
<file path=[Content_Types].xml><?xml version="1.0" encoding="utf-8"?>
<Types xmlns="http://schemas.openxmlformats.org/package/2006/content-types">
  <Default Extension="jpeg" ContentType="image/jpeg"/>
  <Default Extension="mp4" ContentType="video/mp4"/>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2.xml" ContentType="application/vnd.openxmlformats-officedocument.drawingml.chart+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3.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4.xml" ContentType="application/vnd.openxmlformats-officedocument.drawingml.chart+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5.xml" ContentType="application/vnd.openxmlformats-officedocument.drawingml.chart+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charts/chart6.xml" ContentType="application/vnd.openxmlformats-officedocument.drawingml.chart+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754" r:id="rId5"/>
  </p:sldMasterIdLst>
  <p:notesMasterIdLst>
    <p:notesMasterId r:id="rId40"/>
  </p:notesMasterIdLst>
  <p:sldIdLst>
    <p:sldId id="2147327302" r:id="rId6"/>
    <p:sldId id="2147481455" r:id="rId7"/>
    <p:sldId id="2147471948" r:id="rId8"/>
    <p:sldId id="257" r:id="rId9"/>
    <p:sldId id="2147481533" r:id="rId10"/>
    <p:sldId id="2147481534" r:id="rId11"/>
    <p:sldId id="2147481532" r:id="rId12"/>
    <p:sldId id="2147481538" r:id="rId13"/>
    <p:sldId id="2147481540" r:id="rId14"/>
    <p:sldId id="2147481567" r:id="rId15"/>
    <p:sldId id="2147481535" r:id="rId16"/>
    <p:sldId id="2147481530" r:id="rId17"/>
    <p:sldId id="259" r:id="rId18"/>
    <p:sldId id="2147481528" r:id="rId19"/>
    <p:sldId id="2147481414" r:id="rId20"/>
    <p:sldId id="2147481442" r:id="rId21"/>
    <p:sldId id="2147481568" r:id="rId22"/>
    <p:sldId id="2147481547" r:id="rId23"/>
    <p:sldId id="2147481558" r:id="rId24"/>
    <p:sldId id="2147481559" r:id="rId25"/>
    <p:sldId id="2147481554" r:id="rId26"/>
    <p:sldId id="2147481548" r:id="rId27"/>
    <p:sldId id="2147481562" r:id="rId28"/>
    <p:sldId id="2147481563" r:id="rId29"/>
    <p:sldId id="2147481552" r:id="rId30"/>
    <p:sldId id="2147481549" r:id="rId31"/>
    <p:sldId id="2147481564" r:id="rId32"/>
    <p:sldId id="2147481565" r:id="rId33"/>
    <p:sldId id="2147481550" r:id="rId34"/>
    <p:sldId id="2147481555" r:id="rId35"/>
    <p:sldId id="2147481556" r:id="rId36"/>
    <p:sldId id="2147481570" r:id="rId37"/>
    <p:sldId id="2147481569" r:id="rId38"/>
    <p:sldId id="2147481557" r:id="rId3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9D38001-183A-5F2D-0AFD-E9414F6E1356}" name="Andres Arrubla" initials="AA" userId="S::Andres.Arrubla@groupm.com::32a76441-178e-4a80-b94a-3555d65b6953" providerId="AD"/>
  <p188:author id="{93A28405-A115-6442-B669-4773620C9902}" name="Esteffani Angulo" initials="EA" userId="S::esteffani.angulo@essencemediacom.com::ce95194e-ed0e-4536-aebc-d8c5d08da38b" providerId="AD"/>
  <p188:author id="{8511F986-0F04-1FF0-874E-1A3D4A8E1D7F}" name="Kelli Pena" initials="MP" userId="S::kelly.pena@essencemediacom.com::d7f1a833-27fa-466c-903e-06df2035dee7" providerId="AD"/>
  <p188:author id="{E78993E3-A77B-94A3-DA7A-B570CC1B1749}" name="Mauricio Gonzalezc" initials="" userId="S::mauricio.gonzalezc@wmglobal.com::6cb323d8-33d0-42ab-9a58-cde611a295e2"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102691"/>
    <a:srgbClr val="011627"/>
    <a:srgbClr val="42539A"/>
    <a:srgbClr val="C7DCF5"/>
    <a:srgbClr val="3FCBB6"/>
    <a:srgbClr val="EDF2F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Estilo medio 2 - Énfasis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73A0DAA-6AF3-43AB-8588-CEC1D06C72B9}" styleName="Estilo medio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1E4AEA4-8DFA-4A89-87EB-49C32662AFE0}" styleName="Estilo medio 2 - Énfasis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93D81CF-94F2-401A-BA57-92F5A7B2D0C5}" styleName="Estilo medio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9D7B26C5-4107-4FEC-AEDC-1716B250A1EF}" styleName="Estilo claro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7E9639D4-E3E2-4D34-9284-5A2195B3D0D7}" styleName="Estilo claro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5940675A-B579-460E-94D1-54222C63F5DA}" styleName="Sin estilo, cuadrícula de la tabla">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94632"/>
  </p:normalViewPr>
  <p:slideViewPr>
    <p:cSldViewPr snapToGrid="0">
      <p:cViewPr varScale="1">
        <p:scale>
          <a:sx n="106" d="100"/>
          <a:sy n="106" d="100"/>
        </p:scale>
        <p:origin x="792" y="184"/>
      </p:cViewPr>
      <p:guideLst/>
    </p:cSldViewPr>
  </p:slideViewPr>
  <p:notesTextViewPr>
    <p:cViewPr>
      <p:scale>
        <a:sx n="1" d="1"/>
        <a:sy n="1" d="1"/>
      </p:scale>
      <p:origin x="0" y="0"/>
    </p:cViewPr>
  </p:notesTextViewPr>
  <p:sorterViewPr>
    <p:cViewPr>
      <p:scale>
        <a:sx n="80" d="100"/>
        <a:sy n="8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viewProps" Target="viewProp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notesMaster" Target="notesMasters/notesMaster1.xml"/><Relationship Id="rId45" Type="http://schemas.microsoft.com/office/2018/10/relationships/authors" Target="author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theme" Target="theme/theme1.xml"/><Relationship Id="rId8" Type="http://schemas.openxmlformats.org/officeDocument/2006/relationships/slide" Target="slides/slide3.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20" Type="http://schemas.openxmlformats.org/officeDocument/2006/relationships/slide" Target="slides/slide15.xml"/><Relationship Id="rId41" Type="http://schemas.openxmlformats.org/officeDocument/2006/relationships/presProps" Target="pres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Hoja_de_c_lculo_de_Microsoft_Excel.xlsx"/></Relationships>
</file>

<file path=ppt/charts/_rels/chart2.xml.rels><?xml version="1.0" encoding="UTF-8" standalone="yes"?>
<Relationships xmlns="http://schemas.openxmlformats.org/package/2006/relationships"><Relationship Id="rId1" Type="http://schemas.openxmlformats.org/officeDocument/2006/relationships/package" Target="../embeddings/Hoja_de_c_lculo_de_Microsoft_Excel1.xlsx"/></Relationships>
</file>

<file path=ppt/charts/_rels/chart3.xml.rels><?xml version="1.0" encoding="UTF-8" standalone="yes"?>
<Relationships xmlns="http://schemas.openxmlformats.org/package/2006/relationships"><Relationship Id="rId1" Type="http://schemas.openxmlformats.org/officeDocument/2006/relationships/package" Target="../embeddings/Hoja_de_c_lculo_de_Microsoft_Excel2.xlsx"/></Relationships>
</file>

<file path=ppt/charts/_rels/chart4.xml.rels><?xml version="1.0" encoding="UTF-8" standalone="yes"?>
<Relationships xmlns="http://schemas.openxmlformats.org/package/2006/relationships"><Relationship Id="rId1" Type="http://schemas.openxmlformats.org/officeDocument/2006/relationships/package" Target="../embeddings/Hoja_de_c_lculo_de_Microsoft_Excel3.xlsx"/></Relationships>
</file>

<file path=ppt/charts/_rels/chart5.xml.rels><?xml version="1.0" encoding="UTF-8" standalone="yes"?>
<Relationships xmlns="http://schemas.openxmlformats.org/package/2006/relationships"><Relationship Id="rId1" Type="http://schemas.openxmlformats.org/officeDocument/2006/relationships/package" Target="../embeddings/Hoja_de_c_lculo_de_Microsoft_Excel4.xlsx"/></Relationships>
</file>

<file path=ppt/charts/_rels/chart6.xml.rels><?xml version="1.0" encoding="UTF-8" standalone="yes"?>
<Relationships xmlns="http://schemas.openxmlformats.org/package/2006/relationships"><Relationship Id="rId1" Type="http://schemas.openxmlformats.org/officeDocument/2006/relationships/package" Target="../embeddings/Hoja_de_c_lculo_de_Microsoft_Excel5.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c:style val="2"/>
  <c:chart>
    <c:autoTitleDeleted val="1"/>
    <c:plotArea>
      <c:layout/>
      <c:barChart>
        <c:barDir val="col"/>
        <c:grouping val="percentStacked"/>
        <c:varyColors val="0"/>
        <c:ser>
          <c:idx val="0"/>
          <c:order val="0"/>
          <c:tx>
            <c:strRef>
              <c:f>Sheet1!$B$1</c:f>
              <c:strCache>
                <c:ptCount val="1"/>
                <c:pt idx="0">
                  <c:v>Radio ads</c:v>
                </c:pt>
              </c:strCache>
            </c:strRef>
          </c:tx>
          <c:spPr>
            <a:solidFill>
              <a:srgbClr val="00CBE2"/>
            </a:solidFill>
            <a:effectLst/>
          </c:spPr>
          <c:invertIfNegative val="0"/>
          <c:cat>
            <c:strRef>
              <c:f>Sheet1!$A$2:$A$2</c:f>
              <c:strCache>
                <c:ptCount val="1"/>
              </c:strCache>
            </c:strRef>
          </c:cat>
          <c:val>
            <c:numRef>
              <c:f>Sheet1!$B$2:$B$2</c:f>
              <c:numCache>
                <c:formatCode>General</c:formatCode>
                <c:ptCount val="1"/>
                <c:pt idx="0">
                  <c:v>396000000.00000012</c:v>
                </c:pt>
              </c:numCache>
            </c:numRef>
          </c:val>
          <c:extLst>
            <c:ext xmlns:c16="http://schemas.microsoft.com/office/drawing/2014/chart" uri="{C3380CC4-5D6E-409C-BE32-E72D297353CC}">
              <c16:uniqueId val="{00000000-8785-4ACD-9F64-1AC0F9A9586A}"/>
            </c:ext>
          </c:extLst>
        </c:ser>
        <c:dLbls>
          <c:showLegendKey val="0"/>
          <c:showVal val="0"/>
          <c:showCatName val="0"/>
          <c:showSerName val="0"/>
          <c:showPercent val="0"/>
          <c:showBubbleSize val="0"/>
        </c:dLbls>
        <c:gapWidth val="50"/>
        <c:overlap val="100"/>
        <c:axId val="2094734554"/>
        <c:axId val="2094734552"/>
      </c:barChart>
      <c:catAx>
        <c:axId val="2094734554"/>
        <c:scaling>
          <c:orientation val="minMax"/>
        </c:scaling>
        <c:delete val="0"/>
        <c:axPos val="b"/>
        <c:numFmt formatCode="General" sourceLinked="1"/>
        <c:majorTickMark val="out"/>
        <c:minorTickMark val="none"/>
        <c:tickLblPos val="low"/>
        <c:spPr>
          <a:ln w="12700" cap="flat">
            <a:noFill/>
            <a:prstDash val="solid"/>
            <a:round/>
          </a:ln>
        </c:spPr>
        <c:txPr>
          <a:bodyPr/>
          <a:lstStyle/>
          <a:p>
            <a:pPr>
              <a:defRPr sz="1200" b="0" i="0" u="none" strike="noStrike">
                <a:solidFill>
                  <a:srgbClr val="000000"/>
                </a:solidFill>
                <a:latin typeface="Arial"/>
              </a:defRPr>
            </a:pPr>
            <a:endParaRPr lang="es-HN"/>
          </a:p>
        </c:txPr>
        <c:crossAx val="2094734552"/>
        <c:crosses val="autoZero"/>
        <c:auto val="1"/>
        <c:lblAlgn val="ctr"/>
        <c:lblOffset val="100"/>
        <c:noMultiLvlLbl val="1"/>
      </c:catAx>
      <c:valAx>
        <c:axId val="2094734552"/>
        <c:scaling>
          <c:orientation val="minMax"/>
        </c:scaling>
        <c:delete val="1"/>
        <c:axPos val="l"/>
        <c:numFmt formatCode="General" sourceLinked="0"/>
        <c:majorTickMark val="out"/>
        <c:minorTickMark val="none"/>
        <c:tickLblPos val="nextTo"/>
        <c:crossAx val="2094734554"/>
        <c:crosses val="autoZero"/>
        <c:crossBetween val="between"/>
      </c:valAx>
      <c:spPr>
        <a:noFill/>
        <a:ln>
          <a:noFill/>
        </a:ln>
        <a:effectLst/>
      </c:spPr>
    </c:plotArea>
    <c:plotVisOnly val="1"/>
    <c:dispBlanksAs val="span"/>
    <c:showDLblsOverMax val="1"/>
  </c:chart>
  <c:spPr>
    <a:noFill/>
    <a:ln>
      <a:noFill/>
    </a:ln>
    <a:effectLst/>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c:style val="2"/>
  <c:chart>
    <c:autoTitleDeleted val="1"/>
    <c:plotArea>
      <c:layout/>
      <c:barChart>
        <c:barDir val="col"/>
        <c:grouping val="percentStacked"/>
        <c:varyColors val="0"/>
        <c:ser>
          <c:idx val="0"/>
          <c:order val="0"/>
          <c:tx>
            <c:strRef>
              <c:f>Sheet1!$B$1</c:f>
              <c:strCache>
                <c:ptCount val="1"/>
                <c:pt idx="0">
                  <c:v>Social media ads</c:v>
                </c:pt>
              </c:strCache>
            </c:strRef>
          </c:tx>
          <c:spPr>
            <a:solidFill>
              <a:srgbClr val="5AA4FF"/>
            </a:solidFill>
            <a:effectLst/>
          </c:spPr>
          <c:invertIfNegative val="0"/>
          <c:cat>
            <c:strRef>
              <c:f>Sheet1!$A$2:$A$2</c:f>
              <c:strCache>
                <c:ptCount val="1"/>
              </c:strCache>
            </c:strRef>
          </c:cat>
          <c:val>
            <c:numRef>
              <c:f>Sheet1!$B$2:$B$2</c:f>
              <c:numCache>
                <c:formatCode>General</c:formatCode>
                <c:ptCount val="1"/>
                <c:pt idx="0">
                  <c:v>396000000.00000012</c:v>
                </c:pt>
              </c:numCache>
            </c:numRef>
          </c:val>
          <c:extLst>
            <c:ext xmlns:c16="http://schemas.microsoft.com/office/drawing/2014/chart" uri="{C3380CC4-5D6E-409C-BE32-E72D297353CC}">
              <c16:uniqueId val="{00000000-97A6-4DF5-B95F-7DAEDAD2C0EC}"/>
            </c:ext>
          </c:extLst>
        </c:ser>
        <c:dLbls>
          <c:showLegendKey val="0"/>
          <c:showVal val="0"/>
          <c:showCatName val="0"/>
          <c:showSerName val="0"/>
          <c:showPercent val="0"/>
          <c:showBubbleSize val="0"/>
        </c:dLbls>
        <c:gapWidth val="50"/>
        <c:overlap val="100"/>
        <c:axId val="2094734554"/>
        <c:axId val="2094734552"/>
      </c:barChart>
      <c:catAx>
        <c:axId val="2094734554"/>
        <c:scaling>
          <c:orientation val="minMax"/>
        </c:scaling>
        <c:delete val="0"/>
        <c:axPos val="b"/>
        <c:numFmt formatCode="General" sourceLinked="1"/>
        <c:majorTickMark val="out"/>
        <c:minorTickMark val="none"/>
        <c:tickLblPos val="low"/>
        <c:spPr>
          <a:ln w="12700" cap="flat">
            <a:noFill/>
            <a:prstDash val="solid"/>
            <a:round/>
          </a:ln>
        </c:spPr>
        <c:txPr>
          <a:bodyPr/>
          <a:lstStyle/>
          <a:p>
            <a:pPr>
              <a:defRPr sz="1200" b="0" i="0" u="none" strike="noStrike">
                <a:solidFill>
                  <a:srgbClr val="000000"/>
                </a:solidFill>
                <a:latin typeface="Arial"/>
              </a:defRPr>
            </a:pPr>
            <a:endParaRPr lang="es-HN"/>
          </a:p>
        </c:txPr>
        <c:crossAx val="2094734552"/>
        <c:crosses val="autoZero"/>
        <c:auto val="1"/>
        <c:lblAlgn val="ctr"/>
        <c:lblOffset val="100"/>
        <c:noMultiLvlLbl val="1"/>
      </c:catAx>
      <c:valAx>
        <c:axId val="2094734552"/>
        <c:scaling>
          <c:orientation val="minMax"/>
        </c:scaling>
        <c:delete val="1"/>
        <c:axPos val="l"/>
        <c:numFmt formatCode="General" sourceLinked="0"/>
        <c:majorTickMark val="out"/>
        <c:minorTickMark val="none"/>
        <c:tickLblPos val="nextTo"/>
        <c:crossAx val="2094734554"/>
        <c:crosses val="autoZero"/>
        <c:crossBetween val="between"/>
      </c:valAx>
      <c:spPr>
        <a:noFill/>
        <a:ln>
          <a:noFill/>
        </a:ln>
        <a:effectLst/>
      </c:spPr>
    </c:plotArea>
    <c:plotVisOnly val="1"/>
    <c:dispBlanksAs val="span"/>
    <c:showDLblsOverMax val="1"/>
  </c:chart>
  <c:spPr>
    <a:noFill/>
    <a:ln>
      <a:noFill/>
    </a:ln>
    <a:effectLst/>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c:style val="2"/>
  <c:chart>
    <c:autoTitleDeleted val="1"/>
    <c:plotArea>
      <c:layout/>
      <c:barChart>
        <c:barDir val="col"/>
        <c:grouping val="percentStacked"/>
        <c:varyColors val="0"/>
        <c:ser>
          <c:idx val="0"/>
          <c:order val="0"/>
          <c:tx>
            <c:strRef>
              <c:f>Sheet1!$B$1</c:f>
              <c:strCache>
                <c:ptCount val="1"/>
                <c:pt idx="0">
                  <c:v>Social media ads</c:v>
                </c:pt>
              </c:strCache>
            </c:strRef>
          </c:tx>
          <c:spPr>
            <a:solidFill>
              <a:srgbClr val="5AA4FF"/>
            </a:solidFill>
            <a:effectLst/>
          </c:spPr>
          <c:invertIfNegative val="0"/>
          <c:cat>
            <c:strRef>
              <c:f>Sheet1!$A$2:$A$2</c:f>
              <c:strCache>
                <c:ptCount val="1"/>
              </c:strCache>
            </c:strRef>
          </c:cat>
          <c:val>
            <c:numRef>
              <c:f>Sheet1!$B$2:$B$2</c:f>
              <c:numCache>
                <c:formatCode>General</c:formatCode>
                <c:ptCount val="1"/>
                <c:pt idx="0">
                  <c:v>235216450.99999994</c:v>
                </c:pt>
              </c:numCache>
            </c:numRef>
          </c:val>
          <c:extLst>
            <c:ext xmlns:c16="http://schemas.microsoft.com/office/drawing/2014/chart" uri="{C3380CC4-5D6E-409C-BE32-E72D297353CC}">
              <c16:uniqueId val="{00000000-DE46-4266-A49E-141149061030}"/>
            </c:ext>
          </c:extLst>
        </c:ser>
        <c:ser>
          <c:idx val="1"/>
          <c:order val="1"/>
          <c:tx>
            <c:strRef>
              <c:f>Sheet1!$C$1</c:f>
              <c:strCache>
                <c:ptCount val="1"/>
                <c:pt idx="0">
                  <c:v>Online video ads (short form)</c:v>
                </c:pt>
              </c:strCache>
            </c:strRef>
          </c:tx>
          <c:spPr>
            <a:solidFill>
              <a:srgbClr val="D482FF"/>
            </a:solidFill>
            <a:effectLst/>
          </c:spPr>
          <c:invertIfNegative val="0"/>
          <c:cat>
            <c:strRef>
              <c:f>Sheet1!$A$2:$A$2</c:f>
              <c:strCache>
                <c:ptCount val="1"/>
              </c:strCache>
            </c:strRef>
          </c:cat>
          <c:val>
            <c:numRef>
              <c:f>Sheet1!$C$2:$C$2</c:f>
              <c:numCache>
                <c:formatCode>General</c:formatCode>
                <c:ptCount val="1"/>
                <c:pt idx="0">
                  <c:v>115174594</c:v>
                </c:pt>
              </c:numCache>
            </c:numRef>
          </c:val>
          <c:extLst>
            <c:ext xmlns:c16="http://schemas.microsoft.com/office/drawing/2014/chart" uri="{C3380CC4-5D6E-409C-BE32-E72D297353CC}">
              <c16:uniqueId val="{00000001-DE46-4266-A49E-141149061030}"/>
            </c:ext>
          </c:extLst>
        </c:ser>
        <c:ser>
          <c:idx val="2"/>
          <c:order val="2"/>
          <c:tx>
            <c:strRef>
              <c:f>Sheet1!$D$1</c:f>
              <c:strCache>
                <c:ptCount val="1"/>
                <c:pt idx="0">
                  <c:v>Radio ads</c:v>
                </c:pt>
              </c:strCache>
            </c:strRef>
          </c:tx>
          <c:spPr>
            <a:solidFill>
              <a:srgbClr val="00CBE2"/>
            </a:solidFill>
            <a:effectLst/>
          </c:spPr>
          <c:invertIfNegative val="0"/>
          <c:cat>
            <c:strRef>
              <c:f>Sheet1!$A$2:$A$2</c:f>
              <c:strCache>
                <c:ptCount val="1"/>
              </c:strCache>
            </c:strRef>
          </c:cat>
          <c:val>
            <c:numRef>
              <c:f>Sheet1!$D$2:$D$2</c:f>
              <c:numCache>
                <c:formatCode>General</c:formatCode>
                <c:ptCount val="1"/>
                <c:pt idx="0">
                  <c:v>45608955</c:v>
                </c:pt>
              </c:numCache>
            </c:numRef>
          </c:val>
          <c:extLst>
            <c:ext xmlns:c16="http://schemas.microsoft.com/office/drawing/2014/chart" uri="{C3380CC4-5D6E-409C-BE32-E72D297353CC}">
              <c16:uniqueId val="{00000002-DE46-4266-A49E-141149061030}"/>
            </c:ext>
          </c:extLst>
        </c:ser>
        <c:dLbls>
          <c:showLegendKey val="0"/>
          <c:showVal val="0"/>
          <c:showCatName val="0"/>
          <c:showSerName val="0"/>
          <c:showPercent val="0"/>
          <c:showBubbleSize val="0"/>
        </c:dLbls>
        <c:gapWidth val="50"/>
        <c:overlap val="100"/>
        <c:axId val="2094734554"/>
        <c:axId val="2094734552"/>
      </c:barChart>
      <c:catAx>
        <c:axId val="2094734554"/>
        <c:scaling>
          <c:orientation val="minMax"/>
        </c:scaling>
        <c:delete val="0"/>
        <c:axPos val="b"/>
        <c:numFmt formatCode="General" sourceLinked="1"/>
        <c:majorTickMark val="out"/>
        <c:minorTickMark val="none"/>
        <c:tickLblPos val="low"/>
        <c:spPr>
          <a:ln w="12700" cap="flat">
            <a:noFill/>
            <a:prstDash val="solid"/>
            <a:round/>
          </a:ln>
        </c:spPr>
        <c:txPr>
          <a:bodyPr/>
          <a:lstStyle/>
          <a:p>
            <a:pPr>
              <a:defRPr sz="1200" b="0" i="0" u="none" strike="noStrike">
                <a:solidFill>
                  <a:srgbClr val="000000"/>
                </a:solidFill>
                <a:latin typeface="Arial"/>
              </a:defRPr>
            </a:pPr>
            <a:endParaRPr lang="es-HN"/>
          </a:p>
        </c:txPr>
        <c:crossAx val="2094734552"/>
        <c:crosses val="autoZero"/>
        <c:auto val="1"/>
        <c:lblAlgn val="ctr"/>
        <c:lblOffset val="100"/>
        <c:noMultiLvlLbl val="1"/>
      </c:catAx>
      <c:valAx>
        <c:axId val="2094734552"/>
        <c:scaling>
          <c:orientation val="minMax"/>
        </c:scaling>
        <c:delete val="1"/>
        <c:axPos val="l"/>
        <c:numFmt formatCode="General" sourceLinked="0"/>
        <c:majorTickMark val="out"/>
        <c:minorTickMark val="none"/>
        <c:tickLblPos val="nextTo"/>
        <c:crossAx val="2094734554"/>
        <c:crosses val="autoZero"/>
        <c:crossBetween val="between"/>
      </c:valAx>
      <c:spPr>
        <a:noFill/>
        <a:ln>
          <a:noFill/>
        </a:ln>
        <a:effectLst/>
      </c:spPr>
    </c:plotArea>
    <c:plotVisOnly val="1"/>
    <c:dispBlanksAs val="span"/>
    <c:showDLblsOverMax val="1"/>
  </c:chart>
  <c:spPr>
    <a:noFill/>
    <a:ln>
      <a:noFill/>
    </a:ln>
    <a:effectLst/>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c:style val="2"/>
  <c:chart>
    <c:autoTitleDeleted val="1"/>
    <c:plotArea>
      <c:layout/>
      <c:barChart>
        <c:barDir val="col"/>
        <c:grouping val="percentStacked"/>
        <c:varyColors val="0"/>
        <c:ser>
          <c:idx val="0"/>
          <c:order val="0"/>
          <c:tx>
            <c:strRef>
              <c:f>Sheet1!$B$1</c:f>
              <c:strCache>
                <c:ptCount val="1"/>
                <c:pt idx="0">
                  <c:v>Radio ads</c:v>
                </c:pt>
              </c:strCache>
            </c:strRef>
          </c:tx>
          <c:spPr>
            <a:solidFill>
              <a:srgbClr val="00CBE2"/>
            </a:solidFill>
            <a:effectLst/>
          </c:spPr>
          <c:invertIfNegative val="0"/>
          <c:cat>
            <c:strRef>
              <c:f>Sheet1!$A$2:$A$2</c:f>
              <c:strCache>
                <c:ptCount val="1"/>
              </c:strCache>
            </c:strRef>
          </c:cat>
          <c:val>
            <c:numRef>
              <c:f>Sheet1!$B$2:$B$2</c:f>
              <c:numCache>
                <c:formatCode>General</c:formatCode>
                <c:ptCount val="1"/>
                <c:pt idx="0">
                  <c:v>396000000.00000012</c:v>
                </c:pt>
              </c:numCache>
            </c:numRef>
          </c:val>
          <c:extLst>
            <c:ext xmlns:c16="http://schemas.microsoft.com/office/drawing/2014/chart" uri="{C3380CC4-5D6E-409C-BE32-E72D297353CC}">
              <c16:uniqueId val="{00000000-8785-4ACD-9F64-1AC0F9A9586A}"/>
            </c:ext>
          </c:extLst>
        </c:ser>
        <c:dLbls>
          <c:showLegendKey val="0"/>
          <c:showVal val="0"/>
          <c:showCatName val="0"/>
          <c:showSerName val="0"/>
          <c:showPercent val="0"/>
          <c:showBubbleSize val="0"/>
        </c:dLbls>
        <c:gapWidth val="50"/>
        <c:overlap val="100"/>
        <c:axId val="2094734554"/>
        <c:axId val="2094734552"/>
      </c:barChart>
      <c:catAx>
        <c:axId val="2094734554"/>
        <c:scaling>
          <c:orientation val="minMax"/>
        </c:scaling>
        <c:delete val="0"/>
        <c:axPos val="b"/>
        <c:numFmt formatCode="General" sourceLinked="1"/>
        <c:majorTickMark val="out"/>
        <c:minorTickMark val="none"/>
        <c:tickLblPos val="low"/>
        <c:spPr>
          <a:ln w="12700" cap="flat">
            <a:noFill/>
            <a:prstDash val="solid"/>
            <a:round/>
          </a:ln>
        </c:spPr>
        <c:txPr>
          <a:bodyPr/>
          <a:lstStyle/>
          <a:p>
            <a:pPr>
              <a:defRPr sz="1200" b="0" i="0" u="none" strike="noStrike">
                <a:solidFill>
                  <a:srgbClr val="000000"/>
                </a:solidFill>
                <a:latin typeface="Arial"/>
              </a:defRPr>
            </a:pPr>
            <a:endParaRPr lang="es-HN"/>
          </a:p>
        </c:txPr>
        <c:crossAx val="2094734552"/>
        <c:crosses val="autoZero"/>
        <c:auto val="1"/>
        <c:lblAlgn val="ctr"/>
        <c:lblOffset val="100"/>
        <c:noMultiLvlLbl val="1"/>
      </c:catAx>
      <c:valAx>
        <c:axId val="2094734552"/>
        <c:scaling>
          <c:orientation val="minMax"/>
        </c:scaling>
        <c:delete val="1"/>
        <c:axPos val="l"/>
        <c:numFmt formatCode="General" sourceLinked="0"/>
        <c:majorTickMark val="out"/>
        <c:minorTickMark val="none"/>
        <c:tickLblPos val="nextTo"/>
        <c:crossAx val="2094734554"/>
        <c:crosses val="autoZero"/>
        <c:crossBetween val="between"/>
      </c:valAx>
      <c:spPr>
        <a:noFill/>
        <a:ln>
          <a:noFill/>
        </a:ln>
        <a:effectLst/>
      </c:spPr>
    </c:plotArea>
    <c:plotVisOnly val="1"/>
    <c:dispBlanksAs val="span"/>
    <c:showDLblsOverMax val="1"/>
  </c:chart>
  <c:spPr>
    <a:noFill/>
    <a:ln>
      <a:noFill/>
    </a:ln>
    <a:effectLst/>
  </c:sp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c:style val="2"/>
  <c:chart>
    <c:autoTitleDeleted val="1"/>
    <c:plotArea>
      <c:layout/>
      <c:barChart>
        <c:barDir val="col"/>
        <c:grouping val="percentStacked"/>
        <c:varyColors val="0"/>
        <c:ser>
          <c:idx val="0"/>
          <c:order val="0"/>
          <c:tx>
            <c:strRef>
              <c:f>Sheet1!$B$1</c:f>
              <c:strCache>
                <c:ptCount val="1"/>
                <c:pt idx="0">
                  <c:v>Social media ads</c:v>
                </c:pt>
              </c:strCache>
            </c:strRef>
          </c:tx>
          <c:spPr>
            <a:solidFill>
              <a:srgbClr val="5AA4FF"/>
            </a:solidFill>
            <a:effectLst/>
          </c:spPr>
          <c:invertIfNegative val="0"/>
          <c:cat>
            <c:strRef>
              <c:f>Sheet1!$A$2:$A$2</c:f>
              <c:strCache>
                <c:ptCount val="1"/>
              </c:strCache>
            </c:strRef>
          </c:cat>
          <c:val>
            <c:numRef>
              <c:f>Sheet1!$B$2:$B$2</c:f>
              <c:numCache>
                <c:formatCode>General</c:formatCode>
                <c:ptCount val="1"/>
                <c:pt idx="0">
                  <c:v>396000000.00000012</c:v>
                </c:pt>
              </c:numCache>
            </c:numRef>
          </c:val>
          <c:extLst>
            <c:ext xmlns:c16="http://schemas.microsoft.com/office/drawing/2014/chart" uri="{C3380CC4-5D6E-409C-BE32-E72D297353CC}">
              <c16:uniqueId val="{00000000-97A6-4DF5-B95F-7DAEDAD2C0EC}"/>
            </c:ext>
          </c:extLst>
        </c:ser>
        <c:dLbls>
          <c:showLegendKey val="0"/>
          <c:showVal val="0"/>
          <c:showCatName val="0"/>
          <c:showSerName val="0"/>
          <c:showPercent val="0"/>
          <c:showBubbleSize val="0"/>
        </c:dLbls>
        <c:gapWidth val="50"/>
        <c:overlap val="100"/>
        <c:axId val="2094734554"/>
        <c:axId val="2094734552"/>
      </c:barChart>
      <c:catAx>
        <c:axId val="2094734554"/>
        <c:scaling>
          <c:orientation val="minMax"/>
        </c:scaling>
        <c:delete val="0"/>
        <c:axPos val="b"/>
        <c:numFmt formatCode="General" sourceLinked="1"/>
        <c:majorTickMark val="out"/>
        <c:minorTickMark val="none"/>
        <c:tickLblPos val="low"/>
        <c:spPr>
          <a:ln w="12700" cap="flat">
            <a:noFill/>
            <a:prstDash val="solid"/>
            <a:round/>
          </a:ln>
        </c:spPr>
        <c:txPr>
          <a:bodyPr/>
          <a:lstStyle/>
          <a:p>
            <a:pPr>
              <a:defRPr sz="1200" b="0" i="0" u="none" strike="noStrike">
                <a:solidFill>
                  <a:srgbClr val="000000"/>
                </a:solidFill>
                <a:latin typeface="Arial"/>
              </a:defRPr>
            </a:pPr>
            <a:endParaRPr lang="es-HN"/>
          </a:p>
        </c:txPr>
        <c:crossAx val="2094734552"/>
        <c:crosses val="autoZero"/>
        <c:auto val="1"/>
        <c:lblAlgn val="ctr"/>
        <c:lblOffset val="100"/>
        <c:noMultiLvlLbl val="1"/>
      </c:catAx>
      <c:valAx>
        <c:axId val="2094734552"/>
        <c:scaling>
          <c:orientation val="minMax"/>
        </c:scaling>
        <c:delete val="1"/>
        <c:axPos val="l"/>
        <c:numFmt formatCode="General" sourceLinked="0"/>
        <c:majorTickMark val="out"/>
        <c:minorTickMark val="none"/>
        <c:tickLblPos val="nextTo"/>
        <c:crossAx val="2094734554"/>
        <c:crosses val="autoZero"/>
        <c:crossBetween val="between"/>
      </c:valAx>
      <c:spPr>
        <a:noFill/>
        <a:ln>
          <a:noFill/>
        </a:ln>
        <a:effectLst/>
      </c:spPr>
    </c:plotArea>
    <c:plotVisOnly val="1"/>
    <c:dispBlanksAs val="span"/>
    <c:showDLblsOverMax val="1"/>
  </c:chart>
  <c:spPr>
    <a:noFill/>
    <a:ln>
      <a:noFill/>
    </a:ln>
    <a:effectLst/>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s-MX"/>
  <c:roundedCorners val="1"/>
  <c:style val="2"/>
  <c:chart>
    <c:autoTitleDeleted val="1"/>
    <c:plotArea>
      <c:layout/>
      <c:barChart>
        <c:barDir val="col"/>
        <c:grouping val="percentStacked"/>
        <c:varyColors val="0"/>
        <c:ser>
          <c:idx val="0"/>
          <c:order val="0"/>
          <c:tx>
            <c:strRef>
              <c:f>Sheet1!$B$1</c:f>
              <c:strCache>
                <c:ptCount val="1"/>
                <c:pt idx="0">
                  <c:v>Social media ads</c:v>
                </c:pt>
              </c:strCache>
            </c:strRef>
          </c:tx>
          <c:spPr>
            <a:solidFill>
              <a:srgbClr val="5AA4FF"/>
            </a:solidFill>
            <a:effectLst/>
          </c:spPr>
          <c:invertIfNegative val="0"/>
          <c:cat>
            <c:strRef>
              <c:f>Sheet1!$A$2:$A$2</c:f>
              <c:strCache>
                <c:ptCount val="1"/>
              </c:strCache>
            </c:strRef>
          </c:cat>
          <c:val>
            <c:numRef>
              <c:f>Sheet1!$B$2:$B$2</c:f>
              <c:numCache>
                <c:formatCode>General</c:formatCode>
                <c:ptCount val="1"/>
                <c:pt idx="0">
                  <c:v>235216450.99999994</c:v>
                </c:pt>
              </c:numCache>
            </c:numRef>
          </c:val>
          <c:extLst>
            <c:ext xmlns:c16="http://schemas.microsoft.com/office/drawing/2014/chart" uri="{C3380CC4-5D6E-409C-BE32-E72D297353CC}">
              <c16:uniqueId val="{00000000-DE46-4266-A49E-141149061030}"/>
            </c:ext>
          </c:extLst>
        </c:ser>
        <c:ser>
          <c:idx val="1"/>
          <c:order val="1"/>
          <c:tx>
            <c:strRef>
              <c:f>Sheet1!$C$1</c:f>
              <c:strCache>
                <c:ptCount val="1"/>
                <c:pt idx="0">
                  <c:v>Online video ads (short form)</c:v>
                </c:pt>
              </c:strCache>
            </c:strRef>
          </c:tx>
          <c:spPr>
            <a:solidFill>
              <a:srgbClr val="D482FF"/>
            </a:solidFill>
            <a:effectLst/>
          </c:spPr>
          <c:invertIfNegative val="0"/>
          <c:cat>
            <c:strRef>
              <c:f>Sheet1!$A$2:$A$2</c:f>
              <c:strCache>
                <c:ptCount val="1"/>
              </c:strCache>
            </c:strRef>
          </c:cat>
          <c:val>
            <c:numRef>
              <c:f>Sheet1!$C$2:$C$2</c:f>
              <c:numCache>
                <c:formatCode>General</c:formatCode>
                <c:ptCount val="1"/>
                <c:pt idx="0">
                  <c:v>115174594</c:v>
                </c:pt>
              </c:numCache>
            </c:numRef>
          </c:val>
          <c:extLst>
            <c:ext xmlns:c16="http://schemas.microsoft.com/office/drawing/2014/chart" uri="{C3380CC4-5D6E-409C-BE32-E72D297353CC}">
              <c16:uniqueId val="{00000001-DE46-4266-A49E-141149061030}"/>
            </c:ext>
          </c:extLst>
        </c:ser>
        <c:ser>
          <c:idx val="2"/>
          <c:order val="2"/>
          <c:tx>
            <c:strRef>
              <c:f>Sheet1!$D$1</c:f>
              <c:strCache>
                <c:ptCount val="1"/>
                <c:pt idx="0">
                  <c:v>Radio ads</c:v>
                </c:pt>
              </c:strCache>
            </c:strRef>
          </c:tx>
          <c:spPr>
            <a:solidFill>
              <a:srgbClr val="00CBE2"/>
            </a:solidFill>
            <a:effectLst/>
          </c:spPr>
          <c:invertIfNegative val="0"/>
          <c:cat>
            <c:strRef>
              <c:f>Sheet1!$A$2:$A$2</c:f>
              <c:strCache>
                <c:ptCount val="1"/>
              </c:strCache>
            </c:strRef>
          </c:cat>
          <c:val>
            <c:numRef>
              <c:f>Sheet1!$D$2:$D$2</c:f>
              <c:numCache>
                <c:formatCode>General</c:formatCode>
                <c:ptCount val="1"/>
                <c:pt idx="0">
                  <c:v>45608955</c:v>
                </c:pt>
              </c:numCache>
            </c:numRef>
          </c:val>
          <c:extLst>
            <c:ext xmlns:c16="http://schemas.microsoft.com/office/drawing/2014/chart" uri="{C3380CC4-5D6E-409C-BE32-E72D297353CC}">
              <c16:uniqueId val="{00000002-DE46-4266-A49E-141149061030}"/>
            </c:ext>
          </c:extLst>
        </c:ser>
        <c:dLbls>
          <c:showLegendKey val="0"/>
          <c:showVal val="0"/>
          <c:showCatName val="0"/>
          <c:showSerName val="0"/>
          <c:showPercent val="0"/>
          <c:showBubbleSize val="0"/>
        </c:dLbls>
        <c:gapWidth val="50"/>
        <c:overlap val="100"/>
        <c:axId val="2094734554"/>
        <c:axId val="2094734552"/>
      </c:barChart>
      <c:catAx>
        <c:axId val="2094734554"/>
        <c:scaling>
          <c:orientation val="minMax"/>
        </c:scaling>
        <c:delete val="0"/>
        <c:axPos val="b"/>
        <c:numFmt formatCode="General" sourceLinked="1"/>
        <c:majorTickMark val="out"/>
        <c:minorTickMark val="none"/>
        <c:tickLblPos val="low"/>
        <c:spPr>
          <a:ln w="12700" cap="flat">
            <a:noFill/>
            <a:prstDash val="solid"/>
            <a:round/>
          </a:ln>
        </c:spPr>
        <c:txPr>
          <a:bodyPr/>
          <a:lstStyle/>
          <a:p>
            <a:pPr>
              <a:defRPr sz="1200" b="0" i="0" u="none" strike="noStrike">
                <a:solidFill>
                  <a:srgbClr val="000000"/>
                </a:solidFill>
                <a:latin typeface="Arial"/>
              </a:defRPr>
            </a:pPr>
            <a:endParaRPr lang="es-HN"/>
          </a:p>
        </c:txPr>
        <c:crossAx val="2094734552"/>
        <c:crosses val="autoZero"/>
        <c:auto val="1"/>
        <c:lblAlgn val="ctr"/>
        <c:lblOffset val="100"/>
        <c:noMultiLvlLbl val="1"/>
      </c:catAx>
      <c:valAx>
        <c:axId val="2094734552"/>
        <c:scaling>
          <c:orientation val="minMax"/>
        </c:scaling>
        <c:delete val="1"/>
        <c:axPos val="l"/>
        <c:numFmt formatCode="General" sourceLinked="0"/>
        <c:majorTickMark val="out"/>
        <c:minorTickMark val="none"/>
        <c:tickLblPos val="nextTo"/>
        <c:crossAx val="2094734554"/>
        <c:crosses val="autoZero"/>
        <c:crossBetween val="between"/>
      </c:valAx>
      <c:spPr>
        <a:noFill/>
        <a:ln>
          <a:noFill/>
        </a:ln>
        <a:effectLst/>
      </c:spPr>
    </c:plotArea>
    <c:plotVisOnly val="1"/>
    <c:dispBlanksAs val="span"/>
    <c:showDLblsOverMax val="1"/>
  </c:chart>
  <c:spPr>
    <a:noFill/>
    <a:ln>
      <a:noFill/>
    </a:ln>
    <a:effectLst/>
  </c:sp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21F5D0C-7712-1E4D-83B2-A1D71D4D5C32}" type="datetimeFigureOut">
              <a:rPr lang="en-GB" smtClean="0"/>
              <a:t>21/01/2026</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7D3803E-D0B0-F943-9153-884D04292D7E}" type="slidenum">
              <a:rPr lang="en-GB" smtClean="0"/>
              <a:t>‹Nº›</a:t>
            </a:fld>
            <a:endParaRPr lang="en-GB"/>
          </a:p>
        </p:txBody>
      </p:sp>
    </p:spTree>
    <p:extLst>
      <p:ext uri="{BB962C8B-B14F-4D97-AF65-F5344CB8AC3E}">
        <p14:creationId xmlns:p14="http://schemas.microsoft.com/office/powerpoint/2010/main" val="18505049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EC"/>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0423DD5-F3A3-1840-AA40-34F3AF6527AD}" type="slidenum">
              <a:rPr kumimoji="0" lang="en-US" sz="1200" b="0" i="0" u="none" strike="noStrike" kern="1200" cap="none" spc="0" normalizeH="0" baseline="0" noProof="0" smtClean="0">
                <a:ln>
                  <a:noFill/>
                </a:ln>
                <a:solidFill>
                  <a:prstClr val="black"/>
                </a:solidFill>
                <a:effectLst/>
                <a:uLnTx/>
                <a:uFillTx/>
                <a:latin typeface="WPP" pitchFamily="2"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WPP" pitchFamily="2" charset="0"/>
              <a:ea typeface="+mn-ea"/>
              <a:cs typeface="+mn-cs"/>
            </a:endParaRPr>
          </a:p>
        </p:txBody>
      </p:sp>
    </p:spTree>
    <p:extLst>
      <p:ext uri="{BB962C8B-B14F-4D97-AF65-F5344CB8AC3E}">
        <p14:creationId xmlns:p14="http://schemas.microsoft.com/office/powerpoint/2010/main" val="16654579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7021451-1387-4CA6-816F-3879F97B5CBC}" type="slidenum">
              <a:rPr lang="en-US"/>
              <a:t>20</a:t>
            </a:fld>
            <a:endParaRPr lang="en-US"/>
          </a:p>
        </p:txBody>
      </p:sp>
    </p:spTree>
    <p:extLst>
      <p:ext uri="{BB962C8B-B14F-4D97-AF65-F5344CB8AC3E}">
        <p14:creationId xmlns:p14="http://schemas.microsoft.com/office/powerpoint/2010/main" val="38008197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7021451-1387-4CA6-816F-3879F97B5CBC}" type="slidenum">
              <a:rPr lang="en-US"/>
              <a:t>23</a:t>
            </a:fld>
            <a:endParaRPr lang="en-US"/>
          </a:p>
        </p:txBody>
      </p:sp>
    </p:spTree>
    <p:extLst>
      <p:ext uri="{BB962C8B-B14F-4D97-AF65-F5344CB8AC3E}">
        <p14:creationId xmlns:p14="http://schemas.microsoft.com/office/powerpoint/2010/main" val="140248553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7021451-1387-4CA6-816F-3879F97B5CBC}" type="slidenum">
              <a:rPr lang="en-US"/>
              <a:t>24</a:t>
            </a:fld>
            <a:endParaRPr lang="en-US"/>
          </a:p>
        </p:txBody>
      </p:sp>
    </p:spTree>
    <p:extLst>
      <p:ext uri="{BB962C8B-B14F-4D97-AF65-F5344CB8AC3E}">
        <p14:creationId xmlns:p14="http://schemas.microsoft.com/office/powerpoint/2010/main" val="249517706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7021451-1387-4CA6-816F-3879F97B5CBC}" type="slidenum">
              <a:rPr lang="en-US"/>
              <a:t>27</a:t>
            </a:fld>
            <a:endParaRPr lang="en-US"/>
          </a:p>
        </p:txBody>
      </p:sp>
    </p:spTree>
    <p:extLst>
      <p:ext uri="{BB962C8B-B14F-4D97-AF65-F5344CB8AC3E}">
        <p14:creationId xmlns:p14="http://schemas.microsoft.com/office/powerpoint/2010/main" val="396716258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7021451-1387-4CA6-816F-3879F97B5CBC}" type="slidenum">
              <a:rPr lang="en-US"/>
              <a:t>28</a:t>
            </a:fld>
            <a:endParaRPr lang="en-US"/>
          </a:p>
        </p:txBody>
      </p:sp>
    </p:spTree>
    <p:extLst>
      <p:ext uri="{BB962C8B-B14F-4D97-AF65-F5344CB8AC3E}">
        <p14:creationId xmlns:p14="http://schemas.microsoft.com/office/powerpoint/2010/main" val="293288277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HN" dirty="0"/>
          </a:p>
        </p:txBody>
      </p:sp>
      <p:sp>
        <p:nvSpPr>
          <p:cNvPr id="4" name="Marcador de número de diapositiva 3"/>
          <p:cNvSpPr>
            <a:spLocks noGrp="1"/>
          </p:cNvSpPr>
          <p:nvPr>
            <p:ph type="sldNum" sz="quarter" idx="5"/>
          </p:nvPr>
        </p:nvSpPr>
        <p:spPr/>
        <p:txBody>
          <a:bodyPr/>
          <a:lstStyle/>
          <a:p>
            <a:fld id="{97D3803E-D0B0-F943-9153-884D04292D7E}" type="slidenum">
              <a:rPr lang="en-GB" smtClean="0"/>
              <a:t>31</a:t>
            </a:fld>
            <a:endParaRPr lang="en-GB"/>
          </a:p>
        </p:txBody>
      </p:sp>
    </p:spTree>
    <p:extLst>
      <p:ext uri="{BB962C8B-B14F-4D97-AF65-F5344CB8AC3E}">
        <p14:creationId xmlns:p14="http://schemas.microsoft.com/office/powerpoint/2010/main" val="4794552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HN" dirty="0"/>
          </a:p>
        </p:txBody>
      </p:sp>
      <p:sp>
        <p:nvSpPr>
          <p:cNvPr id="4" name="Marcador de número de diapositiva 3"/>
          <p:cNvSpPr>
            <a:spLocks noGrp="1"/>
          </p:cNvSpPr>
          <p:nvPr>
            <p:ph type="sldNum" sz="quarter" idx="5"/>
          </p:nvPr>
        </p:nvSpPr>
        <p:spPr/>
        <p:txBody>
          <a:bodyPr/>
          <a:lstStyle/>
          <a:p>
            <a:fld id="{97D3803E-D0B0-F943-9153-884D04292D7E}" type="slidenum">
              <a:rPr lang="en-GB" smtClean="0"/>
              <a:t>33</a:t>
            </a:fld>
            <a:endParaRPr lang="en-GB"/>
          </a:p>
        </p:txBody>
      </p:sp>
    </p:spTree>
    <p:extLst>
      <p:ext uri="{BB962C8B-B14F-4D97-AF65-F5344CB8AC3E}">
        <p14:creationId xmlns:p14="http://schemas.microsoft.com/office/powerpoint/2010/main" val="86448049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7021451-1387-4CA6-816F-3879F97B5CBC}" type="slidenum">
              <a:rPr lang="en-US"/>
              <a:t>4</a:t>
            </a:fld>
            <a:endParaRPr lang="en-US"/>
          </a:p>
        </p:txBody>
      </p:sp>
    </p:spTree>
    <p:extLst>
      <p:ext uri="{BB962C8B-B14F-4D97-AF65-F5344CB8AC3E}">
        <p14:creationId xmlns:p14="http://schemas.microsoft.com/office/powerpoint/2010/main" val="10240869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7021451-1387-4CA6-816F-3879F97B5CBC}" type="slidenum">
              <a:rPr lang="en-US"/>
              <a:t>5</a:t>
            </a:fld>
            <a:endParaRPr lang="en-US"/>
          </a:p>
        </p:txBody>
      </p:sp>
    </p:spTree>
    <p:extLst>
      <p:ext uri="{BB962C8B-B14F-4D97-AF65-F5344CB8AC3E}">
        <p14:creationId xmlns:p14="http://schemas.microsoft.com/office/powerpoint/2010/main" val="102408699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HN" dirty="0"/>
          </a:p>
        </p:txBody>
      </p:sp>
      <p:sp>
        <p:nvSpPr>
          <p:cNvPr id="4" name="Marcador de número de diapositiva 3"/>
          <p:cNvSpPr>
            <a:spLocks noGrp="1"/>
          </p:cNvSpPr>
          <p:nvPr>
            <p:ph type="sldNum" sz="quarter" idx="5"/>
          </p:nvPr>
        </p:nvSpPr>
        <p:spPr/>
        <p:txBody>
          <a:bodyPr/>
          <a:lstStyle/>
          <a:p>
            <a:fld id="{97D3803E-D0B0-F943-9153-884D04292D7E}" type="slidenum">
              <a:rPr lang="en-GB" smtClean="0"/>
              <a:t>6</a:t>
            </a:fld>
            <a:endParaRPr lang="en-GB"/>
          </a:p>
        </p:txBody>
      </p:sp>
    </p:spTree>
    <p:extLst>
      <p:ext uri="{BB962C8B-B14F-4D97-AF65-F5344CB8AC3E}">
        <p14:creationId xmlns:p14="http://schemas.microsoft.com/office/powerpoint/2010/main" val="184071291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7021451-1387-4CA6-816F-3879F97B5CBC}" type="slidenum">
              <a:rPr lang="en-US"/>
              <a:t>8</a:t>
            </a:fld>
            <a:endParaRPr lang="en-US"/>
          </a:p>
        </p:txBody>
      </p:sp>
    </p:spTree>
    <p:extLst>
      <p:ext uri="{BB962C8B-B14F-4D97-AF65-F5344CB8AC3E}">
        <p14:creationId xmlns:p14="http://schemas.microsoft.com/office/powerpoint/2010/main" val="102408699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7021451-1387-4CA6-816F-3879F97B5CBC}" type="slidenum">
              <a:rPr lang="en-US"/>
              <a:t>9</a:t>
            </a:fld>
            <a:endParaRPr lang="en-US"/>
          </a:p>
        </p:txBody>
      </p:sp>
    </p:spTree>
    <p:extLst>
      <p:ext uri="{BB962C8B-B14F-4D97-AF65-F5344CB8AC3E}">
        <p14:creationId xmlns:p14="http://schemas.microsoft.com/office/powerpoint/2010/main" val="102408699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7021451-1387-4CA6-816F-3879F97B5CBC}" type="slidenum">
              <a:rPr lang="en-US"/>
              <a:t>12</a:t>
            </a:fld>
            <a:endParaRPr lang="en-US"/>
          </a:p>
        </p:txBody>
      </p:sp>
    </p:spTree>
    <p:extLst>
      <p:ext uri="{BB962C8B-B14F-4D97-AF65-F5344CB8AC3E}">
        <p14:creationId xmlns:p14="http://schemas.microsoft.com/office/powerpoint/2010/main" val="10240869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7021451-1387-4CA6-816F-3879F97B5CBC}" type="slidenum">
              <a:rPr lang="en-US"/>
              <a:t>13</a:t>
            </a:fld>
            <a:endParaRPr lang="en-US"/>
          </a:p>
        </p:txBody>
      </p:sp>
    </p:spTree>
    <p:extLst>
      <p:ext uri="{BB962C8B-B14F-4D97-AF65-F5344CB8AC3E}">
        <p14:creationId xmlns:p14="http://schemas.microsoft.com/office/powerpoint/2010/main" val="102408699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txBody>
          <a:bodyPr/>
          <a:lstStyle/>
          <a:p>
            <a:endParaRPr lang="es-CO"/>
          </a:p>
        </p:txBody>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F7021451-1387-4CA6-816F-3879F97B5CBC}" type="slidenum">
              <a:rPr lang="en-US"/>
              <a:t>19</a:t>
            </a:fld>
            <a:endParaRPr lang="en-US"/>
          </a:p>
        </p:txBody>
      </p:sp>
    </p:spTree>
    <p:extLst>
      <p:ext uri="{BB962C8B-B14F-4D97-AF65-F5344CB8AC3E}">
        <p14:creationId xmlns:p14="http://schemas.microsoft.com/office/powerpoint/2010/main" val="238449335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1.png"/></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e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1.png"/></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e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1.png"/></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e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1.png"/></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e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1.png"/></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Master" Target="../slideMasters/slideMaster2.xml"/><Relationship Id="rId6" Type="http://schemas.openxmlformats.org/officeDocument/2006/relationships/image" Target="../media/image10.svg"/><Relationship Id="rId5" Type="http://schemas.openxmlformats.org/officeDocument/2006/relationships/image" Target="../media/image1.png"/><Relationship Id="rId4" Type="http://schemas.openxmlformats.org/officeDocument/2006/relationships/image" Target="../media/image14.png"/></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Master" Target="../slideMasters/slideMaster2.xml"/><Relationship Id="rId6" Type="http://schemas.openxmlformats.org/officeDocument/2006/relationships/image" Target="../media/image10.svg"/><Relationship Id="rId5" Type="http://schemas.openxmlformats.org/officeDocument/2006/relationships/image" Target="../media/image1.png"/><Relationship Id="rId4" Type="http://schemas.openxmlformats.org/officeDocument/2006/relationships/image" Target="../media/image13.png"/></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10.svg"/><Relationship Id="rId2" Type="http://schemas.openxmlformats.org/officeDocument/2006/relationships/image" Target="../media/image8.jpeg"/><Relationship Id="rId1" Type="http://schemas.openxmlformats.org/officeDocument/2006/relationships/slideMaster" Target="../slideMasters/slideMaster2.xml"/><Relationship Id="rId6" Type="http://schemas.openxmlformats.org/officeDocument/2006/relationships/image" Target="../media/image1.png"/><Relationship Id="rId5" Type="http://schemas.openxmlformats.org/officeDocument/2006/relationships/image" Target="../media/image16.png"/><Relationship Id="rId4" Type="http://schemas.openxmlformats.org/officeDocument/2006/relationships/image" Target="../media/image15.png"/></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Master" Target="../slideMasters/slideMaster2.xml"/><Relationship Id="rId6" Type="http://schemas.openxmlformats.org/officeDocument/2006/relationships/image" Target="../media/image10.svg"/><Relationship Id="rId5" Type="http://schemas.openxmlformats.org/officeDocument/2006/relationships/image" Target="../media/image1.png"/><Relationship Id="rId4" Type="http://schemas.openxmlformats.org/officeDocument/2006/relationships/image" Target="../media/image17.png"/></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Master" Target="../slideMasters/slideMaster2.xml"/><Relationship Id="rId6" Type="http://schemas.openxmlformats.org/officeDocument/2006/relationships/image" Target="../media/image10.svg"/><Relationship Id="rId5" Type="http://schemas.openxmlformats.org/officeDocument/2006/relationships/image" Target="../media/image1.png"/><Relationship Id="rId4" Type="http://schemas.openxmlformats.org/officeDocument/2006/relationships/image" Target="../media/image17.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8.jpeg"/><Relationship Id="rId1" Type="http://schemas.openxmlformats.org/officeDocument/2006/relationships/slideMaster" Target="../slideMasters/slideMaster2.xml"/><Relationship Id="rId6" Type="http://schemas.openxmlformats.org/officeDocument/2006/relationships/image" Target="../media/image2.svg"/><Relationship Id="rId5" Type="http://schemas.openxmlformats.org/officeDocument/2006/relationships/image" Target="../media/image1.png"/><Relationship Id="rId4" Type="http://schemas.openxmlformats.org/officeDocument/2006/relationships/image" Target="../media/image18.png"/></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svg"/><Relationship Id="rId2" Type="http://schemas.openxmlformats.org/officeDocument/2006/relationships/image" Target="../media/image8.jpeg"/><Relationship Id="rId1" Type="http://schemas.openxmlformats.org/officeDocument/2006/relationships/slideMaster" Target="../slideMasters/slideMaster2.xml"/><Relationship Id="rId6" Type="http://schemas.openxmlformats.org/officeDocument/2006/relationships/image" Target="../media/image1.png"/><Relationship Id="rId5" Type="http://schemas.openxmlformats.org/officeDocument/2006/relationships/image" Target="../media/image22.svg"/><Relationship Id="rId4" Type="http://schemas.openxmlformats.org/officeDocument/2006/relationships/image" Target="../media/image21.png"/></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svg"/><Relationship Id="rId5" Type="http://schemas.openxmlformats.org/officeDocument/2006/relationships/image" Target="../media/image6.png"/><Relationship Id="rId4" Type="http://schemas.openxmlformats.org/officeDocument/2006/relationships/image" Target="../media/image5.sv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7.svg"/></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eg"/><Relationship Id="rId1" Type="http://schemas.openxmlformats.org/officeDocument/2006/relationships/slideMaster" Target="../slideMasters/slideMaster2.xml"/><Relationship Id="rId5" Type="http://schemas.openxmlformats.org/officeDocument/2006/relationships/image" Target="../media/image7.svg"/><Relationship Id="rId4" Type="http://schemas.openxmlformats.org/officeDocument/2006/relationships/image" Target="../media/image6.png"/></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 Id="rId5" Type="http://schemas.openxmlformats.org/officeDocument/2006/relationships/image" Target="../media/image2.svg"/><Relationship Id="rId4"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svg"/><Relationship Id="rId2" Type="http://schemas.openxmlformats.org/officeDocument/2006/relationships/image" Target="../media/image8.jpeg"/><Relationship Id="rId1" Type="http://schemas.openxmlformats.org/officeDocument/2006/relationships/slideMaster" Target="../slideMasters/slideMaster2.xml"/><Relationship Id="rId6" Type="http://schemas.openxmlformats.org/officeDocument/2006/relationships/image" Target="../media/image1.png"/><Relationship Id="rId5" Type="http://schemas.openxmlformats.org/officeDocument/2006/relationships/image" Target="../media/image5.svg"/><Relationship Id="rId4" Type="http://schemas.openxmlformats.org/officeDocument/2006/relationships/image" Target="../media/image4.png"/></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2.sv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9.pn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8.jpeg"/><Relationship Id="rId1" Type="http://schemas.openxmlformats.org/officeDocument/2006/relationships/slideMaster" Target="../slideMasters/slideMaster2.xml"/><Relationship Id="rId5" Type="http://schemas.openxmlformats.org/officeDocument/2006/relationships/image" Target="../media/image10.svg"/><Relationship Id="rId4" Type="http://schemas.openxmlformats.org/officeDocument/2006/relationships/image" Target="../media/image1.pn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Master" Target="../slideMasters/slideMaster2.xml"/><Relationship Id="rId4" Type="http://schemas.openxmlformats.org/officeDocument/2006/relationships/image" Target="../media/image10.svg"/></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A00F3E78-2B98-7C49-B46E-A733CA30431D}"/>
              </a:ext>
            </a:extLst>
          </p:cNvPr>
          <p:cNvSpPr>
            <a:spLocks noGrp="1"/>
          </p:cNvSpPr>
          <p:nvPr>
            <p:ph type="pic" sz="quarter" idx="10"/>
          </p:nvPr>
        </p:nvSpPr>
        <p:spPr>
          <a:xfrm>
            <a:off x="0" y="0"/>
            <a:ext cx="12192000" cy="6858000"/>
          </a:xfrm>
          <a:solidFill>
            <a:schemeClr val="bg1">
              <a:lumMod val="95000"/>
            </a:schemeClr>
          </a:solidFill>
          <a:ln>
            <a:noFill/>
          </a:ln>
        </p:spPr>
        <p:txBody>
          <a:bodyPr anchor="ctr"/>
          <a:lstStyle>
            <a:lvl1pPr algn="ctr">
              <a:defRPr/>
            </a:lvl1pPr>
          </a:lstStyle>
          <a:p>
            <a:endParaRPr lang="en-GB"/>
          </a:p>
        </p:txBody>
      </p:sp>
      <p:sp>
        <p:nvSpPr>
          <p:cNvPr id="9" name="Text Placeholder 27">
            <a:extLst>
              <a:ext uri="{FF2B5EF4-FFF2-40B4-BE49-F238E27FC236}">
                <a16:creationId xmlns:a16="http://schemas.microsoft.com/office/drawing/2014/main" id="{8A646979-CD1E-1D4C-85F5-624B90BE0303}"/>
              </a:ext>
            </a:extLst>
          </p:cNvPr>
          <p:cNvSpPr>
            <a:spLocks noGrp="1"/>
          </p:cNvSpPr>
          <p:nvPr>
            <p:ph type="body" sz="quarter" idx="23"/>
          </p:nvPr>
        </p:nvSpPr>
        <p:spPr>
          <a:xfrm>
            <a:off x="609600" y="2681575"/>
            <a:ext cx="4720182" cy="764359"/>
          </a:xfrm>
          <a:custGeom>
            <a:avLst/>
            <a:gdLst>
              <a:gd name="connsiteX0" fmla="*/ 1895453 w 5168519"/>
              <a:gd name="connsiteY0" fmla="*/ 363844 h 836961"/>
              <a:gd name="connsiteX1" fmla="*/ 1733628 w 5168519"/>
              <a:gd name="connsiteY1" fmla="*/ 531675 h 836961"/>
              <a:gd name="connsiteX2" fmla="*/ 1895453 w 5168519"/>
              <a:gd name="connsiteY2" fmla="*/ 700648 h 836961"/>
              <a:gd name="connsiteX3" fmla="*/ 2060515 w 5168519"/>
              <a:gd name="connsiteY3" fmla="*/ 531675 h 836961"/>
              <a:gd name="connsiteX4" fmla="*/ 2060568 w 5168519"/>
              <a:gd name="connsiteY4" fmla="*/ 525121 h 836961"/>
              <a:gd name="connsiteX5" fmla="*/ 1895453 w 5168519"/>
              <a:gd name="connsiteY5" fmla="*/ 363844 h 836961"/>
              <a:gd name="connsiteX6" fmla="*/ 3942071 w 5168519"/>
              <a:gd name="connsiteY6" fmla="*/ 362702 h 836961"/>
              <a:gd name="connsiteX7" fmla="*/ 3787480 w 5168519"/>
              <a:gd name="connsiteY7" fmla="*/ 532818 h 836961"/>
              <a:gd name="connsiteX8" fmla="*/ 3905939 w 5168519"/>
              <a:gd name="connsiteY8" fmla="*/ 698118 h 836961"/>
              <a:gd name="connsiteX9" fmla="*/ 3941976 w 5168519"/>
              <a:gd name="connsiteY9" fmla="*/ 701782 h 836961"/>
              <a:gd name="connsiteX10" fmla="*/ 3941881 w 5168519"/>
              <a:gd name="connsiteY10" fmla="*/ 701792 h 836961"/>
              <a:gd name="connsiteX11" fmla="*/ 3942071 w 5168519"/>
              <a:gd name="connsiteY11" fmla="*/ 701792 h 836961"/>
              <a:gd name="connsiteX12" fmla="*/ 3941976 w 5168519"/>
              <a:gd name="connsiteY12" fmla="*/ 701782 h 836961"/>
              <a:gd name="connsiteX13" fmla="*/ 3978022 w 5168519"/>
              <a:gd name="connsiteY13" fmla="*/ 698067 h 836961"/>
              <a:gd name="connsiteX14" fmla="*/ 4096662 w 5168519"/>
              <a:gd name="connsiteY14" fmla="*/ 532818 h 836961"/>
              <a:gd name="connsiteX15" fmla="*/ 3942071 w 5168519"/>
              <a:gd name="connsiteY15" fmla="*/ 362702 h 836961"/>
              <a:gd name="connsiteX16" fmla="*/ 2787112 w 5168519"/>
              <a:gd name="connsiteY16" fmla="*/ 357654 h 836961"/>
              <a:gd name="connsiteX17" fmla="*/ 2618623 w 5168519"/>
              <a:gd name="connsiteY17" fmla="*/ 531294 h 836961"/>
              <a:gd name="connsiteX18" fmla="*/ 2787112 w 5168519"/>
              <a:gd name="connsiteY18" fmla="*/ 706078 h 836961"/>
              <a:gd name="connsiteX19" fmla="*/ 2787112 w 5168519"/>
              <a:gd name="connsiteY19" fmla="*/ 706459 h 836961"/>
              <a:gd name="connsiteX20" fmla="*/ 2787112 w 5168519"/>
              <a:gd name="connsiteY20" fmla="*/ 357654 h 836961"/>
              <a:gd name="connsiteX21" fmla="*/ 1257575 w 5168519"/>
              <a:gd name="connsiteY21" fmla="*/ 353748 h 836961"/>
              <a:gd name="connsiteX22" fmla="*/ 1098319 w 5168519"/>
              <a:gd name="connsiteY22" fmla="*/ 465667 h 836961"/>
              <a:gd name="connsiteX23" fmla="*/ 1405217 w 5168519"/>
              <a:gd name="connsiteY23" fmla="*/ 465667 h 836961"/>
              <a:gd name="connsiteX24" fmla="*/ 1257575 w 5168519"/>
              <a:gd name="connsiteY24" fmla="*/ 353748 h 836961"/>
              <a:gd name="connsiteX25" fmla="*/ 2275077 w 5168519"/>
              <a:gd name="connsiteY25" fmla="*/ 242687 h 836961"/>
              <a:gd name="connsiteX26" fmla="*/ 2415770 w 5168519"/>
              <a:gd name="connsiteY26" fmla="*/ 242687 h 836961"/>
              <a:gd name="connsiteX27" fmla="*/ 2415770 w 5168519"/>
              <a:gd name="connsiteY27" fmla="*/ 819521 h 836961"/>
              <a:gd name="connsiteX28" fmla="*/ 2275077 w 5168519"/>
              <a:gd name="connsiteY28" fmla="*/ 819521 h 836961"/>
              <a:gd name="connsiteX29" fmla="*/ 4568241 w 5168519"/>
              <a:gd name="connsiteY29" fmla="*/ 234400 h 836961"/>
              <a:gd name="connsiteX30" fmla="*/ 4736730 w 5168519"/>
              <a:gd name="connsiteY30" fmla="*/ 341651 h 836961"/>
              <a:gd name="connsiteX31" fmla="*/ 4927113 w 5168519"/>
              <a:gd name="connsiteY31" fmla="*/ 236877 h 836961"/>
              <a:gd name="connsiteX32" fmla="*/ 5168519 w 5168519"/>
              <a:gd name="connsiteY32" fmla="*/ 509482 h 836961"/>
              <a:gd name="connsiteX33" fmla="*/ 5168519 w 5168519"/>
              <a:gd name="connsiteY33" fmla="*/ 819140 h 836961"/>
              <a:gd name="connsiteX34" fmla="*/ 5027826 w 5168519"/>
              <a:gd name="connsiteY34" fmla="*/ 819140 h 836961"/>
              <a:gd name="connsiteX35" fmla="*/ 5027826 w 5168519"/>
              <a:gd name="connsiteY35" fmla="*/ 509482 h 836961"/>
              <a:gd name="connsiteX36" fmla="*/ 4920450 w 5168519"/>
              <a:gd name="connsiteY36" fmla="*/ 369655 h 836961"/>
              <a:gd name="connsiteX37" fmla="*/ 4796701 w 5168519"/>
              <a:gd name="connsiteY37" fmla="*/ 511863 h 836961"/>
              <a:gd name="connsiteX38" fmla="*/ 4796701 w 5168519"/>
              <a:gd name="connsiteY38" fmla="*/ 819140 h 836961"/>
              <a:gd name="connsiteX39" fmla="*/ 4656008 w 5168519"/>
              <a:gd name="connsiteY39" fmla="*/ 819140 h 836961"/>
              <a:gd name="connsiteX40" fmla="*/ 4656008 w 5168519"/>
              <a:gd name="connsiteY40" fmla="*/ 511863 h 836961"/>
              <a:gd name="connsiteX41" fmla="*/ 4539493 w 5168519"/>
              <a:gd name="connsiteY41" fmla="*/ 367369 h 836961"/>
              <a:gd name="connsiteX42" fmla="*/ 4418314 w 5168519"/>
              <a:gd name="connsiteY42" fmla="*/ 511863 h 836961"/>
              <a:gd name="connsiteX43" fmla="*/ 4418314 w 5168519"/>
              <a:gd name="connsiteY43" fmla="*/ 819140 h 836961"/>
              <a:gd name="connsiteX44" fmla="*/ 4277526 w 5168519"/>
              <a:gd name="connsiteY44" fmla="*/ 819140 h 836961"/>
              <a:gd name="connsiteX45" fmla="*/ 4277526 w 5168519"/>
              <a:gd name="connsiteY45" fmla="*/ 243734 h 836961"/>
              <a:gd name="connsiteX46" fmla="*/ 4407939 w 5168519"/>
              <a:gd name="connsiteY46" fmla="*/ 243734 h 836961"/>
              <a:gd name="connsiteX47" fmla="*/ 4418314 w 5168519"/>
              <a:gd name="connsiteY47" fmla="*/ 313648 h 836961"/>
              <a:gd name="connsiteX48" fmla="*/ 4568241 w 5168519"/>
              <a:gd name="connsiteY48" fmla="*/ 234400 h 836961"/>
              <a:gd name="connsiteX49" fmla="*/ 290715 w 5168519"/>
              <a:gd name="connsiteY49" fmla="*/ 234400 h 836961"/>
              <a:gd name="connsiteX50" fmla="*/ 459204 w 5168519"/>
              <a:gd name="connsiteY50" fmla="*/ 341651 h 836961"/>
              <a:gd name="connsiteX51" fmla="*/ 649587 w 5168519"/>
              <a:gd name="connsiteY51" fmla="*/ 236877 h 836961"/>
              <a:gd name="connsiteX52" fmla="*/ 890707 w 5168519"/>
              <a:gd name="connsiteY52" fmla="*/ 509482 h 836961"/>
              <a:gd name="connsiteX53" fmla="*/ 890707 w 5168519"/>
              <a:gd name="connsiteY53" fmla="*/ 819140 h 836961"/>
              <a:gd name="connsiteX54" fmla="*/ 750300 w 5168519"/>
              <a:gd name="connsiteY54" fmla="*/ 819140 h 836961"/>
              <a:gd name="connsiteX55" fmla="*/ 750300 w 5168519"/>
              <a:gd name="connsiteY55" fmla="*/ 509482 h 836961"/>
              <a:gd name="connsiteX56" fmla="*/ 642924 w 5168519"/>
              <a:gd name="connsiteY56" fmla="*/ 369655 h 836961"/>
              <a:gd name="connsiteX57" fmla="*/ 519175 w 5168519"/>
              <a:gd name="connsiteY57" fmla="*/ 511863 h 836961"/>
              <a:gd name="connsiteX58" fmla="*/ 519175 w 5168519"/>
              <a:gd name="connsiteY58" fmla="*/ 819140 h 836961"/>
              <a:gd name="connsiteX59" fmla="*/ 378482 w 5168519"/>
              <a:gd name="connsiteY59" fmla="*/ 819140 h 836961"/>
              <a:gd name="connsiteX60" fmla="*/ 378482 w 5168519"/>
              <a:gd name="connsiteY60" fmla="*/ 511863 h 836961"/>
              <a:gd name="connsiteX61" fmla="*/ 261967 w 5168519"/>
              <a:gd name="connsiteY61" fmla="*/ 367369 h 836961"/>
              <a:gd name="connsiteX62" fmla="*/ 140788 w 5168519"/>
              <a:gd name="connsiteY62" fmla="*/ 511863 h 836961"/>
              <a:gd name="connsiteX63" fmla="*/ 140788 w 5168519"/>
              <a:gd name="connsiteY63" fmla="*/ 819140 h 836961"/>
              <a:gd name="connsiteX64" fmla="*/ 0 w 5168519"/>
              <a:gd name="connsiteY64" fmla="*/ 819140 h 836961"/>
              <a:gd name="connsiteX65" fmla="*/ 0 w 5168519"/>
              <a:gd name="connsiteY65" fmla="*/ 243830 h 836961"/>
              <a:gd name="connsiteX66" fmla="*/ 130412 w 5168519"/>
              <a:gd name="connsiteY66" fmla="*/ 243830 h 836961"/>
              <a:gd name="connsiteX67" fmla="*/ 140788 w 5168519"/>
              <a:gd name="connsiteY67" fmla="*/ 313648 h 836961"/>
              <a:gd name="connsiteX68" fmla="*/ 290715 w 5168519"/>
              <a:gd name="connsiteY68" fmla="*/ 234400 h 836961"/>
              <a:gd name="connsiteX69" fmla="*/ 3940929 w 5168519"/>
              <a:gd name="connsiteY69" fmla="*/ 233352 h 836961"/>
              <a:gd name="connsiteX70" fmla="*/ 4238307 w 5168519"/>
              <a:gd name="connsiteY70" fmla="*/ 532818 h 836961"/>
              <a:gd name="connsiteX71" fmla="*/ 3941786 w 5168519"/>
              <a:gd name="connsiteY71" fmla="*/ 832284 h 836961"/>
              <a:gd name="connsiteX72" fmla="*/ 3646692 w 5168519"/>
              <a:gd name="connsiteY72" fmla="*/ 532818 h 836961"/>
              <a:gd name="connsiteX73" fmla="*/ 3940929 w 5168519"/>
              <a:gd name="connsiteY73" fmla="*/ 233352 h 836961"/>
              <a:gd name="connsiteX74" fmla="*/ 2774737 w 5168519"/>
              <a:gd name="connsiteY74" fmla="*/ 230590 h 836961"/>
              <a:gd name="connsiteX75" fmla="*/ 2955601 w 5168519"/>
              <a:gd name="connsiteY75" fmla="*/ 323840 h 836961"/>
              <a:gd name="connsiteX76" fmla="*/ 2960456 w 5168519"/>
              <a:gd name="connsiteY76" fmla="*/ 244973 h 836961"/>
              <a:gd name="connsiteX77" fmla="*/ 3095152 w 5168519"/>
              <a:gd name="connsiteY77" fmla="*/ 244973 h 836961"/>
              <a:gd name="connsiteX78" fmla="*/ 3095152 w 5168519"/>
              <a:gd name="connsiteY78" fmla="*/ 819521 h 836961"/>
              <a:gd name="connsiteX79" fmla="*/ 2962455 w 5168519"/>
              <a:gd name="connsiteY79" fmla="*/ 819521 h 836961"/>
              <a:gd name="connsiteX80" fmla="*/ 2955601 w 5168519"/>
              <a:gd name="connsiteY80" fmla="*/ 735606 h 836961"/>
              <a:gd name="connsiteX81" fmla="*/ 2770930 w 5168519"/>
              <a:gd name="connsiteY81" fmla="*/ 836952 h 836961"/>
              <a:gd name="connsiteX82" fmla="*/ 2477930 w 5168519"/>
              <a:gd name="connsiteY82" fmla="*/ 531675 h 836961"/>
              <a:gd name="connsiteX83" fmla="*/ 2774737 w 5168519"/>
              <a:gd name="connsiteY83" fmla="*/ 230590 h 836961"/>
              <a:gd name="connsiteX84" fmla="*/ 3437461 w 5168519"/>
              <a:gd name="connsiteY84" fmla="*/ 228685 h 836961"/>
              <a:gd name="connsiteX85" fmla="*/ 3642885 w 5168519"/>
              <a:gd name="connsiteY85" fmla="*/ 313743 h 836961"/>
              <a:gd name="connsiteX86" fmla="*/ 3553976 w 5168519"/>
              <a:gd name="connsiteY86" fmla="*/ 408136 h 836961"/>
              <a:gd name="connsiteX87" fmla="*/ 3439746 w 5168519"/>
              <a:gd name="connsiteY87" fmla="*/ 362702 h 836961"/>
              <a:gd name="connsiteX88" fmla="*/ 3275921 w 5168519"/>
              <a:gd name="connsiteY88" fmla="*/ 532818 h 836961"/>
              <a:gd name="connsiteX89" fmla="*/ 3437747 w 5168519"/>
              <a:gd name="connsiteY89" fmla="*/ 700649 h 836961"/>
              <a:gd name="connsiteX90" fmla="*/ 3561782 w 5168519"/>
              <a:gd name="connsiteY90" fmla="*/ 652833 h 836961"/>
              <a:gd name="connsiteX91" fmla="*/ 3656402 w 5168519"/>
              <a:gd name="connsiteY91" fmla="*/ 746083 h 836961"/>
              <a:gd name="connsiteX92" fmla="*/ 3437461 w 5168519"/>
              <a:gd name="connsiteY92" fmla="*/ 836952 h 836961"/>
              <a:gd name="connsiteX93" fmla="*/ 3135228 w 5168519"/>
              <a:gd name="connsiteY93" fmla="*/ 532818 h 836961"/>
              <a:gd name="connsiteX94" fmla="*/ 3437461 w 5168519"/>
              <a:gd name="connsiteY94" fmla="*/ 228685 h 836961"/>
              <a:gd name="connsiteX95" fmla="*/ 1252910 w 5168519"/>
              <a:gd name="connsiteY95" fmla="*/ 227542 h 836961"/>
              <a:gd name="connsiteX96" fmla="*/ 1540198 w 5168519"/>
              <a:gd name="connsiteY96" fmla="*/ 582920 h 836961"/>
              <a:gd name="connsiteX97" fmla="*/ 1096415 w 5168519"/>
              <a:gd name="connsiteY97" fmla="*/ 582920 h 836961"/>
              <a:gd name="connsiteX98" fmla="*/ 1266047 w 5168519"/>
              <a:gd name="connsiteY98" fmla="*/ 705316 h 836961"/>
              <a:gd name="connsiteX99" fmla="*/ 1418353 w 5168519"/>
              <a:gd name="connsiteY99" fmla="*/ 651690 h 836961"/>
              <a:gd name="connsiteX100" fmla="*/ 1507928 w 5168519"/>
              <a:gd name="connsiteY100" fmla="*/ 741416 h 836961"/>
              <a:gd name="connsiteX101" fmla="*/ 1263286 w 5168519"/>
              <a:gd name="connsiteY101" fmla="*/ 834666 h 836961"/>
              <a:gd name="connsiteX102" fmla="*/ 950582 w 5168519"/>
              <a:gd name="connsiteY102" fmla="*/ 528151 h 836961"/>
              <a:gd name="connsiteX103" fmla="*/ 1252910 w 5168519"/>
              <a:gd name="connsiteY103" fmla="*/ 227542 h 836961"/>
              <a:gd name="connsiteX104" fmla="*/ 2069749 w 5168519"/>
              <a:gd name="connsiteY104" fmla="*/ 4942 h 836961"/>
              <a:gd name="connsiteX105" fmla="*/ 2210728 w 5168519"/>
              <a:gd name="connsiteY105" fmla="*/ 4942 h 836961"/>
              <a:gd name="connsiteX106" fmla="*/ 2210728 w 5168519"/>
              <a:gd name="connsiteY106" fmla="*/ 819520 h 836961"/>
              <a:gd name="connsiteX107" fmla="*/ 2079268 w 5168519"/>
              <a:gd name="connsiteY107" fmla="*/ 819520 h 836961"/>
              <a:gd name="connsiteX108" fmla="*/ 2069749 w 5168519"/>
              <a:gd name="connsiteY108" fmla="*/ 740272 h 836961"/>
              <a:gd name="connsiteX109" fmla="*/ 1886315 w 5168519"/>
              <a:gd name="connsiteY109" fmla="*/ 832284 h 836961"/>
              <a:gd name="connsiteX110" fmla="*/ 1593220 w 5168519"/>
              <a:gd name="connsiteY110" fmla="*/ 531675 h 836961"/>
              <a:gd name="connsiteX111" fmla="*/ 1882793 w 5168519"/>
              <a:gd name="connsiteY111" fmla="*/ 230970 h 836961"/>
              <a:gd name="connsiteX112" fmla="*/ 2069749 w 5168519"/>
              <a:gd name="connsiteY112" fmla="*/ 323077 h 836961"/>
              <a:gd name="connsiteX113" fmla="*/ 2345423 w 5168519"/>
              <a:gd name="connsiteY113" fmla="*/ 1 h 836961"/>
              <a:gd name="connsiteX114" fmla="*/ 2428525 w 5168519"/>
              <a:gd name="connsiteY114" fmla="*/ 83047 h 836961"/>
              <a:gd name="connsiteX115" fmla="*/ 2262321 w 5168519"/>
              <a:gd name="connsiteY115" fmla="*/ 83047 h 836961"/>
              <a:gd name="connsiteX116" fmla="*/ 2345423 w 5168519"/>
              <a:gd name="connsiteY116" fmla="*/ 1 h 83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5168519" h="836961">
                <a:moveTo>
                  <a:pt x="1895453" y="363844"/>
                </a:moveTo>
                <a:cubicBezTo>
                  <a:pt x="1805116" y="363844"/>
                  <a:pt x="1733628" y="427947"/>
                  <a:pt x="1733628" y="531675"/>
                </a:cubicBezTo>
                <a:cubicBezTo>
                  <a:pt x="1733628" y="631877"/>
                  <a:pt x="1805497" y="700648"/>
                  <a:pt x="1895453" y="700648"/>
                </a:cubicBezTo>
                <a:cubicBezTo>
                  <a:pt x="1984362" y="700648"/>
                  <a:pt x="2060515" y="635402"/>
                  <a:pt x="2060515" y="531675"/>
                </a:cubicBezTo>
                <a:cubicBezTo>
                  <a:pt x="2060576" y="529491"/>
                  <a:pt x="2060594" y="527306"/>
                  <a:pt x="2060568" y="525121"/>
                </a:cubicBezTo>
                <a:cubicBezTo>
                  <a:pt x="2059481" y="434963"/>
                  <a:pt x="1985556" y="362756"/>
                  <a:pt x="1895453" y="363844"/>
                </a:cubicBezTo>
                <a:close/>
                <a:moveTo>
                  <a:pt x="3942071" y="362702"/>
                </a:moveTo>
                <a:cubicBezTo>
                  <a:pt x="3840502" y="362702"/>
                  <a:pt x="3787480" y="445378"/>
                  <a:pt x="3787480" y="532818"/>
                </a:cubicBezTo>
                <a:cubicBezTo>
                  <a:pt x="3787480" y="609328"/>
                  <a:pt x="3827201" y="681316"/>
                  <a:pt x="3905939" y="698118"/>
                </a:cubicBezTo>
                <a:lnTo>
                  <a:pt x="3941976" y="701782"/>
                </a:lnTo>
                <a:lnTo>
                  <a:pt x="3941881" y="701792"/>
                </a:lnTo>
                <a:lnTo>
                  <a:pt x="3942071" y="701792"/>
                </a:lnTo>
                <a:lnTo>
                  <a:pt x="3941976" y="701782"/>
                </a:lnTo>
                <a:lnTo>
                  <a:pt x="3978022" y="698067"/>
                </a:lnTo>
                <a:cubicBezTo>
                  <a:pt x="4056797" y="681045"/>
                  <a:pt x="4096662" y="608244"/>
                  <a:pt x="4096662" y="532818"/>
                </a:cubicBezTo>
                <a:cubicBezTo>
                  <a:pt x="4096662" y="446617"/>
                  <a:pt x="4036692" y="362702"/>
                  <a:pt x="3942071" y="362702"/>
                </a:cubicBezTo>
                <a:close/>
                <a:moveTo>
                  <a:pt x="2787112" y="357654"/>
                </a:moveTo>
                <a:cubicBezTo>
                  <a:pt x="2693634" y="357654"/>
                  <a:pt x="2618623" y="421757"/>
                  <a:pt x="2618623" y="531294"/>
                </a:cubicBezTo>
                <a:cubicBezTo>
                  <a:pt x="2618623" y="640832"/>
                  <a:pt x="2693634" y="706078"/>
                  <a:pt x="2787112" y="706078"/>
                </a:cubicBezTo>
                <a:lnTo>
                  <a:pt x="2787112" y="706459"/>
                </a:lnTo>
                <a:cubicBezTo>
                  <a:pt x="3008623" y="706459"/>
                  <a:pt x="3008623" y="358035"/>
                  <a:pt x="2787112" y="357654"/>
                </a:cubicBezTo>
                <a:close/>
                <a:moveTo>
                  <a:pt x="1257575" y="353748"/>
                </a:moveTo>
                <a:cubicBezTo>
                  <a:pt x="1181421" y="353748"/>
                  <a:pt x="1119071" y="391086"/>
                  <a:pt x="1098319" y="465667"/>
                </a:cubicBezTo>
                <a:lnTo>
                  <a:pt x="1405217" y="465667"/>
                </a:lnTo>
                <a:cubicBezTo>
                  <a:pt x="1395983" y="391086"/>
                  <a:pt x="1338297" y="353748"/>
                  <a:pt x="1257575" y="353748"/>
                </a:cubicBezTo>
                <a:close/>
                <a:moveTo>
                  <a:pt x="2275077" y="242687"/>
                </a:moveTo>
                <a:lnTo>
                  <a:pt x="2415770" y="242687"/>
                </a:lnTo>
                <a:lnTo>
                  <a:pt x="2415770" y="819521"/>
                </a:lnTo>
                <a:lnTo>
                  <a:pt x="2275077" y="819521"/>
                </a:lnTo>
                <a:close/>
                <a:moveTo>
                  <a:pt x="4568241" y="234400"/>
                </a:moveTo>
                <a:cubicBezTo>
                  <a:pt x="4636398" y="234400"/>
                  <a:pt x="4704460" y="262403"/>
                  <a:pt x="4736730" y="341651"/>
                </a:cubicBezTo>
                <a:cubicBezTo>
                  <a:pt x="4787562" y="260117"/>
                  <a:pt x="4853340" y="236877"/>
                  <a:pt x="4927113" y="236877"/>
                </a:cubicBezTo>
                <a:cubicBezTo>
                  <a:pt x="5088653" y="236877"/>
                  <a:pt x="5168233" y="337079"/>
                  <a:pt x="5168519" y="509482"/>
                </a:cubicBezTo>
                <a:lnTo>
                  <a:pt x="5168519" y="819140"/>
                </a:lnTo>
                <a:lnTo>
                  <a:pt x="5027826" y="819140"/>
                </a:lnTo>
                <a:lnTo>
                  <a:pt x="5027826" y="509482"/>
                </a:lnTo>
                <a:cubicBezTo>
                  <a:pt x="5027826" y="433758"/>
                  <a:pt x="4996603" y="369655"/>
                  <a:pt x="4920450" y="369655"/>
                </a:cubicBezTo>
                <a:cubicBezTo>
                  <a:pt x="4844296" y="369655"/>
                  <a:pt x="4796701" y="435663"/>
                  <a:pt x="4796701" y="511863"/>
                </a:cubicBezTo>
                <a:lnTo>
                  <a:pt x="4796701" y="819140"/>
                </a:lnTo>
                <a:lnTo>
                  <a:pt x="4656008" y="819140"/>
                </a:lnTo>
                <a:lnTo>
                  <a:pt x="4656008" y="511863"/>
                </a:lnTo>
                <a:cubicBezTo>
                  <a:pt x="4656008" y="436140"/>
                  <a:pt x="4615647" y="367369"/>
                  <a:pt x="4539493" y="367369"/>
                </a:cubicBezTo>
                <a:cubicBezTo>
                  <a:pt x="4463340" y="367369"/>
                  <a:pt x="4418314" y="435663"/>
                  <a:pt x="4418314" y="511863"/>
                </a:cubicBezTo>
                <a:lnTo>
                  <a:pt x="4418314" y="819140"/>
                </a:lnTo>
                <a:lnTo>
                  <a:pt x="4277526" y="819140"/>
                </a:lnTo>
                <a:lnTo>
                  <a:pt x="4277526" y="243734"/>
                </a:lnTo>
                <a:lnTo>
                  <a:pt x="4407939" y="243734"/>
                </a:lnTo>
                <a:lnTo>
                  <a:pt x="4418314" y="313648"/>
                </a:lnTo>
                <a:cubicBezTo>
                  <a:pt x="4448300" y="255355"/>
                  <a:pt x="4514077" y="234400"/>
                  <a:pt x="4568241" y="234400"/>
                </a:cubicBezTo>
                <a:close/>
                <a:moveTo>
                  <a:pt x="290715" y="234400"/>
                </a:moveTo>
                <a:cubicBezTo>
                  <a:pt x="358872" y="234400"/>
                  <a:pt x="426934" y="262403"/>
                  <a:pt x="459204" y="341651"/>
                </a:cubicBezTo>
                <a:cubicBezTo>
                  <a:pt x="510036" y="260117"/>
                  <a:pt x="575718" y="236877"/>
                  <a:pt x="649587" y="236877"/>
                </a:cubicBezTo>
                <a:cubicBezTo>
                  <a:pt x="811127" y="236877"/>
                  <a:pt x="890707" y="337079"/>
                  <a:pt x="890707" y="509482"/>
                </a:cubicBezTo>
                <a:lnTo>
                  <a:pt x="890707" y="819140"/>
                </a:lnTo>
                <a:lnTo>
                  <a:pt x="750300" y="819140"/>
                </a:lnTo>
                <a:lnTo>
                  <a:pt x="750300" y="509482"/>
                </a:lnTo>
                <a:cubicBezTo>
                  <a:pt x="750300" y="433758"/>
                  <a:pt x="719077" y="369655"/>
                  <a:pt x="642924" y="369655"/>
                </a:cubicBezTo>
                <a:cubicBezTo>
                  <a:pt x="566770" y="369655"/>
                  <a:pt x="519175" y="435663"/>
                  <a:pt x="519175" y="511863"/>
                </a:cubicBezTo>
                <a:lnTo>
                  <a:pt x="519175" y="819140"/>
                </a:lnTo>
                <a:lnTo>
                  <a:pt x="378482" y="819140"/>
                </a:lnTo>
                <a:lnTo>
                  <a:pt x="378482" y="511863"/>
                </a:lnTo>
                <a:cubicBezTo>
                  <a:pt x="378482" y="436140"/>
                  <a:pt x="338120" y="367369"/>
                  <a:pt x="261967" y="367369"/>
                </a:cubicBezTo>
                <a:cubicBezTo>
                  <a:pt x="185814" y="367369"/>
                  <a:pt x="140788" y="435663"/>
                  <a:pt x="140788" y="511863"/>
                </a:cubicBezTo>
                <a:lnTo>
                  <a:pt x="140788" y="819140"/>
                </a:lnTo>
                <a:lnTo>
                  <a:pt x="0" y="819140"/>
                </a:lnTo>
                <a:lnTo>
                  <a:pt x="0" y="243830"/>
                </a:lnTo>
                <a:lnTo>
                  <a:pt x="130412" y="243830"/>
                </a:lnTo>
                <a:lnTo>
                  <a:pt x="140788" y="313648"/>
                </a:lnTo>
                <a:cubicBezTo>
                  <a:pt x="170774" y="255355"/>
                  <a:pt x="236551" y="234400"/>
                  <a:pt x="290715" y="234400"/>
                </a:cubicBezTo>
                <a:close/>
                <a:moveTo>
                  <a:pt x="3940929" y="233352"/>
                </a:moveTo>
                <a:cubicBezTo>
                  <a:pt x="4121793" y="233352"/>
                  <a:pt x="4238307" y="367369"/>
                  <a:pt x="4238307" y="532818"/>
                </a:cubicBezTo>
                <a:cubicBezTo>
                  <a:pt x="4238307" y="698267"/>
                  <a:pt x="4126077" y="832284"/>
                  <a:pt x="3941786" y="832284"/>
                </a:cubicBezTo>
                <a:cubicBezTo>
                  <a:pt x="3757495" y="832284"/>
                  <a:pt x="3646692" y="697124"/>
                  <a:pt x="3646692" y="532818"/>
                </a:cubicBezTo>
                <a:cubicBezTo>
                  <a:pt x="3646692" y="368512"/>
                  <a:pt x="3760065" y="233352"/>
                  <a:pt x="3940929" y="233352"/>
                </a:cubicBezTo>
                <a:close/>
                <a:moveTo>
                  <a:pt x="2774737" y="230590"/>
                </a:moveTo>
                <a:cubicBezTo>
                  <a:pt x="2850890" y="230590"/>
                  <a:pt x="2923236" y="266690"/>
                  <a:pt x="2955601" y="323840"/>
                </a:cubicBezTo>
                <a:lnTo>
                  <a:pt x="2960456" y="244973"/>
                </a:lnTo>
                <a:lnTo>
                  <a:pt x="3095152" y="244973"/>
                </a:lnTo>
                <a:lnTo>
                  <a:pt x="3095152" y="819521"/>
                </a:lnTo>
                <a:lnTo>
                  <a:pt x="2962455" y="819521"/>
                </a:lnTo>
                <a:lnTo>
                  <a:pt x="2955601" y="735606"/>
                </a:lnTo>
                <a:cubicBezTo>
                  <a:pt x="2923236" y="803233"/>
                  <a:pt x="2834422" y="835809"/>
                  <a:pt x="2770930" y="836952"/>
                </a:cubicBezTo>
                <a:cubicBezTo>
                  <a:pt x="2602441" y="838095"/>
                  <a:pt x="2477930" y="733224"/>
                  <a:pt x="2477930" y="531675"/>
                </a:cubicBezTo>
                <a:cubicBezTo>
                  <a:pt x="2477930" y="333365"/>
                  <a:pt x="2608247" y="229828"/>
                  <a:pt x="2774737" y="230590"/>
                </a:cubicBezTo>
                <a:close/>
                <a:moveTo>
                  <a:pt x="3437461" y="228685"/>
                </a:moveTo>
                <a:cubicBezTo>
                  <a:pt x="3518184" y="228685"/>
                  <a:pt x="3580534" y="252021"/>
                  <a:pt x="3642885" y="313743"/>
                </a:cubicBezTo>
                <a:lnTo>
                  <a:pt x="3553976" y="408136"/>
                </a:lnTo>
                <a:cubicBezTo>
                  <a:pt x="3522801" y="379414"/>
                  <a:pt x="3482119" y="363233"/>
                  <a:pt x="3439746" y="362702"/>
                </a:cubicBezTo>
                <a:cubicBezTo>
                  <a:pt x="3345126" y="362702"/>
                  <a:pt x="3275921" y="432615"/>
                  <a:pt x="3275921" y="532818"/>
                </a:cubicBezTo>
                <a:cubicBezTo>
                  <a:pt x="3275921" y="642356"/>
                  <a:pt x="3350075" y="700649"/>
                  <a:pt x="3437747" y="700649"/>
                </a:cubicBezTo>
                <a:cubicBezTo>
                  <a:pt x="3483860" y="702191"/>
                  <a:pt x="3528623" y="684935"/>
                  <a:pt x="3561782" y="652833"/>
                </a:cubicBezTo>
                <a:lnTo>
                  <a:pt x="3656402" y="746083"/>
                </a:lnTo>
                <a:cubicBezTo>
                  <a:pt x="3590910" y="811329"/>
                  <a:pt x="3521706" y="836952"/>
                  <a:pt x="3437461" y="836952"/>
                </a:cubicBezTo>
                <a:cubicBezTo>
                  <a:pt x="3272494" y="836952"/>
                  <a:pt x="3135228" y="736748"/>
                  <a:pt x="3135228" y="532818"/>
                </a:cubicBezTo>
                <a:cubicBezTo>
                  <a:pt x="3135228" y="328888"/>
                  <a:pt x="3272494" y="228685"/>
                  <a:pt x="3437461" y="228685"/>
                </a:cubicBezTo>
                <a:close/>
                <a:moveTo>
                  <a:pt x="1252910" y="227542"/>
                </a:moveTo>
                <a:cubicBezTo>
                  <a:pt x="1443293" y="227542"/>
                  <a:pt x="1562188" y="346414"/>
                  <a:pt x="1540198" y="582920"/>
                </a:cubicBezTo>
                <a:lnTo>
                  <a:pt x="1096415" y="582920"/>
                </a:lnTo>
                <a:cubicBezTo>
                  <a:pt x="1105649" y="653976"/>
                  <a:pt x="1166762" y="705316"/>
                  <a:pt x="1266047" y="705316"/>
                </a:cubicBezTo>
                <a:cubicBezTo>
                  <a:pt x="1318021" y="705316"/>
                  <a:pt x="1386083" y="685504"/>
                  <a:pt x="1418353" y="651690"/>
                </a:cubicBezTo>
                <a:lnTo>
                  <a:pt x="1507928" y="741416"/>
                </a:lnTo>
                <a:cubicBezTo>
                  <a:pt x="1447958" y="804376"/>
                  <a:pt x="1349815" y="834666"/>
                  <a:pt x="1263286" y="834666"/>
                </a:cubicBezTo>
                <a:cubicBezTo>
                  <a:pt x="1067192" y="834666"/>
                  <a:pt x="950582" y="712269"/>
                  <a:pt x="950582" y="528151"/>
                </a:cubicBezTo>
                <a:cubicBezTo>
                  <a:pt x="950582" y="353367"/>
                  <a:pt x="1068334" y="227542"/>
                  <a:pt x="1252910" y="227542"/>
                </a:cubicBezTo>
                <a:close/>
                <a:moveTo>
                  <a:pt x="2069749" y="4942"/>
                </a:moveTo>
                <a:lnTo>
                  <a:pt x="2210728" y="4942"/>
                </a:lnTo>
                <a:lnTo>
                  <a:pt x="2210728" y="819520"/>
                </a:lnTo>
                <a:lnTo>
                  <a:pt x="2079268" y="819520"/>
                </a:lnTo>
                <a:lnTo>
                  <a:pt x="2069749" y="740272"/>
                </a:lnTo>
                <a:cubicBezTo>
                  <a:pt x="2025866" y="809043"/>
                  <a:pt x="1955519" y="832284"/>
                  <a:pt x="1886315" y="832284"/>
                </a:cubicBezTo>
                <a:cubicBezTo>
                  <a:pt x="1718968" y="832284"/>
                  <a:pt x="1593220" y="720460"/>
                  <a:pt x="1593220" y="531675"/>
                </a:cubicBezTo>
                <a:cubicBezTo>
                  <a:pt x="1593220" y="333555"/>
                  <a:pt x="1716683" y="230970"/>
                  <a:pt x="1882793" y="230970"/>
                </a:cubicBezTo>
                <a:cubicBezTo>
                  <a:pt x="1942763" y="230970"/>
                  <a:pt x="2036241" y="263641"/>
                  <a:pt x="2069749" y="323077"/>
                </a:cubicBezTo>
                <a:close/>
                <a:moveTo>
                  <a:pt x="2345423" y="1"/>
                </a:moveTo>
                <a:cubicBezTo>
                  <a:pt x="2386974" y="13"/>
                  <a:pt x="2428525" y="27707"/>
                  <a:pt x="2428525" y="83047"/>
                </a:cubicBezTo>
                <a:cubicBezTo>
                  <a:pt x="2428525" y="193728"/>
                  <a:pt x="2262321" y="193728"/>
                  <a:pt x="2262321" y="83047"/>
                </a:cubicBezTo>
                <a:cubicBezTo>
                  <a:pt x="2262321" y="27659"/>
                  <a:pt x="2303872" y="-11"/>
                  <a:pt x="2345423" y="1"/>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11" name="Text Placeholder 10">
            <a:extLst>
              <a:ext uri="{FF2B5EF4-FFF2-40B4-BE49-F238E27FC236}">
                <a16:creationId xmlns:a16="http://schemas.microsoft.com/office/drawing/2014/main" id="{E2D879A0-3568-0846-86A6-1F737391F521}"/>
              </a:ext>
            </a:extLst>
          </p:cNvPr>
          <p:cNvSpPr>
            <a:spLocks noGrp="1"/>
          </p:cNvSpPr>
          <p:nvPr>
            <p:ph type="body" sz="quarter" idx="24" hasCustomPrompt="1"/>
          </p:nvPr>
        </p:nvSpPr>
        <p:spPr>
          <a:xfrm>
            <a:off x="609600" y="3548063"/>
            <a:ext cx="5486400" cy="981075"/>
          </a:xfrm>
        </p:spPr>
        <p:txBody>
          <a:bodyPr lIns="0" rIns="0"/>
          <a:lstStyle>
            <a:lvl1pPr>
              <a:lnSpc>
                <a:spcPct val="90000"/>
              </a:lnSpc>
              <a:spcAft>
                <a:spcPts val="0"/>
              </a:spcAft>
              <a:defRPr sz="2400" b="1">
                <a:solidFill>
                  <a:schemeClr val="bg1"/>
                </a:solidFill>
              </a:defRPr>
            </a:lvl1pPr>
            <a:lvl2pPr>
              <a:lnSpc>
                <a:spcPct val="100000"/>
              </a:lnSpc>
              <a:spcAft>
                <a:spcPts val="0"/>
              </a:spcAft>
              <a:defRPr sz="1400" b="0">
                <a:solidFill>
                  <a:schemeClr val="bg1"/>
                </a:solidFill>
              </a:defRPr>
            </a:lvl2pPr>
            <a:lvl3pPr marL="7938" indent="0">
              <a:buNone/>
              <a:defRPr/>
            </a:lvl3pPr>
          </a:lstStyle>
          <a:p>
            <a:pPr lvl="0"/>
            <a:r>
              <a:rPr lang="en-GB"/>
              <a:t>Presentation title goes here</a:t>
            </a:r>
          </a:p>
          <a:p>
            <a:pPr lvl="1"/>
            <a:r>
              <a:rPr lang="en-GB"/>
              <a:t>Subtitle // Date here</a:t>
            </a:r>
          </a:p>
        </p:txBody>
      </p:sp>
    </p:spTree>
    <p:extLst>
      <p:ext uri="{BB962C8B-B14F-4D97-AF65-F5344CB8AC3E}">
        <p14:creationId xmlns:p14="http://schemas.microsoft.com/office/powerpoint/2010/main" val="839089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Quote / statement - image w/ box">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B3D909E-AE1D-A047-A25D-B929C7CBC73C}"/>
              </a:ext>
            </a:extLst>
          </p:cNvPr>
          <p:cNvSpPr>
            <a:spLocks noGrp="1"/>
          </p:cNvSpPr>
          <p:nvPr>
            <p:ph type="pic" sz="quarter" idx="10"/>
          </p:nvPr>
        </p:nvSpPr>
        <p:spPr>
          <a:xfrm>
            <a:off x="0" y="0"/>
            <a:ext cx="12192000" cy="6498000"/>
          </a:xfrm>
          <a:custGeom>
            <a:avLst/>
            <a:gdLst>
              <a:gd name="connsiteX0" fmla="*/ 0 w 12192000"/>
              <a:gd name="connsiteY0" fmla="*/ 0 h 6498000"/>
              <a:gd name="connsiteX1" fmla="*/ 12192000 w 12192000"/>
              <a:gd name="connsiteY1" fmla="*/ 0 h 6498000"/>
              <a:gd name="connsiteX2" fmla="*/ 12192000 w 12192000"/>
              <a:gd name="connsiteY2" fmla="*/ 6498000 h 6498000"/>
              <a:gd name="connsiteX3" fmla="*/ 6347607 w 12192000"/>
              <a:gd name="connsiteY3" fmla="*/ 6498000 h 6498000"/>
              <a:gd name="connsiteX4" fmla="*/ 6348000 w 12192000"/>
              <a:gd name="connsiteY4" fmla="*/ 6496050 h 6498000"/>
              <a:gd name="connsiteX5" fmla="*/ 6096000 w 12192000"/>
              <a:gd name="connsiteY5" fmla="*/ 6244050 h 6498000"/>
              <a:gd name="connsiteX6" fmla="*/ 5844000 w 12192000"/>
              <a:gd name="connsiteY6" fmla="*/ 6496050 h 6498000"/>
              <a:gd name="connsiteX7" fmla="*/ 5844394 w 12192000"/>
              <a:gd name="connsiteY7" fmla="*/ 6498000 h 6498000"/>
              <a:gd name="connsiteX8" fmla="*/ 0 w 12192000"/>
              <a:gd name="connsiteY8"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498000">
                <a:moveTo>
                  <a:pt x="0" y="0"/>
                </a:moveTo>
                <a:lnTo>
                  <a:pt x="12192000" y="0"/>
                </a:lnTo>
                <a:lnTo>
                  <a:pt x="12192000" y="6498000"/>
                </a:lnTo>
                <a:lnTo>
                  <a:pt x="6347607" y="6498000"/>
                </a:lnTo>
                <a:lnTo>
                  <a:pt x="6348000" y="6496050"/>
                </a:lnTo>
                <a:cubicBezTo>
                  <a:pt x="6348000" y="6356874"/>
                  <a:pt x="6235176" y="6244050"/>
                  <a:pt x="6096000" y="6244050"/>
                </a:cubicBezTo>
                <a:cubicBezTo>
                  <a:pt x="5956825" y="6244050"/>
                  <a:pt x="5844000" y="6356874"/>
                  <a:pt x="5844000" y="6496050"/>
                </a:cubicBezTo>
                <a:lnTo>
                  <a:pt x="5844394" y="6498000"/>
                </a:lnTo>
                <a:lnTo>
                  <a:pt x="0" y="6498000"/>
                </a:lnTo>
                <a:close/>
              </a:path>
            </a:pathLst>
          </a:custGeom>
          <a:solidFill>
            <a:schemeClr val="bg1">
              <a:lumMod val="95000"/>
            </a:schemeClr>
          </a:solidFill>
          <a:ln>
            <a:noFill/>
          </a:ln>
        </p:spPr>
        <p:txBody>
          <a:bodyPr wrap="square" anchor="ctr">
            <a:noAutofit/>
          </a:bodyPr>
          <a:lstStyle>
            <a:lvl1pPr algn="l">
              <a:defRPr/>
            </a:lvl1pPr>
          </a:lstStyle>
          <a:p>
            <a:endParaRPr lang="en-GB"/>
          </a:p>
        </p:txBody>
      </p:sp>
      <p:sp>
        <p:nvSpPr>
          <p:cNvPr id="14" name="Text Placeholder 13">
            <a:extLst>
              <a:ext uri="{FF2B5EF4-FFF2-40B4-BE49-F238E27FC236}">
                <a16:creationId xmlns:a16="http://schemas.microsoft.com/office/drawing/2014/main" id="{6C47FB4F-4F73-3A47-9E8F-D789ED3F8858}"/>
              </a:ext>
            </a:extLst>
          </p:cNvPr>
          <p:cNvSpPr>
            <a:spLocks noGrp="1" noChangeAspect="1"/>
          </p:cNvSpPr>
          <p:nvPr>
            <p:ph type="body" sz="quarter" idx="13"/>
          </p:nvPr>
        </p:nvSpPr>
        <p:spPr>
          <a:xfrm>
            <a:off x="1748774" y="1312299"/>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2145585" y="1704806"/>
            <a:ext cx="7900830" cy="3448388"/>
          </a:xfrm>
          <a:solidFill>
            <a:schemeClr val="bg1"/>
          </a:solidFill>
        </p:spPr>
        <p:txBody>
          <a:bodyPr anchor="ctr"/>
          <a:lstStyle>
            <a:lvl1pPr algn="ctr">
              <a:lnSpc>
                <a:spcPct val="80000"/>
              </a:lnSpc>
              <a:spcAft>
                <a:spcPts val="600"/>
              </a:spcAft>
              <a:defRPr sz="2400" b="1">
                <a:solidFill>
                  <a:schemeClr val="tx1"/>
                </a:solidFill>
              </a:defRPr>
            </a:lvl1pPr>
            <a:lvl2pPr algn="ctr">
              <a:lnSpc>
                <a:spcPct val="80000"/>
              </a:lnSpc>
              <a:spcAft>
                <a:spcPts val="600"/>
              </a:spcAft>
              <a:defRPr sz="6000">
                <a:solidFill>
                  <a:schemeClr val="accent4"/>
                </a:solidFill>
              </a:defRPr>
            </a:lvl2pPr>
            <a:lvl3pPr marL="7938" indent="0" algn="ctr">
              <a:lnSpc>
                <a:spcPct val="80000"/>
              </a:lnSpc>
              <a:spcAft>
                <a:spcPts val="600"/>
              </a:spcAft>
              <a:buNone/>
              <a:defRPr sz="2400" b="1">
                <a:solidFill>
                  <a:schemeClr val="tx1"/>
                </a:solidFill>
              </a:defRPr>
            </a:lvl3pPr>
            <a:lvl4pPr algn="ctr">
              <a:lnSpc>
                <a:spcPct val="80000"/>
              </a:lnSpc>
              <a:spcAft>
                <a:spcPts val="600"/>
              </a:spcAft>
              <a:defRPr sz="4800">
                <a:solidFill>
                  <a:schemeClr val="bg2"/>
                </a:solidFill>
              </a:defRPr>
            </a:lvl4pPr>
            <a:lvl5pPr algn="ctr">
              <a:lnSpc>
                <a:spcPct val="80000"/>
              </a:lnSpc>
              <a:spcAft>
                <a:spcPts val="600"/>
              </a:spcAft>
              <a:defRPr sz="2400" b="1">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8">
            <a:extLst>
              <a:ext uri="{FF2B5EF4-FFF2-40B4-BE49-F238E27FC236}">
                <a16:creationId xmlns:a16="http://schemas.microsoft.com/office/drawing/2014/main" id="{AD4FF329-078B-9945-A455-D29E1424E2DC}"/>
              </a:ext>
            </a:extLst>
          </p:cNvPr>
          <p:cNvSpPr>
            <a:spLocks noGrp="1" noChangeAspect="1"/>
          </p:cNvSpPr>
          <p:nvPr>
            <p:ph type="body" sz="quarter" idx="14"/>
          </p:nvPr>
        </p:nvSpPr>
        <p:spPr>
          <a:xfrm rot="10800000">
            <a:off x="10236518" y="5334727"/>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1995244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Agenda-2">
    <p:spTree>
      <p:nvGrpSpPr>
        <p:cNvPr id="1" name=""/>
        <p:cNvGrpSpPr/>
        <p:nvPr/>
      </p:nvGrpSpPr>
      <p:grpSpPr>
        <a:xfrm>
          <a:off x="0" y="0"/>
          <a:ext cx="0" cy="0"/>
          <a:chOff x="0" y="0"/>
          <a:chExt cx="0" cy="0"/>
        </a:xfrm>
      </p:grpSpPr>
      <p:pic>
        <p:nvPicPr>
          <p:cNvPr id="27" name="Picture 26" descr="A blue and green planet&#10;&#10;AI-generated content may be incorrect.">
            <a:extLst>
              <a:ext uri="{FF2B5EF4-FFF2-40B4-BE49-F238E27FC236}">
                <a16:creationId xmlns:a16="http://schemas.microsoft.com/office/drawing/2014/main" id="{F87C748D-D408-D827-DC23-FC910A289DC0}"/>
              </a:ext>
            </a:extLst>
          </p:cNvPr>
          <p:cNvPicPr>
            <a:picLocks noChangeAspect="1"/>
          </p:cNvPicPr>
          <p:nvPr/>
        </p:nvPicPr>
        <p:blipFill>
          <a:blip r:embed="rId2"/>
          <a:srcRect l="16796" b="19950"/>
          <a:stretch>
            <a:fillRect/>
          </a:stretch>
        </p:blipFill>
        <p:spPr>
          <a:xfrm flipH="1" flipV="1">
            <a:off x="7145382" y="-14409"/>
            <a:ext cx="5046617" cy="4410967"/>
          </a:xfrm>
          <a:prstGeom prst="rect">
            <a:avLst/>
          </a:prstGeom>
        </p:spPr>
      </p:pic>
      <p:sp>
        <p:nvSpPr>
          <p:cNvPr id="26" name="Picture Placeholder 3">
            <a:extLst>
              <a:ext uri="{FF2B5EF4-FFF2-40B4-BE49-F238E27FC236}">
                <a16:creationId xmlns:a16="http://schemas.microsoft.com/office/drawing/2014/main" id="{5F173B02-45AE-CDCD-55C9-33F2951E022A}"/>
              </a:ext>
            </a:extLst>
          </p:cNvPr>
          <p:cNvSpPr>
            <a:spLocks noGrp="1"/>
          </p:cNvSpPr>
          <p:nvPr>
            <p:ph type="pic" sz="quarter" idx="61"/>
          </p:nvPr>
        </p:nvSpPr>
        <p:spPr>
          <a:xfrm>
            <a:off x="0" y="1"/>
            <a:ext cx="6096000" cy="6857998"/>
          </a:xfrm>
          <a:solidFill>
            <a:schemeClr val="accent5"/>
          </a:solidFill>
        </p:spPr>
        <p:txBody>
          <a:bodyPr anchor="ctr"/>
          <a:lstStyle>
            <a:lvl1pPr algn="ctr">
              <a:defRPr b="0" i="0">
                <a:latin typeface="+mn-lt"/>
              </a:defRPr>
            </a:lvl1pPr>
          </a:lstStyle>
          <a:p>
            <a:endParaRPr lang="en-US"/>
          </a:p>
        </p:txBody>
      </p:sp>
      <p:sp>
        <p:nvSpPr>
          <p:cNvPr id="2" name="Title 1">
            <a:extLst>
              <a:ext uri="{FF2B5EF4-FFF2-40B4-BE49-F238E27FC236}">
                <a16:creationId xmlns:a16="http://schemas.microsoft.com/office/drawing/2014/main" id="{0613AD50-73F0-6A43-62D0-1A4BD5CF2485}"/>
              </a:ext>
            </a:extLst>
          </p:cNvPr>
          <p:cNvSpPr>
            <a:spLocks noGrp="1"/>
          </p:cNvSpPr>
          <p:nvPr>
            <p:ph type="title"/>
          </p:nvPr>
        </p:nvSpPr>
        <p:spPr>
          <a:xfrm>
            <a:off x="357188" y="365124"/>
            <a:ext cx="5011646" cy="2815681"/>
          </a:xfrm>
        </p:spPr>
        <p:txBody>
          <a:bodyPr/>
          <a:lstStyle>
            <a:lvl1pPr>
              <a:defRPr sz="4400">
                <a:solidFill>
                  <a:schemeClr val="bg1"/>
                </a:solidFill>
              </a:defRPr>
            </a:lvl1pPr>
          </a:lstStyle>
          <a:p>
            <a:r>
              <a:rPr lang="en-GB"/>
              <a:t>Click to edit Master title style</a:t>
            </a:r>
            <a:endParaRPr lang="en-US"/>
          </a:p>
        </p:txBody>
      </p:sp>
      <p:sp>
        <p:nvSpPr>
          <p:cNvPr id="4" name="Slide Number Placeholder 3">
            <a:extLst>
              <a:ext uri="{FF2B5EF4-FFF2-40B4-BE49-F238E27FC236}">
                <a16:creationId xmlns:a16="http://schemas.microsoft.com/office/drawing/2014/main" id="{C6481EDD-1E0E-30B1-64D4-1D0B89DD6A04}"/>
              </a:ext>
            </a:extLst>
          </p:cNvPr>
          <p:cNvSpPr>
            <a:spLocks noGrp="1"/>
          </p:cNvSpPr>
          <p:nvPr>
            <p:ph type="sldNum" sz="quarter" idx="11"/>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5" name="Text Placeholder 7">
            <a:extLst>
              <a:ext uri="{FF2B5EF4-FFF2-40B4-BE49-F238E27FC236}">
                <a16:creationId xmlns:a16="http://schemas.microsoft.com/office/drawing/2014/main" id="{2ABEB853-51DE-7B6E-CBC9-EB27377990E5}"/>
              </a:ext>
            </a:extLst>
          </p:cNvPr>
          <p:cNvSpPr>
            <a:spLocks noGrp="1"/>
          </p:cNvSpPr>
          <p:nvPr>
            <p:ph type="body" sz="quarter" idx="13" hasCustomPrompt="1"/>
          </p:nvPr>
        </p:nvSpPr>
        <p:spPr>
          <a:xfrm>
            <a:off x="6415426" y="902577"/>
            <a:ext cx="919887" cy="649782"/>
          </a:xfrm>
        </p:spPr>
        <p:txBody>
          <a:bodyPr anchor="ctr" anchorCtr="0"/>
          <a:lstStyle>
            <a:lvl1pPr marL="0" indent="0" algn="l">
              <a:buNone/>
              <a:defRPr sz="2800" b="0" i="0">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6" name="Text Placeholder 9">
            <a:extLst>
              <a:ext uri="{FF2B5EF4-FFF2-40B4-BE49-F238E27FC236}">
                <a16:creationId xmlns:a16="http://schemas.microsoft.com/office/drawing/2014/main" id="{5AA0D007-025A-F442-FD5E-02A529FCA708}"/>
              </a:ext>
            </a:extLst>
          </p:cNvPr>
          <p:cNvSpPr>
            <a:spLocks noGrp="1"/>
          </p:cNvSpPr>
          <p:nvPr>
            <p:ph type="body" sz="quarter" idx="14" hasCustomPrompt="1"/>
          </p:nvPr>
        </p:nvSpPr>
        <p:spPr>
          <a:xfrm>
            <a:off x="7511144" y="1088022"/>
            <a:ext cx="3664130" cy="342000"/>
          </a:xfrm>
        </p:spPr>
        <p:txBody>
          <a:bodyPr anchor="ctr" anchorCtr="0"/>
          <a:lstStyle>
            <a:lvl1pPr marL="0" indent="0">
              <a:lnSpc>
                <a:spcPct val="90000"/>
              </a:lnSpc>
              <a:spcBef>
                <a:spcPts val="0"/>
              </a:spcBef>
              <a:spcAft>
                <a:spcPts val="0"/>
              </a:spcAft>
              <a:buNone/>
              <a:defRPr sz="1400" b="1"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one</a:t>
            </a:r>
            <a:endParaRPr lang="en-US"/>
          </a:p>
        </p:txBody>
      </p:sp>
      <p:sp>
        <p:nvSpPr>
          <p:cNvPr id="7" name="Text Placeholder 9">
            <a:extLst>
              <a:ext uri="{FF2B5EF4-FFF2-40B4-BE49-F238E27FC236}">
                <a16:creationId xmlns:a16="http://schemas.microsoft.com/office/drawing/2014/main" id="{08AA6ACC-9D44-EEA3-468A-85E2A3B7F6DF}"/>
              </a:ext>
            </a:extLst>
          </p:cNvPr>
          <p:cNvSpPr>
            <a:spLocks noGrp="1"/>
          </p:cNvSpPr>
          <p:nvPr>
            <p:ph type="body" sz="quarter" idx="17" hasCustomPrompt="1"/>
          </p:nvPr>
        </p:nvSpPr>
        <p:spPr>
          <a:xfrm>
            <a:off x="11347070" y="1086866"/>
            <a:ext cx="476630" cy="342000"/>
          </a:xfrm>
        </p:spPr>
        <p:txBody>
          <a:bodyPr anchor="ctr" anchorCtr="0"/>
          <a:lstStyle>
            <a:lvl1pPr marL="0" indent="0" algn="r">
              <a:lnSpc>
                <a:spcPct val="90000"/>
              </a:lnSpc>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8" name="Text Placeholder 7">
            <a:extLst>
              <a:ext uri="{FF2B5EF4-FFF2-40B4-BE49-F238E27FC236}">
                <a16:creationId xmlns:a16="http://schemas.microsoft.com/office/drawing/2014/main" id="{53FA31EE-112E-815A-BB42-FC1DFFFFB07D}"/>
              </a:ext>
            </a:extLst>
          </p:cNvPr>
          <p:cNvSpPr>
            <a:spLocks noGrp="1"/>
          </p:cNvSpPr>
          <p:nvPr>
            <p:ph type="body" sz="quarter" idx="37" hasCustomPrompt="1"/>
          </p:nvPr>
        </p:nvSpPr>
        <p:spPr>
          <a:xfrm>
            <a:off x="6415426" y="1631511"/>
            <a:ext cx="919887" cy="649782"/>
          </a:xfrm>
        </p:spPr>
        <p:txBody>
          <a:bodyPr anchor="ctr" anchorCtr="0"/>
          <a:lstStyle>
            <a:lvl1pPr marL="0" indent="0" algn="l">
              <a:buNone/>
              <a:defRPr sz="2800" b="0" i="0">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9" name="Text Placeholder 9">
            <a:extLst>
              <a:ext uri="{FF2B5EF4-FFF2-40B4-BE49-F238E27FC236}">
                <a16:creationId xmlns:a16="http://schemas.microsoft.com/office/drawing/2014/main" id="{499114AF-4723-2F39-E683-CC2F03135281}"/>
              </a:ext>
            </a:extLst>
          </p:cNvPr>
          <p:cNvSpPr>
            <a:spLocks noGrp="1"/>
          </p:cNvSpPr>
          <p:nvPr>
            <p:ph type="body" sz="quarter" idx="38" hasCustomPrompt="1"/>
          </p:nvPr>
        </p:nvSpPr>
        <p:spPr>
          <a:xfrm>
            <a:off x="7511144" y="1816956"/>
            <a:ext cx="3664130" cy="342000"/>
          </a:xfrm>
        </p:spPr>
        <p:txBody>
          <a:bodyPr anchor="ctr" anchorCtr="0"/>
          <a:lstStyle>
            <a:lvl1pPr marL="0" indent="0">
              <a:lnSpc>
                <a:spcPct val="90000"/>
              </a:lnSpc>
              <a:spcBef>
                <a:spcPts val="0"/>
              </a:spcBef>
              <a:spcAft>
                <a:spcPts val="0"/>
              </a:spcAft>
              <a:buNone/>
              <a:defRPr sz="1400" b="1"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two</a:t>
            </a:r>
            <a:endParaRPr lang="en-US"/>
          </a:p>
        </p:txBody>
      </p:sp>
      <p:sp>
        <p:nvSpPr>
          <p:cNvPr id="10" name="Text Placeholder 9">
            <a:extLst>
              <a:ext uri="{FF2B5EF4-FFF2-40B4-BE49-F238E27FC236}">
                <a16:creationId xmlns:a16="http://schemas.microsoft.com/office/drawing/2014/main" id="{16E081A1-D603-5CB6-156B-7DEC0A2A3A62}"/>
              </a:ext>
            </a:extLst>
          </p:cNvPr>
          <p:cNvSpPr>
            <a:spLocks noGrp="1"/>
          </p:cNvSpPr>
          <p:nvPr>
            <p:ph type="body" sz="quarter" idx="40" hasCustomPrompt="1"/>
          </p:nvPr>
        </p:nvSpPr>
        <p:spPr>
          <a:xfrm>
            <a:off x="11347070" y="1815800"/>
            <a:ext cx="476630" cy="342000"/>
          </a:xfrm>
        </p:spPr>
        <p:txBody>
          <a:bodyPr anchor="ctr" anchorCtr="0"/>
          <a:lstStyle>
            <a:lvl1pPr marL="0" indent="0" algn="r">
              <a:lnSpc>
                <a:spcPct val="90000"/>
              </a:lnSpc>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11" name="Text Placeholder 7">
            <a:extLst>
              <a:ext uri="{FF2B5EF4-FFF2-40B4-BE49-F238E27FC236}">
                <a16:creationId xmlns:a16="http://schemas.microsoft.com/office/drawing/2014/main" id="{B02D0CD6-8F8D-323E-3BFE-3E4748229A92}"/>
              </a:ext>
            </a:extLst>
          </p:cNvPr>
          <p:cNvSpPr>
            <a:spLocks noGrp="1"/>
          </p:cNvSpPr>
          <p:nvPr>
            <p:ph type="body" sz="quarter" idx="41" hasCustomPrompt="1"/>
          </p:nvPr>
        </p:nvSpPr>
        <p:spPr>
          <a:xfrm>
            <a:off x="6415426" y="2360445"/>
            <a:ext cx="919887" cy="649782"/>
          </a:xfrm>
        </p:spPr>
        <p:txBody>
          <a:bodyPr anchor="ctr" anchorCtr="0"/>
          <a:lstStyle>
            <a:lvl1pPr marL="0" indent="0" algn="l">
              <a:buNone/>
              <a:defRPr sz="2800" b="0" i="0">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2" name="Text Placeholder 9">
            <a:extLst>
              <a:ext uri="{FF2B5EF4-FFF2-40B4-BE49-F238E27FC236}">
                <a16:creationId xmlns:a16="http://schemas.microsoft.com/office/drawing/2014/main" id="{5DDC3267-B342-CD51-821B-B8AB62F971C1}"/>
              </a:ext>
            </a:extLst>
          </p:cNvPr>
          <p:cNvSpPr>
            <a:spLocks noGrp="1"/>
          </p:cNvSpPr>
          <p:nvPr>
            <p:ph type="body" sz="quarter" idx="42" hasCustomPrompt="1"/>
          </p:nvPr>
        </p:nvSpPr>
        <p:spPr>
          <a:xfrm>
            <a:off x="7511144" y="2545890"/>
            <a:ext cx="3664130" cy="342000"/>
          </a:xfrm>
        </p:spPr>
        <p:txBody>
          <a:bodyPr anchor="ctr" anchorCtr="0"/>
          <a:lstStyle>
            <a:lvl1pPr marL="0" indent="0">
              <a:lnSpc>
                <a:spcPct val="90000"/>
              </a:lnSpc>
              <a:spcBef>
                <a:spcPts val="0"/>
              </a:spcBef>
              <a:spcAft>
                <a:spcPts val="0"/>
              </a:spcAft>
              <a:buNone/>
              <a:defRPr sz="1400" b="1"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three</a:t>
            </a:r>
            <a:endParaRPr lang="en-US"/>
          </a:p>
        </p:txBody>
      </p:sp>
      <p:sp>
        <p:nvSpPr>
          <p:cNvPr id="13" name="Text Placeholder 9">
            <a:extLst>
              <a:ext uri="{FF2B5EF4-FFF2-40B4-BE49-F238E27FC236}">
                <a16:creationId xmlns:a16="http://schemas.microsoft.com/office/drawing/2014/main" id="{EF2BF444-90C9-B181-05E2-DB75C7F64034}"/>
              </a:ext>
            </a:extLst>
          </p:cNvPr>
          <p:cNvSpPr>
            <a:spLocks noGrp="1"/>
          </p:cNvSpPr>
          <p:nvPr>
            <p:ph type="body" sz="quarter" idx="44" hasCustomPrompt="1"/>
          </p:nvPr>
        </p:nvSpPr>
        <p:spPr>
          <a:xfrm>
            <a:off x="11347070" y="2544734"/>
            <a:ext cx="476630" cy="342000"/>
          </a:xfrm>
        </p:spPr>
        <p:txBody>
          <a:bodyPr anchor="ctr" anchorCtr="0"/>
          <a:lstStyle>
            <a:lvl1pPr marL="0" indent="0" algn="r">
              <a:lnSpc>
                <a:spcPct val="90000"/>
              </a:lnSpc>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14" name="Text Placeholder 7">
            <a:extLst>
              <a:ext uri="{FF2B5EF4-FFF2-40B4-BE49-F238E27FC236}">
                <a16:creationId xmlns:a16="http://schemas.microsoft.com/office/drawing/2014/main" id="{1FE8B9EF-9296-4D1C-AE8F-345CD1BF8817}"/>
              </a:ext>
            </a:extLst>
          </p:cNvPr>
          <p:cNvSpPr>
            <a:spLocks noGrp="1"/>
          </p:cNvSpPr>
          <p:nvPr>
            <p:ph type="body" sz="quarter" idx="45" hasCustomPrompt="1"/>
          </p:nvPr>
        </p:nvSpPr>
        <p:spPr>
          <a:xfrm>
            <a:off x="6415426" y="3089379"/>
            <a:ext cx="919887" cy="649782"/>
          </a:xfrm>
        </p:spPr>
        <p:txBody>
          <a:bodyPr anchor="ctr" anchorCtr="0"/>
          <a:lstStyle>
            <a:lvl1pPr marL="0" indent="0" algn="l">
              <a:buNone/>
              <a:defRPr sz="2800" b="0" i="0">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5" name="Text Placeholder 9">
            <a:extLst>
              <a:ext uri="{FF2B5EF4-FFF2-40B4-BE49-F238E27FC236}">
                <a16:creationId xmlns:a16="http://schemas.microsoft.com/office/drawing/2014/main" id="{6B407BD7-0484-6D49-B63E-96F5A7562229}"/>
              </a:ext>
            </a:extLst>
          </p:cNvPr>
          <p:cNvSpPr>
            <a:spLocks noGrp="1"/>
          </p:cNvSpPr>
          <p:nvPr>
            <p:ph type="body" sz="quarter" idx="46" hasCustomPrompt="1"/>
          </p:nvPr>
        </p:nvSpPr>
        <p:spPr>
          <a:xfrm>
            <a:off x="7511144" y="3274824"/>
            <a:ext cx="3664130" cy="342000"/>
          </a:xfrm>
        </p:spPr>
        <p:txBody>
          <a:bodyPr anchor="ctr" anchorCtr="0"/>
          <a:lstStyle>
            <a:lvl1pPr marL="0" indent="0">
              <a:lnSpc>
                <a:spcPct val="90000"/>
              </a:lnSpc>
              <a:spcBef>
                <a:spcPts val="0"/>
              </a:spcBef>
              <a:spcAft>
                <a:spcPts val="0"/>
              </a:spcAft>
              <a:buNone/>
              <a:defRPr sz="1400" b="1"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four</a:t>
            </a:r>
            <a:endParaRPr lang="en-US"/>
          </a:p>
        </p:txBody>
      </p:sp>
      <p:sp>
        <p:nvSpPr>
          <p:cNvPr id="16" name="Text Placeholder 9">
            <a:extLst>
              <a:ext uri="{FF2B5EF4-FFF2-40B4-BE49-F238E27FC236}">
                <a16:creationId xmlns:a16="http://schemas.microsoft.com/office/drawing/2014/main" id="{43E0A57B-1F2B-CDBE-D642-FA25BF711847}"/>
              </a:ext>
            </a:extLst>
          </p:cNvPr>
          <p:cNvSpPr>
            <a:spLocks noGrp="1"/>
          </p:cNvSpPr>
          <p:nvPr>
            <p:ph type="body" sz="quarter" idx="48" hasCustomPrompt="1"/>
          </p:nvPr>
        </p:nvSpPr>
        <p:spPr>
          <a:xfrm>
            <a:off x="11347070" y="3273668"/>
            <a:ext cx="476630" cy="342000"/>
          </a:xfrm>
        </p:spPr>
        <p:txBody>
          <a:bodyPr anchor="ctr" anchorCtr="0"/>
          <a:lstStyle>
            <a:lvl1pPr marL="0" indent="0" algn="r">
              <a:lnSpc>
                <a:spcPct val="90000"/>
              </a:lnSpc>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17" name="Text Placeholder 7">
            <a:extLst>
              <a:ext uri="{FF2B5EF4-FFF2-40B4-BE49-F238E27FC236}">
                <a16:creationId xmlns:a16="http://schemas.microsoft.com/office/drawing/2014/main" id="{B9032CAE-21EF-EFE0-BB27-451B2FF10F8A}"/>
              </a:ext>
            </a:extLst>
          </p:cNvPr>
          <p:cNvSpPr>
            <a:spLocks noGrp="1"/>
          </p:cNvSpPr>
          <p:nvPr>
            <p:ph type="body" sz="quarter" idx="49" hasCustomPrompt="1"/>
          </p:nvPr>
        </p:nvSpPr>
        <p:spPr>
          <a:xfrm>
            <a:off x="6415426" y="3818313"/>
            <a:ext cx="919887" cy="649782"/>
          </a:xfrm>
        </p:spPr>
        <p:txBody>
          <a:bodyPr anchor="ctr" anchorCtr="0"/>
          <a:lstStyle>
            <a:lvl1pPr marL="0" indent="0" algn="l">
              <a:buNone/>
              <a:defRPr sz="2800" b="0" i="0">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8" name="Text Placeholder 9">
            <a:extLst>
              <a:ext uri="{FF2B5EF4-FFF2-40B4-BE49-F238E27FC236}">
                <a16:creationId xmlns:a16="http://schemas.microsoft.com/office/drawing/2014/main" id="{AD764D9B-2CF2-23C2-5F53-832DA3FD4463}"/>
              </a:ext>
            </a:extLst>
          </p:cNvPr>
          <p:cNvSpPr>
            <a:spLocks noGrp="1"/>
          </p:cNvSpPr>
          <p:nvPr>
            <p:ph type="body" sz="quarter" idx="50" hasCustomPrompt="1"/>
          </p:nvPr>
        </p:nvSpPr>
        <p:spPr>
          <a:xfrm>
            <a:off x="7511144" y="4003758"/>
            <a:ext cx="3664130" cy="342000"/>
          </a:xfrm>
        </p:spPr>
        <p:txBody>
          <a:bodyPr anchor="ctr" anchorCtr="0"/>
          <a:lstStyle>
            <a:lvl1pPr marL="0" indent="0">
              <a:lnSpc>
                <a:spcPct val="90000"/>
              </a:lnSpc>
              <a:spcBef>
                <a:spcPts val="0"/>
              </a:spcBef>
              <a:spcAft>
                <a:spcPts val="0"/>
              </a:spcAft>
              <a:buNone/>
              <a:defRPr sz="1400" b="1"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five</a:t>
            </a:r>
            <a:endParaRPr lang="en-US"/>
          </a:p>
        </p:txBody>
      </p:sp>
      <p:sp>
        <p:nvSpPr>
          <p:cNvPr id="19" name="Text Placeholder 9">
            <a:extLst>
              <a:ext uri="{FF2B5EF4-FFF2-40B4-BE49-F238E27FC236}">
                <a16:creationId xmlns:a16="http://schemas.microsoft.com/office/drawing/2014/main" id="{4FBCC554-1E83-691C-45EA-7E2E0F9BA88B}"/>
              </a:ext>
            </a:extLst>
          </p:cNvPr>
          <p:cNvSpPr>
            <a:spLocks noGrp="1"/>
          </p:cNvSpPr>
          <p:nvPr>
            <p:ph type="body" sz="quarter" idx="52" hasCustomPrompt="1"/>
          </p:nvPr>
        </p:nvSpPr>
        <p:spPr>
          <a:xfrm>
            <a:off x="11347070" y="4002602"/>
            <a:ext cx="476630" cy="342000"/>
          </a:xfrm>
        </p:spPr>
        <p:txBody>
          <a:bodyPr anchor="ctr" anchorCtr="0"/>
          <a:lstStyle>
            <a:lvl1pPr marL="0" indent="0" algn="r">
              <a:lnSpc>
                <a:spcPct val="90000"/>
              </a:lnSpc>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20" name="Text Placeholder 7">
            <a:extLst>
              <a:ext uri="{FF2B5EF4-FFF2-40B4-BE49-F238E27FC236}">
                <a16:creationId xmlns:a16="http://schemas.microsoft.com/office/drawing/2014/main" id="{D0844E96-F046-7DA7-16AA-60364C31D9E6}"/>
              </a:ext>
            </a:extLst>
          </p:cNvPr>
          <p:cNvSpPr>
            <a:spLocks noGrp="1"/>
          </p:cNvSpPr>
          <p:nvPr>
            <p:ph type="body" sz="quarter" idx="53" hasCustomPrompt="1"/>
          </p:nvPr>
        </p:nvSpPr>
        <p:spPr>
          <a:xfrm>
            <a:off x="6415426" y="4547247"/>
            <a:ext cx="919887" cy="649782"/>
          </a:xfrm>
        </p:spPr>
        <p:txBody>
          <a:bodyPr anchor="ctr" anchorCtr="0"/>
          <a:lstStyle>
            <a:lvl1pPr marL="0" indent="0" algn="l">
              <a:buNone/>
              <a:defRPr sz="2800" b="0" i="0">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21" name="Text Placeholder 9">
            <a:extLst>
              <a:ext uri="{FF2B5EF4-FFF2-40B4-BE49-F238E27FC236}">
                <a16:creationId xmlns:a16="http://schemas.microsoft.com/office/drawing/2014/main" id="{3AE04D50-A0DC-7CB5-2453-DA020749EE3C}"/>
              </a:ext>
            </a:extLst>
          </p:cNvPr>
          <p:cNvSpPr>
            <a:spLocks noGrp="1"/>
          </p:cNvSpPr>
          <p:nvPr>
            <p:ph type="body" sz="quarter" idx="54" hasCustomPrompt="1"/>
          </p:nvPr>
        </p:nvSpPr>
        <p:spPr>
          <a:xfrm>
            <a:off x="7511144" y="4732692"/>
            <a:ext cx="3664130" cy="342000"/>
          </a:xfrm>
        </p:spPr>
        <p:txBody>
          <a:bodyPr anchor="ctr" anchorCtr="0"/>
          <a:lstStyle>
            <a:lvl1pPr marL="0" indent="0">
              <a:lnSpc>
                <a:spcPct val="90000"/>
              </a:lnSpc>
              <a:spcBef>
                <a:spcPts val="0"/>
              </a:spcBef>
              <a:spcAft>
                <a:spcPts val="0"/>
              </a:spcAft>
              <a:buNone/>
              <a:defRPr sz="1400" b="1"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six</a:t>
            </a:r>
            <a:endParaRPr lang="en-US"/>
          </a:p>
        </p:txBody>
      </p:sp>
      <p:sp>
        <p:nvSpPr>
          <p:cNvPr id="22" name="Text Placeholder 9">
            <a:extLst>
              <a:ext uri="{FF2B5EF4-FFF2-40B4-BE49-F238E27FC236}">
                <a16:creationId xmlns:a16="http://schemas.microsoft.com/office/drawing/2014/main" id="{8ED2E510-E625-03DC-E67D-F8914C26A899}"/>
              </a:ext>
            </a:extLst>
          </p:cNvPr>
          <p:cNvSpPr>
            <a:spLocks noGrp="1"/>
          </p:cNvSpPr>
          <p:nvPr>
            <p:ph type="body" sz="quarter" idx="56" hasCustomPrompt="1"/>
          </p:nvPr>
        </p:nvSpPr>
        <p:spPr>
          <a:xfrm>
            <a:off x="11347070" y="4731536"/>
            <a:ext cx="476630" cy="342000"/>
          </a:xfrm>
        </p:spPr>
        <p:txBody>
          <a:bodyPr anchor="ctr" anchorCtr="0"/>
          <a:lstStyle>
            <a:lvl1pPr marL="0" indent="0" algn="r">
              <a:lnSpc>
                <a:spcPct val="90000"/>
              </a:lnSpc>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23" name="Text Placeholder 7">
            <a:extLst>
              <a:ext uri="{FF2B5EF4-FFF2-40B4-BE49-F238E27FC236}">
                <a16:creationId xmlns:a16="http://schemas.microsoft.com/office/drawing/2014/main" id="{E9D08F71-BD07-906C-DE7B-5DD3558B8C1A}"/>
              </a:ext>
            </a:extLst>
          </p:cNvPr>
          <p:cNvSpPr>
            <a:spLocks noGrp="1"/>
          </p:cNvSpPr>
          <p:nvPr>
            <p:ph type="body" sz="quarter" idx="57" hasCustomPrompt="1"/>
          </p:nvPr>
        </p:nvSpPr>
        <p:spPr>
          <a:xfrm>
            <a:off x="6415426" y="5276183"/>
            <a:ext cx="919887" cy="649782"/>
          </a:xfrm>
        </p:spPr>
        <p:txBody>
          <a:bodyPr anchor="ctr" anchorCtr="0"/>
          <a:lstStyle>
            <a:lvl1pPr marL="0" indent="0" algn="l">
              <a:buNone/>
              <a:defRPr sz="2800" b="0" i="0">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24" name="Text Placeholder 9">
            <a:extLst>
              <a:ext uri="{FF2B5EF4-FFF2-40B4-BE49-F238E27FC236}">
                <a16:creationId xmlns:a16="http://schemas.microsoft.com/office/drawing/2014/main" id="{FCB3207B-9756-EB42-93BB-7FF893B43D5E}"/>
              </a:ext>
            </a:extLst>
          </p:cNvPr>
          <p:cNvSpPr>
            <a:spLocks noGrp="1"/>
          </p:cNvSpPr>
          <p:nvPr>
            <p:ph type="body" sz="quarter" idx="58" hasCustomPrompt="1"/>
          </p:nvPr>
        </p:nvSpPr>
        <p:spPr>
          <a:xfrm>
            <a:off x="7511144" y="5461628"/>
            <a:ext cx="3664130" cy="342000"/>
          </a:xfrm>
        </p:spPr>
        <p:txBody>
          <a:bodyPr anchor="ctr" anchorCtr="0"/>
          <a:lstStyle>
            <a:lvl1pPr marL="0" indent="0">
              <a:lnSpc>
                <a:spcPct val="90000"/>
              </a:lnSpc>
              <a:spcBef>
                <a:spcPts val="0"/>
              </a:spcBef>
              <a:spcAft>
                <a:spcPts val="0"/>
              </a:spcAft>
              <a:buNone/>
              <a:defRPr sz="1400" b="1"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seven</a:t>
            </a:r>
            <a:endParaRPr lang="en-US"/>
          </a:p>
        </p:txBody>
      </p:sp>
      <p:sp>
        <p:nvSpPr>
          <p:cNvPr id="25" name="Text Placeholder 9">
            <a:extLst>
              <a:ext uri="{FF2B5EF4-FFF2-40B4-BE49-F238E27FC236}">
                <a16:creationId xmlns:a16="http://schemas.microsoft.com/office/drawing/2014/main" id="{C0825974-D4E1-330F-88BC-FBE7B498E6FF}"/>
              </a:ext>
            </a:extLst>
          </p:cNvPr>
          <p:cNvSpPr>
            <a:spLocks noGrp="1"/>
          </p:cNvSpPr>
          <p:nvPr>
            <p:ph type="body" sz="quarter" idx="60" hasCustomPrompt="1"/>
          </p:nvPr>
        </p:nvSpPr>
        <p:spPr>
          <a:xfrm>
            <a:off x="11347070" y="5460472"/>
            <a:ext cx="476630" cy="342000"/>
          </a:xfrm>
        </p:spPr>
        <p:txBody>
          <a:bodyPr anchor="ctr" anchorCtr="0"/>
          <a:lstStyle>
            <a:lvl1pPr marL="0" indent="0" algn="r">
              <a:lnSpc>
                <a:spcPct val="90000"/>
              </a:lnSpc>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Tree>
    <p:extLst>
      <p:ext uri="{BB962C8B-B14F-4D97-AF65-F5344CB8AC3E}">
        <p14:creationId xmlns:p14="http://schemas.microsoft.com/office/powerpoint/2010/main" val="293316974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p:cSld name="Team Slide – 6">
    <p:spTree>
      <p:nvGrpSpPr>
        <p:cNvPr id="1" name=""/>
        <p:cNvGrpSpPr/>
        <p:nvPr/>
      </p:nvGrpSpPr>
      <p:grpSpPr>
        <a:xfrm>
          <a:off x="0" y="0"/>
          <a:ext cx="0" cy="0"/>
          <a:chOff x="0" y="0"/>
          <a:chExt cx="0" cy="0"/>
        </a:xfrm>
      </p:grpSpPr>
      <p:pic>
        <p:nvPicPr>
          <p:cNvPr id="5" name="Picture 4" descr="A blue and white gradient&#10;&#10;AI-generated content may be incorrect.">
            <a:extLst>
              <a:ext uri="{FF2B5EF4-FFF2-40B4-BE49-F238E27FC236}">
                <a16:creationId xmlns:a16="http://schemas.microsoft.com/office/drawing/2014/main" id="{778AE691-C1D6-29B6-B20F-39A7755BD57E}"/>
              </a:ext>
            </a:extLst>
          </p:cNvPr>
          <p:cNvPicPr>
            <a:picLocks noChangeAspect="1"/>
          </p:cNvPicPr>
          <p:nvPr/>
        </p:nvPicPr>
        <p:blipFill>
          <a:blip r:embed="rId2"/>
          <a:srcRect r="224"/>
          <a:stretch>
            <a:fillRect/>
          </a:stretch>
        </p:blipFill>
        <p:spPr>
          <a:xfrm>
            <a:off x="0" y="-10429"/>
            <a:ext cx="12192000" cy="6868429"/>
          </a:xfrm>
          <a:prstGeom prst="rect">
            <a:avLst/>
          </a:prstGeom>
        </p:spPr>
      </p:pic>
      <p:sp>
        <p:nvSpPr>
          <p:cNvPr id="29" name="Rectangle 28">
            <a:extLst>
              <a:ext uri="{FF2B5EF4-FFF2-40B4-BE49-F238E27FC236}">
                <a16:creationId xmlns:a16="http://schemas.microsoft.com/office/drawing/2014/main" id="{1F917882-2061-0D1C-2396-A77639EF115A}"/>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3" name="Picture 2" descr="A blue and green circle&#10;&#10;AI-generated content may be incorrect.">
            <a:extLst>
              <a:ext uri="{FF2B5EF4-FFF2-40B4-BE49-F238E27FC236}">
                <a16:creationId xmlns:a16="http://schemas.microsoft.com/office/drawing/2014/main" id="{CA2FD1E9-1E24-047D-8BE6-8B99E28994CE}"/>
              </a:ext>
            </a:extLst>
          </p:cNvPr>
          <p:cNvPicPr>
            <a:picLocks noChangeAspect="1"/>
          </p:cNvPicPr>
          <p:nvPr/>
        </p:nvPicPr>
        <p:blipFill>
          <a:blip r:embed="rId3"/>
          <a:stretch>
            <a:fillRect/>
          </a:stretch>
        </p:blipFill>
        <p:spPr>
          <a:xfrm rot="16200000">
            <a:off x="9707153" y="-26177"/>
            <a:ext cx="2469413" cy="2521768"/>
          </a:xfrm>
          <a:prstGeom prst="rect">
            <a:avLst/>
          </a:prstGeom>
        </p:spPr>
      </p:pic>
      <p:sp>
        <p:nvSpPr>
          <p:cNvPr id="34" name="Picture Placeholder 27">
            <a:extLst>
              <a:ext uri="{FF2B5EF4-FFF2-40B4-BE49-F238E27FC236}">
                <a16:creationId xmlns:a16="http://schemas.microsoft.com/office/drawing/2014/main" id="{8500506F-DF6E-30B4-1FD8-74F8866D4022}"/>
              </a:ext>
            </a:extLst>
          </p:cNvPr>
          <p:cNvSpPr>
            <a:spLocks noGrp="1"/>
          </p:cNvSpPr>
          <p:nvPr>
            <p:ph type="pic" sz="quarter" idx="12" hasCustomPrompt="1"/>
          </p:nvPr>
        </p:nvSpPr>
        <p:spPr>
          <a:xfrm>
            <a:off x="3290470" y="357187"/>
            <a:ext cx="2700000" cy="2772000"/>
          </a:xfrm>
          <a:prstGeom prst="roundRect">
            <a:avLst>
              <a:gd name="adj" fmla="val 3862"/>
            </a:avLst>
          </a:prstGeom>
          <a:solidFill>
            <a:schemeClr val="accent5"/>
          </a:solidFill>
        </p:spPr>
        <p:txBody>
          <a:bodyPr anchor="ctr"/>
          <a:lstStyle>
            <a:lvl1pPr marL="0" indent="0" algn="l">
              <a:buNone/>
              <a:defRPr sz="1000">
                <a:solidFill>
                  <a:schemeClr val="tx1"/>
                </a:solidFill>
              </a:defRPr>
            </a:lvl1pPr>
          </a:lstStyle>
          <a:p>
            <a:r>
              <a:rPr lang="en-US"/>
              <a:t>Click here to add your profile image/headshot</a:t>
            </a:r>
          </a:p>
        </p:txBody>
      </p:sp>
      <p:sp>
        <p:nvSpPr>
          <p:cNvPr id="35" name="Picture Placeholder 27">
            <a:extLst>
              <a:ext uri="{FF2B5EF4-FFF2-40B4-BE49-F238E27FC236}">
                <a16:creationId xmlns:a16="http://schemas.microsoft.com/office/drawing/2014/main" id="{E9FCEE50-1C73-7062-7450-0EBF75AAF7D0}"/>
              </a:ext>
            </a:extLst>
          </p:cNvPr>
          <p:cNvSpPr>
            <a:spLocks noGrp="1"/>
          </p:cNvSpPr>
          <p:nvPr>
            <p:ph type="pic" sz="quarter" idx="13" hasCustomPrompt="1"/>
          </p:nvPr>
        </p:nvSpPr>
        <p:spPr>
          <a:xfrm>
            <a:off x="6213772" y="357187"/>
            <a:ext cx="2700000" cy="2772000"/>
          </a:xfrm>
          <a:prstGeom prst="roundRect">
            <a:avLst>
              <a:gd name="adj" fmla="val 3693"/>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36" name="Picture Placeholder 27">
            <a:extLst>
              <a:ext uri="{FF2B5EF4-FFF2-40B4-BE49-F238E27FC236}">
                <a16:creationId xmlns:a16="http://schemas.microsoft.com/office/drawing/2014/main" id="{2783B04F-92FB-B096-2847-60DF454E0F89}"/>
              </a:ext>
            </a:extLst>
          </p:cNvPr>
          <p:cNvSpPr>
            <a:spLocks noGrp="1"/>
          </p:cNvSpPr>
          <p:nvPr>
            <p:ph type="pic" sz="quarter" idx="14" hasCustomPrompt="1"/>
          </p:nvPr>
        </p:nvSpPr>
        <p:spPr>
          <a:xfrm>
            <a:off x="9132954" y="357187"/>
            <a:ext cx="2700000" cy="2772000"/>
          </a:xfrm>
          <a:prstGeom prst="roundRect">
            <a:avLst>
              <a:gd name="adj" fmla="val 4367"/>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37" name="Picture Placeholder 27">
            <a:extLst>
              <a:ext uri="{FF2B5EF4-FFF2-40B4-BE49-F238E27FC236}">
                <a16:creationId xmlns:a16="http://schemas.microsoft.com/office/drawing/2014/main" id="{11E45D70-8499-82A1-D883-66CAB7E226C0}"/>
              </a:ext>
            </a:extLst>
          </p:cNvPr>
          <p:cNvSpPr>
            <a:spLocks noGrp="1"/>
          </p:cNvSpPr>
          <p:nvPr>
            <p:ph type="pic" sz="quarter" idx="15" hasCustomPrompt="1"/>
          </p:nvPr>
        </p:nvSpPr>
        <p:spPr>
          <a:xfrm>
            <a:off x="3290470" y="3305401"/>
            <a:ext cx="2700000" cy="2772000"/>
          </a:xfrm>
          <a:prstGeom prst="roundRect">
            <a:avLst>
              <a:gd name="adj" fmla="val 4704"/>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46" name="Picture Placeholder 27">
            <a:extLst>
              <a:ext uri="{FF2B5EF4-FFF2-40B4-BE49-F238E27FC236}">
                <a16:creationId xmlns:a16="http://schemas.microsoft.com/office/drawing/2014/main" id="{CD27FA31-02C9-6A59-1C76-F8D0E2EA171D}"/>
              </a:ext>
            </a:extLst>
          </p:cNvPr>
          <p:cNvSpPr>
            <a:spLocks noGrp="1"/>
          </p:cNvSpPr>
          <p:nvPr>
            <p:ph type="pic" sz="quarter" idx="24" hasCustomPrompt="1"/>
          </p:nvPr>
        </p:nvSpPr>
        <p:spPr>
          <a:xfrm>
            <a:off x="6213772" y="3305401"/>
            <a:ext cx="2700000" cy="2772000"/>
          </a:xfrm>
          <a:prstGeom prst="roundRect">
            <a:avLst>
              <a:gd name="adj" fmla="val 5041"/>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47" name="Picture Placeholder 27">
            <a:extLst>
              <a:ext uri="{FF2B5EF4-FFF2-40B4-BE49-F238E27FC236}">
                <a16:creationId xmlns:a16="http://schemas.microsoft.com/office/drawing/2014/main" id="{F3412A09-3B9B-6997-8F4E-FD6949B49D67}"/>
              </a:ext>
            </a:extLst>
          </p:cNvPr>
          <p:cNvSpPr>
            <a:spLocks noGrp="1"/>
          </p:cNvSpPr>
          <p:nvPr>
            <p:ph type="pic" sz="quarter" idx="25" hasCustomPrompt="1"/>
          </p:nvPr>
        </p:nvSpPr>
        <p:spPr>
          <a:xfrm>
            <a:off x="9132954" y="3305401"/>
            <a:ext cx="2700000" cy="2772000"/>
          </a:xfrm>
          <a:prstGeom prst="roundRect">
            <a:avLst>
              <a:gd name="adj" fmla="val 4199"/>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4" name="Footer Placeholder 3">
            <a:extLst>
              <a:ext uri="{FF2B5EF4-FFF2-40B4-BE49-F238E27FC236}">
                <a16:creationId xmlns:a16="http://schemas.microsoft.com/office/drawing/2014/main" id="{D51544C1-E79B-82DE-7968-B49B78D8E840}"/>
              </a:ext>
            </a:extLst>
          </p:cNvPr>
          <p:cNvSpPr>
            <a:spLocks noGrp="1"/>
          </p:cNvSpPr>
          <p:nvPr>
            <p:ph type="ftr" sz="quarter" idx="38"/>
          </p:nvPr>
        </p:nvSpPr>
        <p:spPr/>
        <p:txBody>
          <a:bodyPr/>
          <a:lstStyle/>
          <a:p>
            <a:endParaRPr lang="en-US"/>
          </a:p>
        </p:txBody>
      </p:sp>
      <p:sp>
        <p:nvSpPr>
          <p:cNvPr id="6" name="Slide Number Placeholder 5">
            <a:extLst>
              <a:ext uri="{FF2B5EF4-FFF2-40B4-BE49-F238E27FC236}">
                <a16:creationId xmlns:a16="http://schemas.microsoft.com/office/drawing/2014/main" id="{AA2464F2-0F1F-8F43-99BD-25C0E9282C69}"/>
              </a:ext>
            </a:extLst>
          </p:cNvPr>
          <p:cNvSpPr>
            <a:spLocks noGrp="1"/>
          </p:cNvSpPr>
          <p:nvPr>
            <p:ph type="sldNum" sz="quarter" idx="39"/>
          </p:nvPr>
        </p:nvSpPr>
        <p:spPr/>
        <p:txBody>
          <a:bodyPr/>
          <a:lstStyle/>
          <a:p>
            <a:fld id="{1E4E4A48-B3C9-B942-90EF-ECA811FD1626}" type="slidenum">
              <a:rPr lang="en-US" smtClean="0"/>
              <a:pPr/>
              <a:t>‹Nº›</a:t>
            </a:fld>
            <a:endParaRPr lang="en-US"/>
          </a:p>
        </p:txBody>
      </p:sp>
      <p:sp>
        <p:nvSpPr>
          <p:cNvPr id="15" name="Title 14">
            <a:extLst>
              <a:ext uri="{FF2B5EF4-FFF2-40B4-BE49-F238E27FC236}">
                <a16:creationId xmlns:a16="http://schemas.microsoft.com/office/drawing/2014/main" id="{B3D2F4A8-C1F4-A59C-027B-41ED5726D5DD}"/>
              </a:ext>
            </a:extLst>
          </p:cNvPr>
          <p:cNvSpPr>
            <a:spLocks noGrp="1"/>
          </p:cNvSpPr>
          <p:nvPr>
            <p:ph type="title" hasCustomPrompt="1"/>
          </p:nvPr>
        </p:nvSpPr>
        <p:spPr>
          <a:xfrm>
            <a:off x="357188" y="365126"/>
            <a:ext cx="2576094" cy="2764062"/>
          </a:xfrm>
        </p:spPr>
        <p:txBody>
          <a:bodyPr/>
          <a:lstStyle/>
          <a:p>
            <a:r>
              <a:rPr lang="en-GB"/>
              <a:t>Meet the team</a:t>
            </a:r>
            <a:endParaRPr lang="en-US"/>
          </a:p>
        </p:txBody>
      </p:sp>
      <p:sp>
        <p:nvSpPr>
          <p:cNvPr id="23" name="Text Placeholder 27">
            <a:extLst>
              <a:ext uri="{FF2B5EF4-FFF2-40B4-BE49-F238E27FC236}">
                <a16:creationId xmlns:a16="http://schemas.microsoft.com/office/drawing/2014/main" id="{1EC341A8-16E0-54CB-A387-6B739C38F970}"/>
              </a:ext>
            </a:extLst>
          </p:cNvPr>
          <p:cNvSpPr>
            <a:spLocks noGrp="1"/>
          </p:cNvSpPr>
          <p:nvPr>
            <p:ph type="body" sz="quarter" idx="44"/>
          </p:nvPr>
        </p:nvSpPr>
        <p:spPr>
          <a:xfrm>
            <a:off x="3290470" y="2007197"/>
            <a:ext cx="2700000" cy="1121990"/>
          </a:xfrm>
          <a:prstGeom prst="round2SameRect">
            <a:avLst>
              <a:gd name="adj1" fmla="val 0"/>
              <a:gd name="adj2" fmla="val 8206"/>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4" name="Text Placeholder 27">
            <a:extLst>
              <a:ext uri="{FF2B5EF4-FFF2-40B4-BE49-F238E27FC236}">
                <a16:creationId xmlns:a16="http://schemas.microsoft.com/office/drawing/2014/main" id="{E46F4C50-8D14-670D-C0BC-400F654E73E0}"/>
              </a:ext>
            </a:extLst>
          </p:cNvPr>
          <p:cNvSpPr>
            <a:spLocks noGrp="1"/>
          </p:cNvSpPr>
          <p:nvPr>
            <p:ph type="body" sz="quarter" idx="45"/>
          </p:nvPr>
        </p:nvSpPr>
        <p:spPr>
          <a:xfrm>
            <a:off x="6213772" y="2007197"/>
            <a:ext cx="2700000" cy="1121990"/>
          </a:xfrm>
          <a:prstGeom prst="round2SameRect">
            <a:avLst>
              <a:gd name="adj1" fmla="val 0"/>
              <a:gd name="adj2" fmla="val 8489"/>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5" name="Text Placeholder 27">
            <a:extLst>
              <a:ext uri="{FF2B5EF4-FFF2-40B4-BE49-F238E27FC236}">
                <a16:creationId xmlns:a16="http://schemas.microsoft.com/office/drawing/2014/main" id="{0C39C855-F48A-5199-4696-107622D9A028}"/>
              </a:ext>
            </a:extLst>
          </p:cNvPr>
          <p:cNvSpPr>
            <a:spLocks noGrp="1"/>
          </p:cNvSpPr>
          <p:nvPr>
            <p:ph type="body" sz="quarter" idx="46"/>
          </p:nvPr>
        </p:nvSpPr>
        <p:spPr>
          <a:xfrm>
            <a:off x="9132954" y="2007197"/>
            <a:ext cx="2700000" cy="1121990"/>
          </a:xfrm>
          <a:prstGeom prst="round2SameRect">
            <a:avLst>
              <a:gd name="adj1" fmla="val 0"/>
              <a:gd name="adj2" fmla="val 9621"/>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6" name="Text Placeholder 27">
            <a:extLst>
              <a:ext uri="{FF2B5EF4-FFF2-40B4-BE49-F238E27FC236}">
                <a16:creationId xmlns:a16="http://schemas.microsoft.com/office/drawing/2014/main" id="{1C771CFE-8AA3-E23A-DF64-A4A269A4B78F}"/>
              </a:ext>
            </a:extLst>
          </p:cNvPr>
          <p:cNvSpPr>
            <a:spLocks noGrp="1"/>
          </p:cNvSpPr>
          <p:nvPr>
            <p:ph type="body" sz="quarter" idx="47"/>
          </p:nvPr>
        </p:nvSpPr>
        <p:spPr>
          <a:xfrm>
            <a:off x="3290470" y="4955411"/>
            <a:ext cx="2700000" cy="1121990"/>
          </a:xfrm>
          <a:prstGeom prst="round2SameRect">
            <a:avLst>
              <a:gd name="adj1" fmla="val 0"/>
              <a:gd name="adj2" fmla="val 10470"/>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7" name="Text Placeholder 27">
            <a:extLst>
              <a:ext uri="{FF2B5EF4-FFF2-40B4-BE49-F238E27FC236}">
                <a16:creationId xmlns:a16="http://schemas.microsoft.com/office/drawing/2014/main" id="{8DFD98CC-0347-173D-37D0-85827A8E312D}"/>
              </a:ext>
            </a:extLst>
          </p:cNvPr>
          <p:cNvSpPr>
            <a:spLocks noGrp="1"/>
          </p:cNvSpPr>
          <p:nvPr>
            <p:ph type="body" sz="quarter" idx="48"/>
          </p:nvPr>
        </p:nvSpPr>
        <p:spPr>
          <a:xfrm>
            <a:off x="6213772" y="4955411"/>
            <a:ext cx="2700000" cy="1121990"/>
          </a:xfrm>
          <a:prstGeom prst="round2SameRect">
            <a:avLst>
              <a:gd name="adj1" fmla="val 0"/>
              <a:gd name="adj2" fmla="val 10753"/>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8" name="Text Placeholder 27">
            <a:extLst>
              <a:ext uri="{FF2B5EF4-FFF2-40B4-BE49-F238E27FC236}">
                <a16:creationId xmlns:a16="http://schemas.microsoft.com/office/drawing/2014/main" id="{D2684137-7C72-BA55-F157-DC86EE8502AE}"/>
              </a:ext>
            </a:extLst>
          </p:cNvPr>
          <p:cNvSpPr>
            <a:spLocks noGrp="1"/>
          </p:cNvSpPr>
          <p:nvPr>
            <p:ph type="body" sz="quarter" idx="49"/>
          </p:nvPr>
        </p:nvSpPr>
        <p:spPr>
          <a:xfrm>
            <a:off x="9132954" y="4955411"/>
            <a:ext cx="2700000" cy="1121990"/>
          </a:xfrm>
          <a:prstGeom prst="round2SameRect">
            <a:avLst>
              <a:gd name="adj1" fmla="val 0"/>
              <a:gd name="adj2" fmla="val 9338"/>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7" name="Text Placeholder 9">
            <a:extLst>
              <a:ext uri="{FF2B5EF4-FFF2-40B4-BE49-F238E27FC236}">
                <a16:creationId xmlns:a16="http://schemas.microsoft.com/office/drawing/2014/main" id="{2F6F0BE8-38A1-7AD0-1AA5-F4B018BCCCE8}"/>
              </a:ext>
            </a:extLst>
          </p:cNvPr>
          <p:cNvSpPr>
            <a:spLocks noGrp="1"/>
          </p:cNvSpPr>
          <p:nvPr>
            <p:ph type="body" sz="quarter" idx="10" hasCustomPrompt="1"/>
          </p:nvPr>
        </p:nvSpPr>
        <p:spPr>
          <a:xfrm>
            <a:off x="3482326" y="2391480"/>
            <a:ext cx="2362016"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8" name="Text Placeholder 9">
            <a:extLst>
              <a:ext uri="{FF2B5EF4-FFF2-40B4-BE49-F238E27FC236}">
                <a16:creationId xmlns:a16="http://schemas.microsoft.com/office/drawing/2014/main" id="{E3D855F3-1005-56C5-754E-D10FC280B3D6}"/>
              </a:ext>
            </a:extLst>
          </p:cNvPr>
          <p:cNvSpPr>
            <a:spLocks noGrp="1"/>
          </p:cNvSpPr>
          <p:nvPr>
            <p:ph type="body" sz="quarter" idx="11" hasCustomPrompt="1"/>
          </p:nvPr>
        </p:nvSpPr>
        <p:spPr>
          <a:xfrm>
            <a:off x="3482326" y="2702049"/>
            <a:ext cx="2362016"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9" name="Text Placeholder 9">
            <a:extLst>
              <a:ext uri="{FF2B5EF4-FFF2-40B4-BE49-F238E27FC236}">
                <a16:creationId xmlns:a16="http://schemas.microsoft.com/office/drawing/2014/main" id="{2D0C2E41-FCDD-83B6-333B-39117FD1CF2A}"/>
              </a:ext>
            </a:extLst>
          </p:cNvPr>
          <p:cNvSpPr>
            <a:spLocks noGrp="1"/>
          </p:cNvSpPr>
          <p:nvPr>
            <p:ph type="body" sz="quarter" idx="28" hasCustomPrompt="1"/>
          </p:nvPr>
        </p:nvSpPr>
        <p:spPr>
          <a:xfrm>
            <a:off x="6393306" y="2391480"/>
            <a:ext cx="2362016"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0" name="Text Placeholder 9">
            <a:extLst>
              <a:ext uri="{FF2B5EF4-FFF2-40B4-BE49-F238E27FC236}">
                <a16:creationId xmlns:a16="http://schemas.microsoft.com/office/drawing/2014/main" id="{510A997F-0535-DEFE-3DAB-ED5D8FFB304F}"/>
              </a:ext>
            </a:extLst>
          </p:cNvPr>
          <p:cNvSpPr>
            <a:spLocks noGrp="1"/>
          </p:cNvSpPr>
          <p:nvPr>
            <p:ph type="body" sz="quarter" idx="29" hasCustomPrompt="1"/>
          </p:nvPr>
        </p:nvSpPr>
        <p:spPr>
          <a:xfrm>
            <a:off x="6393306" y="2702049"/>
            <a:ext cx="2362016"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11" name="Text Placeholder 9">
            <a:extLst>
              <a:ext uri="{FF2B5EF4-FFF2-40B4-BE49-F238E27FC236}">
                <a16:creationId xmlns:a16="http://schemas.microsoft.com/office/drawing/2014/main" id="{4402B885-27EA-4865-19E4-B784CA3CC17D}"/>
              </a:ext>
            </a:extLst>
          </p:cNvPr>
          <p:cNvSpPr>
            <a:spLocks noGrp="1"/>
          </p:cNvSpPr>
          <p:nvPr>
            <p:ph type="body" sz="quarter" idx="30" hasCustomPrompt="1"/>
          </p:nvPr>
        </p:nvSpPr>
        <p:spPr>
          <a:xfrm>
            <a:off x="9279119" y="2391480"/>
            <a:ext cx="2362016"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2" name="Text Placeholder 9">
            <a:extLst>
              <a:ext uri="{FF2B5EF4-FFF2-40B4-BE49-F238E27FC236}">
                <a16:creationId xmlns:a16="http://schemas.microsoft.com/office/drawing/2014/main" id="{69CE4B62-3D67-1647-2E9F-756D72D0BDCF}"/>
              </a:ext>
            </a:extLst>
          </p:cNvPr>
          <p:cNvSpPr>
            <a:spLocks noGrp="1"/>
          </p:cNvSpPr>
          <p:nvPr>
            <p:ph type="body" sz="quarter" idx="31" hasCustomPrompt="1"/>
          </p:nvPr>
        </p:nvSpPr>
        <p:spPr>
          <a:xfrm>
            <a:off x="9279119" y="2702049"/>
            <a:ext cx="2362016"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13" name="Text Placeholder 9">
            <a:extLst>
              <a:ext uri="{FF2B5EF4-FFF2-40B4-BE49-F238E27FC236}">
                <a16:creationId xmlns:a16="http://schemas.microsoft.com/office/drawing/2014/main" id="{7D60D5C0-0D69-0FF6-37FB-D1898F14B664}"/>
              </a:ext>
            </a:extLst>
          </p:cNvPr>
          <p:cNvSpPr>
            <a:spLocks noGrp="1"/>
          </p:cNvSpPr>
          <p:nvPr>
            <p:ph type="body" sz="quarter" idx="32" hasCustomPrompt="1"/>
          </p:nvPr>
        </p:nvSpPr>
        <p:spPr>
          <a:xfrm>
            <a:off x="3431976" y="5336841"/>
            <a:ext cx="2362016"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4" name="Text Placeholder 9">
            <a:extLst>
              <a:ext uri="{FF2B5EF4-FFF2-40B4-BE49-F238E27FC236}">
                <a16:creationId xmlns:a16="http://schemas.microsoft.com/office/drawing/2014/main" id="{D0B8ACBC-94A7-0590-E763-FA50C4A0E460}"/>
              </a:ext>
            </a:extLst>
          </p:cNvPr>
          <p:cNvSpPr>
            <a:spLocks noGrp="1"/>
          </p:cNvSpPr>
          <p:nvPr>
            <p:ph type="body" sz="quarter" idx="33" hasCustomPrompt="1"/>
          </p:nvPr>
        </p:nvSpPr>
        <p:spPr>
          <a:xfrm>
            <a:off x="3431976" y="5647410"/>
            <a:ext cx="2362016"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16" name="Text Placeholder 9">
            <a:extLst>
              <a:ext uri="{FF2B5EF4-FFF2-40B4-BE49-F238E27FC236}">
                <a16:creationId xmlns:a16="http://schemas.microsoft.com/office/drawing/2014/main" id="{3759144B-F498-FC3E-1EAC-8F054B9324BF}"/>
              </a:ext>
            </a:extLst>
          </p:cNvPr>
          <p:cNvSpPr>
            <a:spLocks noGrp="1"/>
          </p:cNvSpPr>
          <p:nvPr>
            <p:ph type="body" sz="quarter" idx="34" hasCustomPrompt="1"/>
          </p:nvPr>
        </p:nvSpPr>
        <p:spPr>
          <a:xfrm>
            <a:off x="6404496" y="5336841"/>
            <a:ext cx="2362016"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7" name="Text Placeholder 9">
            <a:extLst>
              <a:ext uri="{FF2B5EF4-FFF2-40B4-BE49-F238E27FC236}">
                <a16:creationId xmlns:a16="http://schemas.microsoft.com/office/drawing/2014/main" id="{AC1AEDF8-8E4F-2A6F-1A71-852A3DA0DC82}"/>
              </a:ext>
            </a:extLst>
          </p:cNvPr>
          <p:cNvSpPr>
            <a:spLocks noGrp="1"/>
          </p:cNvSpPr>
          <p:nvPr>
            <p:ph type="body" sz="quarter" idx="35" hasCustomPrompt="1"/>
          </p:nvPr>
        </p:nvSpPr>
        <p:spPr>
          <a:xfrm>
            <a:off x="6404496" y="5647410"/>
            <a:ext cx="2362016"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18" name="Text Placeholder 9">
            <a:extLst>
              <a:ext uri="{FF2B5EF4-FFF2-40B4-BE49-F238E27FC236}">
                <a16:creationId xmlns:a16="http://schemas.microsoft.com/office/drawing/2014/main" id="{72090106-0015-1132-E4FE-F8B1B57F489A}"/>
              </a:ext>
            </a:extLst>
          </p:cNvPr>
          <p:cNvSpPr>
            <a:spLocks noGrp="1"/>
          </p:cNvSpPr>
          <p:nvPr>
            <p:ph type="body" sz="quarter" idx="36" hasCustomPrompt="1"/>
          </p:nvPr>
        </p:nvSpPr>
        <p:spPr>
          <a:xfrm>
            <a:off x="9279119" y="5336841"/>
            <a:ext cx="2362016"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9" name="Text Placeholder 9">
            <a:extLst>
              <a:ext uri="{FF2B5EF4-FFF2-40B4-BE49-F238E27FC236}">
                <a16:creationId xmlns:a16="http://schemas.microsoft.com/office/drawing/2014/main" id="{51CE3D69-E200-4475-1934-8FE30A1908CB}"/>
              </a:ext>
            </a:extLst>
          </p:cNvPr>
          <p:cNvSpPr>
            <a:spLocks noGrp="1"/>
          </p:cNvSpPr>
          <p:nvPr>
            <p:ph type="body" sz="quarter" idx="37" hasCustomPrompt="1"/>
          </p:nvPr>
        </p:nvSpPr>
        <p:spPr>
          <a:xfrm>
            <a:off x="9279119" y="5647410"/>
            <a:ext cx="2362016"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grpSp>
        <p:nvGrpSpPr>
          <p:cNvPr id="2" name="Group 1">
            <a:extLst>
              <a:ext uri="{FF2B5EF4-FFF2-40B4-BE49-F238E27FC236}">
                <a16:creationId xmlns:a16="http://schemas.microsoft.com/office/drawing/2014/main" id="{3EBAD6E0-5444-B507-A69E-D13B847C77AB}"/>
              </a:ext>
            </a:extLst>
          </p:cNvPr>
          <p:cNvGrpSpPr/>
          <p:nvPr/>
        </p:nvGrpSpPr>
        <p:grpSpPr>
          <a:xfrm>
            <a:off x="9391650" y="6521574"/>
            <a:ext cx="2445624" cy="140376"/>
            <a:chOff x="9391650" y="6521574"/>
            <a:chExt cx="2445624" cy="140376"/>
          </a:xfrm>
          <a:solidFill>
            <a:schemeClr val="tx1"/>
          </a:solidFill>
        </p:grpSpPr>
        <p:pic>
          <p:nvPicPr>
            <p:cNvPr id="20" name="Graphic 19">
              <a:extLst>
                <a:ext uri="{FF2B5EF4-FFF2-40B4-BE49-F238E27FC236}">
                  <a16:creationId xmlns:a16="http://schemas.microsoft.com/office/drawing/2014/main" id="{BD86B43D-6D63-B15B-6390-C58E85C5B3A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941858" y="6521574"/>
              <a:ext cx="895416" cy="136800"/>
            </a:xfrm>
            <a:prstGeom prst="rect">
              <a:avLst/>
            </a:prstGeom>
          </p:spPr>
        </p:pic>
        <p:grpSp>
          <p:nvGrpSpPr>
            <p:cNvPr id="21" name="Group 20">
              <a:extLst>
                <a:ext uri="{FF2B5EF4-FFF2-40B4-BE49-F238E27FC236}">
                  <a16:creationId xmlns:a16="http://schemas.microsoft.com/office/drawing/2014/main" id="{4AC076BA-3756-56F5-FD5C-117D926F253E}"/>
                </a:ext>
              </a:extLst>
            </p:cNvPr>
            <p:cNvGrpSpPr/>
            <p:nvPr userDrawn="1"/>
          </p:nvGrpSpPr>
          <p:grpSpPr>
            <a:xfrm>
              <a:off x="9391650" y="6536538"/>
              <a:ext cx="1443125" cy="125412"/>
              <a:chOff x="9391650" y="6536538"/>
              <a:chExt cx="1443125" cy="125412"/>
            </a:xfrm>
            <a:grpFill/>
          </p:grpSpPr>
          <p:sp>
            <p:nvSpPr>
              <p:cNvPr id="30" name="Freeform 29">
                <a:extLst>
                  <a:ext uri="{FF2B5EF4-FFF2-40B4-BE49-F238E27FC236}">
                    <a16:creationId xmlns:a16="http://schemas.microsoft.com/office/drawing/2014/main" id="{48CA1F7D-E7C4-2C8B-7719-97A502974D43}"/>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469B63E4-E5E4-E532-F1FB-34B6CC413550}"/>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95318922"/>
      </p:ext>
    </p:extLst>
  </p:cSld>
  <p:clrMapOvr>
    <a:masterClrMapping/>
  </p:clrMapOvr>
  <p:extLst>
    <p:ext uri="{DCECCB84-F9BA-43D5-87BE-67443E8EF086}">
      <p15:sldGuideLst xmlns:p15="http://schemas.microsoft.com/office/powerpoint/2012/main">
        <p15:guide id="4" orient="horz" pos="3974">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p:cSld name="Team Slide – 5">
    <p:spTree>
      <p:nvGrpSpPr>
        <p:cNvPr id="1" name=""/>
        <p:cNvGrpSpPr/>
        <p:nvPr/>
      </p:nvGrpSpPr>
      <p:grpSpPr>
        <a:xfrm>
          <a:off x="0" y="0"/>
          <a:ext cx="0" cy="0"/>
          <a:chOff x="0" y="0"/>
          <a:chExt cx="0" cy="0"/>
        </a:xfrm>
      </p:grpSpPr>
      <p:pic>
        <p:nvPicPr>
          <p:cNvPr id="2" name="Picture 1" descr="A blue and white gradient&#10;&#10;AI-generated content may be incorrect.">
            <a:extLst>
              <a:ext uri="{FF2B5EF4-FFF2-40B4-BE49-F238E27FC236}">
                <a16:creationId xmlns:a16="http://schemas.microsoft.com/office/drawing/2014/main" id="{86C9C8A8-73CC-631E-FB8C-BFE3640FD46F}"/>
              </a:ext>
            </a:extLst>
          </p:cNvPr>
          <p:cNvPicPr>
            <a:picLocks noChangeAspect="1"/>
          </p:cNvPicPr>
          <p:nvPr/>
        </p:nvPicPr>
        <p:blipFill>
          <a:blip r:embed="rId2"/>
          <a:srcRect r="224"/>
          <a:stretch>
            <a:fillRect/>
          </a:stretch>
        </p:blipFill>
        <p:spPr>
          <a:xfrm>
            <a:off x="0" y="-10429"/>
            <a:ext cx="12192000" cy="6868429"/>
          </a:xfrm>
          <a:prstGeom prst="rect">
            <a:avLst/>
          </a:prstGeom>
        </p:spPr>
      </p:pic>
      <p:pic>
        <p:nvPicPr>
          <p:cNvPr id="3" name="Picture 2" descr="A blue and green planet&#10;&#10;AI-generated content may be incorrect.">
            <a:extLst>
              <a:ext uri="{FF2B5EF4-FFF2-40B4-BE49-F238E27FC236}">
                <a16:creationId xmlns:a16="http://schemas.microsoft.com/office/drawing/2014/main" id="{DE3BF2E3-B31E-5313-8ED2-A01A0F6A22F7}"/>
              </a:ext>
            </a:extLst>
          </p:cNvPr>
          <p:cNvPicPr>
            <a:picLocks noChangeAspect="1"/>
          </p:cNvPicPr>
          <p:nvPr/>
        </p:nvPicPr>
        <p:blipFill>
          <a:blip r:embed="rId3"/>
          <a:srcRect l="16551" b="22627"/>
          <a:stretch>
            <a:fillRect/>
          </a:stretch>
        </p:blipFill>
        <p:spPr>
          <a:xfrm rot="10800000">
            <a:off x="7572658" y="0"/>
            <a:ext cx="4619342" cy="3891088"/>
          </a:xfrm>
          <a:prstGeom prst="rect">
            <a:avLst/>
          </a:prstGeom>
        </p:spPr>
      </p:pic>
      <p:sp>
        <p:nvSpPr>
          <p:cNvPr id="5" name="Rectangle 4">
            <a:extLst>
              <a:ext uri="{FF2B5EF4-FFF2-40B4-BE49-F238E27FC236}">
                <a16:creationId xmlns:a16="http://schemas.microsoft.com/office/drawing/2014/main" id="{EA78F456-3FC9-FE28-7F79-A3D51458169D}"/>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34" name="Picture Placeholder 27">
            <a:extLst>
              <a:ext uri="{FF2B5EF4-FFF2-40B4-BE49-F238E27FC236}">
                <a16:creationId xmlns:a16="http://schemas.microsoft.com/office/drawing/2014/main" id="{8500506F-DF6E-30B4-1FD8-74F8866D4022}"/>
              </a:ext>
            </a:extLst>
          </p:cNvPr>
          <p:cNvSpPr>
            <a:spLocks noGrp="1"/>
          </p:cNvSpPr>
          <p:nvPr>
            <p:ph type="pic" sz="quarter" idx="12" hasCustomPrompt="1"/>
          </p:nvPr>
        </p:nvSpPr>
        <p:spPr>
          <a:xfrm>
            <a:off x="357188" y="2366420"/>
            <a:ext cx="2123945" cy="3024181"/>
          </a:xfrm>
          <a:prstGeom prst="roundRect">
            <a:avLst>
              <a:gd name="adj" fmla="val 4949"/>
            </a:avLst>
          </a:prstGeom>
          <a:solidFill>
            <a:schemeClr val="accent5"/>
          </a:solidFill>
        </p:spPr>
        <p:txBody>
          <a:bodyPr anchor="ctr"/>
          <a:lstStyle>
            <a:lvl1pPr marL="0" indent="0" algn="l">
              <a:buNone/>
              <a:defRPr sz="1000">
                <a:solidFill>
                  <a:schemeClr val="tx1"/>
                </a:solidFill>
              </a:defRPr>
            </a:lvl1pPr>
          </a:lstStyle>
          <a:p>
            <a:r>
              <a:rPr lang="en-US"/>
              <a:t>Click here to add your profile image/headshot</a:t>
            </a:r>
          </a:p>
        </p:txBody>
      </p:sp>
      <p:sp>
        <p:nvSpPr>
          <p:cNvPr id="35" name="Picture Placeholder 27">
            <a:extLst>
              <a:ext uri="{FF2B5EF4-FFF2-40B4-BE49-F238E27FC236}">
                <a16:creationId xmlns:a16="http://schemas.microsoft.com/office/drawing/2014/main" id="{E9FCEE50-1C73-7062-7450-0EBF75AAF7D0}"/>
              </a:ext>
            </a:extLst>
          </p:cNvPr>
          <p:cNvSpPr>
            <a:spLocks noGrp="1"/>
          </p:cNvSpPr>
          <p:nvPr>
            <p:ph type="pic" sz="quarter" idx="13" hasCustomPrompt="1"/>
          </p:nvPr>
        </p:nvSpPr>
        <p:spPr>
          <a:xfrm>
            <a:off x="2690208" y="2366420"/>
            <a:ext cx="2123945" cy="3024181"/>
          </a:xfrm>
          <a:prstGeom prst="roundRect">
            <a:avLst>
              <a:gd name="adj" fmla="val 4694"/>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36" name="Picture Placeholder 27">
            <a:extLst>
              <a:ext uri="{FF2B5EF4-FFF2-40B4-BE49-F238E27FC236}">
                <a16:creationId xmlns:a16="http://schemas.microsoft.com/office/drawing/2014/main" id="{2783B04F-92FB-B096-2847-60DF454E0F89}"/>
              </a:ext>
            </a:extLst>
          </p:cNvPr>
          <p:cNvSpPr>
            <a:spLocks noGrp="1"/>
          </p:cNvSpPr>
          <p:nvPr>
            <p:ph type="pic" sz="quarter" idx="14" hasCustomPrompt="1"/>
          </p:nvPr>
        </p:nvSpPr>
        <p:spPr>
          <a:xfrm>
            <a:off x="5023228" y="2366420"/>
            <a:ext cx="2123945" cy="3024181"/>
          </a:xfrm>
          <a:prstGeom prst="roundRect">
            <a:avLst>
              <a:gd name="adj" fmla="val 4694"/>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37" name="Picture Placeholder 27">
            <a:extLst>
              <a:ext uri="{FF2B5EF4-FFF2-40B4-BE49-F238E27FC236}">
                <a16:creationId xmlns:a16="http://schemas.microsoft.com/office/drawing/2014/main" id="{11E45D70-8499-82A1-D883-66CAB7E226C0}"/>
              </a:ext>
            </a:extLst>
          </p:cNvPr>
          <p:cNvSpPr>
            <a:spLocks noGrp="1"/>
          </p:cNvSpPr>
          <p:nvPr>
            <p:ph type="pic" sz="quarter" idx="15" hasCustomPrompt="1"/>
          </p:nvPr>
        </p:nvSpPr>
        <p:spPr>
          <a:xfrm>
            <a:off x="7360367" y="2366420"/>
            <a:ext cx="2123945" cy="3024181"/>
          </a:xfrm>
          <a:prstGeom prst="roundRect">
            <a:avLst>
              <a:gd name="adj" fmla="val 4439"/>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46" name="Picture Placeholder 27">
            <a:extLst>
              <a:ext uri="{FF2B5EF4-FFF2-40B4-BE49-F238E27FC236}">
                <a16:creationId xmlns:a16="http://schemas.microsoft.com/office/drawing/2014/main" id="{CD27FA31-02C9-6A59-1C76-F8D0E2EA171D}"/>
              </a:ext>
            </a:extLst>
          </p:cNvPr>
          <p:cNvSpPr>
            <a:spLocks noGrp="1"/>
          </p:cNvSpPr>
          <p:nvPr>
            <p:ph type="pic" sz="quarter" idx="24" hasCustomPrompt="1"/>
          </p:nvPr>
        </p:nvSpPr>
        <p:spPr>
          <a:xfrm>
            <a:off x="9693387" y="2366420"/>
            <a:ext cx="2123945" cy="3024181"/>
          </a:xfrm>
          <a:prstGeom prst="roundRect">
            <a:avLst>
              <a:gd name="adj" fmla="val 4439"/>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4" name="Footer Placeholder 3">
            <a:extLst>
              <a:ext uri="{FF2B5EF4-FFF2-40B4-BE49-F238E27FC236}">
                <a16:creationId xmlns:a16="http://schemas.microsoft.com/office/drawing/2014/main" id="{A6207063-51AD-67F0-0B3C-FA5AA5B1C255}"/>
              </a:ext>
            </a:extLst>
          </p:cNvPr>
          <p:cNvSpPr>
            <a:spLocks noGrp="1"/>
          </p:cNvSpPr>
          <p:nvPr>
            <p:ph type="ftr" sz="quarter" idx="36"/>
          </p:nvPr>
        </p:nvSpPr>
        <p:spPr/>
        <p:txBody>
          <a:bodyPr/>
          <a:lstStyle/>
          <a:p>
            <a:endParaRPr lang="en-US"/>
          </a:p>
        </p:txBody>
      </p:sp>
      <p:sp>
        <p:nvSpPr>
          <p:cNvPr id="6" name="Slide Number Placeholder 5">
            <a:extLst>
              <a:ext uri="{FF2B5EF4-FFF2-40B4-BE49-F238E27FC236}">
                <a16:creationId xmlns:a16="http://schemas.microsoft.com/office/drawing/2014/main" id="{0F35B997-A3FA-02F3-2C88-72C751338B5C}"/>
              </a:ext>
            </a:extLst>
          </p:cNvPr>
          <p:cNvSpPr>
            <a:spLocks noGrp="1"/>
          </p:cNvSpPr>
          <p:nvPr>
            <p:ph type="sldNum" sz="quarter" idx="37"/>
          </p:nvPr>
        </p:nvSpPr>
        <p:spPr/>
        <p:txBody>
          <a:bodyPr/>
          <a:lstStyle/>
          <a:p>
            <a:fld id="{1E4E4A48-B3C9-B942-90EF-ECA811FD1626}" type="slidenum">
              <a:rPr lang="en-US" smtClean="0"/>
              <a:pPr/>
              <a:t>‹Nº›</a:t>
            </a:fld>
            <a:endParaRPr lang="en-US"/>
          </a:p>
        </p:txBody>
      </p:sp>
      <p:sp>
        <p:nvSpPr>
          <p:cNvPr id="15" name="Title 14">
            <a:extLst>
              <a:ext uri="{FF2B5EF4-FFF2-40B4-BE49-F238E27FC236}">
                <a16:creationId xmlns:a16="http://schemas.microsoft.com/office/drawing/2014/main" id="{7F6C6C55-2E70-742A-5A63-D0BDFE369D90}"/>
              </a:ext>
            </a:extLst>
          </p:cNvPr>
          <p:cNvSpPr>
            <a:spLocks noGrp="1"/>
          </p:cNvSpPr>
          <p:nvPr>
            <p:ph type="title" hasCustomPrompt="1"/>
          </p:nvPr>
        </p:nvSpPr>
        <p:spPr/>
        <p:txBody>
          <a:bodyPr/>
          <a:lstStyle/>
          <a:p>
            <a:r>
              <a:rPr lang="en-GB"/>
              <a:t>Meet the team</a:t>
            </a:r>
            <a:endParaRPr lang="en-US"/>
          </a:p>
        </p:txBody>
      </p:sp>
      <p:sp>
        <p:nvSpPr>
          <p:cNvPr id="22" name="Text Placeholder 27">
            <a:extLst>
              <a:ext uri="{FF2B5EF4-FFF2-40B4-BE49-F238E27FC236}">
                <a16:creationId xmlns:a16="http://schemas.microsoft.com/office/drawing/2014/main" id="{E88E238A-FA58-6921-DD6F-86BE419B4479}"/>
              </a:ext>
            </a:extLst>
          </p:cNvPr>
          <p:cNvSpPr>
            <a:spLocks noGrp="1"/>
          </p:cNvSpPr>
          <p:nvPr>
            <p:ph type="body" sz="quarter" idx="44"/>
          </p:nvPr>
        </p:nvSpPr>
        <p:spPr>
          <a:xfrm>
            <a:off x="358960" y="4268611"/>
            <a:ext cx="2120400" cy="1121990"/>
          </a:xfrm>
          <a:prstGeom prst="round2SameRect">
            <a:avLst>
              <a:gd name="adj1" fmla="val 0"/>
              <a:gd name="adj2" fmla="val 8772"/>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3" name="Text Placeholder 27">
            <a:extLst>
              <a:ext uri="{FF2B5EF4-FFF2-40B4-BE49-F238E27FC236}">
                <a16:creationId xmlns:a16="http://schemas.microsoft.com/office/drawing/2014/main" id="{34467665-4657-B8EB-5EAD-D40BDD83DB56}"/>
              </a:ext>
            </a:extLst>
          </p:cNvPr>
          <p:cNvSpPr>
            <a:spLocks noGrp="1"/>
          </p:cNvSpPr>
          <p:nvPr>
            <p:ph type="body" sz="quarter" idx="45"/>
          </p:nvPr>
        </p:nvSpPr>
        <p:spPr>
          <a:xfrm>
            <a:off x="2691980" y="4268611"/>
            <a:ext cx="2120400" cy="1121990"/>
          </a:xfrm>
          <a:prstGeom prst="round2SameRect">
            <a:avLst>
              <a:gd name="adj1" fmla="val 0"/>
              <a:gd name="adj2" fmla="val 8206"/>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4" name="Text Placeholder 27">
            <a:extLst>
              <a:ext uri="{FF2B5EF4-FFF2-40B4-BE49-F238E27FC236}">
                <a16:creationId xmlns:a16="http://schemas.microsoft.com/office/drawing/2014/main" id="{5A2D139F-DD14-D829-860A-E72ABBDD27E6}"/>
              </a:ext>
            </a:extLst>
          </p:cNvPr>
          <p:cNvSpPr>
            <a:spLocks noGrp="1"/>
          </p:cNvSpPr>
          <p:nvPr>
            <p:ph type="body" sz="quarter" idx="46"/>
          </p:nvPr>
        </p:nvSpPr>
        <p:spPr>
          <a:xfrm>
            <a:off x="5025000" y="4268611"/>
            <a:ext cx="2120400" cy="1121990"/>
          </a:xfrm>
          <a:prstGeom prst="round2SameRect">
            <a:avLst>
              <a:gd name="adj1" fmla="val 0"/>
              <a:gd name="adj2" fmla="val 8206"/>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5" name="Text Placeholder 27">
            <a:extLst>
              <a:ext uri="{FF2B5EF4-FFF2-40B4-BE49-F238E27FC236}">
                <a16:creationId xmlns:a16="http://schemas.microsoft.com/office/drawing/2014/main" id="{97131793-A6EC-AC3F-C6D7-1624AECC96FF}"/>
              </a:ext>
            </a:extLst>
          </p:cNvPr>
          <p:cNvSpPr>
            <a:spLocks noGrp="1"/>
          </p:cNvSpPr>
          <p:nvPr>
            <p:ph type="body" sz="quarter" idx="47"/>
          </p:nvPr>
        </p:nvSpPr>
        <p:spPr>
          <a:xfrm>
            <a:off x="7362139" y="4268611"/>
            <a:ext cx="2120400" cy="1121990"/>
          </a:xfrm>
          <a:prstGeom prst="round2SameRect">
            <a:avLst>
              <a:gd name="adj1" fmla="val 0"/>
              <a:gd name="adj2" fmla="val 7640"/>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6" name="Text Placeholder 27">
            <a:extLst>
              <a:ext uri="{FF2B5EF4-FFF2-40B4-BE49-F238E27FC236}">
                <a16:creationId xmlns:a16="http://schemas.microsoft.com/office/drawing/2014/main" id="{C5982F6A-914C-0FA1-A7E6-26386611B46E}"/>
              </a:ext>
            </a:extLst>
          </p:cNvPr>
          <p:cNvSpPr>
            <a:spLocks noGrp="1"/>
          </p:cNvSpPr>
          <p:nvPr>
            <p:ph type="body" sz="quarter" idx="48"/>
          </p:nvPr>
        </p:nvSpPr>
        <p:spPr>
          <a:xfrm>
            <a:off x="9695159" y="4268611"/>
            <a:ext cx="2120400" cy="1121990"/>
          </a:xfrm>
          <a:prstGeom prst="round2SameRect">
            <a:avLst>
              <a:gd name="adj1" fmla="val 0"/>
              <a:gd name="adj2" fmla="val 7640"/>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7" name="Text Placeholder 9">
            <a:extLst>
              <a:ext uri="{FF2B5EF4-FFF2-40B4-BE49-F238E27FC236}">
                <a16:creationId xmlns:a16="http://schemas.microsoft.com/office/drawing/2014/main" id="{2F6F0BE8-38A1-7AD0-1AA5-F4B018BCCCE8}"/>
              </a:ext>
            </a:extLst>
          </p:cNvPr>
          <p:cNvSpPr>
            <a:spLocks noGrp="1"/>
          </p:cNvSpPr>
          <p:nvPr>
            <p:ph type="body" sz="quarter" idx="10" hasCustomPrompt="1"/>
          </p:nvPr>
        </p:nvSpPr>
        <p:spPr>
          <a:xfrm>
            <a:off x="549044" y="4419631"/>
            <a:ext cx="1744047"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8" name="Text Placeholder 9">
            <a:extLst>
              <a:ext uri="{FF2B5EF4-FFF2-40B4-BE49-F238E27FC236}">
                <a16:creationId xmlns:a16="http://schemas.microsoft.com/office/drawing/2014/main" id="{E3D855F3-1005-56C5-754E-D10FC280B3D6}"/>
              </a:ext>
            </a:extLst>
          </p:cNvPr>
          <p:cNvSpPr>
            <a:spLocks noGrp="1"/>
          </p:cNvSpPr>
          <p:nvPr>
            <p:ph type="body" sz="quarter" idx="11" hasCustomPrompt="1"/>
          </p:nvPr>
        </p:nvSpPr>
        <p:spPr>
          <a:xfrm>
            <a:off x="549044" y="4960610"/>
            <a:ext cx="1744047"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9" name="Text Placeholder 9">
            <a:extLst>
              <a:ext uri="{FF2B5EF4-FFF2-40B4-BE49-F238E27FC236}">
                <a16:creationId xmlns:a16="http://schemas.microsoft.com/office/drawing/2014/main" id="{2D0C2E41-FCDD-83B6-333B-39117FD1CF2A}"/>
              </a:ext>
            </a:extLst>
          </p:cNvPr>
          <p:cNvSpPr>
            <a:spLocks noGrp="1"/>
          </p:cNvSpPr>
          <p:nvPr>
            <p:ph type="body" sz="quarter" idx="28" hasCustomPrompt="1"/>
          </p:nvPr>
        </p:nvSpPr>
        <p:spPr>
          <a:xfrm>
            <a:off x="2881868" y="4419631"/>
            <a:ext cx="1744047"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0" name="Text Placeholder 9">
            <a:extLst>
              <a:ext uri="{FF2B5EF4-FFF2-40B4-BE49-F238E27FC236}">
                <a16:creationId xmlns:a16="http://schemas.microsoft.com/office/drawing/2014/main" id="{510A997F-0535-DEFE-3DAB-ED5D8FFB304F}"/>
              </a:ext>
            </a:extLst>
          </p:cNvPr>
          <p:cNvSpPr>
            <a:spLocks noGrp="1"/>
          </p:cNvSpPr>
          <p:nvPr>
            <p:ph type="body" sz="quarter" idx="29" hasCustomPrompt="1"/>
          </p:nvPr>
        </p:nvSpPr>
        <p:spPr>
          <a:xfrm>
            <a:off x="2881868" y="4960610"/>
            <a:ext cx="1744047"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11" name="Text Placeholder 9">
            <a:extLst>
              <a:ext uri="{FF2B5EF4-FFF2-40B4-BE49-F238E27FC236}">
                <a16:creationId xmlns:a16="http://schemas.microsoft.com/office/drawing/2014/main" id="{4402B885-27EA-4865-19E4-B784CA3CC17D}"/>
              </a:ext>
            </a:extLst>
          </p:cNvPr>
          <p:cNvSpPr>
            <a:spLocks noGrp="1"/>
          </p:cNvSpPr>
          <p:nvPr>
            <p:ph type="body" sz="quarter" idx="30" hasCustomPrompt="1"/>
          </p:nvPr>
        </p:nvSpPr>
        <p:spPr>
          <a:xfrm>
            <a:off x="5208323" y="4419631"/>
            <a:ext cx="1744047"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2" name="Text Placeholder 9">
            <a:extLst>
              <a:ext uri="{FF2B5EF4-FFF2-40B4-BE49-F238E27FC236}">
                <a16:creationId xmlns:a16="http://schemas.microsoft.com/office/drawing/2014/main" id="{69CE4B62-3D67-1647-2E9F-756D72D0BDCF}"/>
              </a:ext>
            </a:extLst>
          </p:cNvPr>
          <p:cNvSpPr>
            <a:spLocks noGrp="1"/>
          </p:cNvSpPr>
          <p:nvPr>
            <p:ph type="body" sz="quarter" idx="31" hasCustomPrompt="1"/>
          </p:nvPr>
        </p:nvSpPr>
        <p:spPr>
          <a:xfrm>
            <a:off x="5208323" y="4960610"/>
            <a:ext cx="1744047"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13" name="Text Placeholder 9">
            <a:extLst>
              <a:ext uri="{FF2B5EF4-FFF2-40B4-BE49-F238E27FC236}">
                <a16:creationId xmlns:a16="http://schemas.microsoft.com/office/drawing/2014/main" id="{7D60D5C0-0D69-0FF6-37FB-D1898F14B664}"/>
              </a:ext>
            </a:extLst>
          </p:cNvPr>
          <p:cNvSpPr>
            <a:spLocks noGrp="1"/>
          </p:cNvSpPr>
          <p:nvPr>
            <p:ph type="body" sz="quarter" idx="32" hasCustomPrompt="1"/>
          </p:nvPr>
        </p:nvSpPr>
        <p:spPr>
          <a:xfrm>
            <a:off x="7566085" y="4419631"/>
            <a:ext cx="1744047"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4" name="Text Placeholder 9">
            <a:extLst>
              <a:ext uri="{FF2B5EF4-FFF2-40B4-BE49-F238E27FC236}">
                <a16:creationId xmlns:a16="http://schemas.microsoft.com/office/drawing/2014/main" id="{D0B8ACBC-94A7-0590-E763-FA50C4A0E460}"/>
              </a:ext>
            </a:extLst>
          </p:cNvPr>
          <p:cNvSpPr>
            <a:spLocks noGrp="1"/>
          </p:cNvSpPr>
          <p:nvPr>
            <p:ph type="body" sz="quarter" idx="33" hasCustomPrompt="1"/>
          </p:nvPr>
        </p:nvSpPr>
        <p:spPr>
          <a:xfrm>
            <a:off x="7566085" y="4960610"/>
            <a:ext cx="1744047"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16" name="Text Placeholder 9">
            <a:extLst>
              <a:ext uri="{FF2B5EF4-FFF2-40B4-BE49-F238E27FC236}">
                <a16:creationId xmlns:a16="http://schemas.microsoft.com/office/drawing/2014/main" id="{3759144B-F498-FC3E-1EAC-8F054B9324BF}"/>
              </a:ext>
            </a:extLst>
          </p:cNvPr>
          <p:cNvSpPr>
            <a:spLocks noGrp="1"/>
          </p:cNvSpPr>
          <p:nvPr>
            <p:ph type="body" sz="quarter" idx="34" hasCustomPrompt="1"/>
          </p:nvPr>
        </p:nvSpPr>
        <p:spPr>
          <a:xfrm>
            <a:off x="9898909" y="4419631"/>
            <a:ext cx="1744047"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7" name="Text Placeholder 9">
            <a:extLst>
              <a:ext uri="{FF2B5EF4-FFF2-40B4-BE49-F238E27FC236}">
                <a16:creationId xmlns:a16="http://schemas.microsoft.com/office/drawing/2014/main" id="{AC1AEDF8-8E4F-2A6F-1A71-852A3DA0DC82}"/>
              </a:ext>
            </a:extLst>
          </p:cNvPr>
          <p:cNvSpPr>
            <a:spLocks noGrp="1"/>
          </p:cNvSpPr>
          <p:nvPr>
            <p:ph type="body" sz="quarter" idx="35" hasCustomPrompt="1"/>
          </p:nvPr>
        </p:nvSpPr>
        <p:spPr>
          <a:xfrm>
            <a:off x="9898909" y="4960610"/>
            <a:ext cx="1744047"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grpSp>
        <p:nvGrpSpPr>
          <p:cNvPr id="19" name="Group 18">
            <a:extLst>
              <a:ext uri="{FF2B5EF4-FFF2-40B4-BE49-F238E27FC236}">
                <a16:creationId xmlns:a16="http://schemas.microsoft.com/office/drawing/2014/main" id="{59F5011D-C983-2D21-C55A-1755922F4782}"/>
              </a:ext>
            </a:extLst>
          </p:cNvPr>
          <p:cNvGrpSpPr/>
          <p:nvPr/>
        </p:nvGrpSpPr>
        <p:grpSpPr>
          <a:xfrm>
            <a:off x="9391650" y="6521574"/>
            <a:ext cx="2445624" cy="140376"/>
            <a:chOff x="9391650" y="6521574"/>
            <a:chExt cx="2445624" cy="140376"/>
          </a:xfrm>
          <a:solidFill>
            <a:schemeClr val="tx1"/>
          </a:solidFill>
        </p:grpSpPr>
        <p:pic>
          <p:nvPicPr>
            <p:cNvPr id="20" name="Graphic 19">
              <a:extLst>
                <a:ext uri="{FF2B5EF4-FFF2-40B4-BE49-F238E27FC236}">
                  <a16:creationId xmlns:a16="http://schemas.microsoft.com/office/drawing/2014/main" id="{19478C6F-52A6-094D-A9B8-D2FE6B0F84B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941858" y="6521574"/>
              <a:ext cx="895416" cy="136800"/>
            </a:xfrm>
            <a:prstGeom prst="rect">
              <a:avLst/>
            </a:prstGeom>
          </p:spPr>
        </p:pic>
        <p:grpSp>
          <p:nvGrpSpPr>
            <p:cNvPr id="21" name="Group 20">
              <a:extLst>
                <a:ext uri="{FF2B5EF4-FFF2-40B4-BE49-F238E27FC236}">
                  <a16:creationId xmlns:a16="http://schemas.microsoft.com/office/drawing/2014/main" id="{94884726-C9BB-D4CB-AFE1-D75734F24419}"/>
                </a:ext>
              </a:extLst>
            </p:cNvPr>
            <p:cNvGrpSpPr/>
            <p:nvPr userDrawn="1"/>
          </p:nvGrpSpPr>
          <p:grpSpPr>
            <a:xfrm>
              <a:off x="9391650" y="6536538"/>
              <a:ext cx="1443125" cy="125412"/>
              <a:chOff x="9391650" y="6536538"/>
              <a:chExt cx="1443125" cy="125412"/>
            </a:xfrm>
            <a:grpFill/>
          </p:grpSpPr>
          <p:sp>
            <p:nvSpPr>
              <p:cNvPr id="27" name="Freeform 26">
                <a:extLst>
                  <a:ext uri="{FF2B5EF4-FFF2-40B4-BE49-F238E27FC236}">
                    <a16:creationId xmlns:a16="http://schemas.microsoft.com/office/drawing/2014/main" id="{D0166C39-6486-9978-AADF-2ECFDF3A5425}"/>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EAD8BC9-D757-D6E8-DDED-2EF11206CE75}"/>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99478905"/>
      </p:ext>
    </p:extLst>
  </p:cSld>
  <p:clrMapOvr>
    <a:masterClrMapping/>
  </p:clrMapOvr>
  <p:extLst>
    <p:ext uri="{DCECCB84-F9BA-43D5-87BE-67443E8EF086}">
      <p15:sldGuideLst xmlns:p15="http://schemas.microsoft.com/office/powerpoint/2012/main">
        <p15:guide id="4" orient="horz" pos="3974">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p:cSld name="Team Slide – 4">
    <p:spTree>
      <p:nvGrpSpPr>
        <p:cNvPr id="1" name=""/>
        <p:cNvGrpSpPr/>
        <p:nvPr/>
      </p:nvGrpSpPr>
      <p:grpSpPr>
        <a:xfrm>
          <a:off x="0" y="0"/>
          <a:ext cx="0" cy="0"/>
          <a:chOff x="0" y="0"/>
          <a:chExt cx="0" cy="0"/>
        </a:xfrm>
      </p:grpSpPr>
      <p:pic>
        <p:nvPicPr>
          <p:cNvPr id="2" name="Picture 1" descr="A blue and white gradient&#10;&#10;AI-generated content may be incorrect.">
            <a:extLst>
              <a:ext uri="{FF2B5EF4-FFF2-40B4-BE49-F238E27FC236}">
                <a16:creationId xmlns:a16="http://schemas.microsoft.com/office/drawing/2014/main" id="{64079979-32B2-FD5D-0332-B67D74890AA2}"/>
              </a:ext>
            </a:extLst>
          </p:cNvPr>
          <p:cNvPicPr>
            <a:picLocks noChangeAspect="1"/>
          </p:cNvPicPr>
          <p:nvPr/>
        </p:nvPicPr>
        <p:blipFill>
          <a:blip r:embed="rId2"/>
          <a:srcRect r="224"/>
          <a:stretch>
            <a:fillRect/>
          </a:stretch>
        </p:blipFill>
        <p:spPr>
          <a:xfrm>
            <a:off x="0" y="-10429"/>
            <a:ext cx="12192000" cy="6868429"/>
          </a:xfrm>
          <a:prstGeom prst="rect">
            <a:avLst/>
          </a:prstGeom>
        </p:spPr>
      </p:pic>
      <p:pic>
        <p:nvPicPr>
          <p:cNvPr id="3" name="Picture 2" descr="A blue and green planet&#10;&#10;AI-generated content may be incorrect.">
            <a:extLst>
              <a:ext uri="{FF2B5EF4-FFF2-40B4-BE49-F238E27FC236}">
                <a16:creationId xmlns:a16="http://schemas.microsoft.com/office/drawing/2014/main" id="{05B10EB0-B486-5B20-D490-AC0E191D3185}"/>
              </a:ext>
            </a:extLst>
          </p:cNvPr>
          <p:cNvPicPr>
            <a:picLocks noChangeAspect="1"/>
          </p:cNvPicPr>
          <p:nvPr/>
        </p:nvPicPr>
        <p:blipFill>
          <a:blip r:embed="rId3"/>
          <a:srcRect l="16551" b="22627"/>
          <a:stretch>
            <a:fillRect/>
          </a:stretch>
        </p:blipFill>
        <p:spPr>
          <a:xfrm rot="10800000">
            <a:off x="7572658" y="0"/>
            <a:ext cx="4619342" cy="3891088"/>
          </a:xfrm>
          <a:prstGeom prst="rect">
            <a:avLst/>
          </a:prstGeom>
        </p:spPr>
      </p:pic>
      <p:sp>
        <p:nvSpPr>
          <p:cNvPr id="5" name="Rectangle 4">
            <a:extLst>
              <a:ext uri="{FF2B5EF4-FFF2-40B4-BE49-F238E27FC236}">
                <a16:creationId xmlns:a16="http://schemas.microsoft.com/office/drawing/2014/main" id="{4C5AD0BA-2FB7-D864-3C3B-00A8BF664D91}"/>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34" name="Picture Placeholder 27">
            <a:extLst>
              <a:ext uri="{FF2B5EF4-FFF2-40B4-BE49-F238E27FC236}">
                <a16:creationId xmlns:a16="http://schemas.microsoft.com/office/drawing/2014/main" id="{8500506F-DF6E-30B4-1FD8-74F8866D4022}"/>
              </a:ext>
            </a:extLst>
          </p:cNvPr>
          <p:cNvSpPr>
            <a:spLocks noGrp="1"/>
          </p:cNvSpPr>
          <p:nvPr>
            <p:ph type="pic" sz="quarter" idx="12" hasCustomPrompt="1"/>
          </p:nvPr>
        </p:nvSpPr>
        <p:spPr>
          <a:xfrm>
            <a:off x="357188" y="2275840"/>
            <a:ext cx="2700000" cy="3373027"/>
          </a:xfrm>
          <a:prstGeom prst="roundRect">
            <a:avLst>
              <a:gd name="adj" fmla="val 4616"/>
            </a:avLst>
          </a:prstGeom>
          <a:solidFill>
            <a:schemeClr val="accent5"/>
          </a:solidFill>
        </p:spPr>
        <p:txBody>
          <a:bodyPr anchor="ctr"/>
          <a:lstStyle>
            <a:lvl1pPr marL="0" indent="0" algn="l">
              <a:buNone/>
              <a:defRPr sz="1000">
                <a:solidFill>
                  <a:schemeClr val="tx1"/>
                </a:solidFill>
              </a:defRPr>
            </a:lvl1pPr>
          </a:lstStyle>
          <a:p>
            <a:r>
              <a:rPr lang="en-US"/>
              <a:t>Click here to add your profile image/headshot</a:t>
            </a:r>
          </a:p>
        </p:txBody>
      </p:sp>
      <p:sp>
        <p:nvSpPr>
          <p:cNvPr id="35" name="Picture Placeholder 27">
            <a:extLst>
              <a:ext uri="{FF2B5EF4-FFF2-40B4-BE49-F238E27FC236}">
                <a16:creationId xmlns:a16="http://schemas.microsoft.com/office/drawing/2014/main" id="{E9FCEE50-1C73-7062-7450-0EBF75AAF7D0}"/>
              </a:ext>
            </a:extLst>
          </p:cNvPr>
          <p:cNvSpPr>
            <a:spLocks noGrp="1"/>
          </p:cNvSpPr>
          <p:nvPr>
            <p:ph type="pic" sz="quarter" idx="13" hasCustomPrompt="1"/>
          </p:nvPr>
        </p:nvSpPr>
        <p:spPr>
          <a:xfrm>
            <a:off x="3279359" y="2275840"/>
            <a:ext cx="2700000" cy="3373027"/>
          </a:xfrm>
          <a:prstGeom prst="roundRect">
            <a:avLst>
              <a:gd name="adj" fmla="val 4824"/>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36" name="Picture Placeholder 27">
            <a:extLst>
              <a:ext uri="{FF2B5EF4-FFF2-40B4-BE49-F238E27FC236}">
                <a16:creationId xmlns:a16="http://schemas.microsoft.com/office/drawing/2014/main" id="{2783B04F-92FB-B096-2847-60DF454E0F89}"/>
              </a:ext>
            </a:extLst>
          </p:cNvPr>
          <p:cNvSpPr>
            <a:spLocks noGrp="1"/>
          </p:cNvSpPr>
          <p:nvPr>
            <p:ph type="pic" sz="quarter" idx="14" hasCustomPrompt="1"/>
          </p:nvPr>
        </p:nvSpPr>
        <p:spPr>
          <a:xfrm>
            <a:off x="6202744" y="2275840"/>
            <a:ext cx="2700000" cy="3373027"/>
          </a:xfrm>
          <a:prstGeom prst="roundRect">
            <a:avLst>
              <a:gd name="adj" fmla="val 4201"/>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37" name="Picture Placeholder 27">
            <a:extLst>
              <a:ext uri="{FF2B5EF4-FFF2-40B4-BE49-F238E27FC236}">
                <a16:creationId xmlns:a16="http://schemas.microsoft.com/office/drawing/2014/main" id="{11E45D70-8499-82A1-D883-66CAB7E226C0}"/>
              </a:ext>
            </a:extLst>
          </p:cNvPr>
          <p:cNvSpPr>
            <a:spLocks noGrp="1"/>
          </p:cNvSpPr>
          <p:nvPr>
            <p:ph type="pic" sz="quarter" idx="15" hasCustomPrompt="1"/>
          </p:nvPr>
        </p:nvSpPr>
        <p:spPr>
          <a:xfrm>
            <a:off x="9134812" y="2275840"/>
            <a:ext cx="2700000" cy="3373027"/>
          </a:xfrm>
          <a:prstGeom prst="roundRect">
            <a:avLst>
              <a:gd name="adj" fmla="val 5032"/>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4" name="Footer Placeholder 3">
            <a:extLst>
              <a:ext uri="{FF2B5EF4-FFF2-40B4-BE49-F238E27FC236}">
                <a16:creationId xmlns:a16="http://schemas.microsoft.com/office/drawing/2014/main" id="{E9E7D71F-212A-80AD-2579-DBC68971B444}"/>
              </a:ext>
            </a:extLst>
          </p:cNvPr>
          <p:cNvSpPr>
            <a:spLocks noGrp="1"/>
          </p:cNvSpPr>
          <p:nvPr>
            <p:ph type="ftr" sz="quarter" idx="34"/>
          </p:nvPr>
        </p:nvSpPr>
        <p:spPr/>
        <p:txBody>
          <a:bodyPr/>
          <a:lstStyle/>
          <a:p>
            <a:endParaRPr lang="en-US"/>
          </a:p>
        </p:txBody>
      </p:sp>
      <p:sp>
        <p:nvSpPr>
          <p:cNvPr id="6" name="Slide Number Placeholder 5">
            <a:extLst>
              <a:ext uri="{FF2B5EF4-FFF2-40B4-BE49-F238E27FC236}">
                <a16:creationId xmlns:a16="http://schemas.microsoft.com/office/drawing/2014/main" id="{A60D8ACD-A612-C135-E531-BE925305A01F}"/>
              </a:ext>
            </a:extLst>
          </p:cNvPr>
          <p:cNvSpPr>
            <a:spLocks noGrp="1"/>
          </p:cNvSpPr>
          <p:nvPr>
            <p:ph type="sldNum" sz="quarter" idx="35"/>
          </p:nvPr>
        </p:nvSpPr>
        <p:spPr/>
        <p:txBody>
          <a:bodyPr/>
          <a:lstStyle/>
          <a:p>
            <a:fld id="{1E4E4A48-B3C9-B942-90EF-ECA811FD1626}" type="slidenum">
              <a:rPr lang="en-US" smtClean="0"/>
              <a:pPr/>
              <a:t>‹Nº›</a:t>
            </a:fld>
            <a:endParaRPr lang="en-US"/>
          </a:p>
        </p:txBody>
      </p:sp>
      <p:sp>
        <p:nvSpPr>
          <p:cNvPr id="15" name="Title 14">
            <a:extLst>
              <a:ext uri="{FF2B5EF4-FFF2-40B4-BE49-F238E27FC236}">
                <a16:creationId xmlns:a16="http://schemas.microsoft.com/office/drawing/2014/main" id="{F6BEDB1E-4A38-C8E7-1EE2-BDCA61A42EC7}"/>
              </a:ext>
            </a:extLst>
          </p:cNvPr>
          <p:cNvSpPr>
            <a:spLocks noGrp="1"/>
          </p:cNvSpPr>
          <p:nvPr>
            <p:ph type="title" hasCustomPrompt="1"/>
          </p:nvPr>
        </p:nvSpPr>
        <p:spPr/>
        <p:txBody>
          <a:bodyPr/>
          <a:lstStyle/>
          <a:p>
            <a:r>
              <a:rPr lang="en-GB"/>
              <a:t>Meet the team</a:t>
            </a:r>
            <a:endParaRPr lang="en-US"/>
          </a:p>
        </p:txBody>
      </p:sp>
      <p:sp>
        <p:nvSpPr>
          <p:cNvPr id="19" name="Text Placeholder 27">
            <a:extLst>
              <a:ext uri="{FF2B5EF4-FFF2-40B4-BE49-F238E27FC236}">
                <a16:creationId xmlns:a16="http://schemas.microsoft.com/office/drawing/2014/main" id="{287CE686-EDD5-891E-9F8F-2E4DD63E96D3}"/>
              </a:ext>
            </a:extLst>
          </p:cNvPr>
          <p:cNvSpPr>
            <a:spLocks noGrp="1"/>
          </p:cNvSpPr>
          <p:nvPr>
            <p:ph type="body" sz="quarter" idx="44"/>
          </p:nvPr>
        </p:nvSpPr>
        <p:spPr>
          <a:xfrm>
            <a:off x="358988" y="4526877"/>
            <a:ext cx="2696400" cy="1121990"/>
          </a:xfrm>
          <a:prstGeom prst="round2SameRect">
            <a:avLst>
              <a:gd name="adj1" fmla="val 0"/>
              <a:gd name="adj2" fmla="val 9338"/>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0" name="Text Placeholder 27">
            <a:extLst>
              <a:ext uri="{FF2B5EF4-FFF2-40B4-BE49-F238E27FC236}">
                <a16:creationId xmlns:a16="http://schemas.microsoft.com/office/drawing/2014/main" id="{24F1E220-D9D8-C697-3CAE-6B4BB650A0DE}"/>
              </a:ext>
            </a:extLst>
          </p:cNvPr>
          <p:cNvSpPr>
            <a:spLocks noGrp="1"/>
          </p:cNvSpPr>
          <p:nvPr>
            <p:ph type="body" sz="quarter" idx="45"/>
          </p:nvPr>
        </p:nvSpPr>
        <p:spPr>
          <a:xfrm>
            <a:off x="3281159" y="4526877"/>
            <a:ext cx="2696400" cy="1121990"/>
          </a:xfrm>
          <a:prstGeom prst="round2SameRect">
            <a:avLst>
              <a:gd name="adj1" fmla="val 0"/>
              <a:gd name="adj2" fmla="val 10470"/>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1" name="Text Placeholder 27">
            <a:extLst>
              <a:ext uri="{FF2B5EF4-FFF2-40B4-BE49-F238E27FC236}">
                <a16:creationId xmlns:a16="http://schemas.microsoft.com/office/drawing/2014/main" id="{8CC4BFBB-9A02-EB05-E26D-342E94B24613}"/>
              </a:ext>
            </a:extLst>
          </p:cNvPr>
          <p:cNvSpPr>
            <a:spLocks noGrp="1"/>
          </p:cNvSpPr>
          <p:nvPr>
            <p:ph type="body" sz="quarter" idx="46"/>
          </p:nvPr>
        </p:nvSpPr>
        <p:spPr>
          <a:xfrm>
            <a:off x="6204544" y="4526877"/>
            <a:ext cx="2696400" cy="1121990"/>
          </a:xfrm>
          <a:prstGeom prst="round2SameRect">
            <a:avLst>
              <a:gd name="adj1" fmla="val 0"/>
              <a:gd name="adj2" fmla="val 9338"/>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22" name="Text Placeholder 27">
            <a:extLst>
              <a:ext uri="{FF2B5EF4-FFF2-40B4-BE49-F238E27FC236}">
                <a16:creationId xmlns:a16="http://schemas.microsoft.com/office/drawing/2014/main" id="{81DDA43E-724D-7102-1B84-8F7D571CDB15}"/>
              </a:ext>
            </a:extLst>
          </p:cNvPr>
          <p:cNvSpPr>
            <a:spLocks noGrp="1"/>
          </p:cNvSpPr>
          <p:nvPr>
            <p:ph type="body" sz="quarter" idx="47"/>
          </p:nvPr>
        </p:nvSpPr>
        <p:spPr>
          <a:xfrm>
            <a:off x="9136612" y="4526877"/>
            <a:ext cx="2696400" cy="1121990"/>
          </a:xfrm>
          <a:prstGeom prst="round2SameRect">
            <a:avLst>
              <a:gd name="adj1" fmla="val 0"/>
              <a:gd name="adj2" fmla="val 11602"/>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7" name="Text Placeholder 9">
            <a:extLst>
              <a:ext uri="{FF2B5EF4-FFF2-40B4-BE49-F238E27FC236}">
                <a16:creationId xmlns:a16="http://schemas.microsoft.com/office/drawing/2014/main" id="{2F6F0BE8-38A1-7AD0-1AA5-F4B018BCCCE8}"/>
              </a:ext>
            </a:extLst>
          </p:cNvPr>
          <p:cNvSpPr>
            <a:spLocks noGrp="1"/>
          </p:cNvSpPr>
          <p:nvPr>
            <p:ph type="body" sz="quarter" idx="10" hasCustomPrompt="1"/>
          </p:nvPr>
        </p:nvSpPr>
        <p:spPr>
          <a:xfrm>
            <a:off x="549044" y="4908307"/>
            <a:ext cx="2362016"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8" name="Text Placeholder 9">
            <a:extLst>
              <a:ext uri="{FF2B5EF4-FFF2-40B4-BE49-F238E27FC236}">
                <a16:creationId xmlns:a16="http://schemas.microsoft.com/office/drawing/2014/main" id="{E3D855F3-1005-56C5-754E-D10FC280B3D6}"/>
              </a:ext>
            </a:extLst>
          </p:cNvPr>
          <p:cNvSpPr>
            <a:spLocks noGrp="1"/>
          </p:cNvSpPr>
          <p:nvPr>
            <p:ph type="body" sz="quarter" idx="11" hasCustomPrompt="1"/>
          </p:nvPr>
        </p:nvSpPr>
        <p:spPr>
          <a:xfrm>
            <a:off x="549044" y="5221729"/>
            <a:ext cx="2362016"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9" name="Text Placeholder 9">
            <a:extLst>
              <a:ext uri="{FF2B5EF4-FFF2-40B4-BE49-F238E27FC236}">
                <a16:creationId xmlns:a16="http://schemas.microsoft.com/office/drawing/2014/main" id="{2D0C2E41-FCDD-83B6-333B-39117FD1CF2A}"/>
              </a:ext>
            </a:extLst>
          </p:cNvPr>
          <p:cNvSpPr>
            <a:spLocks noGrp="1"/>
          </p:cNvSpPr>
          <p:nvPr>
            <p:ph type="body" sz="quarter" idx="28" hasCustomPrompt="1"/>
          </p:nvPr>
        </p:nvSpPr>
        <p:spPr>
          <a:xfrm>
            <a:off x="3460024" y="4908307"/>
            <a:ext cx="2362016"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0" name="Text Placeholder 9">
            <a:extLst>
              <a:ext uri="{FF2B5EF4-FFF2-40B4-BE49-F238E27FC236}">
                <a16:creationId xmlns:a16="http://schemas.microsoft.com/office/drawing/2014/main" id="{510A997F-0535-DEFE-3DAB-ED5D8FFB304F}"/>
              </a:ext>
            </a:extLst>
          </p:cNvPr>
          <p:cNvSpPr>
            <a:spLocks noGrp="1"/>
          </p:cNvSpPr>
          <p:nvPr>
            <p:ph type="body" sz="quarter" idx="29" hasCustomPrompt="1"/>
          </p:nvPr>
        </p:nvSpPr>
        <p:spPr>
          <a:xfrm>
            <a:off x="3460024" y="5221729"/>
            <a:ext cx="2362016"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11" name="Text Placeholder 9">
            <a:extLst>
              <a:ext uri="{FF2B5EF4-FFF2-40B4-BE49-F238E27FC236}">
                <a16:creationId xmlns:a16="http://schemas.microsoft.com/office/drawing/2014/main" id="{4402B885-27EA-4865-19E4-B784CA3CC17D}"/>
              </a:ext>
            </a:extLst>
          </p:cNvPr>
          <p:cNvSpPr>
            <a:spLocks noGrp="1"/>
          </p:cNvSpPr>
          <p:nvPr>
            <p:ph type="body" sz="quarter" idx="30" hasCustomPrompt="1"/>
          </p:nvPr>
        </p:nvSpPr>
        <p:spPr>
          <a:xfrm>
            <a:off x="6345837" y="4908307"/>
            <a:ext cx="2362016"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2" name="Text Placeholder 9">
            <a:extLst>
              <a:ext uri="{FF2B5EF4-FFF2-40B4-BE49-F238E27FC236}">
                <a16:creationId xmlns:a16="http://schemas.microsoft.com/office/drawing/2014/main" id="{69CE4B62-3D67-1647-2E9F-756D72D0BDCF}"/>
              </a:ext>
            </a:extLst>
          </p:cNvPr>
          <p:cNvSpPr>
            <a:spLocks noGrp="1"/>
          </p:cNvSpPr>
          <p:nvPr>
            <p:ph type="body" sz="quarter" idx="31" hasCustomPrompt="1"/>
          </p:nvPr>
        </p:nvSpPr>
        <p:spPr>
          <a:xfrm>
            <a:off x="6345837" y="5221729"/>
            <a:ext cx="2362016"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13" name="Text Placeholder 9">
            <a:extLst>
              <a:ext uri="{FF2B5EF4-FFF2-40B4-BE49-F238E27FC236}">
                <a16:creationId xmlns:a16="http://schemas.microsoft.com/office/drawing/2014/main" id="{7D60D5C0-0D69-0FF6-37FB-D1898F14B664}"/>
              </a:ext>
            </a:extLst>
          </p:cNvPr>
          <p:cNvSpPr>
            <a:spLocks noGrp="1"/>
          </p:cNvSpPr>
          <p:nvPr>
            <p:ph type="body" sz="quarter" idx="32" hasCustomPrompt="1"/>
          </p:nvPr>
        </p:nvSpPr>
        <p:spPr>
          <a:xfrm>
            <a:off x="9276318" y="4908307"/>
            <a:ext cx="2362016"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4" name="Text Placeholder 9">
            <a:extLst>
              <a:ext uri="{FF2B5EF4-FFF2-40B4-BE49-F238E27FC236}">
                <a16:creationId xmlns:a16="http://schemas.microsoft.com/office/drawing/2014/main" id="{D0B8ACBC-94A7-0590-E763-FA50C4A0E460}"/>
              </a:ext>
            </a:extLst>
          </p:cNvPr>
          <p:cNvSpPr>
            <a:spLocks noGrp="1"/>
          </p:cNvSpPr>
          <p:nvPr>
            <p:ph type="body" sz="quarter" idx="33" hasCustomPrompt="1"/>
          </p:nvPr>
        </p:nvSpPr>
        <p:spPr>
          <a:xfrm>
            <a:off x="9276318" y="5218876"/>
            <a:ext cx="2362016"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grpSp>
        <p:nvGrpSpPr>
          <p:cNvPr id="16" name="Group 15">
            <a:extLst>
              <a:ext uri="{FF2B5EF4-FFF2-40B4-BE49-F238E27FC236}">
                <a16:creationId xmlns:a16="http://schemas.microsoft.com/office/drawing/2014/main" id="{B995E70F-3F49-4322-6743-9D004C4DF705}"/>
              </a:ext>
            </a:extLst>
          </p:cNvPr>
          <p:cNvGrpSpPr/>
          <p:nvPr/>
        </p:nvGrpSpPr>
        <p:grpSpPr>
          <a:xfrm>
            <a:off x="9391650" y="6521574"/>
            <a:ext cx="2445624" cy="140376"/>
            <a:chOff x="9391650" y="6521574"/>
            <a:chExt cx="2445624" cy="140376"/>
          </a:xfrm>
          <a:solidFill>
            <a:schemeClr val="tx1"/>
          </a:solidFill>
        </p:grpSpPr>
        <p:pic>
          <p:nvPicPr>
            <p:cNvPr id="17" name="Graphic 16">
              <a:extLst>
                <a:ext uri="{FF2B5EF4-FFF2-40B4-BE49-F238E27FC236}">
                  <a16:creationId xmlns:a16="http://schemas.microsoft.com/office/drawing/2014/main" id="{89AEA89B-69C9-9C7D-A0C1-774C6693A5C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941858" y="6521574"/>
              <a:ext cx="895416" cy="136800"/>
            </a:xfrm>
            <a:prstGeom prst="rect">
              <a:avLst/>
            </a:prstGeom>
          </p:spPr>
        </p:pic>
        <p:grpSp>
          <p:nvGrpSpPr>
            <p:cNvPr id="23" name="Group 22">
              <a:extLst>
                <a:ext uri="{FF2B5EF4-FFF2-40B4-BE49-F238E27FC236}">
                  <a16:creationId xmlns:a16="http://schemas.microsoft.com/office/drawing/2014/main" id="{9294EBEE-FD35-3798-F292-B601A0F21F5D}"/>
                </a:ext>
              </a:extLst>
            </p:cNvPr>
            <p:cNvGrpSpPr/>
            <p:nvPr userDrawn="1"/>
          </p:nvGrpSpPr>
          <p:grpSpPr>
            <a:xfrm>
              <a:off x="9391650" y="6536538"/>
              <a:ext cx="1443125" cy="125412"/>
              <a:chOff x="9391650" y="6536538"/>
              <a:chExt cx="1443125" cy="125412"/>
            </a:xfrm>
            <a:grpFill/>
          </p:grpSpPr>
          <p:sp>
            <p:nvSpPr>
              <p:cNvPr id="24" name="Freeform 23">
                <a:extLst>
                  <a:ext uri="{FF2B5EF4-FFF2-40B4-BE49-F238E27FC236}">
                    <a16:creationId xmlns:a16="http://schemas.microsoft.com/office/drawing/2014/main" id="{66584C76-EC4F-A80D-3C33-8BD7793FBB91}"/>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05F2F8B4-0BC1-4260-4341-76BDDBEFE61A}"/>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03773662"/>
      </p:ext>
    </p:extLst>
  </p:cSld>
  <p:clrMapOvr>
    <a:masterClrMapping/>
  </p:clrMapOvr>
  <p:extLst>
    <p:ext uri="{DCECCB84-F9BA-43D5-87BE-67443E8EF086}">
      <p15:sldGuideLst xmlns:p15="http://schemas.microsoft.com/office/powerpoint/2012/main">
        <p15:guide id="4" orient="horz" pos="3974">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p:cSld name="Team Slide – 3">
    <p:spTree>
      <p:nvGrpSpPr>
        <p:cNvPr id="1" name=""/>
        <p:cNvGrpSpPr/>
        <p:nvPr/>
      </p:nvGrpSpPr>
      <p:grpSpPr>
        <a:xfrm>
          <a:off x="0" y="0"/>
          <a:ext cx="0" cy="0"/>
          <a:chOff x="0" y="0"/>
          <a:chExt cx="0" cy="0"/>
        </a:xfrm>
      </p:grpSpPr>
      <p:pic>
        <p:nvPicPr>
          <p:cNvPr id="2" name="Picture 1" descr="A blue and white gradient&#10;&#10;AI-generated content may be incorrect.">
            <a:extLst>
              <a:ext uri="{FF2B5EF4-FFF2-40B4-BE49-F238E27FC236}">
                <a16:creationId xmlns:a16="http://schemas.microsoft.com/office/drawing/2014/main" id="{38CEAD78-0213-773F-6C9C-3355B050676B}"/>
              </a:ext>
            </a:extLst>
          </p:cNvPr>
          <p:cNvPicPr>
            <a:picLocks noChangeAspect="1"/>
          </p:cNvPicPr>
          <p:nvPr/>
        </p:nvPicPr>
        <p:blipFill>
          <a:blip r:embed="rId2"/>
          <a:srcRect r="224"/>
          <a:stretch>
            <a:fillRect/>
          </a:stretch>
        </p:blipFill>
        <p:spPr>
          <a:xfrm>
            <a:off x="0" y="-10429"/>
            <a:ext cx="12192000" cy="6868429"/>
          </a:xfrm>
          <a:prstGeom prst="rect">
            <a:avLst/>
          </a:prstGeom>
        </p:spPr>
      </p:pic>
      <p:pic>
        <p:nvPicPr>
          <p:cNvPr id="3" name="Picture 2" descr="A blue and green planet&#10;&#10;AI-generated content may be incorrect.">
            <a:extLst>
              <a:ext uri="{FF2B5EF4-FFF2-40B4-BE49-F238E27FC236}">
                <a16:creationId xmlns:a16="http://schemas.microsoft.com/office/drawing/2014/main" id="{6EDECDE0-B6C6-3CE0-3D3D-3F92610C95AA}"/>
              </a:ext>
            </a:extLst>
          </p:cNvPr>
          <p:cNvPicPr>
            <a:picLocks noChangeAspect="1"/>
          </p:cNvPicPr>
          <p:nvPr/>
        </p:nvPicPr>
        <p:blipFill>
          <a:blip r:embed="rId3"/>
          <a:srcRect l="16551" b="22627"/>
          <a:stretch>
            <a:fillRect/>
          </a:stretch>
        </p:blipFill>
        <p:spPr>
          <a:xfrm rot="10800000">
            <a:off x="7572658" y="0"/>
            <a:ext cx="4619342" cy="3891088"/>
          </a:xfrm>
          <a:prstGeom prst="rect">
            <a:avLst/>
          </a:prstGeom>
        </p:spPr>
      </p:pic>
      <p:sp>
        <p:nvSpPr>
          <p:cNvPr id="5" name="Rectangle 4">
            <a:extLst>
              <a:ext uri="{FF2B5EF4-FFF2-40B4-BE49-F238E27FC236}">
                <a16:creationId xmlns:a16="http://schemas.microsoft.com/office/drawing/2014/main" id="{4C5CC3E9-0182-87BB-64C3-853C09230D0F}"/>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34" name="Picture Placeholder 27">
            <a:extLst>
              <a:ext uri="{FF2B5EF4-FFF2-40B4-BE49-F238E27FC236}">
                <a16:creationId xmlns:a16="http://schemas.microsoft.com/office/drawing/2014/main" id="{8500506F-DF6E-30B4-1FD8-74F8866D4022}"/>
              </a:ext>
            </a:extLst>
          </p:cNvPr>
          <p:cNvSpPr>
            <a:spLocks noGrp="1"/>
          </p:cNvSpPr>
          <p:nvPr>
            <p:ph type="pic" sz="quarter" idx="12" hasCustomPrompt="1"/>
          </p:nvPr>
        </p:nvSpPr>
        <p:spPr>
          <a:xfrm>
            <a:off x="357187" y="2275840"/>
            <a:ext cx="3722400" cy="3373027"/>
          </a:xfrm>
          <a:prstGeom prst="roundRect">
            <a:avLst>
              <a:gd name="adj" fmla="val 3196"/>
            </a:avLst>
          </a:prstGeom>
          <a:solidFill>
            <a:schemeClr val="accent5"/>
          </a:solidFill>
        </p:spPr>
        <p:txBody>
          <a:bodyPr anchor="ctr"/>
          <a:lstStyle>
            <a:lvl1pPr marL="0" indent="0" algn="l">
              <a:buNone/>
              <a:defRPr sz="1000">
                <a:solidFill>
                  <a:schemeClr val="tx1"/>
                </a:solidFill>
              </a:defRPr>
            </a:lvl1pPr>
          </a:lstStyle>
          <a:p>
            <a:r>
              <a:rPr lang="en-US"/>
              <a:t>Click here to add your profile image/headshot</a:t>
            </a:r>
          </a:p>
        </p:txBody>
      </p:sp>
      <p:sp>
        <p:nvSpPr>
          <p:cNvPr id="35" name="Picture Placeholder 27">
            <a:extLst>
              <a:ext uri="{FF2B5EF4-FFF2-40B4-BE49-F238E27FC236}">
                <a16:creationId xmlns:a16="http://schemas.microsoft.com/office/drawing/2014/main" id="{E9FCEE50-1C73-7062-7450-0EBF75AAF7D0}"/>
              </a:ext>
            </a:extLst>
          </p:cNvPr>
          <p:cNvSpPr>
            <a:spLocks noGrp="1"/>
          </p:cNvSpPr>
          <p:nvPr>
            <p:ph type="pic" sz="quarter" idx="13" hasCustomPrompt="1"/>
          </p:nvPr>
        </p:nvSpPr>
        <p:spPr>
          <a:xfrm>
            <a:off x="4235292" y="2275840"/>
            <a:ext cx="3720776" cy="3373027"/>
          </a:xfrm>
          <a:prstGeom prst="roundRect">
            <a:avLst>
              <a:gd name="adj" fmla="val 4027"/>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36" name="Picture Placeholder 27">
            <a:extLst>
              <a:ext uri="{FF2B5EF4-FFF2-40B4-BE49-F238E27FC236}">
                <a16:creationId xmlns:a16="http://schemas.microsoft.com/office/drawing/2014/main" id="{2783B04F-92FB-B096-2847-60DF454E0F89}"/>
              </a:ext>
            </a:extLst>
          </p:cNvPr>
          <p:cNvSpPr>
            <a:spLocks noGrp="1"/>
          </p:cNvSpPr>
          <p:nvPr>
            <p:ph type="pic" sz="quarter" idx="14" hasCustomPrompt="1"/>
          </p:nvPr>
        </p:nvSpPr>
        <p:spPr>
          <a:xfrm>
            <a:off x="8116686" y="2275840"/>
            <a:ext cx="3720776" cy="3373027"/>
          </a:xfrm>
          <a:prstGeom prst="roundRect">
            <a:avLst>
              <a:gd name="adj" fmla="val 3861"/>
            </a:avLst>
          </a:prstGeom>
          <a:solidFill>
            <a:schemeClr val="accent5"/>
          </a:solidFill>
        </p:spPr>
        <p:txBody>
          <a:bodyPr anchor="ctr"/>
          <a:lstStyle>
            <a:lvl1pPr marL="0" indent="0" algn="l">
              <a:buNone/>
              <a:defRPr sz="1000">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4" name="Title 3">
            <a:extLst>
              <a:ext uri="{FF2B5EF4-FFF2-40B4-BE49-F238E27FC236}">
                <a16:creationId xmlns:a16="http://schemas.microsoft.com/office/drawing/2014/main" id="{DA37ED3E-1DE5-C819-5678-EBBDA08A79B6}"/>
              </a:ext>
            </a:extLst>
          </p:cNvPr>
          <p:cNvSpPr>
            <a:spLocks noGrp="1"/>
          </p:cNvSpPr>
          <p:nvPr>
            <p:ph type="title" hasCustomPrompt="1"/>
          </p:nvPr>
        </p:nvSpPr>
        <p:spPr/>
        <p:txBody>
          <a:bodyPr/>
          <a:lstStyle/>
          <a:p>
            <a:r>
              <a:rPr lang="en-GB"/>
              <a:t>Meet the team</a:t>
            </a:r>
            <a:endParaRPr lang="en-US"/>
          </a:p>
        </p:txBody>
      </p:sp>
      <p:sp>
        <p:nvSpPr>
          <p:cNvPr id="6" name="Footer Placeholder 5">
            <a:extLst>
              <a:ext uri="{FF2B5EF4-FFF2-40B4-BE49-F238E27FC236}">
                <a16:creationId xmlns:a16="http://schemas.microsoft.com/office/drawing/2014/main" id="{B344E7E7-A8F6-0F3A-4128-AC5B027DCC71}"/>
              </a:ext>
            </a:extLst>
          </p:cNvPr>
          <p:cNvSpPr>
            <a:spLocks noGrp="1"/>
          </p:cNvSpPr>
          <p:nvPr>
            <p:ph type="ftr" sz="quarter" idx="32"/>
          </p:nvPr>
        </p:nvSpPr>
        <p:spPr/>
        <p:txBody>
          <a:bodyPr/>
          <a:lstStyle/>
          <a:p>
            <a:endParaRPr lang="en-US"/>
          </a:p>
        </p:txBody>
      </p:sp>
      <p:sp>
        <p:nvSpPr>
          <p:cNvPr id="13" name="Slide Number Placeholder 12">
            <a:extLst>
              <a:ext uri="{FF2B5EF4-FFF2-40B4-BE49-F238E27FC236}">
                <a16:creationId xmlns:a16="http://schemas.microsoft.com/office/drawing/2014/main" id="{40E42125-05FC-60C1-8CB1-F5939990AC1C}"/>
              </a:ext>
            </a:extLst>
          </p:cNvPr>
          <p:cNvSpPr>
            <a:spLocks noGrp="1"/>
          </p:cNvSpPr>
          <p:nvPr>
            <p:ph type="sldNum" sz="quarter" idx="33"/>
          </p:nvPr>
        </p:nvSpPr>
        <p:spPr/>
        <p:txBody>
          <a:bodyPr/>
          <a:lstStyle/>
          <a:p>
            <a:fld id="{1E4E4A48-B3C9-B942-90EF-ECA811FD1626}" type="slidenum">
              <a:rPr lang="en-US" smtClean="0"/>
              <a:pPr/>
              <a:t>‹Nº›</a:t>
            </a:fld>
            <a:endParaRPr lang="en-US"/>
          </a:p>
        </p:txBody>
      </p:sp>
      <p:sp>
        <p:nvSpPr>
          <p:cNvPr id="17" name="Text Placeholder 27">
            <a:extLst>
              <a:ext uri="{FF2B5EF4-FFF2-40B4-BE49-F238E27FC236}">
                <a16:creationId xmlns:a16="http://schemas.microsoft.com/office/drawing/2014/main" id="{0841B74B-67CD-ED75-4FC9-A364B101E38C}"/>
              </a:ext>
            </a:extLst>
          </p:cNvPr>
          <p:cNvSpPr>
            <a:spLocks noGrp="1"/>
          </p:cNvSpPr>
          <p:nvPr>
            <p:ph type="body" sz="quarter" idx="47"/>
          </p:nvPr>
        </p:nvSpPr>
        <p:spPr>
          <a:xfrm>
            <a:off x="357187" y="4526877"/>
            <a:ext cx="3722400" cy="1123200"/>
          </a:xfrm>
          <a:prstGeom prst="round2SameRect">
            <a:avLst>
              <a:gd name="adj1" fmla="val 0"/>
              <a:gd name="adj2" fmla="val 8763"/>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18" name="Text Placeholder 27">
            <a:extLst>
              <a:ext uri="{FF2B5EF4-FFF2-40B4-BE49-F238E27FC236}">
                <a16:creationId xmlns:a16="http://schemas.microsoft.com/office/drawing/2014/main" id="{A4DC10A6-E83C-6BC5-5F61-10DDD3CD3AA6}"/>
              </a:ext>
            </a:extLst>
          </p:cNvPr>
          <p:cNvSpPr>
            <a:spLocks noGrp="1"/>
          </p:cNvSpPr>
          <p:nvPr>
            <p:ph type="body" sz="quarter" idx="48"/>
          </p:nvPr>
        </p:nvSpPr>
        <p:spPr>
          <a:xfrm>
            <a:off x="4234480" y="4526877"/>
            <a:ext cx="3722400" cy="1123200"/>
          </a:xfrm>
          <a:prstGeom prst="round2SameRect">
            <a:avLst>
              <a:gd name="adj1" fmla="val 0"/>
              <a:gd name="adj2" fmla="val 10742"/>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19" name="Text Placeholder 27">
            <a:extLst>
              <a:ext uri="{FF2B5EF4-FFF2-40B4-BE49-F238E27FC236}">
                <a16:creationId xmlns:a16="http://schemas.microsoft.com/office/drawing/2014/main" id="{18264162-5AB8-F240-E139-477E57BF4C4C}"/>
              </a:ext>
            </a:extLst>
          </p:cNvPr>
          <p:cNvSpPr>
            <a:spLocks noGrp="1"/>
          </p:cNvSpPr>
          <p:nvPr>
            <p:ph type="body" sz="quarter" idx="49"/>
          </p:nvPr>
        </p:nvSpPr>
        <p:spPr>
          <a:xfrm>
            <a:off x="8115874" y="4526877"/>
            <a:ext cx="3722400" cy="1123200"/>
          </a:xfrm>
          <a:prstGeom prst="round2SameRect">
            <a:avLst>
              <a:gd name="adj1" fmla="val 0"/>
              <a:gd name="adj2" fmla="val 11307"/>
            </a:avLst>
          </a:prstGeom>
          <a:gradFill flip="none" rotWithShape="1">
            <a:gsLst>
              <a:gs pos="100000">
                <a:schemeClr val="tx2">
                  <a:alpha val="0"/>
                </a:schemeClr>
              </a:gs>
              <a:gs pos="25000">
                <a:schemeClr val="tx2">
                  <a:alpha val="60000"/>
                </a:schemeClr>
              </a:gs>
            </a:gsLst>
            <a:lin ang="16200000" scaled="1"/>
            <a:tileRect/>
          </a:gradFill>
        </p:spPr>
        <p:txBody>
          <a:bodyPr/>
          <a:lstStyle>
            <a:lvl1pPr>
              <a:defRPr sz="100">
                <a:noFill/>
              </a:defRPr>
            </a:lvl1pPr>
          </a:lstStyle>
          <a:p>
            <a:pPr lvl="0"/>
            <a:endParaRPr lang="en-US"/>
          </a:p>
        </p:txBody>
      </p:sp>
      <p:sp>
        <p:nvSpPr>
          <p:cNvPr id="7" name="Text Placeholder 9">
            <a:extLst>
              <a:ext uri="{FF2B5EF4-FFF2-40B4-BE49-F238E27FC236}">
                <a16:creationId xmlns:a16="http://schemas.microsoft.com/office/drawing/2014/main" id="{2F6F0BE8-38A1-7AD0-1AA5-F4B018BCCCE8}"/>
              </a:ext>
            </a:extLst>
          </p:cNvPr>
          <p:cNvSpPr>
            <a:spLocks noGrp="1"/>
          </p:cNvSpPr>
          <p:nvPr>
            <p:ph type="body" sz="quarter" idx="10" hasCustomPrompt="1"/>
          </p:nvPr>
        </p:nvSpPr>
        <p:spPr>
          <a:xfrm>
            <a:off x="549044" y="4911160"/>
            <a:ext cx="3330898"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8" name="Text Placeholder 9">
            <a:extLst>
              <a:ext uri="{FF2B5EF4-FFF2-40B4-BE49-F238E27FC236}">
                <a16:creationId xmlns:a16="http://schemas.microsoft.com/office/drawing/2014/main" id="{E3D855F3-1005-56C5-754E-D10FC280B3D6}"/>
              </a:ext>
            </a:extLst>
          </p:cNvPr>
          <p:cNvSpPr>
            <a:spLocks noGrp="1"/>
          </p:cNvSpPr>
          <p:nvPr>
            <p:ph type="body" sz="quarter" idx="11" hasCustomPrompt="1"/>
          </p:nvPr>
        </p:nvSpPr>
        <p:spPr>
          <a:xfrm>
            <a:off x="549044" y="5221729"/>
            <a:ext cx="3330898"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9" name="Text Placeholder 9">
            <a:extLst>
              <a:ext uri="{FF2B5EF4-FFF2-40B4-BE49-F238E27FC236}">
                <a16:creationId xmlns:a16="http://schemas.microsoft.com/office/drawing/2014/main" id="{2D0C2E41-FCDD-83B6-333B-39117FD1CF2A}"/>
              </a:ext>
            </a:extLst>
          </p:cNvPr>
          <p:cNvSpPr>
            <a:spLocks noGrp="1"/>
          </p:cNvSpPr>
          <p:nvPr>
            <p:ph type="body" sz="quarter" idx="28" hasCustomPrompt="1"/>
          </p:nvPr>
        </p:nvSpPr>
        <p:spPr>
          <a:xfrm>
            <a:off x="4435150" y="4911160"/>
            <a:ext cx="3330898"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0" name="Text Placeholder 9">
            <a:extLst>
              <a:ext uri="{FF2B5EF4-FFF2-40B4-BE49-F238E27FC236}">
                <a16:creationId xmlns:a16="http://schemas.microsoft.com/office/drawing/2014/main" id="{510A997F-0535-DEFE-3DAB-ED5D8FFB304F}"/>
              </a:ext>
            </a:extLst>
          </p:cNvPr>
          <p:cNvSpPr>
            <a:spLocks noGrp="1"/>
          </p:cNvSpPr>
          <p:nvPr>
            <p:ph type="body" sz="quarter" idx="29" hasCustomPrompt="1"/>
          </p:nvPr>
        </p:nvSpPr>
        <p:spPr>
          <a:xfrm>
            <a:off x="4435150" y="5221729"/>
            <a:ext cx="3330898"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11" name="Text Placeholder 9">
            <a:extLst>
              <a:ext uri="{FF2B5EF4-FFF2-40B4-BE49-F238E27FC236}">
                <a16:creationId xmlns:a16="http://schemas.microsoft.com/office/drawing/2014/main" id="{4402B885-27EA-4865-19E4-B784CA3CC17D}"/>
              </a:ext>
            </a:extLst>
          </p:cNvPr>
          <p:cNvSpPr>
            <a:spLocks noGrp="1"/>
          </p:cNvSpPr>
          <p:nvPr>
            <p:ph type="body" sz="quarter" idx="30" hasCustomPrompt="1"/>
          </p:nvPr>
        </p:nvSpPr>
        <p:spPr>
          <a:xfrm>
            <a:off x="8318751" y="4911160"/>
            <a:ext cx="3330898" cy="249214"/>
          </a:xfrm>
        </p:spPr>
        <p:txBody>
          <a:bodyPr/>
          <a:lstStyle>
            <a:lvl1pPr marL="0" indent="0">
              <a:lnSpc>
                <a:spcPct val="90000"/>
              </a:lnSpc>
              <a:spcBef>
                <a:spcPts val="0"/>
              </a:spcBef>
              <a:spcAft>
                <a:spcPts val="0"/>
              </a:spcAft>
              <a:buNone/>
              <a:defRPr sz="1600" b="0" i="0">
                <a:solidFill>
                  <a:schemeClr val="bg1"/>
                </a:solidFill>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2" name="Text Placeholder 9">
            <a:extLst>
              <a:ext uri="{FF2B5EF4-FFF2-40B4-BE49-F238E27FC236}">
                <a16:creationId xmlns:a16="http://schemas.microsoft.com/office/drawing/2014/main" id="{69CE4B62-3D67-1647-2E9F-756D72D0BDCF}"/>
              </a:ext>
            </a:extLst>
          </p:cNvPr>
          <p:cNvSpPr>
            <a:spLocks noGrp="1"/>
          </p:cNvSpPr>
          <p:nvPr>
            <p:ph type="body" sz="quarter" idx="31" hasCustomPrompt="1"/>
          </p:nvPr>
        </p:nvSpPr>
        <p:spPr>
          <a:xfrm>
            <a:off x="8318751" y="5221729"/>
            <a:ext cx="3330898" cy="138226"/>
          </a:xfrm>
        </p:spPr>
        <p:txBody>
          <a:bodyPr/>
          <a:lstStyle>
            <a:lvl1pPr marL="0" indent="0">
              <a:lnSpc>
                <a:spcPct val="90000"/>
              </a:lnSpc>
              <a:spcBef>
                <a:spcPts val="0"/>
              </a:spcBef>
              <a:spcAft>
                <a:spcPts val="0"/>
              </a:spcAft>
              <a:buNone/>
              <a:defRPr sz="1050" b="0" i="0">
                <a:solidFill>
                  <a:schemeClr val="bg1"/>
                </a:solidFill>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grpSp>
        <p:nvGrpSpPr>
          <p:cNvPr id="14" name="Group 13">
            <a:extLst>
              <a:ext uri="{FF2B5EF4-FFF2-40B4-BE49-F238E27FC236}">
                <a16:creationId xmlns:a16="http://schemas.microsoft.com/office/drawing/2014/main" id="{8BE5B09D-9728-46A9-0450-E72024413A98}"/>
              </a:ext>
            </a:extLst>
          </p:cNvPr>
          <p:cNvGrpSpPr/>
          <p:nvPr/>
        </p:nvGrpSpPr>
        <p:grpSpPr>
          <a:xfrm>
            <a:off x="9391650" y="6521574"/>
            <a:ext cx="2445624" cy="140376"/>
            <a:chOff x="9391650" y="6521574"/>
            <a:chExt cx="2445624" cy="140376"/>
          </a:xfrm>
          <a:solidFill>
            <a:schemeClr val="tx1"/>
          </a:solidFill>
        </p:grpSpPr>
        <p:pic>
          <p:nvPicPr>
            <p:cNvPr id="15" name="Graphic 14">
              <a:extLst>
                <a:ext uri="{FF2B5EF4-FFF2-40B4-BE49-F238E27FC236}">
                  <a16:creationId xmlns:a16="http://schemas.microsoft.com/office/drawing/2014/main" id="{3902776A-42D8-9DF9-EE51-91239B43F34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941858" y="6521574"/>
              <a:ext cx="895416" cy="136800"/>
            </a:xfrm>
            <a:prstGeom prst="rect">
              <a:avLst/>
            </a:prstGeom>
          </p:spPr>
        </p:pic>
        <p:grpSp>
          <p:nvGrpSpPr>
            <p:cNvPr id="20" name="Group 19">
              <a:extLst>
                <a:ext uri="{FF2B5EF4-FFF2-40B4-BE49-F238E27FC236}">
                  <a16:creationId xmlns:a16="http://schemas.microsoft.com/office/drawing/2014/main" id="{1E113775-131A-58AC-4072-2E3C4FF98BBC}"/>
                </a:ext>
              </a:extLst>
            </p:cNvPr>
            <p:cNvGrpSpPr/>
            <p:nvPr userDrawn="1"/>
          </p:nvGrpSpPr>
          <p:grpSpPr>
            <a:xfrm>
              <a:off x="9391650" y="6536538"/>
              <a:ext cx="1443125" cy="125412"/>
              <a:chOff x="9391650" y="6536538"/>
              <a:chExt cx="1443125" cy="125412"/>
            </a:xfrm>
            <a:grpFill/>
          </p:grpSpPr>
          <p:sp>
            <p:nvSpPr>
              <p:cNvPr id="21" name="Freeform 20">
                <a:extLst>
                  <a:ext uri="{FF2B5EF4-FFF2-40B4-BE49-F238E27FC236}">
                    <a16:creationId xmlns:a16="http://schemas.microsoft.com/office/drawing/2014/main" id="{20E736E7-BD76-33B4-AB90-A039DDF72167}"/>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CDFC98B9-66CB-9D58-97C7-73E56242A603}"/>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79286791"/>
      </p:ext>
    </p:extLst>
  </p:cSld>
  <p:clrMapOvr>
    <a:masterClrMapping/>
  </p:clrMapOvr>
  <p:extLst>
    <p:ext uri="{DCECCB84-F9BA-43D5-87BE-67443E8EF086}">
      <p15:sldGuideLst xmlns:p15="http://schemas.microsoft.com/office/powerpoint/2012/main">
        <p15:guide id="4" orient="horz" pos="3974">
          <p15:clr>
            <a:srgbClr val="FBAE40"/>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p:cSld name="Team Highlight Slide – 3">
    <p:spTree>
      <p:nvGrpSpPr>
        <p:cNvPr id="1" name=""/>
        <p:cNvGrpSpPr/>
        <p:nvPr/>
      </p:nvGrpSpPr>
      <p:grpSpPr>
        <a:xfrm>
          <a:off x="0" y="0"/>
          <a:ext cx="0" cy="0"/>
          <a:chOff x="0" y="0"/>
          <a:chExt cx="0" cy="0"/>
        </a:xfrm>
      </p:grpSpPr>
      <p:pic>
        <p:nvPicPr>
          <p:cNvPr id="2" name="Picture 1" descr="A blue and white gradient&#10;&#10;AI-generated content may be incorrect.">
            <a:extLst>
              <a:ext uri="{FF2B5EF4-FFF2-40B4-BE49-F238E27FC236}">
                <a16:creationId xmlns:a16="http://schemas.microsoft.com/office/drawing/2014/main" id="{7AD5B590-8213-1669-CE92-BAB9F753C972}"/>
              </a:ext>
            </a:extLst>
          </p:cNvPr>
          <p:cNvPicPr>
            <a:picLocks noChangeAspect="1"/>
          </p:cNvPicPr>
          <p:nvPr/>
        </p:nvPicPr>
        <p:blipFill>
          <a:blip r:embed="rId2"/>
          <a:srcRect r="224"/>
          <a:stretch>
            <a:fillRect/>
          </a:stretch>
        </p:blipFill>
        <p:spPr>
          <a:xfrm>
            <a:off x="0" y="-10429"/>
            <a:ext cx="12192000" cy="6868429"/>
          </a:xfrm>
          <a:prstGeom prst="rect">
            <a:avLst/>
          </a:prstGeom>
        </p:spPr>
      </p:pic>
      <p:pic>
        <p:nvPicPr>
          <p:cNvPr id="20" name="Picture 19" descr="A blue and green planet&#10;&#10;AI-generated content may be incorrect.">
            <a:extLst>
              <a:ext uri="{FF2B5EF4-FFF2-40B4-BE49-F238E27FC236}">
                <a16:creationId xmlns:a16="http://schemas.microsoft.com/office/drawing/2014/main" id="{5B78F577-30D6-4D44-6BC5-B2316005708B}"/>
              </a:ext>
            </a:extLst>
          </p:cNvPr>
          <p:cNvPicPr>
            <a:picLocks noChangeAspect="1"/>
          </p:cNvPicPr>
          <p:nvPr/>
        </p:nvPicPr>
        <p:blipFill>
          <a:blip r:embed="rId3"/>
          <a:srcRect l="16551" b="22627"/>
          <a:stretch>
            <a:fillRect/>
          </a:stretch>
        </p:blipFill>
        <p:spPr>
          <a:xfrm rot="10800000">
            <a:off x="7572658" y="0"/>
            <a:ext cx="4619342" cy="3891088"/>
          </a:xfrm>
          <a:prstGeom prst="rect">
            <a:avLst/>
          </a:prstGeom>
        </p:spPr>
      </p:pic>
      <p:sp>
        <p:nvSpPr>
          <p:cNvPr id="21" name="Rectangle 20">
            <a:extLst>
              <a:ext uri="{FF2B5EF4-FFF2-40B4-BE49-F238E27FC236}">
                <a16:creationId xmlns:a16="http://schemas.microsoft.com/office/drawing/2014/main" id="{FEDB0C47-DE7D-F761-75F2-CC1535F7D4D8}"/>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8" name="Rounded Rectangle 7">
            <a:extLst>
              <a:ext uri="{FF2B5EF4-FFF2-40B4-BE49-F238E27FC236}">
                <a16:creationId xmlns:a16="http://schemas.microsoft.com/office/drawing/2014/main" id="{8FEC2A88-FA2E-047B-529F-391DD0EE3F57}"/>
              </a:ext>
            </a:extLst>
          </p:cNvPr>
          <p:cNvSpPr/>
          <p:nvPr/>
        </p:nvSpPr>
        <p:spPr>
          <a:xfrm>
            <a:off x="547687" y="1421422"/>
            <a:ext cx="3574608" cy="4709458"/>
          </a:xfrm>
          <a:prstGeom prst="roundRect">
            <a:avLst>
              <a:gd name="adj" fmla="val 505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ounded Rectangle 16">
            <a:extLst>
              <a:ext uri="{FF2B5EF4-FFF2-40B4-BE49-F238E27FC236}">
                <a16:creationId xmlns:a16="http://schemas.microsoft.com/office/drawing/2014/main" id="{B3BB0E29-3FD9-C007-F8F5-9D85BADD3A74}"/>
              </a:ext>
            </a:extLst>
          </p:cNvPr>
          <p:cNvSpPr/>
          <p:nvPr/>
        </p:nvSpPr>
        <p:spPr>
          <a:xfrm>
            <a:off x="4366698" y="1421422"/>
            <a:ext cx="3574608" cy="4709458"/>
          </a:xfrm>
          <a:prstGeom prst="roundRect">
            <a:avLst>
              <a:gd name="adj" fmla="val 474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ounded Rectangle 17">
            <a:extLst>
              <a:ext uri="{FF2B5EF4-FFF2-40B4-BE49-F238E27FC236}">
                <a16:creationId xmlns:a16="http://schemas.microsoft.com/office/drawing/2014/main" id="{72CFA714-0FCB-41DC-D70D-97CB36F27FA5}"/>
              </a:ext>
            </a:extLst>
          </p:cNvPr>
          <p:cNvSpPr/>
          <p:nvPr/>
        </p:nvSpPr>
        <p:spPr>
          <a:xfrm>
            <a:off x="8213890" y="1421422"/>
            <a:ext cx="3574608" cy="4709458"/>
          </a:xfrm>
          <a:prstGeom prst="roundRect">
            <a:avLst>
              <a:gd name="adj" fmla="val 426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Placeholder 9">
            <a:extLst>
              <a:ext uri="{FF2B5EF4-FFF2-40B4-BE49-F238E27FC236}">
                <a16:creationId xmlns:a16="http://schemas.microsoft.com/office/drawing/2014/main" id="{8B299E47-F501-7107-8C2F-9546F0990F6D}"/>
              </a:ext>
            </a:extLst>
          </p:cNvPr>
          <p:cNvSpPr>
            <a:spLocks noGrp="1"/>
          </p:cNvSpPr>
          <p:nvPr>
            <p:ph type="body" sz="quarter" idx="10" hasCustomPrompt="1"/>
          </p:nvPr>
        </p:nvSpPr>
        <p:spPr>
          <a:xfrm>
            <a:off x="766539" y="3437401"/>
            <a:ext cx="3136904" cy="392835"/>
          </a:xfrm>
        </p:spPr>
        <p:txBody>
          <a:bodyPr/>
          <a:lstStyle>
            <a:lvl1pPr marL="0" indent="0">
              <a:lnSpc>
                <a:spcPct val="90000"/>
              </a:lnSpc>
              <a:spcBef>
                <a:spcPts val="0"/>
              </a:spcBef>
              <a:spcAft>
                <a:spcPts val="0"/>
              </a:spcAft>
              <a:buNone/>
              <a:defRPr sz="1600" b="0" i="0">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11" name="Text Placeholder 9">
            <a:extLst>
              <a:ext uri="{FF2B5EF4-FFF2-40B4-BE49-F238E27FC236}">
                <a16:creationId xmlns:a16="http://schemas.microsoft.com/office/drawing/2014/main" id="{814D151E-0AA2-E32F-78E3-F07601C0C84D}"/>
              </a:ext>
            </a:extLst>
          </p:cNvPr>
          <p:cNvSpPr>
            <a:spLocks noGrp="1"/>
          </p:cNvSpPr>
          <p:nvPr>
            <p:ph type="body" sz="quarter" idx="11" hasCustomPrompt="1"/>
          </p:nvPr>
        </p:nvSpPr>
        <p:spPr>
          <a:xfrm>
            <a:off x="766539" y="3951702"/>
            <a:ext cx="3136904" cy="138226"/>
          </a:xfrm>
        </p:spPr>
        <p:txBody>
          <a:bodyPr/>
          <a:lstStyle>
            <a:lvl1pPr marL="0" indent="0">
              <a:lnSpc>
                <a:spcPct val="90000"/>
              </a:lnSpc>
              <a:spcBef>
                <a:spcPts val="0"/>
              </a:spcBef>
              <a:spcAft>
                <a:spcPts val="0"/>
              </a:spcAft>
              <a:buNone/>
              <a:defRPr sz="1050" b="0" i="0">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34" name="Picture Placeholder 27">
            <a:extLst>
              <a:ext uri="{FF2B5EF4-FFF2-40B4-BE49-F238E27FC236}">
                <a16:creationId xmlns:a16="http://schemas.microsoft.com/office/drawing/2014/main" id="{8500506F-DF6E-30B4-1FD8-74F8866D4022}"/>
              </a:ext>
            </a:extLst>
          </p:cNvPr>
          <p:cNvSpPr>
            <a:spLocks noGrp="1"/>
          </p:cNvSpPr>
          <p:nvPr>
            <p:ph type="pic" sz="quarter" idx="12" hasCustomPrompt="1"/>
          </p:nvPr>
        </p:nvSpPr>
        <p:spPr>
          <a:xfrm>
            <a:off x="763212" y="1593574"/>
            <a:ext cx="3143558" cy="1674728"/>
          </a:xfrm>
          <a:prstGeom prst="roundRect">
            <a:avLst>
              <a:gd name="adj" fmla="val 4943"/>
            </a:avLst>
          </a:prstGeom>
          <a:solidFill>
            <a:schemeClr val="accent5"/>
          </a:solidFill>
        </p:spPr>
        <p:txBody>
          <a:bodyPr/>
          <a:lstStyle>
            <a:lvl1pPr marL="0" indent="0">
              <a:buNone/>
              <a:defRPr>
                <a:solidFill>
                  <a:schemeClr val="tx1"/>
                </a:solidFill>
              </a:defRPr>
            </a:lvl1pPr>
          </a:lstStyle>
          <a:p>
            <a:r>
              <a:rPr lang="en-US"/>
              <a:t>Click here to add your profile image/headshot</a:t>
            </a:r>
          </a:p>
        </p:txBody>
      </p:sp>
      <p:sp>
        <p:nvSpPr>
          <p:cNvPr id="3" name="Text Placeholder 9">
            <a:extLst>
              <a:ext uri="{FF2B5EF4-FFF2-40B4-BE49-F238E27FC236}">
                <a16:creationId xmlns:a16="http://schemas.microsoft.com/office/drawing/2014/main" id="{6D3540A5-6314-2877-BAF4-2D17B748840A}"/>
              </a:ext>
            </a:extLst>
          </p:cNvPr>
          <p:cNvSpPr>
            <a:spLocks noGrp="1"/>
          </p:cNvSpPr>
          <p:nvPr>
            <p:ph type="body" sz="quarter" idx="22" hasCustomPrompt="1"/>
          </p:nvPr>
        </p:nvSpPr>
        <p:spPr>
          <a:xfrm>
            <a:off x="766539" y="4155968"/>
            <a:ext cx="3136904" cy="138226"/>
          </a:xfrm>
        </p:spPr>
        <p:txBody>
          <a:bodyPr/>
          <a:lstStyle>
            <a:lvl1pPr marL="0" indent="0">
              <a:lnSpc>
                <a:spcPct val="90000"/>
              </a:lnSpc>
              <a:spcBef>
                <a:spcPts val="0"/>
              </a:spcBef>
              <a:spcAft>
                <a:spcPts val="0"/>
              </a:spcAft>
              <a:buNone/>
              <a:defRPr sz="1050" b="0" i="0">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Company</a:t>
            </a:r>
          </a:p>
        </p:txBody>
      </p:sp>
      <p:sp>
        <p:nvSpPr>
          <p:cNvPr id="9" name="Text Placeholder 60">
            <a:extLst>
              <a:ext uri="{FF2B5EF4-FFF2-40B4-BE49-F238E27FC236}">
                <a16:creationId xmlns:a16="http://schemas.microsoft.com/office/drawing/2014/main" id="{230CEBF9-C83E-B4BB-EA17-A0DC087D3516}"/>
              </a:ext>
            </a:extLst>
          </p:cNvPr>
          <p:cNvSpPr>
            <a:spLocks noGrp="1"/>
          </p:cNvSpPr>
          <p:nvPr>
            <p:ph type="body" sz="quarter" idx="26" hasCustomPrompt="1"/>
          </p:nvPr>
        </p:nvSpPr>
        <p:spPr>
          <a:xfrm>
            <a:off x="763650" y="4442996"/>
            <a:ext cx="3142683" cy="1488247"/>
          </a:xfrm>
        </p:spPr>
        <p:txBody>
          <a:bodyPr/>
          <a:lstStyle>
            <a:lvl1pPr marL="0" marR="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sz="1000" b="0" i="0">
                <a:latin typeface="WPP" pitchFamily="2" charset="0"/>
                <a:cs typeface="Poppins" pitchFamily="2" charset="77"/>
              </a:defRPr>
            </a:lvl1pPr>
            <a:lvl2pPr marL="360000" indent="0">
              <a:buNone/>
              <a:defRPr sz="1000"/>
            </a:lvl2pPr>
            <a:lvl3pPr marL="720000" indent="0">
              <a:buNone/>
              <a:defRPr sz="1000"/>
            </a:lvl3pPr>
            <a:lvl4pPr marL="1080000" indent="0">
              <a:buNone/>
              <a:defRPr sz="1000"/>
            </a:lvl4pPr>
            <a:lvl5pPr marL="1440000" indent="0">
              <a:buNone/>
              <a:defRPr sz="1000"/>
            </a:lvl5pPr>
          </a:lstStyle>
          <a:p>
            <a:r>
              <a:rPr lang="en-US"/>
              <a:t>Click here to add a description here of up to 4 lines that is about the person above or a goal they are hoping to highlight.</a:t>
            </a:r>
          </a:p>
        </p:txBody>
      </p:sp>
      <p:sp>
        <p:nvSpPr>
          <p:cNvPr id="35" name="Picture Placeholder 27">
            <a:extLst>
              <a:ext uri="{FF2B5EF4-FFF2-40B4-BE49-F238E27FC236}">
                <a16:creationId xmlns:a16="http://schemas.microsoft.com/office/drawing/2014/main" id="{E9FCEE50-1C73-7062-7450-0EBF75AAF7D0}"/>
              </a:ext>
            </a:extLst>
          </p:cNvPr>
          <p:cNvSpPr>
            <a:spLocks noGrp="1"/>
          </p:cNvSpPr>
          <p:nvPr>
            <p:ph type="pic" sz="quarter" idx="13" hasCustomPrompt="1"/>
          </p:nvPr>
        </p:nvSpPr>
        <p:spPr>
          <a:xfrm>
            <a:off x="8429415" y="1593574"/>
            <a:ext cx="3143558" cy="1674728"/>
          </a:xfrm>
          <a:prstGeom prst="roundRect">
            <a:avLst>
              <a:gd name="adj" fmla="val 3938"/>
            </a:avLst>
          </a:prstGeom>
          <a:solidFill>
            <a:schemeClr val="accent5"/>
          </a:solidFill>
        </p:spPr>
        <p:txBody>
          <a:bodyPr/>
          <a:lstStyle>
            <a:lvl1pPr marL="0" indent="0">
              <a:buNone/>
              <a:defRPr>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36" name="Picture Placeholder 27">
            <a:extLst>
              <a:ext uri="{FF2B5EF4-FFF2-40B4-BE49-F238E27FC236}">
                <a16:creationId xmlns:a16="http://schemas.microsoft.com/office/drawing/2014/main" id="{2783B04F-92FB-B096-2847-60DF454E0F89}"/>
              </a:ext>
            </a:extLst>
          </p:cNvPr>
          <p:cNvSpPr>
            <a:spLocks noGrp="1"/>
          </p:cNvSpPr>
          <p:nvPr>
            <p:ph type="pic" sz="quarter" idx="14" hasCustomPrompt="1"/>
          </p:nvPr>
        </p:nvSpPr>
        <p:spPr>
          <a:xfrm>
            <a:off x="4582223" y="1590521"/>
            <a:ext cx="3143558" cy="1674728"/>
          </a:xfrm>
          <a:prstGeom prst="roundRect">
            <a:avLst>
              <a:gd name="adj" fmla="val 3603"/>
            </a:avLst>
          </a:prstGeom>
          <a:solidFill>
            <a:schemeClr val="accent5"/>
          </a:solidFill>
        </p:spPr>
        <p:txBody>
          <a:bodyPr/>
          <a:lstStyle>
            <a:lvl1pPr marL="0" indent="0">
              <a:buNone/>
              <a:defRPr>
                <a:solidFill>
                  <a:schemeClr val="tx1"/>
                </a:solidFill>
              </a:defRPr>
            </a:lvl1pPr>
          </a:lstStyle>
          <a:p>
            <a:pPr marL="0" marR="0" lvl="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a:pPr>
            <a:r>
              <a:rPr lang="en-US"/>
              <a:t>Click here to add your profile image/headshot</a:t>
            </a:r>
          </a:p>
        </p:txBody>
      </p:sp>
      <p:sp>
        <p:nvSpPr>
          <p:cNvPr id="38" name="Text Placeholder 9">
            <a:extLst>
              <a:ext uri="{FF2B5EF4-FFF2-40B4-BE49-F238E27FC236}">
                <a16:creationId xmlns:a16="http://schemas.microsoft.com/office/drawing/2014/main" id="{3F9C5169-F6E1-2413-6F53-059E0808191E}"/>
              </a:ext>
            </a:extLst>
          </p:cNvPr>
          <p:cNvSpPr>
            <a:spLocks noGrp="1"/>
          </p:cNvSpPr>
          <p:nvPr>
            <p:ph type="body" sz="quarter" idx="16" hasCustomPrompt="1"/>
          </p:nvPr>
        </p:nvSpPr>
        <p:spPr>
          <a:xfrm>
            <a:off x="8439108" y="3437401"/>
            <a:ext cx="3124172" cy="392835"/>
          </a:xfrm>
        </p:spPr>
        <p:txBody>
          <a:bodyPr/>
          <a:lstStyle>
            <a:lvl1pPr marL="0" indent="0">
              <a:lnSpc>
                <a:spcPct val="90000"/>
              </a:lnSpc>
              <a:spcBef>
                <a:spcPts val="0"/>
              </a:spcBef>
              <a:spcAft>
                <a:spcPts val="0"/>
              </a:spcAft>
              <a:buNone/>
              <a:defRPr sz="1600" b="0" i="0">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39" name="Text Placeholder 9">
            <a:extLst>
              <a:ext uri="{FF2B5EF4-FFF2-40B4-BE49-F238E27FC236}">
                <a16:creationId xmlns:a16="http://schemas.microsoft.com/office/drawing/2014/main" id="{8A69FA5A-702F-BF7F-EF09-40AEB240685A}"/>
              </a:ext>
            </a:extLst>
          </p:cNvPr>
          <p:cNvSpPr>
            <a:spLocks noGrp="1"/>
          </p:cNvSpPr>
          <p:nvPr>
            <p:ph type="body" sz="quarter" idx="17" hasCustomPrompt="1"/>
          </p:nvPr>
        </p:nvSpPr>
        <p:spPr>
          <a:xfrm>
            <a:off x="8439108" y="3951702"/>
            <a:ext cx="3124172" cy="138226"/>
          </a:xfrm>
        </p:spPr>
        <p:txBody>
          <a:bodyPr/>
          <a:lstStyle>
            <a:lvl1pPr marL="0" indent="0">
              <a:lnSpc>
                <a:spcPct val="90000"/>
              </a:lnSpc>
              <a:spcBef>
                <a:spcPts val="0"/>
              </a:spcBef>
              <a:spcAft>
                <a:spcPts val="0"/>
              </a:spcAft>
              <a:buNone/>
              <a:defRPr sz="1050" b="0" i="0">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40" name="Text Placeholder 9">
            <a:extLst>
              <a:ext uri="{FF2B5EF4-FFF2-40B4-BE49-F238E27FC236}">
                <a16:creationId xmlns:a16="http://schemas.microsoft.com/office/drawing/2014/main" id="{FB60C256-7F43-6BCE-5F56-83BB835D5EC7}"/>
              </a:ext>
            </a:extLst>
          </p:cNvPr>
          <p:cNvSpPr>
            <a:spLocks noGrp="1"/>
          </p:cNvSpPr>
          <p:nvPr>
            <p:ph type="body" sz="quarter" idx="18" hasCustomPrompt="1"/>
          </p:nvPr>
        </p:nvSpPr>
        <p:spPr>
          <a:xfrm>
            <a:off x="4571684" y="3437401"/>
            <a:ext cx="3164637" cy="392835"/>
          </a:xfrm>
        </p:spPr>
        <p:txBody>
          <a:bodyPr/>
          <a:lstStyle>
            <a:lvl1pPr marL="0" indent="0">
              <a:lnSpc>
                <a:spcPct val="90000"/>
              </a:lnSpc>
              <a:spcBef>
                <a:spcPts val="0"/>
              </a:spcBef>
              <a:spcAft>
                <a:spcPts val="0"/>
              </a:spcAft>
              <a:buNone/>
              <a:defRPr sz="1600" b="0" i="0">
                <a:latin typeface="+mj-lt"/>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err="1"/>
              <a:t>Firstname</a:t>
            </a:r>
            <a:r>
              <a:rPr lang="en-GB"/>
              <a:t> Lastname</a:t>
            </a:r>
          </a:p>
        </p:txBody>
      </p:sp>
      <p:sp>
        <p:nvSpPr>
          <p:cNvPr id="41" name="Text Placeholder 9">
            <a:extLst>
              <a:ext uri="{FF2B5EF4-FFF2-40B4-BE49-F238E27FC236}">
                <a16:creationId xmlns:a16="http://schemas.microsoft.com/office/drawing/2014/main" id="{D35EF71C-D000-AFBF-D941-2CA8FD9761CA}"/>
              </a:ext>
            </a:extLst>
          </p:cNvPr>
          <p:cNvSpPr>
            <a:spLocks noGrp="1"/>
          </p:cNvSpPr>
          <p:nvPr>
            <p:ph type="body" sz="quarter" idx="19" hasCustomPrompt="1"/>
          </p:nvPr>
        </p:nvSpPr>
        <p:spPr>
          <a:xfrm>
            <a:off x="4571684" y="3951702"/>
            <a:ext cx="3164637" cy="138226"/>
          </a:xfrm>
        </p:spPr>
        <p:txBody>
          <a:bodyPr/>
          <a:lstStyle>
            <a:lvl1pPr marL="0" indent="0">
              <a:lnSpc>
                <a:spcPct val="90000"/>
              </a:lnSpc>
              <a:spcBef>
                <a:spcPts val="0"/>
              </a:spcBef>
              <a:spcAft>
                <a:spcPts val="0"/>
              </a:spcAft>
              <a:buNone/>
              <a:defRPr sz="1050" b="0" i="0">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Job Title</a:t>
            </a:r>
          </a:p>
        </p:txBody>
      </p:sp>
      <p:sp>
        <p:nvSpPr>
          <p:cNvPr id="5" name="Text Placeholder 9">
            <a:extLst>
              <a:ext uri="{FF2B5EF4-FFF2-40B4-BE49-F238E27FC236}">
                <a16:creationId xmlns:a16="http://schemas.microsoft.com/office/drawing/2014/main" id="{B25F629A-54C5-E410-F390-9CA8CD92DB0B}"/>
              </a:ext>
            </a:extLst>
          </p:cNvPr>
          <p:cNvSpPr>
            <a:spLocks noGrp="1"/>
          </p:cNvSpPr>
          <p:nvPr>
            <p:ph type="body" sz="quarter" idx="23" hasCustomPrompt="1"/>
          </p:nvPr>
        </p:nvSpPr>
        <p:spPr>
          <a:xfrm>
            <a:off x="8439108" y="4155968"/>
            <a:ext cx="3124172" cy="138226"/>
          </a:xfrm>
        </p:spPr>
        <p:txBody>
          <a:bodyPr/>
          <a:lstStyle>
            <a:lvl1pPr marL="0" indent="0">
              <a:lnSpc>
                <a:spcPct val="90000"/>
              </a:lnSpc>
              <a:spcBef>
                <a:spcPts val="0"/>
              </a:spcBef>
              <a:spcAft>
                <a:spcPts val="0"/>
              </a:spcAft>
              <a:buNone/>
              <a:defRPr sz="1050" b="0" i="0">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Company</a:t>
            </a:r>
          </a:p>
        </p:txBody>
      </p:sp>
      <p:sp>
        <p:nvSpPr>
          <p:cNvPr id="6" name="Text Placeholder 9">
            <a:extLst>
              <a:ext uri="{FF2B5EF4-FFF2-40B4-BE49-F238E27FC236}">
                <a16:creationId xmlns:a16="http://schemas.microsoft.com/office/drawing/2014/main" id="{681BF884-248E-AE8F-60B6-8DB947C46457}"/>
              </a:ext>
            </a:extLst>
          </p:cNvPr>
          <p:cNvSpPr>
            <a:spLocks noGrp="1"/>
          </p:cNvSpPr>
          <p:nvPr>
            <p:ph type="body" sz="quarter" idx="24" hasCustomPrompt="1"/>
          </p:nvPr>
        </p:nvSpPr>
        <p:spPr>
          <a:xfrm>
            <a:off x="4571684" y="4155968"/>
            <a:ext cx="3164637" cy="138226"/>
          </a:xfrm>
        </p:spPr>
        <p:txBody>
          <a:bodyPr/>
          <a:lstStyle>
            <a:lvl1pPr marL="0" indent="0">
              <a:lnSpc>
                <a:spcPct val="90000"/>
              </a:lnSpc>
              <a:spcBef>
                <a:spcPts val="0"/>
              </a:spcBef>
              <a:spcAft>
                <a:spcPts val="0"/>
              </a:spcAft>
              <a:buNone/>
              <a:defRPr sz="1050" b="0" i="0">
                <a:latin typeface="WPP" pitchFamily="2" charset="0"/>
                <a:cs typeface="Poppins" pitchFamily="2" charset="77"/>
              </a:defRPr>
            </a:lvl1pPr>
            <a:lvl2pPr marL="360000" indent="0">
              <a:lnSpc>
                <a:spcPct val="90000"/>
              </a:lnSpc>
              <a:spcBef>
                <a:spcPts val="0"/>
              </a:spcBef>
              <a:buNone/>
              <a:defRPr sz="1200" b="1" i="0">
                <a:latin typeface="Poppins ExtraBold" pitchFamily="2" charset="77"/>
                <a:cs typeface="Poppins ExtraBold" pitchFamily="2" charset="77"/>
              </a:defRPr>
            </a:lvl2pPr>
            <a:lvl3pPr marL="720000" indent="0">
              <a:lnSpc>
                <a:spcPct val="90000"/>
              </a:lnSpc>
              <a:spcBef>
                <a:spcPts val="0"/>
              </a:spcBef>
              <a:buNone/>
              <a:defRPr sz="1200" b="1" i="0">
                <a:latin typeface="Poppins ExtraBold" pitchFamily="2" charset="77"/>
                <a:cs typeface="Poppins ExtraBold" pitchFamily="2" charset="77"/>
              </a:defRPr>
            </a:lvl3pPr>
            <a:lvl4pPr marL="1080000" indent="0">
              <a:lnSpc>
                <a:spcPct val="90000"/>
              </a:lnSpc>
              <a:spcBef>
                <a:spcPts val="0"/>
              </a:spcBef>
              <a:buNone/>
              <a:defRPr sz="1200" b="1" i="0">
                <a:latin typeface="Poppins ExtraBold" pitchFamily="2" charset="77"/>
                <a:cs typeface="Poppins ExtraBold" pitchFamily="2" charset="77"/>
              </a:defRPr>
            </a:lvl4pPr>
            <a:lvl5pPr marL="1440000" indent="0">
              <a:lnSpc>
                <a:spcPct val="90000"/>
              </a:lnSpc>
              <a:spcBef>
                <a:spcPts val="0"/>
              </a:spcBef>
              <a:buNone/>
              <a:defRPr sz="1200" b="1" i="0">
                <a:latin typeface="Poppins ExtraBold" pitchFamily="2" charset="77"/>
                <a:cs typeface="Poppins ExtraBold" pitchFamily="2" charset="77"/>
              </a:defRPr>
            </a:lvl5pPr>
          </a:lstStyle>
          <a:p>
            <a:pPr lvl="0"/>
            <a:r>
              <a:rPr lang="en-GB"/>
              <a:t>Company</a:t>
            </a:r>
          </a:p>
        </p:txBody>
      </p:sp>
      <p:sp>
        <p:nvSpPr>
          <p:cNvPr id="12" name="Text Placeholder 60">
            <a:extLst>
              <a:ext uri="{FF2B5EF4-FFF2-40B4-BE49-F238E27FC236}">
                <a16:creationId xmlns:a16="http://schemas.microsoft.com/office/drawing/2014/main" id="{9107F505-78DD-14A7-578B-6320AFAA58A3}"/>
              </a:ext>
            </a:extLst>
          </p:cNvPr>
          <p:cNvSpPr>
            <a:spLocks noGrp="1"/>
          </p:cNvSpPr>
          <p:nvPr>
            <p:ph type="body" sz="quarter" idx="29" hasCustomPrompt="1"/>
          </p:nvPr>
        </p:nvSpPr>
        <p:spPr>
          <a:xfrm>
            <a:off x="8436230" y="4442996"/>
            <a:ext cx="3129928" cy="1488247"/>
          </a:xfrm>
        </p:spPr>
        <p:txBody>
          <a:bodyPr/>
          <a:lstStyle>
            <a:lvl1pPr marL="0" indent="0">
              <a:buNone/>
              <a:defRPr sz="1000" b="0" i="0">
                <a:latin typeface="WPP" pitchFamily="2" charset="0"/>
                <a:cs typeface="Poppins" pitchFamily="2" charset="77"/>
              </a:defRPr>
            </a:lvl1pPr>
            <a:lvl2pPr marL="360000" indent="0">
              <a:buNone/>
              <a:defRPr sz="1000"/>
            </a:lvl2pPr>
            <a:lvl3pPr marL="720000" indent="0">
              <a:buNone/>
              <a:defRPr sz="1000"/>
            </a:lvl3pPr>
            <a:lvl4pPr marL="1080000" indent="0">
              <a:buNone/>
              <a:defRPr sz="1000"/>
            </a:lvl4pPr>
            <a:lvl5pPr marL="1440000" indent="0">
              <a:buNone/>
              <a:defRPr sz="1000"/>
            </a:lvl5pPr>
          </a:lstStyle>
          <a:p>
            <a:r>
              <a:rPr lang="en-US"/>
              <a:t>Click here to add a description here of up to 4 lines that is about the person above or a goal they are hoping to highlight.</a:t>
            </a:r>
          </a:p>
        </p:txBody>
      </p:sp>
      <p:sp>
        <p:nvSpPr>
          <p:cNvPr id="13" name="Text Placeholder 60">
            <a:extLst>
              <a:ext uri="{FF2B5EF4-FFF2-40B4-BE49-F238E27FC236}">
                <a16:creationId xmlns:a16="http://schemas.microsoft.com/office/drawing/2014/main" id="{CDE352AF-1ABF-2783-58DA-DFA568549493}"/>
              </a:ext>
            </a:extLst>
          </p:cNvPr>
          <p:cNvSpPr>
            <a:spLocks noGrp="1"/>
          </p:cNvSpPr>
          <p:nvPr>
            <p:ph type="body" sz="quarter" idx="33" hasCustomPrompt="1"/>
          </p:nvPr>
        </p:nvSpPr>
        <p:spPr>
          <a:xfrm>
            <a:off x="4568769" y="4442996"/>
            <a:ext cx="3170467" cy="1488247"/>
          </a:xfrm>
        </p:spPr>
        <p:txBody>
          <a:bodyPr/>
          <a:lstStyle>
            <a:lvl1pPr marL="0" indent="0">
              <a:buNone/>
              <a:defRPr sz="1000" b="0" i="0">
                <a:latin typeface="WPP" pitchFamily="2" charset="0"/>
                <a:cs typeface="Poppins" pitchFamily="2" charset="77"/>
              </a:defRPr>
            </a:lvl1pPr>
            <a:lvl2pPr marL="360000" indent="0">
              <a:buNone/>
              <a:defRPr sz="1000"/>
            </a:lvl2pPr>
            <a:lvl3pPr marL="720000" indent="0">
              <a:buNone/>
              <a:defRPr sz="1000"/>
            </a:lvl3pPr>
            <a:lvl4pPr marL="1080000" indent="0">
              <a:buNone/>
              <a:defRPr sz="1000"/>
            </a:lvl4pPr>
            <a:lvl5pPr marL="1440000" indent="0">
              <a:buNone/>
              <a:defRPr sz="1000"/>
            </a:lvl5pPr>
          </a:lstStyle>
          <a:p>
            <a:r>
              <a:rPr lang="en-US"/>
              <a:t>Click here to add a description here of up to 4 lines that is about the person above or a goal they are hoping to highlight.</a:t>
            </a:r>
          </a:p>
        </p:txBody>
      </p:sp>
      <p:sp>
        <p:nvSpPr>
          <p:cNvPr id="4" name="Footer Placeholder 3">
            <a:extLst>
              <a:ext uri="{FF2B5EF4-FFF2-40B4-BE49-F238E27FC236}">
                <a16:creationId xmlns:a16="http://schemas.microsoft.com/office/drawing/2014/main" id="{C722DB22-9D14-D72A-0AA9-BF1B260428A6}"/>
              </a:ext>
            </a:extLst>
          </p:cNvPr>
          <p:cNvSpPr>
            <a:spLocks noGrp="1"/>
          </p:cNvSpPr>
          <p:nvPr>
            <p:ph type="ftr" sz="quarter" idx="34"/>
          </p:nvPr>
        </p:nvSpPr>
        <p:spPr/>
        <p:txBody>
          <a:bodyPr/>
          <a:lstStyle/>
          <a:p>
            <a:endParaRPr lang="en-US"/>
          </a:p>
        </p:txBody>
      </p:sp>
      <p:sp>
        <p:nvSpPr>
          <p:cNvPr id="7" name="Slide Number Placeholder 6">
            <a:extLst>
              <a:ext uri="{FF2B5EF4-FFF2-40B4-BE49-F238E27FC236}">
                <a16:creationId xmlns:a16="http://schemas.microsoft.com/office/drawing/2014/main" id="{14DC9545-0133-6362-8BC5-B9AE24BAAF58}"/>
              </a:ext>
            </a:extLst>
          </p:cNvPr>
          <p:cNvSpPr>
            <a:spLocks noGrp="1"/>
          </p:cNvSpPr>
          <p:nvPr>
            <p:ph type="sldNum" sz="quarter" idx="35"/>
          </p:nvPr>
        </p:nvSpPr>
        <p:spPr/>
        <p:txBody>
          <a:bodyPr/>
          <a:lstStyle/>
          <a:p>
            <a:fld id="{1E4E4A48-B3C9-B942-90EF-ECA811FD1626}" type="slidenum">
              <a:rPr lang="en-US" smtClean="0"/>
              <a:pPr/>
              <a:t>‹Nº›</a:t>
            </a:fld>
            <a:endParaRPr lang="en-US"/>
          </a:p>
        </p:txBody>
      </p:sp>
      <p:sp>
        <p:nvSpPr>
          <p:cNvPr id="14" name="Title 13">
            <a:extLst>
              <a:ext uri="{FF2B5EF4-FFF2-40B4-BE49-F238E27FC236}">
                <a16:creationId xmlns:a16="http://schemas.microsoft.com/office/drawing/2014/main" id="{008F76A2-4DCF-BEF7-6414-7C60A9F1C5FD}"/>
              </a:ext>
            </a:extLst>
          </p:cNvPr>
          <p:cNvSpPr>
            <a:spLocks noGrp="1"/>
          </p:cNvSpPr>
          <p:nvPr>
            <p:ph type="title" hasCustomPrompt="1"/>
          </p:nvPr>
        </p:nvSpPr>
        <p:spPr/>
        <p:txBody>
          <a:bodyPr/>
          <a:lstStyle/>
          <a:p>
            <a:r>
              <a:rPr lang="en-GB"/>
              <a:t>Meet the team</a:t>
            </a:r>
            <a:endParaRPr lang="en-US"/>
          </a:p>
        </p:txBody>
      </p:sp>
      <p:grpSp>
        <p:nvGrpSpPr>
          <p:cNvPr id="15" name="Group 14">
            <a:extLst>
              <a:ext uri="{FF2B5EF4-FFF2-40B4-BE49-F238E27FC236}">
                <a16:creationId xmlns:a16="http://schemas.microsoft.com/office/drawing/2014/main" id="{C9DE9945-01B6-0B21-CBD5-756DD8F82026}"/>
              </a:ext>
            </a:extLst>
          </p:cNvPr>
          <p:cNvGrpSpPr/>
          <p:nvPr/>
        </p:nvGrpSpPr>
        <p:grpSpPr>
          <a:xfrm>
            <a:off x="9391650" y="6521574"/>
            <a:ext cx="2445624" cy="140376"/>
            <a:chOff x="9391650" y="6521574"/>
            <a:chExt cx="2445624" cy="140376"/>
          </a:xfrm>
          <a:solidFill>
            <a:schemeClr val="tx1"/>
          </a:solidFill>
        </p:grpSpPr>
        <p:pic>
          <p:nvPicPr>
            <p:cNvPr id="16" name="Graphic 15">
              <a:extLst>
                <a:ext uri="{FF2B5EF4-FFF2-40B4-BE49-F238E27FC236}">
                  <a16:creationId xmlns:a16="http://schemas.microsoft.com/office/drawing/2014/main" id="{5098578D-0388-D1E4-64E0-99FC51BB284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941858" y="6521574"/>
              <a:ext cx="895416" cy="136800"/>
            </a:xfrm>
            <a:prstGeom prst="rect">
              <a:avLst/>
            </a:prstGeom>
          </p:spPr>
        </p:pic>
        <p:grpSp>
          <p:nvGrpSpPr>
            <p:cNvPr id="22" name="Group 21">
              <a:extLst>
                <a:ext uri="{FF2B5EF4-FFF2-40B4-BE49-F238E27FC236}">
                  <a16:creationId xmlns:a16="http://schemas.microsoft.com/office/drawing/2014/main" id="{B7833907-C00F-B69A-8FC9-D539D3E84D28}"/>
                </a:ext>
              </a:extLst>
            </p:cNvPr>
            <p:cNvGrpSpPr/>
            <p:nvPr userDrawn="1"/>
          </p:nvGrpSpPr>
          <p:grpSpPr>
            <a:xfrm>
              <a:off x="9391650" y="6536538"/>
              <a:ext cx="1443125" cy="125412"/>
              <a:chOff x="9391650" y="6536538"/>
              <a:chExt cx="1443125" cy="125412"/>
            </a:xfrm>
            <a:grpFill/>
          </p:grpSpPr>
          <p:sp>
            <p:nvSpPr>
              <p:cNvPr id="23" name="Freeform 22">
                <a:extLst>
                  <a:ext uri="{FF2B5EF4-FFF2-40B4-BE49-F238E27FC236}">
                    <a16:creationId xmlns:a16="http://schemas.microsoft.com/office/drawing/2014/main" id="{88058D20-BF22-96D6-2642-B3EC30BF49D2}"/>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A1CD94B-B481-A30B-A714-43325945F5F0}"/>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29072269"/>
      </p:ext>
    </p:extLst>
  </p:cSld>
  <p:clrMapOvr>
    <a:masterClrMapping/>
  </p:clrMapOvr>
  <p:extLst>
    <p:ext uri="{DCECCB84-F9BA-43D5-87BE-67443E8EF086}">
      <p15:sldGuideLst xmlns:p15="http://schemas.microsoft.com/office/powerpoint/2012/main">
        <p15:guide id="4" orient="horz" pos="3974">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Case Study-4">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FF71D02-C7EE-EB47-B050-76302BE5B320}"/>
              </a:ext>
            </a:extLst>
          </p:cNvPr>
          <p:cNvSpPr>
            <a:spLocks noGrp="1"/>
          </p:cNvSpPr>
          <p:nvPr>
            <p:ph type="pic" sz="quarter" idx="10"/>
          </p:nvPr>
        </p:nvSpPr>
        <p:spPr>
          <a:xfrm>
            <a:off x="0" y="0"/>
            <a:ext cx="12192000" cy="6858000"/>
          </a:xfrm>
          <a:solidFill>
            <a:schemeClr val="accent5"/>
          </a:solidFill>
        </p:spPr>
        <p:txBody>
          <a:bodyPr anchor="ctr"/>
          <a:lstStyle>
            <a:lvl1pPr algn="ctr">
              <a:defRPr b="0" i="0">
                <a:latin typeface="+mn-lt"/>
              </a:defRPr>
            </a:lvl1pPr>
          </a:lstStyle>
          <a:p>
            <a:endParaRPr lang="en-US"/>
          </a:p>
        </p:txBody>
      </p:sp>
      <p:sp>
        <p:nvSpPr>
          <p:cNvPr id="5" name="Footer Placeholder 4">
            <a:extLst>
              <a:ext uri="{FF2B5EF4-FFF2-40B4-BE49-F238E27FC236}">
                <a16:creationId xmlns:a16="http://schemas.microsoft.com/office/drawing/2014/main" id="{2716C64C-99D2-6EFC-BA4A-F8FDA5BCA53E}"/>
              </a:ext>
            </a:extLst>
          </p:cNvPr>
          <p:cNvSpPr>
            <a:spLocks noGrp="1"/>
          </p:cNvSpPr>
          <p:nvPr>
            <p:ph type="ftr" sz="quarter" idx="19"/>
          </p:nvPr>
        </p:nvSpPr>
        <p:spPr/>
        <p:txBody>
          <a:bodyPr/>
          <a:lstStyle>
            <a:lvl1pPr>
              <a:defRPr>
                <a:solidFill>
                  <a:schemeClr val="bg1"/>
                </a:solidFill>
              </a:defRPr>
            </a:lvl1pPr>
          </a:lstStyle>
          <a:p>
            <a:endParaRPr lang="en-US"/>
          </a:p>
        </p:txBody>
      </p:sp>
      <p:sp>
        <p:nvSpPr>
          <p:cNvPr id="12" name="Slide Number Placeholder 11">
            <a:extLst>
              <a:ext uri="{FF2B5EF4-FFF2-40B4-BE49-F238E27FC236}">
                <a16:creationId xmlns:a16="http://schemas.microsoft.com/office/drawing/2014/main" id="{ECE71137-7615-AF01-D3A1-3D37E3FB00C4}"/>
              </a:ext>
            </a:extLst>
          </p:cNvPr>
          <p:cNvSpPr>
            <a:spLocks noGrp="1"/>
          </p:cNvSpPr>
          <p:nvPr>
            <p:ph type="sldNum" sz="quarter" idx="20"/>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17" name="Text Placeholder 9">
            <a:extLst>
              <a:ext uri="{FF2B5EF4-FFF2-40B4-BE49-F238E27FC236}">
                <a16:creationId xmlns:a16="http://schemas.microsoft.com/office/drawing/2014/main" id="{9CB65E60-BD1C-8D05-AB46-4FE36E49E49D}"/>
              </a:ext>
            </a:extLst>
          </p:cNvPr>
          <p:cNvSpPr>
            <a:spLocks noGrp="1"/>
          </p:cNvSpPr>
          <p:nvPr>
            <p:ph type="body" sz="quarter" idx="12"/>
          </p:nvPr>
        </p:nvSpPr>
        <p:spPr>
          <a:xfrm rot="5400000">
            <a:off x="7577528" y="2243528"/>
            <a:ext cx="4614472" cy="4614472"/>
          </a:xfrm>
          <a:gradFill flip="none" rotWithShape="1">
            <a:gsLst>
              <a:gs pos="67000">
                <a:schemeClr val="accent1">
                  <a:alpha val="0"/>
                </a:schemeClr>
              </a:gs>
              <a:gs pos="13000">
                <a:schemeClr val="accent1"/>
              </a:gs>
            </a:gsLst>
            <a:path path="circle">
              <a:fillToRect l="100000" b="100000"/>
            </a:path>
            <a:tileRect t="-100000" r="-100000"/>
          </a:gradFill>
        </p:spPr>
        <p:txBody>
          <a:bodyPr/>
          <a:lstStyle>
            <a:lvl1pPr>
              <a:defRPr sz="100">
                <a:noFill/>
              </a:defRPr>
            </a:lvl1pPr>
          </a:lstStyle>
          <a:p>
            <a:pPr lvl="0"/>
            <a:endParaRPr lang="en-US"/>
          </a:p>
        </p:txBody>
      </p:sp>
      <p:sp>
        <p:nvSpPr>
          <p:cNvPr id="18" name="Text Placeholder 9">
            <a:extLst>
              <a:ext uri="{FF2B5EF4-FFF2-40B4-BE49-F238E27FC236}">
                <a16:creationId xmlns:a16="http://schemas.microsoft.com/office/drawing/2014/main" id="{A0C8D25F-C377-210A-40FE-33EB4F5068C5}"/>
              </a:ext>
            </a:extLst>
          </p:cNvPr>
          <p:cNvSpPr>
            <a:spLocks noGrp="1"/>
          </p:cNvSpPr>
          <p:nvPr>
            <p:ph type="body" sz="quarter" idx="22"/>
          </p:nvPr>
        </p:nvSpPr>
        <p:spPr>
          <a:xfrm rot="16200000">
            <a:off x="0" y="-1"/>
            <a:ext cx="6041035" cy="6041035"/>
          </a:xfrm>
          <a:gradFill flip="none" rotWithShape="1">
            <a:gsLst>
              <a:gs pos="67000">
                <a:schemeClr val="accent3">
                  <a:alpha val="0"/>
                </a:schemeClr>
              </a:gs>
              <a:gs pos="13000">
                <a:schemeClr val="accent3"/>
              </a:gs>
            </a:gsLst>
            <a:path path="circle">
              <a:fillToRect l="100000" b="100000"/>
            </a:path>
            <a:tileRect t="-100000" r="-100000"/>
          </a:gradFill>
        </p:spPr>
        <p:txBody>
          <a:bodyPr/>
          <a:lstStyle>
            <a:lvl1pPr>
              <a:defRPr sz="100">
                <a:noFill/>
              </a:defRPr>
            </a:lvl1pPr>
          </a:lstStyle>
          <a:p>
            <a:pPr lvl="0"/>
            <a:endParaRPr lang="en-US"/>
          </a:p>
        </p:txBody>
      </p:sp>
      <p:sp>
        <p:nvSpPr>
          <p:cNvPr id="14" name="Text Placeholder 13">
            <a:extLst>
              <a:ext uri="{FF2B5EF4-FFF2-40B4-BE49-F238E27FC236}">
                <a16:creationId xmlns:a16="http://schemas.microsoft.com/office/drawing/2014/main" id="{4C31326E-19C6-1C3D-A967-77E69634D6E1}"/>
              </a:ext>
            </a:extLst>
          </p:cNvPr>
          <p:cNvSpPr>
            <a:spLocks noGrp="1"/>
          </p:cNvSpPr>
          <p:nvPr>
            <p:ph type="body" sz="quarter" idx="21"/>
          </p:nvPr>
        </p:nvSpPr>
        <p:spPr>
          <a:xfrm>
            <a:off x="871538" y="893763"/>
            <a:ext cx="4695825" cy="4922837"/>
          </a:xfrm>
          <a:prstGeom prst="roundRect">
            <a:avLst>
              <a:gd name="adj" fmla="val 3645"/>
            </a:avLst>
          </a:prstGeom>
          <a:solidFill>
            <a:schemeClr val="bg1"/>
          </a:solidFill>
        </p:spPr>
        <p:txBody>
          <a:bodyPr/>
          <a:lstStyle>
            <a:lvl1pPr>
              <a:defRPr sz="100">
                <a:noFill/>
              </a:defRPr>
            </a:lvl1pPr>
          </a:lstStyle>
          <a:p>
            <a:pPr lvl="0"/>
            <a:endParaRPr lang="en-US"/>
          </a:p>
        </p:txBody>
      </p:sp>
      <p:sp>
        <p:nvSpPr>
          <p:cNvPr id="10" name="Text Placeholder 17">
            <a:extLst>
              <a:ext uri="{FF2B5EF4-FFF2-40B4-BE49-F238E27FC236}">
                <a16:creationId xmlns:a16="http://schemas.microsoft.com/office/drawing/2014/main" id="{DA98007B-9EE4-1E74-5957-C8D09D03AD56}"/>
              </a:ext>
            </a:extLst>
          </p:cNvPr>
          <p:cNvSpPr>
            <a:spLocks noGrp="1"/>
          </p:cNvSpPr>
          <p:nvPr>
            <p:ph type="body" sz="quarter" idx="15" hasCustomPrompt="1"/>
          </p:nvPr>
        </p:nvSpPr>
        <p:spPr>
          <a:xfrm>
            <a:off x="1106563" y="1123000"/>
            <a:ext cx="4461317" cy="277812"/>
          </a:xfrm>
        </p:spPr>
        <p:txBody>
          <a:bodyPr anchor="ctr"/>
          <a:lstStyle>
            <a:lvl1pPr marL="0" indent="0">
              <a:spcAft>
                <a:spcPts val="0"/>
              </a:spcAft>
              <a:buFont typeface="Arial" panose="020B0604020202020204" pitchFamily="34" charset="0"/>
              <a:buNone/>
              <a:defRPr sz="1100" cap="all" spc="0"/>
            </a:lvl1pPr>
            <a:lvl2pPr marL="0" indent="0">
              <a:spcAft>
                <a:spcPts val="0"/>
              </a:spcAft>
              <a:buNone/>
              <a:defRPr sz="1200" cap="all" spc="100"/>
            </a:lvl2pPr>
            <a:lvl3pPr marL="0" indent="0">
              <a:spcAft>
                <a:spcPts val="0"/>
              </a:spcAft>
              <a:buNone/>
              <a:defRPr sz="1200" cap="all" spc="100"/>
            </a:lvl3pPr>
            <a:lvl4pPr marL="0" indent="0">
              <a:spcAft>
                <a:spcPts val="0"/>
              </a:spcAft>
              <a:buFont typeface="Arial" panose="020B0604020202020204" pitchFamily="34" charset="0"/>
              <a:buNone/>
              <a:defRPr sz="1200" cap="all" spc="100"/>
            </a:lvl4pPr>
            <a:lvl5pPr marL="0" indent="0">
              <a:spcAft>
                <a:spcPts val="0"/>
              </a:spcAft>
              <a:buFont typeface="Arial" panose="020B0604020202020204" pitchFamily="34" charset="0"/>
              <a:buNone/>
              <a:defRPr sz="1200" cap="all" spc="100"/>
            </a:lvl5pPr>
          </a:lstStyle>
          <a:p>
            <a:pPr lvl="0"/>
            <a:r>
              <a:rPr lang="en-GB"/>
              <a:t>CASE STUDY     |     COUNTRY     |     VERTICAL</a:t>
            </a:r>
          </a:p>
        </p:txBody>
      </p:sp>
      <p:sp>
        <p:nvSpPr>
          <p:cNvPr id="11" name="Picture Placeholder 25">
            <a:extLst>
              <a:ext uri="{FF2B5EF4-FFF2-40B4-BE49-F238E27FC236}">
                <a16:creationId xmlns:a16="http://schemas.microsoft.com/office/drawing/2014/main" id="{55C2854F-D8B6-8FD7-1631-F94458BFA49C}"/>
              </a:ext>
            </a:extLst>
          </p:cNvPr>
          <p:cNvSpPr>
            <a:spLocks noGrp="1"/>
          </p:cNvSpPr>
          <p:nvPr>
            <p:ph type="pic" sz="quarter" idx="17"/>
          </p:nvPr>
        </p:nvSpPr>
        <p:spPr>
          <a:xfrm>
            <a:off x="1106046" y="5078994"/>
            <a:ext cx="2399168" cy="534155"/>
          </a:xfrm>
        </p:spPr>
        <p:txBody>
          <a:bodyPr anchor="ctr"/>
          <a:lstStyle>
            <a:lvl1pPr algn="ctr">
              <a:defRPr/>
            </a:lvl1pPr>
          </a:lstStyle>
          <a:p>
            <a:endParaRPr lang="en-US"/>
          </a:p>
        </p:txBody>
      </p:sp>
      <p:sp>
        <p:nvSpPr>
          <p:cNvPr id="15" name="Text Placeholder 7">
            <a:extLst>
              <a:ext uri="{FF2B5EF4-FFF2-40B4-BE49-F238E27FC236}">
                <a16:creationId xmlns:a16="http://schemas.microsoft.com/office/drawing/2014/main" id="{FE86451A-18F5-7E20-FECA-E5E68290F6EF}"/>
              </a:ext>
            </a:extLst>
          </p:cNvPr>
          <p:cNvSpPr>
            <a:spLocks noGrp="1"/>
          </p:cNvSpPr>
          <p:nvPr>
            <p:ph type="body" sz="quarter" idx="11"/>
          </p:nvPr>
        </p:nvSpPr>
        <p:spPr>
          <a:xfrm>
            <a:off x="1106563" y="2949562"/>
            <a:ext cx="4307410" cy="2129432"/>
          </a:xfrm>
        </p:spPr>
        <p:txBody>
          <a:bodyPr numCol="1" spcCol="36000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6" name="Title Placeholder 9">
            <a:extLst>
              <a:ext uri="{FF2B5EF4-FFF2-40B4-BE49-F238E27FC236}">
                <a16:creationId xmlns:a16="http://schemas.microsoft.com/office/drawing/2014/main" id="{5BFF00FB-BF3B-E305-C903-5FD236C2ED55}"/>
              </a:ext>
            </a:extLst>
          </p:cNvPr>
          <p:cNvSpPr>
            <a:spLocks noGrp="1"/>
          </p:cNvSpPr>
          <p:nvPr>
            <p:ph type="title" hasCustomPrompt="1"/>
          </p:nvPr>
        </p:nvSpPr>
        <p:spPr>
          <a:xfrm>
            <a:off x="1106563" y="1487776"/>
            <a:ext cx="4307410" cy="1461786"/>
          </a:xfrm>
          <a:prstGeom prst="rect">
            <a:avLst/>
          </a:prstGeom>
        </p:spPr>
        <p:txBody>
          <a:bodyPr vert="horz" lIns="0" tIns="0" rIns="0" bIns="0" rtlCol="0" anchor="t">
            <a:noAutofit/>
          </a:bodyPr>
          <a:lstStyle>
            <a:lvl1pPr>
              <a:lnSpc>
                <a:spcPct val="80000"/>
              </a:lnSpc>
              <a:defRPr sz="5000"/>
            </a:lvl1pPr>
          </a:lstStyle>
          <a:p>
            <a:r>
              <a:rPr lang="en-GB"/>
              <a:t>Client name</a:t>
            </a:r>
          </a:p>
        </p:txBody>
      </p:sp>
      <p:sp>
        <p:nvSpPr>
          <p:cNvPr id="2" name="Text Placeholder 1">
            <a:extLst>
              <a:ext uri="{FF2B5EF4-FFF2-40B4-BE49-F238E27FC236}">
                <a16:creationId xmlns:a16="http://schemas.microsoft.com/office/drawing/2014/main" id="{FB91C747-6702-69EC-0DE1-2BDE8AD1B8FA}"/>
              </a:ext>
            </a:extLst>
          </p:cNvPr>
          <p:cNvSpPr>
            <a:spLocks noGrp="1"/>
          </p:cNvSpPr>
          <p:nvPr>
            <p:ph type="body" sz="quarter" idx="18"/>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3" name="Text Placeholder 2">
            <a:extLst>
              <a:ext uri="{FF2B5EF4-FFF2-40B4-BE49-F238E27FC236}">
                <a16:creationId xmlns:a16="http://schemas.microsoft.com/office/drawing/2014/main" id="{FB2163FF-CC70-ED04-F450-6D7FE12BEA12}"/>
              </a:ext>
            </a:extLst>
          </p:cNvPr>
          <p:cNvSpPr>
            <a:spLocks noGrp="1"/>
          </p:cNvSpPr>
          <p:nvPr>
            <p:ph type="body" sz="quarter" idx="23"/>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250920201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p:cSld name="Case Study-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0B6014-0F29-10D9-C0A2-41C4C80E23A2}"/>
              </a:ext>
            </a:extLst>
          </p:cNvPr>
          <p:cNvSpPr>
            <a:spLocks noGrp="1"/>
          </p:cNvSpPr>
          <p:nvPr>
            <p:ph type="title" hasCustomPrompt="1"/>
          </p:nvPr>
        </p:nvSpPr>
        <p:spPr>
          <a:xfrm>
            <a:off x="357187" y="721029"/>
            <a:ext cx="4959473" cy="987425"/>
          </a:xfrm>
        </p:spPr>
        <p:txBody>
          <a:bodyPr/>
          <a:lstStyle/>
          <a:p>
            <a:r>
              <a:rPr lang="en-GB"/>
              <a:t>Case study</a:t>
            </a:r>
            <a:endParaRPr lang="en-US"/>
          </a:p>
        </p:txBody>
      </p:sp>
      <p:sp>
        <p:nvSpPr>
          <p:cNvPr id="3" name="Footer Placeholder 2">
            <a:extLst>
              <a:ext uri="{FF2B5EF4-FFF2-40B4-BE49-F238E27FC236}">
                <a16:creationId xmlns:a16="http://schemas.microsoft.com/office/drawing/2014/main" id="{1A4CD482-43F7-5B8B-ECB3-945824AB304E}"/>
              </a:ext>
            </a:extLst>
          </p:cNvPr>
          <p:cNvSpPr>
            <a:spLocks noGrp="1"/>
          </p:cNvSpPr>
          <p:nvPr>
            <p:ph type="ftr" sz="quarter" idx="10"/>
          </p:nvPr>
        </p:nvSpPr>
        <p:spPr>
          <a:xfrm>
            <a:off x="876101" y="6406375"/>
            <a:ext cx="5219900" cy="365125"/>
          </a:xfrm>
        </p:spPr>
        <p:txBody>
          <a:bodyPr/>
          <a:lstStyle/>
          <a:p>
            <a:endParaRPr lang="en-US"/>
          </a:p>
        </p:txBody>
      </p:sp>
      <p:sp>
        <p:nvSpPr>
          <p:cNvPr id="4" name="Slide Number Placeholder 3">
            <a:extLst>
              <a:ext uri="{FF2B5EF4-FFF2-40B4-BE49-F238E27FC236}">
                <a16:creationId xmlns:a16="http://schemas.microsoft.com/office/drawing/2014/main" id="{B8BA49B1-3129-70F8-7DF1-B309441D4C03}"/>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5" name="Text Placeholder 17">
            <a:extLst>
              <a:ext uri="{FF2B5EF4-FFF2-40B4-BE49-F238E27FC236}">
                <a16:creationId xmlns:a16="http://schemas.microsoft.com/office/drawing/2014/main" id="{855E8BFA-892D-791D-84A4-F9FFDE950ED0}"/>
              </a:ext>
            </a:extLst>
          </p:cNvPr>
          <p:cNvSpPr>
            <a:spLocks noGrp="1"/>
          </p:cNvSpPr>
          <p:nvPr>
            <p:ph type="body" sz="quarter" idx="15" hasCustomPrompt="1"/>
          </p:nvPr>
        </p:nvSpPr>
        <p:spPr>
          <a:xfrm>
            <a:off x="357187" y="357188"/>
            <a:ext cx="4959473" cy="277812"/>
          </a:xfrm>
        </p:spPr>
        <p:txBody>
          <a:bodyPr anchor="ctr"/>
          <a:lstStyle>
            <a:lvl1pPr marL="0" indent="0">
              <a:spcAft>
                <a:spcPts val="0"/>
              </a:spcAft>
              <a:buFont typeface="Arial" panose="020B0604020202020204" pitchFamily="34" charset="0"/>
              <a:buNone/>
              <a:defRPr sz="1100" cap="all" spc="0"/>
            </a:lvl1pPr>
            <a:lvl2pPr marL="0" indent="0">
              <a:spcAft>
                <a:spcPts val="0"/>
              </a:spcAft>
              <a:buNone/>
              <a:defRPr sz="1200" cap="all" spc="100"/>
            </a:lvl2pPr>
            <a:lvl3pPr marL="0" indent="0">
              <a:spcAft>
                <a:spcPts val="0"/>
              </a:spcAft>
              <a:buNone/>
              <a:defRPr sz="1200" cap="all" spc="100"/>
            </a:lvl3pPr>
            <a:lvl4pPr marL="0" indent="0">
              <a:spcAft>
                <a:spcPts val="0"/>
              </a:spcAft>
              <a:buFont typeface="Arial" panose="020B0604020202020204" pitchFamily="34" charset="0"/>
              <a:buNone/>
              <a:defRPr sz="1200" cap="all" spc="100"/>
            </a:lvl4pPr>
            <a:lvl5pPr marL="0" indent="0">
              <a:spcAft>
                <a:spcPts val="0"/>
              </a:spcAft>
              <a:buFont typeface="Arial" panose="020B0604020202020204" pitchFamily="34" charset="0"/>
              <a:buNone/>
              <a:defRPr sz="1200" cap="all" spc="100"/>
            </a:lvl5pPr>
          </a:lstStyle>
          <a:p>
            <a:pPr lvl="0"/>
            <a:r>
              <a:rPr lang="en-GB"/>
              <a:t>CASE STUDY     |     COUNTRY     |     VERTICAL</a:t>
            </a:r>
          </a:p>
        </p:txBody>
      </p:sp>
      <p:sp>
        <p:nvSpPr>
          <p:cNvPr id="6" name="Text Placeholder 7">
            <a:extLst>
              <a:ext uri="{FF2B5EF4-FFF2-40B4-BE49-F238E27FC236}">
                <a16:creationId xmlns:a16="http://schemas.microsoft.com/office/drawing/2014/main" id="{7A8C3645-4311-D730-25DC-F36751E2B505}"/>
              </a:ext>
            </a:extLst>
          </p:cNvPr>
          <p:cNvSpPr>
            <a:spLocks noGrp="1"/>
          </p:cNvSpPr>
          <p:nvPr>
            <p:ph type="body" sz="quarter" idx="16"/>
          </p:nvPr>
        </p:nvSpPr>
        <p:spPr>
          <a:xfrm>
            <a:off x="357188" y="1871663"/>
            <a:ext cx="4959475" cy="4446587"/>
          </a:xfrm>
        </p:spPr>
        <p:txBody>
          <a:bodyPr numCol="1" spcCol="36000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8" name="Picture Placeholder 5">
            <a:extLst>
              <a:ext uri="{FF2B5EF4-FFF2-40B4-BE49-F238E27FC236}">
                <a16:creationId xmlns:a16="http://schemas.microsoft.com/office/drawing/2014/main" id="{8FEDD38B-9746-3C11-479A-E4BB0D86A930}"/>
              </a:ext>
            </a:extLst>
          </p:cNvPr>
          <p:cNvSpPr>
            <a:spLocks noGrp="1"/>
          </p:cNvSpPr>
          <p:nvPr>
            <p:ph type="pic" sz="quarter" idx="14"/>
          </p:nvPr>
        </p:nvSpPr>
        <p:spPr>
          <a:xfrm>
            <a:off x="7367587" y="0"/>
            <a:ext cx="4825612" cy="6857999"/>
          </a:xfrm>
          <a:solidFill>
            <a:schemeClr val="accent5"/>
          </a:solidFill>
        </p:spPr>
        <p:txBody>
          <a:bodyPr anchor="t"/>
          <a:lstStyle>
            <a:lvl1pPr algn="ctr">
              <a:defRPr>
                <a:solidFill>
                  <a:schemeClr val="tx1"/>
                </a:solidFill>
              </a:defRPr>
            </a:lvl1pPr>
          </a:lstStyle>
          <a:p>
            <a:endParaRPr lang="en-GB"/>
          </a:p>
        </p:txBody>
      </p:sp>
      <p:sp>
        <p:nvSpPr>
          <p:cNvPr id="9" name="Text Placeholder 9">
            <a:extLst>
              <a:ext uri="{FF2B5EF4-FFF2-40B4-BE49-F238E27FC236}">
                <a16:creationId xmlns:a16="http://schemas.microsoft.com/office/drawing/2014/main" id="{1D8E2375-3402-4477-D3BE-7477CCC892E7}"/>
              </a:ext>
            </a:extLst>
          </p:cNvPr>
          <p:cNvSpPr>
            <a:spLocks noGrp="1"/>
          </p:cNvSpPr>
          <p:nvPr>
            <p:ph type="body" sz="quarter" idx="17"/>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10" name="Text Placeholder 7">
            <a:extLst>
              <a:ext uri="{FF2B5EF4-FFF2-40B4-BE49-F238E27FC236}">
                <a16:creationId xmlns:a16="http://schemas.microsoft.com/office/drawing/2014/main" id="{CC2B122E-6C62-21AC-391D-3BE20DAF96FB}"/>
              </a:ext>
            </a:extLst>
          </p:cNvPr>
          <p:cNvSpPr>
            <a:spLocks noGrp="1"/>
          </p:cNvSpPr>
          <p:nvPr>
            <p:ph type="body" sz="quarter" idx="26" hasCustomPrompt="1"/>
          </p:nvPr>
        </p:nvSpPr>
        <p:spPr>
          <a:xfrm>
            <a:off x="6096000" y="890768"/>
            <a:ext cx="1115166" cy="573834"/>
          </a:xfrm>
        </p:spPr>
        <p:txBody>
          <a:bodyPr anchor="b" anchorCtr="0"/>
          <a:lstStyle>
            <a:lvl1pPr marL="0" indent="0" algn="l">
              <a:lnSpc>
                <a:spcPct val="90000"/>
              </a:lnSpc>
              <a:spcBef>
                <a:spcPts val="0"/>
              </a:spcBef>
              <a:spcAft>
                <a:spcPts val="0"/>
              </a:spcAft>
              <a:buNone/>
              <a:defRPr sz="3600" b="0" i="0">
                <a:solidFill>
                  <a:schemeClr val="accent3"/>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1" name="Text Placeholder 10">
            <a:extLst>
              <a:ext uri="{FF2B5EF4-FFF2-40B4-BE49-F238E27FC236}">
                <a16:creationId xmlns:a16="http://schemas.microsoft.com/office/drawing/2014/main" id="{FE7332F7-7A79-8BE8-6617-D030903B94C2}"/>
              </a:ext>
            </a:extLst>
          </p:cNvPr>
          <p:cNvSpPr>
            <a:spLocks noGrp="1"/>
          </p:cNvSpPr>
          <p:nvPr>
            <p:ph type="body" sz="quarter" idx="27" hasCustomPrompt="1"/>
          </p:nvPr>
        </p:nvSpPr>
        <p:spPr>
          <a:xfrm>
            <a:off x="6095999" y="1456610"/>
            <a:ext cx="1115167" cy="629535"/>
          </a:xfrm>
        </p:spPr>
        <p:txBody>
          <a:bodyPr/>
          <a:lstStyle>
            <a:lvl1pPr marL="0" indent="0" algn="l">
              <a:lnSpc>
                <a:spcPct val="100000"/>
              </a:lnSpc>
              <a:buNone/>
              <a:defRPr sz="1200">
                <a:solidFill>
                  <a:schemeClr val="tx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stat</a:t>
            </a:r>
          </a:p>
        </p:txBody>
      </p:sp>
      <p:sp>
        <p:nvSpPr>
          <p:cNvPr id="12" name="Text Placeholder 7">
            <a:extLst>
              <a:ext uri="{FF2B5EF4-FFF2-40B4-BE49-F238E27FC236}">
                <a16:creationId xmlns:a16="http://schemas.microsoft.com/office/drawing/2014/main" id="{226458D8-2D31-6BE9-67E7-41FF6F49F9A5}"/>
              </a:ext>
            </a:extLst>
          </p:cNvPr>
          <p:cNvSpPr>
            <a:spLocks noGrp="1"/>
          </p:cNvSpPr>
          <p:nvPr>
            <p:ph type="body" sz="quarter" idx="28" hasCustomPrompt="1"/>
          </p:nvPr>
        </p:nvSpPr>
        <p:spPr>
          <a:xfrm>
            <a:off x="6096000" y="2374614"/>
            <a:ext cx="1115166" cy="573834"/>
          </a:xfrm>
        </p:spPr>
        <p:txBody>
          <a:bodyPr anchor="b" anchorCtr="0"/>
          <a:lstStyle>
            <a:lvl1pPr marL="0" indent="0" algn="l">
              <a:lnSpc>
                <a:spcPct val="90000"/>
              </a:lnSpc>
              <a:spcBef>
                <a:spcPts val="0"/>
              </a:spcBef>
              <a:spcAft>
                <a:spcPts val="0"/>
              </a:spcAft>
              <a:buNone/>
              <a:defRPr sz="3600" b="0" i="0">
                <a:solidFill>
                  <a:schemeClr val="accent3"/>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3" name="Text Placeholder 10">
            <a:extLst>
              <a:ext uri="{FF2B5EF4-FFF2-40B4-BE49-F238E27FC236}">
                <a16:creationId xmlns:a16="http://schemas.microsoft.com/office/drawing/2014/main" id="{37C21C89-B98B-BB1F-C39B-E5B1D1F3545E}"/>
              </a:ext>
            </a:extLst>
          </p:cNvPr>
          <p:cNvSpPr>
            <a:spLocks noGrp="1"/>
          </p:cNvSpPr>
          <p:nvPr>
            <p:ph type="body" sz="quarter" idx="29" hasCustomPrompt="1"/>
          </p:nvPr>
        </p:nvSpPr>
        <p:spPr>
          <a:xfrm>
            <a:off x="6095999" y="2940456"/>
            <a:ext cx="1115167" cy="629535"/>
          </a:xfrm>
        </p:spPr>
        <p:txBody>
          <a:bodyPr/>
          <a:lstStyle>
            <a:lvl1pPr marL="0" indent="0" algn="l">
              <a:lnSpc>
                <a:spcPct val="100000"/>
              </a:lnSpc>
              <a:buNone/>
              <a:defRPr sz="1200">
                <a:solidFill>
                  <a:schemeClr val="tx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stat</a:t>
            </a:r>
          </a:p>
        </p:txBody>
      </p:sp>
      <p:sp>
        <p:nvSpPr>
          <p:cNvPr id="14" name="Text Placeholder 7">
            <a:extLst>
              <a:ext uri="{FF2B5EF4-FFF2-40B4-BE49-F238E27FC236}">
                <a16:creationId xmlns:a16="http://schemas.microsoft.com/office/drawing/2014/main" id="{7E55BD9C-6FBD-627F-42FC-35D28F479A89}"/>
              </a:ext>
            </a:extLst>
          </p:cNvPr>
          <p:cNvSpPr>
            <a:spLocks noGrp="1"/>
          </p:cNvSpPr>
          <p:nvPr>
            <p:ph type="body" sz="quarter" idx="30" hasCustomPrompt="1"/>
          </p:nvPr>
        </p:nvSpPr>
        <p:spPr>
          <a:xfrm>
            <a:off x="6096000" y="3852986"/>
            <a:ext cx="1115166" cy="573834"/>
          </a:xfrm>
        </p:spPr>
        <p:txBody>
          <a:bodyPr anchor="b" anchorCtr="0"/>
          <a:lstStyle>
            <a:lvl1pPr marL="0" indent="0" algn="l">
              <a:lnSpc>
                <a:spcPct val="90000"/>
              </a:lnSpc>
              <a:spcBef>
                <a:spcPts val="0"/>
              </a:spcBef>
              <a:spcAft>
                <a:spcPts val="0"/>
              </a:spcAft>
              <a:buNone/>
              <a:defRPr sz="3600" b="0" i="0">
                <a:solidFill>
                  <a:schemeClr val="accent3"/>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5" name="Text Placeholder 10">
            <a:extLst>
              <a:ext uri="{FF2B5EF4-FFF2-40B4-BE49-F238E27FC236}">
                <a16:creationId xmlns:a16="http://schemas.microsoft.com/office/drawing/2014/main" id="{611BCA1B-D7E6-6B0A-55D9-0FDB8F02EE57}"/>
              </a:ext>
            </a:extLst>
          </p:cNvPr>
          <p:cNvSpPr>
            <a:spLocks noGrp="1"/>
          </p:cNvSpPr>
          <p:nvPr>
            <p:ph type="body" sz="quarter" idx="31" hasCustomPrompt="1"/>
          </p:nvPr>
        </p:nvSpPr>
        <p:spPr>
          <a:xfrm>
            <a:off x="6095999" y="4418828"/>
            <a:ext cx="1115167" cy="629535"/>
          </a:xfrm>
        </p:spPr>
        <p:txBody>
          <a:bodyPr/>
          <a:lstStyle>
            <a:lvl1pPr marL="0" indent="0" algn="l">
              <a:lnSpc>
                <a:spcPct val="100000"/>
              </a:lnSpc>
              <a:buNone/>
              <a:defRPr sz="1200">
                <a:solidFill>
                  <a:schemeClr val="tx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stat</a:t>
            </a:r>
          </a:p>
        </p:txBody>
      </p:sp>
      <p:sp>
        <p:nvSpPr>
          <p:cNvPr id="16" name="Text Placeholder 7">
            <a:extLst>
              <a:ext uri="{FF2B5EF4-FFF2-40B4-BE49-F238E27FC236}">
                <a16:creationId xmlns:a16="http://schemas.microsoft.com/office/drawing/2014/main" id="{3B5CEDB3-375C-797C-D654-3AC27ABB95C6}"/>
              </a:ext>
            </a:extLst>
          </p:cNvPr>
          <p:cNvSpPr>
            <a:spLocks noGrp="1"/>
          </p:cNvSpPr>
          <p:nvPr>
            <p:ph type="body" sz="quarter" idx="32" hasCustomPrompt="1"/>
          </p:nvPr>
        </p:nvSpPr>
        <p:spPr>
          <a:xfrm>
            <a:off x="6096000" y="5325881"/>
            <a:ext cx="1115166" cy="573834"/>
          </a:xfrm>
        </p:spPr>
        <p:txBody>
          <a:bodyPr anchor="b" anchorCtr="0"/>
          <a:lstStyle>
            <a:lvl1pPr marL="0" indent="0" algn="l">
              <a:lnSpc>
                <a:spcPct val="90000"/>
              </a:lnSpc>
              <a:spcBef>
                <a:spcPts val="0"/>
              </a:spcBef>
              <a:spcAft>
                <a:spcPts val="0"/>
              </a:spcAft>
              <a:buNone/>
              <a:defRPr sz="3600" b="0" i="0">
                <a:solidFill>
                  <a:schemeClr val="accent3"/>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7" name="Text Placeholder 10">
            <a:extLst>
              <a:ext uri="{FF2B5EF4-FFF2-40B4-BE49-F238E27FC236}">
                <a16:creationId xmlns:a16="http://schemas.microsoft.com/office/drawing/2014/main" id="{960AB69C-FDFD-F010-3DB0-BBCA254274A1}"/>
              </a:ext>
            </a:extLst>
          </p:cNvPr>
          <p:cNvSpPr>
            <a:spLocks noGrp="1"/>
          </p:cNvSpPr>
          <p:nvPr>
            <p:ph type="body" sz="quarter" idx="33" hasCustomPrompt="1"/>
          </p:nvPr>
        </p:nvSpPr>
        <p:spPr>
          <a:xfrm>
            <a:off x="6095999" y="5891723"/>
            <a:ext cx="1115167" cy="629535"/>
          </a:xfrm>
        </p:spPr>
        <p:txBody>
          <a:bodyPr/>
          <a:lstStyle>
            <a:lvl1pPr marL="0" indent="0" algn="l">
              <a:lnSpc>
                <a:spcPct val="100000"/>
              </a:lnSpc>
              <a:buNone/>
              <a:defRPr sz="1200">
                <a:solidFill>
                  <a:schemeClr val="tx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stat</a:t>
            </a:r>
          </a:p>
        </p:txBody>
      </p:sp>
      <p:sp>
        <p:nvSpPr>
          <p:cNvPr id="7" name="Text Placeholder 6">
            <a:extLst>
              <a:ext uri="{FF2B5EF4-FFF2-40B4-BE49-F238E27FC236}">
                <a16:creationId xmlns:a16="http://schemas.microsoft.com/office/drawing/2014/main" id="{3AD36F51-3FEB-C7BD-877B-D354B04A63C0}"/>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104523383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p:cSld name="Case Study-6">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0B6014-0F29-10D9-C0A2-41C4C80E23A2}"/>
              </a:ext>
            </a:extLst>
          </p:cNvPr>
          <p:cNvSpPr>
            <a:spLocks noGrp="1"/>
          </p:cNvSpPr>
          <p:nvPr>
            <p:ph type="title" hasCustomPrompt="1"/>
          </p:nvPr>
        </p:nvSpPr>
        <p:spPr>
          <a:xfrm>
            <a:off x="357187" y="721029"/>
            <a:ext cx="5738813" cy="987425"/>
          </a:xfrm>
        </p:spPr>
        <p:txBody>
          <a:bodyPr/>
          <a:lstStyle/>
          <a:p>
            <a:r>
              <a:rPr lang="en-GB"/>
              <a:t>Case study</a:t>
            </a:r>
            <a:endParaRPr lang="en-US"/>
          </a:p>
        </p:txBody>
      </p:sp>
      <p:sp>
        <p:nvSpPr>
          <p:cNvPr id="3" name="Footer Placeholder 2">
            <a:extLst>
              <a:ext uri="{FF2B5EF4-FFF2-40B4-BE49-F238E27FC236}">
                <a16:creationId xmlns:a16="http://schemas.microsoft.com/office/drawing/2014/main" id="{1A4CD482-43F7-5B8B-ECB3-945824AB304E}"/>
              </a:ext>
            </a:extLst>
          </p:cNvPr>
          <p:cNvSpPr>
            <a:spLocks noGrp="1"/>
          </p:cNvSpPr>
          <p:nvPr>
            <p:ph type="ftr" sz="quarter" idx="10"/>
          </p:nvPr>
        </p:nvSpPr>
        <p:spPr>
          <a:xfrm>
            <a:off x="876101" y="6406375"/>
            <a:ext cx="5219900" cy="365125"/>
          </a:xfrm>
        </p:spPr>
        <p:txBody>
          <a:bodyPr/>
          <a:lstStyle/>
          <a:p>
            <a:endParaRPr lang="en-US"/>
          </a:p>
        </p:txBody>
      </p:sp>
      <p:sp>
        <p:nvSpPr>
          <p:cNvPr id="4" name="Slide Number Placeholder 3">
            <a:extLst>
              <a:ext uri="{FF2B5EF4-FFF2-40B4-BE49-F238E27FC236}">
                <a16:creationId xmlns:a16="http://schemas.microsoft.com/office/drawing/2014/main" id="{B8BA49B1-3129-70F8-7DF1-B309441D4C03}"/>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5" name="Text Placeholder 17">
            <a:extLst>
              <a:ext uri="{FF2B5EF4-FFF2-40B4-BE49-F238E27FC236}">
                <a16:creationId xmlns:a16="http://schemas.microsoft.com/office/drawing/2014/main" id="{855E8BFA-892D-791D-84A4-F9FFDE950ED0}"/>
              </a:ext>
            </a:extLst>
          </p:cNvPr>
          <p:cNvSpPr>
            <a:spLocks noGrp="1"/>
          </p:cNvSpPr>
          <p:nvPr>
            <p:ph type="body" sz="quarter" idx="15" hasCustomPrompt="1"/>
          </p:nvPr>
        </p:nvSpPr>
        <p:spPr>
          <a:xfrm>
            <a:off x="357187" y="357188"/>
            <a:ext cx="5738813" cy="277812"/>
          </a:xfrm>
        </p:spPr>
        <p:txBody>
          <a:bodyPr anchor="ctr"/>
          <a:lstStyle>
            <a:lvl1pPr marL="0" indent="0">
              <a:spcAft>
                <a:spcPts val="0"/>
              </a:spcAft>
              <a:buFont typeface="Arial" panose="020B0604020202020204" pitchFamily="34" charset="0"/>
              <a:buNone/>
              <a:defRPr sz="1100" cap="all" spc="0"/>
            </a:lvl1pPr>
            <a:lvl2pPr marL="0" indent="0">
              <a:spcAft>
                <a:spcPts val="0"/>
              </a:spcAft>
              <a:buNone/>
              <a:defRPr sz="1200" cap="all" spc="100"/>
            </a:lvl2pPr>
            <a:lvl3pPr marL="0" indent="0">
              <a:spcAft>
                <a:spcPts val="0"/>
              </a:spcAft>
              <a:buNone/>
              <a:defRPr sz="1200" cap="all" spc="100"/>
            </a:lvl3pPr>
            <a:lvl4pPr marL="0" indent="0">
              <a:spcAft>
                <a:spcPts val="0"/>
              </a:spcAft>
              <a:buFont typeface="Arial" panose="020B0604020202020204" pitchFamily="34" charset="0"/>
              <a:buNone/>
              <a:defRPr sz="1200" cap="all" spc="100"/>
            </a:lvl4pPr>
            <a:lvl5pPr marL="0" indent="0">
              <a:spcAft>
                <a:spcPts val="0"/>
              </a:spcAft>
              <a:buFont typeface="Arial" panose="020B0604020202020204" pitchFamily="34" charset="0"/>
              <a:buNone/>
              <a:defRPr sz="1200" cap="all" spc="100"/>
            </a:lvl5pPr>
          </a:lstStyle>
          <a:p>
            <a:pPr lvl="0"/>
            <a:r>
              <a:rPr lang="en-GB"/>
              <a:t>CASE STUDY     |     COUNTRY     |     VERTICAL</a:t>
            </a:r>
          </a:p>
        </p:txBody>
      </p:sp>
      <p:sp>
        <p:nvSpPr>
          <p:cNvPr id="6" name="Text Placeholder 7">
            <a:extLst>
              <a:ext uri="{FF2B5EF4-FFF2-40B4-BE49-F238E27FC236}">
                <a16:creationId xmlns:a16="http://schemas.microsoft.com/office/drawing/2014/main" id="{7A8C3645-4311-D730-25DC-F36751E2B505}"/>
              </a:ext>
            </a:extLst>
          </p:cNvPr>
          <p:cNvSpPr>
            <a:spLocks noGrp="1"/>
          </p:cNvSpPr>
          <p:nvPr>
            <p:ph type="body" sz="quarter" idx="16"/>
          </p:nvPr>
        </p:nvSpPr>
        <p:spPr>
          <a:xfrm>
            <a:off x="357188" y="1871663"/>
            <a:ext cx="5738815" cy="4446587"/>
          </a:xfrm>
        </p:spPr>
        <p:txBody>
          <a:bodyPr numCol="1" spcCol="36000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8" name="Picture Placeholder 5">
            <a:extLst>
              <a:ext uri="{FF2B5EF4-FFF2-40B4-BE49-F238E27FC236}">
                <a16:creationId xmlns:a16="http://schemas.microsoft.com/office/drawing/2014/main" id="{8FEDD38B-9746-3C11-479A-E4BB0D86A930}"/>
              </a:ext>
            </a:extLst>
          </p:cNvPr>
          <p:cNvSpPr>
            <a:spLocks noGrp="1"/>
          </p:cNvSpPr>
          <p:nvPr>
            <p:ph type="pic" sz="quarter" idx="14"/>
          </p:nvPr>
        </p:nvSpPr>
        <p:spPr>
          <a:xfrm>
            <a:off x="7367587" y="0"/>
            <a:ext cx="4825612" cy="6857999"/>
          </a:xfrm>
          <a:solidFill>
            <a:schemeClr val="accent5"/>
          </a:solidFill>
        </p:spPr>
        <p:txBody>
          <a:bodyPr anchor="t"/>
          <a:lstStyle>
            <a:lvl1pPr algn="ctr">
              <a:defRPr>
                <a:solidFill>
                  <a:schemeClr val="tx1"/>
                </a:solidFill>
              </a:defRPr>
            </a:lvl1pPr>
          </a:lstStyle>
          <a:p>
            <a:endParaRPr lang="en-GB"/>
          </a:p>
        </p:txBody>
      </p:sp>
      <p:sp>
        <p:nvSpPr>
          <p:cNvPr id="9" name="Text Placeholder 9">
            <a:extLst>
              <a:ext uri="{FF2B5EF4-FFF2-40B4-BE49-F238E27FC236}">
                <a16:creationId xmlns:a16="http://schemas.microsoft.com/office/drawing/2014/main" id="{1D8E2375-3402-4477-D3BE-7477CCC892E7}"/>
              </a:ext>
            </a:extLst>
          </p:cNvPr>
          <p:cNvSpPr>
            <a:spLocks noGrp="1"/>
          </p:cNvSpPr>
          <p:nvPr>
            <p:ph type="body" sz="quarter" idx="17"/>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19" name="Text Placeholder 18">
            <a:extLst>
              <a:ext uri="{FF2B5EF4-FFF2-40B4-BE49-F238E27FC236}">
                <a16:creationId xmlns:a16="http://schemas.microsoft.com/office/drawing/2014/main" id="{7AC3C513-23EA-CB70-DAC3-8F463F35A8CE}"/>
              </a:ext>
            </a:extLst>
          </p:cNvPr>
          <p:cNvSpPr>
            <a:spLocks noGrp="1"/>
          </p:cNvSpPr>
          <p:nvPr>
            <p:ph type="body" sz="quarter" idx="28" hasCustomPrompt="1"/>
          </p:nvPr>
        </p:nvSpPr>
        <p:spPr>
          <a:xfrm>
            <a:off x="6526213" y="721029"/>
            <a:ext cx="1665287" cy="1665287"/>
          </a:xfrm>
          <a:prstGeom prst="ellipse">
            <a:avLst/>
          </a:prstGeom>
          <a:solidFill>
            <a:schemeClr val="accent3"/>
          </a:solidFill>
        </p:spPr>
        <p:txBody>
          <a:bodyPr anchor="ctr"/>
          <a:lstStyle>
            <a:lvl1pPr marL="0" algn="ctr">
              <a:lnSpc>
                <a:spcPct val="100000"/>
              </a:lnSpc>
              <a:spcAft>
                <a:spcPts val="0"/>
              </a:spcAft>
              <a:defRPr sz="3200">
                <a:solidFill>
                  <a:schemeClr val="bg1"/>
                </a:solidFill>
                <a:latin typeface="+mj-lt"/>
              </a:defRPr>
            </a:lvl1pPr>
            <a:lvl2pPr marL="0" indent="0" algn="ctr">
              <a:lnSpc>
                <a:spcPct val="100000"/>
              </a:lnSpc>
              <a:spcAft>
                <a:spcPts val="0"/>
              </a:spcAft>
              <a:buNone/>
              <a:defRPr sz="1200">
                <a:solidFill>
                  <a:schemeClr val="bg1"/>
                </a:solidFill>
              </a:defRPr>
            </a:lvl2pPr>
            <a:lvl3pPr marL="223837" indent="0" algn="ctr">
              <a:buNone/>
              <a:defRPr/>
            </a:lvl3pPr>
            <a:lvl4pPr algn="ctr">
              <a:defRPr/>
            </a:lvl4pPr>
            <a:lvl5pPr algn="ctr">
              <a:defRPr/>
            </a:lvl5pPr>
          </a:lstStyle>
          <a:p>
            <a:pPr lvl="0"/>
            <a:r>
              <a:rPr lang="en-GB"/>
              <a:t>XX%</a:t>
            </a:r>
          </a:p>
          <a:p>
            <a:pPr lvl="1"/>
            <a:r>
              <a:rPr lang="en-GB"/>
              <a:t>Second level</a:t>
            </a:r>
          </a:p>
        </p:txBody>
      </p:sp>
      <p:sp>
        <p:nvSpPr>
          <p:cNvPr id="20" name="Text Placeholder 18">
            <a:extLst>
              <a:ext uri="{FF2B5EF4-FFF2-40B4-BE49-F238E27FC236}">
                <a16:creationId xmlns:a16="http://schemas.microsoft.com/office/drawing/2014/main" id="{6E532167-AC92-4AD2-5B47-499A11BCACDE}"/>
              </a:ext>
            </a:extLst>
          </p:cNvPr>
          <p:cNvSpPr>
            <a:spLocks noGrp="1"/>
          </p:cNvSpPr>
          <p:nvPr>
            <p:ph type="body" sz="quarter" idx="29" hasCustomPrompt="1"/>
          </p:nvPr>
        </p:nvSpPr>
        <p:spPr>
          <a:xfrm>
            <a:off x="6526213" y="2596357"/>
            <a:ext cx="1665287" cy="1665287"/>
          </a:xfrm>
          <a:prstGeom prst="ellipse">
            <a:avLst/>
          </a:prstGeom>
          <a:solidFill>
            <a:schemeClr val="accent3"/>
          </a:solidFill>
        </p:spPr>
        <p:txBody>
          <a:bodyPr anchor="ctr"/>
          <a:lstStyle>
            <a:lvl1pPr marL="0" algn="ctr">
              <a:lnSpc>
                <a:spcPct val="100000"/>
              </a:lnSpc>
              <a:spcAft>
                <a:spcPts val="0"/>
              </a:spcAft>
              <a:defRPr sz="3200">
                <a:solidFill>
                  <a:schemeClr val="bg1"/>
                </a:solidFill>
                <a:latin typeface="+mj-lt"/>
              </a:defRPr>
            </a:lvl1pPr>
            <a:lvl2pPr marL="0" indent="0" algn="ctr">
              <a:lnSpc>
                <a:spcPct val="100000"/>
              </a:lnSpc>
              <a:spcAft>
                <a:spcPts val="0"/>
              </a:spcAft>
              <a:buNone/>
              <a:defRPr sz="1200">
                <a:solidFill>
                  <a:schemeClr val="bg1"/>
                </a:solidFill>
              </a:defRPr>
            </a:lvl2pPr>
            <a:lvl3pPr marL="223837" indent="0" algn="ctr">
              <a:buNone/>
              <a:defRPr/>
            </a:lvl3pPr>
            <a:lvl4pPr algn="ctr">
              <a:defRPr/>
            </a:lvl4pPr>
            <a:lvl5pPr algn="ctr">
              <a:defRPr/>
            </a:lvl5pPr>
          </a:lstStyle>
          <a:p>
            <a:pPr lvl="0"/>
            <a:r>
              <a:rPr lang="en-GB"/>
              <a:t>XX%</a:t>
            </a:r>
          </a:p>
          <a:p>
            <a:pPr lvl="1"/>
            <a:r>
              <a:rPr lang="en-GB"/>
              <a:t>Second level</a:t>
            </a:r>
          </a:p>
        </p:txBody>
      </p:sp>
      <p:sp>
        <p:nvSpPr>
          <p:cNvPr id="21" name="Text Placeholder 18">
            <a:extLst>
              <a:ext uri="{FF2B5EF4-FFF2-40B4-BE49-F238E27FC236}">
                <a16:creationId xmlns:a16="http://schemas.microsoft.com/office/drawing/2014/main" id="{BFE394A4-8C35-1886-75B5-A7A9976847F5}"/>
              </a:ext>
            </a:extLst>
          </p:cNvPr>
          <p:cNvSpPr>
            <a:spLocks noGrp="1"/>
          </p:cNvSpPr>
          <p:nvPr>
            <p:ph type="body" sz="quarter" idx="30" hasCustomPrompt="1"/>
          </p:nvPr>
        </p:nvSpPr>
        <p:spPr>
          <a:xfrm>
            <a:off x="6526213" y="4471684"/>
            <a:ext cx="1665287" cy="1665287"/>
          </a:xfrm>
          <a:prstGeom prst="ellipse">
            <a:avLst/>
          </a:prstGeom>
          <a:solidFill>
            <a:schemeClr val="accent3"/>
          </a:solidFill>
        </p:spPr>
        <p:txBody>
          <a:bodyPr anchor="ctr"/>
          <a:lstStyle>
            <a:lvl1pPr marL="0" algn="ctr">
              <a:lnSpc>
                <a:spcPct val="100000"/>
              </a:lnSpc>
              <a:spcAft>
                <a:spcPts val="0"/>
              </a:spcAft>
              <a:defRPr sz="3200">
                <a:solidFill>
                  <a:schemeClr val="bg1"/>
                </a:solidFill>
                <a:latin typeface="+mj-lt"/>
              </a:defRPr>
            </a:lvl1pPr>
            <a:lvl2pPr marL="0" indent="0" algn="ctr">
              <a:lnSpc>
                <a:spcPct val="100000"/>
              </a:lnSpc>
              <a:spcAft>
                <a:spcPts val="0"/>
              </a:spcAft>
              <a:buNone/>
              <a:defRPr sz="1200">
                <a:solidFill>
                  <a:schemeClr val="bg1"/>
                </a:solidFill>
              </a:defRPr>
            </a:lvl2pPr>
            <a:lvl3pPr marL="223837" indent="0" algn="ctr">
              <a:buNone/>
              <a:defRPr/>
            </a:lvl3pPr>
            <a:lvl4pPr algn="ctr">
              <a:defRPr/>
            </a:lvl4pPr>
            <a:lvl5pPr algn="ctr">
              <a:defRPr/>
            </a:lvl5pPr>
          </a:lstStyle>
          <a:p>
            <a:pPr lvl="0"/>
            <a:r>
              <a:rPr lang="en-GB"/>
              <a:t>XX%</a:t>
            </a:r>
          </a:p>
          <a:p>
            <a:pPr lvl="1"/>
            <a:r>
              <a:rPr lang="en-GB"/>
              <a:t>Second level</a:t>
            </a:r>
          </a:p>
        </p:txBody>
      </p:sp>
      <p:sp>
        <p:nvSpPr>
          <p:cNvPr id="7" name="Text Placeholder 6">
            <a:extLst>
              <a:ext uri="{FF2B5EF4-FFF2-40B4-BE49-F238E27FC236}">
                <a16:creationId xmlns:a16="http://schemas.microsoft.com/office/drawing/2014/main" id="{68B709E9-03C0-F911-4FEB-821D8F388644}"/>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191563506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Case Study-7">
    <p:spTree>
      <p:nvGrpSpPr>
        <p:cNvPr id="1" name=""/>
        <p:cNvGrpSpPr/>
        <p:nvPr/>
      </p:nvGrpSpPr>
      <p:grpSpPr>
        <a:xfrm>
          <a:off x="0" y="0"/>
          <a:ext cx="0" cy="0"/>
          <a:chOff x="0" y="0"/>
          <a:chExt cx="0" cy="0"/>
        </a:xfrm>
      </p:grpSpPr>
      <p:pic>
        <p:nvPicPr>
          <p:cNvPr id="24" name="Picture 23" descr="A blue and green circle&#10;&#10;AI-generated content may be incorrect.">
            <a:extLst>
              <a:ext uri="{FF2B5EF4-FFF2-40B4-BE49-F238E27FC236}">
                <a16:creationId xmlns:a16="http://schemas.microsoft.com/office/drawing/2014/main" id="{012232EE-276F-F831-3947-343C25E6082F}"/>
              </a:ext>
            </a:extLst>
          </p:cNvPr>
          <p:cNvPicPr>
            <a:picLocks noChangeAspect="1"/>
          </p:cNvPicPr>
          <p:nvPr/>
        </p:nvPicPr>
        <p:blipFill>
          <a:blip r:embed="rId2"/>
          <a:stretch>
            <a:fillRect/>
          </a:stretch>
        </p:blipFill>
        <p:spPr>
          <a:xfrm rot="16200000">
            <a:off x="9339220" y="-26177"/>
            <a:ext cx="2469413" cy="2521768"/>
          </a:xfrm>
          <a:prstGeom prst="rect">
            <a:avLst/>
          </a:prstGeom>
        </p:spPr>
      </p:pic>
      <p:sp>
        <p:nvSpPr>
          <p:cNvPr id="2" name="Title 1">
            <a:extLst>
              <a:ext uri="{FF2B5EF4-FFF2-40B4-BE49-F238E27FC236}">
                <a16:creationId xmlns:a16="http://schemas.microsoft.com/office/drawing/2014/main" id="{620B6014-0F29-10D9-C0A2-41C4C80E23A2}"/>
              </a:ext>
            </a:extLst>
          </p:cNvPr>
          <p:cNvSpPr>
            <a:spLocks noGrp="1"/>
          </p:cNvSpPr>
          <p:nvPr>
            <p:ph type="title" hasCustomPrompt="1"/>
          </p:nvPr>
        </p:nvSpPr>
        <p:spPr>
          <a:xfrm>
            <a:off x="357187" y="721029"/>
            <a:ext cx="5738813" cy="987425"/>
          </a:xfrm>
        </p:spPr>
        <p:txBody>
          <a:bodyPr/>
          <a:lstStyle/>
          <a:p>
            <a:r>
              <a:rPr lang="en-GB"/>
              <a:t>Case study</a:t>
            </a:r>
            <a:endParaRPr lang="en-US"/>
          </a:p>
        </p:txBody>
      </p:sp>
      <p:sp>
        <p:nvSpPr>
          <p:cNvPr id="3" name="Footer Placeholder 2">
            <a:extLst>
              <a:ext uri="{FF2B5EF4-FFF2-40B4-BE49-F238E27FC236}">
                <a16:creationId xmlns:a16="http://schemas.microsoft.com/office/drawing/2014/main" id="{1A4CD482-43F7-5B8B-ECB3-945824AB304E}"/>
              </a:ext>
            </a:extLst>
          </p:cNvPr>
          <p:cNvSpPr>
            <a:spLocks noGrp="1"/>
          </p:cNvSpPr>
          <p:nvPr>
            <p:ph type="ftr" sz="quarter" idx="10"/>
          </p:nvPr>
        </p:nvSpPr>
        <p:spPr>
          <a:xfrm>
            <a:off x="876101" y="6406375"/>
            <a:ext cx="5219900" cy="365125"/>
          </a:xfrm>
        </p:spPr>
        <p:txBody>
          <a:bodyPr/>
          <a:lstStyle/>
          <a:p>
            <a:endParaRPr lang="en-US"/>
          </a:p>
        </p:txBody>
      </p:sp>
      <p:sp>
        <p:nvSpPr>
          <p:cNvPr id="4" name="Slide Number Placeholder 3">
            <a:extLst>
              <a:ext uri="{FF2B5EF4-FFF2-40B4-BE49-F238E27FC236}">
                <a16:creationId xmlns:a16="http://schemas.microsoft.com/office/drawing/2014/main" id="{B8BA49B1-3129-70F8-7DF1-B309441D4C03}"/>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5" name="Text Placeholder 17">
            <a:extLst>
              <a:ext uri="{FF2B5EF4-FFF2-40B4-BE49-F238E27FC236}">
                <a16:creationId xmlns:a16="http://schemas.microsoft.com/office/drawing/2014/main" id="{855E8BFA-892D-791D-84A4-F9FFDE950ED0}"/>
              </a:ext>
            </a:extLst>
          </p:cNvPr>
          <p:cNvSpPr>
            <a:spLocks noGrp="1"/>
          </p:cNvSpPr>
          <p:nvPr>
            <p:ph type="body" sz="quarter" idx="15" hasCustomPrompt="1"/>
          </p:nvPr>
        </p:nvSpPr>
        <p:spPr>
          <a:xfrm>
            <a:off x="357187" y="357188"/>
            <a:ext cx="5738813" cy="277812"/>
          </a:xfrm>
        </p:spPr>
        <p:txBody>
          <a:bodyPr anchor="ctr"/>
          <a:lstStyle>
            <a:lvl1pPr marL="0" indent="0">
              <a:spcAft>
                <a:spcPts val="0"/>
              </a:spcAft>
              <a:buFont typeface="Arial" panose="020B0604020202020204" pitchFamily="34" charset="0"/>
              <a:buNone/>
              <a:defRPr sz="1100" cap="all" spc="0"/>
            </a:lvl1pPr>
            <a:lvl2pPr marL="0" indent="0">
              <a:spcAft>
                <a:spcPts val="0"/>
              </a:spcAft>
              <a:buNone/>
              <a:defRPr sz="1200" cap="all" spc="100"/>
            </a:lvl2pPr>
            <a:lvl3pPr marL="0" indent="0">
              <a:spcAft>
                <a:spcPts val="0"/>
              </a:spcAft>
              <a:buNone/>
              <a:defRPr sz="1200" cap="all" spc="100"/>
            </a:lvl3pPr>
            <a:lvl4pPr marL="0" indent="0">
              <a:spcAft>
                <a:spcPts val="0"/>
              </a:spcAft>
              <a:buFont typeface="Arial" panose="020B0604020202020204" pitchFamily="34" charset="0"/>
              <a:buNone/>
              <a:defRPr sz="1200" cap="all" spc="100"/>
            </a:lvl4pPr>
            <a:lvl5pPr marL="0" indent="0">
              <a:spcAft>
                <a:spcPts val="0"/>
              </a:spcAft>
              <a:buFont typeface="Arial" panose="020B0604020202020204" pitchFamily="34" charset="0"/>
              <a:buNone/>
              <a:defRPr sz="1200" cap="all" spc="100"/>
            </a:lvl5pPr>
          </a:lstStyle>
          <a:p>
            <a:pPr lvl="0"/>
            <a:r>
              <a:rPr lang="en-GB"/>
              <a:t>CASE STUDY     |     COUNTRY     |     VERTICAL</a:t>
            </a:r>
          </a:p>
        </p:txBody>
      </p:sp>
      <p:sp>
        <p:nvSpPr>
          <p:cNvPr id="6" name="Text Placeholder 7">
            <a:extLst>
              <a:ext uri="{FF2B5EF4-FFF2-40B4-BE49-F238E27FC236}">
                <a16:creationId xmlns:a16="http://schemas.microsoft.com/office/drawing/2014/main" id="{7A8C3645-4311-D730-25DC-F36751E2B505}"/>
              </a:ext>
            </a:extLst>
          </p:cNvPr>
          <p:cNvSpPr>
            <a:spLocks noGrp="1"/>
          </p:cNvSpPr>
          <p:nvPr>
            <p:ph type="body" sz="quarter" idx="16"/>
          </p:nvPr>
        </p:nvSpPr>
        <p:spPr>
          <a:xfrm>
            <a:off x="357189" y="1871663"/>
            <a:ext cx="3719798" cy="4446587"/>
          </a:xfrm>
        </p:spPr>
        <p:txBody>
          <a:bodyPr numCol="1" spcCol="36000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ounded Rectangle 6">
            <a:extLst>
              <a:ext uri="{FF2B5EF4-FFF2-40B4-BE49-F238E27FC236}">
                <a16:creationId xmlns:a16="http://schemas.microsoft.com/office/drawing/2014/main" id="{68125172-CB4B-A19B-0FA0-546008500164}"/>
              </a:ext>
            </a:extLst>
          </p:cNvPr>
          <p:cNvSpPr/>
          <p:nvPr/>
        </p:nvSpPr>
        <p:spPr>
          <a:xfrm>
            <a:off x="4275786" y="1871662"/>
            <a:ext cx="3382475" cy="4446587"/>
          </a:xfrm>
          <a:prstGeom prst="roundRect">
            <a:avLst>
              <a:gd name="adj" fmla="val 522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pic>
        <p:nvPicPr>
          <p:cNvPr id="13" name="Picture 12" descr="A black screen with white text&#10;&#10;AI-generated content may be incorrect.">
            <a:extLst>
              <a:ext uri="{FF2B5EF4-FFF2-40B4-BE49-F238E27FC236}">
                <a16:creationId xmlns:a16="http://schemas.microsoft.com/office/drawing/2014/main" id="{F6716230-1DD0-02B4-54CE-9E3C3A782ADD}"/>
              </a:ext>
            </a:extLst>
          </p:cNvPr>
          <p:cNvPicPr>
            <a:picLocks noChangeAspect="1"/>
          </p:cNvPicPr>
          <p:nvPr/>
        </p:nvPicPr>
        <p:blipFill>
          <a:blip r:embed="rId3"/>
          <a:stretch>
            <a:fillRect/>
          </a:stretch>
        </p:blipFill>
        <p:spPr>
          <a:xfrm>
            <a:off x="7424703" y="451625"/>
            <a:ext cx="3403717" cy="7024692"/>
          </a:xfrm>
          <a:prstGeom prst="rect">
            <a:avLst/>
          </a:prstGeom>
        </p:spPr>
      </p:pic>
      <p:sp>
        <p:nvSpPr>
          <p:cNvPr id="14" name="Picture Placeholder 1801">
            <a:extLst>
              <a:ext uri="{FF2B5EF4-FFF2-40B4-BE49-F238E27FC236}">
                <a16:creationId xmlns:a16="http://schemas.microsoft.com/office/drawing/2014/main" id="{044AB497-9055-F6C5-40F7-9B86235C602C}"/>
              </a:ext>
            </a:extLst>
          </p:cNvPr>
          <p:cNvSpPr>
            <a:spLocks noGrp="1"/>
          </p:cNvSpPr>
          <p:nvPr>
            <p:ph type="pic" sz="quarter" idx="12"/>
          </p:nvPr>
        </p:nvSpPr>
        <p:spPr>
          <a:xfrm>
            <a:off x="7516547" y="511445"/>
            <a:ext cx="3220028" cy="6885700"/>
          </a:xfrm>
          <a:custGeom>
            <a:avLst/>
            <a:gdLst>
              <a:gd name="connsiteX0" fmla="*/ 1105898 w 2732474"/>
              <a:gd name="connsiteY0" fmla="*/ 65313 h 5843116"/>
              <a:gd name="connsiteX1" fmla="*/ 1012153 w 2732474"/>
              <a:gd name="connsiteY1" fmla="*/ 127451 h 5843116"/>
              <a:gd name="connsiteX2" fmla="*/ 1004158 w 2732474"/>
              <a:gd name="connsiteY2" fmla="*/ 167053 h 5843116"/>
              <a:gd name="connsiteX3" fmla="*/ 1004158 w 2732474"/>
              <a:gd name="connsiteY3" fmla="*/ 167052 h 5843116"/>
              <a:gd name="connsiteX4" fmla="*/ 1004158 w 2732474"/>
              <a:gd name="connsiteY4" fmla="*/ 167053 h 5843116"/>
              <a:gd name="connsiteX5" fmla="*/ 1004158 w 2732474"/>
              <a:gd name="connsiteY5" fmla="*/ 167053 h 5843116"/>
              <a:gd name="connsiteX6" fmla="*/ 1012153 w 2732474"/>
              <a:gd name="connsiteY6" fmla="*/ 206654 h 5843116"/>
              <a:gd name="connsiteX7" fmla="*/ 1105898 w 2732474"/>
              <a:gd name="connsiteY7" fmla="*/ 268792 h 5843116"/>
              <a:gd name="connsiteX8" fmla="*/ 1611664 w 2732474"/>
              <a:gd name="connsiteY8" fmla="*/ 268793 h 5843116"/>
              <a:gd name="connsiteX9" fmla="*/ 1713404 w 2732474"/>
              <a:gd name="connsiteY9" fmla="*/ 167053 h 5843116"/>
              <a:gd name="connsiteX10" fmla="*/ 1713405 w 2732474"/>
              <a:gd name="connsiteY10" fmla="*/ 167053 h 5843116"/>
              <a:gd name="connsiteX11" fmla="*/ 1611665 w 2732474"/>
              <a:gd name="connsiteY11" fmla="*/ 65313 h 5843116"/>
              <a:gd name="connsiteX12" fmla="*/ 375032 w 2732474"/>
              <a:gd name="connsiteY12" fmla="*/ 0 h 5843116"/>
              <a:gd name="connsiteX13" fmla="*/ 2357442 w 2732474"/>
              <a:gd name="connsiteY13" fmla="*/ 0 h 5843116"/>
              <a:gd name="connsiteX14" fmla="*/ 2732474 w 2732474"/>
              <a:gd name="connsiteY14" fmla="*/ 375032 h 5843116"/>
              <a:gd name="connsiteX15" fmla="*/ 2732474 w 2732474"/>
              <a:gd name="connsiteY15" fmla="*/ 5468084 h 5843116"/>
              <a:gd name="connsiteX16" fmla="*/ 2357442 w 2732474"/>
              <a:gd name="connsiteY16" fmla="*/ 5843116 h 5843116"/>
              <a:gd name="connsiteX17" fmla="*/ 375032 w 2732474"/>
              <a:gd name="connsiteY17" fmla="*/ 5843116 h 5843116"/>
              <a:gd name="connsiteX18" fmla="*/ 0 w 2732474"/>
              <a:gd name="connsiteY18" fmla="*/ 5468084 h 5843116"/>
              <a:gd name="connsiteX19" fmla="*/ 0 w 2732474"/>
              <a:gd name="connsiteY19" fmla="*/ 375032 h 5843116"/>
              <a:gd name="connsiteX20" fmla="*/ 375032 w 2732474"/>
              <a:gd name="connsiteY20" fmla="*/ 0 h 584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32474" h="5843116">
                <a:moveTo>
                  <a:pt x="1105898" y="65313"/>
                </a:moveTo>
                <a:cubicBezTo>
                  <a:pt x="1063756" y="65313"/>
                  <a:pt x="1027598" y="90936"/>
                  <a:pt x="1012153" y="127451"/>
                </a:cubicBezTo>
                <a:lnTo>
                  <a:pt x="1004158" y="167053"/>
                </a:lnTo>
                <a:lnTo>
                  <a:pt x="1004158" y="167052"/>
                </a:lnTo>
                <a:lnTo>
                  <a:pt x="1004158" y="167053"/>
                </a:lnTo>
                <a:lnTo>
                  <a:pt x="1004158" y="167053"/>
                </a:lnTo>
                <a:lnTo>
                  <a:pt x="1012153" y="206654"/>
                </a:lnTo>
                <a:cubicBezTo>
                  <a:pt x="1027598" y="243170"/>
                  <a:pt x="1063756" y="268792"/>
                  <a:pt x="1105898" y="268792"/>
                </a:cubicBezTo>
                <a:lnTo>
                  <a:pt x="1611664" y="268793"/>
                </a:lnTo>
                <a:cubicBezTo>
                  <a:pt x="1667853" y="268793"/>
                  <a:pt x="1713404" y="223242"/>
                  <a:pt x="1713404" y="167053"/>
                </a:cubicBezTo>
                <a:lnTo>
                  <a:pt x="1713405" y="167053"/>
                </a:lnTo>
                <a:cubicBezTo>
                  <a:pt x="1713405" y="110864"/>
                  <a:pt x="1667854" y="65313"/>
                  <a:pt x="1611665" y="65313"/>
                </a:cubicBezTo>
                <a:close/>
                <a:moveTo>
                  <a:pt x="375032" y="0"/>
                </a:moveTo>
                <a:lnTo>
                  <a:pt x="2357442" y="0"/>
                </a:lnTo>
                <a:cubicBezTo>
                  <a:pt x="2564566" y="0"/>
                  <a:pt x="2732474" y="167908"/>
                  <a:pt x="2732474" y="375032"/>
                </a:cubicBezTo>
                <a:lnTo>
                  <a:pt x="2732474" y="5468084"/>
                </a:lnTo>
                <a:cubicBezTo>
                  <a:pt x="2732474" y="5675208"/>
                  <a:pt x="2564566" y="5843116"/>
                  <a:pt x="2357442" y="5843116"/>
                </a:cubicBezTo>
                <a:lnTo>
                  <a:pt x="375032" y="5843116"/>
                </a:lnTo>
                <a:cubicBezTo>
                  <a:pt x="167908" y="5843116"/>
                  <a:pt x="0" y="5675208"/>
                  <a:pt x="0" y="5468084"/>
                </a:cubicBezTo>
                <a:lnTo>
                  <a:pt x="0" y="375032"/>
                </a:lnTo>
                <a:cubicBezTo>
                  <a:pt x="0" y="167908"/>
                  <a:pt x="167908" y="0"/>
                  <a:pt x="375032" y="0"/>
                </a:cubicBezTo>
                <a:close/>
              </a:path>
            </a:pathLst>
          </a:custGeom>
          <a:solidFill>
            <a:schemeClr val="accent5"/>
          </a:solidFill>
        </p:spPr>
        <p:txBody>
          <a:bodyPr wrap="square" anchor="ctr">
            <a:noAutofit/>
          </a:bodyPr>
          <a:lstStyle>
            <a:lvl1pPr algn="ctr">
              <a:defRPr/>
            </a:lvl1pPr>
          </a:lstStyle>
          <a:p>
            <a:endParaRPr lang="en-GB"/>
          </a:p>
        </p:txBody>
      </p:sp>
      <p:sp>
        <p:nvSpPr>
          <p:cNvPr id="15" name="Text Placeholder 7">
            <a:extLst>
              <a:ext uri="{FF2B5EF4-FFF2-40B4-BE49-F238E27FC236}">
                <a16:creationId xmlns:a16="http://schemas.microsoft.com/office/drawing/2014/main" id="{63015A44-3F67-9E96-3380-203957ECC25B}"/>
              </a:ext>
            </a:extLst>
          </p:cNvPr>
          <p:cNvSpPr>
            <a:spLocks noGrp="1"/>
          </p:cNvSpPr>
          <p:nvPr>
            <p:ph type="body" sz="quarter" idx="26" hasCustomPrompt="1"/>
          </p:nvPr>
        </p:nvSpPr>
        <p:spPr>
          <a:xfrm>
            <a:off x="4500976" y="2241690"/>
            <a:ext cx="2724927" cy="573834"/>
          </a:xfrm>
        </p:spPr>
        <p:txBody>
          <a:bodyPr anchor="b" anchorCtr="0"/>
          <a:lstStyle>
            <a:lvl1pPr marL="0" indent="0" algn="l">
              <a:lnSpc>
                <a:spcPct val="90000"/>
              </a:lnSpc>
              <a:spcBef>
                <a:spcPts val="0"/>
              </a:spcBef>
              <a:spcAft>
                <a:spcPts val="0"/>
              </a:spcAft>
              <a:buNone/>
              <a:defRPr sz="3600" b="0" i="0">
                <a:solidFill>
                  <a:schemeClr val="bg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6" name="Text Placeholder 10">
            <a:extLst>
              <a:ext uri="{FF2B5EF4-FFF2-40B4-BE49-F238E27FC236}">
                <a16:creationId xmlns:a16="http://schemas.microsoft.com/office/drawing/2014/main" id="{535589C9-92A1-61E2-C80D-29D4A34A5156}"/>
              </a:ext>
            </a:extLst>
          </p:cNvPr>
          <p:cNvSpPr>
            <a:spLocks noGrp="1"/>
          </p:cNvSpPr>
          <p:nvPr>
            <p:ph type="body" sz="quarter" idx="27" hasCustomPrompt="1"/>
          </p:nvPr>
        </p:nvSpPr>
        <p:spPr>
          <a:xfrm>
            <a:off x="4500976" y="2807533"/>
            <a:ext cx="2724927" cy="476886"/>
          </a:xfrm>
        </p:spPr>
        <p:txBody>
          <a:bodyPr/>
          <a:lstStyle>
            <a:lvl1pPr marL="0" indent="0" algn="l">
              <a:lnSpc>
                <a:spcPct val="100000"/>
              </a:lnSpc>
              <a:buNone/>
              <a:defRPr sz="1200">
                <a:solidFill>
                  <a:schemeClr val="bg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your stat information – up to 2 lines</a:t>
            </a:r>
          </a:p>
        </p:txBody>
      </p:sp>
      <p:sp>
        <p:nvSpPr>
          <p:cNvPr id="17" name="Text Placeholder 7">
            <a:extLst>
              <a:ext uri="{FF2B5EF4-FFF2-40B4-BE49-F238E27FC236}">
                <a16:creationId xmlns:a16="http://schemas.microsoft.com/office/drawing/2014/main" id="{93CC3D9E-AE14-0CD6-0C14-8E5B1F0311A3}"/>
              </a:ext>
            </a:extLst>
          </p:cNvPr>
          <p:cNvSpPr>
            <a:spLocks noGrp="1"/>
          </p:cNvSpPr>
          <p:nvPr>
            <p:ph type="body" sz="quarter" idx="28" hasCustomPrompt="1"/>
          </p:nvPr>
        </p:nvSpPr>
        <p:spPr>
          <a:xfrm>
            <a:off x="4500976" y="3563345"/>
            <a:ext cx="2724927" cy="573834"/>
          </a:xfrm>
        </p:spPr>
        <p:txBody>
          <a:bodyPr anchor="b" anchorCtr="0"/>
          <a:lstStyle>
            <a:lvl1pPr marL="0" indent="0" algn="l">
              <a:lnSpc>
                <a:spcPct val="90000"/>
              </a:lnSpc>
              <a:spcBef>
                <a:spcPts val="0"/>
              </a:spcBef>
              <a:spcAft>
                <a:spcPts val="0"/>
              </a:spcAft>
              <a:buNone/>
              <a:defRPr sz="3600" b="0" i="0">
                <a:solidFill>
                  <a:schemeClr val="bg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8" name="Text Placeholder 10">
            <a:extLst>
              <a:ext uri="{FF2B5EF4-FFF2-40B4-BE49-F238E27FC236}">
                <a16:creationId xmlns:a16="http://schemas.microsoft.com/office/drawing/2014/main" id="{39D50E43-B4E0-E2B5-0E51-F19A9B4CE374}"/>
              </a:ext>
            </a:extLst>
          </p:cNvPr>
          <p:cNvSpPr>
            <a:spLocks noGrp="1"/>
          </p:cNvSpPr>
          <p:nvPr>
            <p:ph type="body" sz="quarter" idx="29" hasCustomPrompt="1"/>
          </p:nvPr>
        </p:nvSpPr>
        <p:spPr>
          <a:xfrm>
            <a:off x="4500976" y="4129188"/>
            <a:ext cx="2724927" cy="476886"/>
          </a:xfrm>
        </p:spPr>
        <p:txBody>
          <a:bodyPr/>
          <a:lstStyle>
            <a:lvl1pPr marL="0" indent="0" algn="l">
              <a:lnSpc>
                <a:spcPct val="100000"/>
              </a:lnSpc>
              <a:buNone/>
              <a:defRPr sz="1200">
                <a:solidFill>
                  <a:schemeClr val="bg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your stat information – up to 2 lines</a:t>
            </a:r>
          </a:p>
        </p:txBody>
      </p:sp>
      <p:sp>
        <p:nvSpPr>
          <p:cNvPr id="22" name="Text Placeholder 7">
            <a:extLst>
              <a:ext uri="{FF2B5EF4-FFF2-40B4-BE49-F238E27FC236}">
                <a16:creationId xmlns:a16="http://schemas.microsoft.com/office/drawing/2014/main" id="{19D05FFD-063E-D207-2C1E-E0A63BF8BD4F}"/>
              </a:ext>
            </a:extLst>
          </p:cNvPr>
          <p:cNvSpPr>
            <a:spLocks noGrp="1"/>
          </p:cNvSpPr>
          <p:nvPr>
            <p:ph type="body" sz="quarter" idx="30" hasCustomPrompt="1"/>
          </p:nvPr>
        </p:nvSpPr>
        <p:spPr>
          <a:xfrm>
            <a:off x="4500976" y="4885000"/>
            <a:ext cx="2724927" cy="573834"/>
          </a:xfrm>
        </p:spPr>
        <p:txBody>
          <a:bodyPr anchor="b" anchorCtr="0"/>
          <a:lstStyle>
            <a:lvl1pPr marL="0" indent="0" algn="l">
              <a:lnSpc>
                <a:spcPct val="90000"/>
              </a:lnSpc>
              <a:spcBef>
                <a:spcPts val="0"/>
              </a:spcBef>
              <a:spcAft>
                <a:spcPts val="0"/>
              </a:spcAft>
              <a:buNone/>
              <a:defRPr sz="3600" b="0" i="0">
                <a:solidFill>
                  <a:schemeClr val="bg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23" name="Text Placeholder 10">
            <a:extLst>
              <a:ext uri="{FF2B5EF4-FFF2-40B4-BE49-F238E27FC236}">
                <a16:creationId xmlns:a16="http://schemas.microsoft.com/office/drawing/2014/main" id="{249DD2CD-0FEA-45EE-0B2C-58D18BE84481}"/>
              </a:ext>
            </a:extLst>
          </p:cNvPr>
          <p:cNvSpPr>
            <a:spLocks noGrp="1"/>
          </p:cNvSpPr>
          <p:nvPr>
            <p:ph type="body" sz="quarter" idx="31" hasCustomPrompt="1"/>
          </p:nvPr>
        </p:nvSpPr>
        <p:spPr>
          <a:xfrm>
            <a:off x="4500976" y="5450843"/>
            <a:ext cx="2724927" cy="476886"/>
          </a:xfrm>
        </p:spPr>
        <p:txBody>
          <a:bodyPr/>
          <a:lstStyle>
            <a:lvl1pPr marL="0" indent="0" algn="l">
              <a:lnSpc>
                <a:spcPct val="100000"/>
              </a:lnSpc>
              <a:buNone/>
              <a:defRPr sz="1200">
                <a:solidFill>
                  <a:schemeClr val="bg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your stat information – up to 2 lines</a:t>
            </a:r>
          </a:p>
        </p:txBody>
      </p:sp>
      <p:sp>
        <p:nvSpPr>
          <p:cNvPr id="8" name="Text Placeholder 7">
            <a:extLst>
              <a:ext uri="{FF2B5EF4-FFF2-40B4-BE49-F238E27FC236}">
                <a16:creationId xmlns:a16="http://schemas.microsoft.com/office/drawing/2014/main" id="{45EF519E-BF70-0457-BEEB-F8698EAE7FCD}"/>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tx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31512055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asic quote">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3200" y="1620078"/>
            <a:ext cx="10965600" cy="3617843"/>
          </a:xfrm>
        </p:spPr>
        <p:txBody>
          <a:bodyPr anchor="ctr"/>
          <a:lstStyle>
            <a:lvl1pPr algn="ctr">
              <a:defRPr b="0"/>
            </a:lvl1p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3" name="Graphic 6">
            <a:extLst>
              <a:ext uri="{FF2B5EF4-FFF2-40B4-BE49-F238E27FC236}">
                <a16:creationId xmlns:a16="http://schemas.microsoft.com/office/drawing/2014/main" id="{6AFF0189-2B17-044A-95A5-0CE65C3B7CF9}"/>
              </a:ext>
            </a:extLst>
          </p:cNvPr>
          <p:cNvSpPr/>
          <p:nvPr/>
        </p:nvSpPr>
        <p:spPr>
          <a:xfrm>
            <a:off x="5877609" y="1210876"/>
            <a:ext cx="441598" cy="301070"/>
          </a:xfrm>
          <a:custGeom>
            <a:avLst/>
            <a:gdLst>
              <a:gd name="connsiteX0" fmla="*/ 0 w 441598"/>
              <a:gd name="connsiteY0" fmla="*/ 200707 h 301070"/>
              <a:gd name="connsiteX1" fmla="*/ 100363 w 441598"/>
              <a:gd name="connsiteY1" fmla="*/ 301070 h 301070"/>
              <a:gd name="connsiteX2" fmla="*/ 200726 w 441598"/>
              <a:gd name="connsiteY2" fmla="*/ 200707 h 301070"/>
              <a:gd name="connsiteX3" fmla="*/ 102389 w 441598"/>
              <a:gd name="connsiteY3" fmla="*/ 100402 h 301070"/>
              <a:gd name="connsiteX4" fmla="*/ 200726 w 441598"/>
              <a:gd name="connsiteY4" fmla="*/ 60204 h 301070"/>
              <a:gd name="connsiteX5" fmla="*/ 200708 w 441598"/>
              <a:gd name="connsiteY5" fmla="*/ 0 h 301070"/>
              <a:gd name="connsiteX6" fmla="*/ 0 w 441598"/>
              <a:gd name="connsiteY6" fmla="*/ 200707 h 301070"/>
              <a:gd name="connsiteX7" fmla="*/ 441579 w 441598"/>
              <a:gd name="connsiteY7" fmla="*/ 0 h 301070"/>
              <a:gd name="connsiteX8" fmla="*/ 240872 w 441598"/>
              <a:gd name="connsiteY8" fmla="*/ 200707 h 301070"/>
              <a:gd name="connsiteX9" fmla="*/ 341235 w 441598"/>
              <a:gd name="connsiteY9" fmla="*/ 301070 h 301070"/>
              <a:gd name="connsiteX10" fmla="*/ 441598 w 441598"/>
              <a:gd name="connsiteY10" fmla="*/ 200707 h 301070"/>
              <a:gd name="connsiteX11" fmla="*/ 343260 w 441598"/>
              <a:gd name="connsiteY11" fmla="*/ 100402 h 301070"/>
              <a:gd name="connsiteX12" fmla="*/ 441598 w 441598"/>
              <a:gd name="connsiteY12" fmla="*/ 60204 h 30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1598" h="301070">
                <a:moveTo>
                  <a:pt x="0" y="200707"/>
                </a:moveTo>
                <a:cubicBezTo>
                  <a:pt x="0" y="256130"/>
                  <a:pt x="44923" y="301070"/>
                  <a:pt x="100363" y="301070"/>
                </a:cubicBezTo>
                <a:cubicBezTo>
                  <a:pt x="155786" y="301070"/>
                  <a:pt x="200726" y="256147"/>
                  <a:pt x="200726" y="200707"/>
                </a:cubicBezTo>
                <a:cubicBezTo>
                  <a:pt x="200726" y="145961"/>
                  <a:pt x="156872" y="101486"/>
                  <a:pt x="102389" y="100402"/>
                </a:cubicBezTo>
                <a:cubicBezTo>
                  <a:pt x="127719" y="75559"/>
                  <a:pt x="162424" y="60204"/>
                  <a:pt x="200726" y="60204"/>
                </a:cubicBezTo>
                <a:lnTo>
                  <a:pt x="200708" y="0"/>
                </a:lnTo>
                <a:cubicBezTo>
                  <a:pt x="89862" y="0"/>
                  <a:pt x="0" y="89866"/>
                  <a:pt x="0" y="200707"/>
                </a:cubicBezTo>
                <a:close/>
                <a:moveTo>
                  <a:pt x="441579" y="0"/>
                </a:moveTo>
                <a:cubicBezTo>
                  <a:pt x="330733" y="0"/>
                  <a:pt x="240872" y="89866"/>
                  <a:pt x="240872" y="200707"/>
                </a:cubicBezTo>
                <a:cubicBezTo>
                  <a:pt x="240872" y="256130"/>
                  <a:pt x="285813" y="301070"/>
                  <a:pt x="341235" y="301070"/>
                </a:cubicBezTo>
                <a:cubicBezTo>
                  <a:pt x="396656" y="301070"/>
                  <a:pt x="441598" y="256147"/>
                  <a:pt x="441598" y="200707"/>
                </a:cubicBezTo>
                <a:cubicBezTo>
                  <a:pt x="441598" y="145961"/>
                  <a:pt x="397744" y="101486"/>
                  <a:pt x="343260" y="100402"/>
                </a:cubicBezTo>
                <a:cubicBezTo>
                  <a:pt x="368590" y="75559"/>
                  <a:pt x="403315" y="60204"/>
                  <a:pt x="441598" y="60204"/>
                </a:cubicBezTo>
                <a:close/>
              </a:path>
            </a:pathLst>
          </a:custGeom>
          <a:solidFill>
            <a:srgbClr val="3FCBB6"/>
          </a:solidFill>
          <a:ln w="4763" cap="flat">
            <a:noFill/>
            <a:prstDash val="solid"/>
            <a:miter/>
          </a:ln>
        </p:spPr>
        <p:txBody>
          <a:bodyPr rtlCol="0" anchor="ctr"/>
          <a:lstStyle/>
          <a:p>
            <a:endParaRPr lang="en-GB"/>
          </a:p>
        </p:txBody>
      </p:sp>
      <p:sp>
        <p:nvSpPr>
          <p:cNvPr id="4" name="Graphic 9">
            <a:extLst>
              <a:ext uri="{FF2B5EF4-FFF2-40B4-BE49-F238E27FC236}">
                <a16:creationId xmlns:a16="http://schemas.microsoft.com/office/drawing/2014/main" id="{8FDACD0F-927F-324F-81B7-9EB5A9A2FA9B}"/>
              </a:ext>
            </a:extLst>
          </p:cNvPr>
          <p:cNvSpPr/>
          <p:nvPr/>
        </p:nvSpPr>
        <p:spPr>
          <a:xfrm>
            <a:off x="5877608" y="5348453"/>
            <a:ext cx="441598" cy="301070"/>
          </a:xfrm>
          <a:custGeom>
            <a:avLst/>
            <a:gdLst>
              <a:gd name="connsiteX0" fmla="*/ 0 w 441598"/>
              <a:gd name="connsiteY0" fmla="*/ 200707 h 301070"/>
              <a:gd name="connsiteX1" fmla="*/ 100363 w 441598"/>
              <a:gd name="connsiteY1" fmla="*/ 301070 h 301070"/>
              <a:gd name="connsiteX2" fmla="*/ 200726 w 441598"/>
              <a:gd name="connsiteY2" fmla="*/ 200707 h 301070"/>
              <a:gd name="connsiteX3" fmla="*/ 102389 w 441598"/>
              <a:gd name="connsiteY3" fmla="*/ 100402 h 301070"/>
              <a:gd name="connsiteX4" fmla="*/ 200726 w 441598"/>
              <a:gd name="connsiteY4" fmla="*/ 60204 h 301070"/>
              <a:gd name="connsiteX5" fmla="*/ 200708 w 441598"/>
              <a:gd name="connsiteY5" fmla="*/ 0 h 301070"/>
              <a:gd name="connsiteX6" fmla="*/ 0 w 441598"/>
              <a:gd name="connsiteY6" fmla="*/ 200707 h 301070"/>
              <a:gd name="connsiteX7" fmla="*/ 441579 w 441598"/>
              <a:gd name="connsiteY7" fmla="*/ 0 h 301070"/>
              <a:gd name="connsiteX8" fmla="*/ 240872 w 441598"/>
              <a:gd name="connsiteY8" fmla="*/ 200707 h 301070"/>
              <a:gd name="connsiteX9" fmla="*/ 341235 w 441598"/>
              <a:gd name="connsiteY9" fmla="*/ 301070 h 301070"/>
              <a:gd name="connsiteX10" fmla="*/ 441598 w 441598"/>
              <a:gd name="connsiteY10" fmla="*/ 200707 h 301070"/>
              <a:gd name="connsiteX11" fmla="*/ 343260 w 441598"/>
              <a:gd name="connsiteY11" fmla="*/ 100402 h 301070"/>
              <a:gd name="connsiteX12" fmla="*/ 441598 w 441598"/>
              <a:gd name="connsiteY12" fmla="*/ 60204 h 30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1598" h="301070">
                <a:moveTo>
                  <a:pt x="0" y="200707"/>
                </a:moveTo>
                <a:cubicBezTo>
                  <a:pt x="0" y="256130"/>
                  <a:pt x="44923" y="301070"/>
                  <a:pt x="100363" y="301070"/>
                </a:cubicBezTo>
                <a:cubicBezTo>
                  <a:pt x="155786" y="301070"/>
                  <a:pt x="200726" y="256147"/>
                  <a:pt x="200726" y="200707"/>
                </a:cubicBezTo>
                <a:cubicBezTo>
                  <a:pt x="200726" y="145961"/>
                  <a:pt x="156872" y="101486"/>
                  <a:pt x="102389" y="100402"/>
                </a:cubicBezTo>
                <a:cubicBezTo>
                  <a:pt x="127719" y="75559"/>
                  <a:pt x="162424" y="60204"/>
                  <a:pt x="200726" y="60204"/>
                </a:cubicBezTo>
                <a:lnTo>
                  <a:pt x="200708" y="0"/>
                </a:lnTo>
                <a:cubicBezTo>
                  <a:pt x="89862" y="0"/>
                  <a:pt x="0" y="89866"/>
                  <a:pt x="0" y="200707"/>
                </a:cubicBezTo>
                <a:close/>
                <a:moveTo>
                  <a:pt x="441579" y="0"/>
                </a:moveTo>
                <a:cubicBezTo>
                  <a:pt x="330733" y="0"/>
                  <a:pt x="240872" y="89866"/>
                  <a:pt x="240872" y="200707"/>
                </a:cubicBezTo>
                <a:cubicBezTo>
                  <a:pt x="240872" y="256130"/>
                  <a:pt x="285813" y="301070"/>
                  <a:pt x="341235" y="301070"/>
                </a:cubicBezTo>
                <a:cubicBezTo>
                  <a:pt x="396656" y="301070"/>
                  <a:pt x="441598" y="256147"/>
                  <a:pt x="441598" y="200707"/>
                </a:cubicBezTo>
                <a:cubicBezTo>
                  <a:pt x="441598" y="145961"/>
                  <a:pt x="397744" y="101486"/>
                  <a:pt x="343260" y="100402"/>
                </a:cubicBezTo>
                <a:cubicBezTo>
                  <a:pt x="368590" y="75559"/>
                  <a:pt x="403315" y="60204"/>
                  <a:pt x="441598" y="60204"/>
                </a:cubicBezTo>
                <a:close/>
              </a:path>
            </a:pathLst>
          </a:custGeom>
          <a:solidFill>
            <a:srgbClr val="3FCBB6"/>
          </a:solidFill>
          <a:ln w="4763" cap="flat">
            <a:noFill/>
            <a:prstDash val="solid"/>
            <a:miter/>
          </a:ln>
        </p:spPr>
        <p:txBody>
          <a:bodyPr rtlCol="0" anchor="ctr"/>
          <a:lstStyle/>
          <a:p>
            <a:endParaRPr lang="en-GB"/>
          </a:p>
        </p:txBody>
      </p:sp>
    </p:spTree>
    <p:extLst>
      <p:ext uri="{BB962C8B-B14F-4D97-AF65-F5344CB8AC3E}">
        <p14:creationId xmlns:p14="http://schemas.microsoft.com/office/powerpoint/2010/main" val="1207368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Case Study-8">
    <p:spTree>
      <p:nvGrpSpPr>
        <p:cNvPr id="1" name=""/>
        <p:cNvGrpSpPr/>
        <p:nvPr/>
      </p:nvGrpSpPr>
      <p:grpSpPr>
        <a:xfrm>
          <a:off x="0" y="0"/>
          <a:ext cx="0" cy="0"/>
          <a:chOff x="0" y="0"/>
          <a:chExt cx="0" cy="0"/>
        </a:xfrm>
      </p:grpSpPr>
      <p:pic>
        <p:nvPicPr>
          <p:cNvPr id="24" name="Picture 23" descr="A blue and green circle&#10;&#10;AI-generated content may be incorrect.">
            <a:extLst>
              <a:ext uri="{FF2B5EF4-FFF2-40B4-BE49-F238E27FC236}">
                <a16:creationId xmlns:a16="http://schemas.microsoft.com/office/drawing/2014/main" id="{012232EE-276F-F831-3947-343C25E6082F}"/>
              </a:ext>
            </a:extLst>
          </p:cNvPr>
          <p:cNvPicPr>
            <a:picLocks noChangeAspect="1"/>
          </p:cNvPicPr>
          <p:nvPr/>
        </p:nvPicPr>
        <p:blipFill>
          <a:blip r:embed="rId2"/>
          <a:stretch>
            <a:fillRect/>
          </a:stretch>
        </p:blipFill>
        <p:spPr>
          <a:xfrm rot="16200000">
            <a:off x="9586728" y="241955"/>
            <a:ext cx="2469413" cy="2521768"/>
          </a:xfrm>
          <a:prstGeom prst="rect">
            <a:avLst/>
          </a:prstGeom>
        </p:spPr>
      </p:pic>
      <p:sp>
        <p:nvSpPr>
          <p:cNvPr id="2" name="Title 1">
            <a:extLst>
              <a:ext uri="{FF2B5EF4-FFF2-40B4-BE49-F238E27FC236}">
                <a16:creationId xmlns:a16="http://schemas.microsoft.com/office/drawing/2014/main" id="{620B6014-0F29-10D9-C0A2-41C4C80E23A2}"/>
              </a:ext>
            </a:extLst>
          </p:cNvPr>
          <p:cNvSpPr>
            <a:spLocks noGrp="1"/>
          </p:cNvSpPr>
          <p:nvPr>
            <p:ph type="title" hasCustomPrompt="1"/>
          </p:nvPr>
        </p:nvSpPr>
        <p:spPr>
          <a:xfrm>
            <a:off x="357188" y="721029"/>
            <a:ext cx="5156714" cy="987425"/>
          </a:xfrm>
        </p:spPr>
        <p:txBody>
          <a:bodyPr/>
          <a:lstStyle/>
          <a:p>
            <a:r>
              <a:rPr lang="en-GB"/>
              <a:t>Case study</a:t>
            </a:r>
            <a:endParaRPr lang="en-US"/>
          </a:p>
        </p:txBody>
      </p:sp>
      <p:sp>
        <p:nvSpPr>
          <p:cNvPr id="3" name="Footer Placeholder 2">
            <a:extLst>
              <a:ext uri="{FF2B5EF4-FFF2-40B4-BE49-F238E27FC236}">
                <a16:creationId xmlns:a16="http://schemas.microsoft.com/office/drawing/2014/main" id="{1A4CD482-43F7-5B8B-ECB3-945824AB304E}"/>
              </a:ext>
            </a:extLst>
          </p:cNvPr>
          <p:cNvSpPr>
            <a:spLocks noGrp="1"/>
          </p:cNvSpPr>
          <p:nvPr>
            <p:ph type="ftr" sz="quarter" idx="10"/>
          </p:nvPr>
        </p:nvSpPr>
        <p:spPr>
          <a:xfrm>
            <a:off x="876101" y="6406375"/>
            <a:ext cx="5219900" cy="365125"/>
          </a:xfrm>
        </p:spPr>
        <p:txBody>
          <a:bodyPr/>
          <a:lstStyle/>
          <a:p>
            <a:endParaRPr lang="en-US"/>
          </a:p>
        </p:txBody>
      </p:sp>
      <p:sp>
        <p:nvSpPr>
          <p:cNvPr id="4" name="Slide Number Placeholder 3">
            <a:extLst>
              <a:ext uri="{FF2B5EF4-FFF2-40B4-BE49-F238E27FC236}">
                <a16:creationId xmlns:a16="http://schemas.microsoft.com/office/drawing/2014/main" id="{B8BA49B1-3129-70F8-7DF1-B309441D4C03}"/>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5" name="Text Placeholder 17">
            <a:extLst>
              <a:ext uri="{FF2B5EF4-FFF2-40B4-BE49-F238E27FC236}">
                <a16:creationId xmlns:a16="http://schemas.microsoft.com/office/drawing/2014/main" id="{855E8BFA-892D-791D-84A4-F9FFDE950ED0}"/>
              </a:ext>
            </a:extLst>
          </p:cNvPr>
          <p:cNvSpPr>
            <a:spLocks noGrp="1"/>
          </p:cNvSpPr>
          <p:nvPr>
            <p:ph type="body" sz="quarter" idx="15" hasCustomPrompt="1"/>
          </p:nvPr>
        </p:nvSpPr>
        <p:spPr>
          <a:xfrm>
            <a:off x="357187" y="357188"/>
            <a:ext cx="5738813" cy="277812"/>
          </a:xfrm>
        </p:spPr>
        <p:txBody>
          <a:bodyPr anchor="ctr"/>
          <a:lstStyle>
            <a:lvl1pPr marL="0" indent="0">
              <a:spcAft>
                <a:spcPts val="0"/>
              </a:spcAft>
              <a:buFont typeface="Arial" panose="020B0604020202020204" pitchFamily="34" charset="0"/>
              <a:buNone/>
              <a:defRPr sz="1100" cap="all" spc="0"/>
            </a:lvl1pPr>
            <a:lvl2pPr marL="0" indent="0">
              <a:spcAft>
                <a:spcPts val="0"/>
              </a:spcAft>
              <a:buNone/>
              <a:defRPr sz="1200" cap="all" spc="100"/>
            </a:lvl2pPr>
            <a:lvl3pPr marL="0" indent="0">
              <a:spcAft>
                <a:spcPts val="0"/>
              </a:spcAft>
              <a:buNone/>
              <a:defRPr sz="1200" cap="all" spc="100"/>
            </a:lvl3pPr>
            <a:lvl4pPr marL="0" indent="0">
              <a:spcAft>
                <a:spcPts val="0"/>
              </a:spcAft>
              <a:buFont typeface="Arial" panose="020B0604020202020204" pitchFamily="34" charset="0"/>
              <a:buNone/>
              <a:defRPr sz="1200" cap="all" spc="100"/>
            </a:lvl4pPr>
            <a:lvl5pPr marL="0" indent="0">
              <a:spcAft>
                <a:spcPts val="0"/>
              </a:spcAft>
              <a:buFont typeface="Arial" panose="020B0604020202020204" pitchFamily="34" charset="0"/>
              <a:buNone/>
              <a:defRPr sz="1200" cap="all" spc="100"/>
            </a:lvl5pPr>
          </a:lstStyle>
          <a:p>
            <a:pPr lvl="0"/>
            <a:r>
              <a:rPr lang="en-GB"/>
              <a:t>CASE STUDY     |     COUNTRY     |     VERTICAL</a:t>
            </a:r>
          </a:p>
        </p:txBody>
      </p:sp>
      <p:sp>
        <p:nvSpPr>
          <p:cNvPr id="6" name="Text Placeholder 7">
            <a:extLst>
              <a:ext uri="{FF2B5EF4-FFF2-40B4-BE49-F238E27FC236}">
                <a16:creationId xmlns:a16="http://schemas.microsoft.com/office/drawing/2014/main" id="{7A8C3645-4311-D730-25DC-F36751E2B505}"/>
              </a:ext>
            </a:extLst>
          </p:cNvPr>
          <p:cNvSpPr>
            <a:spLocks noGrp="1"/>
          </p:cNvSpPr>
          <p:nvPr>
            <p:ph type="body" sz="quarter" idx="16"/>
          </p:nvPr>
        </p:nvSpPr>
        <p:spPr>
          <a:xfrm>
            <a:off x="357188" y="1871663"/>
            <a:ext cx="4245983" cy="4446587"/>
          </a:xfrm>
        </p:spPr>
        <p:txBody>
          <a:bodyPr numCol="1" spcCol="36000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Round Same-side Corner of Rectangle 6">
            <a:extLst>
              <a:ext uri="{FF2B5EF4-FFF2-40B4-BE49-F238E27FC236}">
                <a16:creationId xmlns:a16="http://schemas.microsoft.com/office/drawing/2014/main" id="{68125172-CB4B-A19B-0FA0-546008500164}"/>
              </a:ext>
            </a:extLst>
          </p:cNvPr>
          <p:cNvSpPr/>
          <p:nvPr/>
        </p:nvSpPr>
        <p:spPr>
          <a:xfrm rot="16200000">
            <a:off x="7975069" y="2167013"/>
            <a:ext cx="1212028" cy="7221834"/>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5" name="Text Placeholder 7">
            <a:extLst>
              <a:ext uri="{FF2B5EF4-FFF2-40B4-BE49-F238E27FC236}">
                <a16:creationId xmlns:a16="http://schemas.microsoft.com/office/drawing/2014/main" id="{63015A44-3F67-9E96-3380-203957ECC25B}"/>
              </a:ext>
            </a:extLst>
          </p:cNvPr>
          <p:cNvSpPr>
            <a:spLocks noGrp="1"/>
          </p:cNvSpPr>
          <p:nvPr>
            <p:ph type="body" sz="quarter" idx="26" hasCustomPrompt="1"/>
          </p:nvPr>
        </p:nvSpPr>
        <p:spPr>
          <a:xfrm>
            <a:off x="5213623" y="5275059"/>
            <a:ext cx="2067201" cy="573834"/>
          </a:xfrm>
        </p:spPr>
        <p:txBody>
          <a:bodyPr anchor="b" anchorCtr="0"/>
          <a:lstStyle>
            <a:lvl1pPr marL="0" indent="0" algn="l">
              <a:lnSpc>
                <a:spcPct val="90000"/>
              </a:lnSpc>
              <a:spcBef>
                <a:spcPts val="0"/>
              </a:spcBef>
              <a:spcAft>
                <a:spcPts val="0"/>
              </a:spcAft>
              <a:buNone/>
              <a:defRPr sz="3600" b="0" i="0">
                <a:solidFill>
                  <a:schemeClr val="bg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6" name="Text Placeholder 10">
            <a:extLst>
              <a:ext uri="{FF2B5EF4-FFF2-40B4-BE49-F238E27FC236}">
                <a16:creationId xmlns:a16="http://schemas.microsoft.com/office/drawing/2014/main" id="{535589C9-92A1-61E2-C80D-29D4A34A5156}"/>
              </a:ext>
            </a:extLst>
          </p:cNvPr>
          <p:cNvSpPr>
            <a:spLocks noGrp="1"/>
          </p:cNvSpPr>
          <p:nvPr>
            <p:ph type="body" sz="quarter" idx="27" hasCustomPrompt="1"/>
          </p:nvPr>
        </p:nvSpPr>
        <p:spPr>
          <a:xfrm>
            <a:off x="5213623" y="5840902"/>
            <a:ext cx="2067201" cy="476886"/>
          </a:xfrm>
        </p:spPr>
        <p:txBody>
          <a:bodyPr/>
          <a:lstStyle>
            <a:lvl1pPr marL="0" indent="0" algn="l">
              <a:lnSpc>
                <a:spcPct val="100000"/>
              </a:lnSpc>
              <a:buNone/>
              <a:defRPr sz="1200">
                <a:solidFill>
                  <a:schemeClr val="bg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your stat information – up to 2 lines</a:t>
            </a:r>
          </a:p>
        </p:txBody>
      </p:sp>
      <p:grpSp>
        <p:nvGrpSpPr>
          <p:cNvPr id="25" name="Group 24">
            <a:extLst>
              <a:ext uri="{FF2B5EF4-FFF2-40B4-BE49-F238E27FC236}">
                <a16:creationId xmlns:a16="http://schemas.microsoft.com/office/drawing/2014/main" id="{26D9CD02-EE87-0CE5-D509-93E6F6608775}"/>
              </a:ext>
            </a:extLst>
          </p:cNvPr>
          <p:cNvGrpSpPr/>
          <p:nvPr/>
        </p:nvGrpSpPr>
        <p:grpSpPr>
          <a:xfrm>
            <a:off x="4704821" y="962526"/>
            <a:ext cx="7744492" cy="4577020"/>
            <a:chOff x="2421924" y="78261"/>
            <a:chExt cx="11517395" cy="6806817"/>
          </a:xfrm>
        </p:grpSpPr>
        <p:pic>
          <p:nvPicPr>
            <p:cNvPr id="26" name="Picture 25">
              <a:extLst>
                <a:ext uri="{FF2B5EF4-FFF2-40B4-BE49-F238E27FC236}">
                  <a16:creationId xmlns:a16="http://schemas.microsoft.com/office/drawing/2014/main" id="{58EE99D0-924E-06E7-957D-0C2954822E58}"/>
                </a:ext>
              </a:extLst>
            </p:cNvPr>
            <p:cNvPicPr>
              <a:picLocks noChangeAspect="1"/>
            </p:cNvPicPr>
            <p:nvPr userDrawn="1"/>
          </p:nvPicPr>
          <p:blipFill>
            <a:blip r:embed="rId3" cstate="screen">
              <a:extLst>
                <a:ext uri="{28A0092B-C50C-407E-A947-70E740481C1C}">
                  <a14:useLocalDpi xmlns:a14="http://schemas.microsoft.com/office/drawing/2010/main"/>
                </a:ext>
              </a:extLst>
            </a:blip>
            <a:srcRect l="77" r="282"/>
            <a:stretch>
              <a:fillRect/>
            </a:stretch>
          </p:blipFill>
          <p:spPr>
            <a:xfrm>
              <a:off x="2421924" y="78261"/>
              <a:ext cx="11517395" cy="6806817"/>
            </a:xfrm>
            <a:prstGeom prst="rect">
              <a:avLst/>
            </a:prstGeom>
          </p:spPr>
        </p:pic>
        <p:sp>
          <p:nvSpPr>
            <p:cNvPr id="27" name="Oval 26">
              <a:extLst>
                <a:ext uri="{FF2B5EF4-FFF2-40B4-BE49-F238E27FC236}">
                  <a16:creationId xmlns:a16="http://schemas.microsoft.com/office/drawing/2014/main" id="{D77691A9-E368-6C53-AEB4-B70625E3F4A2}"/>
                </a:ext>
              </a:extLst>
            </p:cNvPr>
            <p:cNvSpPr/>
            <p:nvPr userDrawn="1"/>
          </p:nvSpPr>
          <p:spPr>
            <a:xfrm>
              <a:off x="8188411" y="477795"/>
              <a:ext cx="197710" cy="197710"/>
            </a:xfrm>
            <a:prstGeom prst="ellips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grpSp>
      <p:sp>
        <p:nvSpPr>
          <p:cNvPr id="21" name="Picture Placeholder 16">
            <a:extLst>
              <a:ext uri="{FF2B5EF4-FFF2-40B4-BE49-F238E27FC236}">
                <a16:creationId xmlns:a16="http://schemas.microsoft.com/office/drawing/2014/main" id="{31BE3174-93EA-9E57-2B34-213F920458EC}"/>
              </a:ext>
            </a:extLst>
          </p:cNvPr>
          <p:cNvSpPr>
            <a:spLocks noGrp="1"/>
          </p:cNvSpPr>
          <p:nvPr>
            <p:ph type="pic" sz="quarter" idx="32" hasCustomPrompt="1"/>
          </p:nvPr>
        </p:nvSpPr>
        <p:spPr>
          <a:xfrm>
            <a:off x="5969222" y="1374001"/>
            <a:ext cx="5361088" cy="3453584"/>
          </a:xfrm>
          <a:prstGeom prst="roundRect">
            <a:avLst>
              <a:gd name="adj" fmla="val 1354"/>
            </a:avLst>
          </a:prstGeom>
          <a:solidFill>
            <a:schemeClr val="accent5"/>
          </a:solidFill>
          <a:ln>
            <a:noFill/>
          </a:ln>
        </p:spPr>
        <p:txBody>
          <a:bodyPr anchor="ctr"/>
          <a:lstStyle>
            <a:lvl1pPr marL="0" indent="0" algn="ctr">
              <a:buNone/>
              <a:defRPr>
                <a:solidFill>
                  <a:schemeClr val="tx1"/>
                </a:solidFill>
              </a:defRPr>
            </a:lvl1pPr>
          </a:lstStyle>
          <a:p>
            <a:r>
              <a:rPr lang="en-US"/>
              <a:t>Click icon to add a screenshot or image to the laptop mockup</a:t>
            </a:r>
          </a:p>
        </p:txBody>
      </p:sp>
      <p:sp>
        <p:nvSpPr>
          <p:cNvPr id="28" name="Text Placeholder 7">
            <a:extLst>
              <a:ext uri="{FF2B5EF4-FFF2-40B4-BE49-F238E27FC236}">
                <a16:creationId xmlns:a16="http://schemas.microsoft.com/office/drawing/2014/main" id="{50025478-7AC2-CBC2-702D-ED74060CDB98}"/>
              </a:ext>
            </a:extLst>
          </p:cNvPr>
          <p:cNvSpPr>
            <a:spLocks noGrp="1"/>
          </p:cNvSpPr>
          <p:nvPr>
            <p:ph type="body" sz="quarter" idx="33" hasCustomPrompt="1"/>
          </p:nvPr>
        </p:nvSpPr>
        <p:spPr>
          <a:xfrm>
            <a:off x="7568375" y="5275059"/>
            <a:ext cx="2067201" cy="573834"/>
          </a:xfrm>
        </p:spPr>
        <p:txBody>
          <a:bodyPr anchor="b" anchorCtr="0"/>
          <a:lstStyle>
            <a:lvl1pPr marL="0" indent="0" algn="l">
              <a:lnSpc>
                <a:spcPct val="90000"/>
              </a:lnSpc>
              <a:spcBef>
                <a:spcPts val="0"/>
              </a:spcBef>
              <a:spcAft>
                <a:spcPts val="0"/>
              </a:spcAft>
              <a:buNone/>
              <a:defRPr sz="3600" b="0" i="0">
                <a:solidFill>
                  <a:schemeClr val="bg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29" name="Text Placeholder 10">
            <a:extLst>
              <a:ext uri="{FF2B5EF4-FFF2-40B4-BE49-F238E27FC236}">
                <a16:creationId xmlns:a16="http://schemas.microsoft.com/office/drawing/2014/main" id="{954E2B02-87DE-BF29-C688-9E49BDBE6AD3}"/>
              </a:ext>
            </a:extLst>
          </p:cNvPr>
          <p:cNvSpPr>
            <a:spLocks noGrp="1"/>
          </p:cNvSpPr>
          <p:nvPr>
            <p:ph type="body" sz="quarter" idx="34" hasCustomPrompt="1"/>
          </p:nvPr>
        </p:nvSpPr>
        <p:spPr>
          <a:xfrm>
            <a:off x="7568375" y="5840902"/>
            <a:ext cx="2067201" cy="476886"/>
          </a:xfrm>
        </p:spPr>
        <p:txBody>
          <a:bodyPr/>
          <a:lstStyle>
            <a:lvl1pPr marL="0" indent="0" algn="l">
              <a:lnSpc>
                <a:spcPct val="100000"/>
              </a:lnSpc>
              <a:buNone/>
              <a:defRPr sz="1200">
                <a:solidFill>
                  <a:schemeClr val="bg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your stat information – up to 2 lines</a:t>
            </a:r>
          </a:p>
        </p:txBody>
      </p:sp>
      <p:sp>
        <p:nvSpPr>
          <p:cNvPr id="30" name="Text Placeholder 7">
            <a:extLst>
              <a:ext uri="{FF2B5EF4-FFF2-40B4-BE49-F238E27FC236}">
                <a16:creationId xmlns:a16="http://schemas.microsoft.com/office/drawing/2014/main" id="{63E2D0B2-FA22-E495-434B-5A19203AD2FB}"/>
              </a:ext>
            </a:extLst>
          </p:cNvPr>
          <p:cNvSpPr>
            <a:spLocks noGrp="1"/>
          </p:cNvSpPr>
          <p:nvPr>
            <p:ph type="body" sz="quarter" idx="35" hasCustomPrompt="1"/>
          </p:nvPr>
        </p:nvSpPr>
        <p:spPr>
          <a:xfrm>
            <a:off x="9923127" y="5275059"/>
            <a:ext cx="2067201" cy="573834"/>
          </a:xfrm>
        </p:spPr>
        <p:txBody>
          <a:bodyPr anchor="b" anchorCtr="0"/>
          <a:lstStyle>
            <a:lvl1pPr marL="0" indent="0" algn="l">
              <a:lnSpc>
                <a:spcPct val="90000"/>
              </a:lnSpc>
              <a:spcBef>
                <a:spcPts val="0"/>
              </a:spcBef>
              <a:spcAft>
                <a:spcPts val="0"/>
              </a:spcAft>
              <a:buNone/>
              <a:defRPr sz="3600" b="0" i="0">
                <a:solidFill>
                  <a:schemeClr val="bg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31" name="Text Placeholder 10">
            <a:extLst>
              <a:ext uri="{FF2B5EF4-FFF2-40B4-BE49-F238E27FC236}">
                <a16:creationId xmlns:a16="http://schemas.microsoft.com/office/drawing/2014/main" id="{C1F5DF0B-5550-259C-6E0F-040C1300163A}"/>
              </a:ext>
            </a:extLst>
          </p:cNvPr>
          <p:cNvSpPr>
            <a:spLocks noGrp="1"/>
          </p:cNvSpPr>
          <p:nvPr>
            <p:ph type="body" sz="quarter" idx="36" hasCustomPrompt="1"/>
          </p:nvPr>
        </p:nvSpPr>
        <p:spPr>
          <a:xfrm>
            <a:off x="9923127" y="5840902"/>
            <a:ext cx="2067201" cy="476886"/>
          </a:xfrm>
        </p:spPr>
        <p:txBody>
          <a:bodyPr/>
          <a:lstStyle>
            <a:lvl1pPr marL="0" indent="0" algn="l">
              <a:lnSpc>
                <a:spcPct val="100000"/>
              </a:lnSpc>
              <a:buNone/>
              <a:defRPr sz="1200">
                <a:solidFill>
                  <a:schemeClr val="bg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your stat information – up to 2 lines</a:t>
            </a:r>
          </a:p>
        </p:txBody>
      </p:sp>
    </p:spTree>
    <p:extLst>
      <p:ext uri="{BB962C8B-B14F-4D97-AF65-F5344CB8AC3E}">
        <p14:creationId xmlns:p14="http://schemas.microsoft.com/office/powerpoint/2010/main" val="19627266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p:cSld name="Laptop Mockup-2">
    <p:bg>
      <p:bgPr>
        <a:solidFill>
          <a:schemeClr val="bg2"/>
        </a:solidFill>
        <a:effectLst/>
      </p:bgPr>
    </p:bg>
    <p:spTree>
      <p:nvGrpSpPr>
        <p:cNvPr id="1" name=""/>
        <p:cNvGrpSpPr/>
        <p:nvPr/>
      </p:nvGrpSpPr>
      <p:grpSpPr>
        <a:xfrm>
          <a:off x="0" y="0"/>
          <a:ext cx="0" cy="0"/>
          <a:chOff x="0" y="0"/>
          <a:chExt cx="0" cy="0"/>
        </a:xfrm>
      </p:grpSpPr>
      <p:pic>
        <p:nvPicPr>
          <p:cNvPr id="2" name="Picture 1" descr="A blue and white gradient&#10;&#10;AI-generated content may be incorrect.">
            <a:extLst>
              <a:ext uri="{FF2B5EF4-FFF2-40B4-BE49-F238E27FC236}">
                <a16:creationId xmlns:a16="http://schemas.microsoft.com/office/drawing/2014/main" id="{CE62A2B9-41CE-2B03-6AB2-A95C8231AAA5}"/>
              </a:ext>
            </a:extLst>
          </p:cNvPr>
          <p:cNvPicPr>
            <a:picLocks noChangeAspect="1"/>
          </p:cNvPicPr>
          <p:nvPr/>
        </p:nvPicPr>
        <p:blipFill>
          <a:blip r:embed="rId2"/>
          <a:srcRect r="224"/>
          <a:stretch>
            <a:fillRect/>
          </a:stretch>
        </p:blipFill>
        <p:spPr>
          <a:xfrm>
            <a:off x="0" y="-10429"/>
            <a:ext cx="12192000" cy="6868429"/>
          </a:xfrm>
          <a:prstGeom prst="rect">
            <a:avLst/>
          </a:prstGeom>
        </p:spPr>
      </p:pic>
      <p:sp>
        <p:nvSpPr>
          <p:cNvPr id="5" name="Rectangle 4">
            <a:extLst>
              <a:ext uri="{FF2B5EF4-FFF2-40B4-BE49-F238E27FC236}">
                <a16:creationId xmlns:a16="http://schemas.microsoft.com/office/drawing/2014/main" id="{415A8084-796C-87D6-1DF4-9FBA93A1AED7}"/>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6" name="Picture 5" descr="A blue and green circle&#10;&#10;AI-generated content may be incorrect.">
            <a:extLst>
              <a:ext uri="{FF2B5EF4-FFF2-40B4-BE49-F238E27FC236}">
                <a16:creationId xmlns:a16="http://schemas.microsoft.com/office/drawing/2014/main" id="{3F5C3980-6D81-CB97-663D-EE71F8AE9C0A}"/>
              </a:ext>
            </a:extLst>
          </p:cNvPr>
          <p:cNvPicPr>
            <a:picLocks noChangeAspect="1"/>
          </p:cNvPicPr>
          <p:nvPr/>
        </p:nvPicPr>
        <p:blipFill>
          <a:blip r:embed="rId3"/>
          <a:stretch>
            <a:fillRect/>
          </a:stretch>
        </p:blipFill>
        <p:spPr>
          <a:xfrm rot="16200000">
            <a:off x="9707153" y="-26177"/>
            <a:ext cx="2469413" cy="2521768"/>
          </a:xfrm>
          <a:prstGeom prst="rect">
            <a:avLst/>
          </a:prstGeom>
        </p:spPr>
      </p:pic>
      <p:sp>
        <p:nvSpPr>
          <p:cNvPr id="10" name="Freeform 9">
            <a:extLst>
              <a:ext uri="{FF2B5EF4-FFF2-40B4-BE49-F238E27FC236}">
                <a16:creationId xmlns:a16="http://schemas.microsoft.com/office/drawing/2014/main" id="{2379D2C8-055A-F1E8-4BE4-E33163833899}"/>
              </a:ext>
            </a:extLst>
          </p:cNvPr>
          <p:cNvSpPr/>
          <p:nvPr/>
        </p:nvSpPr>
        <p:spPr>
          <a:xfrm flipH="1">
            <a:off x="181423" y="162320"/>
            <a:ext cx="11830043" cy="6533995"/>
          </a:xfrm>
          <a:custGeom>
            <a:avLst/>
            <a:gdLst>
              <a:gd name="connsiteX0" fmla="*/ 11820259 w 11830043"/>
              <a:gd name="connsiteY0" fmla="*/ 6514484 h 6533995"/>
              <a:gd name="connsiteX1" fmla="*/ 11830043 w 11830043"/>
              <a:gd name="connsiteY1" fmla="*/ 6524208 h 6533995"/>
              <a:gd name="connsiteX2" fmla="*/ 11820259 w 11830043"/>
              <a:gd name="connsiteY2" fmla="*/ 6533995 h 6533995"/>
              <a:gd name="connsiteX3" fmla="*/ 11810539 w 11830043"/>
              <a:gd name="connsiteY3" fmla="*/ 6524208 h 6533995"/>
              <a:gd name="connsiteX4" fmla="*/ 11820259 w 11830043"/>
              <a:gd name="connsiteY4" fmla="*/ 6514484 h 6533995"/>
              <a:gd name="connsiteX5" fmla="*/ 11579030 w 11830043"/>
              <a:gd name="connsiteY5" fmla="*/ 6514484 h 6533995"/>
              <a:gd name="connsiteX6" fmla="*/ 11588815 w 11830043"/>
              <a:gd name="connsiteY6" fmla="*/ 6524208 h 6533995"/>
              <a:gd name="connsiteX7" fmla="*/ 11579030 w 11830043"/>
              <a:gd name="connsiteY7" fmla="*/ 6533995 h 6533995"/>
              <a:gd name="connsiteX8" fmla="*/ 11569310 w 11830043"/>
              <a:gd name="connsiteY8" fmla="*/ 6524208 h 6533995"/>
              <a:gd name="connsiteX9" fmla="*/ 11579030 w 11830043"/>
              <a:gd name="connsiteY9" fmla="*/ 6514484 h 6533995"/>
              <a:gd name="connsiteX10" fmla="*/ 11337802 w 11830043"/>
              <a:gd name="connsiteY10" fmla="*/ 6514484 h 6533995"/>
              <a:gd name="connsiteX11" fmla="*/ 11347587 w 11830043"/>
              <a:gd name="connsiteY11" fmla="*/ 6524208 h 6533995"/>
              <a:gd name="connsiteX12" fmla="*/ 11337802 w 11830043"/>
              <a:gd name="connsiteY12" fmla="*/ 6533995 h 6533995"/>
              <a:gd name="connsiteX13" fmla="*/ 11328082 w 11830043"/>
              <a:gd name="connsiteY13" fmla="*/ 6524208 h 6533995"/>
              <a:gd name="connsiteX14" fmla="*/ 11337802 w 11830043"/>
              <a:gd name="connsiteY14" fmla="*/ 6514484 h 6533995"/>
              <a:gd name="connsiteX15" fmla="*/ 11096574 w 11830043"/>
              <a:gd name="connsiteY15" fmla="*/ 6514484 h 6533995"/>
              <a:gd name="connsiteX16" fmla="*/ 11106294 w 11830043"/>
              <a:gd name="connsiteY16" fmla="*/ 6524208 h 6533995"/>
              <a:gd name="connsiteX17" fmla="*/ 11096574 w 11830043"/>
              <a:gd name="connsiteY17" fmla="*/ 6533995 h 6533995"/>
              <a:gd name="connsiteX18" fmla="*/ 11086790 w 11830043"/>
              <a:gd name="connsiteY18" fmla="*/ 6524208 h 6533995"/>
              <a:gd name="connsiteX19" fmla="*/ 11096574 w 11830043"/>
              <a:gd name="connsiteY19" fmla="*/ 6514484 h 6533995"/>
              <a:gd name="connsiteX20" fmla="*/ 10855345 w 11830043"/>
              <a:gd name="connsiteY20" fmla="*/ 6514484 h 6533995"/>
              <a:gd name="connsiteX21" fmla="*/ 10865065 w 11830043"/>
              <a:gd name="connsiteY21" fmla="*/ 6524208 h 6533995"/>
              <a:gd name="connsiteX22" fmla="*/ 10855345 w 11830043"/>
              <a:gd name="connsiteY22" fmla="*/ 6533995 h 6533995"/>
              <a:gd name="connsiteX23" fmla="*/ 10845625 w 11830043"/>
              <a:gd name="connsiteY23" fmla="*/ 6524208 h 6533995"/>
              <a:gd name="connsiteX24" fmla="*/ 10855345 w 11830043"/>
              <a:gd name="connsiteY24" fmla="*/ 6514484 h 6533995"/>
              <a:gd name="connsiteX25" fmla="*/ 10614116 w 11830043"/>
              <a:gd name="connsiteY25" fmla="*/ 6514484 h 6533995"/>
              <a:gd name="connsiteX26" fmla="*/ 10623901 w 11830043"/>
              <a:gd name="connsiteY26" fmla="*/ 6524208 h 6533995"/>
              <a:gd name="connsiteX27" fmla="*/ 10614116 w 11830043"/>
              <a:gd name="connsiteY27" fmla="*/ 6533995 h 6533995"/>
              <a:gd name="connsiteX28" fmla="*/ 10604396 w 11830043"/>
              <a:gd name="connsiteY28" fmla="*/ 6524208 h 6533995"/>
              <a:gd name="connsiteX29" fmla="*/ 10614116 w 11830043"/>
              <a:gd name="connsiteY29" fmla="*/ 6514484 h 6533995"/>
              <a:gd name="connsiteX30" fmla="*/ 10372888 w 11830043"/>
              <a:gd name="connsiteY30" fmla="*/ 6514484 h 6533995"/>
              <a:gd name="connsiteX31" fmla="*/ 10382673 w 11830043"/>
              <a:gd name="connsiteY31" fmla="*/ 6524208 h 6533995"/>
              <a:gd name="connsiteX32" fmla="*/ 10372888 w 11830043"/>
              <a:gd name="connsiteY32" fmla="*/ 6533995 h 6533995"/>
              <a:gd name="connsiteX33" fmla="*/ 10363168 w 11830043"/>
              <a:gd name="connsiteY33" fmla="*/ 6524208 h 6533995"/>
              <a:gd name="connsiteX34" fmla="*/ 10372888 w 11830043"/>
              <a:gd name="connsiteY34" fmla="*/ 6514484 h 6533995"/>
              <a:gd name="connsiteX35" fmla="*/ 10131660 w 11830043"/>
              <a:gd name="connsiteY35" fmla="*/ 6514484 h 6533995"/>
              <a:gd name="connsiteX36" fmla="*/ 10141444 w 11830043"/>
              <a:gd name="connsiteY36" fmla="*/ 6524208 h 6533995"/>
              <a:gd name="connsiteX37" fmla="*/ 10131660 w 11830043"/>
              <a:gd name="connsiteY37" fmla="*/ 6533995 h 6533995"/>
              <a:gd name="connsiteX38" fmla="*/ 10121940 w 11830043"/>
              <a:gd name="connsiteY38" fmla="*/ 6524208 h 6533995"/>
              <a:gd name="connsiteX39" fmla="*/ 10131660 w 11830043"/>
              <a:gd name="connsiteY39" fmla="*/ 6514484 h 6533995"/>
              <a:gd name="connsiteX40" fmla="*/ 9890432 w 11830043"/>
              <a:gd name="connsiteY40" fmla="*/ 6514484 h 6533995"/>
              <a:gd name="connsiteX41" fmla="*/ 9900152 w 11830043"/>
              <a:gd name="connsiteY41" fmla="*/ 6524208 h 6533995"/>
              <a:gd name="connsiteX42" fmla="*/ 9890432 w 11830043"/>
              <a:gd name="connsiteY42" fmla="*/ 6533995 h 6533995"/>
              <a:gd name="connsiteX43" fmla="*/ 9880648 w 11830043"/>
              <a:gd name="connsiteY43" fmla="*/ 6524208 h 6533995"/>
              <a:gd name="connsiteX44" fmla="*/ 9890432 w 11830043"/>
              <a:gd name="connsiteY44" fmla="*/ 6514484 h 6533995"/>
              <a:gd name="connsiteX45" fmla="*/ 9649203 w 11830043"/>
              <a:gd name="connsiteY45" fmla="*/ 6514484 h 6533995"/>
              <a:gd name="connsiteX46" fmla="*/ 9658923 w 11830043"/>
              <a:gd name="connsiteY46" fmla="*/ 6524208 h 6533995"/>
              <a:gd name="connsiteX47" fmla="*/ 9649203 w 11830043"/>
              <a:gd name="connsiteY47" fmla="*/ 6533995 h 6533995"/>
              <a:gd name="connsiteX48" fmla="*/ 9639483 w 11830043"/>
              <a:gd name="connsiteY48" fmla="*/ 6524208 h 6533995"/>
              <a:gd name="connsiteX49" fmla="*/ 9649203 w 11830043"/>
              <a:gd name="connsiteY49" fmla="*/ 6514484 h 6533995"/>
              <a:gd name="connsiteX50" fmla="*/ 9417695 w 11830043"/>
              <a:gd name="connsiteY50" fmla="*/ 6514484 h 6533995"/>
              <a:gd name="connsiteX51" fmla="*/ 9427416 w 11830043"/>
              <a:gd name="connsiteY51" fmla="*/ 6524208 h 6533995"/>
              <a:gd name="connsiteX52" fmla="*/ 9417695 w 11830043"/>
              <a:gd name="connsiteY52" fmla="*/ 6533995 h 6533995"/>
              <a:gd name="connsiteX53" fmla="*/ 9407911 w 11830043"/>
              <a:gd name="connsiteY53" fmla="*/ 6524208 h 6533995"/>
              <a:gd name="connsiteX54" fmla="*/ 9417695 w 11830043"/>
              <a:gd name="connsiteY54" fmla="*/ 6514484 h 6533995"/>
              <a:gd name="connsiteX55" fmla="*/ 9176467 w 11830043"/>
              <a:gd name="connsiteY55" fmla="*/ 6514484 h 6533995"/>
              <a:gd name="connsiteX56" fmla="*/ 9186187 w 11830043"/>
              <a:gd name="connsiteY56" fmla="*/ 6524208 h 6533995"/>
              <a:gd name="connsiteX57" fmla="*/ 9176467 w 11830043"/>
              <a:gd name="connsiteY57" fmla="*/ 6533995 h 6533995"/>
              <a:gd name="connsiteX58" fmla="*/ 9166683 w 11830043"/>
              <a:gd name="connsiteY58" fmla="*/ 6524208 h 6533995"/>
              <a:gd name="connsiteX59" fmla="*/ 9176467 w 11830043"/>
              <a:gd name="connsiteY59" fmla="*/ 6514484 h 6533995"/>
              <a:gd name="connsiteX60" fmla="*/ 8935237 w 11830043"/>
              <a:gd name="connsiteY60" fmla="*/ 6514484 h 6533995"/>
              <a:gd name="connsiteX61" fmla="*/ 8944958 w 11830043"/>
              <a:gd name="connsiteY61" fmla="*/ 6524208 h 6533995"/>
              <a:gd name="connsiteX62" fmla="*/ 8935237 w 11830043"/>
              <a:gd name="connsiteY62" fmla="*/ 6533995 h 6533995"/>
              <a:gd name="connsiteX63" fmla="*/ 8925454 w 11830043"/>
              <a:gd name="connsiteY63" fmla="*/ 6524208 h 6533995"/>
              <a:gd name="connsiteX64" fmla="*/ 8935237 w 11830043"/>
              <a:gd name="connsiteY64" fmla="*/ 6514484 h 6533995"/>
              <a:gd name="connsiteX65" fmla="*/ 8694009 w 11830043"/>
              <a:gd name="connsiteY65" fmla="*/ 6514484 h 6533995"/>
              <a:gd name="connsiteX66" fmla="*/ 8703730 w 11830043"/>
              <a:gd name="connsiteY66" fmla="*/ 6524208 h 6533995"/>
              <a:gd name="connsiteX67" fmla="*/ 8694009 w 11830043"/>
              <a:gd name="connsiteY67" fmla="*/ 6533995 h 6533995"/>
              <a:gd name="connsiteX68" fmla="*/ 8684289 w 11830043"/>
              <a:gd name="connsiteY68" fmla="*/ 6524208 h 6533995"/>
              <a:gd name="connsiteX69" fmla="*/ 8694009 w 11830043"/>
              <a:gd name="connsiteY69" fmla="*/ 6514484 h 6533995"/>
              <a:gd name="connsiteX70" fmla="*/ 8452781 w 11830043"/>
              <a:gd name="connsiteY70" fmla="*/ 6514484 h 6533995"/>
              <a:gd name="connsiteX71" fmla="*/ 8462566 w 11830043"/>
              <a:gd name="connsiteY71" fmla="*/ 6524208 h 6533995"/>
              <a:gd name="connsiteX72" fmla="*/ 8452781 w 11830043"/>
              <a:gd name="connsiteY72" fmla="*/ 6533995 h 6533995"/>
              <a:gd name="connsiteX73" fmla="*/ 8443061 w 11830043"/>
              <a:gd name="connsiteY73" fmla="*/ 6524208 h 6533995"/>
              <a:gd name="connsiteX74" fmla="*/ 8452781 w 11830043"/>
              <a:gd name="connsiteY74" fmla="*/ 6514484 h 6533995"/>
              <a:gd name="connsiteX75" fmla="*/ 8211553 w 11830043"/>
              <a:gd name="connsiteY75" fmla="*/ 6514484 h 6533995"/>
              <a:gd name="connsiteX76" fmla="*/ 8221273 w 11830043"/>
              <a:gd name="connsiteY76" fmla="*/ 6524208 h 6533995"/>
              <a:gd name="connsiteX77" fmla="*/ 8211553 w 11830043"/>
              <a:gd name="connsiteY77" fmla="*/ 6533995 h 6533995"/>
              <a:gd name="connsiteX78" fmla="*/ 8201769 w 11830043"/>
              <a:gd name="connsiteY78" fmla="*/ 6524208 h 6533995"/>
              <a:gd name="connsiteX79" fmla="*/ 8211553 w 11830043"/>
              <a:gd name="connsiteY79" fmla="*/ 6514484 h 6533995"/>
              <a:gd name="connsiteX80" fmla="*/ 7970260 w 11830043"/>
              <a:gd name="connsiteY80" fmla="*/ 6514484 h 6533995"/>
              <a:gd name="connsiteX81" fmla="*/ 7980044 w 11830043"/>
              <a:gd name="connsiteY81" fmla="*/ 6524208 h 6533995"/>
              <a:gd name="connsiteX82" fmla="*/ 7970260 w 11830043"/>
              <a:gd name="connsiteY82" fmla="*/ 6533995 h 6533995"/>
              <a:gd name="connsiteX83" fmla="*/ 7960477 w 11830043"/>
              <a:gd name="connsiteY83" fmla="*/ 6524208 h 6533995"/>
              <a:gd name="connsiteX84" fmla="*/ 7970260 w 11830043"/>
              <a:gd name="connsiteY84" fmla="*/ 6514484 h 6533995"/>
              <a:gd name="connsiteX85" fmla="*/ 7729032 w 11830043"/>
              <a:gd name="connsiteY85" fmla="*/ 6514484 h 6533995"/>
              <a:gd name="connsiteX86" fmla="*/ 7738753 w 11830043"/>
              <a:gd name="connsiteY86" fmla="*/ 6524208 h 6533995"/>
              <a:gd name="connsiteX87" fmla="*/ 7729032 w 11830043"/>
              <a:gd name="connsiteY87" fmla="*/ 6533995 h 6533995"/>
              <a:gd name="connsiteX88" fmla="*/ 7719249 w 11830043"/>
              <a:gd name="connsiteY88" fmla="*/ 6524208 h 6533995"/>
              <a:gd name="connsiteX89" fmla="*/ 7729032 w 11830043"/>
              <a:gd name="connsiteY89" fmla="*/ 6514484 h 6533995"/>
              <a:gd name="connsiteX90" fmla="*/ 7487803 w 11830043"/>
              <a:gd name="connsiteY90" fmla="*/ 6514484 h 6533995"/>
              <a:gd name="connsiteX91" fmla="*/ 7497524 w 11830043"/>
              <a:gd name="connsiteY91" fmla="*/ 6524208 h 6533995"/>
              <a:gd name="connsiteX92" fmla="*/ 7487803 w 11830043"/>
              <a:gd name="connsiteY92" fmla="*/ 6533995 h 6533995"/>
              <a:gd name="connsiteX93" fmla="*/ 7478019 w 11830043"/>
              <a:gd name="connsiteY93" fmla="*/ 6524208 h 6533995"/>
              <a:gd name="connsiteX94" fmla="*/ 7487803 w 11830043"/>
              <a:gd name="connsiteY94" fmla="*/ 6514484 h 6533995"/>
              <a:gd name="connsiteX95" fmla="*/ 7246575 w 11830043"/>
              <a:gd name="connsiteY95" fmla="*/ 6514484 h 6533995"/>
              <a:gd name="connsiteX96" fmla="*/ 7256359 w 11830043"/>
              <a:gd name="connsiteY96" fmla="*/ 6524208 h 6533995"/>
              <a:gd name="connsiteX97" fmla="*/ 7246575 w 11830043"/>
              <a:gd name="connsiteY97" fmla="*/ 6533995 h 6533995"/>
              <a:gd name="connsiteX98" fmla="*/ 7236855 w 11830043"/>
              <a:gd name="connsiteY98" fmla="*/ 6524208 h 6533995"/>
              <a:gd name="connsiteX99" fmla="*/ 7246575 w 11830043"/>
              <a:gd name="connsiteY99" fmla="*/ 6514484 h 6533995"/>
              <a:gd name="connsiteX100" fmla="*/ 7005346 w 11830043"/>
              <a:gd name="connsiteY100" fmla="*/ 6514484 h 6533995"/>
              <a:gd name="connsiteX101" fmla="*/ 7015130 w 11830043"/>
              <a:gd name="connsiteY101" fmla="*/ 6524208 h 6533995"/>
              <a:gd name="connsiteX102" fmla="*/ 7005346 w 11830043"/>
              <a:gd name="connsiteY102" fmla="*/ 6533995 h 6533995"/>
              <a:gd name="connsiteX103" fmla="*/ 6995626 w 11830043"/>
              <a:gd name="connsiteY103" fmla="*/ 6524208 h 6533995"/>
              <a:gd name="connsiteX104" fmla="*/ 7005346 w 11830043"/>
              <a:gd name="connsiteY104" fmla="*/ 6514484 h 6533995"/>
              <a:gd name="connsiteX105" fmla="*/ 6764118 w 11830043"/>
              <a:gd name="connsiteY105" fmla="*/ 6514484 h 6533995"/>
              <a:gd name="connsiteX106" fmla="*/ 6773902 w 11830043"/>
              <a:gd name="connsiteY106" fmla="*/ 6524208 h 6533995"/>
              <a:gd name="connsiteX107" fmla="*/ 6764118 w 11830043"/>
              <a:gd name="connsiteY107" fmla="*/ 6533995 h 6533995"/>
              <a:gd name="connsiteX108" fmla="*/ 6754335 w 11830043"/>
              <a:gd name="connsiteY108" fmla="*/ 6524208 h 6533995"/>
              <a:gd name="connsiteX109" fmla="*/ 6764118 w 11830043"/>
              <a:gd name="connsiteY109" fmla="*/ 6514484 h 6533995"/>
              <a:gd name="connsiteX110" fmla="*/ 6522889 w 11830043"/>
              <a:gd name="connsiteY110" fmla="*/ 6514484 h 6533995"/>
              <a:gd name="connsiteX111" fmla="*/ 6532610 w 11830043"/>
              <a:gd name="connsiteY111" fmla="*/ 6524208 h 6533995"/>
              <a:gd name="connsiteX112" fmla="*/ 6522889 w 11830043"/>
              <a:gd name="connsiteY112" fmla="*/ 6533995 h 6533995"/>
              <a:gd name="connsiteX113" fmla="*/ 6513105 w 11830043"/>
              <a:gd name="connsiteY113" fmla="*/ 6524208 h 6533995"/>
              <a:gd name="connsiteX114" fmla="*/ 6522889 w 11830043"/>
              <a:gd name="connsiteY114" fmla="*/ 6514484 h 6533995"/>
              <a:gd name="connsiteX115" fmla="*/ 6281661 w 11830043"/>
              <a:gd name="connsiteY115" fmla="*/ 6514484 h 6533995"/>
              <a:gd name="connsiteX116" fmla="*/ 6291381 w 11830043"/>
              <a:gd name="connsiteY116" fmla="*/ 6524208 h 6533995"/>
              <a:gd name="connsiteX117" fmla="*/ 6281661 w 11830043"/>
              <a:gd name="connsiteY117" fmla="*/ 6533995 h 6533995"/>
              <a:gd name="connsiteX118" fmla="*/ 6271877 w 11830043"/>
              <a:gd name="connsiteY118" fmla="*/ 6524208 h 6533995"/>
              <a:gd name="connsiteX119" fmla="*/ 6281661 w 11830043"/>
              <a:gd name="connsiteY119" fmla="*/ 6514484 h 6533995"/>
              <a:gd name="connsiteX120" fmla="*/ 6040432 w 11830043"/>
              <a:gd name="connsiteY120" fmla="*/ 6514484 h 6533995"/>
              <a:gd name="connsiteX121" fmla="*/ 6050216 w 11830043"/>
              <a:gd name="connsiteY121" fmla="*/ 6524208 h 6533995"/>
              <a:gd name="connsiteX122" fmla="*/ 6040432 w 11830043"/>
              <a:gd name="connsiteY122" fmla="*/ 6533995 h 6533995"/>
              <a:gd name="connsiteX123" fmla="*/ 6030712 w 11830043"/>
              <a:gd name="connsiteY123" fmla="*/ 6524208 h 6533995"/>
              <a:gd name="connsiteX124" fmla="*/ 6040432 w 11830043"/>
              <a:gd name="connsiteY124" fmla="*/ 6514484 h 6533995"/>
              <a:gd name="connsiteX125" fmla="*/ 5799205 w 11830043"/>
              <a:gd name="connsiteY125" fmla="*/ 6514484 h 6533995"/>
              <a:gd name="connsiteX126" fmla="*/ 5808989 w 11830043"/>
              <a:gd name="connsiteY126" fmla="*/ 6524208 h 6533995"/>
              <a:gd name="connsiteX127" fmla="*/ 5799205 w 11830043"/>
              <a:gd name="connsiteY127" fmla="*/ 6533995 h 6533995"/>
              <a:gd name="connsiteX128" fmla="*/ 5789486 w 11830043"/>
              <a:gd name="connsiteY128" fmla="*/ 6524208 h 6533995"/>
              <a:gd name="connsiteX129" fmla="*/ 5799205 w 11830043"/>
              <a:gd name="connsiteY129" fmla="*/ 6514484 h 6533995"/>
              <a:gd name="connsiteX130" fmla="*/ 5557992 w 11830043"/>
              <a:gd name="connsiteY130" fmla="*/ 6514484 h 6533995"/>
              <a:gd name="connsiteX131" fmla="*/ 5567774 w 11830043"/>
              <a:gd name="connsiteY131" fmla="*/ 6524208 h 6533995"/>
              <a:gd name="connsiteX132" fmla="*/ 5557992 w 11830043"/>
              <a:gd name="connsiteY132" fmla="*/ 6533995 h 6533995"/>
              <a:gd name="connsiteX133" fmla="*/ 5548208 w 11830043"/>
              <a:gd name="connsiteY133" fmla="*/ 6524208 h 6533995"/>
              <a:gd name="connsiteX134" fmla="*/ 5557992 w 11830043"/>
              <a:gd name="connsiteY134" fmla="*/ 6514484 h 6533995"/>
              <a:gd name="connsiteX135" fmla="*/ 5316710 w 11830043"/>
              <a:gd name="connsiteY135" fmla="*/ 6514484 h 6533995"/>
              <a:gd name="connsiteX136" fmla="*/ 5326432 w 11830043"/>
              <a:gd name="connsiteY136" fmla="*/ 6524208 h 6533995"/>
              <a:gd name="connsiteX137" fmla="*/ 5316710 w 11830043"/>
              <a:gd name="connsiteY137" fmla="*/ 6533995 h 6533995"/>
              <a:gd name="connsiteX138" fmla="*/ 5306926 w 11830043"/>
              <a:gd name="connsiteY138" fmla="*/ 6524208 h 6533995"/>
              <a:gd name="connsiteX139" fmla="*/ 5316710 w 11830043"/>
              <a:gd name="connsiteY139" fmla="*/ 6514484 h 6533995"/>
              <a:gd name="connsiteX140" fmla="*/ 5075486 w 11830043"/>
              <a:gd name="connsiteY140" fmla="*/ 6514484 h 6533995"/>
              <a:gd name="connsiteX141" fmla="*/ 5085203 w 11830043"/>
              <a:gd name="connsiteY141" fmla="*/ 6524208 h 6533995"/>
              <a:gd name="connsiteX142" fmla="*/ 5075486 w 11830043"/>
              <a:gd name="connsiteY142" fmla="*/ 6533995 h 6533995"/>
              <a:gd name="connsiteX143" fmla="*/ 5065707 w 11830043"/>
              <a:gd name="connsiteY143" fmla="*/ 6524208 h 6533995"/>
              <a:gd name="connsiteX144" fmla="*/ 5075486 w 11830043"/>
              <a:gd name="connsiteY144" fmla="*/ 6514484 h 6533995"/>
              <a:gd name="connsiteX145" fmla="*/ 4834252 w 11830043"/>
              <a:gd name="connsiteY145" fmla="*/ 6514484 h 6533995"/>
              <a:gd name="connsiteX146" fmla="*/ 4844040 w 11830043"/>
              <a:gd name="connsiteY146" fmla="*/ 6524208 h 6533995"/>
              <a:gd name="connsiteX147" fmla="*/ 4834252 w 11830043"/>
              <a:gd name="connsiteY147" fmla="*/ 6533995 h 6533995"/>
              <a:gd name="connsiteX148" fmla="*/ 4824534 w 11830043"/>
              <a:gd name="connsiteY148" fmla="*/ 6524208 h 6533995"/>
              <a:gd name="connsiteX149" fmla="*/ 4834252 w 11830043"/>
              <a:gd name="connsiteY149" fmla="*/ 6514484 h 6533995"/>
              <a:gd name="connsiteX150" fmla="*/ 4593019 w 11830043"/>
              <a:gd name="connsiteY150" fmla="*/ 6514484 h 6533995"/>
              <a:gd name="connsiteX151" fmla="*/ 4602795 w 11830043"/>
              <a:gd name="connsiteY151" fmla="*/ 6524208 h 6533995"/>
              <a:gd name="connsiteX152" fmla="*/ 4593019 w 11830043"/>
              <a:gd name="connsiteY152" fmla="*/ 6533995 h 6533995"/>
              <a:gd name="connsiteX153" fmla="*/ 4583304 w 11830043"/>
              <a:gd name="connsiteY153" fmla="*/ 6524208 h 6533995"/>
              <a:gd name="connsiteX154" fmla="*/ 4593019 w 11830043"/>
              <a:gd name="connsiteY154" fmla="*/ 6514484 h 6533995"/>
              <a:gd name="connsiteX155" fmla="*/ 4351806 w 11830043"/>
              <a:gd name="connsiteY155" fmla="*/ 6514484 h 6533995"/>
              <a:gd name="connsiteX156" fmla="*/ 4361580 w 11830043"/>
              <a:gd name="connsiteY156" fmla="*/ 6524208 h 6533995"/>
              <a:gd name="connsiteX157" fmla="*/ 4351806 w 11830043"/>
              <a:gd name="connsiteY157" fmla="*/ 6533995 h 6533995"/>
              <a:gd name="connsiteX158" fmla="*/ 4342006 w 11830043"/>
              <a:gd name="connsiteY158" fmla="*/ 6524208 h 6533995"/>
              <a:gd name="connsiteX159" fmla="*/ 4351806 w 11830043"/>
              <a:gd name="connsiteY159" fmla="*/ 6514484 h 6533995"/>
              <a:gd name="connsiteX160" fmla="*/ 4110583 w 11830043"/>
              <a:gd name="connsiteY160" fmla="*/ 6514484 h 6533995"/>
              <a:gd name="connsiteX161" fmla="*/ 4120362 w 11830043"/>
              <a:gd name="connsiteY161" fmla="*/ 6524208 h 6533995"/>
              <a:gd name="connsiteX162" fmla="*/ 4110583 w 11830043"/>
              <a:gd name="connsiteY162" fmla="*/ 6533995 h 6533995"/>
              <a:gd name="connsiteX163" fmla="*/ 4100801 w 11830043"/>
              <a:gd name="connsiteY163" fmla="*/ 6524208 h 6533995"/>
              <a:gd name="connsiteX164" fmla="*/ 4110583 w 11830043"/>
              <a:gd name="connsiteY164" fmla="*/ 6514484 h 6533995"/>
              <a:gd name="connsiteX165" fmla="*/ 3869432 w 11830043"/>
              <a:gd name="connsiteY165" fmla="*/ 6514484 h 6533995"/>
              <a:gd name="connsiteX166" fmla="*/ 3879151 w 11830043"/>
              <a:gd name="connsiteY166" fmla="*/ 6524208 h 6533995"/>
              <a:gd name="connsiteX167" fmla="*/ 3869432 w 11830043"/>
              <a:gd name="connsiteY167" fmla="*/ 6533995 h 6533995"/>
              <a:gd name="connsiteX168" fmla="*/ 3859650 w 11830043"/>
              <a:gd name="connsiteY168" fmla="*/ 6524208 h 6533995"/>
              <a:gd name="connsiteX169" fmla="*/ 3869432 w 11830043"/>
              <a:gd name="connsiteY169" fmla="*/ 6514484 h 6533995"/>
              <a:gd name="connsiteX170" fmla="*/ 3628215 w 11830043"/>
              <a:gd name="connsiteY170" fmla="*/ 6514484 h 6533995"/>
              <a:gd name="connsiteX171" fmla="*/ 3637936 w 11830043"/>
              <a:gd name="connsiteY171" fmla="*/ 6524208 h 6533995"/>
              <a:gd name="connsiteX172" fmla="*/ 3628215 w 11830043"/>
              <a:gd name="connsiteY172" fmla="*/ 6533995 h 6533995"/>
              <a:gd name="connsiteX173" fmla="*/ 3618433 w 11830043"/>
              <a:gd name="connsiteY173" fmla="*/ 6524208 h 6533995"/>
              <a:gd name="connsiteX174" fmla="*/ 3628215 w 11830043"/>
              <a:gd name="connsiteY174" fmla="*/ 6514484 h 6533995"/>
              <a:gd name="connsiteX175" fmla="*/ 3386960 w 11830043"/>
              <a:gd name="connsiteY175" fmla="*/ 6514484 h 6533995"/>
              <a:gd name="connsiteX176" fmla="*/ 3396746 w 11830043"/>
              <a:gd name="connsiteY176" fmla="*/ 6524208 h 6533995"/>
              <a:gd name="connsiteX177" fmla="*/ 3386960 w 11830043"/>
              <a:gd name="connsiteY177" fmla="*/ 6533995 h 6533995"/>
              <a:gd name="connsiteX178" fmla="*/ 3377238 w 11830043"/>
              <a:gd name="connsiteY178" fmla="*/ 6524208 h 6533995"/>
              <a:gd name="connsiteX179" fmla="*/ 3386960 w 11830043"/>
              <a:gd name="connsiteY179" fmla="*/ 6514484 h 6533995"/>
              <a:gd name="connsiteX180" fmla="*/ 3145752 w 11830043"/>
              <a:gd name="connsiteY180" fmla="*/ 6514484 h 6533995"/>
              <a:gd name="connsiteX181" fmla="*/ 3155535 w 11830043"/>
              <a:gd name="connsiteY181" fmla="*/ 6524208 h 6533995"/>
              <a:gd name="connsiteX182" fmla="*/ 3145752 w 11830043"/>
              <a:gd name="connsiteY182" fmla="*/ 6533995 h 6533995"/>
              <a:gd name="connsiteX183" fmla="*/ 3136035 w 11830043"/>
              <a:gd name="connsiteY183" fmla="*/ 6524208 h 6533995"/>
              <a:gd name="connsiteX184" fmla="*/ 3145752 w 11830043"/>
              <a:gd name="connsiteY184" fmla="*/ 6514484 h 6533995"/>
              <a:gd name="connsiteX185" fmla="*/ 2904575 w 11830043"/>
              <a:gd name="connsiteY185" fmla="*/ 6514484 h 6533995"/>
              <a:gd name="connsiteX186" fmla="*/ 2914358 w 11830043"/>
              <a:gd name="connsiteY186" fmla="*/ 6524208 h 6533995"/>
              <a:gd name="connsiteX187" fmla="*/ 2904575 w 11830043"/>
              <a:gd name="connsiteY187" fmla="*/ 6533995 h 6533995"/>
              <a:gd name="connsiteX188" fmla="*/ 2894794 w 11830043"/>
              <a:gd name="connsiteY188" fmla="*/ 6524208 h 6533995"/>
              <a:gd name="connsiteX189" fmla="*/ 2904575 w 11830043"/>
              <a:gd name="connsiteY189" fmla="*/ 6514484 h 6533995"/>
              <a:gd name="connsiteX190" fmla="*/ 2663280 w 11830043"/>
              <a:gd name="connsiteY190" fmla="*/ 6514484 h 6533995"/>
              <a:gd name="connsiteX191" fmla="*/ 2673000 w 11830043"/>
              <a:gd name="connsiteY191" fmla="*/ 6524208 h 6533995"/>
              <a:gd name="connsiteX192" fmla="*/ 2663280 w 11830043"/>
              <a:gd name="connsiteY192" fmla="*/ 6533995 h 6533995"/>
              <a:gd name="connsiteX193" fmla="*/ 2653494 w 11830043"/>
              <a:gd name="connsiteY193" fmla="*/ 6524208 h 6533995"/>
              <a:gd name="connsiteX194" fmla="*/ 2663280 w 11830043"/>
              <a:gd name="connsiteY194" fmla="*/ 6514484 h 6533995"/>
              <a:gd name="connsiteX195" fmla="*/ 2422040 w 11830043"/>
              <a:gd name="connsiteY195" fmla="*/ 6514484 h 6533995"/>
              <a:gd name="connsiteX196" fmla="*/ 2431756 w 11830043"/>
              <a:gd name="connsiteY196" fmla="*/ 6524208 h 6533995"/>
              <a:gd name="connsiteX197" fmla="*/ 2422040 w 11830043"/>
              <a:gd name="connsiteY197" fmla="*/ 6533995 h 6533995"/>
              <a:gd name="connsiteX198" fmla="*/ 2412260 w 11830043"/>
              <a:gd name="connsiteY198" fmla="*/ 6524208 h 6533995"/>
              <a:gd name="connsiteX199" fmla="*/ 2422040 w 11830043"/>
              <a:gd name="connsiteY199" fmla="*/ 6514484 h 6533995"/>
              <a:gd name="connsiteX200" fmla="*/ 2180796 w 11830043"/>
              <a:gd name="connsiteY200" fmla="*/ 6514484 h 6533995"/>
              <a:gd name="connsiteX201" fmla="*/ 2190583 w 11830043"/>
              <a:gd name="connsiteY201" fmla="*/ 6524208 h 6533995"/>
              <a:gd name="connsiteX202" fmla="*/ 2180796 w 11830043"/>
              <a:gd name="connsiteY202" fmla="*/ 6533995 h 6533995"/>
              <a:gd name="connsiteX203" fmla="*/ 2171087 w 11830043"/>
              <a:gd name="connsiteY203" fmla="*/ 6524208 h 6533995"/>
              <a:gd name="connsiteX204" fmla="*/ 2180796 w 11830043"/>
              <a:gd name="connsiteY204" fmla="*/ 6514484 h 6533995"/>
              <a:gd name="connsiteX205" fmla="*/ 1939584 w 11830043"/>
              <a:gd name="connsiteY205" fmla="*/ 6514484 h 6533995"/>
              <a:gd name="connsiteX206" fmla="*/ 1949368 w 11830043"/>
              <a:gd name="connsiteY206" fmla="*/ 6524208 h 6533995"/>
              <a:gd name="connsiteX207" fmla="*/ 1939584 w 11830043"/>
              <a:gd name="connsiteY207" fmla="*/ 6533995 h 6533995"/>
              <a:gd name="connsiteX208" fmla="*/ 1929862 w 11830043"/>
              <a:gd name="connsiteY208" fmla="*/ 6524208 h 6533995"/>
              <a:gd name="connsiteX209" fmla="*/ 1939584 w 11830043"/>
              <a:gd name="connsiteY209" fmla="*/ 6514484 h 6533995"/>
              <a:gd name="connsiteX210" fmla="*/ 1698333 w 11830043"/>
              <a:gd name="connsiteY210" fmla="*/ 6514484 h 6533995"/>
              <a:gd name="connsiteX211" fmla="*/ 1708119 w 11830043"/>
              <a:gd name="connsiteY211" fmla="*/ 6524208 h 6533995"/>
              <a:gd name="connsiteX212" fmla="*/ 1698333 w 11830043"/>
              <a:gd name="connsiteY212" fmla="*/ 6533995 h 6533995"/>
              <a:gd name="connsiteX213" fmla="*/ 1688549 w 11830043"/>
              <a:gd name="connsiteY213" fmla="*/ 6524208 h 6533995"/>
              <a:gd name="connsiteX214" fmla="*/ 1698333 w 11830043"/>
              <a:gd name="connsiteY214" fmla="*/ 6514484 h 6533995"/>
              <a:gd name="connsiteX215" fmla="*/ 1457109 w 11830043"/>
              <a:gd name="connsiteY215" fmla="*/ 6514484 h 6533995"/>
              <a:gd name="connsiteX216" fmla="*/ 1466829 w 11830043"/>
              <a:gd name="connsiteY216" fmla="*/ 6524208 h 6533995"/>
              <a:gd name="connsiteX217" fmla="*/ 1457109 w 11830043"/>
              <a:gd name="connsiteY217" fmla="*/ 6533995 h 6533995"/>
              <a:gd name="connsiteX218" fmla="*/ 1447325 w 11830043"/>
              <a:gd name="connsiteY218" fmla="*/ 6524208 h 6533995"/>
              <a:gd name="connsiteX219" fmla="*/ 1457109 w 11830043"/>
              <a:gd name="connsiteY219" fmla="*/ 6514484 h 6533995"/>
              <a:gd name="connsiteX220" fmla="*/ 1215888 w 11830043"/>
              <a:gd name="connsiteY220" fmla="*/ 6514484 h 6533995"/>
              <a:gd name="connsiteX221" fmla="*/ 1225672 w 11830043"/>
              <a:gd name="connsiteY221" fmla="*/ 6524208 h 6533995"/>
              <a:gd name="connsiteX222" fmla="*/ 1215888 w 11830043"/>
              <a:gd name="connsiteY222" fmla="*/ 6533995 h 6533995"/>
              <a:gd name="connsiteX223" fmla="*/ 1206168 w 11830043"/>
              <a:gd name="connsiteY223" fmla="*/ 6524208 h 6533995"/>
              <a:gd name="connsiteX224" fmla="*/ 1215888 w 11830043"/>
              <a:gd name="connsiteY224" fmla="*/ 6514484 h 6533995"/>
              <a:gd name="connsiteX225" fmla="*/ 974668 w 11830043"/>
              <a:gd name="connsiteY225" fmla="*/ 6514484 h 6533995"/>
              <a:gd name="connsiteX226" fmla="*/ 984452 w 11830043"/>
              <a:gd name="connsiteY226" fmla="*/ 6524208 h 6533995"/>
              <a:gd name="connsiteX227" fmla="*/ 974668 w 11830043"/>
              <a:gd name="connsiteY227" fmla="*/ 6533995 h 6533995"/>
              <a:gd name="connsiteX228" fmla="*/ 964948 w 11830043"/>
              <a:gd name="connsiteY228" fmla="*/ 6524208 h 6533995"/>
              <a:gd name="connsiteX229" fmla="*/ 974668 w 11830043"/>
              <a:gd name="connsiteY229" fmla="*/ 6514484 h 6533995"/>
              <a:gd name="connsiteX230" fmla="*/ 733448 w 11830043"/>
              <a:gd name="connsiteY230" fmla="*/ 6514484 h 6533995"/>
              <a:gd name="connsiteX231" fmla="*/ 743168 w 11830043"/>
              <a:gd name="connsiteY231" fmla="*/ 6524208 h 6533995"/>
              <a:gd name="connsiteX232" fmla="*/ 733448 w 11830043"/>
              <a:gd name="connsiteY232" fmla="*/ 6533995 h 6533995"/>
              <a:gd name="connsiteX233" fmla="*/ 723664 w 11830043"/>
              <a:gd name="connsiteY233" fmla="*/ 6524208 h 6533995"/>
              <a:gd name="connsiteX234" fmla="*/ 733448 w 11830043"/>
              <a:gd name="connsiteY234" fmla="*/ 6514484 h 6533995"/>
              <a:gd name="connsiteX235" fmla="*/ 492227 w 11830043"/>
              <a:gd name="connsiteY235" fmla="*/ 6514484 h 6533995"/>
              <a:gd name="connsiteX236" fmla="*/ 501947 w 11830043"/>
              <a:gd name="connsiteY236" fmla="*/ 6524208 h 6533995"/>
              <a:gd name="connsiteX237" fmla="*/ 492227 w 11830043"/>
              <a:gd name="connsiteY237" fmla="*/ 6533995 h 6533995"/>
              <a:gd name="connsiteX238" fmla="*/ 482443 w 11830043"/>
              <a:gd name="connsiteY238" fmla="*/ 6524208 h 6533995"/>
              <a:gd name="connsiteX239" fmla="*/ 492227 w 11830043"/>
              <a:gd name="connsiteY239" fmla="*/ 6514484 h 6533995"/>
              <a:gd name="connsiteX240" fmla="*/ 251008 w 11830043"/>
              <a:gd name="connsiteY240" fmla="*/ 6514484 h 6533995"/>
              <a:gd name="connsiteX241" fmla="*/ 260791 w 11830043"/>
              <a:gd name="connsiteY241" fmla="*/ 6524208 h 6533995"/>
              <a:gd name="connsiteX242" fmla="*/ 251008 w 11830043"/>
              <a:gd name="connsiteY242" fmla="*/ 6533995 h 6533995"/>
              <a:gd name="connsiteX243" fmla="*/ 241288 w 11830043"/>
              <a:gd name="connsiteY243" fmla="*/ 6524208 h 6533995"/>
              <a:gd name="connsiteX244" fmla="*/ 251008 w 11830043"/>
              <a:gd name="connsiteY244" fmla="*/ 6514484 h 6533995"/>
              <a:gd name="connsiteX245" fmla="*/ 9724 w 11830043"/>
              <a:gd name="connsiteY245" fmla="*/ 6514484 h 6533995"/>
              <a:gd name="connsiteX246" fmla="*/ 19508 w 11830043"/>
              <a:gd name="connsiteY246" fmla="*/ 6524208 h 6533995"/>
              <a:gd name="connsiteX247" fmla="*/ 9724 w 11830043"/>
              <a:gd name="connsiteY247" fmla="*/ 6533995 h 6533995"/>
              <a:gd name="connsiteX248" fmla="*/ 5 w 11830043"/>
              <a:gd name="connsiteY248" fmla="*/ 6524208 h 6533995"/>
              <a:gd name="connsiteX249" fmla="*/ 9724 w 11830043"/>
              <a:gd name="connsiteY249" fmla="*/ 6514484 h 6533995"/>
              <a:gd name="connsiteX250" fmla="*/ 11820259 w 11830043"/>
              <a:gd name="connsiteY250" fmla="*/ 6273169 h 6533995"/>
              <a:gd name="connsiteX251" fmla="*/ 11830043 w 11830043"/>
              <a:gd name="connsiteY251" fmla="*/ 6282893 h 6533995"/>
              <a:gd name="connsiteX252" fmla="*/ 11820259 w 11830043"/>
              <a:gd name="connsiteY252" fmla="*/ 6292680 h 6533995"/>
              <a:gd name="connsiteX253" fmla="*/ 11810539 w 11830043"/>
              <a:gd name="connsiteY253" fmla="*/ 6282893 h 6533995"/>
              <a:gd name="connsiteX254" fmla="*/ 11820259 w 11830043"/>
              <a:gd name="connsiteY254" fmla="*/ 6273169 h 6533995"/>
              <a:gd name="connsiteX255" fmla="*/ 11579030 w 11830043"/>
              <a:gd name="connsiteY255" fmla="*/ 6273169 h 6533995"/>
              <a:gd name="connsiteX256" fmla="*/ 11588815 w 11830043"/>
              <a:gd name="connsiteY256" fmla="*/ 6282893 h 6533995"/>
              <a:gd name="connsiteX257" fmla="*/ 11579030 w 11830043"/>
              <a:gd name="connsiteY257" fmla="*/ 6292680 h 6533995"/>
              <a:gd name="connsiteX258" fmla="*/ 11569310 w 11830043"/>
              <a:gd name="connsiteY258" fmla="*/ 6282893 h 6533995"/>
              <a:gd name="connsiteX259" fmla="*/ 11579030 w 11830043"/>
              <a:gd name="connsiteY259" fmla="*/ 6273169 h 6533995"/>
              <a:gd name="connsiteX260" fmla="*/ 11337802 w 11830043"/>
              <a:gd name="connsiteY260" fmla="*/ 6273169 h 6533995"/>
              <a:gd name="connsiteX261" fmla="*/ 11347587 w 11830043"/>
              <a:gd name="connsiteY261" fmla="*/ 6282893 h 6533995"/>
              <a:gd name="connsiteX262" fmla="*/ 11337802 w 11830043"/>
              <a:gd name="connsiteY262" fmla="*/ 6292680 h 6533995"/>
              <a:gd name="connsiteX263" fmla="*/ 11328082 w 11830043"/>
              <a:gd name="connsiteY263" fmla="*/ 6282893 h 6533995"/>
              <a:gd name="connsiteX264" fmla="*/ 11337802 w 11830043"/>
              <a:gd name="connsiteY264" fmla="*/ 6273169 h 6533995"/>
              <a:gd name="connsiteX265" fmla="*/ 11096574 w 11830043"/>
              <a:gd name="connsiteY265" fmla="*/ 6273169 h 6533995"/>
              <a:gd name="connsiteX266" fmla="*/ 11106294 w 11830043"/>
              <a:gd name="connsiteY266" fmla="*/ 6282893 h 6533995"/>
              <a:gd name="connsiteX267" fmla="*/ 11096574 w 11830043"/>
              <a:gd name="connsiteY267" fmla="*/ 6292680 h 6533995"/>
              <a:gd name="connsiteX268" fmla="*/ 11086790 w 11830043"/>
              <a:gd name="connsiteY268" fmla="*/ 6282893 h 6533995"/>
              <a:gd name="connsiteX269" fmla="*/ 11096574 w 11830043"/>
              <a:gd name="connsiteY269" fmla="*/ 6273169 h 6533995"/>
              <a:gd name="connsiteX270" fmla="*/ 10855345 w 11830043"/>
              <a:gd name="connsiteY270" fmla="*/ 6273169 h 6533995"/>
              <a:gd name="connsiteX271" fmla="*/ 10865065 w 11830043"/>
              <a:gd name="connsiteY271" fmla="*/ 6282893 h 6533995"/>
              <a:gd name="connsiteX272" fmla="*/ 10855345 w 11830043"/>
              <a:gd name="connsiteY272" fmla="*/ 6292680 h 6533995"/>
              <a:gd name="connsiteX273" fmla="*/ 10845625 w 11830043"/>
              <a:gd name="connsiteY273" fmla="*/ 6282893 h 6533995"/>
              <a:gd name="connsiteX274" fmla="*/ 10855345 w 11830043"/>
              <a:gd name="connsiteY274" fmla="*/ 6273169 h 6533995"/>
              <a:gd name="connsiteX275" fmla="*/ 10614116 w 11830043"/>
              <a:gd name="connsiteY275" fmla="*/ 6273169 h 6533995"/>
              <a:gd name="connsiteX276" fmla="*/ 10623901 w 11830043"/>
              <a:gd name="connsiteY276" fmla="*/ 6282893 h 6533995"/>
              <a:gd name="connsiteX277" fmla="*/ 10614116 w 11830043"/>
              <a:gd name="connsiteY277" fmla="*/ 6292680 h 6533995"/>
              <a:gd name="connsiteX278" fmla="*/ 10604396 w 11830043"/>
              <a:gd name="connsiteY278" fmla="*/ 6282893 h 6533995"/>
              <a:gd name="connsiteX279" fmla="*/ 10614116 w 11830043"/>
              <a:gd name="connsiteY279" fmla="*/ 6273169 h 6533995"/>
              <a:gd name="connsiteX280" fmla="*/ 10372888 w 11830043"/>
              <a:gd name="connsiteY280" fmla="*/ 6273169 h 6533995"/>
              <a:gd name="connsiteX281" fmla="*/ 10382673 w 11830043"/>
              <a:gd name="connsiteY281" fmla="*/ 6282893 h 6533995"/>
              <a:gd name="connsiteX282" fmla="*/ 10372888 w 11830043"/>
              <a:gd name="connsiteY282" fmla="*/ 6292680 h 6533995"/>
              <a:gd name="connsiteX283" fmla="*/ 10363168 w 11830043"/>
              <a:gd name="connsiteY283" fmla="*/ 6282893 h 6533995"/>
              <a:gd name="connsiteX284" fmla="*/ 10372888 w 11830043"/>
              <a:gd name="connsiteY284" fmla="*/ 6273169 h 6533995"/>
              <a:gd name="connsiteX285" fmla="*/ 10131660 w 11830043"/>
              <a:gd name="connsiteY285" fmla="*/ 6273169 h 6533995"/>
              <a:gd name="connsiteX286" fmla="*/ 10141444 w 11830043"/>
              <a:gd name="connsiteY286" fmla="*/ 6282893 h 6533995"/>
              <a:gd name="connsiteX287" fmla="*/ 10131660 w 11830043"/>
              <a:gd name="connsiteY287" fmla="*/ 6292680 h 6533995"/>
              <a:gd name="connsiteX288" fmla="*/ 10121940 w 11830043"/>
              <a:gd name="connsiteY288" fmla="*/ 6282893 h 6533995"/>
              <a:gd name="connsiteX289" fmla="*/ 10131660 w 11830043"/>
              <a:gd name="connsiteY289" fmla="*/ 6273169 h 6533995"/>
              <a:gd name="connsiteX290" fmla="*/ 9890432 w 11830043"/>
              <a:gd name="connsiteY290" fmla="*/ 6273169 h 6533995"/>
              <a:gd name="connsiteX291" fmla="*/ 9900152 w 11830043"/>
              <a:gd name="connsiteY291" fmla="*/ 6282893 h 6533995"/>
              <a:gd name="connsiteX292" fmla="*/ 9890432 w 11830043"/>
              <a:gd name="connsiteY292" fmla="*/ 6292680 h 6533995"/>
              <a:gd name="connsiteX293" fmla="*/ 9880648 w 11830043"/>
              <a:gd name="connsiteY293" fmla="*/ 6282893 h 6533995"/>
              <a:gd name="connsiteX294" fmla="*/ 9890432 w 11830043"/>
              <a:gd name="connsiteY294" fmla="*/ 6273169 h 6533995"/>
              <a:gd name="connsiteX295" fmla="*/ 9649203 w 11830043"/>
              <a:gd name="connsiteY295" fmla="*/ 6273169 h 6533995"/>
              <a:gd name="connsiteX296" fmla="*/ 9658923 w 11830043"/>
              <a:gd name="connsiteY296" fmla="*/ 6282893 h 6533995"/>
              <a:gd name="connsiteX297" fmla="*/ 9649203 w 11830043"/>
              <a:gd name="connsiteY297" fmla="*/ 6292680 h 6533995"/>
              <a:gd name="connsiteX298" fmla="*/ 9639483 w 11830043"/>
              <a:gd name="connsiteY298" fmla="*/ 6282893 h 6533995"/>
              <a:gd name="connsiteX299" fmla="*/ 9649203 w 11830043"/>
              <a:gd name="connsiteY299" fmla="*/ 6273169 h 6533995"/>
              <a:gd name="connsiteX300" fmla="*/ 9417695 w 11830043"/>
              <a:gd name="connsiteY300" fmla="*/ 6273169 h 6533995"/>
              <a:gd name="connsiteX301" fmla="*/ 9427416 w 11830043"/>
              <a:gd name="connsiteY301" fmla="*/ 6282893 h 6533995"/>
              <a:gd name="connsiteX302" fmla="*/ 9417695 w 11830043"/>
              <a:gd name="connsiteY302" fmla="*/ 6292680 h 6533995"/>
              <a:gd name="connsiteX303" fmla="*/ 9407911 w 11830043"/>
              <a:gd name="connsiteY303" fmla="*/ 6282893 h 6533995"/>
              <a:gd name="connsiteX304" fmla="*/ 9417695 w 11830043"/>
              <a:gd name="connsiteY304" fmla="*/ 6273169 h 6533995"/>
              <a:gd name="connsiteX305" fmla="*/ 9176467 w 11830043"/>
              <a:gd name="connsiteY305" fmla="*/ 6273169 h 6533995"/>
              <a:gd name="connsiteX306" fmla="*/ 9186187 w 11830043"/>
              <a:gd name="connsiteY306" fmla="*/ 6282893 h 6533995"/>
              <a:gd name="connsiteX307" fmla="*/ 9176467 w 11830043"/>
              <a:gd name="connsiteY307" fmla="*/ 6292680 h 6533995"/>
              <a:gd name="connsiteX308" fmla="*/ 9166683 w 11830043"/>
              <a:gd name="connsiteY308" fmla="*/ 6282893 h 6533995"/>
              <a:gd name="connsiteX309" fmla="*/ 9176467 w 11830043"/>
              <a:gd name="connsiteY309" fmla="*/ 6273169 h 6533995"/>
              <a:gd name="connsiteX310" fmla="*/ 8935237 w 11830043"/>
              <a:gd name="connsiteY310" fmla="*/ 6273169 h 6533995"/>
              <a:gd name="connsiteX311" fmla="*/ 8944958 w 11830043"/>
              <a:gd name="connsiteY311" fmla="*/ 6282893 h 6533995"/>
              <a:gd name="connsiteX312" fmla="*/ 8935237 w 11830043"/>
              <a:gd name="connsiteY312" fmla="*/ 6292680 h 6533995"/>
              <a:gd name="connsiteX313" fmla="*/ 8925454 w 11830043"/>
              <a:gd name="connsiteY313" fmla="*/ 6282893 h 6533995"/>
              <a:gd name="connsiteX314" fmla="*/ 8935237 w 11830043"/>
              <a:gd name="connsiteY314" fmla="*/ 6273169 h 6533995"/>
              <a:gd name="connsiteX315" fmla="*/ 8694009 w 11830043"/>
              <a:gd name="connsiteY315" fmla="*/ 6273169 h 6533995"/>
              <a:gd name="connsiteX316" fmla="*/ 8703730 w 11830043"/>
              <a:gd name="connsiteY316" fmla="*/ 6282893 h 6533995"/>
              <a:gd name="connsiteX317" fmla="*/ 8694009 w 11830043"/>
              <a:gd name="connsiteY317" fmla="*/ 6292680 h 6533995"/>
              <a:gd name="connsiteX318" fmla="*/ 8684289 w 11830043"/>
              <a:gd name="connsiteY318" fmla="*/ 6282893 h 6533995"/>
              <a:gd name="connsiteX319" fmla="*/ 8694009 w 11830043"/>
              <a:gd name="connsiteY319" fmla="*/ 6273169 h 6533995"/>
              <a:gd name="connsiteX320" fmla="*/ 8452781 w 11830043"/>
              <a:gd name="connsiteY320" fmla="*/ 6273169 h 6533995"/>
              <a:gd name="connsiteX321" fmla="*/ 8462566 w 11830043"/>
              <a:gd name="connsiteY321" fmla="*/ 6282893 h 6533995"/>
              <a:gd name="connsiteX322" fmla="*/ 8452781 w 11830043"/>
              <a:gd name="connsiteY322" fmla="*/ 6292680 h 6533995"/>
              <a:gd name="connsiteX323" fmla="*/ 8443061 w 11830043"/>
              <a:gd name="connsiteY323" fmla="*/ 6282893 h 6533995"/>
              <a:gd name="connsiteX324" fmla="*/ 8452781 w 11830043"/>
              <a:gd name="connsiteY324" fmla="*/ 6273169 h 6533995"/>
              <a:gd name="connsiteX325" fmla="*/ 8211553 w 11830043"/>
              <a:gd name="connsiteY325" fmla="*/ 6273169 h 6533995"/>
              <a:gd name="connsiteX326" fmla="*/ 8221273 w 11830043"/>
              <a:gd name="connsiteY326" fmla="*/ 6282893 h 6533995"/>
              <a:gd name="connsiteX327" fmla="*/ 8211553 w 11830043"/>
              <a:gd name="connsiteY327" fmla="*/ 6292680 h 6533995"/>
              <a:gd name="connsiteX328" fmla="*/ 8201769 w 11830043"/>
              <a:gd name="connsiteY328" fmla="*/ 6282893 h 6533995"/>
              <a:gd name="connsiteX329" fmla="*/ 8211553 w 11830043"/>
              <a:gd name="connsiteY329" fmla="*/ 6273169 h 6533995"/>
              <a:gd name="connsiteX330" fmla="*/ 7970260 w 11830043"/>
              <a:gd name="connsiteY330" fmla="*/ 6273169 h 6533995"/>
              <a:gd name="connsiteX331" fmla="*/ 7980044 w 11830043"/>
              <a:gd name="connsiteY331" fmla="*/ 6282893 h 6533995"/>
              <a:gd name="connsiteX332" fmla="*/ 7970260 w 11830043"/>
              <a:gd name="connsiteY332" fmla="*/ 6292680 h 6533995"/>
              <a:gd name="connsiteX333" fmla="*/ 7960477 w 11830043"/>
              <a:gd name="connsiteY333" fmla="*/ 6282893 h 6533995"/>
              <a:gd name="connsiteX334" fmla="*/ 7970260 w 11830043"/>
              <a:gd name="connsiteY334" fmla="*/ 6273169 h 6533995"/>
              <a:gd name="connsiteX335" fmla="*/ 7729032 w 11830043"/>
              <a:gd name="connsiteY335" fmla="*/ 6273169 h 6533995"/>
              <a:gd name="connsiteX336" fmla="*/ 7738753 w 11830043"/>
              <a:gd name="connsiteY336" fmla="*/ 6282893 h 6533995"/>
              <a:gd name="connsiteX337" fmla="*/ 7729032 w 11830043"/>
              <a:gd name="connsiteY337" fmla="*/ 6292680 h 6533995"/>
              <a:gd name="connsiteX338" fmla="*/ 7719249 w 11830043"/>
              <a:gd name="connsiteY338" fmla="*/ 6282893 h 6533995"/>
              <a:gd name="connsiteX339" fmla="*/ 7729032 w 11830043"/>
              <a:gd name="connsiteY339" fmla="*/ 6273169 h 6533995"/>
              <a:gd name="connsiteX340" fmla="*/ 7487803 w 11830043"/>
              <a:gd name="connsiteY340" fmla="*/ 6273169 h 6533995"/>
              <a:gd name="connsiteX341" fmla="*/ 7497524 w 11830043"/>
              <a:gd name="connsiteY341" fmla="*/ 6282893 h 6533995"/>
              <a:gd name="connsiteX342" fmla="*/ 7487803 w 11830043"/>
              <a:gd name="connsiteY342" fmla="*/ 6292680 h 6533995"/>
              <a:gd name="connsiteX343" fmla="*/ 7478019 w 11830043"/>
              <a:gd name="connsiteY343" fmla="*/ 6282893 h 6533995"/>
              <a:gd name="connsiteX344" fmla="*/ 7487803 w 11830043"/>
              <a:gd name="connsiteY344" fmla="*/ 6273169 h 6533995"/>
              <a:gd name="connsiteX345" fmla="*/ 7246575 w 11830043"/>
              <a:gd name="connsiteY345" fmla="*/ 6273169 h 6533995"/>
              <a:gd name="connsiteX346" fmla="*/ 7256359 w 11830043"/>
              <a:gd name="connsiteY346" fmla="*/ 6282893 h 6533995"/>
              <a:gd name="connsiteX347" fmla="*/ 7246575 w 11830043"/>
              <a:gd name="connsiteY347" fmla="*/ 6292680 h 6533995"/>
              <a:gd name="connsiteX348" fmla="*/ 7236855 w 11830043"/>
              <a:gd name="connsiteY348" fmla="*/ 6282893 h 6533995"/>
              <a:gd name="connsiteX349" fmla="*/ 7246575 w 11830043"/>
              <a:gd name="connsiteY349" fmla="*/ 6273169 h 6533995"/>
              <a:gd name="connsiteX350" fmla="*/ 7005346 w 11830043"/>
              <a:gd name="connsiteY350" fmla="*/ 6273169 h 6533995"/>
              <a:gd name="connsiteX351" fmla="*/ 7015130 w 11830043"/>
              <a:gd name="connsiteY351" fmla="*/ 6282893 h 6533995"/>
              <a:gd name="connsiteX352" fmla="*/ 7005346 w 11830043"/>
              <a:gd name="connsiteY352" fmla="*/ 6292680 h 6533995"/>
              <a:gd name="connsiteX353" fmla="*/ 6995626 w 11830043"/>
              <a:gd name="connsiteY353" fmla="*/ 6282893 h 6533995"/>
              <a:gd name="connsiteX354" fmla="*/ 7005346 w 11830043"/>
              <a:gd name="connsiteY354" fmla="*/ 6273169 h 6533995"/>
              <a:gd name="connsiteX355" fmla="*/ 6764118 w 11830043"/>
              <a:gd name="connsiteY355" fmla="*/ 6273169 h 6533995"/>
              <a:gd name="connsiteX356" fmla="*/ 6773902 w 11830043"/>
              <a:gd name="connsiteY356" fmla="*/ 6282893 h 6533995"/>
              <a:gd name="connsiteX357" fmla="*/ 6764118 w 11830043"/>
              <a:gd name="connsiteY357" fmla="*/ 6292680 h 6533995"/>
              <a:gd name="connsiteX358" fmla="*/ 6754335 w 11830043"/>
              <a:gd name="connsiteY358" fmla="*/ 6282893 h 6533995"/>
              <a:gd name="connsiteX359" fmla="*/ 6764118 w 11830043"/>
              <a:gd name="connsiteY359" fmla="*/ 6273169 h 6533995"/>
              <a:gd name="connsiteX360" fmla="*/ 6522889 w 11830043"/>
              <a:gd name="connsiteY360" fmla="*/ 6273169 h 6533995"/>
              <a:gd name="connsiteX361" fmla="*/ 6532610 w 11830043"/>
              <a:gd name="connsiteY361" fmla="*/ 6282893 h 6533995"/>
              <a:gd name="connsiteX362" fmla="*/ 6522889 w 11830043"/>
              <a:gd name="connsiteY362" fmla="*/ 6292680 h 6533995"/>
              <a:gd name="connsiteX363" fmla="*/ 6513105 w 11830043"/>
              <a:gd name="connsiteY363" fmla="*/ 6282893 h 6533995"/>
              <a:gd name="connsiteX364" fmla="*/ 6522889 w 11830043"/>
              <a:gd name="connsiteY364" fmla="*/ 6273169 h 6533995"/>
              <a:gd name="connsiteX365" fmla="*/ 6281661 w 11830043"/>
              <a:gd name="connsiteY365" fmla="*/ 6273169 h 6533995"/>
              <a:gd name="connsiteX366" fmla="*/ 6291381 w 11830043"/>
              <a:gd name="connsiteY366" fmla="*/ 6282893 h 6533995"/>
              <a:gd name="connsiteX367" fmla="*/ 6281661 w 11830043"/>
              <a:gd name="connsiteY367" fmla="*/ 6292680 h 6533995"/>
              <a:gd name="connsiteX368" fmla="*/ 6271877 w 11830043"/>
              <a:gd name="connsiteY368" fmla="*/ 6282893 h 6533995"/>
              <a:gd name="connsiteX369" fmla="*/ 6281661 w 11830043"/>
              <a:gd name="connsiteY369" fmla="*/ 6273169 h 6533995"/>
              <a:gd name="connsiteX370" fmla="*/ 6040432 w 11830043"/>
              <a:gd name="connsiteY370" fmla="*/ 6273169 h 6533995"/>
              <a:gd name="connsiteX371" fmla="*/ 6050216 w 11830043"/>
              <a:gd name="connsiteY371" fmla="*/ 6282893 h 6533995"/>
              <a:gd name="connsiteX372" fmla="*/ 6040432 w 11830043"/>
              <a:gd name="connsiteY372" fmla="*/ 6292680 h 6533995"/>
              <a:gd name="connsiteX373" fmla="*/ 6030712 w 11830043"/>
              <a:gd name="connsiteY373" fmla="*/ 6282893 h 6533995"/>
              <a:gd name="connsiteX374" fmla="*/ 6040432 w 11830043"/>
              <a:gd name="connsiteY374" fmla="*/ 6273169 h 6533995"/>
              <a:gd name="connsiteX375" fmla="*/ 5799205 w 11830043"/>
              <a:gd name="connsiteY375" fmla="*/ 6273169 h 6533995"/>
              <a:gd name="connsiteX376" fmla="*/ 5808989 w 11830043"/>
              <a:gd name="connsiteY376" fmla="*/ 6282893 h 6533995"/>
              <a:gd name="connsiteX377" fmla="*/ 5799205 w 11830043"/>
              <a:gd name="connsiteY377" fmla="*/ 6292680 h 6533995"/>
              <a:gd name="connsiteX378" fmla="*/ 5789486 w 11830043"/>
              <a:gd name="connsiteY378" fmla="*/ 6282893 h 6533995"/>
              <a:gd name="connsiteX379" fmla="*/ 5799205 w 11830043"/>
              <a:gd name="connsiteY379" fmla="*/ 6273169 h 6533995"/>
              <a:gd name="connsiteX380" fmla="*/ 5557992 w 11830043"/>
              <a:gd name="connsiteY380" fmla="*/ 6273169 h 6533995"/>
              <a:gd name="connsiteX381" fmla="*/ 5567774 w 11830043"/>
              <a:gd name="connsiteY381" fmla="*/ 6282893 h 6533995"/>
              <a:gd name="connsiteX382" fmla="*/ 5557992 w 11830043"/>
              <a:gd name="connsiteY382" fmla="*/ 6292680 h 6533995"/>
              <a:gd name="connsiteX383" fmla="*/ 5548208 w 11830043"/>
              <a:gd name="connsiteY383" fmla="*/ 6282893 h 6533995"/>
              <a:gd name="connsiteX384" fmla="*/ 5557992 w 11830043"/>
              <a:gd name="connsiteY384" fmla="*/ 6273169 h 6533995"/>
              <a:gd name="connsiteX385" fmla="*/ 5316710 w 11830043"/>
              <a:gd name="connsiteY385" fmla="*/ 6273169 h 6533995"/>
              <a:gd name="connsiteX386" fmla="*/ 5326432 w 11830043"/>
              <a:gd name="connsiteY386" fmla="*/ 6282893 h 6533995"/>
              <a:gd name="connsiteX387" fmla="*/ 5316710 w 11830043"/>
              <a:gd name="connsiteY387" fmla="*/ 6292680 h 6533995"/>
              <a:gd name="connsiteX388" fmla="*/ 5306926 w 11830043"/>
              <a:gd name="connsiteY388" fmla="*/ 6282893 h 6533995"/>
              <a:gd name="connsiteX389" fmla="*/ 5316710 w 11830043"/>
              <a:gd name="connsiteY389" fmla="*/ 6273169 h 6533995"/>
              <a:gd name="connsiteX390" fmla="*/ 5075486 w 11830043"/>
              <a:gd name="connsiteY390" fmla="*/ 6273169 h 6533995"/>
              <a:gd name="connsiteX391" fmla="*/ 5085202 w 11830043"/>
              <a:gd name="connsiteY391" fmla="*/ 6282893 h 6533995"/>
              <a:gd name="connsiteX392" fmla="*/ 5075486 w 11830043"/>
              <a:gd name="connsiteY392" fmla="*/ 6292680 h 6533995"/>
              <a:gd name="connsiteX393" fmla="*/ 5065707 w 11830043"/>
              <a:gd name="connsiteY393" fmla="*/ 6282893 h 6533995"/>
              <a:gd name="connsiteX394" fmla="*/ 5075486 w 11830043"/>
              <a:gd name="connsiteY394" fmla="*/ 6273169 h 6533995"/>
              <a:gd name="connsiteX395" fmla="*/ 4834252 w 11830043"/>
              <a:gd name="connsiteY395" fmla="*/ 6273169 h 6533995"/>
              <a:gd name="connsiteX396" fmla="*/ 4844040 w 11830043"/>
              <a:gd name="connsiteY396" fmla="*/ 6282893 h 6533995"/>
              <a:gd name="connsiteX397" fmla="*/ 4834252 w 11830043"/>
              <a:gd name="connsiteY397" fmla="*/ 6292680 h 6533995"/>
              <a:gd name="connsiteX398" fmla="*/ 4824534 w 11830043"/>
              <a:gd name="connsiteY398" fmla="*/ 6282893 h 6533995"/>
              <a:gd name="connsiteX399" fmla="*/ 4834252 w 11830043"/>
              <a:gd name="connsiteY399" fmla="*/ 6273169 h 6533995"/>
              <a:gd name="connsiteX400" fmla="*/ 4593019 w 11830043"/>
              <a:gd name="connsiteY400" fmla="*/ 6273169 h 6533995"/>
              <a:gd name="connsiteX401" fmla="*/ 4602795 w 11830043"/>
              <a:gd name="connsiteY401" fmla="*/ 6282893 h 6533995"/>
              <a:gd name="connsiteX402" fmla="*/ 4593019 w 11830043"/>
              <a:gd name="connsiteY402" fmla="*/ 6292680 h 6533995"/>
              <a:gd name="connsiteX403" fmla="*/ 4583304 w 11830043"/>
              <a:gd name="connsiteY403" fmla="*/ 6282893 h 6533995"/>
              <a:gd name="connsiteX404" fmla="*/ 4593019 w 11830043"/>
              <a:gd name="connsiteY404" fmla="*/ 6273169 h 6533995"/>
              <a:gd name="connsiteX405" fmla="*/ 4351806 w 11830043"/>
              <a:gd name="connsiteY405" fmla="*/ 6273169 h 6533995"/>
              <a:gd name="connsiteX406" fmla="*/ 4361580 w 11830043"/>
              <a:gd name="connsiteY406" fmla="*/ 6282893 h 6533995"/>
              <a:gd name="connsiteX407" fmla="*/ 4351806 w 11830043"/>
              <a:gd name="connsiteY407" fmla="*/ 6292680 h 6533995"/>
              <a:gd name="connsiteX408" fmla="*/ 4342006 w 11830043"/>
              <a:gd name="connsiteY408" fmla="*/ 6282893 h 6533995"/>
              <a:gd name="connsiteX409" fmla="*/ 4351806 w 11830043"/>
              <a:gd name="connsiteY409" fmla="*/ 6273169 h 6533995"/>
              <a:gd name="connsiteX410" fmla="*/ 4110583 w 11830043"/>
              <a:gd name="connsiteY410" fmla="*/ 6273169 h 6533995"/>
              <a:gd name="connsiteX411" fmla="*/ 4120362 w 11830043"/>
              <a:gd name="connsiteY411" fmla="*/ 6282893 h 6533995"/>
              <a:gd name="connsiteX412" fmla="*/ 4110583 w 11830043"/>
              <a:gd name="connsiteY412" fmla="*/ 6292680 h 6533995"/>
              <a:gd name="connsiteX413" fmla="*/ 4100801 w 11830043"/>
              <a:gd name="connsiteY413" fmla="*/ 6282893 h 6533995"/>
              <a:gd name="connsiteX414" fmla="*/ 4110583 w 11830043"/>
              <a:gd name="connsiteY414" fmla="*/ 6273169 h 6533995"/>
              <a:gd name="connsiteX415" fmla="*/ 3869432 w 11830043"/>
              <a:gd name="connsiteY415" fmla="*/ 6273169 h 6533995"/>
              <a:gd name="connsiteX416" fmla="*/ 3879151 w 11830043"/>
              <a:gd name="connsiteY416" fmla="*/ 6282893 h 6533995"/>
              <a:gd name="connsiteX417" fmla="*/ 3869432 w 11830043"/>
              <a:gd name="connsiteY417" fmla="*/ 6292680 h 6533995"/>
              <a:gd name="connsiteX418" fmla="*/ 3859649 w 11830043"/>
              <a:gd name="connsiteY418" fmla="*/ 6282893 h 6533995"/>
              <a:gd name="connsiteX419" fmla="*/ 3869432 w 11830043"/>
              <a:gd name="connsiteY419" fmla="*/ 6273169 h 6533995"/>
              <a:gd name="connsiteX420" fmla="*/ 3628215 w 11830043"/>
              <a:gd name="connsiteY420" fmla="*/ 6273169 h 6533995"/>
              <a:gd name="connsiteX421" fmla="*/ 3637936 w 11830043"/>
              <a:gd name="connsiteY421" fmla="*/ 6282893 h 6533995"/>
              <a:gd name="connsiteX422" fmla="*/ 3628215 w 11830043"/>
              <a:gd name="connsiteY422" fmla="*/ 6292680 h 6533995"/>
              <a:gd name="connsiteX423" fmla="*/ 3618433 w 11830043"/>
              <a:gd name="connsiteY423" fmla="*/ 6282893 h 6533995"/>
              <a:gd name="connsiteX424" fmla="*/ 3628215 w 11830043"/>
              <a:gd name="connsiteY424" fmla="*/ 6273169 h 6533995"/>
              <a:gd name="connsiteX425" fmla="*/ 3386960 w 11830043"/>
              <a:gd name="connsiteY425" fmla="*/ 6273169 h 6533995"/>
              <a:gd name="connsiteX426" fmla="*/ 3396746 w 11830043"/>
              <a:gd name="connsiteY426" fmla="*/ 6282893 h 6533995"/>
              <a:gd name="connsiteX427" fmla="*/ 3386960 w 11830043"/>
              <a:gd name="connsiteY427" fmla="*/ 6292680 h 6533995"/>
              <a:gd name="connsiteX428" fmla="*/ 3377238 w 11830043"/>
              <a:gd name="connsiteY428" fmla="*/ 6282893 h 6533995"/>
              <a:gd name="connsiteX429" fmla="*/ 3386960 w 11830043"/>
              <a:gd name="connsiteY429" fmla="*/ 6273169 h 6533995"/>
              <a:gd name="connsiteX430" fmla="*/ 3145752 w 11830043"/>
              <a:gd name="connsiteY430" fmla="*/ 6273169 h 6533995"/>
              <a:gd name="connsiteX431" fmla="*/ 3155535 w 11830043"/>
              <a:gd name="connsiteY431" fmla="*/ 6282893 h 6533995"/>
              <a:gd name="connsiteX432" fmla="*/ 3145752 w 11830043"/>
              <a:gd name="connsiteY432" fmla="*/ 6292680 h 6533995"/>
              <a:gd name="connsiteX433" fmla="*/ 3136034 w 11830043"/>
              <a:gd name="connsiteY433" fmla="*/ 6282893 h 6533995"/>
              <a:gd name="connsiteX434" fmla="*/ 3145752 w 11830043"/>
              <a:gd name="connsiteY434" fmla="*/ 6273169 h 6533995"/>
              <a:gd name="connsiteX435" fmla="*/ 2904575 w 11830043"/>
              <a:gd name="connsiteY435" fmla="*/ 6273169 h 6533995"/>
              <a:gd name="connsiteX436" fmla="*/ 2914358 w 11830043"/>
              <a:gd name="connsiteY436" fmla="*/ 6282893 h 6533995"/>
              <a:gd name="connsiteX437" fmla="*/ 2904575 w 11830043"/>
              <a:gd name="connsiteY437" fmla="*/ 6292680 h 6533995"/>
              <a:gd name="connsiteX438" fmla="*/ 2894794 w 11830043"/>
              <a:gd name="connsiteY438" fmla="*/ 6282893 h 6533995"/>
              <a:gd name="connsiteX439" fmla="*/ 2904575 w 11830043"/>
              <a:gd name="connsiteY439" fmla="*/ 6273169 h 6533995"/>
              <a:gd name="connsiteX440" fmla="*/ 2663280 w 11830043"/>
              <a:gd name="connsiteY440" fmla="*/ 6273169 h 6533995"/>
              <a:gd name="connsiteX441" fmla="*/ 2673000 w 11830043"/>
              <a:gd name="connsiteY441" fmla="*/ 6282893 h 6533995"/>
              <a:gd name="connsiteX442" fmla="*/ 2663280 w 11830043"/>
              <a:gd name="connsiteY442" fmla="*/ 6292680 h 6533995"/>
              <a:gd name="connsiteX443" fmla="*/ 2653494 w 11830043"/>
              <a:gd name="connsiteY443" fmla="*/ 6282893 h 6533995"/>
              <a:gd name="connsiteX444" fmla="*/ 2663280 w 11830043"/>
              <a:gd name="connsiteY444" fmla="*/ 6273169 h 6533995"/>
              <a:gd name="connsiteX445" fmla="*/ 2422040 w 11830043"/>
              <a:gd name="connsiteY445" fmla="*/ 6273169 h 6533995"/>
              <a:gd name="connsiteX446" fmla="*/ 2431755 w 11830043"/>
              <a:gd name="connsiteY446" fmla="*/ 6282893 h 6533995"/>
              <a:gd name="connsiteX447" fmla="*/ 2422040 w 11830043"/>
              <a:gd name="connsiteY447" fmla="*/ 6292680 h 6533995"/>
              <a:gd name="connsiteX448" fmla="*/ 2412260 w 11830043"/>
              <a:gd name="connsiteY448" fmla="*/ 6282893 h 6533995"/>
              <a:gd name="connsiteX449" fmla="*/ 2422040 w 11830043"/>
              <a:gd name="connsiteY449" fmla="*/ 6273169 h 6533995"/>
              <a:gd name="connsiteX450" fmla="*/ 2180796 w 11830043"/>
              <a:gd name="connsiteY450" fmla="*/ 6273169 h 6533995"/>
              <a:gd name="connsiteX451" fmla="*/ 2190581 w 11830043"/>
              <a:gd name="connsiteY451" fmla="*/ 6282893 h 6533995"/>
              <a:gd name="connsiteX452" fmla="*/ 2180796 w 11830043"/>
              <a:gd name="connsiteY452" fmla="*/ 6292680 h 6533995"/>
              <a:gd name="connsiteX453" fmla="*/ 2171087 w 11830043"/>
              <a:gd name="connsiteY453" fmla="*/ 6282893 h 6533995"/>
              <a:gd name="connsiteX454" fmla="*/ 2180796 w 11830043"/>
              <a:gd name="connsiteY454" fmla="*/ 6273169 h 6533995"/>
              <a:gd name="connsiteX455" fmla="*/ 1939584 w 11830043"/>
              <a:gd name="connsiteY455" fmla="*/ 6273169 h 6533995"/>
              <a:gd name="connsiteX456" fmla="*/ 1949367 w 11830043"/>
              <a:gd name="connsiteY456" fmla="*/ 6282893 h 6533995"/>
              <a:gd name="connsiteX457" fmla="*/ 1939584 w 11830043"/>
              <a:gd name="connsiteY457" fmla="*/ 6292680 h 6533995"/>
              <a:gd name="connsiteX458" fmla="*/ 1929862 w 11830043"/>
              <a:gd name="connsiteY458" fmla="*/ 6282893 h 6533995"/>
              <a:gd name="connsiteX459" fmla="*/ 1939584 w 11830043"/>
              <a:gd name="connsiteY459" fmla="*/ 6273169 h 6533995"/>
              <a:gd name="connsiteX460" fmla="*/ 1698333 w 11830043"/>
              <a:gd name="connsiteY460" fmla="*/ 6273169 h 6533995"/>
              <a:gd name="connsiteX461" fmla="*/ 1708119 w 11830043"/>
              <a:gd name="connsiteY461" fmla="*/ 6282893 h 6533995"/>
              <a:gd name="connsiteX462" fmla="*/ 1698333 w 11830043"/>
              <a:gd name="connsiteY462" fmla="*/ 6292680 h 6533995"/>
              <a:gd name="connsiteX463" fmla="*/ 1688549 w 11830043"/>
              <a:gd name="connsiteY463" fmla="*/ 6282893 h 6533995"/>
              <a:gd name="connsiteX464" fmla="*/ 1698333 w 11830043"/>
              <a:gd name="connsiteY464" fmla="*/ 6273169 h 6533995"/>
              <a:gd name="connsiteX465" fmla="*/ 1457109 w 11830043"/>
              <a:gd name="connsiteY465" fmla="*/ 6273169 h 6533995"/>
              <a:gd name="connsiteX466" fmla="*/ 1466829 w 11830043"/>
              <a:gd name="connsiteY466" fmla="*/ 6282893 h 6533995"/>
              <a:gd name="connsiteX467" fmla="*/ 1457109 w 11830043"/>
              <a:gd name="connsiteY467" fmla="*/ 6292680 h 6533995"/>
              <a:gd name="connsiteX468" fmla="*/ 1447325 w 11830043"/>
              <a:gd name="connsiteY468" fmla="*/ 6282893 h 6533995"/>
              <a:gd name="connsiteX469" fmla="*/ 1457109 w 11830043"/>
              <a:gd name="connsiteY469" fmla="*/ 6273169 h 6533995"/>
              <a:gd name="connsiteX470" fmla="*/ 1215888 w 11830043"/>
              <a:gd name="connsiteY470" fmla="*/ 6273169 h 6533995"/>
              <a:gd name="connsiteX471" fmla="*/ 1225671 w 11830043"/>
              <a:gd name="connsiteY471" fmla="*/ 6282893 h 6533995"/>
              <a:gd name="connsiteX472" fmla="*/ 1215888 w 11830043"/>
              <a:gd name="connsiteY472" fmla="*/ 6292680 h 6533995"/>
              <a:gd name="connsiteX473" fmla="*/ 1206168 w 11830043"/>
              <a:gd name="connsiteY473" fmla="*/ 6282893 h 6533995"/>
              <a:gd name="connsiteX474" fmla="*/ 1215888 w 11830043"/>
              <a:gd name="connsiteY474" fmla="*/ 6273169 h 6533995"/>
              <a:gd name="connsiteX475" fmla="*/ 974668 w 11830043"/>
              <a:gd name="connsiteY475" fmla="*/ 6273169 h 6533995"/>
              <a:gd name="connsiteX476" fmla="*/ 984451 w 11830043"/>
              <a:gd name="connsiteY476" fmla="*/ 6282893 h 6533995"/>
              <a:gd name="connsiteX477" fmla="*/ 974668 w 11830043"/>
              <a:gd name="connsiteY477" fmla="*/ 6292680 h 6533995"/>
              <a:gd name="connsiteX478" fmla="*/ 964948 w 11830043"/>
              <a:gd name="connsiteY478" fmla="*/ 6282893 h 6533995"/>
              <a:gd name="connsiteX479" fmla="*/ 974668 w 11830043"/>
              <a:gd name="connsiteY479" fmla="*/ 6273169 h 6533995"/>
              <a:gd name="connsiteX480" fmla="*/ 733448 w 11830043"/>
              <a:gd name="connsiteY480" fmla="*/ 6273169 h 6533995"/>
              <a:gd name="connsiteX481" fmla="*/ 743167 w 11830043"/>
              <a:gd name="connsiteY481" fmla="*/ 6282893 h 6533995"/>
              <a:gd name="connsiteX482" fmla="*/ 733448 w 11830043"/>
              <a:gd name="connsiteY482" fmla="*/ 6292680 h 6533995"/>
              <a:gd name="connsiteX483" fmla="*/ 723664 w 11830043"/>
              <a:gd name="connsiteY483" fmla="*/ 6282893 h 6533995"/>
              <a:gd name="connsiteX484" fmla="*/ 733448 w 11830043"/>
              <a:gd name="connsiteY484" fmla="*/ 6273169 h 6533995"/>
              <a:gd name="connsiteX485" fmla="*/ 492227 w 11830043"/>
              <a:gd name="connsiteY485" fmla="*/ 6273169 h 6533995"/>
              <a:gd name="connsiteX486" fmla="*/ 501947 w 11830043"/>
              <a:gd name="connsiteY486" fmla="*/ 6282893 h 6533995"/>
              <a:gd name="connsiteX487" fmla="*/ 492227 w 11830043"/>
              <a:gd name="connsiteY487" fmla="*/ 6292680 h 6533995"/>
              <a:gd name="connsiteX488" fmla="*/ 482443 w 11830043"/>
              <a:gd name="connsiteY488" fmla="*/ 6282893 h 6533995"/>
              <a:gd name="connsiteX489" fmla="*/ 492227 w 11830043"/>
              <a:gd name="connsiteY489" fmla="*/ 6273169 h 6533995"/>
              <a:gd name="connsiteX490" fmla="*/ 251007 w 11830043"/>
              <a:gd name="connsiteY490" fmla="*/ 6273169 h 6533995"/>
              <a:gd name="connsiteX491" fmla="*/ 260791 w 11830043"/>
              <a:gd name="connsiteY491" fmla="*/ 6282893 h 6533995"/>
              <a:gd name="connsiteX492" fmla="*/ 251007 w 11830043"/>
              <a:gd name="connsiteY492" fmla="*/ 6292680 h 6533995"/>
              <a:gd name="connsiteX493" fmla="*/ 241288 w 11830043"/>
              <a:gd name="connsiteY493" fmla="*/ 6282893 h 6533995"/>
              <a:gd name="connsiteX494" fmla="*/ 251007 w 11830043"/>
              <a:gd name="connsiteY494" fmla="*/ 6273169 h 6533995"/>
              <a:gd name="connsiteX495" fmla="*/ 9724 w 11830043"/>
              <a:gd name="connsiteY495" fmla="*/ 6273169 h 6533995"/>
              <a:gd name="connsiteX496" fmla="*/ 19508 w 11830043"/>
              <a:gd name="connsiteY496" fmla="*/ 6282893 h 6533995"/>
              <a:gd name="connsiteX497" fmla="*/ 9724 w 11830043"/>
              <a:gd name="connsiteY497" fmla="*/ 6292680 h 6533995"/>
              <a:gd name="connsiteX498" fmla="*/ 4 w 11830043"/>
              <a:gd name="connsiteY498" fmla="*/ 6282893 h 6533995"/>
              <a:gd name="connsiteX499" fmla="*/ 9724 w 11830043"/>
              <a:gd name="connsiteY499" fmla="*/ 6273169 h 6533995"/>
              <a:gd name="connsiteX500" fmla="*/ 11820259 w 11830043"/>
              <a:gd name="connsiteY500" fmla="*/ 6031918 h 6533995"/>
              <a:gd name="connsiteX501" fmla="*/ 11830043 w 11830043"/>
              <a:gd name="connsiteY501" fmla="*/ 6041642 h 6533995"/>
              <a:gd name="connsiteX502" fmla="*/ 11820259 w 11830043"/>
              <a:gd name="connsiteY502" fmla="*/ 6051429 h 6533995"/>
              <a:gd name="connsiteX503" fmla="*/ 11810539 w 11830043"/>
              <a:gd name="connsiteY503" fmla="*/ 6041642 h 6533995"/>
              <a:gd name="connsiteX504" fmla="*/ 11820259 w 11830043"/>
              <a:gd name="connsiteY504" fmla="*/ 6031918 h 6533995"/>
              <a:gd name="connsiteX505" fmla="*/ 11579030 w 11830043"/>
              <a:gd name="connsiteY505" fmla="*/ 6031918 h 6533995"/>
              <a:gd name="connsiteX506" fmla="*/ 11588815 w 11830043"/>
              <a:gd name="connsiteY506" fmla="*/ 6041642 h 6533995"/>
              <a:gd name="connsiteX507" fmla="*/ 11579030 w 11830043"/>
              <a:gd name="connsiteY507" fmla="*/ 6051429 h 6533995"/>
              <a:gd name="connsiteX508" fmla="*/ 11569310 w 11830043"/>
              <a:gd name="connsiteY508" fmla="*/ 6041642 h 6533995"/>
              <a:gd name="connsiteX509" fmla="*/ 11579030 w 11830043"/>
              <a:gd name="connsiteY509" fmla="*/ 6031918 h 6533995"/>
              <a:gd name="connsiteX510" fmla="*/ 11337802 w 11830043"/>
              <a:gd name="connsiteY510" fmla="*/ 6031918 h 6533995"/>
              <a:gd name="connsiteX511" fmla="*/ 11347587 w 11830043"/>
              <a:gd name="connsiteY511" fmla="*/ 6041642 h 6533995"/>
              <a:gd name="connsiteX512" fmla="*/ 11337802 w 11830043"/>
              <a:gd name="connsiteY512" fmla="*/ 6051429 h 6533995"/>
              <a:gd name="connsiteX513" fmla="*/ 11328082 w 11830043"/>
              <a:gd name="connsiteY513" fmla="*/ 6041642 h 6533995"/>
              <a:gd name="connsiteX514" fmla="*/ 11337802 w 11830043"/>
              <a:gd name="connsiteY514" fmla="*/ 6031918 h 6533995"/>
              <a:gd name="connsiteX515" fmla="*/ 11096574 w 11830043"/>
              <a:gd name="connsiteY515" fmla="*/ 6031918 h 6533995"/>
              <a:gd name="connsiteX516" fmla="*/ 11106294 w 11830043"/>
              <a:gd name="connsiteY516" fmla="*/ 6041642 h 6533995"/>
              <a:gd name="connsiteX517" fmla="*/ 11096574 w 11830043"/>
              <a:gd name="connsiteY517" fmla="*/ 6051429 h 6533995"/>
              <a:gd name="connsiteX518" fmla="*/ 11086790 w 11830043"/>
              <a:gd name="connsiteY518" fmla="*/ 6041642 h 6533995"/>
              <a:gd name="connsiteX519" fmla="*/ 11096574 w 11830043"/>
              <a:gd name="connsiteY519" fmla="*/ 6031918 h 6533995"/>
              <a:gd name="connsiteX520" fmla="*/ 10855345 w 11830043"/>
              <a:gd name="connsiteY520" fmla="*/ 6031918 h 6533995"/>
              <a:gd name="connsiteX521" fmla="*/ 10865065 w 11830043"/>
              <a:gd name="connsiteY521" fmla="*/ 6041642 h 6533995"/>
              <a:gd name="connsiteX522" fmla="*/ 10855345 w 11830043"/>
              <a:gd name="connsiteY522" fmla="*/ 6051429 h 6533995"/>
              <a:gd name="connsiteX523" fmla="*/ 10845625 w 11830043"/>
              <a:gd name="connsiteY523" fmla="*/ 6041642 h 6533995"/>
              <a:gd name="connsiteX524" fmla="*/ 10855345 w 11830043"/>
              <a:gd name="connsiteY524" fmla="*/ 6031918 h 6533995"/>
              <a:gd name="connsiteX525" fmla="*/ 10614116 w 11830043"/>
              <a:gd name="connsiteY525" fmla="*/ 6031918 h 6533995"/>
              <a:gd name="connsiteX526" fmla="*/ 10623901 w 11830043"/>
              <a:gd name="connsiteY526" fmla="*/ 6041642 h 6533995"/>
              <a:gd name="connsiteX527" fmla="*/ 10614116 w 11830043"/>
              <a:gd name="connsiteY527" fmla="*/ 6051429 h 6533995"/>
              <a:gd name="connsiteX528" fmla="*/ 10604396 w 11830043"/>
              <a:gd name="connsiteY528" fmla="*/ 6041642 h 6533995"/>
              <a:gd name="connsiteX529" fmla="*/ 10614116 w 11830043"/>
              <a:gd name="connsiteY529" fmla="*/ 6031918 h 6533995"/>
              <a:gd name="connsiteX530" fmla="*/ 10372888 w 11830043"/>
              <a:gd name="connsiteY530" fmla="*/ 6031918 h 6533995"/>
              <a:gd name="connsiteX531" fmla="*/ 10382673 w 11830043"/>
              <a:gd name="connsiteY531" fmla="*/ 6041642 h 6533995"/>
              <a:gd name="connsiteX532" fmla="*/ 10372888 w 11830043"/>
              <a:gd name="connsiteY532" fmla="*/ 6051429 h 6533995"/>
              <a:gd name="connsiteX533" fmla="*/ 10363168 w 11830043"/>
              <a:gd name="connsiteY533" fmla="*/ 6041642 h 6533995"/>
              <a:gd name="connsiteX534" fmla="*/ 10372888 w 11830043"/>
              <a:gd name="connsiteY534" fmla="*/ 6031918 h 6533995"/>
              <a:gd name="connsiteX535" fmla="*/ 10131660 w 11830043"/>
              <a:gd name="connsiteY535" fmla="*/ 6031918 h 6533995"/>
              <a:gd name="connsiteX536" fmla="*/ 10141444 w 11830043"/>
              <a:gd name="connsiteY536" fmla="*/ 6041642 h 6533995"/>
              <a:gd name="connsiteX537" fmla="*/ 10131660 w 11830043"/>
              <a:gd name="connsiteY537" fmla="*/ 6051429 h 6533995"/>
              <a:gd name="connsiteX538" fmla="*/ 10121940 w 11830043"/>
              <a:gd name="connsiteY538" fmla="*/ 6041642 h 6533995"/>
              <a:gd name="connsiteX539" fmla="*/ 10131660 w 11830043"/>
              <a:gd name="connsiteY539" fmla="*/ 6031918 h 6533995"/>
              <a:gd name="connsiteX540" fmla="*/ 9890432 w 11830043"/>
              <a:gd name="connsiteY540" fmla="*/ 6031918 h 6533995"/>
              <a:gd name="connsiteX541" fmla="*/ 9900152 w 11830043"/>
              <a:gd name="connsiteY541" fmla="*/ 6041642 h 6533995"/>
              <a:gd name="connsiteX542" fmla="*/ 9890432 w 11830043"/>
              <a:gd name="connsiteY542" fmla="*/ 6051429 h 6533995"/>
              <a:gd name="connsiteX543" fmla="*/ 9880648 w 11830043"/>
              <a:gd name="connsiteY543" fmla="*/ 6041642 h 6533995"/>
              <a:gd name="connsiteX544" fmla="*/ 9890432 w 11830043"/>
              <a:gd name="connsiteY544" fmla="*/ 6031918 h 6533995"/>
              <a:gd name="connsiteX545" fmla="*/ 9649203 w 11830043"/>
              <a:gd name="connsiteY545" fmla="*/ 6031918 h 6533995"/>
              <a:gd name="connsiteX546" fmla="*/ 9658923 w 11830043"/>
              <a:gd name="connsiteY546" fmla="*/ 6041642 h 6533995"/>
              <a:gd name="connsiteX547" fmla="*/ 9649203 w 11830043"/>
              <a:gd name="connsiteY547" fmla="*/ 6051429 h 6533995"/>
              <a:gd name="connsiteX548" fmla="*/ 9639483 w 11830043"/>
              <a:gd name="connsiteY548" fmla="*/ 6041642 h 6533995"/>
              <a:gd name="connsiteX549" fmla="*/ 9649203 w 11830043"/>
              <a:gd name="connsiteY549" fmla="*/ 6031918 h 6533995"/>
              <a:gd name="connsiteX550" fmla="*/ 9417695 w 11830043"/>
              <a:gd name="connsiteY550" fmla="*/ 6031918 h 6533995"/>
              <a:gd name="connsiteX551" fmla="*/ 9427416 w 11830043"/>
              <a:gd name="connsiteY551" fmla="*/ 6041642 h 6533995"/>
              <a:gd name="connsiteX552" fmla="*/ 9417695 w 11830043"/>
              <a:gd name="connsiteY552" fmla="*/ 6051429 h 6533995"/>
              <a:gd name="connsiteX553" fmla="*/ 9407911 w 11830043"/>
              <a:gd name="connsiteY553" fmla="*/ 6041642 h 6533995"/>
              <a:gd name="connsiteX554" fmla="*/ 9417695 w 11830043"/>
              <a:gd name="connsiteY554" fmla="*/ 6031918 h 6533995"/>
              <a:gd name="connsiteX555" fmla="*/ 9176467 w 11830043"/>
              <a:gd name="connsiteY555" fmla="*/ 6031918 h 6533995"/>
              <a:gd name="connsiteX556" fmla="*/ 9186187 w 11830043"/>
              <a:gd name="connsiteY556" fmla="*/ 6041642 h 6533995"/>
              <a:gd name="connsiteX557" fmla="*/ 9176467 w 11830043"/>
              <a:gd name="connsiteY557" fmla="*/ 6051429 h 6533995"/>
              <a:gd name="connsiteX558" fmla="*/ 9166683 w 11830043"/>
              <a:gd name="connsiteY558" fmla="*/ 6041642 h 6533995"/>
              <a:gd name="connsiteX559" fmla="*/ 9176467 w 11830043"/>
              <a:gd name="connsiteY559" fmla="*/ 6031918 h 6533995"/>
              <a:gd name="connsiteX560" fmla="*/ 8935237 w 11830043"/>
              <a:gd name="connsiteY560" fmla="*/ 6031918 h 6533995"/>
              <a:gd name="connsiteX561" fmla="*/ 8944958 w 11830043"/>
              <a:gd name="connsiteY561" fmla="*/ 6041642 h 6533995"/>
              <a:gd name="connsiteX562" fmla="*/ 8935237 w 11830043"/>
              <a:gd name="connsiteY562" fmla="*/ 6051429 h 6533995"/>
              <a:gd name="connsiteX563" fmla="*/ 8925454 w 11830043"/>
              <a:gd name="connsiteY563" fmla="*/ 6041642 h 6533995"/>
              <a:gd name="connsiteX564" fmla="*/ 8935237 w 11830043"/>
              <a:gd name="connsiteY564" fmla="*/ 6031918 h 6533995"/>
              <a:gd name="connsiteX565" fmla="*/ 8694009 w 11830043"/>
              <a:gd name="connsiteY565" fmla="*/ 6031918 h 6533995"/>
              <a:gd name="connsiteX566" fmla="*/ 8703730 w 11830043"/>
              <a:gd name="connsiteY566" fmla="*/ 6041642 h 6533995"/>
              <a:gd name="connsiteX567" fmla="*/ 8694009 w 11830043"/>
              <a:gd name="connsiteY567" fmla="*/ 6051429 h 6533995"/>
              <a:gd name="connsiteX568" fmla="*/ 8684289 w 11830043"/>
              <a:gd name="connsiteY568" fmla="*/ 6041642 h 6533995"/>
              <a:gd name="connsiteX569" fmla="*/ 8694009 w 11830043"/>
              <a:gd name="connsiteY569" fmla="*/ 6031918 h 6533995"/>
              <a:gd name="connsiteX570" fmla="*/ 8452781 w 11830043"/>
              <a:gd name="connsiteY570" fmla="*/ 6031918 h 6533995"/>
              <a:gd name="connsiteX571" fmla="*/ 8462566 w 11830043"/>
              <a:gd name="connsiteY571" fmla="*/ 6041642 h 6533995"/>
              <a:gd name="connsiteX572" fmla="*/ 8452781 w 11830043"/>
              <a:gd name="connsiteY572" fmla="*/ 6051429 h 6533995"/>
              <a:gd name="connsiteX573" fmla="*/ 8443061 w 11830043"/>
              <a:gd name="connsiteY573" fmla="*/ 6041642 h 6533995"/>
              <a:gd name="connsiteX574" fmla="*/ 8452781 w 11830043"/>
              <a:gd name="connsiteY574" fmla="*/ 6031918 h 6533995"/>
              <a:gd name="connsiteX575" fmla="*/ 8211553 w 11830043"/>
              <a:gd name="connsiteY575" fmla="*/ 6031918 h 6533995"/>
              <a:gd name="connsiteX576" fmla="*/ 8221273 w 11830043"/>
              <a:gd name="connsiteY576" fmla="*/ 6041642 h 6533995"/>
              <a:gd name="connsiteX577" fmla="*/ 8211553 w 11830043"/>
              <a:gd name="connsiteY577" fmla="*/ 6051429 h 6533995"/>
              <a:gd name="connsiteX578" fmla="*/ 8201769 w 11830043"/>
              <a:gd name="connsiteY578" fmla="*/ 6041642 h 6533995"/>
              <a:gd name="connsiteX579" fmla="*/ 8211553 w 11830043"/>
              <a:gd name="connsiteY579" fmla="*/ 6031918 h 6533995"/>
              <a:gd name="connsiteX580" fmla="*/ 7970260 w 11830043"/>
              <a:gd name="connsiteY580" fmla="*/ 6031918 h 6533995"/>
              <a:gd name="connsiteX581" fmla="*/ 7980044 w 11830043"/>
              <a:gd name="connsiteY581" fmla="*/ 6041642 h 6533995"/>
              <a:gd name="connsiteX582" fmla="*/ 7970260 w 11830043"/>
              <a:gd name="connsiteY582" fmla="*/ 6051429 h 6533995"/>
              <a:gd name="connsiteX583" fmla="*/ 7960477 w 11830043"/>
              <a:gd name="connsiteY583" fmla="*/ 6041642 h 6533995"/>
              <a:gd name="connsiteX584" fmla="*/ 7970260 w 11830043"/>
              <a:gd name="connsiteY584" fmla="*/ 6031918 h 6533995"/>
              <a:gd name="connsiteX585" fmla="*/ 7729032 w 11830043"/>
              <a:gd name="connsiteY585" fmla="*/ 6031918 h 6533995"/>
              <a:gd name="connsiteX586" fmla="*/ 7738753 w 11830043"/>
              <a:gd name="connsiteY586" fmla="*/ 6041642 h 6533995"/>
              <a:gd name="connsiteX587" fmla="*/ 7729032 w 11830043"/>
              <a:gd name="connsiteY587" fmla="*/ 6051429 h 6533995"/>
              <a:gd name="connsiteX588" fmla="*/ 7719249 w 11830043"/>
              <a:gd name="connsiteY588" fmla="*/ 6041642 h 6533995"/>
              <a:gd name="connsiteX589" fmla="*/ 7729032 w 11830043"/>
              <a:gd name="connsiteY589" fmla="*/ 6031918 h 6533995"/>
              <a:gd name="connsiteX590" fmla="*/ 7487803 w 11830043"/>
              <a:gd name="connsiteY590" fmla="*/ 6031918 h 6533995"/>
              <a:gd name="connsiteX591" fmla="*/ 7497524 w 11830043"/>
              <a:gd name="connsiteY591" fmla="*/ 6041642 h 6533995"/>
              <a:gd name="connsiteX592" fmla="*/ 7487803 w 11830043"/>
              <a:gd name="connsiteY592" fmla="*/ 6051429 h 6533995"/>
              <a:gd name="connsiteX593" fmla="*/ 7478019 w 11830043"/>
              <a:gd name="connsiteY593" fmla="*/ 6041642 h 6533995"/>
              <a:gd name="connsiteX594" fmla="*/ 7487803 w 11830043"/>
              <a:gd name="connsiteY594" fmla="*/ 6031918 h 6533995"/>
              <a:gd name="connsiteX595" fmla="*/ 7246575 w 11830043"/>
              <a:gd name="connsiteY595" fmla="*/ 6031918 h 6533995"/>
              <a:gd name="connsiteX596" fmla="*/ 7256359 w 11830043"/>
              <a:gd name="connsiteY596" fmla="*/ 6041642 h 6533995"/>
              <a:gd name="connsiteX597" fmla="*/ 7246575 w 11830043"/>
              <a:gd name="connsiteY597" fmla="*/ 6051429 h 6533995"/>
              <a:gd name="connsiteX598" fmla="*/ 7236855 w 11830043"/>
              <a:gd name="connsiteY598" fmla="*/ 6041642 h 6533995"/>
              <a:gd name="connsiteX599" fmla="*/ 7246575 w 11830043"/>
              <a:gd name="connsiteY599" fmla="*/ 6031918 h 6533995"/>
              <a:gd name="connsiteX600" fmla="*/ 7005346 w 11830043"/>
              <a:gd name="connsiteY600" fmla="*/ 6031918 h 6533995"/>
              <a:gd name="connsiteX601" fmla="*/ 7015130 w 11830043"/>
              <a:gd name="connsiteY601" fmla="*/ 6041642 h 6533995"/>
              <a:gd name="connsiteX602" fmla="*/ 7005346 w 11830043"/>
              <a:gd name="connsiteY602" fmla="*/ 6051429 h 6533995"/>
              <a:gd name="connsiteX603" fmla="*/ 6995626 w 11830043"/>
              <a:gd name="connsiteY603" fmla="*/ 6041642 h 6533995"/>
              <a:gd name="connsiteX604" fmla="*/ 7005346 w 11830043"/>
              <a:gd name="connsiteY604" fmla="*/ 6031918 h 6533995"/>
              <a:gd name="connsiteX605" fmla="*/ 6764118 w 11830043"/>
              <a:gd name="connsiteY605" fmla="*/ 6031918 h 6533995"/>
              <a:gd name="connsiteX606" fmla="*/ 6773902 w 11830043"/>
              <a:gd name="connsiteY606" fmla="*/ 6041642 h 6533995"/>
              <a:gd name="connsiteX607" fmla="*/ 6764118 w 11830043"/>
              <a:gd name="connsiteY607" fmla="*/ 6051429 h 6533995"/>
              <a:gd name="connsiteX608" fmla="*/ 6754335 w 11830043"/>
              <a:gd name="connsiteY608" fmla="*/ 6041642 h 6533995"/>
              <a:gd name="connsiteX609" fmla="*/ 6764118 w 11830043"/>
              <a:gd name="connsiteY609" fmla="*/ 6031918 h 6533995"/>
              <a:gd name="connsiteX610" fmla="*/ 6522889 w 11830043"/>
              <a:gd name="connsiteY610" fmla="*/ 6031918 h 6533995"/>
              <a:gd name="connsiteX611" fmla="*/ 6532610 w 11830043"/>
              <a:gd name="connsiteY611" fmla="*/ 6041642 h 6533995"/>
              <a:gd name="connsiteX612" fmla="*/ 6522889 w 11830043"/>
              <a:gd name="connsiteY612" fmla="*/ 6051429 h 6533995"/>
              <a:gd name="connsiteX613" fmla="*/ 6513105 w 11830043"/>
              <a:gd name="connsiteY613" fmla="*/ 6041642 h 6533995"/>
              <a:gd name="connsiteX614" fmla="*/ 6522889 w 11830043"/>
              <a:gd name="connsiteY614" fmla="*/ 6031918 h 6533995"/>
              <a:gd name="connsiteX615" fmla="*/ 6281661 w 11830043"/>
              <a:gd name="connsiteY615" fmla="*/ 6031918 h 6533995"/>
              <a:gd name="connsiteX616" fmla="*/ 6291381 w 11830043"/>
              <a:gd name="connsiteY616" fmla="*/ 6041642 h 6533995"/>
              <a:gd name="connsiteX617" fmla="*/ 6281661 w 11830043"/>
              <a:gd name="connsiteY617" fmla="*/ 6051429 h 6533995"/>
              <a:gd name="connsiteX618" fmla="*/ 6271877 w 11830043"/>
              <a:gd name="connsiteY618" fmla="*/ 6041642 h 6533995"/>
              <a:gd name="connsiteX619" fmla="*/ 6281661 w 11830043"/>
              <a:gd name="connsiteY619" fmla="*/ 6031918 h 6533995"/>
              <a:gd name="connsiteX620" fmla="*/ 6040432 w 11830043"/>
              <a:gd name="connsiteY620" fmla="*/ 6031918 h 6533995"/>
              <a:gd name="connsiteX621" fmla="*/ 6050216 w 11830043"/>
              <a:gd name="connsiteY621" fmla="*/ 6041642 h 6533995"/>
              <a:gd name="connsiteX622" fmla="*/ 6040432 w 11830043"/>
              <a:gd name="connsiteY622" fmla="*/ 6051429 h 6533995"/>
              <a:gd name="connsiteX623" fmla="*/ 6030712 w 11830043"/>
              <a:gd name="connsiteY623" fmla="*/ 6041642 h 6533995"/>
              <a:gd name="connsiteX624" fmla="*/ 6040432 w 11830043"/>
              <a:gd name="connsiteY624" fmla="*/ 6031918 h 6533995"/>
              <a:gd name="connsiteX625" fmla="*/ 5799205 w 11830043"/>
              <a:gd name="connsiteY625" fmla="*/ 6031918 h 6533995"/>
              <a:gd name="connsiteX626" fmla="*/ 5808989 w 11830043"/>
              <a:gd name="connsiteY626" fmla="*/ 6041642 h 6533995"/>
              <a:gd name="connsiteX627" fmla="*/ 5799205 w 11830043"/>
              <a:gd name="connsiteY627" fmla="*/ 6051429 h 6533995"/>
              <a:gd name="connsiteX628" fmla="*/ 5789486 w 11830043"/>
              <a:gd name="connsiteY628" fmla="*/ 6041642 h 6533995"/>
              <a:gd name="connsiteX629" fmla="*/ 5799205 w 11830043"/>
              <a:gd name="connsiteY629" fmla="*/ 6031918 h 6533995"/>
              <a:gd name="connsiteX630" fmla="*/ 5557992 w 11830043"/>
              <a:gd name="connsiteY630" fmla="*/ 6031918 h 6533995"/>
              <a:gd name="connsiteX631" fmla="*/ 5567774 w 11830043"/>
              <a:gd name="connsiteY631" fmla="*/ 6041642 h 6533995"/>
              <a:gd name="connsiteX632" fmla="*/ 5557992 w 11830043"/>
              <a:gd name="connsiteY632" fmla="*/ 6051429 h 6533995"/>
              <a:gd name="connsiteX633" fmla="*/ 5548208 w 11830043"/>
              <a:gd name="connsiteY633" fmla="*/ 6041642 h 6533995"/>
              <a:gd name="connsiteX634" fmla="*/ 5557992 w 11830043"/>
              <a:gd name="connsiteY634" fmla="*/ 6031918 h 6533995"/>
              <a:gd name="connsiteX635" fmla="*/ 5316710 w 11830043"/>
              <a:gd name="connsiteY635" fmla="*/ 6031918 h 6533995"/>
              <a:gd name="connsiteX636" fmla="*/ 5326432 w 11830043"/>
              <a:gd name="connsiteY636" fmla="*/ 6041642 h 6533995"/>
              <a:gd name="connsiteX637" fmla="*/ 5316710 w 11830043"/>
              <a:gd name="connsiteY637" fmla="*/ 6051429 h 6533995"/>
              <a:gd name="connsiteX638" fmla="*/ 5306926 w 11830043"/>
              <a:gd name="connsiteY638" fmla="*/ 6041642 h 6533995"/>
              <a:gd name="connsiteX639" fmla="*/ 5316710 w 11830043"/>
              <a:gd name="connsiteY639" fmla="*/ 6031918 h 6533995"/>
              <a:gd name="connsiteX640" fmla="*/ 5075486 w 11830043"/>
              <a:gd name="connsiteY640" fmla="*/ 6031918 h 6533995"/>
              <a:gd name="connsiteX641" fmla="*/ 5085202 w 11830043"/>
              <a:gd name="connsiteY641" fmla="*/ 6041642 h 6533995"/>
              <a:gd name="connsiteX642" fmla="*/ 5075486 w 11830043"/>
              <a:gd name="connsiteY642" fmla="*/ 6051429 h 6533995"/>
              <a:gd name="connsiteX643" fmla="*/ 5065705 w 11830043"/>
              <a:gd name="connsiteY643" fmla="*/ 6041642 h 6533995"/>
              <a:gd name="connsiteX644" fmla="*/ 5075486 w 11830043"/>
              <a:gd name="connsiteY644" fmla="*/ 6031918 h 6533995"/>
              <a:gd name="connsiteX645" fmla="*/ 4834252 w 11830043"/>
              <a:gd name="connsiteY645" fmla="*/ 6031918 h 6533995"/>
              <a:gd name="connsiteX646" fmla="*/ 4844040 w 11830043"/>
              <a:gd name="connsiteY646" fmla="*/ 6041642 h 6533995"/>
              <a:gd name="connsiteX647" fmla="*/ 4834252 w 11830043"/>
              <a:gd name="connsiteY647" fmla="*/ 6051429 h 6533995"/>
              <a:gd name="connsiteX648" fmla="*/ 4824534 w 11830043"/>
              <a:gd name="connsiteY648" fmla="*/ 6041642 h 6533995"/>
              <a:gd name="connsiteX649" fmla="*/ 4834252 w 11830043"/>
              <a:gd name="connsiteY649" fmla="*/ 6031918 h 6533995"/>
              <a:gd name="connsiteX650" fmla="*/ 4593019 w 11830043"/>
              <a:gd name="connsiteY650" fmla="*/ 6031918 h 6533995"/>
              <a:gd name="connsiteX651" fmla="*/ 4602795 w 11830043"/>
              <a:gd name="connsiteY651" fmla="*/ 6041642 h 6533995"/>
              <a:gd name="connsiteX652" fmla="*/ 4593019 w 11830043"/>
              <a:gd name="connsiteY652" fmla="*/ 6051429 h 6533995"/>
              <a:gd name="connsiteX653" fmla="*/ 4583304 w 11830043"/>
              <a:gd name="connsiteY653" fmla="*/ 6041642 h 6533995"/>
              <a:gd name="connsiteX654" fmla="*/ 4593019 w 11830043"/>
              <a:gd name="connsiteY654" fmla="*/ 6031918 h 6533995"/>
              <a:gd name="connsiteX655" fmla="*/ 4351806 w 11830043"/>
              <a:gd name="connsiteY655" fmla="*/ 6031918 h 6533995"/>
              <a:gd name="connsiteX656" fmla="*/ 4361580 w 11830043"/>
              <a:gd name="connsiteY656" fmla="*/ 6041642 h 6533995"/>
              <a:gd name="connsiteX657" fmla="*/ 4351806 w 11830043"/>
              <a:gd name="connsiteY657" fmla="*/ 6051429 h 6533995"/>
              <a:gd name="connsiteX658" fmla="*/ 4342006 w 11830043"/>
              <a:gd name="connsiteY658" fmla="*/ 6041642 h 6533995"/>
              <a:gd name="connsiteX659" fmla="*/ 4351806 w 11830043"/>
              <a:gd name="connsiteY659" fmla="*/ 6031918 h 6533995"/>
              <a:gd name="connsiteX660" fmla="*/ 4110583 w 11830043"/>
              <a:gd name="connsiteY660" fmla="*/ 6031918 h 6533995"/>
              <a:gd name="connsiteX661" fmla="*/ 4120362 w 11830043"/>
              <a:gd name="connsiteY661" fmla="*/ 6041642 h 6533995"/>
              <a:gd name="connsiteX662" fmla="*/ 4110583 w 11830043"/>
              <a:gd name="connsiteY662" fmla="*/ 6051429 h 6533995"/>
              <a:gd name="connsiteX663" fmla="*/ 4100801 w 11830043"/>
              <a:gd name="connsiteY663" fmla="*/ 6041642 h 6533995"/>
              <a:gd name="connsiteX664" fmla="*/ 4110583 w 11830043"/>
              <a:gd name="connsiteY664" fmla="*/ 6031918 h 6533995"/>
              <a:gd name="connsiteX665" fmla="*/ 3869432 w 11830043"/>
              <a:gd name="connsiteY665" fmla="*/ 6031918 h 6533995"/>
              <a:gd name="connsiteX666" fmla="*/ 3879151 w 11830043"/>
              <a:gd name="connsiteY666" fmla="*/ 6041642 h 6533995"/>
              <a:gd name="connsiteX667" fmla="*/ 3869432 w 11830043"/>
              <a:gd name="connsiteY667" fmla="*/ 6051429 h 6533995"/>
              <a:gd name="connsiteX668" fmla="*/ 3859649 w 11830043"/>
              <a:gd name="connsiteY668" fmla="*/ 6041642 h 6533995"/>
              <a:gd name="connsiteX669" fmla="*/ 3869432 w 11830043"/>
              <a:gd name="connsiteY669" fmla="*/ 6031918 h 6533995"/>
              <a:gd name="connsiteX670" fmla="*/ 3628215 w 11830043"/>
              <a:gd name="connsiteY670" fmla="*/ 6031918 h 6533995"/>
              <a:gd name="connsiteX671" fmla="*/ 3637936 w 11830043"/>
              <a:gd name="connsiteY671" fmla="*/ 6041642 h 6533995"/>
              <a:gd name="connsiteX672" fmla="*/ 3628215 w 11830043"/>
              <a:gd name="connsiteY672" fmla="*/ 6051429 h 6533995"/>
              <a:gd name="connsiteX673" fmla="*/ 3618433 w 11830043"/>
              <a:gd name="connsiteY673" fmla="*/ 6041642 h 6533995"/>
              <a:gd name="connsiteX674" fmla="*/ 3628215 w 11830043"/>
              <a:gd name="connsiteY674" fmla="*/ 6031918 h 6533995"/>
              <a:gd name="connsiteX675" fmla="*/ 3386960 w 11830043"/>
              <a:gd name="connsiteY675" fmla="*/ 6031918 h 6533995"/>
              <a:gd name="connsiteX676" fmla="*/ 3396745 w 11830043"/>
              <a:gd name="connsiteY676" fmla="*/ 6041642 h 6533995"/>
              <a:gd name="connsiteX677" fmla="*/ 3386960 w 11830043"/>
              <a:gd name="connsiteY677" fmla="*/ 6051429 h 6533995"/>
              <a:gd name="connsiteX678" fmla="*/ 3377238 w 11830043"/>
              <a:gd name="connsiteY678" fmla="*/ 6041642 h 6533995"/>
              <a:gd name="connsiteX679" fmla="*/ 3386960 w 11830043"/>
              <a:gd name="connsiteY679" fmla="*/ 6031918 h 6533995"/>
              <a:gd name="connsiteX680" fmla="*/ 3145752 w 11830043"/>
              <a:gd name="connsiteY680" fmla="*/ 6031918 h 6533995"/>
              <a:gd name="connsiteX681" fmla="*/ 3155534 w 11830043"/>
              <a:gd name="connsiteY681" fmla="*/ 6041642 h 6533995"/>
              <a:gd name="connsiteX682" fmla="*/ 3145752 w 11830043"/>
              <a:gd name="connsiteY682" fmla="*/ 6051429 h 6533995"/>
              <a:gd name="connsiteX683" fmla="*/ 3136034 w 11830043"/>
              <a:gd name="connsiteY683" fmla="*/ 6041642 h 6533995"/>
              <a:gd name="connsiteX684" fmla="*/ 3145752 w 11830043"/>
              <a:gd name="connsiteY684" fmla="*/ 6031918 h 6533995"/>
              <a:gd name="connsiteX685" fmla="*/ 2904575 w 11830043"/>
              <a:gd name="connsiteY685" fmla="*/ 6031918 h 6533995"/>
              <a:gd name="connsiteX686" fmla="*/ 2914358 w 11830043"/>
              <a:gd name="connsiteY686" fmla="*/ 6041642 h 6533995"/>
              <a:gd name="connsiteX687" fmla="*/ 2904575 w 11830043"/>
              <a:gd name="connsiteY687" fmla="*/ 6051429 h 6533995"/>
              <a:gd name="connsiteX688" fmla="*/ 2894793 w 11830043"/>
              <a:gd name="connsiteY688" fmla="*/ 6041642 h 6533995"/>
              <a:gd name="connsiteX689" fmla="*/ 2904575 w 11830043"/>
              <a:gd name="connsiteY689" fmla="*/ 6031918 h 6533995"/>
              <a:gd name="connsiteX690" fmla="*/ 2663275 w 11830043"/>
              <a:gd name="connsiteY690" fmla="*/ 6031918 h 6533995"/>
              <a:gd name="connsiteX691" fmla="*/ 2673000 w 11830043"/>
              <a:gd name="connsiteY691" fmla="*/ 6041642 h 6533995"/>
              <a:gd name="connsiteX692" fmla="*/ 2663275 w 11830043"/>
              <a:gd name="connsiteY692" fmla="*/ 6051429 h 6533995"/>
              <a:gd name="connsiteX693" fmla="*/ 2653494 w 11830043"/>
              <a:gd name="connsiteY693" fmla="*/ 6041642 h 6533995"/>
              <a:gd name="connsiteX694" fmla="*/ 2663275 w 11830043"/>
              <a:gd name="connsiteY694" fmla="*/ 6031918 h 6533995"/>
              <a:gd name="connsiteX695" fmla="*/ 2422040 w 11830043"/>
              <a:gd name="connsiteY695" fmla="*/ 6031918 h 6533995"/>
              <a:gd name="connsiteX696" fmla="*/ 2431755 w 11830043"/>
              <a:gd name="connsiteY696" fmla="*/ 6041642 h 6533995"/>
              <a:gd name="connsiteX697" fmla="*/ 2422040 w 11830043"/>
              <a:gd name="connsiteY697" fmla="*/ 6051429 h 6533995"/>
              <a:gd name="connsiteX698" fmla="*/ 2412260 w 11830043"/>
              <a:gd name="connsiteY698" fmla="*/ 6041642 h 6533995"/>
              <a:gd name="connsiteX699" fmla="*/ 2422040 w 11830043"/>
              <a:gd name="connsiteY699" fmla="*/ 6031918 h 6533995"/>
              <a:gd name="connsiteX700" fmla="*/ 2180796 w 11830043"/>
              <a:gd name="connsiteY700" fmla="*/ 6031918 h 6533995"/>
              <a:gd name="connsiteX701" fmla="*/ 2190581 w 11830043"/>
              <a:gd name="connsiteY701" fmla="*/ 6041642 h 6533995"/>
              <a:gd name="connsiteX702" fmla="*/ 2180796 w 11830043"/>
              <a:gd name="connsiteY702" fmla="*/ 6051429 h 6533995"/>
              <a:gd name="connsiteX703" fmla="*/ 2171087 w 11830043"/>
              <a:gd name="connsiteY703" fmla="*/ 6041642 h 6533995"/>
              <a:gd name="connsiteX704" fmla="*/ 2180796 w 11830043"/>
              <a:gd name="connsiteY704" fmla="*/ 6031918 h 6533995"/>
              <a:gd name="connsiteX705" fmla="*/ 1939584 w 11830043"/>
              <a:gd name="connsiteY705" fmla="*/ 6031918 h 6533995"/>
              <a:gd name="connsiteX706" fmla="*/ 1949367 w 11830043"/>
              <a:gd name="connsiteY706" fmla="*/ 6041642 h 6533995"/>
              <a:gd name="connsiteX707" fmla="*/ 1939584 w 11830043"/>
              <a:gd name="connsiteY707" fmla="*/ 6051429 h 6533995"/>
              <a:gd name="connsiteX708" fmla="*/ 1929862 w 11830043"/>
              <a:gd name="connsiteY708" fmla="*/ 6041642 h 6533995"/>
              <a:gd name="connsiteX709" fmla="*/ 1939584 w 11830043"/>
              <a:gd name="connsiteY709" fmla="*/ 6031918 h 6533995"/>
              <a:gd name="connsiteX710" fmla="*/ 1698333 w 11830043"/>
              <a:gd name="connsiteY710" fmla="*/ 6031918 h 6533995"/>
              <a:gd name="connsiteX711" fmla="*/ 1708119 w 11830043"/>
              <a:gd name="connsiteY711" fmla="*/ 6041642 h 6533995"/>
              <a:gd name="connsiteX712" fmla="*/ 1698333 w 11830043"/>
              <a:gd name="connsiteY712" fmla="*/ 6051429 h 6533995"/>
              <a:gd name="connsiteX713" fmla="*/ 1688548 w 11830043"/>
              <a:gd name="connsiteY713" fmla="*/ 6041642 h 6533995"/>
              <a:gd name="connsiteX714" fmla="*/ 1698333 w 11830043"/>
              <a:gd name="connsiteY714" fmla="*/ 6031918 h 6533995"/>
              <a:gd name="connsiteX715" fmla="*/ 1457109 w 11830043"/>
              <a:gd name="connsiteY715" fmla="*/ 6031918 h 6533995"/>
              <a:gd name="connsiteX716" fmla="*/ 1466829 w 11830043"/>
              <a:gd name="connsiteY716" fmla="*/ 6041642 h 6533995"/>
              <a:gd name="connsiteX717" fmla="*/ 1457109 w 11830043"/>
              <a:gd name="connsiteY717" fmla="*/ 6051429 h 6533995"/>
              <a:gd name="connsiteX718" fmla="*/ 1447325 w 11830043"/>
              <a:gd name="connsiteY718" fmla="*/ 6041642 h 6533995"/>
              <a:gd name="connsiteX719" fmla="*/ 1457109 w 11830043"/>
              <a:gd name="connsiteY719" fmla="*/ 6031918 h 6533995"/>
              <a:gd name="connsiteX720" fmla="*/ 1215887 w 11830043"/>
              <a:gd name="connsiteY720" fmla="*/ 6031918 h 6533995"/>
              <a:gd name="connsiteX721" fmla="*/ 1225671 w 11830043"/>
              <a:gd name="connsiteY721" fmla="*/ 6041642 h 6533995"/>
              <a:gd name="connsiteX722" fmla="*/ 1215887 w 11830043"/>
              <a:gd name="connsiteY722" fmla="*/ 6051429 h 6533995"/>
              <a:gd name="connsiteX723" fmla="*/ 1206168 w 11830043"/>
              <a:gd name="connsiteY723" fmla="*/ 6041642 h 6533995"/>
              <a:gd name="connsiteX724" fmla="*/ 1215887 w 11830043"/>
              <a:gd name="connsiteY724" fmla="*/ 6031918 h 6533995"/>
              <a:gd name="connsiteX725" fmla="*/ 974667 w 11830043"/>
              <a:gd name="connsiteY725" fmla="*/ 6031918 h 6533995"/>
              <a:gd name="connsiteX726" fmla="*/ 984451 w 11830043"/>
              <a:gd name="connsiteY726" fmla="*/ 6041642 h 6533995"/>
              <a:gd name="connsiteX727" fmla="*/ 974667 w 11830043"/>
              <a:gd name="connsiteY727" fmla="*/ 6051429 h 6533995"/>
              <a:gd name="connsiteX728" fmla="*/ 964947 w 11830043"/>
              <a:gd name="connsiteY728" fmla="*/ 6041642 h 6533995"/>
              <a:gd name="connsiteX729" fmla="*/ 974667 w 11830043"/>
              <a:gd name="connsiteY729" fmla="*/ 6031918 h 6533995"/>
              <a:gd name="connsiteX730" fmla="*/ 733447 w 11830043"/>
              <a:gd name="connsiteY730" fmla="*/ 6031918 h 6533995"/>
              <a:gd name="connsiteX731" fmla="*/ 743167 w 11830043"/>
              <a:gd name="connsiteY731" fmla="*/ 6041642 h 6533995"/>
              <a:gd name="connsiteX732" fmla="*/ 733447 w 11830043"/>
              <a:gd name="connsiteY732" fmla="*/ 6051429 h 6533995"/>
              <a:gd name="connsiteX733" fmla="*/ 723664 w 11830043"/>
              <a:gd name="connsiteY733" fmla="*/ 6041642 h 6533995"/>
              <a:gd name="connsiteX734" fmla="*/ 733447 w 11830043"/>
              <a:gd name="connsiteY734" fmla="*/ 6031918 h 6533995"/>
              <a:gd name="connsiteX735" fmla="*/ 492227 w 11830043"/>
              <a:gd name="connsiteY735" fmla="*/ 6031918 h 6533995"/>
              <a:gd name="connsiteX736" fmla="*/ 501947 w 11830043"/>
              <a:gd name="connsiteY736" fmla="*/ 6041642 h 6533995"/>
              <a:gd name="connsiteX737" fmla="*/ 492227 w 11830043"/>
              <a:gd name="connsiteY737" fmla="*/ 6051429 h 6533995"/>
              <a:gd name="connsiteX738" fmla="*/ 482443 w 11830043"/>
              <a:gd name="connsiteY738" fmla="*/ 6041642 h 6533995"/>
              <a:gd name="connsiteX739" fmla="*/ 492227 w 11830043"/>
              <a:gd name="connsiteY739" fmla="*/ 6031918 h 6533995"/>
              <a:gd name="connsiteX740" fmla="*/ 251007 w 11830043"/>
              <a:gd name="connsiteY740" fmla="*/ 6031918 h 6533995"/>
              <a:gd name="connsiteX741" fmla="*/ 260791 w 11830043"/>
              <a:gd name="connsiteY741" fmla="*/ 6041642 h 6533995"/>
              <a:gd name="connsiteX742" fmla="*/ 251007 w 11830043"/>
              <a:gd name="connsiteY742" fmla="*/ 6051429 h 6533995"/>
              <a:gd name="connsiteX743" fmla="*/ 241287 w 11830043"/>
              <a:gd name="connsiteY743" fmla="*/ 6041642 h 6533995"/>
              <a:gd name="connsiteX744" fmla="*/ 251007 w 11830043"/>
              <a:gd name="connsiteY744" fmla="*/ 6031918 h 6533995"/>
              <a:gd name="connsiteX745" fmla="*/ 9724 w 11830043"/>
              <a:gd name="connsiteY745" fmla="*/ 6031918 h 6533995"/>
              <a:gd name="connsiteX746" fmla="*/ 19508 w 11830043"/>
              <a:gd name="connsiteY746" fmla="*/ 6041642 h 6533995"/>
              <a:gd name="connsiteX747" fmla="*/ 9724 w 11830043"/>
              <a:gd name="connsiteY747" fmla="*/ 6051429 h 6533995"/>
              <a:gd name="connsiteX748" fmla="*/ 4 w 11830043"/>
              <a:gd name="connsiteY748" fmla="*/ 6041642 h 6533995"/>
              <a:gd name="connsiteX749" fmla="*/ 9724 w 11830043"/>
              <a:gd name="connsiteY749" fmla="*/ 6031918 h 6533995"/>
              <a:gd name="connsiteX750" fmla="*/ 11820259 w 11830043"/>
              <a:gd name="connsiteY750" fmla="*/ 5790603 h 6533995"/>
              <a:gd name="connsiteX751" fmla="*/ 11830043 w 11830043"/>
              <a:gd name="connsiteY751" fmla="*/ 5800390 h 6533995"/>
              <a:gd name="connsiteX752" fmla="*/ 11820259 w 11830043"/>
              <a:gd name="connsiteY752" fmla="*/ 5810114 h 6533995"/>
              <a:gd name="connsiteX753" fmla="*/ 11810539 w 11830043"/>
              <a:gd name="connsiteY753" fmla="*/ 5800390 h 6533995"/>
              <a:gd name="connsiteX754" fmla="*/ 11820259 w 11830043"/>
              <a:gd name="connsiteY754" fmla="*/ 5790603 h 6533995"/>
              <a:gd name="connsiteX755" fmla="*/ 11579030 w 11830043"/>
              <a:gd name="connsiteY755" fmla="*/ 5790603 h 6533995"/>
              <a:gd name="connsiteX756" fmla="*/ 11588815 w 11830043"/>
              <a:gd name="connsiteY756" fmla="*/ 5800390 h 6533995"/>
              <a:gd name="connsiteX757" fmla="*/ 11579030 w 11830043"/>
              <a:gd name="connsiteY757" fmla="*/ 5810114 h 6533995"/>
              <a:gd name="connsiteX758" fmla="*/ 11569310 w 11830043"/>
              <a:gd name="connsiteY758" fmla="*/ 5800390 h 6533995"/>
              <a:gd name="connsiteX759" fmla="*/ 11579030 w 11830043"/>
              <a:gd name="connsiteY759" fmla="*/ 5790603 h 6533995"/>
              <a:gd name="connsiteX760" fmla="*/ 11337802 w 11830043"/>
              <a:gd name="connsiteY760" fmla="*/ 5790603 h 6533995"/>
              <a:gd name="connsiteX761" fmla="*/ 11347587 w 11830043"/>
              <a:gd name="connsiteY761" fmla="*/ 5800390 h 6533995"/>
              <a:gd name="connsiteX762" fmla="*/ 11337802 w 11830043"/>
              <a:gd name="connsiteY762" fmla="*/ 5810114 h 6533995"/>
              <a:gd name="connsiteX763" fmla="*/ 11328082 w 11830043"/>
              <a:gd name="connsiteY763" fmla="*/ 5800390 h 6533995"/>
              <a:gd name="connsiteX764" fmla="*/ 11337802 w 11830043"/>
              <a:gd name="connsiteY764" fmla="*/ 5790603 h 6533995"/>
              <a:gd name="connsiteX765" fmla="*/ 11096574 w 11830043"/>
              <a:gd name="connsiteY765" fmla="*/ 5790603 h 6533995"/>
              <a:gd name="connsiteX766" fmla="*/ 11106294 w 11830043"/>
              <a:gd name="connsiteY766" fmla="*/ 5800390 h 6533995"/>
              <a:gd name="connsiteX767" fmla="*/ 11096574 w 11830043"/>
              <a:gd name="connsiteY767" fmla="*/ 5810114 h 6533995"/>
              <a:gd name="connsiteX768" fmla="*/ 11086790 w 11830043"/>
              <a:gd name="connsiteY768" fmla="*/ 5800390 h 6533995"/>
              <a:gd name="connsiteX769" fmla="*/ 11096574 w 11830043"/>
              <a:gd name="connsiteY769" fmla="*/ 5790603 h 6533995"/>
              <a:gd name="connsiteX770" fmla="*/ 10855345 w 11830043"/>
              <a:gd name="connsiteY770" fmla="*/ 5790603 h 6533995"/>
              <a:gd name="connsiteX771" fmla="*/ 10865065 w 11830043"/>
              <a:gd name="connsiteY771" fmla="*/ 5800390 h 6533995"/>
              <a:gd name="connsiteX772" fmla="*/ 10855345 w 11830043"/>
              <a:gd name="connsiteY772" fmla="*/ 5810114 h 6533995"/>
              <a:gd name="connsiteX773" fmla="*/ 10845625 w 11830043"/>
              <a:gd name="connsiteY773" fmla="*/ 5800390 h 6533995"/>
              <a:gd name="connsiteX774" fmla="*/ 10855345 w 11830043"/>
              <a:gd name="connsiteY774" fmla="*/ 5790603 h 6533995"/>
              <a:gd name="connsiteX775" fmla="*/ 10614116 w 11830043"/>
              <a:gd name="connsiteY775" fmla="*/ 5790603 h 6533995"/>
              <a:gd name="connsiteX776" fmla="*/ 10623901 w 11830043"/>
              <a:gd name="connsiteY776" fmla="*/ 5800390 h 6533995"/>
              <a:gd name="connsiteX777" fmla="*/ 10614116 w 11830043"/>
              <a:gd name="connsiteY777" fmla="*/ 5810114 h 6533995"/>
              <a:gd name="connsiteX778" fmla="*/ 10604396 w 11830043"/>
              <a:gd name="connsiteY778" fmla="*/ 5800390 h 6533995"/>
              <a:gd name="connsiteX779" fmla="*/ 10614116 w 11830043"/>
              <a:gd name="connsiteY779" fmla="*/ 5790603 h 6533995"/>
              <a:gd name="connsiteX780" fmla="*/ 10372888 w 11830043"/>
              <a:gd name="connsiteY780" fmla="*/ 5790603 h 6533995"/>
              <a:gd name="connsiteX781" fmla="*/ 10382673 w 11830043"/>
              <a:gd name="connsiteY781" fmla="*/ 5800390 h 6533995"/>
              <a:gd name="connsiteX782" fmla="*/ 10372888 w 11830043"/>
              <a:gd name="connsiteY782" fmla="*/ 5810114 h 6533995"/>
              <a:gd name="connsiteX783" fmla="*/ 10363168 w 11830043"/>
              <a:gd name="connsiteY783" fmla="*/ 5800390 h 6533995"/>
              <a:gd name="connsiteX784" fmla="*/ 10372888 w 11830043"/>
              <a:gd name="connsiteY784" fmla="*/ 5790603 h 6533995"/>
              <a:gd name="connsiteX785" fmla="*/ 10131660 w 11830043"/>
              <a:gd name="connsiteY785" fmla="*/ 5790603 h 6533995"/>
              <a:gd name="connsiteX786" fmla="*/ 10141444 w 11830043"/>
              <a:gd name="connsiteY786" fmla="*/ 5800390 h 6533995"/>
              <a:gd name="connsiteX787" fmla="*/ 10131660 w 11830043"/>
              <a:gd name="connsiteY787" fmla="*/ 5810114 h 6533995"/>
              <a:gd name="connsiteX788" fmla="*/ 10121940 w 11830043"/>
              <a:gd name="connsiteY788" fmla="*/ 5800390 h 6533995"/>
              <a:gd name="connsiteX789" fmla="*/ 10131660 w 11830043"/>
              <a:gd name="connsiteY789" fmla="*/ 5790603 h 6533995"/>
              <a:gd name="connsiteX790" fmla="*/ 9890432 w 11830043"/>
              <a:gd name="connsiteY790" fmla="*/ 5790603 h 6533995"/>
              <a:gd name="connsiteX791" fmla="*/ 9900152 w 11830043"/>
              <a:gd name="connsiteY791" fmla="*/ 5800390 h 6533995"/>
              <a:gd name="connsiteX792" fmla="*/ 9890432 w 11830043"/>
              <a:gd name="connsiteY792" fmla="*/ 5810114 h 6533995"/>
              <a:gd name="connsiteX793" fmla="*/ 9880648 w 11830043"/>
              <a:gd name="connsiteY793" fmla="*/ 5800390 h 6533995"/>
              <a:gd name="connsiteX794" fmla="*/ 9890432 w 11830043"/>
              <a:gd name="connsiteY794" fmla="*/ 5790603 h 6533995"/>
              <a:gd name="connsiteX795" fmla="*/ 9649203 w 11830043"/>
              <a:gd name="connsiteY795" fmla="*/ 5790603 h 6533995"/>
              <a:gd name="connsiteX796" fmla="*/ 9658923 w 11830043"/>
              <a:gd name="connsiteY796" fmla="*/ 5800390 h 6533995"/>
              <a:gd name="connsiteX797" fmla="*/ 9649203 w 11830043"/>
              <a:gd name="connsiteY797" fmla="*/ 5810114 h 6533995"/>
              <a:gd name="connsiteX798" fmla="*/ 9639483 w 11830043"/>
              <a:gd name="connsiteY798" fmla="*/ 5800390 h 6533995"/>
              <a:gd name="connsiteX799" fmla="*/ 9649203 w 11830043"/>
              <a:gd name="connsiteY799" fmla="*/ 5790603 h 6533995"/>
              <a:gd name="connsiteX800" fmla="*/ 9417695 w 11830043"/>
              <a:gd name="connsiteY800" fmla="*/ 5790603 h 6533995"/>
              <a:gd name="connsiteX801" fmla="*/ 9427416 w 11830043"/>
              <a:gd name="connsiteY801" fmla="*/ 5800390 h 6533995"/>
              <a:gd name="connsiteX802" fmla="*/ 9417695 w 11830043"/>
              <a:gd name="connsiteY802" fmla="*/ 5810114 h 6533995"/>
              <a:gd name="connsiteX803" fmla="*/ 9407911 w 11830043"/>
              <a:gd name="connsiteY803" fmla="*/ 5800390 h 6533995"/>
              <a:gd name="connsiteX804" fmla="*/ 9417695 w 11830043"/>
              <a:gd name="connsiteY804" fmla="*/ 5790603 h 6533995"/>
              <a:gd name="connsiteX805" fmla="*/ 9176467 w 11830043"/>
              <a:gd name="connsiteY805" fmla="*/ 5790603 h 6533995"/>
              <a:gd name="connsiteX806" fmla="*/ 9186187 w 11830043"/>
              <a:gd name="connsiteY806" fmla="*/ 5800390 h 6533995"/>
              <a:gd name="connsiteX807" fmla="*/ 9176467 w 11830043"/>
              <a:gd name="connsiteY807" fmla="*/ 5810114 h 6533995"/>
              <a:gd name="connsiteX808" fmla="*/ 9166683 w 11830043"/>
              <a:gd name="connsiteY808" fmla="*/ 5800390 h 6533995"/>
              <a:gd name="connsiteX809" fmla="*/ 9176467 w 11830043"/>
              <a:gd name="connsiteY809" fmla="*/ 5790603 h 6533995"/>
              <a:gd name="connsiteX810" fmla="*/ 8935237 w 11830043"/>
              <a:gd name="connsiteY810" fmla="*/ 5790603 h 6533995"/>
              <a:gd name="connsiteX811" fmla="*/ 8944958 w 11830043"/>
              <a:gd name="connsiteY811" fmla="*/ 5800390 h 6533995"/>
              <a:gd name="connsiteX812" fmla="*/ 8935237 w 11830043"/>
              <a:gd name="connsiteY812" fmla="*/ 5810114 h 6533995"/>
              <a:gd name="connsiteX813" fmla="*/ 8925454 w 11830043"/>
              <a:gd name="connsiteY813" fmla="*/ 5800390 h 6533995"/>
              <a:gd name="connsiteX814" fmla="*/ 8935237 w 11830043"/>
              <a:gd name="connsiteY814" fmla="*/ 5790603 h 6533995"/>
              <a:gd name="connsiteX815" fmla="*/ 8694009 w 11830043"/>
              <a:gd name="connsiteY815" fmla="*/ 5790603 h 6533995"/>
              <a:gd name="connsiteX816" fmla="*/ 8703730 w 11830043"/>
              <a:gd name="connsiteY816" fmla="*/ 5800390 h 6533995"/>
              <a:gd name="connsiteX817" fmla="*/ 8694009 w 11830043"/>
              <a:gd name="connsiteY817" fmla="*/ 5810114 h 6533995"/>
              <a:gd name="connsiteX818" fmla="*/ 8684289 w 11830043"/>
              <a:gd name="connsiteY818" fmla="*/ 5800390 h 6533995"/>
              <a:gd name="connsiteX819" fmla="*/ 8694009 w 11830043"/>
              <a:gd name="connsiteY819" fmla="*/ 5790603 h 6533995"/>
              <a:gd name="connsiteX820" fmla="*/ 8452781 w 11830043"/>
              <a:gd name="connsiteY820" fmla="*/ 5790603 h 6533995"/>
              <a:gd name="connsiteX821" fmla="*/ 8462566 w 11830043"/>
              <a:gd name="connsiteY821" fmla="*/ 5800390 h 6533995"/>
              <a:gd name="connsiteX822" fmla="*/ 8452781 w 11830043"/>
              <a:gd name="connsiteY822" fmla="*/ 5810114 h 6533995"/>
              <a:gd name="connsiteX823" fmla="*/ 8443061 w 11830043"/>
              <a:gd name="connsiteY823" fmla="*/ 5800390 h 6533995"/>
              <a:gd name="connsiteX824" fmla="*/ 8452781 w 11830043"/>
              <a:gd name="connsiteY824" fmla="*/ 5790603 h 6533995"/>
              <a:gd name="connsiteX825" fmla="*/ 8211553 w 11830043"/>
              <a:gd name="connsiteY825" fmla="*/ 5790603 h 6533995"/>
              <a:gd name="connsiteX826" fmla="*/ 8221273 w 11830043"/>
              <a:gd name="connsiteY826" fmla="*/ 5800390 h 6533995"/>
              <a:gd name="connsiteX827" fmla="*/ 8211553 w 11830043"/>
              <a:gd name="connsiteY827" fmla="*/ 5810114 h 6533995"/>
              <a:gd name="connsiteX828" fmla="*/ 8201769 w 11830043"/>
              <a:gd name="connsiteY828" fmla="*/ 5800390 h 6533995"/>
              <a:gd name="connsiteX829" fmla="*/ 8211553 w 11830043"/>
              <a:gd name="connsiteY829" fmla="*/ 5790603 h 6533995"/>
              <a:gd name="connsiteX830" fmla="*/ 7970260 w 11830043"/>
              <a:gd name="connsiteY830" fmla="*/ 5790603 h 6533995"/>
              <a:gd name="connsiteX831" fmla="*/ 7980044 w 11830043"/>
              <a:gd name="connsiteY831" fmla="*/ 5800390 h 6533995"/>
              <a:gd name="connsiteX832" fmla="*/ 7970260 w 11830043"/>
              <a:gd name="connsiteY832" fmla="*/ 5810114 h 6533995"/>
              <a:gd name="connsiteX833" fmla="*/ 7960477 w 11830043"/>
              <a:gd name="connsiteY833" fmla="*/ 5800390 h 6533995"/>
              <a:gd name="connsiteX834" fmla="*/ 7970260 w 11830043"/>
              <a:gd name="connsiteY834" fmla="*/ 5790603 h 6533995"/>
              <a:gd name="connsiteX835" fmla="*/ 7729032 w 11830043"/>
              <a:gd name="connsiteY835" fmla="*/ 5790603 h 6533995"/>
              <a:gd name="connsiteX836" fmla="*/ 7738753 w 11830043"/>
              <a:gd name="connsiteY836" fmla="*/ 5800390 h 6533995"/>
              <a:gd name="connsiteX837" fmla="*/ 7729032 w 11830043"/>
              <a:gd name="connsiteY837" fmla="*/ 5810114 h 6533995"/>
              <a:gd name="connsiteX838" fmla="*/ 7719249 w 11830043"/>
              <a:gd name="connsiteY838" fmla="*/ 5800390 h 6533995"/>
              <a:gd name="connsiteX839" fmla="*/ 7729032 w 11830043"/>
              <a:gd name="connsiteY839" fmla="*/ 5790603 h 6533995"/>
              <a:gd name="connsiteX840" fmla="*/ 7487803 w 11830043"/>
              <a:gd name="connsiteY840" fmla="*/ 5790603 h 6533995"/>
              <a:gd name="connsiteX841" fmla="*/ 7497524 w 11830043"/>
              <a:gd name="connsiteY841" fmla="*/ 5800390 h 6533995"/>
              <a:gd name="connsiteX842" fmla="*/ 7487803 w 11830043"/>
              <a:gd name="connsiteY842" fmla="*/ 5810114 h 6533995"/>
              <a:gd name="connsiteX843" fmla="*/ 7478019 w 11830043"/>
              <a:gd name="connsiteY843" fmla="*/ 5800390 h 6533995"/>
              <a:gd name="connsiteX844" fmla="*/ 7487803 w 11830043"/>
              <a:gd name="connsiteY844" fmla="*/ 5790603 h 6533995"/>
              <a:gd name="connsiteX845" fmla="*/ 7246575 w 11830043"/>
              <a:gd name="connsiteY845" fmla="*/ 5790603 h 6533995"/>
              <a:gd name="connsiteX846" fmla="*/ 7256359 w 11830043"/>
              <a:gd name="connsiteY846" fmla="*/ 5800390 h 6533995"/>
              <a:gd name="connsiteX847" fmla="*/ 7246575 w 11830043"/>
              <a:gd name="connsiteY847" fmla="*/ 5810114 h 6533995"/>
              <a:gd name="connsiteX848" fmla="*/ 7236855 w 11830043"/>
              <a:gd name="connsiteY848" fmla="*/ 5800390 h 6533995"/>
              <a:gd name="connsiteX849" fmla="*/ 7246575 w 11830043"/>
              <a:gd name="connsiteY849" fmla="*/ 5790603 h 6533995"/>
              <a:gd name="connsiteX850" fmla="*/ 7005346 w 11830043"/>
              <a:gd name="connsiteY850" fmla="*/ 5790603 h 6533995"/>
              <a:gd name="connsiteX851" fmla="*/ 7015130 w 11830043"/>
              <a:gd name="connsiteY851" fmla="*/ 5800390 h 6533995"/>
              <a:gd name="connsiteX852" fmla="*/ 7005346 w 11830043"/>
              <a:gd name="connsiteY852" fmla="*/ 5810114 h 6533995"/>
              <a:gd name="connsiteX853" fmla="*/ 6995626 w 11830043"/>
              <a:gd name="connsiteY853" fmla="*/ 5800390 h 6533995"/>
              <a:gd name="connsiteX854" fmla="*/ 7005346 w 11830043"/>
              <a:gd name="connsiteY854" fmla="*/ 5790603 h 6533995"/>
              <a:gd name="connsiteX855" fmla="*/ 6764118 w 11830043"/>
              <a:gd name="connsiteY855" fmla="*/ 5790603 h 6533995"/>
              <a:gd name="connsiteX856" fmla="*/ 6773902 w 11830043"/>
              <a:gd name="connsiteY856" fmla="*/ 5800390 h 6533995"/>
              <a:gd name="connsiteX857" fmla="*/ 6764118 w 11830043"/>
              <a:gd name="connsiteY857" fmla="*/ 5810114 h 6533995"/>
              <a:gd name="connsiteX858" fmla="*/ 6754335 w 11830043"/>
              <a:gd name="connsiteY858" fmla="*/ 5800390 h 6533995"/>
              <a:gd name="connsiteX859" fmla="*/ 6764118 w 11830043"/>
              <a:gd name="connsiteY859" fmla="*/ 5790603 h 6533995"/>
              <a:gd name="connsiteX860" fmla="*/ 6522889 w 11830043"/>
              <a:gd name="connsiteY860" fmla="*/ 5790603 h 6533995"/>
              <a:gd name="connsiteX861" fmla="*/ 6532610 w 11830043"/>
              <a:gd name="connsiteY861" fmla="*/ 5800390 h 6533995"/>
              <a:gd name="connsiteX862" fmla="*/ 6522889 w 11830043"/>
              <a:gd name="connsiteY862" fmla="*/ 5810114 h 6533995"/>
              <a:gd name="connsiteX863" fmla="*/ 6513105 w 11830043"/>
              <a:gd name="connsiteY863" fmla="*/ 5800390 h 6533995"/>
              <a:gd name="connsiteX864" fmla="*/ 6522889 w 11830043"/>
              <a:gd name="connsiteY864" fmla="*/ 5790603 h 6533995"/>
              <a:gd name="connsiteX865" fmla="*/ 6281661 w 11830043"/>
              <a:gd name="connsiteY865" fmla="*/ 5790603 h 6533995"/>
              <a:gd name="connsiteX866" fmla="*/ 6291381 w 11830043"/>
              <a:gd name="connsiteY866" fmla="*/ 5800390 h 6533995"/>
              <a:gd name="connsiteX867" fmla="*/ 6281661 w 11830043"/>
              <a:gd name="connsiteY867" fmla="*/ 5810114 h 6533995"/>
              <a:gd name="connsiteX868" fmla="*/ 6271877 w 11830043"/>
              <a:gd name="connsiteY868" fmla="*/ 5800390 h 6533995"/>
              <a:gd name="connsiteX869" fmla="*/ 6281661 w 11830043"/>
              <a:gd name="connsiteY869" fmla="*/ 5790603 h 6533995"/>
              <a:gd name="connsiteX870" fmla="*/ 6040432 w 11830043"/>
              <a:gd name="connsiteY870" fmla="*/ 5790603 h 6533995"/>
              <a:gd name="connsiteX871" fmla="*/ 6050216 w 11830043"/>
              <a:gd name="connsiteY871" fmla="*/ 5800390 h 6533995"/>
              <a:gd name="connsiteX872" fmla="*/ 6040432 w 11830043"/>
              <a:gd name="connsiteY872" fmla="*/ 5810114 h 6533995"/>
              <a:gd name="connsiteX873" fmla="*/ 6030712 w 11830043"/>
              <a:gd name="connsiteY873" fmla="*/ 5800390 h 6533995"/>
              <a:gd name="connsiteX874" fmla="*/ 6040432 w 11830043"/>
              <a:gd name="connsiteY874" fmla="*/ 5790603 h 6533995"/>
              <a:gd name="connsiteX875" fmla="*/ 5799205 w 11830043"/>
              <a:gd name="connsiteY875" fmla="*/ 5790603 h 6533995"/>
              <a:gd name="connsiteX876" fmla="*/ 5808989 w 11830043"/>
              <a:gd name="connsiteY876" fmla="*/ 5800390 h 6533995"/>
              <a:gd name="connsiteX877" fmla="*/ 5799205 w 11830043"/>
              <a:gd name="connsiteY877" fmla="*/ 5810114 h 6533995"/>
              <a:gd name="connsiteX878" fmla="*/ 5789486 w 11830043"/>
              <a:gd name="connsiteY878" fmla="*/ 5800390 h 6533995"/>
              <a:gd name="connsiteX879" fmla="*/ 5799205 w 11830043"/>
              <a:gd name="connsiteY879" fmla="*/ 5790603 h 6533995"/>
              <a:gd name="connsiteX880" fmla="*/ 5557992 w 11830043"/>
              <a:gd name="connsiteY880" fmla="*/ 5790603 h 6533995"/>
              <a:gd name="connsiteX881" fmla="*/ 5567774 w 11830043"/>
              <a:gd name="connsiteY881" fmla="*/ 5800390 h 6533995"/>
              <a:gd name="connsiteX882" fmla="*/ 5557992 w 11830043"/>
              <a:gd name="connsiteY882" fmla="*/ 5810114 h 6533995"/>
              <a:gd name="connsiteX883" fmla="*/ 5548208 w 11830043"/>
              <a:gd name="connsiteY883" fmla="*/ 5800390 h 6533995"/>
              <a:gd name="connsiteX884" fmla="*/ 5557992 w 11830043"/>
              <a:gd name="connsiteY884" fmla="*/ 5790603 h 6533995"/>
              <a:gd name="connsiteX885" fmla="*/ 5316710 w 11830043"/>
              <a:gd name="connsiteY885" fmla="*/ 5790603 h 6533995"/>
              <a:gd name="connsiteX886" fmla="*/ 5326432 w 11830043"/>
              <a:gd name="connsiteY886" fmla="*/ 5800390 h 6533995"/>
              <a:gd name="connsiteX887" fmla="*/ 5316710 w 11830043"/>
              <a:gd name="connsiteY887" fmla="*/ 5810114 h 6533995"/>
              <a:gd name="connsiteX888" fmla="*/ 5306926 w 11830043"/>
              <a:gd name="connsiteY888" fmla="*/ 5800390 h 6533995"/>
              <a:gd name="connsiteX889" fmla="*/ 5316710 w 11830043"/>
              <a:gd name="connsiteY889" fmla="*/ 5790603 h 6533995"/>
              <a:gd name="connsiteX890" fmla="*/ 5075486 w 11830043"/>
              <a:gd name="connsiteY890" fmla="*/ 5790603 h 6533995"/>
              <a:gd name="connsiteX891" fmla="*/ 5085202 w 11830043"/>
              <a:gd name="connsiteY891" fmla="*/ 5800390 h 6533995"/>
              <a:gd name="connsiteX892" fmla="*/ 5075486 w 11830043"/>
              <a:gd name="connsiteY892" fmla="*/ 5810114 h 6533995"/>
              <a:gd name="connsiteX893" fmla="*/ 5065705 w 11830043"/>
              <a:gd name="connsiteY893" fmla="*/ 5800390 h 6533995"/>
              <a:gd name="connsiteX894" fmla="*/ 5075486 w 11830043"/>
              <a:gd name="connsiteY894" fmla="*/ 5790603 h 6533995"/>
              <a:gd name="connsiteX895" fmla="*/ 4834252 w 11830043"/>
              <a:gd name="connsiteY895" fmla="*/ 5790603 h 6533995"/>
              <a:gd name="connsiteX896" fmla="*/ 4844040 w 11830043"/>
              <a:gd name="connsiteY896" fmla="*/ 5800390 h 6533995"/>
              <a:gd name="connsiteX897" fmla="*/ 4834252 w 11830043"/>
              <a:gd name="connsiteY897" fmla="*/ 5810114 h 6533995"/>
              <a:gd name="connsiteX898" fmla="*/ 4824534 w 11830043"/>
              <a:gd name="connsiteY898" fmla="*/ 5800390 h 6533995"/>
              <a:gd name="connsiteX899" fmla="*/ 4834252 w 11830043"/>
              <a:gd name="connsiteY899" fmla="*/ 5790603 h 6533995"/>
              <a:gd name="connsiteX900" fmla="*/ 4593019 w 11830043"/>
              <a:gd name="connsiteY900" fmla="*/ 5790603 h 6533995"/>
              <a:gd name="connsiteX901" fmla="*/ 4602795 w 11830043"/>
              <a:gd name="connsiteY901" fmla="*/ 5800390 h 6533995"/>
              <a:gd name="connsiteX902" fmla="*/ 4593019 w 11830043"/>
              <a:gd name="connsiteY902" fmla="*/ 5810114 h 6533995"/>
              <a:gd name="connsiteX903" fmla="*/ 4583304 w 11830043"/>
              <a:gd name="connsiteY903" fmla="*/ 5800390 h 6533995"/>
              <a:gd name="connsiteX904" fmla="*/ 4593019 w 11830043"/>
              <a:gd name="connsiteY904" fmla="*/ 5790603 h 6533995"/>
              <a:gd name="connsiteX905" fmla="*/ 4351806 w 11830043"/>
              <a:gd name="connsiteY905" fmla="*/ 5790603 h 6533995"/>
              <a:gd name="connsiteX906" fmla="*/ 4361580 w 11830043"/>
              <a:gd name="connsiteY906" fmla="*/ 5800390 h 6533995"/>
              <a:gd name="connsiteX907" fmla="*/ 4351806 w 11830043"/>
              <a:gd name="connsiteY907" fmla="*/ 5810114 h 6533995"/>
              <a:gd name="connsiteX908" fmla="*/ 4342006 w 11830043"/>
              <a:gd name="connsiteY908" fmla="*/ 5800390 h 6533995"/>
              <a:gd name="connsiteX909" fmla="*/ 4351806 w 11830043"/>
              <a:gd name="connsiteY909" fmla="*/ 5790603 h 6533995"/>
              <a:gd name="connsiteX910" fmla="*/ 4110583 w 11830043"/>
              <a:gd name="connsiteY910" fmla="*/ 5790603 h 6533995"/>
              <a:gd name="connsiteX911" fmla="*/ 4120362 w 11830043"/>
              <a:gd name="connsiteY911" fmla="*/ 5800390 h 6533995"/>
              <a:gd name="connsiteX912" fmla="*/ 4110583 w 11830043"/>
              <a:gd name="connsiteY912" fmla="*/ 5810114 h 6533995"/>
              <a:gd name="connsiteX913" fmla="*/ 4100801 w 11830043"/>
              <a:gd name="connsiteY913" fmla="*/ 5800390 h 6533995"/>
              <a:gd name="connsiteX914" fmla="*/ 4110583 w 11830043"/>
              <a:gd name="connsiteY914" fmla="*/ 5790603 h 6533995"/>
              <a:gd name="connsiteX915" fmla="*/ 3869431 w 11830043"/>
              <a:gd name="connsiteY915" fmla="*/ 5790603 h 6533995"/>
              <a:gd name="connsiteX916" fmla="*/ 3879151 w 11830043"/>
              <a:gd name="connsiteY916" fmla="*/ 5800390 h 6533995"/>
              <a:gd name="connsiteX917" fmla="*/ 3869431 w 11830043"/>
              <a:gd name="connsiteY917" fmla="*/ 5810114 h 6533995"/>
              <a:gd name="connsiteX918" fmla="*/ 3859649 w 11830043"/>
              <a:gd name="connsiteY918" fmla="*/ 5800390 h 6533995"/>
              <a:gd name="connsiteX919" fmla="*/ 3869431 w 11830043"/>
              <a:gd name="connsiteY919" fmla="*/ 5790603 h 6533995"/>
              <a:gd name="connsiteX920" fmla="*/ 3628215 w 11830043"/>
              <a:gd name="connsiteY920" fmla="*/ 5790603 h 6533995"/>
              <a:gd name="connsiteX921" fmla="*/ 3637936 w 11830043"/>
              <a:gd name="connsiteY921" fmla="*/ 5800390 h 6533995"/>
              <a:gd name="connsiteX922" fmla="*/ 3628215 w 11830043"/>
              <a:gd name="connsiteY922" fmla="*/ 5810114 h 6533995"/>
              <a:gd name="connsiteX923" fmla="*/ 3618433 w 11830043"/>
              <a:gd name="connsiteY923" fmla="*/ 5800390 h 6533995"/>
              <a:gd name="connsiteX924" fmla="*/ 3628215 w 11830043"/>
              <a:gd name="connsiteY924" fmla="*/ 5790603 h 6533995"/>
              <a:gd name="connsiteX925" fmla="*/ 3386960 w 11830043"/>
              <a:gd name="connsiteY925" fmla="*/ 5790603 h 6533995"/>
              <a:gd name="connsiteX926" fmla="*/ 3396745 w 11830043"/>
              <a:gd name="connsiteY926" fmla="*/ 5800390 h 6533995"/>
              <a:gd name="connsiteX927" fmla="*/ 3386960 w 11830043"/>
              <a:gd name="connsiteY927" fmla="*/ 5810114 h 6533995"/>
              <a:gd name="connsiteX928" fmla="*/ 3377238 w 11830043"/>
              <a:gd name="connsiteY928" fmla="*/ 5800390 h 6533995"/>
              <a:gd name="connsiteX929" fmla="*/ 3386960 w 11830043"/>
              <a:gd name="connsiteY929" fmla="*/ 5790603 h 6533995"/>
              <a:gd name="connsiteX930" fmla="*/ 3145752 w 11830043"/>
              <a:gd name="connsiteY930" fmla="*/ 5790603 h 6533995"/>
              <a:gd name="connsiteX931" fmla="*/ 3155534 w 11830043"/>
              <a:gd name="connsiteY931" fmla="*/ 5800390 h 6533995"/>
              <a:gd name="connsiteX932" fmla="*/ 3145752 w 11830043"/>
              <a:gd name="connsiteY932" fmla="*/ 5810114 h 6533995"/>
              <a:gd name="connsiteX933" fmla="*/ 3136034 w 11830043"/>
              <a:gd name="connsiteY933" fmla="*/ 5800390 h 6533995"/>
              <a:gd name="connsiteX934" fmla="*/ 3145752 w 11830043"/>
              <a:gd name="connsiteY934" fmla="*/ 5790603 h 6533995"/>
              <a:gd name="connsiteX935" fmla="*/ 2904575 w 11830043"/>
              <a:gd name="connsiteY935" fmla="*/ 5790603 h 6533995"/>
              <a:gd name="connsiteX936" fmla="*/ 2914357 w 11830043"/>
              <a:gd name="connsiteY936" fmla="*/ 5800390 h 6533995"/>
              <a:gd name="connsiteX937" fmla="*/ 2904575 w 11830043"/>
              <a:gd name="connsiteY937" fmla="*/ 5810114 h 6533995"/>
              <a:gd name="connsiteX938" fmla="*/ 2894793 w 11830043"/>
              <a:gd name="connsiteY938" fmla="*/ 5800390 h 6533995"/>
              <a:gd name="connsiteX939" fmla="*/ 2904575 w 11830043"/>
              <a:gd name="connsiteY939" fmla="*/ 5790603 h 6533995"/>
              <a:gd name="connsiteX940" fmla="*/ 2663275 w 11830043"/>
              <a:gd name="connsiteY940" fmla="*/ 5790603 h 6533995"/>
              <a:gd name="connsiteX941" fmla="*/ 2673000 w 11830043"/>
              <a:gd name="connsiteY941" fmla="*/ 5800390 h 6533995"/>
              <a:gd name="connsiteX942" fmla="*/ 2663275 w 11830043"/>
              <a:gd name="connsiteY942" fmla="*/ 5810114 h 6533995"/>
              <a:gd name="connsiteX943" fmla="*/ 2653494 w 11830043"/>
              <a:gd name="connsiteY943" fmla="*/ 5800390 h 6533995"/>
              <a:gd name="connsiteX944" fmla="*/ 2663275 w 11830043"/>
              <a:gd name="connsiteY944" fmla="*/ 5790603 h 6533995"/>
              <a:gd name="connsiteX945" fmla="*/ 2422039 w 11830043"/>
              <a:gd name="connsiteY945" fmla="*/ 5790603 h 6533995"/>
              <a:gd name="connsiteX946" fmla="*/ 2431755 w 11830043"/>
              <a:gd name="connsiteY946" fmla="*/ 5800390 h 6533995"/>
              <a:gd name="connsiteX947" fmla="*/ 2422039 w 11830043"/>
              <a:gd name="connsiteY947" fmla="*/ 5810114 h 6533995"/>
              <a:gd name="connsiteX948" fmla="*/ 2412260 w 11830043"/>
              <a:gd name="connsiteY948" fmla="*/ 5800390 h 6533995"/>
              <a:gd name="connsiteX949" fmla="*/ 2422039 w 11830043"/>
              <a:gd name="connsiteY949" fmla="*/ 5790603 h 6533995"/>
              <a:gd name="connsiteX950" fmla="*/ 2180796 w 11830043"/>
              <a:gd name="connsiteY950" fmla="*/ 5790603 h 6533995"/>
              <a:gd name="connsiteX951" fmla="*/ 2190581 w 11830043"/>
              <a:gd name="connsiteY951" fmla="*/ 5800390 h 6533995"/>
              <a:gd name="connsiteX952" fmla="*/ 2180796 w 11830043"/>
              <a:gd name="connsiteY952" fmla="*/ 5810114 h 6533995"/>
              <a:gd name="connsiteX953" fmla="*/ 2171087 w 11830043"/>
              <a:gd name="connsiteY953" fmla="*/ 5800390 h 6533995"/>
              <a:gd name="connsiteX954" fmla="*/ 2180796 w 11830043"/>
              <a:gd name="connsiteY954" fmla="*/ 5790603 h 6533995"/>
              <a:gd name="connsiteX955" fmla="*/ 1939584 w 11830043"/>
              <a:gd name="connsiteY955" fmla="*/ 5790603 h 6533995"/>
              <a:gd name="connsiteX956" fmla="*/ 1949367 w 11830043"/>
              <a:gd name="connsiteY956" fmla="*/ 5800390 h 6533995"/>
              <a:gd name="connsiteX957" fmla="*/ 1939584 w 11830043"/>
              <a:gd name="connsiteY957" fmla="*/ 5810114 h 6533995"/>
              <a:gd name="connsiteX958" fmla="*/ 1929862 w 11830043"/>
              <a:gd name="connsiteY958" fmla="*/ 5800390 h 6533995"/>
              <a:gd name="connsiteX959" fmla="*/ 1939584 w 11830043"/>
              <a:gd name="connsiteY959" fmla="*/ 5790603 h 6533995"/>
              <a:gd name="connsiteX960" fmla="*/ 1698333 w 11830043"/>
              <a:gd name="connsiteY960" fmla="*/ 5790603 h 6533995"/>
              <a:gd name="connsiteX961" fmla="*/ 1708119 w 11830043"/>
              <a:gd name="connsiteY961" fmla="*/ 5800390 h 6533995"/>
              <a:gd name="connsiteX962" fmla="*/ 1698333 w 11830043"/>
              <a:gd name="connsiteY962" fmla="*/ 5810114 h 6533995"/>
              <a:gd name="connsiteX963" fmla="*/ 1688548 w 11830043"/>
              <a:gd name="connsiteY963" fmla="*/ 5800390 h 6533995"/>
              <a:gd name="connsiteX964" fmla="*/ 1698333 w 11830043"/>
              <a:gd name="connsiteY964" fmla="*/ 5790603 h 6533995"/>
              <a:gd name="connsiteX965" fmla="*/ 1457109 w 11830043"/>
              <a:gd name="connsiteY965" fmla="*/ 5790603 h 6533995"/>
              <a:gd name="connsiteX966" fmla="*/ 1466829 w 11830043"/>
              <a:gd name="connsiteY966" fmla="*/ 5800390 h 6533995"/>
              <a:gd name="connsiteX967" fmla="*/ 1457109 w 11830043"/>
              <a:gd name="connsiteY967" fmla="*/ 5810114 h 6533995"/>
              <a:gd name="connsiteX968" fmla="*/ 1447325 w 11830043"/>
              <a:gd name="connsiteY968" fmla="*/ 5800390 h 6533995"/>
              <a:gd name="connsiteX969" fmla="*/ 1457109 w 11830043"/>
              <a:gd name="connsiteY969" fmla="*/ 5790603 h 6533995"/>
              <a:gd name="connsiteX970" fmla="*/ 1215887 w 11830043"/>
              <a:gd name="connsiteY970" fmla="*/ 5790603 h 6533995"/>
              <a:gd name="connsiteX971" fmla="*/ 1225671 w 11830043"/>
              <a:gd name="connsiteY971" fmla="*/ 5800390 h 6533995"/>
              <a:gd name="connsiteX972" fmla="*/ 1215887 w 11830043"/>
              <a:gd name="connsiteY972" fmla="*/ 5810114 h 6533995"/>
              <a:gd name="connsiteX973" fmla="*/ 1206167 w 11830043"/>
              <a:gd name="connsiteY973" fmla="*/ 5800390 h 6533995"/>
              <a:gd name="connsiteX974" fmla="*/ 1215887 w 11830043"/>
              <a:gd name="connsiteY974" fmla="*/ 5790603 h 6533995"/>
              <a:gd name="connsiteX975" fmla="*/ 974667 w 11830043"/>
              <a:gd name="connsiteY975" fmla="*/ 5790603 h 6533995"/>
              <a:gd name="connsiteX976" fmla="*/ 984451 w 11830043"/>
              <a:gd name="connsiteY976" fmla="*/ 5800390 h 6533995"/>
              <a:gd name="connsiteX977" fmla="*/ 974667 w 11830043"/>
              <a:gd name="connsiteY977" fmla="*/ 5810114 h 6533995"/>
              <a:gd name="connsiteX978" fmla="*/ 964947 w 11830043"/>
              <a:gd name="connsiteY978" fmla="*/ 5800390 h 6533995"/>
              <a:gd name="connsiteX979" fmla="*/ 974667 w 11830043"/>
              <a:gd name="connsiteY979" fmla="*/ 5790603 h 6533995"/>
              <a:gd name="connsiteX980" fmla="*/ 733447 w 11830043"/>
              <a:gd name="connsiteY980" fmla="*/ 5790603 h 6533995"/>
              <a:gd name="connsiteX981" fmla="*/ 743167 w 11830043"/>
              <a:gd name="connsiteY981" fmla="*/ 5800390 h 6533995"/>
              <a:gd name="connsiteX982" fmla="*/ 733447 w 11830043"/>
              <a:gd name="connsiteY982" fmla="*/ 5810114 h 6533995"/>
              <a:gd name="connsiteX983" fmla="*/ 723663 w 11830043"/>
              <a:gd name="connsiteY983" fmla="*/ 5800390 h 6533995"/>
              <a:gd name="connsiteX984" fmla="*/ 733447 w 11830043"/>
              <a:gd name="connsiteY984" fmla="*/ 5790603 h 6533995"/>
              <a:gd name="connsiteX985" fmla="*/ 492227 w 11830043"/>
              <a:gd name="connsiteY985" fmla="*/ 5790603 h 6533995"/>
              <a:gd name="connsiteX986" fmla="*/ 501946 w 11830043"/>
              <a:gd name="connsiteY986" fmla="*/ 5800390 h 6533995"/>
              <a:gd name="connsiteX987" fmla="*/ 492227 w 11830043"/>
              <a:gd name="connsiteY987" fmla="*/ 5810114 h 6533995"/>
              <a:gd name="connsiteX988" fmla="*/ 482443 w 11830043"/>
              <a:gd name="connsiteY988" fmla="*/ 5800390 h 6533995"/>
              <a:gd name="connsiteX989" fmla="*/ 492227 w 11830043"/>
              <a:gd name="connsiteY989" fmla="*/ 5790603 h 6533995"/>
              <a:gd name="connsiteX990" fmla="*/ 251007 w 11830043"/>
              <a:gd name="connsiteY990" fmla="*/ 5790603 h 6533995"/>
              <a:gd name="connsiteX991" fmla="*/ 260791 w 11830043"/>
              <a:gd name="connsiteY991" fmla="*/ 5800390 h 6533995"/>
              <a:gd name="connsiteX992" fmla="*/ 251007 w 11830043"/>
              <a:gd name="connsiteY992" fmla="*/ 5810114 h 6533995"/>
              <a:gd name="connsiteX993" fmla="*/ 241287 w 11830043"/>
              <a:gd name="connsiteY993" fmla="*/ 5800390 h 6533995"/>
              <a:gd name="connsiteX994" fmla="*/ 251007 w 11830043"/>
              <a:gd name="connsiteY994" fmla="*/ 5790603 h 6533995"/>
              <a:gd name="connsiteX995" fmla="*/ 9724 w 11830043"/>
              <a:gd name="connsiteY995" fmla="*/ 5790603 h 6533995"/>
              <a:gd name="connsiteX996" fmla="*/ 19508 w 11830043"/>
              <a:gd name="connsiteY996" fmla="*/ 5800390 h 6533995"/>
              <a:gd name="connsiteX997" fmla="*/ 9724 w 11830043"/>
              <a:gd name="connsiteY997" fmla="*/ 5810114 h 6533995"/>
              <a:gd name="connsiteX998" fmla="*/ 4 w 11830043"/>
              <a:gd name="connsiteY998" fmla="*/ 5800390 h 6533995"/>
              <a:gd name="connsiteX999" fmla="*/ 9724 w 11830043"/>
              <a:gd name="connsiteY999" fmla="*/ 5790603 h 6533995"/>
              <a:gd name="connsiteX1000" fmla="*/ 11820259 w 11830043"/>
              <a:gd name="connsiteY1000" fmla="*/ 5549351 h 6533995"/>
              <a:gd name="connsiteX1001" fmla="*/ 11830043 w 11830043"/>
              <a:gd name="connsiteY1001" fmla="*/ 5559075 h 6533995"/>
              <a:gd name="connsiteX1002" fmla="*/ 11820259 w 11830043"/>
              <a:gd name="connsiteY1002" fmla="*/ 5568862 h 6533995"/>
              <a:gd name="connsiteX1003" fmla="*/ 11810539 w 11830043"/>
              <a:gd name="connsiteY1003" fmla="*/ 5559075 h 6533995"/>
              <a:gd name="connsiteX1004" fmla="*/ 11820259 w 11830043"/>
              <a:gd name="connsiteY1004" fmla="*/ 5549351 h 6533995"/>
              <a:gd name="connsiteX1005" fmla="*/ 11579030 w 11830043"/>
              <a:gd name="connsiteY1005" fmla="*/ 5549351 h 6533995"/>
              <a:gd name="connsiteX1006" fmla="*/ 11588815 w 11830043"/>
              <a:gd name="connsiteY1006" fmla="*/ 5559075 h 6533995"/>
              <a:gd name="connsiteX1007" fmla="*/ 11579030 w 11830043"/>
              <a:gd name="connsiteY1007" fmla="*/ 5568862 h 6533995"/>
              <a:gd name="connsiteX1008" fmla="*/ 11569310 w 11830043"/>
              <a:gd name="connsiteY1008" fmla="*/ 5559075 h 6533995"/>
              <a:gd name="connsiteX1009" fmla="*/ 11579030 w 11830043"/>
              <a:gd name="connsiteY1009" fmla="*/ 5549351 h 6533995"/>
              <a:gd name="connsiteX1010" fmla="*/ 11337802 w 11830043"/>
              <a:gd name="connsiteY1010" fmla="*/ 5549351 h 6533995"/>
              <a:gd name="connsiteX1011" fmla="*/ 11347587 w 11830043"/>
              <a:gd name="connsiteY1011" fmla="*/ 5559075 h 6533995"/>
              <a:gd name="connsiteX1012" fmla="*/ 11337802 w 11830043"/>
              <a:gd name="connsiteY1012" fmla="*/ 5568862 h 6533995"/>
              <a:gd name="connsiteX1013" fmla="*/ 11328082 w 11830043"/>
              <a:gd name="connsiteY1013" fmla="*/ 5559075 h 6533995"/>
              <a:gd name="connsiteX1014" fmla="*/ 11337802 w 11830043"/>
              <a:gd name="connsiteY1014" fmla="*/ 5549351 h 6533995"/>
              <a:gd name="connsiteX1015" fmla="*/ 11096574 w 11830043"/>
              <a:gd name="connsiteY1015" fmla="*/ 5549351 h 6533995"/>
              <a:gd name="connsiteX1016" fmla="*/ 11106294 w 11830043"/>
              <a:gd name="connsiteY1016" fmla="*/ 5559075 h 6533995"/>
              <a:gd name="connsiteX1017" fmla="*/ 11096574 w 11830043"/>
              <a:gd name="connsiteY1017" fmla="*/ 5568862 h 6533995"/>
              <a:gd name="connsiteX1018" fmla="*/ 11086790 w 11830043"/>
              <a:gd name="connsiteY1018" fmla="*/ 5559075 h 6533995"/>
              <a:gd name="connsiteX1019" fmla="*/ 11096574 w 11830043"/>
              <a:gd name="connsiteY1019" fmla="*/ 5549351 h 6533995"/>
              <a:gd name="connsiteX1020" fmla="*/ 10855345 w 11830043"/>
              <a:gd name="connsiteY1020" fmla="*/ 5549351 h 6533995"/>
              <a:gd name="connsiteX1021" fmla="*/ 10865065 w 11830043"/>
              <a:gd name="connsiteY1021" fmla="*/ 5559075 h 6533995"/>
              <a:gd name="connsiteX1022" fmla="*/ 10855345 w 11830043"/>
              <a:gd name="connsiteY1022" fmla="*/ 5568862 h 6533995"/>
              <a:gd name="connsiteX1023" fmla="*/ 10845625 w 11830043"/>
              <a:gd name="connsiteY1023" fmla="*/ 5559075 h 6533995"/>
              <a:gd name="connsiteX1024" fmla="*/ 10855345 w 11830043"/>
              <a:gd name="connsiteY1024" fmla="*/ 5549351 h 6533995"/>
              <a:gd name="connsiteX1025" fmla="*/ 10614116 w 11830043"/>
              <a:gd name="connsiteY1025" fmla="*/ 5549351 h 6533995"/>
              <a:gd name="connsiteX1026" fmla="*/ 10623901 w 11830043"/>
              <a:gd name="connsiteY1026" fmla="*/ 5559075 h 6533995"/>
              <a:gd name="connsiteX1027" fmla="*/ 10614116 w 11830043"/>
              <a:gd name="connsiteY1027" fmla="*/ 5568862 h 6533995"/>
              <a:gd name="connsiteX1028" fmla="*/ 10604396 w 11830043"/>
              <a:gd name="connsiteY1028" fmla="*/ 5559075 h 6533995"/>
              <a:gd name="connsiteX1029" fmla="*/ 10614116 w 11830043"/>
              <a:gd name="connsiteY1029" fmla="*/ 5549351 h 6533995"/>
              <a:gd name="connsiteX1030" fmla="*/ 10372888 w 11830043"/>
              <a:gd name="connsiteY1030" fmla="*/ 5549351 h 6533995"/>
              <a:gd name="connsiteX1031" fmla="*/ 10382673 w 11830043"/>
              <a:gd name="connsiteY1031" fmla="*/ 5559075 h 6533995"/>
              <a:gd name="connsiteX1032" fmla="*/ 10372888 w 11830043"/>
              <a:gd name="connsiteY1032" fmla="*/ 5568862 h 6533995"/>
              <a:gd name="connsiteX1033" fmla="*/ 10363168 w 11830043"/>
              <a:gd name="connsiteY1033" fmla="*/ 5559075 h 6533995"/>
              <a:gd name="connsiteX1034" fmla="*/ 10372888 w 11830043"/>
              <a:gd name="connsiteY1034" fmla="*/ 5549351 h 6533995"/>
              <a:gd name="connsiteX1035" fmla="*/ 10131660 w 11830043"/>
              <a:gd name="connsiteY1035" fmla="*/ 5549351 h 6533995"/>
              <a:gd name="connsiteX1036" fmla="*/ 10141444 w 11830043"/>
              <a:gd name="connsiteY1036" fmla="*/ 5559075 h 6533995"/>
              <a:gd name="connsiteX1037" fmla="*/ 10131660 w 11830043"/>
              <a:gd name="connsiteY1037" fmla="*/ 5568862 h 6533995"/>
              <a:gd name="connsiteX1038" fmla="*/ 10121940 w 11830043"/>
              <a:gd name="connsiteY1038" fmla="*/ 5559075 h 6533995"/>
              <a:gd name="connsiteX1039" fmla="*/ 10131660 w 11830043"/>
              <a:gd name="connsiteY1039" fmla="*/ 5549351 h 6533995"/>
              <a:gd name="connsiteX1040" fmla="*/ 9890432 w 11830043"/>
              <a:gd name="connsiteY1040" fmla="*/ 5549351 h 6533995"/>
              <a:gd name="connsiteX1041" fmla="*/ 9900152 w 11830043"/>
              <a:gd name="connsiteY1041" fmla="*/ 5559075 h 6533995"/>
              <a:gd name="connsiteX1042" fmla="*/ 9890432 w 11830043"/>
              <a:gd name="connsiteY1042" fmla="*/ 5568862 h 6533995"/>
              <a:gd name="connsiteX1043" fmla="*/ 9880648 w 11830043"/>
              <a:gd name="connsiteY1043" fmla="*/ 5559075 h 6533995"/>
              <a:gd name="connsiteX1044" fmla="*/ 9890432 w 11830043"/>
              <a:gd name="connsiteY1044" fmla="*/ 5549351 h 6533995"/>
              <a:gd name="connsiteX1045" fmla="*/ 9649203 w 11830043"/>
              <a:gd name="connsiteY1045" fmla="*/ 5549351 h 6533995"/>
              <a:gd name="connsiteX1046" fmla="*/ 9658923 w 11830043"/>
              <a:gd name="connsiteY1046" fmla="*/ 5559075 h 6533995"/>
              <a:gd name="connsiteX1047" fmla="*/ 9649203 w 11830043"/>
              <a:gd name="connsiteY1047" fmla="*/ 5568862 h 6533995"/>
              <a:gd name="connsiteX1048" fmla="*/ 9639483 w 11830043"/>
              <a:gd name="connsiteY1048" fmla="*/ 5559075 h 6533995"/>
              <a:gd name="connsiteX1049" fmla="*/ 9649203 w 11830043"/>
              <a:gd name="connsiteY1049" fmla="*/ 5549351 h 6533995"/>
              <a:gd name="connsiteX1050" fmla="*/ 9417695 w 11830043"/>
              <a:gd name="connsiteY1050" fmla="*/ 5549351 h 6533995"/>
              <a:gd name="connsiteX1051" fmla="*/ 9427416 w 11830043"/>
              <a:gd name="connsiteY1051" fmla="*/ 5559075 h 6533995"/>
              <a:gd name="connsiteX1052" fmla="*/ 9417695 w 11830043"/>
              <a:gd name="connsiteY1052" fmla="*/ 5568862 h 6533995"/>
              <a:gd name="connsiteX1053" fmla="*/ 9407911 w 11830043"/>
              <a:gd name="connsiteY1053" fmla="*/ 5559075 h 6533995"/>
              <a:gd name="connsiteX1054" fmla="*/ 9417695 w 11830043"/>
              <a:gd name="connsiteY1054" fmla="*/ 5549351 h 6533995"/>
              <a:gd name="connsiteX1055" fmla="*/ 9176467 w 11830043"/>
              <a:gd name="connsiteY1055" fmla="*/ 5549351 h 6533995"/>
              <a:gd name="connsiteX1056" fmla="*/ 9186187 w 11830043"/>
              <a:gd name="connsiteY1056" fmla="*/ 5559075 h 6533995"/>
              <a:gd name="connsiteX1057" fmla="*/ 9176467 w 11830043"/>
              <a:gd name="connsiteY1057" fmla="*/ 5568862 h 6533995"/>
              <a:gd name="connsiteX1058" fmla="*/ 9166683 w 11830043"/>
              <a:gd name="connsiteY1058" fmla="*/ 5559075 h 6533995"/>
              <a:gd name="connsiteX1059" fmla="*/ 9176467 w 11830043"/>
              <a:gd name="connsiteY1059" fmla="*/ 5549351 h 6533995"/>
              <a:gd name="connsiteX1060" fmla="*/ 8935237 w 11830043"/>
              <a:gd name="connsiteY1060" fmla="*/ 5549351 h 6533995"/>
              <a:gd name="connsiteX1061" fmla="*/ 8944958 w 11830043"/>
              <a:gd name="connsiteY1061" fmla="*/ 5559075 h 6533995"/>
              <a:gd name="connsiteX1062" fmla="*/ 8935237 w 11830043"/>
              <a:gd name="connsiteY1062" fmla="*/ 5568862 h 6533995"/>
              <a:gd name="connsiteX1063" fmla="*/ 8925454 w 11830043"/>
              <a:gd name="connsiteY1063" fmla="*/ 5559075 h 6533995"/>
              <a:gd name="connsiteX1064" fmla="*/ 8935237 w 11830043"/>
              <a:gd name="connsiteY1064" fmla="*/ 5549351 h 6533995"/>
              <a:gd name="connsiteX1065" fmla="*/ 8694009 w 11830043"/>
              <a:gd name="connsiteY1065" fmla="*/ 5549351 h 6533995"/>
              <a:gd name="connsiteX1066" fmla="*/ 8703730 w 11830043"/>
              <a:gd name="connsiteY1066" fmla="*/ 5559075 h 6533995"/>
              <a:gd name="connsiteX1067" fmla="*/ 8694009 w 11830043"/>
              <a:gd name="connsiteY1067" fmla="*/ 5568862 h 6533995"/>
              <a:gd name="connsiteX1068" fmla="*/ 8684289 w 11830043"/>
              <a:gd name="connsiteY1068" fmla="*/ 5559075 h 6533995"/>
              <a:gd name="connsiteX1069" fmla="*/ 8694009 w 11830043"/>
              <a:gd name="connsiteY1069" fmla="*/ 5549351 h 6533995"/>
              <a:gd name="connsiteX1070" fmla="*/ 8452781 w 11830043"/>
              <a:gd name="connsiteY1070" fmla="*/ 5549351 h 6533995"/>
              <a:gd name="connsiteX1071" fmla="*/ 8462566 w 11830043"/>
              <a:gd name="connsiteY1071" fmla="*/ 5559075 h 6533995"/>
              <a:gd name="connsiteX1072" fmla="*/ 8452781 w 11830043"/>
              <a:gd name="connsiteY1072" fmla="*/ 5568862 h 6533995"/>
              <a:gd name="connsiteX1073" fmla="*/ 8443061 w 11830043"/>
              <a:gd name="connsiteY1073" fmla="*/ 5559075 h 6533995"/>
              <a:gd name="connsiteX1074" fmla="*/ 8452781 w 11830043"/>
              <a:gd name="connsiteY1074" fmla="*/ 5549351 h 6533995"/>
              <a:gd name="connsiteX1075" fmla="*/ 8211553 w 11830043"/>
              <a:gd name="connsiteY1075" fmla="*/ 5549351 h 6533995"/>
              <a:gd name="connsiteX1076" fmla="*/ 8221273 w 11830043"/>
              <a:gd name="connsiteY1076" fmla="*/ 5559075 h 6533995"/>
              <a:gd name="connsiteX1077" fmla="*/ 8211553 w 11830043"/>
              <a:gd name="connsiteY1077" fmla="*/ 5568862 h 6533995"/>
              <a:gd name="connsiteX1078" fmla="*/ 8201769 w 11830043"/>
              <a:gd name="connsiteY1078" fmla="*/ 5559075 h 6533995"/>
              <a:gd name="connsiteX1079" fmla="*/ 8211553 w 11830043"/>
              <a:gd name="connsiteY1079" fmla="*/ 5549351 h 6533995"/>
              <a:gd name="connsiteX1080" fmla="*/ 7970260 w 11830043"/>
              <a:gd name="connsiteY1080" fmla="*/ 5549351 h 6533995"/>
              <a:gd name="connsiteX1081" fmla="*/ 7980044 w 11830043"/>
              <a:gd name="connsiteY1081" fmla="*/ 5559075 h 6533995"/>
              <a:gd name="connsiteX1082" fmla="*/ 7970260 w 11830043"/>
              <a:gd name="connsiteY1082" fmla="*/ 5568862 h 6533995"/>
              <a:gd name="connsiteX1083" fmla="*/ 7960477 w 11830043"/>
              <a:gd name="connsiteY1083" fmla="*/ 5559075 h 6533995"/>
              <a:gd name="connsiteX1084" fmla="*/ 7970260 w 11830043"/>
              <a:gd name="connsiteY1084" fmla="*/ 5549351 h 6533995"/>
              <a:gd name="connsiteX1085" fmla="*/ 7729032 w 11830043"/>
              <a:gd name="connsiteY1085" fmla="*/ 5549351 h 6533995"/>
              <a:gd name="connsiteX1086" fmla="*/ 7738753 w 11830043"/>
              <a:gd name="connsiteY1086" fmla="*/ 5559075 h 6533995"/>
              <a:gd name="connsiteX1087" fmla="*/ 7729032 w 11830043"/>
              <a:gd name="connsiteY1087" fmla="*/ 5568862 h 6533995"/>
              <a:gd name="connsiteX1088" fmla="*/ 7719249 w 11830043"/>
              <a:gd name="connsiteY1088" fmla="*/ 5559075 h 6533995"/>
              <a:gd name="connsiteX1089" fmla="*/ 7729032 w 11830043"/>
              <a:gd name="connsiteY1089" fmla="*/ 5549351 h 6533995"/>
              <a:gd name="connsiteX1090" fmla="*/ 7487803 w 11830043"/>
              <a:gd name="connsiteY1090" fmla="*/ 5549351 h 6533995"/>
              <a:gd name="connsiteX1091" fmla="*/ 7497524 w 11830043"/>
              <a:gd name="connsiteY1091" fmla="*/ 5559075 h 6533995"/>
              <a:gd name="connsiteX1092" fmla="*/ 7487803 w 11830043"/>
              <a:gd name="connsiteY1092" fmla="*/ 5568862 h 6533995"/>
              <a:gd name="connsiteX1093" fmla="*/ 7478019 w 11830043"/>
              <a:gd name="connsiteY1093" fmla="*/ 5559075 h 6533995"/>
              <a:gd name="connsiteX1094" fmla="*/ 7487803 w 11830043"/>
              <a:gd name="connsiteY1094" fmla="*/ 5549351 h 6533995"/>
              <a:gd name="connsiteX1095" fmla="*/ 7246575 w 11830043"/>
              <a:gd name="connsiteY1095" fmla="*/ 5549351 h 6533995"/>
              <a:gd name="connsiteX1096" fmla="*/ 7256359 w 11830043"/>
              <a:gd name="connsiteY1096" fmla="*/ 5559075 h 6533995"/>
              <a:gd name="connsiteX1097" fmla="*/ 7246575 w 11830043"/>
              <a:gd name="connsiteY1097" fmla="*/ 5568862 h 6533995"/>
              <a:gd name="connsiteX1098" fmla="*/ 7236855 w 11830043"/>
              <a:gd name="connsiteY1098" fmla="*/ 5559075 h 6533995"/>
              <a:gd name="connsiteX1099" fmla="*/ 7246575 w 11830043"/>
              <a:gd name="connsiteY1099" fmla="*/ 5549351 h 6533995"/>
              <a:gd name="connsiteX1100" fmla="*/ 7005346 w 11830043"/>
              <a:gd name="connsiteY1100" fmla="*/ 5549351 h 6533995"/>
              <a:gd name="connsiteX1101" fmla="*/ 7015130 w 11830043"/>
              <a:gd name="connsiteY1101" fmla="*/ 5559075 h 6533995"/>
              <a:gd name="connsiteX1102" fmla="*/ 7005346 w 11830043"/>
              <a:gd name="connsiteY1102" fmla="*/ 5568862 h 6533995"/>
              <a:gd name="connsiteX1103" fmla="*/ 6995626 w 11830043"/>
              <a:gd name="connsiteY1103" fmla="*/ 5559075 h 6533995"/>
              <a:gd name="connsiteX1104" fmla="*/ 7005346 w 11830043"/>
              <a:gd name="connsiteY1104" fmla="*/ 5549351 h 6533995"/>
              <a:gd name="connsiteX1105" fmla="*/ 6764118 w 11830043"/>
              <a:gd name="connsiteY1105" fmla="*/ 5549351 h 6533995"/>
              <a:gd name="connsiteX1106" fmla="*/ 6773902 w 11830043"/>
              <a:gd name="connsiteY1106" fmla="*/ 5559075 h 6533995"/>
              <a:gd name="connsiteX1107" fmla="*/ 6764118 w 11830043"/>
              <a:gd name="connsiteY1107" fmla="*/ 5568862 h 6533995"/>
              <a:gd name="connsiteX1108" fmla="*/ 6754335 w 11830043"/>
              <a:gd name="connsiteY1108" fmla="*/ 5559075 h 6533995"/>
              <a:gd name="connsiteX1109" fmla="*/ 6764118 w 11830043"/>
              <a:gd name="connsiteY1109" fmla="*/ 5549351 h 6533995"/>
              <a:gd name="connsiteX1110" fmla="*/ 6522889 w 11830043"/>
              <a:gd name="connsiteY1110" fmla="*/ 5549351 h 6533995"/>
              <a:gd name="connsiteX1111" fmla="*/ 6532610 w 11830043"/>
              <a:gd name="connsiteY1111" fmla="*/ 5559075 h 6533995"/>
              <a:gd name="connsiteX1112" fmla="*/ 6522889 w 11830043"/>
              <a:gd name="connsiteY1112" fmla="*/ 5568862 h 6533995"/>
              <a:gd name="connsiteX1113" fmla="*/ 6513105 w 11830043"/>
              <a:gd name="connsiteY1113" fmla="*/ 5559075 h 6533995"/>
              <a:gd name="connsiteX1114" fmla="*/ 6522889 w 11830043"/>
              <a:gd name="connsiteY1114" fmla="*/ 5549351 h 6533995"/>
              <a:gd name="connsiteX1115" fmla="*/ 6281661 w 11830043"/>
              <a:gd name="connsiteY1115" fmla="*/ 5549351 h 6533995"/>
              <a:gd name="connsiteX1116" fmla="*/ 6291381 w 11830043"/>
              <a:gd name="connsiteY1116" fmla="*/ 5559075 h 6533995"/>
              <a:gd name="connsiteX1117" fmla="*/ 6281661 w 11830043"/>
              <a:gd name="connsiteY1117" fmla="*/ 5568862 h 6533995"/>
              <a:gd name="connsiteX1118" fmla="*/ 6271877 w 11830043"/>
              <a:gd name="connsiteY1118" fmla="*/ 5559075 h 6533995"/>
              <a:gd name="connsiteX1119" fmla="*/ 6281661 w 11830043"/>
              <a:gd name="connsiteY1119" fmla="*/ 5549351 h 6533995"/>
              <a:gd name="connsiteX1120" fmla="*/ 6040432 w 11830043"/>
              <a:gd name="connsiteY1120" fmla="*/ 5549351 h 6533995"/>
              <a:gd name="connsiteX1121" fmla="*/ 6050216 w 11830043"/>
              <a:gd name="connsiteY1121" fmla="*/ 5559075 h 6533995"/>
              <a:gd name="connsiteX1122" fmla="*/ 6040432 w 11830043"/>
              <a:gd name="connsiteY1122" fmla="*/ 5568862 h 6533995"/>
              <a:gd name="connsiteX1123" fmla="*/ 6030712 w 11830043"/>
              <a:gd name="connsiteY1123" fmla="*/ 5559075 h 6533995"/>
              <a:gd name="connsiteX1124" fmla="*/ 6040432 w 11830043"/>
              <a:gd name="connsiteY1124" fmla="*/ 5549351 h 6533995"/>
              <a:gd name="connsiteX1125" fmla="*/ 5799205 w 11830043"/>
              <a:gd name="connsiteY1125" fmla="*/ 5549351 h 6533995"/>
              <a:gd name="connsiteX1126" fmla="*/ 5808989 w 11830043"/>
              <a:gd name="connsiteY1126" fmla="*/ 5559075 h 6533995"/>
              <a:gd name="connsiteX1127" fmla="*/ 5799205 w 11830043"/>
              <a:gd name="connsiteY1127" fmla="*/ 5568862 h 6533995"/>
              <a:gd name="connsiteX1128" fmla="*/ 5789486 w 11830043"/>
              <a:gd name="connsiteY1128" fmla="*/ 5559075 h 6533995"/>
              <a:gd name="connsiteX1129" fmla="*/ 5799205 w 11830043"/>
              <a:gd name="connsiteY1129" fmla="*/ 5549351 h 6533995"/>
              <a:gd name="connsiteX1130" fmla="*/ 5557992 w 11830043"/>
              <a:gd name="connsiteY1130" fmla="*/ 5549351 h 6533995"/>
              <a:gd name="connsiteX1131" fmla="*/ 5567774 w 11830043"/>
              <a:gd name="connsiteY1131" fmla="*/ 5559075 h 6533995"/>
              <a:gd name="connsiteX1132" fmla="*/ 5557992 w 11830043"/>
              <a:gd name="connsiteY1132" fmla="*/ 5568862 h 6533995"/>
              <a:gd name="connsiteX1133" fmla="*/ 5548208 w 11830043"/>
              <a:gd name="connsiteY1133" fmla="*/ 5559075 h 6533995"/>
              <a:gd name="connsiteX1134" fmla="*/ 5557992 w 11830043"/>
              <a:gd name="connsiteY1134" fmla="*/ 5549351 h 6533995"/>
              <a:gd name="connsiteX1135" fmla="*/ 5316710 w 11830043"/>
              <a:gd name="connsiteY1135" fmla="*/ 5549351 h 6533995"/>
              <a:gd name="connsiteX1136" fmla="*/ 5326432 w 11830043"/>
              <a:gd name="connsiteY1136" fmla="*/ 5559075 h 6533995"/>
              <a:gd name="connsiteX1137" fmla="*/ 5316710 w 11830043"/>
              <a:gd name="connsiteY1137" fmla="*/ 5568862 h 6533995"/>
              <a:gd name="connsiteX1138" fmla="*/ 5306926 w 11830043"/>
              <a:gd name="connsiteY1138" fmla="*/ 5559075 h 6533995"/>
              <a:gd name="connsiteX1139" fmla="*/ 5316710 w 11830043"/>
              <a:gd name="connsiteY1139" fmla="*/ 5549351 h 6533995"/>
              <a:gd name="connsiteX1140" fmla="*/ 5075486 w 11830043"/>
              <a:gd name="connsiteY1140" fmla="*/ 5549351 h 6533995"/>
              <a:gd name="connsiteX1141" fmla="*/ 5085202 w 11830043"/>
              <a:gd name="connsiteY1141" fmla="*/ 5559075 h 6533995"/>
              <a:gd name="connsiteX1142" fmla="*/ 5075486 w 11830043"/>
              <a:gd name="connsiteY1142" fmla="*/ 5568862 h 6533995"/>
              <a:gd name="connsiteX1143" fmla="*/ 5065705 w 11830043"/>
              <a:gd name="connsiteY1143" fmla="*/ 5559075 h 6533995"/>
              <a:gd name="connsiteX1144" fmla="*/ 5075486 w 11830043"/>
              <a:gd name="connsiteY1144" fmla="*/ 5549351 h 6533995"/>
              <a:gd name="connsiteX1145" fmla="*/ 4834252 w 11830043"/>
              <a:gd name="connsiteY1145" fmla="*/ 5549351 h 6533995"/>
              <a:gd name="connsiteX1146" fmla="*/ 4844040 w 11830043"/>
              <a:gd name="connsiteY1146" fmla="*/ 5559075 h 6533995"/>
              <a:gd name="connsiteX1147" fmla="*/ 4834252 w 11830043"/>
              <a:gd name="connsiteY1147" fmla="*/ 5568862 h 6533995"/>
              <a:gd name="connsiteX1148" fmla="*/ 4824534 w 11830043"/>
              <a:gd name="connsiteY1148" fmla="*/ 5559075 h 6533995"/>
              <a:gd name="connsiteX1149" fmla="*/ 4834252 w 11830043"/>
              <a:gd name="connsiteY1149" fmla="*/ 5549351 h 6533995"/>
              <a:gd name="connsiteX1150" fmla="*/ 4593019 w 11830043"/>
              <a:gd name="connsiteY1150" fmla="*/ 5549351 h 6533995"/>
              <a:gd name="connsiteX1151" fmla="*/ 4602795 w 11830043"/>
              <a:gd name="connsiteY1151" fmla="*/ 5559075 h 6533995"/>
              <a:gd name="connsiteX1152" fmla="*/ 4593019 w 11830043"/>
              <a:gd name="connsiteY1152" fmla="*/ 5568862 h 6533995"/>
              <a:gd name="connsiteX1153" fmla="*/ 4583304 w 11830043"/>
              <a:gd name="connsiteY1153" fmla="*/ 5559075 h 6533995"/>
              <a:gd name="connsiteX1154" fmla="*/ 4593019 w 11830043"/>
              <a:gd name="connsiteY1154" fmla="*/ 5549351 h 6533995"/>
              <a:gd name="connsiteX1155" fmla="*/ 4351806 w 11830043"/>
              <a:gd name="connsiteY1155" fmla="*/ 5549351 h 6533995"/>
              <a:gd name="connsiteX1156" fmla="*/ 4361580 w 11830043"/>
              <a:gd name="connsiteY1156" fmla="*/ 5559075 h 6533995"/>
              <a:gd name="connsiteX1157" fmla="*/ 4351806 w 11830043"/>
              <a:gd name="connsiteY1157" fmla="*/ 5568862 h 6533995"/>
              <a:gd name="connsiteX1158" fmla="*/ 4342006 w 11830043"/>
              <a:gd name="connsiteY1158" fmla="*/ 5559075 h 6533995"/>
              <a:gd name="connsiteX1159" fmla="*/ 4351806 w 11830043"/>
              <a:gd name="connsiteY1159" fmla="*/ 5549351 h 6533995"/>
              <a:gd name="connsiteX1160" fmla="*/ 4110583 w 11830043"/>
              <a:gd name="connsiteY1160" fmla="*/ 5549351 h 6533995"/>
              <a:gd name="connsiteX1161" fmla="*/ 4120362 w 11830043"/>
              <a:gd name="connsiteY1161" fmla="*/ 5559075 h 6533995"/>
              <a:gd name="connsiteX1162" fmla="*/ 4110583 w 11830043"/>
              <a:gd name="connsiteY1162" fmla="*/ 5568862 h 6533995"/>
              <a:gd name="connsiteX1163" fmla="*/ 4100801 w 11830043"/>
              <a:gd name="connsiteY1163" fmla="*/ 5559075 h 6533995"/>
              <a:gd name="connsiteX1164" fmla="*/ 4110583 w 11830043"/>
              <a:gd name="connsiteY1164" fmla="*/ 5549351 h 6533995"/>
              <a:gd name="connsiteX1165" fmla="*/ 3869431 w 11830043"/>
              <a:gd name="connsiteY1165" fmla="*/ 5549351 h 6533995"/>
              <a:gd name="connsiteX1166" fmla="*/ 3879151 w 11830043"/>
              <a:gd name="connsiteY1166" fmla="*/ 5559075 h 6533995"/>
              <a:gd name="connsiteX1167" fmla="*/ 3869431 w 11830043"/>
              <a:gd name="connsiteY1167" fmla="*/ 5568862 h 6533995"/>
              <a:gd name="connsiteX1168" fmla="*/ 3859648 w 11830043"/>
              <a:gd name="connsiteY1168" fmla="*/ 5559075 h 6533995"/>
              <a:gd name="connsiteX1169" fmla="*/ 3869431 w 11830043"/>
              <a:gd name="connsiteY1169" fmla="*/ 5549351 h 6533995"/>
              <a:gd name="connsiteX1170" fmla="*/ 3628215 w 11830043"/>
              <a:gd name="connsiteY1170" fmla="*/ 5549351 h 6533995"/>
              <a:gd name="connsiteX1171" fmla="*/ 3637936 w 11830043"/>
              <a:gd name="connsiteY1171" fmla="*/ 5559075 h 6533995"/>
              <a:gd name="connsiteX1172" fmla="*/ 3628215 w 11830043"/>
              <a:gd name="connsiteY1172" fmla="*/ 5568862 h 6533995"/>
              <a:gd name="connsiteX1173" fmla="*/ 3618433 w 11830043"/>
              <a:gd name="connsiteY1173" fmla="*/ 5559075 h 6533995"/>
              <a:gd name="connsiteX1174" fmla="*/ 3628215 w 11830043"/>
              <a:gd name="connsiteY1174" fmla="*/ 5549351 h 6533995"/>
              <a:gd name="connsiteX1175" fmla="*/ 3386959 w 11830043"/>
              <a:gd name="connsiteY1175" fmla="*/ 5549351 h 6533995"/>
              <a:gd name="connsiteX1176" fmla="*/ 3396745 w 11830043"/>
              <a:gd name="connsiteY1176" fmla="*/ 5559075 h 6533995"/>
              <a:gd name="connsiteX1177" fmla="*/ 3386959 w 11830043"/>
              <a:gd name="connsiteY1177" fmla="*/ 5568862 h 6533995"/>
              <a:gd name="connsiteX1178" fmla="*/ 3377237 w 11830043"/>
              <a:gd name="connsiteY1178" fmla="*/ 5559075 h 6533995"/>
              <a:gd name="connsiteX1179" fmla="*/ 3386959 w 11830043"/>
              <a:gd name="connsiteY1179" fmla="*/ 5549351 h 6533995"/>
              <a:gd name="connsiteX1180" fmla="*/ 3145752 w 11830043"/>
              <a:gd name="connsiteY1180" fmla="*/ 5549351 h 6533995"/>
              <a:gd name="connsiteX1181" fmla="*/ 3155534 w 11830043"/>
              <a:gd name="connsiteY1181" fmla="*/ 5559075 h 6533995"/>
              <a:gd name="connsiteX1182" fmla="*/ 3145752 w 11830043"/>
              <a:gd name="connsiteY1182" fmla="*/ 5568862 h 6533995"/>
              <a:gd name="connsiteX1183" fmla="*/ 3136034 w 11830043"/>
              <a:gd name="connsiteY1183" fmla="*/ 5559075 h 6533995"/>
              <a:gd name="connsiteX1184" fmla="*/ 3145752 w 11830043"/>
              <a:gd name="connsiteY1184" fmla="*/ 5549351 h 6533995"/>
              <a:gd name="connsiteX1185" fmla="*/ 2904575 w 11830043"/>
              <a:gd name="connsiteY1185" fmla="*/ 5549351 h 6533995"/>
              <a:gd name="connsiteX1186" fmla="*/ 2914357 w 11830043"/>
              <a:gd name="connsiteY1186" fmla="*/ 5559075 h 6533995"/>
              <a:gd name="connsiteX1187" fmla="*/ 2904575 w 11830043"/>
              <a:gd name="connsiteY1187" fmla="*/ 5568862 h 6533995"/>
              <a:gd name="connsiteX1188" fmla="*/ 2894793 w 11830043"/>
              <a:gd name="connsiteY1188" fmla="*/ 5559075 h 6533995"/>
              <a:gd name="connsiteX1189" fmla="*/ 2904575 w 11830043"/>
              <a:gd name="connsiteY1189" fmla="*/ 5549351 h 6533995"/>
              <a:gd name="connsiteX1190" fmla="*/ 2663275 w 11830043"/>
              <a:gd name="connsiteY1190" fmla="*/ 5549351 h 6533995"/>
              <a:gd name="connsiteX1191" fmla="*/ 2673000 w 11830043"/>
              <a:gd name="connsiteY1191" fmla="*/ 5559075 h 6533995"/>
              <a:gd name="connsiteX1192" fmla="*/ 2663275 w 11830043"/>
              <a:gd name="connsiteY1192" fmla="*/ 5568862 h 6533995"/>
              <a:gd name="connsiteX1193" fmla="*/ 2653493 w 11830043"/>
              <a:gd name="connsiteY1193" fmla="*/ 5559075 h 6533995"/>
              <a:gd name="connsiteX1194" fmla="*/ 2663275 w 11830043"/>
              <a:gd name="connsiteY1194" fmla="*/ 5549351 h 6533995"/>
              <a:gd name="connsiteX1195" fmla="*/ 2422039 w 11830043"/>
              <a:gd name="connsiteY1195" fmla="*/ 5549351 h 6533995"/>
              <a:gd name="connsiteX1196" fmla="*/ 2431755 w 11830043"/>
              <a:gd name="connsiteY1196" fmla="*/ 5559075 h 6533995"/>
              <a:gd name="connsiteX1197" fmla="*/ 2422039 w 11830043"/>
              <a:gd name="connsiteY1197" fmla="*/ 5568862 h 6533995"/>
              <a:gd name="connsiteX1198" fmla="*/ 2412259 w 11830043"/>
              <a:gd name="connsiteY1198" fmla="*/ 5559075 h 6533995"/>
              <a:gd name="connsiteX1199" fmla="*/ 2422039 w 11830043"/>
              <a:gd name="connsiteY1199" fmla="*/ 5549351 h 6533995"/>
              <a:gd name="connsiteX1200" fmla="*/ 2180796 w 11830043"/>
              <a:gd name="connsiteY1200" fmla="*/ 5549351 h 6533995"/>
              <a:gd name="connsiteX1201" fmla="*/ 2190581 w 11830043"/>
              <a:gd name="connsiteY1201" fmla="*/ 5559075 h 6533995"/>
              <a:gd name="connsiteX1202" fmla="*/ 2180796 w 11830043"/>
              <a:gd name="connsiteY1202" fmla="*/ 5568862 h 6533995"/>
              <a:gd name="connsiteX1203" fmla="*/ 2171087 w 11830043"/>
              <a:gd name="connsiteY1203" fmla="*/ 5559075 h 6533995"/>
              <a:gd name="connsiteX1204" fmla="*/ 2180796 w 11830043"/>
              <a:gd name="connsiteY1204" fmla="*/ 5549351 h 6533995"/>
              <a:gd name="connsiteX1205" fmla="*/ 1939584 w 11830043"/>
              <a:gd name="connsiteY1205" fmla="*/ 5549351 h 6533995"/>
              <a:gd name="connsiteX1206" fmla="*/ 1949367 w 11830043"/>
              <a:gd name="connsiteY1206" fmla="*/ 5559075 h 6533995"/>
              <a:gd name="connsiteX1207" fmla="*/ 1939584 w 11830043"/>
              <a:gd name="connsiteY1207" fmla="*/ 5568862 h 6533995"/>
              <a:gd name="connsiteX1208" fmla="*/ 1929862 w 11830043"/>
              <a:gd name="connsiteY1208" fmla="*/ 5559075 h 6533995"/>
              <a:gd name="connsiteX1209" fmla="*/ 1939584 w 11830043"/>
              <a:gd name="connsiteY1209" fmla="*/ 5549351 h 6533995"/>
              <a:gd name="connsiteX1210" fmla="*/ 1698333 w 11830043"/>
              <a:gd name="connsiteY1210" fmla="*/ 5549351 h 6533995"/>
              <a:gd name="connsiteX1211" fmla="*/ 1708119 w 11830043"/>
              <a:gd name="connsiteY1211" fmla="*/ 5559075 h 6533995"/>
              <a:gd name="connsiteX1212" fmla="*/ 1698333 w 11830043"/>
              <a:gd name="connsiteY1212" fmla="*/ 5568862 h 6533995"/>
              <a:gd name="connsiteX1213" fmla="*/ 1688548 w 11830043"/>
              <a:gd name="connsiteY1213" fmla="*/ 5559075 h 6533995"/>
              <a:gd name="connsiteX1214" fmla="*/ 1698333 w 11830043"/>
              <a:gd name="connsiteY1214" fmla="*/ 5549351 h 6533995"/>
              <a:gd name="connsiteX1215" fmla="*/ 1457108 w 11830043"/>
              <a:gd name="connsiteY1215" fmla="*/ 5549351 h 6533995"/>
              <a:gd name="connsiteX1216" fmla="*/ 1466829 w 11830043"/>
              <a:gd name="connsiteY1216" fmla="*/ 5559075 h 6533995"/>
              <a:gd name="connsiteX1217" fmla="*/ 1457108 w 11830043"/>
              <a:gd name="connsiteY1217" fmla="*/ 5568862 h 6533995"/>
              <a:gd name="connsiteX1218" fmla="*/ 1447324 w 11830043"/>
              <a:gd name="connsiteY1218" fmla="*/ 5559075 h 6533995"/>
              <a:gd name="connsiteX1219" fmla="*/ 1457108 w 11830043"/>
              <a:gd name="connsiteY1219" fmla="*/ 5549351 h 6533995"/>
              <a:gd name="connsiteX1220" fmla="*/ 1215887 w 11830043"/>
              <a:gd name="connsiteY1220" fmla="*/ 5549351 h 6533995"/>
              <a:gd name="connsiteX1221" fmla="*/ 1225671 w 11830043"/>
              <a:gd name="connsiteY1221" fmla="*/ 5559075 h 6533995"/>
              <a:gd name="connsiteX1222" fmla="*/ 1215887 w 11830043"/>
              <a:gd name="connsiteY1222" fmla="*/ 5568862 h 6533995"/>
              <a:gd name="connsiteX1223" fmla="*/ 1206167 w 11830043"/>
              <a:gd name="connsiteY1223" fmla="*/ 5559075 h 6533995"/>
              <a:gd name="connsiteX1224" fmla="*/ 1215887 w 11830043"/>
              <a:gd name="connsiteY1224" fmla="*/ 5549351 h 6533995"/>
              <a:gd name="connsiteX1225" fmla="*/ 974667 w 11830043"/>
              <a:gd name="connsiteY1225" fmla="*/ 5549351 h 6533995"/>
              <a:gd name="connsiteX1226" fmla="*/ 984451 w 11830043"/>
              <a:gd name="connsiteY1226" fmla="*/ 5559075 h 6533995"/>
              <a:gd name="connsiteX1227" fmla="*/ 974667 w 11830043"/>
              <a:gd name="connsiteY1227" fmla="*/ 5568862 h 6533995"/>
              <a:gd name="connsiteX1228" fmla="*/ 964947 w 11830043"/>
              <a:gd name="connsiteY1228" fmla="*/ 5559075 h 6533995"/>
              <a:gd name="connsiteX1229" fmla="*/ 974667 w 11830043"/>
              <a:gd name="connsiteY1229" fmla="*/ 5549351 h 6533995"/>
              <a:gd name="connsiteX1230" fmla="*/ 733447 w 11830043"/>
              <a:gd name="connsiteY1230" fmla="*/ 5549351 h 6533995"/>
              <a:gd name="connsiteX1231" fmla="*/ 743167 w 11830043"/>
              <a:gd name="connsiteY1231" fmla="*/ 5559075 h 6533995"/>
              <a:gd name="connsiteX1232" fmla="*/ 733447 w 11830043"/>
              <a:gd name="connsiteY1232" fmla="*/ 5568862 h 6533995"/>
              <a:gd name="connsiteX1233" fmla="*/ 723663 w 11830043"/>
              <a:gd name="connsiteY1233" fmla="*/ 5559075 h 6533995"/>
              <a:gd name="connsiteX1234" fmla="*/ 733447 w 11830043"/>
              <a:gd name="connsiteY1234" fmla="*/ 5549351 h 6533995"/>
              <a:gd name="connsiteX1235" fmla="*/ 492226 w 11830043"/>
              <a:gd name="connsiteY1235" fmla="*/ 5549351 h 6533995"/>
              <a:gd name="connsiteX1236" fmla="*/ 501946 w 11830043"/>
              <a:gd name="connsiteY1236" fmla="*/ 5559075 h 6533995"/>
              <a:gd name="connsiteX1237" fmla="*/ 492226 w 11830043"/>
              <a:gd name="connsiteY1237" fmla="*/ 5568862 h 6533995"/>
              <a:gd name="connsiteX1238" fmla="*/ 482442 w 11830043"/>
              <a:gd name="connsiteY1238" fmla="*/ 5559075 h 6533995"/>
              <a:gd name="connsiteX1239" fmla="*/ 492226 w 11830043"/>
              <a:gd name="connsiteY1239" fmla="*/ 5549351 h 6533995"/>
              <a:gd name="connsiteX1240" fmla="*/ 251007 w 11830043"/>
              <a:gd name="connsiteY1240" fmla="*/ 5549351 h 6533995"/>
              <a:gd name="connsiteX1241" fmla="*/ 260791 w 11830043"/>
              <a:gd name="connsiteY1241" fmla="*/ 5559075 h 6533995"/>
              <a:gd name="connsiteX1242" fmla="*/ 251007 w 11830043"/>
              <a:gd name="connsiteY1242" fmla="*/ 5568862 h 6533995"/>
              <a:gd name="connsiteX1243" fmla="*/ 241287 w 11830043"/>
              <a:gd name="connsiteY1243" fmla="*/ 5559075 h 6533995"/>
              <a:gd name="connsiteX1244" fmla="*/ 251007 w 11830043"/>
              <a:gd name="connsiteY1244" fmla="*/ 5549351 h 6533995"/>
              <a:gd name="connsiteX1245" fmla="*/ 9724 w 11830043"/>
              <a:gd name="connsiteY1245" fmla="*/ 5549351 h 6533995"/>
              <a:gd name="connsiteX1246" fmla="*/ 19507 w 11830043"/>
              <a:gd name="connsiteY1246" fmla="*/ 5559075 h 6533995"/>
              <a:gd name="connsiteX1247" fmla="*/ 9724 w 11830043"/>
              <a:gd name="connsiteY1247" fmla="*/ 5568862 h 6533995"/>
              <a:gd name="connsiteX1248" fmla="*/ 4 w 11830043"/>
              <a:gd name="connsiteY1248" fmla="*/ 5559075 h 6533995"/>
              <a:gd name="connsiteX1249" fmla="*/ 9724 w 11830043"/>
              <a:gd name="connsiteY1249" fmla="*/ 5549351 h 6533995"/>
              <a:gd name="connsiteX1250" fmla="*/ 11820259 w 11830043"/>
              <a:gd name="connsiteY1250" fmla="*/ 5308100 h 6533995"/>
              <a:gd name="connsiteX1251" fmla="*/ 11830043 w 11830043"/>
              <a:gd name="connsiteY1251" fmla="*/ 5317887 h 6533995"/>
              <a:gd name="connsiteX1252" fmla="*/ 11820259 w 11830043"/>
              <a:gd name="connsiteY1252" fmla="*/ 5327611 h 6533995"/>
              <a:gd name="connsiteX1253" fmla="*/ 11810539 w 11830043"/>
              <a:gd name="connsiteY1253" fmla="*/ 5317887 h 6533995"/>
              <a:gd name="connsiteX1254" fmla="*/ 11820259 w 11830043"/>
              <a:gd name="connsiteY1254" fmla="*/ 5308100 h 6533995"/>
              <a:gd name="connsiteX1255" fmla="*/ 11579030 w 11830043"/>
              <a:gd name="connsiteY1255" fmla="*/ 5308100 h 6533995"/>
              <a:gd name="connsiteX1256" fmla="*/ 11588815 w 11830043"/>
              <a:gd name="connsiteY1256" fmla="*/ 5317887 h 6533995"/>
              <a:gd name="connsiteX1257" fmla="*/ 11579030 w 11830043"/>
              <a:gd name="connsiteY1257" fmla="*/ 5327611 h 6533995"/>
              <a:gd name="connsiteX1258" fmla="*/ 11569310 w 11830043"/>
              <a:gd name="connsiteY1258" fmla="*/ 5317887 h 6533995"/>
              <a:gd name="connsiteX1259" fmla="*/ 11579030 w 11830043"/>
              <a:gd name="connsiteY1259" fmla="*/ 5308100 h 6533995"/>
              <a:gd name="connsiteX1260" fmla="*/ 11337802 w 11830043"/>
              <a:gd name="connsiteY1260" fmla="*/ 5308100 h 6533995"/>
              <a:gd name="connsiteX1261" fmla="*/ 11347587 w 11830043"/>
              <a:gd name="connsiteY1261" fmla="*/ 5317887 h 6533995"/>
              <a:gd name="connsiteX1262" fmla="*/ 11337802 w 11830043"/>
              <a:gd name="connsiteY1262" fmla="*/ 5327611 h 6533995"/>
              <a:gd name="connsiteX1263" fmla="*/ 11328082 w 11830043"/>
              <a:gd name="connsiteY1263" fmla="*/ 5317887 h 6533995"/>
              <a:gd name="connsiteX1264" fmla="*/ 11337802 w 11830043"/>
              <a:gd name="connsiteY1264" fmla="*/ 5308100 h 6533995"/>
              <a:gd name="connsiteX1265" fmla="*/ 11096574 w 11830043"/>
              <a:gd name="connsiteY1265" fmla="*/ 5308100 h 6533995"/>
              <a:gd name="connsiteX1266" fmla="*/ 11106294 w 11830043"/>
              <a:gd name="connsiteY1266" fmla="*/ 5317887 h 6533995"/>
              <a:gd name="connsiteX1267" fmla="*/ 11096574 w 11830043"/>
              <a:gd name="connsiteY1267" fmla="*/ 5327611 h 6533995"/>
              <a:gd name="connsiteX1268" fmla="*/ 11086790 w 11830043"/>
              <a:gd name="connsiteY1268" fmla="*/ 5317887 h 6533995"/>
              <a:gd name="connsiteX1269" fmla="*/ 11096574 w 11830043"/>
              <a:gd name="connsiteY1269" fmla="*/ 5308100 h 6533995"/>
              <a:gd name="connsiteX1270" fmla="*/ 10855345 w 11830043"/>
              <a:gd name="connsiteY1270" fmla="*/ 5308100 h 6533995"/>
              <a:gd name="connsiteX1271" fmla="*/ 10865065 w 11830043"/>
              <a:gd name="connsiteY1271" fmla="*/ 5317887 h 6533995"/>
              <a:gd name="connsiteX1272" fmla="*/ 10855345 w 11830043"/>
              <a:gd name="connsiteY1272" fmla="*/ 5327611 h 6533995"/>
              <a:gd name="connsiteX1273" fmla="*/ 10845625 w 11830043"/>
              <a:gd name="connsiteY1273" fmla="*/ 5317887 h 6533995"/>
              <a:gd name="connsiteX1274" fmla="*/ 10855345 w 11830043"/>
              <a:gd name="connsiteY1274" fmla="*/ 5308100 h 6533995"/>
              <a:gd name="connsiteX1275" fmla="*/ 10614116 w 11830043"/>
              <a:gd name="connsiteY1275" fmla="*/ 5308100 h 6533995"/>
              <a:gd name="connsiteX1276" fmla="*/ 10623901 w 11830043"/>
              <a:gd name="connsiteY1276" fmla="*/ 5317887 h 6533995"/>
              <a:gd name="connsiteX1277" fmla="*/ 10614116 w 11830043"/>
              <a:gd name="connsiteY1277" fmla="*/ 5327611 h 6533995"/>
              <a:gd name="connsiteX1278" fmla="*/ 10604396 w 11830043"/>
              <a:gd name="connsiteY1278" fmla="*/ 5317887 h 6533995"/>
              <a:gd name="connsiteX1279" fmla="*/ 10614116 w 11830043"/>
              <a:gd name="connsiteY1279" fmla="*/ 5308100 h 6533995"/>
              <a:gd name="connsiteX1280" fmla="*/ 10372888 w 11830043"/>
              <a:gd name="connsiteY1280" fmla="*/ 5308100 h 6533995"/>
              <a:gd name="connsiteX1281" fmla="*/ 10382673 w 11830043"/>
              <a:gd name="connsiteY1281" fmla="*/ 5317887 h 6533995"/>
              <a:gd name="connsiteX1282" fmla="*/ 10372888 w 11830043"/>
              <a:gd name="connsiteY1282" fmla="*/ 5327611 h 6533995"/>
              <a:gd name="connsiteX1283" fmla="*/ 10363168 w 11830043"/>
              <a:gd name="connsiteY1283" fmla="*/ 5317887 h 6533995"/>
              <a:gd name="connsiteX1284" fmla="*/ 10372888 w 11830043"/>
              <a:gd name="connsiteY1284" fmla="*/ 5308100 h 6533995"/>
              <a:gd name="connsiteX1285" fmla="*/ 10131660 w 11830043"/>
              <a:gd name="connsiteY1285" fmla="*/ 5308100 h 6533995"/>
              <a:gd name="connsiteX1286" fmla="*/ 10141444 w 11830043"/>
              <a:gd name="connsiteY1286" fmla="*/ 5317887 h 6533995"/>
              <a:gd name="connsiteX1287" fmla="*/ 10131660 w 11830043"/>
              <a:gd name="connsiteY1287" fmla="*/ 5327611 h 6533995"/>
              <a:gd name="connsiteX1288" fmla="*/ 10121940 w 11830043"/>
              <a:gd name="connsiteY1288" fmla="*/ 5317887 h 6533995"/>
              <a:gd name="connsiteX1289" fmla="*/ 10131660 w 11830043"/>
              <a:gd name="connsiteY1289" fmla="*/ 5308100 h 6533995"/>
              <a:gd name="connsiteX1290" fmla="*/ 9890432 w 11830043"/>
              <a:gd name="connsiteY1290" fmla="*/ 5308100 h 6533995"/>
              <a:gd name="connsiteX1291" fmla="*/ 9900152 w 11830043"/>
              <a:gd name="connsiteY1291" fmla="*/ 5317887 h 6533995"/>
              <a:gd name="connsiteX1292" fmla="*/ 9890432 w 11830043"/>
              <a:gd name="connsiteY1292" fmla="*/ 5327611 h 6533995"/>
              <a:gd name="connsiteX1293" fmla="*/ 9880648 w 11830043"/>
              <a:gd name="connsiteY1293" fmla="*/ 5317887 h 6533995"/>
              <a:gd name="connsiteX1294" fmla="*/ 9890432 w 11830043"/>
              <a:gd name="connsiteY1294" fmla="*/ 5308100 h 6533995"/>
              <a:gd name="connsiteX1295" fmla="*/ 9649203 w 11830043"/>
              <a:gd name="connsiteY1295" fmla="*/ 5308100 h 6533995"/>
              <a:gd name="connsiteX1296" fmla="*/ 9658923 w 11830043"/>
              <a:gd name="connsiteY1296" fmla="*/ 5317887 h 6533995"/>
              <a:gd name="connsiteX1297" fmla="*/ 9649203 w 11830043"/>
              <a:gd name="connsiteY1297" fmla="*/ 5327611 h 6533995"/>
              <a:gd name="connsiteX1298" fmla="*/ 9639483 w 11830043"/>
              <a:gd name="connsiteY1298" fmla="*/ 5317887 h 6533995"/>
              <a:gd name="connsiteX1299" fmla="*/ 9649203 w 11830043"/>
              <a:gd name="connsiteY1299" fmla="*/ 5308100 h 6533995"/>
              <a:gd name="connsiteX1300" fmla="*/ 9417695 w 11830043"/>
              <a:gd name="connsiteY1300" fmla="*/ 5308100 h 6533995"/>
              <a:gd name="connsiteX1301" fmla="*/ 9427416 w 11830043"/>
              <a:gd name="connsiteY1301" fmla="*/ 5317887 h 6533995"/>
              <a:gd name="connsiteX1302" fmla="*/ 9417695 w 11830043"/>
              <a:gd name="connsiteY1302" fmla="*/ 5327611 h 6533995"/>
              <a:gd name="connsiteX1303" fmla="*/ 9407911 w 11830043"/>
              <a:gd name="connsiteY1303" fmla="*/ 5317887 h 6533995"/>
              <a:gd name="connsiteX1304" fmla="*/ 9417695 w 11830043"/>
              <a:gd name="connsiteY1304" fmla="*/ 5308100 h 6533995"/>
              <a:gd name="connsiteX1305" fmla="*/ 9176467 w 11830043"/>
              <a:gd name="connsiteY1305" fmla="*/ 5308100 h 6533995"/>
              <a:gd name="connsiteX1306" fmla="*/ 9186187 w 11830043"/>
              <a:gd name="connsiteY1306" fmla="*/ 5317887 h 6533995"/>
              <a:gd name="connsiteX1307" fmla="*/ 9176467 w 11830043"/>
              <a:gd name="connsiteY1307" fmla="*/ 5327611 h 6533995"/>
              <a:gd name="connsiteX1308" fmla="*/ 9166683 w 11830043"/>
              <a:gd name="connsiteY1308" fmla="*/ 5317887 h 6533995"/>
              <a:gd name="connsiteX1309" fmla="*/ 9176467 w 11830043"/>
              <a:gd name="connsiteY1309" fmla="*/ 5308100 h 6533995"/>
              <a:gd name="connsiteX1310" fmla="*/ 8935237 w 11830043"/>
              <a:gd name="connsiteY1310" fmla="*/ 5308100 h 6533995"/>
              <a:gd name="connsiteX1311" fmla="*/ 8944958 w 11830043"/>
              <a:gd name="connsiteY1311" fmla="*/ 5317887 h 6533995"/>
              <a:gd name="connsiteX1312" fmla="*/ 8935237 w 11830043"/>
              <a:gd name="connsiteY1312" fmla="*/ 5327611 h 6533995"/>
              <a:gd name="connsiteX1313" fmla="*/ 8925454 w 11830043"/>
              <a:gd name="connsiteY1313" fmla="*/ 5317887 h 6533995"/>
              <a:gd name="connsiteX1314" fmla="*/ 8935237 w 11830043"/>
              <a:gd name="connsiteY1314" fmla="*/ 5308100 h 6533995"/>
              <a:gd name="connsiteX1315" fmla="*/ 8694009 w 11830043"/>
              <a:gd name="connsiteY1315" fmla="*/ 5308100 h 6533995"/>
              <a:gd name="connsiteX1316" fmla="*/ 8703730 w 11830043"/>
              <a:gd name="connsiteY1316" fmla="*/ 5317887 h 6533995"/>
              <a:gd name="connsiteX1317" fmla="*/ 8694009 w 11830043"/>
              <a:gd name="connsiteY1317" fmla="*/ 5327611 h 6533995"/>
              <a:gd name="connsiteX1318" fmla="*/ 8684289 w 11830043"/>
              <a:gd name="connsiteY1318" fmla="*/ 5317887 h 6533995"/>
              <a:gd name="connsiteX1319" fmla="*/ 8694009 w 11830043"/>
              <a:gd name="connsiteY1319" fmla="*/ 5308100 h 6533995"/>
              <a:gd name="connsiteX1320" fmla="*/ 8452781 w 11830043"/>
              <a:gd name="connsiteY1320" fmla="*/ 5308100 h 6533995"/>
              <a:gd name="connsiteX1321" fmla="*/ 8462566 w 11830043"/>
              <a:gd name="connsiteY1321" fmla="*/ 5317887 h 6533995"/>
              <a:gd name="connsiteX1322" fmla="*/ 8452781 w 11830043"/>
              <a:gd name="connsiteY1322" fmla="*/ 5327611 h 6533995"/>
              <a:gd name="connsiteX1323" fmla="*/ 8443061 w 11830043"/>
              <a:gd name="connsiteY1323" fmla="*/ 5317887 h 6533995"/>
              <a:gd name="connsiteX1324" fmla="*/ 8452781 w 11830043"/>
              <a:gd name="connsiteY1324" fmla="*/ 5308100 h 6533995"/>
              <a:gd name="connsiteX1325" fmla="*/ 8211553 w 11830043"/>
              <a:gd name="connsiteY1325" fmla="*/ 5308100 h 6533995"/>
              <a:gd name="connsiteX1326" fmla="*/ 8221273 w 11830043"/>
              <a:gd name="connsiteY1326" fmla="*/ 5317887 h 6533995"/>
              <a:gd name="connsiteX1327" fmla="*/ 8211553 w 11830043"/>
              <a:gd name="connsiteY1327" fmla="*/ 5327611 h 6533995"/>
              <a:gd name="connsiteX1328" fmla="*/ 8201769 w 11830043"/>
              <a:gd name="connsiteY1328" fmla="*/ 5317887 h 6533995"/>
              <a:gd name="connsiteX1329" fmla="*/ 8211553 w 11830043"/>
              <a:gd name="connsiteY1329" fmla="*/ 5308100 h 6533995"/>
              <a:gd name="connsiteX1330" fmla="*/ 7970260 w 11830043"/>
              <a:gd name="connsiteY1330" fmla="*/ 5308100 h 6533995"/>
              <a:gd name="connsiteX1331" fmla="*/ 7980044 w 11830043"/>
              <a:gd name="connsiteY1331" fmla="*/ 5317887 h 6533995"/>
              <a:gd name="connsiteX1332" fmla="*/ 7970260 w 11830043"/>
              <a:gd name="connsiteY1332" fmla="*/ 5327611 h 6533995"/>
              <a:gd name="connsiteX1333" fmla="*/ 7960477 w 11830043"/>
              <a:gd name="connsiteY1333" fmla="*/ 5317887 h 6533995"/>
              <a:gd name="connsiteX1334" fmla="*/ 7970260 w 11830043"/>
              <a:gd name="connsiteY1334" fmla="*/ 5308100 h 6533995"/>
              <a:gd name="connsiteX1335" fmla="*/ 7729032 w 11830043"/>
              <a:gd name="connsiteY1335" fmla="*/ 5308100 h 6533995"/>
              <a:gd name="connsiteX1336" fmla="*/ 7738753 w 11830043"/>
              <a:gd name="connsiteY1336" fmla="*/ 5317887 h 6533995"/>
              <a:gd name="connsiteX1337" fmla="*/ 7729032 w 11830043"/>
              <a:gd name="connsiteY1337" fmla="*/ 5327611 h 6533995"/>
              <a:gd name="connsiteX1338" fmla="*/ 7719249 w 11830043"/>
              <a:gd name="connsiteY1338" fmla="*/ 5317887 h 6533995"/>
              <a:gd name="connsiteX1339" fmla="*/ 7729032 w 11830043"/>
              <a:gd name="connsiteY1339" fmla="*/ 5308100 h 6533995"/>
              <a:gd name="connsiteX1340" fmla="*/ 7487803 w 11830043"/>
              <a:gd name="connsiteY1340" fmla="*/ 5308100 h 6533995"/>
              <a:gd name="connsiteX1341" fmla="*/ 7497524 w 11830043"/>
              <a:gd name="connsiteY1341" fmla="*/ 5317887 h 6533995"/>
              <a:gd name="connsiteX1342" fmla="*/ 7487803 w 11830043"/>
              <a:gd name="connsiteY1342" fmla="*/ 5327611 h 6533995"/>
              <a:gd name="connsiteX1343" fmla="*/ 7478019 w 11830043"/>
              <a:gd name="connsiteY1343" fmla="*/ 5317887 h 6533995"/>
              <a:gd name="connsiteX1344" fmla="*/ 7487803 w 11830043"/>
              <a:gd name="connsiteY1344" fmla="*/ 5308100 h 6533995"/>
              <a:gd name="connsiteX1345" fmla="*/ 7246575 w 11830043"/>
              <a:gd name="connsiteY1345" fmla="*/ 5308100 h 6533995"/>
              <a:gd name="connsiteX1346" fmla="*/ 7256359 w 11830043"/>
              <a:gd name="connsiteY1346" fmla="*/ 5317887 h 6533995"/>
              <a:gd name="connsiteX1347" fmla="*/ 7246575 w 11830043"/>
              <a:gd name="connsiteY1347" fmla="*/ 5327611 h 6533995"/>
              <a:gd name="connsiteX1348" fmla="*/ 7236855 w 11830043"/>
              <a:gd name="connsiteY1348" fmla="*/ 5317887 h 6533995"/>
              <a:gd name="connsiteX1349" fmla="*/ 7246575 w 11830043"/>
              <a:gd name="connsiteY1349" fmla="*/ 5308100 h 6533995"/>
              <a:gd name="connsiteX1350" fmla="*/ 7005346 w 11830043"/>
              <a:gd name="connsiteY1350" fmla="*/ 5308100 h 6533995"/>
              <a:gd name="connsiteX1351" fmla="*/ 7015130 w 11830043"/>
              <a:gd name="connsiteY1351" fmla="*/ 5317887 h 6533995"/>
              <a:gd name="connsiteX1352" fmla="*/ 7005346 w 11830043"/>
              <a:gd name="connsiteY1352" fmla="*/ 5327611 h 6533995"/>
              <a:gd name="connsiteX1353" fmla="*/ 6995626 w 11830043"/>
              <a:gd name="connsiteY1353" fmla="*/ 5317887 h 6533995"/>
              <a:gd name="connsiteX1354" fmla="*/ 7005346 w 11830043"/>
              <a:gd name="connsiteY1354" fmla="*/ 5308100 h 6533995"/>
              <a:gd name="connsiteX1355" fmla="*/ 6764118 w 11830043"/>
              <a:gd name="connsiteY1355" fmla="*/ 5308100 h 6533995"/>
              <a:gd name="connsiteX1356" fmla="*/ 6773902 w 11830043"/>
              <a:gd name="connsiteY1356" fmla="*/ 5317887 h 6533995"/>
              <a:gd name="connsiteX1357" fmla="*/ 6764118 w 11830043"/>
              <a:gd name="connsiteY1357" fmla="*/ 5327611 h 6533995"/>
              <a:gd name="connsiteX1358" fmla="*/ 6754335 w 11830043"/>
              <a:gd name="connsiteY1358" fmla="*/ 5317887 h 6533995"/>
              <a:gd name="connsiteX1359" fmla="*/ 6764118 w 11830043"/>
              <a:gd name="connsiteY1359" fmla="*/ 5308100 h 6533995"/>
              <a:gd name="connsiteX1360" fmla="*/ 6522889 w 11830043"/>
              <a:gd name="connsiteY1360" fmla="*/ 5308100 h 6533995"/>
              <a:gd name="connsiteX1361" fmla="*/ 6532610 w 11830043"/>
              <a:gd name="connsiteY1361" fmla="*/ 5317887 h 6533995"/>
              <a:gd name="connsiteX1362" fmla="*/ 6522889 w 11830043"/>
              <a:gd name="connsiteY1362" fmla="*/ 5327611 h 6533995"/>
              <a:gd name="connsiteX1363" fmla="*/ 6513105 w 11830043"/>
              <a:gd name="connsiteY1363" fmla="*/ 5317887 h 6533995"/>
              <a:gd name="connsiteX1364" fmla="*/ 6522889 w 11830043"/>
              <a:gd name="connsiteY1364" fmla="*/ 5308100 h 6533995"/>
              <a:gd name="connsiteX1365" fmla="*/ 6281661 w 11830043"/>
              <a:gd name="connsiteY1365" fmla="*/ 5308100 h 6533995"/>
              <a:gd name="connsiteX1366" fmla="*/ 6291381 w 11830043"/>
              <a:gd name="connsiteY1366" fmla="*/ 5317887 h 6533995"/>
              <a:gd name="connsiteX1367" fmla="*/ 6281661 w 11830043"/>
              <a:gd name="connsiteY1367" fmla="*/ 5327611 h 6533995"/>
              <a:gd name="connsiteX1368" fmla="*/ 6271877 w 11830043"/>
              <a:gd name="connsiteY1368" fmla="*/ 5317887 h 6533995"/>
              <a:gd name="connsiteX1369" fmla="*/ 6281661 w 11830043"/>
              <a:gd name="connsiteY1369" fmla="*/ 5308100 h 6533995"/>
              <a:gd name="connsiteX1370" fmla="*/ 6040432 w 11830043"/>
              <a:gd name="connsiteY1370" fmla="*/ 5308100 h 6533995"/>
              <a:gd name="connsiteX1371" fmla="*/ 6050216 w 11830043"/>
              <a:gd name="connsiteY1371" fmla="*/ 5317887 h 6533995"/>
              <a:gd name="connsiteX1372" fmla="*/ 6040432 w 11830043"/>
              <a:gd name="connsiteY1372" fmla="*/ 5327611 h 6533995"/>
              <a:gd name="connsiteX1373" fmla="*/ 6030712 w 11830043"/>
              <a:gd name="connsiteY1373" fmla="*/ 5317887 h 6533995"/>
              <a:gd name="connsiteX1374" fmla="*/ 6040432 w 11830043"/>
              <a:gd name="connsiteY1374" fmla="*/ 5308100 h 6533995"/>
              <a:gd name="connsiteX1375" fmla="*/ 5799205 w 11830043"/>
              <a:gd name="connsiteY1375" fmla="*/ 5308100 h 6533995"/>
              <a:gd name="connsiteX1376" fmla="*/ 5808989 w 11830043"/>
              <a:gd name="connsiteY1376" fmla="*/ 5317887 h 6533995"/>
              <a:gd name="connsiteX1377" fmla="*/ 5799205 w 11830043"/>
              <a:gd name="connsiteY1377" fmla="*/ 5327611 h 6533995"/>
              <a:gd name="connsiteX1378" fmla="*/ 5789486 w 11830043"/>
              <a:gd name="connsiteY1378" fmla="*/ 5317887 h 6533995"/>
              <a:gd name="connsiteX1379" fmla="*/ 5799205 w 11830043"/>
              <a:gd name="connsiteY1379" fmla="*/ 5308100 h 6533995"/>
              <a:gd name="connsiteX1380" fmla="*/ 5557992 w 11830043"/>
              <a:gd name="connsiteY1380" fmla="*/ 5308100 h 6533995"/>
              <a:gd name="connsiteX1381" fmla="*/ 5567774 w 11830043"/>
              <a:gd name="connsiteY1381" fmla="*/ 5317887 h 6533995"/>
              <a:gd name="connsiteX1382" fmla="*/ 5557992 w 11830043"/>
              <a:gd name="connsiteY1382" fmla="*/ 5327611 h 6533995"/>
              <a:gd name="connsiteX1383" fmla="*/ 5548208 w 11830043"/>
              <a:gd name="connsiteY1383" fmla="*/ 5317887 h 6533995"/>
              <a:gd name="connsiteX1384" fmla="*/ 5557992 w 11830043"/>
              <a:gd name="connsiteY1384" fmla="*/ 5308100 h 6533995"/>
              <a:gd name="connsiteX1385" fmla="*/ 5316710 w 11830043"/>
              <a:gd name="connsiteY1385" fmla="*/ 5308100 h 6533995"/>
              <a:gd name="connsiteX1386" fmla="*/ 5326432 w 11830043"/>
              <a:gd name="connsiteY1386" fmla="*/ 5317887 h 6533995"/>
              <a:gd name="connsiteX1387" fmla="*/ 5316710 w 11830043"/>
              <a:gd name="connsiteY1387" fmla="*/ 5327611 h 6533995"/>
              <a:gd name="connsiteX1388" fmla="*/ 5306924 w 11830043"/>
              <a:gd name="connsiteY1388" fmla="*/ 5317887 h 6533995"/>
              <a:gd name="connsiteX1389" fmla="*/ 5316710 w 11830043"/>
              <a:gd name="connsiteY1389" fmla="*/ 5308100 h 6533995"/>
              <a:gd name="connsiteX1390" fmla="*/ 5075486 w 11830043"/>
              <a:gd name="connsiteY1390" fmla="*/ 5308100 h 6533995"/>
              <a:gd name="connsiteX1391" fmla="*/ 5085202 w 11830043"/>
              <a:gd name="connsiteY1391" fmla="*/ 5317887 h 6533995"/>
              <a:gd name="connsiteX1392" fmla="*/ 5075486 w 11830043"/>
              <a:gd name="connsiteY1392" fmla="*/ 5327611 h 6533995"/>
              <a:gd name="connsiteX1393" fmla="*/ 5065705 w 11830043"/>
              <a:gd name="connsiteY1393" fmla="*/ 5317887 h 6533995"/>
              <a:gd name="connsiteX1394" fmla="*/ 5075486 w 11830043"/>
              <a:gd name="connsiteY1394" fmla="*/ 5308100 h 6533995"/>
              <a:gd name="connsiteX1395" fmla="*/ 4834252 w 11830043"/>
              <a:gd name="connsiteY1395" fmla="*/ 5308100 h 6533995"/>
              <a:gd name="connsiteX1396" fmla="*/ 4844040 w 11830043"/>
              <a:gd name="connsiteY1396" fmla="*/ 5317887 h 6533995"/>
              <a:gd name="connsiteX1397" fmla="*/ 4834252 w 11830043"/>
              <a:gd name="connsiteY1397" fmla="*/ 5327611 h 6533995"/>
              <a:gd name="connsiteX1398" fmla="*/ 4824534 w 11830043"/>
              <a:gd name="connsiteY1398" fmla="*/ 5317887 h 6533995"/>
              <a:gd name="connsiteX1399" fmla="*/ 4834252 w 11830043"/>
              <a:gd name="connsiteY1399" fmla="*/ 5308100 h 6533995"/>
              <a:gd name="connsiteX1400" fmla="*/ 4593019 w 11830043"/>
              <a:gd name="connsiteY1400" fmla="*/ 5308100 h 6533995"/>
              <a:gd name="connsiteX1401" fmla="*/ 4602795 w 11830043"/>
              <a:gd name="connsiteY1401" fmla="*/ 5317887 h 6533995"/>
              <a:gd name="connsiteX1402" fmla="*/ 4593019 w 11830043"/>
              <a:gd name="connsiteY1402" fmla="*/ 5327611 h 6533995"/>
              <a:gd name="connsiteX1403" fmla="*/ 4583304 w 11830043"/>
              <a:gd name="connsiteY1403" fmla="*/ 5317887 h 6533995"/>
              <a:gd name="connsiteX1404" fmla="*/ 4593019 w 11830043"/>
              <a:gd name="connsiteY1404" fmla="*/ 5308100 h 6533995"/>
              <a:gd name="connsiteX1405" fmla="*/ 4351806 w 11830043"/>
              <a:gd name="connsiteY1405" fmla="*/ 5308100 h 6533995"/>
              <a:gd name="connsiteX1406" fmla="*/ 4361580 w 11830043"/>
              <a:gd name="connsiteY1406" fmla="*/ 5317887 h 6533995"/>
              <a:gd name="connsiteX1407" fmla="*/ 4351806 w 11830043"/>
              <a:gd name="connsiteY1407" fmla="*/ 5327611 h 6533995"/>
              <a:gd name="connsiteX1408" fmla="*/ 4342006 w 11830043"/>
              <a:gd name="connsiteY1408" fmla="*/ 5317887 h 6533995"/>
              <a:gd name="connsiteX1409" fmla="*/ 4351806 w 11830043"/>
              <a:gd name="connsiteY1409" fmla="*/ 5308100 h 6533995"/>
              <a:gd name="connsiteX1410" fmla="*/ 4110583 w 11830043"/>
              <a:gd name="connsiteY1410" fmla="*/ 5308100 h 6533995"/>
              <a:gd name="connsiteX1411" fmla="*/ 4120362 w 11830043"/>
              <a:gd name="connsiteY1411" fmla="*/ 5317887 h 6533995"/>
              <a:gd name="connsiteX1412" fmla="*/ 4110583 w 11830043"/>
              <a:gd name="connsiteY1412" fmla="*/ 5327611 h 6533995"/>
              <a:gd name="connsiteX1413" fmla="*/ 4100799 w 11830043"/>
              <a:gd name="connsiteY1413" fmla="*/ 5317887 h 6533995"/>
              <a:gd name="connsiteX1414" fmla="*/ 4110583 w 11830043"/>
              <a:gd name="connsiteY1414" fmla="*/ 5308100 h 6533995"/>
              <a:gd name="connsiteX1415" fmla="*/ 3869431 w 11830043"/>
              <a:gd name="connsiteY1415" fmla="*/ 5308100 h 6533995"/>
              <a:gd name="connsiteX1416" fmla="*/ 3879151 w 11830043"/>
              <a:gd name="connsiteY1416" fmla="*/ 5317887 h 6533995"/>
              <a:gd name="connsiteX1417" fmla="*/ 3869431 w 11830043"/>
              <a:gd name="connsiteY1417" fmla="*/ 5327611 h 6533995"/>
              <a:gd name="connsiteX1418" fmla="*/ 3859648 w 11830043"/>
              <a:gd name="connsiteY1418" fmla="*/ 5317887 h 6533995"/>
              <a:gd name="connsiteX1419" fmla="*/ 3869431 w 11830043"/>
              <a:gd name="connsiteY1419" fmla="*/ 5308100 h 6533995"/>
              <a:gd name="connsiteX1420" fmla="*/ 3628215 w 11830043"/>
              <a:gd name="connsiteY1420" fmla="*/ 5308100 h 6533995"/>
              <a:gd name="connsiteX1421" fmla="*/ 3637936 w 11830043"/>
              <a:gd name="connsiteY1421" fmla="*/ 5317887 h 6533995"/>
              <a:gd name="connsiteX1422" fmla="*/ 3628215 w 11830043"/>
              <a:gd name="connsiteY1422" fmla="*/ 5327611 h 6533995"/>
              <a:gd name="connsiteX1423" fmla="*/ 3618432 w 11830043"/>
              <a:gd name="connsiteY1423" fmla="*/ 5317887 h 6533995"/>
              <a:gd name="connsiteX1424" fmla="*/ 3628215 w 11830043"/>
              <a:gd name="connsiteY1424" fmla="*/ 5308100 h 6533995"/>
              <a:gd name="connsiteX1425" fmla="*/ 3386959 w 11830043"/>
              <a:gd name="connsiteY1425" fmla="*/ 5308100 h 6533995"/>
              <a:gd name="connsiteX1426" fmla="*/ 3396745 w 11830043"/>
              <a:gd name="connsiteY1426" fmla="*/ 5317887 h 6533995"/>
              <a:gd name="connsiteX1427" fmla="*/ 3386959 w 11830043"/>
              <a:gd name="connsiteY1427" fmla="*/ 5327611 h 6533995"/>
              <a:gd name="connsiteX1428" fmla="*/ 3377237 w 11830043"/>
              <a:gd name="connsiteY1428" fmla="*/ 5317887 h 6533995"/>
              <a:gd name="connsiteX1429" fmla="*/ 3386959 w 11830043"/>
              <a:gd name="connsiteY1429" fmla="*/ 5308100 h 6533995"/>
              <a:gd name="connsiteX1430" fmla="*/ 3145752 w 11830043"/>
              <a:gd name="connsiteY1430" fmla="*/ 5308100 h 6533995"/>
              <a:gd name="connsiteX1431" fmla="*/ 3155534 w 11830043"/>
              <a:gd name="connsiteY1431" fmla="*/ 5317887 h 6533995"/>
              <a:gd name="connsiteX1432" fmla="*/ 3145752 w 11830043"/>
              <a:gd name="connsiteY1432" fmla="*/ 5327611 h 6533995"/>
              <a:gd name="connsiteX1433" fmla="*/ 3136034 w 11830043"/>
              <a:gd name="connsiteY1433" fmla="*/ 5317887 h 6533995"/>
              <a:gd name="connsiteX1434" fmla="*/ 3145752 w 11830043"/>
              <a:gd name="connsiteY1434" fmla="*/ 5308100 h 6533995"/>
              <a:gd name="connsiteX1435" fmla="*/ 2904574 w 11830043"/>
              <a:gd name="connsiteY1435" fmla="*/ 5308100 h 6533995"/>
              <a:gd name="connsiteX1436" fmla="*/ 2914357 w 11830043"/>
              <a:gd name="connsiteY1436" fmla="*/ 5317887 h 6533995"/>
              <a:gd name="connsiteX1437" fmla="*/ 2904574 w 11830043"/>
              <a:gd name="connsiteY1437" fmla="*/ 5327611 h 6533995"/>
              <a:gd name="connsiteX1438" fmla="*/ 2894793 w 11830043"/>
              <a:gd name="connsiteY1438" fmla="*/ 5317887 h 6533995"/>
              <a:gd name="connsiteX1439" fmla="*/ 2904574 w 11830043"/>
              <a:gd name="connsiteY1439" fmla="*/ 5308100 h 6533995"/>
              <a:gd name="connsiteX1440" fmla="*/ 2663275 w 11830043"/>
              <a:gd name="connsiteY1440" fmla="*/ 5308100 h 6533995"/>
              <a:gd name="connsiteX1441" fmla="*/ 2673000 w 11830043"/>
              <a:gd name="connsiteY1441" fmla="*/ 5317887 h 6533995"/>
              <a:gd name="connsiteX1442" fmla="*/ 2663275 w 11830043"/>
              <a:gd name="connsiteY1442" fmla="*/ 5327611 h 6533995"/>
              <a:gd name="connsiteX1443" fmla="*/ 2653493 w 11830043"/>
              <a:gd name="connsiteY1443" fmla="*/ 5317887 h 6533995"/>
              <a:gd name="connsiteX1444" fmla="*/ 2663275 w 11830043"/>
              <a:gd name="connsiteY1444" fmla="*/ 5308100 h 6533995"/>
              <a:gd name="connsiteX1445" fmla="*/ 2422039 w 11830043"/>
              <a:gd name="connsiteY1445" fmla="*/ 5308100 h 6533995"/>
              <a:gd name="connsiteX1446" fmla="*/ 2431755 w 11830043"/>
              <a:gd name="connsiteY1446" fmla="*/ 5317887 h 6533995"/>
              <a:gd name="connsiteX1447" fmla="*/ 2422039 w 11830043"/>
              <a:gd name="connsiteY1447" fmla="*/ 5327611 h 6533995"/>
              <a:gd name="connsiteX1448" fmla="*/ 2412259 w 11830043"/>
              <a:gd name="connsiteY1448" fmla="*/ 5317887 h 6533995"/>
              <a:gd name="connsiteX1449" fmla="*/ 2422039 w 11830043"/>
              <a:gd name="connsiteY1449" fmla="*/ 5308100 h 6533995"/>
              <a:gd name="connsiteX1450" fmla="*/ 2180796 w 11830043"/>
              <a:gd name="connsiteY1450" fmla="*/ 5308100 h 6533995"/>
              <a:gd name="connsiteX1451" fmla="*/ 2190581 w 11830043"/>
              <a:gd name="connsiteY1451" fmla="*/ 5317887 h 6533995"/>
              <a:gd name="connsiteX1452" fmla="*/ 2180796 w 11830043"/>
              <a:gd name="connsiteY1452" fmla="*/ 5327611 h 6533995"/>
              <a:gd name="connsiteX1453" fmla="*/ 2171085 w 11830043"/>
              <a:gd name="connsiteY1453" fmla="*/ 5317887 h 6533995"/>
              <a:gd name="connsiteX1454" fmla="*/ 2180796 w 11830043"/>
              <a:gd name="connsiteY1454" fmla="*/ 5308100 h 6533995"/>
              <a:gd name="connsiteX1455" fmla="*/ 1939584 w 11830043"/>
              <a:gd name="connsiteY1455" fmla="*/ 5308100 h 6533995"/>
              <a:gd name="connsiteX1456" fmla="*/ 1949367 w 11830043"/>
              <a:gd name="connsiteY1456" fmla="*/ 5317887 h 6533995"/>
              <a:gd name="connsiteX1457" fmla="*/ 1939584 w 11830043"/>
              <a:gd name="connsiteY1457" fmla="*/ 5327611 h 6533995"/>
              <a:gd name="connsiteX1458" fmla="*/ 1929862 w 11830043"/>
              <a:gd name="connsiteY1458" fmla="*/ 5317887 h 6533995"/>
              <a:gd name="connsiteX1459" fmla="*/ 1939584 w 11830043"/>
              <a:gd name="connsiteY1459" fmla="*/ 5308100 h 6533995"/>
              <a:gd name="connsiteX1460" fmla="*/ 1698333 w 11830043"/>
              <a:gd name="connsiteY1460" fmla="*/ 5308100 h 6533995"/>
              <a:gd name="connsiteX1461" fmla="*/ 1708119 w 11830043"/>
              <a:gd name="connsiteY1461" fmla="*/ 5317887 h 6533995"/>
              <a:gd name="connsiteX1462" fmla="*/ 1698333 w 11830043"/>
              <a:gd name="connsiteY1462" fmla="*/ 5327611 h 6533995"/>
              <a:gd name="connsiteX1463" fmla="*/ 1688548 w 11830043"/>
              <a:gd name="connsiteY1463" fmla="*/ 5317887 h 6533995"/>
              <a:gd name="connsiteX1464" fmla="*/ 1698333 w 11830043"/>
              <a:gd name="connsiteY1464" fmla="*/ 5308100 h 6533995"/>
              <a:gd name="connsiteX1465" fmla="*/ 1457108 w 11830043"/>
              <a:gd name="connsiteY1465" fmla="*/ 5308100 h 6533995"/>
              <a:gd name="connsiteX1466" fmla="*/ 1466828 w 11830043"/>
              <a:gd name="connsiteY1466" fmla="*/ 5317887 h 6533995"/>
              <a:gd name="connsiteX1467" fmla="*/ 1457108 w 11830043"/>
              <a:gd name="connsiteY1467" fmla="*/ 5327611 h 6533995"/>
              <a:gd name="connsiteX1468" fmla="*/ 1447324 w 11830043"/>
              <a:gd name="connsiteY1468" fmla="*/ 5317887 h 6533995"/>
              <a:gd name="connsiteX1469" fmla="*/ 1457108 w 11830043"/>
              <a:gd name="connsiteY1469" fmla="*/ 5308100 h 6533995"/>
              <a:gd name="connsiteX1470" fmla="*/ 1215887 w 11830043"/>
              <a:gd name="connsiteY1470" fmla="*/ 5308100 h 6533995"/>
              <a:gd name="connsiteX1471" fmla="*/ 1225671 w 11830043"/>
              <a:gd name="connsiteY1471" fmla="*/ 5317887 h 6533995"/>
              <a:gd name="connsiteX1472" fmla="*/ 1215887 w 11830043"/>
              <a:gd name="connsiteY1472" fmla="*/ 5327611 h 6533995"/>
              <a:gd name="connsiteX1473" fmla="*/ 1206167 w 11830043"/>
              <a:gd name="connsiteY1473" fmla="*/ 5317887 h 6533995"/>
              <a:gd name="connsiteX1474" fmla="*/ 1215887 w 11830043"/>
              <a:gd name="connsiteY1474" fmla="*/ 5308100 h 6533995"/>
              <a:gd name="connsiteX1475" fmla="*/ 974667 w 11830043"/>
              <a:gd name="connsiteY1475" fmla="*/ 5308100 h 6533995"/>
              <a:gd name="connsiteX1476" fmla="*/ 984451 w 11830043"/>
              <a:gd name="connsiteY1476" fmla="*/ 5317887 h 6533995"/>
              <a:gd name="connsiteX1477" fmla="*/ 974667 w 11830043"/>
              <a:gd name="connsiteY1477" fmla="*/ 5327611 h 6533995"/>
              <a:gd name="connsiteX1478" fmla="*/ 964947 w 11830043"/>
              <a:gd name="connsiteY1478" fmla="*/ 5317887 h 6533995"/>
              <a:gd name="connsiteX1479" fmla="*/ 974667 w 11830043"/>
              <a:gd name="connsiteY1479" fmla="*/ 5308100 h 6533995"/>
              <a:gd name="connsiteX1480" fmla="*/ 733447 w 11830043"/>
              <a:gd name="connsiteY1480" fmla="*/ 5308100 h 6533995"/>
              <a:gd name="connsiteX1481" fmla="*/ 743167 w 11830043"/>
              <a:gd name="connsiteY1481" fmla="*/ 5317887 h 6533995"/>
              <a:gd name="connsiteX1482" fmla="*/ 733447 w 11830043"/>
              <a:gd name="connsiteY1482" fmla="*/ 5327611 h 6533995"/>
              <a:gd name="connsiteX1483" fmla="*/ 723663 w 11830043"/>
              <a:gd name="connsiteY1483" fmla="*/ 5317887 h 6533995"/>
              <a:gd name="connsiteX1484" fmla="*/ 733447 w 11830043"/>
              <a:gd name="connsiteY1484" fmla="*/ 5308100 h 6533995"/>
              <a:gd name="connsiteX1485" fmla="*/ 492226 w 11830043"/>
              <a:gd name="connsiteY1485" fmla="*/ 5308100 h 6533995"/>
              <a:gd name="connsiteX1486" fmla="*/ 501946 w 11830043"/>
              <a:gd name="connsiteY1486" fmla="*/ 5317887 h 6533995"/>
              <a:gd name="connsiteX1487" fmla="*/ 492226 w 11830043"/>
              <a:gd name="connsiteY1487" fmla="*/ 5327611 h 6533995"/>
              <a:gd name="connsiteX1488" fmla="*/ 482442 w 11830043"/>
              <a:gd name="connsiteY1488" fmla="*/ 5317887 h 6533995"/>
              <a:gd name="connsiteX1489" fmla="*/ 492226 w 11830043"/>
              <a:gd name="connsiteY1489" fmla="*/ 5308100 h 6533995"/>
              <a:gd name="connsiteX1490" fmla="*/ 251007 w 11830043"/>
              <a:gd name="connsiteY1490" fmla="*/ 5308100 h 6533995"/>
              <a:gd name="connsiteX1491" fmla="*/ 260791 w 11830043"/>
              <a:gd name="connsiteY1491" fmla="*/ 5317887 h 6533995"/>
              <a:gd name="connsiteX1492" fmla="*/ 251007 w 11830043"/>
              <a:gd name="connsiteY1492" fmla="*/ 5327611 h 6533995"/>
              <a:gd name="connsiteX1493" fmla="*/ 241287 w 11830043"/>
              <a:gd name="connsiteY1493" fmla="*/ 5317887 h 6533995"/>
              <a:gd name="connsiteX1494" fmla="*/ 251007 w 11830043"/>
              <a:gd name="connsiteY1494" fmla="*/ 5308100 h 6533995"/>
              <a:gd name="connsiteX1495" fmla="*/ 9723 w 11830043"/>
              <a:gd name="connsiteY1495" fmla="*/ 5308100 h 6533995"/>
              <a:gd name="connsiteX1496" fmla="*/ 19507 w 11830043"/>
              <a:gd name="connsiteY1496" fmla="*/ 5317887 h 6533995"/>
              <a:gd name="connsiteX1497" fmla="*/ 9723 w 11830043"/>
              <a:gd name="connsiteY1497" fmla="*/ 5327611 h 6533995"/>
              <a:gd name="connsiteX1498" fmla="*/ 4 w 11830043"/>
              <a:gd name="connsiteY1498" fmla="*/ 5317887 h 6533995"/>
              <a:gd name="connsiteX1499" fmla="*/ 9723 w 11830043"/>
              <a:gd name="connsiteY1499" fmla="*/ 5308100 h 6533995"/>
              <a:gd name="connsiteX1500" fmla="*/ 11820259 w 11830043"/>
              <a:gd name="connsiteY1500" fmla="*/ 5066785 h 6533995"/>
              <a:gd name="connsiteX1501" fmla="*/ 11830043 w 11830043"/>
              <a:gd name="connsiteY1501" fmla="*/ 5076573 h 6533995"/>
              <a:gd name="connsiteX1502" fmla="*/ 11820259 w 11830043"/>
              <a:gd name="connsiteY1502" fmla="*/ 5086296 h 6533995"/>
              <a:gd name="connsiteX1503" fmla="*/ 11810539 w 11830043"/>
              <a:gd name="connsiteY1503" fmla="*/ 5076573 h 6533995"/>
              <a:gd name="connsiteX1504" fmla="*/ 11820259 w 11830043"/>
              <a:gd name="connsiteY1504" fmla="*/ 5066785 h 6533995"/>
              <a:gd name="connsiteX1505" fmla="*/ 11579030 w 11830043"/>
              <a:gd name="connsiteY1505" fmla="*/ 5066785 h 6533995"/>
              <a:gd name="connsiteX1506" fmla="*/ 11588815 w 11830043"/>
              <a:gd name="connsiteY1506" fmla="*/ 5076573 h 6533995"/>
              <a:gd name="connsiteX1507" fmla="*/ 11579030 w 11830043"/>
              <a:gd name="connsiteY1507" fmla="*/ 5086296 h 6533995"/>
              <a:gd name="connsiteX1508" fmla="*/ 11569310 w 11830043"/>
              <a:gd name="connsiteY1508" fmla="*/ 5076573 h 6533995"/>
              <a:gd name="connsiteX1509" fmla="*/ 11579030 w 11830043"/>
              <a:gd name="connsiteY1509" fmla="*/ 5066785 h 6533995"/>
              <a:gd name="connsiteX1510" fmla="*/ 11337802 w 11830043"/>
              <a:gd name="connsiteY1510" fmla="*/ 5066785 h 6533995"/>
              <a:gd name="connsiteX1511" fmla="*/ 11347587 w 11830043"/>
              <a:gd name="connsiteY1511" fmla="*/ 5076573 h 6533995"/>
              <a:gd name="connsiteX1512" fmla="*/ 11337802 w 11830043"/>
              <a:gd name="connsiteY1512" fmla="*/ 5086296 h 6533995"/>
              <a:gd name="connsiteX1513" fmla="*/ 11328082 w 11830043"/>
              <a:gd name="connsiteY1513" fmla="*/ 5076573 h 6533995"/>
              <a:gd name="connsiteX1514" fmla="*/ 11337802 w 11830043"/>
              <a:gd name="connsiteY1514" fmla="*/ 5066785 h 6533995"/>
              <a:gd name="connsiteX1515" fmla="*/ 11096574 w 11830043"/>
              <a:gd name="connsiteY1515" fmla="*/ 5066785 h 6533995"/>
              <a:gd name="connsiteX1516" fmla="*/ 11106294 w 11830043"/>
              <a:gd name="connsiteY1516" fmla="*/ 5076573 h 6533995"/>
              <a:gd name="connsiteX1517" fmla="*/ 11096574 w 11830043"/>
              <a:gd name="connsiteY1517" fmla="*/ 5086296 h 6533995"/>
              <a:gd name="connsiteX1518" fmla="*/ 11086790 w 11830043"/>
              <a:gd name="connsiteY1518" fmla="*/ 5076573 h 6533995"/>
              <a:gd name="connsiteX1519" fmla="*/ 11096574 w 11830043"/>
              <a:gd name="connsiteY1519" fmla="*/ 5066785 h 6533995"/>
              <a:gd name="connsiteX1520" fmla="*/ 10855345 w 11830043"/>
              <a:gd name="connsiteY1520" fmla="*/ 5066785 h 6533995"/>
              <a:gd name="connsiteX1521" fmla="*/ 10865065 w 11830043"/>
              <a:gd name="connsiteY1521" fmla="*/ 5076573 h 6533995"/>
              <a:gd name="connsiteX1522" fmla="*/ 10855345 w 11830043"/>
              <a:gd name="connsiteY1522" fmla="*/ 5086296 h 6533995"/>
              <a:gd name="connsiteX1523" fmla="*/ 10845625 w 11830043"/>
              <a:gd name="connsiteY1523" fmla="*/ 5076573 h 6533995"/>
              <a:gd name="connsiteX1524" fmla="*/ 10855345 w 11830043"/>
              <a:gd name="connsiteY1524" fmla="*/ 5066785 h 6533995"/>
              <a:gd name="connsiteX1525" fmla="*/ 10614116 w 11830043"/>
              <a:gd name="connsiteY1525" fmla="*/ 5066785 h 6533995"/>
              <a:gd name="connsiteX1526" fmla="*/ 10623901 w 11830043"/>
              <a:gd name="connsiteY1526" fmla="*/ 5076573 h 6533995"/>
              <a:gd name="connsiteX1527" fmla="*/ 10614116 w 11830043"/>
              <a:gd name="connsiteY1527" fmla="*/ 5086296 h 6533995"/>
              <a:gd name="connsiteX1528" fmla="*/ 10604396 w 11830043"/>
              <a:gd name="connsiteY1528" fmla="*/ 5076573 h 6533995"/>
              <a:gd name="connsiteX1529" fmla="*/ 10614116 w 11830043"/>
              <a:gd name="connsiteY1529" fmla="*/ 5066785 h 6533995"/>
              <a:gd name="connsiteX1530" fmla="*/ 10372888 w 11830043"/>
              <a:gd name="connsiteY1530" fmla="*/ 5066785 h 6533995"/>
              <a:gd name="connsiteX1531" fmla="*/ 10382673 w 11830043"/>
              <a:gd name="connsiteY1531" fmla="*/ 5076573 h 6533995"/>
              <a:gd name="connsiteX1532" fmla="*/ 10372888 w 11830043"/>
              <a:gd name="connsiteY1532" fmla="*/ 5086296 h 6533995"/>
              <a:gd name="connsiteX1533" fmla="*/ 10363168 w 11830043"/>
              <a:gd name="connsiteY1533" fmla="*/ 5076573 h 6533995"/>
              <a:gd name="connsiteX1534" fmla="*/ 10372888 w 11830043"/>
              <a:gd name="connsiteY1534" fmla="*/ 5066785 h 6533995"/>
              <a:gd name="connsiteX1535" fmla="*/ 10131660 w 11830043"/>
              <a:gd name="connsiteY1535" fmla="*/ 5066785 h 6533995"/>
              <a:gd name="connsiteX1536" fmla="*/ 10141444 w 11830043"/>
              <a:gd name="connsiteY1536" fmla="*/ 5076573 h 6533995"/>
              <a:gd name="connsiteX1537" fmla="*/ 10131660 w 11830043"/>
              <a:gd name="connsiteY1537" fmla="*/ 5086296 h 6533995"/>
              <a:gd name="connsiteX1538" fmla="*/ 10121940 w 11830043"/>
              <a:gd name="connsiteY1538" fmla="*/ 5076573 h 6533995"/>
              <a:gd name="connsiteX1539" fmla="*/ 10131660 w 11830043"/>
              <a:gd name="connsiteY1539" fmla="*/ 5066785 h 6533995"/>
              <a:gd name="connsiteX1540" fmla="*/ 9890432 w 11830043"/>
              <a:gd name="connsiteY1540" fmla="*/ 5066785 h 6533995"/>
              <a:gd name="connsiteX1541" fmla="*/ 9900152 w 11830043"/>
              <a:gd name="connsiteY1541" fmla="*/ 5076573 h 6533995"/>
              <a:gd name="connsiteX1542" fmla="*/ 9890432 w 11830043"/>
              <a:gd name="connsiteY1542" fmla="*/ 5086296 h 6533995"/>
              <a:gd name="connsiteX1543" fmla="*/ 9880648 w 11830043"/>
              <a:gd name="connsiteY1543" fmla="*/ 5076573 h 6533995"/>
              <a:gd name="connsiteX1544" fmla="*/ 9890432 w 11830043"/>
              <a:gd name="connsiteY1544" fmla="*/ 5066785 h 6533995"/>
              <a:gd name="connsiteX1545" fmla="*/ 9649203 w 11830043"/>
              <a:gd name="connsiteY1545" fmla="*/ 5066785 h 6533995"/>
              <a:gd name="connsiteX1546" fmla="*/ 9658923 w 11830043"/>
              <a:gd name="connsiteY1546" fmla="*/ 5076573 h 6533995"/>
              <a:gd name="connsiteX1547" fmla="*/ 9649203 w 11830043"/>
              <a:gd name="connsiteY1547" fmla="*/ 5086296 h 6533995"/>
              <a:gd name="connsiteX1548" fmla="*/ 9639483 w 11830043"/>
              <a:gd name="connsiteY1548" fmla="*/ 5076573 h 6533995"/>
              <a:gd name="connsiteX1549" fmla="*/ 9649203 w 11830043"/>
              <a:gd name="connsiteY1549" fmla="*/ 5066785 h 6533995"/>
              <a:gd name="connsiteX1550" fmla="*/ 9417695 w 11830043"/>
              <a:gd name="connsiteY1550" fmla="*/ 5066785 h 6533995"/>
              <a:gd name="connsiteX1551" fmla="*/ 9427416 w 11830043"/>
              <a:gd name="connsiteY1551" fmla="*/ 5076573 h 6533995"/>
              <a:gd name="connsiteX1552" fmla="*/ 9417695 w 11830043"/>
              <a:gd name="connsiteY1552" fmla="*/ 5086296 h 6533995"/>
              <a:gd name="connsiteX1553" fmla="*/ 9407911 w 11830043"/>
              <a:gd name="connsiteY1553" fmla="*/ 5076573 h 6533995"/>
              <a:gd name="connsiteX1554" fmla="*/ 9417695 w 11830043"/>
              <a:gd name="connsiteY1554" fmla="*/ 5066785 h 6533995"/>
              <a:gd name="connsiteX1555" fmla="*/ 9176467 w 11830043"/>
              <a:gd name="connsiteY1555" fmla="*/ 5066785 h 6533995"/>
              <a:gd name="connsiteX1556" fmla="*/ 9186187 w 11830043"/>
              <a:gd name="connsiteY1556" fmla="*/ 5076573 h 6533995"/>
              <a:gd name="connsiteX1557" fmla="*/ 9176467 w 11830043"/>
              <a:gd name="connsiteY1557" fmla="*/ 5086296 h 6533995"/>
              <a:gd name="connsiteX1558" fmla="*/ 9166683 w 11830043"/>
              <a:gd name="connsiteY1558" fmla="*/ 5076573 h 6533995"/>
              <a:gd name="connsiteX1559" fmla="*/ 9176467 w 11830043"/>
              <a:gd name="connsiteY1559" fmla="*/ 5066785 h 6533995"/>
              <a:gd name="connsiteX1560" fmla="*/ 8935237 w 11830043"/>
              <a:gd name="connsiteY1560" fmla="*/ 5066785 h 6533995"/>
              <a:gd name="connsiteX1561" fmla="*/ 8944958 w 11830043"/>
              <a:gd name="connsiteY1561" fmla="*/ 5076573 h 6533995"/>
              <a:gd name="connsiteX1562" fmla="*/ 8935237 w 11830043"/>
              <a:gd name="connsiteY1562" fmla="*/ 5086296 h 6533995"/>
              <a:gd name="connsiteX1563" fmla="*/ 8925454 w 11830043"/>
              <a:gd name="connsiteY1563" fmla="*/ 5076573 h 6533995"/>
              <a:gd name="connsiteX1564" fmla="*/ 8935237 w 11830043"/>
              <a:gd name="connsiteY1564" fmla="*/ 5066785 h 6533995"/>
              <a:gd name="connsiteX1565" fmla="*/ 8694009 w 11830043"/>
              <a:gd name="connsiteY1565" fmla="*/ 5066785 h 6533995"/>
              <a:gd name="connsiteX1566" fmla="*/ 8703730 w 11830043"/>
              <a:gd name="connsiteY1566" fmla="*/ 5076573 h 6533995"/>
              <a:gd name="connsiteX1567" fmla="*/ 8694009 w 11830043"/>
              <a:gd name="connsiteY1567" fmla="*/ 5086296 h 6533995"/>
              <a:gd name="connsiteX1568" fmla="*/ 8684289 w 11830043"/>
              <a:gd name="connsiteY1568" fmla="*/ 5076573 h 6533995"/>
              <a:gd name="connsiteX1569" fmla="*/ 8694009 w 11830043"/>
              <a:gd name="connsiteY1569" fmla="*/ 5066785 h 6533995"/>
              <a:gd name="connsiteX1570" fmla="*/ 8452781 w 11830043"/>
              <a:gd name="connsiteY1570" fmla="*/ 5066785 h 6533995"/>
              <a:gd name="connsiteX1571" fmla="*/ 8462566 w 11830043"/>
              <a:gd name="connsiteY1571" fmla="*/ 5076573 h 6533995"/>
              <a:gd name="connsiteX1572" fmla="*/ 8452781 w 11830043"/>
              <a:gd name="connsiteY1572" fmla="*/ 5086296 h 6533995"/>
              <a:gd name="connsiteX1573" fmla="*/ 8443061 w 11830043"/>
              <a:gd name="connsiteY1573" fmla="*/ 5076573 h 6533995"/>
              <a:gd name="connsiteX1574" fmla="*/ 8452781 w 11830043"/>
              <a:gd name="connsiteY1574" fmla="*/ 5066785 h 6533995"/>
              <a:gd name="connsiteX1575" fmla="*/ 8211553 w 11830043"/>
              <a:gd name="connsiteY1575" fmla="*/ 5066785 h 6533995"/>
              <a:gd name="connsiteX1576" fmla="*/ 8221273 w 11830043"/>
              <a:gd name="connsiteY1576" fmla="*/ 5076573 h 6533995"/>
              <a:gd name="connsiteX1577" fmla="*/ 8211553 w 11830043"/>
              <a:gd name="connsiteY1577" fmla="*/ 5086296 h 6533995"/>
              <a:gd name="connsiteX1578" fmla="*/ 8201769 w 11830043"/>
              <a:gd name="connsiteY1578" fmla="*/ 5076573 h 6533995"/>
              <a:gd name="connsiteX1579" fmla="*/ 8211553 w 11830043"/>
              <a:gd name="connsiteY1579" fmla="*/ 5066785 h 6533995"/>
              <a:gd name="connsiteX1580" fmla="*/ 7970260 w 11830043"/>
              <a:gd name="connsiteY1580" fmla="*/ 5066785 h 6533995"/>
              <a:gd name="connsiteX1581" fmla="*/ 7980044 w 11830043"/>
              <a:gd name="connsiteY1581" fmla="*/ 5076573 h 6533995"/>
              <a:gd name="connsiteX1582" fmla="*/ 7970260 w 11830043"/>
              <a:gd name="connsiteY1582" fmla="*/ 5086296 h 6533995"/>
              <a:gd name="connsiteX1583" fmla="*/ 7960477 w 11830043"/>
              <a:gd name="connsiteY1583" fmla="*/ 5076573 h 6533995"/>
              <a:gd name="connsiteX1584" fmla="*/ 7970260 w 11830043"/>
              <a:gd name="connsiteY1584" fmla="*/ 5066785 h 6533995"/>
              <a:gd name="connsiteX1585" fmla="*/ 7729032 w 11830043"/>
              <a:gd name="connsiteY1585" fmla="*/ 5066785 h 6533995"/>
              <a:gd name="connsiteX1586" fmla="*/ 7738753 w 11830043"/>
              <a:gd name="connsiteY1586" fmla="*/ 5076573 h 6533995"/>
              <a:gd name="connsiteX1587" fmla="*/ 7729032 w 11830043"/>
              <a:gd name="connsiteY1587" fmla="*/ 5086296 h 6533995"/>
              <a:gd name="connsiteX1588" fmla="*/ 7719249 w 11830043"/>
              <a:gd name="connsiteY1588" fmla="*/ 5076573 h 6533995"/>
              <a:gd name="connsiteX1589" fmla="*/ 7729032 w 11830043"/>
              <a:gd name="connsiteY1589" fmla="*/ 5066785 h 6533995"/>
              <a:gd name="connsiteX1590" fmla="*/ 7487803 w 11830043"/>
              <a:gd name="connsiteY1590" fmla="*/ 5066785 h 6533995"/>
              <a:gd name="connsiteX1591" fmla="*/ 7497524 w 11830043"/>
              <a:gd name="connsiteY1591" fmla="*/ 5076573 h 6533995"/>
              <a:gd name="connsiteX1592" fmla="*/ 7487803 w 11830043"/>
              <a:gd name="connsiteY1592" fmla="*/ 5086296 h 6533995"/>
              <a:gd name="connsiteX1593" fmla="*/ 7478019 w 11830043"/>
              <a:gd name="connsiteY1593" fmla="*/ 5076573 h 6533995"/>
              <a:gd name="connsiteX1594" fmla="*/ 7487803 w 11830043"/>
              <a:gd name="connsiteY1594" fmla="*/ 5066785 h 6533995"/>
              <a:gd name="connsiteX1595" fmla="*/ 7246575 w 11830043"/>
              <a:gd name="connsiteY1595" fmla="*/ 5066785 h 6533995"/>
              <a:gd name="connsiteX1596" fmla="*/ 7256359 w 11830043"/>
              <a:gd name="connsiteY1596" fmla="*/ 5076573 h 6533995"/>
              <a:gd name="connsiteX1597" fmla="*/ 7246575 w 11830043"/>
              <a:gd name="connsiteY1597" fmla="*/ 5086296 h 6533995"/>
              <a:gd name="connsiteX1598" fmla="*/ 7236855 w 11830043"/>
              <a:gd name="connsiteY1598" fmla="*/ 5076573 h 6533995"/>
              <a:gd name="connsiteX1599" fmla="*/ 7246575 w 11830043"/>
              <a:gd name="connsiteY1599" fmla="*/ 5066785 h 6533995"/>
              <a:gd name="connsiteX1600" fmla="*/ 7005346 w 11830043"/>
              <a:gd name="connsiteY1600" fmla="*/ 5066785 h 6533995"/>
              <a:gd name="connsiteX1601" fmla="*/ 7015130 w 11830043"/>
              <a:gd name="connsiteY1601" fmla="*/ 5076573 h 6533995"/>
              <a:gd name="connsiteX1602" fmla="*/ 7005346 w 11830043"/>
              <a:gd name="connsiteY1602" fmla="*/ 5086296 h 6533995"/>
              <a:gd name="connsiteX1603" fmla="*/ 6995626 w 11830043"/>
              <a:gd name="connsiteY1603" fmla="*/ 5076573 h 6533995"/>
              <a:gd name="connsiteX1604" fmla="*/ 7005346 w 11830043"/>
              <a:gd name="connsiteY1604" fmla="*/ 5066785 h 6533995"/>
              <a:gd name="connsiteX1605" fmla="*/ 6764118 w 11830043"/>
              <a:gd name="connsiteY1605" fmla="*/ 5066785 h 6533995"/>
              <a:gd name="connsiteX1606" fmla="*/ 6773902 w 11830043"/>
              <a:gd name="connsiteY1606" fmla="*/ 5076573 h 6533995"/>
              <a:gd name="connsiteX1607" fmla="*/ 6764118 w 11830043"/>
              <a:gd name="connsiteY1607" fmla="*/ 5086296 h 6533995"/>
              <a:gd name="connsiteX1608" fmla="*/ 6754335 w 11830043"/>
              <a:gd name="connsiteY1608" fmla="*/ 5076573 h 6533995"/>
              <a:gd name="connsiteX1609" fmla="*/ 6764118 w 11830043"/>
              <a:gd name="connsiteY1609" fmla="*/ 5066785 h 6533995"/>
              <a:gd name="connsiteX1610" fmla="*/ 6522889 w 11830043"/>
              <a:gd name="connsiteY1610" fmla="*/ 5066785 h 6533995"/>
              <a:gd name="connsiteX1611" fmla="*/ 6532610 w 11830043"/>
              <a:gd name="connsiteY1611" fmla="*/ 5076573 h 6533995"/>
              <a:gd name="connsiteX1612" fmla="*/ 6522889 w 11830043"/>
              <a:gd name="connsiteY1612" fmla="*/ 5086296 h 6533995"/>
              <a:gd name="connsiteX1613" fmla="*/ 6513105 w 11830043"/>
              <a:gd name="connsiteY1613" fmla="*/ 5076573 h 6533995"/>
              <a:gd name="connsiteX1614" fmla="*/ 6522889 w 11830043"/>
              <a:gd name="connsiteY1614" fmla="*/ 5066785 h 6533995"/>
              <a:gd name="connsiteX1615" fmla="*/ 6281661 w 11830043"/>
              <a:gd name="connsiteY1615" fmla="*/ 5066785 h 6533995"/>
              <a:gd name="connsiteX1616" fmla="*/ 6291381 w 11830043"/>
              <a:gd name="connsiteY1616" fmla="*/ 5076573 h 6533995"/>
              <a:gd name="connsiteX1617" fmla="*/ 6281661 w 11830043"/>
              <a:gd name="connsiteY1617" fmla="*/ 5086296 h 6533995"/>
              <a:gd name="connsiteX1618" fmla="*/ 6271877 w 11830043"/>
              <a:gd name="connsiteY1618" fmla="*/ 5076573 h 6533995"/>
              <a:gd name="connsiteX1619" fmla="*/ 6281661 w 11830043"/>
              <a:gd name="connsiteY1619" fmla="*/ 5066785 h 6533995"/>
              <a:gd name="connsiteX1620" fmla="*/ 6040432 w 11830043"/>
              <a:gd name="connsiteY1620" fmla="*/ 5066785 h 6533995"/>
              <a:gd name="connsiteX1621" fmla="*/ 6050216 w 11830043"/>
              <a:gd name="connsiteY1621" fmla="*/ 5076573 h 6533995"/>
              <a:gd name="connsiteX1622" fmla="*/ 6040432 w 11830043"/>
              <a:gd name="connsiteY1622" fmla="*/ 5086296 h 6533995"/>
              <a:gd name="connsiteX1623" fmla="*/ 6030712 w 11830043"/>
              <a:gd name="connsiteY1623" fmla="*/ 5076573 h 6533995"/>
              <a:gd name="connsiteX1624" fmla="*/ 6040432 w 11830043"/>
              <a:gd name="connsiteY1624" fmla="*/ 5066785 h 6533995"/>
              <a:gd name="connsiteX1625" fmla="*/ 5799205 w 11830043"/>
              <a:gd name="connsiteY1625" fmla="*/ 5066785 h 6533995"/>
              <a:gd name="connsiteX1626" fmla="*/ 5808989 w 11830043"/>
              <a:gd name="connsiteY1626" fmla="*/ 5076573 h 6533995"/>
              <a:gd name="connsiteX1627" fmla="*/ 5799205 w 11830043"/>
              <a:gd name="connsiteY1627" fmla="*/ 5086296 h 6533995"/>
              <a:gd name="connsiteX1628" fmla="*/ 5789486 w 11830043"/>
              <a:gd name="connsiteY1628" fmla="*/ 5076573 h 6533995"/>
              <a:gd name="connsiteX1629" fmla="*/ 5799205 w 11830043"/>
              <a:gd name="connsiteY1629" fmla="*/ 5066785 h 6533995"/>
              <a:gd name="connsiteX1630" fmla="*/ 5557992 w 11830043"/>
              <a:gd name="connsiteY1630" fmla="*/ 5066785 h 6533995"/>
              <a:gd name="connsiteX1631" fmla="*/ 5567774 w 11830043"/>
              <a:gd name="connsiteY1631" fmla="*/ 5076573 h 6533995"/>
              <a:gd name="connsiteX1632" fmla="*/ 5557992 w 11830043"/>
              <a:gd name="connsiteY1632" fmla="*/ 5086296 h 6533995"/>
              <a:gd name="connsiteX1633" fmla="*/ 5548208 w 11830043"/>
              <a:gd name="connsiteY1633" fmla="*/ 5076573 h 6533995"/>
              <a:gd name="connsiteX1634" fmla="*/ 5557992 w 11830043"/>
              <a:gd name="connsiteY1634" fmla="*/ 5066785 h 6533995"/>
              <a:gd name="connsiteX1635" fmla="*/ 5316710 w 11830043"/>
              <a:gd name="connsiteY1635" fmla="*/ 5066785 h 6533995"/>
              <a:gd name="connsiteX1636" fmla="*/ 5326429 w 11830043"/>
              <a:gd name="connsiteY1636" fmla="*/ 5076573 h 6533995"/>
              <a:gd name="connsiteX1637" fmla="*/ 5316710 w 11830043"/>
              <a:gd name="connsiteY1637" fmla="*/ 5086296 h 6533995"/>
              <a:gd name="connsiteX1638" fmla="*/ 5306924 w 11830043"/>
              <a:gd name="connsiteY1638" fmla="*/ 5076573 h 6533995"/>
              <a:gd name="connsiteX1639" fmla="*/ 5316710 w 11830043"/>
              <a:gd name="connsiteY1639" fmla="*/ 5066785 h 6533995"/>
              <a:gd name="connsiteX1640" fmla="*/ 5075486 w 11830043"/>
              <a:gd name="connsiteY1640" fmla="*/ 5066785 h 6533995"/>
              <a:gd name="connsiteX1641" fmla="*/ 5085202 w 11830043"/>
              <a:gd name="connsiteY1641" fmla="*/ 5076573 h 6533995"/>
              <a:gd name="connsiteX1642" fmla="*/ 5075486 w 11830043"/>
              <a:gd name="connsiteY1642" fmla="*/ 5086296 h 6533995"/>
              <a:gd name="connsiteX1643" fmla="*/ 5065705 w 11830043"/>
              <a:gd name="connsiteY1643" fmla="*/ 5076573 h 6533995"/>
              <a:gd name="connsiteX1644" fmla="*/ 5075486 w 11830043"/>
              <a:gd name="connsiteY1644" fmla="*/ 5066785 h 6533995"/>
              <a:gd name="connsiteX1645" fmla="*/ 4834252 w 11830043"/>
              <a:gd name="connsiteY1645" fmla="*/ 5066785 h 6533995"/>
              <a:gd name="connsiteX1646" fmla="*/ 4844040 w 11830043"/>
              <a:gd name="connsiteY1646" fmla="*/ 5076573 h 6533995"/>
              <a:gd name="connsiteX1647" fmla="*/ 4834252 w 11830043"/>
              <a:gd name="connsiteY1647" fmla="*/ 5086296 h 6533995"/>
              <a:gd name="connsiteX1648" fmla="*/ 4824534 w 11830043"/>
              <a:gd name="connsiteY1648" fmla="*/ 5076573 h 6533995"/>
              <a:gd name="connsiteX1649" fmla="*/ 4834252 w 11830043"/>
              <a:gd name="connsiteY1649" fmla="*/ 5066785 h 6533995"/>
              <a:gd name="connsiteX1650" fmla="*/ 4593019 w 11830043"/>
              <a:gd name="connsiteY1650" fmla="*/ 5066785 h 6533995"/>
              <a:gd name="connsiteX1651" fmla="*/ 4602795 w 11830043"/>
              <a:gd name="connsiteY1651" fmla="*/ 5076573 h 6533995"/>
              <a:gd name="connsiteX1652" fmla="*/ 4593019 w 11830043"/>
              <a:gd name="connsiteY1652" fmla="*/ 5086296 h 6533995"/>
              <a:gd name="connsiteX1653" fmla="*/ 4583304 w 11830043"/>
              <a:gd name="connsiteY1653" fmla="*/ 5076573 h 6533995"/>
              <a:gd name="connsiteX1654" fmla="*/ 4593019 w 11830043"/>
              <a:gd name="connsiteY1654" fmla="*/ 5066785 h 6533995"/>
              <a:gd name="connsiteX1655" fmla="*/ 4351806 w 11830043"/>
              <a:gd name="connsiteY1655" fmla="*/ 5066785 h 6533995"/>
              <a:gd name="connsiteX1656" fmla="*/ 4361580 w 11830043"/>
              <a:gd name="connsiteY1656" fmla="*/ 5076573 h 6533995"/>
              <a:gd name="connsiteX1657" fmla="*/ 4351806 w 11830043"/>
              <a:gd name="connsiteY1657" fmla="*/ 5086296 h 6533995"/>
              <a:gd name="connsiteX1658" fmla="*/ 4342006 w 11830043"/>
              <a:gd name="connsiteY1658" fmla="*/ 5076573 h 6533995"/>
              <a:gd name="connsiteX1659" fmla="*/ 4351806 w 11830043"/>
              <a:gd name="connsiteY1659" fmla="*/ 5066785 h 6533995"/>
              <a:gd name="connsiteX1660" fmla="*/ 4110581 w 11830043"/>
              <a:gd name="connsiteY1660" fmla="*/ 5066785 h 6533995"/>
              <a:gd name="connsiteX1661" fmla="*/ 4120362 w 11830043"/>
              <a:gd name="connsiteY1661" fmla="*/ 5076573 h 6533995"/>
              <a:gd name="connsiteX1662" fmla="*/ 4110581 w 11830043"/>
              <a:gd name="connsiteY1662" fmla="*/ 5086296 h 6533995"/>
              <a:gd name="connsiteX1663" fmla="*/ 4100799 w 11830043"/>
              <a:gd name="connsiteY1663" fmla="*/ 5076573 h 6533995"/>
              <a:gd name="connsiteX1664" fmla="*/ 4110581 w 11830043"/>
              <a:gd name="connsiteY1664" fmla="*/ 5066785 h 6533995"/>
              <a:gd name="connsiteX1665" fmla="*/ 3869431 w 11830043"/>
              <a:gd name="connsiteY1665" fmla="*/ 5066785 h 6533995"/>
              <a:gd name="connsiteX1666" fmla="*/ 3879151 w 11830043"/>
              <a:gd name="connsiteY1666" fmla="*/ 5076573 h 6533995"/>
              <a:gd name="connsiteX1667" fmla="*/ 3869431 w 11830043"/>
              <a:gd name="connsiteY1667" fmla="*/ 5086296 h 6533995"/>
              <a:gd name="connsiteX1668" fmla="*/ 3859648 w 11830043"/>
              <a:gd name="connsiteY1668" fmla="*/ 5076573 h 6533995"/>
              <a:gd name="connsiteX1669" fmla="*/ 3869431 w 11830043"/>
              <a:gd name="connsiteY1669" fmla="*/ 5066785 h 6533995"/>
              <a:gd name="connsiteX1670" fmla="*/ 3628212 w 11830043"/>
              <a:gd name="connsiteY1670" fmla="*/ 5066785 h 6533995"/>
              <a:gd name="connsiteX1671" fmla="*/ 3637936 w 11830043"/>
              <a:gd name="connsiteY1671" fmla="*/ 5076573 h 6533995"/>
              <a:gd name="connsiteX1672" fmla="*/ 3628212 w 11830043"/>
              <a:gd name="connsiteY1672" fmla="*/ 5086296 h 6533995"/>
              <a:gd name="connsiteX1673" fmla="*/ 3618432 w 11830043"/>
              <a:gd name="connsiteY1673" fmla="*/ 5076573 h 6533995"/>
              <a:gd name="connsiteX1674" fmla="*/ 3628212 w 11830043"/>
              <a:gd name="connsiteY1674" fmla="*/ 5066785 h 6533995"/>
              <a:gd name="connsiteX1675" fmla="*/ 3386959 w 11830043"/>
              <a:gd name="connsiteY1675" fmla="*/ 5066785 h 6533995"/>
              <a:gd name="connsiteX1676" fmla="*/ 3396745 w 11830043"/>
              <a:gd name="connsiteY1676" fmla="*/ 5076573 h 6533995"/>
              <a:gd name="connsiteX1677" fmla="*/ 3386959 w 11830043"/>
              <a:gd name="connsiteY1677" fmla="*/ 5086296 h 6533995"/>
              <a:gd name="connsiteX1678" fmla="*/ 3377237 w 11830043"/>
              <a:gd name="connsiteY1678" fmla="*/ 5076573 h 6533995"/>
              <a:gd name="connsiteX1679" fmla="*/ 3386959 w 11830043"/>
              <a:gd name="connsiteY1679" fmla="*/ 5066785 h 6533995"/>
              <a:gd name="connsiteX1680" fmla="*/ 3145752 w 11830043"/>
              <a:gd name="connsiteY1680" fmla="*/ 5066785 h 6533995"/>
              <a:gd name="connsiteX1681" fmla="*/ 3155534 w 11830043"/>
              <a:gd name="connsiteY1681" fmla="*/ 5076573 h 6533995"/>
              <a:gd name="connsiteX1682" fmla="*/ 3145752 w 11830043"/>
              <a:gd name="connsiteY1682" fmla="*/ 5086296 h 6533995"/>
              <a:gd name="connsiteX1683" fmla="*/ 3136034 w 11830043"/>
              <a:gd name="connsiteY1683" fmla="*/ 5076573 h 6533995"/>
              <a:gd name="connsiteX1684" fmla="*/ 3145752 w 11830043"/>
              <a:gd name="connsiteY1684" fmla="*/ 5066785 h 6533995"/>
              <a:gd name="connsiteX1685" fmla="*/ 2904574 w 11830043"/>
              <a:gd name="connsiteY1685" fmla="*/ 5066785 h 6533995"/>
              <a:gd name="connsiteX1686" fmla="*/ 2914357 w 11830043"/>
              <a:gd name="connsiteY1686" fmla="*/ 5076573 h 6533995"/>
              <a:gd name="connsiteX1687" fmla="*/ 2904574 w 11830043"/>
              <a:gd name="connsiteY1687" fmla="*/ 5086296 h 6533995"/>
              <a:gd name="connsiteX1688" fmla="*/ 2894792 w 11830043"/>
              <a:gd name="connsiteY1688" fmla="*/ 5076573 h 6533995"/>
              <a:gd name="connsiteX1689" fmla="*/ 2904574 w 11830043"/>
              <a:gd name="connsiteY1689" fmla="*/ 5066785 h 6533995"/>
              <a:gd name="connsiteX1690" fmla="*/ 2663275 w 11830043"/>
              <a:gd name="connsiteY1690" fmla="*/ 5066785 h 6533995"/>
              <a:gd name="connsiteX1691" fmla="*/ 2673000 w 11830043"/>
              <a:gd name="connsiteY1691" fmla="*/ 5076573 h 6533995"/>
              <a:gd name="connsiteX1692" fmla="*/ 2663275 w 11830043"/>
              <a:gd name="connsiteY1692" fmla="*/ 5086296 h 6533995"/>
              <a:gd name="connsiteX1693" fmla="*/ 2653493 w 11830043"/>
              <a:gd name="connsiteY1693" fmla="*/ 5076573 h 6533995"/>
              <a:gd name="connsiteX1694" fmla="*/ 2663275 w 11830043"/>
              <a:gd name="connsiteY1694" fmla="*/ 5066785 h 6533995"/>
              <a:gd name="connsiteX1695" fmla="*/ 2422039 w 11830043"/>
              <a:gd name="connsiteY1695" fmla="*/ 5066785 h 6533995"/>
              <a:gd name="connsiteX1696" fmla="*/ 2431755 w 11830043"/>
              <a:gd name="connsiteY1696" fmla="*/ 5076573 h 6533995"/>
              <a:gd name="connsiteX1697" fmla="*/ 2422039 w 11830043"/>
              <a:gd name="connsiteY1697" fmla="*/ 5086296 h 6533995"/>
              <a:gd name="connsiteX1698" fmla="*/ 2412259 w 11830043"/>
              <a:gd name="connsiteY1698" fmla="*/ 5076573 h 6533995"/>
              <a:gd name="connsiteX1699" fmla="*/ 2422039 w 11830043"/>
              <a:gd name="connsiteY1699" fmla="*/ 5066785 h 6533995"/>
              <a:gd name="connsiteX1700" fmla="*/ 2180796 w 11830043"/>
              <a:gd name="connsiteY1700" fmla="*/ 5066785 h 6533995"/>
              <a:gd name="connsiteX1701" fmla="*/ 2190581 w 11830043"/>
              <a:gd name="connsiteY1701" fmla="*/ 5076573 h 6533995"/>
              <a:gd name="connsiteX1702" fmla="*/ 2180796 w 11830043"/>
              <a:gd name="connsiteY1702" fmla="*/ 5086296 h 6533995"/>
              <a:gd name="connsiteX1703" fmla="*/ 2171085 w 11830043"/>
              <a:gd name="connsiteY1703" fmla="*/ 5076573 h 6533995"/>
              <a:gd name="connsiteX1704" fmla="*/ 2180796 w 11830043"/>
              <a:gd name="connsiteY1704" fmla="*/ 5066785 h 6533995"/>
              <a:gd name="connsiteX1705" fmla="*/ 1939584 w 11830043"/>
              <a:gd name="connsiteY1705" fmla="*/ 5066785 h 6533995"/>
              <a:gd name="connsiteX1706" fmla="*/ 1949367 w 11830043"/>
              <a:gd name="connsiteY1706" fmla="*/ 5076573 h 6533995"/>
              <a:gd name="connsiteX1707" fmla="*/ 1939584 w 11830043"/>
              <a:gd name="connsiteY1707" fmla="*/ 5086296 h 6533995"/>
              <a:gd name="connsiteX1708" fmla="*/ 1929861 w 11830043"/>
              <a:gd name="connsiteY1708" fmla="*/ 5076573 h 6533995"/>
              <a:gd name="connsiteX1709" fmla="*/ 1939584 w 11830043"/>
              <a:gd name="connsiteY1709" fmla="*/ 5066785 h 6533995"/>
              <a:gd name="connsiteX1710" fmla="*/ 1698333 w 11830043"/>
              <a:gd name="connsiteY1710" fmla="*/ 5066785 h 6533995"/>
              <a:gd name="connsiteX1711" fmla="*/ 1708119 w 11830043"/>
              <a:gd name="connsiteY1711" fmla="*/ 5076573 h 6533995"/>
              <a:gd name="connsiteX1712" fmla="*/ 1698333 w 11830043"/>
              <a:gd name="connsiteY1712" fmla="*/ 5086296 h 6533995"/>
              <a:gd name="connsiteX1713" fmla="*/ 1688548 w 11830043"/>
              <a:gd name="connsiteY1713" fmla="*/ 5076573 h 6533995"/>
              <a:gd name="connsiteX1714" fmla="*/ 1698333 w 11830043"/>
              <a:gd name="connsiteY1714" fmla="*/ 5066785 h 6533995"/>
              <a:gd name="connsiteX1715" fmla="*/ 1457108 w 11830043"/>
              <a:gd name="connsiteY1715" fmla="*/ 5066785 h 6533995"/>
              <a:gd name="connsiteX1716" fmla="*/ 1466828 w 11830043"/>
              <a:gd name="connsiteY1716" fmla="*/ 5076573 h 6533995"/>
              <a:gd name="connsiteX1717" fmla="*/ 1457108 w 11830043"/>
              <a:gd name="connsiteY1717" fmla="*/ 5086296 h 6533995"/>
              <a:gd name="connsiteX1718" fmla="*/ 1447324 w 11830043"/>
              <a:gd name="connsiteY1718" fmla="*/ 5076573 h 6533995"/>
              <a:gd name="connsiteX1719" fmla="*/ 1457108 w 11830043"/>
              <a:gd name="connsiteY1719" fmla="*/ 5066785 h 6533995"/>
              <a:gd name="connsiteX1720" fmla="*/ 1215887 w 11830043"/>
              <a:gd name="connsiteY1720" fmla="*/ 5066785 h 6533995"/>
              <a:gd name="connsiteX1721" fmla="*/ 1225671 w 11830043"/>
              <a:gd name="connsiteY1721" fmla="*/ 5076573 h 6533995"/>
              <a:gd name="connsiteX1722" fmla="*/ 1215887 w 11830043"/>
              <a:gd name="connsiteY1722" fmla="*/ 5086296 h 6533995"/>
              <a:gd name="connsiteX1723" fmla="*/ 1206167 w 11830043"/>
              <a:gd name="connsiteY1723" fmla="*/ 5076573 h 6533995"/>
              <a:gd name="connsiteX1724" fmla="*/ 1215887 w 11830043"/>
              <a:gd name="connsiteY1724" fmla="*/ 5066785 h 6533995"/>
              <a:gd name="connsiteX1725" fmla="*/ 974667 w 11830043"/>
              <a:gd name="connsiteY1725" fmla="*/ 5066785 h 6533995"/>
              <a:gd name="connsiteX1726" fmla="*/ 984451 w 11830043"/>
              <a:gd name="connsiteY1726" fmla="*/ 5076573 h 6533995"/>
              <a:gd name="connsiteX1727" fmla="*/ 974667 w 11830043"/>
              <a:gd name="connsiteY1727" fmla="*/ 5086296 h 6533995"/>
              <a:gd name="connsiteX1728" fmla="*/ 964947 w 11830043"/>
              <a:gd name="connsiteY1728" fmla="*/ 5076573 h 6533995"/>
              <a:gd name="connsiteX1729" fmla="*/ 974667 w 11830043"/>
              <a:gd name="connsiteY1729" fmla="*/ 5066785 h 6533995"/>
              <a:gd name="connsiteX1730" fmla="*/ 733447 w 11830043"/>
              <a:gd name="connsiteY1730" fmla="*/ 5066785 h 6533995"/>
              <a:gd name="connsiteX1731" fmla="*/ 743167 w 11830043"/>
              <a:gd name="connsiteY1731" fmla="*/ 5076573 h 6533995"/>
              <a:gd name="connsiteX1732" fmla="*/ 733447 w 11830043"/>
              <a:gd name="connsiteY1732" fmla="*/ 5086296 h 6533995"/>
              <a:gd name="connsiteX1733" fmla="*/ 723663 w 11830043"/>
              <a:gd name="connsiteY1733" fmla="*/ 5076573 h 6533995"/>
              <a:gd name="connsiteX1734" fmla="*/ 733447 w 11830043"/>
              <a:gd name="connsiteY1734" fmla="*/ 5066785 h 6533995"/>
              <a:gd name="connsiteX1735" fmla="*/ 492226 w 11830043"/>
              <a:gd name="connsiteY1735" fmla="*/ 5066785 h 6533995"/>
              <a:gd name="connsiteX1736" fmla="*/ 501946 w 11830043"/>
              <a:gd name="connsiteY1736" fmla="*/ 5076573 h 6533995"/>
              <a:gd name="connsiteX1737" fmla="*/ 492226 w 11830043"/>
              <a:gd name="connsiteY1737" fmla="*/ 5086296 h 6533995"/>
              <a:gd name="connsiteX1738" fmla="*/ 482442 w 11830043"/>
              <a:gd name="connsiteY1738" fmla="*/ 5076573 h 6533995"/>
              <a:gd name="connsiteX1739" fmla="*/ 492226 w 11830043"/>
              <a:gd name="connsiteY1739" fmla="*/ 5066785 h 6533995"/>
              <a:gd name="connsiteX1740" fmla="*/ 251007 w 11830043"/>
              <a:gd name="connsiteY1740" fmla="*/ 5066785 h 6533995"/>
              <a:gd name="connsiteX1741" fmla="*/ 260791 w 11830043"/>
              <a:gd name="connsiteY1741" fmla="*/ 5076573 h 6533995"/>
              <a:gd name="connsiteX1742" fmla="*/ 251007 w 11830043"/>
              <a:gd name="connsiteY1742" fmla="*/ 5086296 h 6533995"/>
              <a:gd name="connsiteX1743" fmla="*/ 241287 w 11830043"/>
              <a:gd name="connsiteY1743" fmla="*/ 5076573 h 6533995"/>
              <a:gd name="connsiteX1744" fmla="*/ 251007 w 11830043"/>
              <a:gd name="connsiteY1744" fmla="*/ 5066785 h 6533995"/>
              <a:gd name="connsiteX1745" fmla="*/ 9723 w 11830043"/>
              <a:gd name="connsiteY1745" fmla="*/ 5066785 h 6533995"/>
              <a:gd name="connsiteX1746" fmla="*/ 19507 w 11830043"/>
              <a:gd name="connsiteY1746" fmla="*/ 5076573 h 6533995"/>
              <a:gd name="connsiteX1747" fmla="*/ 9723 w 11830043"/>
              <a:gd name="connsiteY1747" fmla="*/ 5086296 h 6533995"/>
              <a:gd name="connsiteX1748" fmla="*/ 4 w 11830043"/>
              <a:gd name="connsiteY1748" fmla="*/ 5076573 h 6533995"/>
              <a:gd name="connsiteX1749" fmla="*/ 9723 w 11830043"/>
              <a:gd name="connsiteY1749" fmla="*/ 5066785 h 6533995"/>
              <a:gd name="connsiteX1750" fmla="*/ 11820259 w 11830043"/>
              <a:gd name="connsiteY1750" fmla="*/ 4825534 h 6533995"/>
              <a:gd name="connsiteX1751" fmla="*/ 11830043 w 11830043"/>
              <a:gd name="connsiteY1751" fmla="*/ 4835258 h 6533995"/>
              <a:gd name="connsiteX1752" fmla="*/ 11820259 w 11830043"/>
              <a:gd name="connsiteY1752" fmla="*/ 4845045 h 6533995"/>
              <a:gd name="connsiteX1753" fmla="*/ 11810539 w 11830043"/>
              <a:gd name="connsiteY1753" fmla="*/ 4835258 h 6533995"/>
              <a:gd name="connsiteX1754" fmla="*/ 11820259 w 11830043"/>
              <a:gd name="connsiteY1754" fmla="*/ 4825534 h 6533995"/>
              <a:gd name="connsiteX1755" fmla="*/ 11579030 w 11830043"/>
              <a:gd name="connsiteY1755" fmla="*/ 4825534 h 6533995"/>
              <a:gd name="connsiteX1756" fmla="*/ 11588815 w 11830043"/>
              <a:gd name="connsiteY1756" fmla="*/ 4835258 h 6533995"/>
              <a:gd name="connsiteX1757" fmla="*/ 11579030 w 11830043"/>
              <a:gd name="connsiteY1757" fmla="*/ 4845045 h 6533995"/>
              <a:gd name="connsiteX1758" fmla="*/ 11569310 w 11830043"/>
              <a:gd name="connsiteY1758" fmla="*/ 4835258 h 6533995"/>
              <a:gd name="connsiteX1759" fmla="*/ 11579030 w 11830043"/>
              <a:gd name="connsiteY1759" fmla="*/ 4825534 h 6533995"/>
              <a:gd name="connsiteX1760" fmla="*/ 11337802 w 11830043"/>
              <a:gd name="connsiteY1760" fmla="*/ 4825534 h 6533995"/>
              <a:gd name="connsiteX1761" fmla="*/ 11347587 w 11830043"/>
              <a:gd name="connsiteY1761" fmla="*/ 4835258 h 6533995"/>
              <a:gd name="connsiteX1762" fmla="*/ 11337802 w 11830043"/>
              <a:gd name="connsiteY1762" fmla="*/ 4845045 h 6533995"/>
              <a:gd name="connsiteX1763" fmla="*/ 11328082 w 11830043"/>
              <a:gd name="connsiteY1763" fmla="*/ 4835258 h 6533995"/>
              <a:gd name="connsiteX1764" fmla="*/ 11337802 w 11830043"/>
              <a:gd name="connsiteY1764" fmla="*/ 4825534 h 6533995"/>
              <a:gd name="connsiteX1765" fmla="*/ 11096574 w 11830043"/>
              <a:gd name="connsiteY1765" fmla="*/ 4825534 h 6533995"/>
              <a:gd name="connsiteX1766" fmla="*/ 11106294 w 11830043"/>
              <a:gd name="connsiteY1766" fmla="*/ 4835258 h 6533995"/>
              <a:gd name="connsiteX1767" fmla="*/ 11096574 w 11830043"/>
              <a:gd name="connsiteY1767" fmla="*/ 4845045 h 6533995"/>
              <a:gd name="connsiteX1768" fmla="*/ 11086790 w 11830043"/>
              <a:gd name="connsiteY1768" fmla="*/ 4835258 h 6533995"/>
              <a:gd name="connsiteX1769" fmla="*/ 11096574 w 11830043"/>
              <a:gd name="connsiteY1769" fmla="*/ 4825534 h 6533995"/>
              <a:gd name="connsiteX1770" fmla="*/ 10855345 w 11830043"/>
              <a:gd name="connsiteY1770" fmla="*/ 4825534 h 6533995"/>
              <a:gd name="connsiteX1771" fmla="*/ 10865065 w 11830043"/>
              <a:gd name="connsiteY1771" fmla="*/ 4835258 h 6533995"/>
              <a:gd name="connsiteX1772" fmla="*/ 10855345 w 11830043"/>
              <a:gd name="connsiteY1772" fmla="*/ 4845045 h 6533995"/>
              <a:gd name="connsiteX1773" fmla="*/ 10845625 w 11830043"/>
              <a:gd name="connsiteY1773" fmla="*/ 4835258 h 6533995"/>
              <a:gd name="connsiteX1774" fmla="*/ 10855345 w 11830043"/>
              <a:gd name="connsiteY1774" fmla="*/ 4825534 h 6533995"/>
              <a:gd name="connsiteX1775" fmla="*/ 10614116 w 11830043"/>
              <a:gd name="connsiteY1775" fmla="*/ 4825534 h 6533995"/>
              <a:gd name="connsiteX1776" fmla="*/ 10623901 w 11830043"/>
              <a:gd name="connsiteY1776" fmla="*/ 4835258 h 6533995"/>
              <a:gd name="connsiteX1777" fmla="*/ 10614116 w 11830043"/>
              <a:gd name="connsiteY1777" fmla="*/ 4845045 h 6533995"/>
              <a:gd name="connsiteX1778" fmla="*/ 10604396 w 11830043"/>
              <a:gd name="connsiteY1778" fmla="*/ 4835258 h 6533995"/>
              <a:gd name="connsiteX1779" fmla="*/ 10614116 w 11830043"/>
              <a:gd name="connsiteY1779" fmla="*/ 4825534 h 6533995"/>
              <a:gd name="connsiteX1780" fmla="*/ 10372888 w 11830043"/>
              <a:gd name="connsiteY1780" fmla="*/ 4825534 h 6533995"/>
              <a:gd name="connsiteX1781" fmla="*/ 10382673 w 11830043"/>
              <a:gd name="connsiteY1781" fmla="*/ 4835258 h 6533995"/>
              <a:gd name="connsiteX1782" fmla="*/ 10372888 w 11830043"/>
              <a:gd name="connsiteY1782" fmla="*/ 4845045 h 6533995"/>
              <a:gd name="connsiteX1783" fmla="*/ 10363168 w 11830043"/>
              <a:gd name="connsiteY1783" fmla="*/ 4835258 h 6533995"/>
              <a:gd name="connsiteX1784" fmla="*/ 10372888 w 11830043"/>
              <a:gd name="connsiteY1784" fmla="*/ 4825534 h 6533995"/>
              <a:gd name="connsiteX1785" fmla="*/ 10131660 w 11830043"/>
              <a:gd name="connsiteY1785" fmla="*/ 4825534 h 6533995"/>
              <a:gd name="connsiteX1786" fmla="*/ 10141444 w 11830043"/>
              <a:gd name="connsiteY1786" fmla="*/ 4835258 h 6533995"/>
              <a:gd name="connsiteX1787" fmla="*/ 10131660 w 11830043"/>
              <a:gd name="connsiteY1787" fmla="*/ 4845045 h 6533995"/>
              <a:gd name="connsiteX1788" fmla="*/ 10121940 w 11830043"/>
              <a:gd name="connsiteY1788" fmla="*/ 4835258 h 6533995"/>
              <a:gd name="connsiteX1789" fmla="*/ 10131660 w 11830043"/>
              <a:gd name="connsiteY1789" fmla="*/ 4825534 h 6533995"/>
              <a:gd name="connsiteX1790" fmla="*/ 9890432 w 11830043"/>
              <a:gd name="connsiteY1790" fmla="*/ 4825534 h 6533995"/>
              <a:gd name="connsiteX1791" fmla="*/ 9900152 w 11830043"/>
              <a:gd name="connsiteY1791" fmla="*/ 4835258 h 6533995"/>
              <a:gd name="connsiteX1792" fmla="*/ 9890432 w 11830043"/>
              <a:gd name="connsiteY1792" fmla="*/ 4845045 h 6533995"/>
              <a:gd name="connsiteX1793" fmla="*/ 9880648 w 11830043"/>
              <a:gd name="connsiteY1793" fmla="*/ 4835258 h 6533995"/>
              <a:gd name="connsiteX1794" fmla="*/ 9890432 w 11830043"/>
              <a:gd name="connsiteY1794" fmla="*/ 4825534 h 6533995"/>
              <a:gd name="connsiteX1795" fmla="*/ 9649203 w 11830043"/>
              <a:gd name="connsiteY1795" fmla="*/ 4825534 h 6533995"/>
              <a:gd name="connsiteX1796" fmla="*/ 9658923 w 11830043"/>
              <a:gd name="connsiteY1796" fmla="*/ 4835258 h 6533995"/>
              <a:gd name="connsiteX1797" fmla="*/ 9649203 w 11830043"/>
              <a:gd name="connsiteY1797" fmla="*/ 4845045 h 6533995"/>
              <a:gd name="connsiteX1798" fmla="*/ 9639483 w 11830043"/>
              <a:gd name="connsiteY1798" fmla="*/ 4835258 h 6533995"/>
              <a:gd name="connsiteX1799" fmla="*/ 9649203 w 11830043"/>
              <a:gd name="connsiteY1799" fmla="*/ 4825534 h 6533995"/>
              <a:gd name="connsiteX1800" fmla="*/ 9417695 w 11830043"/>
              <a:gd name="connsiteY1800" fmla="*/ 4825534 h 6533995"/>
              <a:gd name="connsiteX1801" fmla="*/ 9427416 w 11830043"/>
              <a:gd name="connsiteY1801" fmla="*/ 4835258 h 6533995"/>
              <a:gd name="connsiteX1802" fmla="*/ 9417695 w 11830043"/>
              <a:gd name="connsiteY1802" fmla="*/ 4845045 h 6533995"/>
              <a:gd name="connsiteX1803" fmla="*/ 9407911 w 11830043"/>
              <a:gd name="connsiteY1803" fmla="*/ 4835258 h 6533995"/>
              <a:gd name="connsiteX1804" fmla="*/ 9417695 w 11830043"/>
              <a:gd name="connsiteY1804" fmla="*/ 4825534 h 6533995"/>
              <a:gd name="connsiteX1805" fmla="*/ 9176467 w 11830043"/>
              <a:gd name="connsiteY1805" fmla="*/ 4825534 h 6533995"/>
              <a:gd name="connsiteX1806" fmla="*/ 9186187 w 11830043"/>
              <a:gd name="connsiteY1806" fmla="*/ 4835258 h 6533995"/>
              <a:gd name="connsiteX1807" fmla="*/ 9176467 w 11830043"/>
              <a:gd name="connsiteY1807" fmla="*/ 4845045 h 6533995"/>
              <a:gd name="connsiteX1808" fmla="*/ 9166683 w 11830043"/>
              <a:gd name="connsiteY1808" fmla="*/ 4835258 h 6533995"/>
              <a:gd name="connsiteX1809" fmla="*/ 9176467 w 11830043"/>
              <a:gd name="connsiteY1809" fmla="*/ 4825534 h 6533995"/>
              <a:gd name="connsiteX1810" fmla="*/ 8935237 w 11830043"/>
              <a:gd name="connsiteY1810" fmla="*/ 4825534 h 6533995"/>
              <a:gd name="connsiteX1811" fmla="*/ 8944958 w 11830043"/>
              <a:gd name="connsiteY1811" fmla="*/ 4835258 h 6533995"/>
              <a:gd name="connsiteX1812" fmla="*/ 8935237 w 11830043"/>
              <a:gd name="connsiteY1812" fmla="*/ 4845045 h 6533995"/>
              <a:gd name="connsiteX1813" fmla="*/ 8925454 w 11830043"/>
              <a:gd name="connsiteY1813" fmla="*/ 4835258 h 6533995"/>
              <a:gd name="connsiteX1814" fmla="*/ 8935237 w 11830043"/>
              <a:gd name="connsiteY1814" fmla="*/ 4825534 h 6533995"/>
              <a:gd name="connsiteX1815" fmla="*/ 8694009 w 11830043"/>
              <a:gd name="connsiteY1815" fmla="*/ 4825534 h 6533995"/>
              <a:gd name="connsiteX1816" fmla="*/ 8703730 w 11830043"/>
              <a:gd name="connsiteY1816" fmla="*/ 4835258 h 6533995"/>
              <a:gd name="connsiteX1817" fmla="*/ 8694009 w 11830043"/>
              <a:gd name="connsiteY1817" fmla="*/ 4845045 h 6533995"/>
              <a:gd name="connsiteX1818" fmla="*/ 8684289 w 11830043"/>
              <a:gd name="connsiteY1818" fmla="*/ 4835258 h 6533995"/>
              <a:gd name="connsiteX1819" fmla="*/ 8694009 w 11830043"/>
              <a:gd name="connsiteY1819" fmla="*/ 4825534 h 6533995"/>
              <a:gd name="connsiteX1820" fmla="*/ 8452781 w 11830043"/>
              <a:gd name="connsiteY1820" fmla="*/ 4825534 h 6533995"/>
              <a:gd name="connsiteX1821" fmla="*/ 8462566 w 11830043"/>
              <a:gd name="connsiteY1821" fmla="*/ 4835258 h 6533995"/>
              <a:gd name="connsiteX1822" fmla="*/ 8452781 w 11830043"/>
              <a:gd name="connsiteY1822" fmla="*/ 4845045 h 6533995"/>
              <a:gd name="connsiteX1823" fmla="*/ 8443061 w 11830043"/>
              <a:gd name="connsiteY1823" fmla="*/ 4835258 h 6533995"/>
              <a:gd name="connsiteX1824" fmla="*/ 8452781 w 11830043"/>
              <a:gd name="connsiteY1824" fmla="*/ 4825534 h 6533995"/>
              <a:gd name="connsiteX1825" fmla="*/ 8211553 w 11830043"/>
              <a:gd name="connsiteY1825" fmla="*/ 4825534 h 6533995"/>
              <a:gd name="connsiteX1826" fmla="*/ 8221273 w 11830043"/>
              <a:gd name="connsiteY1826" fmla="*/ 4835258 h 6533995"/>
              <a:gd name="connsiteX1827" fmla="*/ 8211553 w 11830043"/>
              <a:gd name="connsiteY1827" fmla="*/ 4845045 h 6533995"/>
              <a:gd name="connsiteX1828" fmla="*/ 8201769 w 11830043"/>
              <a:gd name="connsiteY1828" fmla="*/ 4835258 h 6533995"/>
              <a:gd name="connsiteX1829" fmla="*/ 8211553 w 11830043"/>
              <a:gd name="connsiteY1829" fmla="*/ 4825534 h 6533995"/>
              <a:gd name="connsiteX1830" fmla="*/ 7970260 w 11830043"/>
              <a:gd name="connsiteY1830" fmla="*/ 4825534 h 6533995"/>
              <a:gd name="connsiteX1831" fmla="*/ 7980044 w 11830043"/>
              <a:gd name="connsiteY1831" fmla="*/ 4835258 h 6533995"/>
              <a:gd name="connsiteX1832" fmla="*/ 7970260 w 11830043"/>
              <a:gd name="connsiteY1832" fmla="*/ 4845045 h 6533995"/>
              <a:gd name="connsiteX1833" fmla="*/ 7960477 w 11830043"/>
              <a:gd name="connsiteY1833" fmla="*/ 4835258 h 6533995"/>
              <a:gd name="connsiteX1834" fmla="*/ 7970260 w 11830043"/>
              <a:gd name="connsiteY1834" fmla="*/ 4825534 h 6533995"/>
              <a:gd name="connsiteX1835" fmla="*/ 7729032 w 11830043"/>
              <a:gd name="connsiteY1835" fmla="*/ 4825534 h 6533995"/>
              <a:gd name="connsiteX1836" fmla="*/ 7738753 w 11830043"/>
              <a:gd name="connsiteY1836" fmla="*/ 4835258 h 6533995"/>
              <a:gd name="connsiteX1837" fmla="*/ 7729032 w 11830043"/>
              <a:gd name="connsiteY1837" fmla="*/ 4845045 h 6533995"/>
              <a:gd name="connsiteX1838" fmla="*/ 7719249 w 11830043"/>
              <a:gd name="connsiteY1838" fmla="*/ 4835258 h 6533995"/>
              <a:gd name="connsiteX1839" fmla="*/ 7729032 w 11830043"/>
              <a:gd name="connsiteY1839" fmla="*/ 4825534 h 6533995"/>
              <a:gd name="connsiteX1840" fmla="*/ 7487803 w 11830043"/>
              <a:gd name="connsiteY1840" fmla="*/ 4825534 h 6533995"/>
              <a:gd name="connsiteX1841" fmla="*/ 7497524 w 11830043"/>
              <a:gd name="connsiteY1841" fmla="*/ 4835258 h 6533995"/>
              <a:gd name="connsiteX1842" fmla="*/ 7487803 w 11830043"/>
              <a:gd name="connsiteY1842" fmla="*/ 4845045 h 6533995"/>
              <a:gd name="connsiteX1843" fmla="*/ 7478019 w 11830043"/>
              <a:gd name="connsiteY1843" fmla="*/ 4835258 h 6533995"/>
              <a:gd name="connsiteX1844" fmla="*/ 7487803 w 11830043"/>
              <a:gd name="connsiteY1844" fmla="*/ 4825534 h 6533995"/>
              <a:gd name="connsiteX1845" fmla="*/ 7246575 w 11830043"/>
              <a:gd name="connsiteY1845" fmla="*/ 4825534 h 6533995"/>
              <a:gd name="connsiteX1846" fmla="*/ 7256359 w 11830043"/>
              <a:gd name="connsiteY1846" fmla="*/ 4835258 h 6533995"/>
              <a:gd name="connsiteX1847" fmla="*/ 7246575 w 11830043"/>
              <a:gd name="connsiteY1847" fmla="*/ 4845045 h 6533995"/>
              <a:gd name="connsiteX1848" fmla="*/ 7236855 w 11830043"/>
              <a:gd name="connsiteY1848" fmla="*/ 4835258 h 6533995"/>
              <a:gd name="connsiteX1849" fmla="*/ 7246575 w 11830043"/>
              <a:gd name="connsiteY1849" fmla="*/ 4825534 h 6533995"/>
              <a:gd name="connsiteX1850" fmla="*/ 7005346 w 11830043"/>
              <a:gd name="connsiteY1850" fmla="*/ 4825534 h 6533995"/>
              <a:gd name="connsiteX1851" fmla="*/ 7015130 w 11830043"/>
              <a:gd name="connsiteY1851" fmla="*/ 4835258 h 6533995"/>
              <a:gd name="connsiteX1852" fmla="*/ 7005346 w 11830043"/>
              <a:gd name="connsiteY1852" fmla="*/ 4845045 h 6533995"/>
              <a:gd name="connsiteX1853" fmla="*/ 6995626 w 11830043"/>
              <a:gd name="connsiteY1853" fmla="*/ 4835258 h 6533995"/>
              <a:gd name="connsiteX1854" fmla="*/ 7005346 w 11830043"/>
              <a:gd name="connsiteY1854" fmla="*/ 4825534 h 6533995"/>
              <a:gd name="connsiteX1855" fmla="*/ 6764118 w 11830043"/>
              <a:gd name="connsiteY1855" fmla="*/ 4825534 h 6533995"/>
              <a:gd name="connsiteX1856" fmla="*/ 6773902 w 11830043"/>
              <a:gd name="connsiteY1856" fmla="*/ 4835258 h 6533995"/>
              <a:gd name="connsiteX1857" fmla="*/ 6764118 w 11830043"/>
              <a:gd name="connsiteY1857" fmla="*/ 4845045 h 6533995"/>
              <a:gd name="connsiteX1858" fmla="*/ 6754335 w 11830043"/>
              <a:gd name="connsiteY1858" fmla="*/ 4835258 h 6533995"/>
              <a:gd name="connsiteX1859" fmla="*/ 6764118 w 11830043"/>
              <a:gd name="connsiteY1859" fmla="*/ 4825534 h 6533995"/>
              <a:gd name="connsiteX1860" fmla="*/ 6522889 w 11830043"/>
              <a:gd name="connsiteY1860" fmla="*/ 4825534 h 6533995"/>
              <a:gd name="connsiteX1861" fmla="*/ 6532610 w 11830043"/>
              <a:gd name="connsiteY1861" fmla="*/ 4835258 h 6533995"/>
              <a:gd name="connsiteX1862" fmla="*/ 6522889 w 11830043"/>
              <a:gd name="connsiteY1862" fmla="*/ 4845045 h 6533995"/>
              <a:gd name="connsiteX1863" fmla="*/ 6513105 w 11830043"/>
              <a:gd name="connsiteY1863" fmla="*/ 4835258 h 6533995"/>
              <a:gd name="connsiteX1864" fmla="*/ 6522889 w 11830043"/>
              <a:gd name="connsiteY1864" fmla="*/ 4825534 h 6533995"/>
              <a:gd name="connsiteX1865" fmla="*/ 6281661 w 11830043"/>
              <a:gd name="connsiteY1865" fmla="*/ 4825534 h 6533995"/>
              <a:gd name="connsiteX1866" fmla="*/ 6291381 w 11830043"/>
              <a:gd name="connsiteY1866" fmla="*/ 4835258 h 6533995"/>
              <a:gd name="connsiteX1867" fmla="*/ 6281661 w 11830043"/>
              <a:gd name="connsiteY1867" fmla="*/ 4845045 h 6533995"/>
              <a:gd name="connsiteX1868" fmla="*/ 6271877 w 11830043"/>
              <a:gd name="connsiteY1868" fmla="*/ 4835258 h 6533995"/>
              <a:gd name="connsiteX1869" fmla="*/ 6281661 w 11830043"/>
              <a:gd name="connsiteY1869" fmla="*/ 4825534 h 6533995"/>
              <a:gd name="connsiteX1870" fmla="*/ 6040432 w 11830043"/>
              <a:gd name="connsiteY1870" fmla="*/ 4825534 h 6533995"/>
              <a:gd name="connsiteX1871" fmla="*/ 6050216 w 11830043"/>
              <a:gd name="connsiteY1871" fmla="*/ 4835258 h 6533995"/>
              <a:gd name="connsiteX1872" fmla="*/ 6040432 w 11830043"/>
              <a:gd name="connsiteY1872" fmla="*/ 4845045 h 6533995"/>
              <a:gd name="connsiteX1873" fmla="*/ 6030712 w 11830043"/>
              <a:gd name="connsiteY1873" fmla="*/ 4835258 h 6533995"/>
              <a:gd name="connsiteX1874" fmla="*/ 6040432 w 11830043"/>
              <a:gd name="connsiteY1874" fmla="*/ 4825534 h 6533995"/>
              <a:gd name="connsiteX1875" fmla="*/ 5799205 w 11830043"/>
              <a:gd name="connsiteY1875" fmla="*/ 4825534 h 6533995"/>
              <a:gd name="connsiteX1876" fmla="*/ 5808989 w 11830043"/>
              <a:gd name="connsiteY1876" fmla="*/ 4835258 h 6533995"/>
              <a:gd name="connsiteX1877" fmla="*/ 5799205 w 11830043"/>
              <a:gd name="connsiteY1877" fmla="*/ 4845045 h 6533995"/>
              <a:gd name="connsiteX1878" fmla="*/ 5789486 w 11830043"/>
              <a:gd name="connsiteY1878" fmla="*/ 4835258 h 6533995"/>
              <a:gd name="connsiteX1879" fmla="*/ 5799205 w 11830043"/>
              <a:gd name="connsiteY1879" fmla="*/ 4825534 h 6533995"/>
              <a:gd name="connsiteX1880" fmla="*/ 5557991 w 11830043"/>
              <a:gd name="connsiteY1880" fmla="*/ 4825534 h 6533995"/>
              <a:gd name="connsiteX1881" fmla="*/ 5567774 w 11830043"/>
              <a:gd name="connsiteY1881" fmla="*/ 4835258 h 6533995"/>
              <a:gd name="connsiteX1882" fmla="*/ 5557991 w 11830043"/>
              <a:gd name="connsiteY1882" fmla="*/ 4845045 h 6533995"/>
              <a:gd name="connsiteX1883" fmla="*/ 5548208 w 11830043"/>
              <a:gd name="connsiteY1883" fmla="*/ 4835258 h 6533995"/>
              <a:gd name="connsiteX1884" fmla="*/ 5557991 w 11830043"/>
              <a:gd name="connsiteY1884" fmla="*/ 4825534 h 6533995"/>
              <a:gd name="connsiteX1885" fmla="*/ 5316710 w 11830043"/>
              <a:gd name="connsiteY1885" fmla="*/ 4825534 h 6533995"/>
              <a:gd name="connsiteX1886" fmla="*/ 5326429 w 11830043"/>
              <a:gd name="connsiteY1886" fmla="*/ 4835258 h 6533995"/>
              <a:gd name="connsiteX1887" fmla="*/ 5316710 w 11830043"/>
              <a:gd name="connsiteY1887" fmla="*/ 4845045 h 6533995"/>
              <a:gd name="connsiteX1888" fmla="*/ 5306924 w 11830043"/>
              <a:gd name="connsiteY1888" fmla="*/ 4835258 h 6533995"/>
              <a:gd name="connsiteX1889" fmla="*/ 5316710 w 11830043"/>
              <a:gd name="connsiteY1889" fmla="*/ 4825534 h 6533995"/>
              <a:gd name="connsiteX1890" fmla="*/ 5075486 w 11830043"/>
              <a:gd name="connsiteY1890" fmla="*/ 4825534 h 6533995"/>
              <a:gd name="connsiteX1891" fmla="*/ 5085202 w 11830043"/>
              <a:gd name="connsiteY1891" fmla="*/ 4835258 h 6533995"/>
              <a:gd name="connsiteX1892" fmla="*/ 5075486 w 11830043"/>
              <a:gd name="connsiteY1892" fmla="*/ 4845045 h 6533995"/>
              <a:gd name="connsiteX1893" fmla="*/ 5065705 w 11830043"/>
              <a:gd name="connsiteY1893" fmla="*/ 4835258 h 6533995"/>
              <a:gd name="connsiteX1894" fmla="*/ 5075486 w 11830043"/>
              <a:gd name="connsiteY1894" fmla="*/ 4825534 h 6533995"/>
              <a:gd name="connsiteX1895" fmla="*/ 4834252 w 11830043"/>
              <a:gd name="connsiteY1895" fmla="*/ 4825534 h 6533995"/>
              <a:gd name="connsiteX1896" fmla="*/ 4844040 w 11830043"/>
              <a:gd name="connsiteY1896" fmla="*/ 4835258 h 6533995"/>
              <a:gd name="connsiteX1897" fmla="*/ 4834252 w 11830043"/>
              <a:gd name="connsiteY1897" fmla="*/ 4845045 h 6533995"/>
              <a:gd name="connsiteX1898" fmla="*/ 4824534 w 11830043"/>
              <a:gd name="connsiteY1898" fmla="*/ 4835258 h 6533995"/>
              <a:gd name="connsiteX1899" fmla="*/ 4834252 w 11830043"/>
              <a:gd name="connsiteY1899" fmla="*/ 4825534 h 6533995"/>
              <a:gd name="connsiteX1900" fmla="*/ 4593019 w 11830043"/>
              <a:gd name="connsiteY1900" fmla="*/ 4825534 h 6533995"/>
              <a:gd name="connsiteX1901" fmla="*/ 4602795 w 11830043"/>
              <a:gd name="connsiteY1901" fmla="*/ 4835258 h 6533995"/>
              <a:gd name="connsiteX1902" fmla="*/ 4593019 w 11830043"/>
              <a:gd name="connsiteY1902" fmla="*/ 4845045 h 6533995"/>
              <a:gd name="connsiteX1903" fmla="*/ 4583304 w 11830043"/>
              <a:gd name="connsiteY1903" fmla="*/ 4835258 h 6533995"/>
              <a:gd name="connsiteX1904" fmla="*/ 4593019 w 11830043"/>
              <a:gd name="connsiteY1904" fmla="*/ 4825534 h 6533995"/>
              <a:gd name="connsiteX1905" fmla="*/ 4351806 w 11830043"/>
              <a:gd name="connsiteY1905" fmla="*/ 4825534 h 6533995"/>
              <a:gd name="connsiteX1906" fmla="*/ 4361580 w 11830043"/>
              <a:gd name="connsiteY1906" fmla="*/ 4835258 h 6533995"/>
              <a:gd name="connsiteX1907" fmla="*/ 4351806 w 11830043"/>
              <a:gd name="connsiteY1907" fmla="*/ 4845045 h 6533995"/>
              <a:gd name="connsiteX1908" fmla="*/ 4342006 w 11830043"/>
              <a:gd name="connsiteY1908" fmla="*/ 4835258 h 6533995"/>
              <a:gd name="connsiteX1909" fmla="*/ 4351806 w 11830043"/>
              <a:gd name="connsiteY1909" fmla="*/ 4825534 h 6533995"/>
              <a:gd name="connsiteX1910" fmla="*/ 4110581 w 11830043"/>
              <a:gd name="connsiteY1910" fmla="*/ 4825534 h 6533995"/>
              <a:gd name="connsiteX1911" fmla="*/ 4120362 w 11830043"/>
              <a:gd name="connsiteY1911" fmla="*/ 4835258 h 6533995"/>
              <a:gd name="connsiteX1912" fmla="*/ 4110581 w 11830043"/>
              <a:gd name="connsiteY1912" fmla="*/ 4845045 h 6533995"/>
              <a:gd name="connsiteX1913" fmla="*/ 4100799 w 11830043"/>
              <a:gd name="connsiteY1913" fmla="*/ 4835258 h 6533995"/>
              <a:gd name="connsiteX1914" fmla="*/ 4110581 w 11830043"/>
              <a:gd name="connsiteY1914" fmla="*/ 4825534 h 6533995"/>
              <a:gd name="connsiteX1915" fmla="*/ 3869431 w 11830043"/>
              <a:gd name="connsiteY1915" fmla="*/ 4825534 h 6533995"/>
              <a:gd name="connsiteX1916" fmla="*/ 3879151 w 11830043"/>
              <a:gd name="connsiteY1916" fmla="*/ 4835258 h 6533995"/>
              <a:gd name="connsiteX1917" fmla="*/ 3869431 w 11830043"/>
              <a:gd name="connsiteY1917" fmla="*/ 4845045 h 6533995"/>
              <a:gd name="connsiteX1918" fmla="*/ 3859648 w 11830043"/>
              <a:gd name="connsiteY1918" fmla="*/ 4835258 h 6533995"/>
              <a:gd name="connsiteX1919" fmla="*/ 3869431 w 11830043"/>
              <a:gd name="connsiteY1919" fmla="*/ 4825534 h 6533995"/>
              <a:gd name="connsiteX1920" fmla="*/ 3628212 w 11830043"/>
              <a:gd name="connsiteY1920" fmla="*/ 4825534 h 6533995"/>
              <a:gd name="connsiteX1921" fmla="*/ 3637936 w 11830043"/>
              <a:gd name="connsiteY1921" fmla="*/ 4835258 h 6533995"/>
              <a:gd name="connsiteX1922" fmla="*/ 3628212 w 11830043"/>
              <a:gd name="connsiteY1922" fmla="*/ 4845045 h 6533995"/>
              <a:gd name="connsiteX1923" fmla="*/ 3618432 w 11830043"/>
              <a:gd name="connsiteY1923" fmla="*/ 4835258 h 6533995"/>
              <a:gd name="connsiteX1924" fmla="*/ 3628212 w 11830043"/>
              <a:gd name="connsiteY1924" fmla="*/ 4825534 h 6533995"/>
              <a:gd name="connsiteX1925" fmla="*/ 3386959 w 11830043"/>
              <a:gd name="connsiteY1925" fmla="*/ 4825534 h 6533995"/>
              <a:gd name="connsiteX1926" fmla="*/ 3396744 w 11830043"/>
              <a:gd name="connsiteY1926" fmla="*/ 4835258 h 6533995"/>
              <a:gd name="connsiteX1927" fmla="*/ 3386959 w 11830043"/>
              <a:gd name="connsiteY1927" fmla="*/ 4845045 h 6533995"/>
              <a:gd name="connsiteX1928" fmla="*/ 3377237 w 11830043"/>
              <a:gd name="connsiteY1928" fmla="*/ 4835258 h 6533995"/>
              <a:gd name="connsiteX1929" fmla="*/ 3386959 w 11830043"/>
              <a:gd name="connsiteY1929" fmla="*/ 4825534 h 6533995"/>
              <a:gd name="connsiteX1930" fmla="*/ 3145752 w 11830043"/>
              <a:gd name="connsiteY1930" fmla="*/ 4825534 h 6533995"/>
              <a:gd name="connsiteX1931" fmla="*/ 3155534 w 11830043"/>
              <a:gd name="connsiteY1931" fmla="*/ 4835258 h 6533995"/>
              <a:gd name="connsiteX1932" fmla="*/ 3145752 w 11830043"/>
              <a:gd name="connsiteY1932" fmla="*/ 4845045 h 6533995"/>
              <a:gd name="connsiteX1933" fmla="*/ 3136033 w 11830043"/>
              <a:gd name="connsiteY1933" fmla="*/ 4835258 h 6533995"/>
              <a:gd name="connsiteX1934" fmla="*/ 3145752 w 11830043"/>
              <a:gd name="connsiteY1934" fmla="*/ 4825534 h 6533995"/>
              <a:gd name="connsiteX1935" fmla="*/ 2904574 w 11830043"/>
              <a:gd name="connsiteY1935" fmla="*/ 4825534 h 6533995"/>
              <a:gd name="connsiteX1936" fmla="*/ 2914356 w 11830043"/>
              <a:gd name="connsiteY1936" fmla="*/ 4835258 h 6533995"/>
              <a:gd name="connsiteX1937" fmla="*/ 2904574 w 11830043"/>
              <a:gd name="connsiteY1937" fmla="*/ 4845045 h 6533995"/>
              <a:gd name="connsiteX1938" fmla="*/ 2894792 w 11830043"/>
              <a:gd name="connsiteY1938" fmla="*/ 4835258 h 6533995"/>
              <a:gd name="connsiteX1939" fmla="*/ 2904574 w 11830043"/>
              <a:gd name="connsiteY1939" fmla="*/ 4825534 h 6533995"/>
              <a:gd name="connsiteX1940" fmla="*/ 2663275 w 11830043"/>
              <a:gd name="connsiteY1940" fmla="*/ 4825534 h 6533995"/>
              <a:gd name="connsiteX1941" fmla="*/ 2673000 w 11830043"/>
              <a:gd name="connsiteY1941" fmla="*/ 4835258 h 6533995"/>
              <a:gd name="connsiteX1942" fmla="*/ 2663275 w 11830043"/>
              <a:gd name="connsiteY1942" fmla="*/ 4845045 h 6533995"/>
              <a:gd name="connsiteX1943" fmla="*/ 2653493 w 11830043"/>
              <a:gd name="connsiteY1943" fmla="*/ 4835258 h 6533995"/>
              <a:gd name="connsiteX1944" fmla="*/ 2663275 w 11830043"/>
              <a:gd name="connsiteY1944" fmla="*/ 4825534 h 6533995"/>
              <a:gd name="connsiteX1945" fmla="*/ 2422039 w 11830043"/>
              <a:gd name="connsiteY1945" fmla="*/ 4825534 h 6533995"/>
              <a:gd name="connsiteX1946" fmla="*/ 2431755 w 11830043"/>
              <a:gd name="connsiteY1946" fmla="*/ 4835258 h 6533995"/>
              <a:gd name="connsiteX1947" fmla="*/ 2422039 w 11830043"/>
              <a:gd name="connsiteY1947" fmla="*/ 4845045 h 6533995"/>
              <a:gd name="connsiteX1948" fmla="*/ 2412258 w 11830043"/>
              <a:gd name="connsiteY1948" fmla="*/ 4835258 h 6533995"/>
              <a:gd name="connsiteX1949" fmla="*/ 2422039 w 11830043"/>
              <a:gd name="connsiteY1949" fmla="*/ 4825534 h 6533995"/>
              <a:gd name="connsiteX1950" fmla="*/ 2180796 w 11830043"/>
              <a:gd name="connsiteY1950" fmla="*/ 4825534 h 6533995"/>
              <a:gd name="connsiteX1951" fmla="*/ 2190581 w 11830043"/>
              <a:gd name="connsiteY1951" fmla="*/ 4835258 h 6533995"/>
              <a:gd name="connsiteX1952" fmla="*/ 2180796 w 11830043"/>
              <a:gd name="connsiteY1952" fmla="*/ 4845045 h 6533995"/>
              <a:gd name="connsiteX1953" fmla="*/ 2171085 w 11830043"/>
              <a:gd name="connsiteY1953" fmla="*/ 4835258 h 6533995"/>
              <a:gd name="connsiteX1954" fmla="*/ 2180796 w 11830043"/>
              <a:gd name="connsiteY1954" fmla="*/ 4825534 h 6533995"/>
              <a:gd name="connsiteX1955" fmla="*/ 1939583 w 11830043"/>
              <a:gd name="connsiteY1955" fmla="*/ 4825534 h 6533995"/>
              <a:gd name="connsiteX1956" fmla="*/ 1949366 w 11830043"/>
              <a:gd name="connsiteY1956" fmla="*/ 4835258 h 6533995"/>
              <a:gd name="connsiteX1957" fmla="*/ 1939583 w 11830043"/>
              <a:gd name="connsiteY1957" fmla="*/ 4845045 h 6533995"/>
              <a:gd name="connsiteX1958" fmla="*/ 1929861 w 11830043"/>
              <a:gd name="connsiteY1958" fmla="*/ 4835258 h 6533995"/>
              <a:gd name="connsiteX1959" fmla="*/ 1939583 w 11830043"/>
              <a:gd name="connsiteY1959" fmla="*/ 4825534 h 6533995"/>
              <a:gd name="connsiteX1960" fmla="*/ 1698333 w 11830043"/>
              <a:gd name="connsiteY1960" fmla="*/ 4825534 h 6533995"/>
              <a:gd name="connsiteX1961" fmla="*/ 1708118 w 11830043"/>
              <a:gd name="connsiteY1961" fmla="*/ 4835258 h 6533995"/>
              <a:gd name="connsiteX1962" fmla="*/ 1698333 w 11830043"/>
              <a:gd name="connsiteY1962" fmla="*/ 4845045 h 6533995"/>
              <a:gd name="connsiteX1963" fmla="*/ 1688548 w 11830043"/>
              <a:gd name="connsiteY1963" fmla="*/ 4835258 h 6533995"/>
              <a:gd name="connsiteX1964" fmla="*/ 1698333 w 11830043"/>
              <a:gd name="connsiteY1964" fmla="*/ 4825534 h 6533995"/>
              <a:gd name="connsiteX1965" fmla="*/ 1457108 w 11830043"/>
              <a:gd name="connsiteY1965" fmla="*/ 4825534 h 6533995"/>
              <a:gd name="connsiteX1966" fmla="*/ 1466828 w 11830043"/>
              <a:gd name="connsiteY1966" fmla="*/ 4835258 h 6533995"/>
              <a:gd name="connsiteX1967" fmla="*/ 1457108 w 11830043"/>
              <a:gd name="connsiteY1967" fmla="*/ 4845045 h 6533995"/>
              <a:gd name="connsiteX1968" fmla="*/ 1447324 w 11830043"/>
              <a:gd name="connsiteY1968" fmla="*/ 4835258 h 6533995"/>
              <a:gd name="connsiteX1969" fmla="*/ 1457108 w 11830043"/>
              <a:gd name="connsiteY1969" fmla="*/ 4825534 h 6533995"/>
              <a:gd name="connsiteX1970" fmla="*/ 1215887 w 11830043"/>
              <a:gd name="connsiteY1970" fmla="*/ 4825534 h 6533995"/>
              <a:gd name="connsiteX1971" fmla="*/ 1225671 w 11830043"/>
              <a:gd name="connsiteY1971" fmla="*/ 4835258 h 6533995"/>
              <a:gd name="connsiteX1972" fmla="*/ 1215887 w 11830043"/>
              <a:gd name="connsiteY1972" fmla="*/ 4845045 h 6533995"/>
              <a:gd name="connsiteX1973" fmla="*/ 1206167 w 11830043"/>
              <a:gd name="connsiteY1973" fmla="*/ 4835258 h 6533995"/>
              <a:gd name="connsiteX1974" fmla="*/ 1215887 w 11830043"/>
              <a:gd name="connsiteY1974" fmla="*/ 4825534 h 6533995"/>
              <a:gd name="connsiteX1975" fmla="*/ 974667 w 11830043"/>
              <a:gd name="connsiteY1975" fmla="*/ 4825534 h 6533995"/>
              <a:gd name="connsiteX1976" fmla="*/ 984450 w 11830043"/>
              <a:gd name="connsiteY1976" fmla="*/ 4835258 h 6533995"/>
              <a:gd name="connsiteX1977" fmla="*/ 974667 w 11830043"/>
              <a:gd name="connsiteY1977" fmla="*/ 4845045 h 6533995"/>
              <a:gd name="connsiteX1978" fmla="*/ 964947 w 11830043"/>
              <a:gd name="connsiteY1978" fmla="*/ 4835258 h 6533995"/>
              <a:gd name="connsiteX1979" fmla="*/ 974667 w 11830043"/>
              <a:gd name="connsiteY1979" fmla="*/ 4825534 h 6533995"/>
              <a:gd name="connsiteX1980" fmla="*/ 733447 w 11830043"/>
              <a:gd name="connsiteY1980" fmla="*/ 4825534 h 6533995"/>
              <a:gd name="connsiteX1981" fmla="*/ 743167 w 11830043"/>
              <a:gd name="connsiteY1981" fmla="*/ 4835258 h 6533995"/>
              <a:gd name="connsiteX1982" fmla="*/ 733447 w 11830043"/>
              <a:gd name="connsiteY1982" fmla="*/ 4845045 h 6533995"/>
              <a:gd name="connsiteX1983" fmla="*/ 723663 w 11830043"/>
              <a:gd name="connsiteY1983" fmla="*/ 4835258 h 6533995"/>
              <a:gd name="connsiteX1984" fmla="*/ 733447 w 11830043"/>
              <a:gd name="connsiteY1984" fmla="*/ 4825534 h 6533995"/>
              <a:gd name="connsiteX1985" fmla="*/ 492226 w 11830043"/>
              <a:gd name="connsiteY1985" fmla="*/ 4825534 h 6533995"/>
              <a:gd name="connsiteX1986" fmla="*/ 501946 w 11830043"/>
              <a:gd name="connsiteY1986" fmla="*/ 4835258 h 6533995"/>
              <a:gd name="connsiteX1987" fmla="*/ 492226 w 11830043"/>
              <a:gd name="connsiteY1987" fmla="*/ 4845045 h 6533995"/>
              <a:gd name="connsiteX1988" fmla="*/ 482442 w 11830043"/>
              <a:gd name="connsiteY1988" fmla="*/ 4835258 h 6533995"/>
              <a:gd name="connsiteX1989" fmla="*/ 492226 w 11830043"/>
              <a:gd name="connsiteY1989" fmla="*/ 4825534 h 6533995"/>
              <a:gd name="connsiteX1990" fmla="*/ 251006 w 11830043"/>
              <a:gd name="connsiteY1990" fmla="*/ 4825534 h 6533995"/>
              <a:gd name="connsiteX1991" fmla="*/ 260790 w 11830043"/>
              <a:gd name="connsiteY1991" fmla="*/ 4835258 h 6533995"/>
              <a:gd name="connsiteX1992" fmla="*/ 251006 w 11830043"/>
              <a:gd name="connsiteY1992" fmla="*/ 4845045 h 6533995"/>
              <a:gd name="connsiteX1993" fmla="*/ 241287 w 11830043"/>
              <a:gd name="connsiteY1993" fmla="*/ 4835258 h 6533995"/>
              <a:gd name="connsiteX1994" fmla="*/ 251006 w 11830043"/>
              <a:gd name="connsiteY1994" fmla="*/ 4825534 h 6533995"/>
              <a:gd name="connsiteX1995" fmla="*/ 9723 w 11830043"/>
              <a:gd name="connsiteY1995" fmla="*/ 4825534 h 6533995"/>
              <a:gd name="connsiteX1996" fmla="*/ 19507 w 11830043"/>
              <a:gd name="connsiteY1996" fmla="*/ 4835258 h 6533995"/>
              <a:gd name="connsiteX1997" fmla="*/ 9723 w 11830043"/>
              <a:gd name="connsiteY1997" fmla="*/ 4845045 h 6533995"/>
              <a:gd name="connsiteX1998" fmla="*/ 3 w 11830043"/>
              <a:gd name="connsiteY1998" fmla="*/ 4835258 h 6533995"/>
              <a:gd name="connsiteX1999" fmla="*/ 9723 w 11830043"/>
              <a:gd name="connsiteY1999" fmla="*/ 4825534 h 6533995"/>
              <a:gd name="connsiteX2000" fmla="*/ 11820259 w 11830043"/>
              <a:gd name="connsiteY2000" fmla="*/ 4584219 h 6533995"/>
              <a:gd name="connsiteX2001" fmla="*/ 11830043 w 11830043"/>
              <a:gd name="connsiteY2001" fmla="*/ 4594006 h 6533995"/>
              <a:gd name="connsiteX2002" fmla="*/ 11820259 w 11830043"/>
              <a:gd name="connsiteY2002" fmla="*/ 4603730 h 6533995"/>
              <a:gd name="connsiteX2003" fmla="*/ 11810539 w 11830043"/>
              <a:gd name="connsiteY2003" fmla="*/ 4594006 h 6533995"/>
              <a:gd name="connsiteX2004" fmla="*/ 11820259 w 11830043"/>
              <a:gd name="connsiteY2004" fmla="*/ 4584219 h 6533995"/>
              <a:gd name="connsiteX2005" fmla="*/ 11579030 w 11830043"/>
              <a:gd name="connsiteY2005" fmla="*/ 4584219 h 6533995"/>
              <a:gd name="connsiteX2006" fmla="*/ 11588815 w 11830043"/>
              <a:gd name="connsiteY2006" fmla="*/ 4594006 h 6533995"/>
              <a:gd name="connsiteX2007" fmla="*/ 11579030 w 11830043"/>
              <a:gd name="connsiteY2007" fmla="*/ 4603730 h 6533995"/>
              <a:gd name="connsiteX2008" fmla="*/ 11569310 w 11830043"/>
              <a:gd name="connsiteY2008" fmla="*/ 4594006 h 6533995"/>
              <a:gd name="connsiteX2009" fmla="*/ 11579030 w 11830043"/>
              <a:gd name="connsiteY2009" fmla="*/ 4584219 h 6533995"/>
              <a:gd name="connsiteX2010" fmla="*/ 11337802 w 11830043"/>
              <a:gd name="connsiteY2010" fmla="*/ 4584219 h 6533995"/>
              <a:gd name="connsiteX2011" fmla="*/ 11347587 w 11830043"/>
              <a:gd name="connsiteY2011" fmla="*/ 4594006 h 6533995"/>
              <a:gd name="connsiteX2012" fmla="*/ 11337802 w 11830043"/>
              <a:gd name="connsiteY2012" fmla="*/ 4603730 h 6533995"/>
              <a:gd name="connsiteX2013" fmla="*/ 11328082 w 11830043"/>
              <a:gd name="connsiteY2013" fmla="*/ 4594006 h 6533995"/>
              <a:gd name="connsiteX2014" fmla="*/ 11337802 w 11830043"/>
              <a:gd name="connsiteY2014" fmla="*/ 4584219 h 6533995"/>
              <a:gd name="connsiteX2015" fmla="*/ 11096574 w 11830043"/>
              <a:gd name="connsiteY2015" fmla="*/ 4584219 h 6533995"/>
              <a:gd name="connsiteX2016" fmla="*/ 11106294 w 11830043"/>
              <a:gd name="connsiteY2016" fmla="*/ 4594006 h 6533995"/>
              <a:gd name="connsiteX2017" fmla="*/ 11096574 w 11830043"/>
              <a:gd name="connsiteY2017" fmla="*/ 4603730 h 6533995"/>
              <a:gd name="connsiteX2018" fmla="*/ 11086790 w 11830043"/>
              <a:gd name="connsiteY2018" fmla="*/ 4594006 h 6533995"/>
              <a:gd name="connsiteX2019" fmla="*/ 11096574 w 11830043"/>
              <a:gd name="connsiteY2019" fmla="*/ 4584219 h 6533995"/>
              <a:gd name="connsiteX2020" fmla="*/ 10855345 w 11830043"/>
              <a:gd name="connsiteY2020" fmla="*/ 4584219 h 6533995"/>
              <a:gd name="connsiteX2021" fmla="*/ 10865065 w 11830043"/>
              <a:gd name="connsiteY2021" fmla="*/ 4594006 h 6533995"/>
              <a:gd name="connsiteX2022" fmla="*/ 10855345 w 11830043"/>
              <a:gd name="connsiteY2022" fmla="*/ 4603730 h 6533995"/>
              <a:gd name="connsiteX2023" fmla="*/ 10845625 w 11830043"/>
              <a:gd name="connsiteY2023" fmla="*/ 4594006 h 6533995"/>
              <a:gd name="connsiteX2024" fmla="*/ 10855345 w 11830043"/>
              <a:gd name="connsiteY2024" fmla="*/ 4584219 h 6533995"/>
              <a:gd name="connsiteX2025" fmla="*/ 10614116 w 11830043"/>
              <a:gd name="connsiteY2025" fmla="*/ 4584219 h 6533995"/>
              <a:gd name="connsiteX2026" fmla="*/ 10623901 w 11830043"/>
              <a:gd name="connsiteY2026" fmla="*/ 4594006 h 6533995"/>
              <a:gd name="connsiteX2027" fmla="*/ 10614116 w 11830043"/>
              <a:gd name="connsiteY2027" fmla="*/ 4603730 h 6533995"/>
              <a:gd name="connsiteX2028" fmla="*/ 10604396 w 11830043"/>
              <a:gd name="connsiteY2028" fmla="*/ 4594006 h 6533995"/>
              <a:gd name="connsiteX2029" fmla="*/ 10614116 w 11830043"/>
              <a:gd name="connsiteY2029" fmla="*/ 4584219 h 6533995"/>
              <a:gd name="connsiteX2030" fmla="*/ 10372888 w 11830043"/>
              <a:gd name="connsiteY2030" fmla="*/ 4584219 h 6533995"/>
              <a:gd name="connsiteX2031" fmla="*/ 10382673 w 11830043"/>
              <a:gd name="connsiteY2031" fmla="*/ 4594006 h 6533995"/>
              <a:gd name="connsiteX2032" fmla="*/ 10372888 w 11830043"/>
              <a:gd name="connsiteY2032" fmla="*/ 4603730 h 6533995"/>
              <a:gd name="connsiteX2033" fmla="*/ 10363168 w 11830043"/>
              <a:gd name="connsiteY2033" fmla="*/ 4594006 h 6533995"/>
              <a:gd name="connsiteX2034" fmla="*/ 10372888 w 11830043"/>
              <a:gd name="connsiteY2034" fmla="*/ 4584219 h 6533995"/>
              <a:gd name="connsiteX2035" fmla="*/ 10131660 w 11830043"/>
              <a:gd name="connsiteY2035" fmla="*/ 4584219 h 6533995"/>
              <a:gd name="connsiteX2036" fmla="*/ 10141444 w 11830043"/>
              <a:gd name="connsiteY2036" fmla="*/ 4594006 h 6533995"/>
              <a:gd name="connsiteX2037" fmla="*/ 10131660 w 11830043"/>
              <a:gd name="connsiteY2037" fmla="*/ 4603730 h 6533995"/>
              <a:gd name="connsiteX2038" fmla="*/ 10121940 w 11830043"/>
              <a:gd name="connsiteY2038" fmla="*/ 4594006 h 6533995"/>
              <a:gd name="connsiteX2039" fmla="*/ 10131660 w 11830043"/>
              <a:gd name="connsiteY2039" fmla="*/ 4584219 h 6533995"/>
              <a:gd name="connsiteX2040" fmla="*/ 9890432 w 11830043"/>
              <a:gd name="connsiteY2040" fmla="*/ 4584219 h 6533995"/>
              <a:gd name="connsiteX2041" fmla="*/ 9900152 w 11830043"/>
              <a:gd name="connsiteY2041" fmla="*/ 4594006 h 6533995"/>
              <a:gd name="connsiteX2042" fmla="*/ 9890432 w 11830043"/>
              <a:gd name="connsiteY2042" fmla="*/ 4603730 h 6533995"/>
              <a:gd name="connsiteX2043" fmla="*/ 9880648 w 11830043"/>
              <a:gd name="connsiteY2043" fmla="*/ 4594006 h 6533995"/>
              <a:gd name="connsiteX2044" fmla="*/ 9890432 w 11830043"/>
              <a:gd name="connsiteY2044" fmla="*/ 4584219 h 6533995"/>
              <a:gd name="connsiteX2045" fmla="*/ 9649203 w 11830043"/>
              <a:gd name="connsiteY2045" fmla="*/ 4584219 h 6533995"/>
              <a:gd name="connsiteX2046" fmla="*/ 9658923 w 11830043"/>
              <a:gd name="connsiteY2046" fmla="*/ 4594006 h 6533995"/>
              <a:gd name="connsiteX2047" fmla="*/ 9649203 w 11830043"/>
              <a:gd name="connsiteY2047" fmla="*/ 4603730 h 6533995"/>
              <a:gd name="connsiteX2048" fmla="*/ 9639483 w 11830043"/>
              <a:gd name="connsiteY2048" fmla="*/ 4594006 h 6533995"/>
              <a:gd name="connsiteX2049" fmla="*/ 9649203 w 11830043"/>
              <a:gd name="connsiteY2049" fmla="*/ 4584219 h 6533995"/>
              <a:gd name="connsiteX2050" fmla="*/ 9417695 w 11830043"/>
              <a:gd name="connsiteY2050" fmla="*/ 4584219 h 6533995"/>
              <a:gd name="connsiteX2051" fmla="*/ 9427416 w 11830043"/>
              <a:gd name="connsiteY2051" fmla="*/ 4594006 h 6533995"/>
              <a:gd name="connsiteX2052" fmla="*/ 9417695 w 11830043"/>
              <a:gd name="connsiteY2052" fmla="*/ 4603730 h 6533995"/>
              <a:gd name="connsiteX2053" fmla="*/ 9407911 w 11830043"/>
              <a:gd name="connsiteY2053" fmla="*/ 4594006 h 6533995"/>
              <a:gd name="connsiteX2054" fmla="*/ 9417695 w 11830043"/>
              <a:gd name="connsiteY2054" fmla="*/ 4584219 h 6533995"/>
              <a:gd name="connsiteX2055" fmla="*/ 9176467 w 11830043"/>
              <a:gd name="connsiteY2055" fmla="*/ 4584219 h 6533995"/>
              <a:gd name="connsiteX2056" fmla="*/ 9186187 w 11830043"/>
              <a:gd name="connsiteY2056" fmla="*/ 4594006 h 6533995"/>
              <a:gd name="connsiteX2057" fmla="*/ 9176467 w 11830043"/>
              <a:gd name="connsiteY2057" fmla="*/ 4603730 h 6533995"/>
              <a:gd name="connsiteX2058" fmla="*/ 9166683 w 11830043"/>
              <a:gd name="connsiteY2058" fmla="*/ 4594006 h 6533995"/>
              <a:gd name="connsiteX2059" fmla="*/ 9176467 w 11830043"/>
              <a:gd name="connsiteY2059" fmla="*/ 4584219 h 6533995"/>
              <a:gd name="connsiteX2060" fmla="*/ 8935237 w 11830043"/>
              <a:gd name="connsiteY2060" fmla="*/ 4584219 h 6533995"/>
              <a:gd name="connsiteX2061" fmla="*/ 8944958 w 11830043"/>
              <a:gd name="connsiteY2061" fmla="*/ 4594006 h 6533995"/>
              <a:gd name="connsiteX2062" fmla="*/ 8935237 w 11830043"/>
              <a:gd name="connsiteY2062" fmla="*/ 4603730 h 6533995"/>
              <a:gd name="connsiteX2063" fmla="*/ 8925454 w 11830043"/>
              <a:gd name="connsiteY2063" fmla="*/ 4594006 h 6533995"/>
              <a:gd name="connsiteX2064" fmla="*/ 8935237 w 11830043"/>
              <a:gd name="connsiteY2064" fmla="*/ 4584219 h 6533995"/>
              <a:gd name="connsiteX2065" fmla="*/ 8694009 w 11830043"/>
              <a:gd name="connsiteY2065" fmla="*/ 4584219 h 6533995"/>
              <a:gd name="connsiteX2066" fmla="*/ 8703730 w 11830043"/>
              <a:gd name="connsiteY2066" fmla="*/ 4594006 h 6533995"/>
              <a:gd name="connsiteX2067" fmla="*/ 8694009 w 11830043"/>
              <a:gd name="connsiteY2067" fmla="*/ 4603730 h 6533995"/>
              <a:gd name="connsiteX2068" fmla="*/ 8684289 w 11830043"/>
              <a:gd name="connsiteY2068" fmla="*/ 4594006 h 6533995"/>
              <a:gd name="connsiteX2069" fmla="*/ 8694009 w 11830043"/>
              <a:gd name="connsiteY2069" fmla="*/ 4584219 h 6533995"/>
              <a:gd name="connsiteX2070" fmla="*/ 8452781 w 11830043"/>
              <a:gd name="connsiteY2070" fmla="*/ 4584219 h 6533995"/>
              <a:gd name="connsiteX2071" fmla="*/ 8462566 w 11830043"/>
              <a:gd name="connsiteY2071" fmla="*/ 4594006 h 6533995"/>
              <a:gd name="connsiteX2072" fmla="*/ 8452781 w 11830043"/>
              <a:gd name="connsiteY2072" fmla="*/ 4603730 h 6533995"/>
              <a:gd name="connsiteX2073" fmla="*/ 8443061 w 11830043"/>
              <a:gd name="connsiteY2073" fmla="*/ 4594006 h 6533995"/>
              <a:gd name="connsiteX2074" fmla="*/ 8452781 w 11830043"/>
              <a:gd name="connsiteY2074" fmla="*/ 4584219 h 6533995"/>
              <a:gd name="connsiteX2075" fmla="*/ 8211553 w 11830043"/>
              <a:gd name="connsiteY2075" fmla="*/ 4584219 h 6533995"/>
              <a:gd name="connsiteX2076" fmla="*/ 8221273 w 11830043"/>
              <a:gd name="connsiteY2076" fmla="*/ 4594006 h 6533995"/>
              <a:gd name="connsiteX2077" fmla="*/ 8211553 w 11830043"/>
              <a:gd name="connsiteY2077" fmla="*/ 4603730 h 6533995"/>
              <a:gd name="connsiteX2078" fmla="*/ 8201769 w 11830043"/>
              <a:gd name="connsiteY2078" fmla="*/ 4594006 h 6533995"/>
              <a:gd name="connsiteX2079" fmla="*/ 8211553 w 11830043"/>
              <a:gd name="connsiteY2079" fmla="*/ 4584219 h 6533995"/>
              <a:gd name="connsiteX2080" fmla="*/ 7970260 w 11830043"/>
              <a:gd name="connsiteY2080" fmla="*/ 4584219 h 6533995"/>
              <a:gd name="connsiteX2081" fmla="*/ 7980044 w 11830043"/>
              <a:gd name="connsiteY2081" fmla="*/ 4594006 h 6533995"/>
              <a:gd name="connsiteX2082" fmla="*/ 7970260 w 11830043"/>
              <a:gd name="connsiteY2082" fmla="*/ 4603730 h 6533995"/>
              <a:gd name="connsiteX2083" fmla="*/ 7960477 w 11830043"/>
              <a:gd name="connsiteY2083" fmla="*/ 4594006 h 6533995"/>
              <a:gd name="connsiteX2084" fmla="*/ 7970260 w 11830043"/>
              <a:gd name="connsiteY2084" fmla="*/ 4584219 h 6533995"/>
              <a:gd name="connsiteX2085" fmla="*/ 7729032 w 11830043"/>
              <a:gd name="connsiteY2085" fmla="*/ 4584219 h 6533995"/>
              <a:gd name="connsiteX2086" fmla="*/ 7738753 w 11830043"/>
              <a:gd name="connsiteY2086" fmla="*/ 4594006 h 6533995"/>
              <a:gd name="connsiteX2087" fmla="*/ 7729032 w 11830043"/>
              <a:gd name="connsiteY2087" fmla="*/ 4603730 h 6533995"/>
              <a:gd name="connsiteX2088" fmla="*/ 7719249 w 11830043"/>
              <a:gd name="connsiteY2088" fmla="*/ 4594006 h 6533995"/>
              <a:gd name="connsiteX2089" fmla="*/ 7729032 w 11830043"/>
              <a:gd name="connsiteY2089" fmla="*/ 4584219 h 6533995"/>
              <a:gd name="connsiteX2090" fmla="*/ 7487803 w 11830043"/>
              <a:gd name="connsiteY2090" fmla="*/ 4584219 h 6533995"/>
              <a:gd name="connsiteX2091" fmla="*/ 7497524 w 11830043"/>
              <a:gd name="connsiteY2091" fmla="*/ 4594006 h 6533995"/>
              <a:gd name="connsiteX2092" fmla="*/ 7487803 w 11830043"/>
              <a:gd name="connsiteY2092" fmla="*/ 4603730 h 6533995"/>
              <a:gd name="connsiteX2093" fmla="*/ 7478019 w 11830043"/>
              <a:gd name="connsiteY2093" fmla="*/ 4594006 h 6533995"/>
              <a:gd name="connsiteX2094" fmla="*/ 7487803 w 11830043"/>
              <a:gd name="connsiteY2094" fmla="*/ 4584219 h 6533995"/>
              <a:gd name="connsiteX2095" fmla="*/ 7246575 w 11830043"/>
              <a:gd name="connsiteY2095" fmla="*/ 4584219 h 6533995"/>
              <a:gd name="connsiteX2096" fmla="*/ 7256359 w 11830043"/>
              <a:gd name="connsiteY2096" fmla="*/ 4594006 h 6533995"/>
              <a:gd name="connsiteX2097" fmla="*/ 7246575 w 11830043"/>
              <a:gd name="connsiteY2097" fmla="*/ 4603730 h 6533995"/>
              <a:gd name="connsiteX2098" fmla="*/ 7236855 w 11830043"/>
              <a:gd name="connsiteY2098" fmla="*/ 4594006 h 6533995"/>
              <a:gd name="connsiteX2099" fmla="*/ 7246575 w 11830043"/>
              <a:gd name="connsiteY2099" fmla="*/ 4584219 h 6533995"/>
              <a:gd name="connsiteX2100" fmla="*/ 7005346 w 11830043"/>
              <a:gd name="connsiteY2100" fmla="*/ 4584219 h 6533995"/>
              <a:gd name="connsiteX2101" fmla="*/ 7015130 w 11830043"/>
              <a:gd name="connsiteY2101" fmla="*/ 4594006 h 6533995"/>
              <a:gd name="connsiteX2102" fmla="*/ 7005346 w 11830043"/>
              <a:gd name="connsiteY2102" fmla="*/ 4603730 h 6533995"/>
              <a:gd name="connsiteX2103" fmla="*/ 6995626 w 11830043"/>
              <a:gd name="connsiteY2103" fmla="*/ 4594006 h 6533995"/>
              <a:gd name="connsiteX2104" fmla="*/ 7005346 w 11830043"/>
              <a:gd name="connsiteY2104" fmla="*/ 4584219 h 6533995"/>
              <a:gd name="connsiteX2105" fmla="*/ 6764118 w 11830043"/>
              <a:gd name="connsiteY2105" fmla="*/ 4584219 h 6533995"/>
              <a:gd name="connsiteX2106" fmla="*/ 6773902 w 11830043"/>
              <a:gd name="connsiteY2106" fmla="*/ 4594006 h 6533995"/>
              <a:gd name="connsiteX2107" fmla="*/ 6764118 w 11830043"/>
              <a:gd name="connsiteY2107" fmla="*/ 4603730 h 6533995"/>
              <a:gd name="connsiteX2108" fmla="*/ 6754335 w 11830043"/>
              <a:gd name="connsiteY2108" fmla="*/ 4594006 h 6533995"/>
              <a:gd name="connsiteX2109" fmla="*/ 6764118 w 11830043"/>
              <a:gd name="connsiteY2109" fmla="*/ 4584219 h 6533995"/>
              <a:gd name="connsiteX2110" fmla="*/ 6522889 w 11830043"/>
              <a:gd name="connsiteY2110" fmla="*/ 4584219 h 6533995"/>
              <a:gd name="connsiteX2111" fmla="*/ 6532610 w 11830043"/>
              <a:gd name="connsiteY2111" fmla="*/ 4594006 h 6533995"/>
              <a:gd name="connsiteX2112" fmla="*/ 6522889 w 11830043"/>
              <a:gd name="connsiteY2112" fmla="*/ 4603730 h 6533995"/>
              <a:gd name="connsiteX2113" fmla="*/ 6513105 w 11830043"/>
              <a:gd name="connsiteY2113" fmla="*/ 4594006 h 6533995"/>
              <a:gd name="connsiteX2114" fmla="*/ 6522889 w 11830043"/>
              <a:gd name="connsiteY2114" fmla="*/ 4584219 h 6533995"/>
              <a:gd name="connsiteX2115" fmla="*/ 6281661 w 11830043"/>
              <a:gd name="connsiteY2115" fmla="*/ 4584219 h 6533995"/>
              <a:gd name="connsiteX2116" fmla="*/ 6291381 w 11830043"/>
              <a:gd name="connsiteY2116" fmla="*/ 4594006 h 6533995"/>
              <a:gd name="connsiteX2117" fmla="*/ 6281661 w 11830043"/>
              <a:gd name="connsiteY2117" fmla="*/ 4603730 h 6533995"/>
              <a:gd name="connsiteX2118" fmla="*/ 6271877 w 11830043"/>
              <a:gd name="connsiteY2118" fmla="*/ 4594006 h 6533995"/>
              <a:gd name="connsiteX2119" fmla="*/ 6281661 w 11830043"/>
              <a:gd name="connsiteY2119" fmla="*/ 4584219 h 6533995"/>
              <a:gd name="connsiteX2120" fmla="*/ 6040432 w 11830043"/>
              <a:gd name="connsiteY2120" fmla="*/ 4584219 h 6533995"/>
              <a:gd name="connsiteX2121" fmla="*/ 6050216 w 11830043"/>
              <a:gd name="connsiteY2121" fmla="*/ 4594006 h 6533995"/>
              <a:gd name="connsiteX2122" fmla="*/ 6040432 w 11830043"/>
              <a:gd name="connsiteY2122" fmla="*/ 4603730 h 6533995"/>
              <a:gd name="connsiteX2123" fmla="*/ 6030712 w 11830043"/>
              <a:gd name="connsiteY2123" fmla="*/ 4594006 h 6533995"/>
              <a:gd name="connsiteX2124" fmla="*/ 6040432 w 11830043"/>
              <a:gd name="connsiteY2124" fmla="*/ 4584219 h 6533995"/>
              <a:gd name="connsiteX2125" fmla="*/ 5799205 w 11830043"/>
              <a:gd name="connsiteY2125" fmla="*/ 4584219 h 6533995"/>
              <a:gd name="connsiteX2126" fmla="*/ 5808989 w 11830043"/>
              <a:gd name="connsiteY2126" fmla="*/ 4594006 h 6533995"/>
              <a:gd name="connsiteX2127" fmla="*/ 5799205 w 11830043"/>
              <a:gd name="connsiteY2127" fmla="*/ 4603730 h 6533995"/>
              <a:gd name="connsiteX2128" fmla="*/ 5789486 w 11830043"/>
              <a:gd name="connsiteY2128" fmla="*/ 4594006 h 6533995"/>
              <a:gd name="connsiteX2129" fmla="*/ 5799205 w 11830043"/>
              <a:gd name="connsiteY2129" fmla="*/ 4584219 h 6533995"/>
              <a:gd name="connsiteX2130" fmla="*/ 5557991 w 11830043"/>
              <a:gd name="connsiteY2130" fmla="*/ 4584219 h 6533995"/>
              <a:gd name="connsiteX2131" fmla="*/ 5567774 w 11830043"/>
              <a:gd name="connsiteY2131" fmla="*/ 4594006 h 6533995"/>
              <a:gd name="connsiteX2132" fmla="*/ 5557991 w 11830043"/>
              <a:gd name="connsiteY2132" fmla="*/ 4603730 h 6533995"/>
              <a:gd name="connsiteX2133" fmla="*/ 5548208 w 11830043"/>
              <a:gd name="connsiteY2133" fmla="*/ 4594006 h 6533995"/>
              <a:gd name="connsiteX2134" fmla="*/ 5557991 w 11830043"/>
              <a:gd name="connsiteY2134" fmla="*/ 4584219 h 6533995"/>
              <a:gd name="connsiteX2135" fmla="*/ 5316710 w 11830043"/>
              <a:gd name="connsiteY2135" fmla="*/ 4584219 h 6533995"/>
              <a:gd name="connsiteX2136" fmla="*/ 5326429 w 11830043"/>
              <a:gd name="connsiteY2136" fmla="*/ 4594006 h 6533995"/>
              <a:gd name="connsiteX2137" fmla="*/ 5316710 w 11830043"/>
              <a:gd name="connsiteY2137" fmla="*/ 4603730 h 6533995"/>
              <a:gd name="connsiteX2138" fmla="*/ 5306924 w 11830043"/>
              <a:gd name="connsiteY2138" fmla="*/ 4594006 h 6533995"/>
              <a:gd name="connsiteX2139" fmla="*/ 5316710 w 11830043"/>
              <a:gd name="connsiteY2139" fmla="*/ 4584219 h 6533995"/>
              <a:gd name="connsiteX2140" fmla="*/ 5075486 w 11830043"/>
              <a:gd name="connsiteY2140" fmla="*/ 4584219 h 6533995"/>
              <a:gd name="connsiteX2141" fmla="*/ 5085202 w 11830043"/>
              <a:gd name="connsiteY2141" fmla="*/ 4594006 h 6533995"/>
              <a:gd name="connsiteX2142" fmla="*/ 5075486 w 11830043"/>
              <a:gd name="connsiteY2142" fmla="*/ 4603730 h 6533995"/>
              <a:gd name="connsiteX2143" fmla="*/ 5065705 w 11830043"/>
              <a:gd name="connsiteY2143" fmla="*/ 4594006 h 6533995"/>
              <a:gd name="connsiteX2144" fmla="*/ 5075486 w 11830043"/>
              <a:gd name="connsiteY2144" fmla="*/ 4584219 h 6533995"/>
              <a:gd name="connsiteX2145" fmla="*/ 4834252 w 11830043"/>
              <a:gd name="connsiteY2145" fmla="*/ 4584219 h 6533995"/>
              <a:gd name="connsiteX2146" fmla="*/ 4844040 w 11830043"/>
              <a:gd name="connsiteY2146" fmla="*/ 4594006 h 6533995"/>
              <a:gd name="connsiteX2147" fmla="*/ 4834252 w 11830043"/>
              <a:gd name="connsiteY2147" fmla="*/ 4603730 h 6533995"/>
              <a:gd name="connsiteX2148" fmla="*/ 4824534 w 11830043"/>
              <a:gd name="connsiteY2148" fmla="*/ 4594006 h 6533995"/>
              <a:gd name="connsiteX2149" fmla="*/ 4834252 w 11830043"/>
              <a:gd name="connsiteY2149" fmla="*/ 4584219 h 6533995"/>
              <a:gd name="connsiteX2150" fmla="*/ 4593019 w 11830043"/>
              <a:gd name="connsiteY2150" fmla="*/ 4584219 h 6533995"/>
              <a:gd name="connsiteX2151" fmla="*/ 4602795 w 11830043"/>
              <a:gd name="connsiteY2151" fmla="*/ 4594006 h 6533995"/>
              <a:gd name="connsiteX2152" fmla="*/ 4593019 w 11830043"/>
              <a:gd name="connsiteY2152" fmla="*/ 4603730 h 6533995"/>
              <a:gd name="connsiteX2153" fmla="*/ 4583304 w 11830043"/>
              <a:gd name="connsiteY2153" fmla="*/ 4594006 h 6533995"/>
              <a:gd name="connsiteX2154" fmla="*/ 4593019 w 11830043"/>
              <a:gd name="connsiteY2154" fmla="*/ 4584219 h 6533995"/>
              <a:gd name="connsiteX2155" fmla="*/ 4351806 w 11830043"/>
              <a:gd name="connsiteY2155" fmla="*/ 4584219 h 6533995"/>
              <a:gd name="connsiteX2156" fmla="*/ 4361580 w 11830043"/>
              <a:gd name="connsiteY2156" fmla="*/ 4594006 h 6533995"/>
              <a:gd name="connsiteX2157" fmla="*/ 4351806 w 11830043"/>
              <a:gd name="connsiteY2157" fmla="*/ 4603730 h 6533995"/>
              <a:gd name="connsiteX2158" fmla="*/ 4342006 w 11830043"/>
              <a:gd name="connsiteY2158" fmla="*/ 4594006 h 6533995"/>
              <a:gd name="connsiteX2159" fmla="*/ 4351806 w 11830043"/>
              <a:gd name="connsiteY2159" fmla="*/ 4584219 h 6533995"/>
              <a:gd name="connsiteX2160" fmla="*/ 4110581 w 11830043"/>
              <a:gd name="connsiteY2160" fmla="*/ 4584219 h 6533995"/>
              <a:gd name="connsiteX2161" fmla="*/ 4120362 w 11830043"/>
              <a:gd name="connsiteY2161" fmla="*/ 4594006 h 6533995"/>
              <a:gd name="connsiteX2162" fmla="*/ 4110581 w 11830043"/>
              <a:gd name="connsiteY2162" fmla="*/ 4603730 h 6533995"/>
              <a:gd name="connsiteX2163" fmla="*/ 4100799 w 11830043"/>
              <a:gd name="connsiteY2163" fmla="*/ 4594006 h 6533995"/>
              <a:gd name="connsiteX2164" fmla="*/ 4110581 w 11830043"/>
              <a:gd name="connsiteY2164" fmla="*/ 4584219 h 6533995"/>
              <a:gd name="connsiteX2165" fmla="*/ 3869431 w 11830043"/>
              <a:gd name="connsiteY2165" fmla="*/ 4584219 h 6533995"/>
              <a:gd name="connsiteX2166" fmla="*/ 3879151 w 11830043"/>
              <a:gd name="connsiteY2166" fmla="*/ 4594006 h 6533995"/>
              <a:gd name="connsiteX2167" fmla="*/ 3869431 w 11830043"/>
              <a:gd name="connsiteY2167" fmla="*/ 4603730 h 6533995"/>
              <a:gd name="connsiteX2168" fmla="*/ 3859648 w 11830043"/>
              <a:gd name="connsiteY2168" fmla="*/ 4594006 h 6533995"/>
              <a:gd name="connsiteX2169" fmla="*/ 3869431 w 11830043"/>
              <a:gd name="connsiteY2169" fmla="*/ 4584219 h 6533995"/>
              <a:gd name="connsiteX2170" fmla="*/ 3628212 w 11830043"/>
              <a:gd name="connsiteY2170" fmla="*/ 4584219 h 6533995"/>
              <a:gd name="connsiteX2171" fmla="*/ 3637936 w 11830043"/>
              <a:gd name="connsiteY2171" fmla="*/ 4594006 h 6533995"/>
              <a:gd name="connsiteX2172" fmla="*/ 3628212 w 11830043"/>
              <a:gd name="connsiteY2172" fmla="*/ 4603730 h 6533995"/>
              <a:gd name="connsiteX2173" fmla="*/ 3618432 w 11830043"/>
              <a:gd name="connsiteY2173" fmla="*/ 4594006 h 6533995"/>
              <a:gd name="connsiteX2174" fmla="*/ 3628212 w 11830043"/>
              <a:gd name="connsiteY2174" fmla="*/ 4584219 h 6533995"/>
              <a:gd name="connsiteX2175" fmla="*/ 3386959 w 11830043"/>
              <a:gd name="connsiteY2175" fmla="*/ 4584219 h 6533995"/>
              <a:gd name="connsiteX2176" fmla="*/ 3396744 w 11830043"/>
              <a:gd name="connsiteY2176" fmla="*/ 4594006 h 6533995"/>
              <a:gd name="connsiteX2177" fmla="*/ 3386959 w 11830043"/>
              <a:gd name="connsiteY2177" fmla="*/ 4603730 h 6533995"/>
              <a:gd name="connsiteX2178" fmla="*/ 3377237 w 11830043"/>
              <a:gd name="connsiteY2178" fmla="*/ 4594006 h 6533995"/>
              <a:gd name="connsiteX2179" fmla="*/ 3386959 w 11830043"/>
              <a:gd name="connsiteY2179" fmla="*/ 4584219 h 6533995"/>
              <a:gd name="connsiteX2180" fmla="*/ 3145752 w 11830043"/>
              <a:gd name="connsiteY2180" fmla="*/ 4584219 h 6533995"/>
              <a:gd name="connsiteX2181" fmla="*/ 3155533 w 11830043"/>
              <a:gd name="connsiteY2181" fmla="*/ 4594006 h 6533995"/>
              <a:gd name="connsiteX2182" fmla="*/ 3145752 w 11830043"/>
              <a:gd name="connsiteY2182" fmla="*/ 4603730 h 6533995"/>
              <a:gd name="connsiteX2183" fmla="*/ 3136033 w 11830043"/>
              <a:gd name="connsiteY2183" fmla="*/ 4594006 h 6533995"/>
              <a:gd name="connsiteX2184" fmla="*/ 3145752 w 11830043"/>
              <a:gd name="connsiteY2184" fmla="*/ 4584219 h 6533995"/>
              <a:gd name="connsiteX2185" fmla="*/ 2904574 w 11830043"/>
              <a:gd name="connsiteY2185" fmla="*/ 4584219 h 6533995"/>
              <a:gd name="connsiteX2186" fmla="*/ 2914356 w 11830043"/>
              <a:gd name="connsiteY2186" fmla="*/ 4594006 h 6533995"/>
              <a:gd name="connsiteX2187" fmla="*/ 2904574 w 11830043"/>
              <a:gd name="connsiteY2187" fmla="*/ 4603730 h 6533995"/>
              <a:gd name="connsiteX2188" fmla="*/ 2894792 w 11830043"/>
              <a:gd name="connsiteY2188" fmla="*/ 4594006 h 6533995"/>
              <a:gd name="connsiteX2189" fmla="*/ 2904574 w 11830043"/>
              <a:gd name="connsiteY2189" fmla="*/ 4584219 h 6533995"/>
              <a:gd name="connsiteX2190" fmla="*/ 2663275 w 11830043"/>
              <a:gd name="connsiteY2190" fmla="*/ 4584219 h 6533995"/>
              <a:gd name="connsiteX2191" fmla="*/ 2673000 w 11830043"/>
              <a:gd name="connsiteY2191" fmla="*/ 4594006 h 6533995"/>
              <a:gd name="connsiteX2192" fmla="*/ 2663275 w 11830043"/>
              <a:gd name="connsiteY2192" fmla="*/ 4603730 h 6533995"/>
              <a:gd name="connsiteX2193" fmla="*/ 2653493 w 11830043"/>
              <a:gd name="connsiteY2193" fmla="*/ 4594006 h 6533995"/>
              <a:gd name="connsiteX2194" fmla="*/ 2663275 w 11830043"/>
              <a:gd name="connsiteY2194" fmla="*/ 4584219 h 6533995"/>
              <a:gd name="connsiteX2195" fmla="*/ 2422038 w 11830043"/>
              <a:gd name="connsiteY2195" fmla="*/ 4584219 h 6533995"/>
              <a:gd name="connsiteX2196" fmla="*/ 2431755 w 11830043"/>
              <a:gd name="connsiteY2196" fmla="*/ 4594006 h 6533995"/>
              <a:gd name="connsiteX2197" fmla="*/ 2422038 w 11830043"/>
              <a:gd name="connsiteY2197" fmla="*/ 4603730 h 6533995"/>
              <a:gd name="connsiteX2198" fmla="*/ 2412258 w 11830043"/>
              <a:gd name="connsiteY2198" fmla="*/ 4594006 h 6533995"/>
              <a:gd name="connsiteX2199" fmla="*/ 2422038 w 11830043"/>
              <a:gd name="connsiteY2199" fmla="*/ 4584219 h 6533995"/>
              <a:gd name="connsiteX2200" fmla="*/ 2180796 w 11830043"/>
              <a:gd name="connsiteY2200" fmla="*/ 4584219 h 6533995"/>
              <a:gd name="connsiteX2201" fmla="*/ 2190581 w 11830043"/>
              <a:gd name="connsiteY2201" fmla="*/ 4594006 h 6533995"/>
              <a:gd name="connsiteX2202" fmla="*/ 2180796 w 11830043"/>
              <a:gd name="connsiteY2202" fmla="*/ 4603730 h 6533995"/>
              <a:gd name="connsiteX2203" fmla="*/ 2171085 w 11830043"/>
              <a:gd name="connsiteY2203" fmla="*/ 4594006 h 6533995"/>
              <a:gd name="connsiteX2204" fmla="*/ 2180796 w 11830043"/>
              <a:gd name="connsiteY2204" fmla="*/ 4584219 h 6533995"/>
              <a:gd name="connsiteX2205" fmla="*/ 1939583 w 11830043"/>
              <a:gd name="connsiteY2205" fmla="*/ 4584219 h 6533995"/>
              <a:gd name="connsiteX2206" fmla="*/ 1949366 w 11830043"/>
              <a:gd name="connsiteY2206" fmla="*/ 4594006 h 6533995"/>
              <a:gd name="connsiteX2207" fmla="*/ 1939583 w 11830043"/>
              <a:gd name="connsiteY2207" fmla="*/ 4603730 h 6533995"/>
              <a:gd name="connsiteX2208" fmla="*/ 1929861 w 11830043"/>
              <a:gd name="connsiteY2208" fmla="*/ 4594006 h 6533995"/>
              <a:gd name="connsiteX2209" fmla="*/ 1939583 w 11830043"/>
              <a:gd name="connsiteY2209" fmla="*/ 4584219 h 6533995"/>
              <a:gd name="connsiteX2210" fmla="*/ 1698332 w 11830043"/>
              <a:gd name="connsiteY2210" fmla="*/ 4584219 h 6533995"/>
              <a:gd name="connsiteX2211" fmla="*/ 1708118 w 11830043"/>
              <a:gd name="connsiteY2211" fmla="*/ 4594006 h 6533995"/>
              <a:gd name="connsiteX2212" fmla="*/ 1698332 w 11830043"/>
              <a:gd name="connsiteY2212" fmla="*/ 4603730 h 6533995"/>
              <a:gd name="connsiteX2213" fmla="*/ 1688548 w 11830043"/>
              <a:gd name="connsiteY2213" fmla="*/ 4594006 h 6533995"/>
              <a:gd name="connsiteX2214" fmla="*/ 1698332 w 11830043"/>
              <a:gd name="connsiteY2214" fmla="*/ 4584219 h 6533995"/>
              <a:gd name="connsiteX2215" fmla="*/ 1457108 w 11830043"/>
              <a:gd name="connsiteY2215" fmla="*/ 4584219 h 6533995"/>
              <a:gd name="connsiteX2216" fmla="*/ 1466828 w 11830043"/>
              <a:gd name="connsiteY2216" fmla="*/ 4594006 h 6533995"/>
              <a:gd name="connsiteX2217" fmla="*/ 1457108 w 11830043"/>
              <a:gd name="connsiteY2217" fmla="*/ 4603730 h 6533995"/>
              <a:gd name="connsiteX2218" fmla="*/ 1447324 w 11830043"/>
              <a:gd name="connsiteY2218" fmla="*/ 4594006 h 6533995"/>
              <a:gd name="connsiteX2219" fmla="*/ 1457108 w 11830043"/>
              <a:gd name="connsiteY2219" fmla="*/ 4584219 h 6533995"/>
              <a:gd name="connsiteX2220" fmla="*/ 1215886 w 11830043"/>
              <a:gd name="connsiteY2220" fmla="*/ 4584219 h 6533995"/>
              <a:gd name="connsiteX2221" fmla="*/ 1225670 w 11830043"/>
              <a:gd name="connsiteY2221" fmla="*/ 4594006 h 6533995"/>
              <a:gd name="connsiteX2222" fmla="*/ 1215886 w 11830043"/>
              <a:gd name="connsiteY2222" fmla="*/ 4603730 h 6533995"/>
              <a:gd name="connsiteX2223" fmla="*/ 1206167 w 11830043"/>
              <a:gd name="connsiteY2223" fmla="*/ 4594006 h 6533995"/>
              <a:gd name="connsiteX2224" fmla="*/ 1215886 w 11830043"/>
              <a:gd name="connsiteY2224" fmla="*/ 4584219 h 6533995"/>
              <a:gd name="connsiteX2225" fmla="*/ 974666 w 11830043"/>
              <a:gd name="connsiteY2225" fmla="*/ 4584219 h 6533995"/>
              <a:gd name="connsiteX2226" fmla="*/ 984450 w 11830043"/>
              <a:gd name="connsiteY2226" fmla="*/ 4594006 h 6533995"/>
              <a:gd name="connsiteX2227" fmla="*/ 974666 w 11830043"/>
              <a:gd name="connsiteY2227" fmla="*/ 4603730 h 6533995"/>
              <a:gd name="connsiteX2228" fmla="*/ 964947 w 11830043"/>
              <a:gd name="connsiteY2228" fmla="*/ 4594006 h 6533995"/>
              <a:gd name="connsiteX2229" fmla="*/ 974666 w 11830043"/>
              <a:gd name="connsiteY2229" fmla="*/ 4584219 h 6533995"/>
              <a:gd name="connsiteX2230" fmla="*/ 733446 w 11830043"/>
              <a:gd name="connsiteY2230" fmla="*/ 4584219 h 6533995"/>
              <a:gd name="connsiteX2231" fmla="*/ 743166 w 11830043"/>
              <a:gd name="connsiteY2231" fmla="*/ 4594006 h 6533995"/>
              <a:gd name="connsiteX2232" fmla="*/ 733446 w 11830043"/>
              <a:gd name="connsiteY2232" fmla="*/ 4603730 h 6533995"/>
              <a:gd name="connsiteX2233" fmla="*/ 723663 w 11830043"/>
              <a:gd name="connsiteY2233" fmla="*/ 4594006 h 6533995"/>
              <a:gd name="connsiteX2234" fmla="*/ 733446 w 11830043"/>
              <a:gd name="connsiteY2234" fmla="*/ 4584219 h 6533995"/>
              <a:gd name="connsiteX2235" fmla="*/ 492226 w 11830043"/>
              <a:gd name="connsiteY2235" fmla="*/ 4584219 h 6533995"/>
              <a:gd name="connsiteX2236" fmla="*/ 501946 w 11830043"/>
              <a:gd name="connsiteY2236" fmla="*/ 4594006 h 6533995"/>
              <a:gd name="connsiteX2237" fmla="*/ 492226 w 11830043"/>
              <a:gd name="connsiteY2237" fmla="*/ 4603730 h 6533995"/>
              <a:gd name="connsiteX2238" fmla="*/ 482442 w 11830043"/>
              <a:gd name="connsiteY2238" fmla="*/ 4594006 h 6533995"/>
              <a:gd name="connsiteX2239" fmla="*/ 492226 w 11830043"/>
              <a:gd name="connsiteY2239" fmla="*/ 4584219 h 6533995"/>
              <a:gd name="connsiteX2240" fmla="*/ 251006 w 11830043"/>
              <a:gd name="connsiteY2240" fmla="*/ 4584219 h 6533995"/>
              <a:gd name="connsiteX2241" fmla="*/ 260790 w 11830043"/>
              <a:gd name="connsiteY2241" fmla="*/ 4594006 h 6533995"/>
              <a:gd name="connsiteX2242" fmla="*/ 251006 w 11830043"/>
              <a:gd name="connsiteY2242" fmla="*/ 4603730 h 6533995"/>
              <a:gd name="connsiteX2243" fmla="*/ 241286 w 11830043"/>
              <a:gd name="connsiteY2243" fmla="*/ 4594006 h 6533995"/>
              <a:gd name="connsiteX2244" fmla="*/ 251006 w 11830043"/>
              <a:gd name="connsiteY2244" fmla="*/ 4584219 h 6533995"/>
              <a:gd name="connsiteX2245" fmla="*/ 9723 w 11830043"/>
              <a:gd name="connsiteY2245" fmla="*/ 4584219 h 6533995"/>
              <a:gd name="connsiteX2246" fmla="*/ 19507 w 11830043"/>
              <a:gd name="connsiteY2246" fmla="*/ 4594006 h 6533995"/>
              <a:gd name="connsiteX2247" fmla="*/ 9723 w 11830043"/>
              <a:gd name="connsiteY2247" fmla="*/ 4603730 h 6533995"/>
              <a:gd name="connsiteX2248" fmla="*/ 3 w 11830043"/>
              <a:gd name="connsiteY2248" fmla="*/ 4594006 h 6533995"/>
              <a:gd name="connsiteX2249" fmla="*/ 9723 w 11830043"/>
              <a:gd name="connsiteY2249" fmla="*/ 4584219 h 6533995"/>
              <a:gd name="connsiteX2250" fmla="*/ 11820259 w 11830043"/>
              <a:gd name="connsiteY2250" fmla="*/ 4342968 h 6533995"/>
              <a:gd name="connsiteX2251" fmla="*/ 11830043 w 11830043"/>
              <a:gd name="connsiteY2251" fmla="*/ 4352692 h 6533995"/>
              <a:gd name="connsiteX2252" fmla="*/ 11820259 w 11830043"/>
              <a:gd name="connsiteY2252" fmla="*/ 4362479 h 6533995"/>
              <a:gd name="connsiteX2253" fmla="*/ 11810539 w 11830043"/>
              <a:gd name="connsiteY2253" fmla="*/ 4352692 h 6533995"/>
              <a:gd name="connsiteX2254" fmla="*/ 11820259 w 11830043"/>
              <a:gd name="connsiteY2254" fmla="*/ 4342968 h 6533995"/>
              <a:gd name="connsiteX2255" fmla="*/ 11579030 w 11830043"/>
              <a:gd name="connsiteY2255" fmla="*/ 4342968 h 6533995"/>
              <a:gd name="connsiteX2256" fmla="*/ 11588815 w 11830043"/>
              <a:gd name="connsiteY2256" fmla="*/ 4352692 h 6533995"/>
              <a:gd name="connsiteX2257" fmla="*/ 11579030 w 11830043"/>
              <a:gd name="connsiteY2257" fmla="*/ 4362479 h 6533995"/>
              <a:gd name="connsiteX2258" fmla="*/ 11569310 w 11830043"/>
              <a:gd name="connsiteY2258" fmla="*/ 4352692 h 6533995"/>
              <a:gd name="connsiteX2259" fmla="*/ 11579030 w 11830043"/>
              <a:gd name="connsiteY2259" fmla="*/ 4342968 h 6533995"/>
              <a:gd name="connsiteX2260" fmla="*/ 11337802 w 11830043"/>
              <a:gd name="connsiteY2260" fmla="*/ 4342968 h 6533995"/>
              <a:gd name="connsiteX2261" fmla="*/ 11347587 w 11830043"/>
              <a:gd name="connsiteY2261" fmla="*/ 4352692 h 6533995"/>
              <a:gd name="connsiteX2262" fmla="*/ 11337802 w 11830043"/>
              <a:gd name="connsiteY2262" fmla="*/ 4362479 h 6533995"/>
              <a:gd name="connsiteX2263" fmla="*/ 11328082 w 11830043"/>
              <a:gd name="connsiteY2263" fmla="*/ 4352692 h 6533995"/>
              <a:gd name="connsiteX2264" fmla="*/ 11337802 w 11830043"/>
              <a:gd name="connsiteY2264" fmla="*/ 4342968 h 6533995"/>
              <a:gd name="connsiteX2265" fmla="*/ 11096574 w 11830043"/>
              <a:gd name="connsiteY2265" fmla="*/ 4342968 h 6533995"/>
              <a:gd name="connsiteX2266" fmla="*/ 11106294 w 11830043"/>
              <a:gd name="connsiteY2266" fmla="*/ 4352692 h 6533995"/>
              <a:gd name="connsiteX2267" fmla="*/ 11096574 w 11830043"/>
              <a:gd name="connsiteY2267" fmla="*/ 4362479 h 6533995"/>
              <a:gd name="connsiteX2268" fmla="*/ 11086790 w 11830043"/>
              <a:gd name="connsiteY2268" fmla="*/ 4352692 h 6533995"/>
              <a:gd name="connsiteX2269" fmla="*/ 11096574 w 11830043"/>
              <a:gd name="connsiteY2269" fmla="*/ 4342968 h 6533995"/>
              <a:gd name="connsiteX2270" fmla="*/ 10855345 w 11830043"/>
              <a:gd name="connsiteY2270" fmla="*/ 4342968 h 6533995"/>
              <a:gd name="connsiteX2271" fmla="*/ 10865065 w 11830043"/>
              <a:gd name="connsiteY2271" fmla="*/ 4352692 h 6533995"/>
              <a:gd name="connsiteX2272" fmla="*/ 10855345 w 11830043"/>
              <a:gd name="connsiteY2272" fmla="*/ 4362479 h 6533995"/>
              <a:gd name="connsiteX2273" fmla="*/ 10845625 w 11830043"/>
              <a:gd name="connsiteY2273" fmla="*/ 4352692 h 6533995"/>
              <a:gd name="connsiteX2274" fmla="*/ 10855345 w 11830043"/>
              <a:gd name="connsiteY2274" fmla="*/ 4342968 h 6533995"/>
              <a:gd name="connsiteX2275" fmla="*/ 10614116 w 11830043"/>
              <a:gd name="connsiteY2275" fmla="*/ 4342968 h 6533995"/>
              <a:gd name="connsiteX2276" fmla="*/ 10623901 w 11830043"/>
              <a:gd name="connsiteY2276" fmla="*/ 4352692 h 6533995"/>
              <a:gd name="connsiteX2277" fmla="*/ 10614116 w 11830043"/>
              <a:gd name="connsiteY2277" fmla="*/ 4362479 h 6533995"/>
              <a:gd name="connsiteX2278" fmla="*/ 10604396 w 11830043"/>
              <a:gd name="connsiteY2278" fmla="*/ 4352692 h 6533995"/>
              <a:gd name="connsiteX2279" fmla="*/ 10614116 w 11830043"/>
              <a:gd name="connsiteY2279" fmla="*/ 4342968 h 6533995"/>
              <a:gd name="connsiteX2280" fmla="*/ 10372888 w 11830043"/>
              <a:gd name="connsiteY2280" fmla="*/ 4342968 h 6533995"/>
              <a:gd name="connsiteX2281" fmla="*/ 10382673 w 11830043"/>
              <a:gd name="connsiteY2281" fmla="*/ 4352692 h 6533995"/>
              <a:gd name="connsiteX2282" fmla="*/ 10372888 w 11830043"/>
              <a:gd name="connsiteY2282" fmla="*/ 4362479 h 6533995"/>
              <a:gd name="connsiteX2283" fmla="*/ 10363168 w 11830043"/>
              <a:gd name="connsiteY2283" fmla="*/ 4352692 h 6533995"/>
              <a:gd name="connsiteX2284" fmla="*/ 10372888 w 11830043"/>
              <a:gd name="connsiteY2284" fmla="*/ 4342968 h 6533995"/>
              <a:gd name="connsiteX2285" fmla="*/ 10131660 w 11830043"/>
              <a:gd name="connsiteY2285" fmla="*/ 4342968 h 6533995"/>
              <a:gd name="connsiteX2286" fmla="*/ 10141444 w 11830043"/>
              <a:gd name="connsiteY2286" fmla="*/ 4352692 h 6533995"/>
              <a:gd name="connsiteX2287" fmla="*/ 10131660 w 11830043"/>
              <a:gd name="connsiteY2287" fmla="*/ 4362479 h 6533995"/>
              <a:gd name="connsiteX2288" fmla="*/ 10121940 w 11830043"/>
              <a:gd name="connsiteY2288" fmla="*/ 4352692 h 6533995"/>
              <a:gd name="connsiteX2289" fmla="*/ 10131660 w 11830043"/>
              <a:gd name="connsiteY2289" fmla="*/ 4342968 h 6533995"/>
              <a:gd name="connsiteX2290" fmla="*/ 9890432 w 11830043"/>
              <a:gd name="connsiteY2290" fmla="*/ 4342968 h 6533995"/>
              <a:gd name="connsiteX2291" fmla="*/ 9900152 w 11830043"/>
              <a:gd name="connsiteY2291" fmla="*/ 4352692 h 6533995"/>
              <a:gd name="connsiteX2292" fmla="*/ 9890432 w 11830043"/>
              <a:gd name="connsiteY2292" fmla="*/ 4362479 h 6533995"/>
              <a:gd name="connsiteX2293" fmla="*/ 9880648 w 11830043"/>
              <a:gd name="connsiteY2293" fmla="*/ 4352692 h 6533995"/>
              <a:gd name="connsiteX2294" fmla="*/ 9890432 w 11830043"/>
              <a:gd name="connsiteY2294" fmla="*/ 4342968 h 6533995"/>
              <a:gd name="connsiteX2295" fmla="*/ 9649203 w 11830043"/>
              <a:gd name="connsiteY2295" fmla="*/ 4342968 h 6533995"/>
              <a:gd name="connsiteX2296" fmla="*/ 9658923 w 11830043"/>
              <a:gd name="connsiteY2296" fmla="*/ 4352692 h 6533995"/>
              <a:gd name="connsiteX2297" fmla="*/ 9649203 w 11830043"/>
              <a:gd name="connsiteY2297" fmla="*/ 4362479 h 6533995"/>
              <a:gd name="connsiteX2298" fmla="*/ 9639483 w 11830043"/>
              <a:gd name="connsiteY2298" fmla="*/ 4352692 h 6533995"/>
              <a:gd name="connsiteX2299" fmla="*/ 9649203 w 11830043"/>
              <a:gd name="connsiteY2299" fmla="*/ 4342968 h 6533995"/>
              <a:gd name="connsiteX2300" fmla="*/ 9417695 w 11830043"/>
              <a:gd name="connsiteY2300" fmla="*/ 4342968 h 6533995"/>
              <a:gd name="connsiteX2301" fmla="*/ 9427416 w 11830043"/>
              <a:gd name="connsiteY2301" fmla="*/ 4352692 h 6533995"/>
              <a:gd name="connsiteX2302" fmla="*/ 9417695 w 11830043"/>
              <a:gd name="connsiteY2302" fmla="*/ 4362479 h 6533995"/>
              <a:gd name="connsiteX2303" fmla="*/ 9407911 w 11830043"/>
              <a:gd name="connsiteY2303" fmla="*/ 4352692 h 6533995"/>
              <a:gd name="connsiteX2304" fmla="*/ 9417695 w 11830043"/>
              <a:gd name="connsiteY2304" fmla="*/ 4342968 h 6533995"/>
              <a:gd name="connsiteX2305" fmla="*/ 9176467 w 11830043"/>
              <a:gd name="connsiteY2305" fmla="*/ 4342968 h 6533995"/>
              <a:gd name="connsiteX2306" fmla="*/ 9186187 w 11830043"/>
              <a:gd name="connsiteY2306" fmla="*/ 4352692 h 6533995"/>
              <a:gd name="connsiteX2307" fmla="*/ 9176467 w 11830043"/>
              <a:gd name="connsiteY2307" fmla="*/ 4362479 h 6533995"/>
              <a:gd name="connsiteX2308" fmla="*/ 9166683 w 11830043"/>
              <a:gd name="connsiteY2308" fmla="*/ 4352692 h 6533995"/>
              <a:gd name="connsiteX2309" fmla="*/ 9176467 w 11830043"/>
              <a:gd name="connsiteY2309" fmla="*/ 4342968 h 6533995"/>
              <a:gd name="connsiteX2310" fmla="*/ 8935237 w 11830043"/>
              <a:gd name="connsiteY2310" fmla="*/ 4342968 h 6533995"/>
              <a:gd name="connsiteX2311" fmla="*/ 8944958 w 11830043"/>
              <a:gd name="connsiteY2311" fmla="*/ 4352692 h 6533995"/>
              <a:gd name="connsiteX2312" fmla="*/ 8935237 w 11830043"/>
              <a:gd name="connsiteY2312" fmla="*/ 4362479 h 6533995"/>
              <a:gd name="connsiteX2313" fmla="*/ 8925454 w 11830043"/>
              <a:gd name="connsiteY2313" fmla="*/ 4352692 h 6533995"/>
              <a:gd name="connsiteX2314" fmla="*/ 8935237 w 11830043"/>
              <a:gd name="connsiteY2314" fmla="*/ 4342968 h 6533995"/>
              <a:gd name="connsiteX2315" fmla="*/ 8694009 w 11830043"/>
              <a:gd name="connsiteY2315" fmla="*/ 4342968 h 6533995"/>
              <a:gd name="connsiteX2316" fmla="*/ 8703730 w 11830043"/>
              <a:gd name="connsiteY2316" fmla="*/ 4352692 h 6533995"/>
              <a:gd name="connsiteX2317" fmla="*/ 8694009 w 11830043"/>
              <a:gd name="connsiteY2317" fmla="*/ 4362479 h 6533995"/>
              <a:gd name="connsiteX2318" fmla="*/ 8684289 w 11830043"/>
              <a:gd name="connsiteY2318" fmla="*/ 4352692 h 6533995"/>
              <a:gd name="connsiteX2319" fmla="*/ 8694009 w 11830043"/>
              <a:gd name="connsiteY2319" fmla="*/ 4342968 h 6533995"/>
              <a:gd name="connsiteX2320" fmla="*/ 8452781 w 11830043"/>
              <a:gd name="connsiteY2320" fmla="*/ 4342968 h 6533995"/>
              <a:gd name="connsiteX2321" fmla="*/ 8462566 w 11830043"/>
              <a:gd name="connsiteY2321" fmla="*/ 4352692 h 6533995"/>
              <a:gd name="connsiteX2322" fmla="*/ 8452781 w 11830043"/>
              <a:gd name="connsiteY2322" fmla="*/ 4362479 h 6533995"/>
              <a:gd name="connsiteX2323" fmla="*/ 8443061 w 11830043"/>
              <a:gd name="connsiteY2323" fmla="*/ 4352692 h 6533995"/>
              <a:gd name="connsiteX2324" fmla="*/ 8452781 w 11830043"/>
              <a:gd name="connsiteY2324" fmla="*/ 4342968 h 6533995"/>
              <a:gd name="connsiteX2325" fmla="*/ 8211553 w 11830043"/>
              <a:gd name="connsiteY2325" fmla="*/ 4342968 h 6533995"/>
              <a:gd name="connsiteX2326" fmla="*/ 8221273 w 11830043"/>
              <a:gd name="connsiteY2326" fmla="*/ 4352692 h 6533995"/>
              <a:gd name="connsiteX2327" fmla="*/ 8211553 w 11830043"/>
              <a:gd name="connsiteY2327" fmla="*/ 4362479 h 6533995"/>
              <a:gd name="connsiteX2328" fmla="*/ 8201769 w 11830043"/>
              <a:gd name="connsiteY2328" fmla="*/ 4352692 h 6533995"/>
              <a:gd name="connsiteX2329" fmla="*/ 8211553 w 11830043"/>
              <a:gd name="connsiteY2329" fmla="*/ 4342968 h 6533995"/>
              <a:gd name="connsiteX2330" fmla="*/ 7970260 w 11830043"/>
              <a:gd name="connsiteY2330" fmla="*/ 4342968 h 6533995"/>
              <a:gd name="connsiteX2331" fmla="*/ 7980044 w 11830043"/>
              <a:gd name="connsiteY2331" fmla="*/ 4352692 h 6533995"/>
              <a:gd name="connsiteX2332" fmla="*/ 7970260 w 11830043"/>
              <a:gd name="connsiteY2332" fmla="*/ 4362479 h 6533995"/>
              <a:gd name="connsiteX2333" fmla="*/ 7960477 w 11830043"/>
              <a:gd name="connsiteY2333" fmla="*/ 4352692 h 6533995"/>
              <a:gd name="connsiteX2334" fmla="*/ 7970260 w 11830043"/>
              <a:gd name="connsiteY2334" fmla="*/ 4342968 h 6533995"/>
              <a:gd name="connsiteX2335" fmla="*/ 7729032 w 11830043"/>
              <a:gd name="connsiteY2335" fmla="*/ 4342968 h 6533995"/>
              <a:gd name="connsiteX2336" fmla="*/ 7738753 w 11830043"/>
              <a:gd name="connsiteY2336" fmla="*/ 4352692 h 6533995"/>
              <a:gd name="connsiteX2337" fmla="*/ 7729032 w 11830043"/>
              <a:gd name="connsiteY2337" fmla="*/ 4362479 h 6533995"/>
              <a:gd name="connsiteX2338" fmla="*/ 7719249 w 11830043"/>
              <a:gd name="connsiteY2338" fmla="*/ 4352692 h 6533995"/>
              <a:gd name="connsiteX2339" fmla="*/ 7729032 w 11830043"/>
              <a:gd name="connsiteY2339" fmla="*/ 4342968 h 6533995"/>
              <a:gd name="connsiteX2340" fmla="*/ 7487803 w 11830043"/>
              <a:gd name="connsiteY2340" fmla="*/ 4342968 h 6533995"/>
              <a:gd name="connsiteX2341" fmla="*/ 7497524 w 11830043"/>
              <a:gd name="connsiteY2341" fmla="*/ 4352692 h 6533995"/>
              <a:gd name="connsiteX2342" fmla="*/ 7487803 w 11830043"/>
              <a:gd name="connsiteY2342" fmla="*/ 4362479 h 6533995"/>
              <a:gd name="connsiteX2343" fmla="*/ 7478019 w 11830043"/>
              <a:gd name="connsiteY2343" fmla="*/ 4352692 h 6533995"/>
              <a:gd name="connsiteX2344" fmla="*/ 7487803 w 11830043"/>
              <a:gd name="connsiteY2344" fmla="*/ 4342968 h 6533995"/>
              <a:gd name="connsiteX2345" fmla="*/ 7246575 w 11830043"/>
              <a:gd name="connsiteY2345" fmla="*/ 4342968 h 6533995"/>
              <a:gd name="connsiteX2346" fmla="*/ 7256359 w 11830043"/>
              <a:gd name="connsiteY2346" fmla="*/ 4352692 h 6533995"/>
              <a:gd name="connsiteX2347" fmla="*/ 7246575 w 11830043"/>
              <a:gd name="connsiteY2347" fmla="*/ 4362479 h 6533995"/>
              <a:gd name="connsiteX2348" fmla="*/ 7236855 w 11830043"/>
              <a:gd name="connsiteY2348" fmla="*/ 4352692 h 6533995"/>
              <a:gd name="connsiteX2349" fmla="*/ 7246575 w 11830043"/>
              <a:gd name="connsiteY2349" fmla="*/ 4342968 h 6533995"/>
              <a:gd name="connsiteX2350" fmla="*/ 7005346 w 11830043"/>
              <a:gd name="connsiteY2350" fmla="*/ 4342968 h 6533995"/>
              <a:gd name="connsiteX2351" fmla="*/ 7015130 w 11830043"/>
              <a:gd name="connsiteY2351" fmla="*/ 4352692 h 6533995"/>
              <a:gd name="connsiteX2352" fmla="*/ 7005346 w 11830043"/>
              <a:gd name="connsiteY2352" fmla="*/ 4362479 h 6533995"/>
              <a:gd name="connsiteX2353" fmla="*/ 6995626 w 11830043"/>
              <a:gd name="connsiteY2353" fmla="*/ 4352692 h 6533995"/>
              <a:gd name="connsiteX2354" fmla="*/ 7005346 w 11830043"/>
              <a:gd name="connsiteY2354" fmla="*/ 4342968 h 6533995"/>
              <a:gd name="connsiteX2355" fmla="*/ 6764118 w 11830043"/>
              <a:gd name="connsiteY2355" fmla="*/ 4342968 h 6533995"/>
              <a:gd name="connsiteX2356" fmla="*/ 6773902 w 11830043"/>
              <a:gd name="connsiteY2356" fmla="*/ 4352692 h 6533995"/>
              <a:gd name="connsiteX2357" fmla="*/ 6764118 w 11830043"/>
              <a:gd name="connsiteY2357" fmla="*/ 4362479 h 6533995"/>
              <a:gd name="connsiteX2358" fmla="*/ 6754335 w 11830043"/>
              <a:gd name="connsiteY2358" fmla="*/ 4352692 h 6533995"/>
              <a:gd name="connsiteX2359" fmla="*/ 6764118 w 11830043"/>
              <a:gd name="connsiteY2359" fmla="*/ 4342968 h 6533995"/>
              <a:gd name="connsiteX2360" fmla="*/ 6522889 w 11830043"/>
              <a:gd name="connsiteY2360" fmla="*/ 4342968 h 6533995"/>
              <a:gd name="connsiteX2361" fmla="*/ 6532610 w 11830043"/>
              <a:gd name="connsiteY2361" fmla="*/ 4352692 h 6533995"/>
              <a:gd name="connsiteX2362" fmla="*/ 6522889 w 11830043"/>
              <a:gd name="connsiteY2362" fmla="*/ 4362479 h 6533995"/>
              <a:gd name="connsiteX2363" fmla="*/ 6513105 w 11830043"/>
              <a:gd name="connsiteY2363" fmla="*/ 4352692 h 6533995"/>
              <a:gd name="connsiteX2364" fmla="*/ 6522889 w 11830043"/>
              <a:gd name="connsiteY2364" fmla="*/ 4342968 h 6533995"/>
              <a:gd name="connsiteX2365" fmla="*/ 6281661 w 11830043"/>
              <a:gd name="connsiteY2365" fmla="*/ 4342968 h 6533995"/>
              <a:gd name="connsiteX2366" fmla="*/ 6291381 w 11830043"/>
              <a:gd name="connsiteY2366" fmla="*/ 4352692 h 6533995"/>
              <a:gd name="connsiteX2367" fmla="*/ 6281661 w 11830043"/>
              <a:gd name="connsiteY2367" fmla="*/ 4362479 h 6533995"/>
              <a:gd name="connsiteX2368" fmla="*/ 6271877 w 11830043"/>
              <a:gd name="connsiteY2368" fmla="*/ 4352692 h 6533995"/>
              <a:gd name="connsiteX2369" fmla="*/ 6281661 w 11830043"/>
              <a:gd name="connsiteY2369" fmla="*/ 4342968 h 6533995"/>
              <a:gd name="connsiteX2370" fmla="*/ 6040432 w 11830043"/>
              <a:gd name="connsiteY2370" fmla="*/ 4342968 h 6533995"/>
              <a:gd name="connsiteX2371" fmla="*/ 6050216 w 11830043"/>
              <a:gd name="connsiteY2371" fmla="*/ 4352692 h 6533995"/>
              <a:gd name="connsiteX2372" fmla="*/ 6040432 w 11830043"/>
              <a:gd name="connsiteY2372" fmla="*/ 4362479 h 6533995"/>
              <a:gd name="connsiteX2373" fmla="*/ 6030712 w 11830043"/>
              <a:gd name="connsiteY2373" fmla="*/ 4352692 h 6533995"/>
              <a:gd name="connsiteX2374" fmla="*/ 6040432 w 11830043"/>
              <a:gd name="connsiteY2374" fmla="*/ 4342968 h 6533995"/>
              <a:gd name="connsiteX2375" fmla="*/ 5799205 w 11830043"/>
              <a:gd name="connsiteY2375" fmla="*/ 4342968 h 6533995"/>
              <a:gd name="connsiteX2376" fmla="*/ 5808989 w 11830043"/>
              <a:gd name="connsiteY2376" fmla="*/ 4352692 h 6533995"/>
              <a:gd name="connsiteX2377" fmla="*/ 5799205 w 11830043"/>
              <a:gd name="connsiteY2377" fmla="*/ 4362479 h 6533995"/>
              <a:gd name="connsiteX2378" fmla="*/ 5789486 w 11830043"/>
              <a:gd name="connsiteY2378" fmla="*/ 4352692 h 6533995"/>
              <a:gd name="connsiteX2379" fmla="*/ 5799205 w 11830043"/>
              <a:gd name="connsiteY2379" fmla="*/ 4342968 h 6533995"/>
              <a:gd name="connsiteX2380" fmla="*/ 5557991 w 11830043"/>
              <a:gd name="connsiteY2380" fmla="*/ 4342968 h 6533995"/>
              <a:gd name="connsiteX2381" fmla="*/ 5567774 w 11830043"/>
              <a:gd name="connsiteY2381" fmla="*/ 4352692 h 6533995"/>
              <a:gd name="connsiteX2382" fmla="*/ 5557991 w 11830043"/>
              <a:gd name="connsiteY2382" fmla="*/ 4362479 h 6533995"/>
              <a:gd name="connsiteX2383" fmla="*/ 5548208 w 11830043"/>
              <a:gd name="connsiteY2383" fmla="*/ 4352692 h 6533995"/>
              <a:gd name="connsiteX2384" fmla="*/ 5557991 w 11830043"/>
              <a:gd name="connsiteY2384" fmla="*/ 4342968 h 6533995"/>
              <a:gd name="connsiteX2385" fmla="*/ 5316710 w 11830043"/>
              <a:gd name="connsiteY2385" fmla="*/ 4342968 h 6533995"/>
              <a:gd name="connsiteX2386" fmla="*/ 5326429 w 11830043"/>
              <a:gd name="connsiteY2386" fmla="*/ 4352692 h 6533995"/>
              <a:gd name="connsiteX2387" fmla="*/ 5316710 w 11830043"/>
              <a:gd name="connsiteY2387" fmla="*/ 4362479 h 6533995"/>
              <a:gd name="connsiteX2388" fmla="*/ 5306924 w 11830043"/>
              <a:gd name="connsiteY2388" fmla="*/ 4352692 h 6533995"/>
              <a:gd name="connsiteX2389" fmla="*/ 5316710 w 11830043"/>
              <a:gd name="connsiteY2389" fmla="*/ 4342968 h 6533995"/>
              <a:gd name="connsiteX2390" fmla="*/ 5075486 w 11830043"/>
              <a:gd name="connsiteY2390" fmla="*/ 4342968 h 6533995"/>
              <a:gd name="connsiteX2391" fmla="*/ 5085202 w 11830043"/>
              <a:gd name="connsiteY2391" fmla="*/ 4352692 h 6533995"/>
              <a:gd name="connsiteX2392" fmla="*/ 5075486 w 11830043"/>
              <a:gd name="connsiteY2392" fmla="*/ 4362479 h 6533995"/>
              <a:gd name="connsiteX2393" fmla="*/ 5065705 w 11830043"/>
              <a:gd name="connsiteY2393" fmla="*/ 4352692 h 6533995"/>
              <a:gd name="connsiteX2394" fmla="*/ 5075486 w 11830043"/>
              <a:gd name="connsiteY2394" fmla="*/ 4342968 h 6533995"/>
              <a:gd name="connsiteX2395" fmla="*/ 4834252 w 11830043"/>
              <a:gd name="connsiteY2395" fmla="*/ 4342968 h 6533995"/>
              <a:gd name="connsiteX2396" fmla="*/ 4844040 w 11830043"/>
              <a:gd name="connsiteY2396" fmla="*/ 4352692 h 6533995"/>
              <a:gd name="connsiteX2397" fmla="*/ 4834252 w 11830043"/>
              <a:gd name="connsiteY2397" fmla="*/ 4362479 h 6533995"/>
              <a:gd name="connsiteX2398" fmla="*/ 4824534 w 11830043"/>
              <a:gd name="connsiteY2398" fmla="*/ 4352692 h 6533995"/>
              <a:gd name="connsiteX2399" fmla="*/ 4834252 w 11830043"/>
              <a:gd name="connsiteY2399" fmla="*/ 4342968 h 6533995"/>
              <a:gd name="connsiteX2400" fmla="*/ 4593019 w 11830043"/>
              <a:gd name="connsiteY2400" fmla="*/ 4342968 h 6533995"/>
              <a:gd name="connsiteX2401" fmla="*/ 4602795 w 11830043"/>
              <a:gd name="connsiteY2401" fmla="*/ 4352692 h 6533995"/>
              <a:gd name="connsiteX2402" fmla="*/ 4593019 w 11830043"/>
              <a:gd name="connsiteY2402" fmla="*/ 4362479 h 6533995"/>
              <a:gd name="connsiteX2403" fmla="*/ 4583304 w 11830043"/>
              <a:gd name="connsiteY2403" fmla="*/ 4352692 h 6533995"/>
              <a:gd name="connsiteX2404" fmla="*/ 4593019 w 11830043"/>
              <a:gd name="connsiteY2404" fmla="*/ 4342968 h 6533995"/>
              <a:gd name="connsiteX2405" fmla="*/ 4351806 w 11830043"/>
              <a:gd name="connsiteY2405" fmla="*/ 4342968 h 6533995"/>
              <a:gd name="connsiteX2406" fmla="*/ 4361580 w 11830043"/>
              <a:gd name="connsiteY2406" fmla="*/ 4352692 h 6533995"/>
              <a:gd name="connsiteX2407" fmla="*/ 4351806 w 11830043"/>
              <a:gd name="connsiteY2407" fmla="*/ 4362479 h 6533995"/>
              <a:gd name="connsiteX2408" fmla="*/ 4342006 w 11830043"/>
              <a:gd name="connsiteY2408" fmla="*/ 4352692 h 6533995"/>
              <a:gd name="connsiteX2409" fmla="*/ 4351806 w 11830043"/>
              <a:gd name="connsiteY2409" fmla="*/ 4342968 h 6533995"/>
              <a:gd name="connsiteX2410" fmla="*/ 4110581 w 11830043"/>
              <a:gd name="connsiteY2410" fmla="*/ 4342968 h 6533995"/>
              <a:gd name="connsiteX2411" fmla="*/ 4120362 w 11830043"/>
              <a:gd name="connsiteY2411" fmla="*/ 4352692 h 6533995"/>
              <a:gd name="connsiteX2412" fmla="*/ 4110581 w 11830043"/>
              <a:gd name="connsiteY2412" fmla="*/ 4362479 h 6533995"/>
              <a:gd name="connsiteX2413" fmla="*/ 4100799 w 11830043"/>
              <a:gd name="connsiteY2413" fmla="*/ 4352692 h 6533995"/>
              <a:gd name="connsiteX2414" fmla="*/ 4110581 w 11830043"/>
              <a:gd name="connsiteY2414" fmla="*/ 4342968 h 6533995"/>
              <a:gd name="connsiteX2415" fmla="*/ 3869431 w 11830043"/>
              <a:gd name="connsiteY2415" fmla="*/ 4342968 h 6533995"/>
              <a:gd name="connsiteX2416" fmla="*/ 3879151 w 11830043"/>
              <a:gd name="connsiteY2416" fmla="*/ 4352692 h 6533995"/>
              <a:gd name="connsiteX2417" fmla="*/ 3869431 w 11830043"/>
              <a:gd name="connsiteY2417" fmla="*/ 4362479 h 6533995"/>
              <a:gd name="connsiteX2418" fmla="*/ 3859648 w 11830043"/>
              <a:gd name="connsiteY2418" fmla="*/ 4352692 h 6533995"/>
              <a:gd name="connsiteX2419" fmla="*/ 3869431 w 11830043"/>
              <a:gd name="connsiteY2419" fmla="*/ 4342968 h 6533995"/>
              <a:gd name="connsiteX2420" fmla="*/ 3628212 w 11830043"/>
              <a:gd name="connsiteY2420" fmla="*/ 4342968 h 6533995"/>
              <a:gd name="connsiteX2421" fmla="*/ 3637936 w 11830043"/>
              <a:gd name="connsiteY2421" fmla="*/ 4352692 h 6533995"/>
              <a:gd name="connsiteX2422" fmla="*/ 3628212 w 11830043"/>
              <a:gd name="connsiteY2422" fmla="*/ 4362479 h 6533995"/>
              <a:gd name="connsiteX2423" fmla="*/ 3618432 w 11830043"/>
              <a:gd name="connsiteY2423" fmla="*/ 4352692 h 6533995"/>
              <a:gd name="connsiteX2424" fmla="*/ 3628212 w 11830043"/>
              <a:gd name="connsiteY2424" fmla="*/ 4342968 h 6533995"/>
              <a:gd name="connsiteX2425" fmla="*/ 3386958 w 11830043"/>
              <a:gd name="connsiteY2425" fmla="*/ 4342968 h 6533995"/>
              <a:gd name="connsiteX2426" fmla="*/ 3396744 w 11830043"/>
              <a:gd name="connsiteY2426" fmla="*/ 4352692 h 6533995"/>
              <a:gd name="connsiteX2427" fmla="*/ 3386958 w 11830043"/>
              <a:gd name="connsiteY2427" fmla="*/ 4362479 h 6533995"/>
              <a:gd name="connsiteX2428" fmla="*/ 3377237 w 11830043"/>
              <a:gd name="connsiteY2428" fmla="*/ 4352692 h 6533995"/>
              <a:gd name="connsiteX2429" fmla="*/ 3386958 w 11830043"/>
              <a:gd name="connsiteY2429" fmla="*/ 4342968 h 6533995"/>
              <a:gd name="connsiteX2430" fmla="*/ 3145752 w 11830043"/>
              <a:gd name="connsiteY2430" fmla="*/ 4342968 h 6533995"/>
              <a:gd name="connsiteX2431" fmla="*/ 3155533 w 11830043"/>
              <a:gd name="connsiteY2431" fmla="*/ 4352692 h 6533995"/>
              <a:gd name="connsiteX2432" fmla="*/ 3145752 w 11830043"/>
              <a:gd name="connsiteY2432" fmla="*/ 4362479 h 6533995"/>
              <a:gd name="connsiteX2433" fmla="*/ 3136033 w 11830043"/>
              <a:gd name="connsiteY2433" fmla="*/ 4352692 h 6533995"/>
              <a:gd name="connsiteX2434" fmla="*/ 3145752 w 11830043"/>
              <a:gd name="connsiteY2434" fmla="*/ 4342968 h 6533995"/>
              <a:gd name="connsiteX2435" fmla="*/ 2904573 w 11830043"/>
              <a:gd name="connsiteY2435" fmla="*/ 4342968 h 6533995"/>
              <a:gd name="connsiteX2436" fmla="*/ 2914356 w 11830043"/>
              <a:gd name="connsiteY2436" fmla="*/ 4352692 h 6533995"/>
              <a:gd name="connsiteX2437" fmla="*/ 2904573 w 11830043"/>
              <a:gd name="connsiteY2437" fmla="*/ 4362479 h 6533995"/>
              <a:gd name="connsiteX2438" fmla="*/ 2894792 w 11830043"/>
              <a:gd name="connsiteY2438" fmla="*/ 4352692 h 6533995"/>
              <a:gd name="connsiteX2439" fmla="*/ 2904573 w 11830043"/>
              <a:gd name="connsiteY2439" fmla="*/ 4342968 h 6533995"/>
              <a:gd name="connsiteX2440" fmla="*/ 2663275 w 11830043"/>
              <a:gd name="connsiteY2440" fmla="*/ 4342968 h 6533995"/>
              <a:gd name="connsiteX2441" fmla="*/ 2673000 w 11830043"/>
              <a:gd name="connsiteY2441" fmla="*/ 4352692 h 6533995"/>
              <a:gd name="connsiteX2442" fmla="*/ 2663275 w 11830043"/>
              <a:gd name="connsiteY2442" fmla="*/ 4362479 h 6533995"/>
              <a:gd name="connsiteX2443" fmla="*/ 2653493 w 11830043"/>
              <a:gd name="connsiteY2443" fmla="*/ 4352692 h 6533995"/>
              <a:gd name="connsiteX2444" fmla="*/ 2663275 w 11830043"/>
              <a:gd name="connsiteY2444" fmla="*/ 4342968 h 6533995"/>
              <a:gd name="connsiteX2445" fmla="*/ 2422038 w 11830043"/>
              <a:gd name="connsiteY2445" fmla="*/ 4342968 h 6533995"/>
              <a:gd name="connsiteX2446" fmla="*/ 2431754 w 11830043"/>
              <a:gd name="connsiteY2446" fmla="*/ 4352692 h 6533995"/>
              <a:gd name="connsiteX2447" fmla="*/ 2422038 w 11830043"/>
              <a:gd name="connsiteY2447" fmla="*/ 4362479 h 6533995"/>
              <a:gd name="connsiteX2448" fmla="*/ 2412258 w 11830043"/>
              <a:gd name="connsiteY2448" fmla="*/ 4352692 h 6533995"/>
              <a:gd name="connsiteX2449" fmla="*/ 2422038 w 11830043"/>
              <a:gd name="connsiteY2449" fmla="*/ 4342968 h 6533995"/>
              <a:gd name="connsiteX2450" fmla="*/ 2180788 w 11830043"/>
              <a:gd name="connsiteY2450" fmla="*/ 4342968 h 6533995"/>
              <a:gd name="connsiteX2451" fmla="*/ 2190580 w 11830043"/>
              <a:gd name="connsiteY2451" fmla="*/ 4352692 h 6533995"/>
              <a:gd name="connsiteX2452" fmla="*/ 2180788 w 11830043"/>
              <a:gd name="connsiteY2452" fmla="*/ 4362479 h 6533995"/>
              <a:gd name="connsiteX2453" fmla="*/ 2171085 w 11830043"/>
              <a:gd name="connsiteY2453" fmla="*/ 4352692 h 6533995"/>
              <a:gd name="connsiteX2454" fmla="*/ 2180788 w 11830043"/>
              <a:gd name="connsiteY2454" fmla="*/ 4342968 h 6533995"/>
              <a:gd name="connsiteX2455" fmla="*/ 1939583 w 11830043"/>
              <a:gd name="connsiteY2455" fmla="*/ 4342968 h 6533995"/>
              <a:gd name="connsiteX2456" fmla="*/ 1949366 w 11830043"/>
              <a:gd name="connsiteY2456" fmla="*/ 4352692 h 6533995"/>
              <a:gd name="connsiteX2457" fmla="*/ 1939583 w 11830043"/>
              <a:gd name="connsiteY2457" fmla="*/ 4362479 h 6533995"/>
              <a:gd name="connsiteX2458" fmla="*/ 1929861 w 11830043"/>
              <a:gd name="connsiteY2458" fmla="*/ 4352692 h 6533995"/>
              <a:gd name="connsiteX2459" fmla="*/ 1939583 w 11830043"/>
              <a:gd name="connsiteY2459" fmla="*/ 4342968 h 6533995"/>
              <a:gd name="connsiteX2460" fmla="*/ 1698332 w 11830043"/>
              <a:gd name="connsiteY2460" fmla="*/ 4342968 h 6533995"/>
              <a:gd name="connsiteX2461" fmla="*/ 1708118 w 11830043"/>
              <a:gd name="connsiteY2461" fmla="*/ 4352692 h 6533995"/>
              <a:gd name="connsiteX2462" fmla="*/ 1698332 w 11830043"/>
              <a:gd name="connsiteY2462" fmla="*/ 4362479 h 6533995"/>
              <a:gd name="connsiteX2463" fmla="*/ 1688548 w 11830043"/>
              <a:gd name="connsiteY2463" fmla="*/ 4352692 h 6533995"/>
              <a:gd name="connsiteX2464" fmla="*/ 1698332 w 11830043"/>
              <a:gd name="connsiteY2464" fmla="*/ 4342968 h 6533995"/>
              <a:gd name="connsiteX2465" fmla="*/ 1457108 w 11830043"/>
              <a:gd name="connsiteY2465" fmla="*/ 4342968 h 6533995"/>
              <a:gd name="connsiteX2466" fmla="*/ 1466828 w 11830043"/>
              <a:gd name="connsiteY2466" fmla="*/ 4352692 h 6533995"/>
              <a:gd name="connsiteX2467" fmla="*/ 1457108 w 11830043"/>
              <a:gd name="connsiteY2467" fmla="*/ 4362479 h 6533995"/>
              <a:gd name="connsiteX2468" fmla="*/ 1447324 w 11830043"/>
              <a:gd name="connsiteY2468" fmla="*/ 4352692 h 6533995"/>
              <a:gd name="connsiteX2469" fmla="*/ 1457108 w 11830043"/>
              <a:gd name="connsiteY2469" fmla="*/ 4342968 h 6533995"/>
              <a:gd name="connsiteX2470" fmla="*/ 1215886 w 11830043"/>
              <a:gd name="connsiteY2470" fmla="*/ 4342968 h 6533995"/>
              <a:gd name="connsiteX2471" fmla="*/ 1225670 w 11830043"/>
              <a:gd name="connsiteY2471" fmla="*/ 4352692 h 6533995"/>
              <a:gd name="connsiteX2472" fmla="*/ 1215886 w 11830043"/>
              <a:gd name="connsiteY2472" fmla="*/ 4362479 h 6533995"/>
              <a:gd name="connsiteX2473" fmla="*/ 1206166 w 11830043"/>
              <a:gd name="connsiteY2473" fmla="*/ 4352692 h 6533995"/>
              <a:gd name="connsiteX2474" fmla="*/ 1215886 w 11830043"/>
              <a:gd name="connsiteY2474" fmla="*/ 4342968 h 6533995"/>
              <a:gd name="connsiteX2475" fmla="*/ 974666 w 11830043"/>
              <a:gd name="connsiteY2475" fmla="*/ 4342968 h 6533995"/>
              <a:gd name="connsiteX2476" fmla="*/ 984450 w 11830043"/>
              <a:gd name="connsiteY2476" fmla="*/ 4352692 h 6533995"/>
              <a:gd name="connsiteX2477" fmla="*/ 974666 w 11830043"/>
              <a:gd name="connsiteY2477" fmla="*/ 4362479 h 6533995"/>
              <a:gd name="connsiteX2478" fmla="*/ 964946 w 11830043"/>
              <a:gd name="connsiteY2478" fmla="*/ 4352692 h 6533995"/>
              <a:gd name="connsiteX2479" fmla="*/ 974666 w 11830043"/>
              <a:gd name="connsiteY2479" fmla="*/ 4342968 h 6533995"/>
              <a:gd name="connsiteX2480" fmla="*/ 733446 w 11830043"/>
              <a:gd name="connsiteY2480" fmla="*/ 4342968 h 6533995"/>
              <a:gd name="connsiteX2481" fmla="*/ 743166 w 11830043"/>
              <a:gd name="connsiteY2481" fmla="*/ 4352692 h 6533995"/>
              <a:gd name="connsiteX2482" fmla="*/ 733446 w 11830043"/>
              <a:gd name="connsiteY2482" fmla="*/ 4362479 h 6533995"/>
              <a:gd name="connsiteX2483" fmla="*/ 723662 w 11830043"/>
              <a:gd name="connsiteY2483" fmla="*/ 4352692 h 6533995"/>
              <a:gd name="connsiteX2484" fmla="*/ 733446 w 11830043"/>
              <a:gd name="connsiteY2484" fmla="*/ 4342968 h 6533995"/>
              <a:gd name="connsiteX2485" fmla="*/ 492226 w 11830043"/>
              <a:gd name="connsiteY2485" fmla="*/ 4342968 h 6533995"/>
              <a:gd name="connsiteX2486" fmla="*/ 501945 w 11830043"/>
              <a:gd name="connsiteY2486" fmla="*/ 4352692 h 6533995"/>
              <a:gd name="connsiteX2487" fmla="*/ 492226 w 11830043"/>
              <a:gd name="connsiteY2487" fmla="*/ 4362479 h 6533995"/>
              <a:gd name="connsiteX2488" fmla="*/ 482442 w 11830043"/>
              <a:gd name="connsiteY2488" fmla="*/ 4352692 h 6533995"/>
              <a:gd name="connsiteX2489" fmla="*/ 492226 w 11830043"/>
              <a:gd name="connsiteY2489" fmla="*/ 4342968 h 6533995"/>
              <a:gd name="connsiteX2490" fmla="*/ 251006 w 11830043"/>
              <a:gd name="connsiteY2490" fmla="*/ 4342968 h 6533995"/>
              <a:gd name="connsiteX2491" fmla="*/ 260790 w 11830043"/>
              <a:gd name="connsiteY2491" fmla="*/ 4352692 h 6533995"/>
              <a:gd name="connsiteX2492" fmla="*/ 251006 w 11830043"/>
              <a:gd name="connsiteY2492" fmla="*/ 4362479 h 6533995"/>
              <a:gd name="connsiteX2493" fmla="*/ 241286 w 11830043"/>
              <a:gd name="connsiteY2493" fmla="*/ 4352692 h 6533995"/>
              <a:gd name="connsiteX2494" fmla="*/ 251006 w 11830043"/>
              <a:gd name="connsiteY2494" fmla="*/ 4342968 h 6533995"/>
              <a:gd name="connsiteX2495" fmla="*/ 9723 w 11830043"/>
              <a:gd name="connsiteY2495" fmla="*/ 4342968 h 6533995"/>
              <a:gd name="connsiteX2496" fmla="*/ 19507 w 11830043"/>
              <a:gd name="connsiteY2496" fmla="*/ 4352692 h 6533995"/>
              <a:gd name="connsiteX2497" fmla="*/ 9723 w 11830043"/>
              <a:gd name="connsiteY2497" fmla="*/ 4362479 h 6533995"/>
              <a:gd name="connsiteX2498" fmla="*/ 3 w 11830043"/>
              <a:gd name="connsiteY2498" fmla="*/ 4352692 h 6533995"/>
              <a:gd name="connsiteX2499" fmla="*/ 9723 w 11830043"/>
              <a:gd name="connsiteY2499" fmla="*/ 4342968 h 6533995"/>
              <a:gd name="connsiteX2500" fmla="*/ 11820259 w 11830043"/>
              <a:gd name="connsiteY2500" fmla="*/ 4101717 h 6533995"/>
              <a:gd name="connsiteX2501" fmla="*/ 11830043 w 11830043"/>
              <a:gd name="connsiteY2501" fmla="*/ 4111441 h 6533995"/>
              <a:gd name="connsiteX2502" fmla="*/ 11820259 w 11830043"/>
              <a:gd name="connsiteY2502" fmla="*/ 4121228 h 6533995"/>
              <a:gd name="connsiteX2503" fmla="*/ 11810539 w 11830043"/>
              <a:gd name="connsiteY2503" fmla="*/ 4111441 h 6533995"/>
              <a:gd name="connsiteX2504" fmla="*/ 11820259 w 11830043"/>
              <a:gd name="connsiteY2504" fmla="*/ 4101717 h 6533995"/>
              <a:gd name="connsiteX2505" fmla="*/ 11579030 w 11830043"/>
              <a:gd name="connsiteY2505" fmla="*/ 4101717 h 6533995"/>
              <a:gd name="connsiteX2506" fmla="*/ 11588815 w 11830043"/>
              <a:gd name="connsiteY2506" fmla="*/ 4111441 h 6533995"/>
              <a:gd name="connsiteX2507" fmla="*/ 11579030 w 11830043"/>
              <a:gd name="connsiteY2507" fmla="*/ 4121228 h 6533995"/>
              <a:gd name="connsiteX2508" fmla="*/ 11569310 w 11830043"/>
              <a:gd name="connsiteY2508" fmla="*/ 4111441 h 6533995"/>
              <a:gd name="connsiteX2509" fmla="*/ 11579030 w 11830043"/>
              <a:gd name="connsiteY2509" fmla="*/ 4101717 h 6533995"/>
              <a:gd name="connsiteX2510" fmla="*/ 11337802 w 11830043"/>
              <a:gd name="connsiteY2510" fmla="*/ 4101717 h 6533995"/>
              <a:gd name="connsiteX2511" fmla="*/ 11347587 w 11830043"/>
              <a:gd name="connsiteY2511" fmla="*/ 4111441 h 6533995"/>
              <a:gd name="connsiteX2512" fmla="*/ 11337802 w 11830043"/>
              <a:gd name="connsiteY2512" fmla="*/ 4121228 h 6533995"/>
              <a:gd name="connsiteX2513" fmla="*/ 11328082 w 11830043"/>
              <a:gd name="connsiteY2513" fmla="*/ 4111441 h 6533995"/>
              <a:gd name="connsiteX2514" fmla="*/ 11337802 w 11830043"/>
              <a:gd name="connsiteY2514" fmla="*/ 4101717 h 6533995"/>
              <a:gd name="connsiteX2515" fmla="*/ 11096574 w 11830043"/>
              <a:gd name="connsiteY2515" fmla="*/ 4101717 h 6533995"/>
              <a:gd name="connsiteX2516" fmla="*/ 11106294 w 11830043"/>
              <a:gd name="connsiteY2516" fmla="*/ 4111441 h 6533995"/>
              <a:gd name="connsiteX2517" fmla="*/ 11096574 w 11830043"/>
              <a:gd name="connsiteY2517" fmla="*/ 4121228 h 6533995"/>
              <a:gd name="connsiteX2518" fmla="*/ 11086790 w 11830043"/>
              <a:gd name="connsiteY2518" fmla="*/ 4111441 h 6533995"/>
              <a:gd name="connsiteX2519" fmla="*/ 11096574 w 11830043"/>
              <a:gd name="connsiteY2519" fmla="*/ 4101717 h 6533995"/>
              <a:gd name="connsiteX2520" fmla="*/ 10855345 w 11830043"/>
              <a:gd name="connsiteY2520" fmla="*/ 4101717 h 6533995"/>
              <a:gd name="connsiteX2521" fmla="*/ 10865065 w 11830043"/>
              <a:gd name="connsiteY2521" fmla="*/ 4111441 h 6533995"/>
              <a:gd name="connsiteX2522" fmla="*/ 10855345 w 11830043"/>
              <a:gd name="connsiteY2522" fmla="*/ 4121228 h 6533995"/>
              <a:gd name="connsiteX2523" fmla="*/ 10845625 w 11830043"/>
              <a:gd name="connsiteY2523" fmla="*/ 4111441 h 6533995"/>
              <a:gd name="connsiteX2524" fmla="*/ 10855345 w 11830043"/>
              <a:gd name="connsiteY2524" fmla="*/ 4101717 h 6533995"/>
              <a:gd name="connsiteX2525" fmla="*/ 10614116 w 11830043"/>
              <a:gd name="connsiteY2525" fmla="*/ 4101717 h 6533995"/>
              <a:gd name="connsiteX2526" fmla="*/ 10623901 w 11830043"/>
              <a:gd name="connsiteY2526" fmla="*/ 4111441 h 6533995"/>
              <a:gd name="connsiteX2527" fmla="*/ 10614116 w 11830043"/>
              <a:gd name="connsiteY2527" fmla="*/ 4121228 h 6533995"/>
              <a:gd name="connsiteX2528" fmla="*/ 10604396 w 11830043"/>
              <a:gd name="connsiteY2528" fmla="*/ 4111441 h 6533995"/>
              <a:gd name="connsiteX2529" fmla="*/ 10614116 w 11830043"/>
              <a:gd name="connsiteY2529" fmla="*/ 4101717 h 6533995"/>
              <a:gd name="connsiteX2530" fmla="*/ 10372888 w 11830043"/>
              <a:gd name="connsiteY2530" fmla="*/ 4101717 h 6533995"/>
              <a:gd name="connsiteX2531" fmla="*/ 10382673 w 11830043"/>
              <a:gd name="connsiteY2531" fmla="*/ 4111441 h 6533995"/>
              <a:gd name="connsiteX2532" fmla="*/ 10372888 w 11830043"/>
              <a:gd name="connsiteY2532" fmla="*/ 4121228 h 6533995"/>
              <a:gd name="connsiteX2533" fmla="*/ 10363168 w 11830043"/>
              <a:gd name="connsiteY2533" fmla="*/ 4111441 h 6533995"/>
              <a:gd name="connsiteX2534" fmla="*/ 10372888 w 11830043"/>
              <a:gd name="connsiteY2534" fmla="*/ 4101717 h 6533995"/>
              <a:gd name="connsiteX2535" fmla="*/ 10131660 w 11830043"/>
              <a:gd name="connsiteY2535" fmla="*/ 4101717 h 6533995"/>
              <a:gd name="connsiteX2536" fmla="*/ 10141444 w 11830043"/>
              <a:gd name="connsiteY2536" fmla="*/ 4111441 h 6533995"/>
              <a:gd name="connsiteX2537" fmla="*/ 10131660 w 11830043"/>
              <a:gd name="connsiteY2537" fmla="*/ 4121228 h 6533995"/>
              <a:gd name="connsiteX2538" fmla="*/ 10121940 w 11830043"/>
              <a:gd name="connsiteY2538" fmla="*/ 4111441 h 6533995"/>
              <a:gd name="connsiteX2539" fmla="*/ 10131660 w 11830043"/>
              <a:gd name="connsiteY2539" fmla="*/ 4101717 h 6533995"/>
              <a:gd name="connsiteX2540" fmla="*/ 9890432 w 11830043"/>
              <a:gd name="connsiteY2540" fmla="*/ 4101717 h 6533995"/>
              <a:gd name="connsiteX2541" fmla="*/ 9900152 w 11830043"/>
              <a:gd name="connsiteY2541" fmla="*/ 4111441 h 6533995"/>
              <a:gd name="connsiteX2542" fmla="*/ 9890432 w 11830043"/>
              <a:gd name="connsiteY2542" fmla="*/ 4121228 h 6533995"/>
              <a:gd name="connsiteX2543" fmla="*/ 9880648 w 11830043"/>
              <a:gd name="connsiteY2543" fmla="*/ 4111441 h 6533995"/>
              <a:gd name="connsiteX2544" fmla="*/ 9890432 w 11830043"/>
              <a:gd name="connsiteY2544" fmla="*/ 4101717 h 6533995"/>
              <a:gd name="connsiteX2545" fmla="*/ 9649203 w 11830043"/>
              <a:gd name="connsiteY2545" fmla="*/ 4101717 h 6533995"/>
              <a:gd name="connsiteX2546" fmla="*/ 9658923 w 11830043"/>
              <a:gd name="connsiteY2546" fmla="*/ 4111441 h 6533995"/>
              <a:gd name="connsiteX2547" fmla="*/ 9649203 w 11830043"/>
              <a:gd name="connsiteY2547" fmla="*/ 4121228 h 6533995"/>
              <a:gd name="connsiteX2548" fmla="*/ 9639483 w 11830043"/>
              <a:gd name="connsiteY2548" fmla="*/ 4111441 h 6533995"/>
              <a:gd name="connsiteX2549" fmla="*/ 9649203 w 11830043"/>
              <a:gd name="connsiteY2549" fmla="*/ 4101717 h 6533995"/>
              <a:gd name="connsiteX2550" fmla="*/ 9417695 w 11830043"/>
              <a:gd name="connsiteY2550" fmla="*/ 4101717 h 6533995"/>
              <a:gd name="connsiteX2551" fmla="*/ 9427416 w 11830043"/>
              <a:gd name="connsiteY2551" fmla="*/ 4111441 h 6533995"/>
              <a:gd name="connsiteX2552" fmla="*/ 9417695 w 11830043"/>
              <a:gd name="connsiteY2552" fmla="*/ 4121228 h 6533995"/>
              <a:gd name="connsiteX2553" fmla="*/ 9407911 w 11830043"/>
              <a:gd name="connsiteY2553" fmla="*/ 4111441 h 6533995"/>
              <a:gd name="connsiteX2554" fmla="*/ 9417695 w 11830043"/>
              <a:gd name="connsiteY2554" fmla="*/ 4101717 h 6533995"/>
              <a:gd name="connsiteX2555" fmla="*/ 9176467 w 11830043"/>
              <a:gd name="connsiteY2555" fmla="*/ 4101717 h 6533995"/>
              <a:gd name="connsiteX2556" fmla="*/ 9186187 w 11830043"/>
              <a:gd name="connsiteY2556" fmla="*/ 4111441 h 6533995"/>
              <a:gd name="connsiteX2557" fmla="*/ 9176467 w 11830043"/>
              <a:gd name="connsiteY2557" fmla="*/ 4121228 h 6533995"/>
              <a:gd name="connsiteX2558" fmla="*/ 9166683 w 11830043"/>
              <a:gd name="connsiteY2558" fmla="*/ 4111441 h 6533995"/>
              <a:gd name="connsiteX2559" fmla="*/ 9176467 w 11830043"/>
              <a:gd name="connsiteY2559" fmla="*/ 4101717 h 6533995"/>
              <a:gd name="connsiteX2560" fmla="*/ 8935237 w 11830043"/>
              <a:gd name="connsiteY2560" fmla="*/ 4101717 h 6533995"/>
              <a:gd name="connsiteX2561" fmla="*/ 8944958 w 11830043"/>
              <a:gd name="connsiteY2561" fmla="*/ 4111441 h 6533995"/>
              <a:gd name="connsiteX2562" fmla="*/ 8935237 w 11830043"/>
              <a:gd name="connsiteY2562" fmla="*/ 4121228 h 6533995"/>
              <a:gd name="connsiteX2563" fmla="*/ 8925454 w 11830043"/>
              <a:gd name="connsiteY2563" fmla="*/ 4111441 h 6533995"/>
              <a:gd name="connsiteX2564" fmla="*/ 8935237 w 11830043"/>
              <a:gd name="connsiteY2564" fmla="*/ 4101717 h 6533995"/>
              <a:gd name="connsiteX2565" fmla="*/ 8694009 w 11830043"/>
              <a:gd name="connsiteY2565" fmla="*/ 4101717 h 6533995"/>
              <a:gd name="connsiteX2566" fmla="*/ 8703730 w 11830043"/>
              <a:gd name="connsiteY2566" fmla="*/ 4111441 h 6533995"/>
              <a:gd name="connsiteX2567" fmla="*/ 8694009 w 11830043"/>
              <a:gd name="connsiteY2567" fmla="*/ 4121228 h 6533995"/>
              <a:gd name="connsiteX2568" fmla="*/ 8684289 w 11830043"/>
              <a:gd name="connsiteY2568" fmla="*/ 4111441 h 6533995"/>
              <a:gd name="connsiteX2569" fmla="*/ 8694009 w 11830043"/>
              <a:gd name="connsiteY2569" fmla="*/ 4101717 h 6533995"/>
              <a:gd name="connsiteX2570" fmla="*/ 8452781 w 11830043"/>
              <a:gd name="connsiteY2570" fmla="*/ 4101717 h 6533995"/>
              <a:gd name="connsiteX2571" fmla="*/ 8462566 w 11830043"/>
              <a:gd name="connsiteY2571" fmla="*/ 4111441 h 6533995"/>
              <a:gd name="connsiteX2572" fmla="*/ 8452781 w 11830043"/>
              <a:gd name="connsiteY2572" fmla="*/ 4121228 h 6533995"/>
              <a:gd name="connsiteX2573" fmla="*/ 8443061 w 11830043"/>
              <a:gd name="connsiteY2573" fmla="*/ 4111441 h 6533995"/>
              <a:gd name="connsiteX2574" fmla="*/ 8452781 w 11830043"/>
              <a:gd name="connsiteY2574" fmla="*/ 4101717 h 6533995"/>
              <a:gd name="connsiteX2575" fmla="*/ 8211553 w 11830043"/>
              <a:gd name="connsiteY2575" fmla="*/ 4101717 h 6533995"/>
              <a:gd name="connsiteX2576" fmla="*/ 8221273 w 11830043"/>
              <a:gd name="connsiteY2576" fmla="*/ 4111441 h 6533995"/>
              <a:gd name="connsiteX2577" fmla="*/ 8211553 w 11830043"/>
              <a:gd name="connsiteY2577" fmla="*/ 4121228 h 6533995"/>
              <a:gd name="connsiteX2578" fmla="*/ 8201769 w 11830043"/>
              <a:gd name="connsiteY2578" fmla="*/ 4111441 h 6533995"/>
              <a:gd name="connsiteX2579" fmla="*/ 8211553 w 11830043"/>
              <a:gd name="connsiteY2579" fmla="*/ 4101717 h 6533995"/>
              <a:gd name="connsiteX2580" fmla="*/ 7970260 w 11830043"/>
              <a:gd name="connsiteY2580" fmla="*/ 4101717 h 6533995"/>
              <a:gd name="connsiteX2581" fmla="*/ 7980044 w 11830043"/>
              <a:gd name="connsiteY2581" fmla="*/ 4111441 h 6533995"/>
              <a:gd name="connsiteX2582" fmla="*/ 7970260 w 11830043"/>
              <a:gd name="connsiteY2582" fmla="*/ 4121228 h 6533995"/>
              <a:gd name="connsiteX2583" fmla="*/ 7960477 w 11830043"/>
              <a:gd name="connsiteY2583" fmla="*/ 4111441 h 6533995"/>
              <a:gd name="connsiteX2584" fmla="*/ 7970260 w 11830043"/>
              <a:gd name="connsiteY2584" fmla="*/ 4101717 h 6533995"/>
              <a:gd name="connsiteX2585" fmla="*/ 7729032 w 11830043"/>
              <a:gd name="connsiteY2585" fmla="*/ 4101717 h 6533995"/>
              <a:gd name="connsiteX2586" fmla="*/ 7738753 w 11830043"/>
              <a:gd name="connsiteY2586" fmla="*/ 4111441 h 6533995"/>
              <a:gd name="connsiteX2587" fmla="*/ 7729032 w 11830043"/>
              <a:gd name="connsiteY2587" fmla="*/ 4121228 h 6533995"/>
              <a:gd name="connsiteX2588" fmla="*/ 7719249 w 11830043"/>
              <a:gd name="connsiteY2588" fmla="*/ 4111441 h 6533995"/>
              <a:gd name="connsiteX2589" fmla="*/ 7729032 w 11830043"/>
              <a:gd name="connsiteY2589" fmla="*/ 4101717 h 6533995"/>
              <a:gd name="connsiteX2590" fmla="*/ 7487803 w 11830043"/>
              <a:gd name="connsiteY2590" fmla="*/ 4101717 h 6533995"/>
              <a:gd name="connsiteX2591" fmla="*/ 7497524 w 11830043"/>
              <a:gd name="connsiteY2591" fmla="*/ 4111441 h 6533995"/>
              <a:gd name="connsiteX2592" fmla="*/ 7487803 w 11830043"/>
              <a:gd name="connsiteY2592" fmla="*/ 4121228 h 6533995"/>
              <a:gd name="connsiteX2593" fmla="*/ 7478019 w 11830043"/>
              <a:gd name="connsiteY2593" fmla="*/ 4111441 h 6533995"/>
              <a:gd name="connsiteX2594" fmla="*/ 7487803 w 11830043"/>
              <a:gd name="connsiteY2594" fmla="*/ 4101717 h 6533995"/>
              <a:gd name="connsiteX2595" fmla="*/ 7246575 w 11830043"/>
              <a:gd name="connsiteY2595" fmla="*/ 4101717 h 6533995"/>
              <a:gd name="connsiteX2596" fmla="*/ 7256359 w 11830043"/>
              <a:gd name="connsiteY2596" fmla="*/ 4111441 h 6533995"/>
              <a:gd name="connsiteX2597" fmla="*/ 7246575 w 11830043"/>
              <a:gd name="connsiteY2597" fmla="*/ 4121228 h 6533995"/>
              <a:gd name="connsiteX2598" fmla="*/ 7236855 w 11830043"/>
              <a:gd name="connsiteY2598" fmla="*/ 4111441 h 6533995"/>
              <a:gd name="connsiteX2599" fmla="*/ 7246575 w 11830043"/>
              <a:gd name="connsiteY2599" fmla="*/ 4101717 h 6533995"/>
              <a:gd name="connsiteX2600" fmla="*/ 7005346 w 11830043"/>
              <a:gd name="connsiteY2600" fmla="*/ 4101717 h 6533995"/>
              <a:gd name="connsiteX2601" fmla="*/ 7015130 w 11830043"/>
              <a:gd name="connsiteY2601" fmla="*/ 4111441 h 6533995"/>
              <a:gd name="connsiteX2602" fmla="*/ 7005346 w 11830043"/>
              <a:gd name="connsiteY2602" fmla="*/ 4121228 h 6533995"/>
              <a:gd name="connsiteX2603" fmla="*/ 6995626 w 11830043"/>
              <a:gd name="connsiteY2603" fmla="*/ 4111441 h 6533995"/>
              <a:gd name="connsiteX2604" fmla="*/ 7005346 w 11830043"/>
              <a:gd name="connsiteY2604" fmla="*/ 4101717 h 6533995"/>
              <a:gd name="connsiteX2605" fmla="*/ 6764118 w 11830043"/>
              <a:gd name="connsiteY2605" fmla="*/ 4101717 h 6533995"/>
              <a:gd name="connsiteX2606" fmla="*/ 6773902 w 11830043"/>
              <a:gd name="connsiteY2606" fmla="*/ 4111441 h 6533995"/>
              <a:gd name="connsiteX2607" fmla="*/ 6764118 w 11830043"/>
              <a:gd name="connsiteY2607" fmla="*/ 4121228 h 6533995"/>
              <a:gd name="connsiteX2608" fmla="*/ 6754335 w 11830043"/>
              <a:gd name="connsiteY2608" fmla="*/ 4111441 h 6533995"/>
              <a:gd name="connsiteX2609" fmla="*/ 6764118 w 11830043"/>
              <a:gd name="connsiteY2609" fmla="*/ 4101717 h 6533995"/>
              <a:gd name="connsiteX2610" fmla="*/ 6522889 w 11830043"/>
              <a:gd name="connsiteY2610" fmla="*/ 4101717 h 6533995"/>
              <a:gd name="connsiteX2611" fmla="*/ 6532610 w 11830043"/>
              <a:gd name="connsiteY2611" fmla="*/ 4111441 h 6533995"/>
              <a:gd name="connsiteX2612" fmla="*/ 6522889 w 11830043"/>
              <a:gd name="connsiteY2612" fmla="*/ 4121228 h 6533995"/>
              <a:gd name="connsiteX2613" fmla="*/ 6513105 w 11830043"/>
              <a:gd name="connsiteY2613" fmla="*/ 4111441 h 6533995"/>
              <a:gd name="connsiteX2614" fmla="*/ 6522889 w 11830043"/>
              <a:gd name="connsiteY2614" fmla="*/ 4101717 h 6533995"/>
              <a:gd name="connsiteX2615" fmla="*/ 6281661 w 11830043"/>
              <a:gd name="connsiteY2615" fmla="*/ 4101717 h 6533995"/>
              <a:gd name="connsiteX2616" fmla="*/ 6291381 w 11830043"/>
              <a:gd name="connsiteY2616" fmla="*/ 4111441 h 6533995"/>
              <a:gd name="connsiteX2617" fmla="*/ 6281661 w 11830043"/>
              <a:gd name="connsiteY2617" fmla="*/ 4121228 h 6533995"/>
              <a:gd name="connsiteX2618" fmla="*/ 6271877 w 11830043"/>
              <a:gd name="connsiteY2618" fmla="*/ 4111441 h 6533995"/>
              <a:gd name="connsiteX2619" fmla="*/ 6281661 w 11830043"/>
              <a:gd name="connsiteY2619" fmla="*/ 4101717 h 6533995"/>
              <a:gd name="connsiteX2620" fmla="*/ 6040432 w 11830043"/>
              <a:gd name="connsiteY2620" fmla="*/ 4101717 h 6533995"/>
              <a:gd name="connsiteX2621" fmla="*/ 6050216 w 11830043"/>
              <a:gd name="connsiteY2621" fmla="*/ 4111441 h 6533995"/>
              <a:gd name="connsiteX2622" fmla="*/ 6040432 w 11830043"/>
              <a:gd name="connsiteY2622" fmla="*/ 4121228 h 6533995"/>
              <a:gd name="connsiteX2623" fmla="*/ 6030712 w 11830043"/>
              <a:gd name="connsiteY2623" fmla="*/ 4111441 h 6533995"/>
              <a:gd name="connsiteX2624" fmla="*/ 6040432 w 11830043"/>
              <a:gd name="connsiteY2624" fmla="*/ 4101717 h 6533995"/>
              <a:gd name="connsiteX2625" fmla="*/ 5799205 w 11830043"/>
              <a:gd name="connsiteY2625" fmla="*/ 4101717 h 6533995"/>
              <a:gd name="connsiteX2626" fmla="*/ 5808989 w 11830043"/>
              <a:gd name="connsiteY2626" fmla="*/ 4111441 h 6533995"/>
              <a:gd name="connsiteX2627" fmla="*/ 5799205 w 11830043"/>
              <a:gd name="connsiteY2627" fmla="*/ 4121228 h 6533995"/>
              <a:gd name="connsiteX2628" fmla="*/ 5789486 w 11830043"/>
              <a:gd name="connsiteY2628" fmla="*/ 4111441 h 6533995"/>
              <a:gd name="connsiteX2629" fmla="*/ 5799205 w 11830043"/>
              <a:gd name="connsiteY2629" fmla="*/ 4101717 h 6533995"/>
              <a:gd name="connsiteX2630" fmla="*/ 5557991 w 11830043"/>
              <a:gd name="connsiteY2630" fmla="*/ 4101717 h 6533995"/>
              <a:gd name="connsiteX2631" fmla="*/ 5567774 w 11830043"/>
              <a:gd name="connsiteY2631" fmla="*/ 4111441 h 6533995"/>
              <a:gd name="connsiteX2632" fmla="*/ 5557991 w 11830043"/>
              <a:gd name="connsiteY2632" fmla="*/ 4121228 h 6533995"/>
              <a:gd name="connsiteX2633" fmla="*/ 5548208 w 11830043"/>
              <a:gd name="connsiteY2633" fmla="*/ 4111441 h 6533995"/>
              <a:gd name="connsiteX2634" fmla="*/ 5557991 w 11830043"/>
              <a:gd name="connsiteY2634" fmla="*/ 4101717 h 6533995"/>
              <a:gd name="connsiteX2635" fmla="*/ 5316710 w 11830043"/>
              <a:gd name="connsiteY2635" fmla="*/ 4101717 h 6533995"/>
              <a:gd name="connsiteX2636" fmla="*/ 5326429 w 11830043"/>
              <a:gd name="connsiteY2636" fmla="*/ 4111441 h 6533995"/>
              <a:gd name="connsiteX2637" fmla="*/ 5316710 w 11830043"/>
              <a:gd name="connsiteY2637" fmla="*/ 4121228 h 6533995"/>
              <a:gd name="connsiteX2638" fmla="*/ 5306924 w 11830043"/>
              <a:gd name="connsiteY2638" fmla="*/ 4111441 h 6533995"/>
              <a:gd name="connsiteX2639" fmla="*/ 5316710 w 11830043"/>
              <a:gd name="connsiteY2639" fmla="*/ 4101717 h 6533995"/>
              <a:gd name="connsiteX2640" fmla="*/ 5075486 w 11830043"/>
              <a:gd name="connsiteY2640" fmla="*/ 4101717 h 6533995"/>
              <a:gd name="connsiteX2641" fmla="*/ 5085202 w 11830043"/>
              <a:gd name="connsiteY2641" fmla="*/ 4111441 h 6533995"/>
              <a:gd name="connsiteX2642" fmla="*/ 5075486 w 11830043"/>
              <a:gd name="connsiteY2642" fmla="*/ 4121228 h 6533995"/>
              <a:gd name="connsiteX2643" fmla="*/ 5065705 w 11830043"/>
              <a:gd name="connsiteY2643" fmla="*/ 4111441 h 6533995"/>
              <a:gd name="connsiteX2644" fmla="*/ 5075486 w 11830043"/>
              <a:gd name="connsiteY2644" fmla="*/ 4101717 h 6533995"/>
              <a:gd name="connsiteX2645" fmla="*/ 4834252 w 11830043"/>
              <a:gd name="connsiteY2645" fmla="*/ 4101717 h 6533995"/>
              <a:gd name="connsiteX2646" fmla="*/ 4844040 w 11830043"/>
              <a:gd name="connsiteY2646" fmla="*/ 4111441 h 6533995"/>
              <a:gd name="connsiteX2647" fmla="*/ 4834252 w 11830043"/>
              <a:gd name="connsiteY2647" fmla="*/ 4121228 h 6533995"/>
              <a:gd name="connsiteX2648" fmla="*/ 4824534 w 11830043"/>
              <a:gd name="connsiteY2648" fmla="*/ 4111441 h 6533995"/>
              <a:gd name="connsiteX2649" fmla="*/ 4834252 w 11830043"/>
              <a:gd name="connsiteY2649" fmla="*/ 4101717 h 6533995"/>
              <a:gd name="connsiteX2650" fmla="*/ 4593019 w 11830043"/>
              <a:gd name="connsiteY2650" fmla="*/ 4101717 h 6533995"/>
              <a:gd name="connsiteX2651" fmla="*/ 4602795 w 11830043"/>
              <a:gd name="connsiteY2651" fmla="*/ 4111441 h 6533995"/>
              <a:gd name="connsiteX2652" fmla="*/ 4593019 w 11830043"/>
              <a:gd name="connsiteY2652" fmla="*/ 4121228 h 6533995"/>
              <a:gd name="connsiteX2653" fmla="*/ 4583304 w 11830043"/>
              <a:gd name="connsiteY2653" fmla="*/ 4111441 h 6533995"/>
              <a:gd name="connsiteX2654" fmla="*/ 4593019 w 11830043"/>
              <a:gd name="connsiteY2654" fmla="*/ 4101717 h 6533995"/>
              <a:gd name="connsiteX2655" fmla="*/ 4351806 w 11830043"/>
              <a:gd name="connsiteY2655" fmla="*/ 4101717 h 6533995"/>
              <a:gd name="connsiteX2656" fmla="*/ 4361580 w 11830043"/>
              <a:gd name="connsiteY2656" fmla="*/ 4111441 h 6533995"/>
              <a:gd name="connsiteX2657" fmla="*/ 4351806 w 11830043"/>
              <a:gd name="connsiteY2657" fmla="*/ 4121228 h 6533995"/>
              <a:gd name="connsiteX2658" fmla="*/ 4342006 w 11830043"/>
              <a:gd name="connsiteY2658" fmla="*/ 4111441 h 6533995"/>
              <a:gd name="connsiteX2659" fmla="*/ 4351806 w 11830043"/>
              <a:gd name="connsiteY2659" fmla="*/ 4101717 h 6533995"/>
              <a:gd name="connsiteX2660" fmla="*/ 4110581 w 11830043"/>
              <a:gd name="connsiteY2660" fmla="*/ 4101717 h 6533995"/>
              <a:gd name="connsiteX2661" fmla="*/ 4120362 w 11830043"/>
              <a:gd name="connsiteY2661" fmla="*/ 4111441 h 6533995"/>
              <a:gd name="connsiteX2662" fmla="*/ 4110581 w 11830043"/>
              <a:gd name="connsiteY2662" fmla="*/ 4121228 h 6533995"/>
              <a:gd name="connsiteX2663" fmla="*/ 4100799 w 11830043"/>
              <a:gd name="connsiteY2663" fmla="*/ 4111441 h 6533995"/>
              <a:gd name="connsiteX2664" fmla="*/ 4110581 w 11830043"/>
              <a:gd name="connsiteY2664" fmla="*/ 4101717 h 6533995"/>
              <a:gd name="connsiteX2665" fmla="*/ 3869431 w 11830043"/>
              <a:gd name="connsiteY2665" fmla="*/ 4101717 h 6533995"/>
              <a:gd name="connsiteX2666" fmla="*/ 3879149 w 11830043"/>
              <a:gd name="connsiteY2666" fmla="*/ 4111441 h 6533995"/>
              <a:gd name="connsiteX2667" fmla="*/ 3869431 w 11830043"/>
              <a:gd name="connsiteY2667" fmla="*/ 4121228 h 6533995"/>
              <a:gd name="connsiteX2668" fmla="*/ 3859648 w 11830043"/>
              <a:gd name="connsiteY2668" fmla="*/ 4111441 h 6533995"/>
              <a:gd name="connsiteX2669" fmla="*/ 3869431 w 11830043"/>
              <a:gd name="connsiteY2669" fmla="*/ 4101717 h 6533995"/>
              <a:gd name="connsiteX2670" fmla="*/ 3628212 w 11830043"/>
              <a:gd name="connsiteY2670" fmla="*/ 4101717 h 6533995"/>
              <a:gd name="connsiteX2671" fmla="*/ 3637936 w 11830043"/>
              <a:gd name="connsiteY2671" fmla="*/ 4111441 h 6533995"/>
              <a:gd name="connsiteX2672" fmla="*/ 3628212 w 11830043"/>
              <a:gd name="connsiteY2672" fmla="*/ 4121228 h 6533995"/>
              <a:gd name="connsiteX2673" fmla="*/ 3618432 w 11830043"/>
              <a:gd name="connsiteY2673" fmla="*/ 4111441 h 6533995"/>
              <a:gd name="connsiteX2674" fmla="*/ 3628212 w 11830043"/>
              <a:gd name="connsiteY2674" fmla="*/ 4101717 h 6533995"/>
              <a:gd name="connsiteX2675" fmla="*/ 3386958 w 11830043"/>
              <a:gd name="connsiteY2675" fmla="*/ 4101717 h 6533995"/>
              <a:gd name="connsiteX2676" fmla="*/ 3396744 w 11830043"/>
              <a:gd name="connsiteY2676" fmla="*/ 4111441 h 6533995"/>
              <a:gd name="connsiteX2677" fmla="*/ 3386958 w 11830043"/>
              <a:gd name="connsiteY2677" fmla="*/ 4121228 h 6533995"/>
              <a:gd name="connsiteX2678" fmla="*/ 3377237 w 11830043"/>
              <a:gd name="connsiteY2678" fmla="*/ 4111441 h 6533995"/>
              <a:gd name="connsiteX2679" fmla="*/ 3386958 w 11830043"/>
              <a:gd name="connsiteY2679" fmla="*/ 4101717 h 6533995"/>
              <a:gd name="connsiteX2680" fmla="*/ 3145751 w 11830043"/>
              <a:gd name="connsiteY2680" fmla="*/ 4101717 h 6533995"/>
              <a:gd name="connsiteX2681" fmla="*/ 3155533 w 11830043"/>
              <a:gd name="connsiteY2681" fmla="*/ 4111441 h 6533995"/>
              <a:gd name="connsiteX2682" fmla="*/ 3145751 w 11830043"/>
              <a:gd name="connsiteY2682" fmla="*/ 4121228 h 6533995"/>
              <a:gd name="connsiteX2683" fmla="*/ 3136033 w 11830043"/>
              <a:gd name="connsiteY2683" fmla="*/ 4111441 h 6533995"/>
              <a:gd name="connsiteX2684" fmla="*/ 3145751 w 11830043"/>
              <a:gd name="connsiteY2684" fmla="*/ 4101717 h 6533995"/>
              <a:gd name="connsiteX2685" fmla="*/ 2904573 w 11830043"/>
              <a:gd name="connsiteY2685" fmla="*/ 4101717 h 6533995"/>
              <a:gd name="connsiteX2686" fmla="*/ 2914356 w 11830043"/>
              <a:gd name="connsiteY2686" fmla="*/ 4111441 h 6533995"/>
              <a:gd name="connsiteX2687" fmla="*/ 2904573 w 11830043"/>
              <a:gd name="connsiteY2687" fmla="*/ 4121228 h 6533995"/>
              <a:gd name="connsiteX2688" fmla="*/ 2894792 w 11830043"/>
              <a:gd name="connsiteY2688" fmla="*/ 4111441 h 6533995"/>
              <a:gd name="connsiteX2689" fmla="*/ 2904573 w 11830043"/>
              <a:gd name="connsiteY2689" fmla="*/ 4101717 h 6533995"/>
              <a:gd name="connsiteX2690" fmla="*/ 2663275 w 11830043"/>
              <a:gd name="connsiteY2690" fmla="*/ 4101717 h 6533995"/>
              <a:gd name="connsiteX2691" fmla="*/ 2672998 w 11830043"/>
              <a:gd name="connsiteY2691" fmla="*/ 4111441 h 6533995"/>
              <a:gd name="connsiteX2692" fmla="*/ 2663275 w 11830043"/>
              <a:gd name="connsiteY2692" fmla="*/ 4121228 h 6533995"/>
              <a:gd name="connsiteX2693" fmla="*/ 2653493 w 11830043"/>
              <a:gd name="connsiteY2693" fmla="*/ 4111441 h 6533995"/>
              <a:gd name="connsiteX2694" fmla="*/ 2663275 w 11830043"/>
              <a:gd name="connsiteY2694" fmla="*/ 4101717 h 6533995"/>
              <a:gd name="connsiteX2695" fmla="*/ 2422038 w 11830043"/>
              <a:gd name="connsiteY2695" fmla="*/ 4101717 h 6533995"/>
              <a:gd name="connsiteX2696" fmla="*/ 2431754 w 11830043"/>
              <a:gd name="connsiteY2696" fmla="*/ 4111441 h 6533995"/>
              <a:gd name="connsiteX2697" fmla="*/ 2422038 w 11830043"/>
              <a:gd name="connsiteY2697" fmla="*/ 4121228 h 6533995"/>
              <a:gd name="connsiteX2698" fmla="*/ 2412257 w 11830043"/>
              <a:gd name="connsiteY2698" fmla="*/ 4111441 h 6533995"/>
              <a:gd name="connsiteX2699" fmla="*/ 2422038 w 11830043"/>
              <a:gd name="connsiteY2699" fmla="*/ 4101717 h 6533995"/>
              <a:gd name="connsiteX2700" fmla="*/ 2180788 w 11830043"/>
              <a:gd name="connsiteY2700" fmla="*/ 4101717 h 6533995"/>
              <a:gd name="connsiteX2701" fmla="*/ 2190580 w 11830043"/>
              <a:gd name="connsiteY2701" fmla="*/ 4111441 h 6533995"/>
              <a:gd name="connsiteX2702" fmla="*/ 2180788 w 11830043"/>
              <a:gd name="connsiteY2702" fmla="*/ 4121228 h 6533995"/>
              <a:gd name="connsiteX2703" fmla="*/ 2171085 w 11830043"/>
              <a:gd name="connsiteY2703" fmla="*/ 4111441 h 6533995"/>
              <a:gd name="connsiteX2704" fmla="*/ 2180788 w 11830043"/>
              <a:gd name="connsiteY2704" fmla="*/ 4101717 h 6533995"/>
              <a:gd name="connsiteX2705" fmla="*/ 1939583 w 11830043"/>
              <a:gd name="connsiteY2705" fmla="*/ 4101717 h 6533995"/>
              <a:gd name="connsiteX2706" fmla="*/ 1949366 w 11830043"/>
              <a:gd name="connsiteY2706" fmla="*/ 4111441 h 6533995"/>
              <a:gd name="connsiteX2707" fmla="*/ 1939583 w 11830043"/>
              <a:gd name="connsiteY2707" fmla="*/ 4121228 h 6533995"/>
              <a:gd name="connsiteX2708" fmla="*/ 1929861 w 11830043"/>
              <a:gd name="connsiteY2708" fmla="*/ 4111441 h 6533995"/>
              <a:gd name="connsiteX2709" fmla="*/ 1939583 w 11830043"/>
              <a:gd name="connsiteY2709" fmla="*/ 4101717 h 6533995"/>
              <a:gd name="connsiteX2710" fmla="*/ 1698332 w 11830043"/>
              <a:gd name="connsiteY2710" fmla="*/ 4101717 h 6533995"/>
              <a:gd name="connsiteX2711" fmla="*/ 1708118 w 11830043"/>
              <a:gd name="connsiteY2711" fmla="*/ 4111441 h 6533995"/>
              <a:gd name="connsiteX2712" fmla="*/ 1698332 w 11830043"/>
              <a:gd name="connsiteY2712" fmla="*/ 4121228 h 6533995"/>
              <a:gd name="connsiteX2713" fmla="*/ 1688548 w 11830043"/>
              <a:gd name="connsiteY2713" fmla="*/ 4111441 h 6533995"/>
              <a:gd name="connsiteX2714" fmla="*/ 1698332 w 11830043"/>
              <a:gd name="connsiteY2714" fmla="*/ 4101717 h 6533995"/>
              <a:gd name="connsiteX2715" fmla="*/ 1457108 w 11830043"/>
              <a:gd name="connsiteY2715" fmla="*/ 4101717 h 6533995"/>
              <a:gd name="connsiteX2716" fmla="*/ 1466828 w 11830043"/>
              <a:gd name="connsiteY2716" fmla="*/ 4111441 h 6533995"/>
              <a:gd name="connsiteX2717" fmla="*/ 1457108 w 11830043"/>
              <a:gd name="connsiteY2717" fmla="*/ 4121228 h 6533995"/>
              <a:gd name="connsiteX2718" fmla="*/ 1447324 w 11830043"/>
              <a:gd name="connsiteY2718" fmla="*/ 4111441 h 6533995"/>
              <a:gd name="connsiteX2719" fmla="*/ 1457108 w 11830043"/>
              <a:gd name="connsiteY2719" fmla="*/ 4101717 h 6533995"/>
              <a:gd name="connsiteX2720" fmla="*/ 1215886 w 11830043"/>
              <a:gd name="connsiteY2720" fmla="*/ 4101717 h 6533995"/>
              <a:gd name="connsiteX2721" fmla="*/ 1225670 w 11830043"/>
              <a:gd name="connsiteY2721" fmla="*/ 4111441 h 6533995"/>
              <a:gd name="connsiteX2722" fmla="*/ 1215886 w 11830043"/>
              <a:gd name="connsiteY2722" fmla="*/ 4121228 h 6533995"/>
              <a:gd name="connsiteX2723" fmla="*/ 1206166 w 11830043"/>
              <a:gd name="connsiteY2723" fmla="*/ 4111441 h 6533995"/>
              <a:gd name="connsiteX2724" fmla="*/ 1215886 w 11830043"/>
              <a:gd name="connsiteY2724" fmla="*/ 4101717 h 6533995"/>
              <a:gd name="connsiteX2725" fmla="*/ 974666 w 11830043"/>
              <a:gd name="connsiteY2725" fmla="*/ 4101717 h 6533995"/>
              <a:gd name="connsiteX2726" fmla="*/ 984450 w 11830043"/>
              <a:gd name="connsiteY2726" fmla="*/ 4111441 h 6533995"/>
              <a:gd name="connsiteX2727" fmla="*/ 974666 w 11830043"/>
              <a:gd name="connsiteY2727" fmla="*/ 4121228 h 6533995"/>
              <a:gd name="connsiteX2728" fmla="*/ 964946 w 11830043"/>
              <a:gd name="connsiteY2728" fmla="*/ 4111441 h 6533995"/>
              <a:gd name="connsiteX2729" fmla="*/ 974666 w 11830043"/>
              <a:gd name="connsiteY2729" fmla="*/ 4101717 h 6533995"/>
              <a:gd name="connsiteX2730" fmla="*/ 733446 w 11830043"/>
              <a:gd name="connsiteY2730" fmla="*/ 4101717 h 6533995"/>
              <a:gd name="connsiteX2731" fmla="*/ 743166 w 11830043"/>
              <a:gd name="connsiteY2731" fmla="*/ 4111441 h 6533995"/>
              <a:gd name="connsiteX2732" fmla="*/ 733446 w 11830043"/>
              <a:gd name="connsiteY2732" fmla="*/ 4121228 h 6533995"/>
              <a:gd name="connsiteX2733" fmla="*/ 723662 w 11830043"/>
              <a:gd name="connsiteY2733" fmla="*/ 4111441 h 6533995"/>
              <a:gd name="connsiteX2734" fmla="*/ 733446 w 11830043"/>
              <a:gd name="connsiteY2734" fmla="*/ 4101717 h 6533995"/>
              <a:gd name="connsiteX2735" fmla="*/ 492225 w 11830043"/>
              <a:gd name="connsiteY2735" fmla="*/ 4101717 h 6533995"/>
              <a:gd name="connsiteX2736" fmla="*/ 501945 w 11830043"/>
              <a:gd name="connsiteY2736" fmla="*/ 4111441 h 6533995"/>
              <a:gd name="connsiteX2737" fmla="*/ 492225 w 11830043"/>
              <a:gd name="connsiteY2737" fmla="*/ 4121228 h 6533995"/>
              <a:gd name="connsiteX2738" fmla="*/ 482442 w 11830043"/>
              <a:gd name="connsiteY2738" fmla="*/ 4111441 h 6533995"/>
              <a:gd name="connsiteX2739" fmla="*/ 492225 w 11830043"/>
              <a:gd name="connsiteY2739" fmla="*/ 4101717 h 6533995"/>
              <a:gd name="connsiteX2740" fmla="*/ 251006 w 11830043"/>
              <a:gd name="connsiteY2740" fmla="*/ 4101717 h 6533995"/>
              <a:gd name="connsiteX2741" fmla="*/ 260790 w 11830043"/>
              <a:gd name="connsiteY2741" fmla="*/ 4111441 h 6533995"/>
              <a:gd name="connsiteX2742" fmla="*/ 251006 w 11830043"/>
              <a:gd name="connsiteY2742" fmla="*/ 4121228 h 6533995"/>
              <a:gd name="connsiteX2743" fmla="*/ 241286 w 11830043"/>
              <a:gd name="connsiteY2743" fmla="*/ 4111441 h 6533995"/>
              <a:gd name="connsiteX2744" fmla="*/ 251006 w 11830043"/>
              <a:gd name="connsiteY2744" fmla="*/ 4101717 h 6533995"/>
              <a:gd name="connsiteX2745" fmla="*/ 9723 w 11830043"/>
              <a:gd name="connsiteY2745" fmla="*/ 4101717 h 6533995"/>
              <a:gd name="connsiteX2746" fmla="*/ 19506 w 11830043"/>
              <a:gd name="connsiteY2746" fmla="*/ 4111441 h 6533995"/>
              <a:gd name="connsiteX2747" fmla="*/ 9723 w 11830043"/>
              <a:gd name="connsiteY2747" fmla="*/ 4121228 h 6533995"/>
              <a:gd name="connsiteX2748" fmla="*/ 3 w 11830043"/>
              <a:gd name="connsiteY2748" fmla="*/ 4111441 h 6533995"/>
              <a:gd name="connsiteX2749" fmla="*/ 9723 w 11830043"/>
              <a:gd name="connsiteY2749" fmla="*/ 4101717 h 6533995"/>
              <a:gd name="connsiteX2750" fmla="*/ 11820259 w 11830043"/>
              <a:gd name="connsiteY2750" fmla="*/ 3860402 h 6533995"/>
              <a:gd name="connsiteX2751" fmla="*/ 11830043 w 11830043"/>
              <a:gd name="connsiteY2751" fmla="*/ 3870190 h 6533995"/>
              <a:gd name="connsiteX2752" fmla="*/ 11820259 w 11830043"/>
              <a:gd name="connsiteY2752" fmla="*/ 3879913 h 6533995"/>
              <a:gd name="connsiteX2753" fmla="*/ 11810539 w 11830043"/>
              <a:gd name="connsiteY2753" fmla="*/ 3870190 h 6533995"/>
              <a:gd name="connsiteX2754" fmla="*/ 11820259 w 11830043"/>
              <a:gd name="connsiteY2754" fmla="*/ 3860402 h 6533995"/>
              <a:gd name="connsiteX2755" fmla="*/ 11579030 w 11830043"/>
              <a:gd name="connsiteY2755" fmla="*/ 3860402 h 6533995"/>
              <a:gd name="connsiteX2756" fmla="*/ 11588815 w 11830043"/>
              <a:gd name="connsiteY2756" fmla="*/ 3870190 h 6533995"/>
              <a:gd name="connsiteX2757" fmla="*/ 11579030 w 11830043"/>
              <a:gd name="connsiteY2757" fmla="*/ 3879913 h 6533995"/>
              <a:gd name="connsiteX2758" fmla="*/ 11569310 w 11830043"/>
              <a:gd name="connsiteY2758" fmla="*/ 3870190 h 6533995"/>
              <a:gd name="connsiteX2759" fmla="*/ 11579030 w 11830043"/>
              <a:gd name="connsiteY2759" fmla="*/ 3860402 h 6533995"/>
              <a:gd name="connsiteX2760" fmla="*/ 11337802 w 11830043"/>
              <a:gd name="connsiteY2760" fmla="*/ 3860402 h 6533995"/>
              <a:gd name="connsiteX2761" fmla="*/ 11347587 w 11830043"/>
              <a:gd name="connsiteY2761" fmla="*/ 3870190 h 6533995"/>
              <a:gd name="connsiteX2762" fmla="*/ 11337802 w 11830043"/>
              <a:gd name="connsiteY2762" fmla="*/ 3879913 h 6533995"/>
              <a:gd name="connsiteX2763" fmla="*/ 11328082 w 11830043"/>
              <a:gd name="connsiteY2763" fmla="*/ 3870190 h 6533995"/>
              <a:gd name="connsiteX2764" fmla="*/ 11337802 w 11830043"/>
              <a:gd name="connsiteY2764" fmla="*/ 3860402 h 6533995"/>
              <a:gd name="connsiteX2765" fmla="*/ 11096574 w 11830043"/>
              <a:gd name="connsiteY2765" fmla="*/ 3860402 h 6533995"/>
              <a:gd name="connsiteX2766" fmla="*/ 11106294 w 11830043"/>
              <a:gd name="connsiteY2766" fmla="*/ 3870190 h 6533995"/>
              <a:gd name="connsiteX2767" fmla="*/ 11096574 w 11830043"/>
              <a:gd name="connsiteY2767" fmla="*/ 3879913 h 6533995"/>
              <a:gd name="connsiteX2768" fmla="*/ 11086790 w 11830043"/>
              <a:gd name="connsiteY2768" fmla="*/ 3870190 h 6533995"/>
              <a:gd name="connsiteX2769" fmla="*/ 11096574 w 11830043"/>
              <a:gd name="connsiteY2769" fmla="*/ 3860402 h 6533995"/>
              <a:gd name="connsiteX2770" fmla="*/ 10855345 w 11830043"/>
              <a:gd name="connsiteY2770" fmla="*/ 3860402 h 6533995"/>
              <a:gd name="connsiteX2771" fmla="*/ 10865065 w 11830043"/>
              <a:gd name="connsiteY2771" fmla="*/ 3870190 h 6533995"/>
              <a:gd name="connsiteX2772" fmla="*/ 10855345 w 11830043"/>
              <a:gd name="connsiteY2772" fmla="*/ 3879913 h 6533995"/>
              <a:gd name="connsiteX2773" fmla="*/ 10845625 w 11830043"/>
              <a:gd name="connsiteY2773" fmla="*/ 3870190 h 6533995"/>
              <a:gd name="connsiteX2774" fmla="*/ 10855345 w 11830043"/>
              <a:gd name="connsiteY2774" fmla="*/ 3860402 h 6533995"/>
              <a:gd name="connsiteX2775" fmla="*/ 10614116 w 11830043"/>
              <a:gd name="connsiteY2775" fmla="*/ 3860402 h 6533995"/>
              <a:gd name="connsiteX2776" fmla="*/ 10623901 w 11830043"/>
              <a:gd name="connsiteY2776" fmla="*/ 3870190 h 6533995"/>
              <a:gd name="connsiteX2777" fmla="*/ 10614116 w 11830043"/>
              <a:gd name="connsiteY2777" fmla="*/ 3879913 h 6533995"/>
              <a:gd name="connsiteX2778" fmla="*/ 10604396 w 11830043"/>
              <a:gd name="connsiteY2778" fmla="*/ 3870190 h 6533995"/>
              <a:gd name="connsiteX2779" fmla="*/ 10614116 w 11830043"/>
              <a:gd name="connsiteY2779" fmla="*/ 3860402 h 6533995"/>
              <a:gd name="connsiteX2780" fmla="*/ 10372888 w 11830043"/>
              <a:gd name="connsiteY2780" fmla="*/ 3860402 h 6533995"/>
              <a:gd name="connsiteX2781" fmla="*/ 10382673 w 11830043"/>
              <a:gd name="connsiteY2781" fmla="*/ 3870190 h 6533995"/>
              <a:gd name="connsiteX2782" fmla="*/ 10372888 w 11830043"/>
              <a:gd name="connsiteY2782" fmla="*/ 3879913 h 6533995"/>
              <a:gd name="connsiteX2783" fmla="*/ 10363168 w 11830043"/>
              <a:gd name="connsiteY2783" fmla="*/ 3870190 h 6533995"/>
              <a:gd name="connsiteX2784" fmla="*/ 10372888 w 11830043"/>
              <a:gd name="connsiteY2784" fmla="*/ 3860402 h 6533995"/>
              <a:gd name="connsiteX2785" fmla="*/ 10131660 w 11830043"/>
              <a:gd name="connsiteY2785" fmla="*/ 3860402 h 6533995"/>
              <a:gd name="connsiteX2786" fmla="*/ 10141444 w 11830043"/>
              <a:gd name="connsiteY2786" fmla="*/ 3870190 h 6533995"/>
              <a:gd name="connsiteX2787" fmla="*/ 10131660 w 11830043"/>
              <a:gd name="connsiteY2787" fmla="*/ 3879913 h 6533995"/>
              <a:gd name="connsiteX2788" fmla="*/ 10121940 w 11830043"/>
              <a:gd name="connsiteY2788" fmla="*/ 3870190 h 6533995"/>
              <a:gd name="connsiteX2789" fmla="*/ 10131660 w 11830043"/>
              <a:gd name="connsiteY2789" fmla="*/ 3860402 h 6533995"/>
              <a:gd name="connsiteX2790" fmla="*/ 9890432 w 11830043"/>
              <a:gd name="connsiteY2790" fmla="*/ 3860402 h 6533995"/>
              <a:gd name="connsiteX2791" fmla="*/ 9900152 w 11830043"/>
              <a:gd name="connsiteY2791" fmla="*/ 3870190 h 6533995"/>
              <a:gd name="connsiteX2792" fmla="*/ 9890432 w 11830043"/>
              <a:gd name="connsiteY2792" fmla="*/ 3879913 h 6533995"/>
              <a:gd name="connsiteX2793" fmla="*/ 9880648 w 11830043"/>
              <a:gd name="connsiteY2793" fmla="*/ 3870190 h 6533995"/>
              <a:gd name="connsiteX2794" fmla="*/ 9890432 w 11830043"/>
              <a:gd name="connsiteY2794" fmla="*/ 3860402 h 6533995"/>
              <a:gd name="connsiteX2795" fmla="*/ 9649203 w 11830043"/>
              <a:gd name="connsiteY2795" fmla="*/ 3860402 h 6533995"/>
              <a:gd name="connsiteX2796" fmla="*/ 9658923 w 11830043"/>
              <a:gd name="connsiteY2796" fmla="*/ 3870190 h 6533995"/>
              <a:gd name="connsiteX2797" fmla="*/ 9649203 w 11830043"/>
              <a:gd name="connsiteY2797" fmla="*/ 3879913 h 6533995"/>
              <a:gd name="connsiteX2798" fmla="*/ 9639483 w 11830043"/>
              <a:gd name="connsiteY2798" fmla="*/ 3870190 h 6533995"/>
              <a:gd name="connsiteX2799" fmla="*/ 9649203 w 11830043"/>
              <a:gd name="connsiteY2799" fmla="*/ 3860402 h 6533995"/>
              <a:gd name="connsiteX2800" fmla="*/ 9417695 w 11830043"/>
              <a:gd name="connsiteY2800" fmla="*/ 3860402 h 6533995"/>
              <a:gd name="connsiteX2801" fmla="*/ 9427416 w 11830043"/>
              <a:gd name="connsiteY2801" fmla="*/ 3870190 h 6533995"/>
              <a:gd name="connsiteX2802" fmla="*/ 9417695 w 11830043"/>
              <a:gd name="connsiteY2802" fmla="*/ 3879913 h 6533995"/>
              <a:gd name="connsiteX2803" fmla="*/ 9407911 w 11830043"/>
              <a:gd name="connsiteY2803" fmla="*/ 3870190 h 6533995"/>
              <a:gd name="connsiteX2804" fmla="*/ 9417695 w 11830043"/>
              <a:gd name="connsiteY2804" fmla="*/ 3860402 h 6533995"/>
              <a:gd name="connsiteX2805" fmla="*/ 9176467 w 11830043"/>
              <a:gd name="connsiteY2805" fmla="*/ 3860402 h 6533995"/>
              <a:gd name="connsiteX2806" fmla="*/ 9186187 w 11830043"/>
              <a:gd name="connsiteY2806" fmla="*/ 3870190 h 6533995"/>
              <a:gd name="connsiteX2807" fmla="*/ 9176467 w 11830043"/>
              <a:gd name="connsiteY2807" fmla="*/ 3879913 h 6533995"/>
              <a:gd name="connsiteX2808" fmla="*/ 9166683 w 11830043"/>
              <a:gd name="connsiteY2808" fmla="*/ 3870190 h 6533995"/>
              <a:gd name="connsiteX2809" fmla="*/ 9176467 w 11830043"/>
              <a:gd name="connsiteY2809" fmla="*/ 3860402 h 6533995"/>
              <a:gd name="connsiteX2810" fmla="*/ 8935237 w 11830043"/>
              <a:gd name="connsiteY2810" fmla="*/ 3860402 h 6533995"/>
              <a:gd name="connsiteX2811" fmla="*/ 8944958 w 11830043"/>
              <a:gd name="connsiteY2811" fmla="*/ 3870190 h 6533995"/>
              <a:gd name="connsiteX2812" fmla="*/ 8935237 w 11830043"/>
              <a:gd name="connsiteY2812" fmla="*/ 3879913 h 6533995"/>
              <a:gd name="connsiteX2813" fmla="*/ 8925454 w 11830043"/>
              <a:gd name="connsiteY2813" fmla="*/ 3870190 h 6533995"/>
              <a:gd name="connsiteX2814" fmla="*/ 8935237 w 11830043"/>
              <a:gd name="connsiteY2814" fmla="*/ 3860402 h 6533995"/>
              <a:gd name="connsiteX2815" fmla="*/ 8694009 w 11830043"/>
              <a:gd name="connsiteY2815" fmla="*/ 3860402 h 6533995"/>
              <a:gd name="connsiteX2816" fmla="*/ 8703730 w 11830043"/>
              <a:gd name="connsiteY2816" fmla="*/ 3870190 h 6533995"/>
              <a:gd name="connsiteX2817" fmla="*/ 8694009 w 11830043"/>
              <a:gd name="connsiteY2817" fmla="*/ 3879913 h 6533995"/>
              <a:gd name="connsiteX2818" fmla="*/ 8684289 w 11830043"/>
              <a:gd name="connsiteY2818" fmla="*/ 3870190 h 6533995"/>
              <a:gd name="connsiteX2819" fmla="*/ 8694009 w 11830043"/>
              <a:gd name="connsiteY2819" fmla="*/ 3860402 h 6533995"/>
              <a:gd name="connsiteX2820" fmla="*/ 8452781 w 11830043"/>
              <a:gd name="connsiteY2820" fmla="*/ 3860402 h 6533995"/>
              <a:gd name="connsiteX2821" fmla="*/ 8462566 w 11830043"/>
              <a:gd name="connsiteY2821" fmla="*/ 3870190 h 6533995"/>
              <a:gd name="connsiteX2822" fmla="*/ 8452781 w 11830043"/>
              <a:gd name="connsiteY2822" fmla="*/ 3879913 h 6533995"/>
              <a:gd name="connsiteX2823" fmla="*/ 8443061 w 11830043"/>
              <a:gd name="connsiteY2823" fmla="*/ 3870190 h 6533995"/>
              <a:gd name="connsiteX2824" fmla="*/ 8452781 w 11830043"/>
              <a:gd name="connsiteY2824" fmla="*/ 3860402 h 6533995"/>
              <a:gd name="connsiteX2825" fmla="*/ 8211553 w 11830043"/>
              <a:gd name="connsiteY2825" fmla="*/ 3860402 h 6533995"/>
              <a:gd name="connsiteX2826" fmla="*/ 8221273 w 11830043"/>
              <a:gd name="connsiteY2826" fmla="*/ 3870190 h 6533995"/>
              <a:gd name="connsiteX2827" fmla="*/ 8211553 w 11830043"/>
              <a:gd name="connsiteY2827" fmla="*/ 3879913 h 6533995"/>
              <a:gd name="connsiteX2828" fmla="*/ 8201769 w 11830043"/>
              <a:gd name="connsiteY2828" fmla="*/ 3870190 h 6533995"/>
              <a:gd name="connsiteX2829" fmla="*/ 8211553 w 11830043"/>
              <a:gd name="connsiteY2829" fmla="*/ 3860402 h 6533995"/>
              <a:gd name="connsiteX2830" fmla="*/ 7970260 w 11830043"/>
              <a:gd name="connsiteY2830" fmla="*/ 3860402 h 6533995"/>
              <a:gd name="connsiteX2831" fmla="*/ 7980044 w 11830043"/>
              <a:gd name="connsiteY2831" fmla="*/ 3870190 h 6533995"/>
              <a:gd name="connsiteX2832" fmla="*/ 7970260 w 11830043"/>
              <a:gd name="connsiteY2832" fmla="*/ 3879913 h 6533995"/>
              <a:gd name="connsiteX2833" fmla="*/ 7960477 w 11830043"/>
              <a:gd name="connsiteY2833" fmla="*/ 3870190 h 6533995"/>
              <a:gd name="connsiteX2834" fmla="*/ 7970260 w 11830043"/>
              <a:gd name="connsiteY2834" fmla="*/ 3860402 h 6533995"/>
              <a:gd name="connsiteX2835" fmla="*/ 7729032 w 11830043"/>
              <a:gd name="connsiteY2835" fmla="*/ 3860402 h 6533995"/>
              <a:gd name="connsiteX2836" fmla="*/ 7738753 w 11830043"/>
              <a:gd name="connsiteY2836" fmla="*/ 3870190 h 6533995"/>
              <a:gd name="connsiteX2837" fmla="*/ 7729032 w 11830043"/>
              <a:gd name="connsiteY2837" fmla="*/ 3879913 h 6533995"/>
              <a:gd name="connsiteX2838" fmla="*/ 7719249 w 11830043"/>
              <a:gd name="connsiteY2838" fmla="*/ 3870190 h 6533995"/>
              <a:gd name="connsiteX2839" fmla="*/ 7729032 w 11830043"/>
              <a:gd name="connsiteY2839" fmla="*/ 3860402 h 6533995"/>
              <a:gd name="connsiteX2840" fmla="*/ 7487803 w 11830043"/>
              <a:gd name="connsiteY2840" fmla="*/ 3860402 h 6533995"/>
              <a:gd name="connsiteX2841" fmla="*/ 7497524 w 11830043"/>
              <a:gd name="connsiteY2841" fmla="*/ 3870190 h 6533995"/>
              <a:gd name="connsiteX2842" fmla="*/ 7487803 w 11830043"/>
              <a:gd name="connsiteY2842" fmla="*/ 3879913 h 6533995"/>
              <a:gd name="connsiteX2843" fmla="*/ 7478019 w 11830043"/>
              <a:gd name="connsiteY2843" fmla="*/ 3870190 h 6533995"/>
              <a:gd name="connsiteX2844" fmla="*/ 7487803 w 11830043"/>
              <a:gd name="connsiteY2844" fmla="*/ 3860402 h 6533995"/>
              <a:gd name="connsiteX2845" fmla="*/ 7246575 w 11830043"/>
              <a:gd name="connsiteY2845" fmla="*/ 3860402 h 6533995"/>
              <a:gd name="connsiteX2846" fmla="*/ 7256359 w 11830043"/>
              <a:gd name="connsiteY2846" fmla="*/ 3870190 h 6533995"/>
              <a:gd name="connsiteX2847" fmla="*/ 7246575 w 11830043"/>
              <a:gd name="connsiteY2847" fmla="*/ 3879913 h 6533995"/>
              <a:gd name="connsiteX2848" fmla="*/ 7236855 w 11830043"/>
              <a:gd name="connsiteY2848" fmla="*/ 3870190 h 6533995"/>
              <a:gd name="connsiteX2849" fmla="*/ 7246575 w 11830043"/>
              <a:gd name="connsiteY2849" fmla="*/ 3860402 h 6533995"/>
              <a:gd name="connsiteX2850" fmla="*/ 7005346 w 11830043"/>
              <a:gd name="connsiteY2850" fmla="*/ 3860402 h 6533995"/>
              <a:gd name="connsiteX2851" fmla="*/ 7015130 w 11830043"/>
              <a:gd name="connsiteY2851" fmla="*/ 3870190 h 6533995"/>
              <a:gd name="connsiteX2852" fmla="*/ 7005346 w 11830043"/>
              <a:gd name="connsiteY2852" fmla="*/ 3879913 h 6533995"/>
              <a:gd name="connsiteX2853" fmla="*/ 6995626 w 11830043"/>
              <a:gd name="connsiteY2853" fmla="*/ 3870190 h 6533995"/>
              <a:gd name="connsiteX2854" fmla="*/ 7005346 w 11830043"/>
              <a:gd name="connsiteY2854" fmla="*/ 3860402 h 6533995"/>
              <a:gd name="connsiteX2855" fmla="*/ 6764118 w 11830043"/>
              <a:gd name="connsiteY2855" fmla="*/ 3860402 h 6533995"/>
              <a:gd name="connsiteX2856" fmla="*/ 6773902 w 11830043"/>
              <a:gd name="connsiteY2856" fmla="*/ 3870190 h 6533995"/>
              <a:gd name="connsiteX2857" fmla="*/ 6764118 w 11830043"/>
              <a:gd name="connsiteY2857" fmla="*/ 3879913 h 6533995"/>
              <a:gd name="connsiteX2858" fmla="*/ 6754335 w 11830043"/>
              <a:gd name="connsiteY2858" fmla="*/ 3870190 h 6533995"/>
              <a:gd name="connsiteX2859" fmla="*/ 6764118 w 11830043"/>
              <a:gd name="connsiteY2859" fmla="*/ 3860402 h 6533995"/>
              <a:gd name="connsiteX2860" fmla="*/ 6522889 w 11830043"/>
              <a:gd name="connsiteY2860" fmla="*/ 3860402 h 6533995"/>
              <a:gd name="connsiteX2861" fmla="*/ 6532610 w 11830043"/>
              <a:gd name="connsiteY2861" fmla="*/ 3870190 h 6533995"/>
              <a:gd name="connsiteX2862" fmla="*/ 6522889 w 11830043"/>
              <a:gd name="connsiteY2862" fmla="*/ 3879913 h 6533995"/>
              <a:gd name="connsiteX2863" fmla="*/ 6513105 w 11830043"/>
              <a:gd name="connsiteY2863" fmla="*/ 3870190 h 6533995"/>
              <a:gd name="connsiteX2864" fmla="*/ 6522889 w 11830043"/>
              <a:gd name="connsiteY2864" fmla="*/ 3860402 h 6533995"/>
              <a:gd name="connsiteX2865" fmla="*/ 6281661 w 11830043"/>
              <a:gd name="connsiteY2865" fmla="*/ 3860402 h 6533995"/>
              <a:gd name="connsiteX2866" fmla="*/ 6291381 w 11830043"/>
              <a:gd name="connsiteY2866" fmla="*/ 3870190 h 6533995"/>
              <a:gd name="connsiteX2867" fmla="*/ 6281661 w 11830043"/>
              <a:gd name="connsiteY2867" fmla="*/ 3879913 h 6533995"/>
              <a:gd name="connsiteX2868" fmla="*/ 6271877 w 11830043"/>
              <a:gd name="connsiteY2868" fmla="*/ 3870190 h 6533995"/>
              <a:gd name="connsiteX2869" fmla="*/ 6281661 w 11830043"/>
              <a:gd name="connsiteY2869" fmla="*/ 3860402 h 6533995"/>
              <a:gd name="connsiteX2870" fmla="*/ 6040432 w 11830043"/>
              <a:gd name="connsiteY2870" fmla="*/ 3860402 h 6533995"/>
              <a:gd name="connsiteX2871" fmla="*/ 6050216 w 11830043"/>
              <a:gd name="connsiteY2871" fmla="*/ 3870190 h 6533995"/>
              <a:gd name="connsiteX2872" fmla="*/ 6040432 w 11830043"/>
              <a:gd name="connsiteY2872" fmla="*/ 3879913 h 6533995"/>
              <a:gd name="connsiteX2873" fmla="*/ 6030712 w 11830043"/>
              <a:gd name="connsiteY2873" fmla="*/ 3870190 h 6533995"/>
              <a:gd name="connsiteX2874" fmla="*/ 6040432 w 11830043"/>
              <a:gd name="connsiteY2874" fmla="*/ 3860402 h 6533995"/>
              <a:gd name="connsiteX2875" fmla="*/ 5799205 w 11830043"/>
              <a:gd name="connsiteY2875" fmla="*/ 3860402 h 6533995"/>
              <a:gd name="connsiteX2876" fmla="*/ 5808989 w 11830043"/>
              <a:gd name="connsiteY2876" fmla="*/ 3870190 h 6533995"/>
              <a:gd name="connsiteX2877" fmla="*/ 5799205 w 11830043"/>
              <a:gd name="connsiteY2877" fmla="*/ 3879913 h 6533995"/>
              <a:gd name="connsiteX2878" fmla="*/ 5789486 w 11830043"/>
              <a:gd name="connsiteY2878" fmla="*/ 3870190 h 6533995"/>
              <a:gd name="connsiteX2879" fmla="*/ 5799205 w 11830043"/>
              <a:gd name="connsiteY2879" fmla="*/ 3860402 h 6533995"/>
              <a:gd name="connsiteX2880" fmla="*/ 5557991 w 11830043"/>
              <a:gd name="connsiteY2880" fmla="*/ 3860402 h 6533995"/>
              <a:gd name="connsiteX2881" fmla="*/ 5567774 w 11830043"/>
              <a:gd name="connsiteY2881" fmla="*/ 3870190 h 6533995"/>
              <a:gd name="connsiteX2882" fmla="*/ 5557991 w 11830043"/>
              <a:gd name="connsiteY2882" fmla="*/ 3879913 h 6533995"/>
              <a:gd name="connsiteX2883" fmla="*/ 5548208 w 11830043"/>
              <a:gd name="connsiteY2883" fmla="*/ 3870190 h 6533995"/>
              <a:gd name="connsiteX2884" fmla="*/ 5557991 w 11830043"/>
              <a:gd name="connsiteY2884" fmla="*/ 3860402 h 6533995"/>
              <a:gd name="connsiteX2885" fmla="*/ 5316710 w 11830043"/>
              <a:gd name="connsiteY2885" fmla="*/ 3860402 h 6533995"/>
              <a:gd name="connsiteX2886" fmla="*/ 5326429 w 11830043"/>
              <a:gd name="connsiteY2886" fmla="*/ 3870190 h 6533995"/>
              <a:gd name="connsiteX2887" fmla="*/ 5316710 w 11830043"/>
              <a:gd name="connsiteY2887" fmla="*/ 3879913 h 6533995"/>
              <a:gd name="connsiteX2888" fmla="*/ 5306924 w 11830043"/>
              <a:gd name="connsiteY2888" fmla="*/ 3870190 h 6533995"/>
              <a:gd name="connsiteX2889" fmla="*/ 5316710 w 11830043"/>
              <a:gd name="connsiteY2889" fmla="*/ 3860402 h 6533995"/>
              <a:gd name="connsiteX2890" fmla="*/ 5075486 w 11830043"/>
              <a:gd name="connsiteY2890" fmla="*/ 3860402 h 6533995"/>
              <a:gd name="connsiteX2891" fmla="*/ 5085202 w 11830043"/>
              <a:gd name="connsiteY2891" fmla="*/ 3870190 h 6533995"/>
              <a:gd name="connsiteX2892" fmla="*/ 5075486 w 11830043"/>
              <a:gd name="connsiteY2892" fmla="*/ 3879913 h 6533995"/>
              <a:gd name="connsiteX2893" fmla="*/ 5065705 w 11830043"/>
              <a:gd name="connsiteY2893" fmla="*/ 3870190 h 6533995"/>
              <a:gd name="connsiteX2894" fmla="*/ 5075486 w 11830043"/>
              <a:gd name="connsiteY2894" fmla="*/ 3860402 h 6533995"/>
              <a:gd name="connsiteX2895" fmla="*/ 4834252 w 11830043"/>
              <a:gd name="connsiteY2895" fmla="*/ 3860402 h 6533995"/>
              <a:gd name="connsiteX2896" fmla="*/ 4844040 w 11830043"/>
              <a:gd name="connsiteY2896" fmla="*/ 3870190 h 6533995"/>
              <a:gd name="connsiteX2897" fmla="*/ 4834252 w 11830043"/>
              <a:gd name="connsiteY2897" fmla="*/ 3879913 h 6533995"/>
              <a:gd name="connsiteX2898" fmla="*/ 4824534 w 11830043"/>
              <a:gd name="connsiteY2898" fmla="*/ 3870190 h 6533995"/>
              <a:gd name="connsiteX2899" fmla="*/ 4834252 w 11830043"/>
              <a:gd name="connsiteY2899" fmla="*/ 3860402 h 6533995"/>
              <a:gd name="connsiteX2900" fmla="*/ 4593019 w 11830043"/>
              <a:gd name="connsiteY2900" fmla="*/ 3860402 h 6533995"/>
              <a:gd name="connsiteX2901" fmla="*/ 4602795 w 11830043"/>
              <a:gd name="connsiteY2901" fmla="*/ 3870190 h 6533995"/>
              <a:gd name="connsiteX2902" fmla="*/ 4593019 w 11830043"/>
              <a:gd name="connsiteY2902" fmla="*/ 3879913 h 6533995"/>
              <a:gd name="connsiteX2903" fmla="*/ 4583304 w 11830043"/>
              <a:gd name="connsiteY2903" fmla="*/ 3870190 h 6533995"/>
              <a:gd name="connsiteX2904" fmla="*/ 4593019 w 11830043"/>
              <a:gd name="connsiteY2904" fmla="*/ 3860402 h 6533995"/>
              <a:gd name="connsiteX2905" fmla="*/ 4351806 w 11830043"/>
              <a:gd name="connsiteY2905" fmla="*/ 3860402 h 6533995"/>
              <a:gd name="connsiteX2906" fmla="*/ 4361580 w 11830043"/>
              <a:gd name="connsiteY2906" fmla="*/ 3870190 h 6533995"/>
              <a:gd name="connsiteX2907" fmla="*/ 4351806 w 11830043"/>
              <a:gd name="connsiteY2907" fmla="*/ 3879913 h 6533995"/>
              <a:gd name="connsiteX2908" fmla="*/ 4342006 w 11830043"/>
              <a:gd name="connsiteY2908" fmla="*/ 3870190 h 6533995"/>
              <a:gd name="connsiteX2909" fmla="*/ 4351806 w 11830043"/>
              <a:gd name="connsiteY2909" fmla="*/ 3860402 h 6533995"/>
              <a:gd name="connsiteX2910" fmla="*/ 4110581 w 11830043"/>
              <a:gd name="connsiteY2910" fmla="*/ 3860402 h 6533995"/>
              <a:gd name="connsiteX2911" fmla="*/ 4120362 w 11830043"/>
              <a:gd name="connsiteY2911" fmla="*/ 3870190 h 6533995"/>
              <a:gd name="connsiteX2912" fmla="*/ 4110581 w 11830043"/>
              <a:gd name="connsiteY2912" fmla="*/ 3879913 h 6533995"/>
              <a:gd name="connsiteX2913" fmla="*/ 4100799 w 11830043"/>
              <a:gd name="connsiteY2913" fmla="*/ 3870190 h 6533995"/>
              <a:gd name="connsiteX2914" fmla="*/ 4110581 w 11830043"/>
              <a:gd name="connsiteY2914" fmla="*/ 3860402 h 6533995"/>
              <a:gd name="connsiteX2915" fmla="*/ 3869431 w 11830043"/>
              <a:gd name="connsiteY2915" fmla="*/ 3860402 h 6533995"/>
              <a:gd name="connsiteX2916" fmla="*/ 3879149 w 11830043"/>
              <a:gd name="connsiteY2916" fmla="*/ 3870190 h 6533995"/>
              <a:gd name="connsiteX2917" fmla="*/ 3869431 w 11830043"/>
              <a:gd name="connsiteY2917" fmla="*/ 3879913 h 6533995"/>
              <a:gd name="connsiteX2918" fmla="*/ 3859648 w 11830043"/>
              <a:gd name="connsiteY2918" fmla="*/ 3870190 h 6533995"/>
              <a:gd name="connsiteX2919" fmla="*/ 3869431 w 11830043"/>
              <a:gd name="connsiteY2919" fmla="*/ 3860402 h 6533995"/>
              <a:gd name="connsiteX2920" fmla="*/ 3628212 w 11830043"/>
              <a:gd name="connsiteY2920" fmla="*/ 3860402 h 6533995"/>
              <a:gd name="connsiteX2921" fmla="*/ 3637936 w 11830043"/>
              <a:gd name="connsiteY2921" fmla="*/ 3870190 h 6533995"/>
              <a:gd name="connsiteX2922" fmla="*/ 3628212 w 11830043"/>
              <a:gd name="connsiteY2922" fmla="*/ 3879913 h 6533995"/>
              <a:gd name="connsiteX2923" fmla="*/ 3618430 w 11830043"/>
              <a:gd name="connsiteY2923" fmla="*/ 3870190 h 6533995"/>
              <a:gd name="connsiteX2924" fmla="*/ 3628212 w 11830043"/>
              <a:gd name="connsiteY2924" fmla="*/ 3860402 h 6533995"/>
              <a:gd name="connsiteX2925" fmla="*/ 3386958 w 11830043"/>
              <a:gd name="connsiteY2925" fmla="*/ 3860402 h 6533995"/>
              <a:gd name="connsiteX2926" fmla="*/ 3396744 w 11830043"/>
              <a:gd name="connsiteY2926" fmla="*/ 3870190 h 6533995"/>
              <a:gd name="connsiteX2927" fmla="*/ 3386958 w 11830043"/>
              <a:gd name="connsiteY2927" fmla="*/ 3879913 h 6533995"/>
              <a:gd name="connsiteX2928" fmla="*/ 3377236 w 11830043"/>
              <a:gd name="connsiteY2928" fmla="*/ 3870190 h 6533995"/>
              <a:gd name="connsiteX2929" fmla="*/ 3386958 w 11830043"/>
              <a:gd name="connsiteY2929" fmla="*/ 3860402 h 6533995"/>
              <a:gd name="connsiteX2930" fmla="*/ 3145751 w 11830043"/>
              <a:gd name="connsiteY2930" fmla="*/ 3860402 h 6533995"/>
              <a:gd name="connsiteX2931" fmla="*/ 3155533 w 11830043"/>
              <a:gd name="connsiteY2931" fmla="*/ 3870190 h 6533995"/>
              <a:gd name="connsiteX2932" fmla="*/ 3145751 w 11830043"/>
              <a:gd name="connsiteY2932" fmla="*/ 3879913 h 6533995"/>
              <a:gd name="connsiteX2933" fmla="*/ 3136033 w 11830043"/>
              <a:gd name="connsiteY2933" fmla="*/ 3870190 h 6533995"/>
              <a:gd name="connsiteX2934" fmla="*/ 3145751 w 11830043"/>
              <a:gd name="connsiteY2934" fmla="*/ 3860402 h 6533995"/>
              <a:gd name="connsiteX2935" fmla="*/ 2904573 w 11830043"/>
              <a:gd name="connsiteY2935" fmla="*/ 3860402 h 6533995"/>
              <a:gd name="connsiteX2936" fmla="*/ 2914356 w 11830043"/>
              <a:gd name="connsiteY2936" fmla="*/ 3870190 h 6533995"/>
              <a:gd name="connsiteX2937" fmla="*/ 2904573 w 11830043"/>
              <a:gd name="connsiteY2937" fmla="*/ 3879913 h 6533995"/>
              <a:gd name="connsiteX2938" fmla="*/ 2894791 w 11830043"/>
              <a:gd name="connsiteY2938" fmla="*/ 3870190 h 6533995"/>
              <a:gd name="connsiteX2939" fmla="*/ 2904573 w 11830043"/>
              <a:gd name="connsiteY2939" fmla="*/ 3860402 h 6533995"/>
              <a:gd name="connsiteX2940" fmla="*/ 2663275 w 11830043"/>
              <a:gd name="connsiteY2940" fmla="*/ 3860402 h 6533995"/>
              <a:gd name="connsiteX2941" fmla="*/ 2672998 w 11830043"/>
              <a:gd name="connsiteY2941" fmla="*/ 3870190 h 6533995"/>
              <a:gd name="connsiteX2942" fmla="*/ 2663275 w 11830043"/>
              <a:gd name="connsiteY2942" fmla="*/ 3879913 h 6533995"/>
              <a:gd name="connsiteX2943" fmla="*/ 2653492 w 11830043"/>
              <a:gd name="connsiteY2943" fmla="*/ 3870190 h 6533995"/>
              <a:gd name="connsiteX2944" fmla="*/ 2663275 w 11830043"/>
              <a:gd name="connsiteY2944" fmla="*/ 3860402 h 6533995"/>
              <a:gd name="connsiteX2945" fmla="*/ 2422037 w 11830043"/>
              <a:gd name="connsiteY2945" fmla="*/ 3860402 h 6533995"/>
              <a:gd name="connsiteX2946" fmla="*/ 2431754 w 11830043"/>
              <a:gd name="connsiteY2946" fmla="*/ 3870190 h 6533995"/>
              <a:gd name="connsiteX2947" fmla="*/ 2422037 w 11830043"/>
              <a:gd name="connsiteY2947" fmla="*/ 3879913 h 6533995"/>
              <a:gd name="connsiteX2948" fmla="*/ 2412257 w 11830043"/>
              <a:gd name="connsiteY2948" fmla="*/ 3870190 h 6533995"/>
              <a:gd name="connsiteX2949" fmla="*/ 2422037 w 11830043"/>
              <a:gd name="connsiteY2949" fmla="*/ 3860402 h 6533995"/>
              <a:gd name="connsiteX2950" fmla="*/ 2180788 w 11830043"/>
              <a:gd name="connsiteY2950" fmla="*/ 3860402 h 6533995"/>
              <a:gd name="connsiteX2951" fmla="*/ 2190580 w 11830043"/>
              <a:gd name="connsiteY2951" fmla="*/ 3870190 h 6533995"/>
              <a:gd name="connsiteX2952" fmla="*/ 2180788 w 11830043"/>
              <a:gd name="connsiteY2952" fmla="*/ 3879913 h 6533995"/>
              <a:gd name="connsiteX2953" fmla="*/ 2171085 w 11830043"/>
              <a:gd name="connsiteY2953" fmla="*/ 3870190 h 6533995"/>
              <a:gd name="connsiteX2954" fmla="*/ 2180788 w 11830043"/>
              <a:gd name="connsiteY2954" fmla="*/ 3860402 h 6533995"/>
              <a:gd name="connsiteX2955" fmla="*/ 1939582 w 11830043"/>
              <a:gd name="connsiteY2955" fmla="*/ 3860402 h 6533995"/>
              <a:gd name="connsiteX2956" fmla="*/ 1949366 w 11830043"/>
              <a:gd name="connsiteY2956" fmla="*/ 3870190 h 6533995"/>
              <a:gd name="connsiteX2957" fmla="*/ 1939582 w 11830043"/>
              <a:gd name="connsiteY2957" fmla="*/ 3879913 h 6533995"/>
              <a:gd name="connsiteX2958" fmla="*/ 1929861 w 11830043"/>
              <a:gd name="connsiteY2958" fmla="*/ 3870190 h 6533995"/>
              <a:gd name="connsiteX2959" fmla="*/ 1939582 w 11830043"/>
              <a:gd name="connsiteY2959" fmla="*/ 3860402 h 6533995"/>
              <a:gd name="connsiteX2960" fmla="*/ 1698332 w 11830043"/>
              <a:gd name="connsiteY2960" fmla="*/ 3860402 h 6533995"/>
              <a:gd name="connsiteX2961" fmla="*/ 1708118 w 11830043"/>
              <a:gd name="connsiteY2961" fmla="*/ 3870190 h 6533995"/>
              <a:gd name="connsiteX2962" fmla="*/ 1698332 w 11830043"/>
              <a:gd name="connsiteY2962" fmla="*/ 3879913 h 6533995"/>
              <a:gd name="connsiteX2963" fmla="*/ 1688547 w 11830043"/>
              <a:gd name="connsiteY2963" fmla="*/ 3870190 h 6533995"/>
              <a:gd name="connsiteX2964" fmla="*/ 1698332 w 11830043"/>
              <a:gd name="connsiteY2964" fmla="*/ 3860402 h 6533995"/>
              <a:gd name="connsiteX2965" fmla="*/ 1457108 w 11830043"/>
              <a:gd name="connsiteY2965" fmla="*/ 3860402 h 6533995"/>
              <a:gd name="connsiteX2966" fmla="*/ 1466827 w 11830043"/>
              <a:gd name="connsiteY2966" fmla="*/ 3870190 h 6533995"/>
              <a:gd name="connsiteX2967" fmla="*/ 1457108 w 11830043"/>
              <a:gd name="connsiteY2967" fmla="*/ 3879913 h 6533995"/>
              <a:gd name="connsiteX2968" fmla="*/ 1447323 w 11830043"/>
              <a:gd name="connsiteY2968" fmla="*/ 3870190 h 6533995"/>
              <a:gd name="connsiteX2969" fmla="*/ 1457108 w 11830043"/>
              <a:gd name="connsiteY2969" fmla="*/ 3860402 h 6533995"/>
              <a:gd name="connsiteX2970" fmla="*/ 1215886 w 11830043"/>
              <a:gd name="connsiteY2970" fmla="*/ 3860402 h 6533995"/>
              <a:gd name="connsiteX2971" fmla="*/ 1225670 w 11830043"/>
              <a:gd name="connsiteY2971" fmla="*/ 3870190 h 6533995"/>
              <a:gd name="connsiteX2972" fmla="*/ 1215886 w 11830043"/>
              <a:gd name="connsiteY2972" fmla="*/ 3879913 h 6533995"/>
              <a:gd name="connsiteX2973" fmla="*/ 1206166 w 11830043"/>
              <a:gd name="connsiteY2973" fmla="*/ 3870190 h 6533995"/>
              <a:gd name="connsiteX2974" fmla="*/ 1215886 w 11830043"/>
              <a:gd name="connsiteY2974" fmla="*/ 3860402 h 6533995"/>
              <a:gd name="connsiteX2975" fmla="*/ 974666 w 11830043"/>
              <a:gd name="connsiteY2975" fmla="*/ 3860402 h 6533995"/>
              <a:gd name="connsiteX2976" fmla="*/ 984450 w 11830043"/>
              <a:gd name="connsiteY2976" fmla="*/ 3870190 h 6533995"/>
              <a:gd name="connsiteX2977" fmla="*/ 974666 w 11830043"/>
              <a:gd name="connsiteY2977" fmla="*/ 3879913 h 6533995"/>
              <a:gd name="connsiteX2978" fmla="*/ 964946 w 11830043"/>
              <a:gd name="connsiteY2978" fmla="*/ 3870190 h 6533995"/>
              <a:gd name="connsiteX2979" fmla="*/ 974666 w 11830043"/>
              <a:gd name="connsiteY2979" fmla="*/ 3860402 h 6533995"/>
              <a:gd name="connsiteX2980" fmla="*/ 733446 w 11830043"/>
              <a:gd name="connsiteY2980" fmla="*/ 3860402 h 6533995"/>
              <a:gd name="connsiteX2981" fmla="*/ 743166 w 11830043"/>
              <a:gd name="connsiteY2981" fmla="*/ 3870190 h 6533995"/>
              <a:gd name="connsiteX2982" fmla="*/ 733446 w 11830043"/>
              <a:gd name="connsiteY2982" fmla="*/ 3879913 h 6533995"/>
              <a:gd name="connsiteX2983" fmla="*/ 723662 w 11830043"/>
              <a:gd name="connsiteY2983" fmla="*/ 3870190 h 6533995"/>
              <a:gd name="connsiteX2984" fmla="*/ 733446 w 11830043"/>
              <a:gd name="connsiteY2984" fmla="*/ 3860402 h 6533995"/>
              <a:gd name="connsiteX2985" fmla="*/ 492225 w 11830043"/>
              <a:gd name="connsiteY2985" fmla="*/ 3860402 h 6533995"/>
              <a:gd name="connsiteX2986" fmla="*/ 501945 w 11830043"/>
              <a:gd name="connsiteY2986" fmla="*/ 3870190 h 6533995"/>
              <a:gd name="connsiteX2987" fmla="*/ 492225 w 11830043"/>
              <a:gd name="connsiteY2987" fmla="*/ 3879913 h 6533995"/>
              <a:gd name="connsiteX2988" fmla="*/ 482441 w 11830043"/>
              <a:gd name="connsiteY2988" fmla="*/ 3870190 h 6533995"/>
              <a:gd name="connsiteX2989" fmla="*/ 492225 w 11830043"/>
              <a:gd name="connsiteY2989" fmla="*/ 3860402 h 6533995"/>
              <a:gd name="connsiteX2990" fmla="*/ 251006 w 11830043"/>
              <a:gd name="connsiteY2990" fmla="*/ 3860402 h 6533995"/>
              <a:gd name="connsiteX2991" fmla="*/ 260790 w 11830043"/>
              <a:gd name="connsiteY2991" fmla="*/ 3870190 h 6533995"/>
              <a:gd name="connsiteX2992" fmla="*/ 251006 w 11830043"/>
              <a:gd name="connsiteY2992" fmla="*/ 3879913 h 6533995"/>
              <a:gd name="connsiteX2993" fmla="*/ 241286 w 11830043"/>
              <a:gd name="connsiteY2993" fmla="*/ 3870190 h 6533995"/>
              <a:gd name="connsiteX2994" fmla="*/ 251006 w 11830043"/>
              <a:gd name="connsiteY2994" fmla="*/ 3860402 h 6533995"/>
              <a:gd name="connsiteX2995" fmla="*/ 9722 w 11830043"/>
              <a:gd name="connsiteY2995" fmla="*/ 3860402 h 6533995"/>
              <a:gd name="connsiteX2996" fmla="*/ 19506 w 11830043"/>
              <a:gd name="connsiteY2996" fmla="*/ 3870190 h 6533995"/>
              <a:gd name="connsiteX2997" fmla="*/ 9722 w 11830043"/>
              <a:gd name="connsiteY2997" fmla="*/ 3879913 h 6533995"/>
              <a:gd name="connsiteX2998" fmla="*/ 3 w 11830043"/>
              <a:gd name="connsiteY2998" fmla="*/ 3870190 h 6533995"/>
              <a:gd name="connsiteX2999" fmla="*/ 9722 w 11830043"/>
              <a:gd name="connsiteY2999" fmla="*/ 3860402 h 6533995"/>
              <a:gd name="connsiteX3000" fmla="*/ 11820259 w 11830043"/>
              <a:gd name="connsiteY3000" fmla="*/ 3619151 h 6533995"/>
              <a:gd name="connsiteX3001" fmla="*/ 11830043 w 11830043"/>
              <a:gd name="connsiteY3001" fmla="*/ 3628875 h 6533995"/>
              <a:gd name="connsiteX3002" fmla="*/ 11820259 w 11830043"/>
              <a:gd name="connsiteY3002" fmla="*/ 3638662 h 6533995"/>
              <a:gd name="connsiteX3003" fmla="*/ 11810539 w 11830043"/>
              <a:gd name="connsiteY3003" fmla="*/ 3628875 h 6533995"/>
              <a:gd name="connsiteX3004" fmla="*/ 11820259 w 11830043"/>
              <a:gd name="connsiteY3004" fmla="*/ 3619151 h 6533995"/>
              <a:gd name="connsiteX3005" fmla="*/ 11579030 w 11830043"/>
              <a:gd name="connsiteY3005" fmla="*/ 3619151 h 6533995"/>
              <a:gd name="connsiteX3006" fmla="*/ 11588815 w 11830043"/>
              <a:gd name="connsiteY3006" fmla="*/ 3628875 h 6533995"/>
              <a:gd name="connsiteX3007" fmla="*/ 11579030 w 11830043"/>
              <a:gd name="connsiteY3007" fmla="*/ 3638662 h 6533995"/>
              <a:gd name="connsiteX3008" fmla="*/ 11569310 w 11830043"/>
              <a:gd name="connsiteY3008" fmla="*/ 3628875 h 6533995"/>
              <a:gd name="connsiteX3009" fmla="*/ 11579030 w 11830043"/>
              <a:gd name="connsiteY3009" fmla="*/ 3619151 h 6533995"/>
              <a:gd name="connsiteX3010" fmla="*/ 11337802 w 11830043"/>
              <a:gd name="connsiteY3010" fmla="*/ 3619151 h 6533995"/>
              <a:gd name="connsiteX3011" fmla="*/ 11347587 w 11830043"/>
              <a:gd name="connsiteY3011" fmla="*/ 3628875 h 6533995"/>
              <a:gd name="connsiteX3012" fmla="*/ 11337802 w 11830043"/>
              <a:gd name="connsiteY3012" fmla="*/ 3638662 h 6533995"/>
              <a:gd name="connsiteX3013" fmla="*/ 11328082 w 11830043"/>
              <a:gd name="connsiteY3013" fmla="*/ 3628875 h 6533995"/>
              <a:gd name="connsiteX3014" fmla="*/ 11337802 w 11830043"/>
              <a:gd name="connsiteY3014" fmla="*/ 3619151 h 6533995"/>
              <a:gd name="connsiteX3015" fmla="*/ 11096574 w 11830043"/>
              <a:gd name="connsiteY3015" fmla="*/ 3619151 h 6533995"/>
              <a:gd name="connsiteX3016" fmla="*/ 11106294 w 11830043"/>
              <a:gd name="connsiteY3016" fmla="*/ 3628875 h 6533995"/>
              <a:gd name="connsiteX3017" fmla="*/ 11096574 w 11830043"/>
              <a:gd name="connsiteY3017" fmla="*/ 3638662 h 6533995"/>
              <a:gd name="connsiteX3018" fmla="*/ 11086790 w 11830043"/>
              <a:gd name="connsiteY3018" fmla="*/ 3628875 h 6533995"/>
              <a:gd name="connsiteX3019" fmla="*/ 11096574 w 11830043"/>
              <a:gd name="connsiteY3019" fmla="*/ 3619151 h 6533995"/>
              <a:gd name="connsiteX3020" fmla="*/ 10855345 w 11830043"/>
              <a:gd name="connsiteY3020" fmla="*/ 3619151 h 6533995"/>
              <a:gd name="connsiteX3021" fmla="*/ 10865065 w 11830043"/>
              <a:gd name="connsiteY3021" fmla="*/ 3628875 h 6533995"/>
              <a:gd name="connsiteX3022" fmla="*/ 10855345 w 11830043"/>
              <a:gd name="connsiteY3022" fmla="*/ 3638662 h 6533995"/>
              <a:gd name="connsiteX3023" fmla="*/ 10845625 w 11830043"/>
              <a:gd name="connsiteY3023" fmla="*/ 3628875 h 6533995"/>
              <a:gd name="connsiteX3024" fmla="*/ 10855345 w 11830043"/>
              <a:gd name="connsiteY3024" fmla="*/ 3619151 h 6533995"/>
              <a:gd name="connsiteX3025" fmla="*/ 10614116 w 11830043"/>
              <a:gd name="connsiteY3025" fmla="*/ 3619151 h 6533995"/>
              <a:gd name="connsiteX3026" fmla="*/ 10623901 w 11830043"/>
              <a:gd name="connsiteY3026" fmla="*/ 3628875 h 6533995"/>
              <a:gd name="connsiteX3027" fmla="*/ 10614116 w 11830043"/>
              <a:gd name="connsiteY3027" fmla="*/ 3638662 h 6533995"/>
              <a:gd name="connsiteX3028" fmla="*/ 10604396 w 11830043"/>
              <a:gd name="connsiteY3028" fmla="*/ 3628875 h 6533995"/>
              <a:gd name="connsiteX3029" fmla="*/ 10614116 w 11830043"/>
              <a:gd name="connsiteY3029" fmla="*/ 3619151 h 6533995"/>
              <a:gd name="connsiteX3030" fmla="*/ 10372888 w 11830043"/>
              <a:gd name="connsiteY3030" fmla="*/ 3619151 h 6533995"/>
              <a:gd name="connsiteX3031" fmla="*/ 10382673 w 11830043"/>
              <a:gd name="connsiteY3031" fmla="*/ 3628875 h 6533995"/>
              <a:gd name="connsiteX3032" fmla="*/ 10372888 w 11830043"/>
              <a:gd name="connsiteY3032" fmla="*/ 3638662 h 6533995"/>
              <a:gd name="connsiteX3033" fmla="*/ 10363168 w 11830043"/>
              <a:gd name="connsiteY3033" fmla="*/ 3628875 h 6533995"/>
              <a:gd name="connsiteX3034" fmla="*/ 10372888 w 11830043"/>
              <a:gd name="connsiteY3034" fmla="*/ 3619151 h 6533995"/>
              <a:gd name="connsiteX3035" fmla="*/ 10131660 w 11830043"/>
              <a:gd name="connsiteY3035" fmla="*/ 3619151 h 6533995"/>
              <a:gd name="connsiteX3036" fmla="*/ 10141444 w 11830043"/>
              <a:gd name="connsiteY3036" fmla="*/ 3628875 h 6533995"/>
              <a:gd name="connsiteX3037" fmla="*/ 10131660 w 11830043"/>
              <a:gd name="connsiteY3037" fmla="*/ 3638662 h 6533995"/>
              <a:gd name="connsiteX3038" fmla="*/ 10121940 w 11830043"/>
              <a:gd name="connsiteY3038" fmla="*/ 3628875 h 6533995"/>
              <a:gd name="connsiteX3039" fmla="*/ 10131660 w 11830043"/>
              <a:gd name="connsiteY3039" fmla="*/ 3619151 h 6533995"/>
              <a:gd name="connsiteX3040" fmla="*/ 9890432 w 11830043"/>
              <a:gd name="connsiteY3040" fmla="*/ 3619151 h 6533995"/>
              <a:gd name="connsiteX3041" fmla="*/ 9900152 w 11830043"/>
              <a:gd name="connsiteY3041" fmla="*/ 3628875 h 6533995"/>
              <a:gd name="connsiteX3042" fmla="*/ 9890432 w 11830043"/>
              <a:gd name="connsiteY3042" fmla="*/ 3638662 h 6533995"/>
              <a:gd name="connsiteX3043" fmla="*/ 9880648 w 11830043"/>
              <a:gd name="connsiteY3043" fmla="*/ 3628875 h 6533995"/>
              <a:gd name="connsiteX3044" fmla="*/ 9890432 w 11830043"/>
              <a:gd name="connsiteY3044" fmla="*/ 3619151 h 6533995"/>
              <a:gd name="connsiteX3045" fmla="*/ 9649203 w 11830043"/>
              <a:gd name="connsiteY3045" fmla="*/ 3619151 h 6533995"/>
              <a:gd name="connsiteX3046" fmla="*/ 9658923 w 11830043"/>
              <a:gd name="connsiteY3046" fmla="*/ 3628875 h 6533995"/>
              <a:gd name="connsiteX3047" fmla="*/ 9649203 w 11830043"/>
              <a:gd name="connsiteY3047" fmla="*/ 3638662 h 6533995"/>
              <a:gd name="connsiteX3048" fmla="*/ 9639483 w 11830043"/>
              <a:gd name="connsiteY3048" fmla="*/ 3628875 h 6533995"/>
              <a:gd name="connsiteX3049" fmla="*/ 9649203 w 11830043"/>
              <a:gd name="connsiteY3049" fmla="*/ 3619151 h 6533995"/>
              <a:gd name="connsiteX3050" fmla="*/ 9417695 w 11830043"/>
              <a:gd name="connsiteY3050" fmla="*/ 3619151 h 6533995"/>
              <a:gd name="connsiteX3051" fmla="*/ 9427416 w 11830043"/>
              <a:gd name="connsiteY3051" fmla="*/ 3628875 h 6533995"/>
              <a:gd name="connsiteX3052" fmla="*/ 9417695 w 11830043"/>
              <a:gd name="connsiteY3052" fmla="*/ 3638662 h 6533995"/>
              <a:gd name="connsiteX3053" fmla="*/ 9407911 w 11830043"/>
              <a:gd name="connsiteY3053" fmla="*/ 3628875 h 6533995"/>
              <a:gd name="connsiteX3054" fmla="*/ 9417695 w 11830043"/>
              <a:gd name="connsiteY3054" fmla="*/ 3619151 h 6533995"/>
              <a:gd name="connsiteX3055" fmla="*/ 9176467 w 11830043"/>
              <a:gd name="connsiteY3055" fmla="*/ 3619151 h 6533995"/>
              <a:gd name="connsiteX3056" fmla="*/ 9186187 w 11830043"/>
              <a:gd name="connsiteY3056" fmla="*/ 3628875 h 6533995"/>
              <a:gd name="connsiteX3057" fmla="*/ 9176467 w 11830043"/>
              <a:gd name="connsiteY3057" fmla="*/ 3638662 h 6533995"/>
              <a:gd name="connsiteX3058" fmla="*/ 9166683 w 11830043"/>
              <a:gd name="connsiteY3058" fmla="*/ 3628875 h 6533995"/>
              <a:gd name="connsiteX3059" fmla="*/ 9176467 w 11830043"/>
              <a:gd name="connsiteY3059" fmla="*/ 3619151 h 6533995"/>
              <a:gd name="connsiteX3060" fmla="*/ 8935237 w 11830043"/>
              <a:gd name="connsiteY3060" fmla="*/ 3619151 h 6533995"/>
              <a:gd name="connsiteX3061" fmla="*/ 8944958 w 11830043"/>
              <a:gd name="connsiteY3061" fmla="*/ 3628875 h 6533995"/>
              <a:gd name="connsiteX3062" fmla="*/ 8935237 w 11830043"/>
              <a:gd name="connsiteY3062" fmla="*/ 3638662 h 6533995"/>
              <a:gd name="connsiteX3063" fmla="*/ 8925454 w 11830043"/>
              <a:gd name="connsiteY3063" fmla="*/ 3628875 h 6533995"/>
              <a:gd name="connsiteX3064" fmla="*/ 8935237 w 11830043"/>
              <a:gd name="connsiteY3064" fmla="*/ 3619151 h 6533995"/>
              <a:gd name="connsiteX3065" fmla="*/ 8694009 w 11830043"/>
              <a:gd name="connsiteY3065" fmla="*/ 3619151 h 6533995"/>
              <a:gd name="connsiteX3066" fmla="*/ 8703730 w 11830043"/>
              <a:gd name="connsiteY3066" fmla="*/ 3628875 h 6533995"/>
              <a:gd name="connsiteX3067" fmla="*/ 8694009 w 11830043"/>
              <a:gd name="connsiteY3067" fmla="*/ 3638662 h 6533995"/>
              <a:gd name="connsiteX3068" fmla="*/ 8684289 w 11830043"/>
              <a:gd name="connsiteY3068" fmla="*/ 3628875 h 6533995"/>
              <a:gd name="connsiteX3069" fmla="*/ 8694009 w 11830043"/>
              <a:gd name="connsiteY3069" fmla="*/ 3619151 h 6533995"/>
              <a:gd name="connsiteX3070" fmla="*/ 8452781 w 11830043"/>
              <a:gd name="connsiteY3070" fmla="*/ 3619151 h 6533995"/>
              <a:gd name="connsiteX3071" fmla="*/ 8462566 w 11830043"/>
              <a:gd name="connsiteY3071" fmla="*/ 3628875 h 6533995"/>
              <a:gd name="connsiteX3072" fmla="*/ 8452781 w 11830043"/>
              <a:gd name="connsiteY3072" fmla="*/ 3638662 h 6533995"/>
              <a:gd name="connsiteX3073" fmla="*/ 8443061 w 11830043"/>
              <a:gd name="connsiteY3073" fmla="*/ 3628875 h 6533995"/>
              <a:gd name="connsiteX3074" fmla="*/ 8452781 w 11830043"/>
              <a:gd name="connsiteY3074" fmla="*/ 3619151 h 6533995"/>
              <a:gd name="connsiteX3075" fmla="*/ 8211553 w 11830043"/>
              <a:gd name="connsiteY3075" fmla="*/ 3619151 h 6533995"/>
              <a:gd name="connsiteX3076" fmla="*/ 8221273 w 11830043"/>
              <a:gd name="connsiteY3076" fmla="*/ 3628875 h 6533995"/>
              <a:gd name="connsiteX3077" fmla="*/ 8211553 w 11830043"/>
              <a:gd name="connsiteY3077" fmla="*/ 3638662 h 6533995"/>
              <a:gd name="connsiteX3078" fmla="*/ 8201769 w 11830043"/>
              <a:gd name="connsiteY3078" fmla="*/ 3628875 h 6533995"/>
              <a:gd name="connsiteX3079" fmla="*/ 8211553 w 11830043"/>
              <a:gd name="connsiteY3079" fmla="*/ 3619151 h 6533995"/>
              <a:gd name="connsiteX3080" fmla="*/ 7970260 w 11830043"/>
              <a:gd name="connsiteY3080" fmla="*/ 3619151 h 6533995"/>
              <a:gd name="connsiteX3081" fmla="*/ 7980044 w 11830043"/>
              <a:gd name="connsiteY3081" fmla="*/ 3628875 h 6533995"/>
              <a:gd name="connsiteX3082" fmla="*/ 7970260 w 11830043"/>
              <a:gd name="connsiteY3082" fmla="*/ 3638662 h 6533995"/>
              <a:gd name="connsiteX3083" fmla="*/ 7960477 w 11830043"/>
              <a:gd name="connsiteY3083" fmla="*/ 3628875 h 6533995"/>
              <a:gd name="connsiteX3084" fmla="*/ 7970260 w 11830043"/>
              <a:gd name="connsiteY3084" fmla="*/ 3619151 h 6533995"/>
              <a:gd name="connsiteX3085" fmla="*/ 7729032 w 11830043"/>
              <a:gd name="connsiteY3085" fmla="*/ 3619151 h 6533995"/>
              <a:gd name="connsiteX3086" fmla="*/ 7738753 w 11830043"/>
              <a:gd name="connsiteY3086" fmla="*/ 3628875 h 6533995"/>
              <a:gd name="connsiteX3087" fmla="*/ 7729032 w 11830043"/>
              <a:gd name="connsiteY3087" fmla="*/ 3638662 h 6533995"/>
              <a:gd name="connsiteX3088" fmla="*/ 7719249 w 11830043"/>
              <a:gd name="connsiteY3088" fmla="*/ 3628875 h 6533995"/>
              <a:gd name="connsiteX3089" fmla="*/ 7729032 w 11830043"/>
              <a:gd name="connsiteY3089" fmla="*/ 3619151 h 6533995"/>
              <a:gd name="connsiteX3090" fmla="*/ 7487803 w 11830043"/>
              <a:gd name="connsiteY3090" fmla="*/ 3619151 h 6533995"/>
              <a:gd name="connsiteX3091" fmla="*/ 7497524 w 11830043"/>
              <a:gd name="connsiteY3091" fmla="*/ 3628875 h 6533995"/>
              <a:gd name="connsiteX3092" fmla="*/ 7487803 w 11830043"/>
              <a:gd name="connsiteY3092" fmla="*/ 3638662 h 6533995"/>
              <a:gd name="connsiteX3093" fmla="*/ 7478019 w 11830043"/>
              <a:gd name="connsiteY3093" fmla="*/ 3628875 h 6533995"/>
              <a:gd name="connsiteX3094" fmla="*/ 7487803 w 11830043"/>
              <a:gd name="connsiteY3094" fmla="*/ 3619151 h 6533995"/>
              <a:gd name="connsiteX3095" fmla="*/ 7246575 w 11830043"/>
              <a:gd name="connsiteY3095" fmla="*/ 3619151 h 6533995"/>
              <a:gd name="connsiteX3096" fmla="*/ 7256359 w 11830043"/>
              <a:gd name="connsiteY3096" fmla="*/ 3628875 h 6533995"/>
              <a:gd name="connsiteX3097" fmla="*/ 7246575 w 11830043"/>
              <a:gd name="connsiteY3097" fmla="*/ 3638662 h 6533995"/>
              <a:gd name="connsiteX3098" fmla="*/ 7236855 w 11830043"/>
              <a:gd name="connsiteY3098" fmla="*/ 3628875 h 6533995"/>
              <a:gd name="connsiteX3099" fmla="*/ 7246575 w 11830043"/>
              <a:gd name="connsiteY3099" fmla="*/ 3619151 h 6533995"/>
              <a:gd name="connsiteX3100" fmla="*/ 7005346 w 11830043"/>
              <a:gd name="connsiteY3100" fmla="*/ 3619151 h 6533995"/>
              <a:gd name="connsiteX3101" fmla="*/ 7015130 w 11830043"/>
              <a:gd name="connsiteY3101" fmla="*/ 3628875 h 6533995"/>
              <a:gd name="connsiteX3102" fmla="*/ 7005346 w 11830043"/>
              <a:gd name="connsiteY3102" fmla="*/ 3638662 h 6533995"/>
              <a:gd name="connsiteX3103" fmla="*/ 6995626 w 11830043"/>
              <a:gd name="connsiteY3103" fmla="*/ 3628875 h 6533995"/>
              <a:gd name="connsiteX3104" fmla="*/ 7005346 w 11830043"/>
              <a:gd name="connsiteY3104" fmla="*/ 3619151 h 6533995"/>
              <a:gd name="connsiteX3105" fmla="*/ 6764118 w 11830043"/>
              <a:gd name="connsiteY3105" fmla="*/ 3619151 h 6533995"/>
              <a:gd name="connsiteX3106" fmla="*/ 6773902 w 11830043"/>
              <a:gd name="connsiteY3106" fmla="*/ 3628875 h 6533995"/>
              <a:gd name="connsiteX3107" fmla="*/ 6764118 w 11830043"/>
              <a:gd name="connsiteY3107" fmla="*/ 3638662 h 6533995"/>
              <a:gd name="connsiteX3108" fmla="*/ 6754335 w 11830043"/>
              <a:gd name="connsiteY3108" fmla="*/ 3628875 h 6533995"/>
              <a:gd name="connsiteX3109" fmla="*/ 6764118 w 11830043"/>
              <a:gd name="connsiteY3109" fmla="*/ 3619151 h 6533995"/>
              <a:gd name="connsiteX3110" fmla="*/ 6522889 w 11830043"/>
              <a:gd name="connsiteY3110" fmla="*/ 3619151 h 6533995"/>
              <a:gd name="connsiteX3111" fmla="*/ 6532610 w 11830043"/>
              <a:gd name="connsiteY3111" fmla="*/ 3628875 h 6533995"/>
              <a:gd name="connsiteX3112" fmla="*/ 6522889 w 11830043"/>
              <a:gd name="connsiteY3112" fmla="*/ 3638662 h 6533995"/>
              <a:gd name="connsiteX3113" fmla="*/ 6513105 w 11830043"/>
              <a:gd name="connsiteY3113" fmla="*/ 3628875 h 6533995"/>
              <a:gd name="connsiteX3114" fmla="*/ 6522889 w 11830043"/>
              <a:gd name="connsiteY3114" fmla="*/ 3619151 h 6533995"/>
              <a:gd name="connsiteX3115" fmla="*/ 6281661 w 11830043"/>
              <a:gd name="connsiteY3115" fmla="*/ 3619151 h 6533995"/>
              <a:gd name="connsiteX3116" fmla="*/ 6291381 w 11830043"/>
              <a:gd name="connsiteY3116" fmla="*/ 3628875 h 6533995"/>
              <a:gd name="connsiteX3117" fmla="*/ 6281661 w 11830043"/>
              <a:gd name="connsiteY3117" fmla="*/ 3638662 h 6533995"/>
              <a:gd name="connsiteX3118" fmla="*/ 6271877 w 11830043"/>
              <a:gd name="connsiteY3118" fmla="*/ 3628875 h 6533995"/>
              <a:gd name="connsiteX3119" fmla="*/ 6281661 w 11830043"/>
              <a:gd name="connsiteY3119" fmla="*/ 3619151 h 6533995"/>
              <a:gd name="connsiteX3120" fmla="*/ 6040432 w 11830043"/>
              <a:gd name="connsiteY3120" fmla="*/ 3619151 h 6533995"/>
              <a:gd name="connsiteX3121" fmla="*/ 6050216 w 11830043"/>
              <a:gd name="connsiteY3121" fmla="*/ 3628875 h 6533995"/>
              <a:gd name="connsiteX3122" fmla="*/ 6040432 w 11830043"/>
              <a:gd name="connsiteY3122" fmla="*/ 3638662 h 6533995"/>
              <a:gd name="connsiteX3123" fmla="*/ 6030712 w 11830043"/>
              <a:gd name="connsiteY3123" fmla="*/ 3628875 h 6533995"/>
              <a:gd name="connsiteX3124" fmla="*/ 6040432 w 11830043"/>
              <a:gd name="connsiteY3124" fmla="*/ 3619151 h 6533995"/>
              <a:gd name="connsiteX3125" fmla="*/ 5799205 w 11830043"/>
              <a:gd name="connsiteY3125" fmla="*/ 3619151 h 6533995"/>
              <a:gd name="connsiteX3126" fmla="*/ 5808989 w 11830043"/>
              <a:gd name="connsiteY3126" fmla="*/ 3628875 h 6533995"/>
              <a:gd name="connsiteX3127" fmla="*/ 5799205 w 11830043"/>
              <a:gd name="connsiteY3127" fmla="*/ 3638662 h 6533995"/>
              <a:gd name="connsiteX3128" fmla="*/ 5789486 w 11830043"/>
              <a:gd name="connsiteY3128" fmla="*/ 3628875 h 6533995"/>
              <a:gd name="connsiteX3129" fmla="*/ 5799205 w 11830043"/>
              <a:gd name="connsiteY3129" fmla="*/ 3619151 h 6533995"/>
              <a:gd name="connsiteX3130" fmla="*/ 5557991 w 11830043"/>
              <a:gd name="connsiteY3130" fmla="*/ 3619151 h 6533995"/>
              <a:gd name="connsiteX3131" fmla="*/ 5567774 w 11830043"/>
              <a:gd name="connsiteY3131" fmla="*/ 3628875 h 6533995"/>
              <a:gd name="connsiteX3132" fmla="*/ 5557991 w 11830043"/>
              <a:gd name="connsiteY3132" fmla="*/ 3638662 h 6533995"/>
              <a:gd name="connsiteX3133" fmla="*/ 5548208 w 11830043"/>
              <a:gd name="connsiteY3133" fmla="*/ 3628875 h 6533995"/>
              <a:gd name="connsiteX3134" fmla="*/ 5557991 w 11830043"/>
              <a:gd name="connsiteY3134" fmla="*/ 3619151 h 6533995"/>
              <a:gd name="connsiteX3135" fmla="*/ 5316710 w 11830043"/>
              <a:gd name="connsiteY3135" fmla="*/ 3619151 h 6533995"/>
              <a:gd name="connsiteX3136" fmla="*/ 5326429 w 11830043"/>
              <a:gd name="connsiteY3136" fmla="*/ 3628875 h 6533995"/>
              <a:gd name="connsiteX3137" fmla="*/ 5316710 w 11830043"/>
              <a:gd name="connsiteY3137" fmla="*/ 3638662 h 6533995"/>
              <a:gd name="connsiteX3138" fmla="*/ 5306924 w 11830043"/>
              <a:gd name="connsiteY3138" fmla="*/ 3628875 h 6533995"/>
              <a:gd name="connsiteX3139" fmla="*/ 5316710 w 11830043"/>
              <a:gd name="connsiteY3139" fmla="*/ 3619151 h 6533995"/>
              <a:gd name="connsiteX3140" fmla="*/ 5075486 w 11830043"/>
              <a:gd name="connsiteY3140" fmla="*/ 3619151 h 6533995"/>
              <a:gd name="connsiteX3141" fmla="*/ 5085202 w 11830043"/>
              <a:gd name="connsiteY3141" fmla="*/ 3628875 h 6533995"/>
              <a:gd name="connsiteX3142" fmla="*/ 5075486 w 11830043"/>
              <a:gd name="connsiteY3142" fmla="*/ 3638662 h 6533995"/>
              <a:gd name="connsiteX3143" fmla="*/ 5065705 w 11830043"/>
              <a:gd name="connsiteY3143" fmla="*/ 3628875 h 6533995"/>
              <a:gd name="connsiteX3144" fmla="*/ 5075486 w 11830043"/>
              <a:gd name="connsiteY3144" fmla="*/ 3619151 h 6533995"/>
              <a:gd name="connsiteX3145" fmla="*/ 4834252 w 11830043"/>
              <a:gd name="connsiteY3145" fmla="*/ 3619151 h 6533995"/>
              <a:gd name="connsiteX3146" fmla="*/ 4844040 w 11830043"/>
              <a:gd name="connsiteY3146" fmla="*/ 3628875 h 6533995"/>
              <a:gd name="connsiteX3147" fmla="*/ 4834252 w 11830043"/>
              <a:gd name="connsiteY3147" fmla="*/ 3638662 h 6533995"/>
              <a:gd name="connsiteX3148" fmla="*/ 4824534 w 11830043"/>
              <a:gd name="connsiteY3148" fmla="*/ 3628875 h 6533995"/>
              <a:gd name="connsiteX3149" fmla="*/ 4834252 w 11830043"/>
              <a:gd name="connsiteY3149" fmla="*/ 3619151 h 6533995"/>
              <a:gd name="connsiteX3150" fmla="*/ 4593019 w 11830043"/>
              <a:gd name="connsiteY3150" fmla="*/ 3619151 h 6533995"/>
              <a:gd name="connsiteX3151" fmla="*/ 4602795 w 11830043"/>
              <a:gd name="connsiteY3151" fmla="*/ 3628875 h 6533995"/>
              <a:gd name="connsiteX3152" fmla="*/ 4593019 w 11830043"/>
              <a:gd name="connsiteY3152" fmla="*/ 3638662 h 6533995"/>
              <a:gd name="connsiteX3153" fmla="*/ 4583304 w 11830043"/>
              <a:gd name="connsiteY3153" fmla="*/ 3628875 h 6533995"/>
              <a:gd name="connsiteX3154" fmla="*/ 4593019 w 11830043"/>
              <a:gd name="connsiteY3154" fmla="*/ 3619151 h 6533995"/>
              <a:gd name="connsiteX3155" fmla="*/ 4351806 w 11830043"/>
              <a:gd name="connsiteY3155" fmla="*/ 3619151 h 6533995"/>
              <a:gd name="connsiteX3156" fmla="*/ 4361580 w 11830043"/>
              <a:gd name="connsiteY3156" fmla="*/ 3628875 h 6533995"/>
              <a:gd name="connsiteX3157" fmla="*/ 4351806 w 11830043"/>
              <a:gd name="connsiteY3157" fmla="*/ 3638662 h 6533995"/>
              <a:gd name="connsiteX3158" fmla="*/ 4342006 w 11830043"/>
              <a:gd name="connsiteY3158" fmla="*/ 3628875 h 6533995"/>
              <a:gd name="connsiteX3159" fmla="*/ 4351806 w 11830043"/>
              <a:gd name="connsiteY3159" fmla="*/ 3619151 h 6533995"/>
              <a:gd name="connsiteX3160" fmla="*/ 4110581 w 11830043"/>
              <a:gd name="connsiteY3160" fmla="*/ 3619151 h 6533995"/>
              <a:gd name="connsiteX3161" fmla="*/ 4120362 w 11830043"/>
              <a:gd name="connsiteY3161" fmla="*/ 3628875 h 6533995"/>
              <a:gd name="connsiteX3162" fmla="*/ 4110581 w 11830043"/>
              <a:gd name="connsiteY3162" fmla="*/ 3638662 h 6533995"/>
              <a:gd name="connsiteX3163" fmla="*/ 4100799 w 11830043"/>
              <a:gd name="connsiteY3163" fmla="*/ 3628875 h 6533995"/>
              <a:gd name="connsiteX3164" fmla="*/ 4110581 w 11830043"/>
              <a:gd name="connsiteY3164" fmla="*/ 3619151 h 6533995"/>
              <a:gd name="connsiteX3165" fmla="*/ 3869431 w 11830043"/>
              <a:gd name="connsiteY3165" fmla="*/ 3619151 h 6533995"/>
              <a:gd name="connsiteX3166" fmla="*/ 3879149 w 11830043"/>
              <a:gd name="connsiteY3166" fmla="*/ 3628875 h 6533995"/>
              <a:gd name="connsiteX3167" fmla="*/ 3869431 w 11830043"/>
              <a:gd name="connsiteY3167" fmla="*/ 3638662 h 6533995"/>
              <a:gd name="connsiteX3168" fmla="*/ 3859648 w 11830043"/>
              <a:gd name="connsiteY3168" fmla="*/ 3628875 h 6533995"/>
              <a:gd name="connsiteX3169" fmla="*/ 3869431 w 11830043"/>
              <a:gd name="connsiteY3169" fmla="*/ 3619151 h 6533995"/>
              <a:gd name="connsiteX3170" fmla="*/ 3628212 w 11830043"/>
              <a:gd name="connsiteY3170" fmla="*/ 3619151 h 6533995"/>
              <a:gd name="connsiteX3171" fmla="*/ 3637936 w 11830043"/>
              <a:gd name="connsiteY3171" fmla="*/ 3628875 h 6533995"/>
              <a:gd name="connsiteX3172" fmla="*/ 3628212 w 11830043"/>
              <a:gd name="connsiteY3172" fmla="*/ 3638662 h 6533995"/>
              <a:gd name="connsiteX3173" fmla="*/ 3618430 w 11830043"/>
              <a:gd name="connsiteY3173" fmla="*/ 3628875 h 6533995"/>
              <a:gd name="connsiteX3174" fmla="*/ 3628212 w 11830043"/>
              <a:gd name="connsiteY3174" fmla="*/ 3619151 h 6533995"/>
              <a:gd name="connsiteX3175" fmla="*/ 3386958 w 11830043"/>
              <a:gd name="connsiteY3175" fmla="*/ 3619151 h 6533995"/>
              <a:gd name="connsiteX3176" fmla="*/ 3396744 w 11830043"/>
              <a:gd name="connsiteY3176" fmla="*/ 3628875 h 6533995"/>
              <a:gd name="connsiteX3177" fmla="*/ 3386958 w 11830043"/>
              <a:gd name="connsiteY3177" fmla="*/ 3638662 h 6533995"/>
              <a:gd name="connsiteX3178" fmla="*/ 3377236 w 11830043"/>
              <a:gd name="connsiteY3178" fmla="*/ 3628875 h 6533995"/>
              <a:gd name="connsiteX3179" fmla="*/ 3386958 w 11830043"/>
              <a:gd name="connsiteY3179" fmla="*/ 3619151 h 6533995"/>
              <a:gd name="connsiteX3180" fmla="*/ 3145751 w 11830043"/>
              <a:gd name="connsiteY3180" fmla="*/ 3619151 h 6533995"/>
              <a:gd name="connsiteX3181" fmla="*/ 3155533 w 11830043"/>
              <a:gd name="connsiteY3181" fmla="*/ 3628875 h 6533995"/>
              <a:gd name="connsiteX3182" fmla="*/ 3145751 w 11830043"/>
              <a:gd name="connsiteY3182" fmla="*/ 3638662 h 6533995"/>
              <a:gd name="connsiteX3183" fmla="*/ 3136032 w 11830043"/>
              <a:gd name="connsiteY3183" fmla="*/ 3628875 h 6533995"/>
              <a:gd name="connsiteX3184" fmla="*/ 3145751 w 11830043"/>
              <a:gd name="connsiteY3184" fmla="*/ 3619151 h 6533995"/>
              <a:gd name="connsiteX3185" fmla="*/ 2904573 w 11830043"/>
              <a:gd name="connsiteY3185" fmla="*/ 3619151 h 6533995"/>
              <a:gd name="connsiteX3186" fmla="*/ 2914355 w 11830043"/>
              <a:gd name="connsiteY3186" fmla="*/ 3628875 h 6533995"/>
              <a:gd name="connsiteX3187" fmla="*/ 2904573 w 11830043"/>
              <a:gd name="connsiteY3187" fmla="*/ 3638662 h 6533995"/>
              <a:gd name="connsiteX3188" fmla="*/ 2894791 w 11830043"/>
              <a:gd name="connsiteY3188" fmla="*/ 3628875 h 6533995"/>
              <a:gd name="connsiteX3189" fmla="*/ 2904573 w 11830043"/>
              <a:gd name="connsiteY3189" fmla="*/ 3619151 h 6533995"/>
              <a:gd name="connsiteX3190" fmla="*/ 2663275 w 11830043"/>
              <a:gd name="connsiteY3190" fmla="*/ 3619151 h 6533995"/>
              <a:gd name="connsiteX3191" fmla="*/ 2672998 w 11830043"/>
              <a:gd name="connsiteY3191" fmla="*/ 3628875 h 6533995"/>
              <a:gd name="connsiteX3192" fmla="*/ 2663275 w 11830043"/>
              <a:gd name="connsiteY3192" fmla="*/ 3638662 h 6533995"/>
              <a:gd name="connsiteX3193" fmla="*/ 2653492 w 11830043"/>
              <a:gd name="connsiteY3193" fmla="*/ 3628875 h 6533995"/>
              <a:gd name="connsiteX3194" fmla="*/ 2663275 w 11830043"/>
              <a:gd name="connsiteY3194" fmla="*/ 3619151 h 6533995"/>
              <a:gd name="connsiteX3195" fmla="*/ 2422037 w 11830043"/>
              <a:gd name="connsiteY3195" fmla="*/ 3619151 h 6533995"/>
              <a:gd name="connsiteX3196" fmla="*/ 2431754 w 11830043"/>
              <a:gd name="connsiteY3196" fmla="*/ 3628875 h 6533995"/>
              <a:gd name="connsiteX3197" fmla="*/ 2422037 w 11830043"/>
              <a:gd name="connsiteY3197" fmla="*/ 3638662 h 6533995"/>
              <a:gd name="connsiteX3198" fmla="*/ 2412257 w 11830043"/>
              <a:gd name="connsiteY3198" fmla="*/ 3628875 h 6533995"/>
              <a:gd name="connsiteX3199" fmla="*/ 2422037 w 11830043"/>
              <a:gd name="connsiteY3199" fmla="*/ 3619151 h 6533995"/>
              <a:gd name="connsiteX3200" fmla="*/ 2180788 w 11830043"/>
              <a:gd name="connsiteY3200" fmla="*/ 3619151 h 6533995"/>
              <a:gd name="connsiteX3201" fmla="*/ 2190580 w 11830043"/>
              <a:gd name="connsiteY3201" fmla="*/ 3628875 h 6533995"/>
              <a:gd name="connsiteX3202" fmla="*/ 2180788 w 11830043"/>
              <a:gd name="connsiteY3202" fmla="*/ 3638662 h 6533995"/>
              <a:gd name="connsiteX3203" fmla="*/ 2171085 w 11830043"/>
              <a:gd name="connsiteY3203" fmla="*/ 3628875 h 6533995"/>
              <a:gd name="connsiteX3204" fmla="*/ 2180788 w 11830043"/>
              <a:gd name="connsiteY3204" fmla="*/ 3619151 h 6533995"/>
              <a:gd name="connsiteX3205" fmla="*/ 1939582 w 11830043"/>
              <a:gd name="connsiteY3205" fmla="*/ 3619151 h 6533995"/>
              <a:gd name="connsiteX3206" fmla="*/ 1949365 w 11830043"/>
              <a:gd name="connsiteY3206" fmla="*/ 3628875 h 6533995"/>
              <a:gd name="connsiteX3207" fmla="*/ 1939582 w 11830043"/>
              <a:gd name="connsiteY3207" fmla="*/ 3638662 h 6533995"/>
              <a:gd name="connsiteX3208" fmla="*/ 1929861 w 11830043"/>
              <a:gd name="connsiteY3208" fmla="*/ 3628875 h 6533995"/>
              <a:gd name="connsiteX3209" fmla="*/ 1939582 w 11830043"/>
              <a:gd name="connsiteY3209" fmla="*/ 3619151 h 6533995"/>
              <a:gd name="connsiteX3210" fmla="*/ 1698332 w 11830043"/>
              <a:gd name="connsiteY3210" fmla="*/ 3619151 h 6533995"/>
              <a:gd name="connsiteX3211" fmla="*/ 1708118 w 11830043"/>
              <a:gd name="connsiteY3211" fmla="*/ 3628875 h 6533995"/>
              <a:gd name="connsiteX3212" fmla="*/ 1698332 w 11830043"/>
              <a:gd name="connsiteY3212" fmla="*/ 3638662 h 6533995"/>
              <a:gd name="connsiteX3213" fmla="*/ 1688547 w 11830043"/>
              <a:gd name="connsiteY3213" fmla="*/ 3628875 h 6533995"/>
              <a:gd name="connsiteX3214" fmla="*/ 1698332 w 11830043"/>
              <a:gd name="connsiteY3214" fmla="*/ 3619151 h 6533995"/>
              <a:gd name="connsiteX3215" fmla="*/ 1457108 w 11830043"/>
              <a:gd name="connsiteY3215" fmla="*/ 3619151 h 6533995"/>
              <a:gd name="connsiteX3216" fmla="*/ 1466827 w 11830043"/>
              <a:gd name="connsiteY3216" fmla="*/ 3628875 h 6533995"/>
              <a:gd name="connsiteX3217" fmla="*/ 1457108 w 11830043"/>
              <a:gd name="connsiteY3217" fmla="*/ 3638662 h 6533995"/>
              <a:gd name="connsiteX3218" fmla="*/ 1447323 w 11830043"/>
              <a:gd name="connsiteY3218" fmla="*/ 3628875 h 6533995"/>
              <a:gd name="connsiteX3219" fmla="*/ 1457108 w 11830043"/>
              <a:gd name="connsiteY3219" fmla="*/ 3619151 h 6533995"/>
              <a:gd name="connsiteX3220" fmla="*/ 1215886 w 11830043"/>
              <a:gd name="connsiteY3220" fmla="*/ 3619151 h 6533995"/>
              <a:gd name="connsiteX3221" fmla="*/ 1225670 w 11830043"/>
              <a:gd name="connsiteY3221" fmla="*/ 3628875 h 6533995"/>
              <a:gd name="connsiteX3222" fmla="*/ 1215886 w 11830043"/>
              <a:gd name="connsiteY3222" fmla="*/ 3638662 h 6533995"/>
              <a:gd name="connsiteX3223" fmla="*/ 1206166 w 11830043"/>
              <a:gd name="connsiteY3223" fmla="*/ 3628875 h 6533995"/>
              <a:gd name="connsiteX3224" fmla="*/ 1215886 w 11830043"/>
              <a:gd name="connsiteY3224" fmla="*/ 3619151 h 6533995"/>
              <a:gd name="connsiteX3225" fmla="*/ 974666 w 11830043"/>
              <a:gd name="connsiteY3225" fmla="*/ 3619151 h 6533995"/>
              <a:gd name="connsiteX3226" fmla="*/ 984450 w 11830043"/>
              <a:gd name="connsiteY3226" fmla="*/ 3628875 h 6533995"/>
              <a:gd name="connsiteX3227" fmla="*/ 974666 w 11830043"/>
              <a:gd name="connsiteY3227" fmla="*/ 3638662 h 6533995"/>
              <a:gd name="connsiteX3228" fmla="*/ 964946 w 11830043"/>
              <a:gd name="connsiteY3228" fmla="*/ 3628875 h 6533995"/>
              <a:gd name="connsiteX3229" fmla="*/ 974666 w 11830043"/>
              <a:gd name="connsiteY3229" fmla="*/ 3619151 h 6533995"/>
              <a:gd name="connsiteX3230" fmla="*/ 733446 w 11830043"/>
              <a:gd name="connsiteY3230" fmla="*/ 3619151 h 6533995"/>
              <a:gd name="connsiteX3231" fmla="*/ 743166 w 11830043"/>
              <a:gd name="connsiteY3231" fmla="*/ 3628875 h 6533995"/>
              <a:gd name="connsiteX3232" fmla="*/ 733446 w 11830043"/>
              <a:gd name="connsiteY3232" fmla="*/ 3638662 h 6533995"/>
              <a:gd name="connsiteX3233" fmla="*/ 723662 w 11830043"/>
              <a:gd name="connsiteY3233" fmla="*/ 3628875 h 6533995"/>
              <a:gd name="connsiteX3234" fmla="*/ 733446 w 11830043"/>
              <a:gd name="connsiteY3234" fmla="*/ 3619151 h 6533995"/>
              <a:gd name="connsiteX3235" fmla="*/ 492225 w 11830043"/>
              <a:gd name="connsiteY3235" fmla="*/ 3619151 h 6533995"/>
              <a:gd name="connsiteX3236" fmla="*/ 501945 w 11830043"/>
              <a:gd name="connsiteY3236" fmla="*/ 3628875 h 6533995"/>
              <a:gd name="connsiteX3237" fmla="*/ 492225 w 11830043"/>
              <a:gd name="connsiteY3237" fmla="*/ 3638662 h 6533995"/>
              <a:gd name="connsiteX3238" fmla="*/ 482441 w 11830043"/>
              <a:gd name="connsiteY3238" fmla="*/ 3628875 h 6533995"/>
              <a:gd name="connsiteX3239" fmla="*/ 492225 w 11830043"/>
              <a:gd name="connsiteY3239" fmla="*/ 3619151 h 6533995"/>
              <a:gd name="connsiteX3240" fmla="*/ 251005 w 11830043"/>
              <a:gd name="connsiteY3240" fmla="*/ 3619151 h 6533995"/>
              <a:gd name="connsiteX3241" fmla="*/ 260789 w 11830043"/>
              <a:gd name="connsiteY3241" fmla="*/ 3628875 h 6533995"/>
              <a:gd name="connsiteX3242" fmla="*/ 251005 w 11830043"/>
              <a:gd name="connsiteY3242" fmla="*/ 3638662 h 6533995"/>
              <a:gd name="connsiteX3243" fmla="*/ 241286 w 11830043"/>
              <a:gd name="connsiteY3243" fmla="*/ 3628875 h 6533995"/>
              <a:gd name="connsiteX3244" fmla="*/ 251005 w 11830043"/>
              <a:gd name="connsiteY3244" fmla="*/ 3619151 h 6533995"/>
              <a:gd name="connsiteX3245" fmla="*/ 9722 w 11830043"/>
              <a:gd name="connsiteY3245" fmla="*/ 3619151 h 6533995"/>
              <a:gd name="connsiteX3246" fmla="*/ 19506 w 11830043"/>
              <a:gd name="connsiteY3246" fmla="*/ 3628875 h 6533995"/>
              <a:gd name="connsiteX3247" fmla="*/ 9722 w 11830043"/>
              <a:gd name="connsiteY3247" fmla="*/ 3638662 h 6533995"/>
              <a:gd name="connsiteX3248" fmla="*/ 2 w 11830043"/>
              <a:gd name="connsiteY3248" fmla="*/ 3628875 h 6533995"/>
              <a:gd name="connsiteX3249" fmla="*/ 9722 w 11830043"/>
              <a:gd name="connsiteY3249" fmla="*/ 3619151 h 6533995"/>
              <a:gd name="connsiteX3250" fmla="*/ 11820259 w 11830043"/>
              <a:gd name="connsiteY3250" fmla="*/ 3377836 h 6533995"/>
              <a:gd name="connsiteX3251" fmla="*/ 11830043 w 11830043"/>
              <a:gd name="connsiteY3251" fmla="*/ 3387624 h 6533995"/>
              <a:gd name="connsiteX3252" fmla="*/ 11820259 w 11830043"/>
              <a:gd name="connsiteY3252" fmla="*/ 3397347 h 6533995"/>
              <a:gd name="connsiteX3253" fmla="*/ 11810539 w 11830043"/>
              <a:gd name="connsiteY3253" fmla="*/ 3387624 h 6533995"/>
              <a:gd name="connsiteX3254" fmla="*/ 11820259 w 11830043"/>
              <a:gd name="connsiteY3254" fmla="*/ 3377836 h 6533995"/>
              <a:gd name="connsiteX3255" fmla="*/ 11579030 w 11830043"/>
              <a:gd name="connsiteY3255" fmla="*/ 3377836 h 6533995"/>
              <a:gd name="connsiteX3256" fmla="*/ 11588815 w 11830043"/>
              <a:gd name="connsiteY3256" fmla="*/ 3387624 h 6533995"/>
              <a:gd name="connsiteX3257" fmla="*/ 11579030 w 11830043"/>
              <a:gd name="connsiteY3257" fmla="*/ 3397347 h 6533995"/>
              <a:gd name="connsiteX3258" fmla="*/ 11569310 w 11830043"/>
              <a:gd name="connsiteY3258" fmla="*/ 3387624 h 6533995"/>
              <a:gd name="connsiteX3259" fmla="*/ 11579030 w 11830043"/>
              <a:gd name="connsiteY3259" fmla="*/ 3377836 h 6533995"/>
              <a:gd name="connsiteX3260" fmla="*/ 11337802 w 11830043"/>
              <a:gd name="connsiteY3260" fmla="*/ 3377836 h 6533995"/>
              <a:gd name="connsiteX3261" fmla="*/ 11347587 w 11830043"/>
              <a:gd name="connsiteY3261" fmla="*/ 3387624 h 6533995"/>
              <a:gd name="connsiteX3262" fmla="*/ 11337802 w 11830043"/>
              <a:gd name="connsiteY3262" fmla="*/ 3397347 h 6533995"/>
              <a:gd name="connsiteX3263" fmla="*/ 11328082 w 11830043"/>
              <a:gd name="connsiteY3263" fmla="*/ 3387624 h 6533995"/>
              <a:gd name="connsiteX3264" fmla="*/ 11337802 w 11830043"/>
              <a:gd name="connsiteY3264" fmla="*/ 3377836 h 6533995"/>
              <a:gd name="connsiteX3265" fmla="*/ 11096574 w 11830043"/>
              <a:gd name="connsiteY3265" fmla="*/ 3377836 h 6533995"/>
              <a:gd name="connsiteX3266" fmla="*/ 11106294 w 11830043"/>
              <a:gd name="connsiteY3266" fmla="*/ 3387624 h 6533995"/>
              <a:gd name="connsiteX3267" fmla="*/ 11096574 w 11830043"/>
              <a:gd name="connsiteY3267" fmla="*/ 3397347 h 6533995"/>
              <a:gd name="connsiteX3268" fmla="*/ 11086790 w 11830043"/>
              <a:gd name="connsiteY3268" fmla="*/ 3387624 h 6533995"/>
              <a:gd name="connsiteX3269" fmla="*/ 11096574 w 11830043"/>
              <a:gd name="connsiteY3269" fmla="*/ 3377836 h 6533995"/>
              <a:gd name="connsiteX3270" fmla="*/ 10855345 w 11830043"/>
              <a:gd name="connsiteY3270" fmla="*/ 3377836 h 6533995"/>
              <a:gd name="connsiteX3271" fmla="*/ 10865065 w 11830043"/>
              <a:gd name="connsiteY3271" fmla="*/ 3387624 h 6533995"/>
              <a:gd name="connsiteX3272" fmla="*/ 10855345 w 11830043"/>
              <a:gd name="connsiteY3272" fmla="*/ 3397347 h 6533995"/>
              <a:gd name="connsiteX3273" fmla="*/ 10845625 w 11830043"/>
              <a:gd name="connsiteY3273" fmla="*/ 3387624 h 6533995"/>
              <a:gd name="connsiteX3274" fmla="*/ 10855345 w 11830043"/>
              <a:gd name="connsiteY3274" fmla="*/ 3377836 h 6533995"/>
              <a:gd name="connsiteX3275" fmla="*/ 10614116 w 11830043"/>
              <a:gd name="connsiteY3275" fmla="*/ 3377836 h 6533995"/>
              <a:gd name="connsiteX3276" fmla="*/ 10623901 w 11830043"/>
              <a:gd name="connsiteY3276" fmla="*/ 3387624 h 6533995"/>
              <a:gd name="connsiteX3277" fmla="*/ 10614116 w 11830043"/>
              <a:gd name="connsiteY3277" fmla="*/ 3397347 h 6533995"/>
              <a:gd name="connsiteX3278" fmla="*/ 10604396 w 11830043"/>
              <a:gd name="connsiteY3278" fmla="*/ 3387624 h 6533995"/>
              <a:gd name="connsiteX3279" fmla="*/ 10614116 w 11830043"/>
              <a:gd name="connsiteY3279" fmla="*/ 3377836 h 6533995"/>
              <a:gd name="connsiteX3280" fmla="*/ 10372888 w 11830043"/>
              <a:gd name="connsiteY3280" fmla="*/ 3377836 h 6533995"/>
              <a:gd name="connsiteX3281" fmla="*/ 10382673 w 11830043"/>
              <a:gd name="connsiteY3281" fmla="*/ 3387624 h 6533995"/>
              <a:gd name="connsiteX3282" fmla="*/ 10372888 w 11830043"/>
              <a:gd name="connsiteY3282" fmla="*/ 3397347 h 6533995"/>
              <a:gd name="connsiteX3283" fmla="*/ 10363168 w 11830043"/>
              <a:gd name="connsiteY3283" fmla="*/ 3387624 h 6533995"/>
              <a:gd name="connsiteX3284" fmla="*/ 10372888 w 11830043"/>
              <a:gd name="connsiteY3284" fmla="*/ 3377836 h 6533995"/>
              <a:gd name="connsiteX3285" fmla="*/ 10131660 w 11830043"/>
              <a:gd name="connsiteY3285" fmla="*/ 3377836 h 6533995"/>
              <a:gd name="connsiteX3286" fmla="*/ 10141444 w 11830043"/>
              <a:gd name="connsiteY3286" fmla="*/ 3387624 h 6533995"/>
              <a:gd name="connsiteX3287" fmla="*/ 10131660 w 11830043"/>
              <a:gd name="connsiteY3287" fmla="*/ 3397347 h 6533995"/>
              <a:gd name="connsiteX3288" fmla="*/ 10121940 w 11830043"/>
              <a:gd name="connsiteY3288" fmla="*/ 3387624 h 6533995"/>
              <a:gd name="connsiteX3289" fmla="*/ 10131660 w 11830043"/>
              <a:gd name="connsiteY3289" fmla="*/ 3377836 h 6533995"/>
              <a:gd name="connsiteX3290" fmla="*/ 9890432 w 11830043"/>
              <a:gd name="connsiteY3290" fmla="*/ 3377836 h 6533995"/>
              <a:gd name="connsiteX3291" fmla="*/ 9900152 w 11830043"/>
              <a:gd name="connsiteY3291" fmla="*/ 3387624 h 6533995"/>
              <a:gd name="connsiteX3292" fmla="*/ 9890432 w 11830043"/>
              <a:gd name="connsiteY3292" fmla="*/ 3397347 h 6533995"/>
              <a:gd name="connsiteX3293" fmla="*/ 9880648 w 11830043"/>
              <a:gd name="connsiteY3293" fmla="*/ 3387624 h 6533995"/>
              <a:gd name="connsiteX3294" fmla="*/ 9890432 w 11830043"/>
              <a:gd name="connsiteY3294" fmla="*/ 3377836 h 6533995"/>
              <a:gd name="connsiteX3295" fmla="*/ 9649203 w 11830043"/>
              <a:gd name="connsiteY3295" fmla="*/ 3377836 h 6533995"/>
              <a:gd name="connsiteX3296" fmla="*/ 9658923 w 11830043"/>
              <a:gd name="connsiteY3296" fmla="*/ 3387624 h 6533995"/>
              <a:gd name="connsiteX3297" fmla="*/ 9649203 w 11830043"/>
              <a:gd name="connsiteY3297" fmla="*/ 3397347 h 6533995"/>
              <a:gd name="connsiteX3298" fmla="*/ 9639483 w 11830043"/>
              <a:gd name="connsiteY3298" fmla="*/ 3387624 h 6533995"/>
              <a:gd name="connsiteX3299" fmla="*/ 9649203 w 11830043"/>
              <a:gd name="connsiteY3299" fmla="*/ 3377836 h 6533995"/>
              <a:gd name="connsiteX3300" fmla="*/ 9417695 w 11830043"/>
              <a:gd name="connsiteY3300" fmla="*/ 3377836 h 6533995"/>
              <a:gd name="connsiteX3301" fmla="*/ 9427416 w 11830043"/>
              <a:gd name="connsiteY3301" fmla="*/ 3387624 h 6533995"/>
              <a:gd name="connsiteX3302" fmla="*/ 9417695 w 11830043"/>
              <a:gd name="connsiteY3302" fmla="*/ 3397347 h 6533995"/>
              <a:gd name="connsiteX3303" fmla="*/ 9407911 w 11830043"/>
              <a:gd name="connsiteY3303" fmla="*/ 3387624 h 6533995"/>
              <a:gd name="connsiteX3304" fmla="*/ 9417695 w 11830043"/>
              <a:gd name="connsiteY3304" fmla="*/ 3377836 h 6533995"/>
              <a:gd name="connsiteX3305" fmla="*/ 9176467 w 11830043"/>
              <a:gd name="connsiteY3305" fmla="*/ 3377836 h 6533995"/>
              <a:gd name="connsiteX3306" fmla="*/ 9186187 w 11830043"/>
              <a:gd name="connsiteY3306" fmla="*/ 3387624 h 6533995"/>
              <a:gd name="connsiteX3307" fmla="*/ 9176467 w 11830043"/>
              <a:gd name="connsiteY3307" fmla="*/ 3397347 h 6533995"/>
              <a:gd name="connsiteX3308" fmla="*/ 9166683 w 11830043"/>
              <a:gd name="connsiteY3308" fmla="*/ 3387624 h 6533995"/>
              <a:gd name="connsiteX3309" fmla="*/ 9176467 w 11830043"/>
              <a:gd name="connsiteY3309" fmla="*/ 3377836 h 6533995"/>
              <a:gd name="connsiteX3310" fmla="*/ 8935237 w 11830043"/>
              <a:gd name="connsiteY3310" fmla="*/ 3377836 h 6533995"/>
              <a:gd name="connsiteX3311" fmla="*/ 8944958 w 11830043"/>
              <a:gd name="connsiteY3311" fmla="*/ 3387624 h 6533995"/>
              <a:gd name="connsiteX3312" fmla="*/ 8935237 w 11830043"/>
              <a:gd name="connsiteY3312" fmla="*/ 3397347 h 6533995"/>
              <a:gd name="connsiteX3313" fmla="*/ 8925454 w 11830043"/>
              <a:gd name="connsiteY3313" fmla="*/ 3387624 h 6533995"/>
              <a:gd name="connsiteX3314" fmla="*/ 8935237 w 11830043"/>
              <a:gd name="connsiteY3314" fmla="*/ 3377836 h 6533995"/>
              <a:gd name="connsiteX3315" fmla="*/ 8694009 w 11830043"/>
              <a:gd name="connsiteY3315" fmla="*/ 3377836 h 6533995"/>
              <a:gd name="connsiteX3316" fmla="*/ 8703730 w 11830043"/>
              <a:gd name="connsiteY3316" fmla="*/ 3387624 h 6533995"/>
              <a:gd name="connsiteX3317" fmla="*/ 8694009 w 11830043"/>
              <a:gd name="connsiteY3317" fmla="*/ 3397347 h 6533995"/>
              <a:gd name="connsiteX3318" fmla="*/ 8684289 w 11830043"/>
              <a:gd name="connsiteY3318" fmla="*/ 3387624 h 6533995"/>
              <a:gd name="connsiteX3319" fmla="*/ 8694009 w 11830043"/>
              <a:gd name="connsiteY3319" fmla="*/ 3377836 h 6533995"/>
              <a:gd name="connsiteX3320" fmla="*/ 8452781 w 11830043"/>
              <a:gd name="connsiteY3320" fmla="*/ 3377836 h 6533995"/>
              <a:gd name="connsiteX3321" fmla="*/ 8462566 w 11830043"/>
              <a:gd name="connsiteY3321" fmla="*/ 3387624 h 6533995"/>
              <a:gd name="connsiteX3322" fmla="*/ 8452781 w 11830043"/>
              <a:gd name="connsiteY3322" fmla="*/ 3397347 h 6533995"/>
              <a:gd name="connsiteX3323" fmla="*/ 8443061 w 11830043"/>
              <a:gd name="connsiteY3323" fmla="*/ 3387624 h 6533995"/>
              <a:gd name="connsiteX3324" fmla="*/ 8452781 w 11830043"/>
              <a:gd name="connsiteY3324" fmla="*/ 3377836 h 6533995"/>
              <a:gd name="connsiteX3325" fmla="*/ 8211553 w 11830043"/>
              <a:gd name="connsiteY3325" fmla="*/ 3377836 h 6533995"/>
              <a:gd name="connsiteX3326" fmla="*/ 8221273 w 11830043"/>
              <a:gd name="connsiteY3326" fmla="*/ 3387624 h 6533995"/>
              <a:gd name="connsiteX3327" fmla="*/ 8211553 w 11830043"/>
              <a:gd name="connsiteY3327" fmla="*/ 3397347 h 6533995"/>
              <a:gd name="connsiteX3328" fmla="*/ 8201769 w 11830043"/>
              <a:gd name="connsiteY3328" fmla="*/ 3387624 h 6533995"/>
              <a:gd name="connsiteX3329" fmla="*/ 8211553 w 11830043"/>
              <a:gd name="connsiteY3329" fmla="*/ 3377836 h 6533995"/>
              <a:gd name="connsiteX3330" fmla="*/ 7970260 w 11830043"/>
              <a:gd name="connsiteY3330" fmla="*/ 3377836 h 6533995"/>
              <a:gd name="connsiteX3331" fmla="*/ 7980044 w 11830043"/>
              <a:gd name="connsiteY3331" fmla="*/ 3387624 h 6533995"/>
              <a:gd name="connsiteX3332" fmla="*/ 7970260 w 11830043"/>
              <a:gd name="connsiteY3332" fmla="*/ 3397347 h 6533995"/>
              <a:gd name="connsiteX3333" fmla="*/ 7960477 w 11830043"/>
              <a:gd name="connsiteY3333" fmla="*/ 3387624 h 6533995"/>
              <a:gd name="connsiteX3334" fmla="*/ 7970260 w 11830043"/>
              <a:gd name="connsiteY3334" fmla="*/ 3377836 h 6533995"/>
              <a:gd name="connsiteX3335" fmla="*/ 7729032 w 11830043"/>
              <a:gd name="connsiteY3335" fmla="*/ 3377836 h 6533995"/>
              <a:gd name="connsiteX3336" fmla="*/ 7738753 w 11830043"/>
              <a:gd name="connsiteY3336" fmla="*/ 3387624 h 6533995"/>
              <a:gd name="connsiteX3337" fmla="*/ 7729032 w 11830043"/>
              <a:gd name="connsiteY3337" fmla="*/ 3397347 h 6533995"/>
              <a:gd name="connsiteX3338" fmla="*/ 7719249 w 11830043"/>
              <a:gd name="connsiteY3338" fmla="*/ 3387624 h 6533995"/>
              <a:gd name="connsiteX3339" fmla="*/ 7729032 w 11830043"/>
              <a:gd name="connsiteY3339" fmla="*/ 3377836 h 6533995"/>
              <a:gd name="connsiteX3340" fmla="*/ 7487803 w 11830043"/>
              <a:gd name="connsiteY3340" fmla="*/ 3377836 h 6533995"/>
              <a:gd name="connsiteX3341" fmla="*/ 7497524 w 11830043"/>
              <a:gd name="connsiteY3341" fmla="*/ 3387624 h 6533995"/>
              <a:gd name="connsiteX3342" fmla="*/ 7487803 w 11830043"/>
              <a:gd name="connsiteY3342" fmla="*/ 3397347 h 6533995"/>
              <a:gd name="connsiteX3343" fmla="*/ 7478019 w 11830043"/>
              <a:gd name="connsiteY3343" fmla="*/ 3387624 h 6533995"/>
              <a:gd name="connsiteX3344" fmla="*/ 7487803 w 11830043"/>
              <a:gd name="connsiteY3344" fmla="*/ 3377836 h 6533995"/>
              <a:gd name="connsiteX3345" fmla="*/ 7246575 w 11830043"/>
              <a:gd name="connsiteY3345" fmla="*/ 3377836 h 6533995"/>
              <a:gd name="connsiteX3346" fmla="*/ 7256359 w 11830043"/>
              <a:gd name="connsiteY3346" fmla="*/ 3387624 h 6533995"/>
              <a:gd name="connsiteX3347" fmla="*/ 7246575 w 11830043"/>
              <a:gd name="connsiteY3347" fmla="*/ 3397347 h 6533995"/>
              <a:gd name="connsiteX3348" fmla="*/ 7236855 w 11830043"/>
              <a:gd name="connsiteY3348" fmla="*/ 3387624 h 6533995"/>
              <a:gd name="connsiteX3349" fmla="*/ 7246575 w 11830043"/>
              <a:gd name="connsiteY3349" fmla="*/ 3377836 h 6533995"/>
              <a:gd name="connsiteX3350" fmla="*/ 7005346 w 11830043"/>
              <a:gd name="connsiteY3350" fmla="*/ 3377836 h 6533995"/>
              <a:gd name="connsiteX3351" fmla="*/ 7015130 w 11830043"/>
              <a:gd name="connsiteY3351" fmla="*/ 3387624 h 6533995"/>
              <a:gd name="connsiteX3352" fmla="*/ 7005346 w 11830043"/>
              <a:gd name="connsiteY3352" fmla="*/ 3397347 h 6533995"/>
              <a:gd name="connsiteX3353" fmla="*/ 6995626 w 11830043"/>
              <a:gd name="connsiteY3353" fmla="*/ 3387624 h 6533995"/>
              <a:gd name="connsiteX3354" fmla="*/ 7005346 w 11830043"/>
              <a:gd name="connsiteY3354" fmla="*/ 3377836 h 6533995"/>
              <a:gd name="connsiteX3355" fmla="*/ 6764118 w 11830043"/>
              <a:gd name="connsiteY3355" fmla="*/ 3377836 h 6533995"/>
              <a:gd name="connsiteX3356" fmla="*/ 6773902 w 11830043"/>
              <a:gd name="connsiteY3356" fmla="*/ 3387624 h 6533995"/>
              <a:gd name="connsiteX3357" fmla="*/ 6764118 w 11830043"/>
              <a:gd name="connsiteY3357" fmla="*/ 3397347 h 6533995"/>
              <a:gd name="connsiteX3358" fmla="*/ 6754335 w 11830043"/>
              <a:gd name="connsiteY3358" fmla="*/ 3387624 h 6533995"/>
              <a:gd name="connsiteX3359" fmla="*/ 6764118 w 11830043"/>
              <a:gd name="connsiteY3359" fmla="*/ 3377836 h 6533995"/>
              <a:gd name="connsiteX3360" fmla="*/ 6522889 w 11830043"/>
              <a:gd name="connsiteY3360" fmla="*/ 3377836 h 6533995"/>
              <a:gd name="connsiteX3361" fmla="*/ 6532610 w 11830043"/>
              <a:gd name="connsiteY3361" fmla="*/ 3387624 h 6533995"/>
              <a:gd name="connsiteX3362" fmla="*/ 6522889 w 11830043"/>
              <a:gd name="connsiteY3362" fmla="*/ 3397347 h 6533995"/>
              <a:gd name="connsiteX3363" fmla="*/ 6513105 w 11830043"/>
              <a:gd name="connsiteY3363" fmla="*/ 3387624 h 6533995"/>
              <a:gd name="connsiteX3364" fmla="*/ 6522889 w 11830043"/>
              <a:gd name="connsiteY3364" fmla="*/ 3377836 h 6533995"/>
              <a:gd name="connsiteX3365" fmla="*/ 6281661 w 11830043"/>
              <a:gd name="connsiteY3365" fmla="*/ 3377836 h 6533995"/>
              <a:gd name="connsiteX3366" fmla="*/ 6291381 w 11830043"/>
              <a:gd name="connsiteY3366" fmla="*/ 3387624 h 6533995"/>
              <a:gd name="connsiteX3367" fmla="*/ 6281661 w 11830043"/>
              <a:gd name="connsiteY3367" fmla="*/ 3397347 h 6533995"/>
              <a:gd name="connsiteX3368" fmla="*/ 6271877 w 11830043"/>
              <a:gd name="connsiteY3368" fmla="*/ 3387624 h 6533995"/>
              <a:gd name="connsiteX3369" fmla="*/ 6281661 w 11830043"/>
              <a:gd name="connsiteY3369" fmla="*/ 3377836 h 6533995"/>
              <a:gd name="connsiteX3370" fmla="*/ 6040432 w 11830043"/>
              <a:gd name="connsiteY3370" fmla="*/ 3377836 h 6533995"/>
              <a:gd name="connsiteX3371" fmla="*/ 6050216 w 11830043"/>
              <a:gd name="connsiteY3371" fmla="*/ 3387624 h 6533995"/>
              <a:gd name="connsiteX3372" fmla="*/ 6040432 w 11830043"/>
              <a:gd name="connsiteY3372" fmla="*/ 3397347 h 6533995"/>
              <a:gd name="connsiteX3373" fmla="*/ 6030712 w 11830043"/>
              <a:gd name="connsiteY3373" fmla="*/ 3387624 h 6533995"/>
              <a:gd name="connsiteX3374" fmla="*/ 6040432 w 11830043"/>
              <a:gd name="connsiteY3374" fmla="*/ 3377836 h 6533995"/>
              <a:gd name="connsiteX3375" fmla="*/ 5799205 w 11830043"/>
              <a:gd name="connsiteY3375" fmla="*/ 3377836 h 6533995"/>
              <a:gd name="connsiteX3376" fmla="*/ 5808989 w 11830043"/>
              <a:gd name="connsiteY3376" fmla="*/ 3387624 h 6533995"/>
              <a:gd name="connsiteX3377" fmla="*/ 5799205 w 11830043"/>
              <a:gd name="connsiteY3377" fmla="*/ 3397347 h 6533995"/>
              <a:gd name="connsiteX3378" fmla="*/ 5789486 w 11830043"/>
              <a:gd name="connsiteY3378" fmla="*/ 3387624 h 6533995"/>
              <a:gd name="connsiteX3379" fmla="*/ 5799205 w 11830043"/>
              <a:gd name="connsiteY3379" fmla="*/ 3377836 h 6533995"/>
              <a:gd name="connsiteX3380" fmla="*/ 5557991 w 11830043"/>
              <a:gd name="connsiteY3380" fmla="*/ 3377836 h 6533995"/>
              <a:gd name="connsiteX3381" fmla="*/ 5567774 w 11830043"/>
              <a:gd name="connsiteY3381" fmla="*/ 3387624 h 6533995"/>
              <a:gd name="connsiteX3382" fmla="*/ 5557991 w 11830043"/>
              <a:gd name="connsiteY3382" fmla="*/ 3397347 h 6533995"/>
              <a:gd name="connsiteX3383" fmla="*/ 5548208 w 11830043"/>
              <a:gd name="connsiteY3383" fmla="*/ 3387624 h 6533995"/>
              <a:gd name="connsiteX3384" fmla="*/ 5557991 w 11830043"/>
              <a:gd name="connsiteY3384" fmla="*/ 3377836 h 6533995"/>
              <a:gd name="connsiteX3385" fmla="*/ 5316710 w 11830043"/>
              <a:gd name="connsiteY3385" fmla="*/ 3377836 h 6533995"/>
              <a:gd name="connsiteX3386" fmla="*/ 5326429 w 11830043"/>
              <a:gd name="connsiteY3386" fmla="*/ 3387624 h 6533995"/>
              <a:gd name="connsiteX3387" fmla="*/ 5316710 w 11830043"/>
              <a:gd name="connsiteY3387" fmla="*/ 3397347 h 6533995"/>
              <a:gd name="connsiteX3388" fmla="*/ 5306924 w 11830043"/>
              <a:gd name="connsiteY3388" fmla="*/ 3387624 h 6533995"/>
              <a:gd name="connsiteX3389" fmla="*/ 5316710 w 11830043"/>
              <a:gd name="connsiteY3389" fmla="*/ 3377836 h 6533995"/>
              <a:gd name="connsiteX3390" fmla="*/ 5075486 w 11830043"/>
              <a:gd name="connsiteY3390" fmla="*/ 3377836 h 6533995"/>
              <a:gd name="connsiteX3391" fmla="*/ 5085202 w 11830043"/>
              <a:gd name="connsiteY3391" fmla="*/ 3387624 h 6533995"/>
              <a:gd name="connsiteX3392" fmla="*/ 5075486 w 11830043"/>
              <a:gd name="connsiteY3392" fmla="*/ 3397347 h 6533995"/>
              <a:gd name="connsiteX3393" fmla="*/ 5065705 w 11830043"/>
              <a:gd name="connsiteY3393" fmla="*/ 3387624 h 6533995"/>
              <a:gd name="connsiteX3394" fmla="*/ 5075486 w 11830043"/>
              <a:gd name="connsiteY3394" fmla="*/ 3377836 h 6533995"/>
              <a:gd name="connsiteX3395" fmla="*/ 4834252 w 11830043"/>
              <a:gd name="connsiteY3395" fmla="*/ 3377836 h 6533995"/>
              <a:gd name="connsiteX3396" fmla="*/ 4844040 w 11830043"/>
              <a:gd name="connsiteY3396" fmla="*/ 3387624 h 6533995"/>
              <a:gd name="connsiteX3397" fmla="*/ 4834252 w 11830043"/>
              <a:gd name="connsiteY3397" fmla="*/ 3397347 h 6533995"/>
              <a:gd name="connsiteX3398" fmla="*/ 4824534 w 11830043"/>
              <a:gd name="connsiteY3398" fmla="*/ 3387624 h 6533995"/>
              <a:gd name="connsiteX3399" fmla="*/ 4834252 w 11830043"/>
              <a:gd name="connsiteY3399" fmla="*/ 3377836 h 6533995"/>
              <a:gd name="connsiteX3400" fmla="*/ 4593019 w 11830043"/>
              <a:gd name="connsiteY3400" fmla="*/ 3377836 h 6533995"/>
              <a:gd name="connsiteX3401" fmla="*/ 4602795 w 11830043"/>
              <a:gd name="connsiteY3401" fmla="*/ 3387624 h 6533995"/>
              <a:gd name="connsiteX3402" fmla="*/ 4593019 w 11830043"/>
              <a:gd name="connsiteY3402" fmla="*/ 3397347 h 6533995"/>
              <a:gd name="connsiteX3403" fmla="*/ 4583304 w 11830043"/>
              <a:gd name="connsiteY3403" fmla="*/ 3387624 h 6533995"/>
              <a:gd name="connsiteX3404" fmla="*/ 4593019 w 11830043"/>
              <a:gd name="connsiteY3404" fmla="*/ 3377836 h 6533995"/>
              <a:gd name="connsiteX3405" fmla="*/ 4351806 w 11830043"/>
              <a:gd name="connsiteY3405" fmla="*/ 3377836 h 6533995"/>
              <a:gd name="connsiteX3406" fmla="*/ 4361580 w 11830043"/>
              <a:gd name="connsiteY3406" fmla="*/ 3387624 h 6533995"/>
              <a:gd name="connsiteX3407" fmla="*/ 4351806 w 11830043"/>
              <a:gd name="connsiteY3407" fmla="*/ 3397347 h 6533995"/>
              <a:gd name="connsiteX3408" fmla="*/ 4342006 w 11830043"/>
              <a:gd name="connsiteY3408" fmla="*/ 3387624 h 6533995"/>
              <a:gd name="connsiteX3409" fmla="*/ 4351806 w 11830043"/>
              <a:gd name="connsiteY3409" fmla="*/ 3377836 h 6533995"/>
              <a:gd name="connsiteX3410" fmla="*/ 4110581 w 11830043"/>
              <a:gd name="connsiteY3410" fmla="*/ 3377836 h 6533995"/>
              <a:gd name="connsiteX3411" fmla="*/ 4120362 w 11830043"/>
              <a:gd name="connsiteY3411" fmla="*/ 3387624 h 6533995"/>
              <a:gd name="connsiteX3412" fmla="*/ 4110581 w 11830043"/>
              <a:gd name="connsiteY3412" fmla="*/ 3397347 h 6533995"/>
              <a:gd name="connsiteX3413" fmla="*/ 4100799 w 11830043"/>
              <a:gd name="connsiteY3413" fmla="*/ 3387624 h 6533995"/>
              <a:gd name="connsiteX3414" fmla="*/ 4110581 w 11830043"/>
              <a:gd name="connsiteY3414" fmla="*/ 3377836 h 6533995"/>
              <a:gd name="connsiteX3415" fmla="*/ 3869431 w 11830043"/>
              <a:gd name="connsiteY3415" fmla="*/ 3377836 h 6533995"/>
              <a:gd name="connsiteX3416" fmla="*/ 3879149 w 11830043"/>
              <a:gd name="connsiteY3416" fmla="*/ 3387624 h 6533995"/>
              <a:gd name="connsiteX3417" fmla="*/ 3869431 w 11830043"/>
              <a:gd name="connsiteY3417" fmla="*/ 3397347 h 6533995"/>
              <a:gd name="connsiteX3418" fmla="*/ 3859648 w 11830043"/>
              <a:gd name="connsiteY3418" fmla="*/ 3387624 h 6533995"/>
              <a:gd name="connsiteX3419" fmla="*/ 3869431 w 11830043"/>
              <a:gd name="connsiteY3419" fmla="*/ 3377836 h 6533995"/>
              <a:gd name="connsiteX3420" fmla="*/ 3628212 w 11830043"/>
              <a:gd name="connsiteY3420" fmla="*/ 3377836 h 6533995"/>
              <a:gd name="connsiteX3421" fmla="*/ 3637936 w 11830043"/>
              <a:gd name="connsiteY3421" fmla="*/ 3387624 h 6533995"/>
              <a:gd name="connsiteX3422" fmla="*/ 3628212 w 11830043"/>
              <a:gd name="connsiteY3422" fmla="*/ 3397347 h 6533995"/>
              <a:gd name="connsiteX3423" fmla="*/ 3618430 w 11830043"/>
              <a:gd name="connsiteY3423" fmla="*/ 3387624 h 6533995"/>
              <a:gd name="connsiteX3424" fmla="*/ 3628212 w 11830043"/>
              <a:gd name="connsiteY3424" fmla="*/ 3377836 h 6533995"/>
              <a:gd name="connsiteX3425" fmla="*/ 3386958 w 11830043"/>
              <a:gd name="connsiteY3425" fmla="*/ 3377836 h 6533995"/>
              <a:gd name="connsiteX3426" fmla="*/ 3396744 w 11830043"/>
              <a:gd name="connsiteY3426" fmla="*/ 3387624 h 6533995"/>
              <a:gd name="connsiteX3427" fmla="*/ 3386958 w 11830043"/>
              <a:gd name="connsiteY3427" fmla="*/ 3397347 h 6533995"/>
              <a:gd name="connsiteX3428" fmla="*/ 3377236 w 11830043"/>
              <a:gd name="connsiteY3428" fmla="*/ 3387624 h 6533995"/>
              <a:gd name="connsiteX3429" fmla="*/ 3386958 w 11830043"/>
              <a:gd name="connsiteY3429" fmla="*/ 3377836 h 6533995"/>
              <a:gd name="connsiteX3430" fmla="*/ 3145751 w 11830043"/>
              <a:gd name="connsiteY3430" fmla="*/ 3377836 h 6533995"/>
              <a:gd name="connsiteX3431" fmla="*/ 3155533 w 11830043"/>
              <a:gd name="connsiteY3431" fmla="*/ 3387624 h 6533995"/>
              <a:gd name="connsiteX3432" fmla="*/ 3145751 w 11830043"/>
              <a:gd name="connsiteY3432" fmla="*/ 3397347 h 6533995"/>
              <a:gd name="connsiteX3433" fmla="*/ 3136032 w 11830043"/>
              <a:gd name="connsiteY3433" fmla="*/ 3387624 h 6533995"/>
              <a:gd name="connsiteX3434" fmla="*/ 3145751 w 11830043"/>
              <a:gd name="connsiteY3434" fmla="*/ 3377836 h 6533995"/>
              <a:gd name="connsiteX3435" fmla="*/ 2904573 w 11830043"/>
              <a:gd name="connsiteY3435" fmla="*/ 3377836 h 6533995"/>
              <a:gd name="connsiteX3436" fmla="*/ 2914355 w 11830043"/>
              <a:gd name="connsiteY3436" fmla="*/ 3387624 h 6533995"/>
              <a:gd name="connsiteX3437" fmla="*/ 2904573 w 11830043"/>
              <a:gd name="connsiteY3437" fmla="*/ 3397347 h 6533995"/>
              <a:gd name="connsiteX3438" fmla="*/ 2894791 w 11830043"/>
              <a:gd name="connsiteY3438" fmla="*/ 3387624 h 6533995"/>
              <a:gd name="connsiteX3439" fmla="*/ 2904573 w 11830043"/>
              <a:gd name="connsiteY3439" fmla="*/ 3377836 h 6533995"/>
              <a:gd name="connsiteX3440" fmla="*/ 2663275 w 11830043"/>
              <a:gd name="connsiteY3440" fmla="*/ 3377836 h 6533995"/>
              <a:gd name="connsiteX3441" fmla="*/ 2672998 w 11830043"/>
              <a:gd name="connsiteY3441" fmla="*/ 3387624 h 6533995"/>
              <a:gd name="connsiteX3442" fmla="*/ 2663275 w 11830043"/>
              <a:gd name="connsiteY3442" fmla="*/ 3397347 h 6533995"/>
              <a:gd name="connsiteX3443" fmla="*/ 2653492 w 11830043"/>
              <a:gd name="connsiteY3443" fmla="*/ 3387624 h 6533995"/>
              <a:gd name="connsiteX3444" fmla="*/ 2663275 w 11830043"/>
              <a:gd name="connsiteY3444" fmla="*/ 3377836 h 6533995"/>
              <a:gd name="connsiteX3445" fmla="*/ 2422037 w 11830043"/>
              <a:gd name="connsiteY3445" fmla="*/ 3377836 h 6533995"/>
              <a:gd name="connsiteX3446" fmla="*/ 2431754 w 11830043"/>
              <a:gd name="connsiteY3446" fmla="*/ 3387624 h 6533995"/>
              <a:gd name="connsiteX3447" fmla="*/ 2422037 w 11830043"/>
              <a:gd name="connsiteY3447" fmla="*/ 3397347 h 6533995"/>
              <a:gd name="connsiteX3448" fmla="*/ 2412257 w 11830043"/>
              <a:gd name="connsiteY3448" fmla="*/ 3387624 h 6533995"/>
              <a:gd name="connsiteX3449" fmla="*/ 2422037 w 11830043"/>
              <a:gd name="connsiteY3449" fmla="*/ 3377836 h 6533995"/>
              <a:gd name="connsiteX3450" fmla="*/ 2180788 w 11830043"/>
              <a:gd name="connsiteY3450" fmla="*/ 3377836 h 6533995"/>
              <a:gd name="connsiteX3451" fmla="*/ 2190580 w 11830043"/>
              <a:gd name="connsiteY3451" fmla="*/ 3387624 h 6533995"/>
              <a:gd name="connsiteX3452" fmla="*/ 2180788 w 11830043"/>
              <a:gd name="connsiteY3452" fmla="*/ 3397347 h 6533995"/>
              <a:gd name="connsiteX3453" fmla="*/ 2171085 w 11830043"/>
              <a:gd name="connsiteY3453" fmla="*/ 3387624 h 6533995"/>
              <a:gd name="connsiteX3454" fmla="*/ 2180788 w 11830043"/>
              <a:gd name="connsiteY3454" fmla="*/ 3377836 h 6533995"/>
              <a:gd name="connsiteX3455" fmla="*/ 1939582 w 11830043"/>
              <a:gd name="connsiteY3455" fmla="*/ 3377836 h 6533995"/>
              <a:gd name="connsiteX3456" fmla="*/ 1949365 w 11830043"/>
              <a:gd name="connsiteY3456" fmla="*/ 3387624 h 6533995"/>
              <a:gd name="connsiteX3457" fmla="*/ 1939582 w 11830043"/>
              <a:gd name="connsiteY3457" fmla="*/ 3397347 h 6533995"/>
              <a:gd name="connsiteX3458" fmla="*/ 1929861 w 11830043"/>
              <a:gd name="connsiteY3458" fmla="*/ 3387624 h 6533995"/>
              <a:gd name="connsiteX3459" fmla="*/ 1939582 w 11830043"/>
              <a:gd name="connsiteY3459" fmla="*/ 3377836 h 6533995"/>
              <a:gd name="connsiteX3460" fmla="*/ 1698332 w 11830043"/>
              <a:gd name="connsiteY3460" fmla="*/ 3377836 h 6533995"/>
              <a:gd name="connsiteX3461" fmla="*/ 1708118 w 11830043"/>
              <a:gd name="connsiteY3461" fmla="*/ 3387624 h 6533995"/>
              <a:gd name="connsiteX3462" fmla="*/ 1698332 w 11830043"/>
              <a:gd name="connsiteY3462" fmla="*/ 3397347 h 6533995"/>
              <a:gd name="connsiteX3463" fmla="*/ 1688547 w 11830043"/>
              <a:gd name="connsiteY3463" fmla="*/ 3387624 h 6533995"/>
              <a:gd name="connsiteX3464" fmla="*/ 1698332 w 11830043"/>
              <a:gd name="connsiteY3464" fmla="*/ 3377836 h 6533995"/>
              <a:gd name="connsiteX3465" fmla="*/ 1457107 w 11830043"/>
              <a:gd name="connsiteY3465" fmla="*/ 3377836 h 6533995"/>
              <a:gd name="connsiteX3466" fmla="*/ 1466827 w 11830043"/>
              <a:gd name="connsiteY3466" fmla="*/ 3387624 h 6533995"/>
              <a:gd name="connsiteX3467" fmla="*/ 1457107 w 11830043"/>
              <a:gd name="connsiteY3467" fmla="*/ 3397347 h 6533995"/>
              <a:gd name="connsiteX3468" fmla="*/ 1447323 w 11830043"/>
              <a:gd name="connsiteY3468" fmla="*/ 3387624 h 6533995"/>
              <a:gd name="connsiteX3469" fmla="*/ 1457107 w 11830043"/>
              <a:gd name="connsiteY3469" fmla="*/ 3377836 h 6533995"/>
              <a:gd name="connsiteX3470" fmla="*/ 1215886 w 11830043"/>
              <a:gd name="connsiteY3470" fmla="*/ 3377836 h 6533995"/>
              <a:gd name="connsiteX3471" fmla="*/ 1225670 w 11830043"/>
              <a:gd name="connsiteY3471" fmla="*/ 3387624 h 6533995"/>
              <a:gd name="connsiteX3472" fmla="*/ 1215886 w 11830043"/>
              <a:gd name="connsiteY3472" fmla="*/ 3397347 h 6533995"/>
              <a:gd name="connsiteX3473" fmla="*/ 1206166 w 11830043"/>
              <a:gd name="connsiteY3473" fmla="*/ 3387624 h 6533995"/>
              <a:gd name="connsiteX3474" fmla="*/ 1215886 w 11830043"/>
              <a:gd name="connsiteY3474" fmla="*/ 3377836 h 6533995"/>
              <a:gd name="connsiteX3475" fmla="*/ 974666 w 11830043"/>
              <a:gd name="connsiteY3475" fmla="*/ 3377836 h 6533995"/>
              <a:gd name="connsiteX3476" fmla="*/ 984449 w 11830043"/>
              <a:gd name="connsiteY3476" fmla="*/ 3387624 h 6533995"/>
              <a:gd name="connsiteX3477" fmla="*/ 974666 w 11830043"/>
              <a:gd name="connsiteY3477" fmla="*/ 3397347 h 6533995"/>
              <a:gd name="connsiteX3478" fmla="*/ 964946 w 11830043"/>
              <a:gd name="connsiteY3478" fmla="*/ 3387624 h 6533995"/>
              <a:gd name="connsiteX3479" fmla="*/ 974666 w 11830043"/>
              <a:gd name="connsiteY3479" fmla="*/ 3377836 h 6533995"/>
              <a:gd name="connsiteX3480" fmla="*/ 733446 w 11830043"/>
              <a:gd name="connsiteY3480" fmla="*/ 3377836 h 6533995"/>
              <a:gd name="connsiteX3481" fmla="*/ 743165 w 11830043"/>
              <a:gd name="connsiteY3481" fmla="*/ 3387624 h 6533995"/>
              <a:gd name="connsiteX3482" fmla="*/ 733446 w 11830043"/>
              <a:gd name="connsiteY3482" fmla="*/ 3397347 h 6533995"/>
              <a:gd name="connsiteX3483" fmla="*/ 723662 w 11830043"/>
              <a:gd name="connsiteY3483" fmla="*/ 3387624 h 6533995"/>
              <a:gd name="connsiteX3484" fmla="*/ 733446 w 11830043"/>
              <a:gd name="connsiteY3484" fmla="*/ 3377836 h 6533995"/>
              <a:gd name="connsiteX3485" fmla="*/ 492225 w 11830043"/>
              <a:gd name="connsiteY3485" fmla="*/ 3377836 h 6533995"/>
              <a:gd name="connsiteX3486" fmla="*/ 501945 w 11830043"/>
              <a:gd name="connsiteY3486" fmla="*/ 3387624 h 6533995"/>
              <a:gd name="connsiteX3487" fmla="*/ 492225 w 11830043"/>
              <a:gd name="connsiteY3487" fmla="*/ 3397347 h 6533995"/>
              <a:gd name="connsiteX3488" fmla="*/ 482441 w 11830043"/>
              <a:gd name="connsiteY3488" fmla="*/ 3387624 h 6533995"/>
              <a:gd name="connsiteX3489" fmla="*/ 492225 w 11830043"/>
              <a:gd name="connsiteY3489" fmla="*/ 3377836 h 6533995"/>
              <a:gd name="connsiteX3490" fmla="*/ 251005 w 11830043"/>
              <a:gd name="connsiteY3490" fmla="*/ 3377836 h 6533995"/>
              <a:gd name="connsiteX3491" fmla="*/ 260789 w 11830043"/>
              <a:gd name="connsiteY3491" fmla="*/ 3387624 h 6533995"/>
              <a:gd name="connsiteX3492" fmla="*/ 251005 w 11830043"/>
              <a:gd name="connsiteY3492" fmla="*/ 3397347 h 6533995"/>
              <a:gd name="connsiteX3493" fmla="*/ 241285 w 11830043"/>
              <a:gd name="connsiteY3493" fmla="*/ 3387624 h 6533995"/>
              <a:gd name="connsiteX3494" fmla="*/ 251005 w 11830043"/>
              <a:gd name="connsiteY3494" fmla="*/ 3377836 h 6533995"/>
              <a:gd name="connsiteX3495" fmla="*/ 9722 w 11830043"/>
              <a:gd name="connsiteY3495" fmla="*/ 3377836 h 6533995"/>
              <a:gd name="connsiteX3496" fmla="*/ 19506 w 11830043"/>
              <a:gd name="connsiteY3496" fmla="*/ 3387624 h 6533995"/>
              <a:gd name="connsiteX3497" fmla="*/ 9722 w 11830043"/>
              <a:gd name="connsiteY3497" fmla="*/ 3397347 h 6533995"/>
              <a:gd name="connsiteX3498" fmla="*/ 2 w 11830043"/>
              <a:gd name="connsiteY3498" fmla="*/ 3387624 h 6533995"/>
              <a:gd name="connsiteX3499" fmla="*/ 9722 w 11830043"/>
              <a:gd name="connsiteY3499" fmla="*/ 3377836 h 6533995"/>
              <a:gd name="connsiteX3500" fmla="*/ 9649203 w 11830043"/>
              <a:gd name="connsiteY3500" fmla="*/ 3136585 h 6533995"/>
              <a:gd name="connsiteX3501" fmla="*/ 9658923 w 11830043"/>
              <a:gd name="connsiteY3501" fmla="*/ 3146371 h 6533995"/>
              <a:gd name="connsiteX3502" fmla="*/ 9649203 w 11830043"/>
              <a:gd name="connsiteY3502" fmla="*/ 3156095 h 6533995"/>
              <a:gd name="connsiteX3503" fmla="*/ 9639483 w 11830043"/>
              <a:gd name="connsiteY3503" fmla="*/ 3146371 h 6533995"/>
              <a:gd name="connsiteX3504" fmla="*/ 9649203 w 11830043"/>
              <a:gd name="connsiteY3504" fmla="*/ 3136585 h 6533995"/>
              <a:gd name="connsiteX3505" fmla="*/ 11820259 w 11830043"/>
              <a:gd name="connsiteY3505" fmla="*/ 3136584 h 6533995"/>
              <a:gd name="connsiteX3506" fmla="*/ 11830043 w 11830043"/>
              <a:gd name="connsiteY3506" fmla="*/ 3146371 h 6533995"/>
              <a:gd name="connsiteX3507" fmla="*/ 11820259 w 11830043"/>
              <a:gd name="connsiteY3507" fmla="*/ 3156095 h 6533995"/>
              <a:gd name="connsiteX3508" fmla="*/ 11810539 w 11830043"/>
              <a:gd name="connsiteY3508" fmla="*/ 3146371 h 6533995"/>
              <a:gd name="connsiteX3509" fmla="*/ 11820259 w 11830043"/>
              <a:gd name="connsiteY3509" fmla="*/ 3136584 h 6533995"/>
              <a:gd name="connsiteX3510" fmla="*/ 11579030 w 11830043"/>
              <a:gd name="connsiteY3510" fmla="*/ 3136584 h 6533995"/>
              <a:gd name="connsiteX3511" fmla="*/ 11588815 w 11830043"/>
              <a:gd name="connsiteY3511" fmla="*/ 3146371 h 6533995"/>
              <a:gd name="connsiteX3512" fmla="*/ 11579030 w 11830043"/>
              <a:gd name="connsiteY3512" fmla="*/ 3156095 h 6533995"/>
              <a:gd name="connsiteX3513" fmla="*/ 11569310 w 11830043"/>
              <a:gd name="connsiteY3513" fmla="*/ 3146371 h 6533995"/>
              <a:gd name="connsiteX3514" fmla="*/ 11579030 w 11830043"/>
              <a:gd name="connsiteY3514" fmla="*/ 3136584 h 6533995"/>
              <a:gd name="connsiteX3515" fmla="*/ 11337802 w 11830043"/>
              <a:gd name="connsiteY3515" fmla="*/ 3136584 h 6533995"/>
              <a:gd name="connsiteX3516" fmla="*/ 11347587 w 11830043"/>
              <a:gd name="connsiteY3516" fmla="*/ 3146371 h 6533995"/>
              <a:gd name="connsiteX3517" fmla="*/ 11337802 w 11830043"/>
              <a:gd name="connsiteY3517" fmla="*/ 3156095 h 6533995"/>
              <a:gd name="connsiteX3518" fmla="*/ 11328082 w 11830043"/>
              <a:gd name="connsiteY3518" fmla="*/ 3146371 h 6533995"/>
              <a:gd name="connsiteX3519" fmla="*/ 11337802 w 11830043"/>
              <a:gd name="connsiteY3519" fmla="*/ 3136584 h 6533995"/>
              <a:gd name="connsiteX3520" fmla="*/ 11096574 w 11830043"/>
              <a:gd name="connsiteY3520" fmla="*/ 3136584 h 6533995"/>
              <a:gd name="connsiteX3521" fmla="*/ 11106294 w 11830043"/>
              <a:gd name="connsiteY3521" fmla="*/ 3146371 h 6533995"/>
              <a:gd name="connsiteX3522" fmla="*/ 11096574 w 11830043"/>
              <a:gd name="connsiteY3522" fmla="*/ 3156095 h 6533995"/>
              <a:gd name="connsiteX3523" fmla="*/ 11086790 w 11830043"/>
              <a:gd name="connsiteY3523" fmla="*/ 3146371 h 6533995"/>
              <a:gd name="connsiteX3524" fmla="*/ 11096574 w 11830043"/>
              <a:gd name="connsiteY3524" fmla="*/ 3136584 h 6533995"/>
              <a:gd name="connsiteX3525" fmla="*/ 10855345 w 11830043"/>
              <a:gd name="connsiteY3525" fmla="*/ 3136584 h 6533995"/>
              <a:gd name="connsiteX3526" fmla="*/ 10865065 w 11830043"/>
              <a:gd name="connsiteY3526" fmla="*/ 3146371 h 6533995"/>
              <a:gd name="connsiteX3527" fmla="*/ 10855345 w 11830043"/>
              <a:gd name="connsiteY3527" fmla="*/ 3156095 h 6533995"/>
              <a:gd name="connsiteX3528" fmla="*/ 10845625 w 11830043"/>
              <a:gd name="connsiteY3528" fmla="*/ 3146371 h 6533995"/>
              <a:gd name="connsiteX3529" fmla="*/ 10855345 w 11830043"/>
              <a:gd name="connsiteY3529" fmla="*/ 3136584 h 6533995"/>
              <a:gd name="connsiteX3530" fmla="*/ 10614116 w 11830043"/>
              <a:gd name="connsiteY3530" fmla="*/ 3136584 h 6533995"/>
              <a:gd name="connsiteX3531" fmla="*/ 10623901 w 11830043"/>
              <a:gd name="connsiteY3531" fmla="*/ 3146371 h 6533995"/>
              <a:gd name="connsiteX3532" fmla="*/ 10614116 w 11830043"/>
              <a:gd name="connsiteY3532" fmla="*/ 3156095 h 6533995"/>
              <a:gd name="connsiteX3533" fmla="*/ 10604396 w 11830043"/>
              <a:gd name="connsiteY3533" fmla="*/ 3146371 h 6533995"/>
              <a:gd name="connsiteX3534" fmla="*/ 10614116 w 11830043"/>
              <a:gd name="connsiteY3534" fmla="*/ 3136584 h 6533995"/>
              <a:gd name="connsiteX3535" fmla="*/ 10372888 w 11830043"/>
              <a:gd name="connsiteY3535" fmla="*/ 3136584 h 6533995"/>
              <a:gd name="connsiteX3536" fmla="*/ 10382673 w 11830043"/>
              <a:gd name="connsiteY3536" fmla="*/ 3146371 h 6533995"/>
              <a:gd name="connsiteX3537" fmla="*/ 10372888 w 11830043"/>
              <a:gd name="connsiteY3537" fmla="*/ 3156095 h 6533995"/>
              <a:gd name="connsiteX3538" fmla="*/ 10363168 w 11830043"/>
              <a:gd name="connsiteY3538" fmla="*/ 3146371 h 6533995"/>
              <a:gd name="connsiteX3539" fmla="*/ 10372888 w 11830043"/>
              <a:gd name="connsiteY3539" fmla="*/ 3136584 h 6533995"/>
              <a:gd name="connsiteX3540" fmla="*/ 10131660 w 11830043"/>
              <a:gd name="connsiteY3540" fmla="*/ 3136584 h 6533995"/>
              <a:gd name="connsiteX3541" fmla="*/ 10141444 w 11830043"/>
              <a:gd name="connsiteY3541" fmla="*/ 3146371 h 6533995"/>
              <a:gd name="connsiteX3542" fmla="*/ 10131660 w 11830043"/>
              <a:gd name="connsiteY3542" fmla="*/ 3156095 h 6533995"/>
              <a:gd name="connsiteX3543" fmla="*/ 10121940 w 11830043"/>
              <a:gd name="connsiteY3543" fmla="*/ 3146371 h 6533995"/>
              <a:gd name="connsiteX3544" fmla="*/ 10131660 w 11830043"/>
              <a:gd name="connsiteY3544" fmla="*/ 3136584 h 6533995"/>
              <a:gd name="connsiteX3545" fmla="*/ 9890432 w 11830043"/>
              <a:gd name="connsiteY3545" fmla="*/ 3136584 h 6533995"/>
              <a:gd name="connsiteX3546" fmla="*/ 9900152 w 11830043"/>
              <a:gd name="connsiteY3546" fmla="*/ 3146371 h 6533995"/>
              <a:gd name="connsiteX3547" fmla="*/ 9890432 w 11830043"/>
              <a:gd name="connsiteY3547" fmla="*/ 3156095 h 6533995"/>
              <a:gd name="connsiteX3548" fmla="*/ 9880648 w 11830043"/>
              <a:gd name="connsiteY3548" fmla="*/ 3146371 h 6533995"/>
              <a:gd name="connsiteX3549" fmla="*/ 9890432 w 11830043"/>
              <a:gd name="connsiteY3549" fmla="*/ 3136584 h 6533995"/>
              <a:gd name="connsiteX3550" fmla="*/ 9417695 w 11830043"/>
              <a:gd name="connsiteY3550" fmla="*/ 3136584 h 6533995"/>
              <a:gd name="connsiteX3551" fmla="*/ 9427416 w 11830043"/>
              <a:gd name="connsiteY3551" fmla="*/ 3146371 h 6533995"/>
              <a:gd name="connsiteX3552" fmla="*/ 9417695 w 11830043"/>
              <a:gd name="connsiteY3552" fmla="*/ 3156095 h 6533995"/>
              <a:gd name="connsiteX3553" fmla="*/ 9407911 w 11830043"/>
              <a:gd name="connsiteY3553" fmla="*/ 3146371 h 6533995"/>
              <a:gd name="connsiteX3554" fmla="*/ 9417695 w 11830043"/>
              <a:gd name="connsiteY3554" fmla="*/ 3136584 h 6533995"/>
              <a:gd name="connsiteX3555" fmla="*/ 9176467 w 11830043"/>
              <a:gd name="connsiteY3555" fmla="*/ 3136584 h 6533995"/>
              <a:gd name="connsiteX3556" fmla="*/ 9186187 w 11830043"/>
              <a:gd name="connsiteY3556" fmla="*/ 3146371 h 6533995"/>
              <a:gd name="connsiteX3557" fmla="*/ 9176467 w 11830043"/>
              <a:gd name="connsiteY3557" fmla="*/ 3156095 h 6533995"/>
              <a:gd name="connsiteX3558" fmla="*/ 9166683 w 11830043"/>
              <a:gd name="connsiteY3558" fmla="*/ 3146371 h 6533995"/>
              <a:gd name="connsiteX3559" fmla="*/ 9176467 w 11830043"/>
              <a:gd name="connsiteY3559" fmla="*/ 3136584 h 6533995"/>
              <a:gd name="connsiteX3560" fmla="*/ 8935237 w 11830043"/>
              <a:gd name="connsiteY3560" fmla="*/ 3136584 h 6533995"/>
              <a:gd name="connsiteX3561" fmla="*/ 8944958 w 11830043"/>
              <a:gd name="connsiteY3561" fmla="*/ 3146371 h 6533995"/>
              <a:gd name="connsiteX3562" fmla="*/ 8935237 w 11830043"/>
              <a:gd name="connsiteY3562" fmla="*/ 3156095 h 6533995"/>
              <a:gd name="connsiteX3563" fmla="*/ 8925454 w 11830043"/>
              <a:gd name="connsiteY3563" fmla="*/ 3146371 h 6533995"/>
              <a:gd name="connsiteX3564" fmla="*/ 8935237 w 11830043"/>
              <a:gd name="connsiteY3564" fmla="*/ 3136584 h 6533995"/>
              <a:gd name="connsiteX3565" fmla="*/ 8694009 w 11830043"/>
              <a:gd name="connsiteY3565" fmla="*/ 3136584 h 6533995"/>
              <a:gd name="connsiteX3566" fmla="*/ 8703730 w 11830043"/>
              <a:gd name="connsiteY3566" fmla="*/ 3146371 h 6533995"/>
              <a:gd name="connsiteX3567" fmla="*/ 8694009 w 11830043"/>
              <a:gd name="connsiteY3567" fmla="*/ 3156095 h 6533995"/>
              <a:gd name="connsiteX3568" fmla="*/ 8684289 w 11830043"/>
              <a:gd name="connsiteY3568" fmla="*/ 3146371 h 6533995"/>
              <a:gd name="connsiteX3569" fmla="*/ 8694009 w 11830043"/>
              <a:gd name="connsiteY3569" fmla="*/ 3136584 h 6533995"/>
              <a:gd name="connsiteX3570" fmla="*/ 8452781 w 11830043"/>
              <a:gd name="connsiteY3570" fmla="*/ 3136584 h 6533995"/>
              <a:gd name="connsiteX3571" fmla="*/ 8462566 w 11830043"/>
              <a:gd name="connsiteY3571" fmla="*/ 3146371 h 6533995"/>
              <a:gd name="connsiteX3572" fmla="*/ 8452781 w 11830043"/>
              <a:gd name="connsiteY3572" fmla="*/ 3156095 h 6533995"/>
              <a:gd name="connsiteX3573" fmla="*/ 8443061 w 11830043"/>
              <a:gd name="connsiteY3573" fmla="*/ 3146371 h 6533995"/>
              <a:gd name="connsiteX3574" fmla="*/ 8452781 w 11830043"/>
              <a:gd name="connsiteY3574" fmla="*/ 3136584 h 6533995"/>
              <a:gd name="connsiteX3575" fmla="*/ 8211553 w 11830043"/>
              <a:gd name="connsiteY3575" fmla="*/ 3136584 h 6533995"/>
              <a:gd name="connsiteX3576" fmla="*/ 8221273 w 11830043"/>
              <a:gd name="connsiteY3576" fmla="*/ 3146371 h 6533995"/>
              <a:gd name="connsiteX3577" fmla="*/ 8211553 w 11830043"/>
              <a:gd name="connsiteY3577" fmla="*/ 3156095 h 6533995"/>
              <a:gd name="connsiteX3578" fmla="*/ 8201769 w 11830043"/>
              <a:gd name="connsiteY3578" fmla="*/ 3146371 h 6533995"/>
              <a:gd name="connsiteX3579" fmla="*/ 8211553 w 11830043"/>
              <a:gd name="connsiteY3579" fmla="*/ 3136584 h 6533995"/>
              <a:gd name="connsiteX3580" fmla="*/ 7970260 w 11830043"/>
              <a:gd name="connsiteY3580" fmla="*/ 3136584 h 6533995"/>
              <a:gd name="connsiteX3581" fmla="*/ 7980044 w 11830043"/>
              <a:gd name="connsiteY3581" fmla="*/ 3146371 h 6533995"/>
              <a:gd name="connsiteX3582" fmla="*/ 7970260 w 11830043"/>
              <a:gd name="connsiteY3582" fmla="*/ 3156095 h 6533995"/>
              <a:gd name="connsiteX3583" fmla="*/ 7960477 w 11830043"/>
              <a:gd name="connsiteY3583" fmla="*/ 3146371 h 6533995"/>
              <a:gd name="connsiteX3584" fmla="*/ 7970260 w 11830043"/>
              <a:gd name="connsiteY3584" fmla="*/ 3136584 h 6533995"/>
              <a:gd name="connsiteX3585" fmla="*/ 7729032 w 11830043"/>
              <a:gd name="connsiteY3585" fmla="*/ 3136584 h 6533995"/>
              <a:gd name="connsiteX3586" fmla="*/ 7738753 w 11830043"/>
              <a:gd name="connsiteY3586" fmla="*/ 3146371 h 6533995"/>
              <a:gd name="connsiteX3587" fmla="*/ 7729032 w 11830043"/>
              <a:gd name="connsiteY3587" fmla="*/ 3156095 h 6533995"/>
              <a:gd name="connsiteX3588" fmla="*/ 7719249 w 11830043"/>
              <a:gd name="connsiteY3588" fmla="*/ 3146371 h 6533995"/>
              <a:gd name="connsiteX3589" fmla="*/ 7729032 w 11830043"/>
              <a:gd name="connsiteY3589" fmla="*/ 3136584 h 6533995"/>
              <a:gd name="connsiteX3590" fmla="*/ 7487803 w 11830043"/>
              <a:gd name="connsiteY3590" fmla="*/ 3136584 h 6533995"/>
              <a:gd name="connsiteX3591" fmla="*/ 7497524 w 11830043"/>
              <a:gd name="connsiteY3591" fmla="*/ 3146371 h 6533995"/>
              <a:gd name="connsiteX3592" fmla="*/ 7487803 w 11830043"/>
              <a:gd name="connsiteY3592" fmla="*/ 3156095 h 6533995"/>
              <a:gd name="connsiteX3593" fmla="*/ 7478019 w 11830043"/>
              <a:gd name="connsiteY3593" fmla="*/ 3146371 h 6533995"/>
              <a:gd name="connsiteX3594" fmla="*/ 7487803 w 11830043"/>
              <a:gd name="connsiteY3594" fmla="*/ 3136584 h 6533995"/>
              <a:gd name="connsiteX3595" fmla="*/ 7246575 w 11830043"/>
              <a:gd name="connsiteY3595" fmla="*/ 3136584 h 6533995"/>
              <a:gd name="connsiteX3596" fmla="*/ 7256359 w 11830043"/>
              <a:gd name="connsiteY3596" fmla="*/ 3146371 h 6533995"/>
              <a:gd name="connsiteX3597" fmla="*/ 7246575 w 11830043"/>
              <a:gd name="connsiteY3597" fmla="*/ 3156095 h 6533995"/>
              <a:gd name="connsiteX3598" fmla="*/ 7236855 w 11830043"/>
              <a:gd name="connsiteY3598" fmla="*/ 3146371 h 6533995"/>
              <a:gd name="connsiteX3599" fmla="*/ 7246575 w 11830043"/>
              <a:gd name="connsiteY3599" fmla="*/ 3136584 h 6533995"/>
              <a:gd name="connsiteX3600" fmla="*/ 7005346 w 11830043"/>
              <a:gd name="connsiteY3600" fmla="*/ 3136584 h 6533995"/>
              <a:gd name="connsiteX3601" fmla="*/ 7015130 w 11830043"/>
              <a:gd name="connsiteY3601" fmla="*/ 3146371 h 6533995"/>
              <a:gd name="connsiteX3602" fmla="*/ 7005346 w 11830043"/>
              <a:gd name="connsiteY3602" fmla="*/ 3156095 h 6533995"/>
              <a:gd name="connsiteX3603" fmla="*/ 6995626 w 11830043"/>
              <a:gd name="connsiteY3603" fmla="*/ 3146371 h 6533995"/>
              <a:gd name="connsiteX3604" fmla="*/ 7005346 w 11830043"/>
              <a:gd name="connsiteY3604" fmla="*/ 3136584 h 6533995"/>
              <a:gd name="connsiteX3605" fmla="*/ 6764118 w 11830043"/>
              <a:gd name="connsiteY3605" fmla="*/ 3136584 h 6533995"/>
              <a:gd name="connsiteX3606" fmla="*/ 6773902 w 11830043"/>
              <a:gd name="connsiteY3606" fmla="*/ 3146371 h 6533995"/>
              <a:gd name="connsiteX3607" fmla="*/ 6764118 w 11830043"/>
              <a:gd name="connsiteY3607" fmla="*/ 3156095 h 6533995"/>
              <a:gd name="connsiteX3608" fmla="*/ 6754335 w 11830043"/>
              <a:gd name="connsiteY3608" fmla="*/ 3146371 h 6533995"/>
              <a:gd name="connsiteX3609" fmla="*/ 6764118 w 11830043"/>
              <a:gd name="connsiteY3609" fmla="*/ 3136584 h 6533995"/>
              <a:gd name="connsiteX3610" fmla="*/ 6522889 w 11830043"/>
              <a:gd name="connsiteY3610" fmla="*/ 3136584 h 6533995"/>
              <a:gd name="connsiteX3611" fmla="*/ 6532610 w 11830043"/>
              <a:gd name="connsiteY3611" fmla="*/ 3146371 h 6533995"/>
              <a:gd name="connsiteX3612" fmla="*/ 6522889 w 11830043"/>
              <a:gd name="connsiteY3612" fmla="*/ 3156095 h 6533995"/>
              <a:gd name="connsiteX3613" fmla="*/ 6513105 w 11830043"/>
              <a:gd name="connsiteY3613" fmla="*/ 3146371 h 6533995"/>
              <a:gd name="connsiteX3614" fmla="*/ 6522889 w 11830043"/>
              <a:gd name="connsiteY3614" fmla="*/ 3136584 h 6533995"/>
              <a:gd name="connsiteX3615" fmla="*/ 6281661 w 11830043"/>
              <a:gd name="connsiteY3615" fmla="*/ 3136584 h 6533995"/>
              <a:gd name="connsiteX3616" fmla="*/ 6291381 w 11830043"/>
              <a:gd name="connsiteY3616" fmla="*/ 3146371 h 6533995"/>
              <a:gd name="connsiteX3617" fmla="*/ 6281661 w 11830043"/>
              <a:gd name="connsiteY3617" fmla="*/ 3156095 h 6533995"/>
              <a:gd name="connsiteX3618" fmla="*/ 6271877 w 11830043"/>
              <a:gd name="connsiteY3618" fmla="*/ 3146371 h 6533995"/>
              <a:gd name="connsiteX3619" fmla="*/ 6281661 w 11830043"/>
              <a:gd name="connsiteY3619" fmla="*/ 3136584 h 6533995"/>
              <a:gd name="connsiteX3620" fmla="*/ 6040432 w 11830043"/>
              <a:gd name="connsiteY3620" fmla="*/ 3136584 h 6533995"/>
              <a:gd name="connsiteX3621" fmla="*/ 6050216 w 11830043"/>
              <a:gd name="connsiteY3621" fmla="*/ 3146371 h 6533995"/>
              <a:gd name="connsiteX3622" fmla="*/ 6040432 w 11830043"/>
              <a:gd name="connsiteY3622" fmla="*/ 3156095 h 6533995"/>
              <a:gd name="connsiteX3623" fmla="*/ 6030712 w 11830043"/>
              <a:gd name="connsiteY3623" fmla="*/ 3146371 h 6533995"/>
              <a:gd name="connsiteX3624" fmla="*/ 6040432 w 11830043"/>
              <a:gd name="connsiteY3624" fmla="*/ 3136584 h 6533995"/>
              <a:gd name="connsiteX3625" fmla="*/ 5799205 w 11830043"/>
              <a:gd name="connsiteY3625" fmla="*/ 3136584 h 6533995"/>
              <a:gd name="connsiteX3626" fmla="*/ 5808989 w 11830043"/>
              <a:gd name="connsiteY3626" fmla="*/ 3146371 h 6533995"/>
              <a:gd name="connsiteX3627" fmla="*/ 5799205 w 11830043"/>
              <a:gd name="connsiteY3627" fmla="*/ 3156095 h 6533995"/>
              <a:gd name="connsiteX3628" fmla="*/ 5789486 w 11830043"/>
              <a:gd name="connsiteY3628" fmla="*/ 3146371 h 6533995"/>
              <a:gd name="connsiteX3629" fmla="*/ 5799205 w 11830043"/>
              <a:gd name="connsiteY3629" fmla="*/ 3136584 h 6533995"/>
              <a:gd name="connsiteX3630" fmla="*/ 5557991 w 11830043"/>
              <a:gd name="connsiteY3630" fmla="*/ 3136584 h 6533995"/>
              <a:gd name="connsiteX3631" fmla="*/ 5567774 w 11830043"/>
              <a:gd name="connsiteY3631" fmla="*/ 3146371 h 6533995"/>
              <a:gd name="connsiteX3632" fmla="*/ 5557991 w 11830043"/>
              <a:gd name="connsiteY3632" fmla="*/ 3156095 h 6533995"/>
              <a:gd name="connsiteX3633" fmla="*/ 5548208 w 11830043"/>
              <a:gd name="connsiteY3633" fmla="*/ 3146371 h 6533995"/>
              <a:gd name="connsiteX3634" fmla="*/ 5557991 w 11830043"/>
              <a:gd name="connsiteY3634" fmla="*/ 3136584 h 6533995"/>
              <a:gd name="connsiteX3635" fmla="*/ 5316710 w 11830043"/>
              <a:gd name="connsiteY3635" fmla="*/ 3136584 h 6533995"/>
              <a:gd name="connsiteX3636" fmla="*/ 5326429 w 11830043"/>
              <a:gd name="connsiteY3636" fmla="*/ 3146371 h 6533995"/>
              <a:gd name="connsiteX3637" fmla="*/ 5316710 w 11830043"/>
              <a:gd name="connsiteY3637" fmla="*/ 3156095 h 6533995"/>
              <a:gd name="connsiteX3638" fmla="*/ 5306924 w 11830043"/>
              <a:gd name="connsiteY3638" fmla="*/ 3146371 h 6533995"/>
              <a:gd name="connsiteX3639" fmla="*/ 5316710 w 11830043"/>
              <a:gd name="connsiteY3639" fmla="*/ 3136584 h 6533995"/>
              <a:gd name="connsiteX3640" fmla="*/ 5075485 w 11830043"/>
              <a:gd name="connsiteY3640" fmla="*/ 3136584 h 6533995"/>
              <a:gd name="connsiteX3641" fmla="*/ 5085202 w 11830043"/>
              <a:gd name="connsiteY3641" fmla="*/ 3146371 h 6533995"/>
              <a:gd name="connsiteX3642" fmla="*/ 5075485 w 11830043"/>
              <a:gd name="connsiteY3642" fmla="*/ 3156095 h 6533995"/>
              <a:gd name="connsiteX3643" fmla="*/ 5065705 w 11830043"/>
              <a:gd name="connsiteY3643" fmla="*/ 3146371 h 6533995"/>
              <a:gd name="connsiteX3644" fmla="*/ 5075485 w 11830043"/>
              <a:gd name="connsiteY3644" fmla="*/ 3136584 h 6533995"/>
              <a:gd name="connsiteX3645" fmla="*/ 4834252 w 11830043"/>
              <a:gd name="connsiteY3645" fmla="*/ 3136584 h 6533995"/>
              <a:gd name="connsiteX3646" fmla="*/ 4844040 w 11830043"/>
              <a:gd name="connsiteY3646" fmla="*/ 3146371 h 6533995"/>
              <a:gd name="connsiteX3647" fmla="*/ 4834252 w 11830043"/>
              <a:gd name="connsiteY3647" fmla="*/ 3156095 h 6533995"/>
              <a:gd name="connsiteX3648" fmla="*/ 4824534 w 11830043"/>
              <a:gd name="connsiteY3648" fmla="*/ 3146371 h 6533995"/>
              <a:gd name="connsiteX3649" fmla="*/ 4834252 w 11830043"/>
              <a:gd name="connsiteY3649" fmla="*/ 3136584 h 6533995"/>
              <a:gd name="connsiteX3650" fmla="*/ 4593019 w 11830043"/>
              <a:gd name="connsiteY3650" fmla="*/ 3136584 h 6533995"/>
              <a:gd name="connsiteX3651" fmla="*/ 4602795 w 11830043"/>
              <a:gd name="connsiteY3651" fmla="*/ 3146371 h 6533995"/>
              <a:gd name="connsiteX3652" fmla="*/ 4593019 w 11830043"/>
              <a:gd name="connsiteY3652" fmla="*/ 3156095 h 6533995"/>
              <a:gd name="connsiteX3653" fmla="*/ 4583304 w 11830043"/>
              <a:gd name="connsiteY3653" fmla="*/ 3146371 h 6533995"/>
              <a:gd name="connsiteX3654" fmla="*/ 4593019 w 11830043"/>
              <a:gd name="connsiteY3654" fmla="*/ 3136584 h 6533995"/>
              <a:gd name="connsiteX3655" fmla="*/ 4351806 w 11830043"/>
              <a:gd name="connsiteY3655" fmla="*/ 3136584 h 6533995"/>
              <a:gd name="connsiteX3656" fmla="*/ 4361580 w 11830043"/>
              <a:gd name="connsiteY3656" fmla="*/ 3146371 h 6533995"/>
              <a:gd name="connsiteX3657" fmla="*/ 4351806 w 11830043"/>
              <a:gd name="connsiteY3657" fmla="*/ 3156095 h 6533995"/>
              <a:gd name="connsiteX3658" fmla="*/ 4342006 w 11830043"/>
              <a:gd name="connsiteY3658" fmla="*/ 3146371 h 6533995"/>
              <a:gd name="connsiteX3659" fmla="*/ 4351806 w 11830043"/>
              <a:gd name="connsiteY3659" fmla="*/ 3136584 h 6533995"/>
              <a:gd name="connsiteX3660" fmla="*/ 4110581 w 11830043"/>
              <a:gd name="connsiteY3660" fmla="*/ 3136584 h 6533995"/>
              <a:gd name="connsiteX3661" fmla="*/ 4120362 w 11830043"/>
              <a:gd name="connsiteY3661" fmla="*/ 3146371 h 6533995"/>
              <a:gd name="connsiteX3662" fmla="*/ 4110581 w 11830043"/>
              <a:gd name="connsiteY3662" fmla="*/ 3156095 h 6533995"/>
              <a:gd name="connsiteX3663" fmla="*/ 4100799 w 11830043"/>
              <a:gd name="connsiteY3663" fmla="*/ 3146371 h 6533995"/>
              <a:gd name="connsiteX3664" fmla="*/ 4110581 w 11830043"/>
              <a:gd name="connsiteY3664" fmla="*/ 3136584 h 6533995"/>
              <a:gd name="connsiteX3665" fmla="*/ 3869430 w 11830043"/>
              <a:gd name="connsiteY3665" fmla="*/ 3136584 h 6533995"/>
              <a:gd name="connsiteX3666" fmla="*/ 3879149 w 11830043"/>
              <a:gd name="connsiteY3666" fmla="*/ 3146371 h 6533995"/>
              <a:gd name="connsiteX3667" fmla="*/ 3869430 w 11830043"/>
              <a:gd name="connsiteY3667" fmla="*/ 3156095 h 6533995"/>
              <a:gd name="connsiteX3668" fmla="*/ 3859647 w 11830043"/>
              <a:gd name="connsiteY3668" fmla="*/ 3146371 h 6533995"/>
              <a:gd name="connsiteX3669" fmla="*/ 3869430 w 11830043"/>
              <a:gd name="connsiteY3669" fmla="*/ 3136584 h 6533995"/>
              <a:gd name="connsiteX3670" fmla="*/ 3628212 w 11830043"/>
              <a:gd name="connsiteY3670" fmla="*/ 3136584 h 6533995"/>
              <a:gd name="connsiteX3671" fmla="*/ 3637936 w 11830043"/>
              <a:gd name="connsiteY3671" fmla="*/ 3146371 h 6533995"/>
              <a:gd name="connsiteX3672" fmla="*/ 3628212 w 11830043"/>
              <a:gd name="connsiteY3672" fmla="*/ 3156095 h 6533995"/>
              <a:gd name="connsiteX3673" fmla="*/ 3618430 w 11830043"/>
              <a:gd name="connsiteY3673" fmla="*/ 3146371 h 6533995"/>
              <a:gd name="connsiteX3674" fmla="*/ 3628212 w 11830043"/>
              <a:gd name="connsiteY3674" fmla="*/ 3136584 h 6533995"/>
              <a:gd name="connsiteX3675" fmla="*/ 3386958 w 11830043"/>
              <a:gd name="connsiteY3675" fmla="*/ 3136584 h 6533995"/>
              <a:gd name="connsiteX3676" fmla="*/ 3396743 w 11830043"/>
              <a:gd name="connsiteY3676" fmla="*/ 3146371 h 6533995"/>
              <a:gd name="connsiteX3677" fmla="*/ 3386958 w 11830043"/>
              <a:gd name="connsiteY3677" fmla="*/ 3156095 h 6533995"/>
              <a:gd name="connsiteX3678" fmla="*/ 3377235 w 11830043"/>
              <a:gd name="connsiteY3678" fmla="*/ 3146371 h 6533995"/>
              <a:gd name="connsiteX3679" fmla="*/ 3386958 w 11830043"/>
              <a:gd name="connsiteY3679" fmla="*/ 3136584 h 6533995"/>
              <a:gd name="connsiteX3680" fmla="*/ 3145751 w 11830043"/>
              <a:gd name="connsiteY3680" fmla="*/ 3136584 h 6533995"/>
              <a:gd name="connsiteX3681" fmla="*/ 3155533 w 11830043"/>
              <a:gd name="connsiteY3681" fmla="*/ 3146371 h 6533995"/>
              <a:gd name="connsiteX3682" fmla="*/ 3145751 w 11830043"/>
              <a:gd name="connsiteY3682" fmla="*/ 3156095 h 6533995"/>
              <a:gd name="connsiteX3683" fmla="*/ 3136032 w 11830043"/>
              <a:gd name="connsiteY3683" fmla="*/ 3146371 h 6533995"/>
              <a:gd name="connsiteX3684" fmla="*/ 3145751 w 11830043"/>
              <a:gd name="connsiteY3684" fmla="*/ 3136584 h 6533995"/>
              <a:gd name="connsiteX3685" fmla="*/ 2904572 w 11830043"/>
              <a:gd name="connsiteY3685" fmla="*/ 3136584 h 6533995"/>
              <a:gd name="connsiteX3686" fmla="*/ 2914355 w 11830043"/>
              <a:gd name="connsiteY3686" fmla="*/ 3146371 h 6533995"/>
              <a:gd name="connsiteX3687" fmla="*/ 2904572 w 11830043"/>
              <a:gd name="connsiteY3687" fmla="*/ 3156095 h 6533995"/>
              <a:gd name="connsiteX3688" fmla="*/ 2894791 w 11830043"/>
              <a:gd name="connsiteY3688" fmla="*/ 3146371 h 6533995"/>
              <a:gd name="connsiteX3689" fmla="*/ 2904572 w 11830043"/>
              <a:gd name="connsiteY3689" fmla="*/ 3136584 h 6533995"/>
              <a:gd name="connsiteX3690" fmla="*/ 2663275 w 11830043"/>
              <a:gd name="connsiteY3690" fmla="*/ 3136584 h 6533995"/>
              <a:gd name="connsiteX3691" fmla="*/ 2672998 w 11830043"/>
              <a:gd name="connsiteY3691" fmla="*/ 3146371 h 6533995"/>
              <a:gd name="connsiteX3692" fmla="*/ 2663275 w 11830043"/>
              <a:gd name="connsiteY3692" fmla="*/ 3156095 h 6533995"/>
              <a:gd name="connsiteX3693" fmla="*/ 2653492 w 11830043"/>
              <a:gd name="connsiteY3693" fmla="*/ 3146371 h 6533995"/>
              <a:gd name="connsiteX3694" fmla="*/ 2663275 w 11830043"/>
              <a:gd name="connsiteY3694" fmla="*/ 3136584 h 6533995"/>
              <a:gd name="connsiteX3695" fmla="*/ 2422037 w 11830043"/>
              <a:gd name="connsiteY3695" fmla="*/ 3136584 h 6533995"/>
              <a:gd name="connsiteX3696" fmla="*/ 2431753 w 11830043"/>
              <a:gd name="connsiteY3696" fmla="*/ 3146371 h 6533995"/>
              <a:gd name="connsiteX3697" fmla="*/ 2422037 w 11830043"/>
              <a:gd name="connsiteY3697" fmla="*/ 3156095 h 6533995"/>
              <a:gd name="connsiteX3698" fmla="*/ 2412257 w 11830043"/>
              <a:gd name="connsiteY3698" fmla="*/ 3146371 h 6533995"/>
              <a:gd name="connsiteX3699" fmla="*/ 2422037 w 11830043"/>
              <a:gd name="connsiteY3699" fmla="*/ 3136584 h 6533995"/>
              <a:gd name="connsiteX3700" fmla="*/ 2180788 w 11830043"/>
              <a:gd name="connsiteY3700" fmla="*/ 3136584 h 6533995"/>
              <a:gd name="connsiteX3701" fmla="*/ 2190580 w 11830043"/>
              <a:gd name="connsiteY3701" fmla="*/ 3146371 h 6533995"/>
              <a:gd name="connsiteX3702" fmla="*/ 2180788 w 11830043"/>
              <a:gd name="connsiteY3702" fmla="*/ 3156095 h 6533995"/>
              <a:gd name="connsiteX3703" fmla="*/ 2171083 w 11830043"/>
              <a:gd name="connsiteY3703" fmla="*/ 3146371 h 6533995"/>
              <a:gd name="connsiteX3704" fmla="*/ 2180788 w 11830043"/>
              <a:gd name="connsiteY3704" fmla="*/ 3136584 h 6533995"/>
              <a:gd name="connsiteX3705" fmla="*/ 1939582 w 11830043"/>
              <a:gd name="connsiteY3705" fmla="*/ 3136584 h 6533995"/>
              <a:gd name="connsiteX3706" fmla="*/ 1949365 w 11830043"/>
              <a:gd name="connsiteY3706" fmla="*/ 3146371 h 6533995"/>
              <a:gd name="connsiteX3707" fmla="*/ 1939582 w 11830043"/>
              <a:gd name="connsiteY3707" fmla="*/ 3156095 h 6533995"/>
              <a:gd name="connsiteX3708" fmla="*/ 1929860 w 11830043"/>
              <a:gd name="connsiteY3708" fmla="*/ 3146371 h 6533995"/>
              <a:gd name="connsiteX3709" fmla="*/ 1939582 w 11830043"/>
              <a:gd name="connsiteY3709" fmla="*/ 3136584 h 6533995"/>
              <a:gd name="connsiteX3710" fmla="*/ 1698332 w 11830043"/>
              <a:gd name="connsiteY3710" fmla="*/ 3136584 h 6533995"/>
              <a:gd name="connsiteX3711" fmla="*/ 1708118 w 11830043"/>
              <a:gd name="connsiteY3711" fmla="*/ 3146371 h 6533995"/>
              <a:gd name="connsiteX3712" fmla="*/ 1698332 w 11830043"/>
              <a:gd name="connsiteY3712" fmla="*/ 3156095 h 6533995"/>
              <a:gd name="connsiteX3713" fmla="*/ 1688547 w 11830043"/>
              <a:gd name="connsiteY3713" fmla="*/ 3146371 h 6533995"/>
              <a:gd name="connsiteX3714" fmla="*/ 1698332 w 11830043"/>
              <a:gd name="connsiteY3714" fmla="*/ 3136584 h 6533995"/>
              <a:gd name="connsiteX3715" fmla="*/ 1457107 w 11830043"/>
              <a:gd name="connsiteY3715" fmla="*/ 3136584 h 6533995"/>
              <a:gd name="connsiteX3716" fmla="*/ 1466827 w 11830043"/>
              <a:gd name="connsiteY3716" fmla="*/ 3146371 h 6533995"/>
              <a:gd name="connsiteX3717" fmla="*/ 1457107 w 11830043"/>
              <a:gd name="connsiteY3717" fmla="*/ 3156095 h 6533995"/>
              <a:gd name="connsiteX3718" fmla="*/ 1447323 w 11830043"/>
              <a:gd name="connsiteY3718" fmla="*/ 3146371 h 6533995"/>
              <a:gd name="connsiteX3719" fmla="*/ 1457107 w 11830043"/>
              <a:gd name="connsiteY3719" fmla="*/ 3136584 h 6533995"/>
              <a:gd name="connsiteX3720" fmla="*/ 1215886 w 11830043"/>
              <a:gd name="connsiteY3720" fmla="*/ 3136584 h 6533995"/>
              <a:gd name="connsiteX3721" fmla="*/ 1225669 w 11830043"/>
              <a:gd name="connsiteY3721" fmla="*/ 3146371 h 6533995"/>
              <a:gd name="connsiteX3722" fmla="*/ 1215886 w 11830043"/>
              <a:gd name="connsiteY3722" fmla="*/ 3156095 h 6533995"/>
              <a:gd name="connsiteX3723" fmla="*/ 1206166 w 11830043"/>
              <a:gd name="connsiteY3723" fmla="*/ 3146371 h 6533995"/>
              <a:gd name="connsiteX3724" fmla="*/ 1215886 w 11830043"/>
              <a:gd name="connsiteY3724" fmla="*/ 3136584 h 6533995"/>
              <a:gd name="connsiteX3725" fmla="*/ 974665 w 11830043"/>
              <a:gd name="connsiteY3725" fmla="*/ 3136584 h 6533995"/>
              <a:gd name="connsiteX3726" fmla="*/ 984449 w 11830043"/>
              <a:gd name="connsiteY3726" fmla="*/ 3146371 h 6533995"/>
              <a:gd name="connsiteX3727" fmla="*/ 974665 w 11830043"/>
              <a:gd name="connsiteY3727" fmla="*/ 3156095 h 6533995"/>
              <a:gd name="connsiteX3728" fmla="*/ 964946 w 11830043"/>
              <a:gd name="connsiteY3728" fmla="*/ 3146371 h 6533995"/>
              <a:gd name="connsiteX3729" fmla="*/ 974665 w 11830043"/>
              <a:gd name="connsiteY3729" fmla="*/ 3136584 h 6533995"/>
              <a:gd name="connsiteX3730" fmla="*/ 733446 w 11830043"/>
              <a:gd name="connsiteY3730" fmla="*/ 3136584 h 6533995"/>
              <a:gd name="connsiteX3731" fmla="*/ 743165 w 11830043"/>
              <a:gd name="connsiteY3731" fmla="*/ 3146371 h 6533995"/>
              <a:gd name="connsiteX3732" fmla="*/ 733446 w 11830043"/>
              <a:gd name="connsiteY3732" fmla="*/ 3156095 h 6533995"/>
              <a:gd name="connsiteX3733" fmla="*/ 723662 w 11830043"/>
              <a:gd name="connsiteY3733" fmla="*/ 3146371 h 6533995"/>
              <a:gd name="connsiteX3734" fmla="*/ 733446 w 11830043"/>
              <a:gd name="connsiteY3734" fmla="*/ 3136584 h 6533995"/>
              <a:gd name="connsiteX3735" fmla="*/ 492225 w 11830043"/>
              <a:gd name="connsiteY3735" fmla="*/ 3136584 h 6533995"/>
              <a:gd name="connsiteX3736" fmla="*/ 501945 w 11830043"/>
              <a:gd name="connsiteY3736" fmla="*/ 3146371 h 6533995"/>
              <a:gd name="connsiteX3737" fmla="*/ 492225 w 11830043"/>
              <a:gd name="connsiteY3737" fmla="*/ 3156095 h 6533995"/>
              <a:gd name="connsiteX3738" fmla="*/ 482441 w 11830043"/>
              <a:gd name="connsiteY3738" fmla="*/ 3146371 h 6533995"/>
              <a:gd name="connsiteX3739" fmla="*/ 492225 w 11830043"/>
              <a:gd name="connsiteY3739" fmla="*/ 3136584 h 6533995"/>
              <a:gd name="connsiteX3740" fmla="*/ 251005 w 11830043"/>
              <a:gd name="connsiteY3740" fmla="*/ 3136584 h 6533995"/>
              <a:gd name="connsiteX3741" fmla="*/ 260789 w 11830043"/>
              <a:gd name="connsiteY3741" fmla="*/ 3146371 h 6533995"/>
              <a:gd name="connsiteX3742" fmla="*/ 251005 w 11830043"/>
              <a:gd name="connsiteY3742" fmla="*/ 3156095 h 6533995"/>
              <a:gd name="connsiteX3743" fmla="*/ 241285 w 11830043"/>
              <a:gd name="connsiteY3743" fmla="*/ 3146371 h 6533995"/>
              <a:gd name="connsiteX3744" fmla="*/ 251005 w 11830043"/>
              <a:gd name="connsiteY3744" fmla="*/ 3136584 h 6533995"/>
              <a:gd name="connsiteX3745" fmla="*/ 9722 w 11830043"/>
              <a:gd name="connsiteY3745" fmla="*/ 3136584 h 6533995"/>
              <a:gd name="connsiteX3746" fmla="*/ 19506 w 11830043"/>
              <a:gd name="connsiteY3746" fmla="*/ 3146371 h 6533995"/>
              <a:gd name="connsiteX3747" fmla="*/ 9722 w 11830043"/>
              <a:gd name="connsiteY3747" fmla="*/ 3156095 h 6533995"/>
              <a:gd name="connsiteX3748" fmla="*/ 2 w 11830043"/>
              <a:gd name="connsiteY3748" fmla="*/ 3146371 h 6533995"/>
              <a:gd name="connsiteX3749" fmla="*/ 9722 w 11830043"/>
              <a:gd name="connsiteY3749" fmla="*/ 3136584 h 6533995"/>
              <a:gd name="connsiteX3750" fmla="*/ 13517 w 11830043"/>
              <a:gd name="connsiteY3750" fmla="*/ 3029714 h 6533995"/>
              <a:gd name="connsiteX3751" fmla="*/ 18916 w 11830043"/>
              <a:gd name="connsiteY3751" fmla="*/ 3035116 h 6533995"/>
              <a:gd name="connsiteX3752" fmla="*/ 13517 w 11830043"/>
              <a:gd name="connsiteY3752" fmla="*/ 3040518 h 6533995"/>
              <a:gd name="connsiteX3753" fmla="*/ 8116 w 11830043"/>
              <a:gd name="connsiteY3753" fmla="*/ 3035116 h 6533995"/>
              <a:gd name="connsiteX3754" fmla="*/ 13517 w 11830043"/>
              <a:gd name="connsiteY3754" fmla="*/ 3029714 h 6533995"/>
              <a:gd name="connsiteX3755" fmla="*/ 9649203 w 11830043"/>
              <a:gd name="connsiteY3755" fmla="*/ 2895514 h 6533995"/>
              <a:gd name="connsiteX3756" fmla="*/ 9658923 w 11830043"/>
              <a:gd name="connsiteY3756" fmla="*/ 2905238 h 6533995"/>
              <a:gd name="connsiteX3757" fmla="*/ 9649203 w 11830043"/>
              <a:gd name="connsiteY3757" fmla="*/ 2915025 h 6533995"/>
              <a:gd name="connsiteX3758" fmla="*/ 9639483 w 11830043"/>
              <a:gd name="connsiteY3758" fmla="*/ 2905238 h 6533995"/>
              <a:gd name="connsiteX3759" fmla="*/ 9649203 w 11830043"/>
              <a:gd name="connsiteY3759" fmla="*/ 2895514 h 6533995"/>
              <a:gd name="connsiteX3760" fmla="*/ 9890432 w 11830043"/>
              <a:gd name="connsiteY3760" fmla="*/ 2895512 h 6533995"/>
              <a:gd name="connsiteX3761" fmla="*/ 9900152 w 11830043"/>
              <a:gd name="connsiteY3761" fmla="*/ 2905236 h 6533995"/>
              <a:gd name="connsiteX3762" fmla="*/ 9890432 w 11830043"/>
              <a:gd name="connsiteY3762" fmla="*/ 2915023 h 6533995"/>
              <a:gd name="connsiteX3763" fmla="*/ 9880648 w 11830043"/>
              <a:gd name="connsiteY3763" fmla="*/ 2905236 h 6533995"/>
              <a:gd name="connsiteX3764" fmla="*/ 9890432 w 11830043"/>
              <a:gd name="connsiteY3764" fmla="*/ 2895512 h 6533995"/>
              <a:gd name="connsiteX3765" fmla="*/ 10131660 w 11830043"/>
              <a:gd name="connsiteY3765" fmla="*/ 2895509 h 6533995"/>
              <a:gd name="connsiteX3766" fmla="*/ 10141444 w 11830043"/>
              <a:gd name="connsiteY3766" fmla="*/ 2905233 h 6533995"/>
              <a:gd name="connsiteX3767" fmla="*/ 10131660 w 11830043"/>
              <a:gd name="connsiteY3767" fmla="*/ 2915019 h 6533995"/>
              <a:gd name="connsiteX3768" fmla="*/ 10121940 w 11830043"/>
              <a:gd name="connsiteY3768" fmla="*/ 2905233 h 6533995"/>
              <a:gd name="connsiteX3769" fmla="*/ 10131660 w 11830043"/>
              <a:gd name="connsiteY3769" fmla="*/ 2895509 h 6533995"/>
              <a:gd name="connsiteX3770" fmla="*/ 10372888 w 11830043"/>
              <a:gd name="connsiteY3770" fmla="*/ 2895505 h 6533995"/>
              <a:gd name="connsiteX3771" fmla="*/ 10382673 w 11830043"/>
              <a:gd name="connsiteY3771" fmla="*/ 2905229 h 6533995"/>
              <a:gd name="connsiteX3772" fmla="*/ 10372888 w 11830043"/>
              <a:gd name="connsiteY3772" fmla="*/ 2915015 h 6533995"/>
              <a:gd name="connsiteX3773" fmla="*/ 10363168 w 11830043"/>
              <a:gd name="connsiteY3773" fmla="*/ 2905229 h 6533995"/>
              <a:gd name="connsiteX3774" fmla="*/ 10372888 w 11830043"/>
              <a:gd name="connsiteY3774" fmla="*/ 2895505 h 6533995"/>
              <a:gd name="connsiteX3775" fmla="*/ 10614116 w 11830043"/>
              <a:gd name="connsiteY3775" fmla="*/ 2895501 h 6533995"/>
              <a:gd name="connsiteX3776" fmla="*/ 10623901 w 11830043"/>
              <a:gd name="connsiteY3776" fmla="*/ 2905225 h 6533995"/>
              <a:gd name="connsiteX3777" fmla="*/ 10614116 w 11830043"/>
              <a:gd name="connsiteY3777" fmla="*/ 2915012 h 6533995"/>
              <a:gd name="connsiteX3778" fmla="*/ 10604396 w 11830043"/>
              <a:gd name="connsiteY3778" fmla="*/ 2905225 h 6533995"/>
              <a:gd name="connsiteX3779" fmla="*/ 10614116 w 11830043"/>
              <a:gd name="connsiteY3779" fmla="*/ 2895501 h 6533995"/>
              <a:gd name="connsiteX3780" fmla="*/ 10855345 w 11830043"/>
              <a:gd name="connsiteY3780" fmla="*/ 2895498 h 6533995"/>
              <a:gd name="connsiteX3781" fmla="*/ 10865065 w 11830043"/>
              <a:gd name="connsiteY3781" fmla="*/ 2905222 h 6533995"/>
              <a:gd name="connsiteX3782" fmla="*/ 10855345 w 11830043"/>
              <a:gd name="connsiteY3782" fmla="*/ 2915008 h 6533995"/>
              <a:gd name="connsiteX3783" fmla="*/ 10845625 w 11830043"/>
              <a:gd name="connsiteY3783" fmla="*/ 2905222 h 6533995"/>
              <a:gd name="connsiteX3784" fmla="*/ 10855345 w 11830043"/>
              <a:gd name="connsiteY3784" fmla="*/ 2895498 h 6533995"/>
              <a:gd name="connsiteX3785" fmla="*/ 11096574 w 11830043"/>
              <a:gd name="connsiteY3785" fmla="*/ 2895494 h 6533995"/>
              <a:gd name="connsiteX3786" fmla="*/ 11106294 w 11830043"/>
              <a:gd name="connsiteY3786" fmla="*/ 2905218 h 6533995"/>
              <a:gd name="connsiteX3787" fmla="*/ 11096574 w 11830043"/>
              <a:gd name="connsiteY3787" fmla="*/ 2915004 h 6533995"/>
              <a:gd name="connsiteX3788" fmla="*/ 11086790 w 11830043"/>
              <a:gd name="connsiteY3788" fmla="*/ 2905218 h 6533995"/>
              <a:gd name="connsiteX3789" fmla="*/ 11096574 w 11830043"/>
              <a:gd name="connsiteY3789" fmla="*/ 2895494 h 6533995"/>
              <a:gd name="connsiteX3790" fmla="*/ 11337802 w 11830043"/>
              <a:gd name="connsiteY3790" fmla="*/ 2895490 h 6533995"/>
              <a:gd name="connsiteX3791" fmla="*/ 11347587 w 11830043"/>
              <a:gd name="connsiteY3791" fmla="*/ 2905214 h 6533995"/>
              <a:gd name="connsiteX3792" fmla="*/ 11337802 w 11830043"/>
              <a:gd name="connsiteY3792" fmla="*/ 2915001 h 6533995"/>
              <a:gd name="connsiteX3793" fmla="*/ 11328082 w 11830043"/>
              <a:gd name="connsiteY3793" fmla="*/ 2905214 h 6533995"/>
              <a:gd name="connsiteX3794" fmla="*/ 11337802 w 11830043"/>
              <a:gd name="connsiteY3794" fmla="*/ 2895490 h 6533995"/>
              <a:gd name="connsiteX3795" fmla="*/ 11579030 w 11830043"/>
              <a:gd name="connsiteY3795" fmla="*/ 2895487 h 6533995"/>
              <a:gd name="connsiteX3796" fmla="*/ 11588815 w 11830043"/>
              <a:gd name="connsiteY3796" fmla="*/ 2905211 h 6533995"/>
              <a:gd name="connsiteX3797" fmla="*/ 11579030 w 11830043"/>
              <a:gd name="connsiteY3797" fmla="*/ 2914997 h 6533995"/>
              <a:gd name="connsiteX3798" fmla="*/ 11569310 w 11830043"/>
              <a:gd name="connsiteY3798" fmla="*/ 2905211 h 6533995"/>
              <a:gd name="connsiteX3799" fmla="*/ 11579030 w 11830043"/>
              <a:gd name="connsiteY3799" fmla="*/ 2895487 h 6533995"/>
              <a:gd name="connsiteX3800" fmla="*/ 11820259 w 11830043"/>
              <a:gd name="connsiteY3800" fmla="*/ 2895483 h 6533995"/>
              <a:gd name="connsiteX3801" fmla="*/ 11830043 w 11830043"/>
              <a:gd name="connsiteY3801" fmla="*/ 2905207 h 6533995"/>
              <a:gd name="connsiteX3802" fmla="*/ 11820259 w 11830043"/>
              <a:gd name="connsiteY3802" fmla="*/ 2914993 h 6533995"/>
              <a:gd name="connsiteX3803" fmla="*/ 11810539 w 11830043"/>
              <a:gd name="connsiteY3803" fmla="*/ 2905207 h 6533995"/>
              <a:gd name="connsiteX3804" fmla="*/ 11820259 w 11830043"/>
              <a:gd name="connsiteY3804" fmla="*/ 2895483 h 6533995"/>
              <a:gd name="connsiteX3805" fmla="*/ 9722 w 11830043"/>
              <a:gd name="connsiteY3805" fmla="*/ 2895479 h 6533995"/>
              <a:gd name="connsiteX3806" fmla="*/ 19506 w 11830043"/>
              <a:gd name="connsiteY3806" fmla="*/ 2905203 h 6533995"/>
              <a:gd name="connsiteX3807" fmla="*/ 9722 w 11830043"/>
              <a:gd name="connsiteY3807" fmla="*/ 2914990 h 6533995"/>
              <a:gd name="connsiteX3808" fmla="*/ 2 w 11830043"/>
              <a:gd name="connsiteY3808" fmla="*/ 2905203 h 6533995"/>
              <a:gd name="connsiteX3809" fmla="*/ 9722 w 11830043"/>
              <a:gd name="connsiteY3809" fmla="*/ 2895479 h 6533995"/>
              <a:gd name="connsiteX3810" fmla="*/ 251005 w 11830043"/>
              <a:gd name="connsiteY3810" fmla="*/ 2895476 h 6533995"/>
              <a:gd name="connsiteX3811" fmla="*/ 260789 w 11830043"/>
              <a:gd name="connsiteY3811" fmla="*/ 2905199 h 6533995"/>
              <a:gd name="connsiteX3812" fmla="*/ 251005 w 11830043"/>
              <a:gd name="connsiteY3812" fmla="*/ 2914986 h 6533995"/>
              <a:gd name="connsiteX3813" fmla="*/ 241285 w 11830043"/>
              <a:gd name="connsiteY3813" fmla="*/ 2905199 h 6533995"/>
              <a:gd name="connsiteX3814" fmla="*/ 251005 w 11830043"/>
              <a:gd name="connsiteY3814" fmla="*/ 2895476 h 6533995"/>
              <a:gd name="connsiteX3815" fmla="*/ 492225 w 11830043"/>
              <a:gd name="connsiteY3815" fmla="*/ 2895472 h 6533995"/>
              <a:gd name="connsiteX3816" fmla="*/ 501945 w 11830043"/>
              <a:gd name="connsiteY3816" fmla="*/ 2905196 h 6533995"/>
              <a:gd name="connsiteX3817" fmla="*/ 492225 w 11830043"/>
              <a:gd name="connsiteY3817" fmla="*/ 2914982 h 6533995"/>
              <a:gd name="connsiteX3818" fmla="*/ 482441 w 11830043"/>
              <a:gd name="connsiteY3818" fmla="*/ 2905196 h 6533995"/>
              <a:gd name="connsiteX3819" fmla="*/ 492225 w 11830043"/>
              <a:gd name="connsiteY3819" fmla="*/ 2895472 h 6533995"/>
              <a:gd name="connsiteX3820" fmla="*/ 733445 w 11830043"/>
              <a:gd name="connsiteY3820" fmla="*/ 2895468 h 6533995"/>
              <a:gd name="connsiteX3821" fmla="*/ 743165 w 11830043"/>
              <a:gd name="connsiteY3821" fmla="*/ 2905192 h 6533995"/>
              <a:gd name="connsiteX3822" fmla="*/ 733445 w 11830043"/>
              <a:gd name="connsiteY3822" fmla="*/ 2914978 h 6533995"/>
              <a:gd name="connsiteX3823" fmla="*/ 723662 w 11830043"/>
              <a:gd name="connsiteY3823" fmla="*/ 2905192 h 6533995"/>
              <a:gd name="connsiteX3824" fmla="*/ 733445 w 11830043"/>
              <a:gd name="connsiteY3824" fmla="*/ 2895468 h 6533995"/>
              <a:gd name="connsiteX3825" fmla="*/ 974665 w 11830043"/>
              <a:gd name="connsiteY3825" fmla="*/ 2895464 h 6533995"/>
              <a:gd name="connsiteX3826" fmla="*/ 984449 w 11830043"/>
              <a:gd name="connsiteY3826" fmla="*/ 2905188 h 6533995"/>
              <a:gd name="connsiteX3827" fmla="*/ 974665 w 11830043"/>
              <a:gd name="connsiteY3827" fmla="*/ 2914975 h 6533995"/>
              <a:gd name="connsiteX3828" fmla="*/ 964945 w 11830043"/>
              <a:gd name="connsiteY3828" fmla="*/ 2905188 h 6533995"/>
              <a:gd name="connsiteX3829" fmla="*/ 974665 w 11830043"/>
              <a:gd name="connsiteY3829" fmla="*/ 2895464 h 6533995"/>
              <a:gd name="connsiteX3830" fmla="*/ 1215885 w 11830043"/>
              <a:gd name="connsiteY3830" fmla="*/ 2895461 h 6533995"/>
              <a:gd name="connsiteX3831" fmla="*/ 1225669 w 11830043"/>
              <a:gd name="connsiteY3831" fmla="*/ 2905185 h 6533995"/>
              <a:gd name="connsiteX3832" fmla="*/ 1215885 w 11830043"/>
              <a:gd name="connsiteY3832" fmla="*/ 2914971 h 6533995"/>
              <a:gd name="connsiteX3833" fmla="*/ 1206166 w 11830043"/>
              <a:gd name="connsiteY3833" fmla="*/ 2905185 h 6533995"/>
              <a:gd name="connsiteX3834" fmla="*/ 1215885 w 11830043"/>
              <a:gd name="connsiteY3834" fmla="*/ 2895461 h 6533995"/>
              <a:gd name="connsiteX3835" fmla="*/ 1457107 w 11830043"/>
              <a:gd name="connsiteY3835" fmla="*/ 2895457 h 6533995"/>
              <a:gd name="connsiteX3836" fmla="*/ 1466827 w 11830043"/>
              <a:gd name="connsiteY3836" fmla="*/ 2905181 h 6533995"/>
              <a:gd name="connsiteX3837" fmla="*/ 1457107 w 11830043"/>
              <a:gd name="connsiteY3837" fmla="*/ 2914967 h 6533995"/>
              <a:gd name="connsiteX3838" fmla="*/ 1447323 w 11830043"/>
              <a:gd name="connsiteY3838" fmla="*/ 2905181 h 6533995"/>
              <a:gd name="connsiteX3839" fmla="*/ 1457107 w 11830043"/>
              <a:gd name="connsiteY3839" fmla="*/ 2895457 h 6533995"/>
              <a:gd name="connsiteX3840" fmla="*/ 1698332 w 11830043"/>
              <a:gd name="connsiteY3840" fmla="*/ 2895453 h 6533995"/>
              <a:gd name="connsiteX3841" fmla="*/ 1708117 w 11830043"/>
              <a:gd name="connsiteY3841" fmla="*/ 2905177 h 6533995"/>
              <a:gd name="connsiteX3842" fmla="*/ 1698332 w 11830043"/>
              <a:gd name="connsiteY3842" fmla="*/ 2914964 h 6533995"/>
              <a:gd name="connsiteX3843" fmla="*/ 1688547 w 11830043"/>
              <a:gd name="connsiteY3843" fmla="*/ 2905177 h 6533995"/>
              <a:gd name="connsiteX3844" fmla="*/ 1698332 w 11830043"/>
              <a:gd name="connsiteY3844" fmla="*/ 2895453 h 6533995"/>
              <a:gd name="connsiteX3845" fmla="*/ 1939580 w 11830043"/>
              <a:gd name="connsiteY3845" fmla="*/ 2895450 h 6533995"/>
              <a:gd name="connsiteX3846" fmla="*/ 1949365 w 11830043"/>
              <a:gd name="connsiteY3846" fmla="*/ 2905174 h 6533995"/>
              <a:gd name="connsiteX3847" fmla="*/ 1939580 w 11830043"/>
              <a:gd name="connsiteY3847" fmla="*/ 2914960 h 6533995"/>
              <a:gd name="connsiteX3848" fmla="*/ 1929860 w 11830043"/>
              <a:gd name="connsiteY3848" fmla="*/ 2905174 h 6533995"/>
              <a:gd name="connsiteX3849" fmla="*/ 1939580 w 11830043"/>
              <a:gd name="connsiteY3849" fmla="*/ 2895450 h 6533995"/>
              <a:gd name="connsiteX3850" fmla="*/ 2180788 w 11830043"/>
              <a:gd name="connsiteY3850" fmla="*/ 2895446 h 6533995"/>
              <a:gd name="connsiteX3851" fmla="*/ 2190580 w 11830043"/>
              <a:gd name="connsiteY3851" fmla="*/ 2905170 h 6533995"/>
              <a:gd name="connsiteX3852" fmla="*/ 2180788 w 11830043"/>
              <a:gd name="connsiteY3852" fmla="*/ 2914956 h 6533995"/>
              <a:gd name="connsiteX3853" fmla="*/ 2171083 w 11830043"/>
              <a:gd name="connsiteY3853" fmla="*/ 2905170 h 6533995"/>
              <a:gd name="connsiteX3854" fmla="*/ 2180788 w 11830043"/>
              <a:gd name="connsiteY3854" fmla="*/ 2895446 h 6533995"/>
              <a:gd name="connsiteX3855" fmla="*/ 2422037 w 11830043"/>
              <a:gd name="connsiteY3855" fmla="*/ 2895442 h 6533995"/>
              <a:gd name="connsiteX3856" fmla="*/ 2431753 w 11830043"/>
              <a:gd name="connsiteY3856" fmla="*/ 2905166 h 6533995"/>
              <a:gd name="connsiteX3857" fmla="*/ 2422037 w 11830043"/>
              <a:gd name="connsiteY3857" fmla="*/ 2914953 h 6533995"/>
              <a:gd name="connsiteX3858" fmla="*/ 2412257 w 11830043"/>
              <a:gd name="connsiteY3858" fmla="*/ 2905166 h 6533995"/>
              <a:gd name="connsiteX3859" fmla="*/ 2422037 w 11830043"/>
              <a:gd name="connsiteY3859" fmla="*/ 2895442 h 6533995"/>
              <a:gd name="connsiteX3860" fmla="*/ 2663275 w 11830043"/>
              <a:gd name="connsiteY3860" fmla="*/ 2895439 h 6533995"/>
              <a:gd name="connsiteX3861" fmla="*/ 2672998 w 11830043"/>
              <a:gd name="connsiteY3861" fmla="*/ 2905163 h 6533995"/>
              <a:gd name="connsiteX3862" fmla="*/ 2663275 w 11830043"/>
              <a:gd name="connsiteY3862" fmla="*/ 2914949 h 6533995"/>
              <a:gd name="connsiteX3863" fmla="*/ 2653492 w 11830043"/>
              <a:gd name="connsiteY3863" fmla="*/ 2905163 h 6533995"/>
              <a:gd name="connsiteX3864" fmla="*/ 2663275 w 11830043"/>
              <a:gd name="connsiteY3864" fmla="*/ 2895439 h 6533995"/>
              <a:gd name="connsiteX3865" fmla="*/ 2904572 w 11830043"/>
              <a:gd name="connsiteY3865" fmla="*/ 2895435 h 6533995"/>
              <a:gd name="connsiteX3866" fmla="*/ 2914355 w 11830043"/>
              <a:gd name="connsiteY3866" fmla="*/ 2905159 h 6533995"/>
              <a:gd name="connsiteX3867" fmla="*/ 2904572 w 11830043"/>
              <a:gd name="connsiteY3867" fmla="*/ 2914945 h 6533995"/>
              <a:gd name="connsiteX3868" fmla="*/ 2894790 w 11830043"/>
              <a:gd name="connsiteY3868" fmla="*/ 2905159 h 6533995"/>
              <a:gd name="connsiteX3869" fmla="*/ 2904572 w 11830043"/>
              <a:gd name="connsiteY3869" fmla="*/ 2895435 h 6533995"/>
              <a:gd name="connsiteX3870" fmla="*/ 3145751 w 11830043"/>
              <a:gd name="connsiteY3870" fmla="*/ 2895431 h 6533995"/>
              <a:gd name="connsiteX3871" fmla="*/ 3155532 w 11830043"/>
              <a:gd name="connsiteY3871" fmla="*/ 2905155 h 6533995"/>
              <a:gd name="connsiteX3872" fmla="*/ 3145751 w 11830043"/>
              <a:gd name="connsiteY3872" fmla="*/ 2914942 h 6533995"/>
              <a:gd name="connsiteX3873" fmla="*/ 3136032 w 11830043"/>
              <a:gd name="connsiteY3873" fmla="*/ 2905155 h 6533995"/>
              <a:gd name="connsiteX3874" fmla="*/ 3145751 w 11830043"/>
              <a:gd name="connsiteY3874" fmla="*/ 2895431 h 6533995"/>
              <a:gd name="connsiteX3875" fmla="*/ 3386958 w 11830043"/>
              <a:gd name="connsiteY3875" fmla="*/ 2895427 h 6533995"/>
              <a:gd name="connsiteX3876" fmla="*/ 3396743 w 11830043"/>
              <a:gd name="connsiteY3876" fmla="*/ 2905151 h 6533995"/>
              <a:gd name="connsiteX3877" fmla="*/ 3386958 w 11830043"/>
              <a:gd name="connsiteY3877" fmla="*/ 2914938 h 6533995"/>
              <a:gd name="connsiteX3878" fmla="*/ 3377235 w 11830043"/>
              <a:gd name="connsiteY3878" fmla="*/ 2905151 h 6533995"/>
              <a:gd name="connsiteX3879" fmla="*/ 3386958 w 11830043"/>
              <a:gd name="connsiteY3879" fmla="*/ 2895427 h 6533995"/>
              <a:gd name="connsiteX3880" fmla="*/ 3628212 w 11830043"/>
              <a:gd name="connsiteY3880" fmla="*/ 2895424 h 6533995"/>
              <a:gd name="connsiteX3881" fmla="*/ 3637936 w 11830043"/>
              <a:gd name="connsiteY3881" fmla="*/ 2905148 h 6533995"/>
              <a:gd name="connsiteX3882" fmla="*/ 3628212 w 11830043"/>
              <a:gd name="connsiteY3882" fmla="*/ 2914934 h 6533995"/>
              <a:gd name="connsiteX3883" fmla="*/ 3618430 w 11830043"/>
              <a:gd name="connsiteY3883" fmla="*/ 2905148 h 6533995"/>
              <a:gd name="connsiteX3884" fmla="*/ 3628212 w 11830043"/>
              <a:gd name="connsiteY3884" fmla="*/ 2895424 h 6533995"/>
              <a:gd name="connsiteX3885" fmla="*/ 3869430 w 11830043"/>
              <a:gd name="connsiteY3885" fmla="*/ 2895420 h 6533995"/>
              <a:gd name="connsiteX3886" fmla="*/ 3879149 w 11830043"/>
              <a:gd name="connsiteY3886" fmla="*/ 2905144 h 6533995"/>
              <a:gd name="connsiteX3887" fmla="*/ 3869430 w 11830043"/>
              <a:gd name="connsiteY3887" fmla="*/ 2914930 h 6533995"/>
              <a:gd name="connsiteX3888" fmla="*/ 3859647 w 11830043"/>
              <a:gd name="connsiteY3888" fmla="*/ 2905144 h 6533995"/>
              <a:gd name="connsiteX3889" fmla="*/ 3869430 w 11830043"/>
              <a:gd name="connsiteY3889" fmla="*/ 2895420 h 6533995"/>
              <a:gd name="connsiteX3890" fmla="*/ 4110581 w 11830043"/>
              <a:gd name="connsiteY3890" fmla="*/ 2895416 h 6533995"/>
              <a:gd name="connsiteX3891" fmla="*/ 4120362 w 11830043"/>
              <a:gd name="connsiteY3891" fmla="*/ 2905140 h 6533995"/>
              <a:gd name="connsiteX3892" fmla="*/ 4110581 w 11830043"/>
              <a:gd name="connsiteY3892" fmla="*/ 2914927 h 6533995"/>
              <a:gd name="connsiteX3893" fmla="*/ 4100799 w 11830043"/>
              <a:gd name="connsiteY3893" fmla="*/ 2905140 h 6533995"/>
              <a:gd name="connsiteX3894" fmla="*/ 4110581 w 11830043"/>
              <a:gd name="connsiteY3894" fmla="*/ 2895416 h 6533995"/>
              <a:gd name="connsiteX3895" fmla="*/ 4351806 w 11830043"/>
              <a:gd name="connsiteY3895" fmla="*/ 2895413 h 6533995"/>
              <a:gd name="connsiteX3896" fmla="*/ 4361580 w 11830043"/>
              <a:gd name="connsiteY3896" fmla="*/ 2905137 h 6533995"/>
              <a:gd name="connsiteX3897" fmla="*/ 4351806 w 11830043"/>
              <a:gd name="connsiteY3897" fmla="*/ 2914923 h 6533995"/>
              <a:gd name="connsiteX3898" fmla="*/ 4342006 w 11830043"/>
              <a:gd name="connsiteY3898" fmla="*/ 2905137 h 6533995"/>
              <a:gd name="connsiteX3899" fmla="*/ 4351806 w 11830043"/>
              <a:gd name="connsiteY3899" fmla="*/ 2895413 h 6533995"/>
              <a:gd name="connsiteX3900" fmla="*/ 4593019 w 11830043"/>
              <a:gd name="connsiteY3900" fmla="*/ 2895409 h 6533995"/>
              <a:gd name="connsiteX3901" fmla="*/ 4602795 w 11830043"/>
              <a:gd name="connsiteY3901" fmla="*/ 2905133 h 6533995"/>
              <a:gd name="connsiteX3902" fmla="*/ 4593019 w 11830043"/>
              <a:gd name="connsiteY3902" fmla="*/ 2914919 h 6533995"/>
              <a:gd name="connsiteX3903" fmla="*/ 4583304 w 11830043"/>
              <a:gd name="connsiteY3903" fmla="*/ 2905133 h 6533995"/>
              <a:gd name="connsiteX3904" fmla="*/ 4593019 w 11830043"/>
              <a:gd name="connsiteY3904" fmla="*/ 2895409 h 6533995"/>
              <a:gd name="connsiteX3905" fmla="*/ 4834252 w 11830043"/>
              <a:gd name="connsiteY3905" fmla="*/ 2895405 h 6533995"/>
              <a:gd name="connsiteX3906" fmla="*/ 4844040 w 11830043"/>
              <a:gd name="connsiteY3906" fmla="*/ 2905129 h 6533995"/>
              <a:gd name="connsiteX3907" fmla="*/ 4834252 w 11830043"/>
              <a:gd name="connsiteY3907" fmla="*/ 2914916 h 6533995"/>
              <a:gd name="connsiteX3908" fmla="*/ 4824534 w 11830043"/>
              <a:gd name="connsiteY3908" fmla="*/ 2905129 h 6533995"/>
              <a:gd name="connsiteX3909" fmla="*/ 4834252 w 11830043"/>
              <a:gd name="connsiteY3909" fmla="*/ 2895405 h 6533995"/>
              <a:gd name="connsiteX3910" fmla="*/ 5075485 w 11830043"/>
              <a:gd name="connsiteY3910" fmla="*/ 2895402 h 6533995"/>
              <a:gd name="connsiteX3911" fmla="*/ 5085202 w 11830043"/>
              <a:gd name="connsiteY3911" fmla="*/ 2905126 h 6533995"/>
              <a:gd name="connsiteX3912" fmla="*/ 5075485 w 11830043"/>
              <a:gd name="connsiteY3912" fmla="*/ 2914912 h 6533995"/>
              <a:gd name="connsiteX3913" fmla="*/ 5065705 w 11830043"/>
              <a:gd name="connsiteY3913" fmla="*/ 2905126 h 6533995"/>
              <a:gd name="connsiteX3914" fmla="*/ 5075485 w 11830043"/>
              <a:gd name="connsiteY3914" fmla="*/ 2895402 h 6533995"/>
              <a:gd name="connsiteX3915" fmla="*/ 5316710 w 11830043"/>
              <a:gd name="connsiteY3915" fmla="*/ 2895398 h 6533995"/>
              <a:gd name="connsiteX3916" fmla="*/ 5326429 w 11830043"/>
              <a:gd name="connsiteY3916" fmla="*/ 2905122 h 6533995"/>
              <a:gd name="connsiteX3917" fmla="*/ 5316710 w 11830043"/>
              <a:gd name="connsiteY3917" fmla="*/ 2914908 h 6533995"/>
              <a:gd name="connsiteX3918" fmla="*/ 5306924 w 11830043"/>
              <a:gd name="connsiteY3918" fmla="*/ 2905122 h 6533995"/>
              <a:gd name="connsiteX3919" fmla="*/ 5316710 w 11830043"/>
              <a:gd name="connsiteY3919" fmla="*/ 2895398 h 6533995"/>
              <a:gd name="connsiteX3920" fmla="*/ 5557991 w 11830043"/>
              <a:gd name="connsiteY3920" fmla="*/ 2895394 h 6533995"/>
              <a:gd name="connsiteX3921" fmla="*/ 5567774 w 11830043"/>
              <a:gd name="connsiteY3921" fmla="*/ 2905118 h 6533995"/>
              <a:gd name="connsiteX3922" fmla="*/ 5557991 w 11830043"/>
              <a:gd name="connsiteY3922" fmla="*/ 2914905 h 6533995"/>
              <a:gd name="connsiteX3923" fmla="*/ 5548208 w 11830043"/>
              <a:gd name="connsiteY3923" fmla="*/ 2905118 h 6533995"/>
              <a:gd name="connsiteX3924" fmla="*/ 5557991 w 11830043"/>
              <a:gd name="connsiteY3924" fmla="*/ 2895394 h 6533995"/>
              <a:gd name="connsiteX3925" fmla="*/ 5799205 w 11830043"/>
              <a:gd name="connsiteY3925" fmla="*/ 2895391 h 6533995"/>
              <a:gd name="connsiteX3926" fmla="*/ 5808989 w 11830043"/>
              <a:gd name="connsiteY3926" fmla="*/ 2905114 h 6533995"/>
              <a:gd name="connsiteX3927" fmla="*/ 5799205 w 11830043"/>
              <a:gd name="connsiteY3927" fmla="*/ 2914901 h 6533995"/>
              <a:gd name="connsiteX3928" fmla="*/ 5789486 w 11830043"/>
              <a:gd name="connsiteY3928" fmla="*/ 2905114 h 6533995"/>
              <a:gd name="connsiteX3929" fmla="*/ 5799205 w 11830043"/>
              <a:gd name="connsiteY3929" fmla="*/ 2895391 h 6533995"/>
              <a:gd name="connsiteX3930" fmla="*/ 6040432 w 11830043"/>
              <a:gd name="connsiteY3930" fmla="*/ 2895387 h 6533995"/>
              <a:gd name="connsiteX3931" fmla="*/ 6050216 w 11830043"/>
              <a:gd name="connsiteY3931" fmla="*/ 2905111 h 6533995"/>
              <a:gd name="connsiteX3932" fmla="*/ 6040432 w 11830043"/>
              <a:gd name="connsiteY3932" fmla="*/ 2914897 h 6533995"/>
              <a:gd name="connsiteX3933" fmla="*/ 6030712 w 11830043"/>
              <a:gd name="connsiteY3933" fmla="*/ 2905111 h 6533995"/>
              <a:gd name="connsiteX3934" fmla="*/ 6040432 w 11830043"/>
              <a:gd name="connsiteY3934" fmla="*/ 2895387 h 6533995"/>
              <a:gd name="connsiteX3935" fmla="*/ 6281661 w 11830043"/>
              <a:gd name="connsiteY3935" fmla="*/ 2895383 h 6533995"/>
              <a:gd name="connsiteX3936" fmla="*/ 6291381 w 11830043"/>
              <a:gd name="connsiteY3936" fmla="*/ 2905107 h 6533995"/>
              <a:gd name="connsiteX3937" fmla="*/ 6281661 w 11830043"/>
              <a:gd name="connsiteY3937" fmla="*/ 2914893 h 6533995"/>
              <a:gd name="connsiteX3938" fmla="*/ 6271877 w 11830043"/>
              <a:gd name="connsiteY3938" fmla="*/ 2905107 h 6533995"/>
              <a:gd name="connsiteX3939" fmla="*/ 6281661 w 11830043"/>
              <a:gd name="connsiteY3939" fmla="*/ 2895383 h 6533995"/>
              <a:gd name="connsiteX3940" fmla="*/ 6522889 w 11830043"/>
              <a:gd name="connsiteY3940" fmla="*/ 2895379 h 6533995"/>
              <a:gd name="connsiteX3941" fmla="*/ 6532610 w 11830043"/>
              <a:gd name="connsiteY3941" fmla="*/ 2905103 h 6533995"/>
              <a:gd name="connsiteX3942" fmla="*/ 6522889 w 11830043"/>
              <a:gd name="connsiteY3942" fmla="*/ 2914890 h 6533995"/>
              <a:gd name="connsiteX3943" fmla="*/ 6513105 w 11830043"/>
              <a:gd name="connsiteY3943" fmla="*/ 2905103 h 6533995"/>
              <a:gd name="connsiteX3944" fmla="*/ 6522889 w 11830043"/>
              <a:gd name="connsiteY3944" fmla="*/ 2895379 h 6533995"/>
              <a:gd name="connsiteX3945" fmla="*/ 6764118 w 11830043"/>
              <a:gd name="connsiteY3945" fmla="*/ 2895376 h 6533995"/>
              <a:gd name="connsiteX3946" fmla="*/ 6773902 w 11830043"/>
              <a:gd name="connsiteY3946" fmla="*/ 2905100 h 6533995"/>
              <a:gd name="connsiteX3947" fmla="*/ 6764118 w 11830043"/>
              <a:gd name="connsiteY3947" fmla="*/ 2914886 h 6533995"/>
              <a:gd name="connsiteX3948" fmla="*/ 6754335 w 11830043"/>
              <a:gd name="connsiteY3948" fmla="*/ 2905100 h 6533995"/>
              <a:gd name="connsiteX3949" fmla="*/ 6764118 w 11830043"/>
              <a:gd name="connsiteY3949" fmla="*/ 2895376 h 6533995"/>
              <a:gd name="connsiteX3950" fmla="*/ 7005346 w 11830043"/>
              <a:gd name="connsiteY3950" fmla="*/ 2895372 h 6533995"/>
              <a:gd name="connsiteX3951" fmla="*/ 7015130 w 11830043"/>
              <a:gd name="connsiteY3951" fmla="*/ 2905096 h 6533995"/>
              <a:gd name="connsiteX3952" fmla="*/ 7005346 w 11830043"/>
              <a:gd name="connsiteY3952" fmla="*/ 2914882 h 6533995"/>
              <a:gd name="connsiteX3953" fmla="*/ 6995626 w 11830043"/>
              <a:gd name="connsiteY3953" fmla="*/ 2905096 h 6533995"/>
              <a:gd name="connsiteX3954" fmla="*/ 7005346 w 11830043"/>
              <a:gd name="connsiteY3954" fmla="*/ 2895372 h 6533995"/>
              <a:gd name="connsiteX3955" fmla="*/ 7246575 w 11830043"/>
              <a:gd name="connsiteY3955" fmla="*/ 2895368 h 6533995"/>
              <a:gd name="connsiteX3956" fmla="*/ 7256359 w 11830043"/>
              <a:gd name="connsiteY3956" fmla="*/ 2905092 h 6533995"/>
              <a:gd name="connsiteX3957" fmla="*/ 7246575 w 11830043"/>
              <a:gd name="connsiteY3957" fmla="*/ 2914879 h 6533995"/>
              <a:gd name="connsiteX3958" fmla="*/ 7236855 w 11830043"/>
              <a:gd name="connsiteY3958" fmla="*/ 2905092 h 6533995"/>
              <a:gd name="connsiteX3959" fmla="*/ 7246575 w 11830043"/>
              <a:gd name="connsiteY3959" fmla="*/ 2895368 h 6533995"/>
              <a:gd name="connsiteX3960" fmla="*/ 7487803 w 11830043"/>
              <a:gd name="connsiteY3960" fmla="*/ 2895365 h 6533995"/>
              <a:gd name="connsiteX3961" fmla="*/ 7497524 w 11830043"/>
              <a:gd name="connsiteY3961" fmla="*/ 2905089 h 6533995"/>
              <a:gd name="connsiteX3962" fmla="*/ 7487803 w 11830043"/>
              <a:gd name="connsiteY3962" fmla="*/ 2914875 h 6533995"/>
              <a:gd name="connsiteX3963" fmla="*/ 7478019 w 11830043"/>
              <a:gd name="connsiteY3963" fmla="*/ 2905089 h 6533995"/>
              <a:gd name="connsiteX3964" fmla="*/ 7487803 w 11830043"/>
              <a:gd name="connsiteY3964" fmla="*/ 2895365 h 6533995"/>
              <a:gd name="connsiteX3965" fmla="*/ 7729032 w 11830043"/>
              <a:gd name="connsiteY3965" fmla="*/ 2895361 h 6533995"/>
              <a:gd name="connsiteX3966" fmla="*/ 7738753 w 11830043"/>
              <a:gd name="connsiteY3966" fmla="*/ 2905085 h 6533995"/>
              <a:gd name="connsiteX3967" fmla="*/ 7729032 w 11830043"/>
              <a:gd name="connsiteY3967" fmla="*/ 2914871 h 6533995"/>
              <a:gd name="connsiteX3968" fmla="*/ 7719249 w 11830043"/>
              <a:gd name="connsiteY3968" fmla="*/ 2905085 h 6533995"/>
              <a:gd name="connsiteX3969" fmla="*/ 7729032 w 11830043"/>
              <a:gd name="connsiteY3969" fmla="*/ 2895361 h 6533995"/>
              <a:gd name="connsiteX3970" fmla="*/ 7970260 w 11830043"/>
              <a:gd name="connsiteY3970" fmla="*/ 2895357 h 6533995"/>
              <a:gd name="connsiteX3971" fmla="*/ 7980044 w 11830043"/>
              <a:gd name="connsiteY3971" fmla="*/ 2905081 h 6533995"/>
              <a:gd name="connsiteX3972" fmla="*/ 7970260 w 11830043"/>
              <a:gd name="connsiteY3972" fmla="*/ 2914868 h 6533995"/>
              <a:gd name="connsiteX3973" fmla="*/ 7960477 w 11830043"/>
              <a:gd name="connsiteY3973" fmla="*/ 2905081 h 6533995"/>
              <a:gd name="connsiteX3974" fmla="*/ 7970260 w 11830043"/>
              <a:gd name="connsiteY3974" fmla="*/ 2895357 h 6533995"/>
              <a:gd name="connsiteX3975" fmla="*/ 8211553 w 11830043"/>
              <a:gd name="connsiteY3975" fmla="*/ 2895354 h 6533995"/>
              <a:gd name="connsiteX3976" fmla="*/ 8221273 w 11830043"/>
              <a:gd name="connsiteY3976" fmla="*/ 2905078 h 6533995"/>
              <a:gd name="connsiteX3977" fmla="*/ 8211553 w 11830043"/>
              <a:gd name="connsiteY3977" fmla="*/ 2914864 h 6533995"/>
              <a:gd name="connsiteX3978" fmla="*/ 8201769 w 11830043"/>
              <a:gd name="connsiteY3978" fmla="*/ 2905078 h 6533995"/>
              <a:gd name="connsiteX3979" fmla="*/ 8211553 w 11830043"/>
              <a:gd name="connsiteY3979" fmla="*/ 2895354 h 6533995"/>
              <a:gd name="connsiteX3980" fmla="*/ 8452781 w 11830043"/>
              <a:gd name="connsiteY3980" fmla="*/ 2895350 h 6533995"/>
              <a:gd name="connsiteX3981" fmla="*/ 8462566 w 11830043"/>
              <a:gd name="connsiteY3981" fmla="*/ 2905074 h 6533995"/>
              <a:gd name="connsiteX3982" fmla="*/ 8452781 w 11830043"/>
              <a:gd name="connsiteY3982" fmla="*/ 2914860 h 6533995"/>
              <a:gd name="connsiteX3983" fmla="*/ 8443061 w 11830043"/>
              <a:gd name="connsiteY3983" fmla="*/ 2905074 h 6533995"/>
              <a:gd name="connsiteX3984" fmla="*/ 8452781 w 11830043"/>
              <a:gd name="connsiteY3984" fmla="*/ 2895350 h 6533995"/>
              <a:gd name="connsiteX3985" fmla="*/ 8694009 w 11830043"/>
              <a:gd name="connsiteY3985" fmla="*/ 2895346 h 6533995"/>
              <a:gd name="connsiteX3986" fmla="*/ 8703730 w 11830043"/>
              <a:gd name="connsiteY3986" fmla="*/ 2905070 h 6533995"/>
              <a:gd name="connsiteX3987" fmla="*/ 8694009 w 11830043"/>
              <a:gd name="connsiteY3987" fmla="*/ 2914857 h 6533995"/>
              <a:gd name="connsiteX3988" fmla="*/ 8684289 w 11830043"/>
              <a:gd name="connsiteY3988" fmla="*/ 2905070 h 6533995"/>
              <a:gd name="connsiteX3989" fmla="*/ 8694009 w 11830043"/>
              <a:gd name="connsiteY3989" fmla="*/ 2895346 h 6533995"/>
              <a:gd name="connsiteX3990" fmla="*/ 8935237 w 11830043"/>
              <a:gd name="connsiteY3990" fmla="*/ 2895343 h 6533995"/>
              <a:gd name="connsiteX3991" fmla="*/ 8944958 w 11830043"/>
              <a:gd name="connsiteY3991" fmla="*/ 2905066 h 6533995"/>
              <a:gd name="connsiteX3992" fmla="*/ 8935237 w 11830043"/>
              <a:gd name="connsiteY3992" fmla="*/ 2914853 h 6533995"/>
              <a:gd name="connsiteX3993" fmla="*/ 8925454 w 11830043"/>
              <a:gd name="connsiteY3993" fmla="*/ 2905066 h 6533995"/>
              <a:gd name="connsiteX3994" fmla="*/ 8935237 w 11830043"/>
              <a:gd name="connsiteY3994" fmla="*/ 2895343 h 6533995"/>
              <a:gd name="connsiteX3995" fmla="*/ 9176467 w 11830043"/>
              <a:gd name="connsiteY3995" fmla="*/ 2895339 h 6533995"/>
              <a:gd name="connsiteX3996" fmla="*/ 9186187 w 11830043"/>
              <a:gd name="connsiteY3996" fmla="*/ 2905063 h 6533995"/>
              <a:gd name="connsiteX3997" fmla="*/ 9176467 w 11830043"/>
              <a:gd name="connsiteY3997" fmla="*/ 2914849 h 6533995"/>
              <a:gd name="connsiteX3998" fmla="*/ 9166683 w 11830043"/>
              <a:gd name="connsiteY3998" fmla="*/ 2905063 h 6533995"/>
              <a:gd name="connsiteX3999" fmla="*/ 9176467 w 11830043"/>
              <a:gd name="connsiteY3999" fmla="*/ 2895339 h 6533995"/>
              <a:gd name="connsiteX4000" fmla="*/ 9417695 w 11830043"/>
              <a:gd name="connsiteY4000" fmla="*/ 2895335 h 6533995"/>
              <a:gd name="connsiteX4001" fmla="*/ 9427416 w 11830043"/>
              <a:gd name="connsiteY4001" fmla="*/ 2905059 h 6533995"/>
              <a:gd name="connsiteX4002" fmla="*/ 9417695 w 11830043"/>
              <a:gd name="connsiteY4002" fmla="*/ 2914845 h 6533995"/>
              <a:gd name="connsiteX4003" fmla="*/ 9407911 w 11830043"/>
              <a:gd name="connsiteY4003" fmla="*/ 2905059 h 6533995"/>
              <a:gd name="connsiteX4004" fmla="*/ 9417695 w 11830043"/>
              <a:gd name="connsiteY4004" fmla="*/ 2895335 h 6533995"/>
              <a:gd name="connsiteX4005" fmla="*/ 9649203 w 11830043"/>
              <a:gd name="connsiteY4005" fmla="*/ 2654245 h 6533995"/>
              <a:gd name="connsiteX4006" fmla="*/ 9658923 w 11830043"/>
              <a:gd name="connsiteY4006" fmla="*/ 2664040 h 6533995"/>
              <a:gd name="connsiteX4007" fmla="*/ 9649203 w 11830043"/>
              <a:gd name="connsiteY4007" fmla="*/ 2673789 h 6533995"/>
              <a:gd name="connsiteX4008" fmla="*/ 9639483 w 11830043"/>
              <a:gd name="connsiteY4008" fmla="*/ 2664040 h 6533995"/>
              <a:gd name="connsiteX4009" fmla="*/ 9649203 w 11830043"/>
              <a:gd name="connsiteY4009" fmla="*/ 2654245 h 6533995"/>
              <a:gd name="connsiteX4010" fmla="*/ 9890432 w 11830043"/>
              <a:gd name="connsiteY4010" fmla="*/ 2654242 h 6533995"/>
              <a:gd name="connsiteX4011" fmla="*/ 9900152 w 11830043"/>
              <a:gd name="connsiteY4011" fmla="*/ 2664035 h 6533995"/>
              <a:gd name="connsiteX4012" fmla="*/ 9890432 w 11830043"/>
              <a:gd name="connsiteY4012" fmla="*/ 2673789 h 6533995"/>
              <a:gd name="connsiteX4013" fmla="*/ 9880648 w 11830043"/>
              <a:gd name="connsiteY4013" fmla="*/ 2664035 h 6533995"/>
              <a:gd name="connsiteX4014" fmla="*/ 9890432 w 11830043"/>
              <a:gd name="connsiteY4014" fmla="*/ 2654242 h 6533995"/>
              <a:gd name="connsiteX4015" fmla="*/ 10131660 w 11830043"/>
              <a:gd name="connsiteY4015" fmla="*/ 2654237 h 6533995"/>
              <a:gd name="connsiteX4016" fmla="*/ 10141444 w 11830043"/>
              <a:gd name="connsiteY4016" fmla="*/ 2664031 h 6533995"/>
              <a:gd name="connsiteX4017" fmla="*/ 10131660 w 11830043"/>
              <a:gd name="connsiteY4017" fmla="*/ 2673784 h 6533995"/>
              <a:gd name="connsiteX4018" fmla="*/ 10121940 w 11830043"/>
              <a:gd name="connsiteY4018" fmla="*/ 2664031 h 6533995"/>
              <a:gd name="connsiteX4019" fmla="*/ 10131660 w 11830043"/>
              <a:gd name="connsiteY4019" fmla="*/ 2654237 h 6533995"/>
              <a:gd name="connsiteX4020" fmla="*/ 10372888 w 11830043"/>
              <a:gd name="connsiteY4020" fmla="*/ 2654233 h 6533995"/>
              <a:gd name="connsiteX4021" fmla="*/ 10382673 w 11830043"/>
              <a:gd name="connsiteY4021" fmla="*/ 2664026 h 6533995"/>
              <a:gd name="connsiteX4022" fmla="*/ 10372888 w 11830043"/>
              <a:gd name="connsiteY4022" fmla="*/ 2673778 h 6533995"/>
              <a:gd name="connsiteX4023" fmla="*/ 10363168 w 11830043"/>
              <a:gd name="connsiteY4023" fmla="*/ 2664026 h 6533995"/>
              <a:gd name="connsiteX4024" fmla="*/ 10372888 w 11830043"/>
              <a:gd name="connsiteY4024" fmla="*/ 2654233 h 6533995"/>
              <a:gd name="connsiteX4025" fmla="*/ 10614116 w 11830043"/>
              <a:gd name="connsiteY4025" fmla="*/ 2654228 h 6533995"/>
              <a:gd name="connsiteX4026" fmla="*/ 10623901 w 11830043"/>
              <a:gd name="connsiteY4026" fmla="*/ 2664020 h 6533995"/>
              <a:gd name="connsiteX4027" fmla="*/ 10614116 w 11830043"/>
              <a:gd name="connsiteY4027" fmla="*/ 2673772 h 6533995"/>
              <a:gd name="connsiteX4028" fmla="*/ 10604396 w 11830043"/>
              <a:gd name="connsiteY4028" fmla="*/ 2664020 h 6533995"/>
              <a:gd name="connsiteX4029" fmla="*/ 10614116 w 11830043"/>
              <a:gd name="connsiteY4029" fmla="*/ 2654228 h 6533995"/>
              <a:gd name="connsiteX4030" fmla="*/ 10855345 w 11830043"/>
              <a:gd name="connsiteY4030" fmla="*/ 2654223 h 6533995"/>
              <a:gd name="connsiteX4031" fmla="*/ 10865065 w 11830043"/>
              <a:gd name="connsiteY4031" fmla="*/ 2664015 h 6533995"/>
              <a:gd name="connsiteX4032" fmla="*/ 10855345 w 11830043"/>
              <a:gd name="connsiteY4032" fmla="*/ 2673766 h 6533995"/>
              <a:gd name="connsiteX4033" fmla="*/ 10845625 w 11830043"/>
              <a:gd name="connsiteY4033" fmla="*/ 2664015 h 6533995"/>
              <a:gd name="connsiteX4034" fmla="*/ 10855345 w 11830043"/>
              <a:gd name="connsiteY4034" fmla="*/ 2654223 h 6533995"/>
              <a:gd name="connsiteX4035" fmla="*/ 11096574 w 11830043"/>
              <a:gd name="connsiteY4035" fmla="*/ 2654219 h 6533995"/>
              <a:gd name="connsiteX4036" fmla="*/ 11106294 w 11830043"/>
              <a:gd name="connsiteY4036" fmla="*/ 2664011 h 6533995"/>
              <a:gd name="connsiteX4037" fmla="*/ 11096574 w 11830043"/>
              <a:gd name="connsiteY4037" fmla="*/ 2673761 h 6533995"/>
              <a:gd name="connsiteX4038" fmla="*/ 11086790 w 11830043"/>
              <a:gd name="connsiteY4038" fmla="*/ 2664011 h 6533995"/>
              <a:gd name="connsiteX4039" fmla="*/ 11096574 w 11830043"/>
              <a:gd name="connsiteY4039" fmla="*/ 2654219 h 6533995"/>
              <a:gd name="connsiteX4040" fmla="*/ 11337802 w 11830043"/>
              <a:gd name="connsiteY4040" fmla="*/ 2654214 h 6533995"/>
              <a:gd name="connsiteX4041" fmla="*/ 11347587 w 11830043"/>
              <a:gd name="connsiteY4041" fmla="*/ 2664006 h 6533995"/>
              <a:gd name="connsiteX4042" fmla="*/ 11337802 w 11830043"/>
              <a:gd name="connsiteY4042" fmla="*/ 2673755 h 6533995"/>
              <a:gd name="connsiteX4043" fmla="*/ 11328082 w 11830043"/>
              <a:gd name="connsiteY4043" fmla="*/ 2664006 h 6533995"/>
              <a:gd name="connsiteX4044" fmla="*/ 11337802 w 11830043"/>
              <a:gd name="connsiteY4044" fmla="*/ 2654214 h 6533995"/>
              <a:gd name="connsiteX4045" fmla="*/ 11579030 w 11830043"/>
              <a:gd name="connsiteY4045" fmla="*/ 2654210 h 6533995"/>
              <a:gd name="connsiteX4046" fmla="*/ 11588815 w 11830043"/>
              <a:gd name="connsiteY4046" fmla="*/ 2664001 h 6533995"/>
              <a:gd name="connsiteX4047" fmla="*/ 11579030 w 11830043"/>
              <a:gd name="connsiteY4047" fmla="*/ 2673750 h 6533995"/>
              <a:gd name="connsiteX4048" fmla="*/ 11569310 w 11830043"/>
              <a:gd name="connsiteY4048" fmla="*/ 2664001 h 6533995"/>
              <a:gd name="connsiteX4049" fmla="*/ 11579030 w 11830043"/>
              <a:gd name="connsiteY4049" fmla="*/ 2654210 h 6533995"/>
              <a:gd name="connsiteX4050" fmla="*/ 11820259 w 11830043"/>
              <a:gd name="connsiteY4050" fmla="*/ 2654205 h 6533995"/>
              <a:gd name="connsiteX4051" fmla="*/ 11830043 w 11830043"/>
              <a:gd name="connsiteY4051" fmla="*/ 2663996 h 6533995"/>
              <a:gd name="connsiteX4052" fmla="*/ 11820259 w 11830043"/>
              <a:gd name="connsiteY4052" fmla="*/ 2673744 h 6533995"/>
              <a:gd name="connsiteX4053" fmla="*/ 11810539 w 11830043"/>
              <a:gd name="connsiteY4053" fmla="*/ 2663996 h 6533995"/>
              <a:gd name="connsiteX4054" fmla="*/ 11820259 w 11830043"/>
              <a:gd name="connsiteY4054" fmla="*/ 2654205 h 6533995"/>
              <a:gd name="connsiteX4055" fmla="*/ 9722 w 11830043"/>
              <a:gd name="connsiteY4055" fmla="*/ 2654200 h 6533995"/>
              <a:gd name="connsiteX4056" fmla="*/ 19505 w 11830043"/>
              <a:gd name="connsiteY4056" fmla="*/ 2663992 h 6533995"/>
              <a:gd name="connsiteX4057" fmla="*/ 9722 w 11830043"/>
              <a:gd name="connsiteY4057" fmla="*/ 2673739 h 6533995"/>
              <a:gd name="connsiteX4058" fmla="*/ 2 w 11830043"/>
              <a:gd name="connsiteY4058" fmla="*/ 2663992 h 6533995"/>
              <a:gd name="connsiteX4059" fmla="*/ 9722 w 11830043"/>
              <a:gd name="connsiteY4059" fmla="*/ 2654200 h 6533995"/>
              <a:gd name="connsiteX4060" fmla="*/ 251005 w 11830043"/>
              <a:gd name="connsiteY4060" fmla="*/ 2654195 h 6533995"/>
              <a:gd name="connsiteX4061" fmla="*/ 260789 w 11830043"/>
              <a:gd name="connsiteY4061" fmla="*/ 2663987 h 6533995"/>
              <a:gd name="connsiteX4062" fmla="*/ 251005 w 11830043"/>
              <a:gd name="connsiteY4062" fmla="*/ 2673734 h 6533995"/>
              <a:gd name="connsiteX4063" fmla="*/ 241285 w 11830043"/>
              <a:gd name="connsiteY4063" fmla="*/ 2663987 h 6533995"/>
              <a:gd name="connsiteX4064" fmla="*/ 251005 w 11830043"/>
              <a:gd name="connsiteY4064" fmla="*/ 2654195 h 6533995"/>
              <a:gd name="connsiteX4065" fmla="*/ 492224 w 11830043"/>
              <a:gd name="connsiteY4065" fmla="*/ 2654191 h 6533995"/>
              <a:gd name="connsiteX4066" fmla="*/ 501944 w 11830043"/>
              <a:gd name="connsiteY4066" fmla="*/ 2663983 h 6533995"/>
              <a:gd name="connsiteX4067" fmla="*/ 492224 w 11830043"/>
              <a:gd name="connsiteY4067" fmla="*/ 2673729 h 6533995"/>
              <a:gd name="connsiteX4068" fmla="*/ 482441 w 11830043"/>
              <a:gd name="connsiteY4068" fmla="*/ 2663983 h 6533995"/>
              <a:gd name="connsiteX4069" fmla="*/ 492224 w 11830043"/>
              <a:gd name="connsiteY4069" fmla="*/ 2654191 h 6533995"/>
              <a:gd name="connsiteX4070" fmla="*/ 733445 w 11830043"/>
              <a:gd name="connsiteY4070" fmla="*/ 2654186 h 6533995"/>
              <a:gd name="connsiteX4071" fmla="*/ 743165 w 11830043"/>
              <a:gd name="connsiteY4071" fmla="*/ 2663978 h 6533995"/>
              <a:gd name="connsiteX4072" fmla="*/ 733445 w 11830043"/>
              <a:gd name="connsiteY4072" fmla="*/ 2673725 h 6533995"/>
              <a:gd name="connsiteX4073" fmla="*/ 723661 w 11830043"/>
              <a:gd name="connsiteY4073" fmla="*/ 2663978 h 6533995"/>
              <a:gd name="connsiteX4074" fmla="*/ 733445 w 11830043"/>
              <a:gd name="connsiteY4074" fmla="*/ 2654186 h 6533995"/>
              <a:gd name="connsiteX4075" fmla="*/ 974665 w 11830043"/>
              <a:gd name="connsiteY4075" fmla="*/ 2654182 h 6533995"/>
              <a:gd name="connsiteX4076" fmla="*/ 984449 w 11830043"/>
              <a:gd name="connsiteY4076" fmla="*/ 2663974 h 6533995"/>
              <a:gd name="connsiteX4077" fmla="*/ 974665 w 11830043"/>
              <a:gd name="connsiteY4077" fmla="*/ 2673720 h 6533995"/>
              <a:gd name="connsiteX4078" fmla="*/ 964945 w 11830043"/>
              <a:gd name="connsiteY4078" fmla="*/ 2663974 h 6533995"/>
              <a:gd name="connsiteX4079" fmla="*/ 974665 w 11830043"/>
              <a:gd name="connsiteY4079" fmla="*/ 2654182 h 6533995"/>
              <a:gd name="connsiteX4080" fmla="*/ 1215885 w 11830043"/>
              <a:gd name="connsiteY4080" fmla="*/ 2654177 h 6533995"/>
              <a:gd name="connsiteX4081" fmla="*/ 1225669 w 11830043"/>
              <a:gd name="connsiteY4081" fmla="*/ 2663969 h 6533995"/>
              <a:gd name="connsiteX4082" fmla="*/ 1215885 w 11830043"/>
              <a:gd name="connsiteY4082" fmla="*/ 2673715 h 6533995"/>
              <a:gd name="connsiteX4083" fmla="*/ 1206165 w 11830043"/>
              <a:gd name="connsiteY4083" fmla="*/ 2663969 h 6533995"/>
              <a:gd name="connsiteX4084" fmla="*/ 1215885 w 11830043"/>
              <a:gd name="connsiteY4084" fmla="*/ 2654177 h 6533995"/>
              <a:gd name="connsiteX4085" fmla="*/ 1457107 w 11830043"/>
              <a:gd name="connsiteY4085" fmla="*/ 2654173 h 6533995"/>
              <a:gd name="connsiteX4086" fmla="*/ 1466827 w 11830043"/>
              <a:gd name="connsiteY4086" fmla="*/ 2663964 h 6533995"/>
              <a:gd name="connsiteX4087" fmla="*/ 1457107 w 11830043"/>
              <a:gd name="connsiteY4087" fmla="*/ 2673709 h 6533995"/>
              <a:gd name="connsiteX4088" fmla="*/ 1447323 w 11830043"/>
              <a:gd name="connsiteY4088" fmla="*/ 2663964 h 6533995"/>
              <a:gd name="connsiteX4089" fmla="*/ 1457107 w 11830043"/>
              <a:gd name="connsiteY4089" fmla="*/ 2654173 h 6533995"/>
              <a:gd name="connsiteX4090" fmla="*/ 1698332 w 11830043"/>
              <a:gd name="connsiteY4090" fmla="*/ 2654167 h 6533995"/>
              <a:gd name="connsiteX4091" fmla="*/ 1708117 w 11830043"/>
              <a:gd name="connsiteY4091" fmla="*/ 2663959 h 6533995"/>
              <a:gd name="connsiteX4092" fmla="*/ 1698332 w 11830043"/>
              <a:gd name="connsiteY4092" fmla="*/ 2673704 h 6533995"/>
              <a:gd name="connsiteX4093" fmla="*/ 1688546 w 11830043"/>
              <a:gd name="connsiteY4093" fmla="*/ 2663959 h 6533995"/>
              <a:gd name="connsiteX4094" fmla="*/ 1698332 w 11830043"/>
              <a:gd name="connsiteY4094" fmla="*/ 2654167 h 6533995"/>
              <a:gd name="connsiteX4095" fmla="*/ 1939580 w 11830043"/>
              <a:gd name="connsiteY4095" fmla="*/ 2654163 h 6533995"/>
              <a:gd name="connsiteX4096" fmla="*/ 1949364 w 11830043"/>
              <a:gd name="connsiteY4096" fmla="*/ 2663954 h 6533995"/>
              <a:gd name="connsiteX4097" fmla="*/ 1939580 w 11830043"/>
              <a:gd name="connsiteY4097" fmla="*/ 2673698 h 6533995"/>
              <a:gd name="connsiteX4098" fmla="*/ 1929860 w 11830043"/>
              <a:gd name="connsiteY4098" fmla="*/ 2663954 h 6533995"/>
              <a:gd name="connsiteX4099" fmla="*/ 1939580 w 11830043"/>
              <a:gd name="connsiteY4099" fmla="*/ 2654163 h 6533995"/>
              <a:gd name="connsiteX4100" fmla="*/ 2180788 w 11830043"/>
              <a:gd name="connsiteY4100" fmla="*/ 2654158 h 6533995"/>
              <a:gd name="connsiteX4101" fmla="*/ 2190580 w 11830043"/>
              <a:gd name="connsiteY4101" fmla="*/ 2663948 h 6533995"/>
              <a:gd name="connsiteX4102" fmla="*/ 2180788 w 11830043"/>
              <a:gd name="connsiteY4102" fmla="*/ 2673693 h 6533995"/>
              <a:gd name="connsiteX4103" fmla="*/ 2171083 w 11830043"/>
              <a:gd name="connsiteY4103" fmla="*/ 2663948 h 6533995"/>
              <a:gd name="connsiteX4104" fmla="*/ 2180788 w 11830043"/>
              <a:gd name="connsiteY4104" fmla="*/ 2654158 h 6533995"/>
              <a:gd name="connsiteX4105" fmla="*/ 2422037 w 11830043"/>
              <a:gd name="connsiteY4105" fmla="*/ 2654154 h 6533995"/>
              <a:gd name="connsiteX4106" fmla="*/ 2431753 w 11830043"/>
              <a:gd name="connsiteY4106" fmla="*/ 2663944 h 6533995"/>
              <a:gd name="connsiteX4107" fmla="*/ 2422037 w 11830043"/>
              <a:gd name="connsiteY4107" fmla="*/ 2673687 h 6533995"/>
              <a:gd name="connsiteX4108" fmla="*/ 2412257 w 11830043"/>
              <a:gd name="connsiteY4108" fmla="*/ 2663944 h 6533995"/>
              <a:gd name="connsiteX4109" fmla="*/ 2422037 w 11830043"/>
              <a:gd name="connsiteY4109" fmla="*/ 2654154 h 6533995"/>
              <a:gd name="connsiteX4110" fmla="*/ 2663275 w 11830043"/>
              <a:gd name="connsiteY4110" fmla="*/ 2654149 h 6533995"/>
              <a:gd name="connsiteX4111" fmla="*/ 2672998 w 11830043"/>
              <a:gd name="connsiteY4111" fmla="*/ 2663939 h 6533995"/>
              <a:gd name="connsiteX4112" fmla="*/ 2663275 w 11830043"/>
              <a:gd name="connsiteY4112" fmla="*/ 2673681 h 6533995"/>
              <a:gd name="connsiteX4113" fmla="*/ 2653492 w 11830043"/>
              <a:gd name="connsiteY4113" fmla="*/ 2663939 h 6533995"/>
              <a:gd name="connsiteX4114" fmla="*/ 2663275 w 11830043"/>
              <a:gd name="connsiteY4114" fmla="*/ 2654149 h 6533995"/>
              <a:gd name="connsiteX4115" fmla="*/ 2904572 w 11830043"/>
              <a:gd name="connsiteY4115" fmla="*/ 2654145 h 6533995"/>
              <a:gd name="connsiteX4116" fmla="*/ 2914354 w 11830043"/>
              <a:gd name="connsiteY4116" fmla="*/ 2663935 h 6533995"/>
              <a:gd name="connsiteX4117" fmla="*/ 2904572 w 11830043"/>
              <a:gd name="connsiteY4117" fmla="*/ 2673677 h 6533995"/>
              <a:gd name="connsiteX4118" fmla="*/ 2894790 w 11830043"/>
              <a:gd name="connsiteY4118" fmla="*/ 2663935 h 6533995"/>
              <a:gd name="connsiteX4119" fmla="*/ 2904572 w 11830043"/>
              <a:gd name="connsiteY4119" fmla="*/ 2654145 h 6533995"/>
              <a:gd name="connsiteX4120" fmla="*/ 3145750 w 11830043"/>
              <a:gd name="connsiteY4120" fmla="*/ 2654140 h 6533995"/>
              <a:gd name="connsiteX4121" fmla="*/ 3155532 w 11830043"/>
              <a:gd name="connsiteY4121" fmla="*/ 2663930 h 6533995"/>
              <a:gd name="connsiteX4122" fmla="*/ 3145750 w 11830043"/>
              <a:gd name="connsiteY4122" fmla="*/ 2673672 h 6533995"/>
              <a:gd name="connsiteX4123" fmla="*/ 3136032 w 11830043"/>
              <a:gd name="connsiteY4123" fmla="*/ 2663930 h 6533995"/>
              <a:gd name="connsiteX4124" fmla="*/ 3145750 w 11830043"/>
              <a:gd name="connsiteY4124" fmla="*/ 2654140 h 6533995"/>
              <a:gd name="connsiteX4125" fmla="*/ 3386958 w 11830043"/>
              <a:gd name="connsiteY4125" fmla="*/ 2654135 h 6533995"/>
              <a:gd name="connsiteX4126" fmla="*/ 3396743 w 11830043"/>
              <a:gd name="connsiteY4126" fmla="*/ 2663926 h 6533995"/>
              <a:gd name="connsiteX4127" fmla="*/ 3386958 w 11830043"/>
              <a:gd name="connsiteY4127" fmla="*/ 2673668 h 6533995"/>
              <a:gd name="connsiteX4128" fmla="*/ 3377235 w 11830043"/>
              <a:gd name="connsiteY4128" fmla="*/ 2663926 h 6533995"/>
              <a:gd name="connsiteX4129" fmla="*/ 3386958 w 11830043"/>
              <a:gd name="connsiteY4129" fmla="*/ 2654135 h 6533995"/>
              <a:gd name="connsiteX4130" fmla="*/ 3628212 w 11830043"/>
              <a:gd name="connsiteY4130" fmla="*/ 2654130 h 6533995"/>
              <a:gd name="connsiteX4131" fmla="*/ 3637936 w 11830043"/>
              <a:gd name="connsiteY4131" fmla="*/ 2663921 h 6533995"/>
              <a:gd name="connsiteX4132" fmla="*/ 3628212 w 11830043"/>
              <a:gd name="connsiteY4132" fmla="*/ 2673663 h 6533995"/>
              <a:gd name="connsiteX4133" fmla="*/ 3618430 w 11830043"/>
              <a:gd name="connsiteY4133" fmla="*/ 2663921 h 6533995"/>
              <a:gd name="connsiteX4134" fmla="*/ 3628212 w 11830043"/>
              <a:gd name="connsiteY4134" fmla="*/ 2654130 h 6533995"/>
              <a:gd name="connsiteX4135" fmla="*/ 3869430 w 11830043"/>
              <a:gd name="connsiteY4135" fmla="*/ 2654126 h 6533995"/>
              <a:gd name="connsiteX4136" fmla="*/ 3879147 w 11830043"/>
              <a:gd name="connsiteY4136" fmla="*/ 2663916 h 6533995"/>
              <a:gd name="connsiteX4137" fmla="*/ 3869430 w 11830043"/>
              <a:gd name="connsiteY4137" fmla="*/ 2673657 h 6533995"/>
              <a:gd name="connsiteX4138" fmla="*/ 3859647 w 11830043"/>
              <a:gd name="connsiteY4138" fmla="*/ 2663916 h 6533995"/>
              <a:gd name="connsiteX4139" fmla="*/ 3869430 w 11830043"/>
              <a:gd name="connsiteY4139" fmla="*/ 2654126 h 6533995"/>
              <a:gd name="connsiteX4140" fmla="*/ 4110581 w 11830043"/>
              <a:gd name="connsiteY4140" fmla="*/ 2654121 h 6533995"/>
              <a:gd name="connsiteX4141" fmla="*/ 4120362 w 11830043"/>
              <a:gd name="connsiteY4141" fmla="*/ 2663911 h 6533995"/>
              <a:gd name="connsiteX4142" fmla="*/ 4110581 w 11830043"/>
              <a:gd name="connsiteY4142" fmla="*/ 2673652 h 6533995"/>
              <a:gd name="connsiteX4143" fmla="*/ 4100799 w 11830043"/>
              <a:gd name="connsiteY4143" fmla="*/ 2663911 h 6533995"/>
              <a:gd name="connsiteX4144" fmla="*/ 4110581 w 11830043"/>
              <a:gd name="connsiteY4144" fmla="*/ 2654121 h 6533995"/>
              <a:gd name="connsiteX4145" fmla="*/ 4351806 w 11830043"/>
              <a:gd name="connsiteY4145" fmla="*/ 2654117 h 6533995"/>
              <a:gd name="connsiteX4146" fmla="*/ 4361580 w 11830043"/>
              <a:gd name="connsiteY4146" fmla="*/ 2663907 h 6533995"/>
              <a:gd name="connsiteX4147" fmla="*/ 4351806 w 11830043"/>
              <a:gd name="connsiteY4147" fmla="*/ 2673646 h 6533995"/>
              <a:gd name="connsiteX4148" fmla="*/ 4342006 w 11830043"/>
              <a:gd name="connsiteY4148" fmla="*/ 2663907 h 6533995"/>
              <a:gd name="connsiteX4149" fmla="*/ 4351806 w 11830043"/>
              <a:gd name="connsiteY4149" fmla="*/ 2654117 h 6533995"/>
              <a:gd name="connsiteX4150" fmla="*/ 4593017 w 11830043"/>
              <a:gd name="connsiteY4150" fmla="*/ 2654112 h 6533995"/>
              <a:gd name="connsiteX4151" fmla="*/ 4602795 w 11830043"/>
              <a:gd name="connsiteY4151" fmla="*/ 2663902 h 6533995"/>
              <a:gd name="connsiteX4152" fmla="*/ 4593017 w 11830043"/>
              <a:gd name="connsiteY4152" fmla="*/ 2673641 h 6533995"/>
              <a:gd name="connsiteX4153" fmla="*/ 4583304 w 11830043"/>
              <a:gd name="connsiteY4153" fmla="*/ 2663902 h 6533995"/>
              <a:gd name="connsiteX4154" fmla="*/ 4593017 w 11830043"/>
              <a:gd name="connsiteY4154" fmla="*/ 2654112 h 6533995"/>
              <a:gd name="connsiteX4155" fmla="*/ 4834252 w 11830043"/>
              <a:gd name="connsiteY4155" fmla="*/ 2654108 h 6533995"/>
              <a:gd name="connsiteX4156" fmla="*/ 4844040 w 11830043"/>
              <a:gd name="connsiteY4156" fmla="*/ 2663897 h 6533995"/>
              <a:gd name="connsiteX4157" fmla="*/ 4834252 w 11830043"/>
              <a:gd name="connsiteY4157" fmla="*/ 2673635 h 6533995"/>
              <a:gd name="connsiteX4158" fmla="*/ 4824534 w 11830043"/>
              <a:gd name="connsiteY4158" fmla="*/ 2663897 h 6533995"/>
              <a:gd name="connsiteX4159" fmla="*/ 4834252 w 11830043"/>
              <a:gd name="connsiteY4159" fmla="*/ 2654108 h 6533995"/>
              <a:gd name="connsiteX4160" fmla="*/ 5075485 w 11830043"/>
              <a:gd name="connsiteY4160" fmla="*/ 2654103 h 6533995"/>
              <a:gd name="connsiteX4161" fmla="*/ 5085202 w 11830043"/>
              <a:gd name="connsiteY4161" fmla="*/ 2663891 h 6533995"/>
              <a:gd name="connsiteX4162" fmla="*/ 5075485 w 11830043"/>
              <a:gd name="connsiteY4162" fmla="*/ 2673630 h 6533995"/>
              <a:gd name="connsiteX4163" fmla="*/ 5065705 w 11830043"/>
              <a:gd name="connsiteY4163" fmla="*/ 2663891 h 6533995"/>
              <a:gd name="connsiteX4164" fmla="*/ 5075485 w 11830043"/>
              <a:gd name="connsiteY4164" fmla="*/ 2654103 h 6533995"/>
              <a:gd name="connsiteX4165" fmla="*/ 5316710 w 11830043"/>
              <a:gd name="connsiteY4165" fmla="*/ 2654098 h 6533995"/>
              <a:gd name="connsiteX4166" fmla="*/ 5326429 w 11830043"/>
              <a:gd name="connsiteY4166" fmla="*/ 2663887 h 6533995"/>
              <a:gd name="connsiteX4167" fmla="*/ 5316710 w 11830043"/>
              <a:gd name="connsiteY4167" fmla="*/ 2673624 h 6533995"/>
              <a:gd name="connsiteX4168" fmla="*/ 5306924 w 11830043"/>
              <a:gd name="connsiteY4168" fmla="*/ 2663887 h 6533995"/>
              <a:gd name="connsiteX4169" fmla="*/ 5316710 w 11830043"/>
              <a:gd name="connsiteY4169" fmla="*/ 2654098 h 6533995"/>
              <a:gd name="connsiteX4170" fmla="*/ 5557991 w 11830043"/>
              <a:gd name="connsiteY4170" fmla="*/ 2654093 h 6533995"/>
              <a:gd name="connsiteX4171" fmla="*/ 5567774 w 11830043"/>
              <a:gd name="connsiteY4171" fmla="*/ 2663882 h 6533995"/>
              <a:gd name="connsiteX4172" fmla="*/ 5557991 w 11830043"/>
              <a:gd name="connsiteY4172" fmla="*/ 2673619 h 6533995"/>
              <a:gd name="connsiteX4173" fmla="*/ 5548208 w 11830043"/>
              <a:gd name="connsiteY4173" fmla="*/ 2663882 h 6533995"/>
              <a:gd name="connsiteX4174" fmla="*/ 5557991 w 11830043"/>
              <a:gd name="connsiteY4174" fmla="*/ 2654093 h 6533995"/>
              <a:gd name="connsiteX4175" fmla="*/ 5799205 w 11830043"/>
              <a:gd name="connsiteY4175" fmla="*/ 2654089 h 6533995"/>
              <a:gd name="connsiteX4176" fmla="*/ 5808989 w 11830043"/>
              <a:gd name="connsiteY4176" fmla="*/ 2663878 h 6533995"/>
              <a:gd name="connsiteX4177" fmla="*/ 5799205 w 11830043"/>
              <a:gd name="connsiteY4177" fmla="*/ 2673613 h 6533995"/>
              <a:gd name="connsiteX4178" fmla="*/ 5789486 w 11830043"/>
              <a:gd name="connsiteY4178" fmla="*/ 2663878 h 6533995"/>
              <a:gd name="connsiteX4179" fmla="*/ 5799205 w 11830043"/>
              <a:gd name="connsiteY4179" fmla="*/ 2654089 h 6533995"/>
              <a:gd name="connsiteX4180" fmla="*/ 6040432 w 11830043"/>
              <a:gd name="connsiteY4180" fmla="*/ 2654084 h 6533995"/>
              <a:gd name="connsiteX4181" fmla="*/ 6050216 w 11830043"/>
              <a:gd name="connsiteY4181" fmla="*/ 2663873 h 6533995"/>
              <a:gd name="connsiteX4182" fmla="*/ 6040432 w 11830043"/>
              <a:gd name="connsiteY4182" fmla="*/ 2673608 h 6533995"/>
              <a:gd name="connsiteX4183" fmla="*/ 6030712 w 11830043"/>
              <a:gd name="connsiteY4183" fmla="*/ 2663873 h 6533995"/>
              <a:gd name="connsiteX4184" fmla="*/ 6040432 w 11830043"/>
              <a:gd name="connsiteY4184" fmla="*/ 2654084 h 6533995"/>
              <a:gd name="connsiteX4185" fmla="*/ 6281661 w 11830043"/>
              <a:gd name="connsiteY4185" fmla="*/ 2654079 h 6533995"/>
              <a:gd name="connsiteX4186" fmla="*/ 6291381 w 11830043"/>
              <a:gd name="connsiteY4186" fmla="*/ 2663868 h 6533995"/>
              <a:gd name="connsiteX4187" fmla="*/ 6281661 w 11830043"/>
              <a:gd name="connsiteY4187" fmla="*/ 2673603 h 6533995"/>
              <a:gd name="connsiteX4188" fmla="*/ 6271877 w 11830043"/>
              <a:gd name="connsiteY4188" fmla="*/ 2663868 h 6533995"/>
              <a:gd name="connsiteX4189" fmla="*/ 6281661 w 11830043"/>
              <a:gd name="connsiteY4189" fmla="*/ 2654079 h 6533995"/>
              <a:gd name="connsiteX4190" fmla="*/ 6522889 w 11830043"/>
              <a:gd name="connsiteY4190" fmla="*/ 2654075 h 6533995"/>
              <a:gd name="connsiteX4191" fmla="*/ 6532610 w 11830043"/>
              <a:gd name="connsiteY4191" fmla="*/ 2663863 h 6533995"/>
              <a:gd name="connsiteX4192" fmla="*/ 6522889 w 11830043"/>
              <a:gd name="connsiteY4192" fmla="*/ 2673597 h 6533995"/>
              <a:gd name="connsiteX4193" fmla="*/ 6513105 w 11830043"/>
              <a:gd name="connsiteY4193" fmla="*/ 2663863 h 6533995"/>
              <a:gd name="connsiteX4194" fmla="*/ 6522889 w 11830043"/>
              <a:gd name="connsiteY4194" fmla="*/ 2654075 h 6533995"/>
              <a:gd name="connsiteX4195" fmla="*/ 6764118 w 11830043"/>
              <a:gd name="connsiteY4195" fmla="*/ 2654070 h 6533995"/>
              <a:gd name="connsiteX4196" fmla="*/ 6773902 w 11830043"/>
              <a:gd name="connsiteY4196" fmla="*/ 2663859 h 6533995"/>
              <a:gd name="connsiteX4197" fmla="*/ 6764118 w 11830043"/>
              <a:gd name="connsiteY4197" fmla="*/ 2673591 h 6533995"/>
              <a:gd name="connsiteX4198" fmla="*/ 6754335 w 11830043"/>
              <a:gd name="connsiteY4198" fmla="*/ 2663859 h 6533995"/>
              <a:gd name="connsiteX4199" fmla="*/ 6764118 w 11830043"/>
              <a:gd name="connsiteY4199" fmla="*/ 2654070 h 6533995"/>
              <a:gd name="connsiteX4200" fmla="*/ 7005346 w 11830043"/>
              <a:gd name="connsiteY4200" fmla="*/ 2654066 h 6533995"/>
              <a:gd name="connsiteX4201" fmla="*/ 7015130 w 11830043"/>
              <a:gd name="connsiteY4201" fmla="*/ 2663854 h 6533995"/>
              <a:gd name="connsiteX4202" fmla="*/ 7005346 w 11830043"/>
              <a:gd name="connsiteY4202" fmla="*/ 2673585 h 6533995"/>
              <a:gd name="connsiteX4203" fmla="*/ 6995626 w 11830043"/>
              <a:gd name="connsiteY4203" fmla="*/ 2663854 h 6533995"/>
              <a:gd name="connsiteX4204" fmla="*/ 7005346 w 11830043"/>
              <a:gd name="connsiteY4204" fmla="*/ 2654066 h 6533995"/>
              <a:gd name="connsiteX4205" fmla="*/ 7246575 w 11830043"/>
              <a:gd name="connsiteY4205" fmla="*/ 2654061 h 6533995"/>
              <a:gd name="connsiteX4206" fmla="*/ 7256359 w 11830043"/>
              <a:gd name="connsiteY4206" fmla="*/ 2663850 h 6533995"/>
              <a:gd name="connsiteX4207" fmla="*/ 7246575 w 11830043"/>
              <a:gd name="connsiteY4207" fmla="*/ 2673580 h 6533995"/>
              <a:gd name="connsiteX4208" fmla="*/ 7236855 w 11830043"/>
              <a:gd name="connsiteY4208" fmla="*/ 2663850 h 6533995"/>
              <a:gd name="connsiteX4209" fmla="*/ 7246575 w 11830043"/>
              <a:gd name="connsiteY4209" fmla="*/ 2654061 h 6533995"/>
              <a:gd name="connsiteX4210" fmla="*/ 7487803 w 11830043"/>
              <a:gd name="connsiteY4210" fmla="*/ 2654056 h 6533995"/>
              <a:gd name="connsiteX4211" fmla="*/ 7497524 w 11830043"/>
              <a:gd name="connsiteY4211" fmla="*/ 2663845 h 6533995"/>
              <a:gd name="connsiteX4212" fmla="*/ 7487803 w 11830043"/>
              <a:gd name="connsiteY4212" fmla="*/ 2673574 h 6533995"/>
              <a:gd name="connsiteX4213" fmla="*/ 7478019 w 11830043"/>
              <a:gd name="connsiteY4213" fmla="*/ 2663845 h 6533995"/>
              <a:gd name="connsiteX4214" fmla="*/ 7487803 w 11830043"/>
              <a:gd name="connsiteY4214" fmla="*/ 2654056 h 6533995"/>
              <a:gd name="connsiteX4215" fmla="*/ 7729032 w 11830043"/>
              <a:gd name="connsiteY4215" fmla="*/ 2654051 h 6533995"/>
              <a:gd name="connsiteX4216" fmla="*/ 7738753 w 11830043"/>
              <a:gd name="connsiteY4216" fmla="*/ 2663839 h 6533995"/>
              <a:gd name="connsiteX4217" fmla="*/ 7729032 w 11830043"/>
              <a:gd name="connsiteY4217" fmla="*/ 2673569 h 6533995"/>
              <a:gd name="connsiteX4218" fmla="*/ 7719249 w 11830043"/>
              <a:gd name="connsiteY4218" fmla="*/ 2663839 h 6533995"/>
              <a:gd name="connsiteX4219" fmla="*/ 7729032 w 11830043"/>
              <a:gd name="connsiteY4219" fmla="*/ 2654051 h 6533995"/>
              <a:gd name="connsiteX4220" fmla="*/ 7970260 w 11830043"/>
              <a:gd name="connsiteY4220" fmla="*/ 2654047 h 6533995"/>
              <a:gd name="connsiteX4221" fmla="*/ 7980044 w 11830043"/>
              <a:gd name="connsiteY4221" fmla="*/ 2663834 h 6533995"/>
              <a:gd name="connsiteX4222" fmla="*/ 7970260 w 11830043"/>
              <a:gd name="connsiteY4222" fmla="*/ 2673563 h 6533995"/>
              <a:gd name="connsiteX4223" fmla="*/ 7960477 w 11830043"/>
              <a:gd name="connsiteY4223" fmla="*/ 2663834 h 6533995"/>
              <a:gd name="connsiteX4224" fmla="*/ 7970260 w 11830043"/>
              <a:gd name="connsiteY4224" fmla="*/ 2654047 h 6533995"/>
              <a:gd name="connsiteX4225" fmla="*/ 8211553 w 11830043"/>
              <a:gd name="connsiteY4225" fmla="*/ 2654042 h 6533995"/>
              <a:gd name="connsiteX4226" fmla="*/ 8221273 w 11830043"/>
              <a:gd name="connsiteY4226" fmla="*/ 2663830 h 6533995"/>
              <a:gd name="connsiteX4227" fmla="*/ 8211553 w 11830043"/>
              <a:gd name="connsiteY4227" fmla="*/ 2673558 h 6533995"/>
              <a:gd name="connsiteX4228" fmla="*/ 8201769 w 11830043"/>
              <a:gd name="connsiteY4228" fmla="*/ 2663830 h 6533995"/>
              <a:gd name="connsiteX4229" fmla="*/ 8211553 w 11830043"/>
              <a:gd name="connsiteY4229" fmla="*/ 2654042 h 6533995"/>
              <a:gd name="connsiteX4230" fmla="*/ 8452781 w 11830043"/>
              <a:gd name="connsiteY4230" fmla="*/ 2654038 h 6533995"/>
              <a:gd name="connsiteX4231" fmla="*/ 8462566 w 11830043"/>
              <a:gd name="connsiteY4231" fmla="*/ 2663825 h 6533995"/>
              <a:gd name="connsiteX4232" fmla="*/ 8452781 w 11830043"/>
              <a:gd name="connsiteY4232" fmla="*/ 2673553 h 6533995"/>
              <a:gd name="connsiteX4233" fmla="*/ 8443061 w 11830043"/>
              <a:gd name="connsiteY4233" fmla="*/ 2663825 h 6533995"/>
              <a:gd name="connsiteX4234" fmla="*/ 8452781 w 11830043"/>
              <a:gd name="connsiteY4234" fmla="*/ 2654038 h 6533995"/>
              <a:gd name="connsiteX4235" fmla="*/ 8694009 w 11830043"/>
              <a:gd name="connsiteY4235" fmla="*/ 2654033 h 6533995"/>
              <a:gd name="connsiteX4236" fmla="*/ 8703730 w 11830043"/>
              <a:gd name="connsiteY4236" fmla="*/ 2663820 h 6533995"/>
              <a:gd name="connsiteX4237" fmla="*/ 8694009 w 11830043"/>
              <a:gd name="connsiteY4237" fmla="*/ 2673548 h 6533995"/>
              <a:gd name="connsiteX4238" fmla="*/ 8684289 w 11830043"/>
              <a:gd name="connsiteY4238" fmla="*/ 2663820 h 6533995"/>
              <a:gd name="connsiteX4239" fmla="*/ 8694009 w 11830043"/>
              <a:gd name="connsiteY4239" fmla="*/ 2654033 h 6533995"/>
              <a:gd name="connsiteX4240" fmla="*/ 8935237 w 11830043"/>
              <a:gd name="connsiteY4240" fmla="*/ 2654029 h 6533995"/>
              <a:gd name="connsiteX4241" fmla="*/ 8944958 w 11830043"/>
              <a:gd name="connsiteY4241" fmla="*/ 2663815 h 6533995"/>
              <a:gd name="connsiteX4242" fmla="*/ 8935237 w 11830043"/>
              <a:gd name="connsiteY4242" fmla="*/ 2673543 h 6533995"/>
              <a:gd name="connsiteX4243" fmla="*/ 8925454 w 11830043"/>
              <a:gd name="connsiteY4243" fmla="*/ 2663815 h 6533995"/>
              <a:gd name="connsiteX4244" fmla="*/ 8935237 w 11830043"/>
              <a:gd name="connsiteY4244" fmla="*/ 2654029 h 6533995"/>
              <a:gd name="connsiteX4245" fmla="*/ 9176467 w 11830043"/>
              <a:gd name="connsiteY4245" fmla="*/ 2654024 h 6533995"/>
              <a:gd name="connsiteX4246" fmla="*/ 9186187 w 11830043"/>
              <a:gd name="connsiteY4246" fmla="*/ 2663811 h 6533995"/>
              <a:gd name="connsiteX4247" fmla="*/ 9176467 w 11830043"/>
              <a:gd name="connsiteY4247" fmla="*/ 2673537 h 6533995"/>
              <a:gd name="connsiteX4248" fmla="*/ 9166683 w 11830043"/>
              <a:gd name="connsiteY4248" fmla="*/ 2663811 h 6533995"/>
              <a:gd name="connsiteX4249" fmla="*/ 9176467 w 11830043"/>
              <a:gd name="connsiteY4249" fmla="*/ 2654024 h 6533995"/>
              <a:gd name="connsiteX4250" fmla="*/ 9417695 w 11830043"/>
              <a:gd name="connsiteY4250" fmla="*/ 2654019 h 6533995"/>
              <a:gd name="connsiteX4251" fmla="*/ 9427416 w 11830043"/>
              <a:gd name="connsiteY4251" fmla="*/ 2663806 h 6533995"/>
              <a:gd name="connsiteX4252" fmla="*/ 9417695 w 11830043"/>
              <a:gd name="connsiteY4252" fmla="*/ 2673532 h 6533995"/>
              <a:gd name="connsiteX4253" fmla="*/ 9407911 w 11830043"/>
              <a:gd name="connsiteY4253" fmla="*/ 2663806 h 6533995"/>
              <a:gd name="connsiteX4254" fmla="*/ 9417695 w 11830043"/>
              <a:gd name="connsiteY4254" fmla="*/ 2654019 h 6533995"/>
              <a:gd name="connsiteX4255" fmla="*/ 9649203 w 11830043"/>
              <a:gd name="connsiteY4255" fmla="*/ 2412937 h 6533995"/>
              <a:gd name="connsiteX4256" fmla="*/ 9658923 w 11830043"/>
              <a:gd name="connsiteY4256" fmla="*/ 2422672 h 6533995"/>
              <a:gd name="connsiteX4257" fmla="*/ 9649203 w 11830043"/>
              <a:gd name="connsiteY4257" fmla="*/ 2432459 h 6533995"/>
              <a:gd name="connsiteX4258" fmla="*/ 9639483 w 11830043"/>
              <a:gd name="connsiteY4258" fmla="*/ 2422672 h 6533995"/>
              <a:gd name="connsiteX4259" fmla="*/ 9649203 w 11830043"/>
              <a:gd name="connsiteY4259" fmla="*/ 2412937 h 6533995"/>
              <a:gd name="connsiteX4260" fmla="*/ 9890432 w 11830043"/>
              <a:gd name="connsiteY4260" fmla="*/ 2412933 h 6533995"/>
              <a:gd name="connsiteX4261" fmla="*/ 9900152 w 11830043"/>
              <a:gd name="connsiteY4261" fmla="*/ 2422668 h 6533995"/>
              <a:gd name="connsiteX4262" fmla="*/ 9890432 w 11830043"/>
              <a:gd name="connsiteY4262" fmla="*/ 2432457 h 6533995"/>
              <a:gd name="connsiteX4263" fmla="*/ 9880648 w 11830043"/>
              <a:gd name="connsiteY4263" fmla="*/ 2422668 h 6533995"/>
              <a:gd name="connsiteX4264" fmla="*/ 9890432 w 11830043"/>
              <a:gd name="connsiteY4264" fmla="*/ 2412933 h 6533995"/>
              <a:gd name="connsiteX4265" fmla="*/ 10131660 w 11830043"/>
              <a:gd name="connsiteY4265" fmla="*/ 2412930 h 6533995"/>
              <a:gd name="connsiteX4266" fmla="*/ 10141444 w 11830043"/>
              <a:gd name="connsiteY4266" fmla="*/ 2422665 h 6533995"/>
              <a:gd name="connsiteX4267" fmla="*/ 10131660 w 11830043"/>
              <a:gd name="connsiteY4267" fmla="*/ 2432453 h 6533995"/>
              <a:gd name="connsiteX4268" fmla="*/ 10121940 w 11830043"/>
              <a:gd name="connsiteY4268" fmla="*/ 2422665 h 6533995"/>
              <a:gd name="connsiteX4269" fmla="*/ 10131660 w 11830043"/>
              <a:gd name="connsiteY4269" fmla="*/ 2412930 h 6533995"/>
              <a:gd name="connsiteX4270" fmla="*/ 10372888 w 11830043"/>
              <a:gd name="connsiteY4270" fmla="*/ 2412926 h 6533995"/>
              <a:gd name="connsiteX4271" fmla="*/ 10382673 w 11830043"/>
              <a:gd name="connsiteY4271" fmla="*/ 2422661 h 6533995"/>
              <a:gd name="connsiteX4272" fmla="*/ 10372888 w 11830043"/>
              <a:gd name="connsiteY4272" fmla="*/ 2432449 h 6533995"/>
              <a:gd name="connsiteX4273" fmla="*/ 10363168 w 11830043"/>
              <a:gd name="connsiteY4273" fmla="*/ 2422661 h 6533995"/>
              <a:gd name="connsiteX4274" fmla="*/ 10372888 w 11830043"/>
              <a:gd name="connsiteY4274" fmla="*/ 2412926 h 6533995"/>
              <a:gd name="connsiteX4275" fmla="*/ 10614116 w 11830043"/>
              <a:gd name="connsiteY4275" fmla="*/ 2412922 h 6533995"/>
              <a:gd name="connsiteX4276" fmla="*/ 10623901 w 11830043"/>
              <a:gd name="connsiteY4276" fmla="*/ 2422657 h 6533995"/>
              <a:gd name="connsiteX4277" fmla="*/ 10614116 w 11830043"/>
              <a:gd name="connsiteY4277" fmla="*/ 2432446 h 6533995"/>
              <a:gd name="connsiteX4278" fmla="*/ 10604396 w 11830043"/>
              <a:gd name="connsiteY4278" fmla="*/ 2422657 h 6533995"/>
              <a:gd name="connsiteX4279" fmla="*/ 10614116 w 11830043"/>
              <a:gd name="connsiteY4279" fmla="*/ 2412922 h 6533995"/>
              <a:gd name="connsiteX4280" fmla="*/ 10855345 w 11830043"/>
              <a:gd name="connsiteY4280" fmla="*/ 2412919 h 6533995"/>
              <a:gd name="connsiteX4281" fmla="*/ 10865065 w 11830043"/>
              <a:gd name="connsiteY4281" fmla="*/ 2422653 h 6533995"/>
              <a:gd name="connsiteX4282" fmla="*/ 10855345 w 11830043"/>
              <a:gd name="connsiteY4282" fmla="*/ 2432442 h 6533995"/>
              <a:gd name="connsiteX4283" fmla="*/ 10845625 w 11830043"/>
              <a:gd name="connsiteY4283" fmla="*/ 2422653 h 6533995"/>
              <a:gd name="connsiteX4284" fmla="*/ 10855345 w 11830043"/>
              <a:gd name="connsiteY4284" fmla="*/ 2412919 h 6533995"/>
              <a:gd name="connsiteX4285" fmla="*/ 11096574 w 11830043"/>
              <a:gd name="connsiteY4285" fmla="*/ 2412916 h 6533995"/>
              <a:gd name="connsiteX4286" fmla="*/ 11106294 w 11830043"/>
              <a:gd name="connsiteY4286" fmla="*/ 2422650 h 6533995"/>
              <a:gd name="connsiteX4287" fmla="*/ 11096574 w 11830043"/>
              <a:gd name="connsiteY4287" fmla="*/ 2432438 h 6533995"/>
              <a:gd name="connsiteX4288" fmla="*/ 11086790 w 11830043"/>
              <a:gd name="connsiteY4288" fmla="*/ 2422650 h 6533995"/>
              <a:gd name="connsiteX4289" fmla="*/ 11096574 w 11830043"/>
              <a:gd name="connsiteY4289" fmla="*/ 2412916 h 6533995"/>
              <a:gd name="connsiteX4290" fmla="*/ 11337802 w 11830043"/>
              <a:gd name="connsiteY4290" fmla="*/ 2412912 h 6533995"/>
              <a:gd name="connsiteX4291" fmla="*/ 11347587 w 11830043"/>
              <a:gd name="connsiteY4291" fmla="*/ 2422646 h 6533995"/>
              <a:gd name="connsiteX4292" fmla="*/ 11337802 w 11830043"/>
              <a:gd name="connsiteY4292" fmla="*/ 2432435 h 6533995"/>
              <a:gd name="connsiteX4293" fmla="*/ 11328082 w 11830043"/>
              <a:gd name="connsiteY4293" fmla="*/ 2422646 h 6533995"/>
              <a:gd name="connsiteX4294" fmla="*/ 11337802 w 11830043"/>
              <a:gd name="connsiteY4294" fmla="*/ 2412912 h 6533995"/>
              <a:gd name="connsiteX4295" fmla="*/ 11579030 w 11830043"/>
              <a:gd name="connsiteY4295" fmla="*/ 2412909 h 6533995"/>
              <a:gd name="connsiteX4296" fmla="*/ 11588815 w 11830043"/>
              <a:gd name="connsiteY4296" fmla="*/ 2422642 h 6533995"/>
              <a:gd name="connsiteX4297" fmla="*/ 11579030 w 11830043"/>
              <a:gd name="connsiteY4297" fmla="*/ 2432431 h 6533995"/>
              <a:gd name="connsiteX4298" fmla="*/ 11569310 w 11830043"/>
              <a:gd name="connsiteY4298" fmla="*/ 2422642 h 6533995"/>
              <a:gd name="connsiteX4299" fmla="*/ 11579030 w 11830043"/>
              <a:gd name="connsiteY4299" fmla="*/ 2412909 h 6533995"/>
              <a:gd name="connsiteX4300" fmla="*/ 11820259 w 11830043"/>
              <a:gd name="connsiteY4300" fmla="*/ 2412906 h 6533995"/>
              <a:gd name="connsiteX4301" fmla="*/ 11830043 w 11830043"/>
              <a:gd name="connsiteY4301" fmla="*/ 2422639 h 6533995"/>
              <a:gd name="connsiteX4302" fmla="*/ 11820259 w 11830043"/>
              <a:gd name="connsiteY4302" fmla="*/ 2432427 h 6533995"/>
              <a:gd name="connsiteX4303" fmla="*/ 11810539 w 11830043"/>
              <a:gd name="connsiteY4303" fmla="*/ 2422639 h 6533995"/>
              <a:gd name="connsiteX4304" fmla="*/ 11820259 w 11830043"/>
              <a:gd name="connsiteY4304" fmla="*/ 2412906 h 6533995"/>
              <a:gd name="connsiteX4305" fmla="*/ 9721 w 11830043"/>
              <a:gd name="connsiteY4305" fmla="*/ 2412902 h 6533995"/>
              <a:gd name="connsiteX4306" fmla="*/ 19505 w 11830043"/>
              <a:gd name="connsiteY4306" fmla="*/ 2422635 h 6533995"/>
              <a:gd name="connsiteX4307" fmla="*/ 9721 w 11830043"/>
              <a:gd name="connsiteY4307" fmla="*/ 2432424 h 6533995"/>
              <a:gd name="connsiteX4308" fmla="*/ 2 w 11830043"/>
              <a:gd name="connsiteY4308" fmla="*/ 2422635 h 6533995"/>
              <a:gd name="connsiteX4309" fmla="*/ 9721 w 11830043"/>
              <a:gd name="connsiteY4309" fmla="*/ 2412902 h 6533995"/>
              <a:gd name="connsiteX4310" fmla="*/ 251005 w 11830043"/>
              <a:gd name="connsiteY4310" fmla="*/ 2412898 h 6533995"/>
              <a:gd name="connsiteX4311" fmla="*/ 260789 w 11830043"/>
              <a:gd name="connsiteY4311" fmla="*/ 2422631 h 6533995"/>
              <a:gd name="connsiteX4312" fmla="*/ 251005 w 11830043"/>
              <a:gd name="connsiteY4312" fmla="*/ 2432420 h 6533995"/>
              <a:gd name="connsiteX4313" fmla="*/ 241285 w 11830043"/>
              <a:gd name="connsiteY4313" fmla="*/ 2422631 h 6533995"/>
              <a:gd name="connsiteX4314" fmla="*/ 251005 w 11830043"/>
              <a:gd name="connsiteY4314" fmla="*/ 2412898 h 6533995"/>
              <a:gd name="connsiteX4315" fmla="*/ 492224 w 11830043"/>
              <a:gd name="connsiteY4315" fmla="*/ 2412895 h 6533995"/>
              <a:gd name="connsiteX4316" fmla="*/ 501944 w 11830043"/>
              <a:gd name="connsiteY4316" fmla="*/ 2422628 h 6533995"/>
              <a:gd name="connsiteX4317" fmla="*/ 492224 w 11830043"/>
              <a:gd name="connsiteY4317" fmla="*/ 2432416 h 6533995"/>
              <a:gd name="connsiteX4318" fmla="*/ 482440 w 11830043"/>
              <a:gd name="connsiteY4318" fmla="*/ 2422628 h 6533995"/>
              <a:gd name="connsiteX4319" fmla="*/ 492224 w 11830043"/>
              <a:gd name="connsiteY4319" fmla="*/ 2412895 h 6533995"/>
              <a:gd name="connsiteX4320" fmla="*/ 733445 w 11830043"/>
              <a:gd name="connsiteY4320" fmla="*/ 2412891 h 6533995"/>
              <a:gd name="connsiteX4321" fmla="*/ 743165 w 11830043"/>
              <a:gd name="connsiteY4321" fmla="*/ 2422624 h 6533995"/>
              <a:gd name="connsiteX4322" fmla="*/ 733445 w 11830043"/>
              <a:gd name="connsiteY4322" fmla="*/ 2432412 h 6533995"/>
              <a:gd name="connsiteX4323" fmla="*/ 723661 w 11830043"/>
              <a:gd name="connsiteY4323" fmla="*/ 2422624 h 6533995"/>
              <a:gd name="connsiteX4324" fmla="*/ 733445 w 11830043"/>
              <a:gd name="connsiteY4324" fmla="*/ 2412891 h 6533995"/>
              <a:gd name="connsiteX4325" fmla="*/ 974665 w 11830043"/>
              <a:gd name="connsiteY4325" fmla="*/ 2412888 h 6533995"/>
              <a:gd name="connsiteX4326" fmla="*/ 984449 w 11830043"/>
              <a:gd name="connsiteY4326" fmla="*/ 2422620 h 6533995"/>
              <a:gd name="connsiteX4327" fmla="*/ 974665 w 11830043"/>
              <a:gd name="connsiteY4327" fmla="*/ 2432409 h 6533995"/>
              <a:gd name="connsiteX4328" fmla="*/ 964945 w 11830043"/>
              <a:gd name="connsiteY4328" fmla="*/ 2422620 h 6533995"/>
              <a:gd name="connsiteX4329" fmla="*/ 974665 w 11830043"/>
              <a:gd name="connsiteY4329" fmla="*/ 2412888 h 6533995"/>
              <a:gd name="connsiteX4330" fmla="*/ 1215885 w 11830043"/>
              <a:gd name="connsiteY4330" fmla="*/ 2412885 h 6533995"/>
              <a:gd name="connsiteX4331" fmla="*/ 1225669 w 11830043"/>
              <a:gd name="connsiteY4331" fmla="*/ 2422617 h 6533995"/>
              <a:gd name="connsiteX4332" fmla="*/ 1215885 w 11830043"/>
              <a:gd name="connsiteY4332" fmla="*/ 2432405 h 6533995"/>
              <a:gd name="connsiteX4333" fmla="*/ 1206165 w 11830043"/>
              <a:gd name="connsiteY4333" fmla="*/ 2422617 h 6533995"/>
              <a:gd name="connsiteX4334" fmla="*/ 1215885 w 11830043"/>
              <a:gd name="connsiteY4334" fmla="*/ 2412885 h 6533995"/>
              <a:gd name="connsiteX4335" fmla="*/ 1457106 w 11830043"/>
              <a:gd name="connsiteY4335" fmla="*/ 2412881 h 6533995"/>
              <a:gd name="connsiteX4336" fmla="*/ 1466826 w 11830043"/>
              <a:gd name="connsiteY4336" fmla="*/ 2422613 h 6533995"/>
              <a:gd name="connsiteX4337" fmla="*/ 1457106 w 11830043"/>
              <a:gd name="connsiteY4337" fmla="*/ 2432401 h 6533995"/>
              <a:gd name="connsiteX4338" fmla="*/ 1447323 w 11830043"/>
              <a:gd name="connsiteY4338" fmla="*/ 2422613 h 6533995"/>
              <a:gd name="connsiteX4339" fmla="*/ 1457106 w 11830043"/>
              <a:gd name="connsiteY4339" fmla="*/ 2412881 h 6533995"/>
              <a:gd name="connsiteX4340" fmla="*/ 1698332 w 11830043"/>
              <a:gd name="connsiteY4340" fmla="*/ 2412878 h 6533995"/>
              <a:gd name="connsiteX4341" fmla="*/ 1708117 w 11830043"/>
              <a:gd name="connsiteY4341" fmla="*/ 2422609 h 6533995"/>
              <a:gd name="connsiteX4342" fmla="*/ 1698332 w 11830043"/>
              <a:gd name="connsiteY4342" fmla="*/ 2432398 h 6533995"/>
              <a:gd name="connsiteX4343" fmla="*/ 1688546 w 11830043"/>
              <a:gd name="connsiteY4343" fmla="*/ 2422609 h 6533995"/>
              <a:gd name="connsiteX4344" fmla="*/ 1698332 w 11830043"/>
              <a:gd name="connsiteY4344" fmla="*/ 2412878 h 6533995"/>
              <a:gd name="connsiteX4345" fmla="*/ 1939580 w 11830043"/>
              <a:gd name="connsiteY4345" fmla="*/ 2412874 h 6533995"/>
              <a:gd name="connsiteX4346" fmla="*/ 1949364 w 11830043"/>
              <a:gd name="connsiteY4346" fmla="*/ 2422605 h 6533995"/>
              <a:gd name="connsiteX4347" fmla="*/ 1939580 w 11830043"/>
              <a:gd name="connsiteY4347" fmla="*/ 2432394 h 6533995"/>
              <a:gd name="connsiteX4348" fmla="*/ 1929860 w 11830043"/>
              <a:gd name="connsiteY4348" fmla="*/ 2422605 h 6533995"/>
              <a:gd name="connsiteX4349" fmla="*/ 1939580 w 11830043"/>
              <a:gd name="connsiteY4349" fmla="*/ 2412874 h 6533995"/>
              <a:gd name="connsiteX4350" fmla="*/ 2180788 w 11830043"/>
              <a:gd name="connsiteY4350" fmla="*/ 2412871 h 6533995"/>
              <a:gd name="connsiteX4351" fmla="*/ 2190580 w 11830043"/>
              <a:gd name="connsiteY4351" fmla="*/ 2422602 h 6533995"/>
              <a:gd name="connsiteX4352" fmla="*/ 2180788 w 11830043"/>
              <a:gd name="connsiteY4352" fmla="*/ 2432390 h 6533995"/>
              <a:gd name="connsiteX4353" fmla="*/ 2171083 w 11830043"/>
              <a:gd name="connsiteY4353" fmla="*/ 2422602 h 6533995"/>
              <a:gd name="connsiteX4354" fmla="*/ 2180788 w 11830043"/>
              <a:gd name="connsiteY4354" fmla="*/ 2412871 h 6533995"/>
              <a:gd name="connsiteX4355" fmla="*/ 2422037 w 11830043"/>
              <a:gd name="connsiteY4355" fmla="*/ 2412868 h 6533995"/>
              <a:gd name="connsiteX4356" fmla="*/ 2431752 w 11830043"/>
              <a:gd name="connsiteY4356" fmla="*/ 2422598 h 6533995"/>
              <a:gd name="connsiteX4357" fmla="*/ 2422037 w 11830043"/>
              <a:gd name="connsiteY4357" fmla="*/ 2432387 h 6533995"/>
              <a:gd name="connsiteX4358" fmla="*/ 2412257 w 11830043"/>
              <a:gd name="connsiteY4358" fmla="*/ 2422598 h 6533995"/>
              <a:gd name="connsiteX4359" fmla="*/ 2422037 w 11830043"/>
              <a:gd name="connsiteY4359" fmla="*/ 2412868 h 6533995"/>
              <a:gd name="connsiteX4360" fmla="*/ 2663275 w 11830043"/>
              <a:gd name="connsiteY4360" fmla="*/ 2412864 h 6533995"/>
              <a:gd name="connsiteX4361" fmla="*/ 2672998 w 11830043"/>
              <a:gd name="connsiteY4361" fmla="*/ 2422594 h 6533995"/>
              <a:gd name="connsiteX4362" fmla="*/ 2663275 w 11830043"/>
              <a:gd name="connsiteY4362" fmla="*/ 2432383 h 6533995"/>
              <a:gd name="connsiteX4363" fmla="*/ 2653491 w 11830043"/>
              <a:gd name="connsiteY4363" fmla="*/ 2422594 h 6533995"/>
              <a:gd name="connsiteX4364" fmla="*/ 2663275 w 11830043"/>
              <a:gd name="connsiteY4364" fmla="*/ 2412864 h 6533995"/>
              <a:gd name="connsiteX4365" fmla="*/ 2904572 w 11830043"/>
              <a:gd name="connsiteY4365" fmla="*/ 2412861 h 6533995"/>
              <a:gd name="connsiteX4366" fmla="*/ 2914354 w 11830043"/>
              <a:gd name="connsiteY4366" fmla="*/ 2422591 h 6533995"/>
              <a:gd name="connsiteX4367" fmla="*/ 2904572 w 11830043"/>
              <a:gd name="connsiteY4367" fmla="*/ 2432379 h 6533995"/>
              <a:gd name="connsiteX4368" fmla="*/ 2894790 w 11830043"/>
              <a:gd name="connsiteY4368" fmla="*/ 2422591 h 6533995"/>
              <a:gd name="connsiteX4369" fmla="*/ 2904572 w 11830043"/>
              <a:gd name="connsiteY4369" fmla="*/ 2412861 h 6533995"/>
              <a:gd name="connsiteX4370" fmla="*/ 3145750 w 11830043"/>
              <a:gd name="connsiteY4370" fmla="*/ 2412858 h 6533995"/>
              <a:gd name="connsiteX4371" fmla="*/ 3155532 w 11830043"/>
              <a:gd name="connsiteY4371" fmla="*/ 2422587 h 6533995"/>
              <a:gd name="connsiteX4372" fmla="*/ 3145750 w 11830043"/>
              <a:gd name="connsiteY4372" fmla="*/ 2432376 h 6533995"/>
              <a:gd name="connsiteX4373" fmla="*/ 3136032 w 11830043"/>
              <a:gd name="connsiteY4373" fmla="*/ 2422587 h 6533995"/>
              <a:gd name="connsiteX4374" fmla="*/ 3145750 w 11830043"/>
              <a:gd name="connsiteY4374" fmla="*/ 2412858 h 6533995"/>
              <a:gd name="connsiteX4375" fmla="*/ 3386958 w 11830043"/>
              <a:gd name="connsiteY4375" fmla="*/ 2412854 h 6533995"/>
              <a:gd name="connsiteX4376" fmla="*/ 3396743 w 11830043"/>
              <a:gd name="connsiteY4376" fmla="*/ 2422583 h 6533995"/>
              <a:gd name="connsiteX4377" fmla="*/ 3386958 w 11830043"/>
              <a:gd name="connsiteY4377" fmla="*/ 2432372 h 6533995"/>
              <a:gd name="connsiteX4378" fmla="*/ 3377235 w 11830043"/>
              <a:gd name="connsiteY4378" fmla="*/ 2422583 h 6533995"/>
              <a:gd name="connsiteX4379" fmla="*/ 3386958 w 11830043"/>
              <a:gd name="connsiteY4379" fmla="*/ 2412854 h 6533995"/>
              <a:gd name="connsiteX4380" fmla="*/ 3628211 w 11830043"/>
              <a:gd name="connsiteY4380" fmla="*/ 2412850 h 6533995"/>
              <a:gd name="connsiteX4381" fmla="*/ 3637936 w 11830043"/>
              <a:gd name="connsiteY4381" fmla="*/ 2422580 h 6533995"/>
              <a:gd name="connsiteX4382" fmla="*/ 3628211 w 11830043"/>
              <a:gd name="connsiteY4382" fmla="*/ 2432368 h 6533995"/>
              <a:gd name="connsiteX4383" fmla="*/ 3618430 w 11830043"/>
              <a:gd name="connsiteY4383" fmla="*/ 2422580 h 6533995"/>
              <a:gd name="connsiteX4384" fmla="*/ 3628211 w 11830043"/>
              <a:gd name="connsiteY4384" fmla="*/ 2412850 h 6533995"/>
              <a:gd name="connsiteX4385" fmla="*/ 3869430 w 11830043"/>
              <a:gd name="connsiteY4385" fmla="*/ 2412847 h 6533995"/>
              <a:gd name="connsiteX4386" fmla="*/ 3879147 w 11830043"/>
              <a:gd name="connsiteY4386" fmla="*/ 2422576 h 6533995"/>
              <a:gd name="connsiteX4387" fmla="*/ 3869430 w 11830043"/>
              <a:gd name="connsiteY4387" fmla="*/ 2432364 h 6533995"/>
              <a:gd name="connsiteX4388" fmla="*/ 3859646 w 11830043"/>
              <a:gd name="connsiteY4388" fmla="*/ 2422576 h 6533995"/>
              <a:gd name="connsiteX4389" fmla="*/ 3869430 w 11830043"/>
              <a:gd name="connsiteY4389" fmla="*/ 2412847 h 6533995"/>
              <a:gd name="connsiteX4390" fmla="*/ 4110581 w 11830043"/>
              <a:gd name="connsiteY4390" fmla="*/ 2412843 h 6533995"/>
              <a:gd name="connsiteX4391" fmla="*/ 4120362 w 11830043"/>
              <a:gd name="connsiteY4391" fmla="*/ 2422572 h 6533995"/>
              <a:gd name="connsiteX4392" fmla="*/ 4110581 w 11830043"/>
              <a:gd name="connsiteY4392" fmla="*/ 2432361 h 6533995"/>
              <a:gd name="connsiteX4393" fmla="*/ 4100799 w 11830043"/>
              <a:gd name="connsiteY4393" fmla="*/ 2422572 h 6533995"/>
              <a:gd name="connsiteX4394" fmla="*/ 4110581 w 11830043"/>
              <a:gd name="connsiteY4394" fmla="*/ 2412843 h 6533995"/>
              <a:gd name="connsiteX4395" fmla="*/ 4351806 w 11830043"/>
              <a:gd name="connsiteY4395" fmla="*/ 2412840 h 6533995"/>
              <a:gd name="connsiteX4396" fmla="*/ 4361580 w 11830043"/>
              <a:gd name="connsiteY4396" fmla="*/ 2422569 h 6533995"/>
              <a:gd name="connsiteX4397" fmla="*/ 4351806 w 11830043"/>
              <a:gd name="connsiteY4397" fmla="*/ 2432357 h 6533995"/>
              <a:gd name="connsiteX4398" fmla="*/ 4342006 w 11830043"/>
              <a:gd name="connsiteY4398" fmla="*/ 2422569 h 6533995"/>
              <a:gd name="connsiteX4399" fmla="*/ 4351806 w 11830043"/>
              <a:gd name="connsiteY4399" fmla="*/ 2412840 h 6533995"/>
              <a:gd name="connsiteX4400" fmla="*/ 4593017 w 11830043"/>
              <a:gd name="connsiteY4400" fmla="*/ 2412837 h 6533995"/>
              <a:gd name="connsiteX4401" fmla="*/ 4602795 w 11830043"/>
              <a:gd name="connsiteY4401" fmla="*/ 2422565 h 6533995"/>
              <a:gd name="connsiteX4402" fmla="*/ 4593017 w 11830043"/>
              <a:gd name="connsiteY4402" fmla="*/ 2432353 h 6533995"/>
              <a:gd name="connsiteX4403" fmla="*/ 4583304 w 11830043"/>
              <a:gd name="connsiteY4403" fmla="*/ 2422565 h 6533995"/>
              <a:gd name="connsiteX4404" fmla="*/ 4593017 w 11830043"/>
              <a:gd name="connsiteY4404" fmla="*/ 2412837 h 6533995"/>
              <a:gd name="connsiteX4405" fmla="*/ 4834252 w 11830043"/>
              <a:gd name="connsiteY4405" fmla="*/ 2412833 h 6533995"/>
              <a:gd name="connsiteX4406" fmla="*/ 4844040 w 11830043"/>
              <a:gd name="connsiteY4406" fmla="*/ 2422561 h 6533995"/>
              <a:gd name="connsiteX4407" fmla="*/ 4834252 w 11830043"/>
              <a:gd name="connsiteY4407" fmla="*/ 2432350 h 6533995"/>
              <a:gd name="connsiteX4408" fmla="*/ 4824534 w 11830043"/>
              <a:gd name="connsiteY4408" fmla="*/ 2422561 h 6533995"/>
              <a:gd name="connsiteX4409" fmla="*/ 4834252 w 11830043"/>
              <a:gd name="connsiteY4409" fmla="*/ 2412833 h 6533995"/>
              <a:gd name="connsiteX4410" fmla="*/ 5075485 w 11830043"/>
              <a:gd name="connsiteY4410" fmla="*/ 2412830 h 6533995"/>
              <a:gd name="connsiteX4411" fmla="*/ 5085201 w 11830043"/>
              <a:gd name="connsiteY4411" fmla="*/ 2422557 h 6533995"/>
              <a:gd name="connsiteX4412" fmla="*/ 5075485 w 11830043"/>
              <a:gd name="connsiteY4412" fmla="*/ 2432346 h 6533995"/>
              <a:gd name="connsiteX4413" fmla="*/ 5065705 w 11830043"/>
              <a:gd name="connsiteY4413" fmla="*/ 2422557 h 6533995"/>
              <a:gd name="connsiteX4414" fmla="*/ 5075485 w 11830043"/>
              <a:gd name="connsiteY4414" fmla="*/ 2412830 h 6533995"/>
              <a:gd name="connsiteX4415" fmla="*/ 5316710 w 11830043"/>
              <a:gd name="connsiteY4415" fmla="*/ 2412826 h 6533995"/>
              <a:gd name="connsiteX4416" fmla="*/ 5326429 w 11830043"/>
              <a:gd name="connsiteY4416" fmla="*/ 2422554 h 6533995"/>
              <a:gd name="connsiteX4417" fmla="*/ 5316710 w 11830043"/>
              <a:gd name="connsiteY4417" fmla="*/ 2432342 h 6533995"/>
              <a:gd name="connsiteX4418" fmla="*/ 5306924 w 11830043"/>
              <a:gd name="connsiteY4418" fmla="*/ 2422554 h 6533995"/>
              <a:gd name="connsiteX4419" fmla="*/ 5316710 w 11830043"/>
              <a:gd name="connsiteY4419" fmla="*/ 2412826 h 6533995"/>
              <a:gd name="connsiteX4420" fmla="*/ 5557991 w 11830043"/>
              <a:gd name="connsiteY4420" fmla="*/ 2412823 h 6533995"/>
              <a:gd name="connsiteX4421" fmla="*/ 5567774 w 11830043"/>
              <a:gd name="connsiteY4421" fmla="*/ 2422550 h 6533995"/>
              <a:gd name="connsiteX4422" fmla="*/ 5557991 w 11830043"/>
              <a:gd name="connsiteY4422" fmla="*/ 2432339 h 6533995"/>
              <a:gd name="connsiteX4423" fmla="*/ 5548208 w 11830043"/>
              <a:gd name="connsiteY4423" fmla="*/ 2422550 h 6533995"/>
              <a:gd name="connsiteX4424" fmla="*/ 5557991 w 11830043"/>
              <a:gd name="connsiteY4424" fmla="*/ 2412823 h 6533995"/>
              <a:gd name="connsiteX4425" fmla="*/ 5799205 w 11830043"/>
              <a:gd name="connsiteY4425" fmla="*/ 2412820 h 6533995"/>
              <a:gd name="connsiteX4426" fmla="*/ 5808989 w 11830043"/>
              <a:gd name="connsiteY4426" fmla="*/ 2422546 h 6533995"/>
              <a:gd name="connsiteX4427" fmla="*/ 5799205 w 11830043"/>
              <a:gd name="connsiteY4427" fmla="*/ 2432335 h 6533995"/>
              <a:gd name="connsiteX4428" fmla="*/ 5789486 w 11830043"/>
              <a:gd name="connsiteY4428" fmla="*/ 2422546 h 6533995"/>
              <a:gd name="connsiteX4429" fmla="*/ 5799205 w 11830043"/>
              <a:gd name="connsiteY4429" fmla="*/ 2412820 h 6533995"/>
              <a:gd name="connsiteX4430" fmla="*/ 6040432 w 11830043"/>
              <a:gd name="connsiteY4430" fmla="*/ 2412816 h 6533995"/>
              <a:gd name="connsiteX4431" fmla="*/ 6050216 w 11830043"/>
              <a:gd name="connsiteY4431" fmla="*/ 2422543 h 6533995"/>
              <a:gd name="connsiteX4432" fmla="*/ 6040432 w 11830043"/>
              <a:gd name="connsiteY4432" fmla="*/ 2432331 h 6533995"/>
              <a:gd name="connsiteX4433" fmla="*/ 6030712 w 11830043"/>
              <a:gd name="connsiteY4433" fmla="*/ 2422543 h 6533995"/>
              <a:gd name="connsiteX4434" fmla="*/ 6040432 w 11830043"/>
              <a:gd name="connsiteY4434" fmla="*/ 2412816 h 6533995"/>
              <a:gd name="connsiteX4435" fmla="*/ 6281661 w 11830043"/>
              <a:gd name="connsiteY4435" fmla="*/ 2412813 h 6533995"/>
              <a:gd name="connsiteX4436" fmla="*/ 6291381 w 11830043"/>
              <a:gd name="connsiteY4436" fmla="*/ 2422539 h 6533995"/>
              <a:gd name="connsiteX4437" fmla="*/ 6281661 w 11830043"/>
              <a:gd name="connsiteY4437" fmla="*/ 2432328 h 6533995"/>
              <a:gd name="connsiteX4438" fmla="*/ 6271877 w 11830043"/>
              <a:gd name="connsiteY4438" fmla="*/ 2422539 h 6533995"/>
              <a:gd name="connsiteX4439" fmla="*/ 6281661 w 11830043"/>
              <a:gd name="connsiteY4439" fmla="*/ 2412813 h 6533995"/>
              <a:gd name="connsiteX4440" fmla="*/ 6522889 w 11830043"/>
              <a:gd name="connsiteY4440" fmla="*/ 2412810 h 6533995"/>
              <a:gd name="connsiteX4441" fmla="*/ 6532610 w 11830043"/>
              <a:gd name="connsiteY4441" fmla="*/ 2422535 h 6533995"/>
              <a:gd name="connsiteX4442" fmla="*/ 6522889 w 11830043"/>
              <a:gd name="connsiteY4442" fmla="*/ 2432324 h 6533995"/>
              <a:gd name="connsiteX4443" fmla="*/ 6513105 w 11830043"/>
              <a:gd name="connsiteY4443" fmla="*/ 2422535 h 6533995"/>
              <a:gd name="connsiteX4444" fmla="*/ 6522889 w 11830043"/>
              <a:gd name="connsiteY4444" fmla="*/ 2412810 h 6533995"/>
              <a:gd name="connsiteX4445" fmla="*/ 6764118 w 11830043"/>
              <a:gd name="connsiteY4445" fmla="*/ 2412806 h 6533995"/>
              <a:gd name="connsiteX4446" fmla="*/ 6773902 w 11830043"/>
              <a:gd name="connsiteY4446" fmla="*/ 2422532 h 6533995"/>
              <a:gd name="connsiteX4447" fmla="*/ 6764118 w 11830043"/>
              <a:gd name="connsiteY4447" fmla="*/ 2432320 h 6533995"/>
              <a:gd name="connsiteX4448" fmla="*/ 6754335 w 11830043"/>
              <a:gd name="connsiteY4448" fmla="*/ 2422532 h 6533995"/>
              <a:gd name="connsiteX4449" fmla="*/ 6764118 w 11830043"/>
              <a:gd name="connsiteY4449" fmla="*/ 2412806 h 6533995"/>
              <a:gd name="connsiteX4450" fmla="*/ 7005346 w 11830043"/>
              <a:gd name="connsiteY4450" fmla="*/ 2412802 h 6533995"/>
              <a:gd name="connsiteX4451" fmla="*/ 7015130 w 11830043"/>
              <a:gd name="connsiteY4451" fmla="*/ 2422528 h 6533995"/>
              <a:gd name="connsiteX4452" fmla="*/ 7005346 w 11830043"/>
              <a:gd name="connsiteY4452" fmla="*/ 2432316 h 6533995"/>
              <a:gd name="connsiteX4453" fmla="*/ 6995626 w 11830043"/>
              <a:gd name="connsiteY4453" fmla="*/ 2422528 h 6533995"/>
              <a:gd name="connsiteX4454" fmla="*/ 7005346 w 11830043"/>
              <a:gd name="connsiteY4454" fmla="*/ 2412802 h 6533995"/>
              <a:gd name="connsiteX4455" fmla="*/ 7246575 w 11830043"/>
              <a:gd name="connsiteY4455" fmla="*/ 2412799 h 6533995"/>
              <a:gd name="connsiteX4456" fmla="*/ 7256359 w 11830043"/>
              <a:gd name="connsiteY4456" fmla="*/ 2422524 h 6533995"/>
              <a:gd name="connsiteX4457" fmla="*/ 7246575 w 11830043"/>
              <a:gd name="connsiteY4457" fmla="*/ 2432313 h 6533995"/>
              <a:gd name="connsiteX4458" fmla="*/ 7236855 w 11830043"/>
              <a:gd name="connsiteY4458" fmla="*/ 2422524 h 6533995"/>
              <a:gd name="connsiteX4459" fmla="*/ 7246575 w 11830043"/>
              <a:gd name="connsiteY4459" fmla="*/ 2412799 h 6533995"/>
              <a:gd name="connsiteX4460" fmla="*/ 7487803 w 11830043"/>
              <a:gd name="connsiteY4460" fmla="*/ 2412795 h 6533995"/>
              <a:gd name="connsiteX4461" fmla="*/ 7497524 w 11830043"/>
              <a:gd name="connsiteY4461" fmla="*/ 2422520 h 6533995"/>
              <a:gd name="connsiteX4462" fmla="*/ 7487803 w 11830043"/>
              <a:gd name="connsiteY4462" fmla="*/ 2432309 h 6533995"/>
              <a:gd name="connsiteX4463" fmla="*/ 7478019 w 11830043"/>
              <a:gd name="connsiteY4463" fmla="*/ 2422520 h 6533995"/>
              <a:gd name="connsiteX4464" fmla="*/ 7487803 w 11830043"/>
              <a:gd name="connsiteY4464" fmla="*/ 2412795 h 6533995"/>
              <a:gd name="connsiteX4465" fmla="*/ 7729032 w 11830043"/>
              <a:gd name="connsiteY4465" fmla="*/ 2412792 h 6533995"/>
              <a:gd name="connsiteX4466" fmla="*/ 7738753 w 11830043"/>
              <a:gd name="connsiteY4466" fmla="*/ 2422517 h 6533995"/>
              <a:gd name="connsiteX4467" fmla="*/ 7729032 w 11830043"/>
              <a:gd name="connsiteY4467" fmla="*/ 2432305 h 6533995"/>
              <a:gd name="connsiteX4468" fmla="*/ 7719249 w 11830043"/>
              <a:gd name="connsiteY4468" fmla="*/ 2422517 h 6533995"/>
              <a:gd name="connsiteX4469" fmla="*/ 7729032 w 11830043"/>
              <a:gd name="connsiteY4469" fmla="*/ 2412792 h 6533995"/>
              <a:gd name="connsiteX4470" fmla="*/ 7970260 w 11830043"/>
              <a:gd name="connsiteY4470" fmla="*/ 2412789 h 6533995"/>
              <a:gd name="connsiteX4471" fmla="*/ 7980044 w 11830043"/>
              <a:gd name="connsiteY4471" fmla="*/ 2422513 h 6533995"/>
              <a:gd name="connsiteX4472" fmla="*/ 7970260 w 11830043"/>
              <a:gd name="connsiteY4472" fmla="*/ 2432302 h 6533995"/>
              <a:gd name="connsiteX4473" fmla="*/ 7960477 w 11830043"/>
              <a:gd name="connsiteY4473" fmla="*/ 2422513 h 6533995"/>
              <a:gd name="connsiteX4474" fmla="*/ 7970260 w 11830043"/>
              <a:gd name="connsiteY4474" fmla="*/ 2412789 h 6533995"/>
              <a:gd name="connsiteX4475" fmla="*/ 8211553 w 11830043"/>
              <a:gd name="connsiteY4475" fmla="*/ 2412785 h 6533995"/>
              <a:gd name="connsiteX4476" fmla="*/ 8221273 w 11830043"/>
              <a:gd name="connsiteY4476" fmla="*/ 2422509 h 6533995"/>
              <a:gd name="connsiteX4477" fmla="*/ 8211553 w 11830043"/>
              <a:gd name="connsiteY4477" fmla="*/ 2432298 h 6533995"/>
              <a:gd name="connsiteX4478" fmla="*/ 8201769 w 11830043"/>
              <a:gd name="connsiteY4478" fmla="*/ 2422509 h 6533995"/>
              <a:gd name="connsiteX4479" fmla="*/ 8211553 w 11830043"/>
              <a:gd name="connsiteY4479" fmla="*/ 2412785 h 6533995"/>
              <a:gd name="connsiteX4480" fmla="*/ 8452781 w 11830043"/>
              <a:gd name="connsiteY4480" fmla="*/ 2412782 h 6533995"/>
              <a:gd name="connsiteX4481" fmla="*/ 8462566 w 11830043"/>
              <a:gd name="connsiteY4481" fmla="*/ 2422506 h 6533995"/>
              <a:gd name="connsiteX4482" fmla="*/ 8452781 w 11830043"/>
              <a:gd name="connsiteY4482" fmla="*/ 2432294 h 6533995"/>
              <a:gd name="connsiteX4483" fmla="*/ 8443061 w 11830043"/>
              <a:gd name="connsiteY4483" fmla="*/ 2422506 h 6533995"/>
              <a:gd name="connsiteX4484" fmla="*/ 8452781 w 11830043"/>
              <a:gd name="connsiteY4484" fmla="*/ 2412782 h 6533995"/>
              <a:gd name="connsiteX4485" fmla="*/ 8694009 w 11830043"/>
              <a:gd name="connsiteY4485" fmla="*/ 2412778 h 6533995"/>
              <a:gd name="connsiteX4486" fmla="*/ 8703730 w 11830043"/>
              <a:gd name="connsiteY4486" fmla="*/ 2422502 h 6533995"/>
              <a:gd name="connsiteX4487" fmla="*/ 8694009 w 11830043"/>
              <a:gd name="connsiteY4487" fmla="*/ 2432291 h 6533995"/>
              <a:gd name="connsiteX4488" fmla="*/ 8684289 w 11830043"/>
              <a:gd name="connsiteY4488" fmla="*/ 2422502 h 6533995"/>
              <a:gd name="connsiteX4489" fmla="*/ 8694009 w 11830043"/>
              <a:gd name="connsiteY4489" fmla="*/ 2412778 h 6533995"/>
              <a:gd name="connsiteX4490" fmla="*/ 8935237 w 11830043"/>
              <a:gd name="connsiteY4490" fmla="*/ 2412775 h 6533995"/>
              <a:gd name="connsiteX4491" fmla="*/ 8944958 w 11830043"/>
              <a:gd name="connsiteY4491" fmla="*/ 2422499 h 6533995"/>
              <a:gd name="connsiteX4492" fmla="*/ 8935237 w 11830043"/>
              <a:gd name="connsiteY4492" fmla="*/ 2432287 h 6533995"/>
              <a:gd name="connsiteX4493" fmla="*/ 8925454 w 11830043"/>
              <a:gd name="connsiteY4493" fmla="*/ 2422499 h 6533995"/>
              <a:gd name="connsiteX4494" fmla="*/ 8935237 w 11830043"/>
              <a:gd name="connsiteY4494" fmla="*/ 2412775 h 6533995"/>
              <a:gd name="connsiteX4495" fmla="*/ 9176467 w 11830043"/>
              <a:gd name="connsiteY4495" fmla="*/ 2412772 h 6533995"/>
              <a:gd name="connsiteX4496" fmla="*/ 9186187 w 11830043"/>
              <a:gd name="connsiteY4496" fmla="*/ 2422495 h 6533995"/>
              <a:gd name="connsiteX4497" fmla="*/ 9176467 w 11830043"/>
              <a:gd name="connsiteY4497" fmla="*/ 2432283 h 6533995"/>
              <a:gd name="connsiteX4498" fmla="*/ 9166683 w 11830043"/>
              <a:gd name="connsiteY4498" fmla="*/ 2422495 h 6533995"/>
              <a:gd name="connsiteX4499" fmla="*/ 9176467 w 11830043"/>
              <a:gd name="connsiteY4499" fmla="*/ 2412772 h 6533995"/>
              <a:gd name="connsiteX4500" fmla="*/ 9417695 w 11830043"/>
              <a:gd name="connsiteY4500" fmla="*/ 2412768 h 6533995"/>
              <a:gd name="connsiteX4501" fmla="*/ 9427416 w 11830043"/>
              <a:gd name="connsiteY4501" fmla="*/ 2422492 h 6533995"/>
              <a:gd name="connsiteX4502" fmla="*/ 9417695 w 11830043"/>
              <a:gd name="connsiteY4502" fmla="*/ 2432279 h 6533995"/>
              <a:gd name="connsiteX4503" fmla="*/ 9407911 w 11830043"/>
              <a:gd name="connsiteY4503" fmla="*/ 2422492 h 6533995"/>
              <a:gd name="connsiteX4504" fmla="*/ 9417695 w 11830043"/>
              <a:gd name="connsiteY4504" fmla="*/ 2412768 h 6533995"/>
              <a:gd name="connsiteX4505" fmla="*/ 9649203 w 11830043"/>
              <a:gd name="connsiteY4505" fmla="*/ 2171571 h 6533995"/>
              <a:gd name="connsiteX4506" fmla="*/ 9658923 w 11830043"/>
              <a:gd name="connsiteY4506" fmla="*/ 2181305 h 6533995"/>
              <a:gd name="connsiteX4507" fmla="*/ 9649203 w 11830043"/>
              <a:gd name="connsiteY4507" fmla="*/ 2191108 h 6533995"/>
              <a:gd name="connsiteX4508" fmla="*/ 9639483 w 11830043"/>
              <a:gd name="connsiteY4508" fmla="*/ 2181305 h 6533995"/>
              <a:gd name="connsiteX4509" fmla="*/ 9649203 w 11830043"/>
              <a:gd name="connsiteY4509" fmla="*/ 2171571 h 6533995"/>
              <a:gd name="connsiteX4510" fmla="*/ 9890432 w 11830043"/>
              <a:gd name="connsiteY4510" fmla="*/ 2171569 h 6533995"/>
              <a:gd name="connsiteX4511" fmla="*/ 9900152 w 11830043"/>
              <a:gd name="connsiteY4511" fmla="*/ 2181304 h 6533995"/>
              <a:gd name="connsiteX4512" fmla="*/ 9890432 w 11830043"/>
              <a:gd name="connsiteY4512" fmla="*/ 2191107 h 6533995"/>
              <a:gd name="connsiteX4513" fmla="*/ 9880648 w 11830043"/>
              <a:gd name="connsiteY4513" fmla="*/ 2181304 h 6533995"/>
              <a:gd name="connsiteX4514" fmla="*/ 9890432 w 11830043"/>
              <a:gd name="connsiteY4514" fmla="*/ 2171569 h 6533995"/>
              <a:gd name="connsiteX4515" fmla="*/ 10131660 w 11830043"/>
              <a:gd name="connsiteY4515" fmla="*/ 2171568 h 6533995"/>
              <a:gd name="connsiteX4516" fmla="*/ 10141444 w 11830043"/>
              <a:gd name="connsiteY4516" fmla="*/ 2181302 h 6533995"/>
              <a:gd name="connsiteX4517" fmla="*/ 10131660 w 11830043"/>
              <a:gd name="connsiteY4517" fmla="*/ 2191106 h 6533995"/>
              <a:gd name="connsiteX4518" fmla="*/ 10121940 w 11830043"/>
              <a:gd name="connsiteY4518" fmla="*/ 2181302 h 6533995"/>
              <a:gd name="connsiteX4519" fmla="*/ 10131660 w 11830043"/>
              <a:gd name="connsiteY4519" fmla="*/ 2171568 h 6533995"/>
              <a:gd name="connsiteX4520" fmla="*/ 10372888 w 11830043"/>
              <a:gd name="connsiteY4520" fmla="*/ 2171567 h 6533995"/>
              <a:gd name="connsiteX4521" fmla="*/ 10382673 w 11830043"/>
              <a:gd name="connsiteY4521" fmla="*/ 2181300 h 6533995"/>
              <a:gd name="connsiteX4522" fmla="*/ 10372888 w 11830043"/>
              <a:gd name="connsiteY4522" fmla="*/ 2191104 h 6533995"/>
              <a:gd name="connsiteX4523" fmla="*/ 10363168 w 11830043"/>
              <a:gd name="connsiteY4523" fmla="*/ 2181300 h 6533995"/>
              <a:gd name="connsiteX4524" fmla="*/ 10372888 w 11830043"/>
              <a:gd name="connsiteY4524" fmla="*/ 2171567 h 6533995"/>
              <a:gd name="connsiteX4525" fmla="*/ 10614116 w 11830043"/>
              <a:gd name="connsiteY4525" fmla="*/ 2171566 h 6533995"/>
              <a:gd name="connsiteX4526" fmla="*/ 10623901 w 11830043"/>
              <a:gd name="connsiteY4526" fmla="*/ 2181299 h 6533995"/>
              <a:gd name="connsiteX4527" fmla="*/ 10614116 w 11830043"/>
              <a:gd name="connsiteY4527" fmla="*/ 2191103 h 6533995"/>
              <a:gd name="connsiteX4528" fmla="*/ 10604396 w 11830043"/>
              <a:gd name="connsiteY4528" fmla="*/ 2181299 h 6533995"/>
              <a:gd name="connsiteX4529" fmla="*/ 10614116 w 11830043"/>
              <a:gd name="connsiteY4529" fmla="*/ 2171566 h 6533995"/>
              <a:gd name="connsiteX4530" fmla="*/ 10855345 w 11830043"/>
              <a:gd name="connsiteY4530" fmla="*/ 2171566 h 6533995"/>
              <a:gd name="connsiteX4531" fmla="*/ 10865065 w 11830043"/>
              <a:gd name="connsiteY4531" fmla="*/ 2181299 h 6533995"/>
              <a:gd name="connsiteX4532" fmla="*/ 10855345 w 11830043"/>
              <a:gd name="connsiteY4532" fmla="*/ 2191101 h 6533995"/>
              <a:gd name="connsiteX4533" fmla="*/ 10845625 w 11830043"/>
              <a:gd name="connsiteY4533" fmla="*/ 2181299 h 6533995"/>
              <a:gd name="connsiteX4534" fmla="*/ 10855345 w 11830043"/>
              <a:gd name="connsiteY4534" fmla="*/ 2171566 h 6533995"/>
              <a:gd name="connsiteX4535" fmla="*/ 11096574 w 11830043"/>
              <a:gd name="connsiteY4535" fmla="*/ 2171564 h 6533995"/>
              <a:gd name="connsiteX4536" fmla="*/ 11106294 w 11830043"/>
              <a:gd name="connsiteY4536" fmla="*/ 2181297 h 6533995"/>
              <a:gd name="connsiteX4537" fmla="*/ 11096574 w 11830043"/>
              <a:gd name="connsiteY4537" fmla="*/ 2191099 h 6533995"/>
              <a:gd name="connsiteX4538" fmla="*/ 11086790 w 11830043"/>
              <a:gd name="connsiteY4538" fmla="*/ 2181297 h 6533995"/>
              <a:gd name="connsiteX4539" fmla="*/ 11096574 w 11830043"/>
              <a:gd name="connsiteY4539" fmla="*/ 2171564 h 6533995"/>
              <a:gd name="connsiteX4540" fmla="*/ 11337802 w 11830043"/>
              <a:gd name="connsiteY4540" fmla="*/ 2171563 h 6533995"/>
              <a:gd name="connsiteX4541" fmla="*/ 11347587 w 11830043"/>
              <a:gd name="connsiteY4541" fmla="*/ 2181296 h 6533995"/>
              <a:gd name="connsiteX4542" fmla="*/ 11337802 w 11830043"/>
              <a:gd name="connsiteY4542" fmla="*/ 2191097 h 6533995"/>
              <a:gd name="connsiteX4543" fmla="*/ 11328082 w 11830043"/>
              <a:gd name="connsiteY4543" fmla="*/ 2181296 h 6533995"/>
              <a:gd name="connsiteX4544" fmla="*/ 11337802 w 11830043"/>
              <a:gd name="connsiteY4544" fmla="*/ 2171563 h 6533995"/>
              <a:gd name="connsiteX4545" fmla="*/ 11579030 w 11830043"/>
              <a:gd name="connsiteY4545" fmla="*/ 2171561 h 6533995"/>
              <a:gd name="connsiteX4546" fmla="*/ 11588815 w 11830043"/>
              <a:gd name="connsiteY4546" fmla="*/ 2181294 h 6533995"/>
              <a:gd name="connsiteX4547" fmla="*/ 11579030 w 11830043"/>
              <a:gd name="connsiteY4547" fmla="*/ 2191096 h 6533995"/>
              <a:gd name="connsiteX4548" fmla="*/ 11569310 w 11830043"/>
              <a:gd name="connsiteY4548" fmla="*/ 2181294 h 6533995"/>
              <a:gd name="connsiteX4549" fmla="*/ 11579030 w 11830043"/>
              <a:gd name="connsiteY4549" fmla="*/ 2171561 h 6533995"/>
              <a:gd name="connsiteX4550" fmla="*/ 11820259 w 11830043"/>
              <a:gd name="connsiteY4550" fmla="*/ 2171560 h 6533995"/>
              <a:gd name="connsiteX4551" fmla="*/ 11830043 w 11830043"/>
              <a:gd name="connsiteY4551" fmla="*/ 2181293 h 6533995"/>
              <a:gd name="connsiteX4552" fmla="*/ 11820259 w 11830043"/>
              <a:gd name="connsiteY4552" fmla="*/ 2191094 h 6533995"/>
              <a:gd name="connsiteX4553" fmla="*/ 11810539 w 11830043"/>
              <a:gd name="connsiteY4553" fmla="*/ 2181293 h 6533995"/>
              <a:gd name="connsiteX4554" fmla="*/ 11820259 w 11830043"/>
              <a:gd name="connsiteY4554" fmla="*/ 2171560 h 6533995"/>
              <a:gd name="connsiteX4555" fmla="*/ 9721 w 11830043"/>
              <a:gd name="connsiteY4555" fmla="*/ 2171559 h 6533995"/>
              <a:gd name="connsiteX4556" fmla="*/ 19505 w 11830043"/>
              <a:gd name="connsiteY4556" fmla="*/ 2181291 h 6533995"/>
              <a:gd name="connsiteX4557" fmla="*/ 9721 w 11830043"/>
              <a:gd name="connsiteY4557" fmla="*/ 2191092 h 6533995"/>
              <a:gd name="connsiteX4558" fmla="*/ 1 w 11830043"/>
              <a:gd name="connsiteY4558" fmla="*/ 2181291 h 6533995"/>
              <a:gd name="connsiteX4559" fmla="*/ 9721 w 11830043"/>
              <a:gd name="connsiteY4559" fmla="*/ 2171559 h 6533995"/>
              <a:gd name="connsiteX4560" fmla="*/ 251005 w 11830043"/>
              <a:gd name="connsiteY4560" fmla="*/ 2171558 h 6533995"/>
              <a:gd name="connsiteX4561" fmla="*/ 260788 w 11830043"/>
              <a:gd name="connsiteY4561" fmla="*/ 2181290 h 6533995"/>
              <a:gd name="connsiteX4562" fmla="*/ 251005 w 11830043"/>
              <a:gd name="connsiteY4562" fmla="*/ 2191091 h 6533995"/>
              <a:gd name="connsiteX4563" fmla="*/ 241285 w 11830043"/>
              <a:gd name="connsiteY4563" fmla="*/ 2181290 h 6533995"/>
              <a:gd name="connsiteX4564" fmla="*/ 251005 w 11830043"/>
              <a:gd name="connsiteY4564" fmla="*/ 2171558 h 6533995"/>
              <a:gd name="connsiteX4565" fmla="*/ 492224 w 11830043"/>
              <a:gd name="connsiteY4565" fmla="*/ 2171557 h 6533995"/>
              <a:gd name="connsiteX4566" fmla="*/ 501944 w 11830043"/>
              <a:gd name="connsiteY4566" fmla="*/ 2181289 h 6533995"/>
              <a:gd name="connsiteX4567" fmla="*/ 492224 w 11830043"/>
              <a:gd name="connsiteY4567" fmla="*/ 2191089 h 6533995"/>
              <a:gd name="connsiteX4568" fmla="*/ 482440 w 11830043"/>
              <a:gd name="connsiteY4568" fmla="*/ 2181289 h 6533995"/>
              <a:gd name="connsiteX4569" fmla="*/ 492224 w 11830043"/>
              <a:gd name="connsiteY4569" fmla="*/ 2171557 h 6533995"/>
              <a:gd name="connsiteX4570" fmla="*/ 733445 w 11830043"/>
              <a:gd name="connsiteY4570" fmla="*/ 2171556 h 6533995"/>
              <a:gd name="connsiteX4571" fmla="*/ 743165 w 11830043"/>
              <a:gd name="connsiteY4571" fmla="*/ 2181288 h 6533995"/>
              <a:gd name="connsiteX4572" fmla="*/ 733445 w 11830043"/>
              <a:gd name="connsiteY4572" fmla="*/ 2191088 h 6533995"/>
              <a:gd name="connsiteX4573" fmla="*/ 723661 w 11830043"/>
              <a:gd name="connsiteY4573" fmla="*/ 2181288 h 6533995"/>
              <a:gd name="connsiteX4574" fmla="*/ 733445 w 11830043"/>
              <a:gd name="connsiteY4574" fmla="*/ 2171556 h 6533995"/>
              <a:gd name="connsiteX4575" fmla="*/ 974665 w 11830043"/>
              <a:gd name="connsiteY4575" fmla="*/ 2171555 h 6533995"/>
              <a:gd name="connsiteX4576" fmla="*/ 984449 w 11830043"/>
              <a:gd name="connsiteY4576" fmla="*/ 2181286 h 6533995"/>
              <a:gd name="connsiteX4577" fmla="*/ 974665 w 11830043"/>
              <a:gd name="connsiteY4577" fmla="*/ 2191086 h 6533995"/>
              <a:gd name="connsiteX4578" fmla="*/ 964945 w 11830043"/>
              <a:gd name="connsiteY4578" fmla="*/ 2181286 h 6533995"/>
              <a:gd name="connsiteX4579" fmla="*/ 974665 w 11830043"/>
              <a:gd name="connsiteY4579" fmla="*/ 2171555 h 6533995"/>
              <a:gd name="connsiteX4580" fmla="*/ 1215885 w 11830043"/>
              <a:gd name="connsiteY4580" fmla="*/ 2171553 h 6533995"/>
              <a:gd name="connsiteX4581" fmla="*/ 1225669 w 11830043"/>
              <a:gd name="connsiteY4581" fmla="*/ 2181285 h 6533995"/>
              <a:gd name="connsiteX4582" fmla="*/ 1215885 w 11830043"/>
              <a:gd name="connsiteY4582" fmla="*/ 2191084 h 6533995"/>
              <a:gd name="connsiteX4583" fmla="*/ 1206165 w 11830043"/>
              <a:gd name="connsiteY4583" fmla="*/ 2181285 h 6533995"/>
              <a:gd name="connsiteX4584" fmla="*/ 1215885 w 11830043"/>
              <a:gd name="connsiteY4584" fmla="*/ 2171553 h 6533995"/>
              <a:gd name="connsiteX4585" fmla="*/ 1457106 w 11830043"/>
              <a:gd name="connsiteY4585" fmla="*/ 2171552 h 6533995"/>
              <a:gd name="connsiteX4586" fmla="*/ 1466826 w 11830043"/>
              <a:gd name="connsiteY4586" fmla="*/ 2181284 h 6533995"/>
              <a:gd name="connsiteX4587" fmla="*/ 1457106 w 11830043"/>
              <a:gd name="connsiteY4587" fmla="*/ 2191082 h 6533995"/>
              <a:gd name="connsiteX4588" fmla="*/ 1447322 w 11830043"/>
              <a:gd name="connsiteY4588" fmla="*/ 2181284 h 6533995"/>
              <a:gd name="connsiteX4589" fmla="*/ 1457106 w 11830043"/>
              <a:gd name="connsiteY4589" fmla="*/ 2171552 h 6533995"/>
              <a:gd name="connsiteX4590" fmla="*/ 1698331 w 11830043"/>
              <a:gd name="connsiteY4590" fmla="*/ 2171551 h 6533995"/>
              <a:gd name="connsiteX4591" fmla="*/ 1708117 w 11830043"/>
              <a:gd name="connsiteY4591" fmla="*/ 2181282 h 6533995"/>
              <a:gd name="connsiteX4592" fmla="*/ 1698331 w 11830043"/>
              <a:gd name="connsiteY4592" fmla="*/ 2191081 h 6533995"/>
              <a:gd name="connsiteX4593" fmla="*/ 1688546 w 11830043"/>
              <a:gd name="connsiteY4593" fmla="*/ 2181282 h 6533995"/>
              <a:gd name="connsiteX4594" fmla="*/ 1698331 w 11830043"/>
              <a:gd name="connsiteY4594" fmla="*/ 2171551 h 6533995"/>
              <a:gd name="connsiteX4595" fmla="*/ 1939580 w 11830043"/>
              <a:gd name="connsiteY4595" fmla="*/ 2171550 h 6533995"/>
              <a:gd name="connsiteX4596" fmla="*/ 1949364 w 11830043"/>
              <a:gd name="connsiteY4596" fmla="*/ 2181281 h 6533995"/>
              <a:gd name="connsiteX4597" fmla="*/ 1939580 w 11830043"/>
              <a:gd name="connsiteY4597" fmla="*/ 2191079 h 6533995"/>
              <a:gd name="connsiteX4598" fmla="*/ 1929860 w 11830043"/>
              <a:gd name="connsiteY4598" fmla="*/ 2181281 h 6533995"/>
              <a:gd name="connsiteX4599" fmla="*/ 1939580 w 11830043"/>
              <a:gd name="connsiteY4599" fmla="*/ 2171550 h 6533995"/>
              <a:gd name="connsiteX4600" fmla="*/ 2180788 w 11830043"/>
              <a:gd name="connsiteY4600" fmla="*/ 2171549 h 6533995"/>
              <a:gd name="connsiteX4601" fmla="*/ 2190580 w 11830043"/>
              <a:gd name="connsiteY4601" fmla="*/ 2181279 h 6533995"/>
              <a:gd name="connsiteX4602" fmla="*/ 2180788 w 11830043"/>
              <a:gd name="connsiteY4602" fmla="*/ 2191077 h 6533995"/>
              <a:gd name="connsiteX4603" fmla="*/ 2171083 w 11830043"/>
              <a:gd name="connsiteY4603" fmla="*/ 2181279 h 6533995"/>
              <a:gd name="connsiteX4604" fmla="*/ 2180788 w 11830043"/>
              <a:gd name="connsiteY4604" fmla="*/ 2171549 h 6533995"/>
              <a:gd name="connsiteX4605" fmla="*/ 2422037 w 11830043"/>
              <a:gd name="connsiteY4605" fmla="*/ 2171548 h 6533995"/>
              <a:gd name="connsiteX4606" fmla="*/ 2431752 w 11830043"/>
              <a:gd name="connsiteY4606" fmla="*/ 2181278 h 6533995"/>
              <a:gd name="connsiteX4607" fmla="*/ 2422037 w 11830043"/>
              <a:gd name="connsiteY4607" fmla="*/ 2191075 h 6533995"/>
              <a:gd name="connsiteX4608" fmla="*/ 2412256 w 11830043"/>
              <a:gd name="connsiteY4608" fmla="*/ 2181278 h 6533995"/>
              <a:gd name="connsiteX4609" fmla="*/ 2422037 w 11830043"/>
              <a:gd name="connsiteY4609" fmla="*/ 2171548 h 6533995"/>
              <a:gd name="connsiteX4610" fmla="*/ 2663275 w 11830043"/>
              <a:gd name="connsiteY4610" fmla="*/ 2171546 h 6533995"/>
              <a:gd name="connsiteX4611" fmla="*/ 2672996 w 11830043"/>
              <a:gd name="connsiteY4611" fmla="*/ 2181277 h 6533995"/>
              <a:gd name="connsiteX4612" fmla="*/ 2663275 w 11830043"/>
              <a:gd name="connsiteY4612" fmla="*/ 2191074 h 6533995"/>
              <a:gd name="connsiteX4613" fmla="*/ 2653491 w 11830043"/>
              <a:gd name="connsiteY4613" fmla="*/ 2181277 h 6533995"/>
              <a:gd name="connsiteX4614" fmla="*/ 2663275 w 11830043"/>
              <a:gd name="connsiteY4614" fmla="*/ 2171546 h 6533995"/>
              <a:gd name="connsiteX4615" fmla="*/ 2904571 w 11830043"/>
              <a:gd name="connsiteY4615" fmla="*/ 2171545 h 6533995"/>
              <a:gd name="connsiteX4616" fmla="*/ 2914354 w 11830043"/>
              <a:gd name="connsiteY4616" fmla="*/ 2181276 h 6533995"/>
              <a:gd name="connsiteX4617" fmla="*/ 2904571 w 11830043"/>
              <a:gd name="connsiteY4617" fmla="*/ 2191072 h 6533995"/>
              <a:gd name="connsiteX4618" fmla="*/ 2894790 w 11830043"/>
              <a:gd name="connsiteY4618" fmla="*/ 2181276 h 6533995"/>
              <a:gd name="connsiteX4619" fmla="*/ 2904571 w 11830043"/>
              <a:gd name="connsiteY4619" fmla="*/ 2171545 h 6533995"/>
              <a:gd name="connsiteX4620" fmla="*/ 3145750 w 11830043"/>
              <a:gd name="connsiteY4620" fmla="*/ 2171544 h 6533995"/>
              <a:gd name="connsiteX4621" fmla="*/ 3155532 w 11830043"/>
              <a:gd name="connsiteY4621" fmla="*/ 2181274 h 6533995"/>
              <a:gd name="connsiteX4622" fmla="*/ 3145750 w 11830043"/>
              <a:gd name="connsiteY4622" fmla="*/ 2191070 h 6533995"/>
              <a:gd name="connsiteX4623" fmla="*/ 3136032 w 11830043"/>
              <a:gd name="connsiteY4623" fmla="*/ 2181274 h 6533995"/>
              <a:gd name="connsiteX4624" fmla="*/ 3145750 w 11830043"/>
              <a:gd name="connsiteY4624" fmla="*/ 2171544 h 6533995"/>
              <a:gd name="connsiteX4625" fmla="*/ 3386958 w 11830043"/>
              <a:gd name="connsiteY4625" fmla="*/ 2171543 h 6533995"/>
              <a:gd name="connsiteX4626" fmla="*/ 3396743 w 11830043"/>
              <a:gd name="connsiteY4626" fmla="*/ 2181273 h 6533995"/>
              <a:gd name="connsiteX4627" fmla="*/ 3386958 w 11830043"/>
              <a:gd name="connsiteY4627" fmla="*/ 2191069 h 6533995"/>
              <a:gd name="connsiteX4628" fmla="*/ 3377235 w 11830043"/>
              <a:gd name="connsiteY4628" fmla="*/ 2181273 h 6533995"/>
              <a:gd name="connsiteX4629" fmla="*/ 3386958 w 11830043"/>
              <a:gd name="connsiteY4629" fmla="*/ 2171543 h 6533995"/>
              <a:gd name="connsiteX4630" fmla="*/ 3628211 w 11830043"/>
              <a:gd name="connsiteY4630" fmla="*/ 2171541 h 6533995"/>
              <a:gd name="connsiteX4631" fmla="*/ 3637936 w 11830043"/>
              <a:gd name="connsiteY4631" fmla="*/ 2181272 h 6533995"/>
              <a:gd name="connsiteX4632" fmla="*/ 3628211 w 11830043"/>
              <a:gd name="connsiteY4632" fmla="*/ 2191067 h 6533995"/>
              <a:gd name="connsiteX4633" fmla="*/ 3618429 w 11830043"/>
              <a:gd name="connsiteY4633" fmla="*/ 2181272 h 6533995"/>
              <a:gd name="connsiteX4634" fmla="*/ 3628211 w 11830043"/>
              <a:gd name="connsiteY4634" fmla="*/ 2171541 h 6533995"/>
              <a:gd name="connsiteX4635" fmla="*/ 3869430 w 11830043"/>
              <a:gd name="connsiteY4635" fmla="*/ 2171540 h 6533995"/>
              <a:gd name="connsiteX4636" fmla="*/ 3879147 w 11830043"/>
              <a:gd name="connsiteY4636" fmla="*/ 2181270 h 6533995"/>
              <a:gd name="connsiteX4637" fmla="*/ 3869430 w 11830043"/>
              <a:gd name="connsiteY4637" fmla="*/ 2191066 h 6533995"/>
              <a:gd name="connsiteX4638" fmla="*/ 3859646 w 11830043"/>
              <a:gd name="connsiteY4638" fmla="*/ 2181270 h 6533995"/>
              <a:gd name="connsiteX4639" fmla="*/ 3869430 w 11830043"/>
              <a:gd name="connsiteY4639" fmla="*/ 2171540 h 6533995"/>
              <a:gd name="connsiteX4640" fmla="*/ 4110581 w 11830043"/>
              <a:gd name="connsiteY4640" fmla="*/ 2171540 h 6533995"/>
              <a:gd name="connsiteX4641" fmla="*/ 4120362 w 11830043"/>
              <a:gd name="connsiteY4641" fmla="*/ 2181269 h 6533995"/>
              <a:gd name="connsiteX4642" fmla="*/ 4110581 w 11830043"/>
              <a:gd name="connsiteY4642" fmla="*/ 2191064 h 6533995"/>
              <a:gd name="connsiteX4643" fmla="*/ 4100799 w 11830043"/>
              <a:gd name="connsiteY4643" fmla="*/ 2181269 h 6533995"/>
              <a:gd name="connsiteX4644" fmla="*/ 4110581 w 11830043"/>
              <a:gd name="connsiteY4644" fmla="*/ 2171540 h 6533995"/>
              <a:gd name="connsiteX4645" fmla="*/ 4351806 w 11830043"/>
              <a:gd name="connsiteY4645" fmla="*/ 2171539 h 6533995"/>
              <a:gd name="connsiteX4646" fmla="*/ 4361580 w 11830043"/>
              <a:gd name="connsiteY4646" fmla="*/ 2181268 h 6533995"/>
              <a:gd name="connsiteX4647" fmla="*/ 4351806 w 11830043"/>
              <a:gd name="connsiteY4647" fmla="*/ 2191062 h 6533995"/>
              <a:gd name="connsiteX4648" fmla="*/ 4342006 w 11830043"/>
              <a:gd name="connsiteY4648" fmla="*/ 2181268 h 6533995"/>
              <a:gd name="connsiteX4649" fmla="*/ 4351806 w 11830043"/>
              <a:gd name="connsiteY4649" fmla="*/ 2171539 h 6533995"/>
              <a:gd name="connsiteX4650" fmla="*/ 4593017 w 11830043"/>
              <a:gd name="connsiteY4650" fmla="*/ 2171537 h 6533995"/>
              <a:gd name="connsiteX4651" fmla="*/ 4602795 w 11830043"/>
              <a:gd name="connsiteY4651" fmla="*/ 2181266 h 6533995"/>
              <a:gd name="connsiteX4652" fmla="*/ 4593017 w 11830043"/>
              <a:gd name="connsiteY4652" fmla="*/ 2191060 h 6533995"/>
              <a:gd name="connsiteX4653" fmla="*/ 4583304 w 11830043"/>
              <a:gd name="connsiteY4653" fmla="*/ 2181266 h 6533995"/>
              <a:gd name="connsiteX4654" fmla="*/ 4593017 w 11830043"/>
              <a:gd name="connsiteY4654" fmla="*/ 2171537 h 6533995"/>
              <a:gd name="connsiteX4655" fmla="*/ 4834252 w 11830043"/>
              <a:gd name="connsiteY4655" fmla="*/ 2171536 h 6533995"/>
              <a:gd name="connsiteX4656" fmla="*/ 4844040 w 11830043"/>
              <a:gd name="connsiteY4656" fmla="*/ 2181265 h 6533995"/>
              <a:gd name="connsiteX4657" fmla="*/ 4834252 w 11830043"/>
              <a:gd name="connsiteY4657" fmla="*/ 2191059 h 6533995"/>
              <a:gd name="connsiteX4658" fmla="*/ 4824534 w 11830043"/>
              <a:gd name="connsiteY4658" fmla="*/ 2181265 h 6533995"/>
              <a:gd name="connsiteX4659" fmla="*/ 4834252 w 11830043"/>
              <a:gd name="connsiteY4659" fmla="*/ 2171536 h 6533995"/>
              <a:gd name="connsiteX4660" fmla="*/ 5075485 w 11830043"/>
              <a:gd name="connsiteY4660" fmla="*/ 2171535 h 6533995"/>
              <a:gd name="connsiteX4661" fmla="*/ 5085201 w 11830043"/>
              <a:gd name="connsiteY4661" fmla="*/ 2181263 h 6533995"/>
              <a:gd name="connsiteX4662" fmla="*/ 5075485 w 11830043"/>
              <a:gd name="connsiteY4662" fmla="*/ 2191057 h 6533995"/>
              <a:gd name="connsiteX4663" fmla="*/ 5065704 w 11830043"/>
              <a:gd name="connsiteY4663" fmla="*/ 2181263 h 6533995"/>
              <a:gd name="connsiteX4664" fmla="*/ 5075485 w 11830043"/>
              <a:gd name="connsiteY4664" fmla="*/ 2171535 h 6533995"/>
              <a:gd name="connsiteX4665" fmla="*/ 5316710 w 11830043"/>
              <a:gd name="connsiteY4665" fmla="*/ 2171533 h 6533995"/>
              <a:gd name="connsiteX4666" fmla="*/ 5326429 w 11830043"/>
              <a:gd name="connsiteY4666" fmla="*/ 2181262 h 6533995"/>
              <a:gd name="connsiteX4667" fmla="*/ 5316710 w 11830043"/>
              <a:gd name="connsiteY4667" fmla="*/ 2191055 h 6533995"/>
              <a:gd name="connsiteX4668" fmla="*/ 5306924 w 11830043"/>
              <a:gd name="connsiteY4668" fmla="*/ 2181262 h 6533995"/>
              <a:gd name="connsiteX4669" fmla="*/ 5316710 w 11830043"/>
              <a:gd name="connsiteY4669" fmla="*/ 2171533 h 6533995"/>
              <a:gd name="connsiteX4670" fmla="*/ 5557991 w 11830043"/>
              <a:gd name="connsiteY4670" fmla="*/ 2171532 h 6533995"/>
              <a:gd name="connsiteX4671" fmla="*/ 5567774 w 11830043"/>
              <a:gd name="connsiteY4671" fmla="*/ 2181261 h 6533995"/>
              <a:gd name="connsiteX4672" fmla="*/ 5557991 w 11830043"/>
              <a:gd name="connsiteY4672" fmla="*/ 2191054 h 6533995"/>
              <a:gd name="connsiteX4673" fmla="*/ 5548208 w 11830043"/>
              <a:gd name="connsiteY4673" fmla="*/ 2181261 h 6533995"/>
              <a:gd name="connsiteX4674" fmla="*/ 5557991 w 11830043"/>
              <a:gd name="connsiteY4674" fmla="*/ 2171532 h 6533995"/>
              <a:gd name="connsiteX4675" fmla="*/ 5799205 w 11830043"/>
              <a:gd name="connsiteY4675" fmla="*/ 2171531 h 6533995"/>
              <a:gd name="connsiteX4676" fmla="*/ 5808989 w 11830043"/>
              <a:gd name="connsiteY4676" fmla="*/ 2181260 h 6533995"/>
              <a:gd name="connsiteX4677" fmla="*/ 5799205 w 11830043"/>
              <a:gd name="connsiteY4677" fmla="*/ 2191052 h 6533995"/>
              <a:gd name="connsiteX4678" fmla="*/ 5789486 w 11830043"/>
              <a:gd name="connsiteY4678" fmla="*/ 2181260 h 6533995"/>
              <a:gd name="connsiteX4679" fmla="*/ 5799205 w 11830043"/>
              <a:gd name="connsiteY4679" fmla="*/ 2171531 h 6533995"/>
              <a:gd name="connsiteX4680" fmla="*/ 6040432 w 11830043"/>
              <a:gd name="connsiteY4680" fmla="*/ 2171530 h 6533995"/>
              <a:gd name="connsiteX4681" fmla="*/ 6050216 w 11830043"/>
              <a:gd name="connsiteY4681" fmla="*/ 2181259 h 6533995"/>
              <a:gd name="connsiteX4682" fmla="*/ 6040432 w 11830043"/>
              <a:gd name="connsiteY4682" fmla="*/ 2191050 h 6533995"/>
              <a:gd name="connsiteX4683" fmla="*/ 6030712 w 11830043"/>
              <a:gd name="connsiteY4683" fmla="*/ 2181259 h 6533995"/>
              <a:gd name="connsiteX4684" fmla="*/ 6040432 w 11830043"/>
              <a:gd name="connsiteY4684" fmla="*/ 2171530 h 6533995"/>
              <a:gd name="connsiteX4685" fmla="*/ 6281661 w 11830043"/>
              <a:gd name="connsiteY4685" fmla="*/ 2171529 h 6533995"/>
              <a:gd name="connsiteX4686" fmla="*/ 6291381 w 11830043"/>
              <a:gd name="connsiteY4686" fmla="*/ 2181257 h 6533995"/>
              <a:gd name="connsiteX4687" fmla="*/ 6281661 w 11830043"/>
              <a:gd name="connsiteY4687" fmla="*/ 2191049 h 6533995"/>
              <a:gd name="connsiteX4688" fmla="*/ 6271877 w 11830043"/>
              <a:gd name="connsiteY4688" fmla="*/ 2181257 h 6533995"/>
              <a:gd name="connsiteX4689" fmla="*/ 6281661 w 11830043"/>
              <a:gd name="connsiteY4689" fmla="*/ 2171529 h 6533995"/>
              <a:gd name="connsiteX4690" fmla="*/ 6522889 w 11830043"/>
              <a:gd name="connsiteY4690" fmla="*/ 2171528 h 6533995"/>
              <a:gd name="connsiteX4691" fmla="*/ 6532610 w 11830043"/>
              <a:gd name="connsiteY4691" fmla="*/ 2181256 h 6533995"/>
              <a:gd name="connsiteX4692" fmla="*/ 6522889 w 11830043"/>
              <a:gd name="connsiteY4692" fmla="*/ 2191047 h 6533995"/>
              <a:gd name="connsiteX4693" fmla="*/ 6513105 w 11830043"/>
              <a:gd name="connsiteY4693" fmla="*/ 2181256 h 6533995"/>
              <a:gd name="connsiteX4694" fmla="*/ 6522889 w 11830043"/>
              <a:gd name="connsiteY4694" fmla="*/ 2171528 h 6533995"/>
              <a:gd name="connsiteX4695" fmla="*/ 6764118 w 11830043"/>
              <a:gd name="connsiteY4695" fmla="*/ 2171527 h 6533995"/>
              <a:gd name="connsiteX4696" fmla="*/ 6773902 w 11830043"/>
              <a:gd name="connsiteY4696" fmla="*/ 2181254 h 6533995"/>
              <a:gd name="connsiteX4697" fmla="*/ 6764118 w 11830043"/>
              <a:gd name="connsiteY4697" fmla="*/ 2191045 h 6533995"/>
              <a:gd name="connsiteX4698" fmla="*/ 6754335 w 11830043"/>
              <a:gd name="connsiteY4698" fmla="*/ 2181254 h 6533995"/>
              <a:gd name="connsiteX4699" fmla="*/ 6764118 w 11830043"/>
              <a:gd name="connsiteY4699" fmla="*/ 2171527 h 6533995"/>
              <a:gd name="connsiteX4700" fmla="*/ 7005346 w 11830043"/>
              <a:gd name="connsiteY4700" fmla="*/ 2171526 h 6533995"/>
              <a:gd name="connsiteX4701" fmla="*/ 7015130 w 11830043"/>
              <a:gd name="connsiteY4701" fmla="*/ 2181252 h 6533995"/>
              <a:gd name="connsiteX4702" fmla="*/ 7005346 w 11830043"/>
              <a:gd name="connsiteY4702" fmla="*/ 2191044 h 6533995"/>
              <a:gd name="connsiteX4703" fmla="*/ 6995626 w 11830043"/>
              <a:gd name="connsiteY4703" fmla="*/ 2181252 h 6533995"/>
              <a:gd name="connsiteX4704" fmla="*/ 7005346 w 11830043"/>
              <a:gd name="connsiteY4704" fmla="*/ 2171526 h 6533995"/>
              <a:gd name="connsiteX4705" fmla="*/ 7246575 w 11830043"/>
              <a:gd name="connsiteY4705" fmla="*/ 2171524 h 6533995"/>
              <a:gd name="connsiteX4706" fmla="*/ 7256359 w 11830043"/>
              <a:gd name="connsiteY4706" fmla="*/ 2181251 h 6533995"/>
              <a:gd name="connsiteX4707" fmla="*/ 7246575 w 11830043"/>
              <a:gd name="connsiteY4707" fmla="*/ 2191042 h 6533995"/>
              <a:gd name="connsiteX4708" fmla="*/ 7236855 w 11830043"/>
              <a:gd name="connsiteY4708" fmla="*/ 2181251 h 6533995"/>
              <a:gd name="connsiteX4709" fmla="*/ 7246575 w 11830043"/>
              <a:gd name="connsiteY4709" fmla="*/ 2171524 h 6533995"/>
              <a:gd name="connsiteX4710" fmla="*/ 7487803 w 11830043"/>
              <a:gd name="connsiteY4710" fmla="*/ 2171523 h 6533995"/>
              <a:gd name="connsiteX4711" fmla="*/ 7497524 w 11830043"/>
              <a:gd name="connsiteY4711" fmla="*/ 2181251 h 6533995"/>
              <a:gd name="connsiteX4712" fmla="*/ 7487803 w 11830043"/>
              <a:gd name="connsiteY4712" fmla="*/ 2191040 h 6533995"/>
              <a:gd name="connsiteX4713" fmla="*/ 7478019 w 11830043"/>
              <a:gd name="connsiteY4713" fmla="*/ 2181251 h 6533995"/>
              <a:gd name="connsiteX4714" fmla="*/ 7487803 w 11830043"/>
              <a:gd name="connsiteY4714" fmla="*/ 2171523 h 6533995"/>
              <a:gd name="connsiteX4715" fmla="*/ 7729032 w 11830043"/>
              <a:gd name="connsiteY4715" fmla="*/ 2171522 h 6533995"/>
              <a:gd name="connsiteX4716" fmla="*/ 7738753 w 11830043"/>
              <a:gd name="connsiteY4716" fmla="*/ 2181249 h 6533995"/>
              <a:gd name="connsiteX4717" fmla="*/ 7729032 w 11830043"/>
              <a:gd name="connsiteY4717" fmla="*/ 2191038 h 6533995"/>
              <a:gd name="connsiteX4718" fmla="*/ 7719249 w 11830043"/>
              <a:gd name="connsiteY4718" fmla="*/ 2181249 h 6533995"/>
              <a:gd name="connsiteX4719" fmla="*/ 7729032 w 11830043"/>
              <a:gd name="connsiteY4719" fmla="*/ 2171522 h 6533995"/>
              <a:gd name="connsiteX4720" fmla="*/ 7970260 w 11830043"/>
              <a:gd name="connsiteY4720" fmla="*/ 2171521 h 6533995"/>
              <a:gd name="connsiteX4721" fmla="*/ 7980044 w 11830043"/>
              <a:gd name="connsiteY4721" fmla="*/ 2181248 h 6533995"/>
              <a:gd name="connsiteX4722" fmla="*/ 7970260 w 11830043"/>
              <a:gd name="connsiteY4722" fmla="*/ 2191037 h 6533995"/>
              <a:gd name="connsiteX4723" fmla="*/ 7960477 w 11830043"/>
              <a:gd name="connsiteY4723" fmla="*/ 2181248 h 6533995"/>
              <a:gd name="connsiteX4724" fmla="*/ 7970260 w 11830043"/>
              <a:gd name="connsiteY4724" fmla="*/ 2171521 h 6533995"/>
              <a:gd name="connsiteX4725" fmla="*/ 8211553 w 11830043"/>
              <a:gd name="connsiteY4725" fmla="*/ 2171520 h 6533995"/>
              <a:gd name="connsiteX4726" fmla="*/ 8221273 w 11830043"/>
              <a:gd name="connsiteY4726" fmla="*/ 2181246 h 6533995"/>
              <a:gd name="connsiteX4727" fmla="*/ 8211553 w 11830043"/>
              <a:gd name="connsiteY4727" fmla="*/ 2191035 h 6533995"/>
              <a:gd name="connsiteX4728" fmla="*/ 8201769 w 11830043"/>
              <a:gd name="connsiteY4728" fmla="*/ 2181246 h 6533995"/>
              <a:gd name="connsiteX4729" fmla="*/ 8211553 w 11830043"/>
              <a:gd name="connsiteY4729" fmla="*/ 2171520 h 6533995"/>
              <a:gd name="connsiteX4730" fmla="*/ 8452781 w 11830043"/>
              <a:gd name="connsiteY4730" fmla="*/ 2171519 h 6533995"/>
              <a:gd name="connsiteX4731" fmla="*/ 8462566 w 11830043"/>
              <a:gd name="connsiteY4731" fmla="*/ 2181245 h 6533995"/>
              <a:gd name="connsiteX4732" fmla="*/ 8452781 w 11830043"/>
              <a:gd name="connsiteY4732" fmla="*/ 2191033 h 6533995"/>
              <a:gd name="connsiteX4733" fmla="*/ 8443061 w 11830043"/>
              <a:gd name="connsiteY4733" fmla="*/ 2181245 h 6533995"/>
              <a:gd name="connsiteX4734" fmla="*/ 8452781 w 11830043"/>
              <a:gd name="connsiteY4734" fmla="*/ 2171519 h 6533995"/>
              <a:gd name="connsiteX4735" fmla="*/ 8694009 w 11830043"/>
              <a:gd name="connsiteY4735" fmla="*/ 2171518 h 6533995"/>
              <a:gd name="connsiteX4736" fmla="*/ 8703730 w 11830043"/>
              <a:gd name="connsiteY4736" fmla="*/ 2181243 h 6533995"/>
              <a:gd name="connsiteX4737" fmla="*/ 8694009 w 11830043"/>
              <a:gd name="connsiteY4737" fmla="*/ 2191032 h 6533995"/>
              <a:gd name="connsiteX4738" fmla="*/ 8684289 w 11830043"/>
              <a:gd name="connsiteY4738" fmla="*/ 2181243 h 6533995"/>
              <a:gd name="connsiteX4739" fmla="*/ 8694009 w 11830043"/>
              <a:gd name="connsiteY4739" fmla="*/ 2171518 h 6533995"/>
              <a:gd name="connsiteX4740" fmla="*/ 8935237 w 11830043"/>
              <a:gd name="connsiteY4740" fmla="*/ 2171518 h 6533995"/>
              <a:gd name="connsiteX4741" fmla="*/ 8944958 w 11830043"/>
              <a:gd name="connsiteY4741" fmla="*/ 2181242 h 6533995"/>
              <a:gd name="connsiteX4742" fmla="*/ 8935237 w 11830043"/>
              <a:gd name="connsiteY4742" fmla="*/ 2191030 h 6533995"/>
              <a:gd name="connsiteX4743" fmla="*/ 8925454 w 11830043"/>
              <a:gd name="connsiteY4743" fmla="*/ 2181242 h 6533995"/>
              <a:gd name="connsiteX4744" fmla="*/ 8935237 w 11830043"/>
              <a:gd name="connsiteY4744" fmla="*/ 2171518 h 6533995"/>
              <a:gd name="connsiteX4745" fmla="*/ 9176467 w 11830043"/>
              <a:gd name="connsiteY4745" fmla="*/ 2171516 h 6533995"/>
              <a:gd name="connsiteX4746" fmla="*/ 9186187 w 11830043"/>
              <a:gd name="connsiteY4746" fmla="*/ 2181241 h 6533995"/>
              <a:gd name="connsiteX4747" fmla="*/ 9176467 w 11830043"/>
              <a:gd name="connsiteY4747" fmla="*/ 2191029 h 6533995"/>
              <a:gd name="connsiteX4748" fmla="*/ 9166683 w 11830043"/>
              <a:gd name="connsiteY4748" fmla="*/ 2181241 h 6533995"/>
              <a:gd name="connsiteX4749" fmla="*/ 9176467 w 11830043"/>
              <a:gd name="connsiteY4749" fmla="*/ 2171516 h 6533995"/>
              <a:gd name="connsiteX4750" fmla="*/ 9417695 w 11830043"/>
              <a:gd name="connsiteY4750" fmla="*/ 2171515 h 6533995"/>
              <a:gd name="connsiteX4751" fmla="*/ 9427416 w 11830043"/>
              <a:gd name="connsiteY4751" fmla="*/ 2181239 h 6533995"/>
              <a:gd name="connsiteX4752" fmla="*/ 9417695 w 11830043"/>
              <a:gd name="connsiteY4752" fmla="*/ 2191027 h 6533995"/>
              <a:gd name="connsiteX4753" fmla="*/ 9407911 w 11830043"/>
              <a:gd name="connsiteY4753" fmla="*/ 2181239 h 6533995"/>
              <a:gd name="connsiteX4754" fmla="*/ 9417695 w 11830043"/>
              <a:gd name="connsiteY4754" fmla="*/ 2171515 h 6533995"/>
              <a:gd name="connsiteX4755" fmla="*/ 9649203 w 11830043"/>
              <a:gd name="connsiteY4755" fmla="*/ 1930353 h 6533995"/>
              <a:gd name="connsiteX4756" fmla="*/ 9658923 w 11830043"/>
              <a:gd name="connsiteY4756" fmla="*/ 1940093 h 6533995"/>
              <a:gd name="connsiteX4757" fmla="*/ 9649203 w 11830043"/>
              <a:gd name="connsiteY4757" fmla="*/ 1949817 h 6533995"/>
              <a:gd name="connsiteX4758" fmla="*/ 9639483 w 11830043"/>
              <a:gd name="connsiteY4758" fmla="*/ 1940093 h 6533995"/>
              <a:gd name="connsiteX4759" fmla="*/ 9649203 w 11830043"/>
              <a:gd name="connsiteY4759" fmla="*/ 1930353 h 6533995"/>
              <a:gd name="connsiteX4760" fmla="*/ 9890432 w 11830043"/>
              <a:gd name="connsiteY4760" fmla="*/ 1930351 h 6533995"/>
              <a:gd name="connsiteX4761" fmla="*/ 9900152 w 11830043"/>
              <a:gd name="connsiteY4761" fmla="*/ 1940091 h 6533995"/>
              <a:gd name="connsiteX4762" fmla="*/ 9890432 w 11830043"/>
              <a:gd name="connsiteY4762" fmla="*/ 1949814 h 6533995"/>
              <a:gd name="connsiteX4763" fmla="*/ 9880648 w 11830043"/>
              <a:gd name="connsiteY4763" fmla="*/ 1940091 h 6533995"/>
              <a:gd name="connsiteX4764" fmla="*/ 9890432 w 11830043"/>
              <a:gd name="connsiteY4764" fmla="*/ 1930351 h 6533995"/>
              <a:gd name="connsiteX4765" fmla="*/ 10131660 w 11830043"/>
              <a:gd name="connsiteY4765" fmla="*/ 1930347 h 6533995"/>
              <a:gd name="connsiteX4766" fmla="*/ 10141444 w 11830043"/>
              <a:gd name="connsiteY4766" fmla="*/ 1940088 h 6533995"/>
              <a:gd name="connsiteX4767" fmla="*/ 10131660 w 11830043"/>
              <a:gd name="connsiteY4767" fmla="*/ 1949811 h 6533995"/>
              <a:gd name="connsiteX4768" fmla="*/ 10121940 w 11830043"/>
              <a:gd name="connsiteY4768" fmla="*/ 1940088 h 6533995"/>
              <a:gd name="connsiteX4769" fmla="*/ 10131660 w 11830043"/>
              <a:gd name="connsiteY4769" fmla="*/ 1930347 h 6533995"/>
              <a:gd name="connsiteX4770" fmla="*/ 10372888 w 11830043"/>
              <a:gd name="connsiteY4770" fmla="*/ 1930344 h 6533995"/>
              <a:gd name="connsiteX4771" fmla="*/ 10382673 w 11830043"/>
              <a:gd name="connsiteY4771" fmla="*/ 1940086 h 6533995"/>
              <a:gd name="connsiteX4772" fmla="*/ 10372888 w 11830043"/>
              <a:gd name="connsiteY4772" fmla="*/ 1949809 h 6533995"/>
              <a:gd name="connsiteX4773" fmla="*/ 10363168 w 11830043"/>
              <a:gd name="connsiteY4773" fmla="*/ 1940086 h 6533995"/>
              <a:gd name="connsiteX4774" fmla="*/ 10372888 w 11830043"/>
              <a:gd name="connsiteY4774" fmla="*/ 1930344 h 6533995"/>
              <a:gd name="connsiteX4775" fmla="*/ 10614116 w 11830043"/>
              <a:gd name="connsiteY4775" fmla="*/ 1930341 h 6533995"/>
              <a:gd name="connsiteX4776" fmla="*/ 10623901 w 11830043"/>
              <a:gd name="connsiteY4776" fmla="*/ 1940084 h 6533995"/>
              <a:gd name="connsiteX4777" fmla="*/ 10614116 w 11830043"/>
              <a:gd name="connsiteY4777" fmla="*/ 1949807 h 6533995"/>
              <a:gd name="connsiteX4778" fmla="*/ 10604396 w 11830043"/>
              <a:gd name="connsiteY4778" fmla="*/ 1940084 h 6533995"/>
              <a:gd name="connsiteX4779" fmla="*/ 10614116 w 11830043"/>
              <a:gd name="connsiteY4779" fmla="*/ 1930341 h 6533995"/>
              <a:gd name="connsiteX4780" fmla="*/ 10855345 w 11830043"/>
              <a:gd name="connsiteY4780" fmla="*/ 1930338 h 6533995"/>
              <a:gd name="connsiteX4781" fmla="*/ 10865065 w 11830043"/>
              <a:gd name="connsiteY4781" fmla="*/ 1940082 h 6533995"/>
              <a:gd name="connsiteX4782" fmla="*/ 10855345 w 11830043"/>
              <a:gd name="connsiteY4782" fmla="*/ 1949805 h 6533995"/>
              <a:gd name="connsiteX4783" fmla="*/ 10845625 w 11830043"/>
              <a:gd name="connsiteY4783" fmla="*/ 1940082 h 6533995"/>
              <a:gd name="connsiteX4784" fmla="*/ 10855345 w 11830043"/>
              <a:gd name="connsiteY4784" fmla="*/ 1930338 h 6533995"/>
              <a:gd name="connsiteX4785" fmla="*/ 11096574 w 11830043"/>
              <a:gd name="connsiteY4785" fmla="*/ 1930335 h 6533995"/>
              <a:gd name="connsiteX4786" fmla="*/ 11106294 w 11830043"/>
              <a:gd name="connsiteY4786" fmla="*/ 1940079 h 6533995"/>
              <a:gd name="connsiteX4787" fmla="*/ 11096574 w 11830043"/>
              <a:gd name="connsiteY4787" fmla="*/ 1949802 h 6533995"/>
              <a:gd name="connsiteX4788" fmla="*/ 11086790 w 11830043"/>
              <a:gd name="connsiteY4788" fmla="*/ 1940079 h 6533995"/>
              <a:gd name="connsiteX4789" fmla="*/ 11096574 w 11830043"/>
              <a:gd name="connsiteY4789" fmla="*/ 1930335 h 6533995"/>
              <a:gd name="connsiteX4790" fmla="*/ 11337802 w 11830043"/>
              <a:gd name="connsiteY4790" fmla="*/ 1930332 h 6533995"/>
              <a:gd name="connsiteX4791" fmla="*/ 11347587 w 11830043"/>
              <a:gd name="connsiteY4791" fmla="*/ 1940077 h 6533995"/>
              <a:gd name="connsiteX4792" fmla="*/ 11337802 w 11830043"/>
              <a:gd name="connsiteY4792" fmla="*/ 1949800 h 6533995"/>
              <a:gd name="connsiteX4793" fmla="*/ 11328082 w 11830043"/>
              <a:gd name="connsiteY4793" fmla="*/ 1940077 h 6533995"/>
              <a:gd name="connsiteX4794" fmla="*/ 11337802 w 11830043"/>
              <a:gd name="connsiteY4794" fmla="*/ 1930332 h 6533995"/>
              <a:gd name="connsiteX4795" fmla="*/ 11579030 w 11830043"/>
              <a:gd name="connsiteY4795" fmla="*/ 1930329 h 6533995"/>
              <a:gd name="connsiteX4796" fmla="*/ 11588815 w 11830043"/>
              <a:gd name="connsiteY4796" fmla="*/ 1940075 h 6533995"/>
              <a:gd name="connsiteX4797" fmla="*/ 11579030 w 11830043"/>
              <a:gd name="connsiteY4797" fmla="*/ 1949798 h 6533995"/>
              <a:gd name="connsiteX4798" fmla="*/ 11569310 w 11830043"/>
              <a:gd name="connsiteY4798" fmla="*/ 1940075 h 6533995"/>
              <a:gd name="connsiteX4799" fmla="*/ 11579030 w 11830043"/>
              <a:gd name="connsiteY4799" fmla="*/ 1930329 h 6533995"/>
              <a:gd name="connsiteX4800" fmla="*/ 11820259 w 11830043"/>
              <a:gd name="connsiteY4800" fmla="*/ 1930326 h 6533995"/>
              <a:gd name="connsiteX4801" fmla="*/ 11830043 w 11830043"/>
              <a:gd name="connsiteY4801" fmla="*/ 1940073 h 6533995"/>
              <a:gd name="connsiteX4802" fmla="*/ 11820259 w 11830043"/>
              <a:gd name="connsiteY4802" fmla="*/ 1949795 h 6533995"/>
              <a:gd name="connsiteX4803" fmla="*/ 11810539 w 11830043"/>
              <a:gd name="connsiteY4803" fmla="*/ 1940073 h 6533995"/>
              <a:gd name="connsiteX4804" fmla="*/ 11820259 w 11830043"/>
              <a:gd name="connsiteY4804" fmla="*/ 1930326 h 6533995"/>
              <a:gd name="connsiteX4805" fmla="*/ 9721 w 11830043"/>
              <a:gd name="connsiteY4805" fmla="*/ 1930323 h 6533995"/>
              <a:gd name="connsiteX4806" fmla="*/ 19505 w 11830043"/>
              <a:gd name="connsiteY4806" fmla="*/ 1940071 h 6533995"/>
              <a:gd name="connsiteX4807" fmla="*/ 9721 w 11830043"/>
              <a:gd name="connsiteY4807" fmla="*/ 1949794 h 6533995"/>
              <a:gd name="connsiteX4808" fmla="*/ 1 w 11830043"/>
              <a:gd name="connsiteY4808" fmla="*/ 1940071 h 6533995"/>
              <a:gd name="connsiteX4809" fmla="*/ 9721 w 11830043"/>
              <a:gd name="connsiteY4809" fmla="*/ 1930323 h 6533995"/>
              <a:gd name="connsiteX4810" fmla="*/ 251004 w 11830043"/>
              <a:gd name="connsiteY4810" fmla="*/ 1930319 h 6533995"/>
              <a:gd name="connsiteX4811" fmla="*/ 260788 w 11830043"/>
              <a:gd name="connsiteY4811" fmla="*/ 1940069 h 6533995"/>
              <a:gd name="connsiteX4812" fmla="*/ 251004 w 11830043"/>
              <a:gd name="connsiteY4812" fmla="*/ 1949792 h 6533995"/>
              <a:gd name="connsiteX4813" fmla="*/ 241284 w 11830043"/>
              <a:gd name="connsiteY4813" fmla="*/ 1940069 h 6533995"/>
              <a:gd name="connsiteX4814" fmla="*/ 251004 w 11830043"/>
              <a:gd name="connsiteY4814" fmla="*/ 1930319 h 6533995"/>
              <a:gd name="connsiteX4815" fmla="*/ 492224 w 11830043"/>
              <a:gd name="connsiteY4815" fmla="*/ 1930316 h 6533995"/>
              <a:gd name="connsiteX4816" fmla="*/ 501944 w 11830043"/>
              <a:gd name="connsiteY4816" fmla="*/ 1940067 h 6533995"/>
              <a:gd name="connsiteX4817" fmla="*/ 492224 w 11830043"/>
              <a:gd name="connsiteY4817" fmla="*/ 1949789 h 6533995"/>
              <a:gd name="connsiteX4818" fmla="*/ 482440 w 11830043"/>
              <a:gd name="connsiteY4818" fmla="*/ 1940067 h 6533995"/>
              <a:gd name="connsiteX4819" fmla="*/ 492224 w 11830043"/>
              <a:gd name="connsiteY4819" fmla="*/ 1930316 h 6533995"/>
              <a:gd name="connsiteX4820" fmla="*/ 733445 w 11830043"/>
              <a:gd name="connsiteY4820" fmla="*/ 1930313 h 6533995"/>
              <a:gd name="connsiteX4821" fmla="*/ 743165 w 11830043"/>
              <a:gd name="connsiteY4821" fmla="*/ 1940065 h 6533995"/>
              <a:gd name="connsiteX4822" fmla="*/ 733445 w 11830043"/>
              <a:gd name="connsiteY4822" fmla="*/ 1949788 h 6533995"/>
              <a:gd name="connsiteX4823" fmla="*/ 723661 w 11830043"/>
              <a:gd name="connsiteY4823" fmla="*/ 1940065 h 6533995"/>
              <a:gd name="connsiteX4824" fmla="*/ 733445 w 11830043"/>
              <a:gd name="connsiteY4824" fmla="*/ 1930313 h 6533995"/>
              <a:gd name="connsiteX4825" fmla="*/ 974665 w 11830043"/>
              <a:gd name="connsiteY4825" fmla="*/ 1930310 h 6533995"/>
              <a:gd name="connsiteX4826" fmla="*/ 984449 w 11830043"/>
              <a:gd name="connsiteY4826" fmla="*/ 1940062 h 6533995"/>
              <a:gd name="connsiteX4827" fmla="*/ 974665 w 11830043"/>
              <a:gd name="connsiteY4827" fmla="*/ 1949786 h 6533995"/>
              <a:gd name="connsiteX4828" fmla="*/ 964945 w 11830043"/>
              <a:gd name="connsiteY4828" fmla="*/ 1940062 h 6533995"/>
              <a:gd name="connsiteX4829" fmla="*/ 974665 w 11830043"/>
              <a:gd name="connsiteY4829" fmla="*/ 1930310 h 6533995"/>
              <a:gd name="connsiteX4830" fmla="*/ 1215885 w 11830043"/>
              <a:gd name="connsiteY4830" fmla="*/ 1930307 h 6533995"/>
              <a:gd name="connsiteX4831" fmla="*/ 1225669 w 11830043"/>
              <a:gd name="connsiteY4831" fmla="*/ 1940061 h 6533995"/>
              <a:gd name="connsiteX4832" fmla="*/ 1215885 w 11830043"/>
              <a:gd name="connsiteY4832" fmla="*/ 1949784 h 6533995"/>
              <a:gd name="connsiteX4833" fmla="*/ 1206165 w 11830043"/>
              <a:gd name="connsiteY4833" fmla="*/ 1940061 h 6533995"/>
              <a:gd name="connsiteX4834" fmla="*/ 1215885 w 11830043"/>
              <a:gd name="connsiteY4834" fmla="*/ 1930307 h 6533995"/>
              <a:gd name="connsiteX4835" fmla="*/ 1457106 w 11830043"/>
              <a:gd name="connsiteY4835" fmla="*/ 1930304 h 6533995"/>
              <a:gd name="connsiteX4836" fmla="*/ 1466826 w 11830043"/>
              <a:gd name="connsiteY4836" fmla="*/ 1940058 h 6533995"/>
              <a:gd name="connsiteX4837" fmla="*/ 1457106 w 11830043"/>
              <a:gd name="connsiteY4837" fmla="*/ 1949781 h 6533995"/>
              <a:gd name="connsiteX4838" fmla="*/ 1447322 w 11830043"/>
              <a:gd name="connsiteY4838" fmla="*/ 1940058 h 6533995"/>
              <a:gd name="connsiteX4839" fmla="*/ 1457106 w 11830043"/>
              <a:gd name="connsiteY4839" fmla="*/ 1930304 h 6533995"/>
              <a:gd name="connsiteX4840" fmla="*/ 1698331 w 11830043"/>
              <a:gd name="connsiteY4840" fmla="*/ 1930301 h 6533995"/>
              <a:gd name="connsiteX4841" fmla="*/ 1708117 w 11830043"/>
              <a:gd name="connsiteY4841" fmla="*/ 1940056 h 6533995"/>
              <a:gd name="connsiteX4842" fmla="*/ 1698331 w 11830043"/>
              <a:gd name="connsiteY4842" fmla="*/ 1949780 h 6533995"/>
              <a:gd name="connsiteX4843" fmla="*/ 1688546 w 11830043"/>
              <a:gd name="connsiteY4843" fmla="*/ 1940056 h 6533995"/>
              <a:gd name="connsiteX4844" fmla="*/ 1698331 w 11830043"/>
              <a:gd name="connsiteY4844" fmla="*/ 1930301 h 6533995"/>
              <a:gd name="connsiteX4845" fmla="*/ 1939580 w 11830043"/>
              <a:gd name="connsiteY4845" fmla="*/ 1930298 h 6533995"/>
              <a:gd name="connsiteX4846" fmla="*/ 1949364 w 11830043"/>
              <a:gd name="connsiteY4846" fmla="*/ 1940054 h 6533995"/>
              <a:gd name="connsiteX4847" fmla="*/ 1939580 w 11830043"/>
              <a:gd name="connsiteY4847" fmla="*/ 1949778 h 6533995"/>
              <a:gd name="connsiteX4848" fmla="*/ 1929860 w 11830043"/>
              <a:gd name="connsiteY4848" fmla="*/ 1940054 h 6533995"/>
              <a:gd name="connsiteX4849" fmla="*/ 1939580 w 11830043"/>
              <a:gd name="connsiteY4849" fmla="*/ 1930298 h 6533995"/>
              <a:gd name="connsiteX4850" fmla="*/ 2180788 w 11830043"/>
              <a:gd name="connsiteY4850" fmla="*/ 1930295 h 6533995"/>
              <a:gd name="connsiteX4851" fmla="*/ 2190580 w 11830043"/>
              <a:gd name="connsiteY4851" fmla="*/ 1940052 h 6533995"/>
              <a:gd name="connsiteX4852" fmla="*/ 2180788 w 11830043"/>
              <a:gd name="connsiteY4852" fmla="*/ 1949775 h 6533995"/>
              <a:gd name="connsiteX4853" fmla="*/ 2171083 w 11830043"/>
              <a:gd name="connsiteY4853" fmla="*/ 1940052 h 6533995"/>
              <a:gd name="connsiteX4854" fmla="*/ 2180788 w 11830043"/>
              <a:gd name="connsiteY4854" fmla="*/ 1930295 h 6533995"/>
              <a:gd name="connsiteX4855" fmla="*/ 2422036 w 11830043"/>
              <a:gd name="connsiteY4855" fmla="*/ 1930292 h 6533995"/>
              <a:gd name="connsiteX4856" fmla="*/ 2431752 w 11830043"/>
              <a:gd name="connsiteY4856" fmla="*/ 1940050 h 6533995"/>
              <a:gd name="connsiteX4857" fmla="*/ 2422036 w 11830043"/>
              <a:gd name="connsiteY4857" fmla="*/ 1949773 h 6533995"/>
              <a:gd name="connsiteX4858" fmla="*/ 2412256 w 11830043"/>
              <a:gd name="connsiteY4858" fmla="*/ 1940050 h 6533995"/>
              <a:gd name="connsiteX4859" fmla="*/ 2422036 w 11830043"/>
              <a:gd name="connsiteY4859" fmla="*/ 1930292 h 6533995"/>
              <a:gd name="connsiteX4860" fmla="*/ 2663275 w 11830043"/>
              <a:gd name="connsiteY4860" fmla="*/ 1930289 h 6533995"/>
              <a:gd name="connsiteX4861" fmla="*/ 2672996 w 11830043"/>
              <a:gd name="connsiteY4861" fmla="*/ 1940048 h 6533995"/>
              <a:gd name="connsiteX4862" fmla="*/ 2663275 w 11830043"/>
              <a:gd name="connsiteY4862" fmla="*/ 1949771 h 6533995"/>
              <a:gd name="connsiteX4863" fmla="*/ 2653491 w 11830043"/>
              <a:gd name="connsiteY4863" fmla="*/ 1940048 h 6533995"/>
              <a:gd name="connsiteX4864" fmla="*/ 2663275 w 11830043"/>
              <a:gd name="connsiteY4864" fmla="*/ 1930289 h 6533995"/>
              <a:gd name="connsiteX4865" fmla="*/ 2904571 w 11830043"/>
              <a:gd name="connsiteY4865" fmla="*/ 1930286 h 6533995"/>
              <a:gd name="connsiteX4866" fmla="*/ 2914354 w 11830043"/>
              <a:gd name="connsiteY4866" fmla="*/ 1940046 h 6533995"/>
              <a:gd name="connsiteX4867" fmla="*/ 2904571 w 11830043"/>
              <a:gd name="connsiteY4867" fmla="*/ 1949769 h 6533995"/>
              <a:gd name="connsiteX4868" fmla="*/ 2894789 w 11830043"/>
              <a:gd name="connsiteY4868" fmla="*/ 1940046 h 6533995"/>
              <a:gd name="connsiteX4869" fmla="*/ 2904571 w 11830043"/>
              <a:gd name="connsiteY4869" fmla="*/ 1930286 h 6533995"/>
              <a:gd name="connsiteX4870" fmla="*/ 3145750 w 11830043"/>
              <a:gd name="connsiteY4870" fmla="*/ 1930282 h 6533995"/>
              <a:gd name="connsiteX4871" fmla="*/ 3155532 w 11830043"/>
              <a:gd name="connsiteY4871" fmla="*/ 1940044 h 6533995"/>
              <a:gd name="connsiteX4872" fmla="*/ 3145750 w 11830043"/>
              <a:gd name="connsiteY4872" fmla="*/ 1949768 h 6533995"/>
              <a:gd name="connsiteX4873" fmla="*/ 3136031 w 11830043"/>
              <a:gd name="connsiteY4873" fmla="*/ 1940044 h 6533995"/>
              <a:gd name="connsiteX4874" fmla="*/ 3145750 w 11830043"/>
              <a:gd name="connsiteY4874" fmla="*/ 1930282 h 6533995"/>
              <a:gd name="connsiteX4875" fmla="*/ 3386957 w 11830043"/>
              <a:gd name="connsiteY4875" fmla="*/ 1930279 h 6533995"/>
              <a:gd name="connsiteX4876" fmla="*/ 3396743 w 11830043"/>
              <a:gd name="connsiteY4876" fmla="*/ 1940042 h 6533995"/>
              <a:gd name="connsiteX4877" fmla="*/ 3386957 w 11830043"/>
              <a:gd name="connsiteY4877" fmla="*/ 1949765 h 6533995"/>
              <a:gd name="connsiteX4878" fmla="*/ 3377235 w 11830043"/>
              <a:gd name="connsiteY4878" fmla="*/ 1940042 h 6533995"/>
              <a:gd name="connsiteX4879" fmla="*/ 3386957 w 11830043"/>
              <a:gd name="connsiteY4879" fmla="*/ 1930279 h 6533995"/>
              <a:gd name="connsiteX4880" fmla="*/ 3628211 w 11830043"/>
              <a:gd name="connsiteY4880" fmla="*/ 1930276 h 6533995"/>
              <a:gd name="connsiteX4881" fmla="*/ 3637936 w 11830043"/>
              <a:gd name="connsiteY4881" fmla="*/ 1940040 h 6533995"/>
              <a:gd name="connsiteX4882" fmla="*/ 3628211 w 11830043"/>
              <a:gd name="connsiteY4882" fmla="*/ 1949763 h 6533995"/>
              <a:gd name="connsiteX4883" fmla="*/ 3618429 w 11830043"/>
              <a:gd name="connsiteY4883" fmla="*/ 1940040 h 6533995"/>
              <a:gd name="connsiteX4884" fmla="*/ 3628211 w 11830043"/>
              <a:gd name="connsiteY4884" fmla="*/ 1930276 h 6533995"/>
              <a:gd name="connsiteX4885" fmla="*/ 3869430 w 11830043"/>
              <a:gd name="connsiteY4885" fmla="*/ 1930273 h 6533995"/>
              <a:gd name="connsiteX4886" fmla="*/ 3879147 w 11830043"/>
              <a:gd name="connsiteY4886" fmla="*/ 1940038 h 6533995"/>
              <a:gd name="connsiteX4887" fmla="*/ 3869430 w 11830043"/>
              <a:gd name="connsiteY4887" fmla="*/ 1949761 h 6533995"/>
              <a:gd name="connsiteX4888" fmla="*/ 3859646 w 11830043"/>
              <a:gd name="connsiteY4888" fmla="*/ 1940038 h 6533995"/>
              <a:gd name="connsiteX4889" fmla="*/ 3869430 w 11830043"/>
              <a:gd name="connsiteY4889" fmla="*/ 1930273 h 6533995"/>
              <a:gd name="connsiteX4890" fmla="*/ 4110581 w 11830043"/>
              <a:gd name="connsiteY4890" fmla="*/ 1930270 h 6533995"/>
              <a:gd name="connsiteX4891" fmla="*/ 4120362 w 11830043"/>
              <a:gd name="connsiteY4891" fmla="*/ 1940036 h 6533995"/>
              <a:gd name="connsiteX4892" fmla="*/ 4110581 w 11830043"/>
              <a:gd name="connsiteY4892" fmla="*/ 1949759 h 6533995"/>
              <a:gd name="connsiteX4893" fmla="*/ 4100797 w 11830043"/>
              <a:gd name="connsiteY4893" fmla="*/ 1940036 h 6533995"/>
              <a:gd name="connsiteX4894" fmla="*/ 4110581 w 11830043"/>
              <a:gd name="connsiteY4894" fmla="*/ 1930270 h 6533995"/>
              <a:gd name="connsiteX4895" fmla="*/ 4351806 w 11830043"/>
              <a:gd name="connsiteY4895" fmla="*/ 1930267 h 6533995"/>
              <a:gd name="connsiteX4896" fmla="*/ 4361580 w 11830043"/>
              <a:gd name="connsiteY4896" fmla="*/ 1940034 h 6533995"/>
              <a:gd name="connsiteX4897" fmla="*/ 4351806 w 11830043"/>
              <a:gd name="connsiteY4897" fmla="*/ 1949757 h 6533995"/>
              <a:gd name="connsiteX4898" fmla="*/ 4342006 w 11830043"/>
              <a:gd name="connsiteY4898" fmla="*/ 1940034 h 6533995"/>
              <a:gd name="connsiteX4899" fmla="*/ 4351806 w 11830043"/>
              <a:gd name="connsiteY4899" fmla="*/ 1930267 h 6533995"/>
              <a:gd name="connsiteX4900" fmla="*/ 4593017 w 11830043"/>
              <a:gd name="connsiteY4900" fmla="*/ 1930264 h 6533995"/>
              <a:gd name="connsiteX4901" fmla="*/ 4602795 w 11830043"/>
              <a:gd name="connsiteY4901" fmla="*/ 1940031 h 6533995"/>
              <a:gd name="connsiteX4902" fmla="*/ 4593017 w 11830043"/>
              <a:gd name="connsiteY4902" fmla="*/ 1949754 h 6533995"/>
              <a:gd name="connsiteX4903" fmla="*/ 4583304 w 11830043"/>
              <a:gd name="connsiteY4903" fmla="*/ 1940031 h 6533995"/>
              <a:gd name="connsiteX4904" fmla="*/ 4593017 w 11830043"/>
              <a:gd name="connsiteY4904" fmla="*/ 1930264 h 6533995"/>
              <a:gd name="connsiteX4905" fmla="*/ 4834252 w 11830043"/>
              <a:gd name="connsiteY4905" fmla="*/ 1930261 h 6533995"/>
              <a:gd name="connsiteX4906" fmla="*/ 4844038 w 11830043"/>
              <a:gd name="connsiteY4906" fmla="*/ 1940029 h 6533995"/>
              <a:gd name="connsiteX4907" fmla="*/ 4834252 w 11830043"/>
              <a:gd name="connsiteY4907" fmla="*/ 1949752 h 6533995"/>
              <a:gd name="connsiteX4908" fmla="*/ 4824534 w 11830043"/>
              <a:gd name="connsiteY4908" fmla="*/ 1940029 h 6533995"/>
              <a:gd name="connsiteX4909" fmla="*/ 4834252 w 11830043"/>
              <a:gd name="connsiteY4909" fmla="*/ 1930261 h 6533995"/>
              <a:gd name="connsiteX4910" fmla="*/ 5075485 w 11830043"/>
              <a:gd name="connsiteY4910" fmla="*/ 1930258 h 6533995"/>
              <a:gd name="connsiteX4911" fmla="*/ 5085201 w 11830043"/>
              <a:gd name="connsiteY4911" fmla="*/ 1940027 h 6533995"/>
              <a:gd name="connsiteX4912" fmla="*/ 5075485 w 11830043"/>
              <a:gd name="connsiteY4912" fmla="*/ 1949750 h 6533995"/>
              <a:gd name="connsiteX4913" fmla="*/ 5065704 w 11830043"/>
              <a:gd name="connsiteY4913" fmla="*/ 1940027 h 6533995"/>
              <a:gd name="connsiteX4914" fmla="*/ 5075485 w 11830043"/>
              <a:gd name="connsiteY4914" fmla="*/ 1930258 h 6533995"/>
              <a:gd name="connsiteX4915" fmla="*/ 5316710 w 11830043"/>
              <a:gd name="connsiteY4915" fmla="*/ 1930255 h 6533995"/>
              <a:gd name="connsiteX4916" fmla="*/ 5326429 w 11830043"/>
              <a:gd name="connsiteY4916" fmla="*/ 1940025 h 6533995"/>
              <a:gd name="connsiteX4917" fmla="*/ 5316710 w 11830043"/>
              <a:gd name="connsiteY4917" fmla="*/ 1949747 h 6533995"/>
              <a:gd name="connsiteX4918" fmla="*/ 5306924 w 11830043"/>
              <a:gd name="connsiteY4918" fmla="*/ 1940025 h 6533995"/>
              <a:gd name="connsiteX4919" fmla="*/ 5316710 w 11830043"/>
              <a:gd name="connsiteY4919" fmla="*/ 1930255 h 6533995"/>
              <a:gd name="connsiteX4920" fmla="*/ 5557991 w 11830043"/>
              <a:gd name="connsiteY4920" fmla="*/ 1930251 h 6533995"/>
              <a:gd name="connsiteX4921" fmla="*/ 5567774 w 11830043"/>
              <a:gd name="connsiteY4921" fmla="*/ 1940022 h 6533995"/>
              <a:gd name="connsiteX4922" fmla="*/ 5557991 w 11830043"/>
              <a:gd name="connsiteY4922" fmla="*/ 1949745 h 6533995"/>
              <a:gd name="connsiteX4923" fmla="*/ 5548208 w 11830043"/>
              <a:gd name="connsiteY4923" fmla="*/ 1940022 h 6533995"/>
              <a:gd name="connsiteX4924" fmla="*/ 5557991 w 11830043"/>
              <a:gd name="connsiteY4924" fmla="*/ 1930251 h 6533995"/>
              <a:gd name="connsiteX4925" fmla="*/ 5799205 w 11830043"/>
              <a:gd name="connsiteY4925" fmla="*/ 1930248 h 6533995"/>
              <a:gd name="connsiteX4926" fmla="*/ 5808989 w 11830043"/>
              <a:gd name="connsiteY4926" fmla="*/ 1940019 h 6533995"/>
              <a:gd name="connsiteX4927" fmla="*/ 5799205 w 11830043"/>
              <a:gd name="connsiteY4927" fmla="*/ 1949743 h 6533995"/>
              <a:gd name="connsiteX4928" fmla="*/ 5789486 w 11830043"/>
              <a:gd name="connsiteY4928" fmla="*/ 1940019 h 6533995"/>
              <a:gd name="connsiteX4929" fmla="*/ 5799205 w 11830043"/>
              <a:gd name="connsiteY4929" fmla="*/ 1930248 h 6533995"/>
              <a:gd name="connsiteX4930" fmla="*/ 6040432 w 11830043"/>
              <a:gd name="connsiteY4930" fmla="*/ 1930245 h 6533995"/>
              <a:gd name="connsiteX4931" fmla="*/ 6050216 w 11830043"/>
              <a:gd name="connsiteY4931" fmla="*/ 1940018 h 6533995"/>
              <a:gd name="connsiteX4932" fmla="*/ 6040432 w 11830043"/>
              <a:gd name="connsiteY4932" fmla="*/ 1949741 h 6533995"/>
              <a:gd name="connsiteX4933" fmla="*/ 6030712 w 11830043"/>
              <a:gd name="connsiteY4933" fmla="*/ 1940018 h 6533995"/>
              <a:gd name="connsiteX4934" fmla="*/ 6040432 w 11830043"/>
              <a:gd name="connsiteY4934" fmla="*/ 1930245 h 6533995"/>
              <a:gd name="connsiteX4935" fmla="*/ 6281661 w 11830043"/>
              <a:gd name="connsiteY4935" fmla="*/ 1930242 h 6533995"/>
              <a:gd name="connsiteX4936" fmla="*/ 6291381 w 11830043"/>
              <a:gd name="connsiteY4936" fmla="*/ 1940016 h 6533995"/>
              <a:gd name="connsiteX4937" fmla="*/ 6281661 w 11830043"/>
              <a:gd name="connsiteY4937" fmla="*/ 1949738 h 6533995"/>
              <a:gd name="connsiteX4938" fmla="*/ 6271877 w 11830043"/>
              <a:gd name="connsiteY4938" fmla="*/ 1940016 h 6533995"/>
              <a:gd name="connsiteX4939" fmla="*/ 6281661 w 11830043"/>
              <a:gd name="connsiteY4939" fmla="*/ 1930242 h 6533995"/>
              <a:gd name="connsiteX4940" fmla="*/ 6522889 w 11830043"/>
              <a:gd name="connsiteY4940" fmla="*/ 1930239 h 6533995"/>
              <a:gd name="connsiteX4941" fmla="*/ 6532610 w 11830043"/>
              <a:gd name="connsiteY4941" fmla="*/ 1940014 h 6533995"/>
              <a:gd name="connsiteX4942" fmla="*/ 6522889 w 11830043"/>
              <a:gd name="connsiteY4942" fmla="*/ 1949736 h 6533995"/>
              <a:gd name="connsiteX4943" fmla="*/ 6513105 w 11830043"/>
              <a:gd name="connsiteY4943" fmla="*/ 1940014 h 6533995"/>
              <a:gd name="connsiteX4944" fmla="*/ 6522889 w 11830043"/>
              <a:gd name="connsiteY4944" fmla="*/ 1930239 h 6533995"/>
              <a:gd name="connsiteX4945" fmla="*/ 6764118 w 11830043"/>
              <a:gd name="connsiteY4945" fmla="*/ 1930236 h 6533995"/>
              <a:gd name="connsiteX4946" fmla="*/ 6773902 w 11830043"/>
              <a:gd name="connsiteY4946" fmla="*/ 1940012 h 6533995"/>
              <a:gd name="connsiteX4947" fmla="*/ 6764118 w 11830043"/>
              <a:gd name="connsiteY4947" fmla="*/ 1949735 h 6533995"/>
              <a:gd name="connsiteX4948" fmla="*/ 6754335 w 11830043"/>
              <a:gd name="connsiteY4948" fmla="*/ 1940012 h 6533995"/>
              <a:gd name="connsiteX4949" fmla="*/ 6764118 w 11830043"/>
              <a:gd name="connsiteY4949" fmla="*/ 1930236 h 6533995"/>
              <a:gd name="connsiteX4950" fmla="*/ 7005346 w 11830043"/>
              <a:gd name="connsiteY4950" fmla="*/ 1930233 h 6533995"/>
              <a:gd name="connsiteX4951" fmla="*/ 7015130 w 11830043"/>
              <a:gd name="connsiteY4951" fmla="*/ 1940010 h 6533995"/>
              <a:gd name="connsiteX4952" fmla="*/ 7005346 w 11830043"/>
              <a:gd name="connsiteY4952" fmla="*/ 1949732 h 6533995"/>
              <a:gd name="connsiteX4953" fmla="*/ 6995626 w 11830043"/>
              <a:gd name="connsiteY4953" fmla="*/ 1940010 h 6533995"/>
              <a:gd name="connsiteX4954" fmla="*/ 7005346 w 11830043"/>
              <a:gd name="connsiteY4954" fmla="*/ 1930233 h 6533995"/>
              <a:gd name="connsiteX4955" fmla="*/ 7246575 w 11830043"/>
              <a:gd name="connsiteY4955" fmla="*/ 1930230 h 6533995"/>
              <a:gd name="connsiteX4956" fmla="*/ 7256359 w 11830043"/>
              <a:gd name="connsiteY4956" fmla="*/ 1940008 h 6533995"/>
              <a:gd name="connsiteX4957" fmla="*/ 7246575 w 11830043"/>
              <a:gd name="connsiteY4957" fmla="*/ 1949731 h 6533995"/>
              <a:gd name="connsiteX4958" fmla="*/ 7236855 w 11830043"/>
              <a:gd name="connsiteY4958" fmla="*/ 1940008 h 6533995"/>
              <a:gd name="connsiteX4959" fmla="*/ 7246575 w 11830043"/>
              <a:gd name="connsiteY4959" fmla="*/ 1930230 h 6533995"/>
              <a:gd name="connsiteX4960" fmla="*/ 7487803 w 11830043"/>
              <a:gd name="connsiteY4960" fmla="*/ 1930227 h 6533995"/>
              <a:gd name="connsiteX4961" fmla="*/ 7497524 w 11830043"/>
              <a:gd name="connsiteY4961" fmla="*/ 1940005 h 6533995"/>
              <a:gd name="connsiteX4962" fmla="*/ 7487803 w 11830043"/>
              <a:gd name="connsiteY4962" fmla="*/ 1949729 h 6533995"/>
              <a:gd name="connsiteX4963" fmla="*/ 7478019 w 11830043"/>
              <a:gd name="connsiteY4963" fmla="*/ 1940005 h 6533995"/>
              <a:gd name="connsiteX4964" fmla="*/ 7487803 w 11830043"/>
              <a:gd name="connsiteY4964" fmla="*/ 1930227 h 6533995"/>
              <a:gd name="connsiteX4965" fmla="*/ 7729032 w 11830043"/>
              <a:gd name="connsiteY4965" fmla="*/ 1930224 h 6533995"/>
              <a:gd name="connsiteX4966" fmla="*/ 7738753 w 11830043"/>
              <a:gd name="connsiteY4966" fmla="*/ 1940003 h 6533995"/>
              <a:gd name="connsiteX4967" fmla="*/ 7729032 w 11830043"/>
              <a:gd name="connsiteY4967" fmla="*/ 1949726 h 6533995"/>
              <a:gd name="connsiteX4968" fmla="*/ 7719249 w 11830043"/>
              <a:gd name="connsiteY4968" fmla="*/ 1940003 h 6533995"/>
              <a:gd name="connsiteX4969" fmla="*/ 7729032 w 11830043"/>
              <a:gd name="connsiteY4969" fmla="*/ 1930224 h 6533995"/>
              <a:gd name="connsiteX4970" fmla="*/ 7970260 w 11830043"/>
              <a:gd name="connsiteY4970" fmla="*/ 1930221 h 6533995"/>
              <a:gd name="connsiteX4971" fmla="*/ 7980044 w 11830043"/>
              <a:gd name="connsiteY4971" fmla="*/ 1940001 h 6533995"/>
              <a:gd name="connsiteX4972" fmla="*/ 7970260 w 11830043"/>
              <a:gd name="connsiteY4972" fmla="*/ 1949724 h 6533995"/>
              <a:gd name="connsiteX4973" fmla="*/ 7960477 w 11830043"/>
              <a:gd name="connsiteY4973" fmla="*/ 1940001 h 6533995"/>
              <a:gd name="connsiteX4974" fmla="*/ 7970260 w 11830043"/>
              <a:gd name="connsiteY4974" fmla="*/ 1930221 h 6533995"/>
              <a:gd name="connsiteX4975" fmla="*/ 8211553 w 11830043"/>
              <a:gd name="connsiteY4975" fmla="*/ 1930218 h 6533995"/>
              <a:gd name="connsiteX4976" fmla="*/ 8221273 w 11830043"/>
              <a:gd name="connsiteY4976" fmla="*/ 1939999 h 6533995"/>
              <a:gd name="connsiteX4977" fmla="*/ 8211553 w 11830043"/>
              <a:gd name="connsiteY4977" fmla="*/ 1949722 h 6533995"/>
              <a:gd name="connsiteX4978" fmla="*/ 8201769 w 11830043"/>
              <a:gd name="connsiteY4978" fmla="*/ 1939999 h 6533995"/>
              <a:gd name="connsiteX4979" fmla="*/ 8211553 w 11830043"/>
              <a:gd name="connsiteY4979" fmla="*/ 1930218 h 6533995"/>
              <a:gd name="connsiteX4980" fmla="*/ 8452781 w 11830043"/>
              <a:gd name="connsiteY4980" fmla="*/ 1930214 h 6533995"/>
              <a:gd name="connsiteX4981" fmla="*/ 8462566 w 11830043"/>
              <a:gd name="connsiteY4981" fmla="*/ 1939997 h 6533995"/>
              <a:gd name="connsiteX4982" fmla="*/ 8452781 w 11830043"/>
              <a:gd name="connsiteY4982" fmla="*/ 1949721 h 6533995"/>
              <a:gd name="connsiteX4983" fmla="*/ 8443061 w 11830043"/>
              <a:gd name="connsiteY4983" fmla="*/ 1939997 h 6533995"/>
              <a:gd name="connsiteX4984" fmla="*/ 8452781 w 11830043"/>
              <a:gd name="connsiteY4984" fmla="*/ 1930214 h 6533995"/>
              <a:gd name="connsiteX4985" fmla="*/ 8694009 w 11830043"/>
              <a:gd name="connsiteY4985" fmla="*/ 1930211 h 6533995"/>
              <a:gd name="connsiteX4986" fmla="*/ 8703730 w 11830043"/>
              <a:gd name="connsiteY4986" fmla="*/ 1939995 h 6533995"/>
              <a:gd name="connsiteX4987" fmla="*/ 8694009 w 11830043"/>
              <a:gd name="connsiteY4987" fmla="*/ 1949718 h 6533995"/>
              <a:gd name="connsiteX4988" fmla="*/ 8684289 w 11830043"/>
              <a:gd name="connsiteY4988" fmla="*/ 1939995 h 6533995"/>
              <a:gd name="connsiteX4989" fmla="*/ 8694009 w 11830043"/>
              <a:gd name="connsiteY4989" fmla="*/ 1930211 h 6533995"/>
              <a:gd name="connsiteX4990" fmla="*/ 8935237 w 11830043"/>
              <a:gd name="connsiteY4990" fmla="*/ 1930208 h 6533995"/>
              <a:gd name="connsiteX4991" fmla="*/ 8944958 w 11830043"/>
              <a:gd name="connsiteY4991" fmla="*/ 1939992 h 6533995"/>
              <a:gd name="connsiteX4992" fmla="*/ 8935237 w 11830043"/>
              <a:gd name="connsiteY4992" fmla="*/ 1949716 h 6533995"/>
              <a:gd name="connsiteX4993" fmla="*/ 8925454 w 11830043"/>
              <a:gd name="connsiteY4993" fmla="*/ 1939992 h 6533995"/>
              <a:gd name="connsiteX4994" fmla="*/ 8935237 w 11830043"/>
              <a:gd name="connsiteY4994" fmla="*/ 1930208 h 6533995"/>
              <a:gd name="connsiteX4995" fmla="*/ 9176467 w 11830043"/>
              <a:gd name="connsiteY4995" fmla="*/ 1930205 h 6533995"/>
              <a:gd name="connsiteX4996" fmla="*/ 9186187 w 11830043"/>
              <a:gd name="connsiteY4996" fmla="*/ 1939991 h 6533995"/>
              <a:gd name="connsiteX4997" fmla="*/ 9176467 w 11830043"/>
              <a:gd name="connsiteY4997" fmla="*/ 1949714 h 6533995"/>
              <a:gd name="connsiteX4998" fmla="*/ 9166683 w 11830043"/>
              <a:gd name="connsiteY4998" fmla="*/ 1939991 h 6533995"/>
              <a:gd name="connsiteX4999" fmla="*/ 9176467 w 11830043"/>
              <a:gd name="connsiteY4999" fmla="*/ 1930205 h 6533995"/>
              <a:gd name="connsiteX5000" fmla="*/ 9417695 w 11830043"/>
              <a:gd name="connsiteY5000" fmla="*/ 1930202 h 6533995"/>
              <a:gd name="connsiteX5001" fmla="*/ 9427416 w 11830043"/>
              <a:gd name="connsiteY5001" fmla="*/ 1939988 h 6533995"/>
              <a:gd name="connsiteX5002" fmla="*/ 9417695 w 11830043"/>
              <a:gd name="connsiteY5002" fmla="*/ 1949712 h 6533995"/>
              <a:gd name="connsiteX5003" fmla="*/ 9407911 w 11830043"/>
              <a:gd name="connsiteY5003" fmla="*/ 1939988 h 6533995"/>
              <a:gd name="connsiteX5004" fmla="*/ 9417695 w 11830043"/>
              <a:gd name="connsiteY5004" fmla="*/ 1930202 h 6533995"/>
              <a:gd name="connsiteX5005" fmla="*/ 9649203 w 11830043"/>
              <a:gd name="connsiteY5005" fmla="*/ 1689089 h 6533995"/>
              <a:gd name="connsiteX5006" fmla="*/ 9658923 w 11830043"/>
              <a:gd name="connsiteY5006" fmla="*/ 1698810 h 6533995"/>
              <a:gd name="connsiteX5007" fmla="*/ 9649203 w 11830043"/>
              <a:gd name="connsiteY5007" fmla="*/ 1708596 h 6533995"/>
              <a:gd name="connsiteX5008" fmla="*/ 9639483 w 11830043"/>
              <a:gd name="connsiteY5008" fmla="*/ 1698810 h 6533995"/>
              <a:gd name="connsiteX5009" fmla="*/ 9649203 w 11830043"/>
              <a:gd name="connsiteY5009" fmla="*/ 1689089 h 6533995"/>
              <a:gd name="connsiteX5010" fmla="*/ 9890432 w 11830043"/>
              <a:gd name="connsiteY5010" fmla="*/ 1689086 h 6533995"/>
              <a:gd name="connsiteX5011" fmla="*/ 9900152 w 11830043"/>
              <a:gd name="connsiteY5011" fmla="*/ 1698807 h 6533995"/>
              <a:gd name="connsiteX5012" fmla="*/ 9890432 w 11830043"/>
              <a:gd name="connsiteY5012" fmla="*/ 1708594 h 6533995"/>
              <a:gd name="connsiteX5013" fmla="*/ 9880648 w 11830043"/>
              <a:gd name="connsiteY5013" fmla="*/ 1698807 h 6533995"/>
              <a:gd name="connsiteX5014" fmla="*/ 9890432 w 11830043"/>
              <a:gd name="connsiteY5014" fmla="*/ 1689086 h 6533995"/>
              <a:gd name="connsiteX5015" fmla="*/ 10131660 w 11830043"/>
              <a:gd name="connsiteY5015" fmla="*/ 1689083 h 6533995"/>
              <a:gd name="connsiteX5016" fmla="*/ 10141444 w 11830043"/>
              <a:gd name="connsiteY5016" fmla="*/ 1698804 h 6533995"/>
              <a:gd name="connsiteX5017" fmla="*/ 10131660 w 11830043"/>
              <a:gd name="connsiteY5017" fmla="*/ 1708591 h 6533995"/>
              <a:gd name="connsiteX5018" fmla="*/ 10121940 w 11830043"/>
              <a:gd name="connsiteY5018" fmla="*/ 1698804 h 6533995"/>
              <a:gd name="connsiteX5019" fmla="*/ 10131660 w 11830043"/>
              <a:gd name="connsiteY5019" fmla="*/ 1689083 h 6533995"/>
              <a:gd name="connsiteX5020" fmla="*/ 10372888 w 11830043"/>
              <a:gd name="connsiteY5020" fmla="*/ 1689080 h 6533995"/>
              <a:gd name="connsiteX5021" fmla="*/ 10382673 w 11830043"/>
              <a:gd name="connsiteY5021" fmla="*/ 1698802 h 6533995"/>
              <a:gd name="connsiteX5022" fmla="*/ 10372888 w 11830043"/>
              <a:gd name="connsiteY5022" fmla="*/ 1708588 h 6533995"/>
              <a:gd name="connsiteX5023" fmla="*/ 10363168 w 11830043"/>
              <a:gd name="connsiteY5023" fmla="*/ 1698802 h 6533995"/>
              <a:gd name="connsiteX5024" fmla="*/ 10372888 w 11830043"/>
              <a:gd name="connsiteY5024" fmla="*/ 1689080 h 6533995"/>
              <a:gd name="connsiteX5025" fmla="*/ 10614116 w 11830043"/>
              <a:gd name="connsiteY5025" fmla="*/ 1689078 h 6533995"/>
              <a:gd name="connsiteX5026" fmla="*/ 10623901 w 11830043"/>
              <a:gd name="connsiteY5026" fmla="*/ 1698799 h 6533995"/>
              <a:gd name="connsiteX5027" fmla="*/ 10614116 w 11830043"/>
              <a:gd name="connsiteY5027" fmla="*/ 1708585 h 6533995"/>
              <a:gd name="connsiteX5028" fmla="*/ 10604396 w 11830043"/>
              <a:gd name="connsiteY5028" fmla="*/ 1698799 h 6533995"/>
              <a:gd name="connsiteX5029" fmla="*/ 10614116 w 11830043"/>
              <a:gd name="connsiteY5029" fmla="*/ 1689078 h 6533995"/>
              <a:gd name="connsiteX5030" fmla="*/ 10855345 w 11830043"/>
              <a:gd name="connsiteY5030" fmla="*/ 1689075 h 6533995"/>
              <a:gd name="connsiteX5031" fmla="*/ 10865065 w 11830043"/>
              <a:gd name="connsiteY5031" fmla="*/ 1698796 h 6533995"/>
              <a:gd name="connsiteX5032" fmla="*/ 10855345 w 11830043"/>
              <a:gd name="connsiteY5032" fmla="*/ 1708583 h 6533995"/>
              <a:gd name="connsiteX5033" fmla="*/ 10845625 w 11830043"/>
              <a:gd name="connsiteY5033" fmla="*/ 1698796 h 6533995"/>
              <a:gd name="connsiteX5034" fmla="*/ 10855345 w 11830043"/>
              <a:gd name="connsiteY5034" fmla="*/ 1689075 h 6533995"/>
              <a:gd name="connsiteX5035" fmla="*/ 11096574 w 11830043"/>
              <a:gd name="connsiteY5035" fmla="*/ 1689072 h 6533995"/>
              <a:gd name="connsiteX5036" fmla="*/ 11106294 w 11830043"/>
              <a:gd name="connsiteY5036" fmla="*/ 1698793 h 6533995"/>
              <a:gd name="connsiteX5037" fmla="*/ 11096574 w 11830043"/>
              <a:gd name="connsiteY5037" fmla="*/ 1708580 h 6533995"/>
              <a:gd name="connsiteX5038" fmla="*/ 11086790 w 11830043"/>
              <a:gd name="connsiteY5038" fmla="*/ 1698793 h 6533995"/>
              <a:gd name="connsiteX5039" fmla="*/ 11096574 w 11830043"/>
              <a:gd name="connsiteY5039" fmla="*/ 1689072 h 6533995"/>
              <a:gd name="connsiteX5040" fmla="*/ 11337802 w 11830043"/>
              <a:gd name="connsiteY5040" fmla="*/ 1689069 h 6533995"/>
              <a:gd name="connsiteX5041" fmla="*/ 11347587 w 11830043"/>
              <a:gd name="connsiteY5041" fmla="*/ 1698791 h 6533995"/>
              <a:gd name="connsiteX5042" fmla="*/ 11337802 w 11830043"/>
              <a:gd name="connsiteY5042" fmla="*/ 1708577 h 6533995"/>
              <a:gd name="connsiteX5043" fmla="*/ 11328082 w 11830043"/>
              <a:gd name="connsiteY5043" fmla="*/ 1698791 h 6533995"/>
              <a:gd name="connsiteX5044" fmla="*/ 11337802 w 11830043"/>
              <a:gd name="connsiteY5044" fmla="*/ 1689069 h 6533995"/>
              <a:gd name="connsiteX5045" fmla="*/ 11579030 w 11830043"/>
              <a:gd name="connsiteY5045" fmla="*/ 1689066 h 6533995"/>
              <a:gd name="connsiteX5046" fmla="*/ 11588815 w 11830043"/>
              <a:gd name="connsiteY5046" fmla="*/ 1698788 h 6533995"/>
              <a:gd name="connsiteX5047" fmla="*/ 11579030 w 11830043"/>
              <a:gd name="connsiteY5047" fmla="*/ 1708574 h 6533995"/>
              <a:gd name="connsiteX5048" fmla="*/ 11569310 w 11830043"/>
              <a:gd name="connsiteY5048" fmla="*/ 1698788 h 6533995"/>
              <a:gd name="connsiteX5049" fmla="*/ 11579030 w 11830043"/>
              <a:gd name="connsiteY5049" fmla="*/ 1689066 h 6533995"/>
              <a:gd name="connsiteX5050" fmla="*/ 11820259 w 11830043"/>
              <a:gd name="connsiteY5050" fmla="*/ 1689063 h 6533995"/>
              <a:gd name="connsiteX5051" fmla="*/ 11830043 w 11830043"/>
              <a:gd name="connsiteY5051" fmla="*/ 1698785 h 6533995"/>
              <a:gd name="connsiteX5052" fmla="*/ 11820259 w 11830043"/>
              <a:gd name="connsiteY5052" fmla="*/ 1708572 h 6533995"/>
              <a:gd name="connsiteX5053" fmla="*/ 11810539 w 11830043"/>
              <a:gd name="connsiteY5053" fmla="*/ 1698785 h 6533995"/>
              <a:gd name="connsiteX5054" fmla="*/ 11820259 w 11830043"/>
              <a:gd name="connsiteY5054" fmla="*/ 1689063 h 6533995"/>
              <a:gd name="connsiteX5055" fmla="*/ 9721 w 11830043"/>
              <a:gd name="connsiteY5055" fmla="*/ 1689060 h 6533995"/>
              <a:gd name="connsiteX5056" fmla="*/ 19505 w 11830043"/>
              <a:gd name="connsiteY5056" fmla="*/ 1698782 h 6533995"/>
              <a:gd name="connsiteX5057" fmla="*/ 9721 w 11830043"/>
              <a:gd name="connsiteY5057" fmla="*/ 1708569 h 6533995"/>
              <a:gd name="connsiteX5058" fmla="*/ 1 w 11830043"/>
              <a:gd name="connsiteY5058" fmla="*/ 1698782 h 6533995"/>
              <a:gd name="connsiteX5059" fmla="*/ 9721 w 11830043"/>
              <a:gd name="connsiteY5059" fmla="*/ 1689060 h 6533995"/>
              <a:gd name="connsiteX5060" fmla="*/ 251004 w 11830043"/>
              <a:gd name="connsiteY5060" fmla="*/ 1689058 h 6533995"/>
              <a:gd name="connsiteX5061" fmla="*/ 260788 w 11830043"/>
              <a:gd name="connsiteY5061" fmla="*/ 1698780 h 6533995"/>
              <a:gd name="connsiteX5062" fmla="*/ 251004 w 11830043"/>
              <a:gd name="connsiteY5062" fmla="*/ 1708566 h 6533995"/>
              <a:gd name="connsiteX5063" fmla="*/ 241284 w 11830043"/>
              <a:gd name="connsiteY5063" fmla="*/ 1698780 h 6533995"/>
              <a:gd name="connsiteX5064" fmla="*/ 251004 w 11830043"/>
              <a:gd name="connsiteY5064" fmla="*/ 1689058 h 6533995"/>
              <a:gd name="connsiteX5065" fmla="*/ 492224 w 11830043"/>
              <a:gd name="connsiteY5065" fmla="*/ 1689055 h 6533995"/>
              <a:gd name="connsiteX5066" fmla="*/ 501944 w 11830043"/>
              <a:gd name="connsiteY5066" fmla="*/ 1698777 h 6533995"/>
              <a:gd name="connsiteX5067" fmla="*/ 492224 w 11830043"/>
              <a:gd name="connsiteY5067" fmla="*/ 1708563 h 6533995"/>
              <a:gd name="connsiteX5068" fmla="*/ 482440 w 11830043"/>
              <a:gd name="connsiteY5068" fmla="*/ 1698777 h 6533995"/>
              <a:gd name="connsiteX5069" fmla="*/ 492224 w 11830043"/>
              <a:gd name="connsiteY5069" fmla="*/ 1689055 h 6533995"/>
              <a:gd name="connsiteX5070" fmla="*/ 733444 w 11830043"/>
              <a:gd name="connsiteY5070" fmla="*/ 1689052 h 6533995"/>
              <a:gd name="connsiteX5071" fmla="*/ 743164 w 11830043"/>
              <a:gd name="connsiteY5071" fmla="*/ 1698774 h 6533995"/>
              <a:gd name="connsiteX5072" fmla="*/ 733444 w 11830043"/>
              <a:gd name="connsiteY5072" fmla="*/ 1708561 h 6533995"/>
              <a:gd name="connsiteX5073" fmla="*/ 723661 w 11830043"/>
              <a:gd name="connsiteY5073" fmla="*/ 1698774 h 6533995"/>
              <a:gd name="connsiteX5074" fmla="*/ 733444 w 11830043"/>
              <a:gd name="connsiteY5074" fmla="*/ 1689052 h 6533995"/>
              <a:gd name="connsiteX5075" fmla="*/ 974665 w 11830043"/>
              <a:gd name="connsiteY5075" fmla="*/ 1689049 h 6533995"/>
              <a:gd name="connsiteX5076" fmla="*/ 984448 w 11830043"/>
              <a:gd name="connsiteY5076" fmla="*/ 1698771 h 6533995"/>
              <a:gd name="connsiteX5077" fmla="*/ 974665 w 11830043"/>
              <a:gd name="connsiteY5077" fmla="*/ 1708558 h 6533995"/>
              <a:gd name="connsiteX5078" fmla="*/ 964945 w 11830043"/>
              <a:gd name="connsiteY5078" fmla="*/ 1698771 h 6533995"/>
              <a:gd name="connsiteX5079" fmla="*/ 974665 w 11830043"/>
              <a:gd name="connsiteY5079" fmla="*/ 1689049 h 6533995"/>
              <a:gd name="connsiteX5080" fmla="*/ 1215885 w 11830043"/>
              <a:gd name="connsiteY5080" fmla="*/ 1689046 h 6533995"/>
              <a:gd name="connsiteX5081" fmla="*/ 1225668 w 11830043"/>
              <a:gd name="connsiteY5081" fmla="*/ 1698769 h 6533995"/>
              <a:gd name="connsiteX5082" fmla="*/ 1215885 w 11830043"/>
              <a:gd name="connsiteY5082" fmla="*/ 1708555 h 6533995"/>
              <a:gd name="connsiteX5083" fmla="*/ 1206165 w 11830043"/>
              <a:gd name="connsiteY5083" fmla="*/ 1698769 h 6533995"/>
              <a:gd name="connsiteX5084" fmla="*/ 1215885 w 11830043"/>
              <a:gd name="connsiteY5084" fmla="*/ 1689046 h 6533995"/>
              <a:gd name="connsiteX5085" fmla="*/ 1457106 w 11830043"/>
              <a:gd name="connsiteY5085" fmla="*/ 1689043 h 6533995"/>
              <a:gd name="connsiteX5086" fmla="*/ 1466826 w 11830043"/>
              <a:gd name="connsiteY5086" fmla="*/ 1698766 h 6533995"/>
              <a:gd name="connsiteX5087" fmla="*/ 1457106 w 11830043"/>
              <a:gd name="connsiteY5087" fmla="*/ 1708552 h 6533995"/>
              <a:gd name="connsiteX5088" fmla="*/ 1447322 w 11830043"/>
              <a:gd name="connsiteY5088" fmla="*/ 1698766 h 6533995"/>
              <a:gd name="connsiteX5089" fmla="*/ 1457106 w 11830043"/>
              <a:gd name="connsiteY5089" fmla="*/ 1689043 h 6533995"/>
              <a:gd name="connsiteX5090" fmla="*/ 1698330 w 11830043"/>
              <a:gd name="connsiteY5090" fmla="*/ 1689040 h 6533995"/>
              <a:gd name="connsiteX5091" fmla="*/ 1708116 w 11830043"/>
              <a:gd name="connsiteY5091" fmla="*/ 1698763 h 6533995"/>
              <a:gd name="connsiteX5092" fmla="*/ 1698330 w 11830043"/>
              <a:gd name="connsiteY5092" fmla="*/ 1708550 h 6533995"/>
              <a:gd name="connsiteX5093" fmla="*/ 1688546 w 11830043"/>
              <a:gd name="connsiteY5093" fmla="*/ 1698763 h 6533995"/>
              <a:gd name="connsiteX5094" fmla="*/ 1698330 w 11830043"/>
              <a:gd name="connsiteY5094" fmla="*/ 1689040 h 6533995"/>
              <a:gd name="connsiteX5095" fmla="*/ 1939580 w 11830043"/>
              <a:gd name="connsiteY5095" fmla="*/ 1689037 h 6533995"/>
              <a:gd name="connsiteX5096" fmla="*/ 1949363 w 11830043"/>
              <a:gd name="connsiteY5096" fmla="*/ 1698760 h 6533995"/>
              <a:gd name="connsiteX5097" fmla="*/ 1939580 w 11830043"/>
              <a:gd name="connsiteY5097" fmla="*/ 1708547 h 6533995"/>
              <a:gd name="connsiteX5098" fmla="*/ 1929859 w 11830043"/>
              <a:gd name="connsiteY5098" fmla="*/ 1698760 h 6533995"/>
              <a:gd name="connsiteX5099" fmla="*/ 1939580 w 11830043"/>
              <a:gd name="connsiteY5099" fmla="*/ 1689037 h 6533995"/>
              <a:gd name="connsiteX5100" fmla="*/ 2180788 w 11830043"/>
              <a:gd name="connsiteY5100" fmla="*/ 1689035 h 6533995"/>
              <a:gd name="connsiteX5101" fmla="*/ 2190580 w 11830043"/>
              <a:gd name="connsiteY5101" fmla="*/ 1698757 h 6533995"/>
              <a:gd name="connsiteX5102" fmla="*/ 2180788 w 11830043"/>
              <a:gd name="connsiteY5102" fmla="*/ 1708544 h 6533995"/>
              <a:gd name="connsiteX5103" fmla="*/ 2171083 w 11830043"/>
              <a:gd name="connsiteY5103" fmla="*/ 1698757 h 6533995"/>
              <a:gd name="connsiteX5104" fmla="*/ 2180788 w 11830043"/>
              <a:gd name="connsiteY5104" fmla="*/ 1689035 h 6533995"/>
              <a:gd name="connsiteX5105" fmla="*/ 2422036 w 11830043"/>
              <a:gd name="connsiteY5105" fmla="*/ 1689032 h 6533995"/>
              <a:gd name="connsiteX5106" fmla="*/ 2431752 w 11830043"/>
              <a:gd name="connsiteY5106" fmla="*/ 1698755 h 6533995"/>
              <a:gd name="connsiteX5107" fmla="*/ 2422036 w 11830043"/>
              <a:gd name="connsiteY5107" fmla="*/ 1708541 h 6533995"/>
              <a:gd name="connsiteX5108" fmla="*/ 2412256 w 11830043"/>
              <a:gd name="connsiteY5108" fmla="*/ 1698755 h 6533995"/>
              <a:gd name="connsiteX5109" fmla="*/ 2422036 w 11830043"/>
              <a:gd name="connsiteY5109" fmla="*/ 1689032 h 6533995"/>
              <a:gd name="connsiteX5110" fmla="*/ 2663275 w 11830043"/>
              <a:gd name="connsiteY5110" fmla="*/ 1689029 h 6533995"/>
              <a:gd name="connsiteX5111" fmla="*/ 2672996 w 11830043"/>
              <a:gd name="connsiteY5111" fmla="*/ 1698752 h 6533995"/>
              <a:gd name="connsiteX5112" fmla="*/ 2663275 w 11830043"/>
              <a:gd name="connsiteY5112" fmla="*/ 1708538 h 6533995"/>
              <a:gd name="connsiteX5113" fmla="*/ 2653490 w 11830043"/>
              <a:gd name="connsiteY5113" fmla="*/ 1698752 h 6533995"/>
              <a:gd name="connsiteX5114" fmla="*/ 2663275 w 11830043"/>
              <a:gd name="connsiteY5114" fmla="*/ 1689029 h 6533995"/>
              <a:gd name="connsiteX5115" fmla="*/ 2904571 w 11830043"/>
              <a:gd name="connsiteY5115" fmla="*/ 1689026 h 6533995"/>
              <a:gd name="connsiteX5116" fmla="*/ 2914353 w 11830043"/>
              <a:gd name="connsiteY5116" fmla="*/ 1698749 h 6533995"/>
              <a:gd name="connsiteX5117" fmla="*/ 2904571 w 11830043"/>
              <a:gd name="connsiteY5117" fmla="*/ 1708536 h 6533995"/>
              <a:gd name="connsiteX5118" fmla="*/ 2894789 w 11830043"/>
              <a:gd name="connsiteY5118" fmla="*/ 1698749 h 6533995"/>
              <a:gd name="connsiteX5119" fmla="*/ 2904571 w 11830043"/>
              <a:gd name="connsiteY5119" fmla="*/ 1689026 h 6533995"/>
              <a:gd name="connsiteX5120" fmla="*/ 3145750 w 11830043"/>
              <a:gd name="connsiteY5120" fmla="*/ 1689023 h 6533995"/>
              <a:gd name="connsiteX5121" fmla="*/ 3155531 w 11830043"/>
              <a:gd name="connsiteY5121" fmla="*/ 1698746 h 6533995"/>
              <a:gd name="connsiteX5122" fmla="*/ 3145750 w 11830043"/>
              <a:gd name="connsiteY5122" fmla="*/ 1708533 h 6533995"/>
              <a:gd name="connsiteX5123" fmla="*/ 3136031 w 11830043"/>
              <a:gd name="connsiteY5123" fmla="*/ 1698746 h 6533995"/>
              <a:gd name="connsiteX5124" fmla="*/ 3145750 w 11830043"/>
              <a:gd name="connsiteY5124" fmla="*/ 1689023 h 6533995"/>
              <a:gd name="connsiteX5125" fmla="*/ 3386957 w 11830043"/>
              <a:gd name="connsiteY5125" fmla="*/ 1689020 h 6533995"/>
              <a:gd name="connsiteX5126" fmla="*/ 3396743 w 11830043"/>
              <a:gd name="connsiteY5126" fmla="*/ 1698744 h 6533995"/>
              <a:gd name="connsiteX5127" fmla="*/ 3386957 w 11830043"/>
              <a:gd name="connsiteY5127" fmla="*/ 1708530 h 6533995"/>
              <a:gd name="connsiteX5128" fmla="*/ 3377235 w 11830043"/>
              <a:gd name="connsiteY5128" fmla="*/ 1698744 h 6533995"/>
              <a:gd name="connsiteX5129" fmla="*/ 3386957 w 11830043"/>
              <a:gd name="connsiteY5129" fmla="*/ 1689020 h 6533995"/>
              <a:gd name="connsiteX5130" fmla="*/ 3628211 w 11830043"/>
              <a:gd name="connsiteY5130" fmla="*/ 1689017 h 6533995"/>
              <a:gd name="connsiteX5131" fmla="*/ 3637936 w 11830043"/>
              <a:gd name="connsiteY5131" fmla="*/ 1698741 h 6533995"/>
              <a:gd name="connsiteX5132" fmla="*/ 3628211 w 11830043"/>
              <a:gd name="connsiteY5132" fmla="*/ 1708527 h 6533995"/>
              <a:gd name="connsiteX5133" fmla="*/ 3618429 w 11830043"/>
              <a:gd name="connsiteY5133" fmla="*/ 1698741 h 6533995"/>
              <a:gd name="connsiteX5134" fmla="*/ 3628211 w 11830043"/>
              <a:gd name="connsiteY5134" fmla="*/ 1689017 h 6533995"/>
              <a:gd name="connsiteX5135" fmla="*/ 3869430 w 11830043"/>
              <a:gd name="connsiteY5135" fmla="*/ 1689014 h 6533995"/>
              <a:gd name="connsiteX5136" fmla="*/ 3879147 w 11830043"/>
              <a:gd name="connsiteY5136" fmla="*/ 1698738 h 6533995"/>
              <a:gd name="connsiteX5137" fmla="*/ 3869430 w 11830043"/>
              <a:gd name="connsiteY5137" fmla="*/ 1708525 h 6533995"/>
              <a:gd name="connsiteX5138" fmla="*/ 3859646 w 11830043"/>
              <a:gd name="connsiteY5138" fmla="*/ 1698738 h 6533995"/>
              <a:gd name="connsiteX5139" fmla="*/ 3869430 w 11830043"/>
              <a:gd name="connsiteY5139" fmla="*/ 1689014 h 6533995"/>
              <a:gd name="connsiteX5140" fmla="*/ 4110581 w 11830043"/>
              <a:gd name="connsiteY5140" fmla="*/ 1689012 h 6533995"/>
              <a:gd name="connsiteX5141" fmla="*/ 4120362 w 11830043"/>
              <a:gd name="connsiteY5141" fmla="*/ 1698735 h 6533995"/>
              <a:gd name="connsiteX5142" fmla="*/ 4110581 w 11830043"/>
              <a:gd name="connsiteY5142" fmla="*/ 1708522 h 6533995"/>
              <a:gd name="connsiteX5143" fmla="*/ 4100797 w 11830043"/>
              <a:gd name="connsiteY5143" fmla="*/ 1698735 h 6533995"/>
              <a:gd name="connsiteX5144" fmla="*/ 4110581 w 11830043"/>
              <a:gd name="connsiteY5144" fmla="*/ 1689012 h 6533995"/>
              <a:gd name="connsiteX5145" fmla="*/ 4351806 w 11830043"/>
              <a:gd name="connsiteY5145" fmla="*/ 1689009 h 6533995"/>
              <a:gd name="connsiteX5146" fmla="*/ 4361580 w 11830043"/>
              <a:gd name="connsiteY5146" fmla="*/ 1698733 h 6533995"/>
              <a:gd name="connsiteX5147" fmla="*/ 4351806 w 11830043"/>
              <a:gd name="connsiteY5147" fmla="*/ 1708519 h 6533995"/>
              <a:gd name="connsiteX5148" fmla="*/ 4342006 w 11830043"/>
              <a:gd name="connsiteY5148" fmla="*/ 1698733 h 6533995"/>
              <a:gd name="connsiteX5149" fmla="*/ 4351806 w 11830043"/>
              <a:gd name="connsiteY5149" fmla="*/ 1689009 h 6533995"/>
              <a:gd name="connsiteX5150" fmla="*/ 4593017 w 11830043"/>
              <a:gd name="connsiteY5150" fmla="*/ 1689006 h 6533995"/>
              <a:gd name="connsiteX5151" fmla="*/ 4602795 w 11830043"/>
              <a:gd name="connsiteY5151" fmla="*/ 1698730 h 6533995"/>
              <a:gd name="connsiteX5152" fmla="*/ 4593017 w 11830043"/>
              <a:gd name="connsiteY5152" fmla="*/ 1708516 h 6533995"/>
              <a:gd name="connsiteX5153" fmla="*/ 4583304 w 11830043"/>
              <a:gd name="connsiteY5153" fmla="*/ 1698730 h 6533995"/>
              <a:gd name="connsiteX5154" fmla="*/ 4593017 w 11830043"/>
              <a:gd name="connsiteY5154" fmla="*/ 1689006 h 6533995"/>
              <a:gd name="connsiteX5155" fmla="*/ 4834252 w 11830043"/>
              <a:gd name="connsiteY5155" fmla="*/ 1689003 h 6533995"/>
              <a:gd name="connsiteX5156" fmla="*/ 4844038 w 11830043"/>
              <a:gd name="connsiteY5156" fmla="*/ 1698727 h 6533995"/>
              <a:gd name="connsiteX5157" fmla="*/ 4834252 w 11830043"/>
              <a:gd name="connsiteY5157" fmla="*/ 1708514 h 6533995"/>
              <a:gd name="connsiteX5158" fmla="*/ 4824532 w 11830043"/>
              <a:gd name="connsiteY5158" fmla="*/ 1698727 h 6533995"/>
              <a:gd name="connsiteX5159" fmla="*/ 4834252 w 11830043"/>
              <a:gd name="connsiteY5159" fmla="*/ 1689003 h 6533995"/>
              <a:gd name="connsiteX5160" fmla="*/ 5075485 w 11830043"/>
              <a:gd name="connsiteY5160" fmla="*/ 1689000 h 6533995"/>
              <a:gd name="connsiteX5161" fmla="*/ 5085201 w 11830043"/>
              <a:gd name="connsiteY5161" fmla="*/ 1698724 h 6533995"/>
              <a:gd name="connsiteX5162" fmla="*/ 5075485 w 11830043"/>
              <a:gd name="connsiteY5162" fmla="*/ 1708511 h 6533995"/>
              <a:gd name="connsiteX5163" fmla="*/ 5065704 w 11830043"/>
              <a:gd name="connsiteY5163" fmla="*/ 1698724 h 6533995"/>
              <a:gd name="connsiteX5164" fmla="*/ 5075485 w 11830043"/>
              <a:gd name="connsiteY5164" fmla="*/ 1689000 h 6533995"/>
              <a:gd name="connsiteX5165" fmla="*/ 5316710 w 11830043"/>
              <a:gd name="connsiteY5165" fmla="*/ 1688998 h 6533995"/>
              <a:gd name="connsiteX5166" fmla="*/ 5326429 w 11830043"/>
              <a:gd name="connsiteY5166" fmla="*/ 1698721 h 6533995"/>
              <a:gd name="connsiteX5167" fmla="*/ 5316710 w 11830043"/>
              <a:gd name="connsiteY5167" fmla="*/ 1708508 h 6533995"/>
              <a:gd name="connsiteX5168" fmla="*/ 5306924 w 11830043"/>
              <a:gd name="connsiteY5168" fmla="*/ 1698721 h 6533995"/>
              <a:gd name="connsiteX5169" fmla="*/ 5316710 w 11830043"/>
              <a:gd name="connsiteY5169" fmla="*/ 1688998 h 6533995"/>
              <a:gd name="connsiteX5170" fmla="*/ 5557991 w 11830043"/>
              <a:gd name="connsiteY5170" fmla="*/ 1688995 h 6533995"/>
              <a:gd name="connsiteX5171" fmla="*/ 5567774 w 11830043"/>
              <a:gd name="connsiteY5171" fmla="*/ 1698719 h 6533995"/>
              <a:gd name="connsiteX5172" fmla="*/ 5557991 w 11830043"/>
              <a:gd name="connsiteY5172" fmla="*/ 1708505 h 6533995"/>
              <a:gd name="connsiteX5173" fmla="*/ 5548208 w 11830043"/>
              <a:gd name="connsiteY5173" fmla="*/ 1698719 h 6533995"/>
              <a:gd name="connsiteX5174" fmla="*/ 5557991 w 11830043"/>
              <a:gd name="connsiteY5174" fmla="*/ 1688995 h 6533995"/>
              <a:gd name="connsiteX5175" fmla="*/ 5799205 w 11830043"/>
              <a:gd name="connsiteY5175" fmla="*/ 1688992 h 6533995"/>
              <a:gd name="connsiteX5176" fmla="*/ 5808989 w 11830043"/>
              <a:gd name="connsiteY5176" fmla="*/ 1698716 h 6533995"/>
              <a:gd name="connsiteX5177" fmla="*/ 5799205 w 11830043"/>
              <a:gd name="connsiteY5177" fmla="*/ 1708502 h 6533995"/>
              <a:gd name="connsiteX5178" fmla="*/ 5789486 w 11830043"/>
              <a:gd name="connsiteY5178" fmla="*/ 1698716 h 6533995"/>
              <a:gd name="connsiteX5179" fmla="*/ 5799205 w 11830043"/>
              <a:gd name="connsiteY5179" fmla="*/ 1688992 h 6533995"/>
              <a:gd name="connsiteX5180" fmla="*/ 6040432 w 11830043"/>
              <a:gd name="connsiteY5180" fmla="*/ 1688989 h 6533995"/>
              <a:gd name="connsiteX5181" fmla="*/ 6050216 w 11830043"/>
              <a:gd name="connsiteY5181" fmla="*/ 1698713 h 6533995"/>
              <a:gd name="connsiteX5182" fmla="*/ 6040432 w 11830043"/>
              <a:gd name="connsiteY5182" fmla="*/ 1708500 h 6533995"/>
              <a:gd name="connsiteX5183" fmla="*/ 6030712 w 11830043"/>
              <a:gd name="connsiteY5183" fmla="*/ 1698713 h 6533995"/>
              <a:gd name="connsiteX5184" fmla="*/ 6040432 w 11830043"/>
              <a:gd name="connsiteY5184" fmla="*/ 1688989 h 6533995"/>
              <a:gd name="connsiteX5185" fmla="*/ 6281661 w 11830043"/>
              <a:gd name="connsiteY5185" fmla="*/ 1688987 h 6533995"/>
              <a:gd name="connsiteX5186" fmla="*/ 6291381 w 11830043"/>
              <a:gd name="connsiteY5186" fmla="*/ 1698710 h 6533995"/>
              <a:gd name="connsiteX5187" fmla="*/ 6281661 w 11830043"/>
              <a:gd name="connsiteY5187" fmla="*/ 1708497 h 6533995"/>
              <a:gd name="connsiteX5188" fmla="*/ 6271877 w 11830043"/>
              <a:gd name="connsiteY5188" fmla="*/ 1698710 h 6533995"/>
              <a:gd name="connsiteX5189" fmla="*/ 6281661 w 11830043"/>
              <a:gd name="connsiteY5189" fmla="*/ 1688987 h 6533995"/>
              <a:gd name="connsiteX5190" fmla="*/ 6522889 w 11830043"/>
              <a:gd name="connsiteY5190" fmla="*/ 1688984 h 6533995"/>
              <a:gd name="connsiteX5191" fmla="*/ 6532610 w 11830043"/>
              <a:gd name="connsiteY5191" fmla="*/ 1698707 h 6533995"/>
              <a:gd name="connsiteX5192" fmla="*/ 6522889 w 11830043"/>
              <a:gd name="connsiteY5192" fmla="*/ 1708494 h 6533995"/>
              <a:gd name="connsiteX5193" fmla="*/ 6513105 w 11830043"/>
              <a:gd name="connsiteY5193" fmla="*/ 1698707 h 6533995"/>
              <a:gd name="connsiteX5194" fmla="*/ 6522889 w 11830043"/>
              <a:gd name="connsiteY5194" fmla="*/ 1688984 h 6533995"/>
              <a:gd name="connsiteX5195" fmla="*/ 6764118 w 11830043"/>
              <a:gd name="connsiteY5195" fmla="*/ 1688981 h 6533995"/>
              <a:gd name="connsiteX5196" fmla="*/ 6773902 w 11830043"/>
              <a:gd name="connsiteY5196" fmla="*/ 1698705 h 6533995"/>
              <a:gd name="connsiteX5197" fmla="*/ 6764118 w 11830043"/>
              <a:gd name="connsiteY5197" fmla="*/ 1708491 h 6533995"/>
              <a:gd name="connsiteX5198" fmla="*/ 6754335 w 11830043"/>
              <a:gd name="connsiteY5198" fmla="*/ 1698705 h 6533995"/>
              <a:gd name="connsiteX5199" fmla="*/ 6764118 w 11830043"/>
              <a:gd name="connsiteY5199" fmla="*/ 1688981 h 6533995"/>
              <a:gd name="connsiteX5200" fmla="*/ 7005346 w 11830043"/>
              <a:gd name="connsiteY5200" fmla="*/ 1688978 h 6533995"/>
              <a:gd name="connsiteX5201" fmla="*/ 7015130 w 11830043"/>
              <a:gd name="connsiteY5201" fmla="*/ 1698702 h 6533995"/>
              <a:gd name="connsiteX5202" fmla="*/ 7005346 w 11830043"/>
              <a:gd name="connsiteY5202" fmla="*/ 1708488 h 6533995"/>
              <a:gd name="connsiteX5203" fmla="*/ 6995626 w 11830043"/>
              <a:gd name="connsiteY5203" fmla="*/ 1698702 h 6533995"/>
              <a:gd name="connsiteX5204" fmla="*/ 7005346 w 11830043"/>
              <a:gd name="connsiteY5204" fmla="*/ 1688978 h 6533995"/>
              <a:gd name="connsiteX5205" fmla="*/ 7246575 w 11830043"/>
              <a:gd name="connsiteY5205" fmla="*/ 1688975 h 6533995"/>
              <a:gd name="connsiteX5206" fmla="*/ 7256359 w 11830043"/>
              <a:gd name="connsiteY5206" fmla="*/ 1698699 h 6533995"/>
              <a:gd name="connsiteX5207" fmla="*/ 7246575 w 11830043"/>
              <a:gd name="connsiteY5207" fmla="*/ 1708486 h 6533995"/>
              <a:gd name="connsiteX5208" fmla="*/ 7236855 w 11830043"/>
              <a:gd name="connsiteY5208" fmla="*/ 1698699 h 6533995"/>
              <a:gd name="connsiteX5209" fmla="*/ 7246575 w 11830043"/>
              <a:gd name="connsiteY5209" fmla="*/ 1688975 h 6533995"/>
              <a:gd name="connsiteX5210" fmla="*/ 7487803 w 11830043"/>
              <a:gd name="connsiteY5210" fmla="*/ 1688973 h 6533995"/>
              <a:gd name="connsiteX5211" fmla="*/ 7497524 w 11830043"/>
              <a:gd name="connsiteY5211" fmla="*/ 1698696 h 6533995"/>
              <a:gd name="connsiteX5212" fmla="*/ 7487803 w 11830043"/>
              <a:gd name="connsiteY5212" fmla="*/ 1708483 h 6533995"/>
              <a:gd name="connsiteX5213" fmla="*/ 7478019 w 11830043"/>
              <a:gd name="connsiteY5213" fmla="*/ 1698696 h 6533995"/>
              <a:gd name="connsiteX5214" fmla="*/ 7487803 w 11830043"/>
              <a:gd name="connsiteY5214" fmla="*/ 1688973 h 6533995"/>
              <a:gd name="connsiteX5215" fmla="*/ 7729032 w 11830043"/>
              <a:gd name="connsiteY5215" fmla="*/ 1688970 h 6533995"/>
              <a:gd name="connsiteX5216" fmla="*/ 7738753 w 11830043"/>
              <a:gd name="connsiteY5216" fmla="*/ 1698694 h 6533995"/>
              <a:gd name="connsiteX5217" fmla="*/ 7729032 w 11830043"/>
              <a:gd name="connsiteY5217" fmla="*/ 1708480 h 6533995"/>
              <a:gd name="connsiteX5218" fmla="*/ 7719249 w 11830043"/>
              <a:gd name="connsiteY5218" fmla="*/ 1698694 h 6533995"/>
              <a:gd name="connsiteX5219" fmla="*/ 7729032 w 11830043"/>
              <a:gd name="connsiteY5219" fmla="*/ 1688970 h 6533995"/>
              <a:gd name="connsiteX5220" fmla="*/ 7970260 w 11830043"/>
              <a:gd name="connsiteY5220" fmla="*/ 1688967 h 6533995"/>
              <a:gd name="connsiteX5221" fmla="*/ 7980044 w 11830043"/>
              <a:gd name="connsiteY5221" fmla="*/ 1698691 h 6533995"/>
              <a:gd name="connsiteX5222" fmla="*/ 7970260 w 11830043"/>
              <a:gd name="connsiteY5222" fmla="*/ 1708477 h 6533995"/>
              <a:gd name="connsiteX5223" fmla="*/ 7960477 w 11830043"/>
              <a:gd name="connsiteY5223" fmla="*/ 1698691 h 6533995"/>
              <a:gd name="connsiteX5224" fmla="*/ 7970260 w 11830043"/>
              <a:gd name="connsiteY5224" fmla="*/ 1688967 h 6533995"/>
              <a:gd name="connsiteX5225" fmla="*/ 8211553 w 11830043"/>
              <a:gd name="connsiteY5225" fmla="*/ 1688964 h 6533995"/>
              <a:gd name="connsiteX5226" fmla="*/ 8221273 w 11830043"/>
              <a:gd name="connsiteY5226" fmla="*/ 1698688 h 6533995"/>
              <a:gd name="connsiteX5227" fmla="*/ 8211553 w 11830043"/>
              <a:gd name="connsiteY5227" fmla="*/ 1708475 h 6533995"/>
              <a:gd name="connsiteX5228" fmla="*/ 8201769 w 11830043"/>
              <a:gd name="connsiteY5228" fmla="*/ 1698688 h 6533995"/>
              <a:gd name="connsiteX5229" fmla="*/ 8211553 w 11830043"/>
              <a:gd name="connsiteY5229" fmla="*/ 1688964 h 6533995"/>
              <a:gd name="connsiteX5230" fmla="*/ 8452781 w 11830043"/>
              <a:gd name="connsiteY5230" fmla="*/ 1688962 h 6533995"/>
              <a:gd name="connsiteX5231" fmla="*/ 8462566 w 11830043"/>
              <a:gd name="connsiteY5231" fmla="*/ 1698685 h 6533995"/>
              <a:gd name="connsiteX5232" fmla="*/ 8452781 w 11830043"/>
              <a:gd name="connsiteY5232" fmla="*/ 1708472 h 6533995"/>
              <a:gd name="connsiteX5233" fmla="*/ 8443061 w 11830043"/>
              <a:gd name="connsiteY5233" fmla="*/ 1698685 h 6533995"/>
              <a:gd name="connsiteX5234" fmla="*/ 8452781 w 11830043"/>
              <a:gd name="connsiteY5234" fmla="*/ 1688962 h 6533995"/>
              <a:gd name="connsiteX5235" fmla="*/ 8694009 w 11830043"/>
              <a:gd name="connsiteY5235" fmla="*/ 1688958 h 6533995"/>
              <a:gd name="connsiteX5236" fmla="*/ 8703730 w 11830043"/>
              <a:gd name="connsiteY5236" fmla="*/ 1698682 h 6533995"/>
              <a:gd name="connsiteX5237" fmla="*/ 8694009 w 11830043"/>
              <a:gd name="connsiteY5237" fmla="*/ 1708469 h 6533995"/>
              <a:gd name="connsiteX5238" fmla="*/ 8684289 w 11830043"/>
              <a:gd name="connsiteY5238" fmla="*/ 1698682 h 6533995"/>
              <a:gd name="connsiteX5239" fmla="*/ 8694009 w 11830043"/>
              <a:gd name="connsiteY5239" fmla="*/ 1688958 h 6533995"/>
              <a:gd name="connsiteX5240" fmla="*/ 8935237 w 11830043"/>
              <a:gd name="connsiteY5240" fmla="*/ 1688956 h 6533995"/>
              <a:gd name="connsiteX5241" fmla="*/ 8944958 w 11830043"/>
              <a:gd name="connsiteY5241" fmla="*/ 1698680 h 6533995"/>
              <a:gd name="connsiteX5242" fmla="*/ 8935237 w 11830043"/>
              <a:gd name="connsiteY5242" fmla="*/ 1708466 h 6533995"/>
              <a:gd name="connsiteX5243" fmla="*/ 8925454 w 11830043"/>
              <a:gd name="connsiteY5243" fmla="*/ 1698680 h 6533995"/>
              <a:gd name="connsiteX5244" fmla="*/ 8935237 w 11830043"/>
              <a:gd name="connsiteY5244" fmla="*/ 1688956 h 6533995"/>
              <a:gd name="connsiteX5245" fmla="*/ 9176467 w 11830043"/>
              <a:gd name="connsiteY5245" fmla="*/ 1688953 h 6533995"/>
              <a:gd name="connsiteX5246" fmla="*/ 9186187 w 11830043"/>
              <a:gd name="connsiteY5246" fmla="*/ 1698677 h 6533995"/>
              <a:gd name="connsiteX5247" fmla="*/ 9176467 w 11830043"/>
              <a:gd name="connsiteY5247" fmla="*/ 1708464 h 6533995"/>
              <a:gd name="connsiteX5248" fmla="*/ 9166683 w 11830043"/>
              <a:gd name="connsiteY5248" fmla="*/ 1698677 h 6533995"/>
              <a:gd name="connsiteX5249" fmla="*/ 9176467 w 11830043"/>
              <a:gd name="connsiteY5249" fmla="*/ 1688953 h 6533995"/>
              <a:gd name="connsiteX5250" fmla="*/ 9417695 w 11830043"/>
              <a:gd name="connsiteY5250" fmla="*/ 1688950 h 6533995"/>
              <a:gd name="connsiteX5251" fmla="*/ 9427416 w 11830043"/>
              <a:gd name="connsiteY5251" fmla="*/ 1698674 h 6533995"/>
              <a:gd name="connsiteX5252" fmla="*/ 9417695 w 11830043"/>
              <a:gd name="connsiteY5252" fmla="*/ 1708461 h 6533995"/>
              <a:gd name="connsiteX5253" fmla="*/ 9407911 w 11830043"/>
              <a:gd name="connsiteY5253" fmla="*/ 1698674 h 6533995"/>
              <a:gd name="connsiteX5254" fmla="*/ 9417695 w 11830043"/>
              <a:gd name="connsiteY5254" fmla="*/ 1688950 h 6533995"/>
              <a:gd name="connsiteX5255" fmla="*/ 9649203 w 11830043"/>
              <a:gd name="connsiteY5255" fmla="*/ 1447792 h 6533995"/>
              <a:gd name="connsiteX5256" fmla="*/ 9658923 w 11830043"/>
              <a:gd name="connsiteY5256" fmla="*/ 1457577 h 6533995"/>
              <a:gd name="connsiteX5257" fmla="*/ 9649203 w 11830043"/>
              <a:gd name="connsiteY5257" fmla="*/ 1467301 h 6533995"/>
              <a:gd name="connsiteX5258" fmla="*/ 9639483 w 11830043"/>
              <a:gd name="connsiteY5258" fmla="*/ 1457577 h 6533995"/>
              <a:gd name="connsiteX5259" fmla="*/ 9649203 w 11830043"/>
              <a:gd name="connsiteY5259" fmla="*/ 1447792 h 6533995"/>
              <a:gd name="connsiteX5260" fmla="*/ 9890432 w 11830043"/>
              <a:gd name="connsiteY5260" fmla="*/ 1447789 h 6533995"/>
              <a:gd name="connsiteX5261" fmla="*/ 9900152 w 11830043"/>
              <a:gd name="connsiteY5261" fmla="*/ 1457574 h 6533995"/>
              <a:gd name="connsiteX5262" fmla="*/ 9890432 w 11830043"/>
              <a:gd name="connsiteY5262" fmla="*/ 1467298 h 6533995"/>
              <a:gd name="connsiteX5263" fmla="*/ 9880648 w 11830043"/>
              <a:gd name="connsiteY5263" fmla="*/ 1457574 h 6533995"/>
              <a:gd name="connsiteX5264" fmla="*/ 9890432 w 11830043"/>
              <a:gd name="connsiteY5264" fmla="*/ 1447789 h 6533995"/>
              <a:gd name="connsiteX5265" fmla="*/ 10131660 w 11830043"/>
              <a:gd name="connsiteY5265" fmla="*/ 1447786 h 6533995"/>
              <a:gd name="connsiteX5266" fmla="*/ 10141444 w 11830043"/>
              <a:gd name="connsiteY5266" fmla="*/ 1457571 h 6533995"/>
              <a:gd name="connsiteX5267" fmla="*/ 10131660 w 11830043"/>
              <a:gd name="connsiteY5267" fmla="*/ 1467295 h 6533995"/>
              <a:gd name="connsiteX5268" fmla="*/ 10121940 w 11830043"/>
              <a:gd name="connsiteY5268" fmla="*/ 1457571 h 6533995"/>
              <a:gd name="connsiteX5269" fmla="*/ 10131660 w 11830043"/>
              <a:gd name="connsiteY5269" fmla="*/ 1447786 h 6533995"/>
              <a:gd name="connsiteX5270" fmla="*/ 10372888 w 11830043"/>
              <a:gd name="connsiteY5270" fmla="*/ 1447783 h 6533995"/>
              <a:gd name="connsiteX5271" fmla="*/ 10382673 w 11830043"/>
              <a:gd name="connsiteY5271" fmla="*/ 1457568 h 6533995"/>
              <a:gd name="connsiteX5272" fmla="*/ 10372888 w 11830043"/>
              <a:gd name="connsiteY5272" fmla="*/ 1467292 h 6533995"/>
              <a:gd name="connsiteX5273" fmla="*/ 10363168 w 11830043"/>
              <a:gd name="connsiteY5273" fmla="*/ 1457568 h 6533995"/>
              <a:gd name="connsiteX5274" fmla="*/ 10372888 w 11830043"/>
              <a:gd name="connsiteY5274" fmla="*/ 1447783 h 6533995"/>
              <a:gd name="connsiteX5275" fmla="*/ 10614116 w 11830043"/>
              <a:gd name="connsiteY5275" fmla="*/ 1447780 h 6533995"/>
              <a:gd name="connsiteX5276" fmla="*/ 10623901 w 11830043"/>
              <a:gd name="connsiteY5276" fmla="*/ 1457565 h 6533995"/>
              <a:gd name="connsiteX5277" fmla="*/ 10614116 w 11830043"/>
              <a:gd name="connsiteY5277" fmla="*/ 1467289 h 6533995"/>
              <a:gd name="connsiteX5278" fmla="*/ 10604396 w 11830043"/>
              <a:gd name="connsiteY5278" fmla="*/ 1457565 h 6533995"/>
              <a:gd name="connsiteX5279" fmla="*/ 10614116 w 11830043"/>
              <a:gd name="connsiteY5279" fmla="*/ 1447780 h 6533995"/>
              <a:gd name="connsiteX5280" fmla="*/ 10855345 w 11830043"/>
              <a:gd name="connsiteY5280" fmla="*/ 1447777 h 6533995"/>
              <a:gd name="connsiteX5281" fmla="*/ 10865065 w 11830043"/>
              <a:gd name="connsiteY5281" fmla="*/ 1457562 h 6533995"/>
              <a:gd name="connsiteX5282" fmla="*/ 10855345 w 11830043"/>
              <a:gd name="connsiteY5282" fmla="*/ 1467286 h 6533995"/>
              <a:gd name="connsiteX5283" fmla="*/ 10845625 w 11830043"/>
              <a:gd name="connsiteY5283" fmla="*/ 1457562 h 6533995"/>
              <a:gd name="connsiteX5284" fmla="*/ 10855345 w 11830043"/>
              <a:gd name="connsiteY5284" fmla="*/ 1447777 h 6533995"/>
              <a:gd name="connsiteX5285" fmla="*/ 11096574 w 11830043"/>
              <a:gd name="connsiteY5285" fmla="*/ 1447774 h 6533995"/>
              <a:gd name="connsiteX5286" fmla="*/ 11106294 w 11830043"/>
              <a:gd name="connsiteY5286" fmla="*/ 1457559 h 6533995"/>
              <a:gd name="connsiteX5287" fmla="*/ 11096574 w 11830043"/>
              <a:gd name="connsiteY5287" fmla="*/ 1467282 h 6533995"/>
              <a:gd name="connsiteX5288" fmla="*/ 11086790 w 11830043"/>
              <a:gd name="connsiteY5288" fmla="*/ 1457559 h 6533995"/>
              <a:gd name="connsiteX5289" fmla="*/ 11096574 w 11830043"/>
              <a:gd name="connsiteY5289" fmla="*/ 1447774 h 6533995"/>
              <a:gd name="connsiteX5290" fmla="*/ 11337802 w 11830043"/>
              <a:gd name="connsiteY5290" fmla="*/ 1447770 h 6533995"/>
              <a:gd name="connsiteX5291" fmla="*/ 11347587 w 11830043"/>
              <a:gd name="connsiteY5291" fmla="*/ 1457555 h 6533995"/>
              <a:gd name="connsiteX5292" fmla="*/ 11337802 w 11830043"/>
              <a:gd name="connsiteY5292" fmla="*/ 1467279 h 6533995"/>
              <a:gd name="connsiteX5293" fmla="*/ 11328082 w 11830043"/>
              <a:gd name="connsiteY5293" fmla="*/ 1457555 h 6533995"/>
              <a:gd name="connsiteX5294" fmla="*/ 11337802 w 11830043"/>
              <a:gd name="connsiteY5294" fmla="*/ 1447770 h 6533995"/>
              <a:gd name="connsiteX5295" fmla="*/ 11579030 w 11830043"/>
              <a:gd name="connsiteY5295" fmla="*/ 1447767 h 6533995"/>
              <a:gd name="connsiteX5296" fmla="*/ 11588815 w 11830043"/>
              <a:gd name="connsiteY5296" fmla="*/ 1457552 h 6533995"/>
              <a:gd name="connsiteX5297" fmla="*/ 11579030 w 11830043"/>
              <a:gd name="connsiteY5297" fmla="*/ 1467276 h 6533995"/>
              <a:gd name="connsiteX5298" fmla="*/ 11569310 w 11830043"/>
              <a:gd name="connsiteY5298" fmla="*/ 1457552 h 6533995"/>
              <a:gd name="connsiteX5299" fmla="*/ 11579030 w 11830043"/>
              <a:gd name="connsiteY5299" fmla="*/ 1447767 h 6533995"/>
              <a:gd name="connsiteX5300" fmla="*/ 11820259 w 11830043"/>
              <a:gd name="connsiteY5300" fmla="*/ 1447764 h 6533995"/>
              <a:gd name="connsiteX5301" fmla="*/ 11830043 w 11830043"/>
              <a:gd name="connsiteY5301" fmla="*/ 1457549 h 6533995"/>
              <a:gd name="connsiteX5302" fmla="*/ 11820259 w 11830043"/>
              <a:gd name="connsiteY5302" fmla="*/ 1467273 h 6533995"/>
              <a:gd name="connsiteX5303" fmla="*/ 11810539 w 11830043"/>
              <a:gd name="connsiteY5303" fmla="*/ 1457549 h 6533995"/>
              <a:gd name="connsiteX5304" fmla="*/ 11820259 w 11830043"/>
              <a:gd name="connsiteY5304" fmla="*/ 1447764 h 6533995"/>
              <a:gd name="connsiteX5305" fmla="*/ 9721 w 11830043"/>
              <a:gd name="connsiteY5305" fmla="*/ 1447761 h 6533995"/>
              <a:gd name="connsiteX5306" fmla="*/ 19504 w 11830043"/>
              <a:gd name="connsiteY5306" fmla="*/ 1457546 h 6533995"/>
              <a:gd name="connsiteX5307" fmla="*/ 9721 w 11830043"/>
              <a:gd name="connsiteY5307" fmla="*/ 1467270 h 6533995"/>
              <a:gd name="connsiteX5308" fmla="*/ 1 w 11830043"/>
              <a:gd name="connsiteY5308" fmla="*/ 1457546 h 6533995"/>
              <a:gd name="connsiteX5309" fmla="*/ 9721 w 11830043"/>
              <a:gd name="connsiteY5309" fmla="*/ 1447761 h 6533995"/>
              <a:gd name="connsiteX5310" fmla="*/ 251004 w 11830043"/>
              <a:gd name="connsiteY5310" fmla="*/ 1447757 h 6533995"/>
              <a:gd name="connsiteX5311" fmla="*/ 260788 w 11830043"/>
              <a:gd name="connsiteY5311" fmla="*/ 1457543 h 6533995"/>
              <a:gd name="connsiteX5312" fmla="*/ 251004 w 11830043"/>
              <a:gd name="connsiteY5312" fmla="*/ 1467267 h 6533995"/>
              <a:gd name="connsiteX5313" fmla="*/ 241284 w 11830043"/>
              <a:gd name="connsiteY5313" fmla="*/ 1457543 h 6533995"/>
              <a:gd name="connsiteX5314" fmla="*/ 251004 w 11830043"/>
              <a:gd name="connsiteY5314" fmla="*/ 1447757 h 6533995"/>
              <a:gd name="connsiteX5315" fmla="*/ 492224 w 11830043"/>
              <a:gd name="connsiteY5315" fmla="*/ 1447754 h 6533995"/>
              <a:gd name="connsiteX5316" fmla="*/ 501943 w 11830043"/>
              <a:gd name="connsiteY5316" fmla="*/ 1457540 h 6533995"/>
              <a:gd name="connsiteX5317" fmla="*/ 492224 w 11830043"/>
              <a:gd name="connsiteY5317" fmla="*/ 1467263 h 6533995"/>
              <a:gd name="connsiteX5318" fmla="*/ 482440 w 11830043"/>
              <a:gd name="connsiteY5318" fmla="*/ 1457540 h 6533995"/>
              <a:gd name="connsiteX5319" fmla="*/ 492224 w 11830043"/>
              <a:gd name="connsiteY5319" fmla="*/ 1447754 h 6533995"/>
              <a:gd name="connsiteX5320" fmla="*/ 733444 w 11830043"/>
              <a:gd name="connsiteY5320" fmla="*/ 1447751 h 6533995"/>
              <a:gd name="connsiteX5321" fmla="*/ 743164 w 11830043"/>
              <a:gd name="connsiteY5321" fmla="*/ 1457536 h 6533995"/>
              <a:gd name="connsiteX5322" fmla="*/ 733444 w 11830043"/>
              <a:gd name="connsiteY5322" fmla="*/ 1467260 h 6533995"/>
              <a:gd name="connsiteX5323" fmla="*/ 723660 w 11830043"/>
              <a:gd name="connsiteY5323" fmla="*/ 1457536 h 6533995"/>
              <a:gd name="connsiteX5324" fmla="*/ 733444 w 11830043"/>
              <a:gd name="connsiteY5324" fmla="*/ 1447751 h 6533995"/>
              <a:gd name="connsiteX5325" fmla="*/ 974664 w 11830043"/>
              <a:gd name="connsiteY5325" fmla="*/ 1447748 h 6533995"/>
              <a:gd name="connsiteX5326" fmla="*/ 984448 w 11830043"/>
              <a:gd name="connsiteY5326" fmla="*/ 1457533 h 6533995"/>
              <a:gd name="connsiteX5327" fmla="*/ 974664 w 11830043"/>
              <a:gd name="connsiteY5327" fmla="*/ 1467257 h 6533995"/>
              <a:gd name="connsiteX5328" fmla="*/ 964944 w 11830043"/>
              <a:gd name="connsiteY5328" fmla="*/ 1457533 h 6533995"/>
              <a:gd name="connsiteX5329" fmla="*/ 974664 w 11830043"/>
              <a:gd name="connsiteY5329" fmla="*/ 1447748 h 6533995"/>
              <a:gd name="connsiteX5330" fmla="*/ 1215884 w 11830043"/>
              <a:gd name="connsiteY5330" fmla="*/ 1447744 h 6533995"/>
              <a:gd name="connsiteX5331" fmla="*/ 1225668 w 11830043"/>
              <a:gd name="connsiteY5331" fmla="*/ 1457530 h 6533995"/>
              <a:gd name="connsiteX5332" fmla="*/ 1215884 w 11830043"/>
              <a:gd name="connsiteY5332" fmla="*/ 1467254 h 6533995"/>
              <a:gd name="connsiteX5333" fmla="*/ 1206165 w 11830043"/>
              <a:gd name="connsiteY5333" fmla="*/ 1457530 h 6533995"/>
              <a:gd name="connsiteX5334" fmla="*/ 1215884 w 11830043"/>
              <a:gd name="connsiteY5334" fmla="*/ 1447744 h 6533995"/>
              <a:gd name="connsiteX5335" fmla="*/ 1457106 w 11830043"/>
              <a:gd name="connsiteY5335" fmla="*/ 1447741 h 6533995"/>
              <a:gd name="connsiteX5336" fmla="*/ 1466826 w 11830043"/>
              <a:gd name="connsiteY5336" fmla="*/ 1457527 h 6533995"/>
              <a:gd name="connsiteX5337" fmla="*/ 1457106 w 11830043"/>
              <a:gd name="connsiteY5337" fmla="*/ 1467251 h 6533995"/>
              <a:gd name="connsiteX5338" fmla="*/ 1447322 w 11830043"/>
              <a:gd name="connsiteY5338" fmla="*/ 1457527 h 6533995"/>
              <a:gd name="connsiteX5339" fmla="*/ 1457106 w 11830043"/>
              <a:gd name="connsiteY5339" fmla="*/ 1447741 h 6533995"/>
              <a:gd name="connsiteX5340" fmla="*/ 1698330 w 11830043"/>
              <a:gd name="connsiteY5340" fmla="*/ 1447738 h 6533995"/>
              <a:gd name="connsiteX5341" fmla="*/ 1708116 w 11830043"/>
              <a:gd name="connsiteY5341" fmla="*/ 1457524 h 6533995"/>
              <a:gd name="connsiteX5342" fmla="*/ 1698330 w 11830043"/>
              <a:gd name="connsiteY5342" fmla="*/ 1467247 h 6533995"/>
              <a:gd name="connsiteX5343" fmla="*/ 1688546 w 11830043"/>
              <a:gd name="connsiteY5343" fmla="*/ 1457524 h 6533995"/>
              <a:gd name="connsiteX5344" fmla="*/ 1698330 w 11830043"/>
              <a:gd name="connsiteY5344" fmla="*/ 1447738 h 6533995"/>
              <a:gd name="connsiteX5345" fmla="*/ 1939580 w 11830043"/>
              <a:gd name="connsiteY5345" fmla="*/ 1447735 h 6533995"/>
              <a:gd name="connsiteX5346" fmla="*/ 1949363 w 11830043"/>
              <a:gd name="connsiteY5346" fmla="*/ 1457520 h 6533995"/>
              <a:gd name="connsiteX5347" fmla="*/ 1939580 w 11830043"/>
              <a:gd name="connsiteY5347" fmla="*/ 1467244 h 6533995"/>
              <a:gd name="connsiteX5348" fmla="*/ 1929859 w 11830043"/>
              <a:gd name="connsiteY5348" fmla="*/ 1457520 h 6533995"/>
              <a:gd name="connsiteX5349" fmla="*/ 1939580 w 11830043"/>
              <a:gd name="connsiteY5349" fmla="*/ 1447735 h 6533995"/>
              <a:gd name="connsiteX5350" fmla="*/ 2180788 w 11830043"/>
              <a:gd name="connsiteY5350" fmla="*/ 1447732 h 6533995"/>
              <a:gd name="connsiteX5351" fmla="*/ 2190580 w 11830043"/>
              <a:gd name="connsiteY5351" fmla="*/ 1457517 h 6533995"/>
              <a:gd name="connsiteX5352" fmla="*/ 2180788 w 11830043"/>
              <a:gd name="connsiteY5352" fmla="*/ 1467241 h 6533995"/>
              <a:gd name="connsiteX5353" fmla="*/ 2171083 w 11830043"/>
              <a:gd name="connsiteY5353" fmla="*/ 1457517 h 6533995"/>
              <a:gd name="connsiteX5354" fmla="*/ 2180788 w 11830043"/>
              <a:gd name="connsiteY5354" fmla="*/ 1447732 h 6533995"/>
              <a:gd name="connsiteX5355" fmla="*/ 2422036 w 11830043"/>
              <a:gd name="connsiteY5355" fmla="*/ 1447728 h 6533995"/>
              <a:gd name="connsiteX5356" fmla="*/ 2431752 w 11830043"/>
              <a:gd name="connsiteY5356" fmla="*/ 1457514 h 6533995"/>
              <a:gd name="connsiteX5357" fmla="*/ 2422036 w 11830043"/>
              <a:gd name="connsiteY5357" fmla="*/ 1467238 h 6533995"/>
              <a:gd name="connsiteX5358" fmla="*/ 2412256 w 11830043"/>
              <a:gd name="connsiteY5358" fmla="*/ 1457514 h 6533995"/>
              <a:gd name="connsiteX5359" fmla="*/ 2422036 w 11830043"/>
              <a:gd name="connsiteY5359" fmla="*/ 1447728 h 6533995"/>
              <a:gd name="connsiteX5360" fmla="*/ 2663275 w 11830043"/>
              <a:gd name="connsiteY5360" fmla="*/ 1447725 h 6533995"/>
              <a:gd name="connsiteX5361" fmla="*/ 2672996 w 11830043"/>
              <a:gd name="connsiteY5361" fmla="*/ 1457511 h 6533995"/>
              <a:gd name="connsiteX5362" fmla="*/ 2663275 w 11830043"/>
              <a:gd name="connsiteY5362" fmla="*/ 1467235 h 6533995"/>
              <a:gd name="connsiteX5363" fmla="*/ 2653490 w 11830043"/>
              <a:gd name="connsiteY5363" fmla="*/ 1457511 h 6533995"/>
              <a:gd name="connsiteX5364" fmla="*/ 2663275 w 11830043"/>
              <a:gd name="connsiteY5364" fmla="*/ 1447725 h 6533995"/>
              <a:gd name="connsiteX5365" fmla="*/ 2904571 w 11830043"/>
              <a:gd name="connsiteY5365" fmla="*/ 1447722 h 6533995"/>
              <a:gd name="connsiteX5366" fmla="*/ 2914353 w 11830043"/>
              <a:gd name="connsiteY5366" fmla="*/ 1457508 h 6533995"/>
              <a:gd name="connsiteX5367" fmla="*/ 2904571 w 11830043"/>
              <a:gd name="connsiteY5367" fmla="*/ 1467232 h 6533995"/>
              <a:gd name="connsiteX5368" fmla="*/ 2894789 w 11830043"/>
              <a:gd name="connsiteY5368" fmla="*/ 1457508 h 6533995"/>
              <a:gd name="connsiteX5369" fmla="*/ 2904571 w 11830043"/>
              <a:gd name="connsiteY5369" fmla="*/ 1447722 h 6533995"/>
              <a:gd name="connsiteX5370" fmla="*/ 3145749 w 11830043"/>
              <a:gd name="connsiteY5370" fmla="*/ 1447719 h 6533995"/>
              <a:gd name="connsiteX5371" fmla="*/ 3155531 w 11830043"/>
              <a:gd name="connsiteY5371" fmla="*/ 1457505 h 6533995"/>
              <a:gd name="connsiteX5372" fmla="*/ 3145749 w 11830043"/>
              <a:gd name="connsiteY5372" fmla="*/ 1467228 h 6533995"/>
              <a:gd name="connsiteX5373" fmla="*/ 3136031 w 11830043"/>
              <a:gd name="connsiteY5373" fmla="*/ 1457505 h 6533995"/>
              <a:gd name="connsiteX5374" fmla="*/ 3145749 w 11830043"/>
              <a:gd name="connsiteY5374" fmla="*/ 1447719 h 6533995"/>
              <a:gd name="connsiteX5375" fmla="*/ 3386957 w 11830043"/>
              <a:gd name="connsiteY5375" fmla="*/ 1447715 h 6533995"/>
              <a:gd name="connsiteX5376" fmla="*/ 3396743 w 11830043"/>
              <a:gd name="connsiteY5376" fmla="*/ 1457501 h 6533995"/>
              <a:gd name="connsiteX5377" fmla="*/ 3386957 w 11830043"/>
              <a:gd name="connsiteY5377" fmla="*/ 1467225 h 6533995"/>
              <a:gd name="connsiteX5378" fmla="*/ 3377235 w 11830043"/>
              <a:gd name="connsiteY5378" fmla="*/ 1457501 h 6533995"/>
              <a:gd name="connsiteX5379" fmla="*/ 3386957 w 11830043"/>
              <a:gd name="connsiteY5379" fmla="*/ 1447715 h 6533995"/>
              <a:gd name="connsiteX5380" fmla="*/ 3628211 w 11830043"/>
              <a:gd name="connsiteY5380" fmla="*/ 1447712 h 6533995"/>
              <a:gd name="connsiteX5381" fmla="*/ 3637936 w 11830043"/>
              <a:gd name="connsiteY5381" fmla="*/ 1457498 h 6533995"/>
              <a:gd name="connsiteX5382" fmla="*/ 3628211 w 11830043"/>
              <a:gd name="connsiteY5382" fmla="*/ 1467222 h 6533995"/>
              <a:gd name="connsiteX5383" fmla="*/ 3618429 w 11830043"/>
              <a:gd name="connsiteY5383" fmla="*/ 1457498 h 6533995"/>
              <a:gd name="connsiteX5384" fmla="*/ 3628211 w 11830043"/>
              <a:gd name="connsiteY5384" fmla="*/ 1447712 h 6533995"/>
              <a:gd name="connsiteX5385" fmla="*/ 3869430 w 11830043"/>
              <a:gd name="connsiteY5385" fmla="*/ 1447709 h 6533995"/>
              <a:gd name="connsiteX5386" fmla="*/ 3879147 w 11830043"/>
              <a:gd name="connsiteY5386" fmla="*/ 1457495 h 6533995"/>
              <a:gd name="connsiteX5387" fmla="*/ 3869430 w 11830043"/>
              <a:gd name="connsiteY5387" fmla="*/ 1467219 h 6533995"/>
              <a:gd name="connsiteX5388" fmla="*/ 3859646 w 11830043"/>
              <a:gd name="connsiteY5388" fmla="*/ 1457495 h 6533995"/>
              <a:gd name="connsiteX5389" fmla="*/ 3869430 w 11830043"/>
              <a:gd name="connsiteY5389" fmla="*/ 1447709 h 6533995"/>
              <a:gd name="connsiteX5390" fmla="*/ 4110581 w 11830043"/>
              <a:gd name="connsiteY5390" fmla="*/ 1447706 h 6533995"/>
              <a:gd name="connsiteX5391" fmla="*/ 4120362 w 11830043"/>
              <a:gd name="connsiteY5391" fmla="*/ 1457492 h 6533995"/>
              <a:gd name="connsiteX5392" fmla="*/ 4110581 w 11830043"/>
              <a:gd name="connsiteY5392" fmla="*/ 1467216 h 6533995"/>
              <a:gd name="connsiteX5393" fmla="*/ 4100797 w 11830043"/>
              <a:gd name="connsiteY5393" fmla="*/ 1457492 h 6533995"/>
              <a:gd name="connsiteX5394" fmla="*/ 4110581 w 11830043"/>
              <a:gd name="connsiteY5394" fmla="*/ 1447706 h 6533995"/>
              <a:gd name="connsiteX5395" fmla="*/ 4351806 w 11830043"/>
              <a:gd name="connsiteY5395" fmla="*/ 1447703 h 6533995"/>
              <a:gd name="connsiteX5396" fmla="*/ 4361580 w 11830043"/>
              <a:gd name="connsiteY5396" fmla="*/ 1457489 h 6533995"/>
              <a:gd name="connsiteX5397" fmla="*/ 4351806 w 11830043"/>
              <a:gd name="connsiteY5397" fmla="*/ 1467212 h 6533995"/>
              <a:gd name="connsiteX5398" fmla="*/ 4342006 w 11830043"/>
              <a:gd name="connsiteY5398" fmla="*/ 1457489 h 6533995"/>
              <a:gd name="connsiteX5399" fmla="*/ 4351806 w 11830043"/>
              <a:gd name="connsiteY5399" fmla="*/ 1447703 h 6533995"/>
              <a:gd name="connsiteX5400" fmla="*/ 4593017 w 11830043"/>
              <a:gd name="connsiteY5400" fmla="*/ 1447699 h 6533995"/>
              <a:gd name="connsiteX5401" fmla="*/ 4602795 w 11830043"/>
              <a:gd name="connsiteY5401" fmla="*/ 1457485 h 6533995"/>
              <a:gd name="connsiteX5402" fmla="*/ 4593017 w 11830043"/>
              <a:gd name="connsiteY5402" fmla="*/ 1467209 h 6533995"/>
              <a:gd name="connsiteX5403" fmla="*/ 4583304 w 11830043"/>
              <a:gd name="connsiteY5403" fmla="*/ 1457485 h 6533995"/>
              <a:gd name="connsiteX5404" fmla="*/ 4593017 w 11830043"/>
              <a:gd name="connsiteY5404" fmla="*/ 1447699 h 6533995"/>
              <a:gd name="connsiteX5405" fmla="*/ 4834252 w 11830043"/>
              <a:gd name="connsiteY5405" fmla="*/ 1447696 h 6533995"/>
              <a:gd name="connsiteX5406" fmla="*/ 4844038 w 11830043"/>
              <a:gd name="connsiteY5406" fmla="*/ 1457482 h 6533995"/>
              <a:gd name="connsiteX5407" fmla="*/ 4834252 w 11830043"/>
              <a:gd name="connsiteY5407" fmla="*/ 1467206 h 6533995"/>
              <a:gd name="connsiteX5408" fmla="*/ 4824532 w 11830043"/>
              <a:gd name="connsiteY5408" fmla="*/ 1457482 h 6533995"/>
              <a:gd name="connsiteX5409" fmla="*/ 4834252 w 11830043"/>
              <a:gd name="connsiteY5409" fmla="*/ 1447696 h 6533995"/>
              <a:gd name="connsiteX5410" fmla="*/ 5075485 w 11830043"/>
              <a:gd name="connsiteY5410" fmla="*/ 1447693 h 6533995"/>
              <a:gd name="connsiteX5411" fmla="*/ 5085201 w 11830043"/>
              <a:gd name="connsiteY5411" fmla="*/ 1457479 h 6533995"/>
              <a:gd name="connsiteX5412" fmla="*/ 5075485 w 11830043"/>
              <a:gd name="connsiteY5412" fmla="*/ 1467203 h 6533995"/>
              <a:gd name="connsiteX5413" fmla="*/ 5065704 w 11830043"/>
              <a:gd name="connsiteY5413" fmla="*/ 1457479 h 6533995"/>
              <a:gd name="connsiteX5414" fmla="*/ 5075485 w 11830043"/>
              <a:gd name="connsiteY5414" fmla="*/ 1447693 h 6533995"/>
              <a:gd name="connsiteX5415" fmla="*/ 5316710 w 11830043"/>
              <a:gd name="connsiteY5415" fmla="*/ 1447690 h 6533995"/>
              <a:gd name="connsiteX5416" fmla="*/ 5326429 w 11830043"/>
              <a:gd name="connsiteY5416" fmla="*/ 1457476 h 6533995"/>
              <a:gd name="connsiteX5417" fmla="*/ 5316710 w 11830043"/>
              <a:gd name="connsiteY5417" fmla="*/ 1467200 h 6533995"/>
              <a:gd name="connsiteX5418" fmla="*/ 5306924 w 11830043"/>
              <a:gd name="connsiteY5418" fmla="*/ 1457476 h 6533995"/>
              <a:gd name="connsiteX5419" fmla="*/ 5316710 w 11830043"/>
              <a:gd name="connsiteY5419" fmla="*/ 1447690 h 6533995"/>
              <a:gd name="connsiteX5420" fmla="*/ 5557991 w 11830043"/>
              <a:gd name="connsiteY5420" fmla="*/ 1447686 h 6533995"/>
              <a:gd name="connsiteX5421" fmla="*/ 5567774 w 11830043"/>
              <a:gd name="connsiteY5421" fmla="*/ 1457473 h 6533995"/>
              <a:gd name="connsiteX5422" fmla="*/ 5557991 w 11830043"/>
              <a:gd name="connsiteY5422" fmla="*/ 1467196 h 6533995"/>
              <a:gd name="connsiteX5423" fmla="*/ 5548208 w 11830043"/>
              <a:gd name="connsiteY5423" fmla="*/ 1457473 h 6533995"/>
              <a:gd name="connsiteX5424" fmla="*/ 5557991 w 11830043"/>
              <a:gd name="connsiteY5424" fmla="*/ 1447686 h 6533995"/>
              <a:gd name="connsiteX5425" fmla="*/ 5799205 w 11830043"/>
              <a:gd name="connsiteY5425" fmla="*/ 1447683 h 6533995"/>
              <a:gd name="connsiteX5426" fmla="*/ 5808989 w 11830043"/>
              <a:gd name="connsiteY5426" fmla="*/ 1457470 h 6533995"/>
              <a:gd name="connsiteX5427" fmla="*/ 5799205 w 11830043"/>
              <a:gd name="connsiteY5427" fmla="*/ 1467193 h 6533995"/>
              <a:gd name="connsiteX5428" fmla="*/ 5789486 w 11830043"/>
              <a:gd name="connsiteY5428" fmla="*/ 1457470 h 6533995"/>
              <a:gd name="connsiteX5429" fmla="*/ 5799205 w 11830043"/>
              <a:gd name="connsiteY5429" fmla="*/ 1447683 h 6533995"/>
              <a:gd name="connsiteX5430" fmla="*/ 6040432 w 11830043"/>
              <a:gd name="connsiteY5430" fmla="*/ 1447680 h 6533995"/>
              <a:gd name="connsiteX5431" fmla="*/ 6050216 w 11830043"/>
              <a:gd name="connsiteY5431" fmla="*/ 1457466 h 6533995"/>
              <a:gd name="connsiteX5432" fmla="*/ 6040432 w 11830043"/>
              <a:gd name="connsiteY5432" fmla="*/ 1467190 h 6533995"/>
              <a:gd name="connsiteX5433" fmla="*/ 6030712 w 11830043"/>
              <a:gd name="connsiteY5433" fmla="*/ 1457466 h 6533995"/>
              <a:gd name="connsiteX5434" fmla="*/ 6040432 w 11830043"/>
              <a:gd name="connsiteY5434" fmla="*/ 1447680 h 6533995"/>
              <a:gd name="connsiteX5435" fmla="*/ 6281661 w 11830043"/>
              <a:gd name="connsiteY5435" fmla="*/ 1447677 h 6533995"/>
              <a:gd name="connsiteX5436" fmla="*/ 6291381 w 11830043"/>
              <a:gd name="connsiteY5436" fmla="*/ 1457463 h 6533995"/>
              <a:gd name="connsiteX5437" fmla="*/ 6281661 w 11830043"/>
              <a:gd name="connsiteY5437" fmla="*/ 1467187 h 6533995"/>
              <a:gd name="connsiteX5438" fmla="*/ 6271877 w 11830043"/>
              <a:gd name="connsiteY5438" fmla="*/ 1457463 h 6533995"/>
              <a:gd name="connsiteX5439" fmla="*/ 6281661 w 11830043"/>
              <a:gd name="connsiteY5439" fmla="*/ 1447677 h 6533995"/>
              <a:gd name="connsiteX5440" fmla="*/ 6522889 w 11830043"/>
              <a:gd name="connsiteY5440" fmla="*/ 1447674 h 6533995"/>
              <a:gd name="connsiteX5441" fmla="*/ 6532610 w 11830043"/>
              <a:gd name="connsiteY5441" fmla="*/ 1457460 h 6533995"/>
              <a:gd name="connsiteX5442" fmla="*/ 6522889 w 11830043"/>
              <a:gd name="connsiteY5442" fmla="*/ 1467184 h 6533995"/>
              <a:gd name="connsiteX5443" fmla="*/ 6513105 w 11830043"/>
              <a:gd name="connsiteY5443" fmla="*/ 1457460 h 6533995"/>
              <a:gd name="connsiteX5444" fmla="*/ 6522889 w 11830043"/>
              <a:gd name="connsiteY5444" fmla="*/ 1447674 h 6533995"/>
              <a:gd name="connsiteX5445" fmla="*/ 6764118 w 11830043"/>
              <a:gd name="connsiteY5445" fmla="*/ 1447670 h 6533995"/>
              <a:gd name="connsiteX5446" fmla="*/ 6773902 w 11830043"/>
              <a:gd name="connsiteY5446" fmla="*/ 1457457 h 6533995"/>
              <a:gd name="connsiteX5447" fmla="*/ 6764118 w 11830043"/>
              <a:gd name="connsiteY5447" fmla="*/ 1467181 h 6533995"/>
              <a:gd name="connsiteX5448" fmla="*/ 6754335 w 11830043"/>
              <a:gd name="connsiteY5448" fmla="*/ 1457457 h 6533995"/>
              <a:gd name="connsiteX5449" fmla="*/ 6764118 w 11830043"/>
              <a:gd name="connsiteY5449" fmla="*/ 1447670 h 6533995"/>
              <a:gd name="connsiteX5450" fmla="*/ 7005346 w 11830043"/>
              <a:gd name="connsiteY5450" fmla="*/ 1447667 h 6533995"/>
              <a:gd name="connsiteX5451" fmla="*/ 7015130 w 11830043"/>
              <a:gd name="connsiteY5451" fmla="*/ 1457454 h 6533995"/>
              <a:gd name="connsiteX5452" fmla="*/ 7005346 w 11830043"/>
              <a:gd name="connsiteY5452" fmla="*/ 1467177 h 6533995"/>
              <a:gd name="connsiteX5453" fmla="*/ 6995626 w 11830043"/>
              <a:gd name="connsiteY5453" fmla="*/ 1457454 h 6533995"/>
              <a:gd name="connsiteX5454" fmla="*/ 7005346 w 11830043"/>
              <a:gd name="connsiteY5454" fmla="*/ 1447667 h 6533995"/>
              <a:gd name="connsiteX5455" fmla="*/ 7246575 w 11830043"/>
              <a:gd name="connsiteY5455" fmla="*/ 1447664 h 6533995"/>
              <a:gd name="connsiteX5456" fmla="*/ 7256359 w 11830043"/>
              <a:gd name="connsiteY5456" fmla="*/ 1457451 h 6533995"/>
              <a:gd name="connsiteX5457" fmla="*/ 7246575 w 11830043"/>
              <a:gd name="connsiteY5457" fmla="*/ 1467174 h 6533995"/>
              <a:gd name="connsiteX5458" fmla="*/ 7236855 w 11830043"/>
              <a:gd name="connsiteY5458" fmla="*/ 1457451 h 6533995"/>
              <a:gd name="connsiteX5459" fmla="*/ 7246575 w 11830043"/>
              <a:gd name="connsiteY5459" fmla="*/ 1447664 h 6533995"/>
              <a:gd name="connsiteX5460" fmla="*/ 7487803 w 11830043"/>
              <a:gd name="connsiteY5460" fmla="*/ 1447661 h 6533995"/>
              <a:gd name="connsiteX5461" fmla="*/ 7497524 w 11830043"/>
              <a:gd name="connsiteY5461" fmla="*/ 1457447 h 6533995"/>
              <a:gd name="connsiteX5462" fmla="*/ 7487803 w 11830043"/>
              <a:gd name="connsiteY5462" fmla="*/ 1467171 h 6533995"/>
              <a:gd name="connsiteX5463" fmla="*/ 7478019 w 11830043"/>
              <a:gd name="connsiteY5463" fmla="*/ 1457447 h 6533995"/>
              <a:gd name="connsiteX5464" fmla="*/ 7487803 w 11830043"/>
              <a:gd name="connsiteY5464" fmla="*/ 1447661 h 6533995"/>
              <a:gd name="connsiteX5465" fmla="*/ 7729032 w 11830043"/>
              <a:gd name="connsiteY5465" fmla="*/ 1447657 h 6533995"/>
              <a:gd name="connsiteX5466" fmla="*/ 7738753 w 11830043"/>
              <a:gd name="connsiteY5466" fmla="*/ 1457444 h 6533995"/>
              <a:gd name="connsiteX5467" fmla="*/ 7729032 w 11830043"/>
              <a:gd name="connsiteY5467" fmla="*/ 1467168 h 6533995"/>
              <a:gd name="connsiteX5468" fmla="*/ 7719249 w 11830043"/>
              <a:gd name="connsiteY5468" fmla="*/ 1457444 h 6533995"/>
              <a:gd name="connsiteX5469" fmla="*/ 7729032 w 11830043"/>
              <a:gd name="connsiteY5469" fmla="*/ 1447657 h 6533995"/>
              <a:gd name="connsiteX5470" fmla="*/ 7970260 w 11830043"/>
              <a:gd name="connsiteY5470" fmla="*/ 1447654 h 6533995"/>
              <a:gd name="connsiteX5471" fmla="*/ 7980044 w 11830043"/>
              <a:gd name="connsiteY5471" fmla="*/ 1457441 h 6533995"/>
              <a:gd name="connsiteX5472" fmla="*/ 7970260 w 11830043"/>
              <a:gd name="connsiteY5472" fmla="*/ 1467165 h 6533995"/>
              <a:gd name="connsiteX5473" fmla="*/ 7960477 w 11830043"/>
              <a:gd name="connsiteY5473" fmla="*/ 1457441 h 6533995"/>
              <a:gd name="connsiteX5474" fmla="*/ 7970260 w 11830043"/>
              <a:gd name="connsiteY5474" fmla="*/ 1447654 h 6533995"/>
              <a:gd name="connsiteX5475" fmla="*/ 8211553 w 11830043"/>
              <a:gd name="connsiteY5475" fmla="*/ 1447651 h 6533995"/>
              <a:gd name="connsiteX5476" fmla="*/ 8221273 w 11830043"/>
              <a:gd name="connsiteY5476" fmla="*/ 1457438 h 6533995"/>
              <a:gd name="connsiteX5477" fmla="*/ 8211553 w 11830043"/>
              <a:gd name="connsiteY5477" fmla="*/ 1467162 h 6533995"/>
              <a:gd name="connsiteX5478" fmla="*/ 8201769 w 11830043"/>
              <a:gd name="connsiteY5478" fmla="*/ 1457438 h 6533995"/>
              <a:gd name="connsiteX5479" fmla="*/ 8211553 w 11830043"/>
              <a:gd name="connsiteY5479" fmla="*/ 1447651 h 6533995"/>
              <a:gd name="connsiteX5480" fmla="*/ 8452781 w 11830043"/>
              <a:gd name="connsiteY5480" fmla="*/ 1447648 h 6533995"/>
              <a:gd name="connsiteX5481" fmla="*/ 8462566 w 11830043"/>
              <a:gd name="connsiteY5481" fmla="*/ 1457435 h 6533995"/>
              <a:gd name="connsiteX5482" fmla="*/ 8452781 w 11830043"/>
              <a:gd name="connsiteY5482" fmla="*/ 1467158 h 6533995"/>
              <a:gd name="connsiteX5483" fmla="*/ 8443061 w 11830043"/>
              <a:gd name="connsiteY5483" fmla="*/ 1457435 h 6533995"/>
              <a:gd name="connsiteX5484" fmla="*/ 8452781 w 11830043"/>
              <a:gd name="connsiteY5484" fmla="*/ 1447648 h 6533995"/>
              <a:gd name="connsiteX5485" fmla="*/ 8694009 w 11830043"/>
              <a:gd name="connsiteY5485" fmla="*/ 1447644 h 6533995"/>
              <a:gd name="connsiteX5486" fmla="*/ 8703730 w 11830043"/>
              <a:gd name="connsiteY5486" fmla="*/ 1457431 h 6533995"/>
              <a:gd name="connsiteX5487" fmla="*/ 8694009 w 11830043"/>
              <a:gd name="connsiteY5487" fmla="*/ 1467155 h 6533995"/>
              <a:gd name="connsiteX5488" fmla="*/ 8684289 w 11830043"/>
              <a:gd name="connsiteY5488" fmla="*/ 1457431 h 6533995"/>
              <a:gd name="connsiteX5489" fmla="*/ 8694009 w 11830043"/>
              <a:gd name="connsiteY5489" fmla="*/ 1447644 h 6533995"/>
              <a:gd name="connsiteX5490" fmla="*/ 8935237 w 11830043"/>
              <a:gd name="connsiteY5490" fmla="*/ 1447641 h 6533995"/>
              <a:gd name="connsiteX5491" fmla="*/ 8944958 w 11830043"/>
              <a:gd name="connsiteY5491" fmla="*/ 1457428 h 6533995"/>
              <a:gd name="connsiteX5492" fmla="*/ 8935237 w 11830043"/>
              <a:gd name="connsiteY5492" fmla="*/ 1467152 h 6533995"/>
              <a:gd name="connsiteX5493" fmla="*/ 8925454 w 11830043"/>
              <a:gd name="connsiteY5493" fmla="*/ 1457428 h 6533995"/>
              <a:gd name="connsiteX5494" fmla="*/ 8935237 w 11830043"/>
              <a:gd name="connsiteY5494" fmla="*/ 1447641 h 6533995"/>
              <a:gd name="connsiteX5495" fmla="*/ 9176467 w 11830043"/>
              <a:gd name="connsiteY5495" fmla="*/ 1447638 h 6533995"/>
              <a:gd name="connsiteX5496" fmla="*/ 9186187 w 11830043"/>
              <a:gd name="connsiteY5496" fmla="*/ 1457425 h 6533995"/>
              <a:gd name="connsiteX5497" fmla="*/ 9176467 w 11830043"/>
              <a:gd name="connsiteY5497" fmla="*/ 1467149 h 6533995"/>
              <a:gd name="connsiteX5498" fmla="*/ 9166683 w 11830043"/>
              <a:gd name="connsiteY5498" fmla="*/ 1457425 h 6533995"/>
              <a:gd name="connsiteX5499" fmla="*/ 9176467 w 11830043"/>
              <a:gd name="connsiteY5499" fmla="*/ 1447638 h 6533995"/>
              <a:gd name="connsiteX5500" fmla="*/ 9417695 w 11830043"/>
              <a:gd name="connsiteY5500" fmla="*/ 1447635 h 6533995"/>
              <a:gd name="connsiteX5501" fmla="*/ 9427416 w 11830043"/>
              <a:gd name="connsiteY5501" fmla="*/ 1457422 h 6533995"/>
              <a:gd name="connsiteX5502" fmla="*/ 9417695 w 11830043"/>
              <a:gd name="connsiteY5502" fmla="*/ 1467146 h 6533995"/>
              <a:gd name="connsiteX5503" fmla="*/ 9407911 w 11830043"/>
              <a:gd name="connsiteY5503" fmla="*/ 1457422 h 6533995"/>
              <a:gd name="connsiteX5504" fmla="*/ 9417695 w 11830043"/>
              <a:gd name="connsiteY5504" fmla="*/ 1447635 h 6533995"/>
              <a:gd name="connsiteX5505" fmla="*/ 9649203 w 11830043"/>
              <a:gd name="connsiteY5505" fmla="*/ 1206548 h 6533995"/>
              <a:gd name="connsiteX5506" fmla="*/ 9658923 w 11830043"/>
              <a:gd name="connsiteY5506" fmla="*/ 1216336 h 6533995"/>
              <a:gd name="connsiteX5507" fmla="*/ 9649203 w 11830043"/>
              <a:gd name="connsiteY5507" fmla="*/ 1226063 h 6533995"/>
              <a:gd name="connsiteX5508" fmla="*/ 9639483 w 11830043"/>
              <a:gd name="connsiteY5508" fmla="*/ 1216336 h 6533995"/>
              <a:gd name="connsiteX5509" fmla="*/ 9649203 w 11830043"/>
              <a:gd name="connsiteY5509" fmla="*/ 1206548 h 6533995"/>
              <a:gd name="connsiteX5510" fmla="*/ 9890432 w 11830043"/>
              <a:gd name="connsiteY5510" fmla="*/ 1206544 h 6533995"/>
              <a:gd name="connsiteX5511" fmla="*/ 9900152 w 11830043"/>
              <a:gd name="connsiteY5511" fmla="*/ 1216332 h 6533995"/>
              <a:gd name="connsiteX5512" fmla="*/ 9890432 w 11830043"/>
              <a:gd name="connsiteY5512" fmla="*/ 1226059 h 6533995"/>
              <a:gd name="connsiteX5513" fmla="*/ 9880648 w 11830043"/>
              <a:gd name="connsiteY5513" fmla="*/ 1216332 h 6533995"/>
              <a:gd name="connsiteX5514" fmla="*/ 9890432 w 11830043"/>
              <a:gd name="connsiteY5514" fmla="*/ 1206544 h 6533995"/>
              <a:gd name="connsiteX5515" fmla="*/ 10131660 w 11830043"/>
              <a:gd name="connsiteY5515" fmla="*/ 1206541 h 6533995"/>
              <a:gd name="connsiteX5516" fmla="*/ 10141444 w 11830043"/>
              <a:gd name="connsiteY5516" fmla="*/ 1216329 h 6533995"/>
              <a:gd name="connsiteX5517" fmla="*/ 10131660 w 11830043"/>
              <a:gd name="connsiteY5517" fmla="*/ 1226056 h 6533995"/>
              <a:gd name="connsiteX5518" fmla="*/ 10121940 w 11830043"/>
              <a:gd name="connsiteY5518" fmla="*/ 1216329 h 6533995"/>
              <a:gd name="connsiteX5519" fmla="*/ 10131660 w 11830043"/>
              <a:gd name="connsiteY5519" fmla="*/ 1206541 h 6533995"/>
              <a:gd name="connsiteX5520" fmla="*/ 10372888 w 11830043"/>
              <a:gd name="connsiteY5520" fmla="*/ 1206538 h 6533995"/>
              <a:gd name="connsiteX5521" fmla="*/ 10382673 w 11830043"/>
              <a:gd name="connsiteY5521" fmla="*/ 1216325 h 6533995"/>
              <a:gd name="connsiteX5522" fmla="*/ 10372888 w 11830043"/>
              <a:gd name="connsiteY5522" fmla="*/ 1226052 h 6533995"/>
              <a:gd name="connsiteX5523" fmla="*/ 10363168 w 11830043"/>
              <a:gd name="connsiteY5523" fmla="*/ 1216325 h 6533995"/>
              <a:gd name="connsiteX5524" fmla="*/ 10372888 w 11830043"/>
              <a:gd name="connsiteY5524" fmla="*/ 1206538 h 6533995"/>
              <a:gd name="connsiteX5525" fmla="*/ 10614116 w 11830043"/>
              <a:gd name="connsiteY5525" fmla="*/ 1206535 h 6533995"/>
              <a:gd name="connsiteX5526" fmla="*/ 10623901 w 11830043"/>
              <a:gd name="connsiteY5526" fmla="*/ 1216322 h 6533995"/>
              <a:gd name="connsiteX5527" fmla="*/ 10614116 w 11830043"/>
              <a:gd name="connsiteY5527" fmla="*/ 1226049 h 6533995"/>
              <a:gd name="connsiteX5528" fmla="*/ 10604396 w 11830043"/>
              <a:gd name="connsiteY5528" fmla="*/ 1216322 h 6533995"/>
              <a:gd name="connsiteX5529" fmla="*/ 10614116 w 11830043"/>
              <a:gd name="connsiteY5529" fmla="*/ 1206535 h 6533995"/>
              <a:gd name="connsiteX5530" fmla="*/ 10855345 w 11830043"/>
              <a:gd name="connsiteY5530" fmla="*/ 1206531 h 6533995"/>
              <a:gd name="connsiteX5531" fmla="*/ 10865065 w 11830043"/>
              <a:gd name="connsiteY5531" fmla="*/ 1216319 h 6533995"/>
              <a:gd name="connsiteX5532" fmla="*/ 10855345 w 11830043"/>
              <a:gd name="connsiteY5532" fmla="*/ 1226045 h 6533995"/>
              <a:gd name="connsiteX5533" fmla="*/ 10845625 w 11830043"/>
              <a:gd name="connsiteY5533" fmla="*/ 1216319 h 6533995"/>
              <a:gd name="connsiteX5534" fmla="*/ 10855345 w 11830043"/>
              <a:gd name="connsiteY5534" fmla="*/ 1206531 h 6533995"/>
              <a:gd name="connsiteX5535" fmla="*/ 11096574 w 11830043"/>
              <a:gd name="connsiteY5535" fmla="*/ 1206528 h 6533995"/>
              <a:gd name="connsiteX5536" fmla="*/ 11106294 w 11830043"/>
              <a:gd name="connsiteY5536" fmla="*/ 1216315 h 6533995"/>
              <a:gd name="connsiteX5537" fmla="*/ 11096574 w 11830043"/>
              <a:gd name="connsiteY5537" fmla="*/ 1226042 h 6533995"/>
              <a:gd name="connsiteX5538" fmla="*/ 11086790 w 11830043"/>
              <a:gd name="connsiteY5538" fmla="*/ 1216315 h 6533995"/>
              <a:gd name="connsiteX5539" fmla="*/ 11096574 w 11830043"/>
              <a:gd name="connsiteY5539" fmla="*/ 1206528 h 6533995"/>
              <a:gd name="connsiteX5540" fmla="*/ 11337802 w 11830043"/>
              <a:gd name="connsiteY5540" fmla="*/ 1206524 h 6533995"/>
              <a:gd name="connsiteX5541" fmla="*/ 11347587 w 11830043"/>
              <a:gd name="connsiteY5541" fmla="*/ 1216312 h 6533995"/>
              <a:gd name="connsiteX5542" fmla="*/ 11337802 w 11830043"/>
              <a:gd name="connsiteY5542" fmla="*/ 1226038 h 6533995"/>
              <a:gd name="connsiteX5543" fmla="*/ 11328082 w 11830043"/>
              <a:gd name="connsiteY5543" fmla="*/ 1216312 h 6533995"/>
              <a:gd name="connsiteX5544" fmla="*/ 11337802 w 11830043"/>
              <a:gd name="connsiteY5544" fmla="*/ 1206524 h 6533995"/>
              <a:gd name="connsiteX5545" fmla="*/ 11579030 w 11830043"/>
              <a:gd name="connsiteY5545" fmla="*/ 1206521 h 6533995"/>
              <a:gd name="connsiteX5546" fmla="*/ 11588815 w 11830043"/>
              <a:gd name="connsiteY5546" fmla="*/ 1216309 h 6533995"/>
              <a:gd name="connsiteX5547" fmla="*/ 11579030 w 11830043"/>
              <a:gd name="connsiteY5547" fmla="*/ 1226035 h 6533995"/>
              <a:gd name="connsiteX5548" fmla="*/ 11569310 w 11830043"/>
              <a:gd name="connsiteY5548" fmla="*/ 1216309 h 6533995"/>
              <a:gd name="connsiteX5549" fmla="*/ 11579030 w 11830043"/>
              <a:gd name="connsiteY5549" fmla="*/ 1206521 h 6533995"/>
              <a:gd name="connsiteX5550" fmla="*/ 11820259 w 11830043"/>
              <a:gd name="connsiteY5550" fmla="*/ 1206518 h 6533995"/>
              <a:gd name="connsiteX5551" fmla="*/ 11830043 w 11830043"/>
              <a:gd name="connsiteY5551" fmla="*/ 1216305 h 6533995"/>
              <a:gd name="connsiteX5552" fmla="*/ 11820259 w 11830043"/>
              <a:gd name="connsiteY5552" fmla="*/ 1226032 h 6533995"/>
              <a:gd name="connsiteX5553" fmla="*/ 11810539 w 11830043"/>
              <a:gd name="connsiteY5553" fmla="*/ 1216305 h 6533995"/>
              <a:gd name="connsiteX5554" fmla="*/ 11820259 w 11830043"/>
              <a:gd name="connsiteY5554" fmla="*/ 1206518 h 6533995"/>
              <a:gd name="connsiteX5555" fmla="*/ 9720 w 11830043"/>
              <a:gd name="connsiteY5555" fmla="*/ 1206514 h 6533995"/>
              <a:gd name="connsiteX5556" fmla="*/ 19504 w 11830043"/>
              <a:gd name="connsiteY5556" fmla="*/ 1216302 h 6533995"/>
              <a:gd name="connsiteX5557" fmla="*/ 9720 w 11830043"/>
              <a:gd name="connsiteY5557" fmla="*/ 1226028 h 6533995"/>
              <a:gd name="connsiteX5558" fmla="*/ 1 w 11830043"/>
              <a:gd name="connsiteY5558" fmla="*/ 1216302 h 6533995"/>
              <a:gd name="connsiteX5559" fmla="*/ 9720 w 11830043"/>
              <a:gd name="connsiteY5559" fmla="*/ 1206514 h 6533995"/>
              <a:gd name="connsiteX5560" fmla="*/ 251004 w 11830043"/>
              <a:gd name="connsiteY5560" fmla="*/ 1206511 h 6533995"/>
              <a:gd name="connsiteX5561" fmla="*/ 260788 w 11830043"/>
              <a:gd name="connsiteY5561" fmla="*/ 1216299 h 6533995"/>
              <a:gd name="connsiteX5562" fmla="*/ 251004 w 11830043"/>
              <a:gd name="connsiteY5562" fmla="*/ 1226025 h 6533995"/>
              <a:gd name="connsiteX5563" fmla="*/ 241284 w 11830043"/>
              <a:gd name="connsiteY5563" fmla="*/ 1216299 h 6533995"/>
              <a:gd name="connsiteX5564" fmla="*/ 251004 w 11830043"/>
              <a:gd name="connsiteY5564" fmla="*/ 1206511 h 6533995"/>
              <a:gd name="connsiteX5565" fmla="*/ 492223 w 11830043"/>
              <a:gd name="connsiteY5565" fmla="*/ 1206507 h 6533995"/>
              <a:gd name="connsiteX5566" fmla="*/ 501943 w 11830043"/>
              <a:gd name="connsiteY5566" fmla="*/ 1216295 h 6533995"/>
              <a:gd name="connsiteX5567" fmla="*/ 492223 w 11830043"/>
              <a:gd name="connsiteY5567" fmla="*/ 1226021 h 6533995"/>
              <a:gd name="connsiteX5568" fmla="*/ 482439 w 11830043"/>
              <a:gd name="connsiteY5568" fmla="*/ 1216295 h 6533995"/>
              <a:gd name="connsiteX5569" fmla="*/ 492223 w 11830043"/>
              <a:gd name="connsiteY5569" fmla="*/ 1206507 h 6533995"/>
              <a:gd name="connsiteX5570" fmla="*/ 733444 w 11830043"/>
              <a:gd name="connsiteY5570" fmla="*/ 1206504 h 6533995"/>
              <a:gd name="connsiteX5571" fmla="*/ 743164 w 11830043"/>
              <a:gd name="connsiteY5571" fmla="*/ 1216292 h 6533995"/>
              <a:gd name="connsiteX5572" fmla="*/ 733444 w 11830043"/>
              <a:gd name="connsiteY5572" fmla="*/ 1226018 h 6533995"/>
              <a:gd name="connsiteX5573" fmla="*/ 723660 w 11830043"/>
              <a:gd name="connsiteY5573" fmla="*/ 1216292 h 6533995"/>
              <a:gd name="connsiteX5574" fmla="*/ 733444 w 11830043"/>
              <a:gd name="connsiteY5574" fmla="*/ 1206504 h 6533995"/>
              <a:gd name="connsiteX5575" fmla="*/ 974664 w 11830043"/>
              <a:gd name="connsiteY5575" fmla="*/ 1206501 h 6533995"/>
              <a:gd name="connsiteX5576" fmla="*/ 984448 w 11830043"/>
              <a:gd name="connsiteY5576" fmla="*/ 1216288 h 6533995"/>
              <a:gd name="connsiteX5577" fmla="*/ 974664 w 11830043"/>
              <a:gd name="connsiteY5577" fmla="*/ 1226014 h 6533995"/>
              <a:gd name="connsiteX5578" fmla="*/ 964944 w 11830043"/>
              <a:gd name="connsiteY5578" fmla="*/ 1216288 h 6533995"/>
              <a:gd name="connsiteX5579" fmla="*/ 974664 w 11830043"/>
              <a:gd name="connsiteY5579" fmla="*/ 1206501 h 6533995"/>
              <a:gd name="connsiteX5580" fmla="*/ 1215884 w 11830043"/>
              <a:gd name="connsiteY5580" fmla="*/ 1206497 h 6533995"/>
              <a:gd name="connsiteX5581" fmla="*/ 1225668 w 11830043"/>
              <a:gd name="connsiteY5581" fmla="*/ 1216285 h 6533995"/>
              <a:gd name="connsiteX5582" fmla="*/ 1215884 w 11830043"/>
              <a:gd name="connsiteY5582" fmla="*/ 1226011 h 6533995"/>
              <a:gd name="connsiteX5583" fmla="*/ 1206165 w 11830043"/>
              <a:gd name="connsiteY5583" fmla="*/ 1216285 h 6533995"/>
              <a:gd name="connsiteX5584" fmla="*/ 1215884 w 11830043"/>
              <a:gd name="connsiteY5584" fmla="*/ 1206497 h 6533995"/>
              <a:gd name="connsiteX5585" fmla="*/ 1457106 w 11830043"/>
              <a:gd name="connsiteY5585" fmla="*/ 1206494 h 6533995"/>
              <a:gd name="connsiteX5586" fmla="*/ 1466825 w 11830043"/>
              <a:gd name="connsiteY5586" fmla="*/ 1216282 h 6533995"/>
              <a:gd name="connsiteX5587" fmla="*/ 1457106 w 11830043"/>
              <a:gd name="connsiteY5587" fmla="*/ 1226007 h 6533995"/>
              <a:gd name="connsiteX5588" fmla="*/ 1447322 w 11830043"/>
              <a:gd name="connsiteY5588" fmla="*/ 1216282 h 6533995"/>
              <a:gd name="connsiteX5589" fmla="*/ 1457106 w 11830043"/>
              <a:gd name="connsiteY5589" fmla="*/ 1206494 h 6533995"/>
              <a:gd name="connsiteX5590" fmla="*/ 1698330 w 11830043"/>
              <a:gd name="connsiteY5590" fmla="*/ 1206491 h 6533995"/>
              <a:gd name="connsiteX5591" fmla="*/ 1708116 w 11830043"/>
              <a:gd name="connsiteY5591" fmla="*/ 1216278 h 6533995"/>
              <a:gd name="connsiteX5592" fmla="*/ 1698330 w 11830043"/>
              <a:gd name="connsiteY5592" fmla="*/ 1226004 h 6533995"/>
              <a:gd name="connsiteX5593" fmla="*/ 1688546 w 11830043"/>
              <a:gd name="connsiteY5593" fmla="*/ 1216278 h 6533995"/>
              <a:gd name="connsiteX5594" fmla="*/ 1698330 w 11830043"/>
              <a:gd name="connsiteY5594" fmla="*/ 1206491 h 6533995"/>
              <a:gd name="connsiteX5595" fmla="*/ 1939580 w 11830043"/>
              <a:gd name="connsiteY5595" fmla="*/ 1206487 h 6533995"/>
              <a:gd name="connsiteX5596" fmla="*/ 1949363 w 11830043"/>
              <a:gd name="connsiteY5596" fmla="*/ 1216275 h 6533995"/>
              <a:gd name="connsiteX5597" fmla="*/ 1939580 w 11830043"/>
              <a:gd name="connsiteY5597" fmla="*/ 1226001 h 6533995"/>
              <a:gd name="connsiteX5598" fmla="*/ 1929859 w 11830043"/>
              <a:gd name="connsiteY5598" fmla="*/ 1216275 h 6533995"/>
              <a:gd name="connsiteX5599" fmla="*/ 1939580 w 11830043"/>
              <a:gd name="connsiteY5599" fmla="*/ 1206487 h 6533995"/>
              <a:gd name="connsiteX5600" fmla="*/ 2180788 w 11830043"/>
              <a:gd name="connsiteY5600" fmla="*/ 1206484 h 6533995"/>
              <a:gd name="connsiteX5601" fmla="*/ 2190577 w 11830043"/>
              <a:gd name="connsiteY5601" fmla="*/ 1216272 h 6533995"/>
              <a:gd name="connsiteX5602" fmla="*/ 2180788 w 11830043"/>
              <a:gd name="connsiteY5602" fmla="*/ 1225997 h 6533995"/>
              <a:gd name="connsiteX5603" fmla="*/ 2171083 w 11830043"/>
              <a:gd name="connsiteY5603" fmla="*/ 1216272 h 6533995"/>
              <a:gd name="connsiteX5604" fmla="*/ 2180788 w 11830043"/>
              <a:gd name="connsiteY5604" fmla="*/ 1206484 h 6533995"/>
              <a:gd name="connsiteX5605" fmla="*/ 2422035 w 11830043"/>
              <a:gd name="connsiteY5605" fmla="*/ 1206481 h 6533995"/>
              <a:gd name="connsiteX5606" fmla="*/ 2431752 w 11830043"/>
              <a:gd name="connsiteY5606" fmla="*/ 1216268 h 6533995"/>
              <a:gd name="connsiteX5607" fmla="*/ 2422035 w 11830043"/>
              <a:gd name="connsiteY5607" fmla="*/ 1225994 h 6533995"/>
              <a:gd name="connsiteX5608" fmla="*/ 2412256 w 11830043"/>
              <a:gd name="connsiteY5608" fmla="*/ 1216268 h 6533995"/>
              <a:gd name="connsiteX5609" fmla="*/ 2422035 w 11830043"/>
              <a:gd name="connsiteY5609" fmla="*/ 1206481 h 6533995"/>
              <a:gd name="connsiteX5610" fmla="*/ 2663275 w 11830043"/>
              <a:gd name="connsiteY5610" fmla="*/ 1206477 h 6533995"/>
              <a:gd name="connsiteX5611" fmla="*/ 2672996 w 11830043"/>
              <a:gd name="connsiteY5611" fmla="*/ 1216265 h 6533995"/>
              <a:gd name="connsiteX5612" fmla="*/ 2663275 w 11830043"/>
              <a:gd name="connsiteY5612" fmla="*/ 1225990 h 6533995"/>
              <a:gd name="connsiteX5613" fmla="*/ 2653490 w 11830043"/>
              <a:gd name="connsiteY5613" fmla="*/ 1216265 h 6533995"/>
              <a:gd name="connsiteX5614" fmla="*/ 2663275 w 11830043"/>
              <a:gd name="connsiteY5614" fmla="*/ 1206477 h 6533995"/>
              <a:gd name="connsiteX5615" fmla="*/ 2904570 w 11830043"/>
              <a:gd name="connsiteY5615" fmla="*/ 1206474 h 6533995"/>
              <a:gd name="connsiteX5616" fmla="*/ 2914353 w 11830043"/>
              <a:gd name="connsiteY5616" fmla="*/ 1216261 h 6533995"/>
              <a:gd name="connsiteX5617" fmla="*/ 2904570 w 11830043"/>
              <a:gd name="connsiteY5617" fmla="*/ 1225987 h 6533995"/>
              <a:gd name="connsiteX5618" fmla="*/ 2894789 w 11830043"/>
              <a:gd name="connsiteY5618" fmla="*/ 1216261 h 6533995"/>
              <a:gd name="connsiteX5619" fmla="*/ 2904570 w 11830043"/>
              <a:gd name="connsiteY5619" fmla="*/ 1206474 h 6533995"/>
              <a:gd name="connsiteX5620" fmla="*/ 3145749 w 11830043"/>
              <a:gd name="connsiteY5620" fmla="*/ 1206470 h 6533995"/>
              <a:gd name="connsiteX5621" fmla="*/ 3155531 w 11830043"/>
              <a:gd name="connsiteY5621" fmla="*/ 1216258 h 6533995"/>
              <a:gd name="connsiteX5622" fmla="*/ 3145749 w 11830043"/>
              <a:gd name="connsiteY5622" fmla="*/ 1225984 h 6533995"/>
              <a:gd name="connsiteX5623" fmla="*/ 3136031 w 11830043"/>
              <a:gd name="connsiteY5623" fmla="*/ 1216258 h 6533995"/>
              <a:gd name="connsiteX5624" fmla="*/ 3145749 w 11830043"/>
              <a:gd name="connsiteY5624" fmla="*/ 1206470 h 6533995"/>
              <a:gd name="connsiteX5625" fmla="*/ 3386957 w 11830043"/>
              <a:gd name="connsiteY5625" fmla="*/ 1206467 h 6533995"/>
              <a:gd name="connsiteX5626" fmla="*/ 3396743 w 11830043"/>
              <a:gd name="connsiteY5626" fmla="*/ 1216255 h 6533995"/>
              <a:gd name="connsiteX5627" fmla="*/ 3386957 w 11830043"/>
              <a:gd name="connsiteY5627" fmla="*/ 1225980 h 6533995"/>
              <a:gd name="connsiteX5628" fmla="*/ 3377235 w 11830043"/>
              <a:gd name="connsiteY5628" fmla="*/ 1216255 h 6533995"/>
              <a:gd name="connsiteX5629" fmla="*/ 3386957 w 11830043"/>
              <a:gd name="connsiteY5629" fmla="*/ 1206467 h 6533995"/>
              <a:gd name="connsiteX5630" fmla="*/ 3628211 w 11830043"/>
              <a:gd name="connsiteY5630" fmla="*/ 1206464 h 6533995"/>
              <a:gd name="connsiteX5631" fmla="*/ 3637936 w 11830043"/>
              <a:gd name="connsiteY5631" fmla="*/ 1216251 h 6533995"/>
              <a:gd name="connsiteX5632" fmla="*/ 3628211 w 11830043"/>
              <a:gd name="connsiteY5632" fmla="*/ 1225977 h 6533995"/>
              <a:gd name="connsiteX5633" fmla="*/ 3618429 w 11830043"/>
              <a:gd name="connsiteY5633" fmla="*/ 1216251 h 6533995"/>
              <a:gd name="connsiteX5634" fmla="*/ 3628211 w 11830043"/>
              <a:gd name="connsiteY5634" fmla="*/ 1206464 h 6533995"/>
              <a:gd name="connsiteX5635" fmla="*/ 3869430 w 11830043"/>
              <a:gd name="connsiteY5635" fmla="*/ 1206460 h 6533995"/>
              <a:gd name="connsiteX5636" fmla="*/ 3879147 w 11830043"/>
              <a:gd name="connsiteY5636" fmla="*/ 1216248 h 6533995"/>
              <a:gd name="connsiteX5637" fmla="*/ 3869430 w 11830043"/>
              <a:gd name="connsiteY5637" fmla="*/ 1225973 h 6533995"/>
              <a:gd name="connsiteX5638" fmla="*/ 3859646 w 11830043"/>
              <a:gd name="connsiteY5638" fmla="*/ 1216248 h 6533995"/>
              <a:gd name="connsiteX5639" fmla="*/ 3869430 w 11830043"/>
              <a:gd name="connsiteY5639" fmla="*/ 1206460 h 6533995"/>
              <a:gd name="connsiteX5640" fmla="*/ 4110581 w 11830043"/>
              <a:gd name="connsiteY5640" fmla="*/ 1206457 h 6533995"/>
              <a:gd name="connsiteX5641" fmla="*/ 4120362 w 11830043"/>
              <a:gd name="connsiteY5641" fmla="*/ 1216245 h 6533995"/>
              <a:gd name="connsiteX5642" fmla="*/ 4110581 w 11830043"/>
              <a:gd name="connsiteY5642" fmla="*/ 1225970 h 6533995"/>
              <a:gd name="connsiteX5643" fmla="*/ 4100797 w 11830043"/>
              <a:gd name="connsiteY5643" fmla="*/ 1216245 h 6533995"/>
              <a:gd name="connsiteX5644" fmla="*/ 4110581 w 11830043"/>
              <a:gd name="connsiteY5644" fmla="*/ 1206457 h 6533995"/>
              <a:gd name="connsiteX5645" fmla="*/ 4351806 w 11830043"/>
              <a:gd name="connsiteY5645" fmla="*/ 1206454 h 6533995"/>
              <a:gd name="connsiteX5646" fmla="*/ 4361580 w 11830043"/>
              <a:gd name="connsiteY5646" fmla="*/ 1216241 h 6533995"/>
              <a:gd name="connsiteX5647" fmla="*/ 4351806 w 11830043"/>
              <a:gd name="connsiteY5647" fmla="*/ 1225966 h 6533995"/>
              <a:gd name="connsiteX5648" fmla="*/ 4342006 w 11830043"/>
              <a:gd name="connsiteY5648" fmla="*/ 1216241 h 6533995"/>
              <a:gd name="connsiteX5649" fmla="*/ 4351806 w 11830043"/>
              <a:gd name="connsiteY5649" fmla="*/ 1206454 h 6533995"/>
              <a:gd name="connsiteX5650" fmla="*/ 4593017 w 11830043"/>
              <a:gd name="connsiteY5650" fmla="*/ 1206450 h 6533995"/>
              <a:gd name="connsiteX5651" fmla="*/ 4602795 w 11830043"/>
              <a:gd name="connsiteY5651" fmla="*/ 1216238 h 6533995"/>
              <a:gd name="connsiteX5652" fmla="*/ 4593017 w 11830043"/>
              <a:gd name="connsiteY5652" fmla="*/ 1225963 h 6533995"/>
              <a:gd name="connsiteX5653" fmla="*/ 4583304 w 11830043"/>
              <a:gd name="connsiteY5653" fmla="*/ 1216238 h 6533995"/>
              <a:gd name="connsiteX5654" fmla="*/ 4593017 w 11830043"/>
              <a:gd name="connsiteY5654" fmla="*/ 1206450 h 6533995"/>
              <a:gd name="connsiteX5655" fmla="*/ 4834252 w 11830043"/>
              <a:gd name="connsiteY5655" fmla="*/ 1206447 h 6533995"/>
              <a:gd name="connsiteX5656" fmla="*/ 4844038 w 11830043"/>
              <a:gd name="connsiteY5656" fmla="*/ 1216235 h 6533995"/>
              <a:gd name="connsiteX5657" fmla="*/ 4834252 w 11830043"/>
              <a:gd name="connsiteY5657" fmla="*/ 1225959 h 6533995"/>
              <a:gd name="connsiteX5658" fmla="*/ 4824532 w 11830043"/>
              <a:gd name="connsiteY5658" fmla="*/ 1216235 h 6533995"/>
              <a:gd name="connsiteX5659" fmla="*/ 4834252 w 11830043"/>
              <a:gd name="connsiteY5659" fmla="*/ 1206447 h 6533995"/>
              <a:gd name="connsiteX5660" fmla="*/ 5075485 w 11830043"/>
              <a:gd name="connsiteY5660" fmla="*/ 1206443 h 6533995"/>
              <a:gd name="connsiteX5661" fmla="*/ 5085201 w 11830043"/>
              <a:gd name="connsiteY5661" fmla="*/ 1216231 h 6533995"/>
              <a:gd name="connsiteX5662" fmla="*/ 5075485 w 11830043"/>
              <a:gd name="connsiteY5662" fmla="*/ 1225956 h 6533995"/>
              <a:gd name="connsiteX5663" fmla="*/ 5065704 w 11830043"/>
              <a:gd name="connsiteY5663" fmla="*/ 1216231 h 6533995"/>
              <a:gd name="connsiteX5664" fmla="*/ 5075485 w 11830043"/>
              <a:gd name="connsiteY5664" fmla="*/ 1206443 h 6533995"/>
              <a:gd name="connsiteX5665" fmla="*/ 5316710 w 11830043"/>
              <a:gd name="connsiteY5665" fmla="*/ 1206440 h 6533995"/>
              <a:gd name="connsiteX5666" fmla="*/ 5326429 w 11830043"/>
              <a:gd name="connsiteY5666" fmla="*/ 1216228 h 6533995"/>
              <a:gd name="connsiteX5667" fmla="*/ 5316710 w 11830043"/>
              <a:gd name="connsiteY5667" fmla="*/ 1225953 h 6533995"/>
              <a:gd name="connsiteX5668" fmla="*/ 5306924 w 11830043"/>
              <a:gd name="connsiteY5668" fmla="*/ 1216228 h 6533995"/>
              <a:gd name="connsiteX5669" fmla="*/ 5316710 w 11830043"/>
              <a:gd name="connsiteY5669" fmla="*/ 1206440 h 6533995"/>
              <a:gd name="connsiteX5670" fmla="*/ 5557991 w 11830043"/>
              <a:gd name="connsiteY5670" fmla="*/ 1206437 h 6533995"/>
              <a:gd name="connsiteX5671" fmla="*/ 5567774 w 11830043"/>
              <a:gd name="connsiteY5671" fmla="*/ 1216224 h 6533995"/>
              <a:gd name="connsiteX5672" fmla="*/ 5557991 w 11830043"/>
              <a:gd name="connsiteY5672" fmla="*/ 1225949 h 6533995"/>
              <a:gd name="connsiteX5673" fmla="*/ 5548208 w 11830043"/>
              <a:gd name="connsiteY5673" fmla="*/ 1216224 h 6533995"/>
              <a:gd name="connsiteX5674" fmla="*/ 5557991 w 11830043"/>
              <a:gd name="connsiteY5674" fmla="*/ 1206437 h 6533995"/>
              <a:gd name="connsiteX5675" fmla="*/ 5799205 w 11830043"/>
              <a:gd name="connsiteY5675" fmla="*/ 1206434 h 6533995"/>
              <a:gd name="connsiteX5676" fmla="*/ 5808989 w 11830043"/>
              <a:gd name="connsiteY5676" fmla="*/ 1216221 h 6533995"/>
              <a:gd name="connsiteX5677" fmla="*/ 5799205 w 11830043"/>
              <a:gd name="connsiteY5677" fmla="*/ 1225946 h 6533995"/>
              <a:gd name="connsiteX5678" fmla="*/ 5789486 w 11830043"/>
              <a:gd name="connsiteY5678" fmla="*/ 1216221 h 6533995"/>
              <a:gd name="connsiteX5679" fmla="*/ 5799205 w 11830043"/>
              <a:gd name="connsiteY5679" fmla="*/ 1206434 h 6533995"/>
              <a:gd name="connsiteX5680" fmla="*/ 6040432 w 11830043"/>
              <a:gd name="connsiteY5680" fmla="*/ 1206430 h 6533995"/>
              <a:gd name="connsiteX5681" fmla="*/ 6050216 w 11830043"/>
              <a:gd name="connsiteY5681" fmla="*/ 1216218 h 6533995"/>
              <a:gd name="connsiteX5682" fmla="*/ 6040432 w 11830043"/>
              <a:gd name="connsiteY5682" fmla="*/ 1225942 h 6533995"/>
              <a:gd name="connsiteX5683" fmla="*/ 6030712 w 11830043"/>
              <a:gd name="connsiteY5683" fmla="*/ 1216218 h 6533995"/>
              <a:gd name="connsiteX5684" fmla="*/ 6040432 w 11830043"/>
              <a:gd name="connsiteY5684" fmla="*/ 1206430 h 6533995"/>
              <a:gd name="connsiteX5685" fmla="*/ 6281661 w 11830043"/>
              <a:gd name="connsiteY5685" fmla="*/ 1206427 h 6533995"/>
              <a:gd name="connsiteX5686" fmla="*/ 6291381 w 11830043"/>
              <a:gd name="connsiteY5686" fmla="*/ 1216214 h 6533995"/>
              <a:gd name="connsiteX5687" fmla="*/ 6281661 w 11830043"/>
              <a:gd name="connsiteY5687" fmla="*/ 1225939 h 6533995"/>
              <a:gd name="connsiteX5688" fmla="*/ 6271877 w 11830043"/>
              <a:gd name="connsiteY5688" fmla="*/ 1216214 h 6533995"/>
              <a:gd name="connsiteX5689" fmla="*/ 6281661 w 11830043"/>
              <a:gd name="connsiteY5689" fmla="*/ 1206427 h 6533995"/>
              <a:gd name="connsiteX5690" fmla="*/ 6522889 w 11830043"/>
              <a:gd name="connsiteY5690" fmla="*/ 1206424 h 6533995"/>
              <a:gd name="connsiteX5691" fmla="*/ 6532610 w 11830043"/>
              <a:gd name="connsiteY5691" fmla="*/ 1216211 h 6533995"/>
              <a:gd name="connsiteX5692" fmla="*/ 6522889 w 11830043"/>
              <a:gd name="connsiteY5692" fmla="*/ 1225936 h 6533995"/>
              <a:gd name="connsiteX5693" fmla="*/ 6513105 w 11830043"/>
              <a:gd name="connsiteY5693" fmla="*/ 1216211 h 6533995"/>
              <a:gd name="connsiteX5694" fmla="*/ 6522889 w 11830043"/>
              <a:gd name="connsiteY5694" fmla="*/ 1206424 h 6533995"/>
              <a:gd name="connsiteX5695" fmla="*/ 6764118 w 11830043"/>
              <a:gd name="connsiteY5695" fmla="*/ 1206420 h 6533995"/>
              <a:gd name="connsiteX5696" fmla="*/ 6773902 w 11830043"/>
              <a:gd name="connsiteY5696" fmla="*/ 1216208 h 6533995"/>
              <a:gd name="connsiteX5697" fmla="*/ 6764118 w 11830043"/>
              <a:gd name="connsiteY5697" fmla="*/ 1225932 h 6533995"/>
              <a:gd name="connsiteX5698" fmla="*/ 6754335 w 11830043"/>
              <a:gd name="connsiteY5698" fmla="*/ 1216208 h 6533995"/>
              <a:gd name="connsiteX5699" fmla="*/ 6764118 w 11830043"/>
              <a:gd name="connsiteY5699" fmla="*/ 1206420 h 6533995"/>
              <a:gd name="connsiteX5700" fmla="*/ 7005346 w 11830043"/>
              <a:gd name="connsiteY5700" fmla="*/ 1206417 h 6533995"/>
              <a:gd name="connsiteX5701" fmla="*/ 7015130 w 11830043"/>
              <a:gd name="connsiteY5701" fmla="*/ 1216204 h 6533995"/>
              <a:gd name="connsiteX5702" fmla="*/ 7005346 w 11830043"/>
              <a:gd name="connsiteY5702" fmla="*/ 1225929 h 6533995"/>
              <a:gd name="connsiteX5703" fmla="*/ 6995626 w 11830043"/>
              <a:gd name="connsiteY5703" fmla="*/ 1216204 h 6533995"/>
              <a:gd name="connsiteX5704" fmla="*/ 7005346 w 11830043"/>
              <a:gd name="connsiteY5704" fmla="*/ 1206417 h 6533995"/>
              <a:gd name="connsiteX5705" fmla="*/ 7246575 w 11830043"/>
              <a:gd name="connsiteY5705" fmla="*/ 1206414 h 6533995"/>
              <a:gd name="connsiteX5706" fmla="*/ 7256359 w 11830043"/>
              <a:gd name="connsiteY5706" fmla="*/ 1216201 h 6533995"/>
              <a:gd name="connsiteX5707" fmla="*/ 7246575 w 11830043"/>
              <a:gd name="connsiteY5707" fmla="*/ 1225925 h 6533995"/>
              <a:gd name="connsiteX5708" fmla="*/ 7236855 w 11830043"/>
              <a:gd name="connsiteY5708" fmla="*/ 1216201 h 6533995"/>
              <a:gd name="connsiteX5709" fmla="*/ 7246575 w 11830043"/>
              <a:gd name="connsiteY5709" fmla="*/ 1206414 h 6533995"/>
              <a:gd name="connsiteX5710" fmla="*/ 7487803 w 11830043"/>
              <a:gd name="connsiteY5710" fmla="*/ 1206410 h 6533995"/>
              <a:gd name="connsiteX5711" fmla="*/ 7497524 w 11830043"/>
              <a:gd name="connsiteY5711" fmla="*/ 1216198 h 6533995"/>
              <a:gd name="connsiteX5712" fmla="*/ 7487803 w 11830043"/>
              <a:gd name="connsiteY5712" fmla="*/ 1225922 h 6533995"/>
              <a:gd name="connsiteX5713" fmla="*/ 7478019 w 11830043"/>
              <a:gd name="connsiteY5713" fmla="*/ 1216198 h 6533995"/>
              <a:gd name="connsiteX5714" fmla="*/ 7487803 w 11830043"/>
              <a:gd name="connsiteY5714" fmla="*/ 1206410 h 6533995"/>
              <a:gd name="connsiteX5715" fmla="*/ 7729032 w 11830043"/>
              <a:gd name="connsiteY5715" fmla="*/ 1206407 h 6533995"/>
              <a:gd name="connsiteX5716" fmla="*/ 7738753 w 11830043"/>
              <a:gd name="connsiteY5716" fmla="*/ 1216194 h 6533995"/>
              <a:gd name="connsiteX5717" fmla="*/ 7729032 w 11830043"/>
              <a:gd name="connsiteY5717" fmla="*/ 1225918 h 6533995"/>
              <a:gd name="connsiteX5718" fmla="*/ 7719249 w 11830043"/>
              <a:gd name="connsiteY5718" fmla="*/ 1216194 h 6533995"/>
              <a:gd name="connsiteX5719" fmla="*/ 7729032 w 11830043"/>
              <a:gd name="connsiteY5719" fmla="*/ 1206407 h 6533995"/>
              <a:gd name="connsiteX5720" fmla="*/ 7970260 w 11830043"/>
              <a:gd name="connsiteY5720" fmla="*/ 1206404 h 6533995"/>
              <a:gd name="connsiteX5721" fmla="*/ 7980044 w 11830043"/>
              <a:gd name="connsiteY5721" fmla="*/ 1216191 h 6533995"/>
              <a:gd name="connsiteX5722" fmla="*/ 7970260 w 11830043"/>
              <a:gd name="connsiteY5722" fmla="*/ 1225915 h 6533995"/>
              <a:gd name="connsiteX5723" fmla="*/ 7960477 w 11830043"/>
              <a:gd name="connsiteY5723" fmla="*/ 1216191 h 6533995"/>
              <a:gd name="connsiteX5724" fmla="*/ 7970260 w 11830043"/>
              <a:gd name="connsiteY5724" fmla="*/ 1206404 h 6533995"/>
              <a:gd name="connsiteX5725" fmla="*/ 8211553 w 11830043"/>
              <a:gd name="connsiteY5725" fmla="*/ 1206400 h 6533995"/>
              <a:gd name="connsiteX5726" fmla="*/ 8221273 w 11830043"/>
              <a:gd name="connsiteY5726" fmla="*/ 1216187 h 6533995"/>
              <a:gd name="connsiteX5727" fmla="*/ 8211553 w 11830043"/>
              <a:gd name="connsiteY5727" fmla="*/ 1225912 h 6533995"/>
              <a:gd name="connsiteX5728" fmla="*/ 8201769 w 11830043"/>
              <a:gd name="connsiteY5728" fmla="*/ 1216187 h 6533995"/>
              <a:gd name="connsiteX5729" fmla="*/ 8211553 w 11830043"/>
              <a:gd name="connsiteY5729" fmla="*/ 1206400 h 6533995"/>
              <a:gd name="connsiteX5730" fmla="*/ 8452781 w 11830043"/>
              <a:gd name="connsiteY5730" fmla="*/ 1206397 h 6533995"/>
              <a:gd name="connsiteX5731" fmla="*/ 8462566 w 11830043"/>
              <a:gd name="connsiteY5731" fmla="*/ 1216184 h 6533995"/>
              <a:gd name="connsiteX5732" fmla="*/ 8452781 w 11830043"/>
              <a:gd name="connsiteY5732" fmla="*/ 1225908 h 6533995"/>
              <a:gd name="connsiteX5733" fmla="*/ 8443061 w 11830043"/>
              <a:gd name="connsiteY5733" fmla="*/ 1216184 h 6533995"/>
              <a:gd name="connsiteX5734" fmla="*/ 8452781 w 11830043"/>
              <a:gd name="connsiteY5734" fmla="*/ 1206397 h 6533995"/>
              <a:gd name="connsiteX5735" fmla="*/ 8694009 w 11830043"/>
              <a:gd name="connsiteY5735" fmla="*/ 1206393 h 6533995"/>
              <a:gd name="connsiteX5736" fmla="*/ 8703730 w 11830043"/>
              <a:gd name="connsiteY5736" fmla="*/ 1216181 h 6533995"/>
              <a:gd name="connsiteX5737" fmla="*/ 8694009 w 11830043"/>
              <a:gd name="connsiteY5737" fmla="*/ 1225905 h 6533995"/>
              <a:gd name="connsiteX5738" fmla="*/ 8684289 w 11830043"/>
              <a:gd name="connsiteY5738" fmla="*/ 1216181 h 6533995"/>
              <a:gd name="connsiteX5739" fmla="*/ 8694009 w 11830043"/>
              <a:gd name="connsiteY5739" fmla="*/ 1206393 h 6533995"/>
              <a:gd name="connsiteX5740" fmla="*/ 8935237 w 11830043"/>
              <a:gd name="connsiteY5740" fmla="*/ 1206390 h 6533995"/>
              <a:gd name="connsiteX5741" fmla="*/ 8944958 w 11830043"/>
              <a:gd name="connsiteY5741" fmla="*/ 1216177 h 6533995"/>
              <a:gd name="connsiteX5742" fmla="*/ 8935237 w 11830043"/>
              <a:gd name="connsiteY5742" fmla="*/ 1225902 h 6533995"/>
              <a:gd name="connsiteX5743" fmla="*/ 8925454 w 11830043"/>
              <a:gd name="connsiteY5743" fmla="*/ 1216177 h 6533995"/>
              <a:gd name="connsiteX5744" fmla="*/ 8935237 w 11830043"/>
              <a:gd name="connsiteY5744" fmla="*/ 1206390 h 6533995"/>
              <a:gd name="connsiteX5745" fmla="*/ 9176467 w 11830043"/>
              <a:gd name="connsiteY5745" fmla="*/ 1206387 h 6533995"/>
              <a:gd name="connsiteX5746" fmla="*/ 9186187 w 11830043"/>
              <a:gd name="connsiteY5746" fmla="*/ 1216174 h 6533995"/>
              <a:gd name="connsiteX5747" fmla="*/ 9176467 w 11830043"/>
              <a:gd name="connsiteY5747" fmla="*/ 1225898 h 6533995"/>
              <a:gd name="connsiteX5748" fmla="*/ 9166683 w 11830043"/>
              <a:gd name="connsiteY5748" fmla="*/ 1216174 h 6533995"/>
              <a:gd name="connsiteX5749" fmla="*/ 9176467 w 11830043"/>
              <a:gd name="connsiteY5749" fmla="*/ 1206387 h 6533995"/>
              <a:gd name="connsiteX5750" fmla="*/ 9417695 w 11830043"/>
              <a:gd name="connsiteY5750" fmla="*/ 1206384 h 6533995"/>
              <a:gd name="connsiteX5751" fmla="*/ 9427416 w 11830043"/>
              <a:gd name="connsiteY5751" fmla="*/ 1216171 h 6533995"/>
              <a:gd name="connsiteX5752" fmla="*/ 9417695 w 11830043"/>
              <a:gd name="connsiteY5752" fmla="*/ 1225895 h 6533995"/>
              <a:gd name="connsiteX5753" fmla="*/ 9407911 w 11830043"/>
              <a:gd name="connsiteY5753" fmla="*/ 1216171 h 6533995"/>
              <a:gd name="connsiteX5754" fmla="*/ 9417695 w 11830043"/>
              <a:gd name="connsiteY5754" fmla="*/ 1206384 h 6533995"/>
              <a:gd name="connsiteX5755" fmla="*/ 9649203 w 11830043"/>
              <a:gd name="connsiteY5755" fmla="*/ 965270 h 6533995"/>
              <a:gd name="connsiteX5756" fmla="*/ 9658923 w 11830043"/>
              <a:gd name="connsiteY5756" fmla="*/ 974997 h 6533995"/>
              <a:gd name="connsiteX5757" fmla="*/ 9649203 w 11830043"/>
              <a:gd name="connsiteY5757" fmla="*/ 984785 h 6533995"/>
              <a:gd name="connsiteX5758" fmla="*/ 9639483 w 11830043"/>
              <a:gd name="connsiteY5758" fmla="*/ 974997 h 6533995"/>
              <a:gd name="connsiteX5759" fmla="*/ 9649203 w 11830043"/>
              <a:gd name="connsiteY5759" fmla="*/ 965270 h 6533995"/>
              <a:gd name="connsiteX5760" fmla="*/ 9890432 w 11830043"/>
              <a:gd name="connsiteY5760" fmla="*/ 965267 h 6533995"/>
              <a:gd name="connsiteX5761" fmla="*/ 9900152 w 11830043"/>
              <a:gd name="connsiteY5761" fmla="*/ 974994 h 6533995"/>
              <a:gd name="connsiteX5762" fmla="*/ 9890432 w 11830043"/>
              <a:gd name="connsiteY5762" fmla="*/ 984782 h 6533995"/>
              <a:gd name="connsiteX5763" fmla="*/ 9880648 w 11830043"/>
              <a:gd name="connsiteY5763" fmla="*/ 974994 h 6533995"/>
              <a:gd name="connsiteX5764" fmla="*/ 9890432 w 11830043"/>
              <a:gd name="connsiteY5764" fmla="*/ 965267 h 6533995"/>
              <a:gd name="connsiteX5765" fmla="*/ 10131660 w 11830043"/>
              <a:gd name="connsiteY5765" fmla="*/ 965264 h 6533995"/>
              <a:gd name="connsiteX5766" fmla="*/ 10141444 w 11830043"/>
              <a:gd name="connsiteY5766" fmla="*/ 974991 h 6533995"/>
              <a:gd name="connsiteX5767" fmla="*/ 10131660 w 11830043"/>
              <a:gd name="connsiteY5767" fmla="*/ 984779 h 6533995"/>
              <a:gd name="connsiteX5768" fmla="*/ 10121940 w 11830043"/>
              <a:gd name="connsiteY5768" fmla="*/ 974991 h 6533995"/>
              <a:gd name="connsiteX5769" fmla="*/ 10131660 w 11830043"/>
              <a:gd name="connsiteY5769" fmla="*/ 965264 h 6533995"/>
              <a:gd name="connsiteX5770" fmla="*/ 10372888 w 11830043"/>
              <a:gd name="connsiteY5770" fmla="*/ 965261 h 6533995"/>
              <a:gd name="connsiteX5771" fmla="*/ 10382673 w 11830043"/>
              <a:gd name="connsiteY5771" fmla="*/ 974988 h 6533995"/>
              <a:gd name="connsiteX5772" fmla="*/ 10372888 w 11830043"/>
              <a:gd name="connsiteY5772" fmla="*/ 984776 h 6533995"/>
              <a:gd name="connsiteX5773" fmla="*/ 10363168 w 11830043"/>
              <a:gd name="connsiteY5773" fmla="*/ 974988 h 6533995"/>
              <a:gd name="connsiteX5774" fmla="*/ 10372888 w 11830043"/>
              <a:gd name="connsiteY5774" fmla="*/ 965261 h 6533995"/>
              <a:gd name="connsiteX5775" fmla="*/ 10614116 w 11830043"/>
              <a:gd name="connsiteY5775" fmla="*/ 965258 h 6533995"/>
              <a:gd name="connsiteX5776" fmla="*/ 10623901 w 11830043"/>
              <a:gd name="connsiteY5776" fmla="*/ 974986 h 6533995"/>
              <a:gd name="connsiteX5777" fmla="*/ 10614116 w 11830043"/>
              <a:gd name="connsiteY5777" fmla="*/ 984773 h 6533995"/>
              <a:gd name="connsiteX5778" fmla="*/ 10604396 w 11830043"/>
              <a:gd name="connsiteY5778" fmla="*/ 974986 h 6533995"/>
              <a:gd name="connsiteX5779" fmla="*/ 10614116 w 11830043"/>
              <a:gd name="connsiteY5779" fmla="*/ 965258 h 6533995"/>
              <a:gd name="connsiteX5780" fmla="*/ 10855345 w 11830043"/>
              <a:gd name="connsiteY5780" fmla="*/ 965255 h 6533995"/>
              <a:gd name="connsiteX5781" fmla="*/ 10865065 w 11830043"/>
              <a:gd name="connsiteY5781" fmla="*/ 974983 h 6533995"/>
              <a:gd name="connsiteX5782" fmla="*/ 10855345 w 11830043"/>
              <a:gd name="connsiteY5782" fmla="*/ 984771 h 6533995"/>
              <a:gd name="connsiteX5783" fmla="*/ 10845625 w 11830043"/>
              <a:gd name="connsiteY5783" fmla="*/ 974983 h 6533995"/>
              <a:gd name="connsiteX5784" fmla="*/ 10855345 w 11830043"/>
              <a:gd name="connsiteY5784" fmla="*/ 965255 h 6533995"/>
              <a:gd name="connsiteX5785" fmla="*/ 11096574 w 11830043"/>
              <a:gd name="connsiteY5785" fmla="*/ 965252 h 6533995"/>
              <a:gd name="connsiteX5786" fmla="*/ 11106294 w 11830043"/>
              <a:gd name="connsiteY5786" fmla="*/ 974980 h 6533995"/>
              <a:gd name="connsiteX5787" fmla="*/ 11096574 w 11830043"/>
              <a:gd name="connsiteY5787" fmla="*/ 984768 h 6533995"/>
              <a:gd name="connsiteX5788" fmla="*/ 11086790 w 11830043"/>
              <a:gd name="connsiteY5788" fmla="*/ 974980 h 6533995"/>
              <a:gd name="connsiteX5789" fmla="*/ 11096574 w 11830043"/>
              <a:gd name="connsiteY5789" fmla="*/ 965252 h 6533995"/>
              <a:gd name="connsiteX5790" fmla="*/ 11337802 w 11830043"/>
              <a:gd name="connsiteY5790" fmla="*/ 965250 h 6533995"/>
              <a:gd name="connsiteX5791" fmla="*/ 11347587 w 11830043"/>
              <a:gd name="connsiteY5791" fmla="*/ 974977 h 6533995"/>
              <a:gd name="connsiteX5792" fmla="*/ 11337802 w 11830043"/>
              <a:gd name="connsiteY5792" fmla="*/ 984765 h 6533995"/>
              <a:gd name="connsiteX5793" fmla="*/ 11328082 w 11830043"/>
              <a:gd name="connsiteY5793" fmla="*/ 974977 h 6533995"/>
              <a:gd name="connsiteX5794" fmla="*/ 11337802 w 11830043"/>
              <a:gd name="connsiteY5794" fmla="*/ 965250 h 6533995"/>
              <a:gd name="connsiteX5795" fmla="*/ 11579030 w 11830043"/>
              <a:gd name="connsiteY5795" fmla="*/ 965247 h 6533995"/>
              <a:gd name="connsiteX5796" fmla="*/ 11588815 w 11830043"/>
              <a:gd name="connsiteY5796" fmla="*/ 974974 h 6533995"/>
              <a:gd name="connsiteX5797" fmla="*/ 11579030 w 11830043"/>
              <a:gd name="connsiteY5797" fmla="*/ 984762 h 6533995"/>
              <a:gd name="connsiteX5798" fmla="*/ 11569310 w 11830043"/>
              <a:gd name="connsiteY5798" fmla="*/ 974974 h 6533995"/>
              <a:gd name="connsiteX5799" fmla="*/ 11579030 w 11830043"/>
              <a:gd name="connsiteY5799" fmla="*/ 965247 h 6533995"/>
              <a:gd name="connsiteX5800" fmla="*/ 11820259 w 11830043"/>
              <a:gd name="connsiteY5800" fmla="*/ 965244 h 6533995"/>
              <a:gd name="connsiteX5801" fmla="*/ 11830043 w 11830043"/>
              <a:gd name="connsiteY5801" fmla="*/ 974971 h 6533995"/>
              <a:gd name="connsiteX5802" fmla="*/ 11820259 w 11830043"/>
              <a:gd name="connsiteY5802" fmla="*/ 984759 h 6533995"/>
              <a:gd name="connsiteX5803" fmla="*/ 11810539 w 11830043"/>
              <a:gd name="connsiteY5803" fmla="*/ 974971 h 6533995"/>
              <a:gd name="connsiteX5804" fmla="*/ 11820259 w 11830043"/>
              <a:gd name="connsiteY5804" fmla="*/ 965244 h 6533995"/>
              <a:gd name="connsiteX5805" fmla="*/ 9720 w 11830043"/>
              <a:gd name="connsiteY5805" fmla="*/ 965241 h 6533995"/>
              <a:gd name="connsiteX5806" fmla="*/ 19504 w 11830043"/>
              <a:gd name="connsiteY5806" fmla="*/ 974968 h 6533995"/>
              <a:gd name="connsiteX5807" fmla="*/ 9720 w 11830043"/>
              <a:gd name="connsiteY5807" fmla="*/ 984756 h 6533995"/>
              <a:gd name="connsiteX5808" fmla="*/ 1 w 11830043"/>
              <a:gd name="connsiteY5808" fmla="*/ 974968 h 6533995"/>
              <a:gd name="connsiteX5809" fmla="*/ 9720 w 11830043"/>
              <a:gd name="connsiteY5809" fmla="*/ 965241 h 6533995"/>
              <a:gd name="connsiteX5810" fmla="*/ 251004 w 11830043"/>
              <a:gd name="connsiteY5810" fmla="*/ 965238 h 6533995"/>
              <a:gd name="connsiteX5811" fmla="*/ 260788 w 11830043"/>
              <a:gd name="connsiteY5811" fmla="*/ 974965 h 6533995"/>
              <a:gd name="connsiteX5812" fmla="*/ 251004 w 11830043"/>
              <a:gd name="connsiteY5812" fmla="*/ 984753 h 6533995"/>
              <a:gd name="connsiteX5813" fmla="*/ 241284 w 11830043"/>
              <a:gd name="connsiteY5813" fmla="*/ 974965 h 6533995"/>
              <a:gd name="connsiteX5814" fmla="*/ 251004 w 11830043"/>
              <a:gd name="connsiteY5814" fmla="*/ 965238 h 6533995"/>
              <a:gd name="connsiteX5815" fmla="*/ 492223 w 11830043"/>
              <a:gd name="connsiteY5815" fmla="*/ 965235 h 6533995"/>
              <a:gd name="connsiteX5816" fmla="*/ 501943 w 11830043"/>
              <a:gd name="connsiteY5816" fmla="*/ 974962 h 6533995"/>
              <a:gd name="connsiteX5817" fmla="*/ 492223 w 11830043"/>
              <a:gd name="connsiteY5817" fmla="*/ 984750 h 6533995"/>
              <a:gd name="connsiteX5818" fmla="*/ 482439 w 11830043"/>
              <a:gd name="connsiteY5818" fmla="*/ 974962 h 6533995"/>
              <a:gd name="connsiteX5819" fmla="*/ 492223 w 11830043"/>
              <a:gd name="connsiteY5819" fmla="*/ 965235 h 6533995"/>
              <a:gd name="connsiteX5820" fmla="*/ 733444 w 11830043"/>
              <a:gd name="connsiteY5820" fmla="*/ 965233 h 6533995"/>
              <a:gd name="connsiteX5821" fmla="*/ 743164 w 11830043"/>
              <a:gd name="connsiteY5821" fmla="*/ 974960 h 6533995"/>
              <a:gd name="connsiteX5822" fmla="*/ 733444 w 11830043"/>
              <a:gd name="connsiteY5822" fmla="*/ 984747 h 6533995"/>
              <a:gd name="connsiteX5823" fmla="*/ 723660 w 11830043"/>
              <a:gd name="connsiteY5823" fmla="*/ 974960 h 6533995"/>
              <a:gd name="connsiteX5824" fmla="*/ 733444 w 11830043"/>
              <a:gd name="connsiteY5824" fmla="*/ 965233 h 6533995"/>
              <a:gd name="connsiteX5825" fmla="*/ 974664 w 11830043"/>
              <a:gd name="connsiteY5825" fmla="*/ 965230 h 6533995"/>
              <a:gd name="connsiteX5826" fmla="*/ 984448 w 11830043"/>
              <a:gd name="connsiteY5826" fmla="*/ 974957 h 6533995"/>
              <a:gd name="connsiteX5827" fmla="*/ 974664 w 11830043"/>
              <a:gd name="connsiteY5827" fmla="*/ 984745 h 6533995"/>
              <a:gd name="connsiteX5828" fmla="*/ 964944 w 11830043"/>
              <a:gd name="connsiteY5828" fmla="*/ 974957 h 6533995"/>
              <a:gd name="connsiteX5829" fmla="*/ 974664 w 11830043"/>
              <a:gd name="connsiteY5829" fmla="*/ 965230 h 6533995"/>
              <a:gd name="connsiteX5830" fmla="*/ 1215884 w 11830043"/>
              <a:gd name="connsiteY5830" fmla="*/ 965227 h 6533995"/>
              <a:gd name="connsiteX5831" fmla="*/ 1225668 w 11830043"/>
              <a:gd name="connsiteY5831" fmla="*/ 974954 h 6533995"/>
              <a:gd name="connsiteX5832" fmla="*/ 1215884 w 11830043"/>
              <a:gd name="connsiteY5832" fmla="*/ 984742 h 6533995"/>
              <a:gd name="connsiteX5833" fmla="*/ 1206164 w 11830043"/>
              <a:gd name="connsiteY5833" fmla="*/ 974954 h 6533995"/>
              <a:gd name="connsiteX5834" fmla="*/ 1215884 w 11830043"/>
              <a:gd name="connsiteY5834" fmla="*/ 965227 h 6533995"/>
              <a:gd name="connsiteX5835" fmla="*/ 1457105 w 11830043"/>
              <a:gd name="connsiteY5835" fmla="*/ 965224 h 6533995"/>
              <a:gd name="connsiteX5836" fmla="*/ 1466825 w 11830043"/>
              <a:gd name="connsiteY5836" fmla="*/ 974951 h 6533995"/>
              <a:gd name="connsiteX5837" fmla="*/ 1457105 w 11830043"/>
              <a:gd name="connsiteY5837" fmla="*/ 984739 h 6533995"/>
              <a:gd name="connsiteX5838" fmla="*/ 1447322 w 11830043"/>
              <a:gd name="connsiteY5838" fmla="*/ 974951 h 6533995"/>
              <a:gd name="connsiteX5839" fmla="*/ 1457105 w 11830043"/>
              <a:gd name="connsiteY5839" fmla="*/ 965224 h 6533995"/>
              <a:gd name="connsiteX5840" fmla="*/ 1698330 w 11830043"/>
              <a:gd name="connsiteY5840" fmla="*/ 965221 h 6533995"/>
              <a:gd name="connsiteX5841" fmla="*/ 1708116 w 11830043"/>
              <a:gd name="connsiteY5841" fmla="*/ 974948 h 6533995"/>
              <a:gd name="connsiteX5842" fmla="*/ 1698330 w 11830043"/>
              <a:gd name="connsiteY5842" fmla="*/ 984736 h 6533995"/>
              <a:gd name="connsiteX5843" fmla="*/ 1688545 w 11830043"/>
              <a:gd name="connsiteY5843" fmla="*/ 974948 h 6533995"/>
              <a:gd name="connsiteX5844" fmla="*/ 1698330 w 11830043"/>
              <a:gd name="connsiteY5844" fmla="*/ 965221 h 6533995"/>
              <a:gd name="connsiteX5845" fmla="*/ 1939580 w 11830043"/>
              <a:gd name="connsiteY5845" fmla="*/ 965219 h 6533995"/>
              <a:gd name="connsiteX5846" fmla="*/ 1949363 w 11830043"/>
              <a:gd name="connsiteY5846" fmla="*/ 974945 h 6533995"/>
              <a:gd name="connsiteX5847" fmla="*/ 1939580 w 11830043"/>
              <a:gd name="connsiteY5847" fmla="*/ 984733 h 6533995"/>
              <a:gd name="connsiteX5848" fmla="*/ 1929859 w 11830043"/>
              <a:gd name="connsiteY5848" fmla="*/ 974945 h 6533995"/>
              <a:gd name="connsiteX5849" fmla="*/ 1939580 w 11830043"/>
              <a:gd name="connsiteY5849" fmla="*/ 965219 h 6533995"/>
              <a:gd name="connsiteX5850" fmla="*/ 2180788 w 11830043"/>
              <a:gd name="connsiteY5850" fmla="*/ 965216 h 6533995"/>
              <a:gd name="connsiteX5851" fmla="*/ 2190577 w 11830043"/>
              <a:gd name="connsiteY5851" fmla="*/ 974942 h 6533995"/>
              <a:gd name="connsiteX5852" fmla="*/ 2180788 w 11830043"/>
              <a:gd name="connsiteY5852" fmla="*/ 984730 h 6533995"/>
              <a:gd name="connsiteX5853" fmla="*/ 2171083 w 11830043"/>
              <a:gd name="connsiteY5853" fmla="*/ 974942 h 6533995"/>
              <a:gd name="connsiteX5854" fmla="*/ 2180788 w 11830043"/>
              <a:gd name="connsiteY5854" fmla="*/ 965216 h 6533995"/>
              <a:gd name="connsiteX5855" fmla="*/ 2422035 w 11830043"/>
              <a:gd name="connsiteY5855" fmla="*/ 965213 h 6533995"/>
              <a:gd name="connsiteX5856" fmla="*/ 2431752 w 11830043"/>
              <a:gd name="connsiteY5856" fmla="*/ 974940 h 6533995"/>
              <a:gd name="connsiteX5857" fmla="*/ 2422035 w 11830043"/>
              <a:gd name="connsiteY5857" fmla="*/ 984727 h 6533995"/>
              <a:gd name="connsiteX5858" fmla="*/ 2412255 w 11830043"/>
              <a:gd name="connsiteY5858" fmla="*/ 974940 h 6533995"/>
              <a:gd name="connsiteX5859" fmla="*/ 2422035 w 11830043"/>
              <a:gd name="connsiteY5859" fmla="*/ 965213 h 6533995"/>
              <a:gd name="connsiteX5860" fmla="*/ 2663272 w 11830043"/>
              <a:gd name="connsiteY5860" fmla="*/ 965210 h 6533995"/>
              <a:gd name="connsiteX5861" fmla="*/ 2672996 w 11830043"/>
              <a:gd name="connsiteY5861" fmla="*/ 974937 h 6533995"/>
              <a:gd name="connsiteX5862" fmla="*/ 2663272 w 11830043"/>
              <a:gd name="connsiteY5862" fmla="*/ 984724 h 6533995"/>
              <a:gd name="connsiteX5863" fmla="*/ 2653490 w 11830043"/>
              <a:gd name="connsiteY5863" fmla="*/ 974937 h 6533995"/>
              <a:gd name="connsiteX5864" fmla="*/ 2663272 w 11830043"/>
              <a:gd name="connsiteY5864" fmla="*/ 965210 h 6533995"/>
              <a:gd name="connsiteX5865" fmla="*/ 2904570 w 11830043"/>
              <a:gd name="connsiteY5865" fmla="*/ 965208 h 6533995"/>
              <a:gd name="connsiteX5866" fmla="*/ 2914353 w 11830043"/>
              <a:gd name="connsiteY5866" fmla="*/ 974934 h 6533995"/>
              <a:gd name="connsiteX5867" fmla="*/ 2904570 w 11830043"/>
              <a:gd name="connsiteY5867" fmla="*/ 984721 h 6533995"/>
              <a:gd name="connsiteX5868" fmla="*/ 2894789 w 11830043"/>
              <a:gd name="connsiteY5868" fmla="*/ 974934 h 6533995"/>
              <a:gd name="connsiteX5869" fmla="*/ 2904570 w 11830043"/>
              <a:gd name="connsiteY5869" fmla="*/ 965208 h 6533995"/>
              <a:gd name="connsiteX5870" fmla="*/ 3145749 w 11830043"/>
              <a:gd name="connsiteY5870" fmla="*/ 965205 h 6533995"/>
              <a:gd name="connsiteX5871" fmla="*/ 3155531 w 11830043"/>
              <a:gd name="connsiteY5871" fmla="*/ 974931 h 6533995"/>
              <a:gd name="connsiteX5872" fmla="*/ 3145749 w 11830043"/>
              <a:gd name="connsiteY5872" fmla="*/ 984719 h 6533995"/>
              <a:gd name="connsiteX5873" fmla="*/ 3136031 w 11830043"/>
              <a:gd name="connsiteY5873" fmla="*/ 974931 h 6533995"/>
              <a:gd name="connsiteX5874" fmla="*/ 3145749 w 11830043"/>
              <a:gd name="connsiteY5874" fmla="*/ 965205 h 6533995"/>
              <a:gd name="connsiteX5875" fmla="*/ 3386957 w 11830043"/>
              <a:gd name="connsiteY5875" fmla="*/ 965202 h 6533995"/>
              <a:gd name="connsiteX5876" fmla="*/ 3396743 w 11830043"/>
              <a:gd name="connsiteY5876" fmla="*/ 974928 h 6533995"/>
              <a:gd name="connsiteX5877" fmla="*/ 3386957 w 11830043"/>
              <a:gd name="connsiteY5877" fmla="*/ 984716 h 6533995"/>
              <a:gd name="connsiteX5878" fmla="*/ 3377235 w 11830043"/>
              <a:gd name="connsiteY5878" fmla="*/ 974928 h 6533995"/>
              <a:gd name="connsiteX5879" fmla="*/ 3386957 w 11830043"/>
              <a:gd name="connsiteY5879" fmla="*/ 965202 h 6533995"/>
              <a:gd name="connsiteX5880" fmla="*/ 3628211 w 11830043"/>
              <a:gd name="connsiteY5880" fmla="*/ 965199 h 6533995"/>
              <a:gd name="connsiteX5881" fmla="*/ 3637930 w 11830043"/>
              <a:gd name="connsiteY5881" fmla="*/ 974925 h 6533995"/>
              <a:gd name="connsiteX5882" fmla="*/ 3628211 w 11830043"/>
              <a:gd name="connsiteY5882" fmla="*/ 984713 h 6533995"/>
              <a:gd name="connsiteX5883" fmla="*/ 3618429 w 11830043"/>
              <a:gd name="connsiteY5883" fmla="*/ 974925 h 6533995"/>
              <a:gd name="connsiteX5884" fmla="*/ 3628211 w 11830043"/>
              <a:gd name="connsiteY5884" fmla="*/ 965199 h 6533995"/>
              <a:gd name="connsiteX5885" fmla="*/ 3869430 w 11830043"/>
              <a:gd name="connsiteY5885" fmla="*/ 965197 h 6533995"/>
              <a:gd name="connsiteX5886" fmla="*/ 3879147 w 11830043"/>
              <a:gd name="connsiteY5886" fmla="*/ 974923 h 6533995"/>
              <a:gd name="connsiteX5887" fmla="*/ 3869430 w 11830043"/>
              <a:gd name="connsiteY5887" fmla="*/ 984710 h 6533995"/>
              <a:gd name="connsiteX5888" fmla="*/ 3859645 w 11830043"/>
              <a:gd name="connsiteY5888" fmla="*/ 974923 h 6533995"/>
              <a:gd name="connsiteX5889" fmla="*/ 3869430 w 11830043"/>
              <a:gd name="connsiteY5889" fmla="*/ 965197 h 6533995"/>
              <a:gd name="connsiteX5890" fmla="*/ 4110581 w 11830043"/>
              <a:gd name="connsiteY5890" fmla="*/ 965194 h 6533995"/>
              <a:gd name="connsiteX5891" fmla="*/ 4120362 w 11830043"/>
              <a:gd name="connsiteY5891" fmla="*/ 974920 h 6533995"/>
              <a:gd name="connsiteX5892" fmla="*/ 4110581 w 11830043"/>
              <a:gd name="connsiteY5892" fmla="*/ 984707 h 6533995"/>
              <a:gd name="connsiteX5893" fmla="*/ 4100797 w 11830043"/>
              <a:gd name="connsiteY5893" fmla="*/ 974920 h 6533995"/>
              <a:gd name="connsiteX5894" fmla="*/ 4110581 w 11830043"/>
              <a:gd name="connsiteY5894" fmla="*/ 965194 h 6533995"/>
              <a:gd name="connsiteX5895" fmla="*/ 4351806 w 11830043"/>
              <a:gd name="connsiteY5895" fmla="*/ 965191 h 6533995"/>
              <a:gd name="connsiteX5896" fmla="*/ 4361580 w 11830043"/>
              <a:gd name="connsiteY5896" fmla="*/ 974917 h 6533995"/>
              <a:gd name="connsiteX5897" fmla="*/ 4351806 w 11830043"/>
              <a:gd name="connsiteY5897" fmla="*/ 984704 h 6533995"/>
              <a:gd name="connsiteX5898" fmla="*/ 4342006 w 11830043"/>
              <a:gd name="connsiteY5898" fmla="*/ 974917 h 6533995"/>
              <a:gd name="connsiteX5899" fmla="*/ 4351806 w 11830043"/>
              <a:gd name="connsiteY5899" fmla="*/ 965191 h 6533995"/>
              <a:gd name="connsiteX5900" fmla="*/ 4593017 w 11830043"/>
              <a:gd name="connsiteY5900" fmla="*/ 965189 h 6533995"/>
              <a:gd name="connsiteX5901" fmla="*/ 4602795 w 11830043"/>
              <a:gd name="connsiteY5901" fmla="*/ 974914 h 6533995"/>
              <a:gd name="connsiteX5902" fmla="*/ 4593017 w 11830043"/>
              <a:gd name="connsiteY5902" fmla="*/ 984701 h 6533995"/>
              <a:gd name="connsiteX5903" fmla="*/ 4583304 w 11830043"/>
              <a:gd name="connsiteY5903" fmla="*/ 974914 h 6533995"/>
              <a:gd name="connsiteX5904" fmla="*/ 4593017 w 11830043"/>
              <a:gd name="connsiteY5904" fmla="*/ 965189 h 6533995"/>
              <a:gd name="connsiteX5905" fmla="*/ 4834252 w 11830043"/>
              <a:gd name="connsiteY5905" fmla="*/ 965186 h 6533995"/>
              <a:gd name="connsiteX5906" fmla="*/ 4844038 w 11830043"/>
              <a:gd name="connsiteY5906" fmla="*/ 974911 h 6533995"/>
              <a:gd name="connsiteX5907" fmla="*/ 4834252 w 11830043"/>
              <a:gd name="connsiteY5907" fmla="*/ 984698 h 6533995"/>
              <a:gd name="connsiteX5908" fmla="*/ 4824532 w 11830043"/>
              <a:gd name="connsiteY5908" fmla="*/ 974911 h 6533995"/>
              <a:gd name="connsiteX5909" fmla="*/ 4834252 w 11830043"/>
              <a:gd name="connsiteY5909" fmla="*/ 965186 h 6533995"/>
              <a:gd name="connsiteX5910" fmla="*/ 5075485 w 11830043"/>
              <a:gd name="connsiteY5910" fmla="*/ 965183 h 6533995"/>
              <a:gd name="connsiteX5911" fmla="*/ 5085201 w 11830043"/>
              <a:gd name="connsiteY5911" fmla="*/ 974908 h 6533995"/>
              <a:gd name="connsiteX5912" fmla="*/ 5075485 w 11830043"/>
              <a:gd name="connsiteY5912" fmla="*/ 984695 h 6533995"/>
              <a:gd name="connsiteX5913" fmla="*/ 5065704 w 11830043"/>
              <a:gd name="connsiteY5913" fmla="*/ 974908 h 6533995"/>
              <a:gd name="connsiteX5914" fmla="*/ 5075485 w 11830043"/>
              <a:gd name="connsiteY5914" fmla="*/ 965183 h 6533995"/>
              <a:gd name="connsiteX5915" fmla="*/ 5316710 w 11830043"/>
              <a:gd name="connsiteY5915" fmla="*/ 965180 h 6533995"/>
              <a:gd name="connsiteX5916" fmla="*/ 5326429 w 11830043"/>
              <a:gd name="connsiteY5916" fmla="*/ 974905 h 6533995"/>
              <a:gd name="connsiteX5917" fmla="*/ 5316710 w 11830043"/>
              <a:gd name="connsiteY5917" fmla="*/ 984693 h 6533995"/>
              <a:gd name="connsiteX5918" fmla="*/ 5306924 w 11830043"/>
              <a:gd name="connsiteY5918" fmla="*/ 974905 h 6533995"/>
              <a:gd name="connsiteX5919" fmla="*/ 5316710 w 11830043"/>
              <a:gd name="connsiteY5919" fmla="*/ 965180 h 6533995"/>
              <a:gd name="connsiteX5920" fmla="*/ 5557991 w 11830043"/>
              <a:gd name="connsiteY5920" fmla="*/ 965177 h 6533995"/>
              <a:gd name="connsiteX5921" fmla="*/ 5567774 w 11830043"/>
              <a:gd name="connsiteY5921" fmla="*/ 974902 h 6533995"/>
              <a:gd name="connsiteX5922" fmla="*/ 5557991 w 11830043"/>
              <a:gd name="connsiteY5922" fmla="*/ 984690 h 6533995"/>
              <a:gd name="connsiteX5923" fmla="*/ 5548208 w 11830043"/>
              <a:gd name="connsiteY5923" fmla="*/ 974902 h 6533995"/>
              <a:gd name="connsiteX5924" fmla="*/ 5557991 w 11830043"/>
              <a:gd name="connsiteY5924" fmla="*/ 965177 h 6533995"/>
              <a:gd name="connsiteX5925" fmla="*/ 5799205 w 11830043"/>
              <a:gd name="connsiteY5925" fmla="*/ 965174 h 6533995"/>
              <a:gd name="connsiteX5926" fmla="*/ 5808989 w 11830043"/>
              <a:gd name="connsiteY5926" fmla="*/ 974899 h 6533995"/>
              <a:gd name="connsiteX5927" fmla="*/ 5799205 w 11830043"/>
              <a:gd name="connsiteY5927" fmla="*/ 984687 h 6533995"/>
              <a:gd name="connsiteX5928" fmla="*/ 5789486 w 11830043"/>
              <a:gd name="connsiteY5928" fmla="*/ 974899 h 6533995"/>
              <a:gd name="connsiteX5929" fmla="*/ 5799205 w 11830043"/>
              <a:gd name="connsiteY5929" fmla="*/ 965174 h 6533995"/>
              <a:gd name="connsiteX5930" fmla="*/ 6040432 w 11830043"/>
              <a:gd name="connsiteY5930" fmla="*/ 965172 h 6533995"/>
              <a:gd name="connsiteX5931" fmla="*/ 6050216 w 11830043"/>
              <a:gd name="connsiteY5931" fmla="*/ 974897 h 6533995"/>
              <a:gd name="connsiteX5932" fmla="*/ 6040432 w 11830043"/>
              <a:gd name="connsiteY5932" fmla="*/ 984684 h 6533995"/>
              <a:gd name="connsiteX5933" fmla="*/ 6030712 w 11830043"/>
              <a:gd name="connsiteY5933" fmla="*/ 974897 h 6533995"/>
              <a:gd name="connsiteX5934" fmla="*/ 6040432 w 11830043"/>
              <a:gd name="connsiteY5934" fmla="*/ 965172 h 6533995"/>
              <a:gd name="connsiteX5935" fmla="*/ 6281661 w 11830043"/>
              <a:gd name="connsiteY5935" fmla="*/ 965169 h 6533995"/>
              <a:gd name="connsiteX5936" fmla="*/ 6291381 w 11830043"/>
              <a:gd name="connsiteY5936" fmla="*/ 974894 h 6533995"/>
              <a:gd name="connsiteX5937" fmla="*/ 6281661 w 11830043"/>
              <a:gd name="connsiteY5937" fmla="*/ 984681 h 6533995"/>
              <a:gd name="connsiteX5938" fmla="*/ 6271877 w 11830043"/>
              <a:gd name="connsiteY5938" fmla="*/ 974894 h 6533995"/>
              <a:gd name="connsiteX5939" fmla="*/ 6281661 w 11830043"/>
              <a:gd name="connsiteY5939" fmla="*/ 965169 h 6533995"/>
              <a:gd name="connsiteX5940" fmla="*/ 6522889 w 11830043"/>
              <a:gd name="connsiteY5940" fmla="*/ 965166 h 6533995"/>
              <a:gd name="connsiteX5941" fmla="*/ 6532610 w 11830043"/>
              <a:gd name="connsiteY5941" fmla="*/ 974891 h 6533995"/>
              <a:gd name="connsiteX5942" fmla="*/ 6522889 w 11830043"/>
              <a:gd name="connsiteY5942" fmla="*/ 984678 h 6533995"/>
              <a:gd name="connsiteX5943" fmla="*/ 6513105 w 11830043"/>
              <a:gd name="connsiteY5943" fmla="*/ 974891 h 6533995"/>
              <a:gd name="connsiteX5944" fmla="*/ 6522889 w 11830043"/>
              <a:gd name="connsiteY5944" fmla="*/ 965166 h 6533995"/>
              <a:gd name="connsiteX5945" fmla="*/ 6764118 w 11830043"/>
              <a:gd name="connsiteY5945" fmla="*/ 965163 h 6533995"/>
              <a:gd name="connsiteX5946" fmla="*/ 6773902 w 11830043"/>
              <a:gd name="connsiteY5946" fmla="*/ 974888 h 6533995"/>
              <a:gd name="connsiteX5947" fmla="*/ 6764118 w 11830043"/>
              <a:gd name="connsiteY5947" fmla="*/ 984675 h 6533995"/>
              <a:gd name="connsiteX5948" fmla="*/ 6754335 w 11830043"/>
              <a:gd name="connsiteY5948" fmla="*/ 974888 h 6533995"/>
              <a:gd name="connsiteX5949" fmla="*/ 6764118 w 11830043"/>
              <a:gd name="connsiteY5949" fmla="*/ 965163 h 6533995"/>
              <a:gd name="connsiteX5950" fmla="*/ 7005346 w 11830043"/>
              <a:gd name="connsiteY5950" fmla="*/ 965161 h 6533995"/>
              <a:gd name="connsiteX5951" fmla="*/ 7015130 w 11830043"/>
              <a:gd name="connsiteY5951" fmla="*/ 974885 h 6533995"/>
              <a:gd name="connsiteX5952" fmla="*/ 7005346 w 11830043"/>
              <a:gd name="connsiteY5952" fmla="*/ 984672 h 6533995"/>
              <a:gd name="connsiteX5953" fmla="*/ 6995626 w 11830043"/>
              <a:gd name="connsiteY5953" fmla="*/ 974885 h 6533995"/>
              <a:gd name="connsiteX5954" fmla="*/ 7005346 w 11830043"/>
              <a:gd name="connsiteY5954" fmla="*/ 965161 h 6533995"/>
              <a:gd name="connsiteX5955" fmla="*/ 7246575 w 11830043"/>
              <a:gd name="connsiteY5955" fmla="*/ 965158 h 6533995"/>
              <a:gd name="connsiteX5956" fmla="*/ 7256359 w 11830043"/>
              <a:gd name="connsiteY5956" fmla="*/ 974882 h 6533995"/>
              <a:gd name="connsiteX5957" fmla="*/ 7246575 w 11830043"/>
              <a:gd name="connsiteY5957" fmla="*/ 984669 h 6533995"/>
              <a:gd name="connsiteX5958" fmla="*/ 7236855 w 11830043"/>
              <a:gd name="connsiteY5958" fmla="*/ 974882 h 6533995"/>
              <a:gd name="connsiteX5959" fmla="*/ 7246575 w 11830043"/>
              <a:gd name="connsiteY5959" fmla="*/ 965158 h 6533995"/>
              <a:gd name="connsiteX5960" fmla="*/ 7487803 w 11830043"/>
              <a:gd name="connsiteY5960" fmla="*/ 965155 h 6533995"/>
              <a:gd name="connsiteX5961" fmla="*/ 7497524 w 11830043"/>
              <a:gd name="connsiteY5961" fmla="*/ 974879 h 6533995"/>
              <a:gd name="connsiteX5962" fmla="*/ 7487803 w 11830043"/>
              <a:gd name="connsiteY5962" fmla="*/ 984666 h 6533995"/>
              <a:gd name="connsiteX5963" fmla="*/ 7478019 w 11830043"/>
              <a:gd name="connsiteY5963" fmla="*/ 974879 h 6533995"/>
              <a:gd name="connsiteX5964" fmla="*/ 7487803 w 11830043"/>
              <a:gd name="connsiteY5964" fmla="*/ 965155 h 6533995"/>
              <a:gd name="connsiteX5965" fmla="*/ 7729032 w 11830043"/>
              <a:gd name="connsiteY5965" fmla="*/ 965152 h 6533995"/>
              <a:gd name="connsiteX5966" fmla="*/ 7738753 w 11830043"/>
              <a:gd name="connsiteY5966" fmla="*/ 974877 h 6533995"/>
              <a:gd name="connsiteX5967" fmla="*/ 7729032 w 11830043"/>
              <a:gd name="connsiteY5967" fmla="*/ 984664 h 6533995"/>
              <a:gd name="connsiteX5968" fmla="*/ 7719249 w 11830043"/>
              <a:gd name="connsiteY5968" fmla="*/ 974877 h 6533995"/>
              <a:gd name="connsiteX5969" fmla="*/ 7729032 w 11830043"/>
              <a:gd name="connsiteY5969" fmla="*/ 965152 h 6533995"/>
              <a:gd name="connsiteX5970" fmla="*/ 7970260 w 11830043"/>
              <a:gd name="connsiteY5970" fmla="*/ 965150 h 6533995"/>
              <a:gd name="connsiteX5971" fmla="*/ 7980044 w 11830043"/>
              <a:gd name="connsiteY5971" fmla="*/ 974874 h 6533995"/>
              <a:gd name="connsiteX5972" fmla="*/ 7970260 w 11830043"/>
              <a:gd name="connsiteY5972" fmla="*/ 984661 h 6533995"/>
              <a:gd name="connsiteX5973" fmla="*/ 7960477 w 11830043"/>
              <a:gd name="connsiteY5973" fmla="*/ 974874 h 6533995"/>
              <a:gd name="connsiteX5974" fmla="*/ 7970260 w 11830043"/>
              <a:gd name="connsiteY5974" fmla="*/ 965150 h 6533995"/>
              <a:gd name="connsiteX5975" fmla="*/ 8211553 w 11830043"/>
              <a:gd name="connsiteY5975" fmla="*/ 965147 h 6533995"/>
              <a:gd name="connsiteX5976" fmla="*/ 8221273 w 11830043"/>
              <a:gd name="connsiteY5976" fmla="*/ 974871 h 6533995"/>
              <a:gd name="connsiteX5977" fmla="*/ 8211553 w 11830043"/>
              <a:gd name="connsiteY5977" fmla="*/ 984658 h 6533995"/>
              <a:gd name="connsiteX5978" fmla="*/ 8201769 w 11830043"/>
              <a:gd name="connsiteY5978" fmla="*/ 974871 h 6533995"/>
              <a:gd name="connsiteX5979" fmla="*/ 8211553 w 11830043"/>
              <a:gd name="connsiteY5979" fmla="*/ 965147 h 6533995"/>
              <a:gd name="connsiteX5980" fmla="*/ 8452781 w 11830043"/>
              <a:gd name="connsiteY5980" fmla="*/ 965144 h 6533995"/>
              <a:gd name="connsiteX5981" fmla="*/ 8462566 w 11830043"/>
              <a:gd name="connsiteY5981" fmla="*/ 974868 h 6533995"/>
              <a:gd name="connsiteX5982" fmla="*/ 8452781 w 11830043"/>
              <a:gd name="connsiteY5982" fmla="*/ 984655 h 6533995"/>
              <a:gd name="connsiteX5983" fmla="*/ 8443061 w 11830043"/>
              <a:gd name="connsiteY5983" fmla="*/ 974868 h 6533995"/>
              <a:gd name="connsiteX5984" fmla="*/ 8452781 w 11830043"/>
              <a:gd name="connsiteY5984" fmla="*/ 965144 h 6533995"/>
              <a:gd name="connsiteX5985" fmla="*/ 8694009 w 11830043"/>
              <a:gd name="connsiteY5985" fmla="*/ 965141 h 6533995"/>
              <a:gd name="connsiteX5986" fmla="*/ 8703730 w 11830043"/>
              <a:gd name="connsiteY5986" fmla="*/ 974865 h 6533995"/>
              <a:gd name="connsiteX5987" fmla="*/ 8694009 w 11830043"/>
              <a:gd name="connsiteY5987" fmla="*/ 984652 h 6533995"/>
              <a:gd name="connsiteX5988" fmla="*/ 8684289 w 11830043"/>
              <a:gd name="connsiteY5988" fmla="*/ 974865 h 6533995"/>
              <a:gd name="connsiteX5989" fmla="*/ 8694009 w 11830043"/>
              <a:gd name="connsiteY5989" fmla="*/ 965141 h 6533995"/>
              <a:gd name="connsiteX5990" fmla="*/ 8935237 w 11830043"/>
              <a:gd name="connsiteY5990" fmla="*/ 965138 h 6533995"/>
              <a:gd name="connsiteX5991" fmla="*/ 8944958 w 11830043"/>
              <a:gd name="connsiteY5991" fmla="*/ 974862 h 6533995"/>
              <a:gd name="connsiteX5992" fmla="*/ 8935237 w 11830043"/>
              <a:gd name="connsiteY5992" fmla="*/ 984649 h 6533995"/>
              <a:gd name="connsiteX5993" fmla="*/ 8925454 w 11830043"/>
              <a:gd name="connsiteY5993" fmla="*/ 974862 h 6533995"/>
              <a:gd name="connsiteX5994" fmla="*/ 8935237 w 11830043"/>
              <a:gd name="connsiteY5994" fmla="*/ 965138 h 6533995"/>
              <a:gd name="connsiteX5995" fmla="*/ 9176467 w 11830043"/>
              <a:gd name="connsiteY5995" fmla="*/ 965135 h 6533995"/>
              <a:gd name="connsiteX5996" fmla="*/ 9186187 w 11830043"/>
              <a:gd name="connsiteY5996" fmla="*/ 974859 h 6533995"/>
              <a:gd name="connsiteX5997" fmla="*/ 9176467 w 11830043"/>
              <a:gd name="connsiteY5997" fmla="*/ 984646 h 6533995"/>
              <a:gd name="connsiteX5998" fmla="*/ 9166683 w 11830043"/>
              <a:gd name="connsiteY5998" fmla="*/ 974859 h 6533995"/>
              <a:gd name="connsiteX5999" fmla="*/ 9176467 w 11830043"/>
              <a:gd name="connsiteY5999" fmla="*/ 965135 h 6533995"/>
              <a:gd name="connsiteX6000" fmla="*/ 9417695 w 11830043"/>
              <a:gd name="connsiteY6000" fmla="*/ 965133 h 6533995"/>
              <a:gd name="connsiteX6001" fmla="*/ 9427416 w 11830043"/>
              <a:gd name="connsiteY6001" fmla="*/ 974857 h 6533995"/>
              <a:gd name="connsiteX6002" fmla="*/ 9417695 w 11830043"/>
              <a:gd name="connsiteY6002" fmla="*/ 984643 h 6533995"/>
              <a:gd name="connsiteX6003" fmla="*/ 9407911 w 11830043"/>
              <a:gd name="connsiteY6003" fmla="*/ 974857 h 6533995"/>
              <a:gd name="connsiteX6004" fmla="*/ 9417695 w 11830043"/>
              <a:gd name="connsiteY6004" fmla="*/ 965133 h 6533995"/>
              <a:gd name="connsiteX6005" fmla="*/ 9649203 w 11830043"/>
              <a:gd name="connsiteY6005" fmla="*/ 723936 h 6533995"/>
              <a:gd name="connsiteX6006" fmla="*/ 9658923 w 11830043"/>
              <a:gd name="connsiteY6006" fmla="*/ 733721 h 6533995"/>
              <a:gd name="connsiteX6007" fmla="*/ 9649203 w 11830043"/>
              <a:gd name="connsiteY6007" fmla="*/ 743445 h 6533995"/>
              <a:gd name="connsiteX6008" fmla="*/ 9639483 w 11830043"/>
              <a:gd name="connsiteY6008" fmla="*/ 733721 h 6533995"/>
              <a:gd name="connsiteX6009" fmla="*/ 9649203 w 11830043"/>
              <a:gd name="connsiteY6009" fmla="*/ 723936 h 6533995"/>
              <a:gd name="connsiteX6010" fmla="*/ 9890432 w 11830043"/>
              <a:gd name="connsiteY6010" fmla="*/ 723934 h 6533995"/>
              <a:gd name="connsiteX6011" fmla="*/ 9900152 w 11830043"/>
              <a:gd name="connsiteY6011" fmla="*/ 733719 h 6533995"/>
              <a:gd name="connsiteX6012" fmla="*/ 9890432 w 11830043"/>
              <a:gd name="connsiteY6012" fmla="*/ 743443 h 6533995"/>
              <a:gd name="connsiteX6013" fmla="*/ 9880648 w 11830043"/>
              <a:gd name="connsiteY6013" fmla="*/ 733719 h 6533995"/>
              <a:gd name="connsiteX6014" fmla="*/ 9890432 w 11830043"/>
              <a:gd name="connsiteY6014" fmla="*/ 723934 h 6533995"/>
              <a:gd name="connsiteX6015" fmla="*/ 10131660 w 11830043"/>
              <a:gd name="connsiteY6015" fmla="*/ 723931 h 6533995"/>
              <a:gd name="connsiteX6016" fmla="*/ 10141444 w 11830043"/>
              <a:gd name="connsiteY6016" fmla="*/ 733716 h 6533995"/>
              <a:gd name="connsiteX6017" fmla="*/ 10131660 w 11830043"/>
              <a:gd name="connsiteY6017" fmla="*/ 743441 h 6533995"/>
              <a:gd name="connsiteX6018" fmla="*/ 10121940 w 11830043"/>
              <a:gd name="connsiteY6018" fmla="*/ 733716 h 6533995"/>
              <a:gd name="connsiteX6019" fmla="*/ 10131660 w 11830043"/>
              <a:gd name="connsiteY6019" fmla="*/ 723931 h 6533995"/>
              <a:gd name="connsiteX6020" fmla="*/ 10372888 w 11830043"/>
              <a:gd name="connsiteY6020" fmla="*/ 723929 h 6533995"/>
              <a:gd name="connsiteX6021" fmla="*/ 10382673 w 11830043"/>
              <a:gd name="connsiteY6021" fmla="*/ 733714 h 6533995"/>
              <a:gd name="connsiteX6022" fmla="*/ 10372888 w 11830043"/>
              <a:gd name="connsiteY6022" fmla="*/ 743438 h 6533995"/>
              <a:gd name="connsiteX6023" fmla="*/ 10363168 w 11830043"/>
              <a:gd name="connsiteY6023" fmla="*/ 733714 h 6533995"/>
              <a:gd name="connsiteX6024" fmla="*/ 10372888 w 11830043"/>
              <a:gd name="connsiteY6024" fmla="*/ 723929 h 6533995"/>
              <a:gd name="connsiteX6025" fmla="*/ 10614116 w 11830043"/>
              <a:gd name="connsiteY6025" fmla="*/ 723926 h 6533995"/>
              <a:gd name="connsiteX6026" fmla="*/ 10623901 w 11830043"/>
              <a:gd name="connsiteY6026" fmla="*/ 733711 h 6533995"/>
              <a:gd name="connsiteX6027" fmla="*/ 10614116 w 11830043"/>
              <a:gd name="connsiteY6027" fmla="*/ 743436 h 6533995"/>
              <a:gd name="connsiteX6028" fmla="*/ 10604396 w 11830043"/>
              <a:gd name="connsiteY6028" fmla="*/ 733711 h 6533995"/>
              <a:gd name="connsiteX6029" fmla="*/ 10614116 w 11830043"/>
              <a:gd name="connsiteY6029" fmla="*/ 723926 h 6533995"/>
              <a:gd name="connsiteX6030" fmla="*/ 10855345 w 11830043"/>
              <a:gd name="connsiteY6030" fmla="*/ 723924 h 6533995"/>
              <a:gd name="connsiteX6031" fmla="*/ 10865065 w 11830043"/>
              <a:gd name="connsiteY6031" fmla="*/ 733709 h 6533995"/>
              <a:gd name="connsiteX6032" fmla="*/ 10855345 w 11830043"/>
              <a:gd name="connsiteY6032" fmla="*/ 743433 h 6533995"/>
              <a:gd name="connsiteX6033" fmla="*/ 10845625 w 11830043"/>
              <a:gd name="connsiteY6033" fmla="*/ 733709 h 6533995"/>
              <a:gd name="connsiteX6034" fmla="*/ 10855345 w 11830043"/>
              <a:gd name="connsiteY6034" fmla="*/ 723924 h 6533995"/>
              <a:gd name="connsiteX6035" fmla="*/ 11096574 w 11830043"/>
              <a:gd name="connsiteY6035" fmla="*/ 723921 h 6533995"/>
              <a:gd name="connsiteX6036" fmla="*/ 11106294 w 11830043"/>
              <a:gd name="connsiteY6036" fmla="*/ 733707 h 6533995"/>
              <a:gd name="connsiteX6037" fmla="*/ 11096574 w 11830043"/>
              <a:gd name="connsiteY6037" fmla="*/ 743431 h 6533995"/>
              <a:gd name="connsiteX6038" fmla="*/ 11086790 w 11830043"/>
              <a:gd name="connsiteY6038" fmla="*/ 733707 h 6533995"/>
              <a:gd name="connsiteX6039" fmla="*/ 11096574 w 11830043"/>
              <a:gd name="connsiteY6039" fmla="*/ 723921 h 6533995"/>
              <a:gd name="connsiteX6040" fmla="*/ 11337802 w 11830043"/>
              <a:gd name="connsiteY6040" fmla="*/ 723919 h 6533995"/>
              <a:gd name="connsiteX6041" fmla="*/ 11347587 w 11830043"/>
              <a:gd name="connsiteY6041" fmla="*/ 733704 h 6533995"/>
              <a:gd name="connsiteX6042" fmla="*/ 11337802 w 11830043"/>
              <a:gd name="connsiteY6042" fmla="*/ 743429 h 6533995"/>
              <a:gd name="connsiteX6043" fmla="*/ 11328082 w 11830043"/>
              <a:gd name="connsiteY6043" fmla="*/ 733704 h 6533995"/>
              <a:gd name="connsiteX6044" fmla="*/ 11337802 w 11830043"/>
              <a:gd name="connsiteY6044" fmla="*/ 723919 h 6533995"/>
              <a:gd name="connsiteX6045" fmla="*/ 11579030 w 11830043"/>
              <a:gd name="connsiteY6045" fmla="*/ 723917 h 6533995"/>
              <a:gd name="connsiteX6046" fmla="*/ 11588815 w 11830043"/>
              <a:gd name="connsiteY6046" fmla="*/ 733702 h 6533995"/>
              <a:gd name="connsiteX6047" fmla="*/ 11579030 w 11830043"/>
              <a:gd name="connsiteY6047" fmla="*/ 743426 h 6533995"/>
              <a:gd name="connsiteX6048" fmla="*/ 11569310 w 11830043"/>
              <a:gd name="connsiteY6048" fmla="*/ 733702 h 6533995"/>
              <a:gd name="connsiteX6049" fmla="*/ 11579030 w 11830043"/>
              <a:gd name="connsiteY6049" fmla="*/ 723917 h 6533995"/>
              <a:gd name="connsiteX6050" fmla="*/ 11820259 w 11830043"/>
              <a:gd name="connsiteY6050" fmla="*/ 723914 h 6533995"/>
              <a:gd name="connsiteX6051" fmla="*/ 11830043 w 11830043"/>
              <a:gd name="connsiteY6051" fmla="*/ 733700 h 6533995"/>
              <a:gd name="connsiteX6052" fmla="*/ 11820259 w 11830043"/>
              <a:gd name="connsiteY6052" fmla="*/ 743424 h 6533995"/>
              <a:gd name="connsiteX6053" fmla="*/ 11810539 w 11830043"/>
              <a:gd name="connsiteY6053" fmla="*/ 733700 h 6533995"/>
              <a:gd name="connsiteX6054" fmla="*/ 11820259 w 11830043"/>
              <a:gd name="connsiteY6054" fmla="*/ 723914 h 6533995"/>
              <a:gd name="connsiteX6055" fmla="*/ 9720 w 11830043"/>
              <a:gd name="connsiteY6055" fmla="*/ 723912 h 6533995"/>
              <a:gd name="connsiteX6056" fmla="*/ 19504 w 11830043"/>
              <a:gd name="connsiteY6056" fmla="*/ 733697 h 6533995"/>
              <a:gd name="connsiteX6057" fmla="*/ 9720 w 11830043"/>
              <a:gd name="connsiteY6057" fmla="*/ 743422 h 6533995"/>
              <a:gd name="connsiteX6058" fmla="*/ 0 w 11830043"/>
              <a:gd name="connsiteY6058" fmla="*/ 733697 h 6533995"/>
              <a:gd name="connsiteX6059" fmla="*/ 9720 w 11830043"/>
              <a:gd name="connsiteY6059" fmla="*/ 723912 h 6533995"/>
              <a:gd name="connsiteX6060" fmla="*/ 251004 w 11830043"/>
              <a:gd name="connsiteY6060" fmla="*/ 723909 h 6533995"/>
              <a:gd name="connsiteX6061" fmla="*/ 260787 w 11830043"/>
              <a:gd name="connsiteY6061" fmla="*/ 733695 h 6533995"/>
              <a:gd name="connsiteX6062" fmla="*/ 251004 w 11830043"/>
              <a:gd name="connsiteY6062" fmla="*/ 743419 h 6533995"/>
              <a:gd name="connsiteX6063" fmla="*/ 241284 w 11830043"/>
              <a:gd name="connsiteY6063" fmla="*/ 733695 h 6533995"/>
              <a:gd name="connsiteX6064" fmla="*/ 251004 w 11830043"/>
              <a:gd name="connsiteY6064" fmla="*/ 723909 h 6533995"/>
              <a:gd name="connsiteX6065" fmla="*/ 492223 w 11830043"/>
              <a:gd name="connsiteY6065" fmla="*/ 723907 h 6533995"/>
              <a:gd name="connsiteX6066" fmla="*/ 501943 w 11830043"/>
              <a:gd name="connsiteY6066" fmla="*/ 733692 h 6533995"/>
              <a:gd name="connsiteX6067" fmla="*/ 492223 w 11830043"/>
              <a:gd name="connsiteY6067" fmla="*/ 743417 h 6533995"/>
              <a:gd name="connsiteX6068" fmla="*/ 482439 w 11830043"/>
              <a:gd name="connsiteY6068" fmla="*/ 733692 h 6533995"/>
              <a:gd name="connsiteX6069" fmla="*/ 492223 w 11830043"/>
              <a:gd name="connsiteY6069" fmla="*/ 723907 h 6533995"/>
              <a:gd name="connsiteX6070" fmla="*/ 733444 w 11830043"/>
              <a:gd name="connsiteY6070" fmla="*/ 723904 h 6533995"/>
              <a:gd name="connsiteX6071" fmla="*/ 743164 w 11830043"/>
              <a:gd name="connsiteY6071" fmla="*/ 733690 h 6533995"/>
              <a:gd name="connsiteX6072" fmla="*/ 733444 w 11830043"/>
              <a:gd name="connsiteY6072" fmla="*/ 743414 h 6533995"/>
              <a:gd name="connsiteX6073" fmla="*/ 723660 w 11830043"/>
              <a:gd name="connsiteY6073" fmla="*/ 733690 h 6533995"/>
              <a:gd name="connsiteX6074" fmla="*/ 733444 w 11830043"/>
              <a:gd name="connsiteY6074" fmla="*/ 723904 h 6533995"/>
              <a:gd name="connsiteX6075" fmla="*/ 974664 w 11830043"/>
              <a:gd name="connsiteY6075" fmla="*/ 723902 h 6533995"/>
              <a:gd name="connsiteX6076" fmla="*/ 984448 w 11830043"/>
              <a:gd name="connsiteY6076" fmla="*/ 733688 h 6533995"/>
              <a:gd name="connsiteX6077" fmla="*/ 974664 w 11830043"/>
              <a:gd name="connsiteY6077" fmla="*/ 743412 h 6533995"/>
              <a:gd name="connsiteX6078" fmla="*/ 964944 w 11830043"/>
              <a:gd name="connsiteY6078" fmla="*/ 733688 h 6533995"/>
              <a:gd name="connsiteX6079" fmla="*/ 974664 w 11830043"/>
              <a:gd name="connsiteY6079" fmla="*/ 723902 h 6533995"/>
              <a:gd name="connsiteX6080" fmla="*/ 1215884 w 11830043"/>
              <a:gd name="connsiteY6080" fmla="*/ 723900 h 6533995"/>
              <a:gd name="connsiteX6081" fmla="*/ 1225668 w 11830043"/>
              <a:gd name="connsiteY6081" fmla="*/ 733685 h 6533995"/>
              <a:gd name="connsiteX6082" fmla="*/ 1215884 w 11830043"/>
              <a:gd name="connsiteY6082" fmla="*/ 743410 h 6533995"/>
              <a:gd name="connsiteX6083" fmla="*/ 1206164 w 11830043"/>
              <a:gd name="connsiteY6083" fmla="*/ 733685 h 6533995"/>
              <a:gd name="connsiteX6084" fmla="*/ 1215884 w 11830043"/>
              <a:gd name="connsiteY6084" fmla="*/ 723900 h 6533995"/>
              <a:gd name="connsiteX6085" fmla="*/ 1457105 w 11830043"/>
              <a:gd name="connsiteY6085" fmla="*/ 723897 h 6533995"/>
              <a:gd name="connsiteX6086" fmla="*/ 1466825 w 11830043"/>
              <a:gd name="connsiteY6086" fmla="*/ 733683 h 6533995"/>
              <a:gd name="connsiteX6087" fmla="*/ 1457105 w 11830043"/>
              <a:gd name="connsiteY6087" fmla="*/ 743407 h 6533995"/>
              <a:gd name="connsiteX6088" fmla="*/ 1447321 w 11830043"/>
              <a:gd name="connsiteY6088" fmla="*/ 733683 h 6533995"/>
              <a:gd name="connsiteX6089" fmla="*/ 1457105 w 11830043"/>
              <a:gd name="connsiteY6089" fmla="*/ 723897 h 6533995"/>
              <a:gd name="connsiteX6090" fmla="*/ 1698330 w 11830043"/>
              <a:gd name="connsiteY6090" fmla="*/ 723895 h 6533995"/>
              <a:gd name="connsiteX6091" fmla="*/ 1708116 w 11830043"/>
              <a:gd name="connsiteY6091" fmla="*/ 733681 h 6533995"/>
              <a:gd name="connsiteX6092" fmla="*/ 1698330 w 11830043"/>
              <a:gd name="connsiteY6092" fmla="*/ 743405 h 6533995"/>
              <a:gd name="connsiteX6093" fmla="*/ 1688545 w 11830043"/>
              <a:gd name="connsiteY6093" fmla="*/ 733681 h 6533995"/>
              <a:gd name="connsiteX6094" fmla="*/ 1698330 w 11830043"/>
              <a:gd name="connsiteY6094" fmla="*/ 723895 h 6533995"/>
              <a:gd name="connsiteX6095" fmla="*/ 1939580 w 11830043"/>
              <a:gd name="connsiteY6095" fmla="*/ 723892 h 6533995"/>
              <a:gd name="connsiteX6096" fmla="*/ 1949363 w 11830043"/>
              <a:gd name="connsiteY6096" fmla="*/ 733678 h 6533995"/>
              <a:gd name="connsiteX6097" fmla="*/ 1939580 w 11830043"/>
              <a:gd name="connsiteY6097" fmla="*/ 743402 h 6533995"/>
              <a:gd name="connsiteX6098" fmla="*/ 1929859 w 11830043"/>
              <a:gd name="connsiteY6098" fmla="*/ 733678 h 6533995"/>
              <a:gd name="connsiteX6099" fmla="*/ 1939580 w 11830043"/>
              <a:gd name="connsiteY6099" fmla="*/ 723892 h 6533995"/>
              <a:gd name="connsiteX6100" fmla="*/ 2180788 w 11830043"/>
              <a:gd name="connsiteY6100" fmla="*/ 723890 h 6533995"/>
              <a:gd name="connsiteX6101" fmla="*/ 2190577 w 11830043"/>
              <a:gd name="connsiteY6101" fmla="*/ 733676 h 6533995"/>
              <a:gd name="connsiteX6102" fmla="*/ 2180788 w 11830043"/>
              <a:gd name="connsiteY6102" fmla="*/ 743400 h 6533995"/>
              <a:gd name="connsiteX6103" fmla="*/ 2171083 w 11830043"/>
              <a:gd name="connsiteY6103" fmla="*/ 733676 h 6533995"/>
              <a:gd name="connsiteX6104" fmla="*/ 2180788 w 11830043"/>
              <a:gd name="connsiteY6104" fmla="*/ 723890 h 6533995"/>
              <a:gd name="connsiteX6105" fmla="*/ 2422035 w 11830043"/>
              <a:gd name="connsiteY6105" fmla="*/ 723888 h 6533995"/>
              <a:gd name="connsiteX6106" fmla="*/ 2431752 w 11830043"/>
              <a:gd name="connsiteY6106" fmla="*/ 733673 h 6533995"/>
              <a:gd name="connsiteX6107" fmla="*/ 2422035 w 11830043"/>
              <a:gd name="connsiteY6107" fmla="*/ 743398 h 6533995"/>
              <a:gd name="connsiteX6108" fmla="*/ 2412255 w 11830043"/>
              <a:gd name="connsiteY6108" fmla="*/ 733673 h 6533995"/>
              <a:gd name="connsiteX6109" fmla="*/ 2422035 w 11830043"/>
              <a:gd name="connsiteY6109" fmla="*/ 723888 h 6533995"/>
              <a:gd name="connsiteX6110" fmla="*/ 2663272 w 11830043"/>
              <a:gd name="connsiteY6110" fmla="*/ 723885 h 6533995"/>
              <a:gd name="connsiteX6111" fmla="*/ 2672996 w 11830043"/>
              <a:gd name="connsiteY6111" fmla="*/ 733671 h 6533995"/>
              <a:gd name="connsiteX6112" fmla="*/ 2663272 w 11830043"/>
              <a:gd name="connsiteY6112" fmla="*/ 743395 h 6533995"/>
              <a:gd name="connsiteX6113" fmla="*/ 2653489 w 11830043"/>
              <a:gd name="connsiteY6113" fmla="*/ 733671 h 6533995"/>
              <a:gd name="connsiteX6114" fmla="*/ 2663272 w 11830043"/>
              <a:gd name="connsiteY6114" fmla="*/ 723885 h 6533995"/>
              <a:gd name="connsiteX6115" fmla="*/ 2904570 w 11830043"/>
              <a:gd name="connsiteY6115" fmla="*/ 723883 h 6533995"/>
              <a:gd name="connsiteX6116" fmla="*/ 2914353 w 11830043"/>
              <a:gd name="connsiteY6116" fmla="*/ 733669 h 6533995"/>
              <a:gd name="connsiteX6117" fmla="*/ 2904570 w 11830043"/>
              <a:gd name="connsiteY6117" fmla="*/ 743393 h 6533995"/>
              <a:gd name="connsiteX6118" fmla="*/ 2894788 w 11830043"/>
              <a:gd name="connsiteY6118" fmla="*/ 733669 h 6533995"/>
              <a:gd name="connsiteX6119" fmla="*/ 2904570 w 11830043"/>
              <a:gd name="connsiteY6119" fmla="*/ 723883 h 6533995"/>
              <a:gd name="connsiteX6120" fmla="*/ 3145749 w 11830043"/>
              <a:gd name="connsiteY6120" fmla="*/ 723880 h 6533995"/>
              <a:gd name="connsiteX6121" fmla="*/ 3155531 w 11830043"/>
              <a:gd name="connsiteY6121" fmla="*/ 733666 h 6533995"/>
              <a:gd name="connsiteX6122" fmla="*/ 3145749 w 11830043"/>
              <a:gd name="connsiteY6122" fmla="*/ 743391 h 6533995"/>
              <a:gd name="connsiteX6123" fmla="*/ 3136030 w 11830043"/>
              <a:gd name="connsiteY6123" fmla="*/ 733666 h 6533995"/>
              <a:gd name="connsiteX6124" fmla="*/ 3145749 w 11830043"/>
              <a:gd name="connsiteY6124" fmla="*/ 723880 h 6533995"/>
              <a:gd name="connsiteX6125" fmla="*/ 3386957 w 11830043"/>
              <a:gd name="connsiteY6125" fmla="*/ 723878 h 6533995"/>
              <a:gd name="connsiteX6126" fmla="*/ 3396742 w 11830043"/>
              <a:gd name="connsiteY6126" fmla="*/ 733664 h 6533995"/>
              <a:gd name="connsiteX6127" fmla="*/ 3386957 w 11830043"/>
              <a:gd name="connsiteY6127" fmla="*/ 743388 h 6533995"/>
              <a:gd name="connsiteX6128" fmla="*/ 3377235 w 11830043"/>
              <a:gd name="connsiteY6128" fmla="*/ 733664 h 6533995"/>
              <a:gd name="connsiteX6129" fmla="*/ 3386957 w 11830043"/>
              <a:gd name="connsiteY6129" fmla="*/ 723878 h 6533995"/>
              <a:gd name="connsiteX6130" fmla="*/ 3628211 w 11830043"/>
              <a:gd name="connsiteY6130" fmla="*/ 723875 h 6533995"/>
              <a:gd name="connsiteX6131" fmla="*/ 3637930 w 11830043"/>
              <a:gd name="connsiteY6131" fmla="*/ 733662 h 6533995"/>
              <a:gd name="connsiteX6132" fmla="*/ 3628211 w 11830043"/>
              <a:gd name="connsiteY6132" fmla="*/ 743386 h 6533995"/>
              <a:gd name="connsiteX6133" fmla="*/ 3618428 w 11830043"/>
              <a:gd name="connsiteY6133" fmla="*/ 733662 h 6533995"/>
              <a:gd name="connsiteX6134" fmla="*/ 3628211 w 11830043"/>
              <a:gd name="connsiteY6134" fmla="*/ 723875 h 6533995"/>
              <a:gd name="connsiteX6135" fmla="*/ 3869427 w 11830043"/>
              <a:gd name="connsiteY6135" fmla="*/ 723873 h 6533995"/>
              <a:gd name="connsiteX6136" fmla="*/ 3879147 w 11830043"/>
              <a:gd name="connsiteY6136" fmla="*/ 733659 h 6533995"/>
              <a:gd name="connsiteX6137" fmla="*/ 3869427 w 11830043"/>
              <a:gd name="connsiteY6137" fmla="*/ 743383 h 6533995"/>
              <a:gd name="connsiteX6138" fmla="*/ 3859645 w 11830043"/>
              <a:gd name="connsiteY6138" fmla="*/ 733659 h 6533995"/>
              <a:gd name="connsiteX6139" fmla="*/ 3869427 w 11830043"/>
              <a:gd name="connsiteY6139" fmla="*/ 723873 h 6533995"/>
              <a:gd name="connsiteX6140" fmla="*/ 4110581 w 11830043"/>
              <a:gd name="connsiteY6140" fmla="*/ 723871 h 6533995"/>
              <a:gd name="connsiteX6141" fmla="*/ 4120362 w 11830043"/>
              <a:gd name="connsiteY6141" fmla="*/ 733657 h 6533995"/>
              <a:gd name="connsiteX6142" fmla="*/ 4110581 w 11830043"/>
              <a:gd name="connsiteY6142" fmla="*/ 743381 h 6533995"/>
              <a:gd name="connsiteX6143" fmla="*/ 4100797 w 11830043"/>
              <a:gd name="connsiteY6143" fmla="*/ 733657 h 6533995"/>
              <a:gd name="connsiteX6144" fmla="*/ 4110581 w 11830043"/>
              <a:gd name="connsiteY6144" fmla="*/ 723871 h 6533995"/>
              <a:gd name="connsiteX6145" fmla="*/ 4351806 w 11830043"/>
              <a:gd name="connsiteY6145" fmla="*/ 723868 h 6533995"/>
              <a:gd name="connsiteX6146" fmla="*/ 4361580 w 11830043"/>
              <a:gd name="connsiteY6146" fmla="*/ 733654 h 6533995"/>
              <a:gd name="connsiteX6147" fmla="*/ 4351806 w 11830043"/>
              <a:gd name="connsiteY6147" fmla="*/ 743379 h 6533995"/>
              <a:gd name="connsiteX6148" fmla="*/ 4342006 w 11830043"/>
              <a:gd name="connsiteY6148" fmla="*/ 733654 h 6533995"/>
              <a:gd name="connsiteX6149" fmla="*/ 4351806 w 11830043"/>
              <a:gd name="connsiteY6149" fmla="*/ 723868 h 6533995"/>
              <a:gd name="connsiteX6150" fmla="*/ 4593017 w 11830043"/>
              <a:gd name="connsiteY6150" fmla="*/ 723866 h 6533995"/>
              <a:gd name="connsiteX6151" fmla="*/ 4602795 w 11830043"/>
              <a:gd name="connsiteY6151" fmla="*/ 733652 h 6533995"/>
              <a:gd name="connsiteX6152" fmla="*/ 4593017 w 11830043"/>
              <a:gd name="connsiteY6152" fmla="*/ 743376 h 6533995"/>
              <a:gd name="connsiteX6153" fmla="*/ 4583304 w 11830043"/>
              <a:gd name="connsiteY6153" fmla="*/ 733652 h 6533995"/>
              <a:gd name="connsiteX6154" fmla="*/ 4593017 w 11830043"/>
              <a:gd name="connsiteY6154" fmla="*/ 723866 h 6533995"/>
              <a:gd name="connsiteX6155" fmla="*/ 4834252 w 11830043"/>
              <a:gd name="connsiteY6155" fmla="*/ 723863 h 6533995"/>
              <a:gd name="connsiteX6156" fmla="*/ 4844038 w 11830043"/>
              <a:gd name="connsiteY6156" fmla="*/ 733650 h 6533995"/>
              <a:gd name="connsiteX6157" fmla="*/ 4834252 w 11830043"/>
              <a:gd name="connsiteY6157" fmla="*/ 743374 h 6533995"/>
              <a:gd name="connsiteX6158" fmla="*/ 4824532 w 11830043"/>
              <a:gd name="connsiteY6158" fmla="*/ 733650 h 6533995"/>
              <a:gd name="connsiteX6159" fmla="*/ 4834252 w 11830043"/>
              <a:gd name="connsiteY6159" fmla="*/ 723863 h 6533995"/>
              <a:gd name="connsiteX6160" fmla="*/ 5075485 w 11830043"/>
              <a:gd name="connsiteY6160" fmla="*/ 723861 h 6533995"/>
              <a:gd name="connsiteX6161" fmla="*/ 5085201 w 11830043"/>
              <a:gd name="connsiteY6161" fmla="*/ 733647 h 6533995"/>
              <a:gd name="connsiteX6162" fmla="*/ 5075485 w 11830043"/>
              <a:gd name="connsiteY6162" fmla="*/ 743371 h 6533995"/>
              <a:gd name="connsiteX6163" fmla="*/ 5065704 w 11830043"/>
              <a:gd name="connsiteY6163" fmla="*/ 733647 h 6533995"/>
              <a:gd name="connsiteX6164" fmla="*/ 5075485 w 11830043"/>
              <a:gd name="connsiteY6164" fmla="*/ 723861 h 6533995"/>
              <a:gd name="connsiteX6165" fmla="*/ 5316710 w 11830043"/>
              <a:gd name="connsiteY6165" fmla="*/ 723858 h 6533995"/>
              <a:gd name="connsiteX6166" fmla="*/ 5326429 w 11830043"/>
              <a:gd name="connsiteY6166" fmla="*/ 733645 h 6533995"/>
              <a:gd name="connsiteX6167" fmla="*/ 5316710 w 11830043"/>
              <a:gd name="connsiteY6167" fmla="*/ 743369 h 6533995"/>
              <a:gd name="connsiteX6168" fmla="*/ 5306924 w 11830043"/>
              <a:gd name="connsiteY6168" fmla="*/ 733645 h 6533995"/>
              <a:gd name="connsiteX6169" fmla="*/ 5316710 w 11830043"/>
              <a:gd name="connsiteY6169" fmla="*/ 723858 h 6533995"/>
              <a:gd name="connsiteX6170" fmla="*/ 5557991 w 11830043"/>
              <a:gd name="connsiteY6170" fmla="*/ 723856 h 6533995"/>
              <a:gd name="connsiteX6171" fmla="*/ 5567774 w 11830043"/>
              <a:gd name="connsiteY6171" fmla="*/ 733642 h 6533995"/>
              <a:gd name="connsiteX6172" fmla="*/ 5557991 w 11830043"/>
              <a:gd name="connsiteY6172" fmla="*/ 743367 h 6533995"/>
              <a:gd name="connsiteX6173" fmla="*/ 5548208 w 11830043"/>
              <a:gd name="connsiteY6173" fmla="*/ 733642 h 6533995"/>
              <a:gd name="connsiteX6174" fmla="*/ 5557991 w 11830043"/>
              <a:gd name="connsiteY6174" fmla="*/ 723856 h 6533995"/>
              <a:gd name="connsiteX6175" fmla="*/ 5799205 w 11830043"/>
              <a:gd name="connsiteY6175" fmla="*/ 723854 h 6533995"/>
              <a:gd name="connsiteX6176" fmla="*/ 5808989 w 11830043"/>
              <a:gd name="connsiteY6176" fmla="*/ 733640 h 6533995"/>
              <a:gd name="connsiteX6177" fmla="*/ 5799205 w 11830043"/>
              <a:gd name="connsiteY6177" fmla="*/ 743364 h 6533995"/>
              <a:gd name="connsiteX6178" fmla="*/ 5789486 w 11830043"/>
              <a:gd name="connsiteY6178" fmla="*/ 733640 h 6533995"/>
              <a:gd name="connsiteX6179" fmla="*/ 5799205 w 11830043"/>
              <a:gd name="connsiteY6179" fmla="*/ 723854 h 6533995"/>
              <a:gd name="connsiteX6180" fmla="*/ 6040432 w 11830043"/>
              <a:gd name="connsiteY6180" fmla="*/ 723851 h 6533995"/>
              <a:gd name="connsiteX6181" fmla="*/ 6050216 w 11830043"/>
              <a:gd name="connsiteY6181" fmla="*/ 733638 h 6533995"/>
              <a:gd name="connsiteX6182" fmla="*/ 6040432 w 11830043"/>
              <a:gd name="connsiteY6182" fmla="*/ 743362 h 6533995"/>
              <a:gd name="connsiteX6183" fmla="*/ 6030712 w 11830043"/>
              <a:gd name="connsiteY6183" fmla="*/ 733638 h 6533995"/>
              <a:gd name="connsiteX6184" fmla="*/ 6040432 w 11830043"/>
              <a:gd name="connsiteY6184" fmla="*/ 723851 h 6533995"/>
              <a:gd name="connsiteX6185" fmla="*/ 6281661 w 11830043"/>
              <a:gd name="connsiteY6185" fmla="*/ 723849 h 6533995"/>
              <a:gd name="connsiteX6186" fmla="*/ 6291381 w 11830043"/>
              <a:gd name="connsiteY6186" fmla="*/ 733635 h 6533995"/>
              <a:gd name="connsiteX6187" fmla="*/ 6281661 w 11830043"/>
              <a:gd name="connsiteY6187" fmla="*/ 743359 h 6533995"/>
              <a:gd name="connsiteX6188" fmla="*/ 6271877 w 11830043"/>
              <a:gd name="connsiteY6188" fmla="*/ 733635 h 6533995"/>
              <a:gd name="connsiteX6189" fmla="*/ 6281661 w 11830043"/>
              <a:gd name="connsiteY6189" fmla="*/ 723849 h 6533995"/>
              <a:gd name="connsiteX6190" fmla="*/ 6522889 w 11830043"/>
              <a:gd name="connsiteY6190" fmla="*/ 723846 h 6533995"/>
              <a:gd name="connsiteX6191" fmla="*/ 6532610 w 11830043"/>
              <a:gd name="connsiteY6191" fmla="*/ 733633 h 6533995"/>
              <a:gd name="connsiteX6192" fmla="*/ 6522889 w 11830043"/>
              <a:gd name="connsiteY6192" fmla="*/ 743357 h 6533995"/>
              <a:gd name="connsiteX6193" fmla="*/ 6513105 w 11830043"/>
              <a:gd name="connsiteY6193" fmla="*/ 733633 h 6533995"/>
              <a:gd name="connsiteX6194" fmla="*/ 6522889 w 11830043"/>
              <a:gd name="connsiteY6194" fmla="*/ 723846 h 6533995"/>
              <a:gd name="connsiteX6195" fmla="*/ 6764118 w 11830043"/>
              <a:gd name="connsiteY6195" fmla="*/ 723844 h 6533995"/>
              <a:gd name="connsiteX6196" fmla="*/ 6773902 w 11830043"/>
              <a:gd name="connsiteY6196" fmla="*/ 733630 h 6533995"/>
              <a:gd name="connsiteX6197" fmla="*/ 6764118 w 11830043"/>
              <a:gd name="connsiteY6197" fmla="*/ 743355 h 6533995"/>
              <a:gd name="connsiteX6198" fmla="*/ 6754335 w 11830043"/>
              <a:gd name="connsiteY6198" fmla="*/ 733630 h 6533995"/>
              <a:gd name="connsiteX6199" fmla="*/ 6764118 w 11830043"/>
              <a:gd name="connsiteY6199" fmla="*/ 723844 h 6533995"/>
              <a:gd name="connsiteX6200" fmla="*/ 7005346 w 11830043"/>
              <a:gd name="connsiteY6200" fmla="*/ 723841 h 6533995"/>
              <a:gd name="connsiteX6201" fmla="*/ 7015130 w 11830043"/>
              <a:gd name="connsiteY6201" fmla="*/ 733628 h 6533995"/>
              <a:gd name="connsiteX6202" fmla="*/ 7005346 w 11830043"/>
              <a:gd name="connsiteY6202" fmla="*/ 743352 h 6533995"/>
              <a:gd name="connsiteX6203" fmla="*/ 6995626 w 11830043"/>
              <a:gd name="connsiteY6203" fmla="*/ 733628 h 6533995"/>
              <a:gd name="connsiteX6204" fmla="*/ 7005346 w 11830043"/>
              <a:gd name="connsiteY6204" fmla="*/ 723841 h 6533995"/>
              <a:gd name="connsiteX6205" fmla="*/ 7246575 w 11830043"/>
              <a:gd name="connsiteY6205" fmla="*/ 723839 h 6533995"/>
              <a:gd name="connsiteX6206" fmla="*/ 7256359 w 11830043"/>
              <a:gd name="connsiteY6206" fmla="*/ 733626 h 6533995"/>
              <a:gd name="connsiteX6207" fmla="*/ 7246575 w 11830043"/>
              <a:gd name="connsiteY6207" fmla="*/ 743350 h 6533995"/>
              <a:gd name="connsiteX6208" fmla="*/ 7236855 w 11830043"/>
              <a:gd name="connsiteY6208" fmla="*/ 733626 h 6533995"/>
              <a:gd name="connsiteX6209" fmla="*/ 7246575 w 11830043"/>
              <a:gd name="connsiteY6209" fmla="*/ 723839 h 6533995"/>
              <a:gd name="connsiteX6210" fmla="*/ 7487803 w 11830043"/>
              <a:gd name="connsiteY6210" fmla="*/ 723837 h 6533995"/>
              <a:gd name="connsiteX6211" fmla="*/ 7497524 w 11830043"/>
              <a:gd name="connsiteY6211" fmla="*/ 733623 h 6533995"/>
              <a:gd name="connsiteX6212" fmla="*/ 7487803 w 11830043"/>
              <a:gd name="connsiteY6212" fmla="*/ 743348 h 6533995"/>
              <a:gd name="connsiteX6213" fmla="*/ 7478019 w 11830043"/>
              <a:gd name="connsiteY6213" fmla="*/ 733623 h 6533995"/>
              <a:gd name="connsiteX6214" fmla="*/ 7487803 w 11830043"/>
              <a:gd name="connsiteY6214" fmla="*/ 723837 h 6533995"/>
              <a:gd name="connsiteX6215" fmla="*/ 7729032 w 11830043"/>
              <a:gd name="connsiteY6215" fmla="*/ 723834 h 6533995"/>
              <a:gd name="connsiteX6216" fmla="*/ 7738753 w 11830043"/>
              <a:gd name="connsiteY6216" fmla="*/ 733621 h 6533995"/>
              <a:gd name="connsiteX6217" fmla="*/ 7729032 w 11830043"/>
              <a:gd name="connsiteY6217" fmla="*/ 743345 h 6533995"/>
              <a:gd name="connsiteX6218" fmla="*/ 7719249 w 11830043"/>
              <a:gd name="connsiteY6218" fmla="*/ 733621 h 6533995"/>
              <a:gd name="connsiteX6219" fmla="*/ 7729032 w 11830043"/>
              <a:gd name="connsiteY6219" fmla="*/ 723834 h 6533995"/>
              <a:gd name="connsiteX6220" fmla="*/ 7970260 w 11830043"/>
              <a:gd name="connsiteY6220" fmla="*/ 723832 h 6533995"/>
              <a:gd name="connsiteX6221" fmla="*/ 7980044 w 11830043"/>
              <a:gd name="connsiteY6221" fmla="*/ 733619 h 6533995"/>
              <a:gd name="connsiteX6222" fmla="*/ 7970260 w 11830043"/>
              <a:gd name="connsiteY6222" fmla="*/ 743343 h 6533995"/>
              <a:gd name="connsiteX6223" fmla="*/ 7960477 w 11830043"/>
              <a:gd name="connsiteY6223" fmla="*/ 733619 h 6533995"/>
              <a:gd name="connsiteX6224" fmla="*/ 7970260 w 11830043"/>
              <a:gd name="connsiteY6224" fmla="*/ 723832 h 6533995"/>
              <a:gd name="connsiteX6225" fmla="*/ 8211553 w 11830043"/>
              <a:gd name="connsiteY6225" fmla="*/ 723829 h 6533995"/>
              <a:gd name="connsiteX6226" fmla="*/ 8221273 w 11830043"/>
              <a:gd name="connsiteY6226" fmla="*/ 733616 h 6533995"/>
              <a:gd name="connsiteX6227" fmla="*/ 8211553 w 11830043"/>
              <a:gd name="connsiteY6227" fmla="*/ 743340 h 6533995"/>
              <a:gd name="connsiteX6228" fmla="*/ 8201769 w 11830043"/>
              <a:gd name="connsiteY6228" fmla="*/ 733616 h 6533995"/>
              <a:gd name="connsiteX6229" fmla="*/ 8211553 w 11830043"/>
              <a:gd name="connsiteY6229" fmla="*/ 723829 h 6533995"/>
              <a:gd name="connsiteX6230" fmla="*/ 8452781 w 11830043"/>
              <a:gd name="connsiteY6230" fmla="*/ 723827 h 6533995"/>
              <a:gd name="connsiteX6231" fmla="*/ 8462566 w 11830043"/>
              <a:gd name="connsiteY6231" fmla="*/ 733614 h 6533995"/>
              <a:gd name="connsiteX6232" fmla="*/ 8452781 w 11830043"/>
              <a:gd name="connsiteY6232" fmla="*/ 743338 h 6533995"/>
              <a:gd name="connsiteX6233" fmla="*/ 8443061 w 11830043"/>
              <a:gd name="connsiteY6233" fmla="*/ 733614 h 6533995"/>
              <a:gd name="connsiteX6234" fmla="*/ 8452781 w 11830043"/>
              <a:gd name="connsiteY6234" fmla="*/ 723827 h 6533995"/>
              <a:gd name="connsiteX6235" fmla="*/ 8694009 w 11830043"/>
              <a:gd name="connsiteY6235" fmla="*/ 723825 h 6533995"/>
              <a:gd name="connsiteX6236" fmla="*/ 8703730 w 11830043"/>
              <a:gd name="connsiteY6236" fmla="*/ 733611 h 6533995"/>
              <a:gd name="connsiteX6237" fmla="*/ 8694009 w 11830043"/>
              <a:gd name="connsiteY6237" fmla="*/ 743336 h 6533995"/>
              <a:gd name="connsiteX6238" fmla="*/ 8684289 w 11830043"/>
              <a:gd name="connsiteY6238" fmla="*/ 733611 h 6533995"/>
              <a:gd name="connsiteX6239" fmla="*/ 8694009 w 11830043"/>
              <a:gd name="connsiteY6239" fmla="*/ 723825 h 6533995"/>
              <a:gd name="connsiteX6240" fmla="*/ 8935237 w 11830043"/>
              <a:gd name="connsiteY6240" fmla="*/ 723822 h 6533995"/>
              <a:gd name="connsiteX6241" fmla="*/ 8944958 w 11830043"/>
              <a:gd name="connsiteY6241" fmla="*/ 733609 h 6533995"/>
              <a:gd name="connsiteX6242" fmla="*/ 8935237 w 11830043"/>
              <a:gd name="connsiteY6242" fmla="*/ 743333 h 6533995"/>
              <a:gd name="connsiteX6243" fmla="*/ 8925454 w 11830043"/>
              <a:gd name="connsiteY6243" fmla="*/ 733609 h 6533995"/>
              <a:gd name="connsiteX6244" fmla="*/ 8935237 w 11830043"/>
              <a:gd name="connsiteY6244" fmla="*/ 723822 h 6533995"/>
              <a:gd name="connsiteX6245" fmla="*/ 9176467 w 11830043"/>
              <a:gd name="connsiteY6245" fmla="*/ 723820 h 6533995"/>
              <a:gd name="connsiteX6246" fmla="*/ 9186187 w 11830043"/>
              <a:gd name="connsiteY6246" fmla="*/ 733607 h 6533995"/>
              <a:gd name="connsiteX6247" fmla="*/ 9176467 w 11830043"/>
              <a:gd name="connsiteY6247" fmla="*/ 743331 h 6533995"/>
              <a:gd name="connsiteX6248" fmla="*/ 9166683 w 11830043"/>
              <a:gd name="connsiteY6248" fmla="*/ 733607 h 6533995"/>
              <a:gd name="connsiteX6249" fmla="*/ 9176467 w 11830043"/>
              <a:gd name="connsiteY6249" fmla="*/ 723820 h 6533995"/>
              <a:gd name="connsiteX6250" fmla="*/ 9417695 w 11830043"/>
              <a:gd name="connsiteY6250" fmla="*/ 723817 h 6533995"/>
              <a:gd name="connsiteX6251" fmla="*/ 9427416 w 11830043"/>
              <a:gd name="connsiteY6251" fmla="*/ 733604 h 6533995"/>
              <a:gd name="connsiteX6252" fmla="*/ 9417695 w 11830043"/>
              <a:gd name="connsiteY6252" fmla="*/ 743328 h 6533995"/>
              <a:gd name="connsiteX6253" fmla="*/ 9407911 w 11830043"/>
              <a:gd name="connsiteY6253" fmla="*/ 733604 h 6533995"/>
              <a:gd name="connsiteX6254" fmla="*/ 9417695 w 11830043"/>
              <a:gd name="connsiteY6254" fmla="*/ 723817 h 6533995"/>
              <a:gd name="connsiteX6255" fmla="*/ 9649203 w 11830043"/>
              <a:gd name="connsiteY6255" fmla="*/ 482686 h 6533995"/>
              <a:gd name="connsiteX6256" fmla="*/ 9658923 w 11830043"/>
              <a:gd name="connsiteY6256" fmla="*/ 492410 h 6533995"/>
              <a:gd name="connsiteX6257" fmla="*/ 9649203 w 11830043"/>
              <a:gd name="connsiteY6257" fmla="*/ 502197 h 6533995"/>
              <a:gd name="connsiteX6258" fmla="*/ 9639483 w 11830043"/>
              <a:gd name="connsiteY6258" fmla="*/ 492410 h 6533995"/>
              <a:gd name="connsiteX6259" fmla="*/ 9649203 w 11830043"/>
              <a:gd name="connsiteY6259" fmla="*/ 482686 h 6533995"/>
              <a:gd name="connsiteX6260" fmla="*/ 9890432 w 11830043"/>
              <a:gd name="connsiteY6260" fmla="*/ 482684 h 6533995"/>
              <a:gd name="connsiteX6261" fmla="*/ 9900152 w 11830043"/>
              <a:gd name="connsiteY6261" fmla="*/ 492408 h 6533995"/>
              <a:gd name="connsiteX6262" fmla="*/ 9890432 w 11830043"/>
              <a:gd name="connsiteY6262" fmla="*/ 502195 h 6533995"/>
              <a:gd name="connsiteX6263" fmla="*/ 9880648 w 11830043"/>
              <a:gd name="connsiteY6263" fmla="*/ 492408 h 6533995"/>
              <a:gd name="connsiteX6264" fmla="*/ 9890432 w 11830043"/>
              <a:gd name="connsiteY6264" fmla="*/ 482684 h 6533995"/>
              <a:gd name="connsiteX6265" fmla="*/ 10131660 w 11830043"/>
              <a:gd name="connsiteY6265" fmla="*/ 482681 h 6533995"/>
              <a:gd name="connsiteX6266" fmla="*/ 10141444 w 11830043"/>
              <a:gd name="connsiteY6266" fmla="*/ 492405 h 6533995"/>
              <a:gd name="connsiteX6267" fmla="*/ 10131660 w 11830043"/>
              <a:gd name="connsiteY6267" fmla="*/ 502192 h 6533995"/>
              <a:gd name="connsiteX6268" fmla="*/ 10121940 w 11830043"/>
              <a:gd name="connsiteY6268" fmla="*/ 492405 h 6533995"/>
              <a:gd name="connsiteX6269" fmla="*/ 10131660 w 11830043"/>
              <a:gd name="connsiteY6269" fmla="*/ 482681 h 6533995"/>
              <a:gd name="connsiteX6270" fmla="*/ 10372888 w 11830043"/>
              <a:gd name="connsiteY6270" fmla="*/ 482679 h 6533995"/>
              <a:gd name="connsiteX6271" fmla="*/ 10382673 w 11830043"/>
              <a:gd name="connsiteY6271" fmla="*/ 492403 h 6533995"/>
              <a:gd name="connsiteX6272" fmla="*/ 10372888 w 11830043"/>
              <a:gd name="connsiteY6272" fmla="*/ 502190 h 6533995"/>
              <a:gd name="connsiteX6273" fmla="*/ 10363168 w 11830043"/>
              <a:gd name="connsiteY6273" fmla="*/ 492403 h 6533995"/>
              <a:gd name="connsiteX6274" fmla="*/ 10372888 w 11830043"/>
              <a:gd name="connsiteY6274" fmla="*/ 482679 h 6533995"/>
              <a:gd name="connsiteX6275" fmla="*/ 10614116 w 11830043"/>
              <a:gd name="connsiteY6275" fmla="*/ 482676 h 6533995"/>
              <a:gd name="connsiteX6276" fmla="*/ 10623901 w 11830043"/>
              <a:gd name="connsiteY6276" fmla="*/ 492400 h 6533995"/>
              <a:gd name="connsiteX6277" fmla="*/ 10614116 w 11830043"/>
              <a:gd name="connsiteY6277" fmla="*/ 502187 h 6533995"/>
              <a:gd name="connsiteX6278" fmla="*/ 10604396 w 11830043"/>
              <a:gd name="connsiteY6278" fmla="*/ 492400 h 6533995"/>
              <a:gd name="connsiteX6279" fmla="*/ 10614116 w 11830043"/>
              <a:gd name="connsiteY6279" fmla="*/ 482676 h 6533995"/>
              <a:gd name="connsiteX6280" fmla="*/ 10855345 w 11830043"/>
              <a:gd name="connsiteY6280" fmla="*/ 482674 h 6533995"/>
              <a:gd name="connsiteX6281" fmla="*/ 10865065 w 11830043"/>
              <a:gd name="connsiteY6281" fmla="*/ 492398 h 6533995"/>
              <a:gd name="connsiteX6282" fmla="*/ 10855345 w 11830043"/>
              <a:gd name="connsiteY6282" fmla="*/ 502185 h 6533995"/>
              <a:gd name="connsiteX6283" fmla="*/ 10845625 w 11830043"/>
              <a:gd name="connsiteY6283" fmla="*/ 492398 h 6533995"/>
              <a:gd name="connsiteX6284" fmla="*/ 10855345 w 11830043"/>
              <a:gd name="connsiteY6284" fmla="*/ 482674 h 6533995"/>
              <a:gd name="connsiteX6285" fmla="*/ 11096574 w 11830043"/>
              <a:gd name="connsiteY6285" fmla="*/ 482671 h 6533995"/>
              <a:gd name="connsiteX6286" fmla="*/ 11106294 w 11830043"/>
              <a:gd name="connsiteY6286" fmla="*/ 492395 h 6533995"/>
              <a:gd name="connsiteX6287" fmla="*/ 11096574 w 11830043"/>
              <a:gd name="connsiteY6287" fmla="*/ 502182 h 6533995"/>
              <a:gd name="connsiteX6288" fmla="*/ 11086790 w 11830043"/>
              <a:gd name="connsiteY6288" fmla="*/ 492395 h 6533995"/>
              <a:gd name="connsiteX6289" fmla="*/ 11096574 w 11830043"/>
              <a:gd name="connsiteY6289" fmla="*/ 482671 h 6533995"/>
              <a:gd name="connsiteX6290" fmla="*/ 11337802 w 11830043"/>
              <a:gd name="connsiteY6290" fmla="*/ 482669 h 6533995"/>
              <a:gd name="connsiteX6291" fmla="*/ 11347587 w 11830043"/>
              <a:gd name="connsiteY6291" fmla="*/ 492393 h 6533995"/>
              <a:gd name="connsiteX6292" fmla="*/ 11337802 w 11830043"/>
              <a:gd name="connsiteY6292" fmla="*/ 502180 h 6533995"/>
              <a:gd name="connsiteX6293" fmla="*/ 11328082 w 11830043"/>
              <a:gd name="connsiteY6293" fmla="*/ 492393 h 6533995"/>
              <a:gd name="connsiteX6294" fmla="*/ 11337802 w 11830043"/>
              <a:gd name="connsiteY6294" fmla="*/ 482669 h 6533995"/>
              <a:gd name="connsiteX6295" fmla="*/ 11579030 w 11830043"/>
              <a:gd name="connsiteY6295" fmla="*/ 482666 h 6533995"/>
              <a:gd name="connsiteX6296" fmla="*/ 11588815 w 11830043"/>
              <a:gd name="connsiteY6296" fmla="*/ 492391 h 6533995"/>
              <a:gd name="connsiteX6297" fmla="*/ 11579030 w 11830043"/>
              <a:gd name="connsiteY6297" fmla="*/ 502177 h 6533995"/>
              <a:gd name="connsiteX6298" fmla="*/ 11569310 w 11830043"/>
              <a:gd name="connsiteY6298" fmla="*/ 492391 h 6533995"/>
              <a:gd name="connsiteX6299" fmla="*/ 11579030 w 11830043"/>
              <a:gd name="connsiteY6299" fmla="*/ 482666 h 6533995"/>
              <a:gd name="connsiteX6300" fmla="*/ 11820259 w 11830043"/>
              <a:gd name="connsiteY6300" fmla="*/ 482664 h 6533995"/>
              <a:gd name="connsiteX6301" fmla="*/ 11830043 w 11830043"/>
              <a:gd name="connsiteY6301" fmla="*/ 492388 h 6533995"/>
              <a:gd name="connsiteX6302" fmla="*/ 11820259 w 11830043"/>
              <a:gd name="connsiteY6302" fmla="*/ 502175 h 6533995"/>
              <a:gd name="connsiteX6303" fmla="*/ 11810539 w 11830043"/>
              <a:gd name="connsiteY6303" fmla="*/ 492388 h 6533995"/>
              <a:gd name="connsiteX6304" fmla="*/ 11820259 w 11830043"/>
              <a:gd name="connsiteY6304" fmla="*/ 482664 h 6533995"/>
              <a:gd name="connsiteX6305" fmla="*/ 9720 w 11830043"/>
              <a:gd name="connsiteY6305" fmla="*/ 482662 h 6533995"/>
              <a:gd name="connsiteX6306" fmla="*/ 19504 w 11830043"/>
              <a:gd name="connsiteY6306" fmla="*/ 492386 h 6533995"/>
              <a:gd name="connsiteX6307" fmla="*/ 9720 w 11830043"/>
              <a:gd name="connsiteY6307" fmla="*/ 502173 h 6533995"/>
              <a:gd name="connsiteX6308" fmla="*/ 0 w 11830043"/>
              <a:gd name="connsiteY6308" fmla="*/ 492386 h 6533995"/>
              <a:gd name="connsiteX6309" fmla="*/ 9720 w 11830043"/>
              <a:gd name="connsiteY6309" fmla="*/ 482662 h 6533995"/>
              <a:gd name="connsiteX6310" fmla="*/ 251003 w 11830043"/>
              <a:gd name="connsiteY6310" fmla="*/ 482659 h 6533995"/>
              <a:gd name="connsiteX6311" fmla="*/ 260787 w 11830043"/>
              <a:gd name="connsiteY6311" fmla="*/ 492383 h 6533995"/>
              <a:gd name="connsiteX6312" fmla="*/ 251003 w 11830043"/>
              <a:gd name="connsiteY6312" fmla="*/ 502170 h 6533995"/>
              <a:gd name="connsiteX6313" fmla="*/ 241284 w 11830043"/>
              <a:gd name="connsiteY6313" fmla="*/ 492383 h 6533995"/>
              <a:gd name="connsiteX6314" fmla="*/ 251003 w 11830043"/>
              <a:gd name="connsiteY6314" fmla="*/ 482659 h 6533995"/>
              <a:gd name="connsiteX6315" fmla="*/ 492223 w 11830043"/>
              <a:gd name="connsiteY6315" fmla="*/ 482657 h 6533995"/>
              <a:gd name="connsiteX6316" fmla="*/ 501943 w 11830043"/>
              <a:gd name="connsiteY6316" fmla="*/ 492381 h 6533995"/>
              <a:gd name="connsiteX6317" fmla="*/ 492223 w 11830043"/>
              <a:gd name="connsiteY6317" fmla="*/ 502168 h 6533995"/>
              <a:gd name="connsiteX6318" fmla="*/ 482439 w 11830043"/>
              <a:gd name="connsiteY6318" fmla="*/ 492381 h 6533995"/>
              <a:gd name="connsiteX6319" fmla="*/ 492223 w 11830043"/>
              <a:gd name="connsiteY6319" fmla="*/ 482657 h 6533995"/>
              <a:gd name="connsiteX6320" fmla="*/ 733444 w 11830043"/>
              <a:gd name="connsiteY6320" fmla="*/ 482654 h 6533995"/>
              <a:gd name="connsiteX6321" fmla="*/ 743164 w 11830043"/>
              <a:gd name="connsiteY6321" fmla="*/ 492378 h 6533995"/>
              <a:gd name="connsiteX6322" fmla="*/ 733444 w 11830043"/>
              <a:gd name="connsiteY6322" fmla="*/ 502165 h 6533995"/>
              <a:gd name="connsiteX6323" fmla="*/ 723660 w 11830043"/>
              <a:gd name="connsiteY6323" fmla="*/ 492378 h 6533995"/>
              <a:gd name="connsiteX6324" fmla="*/ 733444 w 11830043"/>
              <a:gd name="connsiteY6324" fmla="*/ 482654 h 6533995"/>
              <a:gd name="connsiteX6325" fmla="*/ 974664 w 11830043"/>
              <a:gd name="connsiteY6325" fmla="*/ 482652 h 6533995"/>
              <a:gd name="connsiteX6326" fmla="*/ 984447 w 11830043"/>
              <a:gd name="connsiteY6326" fmla="*/ 492376 h 6533995"/>
              <a:gd name="connsiteX6327" fmla="*/ 974664 w 11830043"/>
              <a:gd name="connsiteY6327" fmla="*/ 502163 h 6533995"/>
              <a:gd name="connsiteX6328" fmla="*/ 964944 w 11830043"/>
              <a:gd name="connsiteY6328" fmla="*/ 492376 h 6533995"/>
              <a:gd name="connsiteX6329" fmla="*/ 974664 w 11830043"/>
              <a:gd name="connsiteY6329" fmla="*/ 482652 h 6533995"/>
              <a:gd name="connsiteX6330" fmla="*/ 1215884 w 11830043"/>
              <a:gd name="connsiteY6330" fmla="*/ 482649 h 6533995"/>
              <a:gd name="connsiteX6331" fmla="*/ 1225668 w 11830043"/>
              <a:gd name="connsiteY6331" fmla="*/ 492373 h 6533995"/>
              <a:gd name="connsiteX6332" fmla="*/ 1215884 w 11830043"/>
              <a:gd name="connsiteY6332" fmla="*/ 502160 h 6533995"/>
              <a:gd name="connsiteX6333" fmla="*/ 1206164 w 11830043"/>
              <a:gd name="connsiteY6333" fmla="*/ 492373 h 6533995"/>
              <a:gd name="connsiteX6334" fmla="*/ 1215884 w 11830043"/>
              <a:gd name="connsiteY6334" fmla="*/ 482649 h 6533995"/>
              <a:gd name="connsiteX6335" fmla="*/ 1457105 w 11830043"/>
              <a:gd name="connsiteY6335" fmla="*/ 482647 h 6533995"/>
              <a:gd name="connsiteX6336" fmla="*/ 1466825 w 11830043"/>
              <a:gd name="connsiteY6336" fmla="*/ 492371 h 6533995"/>
              <a:gd name="connsiteX6337" fmla="*/ 1457105 w 11830043"/>
              <a:gd name="connsiteY6337" fmla="*/ 502158 h 6533995"/>
              <a:gd name="connsiteX6338" fmla="*/ 1447321 w 11830043"/>
              <a:gd name="connsiteY6338" fmla="*/ 492371 h 6533995"/>
              <a:gd name="connsiteX6339" fmla="*/ 1457105 w 11830043"/>
              <a:gd name="connsiteY6339" fmla="*/ 482647 h 6533995"/>
              <a:gd name="connsiteX6340" fmla="*/ 1698330 w 11830043"/>
              <a:gd name="connsiteY6340" fmla="*/ 482644 h 6533995"/>
              <a:gd name="connsiteX6341" fmla="*/ 1708116 w 11830043"/>
              <a:gd name="connsiteY6341" fmla="*/ 492369 h 6533995"/>
              <a:gd name="connsiteX6342" fmla="*/ 1698330 w 11830043"/>
              <a:gd name="connsiteY6342" fmla="*/ 502155 h 6533995"/>
              <a:gd name="connsiteX6343" fmla="*/ 1688545 w 11830043"/>
              <a:gd name="connsiteY6343" fmla="*/ 492369 h 6533995"/>
              <a:gd name="connsiteX6344" fmla="*/ 1698330 w 11830043"/>
              <a:gd name="connsiteY6344" fmla="*/ 482644 h 6533995"/>
              <a:gd name="connsiteX6345" fmla="*/ 1939580 w 11830043"/>
              <a:gd name="connsiteY6345" fmla="*/ 482642 h 6533995"/>
              <a:gd name="connsiteX6346" fmla="*/ 1949363 w 11830043"/>
              <a:gd name="connsiteY6346" fmla="*/ 492366 h 6533995"/>
              <a:gd name="connsiteX6347" fmla="*/ 1939580 w 11830043"/>
              <a:gd name="connsiteY6347" fmla="*/ 502153 h 6533995"/>
              <a:gd name="connsiteX6348" fmla="*/ 1929859 w 11830043"/>
              <a:gd name="connsiteY6348" fmla="*/ 492366 h 6533995"/>
              <a:gd name="connsiteX6349" fmla="*/ 1939580 w 11830043"/>
              <a:gd name="connsiteY6349" fmla="*/ 482642 h 6533995"/>
              <a:gd name="connsiteX6350" fmla="*/ 2180788 w 11830043"/>
              <a:gd name="connsiteY6350" fmla="*/ 482640 h 6533995"/>
              <a:gd name="connsiteX6351" fmla="*/ 2190577 w 11830043"/>
              <a:gd name="connsiteY6351" fmla="*/ 492364 h 6533995"/>
              <a:gd name="connsiteX6352" fmla="*/ 2180788 w 11830043"/>
              <a:gd name="connsiteY6352" fmla="*/ 502151 h 6533995"/>
              <a:gd name="connsiteX6353" fmla="*/ 2171083 w 11830043"/>
              <a:gd name="connsiteY6353" fmla="*/ 492364 h 6533995"/>
              <a:gd name="connsiteX6354" fmla="*/ 2180788 w 11830043"/>
              <a:gd name="connsiteY6354" fmla="*/ 482640 h 6533995"/>
              <a:gd name="connsiteX6355" fmla="*/ 2422035 w 11830043"/>
              <a:gd name="connsiteY6355" fmla="*/ 482637 h 6533995"/>
              <a:gd name="connsiteX6356" fmla="*/ 2431752 w 11830043"/>
              <a:gd name="connsiteY6356" fmla="*/ 492361 h 6533995"/>
              <a:gd name="connsiteX6357" fmla="*/ 2422035 w 11830043"/>
              <a:gd name="connsiteY6357" fmla="*/ 502148 h 6533995"/>
              <a:gd name="connsiteX6358" fmla="*/ 2412255 w 11830043"/>
              <a:gd name="connsiteY6358" fmla="*/ 492361 h 6533995"/>
              <a:gd name="connsiteX6359" fmla="*/ 2422035 w 11830043"/>
              <a:gd name="connsiteY6359" fmla="*/ 482637 h 6533995"/>
              <a:gd name="connsiteX6360" fmla="*/ 2663272 w 11830043"/>
              <a:gd name="connsiteY6360" fmla="*/ 482635 h 6533995"/>
              <a:gd name="connsiteX6361" fmla="*/ 2672996 w 11830043"/>
              <a:gd name="connsiteY6361" fmla="*/ 492359 h 6533995"/>
              <a:gd name="connsiteX6362" fmla="*/ 2663272 w 11830043"/>
              <a:gd name="connsiteY6362" fmla="*/ 502146 h 6533995"/>
              <a:gd name="connsiteX6363" fmla="*/ 2653489 w 11830043"/>
              <a:gd name="connsiteY6363" fmla="*/ 492359 h 6533995"/>
              <a:gd name="connsiteX6364" fmla="*/ 2663272 w 11830043"/>
              <a:gd name="connsiteY6364" fmla="*/ 482635 h 6533995"/>
              <a:gd name="connsiteX6365" fmla="*/ 2904570 w 11830043"/>
              <a:gd name="connsiteY6365" fmla="*/ 482632 h 6533995"/>
              <a:gd name="connsiteX6366" fmla="*/ 2914352 w 11830043"/>
              <a:gd name="connsiteY6366" fmla="*/ 492356 h 6533995"/>
              <a:gd name="connsiteX6367" fmla="*/ 2904570 w 11830043"/>
              <a:gd name="connsiteY6367" fmla="*/ 502143 h 6533995"/>
              <a:gd name="connsiteX6368" fmla="*/ 2894788 w 11830043"/>
              <a:gd name="connsiteY6368" fmla="*/ 492356 h 6533995"/>
              <a:gd name="connsiteX6369" fmla="*/ 2904570 w 11830043"/>
              <a:gd name="connsiteY6369" fmla="*/ 482632 h 6533995"/>
              <a:gd name="connsiteX6370" fmla="*/ 3145749 w 11830043"/>
              <a:gd name="connsiteY6370" fmla="*/ 482630 h 6533995"/>
              <a:gd name="connsiteX6371" fmla="*/ 3155531 w 11830043"/>
              <a:gd name="connsiteY6371" fmla="*/ 492354 h 6533995"/>
              <a:gd name="connsiteX6372" fmla="*/ 3145749 w 11830043"/>
              <a:gd name="connsiteY6372" fmla="*/ 502141 h 6533995"/>
              <a:gd name="connsiteX6373" fmla="*/ 3136030 w 11830043"/>
              <a:gd name="connsiteY6373" fmla="*/ 492354 h 6533995"/>
              <a:gd name="connsiteX6374" fmla="*/ 3145749 w 11830043"/>
              <a:gd name="connsiteY6374" fmla="*/ 482630 h 6533995"/>
              <a:gd name="connsiteX6375" fmla="*/ 3386957 w 11830043"/>
              <a:gd name="connsiteY6375" fmla="*/ 482627 h 6533995"/>
              <a:gd name="connsiteX6376" fmla="*/ 3396742 w 11830043"/>
              <a:gd name="connsiteY6376" fmla="*/ 492351 h 6533995"/>
              <a:gd name="connsiteX6377" fmla="*/ 3386957 w 11830043"/>
              <a:gd name="connsiteY6377" fmla="*/ 502138 h 6533995"/>
              <a:gd name="connsiteX6378" fmla="*/ 3377235 w 11830043"/>
              <a:gd name="connsiteY6378" fmla="*/ 492351 h 6533995"/>
              <a:gd name="connsiteX6379" fmla="*/ 3386957 w 11830043"/>
              <a:gd name="connsiteY6379" fmla="*/ 482627 h 6533995"/>
              <a:gd name="connsiteX6380" fmla="*/ 3628209 w 11830043"/>
              <a:gd name="connsiteY6380" fmla="*/ 482625 h 6533995"/>
              <a:gd name="connsiteX6381" fmla="*/ 3637930 w 11830043"/>
              <a:gd name="connsiteY6381" fmla="*/ 492349 h 6533995"/>
              <a:gd name="connsiteX6382" fmla="*/ 3628209 w 11830043"/>
              <a:gd name="connsiteY6382" fmla="*/ 502136 h 6533995"/>
              <a:gd name="connsiteX6383" fmla="*/ 3618428 w 11830043"/>
              <a:gd name="connsiteY6383" fmla="*/ 492349 h 6533995"/>
              <a:gd name="connsiteX6384" fmla="*/ 3628209 w 11830043"/>
              <a:gd name="connsiteY6384" fmla="*/ 482625 h 6533995"/>
              <a:gd name="connsiteX6385" fmla="*/ 3869427 w 11830043"/>
              <a:gd name="connsiteY6385" fmla="*/ 482622 h 6533995"/>
              <a:gd name="connsiteX6386" fmla="*/ 3879147 w 11830043"/>
              <a:gd name="connsiteY6386" fmla="*/ 492347 h 6533995"/>
              <a:gd name="connsiteX6387" fmla="*/ 3869427 w 11830043"/>
              <a:gd name="connsiteY6387" fmla="*/ 502133 h 6533995"/>
              <a:gd name="connsiteX6388" fmla="*/ 3859645 w 11830043"/>
              <a:gd name="connsiteY6388" fmla="*/ 492347 h 6533995"/>
              <a:gd name="connsiteX6389" fmla="*/ 3869427 w 11830043"/>
              <a:gd name="connsiteY6389" fmla="*/ 482622 h 6533995"/>
              <a:gd name="connsiteX6390" fmla="*/ 4110581 w 11830043"/>
              <a:gd name="connsiteY6390" fmla="*/ 482620 h 6533995"/>
              <a:gd name="connsiteX6391" fmla="*/ 4120362 w 11830043"/>
              <a:gd name="connsiteY6391" fmla="*/ 492344 h 6533995"/>
              <a:gd name="connsiteX6392" fmla="*/ 4110581 w 11830043"/>
              <a:gd name="connsiteY6392" fmla="*/ 502131 h 6533995"/>
              <a:gd name="connsiteX6393" fmla="*/ 4100797 w 11830043"/>
              <a:gd name="connsiteY6393" fmla="*/ 492344 h 6533995"/>
              <a:gd name="connsiteX6394" fmla="*/ 4110581 w 11830043"/>
              <a:gd name="connsiteY6394" fmla="*/ 482620 h 6533995"/>
              <a:gd name="connsiteX6395" fmla="*/ 4351806 w 11830043"/>
              <a:gd name="connsiteY6395" fmla="*/ 482618 h 6533995"/>
              <a:gd name="connsiteX6396" fmla="*/ 4361580 w 11830043"/>
              <a:gd name="connsiteY6396" fmla="*/ 492342 h 6533995"/>
              <a:gd name="connsiteX6397" fmla="*/ 4351806 w 11830043"/>
              <a:gd name="connsiteY6397" fmla="*/ 502129 h 6533995"/>
              <a:gd name="connsiteX6398" fmla="*/ 4342006 w 11830043"/>
              <a:gd name="connsiteY6398" fmla="*/ 492342 h 6533995"/>
              <a:gd name="connsiteX6399" fmla="*/ 4351806 w 11830043"/>
              <a:gd name="connsiteY6399" fmla="*/ 482618 h 6533995"/>
              <a:gd name="connsiteX6400" fmla="*/ 4593017 w 11830043"/>
              <a:gd name="connsiteY6400" fmla="*/ 482615 h 6533995"/>
              <a:gd name="connsiteX6401" fmla="*/ 4602795 w 11830043"/>
              <a:gd name="connsiteY6401" fmla="*/ 492339 h 6533995"/>
              <a:gd name="connsiteX6402" fmla="*/ 4593017 w 11830043"/>
              <a:gd name="connsiteY6402" fmla="*/ 502126 h 6533995"/>
              <a:gd name="connsiteX6403" fmla="*/ 4583304 w 11830043"/>
              <a:gd name="connsiteY6403" fmla="*/ 492339 h 6533995"/>
              <a:gd name="connsiteX6404" fmla="*/ 4593017 w 11830043"/>
              <a:gd name="connsiteY6404" fmla="*/ 482615 h 6533995"/>
              <a:gd name="connsiteX6405" fmla="*/ 4834252 w 11830043"/>
              <a:gd name="connsiteY6405" fmla="*/ 482613 h 6533995"/>
              <a:gd name="connsiteX6406" fmla="*/ 4844038 w 11830043"/>
              <a:gd name="connsiteY6406" fmla="*/ 492337 h 6533995"/>
              <a:gd name="connsiteX6407" fmla="*/ 4834252 w 11830043"/>
              <a:gd name="connsiteY6407" fmla="*/ 502124 h 6533995"/>
              <a:gd name="connsiteX6408" fmla="*/ 4824532 w 11830043"/>
              <a:gd name="connsiteY6408" fmla="*/ 492337 h 6533995"/>
              <a:gd name="connsiteX6409" fmla="*/ 4834252 w 11830043"/>
              <a:gd name="connsiteY6409" fmla="*/ 482613 h 6533995"/>
              <a:gd name="connsiteX6410" fmla="*/ 5075485 w 11830043"/>
              <a:gd name="connsiteY6410" fmla="*/ 482610 h 6533995"/>
              <a:gd name="connsiteX6411" fmla="*/ 5085201 w 11830043"/>
              <a:gd name="connsiteY6411" fmla="*/ 492334 h 6533995"/>
              <a:gd name="connsiteX6412" fmla="*/ 5075485 w 11830043"/>
              <a:gd name="connsiteY6412" fmla="*/ 502121 h 6533995"/>
              <a:gd name="connsiteX6413" fmla="*/ 5065704 w 11830043"/>
              <a:gd name="connsiteY6413" fmla="*/ 492334 h 6533995"/>
              <a:gd name="connsiteX6414" fmla="*/ 5075485 w 11830043"/>
              <a:gd name="connsiteY6414" fmla="*/ 482610 h 6533995"/>
              <a:gd name="connsiteX6415" fmla="*/ 5316710 w 11830043"/>
              <a:gd name="connsiteY6415" fmla="*/ 482608 h 6533995"/>
              <a:gd name="connsiteX6416" fmla="*/ 5326429 w 11830043"/>
              <a:gd name="connsiteY6416" fmla="*/ 492332 h 6533995"/>
              <a:gd name="connsiteX6417" fmla="*/ 5316710 w 11830043"/>
              <a:gd name="connsiteY6417" fmla="*/ 502119 h 6533995"/>
              <a:gd name="connsiteX6418" fmla="*/ 5306924 w 11830043"/>
              <a:gd name="connsiteY6418" fmla="*/ 492332 h 6533995"/>
              <a:gd name="connsiteX6419" fmla="*/ 5316710 w 11830043"/>
              <a:gd name="connsiteY6419" fmla="*/ 482608 h 6533995"/>
              <a:gd name="connsiteX6420" fmla="*/ 5557991 w 11830043"/>
              <a:gd name="connsiteY6420" fmla="*/ 482605 h 6533995"/>
              <a:gd name="connsiteX6421" fmla="*/ 5567774 w 11830043"/>
              <a:gd name="connsiteY6421" fmla="*/ 492329 h 6533995"/>
              <a:gd name="connsiteX6422" fmla="*/ 5557991 w 11830043"/>
              <a:gd name="connsiteY6422" fmla="*/ 502116 h 6533995"/>
              <a:gd name="connsiteX6423" fmla="*/ 5548208 w 11830043"/>
              <a:gd name="connsiteY6423" fmla="*/ 492329 h 6533995"/>
              <a:gd name="connsiteX6424" fmla="*/ 5557991 w 11830043"/>
              <a:gd name="connsiteY6424" fmla="*/ 482605 h 6533995"/>
              <a:gd name="connsiteX6425" fmla="*/ 5799205 w 11830043"/>
              <a:gd name="connsiteY6425" fmla="*/ 482603 h 6533995"/>
              <a:gd name="connsiteX6426" fmla="*/ 5808989 w 11830043"/>
              <a:gd name="connsiteY6426" fmla="*/ 492327 h 6533995"/>
              <a:gd name="connsiteX6427" fmla="*/ 5799205 w 11830043"/>
              <a:gd name="connsiteY6427" fmla="*/ 502114 h 6533995"/>
              <a:gd name="connsiteX6428" fmla="*/ 5789486 w 11830043"/>
              <a:gd name="connsiteY6428" fmla="*/ 492327 h 6533995"/>
              <a:gd name="connsiteX6429" fmla="*/ 5799205 w 11830043"/>
              <a:gd name="connsiteY6429" fmla="*/ 482603 h 6533995"/>
              <a:gd name="connsiteX6430" fmla="*/ 6040432 w 11830043"/>
              <a:gd name="connsiteY6430" fmla="*/ 482600 h 6533995"/>
              <a:gd name="connsiteX6431" fmla="*/ 6050216 w 11830043"/>
              <a:gd name="connsiteY6431" fmla="*/ 492325 h 6533995"/>
              <a:gd name="connsiteX6432" fmla="*/ 6040432 w 11830043"/>
              <a:gd name="connsiteY6432" fmla="*/ 502111 h 6533995"/>
              <a:gd name="connsiteX6433" fmla="*/ 6030712 w 11830043"/>
              <a:gd name="connsiteY6433" fmla="*/ 492325 h 6533995"/>
              <a:gd name="connsiteX6434" fmla="*/ 6040432 w 11830043"/>
              <a:gd name="connsiteY6434" fmla="*/ 482600 h 6533995"/>
              <a:gd name="connsiteX6435" fmla="*/ 6281661 w 11830043"/>
              <a:gd name="connsiteY6435" fmla="*/ 482598 h 6533995"/>
              <a:gd name="connsiteX6436" fmla="*/ 6291381 w 11830043"/>
              <a:gd name="connsiteY6436" fmla="*/ 492322 h 6533995"/>
              <a:gd name="connsiteX6437" fmla="*/ 6281661 w 11830043"/>
              <a:gd name="connsiteY6437" fmla="*/ 502109 h 6533995"/>
              <a:gd name="connsiteX6438" fmla="*/ 6271877 w 11830043"/>
              <a:gd name="connsiteY6438" fmla="*/ 492322 h 6533995"/>
              <a:gd name="connsiteX6439" fmla="*/ 6281661 w 11830043"/>
              <a:gd name="connsiteY6439" fmla="*/ 482598 h 6533995"/>
              <a:gd name="connsiteX6440" fmla="*/ 6522889 w 11830043"/>
              <a:gd name="connsiteY6440" fmla="*/ 482596 h 6533995"/>
              <a:gd name="connsiteX6441" fmla="*/ 6532610 w 11830043"/>
              <a:gd name="connsiteY6441" fmla="*/ 492320 h 6533995"/>
              <a:gd name="connsiteX6442" fmla="*/ 6522889 w 11830043"/>
              <a:gd name="connsiteY6442" fmla="*/ 502107 h 6533995"/>
              <a:gd name="connsiteX6443" fmla="*/ 6513105 w 11830043"/>
              <a:gd name="connsiteY6443" fmla="*/ 492320 h 6533995"/>
              <a:gd name="connsiteX6444" fmla="*/ 6522889 w 11830043"/>
              <a:gd name="connsiteY6444" fmla="*/ 482596 h 6533995"/>
              <a:gd name="connsiteX6445" fmla="*/ 6764118 w 11830043"/>
              <a:gd name="connsiteY6445" fmla="*/ 482593 h 6533995"/>
              <a:gd name="connsiteX6446" fmla="*/ 6773902 w 11830043"/>
              <a:gd name="connsiteY6446" fmla="*/ 492317 h 6533995"/>
              <a:gd name="connsiteX6447" fmla="*/ 6764118 w 11830043"/>
              <a:gd name="connsiteY6447" fmla="*/ 502104 h 6533995"/>
              <a:gd name="connsiteX6448" fmla="*/ 6754335 w 11830043"/>
              <a:gd name="connsiteY6448" fmla="*/ 492317 h 6533995"/>
              <a:gd name="connsiteX6449" fmla="*/ 6764118 w 11830043"/>
              <a:gd name="connsiteY6449" fmla="*/ 482593 h 6533995"/>
              <a:gd name="connsiteX6450" fmla="*/ 7005346 w 11830043"/>
              <a:gd name="connsiteY6450" fmla="*/ 482591 h 6533995"/>
              <a:gd name="connsiteX6451" fmla="*/ 7015130 w 11830043"/>
              <a:gd name="connsiteY6451" fmla="*/ 492315 h 6533995"/>
              <a:gd name="connsiteX6452" fmla="*/ 7005346 w 11830043"/>
              <a:gd name="connsiteY6452" fmla="*/ 502102 h 6533995"/>
              <a:gd name="connsiteX6453" fmla="*/ 6995626 w 11830043"/>
              <a:gd name="connsiteY6453" fmla="*/ 492315 h 6533995"/>
              <a:gd name="connsiteX6454" fmla="*/ 7005346 w 11830043"/>
              <a:gd name="connsiteY6454" fmla="*/ 482591 h 6533995"/>
              <a:gd name="connsiteX6455" fmla="*/ 7246575 w 11830043"/>
              <a:gd name="connsiteY6455" fmla="*/ 482588 h 6533995"/>
              <a:gd name="connsiteX6456" fmla="*/ 7256359 w 11830043"/>
              <a:gd name="connsiteY6456" fmla="*/ 492312 h 6533995"/>
              <a:gd name="connsiteX6457" fmla="*/ 7246575 w 11830043"/>
              <a:gd name="connsiteY6457" fmla="*/ 502099 h 6533995"/>
              <a:gd name="connsiteX6458" fmla="*/ 7236855 w 11830043"/>
              <a:gd name="connsiteY6458" fmla="*/ 492312 h 6533995"/>
              <a:gd name="connsiteX6459" fmla="*/ 7246575 w 11830043"/>
              <a:gd name="connsiteY6459" fmla="*/ 482588 h 6533995"/>
              <a:gd name="connsiteX6460" fmla="*/ 7487803 w 11830043"/>
              <a:gd name="connsiteY6460" fmla="*/ 482586 h 6533995"/>
              <a:gd name="connsiteX6461" fmla="*/ 7497524 w 11830043"/>
              <a:gd name="connsiteY6461" fmla="*/ 492310 h 6533995"/>
              <a:gd name="connsiteX6462" fmla="*/ 7487803 w 11830043"/>
              <a:gd name="connsiteY6462" fmla="*/ 502097 h 6533995"/>
              <a:gd name="connsiteX6463" fmla="*/ 7478019 w 11830043"/>
              <a:gd name="connsiteY6463" fmla="*/ 492310 h 6533995"/>
              <a:gd name="connsiteX6464" fmla="*/ 7487803 w 11830043"/>
              <a:gd name="connsiteY6464" fmla="*/ 482586 h 6533995"/>
              <a:gd name="connsiteX6465" fmla="*/ 7729032 w 11830043"/>
              <a:gd name="connsiteY6465" fmla="*/ 482583 h 6533995"/>
              <a:gd name="connsiteX6466" fmla="*/ 7738753 w 11830043"/>
              <a:gd name="connsiteY6466" fmla="*/ 492307 h 6533995"/>
              <a:gd name="connsiteX6467" fmla="*/ 7729032 w 11830043"/>
              <a:gd name="connsiteY6467" fmla="*/ 502094 h 6533995"/>
              <a:gd name="connsiteX6468" fmla="*/ 7719249 w 11830043"/>
              <a:gd name="connsiteY6468" fmla="*/ 492307 h 6533995"/>
              <a:gd name="connsiteX6469" fmla="*/ 7729032 w 11830043"/>
              <a:gd name="connsiteY6469" fmla="*/ 482583 h 6533995"/>
              <a:gd name="connsiteX6470" fmla="*/ 7970260 w 11830043"/>
              <a:gd name="connsiteY6470" fmla="*/ 482581 h 6533995"/>
              <a:gd name="connsiteX6471" fmla="*/ 7980044 w 11830043"/>
              <a:gd name="connsiteY6471" fmla="*/ 492305 h 6533995"/>
              <a:gd name="connsiteX6472" fmla="*/ 7970260 w 11830043"/>
              <a:gd name="connsiteY6472" fmla="*/ 502092 h 6533995"/>
              <a:gd name="connsiteX6473" fmla="*/ 7960477 w 11830043"/>
              <a:gd name="connsiteY6473" fmla="*/ 492305 h 6533995"/>
              <a:gd name="connsiteX6474" fmla="*/ 7970260 w 11830043"/>
              <a:gd name="connsiteY6474" fmla="*/ 482581 h 6533995"/>
              <a:gd name="connsiteX6475" fmla="*/ 8211553 w 11830043"/>
              <a:gd name="connsiteY6475" fmla="*/ 482578 h 6533995"/>
              <a:gd name="connsiteX6476" fmla="*/ 8221273 w 11830043"/>
              <a:gd name="connsiteY6476" fmla="*/ 492303 h 6533995"/>
              <a:gd name="connsiteX6477" fmla="*/ 8211553 w 11830043"/>
              <a:gd name="connsiteY6477" fmla="*/ 502089 h 6533995"/>
              <a:gd name="connsiteX6478" fmla="*/ 8201769 w 11830043"/>
              <a:gd name="connsiteY6478" fmla="*/ 492303 h 6533995"/>
              <a:gd name="connsiteX6479" fmla="*/ 8211553 w 11830043"/>
              <a:gd name="connsiteY6479" fmla="*/ 482578 h 6533995"/>
              <a:gd name="connsiteX6480" fmla="*/ 8452781 w 11830043"/>
              <a:gd name="connsiteY6480" fmla="*/ 482576 h 6533995"/>
              <a:gd name="connsiteX6481" fmla="*/ 8462566 w 11830043"/>
              <a:gd name="connsiteY6481" fmla="*/ 492300 h 6533995"/>
              <a:gd name="connsiteX6482" fmla="*/ 8452781 w 11830043"/>
              <a:gd name="connsiteY6482" fmla="*/ 502087 h 6533995"/>
              <a:gd name="connsiteX6483" fmla="*/ 8443061 w 11830043"/>
              <a:gd name="connsiteY6483" fmla="*/ 492300 h 6533995"/>
              <a:gd name="connsiteX6484" fmla="*/ 8452781 w 11830043"/>
              <a:gd name="connsiteY6484" fmla="*/ 482576 h 6533995"/>
              <a:gd name="connsiteX6485" fmla="*/ 8694009 w 11830043"/>
              <a:gd name="connsiteY6485" fmla="*/ 482574 h 6533995"/>
              <a:gd name="connsiteX6486" fmla="*/ 8703730 w 11830043"/>
              <a:gd name="connsiteY6486" fmla="*/ 492298 h 6533995"/>
              <a:gd name="connsiteX6487" fmla="*/ 8694009 w 11830043"/>
              <a:gd name="connsiteY6487" fmla="*/ 502085 h 6533995"/>
              <a:gd name="connsiteX6488" fmla="*/ 8684289 w 11830043"/>
              <a:gd name="connsiteY6488" fmla="*/ 492298 h 6533995"/>
              <a:gd name="connsiteX6489" fmla="*/ 8694009 w 11830043"/>
              <a:gd name="connsiteY6489" fmla="*/ 482574 h 6533995"/>
              <a:gd name="connsiteX6490" fmla="*/ 8935237 w 11830043"/>
              <a:gd name="connsiteY6490" fmla="*/ 482571 h 6533995"/>
              <a:gd name="connsiteX6491" fmla="*/ 8944958 w 11830043"/>
              <a:gd name="connsiteY6491" fmla="*/ 492295 h 6533995"/>
              <a:gd name="connsiteX6492" fmla="*/ 8935237 w 11830043"/>
              <a:gd name="connsiteY6492" fmla="*/ 502082 h 6533995"/>
              <a:gd name="connsiteX6493" fmla="*/ 8925454 w 11830043"/>
              <a:gd name="connsiteY6493" fmla="*/ 492295 h 6533995"/>
              <a:gd name="connsiteX6494" fmla="*/ 8935237 w 11830043"/>
              <a:gd name="connsiteY6494" fmla="*/ 482571 h 6533995"/>
              <a:gd name="connsiteX6495" fmla="*/ 9176467 w 11830043"/>
              <a:gd name="connsiteY6495" fmla="*/ 482569 h 6533995"/>
              <a:gd name="connsiteX6496" fmla="*/ 9186187 w 11830043"/>
              <a:gd name="connsiteY6496" fmla="*/ 492293 h 6533995"/>
              <a:gd name="connsiteX6497" fmla="*/ 9176467 w 11830043"/>
              <a:gd name="connsiteY6497" fmla="*/ 502080 h 6533995"/>
              <a:gd name="connsiteX6498" fmla="*/ 9166683 w 11830043"/>
              <a:gd name="connsiteY6498" fmla="*/ 492293 h 6533995"/>
              <a:gd name="connsiteX6499" fmla="*/ 9176467 w 11830043"/>
              <a:gd name="connsiteY6499" fmla="*/ 482569 h 6533995"/>
              <a:gd name="connsiteX6500" fmla="*/ 9417695 w 11830043"/>
              <a:gd name="connsiteY6500" fmla="*/ 482566 h 6533995"/>
              <a:gd name="connsiteX6501" fmla="*/ 9427416 w 11830043"/>
              <a:gd name="connsiteY6501" fmla="*/ 492290 h 6533995"/>
              <a:gd name="connsiteX6502" fmla="*/ 9417695 w 11830043"/>
              <a:gd name="connsiteY6502" fmla="*/ 502077 h 6533995"/>
              <a:gd name="connsiteX6503" fmla="*/ 9407911 w 11830043"/>
              <a:gd name="connsiteY6503" fmla="*/ 492290 h 6533995"/>
              <a:gd name="connsiteX6504" fmla="*/ 9417695 w 11830043"/>
              <a:gd name="connsiteY6504" fmla="*/ 482566 h 6533995"/>
              <a:gd name="connsiteX6505" fmla="*/ 9649203 w 11830043"/>
              <a:gd name="connsiteY6505" fmla="*/ 241375 h 6533995"/>
              <a:gd name="connsiteX6506" fmla="*/ 9658923 w 11830043"/>
              <a:gd name="connsiteY6506" fmla="*/ 251099 h 6533995"/>
              <a:gd name="connsiteX6507" fmla="*/ 9649203 w 11830043"/>
              <a:gd name="connsiteY6507" fmla="*/ 260886 h 6533995"/>
              <a:gd name="connsiteX6508" fmla="*/ 9639483 w 11830043"/>
              <a:gd name="connsiteY6508" fmla="*/ 251099 h 6533995"/>
              <a:gd name="connsiteX6509" fmla="*/ 9649203 w 11830043"/>
              <a:gd name="connsiteY6509" fmla="*/ 241375 h 6533995"/>
              <a:gd name="connsiteX6510" fmla="*/ 9890432 w 11830043"/>
              <a:gd name="connsiteY6510" fmla="*/ 241373 h 6533995"/>
              <a:gd name="connsiteX6511" fmla="*/ 9900152 w 11830043"/>
              <a:gd name="connsiteY6511" fmla="*/ 251097 h 6533995"/>
              <a:gd name="connsiteX6512" fmla="*/ 9890432 w 11830043"/>
              <a:gd name="connsiteY6512" fmla="*/ 260884 h 6533995"/>
              <a:gd name="connsiteX6513" fmla="*/ 9880648 w 11830043"/>
              <a:gd name="connsiteY6513" fmla="*/ 251097 h 6533995"/>
              <a:gd name="connsiteX6514" fmla="*/ 9890432 w 11830043"/>
              <a:gd name="connsiteY6514" fmla="*/ 241373 h 6533995"/>
              <a:gd name="connsiteX6515" fmla="*/ 10131660 w 11830043"/>
              <a:gd name="connsiteY6515" fmla="*/ 241370 h 6533995"/>
              <a:gd name="connsiteX6516" fmla="*/ 10141444 w 11830043"/>
              <a:gd name="connsiteY6516" fmla="*/ 251094 h 6533995"/>
              <a:gd name="connsiteX6517" fmla="*/ 10131660 w 11830043"/>
              <a:gd name="connsiteY6517" fmla="*/ 260881 h 6533995"/>
              <a:gd name="connsiteX6518" fmla="*/ 10121940 w 11830043"/>
              <a:gd name="connsiteY6518" fmla="*/ 251094 h 6533995"/>
              <a:gd name="connsiteX6519" fmla="*/ 10131660 w 11830043"/>
              <a:gd name="connsiteY6519" fmla="*/ 241370 h 6533995"/>
              <a:gd name="connsiteX6520" fmla="*/ 10372888 w 11830043"/>
              <a:gd name="connsiteY6520" fmla="*/ 241368 h 6533995"/>
              <a:gd name="connsiteX6521" fmla="*/ 10382673 w 11830043"/>
              <a:gd name="connsiteY6521" fmla="*/ 251092 h 6533995"/>
              <a:gd name="connsiteX6522" fmla="*/ 10372888 w 11830043"/>
              <a:gd name="connsiteY6522" fmla="*/ 260879 h 6533995"/>
              <a:gd name="connsiteX6523" fmla="*/ 10363168 w 11830043"/>
              <a:gd name="connsiteY6523" fmla="*/ 251092 h 6533995"/>
              <a:gd name="connsiteX6524" fmla="*/ 10372888 w 11830043"/>
              <a:gd name="connsiteY6524" fmla="*/ 241368 h 6533995"/>
              <a:gd name="connsiteX6525" fmla="*/ 10614116 w 11830043"/>
              <a:gd name="connsiteY6525" fmla="*/ 241365 h 6533995"/>
              <a:gd name="connsiteX6526" fmla="*/ 10623901 w 11830043"/>
              <a:gd name="connsiteY6526" fmla="*/ 251089 h 6533995"/>
              <a:gd name="connsiteX6527" fmla="*/ 10614116 w 11830043"/>
              <a:gd name="connsiteY6527" fmla="*/ 260876 h 6533995"/>
              <a:gd name="connsiteX6528" fmla="*/ 10604396 w 11830043"/>
              <a:gd name="connsiteY6528" fmla="*/ 251089 h 6533995"/>
              <a:gd name="connsiteX6529" fmla="*/ 10614116 w 11830043"/>
              <a:gd name="connsiteY6529" fmla="*/ 241365 h 6533995"/>
              <a:gd name="connsiteX6530" fmla="*/ 10855345 w 11830043"/>
              <a:gd name="connsiteY6530" fmla="*/ 241363 h 6533995"/>
              <a:gd name="connsiteX6531" fmla="*/ 10865065 w 11830043"/>
              <a:gd name="connsiteY6531" fmla="*/ 251087 h 6533995"/>
              <a:gd name="connsiteX6532" fmla="*/ 10855345 w 11830043"/>
              <a:gd name="connsiteY6532" fmla="*/ 260873 h 6533995"/>
              <a:gd name="connsiteX6533" fmla="*/ 10845625 w 11830043"/>
              <a:gd name="connsiteY6533" fmla="*/ 251087 h 6533995"/>
              <a:gd name="connsiteX6534" fmla="*/ 10855345 w 11830043"/>
              <a:gd name="connsiteY6534" fmla="*/ 241363 h 6533995"/>
              <a:gd name="connsiteX6535" fmla="*/ 11096574 w 11830043"/>
              <a:gd name="connsiteY6535" fmla="*/ 241360 h 6533995"/>
              <a:gd name="connsiteX6536" fmla="*/ 11106294 w 11830043"/>
              <a:gd name="connsiteY6536" fmla="*/ 251084 h 6533995"/>
              <a:gd name="connsiteX6537" fmla="*/ 11096574 w 11830043"/>
              <a:gd name="connsiteY6537" fmla="*/ 260871 h 6533995"/>
              <a:gd name="connsiteX6538" fmla="*/ 11086790 w 11830043"/>
              <a:gd name="connsiteY6538" fmla="*/ 251084 h 6533995"/>
              <a:gd name="connsiteX6539" fmla="*/ 11096574 w 11830043"/>
              <a:gd name="connsiteY6539" fmla="*/ 241360 h 6533995"/>
              <a:gd name="connsiteX6540" fmla="*/ 11337802 w 11830043"/>
              <a:gd name="connsiteY6540" fmla="*/ 241358 h 6533995"/>
              <a:gd name="connsiteX6541" fmla="*/ 11347587 w 11830043"/>
              <a:gd name="connsiteY6541" fmla="*/ 251081 h 6533995"/>
              <a:gd name="connsiteX6542" fmla="*/ 11337802 w 11830043"/>
              <a:gd name="connsiteY6542" fmla="*/ 260868 h 6533995"/>
              <a:gd name="connsiteX6543" fmla="*/ 11328082 w 11830043"/>
              <a:gd name="connsiteY6543" fmla="*/ 251081 h 6533995"/>
              <a:gd name="connsiteX6544" fmla="*/ 11337802 w 11830043"/>
              <a:gd name="connsiteY6544" fmla="*/ 241358 h 6533995"/>
              <a:gd name="connsiteX6545" fmla="*/ 11579030 w 11830043"/>
              <a:gd name="connsiteY6545" fmla="*/ 241355 h 6533995"/>
              <a:gd name="connsiteX6546" fmla="*/ 11588815 w 11830043"/>
              <a:gd name="connsiteY6546" fmla="*/ 251079 h 6533995"/>
              <a:gd name="connsiteX6547" fmla="*/ 11579030 w 11830043"/>
              <a:gd name="connsiteY6547" fmla="*/ 260866 h 6533995"/>
              <a:gd name="connsiteX6548" fmla="*/ 11569310 w 11830043"/>
              <a:gd name="connsiteY6548" fmla="*/ 251079 h 6533995"/>
              <a:gd name="connsiteX6549" fmla="*/ 11579030 w 11830043"/>
              <a:gd name="connsiteY6549" fmla="*/ 241355 h 6533995"/>
              <a:gd name="connsiteX6550" fmla="*/ 11820259 w 11830043"/>
              <a:gd name="connsiteY6550" fmla="*/ 241352 h 6533995"/>
              <a:gd name="connsiteX6551" fmla="*/ 11830043 w 11830043"/>
              <a:gd name="connsiteY6551" fmla="*/ 251076 h 6533995"/>
              <a:gd name="connsiteX6552" fmla="*/ 11820259 w 11830043"/>
              <a:gd name="connsiteY6552" fmla="*/ 260863 h 6533995"/>
              <a:gd name="connsiteX6553" fmla="*/ 11810539 w 11830043"/>
              <a:gd name="connsiteY6553" fmla="*/ 251076 h 6533995"/>
              <a:gd name="connsiteX6554" fmla="*/ 11820259 w 11830043"/>
              <a:gd name="connsiteY6554" fmla="*/ 241352 h 6533995"/>
              <a:gd name="connsiteX6555" fmla="*/ 9720 w 11830043"/>
              <a:gd name="connsiteY6555" fmla="*/ 241350 h 6533995"/>
              <a:gd name="connsiteX6556" fmla="*/ 19504 w 11830043"/>
              <a:gd name="connsiteY6556" fmla="*/ 251074 h 6533995"/>
              <a:gd name="connsiteX6557" fmla="*/ 9720 w 11830043"/>
              <a:gd name="connsiteY6557" fmla="*/ 260861 h 6533995"/>
              <a:gd name="connsiteX6558" fmla="*/ 0 w 11830043"/>
              <a:gd name="connsiteY6558" fmla="*/ 251074 h 6533995"/>
              <a:gd name="connsiteX6559" fmla="*/ 9720 w 11830043"/>
              <a:gd name="connsiteY6559" fmla="*/ 241350 h 6533995"/>
              <a:gd name="connsiteX6560" fmla="*/ 251003 w 11830043"/>
              <a:gd name="connsiteY6560" fmla="*/ 241347 h 6533995"/>
              <a:gd name="connsiteX6561" fmla="*/ 260787 w 11830043"/>
              <a:gd name="connsiteY6561" fmla="*/ 251071 h 6533995"/>
              <a:gd name="connsiteX6562" fmla="*/ 251003 w 11830043"/>
              <a:gd name="connsiteY6562" fmla="*/ 260858 h 6533995"/>
              <a:gd name="connsiteX6563" fmla="*/ 241283 w 11830043"/>
              <a:gd name="connsiteY6563" fmla="*/ 251071 h 6533995"/>
              <a:gd name="connsiteX6564" fmla="*/ 251003 w 11830043"/>
              <a:gd name="connsiteY6564" fmla="*/ 241347 h 6533995"/>
              <a:gd name="connsiteX6565" fmla="*/ 492223 w 11830043"/>
              <a:gd name="connsiteY6565" fmla="*/ 241345 h 6533995"/>
              <a:gd name="connsiteX6566" fmla="*/ 501943 w 11830043"/>
              <a:gd name="connsiteY6566" fmla="*/ 251069 h 6533995"/>
              <a:gd name="connsiteX6567" fmla="*/ 492223 w 11830043"/>
              <a:gd name="connsiteY6567" fmla="*/ 260856 h 6533995"/>
              <a:gd name="connsiteX6568" fmla="*/ 482439 w 11830043"/>
              <a:gd name="connsiteY6568" fmla="*/ 251069 h 6533995"/>
              <a:gd name="connsiteX6569" fmla="*/ 492223 w 11830043"/>
              <a:gd name="connsiteY6569" fmla="*/ 241345 h 6533995"/>
              <a:gd name="connsiteX6570" fmla="*/ 733444 w 11830043"/>
              <a:gd name="connsiteY6570" fmla="*/ 241342 h 6533995"/>
              <a:gd name="connsiteX6571" fmla="*/ 743163 w 11830043"/>
              <a:gd name="connsiteY6571" fmla="*/ 251066 h 6533995"/>
              <a:gd name="connsiteX6572" fmla="*/ 733444 w 11830043"/>
              <a:gd name="connsiteY6572" fmla="*/ 260853 h 6533995"/>
              <a:gd name="connsiteX6573" fmla="*/ 723660 w 11830043"/>
              <a:gd name="connsiteY6573" fmla="*/ 251066 h 6533995"/>
              <a:gd name="connsiteX6574" fmla="*/ 733444 w 11830043"/>
              <a:gd name="connsiteY6574" fmla="*/ 241342 h 6533995"/>
              <a:gd name="connsiteX6575" fmla="*/ 974664 w 11830043"/>
              <a:gd name="connsiteY6575" fmla="*/ 241340 h 6533995"/>
              <a:gd name="connsiteX6576" fmla="*/ 984447 w 11830043"/>
              <a:gd name="connsiteY6576" fmla="*/ 251064 h 6533995"/>
              <a:gd name="connsiteX6577" fmla="*/ 974664 w 11830043"/>
              <a:gd name="connsiteY6577" fmla="*/ 260851 h 6533995"/>
              <a:gd name="connsiteX6578" fmla="*/ 964944 w 11830043"/>
              <a:gd name="connsiteY6578" fmla="*/ 251064 h 6533995"/>
              <a:gd name="connsiteX6579" fmla="*/ 974664 w 11830043"/>
              <a:gd name="connsiteY6579" fmla="*/ 241340 h 6533995"/>
              <a:gd name="connsiteX6580" fmla="*/ 1215884 w 11830043"/>
              <a:gd name="connsiteY6580" fmla="*/ 241337 h 6533995"/>
              <a:gd name="connsiteX6581" fmla="*/ 1225668 w 11830043"/>
              <a:gd name="connsiteY6581" fmla="*/ 251061 h 6533995"/>
              <a:gd name="connsiteX6582" fmla="*/ 1215884 w 11830043"/>
              <a:gd name="connsiteY6582" fmla="*/ 260848 h 6533995"/>
              <a:gd name="connsiteX6583" fmla="*/ 1206164 w 11830043"/>
              <a:gd name="connsiteY6583" fmla="*/ 251061 h 6533995"/>
              <a:gd name="connsiteX6584" fmla="*/ 1215884 w 11830043"/>
              <a:gd name="connsiteY6584" fmla="*/ 241337 h 6533995"/>
              <a:gd name="connsiteX6585" fmla="*/ 1457105 w 11830043"/>
              <a:gd name="connsiteY6585" fmla="*/ 241335 h 6533995"/>
              <a:gd name="connsiteX6586" fmla="*/ 1466825 w 11830043"/>
              <a:gd name="connsiteY6586" fmla="*/ 251059 h 6533995"/>
              <a:gd name="connsiteX6587" fmla="*/ 1457105 w 11830043"/>
              <a:gd name="connsiteY6587" fmla="*/ 260846 h 6533995"/>
              <a:gd name="connsiteX6588" fmla="*/ 1447321 w 11830043"/>
              <a:gd name="connsiteY6588" fmla="*/ 251059 h 6533995"/>
              <a:gd name="connsiteX6589" fmla="*/ 1457105 w 11830043"/>
              <a:gd name="connsiteY6589" fmla="*/ 241335 h 6533995"/>
              <a:gd name="connsiteX6590" fmla="*/ 1698330 w 11830043"/>
              <a:gd name="connsiteY6590" fmla="*/ 241332 h 6533995"/>
              <a:gd name="connsiteX6591" fmla="*/ 1708116 w 11830043"/>
              <a:gd name="connsiteY6591" fmla="*/ 251056 h 6533995"/>
              <a:gd name="connsiteX6592" fmla="*/ 1698330 w 11830043"/>
              <a:gd name="connsiteY6592" fmla="*/ 260843 h 6533995"/>
              <a:gd name="connsiteX6593" fmla="*/ 1688545 w 11830043"/>
              <a:gd name="connsiteY6593" fmla="*/ 251056 h 6533995"/>
              <a:gd name="connsiteX6594" fmla="*/ 1698330 w 11830043"/>
              <a:gd name="connsiteY6594" fmla="*/ 241332 h 6533995"/>
              <a:gd name="connsiteX6595" fmla="*/ 1939580 w 11830043"/>
              <a:gd name="connsiteY6595" fmla="*/ 241330 h 6533995"/>
              <a:gd name="connsiteX6596" fmla="*/ 1949362 w 11830043"/>
              <a:gd name="connsiteY6596" fmla="*/ 251054 h 6533995"/>
              <a:gd name="connsiteX6597" fmla="*/ 1939580 w 11830043"/>
              <a:gd name="connsiteY6597" fmla="*/ 260841 h 6533995"/>
              <a:gd name="connsiteX6598" fmla="*/ 1929858 w 11830043"/>
              <a:gd name="connsiteY6598" fmla="*/ 251054 h 6533995"/>
              <a:gd name="connsiteX6599" fmla="*/ 1939580 w 11830043"/>
              <a:gd name="connsiteY6599" fmla="*/ 241330 h 6533995"/>
              <a:gd name="connsiteX6600" fmla="*/ 2180788 w 11830043"/>
              <a:gd name="connsiteY6600" fmla="*/ 241327 h 6533995"/>
              <a:gd name="connsiteX6601" fmla="*/ 2190577 w 11830043"/>
              <a:gd name="connsiteY6601" fmla="*/ 251051 h 6533995"/>
              <a:gd name="connsiteX6602" fmla="*/ 2180788 w 11830043"/>
              <a:gd name="connsiteY6602" fmla="*/ 260838 h 6533995"/>
              <a:gd name="connsiteX6603" fmla="*/ 2171080 w 11830043"/>
              <a:gd name="connsiteY6603" fmla="*/ 251051 h 6533995"/>
              <a:gd name="connsiteX6604" fmla="*/ 2180788 w 11830043"/>
              <a:gd name="connsiteY6604" fmla="*/ 241327 h 6533995"/>
              <a:gd name="connsiteX6605" fmla="*/ 2422035 w 11830043"/>
              <a:gd name="connsiteY6605" fmla="*/ 241325 h 6533995"/>
              <a:gd name="connsiteX6606" fmla="*/ 2431751 w 11830043"/>
              <a:gd name="connsiteY6606" fmla="*/ 251049 h 6533995"/>
              <a:gd name="connsiteX6607" fmla="*/ 2422035 w 11830043"/>
              <a:gd name="connsiteY6607" fmla="*/ 260836 h 6533995"/>
              <a:gd name="connsiteX6608" fmla="*/ 2412254 w 11830043"/>
              <a:gd name="connsiteY6608" fmla="*/ 251049 h 6533995"/>
              <a:gd name="connsiteX6609" fmla="*/ 2422035 w 11830043"/>
              <a:gd name="connsiteY6609" fmla="*/ 241325 h 6533995"/>
              <a:gd name="connsiteX6610" fmla="*/ 2663272 w 11830043"/>
              <a:gd name="connsiteY6610" fmla="*/ 241322 h 6533995"/>
              <a:gd name="connsiteX6611" fmla="*/ 2672996 w 11830043"/>
              <a:gd name="connsiteY6611" fmla="*/ 251046 h 6533995"/>
              <a:gd name="connsiteX6612" fmla="*/ 2663272 w 11830043"/>
              <a:gd name="connsiteY6612" fmla="*/ 260833 h 6533995"/>
              <a:gd name="connsiteX6613" fmla="*/ 2653489 w 11830043"/>
              <a:gd name="connsiteY6613" fmla="*/ 251046 h 6533995"/>
              <a:gd name="connsiteX6614" fmla="*/ 2663272 w 11830043"/>
              <a:gd name="connsiteY6614" fmla="*/ 241322 h 6533995"/>
              <a:gd name="connsiteX6615" fmla="*/ 2904569 w 11830043"/>
              <a:gd name="connsiteY6615" fmla="*/ 241319 h 6533995"/>
              <a:gd name="connsiteX6616" fmla="*/ 2914352 w 11830043"/>
              <a:gd name="connsiteY6616" fmla="*/ 251044 h 6533995"/>
              <a:gd name="connsiteX6617" fmla="*/ 2904569 w 11830043"/>
              <a:gd name="connsiteY6617" fmla="*/ 260830 h 6533995"/>
              <a:gd name="connsiteX6618" fmla="*/ 2894788 w 11830043"/>
              <a:gd name="connsiteY6618" fmla="*/ 251044 h 6533995"/>
              <a:gd name="connsiteX6619" fmla="*/ 2904569 w 11830043"/>
              <a:gd name="connsiteY6619" fmla="*/ 241319 h 6533995"/>
              <a:gd name="connsiteX6620" fmla="*/ 3145749 w 11830043"/>
              <a:gd name="connsiteY6620" fmla="*/ 241317 h 6533995"/>
              <a:gd name="connsiteX6621" fmla="*/ 3155530 w 11830043"/>
              <a:gd name="connsiteY6621" fmla="*/ 251041 h 6533995"/>
              <a:gd name="connsiteX6622" fmla="*/ 3145749 w 11830043"/>
              <a:gd name="connsiteY6622" fmla="*/ 260828 h 6533995"/>
              <a:gd name="connsiteX6623" fmla="*/ 3136030 w 11830043"/>
              <a:gd name="connsiteY6623" fmla="*/ 251041 h 6533995"/>
              <a:gd name="connsiteX6624" fmla="*/ 3145749 w 11830043"/>
              <a:gd name="connsiteY6624" fmla="*/ 241317 h 6533995"/>
              <a:gd name="connsiteX6625" fmla="*/ 3386956 w 11830043"/>
              <a:gd name="connsiteY6625" fmla="*/ 241314 h 6533995"/>
              <a:gd name="connsiteX6626" fmla="*/ 3396742 w 11830043"/>
              <a:gd name="connsiteY6626" fmla="*/ 251038 h 6533995"/>
              <a:gd name="connsiteX6627" fmla="*/ 3386956 w 11830043"/>
              <a:gd name="connsiteY6627" fmla="*/ 260825 h 6533995"/>
              <a:gd name="connsiteX6628" fmla="*/ 3377235 w 11830043"/>
              <a:gd name="connsiteY6628" fmla="*/ 251038 h 6533995"/>
              <a:gd name="connsiteX6629" fmla="*/ 3386956 w 11830043"/>
              <a:gd name="connsiteY6629" fmla="*/ 241314 h 6533995"/>
              <a:gd name="connsiteX6630" fmla="*/ 3628209 w 11830043"/>
              <a:gd name="connsiteY6630" fmla="*/ 241312 h 6533995"/>
              <a:gd name="connsiteX6631" fmla="*/ 3637930 w 11830043"/>
              <a:gd name="connsiteY6631" fmla="*/ 251036 h 6533995"/>
              <a:gd name="connsiteX6632" fmla="*/ 3628209 w 11830043"/>
              <a:gd name="connsiteY6632" fmla="*/ 260823 h 6533995"/>
              <a:gd name="connsiteX6633" fmla="*/ 3618428 w 11830043"/>
              <a:gd name="connsiteY6633" fmla="*/ 251036 h 6533995"/>
              <a:gd name="connsiteX6634" fmla="*/ 3628209 w 11830043"/>
              <a:gd name="connsiteY6634" fmla="*/ 241312 h 6533995"/>
              <a:gd name="connsiteX6635" fmla="*/ 3869427 w 11830043"/>
              <a:gd name="connsiteY6635" fmla="*/ 241309 h 6533995"/>
              <a:gd name="connsiteX6636" fmla="*/ 3879147 w 11830043"/>
              <a:gd name="connsiteY6636" fmla="*/ 251033 h 6533995"/>
              <a:gd name="connsiteX6637" fmla="*/ 3869427 w 11830043"/>
              <a:gd name="connsiteY6637" fmla="*/ 260820 h 6533995"/>
              <a:gd name="connsiteX6638" fmla="*/ 3859645 w 11830043"/>
              <a:gd name="connsiteY6638" fmla="*/ 251033 h 6533995"/>
              <a:gd name="connsiteX6639" fmla="*/ 3869427 w 11830043"/>
              <a:gd name="connsiteY6639" fmla="*/ 241309 h 6533995"/>
              <a:gd name="connsiteX6640" fmla="*/ 4110581 w 11830043"/>
              <a:gd name="connsiteY6640" fmla="*/ 241307 h 6533995"/>
              <a:gd name="connsiteX6641" fmla="*/ 4120362 w 11830043"/>
              <a:gd name="connsiteY6641" fmla="*/ 251031 h 6533995"/>
              <a:gd name="connsiteX6642" fmla="*/ 4110581 w 11830043"/>
              <a:gd name="connsiteY6642" fmla="*/ 260818 h 6533995"/>
              <a:gd name="connsiteX6643" fmla="*/ 4100797 w 11830043"/>
              <a:gd name="connsiteY6643" fmla="*/ 251031 h 6533995"/>
              <a:gd name="connsiteX6644" fmla="*/ 4110581 w 11830043"/>
              <a:gd name="connsiteY6644" fmla="*/ 241307 h 6533995"/>
              <a:gd name="connsiteX6645" fmla="*/ 4351806 w 11830043"/>
              <a:gd name="connsiteY6645" fmla="*/ 241304 h 6533995"/>
              <a:gd name="connsiteX6646" fmla="*/ 4361580 w 11830043"/>
              <a:gd name="connsiteY6646" fmla="*/ 251028 h 6533995"/>
              <a:gd name="connsiteX6647" fmla="*/ 4351806 w 11830043"/>
              <a:gd name="connsiteY6647" fmla="*/ 260815 h 6533995"/>
              <a:gd name="connsiteX6648" fmla="*/ 4342006 w 11830043"/>
              <a:gd name="connsiteY6648" fmla="*/ 251028 h 6533995"/>
              <a:gd name="connsiteX6649" fmla="*/ 4351806 w 11830043"/>
              <a:gd name="connsiteY6649" fmla="*/ 241304 h 6533995"/>
              <a:gd name="connsiteX6650" fmla="*/ 4593017 w 11830043"/>
              <a:gd name="connsiteY6650" fmla="*/ 241302 h 6533995"/>
              <a:gd name="connsiteX6651" fmla="*/ 4602795 w 11830043"/>
              <a:gd name="connsiteY6651" fmla="*/ 251026 h 6533995"/>
              <a:gd name="connsiteX6652" fmla="*/ 4593017 w 11830043"/>
              <a:gd name="connsiteY6652" fmla="*/ 260813 h 6533995"/>
              <a:gd name="connsiteX6653" fmla="*/ 4583304 w 11830043"/>
              <a:gd name="connsiteY6653" fmla="*/ 251026 h 6533995"/>
              <a:gd name="connsiteX6654" fmla="*/ 4593017 w 11830043"/>
              <a:gd name="connsiteY6654" fmla="*/ 241302 h 6533995"/>
              <a:gd name="connsiteX6655" fmla="*/ 4834252 w 11830043"/>
              <a:gd name="connsiteY6655" fmla="*/ 241299 h 6533995"/>
              <a:gd name="connsiteX6656" fmla="*/ 4844038 w 11830043"/>
              <a:gd name="connsiteY6656" fmla="*/ 251023 h 6533995"/>
              <a:gd name="connsiteX6657" fmla="*/ 4834252 w 11830043"/>
              <a:gd name="connsiteY6657" fmla="*/ 260810 h 6533995"/>
              <a:gd name="connsiteX6658" fmla="*/ 4824532 w 11830043"/>
              <a:gd name="connsiteY6658" fmla="*/ 251023 h 6533995"/>
              <a:gd name="connsiteX6659" fmla="*/ 4834252 w 11830043"/>
              <a:gd name="connsiteY6659" fmla="*/ 241299 h 6533995"/>
              <a:gd name="connsiteX6660" fmla="*/ 5075485 w 11830043"/>
              <a:gd name="connsiteY6660" fmla="*/ 241297 h 6533995"/>
              <a:gd name="connsiteX6661" fmla="*/ 5085201 w 11830043"/>
              <a:gd name="connsiteY6661" fmla="*/ 251021 h 6533995"/>
              <a:gd name="connsiteX6662" fmla="*/ 5075485 w 11830043"/>
              <a:gd name="connsiteY6662" fmla="*/ 260808 h 6533995"/>
              <a:gd name="connsiteX6663" fmla="*/ 5065704 w 11830043"/>
              <a:gd name="connsiteY6663" fmla="*/ 251021 h 6533995"/>
              <a:gd name="connsiteX6664" fmla="*/ 5075485 w 11830043"/>
              <a:gd name="connsiteY6664" fmla="*/ 241297 h 6533995"/>
              <a:gd name="connsiteX6665" fmla="*/ 5316710 w 11830043"/>
              <a:gd name="connsiteY6665" fmla="*/ 241294 h 6533995"/>
              <a:gd name="connsiteX6666" fmla="*/ 5326429 w 11830043"/>
              <a:gd name="connsiteY6666" fmla="*/ 251018 h 6533995"/>
              <a:gd name="connsiteX6667" fmla="*/ 5316710 w 11830043"/>
              <a:gd name="connsiteY6667" fmla="*/ 260805 h 6533995"/>
              <a:gd name="connsiteX6668" fmla="*/ 5306924 w 11830043"/>
              <a:gd name="connsiteY6668" fmla="*/ 251018 h 6533995"/>
              <a:gd name="connsiteX6669" fmla="*/ 5316710 w 11830043"/>
              <a:gd name="connsiteY6669" fmla="*/ 241294 h 6533995"/>
              <a:gd name="connsiteX6670" fmla="*/ 5557991 w 11830043"/>
              <a:gd name="connsiteY6670" fmla="*/ 241292 h 6533995"/>
              <a:gd name="connsiteX6671" fmla="*/ 5567774 w 11830043"/>
              <a:gd name="connsiteY6671" fmla="*/ 251016 h 6533995"/>
              <a:gd name="connsiteX6672" fmla="*/ 5557991 w 11830043"/>
              <a:gd name="connsiteY6672" fmla="*/ 260803 h 6533995"/>
              <a:gd name="connsiteX6673" fmla="*/ 5548208 w 11830043"/>
              <a:gd name="connsiteY6673" fmla="*/ 251016 h 6533995"/>
              <a:gd name="connsiteX6674" fmla="*/ 5557991 w 11830043"/>
              <a:gd name="connsiteY6674" fmla="*/ 241292 h 6533995"/>
              <a:gd name="connsiteX6675" fmla="*/ 5799205 w 11830043"/>
              <a:gd name="connsiteY6675" fmla="*/ 241289 h 6533995"/>
              <a:gd name="connsiteX6676" fmla="*/ 5808989 w 11830043"/>
              <a:gd name="connsiteY6676" fmla="*/ 251013 h 6533995"/>
              <a:gd name="connsiteX6677" fmla="*/ 5799205 w 11830043"/>
              <a:gd name="connsiteY6677" fmla="*/ 260800 h 6533995"/>
              <a:gd name="connsiteX6678" fmla="*/ 5789486 w 11830043"/>
              <a:gd name="connsiteY6678" fmla="*/ 251013 h 6533995"/>
              <a:gd name="connsiteX6679" fmla="*/ 5799205 w 11830043"/>
              <a:gd name="connsiteY6679" fmla="*/ 241289 h 6533995"/>
              <a:gd name="connsiteX6680" fmla="*/ 6040432 w 11830043"/>
              <a:gd name="connsiteY6680" fmla="*/ 241287 h 6533995"/>
              <a:gd name="connsiteX6681" fmla="*/ 6050216 w 11830043"/>
              <a:gd name="connsiteY6681" fmla="*/ 251011 h 6533995"/>
              <a:gd name="connsiteX6682" fmla="*/ 6040432 w 11830043"/>
              <a:gd name="connsiteY6682" fmla="*/ 260798 h 6533995"/>
              <a:gd name="connsiteX6683" fmla="*/ 6030712 w 11830043"/>
              <a:gd name="connsiteY6683" fmla="*/ 251011 h 6533995"/>
              <a:gd name="connsiteX6684" fmla="*/ 6040432 w 11830043"/>
              <a:gd name="connsiteY6684" fmla="*/ 241287 h 6533995"/>
              <a:gd name="connsiteX6685" fmla="*/ 6281661 w 11830043"/>
              <a:gd name="connsiteY6685" fmla="*/ 241284 h 6533995"/>
              <a:gd name="connsiteX6686" fmla="*/ 6291381 w 11830043"/>
              <a:gd name="connsiteY6686" fmla="*/ 251008 h 6533995"/>
              <a:gd name="connsiteX6687" fmla="*/ 6281661 w 11830043"/>
              <a:gd name="connsiteY6687" fmla="*/ 260795 h 6533995"/>
              <a:gd name="connsiteX6688" fmla="*/ 6271877 w 11830043"/>
              <a:gd name="connsiteY6688" fmla="*/ 251008 h 6533995"/>
              <a:gd name="connsiteX6689" fmla="*/ 6281661 w 11830043"/>
              <a:gd name="connsiteY6689" fmla="*/ 241284 h 6533995"/>
              <a:gd name="connsiteX6690" fmla="*/ 6522889 w 11830043"/>
              <a:gd name="connsiteY6690" fmla="*/ 241281 h 6533995"/>
              <a:gd name="connsiteX6691" fmla="*/ 6532610 w 11830043"/>
              <a:gd name="connsiteY6691" fmla="*/ 251006 h 6533995"/>
              <a:gd name="connsiteX6692" fmla="*/ 6522889 w 11830043"/>
              <a:gd name="connsiteY6692" fmla="*/ 260792 h 6533995"/>
              <a:gd name="connsiteX6693" fmla="*/ 6513105 w 11830043"/>
              <a:gd name="connsiteY6693" fmla="*/ 251006 h 6533995"/>
              <a:gd name="connsiteX6694" fmla="*/ 6522889 w 11830043"/>
              <a:gd name="connsiteY6694" fmla="*/ 241281 h 6533995"/>
              <a:gd name="connsiteX6695" fmla="*/ 6764118 w 11830043"/>
              <a:gd name="connsiteY6695" fmla="*/ 241279 h 6533995"/>
              <a:gd name="connsiteX6696" fmla="*/ 6773902 w 11830043"/>
              <a:gd name="connsiteY6696" fmla="*/ 251003 h 6533995"/>
              <a:gd name="connsiteX6697" fmla="*/ 6764118 w 11830043"/>
              <a:gd name="connsiteY6697" fmla="*/ 260790 h 6533995"/>
              <a:gd name="connsiteX6698" fmla="*/ 6754335 w 11830043"/>
              <a:gd name="connsiteY6698" fmla="*/ 251003 h 6533995"/>
              <a:gd name="connsiteX6699" fmla="*/ 6764118 w 11830043"/>
              <a:gd name="connsiteY6699" fmla="*/ 241279 h 6533995"/>
              <a:gd name="connsiteX6700" fmla="*/ 7005346 w 11830043"/>
              <a:gd name="connsiteY6700" fmla="*/ 241276 h 6533995"/>
              <a:gd name="connsiteX6701" fmla="*/ 7015130 w 11830043"/>
              <a:gd name="connsiteY6701" fmla="*/ 251000 h 6533995"/>
              <a:gd name="connsiteX6702" fmla="*/ 7005346 w 11830043"/>
              <a:gd name="connsiteY6702" fmla="*/ 260787 h 6533995"/>
              <a:gd name="connsiteX6703" fmla="*/ 6995626 w 11830043"/>
              <a:gd name="connsiteY6703" fmla="*/ 251000 h 6533995"/>
              <a:gd name="connsiteX6704" fmla="*/ 7005346 w 11830043"/>
              <a:gd name="connsiteY6704" fmla="*/ 241276 h 6533995"/>
              <a:gd name="connsiteX6705" fmla="*/ 7246575 w 11830043"/>
              <a:gd name="connsiteY6705" fmla="*/ 241274 h 6533995"/>
              <a:gd name="connsiteX6706" fmla="*/ 7256359 w 11830043"/>
              <a:gd name="connsiteY6706" fmla="*/ 250998 h 6533995"/>
              <a:gd name="connsiteX6707" fmla="*/ 7246575 w 11830043"/>
              <a:gd name="connsiteY6707" fmla="*/ 260785 h 6533995"/>
              <a:gd name="connsiteX6708" fmla="*/ 7236855 w 11830043"/>
              <a:gd name="connsiteY6708" fmla="*/ 250998 h 6533995"/>
              <a:gd name="connsiteX6709" fmla="*/ 7246575 w 11830043"/>
              <a:gd name="connsiteY6709" fmla="*/ 241274 h 6533995"/>
              <a:gd name="connsiteX6710" fmla="*/ 7487803 w 11830043"/>
              <a:gd name="connsiteY6710" fmla="*/ 241271 h 6533995"/>
              <a:gd name="connsiteX6711" fmla="*/ 7497524 w 11830043"/>
              <a:gd name="connsiteY6711" fmla="*/ 250995 h 6533995"/>
              <a:gd name="connsiteX6712" fmla="*/ 7487803 w 11830043"/>
              <a:gd name="connsiteY6712" fmla="*/ 260782 h 6533995"/>
              <a:gd name="connsiteX6713" fmla="*/ 7478019 w 11830043"/>
              <a:gd name="connsiteY6713" fmla="*/ 250995 h 6533995"/>
              <a:gd name="connsiteX6714" fmla="*/ 7487803 w 11830043"/>
              <a:gd name="connsiteY6714" fmla="*/ 241271 h 6533995"/>
              <a:gd name="connsiteX6715" fmla="*/ 7729032 w 11830043"/>
              <a:gd name="connsiteY6715" fmla="*/ 241269 h 6533995"/>
              <a:gd name="connsiteX6716" fmla="*/ 7738753 w 11830043"/>
              <a:gd name="connsiteY6716" fmla="*/ 250993 h 6533995"/>
              <a:gd name="connsiteX6717" fmla="*/ 7729032 w 11830043"/>
              <a:gd name="connsiteY6717" fmla="*/ 260780 h 6533995"/>
              <a:gd name="connsiteX6718" fmla="*/ 7719249 w 11830043"/>
              <a:gd name="connsiteY6718" fmla="*/ 250993 h 6533995"/>
              <a:gd name="connsiteX6719" fmla="*/ 7729032 w 11830043"/>
              <a:gd name="connsiteY6719" fmla="*/ 241269 h 6533995"/>
              <a:gd name="connsiteX6720" fmla="*/ 7970260 w 11830043"/>
              <a:gd name="connsiteY6720" fmla="*/ 241266 h 6533995"/>
              <a:gd name="connsiteX6721" fmla="*/ 7980044 w 11830043"/>
              <a:gd name="connsiteY6721" fmla="*/ 250990 h 6533995"/>
              <a:gd name="connsiteX6722" fmla="*/ 7970260 w 11830043"/>
              <a:gd name="connsiteY6722" fmla="*/ 260777 h 6533995"/>
              <a:gd name="connsiteX6723" fmla="*/ 7960477 w 11830043"/>
              <a:gd name="connsiteY6723" fmla="*/ 250990 h 6533995"/>
              <a:gd name="connsiteX6724" fmla="*/ 7970260 w 11830043"/>
              <a:gd name="connsiteY6724" fmla="*/ 241266 h 6533995"/>
              <a:gd name="connsiteX6725" fmla="*/ 8211553 w 11830043"/>
              <a:gd name="connsiteY6725" fmla="*/ 241264 h 6533995"/>
              <a:gd name="connsiteX6726" fmla="*/ 8221273 w 11830043"/>
              <a:gd name="connsiteY6726" fmla="*/ 250988 h 6533995"/>
              <a:gd name="connsiteX6727" fmla="*/ 8211553 w 11830043"/>
              <a:gd name="connsiteY6727" fmla="*/ 260775 h 6533995"/>
              <a:gd name="connsiteX6728" fmla="*/ 8201769 w 11830043"/>
              <a:gd name="connsiteY6728" fmla="*/ 250988 h 6533995"/>
              <a:gd name="connsiteX6729" fmla="*/ 8211553 w 11830043"/>
              <a:gd name="connsiteY6729" fmla="*/ 241264 h 6533995"/>
              <a:gd name="connsiteX6730" fmla="*/ 8452781 w 11830043"/>
              <a:gd name="connsiteY6730" fmla="*/ 241261 h 6533995"/>
              <a:gd name="connsiteX6731" fmla="*/ 8462566 w 11830043"/>
              <a:gd name="connsiteY6731" fmla="*/ 250985 h 6533995"/>
              <a:gd name="connsiteX6732" fmla="*/ 8452781 w 11830043"/>
              <a:gd name="connsiteY6732" fmla="*/ 260772 h 6533995"/>
              <a:gd name="connsiteX6733" fmla="*/ 8443061 w 11830043"/>
              <a:gd name="connsiteY6733" fmla="*/ 250985 h 6533995"/>
              <a:gd name="connsiteX6734" fmla="*/ 8452781 w 11830043"/>
              <a:gd name="connsiteY6734" fmla="*/ 241261 h 6533995"/>
              <a:gd name="connsiteX6735" fmla="*/ 8694009 w 11830043"/>
              <a:gd name="connsiteY6735" fmla="*/ 241259 h 6533995"/>
              <a:gd name="connsiteX6736" fmla="*/ 8703730 w 11830043"/>
              <a:gd name="connsiteY6736" fmla="*/ 250983 h 6533995"/>
              <a:gd name="connsiteX6737" fmla="*/ 8694009 w 11830043"/>
              <a:gd name="connsiteY6737" fmla="*/ 260770 h 6533995"/>
              <a:gd name="connsiteX6738" fmla="*/ 8684289 w 11830043"/>
              <a:gd name="connsiteY6738" fmla="*/ 250983 h 6533995"/>
              <a:gd name="connsiteX6739" fmla="*/ 8694009 w 11830043"/>
              <a:gd name="connsiteY6739" fmla="*/ 241259 h 6533995"/>
              <a:gd name="connsiteX6740" fmla="*/ 8935237 w 11830043"/>
              <a:gd name="connsiteY6740" fmla="*/ 241256 h 6533995"/>
              <a:gd name="connsiteX6741" fmla="*/ 8944958 w 11830043"/>
              <a:gd name="connsiteY6741" fmla="*/ 250980 h 6533995"/>
              <a:gd name="connsiteX6742" fmla="*/ 8935237 w 11830043"/>
              <a:gd name="connsiteY6742" fmla="*/ 260767 h 6533995"/>
              <a:gd name="connsiteX6743" fmla="*/ 8925454 w 11830043"/>
              <a:gd name="connsiteY6743" fmla="*/ 250980 h 6533995"/>
              <a:gd name="connsiteX6744" fmla="*/ 8935237 w 11830043"/>
              <a:gd name="connsiteY6744" fmla="*/ 241256 h 6533995"/>
              <a:gd name="connsiteX6745" fmla="*/ 9176467 w 11830043"/>
              <a:gd name="connsiteY6745" fmla="*/ 241254 h 6533995"/>
              <a:gd name="connsiteX6746" fmla="*/ 9186187 w 11830043"/>
              <a:gd name="connsiteY6746" fmla="*/ 250978 h 6533995"/>
              <a:gd name="connsiteX6747" fmla="*/ 9176467 w 11830043"/>
              <a:gd name="connsiteY6747" fmla="*/ 260765 h 6533995"/>
              <a:gd name="connsiteX6748" fmla="*/ 9166683 w 11830043"/>
              <a:gd name="connsiteY6748" fmla="*/ 250978 h 6533995"/>
              <a:gd name="connsiteX6749" fmla="*/ 9176467 w 11830043"/>
              <a:gd name="connsiteY6749" fmla="*/ 241254 h 6533995"/>
              <a:gd name="connsiteX6750" fmla="*/ 9417695 w 11830043"/>
              <a:gd name="connsiteY6750" fmla="*/ 241251 h 6533995"/>
              <a:gd name="connsiteX6751" fmla="*/ 9427416 w 11830043"/>
              <a:gd name="connsiteY6751" fmla="*/ 250975 h 6533995"/>
              <a:gd name="connsiteX6752" fmla="*/ 9417695 w 11830043"/>
              <a:gd name="connsiteY6752" fmla="*/ 260762 h 6533995"/>
              <a:gd name="connsiteX6753" fmla="*/ 9407911 w 11830043"/>
              <a:gd name="connsiteY6753" fmla="*/ 250975 h 6533995"/>
              <a:gd name="connsiteX6754" fmla="*/ 9417695 w 11830043"/>
              <a:gd name="connsiteY6754" fmla="*/ 241251 h 6533995"/>
              <a:gd name="connsiteX6755" fmla="*/ 9649203 w 11830043"/>
              <a:gd name="connsiteY6755" fmla="*/ 129 h 6533995"/>
              <a:gd name="connsiteX6756" fmla="*/ 9658923 w 11830043"/>
              <a:gd name="connsiteY6756" fmla="*/ 9916 h 6533995"/>
              <a:gd name="connsiteX6757" fmla="*/ 9649203 w 11830043"/>
              <a:gd name="connsiteY6757" fmla="*/ 19640 h 6533995"/>
              <a:gd name="connsiteX6758" fmla="*/ 9639483 w 11830043"/>
              <a:gd name="connsiteY6758" fmla="*/ 9916 h 6533995"/>
              <a:gd name="connsiteX6759" fmla="*/ 9649203 w 11830043"/>
              <a:gd name="connsiteY6759" fmla="*/ 129 h 6533995"/>
              <a:gd name="connsiteX6760" fmla="*/ 9890432 w 11830043"/>
              <a:gd name="connsiteY6760" fmla="*/ 126 h 6533995"/>
              <a:gd name="connsiteX6761" fmla="*/ 9900152 w 11830043"/>
              <a:gd name="connsiteY6761" fmla="*/ 9913 h 6533995"/>
              <a:gd name="connsiteX6762" fmla="*/ 9890432 w 11830043"/>
              <a:gd name="connsiteY6762" fmla="*/ 19637 h 6533995"/>
              <a:gd name="connsiteX6763" fmla="*/ 9880648 w 11830043"/>
              <a:gd name="connsiteY6763" fmla="*/ 9913 h 6533995"/>
              <a:gd name="connsiteX6764" fmla="*/ 9890432 w 11830043"/>
              <a:gd name="connsiteY6764" fmla="*/ 126 h 6533995"/>
              <a:gd name="connsiteX6765" fmla="*/ 10131660 w 11830043"/>
              <a:gd name="connsiteY6765" fmla="*/ 124 h 6533995"/>
              <a:gd name="connsiteX6766" fmla="*/ 10141444 w 11830043"/>
              <a:gd name="connsiteY6766" fmla="*/ 9911 h 6533995"/>
              <a:gd name="connsiteX6767" fmla="*/ 10131660 w 11830043"/>
              <a:gd name="connsiteY6767" fmla="*/ 19635 h 6533995"/>
              <a:gd name="connsiteX6768" fmla="*/ 10121940 w 11830043"/>
              <a:gd name="connsiteY6768" fmla="*/ 9911 h 6533995"/>
              <a:gd name="connsiteX6769" fmla="*/ 10131660 w 11830043"/>
              <a:gd name="connsiteY6769" fmla="*/ 124 h 6533995"/>
              <a:gd name="connsiteX6770" fmla="*/ 10372888 w 11830043"/>
              <a:gd name="connsiteY6770" fmla="*/ 121 h 6533995"/>
              <a:gd name="connsiteX6771" fmla="*/ 10382673 w 11830043"/>
              <a:gd name="connsiteY6771" fmla="*/ 9908 h 6533995"/>
              <a:gd name="connsiteX6772" fmla="*/ 10372888 w 11830043"/>
              <a:gd name="connsiteY6772" fmla="*/ 19632 h 6533995"/>
              <a:gd name="connsiteX6773" fmla="*/ 10363168 w 11830043"/>
              <a:gd name="connsiteY6773" fmla="*/ 9908 h 6533995"/>
              <a:gd name="connsiteX6774" fmla="*/ 10372888 w 11830043"/>
              <a:gd name="connsiteY6774" fmla="*/ 121 h 6533995"/>
              <a:gd name="connsiteX6775" fmla="*/ 10614116 w 11830043"/>
              <a:gd name="connsiteY6775" fmla="*/ 118 h 6533995"/>
              <a:gd name="connsiteX6776" fmla="*/ 10623901 w 11830043"/>
              <a:gd name="connsiteY6776" fmla="*/ 9905 h 6533995"/>
              <a:gd name="connsiteX6777" fmla="*/ 10614116 w 11830043"/>
              <a:gd name="connsiteY6777" fmla="*/ 19629 h 6533995"/>
              <a:gd name="connsiteX6778" fmla="*/ 10604396 w 11830043"/>
              <a:gd name="connsiteY6778" fmla="*/ 9905 h 6533995"/>
              <a:gd name="connsiteX6779" fmla="*/ 10614116 w 11830043"/>
              <a:gd name="connsiteY6779" fmla="*/ 118 h 6533995"/>
              <a:gd name="connsiteX6780" fmla="*/ 10855345 w 11830043"/>
              <a:gd name="connsiteY6780" fmla="*/ 116 h 6533995"/>
              <a:gd name="connsiteX6781" fmla="*/ 10865065 w 11830043"/>
              <a:gd name="connsiteY6781" fmla="*/ 9903 h 6533995"/>
              <a:gd name="connsiteX6782" fmla="*/ 10855345 w 11830043"/>
              <a:gd name="connsiteY6782" fmla="*/ 19627 h 6533995"/>
              <a:gd name="connsiteX6783" fmla="*/ 10845625 w 11830043"/>
              <a:gd name="connsiteY6783" fmla="*/ 9903 h 6533995"/>
              <a:gd name="connsiteX6784" fmla="*/ 10855345 w 11830043"/>
              <a:gd name="connsiteY6784" fmla="*/ 116 h 6533995"/>
              <a:gd name="connsiteX6785" fmla="*/ 11096574 w 11830043"/>
              <a:gd name="connsiteY6785" fmla="*/ 113 h 6533995"/>
              <a:gd name="connsiteX6786" fmla="*/ 11106294 w 11830043"/>
              <a:gd name="connsiteY6786" fmla="*/ 9900 h 6533995"/>
              <a:gd name="connsiteX6787" fmla="*/ 11096574 w 11830043"/>
              <a:gd name="connsiteY6787" fmla="*/ 19624 h 6533995"/>
              <a:gd name="connsiteX6788" fmla="*/ 11086790 w 11830043"/>
              <a:gd name="connsiteY6788" fmla="*/ 9900 h 6533995"/>
              <a:gd name="connsiteX6789" fmla="*/ 11096574 w 11830043"/>
              <a:gd name="connsiteY6789" fmla="*/ 113 h 6533995"/>
              <a:gd name="connsiteX6790" fmla="*/ 11337802 w 11830043"/>
              <a:gd name="connsiteY6790" fmla="*/ 110 h 6533995"/>
              <a:gd name="connsiteX6791" fmla="*/ 11347587 w 11830043"/>
              <a:gd name="connsiteY6791" fmla="*/ 9898 h 6533995"/>
              <a:gd name="connsiteX6792" fmla="*/ 11337802 w 11830043"/>
              <a:gd name="connsiteY6792" fmla="*/ 19621 h 6533995"/>
              <a:gd name="connsiteX6793" fmla="*/ 11328082 w 11830043"/>
              <a:gd name="connsiteY6793" fmla="*/ 9898 h 6533995"/>
              <a:gd name="connsiteX6794" fmla="*/ 11337802 w 11830043"/>
              <a:gd name="connsiteY6794" fmla="*/ 110 h 6533995"/>
              <a:gd name="connsiteX6795" fmla="*/ 11579030 w 11830043"/>
              <a:gd name="connsiteY6795" fmla="*/ 108 h 6533995"/>
              <a:gd name="connsiteX6796" fmla="*/ 11588815 w 11830043"/>
              <a:gd name="connsiteY6796" fmla="*/ 9895 h 6533995"/>
              <a:gd name="connsiteX6797" fmla="*/ 11579030 w 11830043"/>
              <a:gd name="connsiteY6797" fmla="*/ 19619 h 6533995"/>
              <a:gd name="connsiteX6798" fmla="*/ 11569310 w 11830043"/>
              <a:gd name="connsiteY6798" fmla="*/ 9895 h 6533995"/>
              <a:gd name="connsiteX6799" fmla="*/ 11579030 w 11830043"/>
              <a:gd name="connsiteY6799" fmla="*/ 108 h 6533995"/>
              <a:gd name="connsiteX6800" fmla="*/ 11820259 w 11830043"/>
              <a:gd name="connsiteY6800" fmla="*/ 105 h 6533995"/>
              <a:gd name="connsiteX6801" fmla="*/ 11830043 w 11830043"/>
              <a:gd name="connsiteY6801" fmla="*/ 9892 h 6533995"/>
              <a:gd name="connsiteX6802" fmla="*/ 11820259 w 11830043"/>
              <a:gd name="connsiteY6802" fmla="*/ 19616 h 6533995"/>
              <a:gd name="connsiteX6803" fmla="*/ 11810539 w 11830043"/>
              <a:gd name="connsiteY6803" fmla="*/ 9892 h 6533995"/>
              <a:gd name="connsiteX6804" fmla="*/ 11820259 w 11830043"/>
              <a:gd name="connsiteY6804" fmla="*/ 105 h 6533995"/>
              <a:gd name="connsiteX6805" fmla="*/ 9720 w 11830043"/>
              <a:gd name="connsiteY6805" fmla="*/ 103 h 6533995"/>
              <a:gd name="connsiteX6806" fmla="*/ 19503 w 11830043"/>
              <a:gd name="connsiteY6806" fmla="*/ 9890 h 6533995"/>
              <a:gd name="connsiteX6807" fmla="*/ 9720 w 11830043"/>
              <a:gd name="connsiteY6807" fmla="*/ 19614 h 6533995"/>
              <a:gd name="connsiteX6808" fmla="*/ 0 w 11830043"/>
              <a:gd name="connsiteY6808" fmla="*/ 9890 h 6533995"/>
              <a:gd name="connsiteX6809" fmla="*/ 9720 w 11830043"/>
              <a:gd name="connsiteY6809" fmla="*/ 103 h 6533995"/>
              <a:gd name="connsiteX6810" fmla="*/ 251003 w 11830043"/>
              <a:gd name="connsiteY6810" fmla="*/ 100 h 6533995"/>
              <a:gd name="connsiteX6811" fmla="*/ 260787 w 11830043"/>
              <a:gd name="connsiteY6811" fmla="*/ 9887 h 6533995"/>
              <a:gd name="connsiteX6812" fmla="*/ 251003 w 11830043"/>
              <a:gd name="connsiteY6812" fmla="*/ 19611 h 6533995"/>
              <a:gd name="connsiteX6813" fmla="*/ 241283 w 11830043"/>
              <a:gd name="connsiteY6813" fmla="*/ 9887 h 6533995"/>
              <a:gd name="connsiteX6814" fmla="*/ 251003 w 11830043"/>
              <a:gd name="connsiteY6814" fmla="*/ 100 h 6533995"/>
              <a:gd name="connsiteX6815" fmla="*/ 492223 w 11830043"/>
              <a:gd name="connsiteY6815" fmla="*/ 97 h 6533995"/>
              <a:gd name="connsiteX6816" fmla="*/ 501942 w 11830043"/>
              <a:gd name="connsiteY6816" fmla="*/ 9884 h 6533995"/>
              <a:gd name="connsiteX6817" fmla="*/ 492223 w 11830043"/>
              <a:gd name="connsiteY6817" fmla="*/ 19608 h 6533995"/>
              <a:gd name="connsiteX6818" fmla="*/ 482439 w 11830043"/>
              <a:gd name="connsiteY6818" fmla="*/ 9884 h 6533995"/>
              <a:gd name="connsiteX6819" fmla="*/ 492223 w 11830043"/>
              <a:gd name="connsiteY6819" fmla="*/ 97 h 6533995"/>
              <a:gd name="connsiteX6820" fmla="*/ 733443 w 11830043"/>
              <a:gd name="connsiteY6820" fmla="*/ 95 h 6533995"/>
              <a:gd name="connsiteX6821" fmla="*/ 743163 w 11830043"/>
              <a:gd name="connsiteY6821" fmla="*/ 9882 h 6533995"/>
              <a:gd name="connsiteX6822" fmla="*/ 733443 w 11830043"/>
              <a:gd name="connsiteY6822" fmla="*/ 19606 h 6533995"/>
              <a:gd name="connsiteX6823" fmla="*/ 723660 w 11830043"/>
              <a:gd name="connsiteY6823" fmla="*/ 9882 h 6533995"/>
              <a:gd name="connsiteX6824" fmla="*/ 733443 w 11830043"/>
              <a:gd name="connsiteY6824" fmla="*/ 95 h 6533995"/>
              <a:gd name="connsiteX6825" fmla="*/ 974663 w 11830043"/>
              <a:gd name="connsiteY6825" fmla="*/ 92 h 6533995"/>
              <a:gd name="connsiteX6826" fmla="*/ 984447 w 11830043"/>
              <a:gd name="connsiteY6826" fmla="*/ 9879 h 6533995"/>
              <a:gd name="connsiteX6827" fmla="*/ 974663 w 11830043"/>
              <a:gd name="connsiteY6827" fmla="*/ 19603 h 6533995"/>
              <a:gd name="connsiteX6828" fmla="*/ 964944 w 11830043"/>
              <a:gd name="connsiteY6828" fmla="*/ 9879 h 6533995"/>
              <a:gd name="connsiteX6829" fmla="*/ 974663 w 11830043"/>
              <a:gd name="connsiteY6829" fmla="*/ 92 h 6533995"/>
              <a:gd name="connsiteX6830" fmla="*/ 1215884 w 11830043"/>
              <a:gd name="connsiteY6830" fmla="*/ 89 h 6533995"/>
              <a:gd name="connsiteX6831" fmla="*/ 1225667 w 11830043"/>
              <a:gd name="connsiteY6831" fmla="*/ 9877 h 6533995"/>
              <a:gd name="connsiteX6832" fmla="*/ 1215884 w 11830043"/>
              <a:gd name="connsiteY6832" fmla="*/ 19600 h 6533995"/>
              <a:gd name="connsiteX6833" fmla="*/ 1206164 w 11830043"/>
              <a:gd name="connsiteY6833" fmla="*/ 9877 h 6533995"/>
              <a:gd name="connsiteX6834" fmla="*/ 1215884 w 11830043"/>
              <a:gd name="connsiteY6834" fmla="*/ 89 h 6533995"/>
              <a:gd name="connsiteX6835" fmla="*/ 1457105 w 11830043"/>
              <a:gd name="connsiteY6835" fmla="*/ 87 h 6533995"/>
              <a:gd name="connsiteX6836" fmla="*/ 1466825 w 11830043"/>
              <a:gd name="connsiteY6836" fmla="*/ 9874 h 6533995"/>
              <a:gd name="connsiteX6837" fmla="*/ 1457105 w 11830043"/>
              <a:gd name="connsiteY6837" fmla="*/ 19598 h 6533995"/>
              <a:gd name="connsiteX6838" fmla="*/ 1447321 w 11830043"/>
              <a:gd name="connsiteY6838" fmla="*/ 9874 h 6533995"/>
              <a:gd name="connsiteX6839" fmla="*/ 1457105 w 11830043"/>
              <a:gd name="connsiteY6839" fmla="*/ 87 h 6533995"/>
              <a:gd name="connsiteX6840" fmla="*/ 1698330 w 11830043"/>
              <a:gd name="connsiteY6840" fmla="*/ 84 h 6533995"/>
              <a:gd name="connsiteX6841" fmla="*/ 1708116 w 11830043"/>
              <a:gd name="connsiteY6841" fmla="*/ 9871 h 6533995"/>
              <a:gd name="connsiteX6842" fmla="*/ 1698330 w 11830043"/>
              <a:gd name="connsiteY6842" fmla="*/ 19595 h 6533995"/>
              <a:gd name="connsiteX6843" fmla="*/ 1688545 w 11830043"/>
              <a:gd name="connsiteY6843" fmla="*/ 9871 h 6533995"/>
              <a:gd name="connsiteX6844" fmla="*/ 1698330 w 11830043"/>
              <a:gd name="connsiteY6844" fmla="*/ 84 h 6533995"/>
              <a:gd name="connsiteX6845" fmla="*/ 1939580 w 11830043"/>
              <a:gd name="connsiteY6845" fmla="*/ 82 h 6533995"/>
              <a:gd name="connsiteX6846" fmla="*/ 1949362 w 11830043"/>
              <a:gd name="connsiteY6846" fmla="*/ 9869 h 6533995"/>
              <a:gd name="connsiteX6847" fmla="*/ 1939580 w 11830043"/>
              <a:gd name="connsiteY6847" fmla="*/ 19593 h 6533995"/>
              <a:gd name="connsiteX6848" fmla="*/ 1929858 w 11830043"/>
              <a:gd name="connsiteY6848" fmla="*/ 9869 h 6533995"/>
              <a:gd name="connsiteX6849" fmla="*/ 1939580 w 11830043"/>
              <a:gd name="connsiteY6849" fmla="*/ 82 h 6533995"/>
              <a:gd name="connsiteX6850" fmla="*/ 2180788 w 11830043"/>
              <a:gd name="connsiteY6850" fmla="*/ 79 h 6533995"/>
              <a:gd name="connsiteX6851" fmla="*/ 2190577 w 11830043"/>
              <a:gd name="connsiteY6851" fmla="*/ 9866 h 6533995"/>
              <a:gd name="connsiteX6852" fmla="*/ 2180788 w 11830043"/>
              <a:gd name="connsiteY6852" fmla="*/ 19590 h 6533995"/>
              <a:gd name="connsiteX6853" fmla="*/ 2171080 w 11830043"/>
              <a:gd name="connsiteY6853" fmla="*/ 9866 h 6533995"/>
              <a:gd name="connsiteX6854" fmla="*/ 2180788 w 11830043"/>
              <a:gd name="connsiteY6854" fmla="*/ 79 h 6533995"/>
              <a:gd name="connsiteX6855" fmla="*/ 2422035 w 11830043"/>
              <a:gd name="connsiteY6855" fmla="*/ 76 h 6533995"/>
              <a:gd name="connsiteX6856" fmla="*/ 2431751 w 11830043"/>
              <a:gd name="connsiteY6856" fmla="*/ 9863 h 6533995"/>
              <a:gd name="connsiteX6857" fmla="*/ 2422035 w 11830043"/>
              <a:gd name="connsiteY6857" fmla="*/ 19587 h 6533995"/>
              <a:gd name="connsiteX6858" fmla="*/ 2412254 w 11830043"/>
              <a:gd name="connsiteY6858" fmla="*/ 9863 h 6533995"/>
              <a:gd name="connsiteX6859" fmla="*/ 2422035 w 11830043"/>
              <a:gd name="connsiteY6859" fmla="*/ 76 h 6533995"/>
              <a:gd name="connsiteX6860" fmla="*/ 2663272 w 11830043"/>
              <a:gd name="connsiteY6860" fmla="*/ 74 h 6533995"/>
              <a:gd name="connsiteX6861" fmla="*/ 2672996 w 11830043"/>
              <a:gd name="connsiteY6861" fmla="*/ 9861 h 6533995"/>
              <a:gd name="connsiteX6862" fmla="*/ 2663272 w 11830043"/>
              <a:gd name="connsiteY6862" fmla="*/ 19585 h 6533995"/>
              <a:gd name="connsiteX6863" fmla="*/ 2653489 w 11830043"/>
              <a:gd name="connsiteY6863" fmla="*/ 9861 h 6533995"/>
              <a:gd name="connsiteX6864" fmla="*/ 2663272 w 11830043"/>
              <a:gd name="connsiteY6864" fmla="*/ 74 h 6533995"/>
              <a:gd name="connsiteX6865" fmla="*/ 2904569 w 11830043"/>
              <a:gd name="connsiteY6865" fmla="*/ 71 h 6533995"/>
              <a:gd name="connsiteX6866" fmla="*/ 2914352 w 11830043"/>
              <a:gd name="connsiteY6866" fmla="*/ 9858 h 6533995"/>
              <a:gd name="connsiteX6867" fmla="*/ 2904569 w 11830043"/>
              <a:gd name="connsiteY6867" fmla="*/ 19582 h 6533995"/>
              <a:gd name="connsiteX6868" fmla="*/ 2894788 w 11830043"/>
              <a:gd name="connsiteY6868" fmla="*/ 9858 h 6533995"/>
              <a:gd name="connsiteX6869" fmla="*/ 2904569 w 11830043"/>
              <a:gd name="connsiteY6869" fmla="*/ 71 h 6533995"/>
              <a:gd name="connsiteX6870" fmla="*/ 3145749 w 11830043"/>
              <a:gd name="connsiteY6870" fmla="*/ 68 h 6533995"/>
              <a:gd name="connsiteX6871" fmla="*/ 3155530 w 11830043"/>
              <a:gd name="connsiteY6871" fmla="*/ 9855 h 6533995"/>
              <a:gd name="connsiteX6872" fmla="*/ 3145749 w 11830043"/>
              <a:gd name="connsiteY6872" fmla="*/ 19579 h 6533995"/>
              <a:gd name="connsiteX6873" fmla="*/ 3136030 w 11830043"/>
              <a:gd name="connsiteY6873" fmla="*/ 9855 h 6533995"/>
              <a:gd name="connsiteX6874" fmla="*/ 3145749 w 11830043"/>
              <a:gd name="connsiteY6874" fmla="*/ 68 h 6533995"/>
              <a:gd name="connsiteX6875" fmla="*/ 3386956 w 11830043"/>
              <a:gd name="connsiteY6875" fmla="*/ 66 h 6533995"/>
              <a:gd name="connsiteX6876" fmla="*/ 3396741 w 11830043"/>
              <a:gd name="connsiteY6876" fmla="*/ 9853 h 6533995"/>
              <a:gd name="connsiteX6877" fmla="*/ 3386956 w 11830043"/>
              <a:gd name="connsiteY6877" fmla="*/ 19577 h 6533995"/>
              <a:gd name="connsiteX6878" fmla="*/ 3377234 w 11830043"/>
              <a:gd name="connsiteY6878" fmla="*/ 9853 h 6533995"/>
              <a:gd name="connsiteX6879" fmla="*/ 3386956 w 11830043"/>
              <a:gd name="connsiteY6879" fmla="*/ 66 h 6533995"/>
              <a:gd name="connsiteX6880" fmla="*/ 3628209 w 11830043"/>
              <a:gd name="connsiteY6880" fmla="*/ 63 h 6533995"/>
              <a:gd name="connsiteX6881" fmla="*/ 3637930 w 11830043"/>
              <a:gd name="connsiteY6881" fmla="*/ 9850 h 6533995"/>
              <a:gd name="connsiteX6882" fmla="*/ 3628209 w 11830043"/>
              <a:gd name="connsiteY6882" fmla="*/ 19574 h 6533995"/>
              <a:gd name="connsiteX6883" fmla="*/ 3618428 w 11830043"/>
              <a:gd name="connsiteY6883" fmla="*/ 9850 h 6533995"/>
              <a:gd name="connsiteX6884" fmla="*/ 3628209 w 11830043"/>
              <a:gd name="connsiteY6884" fmla="*/ 63 h 6533995"/>
              <a:gd name="connsiteX6885" fmla="*/ 3869427 w 11830043"/>
              <a:gd name="connsiteY6885" fmla="*/ 61 h 6533995"/>
              <a:gd name="connsiteX6886" fmla="*/ 3879147 w 11830043"/>
              <a:gd name="connsiteY6886" fmla="*/ 9848 h 6533995"/>
              <a:gd name="connsiteX6887" fmla="*/ 3869427 w 11830043"/>
              <a:gd name="connsiteY6887" fmla="*/ 19572 h 6533995"/>
              <a:gd name="connsiteX6888" fmla="*/ 3859645 w 11830043"/>
              <a:gd name="connsiteY6888" fmla="*/ 9848 h 6533995"/>
              <a:gd name="connsiteX6889" fmla="*/ 3869427 w 11830043"/>
              <a:gd name="connsiteY6889" fmla="*/ 61 h 6533995"/>
              <a:gd name="connsiteX6890" fmla="*/ 4110581 w 11830043"/>
              <a:gd name="connsiteY6890" fmla="*/ 58 h 6533995"/>
              <a:gd name="connsiteX6891" fmla="*/ 4120362 w 11830043"/>
              <a:gd name="connsiteY6891" fmla="*/ 9845 h 6533995"/>
              <a:gd name="connsiteX6892" fmla="*/ 4110581 w 11830043"/>
              <a:gd name="connsiteY6892" fmla="*/ 19569 h 6533995"/>
              <a:gd name="connsiteX6893" fmla="*/ 4100797 w 11830043"/>
              <a:gd name="connsiteY6893" fmla="*/ 9845 h 6533995"/>
              <a:gd name="connsiteX6894" fmla="*/ 4110581 w 11830043"/>
              <a:gd name="connsiteY6894" fmla="*/ 58 h 6533995"/>
              <a:gd name="connsiteX6895" fmla="*/ 4351806 w 11830043"/>
              <a:gd name="connsiteY6895" fmla="*/ 55 h 6533995"/>
              <a:gd name="connsiteX6896" fmla="*/ 4361580 w 11830043"/>
              <a:gd name="connsiteY6896" fmla="*/ 9842 h 6533995"/>
              <a:gd name="connsiteX6897" fmla="*/ 4351806 w 11830043"/>
              <a:gd name="connsiteY6897" fmla="*/ 19566 h 6533995"/>
              <a:gd name="connsiteX6898" fmla="*/ 4342006 w 11830043"/>
              <a:gd name="connsiteY6898" fmla="*/ 9842 h 6533995"/>
              <a:gd name="connsiteX6899" fmla="*/ 4351806 w 11830043"/>
              <a:gd name="connsiteY6899" fmla="*/ 55 h 6533995"/>
              <a:gd name="connsiteX6900" fmla="*/ 4593017 w 11830043"/>
              <a:gd name="connsiteY6900" fmla="*/ 53 h 6533995"/>
              <a:gd name="connsiteX6901" fmla="*/ 4602795 w 11830043"/>
              <a:gd name="connsiteY6901" fmla="*/ 9840 h 6533995"/>
              <a:gd name="connsiteX6902" fmla="*/ 4593017 w 11830043"/>
              <a:gd name="connsiteY6902" fmla="*/ 19564 h 6533995"/>
              <a:gd name="connsiteX6903" fmla="*/ 4583304 w 11830043"/>
              <a:gd name="connsiteY6903" fmla="*/ 9840 h 6533995"/>
              <a:gd name="connsiteX6904" fmla="*/ 4593017 w 11830043"/>
              <a:gd name="connsiteY6904" fmla="*/ 53 h 6533995"/>
              <a:gd name="connsiteX6905" fmla="*/ 4834252 w 11830043"/>
              <a:gd name="connsiteY6905" fmla="*/ 50 h 6533995"/>
              <a:gd name="connsiteX6906" fmla="*/ 4844038 w 11830043"/>
              <a:gd name="connsiteY6906" fmla="*/ 9837 h 6533995"/>
              <a:gd name="connsiteX6907" fmla="*/ 4834252 w 11830043"/>
              <a:gd name="connsiteY6907" fmla="*/ 19561 h 6533995"/>
              <a:gd name="connsiteX6908" fmla="*/ 4824532 w 11830043"/>
              <a:gd name="connsiteY6908" fmla="*/ 9837 h 6533995"/>
              <a:gd name="connsiteX6909" fmla="*/ 4834252 w 11830043"/>
              <a:gd name="connsiteY6909" fmla="*/ 50 h 6533995"/>
              <a:gd name="connsiteX6910" fmla="*/ 5075485 w 11830043"/>
              <a:gd name="connsiteY6910" fmla="*/ 47 h 6533995"/>
              <a:gd name="connsiteX6911" fmla="*/ 5085201 w 11830043"/>
              <a:gd name="connsiteY6911" fmla="*/ 9834 h 6533995"/>
              <a:gd name="connsiteX6912" fmla="*/ 5075485 w 11830043"/>
              <a:gd name="connsiteY6912" fmla="*/ 19558 h 6533995"/>
              <a:gd name="connsiteX6913" fmla="*/ 5065704 w 11830043"/>
              <a:gd name="connsiteY6913" fmla="*/ 9834 h 6533995"/>
              <a:gd name="connsiteX6914" fmla="*/ 5075485 w 11830043"/>
              <a:gd name="connsiteY6914" fmla="*/ 47 h 6533995"/>
              <a:gd name="connsiteX6915" fmla="*/ 5316710 w 11830043"/>
              <a:gd name="connsiteY6915" fmla="*/ 45 h 6533995"/>
              <a:gd name="connsiteX6916" fmla="*/ 5326429 w 11830043"/>
              <a:gd name="connsiteY6916" fmla="*/ 9832 h 6533995"/>
              <a:gd name="connsiteX6917" fmla="*/ 5316710 w 11830043"/>
              <a:gd name="connsiteY6917" fmla="*/ 19556 h 6533995"/>
              <a:gd name="connsiteX6918" fmla="*/ 5306924 w 11830043"/>
              <a:gd name="connsiteY6918" fmla="*/ 9832 h 6533995"/>
              <a:gd name="connsiteX6919" fmla="*/ 5316710 w 11830043"/>
              <a:gd name="connsiteY6919" fmla="*/ 45 h 6533995"/>
              <a:gd name="connsiteX6920" fmla="*/ 5557991 w 11830043"/>
              <a:gd name="connsiteY6920" fmla="*/ 42 h 6533995"/>
              <a:gd name="connsiteX6921" fmla="*/ 5567774 w 11830043"/>
              <a:gd name="connsiteY6921" fmla="*/ 9829 h 6533995"/>
              <a:gd name="connsiteX6922" fmla="*/ 5557991 w 11830043"/>
              <a:gd name="connsiteY6922" fmla="*/ 19553 h 6533995"/>
              <a:gd name="connsiteX6923" fmla="*/ 5548208 w 11830043"/>
              <a:gd name="connsiteY6923" fmla="*/ 9829 h 6533995"/>
              <a:gd name="connsiteX6924" fmla="*/ 5557991 w 11830043"/>
              <a:gd name="connsiteY6924" fmla="*/ 42 h 6533995"/>
              <a:gd name="connsiteX6925" fmla="*/ 5799205 w 11830043"/>
              <a:gd name="connsiteY6925" fmla="*/ 40 h 6533995"/>
              <a:gd name="connsiteX6926" fmla="*/ 5808989 w 11830043"/>
              <a:gd name="connsiteY6926" fmla="*/ 9827 h 6533995"/>
              <a:gd name="connsiteX6927" fmla="*/ 5799205 w 11830043"/>
              <a:gd name="connsiteY6927" fmla="*/ 19551 h 6533995"/>
              <a:gd name="connsiteX6928" fmla="*/ 5789486 w 11830043"/>
              <a:gd name="connsiteY6928" fmla="*/ 9827 h 6533995"/>
              <a:gd name="connsiteX6929" fmla="*/ 5799205 w 11830043"/>
              <a:gd name="connsiteY6929" fmla="*/ 40 h 6533995"/>
              <a:gd name="connsiteX6930" fmla="*/ 6040432 w 11830043"/>
              <a:gd name="connsiteY6930" fmla="*/ 37 h 6533995"/>
              <a:gd name="connsiteX6931" fmla="*/ 6050216 w 11830043"/>
              <a:gd name="connsiteY6931" fmla="*/ 9824 h 6533995"/>
              <a:gd name="connsiteX6932" fmla="*/ 6040432 w 11830043"/>
              <a:gd name="connsiteY6932" fmla="*/ 19548 h 6533995"/>
              <a:gd name="connsiteX6933" fmla="*/ 6030712 w 11830043"/>
              <a:gd name="connsiteY6933" fmla="*/ 9824 h 6533995"/>
              <a:gd name="connsiteX6934" fmla="*/ 6040432 w 11830043"/>
              <a:gd name="connsiteY6934" fmla="*/ 37 h 6533995"/>
              <a:gd name="connsiteX6935" fmla="*/ 6281661 w 11830043"/>
              <a:gd name="connsiteY6935" fmla="*/ 34 h 6533995"/>
              <a:gd name="connsiteX6936" fmla="*/ 6291381 w 11830043"/>
              <a:gd name="connsiteY6936" fmla="*/ 9821 h 6533995"/>
              <a:gd name="connsiteX6937" fmla="*/ 6281661 w 11830043"/>
              <a:gd name="connsiteY6937" fmla="*/ 19545 h 6533995"/>
              <a:gd name="connsiteX6938" fmla="*/ 6271877 w 11830043"/>
              <a:gd name="connsiteY6938" fmla="*/ 9821 h 6533995"/>
              <a:gd name="connsiteX6939" fmla="*/ 6281661 w 11830043"/>
              <a:gd name="connsiteY6939" fmla="*/ 34 h 6533995"/>
              <a:gd name="connsiteX6940" fmla="*/ 6522889 w 11830043"/>
              <a:gd name="connsiteY6940" fmla="*/ 32 h 6533995"/>
              <a:gd name="connsiteX6941" fmla="*/ 6532610 w 11830043"/>
              <a:gd name="connsiteY6941" fmla="*/ 9819 h 6533995"/>
              <a:gd name="connsiteX6942" fmla="*/ 6522889 w 11830043"/>
              <a:gd name="connsiteY6942" fmla="*/ 19543 h 6533995"/>
              <a:gd name="connsiteX6943" fmla="*/ 6513105 w 11830043"/>
              <a:gd name="connsiteY6943" fmla="*/ 9819 h 6533995"/>
              <a:gd name="connsiteX6944" fmla="*/ 6522889 w 11830043"/>
              <a:gd name="connsiteY6944" fmla="*/ 32 h 6533995"/>
              <a:gd name="connsiteX6945" fmla="*/ 6764118 w 11830043"/>
              <a:gd name="connsiteY6945" fmla="*/ 29 h 6533995"/>
              <a:gd name="connsiteX6946" fmla="*/ 6773902 w 11830043"/>
              <a:gd name="connsiteY6946" fmla="*/ 9816 h 6533995"/>
              <a:gd name="connsiteX6947" fmla="*/ 6764118 w 11830043"/>
              <a:gd name="connsiteY6947" fmla="*/ 19540 h 6533995"/>
              <a:gd name="connsiteX6948" fmla="*/ 6754335 w 11830043"/>
              <a:gd name="connsiteY6948" fmla="*/ 9816 h 6533995"/>
              <a:gd name="connsiteX6949" fmla="*/ 6764118 w 11830043"/>
              <a:gd name="connsiteY6949" fmla="*/ 29 h 6533995"/>
              <a:gd name="connsiteX6950" fmla="*/ 7005346 w 11830043"/>
              <a:gd name="connsiteY6950" fmla="*/ 26 h 6533995"/>
              <a:gd name="connsiteX6951" fmla="*/ 7015130 w 11830043"/>
              <a:gd name="connsiteY6951" fmla="*/ 9813 h 6533995"/>
              <a:gd name="connsiteX6952" fmla="*/ 7005346 w 11830043"/>
              <a:gd name="connsiteY6952" fmla="*/ 19537 h 6533995"/>
              <a:gd name="connsiteX6953" fmla="*/ 6995626 w 11830043"/>
              <a:gd name="connsiteY6953" fmla="*/ 9813 h 6533995"/>
              <a:gd name="connsiteX6954" fmla="*/ 7005346 w 11830043"/>
              <a:gd name="connsiteY6954" fmla="*/ 26 h 6533995"/>
              <a:gd name="connsiteX6955" fmla="*/ 7246575 w 11830043"/>
              <a:gd name="connsiteY6955" fmla="*/ 24 h 6533995"/>
              <a:gd name="connsiteX6956" fmla="*/ 7256359 w 11830043"/>
              <a:gd name="connsiteY6956" fmla="*/ 9811 h 6533995"/>
              <a:gd name="connsiteX6957" fmla="*/ 7246575 w 11830043"/>
              <a:gd name="connsiteY6957" fmla="*/ 19535 h 6533995"/>
              <a:gd name="connsiteX6958" fmla="*/ 7236855 w 11830043"/>
              <a:gd name="connsiteY6958" fmla="*/ 9811 h 6533995"/>
              <a:gd name="connsiteX6959" fmla="*/ 7246575 w 11830043"/>
              <a:gd name="connsiteY6959" fmla="*/ 24 h 6533995"/>
              <a:gd name="connsiteX6960" fmla="*/ 7487803 w 11830043"/>
              <a:gd name="connsiteY6960" fmla="*/ 21 h 6533995"/>
              <a:gd name="connsiteX6961" fmla="*/ 7497524 w 11830043"/>
              <a:gd name="connsiteY6961" fmla="*/ 9808 h 6533995"/>
              <a:gd name="connsiteX6962" fmla="*/ 7487803 w 11830043"/>
              <a:gd name="connsiteY6962" fmla="*/ 19532 h 6533995"/>
              <a:gd name="connsiteX6963" fmla="*/ 7478019 w 11830043"/>
              <a:gd name="connsiteY6963" fmla="*/ 9808 h 6533995"/>
              <a:gd name="connsiteX6964" fmla="*/ 7487803 w 11830043"/>
              <a:gd name="connsiteY6964" fmla="*/ 21 h 6533995"/>
              <a:gd name="connsiteX6965" fmla="*/ 7729032 w 11830043"/>
              <a:gd name="connsiteY6965" fmla="*/ 18 h 6533995"/>
              <a:gd name="connsiteX6966" fmla="*/ 7738753 w 11830043"/>
              <a:gd name="connsiteY6966" fmla="*/ 9806 h 6533995"/>
              <a:gd name="connsiteX6967" fmla="*/ 7729032 w 11830043"/>
              <a:gd name="connsiteY6967" fmla="*/ 19529 h 6533995"/>
              <a:gd name="connsiteX6968" fmla="*/ 7719249 w 11830043"/>
              <a:gd name="connsiteY6968" fmla="*/ 9806 h 6533995"/>
              <a:gd name="connsiteX6969" fmla="*/ 7729032 w 11830043"/>
              <a:gd name="connsiteY6969" fmla="*/ 18 h 6533995"/>
              <a:gd name="connsiteX6970" fmla="*/ 7970260 w 11830043"/>
              <a:gd name="connsiteY6970" fmla="*/ 16 h 6533995"/>
              <a:gd name="connsiteX6971" fmla="*/ 7980044 w 11830043"/>
              <a:gd name="connsiteY6971" fmla="*/ 9803 h 6533995"/>
              <a:gd name="connsiteX6972" fmla="*/ 7970260 w 11830043"/>
              <a:gd name="connsiteY6972" fmla="*/ 19527 h 6533995"/>
              <a:gd name="connsiteX6973" fmla="*/ 7960477 w 11830043"/>
              <a:gd name="connsiteY6973" fmla="*/ 9803 h 6533995"/>
              <a:gd name="connsiteX6974" fmla="*/ 7970260 w 11830043"/>
              <a:gd name="connsiteY6974" fmla="*/ 16 h 6533995"/>
              <a:gd name="connsiteX6975" fmla="*/ 8211553 w 11830043"/>
              <a:gd name="connsiteY6975" fmla="*/ 13 h 6533995"/>
              <a:gd name="connsiteX6976" fmla="*/ 8221273 w 11830043"/>
              <a:gd name="connsiteY6976" fmla="*/ 9800 h 6533995"/>
              <a:gd name="connsiteX6977" fmla="*/ 8211553 w 11830043"/>
              <a:gd name="connsiteY6977" fmla="*/ 19524 h 6533995"/>
              <a:gd name="connsiteX6978" fmla="*/ 8201769 w 11830043"/>
              <a:gd name="connsiteY6978" fmla="*/ 9800 h 6533995"/>
              <a:gd name="connsiteX6979" fmla="*/ 8211553 w 11830043"/>
              <a:gd name="connsiteY6979" fmla="*/ 13 h 6533995"/>
              <a:gd name="connsiteX6980" fmla="*/ 8452781 w 11830043"/>
              <a:gd name="connsiteY6980" fmla="*/ 11 h 6533995"/>
              <a:gd name="connsiteX6981" fmla="*/ 8462566 w 11830043"/>
              <a:gd name="connsiteY6981" fmla="*/ 9798 h 6533995"/>
              <a:gd name="connsiteX6982" fmla="*/ 8452781 w 11830043"/>
              <a:gd name="connsiteY6982" fmla="*/ 19522 h 6533995"/>
              <a:gd name="connsiteX6983" fmla="*/ 8443061 w 11830043"/>
              <a:gd name="connsiteY6983" fmla="*/ 9798 h 6533995"/>
              <a:gd name="connsiteX6984" fmla="*/ 8452781 w 11830043"/>
              <a:gd name="connsiteY6984" fmla="*/ 11 h 6533995"/>
              <a:gd name="connsiteX6985" fmla="*/ 8694009 w 11830043"/>
              <a:gd name="connsiteY6985" fmla="*/ 8 h 6533995"/>
              <a:gd name="connsiteX6986" fmla="*/ 8703730 w 11830043"/>
              <a:gd name="connsiteY6986" fmla="*/ 9795 h 6533995"/>
              <a:gd name="connsiteX6987" fmla="*/ 8694009 w 11830043"/>
              <a:gd name="connsiteY6987" fmla="*/ 19519 h 6533995"/>
              <a:gd name="connsiteX6988" fmla="*/ 8684289 w 11830043"/>
              <a:gd name="connsiteY6988" fmla="*/ 9795 h 6533995"/>
              <a:gd name="connsiteX6989" fmla="*/ 8694009 w 11830043"/>
              <a:gd name="connsiteY6989" fmla="*/ 8 h 6533995"/>
              <a:gd name="connsiteX6990" fmla="*/ 8935237 w 11830043"/>
              <a:gd name="connsiteY6990" fmla="*/ 5 h 6533995"/>
              <a:gd name="connsiteX6991" fmla="*/ 8944958 w 11830043"/>
              <a:gd name="connsiteY6991" fmla="*/ 9792 h 6533995"/>
              <a:gd name="connsiteX6992" fmla="*/ 8935237 w 11830043"/>
              <a:gd name="connsiteY6992" fmla="*/ 19516 h 6533995"/>
              <a:gd name="connsiteX6993" fmla="*/ 8925454 w 11830043"/>
              <a:gd name="connsiteY6993" fmla="*/ 9792 h 6533995"/>
              <a:gd name="connsiteX6994" fmla="*/ 8935237 w 11830043"/>
              <a:gd name="connsiteY6994" fmla="*/ 5 h 6533995"/>
              <a:gd name="connsiteX6995" fmla="*/ 9176467 w 11830043"/>
              <a:gd name="connsiteY6995" fmla="*/ 3 h 6533995"/>
              <a:gd name="connsiteX6996" fmla="*/ 9186187 w 11830043"/>
              <a:gd name="connsiteY6996" fmla="*/ 9790 h 6533995"/>
              <a:gd name="connsiteX6997" fmla="*/ 9176467 w 11830043"/>
              <a:gd name="connsiteY6997" fmla="*/ 19514 h 6533995"/>
              <a:gd name="connsiteX6998" fmla="*/ 9166683 w 11830043"/>
              <a:gd name="connsiteY6998" fmla="*/ 9790 h 6533995"/>
              <a:gd name="connsiteX6999" fmla="*/ 9176467 w 11830043"/>
              <a:gd name="connsiteY6999" fmla="*/ 3 h 6533995"/>
              <a:gd name="connsiteX7000" fmla="*/ 9417695 w 11830043"/>
              <a:gd name="connsiteY7000" fmla="*/ 0 h 6533995"/>
              <a:gd name="connsiteX7001" fmla="*/ 9427416 w 11830043"/>
              <a:gd name="connsiteY7001" fmla="*/ 9787 h 6533995"/>
              <a:gd name="connsiteX7002" fmla="*/ 9417695 w 11830043"/>
              <a:gd name="connsiteY7002" fmla="*/ 19511 h 6533995"/>
              <a:gd name="connsiteX7003" fmla="*/ 9407911 w 11830043"/>
              <a:gd name="connsiteY7003" fmla="*/ 9787 h 6533995"/>
              <a:gd name="connsiteX7004" fmla="*/ 9417695 w 11830043"/>
              <a:gd name="connsiteY7004" fmla="*/ 0 h 653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Lst>
            <a:rect l="l" t="t" r="r" b="b"/>
            <a:pathLst>
              <a:path w="11830043" h="6533995">
                <a:moveTo>
                  <a:pt x="11820259" y="6514484"/>
                </a:moveTo>
                <a:cubicBezTo>
                  <a:pt x="11825659" y="6514484"/>
                  <a:pt x="11830043" y="6518805"/>
                  <a:pt x="11830043" y="6524208"/>
                </a:cubicBezTo>
                <a:cubicBezTo>
                  <a:pt x="11830043" y="6529610"/>
                  <a:pt x="11825596" y="6533995"/>
                  <a:pt x="11820259" y="6533995"/>
                </a:cubicBezTo>
                <a:cubicBezTo>
                  <a:pt x="11814922" y="6533995"/>
                  <a:pt x="11810539" y="6529546"/>
                  <a:pt x="11810539" y="6524208"/>
                </a:cubicBezTo>
                <a:cubicBezTo>
                  <a:pt x="11810539" y="6518869"/>
                  <a:pt x="11814859" y="6514484"/>
                  <a:pt x="11820259" y="6514484"/>
                </a:cubicBezTo>
                <a:close/>
                <a:moveTo>
                  <a:pt x="11579030" y="6514484"/>
                </a:moveTo>
                <a:cubicBezTo>
                  <a:pt x="11584430" y="6514484"/>
                  <a:pt x="11588815" y="6518805"/>
                  <a:pt x="11588815" y="6524208"/>
                </a:cubicBezTo>
                <a:cubicBezTo>
                  <a:pt x="11588815" y="6529610"/>
                  <a:pt x="11584367" y="6533995"/>
                  <a:pt x="11579030" y="6533995"/>
                </a:cubicBezTo>
                <a:cubicBezTo>
                  <a:pt x="11573694" y="6533995"/>
                  <a:pt x="11569310" y="6529546"/>
                  <a:pt x="11569310" y="6524208"/>
                </a:cubicBezTo>
                <a:cubicBezTo>
                  <a:pt x="11569310" y="6518869"/>
                  <a:pt x="11573630" y="6514484"/>
                  <a:pt x="11579030" y="6514484"/>
                </a:cubicBezTo>
                <a:close/>
                <a:moveTo>
                  <a:pt x="11337802" y="6514484"/>
                </a:moveTo>
                <a:cubicBezTo>
                  <a:pt x="11343202" y="6514484"/>
                  <a:pt x="11347587" y="6518805"/>
                  <a:pt x="11347587" y="6524208"/>
                </a:cubicBezTo>
                <a:cubicBezTo>
                  <a:pt x="11347587" y="6529610"/>
                  <a:pt x="11343139" y="6533995"/>
                  <a:pt x="11337802" y="6533995"/>
                </a:cubicBezTo>
                <a:cubicBezTo>
                  <a:pt x="11332466" y="6533995"/>
                  <a:pt x="11328082" y="6529546"/>
                  <a:pt x="11328082" y="6524208"/>
                </a:cubicBezTo>
                <a:cubicBezTo>
                  <a:pt x="11328082" y="6518869"/>
                  <a:pt x="11332402" y="6514484"/>
                  <a:pt x="11337802" y="6514484"/>
                </a:cubicBezTo>
                <a:close/>
                <a:moveTo>
                  <a:pt x="11096574" y="6514484"/>
                </a:moveTo>
                <a:cubicBezTo>
                  <a:pt x="11101910" y="6514484"/>
                  <a:pt x="11106294" y="6518805"/>
                  <a:pt x="11106294" y="6524208"/>
                </a:cubicBezTo>
                <a:cubicBezTo>
                  <a:pt x="11106294" y="6529610"/>
                  <a:pt x="11101974" y="6533995"/>
                  <a:pt x="11096574" y="6533995"/>
                </a:cubicBezTo>
                <a:cubicBezTo>
                  <a:pt x="11091174" y="6533995"/>
                  <a:pt x="11086790" y="6529546"/>
                  <a:pt x="11086790" y="6524208"/>
                </a:cubicBezTo>
                <a:cubicBezTo>
                  <a:pt x="11086790" y="6518869"/>
                  <a:pt x="11091174" y="6514484"/>
                  <a:pt x="11096574" y="6514484"/>
                </a:cubicBezTo>
                <a:close/>
                <a:moveTo>
                  <a:pt x="10855345" y="6514484"/>
                </a:moveTo>
                <a:cubicBezTo>
                  <a:pt x="10860682" y="6514484"/>
                  <a:pt x="10865065" y="6518805"/>
                  <a:pt x="10865065" y="6524208"/>
                </a:cubicBezTo>
                <a:cubicBezTo>
                  <a:pt x="10865065" y="6529610"/>
                  <a:pt x="10860682" y="6533995"/>
                  <a:pt x="10855345" y="6533995"/>
                </a:cubicBezTo>
                <a:cubicBezTo>
                  <a:pt x="10850008" y="6533995"/>
                  <a:pt x="10845625" y="6529546"/>
                  <a:pt x="10845625" y="6524208"/>
                </a:cubicBezTo>
                <a:cubicBezTo>
                  <a:pt x="10845625" y="6518869"/>
                  <a:pt x="10849945" y="6514484"/>
                  <a:pt x="10855345" y="6514484"/>
                </a:cubicBezTo>
                <a:close/>
                <a:moveTo>
                  <a:pt x="10614116" y="6514484"/>
                </a:moveTo>
                <a:cubicBezTo>
                  <a:pt x="10619516" y="6514484"/>
                  <a:pt x="10623901" y="6518805"/>
                  <a:pt x="10623901" y="6524208"/>
                </a:cubicBezTo>
                <a:cubicBezTo>
                  <a:pt x="10623901" y="6529610"/>
                  <a:pt x="10619454" y="6533995"/>
                  <a:pt x="10614116" y="6533995"/>
                </a:cubicBezTo>
                <a:cubicBezTo>
                  <a:pt x="10608780" y="6533995"/>
                  <a:pt x="10604396" y="6529546"/>
                  <a:pt x="10604396" y="6524208"/>
                </a:cubicBezTo>
                <a:cubicBezTo>
                  <a:pt x="10604396" y="6518869"/>
                  <a:pt x="10608716" y="6514484"/>
                  <a:pt x="10614116" y="6514484"/>
                </a:cubicBezTo>
                <a:close/>
                <a:moveTo>
                  <a:pt x="10372888" y="6514484"/>
                </a:moveTo>
                <a:cubicBezTo>
                  <a:pt x="10378288" y="6514484"/>
                  <a:pt x="10382673" y="6518805"/>
                  <a:pt x="10382673" y="6524208"/>
                </a:cubicBezTo>
                <a:cubicBezTo>
                  <a:pt x="10382673" y="6529610"/>
                  <a:pt x="10378225" y="6533995"/>
                  <a:pt x="10372888" y="6533995"/>
                </a:cubicBezTo>
                <a:cubicBezTo>
                  <a:pt x="10367552" y="6533995"/>
                  <a:pt x="10363168" y="6529546"/>
                  <a:pt x="10363168" y="6524208"/>
                </a:cubicBezTo>
                <a:cubicBezTo>
                  <a:pt x="10363168" y="6518869"/>
                  <a:pt x="10367488" y="6514484"/>
                  <a:pt x="10372888" y="6514484"/>
                </a:cubicBezTo>
                <a:close/>
                <a:moveTo>
                  <a:pt x="10131660" y="6514484"/>
                </a:moveTo>
                <a:cubicBezTo>
                  <a:pt x="10137060" y="6514484"/>
                  <a:pt x="10141444" y="6518805"/>
                  <a:pt x="10141444" y="6524208"/>
                </a:cubicBezTo>
                <a:cubicBezTo>
                  <a:pt x="10141444" y="6529610"/>
                  <a:pt x="10136997" y="6533995"/>
                  <a:pt x="10131660" y="6533995"/>
                </a:cubicBezTo>
                <a:cubicBezTo>
                  <a:pt x="10126323" y="6533995"/>
                  <a:pt x="10121940" y="6529546"/>
                  <a:pt x="10121940" y="6524208"/>
                </a:cubicBezTo>
                <a:cubicBezTo>
                  <a:pt x="10121940" y="6518869"/>
                  <a:pt x="10126260" y="6514484"/>
                  <a:pt x="10131660" y="6514484"/>
                </a:cubicBezTo>
                <a:close/>
                <a:moveTo>
                  <a:pt x="9890432" y="6514484"/>
                </a:moveTo>
                <a:cubicBezTo>
                  <a:pt x="9895768" y="6514484"/>
                  <a:pt x="9900152" y="6518805"/>
                  <a:pt x="9900152" y="6524208"/>
                </a:cubicBezTo>
                <a:cubicBezTo>
                  <a:pt x="9900152" y="6529610"/>
                  <a:pt x="9895832" y="6533995"/>
                  <a:pt x="9890432" y="6533995"/>
                </a:cubicBezTo>
                <a:cubicBezTo>
                  <a:pt x="9885031" y="6533995"/>
                  <a:pt x="9880648" y="6529546"/>
                  <a:pt x="9880648" y="6524208"/>
                </a:cubicBezTo>
                <a:cubicBezTo>
                  <a:pt x="9880648" y="6518869"/>
                  <a:pt x="9885031" y="6514484"/>
                  <a:pt x="9890432" y="6514484"/>
                </a:cubicBezTo>
                <a:close/>
                <a:moveTo>
                  <a:pt x="9649203" y="6514484"/>
                </a:moveTo>
                <a:cubicBezTo>
                  <a:pt x="9654540" y="6514484"/>
                  <a:pt x="9658923" y="6518805"/>
                  <a:pt x="9658923" y="6524208"/>
                </a:cubicBezTo>
                <a:cubicBezTo>
                  <a:pt x="9658923" y="6529610"/>
                  <a:pt x="9654540" y="6533995"/>
                  <a:pt x="9649203" y="6533995"/>
                </a:cubicBezTo>
                <a:cubicBezTo>
                  <a:pt x="9643866" y="6533995"/>
                  <a:pt x="9639483" y="6529546"/>
                  <a:pt x="9639483" y="6524208"/>
                </a:cubicBezTo>
                <a:cubicBezTo>
                  <a:pt x="9639483" y="6518869"/>
                  <a:pt x="9643803" y="6514484"/>
                  <a:pt x="9649203" y="6514484"/>
                </a:cubicBezTo>
                <a:close/>
                <a:moveTo>
                  <a:pt x="9417695" y="6514484"/>
                </a:moveTo>
                <a:cubicBezTo>
                  <a:pt x="9423031" y="6514484"/>
                  <a:pt x="9427416" y="6518805"/>
                  <a:pt x="9427416" y="6524208"/>
                </a:cubicBezTo>
                <a:cubicBezTo>
                  <a:pt x="9427416" y="6529610"/>
                  <a:pt x="9423095" y="6533995"/>
                  <a:pt x="9417695" y="6533995"/>
                </a:cubicBezTo>
                <a:cubicBezTo>
                  <a:pt x="9412295" y="6533995"/>
                  <a:pt x="9407911" y="6529546"/>
                  <a:pt x="9407911" y="6524208"/>
                </a:cubicBezTo>
                <a:cubicBezTo>
                  <a:pt x="9407911" y="6518869"/>
                  <a:pt x="9412295" y="6514484"/>
                  <a:pt x="9417695" y="6514484"/>
                </a:cubicBezTo>
                <a:close/>
                <a:moveTo>
                  <a:pt x="9176467" y="6514484"/>
                </a:moveTo>
                <a:cubicBezTo>
                  <a:pt x="9181803" y="6514484"/>
                  <a:pt x="9186187" y="6518805"/>
                  <a:pt x="9186187" y="6524208"/>
                </a:cubicBezTo>
                <a:cubicBezTo>
                  <a:pt x="9186187" y="6529610"/>
                  <a:pt x="9181867" y="6533995"/>
                  <a:pt x="9176467" y="6533995"/>
                </a:cubicBezTo>
                <a:cubicBezTo>
                  <a:pt x="9171066" y="6533995"/>
                  <a:pt x="9166683" y="6529546"/>
                  <a:pt x="9166683" y="6524208"/>
                </a:cubicBezTo>
                <a:cubicBezTo>
                  <a:pt x="9166683" y="6518869"/>
                  <a:pt x="9171066" y="6514484"/>
                  <a:pt x="9176467" y="6514484"/>
                </a:cubicBezTo>
                <a:close/>
                <a:moveTo>
                  <a:pt x="8935237" y="6514484"/>
                </a:moveTo>
                <a:cubicBezTo>
                  <a:pt x="8940574" y="6514484"/>
                  <a:pt x="8944958" y="6518805"/>
                  <a:pt x="8944958" y="6524208"/>
                </a:cubicBezTo>
                <a:cubicBezTo>
                  <a:pt x="8944958" y="6529610"/>
                  <a:pt x="8940638" y="6533995"/>
                  <a:pt x="8935237" y="6533995"/>
                </a:cubicBezTo>
                <a:cubicBezTo>
                  <a:pt x="8929837" y="6533995"/>
                  <a:pt x="8925454" y="6529546"/>
                  <a:pt x="8925454" y="6524208"/>
                </a:cubicBezTo>
                <a:cubicBezTo>
                  <a:pt x="8925454" y="6518869"/>
                  <a:pt x="8929837" y="6514484"/>
                  <a:pt x="8935237" y="6514484"/>
                </a:cubicBezTo>
                <a:close/>
                <a:moveTo>
                  <a:pt x="8694009" y="6514484"/>
                </a:moveTo>
                <a:cubicBezTo>
                  <a:pt x="8699346" y="6514484"/>
                  <a:pt x="8703730" y="6518805"/>
                  <a:pt x="8703730" y="6524208"/>
                </a:cubicBezTo>
                <a:cubicBezTo>
                  <a:pt x="8703730" y="6529610"/>
                  <a:pt x="8699346" y="6533995"/>
                  <a:pt x="8694009" y="6533995"/>
                </a:cubicBezTo>
                <a:cubicBezTo>
                  <a:pt x="8688673" y="6533995"/>
                  <a:pt x="8684289" y="6529546"/>
                  <a:pt x="8684289" y="6524208"/>
                </a:cubicBezTo>
                <a:cubicBezTo>
                  <a:pt x="8684289" y="6518869"/>
                  <a:pt x="8688609" y="6514484"/>
                  <a:pt x="8694009" y="6514484"/>
                </a:cubicBezTo>
                <a:close/>
                <a:moveTo>
                  <a:pt x="8452781" y="6514484"/>
                </a:moveTo>
                <a:cubicBezTo>
                  <a:pt x="8458181" y="6514484"/>
                  <a:pt x="8462566" y="6518805"/>
                  <a:pt x="8462566" y="6524208"/>
                </a:cubicBezTo>
                <a:cubicBezTo>
                  <a:pt x="8462566" y="6529610"/>
                  <a:pt x="8458118" y="6533995"/>
                  <a:pt x="8452781" y="6533995"/>
                </a:cubicBezTo>
                <a:cubicBezTo>
                  <a:pt x="8447445" y="6533995"/>
                  <a:pt x="8443061" y="6529546"/>
                  <a:pt x="8443061" y="6524208"/>
                </a:cubicBezTo>
                <a:cubicBezTo>
                  <a:pt x="8443061" y="6518869"/>
                  <a:pt x="8447381" y="6514484"/>
                  <a:pt x="8452781" y="6514484"/>
                </a:cubicBezTo>
                <a:close/>
                <a:moveTo>
                  <a:pt x="8211553" y="6514484"/>
                </a:moveTo>
                <a:cubicBezTo>
                  <a:pt x="8216889" y="6514484"/>
                  <a:pt x="8221273" y="6518805"/>
                  <a:pt x="8221273" y="6524208"/>
                </a:cubicBezTo>
                <a:cubicBezTo>
                  <a:pt x="8221273" y="6529610"/>
                  <a:pt x="8216953" y="6533995"/>
                  <a:pt x="8211553" y="6533995"/>
                </a:cubicBezTo>
                <a:cubicBezTo>
                  <a:pt x="8206152" y="6533995"/>
                  <a:pt x="8201769" y="6529546"/>
                  <a:pt x="8201769" y="6524208"/>
                </a:cubicBezTo>
                <a:cubicBezTo>
                  <a:pt x="8201769" y="6518869"/>
                  <a:pt x="8206152" y="6514484"/>
                  <a:pt x="8211553" y="6514484"/>
                </a:cubicBezTo>
                <a:close/>
                <a:moveTo>
                  <a:pt x="7970260" y="6514484"/>
                </a:moveTo>
                <a:cubicBezTo>
                  <a:pt x="7975661" y="6514484"/>
                  <a:pt x="7980044" y="6518805"/>
                  <a:pt x="7980044" y="6524208"/>
                </a:cubicBezTo>
                <a:cubicBezTo>
                  <a:pt x="7980044" y="6529610"/>
                  <a:pt x="7975661" y="6533995"/>
                  <a:pt x="7970260" y="6533995"/>
                </a:cubicBezTo>
                <a:cubicBezTo>
                  <a:pt x="7964860" y="6533995"/>
                  <a:pt x="7960477" y="6529546"/>
                  <a:pt x="7960477" y="6524208"/>
                </a:cubicBezTo>
                <a:cubicBezTo>
                  <a:pt x="7960477" y="6518869"/>
                  <a:pt x="7964860" y="6514484"/>
                  <a:pt x="7970260" y="6514484"/>
                </a:cubicBezTo>
                <a:close/>
                <a:moveTo>
                  <a:pt x="7729032" y="6514484"/>
                </a:moveTo>
                <a:cubicBezTo>
                  <a:pt x="7734369" y="6514484"/>
                  <a:pt x="7738753" y="6518805"/>
                  <a:pt x="7738753" y="6524208"/>
                </a:cubicBezTo>
                <a:cubicBezTo>
                  <a:pt x="7738753" y="6529610"/>
                  <a:pt x="7734432" y="6533995"/>
                  <a:pt x="7729032" y="6533995"/>
                </a:cubicBezTo>
                <a:cubicBezTo>
                  <a:pt x="7723632" y="6533995"/>
                  <a:pt x="7719249" y="6529546"/>
                  <a:pt x="7719249" y="6524208"/>
                </a:cubicBezTo>
                <a:cubicBezTo>
                  <a:pt x="7719249" y="6518869"/>
                  <a:pt x="7723632" y="6514484"/>
                  <a:pt x="7729032" y="6514484"/>
                </a:cubicBezTo>
                <a:close/>
                <a:moveTo>
                  <a:pt x="7487803" y="6514484"/>
                </a:moveTo>
                <a:cubicBezTo>
                  <a:pt x="7493139" y="6514484"/>
                  <a:pt x="7497524" y="6518805"/>
                  <a:pt x="7497524" y="6524208"/>
                </a:cubicBezTo>
                <a:cubicBezTo>
                  <a:pt x="7497524" y="6529610"/>
                  <a:pt x="7493203" y="6533995"/>
                  <a:pt x="7487803" y="6533995"/>
                </a:cubicBezTo>
                <a:cubicBezTo>
                  <a:pt x="7482403" y="6533995"/>
                  <a:pt x="7478019" y="6529546"/>
                  <a:pt x="7478019" y="6524208"/>
                </a:cubicBezTo>
                <a:cubicBezTo>
                  <a:pt x="7478019" y="6518869"/>
                  <a:pt x="7482403" y="6514484"/>
                  <a:pt x="7487803" y="6514484"/>
                </a:cubicBezTo>
                <a:close/>
                <a:moveTo>
                  <a:pt x="7246575" y="6514484"/>
                </a:moveTo>
                <a:cubicBezTo>
                  <a:pt x="7251975" y="6514484"/>
                  <a:pt x="7256359" y="6518805"/>
                  <a:pt x="7256359" y="6524208"/>
                </a:cubicBezTo>
                <a:cubicBezTo>
                  <a:pt x="7256359" y="6529610"/>
                  <a:pt x="7251912" y="6533995"/>
                  <a:pt x="7246575" y="6533995"/>
                </a:cubicBezTo>
                <a:cubicBezTo>
                  <a:pt x="7241238" y="6533995"/>
                  <a:pt x="7236855" y="6529546"/>
                  <a:pt x="7236855" y="6524208"/>
                </a:cubicBezTo>
                <a:cubicBezTo>
                  <a:pt x="7236855" y="6518869"/>
                  <a:pt x="7241175" y="6514484"/>
                  <a:pt x="7246575" y="6514484"/>
                </a:cubicBezTo>
                <a:close/>
                <a:moveTo>
                  <a:pt x="7005346" y="6514484"/>
                </a:moveTo>
                <a:cubicBezTo>
                  <a:pt x="7010746" y="6514484"/>
                  <a:pt x="7015130" y="6518805"/>
                  <a:pt x="7015130" y="6524208"/>
                </a:cubicBezTo>
                <a:cubicBezTo>
                  <a:pt x="7015130" y="6529610"/>
                  <a:pt x="7010683" y="6533995"/>
                  <a:pt x="7005346" y="6533995"/>
                </a:cubicBezTo>
                <a:cubicBezTo>
                  <a:pt x="7000009" y="6533995"/>
                  <a:pt x="6995626" y="6529546"/>
                  <a:pt x="6995626" y="6524208"/>
                </a:cubicBezTo>
                <a:cubicBezTo>
                  <a:pt x="6995626" y="6518869"/>
                  <a:pt x="6999946" y="6514484"/>
                  <a:pt x="7005346" y="6514484"/>
                </a:cubicBezTo>
                <a:close/>
                <a:moveTo>
                  <a:pt x="6764118" y="6514484"/>
                </a:moveTo>
                <a:cubicBezTo>
                  <a:pt x="6769518" y="6514484"/>
                  <a:pt x="6773902" y="6518805"/>
                  <a:pt x="6773902" y="6524208"/>
                </a:cubicBezTo>
                <a:cubicBezTo>
                  <a:pt x="6773902" y="6529610"/>
                  <a:pt x="6769518" y="6533995"/>
                  <a:pt x="6764118" y="6533995"/>
                </a:cubicBezTo>
                <a:cubicBezTo>
                  <a:pt x="6758718" y="6533995"/>
                  <a:pt x="6754335" y="6529546"/>
                  <a:pt x="6754335" y="6524208"/>
                </a:cubicBezTo>
                <a:cubicBezTo>
                  <a:pt x="6754335" y="6518869"/>
                  <a:pt x="6758718" y="6514484"/>
                  <a:pt x="6764118" y="6514484"/>
                </a:cubicBezTo>
                <a:close/>
                <a:moveTo>
                  <a:pt x="6522889" y="6514484"/>
                </a:moveTo>
                <a:cubicBezTo>
                  <a:pt x="6528225" y="6514484"/>
                  <a:pt x="6532610" y="6518805"/>
                  <a:pt x="6532610" y="6524208"/>
                </a:cubicBezTo>
                <a:cubicBezTo>
                  <a:pt x="6532610" y="6529610"/>
                  <a:pt x="6528289" y="6533995"/>
                  <a:pt x="6522889" y="6533995"/>
                </a:cubicBezTo>
                <a:cubicBezTo>
                  <a:pt x="6517489" y="6533995"/>
                  <a:pt x="6513105" y="6529546"/>
                  <a:pt x="6513105" y="6524208"/>
                </a:cubicBezTo>
                <a:cubicBezTo>
                  <a:pt x="6513105" y="6518869"/>
                  <a:pt x="6517489" y="6514484"/>
                  <a:pt x="6522889" y="6514484"/>
                </a:cubicBezTo>
                <a:close/>
                <a:moveTo>
                  <a:pt x="6281661" y="6514484"/>
                </a:moveTo>
                <a:cubicBezTo>
                  <a:pt x="6286997" y="6514484"/>
                  <a:pt x="6291381" y="6518805"/>
                  <a:pt x="6291381" y="6524208"/>
                </a:cubicBezTo>
                <a:cubicBezTo>
                  <a:pt x="6291381" y="6529610"/>
                  <a:pt x="6287061" y="6533995"/>
                  <a:pt x="6281661" y="6533995"/>
                </a:cubicBezTo>
                <a:cubicBezTo>
                  <a:pt x="6276261" y="6533995"/>
                  <a:pt x="6271877" y="6529546"/>
                  <a:pt x="6271877" y="6524208"/>
                </a:cubicBezTo>
                <a:cubicBezTo>
                  <a:pt x="6271877" y="6518869"/>
                  <a:pt x="6276261" y="6514484"/>
                  <a:pt x="6281661" y="6514484"/>
                </a:cubicBezTo>
                <a:close/>
                <a:moveTo>
                  <a:pt x="6040432" y="6514484"/>
                </a:moveTo>
                <a:cubicBezTo>
                  <a:pt x="6045832" y="6514484"/>
                  <a:pt x="6050216" y="6518805"/>
                  <a:pt x="6050216" y="6524208"/>
                </a:cubicBezTo>
                <a:cubicBezTo>
                  <a:pt x="6050216" y="6529610"/>
                  <a:pt x="6045769" y="6533995"/>
                  <a:pt x="6040432" y="6533995"/>
                </a:cubicBezTo>
                <a:cubicBezTo>
                  <a:pt x="6035095" y="6533995"/>
                  <a:pt x="6030712" y="6529546"/>
                  <a:pt x="6030712" y="6524208"/>
                </a:cubicBezTo>
                <a:cubicBezTo>
                  <a:pt x="6030712" y="6518869"/>
                  <a:pt x="6035032" y="6514484"/>
                  <a:pt x="6040432" y="6514484"/>
                </a:cubicBezTo>
                <a:close/>
                <a:moveTo>
                  <a:pt x="5799205" y="6514484"/>
                </a:moveTo>
                <a:cubicBezTo>
                  <a:pt x="5804606" y="6514484"/>
                  <a:pt x="5808989" y="6518805"/>
                  <a:pt x="5808989" y="6524208"/>
                </a:cubicBezTo>
                <a:cubicBezTo>
                  <a:pt x="5808989" y="6529610"/>
                  <a:pt x="5804542" y="6533995"/>
                  <a:pt x="5799205" y="6533995"/>
                </a:cubicBezTo>
                <a:cubicBezTo>
                  <a:pt x="5793870" y="6533995"/>
                  <a:pt x="5789486" y="6529546"/>
                  <a:pt x="5789486" y="6524208"/>
                </a:cubicBezTo>
                <a:cubicBezTo>
                  <a:pt x="5789486" y="6518869"/>
                  <a:pt x="5793806" y="6514484"/>
                  <a:pt x="5799205" y="6514484"/>
                </a:cubicBezTo>
                <a:close/>
                <a:moveTo>
                  <a:pt x="5557992" y="6514484"/>
                </a:moveTo>
                <a:cubicBezTo>
                  <a:pt x="5563392" y="6514484"/>
                  <a:pt x="5567774" y="6518805"/>
                  <a:pt x="5567774" y="6524208"/>
                </a:cubicBezTo>
                <a:cubicBezTo>
                  <a:pt x="5567774" y="6529610"/>
                  <a:pt x="5563392" y="6533995"/>
                  <a:pt x="5557992" y="6533995"/>
                </a:cubicBezTo>
                <a:cubicBezTo>
                  <a:pt x="5552593" y="6533995"/>
                  <a:pt x="5548208" y="6529546"/>
                  <a:pt x="5548208" y="6524208"/>
                </a:cubicBezTo>
                <a:cubicBezTo>
                  <a:pt x="5548208" y="6518869"/>
                  <a:pt x="5552593" y="6514484"/>
                  <a:pt x="5557992" y="6514484"/>
                </a:cubicBezTo>
                <a:close/>
                <a:moveTo>
                  <a:pt x="5316710" y="6514484"/>
                </a:moveTo>
                <a:cubicBezTo>
                  <a:pt x="5322044" y="6514484"/>
                  <a:pt x="5326432" y="6518805"/>
                  <a:pt x="5326432" y="6524208"/>
                </a:cubicBezTo>
                <a:cubicBezTo>
                  <a:pt x="5326432" y="6529610"/>
                  <a:pt x="5322107" y="6533995"/>
                  <a:pt x="5316710" y="6533995"/>
                </a:cubicBezTo>
                <a:cubicBezTo>
                  <a:pt x="5311316" y="6533995"/>
                  <a:pt x="5306926" y="6529546"/>
                  <a:pt x="5306926" y="6524208"/>
                </a:cubicBezTo>
                <a:cubicBezTo>
                  <a:pt x="5306926" y="6518869"/>
                  <a:pt x="5311316" y="6514484"/>
                  <a:pt x="5316710" y="6514484"/>
                </a:cubicBezTo>
                <a:close/>
                <a:moveTo>
                  <a:pt x="5075486" y="6514484"/>
                </a:moveTo>
                <a:cubicBezTo>
                  <a:pt x="5080820" y="6514484"/>
                  <a:pt x="5085203" y="6518805"/>
                  <a:pt x="5085203" y="6524208"/>
                </a:cubicBezTo>
                <a:cubicBezTo>
                  <a:pt x="5085203" y="6529610"/>
                  <a:pt x="5080885" y="6533995"/>
                  <a:pt x="5075486" y="6533995"/>
                </a:cubicBezTo>
                <a:cubicBezTo>
                  <a:pt x="5070089" y="6533995"/>
                  <a:pt x="5065707" y="6529546"/>
                  <a:pt x="5065707" y="6524208"/>
                </a:cubicBezTo>
                <a:cubicBezTo>
                  <a:pt x="5065707" y="6518869"/>
                  <a:pt x="5070089" y="6514484"/>
                  <a:pt x="5075486" y="6514484"/>
                </a:cubicBezTo>
                <a:close/>
                <a:moveTo>
                  <a:pt x="4834252" y="6514484"/>
                </a:moveTo>
                <a:cubicBezTo>
                  <a:pt x="4839658" y="6514484"/>
                  <a:pt x="4844040" y="6518805"/>
                  <a:pt x="4844040" y="6524208"/>
                </a:cubicBezTo>
                <a:cubicBezTo>
                  <a:pt x="4844040" y="6529610"/>
                  <a:pt x="4839595" y="6533995"/>
                  <a:pt x="4834252" y="6533995"/>
                </a:cubicBezTo>
                <a:cubicBezTo>
                  <a:pt x="4828917" y="6533995"/>
                  <a:pt x="4824534" y="6529546"/>
                  <a:pt x="4824534" y="6524208"/>
                </a:cubicBezTo>
                <a:cubicBezTo>
                  <a:pt x="4824534" y="6518869"/>
                  <a:pt x="4828853" y="6514484"/>
                  <a:pt x="4834252" y="6514484"/>
                </a:cubicBezTo>
                <a:close/>
                <a:moveTo>
                  <a:pt x="4593019" y="6514484"/>
                </a:moveTo>
                <a:cubicBezTo>
                  <a:pt x="4598416" y="6514484"/>
                  <a:pt x="4602795" y="6518805"/>
                  <a:pt x="4602795" y="6524208"/>
                </a:cubicBezTo>
                <a:cubicBezTo>
                  <a:pt x="4602795" y="6529610"/>
                  <a:pt x="4598353" y="6533995"/>
                  <a:pt x="4593019" y="6533995"/>
                </a:cubicBezTo>
                <a:cubicBezTo>
                  <a:pt x="4587686" y="6533995"/>
                  <a:pt x="4583304" y="6529546"/>
                  <a:pt x="4583304" y="6524208"/>
                </a:cubicBezTo>
                <a:cubicBezTo>
                  <a:pt x="4583304" y="6518869"/>
                  <a:pt x="4587622" y="6514484"/>
                  <a:pt x="4593019" y="6514484"/>
                </a:cubicBezTo>
                <a:close/>
                <a:moveTo>
                  <a:pt x="4351806" y="6514484"/>
                </a:moveTo>
                <a:cubicBezTo>
                  <a:pt x="4357195" y="6514484"/>
                  <a:pt x="4361580" y="6518805"/>
                  <a:pt x="4361580" y="6524208"/>
                </a:cubicBezTo>
                <a:cubicBezTo>
                  <a:pt x="4361580" y="6529610"/>
                  <a:pt x="4357195" y="6533995"/>
                  <a:pt x="4351806" y="6533995"/>
                </a:cubicBezTo>
                <a:cubicBezTo>
                  <a:pt x="4346397" y="6533995"/>
                  <a:pt x="4342006" y="6529546"/>
                  <a:pt x="4342006" y="6524208"/>
                </a:cubicBezTo>
                <a:cubicBezTo>
                  <a:pt x="4342006" y="6518869"/>
                  <a:pt x="4346397" y="6514484"/>
                  <a:pt x="4351806" y="6514484"/>
                </a:cubicBezTo>
                <a:close/>
                <a:moveTo>
                  <a:pt x="4110583" y="6514484"/>
                </a:moveTo>
                <a:cubicBezTo>
                  <a:pt x="4115986" y="6514484"/>
                  <a:pt x="4120362" y="6518805"/>
                  <a:pt x="4120362" y="6524208"/>
                </a:cubicBezTo>
                <a:cubicBezTo>
                  <a:pt x="4120362" y="6529610"/>
                  <a:pt x="4115986" y="6533995"/>
                  <a:pt x="4110583" y="6533995"/>
                </a:cubicBezTo>
                <a:cubicBezTo>
                  <a:pt x="4105185" y="6533995"/>
                  <a:pt x="4100801" y="6529546"/>
                  <a:pt x="4100801" y="6524208"/>
                </a:cubicBezTo>
                <a:cubicBezTo>
                  <a:pt x="4100801" y="6518869"/>
                  <a:pt x="4105185" y="6514484"/>
                  <a:pt x="4110583" y="6514484"/>
                </a:cubicBezTo>
                <a:close/>
                <a:moveTo>
                  <a:pt x="3869432" y="6514484"/>
                </a:moveTo>
                <a:cubicBezTo>
                  <a:pt x="3874767" y="6514484"/>
                  <a:pt x="3879151" y="6518805"/>
                  <a:pt x="3879151" y="6524208"/>
                </a:cubicBezTo>
                <a:cubicBezTo>
                  <a:pt x="3879151" y="6529610"/>
                  <a:pt x="3874831" y="6533995"/>
                  <a:pt x="3869432" y="6533995"/>
                </a:cubicBezTo>
                <a:cubicBezTo>
                  <a:pt x="3864033" y="6533995"/>
                  <a:pt x="3859650" y="6529546"/>
                  <a:pt x="3859650" y="6524208"/>
                </a:cubicBezTo>
                <a:cubicBezTo>
                  <a:pt x="3859650" y="6518869"/>
                  <a:pt x="3864033" y="6514484"/>
                  <a:pt x="3869432" y="6514484"/>
                </a:cubicBezTo>
                <a:close/>
                <a:moveTo>
                  <a:pt x="3628215" y="6514484"/>
                </a:moveTo>
                <a:cubicBezTo>
                  <a:pt x="3633533" y="6514484"/>
                  <a:pt x="3637936" y="6518805"/>
                  <a:pt x="3637936" y="6524208"/>
                </a:cubicBezTo>
                <a:cubicBezTo>
                  <a:pt x="3637936" y="6529610"/>
                  <a:pt x="3633597" y="6533995"/>
                  <a:pt x="3628215" y="6533995"/>
                </a:cubicBezTo>
                <a:cubicBezTo>
                  <a:pt x="3622815" y="6533995"/>
                  <a:pt x="3618433" y="6529546"/>
                  <a:pt x="3618433" y="6524208"/>
                </a:cubicBezTo>
                <a:cubicBezTo>
                  <a:pt x="3618433" y="6518869"/>
                  <a:pt x="3622815" y="6514484"/>
                  <a:pt x="3628215" y="6514484"/>
                </a:cubicBezTo>
                <a:close/>
                <a:moveTo>
                  <a:pt x="3386960" y="6514484"/>
                </a:moveTo>
                <a:cubicBezTo>
                  <a:pt x="3392361" y="6514484"/>
                  <a:pt x="3396746" y="6518805"/>
                  <a:pt x="3396746" y="6524208"/>
                </a:cubicBezTo>
                <a:cubicBezTo>
                  <a:pt x="3396746" y="6529610"/>
                  <a:pt x="3392298" y="6533995"/>
                  <a:pt x="3386960" y="6533995"/>
                </a:cubicBezTo>
                <a:cubicBezTo>
                  <a:pt x="3381623" y="6533995"/>
                  <a:pt x="3377238" y="6529546"/>
                  <a:pt x="3377238" y="6524208"/>
                </a:cubicBezTo>
                <a:cubicBezTo>
                  <a:pt x="3377238" y="6518869"/>
                  <a:pt x="3381559" y="6514484"/>
                  <a:pt x="3386960" y="6514484"/>
                </a:cubicBezTo>
                <a:close/>
                <a:moveTo>
                  <a:pt x="3145752" y="6514484"/>
                </a:moveTo>
                <a:cubicBezTo>
                  <a:pt x="3151152" y="6514484"/>
                  <a:pt x="3155535" y="6518805"/>
                  <a:pt x="3155535" y="6524208"/>
                </a:cubicBezTo>
                <a:cubicBezTo>
                  <a:pt x="3155535" y="6529610"/>
                  <a:pt x="3151088" y="6533995"/>
                  <a:pt x="3145752" y="6533995"/>
                </a:cubicBezTo>
                <a:cubicBezTo>
                  <a:pt x="3140418" y="6533995"/>
                  <a:pt x="3136035" y="6529546"/>
                  <a:pt x="3136035" y="6524208"/>
                </a:cubicBezTo>
                <a:cubicBezTo>
                  <a:pt x="3136035" y="6518869"/>
                  <a:pt x="3140354" y="6514484"/>
                  <a:pt x="3145752" y="6514484"/>
                </a:cubicBezTo>
                <a:close/>
                <a:moveTo>
                  <a:pt x="2904575" y="6514484"/>
                </a:moveTo>
                <a:cubicBezTo>
                  <a:pt x="2909975" y="6514484"/>
                  <a:pt x="2914358" y="6518805"/>
                  <a:pt x="2914358" y="6524208"/>
                </a:cubicBezTo>
                <a:cubicBezTo>
                  <a:pt x="2914358" y="6529610"/>
                  <a:pt x="2909975" y="6533995"/>
                  <a:pt x="2904575" y="6533995"/>
                </a:cubicBezTo>
                <a:cubicBezTo>
                  <a:pt x="2899177" y="6533995"/>
                  <a:pt x="2894794" y="6529546"/>
                  <a:pt x="2894794" y="6524208"/>
                </a:cubicBezTo>
                <a:cubicBezTo>
                  <a:pt x="2894794" y="6518869"/>
                  <a:pt x="2899177" y="6514484"/>
                  <a:pt x="2904575" y="6514484"/>
                </a:cubicBezTo>
                <a:close/>
                <a:moveTo>
                  <a:pt x="2663280" y="6514484"/>
                </a:moveTo>
                <a:cubicBezTo>
                  <a:pt x="2668615" y="6514484"/>
                  <a:pt x="2673000" y="6518805"/>
                  <a:pt x="2673000" y="6524208"/>
                </a:cubicBezTo>
                <a:cubicBezTo>
                  <a:pt x="2673000" y="6529610"/>
                  <a:pt x="2668677" y="6533995"/>
                  <a:pt x="2663280" y="6533995"/>
                </a:cubicBezTo>
                <a:cubicBezTo>
                  <a:pt x="2657878" y="6533995"/>
                  <a:pt x="2653494" y="6529546"/>
                  <a:pt x="2653494" y="6524208"/>
                </a:cubicBezTo>
                <a:cubicBezTo>
                  <a:pt x="2653494" y="6518869"/>
                  <a:pt x="2657878" y="6514484"/>
                  <a:pt x="2663280" y="6514484"/>
                </a:cubicBezTo>
                <a:close/>
                <a:moveTo>
                  <a:pt x="2422040" y="6514484"/>
                </a:moveTo>
                <a:cubicBezTo>
                  <a:pt x="2427374" y="6514484"/>
                  <a:pt x="2431756" y="6518805"/>
                  <a:pt x="2431756" y="6524208"/>
                </a:cubicBezTo>
                <a:cubicBezTo>
                  <a:pt x="2431756" y="6529610"/>
                  <a:pt x="2427438" y="6533995"/>
                  <a:pt x="2422040" y="6533995"/>
                </a:cubicBezTo>
                <a:cubicBezTo>
                  <a:pt x="2416642" y="6533995"/>
                  <a:pt x="2412260" y="6529546"/>
                  <a:pt x="2412260" y="6524208"/>
                </a:cubicBezTo>
                <a:cubicBezTo>
                  <a:pt x="2412260" y="6518869"/>
                  <a:pt x="2416642" y="6514484"/>
                  <a:pt x="2422040" y="6514484"/>
                </a:cubicBezTo>
                <a:close/>
                <a:moveTo>
                  <a:pt x="2180796" y="6514484"/>
                </a:moveTo>
                <a:cubicBezTo>
                  <a:pt x="2186202" y="6514484"/>
                  <a:pt x="2190583" y="6518805"/>
                  <a:pt x="2190583" y="6524208"/>
                </a:cubicBezTo>
                <a:cubicBezTo>
                  <a:pt x="2190583" y="6529610"/>
                  <a:pt x="2186136" y="6533995"/>
                  <a:pt x="2180796" y="6533995"/>
                </a:cubicBezTo>
                <a:cubicBezTo>
                  <a:pt x="2175475" y="6533995"/>
                  <a:pt x="2171087" y="6529546"/>
                  <a:pt x="2171087" y="6524208"/>
                </a:cubicBezTo>
                <a:cubicBezTo>
                  <a:pt x="2171087" y="6518869"/>
                  <a:pt x="2175413" y="6514484"/>
                  <a:pt x="2180796" y="6514484"/>
                </a:cubicBezTo>
                <a:close/>
                <a:moveTo>
                  <a:pt x="1939584" y="6514484"/>
                </a:moveTo>
                <a:cubicBezTo>
                  <a:pt x="1944983" y="6514484"/>
                  <a:pt x="1949368" y="6518805"/>
                  <a:pt x="1949368" y="6524208"/>
                </a:cubicBezTo>
                <a:cubicBezTo>
                  <a:pt x="1949368" y="6529610"/>
                  <a:pt x="1944920" y="6533995"/>
                  <a:pt x="1939584" y="6533995"/>
                </a:cubicBezTo>
                <a:cubicBezTo>
                  <a:pt x="1934247" y="6533995"/>
                  <a:pt x="1929862" y="6529546"/>
                  <a:pt x="1929862" y="6524208"/>
                </a:cubicBezTo>
                <a:cubicBezTo>
                  <a:pt x="1929862" y="6518869"/>
                  <a:pt x="1934184" y="6514484"/>
                  <a:pt x="1939584" y="6514484"/>
                </a:cubicBezTo>
                <a:close/>
                <a:moveTo>
                  <a:pt x="1698333" y="6514484"/>
                </a:moveTo>
                <a:cubicBezTo>
                  <a:pt x="1703735" y="6514484"/>
                  <a:pt x="1708119" y="6518805"/>
                  <a:pt x="1708119" y="6524208"/>
                </a:cubicBezTo>
                <a:cubicBezTo>
                  <a:pt x="1708119" y="6529610"/>
                  <a:pt x="1703735" y="6533995"/>
                  <a:pt x="1698333" y="6533995"/>
                </a:cubicBezTo>
                <a:cubicBezTo>
                  <a:pt x="1692932" y="6533995"/>
                  <a:pt x="1688549" y="6529546"/>
                  <a:pt x="1688549" y="6524208"/>
                </a:cubicBezTo>
                <a:cubicBezTo>
                  <a:pt x="1688549" y="6518869"/>
                  <a:pt x="1692932" y="6514484"/>
                  <a:pt x="1698333" y="6514484"/>
                </a:cubicBezTo>
                <a:close/>
                <a:moveTo>
                  <a:pt x="1457109" y="6514484"/>
                </a:moveTo>
                <a:cubicBezTo>
                  <a:pt x="1462445" y="6514484"/>
                  <a:pt x="1466829" y="6518805"/>
                  <a:pt x="1466829" y="6524208"/>
                </a:cubicBezTo>
                <a:cubicBezTo>
                  <a:pt x="1466829" y="6529610"/>
                  <a:pt x="1462509" y="6533995"/>
                  <a:pt x="1457109" y="6533995"/>
                </a:cubicBezTo>
                <a:cubicBezTo>
                  <a:pt x="1451709" y="6533995"/>
                  <a:pt x="1447325" y="6529546"/>
                  <a:pt x="1447325" y="6524208"/>
                </a:cubicBezTo>
                <a:cubicBezTo>
                  <a:pt x="1447325" y="6518869"/>
                  <a:pt x="1451709" y="6514484"/>
                  <a:pt x="1457109" y="6514484"/>
                </a:cubicBezTo>
                <a:close/>
                <a:moveTo>
                  <a:pt x="1215888" y="6514484"/>
                </a:moveTo>
                <a:cubicBezTo>
                  <a:pt x="1221288" y="6514484"/>
                  <a:pt x="1225672" y="6518805"/>
                  <a:pt x="1225672" y="6524208"/>
                </a:cubicBezTo>
                <a:cubicBezTo>
                  <a:pt x="1225672" y="6529610"/>
                  <a:pt x="1221225" y="6533995"/>
                  <a:pt x="1215888" y="6533995"/>
                </a:cubicBezTo>
                <a:cubicBezTo>
                  <a:pt x="1210552" y="6533995"/>
                  <a:pt x="1206168" y="6529546"/>
                  <a:pt x="1206168" y="6524208"/>
                </a:cubicBezTo>
                <a:cubicBezTo>
                  <a:pt x="1206168" y="6518869"/>
                  <a:pt x="1210488" y="6514484"/>
                  <a:pt x="1215888" y="6514484"/>
                </a:cubicBezTo>
                <a:close/>
                <a:moveTo>
                  <a:pt x="974668" y="6514484"/>
                </a:moveTo>
                <a:cubicBezTo>
                  <a:pt x="980068" y="6514484"/>
                  <a:pt x="984452" y="6518805"/>
                  <a:pt x="984452" y="6524208"/>
                </a:cubicBezTo>
                <a:cubicBezTo>
                  <a:pt x="984452" y="6529610"/>
                  <a:pt x="980005" y="6533995"/>
                  <a:pt x="974668" y="6533995"/>
                </a:cubicBezTo>
                <a:cubicBezTo>
                  <a:pt x="969332" y="6533995"/>
                  <a:pt x="964948" y="6529546"/>
                  <a:pt x="964948" y="6524208"/>
                </a:cubicBezTo>
                <a:cubicBezTo>
                  <a:pt x="964948" y="6518869"/>
                  <a:pt x="969268" y="6514484"/>
                  <a:pt x="974668" y="6514484"/>
                </a:cubicBezTo>
                <a:close/>
                <a:moveTo>
                  <a:pt x="733448" y="6514484"/>
                </a:moveTo>
                <a:cubicBezTo>
                  <a:pt x="738784" y="6514484"/>
                  <a:pt x="743168" y="6518805"/>
                  <a:pt x="743168" y="6524208"/>
                </a:cubicBezTo>
                <a:cubicBezTo>
                  <a:pt x="743168" y="6529610"/>
                  <a:pt x="738848" y="6533995"/>
                  <a:pt x="733448" y="6533995"/>
                </a:cubicBezTo>
                <a:cubicBezTo>
                  <a:pt x="728048" y="6533995"/>
                  <a:pt x="723664" y="6529546"/>
                  <a:pt x="723664" y="6524208"/>
                </a:cubicBezTo>
                <a:cubicBezTo>
                  <a:pt x="723664" y="6518869"/>
                  <a:pt x="728048" y="6514484"/>
                  <a:pt x="733448" y="6514484"/>
                </a:cubicBezTo>
                <a:close/>
                <a:moveTo>
                  <a:pt x="492227" y="6514484"/>
                </a:moveTo>
                <a:cubicBezTo>
                  <a:pt x="497563" y="6514484"/>
                  <a:pt x="501947" y="6518805"/>
                  <a:pt x="501947" y="6524208"/>
                </a:cubicBezTo>
                <a:cubicBezTo>
                  <a:pt x="501947" y="6529610"/>
                  <a:pt x="497627" y="6533995"/>
                  <a:pt x="492227" y="6533995"/>
                </a:cubicBezTo>
                <a:cubicBezTo>
                  <a:pt x="486827" y="6533995"/>
                  <a:pt x="482443" y="6529546"/>
                  <a:pt x="482443" y="6524208"/>
                </a:cubicBezTo>
                <a:cubicBezTo>
                  <a:pt x="482443" y="6518869"/>
                  <a:pt x="486827" y="6514484"/>
                  <a:pt x="492227" y="6514484"/>
                </a:cubicBezTo>
                <a:close/>
                <a:moveTo>
                  <a:pt x="251008" y="6514484"/>
                </a:moveTo>
                <a:cubicBezTo>
                  <a:pt x="256407" y="6514484"/>
                  <a:pt x="260791" y="6518805"/>
                  <a:pt x="260791" y="6524208"/>
                </a:cubicBezTo>
                <a:cubicBezTo>
                  <a:pt x="260791" y="6529610"/>
                  <a:pt x="256345" y="6533995"/>
                  <a:pt x="251008" y="6533995"/>
                </a:cubicBezTo>
                <a:cubicBezTo>
                  <a:pt x="245672" y="6533995"/>
                  <a:pt x="241288" y="6529546"/>
                  <a:pt x="241288" y="6524208"/>
                </a:cubicBezTo>
                <a:cubicBezTo>
                  <a:pt x="241288" y="6518869"/>
                  <a:pt x="245608" y="6514484"/>
                  <a:pt x="251008" y="6514484"/>
                </a:cubicBezTo>
                <a:close/>
                <a:moveTo>
                  <a:pt x="9724" y="6514484"/>
                </a:moveTo>
                <a:cubicBezTo>
                  <a:pt x="15124" y="6514484"/>
                  <a:pt x="19508" y="6518805"/>
                  <a:pt x="19508" y="6524208"/>
                </a:cubicBezTo>
                <a:cubicBezTo>
                  <a:pt x="19508" y="6529610"/>
                  <a:pt x="15061" y="6533995"/>
                  <a:pt x="9724" y="6533995"/>
                </a:cubicBezTo>
                <a:cubicBezTo>
                  <a:pt x="4388" y="6533995"/>
                  <a:pt x="5" y="6529546"/>
                  <a:pt x="5" y="6524208"/>
                </a:cubicBezTo>
                <a:cubicBezTo>
                  <a:pt x="5" y="6518869"/>
                  <a:pt x="4325" y="6514484"/>
                  <a:pt x="9724" y="6514484"/>
                </a:cubicBezTo>
                <a:close/>
                <a:moveTo>
                  <a:pt x="11820259" y="6273169"/>
                </a:moveTo>
                <a:cubicBezTo>
                  <a:pt x="11825659" y="6273169"/>
                  <a:pt x="11830043" y="6277491"/>
                  <a:pt x="11830043" y="6282893"/>
                </a:cubicBezTo>
                <a:cubicBezTo>
                  <a:pt x="11830043" y="6288295"/>
                  <a:pt x="11825596" y="6292680"/>
                  <a:pt x="11820259" y="6292680"/>
                </a:cubicBezTo>
                <a:cubicBezTo>
                  <a:pt x="11814922" y="6292680"/>
                  <a:pt x="11810539" y="6288231"/>
                  <a:pt x="11810539" y="6282893"/>
                </a:cubicBezTo>
                <a:cubicBezTo>
                  <a:pt x="11810539" y="6277554"/>
                  <a:pt x="11814859" y="6273169"/>
                  <a:pt x="11820259" y="6273169"/>
                </a:cubicBezTo>
                <a:close/>
                <a:moveTo>
                  <a:pt x="11579030" y="6273169"/>
                </a:moveTo>
                <a:cubicBezTo>
                  <a:pt x="11584430" y="6273169"/>
                  <a:pt x="11588815" y="6277491"/>
                  <a:pt x="11588815" y="6282893"/>
                </a:cubicBezTo>
                <a:cubicBezTo>
                  <a:pt x="11588815" y="6288295"/>
                  <a:pt x="11584367" y="6292680"/>
                  <a:pt x="11579030" y="6292680"/>
                </a:cubicBezTo>
                <a:cubicBezTo>
                  <a:pt x="11573694" y="6292680"/>
                  <a:pt x="11569310" y="6288231"/>
                  <a:pt x="11569310" y="6282893"/>
                </a:cubicBezTo>
                <a:cubicBezTo>
                  <a:pt x="11569310" y="6277554"/>
                  <a:pt x="11573630" y="6273169"/>
                  <a:pt x="11579030" y="6273169"/>
                </a:cubicBezTo>
                <a:close/>
                <a:moveTo>
                  <a:pt x="11337802" y="6273169"/>
                </a:moveTo>
                <a:cubicBezTo>
                  <a:pt x="11343202" y="6273169"/>
                  <a:pt x="11347587" y="6277491"/>
                  <a:pt x="11347587" y="6282893"/>
                </a:cubicBezTo>
                <a:cubicBezTo>
                  <a:pt x="11347587" y="6288295"/>
                  <a:pt x="11343139" y="6292680"/>
                  <a:pt x="11337802" y="6292680"/>
                </a:cubicBezTo>
                <a:cubicBezTo>
                  <a:pt x="11332466" y="6292680"/>
                  <a:pt x="11328082" y="6288231"/>
                  <a:pt x="11328082" y="6282893"/>
                </a:cubicBezTo>
                <a:cubicBezTo>
                  <a:pt x="11328082" y="6277554"/>
                  <a:pt x="11332402" y="6273169"/>
                  <a:pt x="11337802" y="6273169"/>
                </a:cubicBezTo>
                <a:close/>
                <a:moveTo>
                  <a:pt x="11096574" y="6273169"/>
                </a:moveTo>
                <a:cubicBezTo>
                  <a:pt x="11101910" y="6273169"/>
                  <a:pt x="11106294" y="6277491"/>
                  <a:pt x="11106294" y="6282893"/>
                </a:cubicBezTo>
                <a:cubicBezTo>
                  <a:pt x="11106294" y="6288295"/>
                  <a:pt x="11101974" y="6292680"/>
                  <a:pt x="11096574" y="6292680"/>
                </a:cubicBezTo>
                <a:cubicBezTo>
                  <a:pt x="11091174" y="6292680"/>
                  <a:pt x="11086790" y="6288231"/>
                  <a:pt x="11086790" y="6282893"/>
                </a:cubicBezTo>
                <a:cubicBezTo>
                  <a:pt x="11086790" y="6277554"/>
                  <a:pt x="11091174" y="6273169"/>
                  <a:pt x="11096574" y="6273169"/>
                </a:cubicBezTo>
                <a:close/>
                <a:moveTo>
                  <a:pt x="10855345" y="6273169"/>
                </a:moveTo>
                <a:cubicBezTo>
                  <a:pt x="10860682" y="6273169"/>
                  <a:pt x="10865065" y="6277491"/>
                  <a:pt x="10865065" y="6282893"/>
                </a:cubicBezTo>
                <a:cubicBezTo>
                  <a:pt x="10865065" y="6288295"/>
                  <a:pt x="10860682" y="6292680"/>
                  <a:pt x="10855345" y="6292680"/>
                </a:cubicBezTo>
                <a:cubicBezTo>
                  <a:pt x="10850008" y="6292680"/>
                  <a:pt x="10845625" y="6288231"/>
                  <a:pt x="10845625" y="6282893"/>
                </a:cubicBezTo>
                <a:cubicBezTo>
                  <a:pt x="10845625" y="6277554"/>
                  <a:pt x="10849945" y="6273169"/>
                  <a:pt x="10855345" y="6273169"/>
                </a:cubicBezTo>
                <a:close/>
                <a:moveTo>
                  <a:pt x="10614116" y="6273169"/>
                </a:moveTo>
                <a:cubicBezTo>
                  <a:pt x="10619516" y="6273169"/>
                  <a:pt x="10623901" y="6277491"/>
                  <a:pt x="10623901" y="6282893"/>
                </a:cubicBezTo>
                <a:cubicBezTo>
                  <a:pt x="10623901" y="6288295"/>
                  <a:pt x="10619454" y="6292680"/>
                  <a:pt x="10614116" y="6292680"/>
                </a:cubicBezTo>
                <a:cubicBezTo>
                  <a:pt x="10608780" y="6292680"/>
                  <a:pt x="10604396" y="6288231"/>
                  <a:pt x="10604396" y="6282893"/>
                </a:cubicBezTo>
                <a:cubicBezTo>
                  <a:pt x="10604396" y="6277554"/>
                  <a:pt x="10608716" y="6273169"/>
                  <a:pt x="10614116" y="6273169"/>
                </a:cubicBezTo>
                <a:close/>
                <a:moveTo>
                  <a:pt x="10372888" y="6273169"/>
                </a:moveTo>
                <a:cubicBezTo>
                  <a:pt x="10378288" y="6273169"/>
                  <a:pt x="10382673" y="6277491"/>
                  <a:pt x="10382673" y="6282893"/>
                </a:cubicBezTo>
                <a:cubicBezTo>
                  <a:pt x="10382673" y="6288295"/>
                  <a:pt x="10378225" y="6292680"/>
                  <a:pt x="10372888" y="6292680"/>
                </a:cubicBezTo>
                <a:cubicBezTo>
                  <a:pt x="10367552" y="6292680"/>
                  <a:pt x="10363168" y="6288231"/>
                  <a:pt x="10363168" y="6282893"/>
                </a:cubicBezTo>
                <a:cubicBezTo>
                  <a:pt x="10363168" y="6277554"/>
                  <a:pt x="10367488" y="6273169"/>
                  <a:pt x="10372888" y="6273169"/>
                </a:cubicBezTo>
                <a:close/>
                <a:moveTo>
                  <a:pt x="10131660" y="6273169"/>
                </a:moveTo>
                <a:cubicBezTo>
                  <a:pt x="10137060" y="6273169"/>
                  <a:pt x="10141444" y="6277491"/>
                  <a:pt x="10141444" y="6282893"/>
                </a:cubicBezTo>
                <a:cubicBezTo>
                  <a:pt x="10141444" y="6288295"/>
                  <a:pt x="10136997" y="6292680"/>
                  <a:pt x="10131660" y="6292680"/>
                </a:cubicBezTo>
                <a:cubicBezTo>
                  <a:pt x="10126323" y="6292680"/>
                  <a:pt x="10121940" y="6288231"/>
                  <a:pt x="10121940" y="6282893"/>
                </a:cubicBezTo>
                <a:cubicBezTo>
                  <a:pt x="10121940" y="6277554"/>
                  <a:pt x="10126260" y="6273169"/>
                  <a:pt x="10131660" y="6273169"/>
                </a:cubicBezTo>
                <a:close/>
                <a:moveTo>
                  <a:pt x="9890432" y="6273169"/>
                </a:moveTo>
                <a:cubicBezTo>
                  <a:pt x="9895768" y="6273169"/>
                  <a:pt x="9900152" y="6277491"/>
                  <a:pt x="9900152" y="6282893"/>
                </a:cubicBezTo>
                <a:cubicBezTo>
                  <a:pt x="9900152" y="6288295"/>
                  <a:pt x="9895832" y="6292680"/>
                  <a:pt x="9890432" y="6292680"/>
                </a:cubicBezTo>
                <a:cubicBezTo>
                  <a:pt x="9885031" y="6292680"/>
                  <a:pt x="9880648" y="6288231"/>
                  <a:pt x="9880648" y="6282893"/>
                </a:cubicBezTo>
                <a:cubicBezTo>
                  <a:pt x="9880648" y="6277554"/>
                  <a:pt x="9885031" y="6273169"/>
                  <a:pt x="9890432" y="6273169"/>
                </a:cubicBezTo>
                <a:close/>
                <a:moveTo>
                  <a:pt x="9649203" y="6273169"/>
                </a:moveTo>
                <a:cubicBezTo>
                  <a:pt x="9654540" y="6273169"/>
                  <a:pt x="9658923" y="6277491"/>
                  <a:pt x="9658923" y="6282893"/>
                </a:cubicBezTo>
                <a:cubicBezTo>
                  <a:pt x="9658923" y="6288295"/>
                  <a:pt x="9654540" y="6292680"/>
                  <a:pt x="9649203" y="6292680"/>
                </a:cubicBezTo>
                <a:cubicBezTo>
                  <a:pt x="9643866" y="6292680"/>
                  <a:pt x="9639483" y="6288231"/>
                  <a:pt x="9639483" y="6282893"/>
                </a:cubicBezTo>
                <a:cubicBezTo>
                  <a:pt x="9639483" y="6277554"/>
                  <a:pt x="9643803" y="6273169"/>
                  <a:pt x="9649203" y="6273169"/>
                </a:cubicBezTo>
                <a:close/>
                <a:moveTo>
                  <a:pt x="9417695" y="6273169"/>
                </a:moveTo>
                <a:cubicBezTo>
                  <a:pt x="9423031" y="6273169"/>
                  <a:pt x="9427416" y="6277491"/>
                  <a:pt x="9427416" y="6282893"/>
                </a:cubicBezTo>
                <a:cubicBezTo>
                  <a:pt x="9427416" y="6288295"/>
                  <a:pt x="9423095" y="6292680"/>
                  <a:pt x="9417695" y="6292680"/>
                </a:cubicBezTo>
                <a:cubicBezTo>
                  <a:pt x="9412295" y="6292680"/>
                  <a:pt x="9407911" y="6288231"/>
                  <a:pt x="9407911" y="6282893"/>
                </a:cubicBezTo>
                <a:cubicBezTo>
                  <a:pt x="9407911" y="6277554"/>
                  <a:pt x="9412295" y="6273169"/>
                  <a:pt x="9417695" y="6273169"/>
                </a:cubicBezTo>
                <a:close/>
                <a:moveTo>
                  <a:pt x="9176467" y="6273169"/>
                </a:moveTo>
                <a:cubicBezTo>
                  <a:pt x="9181803" y="6273169"/>
                  <a:pt x="9186187" y="6277491"/>
                  <a:pt x="9186187" y="6282893"/>
                </a:cubicBezTo>
                <a:cubicBezTo>
                  <a:pt x="9186187" y="6288295"/>
                  <a:pt x="9181867" y="6292680"/>
                  <a:pt x="9176467" y="6292680"/>
                </a:cubicBezTo>
                <a:cubicBezTo>
                  <a:pt x="9171066" y="6292680"/>
                  <a:pt x="9166683" y="6288231"/>
                  <a:pt x="9166683" y="6282893"/>
                </a:cubicBezTo>
                <a:cubicBezTo>
                  <a:pt x="9166683" y="6277554"/>
                  <a:pt x="9171066" y="6273169"/>
                  <a:pt x="9176467" y="6273169"/>
                </a:cubicBezTo>
                <a:close/>
                <a:moveTo>
                  <a:pt x="8935237" y="6273169"/>
                </a:moveTo>
                <a:cubicBezTo>
                  <a:pt x="8940574" y="6273169"/>
                  <a:pt x="8944958" y="6277491"/>
                  <a:pt x="8944958" y="6282893"/>
                </a:cubicBezTo>
                <a:cubicBezTo>
                  <a:pt x="8944958" y="6288295"/>
                  <a:pt x="8940638" y="6292680"/>
                  <a:pt x="8935237" y="6292680"/>
                </a:cubicBezTo>
                <a:cubicBezTo>
                  <a:pt x="8929837" y="6292680"/>
                  <a:pt x="8925454" y="6288231"/>
                  <a:pt x="8925454" y="6282893"/>
                </a:cubicBezTo>
                <a:cubicBezTo>
                  <a:pt x="8925454" y="6277554"/>
                  <a:pt x="8929837" y="6273169"/>
                  <a:pt x="8935237" y="6273169"/>
                </a:cubicBezTo>
                <a:close/>
                <a:moveTo>
                  <a:pt x="8694009" y="6273169"/>
                </a:moveTo>
                <a:cubicBezTo>
                  <a:pt x="8699346" y="6273169"/>
                  <a:pt x="8703730" y="6277491"/>
                  <a:pt x="8703730" y="6282893"/>
                </a:cubicBezTo>
                <a:cubicBezTo>
                  <a:pt x="8703730" y="6288295"/>
                  <a:pt x="8699346" y="6292680"/>
                  <a:pt x="8694009" y="6292680"/>
                </a:cubicBezTo>
                <a:cubicBezTo>
                  <a:pt x="8688673" y="6292680"/>
                  <a:pt x="8684289" y="6288231"/>
                  <a:pt x="8684289" y="6282893"/>
                </a:cubicBezTo>
                <a:cubicBezTo>
                  <a:pt x="8684289" y="6277554"/>
                  <a:pt x="8688609" y="6273169"/>
                  <a:pt x="8694009" y="6273169"/>
                </a:cubicBezTo>
                <a:close/>
                <a:moveTo>
                  <a:pt x="8452781" y="6273169"/>
                </a:moveTo>
                <a:cubicBezTo>
                  <a:pt x="8458181" y="6273169"/>
                  <a:pt x="8462566" y="6277491"/>
                  <a:pt x="8462566" y="6282893"/>
                </a:cubicBezTo>
                <a:cubicBezTo>
                  <a:pt x="8462566" y="6288295"/>
                  <a:pt x="8458118" y="6292680"/>
                  <a:pt x="8452781" y="6292680"/>
                </a:cubicBezTo>
                <a:cubicBezTo>
                  <a:pt x="8447445" y="6292680"/>
                  <a:pt x="8443061" y="6288231"/>
                  <a:pt x="8443061" y="6282893"/>
                </a:cubicBezTo>
                <a:cubicBezTo>
                  <a:pt x="8443061" y="6277554"/>
                  <a:pt x="8447381" y="6273169"/>
                  <a:pt x="8452781" y="6273169"/>
                </a:cubicBezTo>
                <a:close/>
                <a:moveTo>
                  <a:pt x="8211553" y="6273169"/>
                </a:moveTo>
                <a:cubicBezTo>
                  <a:pt x="8216889" y="6273169"/>
                  <a:pt x="8221273" y="6277491"/>
                  <a:pt x="8221273" y="6282893"/>
                </a:cubicBezTo>
                <a:cubicBezTo>
                  <a:pt x="8221273" y="6288295"/>
                  <a:pt x="8216953" y="6292680"/>
                  <a:pt x="8211553" y="6292680"/>
                </a:cubicBezTo>
                <a:cubicBezTo>
                  <a:pt x="8206152" y="6292680"/>
                  <a:pt x="8201769" y="6288231"/>
                  <a:pt x="8201769" y="6282893"/>
                </a:cubicBezTo>
                <a:cubicBezTo>
                  <a:pt x="8201769" y="6277554"/>
                  <a:pt x="8206152" y="6273169"/>
                  <a:pt x="8211553" y="6273169"/>
                </a:cubicBezTo>
                <a:close/>
                <a:moveTo>
                  <a:pt x="7970260" y="6273169"/>
                </a:moveTo>
                <a:cubicBezTo>
                  <a:pt x="7975661" y="6273169"/>
                  <a:pt x="7980044" y="6277491"/>
                  <a:pt x="7980044" y="6282893"/>
                </a:cubicBezTo>
                <a:cubicBezTo>
                  <a:pt x="7980044" y="6288295"/>
                  <a:pt x="7975661" y="6292680"/>
                  <a:pt x="7970260" y="6292680"/>
                </a:cubicBezTo>
                <a:cubicBezTo>
                  <a:pt x="7964860" y="6292680"/>
                  <a:pt x="7960477" y="6288231"/>
                  <a:pt x="7960477" y="6282893"/>
                </a:cubicBezTo>
                <a:cubicBezTo>
                  <a:pt x="7960477" y="6277554"/>
                  <a:pt x="7964860" y="6273169"/>
                  <a:pt x="7970260" y="6273169"/>
                </a:cubicBezTo>
                <a:close/>
                <a:moveTo>
                  <a:pt x="7729032" y="6273169"/>
                </a:moveTo>
                <a:cubicBezTo>
                  <a:pt x="7734369" y="6273169"/>
                  <a:pt x="7738753" y="6277491"/>
                  <a:pt x="7738753" y="6282893"/>
                </a:cubicBezTo>
                <a:cubicBezTo>
                  <a:pt x="7738753" y="6288295"/>
                  <a:pt x="7734432" y="6292680"/>
                  <a:pt x="7729032" y="6292680"/>
                </a:cubicBezTo>
                <a:cubicBezTo>
                  <a:pt x="7723632" y="6292680"/>
                  <a:pt x="7719249" y="6288231"/>
                  <a:pt x="7719249" y="6282893"/>
                </a:cubicBezTo>
                <a:cubicBezTo>
                  <a:pt x="7719249" y="6277554"/>
                  <a:pt x="7723632" y="6273169"/>
                  <a:pt x="7729032" y="6273169"/>
                </a:cubicBezTo>
                <a:close/>
                <a:moveTo>
                  <a:pt x="7487803" y="6273169"/>
                </a:moveTo>
                <a:cubicBezTo>
                  <a:pt x="7493139" y="6273169"/>
                  <a:pt x="7497524" y="6277491"/>
                  <a:pt x="7497524" y="6282893"/>
                </a:cubicBezTo>
                <a:cubicBezTo>
                  <a:pt x="7497524" y="6288295"/>
                  <a:pt x="7493203" y="6292680"/>
                  <a:pt x="7487803" y="6292680"/>
                </a:cubicBezTo>
                <a:cubicBezTo>
                  <a:pt x="7482403" y="6292680"/>
                  <a:pt x="7478019" y="6288231"/>
                  <a:pt x="7478019" y="6282893"/>
                </a:cubicBezTo>
                <a:cubicBezTo>
                  <a:pt x="7478019" y="6277554"/>
                  <a:pt x="7482403" y="6273169"/>
                  <a:pt x="7487803" y="6273169"/>
                </a:cubicBezTo>
                <a:close/>
                <a:moveTo>
                  <a:pt x="7246575" y="6273169"/>
                </a:moveTo>
                <a:cubicBezTo>
                  <a:pt x="7251975" y="6273169"/>
                  <a:pt x="7256359" y="6277491"/>
                  <a:pt x="7256359" y="6282893"/>
                </a:cubicBezTo>
                <a:cubicBezTo>
                  <a:pt x="7256359" y="6288295"/>
                  <a:pt x="7251912" y="6292680"/>
                  <a:pt x="7246575" y="6292680"/>
                </a:cubicBezTo>
                <a:cubicBezTo>
                  <a:pt x="7241238" y="6292680"/>
                  <a:pt x="7236855" y="6288231"/>
                  <a:pt x="7236855" y="6282893"/>
                </a:cubicBezTo>
                <a:cubicBezTo>
                  <a:pt x="7236855" y="6277554"/>
                  <a:pt x="7241175" y="6273169"/>
                  <a:pt x="7246575" y="6273169"/>
                </a:cubicBezTo>
                <a:close/>
                <a:moveTo>
                  <a:pt x="7005346" y="6273169"/>
                </a:moveTo>
                <a:cubicBezTo>
                  <a:pt x="7010746" y="6273169"/>
                  <a:pt x="7015130" y="6277491"/>
                  <a:pt x="7015130" y="6282893"/>
                </a:cubicBezTo>
                <a:cubicBezTo>
                  <a:pt x="7015130" y="6288295"/>
                  <a:pt x="7010683" y="6292680"/>
                  <a:pt x="7005346" y="6292680"/>
                </a:cubicBezTo>
                <a:cubicBezTo>
                  <a:pt x="7000009" y="6292680"/>
                  <a:pt x="6995626" y="6288231"/>
                  <a:pt x="6995626" y="6282893"/>
                </a:cubicBezTo>
                <a:cubicBezTo>
                  <a:pt x="6995626" y="6277554"/>
                  <a:pt x="6999946" y="6273169"/>
                  <a:pt x="7005346" y="6273169"/>
                </a:cubicBezTo>
                <a:close/>
                <a:moveTo>
                  <a:pt x="6764118" y="6273169"/>
                </a:moveTo>
                <a:cubicBezTo>
                  <a:pt x="6769518" y="6273169"/>
                  <a:pt x="6773902" y="6277491"/>
                  <a:pt x="6773902" y="6282893"/>
                </a:cubicBezTo>
                <a:cubicBezTo>
                  <a:pt x="6773902" y="6288295"/>
                  <a:pt x="6769518" y="6292680"/>
                  <a:pt x="6764118" y="6292680"/>
                </a:cubicBezTo>
                <a:cubicBezTo>
                  <a:pt x="6758718" y="6292680"/>
                  <a:pt x="6754335" y="6288231"/>
                  <a:pt x="6754335" y="6282893"/>
                </a:cubicBezTo>
                <a:cubicBezTo>
                  <a:pt x="6754335" y="6277554"/>
                  <a:pt x="6758718" y="6273169"/>
                  <a:pt x="6764118" y="6273169"/>
                </a:cubicBezTo>
                <a:close/>
                <a:moveTo>
                  <a:pt x="6522889" y="6273169"/>
                </a:moveTo>
                <a:cubicBezTo>
                  <a:pt x="6528225" y="6273169"/>
                  <a:pt x="6532610" y="6277491"/>
                  <a:pt x="6532610" y="6282893"/>
                </a:cubicBezTo>
                <a:cubicBezTo>
                  <a:pt x="6532610" y="6288295"/>
                  <a:pt x="6528289" y="6292680"/>
                  <a:pt x="6522889" y="6292680"/>
                </a:cubicBezTo>
                <a:cubicBezTo>
                  <a:pt x="6517489" y="6292680"/>
                  <a:pt x="6513105" y="6288231"/>
                  <a:pt x="6513105" y="6282893"/>
                </a:cubicBezTo>
                <a:cubicBezTo>
                  <a:pt x="6513105" y="6277554"/>
                  <a:pt x="6517489" y="6273169"/>
                  <a:pt x="6522889" y="6273169"/>
                </a:cubicBezTo>
                <a:close/>
                <a:moveTo>
                  <a:pt x="6281661" y="6273169"/>
                </a:moveTo>
                <a:cubicBezTo>
                  <a:pt x="6286997" y="6273169"/>
                  <a:pt x="6291381" y="6277491"/>
                  <a:pt x="6291381" y="6282893"/>
                </a:cubicBezTo>
                <a:cubicBezTo>
                  <a:pt x="6291381" y="6288295"/>
                  <a:pt x="6287061" y="6292680"/>
                  <a:pt x="6281661" y="6292680"/>
                </a:cubicBezTo>
                <a:cubicBezTo>
                  <a:pt x="6276261" y="6292680"/>
                  <a:pt x="6271877" y="6288231"/>
                  <a:pt x="6271877" y="6282893"/>
                </a:cubicBezTo>
                <a:cubicBezTo>
                  <a:pt x="6271877" y="6277554"/>
                  <a:pt x="6276261" y="6273169"/>
                  <a:pt x="6281661" y="6273169"/>
                </a:cubicBezTo>
                <a:close/>
                <a:moveTo>
                  <a:pt x="6040432" y="6273169"/>
                </a:moveTo>
                <a:cubicBezTo>
                  <a:pt x="6045832" y="6273169"/>
                  <a:pt x="6050216" y="6277491"/>
                  <a:pt x="6050216" y="6282893"/>
                </a:cubicBezTo>
                <a:cubicBezTo>
                  <a:pt x="6050216" y="6288295"/>
                  <a:pt x="6045769" y="6292680"/>
                  <a:pt x="6040432" y="6292680"/>
                </a:cubicBezTo>
                <a:cubicBezTo>
                  <a:pt x="6035095" y="6292680"/>
                  <a:pt x="6030712" y="6288231"/>
                  <a:pt x="6030712" y="6282893"/>
                </a:cubicBezTo>
                <a:cubicBezTo>
                  <a:pt x="6030712" y="6277554"/>
                  <a:pt x="6035032" y="6273169"/>
                  <a:pt x="6040432" y="6273169"/>
                </a:cubicBezTo>
                <a:close/>
                <a:moveTo>
                  <a:pt x="5799205" y="6273169"/>
                </a:moveTo>
                <a:cubicBezTo>
                  <a:pt x="5804606" y="6273169"/>
                  <a:pt x="5808989" y="6277491"/>
                  <a:pt x="5808989" y="6282893"/>
                </a:cubicBezTo>
                <a:cubicBezTo>
                  <a:pt x="5808989" y="6288295"/>
                  <a:pt x="5804542" y="6292680"/>
                  <a:pt x="5799205" y="6292680"/>
                </a:cubicBezTo>
                <a:cubicBezTo>
                  <a:pt x="5793870" y="6292680"/>
                  <a:pt x="5789486" y="6288231"/>
                  <a:pt x="5789486" y="6282893"/>
                </a:cubicBezTo>
                <a:cubicBezTo>
                  <a:pt x="5789486" y="6277554"/>
                  <a:pt x="5793806" y="6273169"/>
                  <a:pt x="5799205" y="6273169"/>
                </a:cubicBezTo>
                <a:close/>
                <a:moveTo>
                  <a:pt x="5557992" y="6273169"/>
                </a:moveTo>
                <a:cubicBezTo>
                  <a:pt x="5563392" y="6273169"/>
                  <a:pt x="5567774" y="6277491"/>
                  <a:pt x="5567774" y="6282893"/>
                </a:cubicBezTo>
                <a:cubicBezTo>
                  <a:pt x="5567774" y="6288295"/>
                  <a:pt x="5563392" y="6292680"/>
                  <a:pt x="5557992" y="6292680"/>
                </a:cubicBezTo>
                <a:cubicBezTo>
                  <a:pt x="5552593" y="6292680"/>
                  <a:pt x="5548208" y="6288231"/>
                  <a:pt x="5548208" y="6282893"/>
                </a:cubicBezTo>
                <a:cubicBezTo>
                  <a:pt x="5548208" y="6277554"/>
                  <a:pt x="5552593" y="6273169"/>
                  <a:pt x="5557992" y="6273169"/>
                </a:cubicBezTo>
                <a:close/>
                <a:moveTo>
                  <a:pt x="5316710" y="6273169"/>
                </a:moveTo>
                <a:cubicBezTo>
                  <a:pt x="5322044" y="6273169"/>
                  <a:pt x="5326432" y="6277491"/>
                  <a:pt x="5326432" y="6282893"/>
                </a:cubicBezTo>
                <a:cubicBezTo>
                  <a:pt x="5326432" y="6288295"/>
                  <a:pt x="5322107" y="6292680"/>
                  <a:pt x="5316710" y="6292680"/>
                </a:cubicBezTo>
                <a:cubicBezTo>
                  <a:pt x="5311316" y="6292680"/>
                  <a:pt x="5306926" y="6288231"/>
                  <a:pt x="5306926" y="6282893"/>
                </a:cubicBezTo>
                <a:cubicBezTo>
                  <a:pt x="5306926" y="6277554"/>
                  <a:pt x="5311316" y="6273169"/>
                  <a:pt x="5316710" y="6273169"/>
                </a:cubicBezTo>
                <a:close/>
                <a:moveTo>
                  <a:pt x="5075486" y="6273169"/>
                </a:moveTo>
                <a:cubicBezTo>
                  <a:pt x="5080820" y="6273169"/>
                  <a:pt x="5085202" y="6277491"/>
                  <a:pt x="5085202" y="6282893"/>
                </a:cubicBezTo>
                <a:cubicBezTo>
                  <a:pt x="5085202" y="6288295"/>
                  <a:pt x="5080885" y="6292680"/>
                  <a:pt x="5075486" y="6292680"/>
                </a:cubicBezTo>
                <a:cubicBezTo>
                  <a:pt x="5070089" y="6292680"/>
                  <a:pt x="5065707" y="6288231"/>
                  <a:pt x="5065707" y="6282893"/>
                </a:cubicBezTo>
                <a:cubicBezTo>
                  <a:pt x="5065707" y="6277554"/>
                  <a:pt x="5070089" y="6273169"/>
                  <a:pt x="5075486" y="6273169"/>
                </a:cubicBezTo>
                <a:close/>
                <a:moveTo>
                  <a:pt x="4834252" y="6273169"/>
                </a:moveTo>
                <a:cubicBezTo>
                  <a:pt x="4839658" y="6273169"/>
                  <a:pt x="4844040" y="6277491"/>
                  <a:pt x="4844040" y="6282893"/>
                </a:cubicBezTo>
                <a:cubicBezTo>
                  <a:pt x="4844040" y="6288295"/>
                  <a:pt x="4839595" y="6292680"/>
                  <a:pt x="4834252" y="6292680"/>
                </a:cubicBezTo>
                <a:cubicBezTo>
                  <a:pt x="4828917" y="6292680"/>
                  <a:pt x="4824534" y="6288231"/>
                  <a:pt x="4824534" y="6282893"/>
                </a:cubicBezTo>
                <a:cubicBezTo>
                  <a:pt x="4824534" y="6277554"/>
                  <a:pt x="4828853" y="6273169"/>
                  <a:pt x="4834252" y="6273169"/>
                </a:cubicBezTo>
                <a:close/>
                <a:moveTo>
                  <a:pt x="4593019" y="6273169"/>
                </a:moveTo>
                <a:cubicBezTo>
                  <a:pt x="4598416" y="6273169"/>
                  <a:pt x="4602795" y="6277491"/>
                  <a:pt x="4602795" y="6282893"/>
                </a:cubicBezTo>
                <a:cubicBezTo>
                  <a:pt x="4602795" y="6288295"/>
                  <a:pt x="4598353" y="6292680"/>
                  <a:pt x="4593019" y="6292680"/>
                </a:cubicBezTo>
                <a:cubicBezTo>
                  <a:pt x="4587686" y="6292680"/>
                  <a:pt x="4583304" y="6288231"/>
                  <a:pt x="4583304" y="6282893"/>
                </a:cubicBezTo>
                <a:cubicBezTo>
                  <a:pt x="4583304" y="6277554"/>
                  <a:pt x="4587622" y="6273169"/>
                  <a:pt x="4593019" y="6273169"/>
                </a:cubicBezTo>
                <a:close/>
                <a:moveTo>
                  <a:pt x="4351806" y="6273169"/>
                </a:moveTo>
                <a:cubicBezTo>
                  <a:pt x="4357195" y="6273169"/>
                  <a:pt x="4361580" y="6277491"/>
                  <a:pt x="4361580" y="6282893"/>
                </a:cubicBezTo>
                <a:cubicBezTo>
                  <a:pt x="4361580" y="6288295"/>
                  <a:pt x="4357195" y="6292680"/>
                  <a:pt x="4351806" y="6292680"/>
                </a:cubicBezTo>
                <a:cubicBezTo>
                  <a:pt x="4346397" y="6292680"/>
                  <a:pt x="4342006" y="6288231"/>
                  <a:pt x="4342006" y="6282893"/>
                </a:cubicBezTo>
                <a:cubicBezTo>
                  <a:pt x="4342006" y="6277554"/>
                  <a:pt x="4346397" y="6273169"/>
                  <a:pt x="4351806" y="6273169"/>
                </a:cubicBezTo>
                <a:close/>
                <a:moveTo>
                  <a:pt x="4110583" y="6273169"/>
                </a:moveTo>
                <a:cubicBezTo>
                  <a:pt x="4115986" y="6273169"/>
                  <a:pt x="4120362" y="6277491"/>
                  <a:pt x="4120362" y="6282893"/>
                </a:cubicBezTo>
                <a:cubicBezTo>
                  <a:pt x="4120362" y="6288295"/>
                  <a:pt x="4115986" y="6292680"/>
                  <a:pt x="4110583" y="6292680"/>
                </a:cubicBezTo>
                <a:cubicBezTo>
                  <a:pt x="4105185" y="6292680"/>
                  <a:pt x="4100801" y="6288231"/>
                  <a:pt x="4100801" y="6282893"/>
                </a:cubicBezTo>
                <a:cubicBezTo>
                  <a:pt x="4100801" y="6277554"/>
                  <a:pt x="4105185" y="6273169"/>
                  <a:pt x="4110583" y="6273169"/>
                </a:cubicBezTo>
                <a:close/>
                <a:moveTo>
                  <a:pt x="3869432" y="6273169"/>
                </a:moveTo>
                <a:cubicBezTo>
                  <a:pt x="3874767" y="6273169"/>
                  <a:pt x="3879151" y="6277491"/>
                  <a:pt x="3879151" y="6282893"/>
                </a:cubicBezTo>
                <a:cubicBezTo>
                  <a:pt x="3879151" y="6288295"/>
                  <a:pt x="3874831" y="6292680"/>
                  <a:pt x="3869432" y="6292680"/>
                </a:cubicBezTo>
                <a:cubicBezTo>
                  <a:pt x="3864033" y="6292680"/>
                  <a:pt x="3859649" y="6288231"/>
                  <a:pt x="3859649" y="6282893"/>
                </a:cubicBezTo>
                <a:cubicBezTo>
                  <a:pt x="3859649" y="6277554"/>
                  <a:pt x="3864033" y="6273169"/>
                  <a:pt x="3869432" y="6273169"/>
                </a:cubicBezTo>
                <a:close/>
                <a:moveTo>
                  <a:pt x="3628215" y="6273169"/>
                </a:moveTo>
                <a:cubicBezTo>
                  <a:pt x="3633533" y="6273169"/>
                  <a:pt x="3637936" y="6277491"/>
                  <a:pt x="3637936" y="6282893"/>
                </a:cubicBezTo>
                <a:cubicBezTo>
                  <a:pt x="3637936" y="6288295"/>
                  <a:pt x="3633597" y="6292680"/>
                  <a:pt x="3628215" y="6292680"/>
                </a:cubicBezTo>
                <a:cubicBezTo>
                  <a:pt x="3622815" y="6292680"/>
                  <a:pt x="3618433" y="6288231"/>
                  <a:pt x="3618433" y="6282893"/>
                </a:cubicBezTo>
                <a:cubicBezTo>
                  <a:pt x="3618433" y="6277554"/>
                  <a:pt x="3622815" y="6273169"/>
                  <a:pt x="3628215" y="6273169"/>
                </a:cubicBezTo>
                <a:close/>
                <a:moveTo>
                  <a:pt x="3386960" y="6273169"/>
                </a:moveTo>
                <a:cubicBezTo>
                  <a:pt x="3392361" y="6273169"/>
                  <a:pt x="3396746" y="6277491"/>
                  <a:pt x="3396746" y="6282893"/>
                </a:cubicBezTo>
                <a:cubicBezTo>
                  <a:pt x="3396746" y="6288295"/>
                  <a:pt x="3392298" y="6292680"/>
                  <a:pt x="3386960" y="6292680"/>
                </a:cubicBezTo>
                <a:cubicBezTo>
                  <a:pt x="3381623" y="6292680"/>
                  <a:pt x="3377238" y="6288231"/>
                  <a:pt x="3377238" y="6282893"/>
                </a:cubicBezTo>
                <a:cubicBezTo>
                  <a:pt x="3377238" y="6277554"/>
                  <a:pt x="3381559" y="6273169"/>
                  <a:pt x="3386960" y="6273169"/>
                </a:cubicBezTo>
                <a:close/>
                <a:moveTo>
                  <a:pt x="3145752" y="6273169"/>
                </a:moveTo>
                <a:cubicBezTo>
                  <a:pt x="3151151" y="6273169"/>
                  <a:pt x="3155535" y="6277491"/>
                  <a:pt x="3155535" y="6282893"/>
                </a:cubicBezTo>
                <a:cubicBezTo>
                  <a:pt x="3155535" y="6288295"/>
                  <a:pt x="3151088" y="6292680"/>
                  <a:pt x="3145752" y="6292680"/>
                </a:cubicBezTo>
                <a:cubicBezTo>
                  <a:pt x="3140417" y="6292680"/>
                  <a:pt x="3136034" y="6288231"/>
                  <a:pt x="3136034" y="6282893"/>
                </a:cubicBezTo>
                <a:cubicBezTo>
                  <a:pt x="3136034" y="6277554"/>
                  <a:pt x="3140353" y="6273169"/>
                  <a:pt x="3145752" y="6273169"/>
                </a:cubicBezTo>
                <a:close/>
                <a:moveTo>
                  <a:pt x="2904575" y="6273169"/>
                </a:moveTo>
                <a:cubicBezTo>
                  <a:pt x="2909975" y="6273169"/>
                  <a:pt x="2914358" y="6277491"/>
                  <a:pt x="2914358" y="6282893"/>
                </a:cubicBezTo>
                <a:cubicBezTo>
                  <a:pt x="2914358" y="6288295"/>
                  <a:pt x="2909975" y="6292680"/>
                  <a:pt x="2904575" y="6292680"/>
                </a:cubicBezTo>
                <a:cubicBezTo>
                  <a:pt x="2899177" y="6292680"/>
                  <a:pt x="2894794" y="6288231"/>
                  <a:pt x="2894794" y="6282893"/>
                </a:cubicBezTo>
                <a:cubicBezTo>
                  <a:pt x="2894794" y="6277554"/>
                  <a:pt x="2899177" y="6273169"/>
                  <a:pt x="2904575" y="6273169"/>
                </a:cubicBezTo>
                <a:close/>
                <a:moveTo>
                  <a:pt x="2663280" y="6273169"/>
                </a:moveTo>
                <a:cubicBezTo>
                  <a:pt x="2668615" y="6273169"/>
                  <a:pt x="2673000" y="6277491"/>
                  <a:pt x="2673000" y="6282893"/>
                </a:cubicBezTo>
                <a:cubicBezTo>
                  <a:pt x="2673000" y="6288295"/>
                  <a:pt x="2668677" y="6292680"/>
                  <a:pt x="2663280" y="6292680"/>
                </a:cubicBezTo>
                <a:cubicBezTo>
                  <a:pt x="2657878" y="6292680"/>
                  <a:pt x="2653494" y="6288231"/>
                  <a:pt x="2653494" y="6282893"/>
                </a:cubicBezTo>
                <a:cubicBezTo>
                  <a:pt x="2653494" y="6277554"/>
                  <a:pt x="2657878" y="6273169"/>
                  <a:pt x="2663280" y="6273169"/>
                </a:cubicBezTo>
                <a:close/>
                <a:moveTo>
                  <a:pt x="2422040" y="6273169"/>
                </a:moveTo>
                <a:cubicBezTo>
                  <a:pt x="2427373" y="6273169"/>
                  <a:pt x="2431755" y="6277491"/>
                  <a:pt x="2431755" y="6282893"/>
                </a:cubicBezTo>
                <a:cubicBezTo>
                  <a:pt x="2431755" y="6288295"/>
                  <a:pt x="2427438" y="6292680"/>
                  <a:pt x="2422040" y="6292680"/>
                </a:cubicBezTo>
                <a:cubicBezTo>
                  <a:pt x="2416642" y="6292680"/>
                  <a:pt x="2412260" y="6288231"/>
                  <a:pt x="2412260" y="6282893"/>
                </a:cubicBezTo>
                <a:cubicBezTo>
                  <a:pt x="2412260" y="6277554"/>
                  <a:pt x="2416642" y="6273169"/>
                  <a:pt x="2422040" y="6273169"/>
                </a:cubicBezTo>
                <a:close/>
                <a:moveTo>
                  <a:pt x="2180796" y="6273169"/>
                </a:moveTo>
                <a:cubicBezTo>
                  <a:pt x="2186202" y="6273169"/>
                  <a:pt x="2190581" y="6277491"/>
                  <a:pt x="2190581" y="6282893"/>
                </a:cubicBezTo>
                <a:cubicBezTo>
                  <a:pt x="2190581" y="6288295"/>
                  <a:pt x="2186136" y="6292680"/>
                  <a:pt x="2180796" y="6292680"/>
                </a:cubicBezTo>
                <a:cubicBezTo>
                  <a:pt x="2175475" y="6292680"/>
                  <a:pt x="2171087" y="6288231"/>
                  <a:pt x="2171087" y="6282893"/>
                </a:cubicBezTo>
                <a:cubicBezTo>
                  <a:pt x="2171087" y="6277554"/>
                  <a:pt x="2175412" y="6273169"/>
                  <a:pt x="2180796" y="6273169"/>
                </a:cubicBezTo>
                <a:close/>
                <a:moveTo>
                  <a:pt x="1939584" y="6273169"/>
                </a:moveTo>
                <a:cubicBezTo>
                  <a:pt x="1944983" y="6273169"/>
                  <a:pt x="1949367" y="6277491"/>
                  <a:pt x="1949367" y="6282893"/>
                </a:cubicBezTo>
                <a:cubicBezTo>
                  <a:pt x="1949367" y="6288295"/>
                  <a:pt x="1944920" y="6292680"/>
                  <a:pt x="1939584" y="6292680"/>
                </a:cubicBezTo>
                <a:cubicBezTo>
                  <a:pt x="1934247" y="6292680"/>
                  <a:pt x="1929862" y="6288231"/>
                  <a:pt x="1929862" y="6282893"/>
                </a:cubicBezTo>
                <a:cubicBezTo>
                  <a:pt x="1929862" y="6277554"/>
                  <a:pt x="1934184" y="6273169"/>
                  <a:pt x="1939584" y="6273169"/>
                </a:cubicBezTo>
                <a:close/>
                <a:moveTo>
                  <a:pt x="1698333" y="6273169"/>
                </a:moveTo>
                <a:cubicBezTo>
                  <a:pt x="1703735" y="6273169"/>
                  <a:pt x="1708119" y="6277491"/>
                  <a:pt x="1708119" y="6282893"/>
                </a:cubicBezTo>
                <a:cubicBezTo>
                  <a:pt x="1708119" y="6288295"/>
                  <a:pt x="1703735" y="6292680"/>
                  <a:pt x="1698333" y="6292680"/>
                </a:cubicBezTo>
                <a:cubicBezTo>
                  <a:pt x="1692932" y="6292680"/>
                  <a:pt x="1688549" y="6288231"/>
                  <a:pt x="1688549" y="6282893"/>
                </a:cubicBezTo>
                <a:cubicBezTo>
                  <a:pt x="1688549" y="6277554"/>
                  <a:pt x="1692932" y="6273169"/>
                  <a:pt x="1698333" y="6273169"/>
                </a:cubicBezTo>
                <a:close/>
                <a:moveTo>
                  <a:pt x="1457109" y="6273169"/>
                </a:moveTo>
                <a:cubicBezTo>
                  <a:pt x="1462445" y="6273169"/>
                  <a:pt x="1466829" y="6277491"/>
                  <a:pt x="1466829" y="6282893"/>
                </a:cubicBezTo>
                <a:cubicBezTo>
                  <a:pt x="1466829" y="6288295"/>
                  <a:pt x="1462509" y="6292680"/>
                  <a:pt x="1457109" y="6292680"/>
                </a:cubicBezTo>
                <a:cubicBezTo>
                  <a:pt x="1451709" y="6292680"/>
                  <a:pt x="1447325" y="6288231"/>
                  <a:pt x="1447325" y="6282893"/>
                </a:cubicBezTo>
                <a:cubicBezTo>
                  <a:pt x="1447325" y="6277554"/>
                  <a:pt x="1451709" y="6273169"/>
                  <a:pt x="1457109" y="6273169"/>
                </a:cubicBezTo>
                <a:close/>
                <a:moveTo>
                  <a:pt x="1215888" y="6273169"/>
                </a:moveTo>
                <a:cubicBezTo>
                  <a:pt x="1221288" y="6273169"/>
                  <a:pt x="1225671" y="6277491"/>
                  <a:pt x="1225671" y="6282893"/>
                </a:cubicBezTo>
                <a:cubicBezTo>
                  <a:pt x="1225671" y="6288295"/>
                  <a:pt x="1221225" y="6292680"/>
                  <a:pt x="1215888" y="6292680"/>
                </a:cubicBezTo>
                <a:cubicBezTo>
                  <a:pt x="1210552" y="6292680"/>
                  <a:pt x="1206168" y="6288231"/>
                  <a:pt x="1206168" y="6282893"/>
                </a:cubicBezTo>
                <a:cubicBezTo>
                  <a:pt x="1206168" y="6277554"/>
                  <a:pt x="1210488" y="6273169"/>
                  <a:pt x="1215888" y="6273169"/>
                </a:cubicBezTo>
                <a:close/>
                <a:moveTo>
                  <a:pt x="974668" y="6273169"/>
                </a:moveTo>
                <a:cubicBezTo>
                  <a:pt x="980067" y="6273169"/>
                  <a:pt x="984451" y="6277491"/>
                  <a:pt x="984451" y="6282893"/>
                </a:cubicBezTo>
                <a:cubicBezTo>
                  <a:pt x="984451" y="6288295"/>
                  <a:pt x="980004" y="6292680"/>
                  <a:pt x="974668" y="6292680"/>
                </a:cubicBezTo>
                <a:cubicBezTo>
                  <a:pt x="969332" y="6292680"/>
                  <a:pt x="964948" y="6288231"/>
                  <a:pt x="964948" y="6282893"/>
                </a:cubicBezTo>
                <a:cubicBezTo>
                  <a:pt x="964948" y="6277554"/>
                  <a:pt x="969268" y="6273169"/>
                  <a:pt x="974668" y="6273169"/>
                </a:cubicBezTo>
                <a:close/>
                <a:moveTo>
                  <a:pt x="733448" y="6273169"/>
                </a:moveTo>
                <a:cubicBezTo>
                  <a:pt x="738783" y="6273169"/>
                  <a:pt x="743167" y="6277491"/>
                  <a:pt x="743167" y="6282893"/>
                </a:cubicBezTo>
                <a:cubicBezTo>
                  <a:pt x="743167" y="6288295"/>
                  <a:pt x="738847" y="6292680"/>
                  <a:pt x="733448" y="6292680"/>
                </a:cubicBezTo>
                <a:cubicBezTo>
                  <a:pt x="728048" y="6292680"/>
                  <a:pt x="723664" y="6288231"/>
                  <a:pt x="723664" y="6282893"/>
                </a:cubicBezTo>
                <a:cubicBezTo>
                  <a:pt x="723664" y="6277554"/>
                  <a:pt x="728048" y="6273169"/>
                  <a:pt x="733448" y="6273169"/>
                </a:cubicBezTo>
                <a:close/>
                <a:moveTo>
                  <a:pt x="492227" y="6273169"/>
                </a:moveTo>
                <a:cubicBezTo>
                  <a:pt x="497563" y="6273169"/>
                  <a:pt x="501947" y="6277491"/>
                  <a:pt x="501947" y="6282893"/>
                </a:cubicBezTo>
                <a:cubicBezTo>
                  <a:pt x="501947" y="6288295"/>
                  <a:pt x="497627" y="6292680"/>
                  <a:pt x="492227" y="6292680"/>
                </a:cubicBezTo>
                <a:cubicBezTo>
                  <a:pt x="486827" y="6292680"/>
                  <a:pt x="482443" y="6288231"/>
                  <a:pt x="482443" y="6282893"/>
                </a:cubicBezTo>
                <a:cubicBezTo>
                  <a:pt x="482443" y="6277554"/>
                  <a:pt x="486827" y="6273169"/>
                  <a:pt x="492227" y="6273169"/>
                </a:cubicBezTo>
                <a:close/>
                <a:moveTo>
                  <a:pt x="251007" y="6273169"/>
                </a:moveTo>
                <a:cubicBezTo>
                  <a:pt x="256407" y="6273169"/>
                  <a:pt x="260791" y="6277491"/>
                  <a:pt x="260791" y="6282893"/>
                </a:cubicBezTo>
                <a:cubicBezTo>
                  <a:pt x="260791" y="6288295"/>
                  <a:pt x="256344" y="6292680"/>
                  <a:pt x="251007" y="6292680"/>
                </a:cubicBezTo>
                <a:cubicBezTo>
                  <a:pt x="245672" y="6292680"/>
                  <a:pt x="241288" y="6288231"/>
                  <a:pt x="241288" y="6282893"/>
                </a:cubicBezTo>
                <a:cubicBezTo>
                  <a:pt x="241288" y="6277554"/>
                  <a:pt x="245608" y="6273169"/>
                  <a:pt x="251007" y="6273169"/>
                </a:cubicBezTo>
                <a:close/>
                <a:moveTo>
                  <a:pt x="9724" y="6273169"/>
                </a:moveTo>
                <a:cubicBezTo>
                  <a:pt x="15124" y="6273169"/>
                  <a:pt x="19508" y="6277491"/>
                  <a:pt x="19508" y="6282893"/>
                </a:cubicBezTo>
                <a:cubicBezTo>
                  <a:pt x="19508" y="6288295"/>
                  <a:pt x="15061" y="6292680"/>
                  <a:pt x="9724" y="6292680"/>
                </a:cubicBezTo>
                <a:cubicBezTo>
                  <a:pt x="4388" y="6292680"/>
                  <a:pt x="4" y="6288231"/>
                  <a:pt x="4" y="6282893"/>
                </a:cubicBezTo>
                <a:cubicBezTo>
                  <a:pt x="4" y="6277554"/>
                  <a:pt x="4324" y="6273169"/>
                  <a:pt x="9724" y="6273169"/>
                </a:cubicBezTo>
                <a:close/>
                <a:moveTo>
                  <a:pt x="11820259" y="6031918"/>
                </a:moveTo>
                <a:cubicBezTo>
                  <a:pt x="11825659" y="6031918"/>
                  <a:pt x="11830043" y="6036240"/>
                  <a:pt x="11830043" y="6041642"/>
                </a:cubicBezTo>
                <a:cubicBezTo>
                  <a:pt x="11830043" y="6047044"/>
                  <a:pt x="11825596" y="6051429"/>
                  <a:pt x="11820259" y="6051429"/>
                </a:cubicBezTo>
                <a:cubicBezTo>
                  <a:pt x="11814922" y="6051429"/>
                  <a:pt x="11810539" y="6046980"/>
                  <a:pt x="11810539" y="6041642"/>
                </a:cubicBezTo>
                <a:cubicBezTo>
                  <a:pt x="11810539" y="6036303"/>
                  <a:pt x="11814859" y="6031918"/>
                  <a:pt x="11820259" y="6031918"/>
                </a:cubicBezTo>
                <a:close/>
                <a:moveTo>
                  <a:pt x="11579030" y="6031918"/>
                </a:moveTo>
                <a:cubicBezTo>
                  <a:pt x="11584430" y="6031918"/>
                  <a:pt x="11588815" y="6036240"/>
                  <a:pt x="11588815" y="6041642"/>
                </a:cubicBezTo>
                <a:cubicBezTo>
                  <a:pt x="11588815" y="6047044"/>
                  <a:pt x="11584367" y="6051429"/>
                  <a:pt x="11579030" y="6051429"/>
                </a:cubicBezTo>
                <a:cubicBezTo>
                  <a:pt x="11573694" y="6051429"/>
                  <a:pt x="11569310" y="6046980"/>
                  <a:pt x="11569310" y="6041642"/>
                </a:cubicBezTo>
                <a:cubicBezTo>
                  <a:pt x="11569310" y="6036303"/>
                  <a:pt x="11573630" y="6031918"/>
                  <a:pt x="11579030" y="6031918"/>
                </a:cubicBezTo>
                <a:close/>
                <a:moveTo>
                  <a:pt x="11337802" y="6031918"/>
                </a:moveTo>
                <a:cubicBezTo>
                  <a:pt x="11343202" y="6031918"/>
                  <a:pt x="11347587" y="6036240"/>
                  <a:pt x="11347587" y="6041642"/>
                </a:cubicBezTo>
                <a:cubicBezTo>
                  <a:pt x="11347587" y="6047044"/>
                  <a:pt x="11343139" y="6051429"/>
                  <a:pt x="11337802" y="6051429"/>
                </a:cubicBezTo>
                <a:cubicBezTo>
                  <a:pt x="11332466" y="6051429"/>
                  <a:pt x="11328082" y="6046980"/>
                  <a:pt x="11328082" y="6041642"/>
                </a:cubicBezTo>
                <a:cubicBezTo>
                  <a:pt x="11328082" y="6036303"/>
                  <a:pt x="11332402" y="6031918"/>
                  <a:pt x="11337802" y="6031918"/>
                </a:cubicBezTo>
                <a:close/>
                <a:moveTo>
                  <a:pt x="11096574" y="6031918"/>
                </a:moveTo>
                <a:cubicBezTo>
                  <a:pt x="11101910" y="6031918"/>
                  <a:pt x="11106294" y="6036240"/>
                  <a:pt x="11106294" y="6041642"/>
                </a:cubicBezTo>
                <a:cubicBezTo>
                  <a:pt x="11106294" y="6047044"/>
                  <a:pt x="11101974" y="6051429"/>
                  <a:pt x="11096574" y="6051429"/>
                </a:cubicBezTo>
                <a:cubicBezTo>
                  <a:pt x="11091174" y="6051429"/>
                  <a:pt x="11086790" y="6046980"/>
                  <a:pt x="11086790" y="6041642"/>
                </a:cubicBezTo>
                <a:cubicBezTo>
                  <a:pt x="11086790" y="6036303"/>
                  <a:pt x="11091174" y="6031918"/>
                  <a:pt x="11096574" y="6031918"/>
                </a:cubicBezTo>
                <a:close/>
                <a:moveTo>
                  <a:pt x="10855345" y="6031918"/>
                </a:moveTo>
                <a:cubicBezTo>
                  <a:pt x="10860682" y="6031918"/>
                  <a:pt x="10865065" y="6036240"/>
                  <a:pt x="10865065" y="6041642"/>
                </a:cubicBezTo>
                <a:cubicBezTo>
                  <a:pt x="10865065" y="6047044"/>
                  <a:pt x="10860682" y="6051429"/>
                  <a:pt x="10855345" y="6051429"/>
                </a:cubicBezTo>
                <a:cubicBezTo>
                  <a:pt x="10850008" y="6051429"/>
                  <a:pt x="10845625" y="6046980"/>
                  <a:pt x="10845625" y="6041642"/>
                </a:cubicBezTo>
                <a:cubicBezTo>
                  <a:pt x="10845625" y="6036303"/>
                  <a:pt x="10849945" y="6031918"/>
                  <a:pt x="10855345" y="6031918"/>
                </a:cubicBezTo>
                <a:close/>
                <a:moveTo>
                  <a:pt x="10614116" y="6031918"/>
                </a:moveTo>
                <a:cubicBezTo>
                  <a:pt x="10619516" y="6031918"/>
                  <a:pt x="10623901" y="6036240"/>
                  <a:pt x="10623901" y="6041642"/>
                </a:cubicBezTo>
                <a:cubicBezTo>
                  <a:pt x="10623901" y="6047044"/>
                  <a:pt x="10619454" y="6051429"/>
                  <a:pt x="10614116" y="6051429"/>
                </a:cubicBezTo>
                <a:cubicBezTo>
                  <a:pt x="10608780" y="6051429"/>
                  <a:pt x="10604396" y="6046980"/>
                  <a:pt x="10604396" y="6041642"/>
                </a:cubicBezTo>
                <a:cubicBezTo>
                  <a:pt x="10604396" y="6036303"/>
                  <a:pt x="10608716" y="6031918"/>
                  <a:pt x="10614116" y="6031918"/>
                </a:cubicBezTo>
                <a:close/>
                <a:moveTo>
                  <a:pt x="10372888" y="6031918"/>
                </a:moveTo>
                <a:cubicBezTo>
                  <a:pt x="10378288" y="6031918"/>
                  <a:pt x="10382673" y="6036240"/>
                  <a:pt x="10382673" y="6041642"/>
                </a:cubicBezTo>
                <a:cubicBezTo>
                  <a:pt x="10382673" y="6047044"/>
                  <a:pt x="10378225" y="6051429"/>
                  <a:pt x="10372888" y="6051429"/>
                </a:cubicBezTo>
                <a:cubicBezTo>
                  <a:pt x="10367552" y="6051429"/>
                  <a:pt x="10363168" y="6046980"/>
                  <a:pt x="10363168" y="6041642"/>
                </a:cubicBezTo>
                <a:cubicBezTo>
                  <a:pt x="10363168" y="6036303"/>
                  <a:pt x="10367488" y="6031918"/>
                  <a:pt x="10372888" y="6031918"/>
                </a:cubicBezTo>
                <a:close/>
                <a:moveTo>
                  <a:pt x="10131660" y="6031918"/>
                </a:moveTo>
                <a:cubicBezTo>
                  <a:pt x="10137060" y="6031918"/>
                  <a:pt x="10141444" y="6036240"/>
                  <a:pt x="10141444" y="6041642"/>
                </a:cubicBezTo>
                <a:cubicBezTo>
                  <a:pt x="10141444" y="6047044"/>
                  <a:pt x="10136997" y="6051429"/>
                  <a:pt x="10131660" y="6051429"/>
                </a:cubicBezTo>
                <a:cubicBezTo>
                  <a:pt x="10126323" y="6051429"/>
                  <a:pt x="10121940" y="6046980"/>
                  <a:pt x="10121940" y="6041642"/>
                </a:cubicBezTo>
                <a:cubicBezTo>
                  <a:pt x="10121940" y="6036303"/>
                  <a:pt x="10126260" y="6031918"/>
                  <a:pt x="10131660" y="6031918"/>
                </a:cubicBezTo>
                <a:close/>
                <a:moveTo>
                  <a:pt x="9890432" y="6031918"/>
                </a:moveTo>
                <a:cubicBezTo>
                  <a:pt x="9895768" y="6031918"/>
                  <a:pt x="9900152" y="6036240"/>
                  <a:pt x="9900152" y="6041642"/>
                </a:cubicBezTo>
                <a:cubicBezTo>
                  <a:pt x="9900152" y="6047044"/>
                  <a:pt x="9895832" y="6051429"/>
                  <a:pt x="9890432" y="6051429"/>
                </a:cubicBezTo>
                <a:cubicBezTo>
                  <a:pt x="9885031" y="6051429"/>
                  <a:pt x="9880648" y="6046980"/>
                  <a:pt x="9880648" y="6041642"/>
                </a:cubicBezTo>
                <a:cubicBezTo>
                  <a:pt x="9880648" y="6036303"/>
                  <a:pt x="9885031" y="6031918"/>
                  <a:pt x="9890432" y="6031918"/>
                </a:cubicBezTo>
                <a:close/>
                <a:moveTo>
                  <a:pt x="9649203" y="6031918"/>
                </a:moveTo>
                <a:cubicBezTo>
                  <a:pt x="9654540" y="6031918"/>
                  <a:pt x="9658923" y="6036240"/>
                  <a:pt x="9658923" y="6041642"/>
                </a:cubicBezTo>
                <a:cubicBezTo>
                  <a:pt x="9658923" y="6047044"/>
                  <a:pt x="9654540" y="6051429"/>
                  <a:pt x="9649203" y="6051429"/>
                </a:cubicBezTo>
                <a:cubicBezTo>
                  <a:pt x="9643866" y="6051429"/>
                  <a:pt x="9639483" y="6046980"/>
                  <a:pt x="9639483" y="6041642"/>
                </a:cubicBezTo>
                <a:cubicBezTo>
                  <a:pt x="9639483" y="6036303"/>
                  <a:pt x="9643803" y="6031918"/>
                  <a:pt x="9649203" y="6031918"/>
                </a:cubicBezTo>
                <a:close/>
                <a:moveTo>
                  <a:pt x="9417695" y="6031918"/>
                </a:moveTo>
                <a:cubicBezTo>
                  <a:pt x="9423031" y="6031918"/>
                  <a:pt x="9427416" y="6036240"/>
                  <a:pt x="9427416" y="6041642"/>
                </a:cubicBezTo>
                <a:cubicBezTo>
                  <a:pt x="9427416" y="6047044"/>
                  <a:pt x="9423095" y="6051429"/>
                  <a:pt x="9417695" y="6051429"/>
                </a:cubicBezTo>
                <a:cubicBezTo>
                  <a:pt x="9412295" y="6051429"/>
                  <a:pt x="9407911" y="6046980"/>
                  <a:pt x="9407911" y="6041642"/>
                </a:cubicBezTo>
                <a:cubicBezTo>
                  <a:pt x="9407911" y="6036303"/>
                  <a:pt x="9412295" y="6031918"/>
                  <a:pt x="9417695" y="6031918"/>
                </a:cubicBezTo>
                <a:close/>
                <a:moveTo>
                  <a:pt x="9176467" y="6031918"/>
                </a:moveTo>
                <a:cubicBezTo>
                  <a:pt x="9181803" y="6031918"/>
                  <a:pt x="9186187" y="6036240"/>
                  <a:pt x="9186187" y="6041642"/>
                </a:cubicBezTo>
                <a:cubicBezTo>
                  <a:pt x="9186187" y="6047044"/>
                  <a:pt x="9181867" y="6051429"/>
                  <a:pt x="9176467" y="6051429"/>
                </a:cubicBezTo>
                <a:cubicBezTo>
                  <a:pt x="9171066" y="6051429"/>
                  <a:pt x="9166683" y="6046980"/>
                  <a:pt x="9166683" y="6041642"/>
                </a:cubicBezTo>
                <a:cubicBezTo>
                  <a:pt x="9166683" y="6036303"/>
                  <a:pt x="9171066" y="6031918"/>
                  <a:pt x="9176467" y="6031918"/>
                </a:cubicBezTo>
                <a:close/>
                <a:moveTo>
                  <a:pt x="8935237" y="6031918"/>
                </a:moveTo>
                <a:cubicBezTo>
                  <a:pt x="8940574" y="6031918"/>
                  <a:pt x="8944958" y="6036240"/>
                  <a:pt x="8944958" y="6041642"/>
                </a:cubicBezTo>
                <a:cubicBezTo>
                  <a:pt x="8944958" y="6047044"/>
                  <a:pt x="8940638" y="6051429"/>
                  <a:pt x="8935237" y="6051429"/>
                </a:cubicBezTo>
                <a:cubicBezTo>
                  <a:pt x="8929837" y="6051429"/>
                  <a:pt x="8925454" y="6046980"/>
                  <a:pt x="8925454" y="6041642"/>
                </a:cubicBezTo>
                <a:cubicBezTo>
                  <a:pt x="8925454" y="6036303"/>
                  <a:pt x="8929837" y="6031918"/>
                  <a:pt x="8935237" y="6031918"/>
                </a:cubicBezTo>
                <a:close/>
                <a:moveTo>
                  <a:pt x="8694009" y="6031918"/>
                </a:moveTo>
                <a:cubicBezTo>
                  <a:pt x="8699346" y="6031918"/>
                  <a:pt x="8703730" y="6036240"/>
                  <a:pt x="8703730" y="6041642"/>
                </a:cubicBezTo>
                <a:cubicBezTo>
                  <a:pt x="8703730" y="6047044"/>
                  <a:pt x="8699346" y="6051429"/>
                  <a:pt x="8694009" y="6051429"/>
                </a:cubicBezTo>
                <a:cubicBezTo>
                  <a:pt x="8688673" y="6051429"/>
                  <a:pt x="8684289" y="6046980"/>
                  <a:pt x="8684289" y="6041642"/>
                </a:cubicBezTo>
                <a:cubicBezTo>
                  <a:pt x="8684289" y="6036303"/>
                  <a:pt x="8688609" y="6031918"/>
                  <a:pt x="8694009" y="6031918"/>
                </a:cubicBezTo>
                <a:close/>
                <a:moveTo>
                  <a:pt x="8452781" y="6031918"/>
                </a:moveTo>
                <a:cubicBezTo>
                  <a:pt x="8458181" y="6031918"/>
                  <a:pt x="8462566" y="6036240"/>
                  <a:pt x="8462566" y="6041642"/>
                </a:cubicBezTo>
                <a:cubicBezTo>
                  <a:pt x="8462566" y="6047044"/>
                  <a:pt x="8458118" y="6051429"/>
                  <a:pt x="8452781" y="6051429"/>
                </a:cubicBezTo>
                <a:cubicBezTo>
                  <a:pt x="8447445" y="6051429"/>
                  <a:pt x="8443061" y="6046980"/>
                  <a:pt x="8443061" y="6041642"/>
                </a:cubicBezTo>
                <a:cubicBezTo>
                  <a:pt x="8443061" y="6036303"/>
                  <a:pt x="8447381" y="6031918"/>
                  <a:pt x="8452781" y="6031918"/>
                </a:cubicBezTo>
                <a:close/>
                <a:moveTo>
                  <a:pt x="8211553" y="6031918"/>
                </a:moveTo>
                <a:cubicBezTo>
                  <a:pt x="8216889" y="6031918"/>
                  <a:pt x="8221273" y="6036240"/>
                  <a:pt x="8221273" y="6041642"/>
                </a:cubicBezTo>
                <a:cubicBezTo>
                  <a:pt x="8221273" y="6047044"/>
                  <a:pt x="8216953" y="6051429"/>
                  <a:pt x="8211553" y="6051429"/>
                </a:cubicBezTo>
                <a:cubicBezTo>
                  <a:pt x="8206152" y="6051429"/>
                  <a:pt x="8201769" y="6046980"/>
                  <a:pt x="8201769" y="6041642"/>
                </a:cubicBezTo>
                <a:cubicBezTo>
                  <a:pt x="8201769" y="6036303"/>
                  <a:pt x="8206152" y="6031918"/>
                  <a:pt x="8211553" y="6031918"/>
                </a:cubicBezTo>
                <a:close/>
                <a:moveTo>
                  <a:pt x="7970260" y="6031918"/>
                </a:moveTo>
                <a:cubicBezTo>
                  <a:pt x="7975661" y="6031918"/>
                  <a:pt x="7980044" y="6036240"/>
                  <a:pt x="7980044" y="6041642"/>
                </a:cubicBezTo>
                <a:cubicBezTo>
                  <a:pt x="7980044" y="6047044"/>
                  <a:pt x="7975661" y="6051429"/>
                  <a:pt x="7970260" y="6051429"/>
                </a:cubicBezTo>
                <a:cubicBezTo>
                  <a:pt x="7964860" y="6051429"/>
                  <a:pt x="7960477" y="6046980"/>
                  <a:pt x="7960477" y="6041642"/>
                </a:cubicBezTo>
                <a:cubicBezTo>
                  <a:pt x="7960477" y="6036303"/>
                  <a:pt x="7964860" y="6031918"/>
                  <a:pt x="7970260" y="6031918"/>
                </a:cubicBezTo>
                <a:close/>
                <a:moveTo>
                  <a:pt x="7729032" y="6031918"/>
                </a:moveTo>
                <a:cubicBezTo>
                  <a:pt x="7734369" y="6031918"/>
                  <a:pt x="7738753" y="6036240"/>
                  <a:pt x="7738753" y="6041642"/>
                </a:cubicBezTo>
                <a:cubicBezTo>
                  <a:pt x="7738753" y="6047044"/>
                  <a:pt x="7734432" y="6051429"/>
                  <a:pt x="7729032" y="6051429"/>
                </a:cubicBezTo>
                <a:cubicBezTo>
                  <a:pt x="7723632" y="6051429"/>
                  <a:pt x="7719249" y="6046980"/>
                  <a:pt x="7719249" y="6041642"/>
                </a:cubicBezTo>
                <a:cubicBezTo>
                  <a:pt x="7719249" y="6036303"/>
                  <a:pt x="7723632" y="6031918"/>
                  <a:pt x="7729032" y="6031918"/>
                </a:cubicBezTo>
                <a:close/>
                <a:moveTo>
                  <a:pt x="7487803" y="6031918"/>
                </a:moveTo>
                <a:cubicBezTo>
                  <a:pt x="7493139" y="6031918"/>
                  <a:pt x="7497524" y="6036240"/>
                  <a:pt x="7497524" y="6041642"/>
                </a:cubicBezTo>
                <a:cubicBezTo>
                  <a:pt x="7497524" y="6047044"/>
                  <a:pt x="7493203" y="6051429"/>
                  <a:pt x="7487803" y="6051429"/>
                </a:cubicBezTo>
                <a:cubicBezTo>
                  <a:pt x="7482403" y="6051429"/>
                  <a:pt x="7478019" y="6046980"/>
                  <a:pt x="7478019" y="6041642"/>
                </a:cubicBezTo>
                <a:cubicBezTo>
                  <a:pt x="7478019" y="6036303"/>
                  <a:pt x="7482403" y="6031918"/>
                  <a:pt x="7487803" y="6031918"/>
                </a:cubicBezTo>
                <a:close/>
                <a:moveTo>
                  <a:pt x="7246575" y="6031918"/>
                </a:moveTo>
                <a:cubicBezTo>
                  <a:pt x="7251975" y="6031918"/>
                  <a:pt x="7256359" y="6036240"/>
                  <a:pt x="7256359" y="6041642"/>
                </a:cubicBezTo>
                <a:cubicBezTo>
                  <a:pt x="7256359" y="6047044"/>
                  <a:pt x="7251912" y="6051429"/>
                  <a:pt x="7246575" y="6051429"/>
                </a:cubicBezTo>
                <a:cubicBezTo>
                  <a:pt x="7241238" y="6051429"/>
                  <a:pt x="7236855" y="6046980"/>
                  <a:pt x="7236855" y="6041642"/>
                </a:cubicBezTo>
                <a:cubicBezTo>
                  <a:pt x="7236855" y="6036303"/>
                  <a:pt x="7241175" y="6031918"/>
                  <a:pt x="7246575" y="6031918"/>
                </a:cubicBezTo>
                <a:close/>
                <a:moveTo>
                  <a:pt x="7005346" y="6031918"/>
                </a:moveTo>
                <a:cubicBezTo>
                  <a:pt x="7010746" y="6031918"/>
                  <a:pt x="7015130" y="6036240"/>
                  <a:pt x="7015130" y="6041642"/>
                </a:cubicBezTo>
                <a:cubicBezTo>
                  <a:pt x="7015130" y="6047044"/>
                  <a:pt x="7010683" y="6051429"/>
                  <a:pt x="7005346" y="6051429"/>
                </a:cubicBezTo>
                <a:cubicBezTo>
                  <a:pt x="7000009" y="6051429"/>
                  <a:pt x="6995626" y="6046980"/>
                  <a:pt x="6995626" y="6041642"/>
                </a:cubicBezTo>
                <a:cubicBezTo>
                  <a:pt x="6995626" y="6036303"/>
                  <a:pt x="6999946" y="6031918"/>
                  <a:pt x="7005346" y="6031918"/>
                </a:cubicBezTo>
                <a:close/>
                <a:moveTo>
                  <a:pt x="6764118" y="6031918"/>
                </a:moveTo>
                <a:cubicBezTo>
                  <a:pt x="6769518" y="6031918"/>
                  <a:pt x="6773902" y="6036240"/>
                  <a:pt x="6773902" y="6041642"/>
                </a:cubicBezTo>
                <a:cubicBezTo>
                  <a:pt x="6773902" y="6047044"/>
                  <a:pt x="6769518" y="6051429"/>
                  <a:pt x="6764118" y="6051429"/>
                </a:cubicBezTo>
                <a:cubicBezTo>
                  <a:pt x="6758718" y="6051429"/>
                  <a:pt x="6754335" y="6046980"/>
                  <a:pt x="6754335" y="6041642"/>
                </a:cubicBezTo>
                <a:cubicBezTo>
                  <a:pt x="6754335" y="6036303"/>
                  <a:pt x="6758718" y="6031918"/>
                  <a:pt x="6764118" y="6031918"/>
                </a:cubicBezTo>
                <a:close/>
                <a:moveTo>
                  <a:pt x="6522889" y="6031918"/>
                </a:moveTo>
                <a:cubicBezTo>
                  <a:pt x="6528225" y="6031918"/>
                  <a:pt x="6532610" y="6036240"/>
                  <a:pt x="6532610" y="6041642"/>
                </a:cubicBezTo>
                <a:cubicBezTo>
                  <a:pt x="6532610" y="6047044"/>
                  <a:pt x="6528289" y="6051429"/>
                  <a:pt x="6522889" y="6051429"/>
                </a:cubicBezTo>
                <a:cubicBezTo>
                  <a:pt x="6517489" y="6051429"/>
                  <a:pt x="6513105" y="6046980"/>
                  <a:pt x="6513105" y="6041642"/>
                </a:cubicBezTo>
                <a:cubicBezTo>
                  <a:pt x="6513105" y="6036303"/>
                  <a:pt x="6517489" y="6031918"/>
                  <a:pt x="6522889" y="6031918"/>
                </a:cubicBezTo>
                <a:close/>
                <a:moveTo>
                  <a:pt x="6281661" y="6031918"/>
                </a:moveTo>
                <a:cubicBezTo>
                  <a:pt x="6286997" y="6031918"/>
                  <a:pt x="6291381" y="6036240"/>
                  <a:pt x="6291381" y="6041642"/>
                </a:cubicBezTo>
                <a:cubicBezTo>
                  <a:pt x="6291381" y="6047044"/>
                  <a:pt x="6287061" y="6051429"/>
                  <a:pt x="6281661" y="6051429"/>
                </a:cubicBezTo>
                <a:cubicBezTo>
                  <a:pt x="6276261" y="6051429"/>
                  <a:pt x="6271877" y="6046980"/>
                  <a:pt x="6271877" y="6041642"/>
                </a:cubicBezTo>
                <a:cubicBezTo>
                  <a:pt x="6271877" y="6036303"/>
                  <a:pt x="6276261" y="6031918"/>
                  <a:pt x="6281661" y="6031918"/>
                </a:cubicBezTo>
                <a:close/>
                <a:moveTo>
                  <a:pt x="6040432" y="6031918"/>
                </a:moveTo>
                <a:cubicBezTo>
                  <a:pt x="6045832" y="6031918"/>
                  <a:pt x="6050216" y="6036240"/>
                  <a:pt x="6050216" y="6041642"/>
                </a:cubicBezTo>
                <a:cubicBezTo>
                  <a:pt x="6050216" y="6047044"/>
                  <a:pt x="6045769" y="6051429"/>
                  <a:pt x="6040432" y="6051429"/>
                </a:cubicBezTo>
                <a:cubicBezTo>
                  <a:pt x="6035095" y="6051429"/>
                  <a:pt x="6030712" y="6046980"/>
                  <a:pt x="6030712" y="6041642"/>
                </a:cubicBezTo>
                <a:cubicBezTo>
                  <a:pt x="6030712" y="6036303"/>
                  <a:pt x="6035032" y="6031918"/>
                  <a:pt x="6040432" y="6031918"/>
                </a:cubicBezTo>
                <a:close/>
                <a:moveTo>
                  <a:pt x="5799205" y="6031918"/>
                </a:moveTo>
                <a:cubicBezTo>
                  <a:pt x="5804606" y="6031918"/>
                  <a:pt x="5808989" y="6036240"/>
                  <a:pt x="5808989" y="6041642"/>
                </a:cubicBezTo>
                <a:cubicBezTo>
                  <a:pt x="5808989" y="6047044"/>
                  <a:pt x="5804542" y="6051429"/>
                  <a:pt x="5799205" y="6051429"/>
                </a:cubicBezTo>
                <a:cubicBezTo>
                  <a:pt x="5793870" y="6051429"/>
                  <a:pt x="5789486" y="6046980"/>
                  <a:pt x="5789486" y="6041642"/>
                </a:cubicBezTo>
                <a:cubicBezTo>
                  <a:pt x="5789486" y="6036303"/>
                  <a:pt x="5793806" y="6031918"/>
                  <a:pt x="5799205" y="6031918"/>
                </a:cubicBezTo>
                <a:close/>
                <a:moveTo>
                  <a:pt x="5557992" y="6031918"/>
                </a:moveTo>
                <a:cubicBezTo>
                  <a:pt x="5563392" y="6031918"/>
                  <a:pt x="5567774" y="6036240"/>
                  <a:pt x="5567774" y="6041642"/>
                </a:cubicBezTo>
                <a:cubicBezTo>
                  <a:pt x="5567774" y="6047044"/>
                  <a:pt x="5563392" y="6051429"/>
                  <a:pt x="5557992" y="6051429"/>
                </a:cubicBezTo>
                <a:cubicBezTo>
                  <a:pt x="5552592" y="6051429"/>
                  <a:pt x="5548208" y="6046980"/>
                  <a:pt x="5548208" y="6041642"/>
                </a:cubicBezTo>
                <a:cubicBezTo>
                  <a:pt x="5548208" y="6036303"/>
                  <a:pt x="5552592" y="6031918"/>
                  <a:pt x="5557992" y="6031918"/>
                </a:cubicBezTo>
                <a:close/>
                <a:moveTo>
                  <a:pt x="5316710" y="6031918"/>
                </a:moveTo>
                <a:cubicBezTo>
                  <a:pt x="5322044" y="6031918"/>
                  <a:pt x="5326432" y="6036240"/>
                  <a:pt x="5326432" y="6041642"/>
                </a:cubicBezTo>
                <a:cubicBezTo>
                  <a:pt x="5326432" y="6047044"/>
                  <a:pt x="5322107" y="6051429"/>
                  <a:pt x="5316710" y="6051429"/>
                </a:cubicBezTo>
                <a:cubicBezTo>
                  <a:pt x="5311316" y="6051429"/>
                  <a:pt x="5306926" y="6046980"/>
                  <a:pt x="5306926" y="6041642"/>
                </a:cubicBezTo>
                <a:cubicBezTo>
                  <a:pt x="5306926" y="6036303"/>
                  <a:pt x="5311316" y="6031918"/>
                  <a:pt x="5316710" y="6031918"/>
                </a:cubicBezTo>
                <a:close/>
                <a:moveTo>
                  <a:pt x="5075486" y="6031918"/>
                </a:moveTo>
                <a:cubicBezTo>
                  <a:pt x="5080820" y="6031918"/>
                  <a:pt x="5085202" y="6036240"/>
                  <a:pt x="5085202" y="6041642"/>
                </a:cubicBezTo>
                <a:cubicBezTo>
                  <a:pt x="5085202" y="6047044"/>
                  <a:pt x="5080885" y="6051429"/>
                  <a:pt x="5075486" y="6051429"/>
                </a:cubicBezTo>
                <a:cubicBezTo>
                  <a:pt x="5070089" y="6051429"/>
                  <a:pt x="5065705" y="6046980"/>
                  <a:pt x="5065705" y="6041642"/>
                </a:cubicBezTo>
                <a:cubicBezTo>
                  <a:pt x="5065705" y="6036303"/>
                  <a:pt x="5070089" y="6031918"/>
                  <a:pt x="5075486" y="6031918"/>
                </a:cubicBezTo>
                <a:close/>
                <a:moveTo>
                  <a:pt x="4834252" y="6031918"/>
                </a:moveTo>
                <a:cubicBezTo>
                  <a:pt x="4839658" y="6031918"/>
                  <a:pt x="4844040" y="6036240"/>
                  <a:pt x="4844040" y="6041642"/>
                </a:cubicBezTo>
                <a:cubicBezTo>
                  <a:pt x="4844040" y="6047044"/>
                  <a:pt x="4839595" y="6051429"/>
                  <a:pt x="4834252" y="6051429"/>
                </a:cubicBezTo>
                <a:cubicBezTo>
                  <a:pt x="4828917" y="6051429"/>
                  <a:pt x="4824534" y="6046980"/>
                  <a:pt x="4824534" y="6041642"/>
                </a:cubicBezTo>
                <a:cubicBezTo>
                  <a:pt x="4824534" y="6036303"/>
                  <a:pt x="4828853" y="6031918"/>
                  <a:pt x="4834252" y="6031918"/>
                </a:cubicBezTo>
                <a:close/>
                <a:moveTo>
                  <a:pt x="4593019" y="6031918"/>
                </a:moveTo>
                <a:cubicBezTo>
                  <a:pt x="4598416" y="6031918"/>
                  <a:pt x="4602795" y="6036240"/>
                  <a:pt x="4602795" y="6041642"/>
                </a:cubicBezTo>
                <a:cubicBezTo>
                  <a:pt x="4602795" y="6047044"/>
                  <a:pt x="4598353" y="6051429"/>
                  <a:pt x="4593019" y="6051429"/>
                </a:cubicBezTo>
                <a:cubicBezTo>
                  <a:pt x="4587686" y="6051429"/>
                  <a:pt x="4583304" y="6046980"/>
                  <a:pt x="4583304" y="6041642"/>
                </a:cubicBezTo>
                <a:cubicBezTo>
                  <a:pt x="4583304" y="6036303"/>
                  <a:pt x="4587622" y="6031918"/>
                  <a:pt x="4593019" y="6031918"/>
                </a:cubicBezTo>
                <a:close/>
                <a:moveTo>
                  <a:pt x="4351806" y="6031918"/>
                </a:moveTo>
                <a:cubicBezTo>
                  <a:pt x="4357195" y="6031918"/>
                  <a:pt x="4361580" y="6036240"/>
                  <a:pt x="4361580" y="6041642"/>
                </a:cubicBezTo>
                <a:cubicBezTo>
                  <a:pt x="4361580" y="6047044"/>
                  <a:pt x="4357195" y="6051429"/>
                  <a:pt x="4351806" y="6051429"/>
                </a:cubicBezTo>
                <a:cubicBezTo>
                  <a:pt x="4346397" y="6051429"/>
                  <a:pt x="4342006" y="6046980"/>
                  <a:pt x="4342006" y="6041642"/>
                </a:cubicBezTo>
                <a:cubicBezTo>
                  <a:pt x="4342006" y="6036303"/>
                  <a:pt x="4346397" y="6031918"/>
                  <a:pt x="4351806" y="6031918"/>
                </a:cubicBezTo>
                <a:close/>
                <a:moveTo>
                  <a:pt x="4110583" y="6031918"/>
                </a:moveTo>
                <a:cubicBezTo>
                  <a:pt x="4115986" y="6031918"/>
                  <a:pt x="4120362" y="6036240"/>
                  <a:pt x="4120362" y="6041642"/>
                </a:cubicBezTo>
                <a:cubicBezTo>
                  <a:pt x="4120362" y="6047044"/>
                  <a:pt x="4115986" y="6051429"/>
                  <a:pt x="4110583" y="6051429"/>
                </a:cubicBezTo>
                <a:cubicBezTo>
                  <a:pt x="4105180" y="6051429"/>
                  <a:pt x="4100801" y="6046980"/>
                  <a:pt x="4100801" y="6041642"/>
                </a:cubicBezTo>
                <a:cubicBezTo>
                  <a:pt x="4100801" y="6036303"/>
                  <a:pt x="4105180" y="6031918"/>
                  <a:pt x="4110583" y="6031918"/>
                </a:cubicBezTo>
                <a:close/>
                <a:moveTo>
                  <a:pt x="3869432" y="6031918"/>
                </a:moveTo>
                <a:cubicBezTo>
                  <a:pt x="3874765" y="6031918"/>
                  <a:pt x="3879151" y="6036240"/>
                  <a:pt x="3879151" y="6041642"/>
                </a:cubicBezTo>
                <a:cubicBezTo>
                  <a:pt x="3879151" y="6047044"/>
                  <a:pt x="3874830" y="6051429"/>
                  <a:pt x="3869432" y="6051429"/>
                </a:cubicBezTo>
                <a:cubicBezTo>
                  <a:pt x="3864032" y="6051429"/>
                  <a:pt x="3859649" y="6046980"/>
                  <a:pt x="3859649" y="6041642"/>
                </a:cubicBezTo>
                <a:cubicBezTo>
                  <a:pt x="3859649" y="6036303"/>
                  <a:pt x="3864032" y="6031918"/>
                  <a:pt x="3869432" y="6031918"/>
                </a:cubicBezTo>
                <a:close/>
                <a:moveTo>
                  <a:pt x="3628215" y="6031918"/>
                </a:moveTo>
                <a:cubicBezTo>
                  <a:pt x="3633533" y="6031918"/>
                  <a:pt x="3637936" y="6036240"/>
                  <a:pt x="3637936" y="6041642"/>
                </a:cubicBezTo>
                <a:cubicBezTo>
                  <a:pt x="3637936" y="6047044"/>
                  <a:pt x="3633597" y="6051429"/>
                  <a:pt x="3628215" y="6051429"/>
                </a:cubicBezTo>
                <a:cubicBezTo>
                  <a:pt x="3622815" y="6051429"/>
                  <a:pt x="3618433" y="6046980"/>
                  <a:pt x="3618433" y="6041642"/>
                </a:cubicBezTo>
                <a:cubicBezTo>
                  <a:pt x="3618433" y="6036303"/>
                  <a:pt x="3622815" y="6031918"/>
                  <a:pt x="3628215" y="6031918"/>
                </a:cubicBezTo>
                <a:close/>
                <a:moveTo>
                  <a:pt x="3386960" y="6031918"/>
                </a:moveTo>
                <a:cubicBezTo>
                  <a:pt x="3392361" y="6031918"/>
                  <a:pt x="3396745" y="6036240"/>
                  <a:pt x="3396745" y="6041642"/>
                </a:cubicBezTo>
                <a:cubicBezTo>
                  <a:pt x="3396745" y="6047044"/>
                  <a:pt x="3392297" y="6051429"/>
                  <a:pt x="3386960" y="6051429"/>
                </a:cubicBezTo>
                <a:cubicBezTo>
                  <a:pt x="3381623" y="6051429"/>
                  <a:pt x="3377238" y="6046980"/>
                  <a:pt x="3377238" y="6041642"/>
                </a:cubicBezTo>
                <a:cubicBezTo>
                  <a:pt x="3377238" y="6036303"/>
                  <a:pt x="3381559" y="6031918"/>
                  <a:pt x="3386960" y="6031918"/>
                </a:cubicBezTo>
                <a:close/>
                <a:moveTo>
                  <a:pt x="3145752" y="6031918"/>
                </a:moveTo>
                <a:cubicBezTo>
                  <a:pt x="3151151" y="6031918"/>
                  <a:pt x="3155534" y="6036240"/>
                  <a:pt x="3155534" y="6041642"/>
                </a:cubicBezTo>
                <a:cubicBezTo>
                  <a:pt x="3155534" y="6047044"/>
                  <a:pt x="3151088" y="6051429"/>
                  <a:pt x="3145752" y="6051429"/>
                </a:cubicBezTo>
                <a:cubicBezTo>
                  <a:pt x="3140417" y="6051429"/>
                  <a:pt x="3136034" y="6046980"/>
                  <a:pt x="3136034" y="6041642"/>
                </a:cubicBezTo>
                <a:cubicBezTo>
                  <a:pt x="3136034" y="6036303"/>
                  <a:pt x="3140353" y="6031918"/>
                  <a:pt x="3145752" y="6031918"/>
                </a:cubicBezTo>
                <a:close/>
                <a:moveTo>
                  <a:pt x="2904575" y="6031918"/>
                </a:moveTo>
                <a:cubicBezTo>
                  <a:pt x="2909974" y="6031918"/>
                  <a:pt x="2914358" y="6036240"/>
                  <a:pt x="2914358" y="6041642"/>
                </a:cubicBezTo>
                <a:cubicBezTo>
                  <a:pt x="2914358" y="6047044"/>
                  <a:pt x="2909974" y="6051429"/>
                  <a:pt x="2904575" y="6051429"/>
                </a:cubicBezTo>
                <a:cubicBezTo>
                  <a:pt x="2899176" y="6051429"/>
                  <a:pt x="2894793" y="6046980"/>
                  <a:pt x="2894793" y="6041642"/>
                </a:cubicBezTo>
                <a:cubicBezTo>
                  <a:pt x="2894793" y="6036303"/>
                  <a:pt x="2899176" y="6031918"/>
                  <a:pt x="2904575" y="6031918"/>
                </a:cubicBezTo>
                <a:close/>
                <a:moveTo>
                  <a:pt x="2663275" y="6031918"/>
                </a:moveTo>
                <a:cubicBezTo>
                  <a:pt x="2668615" y="6031918"/>
                  <a:pt x="2673000" y="6036240"/>
                  <a:pt x="2673000" y="6041642"/>
                </a:cubicBezTo>
                <a:cubicBezTo>
                  <a:pt x="2673000" y="6047044"/>
                  <a:pt x="2668677" y="6051429"/>
                  <a:pt x="2663275" y="6051429"/>
                </a:cubicBezTo>
                <a:cubicBezTo>
                  <a:pt x="2657878" y="6051429"/>
                  <a:pt x="2653494" y="6046980"/>
                  <a:pt x="2653494" y="6041642"/>
                </a:cubicBezTo>
                <a:cubicBezTo>
                  <a:pt x="2653494" y="6036303"/>
                  <a:pt x="2657878" y="6031918"/>
                  <a:pt x="2663275" y="6031918"/>
                </a:cubicBezTo>
                <a:close/>
                <a:moveTo>
                  <a:pt x="2422040" y="6031918"/>
                </a:moveTo>
                <a:cubicBezTo>
                  <a:pt x="2427373" y="6031918"/>
                  <a:pt x="2431755" y="6036240"/>
                  <a:pt x="2431755" y="6041642"/>
                </a:cubicBezTo>
                <a:cubicBezTo>
                  <a:pt x="2431755" y="6047044"/>
                  <a:pt x="2427438" y="6051429"/>
                  <a:pt x="2422040" y="6051429"/>
                </a:cubicBezTo>
                <a:cubicBezTo>
                  <a:pt x="2416642" y="6051429"/>
                  <a:pt x="2412260" y="6046980"/>
                  <a:pt x="2412260" y="6041642"/>
                </a:cubicBezTo>
                <a:cubicBezTo>
                  <a:pt x="2412260" y="6036303"/>
                  <a:pt x="2416642" y="6031918"/>
                  <a:pt x="2422040" y="6031918"/>
                </a:cubicBezTo>
                <a:close/>
                <a:moveTo>
                  <a:pt x="2180796" y="6031918"/>
                </a:moveTo>
                <a:cubicBezTo>
                  <a:pt x="2186202" y="6031918"/>
                  <a:pt x="2190581" y="6036240"/>
                  <a:pt x="2190581" y="6041642"/>
                </a:cubicBezTo>
                <a:cubicBezTo>
                  <a:pt x="2190581" y="6047044"/>
                  <a:pt x="2186136" y="6051429"/>
                  <a:pt x="2180796" y="6051429"/>
                </a:cubicBezTo>
                <a:cubicBezTo>
                  <a:pt x="2175475" y="6051429"/>
                  <a:pt x="2171087" y="6046980"/>
                  <a:pt x="2171087" y="6041642"/>
                </a:cubicBezTo>
                <a:cubicBezTo>
                  <a:pt x="2171087" y="6036303"/>
                  <a:pt x="2175412" y="6031918"/>
                  <a:pt x="2180796" y="6031918"/>
                </a:cubicBezTo>
                <a:close/>
                <a:moveTo>
                  <a:pt x="1939584" y="6031918"/>
                </a:moveTo>
                <a:cubicBezTo>
                  <a:pt x="1944983" y="6031918"/>
                  <a:pt x="1949367" y="6036240"/>
                  <a:pt x="1949367" y="6041642"/>
                </a:cubicBezTo>
                <a:cubicBezTo>
                  <a:pt x="1949367" y="6047044"/>
                  <a:pt x="1944920" y="6051429"/>
                  <a:pt x="1939584" y="6051429"/>
                </a:cubicBezTo>
                <a:cubicBezTo>
                  <a:pt x="1934247" y="6051429"/>
                  <a:pt x="1929862" y="6046980"/>
                  <a:pt x="1929862" y="6041642"/>
                </a:cubicBezTo>
                <a:cubicBezTo>
                  <a:pt x="1929862" y="6036303"/>
                  <a:pt x="1934184" y="6031918"/>
                  <a:pt x="1939584" y="6031918"/>
                </a:cubicBezTo>
                <a:close/>
                <a:moveTo>
                  <a:pt x="1698333" y="6031918"/>
                </a:moveTo>
                <a:cubicBezTo>
                  <a:pt x="1703735" y="6031918"/>
                  <a:pt x="1708119" y="6036240"/>
                  <a:pt x="1708119" y="6041642"/>
                </a:cubicBezTo>
                <a:cubicBezTo>
                  <a:pt x="1708119" y="6047044"/>
                  <a:pt x="1703735" y="6051429"/>
                  <a:pt x="1698333" y="6051429"/>
                </a:cubicBezTo>
                <a:cubicBezTo>
                  <a:pt x="1692932" y="6051429"/>
                  <a:pt x="1688548" y="6046980"/>
                  <a:pt x="1688548" y="6041642"/>
                </a:cubicBezTo>
                <a:cubicBezTo>
                  <a:pt x="1688548" y="6036303"/>
                  <a:pt x="1692932" y="6031918"/>
                  <a:pt x="1698333" y="6031918"/>
                </a:cubicBezTo>
                <a:close/>
                <a:moveTo>
                  <a:pt x="1457109" y="6031918"/>
                </a:moveTo>
                <a:cubicBezTo>
                  <a:pt x="1462445" y="6031918"/>
                  <a:pt x="1466829" y="6036240"/>
                  <a:pt x="1466829" y="6041642"/>
                </a:cubicBezTo>
                <a:cubicBezTo>
                  <a:pt x="1466829" y="6047044"/>
                  <a:pt x="1462509" y="6051429"/>
                  <a:pt x="1457109" y="6051429"/>
                </a:cubicBezTo>
                <a:cubicBezTo>
                  <a:pt x="1451709" y="6051429"/>
                  <a:pt x="1447325" y="6046980"/>
                  <a:pt x="1447325" y="6041642"/>
                </a:cubicBezTo>
                <a:cubicBezTo>
                  <a:pt x="1447325" y="6036303"/>
                  <a:pt x="1451709" y="6031918"/>
                  <a:pt x="1457109" y="6031918"/>
                </a:cubicBezTo>
                <a:close/>
                <a:moveTo>
                  <a:pt x="1215887" y="6031918"/>
                </a:moveTo>
                <a:cubicBezTo>
                  <a:pt x="1221287" y="6031918"/>
                  <a:pt x="1225671" y="6036240"/>
                  <a:pt x="1225671" y="6041642"/>
                </a:cubicBezTo>
                <a:cubicBezTo>
                  <a:pt x="1225671" y="6047044"/>
                  <a:pt x="1221224" y="6051429"/>
                  <a:pt x="1215887" y="6051429"/>
                </a:cubicBezTo>
                <a:cubicBezTo>
                  <a:pt x="1210551" y="6051429"/>
                  <a:pt x="1206168" y="6046980"/>
                  <a:pt x="1206168" y="6041642"/>
                </a:cubicBezTo>
                <a:cubicBezTo>
                  <a:pt x="1206168" y="6036303"/>
                  <a:pt x="1210487" y="6031918"/>
                  <a:pt x="1215887" y="6031918"/>
                </a:cubicBezTo>
                <a:close/>
                <a:moveTo>
                  <a:pt x="974667" y="6031918"/>
                </a:moveTo>
                <a:cubicBezTo>
                  <a:pt x="980067" y="6031918"/>
                  <a:pt x="984451" y="6036240"/>
                  <a:pt x="984451" y="6041642"/>
                </a:cubicBezTo>
                <a:cubicBezTo>
                  <a:pt x="984451" y="6047044"/>
                  <a:pt x="980004" y="6051429"/>
                  <a:pt x="974667" y="6051429"/>
                </a:cubicBezTo>
                <a:cubicBezTo>
                  <a:pt x="969331" y="6051429"/>
                  <a:pt x="964947" y="6046980"/>
                  <a:pt x="964947" y="6041642"/>
                </a:cubicBezTo>
                <a:cubicBezTo>
                  <a:pt x="964947" y="6036303"/>
                  <a:pt x="969267" y="6031918"/>
                  <a:pt x="974667" y="6031918"/>
                </a:cubicBezTo>
                <a:close/>
                <a:moveTo>
                  <a:pt x="733447" y="6031918"/>
                </a:moveTo>
                <a:cubicBezTo>
                  <a:pt x="738783" y="6031918"/>
                  <a:pt x="743167" y="6036240"/>
                  <a:pt x="743167" y="6041642"/>
                </a:cubicBezTo>
                <a:cubicBezTo>
                  <a:pt x="743167" y="6047044"/>
                  <a:pt x="738847" y="6051429"/>
                  <a:pt x="733447" y="6051429"/>
                </a:cubicBezTo>
                <a:cubicBezTo>
                  <a:pt x="728048" y="6051429"/>
                  <a:pt x="723664" y="6046980"/>
                  <a:pt x="723664" y="6041642"/>
                </a:cubicBezTo>
                <a:cubicBezTo>
                  <a:pt x="723664" y="6036303"/>
                  <a:pt x="728048" y="6031918"/>
                  <a:pt x="733447" y="6031918"/>
                </a:cubicBezTo>
                <a:close/>
                <a:moveTo>
                  <a:pt x="492227" y="6031918"/>
                </a:moveTo>
                <a:cubicBezTo>
                  <a:pt x="497563" y="6031918"/>
                  <a:pt x="501947" y="6036240"/>
                  <a:pt x="501947" y="6041642"/>
                </a:cubicBezTo>
                <a:cubicBezTo>
                  <a:pt x="501947" y="6047044"/>
                  <a:pt x="497627" y="6051429"/>
                  <a:pt x="492227" y="6051429"/>
                </a:cubicBezTo>
                <a:cubicBezTo>
                  <a:pt x="486827" y="6051429"/>
                  <a:pt x="482443" y="6046980"/>
                  <a:pt x="482443" y="6041642"/>
                </a:cubicBezTo>
                <a:cubicBezTo>
                  <a:pt x="482443" y="6036303"/>
                  <a:pt x="486827" y="6031918"/>
                  <a:pt x="492227" y="6031918"/>
                </a:cubicBezTo>
                <a:close/>
                <a:moveTo>
                  <a:pt x="251007" y="6031918"/>
                </a:moveTo>
                <a:cubicBezTo>
                  <a:pt x="256407" y="6031918"/>
                  <a:pt x="260791" y="6036240"/>
                  <a:pt x="260791" y="6041642"/>
                </a:cubicBezTo>
                <a:cubicBezTo>
                  <a:pt x="260791" y="6047044"/>
                  <a:pt x="256344" y="6051429"/>
                  <a:pt x="251007" y="6051429"/>
                </a:cubicBezTo>
                <a:cubicBezTo>
                  <a:pt x="245671" y="6051429"/>
                  <a:pt x="241287" y="6046980"/>
                  <a:pt x="241287" y="6041642"/>
                </a:cubicBezTo>
                <a:cubicBezTo>
                  <a:pt x="241287" y="6036303"/>
                  <a:pt x="245607" y="6031918"/>
                  <a:pt x="251007" y="6031918"/>
                </a:cubicBezTo>
                <a:close/>
                <a:moveTo>
                  <a:pt x="9724" y="6031918"/>
                </a:moveTo>
                <a:cubicBezTo>
                  <a:pt x="15124" y="6031918"/>
                  <a:pt x="19508" y="6036240"/>
                  <a:pt x="19508" y="6041642"/>
                </a:cubicBezTo>
                <a:cubicBezTo>
                  <a:pt x="19508" y="6047044"/>
                  <a:pt x="15061" y="6051429"/>
                  <a:pt x="9724" y="6051429"/>
                </a:cubicBezTo>
                <a:cubicBezTo>
                  <a:pt x="4388" y="6051429"/>
                  <a:pt x="4" y="6046980"/>
                  <a:pt x="4" y="6041642"/>
                </a:cubicBezTo>
                <a:cubicBezTo>
                  <a:pt x="4" y="6036303"/>
                  <a:pt x="4324" y="6031918"/>
                  <a:pt x="9724" y="6031918"/>
                </a:cubicBezTo>
                <a:close/>
                <a:moveTo>
                  <a:pt x="11820259" y="5790603"/>
                </a:moveTo>
                <a:cubicBezTo>
                  <a:pt x="11825659" y="5790603"/>
                  <a:pt x="11830043" y="5795052"/>
                  <a:pt x="11830043" y="5800390"/>
                </a:cubicBezTo>
                <a:cubicBezTo>
                  <a:pt x="11830043" y="5805729"/>
                  <a:pt x="11825596" y="5810114"/>
                  <a:pt x="11820259" y="5810114"/>
                </a:cubicBezTo>
                <a:cubicBezTo>
                  <a:pt x="11814922" y="5810114"/>
                  <a:pt x="11810539" y="5805793"/>
                  <a:pt x="11810539" y="5800390"/>
                </a:cubicBezTo>
                <a:cubicBezTo>
                  <a:pt x="11810539" y="5794988"/>
                  <a:pt x="11814859" y="5790603"/>
                  <a:pt x="11820259" y="5790603"/>
                </a:cubicBezTo>
                <a:close/>
                <a:moveTo>
                  <a:pt x="11579030" y="5790603"/>
                </a:moveTo>
                <a:cubicBezTo>
                  <a:pt x="11584430" y="5790603"/>
                  <a:pt x="11588815" y="5795052"/>
                  <a:pt x="11588815" y="5800390"/>
                </a:cubicBezTo>
                <a:cubicBezTo>
                  <a:pt x="11588815" y="5805729"/>
                  <a:pt x="11584367" y="5810114"/>
                  <a:pt x="11579030" y="5810114"/>
                </a:cubicBezTo>
                <a:cubicBezTo>
                  <a:pt x="11573694" y="5810114"/>
                  <a:pt x="11569310" y="5805793"/>
                  <a:pt x="11569310" y="5800390"/>
                </a:cubicBezTo>
                <a:cubicBezTo>
                  <a:pt x="11569310" y="5794988"/>
                  <a:pt x="11573630" y="5790603"/>
                  <a:pt x="11579030" y="5790603"/>
                </a:cubicBezTo>
                <a:close/>
                <a:moveTo>
                  <a:pt x="11337802" y="5790603"/>
                </a:moveTo>
                <a:cubicBezTo>
                  <a:pt x="11343202" y="5790603"/>
                  <a:pt x="11347587" y="5795052"/>
                  <a:pt x="11347587" y="5800390"/>
                </a:cubicBezTo>
                <a:cubicBezTo>
                  <a:pt x="11347587" y="5805729"/>
                  <a:pt x="11343139" y="5810114"/>
                  <a:pt x="11337802" y="5810114"/>
                </a:cubicBezTo>
                <a:cubicBezTo>
                  <a:pt x="11332466" y="5810114"/>
                  <a:pt x="11328082" y="5805793"/>
                  <a:pt x="11328082" y="5800390"/>
                </a:cubicBezTo>
                <a:cubicBezTo>
                  <a:pt x="11328082" y="5794988"/>
                  <a:pt x="11332402" y="5790603"/>
                  <a:pt x="11337802" y="5790603"/>
                </a:cubicBezTo>
                <a:close/>
                <a:moveTo>
                  <a:pt x="11096574" y="5790603"/>
                </a:moveTo>
                <a:cubicBezTo>
                  <a:pt x="11101910" y="5790603"/>
                  <a:pt x="11106294" y="5795052"/>
                  <a:pt x="11106294" y="5800390"/>
                </a:cubicBezTo>
                <a:cubicBezTo>
                  <a:pt x="11106294" y="5805729"/>
                  <a:pt x="11101974" y="5810114"/>
                  <a:pt x="11096574" y="5810114"/>
                </a:cubicBezTo>
                <a:cubicBezTo>
                  <a:pt x="11091174" y="5810114"/>
                  <a:pt x="11086790" y="5805793"/>
                  <a:pt x="11086790" y="5800390"/>
                </a:cubicBezTo>
                <a:cubicBezTo>
                  <a:pt x="11086790" y="5794988"/>
                  <a:pt x="11091174" y="5790603"/>
                  <a:pt x="11096574" y="5790603"/>
                </a:cubicBezTo>
                <a:close/>
                <a:moveTo>
                  <a:pt x="10855345" y="5790603"/>
                </a:moveTo>
                <a:cubicBezTo>
                  <a:pt x="10860682" y="5790603"/>
                  <a:pt x="10865065" y="5795052"/>
                  <a:pt x="10865065" y="5800390"/>
                </a:cubicBezTo>
                <a:cubicBezTo>
                  <a:pt x="10865065" y="5805729"/>
                  <a:pt x="10860682" y="5810114"/>
                  <a:pt x="10855345" y="5810114"/>
                </a:cubicBezTo>
                <a:cubicBezTo>
                  <a:pt x="10850008" y="5810114"/>
                  <a:pt x="10845625" y="5805793"/>
                  <a:pt x="10845625" y="5800390"/>
                </a:cubicBezTo>
                <a:cubicBezTo>
                  <a:pt x="10845625" y="5794988"/>
                  <a:pt x="10849945" y="5790603"/>
                  <a:pt x="10855345" y="5790603"/>
                </a:cubicBezTo>
                <a:close/>
                <a:moveTo>
                  <a:pt x="10614116" y="5790603"/>
                </a:moveTo>
                <a:cubicBezTo>
                  <a:pt x="10619516" y="5790603"/>
                  <a:pt x="10623901" y="5795052"/>
                  <a:pt x="10623901" y="5800390"/>
                </a:cubicBezTo>
                <a:cubicBezTo>
                  <a:pt x="10623901" y="5805729"/>
                  <a:pt x="10619454" y="5810114"/>
                  <a:pt x="10614116" y="5810114"/>
                </a:cubicBezTo>
                <a:cubicBezTo>
                  <a:pt x="10608780" y="5810114"/>
                  <a:pt x="10604396" y="5805793"/>
                  <a:pt x="10604396" y="5800390"/>
                </a:cubicBezTo>
                <a:cubicBezTo>
                  <a:pt x="10604396" y="5794988"/>
                  <a:pt x="10608716" y="5790603"/>
                  <a:pt x="10614116" y="5790603"/>
                </a:cubicBezTo>
                <a:close/>
                <a:moveTo>
                  <a:pt x="10372888" y="5790603"/>
                </a:moveTo>
                <a:cubicBezTo>
                  <a:pt x="10378288" y="5790603"/>
                  <a:pt x="10382673" y="5795052"/>
                  <a:pt x="10382673" y="5800390"/>
                </a:cubicBezTo>
                <a:cubicBezTo>
                  <a:pt x="10382673" y="5805729"/>
                  <a:pt x="10378225" y="5810114"/>
                  <a:pt x="10372888" y="5810114"/>
                </a:cubicBezTo>
                <a:cubicBezTo>
                  <a:pt x="10367552" y="5810114"/>
                  <a:pt x="10363168" y="5805793"/>
                  <a:pt x="10363168" y="5800390"/>
                </a:cubicBezTo>
                <a:cubicBezTo>
                  <a:pt x="10363168" y="5794988"/>
                  <a:pt x="10367488" y="5790603"/>
                  <a:pt x="10372888" y="5790603"/>
                </a:cubicBezTo>
                <a:close/>
                <a:moveTo>
                  <a:pt x="10131660" y="5790603"/>
                </a:moveTo>
                <a:cubicBezTo>
                  <a:pt x="10137060" y="5790603"/>
                  <a:pt x="10141444" y="5795052"/>
                  <a:pt x="10141444" y="5800390"/>
                </a:cubicBezTo>
                <a:cubicBezTo>
                  <a:pt x="10141444" y="5805729"/>
                  <a:pt x="10136997" y="5810114"/>
                  <a:pt x="10131660" y="5810114"/>
                </a:cubicBezTo>
                <a:cubicBezTo>
                  <a:pt x="10126323" y="5810114"/>
                  <a:pt x="10121940" y="5805793"/>
                  <a:pt x="10121940" y="5800390"/>
                </a:cubicBezTo>
                <a:cubicBezTo>
                  <a:pt x="10121940" y="5794988"/>
                  <a:pt x="10126260" y="5790603"/>
                  <a:pt x="10131660" y="5790603"/>
                </a:cubicBezTo>
                <a:close/>
                <a:moveTo>
                  <a:pt x="9890432" y="5790603"/>
                </a:moveTo>
                <a:cubicBezTo>
                  <a:pt x="9895768" y="5790603"/>
                  <a:pt x="9900152" y="5795052"/>
                  <a:pt x="9900152" y="5800390"/>
                </a:cubicBezTo>
                <a:cubicBezTo>
                  <a:pt x="9900152" y="5805729"/>
                  <a:pt x="9895832" y="5810114"/>
                  <a:pt x="9890432" y="5810114"/>
                </a:cubicBezTo>
                <a:cubicBezTo>
                  <a:pt x="9885031" y="5810114"/>
                  <a:pt x="9880648" y="5805793"/>
                  <a:pt x="9880648" y="5800390"/>
                </a:cubicBezTo>
                <a:cubicBezTo>
                  <a:pt x="9880648" y="5794988"/>
                  <a:pt x="9885031" y="5790603"/>
                  <a:pt x="9890432" y="5790603"/>
                </a:cubicBezTo>
                <a:close/>
                <a:moveTo>
                  <a:pt x="9649203" y="5790603"/>
                </a:moveTo>
                <a:cubicBezTo>
                  <a:pt x="9654540" y="5790603"/>
                  <a:pt x="9658923" y="5795052"/>
                  <a:pt x="9658923" y="5800390"/>
                </a:cubicBezTo>
                <a:cubicBezTo>
                  <a:pt x="9658923" y="5805729"/>
                  <a:pt x="9654540" y="5810114"/>
                  <a:pt x="9649203" y="5810114"/>
                </a:cubicBezTo>
                <a:cubicBezTo>
                  <a:pt x="9643866" y="5810114"/>
                  <a:pt x="9639483" y="5805793"/>
                  <a:pt x="9639483" y="5800390"/>
                </a:cubicBezTo>
                <a:cubicBezTo>
                  <a:pt x="9639483" y="5794988"/>
                  <a:pt x="9643803" y="5790603"/>
                  <a:pt x="9649203" y="5790603"/>
                </a:cubicBezTo>
                <a:close/>
                <a:moveTo>
                  <a:pt x="9417695" y="5790603"/>
                </a:moveTo>
                <a:cubicBezTo>
                  <a:pt x="9423031" y="5790603"/>
                  <a:pt x="9427416" y="5795052"/>
                  <a:pt x="9427416" y="5800390"/>
                </a:cubicBezTo>
                <a:cubicBezTo>
                  <a:pt x="9427416" y="5805729"/>
                  <a:pt x="9423095" y="5810114"/>
                  <a:pt x="9417695" y="5810114"/>
                </a:cubicBezTo>
                <a:cubicBezTo>
                  <a:pt x="9412295" y="5810114"/>
                  <a:pt x="9407911" y="5805793"/>
                  <a:pt x="9407911" y="5800390"/>
                </a:cubicBezTo>
                <a:cubicBezTo>
                  <a:pt x="9407911" y="5794988"/>
                  <a:pt x="9412295" y="5790603"/>
                  <a:pt x="9417695" y="5790603"/>
                </a:cubicBezTo>
                <a:close/>
                <a:moveTo>
                  <a:pt x="9176467" y="5790603"/>
                </a:moveTo>
                <a:cubicBezTo>
                  <a:pt x="9181803" y="5790603"/>
                  <a:pt x="9186187" y="5795052"/>
                  <a:pt x="9186187" y="5800390"/>
                </a:cubicBezTo>
                <a:cubicBezTo>
                  <a:pt x="9186187" y="5805729"/>
                  <a:pt x="9181867" y="5810114"/>
                  <a:pt x="9176467" y="5810114"/>
                </a:cubicBezTo>
                <a:cubicBezTo>
                  <a:pt x="9171066" y="5810114"/>
                  <a:pt x="9166683" y="5805793"/>
                  <a:pt x="9166683" y="5800390"/>
                </a:cubicBezTo>
                <a:cubicBezTo>
                  <a:pt x="9166683" y="5794988"/>
                  <a:pt x="9171066" y="5790603"/>
                  <a:pt x="9176467" y="5790603"/>
                </a:cubicBezTo>
                <a:close/>
                <a:moveTo>
                  <a:pt x="8935237" y="5790603"/>
                </a:moveTo>
                <a:cubicBezTo>
                  <a:pt x="8940574" y="5790603"/>
                  <a:pt x="8944958" y="5795052"/>
                  <a:pt x="8944958" y="5800390"/>
                </a:cubicBezTo>
                <a:cubicBezTo>
                  <a:pt x="8944958" y="5805729"/>
                  <a:pt x="8940638" y="5810114"/>
                  <a:pt x="8935237" y="5810114"/>
                </a:cubicBezTo>
                <a:cubicBezTo>
                  <a:pt x="8929837" y="5810114"/>
                  <a:pt x="8925454" y="5805793"/>
                  <a:pt x="8925454" y="5800390"/>
                </a:cubicBezTo>
                <a:cubicBezTo>
                  <a:pt x="8925454" y="5794988"/>
                  <a:pt x="8929837" y="5790603"/>
                  <a:pt x="8935237" y="5790603"/>
                </a:cubicBezTo>
                <a:close/>
                <a:moveTo>
                  <a:pt x="8694009" y="5790603"/>
                </a:moveTo>
                <a:cubicBezTo>
                  <a:pt x="8699346" y="5790603"/>
                  <a:pt x="8703730" y="5795052"/>
                  <a:pt x="8703730" y="5800390"/>
                </a:cubicBezTo>
                <a:cubicBezTo>
                  <a:pt x="8703730" y="5805729"/>
                  <a:pt x="8699346" y="5810114"/>
                  <a:pt x="8694009" y="5810114"/>
                </a:cubicBezTo>
                <a:cubicBezTo>
                  <a:pt x="8688673" y="5810114"/>
                  <a:pt x="8684289" y="5805793"/>
                  <a:pt x="8684289" y="5800390"/>
                </a:cubicBezTo>
                <a:cubicBezTo>
                  <a:pt x="8684289" y="5794988"/>
                  <a:pt x="8688609" y="5790603"/>
                  <a:pt x="8694009" y="5790603"/>
                </a:cubicBezTo>
                <a:close/>
                <a:moveTo>
                  <a:pt x="8452781" y="5790603"/>
                </a:moveTo>
                <a:cubicBezTo>
                  <a:pt x="8458181" y="5790603"/>
                  <a:pt x="8462566" y="5795052"/>
                  <a:pt x="8462566" y="5800390"/>
                </a:cubicBezTo>
                <a:cubicBezTo>
                  <a:pt x="8462566" y="5805729"/>
                  <a:pt x="8458118" y="5810114"/>
                  <a:pt x="8452781" y="5810114"/>
                </a:cubicBezTo>
                <a:cubicBezTo>
                  <a:pt x="8447445" y="5810114"/>
                  <a:pt x="8443061" y="5805793"/>
                  <a:pt x="8443061" y="5800390"/>
                </a:cubicBezTo>
                <a:cubicBezTo>
                  <a:pt x="8443061" y="5794988"/>
                  <a:pt x="8447381" y="5790603"/>
                  <a:pt x="8452781" y="5790603"/>
                </a:cubicBezTo>
                <a:close/>
                <a:moveTo>
                  <a:pt x="8211553" y="5790603"/>
                </a:moveTo>
                <a:cubicBezTo>
                  <a:pt x="8216889" y="5790603"/>
                  <a:pt x="8221273" y="5795052"/>
                  <a:pt x="8221273" y="5800390"/>
                </a:cubicBezTo>
                <a:cubicBezTo>
                  <a:pt x="8221273" y="5805729"/>
                  <a:pt x="8216953" y="5810114"/>
                  <a:pt x="8211553" y="5810114"/>
                </a:cubicBezTo>
                <a:cubicBezTo>
                  <a:pt x="8206152" y="5810114"/>
                  <a:pt x="8201769" y="5805793"/>
                  <a:pt x="8201769" y="5800390"/>
                </a:cubicBezTo>
                <a:cubicBezTo>
                  <a:pt x="8201769" y="5794988"/>
                  <a:pt x="8206152" y="5790603"/>
                  <a:pt x="8211553" y="5790603"/>
                </a:cubicBezTo>
                <a:close/>
                <a:moveTo>
                  <a:pt x="7970260" y="5790603"/>
                </a:moveTo>
                <a:cubicBezTo>
                  <a:pt x="7975661" y="5790603"/>
                  <a:pt x="7980044" y="5795052"/>
                  <a:pt x="7980044" y="5800390"/>
                </a:cubicBezTo>
                <a:cubicBezTo>
                  <a:pt x="7980044" y="5805729"/>
                  <a:pt x="7975661" y="5810114"/>
                  <a:pt x="7970260" y="5810114"/>
                </a:cubicBezTo>
                <a:cubicBezTo>
                  <a:pt x="7964860" y="5810114"/>
                  <a:pt x="7960477" y="5805793"/>
                  <a:pt x="7960477" y="5800390"/>
                </a:cubicBezTo>
                <a:cubicBezTo>
                  <a:pt x="7960477" y="5794988"/>
                  <a:pt x="7964860" y="5790603"/>
                  <a:pt x="7970260" y="5790603"/>
                </a:cubicBezTo>
                <a:close/>
                <a:moveTo>
                  <a:pt x="7729032" y="5790603"/>
                </a:moveTo>
                <a:cubicBezTo>
                  <a:pt x="7734369" y="5790603"/>
                  <a:pt x="7738753" y="5795052"/>
                  <a:pt x="7738753" y="5800390"/>
                </a:cubicBezTo>
                <a:cubicBezTo>
                  <a:pt x="7738753" y="5805729"/>
                  <a:pt x="7734432" y="5810114"/>
                  <a:pt x="7729032" y="5810114"/>
                </a:cubicBezTo>
                <a:cubicBezTo>
                  <a:pt x="7723632" y="5810114"/>
                  <a:pt x="7719249" y="5805793"/>
                  <a:pt x="7719249" y="5800390"/>
                </a:cubicBezTo>
                <a:cubicBezTo>
                  <a:pt x="7719249" y="5794988"/>
                  <a:pt x="7723632" y="5790603"/>
                  <a:pt x="7729032" y="5790603"/>
                </a:cubicBezTo>
                <a:close/>
                <a:moveTo>
                  <a:pt x="7487803" y="5790603"/>
                </a:moveTo>
                <a:cubicBezTo>
                  <a:pt x="7493139" y="5790603"/>
                  <a:pt x="7497524" y="5795052"/>
                  <a:pt x="7497524" y="5800390"/>
                </a:cubicBezTo>
                <a:cubicBezTo>
                  <a:pt x="7497524" y="5805729"/>
                  <a:pt x="7493203" y="5810114"/>
                  <a:pt x="7487803" y="5810114"/>
                </a:cubicBezTo>
                <a:cubicBezTo>
                  <a:pt x="7482403" y="5810114"/>
                  <a:pt x="7478019" y="5805793"/>
                  <a:pt x="7478019" y="5800390"/>
                </a:cubicBezTo>
                <a:cubicBezTo>
                  <a:pt x="7478019" y="5794988"/>
                  <a:pt x="7482403" y="5790603"/>
                  <a:pt x="7487803" y="5790603"/>
                </a:cubicBezTo>
                <a:close/>
                <a:moveTo>
                  <a:pt x="7246575" y="5790603"/>
                </a:moveTo>
                <a:cubicBezTo>
                  <a:pt x="7251975" y="5790603"/>
                  <a:pt x="7256359" y="5795052"/>
                  <a:pt x="7256359" y="5800390"/>
                </a:cubicBezTo>
                <a:cubicBezTo>
                  <a:pt x="7256359" y="5805729"/>
                  <a:pt x="7251912" y="5810114"/>
                  <a:pt x="7246575" y="5810114"/>
                </a:cubicBezTo>
                <a:cubicBezTo>
                  <a:pt x="7241238" y="5810114"/>
                  <a:pt x="7236855" y="5805793"/>
                  <a:pt x="7236855" y="5800390"/>
                </a:cubicBezTo>
                <a:cubicBezTo>
                  <a:pt x="7236855" y="5794988"/>
                  <a:pt x="7241175" y="5790603"/>
                  <a:pt x="7246575" y="5790603"/>
                </a:cubicBezTo>
                <a:close/>
                <a:moveTo>
                  <a:pt x="7005346" y="5790603"/>
                </a:moveTo>
                <a:cubicBezTo>
                  <a:pt x="7010746" y="5790603"/>
                  <a:pt x="7015130" y="5795052"/>
                  <a:pt x="7015130" y="5800390"/>
                </a:cubicBezTo>
                <a:cubicBezTo>
                  <a:pt x="7015130" y="5805729"/>
                  <a:pt x="7010683" y="5810114"/>
                  <a:pt x="7005346" y="5810114"/>
                </a:cubicBezTo>
                <a:cubicBezTo>
                  <a:pt x="7000009" y="5810114"/>
                  <a:pt x="6995626" y="5805793"/>
                  <a:pt x="6995626" y="5800390"/>
                </a:cubicBezTo>
                <a:cubicBezTo>
                  <a:pt x="6995626" y="5794988"/>
                  <a:pt x="6999946" y="5790603"/>
                  <a:pt x="7005346" y="5790603"/>
                </a:cubicBezTo>
                <a:close/>
                <a:moveTo>
                  <a:pt x="6764118" y="5790603"/>
                </a:moveTo>
                <a:cubicBezTo>
                  <a:pt x="6769518" y="5790603"/>
                  <a:pt x="6773902" y="5795052"/>
                  <a:pt x="6773902" y="5800390"/>
                </a:cubicBezTo>
                <a:cubicBezTo>
                  <a:pt x="6773902" y="5805729"/>
                  <a:pt x="6769518" y="5810114"/>
                  <a:pt x="6764118" y="5810114"/>
                </a:cubicBezTo>
                <a:cubicBezTo>
                  <a:pt x="6758718" y="5810114"/>
                  <a:pt x="6754335" y="5805793"/>
                  <a:pt x="6754335" y="5800390"/>
                </a:cubicBezTo>
                <a:cubicBezTo>
                  <a:pt x="6754335" y="5794988"/>
                  <a:pt x="6758718" y="5790603"/>
                  <a:pt x="6764118" y="5790603"/>
                </a:cubicBezTo>
                <a:close/>
                <a:moveTo>
                  <a:pt x="6522889" y="5790603"/>
                </a:moveTo>
                <a:cubicBezTo>
                  <a:pt x="6528225" y="5790603"/>
                  <a:pt x="6532610" y="5795052"/>
                  <a:pt x="6532610" y="5800390"/>
                </a:cubicBezTo>
                <a:cubicBezTo>
                  <a:pt x="6532610" y="5805729"/>
                  <a:pt x="6528289" y="5810114"/>
                  <a:pt x="6522889" y="5810114"/>
                </a:cubicBezTo>
                <a:cubicBezTo>
                  <a:pt x="6517489" y="5810114"/>
                  <a:pt x="6513105" y="5805793"/>
                  <a:pt x="6513105" y="5800390"/>
                </a:cubicBezTo>
                <a:cubicBezTo>
                  <a:pt x="6513105" y="5794988"/>
                  <a:pt x="6517489" y="5790603"/>
                  <a:pt x="6522889" y="5790603"/>
                </a:cubicBezTo>
                <a:close/>
                <a:moveTo>
                  <a:pt x="6281661" y="5790603"/>
                </a:moveTo>
                <a:cubicBezTo>
                  <a:pt x="6286997" y="5790603"/>
                  <a:pt x="6291381" y="5795052"/>
                  <a:pt x="6291381" y="5800390"/>
                </a:cubicBezTo>
                <a:cubicBezTo>
                  <a:pt x="6291381" y="5805729"/>
                  <a:pt x="6287061" y="5810114"/>
                  <a:pt x="6281661" y="5810114"/>
                </a:cubicBezTo>
                <a:cubicBezTo>
                  <a:pt x="6276261" y="5810114"/>
                  <a:pt x="6271877" y="5805793"/>
                  <a:pt x="6271877" y="5800390"/>
                </a:cubicBezTo>
                <a:cubicBezTo>
                  <a:pt x="6271877" y="5794988"/>
                  <a:pt x="6276261" y="5790603"/>
                  <a:pt x="6281661" y="5790603"/>
                </a:cubicBezTo>
                <a:close/>
                <a:moveTo>
                  <a:pt x="6040432" y="5790603"/>
                </a:moveTo>
                <a:cubicBezTo>
                  <a:pt x="6045832" y="5790603"/>
                  <a:pt x="6050216" y="5795052"/>
                  <a:pt x="6050216" y="5800390"/>
                </a:cubicBezTo>
                <a:cubicBezTo>
                  <a:pt x="6050216" y="5805729"/>
                  <a:pt x="6045769" y="5810114"/>
                  <a:pt x="6040432" y="5810114"/>
                </a:cubicBezTo>
                <a:cubicBezTo>
                  <a:pt x="6035095" y="5810114"/>
                  <a:pt x="6030712" y="5805793"/>
                  <a:pt x="6030712" y="5800390"/>
                </a:cubicBezTo>
                <a:cubicBezTo>
                  <a:pt x="6030712" y="5794988"/>
                  <a:pt x="6035032" y="5790603"/>
                  <a:pt x="6040432" y="5790603"/>
                </a:cubicBezTo>
                <a:close/>
                <a:moveTo>
                  <a:pt x="5799205" y="5790603"/>
                </a:moveTo>
                <a:cubicBezTo>
                  <a:pt x="5804606" y="5790603"/>
                  <a:pt x="5808989" y="5795052"/>
                  <a:pt x="5808989" y="5800390"/>
                </a:cubicBezTo>
                <a:cubicBezTo>
                  <a:pt x="5808989" y="5805729"/>
                  <a:pt x="5804542" y="5810114"/>
                  <a:pt x="5799205" y="5810114"/>
                </a:cubicBezTo>
                <a:cubicBezTo>
                  <a:pt x="5793870" y="5810114"/>
                  <a:pt x="5789486" y="5805793"/>
                  <a:pt x="5789486" y="5800390"/>
                </a:cubicBezTo>
                <a:cubicBezTo>
                  <a:pt x="5789486" y="5794988"/>
                  <a:pt x="5793806" y="5790603"/>
                  <a:pt x="5799205" y="5790603"/>
                </a:cubicBezTo>
                <a:close/>
                <a:moveTo>
                  <a:pt x="5557992" y="5790603"/>
                </a:moveTo>
                <a:cubicBezTo>
                  <a:pt x="5563392" y="5790603"/>
                  <a:pt x="5567774" y="5795052"/>
                  <a:pt x="5567774" y="5800390"/>
                </a:cubicBezTo>
                <a:cubicBezTo>
                  <a:pt x="5567774" y="5805729"/>
                  <a:pt x="5563392" y="5810114"/>
                  <a:pt x="5557992" y="5810114"/>
                </a:cubicBezTo>
                <a:cubicBezTo>
                  <a:pt x="5552592" y="5810114"/>
                  <a:pt x="5548208" y="5805793"/>
                  <a:pt x="5548208" y="5800390"/>
                </a:cubicBezTo>
                <a:cubicBezTo>
                  <a:pt x="5548208" y="5794988"/>
                  <a:pt x="5552592" y="5790603"/>
                  <a:pt x="5557992" y="5790603"/>
                </a:cubicBezTo>
                <a:close/>
                <a:moveTo>
                  <a:pt x="5316710" y="5790603"/>
                </a:moveTo>
                <a:cubicBezTo>
                  <a:pt x="5322044" y="5790603"/>
                  <a:pt x="5326432" y="5795052"/>
                  <a:pt x="5326432" y="5800390"/>
                </a:cubicBezTo>
                <a:cubicBezTo>
                  <a:pt x="5326432" y="5805729"/>
                  <a:pt x="5322107" y="5810114"/>
                  <a:pt x="5316710" y="5810114"/>
                </a:cubicBezTo>
                <a:cubicBezTo>
                  <a:pt x="5311316" y="5810114"/>
                  <a:pt x="5306926" y="5805793"/>
                  <a:pt x="5306926" y="5800390"/>
                </a:cubicBezTo>
                <a:cubicBezTo>
                  <a:pt x="5306926" y="5794988"/>
                  <a:pt x="5311316" y="5790603"/>
                  <a:pt x="5316710" y="5790603"/>
                </a:cubicBezTo>
                <a:close/>
                <a:moveTo>
                  <a:pt x="5075486" y="5790603"/>
                </a:moveTo>
                <a:cubicBezTo>
                  <a:pt x="5080820" y="5790603"/>
                  <a:pt x="5085202" y="5795052"/>
                  <a:pt x="5085202" y="5800390"/>
                </a:cubicBezTo>
                <a:cubicBezTo>
                  <a:pt x="5085202" y="5805729"/>
                  <a:pt x="5080885" y="5810114"/>
                  <a:pt x="5075486" y="5810114"/>
                </a:cubicBezTo>
                <a:cubicBezTo>
                  <a:pt x="5070089" y="5810114"/>
                  <a:pt x="5065705" y="5805793"/>
                  <a:pt x="5065705" y="5800390"/>
                </a:cubicBezTo>
                <a:cubicBezTo>
                  <a:pt x="5065705" y="5794988"/>
                  <a:pt x="5070089" y="5790603"/>
                  <a:pt x="5075486" y="5790603"/>
                </a:cubicBezTo>
                <a:close/>
                <a:moveTo>
                  <a:pt x="4834252" y="5790603"/>
                </a:moveTo>
                <a:cubicBezTo>
                  <a:pt x="4839658" y="5790603"/>
                  <a:pt x="4844040" y="5795052"/>
                  <a:pt x="4844040" y="5800390"/>
                </a:cubicBezTo>
                <a:cubicBezTo>
                  <a:pt x="4844040" y="5805729"/>
                  <a:pt x="4839595" y="5810114"/>
                  <a:pt x="4834252" y="5810114"/>
                </a:cubicBezTo>
                <a:cubicBezTo>
                  <a:pt x="4828917" y="5810114"/>
                  <a:pt x="4824534" y="5805793"/>
                  <a:pt x="4824534" y="5800390"/>
                </a:cubicBezTo>
                <a:cubicBezTo>
                  <a:pt x="4824534" y="5794988"/>
                  <a:pt x="4828853" y="5790603"/>
                  <a:pt x="4834252" y="5790603"/>
                </a:cubicBezTo>
                <a:close/>
                <a:moveTo>
                  <a:pt x="4593019" y="5790603"/>
                </a:moveTo>
                <a:cubicBezTo>
                  <a:pt x="4598416" y="5790603"/>
                  <a:pt x="4602795" y="5795052"/>
                  <a:pt x="4602795" y="5800390"/>
                </a:cubicBezTo>
                <a:cubicBezTo>
                  <a:pt x="4602795" y="5805729"/>
                  <a:pt x="4598353" y="5810114"/>
                  <a:pt x="4593019" y="5810114"/>
                </a:cubicBezTo>
                <a:cubicBezTo>
                  <a:pt x="4587686" y="5810114"/>
                  <a:pt x="4583304" y="5805793"/>
                  <a:pt x="4583304" y="5800390"/>
                </a:cubicBezTo>
                <a:cubicBezTo>
                  <a:pt x="4583304" y="5794988"/>
                  <a:pt x="4587622" y="5790603"/>
                  <a:pt x="4593019" y="5790603"/>
                </a:cubicBezTo>
                <a:close/>
                <a:moveTo>
                  <a:pt x="4351806" y="5790603"/>
                </a:moveTo>
                <a:cubicBezTo>
                  <a:pt x="4357195" y="5790603"/>
                  <a:pt x="4361580" y="5795052"/>
                  <a:pt x="4361580" y="5800390"/>
                </a:cubicBezTo>
                <a:cubicBezTo>
                  <a:pt x="4361580" y="5805729"/>
                  <a:pt x="4357195" y="5810114"/>
                  <a:pt x="4351806" y="5810114"/>
                </a:cubicBezTo>
                <a:cubicBezTo>
                  <a:pt x="4346397" y="5810114"/>
                  <a:pt x="4342006" y="5805793"/>
                  <a:pt x="4342006" y="5800390"/>
                </a:cubicBezTo>
                <a:cubicBezTo>
                  <a:pt x="4342006" y="5794988"/>
                  <a:pt x="4346397" y="5790603"/>
                  <a:pt x="4351806" y="5790603"/>
                </a:cubicBezTo>
                <a:close/>
                <a:moveTo>
                  <a:pt x="4110583" y="5790603"/>
                </a:moveTo>
                <a:cubicBezTo>
                  <a:pt x="4115986" y="5790603"/>
                  <a:pt x="4120362" y="5795052"/>
                  <a:pt x="4120362" y="5800390"/>
                </a:cubicBezTo>
                <a:cubicBezTo>
                  <a:pt x="4120362" y="5805729"/>
                  <a:pt x="4115986" y="5810114"/>
                  <a:pt x="4110583" y="5810114"/>
                </a:cubicBezTo>
                <a:cubicBezTo>
                  <a:pt x="4105180" y="5810114"/>
                  <a:pt x="4100801" y="5805793"/>
                  <a:pt x="4100801" y="5800390"/>
                </a:cubicBezTo>
                <a:cubicBezTo>
                  <a:pt x="4100801" y="5794988"/>
                  <a:pt x="4105180" y="5790603"/>
                  <a:pt x="4110583" y="5790603"/>
                </a:cubicBezTo>
                <a:close/>
                <a:moveTo>
                  <a:pt x="3869431" y="5790603"/>
                </a:moveTo>
                <a:cubicBezTo>
                  <a:pt x="3874765" y="5790603"/>
                  <a:pt x="3879151" y="5795052"/>
                  <a:pt x="3879151" y="5800390"/>
                </a:cubicBezTo>
                <a:cubicBezTo>
                  <a:pt x="3879151" y="5805729"/>
                  <a:pt x="3874830" y="5810114"/>
                  <a:pt x="3869431" y="5810114"/>
                </a:cubicBezTo>
                <a:cubicBezTo>
                  <a:pt x="3864032" y="5810114"/>
                  <a:pt x="3859649" y="5805793"/>
                  <a:pt x="3859649" y="5800390"/>
                </a:cubicBezTo>
                <a:cubicBezTo>
                  <a:pt x="3859649" y="5794988"/>
                  <a:pt x="3864032" y="5790603"/>
                  <a:pt x="3869431" y="5790603"/>
                </a:cubicBezTo>
                <a:close/>
                <a:moveTo>
                  <a:pt x="3628215" y="5790603"/>
                </a:moveTo>
                <a:cubicBezTo>
                  <a:pt x="3633533" y="5790603"/>
                  <a:pt x="3637936" y="5795052"/>
                  <a:pt x="3637936" y="5800390"/>
                </a:cubicBezTo>
                <a:cubicBezTo>
                  <a:pt x="3637936" y="5805729"/>
                  <a:pt x="3633597" y="5810114"/>
                  <a:pt x="3628215" y="5810114"/>
                </a:cubicBezTo>
                <a:cubicBezTo>
                  <a:pt x="3622815" y="5810114"/>
                  <a:pt x="3618433" y="5805793"/>
                  <a:pt x="3618433" y="5800390"/>
                </a:cubicBezTo>
                <a:cubicBezTo>
                  <a:pt x="3618433" y="5794988"/>
                  <a:pt x="3622815" y="5790603"/>
                  <a:pt x="3628215" y="5790603"/>
                </a:cubicBezTo>
                <a:close/>
                <a:moveTo>
                  <a:pt x="3386960" y="5790603"/>
                </a:moveTo>
                <a:cubicBezTo>
                  <a:pt x="3392361" y="5790603"/>
                  <a:pt x="3396745" y="5795052"/>
                  <a:pt x="3396745" y="5800390"/>
                </a:cubicBezTo>
                <a:cubicBezTo>
                  <a:pt x="3396745" y="5805729"/>
                  <a:pt x="3392297" y="5810114"/>
                  <a:pt x="3386960" y="5810114"/>
                </a:cubicBezTo>
                <a:cubicBezTo>
                  <a:pt x="3381623" y="5810114"/>
                  <a:pt x="3377238" y="5805793"/>
                  <a:pt x="3377238" y="5800390"/>
                </a:cubicBezTo>
                <a:cubicBezTo>
                  <a:pt x="3377238" y="5794988"/>
                  <a:pt x="3381559" y="5790603"/>
                  <a:pt x="3386960" y="5790603"/>
                </a:cubicBezTo>
                <a:close/>
                <a:moveTo>
                  <a:pt x="3145752" y="5790603"/>
                </a:moveTo>
                <a:cubicBezTo>
                  <a:pt x="3151151" y="5790603"/>
                  <a:pt x="3155534" y="5795052"/>
                  <a:pt x="3155534" y="5800390"/>
                </a:cubicBezTo>
                <a:cubicBezTo>
                  <a:pt x="3155534" y="5805729"/>
                  <a:pt x="3151088" y="5810114"/>
                  <a:pt x="3145752" y="5810114"/>
                </a:cubicBezTo>
                <a:cubicBezTo>
                  <a:pt x="3140417" y="5810114"/>
                  <a:pt x="3136034" y="5805793"/>
                  <a:pt x="3136034" y="5800390"/>
                </a:cubicBezTo>
                <a:cubicBezTo>
                  <a:pt x="3136034" y="5794988"/>
                  <a:pt x="3140353" y="5790603"/>
                  <a:pt x="3145752" y="5790603"/>
                </a:cubicBezTo>
                <a:close/>
                <a:moveTo>
                  <a:pt x="2904575" y="5790603"/>
                </a:moveTo>
                <a:cubicBezTo>
                  <a:pt x="2909974" y="5790603"/>
                  <a:pt x="2914357" y="5795052"/>
                  <a:pt x="2914357" y="5800390"/>
                </a:cubicBezTo>
                <a:cubicBezTo>
                  <a:pt x="2914357" y="5805729"/>
                  <a:pt x="2909974" y="5810114"/>
                  <a:pt x="2904575" y="5810114"/>
                </a:cubicBezTo>
                <a:cubicBezTo>
                  <a:pt x="2899176" y="5810114"/>
                  <a:pt x="2894793" y="5805793"/>
                  <a:pt x="2894793" y="5800390"/>
                </a:cubicBezTo>
                <a:cubicBezTo>
                  <a:pt x="2894793" y="5794988"/>
                  <a:pt x="2899176" y="5790603"/>
                  <a:pt x="2904575" y="5790603"/>
                </a:cubicBezTo>
                <a:close/>
                <a:moveTo>
                  <a:pt x="2663275" y="5790603"/>
                </a:moveTo>
                <a:cubicBezTo>
                  <a:pt x="2668613" y="5790603"/>
                  <a:pt x="2673000" y="5795052"/>
                  <a:pt x="2673000" y="5800390"/>
                </a:cubicBezTo>
                <a:cubicBezTo>
                  <a:pt x="2673000" y="5805729"/>
                  <a:pt x="2668677" y="5810114"/>
                  <a:pt x="2663275" y="5810114"/>
                </a:cubicBezTo>
                <a:cubicBezTo>
                  <a:pt x="2657878" y="5810114"/>
                  <a:pt x="2653494" y="5805793"/>
                  <a:pt x="2653494" y="5800390"/>
                </a:cubicBezTo>
                <a:cubicBezTo>
                  <a:pt x="2653494" y="5794988"/>
                  <a:pt x="2657878" y="5790603"/>
                  <a:pt x="2663275" y="5790603"/>
                </a:cubicBezTo>
                <a:close/>
                <a:moveTo>
                  <a:pt x="2422039" y="5790603"/>
                </a:moveTo>
                <a:cubicBezTo>
                  <a:pt x="2427373" y="5790603"/>
                  <a:pt x="2431755" y="5795052"/>
                  <a:pt x="2431755" y="5800390"/>
                </a:cubicBezTo>
                <a:cubicBezTo>
                  <a:pt x="2431755" y="5805729"/>
                  <a:pt x="2427437" y="5810114"/>
                  <a:pt x="2422039" y="5810114"/>
                </a:cubicBezTo>
                <a:cubicBezTo>
                  <a:pt x="2416642" y="5810114"/>
                  <a:pt x="2412260" y="5805793"/>
                  <a:pt x="2412260" y="5800390"/>
                </a:cubicBezTo>
                <a:cubicBezTo>
                  <a:pt x="2412260" y="5794988"/>
                  <a:pt x="2416642" y="5790603"/>
                  <a:pt x="2422039" y="5790603"/>
                </a:cubicBezTo>
                <a:close/>
                <a:moveTo>
                  <a:pt x="2180796" y="5790603"/>
                </a:moveTo>
                <a:cubicBezTo>
                  <a:pt x="2186202" y="5790603"/>
                  <a:pt x="2190581" y="5795052"/>
                  <a:pt x="2190581" y="5800390"/>
                </a:cubicBezTo>
                <a:cubicBezTo>
                  <a:pt x="2190581" y="5805729"/>
                  <a:pt x="2186136" y="5810114"/>
                  <a:pt x="2180796" y="5810114"/>
                </a:cubicBezTo>
                <a:cubicBezTo>
                  <a:pt x="2175475" y="5810114"/>
                  <a:pt x="2171087" y="5805793"/>
                  <a:pt x="2171087" y="5800390"/>
                </a:cubicBezTo>
                <a:cubicBezTo>
                  <a:pt x="2171087" y="5794988"/>
                  <a:pt x="2175412" y="5790603"/>
                  <a:pt x="2180796" y="5790603"/>
                </a:cubicBezTo>
                <a:close/>
                <a:moveTo>
                  <a:pt x="1939584" y="5790603"/>
                </a:moveTo>
                <a:cubicBezTo>
                  <a:pt x="1944983" y="5790603"/>
                  <a:pt x="1949367" y="5795052"/>
                  <a:pt x="1949367" y="5800390"/>
                </a:cubicBezTo>
                <a:cubicBezTo>
                  <a:pt x="1949367" y="5805729"/>
                  <a:pt x="1944920" y="5810114"/>
                  <a:pt x="1939584" y="5810114"/>
                </a:cubicBezTo>
                <a:cubicBezTo>
                  <a:pt x="1934247" y="5810114"/>
                  <a:pt x="1929862" y="5805793"/>
                  <a:pt x="1929862" y="5800390"/>
                </a:cubicBezTo>
                <a:cubicBezTo>
                  <a:pt x="1929862" y="5794988"/>
                  <a:pt x="1934184" y="5790603"/>
                  <a:pt x="1939584" y="5790603"/>
                </a:cubicBezTo>
                <a:close/>
                <a:moveTo>
                  <a:pt x="1698333" y="5790603"/>
                </a:moveTo>
                <a:cubicBezTo>
                  <a:pt x="1703735" y="5790603"/>
                  <a:pt x="1708119" y="5795052"/>
                  <a:pt x="1708119" y="5800390"/>
                </a:cubicBezTo>
                <a:cubicBezTo>
                  <a:pt x="1708119" y="5805729"/>
                  <a:pt x="1703735" y="5810114"/>
                  <a:pt x="1698333" y="5810114"/>
                </a:cubicBezTo>
                <a:cubicBezTo>
                  <a:pt x="1692932" y="5810114"/>
                  <a:pt x="1688548" y="5805793"/>
                  <a:pt x="1688548" y="5800390"/>
                </a:cubicBezTo>
                <a:cubicBezTo>
                  <a:pt x="1688548" y="5794988"/>
                  <a:pt x="1692932" y="5790603"/>
                  <a:pt x="1698333" y="5790603"/>
                </a:cubicBezTo>
                <a:close/>
                <a:moveTo>
                  <a:pt x="1457109" y="5790603"/>
                </a:moveTo>
                <a:cubicBezTo>
                  <a:pt x="1462445" y="5790603"/>
                  <a:pt x="1466829" y="5795052"/>
                  <a:pt x="1466829" y="5800390"/>
                </a:cubicBezTo>
                <a:cubicBezTo>
                  <a:pt x="1466829" y="5805729"/>
                  <a:pt x="1462508" y="5810114"/>
                  <a:pt x="1457109" y="5810114"/>
                </a:cubicBezTo>
                <a:cubicBezTo>
                  <a:pt x="1451709" y="5810114"/>
                  <a:pt x="1447325" y="5805793"/>
                  <a:pt x="1447325" y="5800390"/>
                </a:cubicBezTo>
                <a:cubicBezTo>
                  <a:pt x="1447325" y="5794988"/>
                  <a:pt x="1451709" y="5790603"/>
                  <a:pt x="1457109" y="5790603"/>
                </a:cubicBezTo>
                <a:close/>
                <a:moveTo>
                  <a:pt x="1215887" y="5790603"/>
                </a:moveTo>
                <a:cubicBezTo>
                  <a:pt x="1221287" y="5790603"/>
                  <a:pt x="1225671" y="5795052"/>
                  <a:pt x="1225671" y="5800390"/>
                </a:cubicBezTo>
                <a:cubicBezTo>
                  <a:pt x="1225671" y="5805729"/>
                  <a:pt x="1221224" y="5810114"/>
                  <a:pt x="1215887" y="5810114"/>
                </a:cubicBezTo>
                <a:cubicBezTo>
                  <a:pt x="1210551" y="5810114"/>
                  <a:pt x="1206167" y="5805793"/>
                  <a:pt x="1206167" y="5800390"/>
                </a:cubicBezTo>
                <a:cubicBezTo>
                  <a:pt x="1206167" y="5794988"/>
                  <a:pt x="1210487" y="5790603"/>
                  <a:pt x="1215887" y="5790603"/>
                </a:cubicBezTo>
                <a:close/>
                <a:moveTo>
                  <a:pt x="974667" y="5790603"/>
                </a:moveTo>
                <a:cubicBezTo>
                  <a:pt x="980067" y="5790603"/>
                  <a:pt x="984451" y="5795052"/>
                  <a:pt x="984451" y="5800390"/>
                </a:cubicBezTo>
                <a:cubicBezTo>
                  <a:pt x="984451" y="5805729"/>
                  <a:pt x="980004" y="5810114"/>
                  <a:pt x="974667" y="5810114"/>
                </a:cubicBezTo>
                <a:cubicBezTo>
                  <a:pt x="969331" y="5810114"/>
                  <a:pt x="964947" y="5805793"/>
                  <a:pt x="964947" y="5800390"/>
                </a:cubicBezTo>
                <a:cubicBezTo>
                  <a:pt x="964947" y="5794988"/>
                  <a:pt x="969267" y="5790603"/>
                  <a:pt x="974667" y="5790603"/>
                </a:cubicBezTo>
                <a:close/>
                <a:moveTo>
                  <a:pt x="733447" y="5790603"/>
                </a:moveTo>
                <a:cubicBezTo>
                  <a:pt x="738783" y="5790603"/>
                  <a:pt x="743167" y="5795052"/>
                  <a:pt x="743167" y="5800390"/>
                </a:cubicBezTo>
                <a:cubicBezTo>
                  <a:pt x="743167" y="5805729"/>
                  <a:pt x="738847" y="5810114"/>
                  <a:pt x="733447" y="5810114"/>
                </a:cubicBezTo>
                <a:cubicBezTo>
                  <a:pt x="728047" y="5810114"/>
                  <a:pt x="723663" y="5805793"/>
                  <a:pt x="723663" y="5800390"/>
                </a:cubicBezTo>
                <a:cubicBezTo>
                  <a:pt x="723663" y="5794988"/>
                  <a:pt x="728047" y="5790603"/>
                  <a:pt x="733447" y="5790603"/>
                </a:cubicBezTo>
                <a:close/>
                <a:moveTo>
                  <a:pt x="492227" y="5790603"/>
                </a:moveTo>
                <a:cubicBezTo>
                  <a:pt x="497563" y="5790603"/>
                  <a:pt x="501946" y="5795052"/>
                  <a:pt x="501946" y="5800390"/>
                </a:cubicBezTo>
                <a:cubicBezTo>
                  <a:pt x="501946" y="5805729"/>
                  <a:pt x="497626" y="5810114"/>
                  <a:pt x="492227" y="5810114"/>
                </a:cubicBezTo>
                <a:cubicBezTo>
                  <a:pt x="486827" y="5810114"/>
                  <a:pt x="482443" y="5805793"/>
                  <a:pt x="482443" y="5800390"/>
                </a:cubicBezTo>
                <a:cubicBezTo>
                  <a:pt x="482443" y="5794988"/>
                  <a:pt x="486827" y="5790603"/>
                  <a:pt x="492227" y="5790603"/>
                </a:cubicBezTo>
                <a:close/>
                <a:moveTo>
                  <a:pt x="251007" y="5790603"/>
                </a:moveTo>
                <a:cubicBezTo>
                  <a:pt x="256407" y="5790603"/>
                  <a:pt x="260791" y="5795052"/>
                  <a:pt x="260791" y="5800390"/>
                </a:cubicBezTo>
                <a:cubicBezTo>
                  <a:pt x="260791" y="5805729"/>
                  <a:pt x="256344" y="5810114"/>
                  <a:pt x="251007" y="5810114"/>
                </a:cubicBezTo>
                <a:cubicBezTo>
                  <a:pt x="245671" y="5810114"/>
                  <a:pt x="241287" y="5805793"/>
                  <a:pt x="241287" y="5800390"/>
                </a:cubicBezTo>
                <a:cubicBezTo>
                  <a:pt x="241287" y="5794988"/>
                  <a:pt x="245607" y="5790603"/>
                  <a:pt x="251007" y="5790603"/>
                </a:cubicBezTo>
                <a:close/>
                <a:moveTo>
                  <a:pt x="9724" y="5790603"/>
                </a:moveTo>
                <a:cubicBezTo>
                  <a:pt x="15124" y="5790603"/>
                  <a:pt x="19508" y="5795052"/>
                  <a:pt x="19508" y="5800390"/>
                </a:cubicBezTo>
                <a:cubicBezTo>
                  <a:pt x="19508" y="5805729"/>
                  <a:pt x="15061" y="5810114"/>
                  <a:pt x="9724" y="5810114"/>
                </a:cubicBezTo>
                <a:cubicBezTo>
                  <a:pt x="4388" y="5810114"/>
                  <a:pt x="4" y="5805793"/>
                  <a:pt x="4" y="5800390"/>
                </a:cubicBezTo>
                <a:cubicBezTo>
                  <a:pt x="4" y="5794988"/>
                  <a:pt x="4324" y="5790603"/>
                  <a:pt x="9724" y="5790603"/>
                </a:cubicBezTo>
                <a:close/>
                <a:moveTo>
                  <a:pt x="11820259" y="5549351"/>
                </a:moveTo>
                <a:cubicBezTo>
                  <a:pt x="11825659" y="5549351"/>
                  <a:pt x="11830043" y="5553673"/>
                  <a:pt x="11830043" y="5559075"/>
                </a:cubicBezTo>
                <a:cubicBezTo>
                  <a:pt x="11830043" y="5564477"/>
                  <a:pt x="11825596" y="5568862"/>
                  <a:pt x="11820259" y="5568862"/>
                </a:cubicBezTo>
                <a:cubicBezTo>
                  <a:pt x="11814922" y="5568862"/>
                  <a:pt x="11810539" y="5564413"/>
                  <a:pt x="11810539" y="5559075"/>
                </a:cubicBezTo>
                <a:cubicBezTo>
                  <a:pt x="11810539" y="5553736"/>
                  <a:pt x="11814859" y="5549351"/>
                  <a:pt x="11820259" y="5549351"/>
                </a:cubicBezTo>
                <a:close/>
                <a:moveTo>
                  <a:pt x="11579030" y="5549351"/>
                </a:moveTo>
                <a:cubicBezTo>
                  <a:pt x="11584430" y="5549351"/>
                  <a:pt x="11588815" y="5553673"/>
                  <a:pt x="11588815" y="5559075"/>
                </a:cubicBezTo>
                <a:cubicBezTo>
                  <a:pt x="11588815" y="5564477"/>
                  <a:pt x="11584367" y="5568862"/>
                  <a:pt x="11579030" y="5568862"/>
                </a:cubicBezTo>
                <a:cubicBezTo>
                  <a:pt x="11573694" y="5568862"/>
                  <a:pt x="11569310" y="5564413"/>
                  <a:pt x="11569310" y="5559075"/>
                </a:cubicBezTo>
                <a:cubicBezTo>
                  <a:pt x="11569310" y="5553736"/>
                  <a:pt x="11573630" y="5549351"/>
                  <a:pt x="11579030" y="5549351"/>
                </a:cubicBezTo>
                <a:close/>
                <a:moveTo>
                  <a:pt x="11337802" y="5549351"/>
                </a:moveTo>
                <a:cubicBezTo>
                  <a:pt x="11343202" y="5549351"/>
                  <a:pt x="11347587" y="5553673"/>
                  <a:pt x="11347587" y="5559075"/>
                </a:cubicBezTo>
                <a:cubicBezTo>
                  <a:pt x="11347587" y="5564477"/>
                  <a:pt x="11343139" y="5568862"/>
                  <a:pt x="11337802" y="5568862"/>
                </a:cubicBezTo>
                <a:cubicBezTo>
                  <a:pt x="11332466" y="5568862"/>
                  <a:pt x="11328082" y="5564413"/>
                  <a:pt x="11328082" y="5559075"/>
                </a:cubicBezTo>
                <a:cubicBezTo>
                  <a:pt x="11328082" y="5553736"/>
                  <a:pt x="11332402" y="5549351"/>
                  <a:pt x="11337802" y="5549351"/>
                </a:cubicBezTo>
                <a:close/>
                <a:moveTo>
                  <a:pt x="11096574" y="5549351"/>
                </a:moveTo>
                <a:cubicBezTo>
                  <a:pt x="11101910" y="5549351"/>
                  <a:pt x="11106294" y="5553673"/>
                  <a:pt x="11106294" y="5559075"/>
                </a:cubicBezTo>
                <a:cubicBezTo>
                  <a:pt x="11106294" y="5564477"/>
                  <a:pt x="11101974" y="5568862"/>
                  <a:pt x="11096574" y="5568862"/>
                </a:cubicBezTo>
                <a:cubicBezTo>
                  <a:pt x="11091174" y="5568862"/>
                  <a:pt x="11086790" y="5564413"/>
                  <a:pt x="11086790" y="5559075"/>
                </a:cubicBezTo>
                <a:cubicBezTo>
                  <a:pt x="11086790" y="5553736"/>
                  <a:pt x="11091174" y="5549351"/>
                  <a:pt x="11096574" y="5549351"/>
                </a:cubicBezTo>
                <a:close/>
                <a:moveTo>
                  <a:pt x="10855345" y="5549351"/>
                </a:moveTo>
                <a:cubicBezTo>
                  <a:pt x="10860682" y="5549351"/>
                  <a:pt x="10865065" y="5553673"/>
                  <a:pt x="10865065" y="5559075"/>
                </a:cubicBezTo>
                <a:cubicBezTo>
                  <a:pt x="10865065" y="5564477"/>
                  <a:pt x="10860682" y="5568862"/>
                  <a:pt x="10855345" y="5568862"/>
                </a:cubicBezTo>
                <a:cubicBezTo>
                  <a:pt x="10850008" y="5568862"/>
                  <a:pt x="10845625" y="5564413"/>
                  <a:pt x="10845625" y="5559075"/>
                </a:cubicBezTo>
                <a:cubicBezTo>
                  <a:pt x="10845625" y="5553736"/>
                  <a:pt x="10849945" y="5549351"/>
                  <a:pt x="10855345" y="5549351"/>
                </a:cubicBezTo>
                <a:close/>
                <a:moveTo>
                  <a:pt x="10614116" y="5549351"/>
                </a:moveTo>
                <a:cubicBezTo>
                  <a:pt x="10619516" y="5549351"/>
                  <a:pt x="10623901" y="5553673"/>
                  <a:pt x="10623901" y="5559075"/>
                </a:cubicBezTo>
                <a:cubicBezTo>
                  <a:pt x="10623901" y="5564477"/>
                  <a:pt x="10619454" y="5568862"/>
                  <a:pt x="10614116" y="5568862"/>
                </a:cubicBezTo>
                <a:cubicBezTo>
                  <a:pt x="10608780" y="5568862"/>
                  <a:pt x="10604396" y="5564413"/>
                  <a:pt x="10604396" y="5559075"/>
                </a:cubicBezTo>
                <a:cubicBezTo>
                  <a:pt x="10604396" y="5553736"/>
                  <a:pt x="10608716" y="5549351"/>
                  <a:pt x="10614116" y="5549351"/>
                </a:cubicBezTo>
                <a:close/>
                <a:moveTo>
                  <a:pt x="10372888" y="5549351"/>
                </a:moveTo>
                <a:cubicBezTo>
                  <a:pt x="10378288" y="5549351"/>
                  <a:pt x="10382673" y="5553673"/>
                  <a:pt x="10382673" y="5559075"/>
                </a:cubicBezTo>
                <a:cubicBezTo>
                  <a:pt x="10382673" y="5564477"/>
                  <a:pt x="10378225" y="5568862"/>
                  <a:pt x="10372888" y="5568862"/>
                </a:cubicBezTo>
                <a:cubicBezTo>
                  <a:pt x="10367552" y="5568862"/>
                  <a:pt x="10363168" y="5564413"/>
                  <a:pt x="10363168" y="5559075"/>
                </a:cubicBezTo>
                <a:cubicBezTo>
                  <a:pt x="10363168" y="5553736"/>
                  <a:pt x="10367488" y="5549351"/>
                  <a:pt x="10372888" y="5549351"/>
                </a:cubicBezTo>
                <a:close/>
                <a:moveTo>
                  <a:pt x="10131660" y="5549351"/>
                </a:moveTo>
                <a:cubicBezTo>
                  <a:pt x="10137060" y="5549351"/>
                  <a:pt x="10141444" y="5553673"/>
                  <a:pt x="10141444" y="5559075"/>
                </a:cubicBezTo>
                <a:cubicBezTo>
                  <a:pt x="10141444" y="5564477"/>
                  <a:pt x="10136997" y="5568862"/>
                  <a:pt x="10131660" y="5568862"/>
                </a:cubicBezTo>
                <a:cubicBezTo>
                  <a:pt x="10126323" y="5568862"/>
                  <a:pt x="10121940" y="5564413"/>
                  <a:pt x="10121940" y="5559075"/>
                </a:cubicBezTo>
                <a:cubicBezTo>
                  <a:pt x="10121940" y="5553736"/>
                  <a:pt x="10126260" y="5549351"/>
                  <a:pt x="10131660" y="5549351"/>
                </a:cubicBezTo>
                <a:close/>
                <a:moveTo>
                  <a:pt x="9890432" y="5549351"/>
                </a:moveTo>
                <a:cubicBezTo>
                  <a:pt x="9895768" y="5549351"/>
                  <a:pt x="9900152" y="5553673"/>
                  <a:pt x="9900152" y="5559075"/>
                </a:cubicBezTo>
                <a:cubicBezTo>
                  <a:pt x="9900152" y="5564477"/>
                  <a:pt x="9895832" y="5568862"/>
                  <a:pt x="9890432" y="5568862"/>
                </a:cubicBezTo>
                <a:cubicBezTo>
                  <a:pt x="9885031" y="5568862"/>
                  <a:pt x="9880648" y="5564413"/>
                  <a:pt x="9880648" y="5559075"/>
                </a:cubicBezTo>
                <a:cubicBezTo>
                  <a:pt x="9880648" y="5553736"/>
                  <a:pt x="9885031" y="5549351"/>
                  <a:pt x="9890432" y="5549351"/>
                </a:cubicBezTo>
                <a:close/>
                <a:moveTo>
                  <a:pt x="9649203" y="5549351"/>
                </a:moveTo>
                <a:cubicBezTo>
                  <a:pt x="9654540" y="5549351"/>
                  <a:pt x="9658923" y="5553673"/>
                  <a:pt x="9658923" y="5559075"/>
                </a:cubicBezTo>
                <a:cubicBezTo>
                  <a:pt x="9658923" y="5564477"/>
                  <a:pt x="9654540" y="5568862"/>
                  <a:pt x="9649203" y="5568862"/>
                </a:cubicBezTo>
                <a:cubicBezTo>
                  <a:pt x="9643866" y="5568862"/>
                  <a:pt x="9639483" y="5564413"/>
                  <a:pt x="9639483" y="5559075"/>
                </a:cubicBezTo>
                <a:cubicBezTo>
                  <a:pt x="9639483" y="5553736"/>
                  <a:pt x="9643803" y="5549351"/>
                  <a:pt x="9649203" y="5549351"/>
                </a:cubicBezTo>
                <a:close/>
                <a:moveTo>
                  <a:pt x="9417695" y="5549351"/>
                </a:moveTo>
                <a:cubicBezTo>
                  <a:pt x="9423031" y="5549351"/>
                  <a:pt x="9427416" y="5553673"/>
                  <a:pt x="9427416" y="5559075"/>
                </a:cubicBezTo>
                <a:cubicBezTo>
                  <a:pt x="9427416" y="5564477"/>
                  <a:pt x="9423095" y="5568862"/>
                  <a:pt x="9417695" y="5568862"/>
                </a:cubicBezTo>
                <a:cubicBezTo>
                  <a:pt x="9412295" y="5568862"/>
                  <a:pt x="9407911" y="5564413"/>
                  <a:pt x="9407911" y="5559075"/>
                </a:cubicBezTo>
                <a:cubicBezTo>
                  <a:pt x="9407911" y="5553736"/>
                  <a:pt x="9412295" y="5549351"/>
                  <a:pt x="9417695" y="5549351"/>
                </a:cubicBezTo>
                <a:close/>
                <a:moveTo>
                  <a:pt x="9176467" y="5549351"/>
                </a:moveTo>
                <a:cubicBezTo>
                  <a:pt x="9181803" y="5549351"/>
                  <a:pt x="9186187" y="5553673"/>
                  <a:pt x="9186187" y="5559075"/>
                </a:cubicBezTo>
                <a:cubicBezTo>
                  <a:pt x="9186187" y="5564477"/>
                  <a:pt x="9181867" y="5568862"/>
                  <a:pt x="9176467" y="5568862"/>
                </a:cubicBezTo>
                <a:cubicBezTo>
                  <a:pt x="9171066" y="5568862"/>
                  <a:pt x="9166683" y="5564413"/>
                  <a:pt x="9166683" y="5559075"/>
                </a:cubicBezTo>
                <a:cubicBezTo>
                  <a:pt x="9166683" y="5553736"/>
                  <a:pt x="9171066" y="5549351"/>
                  <a:pt x="9176467" y="5549351"/>
                </a:cubicBezTo>
                <a:close/>
                <a:moveTo>
                  <a:pt x="8935237" y="5549351"/>
                </a:moveTo>
                <a:cubicBezTo>
                  <a:pt x="8940574" y="5549351"/>
                  <a:pt x="8944958" y="5553673"/>
                  <a:pt x="8944958" y="5559075"/>
                </a:cubicBezTo>
                <a:cubicBezTo>
                  <a:pt x="8944958" y="5564477"/>
                  <a:pt x="8940638" y="5568862"/>
                  <a:pt x="8935237" y="5568862"/>
                </a:cubicBezTo>
                <a:cubicBezTo>
                  <a:pt x="8929837" y="5568862"/>
                  <a:pt x="8925454" y="5564413"/>
                  <a:pt x="8925454" y="5559075"/>
                </a:cubicBezTo>
                <a:cubicBezTo>
                  <a:pt x="8925454" y="5553736"/>
                  <a:pt x="8929837" y="5549351"/>
                  <a:pt x="8935237" y="5549351"/>
                </a:cubicBezTo>
                <a:close/>
                <a:moveTo>
                  <a:pt x="8694009" y="5549351"/>
                </a:moveTo>
                <a:cubicBezTo>
                  <a:pt x="8699346" y="5549351"/>
                  <a:pt x="8703730" y="5553673"/>
                  <a:pt x="8703730" y="5559075"/>
                </a:cubicBezTo>
                <a:cubicBezTo>
                  <a:pt x="8703730" y="5564477"/>
                  <a:pt x="8699346" y="5568862"/>
                  <a:pt x="8694009" y="5568862"/>
                </a:cubicBezTo>
                <a:cubicBezTo>
                  <a:pt x="8688673" y="5568862"/>
                  <a:pt x="8684289" y="5564413"/>
                  <a:pt x="8684289" y="5559075"/>
                </a:cubicBezTo>
                <a:cubicBezTo>
                  <a:pt x="8684289" y="5553736"/>
                  <a:pt x="8688609" y="5549351"/>
                  <a:pt x="8694009" y="5549351"/>
                </a:cubicBezTo>
                <a:close/>
                <a:moveTo>
                  <a:pt x="8452781" y="5549351"/>
                </a:moveTo>
                <a:cubicBezTo>
                  <a:pt x="8458181" y="5549351"/>
                  <a:pt x="8462566" y="5553673"/>
                  <a:pt x="8462566" y="5559075"/>
                </a:cubicBezTo>
                <a:cubicBezTo>
                  <a:pt x="8462566" y="5564477"/>
                  <a:pt x="8458118" y="5568862"/>
                  <a:pt x="8452781" y="5568862"/>
                </a:cubicBezTo>
                <a:cubicBezTo>
                  <a:pt x="8447445" y="5568862"/>
                  <a:pt x="8443061" y="5564413"/>
                  <a:pt x="8443061" y="5559075"/>
                </a:cubicBezTo>
                <a:cubicBezTo>
                  <a:pt x="8443061" y="5553736"/>
                  <a:pt x="8447381" y="5549351"/>
                  <a:pt x="8452781" y="5549351"/>
                </a:cubicBezTo>
                <a:close/>
                <a:moveTo>
                  <a:pt x="8211553" y="5549351"/>
                </a:moveTo>
                <a:cubicBezTo>
                  <a:pt x="8216889" y="5549351"/>
                  <a:pt x="8221273" y="5553673"/>
                  <a:pt x="8221273" y="5559075"/>
                </a:cubicBezTo>
                <a:cubicBezTo>
                  <a:pt x="8221273" y="5564477"/>
                  <a:pt x="8216953" y="5568862"/>
                  <a:pt x="8211553" y="5568862"/>
                </a:cubicBezTo>
                <a:cubicBezTo>
                  <a:pt x="8206152" y="5568862"/>
                  <a:pt x="8201769" y="5564413"/>
                  <a:pt x="8201769" y="5559075"/>
                </a:cubicBezTo>
                <a:cubicBezTo>
                  <a:pt x="8201769" y="5553736"/>
                  <a:pt x="8206152" y="5549351"/>
                  <a:pt x="8211553" y="5549351"/>
                </a:cubicBezTo>
                <a:close/>
                <a:moveTo>
                  <a:pt x="7970260" y="5549351"/>
                </a:moveTo>
                <a:cubicBezTo>
                  <a:pt x="7975661" y="5549351"/>
                  <a:pt x="7980044" y="5553673"/>
                  <a:pt x="7980044" y="5559075"/>
                </a:cubicBezTo>
                <a:cubicBezTo>
                  <a:pt x="7980044" y="5564477"/>
                  <a:pt x="7975661" y="5568862"/>
                  <a:pt x="7970260" y="5568862"/>
                </a:cubicBezTo>
                <a:cubicBezTo>
                  <a:pt x="7964860" y="5568862"/>
                  <a:pt x="7960477" y="5564413"/>
                  <a:pt x="7960477" y="5559075"/>
                </a:cubicBezTo>
                <a:cubicBezTo>
                  <a:pt x="7960477" y="5553736"/>
                  <a:pt x="7964860" y="5549351"/>
                  <a:pt x="7970260" y="5549351"/>
                </a:cubicBezTo>
                <a:close/>
                <a:moveTo>
                  <a:pt x="7729032" y="5549351"/>
                </a:moveTo>
                <a:cubicBezTo>
                  <a:pt x="7734369" y="5549351"/>
                  <a:pt x="7738753" y="5553673"/>
                  <a:pt x="7738753" y="5559075"/>
                </a:cubicBezTo>
                <a:cubicBezTo>
                  <a:pt x="7738753" y="5564477"/>
                  <a:pt x="7734432" y="5568862"/>
                  <a:pt x="7729032" y="5568862"/>
                </a:cubicBezTo>
                <a:cubicBezTo>
                  <a:pt x="7723632" y="5568862"/>
                  <a:pt x="7719249" y="5564413"/>
                  <a:pt x="7719249" y="5559075"/>
                </a:cubicBezTo>
                <a:cubicBezTo>
                  <a:pt x="7719249" y="5553736"/>
                  <a:pt x="7723632" y="5549351"/>
                  <a:pt x="7729032" y="5549351"/>
                </a:cubicBezTo>
                <a:close/>
                <a:moveTo>
                  <a:pt x="7487803" y="5549351"/>
                </a:moveTo>
                <a:cubicBezTo>
                  <a:pt x="7493139" y="5549351"/>
                  <a:pt x="7497524" y="5553673"/>
                  <a:pt x="7497524" y="5559075"/>
                </a:cubicBezTo>
                <a:cubicBezTo>
                  <a:pt x="7497524" y="5564477"/>
                  <a:pt x="7493203" y="5568862"/>
                  <a:pt x="7487803" y="5568862"/>
                </a:cubicBezTo>
                <a:cubicBezTo>
                  <a:pt x="7482403" y="5568862"/>
                  <a:pt x="7478019" y="5564413"/>
                  <a:pt x="7478019" y="5559075"/>
                </a:cubicBezTo>
                <a:cubicBezTo>
                  <a:pt x="7478019" y="5553736"/>
                  <a:pt x="7482403" y="5549351"/>
                  <a:pt x="7487803" y="5549351"/>
                </a:cubicBezTo>
                <a:close/>
                <a:moveTo>
                  <a:pt x="7246575" y="5549351"/>
                </a:moveTo>
                <a:cubicBezTo>
                  <a:pt x="7251975" y="5549351"/>
                  <a:pt x="7256359" y="5553673"/>
                  <a:pt x="7256359" y="5559075"/>
                </a:cubicBezTo>
                <a:cubicBezTo>
                  <a:pt x="7256359" y="5564477"/>
                  <a:pt x="7251912" y="5568862"/>
                  <a:pt x="7246575" y="5568862"/>
                </a:cubicBezTo>
                <a:cubicBezTo>
                  <a:pt x="7241238" y="5568862"/>
                  <a:pt x="7236855" y="5564413"/>
                  <a:pt x="7236855" y="5559075"/>
                </a:cubicBezTo>
                <a:cubicBezTo>
                  <a:pt x="7236855" y="5553736"/>
                  <a:pt x="7241175" y="5549351"/>
                  <a:pt x="7246575" y="5549351"/>
                </a:cubicBezTo>
                <a:close/>
                <a:moveTo>
                  <a:pt x="7005346" y="5549351"/>
                </a:moveTo>
                <a:cubicBezTo>
                  <a:pt x="7010746" y="5549351"/>
                  <a:pt x="7015130" y="5553673"/>
                  <a:pt x="7015130" y="5559075"/>
                </a:cubicBezTo>
                <a:cubicBezTo>
                  <a:pt x="7015130" y="5564477"/>
                  <a:pt x="7010683" y="5568862"/>
                  <a:pt x="7005346" y="5568862"/>
                </a:cubicBezTo>
                <a:cubicBezTo>
                  <a:pt x="7000009" y="5568862"/>
                  <a:pt x="6995626" y="5564413"/>
                  <a:pt x="6995626" y="5559075"/>
                </a:cubicBezTo>
                <a:cubicBezTo>
                  <a:pt x="6995626" y="5553736"/>
                  <a:pt x="6999946" y="5549351"/>
                  <a:pt x="7005346" y="5549351"/>
                </a:cubicBezTo>
                <a:close/>
                <a:moveTo>
                  <a:pt x="6764118" y="5549351"/>
                </a:moveTo>
                <a:cubicBezTo>
                  <a:pt x="6769518" y="5549351"/>
                  <a:pt x="6773902" y="5553673"/>
                  <a:pt x="6773902" y="5559075"/>
                </a:cubicBezTo>
                <a:cubicBezTo>
                  <a:pt x="6773902" y="5564477"/>
                  <a:pt x="6769518" y="5568862"/>
                  <a:pt x="6764118" y="5568862"/>
                </a:cubicBezTo>
                <a:cubicBezTo>
                  <a:pt x="6758718" y="5568862"/>
                  <a:pt x="6754335" y="5564413"/>
                  <a:pt x="6754335" y="5559075"/>
                </a:cubicBezTo>
                <a:cubicBezTo>
                  <a:pt x="6754335" y="5553736"/>
                  <a:pt x="6758718" y="5549351"/>
                  <a:pt x="6764118" y="5549351"/>
                </a:cubicBezTo>
                <a:close/>
                <a:moveTo>
                  <a:pt x="6522889" y="5549351"/>
                </a:moveTo>
                <a:cubicBezTo>
                  <a:pt x="6528225" y="5549351"/>
                  <a:pt x="6532610" y="5553673"/>
                  <a:pt x="6532610" y="5559075"/>
                </a:cubicBezTo>
                <a:cubicBezTo>
                  <a:pt x="6532610" y="5564477"/>
                  <a:pt x="6528289" y="5568862"/>
                  <a:pt x="6522889" y="5568862"/>
                </a:cubicBezTo>
                <a:cubicBezTo>
                  <a:pt x="6517489" y="5568862"/>
                  <a:pt x="6513105" y="5564413"/>
                  <a:pt x="6513105" y="5559075"/>
                </a:cubicBezTo>
                <a:cubicBezTo>
                  <a:pt x="6513105" y="5553736"/>
                  <a:pt x="6517489" y="5549351"/>
                  <a:pt x="6522889" y="5549351"/>
                </a:cubicBezTo>
                <a:close/>
                <a:moveTo>
                  <a:pt x="6281661" y="5549351"/>
                </a:moveTo>
                <a:cubicBezTo>
                  <a:pt x="6286997" y="5549351"/>
                  <a:pt x="6291381" y="5553673"/>
                  <a:pt x="6291381" y="5559075"/>
                </a:cubicBezTo>
                <a:cubicBezTo>
                  <a:pt x="6291381" y="5564477"/>
                  <a:pt x="6287061" y="5568862"/>
                  <a:pt x="6281661" y="5568862"/>
                </a:cubicBezTo>
                <a:cubicBezTo>
                  <a:pt x="6276261" y="5568862"/>
                  <a:pt x="6271877" y="5564413"/>
                  <a:pt x="6271877" y="5559075"/>
                </a:cubicBezTo>
                <a:cubicBezTo>
                  <a:pt x="6271877" y="5553736"/>
                  <a:pt x="6276261" y="5549351"/>
                  <a:pt x="6281661" y="5549351"/>
                </a:cubicBezTo>
                <a:close/>
                <a:moveTo>
                  <a:pt x="6040432" y="5549351"/>
                </a:moveTo>
                <a:cubicBezTo>
                  <a:pt x="6045832" y="5549351"/>
                  <a:pt x="6050216" y="5553673"/>
                  <a:pt x="6050216" y="5559075"/>
                </a:cubicBezTo>
                <a:cubicBezTo>
                  <a:pt x="6050216" y="5564477"/>
                  <a:pt x="6045769" y="5568862"/>
                  <a:pt x="6040432" y="5568862"/>
                </a:cubicBezTo>
                <a:cubicBezTo>
                  <a:pt x="6035095" y="5568862"/>
                  <a:pt x="6030712" y="5564413"/>
                  <a:pt x="6030712" y="5559075"/>
                </a:cubicBezTo>
                <a:cubicBezTo>
                  <a:pt x="6030712" y="5553736"/>
                  <a:pt x="6035032" y="5549351"/>
                  <a:pt x="6040432" y="5549351"/>
                </a:cubicBezTo>
                <a:close/>
                <a:moveTo>
                  <a:pt x="5799205" y="5549351"/>
                </a:moveTo>
                <a:cubicBezTo>
                  <a:pt x="5804606" y="5549351"/>
                  <a:pt x="5808989" y="5553673"/>
                  <a:pt x="5808989" y="5559075"/>
                </a:cubicBezTo>
                <a:cubicBezTo>
                  <a:pt x="5808989" y="5564477"/>
                  <a:pt x="5804542" y="5568862"/>
                  <a:pt x="5799205" y="5568862"/>
                </a:cubicBezTo>
                <a:cubicBezTo>
                  <a:pt x="5793870" y="5568862"/>
                  <a:pt x="5789486" y="5564413"/>
                  <a:pt x="5789486" y="5559075"/>
                </a:cubicBezTo>
                <a:cubicBezTo>
                  <a:pt x="5789486" y="5553736"/>
                  <a:pt x="5793806" y="5549351"/>
                  <a:pt x="5799205" y="5549351"/>
                </a:cubicBezTo>
                <a:close/>
                <a:moveTo>
                  <a:pt x="5557992" y="5549351"/>
                </a:moveTo>
                <a:cubicBezTo>
                  <a:pt x="5563392" y="5549351"/>
                  <a:pt x="5567774" y="5553673"/>
                  <a:pt x="5567774" y="5559075"/>
                </a:cubicBezTo>
                <a:cubicBezTo>
                  <a:pt x="5567774" y="5564477"/>
                  <a:pt x="5563392" y="5568862"/>
                  <a:pt x="5557992" y="5568862"/>
                </a:cubicBezTo>
                <a:cubicBezTo>
                  <a:pt x="5552592" y="5568862"/>
                  <a:pt x="5548208" y="5564413"/>
                  <a:pt x="5548208" y="5559075"/>
                </a:cubicBezTo>
                <a:cubicBezTo>
                  <a:pt x="5548208" y="5553736"/>
                  <a:pt x="5552592" y="5549351"/>
                  <a:pt x="5557992" y="5549351"/>
                </a:cubicBezTo>
                <a:close/>
                <a:moveTo>
                  <a:pt x="5316710" y="5549351"/>
                </a:moveTo>
                <a:cubicBezTo>
                  <a:pt x="5322044" y="5549351"/>
                  <a:pt x="5326432" y="5553673"/>
                  <a:pt x="5326432" y="5559075"/>
                </a:cubicBezTo>
                <a:cubicBezTo>
                  <a:pt x="5326432" y="5564477"/>
                  <a:pt x="5322105" y="5568862"/>
                  <a:pt x="5316710" y="5568862"/>
                </a:cubicBezTo>
                <a:cubicBezTo>
                  <a:pt x="5311316" y="5568862"/>
                  <a:pt x="5306926" y="5564413"/>
                  <a:pt x="5306926" y="5559075"/>
                </a:cubicBezTo>
                <a:cubicBezTo>
                  <a:pt x="5306926" y="5553736"/>
                  <a:pt x="5311316" y="5549351"/>
                  <a:pt x="5316710" y="5549351"/>
                </a:cubicBezTo>
                <a:close/>
                <a:moveTo>
                  <a:pt x="5075486" y="5549351"/>
                </a:moveTo>
                <a:cubicBezTo>
                  <a:pt x="5080820" y="5549351"/>
                  <a:pt x="5085202" y="5553673"/>
                  <a:pt x="5085202" y="5559075"/>
                </a:cubicBezTo>
                <a:cubicBezTo>
                  <a:pt x="5085202" y="5564477"/>
                  <a:pt x="5080885" y="5568862"/>
                  <a:pt x="5075486" y="5568862"/>
                </a:cubicBezTo>
                <a:cubicBezTo>
                  <a:pt x="5070087" y="5568862"/>
                  <a:pt x="5065705" y="5564413"/>
                  <a:pt x="5065705" y="5559075"/>
                </a:cubicBezTo>
                <a:cubicBezTo>
                  <a:pt x="5065705" y="5553736"/>
                  <a:pt x="5070087" y="5549351"/>
                  <a:pt x="5075486" y="5549351"/>
                </a:cubicBezTo>
                <a:close/>
                <a:moveTo>
                  <a:pt x="4834252" y="5549351"/>
                </a:moveTo>
                <a:cubicBezTo>
                  <a:pt x="4839658" y="5549351"/>
                  <a:pt x="4844040" y="5553673"/>
                  <a:pt x="4844040" y="5559075"/>
                </a:cubicBezTo>
                <a:cubicBezTo>
                  <a:pt x="4844040" y="5564477"/>
                  <a:pt x="4839595" y="5568862"/>
                  <a:pt x="4834252" y="5568862"/>
                </a:cubicBezTo>
                <a:cubicBezTo>
                  <a:pt x="4828917" y="5568862"/>
                  <a:pt x="4824534" y="5564413"/>
                  <a:pt x="4824534" y="5559075"/>
                </a:cubicBezTo>
                <a:cubicBezTo>
                  <a:pt x="4824534" y="5553736"/>
                  <a:pt x="4828853" y="5549351"/>
                  <a:pt x="4834252" y="5549351"/>
                </a:cubicBezTo>
                <a:close/>
                <a:moveTo>
                  <a:pt x="4593019" y="5549351"/>
                </a:moveTo>
                <a:cubicBezTo>
                  <a:pt x="4598416" y="5549351"/>
                  <a:pt x="4602795" y="5553673"/>
                  <a:pt x="4602795" y="5559075"/>
                </a:cubicBezTo>
                <a:cubicBezTo>
                  <a:pt x="4602795" y="5564477"/>
                  <a:pt x="4598353" y="5568862"/>
                  <a:pt x="4593019" y="5568862"/>
                </a:cubicBezTo>
                <a:cubicBezTo>
                  <a:pt x="4587686" y="5568862"/>
                  <a:pt x="4583304" y="5564413"/>
                  <a:pt x="4583304" y="5559075"/>
                </a:cubicBezTo>
                <a:cubicBezTo>
                  <a:pt x="4583304" y="5553736"/>
                  <a:pt x="4587622" y="5549351"/>
                  <a:pt x="4593019" y="5549351"/>
                </a:cubicBezTo>
                <a:close/>
                <a:moveTo>
                  <a:pt x="4351806" y="5549351"/>
                </a:moveTo>
                <a:cubicBezTo>
                  <a:pt x="4357195" y="5549351"/>
                  <a:pt x="4361580" y="5553673"/>
                  <a:pt x="4361580" y="5559075"/>
                </a:cubicBezTo>
                <a:cubicBezTo>
                  <a:pt x="4361580" y="5564477"/>
                  <a:pt x="4357195" y="5568862"/>
                  <a:pt x="4351806" y="5568862"/>
                </a:cubicBezTo>
                <a:cubicBezTo>
                  <a:pt x="4346397" y="5568862"/>
                  <a:pt x="4342006" y="5564413"/>
                  <a:pt x="4342006" y="5559075"/>
                </a:cubicBezTo>
                <a:cubicBezTo>
                  <a:pt x="4342006" y="5553736"/>
                  <a:pt x="4346397" y="5549351"/>
                  <a:pt x="4351806" y="5549351"/>
                </a:cubicBezTo>
                <a:close/>
                <a:moveTo>
                  <a:pt x="4110583" y="5549351"/>
                </a:moveTo>
                <a:cubicBezTo>
                  <a:pt x="4115986" y="5549351"/>
                  <a:pt x="4120362" y="5553673"/>
                  <a:pt x="4120362" y="5559075"/>
                </a:cubicBezTo>
                <a:cubicBezTo>
                  <a:pt x="4120362" y="5564477"/>
                  <a:pt x="4115986" y="5568862"/>
                  <a:pt x="4110583" y="5568862"/>
                </a:cubicBezTo>
                <a:cubicBezTo>
                  <a:pt x="4105180" y="5568862"/>
                  <a:pt x="4100801" y="5564413"/>
                  <a:pt x="4100801" y="5559075"/>
                </a:cubicBezTo>
                <a:cubicBezTo>
                  <a:pt x="4100801" y="5553736"/>
                  <a:pt x="4105180" y="5549351"/>
                  <a:pt x="4110583" y="5549351"/>
                </a:cubicBezTo>
                <a:close/>
                <a:moveTo>
                  <a:pt x="3869431" y="5549351"/>
                </a:moveTo>
                <a:cubicBezTo>
                  <a:pt x="3874765" y="5549351"/>
                  <a:pt x="3879151" y="5553673"/>
                  <a:pt x="3879151" y="5559075"/>
                </a:cubicBezTo>
                <a:cubicBezTo>
                  <a:pt x="3879151" y="5564477"/>
                  <a:pt x="3874830" y="5568862"/>
                  <a:pt x="3869431" y="5568862"/>
                </a:cubicBezTo>
                <a:cubicBezTo>
                  <a:pt x="3864032" y="5568862"/>
                  <a:pt x="3859648" y="5564413"/>
                  <a:pt x="3859648" y="5559075"/>
                </a:cubicBezTo>
                <a:cubicBezTo>
                  <a:pt x="3859648" y="5553736"/>
                  <a:pt x="3864032" y="5549351"/>
                  <a:pt x="3869431" y="5549351"/>
                </a:cubicBezTo>
                <a:close/>
                <a:moveTo>
                  <a:pt x="3628215" y="5549351"/>
                </a:moveTo>
                <a:cubicBezTo>
                  <a:pt x="3633533" y="5549351"/>
                  <a:pt x="3637936" y="5553673"/>
                  <a:pt x="3637936" y="5559075"/>
                </a:cubicBezTo>
                <a:cubicBezTo>
                  <a:pt x="3637936" y="5564477"/>
                  <a:pt x="3633597" y="5568862"/>
                  <a:pt x="3628215" y="5568862"/>
                </a:cubicBezTo>
                <a:cubicBezTo>
                  <a:pt x="3622815" y="5568862"/>
                  <a:pt x="3618433" y="5564413"/>
                  <a:pt x="3618433" y="5559075"/>
                </a:cubicBezTo>
                <a:cubicBezTo>
                  <a:pt x="3618433" y="5553736"/>
                  <a:pt x="3622815" y="5549351"/>
                  <a:pt x="3628215" y="5549351"/>
                </a:cubicBezTo>
                <a:close/>
                <a:moveTo>
                  <a:pt x="3386959" y="5549351"/>
                </a:moveTo>
                <a:cubicBezTo>
                  <a:pt x="3392360" y="5549351"/>
                  <a:pt x="3396745" y="5553673"/>
                  <a:pt x="3396745" y="5559075"/>
                </a:cubicBezTo>
                <a:cubicBezTo>
                  <a:pt x="3396745" y="5564477"/>
                  <a:pt x="3392297" y="5568862"/>
                  <a:pt x="3386959" y="5568862"/>
                </a:cubicBezTo>
                <a:cubicBezTo>
                  <a:pt x="3381622" y="5568862"/>
                  <a:pt x="3377237" y="5564413"/>
                  <a:pt x="3377237" y="5559075"/>
                </a:cubicBezTo>
                <a:cubicBezTo>
                  <a:pt x="3377237" y="5553736"/>
                  <a:pt x="3381558" y="5549351"/>
                  <a:pt x="3386959" y="5549351"/>
                </a:cubicBezTo>
                <a:close/>
                <a:moveTo>
                  <a:pt x="3145752" y="5549351"/>
                </a:moveTo>
                <a:cubicBezTo>
                  <a:pt x="3151151" y="5549351"/>
                  <a:pt x="3155534" y="5553673"/>
                  <a:pt x="3155534" y="5559075"/>
                </a:cubicBezTo>
                <a:cubicBezTo>
                  <a:pt x="3155534" y="5564477"/>
                  <a:pt x="3151088" y="5568862"/>
                  <a:pt x="3145752" y="5568862"/>
                </a:cubicBezTo>
                <a:cubicBezTo>
                  <a:pt x="3140417" y="5568862"/>
                  <a:pt x="3136034" y="5564413"/>
                  <a:pt x="3136034" y="5559075"/>
                </a:cubicBezTo>
                <a:cubicBezTo>
                  <a:pt x="3136034" y="5553736"/>
                  <a:pt x="3140353" y="5549351"/>
                  <a:pt x="3145752" y="5549351"/>
                </a:cubicBezTo>
                <a:close/>
                <a:moveTo>
                  <a:pt x="2904575" y="5549351"/>
                </a:moveTo>
                <a:cubicBezTo>
                  <a:pt x="2909974" y="5549351"/>
                  <a:pt x="2914357" y="5553673"/>
                  <a:pt x="2914357" y="5559075"/>
                </a:cubicBezTo>
                <a:cubicBezTo>
                  <a:pt x="2914357" y="5564477"/>
                  <a:pt x="2909974" y="5568862"/>
                  <a:pt x="2904575" y="5568862"/>
                </a:cubicBezTo>
                <a:cubicBezTo>
                  <a:pt x="2899176" y="5568862"/>
                  <a:pt x="2894793" y="5564413"/>
                  <a:pt x="2894793" y="5559075"/>
                </a:cubicBezTo>
                <a:cubicBezTo>
                  <a:pt x="2894793" y="5553736"/>
                  <a:pt x="2899176" y="5549351"/>
                  <a:pt x="2904575" y="5549351"/>
                </a:cubicBezTo>
                <a:close/>
                <a:moveTo>
                  <a:pt x="2663275" y="5549351"/>
                </a:moveTo>
                <a:cubicBezTo>
                  <a:pt x="2668613" y="5549351"/>
                  <a:pt x="2673000" y="5553673"/>
                  <a:pt x="2673000" y="5559075"/>
                </a:cubicBezTo>
                <a:cubicBezTo>
                  <a:pt x="2673000" y="5564477"/>
                  <a:pt x="2668677" y="5568862"/>
                  <a:pt x="2663275" y="5568862"/>
                </a:cubicBezTo>
                <a:cubicBezTo>
                  <a:pt x="2657878" y="5568862"/>
                  <a:pt x="2653493" y="5564413"/>
                  <a:pt x="2653493" y="5559075"/>
                </a:cubicBezTo>
                <a:cubicBezTo>
                  <a:pt x="2653493" y="5553736"/>
                  <a:pt x="2657878" y="5549351"/>
                  <a:pt x="2663275" y="5549351"/>
                </a:cubicBezTo>
                <a:close/>
                <a:moveTo>
                  <a:pt x="2422039" y="5549351"/>
                </a:moveTo>
                <a:cubicBezTo>
                  <a:pt x="2427373" y="5549351"/>
                  <a:pt x="2431755" y="5553673"/>
                  <a:pt x="2431755" y="5559075"/>
                </a:cubicBezTo>
                <a:cubicBezTo>
                  <a:pt x="2431755" y="5564477"/>
                  <a:pt x="2427437" y="5568862"/>
                  <a:pt x="2422039" y="5568862"/>
                </a:cubicBezTo>
                <a:cubicBezTo>
                  <a:pt x="2416642" y="5568862"/>
                  <a:pt x="2412259" y="5564413"/>
                  <a:pt x="2412259" y="5559075"/>
                </a:cubicBezTo>
                <a:cubicBezTo>
                  <a:pt x="2412259" y="5553736"/>
                  <a:pt x="2416642" y="5549351"/>
                  <a:pt x="2422039" y="5549351"/>
                </a:cubicBezTo>
                <a:close/>
                <a:moveTo>
                  <a:pt x="2180796" y="5549351"/>
                </a:moveTo>
                <a:cubicBezTo>
                  <a:pt x="2186202" y="5549351"/>
                  <a:pt x="2190581" y="5553673"/>
                  <a:pt x="2190581" y="5559075"/>
                </a:cubicBezTo>
                <a:cubicBezTo>
                  <a:pt x="2190581" y="5564477"/>
                  <a:pt x="2186136" y="5568862"/>
                  <a:pt x="2180796" y="5568862"/>
                </a:cubicBezTo>
                <a:cubicBezTo>
                  <a:pt x="2175475" y="5568862"/>
                  <a:pt x="2171087" y="5564413"/>
                  <a:pt x="2171087" y="5559075"/>
                </a:cubicBezTo>
                <a:cubicBezTo>
                  <a:pt x="2171087" y="5553736"/>
                  <a:pt x="2175412" y="5549351"/>
                  <a:pt x="2180796" y="5549351"/>
                </a:cubicBezTo>
                <a:close/>
                <a:moveTo>
                  <a:pt x="1939584" y="5549351"/>
                </a:moveTo>
                <a:cubicBezTo>
                  <a:pt x="1944983" y="5549351"/>
                  <a:pt x="1949367" y="5553673"/>
                  <a:pt x="1949367" y="5559075"/>
                </a:cubicBezTo>
                <a:cubicBezTo>
                  <a:pt x="1949367" y="5564477"/>
                  <a:pt x="1944920" y="5568862"/>
                  <a:pt x="1939584" y="5568862"/>
                </a:cubicBezTo>
                <a:cubicBezTo>
                  <a:pt x="1934247" y="5568862"/>
                  <a:pt x="1929862" y="5564413"/>
                  <a:pt x="1929862" y="5559075"/>
                </a:cubicBezTo>
                <a:cubicBezTo>
                  <a:pt x="1929862" y="5553736"/>
                  <a:pt x="1934184" y="5549351"/>
                  <a:pt x="1939584" y="5549351"/>
                </a:cubicBezTo>
                <a:close/>
                <a:moveTo>
                  <a:pt x="1698333" y="5549351"/>
                </a:moveTo>
                <a:cubicBezTo>
                  <a:pt x="1703734" y="5549351"/>
                  <a:pt x="1708119" y="5553673"/>
                  <a:pt x="1708119" y="5559075"/>
                </a:cubicBezTo>
                <a:cubicBezTo>
                  <a:pt x="1708119" y="5564477"/>
                  <a:pt x="1703734" y="5568862"/>
                  <a:pt x="1698333" y="5568862"/>
                </a:cubicBezTo>
                <a:cubicBezTo>
                  <a:pt x="1692932" y="5568862"/>
                  <a:pt x="1688548" y="5564413"/>
                  <a:pt x="1688548" y="5559075"/>
                </a:cubicBezTo>
                <a:cubicBezTo>
                  <a:pt x="1688548" y="5553736"/>
                  <a:pt x="1692932" y="5549351"/>
                  <a:pt x="1698333" y="5549351"/>
                </a:cubicBezTo>
                <a:close/>
                <a:moveTo>
                  <a:pt x="1457108" y="5549351"/>
                </a:moveTo>
                <a:cubicBezTo>
                  <a:pt x="1462444" y="5549351"/>
                  <a:pt x="1466829" y="5553673"/>
                  <a:pt x="1466829" y="5559075"/>
                </a:cubicBezTo>
                <a:cubicBezTo>
                  <a:pt x="1466829" y="5564477"/>
                  <a:pt x="1462508" y="5568862"/>
                  <a:pt x="1457108" y="5568862"/>
                </a:cubicBezTo>
                <a:cubicBezTo>
                  <a:pt x="1451708" y="5568862"/>
                  <a:pt x="1447324" y="5564413"/>
                  <a:pt x="1447324" y="5559075"/>
                </a:cubicBezTo>
                <a:cubicBezTo>
                  <a:pt x="1447324" y="5553736"/>
                  <a:pt x="1451708" y="5549351"/>
                  <a:pt x="1457108" y="5549351"/>
                </a:cubicBezTo>
                <a:close/>
                <a:moveTo>
                  <a:pt x="1215887" y="5549351"/>
                </a:moveTo>
                <a:cubicBezTo>
                  <a:pt x="1221287" y="5549351"/>
                  <a:pt x="1225671" y="5553673"/>
                  <a:pt x="1225671" y="5559075"/>
                </a:cubicBezTo>
                <a:cubicBezTo>
                  <a:pt x="1225671" y="5564477"/>
                  <a:pt x="1221224" y="5568862"/>
                  <a:pt x="1215887" y="5568862"/>
                </a:cubicBezTo>
                <a:cubicBezTo>
                  <a:pt x="1210551" y="5568862"/>
                  <a:pt x="1206167" y="5564413"/>
                  <a:pt x="1206167" y="5559075"/>
                </a:cubicBezTo>
                <a:cubicBezTo>
                  <a:pt x="1206167" y="5553736"/>
                  <a:pt x="1210487" y="5549351"/>
                  <a:pt x="1215887" y="5549351"/>
                </a:cubicBezTo>
                <a:close/>
                <a:moveTo>
                  <a:pt x="974667" y="5549351"/>
                </a:moveTo>
                <a:cubicBezTo>
                  <a:pt x="980067" y="5549351"/>
                  <a:pt x="984451" y="5553673"/>
                  <a:pt x="984451" y="5559075"/>
                </a:cubicBezTo>
                <a:cubicBezTo>
                  <a:pt x="984451" y="5564477"/>
                  <a:pt x="980004" y="5568862"/>
                  <a:pt x="974667" y="5568862"/>
                </a:cubicBezTo>
                <a:cubicBezTo>
                  <a:pt x="969331" y="5568862"/>
                  <a:pt x="964947" y="5564413"/>
                  <a:pt x="964947" y="5559075"/>
                </a:cubicBezTo>
                <a:cubicBezTo>
                  <a:pt x="964947" y="5553736"/>
                  <a:pt x="969267" y="5549351"/>
                  <a:pt x="974667" y="5549351"/>
                </a:cubicBezTo>
                <a:close/>
                <a:moveTo>
                  <a:pt x="733447" y="5549351"/>
                </a:moveTo>
                <a:cubicBezTo>
                  <a:pt x="738783" y="5549351"/>
                  <a:pt x="743167" y="5553673"/>
                  <a:pt x="743167" y="5559075"/>
                </a:cubicBezTo>
                <a:cubicBezTo>
                  <a:pt x="743167" y="5564477"/>
                  <a:pt x="738847" y="5568862"/>
                  <a:pt x="733447" y="5568862"/>
                </a:cubicBezTo>
                <a:cubicBezTo>
                  <a:pt x="728047" y="5568862"/>
                  <a:pt x="723663" y="5564413"/>
                  <a:pt x="723663" y="5559075"/>
                </a:cubicBezTo>
                <a:cubicBezTo>
                  <a:pt x="723663" y="5553736"/>
                  <a:pt x="728047" y="5549351"/>
                  <a:pt x="733447" y="5549351"/>
                </a:cubicBezTo>
                <a:close/>
                <a:moveTo>
                  <a:pt x="492226" y="5549351"/>
                </a:moveTo>
                <a:cubicBezTo>
                  <a:pt x="497562" y="5549351"/>
                  <a:pt x="501946" y="5553673"/>
                  <a:pt x="501946" y="5559075"/>
                </a:cubicBezTo>
                <a:cubicBezTo>
                  <a:pt x="501946" y="5564477"/>
                  <a:pt x="497626" y="5568862"/>
                  <a:pt x="492226" y="5568862"/>
                </a:cubicBezTo>
                <a:cubicBezTo>
                  <a:pt x="486826" y="5568862"/>
                  <a:pt x="482442" y="5564413"/>
                  <a:pt x="482442" y="5559075"/>
                </a:cubicBezTo>
                <a:cubicBezTo>
                  <a:pt x="482442" y="5553736"/>
                  <a:pt x="486826" y="5549351"/>
                  <a:pt x="492226" y="5549351"/>
                </a:cubicBezTo>
                <a:close/>
                <a:moveTo>
                  <a:pt x="251007" y="5549351"/>
                </a:moveTo>
                <a:cubicBezTo>
                  <a:pt x="256407" y="5549351"/>
                  <a:pt x="260791" y="5553673"/>
                  <a:pt x="260791" y="5559075"/>
                </a:cubicBezTo>
                <a:cubicBezTo>
                  <a:pt x="260791" y="5564477"/>
                  <a:pt x="256344" y="5568862"/>
                  <a:pt x="251007" y="5568862"/>
                </a:cubicBezTo>
                <a:cubicBezTo>
                  <a:pt x="245671" y="5568862"/>
                  <a:pt x="241287" y="5564413"/>
                  <a:pt x="241287" y="5559075"/>
                </a:cubicBezTo>
                <a:cubicBezTo>
                  <a:pt x="241287" y="5553736"/>
                  <a:pt x="245607" y="5549351"/>
                  <a:pt x="251007" y="5549351"/>
                </a:cubicBezTo>
                <a:close/>
                <a:moveTo>
                  <a:pt x="9724" y="5549351"/>
                </a:moveTo>
                <a:cubicBezTo>
                  <a:pt x="15124" y="5549351"/>
                  <a:pt x="19507" y="5553673"/>
                  <a:pt x="19507" y="5559075"/>
                </a:cubicBezTo>
                <a:cubicBezTo>
                  <a:pt x="19507" y="5564477"/>
                  <a:pt x="15061" y="5568862"/>
                  <a:pt x="9724" y="5568862"/>
                </a:cubicBezTo>
                <a:cubicBezTo>
                  <a:pt x="4388" y="5568862"/>
                  <a:pt x="4" y="5564413"/>
                  <a:pt x="4" y="5559075"/>
                </a:cubicBezTo>
                <a:cubicBezTo>
                  <a:pt x="4" y="5553736"/>
                  <a:pt x="4324" y="5549351"/>
                  <a:pt x="9724" y="5549351"/>
                </a:cubicBezTo>
                <a:close/>
                <a:moveTo>
                  <a:pt x="11820259" y="5308100"/>
                </a:moveTo>
                <a:cubicBezTo>
                  <a:pt x="11825659" y="5308100"/>
                  <a:pt x="11830043" y="5312548"/>
                  <a:pt x="11830043" y="5317887"/>
                </a:cubicBezTo>
                <a:cubicBezTo>
                  <a:pt x="11830043" y="5323226"/>
                  <a:pt x="11825596" y="5327611"/>
                  <a:pt x="11820259" y="5327611"/>
                </a:cubicBezTo>
                <a:cubicBezTo>
                  <a:pt x="11814922" y="5327611"/>
                  <a:pt x="11810539" y="5323289"/>
                  <a:pt x="11810539" y="5317887"/>
                </a:cubicBezTo>
                <a:cubicBezTo>
                  <a:pt x="11810539" y="5312485"/>
                  <a:pt x="11814859" y="5308100"/>
                  <a:pt x="11820259" y="5308100"/>
                </a:cubicBezTo>
                <a:close/>
                <a:moveTo>
                  <a:pt x="11579030" y="5308100"/>
                </a:moveTo>
                <a:cubicBezTo>
                  <a:pt x="11584430" y="5308100"/>
                  <a:pt x="11588815" y="5312548"/>
                  <a:pt x="11588815" y="5317887"/>
                </a:cubicBezTo>
                <a:cubicBezTo>
                  <a:pt x="11588815" y="5323226"/>
                  <a:pt x="11584367" y="5327611"/>
                  <a:pt x="11579030" y="5327611"/>
                </a:cubicBezTo>
                <a:cubicBezTo>
                  <a:pt x="11573694" y="5327611"/>
                  <a:pt x="11569310" y="5323289"/>
                  <a:pt x="11569310" y="5317887"/>
                </a:cubicBezTo>
                <a:cubicBezTo>
                  <a:pt x="11569310" y="5312485"/>
                  <a:pt x="11573630" y="5308100"/>
                  <a:pt x="11579030" y="5308100"/>
                </a:cubicBezTo>
                <a:close/>
                <a:moveTo>
                  <a:pt x="11337802" y="5308100"/>
                </a:moveTo>
                <a:cubicBezTo>
                  <a:pt x="11343202" y="5308100"/>
                  <a:pt x="11347587" y="5312548"/>
                  <a:pt x="11347587" y="5317887"/>
                </a:cubicBezTo>
                <a:cubicBezTo>
                  <a:pt x="11347587" y="5323226"/>
                  <a:pt x="11343139" y="5327611"/>
                  <a:pt x="11337802" y="5327611"/>
                </a:cubicBezTo>
                <a:cubicBezTo>
                  <a:pt x="11332466" y="5327611"/>
                  <a:pt x="11328082" y="5323289"/>
                  <a:pt x="11328082" y="5317887"/>
                </a:cubicBezTo>
                <a:cubicBezTo>
                  <a:pt x="11328082" y="5312485"/>
                  <a:pt x="11332402" y="5308100"/>
                  <a:pt x="11337802" y="5308100"/>
                </a:cubicBezTo>
                <a:close/>
                <a:moveTo>
                  <a:pt x="11096574" y="5308100"/>
                </a:moveTo>
                <a:cubicBezTo>
                  <a:pt x="11101910" y="5308100"/>
                  <a:pt x="11106294" y="5312548"/>
                  <a:pt x="11106294" y="5317887"/>
                </a:cubicBezTo>
                <a:cubicBezTo>
                  <a:pt x="11106294" y="5323226"/>
                  <a:pt x="11101974" y="5327611"/>
                  <a:pt x="11096574" y="5327611"/>
                </a:cubicBezTo>
                <a:cubicBezTo>
                  <a:pt x="11091174" y="5327611"/>
                  <a:pt x="11086790" y="5323289"/>
                  <a:pt x="11086790" y="5317887"/>
                </a:cubicBezTo>
                <a:cubicBezTo>
                  <a:pt x="11086790" y="5312485"/>
                  <a:pt x="11091174" y="5308100"/>
                  <a:pt x="11096574" y="5308100"/>
                </a:cubicBezTo>
                <a:close/>
                <a:moveTo>
                  <a:pt x="10855345" y="5308100"/>
                </a:moveTo>
                <a:cubicBezTo>
                  <a:pt x="10860682" y="5308100"/>
                  <a:pt x="10865065" y="5312548"/>
                  <a:pt x="10865065" y="5317887"/>
                </a:cubicBezTo>
                <a:cubicBezTo>
                  <a:pt x="10865065" y="5323226"/>
                  <a:pt x="10860682" y="5327611"/>
                  <a:pt x="10855345" y="5327611"/>
                </a:cubicBezTo>
                <a:cubicBezTo>
                  <a:pt x="10850008" y="5327611"/>
                  <a:pt x="10845625" y="5323289"/>
                  <a:pt x="10845625" y="5317887"/>
                </a:cubicBezTo>
                <a:cubicBezTo>
                  <a:pt x="10845625" y="5312485"/>
                  <a:pt x="10849945" y="5308100"/>
                  <a:pt x="10855345" y="5308100"/>
                </a:cubicBezTo>
                <a:close/>
                <a:moveTo>
                  <a:pt x="10614116" y="5308100"/>
                </a:moveTo>
                <a:cubicBezTo>
                  <a:pt x="10619516" y="5308100"/>
                  <a:pt x="10623901" y="5312548"/>
                  <a:pt x="10623901" y="5317887"/>
                </a:cubicBezTo>
                <a:cubicBezTo>
                  <a:pt x="10623901" y="5323226"/>
                  <a:pt x="10619454" y="5327611"/>
                  <a:pt x="10614116" y="5327611"/>
                </a:cubicBezTo>
                <a:cubicBezTo>
                  <a:pt x="10608780" y="5327611"/>
                  <a:pt x="10604396" y="5323289"/>
                  <a:pt x="10604396" y="5317887"/>
                </a:cubicBezTo>
                <a:cubicBezTo>
                  <a:pt x="10604396" y="5312485"/>
                  <a:pt x="10608716" y="5308100"/>
                  <a:pt x="10614116" y="5308100"/>
                </a:cubicBezTo>
                <a:close/>
                <a:moveTo>
                  <a:pt x="10372888" y="5308100"/>
                </a:moveTo>
                <a:cubicBezTo>
                  <a:pt x="10378288" y="5308100"/>
                  <a:pt x="10382673" y="5312548"/>
                  <a:pt x="10382673" y="5317887"/>
                </a:cubicBezTo>
                <a:cubicBezTo>
                  <a:pt x="10382673" y="5323226"/>
                  <a:pt x="10378225" y="5327611"/>
                  <a:pt x="10372888" y="5327611"/>
                </a:cubicBezTo>
                <a:cubicBezTo>
                  <a:pt x="10367552" y="5327611"/>
                  <a:pt x="10363168" y="5323289"/>
                  <a:pt x="10363168" y="5317887"/>
                </a:cubicBezTo>
                <a:cubicBezTo>
                  <a:pt x="10363168" y="5312485"/>
                  <a:pt x="10367488" y="5308100"/>
                  <a:pt x="10372888" y="5308100"/>
                </a:cubicBezTo>
                <a:close/>
                <a:moveTo>
                  <a:pt x="10131660" y="5308100"/>
                </a:moveTo>
                <a:cubicBezTo>
                  <a:pt x="10137060" y="5308100"/>
                  <a:pt x="10141444" y="5312548"/>
                  <a:pt x="10141444" y="5317887"/>
                </a:cubicBezTo>
                <a:cubicBezTo>
                  <a:pt x="10141444" y="5323226"/>
                  <a:pt x="10136997" y="5327611"/>
                  <a:pt x="10131660" y="5327611"/>
                </a:cubicBezTo>
                <a:cubicBezTo>
                  <a:pt x="10126323" y="5327611"/>
                  <a:pt x="10121940" y="5323289"/>
                  <a:pt x="10121940" y="5317887"/>
                </a:cubicBezTo>
                <a:cubicBezTo>
                  <a:pt x="10121940" y="5312485"/>
                  <a:pt x="10126260" y="5308100"/>
                  <a:pt x="10131660" y="5308100"/>
                </a:cubicBezTo>
                <a:close/>
                <a:moveTo>
                  <a:pt x="9890432" y="5308100"/>
                </a:moveTo>
                <a:cubicBezTo>
                  <a:pt x="9895768" y="5308100"/>
                  <a:pt x="9900152" y="5312548"/>
                  <a:pt x="9900152" y="5317887"/>
                </a:cubicBezTo>
                <a:cubicBezTo>
                  <a:pt x="9900152" y="5323226"/>
                  <a:pt x="9895832" y="5327611"/>
                  <a:pt x="9890432" y="5327611"/>
                </a:cubicBezTo>
                <a:cubicBezTo>
                  <a:pt x="9885031" y="5327611"/>
                  <a:pt x="9880648" y="5323289"/>
                  <a:pt x="9880648" y="5317887"/>
                </a:cubicBezTo>
                <a:cubicBezTo>
                  <a:pt x="9880648" y="5312485"/>
                  <a:pt x="9885031" y="5308100"/>
                  <a:pt x="9890432" y="5308100"/>
                </a:cubicBezTo>
                <a:close/>
                <a:moveTo>
                  <a:pt x="9649203" y="5308100"/>
                </a:moveTo>
                <a:cubicBezTo>
                  <a:pt x="9654540" y="5308100"/>
                  <a:pt x="9658923" y="5312548"/>
                  <a:pt x="9658923" y="5317887"/>
                </a:cubicBezTo>
                <a:cubicBezTo>
                  <a:pt x="9658923" y="5323226"/>
                  <a:pt x="9654540" y="5327611"/>
                  <a:pt x="9649203" y="5327611"/>
                </a:cubicBezTo>
                <a:cubicBezTo>
                  <a:pt x="9643866" y="5327611"/>
                  <a:pt x="9639483" y="5323289"/>
                  <a:pt x="9639483" y="5317887"/>
                </a:cubicBezTo>
                <a:cubicBezTo>
                  <a:pt x="9639483" y="5312485"/>
                  <a:pt x="9643803" y="5308100"/>
                  <a:pt x="9649203" y="5308100"/>
                </a:cubicBezTo>
                <a:close/>
                <a:moveTo>
                  <a:pt x="9417695" y="5308100"/>
                </a:moveTo>
                <a:cubicBezTo>
                  <a:pt x="9423031" y="5308100"/>
                  <a:pt x="9427416" y="5312548"/>
                  <a:pt x="9427416" y="5317887"/>
                </a:cubicBezTo>
                <a:cubicBezTo>
                  <a:pt x="9427416" y="5323226"/>
                  <a:pt x="9423095" y="5327611"/>
                  <a:pt x="9417695" y="5327611"/>
                </a:cubicBezTo>
                <a:cubicBezTo>
                  <a:pt x="9412295" y="5327611"/>
                  <a:pt x="9407911" y="5323289"/>
                  <a:pt x="9407911" y="5317887"/>
                </a:cubicBezTo>
                <a:cubicBezTo>
                  <a:pt x="9407911" y="5312485"/>
                  <a:pt x="9412295" y="5308100"/>
                  <a:pt x="9417695" y="5308100"/>
                </a:cubicBezTo>
                <a:close/>
                <a:moveTo>
                  <a:pt x="9176467" y="5308100"/>
                </a:moveTo>
                <a:cubicBezTo>
                  <a:pt x="9181803" y="5308100"/>
                  <a:pt x="9186187" y="5312548"/>
                  <a:pt x="9186187" y="5317887"/>
                </a:cubicBezTo>
                <a:cubicBezTo>
                  <a:pt x="9186187" y="5323226"/>
                  <a:pt x="9181867" y="5327611"/>
                  <a:pt x="9176467" y="5327611"/>
                </a:cubicBezTo>
                <a:cubicBezTo>
                  <a:pt x="9171066" y="5327611"/>
                  <a:pt x="9166683" y="5323289"/>
                  <a:pt x="9166683" y="5317887"/>
                </a:cubicBezTo>
                <a:cubicBezTo>
                  <a:pt x="9166683" y="5312485"/>
                  <a:pt x="9171066" y="5308100"/>
                  <a:pt x="9176467" y="5308100"/>
                </a:cubicBezTo>
                <a:close/>
                <a:moveTo>
                  <a:pt x="8935237" y="5308100"/>
                </a:moveTo>
                <a:cubicBezTo>
                  <a:pt x="8940574" y="5308100"/>
                  <a:pt x="8944958" y="5312548"/>
                  <a:pt x="8944958" y="5317887"/>
                </a:cubicBezTo>
                <a:cubicBezTo>
                  <a:pt x="8944958" y="5323226"/>
                  <a:pt x="8940638" y="5327611"/>
                  <a:pt x="8935237" y="5327611"/>
                </a:cubicBezTo>
                <a:cubicBezTo>
                  <a:pt x="8929837" y="5327611"/>
                  <a:pt x="8925454" y="5323289"/>
                  <a:pt x="8925454" y="5317887"/>
                </a:cubicBezTo>
                <a:cubicBezTo>
                  <a:pt x="8925454" y="5312485"/>
                  <a:pt x="8929837" y="5308100"/>
                  <a:pt x="8935237" y="5308100"/>
                </a:cubicBezTo>
                <a:close/>
                <a:moveTo>
                  <a:pt x="8694009" y="5308100"/>
                </a:moveTo>
                <a:cubicBezTo>
                  <a:pt x="8699346" y="5308100"/>
                  <a:pt x="8703730" y="5312548"/>
                  <a:pt x="8703730" y="5317887"/>
                </a:cubicBezTo>
                <a:cubicBezTo>
                  <a:pt x="8703730" y="5323226"/>
                  <a:pt x="8699346" y="5327611"/>
                  <a:pt x="8694009" y="5327611"/>
                </a:cubicBezTo>
                <a:cubicBezTo>
                  <a:pt x="8688673" y="5327611"/>
                  <a:pt x="8684289" y="5323289"/>
                  <a:pt x="8684289" y="5317887"/>
                </a:cubicBezTo>
                <a:cubicBezTo>
                  <a:pt x="8684289" y="5312485"/>
                  <a:pt x="8688609" y="5308100"/>
                  <a:pt x="8694009" y="5308100"/>
                </a:cubicBezTo>
                <a:close/>
                <a:moveTo>
                  <a:pt x="8452781" y="5308100"/>
                </a:moveTo>
                <a:cubicBezTo>
                  <a:pt x="8458181" y="5308100"/>
                  <a:pt x="8462566" y="5312548"/>
                  <a:pt x="8462566" y="5317887"/>
                </a:cubicBezTo>
                <a:cubicBezTo>
                  <a:pt x="8462566" y="5323226"/>
                  <a:pt x="8458118" y="5327611"/>
                  <a:pt x="8452781" y="5327611"/>
                </a:cubicBezTo>
                <a:cubicBezTo>
                  <a:pt x="8447445" y="5327611"/>
                  <a:pt x="8443061" y="5323289"/>
                  <a:pt x="8443061" y="5317887"/>
                </a:cubicBezTo>
                <a:cubicBezTo>
                  <a:pt x="8443061" y="5312485"/>
                  <a:pt x="8447381" y="5308100"/>
                  <a:pt x="8452781" y="5308100"/>
                </a:cubicBezTo>
                <a:close/>
                <a:moveTo>
                  <a:pt x="8211553" y="5308100"/>
                </a:moveTo>
                <a:cubicBezTo>
                  <a:pt x="8216889" y="5308100"/>
                  <a:pt x="8221273" y="5312548"/>
                  <a:pt x="8221273" y="5317887"/>
                </a:cubicBezTo>
                <a:cubicBezTo>
                  <a:pt x="8221273" y="5323226"/>
                  <a:pt x="8216953" y="5327611"/>
                  <a:pt x="8211553" y="5327611"/>
                </a:cubicBezTo>
                <a:cubicBezTo>
                  <a:pt x="8206152" y="5327611"/>
                  <a:pt x="8201769" y="5323289"/>
                  <a:pt x="8201769" y="5317887"/>
                </a:cubicBezTo>
                <a:cubicBezTo>
                  <a:pt x="8201769" y="5312485"/>
                  <a:pt x="8206152" y="5308100"/>
                  <a:pt x="8211553" y="5308100"/>
                </a:cubicBezTo>
                <a:close/>
                <a:moveTo>
                  <a:pt x="7970260" y="5308100"/>
                </a:moveTo>
                <a:cubicBezTo>
                  <a:pt x="7975661" y="5308100"/>
                  <a:pt x="7980044" y="5312548"/>
                  <a:pt x="7980044" y="5317887"/>
                </a:cubicBezTo>
                <a:cubicBezTo>
                  <a:pt x="7980044" y="5323226"/>
                  <a:pt x="7975661" y="5327611"/>
                  <a:pt x="7970260" y="5327611"/>
                </a:cubicBezTo>
                <a:cubicBezTo>
                  <a:pt x="7964860" y="5327611"/>
                  <a:pt x="7960477" y="5323289"/>
                  <a:pt x="7960477" y="5317887"/>
                </a:cubicBezTo>
                <a:cubicBezTo>
                  <a:pt x="7960477" y="5312485"/>
                  <a:pt x="7964860" y="5308100"/>
                  <a:pt x="7970260" y="5308100"/>
                </a:cubicBezTo>
                <a:close/>
                <a:moveTo>
                  <a:pt x="7729032" y="5308100"/>
                </a:moveTo>
                <a:cubicBezTo>
                  <a:pt x="7734369" y="5308100"/>
                  <a:pt x="7738753" y="5312548"/>
                  <a:pt x="7738753" y="5317887"/>
                </a:cubicBezTo>
                <a:cubicBezTo>
                  <a:pt x="7738753" y="5323226"/>
                  <a:pt x="7734432" y="5327611"/>
                  <a:pt x="7729032" y="5327611"/>
                </a:cubicBezTo>
                <a:cubicBezTo>
                  <a:pt x="7723632" y="5327611"/>
                  <a:pt x="7719249" y="5323289"/>
                  <a:pt x="7719249" y="5317887"/>
                </a:cubicBezTo>
                <a:cubicBezTo>
                  <a:pt x="7719249" y="5312485"/>
                  <a:pt x="7723632" y="5308100"/>
                  <a:pt x="7729032" y="5308100"/>
                </a:cubicBezTo>
                <a:close/>
                <a:moveTo>
                  <a:pt x="7487803" y="5308100"/>
                </a:moveTo>
                <a:cubicBezTo>
                  <a:pt x="7493139" y="5308100"/>
                  <a:pt x="7497524" y="5312548"/>
                  <a:pt x="7497524" y="5317887"/>
                </a:cubicBezTo>
                <a:cubicBezTo>
                  <a:pt x="7497524" y="5323226"/>
                  <a:pt x="7493203" y="5327611"/>
                  <a:pt x="7487803" y="5327611"/>
                </a:cubicBezTo>
                <a:cubicBezTo>
                  <a:pt x="7482403" y="5327611"/>
                  <a:pt x="7478019" y="5323289"/>
                  <a:pt x="7478019" y="5317887"/>
                </a:cubicBezTo>
                <a:cubicBezTo>
                  <a:pt x="7478019" y="5312485"/>
                  <a:pt x="7482403" y="5308100"/>
                  <a:pt x="7487803" y="5308100"/>
                </a:cubicBezTo>
                <a:close/>
                <a:moveTo>
                  <a:pt x="7246575" y="5308100"/>
                </a:moveTo>
                <a:cubicBezTo>
                  <a:pt x="7251975" y="5308100"/>
                  <a:pt x="7256359" y="5312548"/>
                  <a:pt x="7256359" y="5317887"/>
                </a:cubicBezTo>
                <a:cubicBezTo>
                  <a:pt x="7256359" y="5323226"/>
                  <a:pt x="7251912" y="5327611"/>
                  <a:pt x="7246575" y="5327611"/>
                </a:cubicBezTo>
                <a:cubicBezTo>
                  <a:pt x="7241238" y="5327611"/>
                  <a:pt x="7236855" y="5323289"/>
                  <a:pt x="7236855" y="5317887"/>
                </a:cubicBezTo>
                <a:cubicBezTo>
                  <a:pt x="7236855" y="5312485"/>
                  <a:pt x="7241175" y="5308100"/>
                  <a:pt x="7246575" y="5308100"/>
                </a:cubicBezTo>
                <a:close/>
                <a:moveTo>
                  <a:pt x="7005346" y="5308100"/>
                </a:moveTo>
                <a:cubicBezTo>
                  <a:pt x="7010746" y="5308100"/>
                  <a:pt x="7015130" y="5312548"/>
                  <a:pt x="7015130" y="5317887"/>
                </a:cubicBezTo>
                <a:cubicBezTo>
                  <a:pt x="7015130" y="5323226"/>
                  <a:pt x="7010683" y="5327611"/>
                  <a:pt x="7005346" y="5327611"/>
                </a:cubicBezTo>
                <a:cubicBezTo>
                  <a:pt x="7000009" y="5327611"/>
                  <a:pt x="6995626" y="5323289"/>
                  <a:pt x="6995626" y="5317887"/>
                </a:cubicBezTo>
                <a:cubicBezTo>
                  <a:pt x="6995626" y="5312485"/>
                  <a:pt x="6999946" y="5308100"/>
                  <a:pt x="7005346" y="5308100"/>
                </a:cubicBezTo>
                <a:close/>
                <a:moveTo>
                  <a:pt x="6764118" y="5308100"/>
                </a:moveTo>
                <a:cubicBezTo>
                  <a:pt x="6769518" y="5308100"/>
                  <a:pt x="6773902" y="5312548"/>
                  <a:pt x="6773902" y="5317887"/>
                </a:cubicBezTo>
                <a:cubicBezTo>
                  <a:pt x="6773902" y="5323226"/>
                  <a:pt x="6769518" y="5327611"/>
                  <a:pt x="6764118" y="5327611"/>
                </a:cubicBezTo>
                <a:cubicBezTo>
                  <a:pt x="6758718" y="5327611"/>
                  <a:pt x="6754335" y="5323289"/>
                  <a:pt x="6754335" y="5317887"/>
                </a:cubicBezTo>
                <a:cubicBezTo>
                  <a:pt x="6754335" y="5312485"/>
                  <a:pt x="6758718" y="5308100"/>
                  <a:pt x="6764118" y="5308100"/>
                </a:cubicBezTo>
                <a:close/>
                <a:moveTo>
                  <a:pt x="6522889" y="5308100"/>
                </a:moveTo>
                <a:cubicBezTo>
                  <a:pt x="6528225" y="5308100"/>
                  <a:pt x="6532610" y="5312548"/>
                  <a:pt x="6532610" y="5317887"/>
                </a:cubicBezTo>
                <a:cubicBezTo>
                  <a:pt x="6532610" y="5323226"/>
                  <a:pt x="6528289" y="5327611"/>
                  <a:pt x="6522889" y="5327611"/>
                </a:cubicBezTo>
                <a:cubicBezTo>
                  <a:pt x="6517489" y="5327611"/>
                  <a:pt x="6513105" y="5323289"/>
                  <a:pt x="6513105" y="5317887"/>
                </a:cubicBezTo>
                <a:cubicBezTo>
                  <a:pt x="6513105" y="5312485"/>
                  <a:pt x="6517489" y="5308100"/>
                  <a:pt x="6522889" y="5308100"/>
                </a:cubicBezTo>
                <a:close/>
                <a:moveTo>
                  <a:pt x="6281661" y="5308100"/>
                </a:moveTo>
                <a:cubicBezTo>
                  <a:pt x="6286997" y="5308100"/>
                  <a:pt x="6291381" y="5312548"/>
                  <a:pt x="6291381" y="5317887"/>
                </a:cubicBezTo>
                <a:cubicBezTo>
                  <a:pt x="6291381" y="5323226"/>
                  <a:pt x="6287061" y="5327611"/>
                  <a:pt x="6281661" y="5327611"/>
                </a:cubicBezTo>
                <a:cubicBezTo>
                  <a:pt x="6276261" y="5327611"/>
                  <a:pt x="6271877" y="5323289"/>
                  <a:pt x="6271877" y="5317887"/>
                </a:cubicBezTo>
                <a:cubicBezTo>
                  <a:pt x="6271877" y="5312485"/>
                  <a:pt x="6276261" y="5308100"/>
                  <a:pt x="6281661" y="5308100"/>
                </a:cubicBezTo>
                <a:close/>
                <a:moveTo>
                  <a:pt x="6040432" y="5308100"/>
                </a:moveTo>
                <a:cubicBezTo>
                  <a:pt x="6045832" y="5308100"/>
                  <a:pt x="6050216" y="5312548"/>
                  <a:pt x="6050216" y="5317887"/>
                </a:cubicBezTo>
                <a:cubicBezTo>
                  <a:pt x="6050216" y="5323226"/>
                  <a:pt x="6045769" y="5327611"/>
                  <a:pt x="6040432" y="5327611"/>
                </a:cubicBezTo>
                <a:cubicBezTo>
                  <a:pt x="6035095" y="5327611"/>
                  <a:pt x="6030712" y="5323289"/>
                  <a:pt x="6030712" y="5317887"/>
                </a:cubicBezTo>
                <a:cubicBezTo>
                  <a:pt x="6030712" y="5312485"/>
                  <a:pt x="6035032" y="5308100"/>
                  <a:pt x="6040432" y="5308100"/>
                </a:cubicBezTo>
                <a:close/>
                <a:moveTo>
                  <a:pt x="5799205" y="5308100"/>
                </a:moveTo>
                <a:cubicBezTo>
                  <a:pt x="5804606" y="5308100"/>
                  <a:pt x="5808989" y="5312548"/>
                  <a:pt x="5808989" y="5317887"/>
                </a:cubicBezTo>
                <a:cubicBezTo>
                  <a:pt x="5808989" y="5323226"/>
                  <a:pt x="5804542" y="5327611"/>
                  <a:pt x="5799205" y="5327611"/>
                </a:cubicBezTo>
                <a:cubicBezTo>
                  <a:pt x="5793870" y="5327611"/>
                  <a:pt x="5789486" y="5323289"/>
                  <a:pt x="5789486" y="5317887"/>
                </a:cubicBezTo>
                <a:cubicBezTo>
                  <a:pt x="5789486" y="5312485"/>
                  <a:pt x="5793806" y="5308100"/>
                  <a:pt x="5799205" y="5308100"/>
                </a:cubicBezTo>
                <a:close/>
                <a:moveTo>
                  <a:pt x="5557992" y="5308100"/>
                </a:moveTo>
                <a:cubicBezTo>
                  <a:pt x="5563392" y="5308100"/>
                  <a:pt x="5567774" y="5312548"/>
                  <a:pt x="5567774" y="5317887"/>
                </a:cubicBezTo>
                <a:cubicBezTo>
                  <a:pt x="5567774" y="5323226"/>
                  <a:pt x="5563392" y="5327611"/>
                  <a:pt x="5557992" y="5327611"/>
                </a:cubicBezTo>
                <a:cubicBezTo>
                  <a:pt x="5552592" y="5327611"/>
                  <a:pt x="5548208" y="5323289"/>
                  <a:pt x="5548208" y="5317887"/>
                </a:cubicBezTo>
                <a:cubicBezTo>
                  <a:pt x="5548208" y="5312485"/>
                  <a:pt x="5552592" y="5308100"/>
                  <a:pt x="5557992" y="5308100"/>
                </a:cubicBezTo>
                <a:close/>
                <a:moveTo>
                  <a:pt x="5316710" y="5308100"/>
                </a:moveTo>
                <a:cubicBezTo>
                  <a:pt x="5322044" y="5308100"/>
                  <a:pt x="5326432" y="5312548"/>
                  <a:pt x="5326432" y="5317887"/>
                </a:cubicBezTo>
                <a:cubicBezTo>
                  <a:pt x="5326432" y="5323226"/>
                  <a:pt x="5322105" y="5327611"/>
                  <a:pt x="5316710" y="5327611"/>
                </a:cubicBezTo>
                <a:cubicBezTo>
                  <a:pt x="5311316" y="5327611"/>
                  <a:pt x="5306924" y="5323289"/>
                  <a:pt x="5306924" y="5317887"/>
                </a:cubicBezTo>
                <a:cubicBezTo>
                  <a:pt x="5306924" y="5312485"/>
                  <a:pt x="5311316" y="5308100"/>
                  <a:pt x="5316710" y="5308100"/>
                </a:cubicBezTo>
                <a:close/>
                <a:moveTo>
                  <a:pt x="5075486" y="5308100"/>
                </a:moveTo>
                <a:cubicBezTo>
                  <a:pt x="5080820" y="5308100"/>
                  <a:pt x="5085202" y="5312548"/>
                  <a:pt x="5085202" y="5317887"/>
                </a:cubicBezTo>
                <a:cubicBezTo>
                  <a:pt x="5085202" y="5323226"/>
                  <a:pt x="5080885" y="5327611"/>
                  <a:pt x="5075486" y="5327611"/>
                </a:cubicBezTo>
                <a:cubicBezTo>
                  <a:pt x="5070087" y="5327611"/>
                  <a:pt x="5065705" y="5323289"/>
                  <a:pt x="5065705" y="5317887"/>
                </a:cubicBezTo>
                <a:cubicBezTo>
                  <a:pt x="5065705" y="5312485"/>
                  <a:pt x="5070087" y="5308100"/>
                  <a:pt x="5075486" y="5308100"/>
                </a:cubicBezTo>
                <a:close/>
                <a:moveTo>
                  <a:pt x="4834252" y="5308100"/>
                </a:moveTo>
                <a:cubicBezTo>
                  <a:pt x="4839658" y="5308100"/>
                  <a:pt x="4844040" y="5312548"/>
                  <a:pt x="4844040" y="5317887"/>
                </a:cubicBezTo>
                <a:cubicBezTo>
                  <a:pt x="4844040" y="5323226"/>
                  <a:pt x="4839595" y="5327611"/>
                  <a:pt x="4834252" y="5327611"/>
                </a:cubicBezTo>
                <a:cubicBezTo>
                  <a:pt x="4828917" y="5327611"/>
                  <a:pt x="4824534" y="5323289"/>
                  <a:pt x="4824534" y="5317887"/>
                </a:cubicBezTo>
                <a:cubicBezTo>
                  <a:pt x="4824534" y="5312485"/>
                  <a:pt x="4828853" y="5308100"/>
                  <a:pt x="4834252" y="5308100"/>
                </a:cubicBezTo>
                <a:close/>
                <a:moveTo>
                  <a:pt x="4593019" y="5308100"/>
                </a:moveTo>
                <a:cubicBezTo>
                  <a:pt x="4598416" y="5308100"/>
                  <a:pt x="4602795" y="5312548"/>
                  <a:pt x="4602795" y="5317887"/>
                </a:cubicBezTo>
                <a:cubicBezTo>
                  <a:pt x="4602795" y="5323226"/>
                  <a:pt x="4598353" y="5327611"/>
                  <a:pt x="4593019" y="5327611"/>
                </a:cubicBezTo>
                <a:cubicBezTo>
                  <a:pt x="4587686" y="5327611"/>
                  <a:pt x="4583304" y="5323289"/>
                  <a:pt x="4583304" y="5317887"/>
                </a:cubicBezTo>
                <a:cubicBezTo>
                  <a:pt x="4583304" y="5312485"/>
                  <a:pt x="4587622" y="5308100"/>
                  <a:pt x="4593019" y="5308100"/>
                </a:cubicBezTo>
                <a:close/>
                <a:moveTo>
                  <a:pt x="4351806" y="5308100"/>
                </a:moveTo>
                <a:cubicBezTo>
                  <a:pt x="4357195" y="5308100"/>
                  <a:pt x="4361580" y="5312548"/>
                  <a:pt x="4361580" y="5317887"/>
                </a:cubicBezTo>
                <a:cubicBezTo>
                  <a:pt x="4361580" y="5323226"/>
                  <a:pt x="4357195" y="5327611"/>
                  <a:pt x="4351806" y="5327611"/>
                </a:cubicBezTo>
                <a:cubicBezTo>
                  <a:pt x="4346397" y="5327611"/>
                  <a:pt x="4342006" y="5323289"/>
                  <a:pt x="4342006" y="5317887"/>
                </a:cubicBezTo>
                <a:cubicBezTo>
                  <a:pt x="4342006" y="5312485"/>
                  <a:pt x="4346397" y="5308100"/>
                  <a:pt x="4351806" y="5308100"/>
                </a:cubicBezTo>
                <a:close/>
                <a:moveTo>
                  <a:pt x="4110583" y="5308100"/>
                </a:moveTo>
                <a:cubicBezTo>
                  <a:pt x="4115986" y="5308100"/>
                  <a:pt x="4120362" y="5312548"/>
                  <a:pt x="4120362" y="5317887"/>
                </a:cubicBezTo>
                <a:cubicBezTo>
                  <a:pt x="4120362" y="5323226"/>
                  <a:pt x="4115986" y="5327611"/>
                  <a:pt x="4110583" y="5327611"/>
                </a:cubicBezTo>
                <a:cubicBezTo>
                  <a:pt x="4105180" y="5327611"/>
                  <a:pt x="4100799" y="5323289"/>
                  <a:pt x="4100799" y="5317887"/>
                </a:cubicBezTo>
                <a:cubicBezTo>
                  <a:pt x="4100799" y="5312485"/>
                  <a:pt x="4105180" y="5308100"/>
                  <a:pt x="4110583" y="5308100"/>
                </a:cubicBezTo>
                <a:close/>
                <a:moveTo>
                  <a:pt x="3869431" y="5308100"/>
                </a:moveTo>
                <a:cubicBezTo>
                  <a:pt x="3874765" y="5308100"/>
                  <a:pt x="3879151" y="5312548"/>
                  <a:pt x="3879151" y="5317887"/>
                </a:cubicBezTo>
                <a:cubicBezTo>
                  <a:pt x="3879151" y="5323226"/>
                  <a:pt x="3874828" y="5327611"/>
                  <a:pt x="3869431" y="5327611"/>
                </a:cubicBezTo>
                <a:cubicBezTo>
                  <a:pt x="3864032" y="5327611"/>
                  <a:pt x="3859648" y="5323289"/>
                  <a:pt x="3859648" y="5317887"/>
                </a:cubicBezTo>
                <a:cubicBezTo>
                  <a:pt x="3859648" y="5312485"/>
                  <a:pt x="3864032" y="5308100"/>
                  <a:pt x="3869431" y="5308100"/>
                </a:cubicBezTo>
                <a:close/>
                <a:moveTo>
                  <a:pt x="3628215" y="5308100"/>
                </a:moveTo>
                <a:cubicBezTo>
                  <a:pt x="3633533" y="5308100"/>
                  <a:pt x="3637936" y="5312548"/>
                  <a:pt x="3637936" y="5317887"/>
                </a:cubicBezTo>
                <a:cubicBezTo>
                  <a:pt x="3637936" y="5323226"/>
                  <a:pt x="3633597" y="5327611"/>
                  <a:pt x="3628215" y="5327611"/>
                </a:cubicBezTo>
                <a:cubicBezTo>
                  <a:pt x="3622815" y="5327611"/>
                  <a:pt x="3618432" y="5323289"/>
                  <a:pt x="3618432" y="5317887"/>
                </a:cubicBezTo>
                <a:cubicBezTo>
                  <a:pt x="3618432" y="5312485"/>
                  <a:pt x="3622815" y="5308100"/>
                  <a:pt x="3628215" y="5308100"/>
                </a:cubicBezTo>
                <a:close/>
                <a:moveTo>
                  <a:pt x="3386959" y="5308100"/>
                </a:moveTo>
                <a:cubicBezTo>
                  <a:pt x="3392360" y="5308100"/>
                  <a:pt x="3396745" y="5312548"/>
                  <a:pt x="3396745" y="5317887"/>
                </a:cubicBezTo>
                <a:cubicBezTo>
                  <a:pt x="3396745" y="5323226"/>
                  <a:pt x="3392296" y="5327611"/>
                  <a:pt x="3386959" y="5327611"/>
                </a:cubicBezTo>
                <a:cubicBezTo>
                  <a:pt x="3381622" y="5327611"/>
                  <a:pt x="3377237" y="5323289"/>
                  <a:pt x="3377237" y="5317887"/>
                </a:cubicBezTo>
                <a:cubicBezTo>
                  <a:pt x="3377237" y="5312485"/>
                  <a:pt x="3381558" y="5308100"/>
                  <a:pt x="3386959" y="5308100"/>
                </a:cubicBezTo>
                <a:close/>
                <a:moveTo>
                  <a:pt x="3145752" y="5308100"/>
                </a:moveTo>
                <a:cubicBezTo>
                  <a:pt x="3151151" y="5308100"/>
                  <a:pt x="3155534" y="5312548"/>
                  <a:pt x="3155534" y="5317887"/>
                </a:cubicBezTo>
                <a:cubicBezTo>
                  <a:pt x="3155534" y="5323226"/>
                  <a:pt x="3151088" y="5327611"/>
                  <a:pt x="3145752" y="5327611"/>
                </a:cubicBezTo>
                <a:cubicBezTo>
                  <a:pt x="3140417" y="5327611"/>
                  <a:pt x="3136034" y="5323289"/>
                  <a:pt x="3136034" y="5317887"/>
                </a:cubicBezTo>
                <a:cubicBezTo>
                  <a:pt x="3136034" y="5312485"/>
                  <a:pt x="3140353" y="5308100"/>
                  <a:pt x="3145752" y="5308100"/>
                </a:cubicBezTo>
                <a:close/>
                <a:moveTo>
                  <a:pt x="2904574" y="5308100"/>
                </a:moveTo>
                <a:cubicBezTo>
                  <a:pt x="2909974" y="5308100"/>
                  <a:pt x="2914357" y="5312548"/>
                  <a:pt x="2914357" y="5317887"/>
                </a:cubicBezTo>
                <a:cubicBezTo>
                  <a:pt x="2914357" y="5323226"/>
                  <a:pt x="2909974" y="5327611"/>
                  <a:pt x="2904574" y="5327611"/>
                </a:cubicBezTo>
                <a:cubicBezTo>
                  <a:pt x="2899176" y="5327611"/>
                  <a:pt x="2894793" y="5323289"/>
                  <a:pt x="2894793" y="5317887"/>
                </a:cubicBezTo>
                <a:cubicBezTo>
                  <a:pt x="2894793" y="5312485"/>
                  <a:pt x="2899176" y="5308100"/>
                  <a:pt x="2904574" y="5308100"/>
                </a:cubicBezTo>
                <a:close/>
                <a:moveTo>
                  <a:pt x="2663275" y="5308100"/>
                </a:moveTo>
                <a:cubicBezTo>
                  <a:pt x="2668613" y="5308100"/>
                  <a:pt x="2673000" y="5312548"/>
                  <a:pt x="2673000" y="5317887"/>
                </a:cubicBezTo>
                <a:cubicBezTo>
                  <a:pt x="2673000" y="5323226"/>
                  <a:pt x="2668677" y="5327611"/>
                  <a:pt x="2663275" y="5327611"/>
                </a:cubicBezTo>
                <a:cubicBezTo>
                  <a:pt x="2657878" y="5327611"/>
                  <a:pt x="2653493" y="5323289"/>
                  <a:pt x="2653493" y="5317887"/>
                </a:cubicBezTo>
                <a:cubicBezTo>
                  <a:pt x="2653493" y="5312485"/>
                  <a:pt x="2657878" y="5308100"/>
                  <a:pt x="2663275" y="5308100"/>
                </a:cubicBezTo>
                <a:close/>
                <a:moveTo>
                  <a:pt x="2422039" y="5308100"/>
                </a:moveTo>
                <a:cubicBezTo>
                  <a:pt x="2427372" y="5308100"/>
                  <a:pt x="2431755" y="5312548"/>
                  <a:pt x="2431755" y="5317887"/>
                </a:cubicBezTo>
                <a:cubicBezTo>
                  <a:pt x="2431755" y="5323226"/>
                  <a:pt x="2427437" y="5327611"/>
                  <a:pt x="2422039" y="5327611"/>
                </a:cubicBezTo>
                <a:cubicBezTo>
                  <a:pt x="2416641" y="5327611"/>
                  <a:pt x="2412259" y="5323289"/>
                  <a:pt x="2412259" y="5317887"/>
                </a:cubicBezTo>
                <a:cubicBezTo>
                  <a:pt x="2412259" y="5312485"/>
                  <a:pt x="2416641" y="5308100"/>
                  <a:pt x="2422039" y="5308100"/>
                </a:cubicBezTo>
                <a:close/>
                <a:moveTo>
                  <a:pt x="2180796" y="5308100"/>
                </a:moveTo>
                <a:cubicBezTo>
                  <a:pt x="2186202" y="5308100"/>
                  <a:pt x="2190581" y="5312548"/>
                  <a:pt x="2190581" y="5317887"/>
                </a:cubicBezTo>
                <a:cubicBezTo>
                  <a:pt x="2190581" y="5323226"/>
                  <a:pt x="2186136" y="5327611"/>
                  <a:pt x="2180796" y="5327611"/>
                </a:cubicBezTo>
                <a:cubicBezTo>
                  <a:pt x="2175475" y="5327611"/>
                  <a:pt x="2171085" y="5323289"/>
                  <a:pt x="2171085" y="5317887"/>
                </a:cubicBezTo>
                <a:cubicBezTo>
                  <a:pt x="2171085" y="5312485"/>
                  <a:pt x="2175412" y="5308100"/>
                  <a:pt x="2180796" y="5308100"/>
                </a:cubicBezTo>
                <a:close/>
                <a:moveTo>
                  <a:pt x="1939584" y="5308100"/>
                </a:moveTo>
                <a:cubicBezTo>
                  <a:pt x="1944983" y="5308100"/>
                  <a:pt x="1949367" y="5312548"/>
                  <a:pt x="1949367" y="5317887"/>
                </a:cubicBezTo>
                <a:cubicBezTo>
                  <a:pt x="1949367" y="5323226"/>
                  <a:pt x="1944920" y="5327611"/>
                  <a:pt x="1939584" y="5327611"/>
                </a:cubicBezTo>
                <a:cubicBezTo>
                  <a:pt x="1934247" y="5327611"/>
                  <a:pt x="1929862" y="5323289"/>
                  <a:pt x="1929862" y="5317887"/>
                </a:cubicBezTo>
                <a:cubicBezTo>
                  <a:pt x="1929862" y="5312485"/>
                  <a:pt x="1934184" y="5308100"/>
                  <a:pt x="1939584" y="5308100"/>
                </a:cubicBezTo>
                <a:close/>
                <a:moveTo>
                  <a:pt x="1698333" y="5308100"/>
                </a:moveTo>
                <a:cubicBezTo>
                  <a:pt x="1703734" y="5308100"/>
                  <a:pt x="1708119" y="5312548"/>
                  <a:pt x="1708119" y="5317887"/>
                </a:cubicBezTo>
                <a:cubicBezTo>
                  <a:pt x="1708119" y="5323226"/>
                  <a:pt x="1703734" y="5327611"/>
                  <a:pt x="1698333" y="5327611"/>
                </a:cubicBezTo>
                <a:cubicBezTo>
                  <a:pt x="1692932" y="5327611"/>
                  <a:pt x="1688548" y="5323289"/>
                  <a:pt x="1688548" y="5317887"/>
                </a:cubicBezTo>
                <a:cubicBezTo>
                  <a:pt x="1688548" y="5312485"/>
                  <a:pt x="1692932" y="5308100"/>
                  <a:pt x="1698333" y="5308100"/>
                </a:cubicBezTo>
                <a:close/>
                <a:moveTo>
                  <a:pt x="1457108" y="5308100"/>
                </a:moveTo>
                <a:cubicBezTo>
                  <a:pt x="1462444" y="5308100"/>
                  <a:pt x="1466828" y="5312548"/>
                  <a:pt x="1466828" y="5317887"/>
                </a:cubicBezTo>
                <a:cubicBezTo>
                  <a:pt x="1466828" y="5323226"/>
                  <a:pt x="1462508" y="5327611"/>
                  <a:pt x="1457108" y="5327611"/>
                </a:cubicBezTo>
                <a:cubicBezTo>
                  <a:pt x="1451708" y="5327611"/>
                  <a:pt x="1447324" y="5323289"/>
                  <a:pt x="1447324" y="5317887"/>
                </a:cubicBezTo>
                <a:cubicBezTo>
                  <a:pt x="1447324" y="5312485"/>
                  <a:pt x="1451708" y="5308100"/>
                  <a:pt x="1457108" y="5308100"/>
                </a:cubicBezTo>
                <a:close/>
                <a:moveTo>
                  <a:pt x="1215887" y="5308100"/>
                </a:moveTo>
                <a:cubicBezTo>
                  <a:pt x="1221287" y="5308100"/>
                  <a:pt x="1225671" y="5312548"/>
                  <a:pt x="1225671" y="5317887"/>
                </a:cubicBezTo>
                <a:cubicBezTo>
                  <a:pt x="1225671" y="5323226"/>
                  <a:pt x="1221224" y="5327611"/>
                  <a:pt x="1215887" y="5327611"/>
                </a:cubicBezTo>
                <a:cubicBezTo>
                  <a:pt x="1210551" y="5327611"/>
                  <a:pt x="1206167" y="5323289"/>
                  <a:pt x="1206167" y="5317887"/>
                </a:cubicBezTo>
                <a:cubicBezTo>
                  <a:pt x="1206167" y="5312485"/>
                  <a:pt x="1210487" y="5308100"/>
                  <a:pt x="1215887" y="5308100"/>
                </a:cubicBezTo>
                <a:close/>
                <a:moveTo>
                  <a:pt x="974667" y="5308100"/>
                </a:moveTo>
                <a:cubicBezTo>
                  <a:pt x="980067" y="5308100"/>
                  <a:pt x="984451" y="5312548"/>
                  <a:pt x="984451" y="5317887"/>
                </a:cubicBezTo>
                <a:cubicBezTo>
                  <a:pt x="984451" y="5323226"/>
                  <a:pt x="980004" y="5327611"/>
                  <a:pt x="974667" y="5327611"/>
                </a:cubicBezTo>
                <a:cubicBezTo>
                  <a:pt x="969331" y="5327611"/>
                  <a:pt x="964947" y="5323289"/>
                  <a:pt x="964947" y="5317887"/>
                </a:cubicBezTo>
                <a:cubicBezTo>
                  <a:pt x="964947" y="5312485"/>
                  <a:pt x="969267" y="5308100"/>
                  <a:pt x="974667" y="5308100"/>
                </a:cubicBezTo>
                <a:close/>
                <a:moveTo>
                  <a:pt x="733447" y="5308100"/>
                </a:moveTo>
                <a:cubicBezTo>
                  <a:pt x="738783" y="5308100"/>
                  <a:pt x="743167" y="5312548"/>
                  <a:pt x="743167" y="5317887"/>
                </a:cubicBezTo>
                <a:cubicBezTo>
                  <a:pt x="743167" y="5323226"/>
                  <a:pt x="738847" y="5327611"/>
                  <a:pt x="733447" y="5327611"/>
                </a:cubicBezTo>
                <a:cubicBezTo>
                  <a:pt x="728047" y="5327611"/>
                  <a:pt x="723663" y="5323289"/>
                  <a:pt x="723663" y="5317887"/>
                </a:cubicBezTo>
                <a:cubicBezTo>
                  <a:pt x="723663" y="5312485"/>
                  <a:pt x="728047" y="5308100"/>
                  <a:pt x="733447" y="5308100"/>
                </a:cubicBezTo>
                <a:close/>
                <a:moveTo>
                  <a:pt x="492226" y="5308100"/>
                </a:moveTo>
                <a:cubicBezTo>
                  <a:pt x="497562" y="5308100"/>
                  <a:pt x="501946" y="5312548"/>
                  <a:pt x="501946" y="5317887"/>
                </a:cubicBezTo>
                <a:cubicBezTo>
                  <a:pt x="501946" y="5323226"/>
                  <a:pt x="497626" y="5327611"/>
                  <a:pt x="492226" y="5327611"/>
                </a:cubicBezTo>
                <a:cubicBezTo>
                  <a:pt x="486826" y="5327611"/>
                  <a:pt x="482442" y="5323289"/>
                  <a:pt x="482442" y="5317887"/>
                </a:cubicBezTo>
                <a:cubicBezTo>
                  <a:pt x="482442" y="5312485"/>
                  <a:pt x="486826" y="5308100"/>
                  <a:pt x="492226" y="5308100"/>
                </a:cubicBezTo>
                <a:close/>
                <a:moveTo>
                  <a:pt x="251007" y="5308100"/>
                </a:moveTo>
                <a:cubicBezTo>
                  <a:pt x="256407" y="5308100"/>
                  <a:pt x="260791" y="5312548"/>
                  <a:pt x="260791" y="5317887"/>
                </a:cubicBezTo>
                <a:cubicBezTo>
                  <a:pt x="260791" y="5323226"/>
                  <a:pt x="256344" y="5327611"/>
                  <a:pt x="251007" y="5327611"/>
                </a:cubicBezTo>
                <a:cubicBezTo>
                  <a:pt x="245671" y="5327611"/>
                  <a:pt x="241287" y="5323289"/>
                  <a:pt x="241287" y="5317887"/>
                </a:cubicBezTo>
                <a:cubicBezTo>
                  <a:pt x="241287" y="5312485"/>
                  <a:pt x="245607" y="5308100"/>
                  <a:pt x="251007" y="5308100"/>
                </a:cubicBezTo>
                <a:close/>
                <a:moveTo>
                  <a:pt x="9723" y="5308100"/>
                </a:moveTo>
                <a:cubicBezTo>
                  <a:pt x="15123" y="5308100"/>
                  <a:pt x="19507" y="5312548"/>
                  <a:pt x="19507" y="5317887"/>
                </a:cubicBezTo>
                <a:cubicBezTo>
                  <a:pt x="19507" y="5323226"/>
                  <a:pt x="15060" y="5327611"/>
                  <a:pt x="9723" y="5327611"/>
                </a:cubicBezTo>
                <a:cubicBezTo>
                  <a:pt x="4388" y="5327611"/>
                  <a:pt x="4" y="5323289"/>
                  <a:pt x="4" y="5317887"/>
                </a:cubicBezTo>
                <a:cubicBezTo>
                  <a:pt x="4" y="5312485"/>
                  <a:pt x="4324" y="5308100"/>
                  <a:pt x="9723" y="5308100"/>
                </a:cubicBezTo>
                <a:close/>
                <a:moveTo>
                  <a:pt x="11820259" y="5066785"/>
                </a:moveTo>
                <a:cubicBezTo>
                  <a:pt x="11825659" y="5066785"/>
                  <a:pt x="11830043" y="5071234"/>
                  <a:pt x="11830043" y="5076573"/>
                </a:cubicBezTo>
                <a:cubicBezTo>
                  <a:pt x="11830043" y="5081911"/>
                  <a:pt x="11825596" y="5086296"/>
                  <a:pt x="11820259" y="5086296"/>
                </a:cubicBezTo>
                <a:cubicBezTo>
                  <a:pt x="11814922" y="5086296"/>
                  <a:pt x="11810539" y="5081975"/>
                  <a:pt x="11810539" y="5076573"/>
                </a:cubicBezTo>
                <a:cubicBezTo>
                  <a:pt x="11810539" y="5071170"/>
                  <a:pt x="11814859" y="5066785"/>
                  <a:pt x="11820259" y="5066785"/>
                </a:cubicBezTo>
                <a:close/>
                <a:moveTo>
                  <a:pt x="11579030" y="5066785"/>
                </a:moveTo>
                <a:cubicBezTo>
                  <a:pt x="11584430" y="5066785"/>
                  <a:pt x="11588815" y="5071234"/>
                  <a:pt x="11588815" y="5076573"/>
                </a:cubicBezTo>
                <a:cubicBezTo>
                  <a:pt x="11588815" y="5081911"/>
                  <a:pt x="11584367" y="5086296"/>
                  <a:pt x="11579030" y="5086296"/>
                </a:cubicBezTo>
                <a:cubicBezTo>
                  <a:pt x="11573694" y="5086296"/>
                  <a:pt x="11569310" y="5081975"/>
                  <a:pt x="11569310" y="5076573"/>
                </a:cubicBezTo>
                <a:cubicBezTo>
                  <a:pt x="11569310" y="5071170"/>
                  <a:pt x="11573630" y="5066785"/>
                  <a:pt x="11579030" y="5066785"/>
                </a:cubicBezTo>
                <a:close/>
                <a:moveTo>
                  <a:pt x="11337802" y="5066785"/>
                </a:moveTo>
                <a:cubicBezTo>
                  <a:pt x="11343202" y="5066785"/>
                  <a:pt x="11347587" y="5071234"/>
                  <a:pt x="11347587" y="5076573"/>
                </a:cubicBezTo>
                <a:cubicBezTo>
                  <a:pt x="11347587" y="5081911"/>
                  <a:pt x="11343139" y="5086296"/>
                  <a:pt x="11337802" y="5086296"/>
                </a:cubicBezTo>
                <a:cubicBezTo>
                  <a:pt x="11332466" y="5086296"/>
                  <a:pt x="11328082" y="5081975"/>
                  <a:pt x="11328082" y="5076573"/>
                </a:cubicBezTo>
                <a:cubicBezTo>
                  <a:pt x="11328082" y="5071170"/>
                  <a:pt x="11332402" y="5066785"/>
                  <a:pt x="11337802" y="5066785"/>
                </a:cubicBezTo>
                <a:close/>
                <a:moveTo>
                  <a:pt x="11096574" y="5066785"/>
                </a:moveTo>
                <a:cubicBezTo>
                  <a:pt x="11101910" y="5066785"/>
                  <a:pt x="11106294" y="5071234"/>
                  <a:pt x="11106294" y="5076573"/>
                </a:cubicBezTo>
                <a:cubicBezTo>
                  <a:pt x="11106294" y="5081911"/>
                  <a:pt x="11101974" y="5086296"/>
                  <a:pt x="11096574" y="5086296"/>
                </a:cubicBezTo>
                <a:cubicBezTo>
                  <a:pt x="11091174" y="5086296"/>
                  <a:pt x="11086790" y="5081975"/>
                  <a:pt x="11086790" y="5076573"/>
                </a:cubicBezTo>
                <a:cubicBezTo>
                  <a:pt x="11086790" y="5071170"/>
                  <a:pt x="11091174" y="5066785"/>
                  <a:pt x="11096574" y="5066785"/>
                </a:cubicBezTo>
                <a:close/>
                <a:moveTo>
                  <a:pt x="10855345" y="5066785"/>
                </a:moveTo>
                <a:cubicBezTo>
                  <a:pt x="10860682" y="5066785"/>
                  <a:pt x="10865065" y="5071234"/>
                  <a:pt x="10865065" y="5076573"/>
                </a:cubicBezTo>
                <a:cubicBezTo>
                  <a:pt x="10865065" y="5081911"/>
                  <a:pt x="10860682" y="5086296"/>
                  <a:pt x="10855345" y="5086296"/>
                </a:cubicBezTo>
                <a:cubicBezTo>
                  <a:pt x="10850008" y="5086296"/>
                  <a:pt x="10845625" y="5081975"/>
                  <a:pt x="10845625" y="5076573"/>
                </a:cubicBezTo>
                <a:cubicBezTo>
                  <a:pt x="10845625" y="5071170"/>
                  <a:pt x="10849945" y="5066785"/>
                  <a:pt x="10855345" y="5066785"/>
                </a:cubicBezTo>
                <a:close/>
                <a:moveTo>
                  <a:pt x="10614116" y="5066785"/>
                </a:moveTo>
                <a:cubicBezTo>
                  <a:pt x="10619516" y="5066785"/>
                  <a:pt x="10623901" y="5071234"/>
                  <a:pt x="10623901" y="5076573"/>
                </a:cubicBezTo>
                <a:cubicBezTo>
                  <a:pt x="10623901" y="5081911"/>
                  <a:pt x="10619454" y="5086296"/>
                  <a:pt x="10614116" y="5086296"/>
                </a:cubicBezTo>
                <a:cubicBezTo>
                  <a:pt x="10608780" y="5086296"/>
                  <a:pt x="10604396" y="5081975"/>
                  <a:pt x="10604396" y="5076573"/>
                </a:cubicBezTo>
                <a:cubicBezTo>
                  <a:pt x="10604396" y="5071170"/>
                  <a:pt x="10608716" y="5066785"/>
                  <a:pt x="10614116" y="5066785"/>
                </a:cubicBezTo>
                <a:close/>
                <a:moveTo>
                  <a:pt x="10372888" y="5066785"/>
                </a:moveTo>
                <a:cubicBezTo>
                  <a:pt x="10378288" y="5066785"/>
                  <a:pt x="10382673" y="5071234"/>
                  <a:pt x="10382673" y="5076573"/>
                </a:cubicBezTo>
                <a:cubicBezTo>
                  <a:pt x="10382673" y="5081911"/>
                  <a:pt x="10378225" y="5086296"/>
                  <a:pt x="10372888" y="5086296"/>
                </a:cubicBezTo>
                <a:cubicBezTo>
                  <a:pt x="10367552" y="5086296"/>
                  <a:pt x="10363168" y="5081975"/>
                  <a:pt x="10363168" y="5076573"/>
                </a:cubicBezTo>
                <a:cubicBezTo>
                  <a:pt x="10363168" y="5071170"/>
                  <a:pt x="10367488" y="5066785"/>
                  <a:pt x="10372888" y="5066785"/>
                </a:cubicBezTo>
                <a:close/>
                <a:moveTo>
                  <a:pt x="10131660" y="5066785"/>
                </a:moveTo>
                <a:cubicBezTo>
                  <a:pt x="10137060" y="5066785"/>
                  <a:pt x="10141444" y="5071234"/>
                  <a:pt x="10141444" y="5076573"/>
                </a:cubicBezTo>
                <a:cubicBezTo>
                  <a:pt x="10141444" y="5081911"/>
                  <a:pt x="10136997" y="5086296"/>
                  <a:pt x="10131660" y="5086296"/>
                </a:cubicBezTo>
                <a:cubicBezTo>
                  <a:pt x="10126323" y="5086296"/>
                  <a:pt x="10121940" y="5081975"/>
                  <a:pt x="10121940" y="5076573"/>
                </a:cubicBezTo>
                <a:cubicBezTo>
                  <a:pt x="10121940" y="5071170"/>
                  <a:pt x="10126260" y="5066785"/>
                  <a:pt x="10131660" y="5066785"/>
                </a:cubicBezTo>
                <a:close/>
                <a:moveTo>
                  <a:pt x="9890432" y="5066785"/>
                </a:moveTo>
                <a:cubicBezTo>
                  <a:pt x="9895768" y="5066785"/>
                  <a:pt x="9900152" y="5071234"/>
                  <a:pt x="9900152" y="5076573"/>
                </a:cubicBezTo>
                <a:cubicBezTo>
                  <a:pt x="9900152" y="5081911"/>
                  <a:pt x="9895832" y="5086296"/>
                  <a:pt x="9890432" y="5086296"/>
                </a:cubicBezTo>
                <a:cubicBezTo>
                  <a:pt x="9885031" y="5086296"/>
                  <a:pt x="9880648" y="5081975"/>
                  <a:pt x="9880648" y="5076573"/>
                </a:cubicBezTo>
                <a:cubicBezTo>
                  <a:pt x="9880648" y="5071170"/>
                  <a:pt x="9885031" y="5066785"/>
                  <a:pt x="9890432" y="5066785"/>
                </a:cubicBezTo>
                <a:close/>
                <a:moveTo>
                  <a:pt x="9649203" y="5066785"/>
                </a:moveTo>
                <a:cubicBezTo>
                  <a:pt x="9654540" y="5066785"/>
                  <a:pt x="9658923" y="5071234"/>
                  <a:pt x="9658923" y="5076573"/>
                </a:cubicBezTo>
                <a:cubicBezTo>
                  <a:pt x="9658923" y="5081911"/>
                  <a:pt x="9654540" y="5086296"/>
                  <a:pt x="9649203" y="5086296"/>
                </a:cubicBezTo>
                <a:cubicBezTo>
                  <a:pt x="9643866" y="5086296"/>
                  <a:pt x="9639483" y="5081975"/>
                  <a:pt x="9639483" y="5076573"/>
                </a:cubicBezTo>
                <a:cubicBezTo>
                  <a:pt x="9639483" y="5071170"/>
                  <a:pt x="9643803" y="5066785"/>
                  <a:pt x="9649203" y="5066785"/>
                </a:cubicBezTo>
                <a:close/>
                <a:moveTo>
                  <a:pt x="9417695" y="5066785"/>
                </a:moveTo>
                <a:cubicBezTo>
                  <a:pt x="9423031" y="5066785"/>
                  <a:pt x="9427416" y="5071234"/>
                  <a:pt x="9427416" y="5076573"/>
                </a:cubicBezTo>
                <a:cubicBezTo>
                  <a:pt x="9427416" y="5081911"/>
                  <a:pt x="9423095" y="5086296"/>
                  <a:pt x="9417695" y="5086296"/>
                </a:cubicBezTo>
                <a:cubicBezTo>
                  <a:pt x="9412295" y="5086296"/>
                  <a:pt x="9407911" y="5081975"/>
                  <a:pt x="9407911" y="5076573"/>
                </a:cubicBezTo>
                <a:cubicBezTo>
                  <a:pt x="9407911" y="5071170"/>
                  <a:pt x="9412295" y="5066785"/>
                  <a:pt x="9417695" y="5066785"/>
                </a:cubicBezTo>
                <a:close/>
                <a:moveTo>
                  <a:pt x="9176467" y="5066785"/>
                </a:moveTo>
                <a:cubicBezTo>
                  <a:pt x="9181803" y="5066785"/>
                  <a:pt x="9186187" y="5071234"/>
                  <a:pt x="9186187" y="5076573"/>
                </a:cubicBezTo>
                <a:cubicBezTo>
                  <a:pt x="9186187" y="5081911"/>
                  <a:pt x="9181867" y="5086296"/>
                  <a:pt x="9176467" y="5086296"/>
                </a:cubicBezTo>
                <a:cubicBezTo>
                  <a:pt x="9171066" y="5086296"/>
                  <a:pt x="9166683" y="5081975"/>
                  <a:pt x="9166683" y="5076573"/>
                </a:cubicBezTo>
                <a:cubicBezTo>
                  <a:pt x="9166683" y="5071170"/>
                  <a:pt x="9171066" y="5066785"/>
                  <a:pt x="9176467" y="5066785"/>
                </a:cubicBezTo>
                <a:close/>
                <a:moveTo>
                  <a:pt x="8935237" y="5066785"/>
                </a:moveTo>
                <a:cubicBezTo>
                  <a:pt x="8940574" y="5066785"/>
                  <a:pt x="8944958" y="5071234"/>
                  <a:pt x="8944958" y="5076573"/>
                </a:cubicBezTo>
                <a:cubicBezTo>
                  <a:pt x="8944958" y="5081911"/>
                  <a:pt x="8940638" y="5086296"/>
                  <a:pt x="8935237" y="5086296"/>
                </a:cubicBezTo>
                <a:cubicBezTo>
                  <a:pt x="8929837" y="5086296"/>
                  <a:pt x="8925454" y="5081975"/>
                  <a:pt x="8925454" y="5076573"/>
                </a:cubicBezTo>
                <a:cubicBezTo>
                  <a:pt x="8925454" y="5071170"/>
                  <a:pt x="8929837" y="5066785"/>
                  <a:pt x="8935237" y="5066785"/>
                </a:cubicBezTo>
                <a:close/>
                <a:moveTo>
                  <a:pt x="8694009" y="5066785"/>
                </a:moveTo>
                <a:cubicBezTo>
                  <a:pt x="8699346" y="5066785"/>
                  <a:pt x="8703730" y="5071234"/>
                  <a:pt x="8703730" y="5076573"/>
                </a:cubicBezTo>
                <a:cubicBezTo>
                  <a:pt x="8703730" y="5081911"/>
                  <a:pt x="8699346" y="5086296"/>
                  <a:pt x="8694009" y="5086296"/>
                </a:cubicBezTo>
                <a:cubicBezTo>
                  <a:pt x="8688673" y="5086296"/>
                  <a:pt x="8684289" y="5081975"/>
                  <a:pt x="8684289" y="5076573"/>
                </a:cubicBezTo>
                <a:cubicBezTo>
                  <a:pt x="8684289" y="5071170"/>
                  <a:pt x="8688609" y="5066785"/>
                  <a:pt x="8694009" y="5066785"/>
                </a:cubicBezTo>
                <a:close/>
                <a:moveTo>
                  <a:pt x="8452781" y="5066785"/>
                </a:moveTo>
                <a:cubicBezTo>
                  <a:pt x="8458181" y="5066785"/>
                  <a:pt x="8462566" y="5071234"/>
                  <a:pt x="8462566" y="5076573"/>
                </a:cubicBezTo>
                <a:cubicBezTo>
                  <a:pt x="8462566" y="5081911"/>
                  <a:pt x="8458118" y="5086296"/>
                  <a:pt x="8452781" y="5086296"/>
                </a:cubicBezTo>
                <a:cubicBezTo>
                  <a:pt x="8447445" y="5086296"/>
                  <a:pt x="8443061" y="5081975"/>
                  <a:pt x="8443061" y="5076573"/>
                </a:cubicBezTo>
                <a:cubicBezTo>
                  <a:pt x="8443061" y="5071170"/>
                  <a:pt x="8447381" y="5066785"/>
                  <a:pt x="8452781" y="5066785"/>
                </a:cubicBezTo>
                <a:close/>
                <a:moveTo>
                  <a:pt x="8211553" y="5066785"/>
                </a:moveTo>
                <a:cubicBezTo>
                  <a:pt x="8216889" y="5066785"/>
                  <a:pt x="8221273" y="5071234"/>
                  <a:pt x="8221273" y="5076573"/>
                </a:cubicBezTo>
                <a:cubicBezTo>
                  <a:pt x="8221273" y="5081911"/>
                  <a:pt x="8216953" y="5086296"/>
                  <a:pt x="8211553" y="5086296"/>
                </a:cubicBezTo>
                <a:cubicBezTo>
                  <a:pt x="8206152" y="5086296"/>
                  <a:pt x="8201769" y="5081975"/>
                  <a:pt x="8201769" y="5076573"/>
                </a:cubicBezTo>
                <a:cubicBezTo>
                  <a:pt x="8201769" y="5071170"/>
                  <a:pt x="8206152" y="5066785"/>
                  <a:pt x="8211553" y="5066785"/>
                </a:cubicBezTo>
                <a:close/>
                <a:moveTo>
                  <a:pt x="7970260" y="5066785"/>
                </a:moveTo>
                <a:cubicBezTo>
                  <a:pt x="7975661" y="5066785"/>
                  <a:pt x="7980044" y="5071234"/>
                  <a:pt x="7980044" y="5076573"/>
                </a:cubicBezTo>
                <a:cubicBezTo>
                  <a:pt x="7980044" y="5081911"/>
                  <a:pt x="7975661" y="5086296"/>
                  <a:pt x="7970260" y="5086296"/>
                </a:cubicBezTo>
                <a:cubicBezTo>
                  <a:pt x="7964860" y="5086296"/>
                  <a:pt x="7960477" y="5081975"/>
                  <a:pt x="7960477" y="5076573"/>
                </a:cubicBezTo>
                <a:cubicBezTo>
                  <a:pt x="7960477" y="5071170"/>
                  <a:pt x="7964860" y="5066785"/>
                  <a:pt x="7970260" y="5066785"/>
                </a:cubicBezTo>
                <a:close/>
                <a:moveTo>
                  <a:pt x="7729032" y="5066785"/>
                </a:moveTo>
                <a:cubicBezTo>
                  <a:pt x="7734369" y="5066785"/>
                  <a:pt x="7738753" y="5071234"/>
                  <a:pt x="7738753" y="5076573"/>
                </a:cubicBezTo>
                <a:cubicBezTo>
                  <a:pt x="7738753" y="5081911"/>
                  <a:pt x="7734432" y="5086296"/>
                  <a:pt x="7729032" y="5086296"/>
                </a:cubicBezTo>
                <a:cubicBezTo>
                  <a:pt x="7723632" y="5086296"/>
                  <a:pt x="7719249" y="5081975"/>
                  <a:pt x="7719249" y="5076573"/>
                </a:cubicBezTo>
                <a:cubicBezTo>
                  <a:pt x="7719249" y="5071170"/>
                  <a:pt x="7723632" y="5066785"/>
                  <a:pt x="7729032" y="5066785"/>
                </a:cubicBezTo>
                <a:close/>
                <a:moveTo>
                  <a:pt x="7487803" y="5066785"/>
                </a:moveTo>
                <a:cubicBezTo>
                  <a:pt x="7493139" y="5066785"/>
                  <a:pt x="7497524" y="5071234"/>
                  <a:pt x="7497524" y="5076573"/>
                </a:cubicBezTo>
                <a:cubicBezTo>
                  <a:pt x="7497524" y="5081911"/>
                  <a:pt x="7493203" y="5086296"/>
                  <a:pt x="7487803" y="5086296"/>
                </a:cubicBezTo>
                <a:cubicBezTo>
                  <a:pt x="7482403" y="5086296"/>
                  <a:pt x="7478019" y="5081975"/>
                  <a:pt x="7478019" y="5076573"/>
                </a:cubicBezTo>
                <a:cubicBezTo>
                  <a:pt x="7478019" y="5071170"/>
                  <a:pt x="7482403" y="5066785"/>
                  <a:pt x="7487803" y="5066785"/>
                </a:cubicBezTo>
                <a:close/>
                <a:moveTo>
                  <a:pt x="7246575" y="5066785"/>
                </a:moveTo>
                <a:cubicBezTo>
                  <a:pt x="7251975" y="5066785"/>
                  <a:pt x="7256359" y="5071234"/>
                  <a:pt x="7256359" y="5076573"/>
                </a:cubicBezTo>
                <a:cubicBezTo>
                  <a:pt x="7256359" y="5081911"/>
                  <a:pt x="7251912" y="5086296"/>
                  <a:pt x="7246575" y="5086296"/>
                </a:cubicBezTo>
                <a:cubicBezTo>
                  <a:pt x="7241238" y="5086296"/>
                  <a:pt x="7236855" y="5081975"/>
                  <a:pt x="7236855" y="5076573"/>
                </a:cubicBezTo>
                <a:cubicBezTo>
                  <a:pt x="7236855" y="5071170"/>
                  <a:pt x="7241175" y="5066785"/>
                  <a:pt x="7246575" y="5066785"/>
                </a:cubicBezTo>
                <a:close/>
                <a:moveTo>
                  <a:pt x="7005346" y="5066785"/>
                </a:moveTo>
                <a:cubicBezTo>
                  <a:pt x="7010746" y="5066785"/>
                  <a:pt x="7015130" y="5071234"/>
                  <a:pt x="7015130" y="5076573"/>
                </a:cubicBezTo>
                <a:cubicBezTo>
                  <a:pt x="7015130" y="5081911"/>
                  <a:pt x="7010683" y="5086296"/>
                  <a:pt x="7005346" y="5086296"/>
                </a:cubicBezTo>
                <a:cubicBezTo>
                  <a:pt x="7000009" y="5086296"/>
                  <a:pt x="6995626" y="5081975"/>
                  <a:pt x="6995626" y="5076573"/>
                </a:cubicBezTo>
                <a:cubicBezTo>
                  <a:pt x="6995626" y="5071170"/>
                  <a:pt x="6999946" y="5066785"/>
                  <a:pt x="7005346" y="5066785"/>
                </a:cubicBezTo>
                <a:close/>
                <a:moveTo>
                  <a:pt x="6764118" y="5066785"/>
                </a:moveTo>
                <a:cubicBezTo>
                  <a:pt x="6769518" y="5066785"/>
                  <a:pt x="6773902" y="5071234"/>
                  <a:pt x="6773902" y="5076573"/>
                </a:cubicBezTo>
                <a:cubicBezTo>
                  <a:pt x="6773902" y="5081911"/>
                  <a:pt x="6769518" y="5086296"/>
                  <a:pt x="6764118" y="5086296"/>
                </a:cubicBezTo>
                <a:cubicBezTo>
                  <a:pt x="6758718" y="5086296"/>
                  <a:pt x="6754335" y="5081975"/>
                  <a:pt x="6754335" y="5076573"/>
                </a:cubicBezTo>
                <a:cubicBezTo>
                  <a:pt x="6754335" y="5071170"/>
                  <a:pt x="6758718" y="5066785"/>
                  <a:pt x="6764118" y="5066785"/>
                </a:cubicBezTo>
                <a:close/>
                <a:moveTo>
                  <a:pt x="6522889" y="5066785"/>
                </a:moveTo>
                <a:cubicBezTo>
                  <a:pt x="6528225" y="5066785"/>
                  <a:pt x="6532610" y="5071234"/>
                  <a:pt x="6532610" y="5076573"/>
                </a:cubicBezTo>
                <a:cubicBezTo>
                  <a:pt x="6532610" y="5081911"/>
                  <a:pt x="6528289" y="5086296"/>
                  <a:pt x="6522889" y="5086296"/>
                </a:cubicBezTo>
                <a:cubicBezTo>
                  <a:pt x="6517489" y="5086296"/>
                  <a:pt x="6513105" y="5081975"/>
                  <a:pt x="6513105" y="5076573"/>
                </a:cubicBezTo>
                <a:cubicBezTo>
                  <a:pt x="6513105" y="5071170"/>
                  <a:pt x="6517489" y="5066785"/>
                  <a:pt x="6522889" y="5066785"/>
                </a:cubicBezTo>
                <a:close/>
                <a:moveTo>
                  <a:pt x="6281661" y="5066785"/>
                </a:moveTo>
                <a:cubicBezTo>
                  <a:pt x="6286997" y="5066785"/>
                  <a:pt x="6291381" y="5071234"/>
                  <a:pt x="6291381" y="5076573"/>
                </a:cubicBezTo>
                <a:cubicBezTo>
                  <a:pt x="6291381" y="5081911"/>
                  <a:pt x="6287061" y="5086296"/>
                  <a:pt x="6281661" y="5086296"/>
                </a:cubicBezTo>
                <a:cubicBezTo>
                  <a:pt x="6276261" y="5086296"/>
                  <a:pt x="6271877" y="5081975"/>
                  <a:pt x="6271877" y="5076573"/>
                </a:cubicBezTo>
                <a:cubicBezTo>
                  <a:pt x="6271877" y="5071170"/>
                  <a:pt x="6276261" y="5066785"/>
                  <a:pt x="6281661" y="5066785"/>
                </a:cubicBezTo>
                <a:close/>
                <a:moveTo>
                  <a:pt x="6040432" y="5066785"/>
                </a:moveTo>
                <a:cubicBezTo>
                  <a:pt x="6045832" y="5066785"/>
                  <a:pt x="6050216" y="5071234"/>
                  <a:pt x="6050216" y="5076573"/>
                </a:cubicBezTo>
                <a:cubicBezTo>
                  <a:pt x="6050216" y="5081911"/>
                  <a:pt x="6045769" y="5086296"/>
                  <a:pt x="6040432" y="5086296"/>
                </a:cubicBezTo>
                <a:cubicBezTo>
                  <a:pt x="6035095" y="5086296"/>
                  <a:pt x="6030712" y="5081975"/>
                  <a:pt x="6030712" y="5076573"/>
                </a:cubicBezTo>
                <a:cubicBezTo>
                  <a:pt x="6030712" y="5071170"/>
                  <a:pt x="6035032" y="5066785"/>
                  <a:pt x="6040432" y="5066785"/>
                </a:cubicBezTo>
                <a:close/>
                <a:moveTo>
                  <a:pt x="5799205" y="5066785"/>
                </a:moveTo>
                <a:cubicBezTo>
                  <a:pt x="5804606" y="5066785"/>
                  <a:pt x="5808989" y="5071234"/>
                  <a:pt x="5808989" y="5076573"/>
                </a:cubicBezTo>
                <a:cubicBezTo>
                  <a:pt x="5808989" y="5081911"/>
                  <a:pt x="5804542" y="5086296"/>
                  <a:pt x="5799205" y="5086296"/>
                </a:cubicBezTo>
                <a:cubicBezTo>
                  <a:pt x="5793870" y="5086296"/>
                  <a:pt x="5789486" y="5081975"/>
                  <a:pt x="5789486" y="5076573"/>
                </a:cubicBezTo>
                <a:cubicBezTo>
                  <a:pt x="5789486" y="5071170"/>
                  <a:pt x="5793806" y="5066785"/>
                  <a:pt x="5799205" y="5066785"/>
                </a:cubicBezTo>
                <a:close/>
                <a:moveTo>
                  <a:pt x="5557992" y="5066785"/>
                </a:moveTo>
                <a:cubicBezTo>
                  <a:pt x="5563392" y="5066785"/>
                  <a:pt x="5567774" y="5071234"/>
                  <a:pt x="5567774" y="5076573"/>
                </a:cubicBezTo>
                <a:cubicBezTo>
                  <a:pt x="5567774" y="5081911"/>
                  <a:pt x="5563392" y="5086296"/>
                  <a:pt x="5557992" y="5086296"/>
                </a:cubicBezTo>
                <a:cubicBezTo>
                  <a:pt x="5552592" y="5086296"/>
                  <a:pt x="5548208" y="5081975"/>
                  <a:pt x="5548208" y="5076573"/>
                </a:cubicBezTo>
                <a:cubicBezTo>
                  <a:pt x="5548208" y="5071170"/>
                  <a:pt x="5552592" y="5066785"/>
                  <a:pt x="5557992" y="5066785"/>
                </a:cubicBezTo>
                <a:close/>
                <a:moveTo>
                  <a:pt x="5316710" y="5066785"/>
                </a:moveTo>
                <a:cubicBezTo>
                  <a:pt x="5322044" y="5066785"/>
                  <a:pt x="5326429" y="5071234"/>
                  <a:pt x="5326429" y="5076573"/>
                </a:cubicBezTo>
                <a:cubicBezTo>
                  <a:pt x="5326429" y="5081911"/>
                  <a:pt x="5322105" y="5086296"/>
                  <a:pt x="5316710" y="5086296"/>
                </a:cubicBezTo>
                <a:cubicBezTo>
                  <a:pt x="5311316" y="5086296"/>
                  <a:pt x="5306924" y="5081975"/>
                  <a:pt x="5306924" y="5076573"/>
                </a:cubicBezTo>
                <a:cubicBezTo>
                  <a:pt x="5306924" y="5071170"/>
                  <a:pt x="5311316" y="5066785"/>
                  <a:pt x="5316710" y="5066785"/>
                </a:cubicBezTo>
                <a:close/>
                <a:moveTo>
                  <a:pt x="5075486" y="5066785"/>
                </a:moveTo>
                <a:cubicBezTo>
                  <a:pt x="5080820" y="5066785"/>
                  <a:pt x="5085202" y="5071234"/>
                  <a:pt x="5085202" y="5076573"/>
                </a:cubicBezTo>
                <a:cubicBezTo>
                  <a:pt x="5085202" y="5081911"/>
                  <a:pt x="5080885" y="5086296"/>
                  <a:pt x="5075486" y="5086296"/>
                </a:cubicBezTo>
                <a:cubicBezTo>
                  <a:pt x="5070087" y="5086296"/>
                  <a:pt x="5065705" y="5081975"/>
                  <a:pt x="5065705" y="5076573"/>
                </a:cubicBezTo>
                <a:cubicBezTo>
                  <a:pt x="5065705" y="5071170"/>
                  <a:pt x="5070087" y="5066785"/>
                  <a:pt x="5075486" y="5066785"/>
                </a:cubicBezTo>
                <a:close/>
                <a:moveTo>
                  <a:pt x="4834252" y="5066785"/>
                </a:moveTo>
                <a:cubicBezTo>
                  <a:pt x="4839658" y="5066785"/>
                  <a:pt x="4844040" y="5071234"/>
                  <a:pt x="4844040" y="5076573"/>
                </a:cubicBezTo>
                <a:cubicBezTo>
                  <a:pt x="4844040" y="5081911"/>
                  <a:pt x="4839595" y="5086296"/>
                  <a:pt x="4834252" y="5086296"/>
                </a:cubicBezTo>
                <a:cubicBezTo>
                  <a:pt x="4828917" y="5086296"/>
                  <a:pt x="4824534" y="5081975"/>
                  <a:pt x="4824534" y="5076573"/>
                </a:cubicBezTo>
                <a:cubicBezTo>
                  <a:pt x="4824534" y="5071170"/>
                  <a:pt x="4828853" y="5066785"/>
                  <a:pt x="4834252" y="5066785"/>
                </a:cubicBezTo>
                <a:close/>
                <a:moveTo>
                  <a:pt x="4593019" y="5066785"/>
                </a:moveTo>
                <a:cubicBezTo>
                  <a:pt x="4598416" y="5066785"/>
                  <a:pt x="4602795" y="5071234"/>
                  <a:pt x="4602795" y="5076573"/>
                </a:cubicBezTo>
                <a:cubicBezTo>
                  <a:pt x="4602795" y="5081911"/>
                  <a:pt x="4598353" y="5086296"/>
                  <a:pt x="4593019" y="5086296"/>
                </a:cubicBezTo>
                <a:cubicBezTo>
                  <a:pt x="4587686" y="5086296"/>
                  <a:pt x="4583304" y="5081975"/>
                  <a:pt x="4583304" y="5076573"/>
                </a:cubicBezTo>
                <a:cubicBezTo>
                  <a:pt x="4583304" y="5071170"/>
                  <a:pt x="4587622" y="5066785"/>
                  <a:pt x="4593019" y="5066785"/>
                </a:cubicBezTo>
                <a:close/>
                <a:moveTo>
                  <a:pt x="4351806" y="5066785"/>
                </a:moveTo>
                <a:cubicBezTo>
                  <a:pt x="4357195" y="5066785"/>
                  <a:pt x="4361580" y="5071234"/>
                  <a:pt x="4361580" y="5076573"/>
                </a:cubicBezTo>
                <a:cubicBezTo>
                  <a:pt x="4361580" y="5081911"/>
                  <a:pt x="4357195" y="5086296"/>
                  <a:pt x="4351806" y="5086296"/>
                </a:cubicBezTo>
                <a:cubicBezTo>
                  <a:pt x="4346397" y="5086296"/>
                  <a:pt x="4342006" y="5081975"/>
                  <a:pt x="4342006" y="5076573"/>
                </a:cubicBezTo>
                <a:cubicBezTo>
                  <a:pt x="4342006" y="5071170"/>
                  <a:pt x="4346397" y="5066785"/>
                  <a:pt x="4351806" y="5066785"/>
                </a:cubicBezTo>
                <a:close/>
                <a:moveTo>
                  <a:pt x="4110581" y="5066785"/>
                </a:moveTo>
                <a:cubicBezTo>
                  <a:pt x="4115986" y="5066785"/>
                  <a:pt x="4120362" y="5071234"/>
                  <a:pt x="4120362" y="5076573"/>
                </a:cubicBezTo>
                <a:cubicBezTo>
                  <a:pt x="4120362" y="5081911"/>
                  <a:pt x="4115986" y="5086296"/>
                  <a:pt x="4110581" y="5086296"/>
                </a:cubicBezTo>
                <a:cubicBezTo>
                  <a:pt x="4105180" y="5086296"/>
                  <a:pt x="4100799" y="5081975"/>
                  <a:pt x="4100799" y="5076573"/>
                </a:cubicBezTo>
                <a:cubicBezTo>
                  <a:pt x="4100799" y="5071170"/>
                  <a:pt x="4105180" y="5066785"/>
                  <a:pt x="4110581" y="5066785"/>
                </a:cubicBezTo>
                <a:close/>
                <a:moveTo>
                  <a:pt x="3869431" y="5066785"/>
                </a:moveTo>
                <a:cubicBezTo>
                  <a:pt x="3874765" y="5066785"/>
                  <a:pt x="3879151" y="5071234"/>
                  <a:pt x="3879151" y="5076573"/>
                </a:cubicBezTo>
                <a:cubicBezTo>
                  <a:pt x="3879151" y="5081911"/>
                  <a:pt x="3874828" y="5086296"/>
                  <a:pt x="3869431" y="5086296"/>
                </a:cubicBezTo>
                <a:cubicBezTo>
                  <a:pt x="3864032" y="5086296"/>
                  <a:pt x="3859648" y="5081975"/>
                  <a:pt x="3859648" y="5076573"/>
                </a:cubicBezTo>
                <a:cubicBezTo>
                  <a:pt x="3859648" y="5071170"/>
                  <a:pt x="3864032" y="5066785"/>
                  <a:pt x="3869431" y="5066785"/>
                </a:cubicBezTo>
                <a:close/>
                <a:moveTo>
                  <a:pt x="3628212" y="5066785"/>
                </a:moveTo>
                <a:cubicBezTo>
                  <a:pt x="3633533" y="5066785"/>
                  <a:pt x="3637936" y="5071234"/>
                  <a:pt x="3637936" y="5076573"/>
                </a:cubicBezTo>
                <a:cubicBezTo>
                  <a:pt x="3637936" y="5081911"/>
                  <a:pt x="3633597" y="5086296"/>
                  <a:pt x="3628212" y="5086296"/>
                </a:cubicBezTo>
                <a:cubicBezTo>
                  <a:pt x="3622815" y="5086296"/>
                  <a:pt x="3618432" y="5081975"/>
                  <a:pt x="3618432" y="5076573"/>
                </a:cubicBezTo>
                <a:cubicBezTo>
                  <a:pt x="3618432" y="5071170"/>
                  <a:pt x="3622815" y="5066785"/>
                  <a:pt x="3628212" y="5066785"/>
                </a:cubicBezTo>
                <a:close/>
                <a:moveTo>
                  <a:pt x="3386959" y="5066785"/>
                </a:moveTo>
                <a:cubicBezTo>
                  <a:pt x="3392360" y="5066785"/>
                  <a:pt x="3396745" y="5071234"/>
                  <a:pt x="3396745" y="5076573"/>
                </a:cubicBezTo>
                <a:cubicBezTo>
                  <a:pt x="3396745" y="5081911"/>
                  <a:pt x="3392296" y="5086296"/>
                  <a:pt x="3386959" y="5086296"/>
                </a:cubicBezTo>
                <a:cubicBezTo>
                  <a:pt x="3381622" y="5086296"/>
                  <a:pt x="3377237" y="5081975"/>
                  <a:pt x="3377237" y="5076573"/>
                </a:cubicBezTo>
                <a:cubicBezTo>
                  <a:pt x="3377237" y="5071170"/>
                  <a:pt x="3381558" y="5066785"/>
                  <a:pt x="3386959" y="5066785"/>
                </a:cubicBezTo>
                <a:close/>
                <a:moveTo>
                  <a:pt x="3145752" y="5066785"/>
                </a:moveTo>
                <a:cubicBezTo>
                  <a:pt x="3151151" y="5066785"/>
                  <a:pt x="3155534" y="5071234"/>
                  <a:pt x="3155534" y="5076573"/>
                </a:cubicBezTo>
                <a:cubicBezTo>
                  <a:pt x="3155534" y="5081911"/>
                  <a:pt x="3151087" y="5086296"/>
                  <a:pt x="3145752" y="5086296"/>
                </a:cubicBezTo>
                <a:cubicBezTo>
                  <a:pt x="3140417" y="5086296"/>
                  <a:pt x="3136034" y="5081975"/>
                  <a:pt x="3136034" y="5076573"/>
                </a:cubicBezTo>
                <a:cubicBezTo>
                  <a:pt x="3136034" y="5071170"/>
                  <a:pt x="3140353" y="5066785"/>
                  <a:pt x="3145752" y="5066785"/>
                </a:cubicBezTo>
                <a:close/>
                <a:moveTo>
                  <a:pt x="2904574" y="5066785"/>
                </a:moveTo>
                <a:cubicBezTo>
                  <a:pt x="2909974" y="5066785"/>
                  <a:pt x="2914357" y="5071234"/>
                  <a:pt x="2914357" y="5076573"/>
                </a:cubicBezTo>
                <a:cubicBezTo>
                  <a:pt x="2914357" y="5081911"/>
                  <a:pt x="2909974" y="5086296"/>
                  <a:pt x="2904574" y="5086296"/>
                </a:cubicBezTo>
                <a:cubicBezTo>
                  <a:pt x="2899176" y="5086296"/>
                  <a:pt x="2894792" y="5081975"/>
                  <a:pt x="2894792" y="5076573"/>
                </a:cubicBezTo>
                <a:cubicBezTo>
                  <a:pt x="2894792" y="5071170"/>
                  <a:pt x="2899176" y="5066785"/>
                  <a:pt x="2904574" y="5066785"/>
                </a:cubicBezTo>
                <a:close/>
                <a:moveTo>
                  <a:pt x="2663275" y="5066785"/>
                </a:moveTo>
                <a:cubicBezTo>
                  <a:pt x="2668613" y="5066785"/>
                  <a:pt x="2673000" y="5071234"/>
                  <a:pt x="2673000" y="5076573"/>
                </a:cubicBezTo>
                <a:cubicBezTo>
                  <a:pt x="2673000" y="5081911"/>
                  <a:pt x="2668677" y="5086296"/>
                  <a:pt x="2663275" y="5086296"/>
                </a:cubicBezTo>
                <a:cubicBezTo>
                  <a:pt x="2657878" y="5086296"/>
                  <a:pt x="2653493" y="5081975"/>
                  <a:pt x="2653493" y="5076573"/>
                </a:cubicBezTo>
                <a:cubicBezTo>
                  <a:pt x="2653493" y="5071170"/>
                  <a:pt x="2657878" y="5066785"/>
                  <a:pt x="2663275" y="5066785"/>
                </a:cubicBezTo>
                <a:close/>
                <a:moveTo>
                  <a:pt x="2422039" y="5066785"/>
                </a:moveTo>
                <a:cubicBezTo>
                  <a:pt x="2427372" y="5066785"/>
                  <a:pt x="2431755" y="5071234"/>
                  <a:pt x="2431755" y="5076573"/>
                </a:cubicBezTo>
                <a:cubicBezTo>
                  <a:pt x="2431755" y="5081911"/>
                  <a:pt x="2427436" y="5086296"/>
                  <a:pt x="2422039" y="5086296"/>
                </a:cubicBezTo>
                <a:cubicBezTo>
                  <a:pt x="2416641" y="5086296"/>
                  <a:pt x="2412259" y="5081975"/>
                  <a:pt x="2412259" y="5076573"/>
                </a:cubicBezTo>
                <a:cubicBezTo>
                  <a:pt x="2412259" y="5071170"/>
                  <a:pt x="2416641" y="5066785"/>
                  <a:pt x="2422039" y="5066785"/>
                </a:cubicBezTo>
                <a:close/>
                <a:moveTo>
                  <a:pt x="2180796" y="5066785"/>
                </a:moveTo>
                <a:cubicBezTo>
                  <a:pt x="2186202" y="5066785"/>
                  <a:pt x="2190581" y="5071234"/>
                  <a:pt x="2190581" y="5076573"/>
                </a:cubicBezTo>
                <a:cubicBezTo>
                  <a:pt x="2190581" y="5081911"/>
                  <a:pt x="2186136" y="5086296"/>
                  <a:pt x="2180796" y="5086296"/>
                </a:cubicBezTo>
                <a:cubicBezTo>
                  <a:pt x="2175475" y="5086296"/>
                  <a:pt x="2171085" y="5081975"/>
                  <a:pt x="2171085" y="5076573"/>
                </a:cubicBezTo>
                <a:cubicBezTo>
                  <a:pt x="2171085" y="5071170"/>
                  <a:pt x="2175412" y="5066785"/>
                  <a:pt x="2180796" y="5066785"/>
                </a:cubicBezTo>
                <a:close/>
                <a:moveTo>
                  <a:pt x="1939584" y="5066785"/>
                </a:moveTo>
                <a:cubicBezTo>
                  <a:pt x="1944983" y="5066785"/>
                  <a:pt x="1949367" y="5071234"/>
                  <a:pt x="1949367" y="5076573"/>
                </a:cubicBezTo>
                <a:cubicBezTo>
                  <a:pt x="1949367" y="5081911"/>
                  <a:pt x="1944920" y="5086296"/>
                  <a:pt x="1939584" y="5086296"/>
                </a:cubicBezTo>
                <a:cubicBezTo>
                  <a:pt x="1934247" y="5086296"/>
                  <a:pt x="1929861" y="5081975"/>
                  <a:pt x="1929861" y="5076573"/>
                </a:cubicBezTo>
                <a:cubicBezTo>
                  <a:pt x="1929861" y="5071170"/>
                  <a:pt x="1934184" y="5066785"/>
                  <a:pt x="1939584" y="5066785"/>
                </a:cubicBezTo>
                <a:close/>
                <a:moveTo>
                  <a:pt x="1698333" y="5066785"/>
                </a:moveTo>
                <a:cubicBezTo>
                  <a:pt x="1703734" y="5066785"/>
                  <a:pt x="1708119" y="5071234"/>
                  <a:pt x="1708119" y="5076573"/>
                </a:cubicBezTo>
                <a:cubicBezTo>
                  <a:pt x="1708119" y="5081911"/>
                  <a:pt x="1703734" y="5086296"/>
                  <a:pt x="1698333" y="5086296"/>
                </a:cubicBezTo>
                <a:cubicBezTo>
                  <a:pt x="1692931" y="5086296"/>
                  <a:pt x="1688548" y="5081975"/>
                  <a:pt x="1688548" y="5076573"/>
                </a:cubicBezTo>
                <a:cubicBezTo>
                  <a:pt x="1688548" y="5071170"/>
                  <a:pt x="1692931" y="5066785"/>
                  <a:pt x="1698333" y="5066785"/>
                </a:cubicBezTo>
                <a:close/>
                <a:moveTo>
                  <a:pt x="1457108" y="5066785"/>
                </a:moveTo>
                <a:cubicBezTo>
                  <a:pt x="1462444" y="5066785"/>
                  <a:pt x="1466828" y="5071234"/>
                  <a:pt x="1466828" y="5076573"/>
                </a:cubicBezTo>
                <a:cubicBezTo>
                  <a:pt x="1466828" y="5081911"/>
                  <a:pt x="1462508" y="5086296"/>
                  <a:pt x="1457108" y="5086296"/>
                </a:cubicBezTo>
                <a:cubicBezTo>
                  <a:pt x="1451708" y="5086296"/>
                  <a:pt x="1447324" y="5081975"/>
                  <a:pt x="1447324" y="5076573"/>
                </a:cubicBezTo>
                <a:cubicBezTo>
                  <a:pt x="1447324" y="5071170"/>
                  <a:pt x="1451708" y="5066785"/>
                  <a:pt x="1457108" y="5066785"/>
                </a:cubicBezTo>
                <a:close/>
                <a:moveTo>
                  <a:pt x="1215887" y="5066785"/>
                </a:moveTo>
                <a:cubicBezTo>
                  <a:pt x="1221287" y="5066785"/>
                  <a:pt x="1225671" y="5071234"/>
                  <a:pt x="1225671" y="5076573"/>
                </a:cubicBezTo>
                <a:cubicBezTo>
                  <a:pt x="1225671" y="5081911"/>
                  <a:pt x="1221224" y="5086296"/>
                  <a:pt x="1215887" y="5086296"/>
                </a:cubicBezTo>
                <a:cubicBezTo>
                  <a:pt x="1210551" y="5086296"/>
                  <a:pt x="1206167" y="5081975"/>
                  <a:pt x="1206167" y="5076573"/>
                </a:cubicBezTo>
                <a:cubicBezTo>
                  <a:pt x="1206167" y="5071170"/>
                  <a:pt x="1210487" y="5066785"/>
                  <a:pt x="1215887" y="5066785"/>
                </a:cubicBezTo>
                <a:close/>
                <a:moveTo>
                  <a:pt x="974667" y="5066785"/>
                </a:moveTo>
                <a:cubicBezTo>
                  <a:pt x="980067" y="5066785"/>
                  <a:pt x="984451" y="5071234"/>
                  <a:pt x="984451" y="5076573"/>
                </a:cubicBezTo>
                <a:cubicBezTo>
                  <a:pt x="984451" y="5081911"/>
                  <a:pt x="980004" y="5086296"/>
                  <a:pt x="974667" y="5086296"/>
                </a:cubicBezTo>
                <a:cubicBezTo>
                  <a:pt x="969331" y="5086296"/>
                  <a:pt x="964947" y="5081975"/>
                  <a:pt x="964947" y="5076573"/>
                </a:cubicBezTo>
                <a:cubicBezTo>
                  <a:pt x="964947" y="5071170"/>
                  <a:pt x="969267" y="5066785"/>
                  <a:pt x="974667" y="5066785"/>
                </a:cubicBezTo>
                <a:close/>
                <a:moveTo>
                  <a:pt x="733447" y="5066785"/>
                </a:moveTo>
                <a:cubicBezTo>
                  <a:pt x="738783" y="5066785"/>
                  <a:pt x="743167" y="5071234"/>
                  <a:pt x="743167" y="5076573"/>
                </a:cubicBezTo>
                <a:cubicBezTo>
                  <a:pt x="743167" y="5081911"/>
                  <a:pt x="738847" y="5086296"/>
                  <a:pt x="733447" y="5086296"/>
                </a:cubicBezTo>
                <a:cubicBezTo>
                  <a:pt x="728047" y="5086296"/>
                  <a:pt x="723663" y="5081975"/>
                  <a:pt x="723663" y="5076573"/>
                </a:cubicBezTo>
                <a:cubicBezTo>
                  <a:pt x="723663" y="5071170"/>
                  <a:pt x="728047" y="5066785"/>
                  <a:pt x="733447" y="5066785"/>
                </a:cubicBezTo>
                <a:close/>
                <a:moveTo>
                  <a:pt x="492226" y="5066785"/>
                </a:moveTo>
                <a:cubicBezTo>
                  <a:pt x="497562" y="5066785"/>
                  <a:pt x="501946" y="5071234"/>
                  <a:pt x="501946" y="5076573"/>
                </a:cubicBezTo>
                <a:cubicBezTo>
                  <a:pt x="501946" y="5081911"/>
                  <a:pt x="497626" y="5086296"/>
                  <a:pt x="492226" y="5086296"/>
                </a:cubicBezTo>
                <a:cubicBezTo>
                  <a:pt x="486826" y="5086296"/>
                  <a:pt x="482442" y="5081975"/>
                  <a:pt x="482442" y="5076573"/>
                </a:cubicBezTo>
                <a:cubicBezTo>
                  <a:pt x="482442" y="5071170"/>
                  <a:pt x="486826" y="5066785"/>
                  <a:pt x="492226" y="5066785"/>
                </a:cubicBezTo>
                <a:close/>
                <a:moveTo>
                  <a:pt x="251007" y="5066785"/>
                </a:moveTo>
                <a:cubicBezTo>
                  <a:pt x="256407" y="5066785"/>
                  <a:pt x="260791" y="5071234"/>
                  <a:pt x="260791" y="5076573"/>
                </a:cubicBezTo>
                <a:cubicBezTo>
                  <a:pt x="260791" y="5081911"/>
                  <a:pt x="256343" y="5086296"/>
                  <a:pt x="251007" y="5086296"/>
                </a:cubicBezTo>
                <a:cubicBezTo>
                  <a:pt x="245671" y="5086296"/>
                  <a:pt x="241287" y="5081975"/>
                  <a:pt x="241287" y="5076573"/>
                </a:cubicBezTo>
                <a:cubicBezTo>
                  <a:pt x="241287" y="5071170"/>
                  <a:pt x="245607" y="5066785"/>
                  <a:pt x="251007" y="5066785"/>
                </a:cubicBezTo>
                <a:close/>
                <a:moveTo>
                  <a:pt x="9723" y="5066785"/>
                </a:moveTo>
                <a:cubicBezTo>
                  <a:pt x="15123" y="5066785"/>
                  <a:pt x="19507" y="5071234"/>
                  <a:pt x="19507" y="5076573"/>
                </a:cubicBezTo>
                <a:cubicBezTo>
                  <a:pt x="19507" y="5081911"/>
                  <a:pt x="15060" y="5086296"/>
                  <a:pt x="9723" y="5086296"/>
                </a:cubicBezTo>
                <a:cubicBezTo>
                  <a:pt x="4387" y="5086296"/>
                  <a:pt x="4" y="5081975"/>
                  <a:pt x="4" y="5076573"/>
                </a:cubicBezTo>
                <a:cubicBezTo>
                  <a:pt x="4" y="5071170"/>
                  <a:pt x="4323" y="5066785"/>
                  <a:pt x="9723" y="5066785"/>
                </a:cubicBezTo>
                <a:close/>
                <a:moveTo>
                  <a:pt x="11820259" y="4825534"/>
                </a:moveTo>
                <a:cubicBezTo>
                  <a:pt x="11825659" y="4825534"/>
                  <a:pt x="11830043" y="4829856"/>
                  <a:pt x="11830043" y="4835258"/>
                </a:cubicBezTo>
                <a:cubicBezTo>
                  <a:pt x="11830043" y="4840660"/>
                  <a:pt x="11825596" y="4845045"/>
                  <a:pt x="11820259" y="4845045"/>
                </a:cubicBezTo>
                <a:cubicBezTo>
                  <a:pt x="11814922" y="4845045"/>
                  <a:pt x="11810539" y="4840596"/>
                  <a:pt x="11810539" y="4835258"/>
                </a:cubicBezTo>
                <a:cubicBezTo>
                  <a:pt x="11810539" y="4829919"/>
                  <a:pt x="11814859" y="4825534"/>
                  <a:pt x="11820259" y="4825534"/>
                </a:cubicBezTo>
                <a:close/>
                <a:moveTo>
                  <a:pt x="11579030" y="4825534"/>
                </a:moveTo>
                <a:cubicBezTo>
                  <a:pt x="11584430" y="4825534"/>
                  <a:pt x="11588815" y="4829856"/>
                  <a:pt x="11588815" y="4835258"/>
                </a:cubicBezTo>
                <a:cubicBezTo>
                  <a:pt x="11588815" y="4840660"/>
                  <a:pt x="11584367" y="4845045"/>
                  <a:pt x="11579030" y="4845045"/>
                </a:cubicBezTo>
                <a:cubicBezTo>
                  <a:pt x="11573694" y="4845045"/>
                  <a:pt x="11569310" y="4840596"/>
                  <a:pt x="11569310" y="4835258"/>
                </a:cubicBezTo>
                <a:cubicBezTo>
                  <a:pt x="11569310" y="4829919"/>
                  <a:pt x="11573630" y="4825534"/>
                  <a:pt x="11579030" y="4825534"/>
                </a:cubicBezTo>
                <a:close/>
                <a:moveTo>
                  <a:pt x="11337802" y="4825534"/>
                </a:moveTo>
                <a:cubicBezTo>
                  <a:pt x="11343202" y="4825534"/>
                  <a:pt x="11347587" y="4829856"/>
                  <a:pt x="11347587" y="4835258"/>
                </a:cubicBezTo>
                <a:cubicBezTo>
                  <a:pt x="11347587" y="4840660"/>
                  <a:pt x="11343139" y="4845045"/>
                  <a:pt x="11337802" y="4845045"/>
                </a:cubicBezTo>
                <a:cubicBezTo>
                  <a:pt x="11332466" y="4845045"/>
                  <a:pt x="11328082" y="4840596"/>
                  <a:pt x="11328082" y="4835258"/>
                </a:cubicBezTo>
                <a:cubicBezTo>
                  <a:pt x="11328082" y="4829919"/>
                  <a:pt x="11332402" y="4825534"/>
                  <a:pt x="11337802" y="4825534"/>
                </a:cubicBezTo>
                <a:close/>
                <a:moveTo>
                  <a:pt x="11096574" y="4825534"/>
                </a:moveTo>
                <a:cubicBezTo>
                  <a:pt x="11101910" y="4825534"/>
                  <a:pt x="11106294" y="4829856"/>
                  <a:pt x="11106294" y="4835258"/>
                </a:cubicBezTo>
                <a:cubicBezTo>
                  <a:pt x="11106294" y="4840660"/>
                  <a:pt x="11101974" y="4845045"/>
                  <a:pt x="11096574" y="4845045"/>
                </a:cubicBezTo>
                <a:cubicBezTo>
                  <a:pt x="11091174" y="4845045"/>
                  <a:pt x="11086790" y="4840596"/>
                  <a:pt x="11086790" y="4835258"/>
                </a:cubicBezTo>
                <a:cubicBezTo>
                  <a:pt x="11086790" y="4829919"/>
                  <a:pt x="11091174" y="4825534"/>
                  <a:pt x="11096574" y="4825534"/>
                </a:cubicBezTo>
                <a:close/>
                <a:moveTo>
                  <a:pt x="10855345" y="4825534"/>
                </a:moveTo>
                <a:cubicBezTo>
                  <a:pt x="10860682" y="4825534"/>
                  <a:pt x="10865065" y="4829856"/>
                  <a:pt x="10865065" y="4835258"/>
                </a:cubicBezTo>
                <a:cubicBezTo>
                  <a:pt x="10865065" y="4840660"/>
                  <a:pt x="10860682" y="4845045"/>
                  <a:pt x="10855345" y="4845045"/>
                </a:cubicBezTo>
                <a:cubicBezTo>
                  <a:pt x="10850008" y="4845045"/>
                  <a:pt x="10845625" y="4840596"/>
                  <a:pt x="10845625" y="4835258"/>
                </a:cubicBezTo>
                <a:cubicBezTo>
                  <a:pt x="10845625" y="4829919"/>
                  <a:pt x="10849945" y="4825534"/>
                  <a:pt x="10855345" y="4825534"/>
                </a:cubicBezTo>
                <a:close/>
                <a:moveTo>
                  <a:pt x="10614116" y="4825534"/>
                </a:moveTo>
                <a:cubicBezTo>
                  <a:pt x="10619516" y="4825534"/>
                  <a:pt x="10623901" y="4829856"/>
                  <a:pt x="10623901" y="4835258"/>
                </a:cubicBezTo>
                <a:cubicBezTo>
                  <a:pt x="10623901" y="4840660"/>
                  <a:pt x="10619454" y="4845045"/>
                  <a:pt x="10614116" y="4845045"/>
                </a:cubicBezTo>
                <a:cubicBezTo>
                  <a:pt x="10608780" y="4845045"/>
                  <a:pt x="10604396" y="4840596"/>
                  <a:pt x="10604396" y="4835258"/>
                </a:cubicBezTo>
                <a:cubicBezTo>
                  <a:pt x="10604396" y="4829919"/>
                  <a:pt x="10608716" y="4825534"/>
                  <a:pt x="10614116" y="4825534"/>
                </a:cubicBezTo>
                <a:close/>
                <a:moveTo>
                  <a:pt x="10372888" y="4825534"/>
                </a:moveTo>
                <a:cubicBezTo>
                  <a:pt x="10378288" y="4825534"/>
                  <a:pt x="10382673" y="4829856"/>
                  <a:pt x="10382673" y="4835258"/>
                </a:cubicBezTo>
                <a:cubicBezTo>
                  <a:pt x="10382673" y="4840660"/>
                  <a:pt x="10378225" y="4845045"/>
                  <a:pt x="10372888" y="4845045"/>
                </a:cubicBezTo>
                <a:cubicBezTo>
                  <a:pt x="10367552" y="4845045"/>
                  <a:pt x="10363168" y="4840596"/>
                  <a:pt x="10363168" y="4835258"/>
                </a:cubicBezTo>
                <a:cubicBezTo>
                  <a:pt x="10363168" y="4829919"/>
                  <a:pt x="10367488" y="4825534"/>
                  <a:pt x="10372888" y="4825534"/>
                </a:cubicBezTo>
                <a:close/>
                <a:moveTo>
                  <a:pt x="10131660" y="4825534"/>
                </a:moveTo>
                <a:cubicBezTo>
                  <a:pt x="10137060" y="4825534"/>
                  <a:pt x="10141444" y="4829856"/>
                  <a:pt x="10141444" y="4835258"/>
                </a:cubicBezTo>
                <a:cubicBezTo>
                  <a:pt x="10141444" y="4840660"/>
                  <a:pt x="10136997" y="4845045"/>
                  <a:pt x="10131660" y="4845045"/>
                </a:cubicBezTo>
                <a:cubicBezTo>
                  <a:pt x="10126323" y="4845045"/>
                  <a:pt x="10121940" y="4840596"/>
                  <a:pt x="10121940" y="4835258"/>
                </a:cubicBezTo>
                <a:cubicBezTo>
                  <a:pt x="10121940" y="4829919"/>
                  <a:pt x="10126260" y="4825534"/>
                  <a:pt x="10131660" y="4825534"/>
                </a:cubicBezTo>
                <a:close/>
                <a:moveTo>
                  <a:pt x="9890432" y="4825534"/>
                </a:moveTo>
                <a:cubicBezTo>
                  <a:pt x="9895768" y="4825534"/>
                  <a:pt x="9900152" y="4829856"/>
                  <a:pt x="9900152" y="4835258"/>
                </a:cubicBezTo>
                <a:cubicBezTo>
                  <a:pt x="9900152" y="4840660"/>
                  <a:pt x="9895832" y="4845045"/>
                  <a:pt x="9890432" y="4845045"/>
                </a:cubicBezTo>
                <a:cubicBezTo>
                  <a:pt x="9885031" y="4845045"/>
                  <a:pt x="9880648" y="4840596"/>
                  <a:pt x="9880648" y="4835258"/>
                </a:cubicBezTo>
                <a:cubicBezTo>
                  <a:pt x="9880648" y="4829919"/>
                  <a:pt x="9885031" y="4825534"/>
                  <a:pt x="9890432" y="4825534"/>
                </a:cubicBezTo>
                <a:close/>
                <a:moveTo>
                  <a:pt x="9649203" y="4825534"/>
                </a:moveTo>
                <a:cubicBezTo>
                  <a:pt x="9654540" y="4825534"/>
                  <a:pt x="9658923" y="4829856"/>
                  <a:pt x="9658923" y="4835258"/>
                </a:cubicBezTo>
                <a:cubicBezTo>
                  <a:pt x="9658923" y="4840660"/>
                  <a:pt x="9654540" y="4845045"/>
                  <a:pt x="9649203" y="4845045"/>
                </a:cubicBezTo>
                <a:cubicBezTo>
                  <a:pt x="9643866" y="4845045"/>
                  <a:pt x="9639483" y="4840596"/>
                  <a:pt x="9639483" y="4835258"/>
                </a:cubicBezTo>
                <a:cubicBezTo>
                  <a:pt x="9639483" y="4829919"/>
                  <a:pt x="9643803" y="4825534"/>
                  <a:pt x="9649203" y="4825534"/>
                </a:cubicBezTo>
                <a:close/>
                <a:moveTo>
                  <a:pt x="9417695" y="4825534"/>
                </a:moveTo>
                <a:cubicBezTo>
                  <a:pt x="9423031" y="4825534"/>
                  <a:pt x="9427416" y="4829856"/>
                  <a:pt x="9427416" y="4835258"/>
                </a:cubicBezTo>
                <a:cubicBezTo>
                  <a:pt x="9427416" y="4840660"/>
                  <a:pt x="9423095" y="4845045"/>
                  <a:pt x="9417695" y="4845045"/>
                </a:cubicBezTo>
                <a:cubicBezTo>
                  <a:pt x="9412295" y="4845045"/>
                  <a:pt x="9407911" y="4840596"/>
                  <a:pt x="9407911" y="4835258"/>
                </a:cubicBezTo>
                <a:cubicBezTo>
                  <a:pt x="9407911" y="4829919"/>
                  <a:pt x="9412295" y="4825534"/>
                  <a:pt x="9417695" y="4825534"/>
                </a:cubicBezTo>
                <a:close/>
                <a:moveTo>
                  <a:pt x="9176467" y="4825534"/>
                </a:moveTo>
                <a:cubicBezTo>
                  <a:pt x="9181803" y="4825534"/>
                  <a:pt x="9186187" y="4829856"/>
                  <a:pt x="9186187" y="4835258"/>
                </a:cubicBezTo>
                <a:cubicBezTo>
                  <a:pt x="9186187" y="4840660"/>
                  <a:pt x="9181867" y="4845045"/>
                  <a:pt x="9176467" y="4845045"/>
                </a:cubicBezTo>
                <a:cubicBezTo>
                  <a:pt x="9171066" y="4845045"/>
                  <a:pt x="9166683" y="4840596"/>
                  <a:pt x="9166683" y="4835258"/>
                </a:cubicBezTo>
                <a:cubicBezTo>
                  <a:pt x="9166683" y="4829919"/>
                  <a:pt x="9171066" y="4825534"/>
                  <a:pt x="9176467" y="4825534"/>
                </a:cubicBezTo>
                <a:close/>
                <a:moveTo>
                  <a:pt x="8935237" y="4825534"/>
                </a:moveTo>
                <a:cubicBezTo>
                  <a:pt x="8940574" y="4825534"/>
                  <a:pt x="8944958" y="4829856"/>
                  <a:pt x="8944958" y="4835258"/>
                </a:cubicBezTo>
                <a:cubicBezTo>
                  <a:pt x="8944958" y="4840660"/>
                  <a:pt x="8940638" y="4845045"/>
                  <a:pt x="8935237" y="4845045"/>
                </a:cubicBezTo>
                <a:cubicBezTo>
                  <a:pt x="8929837" y="4845045"/>
                  <a:pt x="8925454" y="4840596"/>
                  <a:pt x="8925454" y="4835258"/>
                </a:cubicBezTo>
                <a:cubicBezTo>
                  <a:pt x="8925454" y="4829919"/>
                  <a:pt x="8929837" y="4825534"/>
                  <a:pt x="8935237" y="4825534"/>
                </a:cubicBezTo>
                <a:close/>
                <a:moveTo>
                  <a:pt x="8694009" y="4825534"/>
                </a:moveTo>
                <a:cubicBezTo>
                  <a:pt x="8699346" y="4825534"/>
                  <a:pt x="8703730" y="4829856"/>
                  <a:pt x="8703730" y="4835258"/>
                </a:cubicBezTo>
                <a:cubicBezTo>
                  <a:pt x="8703730" y="4840660"/>
                  <a:pt x="8699346" y="4845045"/>
                  <a:pt x="8694009" y="4845045"/>
                </a:cubicBezTo>
                <a:cubicBezTo>
                  <a:pt x="8688673" y="4845045"/>
                  <a:pt x="8684289" y="4840596"/>
                  <a:pt x="8684289" y="4835258"/>
                </a:cubicBezTo>
                <a:cubicBezTo>
                  <a:pt x="8684289" y="4829919"/>
                  <a:pt x="8688609" y="4825534"/>
                  <a:pt x="8694009" y="4825534"/>
                </a:cubicBezTo>
                <a:close/>
                <a:moveTo>
                  <a:pt x="8452781" y="4825534"/>
                </a:moveTo>
                <a:cubicBezTo>
                  <a:pt x="8458181" y="4825534"/>
                  <a:pt x="8462566" y="4829856"/>
                  <a:pt x="8462566" y="4835258"/>
                </a:cubicBezTo>
                <a:cubicBezTo>
                  <a:pt x="8462566" y="4840660"/>
                  <a:pt x="8458118" y="4845045"/>
                  <a:pt x="8452781" y="4845045"/>
                </a:cubicBezTo>
                <a:cubicBezTo>
                  <a:pt x="8447445" y="4845045"/>
                  <a:pt x="8443061" y="4840596"/>
                  <a:pt x="8443061" y="4835258"/>
                </a:cubicBezTo>
                <a:cubicBezTo>
                  <a:pt x="8443061" y="4829919"/>
                  <a:pt x="8447381" y="4825534"/>
                  <a:pt x="8452781" y="4825534"/>
                </a:cubicBezTo>
                <a:close/>
                <a:moveTo>
                  <a:pt x="8211553" y="4825534"/>
                </a:moveTo>
                <a:cubicBezTo>
                  <a:pt x="8216889" y="4825534"/>
                  <a:pt x="8221273" y="4829856"/>
                  <a:pt x="8221273" y="4835258"/>
                </a:cubicBezTo>
                <a:cubicBezTo>
                  <a:pt x="8221273" y="4840660"/>
                  <a:pt x="8216953" y="4845045"/>
                  <a:pt x="8211553" y="4845045"/>
                </a:cubicBezTo>
                <a:cubicBezTo>
                  <a:pt x="8206152" y="4845045"/>
                  <a:pt x="8201769" y="4840596"/>
                  <a:pt x="8201769" y="4835258"/>
                </a:cubicBezTo>
                <a:cubicBezTo>
                  <a:pt x="8201769" y="4829919"/>
                  <a:pt x="8206152" y="4825534"/>
                  <a:pt x="8211553" y="4825534"/>
                </a:cubicBezTo>
                <a:close/>
                <a:moveTo>
                  <a:pt x="7970260" y="4825534"/>
                </a:moveTo>
                <a:cubicBezTo>
                  <a:pt x="7975661" y="4825534"/>
                  <a:pt x="7980044" y="4829856"/>
                  <a:pt x="7980044" y="4835258"/>
                </a:cubicBezTo>
                <a:cubicBezTo>
                  <a:pt x="7980044" y="4840660"/>
                  <a:pt x="7975661" y="4845045"/>
                  <a:pt x="7970260" y="4845045"/>
                </a:cubicBezTo>
                <a:cubicBezTo>
                  <a:pt x="7964860" y="4845045"/>
                  <a:pt x="7960477" y="4840596"/>
                  <a:pt x="7960477" y="4835258"/>
                </a:cubicBezTo>
                <a:cubicBezTo>
                  <a:pt x="7960477" y="4829919"/>
                  <a:pt x="7964860" y="4825534"/>
                  <a:pt x="7970260" y="4825534"/>
                </a:cubicBezTo>
                <a:close/>
                <a:moveTo>
                  <a:pt x="7729032" y="4825534"/>
                </a:moveTo>
                <a:cubicBezTo>
                  <a:pt x="7734369" y="4825534"/>
                  <a:pt x="7738753" y="4829856"/>
                  <a:pt x="7738753" y="4835258"/>
                </a:cubicBezTo>
                <a:cubicBezTo>
                  <a:pt x="7738753" y="4840660"/>
                  <a:pt x="7734432" y="4845045"/>
                  <a:pt x="7729032" y="4845045"/>
                </a:cubicBezTo>
                <a:cubicBezTo>
                  <a:pt x="7723632" y="4845045"/>
                  <a:pt x="7719249" y="4840596"/>
                  <a:pt x="7719249" y="4835258"/>
                </a:cubicBezTo>
                <a:cubicBezTo>
                  <a:pt x="7719249" y="4829919"/>
                  <a:pt x="7723632" y="4825534"/>
                  <a:pt x="7729032" y="4825534"/>
                </a:cubicBezTo>
                <a:close/>
                <a:moveTo>
                  <a:pt x="7487803" y="4825534"/>
                </a:moveTo>
                <a:cubicBezTo>
                  <a:pt x="7493139" y="4825534"/>
                  <a:pt x="7497524" y="4829856"/>
                  <a:pt x="7497524" y="4835258"/>
                </a:cubicBezTo>
                <a:cubicBezTo>
                  <a:pt x="7497524" y="4840660"/>
                  <a:pt x="7493203" y="4845045"/>
                  <a:pt x="7487803" y="4845045"/>
                </a:cubicBezTo>
                <a:cubicBezTo>
                  <a:pt x="7482403" y="4845045"/>
                  <a:pt x="7478019" y="4840596"/>
                  <a:pt x="7478019" y="4835258"/>
                </a:cubicBezTo>
                <a:cubicBezTo>
                  <a:pt x="7478019" y="4829919"/>
                  <a:pt x="7482403" y="4825534"/>
                  <a:pt x="7487803" y="4825534"/>
                </a:cubicBezTo>
                <a:close/>
                <a:moveTo>
                  <a:pt x="7246575" y="4825534"/>
                </a:moveTo>
                <a:cubicBezTo>
                  <a:pt x="7251975" y="4825534"/>
                  <a:pt x="7256359" y="4829856"/>
                  <a:pt x="7256359" y="4835258"/>
                </a:cubicBezTo>
                <a:cubicBezTo>
                  <a:pt x="7256359" y="4840660"/>
                  <a:pt x="7251912" y="4845045"/>
                  <a:pt x="7246575" y="4845045"/>
                </a:cubicBezTo>
                <a:cubicBezTo>
                  <a:pt x="7241238" y="4845045"/>
                  <a:pt x="7236855" y="4840596"/>
                  <a:pt x="7236855" y="4835258"/>
                </a:cubicBezTo>
                <a:cubicBezTo>
                  <a:pt x="7236855" y="4829919"/>
                  <a:pt x="7241175" y="4825534"/>
                  <a:pt x="7246575" y="4825534"/>
                </a:cubicBezTo>
                <a:close/>
                <a:moveTo>
                  <a:pt x="7005346" y="4825534"/>
                </a:moveTo>
                <a:cubicBezTo>
                  <a:pt x="7010746" y="4825534"/>
                  <a:pt x="7015130" y="4829856"/>
                  <a:pt x="7015130" y="4835258"/>
                </a:cubicBezTo>
                <a:cubicBezTo>
                  <a:pt x="7015130" y="4840660"/>
                  <a:pt x="7010683" y="4845045"/>
                  <a:pt x="7005346" y="4845045"/>
                </a:cubicBezTo>
                <a:cubicBezTo>
                  <a:pt x="7000009" y="4845045"/>
                  <a:pt x="6995626" y="4840596"/>
                  <a:pt x="6995626" y="4835258"/>
                </a:cubicBezTo>
                <a:cubicBezTo>
                  <a:pt x="6995626" y="4829919"/>
                  <a:pt x="6999946" y="4825534"/>
                  <a:pt x="7005346" y="4825534"/>
                </a:cubicBezTo>
                <a:close/>
                <a:moveTo>
                  <a:pt x="6764118" y="4825534"/>
                </a:moveTo>
                <a:cubicBezTo>
                  <a:pt x="6769518" y="4825534"/>
                  <a:pt x="6773902" y="4829856"/>
                  <a:pt x="6773902" y="4835258"/>
                </a:cubicBezTo>
                <a:cubicBezTo>
                  <a:pt x="6773902" y="4840660"/>
                  <a:pt x="6769518" y="4845045"/>
                  <a:pt x="6764118" y="4845045"/>
                </a:cubicBezTo>
                <a:cubicBezTo>
                  <a:pt x="6758718" y="4845045"/>
                  <a:pt x="6754335" y="4840596"/>
                  <a:pt x="6754335" y="4835258"/>
                </a:cubicBezTo>
                <a:cubicBezTo>
                  <a:pt x="6754335" y="4829919"/>
                  <a:pt x="6758718" y="4825534"/>
                  <a:pt x="6764118" y="4825534"/>
                </a:cubicBezTo>
                <a:close/>
                <a:moveTo>
                  <a:pt x="6522889" y="4825534"/>
                </a:moveTo>
                <a:cubicBezTo>
                  <a:pt x="6528225" y="4825534"/>
                  <a:pt x="6532610" y="4829856"/>
                  <a:pt x="6532610" y="4835258"/>
                </a:cubicBezTo>
                <a:cubicBezTo>
                  <a:pt x="6532610" y="4840660"/>
                  <a:pt x="6528289" y="4845045"/>
                  <a:pt x="6522889" y="4845045"/>
                </a:cubicBezTo>
                <a:cubicBezTo>
                  <a:pt x="6517489" y="4845045"/>
                  <a:pt x="6513105" y="4840596"/>
                  <a:pt x="6513105" y="4835258"/>
                </a:cubicBezTo>
                <a:cubicBezTo>
                  <a:pt x="6513105" y="4829919"/>
                  <a:pt x="6517489" y="4825534"/>
                  <a:pt x="6522889" y="4825534"/>
                </a:cubicBezTo>
                <a:close/>
                <a:moveTo>
                  <a:pt x="6281661" y="4825534"/>
                </a:moveTo>
                <a:cubicBezTo>
                  <a:pt x="6286997" y="4825534"/>
                  <a:pt x="6291381" y="4829856"/>
                  <a:pt x="6291381" y="4835258"/>
                </a:cubicBezTo>
                <a:cubicBezTo>
                  <a:pt x="6291381" y="4840660"/>
                  <a:pt x="6287061" y="4845045"/>
                  <a:pt x="6281661" y="4845045"/>
                </a:cubicBezTo>
                <a:cubicBezTo>
                  <a:pt x="6276261" y="4845045"/>
                  <a:pt x="6271877" y="4840596"/>
                  <a:pt x="6271877" y="4835258"/>
                </a:cubicBezTo>
                <a:cubicBezTo>
                  <a:pt x="6271877" y="4829919"/>
                  <a:pt x="6276261" y="4825534"/>
                  <a:pt x="6281661" y="4825534"/>
                </a:cubicBezTo>
                <a:close/>
                <a:moveTo>
                  <a:pt x="6040432" y="4825534"/>
                </a:moveTo>
                <a:cubicBezTo>
                  <a:pt x="6045832" y="4825534"/>
                  <a:pt x="6050216" y="4829856"/>
                  <a:pt x="6050216" y="4835258"/>
                </a:cubicBezTo>
                <a:cubicBezTo>
                  <a:pt x="6050216" y="4840660"/>
                  <a:pt x="6045769" y="4845045"/>
                  <a:pt x="6040432" y="4845045"/>
                </a:cubicBezTo>
                <a:cubicBezTo>
                  <a:pt x="6035095" y="4845045"/>
                  <a:pt x="6030712" y="4840596"/>
                  <a:pt x="6030712" y="4835258"/>
                </a:cubicBezTo>
                <a:cubicBezTo>
                  <a:pt x="6030712" y="4829919"/>
                  <a:pt x="6035032" y="4825534"/>
                  <a:pt x="6040432" y="4825534"/>
                </a:cubicBezTo>
                <a:close/>
                <a:moveTo>
                  <a:pt x="5799205" y="4825534"/>
                </a:moveTo>
                <a:cubicBezTo>
                  <a:pt x="5804606" y="4825534"/>
                  <a:pt x="5808989" y="4829856"/>
                  <a:pt x="5808989" y="4835258"/>
                </a:cubicBezTo>
                <a:cubicBezTo>
                  <a:pt x="5808989" y="4840660"/>
                  <a:pt x="5804542" y="4845045"/>
                  <a:pt x="5799205" y="4845045"/>
                </a:cubicBezTo>
                <a:cubicBezTo>
                  <a:pt x="5793870" y="4845045"/>
                  <a:pt x="5789486" y="4840596"/>
                  <a:pt x="5789486" y="4835258"/>
                </a:cubicBezTo>
                <a:cubicBezTo>
                  <a:pt x="5789486" y="4829919"/>
                  <a:pt x="5793806" y="4825534"/>
                  <a:pt x="5799205" y="4825534"/>
                </a:cubicBezTo>
                <a:close/>
                <a:moveTo>
                  <a:pt x="5557991" y="4825534"/>
                </a:moveTo>
                <a:cubicBezTo>
                  <a:pt x="5563392" y="4825534"/>
                  <a:pt x="5567774" y="4829856"/>
                  <a:pt x="5567774" y="4835258"/>
                </a:cubicBezTo>
                <a:cubicBezTo>
                  <a:pt x="5567774" y="4840660"/>
                  <a:pt x="5563392" y="4845045"/>
                  <a:pt x="5557991" y="4845045"/>
                </a:cubicBezTo>
                <a:cubicBezTo>
                  <a:pt x="5552592" y="4845045"/>
                  <a:pt x="5548208" y="4840596"/>
                  <a:pt x="5548208" y="4835258"/>
                </a:cubicBezTo>
                <a:cubicBezTo>
                  <a:pt x="5548208" y="4829919"/>
                  <a:pt x="5552592" y="4825534"/>
                  <a:pt x="5557991" y="4825534"/>
                </a:cubicBezTo>
                <a:close/>
                <a:moveTo>
                  <a:pt x="5316710" y="4825534"/>
                </a:moveTo>
                <a:cubicBezTo>
                  <a:pt x="5322044" y="4825534"/>
                  <a:pt x="5326429" y="4829856"/>
                  <a:pt x="5326429" y="4835258"/>
                </a:cubicBezTo>
                <a:cubicBezTo>
                  <a:pt x="5326429" y="4840660"/>
                  <a:pt x="5322105" y="4845045"/>
                  <a:pt x="5316710" y="4845045"/>
                </a:cubicBezTo>
                <a:cubicBezTo>
                  <a:pt x="5311316" y="4845045"/>
                  <a:pt x="5306924" y="4840596"/>
                  <a:pt x="5306924" y="4835258"/>
                </a:cubicBezTo>
                <a:cubicBezTo>
                  <a:pt x="5306924" y="4829919"/>
                  <a:pt x="5311316" y="4825534"/>
                  <a:pt x="5316710" y="4825534"/>
                </a:cubicBezTo>
                <a:close/>
                <a:moveTo>
                  <a:pt x="5075486" y="4825534"/>
                </a:moveTo>
                <a:cubicBezTo>
                  <a:pt x="5080820" y="4825534"/>
                  <a:pt x="5085202" y="4829856"/>
                  <a:pt x="5085202" y="4835258"/>
                </a:cubicBezTo>
                <a:cubicBezTo>
                  <a:pt x="5085202" y="4840660"/>
                  <a:pt x="5080885" y="4845045"/>
                  <a:pt x="5075486" y="4845045"/>
                </a:cubicBezTo>
                <a:cubicBezTo>
                  <a:pt x="5070087" y="4845045"/>
                  <a:pt x="5065705" y="4840596"/>
                  <a:pt x="5065705" y="4835258"/>
                </a:cubicBezTo>
                <a:cubicBezTo>
                  <a:pt x="5065705" y="4829919"/>
                  <a:pt x="5070087" y="4825534"/>
                  <a:pt x="5075486" y="4825534"/>
                </a:cubicBezTo>
                <a:close/>
                <a:moveTo>
                  <a:pt x="4834252" y="4825534"/>
                </a:moveTo>
                <a:cubicBezTo>
                  <a:pt x="4839658" y="4825534"/>
                  <a:pt x="4844040" y="4829856"/>
                  <a:pt x="4844040" y="4835258"/>
                </a:cubicBezTo>
                <a:cubicBezTo>
                  <a:pt x="4844040" y="4840660"/>
                  <a:pt x="4839595" y="4845045"/>
                  <a:pt x="4834252" y="4845045"/>
                </a:cubicBezTo>
                <a:cubicBezTo>
                  <a:pt x="4828917" y="4845045"/>
                  <a:pt x="4824534" y="4840596"/>
                  <a:pt x="4824534" y="4835258"/>
                </a:cubicBezTo>
                <a:cubicBezTo>
                  <a:pt x="4824534" y="4829919"/>
                  <a:pt x="4828853" y="4825534"/>
                  <a:pt x="4834252" y="4825534"/>
                </a:cubicBezTo>
                <a:close/>
                <a:moveTo>
                  <a:pt x="4593019" y="4825534"/>
                </a:moveTo>
                <a:cubicBezTo>
                  <a:pt x="4598416" y="4825534"/>
                  <a:pt x="4602795" y="4829856"/>
                  <a:pt x="4602795" y="4835258"/>
                </a:cubicBezTo>
                <a:cubicBezTo>
                  <a:pt x="4602795" y="4840660"/>
                  <a:pt x="4598353" y="4845045"/>
                  <a:pt x="4593019" y="4845045"/>
                </a:cubicBezTo>
                <a:cubicBezTo>
                  <a:pt x="4587686" y="4845045"/>
                  <a:pt x="4583304" y="4840596"/>
                  <a:pt x="4583304" y="4835258"/>
                </a:cubicBezTo>
                <a:cubicBezTo>
                  <a:pt x="4583304" y="4829919"/>
                  <a:pt x="4587622" y="4825534"/>
                  <a:pt x="4593019" y="4825534"/>
                </a:cubicBezTo>
                <a:close/>
                <a:moveTo>
                  <a:pt x="4351806" y="4825534"/>
                </a:moveTo>
                <a:cubicBezTo>
                  <a:pt x="4357195" y="4825534"/>
                  <a:pt x="4361580" y="4829856"/>
                  <a:pt x="4361580" y="4835258"/>
                </a:cubicBezTo>
                <a:cubicBezTo>
                  <a:pt x="4361580" y="4840660"/>
                  <a:pt x="4357195" y="4845045"/>
                  <a:pt x="4351806" y="4845045"/>
                </a:cubicBezTo>
                <a:cubicBezTo>
                  <a:pt x="4346397" y="4845045"/>
                  <a:pt x="4342006" y="4840596"/>
                  <a:pt x="4342006" y="4835258"/>
                </a:cubicBezTo>
                <a:cubicBezTo>
                  <a:pt x="4342006" y="4829919"/>
                  <a:pt x="4346397" y="4825534"/>
                  <a:pt x="4351806" y="4825534"/>
                </a:cubicBezTo>
                <a:close/>
                <a:moveTo>
                  <a:pt x="4110581" y="4825534"/>
                </a:moveTo>
                <a:cubicBezTo>
                  <a:pt x="4115986" y="4825534"/>
                  <a:pt x="4120362" y="4829856"/>
                  <a:pt x="4120362" y="4835258"/>
                </a:cubicBezTo>
                <a:cubicBezTo>
                  <a:pt x="4120362" y="4840660"/>
                  <a:pt x="4115986" y="4845045"/>
                  <a:pt x="4110581" y="4845045"/>
                </a:cubicBezTo>
                <a:cubicBezTo>
                  <a:pt x="4105180" y="4845045"/>
                  <a:pt x="4100799" y="4840596"/>
                  <a:pt x="4100799" y="4835258"/>
                </a:cubicBezTo>
                <a:cubicBezTo>
                  <a:pt x="4100799" y="4829919"/>
                  <a:pt x="4105180" y="4825534"/>
                  <a:pt x="4110581" y="4825534"/>
                </a:cubicBezTo>
                <a:close/>
                <a:moveTo>
                  <a:pt x="3869431" y="4825534"/>
                </a:moveTo>
                <a:cubicBezTo>
                  <a:pt x="3874765" y="4825534"/>
                  <a:pt x="3879151" y="4829856"/>
                  <a:pt x="3879151" y="4835258"/>
                </a:cubicBezTo>
                <a:cubicBezTo>
                  <a:pt x="3879151" y="4840660"/>
                  <a:pt x="3874828" y="4845045"/>
                  <a:pt x="3869431" y="4845045"/>
                </a:cubicBezTo>
                <a:cubicBezTo>
                  <a:pt x="3864032" y="4845045"/>
                  <a:pt x="3859648" y="4840596"/>
                  <a:pt x="3859648" y="4835258"/>
                </a:cubicBezTo>
                <a:cubicBezTo>
                  <a:pt x="3859648" y="4829919"/>
                  <a:pt x="3864032" y="4825534"/>
                  <a:pt x="3869431" y="4825534"/>
                </a:cubicBezTo>
                <a:close/>
                <a:moveTo>
                  <a:pt x="3628212" y="4825534"/>
                </a:moveTo>
                <a:cubicBezTo>
                  <a:pt x="3633533" y="4825534"/>
                  <a:pt x="3637936" y="4829856"/>
                  <a:pt x="3637936" y="4835258"/>
                </a:cubicBezTo>
                <a:cubicBezTo>
                  <a:pt x="3637936" y="4840660"/>
                  <a:pt x="3633597" y="4845045"/>
                  <a:pt x="3628212" y="4845045"/>
                </a:cubicBezTo>
                <a:cubicBezTo>
                  <a:pt x="3622815" y="4845045"/>
                  <a:pt x="3618432" y="4840596"/>
                  <a:pt x="3618432" y="4835258"/>
                </a:cubicBezTo>
                <a:cubicBezTo>
                  <a:pt x="3618432" y="4829919"/>
                  <a:pt x="3622815" y="4825534"/>
                  <a:pt x="3628212" y="4825534"/>
                </a:cubicBezTo>
                <a:close/>
                <a:moveTo>
                  <a:pt x="3386959" y="4825534"/>
                </a:moveTo>
                <a:cubicBezTo>
                  <a:pt x="3392360" y="4825534"/>
                  <a:pt x="3396744" y="4829856"/>
                  <a:pt x="3396744" y="4835258"/>
                </a:cubicBezTo>
                <a:cubicBezTo>
                  <a:pt x="3396744" y="4840660"/>
                  <a:pt x="3392296" y="4845045"/>
                  <a:pt x="3386959" y="4845045"/>
                </a:cubicBezTo>
                <a:cubicBezTo>
                  <a:pt x="3381622" y="4845045"/>
                  <a:pt x="3377237" y="4840596"/>
                  <a:pt x="3377237" y="4835258"/>
                </a:cubicBezTo>
                <a:cubicBezTo>
                  <a:pt x="3377237" y="4829919"/>
                  <a:pt x="3381558" y="4825534"/>
                  <a:pt x="3386959" y="4825534"/>
                </a:cubicBezTo>
                <a:close/>
                <a:moveTo>
                  <a:pt x="3145752" y="4825534"/>
                </a:moveTo>
                <a:cubicBezTo>
                  <a:pt x="3151151" y="4825534"/>
                  <a:pt x="3155534" y="4829856"/>
                  <a:pt x="3155534" y="4835258"/>
                </a:cubicBezTo>
                <a:cubicBezTo>
                  <a:pt x="3155534" y="4840660"/>
                  <a:pt x="3151087" y="4845045"/>
                  <a:pt x="3145752" y="4845045"/>
                </a:cubicBezTo>
                <a:cubicBezTo>
                  <a:pt x="3140417" y="4845045"/>
                  <a:pt x="3136033" y="4840596"/>
                  <a:pt x="3136033" y="4835258"/>
                </a:cubicBezTo>
                <a:cubicBezTo>
                  <a:pt x="3136033" y="4829919"/>
                  <a:pt x="3140352" y="4825534"/>
                  <a:pt x="3145752" y="4825534"/>
                </a:cubicBezTo>
                <a:close/>
                <a:moveTo>
                  <a:pt x="2904574" y="4825534"/>
                </a:moveTo>
                <a:cubicBezTo>
                  <a:pt x="2909973" y="4825534"/>
                  <a:pt x="2914356" y="4829856"/>
                  <a:pt x="2914356" y="4835258"/>
                </a:cubicBezTo>
                <a:cubicBezTo>
                  <a:pt x="2914356" y="4840660"/>
                  <a:pt x="2909973" y="4845045"/>
                  <a:pt x="2904574" y="4845045"/>
                </a:cubicBezTo>
                <a:cubicBezTo>
                  <a:pt x="2899175" y="4845045"/>
                  <a:pt x="2894792" y="4840596"/>
                  <a:pt x="2894792" y="4835258"/>
                </a:cubicBezTo>
                <a:cubicBezTo>
                  <a:pt x="2894792" y="4829919"/>
                  <a:pt x="2899175" y="4825534"/>
                  <a:pt x="2904574" y="4825534"/>
                </a:cubicBezTo>
                <a:close/>
                <a:moveTo>
                  <a:pt x="2663275" y="4825534"/>
                </a:moveTo>
                <a:cubicBezTo>
                  <a:pt x="2668613" y="4825534"/>
                  <a:pt x="2673000" y="4829856"/>
                  <a:pt x="2673000" y="4835258"/>
                </a:cubicBezTo>
                <a:cubicBezTo>
                  <a:pt x="2673000" y="4840660"/>
                  <a:pt x="2668677" y="4845045"/>
                  <a:pt x="2663275" y="4845045"/>
                </a:cubicBezTo>
                <a:cubicBezTo>
                  <a:pt x="2657877" y="4845045"/>
                  <a:pt x="2653493" y="4840596"/>
                  <a:pt x="2653493" y="4835258"/>
                </a:cubicBezTo>
                <a:cubicBezTo>
                  <a:pt x="2653493" y="4829919"/>
                  <a:pt x="2657877" y="4825534"/>
                  <a:pt x="2663275" y="4825534"/>
                </a:cubicBezTo>
                <a:close/>
                <a:moveTo>
                  <a:pt x="2422039" y="4825534"/>
                </a:moveTo>
                <a:cubicBezTo>
                  <a:pt x="2427372" y="4825534"/>
                  <a:pt x="2431755" y="4829856"/>
                  <a:pt x="2431755" y="4835258"/>
                </a:cubicBezTo>
                <a:cubicBezTo>
                  <a:pt x="2431755" y="4840660"/>
                  <a:pt x="2427436" y="4845045"/>
                  <a:pt x="2422039" y="4845045"/>
                </a:cubicBezTo>
                <a:cubicBezTo>
                  <a:pt x="2416641" y="4845045"/>
                  <a:pt x="2412258" y="4840596"/>
                  <a:pt x="2412258" y="4835258"/>
                </a:cubicBezTo>
                <a:cubicBezTo>
                  <a:pt x="2412258" y="4829919"/>
                  <a:pt x="2416641" y="4825534"/>
                  <a:pt x="2422039" y="4825534"/>
                </a:cubicBezTo>
                <a:close/>
                <a:moveTo>
                  <a:pt x="2180796" y="4825534"/>
                </a:moveTo>
                <a:cubicBezTo>
                  <a:pt x="2186202" y="4825534"/>
                  <a:pt x="2190581" y="4829856"/>
                  <a:pt x="2190581" y="4835258"/>
                </a:cubicBezTo>
                <a:cubicBezTo>
                  <a:pt x="2190581" y="4840660"/>
                  <a:pt x="2186136" y="4845045"/>
                  <a:pt x="2180796" y="4845045"/>
                </a:cubicBezTo>
                <a:cubicBezTo>
                  <a:pt x="2175475" y="4845045"/>
                  <a:pt x="2171085" y="4840596"/>
                  <a:pt x="2171085" y="4835258"/>
                </a:cubicBezTo>
                <a:cubicBezTo>
                  <a:pt x="2171085" y="4829919"/>
                  <a:pt x="2175412" y="4825534"/>
                  <a:pt x="2180796" y="4825534"/>
                </a:cubicBezTo>
                <a:close/>
                <a:moveTo>
                  <a:pt x="1939583" y="4825534"/>
                </a:moveTo>
                <a:cubicBezTo>
                  <a:pt x="1944982" y="4825534"/>
                  <a:pt x="1949366" y="4829856"/>
                  <a:pt x="1949366" y="4835258"/>
                </a:cubicBezTo>
                <a:cubicBezTo>
                  <a:pt x="1949366" y="4840660"/>
                  <a:pt x="1944920" y="4845045"/>
                  <a:pt x="1939583" y="4845045"/>
                </a:cubicBezTo>
                <a:cubicBezTo>
                  <a:pt x="1934247" y="4845045"/>
                  <a:pt x="1929861" y="4840596"/>
                  <a:pt x="1929861" y="4835258"/>
                </a:cubicBezTo>
                <a:cubicBezTo>
                  <a:pt x="1929861" y="4829919"/>
                  <a:pt x="1934184" y="4825534"/>
                  <a:pt x="1939583" y="4825534"/>
                </a:cubicBezTo>
                <a:close/>
                <a:moveTo>
                  <a:pt x="1698333" y="4825534"/>
                </a:moveTo>
                <a:cubicBezTo>
                  <a:pt x="1703734" y="4825534"/>
                  <a:pt x="1708118" y="4829856"/>
                  <a:pt x="1708118" y="4835258"/>
                </a:cubicBezTo>
                <a:cubicBezTo>
                  <a:pt x="1708118" y="4840660"/>
                  <a:pt x="1703734" y="4845045"/>
                  <a:pt x="1698333" y="4845045"/>
                </a:cubicBezTo>
                <a:cubicBezTo>
                  <a:pt x="1692931" y="4845045"/>
                  <a:pt x="1688548" y="4840596"/>
                  <a:pt x="1688548" y="4835258"/>
                </a:cubicBezTo>
                <a:cubicBezTo>
                  <a:pt x="1688548" y="4829919"/>
                  <a:pt x="1692931" y="4825534"/>
                  <a:pt x="1698333" y="4825534"/>
                </a:cubicBezTo>
                <a:close/>
                <a:moveTo>
                  <a:pt x="1457108" y="4825534"/>
                </a:moveTo>
                <a:cubicBezTo>
                  <a:pt x="1462444" y="4825534"/>
                  <a:pt x="1466828" y="4829856"/>
                  <a:pt x="1466828" y="4835258"/>
                </a:cubicBezTo>
                <a:cubicBezTo>
                  <a:pt x="1466828" y="4840660"/>
                  <a:pt x="1462508" y="4845045"/>
                  <a:pt x="1457108" y="4845045"/>
                </a:cubicBezTo>
                <a:cubicBezTo>
                  <a:pt x="1451708" y="4845045"/>
                  <a:pt x="1447324" y="4840596"/>
                  <a:pt x="1447324" y="4835258"/>
                </a:cubicBezTo>
                <a:cubicBezTo>
                  <a:pt x="1447324" y="4829919"/>
                  <a:pt x="1451708" y="4825534"/>
                  <a:pt x="1457108" y="4825534"/>
                </a:cubicBezTo>
                <a:close/>
                <a:moveTo>
                  <a:pt x="1215887" y="4825534"/>
                </a:moveTo>
                <a:cubicBezTo>
                  <a:pt x="1221287" y="4825534"/>
                  <a:pt x="1225671" y="4829856"/>
                  <a:pt x="1225671" y="4835258"/>
                </a:cubicBezTo>
                <a:cubicBezTo>
                  <a:pt x="1225671" y="4840660"/>
                  <a:pt x="1221224" y="4845045"/>
                  <a:pt x="1215887" y="4845045"/>
                </a:cubicBezTo>
                <a:cubicBezTo>
                  <a:pt x="1210551" y="4845045"/>
                  <a:pt x="1206167" y="4840596"/>
                  <a:pt x="1206167" y="4835258"/>
                </a:cubicBezTo>
                <a:cubicBezTo>
                  <a:pt x="1206167" y="4829919"/>
                  <a:pt x="1210487" y="4825534"/>
                  <a:pt x="1215887" y="4825534"/>
                </a:cubicBezTo>
                <a:close/>
                <a:moveTo>
                  <a:pt x="974667" y="4825534"/>
                </a:moveTo>
                <a:cubicBezTo>
                  <a:pt x="980067" y="4825534"/>
                  <a:pt x="984450" y="4829856"/>
                  <a:pt x="984450" y="4835258"/>
                </a:cubicBezTo>
                <a:cubicBezTo>
                  <a:pt x="984450" y="4840660"/>
                  <a:pt x="980003" y="4845045"/>
                  <a:pt x="974667" y="4845045"/>
                </a:cubicBezTo>
                <a:cubicBezTo>
                  <a:pt x="969331" y="4845045"/>
                  <a:pt x="964947" y="4840596"/>
                  <a:pt x="964947" y="4835258"/>
                </a:cubicBezTo>
                <a:cubicBezTo>
                  <a:pt x="964947" y="4829919"/>
                  <a:pt x="969267" y="4825534"/>
                  <a:pt x="974667" y="4825534"/>
                </a:cubicBezTo>
                <a:close/>
                <a:moveTo>
                  <a:pt x="733447" y="4825534"/>
                </a:moveTo>
                <a:cubicBezTo>
                  <a:pt x="738783" y="4825534"/>
                  <a:pt x="743167" y="4829856"/>
                  <a:pt x="743167" y="4835258"/>
                </a:cubicBezTo>
                <a:cubicBezTo>
                  <a:pt x="743167" y="4840660"/>
                  <a:pt x="738847" y="4845045"/>
                  <a:pt x="733447" y="4845045"/>
                </a:cubicBezTo>
                <a:cubicBezTo>
                  <a:pt x="728047" y="4845045"/>
                  <a:pt x="723663" y="4840596"/>
                  <a:pt x="723663" y="4835258"/>
                </a:cubicBezTo>
                <a:cubicBezTo>
                  <a:pt x="723663" y="4829919"/>
                  <a:pt x="728047" y="4825534"/>
                  <a:pt x="733447" y="4825534"/>
                </a:cubicBezTo>
                <a:close/>
                <a:moveTo>
                  <a:pt x="492226" y="4825534"/>
                </a:moveTo>
                <a:cubicBezTo>
                  <a:pt x="497562" y="4825534"/>
                  <a:pt x="501946" y="4829856"/>
                  <a:pt x="501946" y="4835258"/>
                </a:cubicBezTo>
                <a:cubicBezTo>
                  <a:pt x="501946" y="4840660"/>
                  <a:pt x="497626" y="4845045"/>
                  <a:pt x="492226" y="4845045"/>
                </a:cubicBezTo>
                <a:cubicBezTo>
                  <a:pt x="486826" y="4845045"/>
                  <a:pt x="482442" y="4840596"/>
                  <a:pt x="482442" y="4835258"/>
                </a:cubicBezTo>
                <a:cubicBezTo>
                  <a:pt x="482442" y="4829919"/>
                  <a:pt x="486826" y="4825534"/>
                  <a:pt x="492226" y="4825534"/>
                </a:cubicBezTo>
                <a:close/>
                <a:moveTo>
                  <a:pt x="251006" y="4825534"/>
                </a:moveTo>
                <a:cubicBezTo>
                  <a:pt x="256406" y="4825534"/>
                  <a:pt x="260790" y="4829856"/>
                  <a:pt x="260790" y="4835258"/>
                </a:cubicBezTo>
                <a:cubicBezTo>
                  <a:pt x="260790" y="4840660"/>
                  <a:pt x="256343" y="4845045"/>
                  <a:pt x="251006" y="4845045"/>
                </a:cubicBezTo>
                <a:cubicBezTo>
                  <a:pt x="245670" y="4845045"/>
                  <a:pt x="241287" y="4840596"/>
                  <a:pt x="241287" y="4835258"/>
                </a:cubicBezTo>
                <a:cubicBezTo>
                  <a:pt x="241287" y="4829919"/>
                  <a:pt x="245607" y="4825534"/>
                  <a:pt x="251006" y="4825534"/>
                </a:cubicBezTo>
                <a:close/>
                <a:moveTo>
                  <a:pt x="9723" y="4825534"/>
                </a:moveTo>
                <a:cubicBezTo>
                  <a:pt x="15123" y="4825534"/>
                  <a:pt x="19507" y="4829856"/>
                  <a:pt x="19507" y="4835258"/>
                </a:cubicBezTo>
                <a:cubicBezTo>
                  <a:pt x="19507" y="4840660"/>
                  <a:pt x="15060" y="4845045"/>
                  <a:pt x="9723" y="4845045"/>
                </a:cubicBezTo>
                <a:cubicBezTo>
                  <a:pt x="4387" y="4845045"/>
                  <a:pt x="3" y="4840596"/>
                  <a:pt x="3" y="4835258"/>
                </a:cubicBezTo>
                <a:cubicBezTo>
                  <a:pt x="3" y="4829919"/>
                  <a:pt x="4323" y="4825534"/>
                  <a:pt x="9723" y="4825534"/>
                </a:cubicBezTo>
                <a:close/>
                <a:moveTo>
                  <a:pt x="11820259" y="4584219"/>
                </a:moveTo>
                <a:cubicBezTo>
                  <a:pt x="11825659" y="4584219"/>
                  <a:pt x="11830043" y="4588668"/>
                  <a:pt x="11830043" y="4594006"/>
                </a:cubicBezTo>
                <a:cubicBezTo>
                  <a:pt x="11830043" y="4599345"/>
                  <a:pt x="11825596" y="4603730"/>
                  <a:pt x="11820259" y="4603730"/>
                </a:cubicBezTo>
                <a:cubicBezTo>
                  <a:pt x="11814922" y="4603730"/>
                  <a:pt x="11810539" y="4599409"/>
                  <a:pt x="11810539" y="4594006"/>
                </a:cubicBezTo>
                <a:cubicBezTo>
                  <a:pt x="11810539" y="4588604"/>
                  <a:pt x="11814859" y="4584219"/>
                  <a:pt x="11820259" y="4584219"/>
                </a:cubicBezTo>
                <a:close/>
                <a:moveTo>
                  <a:pt x="11579030" y="4584219"/>
                </a:moveTo>
                <a:cubicBezTo>
                  <a:pt x="11584430" y="4584219"/>
                  <a:pt x="11588815" y="4588668"/>
                  <a:pt x="11588815" y="4594006"/>
                </a:cubicBezTo>
                <a:cubicBezTo>
                  <a:pt x="11588815" y="4599345"/>
                  <a:pt x="11584367" y="4603730"/>
                  <a:pt x="11579030" y="4603730"/>
                </a:cubicBezTo>
                <a:cubicBezTo>
                  <a:pt x="11573694" y="4603730"/>
                  <a:pt x="11569310" y="4599409"/>
                  <a:pt x="11569310" y="4594006"/>
                </a:cubicBezTo>
                <a:cubicBezTo>
                  <a:pt x="11569310" y="4588604"/>
                  <a:pt x="11573630" y="4584219"/>
                  <a:pt x="11579030" y="4584219"/>
                </a:cubicBezTo>
                <a:close/>
                <a:moveTo>
                  <a:pt x="11337802" y="4584219"/>
                </a:moveTo>
                <a:cubicBezTo>
                  <a:pt x="11343202" y="4584219"/>
                  <a:pt x="11347587" y="4588668"/>
                  <a:pt x="11347587" y="4594006"/>
                </a:cubicBezTo>
                <a:cubicBezTo>
                  <a:pt x="11347587" y="4599345"/>
                  <a:pt x="11343139" y="4603730"/>
                  <a:pt x="11337802" y="4603730"/>
                </a:cubicBezTo>
                <a:cubicBezTo>
                  <a:pt x="11332466" y="4603730"/>
                  <a:pt x="11328082" y="4599409"/>
                  <a:pt x="11328082" y="4594006"/>
                </a:cubicBezTo>
                <a:cubicBezTo>
                  <a:pt x="11328082" y="4588604"/>
                  <a:pt x="11332402" y="4584219"/>
                  <a:pt x="11337802" y="4584219"/>
                </a:cubicBezTo>
                <a:close/>
                <a:moveTo>
                  <a:pt x="11096574" y="4584219"/>
                </a:moveTo>
                <a:cubicBezTo>
                  <a:pt x="11101910" y="4584219"/>
                  <a:pt x="11106294" y="4588668"/>
                  <a:pt x="11106294" y="4594006"/>
                </a:cubicBezTo>
                <a:cubicBezTo>
                  <a:pt x="11106294" y="4599345"/>
                  <a:pt x="11101974" y="4603730"/>
                  <a:pt x="11096574" y="4603730"/>
                </a:cubicBezTo>
                <a:cubicBezTo>
                  <a:pt x="11091174" y="4603730"/>
                  <a:pt x="11086790" y="4599409"/>
                  <a:pt x="11086790" y="4594006"/>
                </a:cubicBezTo>
                <a:cubicBezTo>
                  <a:pt x="11086790" y="4588604"/>
                  <a:pt x="11091174" y="4584219"/>
                  <a:pt x="11096574" y="4584219"/>
                </a:cubicBezTo>
                <a:close/>
                <a:moveTo>
                  <a:pt x="10855345" y="4584219"/>
                </a:moveTo>
                <a:cubicBezTo>
                  <a:pt x="10860682" y="4584219"/>
                  <a:pt x="10865065" y="4588668"/>
                  <a:pt x="10865065" y="4594006"/>
                </a:cubicBezTo>
                <a:cubicBezTo>
                  <a:pt x="10865065" y="4599345"/>
                  <a:pt x="10860682" y="4603730"/>
                  <a:pt x="10855345" y="4603730"/>
                </a:cubicBezTo>
                <a:cubicBezTo>
                  <a:pt x="10850008" y="4603730"/>
                  <a:pt x="10845625" y="4599409"/>
                  <a:pt x="10845625" y="4594006"/>
                </a:cubicBezTo>
                <a:cubicBezTo>
                  <a:pt x="10845625" y="4588604"/>
                  <a:pt x="10849945" y="4584219"/>
                  <a:pt x="10855345" y="4584219"/>
                </a:cubicBezTo>
                <a:close/>
                <a:moveTo>
                  <a:pt x="10614116" y="4584219"/>
                </a:moveTo>
                <a:cubicBezTo>
                  <a:pt x="10619516" y="4584219"/>
                  <a:pt x="10623901" y="4588668"/>
                  <a:pt x="10623901" y="4594006"/>
                </a:cubicBezTo>
                <a:cubicBezTo>
                  <a:pt x="10623901" y="4599345"/>
                  <a:pt x="10619454" y="4603730"/>
                  <a:pt x="10614116" y="4603730"/>
                </a:cubicBezTo>
                <a:cubicBezTo>
                  <a:pt x="10608780" y="4603730"/>
                  <a:pt x="10604396" y="4599409"/>
                  <a:pt x="10604396" y="4594006"/>
                </a:cubicBezTo>
                <a:cubicBezTo>
                  <a:pt x="10604396" y="4588604"/>
                  <a:pt x="10608716" y="4584219"/>
                  <a:pt x="10614116" y="4584219"/>
                </a:cubicBezTo>
                <a:close/>
                <a:moveTo>
                  <a:pt x="10372888" y="4584219"/>
                </a:moveTo>
                <a:cubicBezTo>
                  <a:pt x="10378288" y="4584219"/>
                  <a:pt x="10382673" y="4588668"/>
                  <a:pt x="10382673" y="4594006"/>
                </a:cubicBezTo>
                <a:cubicBezTo>
                  <a:pt x="10382673" y="4599345"/>
                  <a:pt x="10378225" y="4603730"/>
                  <a:pt x="10372888" y="4603730"/>
                </a:cubicBezTo>
                <a:cubicBezTo>
                  <a:pt x="10367552" y="4603730"/>
                  <a:pt x="10363168" y="4599409"/>
                  <a:pt x="10363168" y="4594006"/>
                </a:cubicBezTo>
                <a:cubicBezTo>
                  <a:pt x="10363168" y="4588604"/>
                  <a:pt x="10367488" y="4584219"/>
                  <a:pt x="10372888" y="4584219"/>
                </a:cubicBezTo>
                <a:close/>
                <a:moveTo>
                  <a:pt x="10131660" y="4584219"/>
                </a:moveTo>
                <a:cubicBezTo>
                  <a:pt x="10137060" y="4584219"/>
                  <a:pt x="10141444" y="4588668"/>
                  <a:pt x="10141444" y="4594006"/>
                </a:cubicBezTo>
                <a:cubicBezTo>
                  <a:pt x="10141444" y="4599345"/>
                  <a:pt x="10136997" y="4603730"/>
                  <a:pt x="10131660" y="4603730"/>
                </a:cubicBezTo>
                <a:cubicBezTo>
                  <a:pt x="10126323" y="4603730"/>
                  <a:pt x="10121940" y="4599409"/>
                  <a:pt x="10121940" y="4594006"/>
                </a:cubicBezTo>
                <a:cubicBezTo>
                  <a:pt x="10121940" y="4588604"/>
                  <a:pt x="10126260" y="4584219"/>
                  <a:pt x="10131660" y="4584219"/>
                </a:cubicBezTo>
                <a:close/>
                <a:moveTo>
                  <a:pt x="9890432" y="4584219"/>
                </a:moveTo>
                <a:cubicBezTo>
                  <a:pt x="9895768" y="4584219"/>
                  <a:pt x="9900152" y="4588668"/>
                  <a:pt x="9900152" y="4594006"/>
                </a:cubicBezTo>
                <a:cubicBezTo>
                  <a:pt x="9900152" y="4599345"/>
                  <a:pt x="9895832" y="4603730"/>
                  <a:pt x="9890432" y="4603730"/>
                </a:cubicBezTo>
                <a:cubicBezTo>
                  <a:pt x="9885031" y="4603730"/>
                  <a:pt x="9880648" y="4599409"/>
                  <a:pt x="9880648" y="4594006"/>
                </a:cubicBezTo>
                <a:cubicBezTo>
                  <a:pt x="9880648" y="4588604"/>
                  <a:pt x="9885031" y="4584219"/>
                  <a:pt x="9890432" y="4584219"/>
                </a:cubicBezTo>
                <a:close/>
                <a:moveTo>
                  <a:pt x="9649203" y="4584219"/>
                </a:moveTo>
                <a:cubicBezTo>
                  <a:pt x="9654540" y="4584219"/>
                  <a:pt x="9658923" y="4588668"/>
                  <a:pt x="9658923" y="4594006"/>
                </a:cubicBezTo>
                <a:cubicBezTo>
                  <a:pt x="9658923" y="4599345"/>
                  <a:pt x="9654540" y="4603730"/>
                  <a:pt x="9649203" y="4603730"/>
                </a:cubicBezTo>
                <a:cubicBezTo>
                  <a:pt x="9643866" y="4603730"/>
                  <a:pt x="9639483" y="4599409"/>
                  <a:pt x="9639483" y="4594006"/>
                </a:cubicBezTo>
                <a:cubicBezTo>
                  <a:pt x="9639483" y="4588604"/>
                  <a:pt x="9643803" y="4584219"/>
                  <a:pt x="9649203" y="4584219"/>
                </a:cubicBezTo>
                <a:close/>
                <a:moveTo>
                  <a:pt x="9417695" y="4584219"/>
                </a:moveTo>
                <a:cubicBezTo>
                  <a:pt x="9423031" y="4584219"/>
                  <a:pt x="9427416" y="4588668"/>
                  <a:pt x="9427416" y="4594006"/>
                </a:cubicBezTo>
                <a:cubicBezTo>
                  <a:pt x="9427416" y="4599345"/>
                  <a:pt x="9423095" y="4603730"/>
                  <a:pt x="9417695" y="4603730"/>
                </a:cubicBezTo>
                <a:cubicBezTo>
                  <a:pt x="9412295" y="4603730"/>
                  <a:pt x="9407911" y="4599409"/>
                  <a:pt x="9407911" y="4594006"/>
                </a:cubicBezTo>
                <a:cubicBezTo>
                  <a:pt x="9407911" y="4588604"/>
                  <a:pt x="9412295" y="4584219"/>
                  <a:pt x="9417695" y="4584219"/>
                </a:cubicBezTo>
                <a:close/>
                <a:moveTo>
                  <a:pt x="9176467" y="4584219"/>
                </a:moveTo>
                <a:cubicBezTo>
                  <a:pt x="9181803" y="4584219"/>
                  <a:pt x="9186187" y="4588668"/>
                  <a:pt x="9186187" y="4594006"/>
                </a:cubicBezTo>
                <a:cubicBezTo>
                  <a:pt x="9186187" y="4599345"/>
                  <a:pt x="9181867" y="4603730"/>
                  <a:pt x="9176467" y="4603730"/>
                </a:cubicBezTo>
                <a:cubicBezTo>
                  <a:pt x="9171066" y="4603730"/>
                  <a:pt x="9166683" y="4599409"/>
                  <a:pt x="9166683" y="4594006"/>
                </a:cubicBezTo>
                <a:cubicBezTo>
                  <a:pt x="9166683" y="4588604"/>
                  <a:pt x="9171066" y="4584219"/>
                  <a:pt x="9176467" y="4584219"/>
                </a:cubicBezTo>
                <a:close/>
                <a:moveTo>
                  <a:pt x="8935237" y="4584219"/>
                </a:moveTo>
                <a:cubicBezTo>
                  <a:pt x="8940574" y="4584219"/>
                  <a:pt x="8944958" y="4588668"/>
                  <a:pt x="8944958" y="4594006"/>
                </a:cubicBezTo>
                <a:cubicBezTo>
                  <a:pt x="8944958" y="4599345"/>
                  <a:pt x="8940638" y="4603730"/>
                  <a:pt x="8935237" y="4603730"/>
                </a:cubicBezTo>
                <a:cubicBezTo>
                  <a:pt x="8929837" y="4603730"/>
                  <a:pt x="8925454" y="4599409"/>
                  <a:pt x="8925454" y="4594006"/>
                </a:cubicBezTo>
                <a:cubicBezTo>
                  <a:pt x="8925454" y="4588604"/>
                  <a:pt x="8929837" y="4584219"/>
                  <a:pt x="8935237" y="4584219"/>
                </a:cubicBezTo>
                <a:close/>
                <a:moveTo>
                  <a:pt x="8694009" y="4584219"/>
                </a:moveTo>
                <a:cubicBezTo>
                  <a:pt x="8699346" y="4584219"/>
                  <a:pt x="8703730" y="4588668"/>
                  <a:pt x="8703730" y="4594006"/>
                </a:cubicBezTo>
                <a:cubicBezTo>
                  <a:pt x="8703730" y="4599345"/>
                  <a:pt x="8699346" y="4603730"/>
                  <a:pt x="8694009" y="4603730"/>
                </a:cubicBezTo>
                <a:cubicBezTo>
                  <a:pt x="8688673" y="4603730"/>
                  <a:pt x="8684289" y="4599409"/>
                  <a:pt x="8684289" y="4594006"/>
                </a:cubicBezTo>
                <a:cubicBezTo>
                  <a:pt x="8684289" y="4588604"/>
                  <a:pt x="8688609" y="4584219"/>
                  <a:pt x="8694009" y="4584219"/>
                </a:cubicBezTo>
                <a:close/>
                <a:moveTo>
                  <a:pt x="8452781" y="4584219"/>
                </a:moveTo>
                <a:cubicBezTo>
                  <a:pt x="8458181" y="4584219"/>
                  <a:pt x="8462566" y="4588668"/>
                  <a:pt x="8462566" y="4594006"/>
                </a:cubicBezTo>
                <a:cubicBezTo>
                  <a:pt x="8462566" y="4599345"/>
                  <a:pt x="8458118" y="4603730"/>
                  <a:pt x="8452781" y="4603730"/>
                </a:cubicBezTo>
                <a:cubicBezTo>
                  <a:pt x="8447445" y="4603730"/>
                  <a:pt x="8443061" y="4599409"/>
                  <a:pt x="8443061" y="4594006"/>
                </a:cubicBezTo>
                <a:cubicBezTo>
                  <a:pt x="8443061" y="4588604"/>
                  <a:pt x="8447381" y="4584219"/>
                  <a:pt x="8452781" y="4584219"/>
                </a:cubicBezTo>
                <a:close/>
                <a:moveTo>
                  <a:pt x="8211553" y="4584219"/>
                </a:moveTo>
                <a:cubicBezTo>
                  <a:pt x="8216889" y="4584219"/>
                  <a:pt x="8221273" y="4588668"/>
                  <a:pt x="8221273" y="4594006"/>
                </a:cubicBezTo>
                <a:cubicBezTo>
                  <a:pt x="8221273" y="4599345"/>
                  <a:pt x="8216953" y="4603730"/>
                  <a:pt x="8211553" y="4603730"/>
                </a:cubicBezTo>
                <a:cubicBezTo>
                  <a:pt x="8206152" y="4603730"/>
                  <a:pt x="8201769" y="4599409"/>
                  <a:pt x="8201769" y="4594006"/>
                </a:cubicBezTo>
                <a:cubicBezTo>
                  <a:pt x="8201769" y="4588604"/>
                  <a:pt x="8206152" y="4584219"/>
                  <a:pt x="8211553" y="4584219"/>
                </a:cubicBezTo>
                <a:close/>
                <a:moveTo>
                  <a:pt x="7970260" y="4584219"/>
                </a:moveTo>
                <a:cubicBezTo>
                  <a:pt x="7975661" y="4584219"/>
                  <a:pt x="7980044" y="4588668"/>
                  <a:pt x="7980044" y="4594006"/>
                </a:cubicBezTo>
                <a:cubicBezTo>
                  <a:pt x="7980044" y="4599345"/>
                  <a:pt x="7975661" y="4603730"/>
                  <a:pt x="7970260" y="4603730"/>
                </a:cubicBezTo>
                <a:cubicBezTo>
                  <a:pt x="7964860" y="4603730"/>
                  <a:pt x="7960477" y="4599409"/>
                  <a:pt x="7960477" y="4594006"/>
                </a:cubicBezTo>
                <a:cubicBezTo>
                  <a:pt x="7960477" y="4588604"/>
                  <a:pt x="7964860" y="4584219"/>
                  <a:pt x="7970260" y="4584219"/>
                </a:cubicBezTo>
                <a:close/>
                <a:moveTo>
                  <a:pt x="7729032" y="4584219"/>
                </a:moveTo>
                <a:cubicBezTo>
                  <a:pt x="7734369" y="4584219"/>
                  <a:pt x="7738753" y="4588668"/>
                  <a:pt x="7738753" y="4594006"/>
                </a:cubicBezTo>
                <a:cubicBezTo>
                  <a:pt x="7738753" y="4599345"/>
                  <a:pt x="7734432" y="4603730"/>
                  <a:pt x="7729032" y="4603730"/>
                </a:cubicBezTo>
                <a:cubicBezTo>
                  <a:pt x="7723632" y="4603730"/>
                  <a:pt x="7719249" y="4599409"/>
                  <a:pt x="7719249" y="4594006"/>
                </a:cubicBezTo>
                <a:cubicBezTo>
                  <a:pt x="7719249" y="4588604"/>
                  <a:pt x="7723632" y="4584219"/>
                  <a:pt x="7729032" y="4584219"/>
                </a:cubicBezTo>
                <a:close/>
                <a:moveTo>
                  <a:pt x="7487803" y="4584219"/>
                </a:moveTo>
                <a:cubicBezTo>
                  <a:pt x="7493139" y="4584219"/>
                  <a:pt x="7497524" y="4588668"/>
                  <a:pt x="7497524" y="4594006"/>
                </a:cubicBezTo>
                <a:cubicBezTo>
                  <a:pt x="7497524" y="4599345"/>
                  <a:pt x="7493203" y="4603730"/>
                  <a:pt x="7487803" y="4603730"/>
                </a:cubicBezTo>
                <a:cubicBezTo>
                  <a:pt x="7482403" y="4603730"/>
                  <a:pt x="7478019" y="4599409"/>
                  <a:pt x="7478019" y="4594006"/>
                </a:cubicBezTo>
                <a:cubicBezTo>
                  <a:pt x="7478019" y="4588604"/>
                  <a:pt x="7482403" y="4584219"/>
                  <a:pt x="7487803" y="4584219"/>
                </a:cubicBezTo>
                <a:close/>
                <a:moveTo>
                  <a:pt x="7246575" y="4584219"/>
                </a:moveTo>
                <a:cubicBezTo>
                  <a:pt x="7251975" y="4584219"/>
                  <a:pt x="7256359" y="4588668"/>
                  <a:pt x="7256359" y="4594006"/>
                </a:cubicBezTo>
                <a:cubicBezTo>
                  <a:pt x="7256359" y="4599345"/>
                  <a:pt x="7251912" y="4603730"/>
                  <a:pt x="7246575" y="4603730"/>
                </a:cubicBezTo>
                <a:cubicBezTo>
                  <a:pt x="7241238" y="4603730"/>
                  <a:pt x="7236855" y="4599409"/>
                  <a:pt x="7236855" y="4594006"/>
                </a:cubicBezTo>
                <a:cubicBezTo>
                  <a:pt x="7236855" y="4588604"/>
                  <a:pt x="7241175" y="4584219"/>
                  <a:pt x="7246575" y="4584219"/>
                </a:cubicBezTo>
                <a:close/>
                <a:moveTo>
                  <a:pt x="7005346" y="4584219"/>
                </a:moveTo>
                <a:cubicBezTo>
                  <a:pt x="7010746" y="4584219"/>
                  <a:pt x="7015130" y="4588668"/>
                  <a:pt x="7015130" y="4594006"/>
                </a:cubicBezTo>
                <a:cubicBezTo>
                  <a:pt x="7015130" y="4599345"/>
                  <a:pt x="7010683" y="4603730"/>
                  <a:pt x="7005346" y="4603730"/>
                </a:cubicBezTo>
                <a:cubicBezTo>
                  <a:pt x="7000009" y="4603730"/>
                  <a:pt x="6995626" y="4599409"/>
                  <a:pt x="6995626" y="4594006"/>
                </a:cubicBezTo>
                <a:cubicBezTo>
                  <a:pt x="6995626" y="4588604"/>
                  <a:pt x="6999946" y="4584219"/>
                  <a:pt x="7005346" y="4584219"/>
                </a:cubicBezTo>
                <a:close/>
                <a:moveTo>
                  <a:pt x="6764118" y="4584219"/>
                </a:moveTo>
                <a:cubicBezTo>
                  <a:pt x="6769518" y="4584219"/>
                  <a:pt x="6773902" y="4588668"/>
                  <a:pt x="6773902" y="4594006"/>
                </a:cubicBezTo>
                <a:cubicBezTo>
                  <a:pt x="6773902" y="4599345"/>
                  <a:pt x="6769518" y="4603730"/>
                  <a:pt x="6764118" y="4603730"/>
                </a:cubicBezTo>
                <a:cubicBezTo>
                  <a:pt x="6758718" y="4603730"/>
                  <a:pt x="6754335" y="4599409"/>
                  <a:pt x="6754335" y="4594006"/>
                </a:cubicBezTo>
                <a:cubicBezTo>
                  <a:pt x="6754335" y="4588604"/>
                  <a:pt x="6758718" y="4584219"/>
                  <a:pt x="6764118" y="4584219"/>
                </a:cubicBezTo>
                <a:close/>
                <a:moveTo>
                  <a:pt x="6522889" y="4584219"/>
                </a:moveTo>
                <a:cubicBezTo>
                  <a:pt x="6528225" y="4584219"/>
                  <a:pt x="6532610" y="4588668"/>
                  <a:pt x="6532610" y="4594006"/>
                </a:cubicBezTo>
                <a:cubicBezTo>
                  <a:pt x="6532610" y="4599345"/>
                  <a:pt x="6528289" y="4603730"/>
                  <a:pt x="6522889" y="4603730"/>
                </a:cubicBezTo>
                <a:cubicBezTo>
                  <a:pt x="6517489" y="4603730"/>
                  <a:pt x="6513105" y="4599409"/>
                  <a:pt x="6513105" y="4594006"/>
                </a:cubicBezTo>
                <a:cubicBezTo>
                  <a:pt x="6513105" y="4588604"/>
                  <a:pt x="6517489" y="4584219"/>
                  <a:pt x="6522889" y="4584219"/>
                </a:cubicBezTo>
                <a:close/>
                <a:moveTo>
                  <a:pt x="6281661" y="4584219"/>
                </a:moveTo>
                <a:cubicBezTo>
                  <a:pt x="6286997" y="4584219"/>
                  <a:pt x="6291381" y="4588668"/>
                  <a:pt x="6291381" y="4594006"/>
                </a:cubicBezTo>
                <a:cubicBezTo>
                  <a:pt x="6291381" y="4599345"/>
                  <a:pt x="6287061" y="4603730"/>
                  <a:pt x="6281661" y="4603730"/>
                </a:cubicBezTo>
                <a:cubicBezTo>
                  <a:pt x="6276261" y="4603730"/>
                  <a:pt x="6271877" y="4599409"/>
                  <a:pt x="6271877" y="4594006"/>
                </a:cubicBezTo>
                <a:cubicBezTo>
                  <a:pt x="6271877" y="4588604"/>
                  <a:pt x="6276261" y="4584219"/>
                  <a:pt x="6281661" y="4584219"/>
                </a:cubicBezTo>
                <a:close/>
                <a:moveTo>
                  <a:pt x="6040432" y="4584219"/>
                </a:moveTo>
                <a:cubicBezTo>
                  <a:pt x="6045832" y="4584219"/>
                  <a:pt x="6050216" y="4588668"/>
                  <a:pt x="6050216" y="4594006"/>
                </a:cubicBezTo>
                <a:cubicBezTo>
                  <a:pt x="6050216" y="4599345"/>
                  <a:pt x="6045769" y="4603730"/>
                  <a:pt x="6040432" y="4603730"/>
                </a:cubicBezTo>
                <a:cubicBezTo>
                  <a:pt x="6035095" y="4603730"/>
                  <a:pt x="6030712" y="4599409"/>
                  <a:pt x="6030712" y="4594006"/>
                </a:cubicBezTo>
                <a:cubicBezTo>
                  <a:pt x="6030712" y="4588604"/>
                  <a:pt x="6035032" y="4584219"/>
                  <a:pt x="6040432" y="4584219"/>
                </a:cubicBezTo>
                <a:close/>
                <a:moveTo>
                  <a:pt x="5799205" y="4584219"/>
                </a:moveTo>
                <a:cubicBezTo>
                  <a:pt x="5804606" y="4584219"/>
                  <a:pt x="5808989" y="4588668"/>
                  <a:pt x="5808989" y="4594006"/>
                </a:cubicBezTo>
                <a:cubicBezTo>
                  <a:pt x="5808989" y="4599345"/>
                  <a:pt x="5804542" y="4603730"/>
                  <a:pt x="5799205" y="4603730"/>
                </a:cubicBezTo>
                <a:cubicBezTo>
                  <a:pt x="5793870" y="4603730"/>
                  <a:pt x="5789486" y="4599409"/>
                  <a:pt x="5789486" y="4594006"/>
                </a:cubicBezTo>
                <a:cubicBezTo>
                  <a:pt x="5789486" y="4588604"/>
                  <a:pt x="5793806" y="4584219"/>
                  <a:pt x="5799205" y="4584219"/>
                </a:cubicBezTo>
                <a:close/>
                <a:moveTo>
                  <a:pt x="5557991" y="4584219"/>
                </a:moveTo>
                <a:cubicBezTo>
                  <a:pt x="5563392" y="4584219"/>
                  <a:pt x="5567774" y="4588668"/>
                  <a:pt x="5567774" y="4594006"/>
                </a:cubicBezTo>
                <a:cubicBezTo>
                  <a:pt x="5567774" y="4599345"/>
                  <a:pt x="5563392" y="4603730"/>
                  <a:pt x="5557991" y="4603730"/>
                </a:cubicBezTo>
                <a:cubicBezTo>
                  <a:pt x="5552592" y="4603730"/>
                  <a:pt x="5548208" y="4599409"/>
                  <a:pt x="5548208" y="4594006"/>
                </a:cubicBezTo>
                <a:cubicBezTo>
                  <a:pt x="5548208" y="4588604"/>
                  <a:pt x="5552592" y="4584219"/>
                  <a:pt x="5557991" y="4584219"/>
                </a:cubicBezTo>
                <a:close/>
                <a:moveTo>
                  <a:pt x="5316710" y="4584219"/>
                </a:moveTo>
                <a:cubicBezTo>
                  <a:pt x="5322044" y="4584219"/>
                  <a:pt x="5326429" y="4588668"/>
                  <a:pt x="5326429" y="4594006"/>
                </a:cubicBezTo>
                <a:cubicBezTo>
                  <a:pt x="5326429" y="4599345"/>
                  <a:pt x="5322105" y="4603730"/>
                  <a:pt x="5316710" y="4603730"/>
                </a:cubicBezTo>
                <a:cubicBezTo>
                  <a:pt x="5311316" y="4603730"/>
                  <a:pt x="5306924" y="4599409"/>
                  <a:pt x="5306924" y="4594006"/>
                </a:cubicBezTo>
                <a:cubicBezTo>
                  <a:pt x="5306924" y="4588604"/>
                  <a:pt x="5311316" y="4584219"/>
                  <a:pt x="5316710" y="4584219"/>
                </a:cubicBezTo>
                <a:close/>
                <a:moveTo>
                  <a:pt x="5075486" y="4584219"/>
                </a:moveTo>
                <a:cubicBezTo>
                  <a:pt x="5080820" y="4584219"/>
                  <a:pt x="5085202" y="4588668"/>
                  <a:pt x="5085202" y="4594006"/>
                </a:cubicBezTo>
                <a:cubicBezTo>
                  <a:pt x="5085202" y="4599345"/>
                  <a:pt x="5080883" y="4603730"/>
                  <a:pt x="5075486" y="4603730"/>
                </a:cubicBezTo>
                <a:cubicBezTo>
                  <a:pt x="5070087" y="4603730"/>
                  <a:pt x="5065705" y="4599409"/>
                  <a:pt x="5065705" y="4594006"/>
                </a:cubicBezTo>
                <a:cubicBezTo>
                  <a:pt x="5065705" y="4588604"/>
                  <a:pt x="5070087" y="4584219"/>
                  <a:pt x="5075486" y="4584219"/>
                </a:cubicBezTo>
                <a:close/>
                <a:moveTo>
                  <a:pt x="4834252" y="4584219"/>
                </a:moveTo>
                <a:cubicBezTo>
                  <a:pt x="4839658" y="4584219"/>
                  <a:pt x="4844040" y="4588668"/>
                  <a:pt x="4844040" y="4594006"/>
                </a:cubicBezTo>
                <a:cubicBezTo>
                  <a:pt x="4844040" y="4599345"/>
                  <a:pt x="4839595" y="4603730"/>
                  <a:pt x="4834252" y="4603730"/>
                </a:cubicBezTo>
                <a:cubicBezTo>
                  <a:pt x="4828917" y="4603730"/>
                  <a:pt x="4824534" y="4599409"/>
                  <a:pt x="4824534" y="4594006"/>
                </a:cubicBezTo>
                <a:cubicBezTo>
                  <a:pt x="4824534" y="4588604"/>
                  <a:pt x="4828853" y="4584219"/>
                  <a:pt x="4834252" y="4584219"/>
                </a:cubicBezTo>
                <a:close/>
                <a:moveTo>
                  <a:pt x="4593019" y="4584219"/>
                </a:moveTo>
                <a:cubicBezTo>
                  <a:pt x="4598416" y="4584219"/>
                  <a:pt x="4602795" y="4588668"/>
                  <a:pt x="4602795" y="4594006"/>
                </a:cubicBezTo>
                <a:cubicBezTo>
                  <a:pt x="4602795" y="4599345"/>
                  <a:pt x="4598353" y="4603730"/>
                  <a:pt x="4593019" y="4603730"/>
                </a:cubicBezTo>
                <a:cubicBezTo>
                  <a:pt x="4587686" y="4603730"/>
                  <a:pt x="4583304" y="4599409"/>
                  <a:pt x="4583304" y="4594006"/>
                </a:cubicBezTo>
                <a:cubicBezTo>
                  <a:pt x="4583304" y="4588604"/>
                  <a:pt x="4587622" y="4584219"/>
                  <a:pt x="4593019" y="4584219"/>
                </a:cubicBezTo>
                <a:close/>
                <a:moveTo>
                  <a:pt x="4351806" y="4584219"/>
                </a:moveTo>
                <a:cubicBezTo>
                  <a:pt x="4357195" y="4584219"/>
                  <a:pt x="4361580" y="4588668"/>
                  <a:pt x="4361580" y="4594006"/>
                </a:cubicBezTo>
                <a:cubicBezTo>
                  <a:pt x="4361580" y="4599345"/>
                  <a:pt x="4357195" y="4603730"/>
                  <a:pt x="4351806" y="4603730"/>
                </a:cubicBezTo>
                <a:cubicBezTo>
                  <a:pt x="4346397" y="4603730"/>
                  <a:pt x="4342006" y="4599409"/>
                  <a:pt x="4342006" y="4594006"/>
                </a:cubicBezTo>
                <a:cubicBezTo>
                  <a:pt x="4342006" y="4588604"/>
                  <a:pt x="4346397" y="4584219"/>
                  <a:pt x="4351806" y="4584219"/>
                </a:cubicBezTo>
                <a:close/>
                <a:moveTo>
                  <a:pt x="4110581" y="4584219"/>
                </a:moveTo>
                <a:cubicBezTo>
                  <a:pt x="4115986" y="4584219"/>
                  <a:pt x="4120362" y="4588668"/>
                  <a:pt x="4120362" y="4594006"/>
                </a:cubicBezTo>
                <a:cubicBezTo>
                  <a:pt x="4120362" y="4599345"/>
                  <a:pt x="4115986" y="4603730"/>
                  <a:pt x="4110581" y="4603730"/>
                </a:cubicBezTo>
                <a:cubicBezTo>
                  <a:pt x="4105180" y="4603730"/>
                  <a:pt x="4100799" y="4599409"/>
                  <a:pt x="4100799" y="4594006"/>
                </a:cubicBezTo>
                <a:cubicBezTo>
                  <a:pt x="4100799" y="4588604"/>
                  <a:pt x="4105180" y="4584219"/>
                  <a:pt x="4110581" y="4584219"/>
                </a:cubicBezTo>
                <a:close/>
                <a:moveTo>
                  <a:pt x="3869431" y="4584219"/>
                </a:moveTo>
                <a:cubicBezTo>
                  <a:pt x="3874765" y="4584219"/>
                  <a:pt x="3879151" y="4588668"/>
                  <a:pt x="3879151" y="4594006"/>
                </a:cubicBezTo>
                <a:cubicBezTo>
                  <a:pt x="3879151" y="4599345"/>
                  <a:pt x="3874828" y="4603730"/>
                  <a:pt x="3869431" y="4603730"/>
                </a:cubicBezTo>
                <a:cubicBezTo>
                  <a:pt x="3864032" y="4603730"/>
                  <a:pt x="3859648" y="4599409"/>
                  <a:pt x="3859648" y="4594006"/>
                </a:cubicBezTo>
                <a:cubicBezTo>
                  <a:pt x="3859648" y="4588604"/>
                  <a:pt x="3864032" y="4584219"/>
                  <a:pt x="3869431" y="4584219"/>
                </a:cubicBezTo>
                <a:close/>
                <a:moveTo>
                  <a:pt x="3628212" y="4584219"/>
                </a:moveTo>
                <a:cubicBezTo>
                  <a:pt x="3633533" y="4584219"/>
                  <a:pt x="3637936" y="4588668"/>
                  <a:pt x="3637936" y="4594006"/>
                </a:cubicBezTo>
                <a:cubicBezTo>
                  <a:pt x="3637936" y="4599345"/>
                  <a:pt x="3633597" y="4603730"/>
                  <a:pt x="3628212" y="4603730"/>
                </a:cubicBezTo>
                <a:cubicBezTo>
                  <a:pt x="3622815" y="4603730"/>
                  <a:pt x="3618432" y="4599409"/>
                  <a:pt x="3618432" y="4594006"/>
                </a:cubicBezTo>
                <a:cubicBezTo>
                  <a:pt x="3618432" y="4588604"/>
                  <a:pt x="3622815" y="4584219"/>
                  <a:pt x="3628212" y="4584219"/>
                </a:cubicBezTo>
                <a:close/>
                <a:moveTo>
                  <a:pt x="3386959" y="4584219"/>
                </a:moveTo>
                <a:cubicBezTo>
                  <a:pt x="3392360" y="4584219"/>
                  <a:pt x="3396744" y="4588668"/>
                  <a:pt x="3396744" y="4594006"/>
                </a:cubicBezTo>
                <a:cubicBezTo>
                  <a:pt x="3396744" y="4599345"/>
                  <a:pt x="3392296" y="4603730"/>
                  <a:pt x="3386959" y="4603730"/>
                </a:cubicBezTo>
                <a:cubicBezTo>
                  <a:pt x="3381621" y="4603730"/>
                  <a:pt x="3377237" y="4599409"/>
                  <a:pt x="3377237" y="4594006"/>
                </a:cubicBezTo>
                <a:cubicBezTo>
                  <a:pt x="3377237" y="4588604"/>
                  <a:pt x="3381558" y="4584219"/>
                  <a:pt x="3386959" y="4584219"/>
                </a:cubicBezTo>
                <a:close/>
                <a:moveTo>
                  <a:pt x="3145752" y="4584219"/>
                </a:moveTo>
                <a:cubicBezTo>
                  <a:pt x="3151150" y="4584219"/>
                  <a:pt x="3155533" y="4588668"/>
                  <a:pt x="3155533" y="4594006"/>
                </a:cubicBezTo>
                <a:cubicBezTo>
                  <a:pt x="3155533" y="4599345"/>
                  <a:pt x="3151087" y="4603730"/>
                  <a:pt x="3145752" y="4603730"/>
                </a:cubicBezTo>
                <a:cubicBezTo>
                  <a:pt x="3140416" y="4603730"/>
                  <a:pt x="3136033" y="4599409"/>
                  <a:pt x="3136033" y="4594006"/>
                </a:cubicBezTo>
                <a:cubicBezTo>
                  <a:pt x="3136033" y="4588604"/>
                  <a:pt x="3140352" y="4584219"/>
                  <a:pt x="3145752" y="4584219"/>
                </a:cubicBezTo>
                <a:close/>
                <a:moveTo>
                  <a:pt x="2904574" y="4584219"/>
                </a:moveTo>
                <a:cubicBezTo>
                  <a:pt x="2909973" y="4584219"/>
                  <a:pt x="2914356" y="4588668"/>
                  <a:pt x="2914356" y="4594006"/>
                </a:cubicBezTo>
                <a:cubicBezTo>
                  <a:pt x="2914356" y="4599345"/>
                  <a:pt x="2909973" y="4603730"/>
                  <a:pt x="2904574" y="4603730"/>
                </a:cubicBezTo>
                <a:cubicBezTo>
                  <a:pt x="2899175" y="4603730"/>
                  <a:pt x="2894792" y="4599409"/>
                  <a:pt x="2894792" y="4594006"/>
                </a:cubicBezTo>
                <a:cubicBezTo>
                  <a:pt x="2894792" y="4588604"/>
                  <a:pt x="2899175" y="4584219"/>
                  <a:pt x="2904574" y="4584219"/>
                </a:cubicBezTo>
                <a:close/>
                <a:moveTo>
                  <a:pt x="2663275" y="4584219"/>
                </a:moveTo>
                <a:cubicBezTo>
                  <a:pt x="2668613" y="4584219"/>
                  <a:pt x="2673000" y="4588668"/>
                  <a:pt x="2673000" y="4594006"/>
                </a:cubicBezTo>
                <a:cubicBezTo>
                  <a:pt x="2673000" y="4599345"/>
                  <a:pt x="2668677" y="4603730"/>
                  <a:pt x="2663275" y="4603730"/>
                </a:cubicBezTo>
                <a:cubicBezTo>
                  <a:pt x="2657877" y="4603730"/>
                  <a:pt x="2653493" y="4599409"/>
                  <a:pt x="2653493" y="4594006"/>
                </a:cubicBezTo>
                <a:cubicBezTo>
                  <a:pt x="2653493" y="4588604"/>
                  <a:pt x="2657877" y="4584219"/>
                  <a:pt x="2663275" y="4584219"/>
                </a:cubicBezTo>
                <a:close/>
                <a:moveTo>
                  <a:pt x="2422038" y="4584219"/>
                </a:moveTo>
                <a:cubicBezTo>
                  <a:pt x="2427372" y="4584219"/>
                  <a:pt x="2431755" y="4588668"/>
                  <a:pt x="2431755" y="4594006"/>
                </a:cubicBezTo>
                <a:cubicBezTo>
                  <a:pt x="2431755" y="4599345"/>
                  <a:pt x="2427436" y="4603730"/>
                  <a:pt x="2422038" y="4603730"/>
                </a:cubicBezTo>
                <a:cubicBezTo>
                  <a:pt x="2416641" y="4603730"/>
                  <a:pt x="2412258" y="4599409"/>
                  <a:pt x="2412258" y="4594006"/>
                </a:cubicBezTo>
                <a:cubicBezTo>
                  <a:pt x="2412258" y="4588604"/>
                  <a:pt x="2416641" y="4584219"/>
                  <a:pt x="2422038" y="4584219"/>
                </a:cubicBezTo>
                <a:close/>
                <a:moveTo>
                  <a:pt x="2180796" y="4584219"/>
                </a:moveTo>
                <a:cubicBezTo>
                  <a:pt x="2186202" y="4584219"/>
                  <a:pt x="2190581" y="4588668"/>
                  <a:pt x="2190581" y="4594006"/>
                </a:cubicBezTo>
                <a:cubicBezTo>
                  <a:pt x="2190581" y="4599345"/>
                  <a:pt x="2186136" y="4603730"/>
                  <a:pt x="2180796" y="4603730"/>
                </a:cubicBezTo>
                <a:cubicBezTo>
                  <a:pt x="2175475" y="4603730"/>
                  <a:pt x="2171085" y="4599409"/>
                  <a:pt x="2171085" y="4594006"/>
                </a:cubicBezTo>
                <a:cubicBezTo>
                  <a:pt x="2171085" y="4588604"/>
                  <a:pt x="2175412" y="4584219"/>
                  <a:pt x="2180796" y="4584219"/>
                </a:cubicBezTo>
                <a:close/>
                <a:moveTo>
                  <a:pt x="1939583" y="4584219"/>
                </a:moveTo>
                <a:cubicBezTo>
                  <a:pt x="1944982" y="4584219"/>
                  <a:pt x="1949366" y="4588668"/>
                  <a:pt x="1949366" y="4594006"/>
                </a:cubicBezTo>
                <a:cubicBezTo>
                  <a:pt x="1949366" y="4599345"/>
                  <a:pt x="1944920" y="4603730"/>
                  <a:pt x="1939583" y="4603730"/>
                </a:cubicBezTo>
                <a:cubicBezTo>
                  <a:pt x="1934247" y="4603730"/>
                  <a:pt x="1929861" y="4599409"/>
                  <a:pt x="1929861" y="4594006"/>
                </a:cubicBezTo>
                <a:cubicBezTo>
                  <a:pt x="1929861" y="4588604"/>
                  <a:pt x="1934184" y="4584219"/>
                  <a:pt x="1939583" y="4584219"/>
                </a:cubicBezTo>
                <a:close/>
                <a:moveTo>
                  <a:pt x="1698332" y="4584219"/>
                </a:moveTo>
                <a:cubicBezTo>
                  <a:pt x="1703734" y="4584219"/>
                  <a:pt x="1708118" y="4588668"/>
                  <a:pt x="1708118" y="4594006"/>
                </a:cubicBezTo>
                <a:cubicBezTo>
                  <a:pt x="1708118" y="4599345"/>
                  <a:pt x="1703734" y="4603730"/>
                  <a:pt x="1698332" y="4603730"/>
                </a:cubicBezTo>
                <a:cubicBezTo>
                  <a:pt x="1692931" y="4603730"/>
                  <a:pt x="1688548" y="4599409"/>
                  <a:pt x="1688548" y="4594006"/>
                </a:cubicBezTo>
                <a:cubicBezTo>
                  <a:pt x="1688548" y="4588604"/>
                  <a:pt x="1692931" y="4584219"/>
                  <a:pt x="1698332" y="4584219"/>
                </a:cubicBezTo>
                <a:close/>
                <a:moveTo>
                  <a:pt x="1457108" y="4584219"/>
                </a:moveTo>
                <a:cubicBezTo>
                  <a:pt x="1462444" y="4584219"/>
                  <a:pt x="1466828" y="4588668"/>
                  <a:pt x="1466828" y="4594006"/>
                </a:cubicBezTo>
                <a:cubicBezTo>
                  <a:pt x="1466828" y="4599345"/>
                  <a:pt x="1462508" y="4603730"/>
                  <a:pt x="1457108" y="4603730"/>
                </a:cubicBezTo>
                <a:cubicBezTo>
                  <a:pt x="1451708" y="4603730"/>
                  <a:pt x="1447324" y="4599409"/>
                  <a:pt x="1447324" y="4594006"/>
                </a:cubicBezTo>
                <a:cubicBezTo>
                  <a:pt x="1447324" y="4588604"/>
                  <a:pt x="1451708" y="4584219"/>
                  <a:pt x="1457108" y="4584219"/>
                </a:cubicBezTo>
                <a:close/>
                <a:moveTo>
                  <a:pt x="1215886" y="4584219"/>
                </a:moveTo>
                <a:cubicBezTo>
                  <a:pt x="1221286" y="4584219"/>
                  <a:pt x="1225670" y="4588668"/>
                  <a:pt x="1225670" y="4594006"/>
                </a:cubicBezTo>
                <a:cubicBezTo>
                  <a:pt x="1225670" y="4599345"/>
                  <a:pt x="1221223" y="4603730"/>
                  <a:pt x="1215886" y="4603730"/>
                </a:cubicBezTo>
                <a:cubicBezTo>
                  <a:pt x="1210551" y="4603730"/>
                  <a:pt x="1206167" y="4599409"/>
                  <a:pt x="1206167" y="4594006"/>
                </a:cubicBezTo>
                <a:cubicBezTo>
                  <a:pt x="1206167" y="4588604"/>
                  <a:pt x="1210487" y="4584219"/>
                  <a:pt x="1215886" y="4584219"/>
                </a:cubicBezTo>
                <a:close/>
                <a:moveTo>
                  <a:pt x="974666" y="4584219"/>
                </a:moveTo>
                <a:cubicBezTo>
                  <a:pt x="980066" y="4584219"/>
                  <a:pt x="984450" y="4588668"/>
                  <a:pt x="984450" y="4594006"/>
                </a:cubicBezTo>
                <a:cubicBezTo>
                  <a:pt x="984450" y="4599345"/>
                  <a:pt x="980003" y="4603730"/>
                  <a:pt x="974666" y="4603730"/>
                </a:cubicBezTo>
                <a:cubicBezTo>
                  <a:pt x="969330" y="4603730"/>
                  <a:pt x="964947" y="4599409"/>
                  <a:pt x="964947" y="4594006"/>
                </a:cubicBezTo>
                <a:cubicBezTo>
                  <a:pt x="964947" y="4588604"/>
                  <a:pt x="969266" y="4584219"/>
                  <a:pt x="974666" y="4584219"/>
                </a:cubicBezTo>
                <a:close/>
                <a:moveTo>
                  <a:pt x="733446" y="4584219"/>
                </a:moveTo>
                <a:cubicBezTo>
                  <a:pt x="738782" y="4584219"/>
                  <a:pt x="743166" y="4588668"/>
                  <a:pt x="743166" y="4594006"/>
                </a:cubicBezTo>
                <a:cubicBezTo>
                  <a:pt x="743166" y="4599345"/>
                  <a:pt x="738846" y="4603730"/>
                  <a:pt x="733446" y="4603730"/>
                </a:cubicBezTo>
                <a:cubicBezTo>
                  <a:pt x="728047" y="4603730"/>
                  <a:pt x="723663" y="4599409"/>
                  <a:pt x="723663" y="4594006"/>
                </a:cubicBezTo>
                <a:cubicBezTo>
                  <a:pt x="723663" y="4588604"/>
                  <a:pt x="728047" y="4584219"/>
                  <a:pt x="733446" y="4584219"/>
                </a:cubicBezTo>
                <a:close/>
                <a:moveTo>
                  <a:pt x="492226" y="4584219"/>
                </a:moveTo>
                <a:cubicBezTo>
                  <a:pt x="497562" y="4584219"/>
                  <a:pt x="501946" y="4588668"/>
                  <a:pt x="501946" y="4594006"/>
                </a:cubicBezTo>
                <a:cubicBezTo>
                  <a:pt x="501946" y="4599345"/>
                  <a:pt x="497626" y="4603730"/>
                  <a:pt x="492226" y="4603730"/>
                </a:cubicBezTo>
                <a:cubicBezTo>
                  <a:pt x="486826" y="4603730"/>
                  <a:pt x="482442" y="4599409"/>
                  <a:pt x="482442" y="4594006"/>
                </a:cubicBezTo>
                <a:cubicBezTo>
                  <a:pt x="482442" y="4588604"/>
                  <a:pt x="486826" y="4584219"/>
                  <a:pt x="492226" y="4584219"/>
                </a:cubicBezTo>
                <a:close/>
                <a:moveTo>
                  <a:pt x="251006" y="4584219"/>
                </a:moveTo>
                <a:cubicBezTo>
                  <a:pt x="256406" y="4584219"/>
                  <a:pt x="260790" y="4588668"/>
                  <a:pt x="260790" y="4594006"/>
                </a:cubicBezTo>
                <a:cubicBezTo>
                  <a:pt x="260790" y="4599345"/>
                  <a:pt x="256343" y="4603730"/>
                  <a:pt x="251006" y="4603730"/>
                </a:cubicBezTo>
                <a:cubicBezTo>
                  <a:pt x="245670" y="4603730"/>
                  <a:pt x="241286" y="4599409"/>
                  <a:pt x="241286" y="4594006"/>
                </a:cubicBezTo>
                <a:cubicBezTo>
                  <a:pt x="241286" y="4588604"/>
                  <a:pt x="245606" y="4584219"/>
                  <a:pt x="251006" y="4584219"/>
                </a:cubicBezTo>
                <a:close/>
                <a:moveTo>
                  <a:pt x="9723" y="4584219"/>
                </a:moveTo>
                <a:cubicBezTo>
                  <a:pt x="15123" y="4584219"/>
                  <a:pt x="19507" y="4588668"/>
                  <a:pt x="19507" y="4594006"/>
                </a:cubicBezTo>
                <a:cubicBezTo>
                  <a:pt x="19507" y="4599345"/>
                  <a:pt x="15060" y="4603730"/>
                  <a:pt x="9723" y="4603730"/>
                </a:cubicBezTo>
                <a:cubicBezTo>
                  <a:pt x="4387" y="4603730"/>
                  <a:pt x="3" y="4599409"/>
                  <a:pt x="3" y="4594006"/>
                </a:cubicBezTo>
                <a:cubicBezTo>
                  <a:pt x="3" y="4588604"/>
                  <a:pt x="4323" y="4584219"/>
                  <a:pt x="9723" y="4584219"/>
                </a:cubicBezTo>
                <a:close/>
                <a:moveTo>
                  <a:pt x="11820259" y="4342968"/>
                </a:moveTo>
                <a:cubicBezTo>
                  <a:pt x="11825659" y="4342968"/>
                  <a:pt x="11830043" y="4347290"/>
                  <a:pt x="11830043" y="4352692"/>
                </a:cubicBezTo>
                <a:cubicBezTo>
                  <a:pt x="11830043" y="4358094"/>
                  <a:pt x="11825596" y="4362479"/>
                  <a:pt x="11820259" y="4362479"/>
                </a:cubicBezTo>
                <a:cubicBezTo>
                  <a:pt x="11814922" y="4362479"/>
                  <a:pt x="11810539" y="4358030"/>
                  <a:pt x="11810539" y="4352692"/>
                </a:cubicBezTo>
                <a:cubicBezTo>
                  <a:pt x="11810539" y="4347353"/>
                  <a:pt x="11814859" y="4342968"/>
                  <a:pt x="11820259" y="4342968"/>
                </a:cubicBezTo>
                <a:close/>
                <a:moveTo>
                  <a:pt x="11579030" y="4342968"/>
                </a:moveTo>
                <a:cubicBezTo>
                  <a:pt x="11584430" y="4342968"/>
                  <a:pt x="11588815" y="4347290"/>
                  <a:pt x="11588815" y="4352692"/>
                </a:cubicBezTo>
                <a:cubicBezTo>
                  <a:pt x="11588815" y="4358094"/>
                  <a:pt x="11584367" y="4362479"/>
                  <a:pt x="11579030" y="4362479"/>
                </a:cubicBezTo>
                <a:cubicBezTo>
                  <a:pt x="11573694" y="4362479"/>
                  <a:pt x="11569310" y="4358030"/>
                  <a:pt x="11569310" y="4352692"/>
                </a:cubicBezTo>
                <a:cubicBezTo>
                  <a:pt x="11569310" y="4347353"/>
                  <a:pt x="11573630" y="4342968"/>
                  <a:pt x="11579030" y="4342968"/>
                </a:cubicBezTo>
                <a:close/>
                <a:moveTo>
                  <a:pt x="11337802" y="4342968"/>
                </a:moveTo>
                <a:cubicBezTo>
                  <a:pt x="11343202" y="4342968"/>
                  <a:pt x="11347587" y="4347290"/>
                  <a:pt x="11347587" y="4352692"/>
                </a:cubicBezTo>
                <a:cubicBezTo>
                  <a:pt x="11347587" y="4358094"/>
                  <a:pt x="11343139" y="4362479"/>
                  <a:pt x="11337802" y="4362479"/>
                </a:cubicBezTo>
                <a:cubicBezTo>
                  <a:pt x="11332466" y="4362479"/>
                  <a:pt x="11328082" y="4358030"/>
                  <a:pt x="11328082" y="4352692"/>
                </a:cubicBezTo>
                <a:cubicBezTo>
                  <a:pt x="11328082" y="4347353"/>
                  <a:pt x="11332402" y="4342968"/>
                  <a:pt x="11337802" y="4342968"/>
                </a:cubicBezTo>
                <a:close/>
                <a:moveTo>
                  <a:pt x="11096574" y="4342968"/>
                </a:moveTo>
                <a:cubicBezTo>
                  <a:pt x="11101910" y="4342968"/>
                  <a:pt x="11106294" y="4347290"/>
                  <a:pt x="11106294" y="4352692"/>
                </a:cubicBezTo>
                <a:cubicBezTo>
                  <a:pt x="11106294" y="4358094"/>
                  <a:pt x="11101974" y="4362479"/>
                  <a:pt x="11096574" y="4362479"/>
                </a:cubicBezTo>
                <a:cubicBezTo>
                  <a:pt x="11091174" y="4362479"/>
                  <a:pt x="11086790" y="4358030"/>
                  <a:pt x="11086790" y="4352692"/>
                </a:cubicBezTo>
                <a:cubicBezTo>
                  <a:pt x="11086790" y="4347353"/>
                  <a:pt x="11091174" y="4342968"/>
                  <a:pt x="11096574" y="4342968"/>
                </a:cubicBezTo>
                <a:close/>
                <a:moveTo>
                  <a:pt x="10855345" y="4342968"/>
                </a:moveTo>
                <a:cubicBezTo>
                  <a:pt x="10860682" y="4342968"/>
                  <a:pt x="10865065" y="4347290"/>
                  <a:pt x="10865065" y="4352692"/>
                </a:cubicBezTo>
                <a:cubicBezTo>
                  <a:pt x="10865065" y="4358094"/>
                  <a:pt x="10860682" y="4362479"/>
                  <a:pt x="10855345" y="4362479"/>
                </a:cubicBezTo>
                <a:cubicBezTo>
                  <a:pt x="10850008" y="4362479"/>
                  <a:pt x="10845625" y="4358030"/>
                  <a:pt x="10845625" y="4352692"/>
                </a:cubicBezTo>
                <a:cubicBezTo>
                  <a:pt x="10845625" y="4347353"/>
                  <a:pt x="10849945" y="4342968"/>
                  <a:pt x="10855345" y="4342968"/>
                </a:cubicBezTo>
                <a:close/>
                <a:moveTo>
                  <a:pt x="10614116" y="4342968"/>
                </a:moveTo>
                <a:cubicBezTo>
                  <a:pt x="10619516" y="4342968"/>
                  <a:pt x="10623901" y="4347290"/>
                  <a:pt x="10623901" y="4352692"/>
                </a:cubicBezTo>
                <a:cubicBezTo>
                  <a:pt x="10623901" y="4358094"/>
                  <a:pt x="10619454" y="4362479"/>
                  <a:pt x="10614116" y="4362479"/>
                </a:cubicBezTo>
                <a:cubicBezTo>
                  <a:pt x="10608780" y="4362479"/>
                  <a:pt x="10604396" y="4358030"/>
                  <a:pt x="10604396" y="4352692"/>
                </a:cubicBezTo>
                <a:cubicBezTo>
                  <a:pt x="10604396" y="4347353"/>
                  <a:pt x="10608716" y="4342968"/>
                  <a:pt x="10614116" y="4342968"/>
                </a:cubicBezTo>
                <a:close/>
                <a:moveTo>
                  <a:pt x="10372888" y="4342968"/>
                </a:moveTo>
                <a:cubicBezTo>
                  <a:pt x="10378288" y="4342968"/>
                  <a:pt x="10382673" y="4347290"/>
                  <a:pt x="10382673" y="4352692"/>
                </a:cubicBezTo>
                <a:cubicBezTo>
                  <a:pt x="10382673" y="4358094"/>
                  <a:pt x="10378225" y="4362479"/>
                  <a:pt x="10372888" y="4362479"/>
                </a:cubicBezTo>
                <a:cubicBezTo>
                  <a:pt x="10367552" y="4362479"/>
                  <a:pt x="10363168" y="4358030"/>
                  <a:pt x="10363168" y="4352692"/>
                </a:cubicBezTo>
                <a:cubicBezTo>
                  <a:pt x="10363168" y="4347353"/>
                  <a:pt x="10367488" y="4342968"/>
                  <a:pt x="10372888" y="4342968"/>
                </a:cubicBezTo>
                <a:close/>
                <a:moveTo>
                  <a:pt x="10131660" y="4342968"/>
                </a:moveTo>
                <a:cubicBezTo>
                  <a:pt x="10137060" y="4342968"/>
                  <a:pt x="10141444" y="4347290"/>
                  <a:pt x="10141444" y="4352692"/>
                </a:cubicBezTo>
                <a:cubicBezTo>
                  <a:pt x="10141444" y="4358094"/>
                  <a:pt x="10136997" y="4362479"/>
                  <a:pt x="10131660" y="4362479"/>
                </a:cubicBezTo>
                <a:cubicBezTo>
                  <a:pt x="10126323" y="4362479"/>
                  <a:pt x="10121940" y="4358030"/>
                  <a:pt x="10121940" y="4352692"/>
                </a:cubicBezTo>
                <a:cubicBezTo>
                  <a:pt x="10121940" y="4347353"/>
                  <a:pt x="10126260" y="4342968"/>
                  <a:pt x="10131660" y="4342968"/>
                </a:cubicBezTo>
                <a:close/>
                <a:moveTo>
                  <a:pt x="9890432" y="4342968"/>
                </a:moveTo>
                <a:cubicBezTo>
                  <a:pt x="9895768" y="4342968"/>
                  <a:pt x="9900152" y="4347290"/>
                  <a:pt x="9900152" y="4352692"/>
                </a:cubicBezTo>
                <a:cubicBezTo>
                  <a:pt x="9900152" y="4358094"/>
                  <a:pt x="9895832" y="4362479"/>
                  <a:pt x="9890432" y="4362479"/>
                </a:cubicBezTo>
                <a:cubicBezTo>
                  <a:pt x="9885031" y="4362479"/>
                  <a:pt x="9880648" y="4358030"/>
                  <a:pt x="9880648" y="4352692"/>
                </a:cubicBezTo>
                <a:cubicBezTo>
                  <a:pt x="9880648" y="4347353"/>
                  <a:pt x="9885031" y="4342968"/>
                  <a:pt x="9890432" y="4342968"/>
                </a:cubicBezTo>
                <a:close/>
                <a:moveTo>
                  <a:pt x="9649203" y="4342968"/>
                </a:moveTo>
                <a:cubicBezTo>
                  <a:pt x="9654540" y="4342968"/>
                  <a:pt x="9658923" y="4347290"/>
                  <a:pt x="9658923" y="4352692"/>
                </a:cubicBezTo>
                <a:cubicBezTo>
                  <a:pt x="9658923" y="4358094"/>
                  <a:pt x="9654540" y="4362479"/>
                  <a:pt x="9649203" y="4362479"/>
                </a:cubicBezTo>
                <a:cubicBezTo>
                  <a:pt x="9643866" y="4362479"/>
                  <a:pt x="9639483" y="4358030"/>
                  <a:pt x="9639483" y="4352692"/>
                </a:cubicBezTo>
                <a:cubicBezTo>
                  <a:pt x="9639483" y="4347353"/>
                  <a:pt x="9643803" y="4342968"/>
                  <a:pt x="9649203" y="4342968"/>
                </a:cubicBezTo>
                <a:close/>
                <a:moveTo>
                  <a:pt x="9417695" y="4342968"/>
                </a:moveTo>
                <a:cubicBezTo>
                  <a:pt x="9423031" y="4342968"/>
                  <a:pt x="9427416" y="4347290"/>
                  <a:pt x="9427416" y="4352692"/>
                </a:cubicBezTo>
                <a:cubicBezTo>
                  <a:pt x="9427416" y="4358094"/>
                  <a:pt x="9423095" y="4362479"/>
                  <a:pt x="9417695" y="4362479"/>
                </a:cubicBezTo>
                <a:cubicBezTo>
                  <a:pt x="9412295" y="4362479"/>
                  <a:pt x="9407911" y="4358030"/>
                  <a:pt x="9407911" y="4352692"/>
                </a:cubicBezTo>
                <a:cubicBezTo>
                  <a:pt x="9407911" y="4347353"/>
                  <a:pt x="9412295" y="4342968"/>
                  <a:pt x="9417695" y="4342968"/>
                </a:cubicBezTo>
                <a:close/>
                <a:moveTo>
                  <a:pt x="9176467" y="4342968"/>
                </a:moveTo>
                <a:cubicBezTo>
                  <a:pt x="9181803" y="4342968"/>
                  <a:pt x="9186187" y="4347290"/>
                  <a:pt x="9186187" y="4352692"/>
                </a:cubicBezTo>
                <a:cubicBezTo>
                  <a:pt x="9186187" y="4358094"/>
                  <a:pt x="9181867" y="4362479"/>
                  <a:pt x="9176467" y="4362479"/>
                </a:cubicBezTo>
                <a:cubicBezTo>
                  <a:pt x="9171066" y="4362479"/>
                  <a:pt x="9166683" y="4358030"/>
                  <a:pt x="9166683" y="4352692"/>
                </a:cubicBezTo>
                <a:cubicBezTo>
                  <a:pt x="9166683" y="4347353"/>
                  <a:pt x="9171066" y="4342968"/>
                  <a:pt x="9176467" y="4342968"/>
                </a:cubicBezTo>
                <a:close/>
                <a:moveTo>
                  <a:pt x="8935237" y="4342968"/>
                </a:moveTo>
                <a:cubicBezTo>
                  <a:pt x="8940574" y="4342968"/>
                  <a:pt x="8944958" y="4347290"/>
                  <a:pt x="8944958" y="4352692"/>
                </a:cubicBezTo>
                <a:cubicBezTo>
                  <a:pt x="8944958" y="4358094"/>
                  <a:pt x="8940638" y="4362479"/>
                  <a:pt x="8935237" y="4362479"/>
                </a:cubicBezTo>
                <a:cubicBezTo>
                  <a:pt x="8929837" y="4362479"/>
                  <a:pt x="8925454" y="4358030"/>
                  <a:pt x="8925454" y="4352692"/>
                </a:cubicBezTo>
                <a:cubicBezTo>
                  <a:pt x="8925454" y="4347353"/>
                  <a:pt x="8929837" y="4342968"/>
                  <a:pt x="8935237" y="4342968"/>
                </a:cubicBezTo>
                <a:close/>
                <a:moveTo>
                  <a:pt x="8694009" y="4342968"/>
                </a:moveTo>
                <a:cubicBezTo>
                  <a:pt x="8699346" y="4342968"/>
                  <a:pt x="8703730" y="4347290"/>
                  <a:pt x="8703730" y="4352692"/>
                </a:cubicBezTo>
                <a:cubicBezTo>
                  <a:pt x="8703730" y="4358094"/>
                  <a:pt x="8699346" y="4362479"/>
                  <a:pt x="8694009" y="4362479"/>
                </a:cubicBezTo>
                <a:cubicBezTo>
                  <a:pt x="8688673" y="4362479"/>
                  <a:pt x="8684289" y="4358030"/>
                  <a:pt x="8684289" y="4352692"/>
                </a:cubicBezTo>
                <a:cubicBezTo>
                  <a:pt x="8684289" y="4347353"/>
                  <a:pt x="8688609" y="4342968"/>
                  <a:pt x="8694009" y="4342968"/>
                </a:cubicBezTo>
                <a:close/>
                <a:moveTo>
                  <a:pt x="8452781" y="4342968"/>
                </a:moveTo>
                <a:cubicBezTo>
                  <a:pt x="8458181" y="4342968"/>
                  <a:pt x="8462566" y="4347290"/>
                  <a:pt x="8462566" y="4352692"/>
                </a:cubicBezTo>
                <a:cubicBezTo>
                  <a:pt x="8462566" y="4358094"/>
                  <a:pt x="8458118" y="4362479"/>
                  <a:pt x="8452781" y="4362479"/>
                </a:cubicBezTo>
                <a:cubicBezTo>
                  <a:pt x="8447445" y="4362479"/>
                  <a:pt x="8443061" y="4358030"/>
                  <a:pt x="8443061" y="4352692"/>
                </a:cubicBezTo>
                <a:cubicBezTo>
                  <a:pt x="8443061" y="4347353"/>
                  <a:pt x="8447381" y="4342968"/>
                  <a:pt x="8452781" y="4342968"/>
                </a:cubicBezTo>
                <a:close/>
                <a:moveTo>
                  <a:pt x="8211553" y="4342968"/>
                </a:moveTo>
                <a:cubicBezTo>
                  <a:pt x="8216889" y="4342968"/>
                  <a:pt x="8221273" y="4347290"/>
                  <a:pt x="8221273" y="4352692"/>
                </a:cubicBezTo>
                <a:cubicBezTo>
                  <a:pt x="8221273" y="4358094"/>
                  <a:pt x="8216953" y="4362479"/>
                  <a:pt x="8211553" y="4362479"/>
                </a:cubicBezTo>
                <a:cubicBezTo>
                  <a:pt x="8206152" y="4362479"/>
                  <a:pt x="8201769" y="4358030"/>
                  <a:pt x="8201769" y="4352692"/>
                </a:cubicBezTo>
                <a:cubicBezTo>
                  <a:pt x="8201769" y="4347353"/>
                  <a:pt x="8206152" y="4342968"/>
                  <a:pt x="8211553" y="4342968"/>
                </a:cubicBezTo>
                <a:close/>
                <a:moveTo>
                  <a:pt x="7970260" y="4342968"/>
                </a:moveTo>
                <a:cubicBezTo>
                  <a:pt x="7975661" y="4342968"/>
                  <a:pt x="7980044" y="4347290"/>
                  <a:pt x="7980044" y="4352692"/>
                </a:cubicBezTo>
                <a:cubicBezTo>
                  <a:pt x="7980044" y="4358094"/>
                  <a:pt x="7975661" y="4362479"/>
                  <a:pt x="7970260" y="4362479"/>
                </a:cubicBezTo>
                <a:cubicBezTo>
                  <a:pt x="7964860" y="4362479"/>
                  <a:pt x="7960477" y="4358030"/>
                  <a:pt x="7960477" y="4352692"/>
                </a:cubicBezTo>
                <a:cubicBezTo>
                  <a:pt x="7960477" y="4347353"/>
                  <a:pt x="7964860" y="4342968"/>
                  <a:pt x="7970260" y="4342968"/>
                </a:cubicBezTo>
                <a:close/>
                <a:moveTo>
                  <a:pt x="7729032" y="4342968"/>
                </a:moveTo>
                <a:cubicBezTo>
                  <a:pt x="7734369" y="4342968"/>
                  <a:pt x="7738753" y="4347290"/>
                  <a:pt x="7738753" y="4352692"/>
                </a:cubicBezTo>
                <a:cubicBezTo>
                  <a:pt x="7738753" y="4358094"/>
                  <a:pt x="7734432" y="4362479"/>
                  <a:pt x="7729032" y="4362479"/>
                </a:cubicBezTo>
                <a:cubicBezTo>
                  <a:pt x="7723632" y="4362479"/>
                  <a:pt x="7719249" y="4358030"/>
                  <a:pt x="7719249" y="4352692"/>
                </a:cubicBezTo>
                <a:cubicBezTo>
                  <a:pt x="7719249" y="4347353"/>
                  <a:pt x="7723632" y="4342968"/>
                  <a:pt x="7729032" y="4342968"/>
                </a:cubicBezTo>
                <a:close/>
                <a:moveTo>
                  <a:pt x="7487803" y="4342968"/>
                </a:moveTo>
                <a:cubicBezTo>
                  <a:pt x="7493139" y="4342968"/>
                  <a:pt x="7497524" y="4347290"/>
                  <a:pt x="7497524" y="4352692"/>
                </a:cubicBezTo>
                <a:cubicBezTo>
                  <a:pt x="7497524" y="4358094"/>
                  <a:pt x="7493203" y="4362479"/>
                  <a:pt x="7487803" y="4362479"/>
                </a:cubicBezTo>
                <a:cubicBezTo>
                  <a:pt x="7482403" y="4362479"/>
                  <a:pt x="7478019" y="4358030"/>
                  <a:pt x="7478019" y="4352692"/>
                </a:cubicBezTo>
                <a:cubicBezTo>
                  <a:pt x="7478019" y="4347353"/>
                  <a:pt x="7482403" y="4342968"/>
                  <a:pt x="7487803" y="4342968"/>
                </a:cubicBezTo>
                <a:close/>
                <a:moveTo>
                  <a:pt x="7246575" y="4342968"/>
                </a:moveTo>
                <a:cubicBezTo>
                  <a:pt x="7251975" y="4342968"/>
                  <a:pt x="7256359" y="4347290"/>
                  <a:pt x="7256359" y="4352692"/>
                </a:cubicBezTo>
                <a:cubicBezTo>
                  <a:pt x="7256359" y="4358094"/>
                  <a:pt x="7251912" y="4362479"/>
                  <a:pt x="7246575" y="4362479"/>
                </a:cubicBezTo>
                <a:cubicBezTo>
                  <a:pt x="7241238" y="4362479"/>
                  <a:pt x="7236855" y="4358030"/>
                  <a:pt x="7236855" y="4352692"/>
                </a:cubicBezTo>
                <a:cubicBezTo>
                  <a:pt x="7236855" y="4347353"/>
                  <a:pt x="7241175" y="4342968"/>
                  <a:pt x="7246575" y="4342968"/>
                </a:cubicBezTo>
                <a:close/>
                <a:moveTo>
                  <a:pt x="7005346" y="4342968"/>
                </a:moveTo>
                <a:cubicBezTo>
                  <a:pt x="7010746" y="4342968"/>
                  <a:pt x="7015130" y="4347290"/>
                  <a:pt x="7015130" y="4352692"/>
                </a:cubicBezTo>
                <a:cubicBezTo>
                  <a:pt x="7015130" y="4358094"/>
                  <a:pt x="7010683" y="4362479"/>
                  <a:pt x="7005346" y="4362479"/>
                </a:cubicBezTo>
                <a:cubicBezTo>
                  <a:pt x="7000009" y="4362479"/>
                  <a:pt x="6995626" y="4358030"/>
                  <a:pt x="6995626" y="4352692"/>
                </a:cubicBezTo>
                <a:cubicBezTo>
                  <a:pt x="6995626" y="4347353"/>
                  <a:pt x="6999946" y="4342968"/>
                  <a:pt x="7005346" y="4342968"/>
                </a:cubicBezTo>
                <a:close/>
                <a:moveTo>
                  <a:pt x="6764118" y="4342968"/>
                </a:moveTo>
                <a:cubicBezTo>
                  <a:pt x="6769518" y="4342968"/>
                  <a:pt x="6773902" y="4347290"/>
                  <a:pt x="6773902" y="4352692"/>
                </a:cubicBezTo>
                <a:cubicBezTo>
                  <a:pt x="6773902" y="4358094"/>
                  <a:pt x="6769518" y="4362479"/>
                  <a:pt x="6764118" y="4362479"/>
                </a:cubicBezTo>
                <a:cubicBezTo>
                  <a:pt x="6758718" y="4362479"/>
                  <a:pt x="6754335" y="4358030"/>
                  <a:pt x="6754335" y="4352692"/>
                </a:cubicBezTo>
                <a:cubicBezTo>
                  <a:pt x="6754335" y="4347353"/>
                  <a:pt x="6758718" y="4342968"/>
                  <a:pt x="6764118" y="4342968"/>
                </a:cubicBezTo>
                <a:close/>
                <a:moveTo>
                  <a:pt x="6522889" y="4342968"/>
                </a:moveTo>
                <a:cubicBezTo>
                  <a:pt x="6528225" y="4342968"/>
                  <a:pt x="6532610" y="4347290"/>
                  <a:pt x="6532610" y="4352692"/>
                </a:cubicBezTo>
                <a:cubicBezTo>
                  <a:pt x="6532610" y="4358094"/>
                  <a:pt x="6528289" y="4362479"/>
                  <a:pt x="6522889" y="4362479"/>
                </a:cubicBezTo>
                <a:cubicBezTo>
                  <a:pt x="6517489" y="4362479"/>
                  <a:pt x="6513105" y="4358030"/>
                  <a:pt x="6513105" y="4352692"/>
                </a:cubicBezTo>
                <a:cubicBezTo>
                  <a:pt x="6513105" y="4347353"/>
                  <a:pt x="6517489" y="4342968"/>
                  <a:pt x="6522889" y="4342968"/>
                </a:cubicBezTo>
                <a:close/>
                <a:moveTo>
                  <a:pt x="6281661" y="4342968"/>
                </a:moveTo>
                <a:cubicBezTo>
                  <a:pt x="6286997" y="4342968"/>
                  <a:pt x="6291381" y="4347290"/>
                  <a:pt x="6291381" y="4352692"/>
                </a:cubicBezTo>
                <a:cubicBezTo>
                  <a:pt x="6291381" y="4358094"/>
                  <a:pt x="6287061" y="4362479"/>
                  <a:pt x="6281661" y="4362479"/>
                </a:cubicBezTo>
                <a:cubicBezTo>
                  <a:pt x="6276261" y="4362479"/>
                  <a:pt x="6271877" y="4358030"/>
                  <a:pt x="6271877" y="4352692"/>
                </a:cubicBezTo>
                <a:cubicBezTo>
                  <a:pt x="6271877" y="4347353"/>
                  <a:pt x="6276261" y="4342968"/>
                  <a:pt x="6281661" y="4342968"/>
                </a:cubicBezTo>
                <a:close/>
                <a:moveTo>
                  <a:pt x="6040432" y="4342968"/>
                </a:moveTo>
                <a:cubicBezTo>
                  <a:pt x="6045832" y="4342968"/>
                  <a:pt x="6050216" y="4347290"/>
                  <a:pt x="6050216" y="4352692"/>
                </a:cubicBezTo>
                <a:cubicBezTo>
                  <a:pt x="6050216" y="4358094"/>
                  <a:pt x="6045769" y="4362479"/>
                  <a:pt x="6040432" y="4362479"/>
                </a:cubicBezTo>
                <a:cubicBezTo>
                  <a:pt x="6035095" y="4362479"/>
                  <a:pt x="6030712" y="4358030"/>
                  <a:pt x="6030712" y="4352692"/>
                </a:cubicBezTo>
                <a:cubicBezTo>
                  <a:pt x="6030712" y="4347353"/>
                  <a:pt x="6035032" y="4342968"/>
                  <a:pt x="6040432" y="4342968"/>
                </a:cubicBezTo>
                <a:close/>
                <a:moveTo>
                  <a:pt x="5799205" y="4342968"/>
                </a:moveTo>
                <a:cubicBezTo>
                  <a:pt x="5804606" y="4342968"/>
                  <a:pt x="5808989" y="4347290"/>
                  <a:pt x="5808989" y="4352692"/>
                </a:cubicBezTo>
                <a:cubicBezTo>
                  <a:pt x="5808989" y="4358094"/>
                  <a:pt x="5804542" y="4362479"/>
                  <a:pt x="5799205" y="4362479"/>
                </a:cubicBezTo>
                <a:cubicBezTo>
                  <a:pt x="5793870" y="4362479"/>
                  <a:pt x="5789486" y="4358030"/>
                  <a:pt x="5789486" y="4352692"/>
                </a:cubicBezTo>
                <a:cubicBezTo>
                  <a:pt x="5789486" y="4347353"/>
                  <a:pt x="5793806" y="4342968"/>
                  <a:pt x="5799205" y="4342968"/>
                </a:cubicBezTo>
                <a:close/>
                <a:moveTo>
                  <a:pt x="5557991" y="4342968"/>
                </a:moveTo>
                <a:cubicBezTo>
                  <a:pt x="5563392" y="4342968"/>
                  <a:pt x="5567774" y="4347290"/>
                  <a:pt x="5567774" y="4352692"/>
                </a:cubicBezTo>
                <a:cubicBezTo>
                  <a:pt x="5567774" y="4358094"/>
                  <a:pt x="5563392" y="4362479"/>
                  <a:pt x="5557991" y="4362479"/>
                </a:cubicBezTo>
                <a:cubicBezTo>
                  <a:pt x="5552592" y="4362479"/>
                  <a:pt x="5548208" y="4358030"/>
                  <a:pt x="5548208" y="4352692"/>
                </a:cubicBezTo>
                <a:cubicBezTo>
                  <a:pt x="5548208" y="4347353"/>
                  <a:pt x="5552592" y="4342968"/>
                  <a:pt x="5557991" y="4342968"/>
                </a:cubicBezTo>
                <a:close/>
                <a:moveTo>
                  <a:pt x="5316710" y="4342968"/>
                </a:moveTo>
                <a:cubicBezTo>
                  <a:pt x="5322044" y="4342968"/>
                  <a:pt x="5326429" y="4347290"/>
                  <a:pt x="5326429" y="4352692"/>
                </a:cubicBezTo>
                <a:cubicBezTo>
                  <a:pt x="5326429" y="4358094"/>
                  <a:pt x="5322105" y="4362479"/>
                  <a:pt x="5316710" y="4362479"/>
                </a:cubicBezTo>
                <a:cubicBezTo>
                  <a:pt x="5311314" y="4362479"/>
                  <a:pt x="5306924" y="4358030"/>
                  <a:pt x="5306924" y="4352692"/>
                </a:cubicBezTo>
                <a:cubicBezTo>
                  <a:pt x="5306924" y="4347353"/>
                  <a:pt x="5311314" y="4342968"/>
                  <a:pt x="5316710" y="4342968"/>
                </a:cubicBezTo>
                <a:close/>
                <a:moveTo>
                  <a:pt x="5075486" y="4342968"/>
                </a:moveTo>
                <a:cubicBezTo>
                  <a:pt x="5080820" y="4342968"/>
                  <a:pt x="5085202" y="4347290"/>
                  <a:pt x="5085202" y="4352692"/>
                </a:cubicBezTo>
                <a:cubicBezTo>
                  <a:pt x="5085202" y="4358094"/>
                  <a:pt x="5080883" y="4362479"/>
                  <a:pt x="5075486" y="4362479"/>
                </a:cubicBezTo>
                <a:cubicBezTo>
                  <a:pt x="5070087" y="4362479"/>
                  <a:pt x="5065705" y="4358030"/>
                  <a:pt x="5065705" y="4352692"/>
                </a:cubicBezTo>
                <a:cubicBezTo>
                  <a:pt x="5065705" y="4347353"/>
                  <a:pt x="5070087" y="4342968"/>
                  <a:pt x="5075486" y="4342968"/>
                </a:cubicBezTo>
                <a:close/>
                <a:moveTo>
                  <a:pt x="4834252" y="4342968"/>
                </a:moveTo>
                <a:cubicBezTo>
                  <a:pt x="4839658" y="4342968"/>
                  <a:pt x="4844040" y="4347290"/>
                  <a:pt x="4844040" y="4352692"/>
                </a:cubicBezTo>
                <a:cubicBezTo>
                  <a:pt x="4844040" y="4358094"/>
                  <a:pt x="4839595" y="4362479"/>
                  <a:pt x="4834252" y="4362479"/>
                </a:cubicBezTo>
                <a:cubicBezTo>
                  <a:pt x="4828917" y="4362479"/>
                  <a:pt x="4824534" y="4358030"/>
                  <a:pt x="4824534" y="4352692"/>
                </a:cubicBezTo>
                <a:cubicBezTo>
                  <a:pt x="4824534" y="4347353"/>
                  <a:pt x="4828853" y="4342968"/>
                  <a:pt x="4834252" y="4342968"/>
                </a:cubicBezTo>
                <a:close/>
                <a:moveTo>
                  <a:pt x="4593019" y="4342968"/>
                </a:moveTo>
                <a:cubicBezTo>
                  <a:pt x="4598416" y="4342968"/>
                  <a:pt x="4602795" y="4347290"/>
                  <a:pt x="4602795" y="4352692"/>
                </a:cubicBezTo>
                <a:cubicBezTo>
                  <a:pt x="4602795" y="4358094"/>
                  <a:pt x="4598353" y="4362479"/>
                  <a:pt x="4593019" y="4362479"/>
                </a:cubicBezTo>
                <a:cubicBezTo>
                  <a:pt x="4587686" y="4362479"/>
                  <a:pt x="4583304" y="4358030"/>
                  <a:pt x="4583304" y="4352692"/>
                </a:cubicBezTo>
                <a:cubicBezTo>
                  <a:pt x="4583304" y="4347353"/>
                  <a:pt x="4587622" y="4342968"/>
                  <a:pt x="4593019" y="4342968"/>
                </a:cubicBezTo>
                <a:close/>
                <a:moveTo>
                  <a:pt x="4351806" y="4342968"/>
                </a:moveTo>
                <a:cubicBezTo>
                  <a:pt x="4357195" y="4342968"/>
                  <a:pt x="4361580" y="4347290"/>
                  <a:pt x="4361580" y="4352692"/>
                </a:cubicBezTo>
                <a:cubicBezTo>
                  <a:pt x="4361580" y="4358094"/>
                  <a:pt x="4357195" y="4362479"/>
                  <a:pt x="4351806" y="4362479"/>
                </a:cubicBezTo>
                <a:cubicBezTo>
                  <a:pt x="4346397" y="4362479"/>
                  <a:pt x="4342006" y="4358030"/>
                  <a:pt x="4342006" y="4352692"/>
                </a:cubicBezTo>
                <a:cubicBezTo>
                  <a:pt x="4342006" y="4347353"/>
                  <a:pt x="4346397" y="4342968"/>
                  <a:pt x="4351806" y="4342968"/>
                </a:cubicBezTo>
                <a:close/>
                <a:moveTo>
                  <a:pt x="4110581" y="4342968"/>
                </a:moveTo>
                <a:cubicBezTo>
                  <a:pt x="4115986" y="4342968"/>
                  <a:pt x="4120362" y="4347290"/>
                  <a:pt x="4120362" y="4352692"/>
                </a:cubicBezTo>
                <a:cubicBezTo>
                  <a:pt x="4120362" y="4358094"/>
                  <a:pt x="4115986" y="4362479"/>
                  <a:pt x="4110581" y="4362479"/>
                </a:cubicBezTo>
                <a:cubicBezTo>
                  <a:pt x="4105180" y="4362479"/>
                  <a:pt x="4100799" y="4358030"/>
                  <a:pt x="4100799" y="4352692"/>
                </a:cubicBezTo>
                <a:cubicBezTo>
                  <a:pt x="4100799" y="4347353"/>
                  <a:pt x="4105180" y="4342968"/>
                  <a:pt x="4110581" y="4342968"/>
                </a:cubicBezTo>
                <a:close/>
                <a:moveTo>
                  <a:pt x="3869431" y="4342968"/>
                </a:moveTo>
                <a:cubicBezTo>
                  <a:pt x="3874765" y="4342968"/>
                  <a:pt x="3879151" y="4347290"/>
                  <a:pt x="3879151" y="4352692"/>
                </a:cubicBezTo>
                <a:cubicBezTo>
                  <a:pt x="3879151" y="4358094"/>
                  <a:pt x="3874828" y="4362479"/>
                  <a:pt x="3869431" y="4362479"/>
                </a:cubicBezTo>
                <a:cubicBezTo>
                  <a:pt x="3864032" y="4362479"/>
                  <a:pt x="3859648" y="4358030"/>
                  <a:pt x="3859648" y="4352692"/>
                </a:cubicBezTo>
                <a:cubicBezTo>
                  <a:pt x="3859648" y="4347353"/>
                  <a:pt x="3864032" y="4342968"/>
                  <a:pt x="3869431" y="4342968"/>
                </a:cubicBezTo>
                <a:close/>
                <a:moveTo>
                  <a:pt x="3628212" y="4342968"/>
                </a:moveTo>
                <a:cubicBezTo>
                  <a:pt x="3633533" y="4342968"/>
                  <a:pt x="3637936" y="4347290"/>
                  <a:pt x="3637936" y="4352692"/>
                </a:cubicBezTo>
                <a:cubicBezTo>
                  <a:pt x="3637936" y="4358094"/>
                  <a:pt x="3633597" y="4362479"/>
                  <a:pt x="3628212" y="4362479"/>
                </a:cubicBezTo>
                <a:cubicBezTo>
                  <a:pt x="3622815" y="4362479"/>
                  <a:pt x="3618432" y="4358030"/>
                  <a:pt x="3618432" y="4352692"/>
                </a:cubicBezTo>
                <a:cubicBezTo>
                  <a:pt x="3618432" y="4347353"/>
                  <a:pt x="3622815" y="4342968"/>
                  <a:pt x="3628212" y="4342968"/>
                </a:cubicBezTo>
                <a:close/>
                <a:moveTo>
                  <a:pt x="3386958" y="4342968"/>
                </a:moveTo>
                <a:cubicBezTo>
                  <a:pt x="3392360" y="4342968"/>
                  <a:pt x="3396744" y="4347290"/>
                  <a:pt x="3396744" y="4352692"/>
                </a:cubicBezTo>
                <a:cubicBezTo>
                  <a:pt x="3396744" y="4358094"/>
                  <a:pt x="3392296" y="4362479"/>
                  <a:pt x="3386958" y="4362479"/>
                </a:cubicBezTo>
                <a:cubicBezTo>
                  <a:pt x="3381621" y="4362479"/>
                  <a:pt x="3377237" y="4358030"/>
                  <a:pt x="3377237" y="4352692"/>
                </a:cubicBezTo>
                <a:cubicBezTo>
                  <a:pt x="3377237" y="4347353"/>
                  <a:pt x="3381558" y="4342968"/>
                  <a:pt x="3386958" y="4342968"/>
                </a:cubicBezTo>
                <a:close/>
                <a:moveTo>
                  <a:pt x="3145752" y="4342968"/>
                </a:moveTo>
                <a:cubicBezTo>
                  <a:pt x="3151150" y="4342968"/>
                  <a:pt x="3155533" y="4347290"/>
                  <a:pt x="3155533" y="4352692"/>
                </a:cubicBezTo>
                <a:cubicBezTo>
                  <a:pt x="3155533" y="4358094"/>
                  <a:pt x="3151087" y="4362479"/>
                  <a:pt x="3145752" y="4362479"/>
                </a:cubicBezTo>
                <a:cubicBezTo>
                  <a:pt x="3140416" y="4362479"/>
                  <a:pt x="3136033" y="4358030"/>
                  <a:pt x="3136033" y="4352692"/>
                </a:cubicBezTo>
                <a:cubicBezTo>
                  <a:pt x="3136033" y="4347353"/>
                  <a:pt x="3140352" y="4342968"/>
                  <a:pt x="3145752" y="4342968"/>
                </a:cubicBezTo>
                <a:close/>
                <a:moveTo>
                  <a:pt x="2904573" y="4342968"/>
                </a:moveTo>
                <a:cubicBezTo>
                  <a:pt x="2909973" y="4342968"/>
                  <a:pt x="2914356" y="4347290"/>
                  <a:pt x="2914356" y="4352692"/>
                </a:cubicBezTo>
                <a:cubicBezTo>
                  <a:pt x="2914356" y="4358094"/>
                  <a:pt x="2909973" y="4362479"/>
                  <a:pt x="2904573" y="4362479"/>
                </a:cubicBezTo>
                <a:cubicBezTo>
                  <a:pt x="2899175" y="4362479"/>
                  <a:pt x="2894792" y="4358030"/>
                  <a:pt x="2894792" y="4352692"/>
                </a:cubicBezTo>
                <a:cubicBezTo>
                  <a:pt x="2894792" y="4347353"/>
                  <a:pt x="2899175" y="4342968"/>
                  <a:pt x="2904573" y="4342968"/>
                </a:cubicBezTo>
                <a:close/>
                <a:moveTo>
                  <a:pt x="2663275" y="4342968"/>
                </a:moveTo>
                <a:cubicBezTo>
                  <a:pt x="2668613" y="4342968"/>
                  <a:pt x="2673000" y="4347290"/>
                  <a:pt x="2673000" y="4352692"/>
                </a:cubicBezTo>
                <a:cubicBezTo>
                  <a:pt x="2673000" y="4358094"/>
                  <a:pt x="2668677" y="4362479"/>
                  <a:pt x="2663275" y="4362479"/>
                </a:cubicBezTo>
                <a:cubicBezTo>
                  <a:pt x="2657877" y="4362479"/>
                  <a:pt x="2653493" y="4358030"/>
                  <a:pt x="2653493" y="4352692"/>
                </a:cubicBezTo>
                <a:cubicBezTo>
                  <a:pt x="2653493" y="4347353"/>
                  <a:pt x="2657877" y="4342968"/>
                  <a:pt x="2663275" y="4342968"/>
                </a:cubicBezTo>
                <a:close/>
                <a:moveTo>
                  <a:pt x="2422038" y="4342968"/>
                </a:moveTo>
                <a:cubicBezTo>
                  <a:pt x="2427372" y="4342968"/>
                  <a:pt x="2431754" y="4347290"/>
                  <a:pt x="2431754" y="4352692"/>
                </a:cubicBezTo>
                <a:cubicBezTo>
                  <a:pt x="2431754" y="4358094"/>
                  <a:pt x="2427436" y="4362479"/>
                  <a:pt x="2422038" y="4362479"/>
                </a:cubicBezTo>
                <a:cubicBezTo>
                  <a:pt x="2416640" y="4362479"/>
                  <a:pt x="2412258" y="4358030"/>
                  <a:pt x="2412258" y="4352692"/>
                </a:cubicBezTo>
                <a:cubicBezTo>
                  <a:pt x="2412258" y="4347353"/>
                  <a:pt x="2416640" y="4342968"/>
                  <a:pt x="2422038" y="4342968"/>
                </a:cubicBezTo>
                <a:close/>
                <a:moveTo>
                  <a:pt x="2180788" y="4342968"/>
                </a:moveTo>
                <a:cubicBezTo>
                  <a:pt x="2186202" y="4342968"/>
                  <a:pt x="2190580" y="4347290"/>
                  <a:pt x="2190580" y="4352692"/>
                </a:cubicBezTo>
                <a:cubicBezTo>
                  <a:pt x="2190580" y="4358094"/>
                  <a:pt x="2186136" y="4362479"/>
                  <a:pt x="2180788" y="4362479"/>
                </a:cubicBezTo>
                <a:cubicBezTo>
                  <a:pt x="2175475" y="4362479"/>
                  <a:pt x="2171085" y="4358030"/>
                  <a:pt x="2171085" y="4352692"/>
                </a:cubicBezTo>
                <a:cubicBezTo>
                  <a:pt x="2171085" y="4347353"/>
                  <a:pt x="2175412" y="4342968"/>
                  <a:pt x="2180788" y="4342968"/>
                </a:cubicBezTo>
                <a:close/>
                <a:moveTo>
                  <a:pt x="1939583" y="4342968"/>
                </a:moveTo>
                <a:cubicBezTo>
                  <a:pt x="1944982" y="4342968"/>
                  <a:pt x="1949366" y="4347290"/>
                  <a:pt x="1949366" y="4352692"/>
                </a:cubicBezTo>
                <a:cubicBezTo>
                  <a:pt x="1949366" y="4358094"/>
                  <a:pt x="1944920" y="4362479"/>
                  <a:pt x="1939583" y="4362479"/>
                </a:cubicBezTo>
                <a:cubicBezTo>
                  <a:pt x="1934245" y="4362479"/>
                  <a:pt x="1929861" y="4358030"/>
                  <a:pt x="1929861" y="4352692"/>
                </a:cubicBezTo>
                <a:cubicBezTo>
                  <a:pt x="1929861" y="4347353"/>
                  <a:pt x="1934184" y="4342968"/>
                  <a:pt x="1939583" y="4342968"/>
                </a:cubicBezTo>
                <a:close/>
                <a:moveTo>
                  <a:pt x="1698332" y="4342968"/>
                </a:moveTo>
                <a:cubicBezTo>
                  <a:pt x="1703734" y="4342968"/>
                  <a:pt x="1708118" y="4347290"/>
                  <a:pt x="1708118" y="4352692"/>
                </a:cubicBezTo>
                <a:cubicBezTo>
                  <a:pt x="1708118" y="4358094"/>
                  <a:pt x="1703734" y="4362479"/>
                  <a:pt x="1698332" y="4362479"/>
                </a:cubicBezTo>
                <a:cubicBezTo>
                  <a:pt x="1692931" y="4362479"/>
                  <a:pt x="1688548" y="4358030"/>
                  <a:pt x="1688548" y="4352692"/>
                </a:cubicBezTo>
                <a:cubicBezTo>
                  <a:pt x="1688548" y="4347353"/>
                  <a:pt x="1692931" y="4342968"/>
                  <a:pt x="1698332" y="4342968"/>
                </a:cubicBezTo>
                <a:close/>
                <a:moveTo>
                  <a:pt x="1457108" y="4342968"/>
                </a:moveTo>
                <a:cubicBezTo>
                  <a:pt x="1462444" y="4342968"/>
                  <a:pt x="1466828" y="4347290"/>
                  <a:pt x="1466828" y="4352692"/>
                </a:cubicBezTo>
                <a:cubicBezTo>
                  <a:pt x="1466828" y="4358094"/>
                  <a:pt x="1462508" y="4362479"/>
                  <a:pt x="1457108" y="4362479"/>
                </a:cubicBezTo>
                <a:cubicBezTo>
                  <a:pt x="1451708" y="4362479"/>
                  <a:pt x="1447324" y="4358030"/>
                  <a:pt x="1447324" y="4352692"/>
                </a:cubicBezTo>
                <a:cubicBezTo>
                  <a:pt x="1447324" y="4347353"/>
                  <a:pt x="1451708" y="4342968"/>
                  <a:pt x="1457108" y="4342968"/>
                </a:cubicBezTo>
                <a:close/>
                <a:moveTo>
                  <a:pt x="1215886" y="4342968"/>
                </a:moveTo>
                <a:cubicBezTo>
                  <a:pt x="1221286" y="4342968"/>
                  <a:pt x="1225670" y="4347290"/>
                  <a:pt x="1225670" y="4352692"/>
                </a:cubicBezTo>
                <a:cubicBezTo>
                  <a:pt x="1225670" y="4358094"/>
                  <a:pt x="1221223" y="4362479"/>
                  <a:pt x="1215886" y="4362479"/>
                </a:cubicBezTo>
                <a:cubicBezTo>
                  <a:pt x="1210550" y="4362479"/>
                  <a:pt x="1206166" y="4358030"/>
                  <a:pt x="1206166" y="4352692"/>
                </a:cubicBezTo>
                <a:cubicBezTo>
                  <a:pt x="1206166" y="4347353"/>
                  <a:pt x="1210486" y="4342968"/>
                  <a:pt x="1215886" y="4342968"/>
                </a:cubicBezTo>
                <a:close/>
                <a:moveTo>
                  <a:pt x="974666" y="4342968"/>
                </a:moveTo>
                <a:cubicBezTo>
                  <a:pt x="980066" y="4342968"/>
                  <a:pt x="984450" y="4347290"/>
                  <a:pt x="984450" y="4352692"/>
                </a:cubicBezTo>
                <a:cubicBezTo>
                  <a:pt x="984450" y="4358094"/>
                  <a:pt x="980003" y="4362479"/>
                  <a:pt x="974666" y="4362479"/>
                </a:cubicBezTo>
                <a:cubicBezTo>
                  <a:pt x="969330" y="4362479"/>
                  <a:pt x="964946" y="4358030"/>
                  <a:pt x="964946" y="4352692"/>
                </a:cubicBezTo>
                <a:cubicBezTo>
                  <a:pt x="964946" y="4347353"/>
                  <a:pt x="969266" y="4342968"/>
                  <a:pt x="974666" y="4342968"/>
                </a:cubicBezTo>
                <a:close/>
                <a:moveTo>
                  <a:pt x="733446" y="4342968"/>
                </a:moveTo>
                <a:cubicBezTo>
                  <a:pt x="738782" y="4342968"/>
                  <a:pt x="743166" y="4347290"/>
                  <a:pt x="743166" y="4352692"/>
                </a:cubicBezTo>
                <a:cubicBezTo>
                  <a:pt x="743166" y="4358094"/>
                  <a:pt x="738846" y="4362479"/>
                  <a:pt x="733446" y="4362479"/>
                </a:cubicBezTo>
                <a:cubicBezTo>
                  <a:pt x="728046" y="4362479"/>
                  <a:pt x="723662" y="4358030"/>
                  <a:pt x="723662" y="4352692"/>
                </a:cubicBezTo>
                <a:cubicBezTo>
                  <a:pt x="723662" y="4347353"/>
                  <a:pt x="728046" y="4342968"/>
                  <a:pt x="733446" y="4342968"/>
                </a:cubicBezTo>
                <a:close/>
                <a:moveTo>
                  <a:pt x="492226" y="4342968"/>
                </a:moveTo>
                <a:cubicBezTo>
                  <a:pt x="497561" y="4342968"/>
                  <a:pt x="501945" y="4347290"/>
                  <a:pt x="501945" y="4352692"/>
                </a:cubicBezTo>
                <a:cubicBezTo>
                  <a:pt x="501945" y="4358094"/>
                  <a:pt x="497625" y="4362479"/>
                  <a:pt x="492226" y="4362479"/>
                </a:cubicBezTo>
                <a:cubicBezTo>
                  <a:pt x="486826" y="4362479"/>
                  <a:pt x="482442" y="4358030"/>
                  <a:pt x="482442" y="4352692"/>
                </a:cubicBezTo>
                <a:cubicBezTo>
                  <a:pt x="482442" y="4347353"/>
                  <a:pt x="486826" y="4342968"/>
                  <a:pt x="492226" y="4342968"/>
                </a:cubicBezTo>
                <a:close/>
                <a:moveTo>
                  <a:pt x="251006" y="4342968"/>
                </a:moveTo>
                <a:cubicBezTo>
                  <a:pt x="256406" y="4342968"/>
                  <a:pt x="260790" y="4347290"/>
                  <a:pt x="260790" y="4352692"/>
                </a:cubicBezTo>
                <a:cubicBezTo>
                  <a:pt x="260790" y="4358094"/>
                  <a:pt x="256343" y="4362479"/>
                  <a:pt x="251006" y="4362479"/>
                </a:cubicBezTo>
                <a:cubicBezTo>
                  <a:pt x="245670" y="4362479"/>
                  <a:pt x="241286" y="4358030"/>
                  <a:pt x="241286" y="4352692"/>
                </a:cubicBezTo>
                <a:cubicBezTo>
                  <a:pt x="241286" y="4347353"/>
                  <a:pt x="245606" y="4342968"/>
                  <a:pt x="251006" y="4342968"/>
                </a:cubicBezTo>
                <a:close/>
                <a:moveTo>
                  <a:pt x="9723" y="4342968"/>
                </a:moveTo>
                <a:cubicBezTo>
                  <a:pt x="15123" y="4342968"/>
                  <a:pt x="19507" y="4347290"/>
                  <a:pt x="19507" y="4352692"/>
                </a:cubicBezTo>
                <a:cubicBezTo>
                  <a:pt x="19507" y="4358094"/>
                  <a:pt x="15060" y="4362479"/>
                  <a:pt x="9723" y="4362479"/>
                </a:cubicBezTo>
                <a:cubicBezTo>
                  <a:pt x="4387" y="4362479"/>
                  <a:pt x="3" y="4358030"/>
                  <a:pt x="3" y="4352692"/>
                </a:cubicBezTo>
                <a:cubicBezTo>
                  <a:pt x="3" y="4347353"/>
                  <a:pt x="4323" y="4342968"/>
                  <a:pt x="9723" y="4342968"/>
                </a:cubicBezTo>
                <a:close/>
                <a:moveTo>
                  <a:pt x="11820259" y="4101717"/>
                </a:moveTo>
                <a:cubicBezTo>
                  <a:pt x="11825659" y="4101717"/>
                  <a:pt x="11830043" y="4106039"/>
                  <a:pt x="11830043" y="4111441"/>
                </a:cubicBezTo>
                <a:cubicBezTo>
                  <a:pt x="11830043" y="4116843"/>
                  <a:pt x="11825596" y="4121228"/>
                  <a:pt x="11820259" y="4121228"/>
                </a:cubicBezTo>
                <a:cubicBezTo>
                  <a:pt x="11814922" y="4121228"/>
                  <a:pt x="11810539" y="4116779"/>
                  <a:pt x="11810539" y="4111441"/>
                </a:cubicBezTo>
                <a:cubicBezTo>
                  <a:pt x="11810539" y="4106102"/>
                  <a:pt x="11814859" y="4101717"/>
                  <a:pt x="11820259" y="4101717"/>
                </a:cubicBezTo>
                <a:close/>
                <a:moveTo>
                  <a:pt x="11579030" y="4101717"/>
                </a:moveTo>
                <a:cubicBezTo>
                  <a:pt x="11584430" y="4101717"/>
                  <a:pt x="11588815" y="4106039"/>
                  <a:pt x="11588815" y="4111441"/>
                </a:cubicBezTo>
                <a:cubicBezTo>
                  <a:pt x="11588815" y="4116843"/>
                  <a:pt x="11584367" y="4121228"/>
                  <a:pt x="11579030" y="4121228"/>
                </a:cubicBezTo>
                <a:cubicBezTo>
                  <a:pt x="11573694" y="4121228"/>
                  <a:pt x="11569310" y="4116779"/>
                  <a:pt x="11569310" y="4111441"/>
                </a:cubicBezTo>
                <a:cubicBezTo>
                  <a:pt x="11569310" y="4106102"/>
                  <a:pt x="11573630" y="4101717"/>
                  <a:pt x="11579030" y="4101717"/>
                </a:cubicBezTo>
                <a:close/>
                <a:moveTo>
                  <a:pt x="11337802" y="4101717"/>
                </a:moveTo>
                <a:cubicBezTo>
                  <a:pt x="11343202" y="4101717"/>
                  <a:pt x="11347587" y="4106039"/>
                  <a:pt x="11347587" y="4111441"/>
                </a:cubicBezTo>
                <a:cubicBezTo>
                  <a:pt x="11347587" y="4116843"/>
                  <a:pt x="11343139" y="4121228"/>
                  <a:pt x="11337802" y="4121228"/>
                </a:cubicBezTo>
                <a:cubicBezTo>
                  <a:pt x="11332466" y="4121228"/>
                  <a:pt x="11328082" y="4116779"/>
                  <a:pt x="11328082" y="4111441"/>
                </a:cubicBezTo>
                <a:cubicBezTo>
                  <a:pt x="11328082" y="4106102"/>
                  <a:pt x="11332402" y="4101717"/>
                  <a:pt x="11337802" y="4101717"/>
                </a:cubicBezTo>
                <a:close/>
                <a:moveTo>
                  <a:pt x="11096574" y="4101717"/>
                </a:moveTo>
                <a:cubicBezTo>
                  <a:pt x="11101910" y="4101717"/>
                  <a:pt x="11106294" y="4106039"/>
                  <a:pt x="11106294" y="4111441"/>
                </a:cubicBezTo>
                <a:cubicBezTo>
                  <a:pt x="11106294" y="4116843"/>
                  <a:pt x="11101974" y="4121228"/>
                  <a:pt x="11096574" y="4121228"/>
                </a:cubicBezTo>
                <a:cubicBezTo>
                  <a:pt x="11091174" y="4121228"/>
                  <a:pt x="11086790" y="4116779"/>
                  <a:pt x="11086790" y="4111441"/>
                </a:cubicBezTo>
                <a:cubicBezTo>
                  <a:pt x="11086790" y="4106102"/>
                  <a:pt x="11091174" y="4101717"/>
                  <a:pt x="11096574" y="4101717"/>
                </a:cubicBezTo>
                <a:close/>
                <a:moveTo>
                  <a:pt x="10855345" y="4101717"/>
                </a:moveTo>
                <a:cubicBezTo>
                  <a:pt x="10860682" y="4101717"/>
                  <a:pt x="10865065" y="4106039"/>
                  <a:pt x="10865065" y="4111441"/>
                </a:cubicBezTo>
                <a:cubicBezTo>
                  <a:pt x="10865065" y="4116843"/>
                  <a:pt x="10860682" y="4121228"/>
                  <a:pt x="10855345" y="4121228"/>
                </a:cubicBezTo>
                <a:cubicBezTo>
                  <a:pt x="10850008" y="4121228"/>
                  <a:pt x="10845625" y="4116779"/>
                  <a:pt x="10845625" y="4111441"/>
                </a:cubicBezTo>
                <a:cubicBezTo>
                  <a:pt x="10845625" y="4106102"/>
                  <a:pt x="10849945" y="4101717"/>
                  <a:pt x="10855345" y="4101717"/>
                </a:cubicBezTo>
                <a:close/>
                <a:moveTo>
                  <a:pt x="10614116" y="4101717"/>
                </a:moveTo>
                <a:cubicBezTo>
                  <a:pt x="10619516" y="4101717"/>
                  <a:pt x="10623901" y="4106039"/>
                  <a:pt x="10623901" y="4111441"/>
                </a:cubicBezTo>
                <a:cubicBezTo>
                  <a:pt x="10623901" y="4116843"/>
                  <a:pt x="10619454" y="4121228"/>
                  <a:pt x="10614116" y="4121228"/>
                </a:cubicBezTo>
                <a:cubicBezTo>
                  <a:pt x="10608780" y="4121228"/>
                  <a:pt x="10604396" y="4116779"/>
                  <a:pt x="10604396" y="4111441"/>
                </a:cubicBezTo>
                <a:cubicBezTo>
                  <a:pt x="10604396" y="4106102"/>
                  <a:pt x="10608716" y="4101717"/>
                  <a:pt x="10614116" y="4101717"/>
                </a:cubicBezTo>
                <a:close/>
                <a:moveTo>
                  <a:pt x="10372888" y="4101717"/>
                </a:moveTo>
                <a:cubicBezTo>
                  <a:pt x="10378288" y="4101717"/>
                  <a:pt x="10382673" y="4106039"/>
                  <a:pt x="10382673" y="4111441"/>
                </a:cubicBezTo>
                <a:cubicBezTo>
                  <a:pt x="10382673" y="4116843"/>
                  <a:pt x="10378225" y="4121228"/>
                  <a:pt x="10372888" y="4121228"/>
                </a:cubicBezTo>
                <a:cubicBezTo>
                  <a:pt x="10367552" y="4121228"/>
                  <a:pt x="10363168" y="4116779"/>
                  <a:pt x="10363168" y="4111441"/>
                </a:cubicBezTo>
                <a:cubicBezTo>
                  <a:pt x="10363168" y="4106102"/>
                  <a:pt x="10367488" y="4101717"/>
                  <a:pt x="10372888" y="4101717"/>
                </a:cubicBezTo>
                <a:close/>
                <a:moveTo>
                  <a:pt x="10131660" y="4101717"/>
                </a:moveTo>
                <a:cubicBezTo>
                  <a:pt x="10137060" y="4101717"/>
                  <a:pt x="10141444" y="4106039"/>
                  <a:pt x="10141444" y="4111441"/>
                </a:cubicBezTo>
                <a:cubicBezTo>
                  <a:pt x="10141444" y="4116843"/>
                  <a:pt x="10136997" y="4121228"/>
                  <a:pt x="10131660" y="4121228"/>
                </a:cubicBezTo>
                <a:cubicBezTo>
                  <a:pt x="10126323" y="4121228"/>
                  <a:pt x="10121940" y="4116779"/>
                  <a:pt x="10121940" y="4111441"/>
                </a:cubicBezTo>
                <a:cubicBezTo>
                  <a:pt x="10121940" y="4106102"/>
                  <a:pt x="10126260" y="4101717"/>
                  <a:pt x="10131660" y="4101717"/>
                </a:cubicBezTo>
                <a:close/>
                <a:moveTo>
                  <a:pt x="9890432" y="4101717"/>
                </a:moveTo>
                <a:cubicBezTo>
                  <a:pt x="9895768" y="4101717"/>
                  <a:pt x="9900152" y="4106039"/>
                  <a:pt x="9900152" y="4111441"/>
                </a:cubicBezTo>
                <a:cubicBezTo>
                  <a:pt x="9900152" y="4116843"/>
                  <a:pt x="9895832" y="4121228"/>
                  <a:pt x="9890432" y="4121228"/>
                </a:cubicBezTo>
                <a:cubicBezTo>
                  <a:pt x="9885031" y="4121228"/>
                  <a:pt x="9880648" y="4116779"/>
                  <a:pt x="9880648" y="4111441"/>
                </a:cubicBezTo>
                <a:cubicBezTo>
                  <a:pt x="9880648" y="4106102"/>
                  <a:pt x="9885031" y="4101717"/>
                  <a:pt x="9890432" y="4101717"/>
                </a:cubicBezTo>
                <a:close/>
                <a:moveTo>
                  <a:pt x="9649203" y="4101717"/>
                </a:moveTo>
                <a:cubicBezTo>
                  <a:pt x="9654540" y="4101717"/>
                  <a:pt x="9658923" y="4106039"/>
                  <a:pt x="9658923" y="4111441"/>
                </a:cubicBezTo>
                <a:cubicBezTo>
                  <a:pt x="9658923" y="4116843"/>
                  <a:pt x="9654540" y="4121228"/>
                  <a:pt x="9649203" y="4121228"/>
                </a:cubicBezTo>
                <a:cubicBezTo>
                  <a:pt x="9643866" y="4121228"/>
                  <a:pt x="9639483" y="4116779"/>
                  <a:pt x="9639483" y="4111441"/>
                </a:cubicBezTo>
                <a:cubicBezTo>
                  <a:pt x="9639483" y="4106102"/>
                  <a:pt x="9643803" y="4101717"/>
                  <a:pt x="9649203" y="4101717"/>
                </a:cubicBezTo>
                <a:close/>
                <a:moveTo>
                  <a:pt x="9417695" y="4101717"/>
                </a:moveTo>
                <a:cubicBezTo>
                  <a:pt x="9423031" y="4101717"/>
                  <a:pt x="9427416" y="4106039"/>
                  <a:pt x="9427416" y="4111441"/>
                </a:cubicBezTo>
                <a:cubicBezTo>
                  <a:pt x="9427416" y="4116843"/>
                  <a:pt x="9423095" y="4121228"/>
                  <a:pt x="9417695" y="4121228"/>
                </a:cubicBezTo>
                <a:cubicBezTo>
                  <a:pt x="9412295" y="4121228"/>
                  <a:pt x="9407911" y="4116779"/>
                  <a:pt x="9407911" y="4111441"/>
                </a:cubicBezTo>
                <a:cubicBezTo>
                  <a:pt x="9407911" y="4106102"/>
                  <a:pt x="9412295" y="4101717"/>
                  <a:pt x="9417695" y="4101717"/>
                </a:cubicBezTo>
                <a:close/>
                <a:moveTo>
                  <a:pt x="9176467" y="4101717"/>
                </a:moveTo>
                <a:cubicBezTo>
                  <a:pt x="9181803" y="4101717"/>
                  <a:pt x="9186187" y="4106039"/>
                  <a:pt x="9186187" y="4111441"/>
                </a:cubicBezTo>
                <a:cubicBezTo>
                  <a:pt x="9186187" y="4116843"/>
                  <a:pt x="9181867" y="4121228"/>
                  <a:pt x="9176467" y="4121228"/>
                </a:cubicBezTo>
                <a:cubicBezTo>
                  <a:pt x="9171066" y="4121228"/>
                  <a:pt x="9166683" y="4116779"/>
                  <a:pt x="9166683" y="4111441"/>
                </a:cubicBezTo>
                <a:cubicBezTo>
                  <a:pt x="9166683" y="4106102"/>
                  <a:pt x="9171066" y="4101717"/>
                  <a:pt x="9176467" y="4101717"/>
                </a:cubicBezTo>
                <a:close/>
                <a:moveTo>
                  <a:pt x="8935237" y="4101717"/>
                </a:moveTo>
                <a:cubicBezTo>
                  <a:pt x="8940574" y="4101717"/>
                  <a:pt x="8944958" y="4106039"/>
                  <a:pt x="8944958" y="4111441"/>
                </a:cubicBezTo>
                <a:cubicBezTo>
                  <a:pt x="8944958" y="4116843"/>
                  <a:pt x="8940638" y="4121228"/>
                  <a:pt x="8935237" y="4121228"/>
                </a:cubicBezTo>
                <a:cubicBezTo>
                  <a:pt x="8929837" y="4121228"/>
                  <a:pt x="8925454" y="4116779"/>
                  <a:pt x="8925454" y="4111441"/>
                </a:cubicBezTo>
                <a:cubicBezTo>
                  <a:pt x="8925454" y="4106102"/>
                  <a:pt x="8929837" y="4101717"/>
                  <a:pt x="8935237" y="4101717"/>
                </a:cubicBezTo>
                <a:close/>
                <a:moveTo>
                  <a:pt x="8694009" y="4101717"/>
                </a:moveTo>
                <a:cubicBezTo>
                  <a:pt x="8699346" y="4101717"/>
                  <a:pt x="8703730" y="4106039"/>
                  <a:pt x="8703730" y="4111441"/>
                </a:cubicBezTo>
                <a:cubicBezTo>
                  <a:pt x="8703730" y="4116843"/>
                  <a:pt x="8699346" y="4121228"/>
                  <a:pt x="8694009" y="4121228"/>
                </a:cubicBezTo>
                <a:cubicBezTo>
                  <a:pt x="8688673" y="4121228"/>
                  <a:pt x="8684289" y="4116779"/>
                  <a:pt x="8684289" y="4111441"/>
                </a:cubicBezTo>
                <a:cubicBezTo>
                  <a:pt x="8684289" y="4106102"/>
                  <a:pt x="8688609" y="4101717"/>
                  <a:pt x="8694009" y="4101717"/>
                </a:cubicBezTo>
                <a:close/>
                <a:moveTo>
                  <a:pt x="8452781" y="4101717"/>
                </a:moveTo>
                <a:cubicBezTo>
                  <a:pt x="8458181" y="4101717"/>
                  <a:pt x="8462566" y="4106039"/>
                  <a:pt x="8462566" y="4111441"/>
                </a:cubicBezTo>
                <a:cubicBezTo>
                  <a:pt x="8462566" y="4116843"/>
                  <a:pt x="8458118" y="4121228"/>
                  <a:pt x="8452781" y="4121228"/>
                </a:cubicBezTo>
                <a:cubicBezTo>
                  <a:pt x="8447445" y="4121228"/>
                  <a:pt x="8443061" y="4116779"/>
                  <a:pt x="8443061" y="4111441"/>
                </a:cubicBezTo>
                <a:cubicBezTo>
                  <a:pt x="8443061" y="4106102"/>
                  <a:pt x="8447381" y="4101717"/>
                  <a:pt x="8452781" y="4101717"/>
                </a:cubicBezTo>
                <a:close/>
                <a:moveTo>
                  <a:pt x="8211553" y="4101717"/>
                </a:moveTo>
                <a:cubicBezTo>
                  <a:pt x="8216889" y="4101717"/>
                  <a:pt x="8221273" y="4106039"/>
                  <a:pt x="8221273" y="4111441"/>
                </a:cubicBezTo>
                <a:cubicBezTo>
                  <a:pt x="8221273" y="4116843"/>
                  <a:pt x="8216953" y="4121228"/>
                  <a:pt x="8211553" y="4121228"/>
                </a:cubicBezTo>
                <a:cubicBezTo>
                  <a:pt x="8206152" y="4121228"/>
                  <a:pt x="8201769" y="4116779"/>
                  <a:pt x="8201769" y="4111441"/>
                </a:cubicBezTo>
                <a:cubicBezTo>
                  <a:pt x="8201769" y="4106102"/>
                  <a:pt x="8206152" y="4101717"/>
                  <a:pt x="8211553" y="4101717"/>
                </a:cubicBezTo>
                <a:close/>
                <a:moveTo>
                  <a:pt x="7970260" y="4101717"/>
                </a:moveTo>
                <a:cubicBezTo>
                  <a:pt x="7975661" y="4101717"/>
                  <a:pt x="7980044" y="4106039"/>
                  <a:pt x="7980044" y="4111441"/>
                </a:cubicBezTo>
                <a:cubicBezTo>
                  <a:pt x="7980044" y="4116843"/>
                  <a:pt x="7975661" y="4121228"/>
                  <a:pt x="7970260" y="4121228"/>
                </a:cubicBezTo>
                <a:cubicBezTo>
                  <a:pt x="7964860" y="4121228"/>
                  <a:pt x="7960477" y="4116779"/>
                  <a:pt x="7960477" y="4111441"/>
                </a:cubicBezTo>
                <a:cubicBezTo>
                  <a:pt x="7960477" y="4106102"/>
                  <a:pt x="7964860" y="4101717"/>
                  <a:pt x="7970260" y="4101717"/>
                </a:cubicBezTo>
                <a:close/>
                <a:moveTo>
                  <a:pt x="7729032" y="4101717"/>
                </a:moveTo>
                <a:cubicBezTo>
                  <a:pt x="7734369" y="4101717"/>
                  <a:pt x="7738753" y="4106039"/>
                  <a:pt x="7738753" y="4111441"/>
                </a:cubicBezTo>
                <a:cubicBezTo>
                  <a:pt x="7738753" y="4116843"/>
                  <a:pt x="7734432" y="4121228"/>
                  <a:pt x="7729032" y="4121228"/>
                </a:cubicBezTo>
                <a:cubicBezTo>
                  <a:pt x="7723632" y="4121228"/>
                  <a:pt x="7719249" y="4116779"/>
                  <a:pt x="7719249" y="4111441"/>
                </a:cubicBezTo>
                <a:cubicBezTo>
                  <a:pt x="7719249" y="4106102"/>
                  <a:pt x="7723632" y="4101717"/>
                  <a:pt x="7729032" y="4101717"/>
                </a:cubicBezTo>
                <a:close/>
                <a:moveTo>
                  <a:pt x="7487803" y="4101717"/>
                </a:moveTo>
                <a:cubicBezTo>
                  <a:pt x="7493139" y="4101717"/>
                  <a:pt x="7497524" y="4106039"/>
                  <a:pt x="7497524" y="4111441"/>
                </a:cubicBezTo>
                <a:cubicBezTo>
                  <a:pt x="7497524" y="4116843"/>
                  <a:pt x="7493203" y="4121228"/>
                  <a:pt x="7487803" y="4121228"/>
                </a:cubicBezTo>
                <a:cubicBezTo>
                  <a:pt x="7482403" y="4121228"/>
                  <a:pt x="7478019" y="4116779"/>
                  <a:pt x="7478019" y="4111441"/>
                </a:cubicBezTo>
                <a:cubicBezTo>
                  <a:pt x="7478019" y="4106102"/>
                  <a:pt x="7482403" y="4101717"/>
                  <a:pt x="7487803" y="4101717"/>
                </a:cubicBezTo>
                <a:close/>
                <a:moveTo>
                  <a:pt x="7246575" y="4101717"/>
                </a:moveTo>
                <a:cubicBezTo>
                  <a:pt x="7251975" y="4101717"/>
                  <a:pt x="7256359" y="4106039"/>
                  <a:pt x="7256359" y="4111441"/>
                </a:cubicBezTo>
                <a:cubicBezTo>
                  <a:pt x="7256359" y="4116843"/>
                  <a:pt x="7251912" y="4121228"/>
                  <a:pt x="7246575" y="4121228"/>
                </a:cubicBezTo>
                <a:cubicBezTo>
                  <a:pt x="7241238" y="4121228"/>
                  <a:pt x="7236855" y="4116779"/>
                  <a:pt x="7236855" y="4111441"/>
                </a:cubicBezTo>
                <a:cubicBezTo>
                  <a:pt x="7236855" y="4106102"/>
                  <a:pt x="7241175" y="4101717"/>
                  <a:pt x="7246575" y="4101717"/>
                </a:cubicBezTo>
                <a:close/>
                <a:moveTo>
                  <a:pt x="7005346" y="4101717"/>
                </a:moveTo>
                <a:cubicBezTo>
                  <a:pt x="7010746" y="4101717"/>
                  <a:pt x="7015130" y="4106039"/>
                  <a:pt x="7015130" y="4111441"/>
                </a:cubicBezTo>
                <a:cubicBezTo>
                  <a:pt x="7015130" y="4116843"/>
                  <a:pt x="7010683" y="4121228"/>
                  <a:pt x="7005346" y="4121228"/>
                </a:cubicBezTo>
                <a:cubicBezTo>
                  <a:pt x="7000009" y="4121228"/>
                  <a:pt x="6995626" y="4116779"/>
                  <a:pt x="6995626" y="4111441"/>
                </a:cubicBezTo>
                <a:cubicBezTo>
                  <a:pt x="6995626" y="4106102"/>
                  <a:pt x="6999946" y="4101717"/>
                  <a:pt x="7005346" y="4101717"/>
                </a:cubicBezTo>
                <a:close/>
                <a:moveTo>
                  <a:pt x="6764118" y="4101717"/>
                </a:moveTo>
                <a:cubicBezTo>
                  <a:pt x="6769518" y="4101717"/>
                  <a:pt x="6773902" y="4106039"/>
                  <a:pt x="6773902" y="4111441"/>
                </a:cubicBezTo>
                <a:cubicBezTo>
                  <a:pt x="6773902" y="4116843"/>
                  <a:pt x="6769518" y="4121228"/>
                  <a:pt x="6764118" y="4121228"/>
                </a:cubicBezTo>
                <a:cubicBezTo>
                  <a:pt x="6758718" y="4121228"/>
                  <a:pt x="6754335" y="4116779"/>
                  <a:pt x="6754335" y="4111441"/>
                </a:cubicBezTo>
                <a:cubicBezTo>
                  <a:pt x="6754335" y="4106102"/>
                  <a:pt x="6758718" y="4101717"/>
                  <a:pt x="6764118" y="4101717"/>
                </a:cubicBezTo>
                <a:close/>
                <a:moveTo>
                  <a:pt x="6522889" y="4101717"/>
                </a:moveTo>
                <a:cubicBezTo>
                  <a:pt x="6528225" y="4101717"/>
                  <a:pt x="6532610" y="4106039"/>
                  <a:pt x="6532610" y="4111441"/>
                </a:cubicBezTo>
                <a:cubicBezTo>
                  <a:pt x="6532610" y="4116843"/>
                  <a:pt x="6528289" y="4121228"/>
                  <a:pt x="6522889" y="4121228"/>
                </a:cubicBezTo>
                <a:cubicBezTo>
                  <a:pt x="6517489" y="4121228"/>
                  <a:pt x="6513105" y="4116779"/>
                  <a:pt x="6513105" y="4111441"/>
                </a:cubicBezTo>
                <a:cubicBezTo>
                  <a:pt x="6513105" y="4106102"/>
                  <a:pt x="6517489" y="4101717"/>
                  <a:pt x="6522889" y="4101717"/>
                </a:cubicBezTo>
                <a:close/>
                <a:moveTo>
                  <a:pt x="6281661" y="4101717"/>
                </a:moveTo>
                <a:cubicBezTo>
                  <a:pt x="6286997" y="4101717"/>
                  <a:pt x="6291381" y="4106039"/>
                  <a:pt x="6291381" y="4111441"/>
                </a:cubicBezTo>
                <a:cubicBezTo>
                  <a:pt x="6291381" y="4116843"/>
                  <a:pt x="6287061" y="4121228"/>
                  <a:pt x="6281661" y="4121228"/>
                </a:cubicBezTo>
                <a:cubicBezTo>
                  <a:pt x="6276261" y="4121228"/>
                  <a:pt x="6271877" y="4116779"/>
                  <a:pt x="6271877" y="4111441"/>
                </a:cubicBezTo>
                <a:cubicBezTo>
                  <a:pt x="6271877" y="4106102"/>
                  <a:pt x="6276261" y="4101717"/>
                  <a:pt x="6281661" y="4101717"/>
                </a:cubicBezTo>
                <a:close/>
                <a:moveTo>
                  <a:pt x="6040432" y="4101717"/>
                </a:moveTo>
                <a:cubicBezTo>
                  <a:pt x="6045832" y="4101717"/>
                  <a:pt x="6050216" y="4106039"/>
                  <a:pt x="6050216" y="4111441"/>
                </a:cubicBezTo>
                <a:cubicBezTo>
                  <a:pt x="6050216" y="4116843"/>
                  <a:pt x="6045769" y="4121228"/>
                  <a:pt x="6040432" y="4121228"/>
                </a:cubicBezTo>
                <a:cubicBezTo>
                  <a:pt x="6035095" y="4121228"/>
                  <a:pt x="6030712" y="4116779"/>
                  <a:pt x="6030712" y="4111441"/>
                </a:cubicBezTo>
                <a:cubicBezTo>
                  <a:pt x="6030712" y="4106102"/>
                  <a:pt x="6035032" y="4101717"/>
                  <a:pt x="6040432" y="4101717"/>
                </a:cubicBezTo>
                <a:close/>
                <a:moveTo>
                  <a:pt x="5799205" y="4101717"/>
                </a:moveTo>
                <a:cubicBezTo>
                  <a:pt x="5804606" y="4101717"/>
                  <a:pt x="5808989" y="4106039"/>
                  <a:pt x="5808989" y="4111441"/>
                </a:cubicBezTo>
                <a:cubicBezTo>
                  <a:pt x="5808989" y="4116843"/>
                  <a:pt x="5804542" y="4121228"/>
                  <a:pt x="5799205" y="4121228"/>
                </a:cubicBezTo>
                <a:cubicBezTo>
                  <a:pt x="5793870" y="4121228"/>
                  <a:pt x="5789486" y="4116779"/>
                  <a:pt x="5789486" y="4111441"/>
                </a:cubicBezTo>
                <a:cubicBezTo>
                  <a:pt x="5789486" y="4106102"/>
                  <a:pt x="5793806" y="4101717"/>
                  <a:pt x="5799205" y="4101717"/>
                </a:cubicBezTo>
                <a:close/>
                <a:moveTo>
                  <a:pt x="5557991" y="4101717"/>
                </a:moveTo>
                <a:cubicBezTo>
                  <a:pt x="5563392" y="4101717"/>
                  <a:pt x="5567774" y="4106039"/>
                  <a:pt x="5567774" y="4111441"/>
                </a:cubicBezTo>
                <a:cubicBezTo>
                  <a:pt x="5567774" y="4116843"/>
                  <a:pt x="5563392" y="4121228"/>
                  <a:pt x="5557991" y="4121228"/>
                </a:cubicBezTo>
                <a:cubicBezTo>
                  <a:pt x="5552592" y="4121228"/>
                  <a:pt x="5548208" y="4116779"/>
                  <a:pt x="5548208" y="4111441"/>
                </a:cubicBezTo>
                <a:cubicBezTo>
                  <a:pt x="5548208" y="4106102"/>
                  <a:pt x="5552592" y="4101717"/>
                  <a:pt x="5557991" y="4101717"/>
                </a:cubicBezTo>
                <a:close/>
                <a:moveTo>
                  <a:pt x="5316710" y="4101717"/>
                </a:moveTo>
                <a:cubicBezTo>
                  <a:pt x="5322044" y="4101717"/>
                  <a:pt x="5326429" y="4106039"/>
                  <a:pt x="5326429" y="4111441"/>
                </a:cubicBezTo>
                <a:cubicBezTo>
                  <a:pt x="5326429" y="4116843"/>
                  <a:pt x="5322105" y="4121228"/>
                  <a:pt x="5316710" y="4121228"/>
                </a:cubicBezTo>
                <a:cubicBezTo>
                  <a:pt x="5311314" y="4121228"/>
                  <a:pt x="5306924" y="4116779"/>
                  <a:pt x="5306924" y="4111441"/>
                </a:cubicBezTo>
                <a:cubicBezTo>
                  <a:pt x="5306924" y="4106102"/>
                  <a:pt x="5311314" y="4101717"/>
                  <a:pt x="5316710" y="4101717"/>
                </a:cubicBezTo>
                <a:close/>
                <a:moveTo>
                  <a:pt x="5075486" y="4101717"/>
                </a:moveTo>
                <a:cubicBezTo>
                  <a:pt x="5080820" y="4101717"/>
                  <a:pt x="5085202" y="4106039"/>
                  <a:pt x="5085202" y="4111441"/>
                </a:cubicBezTo>
                <a:cubicBezTo>
                  <a:pt x="5085202" y="4116843"/>
                  <a:pt x="5080883" y="4121228"/>
                  <a:pt x="5075486" y="4121228"/>
                </a:cubicBezTo>
                <a:cubicBezTo>
                  <a:pt x="5070087" y="4121228"/>
                  <a:pt x="5065705" y="4116779"/>
                  <a:pt x="5065705" y="4111441"/>
                </a:cubicBezTo>
                <a:cubicBezTo>
                  <a:pt x="5065705" y="4106102"/>
                  <a:pt x="5070087" y="4101717"/>
                  <a:pt x="5075486" y="4101717"/>
                </a:cubicBezTo>
                <a:close/>
                <a:moveTo>
                  <a:pt x="4834252" y="4101717"/>
                </a:moveTo>
                <a:cubicBezTo>
                  <a:pt x="4839658" y="4101717"/>
                  <a:pt x="4844040" y="4106039"/>
                  <a:pt x="4844040" y="4111441"/>
                </a:cubicBezTo>
                <a:cubicBezTo>
                  <a:pt x="4844040" y="4116843"/>
                  <a:pt x="4839595" y="4121228"/>
                  <a:pt x="4834252" y="4121228"/>
                </a:cubicBezTo>
                <a:cubicBezTo>
                  <a:pt x="4828915" y="4121228"/>
                  <a:pt x="4824534" y="4116779"/>
                  <a:pt x="4824534" y="4111441"/>
                </a:cubicBezTo>
                <a:cubicBezTo>
                  <a:pt x="4824534" y="4106102"/>
                  <a:pt x="4828853" y="4101717"/>
                  <a:pt x="4834252" y="4101717"/>
                </a:cubicBezTo>
                <a:close/>
                <a:moveTo>
                  <a:pt x="4593019" y="4101717"/>
                </a:moveTo>
                <a:cubicBezTo>
                  <a:pt x="4598416" y="4101717"/>
                  <a:pt x="4602795" y="4106039"/>
                  <a:pt x="4602795" y="4111441"/>
                </a:cubicBezTo>
                <a:cubicBezTo>
                  <a:pt x="4602795" y="4116843"/>
                  <a:pt x="4598353" y="4121228"/>
                  <a:pt x="4593019" y="4121228"/>
                </a:cubicBezTo>
                <a:cubicBezTo>
                  <a:pt x="4587686" y="4121228"/>
                  <a:pt x="4583304" y="4116779"/>
                  <a:pt x="4583304" y="4111441"/>
                </a:cubicBezTo>
                <a:cubicBezTo>
                  <a:pt x="4583304" y="4106102"/>
                  <a:pt x="4587622" y="4101717"/>
                  <a:pt x="4593019" y="4101717"/>
                </a:cubicBezTo>
                <a:close/>
                <a:moveTo>
                  <a:pt x="4351806" y="4101717"/>
                </a:moveTo>
                <a:cubicBezTo>
                  <a:pt x="4357195" y="4101717"/>
                  <a:pt x="4361580" y="4106039"/>
                  <a:pt x="4361580" y="4111441"/>
                </a:cubicBezTo>
                <a:cubicBezTo>
                  <a:pt x="4361580" y="4116843"/>
                  <a:pt x="4357195" y="4121228"/>
                  <a:pt x="4351806" y="4121228"/>
                </a:cubicBezTo>
                <a:cubicBezTo>
                  <a:pt x="4346397" y="4121228"/>
                  <a:pt x="4342006" y="4116779"/>
                  <a:pt x="4342006" y="4111441"/>
                </a:cubicBezTo>
                <a:cubicBezTo>
                  <a:pt x="4342006" y="4106102"/>
                  <a:pt x="4346397" y="4101717"/>
                  <a:pt x="4351806" y="4101717"/>
                </a:cubicBezTo>
                <a:close/>
                <a:moveTo>
                  <a:pt x="4110581" y="4101717"/>
                </a:moveTo>
                <a:cubicBezTo>
                  <a:pt x="4115984" y="4101717"/>
                  <a:pt x="4120362" y="4106039"/>
                  <a:pt x="4120362" y="4111441"/>
                </a:cubicBezTo>
                <a:cubicBezTo>
                  <a:pt x="4120362" y="4116843"/>
                  <a:pt x="4115984" y="4121228"/>
                  <a:pt x="4110581" y="4121228"/>
                </a:cubicBezTo>
                <a:cubicBezTo>
                  <a:pt x="4105180" y="4121228"/>
                  <a:pt x="4100799" y="4116779"/>
                  <a:pt x="4100799" y="4111441"/>
                </a:cubicBezTo>
                <a:cubicBezTo>
                  <a:pt x="4100799" y="4106102"/>
                  <a:pt x="4105180" y="4101717"/>
                  <a:pt x="4110581" y="4101717"/>
                </a:cubicBezTo>
                <a:close/>
                <a:moveTo>
                  <a:pt x="3869431" y="4101717"/>
                </a:moveTo>
                <a:cubicBezTo>
                  <a:pt x="3874765" y="4101717"/>
                  <a:pt x="3879149" y="4106039"/>
                  <a:pt x="3879149" y="4111441"/>
                </a:cubicBezTo>
                <a:cubicBezTo>
                  <a:pt x="3879149" y="4116843"/>
                  <a:pt x="3874828" y="4121228"/>
                  <a:pt x="3869431" y="4121228"/>
                </a:cubicBezTo>
                <a:cubicBezTo>
                  <a:pt x="3864030" y="4121228"/>
                  <a:pt x="3859648" y="4116779"/>
                  <a:pt x="3859648" y="4111441"/>
                </a:cubicBezTo>
                <a:cubicBezTo>
                  <a:pt x="3859648" y="4106102"/>
                  <a:pt x="3864030" y="4101717"/>
                  <a:pt x="3869431" y="4101717"/>
                </a:cubicBezTo>
                <a:close/>
                <a:moveTo>
                  <a:pt x="3628212" y="4101717"/>
                </a:moveTo>
                <a:cubicBezTo>
                  <a:pt x="3633533" y="4101717"/>
                  <a:pt x="3637936" y="4106039"/>
                  <a:pt x="3637936" y="4111441"/>
                </a:cubicBezTo>
                <a:cubicBezTo>
                  <a:pt x="3637936" y="4116843"/>
                  <a:pt x="3633597" y="4121228"/>
                  <a:pt x="3628212" y="4121228"/>
                </a:cubicBezTo>
                <a:cubicBezTo>
                  <a:pt x="3622814" y="4121228"/>
                  <a:pt x="3618432" y="4116779"/>
                  <a:pt x="3618432" y="4111441"/>
                </a:cubicBezTo>
                <a:cubicBezTo>
                  <a:pt x="3618432" y="4106102"/>
                  <a:pt x="3622814" y="4101717"/>
                  <a:pt x="3628212" y="4101717"/>
                </a:cubicBezTo>
                <a:close/>
                <a:moveTo>
                  <a:pt x="3386958" y="4101717"/>
                </a:moveTo>
                <a:cubicBezTo>
                  <a:pt x="3392359" y="4101717"/>
                  <a:pt x="3396744" y="4106039"/>
                  <a:pt x="3396744" y="4111441"/>
                </a:cubicBezTo>
                <a:cubicBezTo>
                  <a:pt x="3396744" y="4116843"/>
                  <a:pt x="3392296" y="4121228"/>
                  <a:pt x="3386958" y="4121228"/>
                </a:cubicBezTo>
                <a:cubicBezTo>
                  <a:pt x="3381621" y="4121228"/>
                  <a:pt x="3377237" y="4116779"/>
                  <a:pt x="3377237" y="4111441"/>
                </a:cubicBezTo>
                <a:cubicBezTo>
                  <a:pt x="3377237" y="4106102"/>
                  <a:pt x="3381558" y="4101717"/>
                  <a:pt x="3386958" y="4101717"/>
                </a:cubicBezTo>
                <a:close/>
                <a:moveTo>
                  <a:pt x="3145751" y="4101717"/>
                </a:moveTo>
                <a:cubicBezTo>
                  <a:pt x="3151150" y="4101717"/>
                  <a:pt x="3155533" y="4106039"/>
                  <a:pt x="3155533" y="4111441"/>
                </a:cubicBezTo>
                <a:cubicBezTo>
                  <a:pt x="3155533" y="4116843"/>
                  <a:pt x="3151087" y="4121228"/>
                  <a:pt x="3145751" y="4121228"/>
                </a:cubicBezTo>
                <a:cubicBezTo>
                  <a:pt x="3140416" y="4121228"/>
                  <a:pt x="3136033" y="4116779"/>
                  <a:pt x="3136033" y="4111441"/>
                </a:cubicBezTo>
                <a:cubicBezTo>
                  <a:pt x="3136033" y="4106102"/>
                  <a:pt x="3140352" y="4101717"/>
                  <a:pt x="3145751" y="4101717"/>
                </a:cubicBezTo>
                <a:close/>
                <a:moveTo>
                  <a:pt x="2904573" y="4101717"/>
                </a:moveTo>
                <a:cubicBezTo>
                  <a:pt x="2909973" y="4101717"/>
                  <a:pt x="2914356" y="4106039"/>
                  <a:pt x="2914356" y="4111441"/>
                </a:cubicBezTo>
                <a:cubicBezTo>
                  <a:pt x="2914356" y="4116843"/>
                  <a:pt x="2909973" y="4121228"/>
                  <a:pt x="2904573" y="4121228"/>
                </a:cubicBezTo>
                <a:cubicBezTo>
                  <a:pt x="2899175" y="4121228"/>
                  <a:pt x="2894792" y="4116779"/>
                  <a:pt x="2894792" y="4111441"/>
                </a:cubicBezTo>
                <a:cubicBezTo>
                  <a:pt x="2894792" y="4106102"/>
                  <a:pt x="2899175" y="4101717"/>
                  <a:pt x="2904573" y="4101717"/>
                </a:cubicBezTo>
                <a:close/>
                <a:moveTo>
                  <a:pt x="2663275" y="4101717"/>
                </a:moveTo>
                <a:cubicBezTo>
                  <a:pt x="2668613" y="4101717"/>
                  <a:pt x="2672998" y="4106039"/>
                  <a:pt x="2672998" y="4111441"/>
                </a:cubicBezTo>
                <a:cubicBezTo>
                  <a:pt x="2672998" y="4116843"/>
                  <a:pt x="2668675" y="4121228"/>
                  <a:pt x="2663275" y="4121228"/>
                </a:cubicBezTo>
                <a:cubicBezTo>
                  <a:pt x="2657877" y="4121228"/>
                  <a:pt x="2653493" y="4116779"/>
                  <a:pt x="2653493" y="4111441"/>
                </a:cubicBezTo>
                <a:cubicBezTo>
                  <a:pt x="2653493" y="4106102"/>
                  <a:pt x="2657877" y="4101717"/>
                  <a:pt x="2663275" y="4101717"/>
                </a:cubicBezTo>
                <a:close/>
                <a:moveTo>
                  <a:pt x="2422038" y="4101717"/>
                </a:moveTo>
                <a:cubicBezTo>
                  <a:pt x="2427372" y="4101717"/>
                  <a:pt x="2431754" y="4106039"/>
                  <a:pt x="2431754" y="4111441"/>
                </a:cubicBezTo>
                <a:cubicBezTo>
                  <a:pt x="2431754" y="4116843"/>
                  <a:pt x="2427435" y="4121228"/>
                  <a:pt x="2422038" y="4121228"/>
                </a:cubicBezTo>
                <a:cubicBezTo>
                  <a:pt x="2416640" y="4121228"/>
                  <a:pt x="2412257" y="4116779"/>
                  <a:pt x="2412257" y="4111441"/>
                </a:cubicBezTo>
                <a:cubicBezTo>
                  <a:pt x="2412257" y="4106102"/>
                  <a:pt x="2416640" y="4101717"/>
                  <a:pt x="2422038" y="4101717"/>
                </a:cubicBezTo>
                <a:close/>
                <a:moveTo>
                  <a:pt x="2180788" y="4101717"/>
                </a:moveTo>
                <a:cubicBezTo>
                  <a:pt x="2186202" y="4101717"/>
                  <a:pt x="2190580" y="4106039"/>
                  <a:pt x="2190580" y="4111441"/>
                </a:cubicBezTo>
                <a:cubicBezTo>
                  <a:pt x="2190580" y="4116843"/>
                  <a:pt x="2186136" y="4121228"/>
                  <a:pt x="2180788" y="4121228"/>
                </a:cubicBezTo>
                <a:cubicBezTo>
                  <a:pt x="2175475" y="4121228"/>
                  <a:pt x="2171085" y="4116779"/>
                  <a:pt x="2171085" y="4111441"/>
                </a:cubicBezTo>
                <a:cubicBezTo>
                  <a:pt x="2171085" y="4106102"/>
                  <a:pt x="2175412" y="4101717"/>
                  <a:pt x="2180788" y="4101717"/>
                </a:cubicBezTo>
                <a:close/>
                <a:moveTo>
                  <a:pt x="1939583" y="4101717"/>
                </a:moveTo>
                <a:cubicBezTo>
                  <a:pt x="1944980" y="4101717"/>
                  <a:pt x="1949366" y="4106039"/>
                  <a:pt x="1949366" y="4111441"/>
                </a:cubicBezTo>
                <a:cubicBezTo>
                  <a:pt x="1949366" y="4116843"/>
                  <a:pt x="1944920" y="4121228"/>
                  <a:pt x="1939583" y="4121228"/>
                </a:cubicBezTo>
                <a:cubicBezTo>
                  <a:pt x="1934245" y="4121228"/>
                  <a:pt x="1929861" y="4116779"/>
                  <a:pt x="1929861" y="4111441"/>
                </a:cubicBezTo>
                <a:cubicBezTo>
                  <a:pt x="1929861" y="4106102"/>
                  <a:pt x="1934184" y="4101717"/>
                  <a:pt x="1939583" y="4101717"/>
                </a:cubicBezTo>
                <a:close/>
                <a:moveTo>
                  <a:pt x="1698332" y="4101717"/>
                </a:moveTo>
                <a:cubicBezTo>
                  <a:pt x="1703734" y="4101717"/>
                  <a:pt x="1708118" y="4106039"/>
                  <a:pt x="1708118" y="4111441"/>
                </a:cubicBezTo>
                <a:cubicBezTo>
                  <a:pt x="1708118" y="4116843"/>
                  <a:pt x="1703734" y="4121228"/>
                  <a:pt x="1698332" y="4121228"/>
                </a:cubicBezTo>
                <a:cubicBezTo>
                  <a:pt x="1692931" y="4121228"/>
                  <a:pt x="1688548" y="4116779"/>
                  <a:pt x="1688548" y="4111441"/>
                </a:cubicBezTo>
                <a:cubicBezTo>
                  <a:pt x="1688548" y="4106102"/>
                  <a:pt x="1692931" y="4101717"/>
                  <a:pt x="1698332" y="4101717"/>
                </a:cubicBezTo>
                <a:close/>
                <a:moveTo>
                  <a:pt x="1457108" y="4101717"/>
                </a:moveTo>
                <a:cubicBezTo>
                  <a:pt x="1462443" y="4101717"/>
                  <a:pt x="1466828" y="4106039"/>
                  <a:pt x="1466828" y="4111441"/>
                </a:cubicBezTo>
                <a:cubicBezTo>
                  <a:pt x="1466828" y="4116843"/>
                  <a:pt x="1462507" y="4121228"/>
                  <a:pt x="1457108" y="4121228"/>
                </a:cubicBezTo>
                <a:cubicBezTo>
                  <a:pt x="1451708" y="4121228"/>
                  <a:pt x="1447324" y="4116779"/>
                  <a:pt x="1447324" y="4111441"/>
                </a:cubicBezTo>
                <a:cubicBezTo>
                  <a:pt x="1447324" y="4106102"/>
                  <a:pt x="1451708" y="4101717"/>
                  <a:pt x="1457108" y="4101717"/>
                </a:cubicBezTo>
                <a:close/>
                <a:moveTo>
                  <a:pt x="1215886" y="4101717"/>
                </a:moveTo>
                <a:cubicBezTo>
                  <a:pt x="1221286" y="4101717"/>
                  <a:pt x="1225670" y="4106039"/>
                  <a:pt x="1225670" y="4111441"/>
                </a:cubicBezTo>
                <a:cubicBezTo>
                  <a:pt x="1225670" y="4116843"/>
                  <a:pt x="1221223" y="4121228"/>
                  <a:pt x="1215886" y="4121228"/>
                </a:cubicBezTo>
                <a:cubicBezTo>
                  <a:pt x="1210550" y="4121228"/>
                  <a:pt x="1206166" y="4116779"/>
                  <a:pt x="1206166" y="4111441"/>
                </a:cubicBezTo>
                <a:cubicBezTo>
                  <a:pt x="1206166" y="4106102"/>
                  <a:pt x="1210486" y="4101717"/>
                  <a:pt x="1215886" y="4101717"/>
                </a:cubicBezTo>
                <a:close/>
                <a:moveTo>
                  <a:pt x="974666" y="4101717"/>
                </a:moveTo>
                <a:cubicBezTo>
                  <a:pt x="980066" y="4101717"/>
                  <a:pt x="984450" y="4106039"/>
                  <a:pt x="984450" y="4111441"/>
                </a:cubicBezTo>
                <a:cubicBezTo>
                  <a:pt x="984450" y="4116843"/>
                  <a:pt x="980003" y="4121228"/>
                  <a:pt x="974666" y="4121228"/>
                </a:cubicBezTo>
                <a:cubicBezTo>
                  <a:pt x="969330" y="4121228"/>
                  <a:pt x="964946" y="4116779"/>
                  <a:pt x="964946" y="4111441"/>
                </a:cubicBezTo>
                <a:cubicBezTo>
                  <a:pt x="964946" y="4106102"/>
                  <a:pt x="969266" y="4101717"/>
                  <a:pt x="974666" y="4101717"/>
                </a:cubicBezTo>
                <a:close/>
                <a:moveTo>
                  <a:pt x="733446" y="4101717"/>
                </a:moveTo>
                <a:cubicBezTo>
                  <a:pt x="738782" y="4101717"/>
                  <a:pt x="743166" y="4106039"/>
                  <a:pt x="743166" y="4111441"/>
                </a:cubicBezTo>
                <a:cubicBezTo>
                  <a:pt x="743166" y="4116843"/>
                  <a:pt x="738846" y="4121228"/>
                  <a:pt x="733446" y="4121228"/>
                </a:cubicBezTo>
                <a:cubicBezTo>
                  <a:pt x="728046" y="4121228"/>
                  <a:pt x="723662" y="4116779"/>
                  <a:pt x="723662" y="4111441"/>
                </a:cubicBezTo>
                <a:cubicBezTo>
                  <a:pt x="723662" y="4106102"/>
                  <a:pt x="728046" y="4101717"/>
                  <a:pt x="733446" y="4101717"/>
                </a:cubicBezTo>
                <a:close/>
                <a:moveTo>
                  <a:pt x="492225" y="4101717"/>
                </a:moveTo>
                <a:cubicBezTo>
                  <a:pt x="497561" y="4101717"/>
                  <a:pt x="501945" y="4106039"/>
                  <a:pt x="501945" y="4111441"/>
                </a:cubicBezTo>
                <a:cubicBezTo>
                  <a:pt x="501945" y="4116843"/>
                  <a:pt x="497625" y="4121228"/>
                  <a:pt x="492225" y="4121228"/>
                </a:cubicBezTo>
                <a:cubicBezTo>
                  <a:pt x="486826" y="4121228"/>
                  <a:pt x="482442" y="4116779"/>
                  <a:pt x="482442" y="4111441"/>
                </a:cubicBezTo>
                <a:cubicBezTo>
                  <a:pt x="482442" y="4106102"/>
                  <a:pt x="486826" y="4101717"/>
                  <a:pt x="492225" y="4101717"/>
                </a:cubicBezTo>
                <a:close/>
                <a:moveTo>
                  <a:pt x="251006" y="4101717"/>
                </a:moveTo>
                <a:cubicBezTo>
                  <a:pt x="256406" y="4101717"/>
                  <a:pt x="260790" y="4106039"/>
                  <a:pt x="260790" y="4111441"/>
                </a:cubicBezTo>
                <a:cubicBezTo>
                  <a:pt x="260790" y="4116843"/>
                  <a:pt x="256343" y="4121228"/>
                  <a:pt x="251006" y="4121228"/>
                </a:cubicBezTo>
                <a:cubicBezTo>
                  <a:pt x="245670" y="4121228"/>
                  <a:pt x="241286" y="4116779"/>
                  <a:pt x="241286" y="4111441"/>
                </a:cubicBezTo>
                <a:cubicBezTo>
                  <a:pt x="241286" y="4106102"/>
                  <a:pt x="245606" y="4101717"/>
                  <a:pt x="251006" y="4101717"/>
                </a:cubicBezTo>
                <a:close/>
                <a:moveTo>
                  <a:pt x="9723" y="4101717"/>
                </a:moveTo>
                <a:cubicBezTo>
                  <a:pt x="15122" y="4101717"/>
                  <a:pt x="19506" y="4106039"/>
                  <a:pt x="19506" y="4111441"/>
                </a:cubicBezTo>
                <a:cubicBezTo>
                  <a:pt x="19506" y="4116843"/>
                  <a:pt x="15060" y="4121228"/>
                  <a:pt x="9723" y="4121228"/>
                </a:cubicBezTo>
                <a:cubicBezTo>
                  <a:pt x="4387" y="4121228"/>
                  <a:pt x="3" y="4116779"/>
                  <a:pt x="3" y="4111441"/>
                </a:cubicBezTo>
                <a:cubicBezTo>
                  <a:pt x="3" y="4106102"/>
                  <a:pt x="4323" y="4101717"/>
                  <a:pt x="9723" y="4101717"/>
                </a:cubicBezTo>
                <a:close/>
                <a:moveTo>
                  <a:pt x="11820259" y="3860402"/>
                </a:moveTo>
                <a:cubicBezTo>
                  <a:pt x="11825659" y="3860402"/>
                  <a:pt x="11830043" y="3864851"/>
                  <a:pt x="11830043" y="3870190"/>
                </a:cubicBezTo>
                <a:cubicBezTo>
                  <a:pt x="11830043" y="3875528"/>
                  <a:pt x="11825596" y="3879913"/>
                  <a:pt x="11820259" y="3879913"/>
                </a:cubicBezTo>
                <a:cubicBezTo>
                  <a:pt x="11814922" y="3879913"/>
                  <a:pt x="11810539" y="3875592"/>
                  <a:pt x="11810539" y="3870190"/>
                </a:cubicBezTo>
                <a:cubicBezTo>
                  <a:pt x="11810539" y="3864787"/>
                  <a:pt x="11814859" y="3860402"/>
                  <a:pt x="11820259" y="3860402"/>
                </a:cubicBezTo>
                <a:close/>
                <a:moveTo>
                  <a:pt x="11579030" y="3860402"/>
                </a:moveTo>
                <a:cubicBezTo>
                  <a:pt x="11584430" y="3860402"/>
                  <a:pt x="11588815" y="3864851"/>
                  <a:pt x="11588815" y="3870190"/>
                </a:cubicBezTo>
                <a:cubicBezTo>
                  <a:pt x="11588815" y="3875528"/>
                  <a:pt x="11584367" y="3879913"/>
                  <a:pt x="11579030" y="3879913"/>
                </a:cubicBezTo>
                <a:cubicBezTo>
                  <a:pt x="11573694" y="3879913"/>
                  <a:pt x="11569310" y="3875592"/>
                  <a:pt x="11569310" y="3870190"/>
                </a:cubicBezTo>
                <a:cubicBezTo>
                  <a:pt x="11569310" y="3864787"/>
                  <a:pt x="11573630" y="3860402"/>
                  <a:pt x="11579030" y="3860402"/>
                </a:cubicBezTo>
                <a:close/>
                <a:moveTo>
                  <a:pt x="11337802" y="3860402"/>
                </a:moveTo>
                <a:cubicBezTo>
                  <a:pt x="11343202" y="3860402"/>
                  <a:pt x="11347587" y="3864851"/>
                  <a:pt x="11347587" y="3870190"/>
                </a:cubicBezTo>
                <a:cubicBezTo>
                  <a:pt x="11347587" y="3875528"/>
                  <a:pt x="11343139" y="3879913"/>
                  <a:pt x="11337802" y="3879913"/>
                </a:cubicBezTo>
                <a:cubicBezTo>
                  <a:pt x="11332466" y="3879913"/>
                  <a:pt x="11328082" y="3875592"/>
                  <a:pt x="11328082" y="3870190"/>
                </a:cubicBezTo>
                <a:cubicBezTo>
                  <a:pt x="11328082" y="3864787"/>
                  <a:pt x="11332402" y="3860402"/>
                  <a:pt x="11337802" y="3860402"/>
                </a:cubicBezTo>
                <a:close/>
                <a:moveTo>
                  <a:pt x="11096574" y="3860402"/>
                </a:moveTo>
                <a:cubicBezTo>
                  <a:pt x="11101910" y="3860402"/>
                  <a:pt x="11106294" y="3864851"/>
                  <a:pt x="11106294" y="3870190"/>
                </a:cubicBezTo>
                <a:cubicBezTo>
                  <a:pt x="11106294" y="3875528"/>
                  <a:pt x="11101974" y="3879913"/>
                  <a:pt x="11096574" y="3879913"/>
                </a:cubicBezTo>
                <a:cubicBezTo>
                  <a:pt x="11091174" y="3879913"/>
                  <a:pt x="11086790" y="3875592"/>
                  <a:pt x="11086790" y="3870190"/>
                </a:cubicBezTo>
                <a:cubicBezTo>
                  <a:pt x="11086790" y="3864787"/>
                  <a:pt x="11091174" y="3860402"/>
                  <a:pt x="11096574" y="3860402"/>
                </a:cubicBezTo>
                <a:close/>
                <a:moveTo>
                  <a:pt x="10855345" y="3860402"/>
                </a:moveTo>
                <a:cubicBezTo>
                  <a:pt x="10860682" y="3860402"/>
                  <a:pt x="10865065" y="3864851"/>
                  <a:pt x="10865065" y="3870190"/>
                </a:cubicBezTo>
                <a:cubicBezTo>
                  <a:pt x="10865065" y="3875528"/>
                  <a:pt x="10860682" y="3879913"/>
                  <a:pt x="10855345" y="3879913"/>
                </a:cubicBezTo>
                <a:cubicBezTo>
                  <a:pt x="10850008" y="3879913"/>
                  <a:pt x="10845625" y="3875592"/>
                  <a:pt x="10845625" y="3870190"/>
                </a:cubicBezTo>
                <a:cubicBezTo>
                  <a:pt x="10845625" y="3864787"/>
                  <a:pt x="10849945" y="3860402"/>
                  <a:pt x="10855345" y="3860402"/>
                </a:cubicBezTo>
                <a:close/>
                <a:moveTo>
                  <a:pt x="10614116" y="3860402"/>
                </a:moveTo>
                <a:cubicBezTo>
                  <a:pt x="10619516" y="3860402"/>
                  <a:pt x="10623901" y="3864851"/>
                  <a:pt x="10623901" y="3870190"/>
                </a:cubicBezTo>
                <a:cubicBezTo>
                  <a:pt x="10623901" y="3875528"/>
                  <a:pt x="10619454" y="3879913"/>
                  <a:pt x="10614116" y="3879913"/>
                </a:cubicBezTo>
                <a:cubicBezTo>
                  <a:pt x="10608780" y="3879913"/>
                  <a:pt x="10604396" y="3875592"/>
                  <a:pt x="10604396" y="3870190"/>
                </a:cubicBezTo>
                <a:cubicBezTo>
                  <a:pt x="10604396" y="3864787"/>
                  <a:pt x="10608716" y="3860402"/>
                  <a:pt x="10614116" y="3860402"/>
                </a:cubicBezTo>
                <a:close/>
                <a:moveTo>
                  <a:pt x="10372888" y="3860402"/>
                </a:moveTo>
                <a:cubicBezTo>
                  <a:pt x="10378288" y="3860402"/>
                  <a:pt x="10382673" y="3864851"/>
                  <a:pt x="10382673" y="3870190"/>
                </a:cubicBezTo>
                <a:cubicBezTo>
                  <a:pt x="10382673" y="3875528"/>
                  <a:pt x="10378225" y="3879913"/>
                  <a:pt x="10372888" y="3879913"/>
                </a:cubicBezTo>
                <a:cubicBezTo>
                  <a:pt x="10367552" y="3879913"/>
                  <a:pt x="10363168" y="3875592"/>
                  <a:pt x="10363168" y="3870190"/>
                </a:cubicBezTo>
                <a:cubicBezTo>
                  <a:pt x="10363168" y="3864787"/>
                  <a:pt x="10367488" y="3860402"/>
                  <a:pt x="10372888" y="3860402"/>
                </a:cubicBezTo>
                <a:close/>
                <a:moveTo>
                  <a:pt x="10131660" y="3860402"/>
                </a:moveTo>
                <a:cubicBezTo>
                  <a:pt x="10137060" y="3860402"/>
                  <a:pt x="10141444" y="3864851"/>
                  <a:pt x="10141444" y="3870190"/>
                </a:cubicBezTo>
                <a:cubicBezTo>
                  <a:pt x="10141444" y="3875528"/>
                  <a:pt x="10136997" y="3879913"/>
                  <a:pt x="10131660" y="3879913"/>
                </a:cubicBezTo>
                <a:cubicBezTo>
                  <a:pt x="10126323" y="3879913"/>
                  <a:pt x="10121940" y="3875592"/>
                  <a:pt x="10121940" y="3870190"/>
                </a:cubicBezTo>
                <a:cubicBezTo>
                  <a:pt x="10121940" y="3864787"/>
                  <a:pt x="10126260" y="3860402"/>
                  <a:pt x="10131660" y="3860402"/>
                </a:cubicBezTo>
                <a:close/>
                <a:moveTo>
                  <a:pt x="9890432" y="3860402"/>
                </a:moveTo>
                <a:cubicBezTo>
                  <a:pt x="9895768" y="3860402"/>
                  <a:pt x="9900152" y="3864851"/>
                  <a:pt x="9900152" y="3870190"/>
                </a:cubicBezTo>
                <a:cubicBezTo>
                  <a:pt x="9900152" y="3875528"/>
                  <a:pt x="9895832" y="3879913"/>
                  <a:pt x="9890432" y="3879913"/>
                </a:cubicBezTo>
                <a:cubicBezTo>
                  <a:pt x="9885031" y="3879913"/>
                  <a:pt x="9880648" y="3875592"/>
                  <a:pt x="9880648" y="3870190"/>
                </a:cubicBezTo>
                <a:cubicBezTo>
                  <a:pt x="9880648" y="3864787"/>
                  <a:pt x="9885031" y="3860402"/>
                  <a:pt x="9890432" y="3860402"/>
                </a:cubicBezTo>
                <a:close/>
                <a:moveTo>
                  <a:pt x="9649203" y="3860402"/>
                </a:moveTo>
                <a:cubicBezTo>
                  <a:pt x="9654540" y="3860402"/>
                  <a:pt x="9658923" y="3864851"/>
                  <a:pt x="9658923" y="3870190"/>
                </a:cubicBezTo>
                <a:cubicBezTo>
                  <a:pt x="9658923" y="3875528"/>
                  <a:pt x="9654540" y="3879913"/>
                  <a:pt x="9649203" y="3879913"/>
                </a:cubicBezTo>
                <a:cubicBezTo>
                  <a:pt x="9643866" y="3879913"/>
                  <a:pt x="9639483" y="3875592"/>
                  <a:pt x="9639483" y="3870190"/>
                </a:cubicBezTo>
                <a:cubicBezTo>
                  <a:pt x="9639483" y="3864787"/>
                  <a:pt x="9643803" y="3860402"/>
                  <a:pt x="9649203" y="3860402"/>
                </a:cubicBezTo>
                <a:close/>
                <a:moveTo>
                  <a:pt x="9417695" y="3860402"/>
                </a:moveTo>
                <a:cubicBezTo>
                  <a:pt x="9423031" y="3860402"/>
                  <a:pt x="9427416" y="3864851"/>
                  <a:pt x="9427416" y="3870190"/>
                </a:cubicBezTo>
                <a:cubicBezTo>
                  <a:pt x="9427416" y="3875528"/>
                  <a:pt x="9423095" y="3879913"/>
                  <a:pt x="9417695" y="3879913"/>
                </a:cubicBezTo>
                <a:cubicBezTo>
                  <a:pt x="9412295" y="3879913"/>
                  <a:pt x="9407911" y="3875592"/>
                  <a:pt x="9407911" y="3870190"/>
                </a:cubicBezTo>
                <a:cubicBezTo>
                  <a:pt x="9407911" y="3864787"/>
                  <a:pt x="9412295" y="3860402"/>
                  <a:pt x="9417695" y="3860402"/>
                </a:cubicBezTo>
                <a:close/>
                <a:moveTo>
                  <a:pt x="9176467" y="3860402"/>
                </a:moveTo>
                <a:cubicBezTo>
                  <a:pt x="9181803" y="3860402"/>
                  <a:pt x="9186187" y="3864851"/>
                  <a:pt x="9186187" y="3870190"/>
                </a:cubicBezTo>
                <a:cubicBezTo>
                  <a:pt x="9186187" y="3875528"/>
                  <a:pt x="9181867" y="3879913"/>
                  <a:pt x="9176467" y="3879913"/>
                </a:cubicBezTo>
                <a:cubicBezTo>
                  <a:pt x="9171066" y="3879913"/>
                  <a:pt x="9166683" y="3875592"/>
                  <a:pt x="9166683" y="3870190"/>
                </a:cubicBezTo>
                <a:cubicBezTo>
                  <a:pt x="9166683" y="3864787"/>
                  <a:pt x="9171066" y="3860402"/>
                  <a:pt x="9176467" y="3860402"/>
                </a:cubicBezTo>
                <a:close/>
                <a:moveTo>
                  <a:pt x="8935237" y="3860402"/>
                </a:moveTo>
                <a:cubicBezTo>
                  <a:pt x="8940574" y="3860402"/>
                  <a:pt x="8944958" y="3864851"/>
                  <a:pt x="8944958" y="3870190"/>
                </a:cubicBezTo>
                <a:cubicBezTo>
                  <a:pt x="8944958" y="3875528"/>
                  <a:pt x="8940638" y="3879913"/>
                  <a:pt x="8935237" y="3879913"/>
                </a:cubicBezTo>
                <a:cubicBezTo>
                  <a:pt x="8929837" y="3879913"/>
                  <a:pt x="8925454" y="3875592"/>
                  <a:pt x="8925454" y="3870190"/>
                </a:cubicBezTo>
                <a:cubicBezTo>
                  <a:pt x="8925454" y="3864787"/>
                  <a:pt x="8929837" y="3860402"/>
                  <a:pt x="8935237" y="3860402"/>
                </a:cubicBezTo>
                <a:close/>
                <a:moveTo>
                  <a:pt x="8694009" y="3860402"/>
                </a:moveTo>
                <a:cubicBezTo>
                  <a:pt x="8699346" y="3860402"/>
                  <a:pt x="8703730" y="3864851"/>
                  <a:pt x="8703730" y="3870190"/>
                </a:cubicBezTo>
                <a:cubicBezTo>
                  <a:pt x="8703730" y="3875528"/>
                  <a:pt x="8699346" y="3879913"/>
                  <a:pt x="8694009" y="3879913"/>
                </a:cubicBezTo>
                <a:cubicBezTo>
                  <a:pt x="8688673" y="3879913"/>
                  <a:pt x="8684289" y="3875592"/>
                  <a:pt x="8684289" y="3870190"/>
                </a:cubicBezTo>
                <a:cubicBezTo>
                  <a:pt x="8684289" y="3864787"/>
                  <a:pt x="8688609" y="3860402"/>
                  <a:pt x="8694009" y="3860402"/>
                </a:cubicBezTo>
                <a:close/>
                <a:moveTo>
                  <a:pt x="8452781" y="3860402"/>
                </a:moveTo>
                <a:cubicBezTo>
                  <a:pt x="8458181" y="3860402"/>
                  <a:pt x="8462566" y="3864851"/>
                  <a:pt x="8462566" y="3870190"/>
                </a:cubicBezTo>
                <a:cubicBezTo>
                  <a:pt x="8462566" y="3875528"/>
                  <a:pt x="8458118" y="3879913"/>
                  <a:pt x="8452781" y="3879913"/>
                </a:cubicBezTo>
                <a:cubicBezTo>
                  <a:pt x="8447445" y="3879913"/>
                  <a:pt x="8443061" y="3875592"/>
                  <a:pt x="8443061" y="3870190"/>
                </a:cubicBezTo>
                <a:cubicBezTo>
                  <a:pt x="8443061" y="3864787"/>
                  <a:pt x="8447381" y="3860402"/>
                  <a:pt x="8452781" y="3860402"/>
                </a:cubicBezTo>
                <a:close/>
                <a:moveTo>
                  <a:pt x="8211553" y="3860402"/>
                </a:moveTo>
                <a:cubicBezTo>
                  <a:pt x="8216889" y="3860402"/>
                  <a:pt x="8221273" y="3864851"/>
                  <a:pt x="8221273" y="3870190"/>
                </a:cubicBezTo>
                <a:cubicBezTo>
                  <a:pt x="8221273" y="3875528"/>
                  <a:pt x="8216953" y="3879913"/>
                  <a:pt x="8211553" y="3879913"/>
                </a:cubicBezTo>
                <a:cubicBezTo>
                  <a:pt x="8206152" y="3879913"/>
                  <a:pt x="8201769" y="3875592"/>
                  <a:pt x="8201769" y="3870190"/>
                </a:cubicBezTo>
                <a:cubicBezTo>
                  <a:pt x="8201769" y="3864787"/>
                  <a:pt x="8206152" y="3860402"/>
                  <a:pt x="8211553" y="3860402"/>
                </a:cubicBezTo>
                <a:close/>
                <a:moveTo>
                  <a:pt x="7970260" y="3860402"/>
                </a:moveTo>
                <a:cubicBezTo>
                  <a:pt x="7975661" y="3860402"/>
                  <a:pt x="7980044" y="3864851"/>
                  <a:pt x="7980044" y="3870190"/>
                </a:cubicBezTo>
                <a:cubicBezTo>
                  <a:pt x="7980044" y="3875528"/>
                  <a:pt x="7975661" y="3879913"/>
                  <a:pt x="7970260" y="3879913"/>
                </a:cubicBezTo>
                <a:cubicBezTo>
                  <a:pt x="7964860" y="3879913"/>
                  <a:pt x="7960477" y="3875592"/>
                  <a:pt x="7960477" y="3870190"/>
                </a:cubicBezTo>
                <a:cubicBezTo>
                  <a:pt x="7960477" y="3864787"/>
                  <a:pt x="7964860" y="3860402"/>
                  <a:pt x="7970260" y="3860402"/>
                </a:cubicBezTo>
                <a:close/>
                <a:moveTo>
                  <a:pt x="7729032" y="3860402"/>
                </a:moveTo>
                <a:cubicBezTo>
                  <a:pt x="7734369" y="3860402"/>
                  <a:pt x="7738753" y="3864851"/>
                  <a:pt x="7738753" y="3870190"/>
                </a:cubicBezTo>
                <a:cubicBezTo>
                  <a:pt x="7738753" y="3875528"/>
                  <a:pt x="7734432" y="3879913"/>
                  <a:pt x="7729032" y="3879913"/>
                </a:cubicBezTo>
                <a:cubicBezTo>
                  <a:pt x="7723632" y="3879913"/>
                  <a:pt x="7719249" y="3875592"/>
                  <a:pt x="7719249" y="3870190"/>
                </a:cubicBezTo>
                <a:cubicBezTo>
                  <a:pt x="7719249" y="3864787"/>
                  <a:pt x="7723632" y="3860402"/>
                  <a:pt x="7729032" y="3860402"/>
                </a:cubicBezTo>
                <a:close/>
                <a:moveTo>
                  <a:pt x="7487803" y="3860402"/>
                </a:moveTo>
                <a:cubicBezTo>
                  <a:pt x="7493139" y="3860402"/>
                  <a:pt x="7497524" y="3864851"/>
                  <a:pt x="7497524" y="3870190"/>
                </a:cubicBezTo>
                <a:cubicBezTo>
                  <a:pt x="7497524" y="3875528"/>
                  <a:pt x="7493203" y="3879913"/>
                  <a:pt x="7487803" y="3879913"/>
                </a:cubicBezTo>
                <a:cubicBezTo>
                  <a:pt x="7482403" y="3879913"/>
                  <a:pt x="7478019" y="3875592"/>
                  <a:pt x="7478019" y="3870190"/>
                </a:cubicBezTo>
                <a:cubicBezTo>
                  <a:pt x="7478019" y="3864787"/>
                  <a:pt x="7482403" y="3860402"/>
                  <a:pt x="7487803" y="3860402"/>
                </a:cubicBezTo>
                <a:close/>
                <a:moveTo>
                  <a:pt x="7246575" y="3860402"/>
                </a:moveTo>
                <a:cubicBezTo>
                  <a:pt x="7251975" y="3860402"/>
                  <a:pt x="7256359" y="3864851"/>
                  <a:pt x="7256359" y="3870190"/>
                </a:cubicBezTo>
                <a:cubicBezTo>
                  <a:pt x="7256359" y="3875528"/>
                  <a:pt x="7251912" y="3879913"/>
                  <a:pt x="7246575" y="3879913"/>
                </a:cubicBezTo>
                <a:cubicBezTo>
                  <a:pt x="7241238" y="3879913"/>
                  <a:pt x="7236855" y="3875592"/>
                  <a:pt x="7236855" y="3870190"/>
                </a:cubicBezTo>
                <a:cubicBezTo>
                  <a:pt x="7236855" y="3864787"/>
                  <a:pt x="7241175" y="3860402"/>
                  <a:pt x="7246575" y="3860402"/>
                </a:cubicBezTo>
                <a:close/>
                <a:moveTo>
                  <a:pt x="7005346" y="3860402"/>
                </a:moveTo>
                <a:cubicBezTo>
                  <a:pt x="7010746" y="3860402"/>
                  <a:pt x="7015130" y="3864851"/>
                  <a:pt x="7015130" y="3870190"/>
                </a:cubicBezTo>
                <a:cubicBezTo>
                  <a:pt x="7015130" y="3875528"/>
                  <a:pt x="7010683" y="3879913"/>
                  <a:pt x="7005346" y="3879913"/>
                </a:cubicBezTo>
                <a:cubicBezTo>
                  <a:pt x="7000009" y="3879913"/>
                  <a:pt x="6995626" y="3875592"/>
                  <a:pt x="6995626" y="3870190"/>
                </a:cubicBezTo>
                <a:cubicBezTo>
                  <a:pt x="6995626" y="3864787"/>
                  <a:pt x="6999946" y="3860402"/>
                  <a:pt x="7005346" y="3860402"/>
                </a:cubicBezTo>
                <a:close/>
                <a:moveTo>
                  <a:pt x="6764118" y="3860402"/>
                </a:moveTo>
                <a:cubicBezTo>
                  <a:pt x="6769518" y="3860402"/>
                  <a:pt x="6773902" y="3864851"/>
                  <a:pt x="6773902" y="3870190"/>
                </a:cubicBezTo>
                <a:cubicBezTo>
                  <a:pt x="6773902" y="3875528"/>
                  <a:pt x="6769518" y="3879913"/>
                  <a:pt x="6764118" y="3879913"/>
                </a:cubicBezTo>
                <a:cubicBezTo>
                  <a:pt x="6758718" y="3879913"/>
                  <a:pt x="6754335" y="3875592"/>
                  <a:pt x="6754335" y="3870190"/>
                </a:cubicBezTo>
                <a:cubicBezTo>
                  <a:pt x="6754335" y="3864787"/>
                  <a:pt x="6758718" y="3860402"/>
                  <a:pt x="6764118" y="3860402"/>
                </a:cubicBezTo>
                <a:close/>
                <a:moveTo>
                  <a:pt x="6522889" y="3860402"/>
                </a:moveTo>
                <a:cubicBezTo>
                  <a:pt x="6528225" y="3860402"/>
                  <a:pt x="6532610" y="3864851"/>
                  <a:pt x="6532610" y="3870190"/>
                </a:cubicBezTo>
                <a:cubicBezTo>
                  <a:pt x="6532610" y="3875528"/>
                  <a:pt x="6528289" y="3879913"/>
                  <a:pt x="6522889" y="3879913"/>
                </a:cubicBezTo>
                <a:cubicBezTo>
                  <a:pt x="6517489" y="3879913"/>
                  <a:pt x="6513105" y="3875592"/>
                  <a:pt x="6513105" y="3870190"/>
                </a:cubicBezTo>
                <a:cubicBezTo>
                  <a:pt x="6513105" y="3864787"/>
                  <a:pt x="6517489" y="3860402"/>
                  <a:pt x="6522889" y="3860402"/>
                </a:cubicBezTo>
                <a:close/>
                <a:moveTo>
                  <a:pt x="6281661" y="3860402"/>
                </a:moveTo>
                <a:cubicBezTo>
                  <a:pt x="6286997" y="3860402"/>
                  <a:pt x="6291381" y="3864851"/>
                  <a:pt x="6291381" y="3870190"/>
                </a:cubicBezTo>
                <a:cubicBezTo>
                  <a:pt x="6291381" y="3875528"/>
                  <a:pt x="6287061" y="3879913"/>
                  <a:pt x="6281661" y="3879913"/>
                </a:cubicBezTo>
                <a:cubicBezTo>
                  <a:pt x="6276261" y="3879913"/>
                  <a:pt x="6271877" y="3875592"/>
                  <a:pt x="6271877" y="3870190"/>
                </a:cubicBezTo>
                <a:cubicBezTo>
                  <a:pt x="6271877" y="3864787"/>
                  <a:pt x="6276261" y="3860402"/>
                  <a:pt x="6281661" y="3860402"/>
                </a:cubicBezTo>
                <a:close/>
                <a:moveTo>
                  <a:pt x="6040432" y="3860402"/>
                </a:moveTo>
                <a:cubicBezTo>
                  <a:pt x="6045832" y="3860402"/>
                  <a:pt x="6050216" y="3864851"/>
                  <a:pt x="6050216" y="3870190"/>
                </a:cubicBezTo>
                <a:cubicBezTo>
                  <a:pt x="6050216" y="3875528"/>
                  <a:pt x="6045769" y="3879913"/>
                  <a:pt x="6040432" y="3879913"/>
                </a:cubicBezTo>
                <a:cubicBezTo>
                  <a:pt x="6035095" y="3879913"/>
                  <a:pt x="6030712" y="3875592"/>
                  <a:pt x="6030712" y="3870190"/>
                </a:cubicBezTo>
                <a:cubicBezTo>
                  <a:pt x="6030712" y="3864787"/>
                  <a:pt x="6035032" y="3860402"/>
                  <a:pt x="6040432" y="3860402"/>
                </a:cubicBezTo>
                <a:close/>
                <a:moveTo>
                  <a:pt x="5799205" y="3860402"/>
                </a:moveTo>
                <a:cubicBezTo>
                  <a:pt x="5804606" y="3860402"/>
                  <a:pt x="5808989" y="3864851"/>
                  <a:pt x="5808989" y="3870190"/>
                </a:cubicBezTo>
                <a:cubicBezTo>
                  <a:pt x="5808989" y="3875528"/>
                  <a:pt x="5804542" y="3879913"/>
                  <a:pt x="5799205" y="3879913"/>
                </a:cubicBezTo>
                <a:cubicBezTo>
                  <a:pt x="5793870" y="3879913"/>
                  <a:pt x="5789486" y="3875592"/>
                  <a:pt x="5789486" y="3870190"/>
                </a:cubicBezTo>
                <a:cubicBezTo>
                  <a:pt x="5789486" y="3864787"/>
                  <a:pt x="5793806" y="3860402"/>
                  <a:pt x="5799205" y="3860402"/>
                </a:cubicBezTo>
                <a:close/>
                <a:moveTo>
                  <a:pt x="5557991" y="3860402"/>
                </a:moveTo>
                <a:cubicBezTo>
                  <a:pt x="5563392" y="3860402"/>
                  <a:pt x="5567774" y="3864851"/>
                  <a:pt x="5567774" y="3870190"/>
                </a:cubicBezTo>
                <a:cubicBezTo>
                  <a:pt x="5567774" y="3875528"/>
                  <a:pt x="5563392" y="3879913"/>
                  <a:pt x="5557991" y="3879913"/>
                </a:cubicBezTo>
                <a:cubicBezTo>
                  <a:pt x="5552592" y="3879913"/>
                  <a:pt x="5548208" y="3875592"/>
                  <a:pt x="5548208" y="3870190"/>
                </a:cubicBezTo>
                <a:cubicBezTo>
                  <a:pt x="5548208" y="3864787"/>
                  <a:pt x="5552592" y="3860402"/>
                  <a:pt x="5557991" y="3860402"/>
                </a:cubicBezTo>
                <a:close/>
                <a:moveTo>
                  <a:pt x="5316710" y="3860402"/>
                </a:moveTo>
                <a:cubicBezTo>
                  <a:pt x="5322044" y="3860402"/>
                  <a:pt x="5326429" y="3864851"/>
                  <a:pt x="5326429" y="3870190"/>
                </a:cubicBezTo>
                <a:cubicBezTo>
                  <a:pt x="5326429" y="3875528"/>
                  <a:pt x="5322105" y="3879913"/>
                  <a:pt x="5316710" y="3879913"/>
                </a:cubicBezTo>
                <a:cubicBezTo>
                  <a:pt x="5311314" y="3879913"/>
                  <a:pt x="5306924" y="3875592"/>
                  <a:pt x="5306924" y="3870190"/>
                </a:cubicBezTo>
                <a:cubicBezTo>
                  <a:pt x="5306924" y="3864787"/>
                  <a:pt x="5311314" y="3860402"/>
                  <a:pt x="5316710" y="3860402"/>
                </a:cubicBezTo>
                <a:close/>
                <a:moveTo>
                  <a:pt x="5075486" y="3860402"/>
                </a:moveTo>
                <a:cubicBezTo>
                  <a:pt x="5080820" y="3860402"/>
                  <a:pt x="5085202" y="3864851"/>
                  <a:pt x="5085202" y="3870190"/>
                </a:cubicBezTo>
                <a:cubicBezTo>
                  <a:pt x="5085202" y="3875528"/>
                  <a:pt x="5080883" y="3879913"/>
                  <a:pt x="5075486" y="3879913"/>
                </a:cubicBezTo>
                <a:cubicBezTo>
                  <a:pt x="5070087" y="3879913"/>
                  <a:pt x="5065705" y="3875592"/>
                  <a:pt x="5065705" y="3870190"/>
                </a:cubicBezTo>
                <a:cubicBezTo>
                  <a:pt x="5065705" y="3864787"/>
                  <a:pt x="5070087" y="3860402"/>
                  <a:pt x="5075486" y="3860402"/>
                </a:cubicBezTo>
                <a:close/>
                <a:moveTo>
                  <a:pt x="4834252" y="3860402"/>
                </a:moveTo>
                <a:cubicBezTo>
                  <a:pt x="4839658" y="3860402"/>
                  <a:pt x="4844040" y="3864851"/>
                  <a:pt x="4844040" y="3870190"/>
                </a:cubicBezTo>
                <a:cubicBezTo>
                  <a:pt x="4844040" y="3875528"/>
                  <a:pt x="4839595" y="3879913"/>
                  <a:pt x="4834252" y="3879913"/>
                </a:cubicBezTo>
                <a:cubicBezTo>
                  <a:pt x="4828915" y="3879913"/>
                  <a:pt x="4824534" y="3875592"/>
                  <a:pt x="4824534" y="3870190"/>
                </a:cubicBezTo>
                <a:cubicBezTo>
                  <a:pt x="4824534" y="3864787"/>
                  <a:pt x="4828853" y="3860402"/>
                  <a:pt x="4834252" y="3860402"/>
                </a:cubicBezTo>
                <a:close/>
                <a:moveTo>
                  <a:pt x="4593019" y="3860402"/>
                </a:moveTo>
                <a:cubicBezTo>
                  <a:pt x="4598416" y="3860402"/>
                  <a:pt x="4602795" y="3864851"/>
                  <a:pt x="4602795" y="3870190"/>
                </a:cubicBezTo>
                <a:cubicBezTo>
                  <a:pt x="4602795" y="3875528"/>
                  <a:pt x="4598353" y="3879913"/>
                  <a:pt x="4593019" y="3879913"/>
                </a:cubicBezTo>
                <a:cubicBezTo>
                  <a:pt x="4587686" y="3879913"/>
                  <a:pt x="4583304" y="3875592"/>
                  <a:pt x="4583304" y="3870190"/>
                </a:cubicBezTo>
                <a:cubicBezTo>
                  <a:pt x="4583304" y="3864787"/>
                  <a:pt x="4587622" y="3860402"/>
                  <a:pt x="4593019" y="3860402"/>
                </a:cubicBezTo>
                <a:close/>
                <a:moveTo>
                  <a:pt x="4351806" y="3860402"/>
                </a:moveTo>
                <a:cubicBezTo>
                  <a:pt x="4357195" y="3860402"/>
                  <a:pt x="4361580" y="3864851"/>
                  <a:pt x="4361580" y="3870190"/>
                </a:cubicBezTo>
                <a:cubicBezTo>
                  <a:pt x="4361580" y="3875528"/>
                  <a:pt x="4357195" y="3879913"/>
                  <a:pt x="4351806" y="3879913"/>
                </a:cubicBezTo>
                <a:cubicBezTo>
                  <a:pt x="4346397" y="3879913"/>
                  <a:pt x="4342006" y="3875592"/>
                  <a:pt x="4342006" y="3870190"/>
                </a:cubicBezTo>
                <a:cubicBezTo>
                  <a:pt x="4342006" y="3864787"/>
                  <a:pt x="4346397" y="3860402"/>
                  <a:pt x="4351806" y="3860402"/>
                </a:cubicBezTo>
                <a:close/>
                <a:moveTo>
                  <a:pt x="4110581" y="3860402"/>
                </a:moveTo>
                <a:cubicBezTo>
                  <a:pt x="4115984" y="3860402"/>
                  <a:pt x="4120362" y="3864851"/>
                  <a:pt x="4120362" y="3870190"/>
                </a:cubicBezTo>
                <a:cubicBezTo>
                  <a:pt x="4120362" y="3875528"/>
                  <a:pt x="4115984" y="3879913"/>
                  <a:pt x="4110581" y="3879913"/>
                </a:cubicBezTo>
                <a:cubicBezTo>
                  <a:pt x="4105180" y="3879913"/>
                  <a:pt x="4100799" y="3875592"/>
                  <a:pt x="4100799" y="3870190"/>
                </a:cubicBezTo>
                <a:cubicBezTo>
                  <a:pt x="4100799" y="3864787"/>
                  <a:pt x="4105180" y="3860402"/>
                  <a:pt x="4110581" y="3860402"/>
                </a:cubicBezTo>
                <a:close/>
                <a:moveTo>
                  <a:pt x="3869431" y="3860402"/>
                </a:moveTo>
                <a:cubicBezTo>
                  <a:pt x="3874765" y="3860402"/>
                  <a:pt x="3879149" y="3864851"/>
                  <a:pt x="3879149" y="3870190"/>
                </a:cubicBezTo>
                <a:cubicBezTo>
                  <a:pt x="3879149" y="3875528"/>
                  <a:pt x="3874828" y="3879913"/>
                  <a:pt x="3869431" y="3879913"/>
                </a:cubicBezTo>
                <a:cubicBezTo>
                  <a:pt x="3864030" y="3879913"/>
                  <a:pt x="3859648" y="3875592"/>
                  <a:pt x="3859648" y="3870190"/>
                </a:cubicBezTo>
                <a:cubicBezTo>
                  <a:pt x="3859648" y="3864787"/>
                  <a:pt x="3864030" y="3860402"/>
                  <a:pt x="3869431" y="3860402"/>
                </a:cubicBezTo>
                <a:close/>
                <a:moveTo>
                  <a:pt x="3628212" y="3860402"/>
                </a:moveTo>
                <a:cubicBezTo>
                  <a:pt x="3633533" y="3860402"/>
                  <a:pt x="3637936" y="3864851"/>
                  <a:pt x="3637936" y="3870190"/>
                </a:cubicBezTo>
                <a:cubicBezTo>
                  <a:pt x="3637936" y="3875528"/>
                  <a:pt x="3633597" y="3879913"/>
                  <a:pt x="3628212" y="3879913"/>
                </a:cubicBezTo>
                <a:cubicBezTo>
                  <a:pt x="3622814" y="3879913"/>
                  <a:pt x="3618430" y="3875592"/>
                  <a:pt x="3618430" y="3870190"/>
                </a:cubicBezTo>
                <a:cubicBezTo>
                  <a:pt x="3618430" y="3864787"/>
                  <a:pt x="3622814" y="3860402"/>
                  <a:pt x="3628212" y="3860402"/>
                </a:cubicBezTo>
                <a:close/>
                <a:moveTo>
                  <a:pt x="3386958" y="3860402"/>
                </a:moveTo>
                <a:cubicBezTo>
                  <a:pt x="3392359" y="3860402"/>
                  <a:pt x="3396744" y="3864851"/>
                  <a:pt x="3396744" y="3870190"/>
                </a:cubicBezTo>
                <a:cubicBezTo>
                  <a:pt x="3396744" y="3875528"/>
                  <a:pt x="3392296" y="3879913"/>
                  <a:pt x="3386958" y="3879913"/>
                </a:cubicBezTo>
                <a:cubicBezTo>
                  <a:pt x="3381621" y="3879913"/>
                  <a:pt x="3377236" y="3875592"/>
                  <a:pt x="3377236" y="3870190"/>
                </a:cubicBezTo>
                <a:cubicBezTo>
                  <a:pt x="3377236" y="3864787"/>
                  <a:pt x="3381557" y="3860402"/>
                  <a:pt x="3386958" y="3860402"/>
                </a:cubicBezTo>
                <a:close/>
                <a:moveTo>
                  <a:pt x="3145751" y="3860402"/>
                </a:moveTo>
                <a:cubicBezTo>
                  <a:pt x="3151150" y="3860402"/>
                  <a:pt x="3155533" y="3864851"/>
                  <a:pt x="3155533" y="3870190"/>
                </a:cubicBezTo>
                <a:cubicBezTo>
                  <a:pt x="3155533" y="3875528"/>
                  <a:pt x="3151087" y="3879913"/>
                  <a:pt x="3145751" y="3879913"/>
                </a:cubicBezTo>
                <a:cubicBezTo>
                  <a:pt x="3140416" y="3879913"/>
                  <a:pt x="3136033" y="3875592"/>
                  <a:pt x="3136033" y="3870190"/>
                </a:cubicBezTo>
                <a:cubicBezTo>
                  <a:pt x="3136033" y="3864787"/>
                  <a:pt x="3140352" y="3860402"/>
                  <a:pt x="3145751" y="3860402"/>
                </a:cubicBezTo>
                <a:close/>
                <a:moveTo>
                  <a:pt x="2904573" y="3860402"/>
                </a:moveTo>
                <a:cubicBezTo>
                  <a:pt x="2909972" y="3860402"/>
                  <a:pt x="2914356" y="3864851"/>
                  <a:pt x="2914356" y="3870190"/>
                </a:cubicBezTo>
                <a:cubicBezTo>
                  <a:pt x="2914356" y="3875528"/>
                  <a:pt x="2909972" y="3879913"/>
                  <a:pt x="2904573" y="3879913"/>
                </a:cubicBezTo>
                <a:cubicBezTo>
                  <a:pt x="2899174" y="3879913"/>
                  <a:pt x="2894791" y="3875592"/>
                  <a:pt x="2894791" y="3870190"/>
                </a:cubicBezTo>
                <a:cubicBezTo>
                  <a:pt x="2894791" y="3864787"/>
                  <a:pt x="2899174" y="3860402"/>
                  <a:pt x="2904573" y="3860402"/>
                </a:cubicBezTo>
                <a:close/>
                <a:moveTo>
                  <a:pt x="2663275" y="3860402"/>
                </a:moveTo>
                <a:cubicBezTo>
                  <a:pt x="2668613" y="3860402"/>
                  <a:pt x="2672998" y="3864851"/>
                  <a:pt x="2672998" y="3870190"/>
                </a:cubicBezTo>
                <a:cubicBezTo>
                  <a:pt x="2672998" y="3875528"/>
                  <a:pt x="2668675" y="3879913"/>
                  <a:pt x="2663275" y="3879913"/>
                </a:cubicBezTo>
                <a:cubicBezTo>
                  <a:pt x="2657876" y="3879913"/>
                  <a:pt x="2653492" y="3875592"/>
                  <a:pt x="2653492" y="3870190"/>
                </a:cubicBezTo>
                <a:cubicBezTo>
                  <a:pt x="2653492" y="3864787"/>
                  <a:pt x="2657876" y="3860402"/>
                  <a:pt x="2663275" y="3860402"/>
                </a:cubicBezTo>
                <a:close/>
                <a:moveTo>
                  <a:pt x="2422037" y="3860402"/>
                </a:moveTo>
                <a:cubicBezTo>
                  <a:pt x="2427372" y="3860402"/>
                  <a:pt x="2431754" y="3864851"/>
                  <a:pt x="2431754" y="3870190"/>
                </a:cubicBezTo>
                <a:cubicBezTo>
                  <a:pt x="2431754" y="3875528"/>
                  <a:pt x="2427435" y="3879913"/>
                  <a:pt x="2422037" y="3879913"/>
                </a:cubicBezTo>
                <a:cubicBezTo>
                  <a:pt x="2416640" y="3879913"/>
                  <a:pt x="2412257" y="3875592"/>
                  <a:pt x="2412257" y="3870190"/>
                </a:cubicBezTo>
                <a:cubicBezTo>
                  <a:pt x="2412257" y="3864787"/>
                  <a:pt x="2416640" y="3860402"/>
                  <a:pt x="2422037" y="3860402"/>
                </a:cubicBezTo>
                <a:close/>
                <a:moveTo>
                  <a:pt x="2180788" y="3860402"/>
                </a:moveTo>
                <a:cubicBezTo>
                  <a:pt x="2186202" y="3860402"/>
                  <a:pt x="2190580" y="3864851"/>
                  <a:pt x="2190580" y="3870190"/>
                </a:cubicBezTo>
                <a:cubicBezTo>
                  <a:pt x="2190580" y="3875528"/>
                  <a:pt x="2186136" y="3879913"/>
                  <a:pt x="2180788" y="3879913"/>
                </a:cubicBezTo>
                <a:cubicBezTo>
                  <a:pt x="2175475" y="3879913"/>
                  <a:pt x="2171085" y="3875592"/>
                  <a:pt x="2171085" y="3870190"/>
                </a:cubicBezTo>
                <a:cubicBezTo>
                  <a:pt x="2171085" y="3864787"/>
                  <a:pt x="2175412" y="3860402"/>
                  <a:pt x="2180788" y="3860402"/>
                </a:cubicBezTo>
                <a:close/>
                <a:moveTo>
                  <a:pt x="1939582" y="3860402"/>
                </a:moveTo>
                <a:cubicBezTo>
                  <a:pt x="1944980" y="3860402"/>
                  <a:pt x="1949366" y="3864851"/>
                  <a:pt x="1949366" y="3870190"/>
                </a:cubicBezTo>
                <a:cubicBezTo>
                  <a:pt x="1949366" y="3875528"/>
                  <a:pt x="1944920" y="3879913"/>
                  <a:pt x="1939582" y="3879913"/>
                </a:cubicBezTo>
                <a:cubicBezTo>
                  <a:pt x="1934245" y="3879913"/>
                  <a:pt x="1929861" y="3875592"/>
                  <a:pt x="1929861" y="3870190"/>
                </a:cubicBezTo>
                <a:cubicBezTo>
                  <a:pt x="1929861" y="3864787"/>
                  <a:pt x="1934184" y="3860402"/>
                  <a:pt x="1939582" y="3860402"/>
                </a:cubicBezTo>
                <a:close/>
                <a:moveTo>
                  <a:pt x="1698332" y="3860402"/>
                </a:moveTo>
                <a:cubicBezTo>
                  <a:pt x="1703734" y="3860402"/>
                  <a:pt x="1708118" y="3864851"/>
                  <a:pt x="1708118" y="3870190"/>
                </a:cubicBezTo>
                <a:cubicBezTo>
                  <a:pt x="1708118" y="3875528"/>
                  <a:pt x="1703734" y="3879913"/>
                  <a:pt x="1698332" y="3879913"/>
                </a:cubicBezTo>
                <a:cubicBezTo>
                  <a:pt x="1692931" y="3879913"/>
                  <a:pt x="1688547" y="3875592"/>
                  <a:pt x="1688547" y="3870190"/>
                </a:cubicBezTo>
                <a:cubicBezTo>
                  <a:pt x="1688547" y="3864787"/>
                  <a:pt x="1692931" y="3860402"/>
                  <a:pt x="1698332" y="3860402"/>
                </a:cubicBezTo>
                <a:close/>
                <a:moveTo>
                  <a:pt x="1457108" y="3860402"/>
                </a:moveTo>
                <a:cubicBezTo>
                  <a:pt x="1462443" y="3860402"/>
                  <a:pt x="1466827" y="3864851"/>
                  <a:pt x="1466827" y="3870190"/>
                </a:cubicBezTo>
                <a:cubicBezTo>
                  <a:pt x="1466827" y="3875528"/>
                  <a:pt x="1462507" y="3879913"/>
                  <a:pt x="1457108" y="3879913"/>
                </a:cubicBezTo>
                <a:cubicBezTo>
                  <a:pt x="1451707" y="3879913"/>
                  <a:pt x="1447323" y="3875592"/>
                  <a:pt x="1447323" y="3870190"/>
                </a:cubicBezTo>
                <a:cubicBezTo>
                  <a:pt x="1447323" y="3864787"/>
                  <a:pt x="1451707" y="3860402"/>
                  <a:pt x="1457108" y="3860402"/>
                </a:cubicBezTo>
                <a:close/>
                <a:moveTo>
                  <a:pt x="1215886" y="3860402"/>
                </a:moveTo>
                <a:cubicBezTo>
                  <a:pt x="1221286" y="3860402"/>
                  <a:pt x="1225670" y="3864851"/>
                  <a:pt x="1225670" y="3870190"/>
                </a:cubicBezTo>
                <a:cubicBezTo>
                  <a:pt x="1225670" y="3875528"/>
                  <a:pt x="1221223" y="3879913"/>
                  <a:pt x="1215886" y="3879913"/>
                </a:cubicBezTo>
                <a:cubicBezTo>
                  <a:pt x="1210550" y="3879913"/>
                  <a:pt x="1206166" y="3875592"/>
                  <a:pt x="1206166" y="3870190"/>
                </a:cubicBezTo>
                <a:cubicBezTo>
                  <a:pt x="1206166" y="3864787"/>
                  <a:pt x="1210486" y="3860402"/>
                  <a:pt x="1215886" y="3860402"/>
                </a:cubicBezTo>
                <a:close/>
                <a:moveTo>
                  <a:pt x="974666" y="3860402"/>
                </a:moveTo>
                <a:cubicBezTo>
                  <a:pt x="980066" y="3860402"/>
                  <a:pt x="984450" y="3864851"/>
                  <a:pt x="984450" y="3870190"/>
                </a:cubicBezTo>
                <a:cubicBezTo>
                  <a:pt x="984450" y="3875528"/>
                  <a:pt x="980003" y="3879913"/>
                  <a:pt x="974666" y="3879913"/>
                </a:cubicBezTo>
                <a:cubicBezTo>
                  <a:pt x="969330" y="3879913"/>
                  <a:pt x="964946" y="3875592"/>
                  <a:pt x="964946" y="3870190"/>
                </a:cubicBezTo>
                <a:cubicBezTo>
                  <a:pt x="964946" y="3864787"/>
                  <a:pt x="969266" y="3860402"/>
                  <a:pt x="974666" y="3860402"/>
                </a:cubicBezTo>
                <a:close/>
                <a:moveTo>
                  <a:pt x="733446" y="3860402"/>
                </a:moveTo>
                <a:cubicBezTo>
                  <a:pt x="738782" y="3860402"/>
                  <a:pt x="743166" y="3864851"/>
                  <a:pt x="743166" y="3870190"/>
                </a:cubicBezTo>
                <a:cubicBezTo>
                  <a:pt x="743166" y="3875528"/>
                  <a:pt x="738846" y="3879913"/>
                  <a:pt x="733446" y="3879913"/>
                </a:cubicBezTo>
                <a:cubicBezTo>
                  <a:pt x="728046" y="3879913"/>
                  <a:pt x="723662" y="3875592"/>
                  <a:pt x="723662" y="3870190"/>
                </a:cubicBezTo>
                <a:cubicBezTo>
                  <a:pt x="723662" y="3864787"/>
                  <a:pt x="728046" y="3860402"/>
                  <a:pt x="733446" y="3860402"/>
                </a:cubicBezTo>
                <a:close/>
                <a:moveTo>
                  <a:pt x="492225" y="3860402"/>
                </a:moveTo>
                <a:cubicBezTo>
                  <a:pt x="497561" y="3860402"/>
                  <a:pt x="501945" y="3864851"/>
                  <a:pt x="501945" y="3870190"/>
                </a:cubicBezTo>
                <a:cubicBezTo>
                  <a:pt x="501945" y="3875528"/>
                  <a:pt x="497625" y="3879913"/>
                  <a:pt x="492225" y="3879913"/>
                </a:cubicBezTo>
                <a:cubicBezTo>
                  <a:pt x="486825" y="3879913"/>
                  <a:pt x="482441" y="3875592"/>
                  <a:pt x="482441" y="3870190"/>
                </a:cubicBezTo>
                <a:cubicBezTo>
                  <a:pt x="482441" y="3864787"/>
                  <a:pt x="486825" y="3860402"/>
                  <a:pt x="492225" y="3860402"/>
                </a:cubicBezTo>
                <a:close/>
                <a:moveTo>
                  <a:pt x="251006" y="3860402"/>
                </a:moveTo>
                <a:cubicBezTo>
                  <a:pt x="256406" y="3860402"/>
                  <a:pt x="260790" y="3864851"/>
                  <a:pt x="260790" y="3870190"/>
                </a:cubicBezTo>
                <a:cubicBezTo>
                  <a:pt x="260790" y="3875528"/>
                  <a:pt x="256343" y="3879913"/>
                  <a:pt x="251006" y="3879913"/>
                </a:cubicBezTo>
                <a:cubicBezTo>
                  <a:pt x="245670" y="3879913"/>
                  <a:pt x="241286" y="3875592"/>
                  <a:pt x="241286" y="3870190"/>
                </a:cubicBezTo>
                <a:cubicBezTo>
                  <a:pt x="241286" y="3864787"/>
                  <a:pt x="245606" y="3860402"/>
                  <a:pt x="251006" y="3860402"/>
                </a:cubicBezTo>
                <a:close/>
                <a:moveTo>
                  <a:pt x="9722" y="3860402"/>
                </a:moveTo>
                <a:cubicBezTo>
                  <a:pt x="15122" y="3860402"/>
                  <a:pt x="19506" y="3864851"/>
                  <a:pt x="19506" y="3870190"/>
                </a:cubicBezTo>
                <a:cubicBezTo>
                  <a:pt x="19506" y="3875528"/>
                  <a:pt x="15059" y="3879913"/>
                  <a:pt x="9722" y="3879913"/>
                </a:cubicBezTo>
                <a:cubicBezTo>
                  <a:pt x="4387" y="3879913"/>
                  <a:pt x="3" y="3875592"/>
                  <a:pt x="3" y="3870190"/>
                </a:cubicBezTo>
                <a:cubicBezTo>
                  <a:pt x="3" y="3864787"/>
                  <a:pt x="4323" y="3860402"/>
                  <a:pt x="9722" y="3860402"/>
                </a:cubicBezTo>
                <a:close/>
                <a:moveTo>
                  <a:pt x="11820259" y="3619151"/>
                </a:moveTo>
                <a:cubicBezTo>
                  <a:pt x="11825659" y="3619151"/>
                  <a:pt x="11830043" y="3623473"/>
                  <a:pt x="11830043" y="3628875"/>
                </a:cubicBezTo>
                <a:cubicBezTo>
                  <a:pt x="11830043" y="3634277"/>
                  <a:pt x="11825596" y="3638662"/>
                  <a:pt x="11820259" y="3638662"/>
                </a:cubicBezTo>
                <a:cubicBezTo>
                  <a:pt x="11814922" y="3638662"/>
                  <a:pt x="11810539" y="3634213"/>
                  <a:pt x="11810539" y="3628875"/>
                </a:cubicBezTo>
                <a:cubicBezTo>
                  <a:pt x="11810539" y="3623536"/>
                  <a:pt x="11814859" y="3619151"/>
                  <a:pt x="11820259" y="3619151"/>
                </a:cubicBezTo>
                <a:close/>
                <a:moveTo>
                  <a:pt x="11579030" y="3619151"/>
                </a:moveTo>
                <a:cubicBezTo>
                  <a:pt x="11584430" y="3619151"/>
                  <a:pt x="11588815" y="3623473"/>
                  <a:pt x="11588815" y="3628875"/>
                </a:cubicBezTo>
                <a:cubicBezTo>
                  <a:pt x="11588815" y="3634277"/>
                  <a:pt x="11584367" y="3638662"/>
                  <a:pt x="11579030" y="3638662"/>
                </a:cubicBezTo>
                <a:cubicBezTo>
                  <a:pt x="11573694" y="3638662"/>
                  <a:pt x="11569310" y="3634213"/>
                  <a:pt x="11569310" y="3628875"/>
                </a:cubicBezTo>
                <a:cubicBezTo>
                  <a:pt x="11569310" y="3623536"/>
                  <a:pt x="11573630" y="3619151"/>
                  <a:pt x="11579030" y="3619151"/>
                </a:cubicBezTo>
                <a:close/>
                <a:moveTo>
                  <a:pt x="11337802" y="3619151"/>
                </a:moveTo>
                <a:cubicBezTo>
                  <a:pt x="11343202" y="3619151"/>
                  <a:pt x="11347587" y="3623473"/>
                  <a:pt x="11347587" y="3628875"/>
                </a:cubicBezTo>
                <a:cubicBezTo>
                  <a:pt x="11347587" y="3634277"/>
                  <a:pt x="11343139" y="3638662"/>
                  <a:pt x="11337802" y="3638662"/>
                </a:cubicBezTo>
                <a:cubicBezTo>
                  <a:pt x="11332466" y="3638662"/>
                  <a:pt x="11328082" y="3634213"/>
                  <a:pt x="11328082" y="3628875"/>
                </a:cubicBezTo>
                <a:cubicBezTo>
                  <a:pt x="11328082" y="3623536"/>
                  <a:pt x="11332402" y="3619151"/>
                  <a:pt x="11337802" y="3619151"/>
                </a:cubicBezTo>
                <a:close/>
                <a:moveTo>
                  <a:pt x="11096574" y="3619151"/>
                </a:moveTo>
                <a:cubicBezTo>
                  <a:pt x="11101910" y="3619151"/>
                  <a:pt x="11106294" y="3623473"/>
                  <a:pt x="11106294" y="3628875"/>
                </a:cubicBezTo>
                <a:cubicBezTo>
                  <a:pt x="11106294" y="3634277"/>
                  <a:pt x="11101974" y="3638662"/>
                  <a:pt x="11096574" y="3638662"/>
                </a:cubicBezTo>
                <a:cubicBezTo>
                  <a:pt x="11091174" y="3638662"/>
                  <a:pt x="11086790" y="3634213"/>
                  <a:pt x="11086790" y="3628875"/>
                </a:cubicBezTo>
                <a:cubicBezTo>
                  <a:pt x="11086790" y="3623536"/>
                  <a:pt x="11091174" y="3619151"/>
                  <a:pt x="11096574" y="3619151"/>
                </a:cubicBezTo>
                <a:close/>
                <a:moveTo>
                  <a:pt x="10855345" y="3619151"/>
                </a:moveTo>
                <a:cubicBezTo>
                  <a:pt x="10860682" y="3619151"/>
                  <a:pt x="10865065" y="3623473"/>
                  <a:pt x="10865065" y="3628875"/>
                </a:cubicBezTo>
                <a:cubicBezTo>
                  <a:pt x="10865065" y="3634277"/>
                  <a:pt x="10860682" y="3638662"/>
                  <a:pt x="10855345" y="3638662"/>
                </a:cubicBezTo>
                <a:cubicBezTo>
                  <a:pt x="10850008" y="3638662"/>
                  <a:pt x="10845625" y="3634213"/>
                  <a:pt x="10845625" y="3628875"/>
                </a:cubicBezTo>
                <a:cubicBezTo>
                  <a:pt x="10845625" y="3623536"/>
                  <a:pt x="10849945" y="3619151"/>
                  <a:pt x="10855345" y="3619151"/>
                </a:cubicBezTo>
                <a:close/>
                <a:moveTo>
                  <a:pt x="10614116" y="3619151"/>
                </a:moveTo>
                <a:cubicBezTo>
                  <a:pt x="10619516" y="3619151"/>
                  <a:pt x="10623901" y="3623473"/>
                  <a:pt x="10623901" y="3628875"/>
                </a:cubicBezTo>
                <a:cubicBezTo>
                  <a:pt x="10623901" y="3634277"/>
                  <a:pt x="10619454" y="3638662"/>
                  <a:pt x="10614116" y="3638662"/>
                </a:cubicBezTo>
                <a:cubicBezTo>
                  <a:pt x="10608780" y="3638662"/>
                  <a:pt x="10604396" y="3634213"/>
                  <a:pt x="10604396" y="3628875"/>
                </a:cubicBezTo>
                <a:cubicBezTo>
                  <a:pt x="10604396" y="3623536"/>
                  <a:pt x="10608716" y="3619151"/>
                  <a:pt x="10614116" y="3619151"/>
                </a:cubicBezTo>
                <a:close/>
                <a:moveTo>
                  <a:pt x="10372888" y="3619151"/>
                </a:moveTo>
                <a:cubicBezTo>
                  <a:pt x="10378288" y="3619151"/>
                  <a:pt x="10382673" y="3623473"/>
                  <a:pt x="10382673" y="3628875"/>
                </a:cubicBezTo>
                <a:cubicBezTo>
                  <a:pt x="10382673" y="3634277"/>
                  <a:pt x="10378225" y="3638662"/>
                  <a:pt x="10372888" y="3638662"/>
                </a:cubicBezTo>
                <a:cubicBezTo>
                  <a:pt x="10367552" y="3638662"/>
                  <a:pt x="10363168" y="3634213"/>
                  <a:pt x="10363168" y="3628875"/>
                </a:cubicBezTo>
                <a:cubicBezTo>
                  <a:pt x="10363168" y="3623536"/>
                  <a:pt x="10367488" y="3619151"/>
                  <a:pt x="10372888" y="3619151"/>
                </a:cubicBezTo>
                <a:close/>
                <a:moveTo>
                  <a:pt x="10131660" y="3619151"/>
                </a:moveTo>
                <a:cubicBezTo>
                  <a:pt x="10137060" y="3619151"/>
                  <a:pt x="10141444" y="3623473"/>
                  <a:pt x="10141444" y="3628875"/>
                </a:cubicBezTo>
                <a:cubicBezTo>
                  <a:pt x="10141444" y="3634277"/>
                  <a:pt x="10136997" y="3638662"/>
                  <a:pt x="10131660" y="3638662"/>
                </a:cubicBezTo>
                <a:cubicBezTo>
                  <a:pt x="10126323" y="3638662"/>
                  <a:pt x="10121940" y="3634213"/>
                  <a:pt x="10121940" y="3628875"/>
                </a:cubicBezTo>
                <a:cubicBezTo>
                  <a:pt x="10121940" y="3623536"/>
                  <a:pt x="10126260" y="3619151"/>
                  <a:pt x="10131660" y="3619151"/>
                </a:cubicBezTo>
                <a:close/>
                <a:moveTo>
                  <a:pt x="9890432" y="3619151"/>
                </a:moveTo>
                <a:cubicBezTo>
                  <a:pt x="9895768" y="3619151"/>
                  <a:pt x="9900152" y="3623473"/>
                  <a:pt x="9900152" y="3628875"/>
                </a:cubicBezTo>
                <a:cubicBezTo>
                  <a:pt x="9900152" y="3634277"/>
                  <a:pt x="9895832" y="3638662"/>
                  <a:pt x="9890432" y="3638662"/>
                </a:cubicBezTo>
                <a:cubicBezTo>
                  <a:pt x="9885031" y="3638662"/>
                  <a:pt x="9880648" y="3634213"/>
                  <a:pt x="9880648" y="3628875"/>
                </a:cubicBezTo>
                <a:cubicBezTo>
                  <a:pt x="9880648" y="3623536"/>
                  <a:pt x="9885031" y="3619151"/>
                  <a:pt x="9890432" y="3619151"/>
                </a:cubicBezTo>
                <a:close/>
                <a:moveTo>
                  <a:pt x="9649203" y="3619151"/>
                </a:moveTo>
                <a:cubicBezTo>
                  <a:pt x="9654540" y="3619151"/>
                  <a:pt x="9658923" y="3623473"/>
                  <a:pt x="9658923" y="3628875"/>
                </a:cubicBezTo>
                <a:cubicBezTo>
                  <a:pt x="9658923" y="3634277"/>
                  <a:pt x="9654540" y="3638662"/>
                  <a:pt x="9649203" y="3638662"/>
                </a:cubicBezTo>
                <a:cubicBezTo>
                  <a:pt x="9643866" y="3638662"/>
                  <a:pt x="9639483" y="3634213"/>
                  <a:pt x="9639483" y="3628875"/>
                </a:cubicBezTo>
                <a:cubicBezTo>
                  <a:pt x="9639483" y="3623536"/>
                  <a:pt x="9643803" y="3619151"/>
                  <a:pt x="9649203" y="3619151"/>
                </a:cubicBezTo>
                <a:close/>
                <a:moveTo>
                  <a:pt x="9417695" y="3619151"/>
                </a:moveTo>
                <a:cubicBezTo>
                  <a:pt x="9423031" y="3619151"/>
                  <a:pt x="9427416" y="3623473"/>
                  <a:pt x="9427416" y="3628875"/>
                </a:cubicBezTo>
                <a:cubicBezTo>
                  <a:pt x="9427416" y="3634277"/>
                  <a:pt x="9423095" y="3638662"/>
                  <a:pt x="9417695" y="3638662"/>
                </a:cubicBezTo>
                <a:cubicBezTo>
                  <a:pt x="9412295" y="3638662"/>
                  <a:pt x="9407911" y="3634213"/>
                  <a:pt x="9407911" y="3628875"/>
                </a:cubicBezTo>
                <a:cubicBezTo>
                  <a:pt x="9407911" y="3623536"/>
                  <a:pt x="9412295" y="3619151"/>
                  <a:pt x="9417695" y="3619151"/>
                </a:cubicBezTo>
                <a:close/>
                <a:moveTo>
                  <a:pt x="9176467" y="3619151"/>
                </a:moveTo>
                <a:cubicBezTo>
                  <a:pt x="9181803" y="3619151"/>
                  <a:pt x="9186187" y="3623473"/>
                  <a:pt x="9186187" y="3628875"/>
                </a:cubicBezTo>
                <a:cubicBezTo>
                  <a:pt x="9186187" y="3634277"/>
                  <a:pt x="9181867" y="3638662"/>
                  <a:pt x="9176467" y="3638662"/>
                </a:cubicBezTo>
                <a:cubicBezTo>
                  <a:pt x="9171066" y="3638662"/>
                  <a:pt x="9166683" y="3634213"/>
                  <a:pt x="9166683" y="3628875"/>
                </a:cubicBezTo>
                <a:cubicBezTo>
                  <a:pt x="9166683" y="3623536"/>
                  <a:pt x="9171066" y="3619151"/>
                  <a:pt x="9176467" y="3619151"/>
                </a:cubicBezTo>
                <a:close/>
                <a:moveTo>
                  <a:pt x="8935237" y="3619151"/>
                </a:moveTo>
                <a:cubicBezTo>
                  <a:pt x="8940574" y="3619151"/>
                  <a:pt x="8944958" y="3623473"/>
                  <a:pt x="8944958" y="3628875"/>
                </a:cubicBezTo>
                <a:cubicBezTo>
                  <a:pt x="8944958" y="3634277"/>
                  <a:pt x="8940638" y="3638662"/>
                  <a:pt x="8935237" y="3638662"/>
                </a:cubicBezTo>
                <a:cubicBezTo>
                  <a:pt x="8929837" y="3638662"/>
                  <a:pt x="8925454" y="3634213"/>
                  <a:pt x="8925454" y="3628875"/>
                </a:cubicBezTo>
                <a:cubicBezTo>
                  <a:pt x="8925454" y="3623536"/>
                  <a:pt x="8929837" y="3619151"/>
                  <a:pt x="8935237" y="3619151"/>
                </a:cubicBezTo>
                <a:close/>
                <a:moveTo>
                  <a:pt x="8694009" y="3619151"/>
                </a:moveTo>
                <a:cubicBezTo>
                  <a:pt x="8699346" y="3619151"/>
                  <a:pt x="8703730" y="3623473"/>
                  <a:pt x="8703730" y="3628875"/>
                </a:cubicBezTo>
                <a:cubicBezTo>
                  <a:pt x="8703730" y="3634277"/>
                  <a:pt x="8699346" y="3638662"/>
                  <a:pt x="8694009" y="3638662"/>
                </a:cubicBezTo>
                <a:cubicBezTo>
                  <a:pt x="8688673" y="3638662"/>
                  <a:pt x="8684289" y="3634213"/>
                  <a:pt x="8684289" y="3628875"/>
                </a:cubicBezTo>
                <a:cubicBezTo>
                  <a:pt x="8684289" y="3623536"/>
                  <a:pt x="8688609" y="3619151"/>
                  <a:pt x="8694009" y="3619151"/>
                </a:cubicBezTo>
                <a:close/>
                <a:moveTo>
                  <a:pt x="8452781" y="3619151"/>
                </a:moveTo>
                <a:cubicBezTo>
                  <a:pt x="8458181" y="3619151"/>
                  <a:pt x="8462566" y="3623473"/>
                  <a:pt x="8462566" y="3628875"/>
                </a:cubicBezTo>
                <a:cubicBezTo>
                  <a:pt x="8462566" y="3634277"/>
                  <a:pt x="8458118" y="3638662"/>
                  <a:pt x="8452781" y="3638662"/>
                </a:cubicBezTo>
                <a:cubicBezTo>
                  <a:pt x="8447445" y="3638662"/>
                  <a:pt x="8443061" y="3634213"/>
                  <a:pt x="8443061" y="3628875"/>
                </a:cubicBezTo>
                <a:cubicBezTo>
                  <a:pt x="8443061" y="3623536"/>
                  <a:pt x="8447381" y="3619151"/>
                  <a:pt x="8452781" y="3619151"/>
                </a:cubicBezTo>
                <a:close/>
                <a:moveTo>
                  <a:pt x="8211553" y="3619151"/>
                </a:moveTo>
                <a:cubicBezTo>
                  <a:pt x="8216889" y="3619151"/>
                  <a:pt x="8221273" y="3623473"/>
                  <a:pt x="8221273" y="3628875"/>
                </a:cubicBezTo>
                <a:cubicBezTo>
                  <a:pt x="8221273" y="3634277"/>
                  <a:pt x="8216953" y="3638662"/>
                  <a:pt x="8211553" y="3638662"/>
                </a:cubicBezTo>
                <a:cubicBezTo>
                  <a:pt x="8206152" y="3638662"/>
                  <a:pt x="8201769" y="3634213"/>
                  <a:pt x="8201769" y="3628875"/>
                </a:cubicBezTo>
                <a:cubicBezTo>
                  <a:pt x="8201769" y="3623536"/>
                  <a:pt x="8206152" y="3619151"/>
                  <a:pt x="8211553" y="3619151"/>
                </a:cubicBezTo>
                <a:close/>
                <a:moveTo>
                  <a:pt x="7970260" y="3619151"/>
                </a:moveTo>
                <a:cubicBezTo>
                  <a:pt x="7975661" y="3619151"/>
                  <a:pt x="7980044" y="3623473"/>
                  <a:pt x="7980044" y="3628875"/>
                </a:cubicBezTo>
                <a:cubicBezTo>
                  <a:pt x="7980044" y="3634277"/>
                  <a:pt x="7975661" y="3638662"/>
                  <a:pt x="7970260" y="3638662"/>
                </a:cubicBezTo>
                <a:cubicBezTo>
                  <a:pt x="7964860" y="3638662"/>
                  <a:pt x="7960477" y="3634213"/>
                  <a:pt x="7960477" y="3628875"/>
                </a:cubicBezTo>
                <a:cubicBezTo>
                  <a:pt x="7960477" y="3623536"/>
                  <a:pt x="7964860" y="3619151"/>
                  <a:pt x="7970260" y="3619151"/>
                </a:cubicBezTo>
                <a:close/>
                <a:moveTo>
                  <a:pt x="7729032" y="3619151"/>
                </a:moveTo>
                <a:cubicBezTo>
                  <a:pt x="7734369" y="3619151"/>
                  <a:pt x="7738753" y="3623473"/>
                  <a:pt x="7738753" y="3628875"/>
                </a:cubicBezTo>
                <a:cubicBezTo>
                  <a:pt x="7738753" y="3634277"/>
                  <a:pt x="7734432" y="3638662"/>
                  <a:pt x="7729032" y="3638662"/>
                </a:cubicBezTo>
                <a:cubicBezTo>
                  <a:pt x="7723632" y="3638662"/>
                  <a:pt x="7719249" y="3634213"/>
                  <a:pt x="7719249" y="3628875"/>
                </a:cubicBezTo>
                <a:cubicBezTo>
                  <a:pt x="7719249" y="3623536"/>
                  <a:pt x="7723632" y="3619151"/>
                  <a:pt x="7729032" y="3619151"/>
                </a:cubicBezTo>
                <a:close/>
                <a:moveTo>
                  <a:pt x="7487803" y="3619151"/>
                </a:moveTo>
                <a:cubicBezTo>
                  <a:pt x="7493139" y="3619151"/>
                  <a:pt x="7497524" y="3623473"/>
                  <a:pt x="7497524" y="3628875"/>
                </a:cubicBezTo>
                <a:cubicBezTo>
                  <a:pt x="7497524" y="3634277"/>
                  <a:pt x="7493203" y="3638662"/>
                  <a:pt x="7487803" y="3638662"/>
                </a:cubicBezTo>
                <a:cubicBezTo>
                  <a:pt x="7482403" y="3638662"/>
                  <a:pt x="7478019" y="3634213"/>
                  <a:pt x="7478019" y="3628875"/>
                </a:cubicBezTo>
                <a:cubicBezTo>
                  <a:pt x="7478019" y="3623536"/>
                  <a:pt x="7482403" y="3619151"/>
                  <a:pt x="7487803" y="3619151"/>
                </a:cubicBezTo>
                <a:close/>
                <a:moveTo>
                  <a:pt x="7246575" y="3619151"/>
                </a:moveTo>
                <a:cubicBezTo>
                  <a:pt x="7251975" y="3619151"/>
                  <a:pt x="7256359" y="3623473"/>
                  <a:pt x="7256359" y="3628875"/>
                </a:cubicBezTo>
                <a:cubicBezTo>
                  <a:pt x="7256359" y="3634277"/>
                  <a:pt x="7251912" y="3638662"/>
                  <a:pt x="7246575" y="3638662"/>
                </a:cubicBezTo>
                <a:cubicBezTo>
                  <a:pt x="7241238" y="3638662"/>
                  <a:pt x="7236855" y="3634213"/>
                  <a:pt x="7236855" y="3628875"/>
                </a:cubicBezTo>
                <a:cubicBezTo>
                  <a:pt x="7236855" y="3623536"/>
                  <a:pt x="7241175" y="3619151"/>
                  <a:pt x="7246575" y="3619151"/>
                </a:cubicBezTo>
                <a:close/>
                <a:moveTo>
                  <a:pt x="7005346" y="3619151"/>
                </a:moveTo>
                <a:cubicBezTo>
                  <a:pt x="7010746" y="3619151"/>
                  <a:pt x="7015130" y="3623473"/>
                  <a:pt x="7015130" y="3628875"/>
                </a:cubicBezTo>
                <a:cubicBezTo>
                  <a:pt x="7015130" y="3634277"/>
                  <a:pt x="7010683" y="3638662"/>
                  <a:pt x="7005346" y="3638662"/>
                </a:cubicBezTo>
                <a:cubicBezTo>
                  <a:pt x="7000009" y="3638662"/>
                  <a:pt x="6995626" y="3634213"/>
                  <a:pt x="6995626" y="3628875"/>
                </a:cubicBezTo>
                <a:cubicBezTo>
                  <a:pt x="6995626" y="3623536"/>
                  <a:pt x="6999946" y="3619151"/>
                  <a:pt x="7005346" y="3619151"/>
                </a:cubicBezTo>
                <a:close/>
                <a:moveTo>
                  <a:pt x="6764118" y="3619151"/>
                </a:moveTo>
                <a:cubicBezTo>
                  <a:pt x="6769518" y="3619151"/>
                  <a:pt x="6773902" y="3623473"/>
                  <a:pt x="6773902" y="3628875"/>
                </a:cubicBezTo>
                <a:cubicBezTo>
                  <a:pt x="6773902" y="3634277"/>
                  <a:pt x="6769518" y="3638662"/>
                  <a:pt x="6764118" y="3638662"/>
                </a:cubicBezTo>
                <a:cubicBezTo>
                  <a:pt x="6758718" y="3638662"/>
                  <a:pt x="6754335" y="3634213"/>
                  <a:pt x="6754335" y="3628875"/>
                </a:cubicBezTo>
                <a:cubicBezTo>
                  <a:pt x="6754335" y="3623536"/>
                  <a:pt x="6758718" y="3619151"/>
                  <a:pt x="6764118" y="3619151"/>
                </a:cubicBezTo>
                <a:close/>
                <a:moveTo>
                  <a:pt x="6522889" y="3619151"/>
                </a:moveTo>
                <a:cubicBezTo>
                  <a:pt x="6528225" y="3619151"/>
                  <a:pt x="6532610" y="3623473"/>
                  <a:pt x="6532610" y="3628875"/>
                </a:cubicBezTo>
                <a:cubicBezTo>
                  <a:pt x="6532610" y="3634277"/>
                  <a:pt x="6528289" y="3638662"/>
                  <a:pt x="6522889" y="3638662"/>
                </a:cubicBezTo>
                <a:cubicBezTo>
                  <a:pt x="6517489" y="3638662"/>
                  <a:pt x="6513105" y="3634213"/>
                  <a:pt x="6513105" y="3628875"/>
                </a:cubicBezTo>
                <a:cubicBezTo>
                  <a:pt x="6513105" y="3623536"/>
                  <a:pt x="6517489" y="3619151"/>
                  <a:pt x="6522889" y="3619151"/>
                </a:cubicBezTo>
                <a:close/>
                <a:moveTo>
                  <a:pt x="6281661" y="3619151"/>
                </a:moveTo>
                <a:cubicBezTo>
                  <a:pt x="6286997" y="3619151"/>
                  <a:pt x="6291381" y="3623473"/>
                  <a:pt x="6291381" y="3628875"/>
                </a:cubicBezTo>
                <a:cubicBezTo>
                  <a:pt x="6291381" y="3634277"/>
                  <a:pt x="6287061" y="3638662"/>
                  <a:pt x="6281661" y="3638662"/>
                </a:cubicBezTo>
                <a:cubicBezTo>
                  <a:pt x="6276261" y="3638662"/>
                  <a:pt x="6271877" y="3634213"/>
                  <a:pt x="6271877" y="3628875"/>
                </a:cubicBezTo>
                <a:cubicBezTo>
                  <a:pt x="6271877" y="3623536"/>
                  <a:pt x="6276261" y="3619151"/>
                  <a:pt x="6281661" y="3619151"/>
                </a:cubicBezTo>
                <a:close/>
                <a:moveTo>
                  <a:pt x="6040432" y="3619151"/>
                </a:moveTo>
                <a:cubicBezTo>
                  <a:pt x="6045832" y="3619151"/>
                  <a:pt x="6050216" y="3623473"/>
                  <a:pt x="6050216" y="3628875"/>
                </a:cubicBezTo>
                <a:cubicBezTo>
                  <a:pt x="6050216" y="3634277"/>
                  <a:pt x="6045769" y="3638662"/>
                  <a:pt x="6040432" y="3638662"/>
                </a:cubicBezTo>
                <a:cubicBezTo>
                  <a:pt x="6035095" y="3638662"/>
                  <a:pt x="6030712" y="3634213"/>
                  <a:pt x="6030712" y="3628875"/>
                </a:cubicBezTo>
                <a:cubicBezTo>
                  <a:pt x="6030712" y="3623536"/>
                  <a:pt x="6035032" y="3619151"/>
                  <a:pt x="6040432" y="3619151"/>
                </a:cubicBezTo>
                <a:close/>
                <a:moveTo>
                  <a:pt x="5799205" y="3619151"/>
                </a:moveTo>
                <a:cubicBezTo>
                  <a:pt x="5804606" y="3619151"/>
                  <a:pt x="5808989" y="3623473"/>
                  <a:pt x="5808989" y="3628875"/>
                </a:cubicBezTo>
                <a:cubicBezTo>
                  <a:pt x="5808989" y="3634277"/>
                  <a:pt x="5804542" y="3638662"/>
                  <a:pt x="5799205" y="3638662"/>
                </a:cubicBezTo>
                <a:cubicBezTo>
                  <a:pt x="5793870" y="3638662"/>
                  <a:pt x="5789486" y="3634213"/>
                  <a:pt x="5789486" y="3628875"/>
                </a:cubicBezTo>
                <a:cubicBezTo>
                  <a:pt x="5789486" y="3623536"/>
                  <a:pt x="5793806" y="3619151"/>
                  <a:pt x="5799205" y="3619151"/>
                </a:cubicBezTo>
                <a:close/>
                <a:moveTo>
                  <a:pt x="5557991" y="3619151"/>
                </a:moveTo>
                <a:cubicBezTo>
                  <a:pt x="5563392" y="3619151"/>
                  <a:pt x="5567774" y="3623473"/>
                  <a:pt x="5567774" y="3628875"/>
                </a:cubicBezTo>
                <a:cubicBezTo>
                  <a:pt x="5567774" y="3634277"/>
                  <a:pt x="5563392" y="3638662"/>
                  <a:pt x="5557991" y="3638662"/>
                </a:cubicBezTo>
                <a:cubicBezTo>
                  <a:pt x="5552592" y="3638662"/>
                  <a:pt x="5548208" y="3634213"/>
                  <a:pt x="5548208" y="3628875"/>
                </a:cubicBezTo>
                <a:cubicBezTo>
                  <a:pt x="5548208" y="3623536"/>
                  <a:pt x="5552592" y="3619151"/>
                  <a:pt x="5557991" y="3619151"/>
                </a:cubicBezTo>
                <a:close/>
                <a:moveTo>
                  <a:pt x="5316710" y="3619151"/>
                </a:moveTo>
                <a:cubicBezTo>
                  <a:pt x="5322044" y="3619151"/>
                  <a:pt x="5326429" y="3623473"/>
                  <a:pt x="5326429" y="3628875"/>
                </a:cubicBezTo>
                <a:cubicBezTo>
                  <a:pt x="5326429" y="3634277"/>
                  <a:pt x="5322105" y="3638662"/>
                  <a:pt x="5316710" y="3638662"/>
                </a:cubicBezTo>
                <a:cubicBezTo>
                  <a:pt x="5311314" y="3638662"/>
                  <a:pt x="5306924" y="3634213"/>
                  <a:pt x="5306924" y="3628875"/>
                </a:cubicBezTo>
                <a:cubicBezTo>
                  <a:pt x="5306924" y="3623536"/>
                  <a:pt x="5311314" y="3619151"/>
                  <a:pt x="5316710" y="3619151"/>
                </a:cubicBezTo>
                <a:close/>
                <a:moveTo>
                  <a:pt x="5075486" y="3619151"/>
                </a:moveTo>
                <a:cubicBezTo>
                  <a:pt x="5080820" y="3619151"/>
                  <a:pt x="5085202" y="3623473"/>
                  <a:pt x="5085202" y="3628875"/>
                </a:cubicBezTo>
                <a:cubicBezTo>
                  <a:pt x="5085202" y="3634277"/>
                  <a:pt x="5080883" y="3638662"/>
                  <a:pt x="5075486" y="3638662"/>
                </a:cubicBezTo>
                <a:cubicBezTo>
                  <a:pt x="5070087" y="3638662"/>
                  <a:pt x="5065705" y="3634213"/>
                  <a:pt x="5065705" y="3628875"/>
                </a:cubicBezTo>
                <a:cubicBezTo>
                  <a:pt x="5065705" y="3623536"/>
                  <a:pt x="5070087" y="3619151"/>
                  <a:pt x="5075486" y="3619151"/>
                </a:cubicBezTo>
                <a:close/>
                <a:moveTo>
                  <a:pt x="4834252" y="3619151"/>
                </a:moveTo>
                <a:cubicBezTo>
                  <a:pt x="4839658" y="3619151"/>
                  <a:pt x="4844040" y="3623473"/>
                  <a:pt x="4844040" y="3628875"/>
                </a:cubicBezTo>
                <a:cubicBezTo>
                  <a:pt x="4844040" y="3634277"/>
                  <a:pt x="4839595" y="3638662"/>
                  <a:pt x="4834252" y="3638662"/>
                </a:cubicBezTo>
                <a:cubicBezTo>
                  <a:pt x="4828915" y="3638662"/>
                  <a:pt x="4824534" y="3634213"/>
                  <a:pt x="4824534" y="3628875"/>
                </a:cubicBezTo>
                <a:cubicBezTo>
                  <a:pt x="4824534" y="3623536"/>
                  <a:pt x="4828853" y="3619151"/>
                  <a:pt x="4834252" y="3619151"/>
                </a:cubicBezTo>
                <a:close/>
                <a:moveTo>
                  <a:pt x="4593019" y="3619151"/>
                </a:moveTo>
                <a:cubicBezTo>
                  <a:pt x="4598416" y="3619151"/>
                  <a:pt x="4602795" y="3623473"/>
                  <a:pt x="4602795" y="3628875"/>
                </a:cubicBezTo>
                <a:cubicBezTo>
                  <a:pt x="4602795" y="3634277"/>
                  <a:pt x="4598353" y="3638662"/>
                  <a:pt x="4593019" y="3638662"/>
                </a:cubicBezTo>
                <a:cubicBezTo>
                  <a:pt x="4587686" y="3638662"/>
                  <a:pt x="4583304" y="3634213"/>
                  <a:pt x="4583304" y="3628875"/>
                </a:cubicBezTo>
                <a:cubicBezTo>
                  <a:pt x="4583304" y="3623536"/>
                  <a:pt x="4587622" y="3619151"/>
                  <a:pt x="4593019" y="3619151"/>
                </a:cubicBezTo>
                <a:close/>
                <a:moveTo>
                  <a:pt x="4351806" y="3619151"/>
                </a:moveTo>
                <a:cubicBezTo>
                  <a:pt x="4357195" y="3619151"/>
                  <a:pt x="4361580" y="3623473"/>
                  <a:pt x="4361580" y="3628875"/>
                </a:cubicBezTo>
                <a:cubicBezTo>
                  <a:pt x="4361580" y="3634277"/>
                  <a:pt x="4357195" y="3638662"/>
                  <a:pt x="4351806" y="3638662"/>
                </a:cubicBezTo>
                <a:cubicBezTo>
                  <a:pt x="4346397" y="3638662"/>
                  <a:pt x="4342006" y="3634213"/>
                  <a:pt x="4342006" y="3628875"/>
                </a:cubicBezTo>
                <a:cubicBezTo>
                  <a:pt x="4342006" y="3623536"/>
                  <a:pt x="4346397" y="3619151"/>
                  <a:pt x="4351806" y="3619151"/>
                </a:cubicBezTo>
                <a:close/>
                <a:moveTo>
                  <a:pt x="4110581" y="3619151"/>
                </a:moveTo>
                <a:cubicBezTo>
                  <a:pt x="4115984" y="3619151"/>
                  <a:pt x="4120362" y="3623473"/>
                  <a:pt x="4120362" y="3628875"/>
                </a:cubicBezTo>
                <a:cubicBezTo>
                  <a:pt x="4120362" y="3634277"/>
                  <a:pt x="4115984" y="3638662"/>
                  <a:pt x="4110581" y="3638662"/>
                </a:cubicBezTo>
                <a:cubicBezTo>
                  <a:pt x="4105180" y="3638662"/>
                  <a:pt x="4100799" y="3634213"/>
                  <a:pt x="4100799" y="3628875"/>
                </a:cubicBezTo>
                <a:cubicBezTo>
                  <a:pt x="4100799" y="3623536"/>
                  <a:pt x="4105180" y="3619151"/>
                  <a:pt x="4110581" y="3619151"/>
                </a:cubicBezTo>
                <a:close/>
                <a:moveTo>
                  <a:pt x="3869431" y="3619151"/>
                </a:moveTo>
                <a:cubicBezTo>
                  <a:pt x="3874765" y="3619151"/>
                  <a:pt x="3879149" y="3623473"/>
                  <a:pt x="3879149" y="3628875"/>
                </a:cubicBezTo>
                <a:cubicBezTo>
                  <a:pt x="3879149" y="3634277"/>
                  <a:pt x="3874828" y="3638662"/>
                  <a:pt x="3869431" y="3638662"/>
                </a:cubicBezTo>
                <a:cubicBezTo>
                  <a:pt x="3864030" y="3638662"/>
                  <a:pt x="3859648" y="3634213"/>
                  <a:pt x="3859648" y="3628875"/>
                </a:cubicBezTo>
                <a:cubicBezTo>
                  <a:pt x="3859648" y="3623536"/>
                  <a:pt x="3864030" y="3619151"/>
                  <a:pt x="3869431" y="3619151"/>
                </a:cubicBezTo>
                <a:close/>
                <a:moveTo>
                  <a:pt x="3628212" y="3619151"/>
                </a:moveTo>
                <a:cubicBezTo>
                  <a:pt x="3633533" y="3619151"/>
                  <a:pt x="3637936" y="3623473"/>
                  <a:pt x="3637936" y="3628875"/>
                </a:cubicBezTo>
                <a:cubicBezTo>
                  <a:pt x="3637936" y="3634277"/>
                  <a:pt x="3633597" y="3638662"/>
                  <a:pt x="3628212" y="3638662"/>
                </a:cubicBezTo>
                <a:cubicBezTo>
                  <a:pt x="3622814" y="3638662"/>
                  <a:pt x="3618430" y="3634213"/>
                  <a:pt x="3618430" y="3628875"/>
                </a:cubicBezTo>
                <a:cubicBezTo>
                  <a:pt x="3618430" y="3623536"/>
                  <a:pt x="3622814" y="3619151"/>
                  <a:pt x="3628212" y="3619151"/>
                </a:cubicBezTo>
                <a:close/>
                <a:moveTo>
                  <a:pt x="3386958" y="3619151"/>
                </a:moveTo>
                <a:cubicBezTo>
                  <a:pt x="3392359" y="3619151"/>
                  <a:pt x="3396744" y="3623473"/>
                  <a:pt x="3396744" y="3628875"/>
                </a:cubicBezTo>
                <a:cubicBezTo>
                  <a:pt x="3396744" y="3634277"/>
                  <a:pt x="3392296" y="3638662"/>
                  <a:pt x="3386958" y="3638662"/>
                </a:cubicBezTo>
                <a:cubicBezTo>
                  <a:pt x="3381621" y="3638662"/>
                  <a:pt x="3377236" y="3634213"/>
                  <a:pt x="3377236" y="3628875"/>
                </a:cubicBezTo>
                <a:cubicBezTo>
                  <a:pt x="3377236" y="3623536"/>
                  <a:pt x="3381557" y="3619151"/>
                  <a:pt x="3386958" y="3619151"/>
                </a:cubicBezTo>
                <a:close/>
                <a:moveTo>
                  <a:pt x="3145751" y="3619151"/>
                </a:moveTo>
                <a:cubicBezTo>
                  <a:pt x="3151150" y="3619151"/>
                  <a:pt x="3155533" y="3623473"/>
                  <a:pt x="3155533" y="3628875"/>
                </a:cubicBezTo>
                <a:cubicBezTo>
                  <a:pt x="3155533" y="3634277"/>
                  <a:pt x="3151087" y="3638662"/>
                  <a:pt x="3145751" y="3638662"/>
                </a:cubicBezTo>
                <a:cubicBezTo>
                  <a:pt x="3140416" y="3638662"/>
                  <a:pt x="3136032" y="3634213"/>
                  <a:pt x="3136032" y="3628875"/>
                </a:cubicBezTo>
                <a:cubicBezTo>
                  <a:pt x="3136032" y="3623536"/>
                  <a:pt x="3140351" y="3619151"/>
                  <a:pt x="3145751" y="3619151"/>
                </a:cubicBezTo>
                <a:close/>
                <a:moveTo>
                  <a:pt x="2904573" y="3619151"/>
                </a:moveTo>
                <a:cubicBezTo>
                  <a:pt x="2909972" y="3619151"/>
                  <a:pt x="2914355" y="3623473"/>
                  <a:pt x="2914355" y="3628875"/>
                </a:cubicBezTo>
                <a:cubicBezTo>
                  <a:pt x="2914355" y="3634277"/>
                  <a:pt x="2909972" y="3638662"/>
                  <a:pt x="2904573" y="3638662"/>
                </a:cubicBezTo>
                <a:cubicBezTo>
                  <a:pt x="2899174" y="3638662"/>
                  <a:pt x="2894791" y="3634213"/>
                  <a:pt x="2894791" y="3628875"/>
                </a:cubicBezTo>
                <a:cubicBezTo>
                  <a:pt x="2894791" y="3623536"/>
                  <a:pt x="2899174" y="3619151"/>
                  <a:pt x="2904573" y="3619151"/>
                </a:cubicBezTo>
                <a:close/>
                <a:moveTo>
                  <a:pt x="2663275" y="3619151"/>
                </a:moveTo>
                <a:cubicBezTo>
                  <a:pt x="2668613" y="3619151"/>
                  <a:pt x="2672998" y="3623473"/>
                  <a:pt x="2672998" y="3628875"/>
                </a:cubicBezTo>
                <a:cubicBezTo>
                  <a:pt x="2672998" y="3634277"/>
                  <a:pt x="2668675" y="3638662"/>
                  <a:pt x="2663275" y="3638662"/>
                </a:cubicBezTo>
                <a:cubicBezTo>
                  <a:pt x="2657876" y="3638662"/>
                  <a:pt x="2653492" y="3634213"/>
                  <a:pt x="2653492" y="3628875"/>
                </a:cubicBezTo>
                <a:cubicBezTo>
                  <a:pt x="2653492" y="3623536"/>
                  <a:pt x="2657876" y="3619151"/>
                  <a:pt x="2663275" y="3619151"/>
                </a:cubicBezTo>
                <a:close/>
                <a:moveTo>
                  <a:pt x="2422037" y="3619151"/>
                </a:moveTo>
                <a:cubicBezTo>
                  <a:pt x="2427372" y="3619151"/>
                  <a:pt x="2431754" y="3623473"/>
                  <a:pt x="2431754" y="3628875"/>
                </a:cubicBezTo>
                <a:cubicBezTo>
                  <a:pt x="2431754" y="3634277"/>
                  <a:pt x="2427435" y="3638662"/>
                  <a:pt x="2422037" y="3638662"/>
                </a:cubicBezTo>
                <a:cubicBezTo>
                  <a:pt x="2416639" y="3638662"/>
                  <a:pt x="2412257" y="3634213"/>
                  <a:pt x="2412257" y="3628875"/>
                </a:cubicBezTo>
                <a:cubicBezTo>
                  <a:pt x="2412257" y="3623536"/>
                  <a:pt x="2416639" y="3619151"/>
                  <a:pt x="2422037" y="3619151"/>
                </a:cubicBezTo>
                <a:close/>
                <a:moveTo>
                  <a:pt x="2180788" y="3619151"/>
                </a:moveTo>
                <a:cubicBezTo>
                  <a:pt x="2186189" y="3619151"/>
                  <a:pt x="2190580" y="3623473"/>
                  <a:pt x="2190580" y="3628875"/>
                </a:cubicBezTo>
                <a:cubicBezTo>
                  <a:pt x="2190580" y="3634277"/>
                  <a:pt x="2186136" y="3638662"/>
                  <a:pt x="2180788" y="3638662"/>
                </a:cubicBezTo>
                <a:cubicBezTo>
                  <a:pt x="2175475" y="3638662"/>
                  <a:pt x="2171085" y="3634213"/>
                  <a:pt x="2171085" y="3628875"/>
                </a:cubicBezTo>
                <a:cubicBezTo>
                  <a:pt x="2171085" y="3623536"/>
                  <a:pt x="2175412" y="3619151"/>
                  <a:pt x="2180788" y="3619151"/>
                </a:cubicBezTo>
                <a:close/>
                <a:moveTo>
                  <a:pt x="1939582" y="3619151"/>
                </a:moveTo>
                <a:cubicBezTo>
                  <a:pt x="1944980" y="3619151"/>
                  <a:pt x="1949365" y="3623473"/>
                  <a:pt x="1949365" y="3628875"/>
                </a:cubicBezTo>
                <a:cubicBezTo>
                  <a:pt x="1949365" y="3634277"/>
                  <a:pt x="1944920" y="3638662"/>
                  <a:pt x="1939582" y="3638662"/>
                </a:cubicBezTo>
                <a:cubicBezTo>
                  <a:pt x="1934245" y="3638662"/>
                  <a:pt x="1929861" y="3634213"/>
                  <a:pt x="1929861" y="3628875"/>
                </a:cubicBezTo>
                <a:cubicBezTo>
                  <a:pt x="1929861" y="3623536"/>
                  <a:pt x="1934181" y="3619151"/>
                  <a:pt x="1939582" y="3619151"/>
                </a:cubicBezTo>
                <a:close/>
                <a:moveTo>
                  <a:pt x="1698332" y="3619151"/>
                </a:moveTo>
                <a:cubicBezTo>
                  <a:pt x="1703733" y="3619151"/>
                  <a:pt x="1708118" y="3623473"/>
                  <a:pt x="1708118" y="3628875"/>
                </a:cubicBezTo>
                <a:cubicBezTo>
                  <a:pt x="1708118" y="3634277"/>
                  <a:pt x="1703733" y="3638662"/>
                  <a:pt x="1698332" y="3638662"/>
                </a:cubicBezTo>
                <a:cubicBezTo>
                  <a:pt x="1692931" y="3638662"/>
                  <a:pt x="1688547" y="3634213"/>
                  <a:pt x="1688547" y="3628875"/>
                </a:cubicBezTo>
                <a:cubicBezTo>
                  <a:pt x="1688547" y="3623536"/>
                  <a:pt x="1692931" y="3619151"/>
                  <a:pt x="1698332" y="3619151"/>
                </a:cubicBezTo>
                <a:close/>
                <a:moveTo>
                  <a:pt x="1457108" y="3619151"/>
                </a:moveTo>
                <a:cubicBezTo>
                  <a:pt x="1462443" y="3619151"/>
                  <a:pt x="1466827" y="3623473"/>
                  <a:pt x="1466827" y="3628875"/>
                </a:cubicBezTo>
                <a:cubicBezTo>
                  <a:pt x="1466827" y="3634277"/>
                  <a:pt x="1462507" y="3638662"/>
                  <a:pt x="1457108" y="3638662"/>
                </a:cubicBezTo>
                <a:cubicBezTo>
                  <a:pt x="1451707" y="3638662"/>
                  <a:pt x="1447323" y="3634213"/>
                  <a:pt x="1447323" y="3628875"/>
                </a:cubicBezTo>
                <a:cubicBezTo>
                  <a:pt x="1447323" y="3623536"/>
                  <a:pt x="1451707" y="3619151"/>
                  <a:pt x="1457108" y="3619151"/>
                </a:cubicBezTo>
                <a:close/>
                <a:moveTo>
                  <a:pt x="1215886" y="3619151"/>
                </a:moveTo>
                <a:cubicBezTo>
                  <a:pt x="1221286" y="3619151"/>
                  <a:pt x="1225670" y="3623473"/>
                  <a:pt x="1225670" y="3628875"/>
                </a:cubicBezTo>
                <a:cubicBezTo>
                  <a:pt x="1225670" y="3634277"/>
                  <a:pt x="1221223" y="3638662"/>
                  <a:pt x="1215886" y="3638662"/>
                </a:cubicBezTo>
                <a:cubicBezTo>
                  <a:pt x="1210550" y="3638662"/>
                  <a:pt x="1206166" y="3634213"/>
                  <a:pt x="1206166" y="3628875"/>
                </a:cubicBezTo>
                <a:cubicBezTo>
                  <a:pt x="1206166" y="3623536"/>
                  <a:pt x="1210486" y="3619151"/>
                  <a:pt x="1215886" y="3619151"/>
                </a:cubicBezTo>
                <a:close/>
                <a:moveTo>
                  <a:pt x="974666" y="3619151"/>
                </a:moveTo>
                <a:cubicBezTo>
                  <a:pt x="980066" y="3619151"/>
                  <a:pt x="984450" y="3623473"/>
                  <a:pt x="984450" y="3628875"/>
                </a:cubicBezTo>
                <a:cubicBezTo>
                  <a:pt x="984450" y="3634277"/>
                  <a:pt x="980003" y="3638662"/>
                  <a:pt x="974666" y="3638662"/>
                </a:cubicBezTo>
                <a:cubicBezTo>
                  <a:pt x="969330" y="3638662"/>
                  <a:pt x="964946" y="3634213"/>
                  <a:pt x="964946" y="3628875"/>
                </a:cubicBezTo>
                <a:cubicBezTo>
                  <a:pt x="964946" y="3623536"/>
                  <a:pt x="969266" y="3619151"/>
                  <a:pt x="974666" y="3619151"/>
                </a:cubicBezTo>
                <a:close/>
                <a:moveTo>
                  <a:pt x="733446" y="3619151"/>
                </a:moveTo>
                <a:cubicBezTo>
                  <a:pt x="738782" y="3619151"/>
                  <a:pt x="743166" y="3623473"/>
                  <a:pt x="743166" y="3628875"/>
                </a:cubicBezTo>
                <a:cubicBezTo>
                  <a:pt x="743166" y="3634277"/>
                  <a:pt x="738846" y="3638662"/>
                  <a:pt x="733446" y="3638662"/>
                </a:cubicBezTo>
                <a:cubicBezTo>
                  <a:pt x="728046" y="3638662"/>
                  <a:pt x="723662" y="3634213"/>
                  <a:pt x="723662" y="3628875"/>
                </a:cubicBezTo>
                <a:cubicBezTo>
                  <a:pt x="723662" y="3623536"/>
                  <a:pt x="728046" y="3619151"/>
                  <a:pt x="733446" y="3619151"/>
                </a:cubicBezTo>
                <a:close/>
                <a:moveTo>
                  <a:pt x="492225" y="3619151"/>
                </a:moveTo>
                <a:cubicBezTo>
                  <a:pt x="497561" y="3619151"/>
                  <a:pt x="501945" y="3623473"/>
                  <a:pt x="501945" y="3628875"/>
                </a:cubicBezTo>
                <a:cubicBezTo>
                  <a:pt x="501945" y="3634277"/>
                  <a:pt x="497625" y="3638662"/>
                  <a:pt x="492225" y="3638662"/>
                </a:cubicBezTo>
                <a:cubicBezTo>
                  <a:pt x="486825" y="3638662"/>
                  <a:pt x="482441" y="3634213"/>
                  <a:pt x="482441" y="3628875"/>
                </a:cubicBezTo>
                <a:cubicBezTo>
                  <a:pt x="482441" y="3623536"/>
                  <a:pt x="486825" y="3619151"/>
                  <a:pt x="492225" y="3619151"/>
                </a:cubicBezTo>
                <a:close/>
                <a:moveTo>
                  <a:pt x="251005" y="3619151"/>
                </a:moveTo>
                <a:cubicBezTo>
                  <a:pt x="256406" y="3619151"/>
                  <a:pt x="260789" y="3623473"/>
                  <a:pt x="260789" y="3628875"/>
                </a:cubicBezTo>
                <a:cubicBezTo>
                  <a:pt x="260789" y="3634277"/>
                  <a:pt x="256342" y="3638662"/>
                  <a:pt x="251005" y="3638662"/>
                </a:cubicBezTo>
                <a:cubicBezTo>
                  <a:pt x="245670" y="3638662"/>
                  <a:pt x="241286" y="3634213"/>
                  <a:pt x="241286" y="3628875"/>
                </a:cubicBezTo>
                <a:cubicBezTo>
                  <a:pt x="241286" y="3623536"/>
                  <a:pt x="245606" y="3619151"/>
                  <a:pt x="251005" y="3619151"/>
                </a:cubicBezTo>
                <a:close/>
                <a:moveTo>
                  <a:pt x="9722" y="3619151"/>
                </a:moveTo>
                <a:cubicBezTo>
                  <a:pt x="15122" y="3619151"/>
                  <a:pt x="19506" y="3623473"/>
                  <a:pt x="19506" y="3628875"/>
                </a:cubicBezTo>
                <a:cubicBezTo>
                  <a:pt x="19506" y="3634277"/>
                  <a:pt x="15059" y="3638662"/>
                  <a:pt x="9722" y="3638662"/>
                </a:cubicBezTo>
                <a:cubicBezTo>
                  <a:pt x="4386" y="3638662"/>
                  <a:pt x="2" y="3634213"/>
                  <a:pt x="2" y="3628875"/>
                </a:cubicBezTo>
                <a:cubicBezTo>
                  <a:pt x="2" y="3623536"/>
                  <a:pt x="4322" y="3619151"/>
                  <a:pt x="9722" y="3619151"/>
                </a:cubicBezTo>
                <a:close/>
                <a:moveTo>
                  <a:pt x="11820259" y="3377836"/>
                </a:moveTo>
                <a:cubicBezTo>
                  <a:pt x="11825659" y="3377836"/>
                  <a:pt x="11830043" y="3382285"/>
                  <a:pt x="11830043" y="3387624"/>
                </a:cubicBezTo>
                <a:cubicBezTo>
                  <a:pt x="11830043" y="3392962"/>
                  <a:pt x="11825596" y="3397347"/>
                  <a:pt x="11820259" y="3397347"/>
                </a:cubicBezTo>
                <a:cubicBezTo>
                  <a:pt x="11814922" y="3397347"/>
                  <a:pt x="11810539" y="3393026"/>
                  <a:pt x="11810539" y="3387624"/>
                </a:cubicBezTo>
                <a:cubicBezTo>
                  <a:pt x="11810539" y="3382221"/>
                  <a:pt x="11814859" y="3377836"/>
                  <a:pt x="11820259" y="3377836"/>
                </a:cubicBezTo>
                <a:close/>
                <a:moveTo>
                  <a:pt x="11579030" y="3377836"/>
                </a:moveTo>
                <a:cubicBezTo>
                  <a:pt x="11584430" y="3377836"/>
                  <a:pt x="11588815" y="3382285"/>
                  <a:pt x="11588815" y="3387624"/>
                </a:cubicBezTo>
                <a:cubicBezTo>
                  <a:pt x="11588815" y="3392962"/>
                  <a:pt x="11584367" y="3397347"/>
                  <a:pt x="11579030" y="3397347"/>
                </a:cubicBezTo>
                <a:cubicBezTo>
                  <a:pt x="11573694" y="3397347"/>
                  <a:pt x="11569310" y="3393026"/>
                  <a:pt x="11569310" y="3387624"/>
                </a:cubicBezTo>
                <a:cubicBezTo>
                  <a:pt x="11569310" y="3382221"/>
                  <a:pt x="11573630" y="3377836"/>
                  <a:pt x="11579030" y="3377836"/>
                </a:cubicBezTo>
                <a:close/>
                <a:moveTo>
                  <a:pt x="11337802" y="3377836"/>
                </a:moveTo>
                <a:cubicBezTo>
                  <a:pt x="11343202" y="3377836"/>
                  <a:pt x="11347587" y="3382285"/>
                  <a:pt x="11347587" y="3387624"/>
                </a:cubicBezTo>
                <a:cubicBezTo>
                  <a:pt x="11347587" y="3392962"/>
                  <a:pt x="11343139" y="3397347"/>
                  <a:pt x="11337802" y="3397347"/>
                </a:cubicBezTo>
                <a:cubicBezTo>
                  <a:pt x="11332466" y="3397347"/>
                  <a:pt x="11328082" y="3393026"/>
                  <a:pt x="11328082" y="3387624"/>
                </a:cubicBezTo>
                <a:cubicBezTo>
                  <a:pt x="11328082" y="3382221"/>
                  <a:pt x="11332402" y="3377836"/>
                  <a:pt x="11337802" y="3377836"/>
                </a:cubicBezTo>
                <a:close/>
                <a:moveTo>
                  <a:pt x="11096574" y="3377836"/>
                </a:moveTo>
                <a:cubicBezTo>
                  <a:pt x="11101910" y="3377836"/>
                  <a:pt x="11106294" y="3382285"/>
                  <a:pt x="11106294" y="3387624"/>
                </a:cubicBezTo>
                <a:cubicBezTo>
                  <a:pt x="11106294" y="3392962"/>
                  <a:pt x="11101974" y="3397347"/>
                  <a:pt x="11096574" y="3397347"/>
                </a:cubicBezTo>
                <a:cubicBezTo>
                  <a:pt x="11091174" y="3397347"/>
                  <a:pt x="11086790" y="3393026"/>
                  <a:pt x="11086790" y="3387624"/>
                </a:cubicBezTo>
                <a:cubicBezTo>
                  <a:pt x="11086790" y="3382221"/>
                  <a:pt x="11091174" y="3377836"/>
                  <a:pt x="11096574" y="3377836"/>
                </a:cubicBezTo>
                <a:close/>
                <a:moveTo>
                  <a:pt x="10855345" y="3377836"/>
                </a:moveTo>
                <a:cubicBezTo>
                  <a:pt x="10860682" y="3377836"/>
                  <a:pt x="10865065" y="3382285"/>
                  <a:pt x="10865065" y="3387624"/>
                </a:cubicBezTo>
                <a:cubicBezTo>
                  <a:pt x="10865065" y="3392962"/>
                  <a:pt x="10860682" y="3397347"/>
                  <a:pt x="10855345" y="3397347"/>
                </a:cubicBezTo>
                <a:cubicBezTo>
                  <a:pt x="10850008" y="3397347"/>
                  <a:pt x="10845625" y="3393026"/>
                  <a:pt x="10845625" y="3387624"/>
                </a:cubicBezTo>
                <a:cubicBezTo>
                  <a:pt x="10845625" y="3382221"/>
                  <a:pt x="10849945" y="3377836"/>
                  <a:pt x="10855345" y="3377836"/>
                </a:cubicBezTo>
                <a:close/>
                <a:moveTo>
                  <a:pt x="10614116" y="3377836"/>
                </a:moveTo>
                <a:cubicBezTo>
                  <a:pt x="10619516" y="3377836"/>
                  <a:pt x="10623901" y="3382285"/>
                  <a:pt x="10623901" y="3387624"/>
                </a:cubicBezTo>
                <a:cubicBezTo>
                  <a:pt x="10623901" y="3392962"/>
                  <a:pt x="10619454" y="3397347"/>
                  <a:pt x="10614116" y="3397347"/>
                </a:cubicBezTo>
                <a:cubicBezTo>
                  <a:pt x="10608780" y="3397347"/>
                  <a:pt x="10604396" y="3393026"/>
                  <a:pt x="10604396" y="3387624"/>
                </a:cubicBezTo>
                <a:cubicBezTo>
                  <a:pt x="10604396" y="3382221"/>
                  <a:pt x="10608716" y="3377836"/>
                  <a:pt x="10614116" y="3377836"/>
                </a:cubicBezTo>
                <a:close/>
                <a:moveTo>
                  <a:pt x="10372888" y="3377836"/>
                </a:moveTo>
                <a:cubicBezTo>
                  <a:pt x="10378288" y="3377836"/>
                  <a:pt x="10382673" y="3382285"/>
                  <a:pt x="10382673" y="3387624"/>
                </a:cubicBezTo>
                <a:cubicBezTo>
                  <a:pt x="10382673" y="3392962"/>
                  <a:pt x="10378225" y="3397347"/>
                  <a:pt x="10372888" y="3397347"/>
                </a:cubicBezTo>
                <a:cubicBezTo>
                  <a:pt x="10367552" y="3397347"/>
                  <a:pt x="10363168" y="3393026"/>
                  <a:pt x="10363168" y="3387624"/>
                </a:cubicBezTo>
                <a:cubicBezTo>
                  <a:pt x="10363168" y="3382221"/>
                  <a:pt x="10367488" y="3377836"/>
                  <a:pt x="10372888" y="3377836"/>
                </a:cubicBezTo>
                <a:close/>
                <a:moveTo>
                  <a:pt x="10131660" y="3377836"/>
                </a:moveTo>
                <a:cubicBezTo>
                  <a:pt x="10137060" y="3377836"/>
                  <a:pt x="10141444" y="3382285"/>
                  <a:pt x="10141444" y="3387624"/>
                </a:cubicBezTo>
                <a:cubicBezTo>
                  <a:pt x="10141444" y="3392962"/>
                  <a:pt x="10136997" y="3397347"/>
                  <a:pt x="10131660" y="3397347"/>
                </a:cubicBezTo>
                <a:cubicBezTo>
                  <a:pt x="10126323" y="3397347"/>
                  <a:pt x="10121940" y="3393026"/>
                  <a:pt x="10121940" y="3387624"/>
                </a:cubicBezTo>
                <a:cubicBezTo>
                  <a:pt x="10121940" y="3382221"/>
                  <a:pt x="10126260" y="3377836"/>
                  <a:pt x="10131660" y="3377836"/>
                </a:cubicBezTo>
                <a:close/>
                <a:moveTo>
                  <a:pt x="9890432" y="3377836"/>
                </a:moveTo>
                <a:cubicBezTo>
                  <a:pt x="9895768" y="3377836"/>
                  <a:pt x="9900152" y="3382285"/>
                  <a:pt x="9900152" y="3387624"/>
                </a:cubicBezTo>
                <a:cubicBezTo>
                  <a:pt x="9900152" y="3392962"/>
                  <a:pt x="9895832" y="3397347"/>
                  <a:pt x="9890432" y="3397347"/>
                </a:cubicBezTo>
                <a:cubicBezTo>
                  <a:pt x="9885031" y="3397347"/>
                  <a:pt x="9880648" y="3393026"/>
                  <a:pt x="9880648" y="3387624"/>
                </a:cubicBezTo>
                <a:cubicBezTo>
                  <a:pt x="9880648" y="3382221"/>
                  <a:pt x="9885031" y="3377836"/>
                  <a:pt x="9890432" y="3377836"/>
                </a:cubicBezTo>
                <a:close/>
                <a:moveTo>
                  <a:pt x="9649203" y="3377836"/>
                </a:moveTo>
                <a:cubicBezTo>
                  <a:pt x="9654540" y="3377836"/>
                  <a:pt x="9658923" y="3382285"/>
                  <a:pt x="9658923" y="3387624"/>
                </a:cubicBezTo>
                <a:cubicBezTo>
                  <a:pt x="9658923" y="3392963"/>
                  <a:pt x="9654540" y="3397347"/>
                  <a:pt x="9649203" y="3397347"/>
                </a:cubicBezTo>
                <a:cubicBezTo>
                  <a:pt x="9643866" y="3397347"/>
                  <a:pt x="9639483" y="3393026"/>
                  <a:pt x="9639483" y="3387624"/>
                </a:cubicBezTo>
                <a:cubicBezTo>
                  <a:pt x="9639483" y="3382221"/>
                  <a:pt x="9643803" y="3377836"/>
                  <a:pt x="9649203" y="3377836"/>
                </a:cubicBezTo>
                <a:close/>
                <a:moveTo>
                  <a:pt x="9417695" y="3377836"/>
                </a:moveTo>
                <a:cubicBezTo>
                  <a:pt x="9423031" y="3377836"/>
                  <a:pt x="9427416" y="3382285"/>
                  <a:pt x="9427416" y="3387624"/>
                </a:cubicBezTo>
                <a:cubicBezTo>
                  <a:pt x="9427416" y="3392962"/>
                  <a:pt x="9423095" y="3397347"/>
                  <a:pt x="9417695" y="3397347"/>
                </a:cubicBezTo>
                <a:cubicBezTo>
                  <a:pt x="9412295" y="3397347"/>
                  <a:pt x="9407911" y="3393026"/>
                  <a:pt x="9407911" y="3387624"/>
                </a:cubicBezTo>
                <a:cubicBezTo>
                  <a:pt x="9407911" y="3382221"/>
                  <a:pt x="9412295" y="3377836"/>
                  <a:pt x="9417695" y="3377836"/>
                </a:cubicBezTo>
                <a:close/>
                <a:moveTo>
                  <a:pt x="9176467" y="3377836"/>
                </a:moveTo>
                <a:cubicBezTo>
                  <a:pt x="9181803" y="3377836"/>
                  <a:pt x="9186187" y="3382285"/>
                  <a:pt x="9186187" y="3387624"/>
                </a:cubicBezTo>
                <a:cubicBezTo>
                  <a:pt x="9186187" y="3392962"/>
                  <a:pt x="9181867" y="3397347"/>
                  <a:pt x="9176467" y="3397347"/>
                </a:cubicBezTo>
                <a:cubicBezTo>
                  <a:pt x="9171066" y="3397347"/>
                  <a:pt x="9166683" y="3393026"/>
                  <a:pt x="9166683" y="3387624"/>
                </a:cubicBezTo>
                <a:cubicBezTo>
                  <a:pt x="9166683" y="3382221"/>
                  <a:pt x="9171066" y="3377836"/>
                  <a:pt x="9176467" y="3377836"/>
                </a:cubicBezTo>
                <a:close/>
                <a:moveTo>
                  <a:pt x="8935237" y="3377836"/>
                </a:moveTo>
                <a:cubicBezTo>
                  <a:pt x="8940574" y="3377836"/>
                  <a:pt x="8944958" y="3382285"/>
                  <a:pt x="8944958" y="3387624"/>
                </a:cubicBezTo>
                <a:cubicBezTo>
                  <a:pt x="8944958" y="3392962"/>
                  <a:pt x="8940638" y="3397347"/>
                  <a:pt x="8935237" y="3397347"/>
                </a:cubicBezTo>
                <a:cubicBezTo>
                  <a:pt x="8929837" y="3397347"/>
                  <a:pt x="8925454" y="3393026"/>
                  <a:pt x="8925454" y="3387624"/>
                </a:cubicBezTo>
                <a:cubicBezTo>
                  <a:pt x="8925454" y="3382221"/>
                  <a:pt x="8929837" y="3377836"/>
                  <a:pt x="8935237" y="3377836"/>
                </a:cubicBezTo>
                <a:close/>
                <a:moveTo>
                  <a:pt x="8694009" y="3377836"/>
                </a:moveTo>
                <a:cubicBezTo>
                  <a:pt x="8699346" y="3377836"/>
                  <a:pt x="8703730" y="3382285"/>
                  <a:pt x="8703730" y="3387624"/>
                </a:cubicBezTo>
                <a:cubicBezTo>
                  <a:pt x="8703730" y="3392962"/>
                  <a:pt x="8699346" y="3397347"/>
                  <a:pt x="8694009" y="3397347"/>
                </a:cubicBezTo>
                <a:cubicBezTo>
                  <a:pt x="8688673" y="3397347"/>
                  <a:pt x="8684289" y="3393026"/>
                  <a:pt x="8684289" y="3387624"/>
                </a:cubicBezTo>
                <a:cubicBezTo>
                  <a:pt x="8684289" y="3382221"/>
                  <a:pt x="8688609" y="3377836"/>
                  <a:pt x="8694009" y="3377836"/>
                </a:cubicBezTo>
                <a:close/>
                <a:moveTo>
                  <a:pt x="8452781" y="3377836"/>
                </a:moveTo>
                <a:cubicBezTo>
                  <a:pt x="8458181" y="3377836"/>
                  <a:pt x="8462566" y="3382285"/>
                  <a:pt x="8462566" y="3387624"/>
                </a:cubicBezTo>
                <a:cubicBezTo>
                  <a:pt x="8462566" y="3392962"/>
                  <a:pt x="8458118" y="3397347"/>
                  <a:pt x="8452781" y="3397347"/>
                </a:cubicBezTo>
                <a:cubicBezTo>
                  <a:pt x="8447445" y="3397347"/>
                  <a:pt x="8443061" y="3393026"/>
                  <a:pt x="8443061" y="3387624"/>
                </a:cubicBezTo>
                <a:cubicBezTo>
                  <a:pt x="8443061" y="3382221"/>
                  <a:pt x="8447381" y="3377836"/>
                  <a:pt x="8452781" y="3377836"/>
                </a:cubicBezTo>
                <a:close/>
                <a:moveTo>
                  <a:pt x="8211553" y="3377836"/>
                </a:moveTo>
                <a:cubicBezTo>
                  <a:pt x="8216889" y="3377836"/>
                  <a:pt x="8221273" y="3382285"/>
                  <a:pt x="8221273" y="3387624"/>
                </a:cubicBezTo>
                <a:cubicBezTo>
                  <a:pt x="8221273" y="3392962"/>
                  <a:pt x="8216953" y="3397347"/>
                  <a:pt x="8211553" y="3397347"/>
                </a:cubicBezTo>
                <a:cubicBezTo>
                  <a:pt x="8206152" y="3397347"/>
                  <a:pt x="8201769" y="3393026"/>
                  <a:pt x="8201769" y="3387624"/>
                </a:cubicBezTo>
                <a:cubicBezTo>
                  <a:pt x="8201769" y="3382221"/>
                  <a:pt x="8206152" y="3377836"/>
                  <a:pt x="8211553" y="3377836"/>
                </a:cubicBezTo>
                <a:close/>
                <a:moveTo>
                  <a:pt x="7970260" y="3377836"/>
                </a:moveTo>
                <a:cubicBezTo>
                  <a:pt x="7975661" y="3377836"/>
                  <a:pt x="7980044" y="3382285"/>
                  <a:pt x="7980044" y="3387624"/>
                </a:cubicBezTo>
                <a:cubicBezTo>
                  <a:pt x="7980044" y="3392962"/>
                  <a:pt x="7975661" y="3397347"/>
                  <a:pt x="7970260" y="3397347"/>
                </a:cubicBezTo>
                <a:cubicBezTo>
                  <a:pt x="7964860" y="3397347"/>
                  <a:pt x="7960477" y="3393026"/>
                  <a:pt x="7960477" y="3387624"/>
                </a:cubicBezTo>
                <a:cubicBezTo>
                  <a:pt x="7960477" y="3382221"/>
                  <a:pt x="7964860" y="3377836"/>
                  <a:pt x="7970260" y="3377836"/>
                </a:cubicBezTo>
                <a:close/>
                <a:moveTo>
                  <a:pt x="7729032" y="3377836"/>
                </a:moveTo>
                <a:cubicBezTo>
                  <a:pt x="7734369" y="3377836"/>
                  <a:pt x="7738753" y="3382285"/>
                  <a:pt x="7738753" y="3387624"/>
                </a:cubicBezTo>
                <a:cubicBezTo>
                  <a:pt x="7738753" y="3392962"/>
                  <a:pt x="7734432" y="3397347"/>
                  <a:pt x="7729032" y="3397347"/>
                </a:cubicBezTo>
                <a:cubicBezTo>
                  <a:pt x="7723632" y="3397347"/>
                  <a:pt x="7719249" y="3393026"/>
                  <a:pt x="7719249" y="3387624"/>
                </a:cubicBezTo>
                <a:cubicBezTo>
                  <a:pt x="7719249" y="3382221"/>
                  <a:pt x="7723632" y="3377836"/>
                  <a:pt x="7729032" y="3377836"/>
                </a:cubicBezTo>
                <a:close/>
                <a:moveTo>
                  <a:pt x="7487803" y="3377836"/>
                </a:moveTo>
                <a:cubicBezTo>
                  <a:pt x="7493139" y="3377836"/>
                  <a:pt x="7497524" y="3382285"/>
                  <a:pt x="7497524" y="3387624"/>
                </a:cubicBezTo>
                <a:cubicBezTo>
                  <a:pt x="7497524" y="3392962"/>
                  <a:pt x="7493203" y="3397347"/>
                  <a:pt x="7487803" y="3397347"/>
                </a:cubicBezTo>
                <a:cubicBezTo>
                  <a:pt x="7482403" y="3397347"/>
                  <a:pt x="7478019" y="3393026"/>
                  <a:pt x="7478019" y="3387624"/>
                </a:cubicBezTo>
                <a:cubicBezTo>
                  <a:pt x="7478019" y="3382221"/>
                  <a:pt x="7482403" y="3377836"/>
                  <a:pt x="7487803" y="3377836"/>
                </a:cubicBezTo>
                <a:close/>
                <a:moveTo>
                  <a:pt x="7246575" y="3377836"/>
                </a:moveTo>
                <a:cubicBezTo>
                  <a:pt x="7251975" y="3377836"/>
                  <a:pt x="7256359" y="3382285"/>
                  <a:pt x="7256359" y="3387624"/>
                </a:cubicBezTo>
                <a:cubicBezTo>
                  <a:pt x="7256359" y="3392962"/>
                  <a:pt x="7251912" y="3397347"/>
                  <a:pt x="7246575" y="3397347"/>
                </a:cubicBezTo>
                <a:cubicBezTo>
                  <a:pt x="7241238" y="3397347"/>
                  <a:pt x="7236855" y="3393026"/>
                  <a:pt x="7236855" y="3387624"/>
                </a:cubicBezTo>
                <a:cubicBezTo>
                  <a:pt x="7236855" y="3382221"/>
                  <a:pt x="7241175" y="3377836"/>
                  <a:pt x="7246575" y="3377836"/>
                </a:cubicBezTo>
                <a:close/>
                <a:moveTo>
                  <a:pt x="7005346" y="3377836"/>
                </a:moveTo>
                <a:cubicBezTo>
                  <a:pt x="7010746" y="3377836"/>
                  <a:pt x="7015130" y="3382285"/>
                  <a:pt x="7015130" y="3387624"/>
                </a:cubicBezTo>
                <a:cubicBezTo>
                  <a:pt x="7015130" y="3392962"/>
                  <a:pt x="7010683" y="3397347"/>
                  <a:pt x="7005346" y="3397347"/>
                </a:cubicBezTo>
                <a:cubicBezTo>
                  <a:pt x="7000009" y="3397347"/>
                  <a:pt x="6995626" y="3393026"/>
                  <a:pt x="6995626" y="3387624"/>
                </a:cubicBezTo>
                <a:cubicBezTo>
                  <a:pt x="6995626" y="3382221"/>
                  <a:pt x="6999946" y="3377836"/>
                  <a:pt x="7005346" y="3377836"/>
                </a:cubicBezTo>
                <a:close/>
                <a:moveTo>
                  <a:pt x="6764118" y="3377836"/>
                </a:moveTo>
                <a:cubicBezTo>
                  <a:pt x="6769518" y="3377836"/>
                  <a:pt x="6773902" y="3382285"/>
                  <a:pt x="6773902" y="3387624"/>
                </a:cubicBezTo>
                <a:cubicBezTo>
                  <a:pt x="6773902" y="3392962"/>
                  <a:pt x="6769518" y="3397347"/>
                  <a:pt x="6764118" y="3397347"/>
                </a:cubicBezTo>
                <a:cubicBezTo>
                  <a:pt x="6758718" y="3397347"/>
                  <a:pt x="6754335" y="3393026"/>
                  <a:pt x="6754335" y="3387624"/>
                </a:cubicBezTo>
                <a:cubicBezTo>
                  <a:pt x="6754335" y="3382221"/>
                  <a:pt x="6758718" y="3377836"/>
                  <a:pt x="6764118" y="3377836"/>
                </a:cubicBezTo>
                <a:close/>
                <a:moveTo>
                  <a:pt x="6522889" y="3377836"/>
                </a:moveTo>
                <a:cubicBezTo>
                  <a:pt x="6528225" y="3377836"/>
                  <a:pt x="6532610" y="3382285"/>
                  <a:pt x="6532610" y="3387624"/>
                </a:cubicBezTo>
                <a:cubicBezTo>
                  <a:pt x="6532610" y="3392962"/>
                  <a:pt x="6528289" y="3397347"/>
                  <a:pt x="6522889" y="3397347"/>
                </a:cubicBezTo>
                <a:cubicBezTo>
                  <a:pt x="6517489" y="3397347"/>
                  <a:pt x="6513105" y="3393026"/>
                  <a:pt x="6513105" y="3387624"/>
                </a:cubicBezTo>
                <a:cubicBezTo>
                  <a:pt x="6513105" y="3382221"/>
                  <a:pt x="6517489" y="3377836"/>
                  <a:pt x="6522889" y="3377836"/>
                </a:cubicBezTo>
                <a:close/>
                <a:moveTo>
                  <a:pt x="6281661" y="3377836"/>
                </a:moveTo>
                <a:cubicBezTo>
                  <a:pt x="6286997" y="3377836"/>
                  <a:pt x="6291381" y="3382285"/>
                  <a:pt x="6291381" y="3387624"/>
                </a:cubicBezTo>
                <a:cubicBezTo>
                  <a:pt x="6291381" y="3392962"/>
                  <a:pt x="6287061" y="3397347"/>
                  <a:pt x="6281661" y="3397347"/>
                </a:cubicBezTo>
                <a:cubicBezTo>
                  <a:pt x="6276261" y="3397347"/>
                  <a:pt x="6271877" y="3393026"/>
                  <a:pt x="6271877" y="3387624"/>
                </a:cubicBezTo>
                <a:cubicBezTo>
                  <a:pt x="6271877" y="3382221"/>
                  <a:pt x="6276261" y="3377836"/>
                  <a:pt x="6281661" y="3377836"/>
                </a:cubicBezTo>
                <a:close/>
                <a:moveTo>
                  <a:pt x="6040432" y="3377836"/>
                </a:moveTo>
                <a:cubicBezTo>
                  <a:pt x="6045832" y="3377836"/>
                  <a:pt x="6050216" y="3382285"/>
                  <a:pt x="6050216" y="3387624"/>
                </a:cubicBezTo>
                <a:cubicBezTo>
                  <a:pt x="6050216" y="3392962"/>
                  <a:pt x="6045769" y="3397347"/>
                  <a:pt x="6040432" y="3397347"/>
                </a:cubicBezTo>
                <a:cubicBezTo>
                  <a:pt x="6035095" y="3397347"/>
                  <a:pt x="6030712" y="3393026"/>
                  <a:pt x="6030712" y="3387624"/>
                </a:cubicBezTo>
                <a:cubicBezTo>
                  <a:pt x="6030712" y="3382221"/>
                  <a:pt x="6035032" y="3377836"/>
                  <a:pt x="6040432" y="3377836"/>
                </a:cubicBezTo>
                <a:close/>
                <a:moveTo>
                  <a:pt x="5799205" y="3377836"/>
                </a:moveTo>
                <a:cubicBezTo>
                  <a:pt x="5804606" y="3377836"/>
                  <a:pt x="5808989" y="3382285"/>
                  <a:pt x="5808989" y="3387624"/>
                </a:cubicBezTo>
                <a:cubicBezTo>
                  <a:pt x="5808989" y="3392962"/>
                  <a:pt x="5804542" y="3397347"/>
                  <a:pt x="5799205" y="3397347"/>
                </a:cubicBezTo>
                <a:cubicBezTo>
                  <a:pt x="5793870" y="3397347"/>
                  <a:pt x="5789486" y="3393026"/>
                  <a:pt x="5789486" y="3387624"/>
                </a:cubicBezTo>
                <a:cubicBezTo>
                  <a:pt x="5789486" y="3382221"/>
                  <a:pt x="5793806" y="3377836"/>
                  <a:pt x="5799205" y="3377836"/>
                </a:cubicBezTo>
                <a:close/>
                <a:moveTo>
                  <a:pt x="5557991" y="3377836"/>
                </a:moveTo>
                <a:cubicBezTo>
                  <a:pt x="5563392" y="3377836"/>
                  <a:pt x="5567774" y="3382285"/>
                  <a:pt x="5567774" y="3387624"/>
                </a:cubicBezTo>
                <a:cubicBezTo>
                  <a:pt x="5567774" y="3392962"/>
                  <a:pt x="5563392" y="3397347"/>
                  <a:pt x="5557991" y="3397347"/>
                </a:cubicBezTo>
                <a:cubicBezTo>
                  <a:pt x="5552592" y="3397347"/>
                  <a:pt x="5548208" y="3393026"/>
                  <a:pt x="5548208" y="3387624"/>
                </a:cubicBezTo>
                <a:cubicBezTo>
                  <a:pt x="5548208" y="3382221"/>
                  <a:pt x="5552592" y="3377836"/>
                  <a:pt x="5557991" y="3377836"/>
                </a:cubicBezTo>
                <a:close/>
                <a:moveTo>
                  <a:pt x="5316710" y="3377836"/>
                </a:moveTo>
                <a:cubicBezTo>
                  <a:pt x="5322044" y="3377836"/>
                  <a:pt x="5326429" y="3382285"/>
                  <a:pt x="5326429" y="3387624"/>
                </a:cubicBezTo>
                <a:cubicBezTo>
                  <a:pt x="5326429" y="3392962"/>
                  <a:pt x="5322105" y="3397347"/>
                  <a:pt x="5316710" y="3397347"/>
                </a:cubicBezTo>
                <a:cubicBezTo>
                  <a:pt x="5311314" y="3397347"/>
                  <a:pt x="5306924" y="3393026"/>
                  <a:pt x="5306924" y="3387624"/>
                </a:cubicBezTo>
                <a:cubicBezTo>
                  <a:pt x="5306924" y="3382221"/>
                  <a:pt x="5311314" y="3377836"/>
                  <a:pt x="5316710" y="3377836"/>
                </a:cubicBezTo>
                <a:close/>
                <a:moveTo>
                  <a:pt x="5075486" y="3377836"/>
                </a:moveTo>
                <a:cubicBezTo>
                  <a:pt x="5080820" y="3377836"/>
                  <a:pt x="5085202" y="3382285"/>
                  <a:pt x="5085202" y="3387624"/>
                </a:cubicBezTo>
                <a:cubicBezTo>
                  <a:pt x="5085202" y="3392962"/>
                  <a:pt x="5080883" y="3397347"/>
                  <a:pt x="5075486" y="3397347"/>
                </a:cubicBezTo>
                <a:cubicBezTo>
                  <a:pt x="5070087" y="3397347"/>
                  <a:pt x="5065705" y="3393026"/>
                  <a:pt x="5065705" y="3387624"/>
                </a:cubicBezTo>
                <a:cubicBezTo>
                  <a:pt x="5065705" y="3382221"/>
                  <a:pt x="5070087" y="3377836"/>
                  <a:pt x="5075486" y="3377836"/>
                </a:cubicBezTo>
                <a:close/>
                <a:moveTo>
                  <a:pt x="4834252" y="3377836"/>
                </a:moveTo>
                <a:cubicBezTo>
                  <a:pt x="4839658" y="3377836"/>
                  <a:pt x="4844040" y="3382285"/>
                  <a:pt x="4844040" y="3387624"/>
                </a:cubicBezTo>
                <a:cubicBezTo>
                  <a:pt x="4844040" y="3392962"/>
                  <a:pt x="4839595" y="3397347"/>
                  <a:pt x="4834252" y="3397347"/>
                </a:cubicBezTo>
                <a:cubicBezTo>
                  <a:pt x="4828915" y="3397347"/>
                  <a:pt x="4824534" y="3393026"/>
                  <a:pt x="4824534" y="3387624"/>
                </a:cubicBezTo>
                <a:cubicBezTo>
                  <a:pt x="4824534" y="3382221"/>
                  <a:pt x="4828853" y="3377836"/>
                  <a:pt x="4834252" y="3377836"/>
                </a:cubicBezTo>
                <a:close/>
                <a:moveTo>
                  <a:pt x="4593019" y="3377836"/>
                </a:moveTo>
                <a:cubicBezTo>
                  <a:pt x="4598416" y="3377836"/>
                  <a:pt x="4602795" y="3382285"/>
                  <a:pt x="4602795" y="3387624"/>
                </a:cubicBezTo>
                <a:cubicBezTo>
                  <a:pt x="4602795" y="3392962"/>
                  <a:pt x="4598353" y="3397347"/>
                  <a:pt x="4593019" y="3397347"/>
                </a:cubicBezTo>
                <a:cubicBezTo>
                  <a:pt x="4587686" y="3397347"/>
                  <a:pt x="4583304" y="3393026"/>
                  <a:pt x="4583304" y="3387624"/>
                </a:cubicBezTo>
                <a:cubicBezTo>
                  <a:pt x="4583304" y="3382221"/>
                  <a:pt x="4587622" y="3377836"/>
                  <a:pt x="4593019" y="3377836"/>
                </a:cubicBezTo>
                <a:close/>
                <a:moveTo>
                  <a:pt x="4351806" y="3377836"/>
                </a:moveTo>
                <a:cubicBezTo>
                  <a:pt x="4357195" y="3377836"/>
                  <a:pt x="4361580" y="3382285"/>
                  <a:pt x="4361580" y="3387624"/>
                </a:cubicBezTo>
                <a:cubicBezTo>
                  <a:pt x="4361580" y="3392962"/>
                  <a:pt x="4357195" y="3397347"/>
                  <a:pt x="4351806" y="3397347"/>
                </a:cubicBezTo>
                <a:cubicBezTo>
                  <a:pt x="4346397" y="3397347"/>
                  <a:pt x="4342006" y="3393026"/>
                  <a:pt x="4342006" y="3387624"/>
                </a:cubicBezTo>
                <a:cubicBezTo>
                  <a:pt x="4342006" y="3382221"/>
                  <a:pt x="4346397" y="3377836"/>
                  <a:pt x="4351806" y="3377836"/>
                </a:cubicBezTo>
                <a:close/>
                <a:moveTo>
                  <a:pt x="4110581" y="3377836"/>
                </a:moveTo>
                <a:cubicBezTo>
                  <a:pt x="4115984" y="3377836"/>
                  <a:pt x="4120362" y="3382285"/>
                  <a:pt x="4120362" y="3387624"/>
                </a:cubicBezTo>
                <a:cubicBezTo>
                  <a:pt x="4120362" y="3392962"/>
                  <a:pt x="4115984" y="3397347"/>
                  <a:pt x="4110581" y="3397347"/>
                </a:cubicBezTo>
                <a:cubicBezTo>
                  <a:pt x="4105180" y="3397347"/>
                  <a:pt x="4100799" y="3393026"/>
                  <a:pt x="4100799" y="3387624"/>
                </a:cubicBezTo>
                <a:cubicBezTo>
                  <a:pt x="4100799" y="3382221"/>
                  <a:pt x="4105180" y="3377836"/>
                  <a:pt x="4110581" y="3377836"/>
                </a:cubicBezTo>
                <a:close/>
                <a:moveTo>
                  <a:pt x="3869431" y="3377836"/>
                </a:moveTo>
                <a:cubicBezTo>
                  <a:pt x="3874765" y="3377836"/>
                  <a:pt x="3879149" y="3382285"/>
                  <a:pt x="3879149" y="3387624"/>
                </a:cubicBezTo>
                <a:cubicBezTo>
                  <a:pt x="3879149" y="3392962"/>
                  <a:pt x="3874828" y="3397347"/>
                  <a:pt x="3869431" y="3397347"/>
                </a:cubicBezTo>
                <a:cubicBezTo>
                  <a:pt x="3864030" y="3397347"/>
                  <a:pt x="3859648" y="3393026"/>
                  <a:pt x="3859648" y="3387624"/>
                </a:cubicBezTo>
                <a:cubicBezTo>
                  <a:pt x="3859648" y="3382221"/>
                  <a:pt x="3864030" y="3377836"/>
                  <a:pt x="3869431" y="3377836"/>
                </a:cubicBezTo>
                <a:close/>
                <a:moveTo>
                  <a:pt x="3628212" y="3377836"/>
                </a:moveTo>
                <a:cubicBezTo>
                  <a:pt x="3633533" y="3377836"/>
                  <a:pt x="3637936" y="3382285"/>
                  <a:pt x="3637936" y="3387624"/>
                </a:cubicBezTo>
                <a:cubicBezTo>
                  <a:pt x="3637936" y="3392962"/>
                  <a:pt x="3633597" y="3397347"/>
                  <a:pt x="3628212" y="3397347"/>
                </a:cubicBezTo>
                <a:cubicBezTo>
                  <a:pt x="3622814" y="3397347"/>
                  <a:pt x="3618430" y="3393026"/>
                  <a:pt x="3618430" y="3387624"/>
                </a:cubicBezTo>
                <a:cubicBezTo>
                  <a:pt x="3618430" y="3382221"/>
                  <a:pt x="3622814" y="3377836"/>
                  <a:pt x="3628212" y="3377836"/>
                </a:cubicBezTo>
                <a:close/>
                <a:moveTo>
                  <a:pt x="3386958" y="3377836"/>
                </a:moveTo>
                <a:cubicBezTo>
                  <a:pt x="3392359" y="3377836"/>
                  <a:pt x="3396744" y="3382285"/>
                  <a:pt x="3396744" y="3387624"/>
                </a:cubicBezTo>
                <a:cubicBezTo>
                  <a:pt x="3396744" y="3392962"/>
                  <a:pt x="3392296" y="3397347"/>
                  <a:pt x="3386958" y="3397347"/>
                </a:cubicBezTo>
                <a:cubicBezTo>
                  <a:pt x="3381621" y="3397347"/>
                  <a:pt x="3377236" y="3393026"/>
                  <a:pt x="3377236" y="3387624"/>
                </a:cubicBezTo>
                <a:cubicBezTo>
                  <a:pt x="3377236" y="3382221"/>
                  <a:pt x="3381557" y="3377836"/>
                  <a:pt x="3386958" y="3377836"/>
                </a:cubicBezTo>
                <a:close/>
                <a:moveTo>
                  <a:pt x="3145751" y="3377836"/>
                </a:moveTo>
                <a:cubicBezTo>
                  <a:pt x="3151149" y="3377836"/>
                  <a:pt x="3155533" y="3382285"/>
                  <a:pt x="3155533" y="3387624"/>
                </a:cubicBezTo>
                <a:cubicBezTo>
                  <a:pt x="3155533" y="3392962"/>
                  <a:pt x="3151086" y="3397347"/>
                  <a:pt x="3145751" y="3397347"/>
                </a:cubicBezTo>
                <a:cubicBezTo>
                  <a:pt x="3140416" y="3397347"/>
                  <a:pt x="3136032" y="3393026"/>
                  <a:pt x="3136032" y="3387624"/>
                </a:cubicBezTo>
                <a:cubicBezTo>
                  <a:pt x="3136032" y="3382221"/>
                  <a:pt x="3140351" y="3377836"/>
                  <a:pt x="3145751" y="3377836"/>
                </a:cubicBezTo>
                <a:close/>
                <a:moveTo>
                  <a:pt x="2904573" y="3377836"/>
                </a:moveTo>
                <a:cubicBezTo>
                  <a:pt x="2909972" y="3377836"/>
                  <a:pt x="2914355" y="3382285"/>
                  <a:pt x="2914355" y="3387624"/>
                </a:cubicBezTo>
                <a:cubicBezTo>
                  <a:pt x="2914355" y="3392962"/>
                  <a:pt x="2909972" y="3397347"/>
                  <a:pt x="2904573" y="3397347"/>
                </a:cubicBezTo>
                <a:cubicBezTo>
                  <a:pt x="2899174" y="3397347"/>
                  <a:pt x="2894791" y="3393026"/>
                  <a:pt x="2894791" y="3387624"/>
                </a:cubicBezTo>
                <a:cubicBezTo>
                  <a:pt x="2894791" y="3382221"/>
                  <a:pt x="2899174" y="3377836"/>
                  <a:pt x="2904573" y="3377836"/>
                </a:cubicBezTo>
                <a:close/>
                <a:moveTo>
                  <a:pt x="2663275" y="3377836"/>
                </a:moveTo>
                <a:cubicBezTo>
                  <a:pt x="2668611" y="3377836"/>
                  <a:pt x="2672998" y="3382285"/>
                  <a:pt x="2672998" y="3387624"/>
                </a:cubicBezTo>
                <a:cubicBezTo>
                  <a:pt x="2672998" y="3392962"/>
                  <a:pt x="2668675" y="3397347"/>
                  <a:pt x="2663275" y="3397347"/>
                </a:cubicBezTo>
                <a:cubicBezTo>
                  <a:pt x="2657876" y="3397347"/>
                  <a:pt x="2653492" y="3393026"/>
                  <a:pt x="2653492" y="3387624"/>
                </a:cubicBezTo>
                <a:cubicBezTo>
                  <a:pt x="2653492" y="3382221"/>
                  <a:pt x="2657876" y="3377836"/>
                  <a:pt x="2663275" y="3377836"/>
                </a:cubicBezTo>
                <a:close/>
                <a:moveTo>
                  <a:pt x="2422037" y="3377836"/>
                </a:moveTo>
                <a:cubicBezTo>
                  <a:pt x="2427372" y="3377836"/>
                  <a:pt x="2431754" y="3382285"/>
                  <a:pt x="2431754" y="3387624"/>
                </a:cubicBezTo>
                <a:cubicBezTo>
                  <a:pt x="2431754" y="3392962"/>
                  <a:pt x="2427435" y="3397347"/>
                  <a:pt x="2422037" y="3397347"/>
                </a:cubicBezTo>
                <a:cubicBezTo>
                  <a:pt x="2416639" y="3397347"/>
                  <a:pt x="2412257" y="3393026"/>
                  <a:pt x="2412257" y="3387624"/>
                </a:cubicBezTo>
                <a:cubicBezTo>
                  <a:pt x="2412257" y="3382221"/>
                  <a:pt x="2416639" y="3377836"/>
                  <a:pt x="2422037" y="3377836"/>
                </a:cubicBezTo>
                <a:close/>
                <a:moveTo>
                  <a:pt x="2180788" y="3377836"/>
                </a:moveTo>
                <a:cubicBezTo>
                  <a:pt x="2186189" y="3377836"/>
                  <a:pt x="2190580" y="3382285"/>
                  <a:pt x="2190580" y="3387624"/>
                </a:cubicBezTo>
                <a:cubicBezTo>
                  <a:pt x="2190580" y="3392962"/>
                  <a:pt x="2186136" y="3397347"/>
                  <a:pt x="2180788" y="3397347"/>
                </a:cubicBezTo>
                <a:cubicBezTo>
                  <a:pt x="2175475" y="3397347"/>
                  <a:pt x="2171085" y="3393026"/>
                  <a:pt x="2171085" y="3387624"/>
                </a:cubicBezTo>
                <a:cubicBezTo>
                  <a:pt x="2171085" y="3382221"/>
                  <a:pt x="2175412" y="3377836"/>
                  <a:pt x="2180788" y="3377836"/>
                </a:cubicBezTo>
                <a:close/>
                <a:moveTo>
                  <a:pt x="1939582" y="3377836"/>
                </a:moveTo>
                <a:cubicBezTo>
                  <a:pt x="1944980" y="3377836"/>
                  <a:pt x="1949365" y="3382285"/>
                  <a:pt x="1949365" y="3387624"/>
                </a:cubicBezTo>
                <a:cubicBezTo>
                  <a:pt x="1949365" y="3392962"/>
                  <a:pt x="1944920" y="3397347"/>
                  <a:pt x="1939582" y="3397347"/>
                </a:cubicBezTo>
                <a:cubicBezTo>
                  <a:pt x="1934245" y="3397347"/>
                  <a:pt x="1929861" y="3393026"/>
                  <a:pt x="1929861" y="3387624"/>
                </a:cubicBezTo>
                <a:cubicBezTo>
                  <a:pt x="1929861" y="3382221"/>
                  <a:pt x="1934181" y="3377836"/>
                  <a:pt x="1939582" y="3377836"/>
                </a:cubicBezTo>
                <a:close/>
                <a:moveTo>
                  <a:pt x="1698332" y="3377836"/>
                </a:moveTo>
                <a:cubicBezTo>
                  <a:pt x="1703733" y="3377836"/>
                  <a:pt x="1708118" y="3382285"/>
                  <a:pt x="1708118" y="3387624"/>
                </a:cubicBezTo>
                <a:cubicBezTo>
                  <a:pt x="1708118" y="3392962"/>
                  <a:pt x="1703733" y="3397347"/>
                  <a:pt x="1698332" y="3397347"/>
                </a:cubicBezTo>
                <a:cubicBezTo>
                  <a:pt x="1692931" y="3397347"/>
                  <a:pt x="1688547" y="3393026"/>
                  <a:pt x="1688547" y="3387624"/>
                </a:cubicBezTo>
                <a:cubicBezTo>
                  <a:pt x="1688547" y="3382221"/>
                  <a:pt x="1692931" y="3377836"/>
                  <a:pt x="1698332" y="3377836"/>
                </a:cubicBezTo>
                <a:close/>
                <a:moveTo>
                  <a:pt x="1457107" y="3377836"/>
                </a:moveTo>
                <a:cubicBezTo>
                  <a:pt x="1462443" y="3377836"/>
                  <a:pt x="1466827" y="3382285"/>
                  <a:pt x="1466827" y="3387624"/>
                </a:cubicBezTo>
                <a:cubicBezTo>
                  <a:pt x="1466827" y="3392962"/>
                  <a:pt x="1462507" y="3397347"/>
                  <a:pt x="1457107" y="3397347"/>
                </a:cubicBezTo>
                <a:cubicBezTo>
                  <a:pt x="1451707" y="3397347"/>
                  <a:pt x="1447323" y="3393026"/>
                  <a:pt x="1447323" y="3387624"/>
                </a:cubicBezTo>
                <a:cubicBezTo>
                  <a:pt x="1447323" y="3382221"/>
                  <a:pt x="1451707" y="3377836"/>
                  <a:pt x="1457107" y="3377836"/>
                </a:cubicBezTo>
                <a:close/>
                <a:moveTo>
                  <a:pt x="1215886" y="3377836"/>
                </a:moveTo>
                <a:cubicBezTo>
                  <a:pt x="1221286" y="3377836"/>
                  <a:pt x="1225670" y="3382285"/>
                  <a:pt x="1225670" y="3387624"/>
                </a:cubicBezTo>
                <a:cubicBezTo>
                  <a:pt x="1225670" y="3392962"/>
                  <a:pt x="1221223" y="3397347"/>
                  <a:pt x="1215886" y="3397347"/>
                </a:cubicBezTo>
                <a:cubicBezTo>
                  <a:pt x="1210550" y="3397347"/>
                  <a:pt x="1206166" y="3393026"/>
                  <a:pt x="1206166" y="3387624"/>
                </a:cubicBezTo>
                <a:cubicBezTo>
                  <a:pt x="1206166" y="3382221"/>
                  <a:pt x="1210486" y="3377836"/>
                  <a:pt x="1215886" y="3377836"/>
                </a:cubicBezTo>
                <a:close/>
                <a:moveTo>
                  <a:pt x="974666" y="3377836"/>
                </a:moveTo>
                <a:cubicBezTo>
                  <a:pt x="980065" y="3377836"/>
                  <a:pt x="984449" y="3382285"/>
                  <a:pt x="984449" y="3387624"/>
                </a:cubicBezTo>
                <a:cubicBezTo>
                  <a:pt x="984449" y="3392962"/>
                  <a:pt x="980003" y="3397347"/>
                  <a:pt x="974666" y="3397347"/>
                </a:cubicBezTo>
                <a:cubicBezTo>
                  <a:pt x="969330" y="3397347"/>
                  <a:pt x="964946" y="3393026"/>
                  <a:pt x="964946" y="3387624"/>
                </a:cubicBezTo>
                <a:cubicBezTo>
                  <a:pt x="964946" y="3382221"/>
                  <a:pt x="969266" y="3377836"/>
                  <a:pt x="974666" y="3377836"/>
                </a:cubicBezTo>
                <a:close/>
                <a:moveTo>
                  <a:pt x="733446" y="3377836"/>
                </a:moveTo>
                <a:cubicBezTo>
                  <a:pt x="738782" y="3377836"/>
                  <a:pt x="743165" y="3382285"/>
                  <a:pt x="743165" y="3387624"/>
                </a:cubicBezTo>
                <a:cubicBezTo>
                  <a:pt x="743165" y="3392962"/>
                  <a:pt x="738846" y="3397347"/>
                  <a:pt x="733446" y="3397347"/>
                </a:cubicBezTo>
                <a:cubicBezTo>
                  <a:pt x="728046" y="3397347"/>
                  <a:pt x="723662" y="3393026"/>
                  <a:pt x="723662" y="3387624"/>
                </a:cubicBezTo>
                <a:cubicBezTo>
                  <a:pt x="723662" y="3382221"/>
                  <a:pt x="728046" y="3377836"/>
                  <a:pt x="733446" y="3377836"/>
                </a:cubicBezTo>
                <a:close/>
                <a:moveTo>
                  <a:pt x="492225" y="3377836"/>
                </a:moveTo>
                <a:cubicBezTo>
                  <a:pt x="497561" y="3377836"/>
                  <a:pt x="501945" y="3382285"/>
                  <a:pt x="501945" y="3387624"/>
                </a:cubicBezTo>
                <a:cubicBezTo>
                  <a:pt x="501945" y="3392962"/>
                  <a:pt x="497625" y="3397347"/>
                  <a:pt x="492225" y="3397347"/>
                </a:cubicBezTo>
                <a:cubicBezTo>
                  <a:pt x="486825" y="3397347"/>
                  <a:pt x="482441" y="3393026"/>
                  <a:pt x="482441" y="3387624"/>
                </a:cubicBezTo>
                <a:cubicBezTo>
                  <a:pt x="482441" y="3382221"/>
                  <a:pt x="486825" y="3377836"/>
                  <a:pt x="492225" y="3377836"/>
                </a:cubicBezTo>
                <a:close/>
                <a:moveTo>
                  <a:pt x="251005" y="3377836"/>
                </a:moveTo>
                <a:cubicBezTo>
                  <a:pt x="256405" y="3377836"/>
                  <a:pt x="260789" y="3382285"/>
                  <a:pt x="260789" y="3387624"/>
                </a:cubicBezTo>
                <a:cubicBezTo>
                  <a:pt x="260789" y="3392962"/>
                  <a:pt x="256342" y="3397347"/>
                  <a:pt x="251005" y="3397347"/>
                </a:cubicBezTo>
                <a:cubicBezTo>
                  <a:pt x="245669" y="3397347"/>
                  <a:pt x="241285" y="3393026"/>
                  <a:pt x="241285" y="3387624"/>
                </a:cubicBezTo>
                <a:cubicBezTo>
                  <a:pt x="241285" y="3382221"/>
                  <a:pt x="245605" y="3377836"/>
                  <a:pt x="251005" y="3377836"/>
                </a:cubicBezTo>
                <a:close/>
                <a:moveTo>
                  <a:pt x="9722" y="3377836"/>
                </a:moveTo>
                <a:cubicBezTo>
                  <a:pt x="15122" y="3377836"/>
                  <a:pt x="19506" y="3382285"/>
                  <a:pt x="19506" y="3387624"/>
                </a:cubicBezTo>
                <a:cubicBezTo>
                  <a:pt x="19506" y="3392962"/>
                  <a:pt x="15059" y="3397347"/>
                  <a:pt x="9722" y="3397347"/>
                </a:cubicBezTo>
                <a:cubicBezTo>
                  <a:pt x="4386" y="3397347"/>
                  <a:pt x="2" y="3393026"/>
                  <a:pt x="2" y="3387624"/>
                </a:cubicBezTo>
                <a:cubicBezTo>
                  <a:pt x="2" y="3382221"/>
                  <a:pt x="4322" y="3377836"/>
                  <a:pt x="9722" y="3377836"/>
                </a:cubicBezTo>
                <a:close/>
                <a:moveTo>
                  <a:pt x="9649203" y="3136585"/>
                </a:moveTo>
                <a:cubicBezTo>
                  <a:pt x="9654540" y="3136585"/>
                  <a:pt x="9658923" y="3141033"/>
                  <a:pt x="9658923" y="3146371"/>
                </a:cubicBezTo>
                <a:cubicBezTo>
                  <a:pt x="9658923" y="3151710"/>
                  <a:pt x="9654540" y="3156095"/>
                  <a:pt x="9649203" y="3156095"/>
                </a:cubicBezTo>
                <a:cubicBezTo>
                  <a:pt x="9643866" y="3156095"/>
                  <a:pt x="9639483" y="3151775"/>
                  <a:pt x="9639483" y="3146371"/>
                </a:cubicBezTo>
                <a:cubicBezTo>
                  <a:pt x="9639483" y="3140969"/>
                  <a:pt x="9643803" y="3136585"/>
                  <a:pt x="9649203" y="3136585"/>
                </a:cubicBezTo>
                <a:close/>
                <a:moveTo>
                  <a:pt x="11820259" y="3136584"/>
                </a:moveTo>
                <a:cubicBezTo>
                  <a:pt x="11825659" y="3136584"/>
                  <a:pt x="11830043" y="3141033"/>
                  <a:pt x="11830043" y="3146371"/>
                </a:cubicBezTo>
                <a:cubicBezTo>
                  <a:pt x="11830043" y="3151710"/>
                  <a:pt x="11825596" y="3156095"/>
                  <a:pt x="11820259" y="3156095"/>
                </a:cubicBezTo>
                <a:cubicBezTo>
                  <a:pt x="11814922" y="3156095"/>
                  <a:pt x="11810539" y="3151775"/>
                  <a:pt x="11810539" y="3146371"/>
                </a:cubicBezTo>
                <a:cubicBezTo>
                  <a:pt x="11810539" y="3140969"/>
                  <a:pt x="11814859" y="3136584"/>
                  <a:pt x="11820259" y="3136584"/>
                </a:cubicBezTo>
                <a:close/>
                <a:moveTo>
                  <a:pt x="11579030" y="3136584"/>
                </a:moveTo>
                <a:cubicBezTo>
                  <a:pt x="11584430" y="3136584"/>
                  <a:pt x="11588815" y="3141033"/>
                  <a:pt x="11588815" y="3146371"/>
                </a:cubicBezTo>
                <a:cubicBezTo>
                  <a:pt x="11588815" y="3151710"/>
                  <a:pt x="11584367" y="3156095"/>
                  <a:pt x="11579030" y="3156095"/>
                </a:cubicBezTo>
                <a:cubicBezTo>
                  <a:pt x="11573694" y="3156095"/>
                  <a:pt x="11569310" y="3151775"/>
                  <a:pt x="11569310" y="3146371"/>
                </a:cubicBezTo>
                <a:cubicBezTo>
                  <a:pt x="11569310" y="3140969"/>
                  <a:pt x="11573630" y="3136584"/>
                  <a:pt x="11579030" y="3136584"/>
                </a:cubicBezTo>
                <a:close/>
                <a:moveTo>
                  <a:pt x="11337802" y="3136584"/>
                </a:moveTo>
                <a:cubicBezTo>
                  <a:pt x="11343202" y="3136584"/>
                  <a:pt x="11347587" y="3141033"/>
                  <a:pt x="11347587" y="3146371"/>
                </a:cubicBezTo>
                <a:cubicBezTo>
                  <a:pt x="11347587" y="3151710"/>
                  <a:pt x="11343139" y="3156095"/>
                  <a:pt x="11337802" y="3156095"/>
                </a:cubicBezTo>
                <a:cubicBezTo>
                  <a:pt x="11332466" y="3156095"/>
                  <a:pt x="11328082" y="3151775"/>
                  <a:pt x="11328082" y="3146371"/>
                </a:cubicBezTo>
                <a:cubicBezTo>
                  <a:pt x="11328082" y="3140969"/>
                  <a:pt x="11332402" y="3136584"/>
                  <a:pt x="11337802" y="3136584"/>
                </a:cubicBezTo>
                <a:close/>
                <a:moveTo>
                  <a:pt x="11096574" y="3136584"/>
                </a:moveTo>
                <a:cubicBezTo>
                  <a:pt x="11101910" y="3136584"/>
                  <a:pt x="11106294" y="3141033"/>
                  <a:pt x="11106294" y="3146371"/>
                </a:cubicBezTo>
                <a:cubicBezTo>
                  <a:pt x="11106294" y="3151710"/>
                  <a:pt x="11101974" y="3156095"/>
                  <a:pt x="11096574" y="3156095"/>
                </a:cubicBezTo>
                <a:cubicBezTo>
                  <a:pt x="11091174" y="3156095"/>
                  <a:pt x="11086790" y="3151775"/>
                  <a:pt x="11086790" y="3146371"/>
                </a:cubicBezTo>
                <a:cubicBezTo>
                  <a:pt x="11086790" y="3140969"/>
                  <a:pt x="11091174" y="3136584"/>
                  <a:pt x="11096574" y="3136584"/>
                </a:cubicBezTo>
                <a:close/>
                <a:moveTo>
                  <a:pt x="10855345" y="3136584"/>
                </a:moveTo>
                <a:cubicBezTo>
                  <a:pt x="10860682" y="3136584"/>
                  <a:pt x="10865065" y="3141033"/>
                  <a:pt x="10865065" y="3146371"/>
                </a:cubicBezTo>
                <a:cubicBezTo>
                  <a:pt x="10865065" y="3151710"/>
                  <a:pt x="10860682" y="3156095"/>
                  <a:pt x="10855345" y="3156095"/>
                </a:cubicBezTo>
                <a:cubicBezTo>
                  <a:pt x="10850008" y="3156095"/>
                  <a:pt x="10845625" y="3151775"/>
                  <a:pt x="10845625" y="3146371"/>
                </a:cubicBezTo>
                <a:cubicBezTo>
                  <a:pt x="10845625" y="3140969"/>
                  <a:pt x="10849945" y="3136584"/>
                  <a:pt x="10855345" y="3136584"/>
                </a:cubicBezTo>
                <a:close/>
                <a:moveTo>
                  <a:pt x="10614116" y="3136584"/>
                </a:moveTo>
                <a:cubicBezTo>
                  <a:pt x="10619516" y="3136584"/>
                  <a:pt x="10623901" y="3141033"/>
                  <a:pt x="10623901" y="3146371"/>
                </a:cubicBezTo>
                <a:cubicBezTo>
                  <a:pt x="10623901" y="3151710"/>
                  <a:pt x="10619454" y="3156095"/>
                  <a:pt x="10614116" y="3156095"/>
                </a:cubicBezTo>
                <a:cubicBezTo>
                  <a:pt x="10608780" y="3156095"/>
                  <a:pt x="10604396" y="3151775"/>
                  <a:pt x="10604396" y="3146371"/>
                </a:cubicBezTo>
                <a:cubicBezTo>
                  <a:pt x="10604396" y="3140969"/>
                  <a:pt x="10608716" y="3136584"/>
                  <a:pt x="10614116" y="3136584"/>
                </a:cubicBezTo>
                <a:close/>
                <a:moveTo>
                  <a:pt x="10372888" y="3136584"/>
                </a:moveTo>
                <a:cubicBezTo>
                  <a:pt x="10378288" y="3136584"/>
                  <a:pt x="10382673" y="3141033"/>
                  <a:pt x="10382673" y="3146371"/>
                </a:cubicBezTo>
                <a:cubicBezTo>
                  <a:pt x="10382673" y="3151710"/>
                  <a:pt x="10378225" y="3156095"/>
                  <a:pt x="10372888" y="3156095"/>
                </a:cubicBezTo>
                <a:cubicBezTo>
                  <a:pt x="10367552" y="3156095"/>
                  <a:pt x="10363168" y="3151775"/>
                  <a:pt x="10363168" y="3146371"/>
                </a:cubicBezTo>
                <a:cubicBezTo>
                  <a:pt x="10363168" y="3140969"/>
                  <a:pt x="10367488" y="3136584"/>
                  <a:pt x="10372888" y="3136584"/>
                </a:cubicBezTo>
                <a:close/>
                <a:moveTo>
                  <a:pt x="10131660" y="3136584"/>
                </a:moveTo>
                <a:cubicBezTo>
                  <a:pt x="10137060" y="3136584"/>
                  <a:pt x="10141444" y="3141033"/>
                  <a:pt x="10141444" y="3146371"/>
                </a:cubicBezTo>
                <a:cubicBezTo>
                  <a:pt x="10141444" y="3151710"/>
                  <a:pt x="10136997" y="3156095"/>
                  <a:pt x="10131660" y="3156095"/>
                </a:cubicBezTo>
                <a:cubicBezTo>
                  <a:pt x="10126323" y="3156095"/>
                  <a:pt x="10121940" y="3151775"/>
                  <a:pt x="10121940" y="3146371"/>
                </a:cubicBezTo>
                <a:cubicBezTo>
                  <a:pt x="10121940" y="3140969"/>
                  <a:pt x="10126260" y="3136584"/>
                  <a:pt x="10131660" y="3136584"/>
                </a:cubicBezTo>
                <a:close/>
                <a:moveTo>
                  <a:pt x="9890432" y="3136584"/>
                </a:moveTo>
                <a:cubicBezTo>
                  <a:pt x="9895768" y="3136584"/>
                  <a:pt x="9900152" y="3141033"/>
                  <a:pt x="9900152" y="3146371"/>
                </a:cubicBezTo>
                <a:cubicBezTo>
                  <a:pt x="9900152" y="3151710"/>
                  <a:pt x="9895832" y="3156095"/>
                  <a:pt x="9890432" y="3156095"/>
                </a:cubicBezTo>
                <a:cubicBezTo>
                  <a:pt x="9885031" y="3156095"/>
                  <a:pt x="9880648" y="3151775"/>
                  <a:pt x="9880648" y="3146371"/>
                </a:cubicBezTo>
                <a:cubicBezTo>
                  <a:pt x="9880648" y="3140969"/>
                  <a:pt x="9885031" y="3136584"/>
                  <a:pt x="9890432" y="3136584"/>
                </a:cubicBezTo>
                <a:close/>
                <a:moveTo>
                  <a:pt x="9417695" y="3136584"/>
                </a:moveTo>
                <a:cubicBezTo>
                  <a:pt x="9423031" y="3136584"/>
                  <a:pt x="9427416" y="3141033"/>
                  <a:pt x="9427416" y="3146371"/>
                </a:cubicBezTo>
                <a:cubicBezTo>
                  <a:pt x="9427416" y="3151710"/>
                  <a:pt x="9423095" y="3156095"/>
                  <a:pt x="9417695" y="3156095"/>
                </a:cubicBezTo>
                <a:cubicBezTo>
                  <a:pt x="9412295" y="3156095"/>
                  <a:pt x="9407911" y="3151775"/>
                  <a:pt x="9407911" y="3146371"/>
                </a:cubicBezTo>
                <a:cubicBezTo>
                  <a:pt x="9407911" y="3140969"/>
                  <a:pt x="9412295" y="3136584"/>
                  <a:pt x="9417695" y="3136584"/>
                </a:cubicBezTo>
                <a:close/>
                <a:moveTo>
                  <a:pt x="9176467" y="3136584"/>
                </a:moveTo>
                <a:cubicBezTo>
                  <a:pt x="9181803" y="3136584"/>
                  <a:pt x="9186187" y="3141033"/>
                  <a:pt x="9186187" y="3146371"/>
                </a:cubicBezTo>
                <a:cubicBezTo>
                  <a:pt x="9186187" y="3151710"/>
                  <a:pt x="9181867" y="3156095"/>
                  <a:pt x="9176467" y="3156095"/>
                </a:cubicBezTo>
                <a:cubicBezTo>
                  <a:pt x="9171066" y="3156095"/>
                  <a:pt x="9166683" y="3151775"/>
                  <a:pt x="9166683" y="3146371"/>
                </a:cubicBezTo>
                <a:cubicBezTo>
                  <a:pt x="9166683" y="3140969"/>
                  <a:pt x="9171066" y="3136584"/>
                  <a:pt x="9176467" y="3136584"/>
                </a:cubicBezTo>
                <a:close/>
                <a:moveTo>
                  <a:pt x="8935237" y="3136584"/>
                </a:moveTo>
                <a:cubicBezTo>
                  <a:pt x="8940574" y="3136584"/>
                  <a:pt x="8944958" y="3141033"/>
                  <a:pt x="8944958" y="3146371"/>
                </a:cubicBezTo>
                <a:cubicBezTo>
                  <a:pt x="8944958" y="3151710"/>
                  <a:pt x="8940638" y="3156095"/>
                  <a:pt x="8935237" y="3156095"/>
                </a:cubicBezTo>
                <a:cubicBezTo>
                  <a:pt x="8929837" y="3156095"/>
                  <a:pt x="8925454" y="3151775"/>
                  <a:pt x="8925454" y="3146371"/>
                </a:cubicBezTo>
                <a:cubicBezTo>
                  <a:pt x="8925454" y="3140969"/>
                  <a:pt x="8929837" y="3136584"/>
                  <a:pt x="8935237" y="3136584"/>
                </a:cubicBezTo>
                <a:close/>
                <a:moveTo>
                  <a:pt x="8694009" y="3136584"/>
                </a:moveTo>
                <a:cubicBezTo>
                  <a:pt x="8699346" y="3136584"/>
                  <a:pt x="8703730" y="3141033"/>
                  <a:pt x="8703730" y="3146371"/>
                </a:cubicBezTo>
                <a:cubicBezTo>
                  <a:pt x="8703730" y="3151710"/>
                  <a:pt x="8699346" y="3156095"/>
                  <a:pt x="8694009" y="3156095"/>
                </a:cubicBezTo>
                <a:cubicBezTo>
                  <a:pt x="8688673" y="3156095"/>
                  <a:pt x="8684289" y="3151775"/>
                  <a:pt x="8684289" y="3146371"/>
                </a:cubicBezTo>
                <a:cubicBezTo>
                  <a:pt x="8684289" y="3140969"/>
                  <a:pt x="8688609" y="3136584"/>
                  <a:pt x="8694009" y="3136584"/>
                </a:cubicBezTo>
                <a:close/>
                <a:moveTo>
                  <a:pt x="8452781" y="3136584"/>
                </a:moveTo>
                <a:cubicBezTo>
                  <a:pt x="8458181" y="3136584"/>
                  <a:pt x="8462566" y="3141033"/>
                  <a:pt x="8462566" y="3146371"/>
                </a:cubicBezTo>
                <a:cubicBezTo>
                  <a:pt x="8462566" y="3151710"/>
                  <a:pt x="8458118" y="3156095"/>
                  <a:pt x="8452781" y="3156095"/>
                </a:cubicBezTo>
                <a:cubicBezTo>
                  <a:pt x="8447445" y="3156095"/>
                  <a:pt x="8443061" y="3151775"/>
                  <a:pt x="8443061" y="3146371"/>
                </a:cubicBezTo>
                <a:cubicBezTo>
                  <a:pt x="8443061" y="3140969"/>
                  <a:pt x="8447381" y="3136584"/>
                  <a:pt x="8452781" y="3136584"/>
                </a:cubicBezTo>
                <a:close/>
                <a:moveTo>
                  <a:pt x="8211553" y="3136584"/>
                </a:moveTo>
                <a:cubicBezTo>
                  <a:pt x="8216889" y="3136584"/>
                  <a:pt x="8221273" y="3141033"/>
                  <a:pt x="8221273" y="3146371"/>
                </a:cubicBezTo>
                <a:cubicBezTo>
                  <a:pt x="8221273" y="3151710"/>
                  <a:pt x="8216953" y="3156095"/>
                  <a:pt x="8211553" y="3156095"/>
                </a:cubicBezTo>
                <a:cubicBezTo>
                  <a:pt x="8206152" y="3156095"/>
                  <a:pt x="8201769" y="3151775"/>
                  <a:pt x="8201769" y="3146371"/>
                </a:cubicBezTo>
                <a:cubicBezTo>
                  <a:pt x="8201769" y="3140969"/>
                  <a:pt x="8206152" y="3136584"/>
                  <a:pt x="8211553" y="3136584"/>
                </a:cubicBezTo>
                <a:close/>
                <a:moveTo>
                  <a:pt x="7970260" y="3136584"/>
                </a:moveTo>
                <a:cubicBezTo>
                  <a:pt x="7975661" y="3136584"/>
                  <a:pt x="7980044" y="3141033"/>
                  <a:pt x="7980044" y="3146371"/>
                </a:cubicBezTo>
                <a:cubicBezTo>
                  <a:pt x="7980044" y="3151710"/>
                  <a:pt x="7975661" y="3156095"/>
                  <a:pt x="7970260" y="3156095"/>
                </a:cubicBezTo>
                <a:cubicBezTo>
                  <a:pt x="7964860" y="3156095"/>
                  <a:pt x="7960477" y="3151775"/>
                  <a:pt x="7960477" y="3146371"/>
                </a:cubicBezTo>
                <a:cubicBezTo>
                  <a:pt x="7960477" y="3140969"/>
                  <a:pt x="7964860" y="3136584"/>
                  <a:pt x="7970260" y="3136584"/>
                </a:cubicBezTo>
                <a:close/>
                <a:moveTo>
                  <a:pt x="7729032" y="3136584"/>
                </a:moveTo>
                <a:cubicBezTo>
                  <a:pt x="7734369" y="3136584"/>
                  <a:pt x="7738753" y="3141033"/>
                  <a:pt x="7738753" y="3146371"/>
                </a:cubicBezTo>
                <a:cubicBezTo>
                  <a:pt x="7738753" y="3151710"/>
                  <a:pt x="7734432" y="3156095"/>
                  <a:pt x="7729032" y="3156095"/>
                </a:cubicBezTo>
                <a:cubicBezTo>
                  <a:pt x="7723632" y="3156095"/>
                  <a:pt x="7719249" y="3151775"/>
                  <a:pt x="7719249" y="3146371"/>
                </a:cubicBezTo>
                <a:cubicBezTo>
                  <a:pt x="7719249" y="3140969"/>
                  <a:pt x="7723632" y="3136584"/>
                  <a:pt x="7729032" y="3136584"/>
                </a:cubicBezTo>
                <a:close/>
                <a:moveTo>
                  <a:pt x="7487803" y="3136584"/>
                </a:moveTo>
                <a:cubicBezTo>
                  <a:pt x="7493139" y="3136584"/>
                  <a:pt x="7497524" y="3141033"/>
                  <a:pt x="7497524" y="3146371"/>
                </a:cubicBezTo>
                <a:cubicBezTo>
                  <a:pt x="7497524" y="3151710"/>
                  <a:pt x="7493203" y="3156095"/>
                  <a:pt x="7487803" y="3156095"/>
                </a:cubicBezTo>
                <a:cubicBezTo>
                  <a:pt x="7482403" y="3156095"/>
                  <a:pt x="7478019" y="3151775"/>
                  <a:pt x="7478019" y="3146371"/>
                </a:cubicBezTo>
                <a:cubicBezTo>
                  <a:pt x="7478019" y="3140969"/>
                  <a:pt x="7482403" y="3136584"/>
                  <a:pt x="7487803" y="3136584"/>
                </a:cubicBezTo>
                <a:close/>
                <a:moveTo>
                  <a:pt x="7246575" y="3136584"/>
                </a:moveTo>
                <a:cubicBezTo>
                  <a:pt x="7251975" y="3136584"/>
                  <a:pt x="7256359" y="3141033"/>
                  <a:pt x="7256359" y="3146371"/>
                </a:cubicBezTo>
                <a:cubicBezTo>
                  <a:pt x="7256359" y="3151710"/>
                  <a:pt x="7251912" y="3156095"/>
                  <a:pt x="7246575" y="3156095"/>
                </a:cubicBezTo>
                <a:cubicBezTo>
                  <a:pt x="7241238" y="3156095"/>
                  <a:pt x="7236855" y="3151775"/>
                  <a:pt x="7236855" y="3146371"/>
                </a:cubicBezTo>
                <a:cubicBezTo>
                  <a:pt x="7236855" y="3140969"/>
                  <a:pt x="7241175" y="3136584"/>
                  <a:pt x="7246575" y="3136584"/>
                </a:cubicBezTo>
                <a:close/>
                <a:moveTo>
                  <a:pt x="7005346" y="3136584"/>
                </a:moveTo>
                <a:cubicBezTo>
                  <a:pt x="7010746" y="3136584"/>
                  <a:pt x="7015130" y="3141033"/>
                  <a:pt x="7015130" y="3146371"/>
                </a:cubicBezTo>
                <a:cubicBezTo>
                  <a:pt x="7015130" y="3151710"/>
                  <a:pt x="7010683" y="3156095"/>
                  <a:pt x="7005346" y="3156095"/>
                </a:cubicBezTo>
                <a:cubicBezTo>
                  <a:pt x="7000009" y="3156095"/>
                  <a:pt x="6995626" y="3151775"/>
                  <a:pt x="6995626" y="3146371"/>
                </a:cubicBezTo>
                <a:cubicBezTo>
                  <a:pt x="6995626" y="3140969"/>
                  <a:pt x="6999946" y="3136584"/>
                  <a:pt x="7005346" y="3136584"/>
                </a:cubicBezTo>
                <a:close/>
                <a:moveTo>
                  <a:pt x="6764118" y="3136584"/>
                </a:moveTo>
                <a:cubicBezTo>
                  <a:pt x="6769518" y="3136584"/>
                  <a:pt x="6773902" y="3141033"/>
                  <a:pt x="6773902" y="3146371"/>
                </a:cubicBezTo>
                <a:cubicBezTo>
                  <a:pt x="6773902" y="3151710"/>
                  <a:pt x="6769518" y="3156095"/>
                  <a:pt x="6764118" y="3156095"/>
                </a:cubicBezTo>
                <a:cubicBezTo>
                  <a:pt x="6758718" y="3156095"/>
                  <a:pt x="6754335" y="3151775"/>
                  <a:pt x="6754335" y="3146371"/>
                </a:cubicBezTo>
                <a:cubicBezTo>
                  <a:pt x="6754335" y="3140969"/>
                  <a:pt x="6758718" y="3136584"/>
                  <a:pt x="6764118" y="3136584"/>
                </a:cubicBezTo>
                <a:close/>
                <a:moveTo>
                  <a:pt x="6522889" y="3136584"/>
                </a:moveTo>
                <a:cubicBezTo>
                  <a:pt x="6528225" y="3136584"/>
                  <a:pt x="6532610" y="3141033"/>
                  <a:pt x="6532610" y="3146371"/>
                </a:cubicBezTo>
                <a:cubicBezTo>
                  <a:pt x="6532610" y="3151710"/>
                  <a:pt x="6528289" y="3156095"/>
                  <a:pt x="6522889" y="3156095"/>
                </a:cubicBezTo>
                <a:cubicBezTo>
                  <a:pt x="6517489" y="3156095"/>
                  <a:pt x="6513105" y="3151775"/>
                  <a:pt x="6513105" y="3146371"/>
                </a:cubicBezTo>
                <a:cubicBezTo>
                  <a:pt x="6513105" y="3140969"/>
                  <a:pt x="6517489" y="3136584"/>
                  <a:pt x="6522889" y="3136584"/>
                </a:cubicBezTo>
                <a:close/>
                <a:moveTo>
                  <a:pt x="6281661" y="3136584"/>
                </a:moveTo>
                <a:cubicBezTo>
                  <a:pt x="6286997" y="3136584"/>
                  <a:pt x="6291381" y="3141033"/>
                  <a:pt x="6291381" y="3146371"/>
                </a:cubicBezTo>
                <a:cubicBezTo>
                  <a:pt x="6291381" y="3151710"/>
                  <a:pt x="6287061" y="3156095"/>
                  <a:pt x="6281661" y="3156095"/>
                </a:cubicBezTo>
                <a:cubicBezTo>
                  <a:pt x="6276261" y="3156095"/>
                  <a:pt x="6271877" y="3151775"/>
                  <a:pt x="6271877" y="3146371"/>
                </a:cubicBezTo>
                <a:cubicBezTo>
                  <a:pt x="6271877" y="3140969"/>
                  <a:pt x="6276261" y="3136584"/>
                  <a:pt x="6281661" y="3136584"/>
                </a:cubicBezTo>
                <a:close/>
                <a:moveTo>
                  <a:pt x="6040432" y="3136584"/>
                </a:moveTo>
                <a:cubicBezTo>
                  <a:pt x="6045832" y="3136584"/>
                  <a:pt x="6050216" y="3141033"/>
                  <a:pt x="6050216" y="3146371"/>
                </a:cubicBezTo>
                <a:cubicBezTo>
                  <a:pt x="6050216" y="3151710"/>
                  <a:pt x="6045769" y="3156095"/>
                  <a:pt x="6040432" y="3156095"/>
                </a:cubicBezTo>
                <a:cubicBezTo>
                  <a:pt x="6035095" y="3156095"/>
                  <a:pt x="6030712" y="3151775"/>
                  <a:pt x="6030712" y="3146371"/>
                </a:cubicBezTo>
                <a:cubicBezTo>
                  <a:pt x="6030712" y="3140969"/>
                  <a:pt x="6035032" y="3136584"/>
                  <a:pt x="6040432" y="3136584"/>
                </a:cubicBezTo>
                <a:close/>
                <a:moveTo>
                  <a:pt x="5799205" y="3136584"/>
                </a:moveTo>
                <a:cubicBezTo>
                  <a:pt x="5804606" y="3136584"/>
                  <a:pt x="5808989" y="3141033"/>
                  <a:pt x="5808989" y="3146371"/>
                </a:cubicBezTo>
                <a:cubicBezTo>
                  <a:pt x="5808989" y="3151710"/>
                  <a:pt x="5804542" y="3156095"/>
                  <a:pt x="5799205" y="3156095"/>
                </a:cubicBezTo>
                <a:cubicBezTo>
                  <a:pt x="5793870" y="3156095"/>
                  <a:pt x="5789486" y="3151775"/>
                  <a:pt x="5789486" y="3146371"/>
                </a:cubicBezTo>
                <a:cubicBezTo>
                  <a:pt x="5789486" y="3140969"/>
                  <a:pt x="5793806" y="3136584"/>
                  <a:pt x="5799205" y="3136584"/>
                </a:cubicBezTo>
                <a:close/>
                <a:moveTo>
                  <a:pt x="5557991" y="3136584"/>
                </a:moveTo>
                <a:cubicBezTo>
                  <a:pt x="5563391" y="3136584"/>
                  <a:pt x="5567774" y="3141033"/>
                  <a:pt x="5567774" y="3146371"/>
                </a:cubicBezTo>
                <a:cubicBezTo>
                  <a:pt x="5567774" y="3151710"/>
                  <a:pt x="5563391" y="3156095"/>
                  <a:pt x="5557991" y="3156095"/>
                </a:cubicBezTo>
                <a:cubicBezTo>
                  <a:pt x="5552592" y="3156095"/>
                  <a:pt x="5548208" y="3151775"/>
                  <a:pt x="5548208" y="3146371"/>
                </a:cubicBezTo>
                <a:cubicBezTo>
                  <a:pt x="5548208" y="3140969"/>
                  <a:pt x="5552592" y="3136584"/>
                  <a:pt x="5557991" y="3136584"/>
                </a:cubicBezTo>
                <a:close/>
                <a:moveTo>
                  <a:pt x="5316710" y="3136584"/>
                </a:moveTo>
                <a:cubicBezTo>
                  <a:pt x="5322044" y="3136584"/>
                  <a:pt x="5326429" y="3141033"/>
                  <a:pt x="5326429" y="3146371"/>
                </a:cubicBezTo>
                <a:cubicBezTo>
                  <a:pt x="5326429" y="3151710"/>
                  <a:pt x="5322105" y="3156095"/>
                  <a:pt x="5316710" y="3156095"/>
                </a:cubicBezTo>
                <a:cubicBezTo>
                  <a:pt x="5311314" y="3156095"/>
                  <a:pt x="5306924" y="3151775"/>
                  <a:pt x="5306924" y="3146371"/>
                </a:cubicBezTo>
                <a:cubicBezTo>
                  <a:pt x="5306924" y="3140969"/>
                  <a:pt x="5311314" y="3136584"/>
                  <a:pt x="5316710" y="3136584"/>
                </a:cubicBezTo>
                <a:close/>
                <a:moveTo>
                  <a:pt x="5075485" y="3136584"/>
                </a:moveTo>
                <a:cubicBezTo>
                  <a:pt x="5080820" y="3136584"/>
                  <a:pt x="5085202" y="3141033"/>
                  <a:pt x="5085202" y="3146371"/>
                </a:cubicBezTo>
                <a:cubicBezTo>
                  <a:pt x="5085202" y="3151710"/>
                  <a:pt x="5080883" y="3156095"/>
                  <a:pt x="5075485" y="3156095"/>
                </a:cubicBezTo>
                <a:cubicBezTo>
                  <a:pt x="5070087" y="3156095"/>
                  <a:pt x="5065705" y="3151775"/>
                  <a:pt x="5065705" y="3146371"/>
                </a:cubicBezTo>
                <a:cubicBezTo>
                  <a:pt x="5065705" y="3140969"/>
                  <a:pt x="5070087" y="3136584"/>
                  <a:pt x="5075485" y="3136584"/>
                </a:cubicBezTo>
                <a:close/>
                <a:moveTo>
                  <a:pt x="4834252" y="3136584"/>
                </a:moveTo>
                <a:cubicBezTo>
                  <a:pt x="4839658" y="3136584"/>
                  <a:pt x="4844040" y="3141033"/>
                  <a:pt x="4844040" y="3146371"/>
                </a:cubicBezTo>
                <a:cubicBezTo>
                  <a:pt x="4844040" y="3151710"/>
                  <a:pt x="4839595" y="3156095"/>
                  <a:pt x="4834252" y="3156095"/>
                </a:cubicBezTo>
                <a:cubicBezTo>
                  <a:pt x="4828915" y="3156095"/>
                  <a:pt x="4824534" y="3151775"/>
                  <a:pt x="4824534" y="3146371"/>
                </a:cubicBezTo>
                <a:cubicBezTo>
                  <a:pt x="4824534" y="3140969"/>
                  <a:pt x="4828853" y="3136584"/>
                  <a:pt x="4834252" y="3136584"/>
                </a:cubicBezTo>
                <a:close/>
                <a:moveTo>
                  <a:pt x="4593019" y="3136584"/>
                </a:moveTo>
                <a:cubicBezTo>
                  <a:pt x="4598416" y="3136584"/>
                  <a:pt x="4602795" y="3141033"/>
                  <a:pt x="4602795" y="3146371"/>
                </a:cubicBezTo>
                <a:cubicBezTo>
                  <a:pt x="4602795" y="3151710"/>
                  <a:pt x="4598353" y="3156095"/>
                  <a:pt x="4593019" y="3156095"/>
                </a:cubicBezTo>
                <a:cubicBezTo>
                  <a:pt x="4587686" y="3156095"/>
                  <a:pt x="4583304" y="3151775"/>
                  <a:pt x="4583304" y="3146371"/>
                </a:cubicBezTo>
                <a:cubicBezTo>
                  <a:pt x="4583304" y="3140969"/>
                  <a:pt x="4587622" y="3136584"/>
                  <a:pt x="4593019" y="3136584"/>
                </a:cubicBezTo>
                <a:close/>
                <a:moveTo>
                  <a:pt x="4351806" y="3136584"/>
                </a:moveTo>
                <a:cubicBezTo>
                  <a:pt x="4357195" y="3136584"/>
                  <a:pt x="4361580" y="3141033"/>
                  <a:pt x="4361580" y="3146371"/>
                </a:cubicBezTo>
                <a:cubicBezTo>
                  <a:pt x="4361580" y="3151710"/>
                  <a:pt x="4357195" y="3156095"/>
                  <a:pt x="4351806" y="3156095"/>
                </a:cubicBezTo>
                <a:cubicBezTo>
                  <a:pt x="4346397" y="3156095"/>
                  <a:pt x="4342006" y="3151775"/>
                  <a:pt x="4342006" y="3146371"/>
                </a:cubicBezTo>
                <a:cubicBezTo>
                  <a:pt x="4342006" y="3140969"/>
                  <a:pt x="4346397" y="3136584"/>
                  <a:pt x="4351806" y="3136584"/>
                </a:cubicBezTo>
                <a:close/>
                <a:moveTo>
                  <a:pt x="4110581" y="3136584"/>
                </a:moveTo>
                <a:cubicBezTo>
                  <a:pt x="4115984" y="3136584"/>
                  <a:pt x="4120362" y="3141033"/>
                  <a:pt x="4120362" y="3146371"/>
                </a:cubicBezTo>
                <a:cubicBezTo>
                  <a:pt x="4120362" y="3151710"/>
                  <a:pt x="4115984" y="3156095"/>
                  <a:pt x="4110581" y="3156095"/>
                </a:cubicBezTo>
                <a:cubicBezTo>
                  <a:pt x="4105180" y="3156095"/>
                  <a:pt x="4100799" y="3151775"/>
                  <a:pt x="4100799" y="3146371"/>
                </a:cubicBezTo>
                <a:cubicBezTo>
                  <a:pt x="4100799" y="3140969"/>
                  <a:pt x="4105180" y="3136584"/>
                  <a:pt x="4110581" y="3136584"/>
                </a:cubicBezTo>
                <a:close/>
                <a:moveTo>
                  <a:pt x="3869430" y="3136584"/>
                </a:moveTo>
                <a:cubicBezTo>
                  <a:pt x="3874763" y="3136584"/>
                  <a:pt x="3879149" y="3141033"/>
                  <a:pt x="3879149" y="3146371"/>
                </a:cubicBezTo>
                <a:cubicBezTo>
                  <a:pt x="3879149" y="3151710"/>
                  <a:pt x="3874828" y="3156095"/>
                  <a:pt x="3869430" y="3156095"/>
                </a:cubicBezTo>
                <a:cubicBezTo>
                  <a:pt x="3864030" y="3156095"/>
                  <a:pt x="3859647" y="3151775"/>
                  <a:pt x="3859647" y="3146371"/>
                </a:cubicBezTo>
                <a:cubicBezTo>
                  <a:pt x="3859647" y="3140969"/>
                  <a:pt x="3864030" y="3136584"/>
                  <a:pt x="3869430" y="3136584"/>
                </a:cubicBezTo>
                <a:close/>
                <a:moveTo>
                  <a:pt x="3628212" y="3136584"/>
                </a:moveTo>
                <a:cubicBezTo>
                  <a:pt x="3633528" y="3136584"/>
                  <a:pt x="3637936" y="3141033"/>
                  <a:pt x="3637936" y="3146371"/>
                </a:cubicBezTo>
                <a:cubicBezTo>
                  <a:pt x="3637936" y="3151710"/>
                  <a:pt x="3633592" y="3156095"/>
                  <a:pt x="3628212" y="3156095"/>
                </a:cubicBezTo>
                <a:cubicBezTo>
                  <a:pt x="3622814" y="3156095"/>
                  <a:pt x="3618430" y="3151775"/>
                  <a:pt x="3618430" y="3146371"/>
                </a:cubicBezTo>
                <a:cubicBezTo>
                  <a:pt x="3618430" y="3140969"/>
                  <a:pt x="3622814" y="3136584"/>
                  <a:pt x="3628212" y="3136584"/>
                </a:cubicBezTo>
                <a:close/>
                <a:moveTo>
                  <a:pt x="3386958" y="3136584"/>
                </a:moveTo>
                <a:cubicBezTo>
                  <a:pt x="3392358" y="3136584"/>
                  <a:pt x="3396743" y="3141033"/>
                  <a:pt x="3396743" y="3146371"/>
                </a:cubicBezTo>
                <a:cubicBezTo>
                  <a:pt x="3396743" y="3151710"/>
                  <a:pt x="3392296" y="3156095"/>
                  <a:pt x="3386958" y="3156095"/>
                </a:cubicBezTo>
                <a:cubicBezTo>
                  <a:pt x="3381621" y="3156095"/>
                  <a:pt x="3377235" y="3151775"/>
                  <a:pt x="3377235" y="3146371"/>
                </a:cubicBezTo>
                <a:cubicBezTo>
                  <a:pt x="3377235" y="3140969"/>
                  <a:pt x="3381556" y="3136584"/>
                  <a:pt x="3386958" y="3136584"/>
                </a:cubicBezTo>
                <a:close/>
                <a:moveTo>
                  <a:pt x="3145751" y="3136584"/>
                </a:moveTo>
                <a:cubicBezTo>
                  <a:pt x="3151149" y="3136584"/>
                  <a:pt x="3155533" y="3141033"/>
                  <a:pt x="3155533" y="3146371"/>
                </a:cubicBezTo>
                <a:cubicBezTo>
                  <a:pt x="3155533" y="3151710"/>
                  <a:pt x="3151086" y="3156095"/>
                  <a:pt x="3145751" y="3156095"/>
                </a:cubicBezTo>
                <a:cubicBezTo>
                  <a:pt x="3140415" y="3156095"/>
                  <a:pt x="3136032" y="3151775"/>
                  <a:pt x="3136032" y="3146371"/>
                </a:cubicBezTo>
                <a:cubicBezTo>
                  <a:pt x="3136032" y="3140969"/>
                  <a:pt x="3140351" y="3136584"/>
                  <a:pt x="3145751" y="3136584"/>
                </a:cubicBezTo>
                <a:close/>
                <a:moveTo>
                  <a:pt x="2904572" y="3136584"/>
                </a:moveTo>
                <a:cubicBezTo>
                  <a:pt x="2909972" y="3136584"/>
                  <a:pt x="2914355" y="3141033"/>
                  <a:pt x="2914355" y="3146371"/>
                </a:cubicBezTo>
                <a:cubicBezTo>
                  <a:pt x="2914355" y="3151710"/>
                  <a:pt x="2909972" y="3156095"/>
                  <a:pt x="2904572" y="3156095"/>
                </a:cubicBezTo>
                <a:cubicBezTo>
                  <a:pt x="2899174" y="3156095"/>
                  <a:pt x="2894791" y="3151775"/>
                  <a:pt x="2894791" y="3146371"/>
                </a:cubicBezTo>
                <a:cubicBezTo>
                  <a:pt x="2894791" y="3140969"/>
                  <a:pt x="2899174" y="3136584"/>
                  <a:pt x="2904572" y="3136584"/>
                </a:cubicBezTo>
                <a:close/>
                <a:moveTo>
                  <a:pt x="2663275" y="3136584"/>
                </a:moveTo>
                <a:cubicBezTo>
                  <a:pt x="2668611" y="3136584"/>
                  <a:pt x="2672998" y="3141033"/>
                  <a:pt x="2672998" y="3146371"/>
                </a:cubicBezTo>
                <a:cubicBezTo>
                  <a:pt x="2672998" y="3151710"/>
                  <a:pt x="2668675" y="3156095"/>
                  <a:pt x="2663275" y="3156095"/>
                </a:cubicBezTo>
                <a:cubicBezTo>
                  <a:pt x="2657876" y="3156095"/>
                  <a:pt x="2653492" y="3151775"/>
                  <a:pt x="2653492" y="3146371"/>
                </a:cubicBezTo>
                <a:cubicBezTo>
                  <a:pt x="2653492" y="3140969"/>
                  <a:pt x="2657876" y="3136584"/>
                  <a:pt x="2663275" y="3136584"/>
                </a:cubicBezTo>
                <a:close/>
                <a:moveTo>
                  <a:pt x="2422037" y="3136584"/>
                </a:moveTo>
                <a:cubicBezTo>
                  <a:pt x="2427371" y="3136584"/>
                  <a:pt x="2431753" y="3141033"/>
                  <a:pt x="2431753" y="3146371"/>
                </a:cubicBezTo>
                <a:cubicBezTo>
                  <a:pt x="2431753" y="3151710"/>
                  <a:pt x="2427435" y="3156095"/>
                  <a:pt x="2422037" y="3156095"/>
                </a:cubicBezTo>
                <a:cubicBezTo>
                  <a:pt x="2416639" y="3156095"/>
                  <a:pt x="2412257" y="3151775"/>
                  <a:pt x="2412257" y="3146371"/>
                </a:cubicBezTo>
                <a:cubicBezTo>
                  <a:pt x="2412257" y="3140969"/>
                  <a:pt x="2416639" y="3136584"/>
                  <a:pt x="2422037" y="3136584"/>
                </a:cubicBezTo>
                <a:close/>
                <a:moveTo>
                  <a:pt x="2180788" y="3136584"/>
                </a:moveTo>
                <a:cubicBezTo>
                  <a:pt x="2186189" y="3136584"/>
                  <a:pt x="2190580" y="3141033"/>
                  <a:pt x="2190580" y="3146371"/>
                </a:cubicBezTo>
                <a:cubicBezTo>
                  <a:pt x="2190580" y="3151710"/>
                  <a:pt x="2186136" y="3156095"/>
                  <a:pt x="2180788" y="3156095"/>
                </a:cubicBezTo>
                <a:cubicBezTo>
                  <a:pt x="2175475" y="3156095"/>
                  <a:pt x="2171083" y="3151775"/>
                  <a:pt x="2171083" y="3146371"/>
                </a:cubicBezTo>
                <a:cubicBezTo>
                  <a:pt x="2171083" y="3140969"/>
                  <a:pt x="2175412" y="3136584"/>
                  <a:pt x="2180788" y="3136584"/>
                </a:cubicBezTo>
                <a:close/>
                <a:moveTo>
                  <a:pt x="1939582" y="3136584"/>
                </a:moveTo>
                <a:cubicBezTo>
                  <a:pt x="1944980" y="3136584"/>
                  <a:pt x="1949365" y="3141033"/>
                  <a:pt x="1949365" y="3146371"/>
                </a:cubicBezTo>
                <a:cubicBezTo>
                  <a:pt x="1949365" y="3151710"/>
                  <a:pt x="1944920" y="3156095"/>
                  <a:pt x="1939582" y="3156095"/>
                </a:cubicBezTo>
                <a:cubicBezTo>
                  <a:pt x="1934245" y="3156095"/>
                  <a:pt x="1929860" y="3151775"/>
                  <a:pt x="1929860" y="3146371"/>
                </a:cubicBezTo>
                <a:cubicBezTo>
                  <a:pt x="1929860" y="3140969"/>
                  <a:pt x="1934181" y="3136584"/>
                  <a:pt x="1939582" y="3136584"/>
                </a:cubicBezTo>
                <a:close/>
                <a:moveTo>
                  <a:pt x="1698332" y="3136584"/>
                </a:moveTo>
                <a:cubicBezTo>
                  <a:pt x="1703733" y="3136584"/>
                  <a:pt x="1708118" y="3141033"/>
                  <a:pt x="1708118" y="3146371"/>
                </a:cubicBezTo>
                <a:cubicBezTo>
                  <a:pt x="1708118" y="3151710"/>
                  <a:pt x="1703733" y="3156095"/>
                  <a:pt x="1698332" y="3156095"/>
                </a:cubicBezTo>
                <a:cubicBezTo>
                  <a:pt x="1692931" y="3156095"/>
                  <a:pt x="1688547" y="3151775"/>
                  <a:pt x="1688547" y="3146371"/>
                </a:cubicBezTo>
                <a:cubicBezTo>
                  <a:pt x="1688547" y="3140969"/>
                  <a:pt x="1692931" y="3136584"/>
                  <a:pt x="1698332" y="3136584"/>
                </a:cubicBezTo>
                <a:close/>
                <a:moveTo>
                  <a:pt x="1457107" y="3136584"/>
                </a:moveTo>
                <a:cubicBezTo>
                  <a:pt x="1462443" y="3136584"/>
                  <a:pt x="1466827" y="3141033"/>
                  <a:pt x="1466827" y="3146371"/>
                </a:cubicBezTo>
                <a:cubicBezTo>
                  <a:pt x="1466827" y="3151710"/>
                  <a:pt x="1462507" y="3156095"/>
                  <a:pt x="1457107" y="3156095"/>
                </a:cubicBezTo>
                <a:cubicBezTo>
                  <a:pt x="1451707" y="3156095"/>
                  <a:pt x="1447323" y="3151775"/>
                  <a:pt x="1447323" y="3146371"/>
                </a:cubicBezTo>
                <a:cubicBezTo>
                  <a:pt x="1447323" y="3140969"/>
                  <a:pt x="1451707" y="3136584"/>
                  <a:pt x="1457107" y="3136584"/>
                </a:cubicBezTo>
                <a:close/>
                <a:moveTo>
                  <a:pt x="1215886" y="3136584"/>
                </a:moveTo>
                <a:cubicBezTo>
                  <a:pt x="1221285" y="3136584"/>
                  <a:pt x="1225669" y="3141033"/>
                  <a:pt x="1225669" y="3146371"/>
                </a:cubicBezTo>
                <a:cubicBezTo>
                  <a:pt x="1225669" y="3151710"/>
                  <a:pt x="1221222" y="3156095"/>
                  <a:pt x="1215886" y="3156095"/>
                </a:cubicBezTo>
                <a:cubicBezTo>
                  <a:pt x="1210550" y="3156095"/>
                  <a:pt x="1206166" y="3151775"/>
                  <a:pt x="1206166" y="3146371"/>
                </a:cubicBezTo>
                <a:cubicBezTo>
                  <a:pt x="1206166" y="3140969"/>
                  <a:pt x="1210486" y="3136584"/>
                  <a:pt x="1215886" y="3136584"/>
                </a:cubicBezTo>
                <a:close/>
                <a:moveTo>
                  <a:pt x="974665" y="3136584"/>
                </a:moveTo>
                <a:cubicBezTo>
                  <a:pt x="980065" y="3136584"/>
                  <a:pt x="984449" y="3141033"/>
                  <a:pt x="984449" y="3146371"/>
                </a:cubicBezTo>
                <a:cubicBezTo>
                  <a:pt x="984449" y="3151710"/>
                  <a:pt x="980002" y="3156095"/>
                  <a:pt x="974665" y="3156095"/>
                </a:cubicBezTo>
                <a:cubicBezTo>
                  <a:pt x="969330" y="3156095"/>
                  <a:pt x="964946" y="3151775"/>
                  <a:pt x="964946" y="3146371"/>
                </a:cubicBezTo>
                <a:cubicBezTo>
                  <a:pt x="964946" y="3140969"/>
                  <a:pt x="969266" y="3136584"/>
                  <a:pt x="974665" y="3136584"/>
                </a:cubicBezTo>
                <a:close/>
                <a:moveTo>
                  <a:pt x="733446" y="3136584"/>
                </a:moveTo>
                <a:cubicBezTo>
                  <a:pt x="738781" y="3136584"/>
                  <a:pt x="743165" y="3141033"/>
                  <a:pt x="743165" y="3146371"/>
                </a:cubicBezTo>
                <a:cubicBezTo>
                  <a:pt x="743165" y="3151710"/>
                  <a:pt x="738845" y="3156095"/>
                  <a:pt x="733446" y="3156095"/>
                </a:cubicBezTo>
                <a:cubicBezTo>
                  <a:pt x="728046" y="3156095"/>
                  <a:pt x="723662" y="3151775"/>
                  <a:pt x="723662" y="3146371"/>
                </a:cubicBezTo>
                <a:cubicBezTo>
                  <a:pt x="723662" y="3140969"/>
                  <a:pt x="728046" y="3136584"/>
                  <a:pt x="733446" y="3136584"/>
                </a:cubicBezTo>
                <a:close/>
                <a:moveTo>
                  <a:pt x="492225" y="3136584"/>
                </a:moveTo>
                <a:cubicBezTo>
                  <a:pt x="497561" y="3136584"/>
                  <a:pt x="501945" y="3141033"/>
                  <a:pt x="501945" y="3146371"/>
                </a:cubicBezTo>
                <a:cubicBezTo>
                  <a:pt x="501945" y="3151710"/>
                  <a:pt x="497625" y="3156095"/>
                  <a:pt x="492225" y="3156095"/>
                </a:cubicBezTo>
                <a:cubicBezTo>
                  <a:pt x="486825" y="3156095"/>
                  <a:pt x="482441" y="3151775"/>
                  <a:pt x="482441" y="3146371"/>
                </a:cubicBezTo>
                <a:cubicBezTo>
                  <a:pt x="482441" y="3140969"/>
                  <a:pt x="486825" y="3136584"/>
                  <a:pt x="492225" y="3136584"/>
                </a:cubicBezTo>
                <a:close/>
                <a:moveTo>
                  <a:pt x="251005" y="3136584"/>
                </a:moveTo>
                <a:cubicBezTo>
                  <a:pt x="256405" y="3136584"/>
                  <a:pt x="260789" y="3141033"/>
                  <a:pt x="260789" y="3146371"/>
                </a:cubicBezTo>
                <a:cubicBezTo>
                  <a:pt x="260789" y="3151710"/>
                  <a:pt x="256342" y="3156095"/>
                  <a:pt x="251005" y="3156095"/>
                </a:cubicBezTo>
                <a:cubicBezTo>
                  <a:pt x="245669" y="3156095"/>
                  <a:pt x="241285" y="3151775"/>
                  <a:pt x="241285" y="3146371"/>
                </a:cubicBezTo>
                <a:cubicBezTo>
                  <a:pt x="241285" y="3140969"/>
                  <a:pt x="245605" y="3136584"/>
                  <a:pt x="251005" y="3136584"/>
                </a:cubicBezTo>
                <a:close/>
                <a:moveTo>
                  <a:pt x="9722" y="3136584"/>
                </a:moveTo>
                <a:cubicBezTo>
                  <a:pt x="15122" y="3136584"/>
                  <a:pt x="19506" y="3141033"/>
                  <a:pt x="19506" y="3146371"/>
                </a:cubicBezTo>
                <a:cubicBezTo>
                  <a:pt x="19506" y="3151710"/>
                  <a:pt x="15059" y="3156095"/>
                  <a:pt x="9722" y="3156095"/>
                </a:cubicBezTo>
                <a:cubicBezTo>
                  <a:pt x="4386" y="3156095"/>
                  <a:pt x="2" y="3151775"/>
                  <a:pt x="2" y="3146371"/>
                </a:cubicBezTo>
                <a:cubicBezTo>
                  <a:pt x="2" y="3140969"/>
                  <a:pt x="4322" y="3136584"/>
                  <a:pt x="9722" y="3136584"/>
                </a:cubicBezTo>
                <a:close/>
                <a:moveTo>
                  <a:pt x="13517" y="3029714"/>
                </a:moveTo>
                <a:cubicBezTo>
                  <a:pt x="16499" y="3029714"/>
                  <a:pt x="18916" y="3032133"/>
                  <a:pt x="18916" y="3035116"/>
                </a:cubicBezTo>
                <a:cubicBezTo>
                  <a:pt x="18916" y="3038100"/>
                  <a:pt x="16499" y="3040518"/>
                  <a:pt x="13517" y="3040518"/>
                </a:cubicBezTo>
                <a:cubicBezTo>
                  <a:pt x="10534" y="3040518"/>
                  <a:pt x="8116" y="3038100"/>
                  <a:pt x="8116" y="3035116"/>
                </a:cubicBezTo>
                <a:cubicBezTo>
                  <a:pt x="8116" y="3032133"/>
                  <a:pt x="10534" y="3029714"/>
                  <a:pt x="13517" y="3029714"/>
                </a:cubicBezTo>
                <a:close/>
                <a:moveTo>
                  <a:pt x="9649203" y="2895514"/>
                </a:moveTo>
                <a:cubicBezTo>
                  <a:pt x="9654540" y="2895514"/>
                  <a:pt x="9658923" y="2899836"/>
                  <a:pt x="9658923" y="2905238"/>
                </a:cubicBezTo>
                <a:cubicBezTo>
                  <a:pt x="9658923" y="2910640"/>
                  <a:pt x="9654540" y="2915025"/>
                  <a:pt x="9649203" y="2915025"/>
                </a:cubicBezTo>
                <a:cubicBezTo>
                  <a:pt x="9643866" y="2915025"/>
                  <a:pt x="9639483" y="2910576"/>
                  <a:pt x="9639483" y="2905238"/>
                </a:cubicBezTo>
                <a:cubicBezTo>
                  <a:pt x="9639483" y="2899899"/>
                  <a:pt x="9643803" y="2895514"/>
                  <a:pt x="9649203" y="2895514"/>
                </a:cubicBezTo>
                <a:close/>
                <a:moveTo>
                  <a:pt x="9890432" y="2895512"/>
                </a:moveTo>
                <a:cubicBezTo>
                  <a:pt x="9895768" y="2895512"/>
                  <a:pt x="9900152" y="2899834"/>
                  <a:pt x="9900152" y="2905236"/>
                </a:cubicBezTo>
                <a:cubicBezTo>
                  <a:pt x="9900152" y="2910638"/>
                  <a:pt x="9895832" y="2915023"/>
                  <a:pt x="9890432" y="2915023"/>
                </a:cubicBezTo>
                <a:cubicBezTo>
                  <a:pt x="9885031" y="2915023"/>
                  <a:pt x="9880648" y="2910574"/>
                  <a:pt x="9880648" y="2905236"/>
                </a:cubicBezTo>
                <a:cubicBezTo>
                  <a:pt x="9880648" y="2899897"/>
                  <a:pt x="9885031" y="2895512"/>
                  <a:pt x="9890432" y="2895512"/>
                </a:cubicBezTo>
                <a:close/>
                <a:moveTo>
                  <a:pt x="10131660" y="2895509"/>
                </a:moveTo>
                <a:cubicBezTo>
                  <a:pt x="10137060" y="2895509"/>
                  <a:pt x="10141444" y="2899830"/>
                  <a:pt x="10141444" y="2905233"/>
                </a:cubicBezTo>
                <a:cubicBezTo>
                  <a:pt x="10141444" y="2910635"/>
                  <a:pt x="10136997" y="2915019"/>
                  <a:pt x="10131660" y="2915019"/>
                </a:cubicBezTo>
                <a:cubicBezTo>
                  <a:pt x="10126323" y="2915019"/>
                  <a:pt x="10121940" y="2910570"/>
                  <a:pt x="10121940" y="2905233"/>
                </a:cubicBezTo>
                <a:cubicBezTo>
                  <a:pt x="10121940" y="2899893"/>
                  <a:pt x="10126260" y="2895509"/>
                  <a:pt x="10131660" y="2895509"/>
                </a:cubicBezTo>
                <a:close/>
                <a:moveTo>
                  <a:pt x="10372888" y="2895505"/>
                </a:moveTo>
                <a:cubicBezTo>
                  <a:pt x="10378288" y="2895505"/>
                  <a:pt x="10382673" y="2899827"/>
                  <a:pt x="10382673" y="2905229"/>
                </a:cubicBezTo>
                <a:cubicBezTo>
                  <a:pt x="10382673" y="2910631"/>
                  <a:pt x="10378225" y="2915015"/>
                  <a:pt x="10372888" y="2915015"/>
                </a:cubicBezTo>
                <a:cubicBezTo>
                  <a:pt x="10367552" y="2915015"/>
                  <a:pt x="10363168" y="2910566"/>
                  <a:pt x="10363168" y="2905229"/>
                </a:cubicBezTo>
                <a:cubicBezTo>
                  <a:pt x="10363168" y="2899890"/>
                  <a:pt x="10367488" y="2895505"/>
                  <a:pt x="10372888" y="2895505"/>
                </a:cubicBezTo>
                <a:close/>
                <a:moveTo>
                  <a:pt x="10614116" y="2895501"/>
                </a:moveTo>
                <a:cubicBezTo>
                  <a:pt x="10619516" y="2895501"/>
                  <a:pt x="10623901" y="2899823"/>
                  <a:pt x="10623901" y="2905225"/>
                </a:cubicBezTo>
                <a:cubicBezTo>
                  <a:pt x="10623901" y="2910627"/>
                  <a:pt x="10619454" y="2915012"/>
                  <a:pt x="10614116" y="2915012"/>
                </a:cubicBezTo>
                <a:cubicBezTo>
                  <a:pt x="10608780" y="2915012"/>
                  <a:pt x="10604396" y="2910563"/>
                  <a:pt x="10604396" y="2905225"/>
                </a:cubicBezTo>
                <a:cubicBezTo>
                  <a:pt x="10604396" y="2899886"/>
                  <a:pt x="10608716" y="2895501"/>
                  <a:pt x="10614116" y="2895501"/>
                </a:cubicBezTo>
                <a:close/>
                <a:moveTo>
                  <a:pt x="10855345" y="2895498"/>
                </a:moveTo>
                <a:cubicBezTo>
                  <a:pt x="10860682" y="2895498"/>
                  <a:pt x="10865065" y="2899819"/>
                  <a:pt x="10865065" y="2905222"/>
                </a:cubicBezTo>
                <a:cubicBezTo>
                  <a:pt x="10865065" y="2910624"/>
                  <a:pt x="10860682" y="2915008"/>
                  <a:pt x="10855345" y="2915008"/>
                </a:cubicBezTo>
                <a:cubicBezTo>
                  <a:pt x="10850008" y="2915008"/>
                  <a:pt x="10845625" y="2910559"/>
                  <a:pt x="10845625" y="2905222"/>
                </a:cubicBezTo>
                <a:cubicBezTo>
                  <a:pt x="10845625" y="2899882"/>
                  <a:pt x="10849945" y="2895498"/>
                  <a:pt x="10855345" y="2895498"/>
                </a:cubicBezTo>
                <a:close/>
                <a:moveTo>
                  <a:pt x="11096574" y="2895494"/>
                </a:moveTo>
                <a:cubicBezTo>
                  <a:pt x="11101910" y="2895494"/>
                  <a:pt x="11106294" y="2899816"/>
                  <a:pt x="11106294" y="2905218"/>
                </a:cubicBezTo>
                <a:cubicBezTo>
                  <a:pt x="11106294" y="2910620"/>
                  <a:pt x="11101974" y="2915004"/>
                  <a:pt x="11096574" y="2915004"/>
                </a:cubicBezTo>
                <a:cubicBezTo>
                  <a:pt x="11091174" y="2915004"/>
                  <a:pt x="11086790" y="2910555"/>
                  <a:pt x="11086790" y="2905218"/>
                </a:cubicBezTo>
                <a:cubicBezTo>
                  <a:pt x="11086790" y="2899878"/>
                  <a:pt x="11091174" y="2895494"/>
                  <a:pt x="11096574" y="2895494"/>
                </a:cubicBezTo>
                <a:close/>
                <a:moveTo>
                  <a:pt x="11337802" y="2895490"/>
                </a:moveTo>
                <a:cubicBezTo>
                  <a:pt x="11343202" y="2895490"/>
                  <a:pt x="11347587" y="2899812"/>
                  <a:pt x="11347587" y="2905214"/>
                </a:cubicBezTo>
                <a:cubicBezTo>
                  <a:pt x="11347587" y="2910616"/>
                  <a:pt x="11343139" y="2915001"/>
                  <a:pt x="11337802" y="2915001"/>
                </a:cubicBezTo>
                <a:cubicBezTo>
                  <a:pt x="11332466" y="2915001"/>
                  <a:pt x="11328082" y="2910552"/>
                  <a:pt x="11328082" y="2905214"/>
                </a:cubicBezTo>
                <a:cubicBezTo>
                  <a:pt x="11328082" y="2899875"/>
                  <a:pt x="11332402" y="2895490"/>
                  <a:pt x="11337802" y="2895490"/>
                </a:cubicBezTo>
                <a:close/>
                <a:moveTo>
                  <a:pt x="11579030" y="2895487"/>
                </a:moveTo>
                <a:cubicBezTo>
                  <a:pt x="11584430" y="2895487"/>
                  <a:pt x="11588815" y="2899808"/>
                  <a:pt x="11588815" y="2905211"/>
                </a:cubicBezTo>
                <a:cubicBezTo>
                  <a:pt x="11588815" y="2910612"/>
                  <a:pt x="11584367" y="2914997"/>
                  <a:pt x="11579030" y="2914997"/>
                </a:cubicBezTo>
                <a:cubicBezTo>
                  <a:pt x="11573694" y="2914997"/>
                  <a:pt x="11569310" y="2910548"/>
                  <a:pt x="11569310" y="2905211"/>
                </a:cubicBezTo>
                <a:cubicBezTo>
                  <a:pt x="11569310" y="2899871"/>
                  <a:pt x="11573630" y="2895487"/>
                  <a:pt x="11579030" y="2895487"/>
                </a:cubicBezTo>
                <a:close/>
                <a:moveTo>
                  <a:pt x="11820259" y="2895483"/>
                </a:moveTo>
                <a:cubicBezTo>
                  <a:pt x="11825659" y="2895483"/>
                  <a:pt x="11830043" y="2899805"/>
                  <a:pt x="11830043" y="2905207"/>
                </a:cubicBezTo>
                <a:cubicBezTo>
                  <a:pt x="11830043" y="2910609"/>
                  <a:pt x="11825596" y="2914993"/>
                  <a:pt x="11820259" y="2914993"/>
                </a:cubicBezTo>
                <a:cubicBezTo>
                  <a:pt x="11814922" y="2914993"/>
                  <a:pt x="11810539" y="2910544"/>
                  <a:pt x="11810539" y="2905207"/>
                </a:cubicBezTo>
                <a:cubicBezTo>
                  <a:pt x="11810539" y="2899867"/>
                  <a:pt x="11814859" y="2895483"/>
                  <a:pt x="11820259" y="2895483"/>
                </a:cubicBezTo>
                <a:close/>
                <a:moveTo>
                  <a:pt x="9722" y="2895479"/>
                </a:moveTo>
                <a:cubicBezTo>
                  <a:pt x="15122" y="2895479"/>
                  <a:pt x="19506" y="2899801"/>
                  <a:pt x="19506" y="2905203"/>
                </a:cubicBezTo>
                <a:cubicBezTo>
                  <a:pt x="19506" y="2910605"/>
                  <a:pt x="15059" y="2914990"/>
                  <a:pt x="9722" y="2914990"/>
                </a:cubicBezTo>
                <a:cubicBezTo>
                  <a:pt x="4386" y="2914990"/>
                  <a:pt x="2" y="2910541"/>
                  <a:pt x="2" y="2905203"/>
                </a:cubicBezTo>
                <a:cubicBezTo>
                  <a:pt x="2" y="2899864"/>
                  <a:pt x="4322" y="2895479"/>
                  <a:pt x="9722" y="2895479"/>
                </a:cubicBezTo>
                <a:close/>
                <a:moveTo>
                  <a:pt x="251005" y="2895476"/>
                </a:moveTo>
                <a:cubicBezTo>
                  <a:pt x="256405" y="2895476"/>
                  <a:pt x="260789" y="2899797"/>
                  <a:pt x="260789" y="2905199"/>
                </a:cubicBezTo>
                <a:cubicBezTo>
                  <a:pt x="260789" y="2910601"/>
                  <a:pt x="256342" y="2914986"/>
                  <a:pt x="251005" y="2914986"/>
                </a:cubicBezTo>
                <a:cubicBezTo>
                  <a:pt x="245669" y="2914986"/>
                  <a:pt x="241285" y="2910537"/>
                  <a:pt x="241285" y="2905199"/>
                </a:cubicBezTo>
                <a:cubicBezTo>
                  <a:pt x="241285" y="2899860"/>
                  <a:pt x="245605" y="2895476"/>
                  <a:pt x="251005" y="2895476"/>
                </a:cubicBezTo>
                <a:close/>
                <a:moveTo>
                  <a:pt x="492225" y="2895472"/>
                </a:moveTo>
                <a:cubicBezTo>
                  <a:pt x="497561" y="2895472"/>
                  <a:pt x="501945" y="2899793"/>
                  <a:pt x="501945" y="2905196"/>
                </a:cubicBezTo>
                <a:cubicBezTo>
                  <a:pt x="501945" y="2910598"/>
                  <a:pt x="497625" y="2914982"/>
                  <a:pt x="492225" y="2914982"/>
                </a:cubicBezTo>
                <a:cubicBezTo>
                  <a:pt x="486825" y="2914982"/>
                  <a:pt x="482441" y="2910533"/>
                  <a:pt x="482441" y="2905196"/>
                </a:cubicBezTo>
                <a:cubicBezTo>
                  <a:pt x="482441" y="2899856"/>
                  <a:pt x="486825" y="2895472"/>
                  <a:pt x="492225" y="2895472"/>
                </a:cubicBezTo>
                <a:close/>
                <a:moveTo>
                  <a:pt x="733445" y="2895468"/>
                </a:moveTo>
                <a:cubicBezTo>
                  <a:pt x="738781" y="2895468"/>
                  <a:pt x="743165" y="2899790"/>
                  <a:pt x="743165" y="2905192"/>
                </a:cubicBezTo>
                <a:cubicBezTo>
                  <a:pt x="743165" y="2910594"/>
                  <a:pt x="738845" y="2914978"/>
                  <a:pt x="733445" y="2914978"/>
                </a:cubicBezTo>
                <a:cubicBezTo>
                  <a:pt x="728045" y="2914978"/>
                  <a:pt x="723662" y="2910530"/>
                  <a:pt x="723662" y="2905192"/>
                </a:cubicBezTo>
                <a:cubicBezTo>
                  <a:pt x="723662" y="2899853"/>
                  <a:pt x="728045" y="2895468"/>
                  <a:pt x="733445" y="2895468"/>
                </a:cubicBezTo>
                <a:close/>
                <a:moveTo>
                  <a:pt x="974665" y="2895464"/>
                </a:moveTo>
                <a:cubicBezTo>
                  <a:pt x="980065" y="2895464"/>
                  <a:pt x="984449" y="2899786"/>
                  <a:pt x="984449" y="2905188"/>
                </a:cubicBezTo>
                <a:cubicBezTo>
                  <a:pt x="984449" y="2910590"/>
                  <a:pt x="980002" y="2914975"/>
                  <a:pt x="974665" y="2914975"/>
                </a:cubicBezTo>
                <a:cubicBezTo>
                  <a:pt x="969329" y="2914975"/>
                  <a:pt x="964945" y="2910526"/>
                  <a:pt x="964945" y="2905188"/>
                </a:cubicBezTo>
                <a:cubicBezTo>
                  <a:pt x="964945" y="2899849"/>
                  <a:pt x="969265" y="2895464"/>
                  <a:pt x="974665" y="2895464"/>
                </a:cubicBezTo>
                <a:close/>
                <a:moveTo>
                  <a:pt x="1215885" y="2895461"/>
                </a:moveTo>
                <a:cubicBezTo>
                  <a:pt x="1221285" y="2895461"/>
                  <a:pt x="1225669" y="2899782"/>
                  <a:pt x="1225669" y="2905185"/>
                </a:cubicBezTo>
                <a:cubicBezTo>
                  <a:pt x="1225669" y="2910587"/>
                  <a:pt x="1221222" y="2914971"/>
                  <a:pt x="1215885" y="2914971"/>
                </a:cubicBezTo>
                <a:cubicBezTo>
                  <a:pt x="1210550" y="2914971"/>
                  <a:pt x="1206166" y="2910522"/>
                  <a:pt x="1206166" y="2905185"/>
                </a:cubicBezTo>
                <a:cubicBezTo>
                  <a:pt x="1206166" y="2899845"/>
                  <a:pt x="1210486" y="2895461"/>
                  <a:pt x="1215885" y="2895461"/>
                </a:cubicBezTo>
                <a:close/>
                <a:moveTo>
                  <a:pt x="1457107" y="2895457"/>
                </a:moveTo>
                <a:cubicBezTo>
                  <a:pt x="1462443" y="2895457"/>
                  <a:pt x="1466827" y="2899779"/>
                  <a:pt x="1466827" y="2905181"/>
                </a:cubicBezTo>
                <a:cubicBezTo>
                  <a:pt x="1466827" y="2910583"/>
                  <a:pt x="1462507" y="2914967"/>
                  <a:pt x="1457107" y="2914967"/>
                </a:cubicBezTo>
                <a:cubicBezTo>
                  <a:pt x="1451707" y="2914967"/>
                  <a:pt x="1447323" y="2910518"/>
                  <a:pt x="1447323" y="2905181"/>
                </a:cubicBezTo>
                <a:cubicBezTo>
                  <a:pt x="1447323" y="2899842"/>
                  <a:pt x="1451707" y="2895457"/>
                  <a:pt x="1457107" y="2895457"/>
                </a:cubicBezTo>
                <a:close/>
                <a:moveTo>
                  <a:pt x="1698332" y="2895453"/>
                </a:moveTo>
                <a:cubicBezTo>
                  <a:pt x="1703733" y="2895453"/>
                  <a:pt x="1708117" y="2899775"/>
                  <a:pt x="1708117" y="2905177"/>
                </a:cubicBezTo>
                <a:cubicBezTo>
                  <a:pt x="1708117" y="2910579"/>
                  <a:pt x="1703733" y="2914964"/>
                  <a:pt x="1698332" y="2914964"/>
                </a:cubicBezTo>
                <a:cubicBezTo>
                  <a:pt x="1692930" y="2914964"/>
                  <a:pt x="1688547" y="2910515"/>
                  <a:pt x="1688547" y="2905177"/>
                </a:cubicBezTo>
                <a:cubicBezTo>
                  <a:pt x="1688547" y="2899838"/>
                  <a:pt x="1692930" y="2895453"/>
                  <a:pt x="1698332" y="2895453"/>
                </a:cubicBezTo>
                <a:close/>
                <a:moveTo>
                  <a:pt x="1939580" y="2895450"/>
                </a:moveTo>
                <a:cubicBezTo>
                  <a:pt x="1944980" y="2895450"/>
                  <a:pt x="1949365" y="2899771"/>
                  <a:pt x="1949365" y="2905174"/>
                </a:cubicBezTo>
                <a:cubicBezTo>
                  <a:pt x="1949365" y="2910576"/>
                  <a:pt x="1944920" y="2914960"/>
                  <a:pt x="1939580" y="2914960"/>
                </a:cubicBezTo>
                <a:cubicBezTo>
                  <a:pt x="1934245" y="2914960"/>
                  <a:pt x="1929860" y="2910511"/>
                  <a:pt x="1929860" y="2905174"/>
                </a:cubicBezTo>
                <a:cubicBezTo>
                  <a:pt x="1929860" y="2899834"/>
                  <a:pt x="1934181" y="2895450"/>
                  <a:pt x="1939580" y="2895450"/>
                </a:cubicBezTo>
                <a:close/>
                <a:moveTo>
                  <a:pt x="2180788" y="2895446"/>
                </a:moveTo>
                <a:cubicBezTo>
                  <a:pt x="2186189" y="2895446"/>
                  <a:pt x="2190580" y="2899768"/>
                  <a:pt x="2190580" y="2905170"/>
                </a:cubicBezTo>
                <a:cubicBezTo>
                  <a:pt x="2190580" y="2910572"/>
                  <a:pt x="2186136" y="2914956"/>
                  <a:pt x="2180788" y="2914956"/>
                </a:cubicBezTo>
                <a:cubicBezTo>
                  <a:pt x="2175475" y="2914956"/>
                  <a:pt x="2171083" y="2910507"/>
                  <a:pt x="2171083" y="2905170"/>
                </a:cubicBezTo>
                <a:cubicBezTo>
                  <a:pt x="2171083" y="2899830"/>
                  <a:pt x="2175412" y="2895446"/>
                  <a:pt x="2180788" y="2895446"/>
                </a:cubicBezTo>
                <a:close/>
                <a:moveTo>
                  <a:pt x="2422037" y="2895442"/>
                </a:moveTo>
                <a:cubicBezTo>
                  <a:pt x="2427371" y="2895442"/>
                  <a:pt x="2431753" y="2899764"/>
                  <a:pt x="2431753" y="2905166"/>
                </a:cubicBezTo>
                <a:cubicBezTo>
                  <a:pt x="2431753" y="2910568"/>
                  <a:pt x="2427435" y="2914953"/>
                  <a:pt x="2422037" y="2914953"/>
                </a:cubicBezTo>
                <a:cubicBezTo>
                  <a:pt x="2416639" y="2914953"/>
                  <a:pt x="2412257" y="2910504"/>
                  <a:pt x="2412257" y="2905166"/>
                </a:cubicBezTo>
                <a:cubicBezTo>
                  <a:pt x="2412257" y="2899827"/>
                  <a:pt x="2416639" y="2895442"/>
                  <a:pt x="2422037" y="2895442"/>
                </a:cubicBezTo>
                <a:close/>
                <a:moveTo>
                  <a:pt x="2663275" y="2895439"/>
                </a:moveTo>
                <a:cubicBezTo>
                  <a:pt x="2668611" y="2895439"/>
                  <a:pt x="2672998" y="2899760"/>
                  <a:pt x="2672998" y="2905163"/>
                </a:cubicBezTo>
                <a:cubicBezTo>
                  <a:pt x="2672998" y="2910564"/>
                  <a:pt x="2668675" y="2914949"/>
                  <a:pt x="2663275" y="2914949"/>
                </a:cubicBezTo>
                <a:cubicBezTo>
                  <a:pt x="2657875" y="2914949"/>
                  <a:pt x="2653492" y="2910500"/>
                  <a:pt x="2653492" y="2905163"/>
                </a:cubicBezTo>
                <a:cubicBezTo>
                  <a:pt x="2653492" y="2899823"/>
                  <a:pt x="2657875" y="2895439"/>
                  <a:pt x="2663275" y="2895439"/>
                </a:cubicBezTo>
                <a:close/>
                <a:moveTo>
                  <a:pt x="2904572" y="2895435"/>
                </a:moveTo>
                <a:cubicBezTo>
                  <a:pt x="2909972" y="2895435"/>
                  <a:pt x="2914355" y="2899757"/>
                  <a:pt x="2914355" y="2905159"/>
                </a:cubicBezTo>
                <a:cubicBezTo>
                  <a:pt x="2914355" y="2910561"/>
                  <a:pt x="2909972" y="2914945"/>
                  <a:pt x="2904572" y="2914945"/>
                </a:cubicBezTo>
                <a:cubicBezTo>
                  <a:pt x="2899174" y="2914945"/>
                  <a:pt x="2894790" y="2910496"/>
                  <a:pt x="2894790" y="2905159"/>
                </a:cubicBezTo>
                <a:cubicBezTo>
                  <a:pt x="2894790" y="2899819"/>
                  <a:pt x="2899174" y="2895435"/>
                  <a:pt x="2904572" y="2895435"/>
                </a:cubicBezTo>
                <a:close/>
                <a:moveTo>
                  <a:pt x="3145751" y="2895431"/>
                </a:moveTo>
                <a:cubicBezTo>
                  <a:pt x="3151149" y="2895431"/>
                  <a:pt x="3155532" y="2899753"/>
                  <a:pt x="3155532" y="2905155"/>
                </a:cubicBezTo>
                <a:cubicBezTo>
                  <a:pt x="3155532" y="2910557"/>
                  <a:pt x="3151086" y="2914942"/>
                  <a:pt x="3145751" y="2914942"/>
                </a:cubicBezTo>
                <a:cubicBezTo>
                  <a:pt x="3140415" y="2914942"/>
                  <a:pt x="3136032" y="2910493"/>
                  <a:pt x="3136032" y="2905155"/>
                </a:cubicBezTo>
                <a:cubicBezTo>
                  <a:pt x="3136032" y="2899816"/>
                  <a:pt x="3140351" y="2895431"/>
                  <a:pt x="3145751" y="2895431"/>
                </a:cubicBezTo>
                <a:close/>
                <a:moveTo>
                  <a:pt x="3386958" y="2895427"/>
                </a:moveTo>
                <a:cubicBezTo>
                  <a:pt x="3392358" y="2895427"/>
                  <a:pt x="3396743" y="2899749"/>
                  <a:pt x="3396743" y="2905151"/>
                </a:cubicBezTo>
                <a:cubicBezTo>
                  <a:pt x="3396743" y="2910553"/>
                  <a:pt x="3392296" y="2914938"/>
                  <a:pt x="3386958" y="2914938"/>
                </a:cubicBezTo>
                <a:cubicBezTo>
                  <a:pt x="3381621" y="2914938"/>
                  <a:pt x="3377235" y="2910489"/>
                  <a:pt x="3377235" y="2905151"/>
                </a:cubicBezTo>
                <a:cubicBezTo>
                  <a:pt x="3377235" y="2899812"/>
                  <a:pt x="3381556" y="2895427"/>
                  <a:pt x="3386958" y="2895427"/>
                </a:cubicBezTo>
                <a:close/>
                <a:moveTo>
                  <a:pt x="3628212" y="2895424"/>
                </a:moveTo>
                <a:cubicBezTo>
                  <a:pt x="3633528" y="2895424"/>
                  <a:pt x="3637936" y="2899745"/>
                  <a:pt x="3637936" y="2905148"/>
                </a:cubicBezTo>
                <a:cubicBezTo>
                  <a:pt x="3637936" y="2910550"/>
                  <a:pt x="3633592" y="2914934"/>
                  <a:pt x="3628212" y="2914934"/>
                </a:cubicBezTo>
                <a:cubicBezTo>
                  <a:pt x="3622814" y="2914934"/>
                  <a:pt x="3618430" y="2910485"/>
                  <a:pt x="3618430" y="2905148"/>
                </a:cubicBezTo>
                <a:cubicBezTo>
                  <a:pt x="3618430" y="2899808"/>
                  <a:pt x="3622814" y="2895424"/>
                  <a:pt x="3628212" y="2895424"/>
                </a:cubicBezTo>
                <a:close/>
                <a:moveTo>
                  <a:pt x="3869430" y="2895420"/>
                </a:moveTo>
                <a:cubicBezTo>
                  <a:pt x="3874763" y="2895420"/>
                  <a:pt x="3879149" y="2899742"/>
                  <a:pt x="3879149" y="2905144"/>
                </a:cubicBezTo>
                <a:cubicBezTo>
                  <a:pt x="3879149" y="2910546"/>
                  <a:pt x="3874828" y="2914930"/>
                  <a:pt x="3869430" y="2914930"/>
                </a:cubicBezTo>
                <a:cubicBezTo>
                  <a:pt x="3864030" y="2914930"/>
                  <a:pt x="3859647" y="2910481"/>
                  <a:pt x="3859647" y="2905144"/>
                </a:cubicBezTo>
                <a:cubicBezTo>
                  <a:pt x="3859647" y="2899805"/>
                  <a:pt x="3864030" y="2895420"/>
                  <a:pt x="3869430" y="2895420"/>
                </a:cubicBezTo>
                <a:close/>
                <a:moveTo>
                  <a:pt x="4110581" y="2895416"/>
                </a:moveTo>
                <a:cubicBezTo>
                  <a:pt x="4115984" y="2895416"/>
                  <a:pt x="4120362" y="2899738"/>
                  <a:pt x="4120362" y="2905140"/>
                </a:cubicBezTo>
                <a:cubicBezTo>
                  <a:pt x="4120362" y="2910542"/>
                  <a:pt x="4115984" y="2914927"/>
                  <a:pt x="4110581" y="2914927"/>
                </a:cubicBezTo>
                <a:cubicBezTo>
                  <a:pt x="4105180" y="2914927"/>
                  <a:pt x="4100799" y="2910478"/>
                  <a:pt x="4100799" y="2905140"/>
                </a:cubicBezTo>
                <a:cubicBezTo>
                  <a:pt x="4100799" y="2899801"/>
                  <a:pt x="4105180" y="2895416"/>
                  <a:pt x="4110581" y="2895416"/>
                </a:cubicBezTo>
                <a:close/>
                <a:moveTo>
                  <a:pt x="4351806" y="2895413"/>
                </a:moveTo>
                <a:cubicBezTo>
                  <a:pt x="4357195" y="2895413"/>
                  <a:pt x="4361580" y="2899734"/>
                  <a:pt x="4361580" y="2905137"/>
                </a:cubicBezTo>
                <a:cubicBezTo>
                  <a:pt x="4361580" y="2910539"/>
                  <a:pt x="4357195" y="2914923"/>
                  <a:pt x="4351806" y="2914923"/>
                </a:cubicBezTo>
                <a:cubicBezTo>
                  <a:pt x="4346397" y="2914923"/>
                  <a:pt x="4342006" y="2910474"/>
                  <a:pt x="4342006" y="2905137"/>
                </a:cubicBezTo>
                <a:cubicBezTo>
                  <a:pt x="4342006" y="2899797"/>
                  <a:pt x="4346397" y="2895413"/>
                  <a:pt x="4351806" y="2895413"/>
                </a:cubicBezTo>
                <a:close/>
                <a:moveTo>
                  <a:pt x="4593019" y="2895409"/>
                </a:moveTo>
                <a:cubicBezTo>
                  <a:pt x="4598416" y="2895409"/>
                  <a:pt x="4602795" y="2899731"/>
                  <a:pt x="4602795" y="2905133"/>
                </a:cubicBezTo>
                <a:cubicBezTo>
                  <a:pt x="4602795" y="2910535"/>
                  <a:pt x="4598353" y="2914919"/>
                  <a:pt x="4593019" y="2914919"/>
                </a:cubicBezTo>
                <a:cubicBezTo>
                  <a:pt x="4587686" y="2914919"/>
                  <a:pt x="4583304" y="2910470"/>
                  <a:pt x="4583304" y="2905133"/>
                </a:cubicBezTo>
                <a:cubicBezTo>
                  <a:pt x="4583304" y="2899793"/>
                  <a:pt x="4587622" y="2895409"/>
                  <a:pt x="4593019" y="2895409"/>
                </a:cubicBezTo>
                <a:close/>
                <a:moveTo>
                  <a:pt x="4834252" y="2895405"/>
                </a:moveTo>
                <a:cubicBezTo>
                  <a:pt x="4839658" y="2895405"/>
                  <a:pt x="4844040" y="2899727"/>
                  <a:pt x="4844040" y="2905129"/>
                </a:cubicBezTo>
                <a:cubicBezTo>
                  <a:pt x="4844040" y="2910531"/>
                  <a:pt x="4839595" y="2914916"/>
                  <a:pt x="4834252" y="2914916"/>
                </a:cubicBezTo>
                <a:cubicBezTo>
                  <a:pt x="4828915" y="2914916"/>
                  <a:pt x="4824534" y="2910467"/>
                  <a:pt x="4824534" y="2905129"/>
                </a:cubicBezTo>
                <a:cubicBezTo>
                  <a:pt x="4824534" y="2899790"/>
                  <a:pt x="4828851" y="2895405"/>
                  <a:pt x="4834252" y="2895405"/>
                </a:cubicBezTo>
                <a:close/>
                <a:moveTo>
                  <a:pt x="5075485" y="2895402"/>
                </a:moveTo>
                <a:cubicBezTo>
                  <a:pt x="5080819" y="2895402"/>
                  <a:pt x="5085202" y="2899723"/>
                  <a:pt x="5085202" y="2905126"/>
                </a:cubicBezTo>
                <a:cubicBezTo>
                  <a:pt x="5085202" y="2910527"/>
                  <a:pt x="5080883" y="2914912"/>
                  <a:pt x="5075485" y="2914912"/>
                </a:cubicBezTo>
                <a:cubicBezTo>
                  <a:pt x="5070087" y="2914912"/>
                  <a:pt x="5065705" y="2910463"/>
                  <a:pt x="5065705" y="2905126"/>
                </a:cubicBezTo>
                <a:cubicBezTo>
                  <a:pt x="5065705" y="2899786"/>
                  <a:pt x="5070087" y="2895402"/>
                  <a:pt x="5075485" y="2895402"/>
                </a:cubicBezTo>
                <a:close/>
                <a:moveTo>
                  <a:pt x="5316710" y="2895398"/>
                </a:moveTo>
                <a:cubicBezTo>
                  <a:pt x="5322044" y="2895398"/>
                  <a:pt x="5326429" y="2899720"/>
                  <a:pt x="5326429" y="2905122"/>
                </a:cubicBezTo>
                <a:cubicBezTo>
                  <a:pt x="5326429" y="2910524"/>
                  <a:pt x="5322105" y="2914908"/>
                  <a:pt x="5316710" y="2914908"/>
                </a:cubicBezTo>
                <a:cubicBezTo>
                  <a:pt x="5311314" y="2914908"/>
                  <a:pt x="5306924" y="2910459"/>
                  <a:pt x="5306924" y="2905122"/>
                </a:cubicBezTo>
                <a:cubicBezTo>
                  <a:pt x="5306924" y="2899782"/>
                  <a:pt x="5311314" y="2895398"/>
                  <a:pt x="5316710" y="2895398"/>
                </a:cubicBezTo>
                <a:close/>
                <a:moveTo>
                  <a:pt x="5557991" y="2895394"/>
                </a:moveTo>
                <a:cubicBezTo>
                  <a:pt x="5563391" y="2895394"/>
                  <a:pt x="5567774" y="2899716"/>
                  <a:pt x="5567774" y="2905118"/>
                </a:cubicBezTo>
                <a:cubicBezTo>
                  <a:pt x="5567774" y="2910520"/>
                  <a:pt x="5563391" y="2914905"/>
                  <a:pt x="5557991" y="2914905"/>
                </a:cubicBezTo>
                <a:cubicBezTo>
                  <a:pt x="5552592" y="2914905"/>
                  <a:pt x="5548208" y="2910456"/>
                  <a:pt x="5548208" y="2905118"/>
                </a:cubicBezTo>
                <a:cubicBezTo>
                  <a:pt x="5548208" y="2899779"/>
                  <a:pt x="5552592" y="2895394"/>
                  <a:pt x="5557991" y="2895394"/>
                </a:cubicBezTo>
                <a:close/>
                <a:moveTo>
                  <a:pt x="5799205" y="2895391"/>
                </a:moveTo>
                <a:cubicBezTo>
                  <a:pt x="5804606" y="2895391"/>
                  <a:pt x="5808989" y="2899712"/>
                  <a:pt x="5808989" y="2905114"/>
                </a:cubicBezTo>
                <a:cubicBezTo>
                  <a:pt x="5808989" y="2910516"/>
                  <a:pt x="5804542" y="2914901"/>
                  <a:pt x="5799205" y="2914901"/>
                </a:cubicBezTo>
                <a:cubicBezTo>
                  <a:pt x="5793870" y="2914901"/>
                  <a:pt x="5789486" y="2910452"/>
                  <a:pt x="5789486" y="2905114"/>
                </a:cubicBezTo>
                <a:cubicBezTo>
                  <a:pt x="5789486" y="2899775"/>
                  <a:pt x="5793806" y="2895391"/>
                  <a:pt x="5799205" y="2895391"/>
                </a:cubicBezTo>
                <a:close/>
                <a:moveTo>
                  <a:pt x="6040432" y="2895387"/>
                </a:moveTo>
                <a:cubicBezTo>
                  <a:pt x="6045832" y="2895387"/>
                  <a:pt x="6050216" y="2899709"/>
                  <a:pt x="6050216" y="2905111"/>
                </a:cubicBezTo>
                <a:cubicBezTo>
                  <a:pt x="6050216" y="2910513"/>
                  <a:pt x="6045769" y="2914897"/>
                  <a:pt x="6040432" y="2914897"/>
                </a:cubicBezTo>
                <a:cubicBezTo>
                  <a:pt x="6035095" y="2914897"/>
                  <a:pt x="6030712" y="2910448"/>
                  <a:pt x="6030712" y="2905111"/>
                </a:cubicBezTo>
                <a:cubicBezTo>
                  <a:pt x="6030712" y="2899771"/>
                  <a:pt x="6035032" y="2895387"/>
                  <a:pt x="6040432" y="2895387"/>
                </a:cubicBezTo>
                <a:close/>
                <a:moveTo>
                  <a:pt x="6281661" y="2895383"/>
                </a:moveTo>
                <a:cubicBezTo>
                  <a:pt x="6286997" y="2895383"/>
                  <a:pt x="6291381" y="2899705"/>
                  <a:pt x="6291381" y="2905107"/>
                </a:cubicBezTo>
                <a:cubicBezTo>
                  <a:pt x="6291381" y="2910509"/>
                  <a:pt x="6287061" y="2914893"/>
                  <a:pt x="6281661" y="2914893"/>
                </a:cubicBezTo>
                <a:cubicBezTo>
                  <a:pt x="6276261" y="2914893"/>
                  <a:pt x="6271877" y="2910445"/>
                  <a:pt x="6271877" y="2905107"/>
                </a:cubicBezTo>
                <a:cubicBezTo>
                  <a:pt x="6271877" y="2899768"/>
                  <a:pt x="6276261" y="2895383"/>
                  <a:pt x="6281661" y="2895383"/>
                </a:cubicBezTo>
                <a:close/>
                <a:moveTo>
                  <a:pt x="6522889" y="2895379"/>
                </a:moveTo>
                <a:cubicBezTo>
                  <a:pt x="6528225" y="2895379"/>
                  <a:pt x="6532610" y="2899701"/>
                  <a:pt x="6532610" y="2905103"/>
                </a:cubicBezTo>
                <a:cubicBezTo>
                  <a:pt x="6532610" y="2910505"/>
                  <a:pt x="6528289" y="2914890"/>
                  <a:pt x="6522889" y="2914890"/>
                </a:cubicBezTo>
                <a:cubicBezTo>
                  <a:pt x="6517489" y="2914890"/>
                  <a:pt x="6513105" y="2910441"/>
                  <a:pt x="6513105" y="2905103"/>
                </a:cubicBezTo>
                <a:cubicBezTo>
                  <a:pt x="6513105" y="2899764"/>
                  <a:pt x="6517489" y="2895379"/>
                  <a:pt x="6522889" y="2895379"/>
                </a:cubicBezTo>
                <a:close/>
                <a:moveTo>
                  <a:pt x="6764118" y="2895376"/>
                </a:moveTo>
                <a:cubicBezTo>
                  <a:pt x="6769518" y="2895376"/>
                  <a:pt x="6773902" y="2899697"/>
                  <a:pt x="6773902" y="2905100"/>
                </a:cubicBezTo>
                <a:cubicBezTo>
                  <a:pt x="6773902" y="2910502"/>
                  <a:pt x="6769518" y="2914886"/>
                  <a:pt x="6764118" y="2914886"/>
                </a:cubicBezTo>
                <a:cubicBezTo>
                  <a:pt x="6758718" y="2914886"/>
                  <a:pt x="6754335" y="2910437"/>
                  <a:pt x="6754335" y="2905100"/>
                </a:cubicBezTo>
                <a:cubicBezTo>
                  <a:pt x="6754335" y="2899760"/>
                  <a:pt x="6758718" y="2895376"/>
                  <a:pt x="6764118" y="2895376"/>
                </a:cubicBezTo>
                <a:close/>
                <a:moveTo>
                  <a:pt x="7005346" y="2895372"/>
                </a:moveTo>
                <a:cubicBezTo>
                  <a:pt x="7010746" y="2895372"/>
                  <a:pt x="7015130" y="2899694"/>
                  <a:pt x="7015130" y="2905096"/>
                </a:cubicBezTo>
                <a:cubicBezTo>
                  <a:pt x="7015130" y="2910498"/>
                  <a:pt x="7010683" y="2914882"/>
                  <a:pt x="7005346" y="2914882"/>
                </a:cubicBezTo>
                <a:cubicBezTo>
                  <a:pt x="7000009" y="2914882"/>
                  <a:pt x="6995626" y="2910433"/>
                  <a:pt x="6995626" y="2905096"/>
                </a:cubicBezTo>
                <a:cubicBezTo>
                  <a:pt x="6995626" y="2899757"/>
                  <a:pt x="6999946" y="2895372"/>
                  <a:pt x="7005346" y="2895372"/>
                </a:cubicBezTo>
                <a:close/>
                <a:moveTo>
                  <a:pt x="7246575" y="2895368"/>
                </a:moveTo>
                <a:cubicBezTo>
                  <a:pt x="7251975" y="2895368"/>
                  <a:pt x="7256359" y="2899690"/>
                  <a:pt x="7256359" y="2905092"/>
                </a:cubicBezTo>
                <a:cubicBezTo>
                  <a:pt x="7256359" y="2910494"/>
                  <a:pt x="7251912" y="2914879"/>
                  <a:pt x="7246575" y="2914879"/>
                </a:cubicBezTo>
                <a:cubicBezTo>
                  <a:pt x="7241238" y="2914879"/>
                  <a:pt x="7236855" y="2910430"/>
                  <a:pt x="7236855" y="2905092"/>
                </a:cubicBezTo>
                <a:cubicBezTo>
                  <a:pt x="7236855" y="2899753"/>
                  <a:pt x="7241175" y="2895368"/>
                  <a:pt x="7246575" y="2895368"/>
                </a:cubicBezTo>
                <a:close/>
                <a:moveTo>
                  <a:pt x="7487803" y="2895365"/>
                </a:moveTo>
                <a:cubicBezTo>
                  <a:pt x="7493139" y="2895365"/>
                  <a:pt x="7497524" y="2899686"/>
                  <a:pt x="7497524" y="2905089"/>
                </a:cubicBezTo>
                <a:cubicBezTo>
                  <a:pt x="7497524" y="2910491"/>
                  <a:pt x="7493203" y="2914875"/>
                  <a:pt x="7487803" y="2914875"/>
                </a:cubicBezTo>
                <a:cubicBezTo>
                  <a:pt x="7482403" y="2914875"/>
                  <a:pt x="7478019" y="2910426"/>
                  <a:pt x="7478019" y="2905089"/>
                </a:cubicBezTo>
                <a:cubicBezTo>
                  <a:pt x="7478019" y="2899749"/>
                  <a:pt x="7482403" y="2895365"/>
                  <a:pt x="7487803" y="2895365"/>
                </a:cubicBezTo>
                <a:close/>
                <a:moveTo>
                  <a:pt x="7729032" y="2895361"/>
                </a:moveTo>
                <a:cubicBezTo>
                  <a:pt x="7734369" y="2895361"/>
                  <a:pt x="7738753" y="2899683"/>
                  <a:pt x="7738753" y="2905085"/>
                </a:cubicBezTo>
                <a:cubicBezTo>
                  <a:pt x="7738753" y="2910487"/>
                  <a:pt x="7734432" y="2914871"/>
                  <a:pt x="7729032" y="2914871"/>
                </a:cubicBezTo>
                <a:cubicBezTo>
                  <a:pt x="7723632" y="2914871"/>
                  <a:pt x="7719249" y="2910422"/>
                  <a:pt x="7719249" y="2905085"/>
                </a:cubicBezTo>
                <a:cubicBezTo>
                  <a:pt x="7719249" y="2899745"/>
                  <a:pt x="7723632" y="2895361"/>
                  <a:pt x="7729032" y="2895361"/>
                </a:cubicBezTo>
                <a:close/>
                <a:moveTo>
                  <a:pt x="7970260" y="2895357"/>
                </a:moveTo>
                <a:cubicBezTo>
                  <a:pt x="7975661" y="2895357"/>
                  <a:pt x="7980044" y="2899679"/>
                  <a:pt x="7980044" y="2905081"/>
                </a:cubicBezTo>
                <a:cubicBezTo>
                  <a:pt x="7980044" y="2910483"/>
                  <a:pt x="7975661" y="2914868"/>
                  <a:pt x="7970260" y="2914868"/>
                </a:cubicBezTo>
                <a:cubicBezTo>
                  <a:pt x="7964860" y="2914868"/>
                  <a:pt x="7960477" y="2910419"/>
                  <a:pt x="7960477" y="2905081"/>
                </a:cubicBezTo>
                <a:cubicBezTo>
                  <a:pt x="7960477" y="2899742"/>
                  <a:pt x="7964860" y="2895357"/>
                  <a:pt x="7970260" y="2895357"/>
                </a:cubicBezTo>
                <a:close/>
                <a:moveTo>
                  <a:pt x="8211553" y="2895354"/>
                </a:moveTo>
                <a:cubicBezTo>
                  <a:pt x="8216889" y="2895354"/>
                  <a:pt x="8221273" y="2899675"/>
                  <a:pt x="8221273" y="2905078"/>
                </a:cubicBezTo>
                <a:cubicBezTo>
                  <a:pt x="8221273" y="2910479"/>
                  <a:pt x="8216953" y="2914864"/>
                  <a:pt x="8211553" y="2914864"/>
                </a:cubicBezTo>
                <a:cubicBezTo>
                  <a:pt x="8206152" y="2914864"/>
                  <a:pt x="8201769" y="2910415"/>
                  <a:pt x="8201769" y="2905078"/>
                </a:cubicBezTo>
                <a:cubicBezTo>
                  <a:pt x="8201769" y="2899738"/>
                  <a:pt x="8206152" y="2895354"/>
                  <a:pt x="8211553" y="2895354"/>
                </a:cubicBezTo>
                <a:close/>
                <a:moveTo>
                  <a:pt x="8452781" y="2895350"/>
                </a:moveTo>
                <a:cubicBezTo>
                  <a:pt x="8458181" y="2895350"/>
                  <a:pt x="8462566" y="2899672"/>
                  <a:pt x="8462566" y="2905074"/>
                </a:cubicBezTo>
                <a:cubicBezTo>
                  <a:pt x="8462566" y="2910476"/>
                  <a:pt x="8458118" y="2914860"/>
                  <a:pt x="8452781" y="2914860"/>
                </a:cubicBezTo>
                <a:cubicBezTo>
                  <a:pt x="8447445" y="2914860"/>
                  <a:pt x="8443061" y="2910411"/>
                  <a:pt x="8443061" y="2905074"/>
                </a:cubicBezTo>
                <a:cubicBezTo>
                  <a:pt x="8443061" y="2899734"/>
                  <a:pt x="8447381" y="2895350"/>
                  <a:pt x="8452781" y="2895350"/>
                </a:cubicBezTo>
                <a:close/>
                <a:moveTo>
                  <a:pt x="8694009" y="2895346"/>
                </a:moveTo>
                <a:cubicBezTo>
                  <a:pt x="8699346" y="2895346"/>
                  <a:pt x="8703730" y="2899668"/>
                  <a:pt x="8703730" y="2905070"/>
                </a:cubicBezTo>
                <a:cubicBezTo>
                  <a:pt x="8703730" y="2910472"/>
                  <a:pt x="8699346" y="2914857"/>
                  <a:pt x="8694009" y="2914857"/>
                </a:cubicBezTo>
                <a:cubicBezTo>
                  <a:pt x="8688673" y="2914857"/>
                  <a:pt x="8684289" y="2910408"/>
                  <a:pt x="8684289" y="2905070"/>
                </a:cubicBezTo>
                <a:cubicBezTo>
                  <a:pt x="8684289" y="2899731"/>
                  <a:pt x="8688609" y="2895346"/>
                  <a:pt x="8694009" y="2895346"/>
                </a:cubicBezTo>
                <a:close/>
                <a:moveTo>
                  <a:pt x="8935237" y="2895343"/>
                </a:moveTo>
                <a:cubicBezTo>
                  <a:pt x="8940574" y="2895343"/>
                  <a:pt x="8944958" y="2899664"/>
                  <a:pt x="8944958" y="2905066"/>
                </a:cubicBezTo>
                <a:cubicBezTo>
                  <a:pt x="8944958" y="2910468"/>
                  <a:pt x="8940638" y="2914853"/>
                  <a:pt x="8935237" y="2914853"/>
                </a:cubicBezTo>
                <a:cubicBezTo>
                  <a:pt x="8929837" y="2914853"/>
                  <a:pt x="8925454" y="2910404"/>
                  <a:pt x="8925454" y="2905066"/>
                </a:cubicBezTo>
                <a:cubicBezTo>
                  <a:pt x="8925454" y="2899727"/>
                  <a:pt x="8929837" y="2895343"/>
                  <a:pt x="8935237" y="2895343"/>
                </a:cubicBezTo>
                <a:close/>
                <a:moveTo>
                  <a:pt x="9176467" y="2895339"/>
                </a:moveTo>
                <a:cubicBezTo>
                  <a:pt x="9181803" y="2895339"/>
                  <a:pt x="9186187" y="2899661"/>
                  <a:pt x="9186187" y="2905063"/>
                </a:cubicBezTo>
                <a:cubicBezTo>
                  <a:pt x="9186187" y="2910465"/>
                  <a:pt x="9181867" y="2914849"/>
                  <a:pt x="9176467" y="2914849"/>
                </a:cubicBezTo>
                <a:cubicBezTo>
                  <a:pt x="9171066" y="2914849"/>
                  <a:pt x="9166683" y="2910400"/>
                  <a:pt x="9166683" y="2905063"/>
                </a:cubicBezTo>
                <a:cubicBezTo>
                  <a:pt x="9166683" y="2899723"/>
                  <a:pt x="9171066" y="2895339"/>
                  <a:pt x="9176467" y="2895339"/>
                </a:cubicBezTo>
                <a:close/>
                <a:moveTo>
                  <a:pt x="9417695" y="2895335"/>
                </a:moveTo>
                <a:cubicBezTo>
                  <a:pt x="9423031" y="2895335"/>
                  <a:pt x="9427416" y="2899657"/>
                  <a:pt x="9427416" y="2905059"/>
                </a:cubicBezTo>
                <a:cubicBezTo>
                  <a:pt x="9427416" y="2910461"/>
                  <a:pt x="9423095" y="2914845"/>
                  <a:pt x="9417695" y="2914845"/>
                </a:cubicBezTo>
                <a:cubicBezTo>
                  <a:pt x="9412295" y="2914845"/>
                  <a:pt x="9407911" y="2910397"/>
                  <a:pt x="9407911" y="2905059"/>
                </a:cubicBezTo>
                <a:cubicBezTo>
                  <a:pt x="9407911" y="2899720"/>
                  <a:pt x="9412295" y="2895335"/>
                  <a:pt x="9417695" y="2895335"/>
                </a:cubicBezTo>
                <a:close/>
                <a:moveTo>
                  <a:pt x="9649203" y="2654245"/>
                </a:moveTo>
                <a:cubicBezTo>
                  <a:pt x="9654540" y="2654245"/>
                  <a:pt x="9658923" y="2658701"/>
                  <a:pt x="9658923" y="2664040"/>
                </a:cubicBezTo>
                <a:cubicBezTo>
                  <a:pt x="9658923" y="2669378"/>
                  <a:pt x="9654540" y="2673789"/>
                  <a:pt x="9649203" y="2673789"/>
                </a:cubicBezTo>
                <a:cubicBezTo>
                  <a:pt x="9643866" y="2673789"/>
                  <a:pt x="9639483" y="2669441"/>
                  <a:pt x="9639483" y="2664040"/>
                </a:cubicBezTo>
                <a:cubicBezTo>
                  <a:pt x="9639483" y="2658634"/>
                  <a:pt x="9643803" y="2654245"/>
                  <a:pt x="9649203" y="2654245"/>
                </a:cubicBezTo>
                <a:close/>
                <a:moveTo>
                  <a:pt x="9890432" y="2654242"/>
                </a:moveTo>
                <a:cubicBezTo>
                  <a:pt x="9895768" y="2654242"/>
                  <a:pt x="9900152" y="2658696"/>
                  <a:pt x="9900152" y="2664035"/>
                </a:cubicBezTo>
                <a:cubicBezTo>
                  <a:pt x="9900152" y="2669373"/>
                  <a:pt x="9895832" y="2673789"/>
                  <a:pt x="9890432" y="2673789"/>
                </a:cubicBezTo>
                <a:cubicBezTo>
                  <a:pt x="9885031" y="2673789"/>
                  <a:pt x="9880648" y="2669441"/>
                  <a:pt x="9880648" y="2664035"/>
                </a:cubicBezTo>
                <a:cubicBezTo>
                  <a:pt x="9880648" y="2658634"/>
                  <a:pt x="9885031" y="2654242"/>
                  <a:pt x="9890432" y="2654242"/>
                </a:cubicBezTo>
                <a:close/>
                <a:moveTo>
                  <a:pt x="10131660" y="2654237"/>
                </a:moveTo>
                <a:cubicBezTo>
                  <a:pt x="10137060" y="2654237"/>
                  <a:pt x="10141444" y="2658692"/>
                  <a:pt x="10141444" y="2664031"/>
                </a:cubicBezTo>
                <a:cubicBezTo>
                  <a:pt x="10141444" y="2669368"/>
                  <a:pt x="10136997" y="2673784"/>
                  <a:pt x="10131660" y="2673784"/>
                </a:cubicBezTo>
                <a:cubicBezTo>
                  <a:pt x="10126323" y="2673784"/>
                  <a:pt x="10121940" y="2669435"/>
                  <a:pt x="10121940" y="2664031"/>
                </a:cubicBezTo>
                <a:cubicBezTo>
                  <a:pt x="10121940" y="2658629"/>
                  <a:pt x="10126260" y="2654237"/>
                  <a:pt x="10131660" y="2654237"/>
                </a:cubicBezTo>
                <a:close/>
                <a:moveTo>
                  <a:pt x="10372888" y="2654233"/>
                </a:moveTo>
                <a:cubicBezTo>
                  <a:pt x="10378288" y="2654233"/>
                  <a:pt x="10382673" y="2658687"/>
                  <a:pt x="10382673" y="2664026"/>
                </a:cubicBezTo>
                <a:cubicBezTo>
                  <a:pt x="10382673" y="2669363"/>
                  <a:pt x="10378225" y="2673778"/>
                  <a:pt x="10372888" y="2673778"/>
                </a:cubicBezTo>
                <a:cubicBezTo>
                  <a:pt x="10367552" y="2673778"/>
                  <a:pt x="10363168" y="2669430"/>
                  <a:pt x="10363168" y="2664026"/>
                </a:cubicBezTo>
                <a:cubicBezTo>
                  <a:pt x="10363168" y="2658625"/>
                  <a:pt x="10367488" y="2654233"/>
                  <a:pt x="10372888" y="2654233"/>
                </a:cubicBezTo>
                <a:close/>
                <a:moveTo>
                  <a:pt x="10614116" y="2654228"/>
                </a:moveTo>
                <a:cubicBezTo>
                  <a:pt x="10619516" y="2654228"/>
                  <a:pt x="10623901" y="2658682"/>
                  <a:pt x="10623901" y="2664020"/>
                </a:cubicBezTo>
                <a:cubicBezTo>
                  <a:pt x="10623901" y="2669359"/>
                  <a:pt x="10619454" y="2673772"/>
                  <a:pt x="10614116" y="2673772"/>
                </a:cubicBezTo>
                <a:cubicBezTo>
                  <a:pt x="10608780" y="2673772"/>
                  <a:pt x="10604396" y="2669426"/>
                  <a:pt x="10604396" y="2664020"/>
                </a:cubicBezTo>
                <a:cubicBezTo>
                  <a:pt x="10604396" y="2658620"/>
                  <a:pt x="10608716" y="2654228"/>
                  <a:pt x="10614116" y="2654228"/>
                </a:cubicBezTo>
                <a:close/>
                <a:moveTo>
                  <a:pt x="10855345" y="2654223"/>
                </a:moveTo>
                <a:cubicBezTo>
                  <a:pt x="10860682" y="2654223"/>
                  <a:pt x="10865065" y="2658677"/>
                  <a:pt x="10865065" y="2664015"/>
                </a:cubicBezTo>
                <a:cubicBezTo>
                  <a:pt x="10865065" y="2669354"/>
                  <a:pt x="10860682" y="2673766"/>
                  <a:pt x="10855345" y="2673766"/>
                </a:cubicBezTo>
                <a:cubicBezTo>
                  <a:pt x="10850008" y="2673766"/>
                  <a:pt x="10845625" y="2669421"/>
                  <a:pt x="10845625" y="2664015"/>
                </a:cubicBezTo>
                <a:cubicBezTo>
                  <a:pt x="10845625" y="2658616"/>
                  <a:pt x="10849945" y="2654223"/>
                  <a:pt x="10855345" y="2654223"/>
                </a:cubicBezTo>
                <a:close/>
                <a:moveTo>
                  <a:pt x="11096574" y="2654219"/>
                </a:moveTo>
                <a:cubicBezTo>
                  <a:pt x="11101910" y="2654219"/>
                  <a:pt x="11106294" y="2658673"/>
                  <a:pt x="11106294" y="2664011"/>
                </a:cubicBezTo>
                <a:cubicBezTo>
                  <a:pt x="11106294" y="2669350"/>
                  <a:pt x="11101974" y="2673761"/>
                  <a:pt x="11096574" y="2673761"/>
                </a:cubicBezTo>
                <a:cubicBezTo>
                  <a:pt x="11091174" y="2673761"/>
                  <a:pt x="11086790" y="2669416"/>
                  <a:pt x="11086790" y="2664011"/>
                </a:cubicBezTo>
                <a:cubicBezTo>
                  <a:pt x="11086790" y="2658611"/>
                  <a:pt x="11091174" y="2654219"/>
                  <a:pt x="11096574" y="2654219"/>
                </a:cubicBezTo>
                <a:close/>
                <a:moveTo>
                  <a:pt x="11337802" y="2654214"/>
                </a:moveTo>
                <a:cubicBezTo>
                  <a:pt x="11343202" y="2654214"/>
                  <a:pt x="11347587" y="2658668"/>
                  <a:pt x="11347587" y="2664006"/>
                </a:cubicBezTo>
                <a:cubicBezTo>
                  <a:pt x="11347587" y="2669345"/>
                  <a:pt x="11343139" y="2673755"/>
                  <a:pt x="11337802" y="2673755"/>
                </a:cubicBezTo>
                <a:cubicBezTo>
                  <a:pt x="11332466" y="2673755"/>
                  <a:pt x="11328082" y="2669411"/>
                  <a:pt x="11328082" y="2664006"/>
                </a:cubicBezTo>
                <a:cubicBezTo>
                  <a:pt x="11328082" y="2658607"/>
                  <a:pt x="11332402" y="2654214"/>
                  <a:pt x="11337802" y="2654214"/>
                </a:cubicBezTo>
                <a:close/>
                <a:moveTo>
                  <a:pt x="11579030" y="2654210"/>
                </a:moveTo>
                <a:cubicBezTo>
                  <a:pt x="11584430" y="2654210"/>
                  <a:pt x="11588815" y="2658664"/>
                  <a:pt x="11588815" y="2664001"/>
                </a:cubicBezTo>
                <a:cubicBezTo>
                  <a:pt x="11588815" y="2669341"/>
                  <a:pt x="11584367" y="2673750"/>
                  <a:pt x="11579030" y="2673750"/>
                </a:cubicBezTo>
                <a:cubicBezTo>
                  <a:pt x="11573694" y="2673750"/>
                  <a:pt x="11569310" y="2669407"/>
                  <a:pt x="11569310" y="2664001"/>
                </a:cubicBezTo>
                <a:cubicBezTo>
                  <a:pt x="11569310" y="2658602"/>
                  <a:pt x="11573630" y="2654210"/>
                  <a:pt x="11579030" y="2654210"/>
                </a:cubicBezTo>
                <a:close/>
                <a:moveTo>
                  <a:pt x="11820259" y="2654205"/>
                </a:moveTo>
                <a:cubicBezTo>
                  <a:pt x="11825659" y="2654205"/>
                  <a:pt x="11830043" y="2658659"/>
                  <a:pt x="11830043" y="2663996"/>
                </a:cubicBezTo>
                <a:cubicBezTo>
                  <a:pt x="11830043" y="2669336"/>
                  <a:pt x="11825596" y="2673744"/>
                  <a:pt x="11820259" y="2673744"/>
                </a:cubicBezTo>
                <a:cubicBezTo>
                  <a:pt x="11814922" y="2673744"/>
                  <a:pt x="11810539" y="2669402"/>
                  <a:pt x="11810539" y="2663996"/>
                </a:cubicBezTo>
                <a:cubicBezTo>
                  <a:pt x="11810539" y="2658596"/>
                  <a:pt x="11814859" y="2654205"/>
                  <a:pt x="11820259" y="2654205"/>
                </a:cubicBezTo>
                <a:close/>
                <a:moveTo>
                  <a:pt x="9722" y="2654200"/>
                </a:moveTo>
                <a:cubicBezTo>
                  <a:pt x="15121" y="2654200"/>
                  <a:pt x="19505" y="2658653"/>
                  <a:pt x="19505" y="2663992"/>
                </a:cubicBezTo>
                <a:cubicBezTo>
                  <a:pt x="19505" y="2669331"/>
                  <a:pt x="15058" y="2673739"/>
                  <a:pt x="9722" y="2673739"/>
                </a:cubicBezTo>
                <a:cubicBezTo>
                  <a:pt x="4386" y="2673739"/>
                  <a:pt x="2" y="2669398"/>
                  <a:pt x="2" y="2663992"/>
                </a:cubicBezTo>
                <a:cubicBezTo>
                  <a:pt x="2" y="2658591"/>
                  <a:pt x="4322" y="2654200"/>
                  <a:pt x="9722" y="2654200"/>
                </a:cubicBezTo>
                <a:close/>
                <a:moveTo>
                  <a:pt x="251005" y="2654195"/>
                </a:moveTo>
                <a:cubicBezTo>
                  <a:pt x="256405" y="2654195"/>
                  <a:pt x="260789" y="2658648"/>
                  <a:pt x="260789" y="2663987"/>
                </a:cubicBezTo>
                <a:cubicBezTo>
                  <a:pt x="260789" y="2669326"/>
                  <a:pt x="256342" y="2673734"/>
                  <a:pt x="251005" y="2673734"/>
                </a:cubicBezTo>
                <a:cubicBezTo>
                  <a:pt x="245669" y="2673734"/>
                  <a:pt x="241285" y="2669393"/>
                  <a:pt x="241285" y="2663987"/>
                </a:cubicBezTo>
                <a:cubicBezTo>
                  <a:pt x="241285" y="2658586"/>
                  <a:pt x="245605" y="2654195"/>
                  <a:pt x="251005" y="2654195"/>
                </a:cubicBezTo>
                <a:close/>
                <a:moveTo>
                  <a:pt x="492224" y="2654191"/>
                </a:moveTo>
                <a:cubicBezTo>
                  <a:pt x="497560" y="2654191"/>
                  <a:pt x="501944" y="2658644"/>
                  <a:pt x="501944" y="2663983"/>
                </a:cubicBezTo>
                <a:cubicBezTo>
                  <a:pt x="501944" y="2669321"/>
                  <a:pt x="497624" y="2673729"/>
                  <a:pt x="492224" y="2673729"/>
                </a:cubicBezTo>
                <a:cubicBezTo>
                  <a:pt x="486824" y="2673729"/>
                  <a:pt x="482441" y="2669389"/>
                  <a:pt x="482441" y="2663983"/>
                </a:cubicBezTo>
                <a:cubicBezTo>
                  <a:pt x="482441" y="2658581"/>
                  <a:pt x="486824" y="2654191"/>
                  <a:pt x="492224" y="2654191"/>
                </a:cubicBezTo>
                <a:close/>
                <a:moveTo>
                  <a:pt x="733445" y="2654186"/>
                </a:moveTo>
                <a:cubicBezTo>
                  <a:pt x="738781" y="2654186"/>
                  <a:pt x="743165" y="2658639"/>
                  <a:pt x="743165" y="2663978"/>
                </a:cubicBezTo>
                <a:cubicBezTo>
                  <a:pt x="743165" y="2669315"/>
                  <a:pt x="738845" y="2673725"/>
                  <a:pt x="733445" y="2673725"/>
                </a:cubicBezTo>
                <a:cubicBezTo>
                  <a:pt x="728045" y="2673725"/>
                  <a:pt x="723661" y="2669384"/>
                  <a:pt x="723661" y="2663978"/>
                </a:cubicBezTo>
                <a:cubicBezTo>
                  <a:pt x="723661" y="2658577"/>
                  <a:pt x="728045" y="2654186"/>
                  <a:pt x="733445" y="2654186"/>
                </a:cubicBezTo>
                <a:close/>
                <a:moveTo>
                  <a:pt x="974665" y="2654182"/>
                </a:moveTo>
                <a:cubicBezTo>
                  <a:pt x="980065" y="2654182"/>
                  <a:pt x="984449" y="2658634"/>
                  <a:pt x="984449" y="2663974"/>
                </a:cubicBezTo>
                <a:cubicBezTo>
                  <a:pt x="984449" y="2669311"/>
                  <a:pt x="980002" y="2673720"/>
                  <a:pt x="974665" y="2673720"/>
                </a:cubicBezTo>
                <a:cubicBezTo>
                  <a:pt x="969329" y="2673720"/>
                  <a:pt x="964945" y="2669378"/>
                  <a:pt x="964945" y="2663974"/>
                </a:cubicBezTo>
                <a:cubicBezTo>
                  <a:pt x="964945" y="2658572"/>
                  <a:pt x="969265" y="2654182"/>
                  <a:pt x="974665" y="2654182"/>
                </a:cubicBezTo>
                <a:close/>
                <a:moveTo>
                  <a:pt x="1215885" y="2654177"/>
                </a:moveTo>
                <a:cubicBezTo>
                  <a:pt x="1221285" y="2654177"/>
                  <a:pt x="1225669" y="2658629"/>
                  <a:pt x="1225669" y="2663969"/>
                </a:cubicBezTo>
                <a:cubicBezTo>
                  <a:pt x="1225669" y="2669306"/>
                  <a:pt x="1221222" y="2673715"/>
                  <a:pt x="1215885" y="2673715"/>
                </a:cubicBezTo>
                <a:cubicBezTo>
                  <a:pt x="1210549" y="2673715"/>
                  <a:pt x="1206165" y="2669373"/>
                  <a:pt x="1206165" y="2663969"/>
                </a:cubicBezTo>
                <a:cubicBezTo>
                  <a:pt x="1206165" y="2658568"/>
                  <a:pt x="1210485" y="2654177"/>
                  <a:pt x="1215885" y="2654177"/>
                </a:cubicBezTo>
                <a:close/>
                <a:moveTo>
                  <a:pt x="1457107" y="2654173"/>
                </a:moveTo>
                <a:cubicBezTo>
                  <a:pt x="1462443" y="2654173"/>
                  <a:pt x="1466827" y="2658625"/>
                  <a:pt x="1466827" y="2663964"/>
                </a:cubicBezTo>
                <a:cubicBezTo>
                  <a:pt x="1466827" y="2669302"/>
                  <a:pt x="1462507" y="2673709"/>
                  <a:pt x="1457107" y="2673709"/>
                </a:cubicBezTo>
                <a:cubicBezTo>
                  <a:pt x="1451707" y="2673709"/>
                  <a:pt x="1447323" y="2669368"/>
                  <a:pt x="1447323" y="2663964"/>
                </a:cubicBezTo>
                <a:cubicBezTo>
                  <a:pt x="1447323" y="2658563"/>
                  <a:pt x="1451707" y="2654173"/>
                  <a:pt x="1457107" y="2654173"/>
                </a:cubicBezTo>
                <a:close/>
                <a:moveTo>
                  <a:pt x="1698332" y="2654167"/>
                </a:moveTo>
                <a:cubicBezTo>
                  <a:pt x="1703732" y="2654167"/>
                  <a:pt x="1708117" y="2658620"/>
                  <a:pt x="1708117" y="2663959"/>
                </a:cubicBezTo>
                <a:cubicBezTo>
                  <a:pt x="1708117" y="2669297"/>
                  <a:pt x="1703732" y="2673704"/>
                  <a:pt x="1698332" y="2673704"/>
                </a:cubicBezTo>
                <a:cubicBezTo>
                  <a:pt x="1692930" y="2673704"/>
                  <a:pt x="1688546" y="2669363"/>
                  <a:pt x="1688546" y="2663959"/>
                </a:cubicBezTo>
                <a:cubicBezTo>
                  <a:pt x="1688546" y="2658559"/>
                  <a:pt x="1692930" y="2654167"/>
                  <a:pt x="1698332" y="2654167"/>
                </a:cubicBezTo>
                <a:close/>
                <a:moveTo>
                  <a:pt x="1939580" y="2654163"/>
                </a:moveTo>
                <a:cubicBezTo>
                  <a:pt x="1944980" y="2654163"/>
                  <a:pt x="1949364" y="2658616"/>
                  <a:pt x="1949364" y="2663954"/>
                </a:cubicBezTo>
                <a:cubicBezTo>
                  <a:pt x="1949364" y="2669293"/>
                  <a:pt x="1944920" y="2673698"/>
                  <a:pt x="1939580" y="2673698"/>
                </a:cubicBezTo>
                <a:cubicBezTo>
                  <a:pt x="1934245" y="2673698"/>
                  <a:pt x="1929860" y="2669359"/>
                  <a:pt x="1929860" y="2663954"/>
                </a:cubicBezTo>
                <a:cubicBezTo>
                  <a:pt x="1929860" y="2658554"/>
                  <a:pt x="1934181" y="2654163"/>
                  <a:pt x="1939580" y="2654163"/>
                </a:cubicBezTo>
                <a:close/>
                <a:moveTo>
                  <a:pt x="2180788" y="2654158"/>
                </a:moveTo>
                <a:cubicBezTo>
                  <a:pt x="2186189" y="2654158"/>
                  <a:pt x="2190580" y="2658611"/>
                  <a:pt x="2190580" y="2663948"/>
                </a:cubicBezTo>
                <a:cubicBezTo>
                  <a:pt x="2190580" y="2669288"/>
                  <a:pt x="2186136" y="2673693"/>
                  <a:pt x="2180788" y="2673693"/>
                </a:cubicBezTo>
                <a:cubicBezTo>
                  <a:pt x="2175475" y="2673693"/>
                  <a:pt x="2171083" y="2669354"/>
                  <a:pt x="2171083" y="2663948"/>
                </a:cubicBezTo>
                <a:cubicBezTo>
                  <a:pt x="2171083" y="2658549"/>
                  <a:pt x="2175412" y="2654158"/>
                  <a:pt x="2180788" y="2654158"/>
                </a:cubicBezTo>
                <a:close/>
                <a:moveTo>
                  <a:pt x="2422037" y="2654154"/>
                </a:moveTo>
                <a:cubicBezTo>
                  <a:pt x="2427371" y="2654154"/>
                  <a:pt x="2431753" y="2658607"/>
                  <a:pt x="2431753" y="2663944"/>
                </a:cubicBezTo>
                <a:cubicBezTo>
                  <a:pt x="2431753" y="2669283"/>
                  <a:pt x="2427435" y="2673687"/>
                  <a:pt x="2422037" y="2673687"/>
                </a:cubicBezTo>
                <a:cubicBezTo>
                  <a:pt x="2416639" y="2673687"/>
                  <a:pt x="2412257" y="2669350"/>
                  <a:pt x="2412257" y="2663944"/>
                </a:cubicBezTo>
                <a:cubicBezTo>
                  <a:pt x="2412257" y="2658544"/>
                  <a:pt x="2416639" y="2654154"/>
                  <a:pt x="2422037" y="2654154"/>
                </a:cubicBezTo>
                <a:close/>
                <a:moveTo>
                  <a:pt x="2663275" y="2654149"/>
                </a:moveTo>
                <a:cubicBezTo>
                  <a:pt x="2668611" y="2654149"/>
                  <a:pt x="2672998" y="2658602"/>
                  <a:pt x="2672998" y="2663939"/>
                </a:cubicBezTo>
                <a:cubicBezTo>
                  <a:pt x="2672998" y="2669278"/>
                  <a:pt x="2668675" y="2673681"/>
                  <a:pt x="2663275" y="2673681"/>
                </a:cubicBezTo>
                <a:cubicBezTo>
                  <a:pt x="2657875" y="2673681"/>
                  <a:pt x="2653492" y="2669345"/>
                  <a:pt x="2653492" y="2663939"/>
                </a:cubicBezTo>
                <a:cubicBezTo>
                  <a:pt x="2653492" y="2658539"/>
                  <a:pt x="2657875" y="2654149"/>
                  <a:pt x="2663275" y="2654149"/>
                </a:cubicBezTo>
                <a:close/>
                <a:moveTo>
                  <a:pt x="2904572" y="2654145"/>
                </a:moveTo>
                <a:cubicBezTo>
                  <a:pt x="2909971" y="2654145"/>
                  <a:pt x="2914354" y="2658596"/>
                  <a:pt x="2914354" y="2663935"/>
                </a:cubicBezTo>
                <a:cubicBezTo>
                  <a:pt x="2914354" y="2669274"/>
                  <a:pt x="2909971" y="2673677"/>
                  <a:pt x="2904572" y="2673677"/>
                </a:cubicBezTo>
                <a:cubicBezTo>
                  <a:pt x="2899173" y="2673677"/>
                  <a:pt x="2894790" y="2669341"/>
                  <a:pt x="2894790" y="2663935"/>
                </a:cubicBezTo>
                <a:cubicBezTo>
                  <a:pt x="2894790" y="2658533"/>
                  <a:pt x="2899173" y="2654145"/>
                  <a:pt x="2904572" y="2654145"/>
                </a:cubicBezTo>
                <a:close/>
                <a:moveTo>
                  <a:pt x="3145750" y="2654140"/>
                </a:moveTo>
                <a:cubicBezTo>
                  <a:pt x="3151149" y="2654140"/>
                  <a:pt x="3155532" y="2658591"/>
                  <a:pt x="3155532" y="2663930"/>
                </a:cubicBezTo>
                <a:cubicBezTo>
                  <a:pt x="3155532" y="2669269"/>
                  <a:pt x="3151086" y="2673672"/>
                  <a:pt x="3145750" y="2673672"/>
                </a:cubicBezTo>
                <a:cubicBezTo>
                  <a:pt x="3140415" y="2673672"/>
                  <a:pt x="3136032" y="2669336"/>
                  <a:pt x="3136032" y="2663930"/>
                </a:cubicBezTo>
                <a:cubicBezTo>
                  <a:pt x="3136032" y="2658529"/>
                  <a:pt x="3140351" y="2654140"/>
                  <a:pt x="3145750" y="2654140"/>
                </a:cubicBezTo>
                <a:close/>
                <a:moveTo>
                  <a:pt x="3386958" y="2654135"/>
                </a:moveTo>
                <a:cubicBezTo>
                  <a:pt x="3392358" y="2654135"/>
                  <a:pt x="3396743" y="2658586"/>
                  <a:pt x="3396743" y="2663926"/>
                </a:cubicBezTo>
                <a:cubicBezTo>
                  <a:pt x="3396743" y="2669264"/>
                  <a:pt x="3392296" y="2673668"/>
                  <a:pt x="3386958" y="2673668"/>
                </a:cubicBezTo>
                <a:cubicBezTo>
                  <a:pt x="3381621" y="2673668"/>
                  <a:pt x="3377235" y="2669331"/>
                  <a:pt x="3377235" y="2663926"/>
                </a:cubicBezTo>
                <a:cubicBezTo>
                  <a:pt x="3377235" y="2658524"/>
                  <a:pt x="3381556" y="2654135"/>
                  <a:pt x="3386958" y="2654135"/>
                </a:cubicBezTo>
                <a:close/>
                <a:moveTo>
                  <a:pt x="3628212" y="2654130"/>
                </a:moveTo>
                <a:cubicBezTo>
                  <a:pt x="3633528" y="2654130"/>
                  <a:pt x="3637936" y="2658581"/>
                  <a:pt x="3637936" y="2663921"/>
                </a:cubicBezTo>
                <a:cubicBezTo>
                  <a:pt x="3637936" y="2669258"/>
                  <a:pt x="3633592" y="2673663"/>
                  <a:pt x="3628212" y="2673663"/>
                </a:cubicBezTo>
                <a:cubicBezTo>
                  <a:pt x="3622814" y="2673663"/>
                  <a:pt x="3618430" y="2669326"/>
                  <a:pt x="3618430" y="2663921"/>
                </a:cubicBezTo>
                <a:cubicBezTo>
                  <a:pt x="3618430" y="2658520"/>
                  <a:pt x="3622814" y="2654130"/>
                  <a:pt x="3628212" y="2654130"/>
                </a:cubicBezTo>
                <a:close/>
                <a:moveTo>
                  <a:pt x="3869430" y="2654126"/>
                </a:moveTo>
                <a:cubicBezTo>
                  <a:pt x="3874763" y="2654126"/>
                  <a:pt x="3879147" y="2658577"/>
                  <a:pt x="3879147" y="2663916"/>
                </a:cubicBezTo>
                <a:cubicBezTo>
                  <a:pt x="3879147" y="2669254"/>
                  <a:pt x="3874828" y="2673657"/>
                  <a:pt x="3869430" y="2673657"/>
                </a:cubicBezTo>
                <a:cubicBezTo>
                  <a:pt x="3864030" y="2673657"/>
                  <a:pt x="3859647" y="2669321"/>
                  <a:pt x="3859647" y="2663916"/>
                </a:cubicBezTo>
                <a:cubicBezTo>
                  <a:pt x="3859647" y="2658515"/>
                  <a:pt x="3864030" y="2654126"/>
                  <a:pt x="3869430" y="2654126"/>
                </a:cubicBezTo>
                <a:close/>
                <a:moveTo>
                  <a:pt x="4110581" y="2654121"/>
                </a:moveTo>
                <a:cubicBezTo>
                  <a:pt x="4115984" y="2654121"/>
                  <a:pt x="4120362" y="2658572"/>
                  <a:pt x="4120362" y="2663911"/>
                </a:cubicBezTo>
                <a:cubicBezTo>
                  <a:pt x="4120362" y="2669249"/>
                  <a:pt x="4115984" y="2673652"/>
                  <a:pt x="4110581" y="2673652"/>
                </a:cubicBezTo>
                <a:cubicBezTo>
                  <a:pt x="4105180" y="2673652"/>
                  <a:pt x="4100799" y="2669315"/>
                  <a:pt x="4100799" y="2663911"/>
                </a:cubicBezTo>
                <a:cubicBezTo>
                  <a:pt x="4100799" y="2658511"/>
                  <a:pt x="4105180" y="2654121"/>
                  <a:pt x="4110581" y="2654121"/>
                </a:cubicBezTo>
                <a:close/>
                <a:moveTo>
                  <a:pt x="4351806" y="2654117"/>
                </a:moveTo>
                <a:cubicBezTo>
                  <a:pt x="4357195" y="2654117"/>
                  <a:pt x="4361580" y="2658568"/>
                  <a:pt x="4361580" y="2663907"/>
                </a:cubicBezTo>
                <a:cubicBezTo>
                  <a:pt x="4361580" y="2669245"/>
                  <a:pt x="4357195" y="2673646"/>
                  <a:pt x="4351806" y="2673646"/>
                </a:cubicBezTo>
                <a:cubicBezTo>
                  <a:pt x="4346397" y="2673646"/>
                  <a:pt x="4342006" y="2669311"/>
                  <a:pt x="4342006" y="2663907"/>
                </a:cubicBezTo>
                <a:cubicBezTo>
                  <a:pt x="4342006" y="2658506"/>
                  <a:pt x="4346397" y="2654117"/>
                  <a:pt x="4351806" y="2654117"/>
                </a:cubicBezTo>
                <a:close/>
                <a:moveTo>
                  <a:pt x="4593017" y="2654112"/>
                </a:moveTo>
                <a:cubicBezTo>
                  <a:pt x="4598416" y="2654112"/>
                  <a:pt x="4602795" y="2658563"/>
                  <a:pt x="4602795" y="2663902"/>
                </a:cubicBezTo>
                <a:cubicBezTo>
                  <a:pt x="4602795" y="2669240"/>
                  <a:pt x="4598353" y="2673641"/>
                  <a:pt x="4593017" y="2673641"/>
                </a:cubicBezTo>
                <a:cubicBezTo>
                  <a:pt x="4587686" y="2673641"/>
                  <a:pt x="4583304" y="2669306"/>
                  <a:pt x="4583304" y="2663902"/>
                </a:cubicBezTo>
                <a:cubicBezTo>
                  <a:pt x="4583304" y="2658501"/>
                  <a:pt x="4587622" y="2654112"/>
                  <a:pt x="4593017" y="2654112"/>
                </a:cubicBezTo>
                <a:close/>
                <a:moveTo>
                  <a:pt x="4834252" y="2654108"/>
                </a:moveTo>
                <a:cubicBezTo>
                  <a:pt x="4839658" y="2654108"/>
                  <a:pt x="4844040" y="2658559"/>
                  <a:pt x="4844040" y="2663897"/>
                </a:cubicBezTo>
                <a:cubicBezTo>
                  <a:pt x="4844040" y="2669235"/>
                  <a:pt x="4839595" y="2673635"/>
                  <a:pt x="4834252" y="2673635"/>
                </a:cubicBezTo>
                <a:cubicBezTo>
                  <a:pt x="4828915" y="2673635"/>
                  <a:pt x="4824534" y="2669302"/>
                  <a:pt x="4824534" y="2663897"/>
                </a:cubicBezTo>
                <a:cubicBezTo>
                  <a:pt x="4824534" y="2658496"/>
                  <a:pt x="4828851" y="2654108"/>
                  <a:pt x="4834252" y="2654108"/>
                </a:cubicBezTo>
                <a:close/>
                <a:moveTo>
                  <a:pt x="5075485" y="2654103"/>
                </a:moveTo>
                <a:cubicBezTo>
                  <a:pt x="5080819" y="2654103"/>
                  <a:pt x="5085202" y="2658554"/>
                  <a:pt x="5085202" y="2663891"/>
                </a:cubicBezTo>
                <a:cubicBezTo>
                  <a:pt x="5085202" y="2669230"/>
                  <a:pt x="5080883" y="2673630"/>
                  <a:pt x="5075485" y="2673630"/>
                </a:cubicBezTo>
                <a:cubicBezTo>
                  <a:pt x="5070087" y="2673630"/>
                  <a:pt x="5065705" y="2669297"/>
                  <a:pt x="5065705" y="2663891"/>
                </a:cubicBezTo>
                <a:cubicBezTo>
                  <a:pt x="5065705" y="2658492"/>
                  <a:pt x="5070087" y="2654103"/>
                  <a:pt x="5075485" y="2654103"/>
                </a:cubicBezTo>
                <a:close/>
                <a:moveTo>
                  <a:pt x="5316710" y="2654098"/>
                </a:moveTo>
                <a:cubicBezTo>
                  <a:pt x="5322044" y="2654098"/>
                  <a:pt x="5326429" y="2658549"/>
                  <a:pt x="5326429" y="2663887"/>
                </a:cubicBezTo>
                <a:cubicBezTo>
                  <a:pt x="5326429" y="2669226"/>
                  <a:pt x="5322105" y="2673624"/>
                  <a:pt x="5316710" y="2673624"/>
                </a:cubicBezTo>
                <a:cubicBezTo>
                  <a:pt x="5311314" y="2673624"/>
                  <a:pt x="5306924" y="2669293"/>
                  <a:pt x="5306924" y="2663887"/>
                </a:cubicBezTo>
                <a:cubicBezTo>
                  <a:pt x="5306924" y="2658487"/>
                  <a:pt x="5311314" y="2654098"/>
                  <a:pt x="5316710" y="2654098"/>
                </a:cubicBezTo>
                <a:close/>
                <a:moveTo>
                  <a:pt x="5557991" y="2654093"/>
                </a:moveTo>
                <a:cubicBezTo>
                  <a:pt x="5563391" y="2654093"/>
                  <a:pt x="5567774" y="2658544"/>
                  <a:pt x="5567774" y="2663882"/>
                </a:cubicBezTo>
                <a:cubicBezTo>
                  <a:pt x="5567774" y="2669221"/>
                  <a:pt x="5563391" y="2673619"/>
                  <a:pt x="5557991" y="2673619"/>
                </a:cubicBezTo>
                <a:cubicBezTo>
                  <a:pt x="5552592" y="2673619"/>
                  <a:pt x="5548208" y="2669288"/>
                  <a:pt x="5548208" y="2663882"/>
                </a:cubicBezTo>
                <a:cubicBezTo>
                  <a:pt x="5548208" y="2658483"/>
                  <a:pt x="5552592" y="2654093"/>
                  <a:pt x="5557991" y="2654093"/>
                </a:cubicBezTo>
                <a:close/>
                <a:moveTo>
                  <a:pt x="5799205" y="2654089"/>
                </a:moveTo>
                <a:cubicBezTo>
                  <a:pt x="5804606" y="2654089"/>
                  <a:pt x="5808989" y="2658539"/>
                  <a:pt x="5808989" y="2663878"/>
                </a:cubicBezTo>
                <a:cubicBezTo>
                  <a:pt x="5808989" y="2669217"/>
                  <a:pt x="5804542" y="2673613"/>
                  <a:pt x="5799205" y="2673613"/>
                </a:cubicBezTo>
                <a:cubicBezTo>
                  <a:pt x="5793870" y="2673613"/>
                  <a:pt x="5789486" y="2669283"/>
                  <a:pt x="5789486" y="2663878"/>
                </a:cubicBezTo>
                <a:cubicBezTo>
                  <a:pt x="5789486" y="2658478"/>
                  <a:pt x="5793806" y="2654089"/>
                  <a:pt x="5799205" y="2654089"/>
                </a:cubicBezTo>
                <a:close/>
                <a:moveTo>
                  <a:pt x="6040432" y="2654084"/>
                </a:moveTo>
                <a:cubicBezTo>
                  <a:pt x="6045832" y="2654084"/>
                  <a:pt x="6050216" y="2658533"/>
                  <a:pt x="6050216" y="2663873"/>
                </a:cubicBezTo>
                <a:cubicBezTo>
                  <a:pt x="6050216" y="2669212"/>
                  <a:pt x="6045769" y="2673608"/>
                  <a:pt x="6040432" y="2673608"/>
                </a:cubicBezTo>
                <a:cubicBezTo>
                  <a:pt x="6035095" y="2673608"/>
                  <a:pt x="6030712" y="2669278"/>
                  <a:pt x="6030712" y="2663873"/>
                </a:cubicBezTo>
                <a:cubicBezTo>
                  <a:pt x="6030712" y="2658472"/>
                  <a:pt x="6035032" y="2654084"/>
                  <a:pt x="6040432" y="2654084"/>
                </a:cubicBezTo>
                <a:close/>
                <a:moveTo>
                  <a:pt x="6281661" y="2654079"/>
                </a:moveTo>
                <a:cubicBezTo>
                  <a:pt x="6286997" y="2654079"/>
                  <a:pt x="6291381" y="2658529"/>
                  <a:pt x="6291381" y="2663868"/>
                </a:cubicBezTo>
                <a:cubicBezTo>
                  <a:pt x="6291381" y="2669206"/>
                  <a:pt x="6287061" y="2673603"/>
                  <a:pt x="6281661" y="2673603"/>
                </a:cubicBezTo>
                <a:cubicBezTo>
                  <a:pt x="6276261" y="2673603"/>
                  <a:pt x="6271877" y="2669274"/>
                  <a:pt x="6271877" y="2663868"/>
                </a:cubicBezTo>
                <a:cubicBezTo>
                  <a:pt x="6271877" y="2658467"/>
                  <a:pt x="6276261" y="2654079"/>
                  <a:pt x="6281661" y="2654079"/>
                </a:cubicBezTo>
                <a:close/>
                <a:moveTo>
                  <a:pt x="6522889" y="2654075"/>
                </a:moveTo>
                <a:cubicBezTo>
                  <a:pt x="6528225" y="2654075"/>
                  <a:pt x="6532610" y="2658524"/>
                  <a:pt x="6532610" y="2663863"/>
                </a:cubicBezTo>
                <a:cubicBezTo>
                  <a:pt x="6532610" y="2669201"/>
                  <a:pt x="6528289" y="2673597"/>
                  <a:pt x="6522889" y="2673597"/>
                </a:cubicBezTo>
                <a:cubicBezTo>
                  <a:pt x="6517489" y="2673597"/>
                  <a:pt x="6513105" y="2669269"/>
                  <a:pt x="6513105" y="2663863"/>
                </a:cubicBezTo>
                <a:cubicBezTo>
                  <a:pt x="6513105" y="2658463"/>
                  <a:pt x="6517489" y="2654075"/>
                  <a:pt x="6522889" y="2654075"/>
                </a:cubicBezTo>
                <a:close/>
                <a:moveTo>
                  <a:pt x="6764118" y="2654070"/>
                </a:moveTo>
                <a:cubicBezTo>
                  <a:pt x="6769518" y="2654070"/>
                  <a:pt x="6773902" y="2658520"/>
                  <a:pt x="6773902" y="2663859"/>
                </a:cubicBezTo>
                <a:cubicBezTo>
                  <a:pt x="6773902" y="2669197"/>
                  <a:pt x="6769518" y="2673591"/>
                  <a:pt x="6764118" y="2673591"/>
                </a:cubicBezTo>
                <a:cubicBezTo>
                  <a:pt x="6758718" y="2673591"/>
                  <a:pt x="6754335" y="2669264"/>
                  <a:pt x="6754335" y="2663859"/>
                </a:cubicBezTo>
                <a:cubicBezTo>
                  <a:pt x="6754335" y="2658458"/>
                  <a:pt x="6758718" y="2654070"/>
                  <a:pt x="6764118" y="2654070"/>
                </a:cubicBezTo>
                <a:close/>
                <a:moveTo>
                  <a:pt x="7005346" y="2654066"/>
                </a:moveTo>
                <a:cubicBezTo>
                  <a:pt x="7010746" y="2654066"/>
                  <a:pt x="7015130" y="2658515"/>
                  <a:pt x="7015130" y="2663854"/>
                </a:cubicBezTo>
                <a:cubicBezTo>
                  <a:pt x="7015130" y="2669192"/>
                  <a:pt x="7010683" y="2673585"/>
                  <a:pt x="7005346" y="2673585"/>
                </a:cubicBezTo>
                <a:cubicBezTo>
                  <a:pt x="7000009" y="2673585"/>
                  <a:pt x="6995626" y="2669258"/>
                  <a:pt x="6995626" y="2663854"/>
                </a:cubicBezTo>
                <a:cubicBezTo>
                  <a:pt x="6995626" y="2658453"/>
                  <a:pt x="6999946" y="2654066"/>
                  <a:pt x="7005346" y="2654066"/>
                </a:cubicBezTo>
                <a:close/>
                <a:moveTo>
                  <a:pt x="7246575" y="2654061"/>
                </a:moveTo>
                <a:cubicBezTo>
                  <a:pt x="7251975" y="2654061"/>
                  <a:pt x="7256359" y="2658511"/>
                  <a:pt x="7256359" y="2663850"/>
                </a:cubicBezTo>
                <a:cubicBezTo>
                  <a:pt x="7256359" y="2669187"/>
                  <a:pt x="7251912" y="2673580"/>
                  <a:pt x="7246575" y="2673580"/>
                </a:cubicBezTo>
                <a:cubicBezTo>
                  <a:pt x="7241238" y="2673580"/>
                  <a:pt x="7236855" y="2669254"/>
                  <a:pt x="7236855" y="2663850"/>
                </a:cubicBezTo>
                <a:cubicBezTo>
                  <a:pt x="7236855" y="2658448"/>
                  <a:pt x="7241175" y="2654061"/>
                  <a:pt x="7246575" y="2654061"/>
                </a:cubicBezTo>
                <a:close/>
                <a:moveTo>
                  <a:pt x="7487803" y="2654056"/>
                </a:moveTo>
                <a:cubicBezTo>
                  <a:pt x="7493139" y="2654056"/>
                  <a:pt x="7497524" y="2658506"/>
                  <a:pt x="7497524" y="2663845"/>
                </a:cubicBezTo>
                <a:cubicBezTo>
                  <a:pt x="7497524" y="2669182"/>
                  <a:pt x="7493203" y="2673574"/>
                  <a:pt x="7487803" y="2673574"/>
                </a:cubicBezTo>
                <a:cubicBezTo>
                  <a:pt x="7482403" y="2673574"/>
                  <a:pt x="7478019" y="2669249"/>
                  <a:pt x="7478019" y="2663845"/>
                </a:cubicBezTo>
                <a:cubicBezTo>
                  <a:pt x="7478019" y="2658444"/>
                  <a:pt x="7482403" y="2654056"/>
                  <a:pt x="7487803" y="2654056"/>
                </a:cubicBezTo>
                <a:close/>
                <a:moveTo>
                  <a:pt x="7729032" y="2654051"/>
                </a:moveTo>
                <a:cubicBezTo>
                  <a:pt x="7734369" y="2654051"/>
                  <a:pt x="7738753" y="2658501"/>
                  <a:pt x="7738753" y="2663839"/>
                </a:cubicBezTo>
                <a:cubicBezTo>
                  <a:pt x="7738753" y="2669178"/>
                  <a:pt x="7734432" y="2673569"/>
                  <a:pt x="7729032" y="2673569"/>
                </a:cubicBezTo>
                <a:cubicBezTo>
                  <a:pt x="7723632" y="2673569"/>
                  <a:pt x="7719249" y="2669245"/>
                  <a:pt x="7719249" y="2663839"/>
                </a:cubicBezTo>
                <a:cubicBezTo>
                  <a:pt x="7719249" y="2658439"/>
                  <a:pt x="7723632" y="2654051"/>
                  <a:pt x="7729032" y="2654051"/>
                </a:cubicBezTo>
                <a:close/>
                <a:moveTo>
                  <a:pt x="7970260" y="2654047"/>
                </a:moveTo>
                <a:cubicBezTo>
                  <a:pt x="7975661" y="2654047"/>
                  <a:pt x="7980044" y="2658496"/>
                  <a:pt x="7980044" y="2663834"/>
                </a:cubicBezTo>
                <a:cubicBezTo>
                  <a:pt x="7980044" y="2669173"/>
                  <a:pt x="7975661" y="2673563"/>
                  <a:pt x="7970260" y="2673563"/>
                </a:cubicBezTo>
                <a:cubicBezTo>
                  <a:pt x="7964860" y="2673563"/>
                  <a:pt x="7960477" y="2669240"/>
                  <a:pt x="7960477" y="2663834"/>
                </a:cubicBezTo>
                <a:cubicBezTo>
                  <a:pt x="7960477" y="2658435"/>
                  <a:pt x="7964860" y="2654047"/>
                  <a:pt x="7970260" y="2654047"/>
                </a:cubicBezTo>
                <a:close/>
                <a:moveTo>
                  <a:pt x="8211553" y="2654042"/>
                </a:moveTo>
                <a:cubicBezTo>
                  <a:pt x="8216889" y="2654042"/>
                  <a:pt x="8221273" y="2658492"/>
                  <a:pt x="8221273" y="2663830"/>
                </a:cubicBezTo>
                <a:cubicBezTo>
                  <a:pt x="8221273" y="2669169"/>
                  <a:pt x="8216953" y="2673558"/>
                  <a:pt x="8211553" y="2673558"/>
                </a:cubicBezTo>
                <a:cubicBezTo>
                  <a:pt x="8206152" y="2673558"/>
                  <a:pt x="8201769" y="2669235"/>
                  <a:pt x="8201769" y="2663830"/>
                </a:cubicBezTo>
                <a:cubicBezTo>
                  <a:pt x="8201769" y="2658430"/>
                  <a:pt x="8206152" y="2654042"/>
                  <a:pt x="8211553" y="2654042"/>
                </a:cubicBezTo>
                <a:close/>
                <a:moveTo>
                  <a:pt x="8452781" y="2654038"/>
                </a:moveTo>
                <a:cubicBezTo>
                  <a:pt x="8458181" y="2654038"/>
                  <a:pt x="8462566" y="2658487"/>
                  <a:pt x="8462566" y="2663825"/>
                </a:cubicBezTo>
                <a:cubicBezTo>
                  <a:pt x="8462566" y="2669164"/>
                  <a:pt x="8458118" y="2673553"/>
                  <a:pt x="8452781" y="2673553"/>
                </a:cubicBezTo>
                <a:cubicBezTo>
                  <a:pt x="8447445" y="2673553"/>
                  <a:pt x="8443061" y="2669230"/>
                  <a:pt x="8443061" y="2663825"/>
                </a:cubicBezTo>
                <a:cubicBezTo>
                  <a:pt x="8443061" y="2658426"/>
                  <a:pt x="8447381" y="2654038"/>
                  <a:pt x="8452781" y="2654038"/>
                </a:cubicBezTo>
                <a:close/>
                <a:moveTo>
                  <a:pt x="8694009" y="2654033"/>
                </a:moveTo>
                <a:cubicBezTo>
                  <a:pt x="8699346" y="2654033"/>
                  <a:pt x="8703730" y="2658483"/>
                  <a:pt x="8703730" y="2663820"/>
                </a:cubicBezTo>
                <a:cubicBezTo>
                  <a:pt x="8703730" y="2669160"/>
                  <a:pt x="8699346" y="2673548"/>
                  <a:pt x="8694009" y="2673548"/>
                </a:cubicBezTo>
                <a:cubicBezTo>
                  <a:pt x="8688673" y="2673548"/>
                  <a:pt x="8684289" y="2669225"/>
                  <a:pt x="8684289" y="2663820"/>
                </a:cubicBezTo>
                <a:cubicBezTo>
                  <a:pt x="8684289" y="2658421"/>
                  <a:pt x="8688609" y="2654033"/>
                  <a:pt x="8694009" y="2654033"/>
                </a:cubicBezTo>
                <a:close/>
                <a:moveTo>
                  <a:pt x="8935237" y="2654029"/>
                </a:moveTo>
                <a:cubicBezTo>
                  <a:pt x="8940574" y="2654029"/>
                  <a:pt x="8944958" y="2658478"/>
                  <a:pt x="8944958" y="2663815"/>
                </a:cubicBezTo>
                <a:cubicBezTo>
                  <a:pt x="8944958" y="2669155"/>
                  <a:pt x="8940638" y="2673543"/>
                  <a:pt x="8935237" y="2673543"/>
                </a:cubicBezTo>
                <a:cubicBezTo>
                  <a:pt x="8929837" y="2673543"/>
                  <a:pt x="8925454" y="2669219"/>
                  <a:pt x="8925454" y="2663815"/>
                </a:cubicBezTo>
                <a:cubicBezTo>
                  <a:pt x="8925454" y="2658415"/>
                  <a:pt x="8929837" y="2654029"/>
                  <a:pt x="8935237" y="2654029"/>
                </a:cubicBezTo>
                <a:close/>
                <a:moveTo>
                  <a:pt x="9176467" y="2654024"/>
                </a:moveTo>
                <a:cubicBezTo>
                  <a:pt x="9181803" y="2654024"/>
                  <a:pt x="9186187" y="2658474"/>
                  <a:pt x="9186187" y="2663811"/>
                </a:cubicBezTo>
                <a:cubicBezTo>
                  <a:pt x="9186187" y="2669150"/>
                  <a:pt x="9181867" y="2673537"/>
                  <a:pt x="9176467" y="2673537"/>
                </a:cubicBezTo>
                <a:cubicBezTo>
                  <a:pt x="9171066" y="2673537"/>
                  <a:pt x="9166683" y="2669214"/>
                  <a:pt x="9166683" y="2663811"/>
                </a:cubicBezTo>
                <a:cubicBezTo>
                  <a:pt x="9166683" y="2658410"/>
                  <a:pt x="9171066" y="2654024"/>
                  <a:pt x="9176467" y="2654024"/>
                </a:cubicBezTo>
                <a:close/>
                <a:moveTo>
                  <a:pt x="9417695" y="2654019"/>
                </a:moveTo>
                <a:cubicBezTo>
                  <a:pt x="9423031" y="2654019"/>
                  <a:pt x="9427416" y="2658469"/>
                  <a:pt x="9427416" y="2663806"/>
                </a:cubicBezTo>
                <a:cubicBezTo>
                  <a:pt x="9427416" y="2669145"/>
                  <a:pt x="9423095" y="2673532"/>
                  <a:pt x="9417695" y="2673532"/>
                </a:cubicBezTo>
                <a:cubicBezTo>
                  <a:pt x="9412295" y="2673532"/>
                  <a:pt x="9407911" y="2669209"/>
                  <a:pt x="9407911" y="2663806"/>
                </a:cubicBezTo>
                <a:cubicBezTo>
                  <a:pt x="9407911" y="2658405"/>
                  <a:pt x="9412295" y="2654019"/>
                  <a:pt x="9417695" y="2654019"/>
                </a:cubicBezTo>
                <a:close/>
                <a:moveTo>
                  <a:pt x="9649203" y="2412937"/>
                </a:moveTo>
                <a:cubicBezTo>
                  <a:pt x="9654540" y="2412937"/>
                  <a:pt x="9658923" y="2417262"/>
                  <a:pt x="9658923" y="2422672"/>
                </a:cubicBezTo>
                <a:cubicBezTo>
                  <a:pt x="9658923" y="2428074"/>
                  <a:pt x="9654540" y="2432459"/>
                  <a:pt x="9649203" y="2432459"/>
                </a:cubicBezTo>
                <a:cubicBezTo>
                  <a:pt x="9643866" y="2432459"/>
                  <a:pt x="9639483" y="2428009"/>
                  <a:pt x="9639483" y="2422672"/>
                </a:cubicBezTo>
                <a:cubicBezTo>
                  <a:pt x="9639483" y="2417327"/>
                  <a:pt x="9643803" y="2412937"/>
                  <a:pt x="9649203" y="2412937"/>
                </a:cubicBezTo>
                <a:close/>
                <a:moveTo>
                  <a:pt x="9890432" y="2412933"/>
                </a:moveTo>
                <a:cubicBezTo>
                  <a:pt x="9895768" y="2412933"/>
                  <a:pt x="9900152" y="2417262"/>
                  <a:pt x="9900152" y="2422668"/>
                </a:cubicBezTo>
                <a:cubicBezTo>
                  <a:pt x="9900152" y="2428072"/>
                  <a:pt x="9895832" y="2432457"/>
                  <a:pt x="9890432" y="2432457"/>
                </a:cubicBezTo>
                <a:cubicBezTo>
                  <a:pt x="9885031" y="2432457"/>
                  <a:pt x="9880648" y="2428008"/>
                  <a:pt x="9880648" y="2422668"/>
                </a:cubicBezTo>
                <a:cubicBezTo>
                  <a:pt x="9880648" y="2417323"/>
                  <a:pt x="9885031" y="2412933"/>
                  <a:pt x="9890432" y="2412933"/>
                </a:cubicBezTo>
                <a:close/>
                <a:moveTo>
                  <a:pt x="10131660" y="2412930"/>
                </a:moveTo>
                <a:cubicBezTo>
                  <a:pt x="10137060" y="2412930"/>
                  <a:pt x="10141444" y="2417259"/>
                  <a:pt x="10141444" y="2422665"/>
                </a:cubicBezTo>
                <a:cubicBezTo>
                  <a:pt x="10141444" y="2428069"/>
                  <a:pt x="10136997" y="2432453"/>
                  <a:pt x="10131660" y="2432453"/>
                </a:cubicBezTo>
                <a:cubicBezTo>
                  <a:pt x="10126323" y="2432453"/>
                  <a:pt x="10121940" y="2428004"/>
                  <a:pt x="10121940" y="2422665"/>
                </a:cubicBezTo>
                <a:cubicBezTo>
                  <a:pt x="10121940" y="2417320"/>
                  <a:pt x="10126260" y="2412930"/>
                  <a:pt x="10131660" y="2412930"/>
                </a:cubicBezTo>
                <a:close/>
                <a:moveTo>
                  <a:pt x="10372888" y="2412926"/>
                </a:moveTo>
                <a:cubicBezTo>
                  <a:pt x="10378288" y="2412926"/>
                  <a:pt x="10382673" y="2417255"/>
                  <a:pt x="10382673" y="2422661"/>
                </a:cubicBezTo>
                <a:cubicBezTo>
                  <a:pt x="10382673" y="2428065"/>
                  <a:pt x="10378225" y="2432449"/>
                  <a:pt x="10372888" y="2432449"/>
                </a:cubicBezTo>
                <a:cubicBezTo>
                  <a:pt x="10367552" y="2432449"/>
                  <a:pt x="10363168" y="2428000"/>
                  <a:pt x="10363168" y="2422661"/>
                </a:cubicBezTo>
                <a:cubicBezTo>
                  <a:pt x="10363168" y="2417316"/>
                  <a:pt x="10367488" y="2412926"/>
                  <a:pt x="10372888" y="2412926"/>
                </a:cubicBezTo>
                <a:close/>
                <a:moveTo>
                  <a:pt x="10614116" y="2412922"/>
                </a:moveTo>
                <a:cubicBezTo>
                  <a:pt x="10619516" y="2412922"/>
                  <a:pt x="10623901" y="2417251"/>
                  <a:pt x="10623901" y="2422657"/>
                </a:cubicBezTo>
                <a:cubicBezTo>
                  <a:pt x="10623901" y="2428061"/>
                  <a:pt x="10619454" y="2432446"/>
                  <a:pt x="10614116" y="2432446"/>
                </a:cubicBezTo>
                <a:cubicBezTo>
                  <a:pt x="10608780" y="2432446"/>
                  <a:pt x="10604396" y="2427996"/>
                  <a:pt x="10604396" y="2422657"/>
                </a:cubicBezTo>
                <a:cubicBezTo>
                  <a:pt x="10604396" y="2417312"/>
                  <a:pt x="10608716" y="2412922"/>
                  <a:pt x="10614116" y="2412922"/>
                </a:cubicBezTo>
                <a:close/>
                <a:moveTo>
                  <a:pt x="10855345" y="2412919"/>
                </a:moveTo>
                <a:cubicBezTo>
                  <a:pt x="10860682" y="2412919"/>
                  <a:pt x="10865065" y="2417248"/>
                  <a:pt x="10865065" y="2422653"/>
                </a:cubicBezTo>
                <a:cubicBezTo>
                  <a:pt x="10865065" y="2428057"/>
                  <a:pt x="10860682" y="2432442"/>
                  <a:pt x="10855345" y="2432442"/>
                </a:cubicBezTo>
                <a:cubicBezTo>
                  <a:pt x="10850008" y="2432442"/>
                  <a:pt x="10845625" y="2427993"/>
                  <a:pt x="10845625" y="2422653"/>
                </a:cubicBezTo>
                <a:cubicBezTo>
                  <a:pt x="10845625" y="2417309"/>
                  <a:pt x="10849945" y="2412919"/>
                  <a:pt x="10855345" y="2412919"/>
                </a:cubicBezTo>
                <a:close/>
                <a:moveTo>
                  <a:pt x="11096574" y="2412916"/>
                </a:moveTo>
                <a:cubicBezTo>
                  <a:pt x="11101910" y="2412916"/>
                  <a:pt x="11106294" y="2417244"/>
                  <a:pt x="11106294" y="2422650"/>
                </a:cubicBezTo>
                <a:cubicBezTo>
                  <a:pt x="11106294" y="2428054"/>
                  <a:pt x="11101974" y="2432438"/>
                  <a:pt x="11096574" y="2432438"/>
                </a:cubicBezTo>
                <a:cubicBezTo>
                  <a:pt x="11091174" y="2432438"/>
                  <a:pt x="11086790" y="2427989"/>
                  <a:pt x="11086790" y="2422650"/>
                </a:cubicBezTo>
                <a:cubicBezTo>
                  <a:pt x="11086790" y="2417305"/>
                  <a:pt x="11091174" y="2412916"/>
                  <a:pt x="11096574" y="2412916"/>
                </a:cubicBezTo>
                <a:close/>
                <a:moveTo>
                  <a:pt x="11337802" y="2412912"/>
                </a:moveTo>
                <a:cubicBezTo>
                  <a:pt x="11343202" y="2412912"/>
                  <a:pt x="11347587" y="2417240"/>
                  <a:pt x="11347587" y="2422646"/>
                </a:cubicBezTo>
                <a:cubicBezTo>
                  <a:pt x="11347587" y="2428050"/>
                  <a:pt x="11343139" y="2432435"/>
                  <a:pt x="11337802" y="2432435"/>
                </a:cubicBezTo>
                <a:cubicBezTo>
                  <a:pt x="11332466" y="2432435"/>
                  <a:pt x="11328082" y="2427985"/>
                  <a:pt x="11328082" y="2422646"/>
                </a:cubicBezTo>
                <a:cubicBezTo>
                  <a:pt x="11328082" y="2417301"/>
                  <a:pt x="11332402" y="2412912"/>
                  <a:pt x="11337802" y="2412912"/>
                </a:cubicBezTo>
                <a:close/>
                <a:moveTo>
                  <a:pt x="11579030" y="2412909"/>
                </a:moveTo>
                <a:cubicBezTo>
                  <a:pt x="11584430" y="2412909"/>
                  <a:pt x="11588815" y="2417237"/>
                  <a:pt x="11588815" y="2422642"/>
                </a:cubicBezTo>
                <a:cubicBezTo>
                  <a:pt x="11588815" y="2428046"/>
                  <a:pt x="11584367" y="2432431"/>
                  <a:pt x="11579030" y="2432431"/>
                </a:cubicBezTo>
                <a:cubicBezTo>
                  <a:pt x="11573694" y="2432431"/>
                  <a:pt x="11569310" y="2427982"/>
                  <a:pt x="11569310" y="2422642"/>
                </a:cubicBezTo>
                <a:cubicBezTo>
                  <a:pt x="11569310" y="2417298"/>
                  <a:pt x="11573630" y="2412909"/>
                  <a:pt x="11579030" y="2412909"/>
                </a:cubicBezTo>
                <a:close/>
                <a:moveTo>
                  <a:pt x="11820259" y="2412906"/>
                </a:moveTo>
                <a:cubicBezTo>
                  <a:pt x="11825659" y="2412906"/>
                  <a:pt x="11830043" y="2417234"/>
                  <a:pt x="11830043" y="2422639"/>
                </a:cubicBezTo>
                <a:cubicBezTo>
                  <a:pt x="11830043" y="2428043"/>
                  <a:pt x="11825596" y="2432427"/>
                  <a:pt x="11820259" y="2432427"/>
                </a:cubicBezTo>
                <a:cubicBezTo>
                  <a:pt x="11814922" y="2432427"/>
                  <a:pt x="11810539" y="2427978"/>
                  <a:pt x="11810539" y="2422639"/>
                </a:cubicBezTo>
                <a:cubicBezTo>
                  <a:pt x="11810539" y="2417294"/>
                  <a:pt x="11814859" y="2412906"/>
                  <a:pt x="11820259" y="2412906"/>
                </a:cubicBezTo>
                <a:close/>
                <a:moveTo>
                  <a:pt x="9721" y="2412902"/>
                </a:moveTo>
                <a:cubicBezTo>
                  <a:pt x="15121" y="2412902"/>
                  <a:pt x="19505" y="2417230"/>
                  <a:pt x="19505" y="2422635"/>
                </a:cubicBezTo>
                <a:cubicBezTo>
                  <a:pt x="19505" y="2428039"/>
                  <a:pt x="15058" y="2432424"/>
                  <a:pt x="9721" y="2432424"/>
                </a:cubicBezTo>
                <a:cubicBezTo>
                  <a:pt x="4386" y="2432424"/>
                  <a:pt x="2" y="2427974"/>
                  <a:pt x="2" y="2422635"/>
                </a:cubicBezTo>
                <a:cubicBezTo>
                  <a:pt x="2" y="2417291"/>
                  <a:pt x="4322" y="2412902"/>
                  <a:pt x="9721" y="2412902"/>
                </a:cubicBezTo>
                <a:close/>
                <a:moveTo>
                  <a:pt x="251005" y="2412898"/>
                </a:moveTo>
                <a:cubicBezTo>
                  <a:pt x="256405" y="2412898"/>
                  <a:pt x="260789" y="2417227"/>
                  <a:pt x="260789" y="2422631"/>
                </a:cubicBezTo>
                <a:cubicBezTo>
                  <a:pt x="260789" y="2428035"/>
                  <a:pt x="256342" y="2432420"/>
                  <a:pt x="251005" y="2432420"/>
                </a:cubicBezTo>
                <a:cubicBezTo>
                  <a:pt x="245669" y="2432420"/>
                  <a:pt x="241285" y="2427971"/>
                  <a:pt x="241285" y="2422631"/>
                </a:cubicBezTo>
                <a:cubicBezTo>
                  <a:pt x="241285" y="2417288"/>
                  <a:pt x="245605" y="2412898"/>
                  <a:pt x="251005" y="2412898"/>
                </a:cubicBezTo>
                <a:close/>
                <a:moveTo>
                  <a:pt x="492224" y="2412895"/>
                </a:moveTo>
                <a:cubicBezTo>
                  <a:pt x="497560" y="2412895"/>
                  <a:pt x="501944" y="2417224"/>
                  <a:pt x="501944" y="2422628"/>
                </a:cubicBezTo>
                <a:cubicBezTo>
                  <a:pt x="501944" y="2428032"/>
                  <a:pt x="497624" y="2432416"/>
                  <a:pt x="492224" y="2432416"/>
                </a:cubicBezTo>
                <a:cubicBezTo>
                  <a:pt x="486824" y="2432416"/>
                  <a:pt x="482440" y="2427967"/>
                  <a:pt x="482440" y="2422628"/>
                </a:cubicBezTo>
                <a:cubicBezTo>
                  <a:pt x="482440" y="2417284"/>
                  <a:pt x="486824" y="2412895"/>
                  <a:pt x="492224" y="2412895"/>
                </a:cubicBezTo>
                <a:close/>
                <a:moveTo>
                  <a:pt x="733445" y="2412891"/>
                </a:moveTo>
                <a:cubicBezTo>
                  <a:pt x="738781" y="2412891"/>
                  <a:pt x="743165" y="2417220"/>
                  <a:pt x="743165" y="2422624"/>
                </a:cubicBezTo>
                <a:cubicBezTo>
                  <a:pt x="743165" y="2428028"/>
                  <a:pt x="738845" y="2432412"/>
                  <a:pt x="733445" y="2432412"/>
                </a:cubicBezTo>
                <a:cubicBezTo>
                  <a:pt x="728045" y="2432412"/>
                  <a:pt x="723661" y="2427963"/>
                  <a:pt x="723661" y="2422624"/>
                </a:cubicBezTo>
                <a:cubicBezTo>
                  <a:pt x="723661" y="2417281"/>
                  <a:pt x="728045" y="2412891"/>
                  <a:pt x="733445" y="2412891"/>
                </a:cubicBezTo>
                <a:close/>
                <a:moveTo>
                  <a:pt x="974665" y="2412888"/>
                </a:moveTo>
                <a:cubicBezTo>
                  <a:pt x="980065" y="2412888"/>
                  <a:pt x="984449" y="2417216"/>
                  <a:pt x="984449" y="2422620"/>
                </a:cubicBezTo>
                <a:cubicBezTo>
                  <a:pt x="984449" y="2428024"/>
                  <a:pt x="980002" y="2432409"/>
                  <a:pt x="974665" y="2432409"/>
                </a:cubicBezTo>
                <a:cubicBezTo>
                  <a:pt x="969329" y="2432409"/>
                  <a:pt x="964945" y="2427960"/>
                  <a:pt x="964945" y="2422620"/>
                </a:cubicBezTo>
                <a:cubicBezTo>
                  <a:pt x="964945" y="2417277"/>
                  <a:pt x="969265" y="2412888"/>
                  <a:pt x="974665" y="2412888"/>
                </a:cubicBezTo>
                <a:close/>
                <a:moveTo>
                  <a:pt x="1215885" y="2412885"/>
                </a:moveTo>
                <a:cubicBezTo>
                  <a:pt x="1221285" y="2412885"/>
                  <a:pt x="1225669" y="2417213"/>
                  <a:pt x="1225669" y="2422617"/>
                </a:cubicBezTo>
                <a:cubicBezTo>
                  <a:pt x="1225669" y="2428021"/>
                  <a:pt x="1221222" y="2432405"/>
                  <a:pt x="1215885" y="2432405"/>
                </a:cubicBezTo>
                <a:cubicBezTo>
                  <a:pt x="1210549" y="2432405"/>
                  <a:pt x="1206165" y="2427956"/>
                  <a:pt x="1206165" y="2422617"/>
                </a:cubicBezTo>
                <a:cubicBezTo>
                  <a:pt x="1206165" y="2417273"/>
                  <a:pt x="1210485" y="2412885"/>
                  <a:pt x="1215885" y="2412885"/>
                </a:cubicBezTo>
                <a:close/>
                <a:moveTo>
                  <a:pt x="1457106" y="2412881"/>
                </a:moveTo>
                <a:cubicBezTo>
                  <a:pt x="1462442" y="2412881"/>
                  <a:pt x="1466826" y="2417209"/>
                  <a:pt x="1466826" y="2422613"/>
                </a:cubicBezTo>
                <a:cubicBezTo>
                  <a:pt x="1466826" y="2428017"/>
                  <a:pt x="1462507" y="2432401"/>
                  <a:pt x="1457106" y="2432401"/>
                </a:cubicBezTo>
                <a:cubicBezTo>
                  <a:pt x="1451706" y="2432401"/>
                  <a:pt x="1447323" y="2427952"/>
                  <a:pt x="1447323" y="2422613"/>
                </a:cubicBezTo>
                <a:cubicBezTo>
                  <a:pt x="1447323" y="2417270"/>
                  <a:pt x="1451706" y="2412881"/>
                  <a:pt x="1457106" y="2412881"/>
                </a:cubicBezTo>
                <a:close/>
                <a:moveTo>
                  <a:pt x="1698332" y="2412878"/>
                </a:moveTo>
                <a:cubicBezTo>
                  <a:pt x="1703732" y="2412878"/>
                  <a:pt x="1708117" y="2417205"/>
                  <a:pt x="1708117" y="2422609"/>
                </a:cubicBezTo>
                <a:cubicBezTo>
                  <a:pt x="1708117" y="2428013"/>
                  <a:pt x="1703732" y="2432398"/>
                  <a:pt x="1698332" y="2432398"/>
                </a:cubicBezTo>
                <a:cubicBezTo>
                  <a:pt x="1692929" y="2432398"/>
                  <a:pt x="1688546" y="2427948"/>
                  <a:pt x="1688546" y="2422609"/>
                </a:cubicBezTo>
                <a:cubicBezTo>
                  <a:pt x="1688546" y="2417266"/>
                  <a:pt x="1692929" y="2412878"/>
                  <a:pt x="1698332" y="2412878"/>
                </a:cubicBezTo>
                <a:close/>
                <a:moveTo>
                  <a:pt x="1939580" y="2412874"/>
                </a:moveTo>
                <a:cubicBezTo>
                  <a:pt x="1944980" y="2412874"/>
                  <a:pt x="1949364" y="2417201"/>
                  <a:pt x="1949364" y="2422605"/>
                </a:cubicBezTo>
                <a:cubicBezTo>
                  <a:pt x="1949364" y="2428009"/>
                  <a:pt x="1944918" y="2432394"/>
                  <a:pt x="1939580" y="2432394"/>
                </a:cubicBezTo>
                <a:cubicBezTo>
                  <a:pt x="1934245" y="2432394"/>
                  <a:pt x="1929860" y="2427945"/>
                  <a:pt x="1929860" y="2422605"/>
                </a:cubicBezTo>
                <a:cubicBezTo>
                  <a:pt x="1929860" y="2417262"/>
                  <a:pt x="1934181" y="2412874"/>
                  <a:pt x="1939580" y="2412874"/>
                </a:cubicBezTo>
                <a:close/>
                <a:moveTo>
                  <a:pt x="2180788" y="2412871"/>
                </a:moveTo>
                <a:cubicBezTo>
                  <a:pt x="2186189" y="2412871"/>
                  <a:pt x="2190580" y="2417198"/>
                  <a:pt x="2190580" y="2422602"/>
                </a:cubicBezTo>
                <a:cubicBezTo>
                  <a:pt x="2190580" y="2428006"/>
                  <a:pt x="2186136" y="2432390"/>
                  <a:pt x="2180788" y="2432390"/>
                </a:cubicBezTo>
                <a:cubicBezTo>
                  <a:pt x="2175475" y="2432390"/>
                  <a:pt x="2171083" y="2427941"/>
                  <a:pt x="2171083" y="2422602"/>
                </a:cubicBezTo>
                <a:cubicBezTo>
                  <a:pt x="2171083" y="2417259"/>
                  <a:pt x="2175412" y="2412871"/>
                  <a:pt x="2180788" y="2412871"/>
                </a:cubicBezTo>
                <a:close/>
                <a:moveTo>
                  <a:pt x="2422037" y="2412868"/>
                </a:moveTo>
                <a:cubicBezTo>
                  <a:pt x="2427370" y="2412868"/>
                  <a:pt x="2431752" y="2417194"/>
                  <a:pt x="2431752" y="2422598"/>
                </a:cubicBezTo>
                <a:cubicBezTo>
                  <a:pt x="2431752" y="2428002"/>
                  <a:pt x="2427435" y="2432387"/>
                  <a:pt x="2422037" y="2432387"/>
                </a:cubicBezTo>
                <a:cubicBezTo>
                  <a:pt x="2416639" y="2432387"/>
                  <a:pt x="2412257" y="2427937"/>
                  <a:pt x="2412257" y="2422598"/>
                </a:cubicBezTo>
                <a:cubicBezTo>
                  <a:pt x="2412257" y="2417255"/>
                  <a:pt x="2416639" y="2412868"/>
                  <a:pt x="2422037" y="2412868"/>
                </a:cubicBezTo>
                <a:close/>
                <a:moveTo>
                  <a:pt x="2663275" y="2412864"/>
                </a:moveTo>
                <a:cubicBezTo>
                  <a:pt x="2668611" y="2412864"/>
                  <a:pt x="2672998" y="2417190"/>
                  <a:pt x="2672998" y="2422594"/>
                </a:cubicBezTo>
                <a:cubicBezTo>
                  <a:pt x="2672998" y="2427998"/>
                  <a:pt x="2668675" y="2432383"/>
                  <a:pt x="2663275" y="2432383"/>
                </a:cubicBezTo>
                <a:cubicBezTo>
                  <a:pt x="2657875" y="2432383"/>
                  <a:pt x="2653491" y="2427934"/>
                  <a:pt x="2653491" y="2422594"/>
                </a:cubicBezTo>
                <a:cubicBezTo>
                  <a:pt x="2653491" y="2417251"/>
                  <a:pt x="2657875" y="2412864"/>
                  <a:pt x="2663275" y="2412864"/>
                </a:cubicBezTo>
                <a:close/>
                <a:moveTo>
                  <a:pt x="2904572" y="2412861"/>
                </a:moveTo>
                <a:cubicBezTo>
                  <a:pt x="2909971" y="2412861"/>
                  <a:pt x="2914354" y="2417187"/>
                  <a:pt x="2914354" y="2422591"/>
                </a:cubicBezTo>
                <a:cubicBezTo>
                  <a:pt x="2914354" y="2427995"/>
                  <a:pt x="2909971" y="2432379"/>
                  <a:pt x="2904572" y="2432379"/>
                </a:cubicBezTo>
                <a:cubicBezTo>
                  <a:pt x="2899173" y="2432379"/>
                  <a:pt x="2894790" y="2427930"/>
                  <a:pt x="2894790" y="2422591"/>
                </a:cubicBezTo>
                <a:cubicBezTo>
                  <a:pt x="2894790" y="2417248"/>
                  <a:pt x="2899173" y="2412861"/>
                  <a:pt x="2904572" y="2412861"/>
                </a:cubicBezTo>
                <a:close/>
                <a:moveTo>
                  <a:pt x="3145750" y="2412858"/>
                </a:moveTo>
                <a:cubicBezTo>
                  <a:pt x="3151149" y="2412858"/>
                  <a:pt x="3155532" y="2417183"/>
                  <a:pt x="3155532" y="2422587"/>
                </a:cubicBezTo>
                <a:cubicBezTo>
                  <a:pt x="3155532" y="2427991"/>
                  <a:pt x="3151086" y="2432376"/>
                  <a:pt x="3145750" y="2432376"/>
                </a:cubicBezTo>
                <a:cubicBezTo>
                  <a:pt x="3140415" y="2432376"/>
                  <a:pt x="3136032" y="2427926"/>
                  <a:pt x="3136032" y="2422587"/>
                </a:cubicBezTo>
                <a:cubicBezTo>
                  <a:pt x="3136032" y="2417244"/>
                  <a:pt x="3140351" y="2412858"/>
                  <a:pt x="3145750" y="2412858"/>
                </a:cubicBezTo>
                <a:close/>
                <a:moveTo>
                  <a:pt x="3386958" y="2412854"/>
                </a:moveTo>
                <a:cubicBezTo>
                  <a:pt x="3392358" y="2412854"/>
                  <a:pt x="3396743" y="2417180"/>
                  <a:pt x="3396743" y="2422583"/>
                </a:cubicBezTo>
                <a:cubicBezTo>
                  <a:pt x="3396743" y="2427987"/>
                  <a:pt x="3392295" y="2432372"/>
                  <a:pt x="3386958" y="2432372"/>
                </a:cubicBezTo>
                <a:cubicBezTo>
                  <a:pt x="3381621" y="2432372"/>
                  <a:pt x="3377235" y="2427923"/>
                  <a:pt x="3377235" y="2422583"/>
                </a:cubicBezTo>
                <a:cubicBezTo>
                  <a:pt x="3377235" y="2417240"/>
                  <a:pt x="3381556" y="2412854"/>
                  <a:pt x="3386958" y="2412854"/>
                </a:cubicBezTo>
                <a:close/>
                <a:moveTo>
                  <a:pt x="3628211" y="2412850"/>
                </a:moveTo>
                <a:cubicBezTo>
                  <a:pt x="3633528" y="2412850"/>
                  <a:pt x="3637936" y="2417176"/>
                  <a:pt x="3637936" y="2422580"/>
                </a:cubicBezTo>
                <a:cubicBezTo>
                  <a:pt x="3637936" y="2427984"/>
                  <a:pt x="3633592" y="2432368"/>
                  <a:pt x="3628211" y="2432368"/>
                </a:cubicBezTo>
                <a:cubicBezTo>
                  <a:pt x="3622813" y="2432368"/>
                  <a:pt x="3618430" y="2427919"/>
                  <a:pt x="3618430" y="2422580"/>
                </a:cubicBezTo>
                <a:cubicBezTo>
                  <a:pt x="3618430" y="2417237"/>
                  <a:pt x="3622813" y="2412850"/>
                  <a:pt x="3628211" y="2412850"/>
                </a:cubicBezTo>
                <a:close/>
                <a:moveTo>
                  <a:pt x="3869430" y="2412847"/>
                </a:moveTo>
                <a:cubicBezTo>
                  <a:pt x="3874763" y="2412847"/>
                  <a:pt x="3879147" y="2417173"/>
                  <a:pt x="3879147" y="2422576"/>
                </a:cubicBezTo>
                <a:cubicBezTo>
                  <a:pt x="3879147" y="2427980"/>
                  <a:pt x="3874828" y="2432364"/>
                  <a:pt x="3869430" y="2432364"/>
                </a:cubicBezTo>
                <a:cubicBezTo>
                  <a:pt x="3864030" y="2432364"/>
                  <a:pt x="3859646" y="2427915"/>
                  <a:pt x="3859646" y="2422576"/>
                </a:cubicBezTo>
                <a:cubicBezTo>
                  <a:pt x="3859646" y="2417234"/>
                  <a:pt x="3864030" y="2412847"/>
                  <a:pt x="3869430" y="2412847"/>
                </a:cubicBezTo>
                <a:close/>
                <a:moveTo>
                  <a:pt x="4110581" y="2412843"/>
                </a:moveTo>
                <a:cubicBezTo>
                  <a:pt x="4115984" y="2412843"/>
                  <a:pt x="4120362" y="2417170"/>
                  <a:pt x="4120362" y="2422572"/>
                </a:cubicBezTo>
                <a:cubicBezTo>
                  <a:pt x="4120362" y="2427976"/>
                  <a:pt x="4115984" y="2432361"/>
                  <a:pt x="4110581" y="2432361"/>
                </a:cubicBezTo>
                <a:cubicBezTo>
                  <a:pt x="4105180" y="2432361"/>
                  <a:pt x="4100799" y="2427912"/>
                  <a:pt x="4100799" y="2422572"/>
                </a:cubicBezTo>
                <a:cubicBezTo>
                  <a:pt x="4100799" y="2417230"/>
                  <a:pt x="4105180" y="2412843"/>
                  <a:pt x="4110581" y="2412843"/>
                </a:cubicBezTo>
                <a:close/>
                <a:moveTo>
                  <a:pt x="4351806" y="2412840"/>
                </a:moveTo>
                <a:cubicBezTo>
                  <a:pt x="4357195" y="2412840"/>
                  <a:pt x="4361580" y="2417166"/>
                  <a:pt x="4361580" y="2422569"/>
                </a:cubicBezTo>
                <a:cubicBezTo>
                  <a:pt x="4361580" y="2427973"/>
                  <a:pt x="4357195" y="2432357"/>
                  <a:pt x="4351806" y="2432357"/>
                </a:cubicBezTo>
                <a:cubicBezTo>
                  <a:pt x="4346397" y="2432357"/>
                  <a:pt x="4342006" y="2427908"/>
                  <a:pt x="4342006" y="2422569"/>
                </a:cubicBezTo>
                <a:cubicBezTo>
                  <a:pt x="4342006" y="2417227"/>
                  <a:pt x="4346397" y="2412840"/>
                  <a:pt x="4351806" y="2412840"/>
                </a:cubicBezTo>
                <a:close/>
                <a:moveTo>
                  <a:pt x="4593017" y="2412837"/>
                </a:moveTo>
                <a:cubicBezTo>
                  <a:pt x="4598413" y="2412837"/>
                  <a:pt x="4602795" y="2417163"/>
                  <a:pt x="4602795" y="2422565"/>
                </a:cubicBezTo>
                <a:cubicBezTo>
                  <a:pt x="4602795" y="2427969"/>
                  <a:pt x="4598353" y="2432353"/>
                  <a:pt x="4593017" y="2432353"/>
                </a:cubicBezTo>
                <a:cubicBezTo>
                  <a:pt x="4587686" y="2432353"/>
                  <a:pt x="4583304" y="2427904"/>
                  <a:pt x="4583304" y="2422565"/>
                </a:cubicBezTo>
                <a:cubicBezTo>
                  <a:pt x="4583304" y="2417224"/>
                  <a:pt x="4587622" y="2412837"/>
                  <a:pt x="4593017" y="2412837"/>
                </a:cubicBezTo>
                <a:close/>
                <a:moveTo>
                  <a:pt x="4834252" y="2412833"/>
                </a:moveTo>
                <a:cubicBezTo>
                  <a:pt x="4839658" y="2412833"/>
                  <a:pt x="4844040" y="2417159"/>
                  <a:pt x="4844040" y="2422561"/>
                </a:cubicBezTo>
                <a:cubicBezTo>
                  <a:pt x="4844040" y="2427965"/>
                  <a:pt x="4839595" y="2432350"/>
                  <a:pt x="4834252" y="2432350"/>
                </a:cubicBezTo>
                <a:cubicBezTo>
                  <a:pt x="4828915" y="2432350"/>
                  <a:pt x="4824534" y="2427900"/>
                  <a:pt x="4824534" y="2422561"/>
                </a:cubicBezTo>
                <a:cubicBezTo>
                  <a:pt x="4824534" y="2417220"/>
                  <a:pt x="4828851" y="2412833"/>
                  <a:pt x="4834252" y="2412833"/>
                </a:cubicBezTo>
                <a:close/>
                <a:moveTo>
                  <a:pt x="5075485" y="2412830"/>
                </a:moveTo>
                <a:cubicBezTo>
                  <a:pt x="5080819" y="2412830"/>
                  <a:pt x="5085201" y="2417155"/>
                  <a:pt x="5085201" y="2422557"/>
                </a:cubicBezTo>
                <a:cubicBezTo>
                  <a:pt x="5085201" y="2427961"/>
                  <a:pt x="5080883" y="2432346"/>
                  <a:pt x="5075485" y="2432346"/>
                </a:cubicBezTo>
                <a:cubicBezTo>
                  <a:pt x="5070087" y="2432346"/>
                  <a:pt x="5065705" y="2427897"/>
                  <a:pt x="5065705" y="2422557"/>
                </a:cubicBezTo>
                <a:cubicBezTo>
                  <a:pt x="5065705" y="2417216"/>
                  <a:pt x="5070087" y="2412830"/>
                  <a:pt x="5075485" y="2412830"/>
                </a:cubicBezTo>
                <a:close/>
                <a:moveTo>
                  <a:pt x="5316710" y="2412826"/>
                </a:moveTo>
                <a:cubicBezTo>
                  <a:pt x="5322044" y="2412826"/>
                  <a:pt x="5326429" y="2417152"/>
                  <a:pt x="5326429" y="2422554"/>
                </a:cubicBezTo>
                <a:cubicBezTo>
                  <a:pt x="5326429" y="2427958"/>
                  <a:pt x="5322105" y="2432342"/>
                  <a:pt x="5316710" y="2432342"/>
                </a:cubicBezTo>
                <a:cubicBezTo>
                  <a:pt x="5311314" y="2432342"/>
                  <a:pt x="5306924" y="2427893"/>
                  <a:pt x="5306924" y="2422554"/>
                </a:cubicBezTo>
                <a:cubicBezTo>
                  <a:pt x="5306924" y="2417213"/>
                  <a:pt x="5311314" y="2412826"/>
                  <a:pt x="5316710" y="2412826"/>
                </a:cubicBezTo>
                <a:close/>
                <a:moveTo>
                  <a:pt x="5557991" y="2412823"/>
                </a:moveTo>
                <a:cubicBezTo>
                  <a:pt x="5563391" y="2412823"/>
                  <a:pt x="5567774" y="2417148"/>
                  <a:pt x="5567774" y="2422550"/>
                </a:cubicBezTo>
                <a:cubicBezTo>
                  <a:pt x="5567774" y="2427954"/>
                  <a:pt x="5563391" y="2432339"/>
                  <a:pt x="5557991" y="2432339"/>
                </a:cubicBezTo>
                <a:cubicBezTo>
                  <a:pt x="5552592" y="2432339"/>
                  <a:pt x="5548208" y="2427889"/>
                  <a:pt x="5548208" y="2422550"/>
                </a:cubicBezTo>
                <a:cubicBezTo>
                  <a:pt x="5548208" y="2417209"/>
                  <a:pt x="5552592" y="2412823"/>
                  <a:pt x="5557991" y="2412823"/>
                </a:cubicBezTo>
                <a:close/>
                <a:moveTo>
                  <a:pt x="5799205" y="2412820"/>
                </a:moveTo>
                <a:cubicBezTo>
                  <a:pt x="5804606" y="2412820"/>
                  <a:pt x="5808989" y="2417144"/>
                  <a:pt x="5808989" y="2422546"/>
                </a:cubicBezTo>
                <a:cubicBezTo>
                  <a:pt x="5808989" y="2427950"/>
                  <a:pt x="5804542" y="2432335"/>
                  <a:pt x="5799205" y="2432335"/>
                </a:cubicBezTo>
                <a:cubicBezTo>
                  <a:pt x="5793870" y="2432335"/>
                  <a:pt x="5789486" y="2427886"/>
                  <a:pt x="5789486" y="2422546"/>
                </a:cubicBezTo>
                <a:cubicBezTo>
                  <a:pt x="5789486" y="2417205"/>
                  <a:pt x="5793806" y="2412820"/>
                  <a:pt x="5799205" y="2412820"/>
                </a:cubicBezTo>
                <a:close/>
                <a:moveTo>
                  <a:pt x="6040432" y="2412816"/>
                </a:moveTo>
                <a:cubicBezTo>
                  <a:pt x="6045832" y="2412816"/>
                  <a:pt x="6050216" y="2417140"/>
                  <a:pt x="6050216" y="2422543"/>
                </a:cubicBezTo>
                <a:cubicBezTo>
                  <a:pt x="6050216" y="2427947"/>
                  <a:pt x="6045769" y="2432331"/>
                  <a:pt x="6040432" y="2432331"/>
                </a:cubicBezTo>
                <a:cubicBezTo>
                  <a:pt x="6035095" y="2432331"/>
                  <a:pt x="6030712" y="2427882"/>
                  <a:pt x="6030712" y="2422543"/>
                </a:cubicBezTo>
                <a:cubicBezTo>
                  <a:pt x="6030712" y="2417202"/>
                  <a:pt x="6035032" y="2412816"/>
                  <a:pt x="6040432" y="2412816"/>
                </a:cubicBezTo>
                <a:close/>
                <a:moveTo>
                  <a:pt x="6281661" y="2412813"/>
                </a:moveTo>
                <a:cubicBezTo>
                  <a:pt x="6286997" y="2412813"/>
                  <a:pt x="6291381" y="2417137"/>
                  <a:pt x="6291381" y="2422539"/>
                </a:cubicBezTo>
                <a:cubicBezTo>
                  <a:pt x="6291381" y="2427943"/>
                  <a:pt x="6287061" y="2432328"/>
                  <a:pt x="6281661" y="2432328"/>
                </a:cubicBezTo>
                <a:cubicBezTo>
                  <a:pt x="6276261" y="2432328"/>
                  <a:pt x="6271877" y="2427878"/>
                  <a:pt x="6271877" y="2422539"/>
                </a:cubicBezTo>
                <a:cubicBezTo>
                  <a:pt x="6271877" y="2417198"/>
                  <a:pt x="6276261" y="2412813"/>
                  <a:pt x="6281661" y="2412813"/>
                </a:cubicBezTo>
                <a:close/>
                <a:moveTo>
                  <a:pt x="6522889" y="2412810"/>
                </a:moveTo>
                <a:cubicBezTo>
                  <a:pt x="6528225" y="2412810"/>
                  <a:pt x="6532610" y="2417133"/>
                  <a:pt x="6532610" y="2422535"/>
                </a:cubicBezTo>
                <a:cubicBezTo>
                  <a:pt x="6532610" y="2427939"/>
                  <a:pt x="6528289" y="2432324"/>
                  <a:pt x="6522889" y="2432324"/>
                </a:cubicBezTo>
                <a:cubicBezTo>
                  <a:pt x="6517489" y="2432324"/>
                  <a:pt x="6513105" y="2427875"/>
                  <a:pt x="6513105" y="2422535"/>
                </a:cubicBezTo>
                <a:cubicBezTo>
                  <a:pt x="6513105" y="2417195"/>
                  <a:pt x="6517489" y="2412810"/>
                  <a:pt x="6522889" y="2412810"/>
                </a:cubicBezTo>
                <a:close/>
                <a:moveTo>
                  <a:pt x="6764118" y="2412806"/>
                </a:moveTo>
                <a:cubicBezTo>
                  <a:pt x="6769518" y="2412806"/>
                  <a:pt x="6773902" y="2417129"/>
                  <a:pt x="6773902" y="2422532"/>
                </a:cubicBezTo>
                <a:cubicBezTo>
                  <a:pt x="6773902" y="2427936"/>
                  <a:pt x="6769518" y="2432320"/>
                  <a:pt x="6764118" y="2432320"/>
                </a:cubicBezTo>
                <a:cubicBezTo>
                  <a:pt x="6758718" y="2432320"/>
                  <a:pt x="6754335" y="2427871"/>
                  <a:pt x="6754335" y="2422532"/>
                </a:cubicBezTo>
                <a:cubicBezTo>
                  <a:pt x="6754335" y="2417192"/>
                  <a:pt x="6758718" y="2412806"/>
                  <a:pt x="6764118" y="2412806"/>
                </a:cubicBezTo>
                <a:close/>
                <a:moveTo>
                  <a:pt x="7005346" y="2412802"/>
                </a:moveTo>
                <a:cubicBezTo>
                  <a:pt x="7010746" y="2412802"/>
                  <a:pt x="7015130" y="2417126"/>
                  <a:pt x="7015130" y="2422528"/>
                </a:cubicBezTo>
                <a:cubicBezTo>
                  <a:pt x="7015130" y="2427932"/>
                  <a:pt x="7010683" y="2432316"/>
                  <a:pt x="7005346" y="2432316"/>
                </a:cubicBezTo>
                <a:cubicBezTo>
                  <a:pt x="7000009" y="2432316"/>
                  <a:pt x="6995626" y="2427867"/>
                  <a:pt x="6995626" y="2422528"/>
                </a:cubicBezTo>
                <a:cubicBezTo>
                  <a:pt x="6995626" y="2417188"/>
                  <a:pt x="6999946" y="2412802"/>
                  <a:pt x="7005346" y="2412802"/>
                </a:cubicBezTo>
                <a:close/>
                <a:moveTo>
                  <a:pt x="7246575" y="2412799"/>
                </a:moveTo>
                <a:cubicBezTo>
                  <a:pt x="7251975" y="2412799"/>
                  <a:pt x="7256359" y="2417122"/>
                  <a:pt x="7256359" y="2422524"/>
                </a:cubicBezTo>
                <a:cubicBezTo>
                  <a:pt x="7256359" y="2427928"/>
                  <a:pt x="7251912" y="2432313"/>
                  <a:pt x="7246575" y="2432313"/>
                </a:cubicBezTo>
                <a:cubicBezTo>
                  <a:pt x="7241238" y="2432313"/>
                  <a:pt x="7236855" y="2427864"/>
                  <a:pt x="7236855" y="2422524"/>
                </a:cubicBezTo>
                <a:cubicBezTo>
                  <a:pt x="7236855" y="2417185"/>
                  <a:pt x="7241175" y="2412799"/>
                  <a:pt x="7246575" y="2412799"/>
                </a:cubicBezTo>
                <a:close/>
                <a:moveTo>
                  <a:pt x="7487803" y="2412795"/>
                </a:moveTo>
                <a:cubicBezTo>
                  <a:pt x="7493139" y="2412795"/>
                  <a:pt x="7497524" y="2417119"/>
                  <a:pt x="7497524" y="2422520"/>
                </a:cubicBezTo>
                <a:cubicBezTo>
                  <a:pt x="7497524" y="2427925"/>
                  <a:pt x="7493203" y="2432309"/>
                  <a:pt x="7487803" y="2432309"/>
                </a:cubicBezTo>
                <a:cubicBezTo>
                  <a:pt x="7482403" y="2432309"/>
                  <a:pt x="7478019" y="2427860"/>
                  <a:pt x="7478019" y="2422520"/>
                </a:cubicBezTo>
                <a:cubicBezTo>
                  <a:pt x="7478019" y="2417181"/>
                  <a:pt x="7482403" y="2412795"/>
                  <a:pt x="7487803" y="2412795"/>
                </a:cubicBezTo>
                <a:close/>
                <a:moveTo>
                  <a:pt x="7729032" y="2412792"/>
                </a:moveTo>
                <a:cubicBezTo>
                  <a:pt x="7734369" y="2412792"/>
                  <a:pt x="7738753" y="2417116"/>
                  <a:pt x="7738753" y="2422517"/>
                </a:cubicBezTo>
                <a:cubicBezTo>
                  <a:pt x="7738753" y="2427921"/>
                  <a:pt x="7734432" y="2432305"/>
                  <a:pt x="7729032" y="2432305"/>
                </a:cubicBezTo>
                <a:cubicBezTo>
                  <a:pt x="7723632" y="2432305"/>
                  <a:pt x="7719249" y="2427856"/>
                  <a:pt x="7719249" y="2422517"/>
                </a:cubicBezTo>
                <a:cubicBezTo>
                  <a:pt x="7719249" y="2417177"/>
                  <a:pt x="7723632" y="2412792"/>
                  <a:pt x="7729032" y="2412792"/>
                </a:cubicBezTo>
                <a:close/>
                <a:moveTo>
                  <a:pt x="7970260" y="2412789"/>
                </a:moveTo>
                <a:cubicBezTo>
                  <a:pt x="7975661" y="2412789"/>
                  <a:pt x="7980044" y="2417113"/>
                  <a:pt x="7980044" y="2422513"/>
                </a:cubicBezTo>
                <a:cubicBezTo>
                  <a:pt x="7980044" y="2427917"/>
                  <a:pt x="7975661" y="2432302"/>
                  <a:pt x="7970260" y="2432302"/>
                </a:cubicBezTo>
                <a:cubicBezTo>
                  <a:pt x="7964860" y="2432302"/>
                  <a:pt x="7960477" y="2427852"/>
                  <a:pt x="7960477" y="2422513"/>
                </a:cubicBezTo>
                <a:cubicBezTo>
                  <a:pt x="7960477" y="2417174"/>
                  <a:pt x="7964860" y="2412789"/>
                  <a:pt x="7970260" y="2412789"/>
                </a:cubicBezTo>
                <a:close/>
                <a:moveTo>
                  <a:pt x="8211553" y="2412785"/>
                </a:moveTo>
                <a:cubicBezTo>
                  <a:pt x="8216889" y="2412785"/>
                  <a:pt x="8221273" y="2417109"/>
                  <a:pt x="8221273" y="2422509"/>
                </a:cubicBezTo>
                <a:cubicBezTo>
                  <a:pt x="8221273" y="2427913"/>
                  <a:pt x="8216953" y="2432298"/>
                  <a:pt x="8211553" y="2432298"/>
                </a:cubicBezTo>
                <a:cubicBezTo>
                  <a:pt x="8206152" y="2432298"/>
                  <a:pt x="8201769" y="2427849"/>
                  <a:pt x="8201769" y="2422509"/>
                </a:cubicBezTo>
                <a:cubicBezTo>
                  <a:pt x="8201769" y="2417170"/>
                  <a:pt x="8206152" y="2412785"/>
                  <a:pt x="8211553" y="2412785"/>
                </a:cubicBezTo>
                <a:close/>
                <a:moveTo>
                  <a:pt x="8452781" y="2412782"/>
                </a:moveTo>
                <a:cubicBezTo>
                  <a:pt x="8458181" y="2412782"/>
                  <a:pt x="8462566" y="2417105"/>
                  <a:pt x="8462566" y="2422506"/>
                </a:cubicBezTo>
                <a:cubicBezTo>
                  <a:pt x="8462566" y="2427910"/>
                  <a:pt x="8458118" y="2432294"/>
                  <a:pt x="8452781" y="2432294"/>
                </a:cubicBezTo>
                <a:cubicBezTo>
                  <a:pt x="8447445" y="2432294"/>
                  <a:pt x="8443061" y="2427845"/>
                  <a:pt x="8443061" y="2422506"/>
                </a:cubicBezTo>
                <a:cubicBezTo>
                  <a:pt x="8443061" y="2417167"/>
                  <a:pt x="8447381" y="2412782"/>
                  <a:pt x="8452781" y="2412782"/>
                </a:cubicBezTo>
                <a:close/>
                <a:moveTo>
                  <a:pt x="8694009" y="2412778"/>
                </a:moveTo>
                <a:cubicBezTo>
                  <a:pt x="8699346" y="2412778"/>
                  <a:pt x="8703730" y="2417102"/>
                  <a:pt x="8703730" y="2422502"/>
                </a:cubicBezTo>
                <a:cubicBezTo>
                  <a:pt x="8703730" y="2427906"/>
                  <a:pt x="8699346" y="2432291"/>
                  <a:pt x="8694009" y="2432291"/>
                </a:cubicBezTo>
                <a:cubicBezTo>
                  <a:pt x="8688673" y="2432291"/>
                  <a:pt x="8684289" y="2427841"/>
                  <a:pt x="8684289" y="2422502"/>
                </a:cubicBezTo>
                <a:cubicBezTo>
                  <a:pt x="8684289" y="2417164"/>
                  <a:pt x="8688609" y="2412778"/>
                  <a:pt x="8694009" y="2412778"/>
                </a:cubicBezTo>
                <a:close/>
                <a:moveTo>
                  <a:pt x="8935237" y="2412775"/>
                </a:moveTo>
                <a:cubicBezTo>
                  <a:pt x="8940574" y="2412775"/>
                  <a:pt x="8944958" y="2417098"/>
                  <a:pt x="8944958" y="2422499"/>
                </a:cubicBezTo>
                <a:cubicBezTo>
                  <a:pt x="8944958" y="2427902"/>
                  <a:pt x="8940638" y="2432287"/>
                  <a:pt x="8935237" y="2432287"/>
                </a:cubicBezTo>
                <a:cubicBezTo>
                  <a:pt x="8929837" y="2432287"/>
                  <a:pt x="8925454" y="2427838"/>
                  <a:pt x="8925454" y="2422499"/>
                </a:cubicBezTo>
                <a:cubicBezTo>
                  <a:pt x="8925454" y="2417161"/>
                  <a:pt x="8929837" y="2412775"/>
                  <a:pt x="8935237" y="2412775"/>
                </a:cubicBezTo>
                <a:close/>
                <a:moveTo>
                  <a:pt x="9176467" y="2412772"/>
                </a:moveTo>
                <a:cubicBezTo>
                  <a:pt x="9181803" y="2412772"/>
                  <a:pt x="9186187" y="2417094"/>
                  <a:pt x="9186187" y="2422495"/>
                </a:cubicBezTo>
                <a:cubicBezTo>
                  <a:pt x="9186187" y="2427899"/>
                  <a:pt x="9181867" y="2432283"/>
                  <a:pt x="9176467" y="2432283"/>
                </a:cubicBezTo>
                <a:cubicBezTo>
                  <a:pt x="9171066" y="2432283"/>
                  <a:pt x="9166683" y="2427834"/>
                  <a:pt x="9166683" y="2422495"/>
                </a:cubicBezTo>
                <a:cubicBezTo>
                  <a:pt x="9166683" y="2417157"/>
                  <a:pt x="9171066" y="2412772"/>
                  <a:pt x="9176467" y="2412772"/>
                </a:cubicBezTo>
                <a:close/>
                <a:moveTo>
                  <a:pt x="9417695" y="2412768"/>
                </a:moveTo>
                <a:cubicBezTo>
                  <a:pt x="9423031" y="2412768"/>
                  <a:pt x="9427416" y="2417091"/>
                  <a:pt x="9427416" y="2422492"/>
                </a:cubicBezTo>
                <a:cubicBezTo>
                  <a:pt x="9427416" y="2427895"/>
                  <a:pt x="9423095" y="2432279"/>
                  <a:pt x="9417695" y="2432279"/>
                </a:cubicBezTo>
                <a:cubicBezTo>
                  <a:pt x="9412295" y="2432279"/>
                  <a:pt x="9407911" y="2427830"/>
                  <a:pt x="9407911" y="2422492"/>
                </a:cubicBezTo>
                <a:cubicBezTo>
                  <a:pt x="9407911" y="2417153"/>
                  <a:pt x="9412295" y="2412768"/>
                  <a:pt x="9417695" y="2412768"/>
                </a:cubicBezTo>
                <a:close/>
                <a:moveTo>
                  <a:pt x="9649203" y="2171571"/>
                </a:moveTo>
                <a:cubicBezTo>
                  <a:pt x="9654540" y="2171571"/>
                  <a:pt x="9658923" y="2175896"/>
                  <a:pt x="9658923" y="2181305"/>
                </a:cubicBezTo>
                <a:cubicBezTo>
                  <a:pt x="9658923" y="2186715"/>
                  <a:pt x="9654540" y="2191108"/>
                  <a:pt x="9649203" y="2191108"/>
                </a:cubicBezTo>
                <a:cubicBezTo>
                  <a:pt x="9643866" y="2191108"/>
                  <a:pt x="9639483" y="2186652"/>
                  <a:pt x="9639483" y="2181305"/>
                </a:cubicBezTo>
                <a:cubicBezTo>
                  <a:pt x="9639483" y="2175959"/>
                  <a:pt x="9643803" y="2171571"/>
                  <a:pt x="9649203" y="2171571"/>
                </a:cubicBezTo>
                <a:close/>
                <a:moveTo>
                  <a:pt x="9890432" y="2171569"/>
                </a:moveTo>
                <a:cubicBezTo>
                  <a:pt x="9895768" y="2171569"/>
                  <a:pt x="9900152" y="2175895"/>
                  <a:pt x="9900152" y="2181304"/>
                </a:cubicBezTo>
                <a:cubicBezTo>
                  <a:pt x="9900152" y="2186715"/>
                  <a:pt x="9895832" y="2191107"/>
                  <a:pt x="9890432" y="2191107"/>
                </a:cubicBezTo>
                <a:cubicBezTo>
                  <a:pt x="9885031" y="2191107"/>
                  <a:pt x="9880648" y="2186651"/>
                  <a:pt x="9880648" y="2181304"/>
                </a:cubicBezTo>
                <a:cubicBezTo>
                  <a:pt x="9880648" y="2175959"/>
                  <a:pt x="9885031" y="2171569"/>
                  <a:pt x="9890432" y="2171569"/>
                </a:cubicBezTo>
                <a:close/>
                <a:moveTo>
                  <a:pt x="10131660" y="2171568"/>
                </a:moveTo>
                <a:cubicBezTo>
                  <a:pt x="10137060" y="2171568"/>
                  <a:pt x="10141444" y="2175894"/>
                  <a:pt x="10141444" y="2181302"/>
                </a:cubicBezTo>
                <a:cubicBezTo>
                  <a:pt x="10141444" y="2186714"/>
                  <a:pt x="10136997" y="2191106"/>
                  <a:pt x="10131660" y="2191106"/>
                </a:cubicBezTo>
                <a:cubicBezTo>
                  <a:pt x="10126323" y="2191106"/>
                  <a:pt x="10121940" y="2186649"/>
                  <a:pt x="10121940" y="2181302"/>
                </a:cubicBezTo>
                <a:cubicBezTo>
                  <a:pt x="10121940" y="2175958"/>
                  <a:pt x="10126260" y="2171568"/>
                  <a:pt x="10131660" y="2171568"/>
                </a:cubicBezTo>
                <a:close/>
                <a:moveTo>
                  <a:pt x="10372888" y="2171567"/>
                </a:moveTo>
                <a:cubicBezTo>
                  <a:pt x="10378288" y="2171567"/>
                  <a:pt x="10382673" y="2175893"/>
                  <a:pt x="10382673" y="2181300"/>
                </a:cubicBezTo>
                <a:cubicBezTo>
                  <a:pt x="10382673" y="2186712"/>
                  <a:pt x="10378225" y="2191104"/>
                  <a:pt x="10372888" y="2191104"/>
                </a:cubicBezTo>
                <a:cubicBezTo>
                  <a:pt x="10367552" y="2191104"/>
                  <a:pt x="10363168" y="2186647"/>
                  <a:pt x="10363168" y="2181300"/>
                </a:cubicBezTo>
                <a:cubicBezTo>
                  <a:pt x="10363168" y="2175956"/>
                  <a:pt x="10367488" y="2171567"/>
                  <a:pt x="10372888" y="2171567"/>
                </a:cubicBezTo>
                <a:close/>
                <a:moveTo>
                  <a:pt x="10614116" y="2171566"/>
                </a:moveTo>
                <a:cubicBezTo>
                  <a:pt x="10619516" y="2171566"/>
                  <a:pt x="10623901" y="2175892"/>
                  <a:pt x="10623901" y="2181299"/>
                </a:cubicBezTo>
                <a:cubicBezTo>
                  <a:pt x="10623901" y="2186711"/>
                  <a:pt x="10619454" y="2191103"/>
                  <a:pt x="10614116" y="2191103"/>
                </a:cubicBezTo>
                <a:cubicBezTo>
                  <a:pt x="10608780" y="2191103"/>
                  <a:pt x="10604396" y="2186646"/>
                  <a:pt x="10604396" y="2181299"/>
                </a:cubicBezTo>
                <a:cubicBezTo>
                  <a:pt x="10604396" y="2175955"/>
                  <a:pt x="10608716" y="2171566"/>
                  <a:pt x="10614116" y="2171566"/>
                </a:cubicBezTo>
                <a:close/>
                <a:moveTo>
                  <a:pt x="10855345" y="2171566"/>
                </a:moveTo>
                <a:cubicBezTo>
                  <a:pt x="10860682" y="2171566"/>
                  <a:pt x="10865065" y="2175890"/>
                  <a:pt x="10865065" y="2181299"/>
                </a:cubicBezTo>
                <a:cubicBezTo>
                  <a:pt x="10865065" y="2186709"/>
                  <a:pt x="10860682" y="2191101"/>
                  <a:pt x="10855345" y="2191101"/>
                </a:cubicBezTo>
                <a:cubicBezTo>
                  <a:pt x="10850008" y="2191101"/>
                  <a:pt x="10845625" y="2186644"/>
                  <a:pt x="10845625" y="2181299"/>
                </a:cubicBezTo>
                <a:cubicBezTo>
                  <a:pt x="10845625" y="2175954"/>
                  <a:pt x="10849945" y="2171566"/>
                  <a:pt x="10855345" y="2171566"/>
                </a:cubicBezTo>
                <a:close/>
                <a:moveTo>
                  <a:pt x="11096574" y="2171564"/>
                </a:moveTo>
                <a:cubicBezTo>
                  <a:pt x="11101910" y="2171564"/>
                  <a:pt x="11106294" y="2175889"/>
                  <a:pt x="11106294" y="2181297"/>
                </a:cubicBezTo>
                <a:cubicBezTo>
                  <a:pt x="11106294" y="2186707"/>
                  <a:pt x="11101974" y="2191099"/>
                  <a:pt x="11096574" y="2191099"/>
                </a:cubicBezTo>
                <a:cubicBezTo>
                  <a:pt x="11091174" y="2191099"/>
                  <a:pt x="11086790" y="2186642"/>
                  <a:pt x="11086790" y="2181297"/>
                </a:cubicBezTo>
                <a:cubicBezTo>
                  <a:pt x="11086790" y="2175953"/>
                  <a:pt x="11091174" y="2171564"/>
                  <a:pt x="11096574" y="2171564"/>
                </a:cubicBezTo>
                <a:close/>
                <a:moveTo>
                  <a:pt x="11337802" y="2171563"/>
                </a:moveTo>
                <a:cubicBezTo>
                  <a:pt x="11343202" y="2171563"/>
                  <a:pt x="11347587" y="2175887"/>
                  <a:pt x="11347587" y="2181296"/>
                </a:cubicBezTo>
                <a:cubicBezTo>
                  <a:pt x="11347587" y="2186705"/>
                  <a:pt x="11343139" y="2191097"/>
                  <a:pt x="11337802" y="2191097"/>
                </a:cubicBezTo>
                <a:cubicBezTo>
                  <a:pt x="11332466" y="2191097"/>
                  <a:pt x="11328082" y="2186641"/>
                  <a:pt x="11328082" y="2181296"/>
                </a:cubicBezTo>
                <a:cubicBezTo>
                  <a:pt x="11328082" y="2175951"/>
                  <a:pt x="11332402" y="2171563"/>
                  <a:pt x="11337802" y="2171563"/>
                </a:cubicBezTo>
                <a:close/>
                <a:moveTo>
                  <a:pt x="11579030" y="2171561"/>
                </a:moveTo>
                <a:cubicBezTo>
                  <a:pt x="11584430" y="2171561"/>
                  <a:pt x="11588815" y="2175886"/>
                  <a:pt x="11588815" y="2181294"/>
                </a:cubicBezTo>
                <a:cubicBezTo>
                  <a:pt x="11588815" y="2186704"/>
                  <a:pt x="11584367" y="2191096"/>
                  <a:pt x="11579030" y="2191096"/>
                </a:cubicBezTo>
                <a:cubicBezTo>
                  <a:pt x="11573694" y="2191096"/>
                  <a:pt x="11569310" y="2186639"/>
                  <a:pt x="11569310" y="2181294"/>
                </a:cubicBezTo>
                <a:cubicBezTo>
                  <a:pt x="11569310" y="2175950"/>
                  <a:pt x="11573630" y="2171561"/>
                  <a:pt x="11579030" y="2171561"/>
                </a:cubicBezTo>
                <a:close/>
                <a:moveTo>
                  <a:pt x="11820259" y="2171560"/>
                </a:moveTo>
                <a:cubicBezTo>
                  <a:pt x="11825659" y="2171560"/>
                  <a:pt x="11830043" y="2175885"/>
                  <a:pt x="11830043" y="2181293"/>
                </a:cubicBezTo>
                <a:cubicBezTo>
                  <a:pt x="11830043" y="2186703"/>
                  <a:pt x="11825596" y="2191094"/>
                  <a:pt x="11820259" y="2191094"/>
                </a:cubicBezTo>
                <a:cubicBezTo>
                  <a:pt x="11814922" y="2191094"/>
                  <a:pt x="11810539" y="2186637"/>
                  <a:pt x="11810539" y="2181293"/>
                </a:cubicBezTo>
                <a:cubicBezTo>
                  <a:pt x="11810539" y="2175949"/>
                  <a:pt x="11814859" y="2171560"/>
                  <a:pt x="11820259" y="2171560"/>
                </a:cubicBezTo>
                <a:close/>
                <a:moveTo>
                  <a:pt x="9721" y="2171559"/>
                </a:moveTo>
                <a:cubicBezTo>
                  <a:pt x="15121" y="2171559"/>
                  <a:pt x="19505" y="2175884"/>
                  <a:pt x="19505" y="2181291"/>
                </a:cubicBezTo>
                <a:cubicBezTo>
                  <a:pt x="19505" y="2186701"/>
                  <a:pt x="15058" y="2191092"/>
                  <a:pt x="9721" y="2191092"/>
                </a:cubicBezTo>
                <a:cubicBezTo>
                  <a:pt x="4385" y="2191092"/>
                  <a:pt x="1" y="2186636"/>
                  <a:pt x="1" y="2181291"/>
                </a:cubicBezTo>
                <a:cubicBezTo>
                  <a:pt x="1" y="2175947"/>
                  <a:pt x="4321" y="2171559"/>
                  <a:pt x="9721" y="2171559"/>
                </a:cubicBezTo>
                <a:close/>
                <a:moveTo>
                  <a:pt x="251005" y="2171558"/>
                </a:moveTo>
                <a:cubicBezTo>
                  <a:pt x="256404" y="2171558"/>
                  <a:pt x="260788" y="2175884"/>
                  <a:pt x="260788" y="2181290"/>
                </a:cubicBezTo>
                <a:cubicBezTo>
                  <a:pt x="260788" y="2186700"/>
                  <a:pt x="256342" y="2191091"/>
                  <a:pt x="251005" y="2191091"/>
                </a:cubicBezTo>
                <a:cubicBezTo>
                  <a:pt x="245669" y="2191091"/>
                  <a:pt x="241285" y="2186635"/>
                  <a:pt x="241285" y="2181290"/>
                </a:cubicBezTo>
                <a:cubicBezTo>
                  <a:pt x="241285" y="2175946"/>
                  <a:pt x="245605" y="2171558"/>
                  <a:pt x="251005" y="2171558"/>
                </a:cubicBezTo>
                <a:close/>
                <a:moveTo>
                  <a:pt x="492224" y="2171557"/>
                </a:moveTo>
                <a:cubicBezTo>
                  <a:pt x="497560" y="2171557"/>
                  <a:pt x="501944" y="2175882"/>
                  <a:pt x="501944" y="2181289"/>
                </a:cubicBezTo>
                <a:cubicBezTo>
                  <a:pt x="501944" y="2186698"/>
                  <a:pt x="497624" y="2191089"/>
                  <a:pt x="492224" y="2191089"/>
                </a:cubicBezTo>
                <a:cubicBezTo>
                  <a:pt x="486824" y="2191089"/>
                  <a:pt x="482440" y="2186633"/>
                  <a:pt x="482440" y="2181289"/>
                </a:cubicBezTo>
                <a:cubicBezTo>
                  <a:pt x="482440" y="2175944"/>
                  <a:pt x="486824" y="2171557"/>
                  <a:pt x="492224" y="2171557"/>
                </a:cubicBezTo>
                <a:close/>
                <a:moveTo>
                  <a:pt x="733445" y="2171556"/>
                </a:moveTo>
                <a:cubicBezTo>
                  <a:pt x="738781" y="2171556"/>
                  <a:pt x="743165" y="2175881"/>
                  <a:pt x="743165" y="2181288"/>
                </a:cubicBezTo>
                <a:cubicBezTo>
                  <a:pt x="743165" y="2186696"/>
                  <a:pt x="738845" y="2191088"/>
                  <a:pt x="733445" y="2191088"/>
                </a:cubicBezTo>
                <a:cubicBezTo>
                  <a:pt x="728045" y="2191088"/>
                  <a:pt x="723661" y="2186631"/>
                  <a:pt x="723661" y="2181288"/>
                </a:cubicBezTo>
                <a:cubicBezTo>
                  <a:pt x="723661" y="2175943"/>
                  <a:pt x="728045" y="2171556"/>
                  <a:pt x="733445" y="2171556"/>
                </a:cubicBezTo>
                <a:close/>
                <a:moveTo>
                  <a:pt x="974665" y="2171555"/>
                </a:moveTo>
                <a:cubicBezTo>
                  <a:pt x="980065" y="2171555"/>
                  <a:pt x="984449" y="2175879"/>
                  <a:pt x="984449" y="2181286"/>
                </a:cubicBezTo>
                <a:cubicBezTo>
                  <a:pt x="984449" y="2186694"/>
                  <a:pt x="980002" y="2191086"/>
                  <a:pt x="974665" y="2191086"/>
                </a:cubicBezTo>
                <a:cubicBezTo>
                  <a:pt x="969329" y="2191086"/>
                  <a:pt x="964945" y="2186630"/>
                  <a:pt x="964945" y="2181286"/>
                </a:cubicBezTo>
                <a:cubicBezTo>
                  <a:pt x="964945" y="2175943"/>
                  <a:pt x="969265" y="2171555"/>
                  <a:pt x="974665" y="2171555"/>
                </a:cubicBezTo>
                <a:close/>
                <a:moveTo>
                  <a:pt x="1215885" y="2171553"/>
                </a:moveTo>
                <a:cubicBezTo>
                  <a:pt x="1221285" y="2171553"/>
                  <a:pt x="1225669" y="2175878"/>
                  <a:pt x="1225669" y="2181285"/>
                </a:cubicBezTo>
                <a:cubicBezTo>
                  <a:pt x="1225669" y="2186693"/>
                  <a:pt x="1221222" y="2191084"/>
                  <a:pt x="1215885" y="2191084"/>
                </a:cubicBezTo>
                <a:cubicBezTo>
                  <a:pt x="1210549" y="2191084"/>
                  <a:pt x="1206165" y="2186628"/>
                  <a:pt x="1206165" y="2181285"/>
                </a:cubicBezTo>
                <a:cubicBezTo>
                  <a:pt x="1206165" y="2175942"/>
                  <a:pt x="1210485" y="2171553"/>
                  <a:pt x="1215885" y="2171553"/>
                </a:cubicBezTo>
                <a:close/>
                <a:moveTo>
                  <a:pt x="1457106" y="2171552"/>
                </a:moveTo>
                <a:cubicBezTo>
                  <a:pt x="1462442" y="2171552"/>
                  <a:pt x="1466826" y="2175877"/>
                  <a:pt x="1466826" y="2181284"/>
                </a:cubicBezTo>
                <a:cubicBezTo>
                  <a:pt x="1466826" y="2186692"/>
                  <a:pt x="1462506" y="2191082"/>
                  <a:pt x="1457106" y="2191082"/>
                </a:cubicBezTo>
                <a:cubicBezTo>
                  <a:pt x="1451706" y="2191082"/>
                  <a:pt x="1447322" y="2186627"/>
                  <a:pt x="1447322" y="2181284"/>
                </a:cubicBezTo>
                <a:cubicBezTo>
                  <a:pt x="1447322" y="2175941"/>
                  <a:pt x="1451706" y="2171552"/>
                  <a:pt x="1457106" y="2171552"/>
                </a:cubicBezTo>
                <a:close/>
                <a:moveTo>
                  <a:pt x="1698331" y="2171551"/>
                </a:moveTo>
                <a:cubicBezTo>
                  <a:pt x="1703732" y="2171551"/>
                  <a:pt x="1708117" y="2175876"/>
                  <a:pt x="1708117" y="2181282"/>
                </a:cubicBezTo>
                <a:cubicBezTo>
                  <a:pt x="1708117" y="2186690"/>
                  <a:pt x="1703732" y="2191081"/>
                  <a:pt x="1698331" y="2191081"/>
                </a:cubicBezTo>
                <a:cubicBezTo>
                  <a:pt x="1692929" y="2191081"/>
                  <a:pt x="1688546" y="2186626"/>
                  <a:pt x="1688546" y="2181282"/>
                </a:cubicBezTo>
                <a:cubicBezTo>
                  <a:pt x="1688546" y="2175940"/>
                  <a:pt x="1692929" y="2171551"/>
                  <a:pt x="1698331" y="2171551"/>
                </a:cubicBezTo>
                <a:close/>
                <a:moveTo>
                  <a:pt x="1939580" y="2171550"/>
                </a:moveTo>
                <a:cubicBezTo>
                  <a:pt x="1944980" y="2171550"/>
                  <a:pt x="1949364" y="2175875"/>
                  <a:pt x="1949364" y="2181281"/>
                </a:cubicBezTo>
                <a:cubicBezTo>
                  <a:pt x="1949364" y="2186689"/>
                  <a:pt x="1944916" y="2191079"/>
                  <a:pt x="1939580" y="2191079"/>
                </a:cubicBezTo>
                <a:cubicBezTo>
                  <a:pt x="1934245" y="2191079"/>
                  <a:pt x="1929860" y="2186624"/>
                  <a:pt x="1929860" y="2181281"/>
                </a:cubicBezTo>
                <a:cubicBezTo>
                  <a:pt x="1929860" y="2175938"/>
                  <a:pt x="1934181" y="2171550"/>
                  <a:pt x="1939580" y="2171550"/>
                </a:cubicBezTo>
                <a:close/>
                <a:moveTo>
                  <a:pt x="2180788" y="2171549"/>
                </a:moveTo>
                <a:cubicBezTo>
                  <a:pt x="2186189" y="2171549"/>
                  <a:pt x="2190580" y="2175874"/>
                  <a:pt x="2190580" y="2181279"/>
                </a:cubicBezTo>
                <a:cubicBezTo>
                  <a:pt x="2190580" y="2186687"/>
                  <a:pt x="2186136" y="2191077"/>
                  <a:pt x="2180788" y="2191077"/>
                </a:cubicBezTo>
                <a:cubicBezTo>
                  <a:pt x="2175475" y="2191077"/>
                  <a:pt x="2171083" y="2186623"/>
                  <a:pt x="2171083" y="2181279"/>
                </a:cubicBezTo>
                <a:cubicBezTo>
                  <a:pt x="2171083" y="2175937"/>
                  <a:pt x="2175412" y="2171549"/>
                  <a:pt x="2180788" y="2171549"/>
                </a:cubicBezTo>
                <a:close/>
                <a:moveTo>
                  <a:pt x="2422037" y="2171548"/>
                </a:moveTo>
                <a:cubicBezTo>
                  <a:pt x="2427370" y="2171548"/>
                  <a:pt x="2431752" y="2175873"/>
                  <a:pt x="2431752" y="2181278"/>
                </a:cubicBezTo>
                <a:cubicBezTo>
                  <a:pt x="2431752" y="2186685"/>
                  <a:pt x="2427434" y="2191075"/>
                  <a:pt x="2422037" y="2191075"/>
                </a:cubicBezTo>
                <a:cubicBezTo>
                  <a:pt x="2416639" y="2191075"/>
                  <a:pt x="2412256" y="2186621"/>
                  <a:pt x="2412256" y="2181278"/>
                </a:cubicBezTo>
                <a:cubicBezTo>
                  <a:pt x="2412256" y="2175935"/>
                  <a:pt x="2416639" y="2171548"/>
                  <a:pt x="2422037" y="2171548"/>
                </a:cubicBezTo>
                <a:close/>
                <a:moveTo>
                  <a:pt x="2663275" y="2171546"/>
                </a:moveTo>
                <a:cubicBezTo>
                  <a:pt x="2668611" y="2171546"/>
                  <a:pt x="2672996" y="2175871"/>
                  <a:pt x="2672996" y="2181277"/>
                </a:cubicBezTo>
                <a:cubicBezTo>
                  <a:pt x="2672996" y="2186684"/>
                  <a:pt x="2668674" y="2191074"/>
                  <a:pt x="2663275" y="2191074"/>
                </a:cubicBezTo>
                <a:cubicBezTo>
                  <a:pt x="2657875" y="2191074"/>
                  <a:pt x="2653491" y="2186619"/>
                  <a:pt x="2653491" y="2181277"/>
                </a:cubicBezTo>
                <a:cubicBezTo>
                  <a:pt x="2653491" y="2175934"/>
                  <a:pt x="2657875" y="2171546"/>
                  <a:pt x="2663275" y="2171546"/>
                </a:cubicBezTo>
                <a:close/>
                <a:moveTo>
                  <a:pt x="2904571" y="2171545"/>
                </a:moveTo>
                <a:cubicBezTo>
                  <a:pt x="2909971" y="2171545"/>
                  <a:pt x="2914354" y="2175870"/>
                  <a:pt x="2914354" y="2181276"/>
                </a:cubicBezTo>
                <a:cubicBezTo>
                  <a:pt x="2914354" y="2186683"/>
                  <a:pt x="2909971" y="2191072"/>
                  <a:pt x="2904571" y="2191072"/>
                </a:cubicBezTo>
                <a:cubicBezTo>
                  <a:pt x="2899173" y="2191072"/>
                  <a:pt x="2894790" y="2186618"/>
                  <a:pt x="2894790" y="2181276"/>
                </a:cubicBezTo>
                <a:cubicBezTo>
                  <a:pt x="2894790" y="2175933"/>
                  <a:pt x="2899173" y="2171545"/>
                  <a:pt x="2904571" y="2171545"/>
                </a:cubicBezTo>
                <a:close/>
                <a:moveTo>
                  <a:pt x="3145750" y="2171544"/>
                </a:moveTo>
                <a:cubicBezTo>
                  <a:pt x="3151149" y="2171544"/>
                  <a:pt x="3155532" y="2175869"/>
                  <a:pt x="3155532" y="2181274"/>
                </a:cubicBezTo>
                <a:cubicBezTo>
                  <a:pt x="3155532" y="2186681"/>
                  <a:pt x="3151085" y="2191070"/>
                  <a:pt x="3145750" y="2191070"/>
                </a:cubicBezTo>
                <a:cubicBezTo>
                  <a:pt x="3140415" y="2191070"/>
                  <a:pt x="3136032" y="2186618"/>
                  <a:pt x="3136032" y="2181274"/>
                </a:cubicBezTo>
                <a:cubicBezTo>
                  <a:pt x="3136032" y="2175932"/>
                  <a:pt x="3140351" y="2171544"/>
                  <a:pt x="3145750" y="2171544"/>
                </a:cubicBezTo>
                <a:close/>
                <a:moveTo>
                  <a:pt x="3386958" y="2171543"/>
                </a:moveTo>
                <a:cubicBezTo>
                  <a:pt x="3392358" y="2171543"/>
                  <a:pt x="3396743" y="2175868"/>
                  <a:pt x="3396743" y="2181273"/>
                </a:cubicBezTo>
                <a:cubicBezTo>
                  <a:pt x="3396743" y="2186680"/>
                  <a:pt x="3392295" y="2191069"/>
                  <a:pt x="3386958" y="2191069"/>
                </a:cubicBezTo>
                <a:cubicBezTo>
                  <a:pt x="3381621" y="2191069"/>
                  <a:pt x="3377235" y="2186616"/>
                  <a:pt x="3377235" y="2181273"/>
                </a:cubicBezTo>
                <a:cubicBezTo>
                  <a:pt x="3377235" y="2175932"/>
                  <a:pt x="3381556" y="2171543"/>
                  <a:pt x="3386958" y="2171543"/>
                </a:cubicBezTo>
                <a:close/>
                <a:moveTo>
                  <a:pt x="3628211" y="2171541"/>
                </a:moveTo>
                <a:cubicBezTo>
                  <a:pt x="3633528" y="2171541"/>
                  <a:pt x="3637936" y="2175867"/>
                  <a:pt x="3637936" y="2181272"/>
                </a:cubicBezTo>
                <a:cubicBezTo>
                  <a:pt x="3637936" y="2186678"/>
                  <a:pt x="3633592" y="2191067"/>
                  <a:pt x="3628211" y="2191067"/>
                </a:cubicBezTo>
                <a:cubicBezTo>
                  <a:pt x="3622813" y="2191067"/>
                  <a:pt x="3618429" y="2186615"/>
                  <a:pt x="3618429" y="2181272"/>
                </a:cubicBezTo>
                <a:cubicBezTo>
                  <a:pt x="3618429" y="2175930"/>
                  <a:pt x="3622813" y="2171541"/>
                  <a:pt x="3628211" y="2171541"/>
                </a:cubicBezTo>
                <a:close/>
                <a:moveTo>
                  <a:pt x="3869430" y="2171540"/>
                </a:moveTo>
                <a:cubicBezTo>
                  <a:pt x="3874763" y="2171540"/>
                  <a:pt x="3879147" y="2175866"/>
                  <a:pt x="3879147" y="2181270"/>
                </a:cubicBezTo>
                <a:cubicBezTo>
                  <a:pt x="3879147" y="2186677"/>
                  <a:pt x="3874828" y="2191066"/>
                  <a:pt x="3869430" y="2191066"/>
                </a:cubicBezTo>
                <a:cubicBezTo>
                  <a:pt x="3864030" y="2191066"/>
                  <a:pt x="3859646" y="2186613"/>
                  <a:pt x="3859646" y="2181270"/>
                </a:cubicBezTo>
                <a:cubicBezTo>
                  <a:pt x="3859646" y="2175929"/>
                  <a:pt x="3864030" y="2171540"/>
                  <a:pt x="3869430" y="2171540"/>
                </a:cubicBezTo>
                <a:close/>
                <a:moveTo>
                  <a:pt x="4110581" y="2171540"/>
                </a:moveTo>
                <a:cubicBezTo>
                  <a:pt x="4115984" y="2171540"/>
                  <a:pt x="4120362" y="2175865"/>
                  <a:pt x="4120362" y="2181269"/>
                </a:cubicBezTo>
                <a:cubicBezTo>
                  <a:pt x="4120362" y="2186676"/>
                  <a:pt x="4115984" y="2191064"/>
                  <a:pt x="4110581" y="2191064"/>
                </a:cubicBezTo>
                <a:cubicBezTo>
                  <a:pt x="4105180" y="2191064"/>
                  <a:pt x="4100799" y="2186612"/>
                  <a:pt x="4100799" y="2181269"/>
                </a:cubicBezTo>
                <a:cubicBezTo>
                  <a:pt x="4100799" y="2175927"/>
                  <a:pt x="4105180" y="2171540"/>
                  <a:pt x="4110581" y="2171540"/>
                </a:cubicBezTo>
                <a:close/>
                <a:moveTo>
                  <a:pt x="4351806" y="2171539"/>
                </a:moveTo>
                <a:cubicBezTo>
                  <a:pt x="4357195" y="2171539"/>
                  <a:pt x="4361580" y="2175864"/>
                  <a:pt x="4361580" y="2181268"/>
                </a:cubicBezTo>
                <a:cubicBezTo>
                  <a:pt x="4361580" y="2186675"/>
                  <a:pt x="4357195" y="2191062"/>
                  <a:pt x="4351806" y="2191062"/>
                </a:cubicBezTo>
                <a:cubicBezTo>
                  <a:pt x="4346397" y="2191062"/>
                  <a:pt x="4342006" y="2186610"/>
                  <a:pt x="4342006" y="2181268"/>
                </a:cubicBezTo>
                <a:cubicBezTo>
                  <a:pt x="4342006" y="2175926"/>
                  <a:pt x="4346397" y="2171539"/>
                  <a:pt x="4351806" y="2171539"/>
                </a:cubicBezTo>
                <a:close/>
                <a:moveTo>
                  <a:pt x="4593017" y="2171537"/>
                </a:moveTo>
                <a:cubicBezTo>
                  <a:pt x="4598413" y="2171537"/>
                  <a:pt x="4602795" y="2175862"/>
                  <a:pt x="4602795" y="2181266"/>
                </a:cubicBezTo>
                <a:cubicBezTo>
                  <a:pt x="4602795" y="2186674"/>
                  <a:pt x="4598350" y="2191060"/>
                  <a:pt x="4593017" y="2191060"/>
                </a:cubicBezTo>
                <a:cubicBezTo>
                  <a:pt x="4587686" y="2191060"/>
                  <a:pt x="4583304" y="2186608"/>
                  <a:pt x="4583304" y="2181266"/>
                </a:cubicBezTo>
                <a:cubicBezTo>
                  <a:pt x="4583304" y="2175925"/>
                  <a:pt x="4587622" y="2171537"/>
                  <a:pt x="4593017" y="2171537"/>
                </a:cubicBezTo>
                <a:close/>
                <a:moveTo>
                  <a:pt x="4834252" y="2171536"/>
                </a:moveTo>
                <a:cubicBezTo>
                  <a:pt x="4839658" y="2171536"/>
                  <a:pt x="4844040" y="2175861"/>
                  <a:pt x="4844040" y="2181265"/>
                </a:cubicBezTo>
                <a:cubicBezTo>
                  <a:pt x="4844040" y="2186672"/>
                  <a:pt x="4839595" y="2191059"/>
                  <a:pt x="4834252" y="2191059"/>
                </a:cubicBezTo>
                <a:cubicBezTo>
                  <a:pt x="4828915" y="2191059"/>
                  <a:pt x="4824534" y="2186607"/>
                  <a:pt x="4824534" y="2181265"/>
                </a:cubicBezTo>
                <a:cubicBezTo>
                  <a:pt x="4824534" y="2175924"/>
                  <a:pt x="4828851" y="2171536"/>
                  <a:pt x="4834252" y="2171536"/>
                </a:cubicBezTo>
                <a:close/>
                <a:moveTo>
                  <a:pt x="5075485" y="2171535"/>
                </a:moveTo>
                <a:cubicBezTo>
                  <a:pt x="5080819" y="2171535"/>
                  <a:pt x="5085201" y="2175859"/>
                  <a:pt x="5085201" y="2181263"/>
                </a:cubicBezTo>
                <a:cubicBezTo>
                  <a:pt x="5085201" y="2186671"/>
                  <a:pt x="5080883" y="2191057"/>
                  <a:pt x="5075485" y="2191057"/>
                </a:cubicBezTo>
                <a:cubicBezTo>
                  <a:pt x="5070087" y="2191057"/>
                  <a:pt x="5065704" y="2186605"/>
                  <a:pt x="5065704" y="2181263"/>
                </a:cubicBezTo>
                <a:cubicBezTo>
                  <a:pt x="5065704" y="2175923"/>
                  <a:pt x="5070087" y="2171535"/>
                  <a:pt x="5075485" y="2171535"/>
                </a:cubicBezTo>
                <a:close/>
                <a:moveTo>
                  <a:pt x="5316710" y="2171533"/>
                </a:moveTo>
                <a:cubicBezTo>
                  <a:pt x="5322044" y="2171533"/>
                  <a:pt x="5326429" y="2175858"/>
                  <a:pt x="5326429" y="2181262"/>
                </a:cubicBezTo>
                <a:cubicBezTo>
                  <a:pt x="5326429" y="2186669"/>
                  <a:pt x="5322105" y="2191055"/>
                  <a:pt x="5316710" y="2191055"/>
                </a:cubicBezTo>
                <a:cubicBezTo>
                  <a:pt x="5311314" y="2191055"/>
                  <a:pt x="5306924" y="2186604"/>
                  <a:pt x="5306924" y="2181262"/>
                </a:cubicBezTo>
                <a:cubicBezTo>
                  <a:pt x="5306924" y="2175922"/>
                  <a:pt x="5311314" y="2171533"/>
                  <a:pt x="5316710" y="2171533"/>
                </a:cubicBezTo>
                <a:close/>
                <a:moveTo>
                  <a:pt x="5557991" y="2171532"/>
                </a:moveTo>
                <a:cubicBezTo>
                  <a:pt x="5563391" y="2171532"/>
                  <a:pt x="5567774" y="2175858"/>
                  <a:pt x="5567774" y="2181261"/>
                </a:cubicBezTo>
                <a:cubicBezTo>
                  <a:pt x="5567774" y="2186667"/>
                  <a:pt x="5563391" y="2191054"/>
                  <a:pt x="5557991" y="2191054"/>
                </a:cubicBezTo>
                <a:cubicBezTo>
                  <a:pt x="5552592" y="2191054"/>
                  <a:pt x="5548208" y="2186603"/>
                  <a:pt x="5548208" y="2181261"/>
                </a:cubicBezTo>
                <a:cubicBezTo>
                  <a:pt x="5548208" y="2175921"/>
                  <a:pt x="5552592" y="2171532"/>
                  <a:pt x="5557991" y="2171532"/>
                </a:cubicBezTo>
                <a:close/>
                <a:moveTo>
                  <a:pt x="5799205" y="2171531"/>
                </a:moveTo>
                <a:cubicBezTo>
                  <a:pt x="5804606" y="2171531"/>
                  <a:pt x="5808989" y="2175857"/>
                  <a:pt x="5808989" y="2181260"/>
                </a:cubicBezTo>
                <a:cubicBezTo>
                  <a:pt x="5808989" y="2186666"/>
                  <a:pt x="5804542" y="2191052"/>
                  <a:pt x="5799205" y="2191052"/>
                </a:cubicBezTo>
                <a:cubicBezTo>
                  <a:pt x="5793870" y="2191052"/>
                  <a:pt x="5789486" y="2186601"/>
                  <a:pt x="5789486" y="2181260"/>
                </a:cubicBezTo>
                <a:cubicBezTo>
                  <a:pt x="5789486" y="2175919"/>
                  <a:pt x="5793806" y="2171531"/>
                  <a:pt x="5799205" y="2171531"/>
                </a:cubicBezTo>
                <a:close/>
                <a:moveTo>
                  <a:pt x="6040432" y="2171530"/>
                </a:moveTo>
                <a:cubicBezTo>
                  <a:pt x="6045832" y="2171530"/>
                  <a:pt x="6050216" y="2175855"/>
                  <a:pt x="6050216" y="2181259"/>
                </a:cubicBezTo>
                <a:cubicBezTo>
                  <a:pt x="6050216" y="2186664"/>
                  <a:pt x="6045769" y="2191050"/>
                  <a:pt x="6040432" y="2191050"/>
                </a:cubicBezTo>
                <a:cubicBezTo>
                  <a:pt x="6035095" y="2191050"/>
                  <a:pt x="6030712" y="2186600"/>
                  <a:pt x="6030712" y="2181259"/>
                </a:cubicBezTo>
                <a:cubicBezTo>
                  <a:pt x="6030712" y="2175918"/>
                  <a:pt x="6035032" y="2171530"/>
                  <a:pt x="6040432" y="2171530"/>
                </a:cubicBezTo>
                <a:close/>
                <a:moveTo>
                  <a:pt x="6281661" y="2171529"/>
                </a:moveTo>
                <a:cubicBezTo>
                  <a:pt x="6286997" y="2171529"/>
                  <a:pt x="6291381" y="2175854"/>
                  <a:pt x="6291381" y="2181257"/>
                </a:cubicBezTo>
                <a:cubicBezTo>
                  <a:pt x="6291381" y="2186663"/>
                  <a:pt x="6287061" y="2191049"/>
                  <a:pt x="6281661" y="2191049"/>
                </a:cubicBezTo>
                <a:cubicBezTo>
                  <a:pt x="6276261" y="2191049"/>
                  <a:pt x="6271877" y="2186598"/>
                  <a:pt x="6271877" y="2181257"/>
                </a:cubicBezTo>
                <a:cubicBezTo>
                  <a:pt x="6271877" y="2175917"/>
                  <a:pt x="6276261" y="2171529"/>
                  <a:pt x="6281661" y="2171529"/>
                </a:cubicBezTo>
                <a:close/>
                <a:moveTo>
                  <a:pt x="6522889" y="2171528"/>
                </a:moveTo>
                <a:cubicBezTo>
                  <a:pt x="6528225" y="2171528"/>
                  <a:pt x="6532610" y="2175853"/>
                  <a:pt x="6532610" y="2181256"/>
                </a:cubicBezTo>
                <a:cubicBezTo>
                  <a:pt x="6532610" y="2186661"/>
                  <a:pt x="6528289" y="2191047"/>
                  <a:pt x="6522889" y="2191047"/>
                </a:cubicBezTo>
                <a:cubicBezTo>
                  <a:pt x="6517489" y="2191047"/>
                  <a:pt x="6513105" y="2186597"/>
                  <a:pt x="6513105" y="2181256"/>
                </a:cubicBezTo>
                <a:cubicBezTo>
                  <a:pt x="6513105" y="2175916"/>
                  <a:pt x="6517489" y="2171528"/>
                  <a:pt x="6522889" y="2171528"/>
                </a:cubicBezTo>
                <a:close/>
                <a:moveTo>
                  <a:pt x="6764118" y="2171527"/>
                </a:moveTo>
                <a:cubicBezTo>
                  <a:pt x="6769518" y="2171527"/>
                  <a:pt x="6773902" y="2175852"/>
                  <a:pt x="6773902" y="2181254"/>
                </a:cubicBezTo>
                <a:cubicBezTo>
                  <a:pt x="6773902" y="2186660"/>
                  <a:pt x="6769518" y="2191045"/>
                  <a:pt x="6764118" y="2191045"/>
                </a:cubicBezTo>
                <a:cubicBezTo>
                  <a:pt x="6758718" y="2191045"/>
                  <a:pt x="6754335" y="2186595"/>
                  <a:pt x="6754335" y="2181254"/>
                </a:cubicBezTo>
                <a:cubicBezTo>
                  <a:pt x="6754335" y="2175915"/>
                  <a:pt x="6758718" y="2171527"/>
                  <a:pt x="6764118" y="2171527"/>
                </a:cubicBezTo>
                <a:close/>
                <a:moveTo>
                  <a:pt x="7005346" y="2171526"/>
                </a:moveTo>
                <a:cubicBezTo>
                  <a:pt x="7010746" y="2171526"/>
                  <a:pt x="7015130" y="2175850"/>
                  <a:pt x="7015130" y="2181252"/>
                </a:cubicBezTo>
                <a:cubicBezTo>
                  <a:pt x="7015130" y="2186658"/>
                  <a:pt x="7010683" y="2191044"/>
                  <a:pt x="7005346" y="2191044"/>
                </a:cubicBezTo>
                <a:cubicBezTo>
                  <a:pt x="7000009" y="2191044"/>
                  <a:pt x="6995626" y="2186593"/>
                  <a:pt x="6995626" y="2181252"/>
                </a:cubicBezTo>
                <a:cubicBezTo>
                  <a:pt x="6995626" y="2175914"/>
                  <a:pt x="6999946" y="2171526"/>
                  <a:pt x="7005346" y="2171526"/>
                </a:cubicBezTo>
                <a:close/>
                <a:moveTo>
                  <a:pt x="7246575" y="2171524"/>
                </a:moveTo>
                <a:cubicBezTo>
                  <a:pt x="7251975" y="2171524"/>
                  <a:pt x="7256359" y="2175848"/>
                  <a:pt x="7256359" y="2181251"/>
                </a:cubicBezTo>
                <a:cubicBezTo>
                  <a:pt x="7256359" y="2186656"/>
                  <a:pt x="7251912" y="2191042"/>
                  <a:pt x="7246575" y="2191042"/>
                </a:cubicBezTo>
                <a:cubicBezTo>
                  <a:pt x="7241238" y="2191042"/>
                  <a:pt x="7236855" y="2186592"/>
                  <a:pt x="7236855" y="2181251"/>
                </a:cubicBezTo>
                <a:cubicBezTo>
                  <a:pt x="7236855" y="2175912"/>
                  <a:pt x="7241175" y="2171524"/>
                  <a:pt x="7246575" y="2171524"/>
                </a:cubicBezTo>
                <a:close/>
                <a:moveTo>
                  <a:pt x="7487803" y="2171523"/>
                </a:moveTo>
                <a:cubicBezTo>
                  <a:pt x="7493139" y="2171523"/>
                  <a:pt x="7497524" y="2175847"/>
                  <a:pt x="7497524" y="2181251"/>
                </a:cubicBezTo>
                <a:cubicBezTo>
                  <a:pt x="7497524" y="2186655"/>
                  <a:pt x="7493203" y="2191040"/>
                  <a:pt x="7487803" y="2191040"/>
                </a:cubicBezTo>
                <a:cubicBezTo>
                  <a:pt x="7482403" y="2191040"/>
                  <a:pt x="7478019" y="2186590"/>
                  <a:pt x="7478019" y="2181251"/>
                </a:cubicBezTo>
                <a:cubicBezTo>
                  <a:pt x="7478019" y="2175911"/>
                  <a:pt x="7482403" y="2171523"/>
                  <a:pt x="7487803" y="2171523"/>
                </a:cubicBezTo>
                <a:close/>
                <a:moveTo>
                  <a:pt x="7729032" y="2171522"/>
                </a:moveTo>
                <a:cubicBezTo>
                  <a:pt x="7734369" y="2171522"/>
                  <a:pt x="7738753" y="2175846"/>
                  <a:pt x="7738753" y="2181249"/>
                </a:cubicBezTo>
                <a:cubicBezTo>
                  <a:pt x="7738753" y="2186653"/>
                  <a:pt x="7734432" y="2191038"/>
                  <a:pt x="7729032" y="2191038"/>
                </a:cubicBezTo>
                <a:cubicBezTo>
                  <a:pt x="7723632" y="2191038"/>
                  <a:pt x="7719249" y="2186589"/>
                  <a:pt x="7719249" y="2181249"/>
                </a:cubicBezTo>
                <a:cubicBezTo>
                  <a:pt x="7719249" y="2175910"/>
                  <a:pt x="7723632" y="2171522"/>
                  <a:pt x="7729032" y="2171522"/>
                </a:cubicBezTo>
                <a:close/>
                <a:moveTo>
                  <a:pt x="7970260" y="2171521"/>
                </a:moveTo>
                <a:cubicBezTo>
                  <a:pt x="7975661" y="2171521"/>
                  <a:pt x="7980044" y="2175845"/>
                  <a:pt x="7980044" y="2181248"/>
                </a:cubicBezTo>
                <a:cubicBezTo>
                  <a:pt x="7980044" y="2186652"/>
                  <a:pt x="7975661" y="2191037"/>
                  <a:pt x="7970260" y="2191037"/>
                </a:cubicBezTo>
                <a:cubicBezTo>
                  <a:pt x="7964860" y="2191037"/>
                  <a:pt x="7960477" y="2186587"/>
                  <a:pt x="7960477" y="2181248"/>
                </a:cubicBezTo>
                <a:cubicBezTo>
                  <a:pt x="7960477" y="2175909"/>
                  <a:pt x="7964860" y="2171521"/>
                  <a:pt x="7970260" y="2171521"/>
                </a:cubicBezTo>
                <a:close/>
                <a:moveTo>
                  <a:pt x="8211553" y="2171520"/>
                </a:moveTo>
                <a:cubicBezTo>
                  <a:pt x="8216889" y="2171520"/>
                  <a:pt x="8221273" y="2175844"/>
                  <a:pt x="8221273" y="2181246"/>
                </a:cubicBezTo>
                <a:cubicBezTo>
                  <a:pt x="8221273" y="2186650"/>
                  <a:pt x="8216953" y="2191035"/>
                  <a:pt x="8211553" y="2191035"/>
                </a:cubicBezTo>
                <a:cubicBezTo>
                  <a:pt x="8206152" y="2191035"/>
                  <a:pt x="8201769" y="2186585"/>
                  <a:pt x="8201769" y="2181246"/>
                </a:cubicBezTo>
                <a:cubicBezTo>
                  <a:pt x="8201769" y="2175907"/>
                  <a:pt x="8206152" y="2171520"/>
                  <a:pt x="8211553" y="2171520"/>
                </a:cubicBezTo>
                <a:close/>
                <a:moveTo>
                  <a:pt x="8452781" y="2171519"/>
                </a:moveTo>
                <a:cubicBezTo>
                  <a:pt x="8458181" y="2171519"/>
                  <a:pt x="8462566" y="2175842"/>
                  <a:pt x="8462566" y="2181245"/>
                </a:cubicBezTo>
                <a:cubicBezTo>
                  <a:pt x="8462566" y="2186648"/>
                  <a:pt x="8458118" y="2191033"/>
                  <a:pt x="8452781" y="2191033"/>
                </a:cubicBezTo>
                <a:cubicBezTo>
                  <a:pt x="8447445" y="2191033"/>
                  <a:pt x="8443061" y="2186583"/>
                  <a:pt x="8443061" y="2181245"/>
                </a:cubicBezTo>
                <a:cubicBezTo>
                  <a:pt x="8443061" y="2175906"/>
                  <a:pt x="8447381" y="2171519"/>
                  <a:pt x="8452781" y="2171519"/>
                </a:cubicBezTo>
                <a:close/>
                <a:moveTo>
                  <a:pt x="8694009" y="2171518"/>
                </a:moveTo>
                <a:cubicBezTo>
                  <a:pt x="8699346" y="2171518"/>
                  <a:pt x="8703730" y="2175841"/>
                  <a:pt x="8703730" y="2181243"/>
                </a:cubicBezTo>
                <a:cubicBezTo>
                  <a:pt x="8703730" y="2186646"/>
                  <a:pt x="8699346" y="2191032"/>
                  <a:pt x="8694009" y="2191032"/>
                </a:cubicBezTo>
                <a:cubicBezTo>
                  <a:pt x="8688673" y="2191032"/>
                  <a:pt x="8684289" y="2186582"/>
                  <a:pt x="8684289" y="2181243"/>
                </a:cubicBezTo>
                <a:cubicBezTo>
                  <a:pt x="8684289" y="2175905"/>
                  <a:pt x="8688609" y="2171518"/>
                  <a:pt x="8694009" y="2171518"/>
                </a:cubicBezTo>
                <a:close/>
                <a:moveTo>
                  <a:pt x="8935237" y="2171518"/>
                </a:moveTo>
                <a:cubicBezTo>
                  <a:pt x="8940574" y="2171518"/>
                  <a:pt x="8944958" y="2175839"/>
                  <a:pt x="8944958" y="2181242"/>
                </a:cubicBezTo>
                <a:cubicBezTo>
                  <a:pt x="8944958" y="2186645"/>
                  <a:pt x="8940638" y="2191030"/>
                  <a:pt x="8935237" y="2191030"/>
                </a:cubicBezTo>
                <a:cubicBezTo>
                  <a:pt x="8929837" y="2191030"/>
                  <a:pt x="8925454" y="2186580"/>
                  <a:pt x="8925454" y="2181242"/>
                </a:cubicBezTo>
                <a:cubicBezTo>
                  <a:pt x="8925454" y="2175903"/>
                  <a:pt x="8929837" y="2171518"/>
                  <a:pt x="8935237" y="2171518"/>
                </a:cubicBezTo>
                <a:close/>
                <a:moveTo>
                  <a:pt x="9176467" y="2171516"/>
                </a:moveTo>
                <a:cubicBezTo>
                  <a:pt x="9181803" y="2171516"/>
                  <a:pt x="9186187" y="2175838"/>
                  <a:pt x="9186187" y="2181241"/>
                </a:cubicBezTo>
                <a:cubicBezTo>
                  <a:pt x="9186187" y="2186643"/>
                  <a:pt x="9181867" y="2191029"/>
                  <a:pt x="9176467" y="2191029"/>
                </a:cubicBezTo>
                <a:cubicBezTo>
                  <a:pt x="9171066" y="2191029"/>
                  <a:pt x="9166683" y="2186579"/>
                  <a:pt x="9166683" y="2181241"/>
                </a:cubicBezTo>
                <a:cubicBezTo>
                  <a:pt x="9166683" y="2175902"/>
                  <a:pt x="9171066" y="2171516"/>
                  <a:pt x="9176467" y="2171516"/>
                </a:cubicBezTo>
                <a:close/>
                <a:moveTo>
                  <a:pt x="9417695" y="2171515"/>
                </a:moveTo>
                <a:cubicBezTo>
                  <a:pt x="9423031" y="2171515"/>
                  <a:pt x="9427416" y="2175837"/>
                  <a:pt x="9427416" y="2181239"/>
                </a:cubicBezTo>
                <a:cubicBezTo>
                  <a:pt x="9427416" y="2186641"/>
                  <a:pt x="9423095" y="2191027"/>
                  <a:pt x="9417695" y="2191027"/>
                </a:cubicBezTo>
                <a:cubicBezTo>
                  <a:pt x="9412295" y="2191027"/>
                  <a:pt x="9407911" y="2186578"/>
                  <a:pt x="9407911" y="2181239"/>
                </a:cubicBezTo>
                <a:cubicBezTo>
                  <a:pt x="9407911" y="2175901"/>
                  <a:pt x="9412295" y="2171515"/>
                  <a:pt x="9417695" y="2171515"/>
                </a:cubicBezTo>
                <a:close/>
                <a:moveTo>
                  <a:pt x="9649203" y="1930353"/>
                </a:moveTo>
                <a:cubicBezTo>
                  <a:pt x="9654540" y="1930353"/>
                  <a:pt x="9658923" y="1934802"/>
                  <a:pt x="9658923" y="1940093"/>
                </a:cubicBezTo>
                <a:cubicBezTo>
                  <a:pt x="9658923" y="1945433"/>
                  <a:pt x="9654540" y="1949817"/>
                  <a:pt x="9649203" y="1949817"/>
                </a:cubicBezTo>
                <a:cubicBezTo>
                  <a:pt x="9643866" y="1949817"/>
                  <a:pt x="9639483" y="1945495"/>
                  <a:pt x="9639483" y="1940093"/>
                </a:cubicBezTo>
                <a:cubicBezTo>
                  <a:pt x="9639483" y="1934738"/>
                  <a:pt x="9643803" y="1930353"/>
                  <a:pt x="9649203" y="1930353"/>
                </a:cubicBezTo>
                <a:close/>
                <a:moveTo>
                  <a:pt x="9890432" y="1930351"/>
                </a:moveTo>
                <a:cubicBezTo>
                  <a:pt x="9895768" y="1930351"/>
                  <a:pt x="9900152" y="1934799"/>
                  <a:pt x="9900152" y="1940091"/>
                </a:cubicBezTo>
                <a:cubicBezTo>
                  <a:pt x="9900152" y="1945431"/>
                  <a:pt x="9895832" y="1949814"/>
                  <a:pt x="9890432" y="1949814"/>
                </a:cubicBezTo>
                <a:cubicBezTo>
                  <a:pt x="9885031" y="1949814"/>
                  <a:pt x="9880648" y="1945492"/>
                  <a:pt x="9880648" y="1940091"/>
                </a:cubicBezTo>
                <a:cubicBezTo>
                  <a:pt x="9880648" y="1934735"/>
                  <a:pt x="9885031" y="1930351"/>
                  <a:pt x="9890432" y="1930351"/>
                </a:cubicBezTo>
                <a:close/>
                <a:moveTo>
                  <a:pt x="10131660" y="1930347"/>
                </a:moveTo>
                <a:cubicBezTo>
                  <a:pt x="10137060" y="1930347"/>
                  <a:pt x="10141444" y="1934796"/>
                  <a:pt x="10141444" y="1940088"/>
                </a:cubicBezTo>
                <a:cubicBezTo>
                  <a:pt x="10141444" y="1945429"/>
                  <a:pt x="10136997" y="1949811"/>
                  <a:pt x="10131660" y="1949811"/>
                </a:cubicBezTo>
                <a:cubicBezTo>
                  <a:pt x="10126323" y="1949811"/>
                  <a:pt x="10121940" y="1945490"/>
                  <a:pt x="10121940" y="1940088"/>
                </a:cubicBezTo>
                <a:cubicBezTo>
                  <a:pt x="10121940" y="1934732"/>
                  <a:pt x="10126260" y="1930347"/>
                  <a:pt x="10131660" y="1930347"/>
                </a:cubicBezTo>
                <a:close/>
                <a:moveTo>
                  <a:pt x="10372888" y="1930344"/>
                </a:moveTo>
                <a:cubicBezTo>
                  <a:pt x="10378288" y="1930344"/>
                  <a:pt x="10382673" y="1934793"/>
                  <a:pt x="10382673" y="1940086"/>
                </a:cubicBezTo>
                <a:cubicBezTo>
                  <a:pt x="10382673" y="1945426"/>
                  <a:pt x="10378225" y="1949809"/>
                  <a:pt x="10372888" y="1949809"/>
                </a:cubicBezTo>
                <a:cubicBezTo>
                  <a:pt x="10367552" y="1949809"/>
                  <a:pt x="10363168" y="1945488"/>
                  <a:pt x="10363168" y="1940086"/>
                </a:cubicBezTo>
                <a:cubicBezTo>
                  <a:pt x="10363168" y="1934729"/>
                  <a:pt x="10367488" y="1930344"/>
                  <a:pt x="10372888" y="1930344"/>
                </a:cubicBezTo>
                <a:close/>
                <a:moveTo>
                  <a:pt x="10614116" y="1930341"/>
                </a:moveTo>
                <a:cubicBezTo>
                  <a:pt x="10619516" y="1930341"/>
                  <a:pt x="10623901" y="1934790"/>
                  <a:pt x="10623901" y="1940084"/>
                </a:cubicBezTo>
                <a:cubicBezTo>
                  <a:pt x="10623901" y="1945423"/>
                  <a:pt x="10619454" y="1949807"/>
                  <a:pt x="10614116" y="1949807"/>
                </a:cubicBezTo>
                <a:cubicBezTo>
                  <a:pt x="10608780" y="1949807"/>
                  <a:pt x="10604396" y="1945486"/>
                  <a:pt x="10604396" y="1940084"/>
                </a:cubicBezTo>
                <a:cubicBezTo>
                  <a:pt x="10604396" y="1934726"/>
                  <a:pt x="10608716" y="1930341"/>
                  <a:pt x="10614116" y="1930341"/>
                </a:cubicBezTo>
                <a:close/>
                <a:moveTo>
                  <a:pt x="10855345" y="1930338"/>
                </a:moveTo>
                <a:cubicBezTo>
                  <a:pt x="10860682" y="1930338"/>
                  <a:pt x="10865065" y="1934787"/>
                  <a:pt x="10865065" y="1940082"/>
                </a:cubicBezTo>
                <a:cubicBezTo>
                  <a:pt x="10865065" y="1945421"/>
                  <a:pt x="10860682" y="1949805"/>
                  <a:pt x="10855345" y="1949805"/>
                </a:cubicBezTo>
                <a:cubicBezTo>
                  <a:pt x="10850008" y="1949805"/>
                  <a:pt x="10845625" y="1945483"/>
                  <a:pt x="10845625" y="1940082"/>
                </a:cubicBezTo>
                <a:cubicBezTo>
                  <a:pt x="10845625" y="1934723"/>
                  <a:pt x="10849945" y="1930338"/>
                  <a:pt x="10855345" y="1930338"/>
                </a:cubicBezTo>
                <a:close/>
                <a:moveTo>
                  <a:pt x="11096574" y="1930335"/>
                </a:moveTo>
                <a:cubicBezTo>
                  <a:pt x="11101910" y="1930335"/>
                  <a:pt x="11106294" y="1934784"/>
                  <a:pt x="11106294" y="1940079"/>
                </a:cubicBezTo>
                <a:cubicBezTo>
                  <a:pt x="11106294" y="1945419"/>
                  <a:pt x="11101974" y="1949802"/>
                  <a:pt x="11096574" y="1949802"/>
                </a:cubicBezTo>
                <a:cubicBezTo>
                  <a:pt x="11091174" y="1949802"/>
                  <a:pt x="11086790" y="1945481"/>
                  <a:pt x="11086790" y="1940079"/>
                </a:cubicBezTo>
                <a:cubicBezTo>
                  <a:pt x="11086790" y="1934720"/>
                  <a:pt x="11091174" y="1930335"/>
                  <a:pt x="11096574" y="1930335"/>
                </a:cubicBezTo>
                <a:close/>
                <a:moveTo>
                  <a:pt x="11337802" y="1930332"/>
                </a:moveTo>
                <a:cubicBezTo>
                  <a:pt x="11343202" y="1930332"/>
                  <a:pt x="11347587" y="1934781"/>
                  <a:pt x="11347587" y="1940077"/>
                </a:cubicBezTo>
                <a:cubicBezTo>
                  <a:pt x="11347587" y="1945417"/>
                  <a:pt x="11343139" y="1949800"/>
                  <a:pt x="11337802" y="1949800"/>
                </a:cubicBezTo>
                <a:cubicBezTo>
                  <a:pt x="11332466" y="1949800"/>
                  <a:pt x="11328082" y="1945479"/>
                  <a:pt x="11328082" y="1940077"/>
                </a:cubicBezTo>
                <a:cubicBezTo>
                  <a:pt x="11328082" y="1934717"/>
                  <a:pt x="11332402" y="1930332"/>
                  <a:pt x="11337802" y="1930332"/>
                </a:cubicBezTo>
                <a:close/>
                <a:moveTo>
                  <a:pt x="11579030" y="1930329"/>
                </a:moveTo>
                <a:cubicBezTo>
                  <a:pt x="11584430" y="1930329"/>
                  <a:pt x="11588815" y="1934778"/>
                  <a:pt x="11588815" y="1940075"/>
                </a:cubicBezTo>
                <a:cubicBezTo>
                  <a:pt x="11588815" y="1945414"/>
                  <a:pt x="11584367" y="1949798"/>
                  <a:pt x="11579030" y="1949798"/>
                </a:cubicBezTo>
                <a:cubicBezTo>
                  <a:pt x="11573694" y="1949798"/>
                  <a:pt x="11569310" y="1945477"/>
                  <a:pt x="11569310" y="1940075"/>
                </a:cubicBezTo>
                <a:cubicBezTo>
                  <a:pt x="11569310" y="1934713"/>
                  <a:pt x="11573630" y="1930329"/>
                  <a:pt x="11579030" y="1930329"/>
                </a:cubicBezTo>
                <a:close/>
                <a:moveTo>
                  <a:pt x="11820259" y="1930326"/>
                </a:moveTo>
                <a:cubicBezTo>
                  <a:pt x="11825659" y="1930326"/>
                  <a:pt x="11830043" y="1934774"/>
                  <a:pt x="11830043" y="1940073"/>
                </a:cubicBezTo>
                <a:cubicBezTo>
                  <a:pt x="11830043" y="1945413"/>
                  <a:pt x="11825596" y="1949795"/>
                  <a:pt x="11820259" y="1949795"/>
                </a:cubicBezTo>
                <a:cubicBezTo>
                  <a:pt x="11814922" y="1949795"/>
                  <a:pt x="11810539" y="1945475"/>
                  <a:pt x="11810539" y="1940073"/>
                </a:cubicBezTo>
                <a:cubicBezTo>
                  <a:pt x="11810539" y="1934710"/>
                  <a:pt x="11814859" y="1930326"/>
                  <a:pt x="11820259" y="1930326"/>
                </a:cubicBezTo>
                <a:close/>
                <a:moveTo>
                  <a:pt x="9721" y="1930323"/>
                </a:moveTo>
                <a:cubicBezTo>
                  <a:pt x="15121" y="1930323"/>
                  <a:pt x="19505" y="1934771"/>
                  <a:pt x="19505" y="1940071"/>
                </a:cubicBezTo>
                <a:cubicBezTo>
                  <a:pt x="19505" y="1945411"/>
                  <a:pt x="15058" y="1949794"/>
                  <a:pt x="9721" y="1949794"/>
                </a:cubicBezTo>
                <a:cubicBezTo>
                  <a:pt x="4385" y="1949794"/>
                  <a:pt x="1" y="1945473"/>
                  <a:pt x="1" y="1940071"/>
                </a:cubicBezTo>
                <a:cubicBezTo>
                  <a:pt x="1" y="1934707"/>
                  <a:pt x="4321" y="1930323"/>
                  <a:pt x="9721" y="1930323"/>
                </a:cubicBezTo>
                <a:close/>
                <a:moveTo>
                  <a:pt x="251004" y="1930319"/>
                </a:moveTo>
                <a:cubicBezTo>
                  <a:pt x="256404" y="1930319"/>
                  <a:pt x="260788" y="1934768"/>
                  <a:pt x="260788" y="1940069"/>
                </a:cubicBezTo>
                <a:cubicBezTo>
                  <a:pt x="260788" y="1945408"/>
                  <a:pt x="256341" y="1949792"/>
                  <a:pt x="251004" y="1949792"/>
                </a:cubicBezTo>
                <a:cubicBezTo>
                  <a:pt x="245668" y="1949792"/>
                  <a:pt x="241284" y="1945471"/>
                  <a:pt x="241284" y="1940069"/>
                </a:cubicBezTo>
                <a:cubicBezTo>
                  <a:pt x="241284" y="1934704"/>
                  <a:pt x="245604" y="1930319"/>
                  <a:pt x="251004" y="1930319"/>
                </a:cubicBezTo>
                <a:close/>
                <a:moveTo>
                  <a:pt x="492224" y="1930316"/>
                </a:moveTo>
                <a:cubicBezTo>
                  <a:pt x="497560" y="1930316"/>
                  <a:pt x="501944" y="1934765"/>
                  <a:pt x="501944" y="1940067"/>
                </a:cubicBezTo>
                <a:cubicBezTo>
                  <a:pt x="501944" y="1945406"/>
                  <a:pt x="497624" y="1949789"/>
                  <a:pt x="492224" y="1949789"/>
                </a:cubicBezTo>
                <a:cubicBezTo>
                  <a:pt x="486824" y="1949789"/>
                  <a:pt x="482440" y="1945469"/>
                  <a:pt x="482440" y="1940067"/>
                </a:cubicBezTo>
                <a:cubicBezTo>
                  <a:pt x="482440" y="1934701"/>
                  <a:pt x="486824" y="1930316"/>
                  <a:pt x="492224" y="1930316"/>
                </a:cubicBezTo>
                <a:close/>
                <a:moveTo>
                  <a:pt x="733445" y="1930313"/>
                </a:moveTo>
                <a:cubicBezTo>
                  <a:pt x="738781" y="1930313"/>
                  <a:pt x="743165" y="1934762"/>
                  <a:pt x="743165" y="1940065"/>
                </a:cubicBezTo>
                <a:cubicBezTo>
                  <a:pt x="743165" y="1945404"/>
                  <a:pt x="738845" y="1949788"/>
                  <a:pt x="733445" y="1949788"/>
                </a:cubicBezTo>
                <a:cubicBezTo>
                  <a:pt x="728045" y="1949788"/>
                  <a:pt x="723661" y="1945466"/>
                  <a:pt x="723661" y="1940065"/>
                </a:cubicBezTo>
                <a:cubicBezTo>
                  <a:pt x="723661" y="1934698"/>
                  <a:pt x="728045" y="1930313"/>
                  <a:pt x="733445" y="1930313"/>
                </a:cubicBezTo>
                <a:close/>
                <a:moveTo>
                  <a:pt x="974665" y="1930310"/>
                </a:moveTo>
                <a:cubicBezTo>
                  <a:pt x="980065" y="1930310"/>
                  <a:pt x="984449" y="1934759"/>
                  <a:pt x="984449" y="1940062"/>
                </a:cubicBezTo>
                <a:cubicBezTo>
                  <a:pt x="984449" y="1945403"/>
                  <a:pt x="980001" y="1949786"/>
                  <a:pt x="974665" y="1949786"/>
                </a:cubicBezTo>
                <a:cubicBezTo>
                  <a:pt x="969329" y="1949786"/>
                  <a:pt x="964945" y="1945465"/>
                  <a:pt x="964945" y="1940062"/>
                </a:cubicBezTo>
                <a:cubicBezTo>
                  <a:pt x="964945" y="1934695"/>
                  <a:pt x="969265" y="1930310"/>
                  <a:pt x="974665" y="1930310"/>
                </a:cubicBezTo>
                <a:close/>
                <a:moveTo>
                  <a:pt x="1215885" y="1930307"/>
                </a:moveTo>
                <a:cubicBezTo>
                  <a:pt x="1221285" y="1930307"/>
                  <a:pt x="1225669" y="1934756"/>
                  <a:pt x="1225669" y="1940061"/>
                </a:cubicBezTo>
                <a:cubicBezTo>
                  <a:pt x="1225669" y="1945400"/>
                  <a:pt x="1221222" y="1949784"/>
                  <a:pt x="1215885" y="1949784"/>
                </a:cubicBezTo>
                <a:cubicBezTo>
                  <a:pt x="1210549" y="1949784"/>
                  <a:pt x="1206165" y="1945462"/>
                  <a:pt x="1206165" y="1940061"/>
                </a:cubicBezTo>
                <a:cubicBezTo>
                  <a:pt x="1206165" y="1934692"/>
                  <a:pt x="1210485" y="1930307"/>
                  <a:pt x="1215885" y="1930307"/>
                </a:cubicBezTo>
                <a:close/>
                <a:moveTo>
                  <a:pt x="1457106" y="1930304"/>
                </a:moveTo>
                <a:cubicBezTo>
                  <a:pt x="1462442" y="1930304"/>
                  <a:pt x="1466826" y="1934753"/>
                  <a:pt x="1466826" y="1940058"/>
                </a:cubicBezTo>
                <a:cubicBezTo>
                  <a:pt x="1466826" y="1945398"/>
                  <a:pt x="1462506" y="1949781"/>
                  <a:pt x="1457106" y="1949781"/>
                </a:cubicBezTo>
                <a:cubicBezTo>
                  <a:pt x="1451706" y="1949781"/>
                  <a:pt x="1447322" y="1945461"/>
                  <a:pt x="1447322" y="1940058"/>
                </a:cubicBezTo>
                <a:cubicBezTo>
                  <a:pt x="1447322" y="1934689"/>
                  <a:pt x="1451706" y="1930304"/>
                  <a:pt x="1457106" y="1930304"/>
                </a:cubicBezTo>
                <a:close/>
                <a:moveTo>
                  <a:pt x="1698331" y="1930301"/>
                </a:moveTo>
                <a:cubicBezTo>
                  <a:pt x="1703732" y="1930301"/>
                  <a:pt x="1708117" y="1934750"/>
                  <a:pt x="1708117" y="1940056"/>
                </a:cubicBezTo>
                <a:cubicBezTo>
                  <a:pt x="1708117" y="1945396"/>
                  <a:pt x="1703732" y="1949780"/>
                  <a:pt x="1698331" y="1949780"/>
                </a:cubicBezTo>
                <a:cubicBezTo>
                  <a:pt x="1692929" y="1949780"/>
                  <a:pt x="1688546" y="1945459"/>
                  <a:pt x="1688546" y="1940056"/>
                </a:cubicBezTo>
                <a:cubicBezTo>
                  <a:pt x="1688546" y="1934685"/>
                  <a:pt x="1692929" y="1930301"/>
                  <a:pt x="1698331" y="1930301"/>
                </a:cubicBezTo>
                <a:close/>
                <a:moveTo>
                  <a:pt x="1939580" y="1930298"/>
                </a:moveTo>
                <a:cubicBezTo>
                  <a:pt x="1944980" y="1930298"/>
                  <a:pt x="1949364" y="1934747"/>
                  <a:pt x="1949364" y="1940054"/>
                </a:cubicBezTo>
                <a:cubicBezTo>
                  <a:pt x="1949364" y="1945394"/>
                  <a:pt x="1944916" y="1949778"/>
                  <a:pt x="1939580" y="1949778"/>
                </a:cubicBezTo>
                <a:cubicBezTo>
                  <a:pt x="1934245" y="1949778"/>
                  <a:pt x="1929860" y="1945457"/>
                  <a:pt x="1929860" y="1940054"/>
                </a:cubicBezTo>
                <a:cubicBezTo>
                  <a:pt x="1929860" y="1934682"/>
                  <a:pt x="1934181" y="1930298"/>
                  <a:pt x="1939580" y="1930298"/>
                </a:cubicBezTo>
                <a:close/>
                <a:moveTo>
                  <a:pt x="2180788" y="1930295"/>
                </a:moveTo>
                <a:cubicBezTo>
                  <a:pt x="2186189" y="1930295"/>
                  <a:pt x="2190580" y="1934744"/>
                  <a:pt x="2190580" y="1940052"/>
                </a:cubicBezTo>
                <a:cubicBezTo>
                  <a:pt x="2190580" y="1945392"/>
                  <a:pt x="2186136" y="1949775"/>
                  <a:pt x="2180788" y="1949775"/>
                </a:cubicBezTo>
                <a:cubicBezTo>
                  <a:pt x="2175475" y="1949775"/>
                  <a:pt x="2171083" y="1945455"/>
                  <a:pt x="2171083" y="1940052"/>
                </a:cubicBezTo>
                <a:cubicBezTo>
                  <a:pt x="2171083" y="1934679"/>
                  <a:pt x="2175412" y="1930295"/>
                  <a:pt x="2180788" y="1930295"/>
                </a:cubicBezTo>
                <a:close/>
                <a:moveTo>
                  <a:pt x="2422036" y="1930292"/>
                </a:moveTo>
                <a:cubicBezTo>
                  <a:pt x="2427370" y="1930292"/>
                  <a:pt x="2431752" y="1934741"/>
                  <a:pt x="2431752" y="1940050"/>
                </a:cubicBezTo>
                <a:cubicBezTo>
                  <a:pt x="2431752" y="1945390"/>
                  <a:pt x="2427434" y="1949773"/>
                  <a:pt x="2422036" y="1949773"/>
                </a:cubicBezTo>
                <a:cubicBezTo>
                  <a:pt x="2416638" y="1949773"/>
                  <a:pt x="2412256" y="1945452"/>
                  <a:pt x="2412256" y="1940050"/>
                </a:cubicBezTo>
                <a:cubicBezTo>
                  <a:pt x="2412256" y="1934676"/>
                  <a:pt x="2416638" y="1930292"/>
                  <a:pt x="2422036" y="1930292"/>
                </a:cubicBezTo>
                <a:close/>
                <a:moveTo>
                  <a:pt x="2663275" y="1930289"/>
                </a:moveTo>
                <a:cubicBezTo>
                  <a:pt x="2668611" y="1930289"/>
                  <a:pt x="2672996" y="1934737"/>
                  <a:pt x="2672996" y="1940048"/>
                </a:cubicBezTo>
                <a:cubicBezTo>
                  <a:pt x="2672996" y="1945388"/>
                  <a:pt x="2668674" y="1949771"/>
                  <a:pt x="2663275" y="1949771"/>
                </a:cubicBezTo>
                <a:cubicBezTo>
                  <a:pt x="2657875" y="1949771"/>
                  <a:pt x="2653491" y="1945451"/>
                  <a:pt x="2653491" y="1940048"/>
                </a:cubicBezTo>
                <a:cubicBezTo>
                  <a:pt x="2653491" y="1934673"/>
                  <a:pt x="2657875" y="1930289"/>
                  <a:pt x="2663275" y="1930289"/>
                </a:cubicBezTo>
                <a:close/>
                <a:moveTo>
                  <a:pt x="2904571" y="1930286"/>
                </a:moveTo>
                <a:cubicBezTo>
                  <a:pt x="2909971" y="1930286"/>
                  <a:pt x="2914354" y="1934734"/>
                  <a:pt x="2914354" y="1940046"/>
                </a:cubicBezTo>
                <a:cubicBezTo>
                  <a:pt x="2914354" y="1945386"/>
                  <a:pt x="2909971" y="1949769"/>
                  <a:pt x="2904571" y="1949769"/>
                </a:cubicBezTo>
                <a:cubicBezTo>
                  <a:pt x="2899173" y="1949769"/>
                  <a:pt x="2894789" y="1945448"/>
                  <a:pt x="2894789" y="1940046"/>
                </a:cubicBezTo>
                <a:cubicBezTo>
                  <a:pt x="2894789" y="1934670"/>
                  <a:pt x="2899173" y="1930286"/>
                  <a:pt x="2904571" y="1930286"/>
                </a:cubicBezTo>
                <a:close/>
                <a:moveTo>
                  <a:pt x="3145750" y="1930282"/>
                </a:moveTo>
                <a:cubicBezTo>
                  <a:pt x="3151148" y="1930282"/>
                  <a:pt x="3155532" y="1934731"/>
                  <a:pt x="3155532" y="1940044"/>
                </a:cubicBezTo>
                <a:cubicBezTo>
                  <a:pt x="3155532" y="1945384"/>
                  <a:pt x="3151085" y="1949768"/>
                  <a:pt x="3145750" y="1949768"/>
                </a:cubicBezTo>
                <a:cubicBezTo>
                  <a:pt x="3140414" y="1949768"/>
                  <a:pt x="3136031" y="1945446"/>
                  <a:pt x="3136031" y="1940044"/>
                </a:cubicBezTo>
                <a:cubicBezTo>
                  <a:pt x="3136031" y="1934667"/>
                  <a:pt x="3140350" y="1930282"/>
                  <a:pt x="3145750" y="1930282"/>
                </a:cubicBezTo>
                <a:close/>
                <a:moveTo>
                  <a:pt x="3386957" y="1930279"/>
                </a:moveTo>
                <a:cubicBezTo>
                  <a:pt x="3392358" y="1930279"/>
                  <a:pt x="3396743" y="1934728"/>
                  <a:pt x="3396743" y="1940042"/>
                </a:cubicBezTo>
                <a:cubicBezTo>
                  <a:pt x="3396743" y="1945381"/>
                  <a:pt x="3392295" y="1949765"/>
                  <a:pt x="3386957" y="1949765"/>
                </a:cubicBezTo>
                <a:cubicBezTo>
                  <a:pt x="3381621" y="1949765"/>
                  <a:pt x="3377235" y="1945444"/>
                  <a:pt x="3377235" y="1940042"/>
                </a:cubicBezTo>
                <a:cubicBezTo>
                  <a:pt x="3377235" y="1934664"/>
                  <a:pt x="3381556" y="1930279"/>
                  <a:pt x="3386957" y="1930279"/>
                </a:cubicBezTo>
                <a:close/>
                <a:moveTo>
                  <a:pt x="3628211" y="1930276"/>
                </a:moveTo>
                <a:cubicBezTo>
                  <a:pt x="3633528" y="1930276"/>
                  <a:pt x="3637936" y="1934725"/>
                  <a:pt x="3637936" y="1940040"/>
                </a:cubicBezTo>
                <a:cubicBezTo>
                  <a:pt x="3637936" y="1945379"/>
                  <a:pt x="3633592" y="1949763"/>
                  <a:pt x="3628211" y="1949763"/>
                </a:cubicBezTo>
                <a:cubicBezTo>
                  <a:pt x="3622813" y="1949763"/>
                  <a:pt x="3618429" y="1945442"/>
                  <a:pt x="3618429" y="1940040"/>
                </a:cubicBezTo>
                <a:cubicBezTo>
                  <a:pt x="3618429" y="1934661"/>
                  <a:pt x="3622813" y="1930276"/>
                  <a:pt x="3628211" y="1930276"/>
                </a:cubicBezTo>
                <a:close/>
                <a:moveTo>
                  <a:pt x="3869430" y="1930273"/>
                </a:moveTo>
                <a:cubicBezTo>
                  <a:pt x="3874763" y="1930273"/>
                  <a:pt x="3879147" y="1934722"/>
                  <a:pt x="3879147" y="1940038"/>
                </a:cubicBezTo>
                <a:cubicBezTo>
                  <a:pt x="3879147" y="1945377"/>
                  <a:pt x="3874826" y="1949761"/>
                  <a:pt x="3869430" y="1949761"/>
                </a:cubicBezTo>
                <a:cubicBezTo>
                  <a:pt x="3864030" y="1949761"/>
                  <a:pt x="3859646" y="1945440"/>
                  <a:pt x="3859646" y="1940038"/>
                </a:cubicBezTo>
                <a:cubicBezTo>
                  <a:pt x="3859646" y="1934658"/>
                  <a:pt x="3864030" y="1930273"/>
                  <a:pt x="3869430" y="1930273"/>
                </a:cubicBezTo>
                <a:close/>
                <a:moveTo>
                  <a:pt x="4110581" y="1930270"/>
                </a:moveTo>
                <a:cubicBezTo>
                  <a:pt x="4115984" y="1930270"/>
                  <a:pt x="4120362" y="1934719"/>
                  <a:pt x="4120362" y="1940036"/>
                </a:cubicBezTo>
                <a:cubicBezTo>
                  <a:pt x="4120362" y="1945375"/>
                  <a:pt x="4115984" y="1949759"/>
                  <a:pt x="4110581" y="1949759"/>
                </a:cubicBezTo>
                <a:cubicBezTo>
                  <a:pt x="4105180" y="1949759"/>
                  <a:pt x="4100797" y="1945438"/>
                  <a:pt x="4100797" y="1940036"/>
                </a:cubicBezTo>
                <a:cubicBezTo>
                  <a:pt x="4100797" y="1934655"/>
                  <a:pt x="4105180" y="1930270"/>
                  <a:pt x="4110581" y="1930270"/>
                </a:cubicBezTo>
                <a:close/>
                <a:moveTo>
                  <a:pt x="4351806" y="1930267"/>
                </a:moveTo>
                <a:cubicBezTo>
                  <a:pt x="4357195" y="1930267"/>
                  <a:pt x="4361580" y="1934716"/>
                  <a:pt x="4361580" y="1940034"/>
                </a:cubicBezTo>
                <a:cubicBezTo>
                  <a:pt x="4361580" y="1945372"/>
                  <a:pt x="4357195" y="1949757"/>
                  <a:pt x="4351806" y="1949757"/>
                </a:cubicBezTo>
                <a:cubicBezTo>
                  <a:pt x="4346397" y="1949757"/>
                  <a:pt x="4342006" y="1945435"/>
                  <a:pt x="4342006" y="1940034"/>
                </a:cubicBezTo>
                <a:cubicBezTo>
                  <a:pt x="4342006" y="1934651"/>
                  <a:pt x="4346397" y="1930267"/>
                  <a:pt x="4351806" y="1930267"/>
                </a:cubicBezTo>
                <a:close/>
                <a:moveTo>
                  <a:pt x="4593017" y="1930264"/>
                </a:moveTo>
                <a:cubicBezTo>
                  <a:pt x="4598413" y="1930264"/>
                  <a:pt x="4602795" y="1934713"/>
                  <a:pt x="4602795" y="1940031"/>
                </a:cubicBezTo>
                <a:cubicBezTo>
                  <a:pt x="4602795" y="1945370"/>
                  <a:pt x="4598350" y="1949754"/>
                  <a:pt x="4593017" y="1949754"/>
                </a:cubicBezTo>
                <a:cubicBezTo>
                  <a:pt x="4587686" y="1949754"/>
                  <a:pt x="4583304" y="1945433"/>
                  <a:pt x="4583304" y="1940031"/>
                </a:cubicBezTo>
                <a:cubicBezTo>
                  <a:pt x="4583304" y="1934648"/>
                  <a:pt x="4587622" y="1930264"/>
                  <a:pt x="4593017" y="1930264"/>
                </a:cubicBezTo>
                <a:close/>
                <a:moveTo>
                  <a:pt x="4834252" y="1930261"/>
                </a:moveTo>
                <a:cubicBezTo>
                  <a:pt x="4839658" y="1930261"/>
                  <a:pt x="4844038" y="1934710"/>
                  <a:pt x="4844038" y="1940029"/>
                </a:cubicBezTo>
                <a:cubicBezTo>
                  <a:pt x="4844038" y="1945367"/>
                  <a:pt x="4839595" y="1949752"/>
                  <a:pt x="4834252" y="1949752"/>
                </a:cubicBezTo>
                <a:cubicBezTo>
                  <a:pt x="4828915" y="1949752"/>
                  <a:pt x="4824534" y="1945431"/>
                  <a:pt x="4824534" y="1940029"/>
                </a:cubicBezTo>
                <a:cubicBezTo>
                  <a:pt x="4824534" y="1934645"/>
                  <a:pt x="4828851" y="1930261"/>
                  <a:pt x="4834252" y="1930261"/>
                </a:cubicBezTo>
                <a:close/>
                <a:moveTo>
                  <a:pt x="5075485" y="1930258"/>
                </a:moveTo>
                <a:cubicBezTo>
                  <a:pt x="5080819" y="1930258"/>
                  <a:pt x="5085201" y="1934706"/>
                  <a:pt x="5085201" y="1940027"/>
                </a:cubicBezTo>
                <a:cubicBezTo>
                  <a:pt x="5085201" y="1945366"/>
                  <a:pt x="5080883" y="1949750"/>
                  <a:pt x="5075485" y="1949750"/>
                </a:cubicBezTo>
                <a:cubicBezTo>
                  <a:pt x="5070087" y="1949750"/>
                  <a:pt x="5065704" y="1945429"/>
                  <a:pt x="5065704" y="1940027"/>
                </a:cubicBezTo>
                <a:cubicBezTo>
                  <a:pt x="5065704" y="1934642"/>
                  <a:pt x="5070087" y="1930258"/>
                  <a:pt x="5075485" y="1930258"/>
                </a:cubicBezTo>
                <a:close/>
                <a:moveTo>
                  <a:pt x="5316710" y="1930255"/>
                </a:moveTo>
                <a:cubicBezTo>
                  <a:pt x="5322044" y="1930255"/>
                  <a:pt x="5326429" y="1934703"/>
                  <a:pt x="5326429" y="1940025"/>
                </a:cubicBezTo>
                <a:cubicBezTo>
                  <a:pt x="5326429" y="1945363"/>
                  <a:pt x="5322105" y="1949747"/>
                  <a:pt x="5316710" y="1949747"/>
                </a:cubicBezTo>
                <a:cubicBezTo>
                  <a:pt x="5311314" y="1949747"/>
                  <a:pt x="5306924" y="1945426"/>
                  <a:pt x="5306924" y="1940025"/>
                </a:cubicBezTo>
                <a:cubicBezTo>
                  <a:pt x="5306924" y="1934639"/>
                  <a:pt x="5311314" y="1930255"/>
                  <a:pt x="5316710" y="1930255"/>
                </a:cubicBezTo>
                <a:close/>
                <a:moveTo>
                  <a:pt x="5557991" y="1930251"/>
                </a:moveTo>
                <a:cubicBezTo>
                  <a:pt x="5563391" y="1930251"/>
                  <a:pt x="5567774" y="1934700"/>
                  <a:pt x="5567774" y="1940022"/>
                </a:cubicBezTo>
                <a:cubicBezTo>
                  <a:pt x="5567774" y="1945360"/>
                  <a:pt x="5563391" y="1949745"/>
                  <a:pt x="5557991" y="1949745"/>
                </a:cubicBezTo>
                <a:cubicBezTo>
                  <a:pt x="5552592" y="1949745"/>
                  <a:pt x="5548208" y="1945423"/>
                  <a:pt x="5548208" y="1940022"/>
                </a:cubicBezTo>
                <a:cubicBezTo>
                  <a:pt x="5548208" y="1934636"/>
                  <a:pt x="5552592" y="1930251"/>
                  <a:pt x="5557991" y="1930251"/>
                </a:cubicBezTo>
                <a:close/>
                <a:moveTo>
                  <a:pt x="5799205" y="1930248"/>
                </a:moveTo>
                <a:cubicBezTo>
                  <a:pt x="5804606" y="1930248"/>
                  <a:pt x="5808989" y="1934697"/>
                  <a:pt x="5808989" y="1940019"/>
                </a:cubicBezTo>
                <a:cubicBezTo>
                  <a:pt x="5808989" y="1945358"/>
                  <a:pt x="5804542" y="1949743"/>
                  <a:pt x="5799205" y="1949743"/>
                </a:cubicBezTo>
                <a:cubicBezTo>
                  <a:pt x="5793870" y="1949743"/>
                  <a:pt x="5789486" y="1945422"/>
                  <a:pt x="5789486" y="1940019"/>
                </a:cubicBezTo>
                <a:cubicBezTo>
                  <a:pt x="5789486" y="1934633"/>
                  <a:pt x="5793806" y="1930248"/>
                  <a:pt x="5799205" y="1930248"/>
                </a:cubicBezTo>
                <a:close/>
                <a:moveTo>
                  <a:pt x="6040432" y="1930245"/>
                </a:moveTo>
                <a:cubicBezTo>
                  <a:pt x="6045832" y="1930245"/>
                  <a:pt x="6050216" y="1934694"/>
                  <a:pt x="6050216" y="1940018"/>
                </a:cubicBezTo>
                <a:cubicBezTo>
                  <a:pt x="6050216" y="1945356"/>
                  <a:pt x="6045769" y="1949741"/>
                  <a:pt x="6040432" y="1949741"/>
                </a:cubicBezTo>
                <a:cubicBezTo>
                  <a:pt x="6035095" y="1949741"/>
                  <a:pt x="6030712" y="1945420"/>
                  <a:pt x="6030712" y="1940018"/>
                </a:cubicBezTo>
                <a:cubicBezTo>
                  <a:pt x="6030712" y="1934630"/>
                  <a:pt x="6035032" y="1930245"/>
                  <a:pt x="6040432" y="1930245"/>
                </a:cubicBezTo>
                <a:close/>
                <a:moveTo>
                  <a:pt x="6281661" y="1930242"/>
                </a:moveTo>
                <a:cubicBezTo>
                  <a:pt x="6286997" y="1930242"/>
                  <a:pt x="6291381" y="1934691"/>
                  <a:pt x="6291381" y="1940016"/>
                </a:cubicBezTo>
                <a:cubicBezTo>
                  <a:pt x="6291381" y="1945355"/>
                  <a:pt x="6287061" y="1949738"/>
                  <a:pt x="6281661" y="1949738"/>
                </a:cubicBezTo>
                <a:cubicBezTo>
                  <a:pt x="6276261" y="1949738"/>
                  <a:pt x="6271877" y="1945418"/>
                  <a:pt x="6271877" y="1940016"/>
                </a:cubicBezTo>
                <a:cubicBezTo>
                  <a:pt x="6271877" y="1934627"/>
                  <a:pt x="6276261" y="1930242"/>
                  <a:pt x="6281661" y="1930242"/>
                </a:cubicBezTo>
                <a:close/>
                <a:moveTo>
                  <a:pt x="6522889" y="1930239"/>
                </a:moveTo>
                <a:cubicBezTo>
                  <a:pt x="6528225" y="1930239"/>
                  <a:pt x="6532610" y="1934688"/>
                  <a:pt x="6532610" y="1940014"/>
                </a:cubicBezTo>
                <a:cubicBezTo>
                  <a:pt x="6532610" y="1945352"/>
                  <a:pt x="6528289" y="1949736"/>
                  <a:pt x="6522889" y="1949736"/>
                </a:cubicBezTo>
                <a:cubicBezTo>
                  <a:pt x="6517489" y="1949736"/>
                  <a:pt x="6513105" y="1945415"/>
                  <a:pt x="6513105" y="1940014"/>
                </a:cubicBezTo>
                <a:cubicBezTo>
                  <a:pt x="6513105" y="1934624"/>
                  <a:pt x="6517489" y="1930239"/>
                  <a:pt x="6522889" y="1930239"/>
                </a:cubicBezTo>
                <a:close/>
                <a:moveTo>
                  <a:pt x="6764118" y="1930236"/>
                </a:moveTo>
                <a:cubicBezTo>
                  <a:pt x="6769518" y="1930236"/>
                  <a:pt x="6773902" y="1934685"/>
                  <a:pt x="6773902" y="1940012"/>
                </a:cubicBezTo>
                <a:cubicBezTo>
                  <a:pt x="6773902" y="1945350"/>
                  <a:pt x="6769518" y="1949735"/>
                  <a:pt x="6764118" y="1949735"/>
                </a:cubicBezTo>
                <a:cubicBezTo>
                  <a:pt x="6758718" y="1949735"/>
                  <a:pt x="6754335" y="1945414"/>
                  <a:pt x="6754335" y="1940012"/>
                </a:cubicBezTo>
                <a:cubicBezTo>
                  <a:pt x="6754335" y="1934621"/>
                  <a:pt x="6758718" y="1930236"/>
                  <a:pt x="6764118" y="1930236"/>
                </a:cubicBezTo>
                <a:close/>
                <a:moveTo>
                  <a:pt x="7005346" y="1930233"/>
                </a:moveTo>
                <a:cubicBezTo>
                  <a:pt x="7010746" y="1930233"/>
                  <a:pt x="7015130" y="1934682"/>
                  <a:pt x="7015130" y="1940010"/>
                </a:cubicBezTo>
                <a:cubicBezTo>
                  <a:pt x="7015130" y="1945348"/>
                  <a:pt x="7010683" y="1949732"/>
                  <a:pt x="7005346" y="1949732"/>
                </a:cubicBezTo>
                <a:cubicBezTo>
                  <a:pt x="7000009" y="1949732"/>
                  <a:pt x="6995626" y="1945412"/>
                  <a:pt x="6995626" y="1940010"/>
                </a:cubicBezTo>
                <a:cubicBezTo>
                  <a:pt x="6995626" y="1934617"/>
                  <a:pt x="6999946" y="1930233"/>
                  <a:pt x="7005346" y="1930233"/>
                </a:cubicBezTo>
                <a:close/>
                <a:moveTo>
                  <a:pt x="7246575" y="1930230"/>
                </a:moveTo>
                <a:cubicBezTo>
                  <a:pt x="7251975" y="1930230"/>
                  <a:pt x="7256359" y="1934679"/>
                  <a:pt x="7256359" y="1940008"/>
                </a:cubicBezTo>
                <a:cubicBezTo>
                  <a:pt x="7256359" y="1945346"/>
                  <a:pt x="7251912" y="1949731"/>
                  <a:pt x="7246575" y="1949731"/>
                </a:cubicBezTo>
                <a:cubicBezTo>
                  <a:pt x="7241238" y="1949731"/>
                  <a:pt x="7236855" y="1945409"/>
                  <a:pt x="7236855" y="1940008"/>
                </a:cubicBezTo>
                <a:cubicBezTo>
                  <a:pt x="7236855" y="1934614"/>
                  <a:pt x="7241175" y="1930230"/>
                  <a:pt x="7246575" y="1930230"/>
                </a:cubicBezTo>
                <a:close/>
                <a:moveTo>
                  <a:pt x="7487803" y="1930227"/>
                </a:moveTo>
                <a:cubicBezTo>
                  <a:pt x="7493139" y="1930227"/>
                  <a:pt x="7497524" y="1934676"/>
                  <a:pt x="7497524" y="1940005"/>
                </a:cubicBezTo>
                <a:cubicBezTo>
                  <a:pt x="7497524" y="1945344"/>
                  <a:pt x="7493203" y="1949729"/>
                  <a:pt x="7487803" y="1949729"/>
                </a:cubicBezTo>
                <a:cubicBezTo>
                  <a:pt x="7482403" y="1949729"/>
                  <a:pt x="7478019" y="1945407"/>
                  <a:pt x="7478019" y="1940005"/>
                </a:cubicBezTo>
                <a:cubicBezTo>
                  <a:pt x="7478019" y="1934611"/>
                  <a:pt x="7482403" y="1930227"/>
                  <a:pt x="7487803" y="1930227"/>
                </a:cubicBezTo>
                <a:close/>
                <a:moveTo>
                  <a:pt x="7729032" y="1930224"/>
                </a:moveTo>
                <a:cubicBezTo>
                  <a:pt x="7734369" y="1930224"/>
                  <a:pt x="7738753" y="1934672"/>
                  <a:pt x="7738753" y="1940003"/>
                </a:cubicBezTo>
                <a:cubicBezTo>
                  <a:pt x="7738753" y="1945342"/>
                  <a:pt x="7734432" y="1949726"/>
                  <a:pt x="7729032" y="1949726"/>
                </a:cubicBezTo>
                <a:cubicBezTo>
                  <a:pt x="7723632" y="1949726"/>
                  <a:pt x="7719249" y="1945405"/>
                  <a:pt x="7719249" y="1940003"/>
                </a:cubicBezTo>
                <a:cubicBezTo>
                  <a:pt x="7719249" y="1934608"/>
                  <a:pt x="7723632" y="1930224"/>
                  <a:pt x="7729032" y="1930224"/>
                </a:cubicBezTo>
                <a:close/>
                <a:moveTo>
                  <a:pt x="7970260" y="1930221"/>
                </a:moveTo>
                <a:cubicBezTo>
                  <a:pt x="7975661" y="1930221"/>
                  <a:pt x="7980044" y="1934669"/>
                  <a:pt x="7980044" y="1940001"/>
                </a:cubicBezTo>
                <a:cubicBezTo>
                  <a:pt x="7980044" y="1945340"/>
                  <a:pt x="7975661" y="1949724"/>
                  <a:pt x="7970260" y="1949724"/>
                </a:cubicBezTo>
                <a:cubicBezTo>
                  <a:pt x="7964860" y="1949724"/>
                  <a:pt x="7960477" y="1945403"/>
                  <a:pt x="7960477" y="1940001"/>
                </a:cubicBezTo>
                <a:cubicBezTo>
                  <a:pt x="7960477" y="1934605"/>
                  <a:pt x="7964860" y="1930221"/>
                  <a:pt x="7970260" y="1930221"/>
                </a:cubicBezTo>
                <a:close/>
                <a:moveTo>
                  <a:pt x="8211553" y="1930218"/>
                </a:moveTo>
                <a:cubicBezTo>
                  <a:pt x="8216889" y="1930218"/>
                  <a:pt x="8221273" y="1934666"/>
                  <a:pt x="8221273" y="1939999"/>
                </a:cubicBezTo>
                <a:cubicBezTo>
                  <a:pt x="8221273" y="1945338"/>
                  <a:pt x="8216953" y="1949722"/>
                  <a:pt x="8211553" y="1949722"/>
                </a:cubicBezTo>
                <a:cubicBezTo>
                  <a:pt x="8206152" y="1949722"/>
                  <a:pt x="8201769" y="1945402"/>
                  <a:pt x="8201769" y="1939999"/>
                </a:cubicBezTo>
                <a:cubicBezTo>
                  <a:pt x="8201769" y="1934602"/>
                  <a:pt x="8206152" y="1930218"/>
                  <a:pt x="8211553" y="1930218"/>
                </a:cubicBezTo>
                <a:close/>
                <a:moveTo>
                  <a:pt x="8452781" y="1930214"/>
                </a:moveTo>
                <a:cubicBezTo>
                  <a:pt x="8458181" y="1930214"/>
                  <a:pt x="8462566" y="1934663"/>
                  <a:pt x="8462566" y="1939997"/>
                </a:cubicBezTo>
                <a:cubicBezTo>
                  <a:pt x="8462566" y="1945336"/>
                  <a:pt x="8458118" y="1949721"/>
                  <a:pt x="8452781" y="1949721"/>
                </a:cubicBezTo>
                <a:cubicBezTo>
                  <a:pt x="8447445" y="1949721"/>
                  <a:pt x="8443061" y="1945399"/>
                  <a:pt x="8443061" y="1939997"/>
                </a:cubicBezTo>
                <a:cubicBezTo>
                  <a:pt x="8443061" y="1934599"/>
                  <a:pt x="8447381" y="1930214"/>
                  <a:pt x="8452781" y="1930214"/>
                </a:cubicBezTo>
                <a:close/>
                <a:moveTo>
                  <a:pt x="8694009" y="1930211"/>
                </a:moveTo>
                <a:cubicBezTo>
                  <a:pt x="8699346" y="1930211"/>
                  <a:pt x="8703730" y="1934660"/>
                  <a:pt x="8703730" y="1939995"/>
                </a:cubicBezTo>
                <a:cubicBezTo>
                  <a:pt x="8703730" y="1945333"/>
                  <a:pt x="8699346" y="1949718"/>
                  <a:pt x="8694009" y="1949718"/>
                </a:cubicBezTo>
                <a:cubicBezTo>
                  <a:pt x="8688673" y="1949718"/>
                  <a:pt x="8684289" y="1945397"/>
                  <a:pt x="8684289" y="1939995"/>
                </a:cubicBezTo>
                <a:cubicBezTo>
                  <a:pt x="8684289" y="1934596"/>
                  <a:pt x="8688609" y="1930211"/>
                  <a:pt x="8694009" y="1930211"/>
                </a:cubicBezTo>
                <a:close/>
                <a:moveTo>
                  <a:pt x="8935237" y="1930208"/>
                </a:moveTo>
                <a:cubicBezTo>
                  <a:pt x="8940574" y="1930208"/>
                  <a:pt x="8944958" y="1934657"/>
                  <a:pt x="8944958" y="1939992"/>
                </a:cubicBezTo>
                <a:cubicBezTo>
                  <a:pt x="8944958" y="1945332"/>
                  <a:pt x="8940638" y="1949716"/>
                  <a:pt x="8935237" y="1949716"/>
                </a:cubicBezTo>
                <a:cubicBezTo>
                  <a:pt x="8929837" y="1949716"/>
                  <a:pt x="8925454" y="1945395"/>
                  <a:pt x="8925454" y="1939992"/>
                </a:cubicBezTo>
                <a:cubicBezTo>
                  <a:pt x="8925454" y="1934593"/>
                  <a:pt x="8929837" y="1930208"/>
                  <a:pt x="8935237" y="1930208"/>
                </a:cubicBezTo>
                <a:close/>
                <a:moveTo>
                  <a:pt x="9176467" y="1930205"/>
                </a:moveTo>
                <a:cubicBezTo>
                  <a:pt x="9181803" y="1930205"/>
                  <a:pt x="9186187" y="1934654"/>
                  <a:pt x="9186187" y="1939991"/>
                </a:cubicBezTo>
                <a:cubicBezTo>
                  <a:pt x="9186187" y="1945329"/>
                  <a:pt x="9181867" y="1949714"/>
                  <a:pt x="9176467" y="1949714"/>
                </a:cubicBezTo>
                <a:cubicBezTo>
                  <a:pt x="9171066" y="1949714"/>
                  <a:pt x="9166683" y="1945393"/>
                  <a:pt x="9166683" y="1939991"/>
                </a:cubicBezTo>
                <a:cubicBezTo>
                  <a:pt x="9166683" y="1934590"/>
                  <a:pt x="9171066" y="1930205"/>
                  <a:pt x="9176467" y="1930205"/>
                </a:cubicBezTo>
                <a:close/>
                <a:moveTo>
                  <a:pt x="9417695" y="1930202"/>
                </a:moveTo>
                <a:cubicBezTo>
                  <a:pt x="9423031" y="1930202"/>
                  <a:pt x="9427416" y="1934651"/>
                  <a:pt x="9427416" y="1939988"/>
                </a:cubicBezTo>
                <a:cubicBezTo>
                  <a:pt x="9427416" y="1945327"/>
                  <a:pt x="9423095" y="1949712"/>
                  <a:pt x="9417695" y="1949712"/>
                </a:cubicBezTo>
                <a:cubicBezTo>
                  <a:pt x="9412295" y="1949712"/>
                  <a:pt x="9407911" y="1945392"/>
                  <a:pt x="9407911" y="1939988"/>
                </a:cubicBezTo>
                <a:cubicBezTo>
                  <a:pt x="9407911" y="1934587"/>
                  <a:pt x="9412295" y="1930202"/>
                  <a:pt x="9417695" y="1930202"/>
                </a:cubicBezTo>
                <a:close/>
                <a:moveTo>
                  <a:pt x="9649203" y="1689089"/>
                </a:moveTo>
                <a:cubicBezTo>
                  <a:pt x="9654540" y="1689089"/>
                  <a:pt x="9658923" y="1693408"/>
                  <a:pt x="9658923" y="1698810"/>
                </a:cubicBezTo>
                <a:cubicBezTo>
                  <a:pt x="9658923" y="1704212"/>
                  <a:pt x="9654540" y="1708596"/>
                  <a:pt x="9649203" y="1708596"/>
                </a:cubicBezTo>
                <a:cubicBezTo>
                  <a:pt x="9643866" y="1708596"/>
                  <a:pt x="9639483" y="1704148"/>
                  <a:pt x="9639483" y="1698810"/>
                </a:cubicBezTo>
                <a:cubicBezTo>
                  <a:pt x="9639483" y="1693471"/>
                  <a:pt x="9643803" y="1689089"/>
                  <a:pt x="9649203" y="1689089"/>
                </a:cubicBezTo>
                <a:close/>
                <a:moveTo>
                  <a:pt x="9890432" y="1689086"/>
                </a:moveTo>
                <a:cubicBezTo>
                  <a:pt x="9895768" y="1689086"/>
                  <a:pt x="9900152" y="1693405"/>
                  <a:pt x="9900152" y="1698807"/>
                </a:cubicBezTo>
                <a:cubicBezTo>
                  <a:pt x="9900152" y="1704209"/>
                  <a:pt x="9895832" y="1708594"/>
                  <a:pt x="9890432" y="1708594"/>
                </a:cubicBezTo>
                <a:cubicBezTo>
                  <a:pt x="9885031" y="1708594"/>
                  <a:pt x="9880648" y="1704145"/>
                  <a:pt x="9880648" y="1698807"/>
                </a:cubicBezTo>
                <a:cubicBezTo>
                  <a:pt x="9880648" y="1693468"/>
                  <a:pt x="9885031" y="1689086"/>
                  <a:pt x="9890432" y="1689086"/>
                </a:cubicBezTo>
                <a:close/>
                <a:moveTo>
                  <a:pt x="10131660" y="1689083"/>
                </a:moveTo>
                <a:cubicBezTo>
                  <a:pt x="10137060" y="1689083"/>
                  <a:pt x="10141444" y="1693402"/>
                  <a:pt x="10141444" y="1698804"/>
                </a:cubicBezTo>
                <a:cubicBezTo>
                  <a:pt x="10141444" y="1704207"/>
                  <a:pt x="10136997" y="1708591"/>
                  <a:pt x="10131660" y="1708591"/>
                </a:cubicBezTo>
                <a:cubicBezTo>
                  <a:pt x="10126323" y="1708591"/>
                  <a:pt x="10121940" y="1704142"/>
                  <a:pt x="10121940" y="1698804"/>
                </a:cubicBezTo>
                <a:cubicBezTo>
                  <a:pt x="10121940" y="1693465"/>
                  <a:pt x="10126260" y="1689083"/>
                  <a:pt x="10131660" y="1689083"/>
                </a:cubicBezTo>
                <a:close/>
                <a:moveTo>
                  <a:pt x="10372888" y="1689080"/>
                </a:moveTo>
                <a:cubicBezTo>
                  <a:pt x="10378288" y="1689080"/>
                  <a:pt x="10382673" y="1693400"/>
                  <a:pt x="10382673" y="1698802"/>
                </a:cubicBezTo>
                <a:cubicBezTo>
                  <a:pt x="10382673" y="1704204"/>
                  <a:pt x="10378225" y="1708588"/>
                  <a:pt x="10372888" y="1708588"/>
                </a:cubicBezTo>
                <a:cubicBezTo>
                  <a:pt x="10367552" y="1708588"/>
                  <a:pt x="10363168" y="1704139"/>
                  <a:pt x="10363168" y="1698802"/>
                </a:cubicBezTo>
                <a:cubicBezTo>
                  <a:pt x="10363168" y="1693462"/>
                  <a:pt x="10367488" y="1689080"/>
                  <a:pt x="10372888" y="1689080"/>
                </a:cubicBezTo>
                <a:close/>
                <a:moveTo>
                  <a:pt x="10614116" y="1689078"/>
                </a:moveTo>
                <a:cubicBezTo>
                  <a:pt x="10619516" y="1689078"/>
                  <a:pt x="10623901" y="1693397"/>
                  <a:pt x="10623901" y="1698799"/>
                </a:cubicBezTo>
                <a:cubicBezTo>
                  <a:pt x="10623901" y="1704201"/>
                  <a:pt x="10619454" y="1708585"/>
                  <a:pt x="10614116" y="1708585"/>
                </a:cubicBezTo>
                <a:cubicBezTo>
                  <a:pt x="10608780" y="1708585"/>
                  <a:pt x="10604396" y="1704136"/>
                  <a:pt x="10604396" y="1698799"/>
                </a:cubicBezTo>
                <a:cubicBezTo>
                  <a:pt x="10604396" y="1693460"/>
                  <a:pt x="10608716" y="1689078"/>
                  <a:pt x="10614116" y="1689078"/>
                </a:cubicBezTo>
                <a:close/>
                <a:moveTo>
                  <a:pt x="10855345" y="1689075"/>
                </a:moveTo>
                <a:cubicBezTo>
                  <a:pt x="10860682" y="1689075"/>
                  <a:pt x="10865065" y="1693394"/>
                  <a:pt x="10865065" y="1698796"/>
                </a:cubicBezTo>
                <a:cubicBezTo>
                  <a:pt x="10865065" y="1704198"/>
                  <a:pt x="10860682" y="1708583"/>
                  <a:pt x="10855345" y="1708583"/>
                </a:cubicBezTo>
                <a:cubicBezTo>
                  <a:pt x="10850008" y="1708583"/>
                  <a:pt x="10845625" y="1704134"/>
                  <a:pt x="10845625" y="1698796"/>
                </a:cubicBezTo>
                <a:cubicBezTo>
                  <a:pt x="10845625" y="1693457"/>
                  <a:pt x="10849945" y="1689075"/>
                  <a:pt x="10855345" y="1689075"/>
                </a:cubicBezTo>
                <a:close/>
                <a:moveTo>
                  <a:pt x="11096574" y="1689072"/>
                </a:moveTo>
                <a:cubicBezTo>
                  <a:pt x="11101910" y="1689072"/>
                  <a:pt x="11106294" y="1693391"/>
                  <a:pt x="11106294" y="1698793"/>
                </a:cubicBezTo>
                <a:cubicBezTo>
                  <a:pt x="11106294" y="1704196"/>
                  <a:pt x="11101974" y="1708580"/>
                  <a:pt x="11096574" y="1708580"/>
                </a:cubicBezTo>
                <a:cubicBezTo>
                  <a:pt x="11091174" y="1708580"/>
                  <a:pt x="11086790" y="1704131"/>
                  <a:pt x="11086790" y="1698793"/>
                </a:cubicBezTo>
                <a:cubicBezTo>
                  <a:pt x="11086790" y="1693454"/>
                  <a:pt x="11091174" y="1689072"/>
                  <a:pt x="11096574" y="1689072"/>
                </a:cubicBezTo>
                <a:close/>
                <a:moveTo>
                  <a:pt x="11337802" y="1689069"/>
                </a:moveTo>
                <a:cubicBezTo>
                  <a:pt x="11343202" y="1689069"/>
                  <a:pt x="11347587" y="1693388"/>
                  <a:pt x="11347587" y="1698791"/>
                </a:cubicBezTo>
                <a:cubicBezTo>
                  <a:pt x="11347587" y="1704193"/>
                  <a:pt x="11343139" y="1708577"/>
                  <a:pt x="11337802" y="1708577"/>
                </a:cubicBezTo>
                <a:cubicBezTo>
                  <a:pt x="11332466" y="1708577"/>
                  <a:pt x="11328082" y="1704128"/>
                  <a:pt x="11328082" y="1698791"/>
                </a:cubicBezTo>
                <a:cubicBezTo>
                  <a:pt x="11328082" y="1693451"/>
                  <a:pt x="11332402" y="1689069"/>
                  <a:pt x="11337802" y="1689069"/>
                </a:cubicBezTo>
                <a:close/>
                <a:moveTo>
                  <a:pt x="11579030" y="1689066"/>
                </a:moveTo>
                <a:cubicBezTo>
                  <a:pt x="11584430" y="1689066"/>
                  <a:pt x="11588815" y="1693386"/>
                  <a:pt x="11588815" y="1698788"/>
                </a:cubicBezTo>
                <a:cubicBezTo>
                  <a:pt x="11588815" y="1704190"/>
                  <a:pt x="11584367" y="1708574"/>
                  <a:pt x="11579030" y="1708574"/>
                </a:cubicBezTo>
                <a:cubicBezTo>
                  <a:pt x="11573694" y="1708574"/>
                  <a:pt x="11569310" y="1704125"/>
                  <a:pt x="11569310" y="1698788"/>
                </a:cubicBezTo>
                <a:cubicBezTo>
                  <a:pt x="11569310" y="1693448"/>
                  <a:pt x="11573630" y="1689066"/>
                  <a:pt x="11579030" y="1689066"/>
                </a:cubicBezTo>
                <a:close/>
                <a:moveTo>
                  <a:pt x="11820259" y="1689063"/>
                </a:moveTo>
                <a:cubicBezTo>
                  <a:pt x="11825659" y="1689063"/>
                  <a:pt x="11830043" y="1693383"/>
                  <a:pt x="11830043" y="1698785"/>
                </a:cubicBezTo>
                <a:cubicBezTo>
                  <a:pt x="11830043" y="1704187"/>
                  <a:pt x="11825596" y="1708572"/>
                  <a:pt x="11820259" y="1708572"/>
                </a:cubicBezTo>
                <a:cubicBezTo>
                  <a:pt x="11814922" y="1708572"/>
                  <a:pt x="11810539" y="1704122"/>
                  <a:pt x="11810539" y="1698785"/>
                </a:cubicBezTo>
                <a:cubicBezTo>
                  <a:pt x="11810539" y="1693446"/>
                  <a:pt x="11814859" y="1689063"/>
                  <a:pt x="11820259" y="1689063"/>
                </a:cubicBezTo>
                <a:close/>
                <a:moveTo>
                  <a:pt x="9721" y="1689060"/>
                </a:moveTo>
                <a:cubicBezTo>
                  <a:pt x="15121" y="1689060"/>
                  <a:pt x="19505" y="1693380"/>
                  <a:pt x="19505" y="1698782"/>
                </a:cubicBezTo>
                <a:cubicBezTo>
                  <a:pt x="19505" y="1704184"/>
                  <a:pt x="15058" y="1708569"/>
                  <a:pt x="9721" y="1708569"/>
                </a:cubicBezTo>
                <a:cubicBezTo>
                  <a:pt x="4385" y="1708569"/>
                  <a:pt x="1" y="1704120"/>
                  <a:pt x="1" y="1698782"/>
                </a:cubicBezTo>
                <a:cubicBezTo>
                  <a:pt x="1" y="1693443"/>
                  <a:pt x="4321" y="1689060"/>
                  <a:pt x="9721" y="1689060"/>
                </a:cubicBezTo>
                <a:close/>
                <a:moveTo>
                  <a:pt x="251004" y="1689058"/>
                </a:moveTo>
                <a:cubicBezTo>
                  <a:pt x="256404" y="1689058"/>
                  <a:pt x="260788" y="1693377"/>
                  <a:pt x="260788" y="1698780"/>
                </a:cubicBezTo>
                <a:cubicBezTo>
                  <a:pt x="260788" y="1704182"/>
                  <a:pt x="256341" y="1708566"/>
                  <a:pt x="251004" y="1708566"/>
                </a:cubicBezTo>
                <a:cubicBezTo>
                  <a:pt x="245668" y="1708566"/>
                  <a:pt x="241284" y="1704117"/>
                  <a:pt x="241284" y="1698780"/>
                </a:cubicBezTo>
                <a:cubicBezTo>
                  <a:pt x="241284" y="1693440"/>
                  <a:pt x="245604" y="1689058"/>
                  <a:pt x="251004" y="1689058"/>
                </a:cubicBezTo>
                <a:close/>
                <a:moveTo>
                  <a:pt x="492224" y="1689055"/>
                </a:moveTo>
                <a:cubicBezTo>
                  <a:pt x="497560" y="1689055"/>
                  <a:pt x="501944" y="1693375"/>
                  <a:pt x="501944" y="1698777"/>
                </a:cubicBezTo>
                <a:cubicBezTo>
                  <a:pt x="501944" y="1704179"/>
                  <a:pt x="497624" y="1708563"/>
                  <a:pt x="492224" y="1708563"/>
                </a:cubicBezTo>
                <a:cubicBezTo>
                  <a:pt x="486824" y="1708563"/>
                  <a:pt x="482440" y="1704114"/>
                  <a:pt x="482440" y="1698777"/>
                </a:cubicBezTo>
                <a:cubicBezTo>
                  <a:pt x="482440" y="1693437"/>
                  <a:pt x="486824" y="1689055"/>
                  <a:pt x="492224" y="1689055"/>
                </a:cubicBezTo>
                <a:close/>
                <a:moveTo>
                  <a:pt x="733444" y="1689052"/>
                </a:moveTo>
                <a:cubicBezTo>
                  <a:pt x="738780" y="1689052"/>
                  <a:pt x="743164" y="1693372"/>
                  <a:pt x="743164" y="1698774"/>
                </a:cubicBezTo>
                <a:cubicBezTo>
                  <a:pt x="743164" y="1704176"/>
                  <a:pt x="738844" y="1708561"/>
                  <a:pt x="733444" y="1708561"/>
                </a:cubicBezTo>
                <a:cubicBezTo>
                  <a:pt x="728045" y="1708561"/>
                  <a:pt x="723661" y="1704111"/>
                  <a:pt x="723661" y="1698774"/>
                </a:cubicBezTo>
                <a:cubicBezTo>
                  <a:pt x="723661" y="1693435"/>
                  <a:pt x="728045" y="1689052"/>
                  <a:pt x="733444" y="1689052"/>
                </a:cubicBezTo>
                <a:close/>
                <a:moveTo>
                  <a:pt x="974665" y="1689049"/>
                </a:moveTo>
                <a:cubicBezTo>
                  <a:pt x="980064" y="1689049"/>
                  <a:pt x="984448" y="1693369"/>
                  <a:pt x="984448" y="1698771"/>
                </a:cubicBezTo>
                <a:cubicBezTo>
                  <a:pt x="984448" y="1704173"/>
                  <a:pt x="980001" y="1708558"/>
                  <a:pt x="974665" y="1708558"/>
                </a:cubicBezTo>
                <a:cubicBezTo>
                  <a:pt x="969329" y="1708558"/>
                  <a:pt x="964945" y="1704109"/>
                  <a:pt x="964945" y="1698771"/>
                </a:cubicBezTo>
                <a:cubicBezTo>
                  <a:pt x="964945" y="1693432"/>
                  <a:pt x="969265" y="1689049"/>
                  <a:pt x="974665" y="1689049"/>
                </a:cubicBezTo>
                <a:close/>
                <a:moveTo>
                  <a:pt x="1215885" y="1689046"/>
                </a:moveTo>
                <a:cubicBezTo>
                  <a:pt x="1221285" y="1689046"/>
                  <a:pt x="1225668" y="1693366"/>
                  <a:pt x="1225668" y="1698769"/>
                </a:cubicBezTo>
                <a:cubicBezTo>
                  <a:pt x="1225668" y="1704170"/>
                  <a:pt x="1221222" y="1708555"/>
                  <a:pt x="1215885" y="1708555"/>
                </a:cubicBezTo>
                <a:cubicBezTo>
                  <a:pt x="1210549" y="1708555"/>
                  <a:pt x="1206165" y="1704106"/>
                  <a:pt x="1206165" y="1698769"/>
                </a:cubicBezTo>
                <a:cubicBezTo>
                  <a:pt x="1206165" y="1693429"/>
                  <a:pt x="1210485" y="1689046"/>
                  <a:pt x="1215885" y="1689046"/>
                </a:cubicBezTo>
                <a:close/>
                <a:moveTo>
                  <a:pt x="1457106" y="1689043"/>
                </a:moveTo>
                <a:cubicBezTo>
                  <a:pt x="1462442" y="1689043"/>
                  <a:pt x="1466826" y="1693364"/>
                  <a:pt x="1466826" y="1698766"/>
                </a:cubicBezTo>
                <a:cubicBezTo>
                  <a:pt x="1466826" y="1704168"/>
                  <a:pt x="1462506" y="1708552"/>
                  <a:pt x="1457106" y="1708552"/>
                </a:cubicBezTo>
                <a:cubicBezTo>
                  <a:pt x="1451706" y="1708552"/>
                  <a:pt x="1447322" y="1704103"/>
                  <a:pt x="1447322" y="1698766"/>
                </a:cubicBezTo>
                <a:cubicBezTo>
                  <a:pt x="1447322" y="1693426"/>
                  <a:pt x="1451706" y="1689043"/>
                  <a:pt x="1457106" y="1689043"/>
                </a:cubicBezTo>
                <a:close/>
                <a:moveTo>
                  <a:pt x="1698330" y="1689040"/>
                </a:moveTo>
                <a:cubicBezTo>
                  <a:pt x="1703732" y="1689040"/>
                  <a:pt x="1708116" y="1693361"/>
                  <a:pt x="1708116" y="1698763"/>
                </a:cubicBezTo>
                <a:cubicBezTo>
                  <a:pt x="1708116" y="1704165"/>
                  <a:pt x="1703732" y="1708550"/>
                  <a:pt x="1698330" y="1708550"/>
                </a:cubicBezTo>
                <a:cubicBezTo>
                  <a:pt x="1692929" y="1708550"/>
                  <a:pt x="1688546" y="1704100"/>
                  <a:pt x="1688546" y="1698763"/>
                </a:cubicBezTo>
                <a:cubicBezTo>
                  <a:pt x="1688546" y="1693424"/>
                  <a:pt x="1692929" y="1689040"/>
                  <a:pt x="1698330" y="1689040"/>
                </a:cubicBezTo>
                <a:close/>
                <a:moveTo>
                  <a:pt x="1939580" y="1689037"/>
                </a:moveTo>
                <a:cubicBezTo>
                  <a:pt x="1944978" y="1689037"/>
                  <a:pt x="1949363" y="1693358"/>
                  <a:pt x="1949363" y="1698760"/>
                </a:cubicBezTo>
                <a:cubicBezTo>
                  <a:pt x="1949363" y="1704162"/>
                  <a:pt x="1944916" y="1708547"/>
                  <a:pt x="1939580" y="1708547"/>
                </a:cubicBezTo>
                <a:cubicBezTo>
                  <a:pt x="1934245" y="1708547"/>
                  <a:pt x="1929859" y="1704098"/>
                  <a:pt x="1929859" y="1698760"/>
                </a:cubicBezTo>
                <a:cubicBezTo>
                  <a:pt x="1929859" y="1693421"/>
                  <a:pt x="1934181" y="1689037"/>
                  <a:pt x="1939580" y="1689037"/>
                </a:cubicBezTo>
                <a:close/>
                <a:moveTo>
                  <a:pt x="2180788" y="1689035"/>
                </a:moveTo>
                <a:cubicBezTo>
                  <a:pt x="2186189" y="1689035"/>
                  <a:pt x="2190580" y="1693355"/>
                  <a:pt x="2190580" y="1698757"/>
                </a:cubicBezTo>
                <a:cubicBezTo>
                  <a:pt x="2190580" y="1704159"/>
                  <a:pt x="2186136" y="1708544"/>
                  <a:pt x="2180788" y="1708544"/>
                </a:cubicBezTo>
                <a:cubicBezTo>
                  <a:pt x="2175475" y="1708544"/>
                  <a:pt x="2171083" y="1704095"/>
                  <a:pt x="2171083" y="1698757"/>
                </a:cubicBezTo>
                <a:cubicBezTo>
                  <a:pt x="2171083" y="1693418"/>
                  <a:pt x="2175412" y="1689035"/>
                  <a:pt x="2180788" y="1689035"/>
                </a:cubicBezTo>
                <a:close/>
                <a:moveTo>
                  <a:pt x="2422036" y="1689032"/>
                </a:moveTo>
                <a:cubicBezTo>
                  <a:pt x="2427370" y="1689032"/>
                  <a:pt x="2431752" y="1693352"/>
                  <a:pt x="2431752" y="1698755"/>
                </a:cubicBezTo>
                <a:cubicBezTo>
                  <a:pt x="2431752" y="1704157"/>
                  <a:pt x="2427434" y="1708541"/>
                  <a:pt x="2422036" y="1708541"/>
                </a:cubicBezTo>
                <a:cubicBezTo>
                  <a:pt x="2416638" y="1708541"/>
                  <a:pt x="2412256" y="1704092"/>
                  <a:pt x="2412256" y="1698755"/>
                </a:cubicBezTo>
                <a:cubicBezTo>
                  <a:pt x="2412256" y="1693415"/>
                  <a:pt x="2416638" y="1689032"/>
                  <a:pt x="2422036" y="1689032"/>
                </a:cubicBezTo>
                <a:close/>
                <a:moveTo>
                  <a:pt x="2663275" y="1689029"/>
                </a:moveTo>
                <a:cubicBezTo>
                  <a:pt x="2668611" y="1689029"/>
                  <a:pt x="2672996" y="1693350"/>
                  <a:pt x="2672996" y="1698752"/>
                </a:cubicBezTo>
                <a:cubicBezTo>
                  <a:pt x="2672996" y="1704154"/>
                  <a:pt x="2668674" y="1708538"/>
                  <a:pt x="2663275" y="1708538"/>
                </a:cubicBezTo>
                <a:cubicBezTo>
                  <a:pt x="2657875" y="1708538"/>
                  <a:pt x="2653490" y="1704089"/>
                  <a:pt x="2653490" y="1698752"/>
                </a:cubicBezTo>
                <a:cubicBezTo>
                  <a:pt x="2653490" y="1693413"/>
                  <a:pt x="2657875" y="1689029"/>
                  <a:pt x="2663275" y="1689029"/>
                </a:cubicBezTo>
                <a:close/>
                <a:moveTo>
                  <a:pt x="2904571" y="1689026"/>
                </a:moveTo>
                <a:cubicBezTo>
                  <a:pt x="2909970" y="1689026"/>
                  <a:pt x="2914353" y="1693347"/>
                  <a:pt x="2914353" y="1698749"/>
                </a:cubicBezTo>
                <a:cubicBezTo>
                  <a:pt x="2914353" y="1704151"/>
                  <a:pt x="2909970" y="1708536"/>
                  <a:pt x="2904571" y="1708536"/>
                </a:cubicBezTo>
                <a:cubicBezTo>
                  <a:pt x="2899172" y="1708536"/>
                  <a:pt x="2894789" y="1704086"/>
                  <a:pt x="2894789" y="1698749"/>
                </a:cubicBezTo>
                <a:cubicBezTo>
                  <a:pt x="2894789" y="1693410"/>
                  <a:pt x="2899172" y="1689026"/>
                  <a:pt x="2904571" y="1689026"/>
                </a:cubicBezTo>
                <a:close/>
                <a:moveTo>
                  <a:pt x="3145750" y="1689023"/>
                </a:moveTo>
                <a:cubicBezTo>
                  <a:pt x="3151148" y="1689023"/>
                  <a:pt x="3155531" y="1693344"/>
                  <a:pt x="3155531" y="1698746"/>
                </a:cubicBezTo>
                <a:cubicBezTo>
                  <a:pt x="3155531" y="1704148"/>
                  <a:pt x="3151085" y="1708533"/>
                  <a:pt x="3145750" y="1708533"/>
                </a:cubicBezTo>
                <a:cubicBezTo>
                  <a:pt x="3140414" y="1708533"/>
                  <a:pt x="3136031" y="1704084"/>
                  <a:pt x="3136031" y="1698746"/>
                </a:cubicBezTo>
                <a:cubicBezTo>
                  <a:pt x="3136031" y="1693407"/>
                  <a:pt x="3140350" y="1689023"/>
                  <a:pt x="3145750" y="1689023"/>
                </a:cubicBezTo>
                <a:close/>
                <a:moveTo>
                  <a:pt x="3386957" y="1689020"/>
                </a:moveTo>
                <a:cubicBezTo>
                  <a:pt x="3392358" y="1689020"/>
                  <a:pt x="3396743" y="1693341"/>
                  <a:pt x="3396743" y="1698744"/>
                </a:cubicBezTo>
                <a:cubicBezTo>
                  <a:pt x="3396743" y="1704146"/>
                  <a:pt x="3392295" y="1708530"/>
                  <a:pt x="3386957" y="1708530"/>
                </a:cubicBezTo>
                <a:cubicBezTo>
                  <a:pt x="3381620" y="1708530"/>
                  <a:pt x="3377235" y="1704081"/>
                  <a:pt x="3377235" y="1698744"/>
                </a:cubicBezTo>
                <a:cubicBezTo>
                  <a:pt x="3377235" y="1693404"/>
                  <a:pt x="3381556" y="1689020"/>
                  <a:pt x="3386957" y="1689020"/>
                </a:cubicBezTo>
                <a:close/>
                <a:moveTo>
                  <a:pt x="3628211" y="1689017"/>
                </a:moveTo>
                <a:cubicBezTo>
                  <a:pt x="3633528" y="1689017"/>
                  <a:pt x="3637936" y="1693339"/>
                  <a:pt x="3637936" y="1698741"/>
                </a:cubicBezTo>
                <a:cubicBezTo>
                  <a:pt x="3637936" y="1704143"/>
                  <a:pt x="3633592" y="1708527"/>
                  <a:pt x="3628211" y="1708527"/>
                </a:cubicBezTo>
                <a:cubicBezTo>
                  <a:pt x="3622813" y="1708527"/>
                  <a:pt x="3618429" y="1704078"/>
                  <a:pt x="3618429" y="1698741"/>
                </a:cubicBezTo>
                <a:cubicBezTo>
                  <a:pt x="3618429" y="1693402"/>
                  <a:pt x="3622813" y="1689017"/>
                  <a:pt x="3628211" y="1689017"/>
                </a:cubicBezTo>
                <a:close/>
                <a:moveTo>
                  <a:pt x="3869430" y="1689014"/>
                </a:moveTo>
                <a:cubicBezTo>
                  <a:pt x="3874763" y="1689014"/>
                  <a:pt x="3879147" y="1693336"/>
                  <a:pt x="3879147" y="1698738"/>
                </a:cubicBezTo>
                <a:cubicBezTo>
                  <a:pt x="3879147" y="1704140"/>
                  <a:pt x="3874826" y="1708525"/>
                  <a:pt x="3869430" y="1708525"/>
                </a:cubicBezTo>
                <a:cubicBezTo>
                  <a:pt x="3864030" y="1708525"/>
                  <a:pt x="3859646" y="1704075"/>
                  <a:pt x="3859646" y="1698738"/>
                </a:cubicBezTo>
                <a:cubicBezTo>
                  <a:pt x="3859646" y="1693399"/>
                  <a:pt x="3864030" y="1689014"/>
                  <a:pt x="3869430" y="1689014"/>
                </a:cubicBezTo>
                <a:close/>
                <a:moveTo>
                  <a:pt x="4110581" y="1689012"/>
                </a:moveTo>
                <a:cubicBezTo>
                  <a:pt x="4115984" y="1689012"/>
                  <a:pt x="4120362" y="1693333"/>
                  <a:pt x="4120362" y="1698735"/>
                </a:cubicBezTo>
                <a:cubicBezTo>
                  <a:pt x="4120362" y="1704137"/>
                  <a:pt x="4115984" y="1708522"/>
                  <a:pt x="4110581" y="1708522"/>
                </a:cubicBezTo>
                <a:cubicBezTo>
                  <a:pt x="4105180" y="1708522"/>
                  <a:pt x="4100797" y="1704073"/>
                  <a:pt x="4100797" y="1698735"/>
                </a:cubicBezTo>
                <a:cubicBezTo>
                  <a:pt x="4100797" y="1693396"/>
                  <a:pt x="4105180" y="1689012"/>
                  <a:pt x="4110581" y="1689012"/>
                </a:cubicBezTo>
                <a:close/>
                <a:moveTo>
                  <a:pt x="4351806" y="1689009"/>
                </a:moveTo>
                <a:cubicBezTo>
                  <a:pt x="4357195" y="1689009"/>
                  <a:pt x="4361580" y="1693330"/>
                  <a:pt x="4361580" y="1698733"/>
                </a:cubicBezTo>
                <a:cubicBezTo>
                  <a:pt x="4361580" y="1704134"/>
                  <a:pt x="4357195" y="1708519"/>
                  <a:pt x="4351806" y="1708519"/>
                </a:cubicBezTo>
                <a:cubicBezTo>
                  <a:pt x="4346397" y="1708519"/>
                  <a:pt x="4342006" y="1704070"/>
                  <a:pt x="4342006" y="1698733"/>
                </a:cubicBezTo>
                <a:cubicBezTo>
                  <a:pt x="4342006" y="1693393"/>
                  <a:pt x="4346397" y="1689009"/>
                  <a:pt x="4351806" y="1689009"/>
                </a:cubicBezTo>
                <a:close/>
                <a:moveTo>
                  <a:pt x="4593017" y="1689006"/>
                </a:moveTo>
                <a:cubicBezTo>
                  <a:pt x="4598413" y="1689006"/>
                  <a:pt x="4602795" y="1693328"/>
                  <a:pt x="4602795" y="1698730"/>
                </a:cubicBezTo>
                <a:cubicBezTo>
                  <a:pt x="4602795" y="1704132"/>
                  <a:pt x="4598350" y="1708516"/>
                  <a:pt x="4593017" y="1708516"/>
                </a:cubicBezTo>
                <a:cubicBezTo>
                  <a:pt x="4587686" y="1708516"/>
                  <a:pt x="4583304" y="1704067"/>
                  <a:pt x="4583304" y="1698730"/>
                </a:cubicBezTo>
                <a:cubicBezTo>
                  <a:pt x="4583304" y="1693390"/>
                  <a:pt x="4587622" y="1689006"/>
                  <a:pt x="4593017" y="1689006"/>
                </a:cubicBezTo>
                <a:close/>
                <a:moveTo>
                  <a:pt x="4834252" y="1689003"/>
                </a:moveTo>
                <a:cubicBezTo>
                  <a:pt x="4839658" y="1689003"/>
                  <a:pt x="4844038" y="1693325"/>
                  <a:pt x="4844038" y="1698727"/>
                </a:cubicBezTo>
                <a:cubicBezTo>
                  <a:pt x="4844038" y="1704129"/>
                  <a:pt x="4839595" y="1708514"/>
                  <a:pt x="4834252" y="1708514"/>
                </a:cubicBezTo>
                <a:cubicBezTo>
                  <a:pt x="4828915" y="1708514"/>
                  <a:pt x="4824532" y="1704064"/>
                  <a:pt x="4824532" y="1698727"/>
                </a:cubicBezTo>
                <a:cubicBezTo>
                  <a:pt x="4824532" y="1693388"/>
                  <a:pt x="4828851" y="1689003"/>
                  <a:pt x="4834252" y="1689003"/>
                </a:cubicBezTo>
                <a:close/>
                <a:moveTo>
                  <a:pt x="5075485" y="1689000"/>
                </a:moveTo>
                <a:cubicBezTo>
                  <a:pt x="5080819" y="1689000"/>
                  <a:pt x="5085201" y="1693322"/>
                  <a:pt x="5085201" y="1698724"/>
                </a:cubicBezTo>
                <a:cubicBezTo>
                  <a:pt x="5085201" y="1704126"/>
                  <a:pt x="5080883" y="1708511"/>
                  <a:pt x="5075485" y="1708511"/>
                </a:cubicBezTo>
                <a:cubicBezTo>
                  <a:pt x="5070086" y="1708511"/>
                  <a:pt x="5065704" y="1704062"/>
                  <a:pt x="5065704" y="1698724"/>
                </a:cubicBezTo>
                <a:cubicBezTo>
                  <a:pt x="5065704" y="1693385"/>
                  <a:pt x="5070086" y="1689000"/>
                  <a:pt x="5075485" y="1689000"/>
                </a:cubicBezTo>
                <a:close/>
                <a:moveTo>
                  <a:pt x="5316710" y="1688998"/>
                </a:moveTo>
                <a:cubicBezTo>
                  <a:pt x="5322044" y="1688998"/>
                  <a:pt x="5326429" y="1693319"/>
                  <a:pt x="5326429" y="1698721"/>
                </a:cubicBezTo>
                <a:cubicBezTo>
                  <a:pt x="5326429" y="1704123"/>
                  <a:pt x="5322105" y="1708508"/>
                  <a:pt x="5316710" y="1708508"/>
                </a:cubicBezTo>
                <a:cubicBezTo>
                  <a:pt x="5311314" y="1708508"/>
                  <a:pt x="5306924" y="1704059"/>
                  <a:pt x="5306924" y="1698721"/>
                </a:cubicBezTo>
                <a:cubicBezTo>
                  <a:pt x="5306924" y="1693382"/>
                  <a:pt x="5311314" y="1688998"/>
                  <a:pt x="5316710" y="1688998"/>
                </a:cubicBezTo>
                <a:close/>
                <a:moveTo>
                  <a:pt x="5557991" y="1688995"/>
                </a:moveTo>
                <a:cubicBezTo>
                  <a:pt x="5563391" y="1688995"/>
                  <a:pt x="5567774" y="1693317"/>
                  <a:pt x="5567774" y="1698719"/>
                </a:cubicBezTo>
                <a:cubicBezTo>
                  <a:pt x="5567774" y="1704121"/>
                  <a:pt x="5563391" y="1708505"/>
                  <a:pt x="5557991" y="1708505"/>
                </a:cubicBezTo>
                <a:cubicBezTo>
                  <a:pt x="5552592" y="1708505"/>
                  <a:pt x="5548208" y="1704056"/>
                  <a:pt x="5548208" y="1698719"/>
                </a:cubicBezTo>
                <a:cubicBezTo>
                  <a:pt x="5548208" y="1693379"/>
                  <a:pt x="5552592" y="1688995"/>
                  <a:pt x="5557991" y="1688995"/>
                </a:cubicBezTo>
                <a:close/>
                <a:moveTo>
                  <a:pt x="5799205" y="1688992"/>
                </a:moveTo>
                <a:cubicBezTo>
                  <a:pt x="5804606" y="1688992"/>
                  <a:pt x="5808989" y="1693314"/>
                  <a:pt x="5808989" y="1698716"/>
                </a:cubicBezTo>
                <a:cubicBezTo>
                  <a:pt x="5808989" y="1704118"/>
                  <a:pt x="5804542" y="1708502"/>
                  <a:pt x="5799205" y="1708502"/>
                </a:cubicBezTo>
                <a:cubicBezTo>
                  <a:pt x="5793870" y="1708502"/>
                  <a:pt x="5789486" y="1704053"/>
                  <a:pt x="5789486" y="1698716"/>
                </a:cubicBezTo>
                <a:cubicBezTo>
                  <a:pt x="5789486" y="1693377"/>
                  <a:pt x="5793806" y="1688992"/>
                  <a:pt x="5799205" y="1688992"/>
                </a:cubicBezTo>
                <a:close/>
                <a:moveTo>
                  <a:pt x="6040432" y="1688989"/>
                </a:moveTo>
                <a:cubicBezTo>
                  <a:pt x="6045832" y="1688989"/>
                  <a:pt x="6050216" y="1693311"/>
                  <a:pt x="6050216" y="1698713"/>
                </a:cubicBezTo>
                <a:cubicBezTo>
                  <a:pt x="6050216" y="1704115"/>
                  <a:pt x="6045769" y="1708500"/>
                  <a:pt x="6040432" y="1708500"/>
                </a:cubicBezTo>
                <a:cubicBezTo>
                  <a:pt x="6035095" y="1708500"/>
                  <a:pt x="6030712" y="1704051"/>
                  <a:pt x="6030712" y="1698713"/>
                </a:cubicBezTo>
                <a:cubicBezTo>
                  <a:pt x="6030712" y="1693374"/>
                  <a:pt x="6035032" y="1688989"/>
                  <a:pt x="6040432" y="1688989"/>
                </a:cubicBezTo>
                <a:close/>
                <a:moveTo>
                  <a:pt x="6281661" y="1688987"/>
                </a:moveTo>
                <a:cubicBezTo>
                  <a:pt x="6286997" y="1688987"/>
                  <a:pt x="6291381" y="1693308"/>
                  <a:pt x="6291381" y="1698710"/>
                </a:cubicBezTo>
                <a:cubicBezTo>
                  <a:pt x="6291381" y="1704112"/>
                  <a:pt x="6287061" y="1708497"/>
                  <a:pt x="6281661" y="1708497"/>
                </a:cubicBezTo>
                <a:cubicBezTo>
                  <a:pt x="6276261" y="1708497"/>
                  <a:pt x="6271877" y="1704048"/>
                  <a:pt x="6271877" y="1698710"/>
                </a:cubicBezTo>
                <a:cubicBezTo>
                  <a:pt x="6271877" y="1693371"/>
                  <a:pt x="6276261" y="1688987"/>
                  <a:pt x="6281661" y="1688987"/>
                </a:cubicBezTo>
                <a:close/>
                <a:moveTo>
                  <a:pt x="6522889" y="1688984"/>
                </a:moveTo>
                <a:cubicBezTo>
                  <a:pt x="6528225" y="1688984"/>
                  <a:pt x="6532610" y="1693305"/>
                  <a:pt x="6532610" y="1698707"/>
                </a:cubicBezTo>
                <a:cubicBezTo>
                  <a:pt x="6532610" y="1704110"/>
                  <a:pt x="6528289" y="1708494"/>
                  <a:pt x="6522889" y="1708494"/>
                </a:cubicBezTo>
                <a:cubicBezTo>
                  <a:pt x="6517489" y="1708494"/>
                  <a:pt x="6513105" y="1704045"/>
                  <a:pt x="6513105" y="1698707"/>
                </a:cubicBezTo>
                <a:cubicBezTo>
                  <a:pt x="6513105" y="1693368"/>
                  <a:pt x="6517489" y="1688984"/>
                  <a:pt x="6522889" y="1688984"/>
                </a:cubicBezTo>
                <a:close/>
                <a:moveTo>
                  <a:pt x="6764118" y="1688981"/>
                </a:moveTo>
                <a:cubicBezTo>
                  <a:pt x="6769518" y="1688981"/>
                  <a:pt x="6773902" y="1693303"/>
                  <a:pt x="6773902" y="1698705"/>
                </a:cubicBezTo>
                <a:cubicBezTo>
                  <a:pt x="6773902" y="1704107"/>
                  <a:pt x="6769518" y="1708491"/>
                  <a:pt x="6764118" y="1708491"/>
                </a:cubicBezTo>
                <a:cubicBezTo>
                  <a:pt x="6758718" y="1708491"/>
                  <a:pt x="6754335" y="1704042"/>
                  <a:pt x="6754335" y="1698705"/>
                </a:cubicBezTo>
                <a:cubicBezTo>
                  <a:pt x="6754335" y="1693365"/>
                  <a:pt x="6758718" y="1688981"/>
                  <a:pt x="6764118" y="1688981"/>
                </a:cubicBezTo>
                <a:close/>
                <a:moveTo>
                  <a:pt x="7005346" y="1688978"/>
                </a:moveTo>
                <a:cubicBezTo>
                  <a:pt x="7010746" y="1688978"/>
                  <a:pt x="7015130" y="1693300"/>
                  <a:pt x="7015130" y="1698702"/>
                </a:cubicBezTo>
                <a:cubicBezTo>
                  <a:pt x="7015130" y="1704104"/>
                  <a:pt x="7010683" y="1708488"/>
                  <a:pt x="7005346" y="1708488"/>
                </a:cubicBezTo>
                <a:cubicBezTo>
                  <a:pt x="7000009" y="1708488"/>
                  <a:pt x="6995626" y="1704039"/>
                  <a:pt x="6995626" y="1698702"/>
                </a:cubicBezTo>
                <a:cubicBezTo>
                  <a:pt x="6995626" y="1693363"/>
                  <a:pt x="6999946" y="1688978"/>
                  <a:pt x="7005346" y="1688978"/>
                </a:cubicBezTo>
                <a:close/>
                <a:moveTo>
                  <a:pt x="7246575" y="1688975"/>
                </a:moveTo>
                <a:cubicBezTo>
                  <a:pt x="7251975" y="1688975"/>
                  <a:pt x="7256359" y="1693297"/>
                  <a:pt x="7256359" y="1698699"/>
                </a:cubicBezTo>
                <a:cubicBezTo>
                  <a:pt x="7256359" y="1704101"/>
                  <a:pt x="7251912" y="1708486"/>
                  <a:pt x="7246575" y="1708486"/>
                </a:cubicBezTo>
                <a:cubicBezTo>
                  <a:pt x="7241238" y="1708486"/>
                  <a:pt x="7236855" y="1704037"/>
                  <a:pt x="7236855" y="1698699"/>
                </a:cubicBezTo>
                <a:cubicBezTo>
                  <a:pt x="7236855" y="1693360"/>
                  <a:pt x="7241175" y="1688975"/>
                  <a:pt x="7246575" y="1688975"/>
                </a:cubicBezTo>
                <a:close/>
                <a:moveTo>
                  <a:pt x="7487803" y="1688973"/>
                </a:moveTo>
                <a:cubicBezTo>
                  <a:pt x="7493139" y="1688973"/>
                  <a:pt x="7497524" y="1693294"/>
                  <a:pt x="7497524" y="1698696"/>
                </a:cubicBezTo>
                <a:cubicBezTo>
                  <a:pt x="7497524" y="1704099"/>
                  <a:pt x="7493203" y="1708483"/>
                  <a:pt x="7487803" y="1708483"/>
                </a:cubicBezTo>
                <a:cubicBezTo>
                  <a:pt x="7482403" y="1708483"/>
                  <a:pt x="7478019" y="1704034"/>
                  <a:pt x="7478019" y="1698696"/>
                </a:cubicBezTo>
                <a:cubicBezTo>
                  <a:pt x="7478019" y="1693357"/>
                  <a:pt x="7482403" y="1688973"/>
                  <a:pt x="7487803" y="1688973"/>
                </a:cubicBezTo>
                <a:close/>
                <a:moveTo>
                  <a:pt x="7729032" y="1688970"/>
                </a:moveTo>
                <a:cubicBezTo>
                  <a:pt x="7734369" y="1688970"/>
                  <a:pt x="7738753" y="1693292"/>
                  <a:pt x="7738753" y="1698694"/>
                </a:cubicBezTo>
                <a:cubicBezTo>
                  <a:pt x="7738753" y="1704096"/>
                  <a:pt x="7734432" y="1708480"/>
                  <a:pt x="7729032" y="1708480"/>
                </a:cubicBezTo>
                <a:cubicBezTo>
                  <a:pt x="7723632" y="1708480"/>
                  <a:pt x="7719249" y="1704031"/>
                  <a:pt x="7719249" y="1698694"/>
                </a:cubicBezTo>
                <a:cubicBezTo>
                  <a:pt x="7719249" y="1693354"/>
                  <a:pt x="7723632" y="1688970"/>
                  <a:pt x="7729032" y="1688970"/>
                </a:cubicBezTo>
                <a:close/>
                <a:moveTo>
                  <a:pt x="7970260" y="1688967"/>
                </a:moveTo>
                <a:cubicBezTo>
                  <a:pt x="7975661" y="1688967"/>
                  <a:pt x="7980044" y="1693289"/>
                  <a:pt x="7980044" y="1698691"/>
                </a:cubicBezTo>
                <a:cubicBezTo>
                  <a:pt x="7980044" y="1704093"/>
                  <a:pt x="7975661" y="1708477"/>
                  <a:pt x="7970260" y="1708477"/>
                </a:cubicBezTo>
                <a:cubicBezTo>
                  <a:pt x="7964860" y="1708477"/>
                  <a:pt x="7960477" y="1704028"/>
                  <a:pt x="7960477" y="1698691"/>
                </a:cubicBezTo>
                <a:cubicBezTo>
                  <a:pt x="7960477" y="1693352"/>
                  <a:pt x="7964860" y="1688967"/>
                  <a:pt x="7970260" y="1688967"/>
                </a:cubicBezTo>
                <a:close/>
                <a:moveTo>
                  <a:pt x="8211553" y="1688964"/>
                </a:moveTo>
                <a:cubicBezTo>
                  <a:pt x="8216889" y="1688964"/>
                  <a:pt x="8221273" y="1693286"/>
                  <a:pt x="8221273" y="1698688"/>
                </a:cubicBezTo>
                <a:cubicBezTo>
                  <a:pt x="8221273" y="1704090"/>
                  <a:pt x="8216953" y="1708475"/>
                  <a:pt x="8211553" y="1708475"/>
                </a:cubicBezTo>
                <a:cubicBezTo>
                  <a:pt x="8206152" y="1708475"/>
                  <a:pt x="8201769" y="1704026"/>
                  <a:pt x="8201769" y="1698688"/>
                </a:cubicBezTo>
                <a:cubicBezTo>
                  <a:pt x="8201769" y="1693349"/>
                  <a:pt x="8206152" y="1688964"/>
                  <a:pt x="8211553" y="1688964"/>
                </a:cubicBezTo>
                <a:close/>
                <a:moveTo>
                  <a:pt x="8452781" y="1688962"/>
                </a:moveTo>
                <a:cubicBezTo>
                  <a:pt x="8458181" y="1688962"/>
                  <a:pt x="8462566" y="1693283"/>
                  <a:pt x="8462566" y="1698685"/>
                </a:cubicBezTo>
                <a:cubicBezTo>
                  <a:pt x="8462566" y="1704087"/>
                  <a:pt x="8458118" y="1708472"/>
                  <a:pt x="8452781" y="1708472"/>
                </a:cubicBezTo>
                <a:cubicBezTo>
                  <a:pt x="8447445" y="1708472"/>
                  <a:pt x="8443061" y="1704023"/>
                  <a:pt x="8443061" y="1698685"/>
                </a:cubicBezTo>
                <a:cubicBezTo>
                  <a:pt x="8443061" y="1693346"/>
                  <a:pt x="8447381" y="1688962"/>
                  <a:pt x="8452781" y="1688962"/>
                </a:cubicBezTo>
                <a:close/>
                <a:moveTo>
                  <a:pt x="8694009" y="1688958"/>
                </a:moveTo>
                <a:cubicBezTo>
                  <a:pt x="8699346" y="1688958"/>
                  <a:pt x="8703730" y="1693281"/>
                  <a:pt x="8703730" y="1698682"/>
                </a:cubicBezTo>
                <a:cubicBezTo>
                  <a:pt x="8703730" y="1704084"/>
                  <a:pt x="8699346" y="1708469"/>
                  <a:pt x="8694009" y="1708469"/>
                </a:cubicBezTo>
                <a:cubicBezTo>
                  <a:pt x="8688673" y="1708469"/>
                  <a:pt x="8684289" y="1704020"/>
                  <a:pt x="8684289" y="1698682"/>
                </a:cubicBezTo>
                <a:cubicBezTo>
                  <a:pt x="8684289" y="1693343"/>
                  <a:pt x="8688609" y="1688958"/>
                  <a:pt x="8694009" y="1688958"/>
                </a:cubicBezTo>
                <a:close/>
                <a:moveTo>
                  <a:pt x="8935237" y="1688956"/>
                </a:moveTo>
                <a:cubicBezTo>
                  <a:pt x="8940574" y="1688956"/>
                  <a:pt x="8944958" y="1693278"/>
                  <a:pt x="8944958" y="1698680"/>
                </a:cubicBezTo>
                <a:cubicBezTo>
                  <a:pt x="8944958" y="1704082"/>
                  <a:pt x="8940638" y="1708466"/>
                  <a:pt x="8935237" y="1708466"/>
                </a:cubicBezTo>
                <a:cubicBezTo>
                  <a:pt x="8929837" y="1708466"/>
                  <a:pt x="8925454" y="1704017"/>
                  <a:pt x="8925454" y="1698680"/>
                </a:cubicBezTo>
                <a:cubicBezTo>
                  <a:pt x="8925454" y="1693340"/>
                  <a:pt x="8929837" y="1688956"/>
                  <a:pt x="8935237" y="1688956"/>
                </a:cubicBezTo>
                <a:close/>
                <a:moveTo>
                  <a:pt x="9176467" y="1688953"/>
                </a:moveTo>
                <a:cubicBezTo>
                  <a:pt x="9181803" y="1688953"/>
                  <a:pt x="9186187" y="1693275"/>
                  <a:pt x="9186187" y="1698677"/>
                </a:cubicBezTo>
                <a:cubicBezTo>
                  <a:pt x="9186187" y="1704079"/>
                  <a:pt x="9181867" y="1708464"/>
                  <a:pt x="9176467" y="1708464"/>
                </a:cubicBezTo>
                <a:cubicBezTo>
                  <a:pt x="9171066" y="1708464"/>
                  <a:pt x="9166683" y="1704015"/>
                  <a:pt x="9166683" y="1698677"/>
                </a:cubicBezTo>
                <a:cubicBezTo>
                  <a:pt x="9166683" y="1693338"/>
                  <a:pt x="9171066" y="1688953"/>
                  <a:pt x="9176467" y="1688953"/>
                </a:cubicBezTo>
                <a:close/>
                <a:moveTo>
                  <a:pt x="9417695" y="1688950"/>
                </a:moveTo>
                <a:cubicBezTo>
                  <a:pt x="9423031" y="1688950"/>
                  <a:pt x="9427416" y="1693272"/>
                  <a:pt x="9427416" y="1698674"/>
                </a:cubicBezTo>
                <a:cubicBezTo>
                  <a:pt x="9427416" y="1704076"/>
                  <a:pt x="9423095" y="1708461"/>
                  <a:pt x="9417695" y="1708461"/>
                </a:cubicBezTo>
                <a:cubicBezTo>
                  <a:pt x="9412295" y="1708461"/>
                  <a:pt x="9407911" y="1704012"/>
                  <a:pt x="9407911" y="1698674"/>
                </a:cubicBezTo>
                <a:cubicBezTo>
                  <a:pt x="9407911" y="1693335"/>
                  <a:pt x="9412295" y="1688950"/>
                  <a:pt x="9417695" y="1688950"/>
                </a:cubicBezTo>
                <a:close/>
                <a:moveTo>
                  <a:pt x="9649203" y="1447792"/>
                </a:moveTo>
                <a:cubicBezTo>
                  <a:pt x="9654540" y="1447792"/>
                  <a:pt x="9658923" y="1452240"/>
                  <a:pt x="9658923" y="1457577"/>
                </a:cubicBezTo>
                <a:cubicBezTo>
                  <a:pt x="9658923" y="1462916"/>
                  <a:pt x="9654540" y="1467301"/>
                  <a:pt x="9649203" y="1467301"/>
                </a:cubicBezTo>
                <a:cubicBezTo>
                  <a:pt x="9643866" y="1467301"/>
                  <a:pt x="9639483" y="1462979"/>
                  <a:pt x="9639483" y="1457577"/>
                </a:cubicBezTo>
                <a:cubicBezTo>
                  <a:pt x="9639483" y="1452177"/>
                  <a:pt x="9643803" y="1447792"/>
                  <a:pt x="9649203" y="1447792"/>
                </a:cubicBezTo>
                <a:close/>
                <a:moveTo>
                  <a:pt x="9890432" y="1447789"/>
                </a:moveTo>
                <a:cubicBezTo>
                  <a:pt x="9895768" y="1447789"/>
                  <a:pt x="9900152" y="1452237"/>
                  <a:pt x="9900152" y="1457574"/>
                </a:cubicBezTo>
                <a:cubicBezTo>
                  <a:pt x="9900152" y="1462914"/>
                  <a:pt x="9895832" y="1467298"/>
                  <a:pt x="9890432" y="1467298"/>
                </a:cubicBezTo>
                <a:cubicBezTo>
                  <a:pt x="9885031" y="1467298"/>
                  <a:pt x="9880648" y="1462977"/>
                  <a:pt x="9880648" y="1457574"/>
                </a:cubicBezTo>
                <a:cubicBezTo>
                  <a:pt x="9880648" y="1452174"/>
                  <a:pt x="9885031" y="1447789"/>
                  <a:pt x="9890432" y="1447789"/>
                </a:cubicBezTo>
                <a:close/>
                <a:moveTo>
                  <a:pt x="10131660" y="1447786"/>
                </a:moveTo>
                <a:cubicBezTo>
                  <a:pt x="10137060" y="1447786"/>
                  <a:pt x="10141444" y="1452234"/>
                  <a:pt x="10141444" y="1457571"/>
                </a:cubicBezTo>
                <a:cubicBezTo>
                  <a:pt x="10141444" y="1462910"/>
                  <a:pt x="10136997" y="1467295"/>
                  <a:pt x="10131660" y="1467295"/>
                </a:cubicBezTo>
                <a:cubicBezTo>
                  <a:pt x="10126323" y="1467295"/>
                  <a:pt x="10121940" y="1462973"/>
                  <a:pt x="10121940" y="1457571"/>
                </a:cubicBezTo>
                <a:cubicBezTo>
                  <a:pt x="10121940" y="1452170"/>
                  <a:pt x="10126260" y="1447786"/>
                  <a:pt x="10131660" y="1447786"/>
                </a:cubicBezTo>
                <a:close/>
                <a:moveTo>
                  <a:pt x="10372888" y="1447783"/>
                </a:moveTo>
                <a:cubicBezTo>
                  <a:pt x="10378288" y="1447783"/>
                  <a:pt x="10382673" y="1452231"/>
                  <a:pt x="10382673" y="1457568"/>
                </a:cubicBezTo>
                <a:cubicBezTo>
                  <a:pt x="10382673" y="1462907"/>
                  <a:pt x="10378225" y="1467292"/>
                  <a:pt x="10372888" y="1467292"/>
                </a:cubicBezTo>
                <a:cubicBezTo>
                  <a:pt x="10367552" y="1467292"/>
                  <a:pt x="10363168" y="1462970"/>
                  <a:pt x="10363168" y="1457568"/>
                </a:cubicBezTo>
                <a:cubicBezTo>
                  <a:pt x="10363168" y="1452167"/>
                  <a:pt x="10367488" y="1447783"/>
                  <a:pt x="10372888" y="1447783"/>
                </a:cubicBezTo>
                <a:close/>
                <a:moveTo>
                  <a:pt x="10614116" y="1447780"/>
                </a:moveTo>
                <a:cubicBezTo>
                  <a:pt x="10619516" y="1447780"/>
                  <a:pt x="10623901" y="1452228"/>
                  <a:pt x="10623901" y="1457565"/>
                </a:cubicBezTo>
                <a:cubicBezTo>
                  <a:pt x="10623901" y="1462904"/>
                  <a:pt x="10619454" y="1467289"/>
                  <a:pt x="10614116" y="1467289"/>
                </a:cubicBezTo>
                <a:cubicBezTo>
                  <a:pt x="10608780" y="1467289"/>
                  <a:pt x="10604396" y="1462967"/>
                  <a:pt x="10604396" y="1457565"/>
                </a:cubicBezTo>
                <a:cubicBezTo>
                  <a:pt x="10604396" y="1452164"/>
                  <a:pt x="10608716" y="1447780"/>
                  <a:pt x="10614116" y="1447780"/>
                </a:cubicBezTo>
                <a:close/>
                <a:moveTo>
                  <a:pt x="10855345" y="1447777"/>
                </a:moveTo>
                <a:cubicBezTo>
                  <a:pt x="10860682" y="1447777"/>
                  <a:pt x="10865065" y="1452224"/>
                  <a:pt x="10865065" y="1457562"/>
                </a:cubicBezTo>
                <a:cubicBezTo>
                  <a:pt x="10865065" y="1462901"/>
                  <a:pt x="10860682" y="1467286"/>
                  <a:pt x="10855345" y="1467286"/>
                </a:cubicBezTo>
                <a:cubicBezTo>
                  <a:pt x="10850008" y="1467286"/>
                  <a:pt x="10845625" y="1462964"/>
                  <a:pt x="10845625" y="1457562"/>
                </a:cubicBezTo>
                <a:cubicBezTo>
                  <a:pt x="10845625" y="1452161"/>
                  <a:pt x="10849945" y="1447777"/>
                  <a:pt x="10855345" y="1447777"/>
                </a:cubicBezTo>
                <a:close/>
                <a:moveTo>
                  <a:pt x="11096574" y="1447774"/>
                </a:moveTo>
                <a:cubicBezTo>
                  <a:pt x="11101910" y="1447774"/>
                  <a:pt x="11106294" y="1452221"/>
                  <a:pt x="11106294" y="1457559"/>
                </a:cubicBezTo>
                <a:cubicBezTo>
                  <a:pt x="11106294" y="1462898"/>
                  <a:pt x="11101974" y="1467282"/>
                  <a:pt x="11096574" y="1467282"/>
                </a:cubicBezTo>
                <a:cubicBezTo>
                  <a:pt x="11091174" y="1467282"/>
                  <a:pt x="11086790" y="1462961"/>
                  <a:pt x="11086790" y="1457559"/>
                </a:cubicBezTo>
                <a:cubicBezTo>
                  <a:pt x="11086790" y="1452158"/>
                  <a:pt x="11091174" y="1447774"/>
                  <a:pt x="11096574" y="1447774"/>
                </a:cubicBezTo>
                <a:close/>
                <a:moveTo>
                  <a:pt x="11337802" y="1447770"/>
                </a:moveTo>
                <a:cubicBezTo>
                  <a:pt x="11343202" y="1447770"/>
                  <a:pt x="11347587" y="1452218"/>
                  <a:pt x="11347587" y="1457555"/>
                </a:cubicBezTo>
                <a:cubicBezTo>
                  <a:pt x="11347587" y="1462894"/>
                  <a:pt x="11343139" y="1467279"/>
                  <a:pt x="11337802" y="1467279"/>
                </a:cubicBezTo>
                <a:cubicBezTo>
                  <a:pt x="11332466" y="1467279"/>
                  <a:pt x="11328082" y="1462957"/>
                  <a:pt x="11328082" y="1457555"/>
                </a:cubicBezTo>
                <a:cubicBezTo>
                  <a:pt x="11328082" y="1452155"/>
                  <a:pt x="11332402" y="1447770"/>
                  <a:pt x="11337802" y="1447770"/>
                </a:cubicBezTo>
                <a:close/>
                <a:moveTo>
                  <a:pt x="11579030" y="1447767"/>
                </a:moveTo>
                <a:cubicBezTo>
                  <a:pt x="11584430" y="1447767"/>
                  <a:pt x="11588815" y="1452215"/>
                  <a:pt x="11588815" y="1457552"/>
                </a:cubicBezTo>
                <a:cubicBezTo>
                  <a:pt x="11588815" y="1462891"/>
                  <a:pt x="11584367" y="1467276"/>
                  <a:pt x="11579030" y="1467276"/>
                </a:cubicBezTo>
                <a:cubicBezTo>
                  <a:pt x="11573694" y="1467276"/>
                  <a:pt x="11569310" y="1462954"/>
                  <a:pt x="11569310" y="1457552"/>
                </a:cubicBezTo>
                <a:cubicBezTo>
                  <a:pt x="11569310" y="1452151"/>
                  <a:pt x="11573630" y="1447767"/>
                  <a:pt x="11579030" y="1447767"/>
                </a:cubicBezTo>
                <a:close/>
                <a:moveTo>
                  <a:pt x="11820259" y="1447764"/>
                </a:moveTo>
                <a:cubicBezTo>
                  <a:pt x="11825659" y="1447764"/>
                  <a:pt x="11830043" y="1452212"/>
                  <a:pt x="11830043" y="1457549"/>
                </a:cubicBezTo>
                <a:cubicBezTo>
                  <a:pt x="11830043" y="1462888"/>
                  <a:pt x="11825596" y="1467273"/>
                  <a:pt x="11820259" y="1467273"/>
                </a:cubicBezTo>
                <a:cubicBezTo>
                  <a:pt x="11814922" y="1467273"/>
                  <a:pt x="11810539" y="1462951"/>
                  <a:pt x="11810539" y="1457549"/>
                </a:cubicBezTo>
                <a:cubicBezTo>
                  <a:pt x="11810539" y="1452148"/>
                  <a:pt x="11814859" y="1447764"/>
                  <a:pt x="11820259" y="1447764"/>
                </a:cubicBezTo>
                <a:close/>
                <a:moveTo>
                  <a:pt x="9721" y="1447761"/>
                </a:moveTo>
                <a:cubicBezTo>
                  <a:pt x="15121" y="1447761"/>
                  <a:pt x="19504" y="1452208"/>
                  <a:pt x="19504" y="1457546"/>
                </a:cubicBezTo>
                <a:cubicBezTo>
                  <a:pt x="19504" y="1462885"/>
                  <a:pt x="15058" y="1467270"/>
                  <a:pt x="9721" y="1467270"/>
                </a:cubicBezTo>
                <a:cubicBezTo>
                  <a:pt x="4385" y="1467270"/>
                  <a:pt x="1" y="1462948"/>
                  <a:pt x="1" y="1457546"/>
                </a:cubicBezTo>
                <a:cubicBezTo>
                  <a:pt x="1" y="1452145"/>
                  <a:pt x="4321" y="1447761"/>
                  <a:pt x="9721" y="1447761"/>
                </a:cubicBezTo>
                <a:close/>
                <a:moveTo>
                  <a:pt x="251004" y="1447757"/>
                </a:moveTo>
                <a:cubicBezTo>
                  <a:pt x="256404" y="1447757"/>
                  <a:pt x="260788" y="1452205"/>
                  <a:pt x="260788" y="1457543"/>
                </a:cubicBezTo>
                <a:cubicBezTo>
                  <a:pt x="260788" y="1462882"/>
                  <a:pt x="256341" y="1467267"/>
                  <a:pt x="251004" y="1467267"/>
                </a:cubicBezTo>
                <a:cubicBezTo>
                  <a:pt x="245668" y="1467267"/>
                  <a:pt x="241284" y="1462945"/>
                  <a:pt x="241284" y="1457543"/>
                </a:cubicBezTo>
                <a:cubicBezTo>
                  <a:pt x="241284" y="1452142"/>
                  <a:pt x="245604" y="1447757"/>
                  <a:pt x="251004" y="1447757"/>
                </a:cubicBezTo>
                <a:close/>
                <a:moveTo>
                  <a:pt x="492224" y="1447754"/>
                </a:moveTo>
                <a:cubicBezTo>
                  <a:pt x="497560" y="1447754"/>
                  <a:pt x="501943" y="1452202"/>
                  <a:pt x="501943" y="1457540"/>
                </a:cubicBezTo>
                <a:cubicBezTo>
                  <a:pt x="501943" y="1462878"/>
                  <a:pt x="497623" y="1467263"/>
                  <a:pt x="492224" y="1467263"/>
                </a:cubicBezTo>
                <a:cubicBezTo>
                  <a:pt x="486824" y="1467263"/>
                  <a:pt x="482440" y="1462941"/>
                  <a:pt x="482440" y="1457540"/>
                </a:cubicBezTo>
                <a:cubicBezTo>
                  <a:pt x="482440" y="1452139"/>
                  <a:pt x="486824" y="1447754"/>
                  <a:pt x="492224" y="1447754"/>
                </a:cubicBezTo>
                <a:close/>
                <a:moveTo>
                  <a:pt x="733444" y="1447751"/>
                </a:moveTo>
                <a:cubicBezTo>
                  <a:pt x="738780" y="1447751"/>
                  <a:pt x="743164" y="1452199"/>
                  <a:pt x="743164" y="1457536"/>
                </a:cubicBezTo>
                <a:cubicBezTo>
                  <a:pt x="743164" y="1462875"/>
                  <a:pt x="738844" y="1467260"/>
                  <a:pt x="733444" y="1467260"/>
                </a:cubicBezTo>
                <a:cubicBezTo>
                  <a:pt x="728044" y="1467260"/>
                  <a:pt x="723660" y="1462938"/>
                  <a:pt x="723660" y="1457536"/>
                </a:cubicBezTo>
                <a:cubicBezTo>
                  <a:pt x="723660" y="1452136"/>
                  <a:pt x="728044" y="1447751"/>
                  <a:pt x="733444" y="1447751"/>
                </a:cubicBezTo>
                <a:close/>
                <a:moveTo>
                  <a:pt x="974664" y="1447748"/>
                </a:moveTo>
                <a:cubicBezTo>
                  <a:pt x="980064" y="1447748"/>
                  <a:pt x="984448" y="1452196"/>
                  <a:pt x="984448" y="1457533"/>
                </a:cubicBezTo>
                <a:cubicBezTo>
                  <a:pt x="984448" y="1462872"/>
                  <a:pt x="980001" y="1467257"/>
                  <a:pt x="974664" y="1467257"/>
                </a:cubicBezTo>
                <a:cubicBezTo>
                  <a:pt x="969328" y="1467257"/>
                  <a:pt x="964944" y="1462935"/>
                  <a:pt x="964944" y="1457533"/>
                </a:cubicBezTo>
                <a:cubicBezTo>
                  <a:pt x="964944" y="1452132"/>
                  <a:pt x="969264" y="1447748"/>
                  <a:pt x="974664" y="1447748"/>
                </a:cubicBezTo>
                <a:close/>
                <a:moveTo>
                  <a:pt x="1215884" y="1447744"/>
                </a:moveTo>
                <a:cubicBezTo>
                  <a:pt x="1221284" y="1447744"/>
                  <a:pt x="1225668" y="1452192"/>
                  <a:pt x="1225668" y="1457530"/>
                </a:cubicBezTo>
                <a:cubicBezTo>
                  <a:pt x="1225668" y="1462869"/>
                  <a:pt x="1221221" y="1467254"/>
                  <a:pt x="1215884" y="1467254"/>
                </a:cubicBezTo>
                <a:cubicBezTo>
                  <a:pt x="1210549" y="1467254"/>
                  <a:pt x="1206165" y="1462932"/>
                  <a:pt x="1206165" y="1457530"/>
                </a:cubicBezTo>
                <a:cubicBezTo>
                  <a:pt x="1206165" y="1452129"/>
                  <a:pt x="1210484" y="1447744"/>
                  <a:pt x="1215884" y="1447744"/>
                </a:cubicBezTo>
                <a:close/>
                <a:moveTo>
                  <a:pt x="1457106" y="1447741"/>
                </a:moveTo>
                <a:cubicBezTo>
                  <a:pt x="1462442" y="1447741"/>
                  <a:pt x="1466826" y="1452189"/>
                  <a:pt x="1466826" y="1457527"/>
                </a:cubicBezTo>
                <a:cubicBezTo>
                  <a:pt x="1466826" y="1462866"/>
                  <a:pt x="1462506" y="1467251"/>
                  <a:pt x="1457106" y="1467251"/>
                </a:cubicBezTo>
                <a:cubicBezTo>
                  <a:pt x="1451706" y="1467251"/>
                  <a:pt x="1447322" y="1462929"/>
                  <a:pt x="1447322" y="1457527"/>
                </a:cubicBezTo>
                <a:cubicBezTo>
                  <a:pt x="1447322" y="1452126"/>
                  <a:pt x="1451706" y="1447741"/>
                  <a:pt x="1457106" y="1447741"/>
                </a:cubicBezTo>
                <a:close/>
                <a:moveTo>
                  <a:pt x="1698330" y="1447738"/>
                </a:moveTo>
                <a:cubicBezTo>
                  <a:pt x="1703732" y="1447738"/>
                  <a:pt x="1708116" y="1452186"/>
                  <a:pt x="1708116" y="1457524"/>
                </a:cubicBezTo>
                <a:cubicBezTo>
                  <a:pt x="1708116" y="1462863"/>
                  <a:pt x="1703732" y="1467247"/>
                  <a:pt x="1698330" y="1467247"/>
                </a:cubicBezTo>
                <a:cubicBezTo>
                  <a:pt x="1692929" y="1467247"/>
                  <a:pt x="1688546" y="1462926"/>
                  <a:pt x="1688546" y="1457524"/>
                </a:cubicBezTo>
                <a:cubicBezTo>
                  <a:pt x="1688546" y="1452123"/>
                  <a:pt x="1692929" y="1447738"/>
                  <a:pt x="1698330" y="1447738"/>
                </a:cubicBezTo>
                <a:close/>
                <a:moveTo>
                  <a:pt x="1939580" y="1447735"/>
                </a:moveTo>
                <a:cubicBezTo>
                  <a:pt x="1944978" y="1447735"/>
                  <a:pt x="1949363" y="1452183"/>
                  <a:pt x="1949363" y="1457520"/>
                </a:cubicBezTo>
                <a:cubicBezTo>
                  <a:pt x="1949363" y="1462859"/>
                  <a:pt x="1944916" y="1467244"/>
                  <a:pt x="1939580" y="1467244"/>
                </a:cubicBezTo>
                <a:cubicBezTo>
                  <a:pt x="1934245" y="1467244"/>
                  <a:pt x="1929859" y="1462922"/>
                  <a:pt x="1929859" y="1457520"/>
                </a:cubicBezTo>
                <a:cubicBezTo>
                  <a:pt x="1929859" y="1452120"/>
                  <a:pt x="1934181" y="1447735"/>
                  <a:pt x="1939580" y="1447735"/>
                </a:cubicBezTo>
                <a:close/>
                <a:moveTo>
                  <a:pt x="2180788" y="1447732"/>
                </a:moveTo>
                <a:cubicBezTo>
                  <a:pt x="2186189" y="1447732"/>
                  <a:pt x="2190580" y="1452180"/>
                  <a:pt x="2190580" y="1457517"/>
                </a:cubicBezTo>
                <a:cubicBezTo>
                  <a:pt x="2190580" y="1462856"/>
                  <a:pt x="2186136" y="1467241"/>
                  <a:pt x="2180788" y="1467241"/>
                </a:cubicBezTo>
                <a:cubicBezTo>
                  <a:pt x="2175475" y="1467241"/>
                  <a:pt x="2171083" y="1462919"/>
                  <a:pt x="2171083" y="1457517"/>
                </a:cubicBezTo>
                <a:cubicBezTo>
                  <a:pt x="2171083" y="1452116"/>
                  <a:pt x="2175412" y="1447732"/>
                  <a:pt x="2180788" y="1447732"/>
                </a:cubicBezTo>
                <a:close/>
                <a:moveTo>
                  <a:pt x="2422036" y="1447728"/>
                </a:moveTo>
                <a:cubicBezTo>
                  <a:pt x="2427370" y="1447728"/>
                  <a:pt x="2431752" y="1452177"/>
                  <a:pt x="2431752" y="1457514"/>
                </a:cubicBezTo>
                <a:cubicBezTo>
                  <a:pt x="2431752" y="1462853"/>
                  <a:pt x="2427434" y="1467238"/>
                  <a:pt x="2422036" y="1467238"/>
                </a:cubicBezTo>
                <a:cubicBezTo>
                  <a:pt x="2416638" y="1467238"/>
                  <a:pt x="2412256" y="1462916"/>
                  <a:pt x="2412256" y="1457514"/>
                </a:cubicBezTo>
                <a:cubicBezTo>
                  <a:pt x="2412256" y="1452113"/>
                  <a:pt x="2416638" y="1447728"/>
                  <a:pt x="2422036" y="1447728"/>
                </a:cubicBezTo>
                <a:close/>
                <a:moveTo>
                  <a:pt x="2663275" y="1447725"/>
                </a:moveTo>
                <a:cubicBezTo>
                  <a:pt x="2668609" y="1447725"/>
                  <a:pt x="2672996" y="1452173"/>
                  <a:pt x="2672996" y="1457511"/>
                </a:cubicBezTo>
                <a:cubicBezTo>
                  <a:pt x="2672996" y="1462850"/>
                  <a:pt x="2668674" y="1467235"/>
                  <a:pt x="2663275" y="1467235"/>
                </a:cubicBezTo>
                <a:cubicBezTo>
                  <a:pt x="2657874" y="1467235"/>
                  <a:pt x="2653490" y="1462913"/>
                  <a:pt x="2653490" y="1457511"/>
                </a:cubicBezTo>
                <a:cubicBezTo>
                  <a:pt x="2653490" y="1452110"/>
                  <a:pt x="2657874" y="1447725"/>
                  <a:pt x="2663275" y="1447725"/>
                </a:cubicBezTo>
                <a:close/>
                <a:moveTo>
                  <a:pt x="2904571" y="1447722"/>
                </a:moveTo>
                <a:cubicBezTo>
                  <a:pt x="2909970" y="1447722"/>
                  <a:pt x="2914353" y="1452170"/>
                  <a:pt x="2914353" y="1457508"/>
                </a:cubicBezTo>
                <a:cubicBezTo>
                  <a:pt x="2914353" y="1462847"/>
                  <a:pt x="2909970" y="1467232"/>
                  <a:pt x="2904571" y="1467232"/>
                </a:cubicBezTo>
                <a:cubicBezTo>
                  <a:pt x="2899172" y="1467232"/>
                  <a:pt x="2894789" y="1462910"/>
                  <a:pt x="2894789" y="1457508"/>
                </a:cubicBezTo>
                <a:cubicBezTo>
                  <a:pt x="2894789" y="1452107"/>
                  <a:pt x="2899172" y="1447722"/>
                  <a:pt x="2904571" y="1447722"/>
                </a:cubicBezTo>
                <a:close/>
                <a:moveTo>
                  <a:pt x="3145749" y="1447719"/>
                </a:moveTo>
                <a:cubicBezTo>
                  <a:pt x="3151148" y="1447719"/>
                  <a:pt x="3155531" y="1452167"/>
                  <a:pt x="3155531" y="1457505"/>
                </a:cubicBezTo>
                <a:cubicBezTo>
                  <a:pt x="3155531" y="1462844"/>
                  <a:pt x="3151085" y="1467228"/>
                  <a:pt x="3145749" y="1467228"/>
                </a:cubicBezTo>
                <a:cubicBezTo>
                  <a:pt x="3140414" y="1467228"/>
                  <a:pt x="3136031" y="1462907"/>
                  <a:pt x="3136031" y="1457505"/>
                </a:cubicBezTo>
                <a:cubicBezTo>
                  <a:pt x="3136031" y="1452104"/>
                  <a:pt x="3140350" y="1447719"/>
                  <a:pt x="3145749" y="1447719"/>
                </a:cubicBezTo>
                <a:close/>
                <a:moveTo>
                  <a:pt x="3386957" y="1447715"/>
                </a:moveTo>
                <a:cubicBezTo>
                  <a:pt x="3392358" y="1447715"/>
                  <a:pt x="3396743" y="1452164"/>
                  <a:pt x="3396743" y="1457501"/>
                </a:cubicBezTo>
                <a:cubicBezTo>
                  <a:pt x="3396743" y="1462840"/>
                  <a:pt x="3392295" y="1467225"/>
                  <a:pt x="3386957" y="1467225"/>
                </a:cubicBezTo>
                <a:cubicBezTo>
                  <a:pt x="3381620" y="1467225"/>
                  <a:pt x="3377235" y="1462903"/>
                  <a:pt x="3377235" y="1457501"/>
                </a:cubicBezTo>
                <a:cubicBezTo>
                  <a:pt x="3377235" y="1452100"/>
                  <a:pt x="3381555" y="1447715"/>
                  <a:pt x="3386957" y="1447715"/>
                </a:cubicBezTo>
                <a:close/>
                <a:moveTo>
                  <a:pt x="3628211" y="1447712"/>
                </a:moveTo>
                <a:cubicBezTo>
                  <a:pt x="3633528" y="1447712"/>
                  <a:pt x="3637936" y="1452161"/>
                  <a:pt x="3637936" y="1457498"/>
                </a:cubicBezTo>
                <a:cubicBezTo>
                  <a:pt x="3637936" y="1462837"/>
                  <a:pt x="3633592" y="1467222"/>
                  <a:pt x="3628211" y="1467222"/>
                </a:cubicBezTo>
                <a:cubicBezTo>
                  <a:pt x="3622813" y="1467222"/>
                  <a:pt x="3618429" y="1462900"/>
                  <a:pt x="3618429" y="1457498"/>
                </a:cubicBezTo>
                <a:cubicBezTo>
                  <a:pt x="3618429" y="1452097"/>
                  <a:pt x="3622813" y="1447712"/>
                  <a:pt x="3628211" y="1447712"/>
                </a:cubicBezTo>
                <a:close/>
                <a:moveTo>
                  <a:pt x="3869430" y="1447709"/>
                </a:moveTo>
                <a:cubicBezTo>
                  <a:pt x="3874763" y="1447709"/>
                  <a:pt x="3879147" y="1452158"/>
                  <a:pt x="3879147" y="1457495"/>
                </a:cubicBezTo>
                <a:cubicBezTo>
                  <a:pt x="3879147" y="1462834"/>
                  <a:pt x="3874826" y="1467219"/>
                  <a:pt x="3869430" y="1467219"/>
                </a:cubicBezTo>
                <a:cubicBezTo>
                  <a:pt x="3864030" y="1467219"/>
                  <a:pt x="3859646" y="1462897"/>
                  <a:pt x="3859646" y="1457495"/>
                </a:cubicBezTo>
                <a:cubicBezTo>
                  <a:pt x="3859646" y="1452094"/>
                  <a:pt x="3864030" y="1447709"/>
                  <a:pt x="3869430" y="1447709"/>
                </a:cubicBezTo>
                <a:close/>
                <a:moveTo>
                  <a:pt x="4110581" y="1447706"/>
                </a:moveTo>
                <a:cubicBezTo>
                  <a:pt x="4115984" y="1447706"/>
                  <a:pt x="4120362" y="1452154"/>
                  <a:pt x="4120362" y="1457492"/>
                </a:cubicBezTo>
                <a:cubicBezTo>
                  <a:pt x="4120362" y="1462831"/>
                  <a:pt x="4115984" y="1467216"/>
                  <a:pt x="4110581" y="1467216"/>
                </a:cubicBezTo>
                <a:cubicBezTo>
                  <a:pt x="4105180" y="1467216"/>
                  <a:pt x="4100797" y="1462894"/>
                  <a:pt x="4100797" y="1457492"/>
                </a:cubicBezTo>
                <a:cubicBezTo>
                  <a:pt x="4100797" y="1452091"/>
                  <a:pt x="4105180" y="1447706"/>
                  <a:pt x="4110581" y="1447706"/>
                </a:cubicBezTo>
                <a:close/>
                <a:moveTo>
                  <a:pt x="4351806" y="1447703"/>
                </a:moveTo>
                <a:cubicBezTo>
                  <a:pt x="4357195" y="1447703"/>
                  <a:pt x="4361580" y="1452151"/>
                  <a:pt x="4361580" y="1457489"/>
                </a:cubicBezTo>
                <a:cubicBezTo>
                  <a:pt x="4361580" y="1462828"/>
                  <a:pt x="4357195" y="1467212"/>
                  <a:pt x="4351806" y="1467212"/>
                </a:cubicBezTo>
                <a:cubicBezTo>
                  <a:pt x="4346397" y="1467212"/>
                  <a:pt x="4342006" y="1462891"/>
                  <a:pt x="4342006" y="1457489"/>
                </a:cubicBezTo>
                <a:cubicBezTo>
                  <a:pt x="4342006" y="1452088"/>
                  <a:pt x="4346397" y="1447703"/>
                  <a:pt x="4351806" y="1447703"/>
                </a:cubicBezTo>
                <a:close/>
                <a:moveTo>
                  <a:pt x="4593017" y="1447699"/>
                </a:moveTo>
                <a:cubicBezTo>
                  <a:pt x="4598413" y="1447699"/>
                  <a:pt x="4602795" y="1452148"/>
                  <a:pt x="4602795" y="1457485"/>
                </a:cubicBezTo>
                <a:cubicBezTo>
                  <a:pt x="4602795" y="1462824"/>
                  <a:pt x="4598350" y="1467209"/>
                  <a:pt x="4593017" y="1467209"/>
                </a:cubicBezTo>
                <a:cubicBezTo>
                  <a:pt x="4587686" y="1467209"/>
                  <a:pt x="4583304" y="1462887"/>
                  <a:pt x="4583304" y="1457485"/>
                </a:cubicBezTo>
                <a:cubicBezTo>
                  <a:pt x="4583304" y="1452084"/>
                  <a:pt x="4587622" y="1447699"/>
                  <a:pt x="4593017" y="1447699"/>
                </a:cubicBezTo>
                <a:close/>
                <a:moveTo>
                  <a:pt x="4834252" y="1447696"/>
                </a:moveTo>
                <a:cubicBezTo>
                  <a:pt x="4839658" y="1447696"/>
                  <a:pt x="4844038" y="1452145"/>
                  <a:pt x="4844038" y="1457482"/>
                </a:cubicBezTo>
                <a:cubicBezTo>
                  <a:pt x="4844038" y="1462821"/>
                  <a:pt x="4839595" y="1467206"/>
                  <a:pt x="4834252" y="1467206"/>
                </a:cubicBezTo>
                <a:cubicBezTo>
                  <a:pt x="4828915" y="1467206"/>
                  <a:pt x="4824532" y="1462884"/>
                  <a:pt x="4824532" y="1457482"/>
                </a:cubicBezTo>
                <a:cubicBezTo>
                  <a:pt x="4824532" y="1452081"/>
                  <a:pt x="4828851" y="1447696"/>
                  <a:pt x="4834252" y="1447696"/>
                </a:cubicBezTo>
                <a:close/>
                <a:moveTo>
                  <a:pt x="5075485" y="1447693"/>
                </a:moveTo>
                <a:cubicBezTo>
                  <a:pt x="5080819" y="1447693"/>
                  <a:pt x="5085201" y="1452142"/>
                  <a:pt x="5085201" y="1457479"/>
                </a:cubicBezTo>
                <a:cubicBezTo>
                  <a:pt x="5085201" y="1462818"/>
                  <a:pt x="5080883" y="1467203"/>
                  <a:pt x="5075485" y="1467203"/>
                </a:cubicBezTo>
                <a:cubicBezTo>
                  <a:pt x="5070086" y="1467203"/>
                  <a:pt x="5065704" y="1462881"/>
                  <a:pt x="5065704" y="1457479"/>
                </a:cubicBezTo>
                <a:cubicBezTo>
                  <a:pt x="5065704" y="1452078"/>
                  <a:pt x="5070086" y="1447693"/>
                  <a:pt x="5075485" y="1447693"/>
                </a:cubicBezTo>
                <a:close/>
                <a:moveTo>
                  <a:pt x="5316710" y="1447690"/>
                </a:moveTo>
                <a:cubicBezTo>
                  <a:pt x="5322044" y="1447690"/>
                  <a:pt x="5326429" y="1452138"/>
                  <a:pt x="5326429" y="1457476"/>
                </a:cubicBezTo>
                <a:cubicBezTo>
                  <a:pt x="5326429" y="1462815"/>
                  <a:pt x="5322105" y="1467200"/>
                  <a:pt x="5316710" y="1467200"/>
                </a:cubicBezTo>
                <a:cubicBezTo>
                  <a:pt x="5311314" y="1467200"/>
                  <a:pt x="5306924" y="1462878"/>
                  <a:pt x="5306924" y="1457476"/>
                </a:cubicBezTo>
                <a:cubicBezTo>
                  <a:pt x="5306924" y="1452075"/>
                  <a:pt x="5311314" y="1447690"/>
                  <a:pt x="5316710" y="1447690"/>
                </a:cubicBezTo>
                <a:close/>
                <a:moveTo>
                  <a:pt x="5557991" y="1447686"/>
                </a:moveTo>
                <a:cubicBezTo>
                  <a:pt x="5563391" y="1447686"/>
                  <a:pt x="5567774" y="1452135"/>
                  <a:pt x="5567774" y="1457473"/>
                </a:cubicBezTo>
                <a:cubicBezTo>
                  <a:pt x="5567774" y="1462812"/>
                  <a:pt x="5563391" y="1467196"/>
                  <a:pt x="5557991" y="1467196"/>
                </a:cubicBezTo>
                <a:cubicBezTo>
                  <a:pt x="5552592" y="1467196"/>
                  <a:pt x="5548208" y="1462875"/>
                  <a:pt x="5548208" y="1457473"/>
                </a:cubicBezTo>
                <a:cubicBezTo>
                  <a:pt x="5548208" y="1452071"/>
                  <a:pt x="5552592" y="1447686"/>
                  <a:pt x="5557991" y="1447686"/>
                </a:cubicBezTo>
                <a:close/>
                <a:moveTo>
                  <a:pt x="5799205" y="1447683"/>
                </a:moveTo>
                <a:cubicBezTo>
                  <a:pt x="5804606" y="1447683"/>
                  <a:pt x="5808989" y="1452132"/>
                  <a:pt x="5808989" y="1457470"/>
                </a:cubicBezTo>
                <a:cubicBezTo>
                  <a:pt x="5808989" y="1462808"/>
                  <a:pt x="5804542" y="1467193"/>
                  <a:pt x="5799205" y="1467193"/>
                </a:cubicBezTo>
                <a:cubicBezTo>
                  <a:pt x="5793870" y="1467193"/>
                  <a:pt x="5789486" y="1462872"/>
                  <a:pt x="5789486" y="1457470"/>
                </a:cubicBezTo>
                <a:cubicBezTo>
                  <a:pt x="5789486" y="1452068"/>
                  <a:pt x="5793806" y="1447683"/>
                  <a:pt x="5799205" y="1447683"/>
                </a:cubicBezTo>
                <a:close/>
                <a:moveTo>
                  <a:pt x="6040432" y="1447680"/>
                </a:moveTo>
                <a:cubicBezTo>
                  <a:pt x="6045832" y="1447680"/>
                  <a:pt x="6050216" y="1452129"/>
                  <a:pt x="6050216" y="1457466"/>
                </a:cubicBezTo>
                <a:cubicBezTo>
                  <a:pt x="6050216" y="1462805"/>
                  <a:pt x="6045769" y="1467190"/>
                  <a:pt x="6040432" y="1467190"/>
                </a:cubicBezTo>
                <a:cubicBezTo>
                  <a:pt x="6035095" y="1467190"/>
                  <a:pt x="6030712" y="1462868"/>
                  <a:pt x="6030712" y="1457466"/>
                </a:cubicBezTo>
                <a:cubicBezTo>
                  <a:pt x="6030712" y="1452065"/>
                  <a:pt x="6035032" y="1447680"/>
                  <a:pt x="6040432" y="1447680"/>
                </a:cubicBezTo>
                <a:close/>
                <a:moveTo>
                  <a:pt x="6281661" y="1447677"/>
                </a:moveTo>
                <a:cubicBezTo>
                  <a:pt x="6286997" y="1447677"/>
                  <a:pt x="6291381" y="1452126"/>
                  <a:pt x="6291381" y="1457463"/>
                </a:cubicBezTo>
                <a:cubicBezTo>
                  <a:pt x="6291381" y="1462802"/>
                  <a:pt x="6287061" y="1467187"/>
                  <a:pt x="6281661" y="1467187"/>
                </a:cubicBezTo>
                <a:cubicBezTo>
                  <a:pt x="6276261" y="1467187"/>
                  <a:pt x="6271877" y="1462865"/>
                  <a:pt x="6271877" y="1457463"/>
                </a:cubicBezTo>
                <a:cubicBezTo>
                  <a:pt x="6271877" y="1452062"/>
                  <a:pt x="6276261" y="1447677"/>
                  <a:pt x="6281661" y="1447677"/>
                </a:cubicBezTo>
                <a:close/>
                <a:moveTo>
                  <a:pt x="6522889" y="1447674"/>
                </a:moveTo>
                <a:cubicBezTo>
                  <a:pt x="6528225" y="1447674"/>
                  <a:pt x="6532610" y="1452123"/>
                  <a:pt x="6532610" y="1457460"/>
                </a:cubicBezTo>
                <a:cubicBezTo>
                  <a:pt x="6532610" y="1462799"/>
                  <a:pt x="6528289" y="1467184"/>
                  <a:pt x="6522889" y="1467184"/>
                </a:cubicBezTo>
                <a:cubicBezTo>
                  <a:pt x="6517489" y="1467184"/>
                  <a:pt x="6513105" y="1462862"/>
                  <a:pt x="6513105" y="1457460"/>
                </a:cubicBezTo>
                <a:cubicBezTo>
                  <a:pt x="6513105" y="1452058"/>
                  <a:pt x="6517489" y="1447674"/>
                  <a:pt x="6522889" y="1447674"/>
                </a:cubicBezTo>
                <a:close/>
                <a:moveTo>
                  <a:pt x="6764118" y="1447670"/>
                </a:moveTo>
                <a:cubicBezTo>
                  <a:pt x="6769518" y="1447670"/>
                  <a:pt x="6773902" y="1452119"/>
                  <a:pt x="6773902" y="1457457"/>
                </a:cubicBezTo>
                <a:cubicBezTo>
                  <a:pt x="6773902" y="1462796"/>
                  <a:pt x="6769518" y="1467181"/>
                  <a:pt x="6764118" y="1467181"/>
                </a:cubicBezTo>
                <a:cubicBezTo>
                  <a:pt x="6758718" y="1467181"/>
                  <a:pt x="6754335" y="1462859"/>
                  <a:pt x="6754335" y="1457457"/>
                </a:cubicBezTo>
                <a:cubicBezTo>
                  <a:pt x="6754335" y="1452055"/>
                  <a:pt x="6758718" y="1447670"/>
                  <a:pt x="6764118" y="1447670"/>
                </a:cubicBezTo>
                <a:close/>
                <a:moveTo>
                  <a:pt x="7005346" y="1447667"/>
                </a:moveTo>
                <a:cubicBezTo>
                  <a:pt x="7010746" y="1447667"/>
                  <a:pt x="7015130" y="1452116"/>
                  <a:pt x="7015130" y="1457454"/>
                </a:cubicBezTo>
                <a:cubicBezTo>
                  <a:pt x="7015130" y="1462793"/>
                  <a:pt x="7010683" y="1467177"/>
                  <a:pt x="7005346" y="1467177"/>
                </a:cubicBezTo>
                <a:cubicBezTo>
                  <a:pt x="7000009" y="1467177"/>
                  <a:pt x="6995626" y="1462856"/>
                  <a:pt x="6995626" y="1457454"/>
                </a:cubicBezTo>
                <a:cubicBezTo>
                  <a:pt x="6995626" y="1452052"/>
                  <a:pt x="6999946" y="1447667"/>
                  <a:pt x="7005346" y="1447667"/>
                </a:cubicBezTo>
                <a:close/>
                <a:moveTo>
                  <a:pt x="7246575" y="1447664"/>
                </a:moveTo>
                <a:cubicBezTo>
                  <a:pt x="7251975" y="1447664"/>
                  <a:pt x="7256359" y="1452113"/>
                  <a:pt x="7256359" y="1457451"/>
                </a:cubicBezTo>
                <a:cubicBezTo>
                  <a:pt x="7256359" y="1462789"/>
                  <a:pt x="7251912" y="1467174"/>
                  <a:pt x="7246575" y="1467174"/>
                </a:cubicBezTo>
                <a:cubicBezTo>
                  <a:pt x="7241238" y="1467174"/>
                  <a:pt x="7236855" y="1462852"/>
                  <a:pt x="7236855" y="1457451"/>
                </a:cubicBezTo>
                <a:cubicBezTo>
                  <a:pt x="7236855" y="1452049"/>
                  <a:pt x="7241175" y="1447664"/>
                  <a:pt x="7246575" y="1447664"/>
                </a:cubicBezTo>
                <a:close/>
                <a:moveTo>
                  <a:pt x="7487803" y="1447661"/>
                </a:moveTo>
                <a:cubicBezTo>
                  <a:pt x="7493139" y="1447661"/>
                  <a:pt x="7497524" y="1452110"/>
                  <a:pt x="7497524" y="1457447"/>
                </a:cubicBezTo>
                <a:cubicBezTo>
                  <a:pt x="7497524" y="1462786"/>
                  <a:pt x="7493203" y="1467171"/>
                  <a:pt x="7487803" y="1467171"/>
                </a:cubicBezTo>
                <a:cubicBezTo>
                  <a:pt x="7482403" y="1467171"/>
                  <a:pt x="7478019" y="1462849"/>
                  <a:pt x="7478019" y="1457447"/>
                </a:cubicBezTo>
                <a:cubicBezTo>
                  <a:pt x="7478019" y="1452046"/>
                  <a:pt x="7482403" y="1447661"/>
                  <a:pt x="7487803" y="1447661"/>
                </a:cubicBezTo>
                <a:close/>
                <a:moveTo>
                  <a:pt x="7729032" y="1447657"/>
                </a:moveTo>
                <a:cubicBezTo>
                  <a:pt x="7734369" y="1447657"/>
                  <a:pt x="7738753" y="1452106"/>
                  <a:pt x="7738753" y="1457444"/>
                </a:cubicBezTo>
                <a:cubicBezTo>
                  <a:pt x="7738753" y="1462783"/>
                  <a:pt x="7734432" y="1467168"/>
                  <a:pt x="7729032" y="1467168"/>
                </a:cubicBezTo>
                <a:cubicBezTo>
                  <a:pt x="7723632" y="1467168"/>
                  <a:pt x="7719249" y="1462846"/>
                  <a:pt x="7719249" y="1457444"/>
                </a:cubicBezTo>
                <a:cubicBezTo>
                  <a:pt x="7719249" y="1452042"/>
                  <a:pt x="7723632" y="1447657"/>
                  <a:pt x="7729032" y="1447657"/>
                </a:cubicBezTo>
                <a:close/>
                <a:moveTo>
                  <a:pt x="7970260" y="1447654"/>
                </a:moveTo>
                <a:cubicBezTo>
                  <a:pt x="7975661" y="1447654"/>
                  <a:pt x="7980044" y="1452103"/>
                  <a:pt x="7980044" y="1457441"/>
                </a:cubicBezTo>
                <a:cubicBezTo>
                  <a:pt x="7980044" y="1462780"/>
                  <a:pt x="7975661" y="1467165"/>
                  <a:pt x="7970260" y="1467165"/>
                </a:cubicBezTo>
                <a:cubicBezTo>
                  <a:pt x="7964860" y="1467165"/>
                  <a:pt x="7960477" y="1462843"/>
                  <a:pt x="7960477" y="1457441"/>
                </a:cubicBezTo>
                <a:cubicBezTo>
                  <a:pt x="7960477" y="1452039"/>
                  <a:pt x="7964860" y="1447654"/>
                  <a:pt x="7970260" y="1447654"/>
                </a:cubicBezTo>
                <a:close/>
                <a:moveTo>
                  <a:pt x="8211553" y="1447651"/>
                </a:moveTo>
                <a:cubicBezTo>
                  <a:pt x="8216889" y="1447651"/>
                  <a:pt x="8221273" y="1452100"/>
                  <a:pt x="8221273" y="1457438"/>
                </a:cubicBezTo>
                <a:cubicBezTo>
                  <a:pt x="8221273" y="1462777"/>
                  <a:pt x="8216953" y="1467162"/>
                  <a:pt x="8211553" y="1467162"/>
                </a:cubicBezTo>
                <a:cubicBezTo>
                  <a:pt x="8206152" y="1467162"/>
                  <a:pt x="8201769" y="1462840"/>
                  <a:pt x="8201769" y="1457438"/>
                </a:cubicBezTo>
                <a:cubicBezTo>
                  <a:pt x="8201769" y="1452036"/>
                  <a:pt x="8206152" y="1447651"/>
                  <a:pt x="8211553" y="1447651"/>
                </a:cubicBezTo>
                <a:close/>
                <a:moveTo>
                  <a:pt x="8452781" y="1447648"/>
                </a:moveTo>
                <a:cubicBezTo>
                  <a:pt x="8458181" y="1447648"/>
                  <a:pt x="8462566" y="1452097"/>
                  <a:pt x="8462566" y="1457435"/>
                </a:cubicBezTo>
                <a:cubicBezTo>
                  <a:pt x="8462566" y="1462774"/>
                  <a:pt x="8458118" y="1467158"/>
                  <a:pt x="8452781" y="1467158"/>
                </a:cubicBezTo>
                <a:cubicBezTo>
                  <a:pt x="8447445" y="1467158"/>
                  <a:pt x="8443061" y="1462837"/>
                  <a:pt x="8443061" y="1457435"/>
                </a:cubicBezTo>
                <a:cubicBezTo>
                  <a:pt x="8443061" y="1452033"/>
                  <a:pt x="8447381" y="1447648"/>
                  <a:pt x="8452781" y="1447648"/>
                </a:cubicBezTo>
                <a:close/>
                <a:moveTo>
                  <a:pt x="8694009" y="1447644"/>
                </a:moveTo>
                <a:cubicBezTo>
                  <a:pt x="8699346" y="1447644"/>
                  <a:pt x="8703730" y="1452094"/>
                  <a:pt x="8703730" y="1457431"/>
                </a:cubicBezTo>
                <a:cubicBezTo>
                  <a:pt x="8703730" y="1462770"/>
                  <a:pt x="8699346" y="1467155"/>
                  <a:pt x="8694009" y="1467155"/>
                </a:cubicBezTo>
                <a:cubicBezTo>
                  <a:pt x="8688673" y="1467155"/>
                  <a:pt x="8684289" y="1462833"/>
                  <a:pt x="8684289" y="1457431"/>
                </a:cubicBezTo>
                <a:cubicBezTo>
                  <a:pt x="8684289" y="1452029"/>
                  <a:pt x="8688609" y="1447644"/>
                  <a:pt x="8694009" y="1447644"/>
                </a:cubicBezTo>
                <a:close/>
                <a:moveTo>
                  <a:pt x="8935237" y="1447641"/>
                </a:moveTo>
                <a:cubicBezTo>
                  <a:pt x="8940574" y="1447641"/>
                  <a:pt x="8944958" y="1452090"/>
                  <a:pt x="8944958" y="1457428"/>
                </a:cubicBezTo>
                <a:cubicBezTo>
                  <a:pt x="8944958" y="1462767"/>
                  <a:pt x="8940638" y="1467152"/>
                  <a:pt x="8935237" y="1467152"/>
                </a:cubicBezTo>
                <a:cubicBezTo>
                  <a:pt x="8929837" y="1467152"/>
                  <a:pt x="8925454" y="1462830"/>
                  <a:pt x="8925454" y="1457428"/>
                </a:cubicBezTo>
                <a:cubicBezTo>
                  <a:pt x="8925454" y="1452026"/>
                  <a:pt x="8929837" y="1447641"/>
                  <a:pt x="8935237" y="1447641"/>
                </a:cubicBezTo>
                <a:close/>
                <a:moveTo>
                  <a:pt x="9176467" y="1447638"/>
                </a:moveTo>
                <a:cubicBezTo>
                  <a:pt x="9181803" y="1447638"/>
                  <a:pt x="9186187" y="1452087"/>
                  <a:pt x="9186187" y="1457425"/>
                </a:cubicBezTo>
                <a:cubicBezTo>
                  <a:pt x="9186187" y="1462764"/>
                  <a:pt x="9181867" y="1467149"/>
                  <a:pt x="9176467" y="1467149"/>
                </a:cubicBezTo>
                <a:cubicBezTo>
                  <a:pt x="9171066" y="1467149"/>
                  <a:pt x="9166683" y="1462827"/>
                  <a:pt x="9166683" y="1457425"/>
                </a:cubicBezTo>
                <a:cubicBezTo>
                  <a:pt x="9166683" y="1452023"/>
                  <a:pt x="9171066" y="1447638"/>
                  <a:pt x="9176467" y="1447638"/>
                </a:cubicBezTo>
                <a:close/>
                <a:moveTo>
                  <a:pt x="9417695" y="1447635"/>
                </a:moveTo>
                <a:cubicBezTo>
                  <a:pt x="9423031" y="1447635"/>
                  <a:pt x="9427416" y="1452084"/>
                  <a:pt x="9427416" y="1457422"/>
                </a:cubicBezTo>
                <a:cubicBezTo>
                  <a:pt x="9427416" y="1462761"/>
                  <a:pt x="9423095" y="1467146"/>
                  <a:pt x="9417695" y="1467146"/>
                </a:cubicBezTo>
                <a:cubicBezTo>
                  <a:pt x="9412295" y="1467146"/>
                  <a:pt x="9407911" y="1462824"/>
                  <a:pt x="9407911" y="1457422"/>
                </a:cubicBezTo>
                <a:cubicBezTo>
                  <a:pt x="9407911" y="1452020"/>
                  <a:pt x="9412295" y="1447635"/>
                  <a:pt x="9417695" y="1447635"/>
                </a:cubicBezTo>
                <a:close/>
                <a:moveTo>
                  <a:pt x="9649203" y="1206548"/>
                </a:moveTo>
                <a:cubicBezTo>
                  <a:pt x="9654540" y="1206548"/>
                  <a:pt x="9658923" y="1210998"/>
                  <a:pt x="9658923" y="1216336"/>
                </a:cubicBezTo>
                <a:cubicBezTo>
                  <a:pt x="9658923" y="1221674"/>
                  <a:pt x="9654540" y="1226063"/>
                  <a:pt x="9649203" y="1226063"/>
                </a:cubicBezTo>
                <a:cubicBezTo>
                  <a:pt x="9643866" y="1226063"/>
                  <a:pt x="9639483" y="1221738"/>
                  <a:pt x="9639483" y="1216336"/>
                </a:cubicBezTo>
                <a:cubicBezTo>
                  <a:pt x="9639483" y="1210933"/>
                  <a:pt x="9643803" y="1206548"/>
                  <a:pt x="9649203" y="1206548"/>
                </a:cubicBezTo>
                <a:close/>
                <a:moveTo>
                  <a:pt x="9890432" y="1206544"/>
                </a:moveTo>
                <a:cubicBezTo>
                  <a:pt x="9895768" y="1206544"/>
                  <a:pt x="9900152" y="1210994"/>
                  <a:pt x="9900152" y="1216332"/>
                </a:cubicBezTo>
                <a:cubicBezTo>
                  <a:pt x="9900152" y="1221672"/>
                  <a:pt x="9895832" y="1226059"/>
                  <a:pt x="9890432" y="1226059"/>
                </a:cubicBezTo>
                <a:cubicBezTo>
                  <a:pt x="9885031" y="1226059"/>
                  <a:pt x="9880648" y="1221734"/>
                  <a:pt x="9880648" y="1216332"/>
                </a:cubicBezTo>
                <a:cubicBezTo>
                  <a:pt x="9880648" y="1210930"/>
                  <a:pt x="9885031" y="1206544"/>
                  <a:pt x="9890432" y="1206544"/>
                </a:cubicBezTo>
                <a:close/>
                <a:moveTo>
                  <a:pt x="10131660" y="1206541"/>
                </a:moveTo>
                <a:cubicBezTo>
                  <a:pt x="10137060" y="1206541"/>
                  <a:pt x="10141444" y="1210991"/>
                  <a:pt x="10141444" y="1216329"/>
                </a:cubicBezTo>
                <a:cubicBezTo>
                  <a:pt x="10141444" y="1221668"/>
                  <a:pt x="10136997" y="1226056"/>
                  <a:pt x="10131660" y="1226056"/>
                </a:cubicBezTo>
                <a:cubicBezTo>
                  <a:pt x="10126323" y="1226056"/>
                  <a:pt x="10121940" y="1221731"/>
                  <a:pt x="10121940" y="1216329"/>
                </a:cubicBezTo>
                <a:cubicBezTo>
                  <a:pt x="10121940" y="1210927"/>
                  <a:pt x="10126260" y="1206541"/>
                  <a:pt x="10131660" y="1206541"/>
                </a:cubicBezTo>
                <a:close/>
                <a:moveTo>
                  <a:pt x="10372888" y="1206538"/>
                </a:moveTo>
                <a:cubicBezTo>
                  <a:pt x="10378288" y="1206538"/>
                  <a:pt x="10382673" y="1210988"/>
                  <a:pt x="10382673" y="1216325"/>
                </a:cubicBezTo>
                <a:cubicBezTo>
                  <a:pt x="10382673" y="1221665"/>
                  <a:pt x="10378225" y="1226052"/>
                  <a:pt x="10372888" y="1226052"/>
                </a:cubicBezTo>
                <a:cubicBezTo>
                  <a:pt x="10367552" y="1226052"/>
                  <a:pt x="10363168" y="1221728"/>
                  <a:pt x="10363168" y="1216325"/>
                </a:cubicBezTo>
                <a:cubicBezTo>
                  <a:pt x="10363168" y="1210924"/>
                  <a:pt x="10367488" y="1206538"/>
                  <a:pt x="10372888" y="1206538"/>
                </a:cubicBezTo>
                <a:close/>
                <a:moveTo>
                  <a:pt x="10614116" y="1206535"/>
                </a:moveTo>
                <a:cubicBezTo>
                  <a:pt x="10619516" y="1206535"/>
                  <a:pt x="10623901" y="1210984"/>
                  <a:pt x="10623901" y="1216322"/>
                </a:cubicBezTo>
                <a:cubicBezTo>
                  <a:pt x="10623901" y="1221661"/>
                  <a:pt x="10619454" y="1226049"/>
                  <a:pt x="10614116" y="1226049"/>
                </a:cubicBezTo>
                <a:cubicBezTo>
                  <a:pt x="10608780" y="1226049"/>
                  <a:pt x="10604396" y="1221724"/>
                  <a:pt x="10604396" y="1216322"/>
                </a:cubicBezTo>
                <a:cubicBezTo>
                  <a:pt x="10604396" y="1210920"/>
                  <a:pt x="10608716" y="1206535"/>
                  <a:pt x="10614116" y="1206535"/>
                </a:cubicBezTo>
                <a:close/>
                <a:moveTo>
                  <a:pt x="10855345" y="1206531"/>
                </a:moveTo>
                <a:cubicBezTo>
                  <a:pt x="10860682" y="1206531"/>
                  <a:pt x="10865065" y="1210981"/>
                  <a:pt x="10865065" y="1216319"/>
                </a:cubicBezTo>
                <a:cubicBezTo>
                  <a:pt x="10865065" y="1221658"/>
                  <a:pt x="10860682" y="1226045"/>
                  <a:pt x="10855345" y="1226045"/>
                </a:cubicBezTo>
                <a:cubicBezTo>
                  <a:pt x="10850008" y="1226045"/>
                  <a:pt x="10845625" y="1221721"/>
                  <a:pt x="10845625" y="1216319"/>
                </a:cubicBezTo>
                <a:cubicBezTo>
                  <a:pt x="10845625" y="1210917"/>
                  <a:pt x="10849945" y="1206531"/>
                  <a:pt x="10855345" y="1206531"/>
                </a:cubicBezTo>
                <a:close/>
                <a:moveTo>
                  <a:pt x="11096574" y="1206528"/>
                </a:moveTo>
                <a:cubicBezTo>
                  <a:pt x="11101910" y="1206528"/>
                  <a:pt x="11106294" y="1210977"/>
                  <a:pt x="11106294" y="1216315"/>
                </a:cubicBezTo>
                <a:cubicBezTo>
                  <a:pt x="11106294" y="1221655"/>
                  <a:pt x="11101974" y="1226042"/>
                  <a:pt x="11096574" y="1226042"/>
                </a:cubicBezTo>
                <a:cubicBezTo>
                  <a:pt x="11091174" y="1226042"/>
                  <a:pt x="11086790" y="1221717"/>
                  <a:pt x="11086790" y="1216315"/>
                </a:cubicBezTo>
                <a:cubicBezTo>
                  <a:pt x="11086790" y="1210914"/>
                  <a:pt x="11091174" y="1206528"/>
                  <a:pt x="11096574" y="1206528"/>
                </a:cubicBezTo>
                <a:close/>
                <a:moveTo>
                  <a:pt x="11337802" y="1206524"/>
                </a:moveTo>
                <a:cubicBezTo>
                  <a:pt x="11343202" y="1206524"/>
                  <a:pt x="11347587" y="1210974"/>
                  <a:pt x="11347587" y="1216312"/>
                </a:cubicBezTo>
                <a:cubicBezTo>
                  <a:pt x="11347587" y="1221651"/>
                  <a:pt x="11343139" y="1226038"/>
                  <a:pt x="11337802" y="1226038"/>
                </a:cubicBezTo>
                <a:cubicBezTo>
                  <a:pt x="11332466" y="1226038"/>
                  <a:pt x="11328082" y="1221714"/>
                  <a:pt x="11328082" y="1216312"/>
                </a:cubicBezTo>
                <a:cubicBezTo>
                  <a:pt x="11328082" y="1210910"/>
                  <a:pt x="11332402" y="1206524"/>
                  <a:pt x="11337802" y="1206524"/>
                </a:cubicBezTo>
                <a:close/>
                <a:moveTo>
                  <a:pt x="11579030" y="1206521"/>
                </a:moveTo>
                <a:cubicBezTo>
                  <a:pt x="11584430" y="1206521"/>
                  <a:pt x="11588815" y="1210971"/>
                  <a:pt x="11588815" y="1216309"/>
                </a:cubicBezTo>
                <a:cubicBezTo>
                  <a:pt x="11588815" y="1221648"/>
                  <a:pt x="11584367" y="1226035"/>
                  <a:pt x="11579030" y="1226035"/>
                </a:cubicBezTo>
                <a:cubicBezTo>
                  <a:pt x="11573694" y="1226035"/>
                  <a:pt x="11569310" y="1221711"/>
                  <a:pt x="11569310" y="1216309"/>
                </a:cubicBezTo>
                <a:cubicBezTo>
                  <a:pt x="11569310" y="1210907"/>
                  <a:pt x="11573630" y="1206521"/>
                  <a:pt x="11579030" y="1206521"/>
                </a:cubicBezTo>
                <a:close/>
                <a:moveTo>
                  <a:pt x="11820259" y="1206518"/>
                </a:moveTo>
                <a:cubicBezTo>
                  <a:pt x="11825659" y="1206518"/>
                  <a:pt x="11830043" y="1210967"/>
                  <a:pt x="11830043" y="1216305"/>
                </a:cubicBezTo>
                <a:cubicBezTo>
                  <a:pt x="11830043" y="1221644"/>
                  <a:pt x="11825596" y="1226032"/>
                  <a:pt x="11820259" y="1226032"/>
                </a:cubicBezTo>
                <a:cubicBezTo>
                  <a:pt x="11814922" y="1226032"/>
                  <a:pt x="11810539" y="1221707"/>
                  <a:pt x="11810539" y="1216305"/>
                </a:cubicBezTo>
                <a:cubicBezTo>
                  <a:pt x="11810539" y="1210903"/>
                  <a:pt x="11814859" y="1206518"/>
                  <a:pt x="11820259" y="1206518"/>
                </a:cubicBezTo>
                <a:close/>
                <a:moveTo>
                  <a:pt x="9720" y="1206514"/>
                </a:moveTo>
                <a:cubicBezTo>
                  <a:pt x="15120" y="1206514"/>
                  <a:pt x="19504" y="1210964"/>
                  <a:pt x="19504" y="1216302"/>
                </a:cubicBezTo>
                <a:cubicBezTo>
                  <a:pt x="19504" y="1221641"/>
                  <a:pt x="15057" y="1226028"/>
                  <a:pt x="9720" y="1226028"/>
                </a:cubicBezTo>
                <a:cubicBezTo>
                  <a:pt x="4385" y="1226028"/>
                  <a:pt x="1" y="1221704"/>
                  <a:pt x="1" y="1216302"/>
                </a:cubicBezTo>
                <a:cubicBezTo>
                  <a:pt x="1" y="1210900"/>
                  <a:pt x="4321" y="1206514"/>
                  <a:pt x="9720" y="1206514"/>
                </a:cubicBezTo>
                <a:close/>
                <a:moveTo>
                  <a:pt x="251004" y="1206511"/>
                </a:moveTo>
                <a:cubicBezTo>
                  <a:pt x="256404" y="1206511"/>
                  <a:pt x="260788" y="1210961"/>
                  <a:pt x="260788" y="1216299"/>
                </a:cubicBezTo>
                <a:cubicBezTo>
                  <a:pt x="260788" y="1221638"/>
                  <a:pt x="256341" y="1226025"/>
                  <a:pt x="251004" y="1226025"/>
                </a:cubicBezTo>
                <a:cubicBezTo>
                  <a:pt x="245668" y="1226025"/>
                  <a:pt x="241284" y="1221700"/>
                  <a:pt x="241284" y="1216299"/>
                </a:cubicBezTo>
                <a:cubicBezTo>
                  <a:pt x="241284" y="1210897"/>
                  <a:pt x="245604" y="1206511"/>
                  <a:pt x="251004" y="1206511"/>
                </a:cubicBezTo>
                <a:close/>
                <a:moveTo>
                  <a:pt x="492223" y="1206507"/>
                </a:moveTo>
                <a:cubicBezTo>
                  <a:pt x="497559" y="1206507"/>
                  <a:pt x="501943" y="1210957"/>
                  <a:pt x="501943" y="1216295"/>
                </a:cubicBezTo>
                <a:cubicBezTo>
                  <a:pt x="501943" y="1221635"/>
                  <a:pt x="497623" y="1226021"/>
                  <a:pt x="492223" y="1226021"/>
                </a:cubicBezTo>
                <a:cubicBezTo>
                  <a:pt x="486823" y="1226021"/>
                  <a:pt x="482439" y="1221697"/>
                  <a:pt x="482439" y="1216295"/>
                </a:cubicBezTo>
                <a:cubicBezTo>
                  <a:pt x="482439" y="1210893"/>
                  <a:pt x="486823" y="1206507"/>
                  <a:pt x="492223" y="1206507"/>
                </a:cubicBezTo>
                <a:close/>
                <a:moveTo>
                  <a:pt x="733444" y="1206504"/>
                </a:moveTo>
                <a:cubicBezTo>
                  <a:pt x="738780" y="1206504"/>
                  <a:pt x="743164" y="1210954"/>
                  <a:pt x="743164" y="1216292"/>
                </a:cubicBezTo>
                <a:cubicBezTo>
                  <a:pt x="743164" y="1221631"/>
                  <a:pt x="738844" y="1226018"/>
                  <a:pt x="733444" y="1226018"/>
                </a:cubicBezTo>
                <a:cubicBezTo>
                  <a:pt x="728044" y="1226018"/>
                  <a:pt x="723660" y="1221694"/>
                  <a:pt x="723660" y="1216292"/>
                </a:cubicBezTo>
                <a:cubicBezTo>
                  <a:pt x="723660" y="1210890"/>
                  <a:pt x="728044" y="1206504"/>
                  <a:pt x="733444" y="1206504"/>
                </a:cubicBezTo>
                <a:close/>
                <a:moveTo>
                  <a:pt x="974664" y="1206501"/>
                </a:moveTo>
                <a:cubicBezTo>
                  <a:pt x="980064" y="1206501"/>
                  <a:pt x="984448" y="1210951"/>
                  <a:pt x="984448" y="1216288"/>
                </a:cubicBezTo>
                <a:cubicBezTo>
                  <a:pt x="984448" y="1221628"/>
                  <a:pt x="980001" y="1226014"/>
                  <a:pt x="974664" y="1226014"/>
                </a:cubicBezTo>
                <a:cubicBezTo>
                  <a:pt x="969328" y="1226014"/>
                  <a:pt x="964944" y="1221690"/>
                  <a:pt x="964944" y="1216288"/>
                </a:cubicBezTo>
                <a:cubicBezTo>
                  <a:pt x="964944" y="1210887"/>
                  <a:pt x="969264" y="1206501"/>
                  <a:pt x="974664" y="1206501"/>
                </a:cubicBezTo>
                <a:close/>
                <a:moveTo>
                  <a:pt x="1215884" y="1206497"/>
                </a:moveTo>
                <a:cubicBezTo>
                  <a:pt x="1221284" y="1206497"/>
                  <a:pt x="1225668" y="1210947"/>
                  <a:pt x="1225668" y="1216285"/>
                </a:cubicBezTo>
                <a:cubicBezTo>
                  <a:pt x="1225668" y="1221624"/>
                  <a:pt x="1221221" y="1226011"/>
                  <a:pt x="1215884" y="1226011"/>
                </a:cubicBezTo>
                <a:cubicBezTo>
                  <a:pt x="1210548" y="1226011"/>
                  <a:pt x="1206165" y="1221687"/>
                  <a:pt x="1206165" y="1216285"/>
                </a:cubicBezTo>
                <a:cubicBezTo>
                  <a:pt x="1206165" y="1210883"/>
                  <a:pt x="1210484" y="1206497"/>
                  <a:pt x="1215884" y="1206497"/>
                </a:cubicBezTo>
                <a:close/>
                <a:moveTo>
                  <a:pt x="1457106" y="1206494"/>
                </a:moveTo>
                <a:cubicBezTo>
                  <a:pt x="1462442" y="1206494"/>
                  <a:pt x="1466825" y="1210944"/>
                  <a:pt x="1466825" y="1216282"/>
                </a:cubicBezTo>
                <a:cubicBezTo>
                  <a:pt x="1466825" y="1221621"/>
                  <a:pt x="1462506" y="1226007"/>
                  <a:pt x="1457106" y="1226007"/>
                </a:cubicBezTo>
                <a:cubicBezTo>
                  <a:pt x="1451706" y="1226007"/>
                  <a:pt x="1447322" y="1221684"/>
                  <a:pt x="1447322" y="1216282"/>
                </a:cubicBezTo>
                <a:cubicBezTo>
                  <a:pt x="1447322" y="1210880"/>
                  <a:pt x="1451706" y="1206494"/>
                  <a:pt x="1457106" y="1206494"/>
                </a:cubicBezTo>
                <a:close/>
                <a:moveTo>
                  <a:pt x="1698330" y="1206491"/>
                </a:moveTo>
                <a:cubicBezTo>
                  <a:pt x="1703732" y="1206491"/>
                  <a:pt x="1708116" y="1210940"/>
                  <a:pt x="1708116" y="1216278"/>
                </a:cubicBezTo>
                <a:cubicBezTo>
                  <a:pt x="1708116" y="1221618"/>
                  <a:pt x="1703732" y="1226004"/>
                  <a:pt x="1698330" y="1226004"/>
                </a:cubicBezTo>
                <a:cubicBezTo>
                  <a:pt x="1692929" y="1226004"/>
                  <a:pt x="1688546" y="1221680"/>
                  <a:pt x="1688546" y="1216278"/>
                </a:cubicBezTo>
                <a:cubicBezTo>
                  <a:pt x="1688546" y="1210876"/>
                  <a:pt x="1692929" y="1206491"/>
                  <a:pt x="1698330" y="1206491"/>
                </a:cubicBezTo>
                <a:close/>
                <a:moveTo>
                  <a:pt x="1939580" y="1206487"/>
                </a:moveTo>
                <a:cubicBezTo>
                  <a:pt x="1944978" y="1206487"/>
                  <a:pt x="1949363" y="1210937"/>
                  <a:pt x="1949363" y="1216275"/>
                </a:cubicBezTo>
                <a:cubicBezTo>
                  <a:pt x="1949363" y="1221614"/>
                  <a:pt x="1944916" y="1226001"/>
                  <a:pt x="1939580" y="1226001"/>
                </a:cubicBezTo>
                <a:cubicBezTo>
                  <a:pt x="1934245" y="1226001"/>
                  <a:pt x="1929859" y="1221677"/>
                  <a:pt x="1929859" y="1216275"/>
                </a:cubicBezTo>
                <a:cubicBezTo>
                  <a:pt x="1929859" y="1210873"/>
                  <a:pt x="1934181" y="1206487"/>
                  <a:pt x="1939580" y="1206487"/>
                </a:cubicBezTo>
                <a:close/>
                <a:moveTo>
                  <a:pt x="2180788" y="1206484"/>
                </a:moveTo>
                <a:cubicBezTo>
                  <a:pt x="2186189" y="1206484"/>
                  <a:pt x="2190577" y="1210934"/>
                  <a:pt x="2190577" y="1216272"/>
                </a:cubicBezTo>
                <a:cubicBezTo>
                  <a:pt x="2190577" y="1221611"/>
                  <a:pt x="2186136" y="1225997"/>
                  <a:pt x="2180788" y="1225997"/>
                </a:cubicBezTo>
                <a:cubicBezTo>
                  <a:pt x="2175475" y="1225997"/>
                  <a:pt x="2171083" y="1221674"/>
                  <a:pt x="2171083" y="1216272"/>
                </a:cubicBezTo>
                <a:cubicBezTo>
                  <a:pt x="2171083" y="1210870"/>
                  <a:pt x="2175412" y="1206484"/>
                  <a:pt x="2180788" y="1206484"/>
                </a:cubicBezTo>
                <a:close/>
                <a:moveTo>
                  <a:pt x="2422035" y="1206481"/>
                </a:moveTo>
                <a:cubicBezTo>
                  <a:pt x="2427370" y="1206481"/>
                  <a:pt x="2431752" y="1210930"/>
                  <a:pt x="2431752" y="1216268"/>
                </a:cubicBezTo>
                <a:cubicBezTo>
                  <a:pt x="2431752" y="1221607"/>
                  <a:pt x="2427434" y="1225994"/>
                  <a:pt x="2422035" y="1225994"/>
                </a:cubicBezTo>
                <a:cubicBezTo>
                  <a:pt x="2416638" y="1225994"/>
                  <a:pt x="2412256" y="1221670"/>
                  <a:pt x="2412256" y="1216268"/>
                </a:cubicBezTo>
                <a:cubicBezTo>
                  <a:pt x="2412256" y="1210866"/>
                  <a:pt x="2416638" y="1206481"/>
                  <a:pt x="2422035" y="1206481"/>
                </a:cubicBezTo>
                <a:close/>
                <a:moveTo>
                  <a:pt x="2663275" y="1206477"/>
                </a:moveTo>
                <a:cubicBezTo>
                  <a:pt x="2668609" y="1206477"/>
                  <a:pt x="2672996" y="1210927"/>
                  <a:pt x="2672996" y="1216265"/>
                </a:cubicBezTo>
                <a:cubicBezTo>
                  <a:pt x="2672996" y="1221604"/>
                  <a:pt x="2668674" y="1225990"/>
                  <a:pt x="2663275" y="1225990"/>
                </a:cubicBezTo>
                <a:cubicBezTo>
                  <a:pt x="2657874" y="1225990"/>
                  <a:pt x="2653490" y="1221667"/>
                  <a:pt x="2653490" y="1216265"/>
                </a:cubicBezTo>
                <a:cubicBezTo>
                  <a:pt x="2653490" y="1210863"/>
                  <a:pt x="2657874" y="1206477"/>
                  <a:pt x="2663275" y="1206477"/>
                </a:cubicBezTo>
                <a:close/>
                <a:moveTo>
                  <a:pt x="2904570" y="1206474"/>
                </a:moveTo>
                <a:cubicBezTo>
                  <a:pt x="2909970" y="1206474"/>
                  <a:pt x="2914353" y="1210924"/>
                  <a:pt x="2914353" y="1216261"/>
                </a:cubicBezTo>
                <a:cubicBezTo>
                  <a:pt x="2914353" y="1221601"/>
                  <a:pt x="2909970" y="1225987"/>
                  <a:pt x="2904570" y="1225987"/>
                </a:cubicBezTo>
                <a:cubicBezTo>
                  <a:pt x="2899172" y="1225987"/>
                  <a:pt x="2894789" y="1221663"/>
                  <a:pt x="2894789" y="1216261"/>
                </a:cubicBezTo>
                <a:cubicBezTo>
                  <a:pt x="2894789" y="1210860"/>
                  <a:pt x="2899172" y="1206474"/>
                  <a:pt x="2904570" y="1206474"/>
                </a:cubicBezTo>
                <a:close/>
                <a:moveTo>
                  <a:pt x="3145749" y="1206470"/>
                </a:moveTo>
                <a:cubicBezTo>
                  <a:pt x="3151148" y="1206470"/>
                  <a:pt x="3155531" y="1210920"/>
                  <a:pt x="3155531" y="1216258"/>
                </a:cubicBezTo>
                <a:cubicBezTo>
                  <a:pt x="3155531" y="1221597"/>
                  <a:pt x="3151085" y="1225984"/>
                  <a:pt x="3145749" y="1225984"/>
                </a:cubicBezTo>
                <a:cubicBezTo>
                  <a:pt x="3140414" y="1225984"/>
                  <a:pt x="3136031" y="1221660"/>
                  <a:pt x="3136031" y="1216258"/>
                </a:cubicBezTo>
                <a:cubicBezTo>
                  <a:pt x="3136031" y="1210856"/>
                  <a:pt x="3140350" y="1206470"/>
                  <a:pt x="3145749" y="1206470"/>
                </a:cubicBezTo>
                <a:close/>
                <a:moveTo>
                  <a:pt x="3386957" y="1206467"/>
                </a:moveTo>
                <a:cubicBezTo>
                  <a:pt x="3392358" y="1206467"/>
                  <a:pt x="3396743" y="1210917"/>
                  <a:pt x="3396743" y="1216255"/>
                </a:cubicBezTo>
                <a:cubicBezTo>
                  <a:pt x="3396743" y="1221594"/>
                  <a:pt x="3392294" y="1225980"/>
                  <a:pt x="3386957" y="1225980"/>
                </a:cubicBezTo>
                <a:cubicBezTo>
                  <a:pt x="3381620" y="1225980"/>
                  <a:pt x="3377235" y="1221657"/>
                  <a:pt x="3377235" y="1216255"/>
                </a:cubicBezTo>
                <a:cubicBezTo>
                  <a:pt x="3377235" y="1210853"/>
                  <a:pt x="3381555" y="1206467"/>
                  <a:pt x="3386957" y="1206467"/>
                </a:cubicBezTo>
                <a:close/>
                <a:moveTo>
                  <a:pt x="3628211" y="1206464"/>
                </a:moveTo>
                <a:cubicBezTo>
                  <a:pt x="3633528" y="1206464"/>
                  <a:pt x="3637936" y="1210914"/>
                  <a:pt x="3637936" y="1216251"/>
                </a:cubicBezTo>
                <a:cubicBezTo>
                  <a:pt x="3637936" y="1221591"/>
                  <a:pt x="3633592" y="1225977"/>
                  <a:pt x="3628211" y="1225977"/>
                </a:cubicBezTo>
                <a:cubicBezTo>
                  <a:pt x="3622813" y="1225977"/>
                  <a:pt x="3618429" y="1221653"/>
                  <a:pt x="3618429" y="1216251"/>
                </a:cubicBezTo>
                <a:cubicBezTo>
                  <a:pt x="3618429" y="1210850"/>
                  <a:pt x="3622813" y="1206464"/>
                  <a:pt x="3628211" y="1206464"/>
                </a:cubicBezTo>
                <a:close/>
                <a:moveTo>
                  <a:pt x="3869430" y="1206460"/>
                </a:moveTo>
                <a:cubicBezTo>
                  <a:pt x="3874761" y="1206460"/>
                  <a:pt x="3879147" y="1210910"/>
                  <a:pt x="3879147" y="1216248"/>
                </a:cubicBezTo>
                <a:cubicBezTo>
                  <a:pt x="3879147" y="1221587"/>
                  <a:pt x="3874826" y="1225973"/>
                  <a:pt x="3869430" y="1225973"/>
                </a:cubicBezTo>
                <a:cubicBezTo>
                  <a:pt x="3864029" y="1225973"/>
                  <a:pt x="3859646" y="1221650"/>
                  <a:pt x="3859646" y="1216248"/>
                </a:cubicBezTo>
                <a:cubicBezTo>
                  <a:pt x="3859646" y="1210846"/>
                  <a:pt x="3864029" y="1206460"/>
                  <a:pt x="3869430" y="1206460"/>
                </a:cubicBezTo>
                <a:close/>
                <a:moveTo>
                  <a:pt x="4110581" y="1206457"/>
                </a:moveTo>
                <a:cubicBezTo>
                  <a:pt x="4115984" y="1206457"/>
                  <a:pt x="4120362" y="1210907"/>
                  <a:pt x="4120362" y="1216245"/>
                </a:cubicBezTo>
                <a:cubicBezTo>
                  <a:pt x="4120362" y="1221584"/>
                  <a:pt x="4115984" y="1225970"/>
                  <a:pt x="4110581" y="1225970"/>
                </a:cubicBezTo>
                <a:cubicBezTo>
                  <a:pt x="4105180" y="1225970"/>
                  <a:pt x="4100797" y="1221647"/>
                  <a:pt x="4100797" y="1216245"/>
                </a:cubicBezTo>
                <a:cubicBezTo>
                  <a:pt x="4100797" y="1210843"/>
                  <a:pt x="4105180" y="1206457"/>
                  <a:pt x="4110581" y="1206457"/>
                </a:cubicBezTo>
                <a:close/>
                <a:moveTo>
                  <a:pt x="4351806" y="1206454"/>
                </a:moveTo>
                <a:cubicBezTo>
                  <a:pt x="4357195" y="1206454"/>
                  <a:pt x="4361580" y="1210903"/>
                  <a:pt x="4361580" y="1216241"/>
                </a:cubicBezTo>
                <a:cubicBezTo>
                  <a:pt x="4361580" y="1221581"/>
                  <a:pt x="4357195" y="1225966"/>
                  <a:pt x="4351806" y="1225966"/>
                </a:cubicBezTo>
                <a:cubicBezTo>
                  <a:pt x="4346397" y="1225966"/>
                  <a:pt x="4342006" y="1221643"/>
                  <a:pt x="4342006" y="1216241"/>
                </a:cubicBezTo>
                <a:cubicBezTo>
                  <a:pt x="4342006" y="1210839"/>
                  <a:pt x="4346397" y="1206454"/>
                  <a:pt x="4351806" y="1206454"/>
                </a:cubicBezTo>
                <a:close/>
                <a:moveTo>
                  <a:pt x="4593017" y="1206450"/>
                </a:moveTo>
                <a:cubicBezTo>
                  <a:pt x="4598413" y="1206450"/>
                  <a:pt x="4602795" y="1210900"/>
                  <a:pt x="4602795" y="1216238"/>
                </a:cubicBezTo>
                <a:cubicBezTo>
                  <a:pt x="4602795" y="1221577"/>
                  <a:pt x="4598350" y="1225963"/>
                  <a:pt x="4593017" y="1225963"/>
                </a:cubicBezTo>
                <a:cubicBezTo>
                  <a:pt x="4587686" y="1225963"/>
                  <a:pt x="4583304" y="1221640"/>
                  <a:pt x="4583304" y="1216238"/>
                </a:cubicBezTo>
                <a:cubicBezTo>
                  <a:pt x="4583304" y="1210836"/>
                  <a:pt x="4587622" y="1206450"/>
                  <a:pt x="4593017" y="1206450"/>
                </a:cubicBezTo>
                <a:close/>
                <a:moveTo>
                  <a:pt x="4834252" y="1206447"/>
                </a:moveTo>
                <a:cubicBezTo>
                  <a:pt x="4839658" y="1206447"/>
                  <a:pt x="4844038" y="1210897"/>
                  <a:pt x="4844038" y="1216235"/>
                </a:cubicBezTo>
                <a:cubicBezTo>
                  <a:pt x="4844038" y="1221574"/>
                  <a:pt x="4839595" y="1225959"/>
                  <a:pt x="4834252" y="1225959"/>
                </a:cubicBezTo>
                <a:cubicBezTo>
                  <a:pt x="4828915" y="1225959"/>
                  <a:pt x="4824532" y="1221637"/>
                  <a:pt x="4824532" y="1216235"/>
                </a:cubicBezTo>
                <a:cubicBezTo>
                  <a:pt x="4824532" y="1210833"/>
                  <a:pt x="4828851" y="1206447"/>
                  <a:pt x="4834252" y="1206447"/>
                </a:cubicBezTo>
                <a:close/>
                <a:moveTo>
                  <a:pt x="5075485" y="1206443"/>
                </a:moveTo>
                <a:cubicBezTo>
                  <a:pt x="5080819" y="1206443"/>
                  <a:pt x="5085201" y="1210893"/>
                  <a:pt x="5085201" y="1216231"/>
                </a:cubicBezTo>
                <a:cubicBezTo>
                  <a:pt x="5085201" y="1221570"/>
                  <a:pt x="5080883" y="1225956"/>
                  <a:pt x="5075485" y="1225956"/>
                </a:cubicBezTo>
                <a:cubicBezTo>
                  <a:pt x="5070086" y="1225956"/>
                  <a:pt x="5065704" y="1221633"/>
                  <a:pt x="5065704" y="1216231"/>
                </a:cubicBezTo>
                <a:cubicBezTo>
                  <a:pt x="5065704" y="1210829"/>
                  <a:pt x="5070086" y="1206443"/>
                  <a:pt x="5075485" y="1206443"/>
                </a:cubicBezTo>
                <a:close/>
                <a:moveTo>
                  <a:pt x="5316710" y="1206440"/>
                </a:moveTo>
                <a:cubicBezTo>
                  <a:pt x="5322044" y="1206440"/>
                  <a:pt x="5326429" y="1210890"/>
                  <a:pt x="5326429" y="1216228"/>
                </a:cubicBezTo>
                <a:cubicBezTo>
                  <a:pt x="5326429" y="1221567"/>
                  <a:pt x="5322105" y="1225953"/>
                  <a:pt x="5316710" y="1225953"/>
                </a:cubicBezTo>
                <a:cubicBezTo>
                  <a:pt x="5311314" y="1225953"/>
                  <a:pt x="5306924" y="1221630"/>
                  <a:pt x="5306924" y="1216228"/>
                </a:cubicBezTo>
                <a:cubicBezTo>
                  <a:pt x="5306924" y="1210826"/>
                  <a:pt x="5311314" y="1206440"/>
                  <a:pt x="5316710" y="1206440"/>
                </a:cubicBezTo>
                <a:close/>
                <a:moveTo>
                  <a:pt x="5557991" y="1206437"/>
                </a:moveTo>
                <a:cubicBezTo>
                  <a:pt x="5563391" y="1206437"/>
                  <a:pt x="5567774" y="1210887"/>
                  <a:pt x="5567774" y="1216224"/>
                </a:cubicBezTo>
                <a:cubicBezTo>
                  <a:pt x="5567774" y="1221564"/>
                  <a:pt x="5563391" y="1225949"/>
                  <a:pt x="5557991" y="1225949"/>
                </a:cubicBezTo>
                <a:cubicBezTo>
                  <a:pt x="5552592" y="1225949"/>
                  <a:pt x="5548208" y="1221626"/>
                  <a:pt x="5548208" y="1216224"/>
                </a:cubicBezTo>
                <a:cubicBezTo>
                  <a:pt x="5548208" y="1210822"/>
                  <a:pt x="5552592" y="1206437"/>
                  <a:pt x="5557991" y="1206437"/>
                </a:cubicBezTo>
                <a:close/>
                <a:moveTo>
                  <a:pt x="5799205" y="1206434"/>
                </a:moveTo>
                <a:cubicBezTo>
                  <a:pt x="5804606" y="1206434"/>
                  <a:pt x="5808989" y="1210883"/>
                  <a:pt x="5808989" y="1216221"/>
                </a:cubicBezTo>
                <a:cubicBezTo>
                  <a:pt x="5808989" y="1221560"/>
                  <a:pt x="5804542" y="1225946"/>
                  <a:pt x="5799205" y="1225946"/>
                </a:cubicBezTo>
                <a:cubicBezTo>
                  <a:pt x="5793870" y="1225946"/>
                  <a:pt x="5789486" y="1221623"/>
                  <a:pt x="5789486" y="1216221"/>
                </a:cubicBezTo>
                <a:cubicBezTo>
                  <a:pt x="5789486" y="1210819"/>
                  <a:pt x="5793806" y="1206434"/>
                  <a:pt x="5799205" y="1206434"/>
                </a:cubicBezTo>
                <a:close/>
                <a:moveTo>
                  <a:pt x="6040432" y="1206430"/>
                </a:moveTo>
                <a:cubicBezTo>
                  <a:pt x="6045832" y="1206430"/>
                  <a:pt x="6050216" y="1210880"/>
                  <a:pt x="6050216" y="1216218"/>
                </a:cubicBezTo>
                <a:cubicBezTo>
                  <a:pt x="6050216" y="1221557"/>
                  <a:pt x="6045769" y="1225942"/>
                  <a:pt x="6040432" y="1225942"/>
                </a:cubicBezTo>
                <a:cubicBezTo>
                  <a:pt x="6035095" y="1225942"/>
                  <a:pt x="6030712" y="1221620"/>
                  <a:pt x="6030712" y="1216218"/>
                </a:cubicBezTo>
                <a:cubicBezTo>
                  <a:pt x="6030712" y="1210816"/>
                  <a:pt x="6035032" y="1206430"/>
                  <a:pt x="6040432" y="1206430"/>
                </a:cubicBezTo>
                <a:close/>
                <a:moveTo>
                  <a:pt x="6281661" y="1206427"/>
                </a:moveTo>
                <a:cubicBezTo>
                  <a:pt x="6286997" y="1206427"/>
                  <a:pt x="6291381" y="1210876"/>
                  <a:pt x="6291381" y="1216214"/>
                </a:cubicBezTo>
                <a:cubicBezTo>
                  <a:pt x="6291381" y="1221554"/>
                  <a:pt x="6287061" y="1225939"/>
                  <a:pt x="6281661" y="1225939"/>
                </a:cubicBezTo>
                <a:cubicBezTo>
                  <a:pt x="6276261" y="1225939"/>
                  <a:pt x="6271877" y="1221616"/>
                  <a:pt x="6271877" y="1216214"/>
                </a:cubicBezTo>
                <a:cubicBezTo>
                  <a:pt x="6271877" y="1210813"/>
                  <a:pt x="6276261" y="1206427"/>
                  <a:pt x="6281661" y="1206427"/>
                </a:cubicBezTo>
                <a:close/>
                <a:moveTo>
                  <a:pt x="6522889" y="1206424"/>
                </a:moveTo>
                <a:cubicBezTo>
                  <a:pt x="6528225" y="1206424"/>
                  <a:pt x="6532610" y="1210873"/>
                  <a:pt x="6532610" y="1216211"/>
                </a:cubicBezTo>
                <a:cubicBezTo>
                  <a:pt x="6532610" y="1221550"/>
                  <a:pt x="6528289" y="1225936"/>
                  <a:pt x="6522889" y="1225936"/>
                </a:cubicBezTo>
                <a:cubicBezTo>
                  <a:pt x="6517489" y="1225936"/>
                  <a:pt x="6513105" y="1221613"/>
                  <a:pt x="6513105" y="1216211"/>
                </a:cubicBezTo>
                <a:cubicBezTo>
                  <a:pt x="6513105" y="1210809"/>
                  <a:pt x="6517489" y="1206424"/>
                  <a:pt x="6522889" y="1206424"/>
                </a:cubicBezTo>
                <a:close/>
                <a:moveTo>
                  <a:pt x="6764118" y="1206420"/>
                </a:moveTo>
                <a:cubicBezTo>
                  <a:pt x="6769518" y="1206420"/>
                  <a:pt x="6773902" y="1210870"/>
                  <a:pt x="6773902" y="1216208"/>
                </a:cubicBezTo>
                <a:cubicBezTo>
                  <a:pt x="6773902" y="1221547"/>
                  <a:pt x="6769518" y="1225932"/>
                  <a:pt x="6764118" y="1225932"/>
                </a:cubicBezTo>
                <a:cubicBezTo>
                  <a:pt x="6758718" y="1225932"/>
                  <a:pt x="6754335" y="1221610"/>
                  <a:pt x="6754335" y="1216208"/>
                </a:cubicBezTo>
                <a:cubicBezTo>
                  <a:pt x="6754335" y="1210806"/>
                  <a:pt x="6758718" y="1206420"/>
                  <a:pt x="6764118" y="1206420"/>
                </a:cubicBezTo>
                <a:close/>
                <a:moveTo>
                  <a:pt x="7005346" y="1206417"/>
                </a:moveTo>
                <a:cubicBezTo>
                  <a:pt x="7010746" y="1206417"/>
                  <a:pt x="7015130" y="1210866"/>
                  <a:pt x="7015130" y="1216204"/>
                </a:cubicBezTo>
                <a:cubicBezTo>
                  <a:pt x="7015130" y="1221543"/>
                  <a:pt x="7010683" y="1225929"/>
                  <a:pt x="7005346" y="1225929"/>
                </a:cubicBezTo>
                <a:cubicBezTo>
                  <a:pt x="7000009" y="1225929"/>
                  <a:pt x="6995626" y="1221606"/>
                  <a:pt x="6995626" y="1216204"/>
                </a:cubicBezTo>
                <a:cubicBezTo>
                  <a:pt x="6995626" y="1210802"/>
                  <a:pt x="6999946" y="1206417"/>
                  <a:pt x="7005346" y="1206417"/>
                </a:cubicBezTo>
                <a:close/>
                <a:moveTo>
                  <a:pt x="7246575" y="1206414"/>
                </a:moveTo>
                <a:cubicBezTo>
                  <a:pt x="7251975" y="1206414"/>
                  <a:pt x="7256359" y="1210863"/>
                  <a:pt x="7256359" y="1216201"/>
                </a:cubicBezTo>
                <a:cubicBezTo>
                  <a:pt x="7256359" y="1221540"/>
                  <a:pt x="7251912" y="1225925"/>
                  <a:pt x="7246575" y="1225925"/>
                </a:cubicBezTo>
                <a:cubicBezTo>
                  <a:pt x="7241238" y="1225925"/>
                  <a:pt x="7236855" y="1221603"/>
                  <a:pt x="7236855" y="1216201"/>
                </a:cubicBezTo>
                <a:cubicBezTo>
                  <a:pt x="7236855" y="1210799"/>
                  <a:pt x="7241175" y="1206414"/>
                  <a:pt x="7246575" y="1206414"/>
                </a:cubicBezTo>
                <a:close/>
                <a:moveTo>
                  <a:pt x="7487803" y="1206410"/>
                </a:moveTo>
                <a:cubicBezTo>
                  <a:pt x="7493139" y="1206410"/>
                  <a:pt x="7497524" y="1210860"/>
                  <a:pt x="7497524" y="1216198"/>
                </a:cubicBezTo>
                <a:cubicBezTo>
                  <a:pt x="7497524" y="1221537"/>
                  <a:pt x="7493203" y="1225922"/>
                  <a:pt x="7487803" y="1225922"/>
                </a:cubicBezTo>
                <a:cubicBezTo>
                  <a:pt x="7482403" y="1225922"/>
                  <a:pt x="7478019" y="1221600"/>
                  <a:pt x="7478019" y="1216198"/>
                </a:cubicBezTo>
                <a:cubicBezTo>
                  <a:pt x="7478019" y="1210796"/>
                  <a:pt x="7482403" y="1206410"/>
                  <a:pt x="7487803" y="1206410"/>
                </a:cubicBezTo>
                <a:close/>
                <a:moveTo>
                  <a:pt x="7729032" y="1206407"/>
                </a:moveTo>
                <a:cubicBezTo>
                  <a:pt x="7734369" y="1206407"/>
                  <a:pt x="7738753" y="1210856"/>
                  <a:pt x="7738753" y="1216194"/>
                </a:cubicBezTo>
                <a:cubicBezTo>
                  <a:pt x="7738753" y="1221533"/>
                  <a:pt x="7734432" y="1225918"/>
                  <a:pt x="7729032" y="1225918"/>
                </a:cubicBezTo>
                <a:cubicBezTo>
                  <a:pt x="7723632" y="1225918"/>
                  <a:pt x="7719249" y="1221596"/>
                  <a:pt x="7719249" y="1216194"/>
                </a:cubicBezTo>
                <a:cubicBezTo>
                  <a:pt x="7719249" y="1210792"/>
                  <a:pt x="7723632" y="1206407"/>
                  <a:pt x="7729032" y="1206407"/>
                </a:cubicBezTo>
                <a:close/>
                <a:moveTo>
                  <a:pt x="7970260" y="1206404"/>
                </a:moveTo>
                <a:cubicBezTo>
                  <a:pt x="7975661" y="1206404"/>
                  <a:pt x="7980044" y="1210853"/>
                  <a:pt x="7980044" y="1216191"/>
                </a:cubicBezTo>
                <a:cubicBezTo>
                  <a:pt x="7980044" y="1221530"/>
                  <a:pt x="7975661" y="1225915"/>
                  <a:pt x="7970260" y="1225915"/>
                </a:cubicBezTo>
                <a:cubicBezTo>
                  <a:pt x="7964860" y="1225915"/>
                  <a:pt x="7960477" y="1221593"/>
                  <a:pt x="7960477" y="1216191"/>
                </a:cubicBezTo>
                <a:cubicBezTo>
                  <a:pt x="7960477" y="1210789"/>
                  <a:pt x="7964860" y="1206404"/>
                  <a:pt x="7970260" y="1206404"/>
                </a:cubicBezTo>
                <a:close/>
                <a:moveTo>
                  <a:pt x="8211553" y="1206400"/>
                </a:moveTo>
                <a:cubicBezTo>
                  <a:pt x="8216889" y="1206400"/>
                  <a:pt x="8221273" y="1210850"/>
                  <a:pt x="8221273" y="1216187"/>
                </a:cubicBezTo>
                <a:cubicBezTo>
                  <a:pt x="8221273" y="1221527"/>
                  <a:pt x="8216953" y="1225912"/>
                  <a:pt x="8211553" y="1225912"/>
                </a:cubicBezTo>
                <a:cubicBezTo>
                  <a:pt x="8206152" y="1225912"/>
                  <a:pt x="8201769" y="1221589"/>
                  <a:pt x="8201769" y="1216187"/>
                </a:cubicBezTo>
                <a:cubicBezTo>
                  <a:pt x="8201769" y="1210785"/>
                  <a:pt x="8206152" y="1206400"/>
                  <a:pt x="8211553" y="1206400"/>
                </a:cubicBezTo>
                <a:close/>
                <a:moveTo>
                  <a:pt x="8452781" y="1206397"/>
                </a:moveTo>
                <a:cubicBezTo>
                  <a:pt x="8458181" y="1206397"/>
                  <a:pt x="8462566" y="1210846"/>
                  <a:pt x="8462566" y="1216184"/>
                </a:cubicBezTo>
                <a:cubicBezTo>
                  <a:pt x="8462566" y="1221523"/>
                  <a:pt x="8458118" y="1225908"/>
                  <a:pt x="8452781" y="1225908"/>
                </a:cubicBezTo>
                <a:cubicBezTo>
                  <a:pt x="8447445" y="1225908"/>
                  <a:pt x="8443061" y="1221586"/>
                  <a:pt x="8443061" y="1216184"/>
                </a:cubicBezTo>
                <a:cubicBezTo>
                  <a:pt x="8443061" y="1210782"/>
                  <a:pt x="8447381" y="1206397"/>
                  <a:pt x="8452781" y="1206397"/>
                </a:cubicBezTo>
                <a:close/>
                <a:moveTo>
                  <a:pt x="8694009" y="1206393"/>
                </a:moveTo>
                <a:cubicBezTo>
                  <a:pt x="8699346" y="1206393"/>
                  <a:pt x="8703730" y="1210843"/>
                  <a:pt x="8703730" y="1216181"/>
                </a:cubicBezTo>
                <a:cubicBezTo>
                  <a:pt x="8703730" y="1221520"/>
                  <a:pt x="8699346" y="1225905"/>
                  <a:pt x="8694009" y="1225905"/>
                </a:cubicBezTo>
                <a:cubicBezTo>
                  <a:pt x="8688673" y="1225905"/>
                  <a:pt x="8684289" y="1221583"/>
                  <a:pt x="8684289" y="1216181"/>
                </a:cubicBezTo>
                <a:cubicBezTo>
                  <a:pt x="8684289" y="1210779"/>
                  <a:pt x="8688609" y="1206393"/>
                  <a:pt x="8694009" y="1206393"/>
                </a:cubicBezTo>
                <a:close/>
                <a:moveTo>
                  <a:pt x="8935237" y="1206390"/>
                </a:moveTo>
                <a:cubicBezTo>
                  <a:pt x="8940574" y="1206390"/>
                  <a:pt x="8944958" y="1210839"/>
                  <a:pt x="8944958" y="1216177"/>
                </a:cubicBezTo>
                <a:cubicBezTo>
                  <a:pt x="8944958" y="1221517"/>
                  <a:pt x="8940638" y="1225902"/>
                  <a:pt x="8935237" y="1225902"/>
                </a:cubicBezTo>
                <a:cubicBezTo>
                  <a:pt x="8929837" y="1225902"/>
                  <a:pt x="8925454" y="1221579"/>
                  <a:pt x="8925454" y="1216177"/>
                </a:cubicBezTo>
                <a:cubicBezTo>
                  <a:pt x="8925454" y="1210775"/>
                  <a:pt x="8929837" y="1206390"/>
                  <a:pt x="8935237" y="1206390"/>
                </a:cubicBezTo>
                <a:close/>
                <a:moveTo>
                  <a:pt x="9176467" y="1206387"/>
                </a:moveTo>
                <a:cubicBezTo>
                  <a:pt x="9181803" y="1206387"/>
                  <a:pt x="9186187" y="1210836"/>
                  <a:pt x="9186187" y="1216174"/>
                </a:cubicBezTo>
                <a:cubicBezTo>
                  <a:pt x="9186187" y="1221513"/>
                  <a:pt x="9181867" y="1225898"/>
                  <a:pt x="9176467" y="1225898"/>
                </a:cubicBezTo>
                <a:cubicBezTo>
                  <a:pt x="9171066" y="1225898"/>
                  <a:pt x="9166683" y="1221576"/>
                  <a:pt x="9166683" y="1216174"/>
                </a:cubicBezTo>
                <a:cubicBezTo>
                  <a:pt x="9166683" y="1210772"/>
                  <a:pt x="9171066" y="1206387"/>
                  <a:pt x="9176467" y="1206387"/>
                </a:cubicBezTo>
                <a:close/>
                <a:moveTo>
                  <a:pt x="9417695" y="1206384"/>
                </a:moveTo>
                <a:cubicBezTo>
                  <a:pt x="9423031" y="1206384"/>
                  <a:pt x="9427416" y="1210833"/>
                  <a:pt x="9427416" y="1216171"/>
                </a:cubicBezTo>
                <a:cubicBezTo>
                  <a:pt x="9427416" y="1221510"/>
                  <a:pt x="9423095" y="1225895"/>
                  <a:pt x="9417695" y="1225895"/>
                </a:cubicBezTo>
                <a:cubicBezTo>
                  <a:pt x="9412295" y="1225895"/>
                  <a:pt x="9407911" y="1221573"/>
                  <a:pt x="9407911" y="1216171"/>
                </a:cubicBezTo>
                <a:cubicBezTo>
                  <a:pt x="9407911" y="1210769"/>
                  <a:pt x="9412295" y="1206384"/>
                  <a:pt x="9417695" y="1206384"/>
                </a:cubicBezTo>
                <a:close/>
                <a:moveTo>
                  <a:pt x="9649203" y="965270"/>
                </a:moveTo>
                <a:cubicBezTo>
                  <a:pt x="9654540" y="965270"/>
                  <a:pt x="9658923" y="969595"/>
                  <a:pt x="9658923" y="974997"/>
                </a:cubicBezTo>
                <a:cubicBezTo>
                  <a:pt x="9658923" y="980400"/>
                  <a:pt x="9654540" y="984785"/>
                  <a:pt x="9649203" y="984785"/>
                </a:cubicBezTo>
                <a:cubicBezTo>
                  <a:pt x="9643866" y="984785"/>
                  <a:pt x="9639483" y="980336"/>
                  <a:pt x="9639483" y="974997"/>
                </a:cubicBezTo>
                <a:cubicBezTo>
                  <a:pt x="9639483" y="969658"/>
                  <a:pt x="9643803" y="965270"/>
                  <a:pt x="9649203" y="965270"/>
                </a:cubicBezTo>
                <a:close/>
                <a:moveTo>
                  <a:pt x="9890432" y="965267"/>
                </a:moveTo>
                <a:cubicBezTo>
                  <a:pt x="9895768" y="965267"/>
                  <a:pt x="9900152" y="969592"/>
                  <a:pt x="9900152" y="974994"/>
                </a:cubicBezTo>
                <a:cubicBezTo>
                  <a:pt x="9900152" y="980397"/>
                  <a:pt x="9895832" y="984782"/>
                  <a:pt x="9890432" y="984782"/>
                </a:cubicBezTo>
                <a:cubicBezTo>
                  <a:pt x="9885031" y="984782"/>
                  <a:pt x="9880648" y="980333"/>
                  <a:pt x="9880648" y="974994"/>
                </a:cubicBezTo>
                <a:cubicBezTo>
                  <a:pt x="9880648" y="969655"/>
                  <a:pt x="9885031" y="965267"/>
                  <a:pt x="9890432" y="965267"/>
                </a:cubicBezTo>
                <a:close/>
                <a:moveTo>
                  <a:pt x="10131660" y="965264"/>
                </a:moveTo>
                <a:cubicBezTo>
                  <a:pt x="10137060" y="965264"/>
                  <a:pt x="10141444" y="969589"/>
                  <a:pt x="10141444" y="974991"/>
                </a:cubicBezTo>
                <a:cubicBezTo>
                  <a:pt x="10141444" y="980394"/>
                  <a:pt x="10136997" y="984779"/>
                  <a:pt x="10131660" y="984779"/>
                </a:cubicBezTo>
                <a:cubicBezTo>
                  <a:pt x="10126323" y="984779"/>
                  <a:pt x="10121940" y="980330"/>
                  <a:pt x="10121940" y="974991"/>
                </a:cubicBezTo>
                <a:cubicBezTo>
                  <a:pt x="10121940" y="969652"/>
                  <a:pt x="10126260" y="965264"/>
                  <a:pt x="10131660" y="965264"/>
                </a:cubicBezTo>
                <a:close/>
                <a:moveTo>
                  <a:pt x="10372888" y="965261"/>
                </a:moveTo>
                <a:cubicBezTo>
                  <a:pt x="10378288" y="965261"/>
                  <a:pt x="10382673" y="969586"/>
                  <a:pt x="10382673" y="974988"/>
                </a:cubicBezTo>
                <a:cubicBezTo>
                  <a:pt x="10382673" y="980392"/>
                  <a:pt x="10378225" y="984776"/>
                  <a:pt x="10372888" y="984776"/>
                </a:cubicBezTo>
                <a:cubicBezTo>
                  <a:pt x="10367552" y="984776"/>
                  <a:pt x="10363168" y="980327"/>
                  <a:pt x="10363168" y="974988"/>
                </a:cubicBezTo>
                <a:cubicBezTo>
                  <a:pt x="10363168" y="969649"/>
                  <a:pt x="10367488" y="965261"/>
                  <a:pt x="10372888" y="965261"/>
                </a:cubicBezTo>
                <a:close/>
                <a:moveTo>
                  <a:pt x="10614116" y="965258"/>
                </a:moveTo>
                <a:cubicBezTo>
                  <a:pt x="10619516" y="965258"/>
                  <a:pt x="10623901" y="969583"/>
                  <a:pt x="10623901" y="974986"/>
                </a:cubicBezTo>
                <a:cubicBezTo>
                  <a:pt x="10623901" y="980389"/>
                  <a:pt x="10619454" y="984773"/>
                  <a:pt x="10614116" y="984773"/>
                </a:cubicBezTo>
                <a:cubicBezTo>
                  <a:pt x="10608780" y="984773"/>
                  <a:pt x="10604396" y="980324"/>
                  <a:pt x="10604396" y="974986"/>
                </a:cubicBezTo>
                <a:cubicBezTo>
                  <a:pt x="10604396" y="969646"/>
                  <a:pt x="10608716" y="965258"/>
                  <a:pt x="10614116" y="965258"/>
                </a:cubicBezTo>
                <a:close/>
                <a:moveTo>
                  <a:pt x="10855345" y="965255"/>
                </a:moveTo>
                <a:cubicBezTo>
                  <a:pt x="10860682" y="965255"/>
                  <a:pt x="10865065" y="969580"/>
                  <a:pt x="10865065" y="974983"/>
                </a:cubicBezTo>
                <a:cubicBezTo>
                  <a:pt x="10865065" y="980386"/>
                  <a:pt x="10860682" y="984771"/>
                  <a:pt x="10855345" y="984771"/>
                </a:cubicBezTo>
                <a:cubicBezTo>
                  <a:pt x="10850008" y="984771"/>
                  <a:pt x="10845625" y="980322"/>
                  <a:pt x="10845625" y="974983"/>
                </a:cubicBezTo>
                <a:cubicBezTo>
                  <a:pt x="10845625" y="969643"/>
                  <a:pt x="10849945" y="965255"/>
                  <a:pt x="10855345" y="965255"/>
                </a:cubicBezTo>
                <a:close/>
                <a:moveTo>
                  <a:pt x="11096574" y="965252"/>
                </a:moveTo>
                <a:cubicBezTo>
                  <a:pt x="11101910" y="965252"/>
                  <a:pt x="11106294" y="969578"/>
                  <a:pt x="11106294" y="974980"/>
                </a:cubicBezTo>
                <a:cubicBezTo>
                  <a:pt x="11106294" y="980383"/>
                  <a:pt x="11101974" y="984768"/>
                  <a:pt x="11096574" y="984768"/>
                </a:cubicBezTo>
                <a:cubicBezTo>
                  <a:pt x="11091174" y="984768"/>
                  <a:pt x="11086790" y="980319"/>
                  <a:pt x="11086790" y="974980"/>
                </a:cubicBezTo>
                <a:cubicBezTo>
                  <a:pt x="11086790" y="969641"/>
                  <a:pt x="11091174" y="965252"/>
                  <a:pt x="11096574" y="965252"/>
                </a:cubicBezTo>
                <a:close/>
                <a:moveTo>
                  <a:pt x="11337802" y="965250"/>
                </a:moveTo>
                <a:cubicBezTo>
                  <a:pt x="11343202" y="965250"/>
                  <a:pt x="11347587" y="969575"/>
                  <a:pt x="11347587" y="974977"/>
                </a:cubicBezTo>
                <a:cubicBezTo>
                  <a:pt x="11347587" y="980380"/>
                  <a:pt x="11343139" y="984765"/>
                  <a:pt x="11337802" y="984765"/>
                </a:cubicBezTo>
                <a:cubicBezTo>
                  <a:pt x="11332466" y="984765"/>
                  <a:pt x="11328082" y="980316"/>
                  <a:pt x="11328082" y="974977"/>
                </a:cubicBezTo>
                <a:cubicBezTo>
                  <a:pt x="11328082" y="969638"/>
                  <a:pt x="11332402" y="965250"/>
                  <a:pt x="11337802" y="965250"/>
                </a:cubicBezTo>
                <a:close/>
                <a:moveTo>
                  <a:pt x="11579030" y="965247"/>
                </a:moveTo>
                <a:cubicBezTo>
                  <a:pt x="11584430" y="965247"/>
                  <a:pt x="11588815" y="969572"/>
                  <a:pt x="11588815" y="974974"/>
                </a:cubicBezTo>
                <a:cubicBezTo>
                  <a:pt x="11588815" y="980377"/>
                  <a:pt x="11584367" y="984762"/>
                  <a:pt x="11579030" y="984762"/>
                </a:cubicBezTo>
                <a:cubicBezTo>
                  <a:pt x="11573694" y="984762"/>
                  <a:pt x="11569310" y="980313"/>
                  <a:pt x="11569310" y="974974"/>
                </a:cubicBezTo>
                <a:cubicBezTo>
                  <a:pt x="11569310" y="969635"/>
                  <a:pt x="11573630" y="965247"/>
                  <a:pt x="11579030" y="965247"/>
                </a:cubicBezTo>
                <a:close/>
                <a:moveTo>
                  <a:pt x="11820259" y="965244"/>
                </a:moveTo>
                <a:cubicBezTo>
                  <a:pt x="11825659" y="965244"/>
                  <a:pt x="11830043" y="969569"/>
                  <a:pt x="11830043" y="974971"/>
                </a:cubicBezTo>
                <a:cubicBezTo>
                  <a:pt x="11830043" y="980374"/>
                  <a:pt x="11825596" y="984759"/>
                  <a:pt x="11820259" y="984759"/>
                </a:cubicBezTo>
                <a:cubicBezTo>
                  <a:pt x="11814922" y="984759"/>
                  <a:pt x="11810539" y="980310"/>
                  <a:pt x="11810539" y="974971"/>
                </a:cubicBezTo>
                <a:cubicBezTo>
                  <a:pt x="11810539" y="969632"/>
                  <a:pt x="11814859" y="965244"/>
                  <a:pt x="11820259" y="965244"/>
                </a:cubicBezTo>
                <a:close/>
                <a:moveTo>
                  <a:pt x="9720" y="965241"/>
                </a:moveTo>
                <a:cubicBezTo>
                  <a:pt x="15120" y="965241"/>
                  <a:pt x="19504" y="969566"/>
                  <a:pt x="19504" y="974968"/>
                </a:cubicBezTo>
                <a:cubicBezTo>
                  <a:pt x="19504" y="980371"/>
                  <a:pt x="15057" y="984756"/>
                  <a:pt x="9720" y="984756"/>
                </a:cubicBezTo>
                <a:cubicBezTo>
                  <a:pt x="4384" y="984756"/>
                  <a:pt x="1" y="980307"/>
                  <a:pt x="1" y="974968"/>
                </a:cubicBezTo>
                <a:cubicBezTo>
                  <a:pt x="1" y="969629"/>
                  <a:pt x="4320" y="965241"/>
                  <a:pt x="9720" y="965241"/>
                </a:cubicBezTo>
                <a:close/>
                <a:moveTo>
                  <a:pt x="251004" y="965238"/>
                </a:moveTo>
                <a:cubicBezTo>
                  <a:pt x="256404" y="965238"/>
                  <a:pt x="260788" y="969563"/>
                  <a:pt x="260788" y="974965"/>
                </a:cubicBezTo>
                <a:cubicBezTo>
                  <a:pt x="260788" y="980368"/>
                  <a:pt x="256341" y="984753"/>
                  <a:pt x="251004" y="984753"/>
                </a:cubicBezTo>
                <a:cubicBezTo>
                  <a:pt x="245668" y="984753"/>
                  <a:pt x="241284" y="980304"/>
                  <a:pt x="241284" y="974965"/>
                </a:cubicBezTo>
                <a:cubicBezTo>
                  <a:pt x="241284" y="969626"/>
                  <a:pt x="245604" y="965238"/>
                  <a:pt x="251004" y="965238"/>
                </a:cubicBezTo>
                <a:close/>
                <a:moveTo>
                  <a:pt x="492223" y="965235"/>
                </a:moveTo>
                <a:cubicBezTo>
                  <a:pt x="497559" y="965235"/>
                  <a:pt x="501943" y="969560"/>
                  <a:pt x="501943" y="974962"/>
                </a:cubicBezTo>
                <a:cubicBezTo>
                  <a:pt x="501943" y="980366"/>
                  <a:pt x="497623" y="984750"/>
                  <a:pt x="492223" y="984750"/>
                </a:cubicBezTo>
                <a:cubicBezTo>
                  <a:pt x="486823" y="984750"/>
                  <a:pt x="482439" y="980301"/>
                  <a:pt x="482439" y="974962"/>
                </a:cubicBezTo>
                <a:cubicBezTo>
                  <a:pt x="482439" y="969623"/>
                  <a:pt x="486823" y="965235"/>
                  <a:pt x="492223" y="965235"/>
                </a:cubicBezTo>
                <a:close/>
                <a:moveTo>
                  <a:pt x="733444" y="965233"/>
                </a:moveTo>
                <a:cubicBezTo>
                  <a:pt x="738780" y="965233"/>
                  <a:pt x="743164" y="969558"/>
                  <a:pt x="743164" y="974960"/>
                </a:cubicBezTo>
                <a:cubicBezTo>
                  <a:pt x="743164" y="980363"/>
                  <a:pt x="738844" y="984747"/>
                  <a:pt x="733444" y="984747"/>
                </a:cubicBezTo>
                <a:cubicBezTo>
                  <a:pt x="728044" y="984747"/>
                  <a:pt x="723660" y="980298"/>
                  <a:pt x="723660" y="974960"/>
                </a:cubicBezTo>
                <a:cubicBezTo>
                  <a:pt x="723660" y="969620"/>
                  <a:pt x="728044" y="965233"/>
                  <a:pt x="733444" y="965233"/>
                </a:cubicBezTo>
                <a:close/>
                <a:moveTo>
                  <a:pt x="974664" y="965230"/>
                </a:moveTo>
                <a:cubicBezTo>
                  <a:pt x="980064" y="965230"/>
                  <a:pt x="984448" y="969555"/>
                  <a:pt x="984448" y="974957"/>
                </a:cubicBezTo>
                <a:cubicBezTo>
                  <a:pt x="984448" y="980360"/>
                  <a:pt x="980001" y="984745"/>
                  <a:pt x="974664" y="984745"/>
                </a:cubicBezTo>
                <a:cubicBezTo>
                  <a:pt x="969328" y="984745"/>
                  <a:pt x="964944" y="980296"/>
                  <a:pt x="964944" y="974957"/>
                </a:cubicBezTo>
                <a:cubicBezTo>
                  <a:pt x="964944" y="969617"/>
                  <a:pt x="969264" y="965230"/>
                  <a:pt x="974664" y="965230"/>
                </a:cubicBezTo>
                <a:close/>
                <a:moveTo>
                  <a:pt x="1215884" y="965227"/>
                </a:moveTo>
                <a:cubicBezTo>
                  <a:pt x="1221284" y="965227"/>
                  <a:pt x="1225668" y="969552"/>
                  <a:pt x="1225668" y="974954"/>
                </a:cubicBezTo>
                <a:cubicBezTo>
                  <a:pt x="1225668" y="980357"/>
                  <a:pt x="1221221" y="984742"/>
                  <a:pt x="1215884" y="984742"/>
                </a:cubicBezTo>
                <a:cubicBezTo>
                  <a:pt x="1210548" y="984742"/>
                  <a:pt x="1206164" y="980293"/>
                  <a:pt x="1206164" y="974954"/>
                </a:cubicBezTo>
                <a:cubicBezTo>
                  <a:pt x="1206164" y="969615"/>
                  <a:pt x="1210484" y="965227"/>
                  <a:pt x="1215884" y="965227"/>
                </a:cubicBezTo>
                <a:close/>
                <a:moveTo>
                  <a:pt x="1457105" y="965224"/>
                </a:moveTo>
                <a:cubicBezTo>
                  <a:pt x="1462442" y="965224"/>
                  <a:pt x="1466825" y="969549"/>
                  <a:pt x="1466825" y="974951"/>
                </a:cubicBezTo>
                <a:cubicBezTo>
                  <a:pt x="1466825" y="980354"/>
                  <a:pt x="1462505" y="984739"/>
                  <a:pt x="1457105" y="984739"/>
                </a:cubicBezTo>
                <a:cubicBezTo>
                  <a:pt x="1451706" y="984739"/>
                  <a:pt x="1447322" y="980290"/>
                  <a:pt x="1447322" y="974951"/>
                </a:cubicBezTo>
                <a:cubicBezTo>
                  <a:pt x="1447322" y="969612"/>
                  <a:pt x="1451706" y="965224"/>
                  <a:pt x="1457105" y="965224"/>
                </a:cubicBezTo>
                <a:close/>
                <a:moveTo>
                  <a:pt x="1698330" y="965221"/>
                </a:moveTo>
                <a:cubicBezTo>
                  <a:pt x="1703732" y="965221"/>
                  <a:pt x="1708116" y="969546"/>
                  <a:pt x="1708116" y="974948"/>
                </a:cubicBezTo>
                <a:cubicBezTo>
                  <a:pt x="1708116" y="980351"/>
                  <a:pt x="1703732" y="984736"/>
                  <a:pt x="1698330" y="984736"/>
                </a:cubicBezTo>
                <a:cubicBezTo>
                  <a:pt x="1692929" y="984736"/>
                  <a:pt x="1688545" y="980287"/>
                  <a:pt x="1688545" y="974948"/>
                </a:cubicBezTo>
                <a:cubicBezTo>
                  <a:pt x="1688545" y="969609"/>
                  <a:pt x="1692929" y="965221"/>
                  <a:pt x="1698330" y="965221"/>
                </a:cubicBezTo>
                <a:close/>
                <a:moveTo>
                  <a:pt x="1939580" y="965219"/>
                </a:moveTo>
                <a:cubicBezTo>
                  <a:pt x="1944978" y="965219"/>
                  <a:pt x="1949363" y="969543"/>
                  <a:pt x="1949363" y="974945"/>
                </a:cubicBezTo>
                <a:cubicBezTo>
                  <a:pt x="1949363" y="980348"/>
                  <a:pt x="1944916" y="984733"/>
                  <a:pt x="1939580" y="984733"/>
                </a:cubicBezTo>
                <a:cubicBezTo>
                  <a:pt x="1934244" y="984733"/>
                  <a:pt x="1929859" y="980284"/>
                  <a:pt x="1929859" y="974945"/>
                </a:cubicBezTo>
                <a:cubicBezTo>
                  <a:pt x="1929859" y="969606"/>
                  <a:pt x="1934181" y="965219"/>
                  <a:pt x="1939580" y="965219"/>
                </a:cubicBezTo>
                <a:close/>
                <a:moveTo>
                  <a:pt x="2180788" y="965216"/>
                </a:moveTo>
                <a:cubicBezTo>
                  <a:pt x="2186189" y="965216"/>
                  <a:pt x="2190577" y="969540"/>
                  <a:pt x="2190577" y="974942"/>
                </a:cubicBezTo>
                <a:cubicBezTo>
                  <a:pt x="2190577" y="980345"/>
                  <a:pt x="2186136" y="984730"/>
                  <a:pt x="2180788" y="984730"/>
                </a:cubicBezTo>
                <a:cubicBezTo>
                  <a:pt x="2175475" y="984730"/>
                  <a:pt x="2171083" y="980281"/>
                  <a:pt x="2171083" y="974942"/>
                </a:cubicBezTo>
                <a:cubicBezTo>
                  <a:pt x="2171083" y="969603"/>
                  <a:pt x="2175412" y="965216"/>
                  <a:pt x="2180788" y="965216"/>
                </a:cubicBezTo>
                <a:close/>
                <a:moveTo>
                  <a:pt x="2422035" y="965213"/>
                </a:moveTo>
                <a:cubicBezTo>
                  <a:pt x="2427370" y="965213"/>
                  <a:pt x="2431752" y="969538"/>
                  <a:pt x="2431752" y="974940"/>
                </a:cubicBezTo>
                <a:cubicBezTo>
                  <a:pt x="2431752" y="980342"/>
                  <a:pt x="2427433" y="984727"/>
                  <a:pt x="2422035" y="984727"/>
                </a:cubicBezTo>
                <a:cubicBezTo>
                  <a:pt x="2416638" y="984727"/>
                  <a:pt x="2412255" y="980278"/>
                  <a:pt x="2412255" y="974940"/>
                </a:cubicBezTo>
                <a:cubicBezTo>
                  <a:pt x="2412255" y="969600"/>
                  <a:pt x="2416638" y="965213"/>
                  <a:pt x="2422035" y="965213"/>
                </a:cubicBezTo>
                <a:close/>
                <a:moveTo>
                  <a:pt x="2663272" y="965210"/>
                </a:moveTo>
                <a:cubicBezTo>
                  <a:pt x="2668609" y="965210"/>
                  <a:pt x="2672996" y="969535"/>
                  <a:pt x="2672996" y="974937"/>
                </a:cubicBezTo>
                <a:cubicBezTo>
                  <a:pt x="2672996" y="980339"/>
                  <a:pt x="2668674" y="984724"/>
                  <a:pt x="2663272" y="984724"/>
                </a:cubicBezTo>
                <a:cubicBezTo>
                  <a:pt x="2657874" y="984724"/>
                  <a:pt x="2653490" y="980275"/>
                  <a:pt x="2653490" y="974937"/>
                </a:cubicBezTo>
                <a:cubicBezTo>
                  <a:pt x="2653490" y="969597"/>
                  <a:pt x="2657874" y="965210"/>
                  <a:pt x="2663272" y="965210"/>
                </a:cubicBezTo>
                <a:close/>
                <a:moveTo>
                  <a:pt x="2904570" y="965208"/>
                </a:moveTo>
                <a:cubicBezTo>
                  <a:pt x="2909970" y="965208"/>
                  <a:pt x="2914353" y="969532"/>
                  <a:pt x="2914353" y="974934"/>
                </a:cubicBezTo>
                <a:cubicBezTo>
                  <a:pt x="2914353" y="980337"/>
                  <a:pt x="2909970" y="984721"/>
                  <a:pt x="2904570" y="984721"/>
                </a:cubicBezTo>
                <a:cubicBezTo>
                  <a:pt x="2899172" y="984721"/>
                  <a:pt x="2894789" y="980272"/>
                  <a:pt x="2894789" y="974934"/>
                </a:cubicBezTo>
                <a:cubicBezTo>
                  <a:pt x="2894789" y="969595"/>
                  <a:pt x="2899172" y="965208"/>
                  <a:pt x="2904570" y="965208"/>
                </a:cubicBezTo>
                <a:close/>
                <a:moveTo>
                  <a:pt x="3145749" y="965205"/>
                </a:moveTo>
                <a:cubicBezTo>
                  <a:pt x="3151148" y="965205"/>
                  <a:pt x="3155531" y="969529"/>
                  <a:pt x="3155531" y="974931"/>
                </a:cubicBezTo>
                <a:cubicBezTo>
                  <a:pt x="3155531" y="980334"/>
                  <a:pt x="3151085" y="984719"/>
                  <a:pt x="3145749" y="984719"/>
                </a:cubicBezTo>
                <a:cubicBezTo>
                  <a:pt x="3140414" y="984719"/>
                  <a:pt x="3136031" y="980270"/>
                  <a:pt x="3136031" y="974931"/>
                </a:cubicBezTo>
                <a:cubicBezTo>
                  <a:pt x="3136031" y="969592"/>
                  <a:pt x="3140350" y="965205"/>
                  <a:pt x="3145749" y="965205"/>
                </a:cubicBezTo>
                <a:close/>
                <a:moveTo>
                  <a:pt x="3386957" y="965202"/>
                </a:moveTo>
                <a:cubicBezTo>
                  <a:pt x="3392358" y="965202"/>
                  <a:pt x="3396743" y="969526"/>
                  <a:pt x="3396743" y="974928"/>
                </a:cubicBezTo>
                <a:cubicBezTo>
                  <a:pt x="3396743" y="980331"/>
                  <a:pt x="3392294" y="984716"/>
                  <a:pt x="3386957" y="984716"/>
                </a:cubicBezTo>
                <a:cubicBezTo>
                  <a:pt x="3381620" y="984716"/>
                  <a:pt x="3377235" y="980267"/>
                  <a:pt x="3377235" y="974928"/>
                </a:cubicBezTo>
                <a:cubicBezTo>
                  <a:pt x="3377235" y="969589"/>
                  <a:pt x="3381555" y="965202"/>
                  <a:pt x="3386957" y="965202"/>
                </a:cubicBezTo>
                <a:close/>
                <a:moveTo>
                  <a:pt x="3628211" y="965199"/>
                </a:moveTo>
                <a:cubicBezTo>
                  <a:pt x="3633528" y="965199"/>
                  <a:pt x="3637930" y="969523"/>
                  <a:pt x="3637930" y="974925"/>
                </a:cubicBezTo>
                <a:cubicBezTo>
                  <a:pt x="3637930" y="980328"/>
                  <a:pt x="3633592" y="984713"/>
                  <a:pt x="3628211" y="984713"/>
                </a:cubicBezTo>
                <a:cubicBezTo>
                  <a:pt x="3622813" y="984713"/>
                  <a:pt x="3618429" y="980264"/>
                  <a:pt x="3618429" y="974925"/>
                </a:cubicBezTo>
                <a:cubicBezTo>
                  <a:pt x="3618429" y="969586"/>
                  <a:pt x="3622813" y="965199"/>
                  <a:pt x="3628211" y="965199"/>
                </a:cubicBezTo>
                <a:close/>
                <a:moveTo>
                  <a:pt x="3869430" y="965197"/>
                </a:moveTo>
                <a:cubicBezTo>
                  <a:pt x="3874761" y="965197"/>
                  <a:pt x="3879147" y="969520"/>
                  <a:pt x="3879147" y="974923"/>
                </a:cubicBezTo>
                <a:cubicBezTo>
                  <a:pt x="3879147" y="980325"/>
                  <a:pt x="3874826" y="984710"/>
                  <a:pt x="3869430" y="984710"/>
                </a:cubicBezTo>
                <a:cubicBezTo>
                  <a:pt x="3864029" y="984710"/>
                  <a:pt x="3859645" y="980261"/>
                  <a:pt x="3859645" y="974923"/>
                </a:cubicBezTo>
                <a:cubicBezTo>
                  <a:pt x="3859645" y="969583"/>
                  <a:pt x="3864029" y="965197"/>
                  <a:pt x="3869430" y="965197"/>
                </a:cubicBezTo>
                <a:close/>
                <a:moveTo>
                  <a:pt x="4110581" y="965194"/>
                </a:moveTo>
                <a:cubicBezTo>
                  <a:pt x="4115984" y="965194"/>
                  <a:pt x="4120362" y="969518"/>
                  <a:pt x="4120362" y="974920"/>
                </a:cubicBezTo>
                <a:cubicBezTo>
                  <a:pt x="4120362" y="980322"/>
                  <a:pt x="4115984" y="984707"/>
                  <a:pt x="4110581" y="984707"/>
                </a:cubicBezTo>
                <a:cubicBezTo>
                  <a:pt x="4105180" y="984707"/>
                  <a:pt x="4100797" y="980258"/>
                  <a:pt x="4100797" y="974920"/>
                </a:cubicBezTo>
                <a:cubicBezTo>
                  <a:pt x="4100797" y="969580"/>
                  <a:pt x="4105180" y="965194"/>
                  <a:pt x="4110581" y="965194"/>
                </a:cubicBezTo>
                <a:close/>
                <a:moveTo>
                  <a:pt x="4351806" y="965191"/>
                </a:moveTo>
                <a:cubicBezTo>
                  <a:pt x="4357195" y="965191"/>
                  <a:pt x="4361580" y="969515"/>
                  <a:pt x="4361580" y="974917"/>
                </a:cubicBezTo>
                <a:cubicBezTo>
                  <a:pt x="4361580" y="980319"/>
                  <a:pt x="4357195" y="984704"/>
                  <a:pt x="4351806" y="984704"/>
                </a:cubicBezTo>
                <a:cubicBezTo>
                  <a:pt x="4346397" y="984704"/>
                  <a:pt x="4342006" y="980255"/>
                  <a:pt x="4342006" y="974917"/>
                </a:cubicBezTo>
                <a:cubicBezTo>
                  <a:pt x="4342006" y="969578"/>
                  <a:pt x="4346397" y="965191"/>
                  <a:pt x="4351806" y="965191"/>
                </a:cubicBezTo>
                <a:close/>
                <a:moveTo>
                  <a:pt x="4593017" y="965189"/>
                </a:moveTo>
                <a:cubicBezTo>
                  <a:pt x="4598413" y="965189"/>
                  <a:pt x="4602795" y="969512"/>
                  <a:pt x="4602795" y="974914"/>
                </a:cubicBezTo>
                <a:cubicBezTo>
                  <a:pt x="4602795" y="980316"/>
                  <a:pt x="4598350" y="984701"/>
                  <a:pt x="4593017" y="984701"/>
                </a:cubicBezTo>
                <a:cubicBezTo>
                  <a:pt x="4587686" y="984701"/>
                  <a:pt x="4583304" y="980252"/>
                  <a:pt x="4583304" y="974914"/>
                </a:cubicBezTo>
                <a:cubicBezTo>
                  <a:pt x="4583304" y="969575"/>
                  <a:pt x="4587622" y="965189"/>
                  <a:pt x="4593017" y="965189"/>
                </a:cubicBezTo>
                <a:close/>
                <a:moveTo>
                  <a:pt x="4834252" y="965186"/>
                </a:moveTo>
                <a:cubicBezTo>
                  <a:pt x="4839658" y="965186"/>
                  <a:pt x="4844038" y="969509"/>
                  <a:pt x="4844038" y="974911"/>
                </a:cubicBezTo>
                <a:cubicBezTo>
                  <a:pt x="4844038" y="980313"/>
                  <a:pt x="4839595" y="984698"/>
                  <a:pt x="4834252" y="984698"/>
                </a:cubicBezTo>
                <a:cubicBezTo>
                  <a:pt x="4828915" y="984698"/>
                  <a:pt x="4824532" y="980249"/>
                  <a:pt x="4824532" y="974911"/>
                </a:cubicBezTo>
                <a:cubicBezTo>
                  <a:pt x="4824532" y="969572"/>
                  <a:pt x="4828851" y="965186"/>
                  <a:pt x="4834252" y="965186"/>
                </a:cubicBezTo>
                <a:close/>
                <a:moveTo>
                  <a:pt x="5075485" y="965183"/>
                </a:moveTo>
                <a:cubicBezTo>
                  <a:pt x="5080819" y="965183"/>
                  <a:pt x="5085201" y="969506"/>
                  <a:pt x="5085201" y="974908"/>
                </a:cubicBezTo>
                <a:cubicBezTo>
                  <a:pt x="5085201" y="980311"/>
                  <a:pt x="5080883" y="984695"/>
                  <a:pt x="5075485" y="984695"/>
                </a:cubicBezTo>
                <a:cubicBezTo>
                  <a:pt x="5070086" y="984695"/>
                  <a:pt x="5065704" y="980246"/>
                  <a:pt x="5065704" y="974908"/>
                </a:cubicBezTo>
                <a:cubicBezTo>
                  <a:pt x="5065704" y="969569"/>
                  <a:pt x="5070086" y="965183"/>
                  <a:pt x="5075485" y="965183"/>
                </a:cubicBezTo>
                <a:close/>
                <a:moveTo>
                  <a:pt x="5316710" y="965180"/>
                </a:moveTo>
                <a:cubicBezTo>
                  <a:pt x="5322044" y="965180"/>
                  <a:pt x="5326429" y="969503"/>
                  <a:pt x="5326429" y="974905"/>
                </a:cubicBezTo>
                <a:cubicBezTo>
                  <a:pt x="5326429" y="980308"/>
                  <a:pt x="5322105" y="984693"/>
                  <a:pt x="5316710" y="984693"/>
                </a:cubicBezTo>
                <a:cubicBezTo>
                  <a:pt x="5311314" y="984693"/>
                  <a:pt x="5306924" y="980244"/>
                  <a:pt x="5306924" y="974905"/>
                </a:cubicBezTo>
                <a:cubicBezTo>
                  <a:pt x="5306924" y="969566"/>
                  <a:pt x="5311314" y="965180"/>
                  <a:pt x="5316710" y="965180"/>
                </a:cubicBezTo>
                <a:close/>
                <a:moveTo>
                  <a:pt x="5557991" y="965177"/>
                </a:moveTo>
                <a:cubicBezTo>
                  <a:pt x="5563391" y="965177"/>
                  <a:pt x="5567774" y="969500"/>
                  <a:pt x="5567774" y="974902"/>
                </a:cubicBezTo>
                <a:cubicBezTo>
                  <a:pt x="5567774" y="980305"/>
                  <a:pt x="5563391" y="984690"/>
                  <a:pt x="5557991" y="984690"/>
                </a:cubicBezTo>
                <a:cubicBezTo>
                  <a:pt x="5552591" y="984690"/>
                  <a:pt x="5548208" y="980241"/>
                  <a:pt x="5548208" y="974902"/>
                </a:cubicBezTo>
                <a:cubicBezTo>
                  <a:pt x="5548208" y="969563"/>
                  <a:pt x="5552591" y="965177"/>
                  <a:pt x="5557991" y="965177"/>
                </a:cubicBezTo>
                <a:close/>
                <a:moveTo>
                  <a:pt x="5799205" y="965174"/>
                </a:moveTo>
                <a:cubicBezTo>
                  <a:pt x="5804606" y="965174"/>
                  <a:pt x="5808989" y="969497"/>
                  <a:pt x="5808989" y="974899"/>
                </a:cubicBezTo>
                <a:cubicBezTo>
                  <a:pt x="5808989" y="980302"/>
                  <a:pt x="5804542" y="984687"/>
                  <a:pt x="5799205" y="984687"/>
                </a:cubicBezTo>
                <a:cubicBezTo>
                  <a:pt x="5793870" y="984687"/>
                  <a:pt x="5789486" y="980238"/>
                  <a:pt x="5789486" y="974899"/>
                </a:cubicBezTo>
                <a:cubicBezTo>
                  <a:pt x="5789486" y="969560"/>
                  <a:pt x="5793806" y="965174"/>
                  <a:pt x="5799205" y="965174"/>
                </a:cubicBezTo>
                <a:close/>
                <a:moveTo>
                  <a:pt x="6040432" y="965172"/>
                </a:moveTo>
                <a:cubicBezTo>
                  <a:pt x="6045832" y="965172"/>
                  <a:pt x="6050216" y="969494"/>
                  <a:pt x="6050216" y="974897"/>
                </a:cubicBezTo>
                <a:cubicBezTo>
                  <a:pt x="6050216" y="980299"/>
                  <a:pt x="6045769" y="984684"/>
                  <a:pt x="6040432" y="984684"/>
                </a:cubicBezTo>
                <a:cubicBezTo>
                  <a:pt x="6035095" y="984684"/>
                  <a:pt x="6030712" y="980235"/>
                  <a:pt x="6030712" y="974897"/>
                </a:cubicBezTo>
                <a:cubicBezTo>
                  <a:pt x="6030712" y="969558"/>
                  <a:pt x="6035032" y="965172"/>
                  <a:pt x="6040432" y="965172"/>
                </a:cubicBezTo>
                <a:close/>
                <a:moveTo>
                  <a:pt x="6281661" y="965169"/>
                </a:moveTo>
                <a:cubicBezTo>
                  <a:pt x="6286997" y="965169"/>
                  <a:pt x="6291381" y="969492"/>
                  <a:pt x="6291381" y="974894"/>
                </a:cubicBezTo>
                <a:cubicBezTo>
                  <a:pt x="6291381" y="980296"/>
                  <a:pt x="6287061" y="984681"/>
                  <a:pt x="6281661" y="984681"/>
                </a:cubicBezTo>
                <a:cubicBezTo>
                  <a:pt x="6276261" y="984681"/>
                  <a:pt x="6271877" y="980232"/>
                  <a:pt x="6271877" y="974894"/>
                </a:cubicBezTo>
                <a:cubicBezTo>
                  <a:pt x="6271877" y="969555"/>
                  <a:pt x="6276261" y="965169"/>
                  <a:pt x="6281661" y="965169"/>
                </a:cubicBezTo>
                <a:close/>
                <a:moveTo>
                  <a:pt x="6522889" y="965166"/>
                </a:moveTo>
                <a:cubicBezTo>
                  <a:pt x="6528225" y="965166"/>
                  <a:pt x="6532610" y="969489"/>
                  <a:pt x="6532610" y="974891"/>
                </a:cubicBezTo>
                <a:cubicBezTo>
                  <a:pt x="6532610" y="980293"/>
                  <a:pt x="6528289" y="984678"/>
                  <a:pt x="6522889" y="984678"/>
                </a:cubicBezTo>
                <a:cubicBezTo>
                  <a:pt x="6517489" y="984678"/>
                  <a:pt x="6513105" y="980229"/>
                  <a:pt x="6513105" y="974891"/>
                </a:cubicBezTo>
                <a:cubicBezTo>
                  <a:pt x="6513105" y="969552"/>
                  <a:pt x="6517489" y="965166"/>
                  <a:pt x="6522889" y="965166"/>
                </a:cubicBezTo>
                <a:close/>
                <a:moveTo>
                  <a:pt x="6764118" y="965163"/>
                </a:moveTo>
                <a:cubicBezTo>
                  <a:pt x="6769518" y="965163"/>
                  <a:pt x="6773902" y="969486"/>
                  <a:pt x="6773902" y="974888"/>
                </a:cubicBezTo>
                <a:cubicBezTo>
                  <a:pt x="6773902" y="980290"/>
                  <a:pt x="6769518" y="984675"/>
                  <a:pt x="6764118" y="984675"/>
                </a:cubicBezTo>
                <a:cubicBezTo>
                  <a:pt x="6758718" y="984675"/>
                  <a:pt x="6754335" y="980226"/>
                  <a:pt x="6754335" y="974888"/>
                </a:cubicBezTo>
                <a:cubicBezTo>
                  <a:pt x="6754335" y="969549"/>
                  <a:pt x="6758718" y="965163"/>
                  <a:pt x="6764118" y="965163"/>
                </a:cubicBezTo>
                <a:close/>
                <a:moveTo>
                  <a:pt x="7005346" y="965161"/>
                </a:moveTo>
                <a:cubicBezTo>
                  <a:pt x="7010746" y="965161"/>
                  <a:pt x="7015130" y="969483"/>
                  <a:pt x="7015130" y="974885"/>
                </a:cubicBezTo>
                <a:cubicBezTo>
                  <a:pt x="7015130" y="980287"/>
                  <a:pt x="7010683" y="984672"/>
                  <a:pt x="7005346" y="984672"/>
                </a:cubicBezTo>
                <a:cubicBezTo>
                  <a:pt x="7000009" y="984672"/>
                  <a:pt x="6995626" y="980223"/>
                  <a:pt x="6995626" y="974885"/>
                </a:cubicBezTo>
                <a:cubicBezTo>
                  <a:pt x="6995626" y="969546"/>
                  <a:pt x="6999946" y="965161"/>
                  <a:pt x="7005346" y="965161"/>
                </a:cubicBezTo>
                <a:close/>
                <a:moveTo>
                  <a:pt x="7246575" y="965158"/>
                </a:moveTo>
                <a:cubicBezTo>
                  <a:pt x="7251975" y="965158"/>
                  <a:pt x="7256359" y="969480"/>
                  <a:pt x="7256359" y="974882"/>
                </a:cubicBezTo>
                <a:cubicBezTo>
                  <a:pt x="7256359" y="980285"/>
                  <a:pt x="7251912" y="984669"/>
                  <a:pt x="7246575" y="984669"/>
                </a:cubicBezTo>
                <a:cubicBezTo>
                  <a:pt x="7241238" y="984669"/>
                  <a:pt x="7236855" y="980220"/>
                  <a:pt x="7236855" y="974882"/>
                </a:cubicBezTo>
                <a:cubicBezTo>
                  <a:pt x="7236855" y="969543"/>
                  <a:pt x="7241175" y="965158"/>
                  <a:pt x="7246575" y="965158"/>
                </a:cubicBezTo>
                <a:close/>
                <a:moveTo>
                  <a:pt x="7487803" y="965155"/>
                </a:moveTo>
                <a:cubicBezTo>
                  <a:pt x="7493139" y="965155"/>
                  <a:pt x="7497524" y="969477"/>
                  <a:pt x="7497524" y="974879"/>
                </a:cubicBezTo>
                <a:cubicBezTo>
                  <a:pt x="7497524" y="980282"/>
                  <a:pt x="7493203" y="984666"/>
                  <a:pt x="7487803" y="984666"/>
                </a:cubicBezTo>
                <a:cubicBezTo>
                  <a:pt x="7482403" y="984666"/>
                  <a:pt x="7478019" y="980217"/>
                  <a:pt x="7478019" y="974879"/>
                </a:cubicBezTo>
                <a:cubicBezTo>
                  <a:pt x="7478019" y="969540"/>
                  <a:pt x="7482403" y="965155"/>
                  <a:pt x="7487803" y="965155"/>
                </a:cubicBezTo>
                <a:close/>
                <a:moveTo>
                  <a:pt x="7729032" y="965152"/>
                </a:moveTo>
                <a:cubicBezTo>
                  <a:pt x="7734369" y="965152"/>
                  <a:pt x="7738753" y="969475"/>
                  <a:pt x="7738753" y="974877"/>
                </a:cubicBezTo>
                <a:cubicBezTo>
                  <a:pt x="7738753" y="980279"/>
                  <a:pt x="7734432" y="984664"/>
                  <a:pt x="7729032" y="984664"/>
                </a:cubicBezTo>
                <a:cubicBezTo>
                  <a:pt x="7723632" y="984664"/>
                  <a:pt x="7719249" y="980215"/>
                  <a:pt x="7719249" y="974877"/>
                </a:cubicBezTo>
                <a:cubicBezTo>
                  <a:pt x="7719249" y="969538"/>
                  <a:pt x="7723632" y="965152"/>
                  <a:pt x="7729032" y="965152"/>
                </a:cubicBezTo>
                <a:close/>
                <a:moveTo>
                  <a:pt x="7970260" y="965150"/>
                </a:moveTo>
                <a:cubicBezTo>
                  <a:pt x="7975661" y="965150"/>
                  <a:pt x="7980044" y="969472"/>
                  <a:pt x="7980044" y="974874"/>
                </a:cubicBezTo>
                <a:cubicBezTo>
                  <a:pt x="7980044" y="980276"/>
                  <a:pt x="7975661" y="984661"/>
                  <a:pt x="7970260" y="984661"/>
                </a:cubicBezTo>
                <a:cubicBezTo>
                  <a:pt x="7964860" y="984661"/>
                  <a:pt x="7960477" y="980212"/>
                  <a:pt x="7960477" y="974874"/>
                </a:cubicBezTo>
                <a:cubicBezTo>
                  <a:pt x="7960477" y="969535"/>
                  <a:pt x="7964860" y="965150"/>
                  <a:pt x="7970260" y="965150"/>
                </a:cubicBezTo>
                <a:close/>
                <a:moveTo>
                  <a:pt x="8211553" y="965147"/>
                </a:moveTo>
                <a:cubicBezTo>
                  <a:pt x="8216889" y="965147"/>
                  <a:pt x="8221273" y="969469"/>
                  <a:pt x="8221273" y="974871"/>
                </a:cubicBezTo>
                <a:cubicBezTo>
                  <a:pt x="8221273" y="980273"/>
                  <a:pt x="8216953" y="984658"/>
                  <a:pt x="8211553" y="984658"/>
                </a:cubicBezTo>
                <a:cubicBezTo>
                  <a:pt x="8206152" y="984658"/>
                  <a:pt x="8201769" y="980209"/>
                  <a:pt x="8201769" y="974871"/>
                </a:cubicBezTo>
                <a:cubicBezTo>
                  <a:pt x="8201769" y="969532"/>
                  <a:pt x="8206152" y="965147"/>
                  <a:pt x="8211553" y="965147"/>
                </a:cubicBezTo>
                <a:close/>
                <a:moveTo>
                  <a:pt x="8452781" y="965144"/>
                </a:moveTo>
                <a:cubicBezTo>
                  <a:pt x="8458181" y="965144"/>
                  <a:pt x="8462566" y="969466"/>
                  <a:pt x="8462566" y="974868"/>
                </a:cubicBezTo>
                <a:cubicBezTo>
                  <a:pt x="8462566" y="980270"/>
                  <a:pt x="8458118" y="984655"/>
                  <a:pt x="8452781" y="984655"/>
                </a:cubicBezTo>
                <a:cubicBezTo>
                  <a:pt x="8447445" y="984655"/>
                  <a:pt x="8443061" y="980206"/>
                  <a:pt x="8443061" y="974868"/>
                </a:cubicBezTo>
                <a:cubicBezTo>
                  <a:pt x="8443061" y="969529"/>
                  <a:pt x="8447381" y="965144"/>
                  <a:pt x="8452781" y="965144"/>
                </a:cubicBezTo>
                <a:close/>
                <a:moveTo>
                  <a:pt x="8694009" y="965141"/>
                </a:moveTo>
                <a:cubicBezTo>
                  <a:pt x="8699346" y="965141"/>
                  <a:pt x="8703730" y="969463"/>
                  <a:pt x="8703730" y="974865"/>
                </a:cubicBezTo>
                <a:cubicBezTo>
                  <a:pt x="8703730" y="980267"/>
                  <a:pt x="8699346" y="984652"/>
                  <a:pt x="8694009" y="984652"/>
                </a:cubicBezTo>
                <a:cubicBezTo>
                  <a:pt x="8688673" y="984652"/>
                  <a:pt x="8684289" y="980203"/>
                  <a:pt x="8684289" y="974865"/>
                </a:cubicBezTo>
                <a:cubicBezTo>
                  <a:pt x="8684289" y="969526"/>
                  <a:pt x="8688609" y="965141"/>
                  <a:pt x="8694009" y="965141"/>
                </a:cubicBezTo>
                <a:close/>
                <a:moveTo>
                  <a:pt x="8935237" y="965138"/>
                </a:moveTo>
                <a:cubicBezTo>
                  <a:pt x="8940574" y="965138"/>
                  <a:pt x="8944958" y="969460"/>
                  <a:pt x="8944958" y="974862"/>
                </a:cubicBezTo>
                <a:cubicBezTo>
                  <a:pt x="8944958" y="980264"/>
                  <a:pt x="8940638" y="984649"/>
                  <a:pt x="8935237" y="984649"/>
                </a:cubicBezTo>
                <a:cubicBezTo>
                  <a:pt x="8929837" y="984649"/>
                  <a:pt x="8925454" y="980200"/>
                  <a:pt x="8925454" y="974862"/>
                </a:cubicBezTo>
                <a:cubicBezTo>
                  <a:pt x="8925454" y="969523"/>
                  <a:pt x="8929837" y="965138"/>
                  <a:pt x="8935237" y="965138"/>
                </a:cubicBezTo>
                <a:close/>
                <a:moveTo>
                  <a:pt x="9176467" y="965135"/>
                </a:moveTo>
                <a:cubicBezTo>
                  <a:pt x="9181803" y="965135"/>
                  <a:pt x="9186187" y="969457"/>
                  <a:pt x="9186187" y="974859"/>
                </a:cubicBezTo>
                <a:cubicBezTo>
                  <a:pt x="9186187" y="980261"/>
                  <a:pt x="9181867" y="984646"/>
                  <a:pt x="9176467" y="984646"/>
                </a:cubicBezTo>
                <a:cubicBezTo>
                  <a:pt x="9171066" y="984646"/>
                  <a:pt x="9166683" y="980197"/>
                  <a:pt x="9166683" y="974859"/>
                </a:cubicBezTo>
                <a:cubicBezTo>
                  <a:pt x="9166683" y="969520"/>
                  <a:pt x="9171066" y="965135"/>
                  <a:pt x="9176467" y="965135"/>
                </a:cubicBezTo>
                <a:close/>
                <a:moveTo>
                  <a:pt x="9417695" y="965133"/>
                </a:moveTo>
                <a:cubicBezTo>
                  <a:pt x="9423031" y="965133"/>
                  <a:pt x="9427416" y="969455"/>
                  <a:pt x="9427416" y="974857"/>
                </a:cubicBezTo>
                <a:cubicBezTo>
                  <a:pt x="9427416" y="980259"/>
                  <a:pt x="9423095" y="984643"/>
                  <a:pt x="9417695" y="984643"/>
                </a:cubicBezTo>
                <a:cubicBezTo>
                  <a:pt x="9412295" y="984643"/>
                  <a:pt x="9407911" y="980195"/>
                  <a:pt x="9407911" y="974857"/>
                </a:cubicBezTo>
                <a:cubicBezTo>
                  <a:pt x="9407911" y="969517"/>
                  <a:pt x="9412295" y="965133"/>
                  <a:pt x="9417695" y="965133"/>
                </a:cubicBezTo>
                <a:close/>
                <a:moveTo>
                  <a:pt x="9649203" y="723936"/>
                </a:moveTo>
                <a:cubicBezTo>
                  <a:pt x="9654540" y="723936"/>
                  <a:pt x="9658923" y="728384"/>
                  <a:pt x="9658923" y="733721"/>
                </a:cubicBezTo>
                <a:cubicBezTo>
                  <a:pt x="9658923" y="739060"/>
                  <a:pt x="9654540" y="743445"/>
                  <a:pt x="9649203" y="743445"/>
                </a:cubicBezTo>
                <a:cubicBezTo>
                  <a:pt x="9643866" y="743445"/>
                  <a:pt x="9639483" y="739123"/>
                  <a:pt x="9639483" y="733721"/>
                </a:cubicBezTo>
                <a:cubicBezTo>
                  <a:pt x="9639483" y="728319"/>
                  <a:pt x="9643803" y="723936"/>
                  <a:pt x="9649203" y="723936"/>
                </a:cubicBezTo>
                <a:close/>
                <a:moveTo>
                  <a:pt x="9890432" y="723934"/>
                </a:moveTo>
                <a:cubicBezTo>
                  <a:pt x="9895768" y="723934"/>
                  <a:pt x="9900152" y="728381"/>
                  <a:pt x="9900152" y="733719"/>
                </a:cubicBezTo>
                <a:cubicBezTo>
                  <a:pt x="9900152" y="739058"/>
                  <a:pt x="9895832" y="743443"/>
                  <a:pt x="9890432" y="743443"/>
                </a:cubicBezTo>
                <a:cubicBezTo>
                  <a:pt x="9885031" y="743443"/>
                  <a:pt x="9880648" y="739121"/>
                  <a:pt x="9880648" y="733719"/>
                </a:cubicBezTo>
                <a:cubicBezTo>
                  <a:pt x="9880648" y="728317"/>
                  <a:pt x="9885031" y="723934"/>
                  <a:pt x="9890432" y="723934"/>
                </a:cubicBezTo>
                <a:close/>
                <a:moveTo>
                  <a:pt x="10131660" y="723931"/>
                </a:moveTo>
                <a:cubicBezTo>
                  <a:pt x="10137060" y="723931"/>
                  <a:pt x="10141444" y="728379"/>
                  <a:pt x="10141444" y="733716"/>
                </a:cubicBezTo>
                <a:cubicBezTo>
                  <a:pt x="10141444" y="739056"/>
                  <a:pt x="10136997" y="743441"/>
                  <a:pt x="10131660" y="743441"/>
                </a:cubicBezTo>
                <a:cubicBezTo>
                  <a:pt x="10126323" y="743441"/>
                  <a:pt x="10121940" y="739118"/>
                  <a:pt x="10121940" y="733716"/>
                </a:cubicBezTo>
                <a:cubicBezTo>
                  <a:pt x="10121940" y="728315"/>
                  <a:pt x="10126260" y="723931"/>
                  <a:pt x="10131660" y="723931"/>
                </a:cubicBezTo>
                <a:close/>
                <a:moveTo>
                  <a:pt x="10372888" y="723929"/>
                </a:moveTo>
                <a:cubicBezTo>
                  <a:pt x="10378288" y="723929"/>
                  <a:pt x="10382673" y="728376"/>
                  <a:pt x="10382673" y="733714"/>
                </a:cubicBezTo>
                <a:cubicBezTo>
                  <a:pt x="10382673" y="739053"/>
                  <a:pt x="10378225" y="743438"/>
                  <a:pt x="10372888" y="743438"/>
                </a:cubicBezTo>
                <a:cubicBezTo>
                  <a:pt x="10367552" y="743438"/>
                  <a:pt x="10363168" y="739116"/>
                  <a:pt x="10363168" y="733714"/>
                </a:cubicBezTo>
                <a:cubicBezTo>
                  <a:pt x="10363168" y="728312"/>
                  <a:pt x="10367488" y="723929"/>
                  <a:pt x="10372888" y="723929"/>
                </a:cubicBezTo>
                <a:close/>
                <a:moveTo>
                  <a:pt x="10614116" y="723926"/>
                </a:moveTo>
                <a:cubicBezTo>
                  <a:pt x="10619516" y="723926"/>
                  <a:pt x="10623901" y="728374"/>
                  <a:pt x="10623901" y="733711"/>
                </a:cubicBezTo>
                <a:cubicBezTo>
                  <a:pt x="10623901" y="739051"/>
                  <a:pt x="10619454" y="743436"/>
                  <a:pt x="10614116" y="743436"/>
                </a:cubicBezTo>
                <a:cubicBezTo>
                  <a:pt x="10608780" y="743436"/>
                  <a:pt x="10604396" y="739114"/>
                  <a:pt x="10604396" y="733711"/>
                </a:cubicBezTo>
                <a:cubicBezTo>
                  <a:pt x="10604396" y="728310"/>
                  <a:pt x="10608716" y="723926"/>
                  <a:pt x="10614116" y="723926"/>
                </a:cubicBezTo>
                <a:close/>
                <a:moveTo>
                  <a:pt x="10855345" y="723924"/>
                </a:moveTo>
                <a:cubicBezTo>
                  <a:pt x="10860682" y="723924"/>
                  <a:pt x="10865065" y="728372"/>
                  <a:pt x="10865065" y="733709"/>
                </a:cubicBezTo>
                <a:cubicBezTo>
                  <a:pt x="10865065" y="739048"/>
                  <a:pt x="10860682" y="743433"/>
                  <a:pt x="10855345" y="743433"/>
                </a:cubicBezTo>
                <a:cubicBezTo>
                  <a:pt x="10850008" y="743433"/>
                  <a:pt x="10845625" y="739111"/>
                  <a:pt x="10845625" y="733709"/>
                </a:cubicBezTo>
                <a:cubicBezTo>
                  <a:pt x="10845625" y="728307"/>
                  <a:pt x="10849945" y="723924"/>
                  <a:pt x="10855345" y="723924"/>
                </a:cubicBezTo>
                <a:close/>
                <a:moveTo>
                  <a:pt x="11096574" y="723921"/>
                </a:moveTo>
                <a:cubicBezTo>
                  <a:pt x="11101910" y="723921"/>
                  <a:pt x="11106294" y="728369"/>
                  <a:pt x="11106294" y="733707"/>
                </a:cubicBezTo>
                <a:cubicBezTo>
                  <a:pt x="11106294" y="739046"/>
                  <a:pt x="11101974" y="743431"/>
                  <a:pt x="11096574" y="743431"/>
                </a:cubicBezTo>
                <a:cubicBezTo>
                  <a:pt x="11091174" y="743431"/>
                  <a:pt x="11086790" y="739109"/>
                  <a:pt x="11086790" y="733707"/>
                </a:cubicBezTo>
                <a:cubicBezTo>
                  <a:pt x="11086790" y="728305"/>
                  <a:pt x="11091174" y="723921"/>
                  <a:pt x="11096574" y="723921"/>
                </a:cubicBezTo>
                <a:close/>
                <a:moveTo>
                  <a:pt x="11337802" y="723919"/>
                </a:moveTo>
                <a:cubicBezTo>
                  <a:pt x="11343202" y="723919"/>
                  <a:pt x="11347587" y="728367"/>
                  <a:pt x="11347587" y="733704"/>
                </a:cubicBezTo>
                <a:cubicBezTo>
                  <a:pt x="11347587" y="739044"/>
                  <a:pt x="11343139" y="743429"/>
                  <a:pt x="11337802" y="743429"/>
                </a:cubicBezTo>
                <a:cubicBezTo>
                  <a:pt x="11332466" y="743429"/>
                  <a:pt x="11328082" y="739107"/>
                  <a:pt x="11328082" y="733704"/>
                </a:cubicBezTo>
                <a:cubicBezTo>
                  <a:pt x="11328082" y="728303"/>
                  <a:pt x="11332402" y="723919"/>
                  <a:pt x="11337802" y="723919"/>
                </a:cubicBezTo>
                <a:close/>
                <a:moveTo>
                  <a:pt x="11579030" y="723917"/>
                </a:moveTo>
                <a:cubicBezTo>
                  <a:pt x="11584430" y="723917"/>
                  <a:pt x="11588815" y="728365"/>
                  <a:pt x="11588815" y="733702"/>
                </a:cubicBezTo>
                <a:cubicBezTo>
                  <a:pt x="11588815" y="739041"/>
                  <a:pt x="11584367" y="743426"/>
                  <a:pt x="11579030" y="743426"/>
                </a:cubicBezTo>
                <a:cubicBezTo>
                  <a:pt x="11573694" y="743426"/>
                  <a:pt x="11569310" y="739104"/>
                  <a:pt x="11569310" y="733702"/>
                </a:cubicBezTo>
                <a:cubicBezTo>
                  <a:pt x="11569310" y="728300"/>
                  <a:pt x="11573630" y="723917"/>
                  <a:pt x="11579030" y="723917"/>
                </a:cubicBezTo>
                <a:close/>
                <a:moveTo>
                  <a:pt x="11820259" y="723914"/>
                </a:moveTo>
                <a:cubicBezTo>
                  <a:pt x="11825659" y="723914"/>
                  <a:pt x="11830043" y="728362"/>
                  <a:pt x="11830043" y="733700"/>
                </a:cubicBezTo>
                <a:cubicBezTo>
                  <a:pt x="11830043" y="739039"/>
                  <a:pt x="11825596" y="743424"/>
                  <a:pt x="11820259" y="743424"/>
                </a:cubicBezTo>
                <a:cubicBezTo>
                  <a:pt x="11814922" y="743424"/>
                  <a:pt x="11810539" y="739102"/>
                  <a:pt x="11810539" y="733700"/>
                </a:cubicBezTo>
                <a:cubicBezTo>
                  <a:pt x="11810539" y="728298"/>
                  <a:pt x="11814859" y="723914"/>
                  <a:pt x="11820259" y="723914"/>
                </a:cubicBezTo>
                <a:close/>
                <a:moveTo>
                  <a:pt x="9720" y="723912"/>
                </a:moveTo>
                <a:cubicBezTo>
                  <a:pt x="15120" y="723912"/>
                  <a:pt x="19504" y="728360"/>
                  <a:pt x="19504" y="733697"/>
                </a:cubicBezTo>
                <a:cubicBezTo>
                  <a:pt x="19504" y="739036"/>
                  <a:pt x="15057" y="743422"/>
                  <a:pt x="9720" y="743422"/>
                </a:cubicBezTo>
                <a:cubicBezTo>
                  <a:pt x="4384" y="743422"/>
                  <a:pt x="0" y="739099"/>
                  <a:pt x="0" y="733697"/>
                </a:cubicBezTo>
                <a:cubicBezTo>
                  <a:pt x="0" y="728296"/>
                  <a:pt x="4320" y="723912"/>
                  <a:pt x="9720" y="723912"/>
                </a:cubicBezTo>
                <a:close/>
                <a:moveTo>
                  <a:pt x="251004" y="723909"/>
                </a:moveTo>
                <a:cubicBezTo>
                  <a:pt x="256403" y="723909"/>
                  <a:pt x="260787" y="728357"/>
                  <a:pt x="260787" y="733695"/>
                </a:cubicBezTo>
                <a:cubicBezTo>
                  <a:pt x="260787" y="739034"/>
                  <a:pt x="256340" y="743419"/>
                  <a:pt x="251004" y="743419"/>
                </a:cubicBezTo>
                <a:cubicBezTo>
                  <a:pt x="245668" y="743419"/>
                  <a:pt x="241284" y="739097"/>
                  <a:pt x="241284" y="733695"/>
                </a:cubicBezTo>
                <a:cubicBezTo>
                  <a:pt x="241284" y="728293"/>
                  <a:pt x="245604" y="723909"/>
                  <a:pt x="251004" y="723909"/>
                </a:cubicBezTo>
                <a:close/>
                <a:moveTo>
                  <a:pt x="492223" y="723907"/>
                </a:moveTo>
                <a:cubicBezTo>
                  <a:pt x="497559" y="723907"/>
                  <a:pt x="501943" y="728355"/>
                  <a:pt x="501943" y="733692"/>
                </a:cubicBezTo>
                <a:cubicBezTo>
                  <a:pt x="501943" y="739032"/>
                  <a:pt x="497623" y="743417"/>
                  <a:pt x="492223" y="743417"/>
                </a:cubicBezTo>
                <a:cubicBezTo>
                  <a:pt x="486823" y="743417"/>
                  <a:pt x="482439" y="739095"/>
                  <a:pt x="482439" y="733692"/>
                </a:cubicBezTo>
                <a:cubicBezTo>
                  <a:pt x="482439" y="728291"/>
                  <a:pt x="486823" y="723907"/>
                  <a:pt x="492223" y="723907"/>
                </a:cubicBezTo>
                <a:close/>
                <a:moveTo>
                  <a:pt x="733444" y="723904"/>
                </a:moveTo>
                <a:cubicBezTo>
                  <a:pt x="738780" y="723904"/>
                  <a:pt x="743164" y="728353"/>
                  <a:pt x="743164" y="733690"/>
                </a:cubicBezTo>
                <a:cubicBezTo>
                  <a:pt x="743164" y="739029"/>
                  <a:pt x="738844" y="743414"/>
                  <a:pt x="733444" y="743414"/>
                </a:cubicBezTo>
                <a:cubicBezTo>
                  <a:pt x="728044" y="743414"/>
                  <a:pt x="723660" y="739092"/>
                  <a:pt x="723660" y="733690"/>
                </a:cubicBezTo>
                <a:cubicBezTo>
                  <a:pt x="723660" y="728288"/>
                  <a:pt x="728044" y="723904"/>
                  <a:pt x="733444" y="723904"/>
                </a:cubicBezTo>
                <a:close/>
                <a:moveTo>
                  <a:pt x="974664" y="723902"/>
                </a:moveTo>
                <a:cubicBezTo>
                  <a:pt x="980064" y="723902"/>
                  <a:pt x="984448" y="728350"/>
                  <a:pt x="984448" y="733688"/>
                </a:cubicBezTo>
                <a:cubicBezTo>
                  <a:pt x="984448" y="739027"/>
                  <a:pt x="980001" y="743412"/>
                  <a:pt x="974664" y="743412"/>
                </a:cubicBezTo>
                <a:cubicBezTo>
                  <a:pt x="969328" y="743412"/>
                  <a:pt x="964944" y="739090"/>
                  <a:pt x="964944" y="733688"/>
                </a:cubicBezTo>
                <a:cubicBezTo>
                  <a:pt x="964944" y="728286"/>
                  <a:pt x="969264" y="723902"/>
                  <a:pt x="974664" y="723902"/>
                </a:cubicBezTo>
                <a:close/>
                <a:moveTo>
                  <a:pt x="1215884" y="723900"/>
                </a:moveTo>
                <a:cubicBezTo>
                  <a:pt x="1221284" y="723900"/>
                  <a:pt x="1225668" y="728348"/>
                  <a:pt x="1225668" y="733685"/>
                </a:cubicBezTo>
                <a:cubicBezTo>
                  <a:pt x="1225668" y="739025"/>
                  <a:pt x="1221221" y="743410"/>
                  <a:pt x="1215884" y="743410"/>
                </a:cubicBezTo>
                <a:cubicBezTo>
                  <a:pt x="1210548" y="743410"/>
                  <a:pt x="1206164" y="739088"/>
                  <a:pt x="1206164" y="733685"/>
                </a:cubicBezTo>
                <a:cubicBezTo>
                  <a:pt x="1206164" y="728284"/>
                  <a:pt x="1210484" y="723900"/>
                  <a:pt x="1215884" y="723900"/>
                </a:cubicBezTo>
                <a:close/>
                <a:moveTo>
                  <a:pt x="1457105" y="723897"/>
                </a:moveTo>
                <a:cubicBezTo>
                  <a:pt x="1462441" y="723897"/>
                  <a:pt x="1466825" y="728345"/>
                  <a:pt x="1466825" y="733683"/>
                </a:cubicBezTo>
                <a:cubicBezTo>
                  <a:pt x="1466825" y="739022"/>
                  <a:pt x="1462505" y="743407"/>
                  <a:pt x="1457105" y="743407"/>
                </a:cubicBezTo>
                <a:cubicBezTo>
                  <a:pt x="1451706" y="743407"/>
                  <a:pt x="1447321" y="739085"/>
                  <a:pt x="1447321" y="733683"/>
                </a:cubicBezTo>
                <a:cubicBezTo>
                  <a:pt x="1447321" y="728281"/>
                  <a:pt x="1451706" y="723897"/>
                  <a:pt x="1457105" y="723897"/>
                </a:cubicBezTo>
                <a:close/>
                <a:moveTo>
                  <a:pt x="1698330" y="723895"/>
                </a:moveTo>
                <a:cubicBezTo>
                  <a:pt x="1703731" y="723895"/>
                  <a:pt x="1708116" y="728343"/>
                  <a:pt x="1708116" y="733681"/>
                </a:cubicBezTo>
                <a:cubicBezTo>
                  <a:pt x="1708116" y="739020"/>
                  <a:pt x="1703731" y="743405"/>
                  <a:pt x="1698330" y="743405"/>
                </a:cubicBezTo>
                <a:cubicBezTo>
                  <a:pt x="1692929" y="743405"/>
                  <a:pt x="1688545" y="739083"/>
                  <a:pt x="1688545" y="733681"/>
                </a:cubicBezTo>
                <a:cubicBezTo>
                  <a:pt x="1688545" y="728279"/>
                  <a:pt x="1692929" y="723895"/>
                  <a:pt x="1698330" y="723895"/>
                </a:cubicBezTo>
                <a:close/>
                <a:moveTo>
                  <a:pt x="1939580" y="723892"/>
                </a:moveTo>
                <a:cubicBezTo>
                  <a:pt x="1944978" y="723892"/>
                  <a:pt x="1949363" y="728341"/>
                  <a:pt x="1949363" y="733678"/>
                </a:cubicBezTo>
                <a:cubicBezTo>
                  <a:pt x="1949363" y="739017"/>
                  <a:pt x="1944916" y="743402"/>
                  <a:pt x="1939580" y="743402"/>
                </a:cubicBezTo>
                <a:cubicBezTo>
                  <a:pt x="1934244" y="743402"/>
                  <a:pt x="1929859" y="739080"/>
                  <a:pt x="1929859" y="733678"/>
                </a:cubicBezTo>
                <a:cubicBezTo>
                  <a:pt x="1929859" y="728277"/>
                  <a:pt x="1934181" y="723892"/>
                  <a:pt x="1939580" y="723892"/>
                </a:cubicBezTo>
                <a:close/>
                <a:moveTo>
                  <a:pt x="2180788" y="723890"/>
                </a:moveTo>
                <a:cubicBezTo>
                  <a:pt x="2186189" y="723890"/>
                  <a:pt x="2190577" y="728338"/>
                  <a:pt x="2190577" y="733676"/>
                </a:cubicBezTo>
                <a:cubicBezTo>
                  <a:pt x="2190577" y="739015"/>
                  <a:pt x="2186128" y="743400"/>
                  <a:pt x="2180788" y="743400"/>
                </a:cubicBezTo>
                <a:cubicBezTo>
                  <a:pt x="2175475" y="743400"/>
                  <a:pt x="2171083" y="739078"/>
                  <a:pt x="2171083" y="733676"/>
                </a:cubicBezTo>
                <a:cubicBezTo>
                  <a:pt x="2171083" y="728274"/>
                  <a:pt x="2175412" y="723890"/>
                  <a:pt x="2180788" y="723890"/>
                </a:cubicBezTo>
                <a:close/>
                <a:moveTo>
                  <a:pt x="2422035" y="723888"/>
                </a:moveTo>
                <a:cubicBezTo>
                  <a:pt x="2427369" y="723888"/>
                  <a:pt x="2431752" y="728336"/>
                  <a:pt x="2431752" y="733673"/>
                </a:cubicBezTo>
                <a:cubicBezTo>
                  <a:pt x="2431752" y="739013"/>
                  <a:pt x="2427433" y="743398"/>
                  <a:pt x="2422035" y="743398"/>
                </a:cubicBezTo>
                <a:cubicBezTo>
                  <a:pt x="2416637" y="743398"/>
                  <a:pt x="2412255" y="739076"/>
                  <a:pt x="2412255" y="733673"/>
                </a:cubicBezTo>
                <a:cubicBezTo>
                  <a:pt x="2412255" y="728272"/>
                  <a:pt x="2416637" y="723888"/>
                  <a:pt x="2422035" y="723888"/>
                </a:cubicBezTo>
                <a:close/>
                <a:moveTo>
                  <a:pt x="2663272" y="723885"/>
                </a:moveTo>
                <a:cubicBezTo>
                  <a:pt x="2668609" y="723885"/>
                  <a:pt x="2672996" y="728333"/>
                  <a:pt x="2672996" y="733671"/>
                </a:cubicBezTo>
                <a:cubicBezTo>
                  <a:pt x="2672996" y="739010"/>
                  <a:pt x="2668674" y="743395"/>
                  <a:pt x="2663272" y="743395"/>
                </a:cubicBezTo>
                <a:cubicBezTo>
                  <a:pt x="2657874" y="743395"/>
                  <a:pt x="2653489" y="739073"/>
                  <a:pt x="2653489" y="733671"/>
                </a:cubicBezTo>
                <a:cubicBezTo>
                  <a:pt x="2653489" y="728269"/>
                  <a:pt x="2657874" y="723885"/>
                  <a:pt x="2663272" y="723885"/>
                </a:cubicBezTo>
                <a:close/>
                <a:moveTo>
                  <a:pt x="2904570" y="723883"/>
                </a:moveTo>
                <a:cubicBezTo>
                  <a:pt x="2909969" y="723883"/>
                  <a:pt x="2914353" y="728331"/>
                  <a:pt x="2914353" y="733669"/>
                </a:cubicBezTo>
                <a:cubicBezTo>
                  <a:pt x="2914353" y="739008"/>
                  <a:pt x="2909969" y="743393"/>
                  <a:pt x="2904570" y="743393"/>
                </a:cubicBezTo>
                <a:cubicBezTo>
                  <a:pt x="2899171" y="743393"/>
                  <a:pt x="2894788" y="739071"/>
                  <a:pt x="2894788" y="733669"/>
                </a:cubicBezTo>
                <a:cubicBezTo>
                  <a:pt x="2894788" y="728267"/>
                  <a:pt x="2899171" y="723883"/>
                  <a:pt x="2904570" y="723883"/>
                </a:cubicBezTo>
                <a:close/>
                <a:moveTo>
                  <a:pt x="3145749" y="723880"/>
                </a:moveTo>
                <a:cubicBezTo>
                  <a:pt x="3151148" y="723880"/>
                  <a:pt x="3155531" y="728329"/>
                  <a:pt x="3155531" y="733666"/>
                </a:cubicBezTo>
                <a:cubicBezTo>
                  <a:pt x="3155531" y="739005"/>
                  <a:pt x="3151084" y="743391"/>
                  <a:pt x="3145749" y="743391"/>
                </a:cubicBezTo>
                <a:cubicBezTo>
                  <a:pt x="3140414" y="743391"/>
                  <a:pt x="3136030" y="739068"/>
                  <a:pt x="3136030" y="733666"/>
                </a:cubicBezTo>
                <a:cubicBezTo>
                  <a:pt x="3136030" y="728265"/>
                  <a:pt x="3140350" y="723880"/>
                  <a:pt x="3145749" y="723880"/>
                </a:cubicBezTo>
                <a:close/>
                <a:moveTo>
                  <a:pt x="3386957" y="723878"/>
                </a:moveTo>
                <a:cubicBezTo>
                  <a:pt x="3392357" y="723878"/>
                  <a:pt x="3396742" y="728326"/>
                  <a:pt x="3396742" y="733664"/>
                </a:cubicBezTo>
                <a:cubicBezTo>
                  <a:pt x="3396742" y="739003"/>
                  <a:pt x="3392294" y="743388"/>
                  <a:pt x="3386957" y="743388"/>
                </a:cubicBezTo>
                <a:cubicBezTo>
                  <a:pt x="3381619" y="743388"/>
                  <a:pt x="3377235" y="739066"/>
                  <a:pt x="3377235" y="733664"/>
                </a:cubicBezTo>
                <a:cubicBezTo>
                  <a:pt x="3377235" y="728262"/>
                  <a:pt x="3381555" y="723878"/>
                  <a:pt x="3386957" y="723878"/>
                </a:cubicBezTo>
                <a:close/>
                <a:moveTo>
                  <a:pt x="3628211" y="723875"/>
                </a:moveTo>
                <a:cubicBezTo>
                  <a:pt x="3633528" y="723875"/>
                  <a:pt x="3637930" y="728324"/>
                  <a:pt x="3637930" y="733662"/>
                </a:cubicBezTo>
                <a:cubicBezTo>
                  <a:pt x="3637930" y="739001"/>
                  <a:pt x="3633592" y="743386"/>
                  <a:pt x="3628211" y="743386"/>
                </a:cubicBezTo>
                <a:cubicBezTo>
                  <a:pt x="3622813" y="743386"/>
                  <a:pt x="3618428" y="739064"/>
                  <a:pt x="3618428" y="733662"/>
                </a:cubicBezTo>
                <a:cubicBezTo>
                  <a:pt x="3618428" y="728260"/>
                  <a:pt x="3622813" y="723875"/>
                  <a:pt x="3628211" y="723875"/>
                </a:cubicBezTo>
                <a:close/>
                <a:moveTo>
                  <a:pt x="3869427" y="723873"/>
                </a:moveTo>
                <a:cubicBezTo>
                  <a:pt x="3874761" y="723873"/>
                  <a:pt x="3879147" y="728322"/>
                  <a:pt x="3879147" y="733659"/>
                </a:cubicBezTo>
                <a:cubicBezTo>
                  <a:pt x="3879147" y="738998"/>
                  <a:pt x="3874826" y="743383"/>
                  <a:pt x="3869427" y="743383"/>
                </a:cubicBezTo>
                <a:cubicBezTo>
                  <a:pt x="3864029" y="743383"/>
                  <a:pt x="3859645" y="739061"/>
                  <a:pt x="3859645" y="733659"/>
                </a:cubicBezTo>
                <a:cubicBezTo>
                  <a:pt x="3859645" y="728258"/>
                  <a:pt x="3864029" y="723873"/>
                  <a:pt x="3869427" y="723873"/>
                </a:cubicBezTo>
                <a:close/>
                <a:moveTo>
                  <a:pt x="4110581" y="723871"/>
                </a:moveTo>
                <a:cubicBezTo>
                  <a:pt x="4115984" y="723871"/>
                  <a:pt x="4120362" y="728319"/>
                  <a:pt x="4120362" y="733657"/>
                </a:cubicBezTo>
                <a:cubicBezTo>
                  <a:pt x="4120362" y="738996"/>
                  <a:pt x="4115984" y="743381"/>
                  <a:pt x="4110581" y="743381"/>
                </a:cubicBezTo>
                <a:cubicBezTo>
                  <a:pt x="4105180" y="743381"/>
                  <a:pt x="4100797" y="739059"/>
                  <a:pt x="4100797" y="733657"/>
                </a:cubicBezTo>
                <a:cubicBezTo>
                  <a:pt x="4100797" y="728255"/>
                  <a:pt x="4105180" y="723871"/>
                  <a:pt x="4110581" y="723871"/>
                </a:cubicBezTo>
                <a:close/>
                <a:moveTo>
                  <a:pt x="4351806" y="723868"/>
                </a:moveTo>
                <a:cubicBezTo>
                  <a:pt x="4357195" y="723868"/>
                  <a:pt x="4361580" y="728317"/>
                  <a:pt x="4361580" y="733654"/>
                </a:cubicBezTo>
                <a:cubicBezTo>
                  <a:pt x="4361580" y="738993"/>
                  <a:pt x="4357195" y="743379"/>
                  <a:pt x="4351806" y="743379"/>
                </a:cubicBezTo>
                <a:cubicBezTo>
                  <a:pt x="4346397" y="743379"/>
                  <a:pt x="4342006" y="739056"/>
                  <a:pt x="4342006" y="733654"/>
                </a:cubicBezTo>
                <a:cubicBezTo>
                  <a:pt x="4342006" y="728253"/>
                  <a:pt x="4346397" y="723868"/>
                  <a:pt x="4351806" y="723868"/>
                </a:cubicBezTo>
                <a:close/>
                <a:moveTo>
                  <a:pt x="4593017" y="723866"/>
                </a:moveTo>
                <a:cubicBezTo>
                  <a:pt x="4598413" y="723866"/>
                  <a:pt x="4602795" y="728314"/>
                  <a:pt x="4602795" y="733652"/>
                </a:cubicBezTo>
                <a:cubicBezTo>
                  <a:pt x="4602795" y="738991"/>
                  <a:pt x="4598350" y="743376"/>
                  <a:pt x="4593017" y="743376"/>
                </a:cubicBezTo>
                <a:cubicBezTo>
                  <a:pt x="4587686" y="743376"/>
                  <a:pt x="4583304" y="739054"/>
                  <a:pt x="4583304" y="733652"/>
                </a:cubicBezTo>
                <a:cubicBezTo>
                  <a:pt x="4583304" y="728250"/>
                  <a:pt x="4587622" y="723866"/>
                  <a:pt x="4593017" y="723866"/>
                </a:cubicBezTo>
                <a:close/>
                <a:moveTo>
                  <a:pt x="4834252" y="723863"/>
                </a:moveTo>
                <a:cubicBezTo>
                  <a:pt x="4839658" y="723863"/>
                  <a:pt x="4844038" y="728312"/>
                  <a:pt x="4844038" y="733650"/>
                </a:cubicBezTo>
                <a:cubicBezTo>
                  <a:pt x="4844038" y="738989"/>
                  <a:pt x="4839595" y="743374"/>
                  <a:pt x="4834252" y="743374"/>
                </a:cubicBezTo>
                <a:cubicBezTo>
                  <a:pt x="4828915" y="743374"/>
                  <a:pt x="4824532" y="739052"/>
                  <a:pt x="4824532" y="733650"/>
                </a:cubicBezTo>
                <a:cubicBezTo>
                  <a:pt x="4824532" y="728248"/>
                  <a:pt x="4828851" y="723863"/>
                  <a:pt x="4834252" y="723863"/>
                </a:cubicBezTo>
                <a:close/>
                <a:moveTo>
                  <a:pt x="5075485" y="723861"/>
                </a:moveTo>
                <a:cubicBezTo>
                  <a:pt x="5080819" y="723861"/>
                  <a:pt x="5085201" y="728310"/>
                  <a:pt x="5085201" y="733647"/>
                </a:cubicBezTo>
                <a:cubicBezTo>
                  <a:pt x="5085201" y="738986"/>
                  <a:pt x="5080882" y="743371"/>
                  <a:pt x="5075485" y="743371"/>
                </a:cubicBezTo>
                <a:cubicBezTo>
                  <a:pt x="5070086" y="743371"/>
                  <a:pt x="5065704" y="739049"/>
                  <a:pt x="5065704" y="733647"/>
                </a:cubicBezTo>
                <a:cubicBezTo>
                  <a:pt x="5065704" y="728246"/>
                  <a:pt x="5070086" y="723861"/>
                  <a:pt x="5075485" y="723861"/>
                </a:cubicBezTo>
                <a:close/>
                <a:moveTo>
                  <a:pt x="5316710" y="723858"/>
                </a:moveTo>
                <a:cubicBezTo>
                  <a:pt x="5322044" y="723858"/>
                  <a:pt x="5326429" y="728307"/>
                  <a:pt x="5326429" y="733645"/>
                </a:cubicBezTo>
                <a:cubicBezTo>
                  <a:pt x="5326429" y="738984"/>
                  <a:pt x="5322105" y="743369"/>
                  <a:pt x="5316710" y="743369"/>
                </a:cubicBezTo>
                <a:cubicBezTo>
                  <a:pt x="5311314" y="743369"/>
                  <a:pt x="5306924" y="739047"/>
                  <a:pt x="5306924" y="733645"/>
                </a:cubicBezTo>
                <a:cubicBezTo>
                  <a:pt x="5306924" y="728243"/>
                  <a:pt x="5311314" y="723858"/>
                  <a:pt x="5316710" y="723858"/>
                </a:cubicBezTo>
                <a:close/>
                <a:moveTo>
                  <a:pt x="5557991" y="723856"/>
                </a:moveTo>
                <a:cubicBezTo>
                  <a:pt x="5563391" y="723856"/>
                  <a:pt x="5567774" y="728305"/>
                  <a:pt x="5567774" y="733642"/>
                </a:cubicBezTo>
                <a:cubicBezTo>
                  <a:pt x="5567774" y="738982"/>
                  <a:pt x="5563391" y="743367"/>
                  <a:pt x="5557991" y="743367"/>
                </a:cubicBezTo>
                <a:cubicBezTo>
                  <a:pt x="5552591" y="743367"/>
                  <a:pt x="5548208" y="739045"/>
                  <a:pt x="5548208" y="733642"/>
                </a:cubicBezTo>
                <a:cubicBezTo>
                  <a:pt x="5548208" y="728241"/>
                  <a:pt x="5552591" y="723856"/>
                  <a:pt x="5557991" y="723856"/>
                </a:cubicBezTo>
                <a:close/>
                <a:moveTo>
                  <a:pt x="5799205" y="723854"/>
                </a:moveTo>
                <a:cubicBezTo>
                  <a:pt x="5804606" y="723854"/>
                  <a:pt x="5808989" y="728302"/>
                  <a:pt x="5808989" y="733640"/>
                </a:cubicBezTo>
                <a:cubicBezTo>
                  <a:pt x="5808989" y="738979"/>
                  <a:pt x="5804542" y="743364"/>
                  <a:pt x="5799205" y="743364"/>
                </a:cubicBezTo>
                <a:cubicBezTo>
                  <a:pt x="5793870" y="743364"/>
                  <a:pt x="5789486" y="739042"/>
                  <a:pt x="5789486" y="733640"/>
                </a:cubicBezTo>
                <a:cubicBezTo>
                  <a:pt x="5789486" y="728238"/>
                  <a:pt x="5793806" y="723854"/>
                  <a:pt x="5799205" y="723854"/>
                </a:cubicBezTo>
                <a:close/>
                <a:moveTo>
                  <a:pt x="6040432" y="723851"/>
                </a:moveTo>
                <a:cubicBezTo>
                  <a:pt x="6045832" y="723851"/>
                  <a:pt x="6050216" y="728300"/>
                  <a:pt x="6050216" y="733638"/>
                </a:cubicBezTo>
                <a:cubicBezTo>
                  <a:pt x="6050216" y="738977"/>
                  <a:pt x="6045769" y="743362"/>
                  <a:pt x="6040432" y="743362"/>
                </a:cubicBezTo>
                <a:cubicBezTo>
                  <a:pt x="6035095" y="743362"/>
                  <a:pt x="6030712" y="739040"/>
                  <a:pt x="6030712" y="733638"/>
                </a:cubicBezTo>
                <a:cubicBezTo>
                  <a:pt x="6030712" y="728236"/>
                  <a:pt x="6035032" y="723851"/>
                  <a:pt x="6040432" y="723851"/>
                </a:cubicBezTo>
                <a:close/>
                <a:moveTo>
                  <a:pt x="6281661" y="723849"/>
                </a:moveTo>
                <a:cubicBezTo>
                  <a:pt x="6286997" y="723849"/>
                  <a:pt x="6291381" y="728298"/>
                  <a:pt x="6291381" y="733635"/>
                </a:cubicBezTo>
                <a:cubicBezTo>
                  <a:pt x="6291381" y="738974"/>
                  <a:pt x="6287061" y="743359"/>
                  <a:pt x="6281661" y="743359"/>
                </a:cubicBezTo>
                <a:cubicBezTo>
                  <a:pt x="6276261" y="743359"/>
                  <a:pt x="6271877" y="739037"/>
                  <a:pt x="6271877" y="733635"/>
                </a:cubicBezTo>
                <a:cubicBezTo>
                  <a:pt x="6271877" y="728234"/>
                  <a:pt x="6276261" y="723849"/>
                  <a:pt x="6281661" y="723849"/>
                </a:cubicBezTo>
                <a:close/>
                <a:moveTo>
                  <a:pt x="6522889" y="723846"/>
                </a:moveTo>
                <a:cubicBezTo>
                  <a:pt x="6528225" y="723846"/>
                  <a:pt x="6532610" y="728295"/>
                  <a:pt x="6532610" y="733633"/>
                </a:cubicBezTo>
                <a:cubicBezTo>
                  <a:pt x="6532610" y="738972"/>
                  <a:pt x="6528289" y="743357"/>
                  <a:pt x="6522889" y="743357"/>
                </a:cubicBezTo>
                <a:cubicBezTo>
                  <a:pt x="6517489" y="743357"/>
                  <a:pt x="6513105" y="739035"/>
                  <a:pt x="6513105" y="733633"/>
                </a:cubicBezTo>
                <a:cubicBezTo>
                  <a:pt x="6513105" y="728231"/>
                  <a:pt x="6517489" y="723846"/>
                  <a:pt x="6522889" y="723846"/>
                </a:cubicBezTo>
                <a:close/>
                <a:moveTo>
                  <a:pt x="6764118" y="723844"/>
                </a:moveTo>
                <a:cubicBezTo>
                  <a:pt x="6769518" y="723844"/>
                  <a:pt x="6773902" y="728293"/>
                  <a:pt x="6773902" y="733630"/>
                </a:cubicBezTo>
                <a:cubicBezTo>
                  <a:pt x="6773902" y="738970"/>
                  <a:pt x="6769518" y="743355"/>
                  <a:pt x="6764118" y="743355"/>
                </a:cubicBezTo>
                <a:cubicBezTo>
                  <a:pt x="6758718" y="743355"/>
                  <a:pt x="6754335" y="739033"/>
                  <a:pt x="6754335" y="733630"/>
                </a:cubicBezTo>
                <a:cubicBezTo>
                  <a:pt x="6754335" y="728229"/>
                  <a:pt x="6758718" y="723844"/>
                  <a:pt x="6764118" y="723844"/>
                </a:cubicBezTo>
                <a:close/>
                <a:moveTo>
                  <a:pt x="7005346" y="723841"/>
                </a:moveTo>
                <a:cubicBezTo>
                  <a:pt x="7010746" y="723841"/>
                  <a:pt x="7015130" y="728291"/>
                  <a:pt x="7015130" y="733628"/>
                </a:cubicBezTo>
                <a:cubicBezTo>
                  <a:pt x="7015130" y="738967"/>
                  <a:pt x="7010683" y="743352"/>
                  <a:pt x="7005346" y="743352"/>
                </a:cubicBezTo>
                <a:cubicBezTo>
                  <a:pt x="7000009" y="743352"/>
                  <a:pt x="6995626" y="739030"/>
                  <a:pt x="6995626" y="733628"/>
                </a:cubicBezTo>
                <a:cubicBezTo>
                  <a:pt x="6995626" y="728226"/>
                  <a:pt x="6999946" y="723841"/>
                  <a:pt x="7005346" y="723841"/>
                </a:cubicBezTo>
                <a:close/>
                <a:moveTo>
                  <a:pt x="7246575" y="723839"/>
                </a:moveTo>
                <a:cubicBezTo>
                  <a:pt x="7251975" y="723839"/>
                  <a:pt x="7256359" y="728288"/>
                  <a:pt x="7256359" y="733626"/>
                </a:cubicBezTo>
                <a:cubicBezTo>
                  <a:pt x="7256359" y="738965"/>
                  <a:pt x="7251912" y="743350"/>
                  <a:pt x="7246575" y="743350"/>
                </a:cubicBezTo>
                <a:cubicBezTo>
                  <a:pt x="7241238" y="743350"/>
                  <a:pt x="7236855" y="739028"/>
                  <a:pt x="7236855" y="733626"/>
                </a:cubicBezTo>
                <a:cubicBezTo>
                  <a:pt x="7236855" y="728224"/>
                  <a:pt x="7241175" y="723839"/>
                  <a:pt x="7246575" y="723839"/>
                </a:cubicBezTo>
                <a:close/>
                <a:moveTo>
                  <a:pt x="7487803" y="723837"/>
                </a:moveTo>
                <a:cubicBezTo>
                  <a:pt x="7493139" y="723837"/>
                  <a:pt x="7497524" y="728286"/>
                  <a:pt x="7497524" y="733623"/>
                </a:cubicBezTo>
                <a:cubicBezTo>
                  <a:pt x="7497524" y="738963"/>
                  <a:pt x="7493203" y="743348"/>
                  <a:pt x="7487803" y="743348"/>
                </a:cubicBezTo>
                <a:cubicBezTo>
                  <a:pt x="7482403" y="743348"/>
                  <a:pt x="7478019" y="739025"/>
                  <a:pt x="7478019" y="733623"/>
                </a:cubicBezTo>
                <a:cubicBezTo>
                  <a:pt x="7478019" y="728222"/>
                  <a:pt x="7482403" y="723837"/>
                  <a:pt x="7487803" y="723837"/>
                </a:cubicBezTo>
                <a:close/>
                <a:moveTo>
                  <a:pt x="7729032" y="723834"/>
                </a:moveTo>
                <a:cubicBezTo>
                  <a:pt x="7734369" y="723834"/>
                  <a:pt x="7738753" y="728283"/>
                  <a:pt x="7738753" y="733621"/>
                </a:cubicBezTo>
                <a:cubicBezTo>
                  <a:pt x="7738753" y="738960"/>
                  <a:pt x="7734432" y="743345"/>
                  <a:pt x="7729032" y="743345"/>
                </a:cubicBezTo>
                <a:cubicBezTo>
                  <a:pt x="7723632" y="743345"/>
                  <a:pt x="7719249" y="739023"/>
                  <a:pt x="7719249" y="733621"/>
                </a:cubicBezTo>
                <a:cubicBezTo>
                  <a:pt x="7719249" y="728219"/>
                  <a:pt x="7723632" y="723834"/>
                  <a:pt x="7729032" y="723834"/>
                </a:cubicBezTo>
                <a:close/>
                <a:moveTo>
                  <a:pt x="7970260" y="723832"/>
                </a:moveTo>
                <a:cubicBezTo>
                  <a:pt x="7975661" y="723832"/>
                  <a:pt x="7980044" y="728281"/>
                  <a:pt x="7980044" y="733619"/>
                </a:cubicBezTo>
                <a:cubicBezTo>
                  <a:pt x="7980044" y="738958"/>
                  <a:pt x="7975661" y="743343"/>
                  <a:pt x="7970260" y="743343"/>
                </a:cubicBezTo>
                <a:cubicBezTo>
                  <a:pt x="7964860" y="743343"/>
                  <a:pt x="7960477" y="739021"/>
                  <a:pt x="7960477" y="733619"/>
                </a:cubicBezTo>
                <a:cubicBezTo>
                  <a:pt x="7960477" y="728217"/>
                  <a:pt x="7964860" y="723832"/>
                  <a:pt x="7970260" y="723832"/>
                </a:cubicBezTo>
                <a:close/>
                <a:moveTo>
                  <a:pt x="8211553" y="723829"/>
                </a:moveTo>
                <a:cubicBezTo>
                  <a:pt x="8216889" y="723829"/>
                  <a:pt x="8221273" y="728278"/>
                  <a:pt x="8221273" y="733616"/>
                </a:cubicBezTo>
                <a:cubicBezTo>
                  <a:pt x="8221273" y="738955"/>
                  <a:pt x="8216953" y="743340"/>
                  <a:pt x="8211553" y="743340"/>
                </a:cubicBezTo>
                <a:cubicBezTo>
                  <a:pt x="8206152" y="743340"/>
                  <a:pt x="8201769" y="739018"/>
                  <a:pt x="8201769" y="733616"/>
                </a:cubicBezTo>
                <a:cubicBezTo>
                  <a:pt x="8201769" y="728215"/>
                  <a:pt x="8206152" y="723829"/>
                  <a:pt x="8211553" y="723829"/>
                </a:cubicBezTo>
                <a:close/>
                <a:moveTo>
                  <a:pt x="8452781" y="723827"/>
                </a:moveTo>
                <a:cubicBezTo>
                  <a:pt x="8458181" y="723827"/>
                  <a:pt x="8462566" y="728276"/>
                  <a:pt x="8462566" y="733614"/>
                </a:cubicBezTo>
                <a:cubicBezTo>
                  <a:pt x="8462566" y="738953"/>
                  <a:pt x="8458118" y="743338"/>
                  <a:pt x="8452781" y="743338"/>
                </a:cubicBezTo>
                <a:cubicBezTo>
                  <a:pt x="8447445" y="743338"/>
                  <a:pt x="8443061" y="739016"/>
                  <a:pt x="8443061" y="733614"/>
                </a:cubicBezTo>
                <a:cubicBezTo>
                  <a:pt x="8443061" y="728212"/>
                  <a:pt x="8447381" y="723827"/>
                  <a:pt x="8452781" y="723827"/>
                </a:cubicBezTo>
                <a:close/>
                <a:moveTo>
                  <a:pt x="8694009" y="723825"/>
                </a:moveTo>
                <a:cubicBezTo>
                  <a:pt x="8699346" y="723825"/>
                  <a:pt x="8703730" y="728274"/>
                  <a:pt x="8703730" y="733611"/>
                </a:cubicBezTo>
                <a:cubicBezTo>
                  <a:pt x="8703730" y="738951"/>
                  <a:pt x="8699346" y="743336"/>
                  <a:pt x="8694009" y="743336"/>
                </a:cubicBezTo>
                <a:cubicBezTo>
                  <a:pt x="8688673" y="743336"/>
                  <a:pt x="8684289" y="739014"/>
                  <a:pt x="8684289" y="733611"/>
                </a:cubicBezTo>
                <a:cubicBezTo>
                  <a:pt x="8684289" y="728210"/>
                  <a:pt x="8688609" y="723825"/>
                  <a:pt x="8694009" y="723825"/>
                </a:cubicBezTo>
                <a:close/>
                <a:moveTo>
                  <a:pt x="8935237" y="723822"/>
                </a:moveTo>
                <a:cubicBezTo>
                  <a:pt x="8940574" y="723822"/>
                  <a:pt x="8944958" y="728271"/>
                  <a:pt x="8944958" y="733609"/>
                </a:cubicBezTo>
                <a:cubicBezTo>
                  <a:pt x="8944958" y="738948"/>
                  <a:pt x="8940638" y="743333"/>
                  <a:pt x="8935237" y="743333"/>
                </a:cubicBezTo>
                <a:cubicBezTo>
                  <a:pt x="8929837" y="743333"/>
                  <a:pt x="8925454" y="739011"/>
                  <a:pt x="8925454" y="733609"/>
                </a:cubicBezTo>
                <a:cubicBezTo>
                  <a:pt x="8925454" y="728207"/>
                  <a:pt x="8929837" y="723822"/>
                  <a:pt x="8935237" y="723822"/>
                </a:cubicBezTo>
                <a:close/>
                <a:moveTo>
                  <a:pt x="9176467" y="723820"/>
                </a:moveTo>
                <a:cubicBezTo>
                  <a:pt x="9181803" y="723820"/>
                  <a:pt x="9186187" y="728269"/>
                  <a:pt x="9186187" y="733607"/>
                </a:cubicBezTo>
                <a:cubicBezTo>
                  <a:pt x="9186187" y="738946"/>
                  <a:pt x="9181867" y="743331"/>
                  <a:pt x="9176467" y="743331"/>
                </a:cubicBezTo>
                <a:cubicBezTo>
                  <a:pt x="9171066" y="743331"/>
                  <a:pt x="9166683" y="739009"/>
                  <a:pt x="9166683" y="733607"/>
                </a:cubicBezTo>
                <a:cubicBezTo>
                  <a:pt x="9166683" y="728205"/>
                  <a:pt x="9171066" y="723820"/>
                  <a:pt x="9176467" y="723820"/>
                </a:cubicBezTo>
                <a:close/>
                <a:moveTo>
                  <a:pt x="9417695" y="723817"/>
                </a:moveTo>
                <a:cubicBezTo>
                  <a:pt x="9423031" y="723817"/>
                  <a:pt x="9427416" y="728266"/>
                  <a:pt x="9427416" y="733604"/>
                </a:cubicBezTo>
                <a:cubicBezTo>
                  <a:pt x="9427416" y="738943"/>
                  <a:pt x="9423095" y="743328"/>
                  <a:pt x="9417695" y="743328"/>
                </a:cubicBezTo>
                <a:cubicBezTo>
                  <a:pt x="9412295" y="743328"/>
                  <a:pt x="9407911" y="739006"/>
                  <a:pt x="9407911" y="733604"/>
                </a:cubicBezTo>
                <a:cubicBezTo>
                  <a:pt x="9407911" y="728202"/>
                  <a:pt x="9412295" y="723817"/>
                  <a:pt x="9417695" y="723817"/>
                </a:cubicBezTo>
                <a:close/>
                <a:moveTo>
                  <a:pt x="9649203" y="482686"/>
                </a:moveTo>
                <a:cubicBezTo>
                  <a:pt x="9654540" y="482686"/>
                  <a:pt x="9658923" y="487008"/>
                  <a:pt x="9658923" y="492410"/>
                </a:cubicBezTo>
                <a:cubicBezTo>
                  <a:pt x="9658923" y="497812"/>
                  <a:pt x="9654540" y="502197"/>
                  <a:pt x="9649203" y="502197"/>
                </a:cubicBezTo>
                <a:cubicBezTo>
                  <a:pt x="9643866" y="502197"/>
                  <a:pt x="9639483" y="497748"/>
                  <a:pt x="9639483" y="492410"/>
                </a:cubicBezTo>
                <a:cubicBezTo>
                  <a:pt x="9639483" y="487071"/>
                  <a:pt x="9643803" y="482686"/>
                  <a:pt x="9649203" y="482686"/>
                </a:cubicBezTo>
                <a:close/>
                <a:moveTo>
                  <a:pt x="9890432" y="482684"/>
                </a:moveTo>
                <a:cubicBezTo>
                  <a:pt x="9895768" y="482684"/>
                  <a:pt x="9900152" y="487006"/>
                  <a:pt x="9900152" y="492408"/>
                </a:cubicBezTo>
                <a:cubicBezTo>
                  <a:pt x="9900152" y="497810"/>
                  <a:pt x="9895832" y="502195"/>
                  <a:pt x="9890432" y="502195"/>
                </a:cubicBezTo>
                <a:cubicBezTo>
                  <a:pt x="9885031" y="502195"/>
                  <a:pt x="9880648" y="497745"/>
                  <a:pt x="9880648" y="492408"/>
                </a:cubicBezTo>
                <a:cubicBezTo>
                  <a:pt x="9880648" y="487069"/>
                  <a:pt x="9885031" y="482684"/>
                  <a:pt x="9890432" y="482684"/>
                </a:cubicBezTo>
                <a:close/>
                <a:moveTo>
                  <a:pt x="10131660" y="482681"/>
                </a:moveTo>
                <a:cubicBezTo>
                  <a:pt x="10137060" y="482681"/>
                  <a:pt x="10141444" y="487003"/>
                  <a:pt x="10141444" y="492405"/>
                </a:cubicBezTo>
                <a:cubicBezTo>
                  <a:pt x="10141444" y="497807"/>
                  <a:pt x="10136997" y="502192"/>
                  <a:pt x="10131660" y="502192"/>
                </a:cubicBezTo>
                <a:cubicBezTo>
                  <a:pt x="10126323" y="502192"/>
                  <a:pt x="10121940" y="497743"/>
                  <a:pt x="10121940" y="492405"/>
                </a:cubicBezTo>
                <a:cubicBezTo>
                  <a:pt x="10121940" y="487066"/>
                  <a:pt x="10126260" y="482681"/>
                  <a:pt x="10131660" y="482681"/>
                </a:cubicBezTo>
                <a:close/>
                <a:moveTo>
                  <a:pt x="10372888" y="482679"/>
                </a:moveTo>
                <a:cubicBezTo>
                  <a:pt x="10378288" y="482679"/>
                  <a:pt x="10382673" y="487001"/>
                  <a:pt x="10382673" y="492403"/>
                </a:cubicBezTo>
                <a:cubicBezTo>
                  <a:pt x="10382673" y="497805"/>
                  <a:pt x="10378225" y="502190"/>
                  <a:pt x="10372888" y="502190"/>
                </a:cubicBezTo>
                <a:cubicBezTo>
                  <a:pt x="10367552" y="502190"/>
                  <a:pt x="10363168" y="497741"/>
                  <a:pt x="10363168" y="492403"/>
                </a:cubicBezTo>
                <a:cubicBezTo>
                  <a:pt x="10363168" y="487064"/>
                  <a:pt x="10367488" y="482679"/>
                  <a:pt x="10372888" y="482679"/>
                </a:cubicBezTo>
                <a:close/>
                <a:moveTo>
                  <a:pt x="10614116" y="482676"/>
                </a:moveTo>
                <a:cubicBezTo>
                  <a:pt x="10619516" y="482676"/>
                  <a:pt x="10623901" y="486998"/>
                  <a:pt x="10623901" y="492400"/>
                </a:cubicBezTo>
                <a:cubicBezTo>
                  <a:pt x="10623901" y="497802"/>
                  <a:pt x="10619454" y="502187"/>
                  <a:pt x="10614116" y="502187"/>
                </a:cubicBezTo>
                <a:cubicBezTo>
                  <a:pt x="10608780" y="502187"/>
                  <a:pt x="10604396" y="497738"/>
                  <a:pt x="10604396" y="492400"/>
                </a:cubicBezTo>
                <a:cubicBezTo>
                  <a:pt x="10604396" y="487061"/>
                  <a:pt x="10608716" y="482676"/>
                  <a:pt x="10614116" y="482676"/>
                </a:cubicBezTo>
                <a:close/>
                <a:moveTo>
                  <a:pt x="10855345" y="482674"/>
                </a:moveTo>
                <a:cubicBezTo>
                  <a:pt x="10860682" y="482674"/>
                  <a:pt x="10865065" y="486996"/>
                  <a:pt x="10865065" y="492398"/>
                </a:cubicBezTo>
                <a:cubicBezTo>
                  <a:pt x="10865065" y="497800"/>
                  <a:pt x="10860682" y="502185"/>
                  <a:pt x="10855345" y="502185"/>
                </a:cubicBezTo>
                <a:cubicBezTo>
                  <a:pt x="10850008" y="502185"/>
                  <a:pt x="10845625" y="497736"/>
                  <a:pt x="10845625" y="492398"/>
                </a:cubicBezTo>
                <a:cubicBezTo>
                  <a:pt x="10845625" y="487059"/>
                  <a:pt x="10849945" y="482674"/>
                  <a:pt x="10855345" y="482674"/>
                </a:cubicBezTo>
                <a:close/>
                <a:moveTo>
                  <a:pt x="11096574" y="482671"/>
                </a:moveTo>
                <a:cubicBezTo>
                  <a:pt x="11101910" y="482671"/>
                  <a:pt x="11106294" y="486993"/>
                  <a:pt x="11106294" y="492395"/>
                </a:cubicBezTo>
                <a:cubicBezTo>
                  <a:pt x="11106294" y="497797"/>
                  <a:pt x="11101974" y="502182"/>
                  <a:pt x="11096574" y="502182"/>
                </a:cubicBezTo>
                <a:cubicBezTo>
                  <a:pt x="11091174" y="502182"/>
                  <a:pt x="11086790" y="497733"/>
                  <a:pt x="11086790" y="492395"/>
                </a:cubicBezTo>
                <a:cubicBezTo>
                  <a:pt x="11086790" y="487056"/>
                  <a:pt x="11091174" y="482671"/>
                  <a:pt x="11096574" y="482671"/>
                </a:cubicBezTo>
                <a:close/>
                <a:moveTo>
                  <a:pt x="11337802" y="482669"/>
                </a:moveTo>
                <a:cubicBezTo>
                  <a:pt x="11343202" y="482669"/>
                  <a:pt x="11347587" y="486991"/>
                  <a:pt x="11347587" y="492393"/>
                </a:cubicBezTo>
                <a:cubicBezTo>
                  <a:pt x="11347587" y="497795"/>
                  <a:pt x="11343139" y="502180"/>
                  <a:pt x="11337802" y="502180"/>
                </a:cubicBezTo>
                <a:cubicBezTo>
                  <a:pt x="11332466" y="502180"/>
                  <a:pt x="11328082" y="497731"/>
                  <a:pt x="11328082" y="492393"/>
                </a:cubicBezTo>
                <a:cubicBezTo>
                  <a:pt x="11328082" y="487054"/>
                  <a:pt x="11332402" y="482669"/>
                  <a:pt x="11337802" y="482669"/>
                </a:cubicBezTo>
                <a:close/>
                <a:moveTo>
                  <a:pt x="11579030" y="482666"/>
                </a:moveTo>
                <a:cubicBezTo>
                  <a:pt x="11584430" y="482666"/>
                  <a:pt x="11588815" y="486988"/>
                  <a:pt x="11588815" y="492391"/>
                </a:cubicBezTo>
                <a:cubicBezTo>
                  <a:pt x="11588815" y="497792"/>
                  <a:pt x="11584367" y="502177"/>
                  <a:pt x="11579030" y="502177"/>
                </a:cubicBezTo>
                <a:cubicBezTo>
                  <a:pt x="11573694" y="502177"/>
                  <a:pt x="11569310" y="497728"/>
                  <a:pt x="11569310" y="492391"/>
                </a:cubicBezTo>
                <a:cubicBezTo>
                  <a:pt x="11569310" y="487051"/>
                  <a:pt x="11573630" y="482666"/>
                  <a:pt x="11579030" y="482666"/>
                </a:cubicBezTo>
                <a:close/>
                <a:moveTo>
                  <a:pt x="11820259" y="482664"/>
                </a:moveTo>
                <a:cubicBezTo>
                  <a:pt x="11825659" y="482664"/>
                  <a:pt x="11830043" y="486986"/>
                  <a:pt x="11830043" y="492388"/>
                </a:cubicBezTo>
                <a:cubicBezTo>
                  <a:pt x="11830043" y="497790"/>
                  <a:pt x="11825596" y="502175"/>
                  <a:pt x="11820259" y="502175"/>
                </a:cubicBezTo>
                <a:cubicBezTo>
                  <a:pt x="11814922" y="502175"/>
                  <a:pt x="11810539" y="497726"/>
                  <a:pt x="11810539" y="492388"/>
                </a:cubicBezTo>
                <a:cubicBezTo>
                  <a:pt x="11810539" y="487049"/>
                  <a:pt x="11814859" y="482664"/>
                  <a:pt x="11820259" y="482664"/>
                </a:cubicBezTo>
                <a:close/>
                <a:moveTo>
                  <a:pt x="9720" y="482662"/>
                </a:moveTo>
                <a:cubicBezTo>
                  <a:pt x="15120" y="482662"/>
                  <a:pt x="19504" y="486984"/>
                  <a:pt x="19504" y="492386"/>
                </a:cubicBezTo>
                <a:cubicBezTo>
                  <a:pt x="19504" y="497788"/>
                  <a:pt x="15057" y="502173"/>
                  <a:pt x="9720" y="502173"/>
                </a:cubicBezTo>
                <a:cubicBezTo>
                  <a:pt x="4384" y="502173"/>
                  <a:pt x="0" y="497723"/>
                  <a:pt x="0" y="492386"/>
                </a:cubicBezTo>
                <a:cubicBezTo>
                  <a:pt x="0" y="487047"/>
                  <a:pt x="4320" y="482662"/>
                  <a:pt x="9720" y="482662"/>
                </a:cubicBezTo>
                <a:close/>
                <a:moveTo>
                  <a:pt x="251003" y="482659"/>
                </a:moveTo>
                <a:cubicBezTo>
                  <a:pt x="256403" y="482659"/>
                  <a:pt x="260787" y="486981"/>
                  <a:pt x="260787" y="492383"/>
                </a:cubicBezTo>
                <a:cubicBezTo>
                  <a:pt x="260787" y="497785"/>
                  <a:pt x="256340" y="502170"/>
                  <a:pt x="251003" y="502170"/>
                </a:cubicBezTo>
                <a:cubicBezTo>
                  <a:pt x="245667" y="502170"/>
                  <a:pt x="241284" y="497721"/>
                  <a:pt x="241284" y="492383"/>
                </a:cubicBezTo>
                <a:cubicBezTo>
                  <a:pt x="241284" y="487044"/>
                  <a:pt x="245604" y="482659"/>
                  <a:pt x="251003" y="482659"/>
                </a:cubicBezTo>
                <a:close/>
                <a:moveTo>
                  <a:pt x="492223" y="482657"/>
                </a:moveTo>
                <a:cubicBezTo>
                  <a:pt x="497559" y="482657"/>
                  <a:pt x="501943" y="486979"/>
                  <a:pt x="501943" y="492381"/>
                </a:cubicBezTo>
                <a:cubicBezTo>
                  <a:pt x="501943" y="497783"/>
                  <a:pt x="497623" y="502168"/>
                  <a:pt x="492223" y="502168"/>
                </a:cubicBezTo>
                <a:cubicBezTo>
                  <a:pt x="486823" y="502168"/>
                  <a:pt x="482439" y="497719"/>
                  <a:pt x="482439" y="492381"/>
                </a:cubicBezTo>
                <a:cubicBezTo>
                  <a:pt x="482439" y="487042"/>
                  <a:pt x="486823" y="482657"/>
                  <a:pt x="492223" y="482657"/>
                </a:cubicBezTo>
                <a:close/>
                <a:moveTo>
                  <a:pt x="733444" y="482654"/>
                </a:moveTo>
                <a:cubicBezTo>
                  <a:pt x="738780" y="482654"/>
                  <a:pt x="743164" y="486976"/>
                  <a:pt x="743164" y="492378"/>
                </a:cubicBezTo>
                <a:cubicBezTo>
                  <a:pt x="743164" y="497780"/>
                  <a:pt x="738844" y="502165"/>
                  <a:pt x="733444" y="502165"/>
                </a:cubicBezTo>
                <a:cubicBezTo>
                  <a:pt x="728044" y="502165"/>
                  <a:pt x="723660" y="497716"/>
                  <a:pt x="723660" y="492378"/>
                </a:cubicBezTo>
                <a:cubicBezTo>
                  <a:pt x="723660" y="487039"/>
                  <a:pt x="728044" y="482654"/>
                  <a:pt x="733444" y="482654"/>
                </a:cubicBezTo>
                <a:close/>
                <a:moveTo>
                  <a:pt x="974664" y="482652"/>
                </a:moveTo>
                <a:cubicBezTo>
                  <a:pt x="980064" y="482652"/>
                  <a:pt x="984447" y="486974"/>
                  <a:pt x="984447" y="492376"/>
                </a:cubicBezTo>
                <a:cubicBezTo>
                  <a:pt x="984447" y="497778"/>
                  <a:pt x="980001" y="502163"/>
                  <a:pt x="974664" y="502163"/>
                </a:cubicBezTo>
                <a:cubicBezTo>
                  <a:pt x="969328" y="502163"/>
                  <a:pt x="964944" y="497714"/>
                  <a:pt x="964944" y="492376"/>
                </a:cubicBezTo>
                <a:cubicBezTo>
                  <a:pt x="964944" y="487037"/>
                  <a:pt x="969264" y="482652"/>
                  <a:pt x="974664" y="482652"/>
                </a:cubicBezTo>
                <a:close/>
                <a:moveTo>
                  <a:pt x="1215884" y="482649"/>
                </a:moveTo>
                <a:cubicBezTo>
                  <a:pt x="1221284" y="482649"/>
                  <a:pt x="1225668" y="486971"/>
                  <a:pt x="1225668" y="492373"/>
                </a:cubicBezTo>
                <a:cubicBezTo>
                  <a:pt x="1225668" y="497775"/>
                  <a:pt x="1221221" y="502160"/>
                  <a:pt x="1215884" y="502160"/>
                </a:cubicBezTo>
                <a:cubicBezTo>
                  <a:pt x="1210548" y="502160"/>
                  <a:pt x="1206164" y="497711"/>
                  <a:pt x="1206164" y="492373"/>
                </a:cubicBezTo>
                <a:cubicBezTo>
                  <a:pt x="1206164" y="487034"/>
                  <a:pt x="1210484" y="482649"/>
                  <a:pt x="1215884" y="482649"/>
                </a:cubicBezTo>
                <a:close/>
                <a:moveTo>
                  <a:pt x="1457105" y="482647"/>
                </a:moveTo>
                <a:cubicBezTo>
                  <a:pt x="1462441" y="482647"/>
                  <a:pt x="1466825" y="486969"/>
                  <a:pt x="1466825" y="492371"/>
                </a:cubicBezTo>
                <a:cubicBezTo>
                  <a:pt x="1466825" y="497773"/>
                  <a:pt x="1462505" y="502158"/>
                  <a:pt x="1457105" y="502158"/>
                </a:cubicBezTo>
                <a:cubicBezTo>
                  <a:pt x="1451705" y="502158"/>
                  <a:pt x="1447321" y="497709"/>
                  <a:pt x="1447321" y="492371"/>
                </a:cubicBezTo>
                <a:cubicBezTo>
                  <a:pt x="1447321" y="487032"/>
                  <a:pt x="1451705" y="482647"/>
                  <a:pt x="1457105" y="482647"/>
                </a:cubicBezTo>
                <a:close/>
                <a:moveTo>
                  <a:pt x="1698330" y="482644"/>
                </a:moveTo>
                <a:cubicBezTo>
                  <a:pt x="1703731" y="482644"/>
                  <a:pt x="1708116" y="486966"/>
                  <a:pt x="1708116" y="492369"/>
                </a:cubicBezTo>
                <a:cubicBezTo>
                  <a:pt x="1708116" y="497770"/>
                  <a:pt x="1703731" y="502155"/>
                  <a:pt x="1698330" y="502155"/>
                </a:cubicBezTo>
                <a:cubicBezTo>
                  <a:pt x="1692929" y="502155"/>
                  <a:pt x="1688545" y="497706"/>
                  <a:pt x="1688545" y="492369"/>
                </a:cubicBezTo>
                <a:cubicBezTo>
                  <a:pt x="1688545" y="487029"/>
                  <a:pt x="1692929" y="482644"/>
                  <a:pt x="1698330" y="482644"/>
                </a:cubicBezTo>
                <a:close/>
                <a:moveTo>
                  <a:pt x="1939580" y="482642"/>
                </a:moveTo>
                <a:cubicBezTo>
                  <a:pt x="1944978" y="482642"/>
                  <a:pt x="1949363" y="486964"/>
                  <a:pt x="1949363" y="492366"/>
                </a:cubicBezTo>
                <a:cubicBezTo>
                  <a:pt x="1949363" y="497768"/>
                  <a:pt x="1944916" y="502153"/>
                  <a:pt x="1939580" y="502153"/>
                </a:cubicBezTo>
                <a:cubicBezTo>
                  <a:pt x="1934244" y="502153"/>
                  <a:pt x="1929859" y="497704"/>
                  <a:pt x="1929859" y="492366"/>
                </a:cubicBezTo>
                <a:cubicBezTo>
                  <a:pt x="1929859" y="487027"/>
                  <a:pt x="1934181" y="482642"/>
                  <a:pt x="1939580" y="482642"/>
                </a:cubicBezTo>
                <a:close/>
                <a:moveTo>
                  <a:pt x="2180788" y="482640"/>
                </a:moveTo>
                <a:cubicBezTo>
                  <a:pt x="2186189" y="482640"/>
                  <a:pt x="2190577" y="486962"/>
                  <a:pt x="2190577" y="492364"/>
                </a:cubicBezTo>
                <a:cubicBezTo>
                  <a:pt x="2190577" y="497766"/>
                  <a:pt x="2186128" y="502151"/>
                  <a:pt x="2180788" y="502151"/>
                </a:cubicBezTo>
                <a:cubicBezTo>
                  <a:pt x="2175475" y="502151"/>
                  <a:pt x="2171083" y="497701"/>
                  <a:pt x="2171083" y="492364"/>
                </a:cubicBezTo>
                <a:cubicBezTo>
                  <a:pt x="2171083" y="487025"/>
                  <a:pt x="2175412" y="482640"/>
                  <a:pt x="2180788" y="482640"/>
                </a:cubicBezTo>
                <a:close/>
                <a:moveTo>
                  <a:pt x="2422035" y="482637"/>
                </a:moveTo>
                <a:cubicBezTo>
                  <a:pt x="2427369" y="482637"/>
                  <a:pt x="2431752" y="486959"/>
                  <a:pt x="2431752" y="492361"/>
                </a:cubicBezTo>
                <a:cubicBezTo>
                  <a:pt x="2431752" y="497763"/>
                  <a:pt x="2427433" y="502148"/>
                  <a:pt x="2422035" y="502148"/>
                </a:cubicBezTo>
                <a:cubicBezTo>
                  <a:pt x="2416637" y="502148"/>
                  <a:pt x="2412255" y="497699"/>
                  <a:pt x="2412255" y="492361"/>
                </a:cubicBezTo>
                <a:cubicBezTo>
                  <a:pt x="2412255" y="487022"/>
                  <a:pt x="2416637" y="482637"/>
                  <a:pt x="2422035" y="482637"/>
                </a:cubicBezTo>
                <a:close/>
                <a:moveTo>
                  <a:pt x="2663272" y="482635"/>
                </a:moveTo>
                <a:cubicBezTo>
                  <a:pt x="2668609" y="482635"/>
                  <a:pt x="2672996" y="486957"/>
                  <a:pt x="2672996" y="492359"/>
                </a:cubicBezTo>
                <a:cubicBezTo>
                  <a:pt x="2672996" y="497761"/>
                  <a:pt x="2668674" y="502146"/>
                  <a:pt x="2663272" y="502146"/>
                </a:cubicBezTo>
                <a:cubicBezTo>
                  <a:pt x="2657873" y="502146"/>
                  <a:pt x="2653489" y="497697"/>
                  <a:pt x="2653489" y="492359"/>
                </a:cubicBezTo>
                <a:cubicBezTo>
                  <a:pt x="2653489" y="487020"/>
                  <a:pt x="2657873" y="482635"/>
                  <a:pt x="2663272" y="482635"/>
                </a:cubicBezTo>
                <a:close/>
                <a:moveTo>
                  <a:pt x="2904570" y="482632"/>
                </a:moveTo>
                <a:cubicBezTo>
                  <a:pt x="2909969" y="482632"/>
                  <a:pt x="2914352" y="486954"/>
                  <a:pt x="2914352" y="492356"/>
                </a:cubicBezTo>
                <a:cubicBezTo>
                  <a:pt x="2914352" y="497758"/>
                  <a:pt x="2909969" y="502143"/>
                  <a:pt x="2904570" y="502143"/>
                </a:cubicBezTo>
                <a:cubicBezTo>
                  <a:pt x="2899171" y="502143"/>
                  <a:pt x="2894788" y="497694"/>
                  <a:pt x="2894788" y="492356"/>
                </a:cubicBezTo>
                <a:cubicBezTo>
                  <a:pt x="2894788" y="487017"/>
                  <a:pt x="2899171" y="482632"/>
                  <a:pt x="2904570" y="482632"/>
                </a:cubicBezTo>
                <a:close/>
                <a:moveTo>
                  <a:pt x="3145749" y="482630"/>
                </a:moveTo>
                <a:cubicBezTo>
                  <a:pt x="3151148" y="482630"/>
                  <a:pt x="3155531" y="486952"/>
                  <a:pt x="3155531" y="492354"/>
                </a:cubicBezTo>
                <a:cubicBezTo>
                  <a:pt x="3155531" y="497756"/>
                  <a:pt x="3151084" y="502141"/>
                  <a:pt x="3145749" y="502141"/>
                </a:cubicBezTo>
                <a:cubicBezTo>
                  <a:pt x="3140414" y="502141"/>
                  <a:pt x="3136030" y="497692"/>
                  <a:pt x="3136030" y="492354"/>
                </a:cubicBezTo>
                <a:cubicBezTo>
                  <a:pt x="3136030" y="487015"/>
                  <a:pt x="3140349" y="482630"/>
                  <a:pt x="3145749" y="482630"/>
                </a:cubicBezTo>
                <a:close/>
                <a:moveTo>
                  <a:pt x="3386957" y="482627"/>
                </a:moveTo>
                <a:cubicBezTo>
                  <a:pt x="3392357" y="482627"/>
                  <a:pt x="3396742" y="486949"/>
                  <a:pt x="3396742" y="492351"/>
                </a:cubicBezTo>
                <a:cubicBezTo>
                  <a:pt x="3396742" y="497753"/>
                  <a:pt x="3392294" y="502138"/>
                  <a:pt x="3386957" y="502138"/>
                </a:cubicBezTo>
                <a:cubicBezTo>
                  <a:pt x="3381619" y="502138"/>
                  <a:pt x="3377235" y="497689"/>
                  <a:pt x="3377235" y="492351"/>
                </a:cubicBezTo>
                <a:cubicBezTo>
                  <a:pt x="3377235" y="487012"/>
                  <a:pt x="3381555" y="482627"/>
                  <a:pt x="3386957" y="482627"/>
                </a:cubicBezTo>
                <a:close/>
                <a:moveTo>
                  <a:pt x="3628209" y="482625"/>
                </a:moveTo>
                <a:cubicBezTo>
                  <a:pt x="3633528" y="482625"/>
                  <a:pt x="3637930" y="486947"/>
                  <a:pt x="3637930" y="492349"/>
                </a:cubicBezTo>
                <a:cubicBezTo>
                  <a:pt x="3637930" y="497751"/>
                  <a:pt x="3633592" y="502136"/>
                  <a:pt x="3628209" y="502136"/>
                </a:cubicBezTo>
                <a:cubicBezTo>
                  <a:pt x="3622813" y="502136"/>
                  <a:pt x="3618428" y="497687"/>
                  <a:pt x="3618428" y="492349"/>
                </a:cubicBezTo>
                <a:cubicBezTo>
                  <a:pt x="3618428" y="487010"/>
                  <a:pt x="3622813" y="482625"/>
                  <a:pt x="3628209" y="482625"/>
                </a:cubicBezTo>
                <a:close/>
                <a:moveTo>
                  <a:pt x="3869427" y="482622"/>
                </a:moveTo>
                <a:cubicBezTo>
                  <a:pt x="3874761" y="482622"/>
                  <a:pt x="3879147" y="486944"/>
                  <a:pt x="3879147" y="492347"/>
                </a:cubicBezTo>
                <a:cubicBezTo>
                  <a:pt x="3879147" y="497748"/>
                  <a:pt x="3874826" y="502133"/>
                  <a:pt x="3869427" y="502133"/>
                </a:cubicBezTo>
                <a:cubicBezTo>
                  <a:pt x="3864029" y="502133"/>
                  <a:pt x="3859645" y="497684"/>
                  <a:pt x="3859645" y="492347"/>
                </a:cubicBezTo>
                <a:cubicBezTo>
                  <a:pt x="3859645" y="487007"/>
                  <a:pt x="3864029" y="482622"/>
                  <a:pt x="3869427" y="482622"/>
                </a:cubicBezTo>
                <a:close/>
                <a:moveTo>
                  <a:pt x="4110581" y="482620"/>
                </a:moveTo>
                <a:cubicBezTo>
                  <a:pt x="4115984" y="482620"/>
                  <a:pt x="4120362" y="486942"/>
                  <a:pt x="4120362" y="492344"/>
                </a:cubicBezTo>
                <a:cubicBezTo>
                  <a:pt x="4120362" y="497746"/>
                  <a:pt x="4115984" y="502131"/>
                  <a:pt x="4110581" y="502131"/>
                </a:cubicBezTo>
                <a:cubicBezTo>
                  <a:pt x="4105180" y="502131"/>
                  <a:pt x="4100797" y="497682"/>
                  <a:pt x="4100797" y="492344"/>
                </a:cubicBezTo>
                <a:cubicBezTo>
                  <a:pt x="4100797" y="487005"/>
                  <a:pt x="4105180" y="482620"/>
                  <a:pt x="4110581" y="482620"/>
                </a:cubicBezTo>
                <a:close/>
                <a:moveTo>
                  <a:pt x="4351806" y="482618"/>
                </a:moveTo>
                <a:cubicBezTo>
                  <a:pt x="4357195" y="482618"/>
                  <a:pt x="4361580" y="486940"/>
                  <a:pt x="4361580" y="492342"/>
                </a:cubicBezTo>
                <a:cubicBezTo>
                  <a:pt x="4361580" y="497744"/>
                  <a:pt x="4357195" y="502129"/>
                  <a:pt x="4351806" y="502129"/>
                </a:cubicBezTo>
                <a:cubicBezTo>
                  <a:pt x="4346397" y="502129"/>
                  <a:pt x="4342006" y="497680"/>
                  <a:pt x="4342006" y="492342"/>
                </a:cubicBezTo>
                <a:cubicBezTo>
                  <a:pt x="4342006" y="487003"/>
                  <a:pt x="4346397" y="482618"/>
                  <a:pt x="4351806" y="482618"/>
                </a:cubicBezTo>
                <a:close/>
                <a:moveTo>
                  <a:pt x="4593017" y="482615"/>
                </a:moveTo>
                <a:cubicBezTo>
                  <a:pt x="4598413" y="482615"/>
                  <a:pt x="4602795" y="486937"/>
                  <a:pt x="4602795" y="492339"/>
                </a:cubicBezTo>
                <a:cubicBezTo>
                  <a:pt x="4602795" y="497741"/>
                  <a:pt x="4598350" y="502126"/>
                  <a:pt x="4593017" y="502126"/>
                </a:cubicBezTo>
                <a:cubicBezTo>
                  <a:pt x="4587686" y="502126"/>
                  <a:pt x="4583304" y="497677"/>
                  <a:pt x="4583304" y="492339"/>
                </a:cubicBezTo>
                <a:cubicBezTo>
                  <a:pt x="4583304" y="487000"/>
                  <a:pt x="4587620" y="482615"/>
                  <a:pt x="4593017" y="482615"/>
                </a:cubicBezTo>
                <a:close/>
                <a:moveTo>
                  <a:pt x="4834252" y="482613"/>
                </a:moveTo>
                <a:cubicBezTo>
                  <a:pt x="4839658" y="482613"/>
                  <a:pt x="4844038" y="486935"/>
                  <a:pt x="4844038" y="492337"/>
                </a:cubicBezTo>
                <a:cubicBezTo>
                  <a:pt x="4844038" y="497739"/>
                  <a:pt x="4839595" y="502124"/>
                  <a:pt x="4834252" y="502124"/>
                </a:cubicBezTo>
                <a:cubicBezTo>
                  <a:pt x="4828915" y="502124"/>
                  <a:pt x="4824532" y="497675"/>
                  <a:pt x="4824532" y="492337"/>
                </a:cubicBezTo>
                <a:cubicBezTo>
                  <a:pt x="4824532" y="486998"/>
                  <a:pt x="4828851" y="482613"/>
                  <a:pt x="4834252" y="482613"/>
                </a:cubicBezTo>
                <a:close/>
                <a:moveTo>
                  <a:pt x="5075485" y="482610"/>
                </a:moveTo>
                <a:cubicBezTo>
                  <a:pt x="5080819" y="482610"/>
                  <a:pt x="5085201" y="486932"/>
                  <a:pt x="5085201" y="492334"/>
                </a:cubicBezTo>
                <a:cubicBezTo>
                  <a:pt x="5085201" y="497736"/>
                  <a:pt x="5080882" y="502121"/>
                  <a:pt x="5075485" y="502121"/>
                </a:cubicBezTo>
                <a:cubicBezTo>
                  <a:pt x="5070086" y="502121"/>
                  <a:pt x="5065704" y="497672"/>
                  <a:pt x="5065704" y="492334"/>
                </a:cubicBezTo>
                <a:cubicBezTo>
                  <a:pt x="5065704" y="486995"/>
                  <a:pt x="5070086" y="482610"/>
                  <a:pt x="5075485" y="482610"/>
                </a:cubicBezTo>
                <a:close/>
                <a:moveTo>
                  <a:pt x="5316710" y="482608"/>
                </a:moveTo>
                <a:cubicBezTo>
                  <a:pt x="5322044" y="482608"/>
                  <a:pt x="5326429" y="486930"/>
                  <a:pt x="5326429" y="492332"/>
                </a:cubicBezTo>
                <a:cubicBezTo>
                  <a:pt x="5326429" y="497734"/>
                  <a:pt x="5322105" y="502119"/>
                  <a:pt x="5316710" y="502119"/>
                </a:cubicBezTo>
                <a:cubicBezTo>
                  <a:pt x="5311314" y="502119"/>
                  <a:pt x="5306924" y="497670"/>
                  <a:pt x="5306924" y="492332"/>
                </a:cubicBezTo>
                <a:cubicBezTo>
                  <a:pt x="5306924" y="486993"/>
                  <a:pt x="5311314" y="482608"/>
                  <a:pt x="5316710" y="482608"/>
                </a:cubicBezTo>
                <a:close/>
                <a:moveTo>
                  <a:pt x="5557991" y="482605"/>
                </a:moveTo>
                <a:cubicBezTo>
                  <a:pt x="5563391" y="482605"/>
                  <a:pt x="5567774" y="486927"/>
                  <a:pt x="5567774" y="492329"/>
                </a:cubicBezTo>
                <a:cubicBezTo>
                  <a:pt x="5567774" y="497731"/>
                  <a:pt x="5563391" y="502116"/>
                  <a:pt x="5557991" y="502116"/>
                </a:cubicBezTo>
                <a:cubicBezTo>
                  <a:pt x="5552591" y="502116"/>
                  <a:pt x="5548208" y="497667"/>
                  <a:pt x="5548208" y="492329"/>
                </a:cubicBezTo>
                <a:cubicBezTo>
                  <a:pt x="5548208" y="486990"/>
                  <a:pt x="5552591" y="482605"/>
                  <a:pt x="5557991" y="482605"/>
                </a:cubicBezTo>
                <a:close/>
                <a:moveTo>
                  <a:pt x="5799205" y="482603"/>
                </a:moveTo>
                <a:cubicBezTo>
                  <a:pt x="5804606" y="482603"/>
                  <a:pt x="5808989" y="486925"/>
                  <a:pt x="5808989" y="492327"/>
                </a:cubicBezTo>
                <a:cubicBezTo>
                  <a:pt x="5808989" y="497729"/>
                  <a:pt x="5804542" y="502114"/>
                  <a:pt x="5799205" y="502114"/>
                </a:cubicBezTo>
                <a:cubicBezTo>
                  <a:pt x="5793870" y="502114"/>
                  <a:pt x="5789486" y="497665"/>
                  <a:pt x="5789486" y="492327"/>
                </a:cubicBezTo>
                <a:cubicBezTo>
                  <a:pt x="5789486" y="486988"/>
                  <a:pt x="5793806" y="482603"/>
                  <a:pt x="5799205" y="482603"/>
                </a:cubicBezTo>
                <a:close/>
                <a:moveTo>
                  <a:pt x="6040432" y="482600"/>
                </a:moveTo>
                <a:cubicBezTo>
                  <a:pt x="6045832" y="482600"/>
                  <a:pt x="6050216" y="486922"/>
                  <a:pt x="6050216" y="492325"/>
                </a:cubicBezTo>
                <a:cubicBezTo>
                  <a:pt x="6050216" y="497726"/>
                  <a:pt x="6045769" y="502111"/>
                  <a:pt x="6040432" y="502111"/>
                </a:cubicBezTo>
                <a:cubicBezTo>
                  <a:pt x="6035095" y="502111"/>
                  <a:pt x="6030712" y="497662"/>
                  <a:pt x="6030712" y="492325"/>
                </a:cubicBezTo>
                <a:cubicBezTo>
                  <a:pt x="6030712" y="486985"/>
                  <a:pt x="6035032" y="482600"/>
                  <a:pt x="6040432" y="482600"/>
                </a:cubicBezTo>
                <a:close/>
                <a:moveTo>
                  <a:pt x="6281661" y="482598"/>
                </a:moveTo>
                <a:cubicBezTo>
                  <a:pt x="6286997" y="482598"/>
                  <a:pt x="6291381" y="486920"/>
                  <a:pt x="6291381" y="492322"/>
                </a:cubicBezTo>
                <a:cubicBezTo>
                  <a:pt x="6291381" y="497724"/>
                  <a:pt x="6287061" y="502109"/>
                  <a:pt x="6281661" y="502109"/>
                </a:cubicBezTo>
                <a:cubicBezTo>
                  <a:pt x="6276261" y="502109"/>
                  <a:pt x="6271877" y="497660"/>
                  <a:pt x="6271877" y="492322"/>
                </a:cubicBezTo>
                <a:cubicBezTo>
                  <a:pt x="6271877" y="486983"/>
                  <a:pt x="6276261" y="482598"/>
                  <a:pt x="6281661" y="482598"/>
                </a:cubicBezTo>
                <a:close/>
                <a:moveTo>
                  <a:pt x="6522889" y="482596"/>
                </a:moveTo>
                <a:cubicBezTo>
                  <a:pt x="6528225" y="482596"/>
                  <a:pt x="6532610" y="486918"/>
                  <a:pt x="6532610" y="492320"/>
                </a:cubicBezTo>
                <a:cubicBezTo>
                  <a:pt x="6532610" y="497722"/>
                  <a:pt x="6528289" y="502107"/>
                  <a:pt x="6522889" y="502107"/>
                </a:cubicBezTo>
                <a:cubicBezTo>
                  <a:pt x="6517489" y="502107"/>
                  <a:pt x="6513105" y="497658"/>
                  <a:pt x="6513105" y="492320"/>
                </a:cubicBezTo>
                <a:cubicBezTo>
                  <a:pt x="6513105" y="486981"/>
                  <a:pt x="6517489" y="482596"/>
                  <a:pt x="6522889" y="482596"/>
                </a:cubicBezTo>
                <a:close/>
                <a:moveTo>
                  <a:pt x="6764118" y="482593"/>
                </a:moveTo>
                <a:cubicBezTo>
                  <a:pt x="6769518" y="482593"/>
                  <a:pt x="6773902" y="486915"/>
                  <a:pt x="6773902" y="492317"/>
                </a:cubicBezTo>
                <a:cubicBezTo>
                  <a:pt x="6773902" y="497719"/>
                  <a:pt x="6769518" y="502104"/>
                  <a:pt x="6764118" y="502104"/>
                </a:cubicBezTo>
                <a:cubicBezTo>
                  <a:pt x="6758718" y="502104"/>
                  <a:pt x="6754335" y="497655"/>
                  <a:pt x="6754335" y="492317"/>
                </a:cubicBezTo>
                <a:cubicBezTo>
                  <a:pt x="6754335" y="486978"/>
                  <a:pt x="6758718" y="482593"/>
                  <a:pt x="6764118" y="482593"/>
                </a:cubicBezTo>
                <a:close/>
                <a:moveTo>
                  <a:pt x="7005346" y="482591"/>
                </a:moveTo>
                <a:cubicBezTo>
                  <a:pt x="7010746" y="482591"/>
                  <a:pt x="7015130" y="486913"/>
                  <a:pt x="7015130" y="492315"/>
                </a:cubicBezTo>
                <a:cubicBezTo>
                  <a:pt x="7015130" y="497717"/>
                  <a:pt x="7010683" y="502102"/>
                  <a:pt x="7005346" y="502102"/>
                </a:cubicBezTo>
                <a:cubicBezTo>
                  <a:pt x="7000009" y="502102"/>
                  <a:pt x="6995626" y="497653"/>
                  <a:pt x="6995626" y="492315"/>
                </a:cubicBezTo>
                <a:cubicBezTo>
                  <a:pt x="6995626" y="486976"/>
                  <a:pt x="6999946" y="482591"/>
                  <a:pt x="7005346" y="482591"/>
                </a:cubicBezTo>
                <a:close/>
                <a:moveTo>
                  <a:pt x="7246575" y="482588"/>
                </a:moveTo>
                <a:cubicBezTo>
                  <a:pt x="7251975" y="482588"/>
                  <a:pt x="7256359" y="486910"/>
                  <a:pt x="7256359" y="492312"/>
                </a:cubicBezTo>
                <a:cubicBezTo>
                  <a:pt x="7256359" y="497714"/>
                  <a:pt x="7251912" y="502099"/>
                  <a:pt x="7246575" y="502099"/>
                </a:cubicBezTo>
                <a:cubicBezTo>
                  <a:pt x="7241238" y="502099"/>
                  <a:pt x="7236855" y="497650"/>
                  <a:pt x="7236855" y="492312"/>
                </a:cubicBezTo>
                <a:cubicBezTo>
                  <a:pt x="7236855" y="486973"/>
                  <a:pt x="7241175" y="482588"/>
                  <a:pt x="7246575" y="482588"/>
                </a:cubicBezTo>
                <a:close/>
                <a:moveTo>
                  <a:pt x="7487803" y="482586"/>
                </a:moveTo>
                <a:cubicBezTo>
                  <a:pt x="7493139" y="482586"/>
                  <a:pt x="7497524" y="486908"/>
                  <a:pt x="7497524" y="492310"/>
                </a:cubicBezTo>
                <a:cubicBezTo>
                  <a:pt x="7497524" y="497712"/>
                  <a:pt x="7493203" y="502097"/>
                  <a:pt x="7487803" y="502097"/>
                </a:cubicBezTo>
                <a:cubicBezTo>
                  <a:pt x="7482403" y="502097"/>
                  <a:pt x="7478019" y="497648"/>
                  <a:pt x="7478019" y="492310"/>
                </a:cubicBezTo>
                <a:cubicBezTo>
                  <a:pt x="7478019" y="486971"/>
                  <a:pt x="7482403" y="482586"/>
                  <a:pt x="7487803" y="482586"/>
                </a:cubicBezTo>
                <a:close/>
                <a:moveTo>
                  <a:pt x="7729032" y="482583"/>
                </a:moveTo>
                <a:cubicBezTo>
                  <a:pt x="7734369" y="482583"/>
                  <a:pt x="7738753" y="486905"/>
                  <a:pt x="7738753" y="492307"/>
                </a:cubicBezTo>
                <a:cubicBezTo>
                  <a:pt x="7738753" y="497709"/>
                  <a:pt x="7734432" y="502094"/>
                  <a:pt x="7729032" y="502094"/>
                </a:cubicBezTo>
                <a:cubicBezTo>
                  <a:pt x="7723632" y="502094"/>
                  <a:pt x="7719249" y="497645"/>
                  <a:pt x="7719249" y="492307"/>
                </a:cubicBezTo>
                <a:cubicBezTo>
                  <a:pt x="7719249" y="486968"/>
                  <a:pt x="7723632" y="482583"/>
                  <a:pt x="7729032" y="482583"/>
                </a:cubicBezTo>
                <a:close/>
                <a:moveTo>
                  <a:pt x="7970260" y="482581"/>
                </a:moveTo>
                <a:cubicBezTo>
                  <a:pt x="7975661" y="482581"/>
                  <a:pt x="7980044" y="486903"/>
                  <a:pt x="7980044" y="492305"/>
                </a:cubicBezTo>
                <a:cubicBezTo>
                  <a:pt x="7980044" y="497707"/>
                  <a:pt x="7975661" y="502092"/>
                  <a:pt x="7970260" y="502092"/>
                </a:cubicBezTo>
                <a:cubicBezTo>
                  <a:pt x="7964860" y="502092"/>
                  <a:pt x="7960477" y="497643"/>
                  <a:pt x="7960477" y="492305"/>
                </a:cubicBezTo>
                <a:cubicBezTo>
                  <a:pt x="7960477" y="486966"/>
                  <a:pt x="7964860" y="482581"/>
                  <a:pt x="7970260" y="482581"/>
                </a:cubicBezTo>
                <a:close/>
                <a:moveTo>
                  <a:pt x="8211553" y="482578"/>
                </a:moveTo>
                <a:cubicBezTo>
                  <a:pt x="8216889" y="482578"/>
                  <a:pt x="8221273" y="486900"/>
                  <a:pt x="8221273" y="492303"/>
                </a:cubicBezTo>
                <a:cubicBezTo>
                  <a:pt x="8221273" y="497704"/>
                  <a:pt x="8216953" y="502089"/>
                  <a:pt x="8211553" y="502089"/>
                </a:cubicBezTo>
                <a:cubicBezTo>
                  <a:pt x="8206152" y="502089"/>
                  <a:pt x="8201769" y="497640"/>
                  <a:pt x="8201769" y="492303"/>
                </a:cubicBezTo>
                <a:cubicBezTo>
                  <a:pt x="8201769" y="486963"/>
                  <a:pt x="8206152" y="482578"/>
                  <a:pt x="8211553" y="482578"/>
                </a:cubicBezTo>
                <a:close/>
                <a:moveTo>
                  <a:pt x="8452781" y="482576"/>
                </a:moveTo>
                <a:cubicBezTo>
                  <a:pt x="8458181" y="482576"/>
                  <a:pt x="8462566" y="486898"/>
                  <a:pt x="8462566" y="492300"/>
                </a:cubicBezTo>
                <a:cubicBezTo>
                  <a:pt x="8462566" y="497702"/>
                  <a:pt x="8458118" y="502087"/>
                  <a:pt x="8452781" y="502087"/>
                </a:cubicBezTo>
                <a:cubicBezTo>
                  <a:pt x="8447445" y="502087"/>
                  <a:pt x="8443061" y="497638"/>
                  <a:pt x="8443061" y="492300"/>
                </a:cubicBezTo>
                <a:cubicBezTo>
                  <a:pt x="8443061" y="486961"/>
                  <a:pt x="8447381" y="482576"/>
                  <a:pt x="8452781" y="482576"/>
                </a:cubicBezTo>
                <a:close/>
                <a:moveTo>
                  <a:pt x="8694009" y="482574"/>
                </a:moveTo>
                <a:cubicBezTo>
                  <a:pt x="8699346" y="482574"/>
                  <a:pt x="8703730" y="486896"/>
                  <a:pt x="8703730" y="492298"/>
                </a:cubicBezTo>
                <a:cubicBezTo>
                  <a:pt x="8703730" y="497700"/>
                  <a:pt x="8699346" y="502085"/>
                  <a:pt x="8694009" y="502085"/>
                </a:cubicBezTo>
                <a:cubicBezTo>
                  <a:pt x="8688673" y="502085"/>
                  <a:pt x="8684289" y="497636"/>
                  <a:pt x="8684289" y="492298"/>
                </a:cubicBezTo>
                <a:cubicBezTo>
                  <a:pt x="8684289" y="486959"/>
                  <a:pt x="8688609" y="482574"/>
                  <a:pt x="8694009" y="482574"/>
                </a:cubicBezTo>
                <a:close/>
                <a:moveTo>
                  <a:pt x="8935237" y="482571"/>
                </a:moveTo>
                <a:cubicBezTo>
                  <a:pt x="8940574" y="482571"/>
                  <a:pt x="8944958" y="486893"/>
                  <a:pt x="8944958" y="492295"/>
                </a:cubicBezTo>
                <a:cubicBezTo>
                  <a:pt x="8944958" y="497697"/>
                  <a:pt x="8940638" y="502082"/>
                  <a:pt x="8935237" y="502082"/>
                </a:cubicBezTo>
                <a:cubicBezTo>
                  <a:pt x="8929837" y="502082"/>
                  <a:pt x="8925454" y="497633"/>
                  <a:pt x="8925454" y="492295"/>
                </a:cubicBezTo>
                <a:cubicBezTo>
                  <a:pt x="8925454" y="486956"/>
                  <a:pt x="8929837" y="482571"/>
                  <a:pt x="8935237" y="482571"/>
                </a:cubicBezTo>
                <a:close/>
                <a:moveTo>
                  <a:pt x="9176467" y="482569"/>
                </a:moveTo>
                <a:cubicBezTo>
                  <a:pt x="9181803" y="482569"/>
                  <a:pt x="9186187" y="486891"/>
                  <a:pt x="9186187" y="492293"/>
                </a:cubicBezTo>
                <a:cubicBezTo>
                  <a:pt x="9186187" y="497695"/>
                  <a:pt x="9181867" y="502080"/>
                  <a:pt x="9176467" y="502080"/>
                </a:cubicBezTo>
                <a:cubicBezTo>
                  <a:pt x="9171066" y="502080"/>
                  <a:pt x="9166683" y="497631"/>
                  <a:pt x="9166683" y="492293"/>
                </a:cubicBezTo>
                <a:cubicBezTo>
                  <a:pt x="9166683" y="486954"/>
                  <a:pt x="9171066" y="482569"/>
                  <a:pt x="9176467" y="482569"/>
                </a:cubicBezTo>
                <a:close/>
                <a:moveTo>
                  <a:pt x="9417695" y="482566"/>
                </a:moveTo>
                <a:cubicBezTo>
                  <a:pt x="9423031" y="482566"/>
                  <a:pt x="9427416" y="486888"/>
                  <a:pt x="9427416" y="492290"/>
                </a:cubicBezTo>
                <a:cubicBezTo>
                  <a:pt x="9427416" y="497692"/>
                  <a:pt x="9423095" y="502077"/>
                  <a:pt x="9417695" y="502077"/>
                </a:cubicBezTo>
                <a:cubicBezTo>
                  <a:pt x="9412295" y="502077"/>
                  <a:pt x="9407911" y="497628"/>
                  <a:pt x="9407911" y="492290"/>
                </a:cubicBezTo>
                <a:cubicBezTo>
                  <a:pt x="9407911" y="486951"/>
                  <a:pt x="9412295" y="482566"/>
                  <a:pt x="9417695" y="482566"/>
                </a:cubicBezTo>
                <a:close/>
                <a:moveTo>
                  <a:pt x="9649203" y="241375"/>
                </a:moveTo>
                <a:cubicBezTo>
                  <a:pt x="9654540" y="241375"/>
                  <a:pt x="9658923" y="245697"/>
                  <a:pt x="9658923" y="251099"/>
                </a:cubicBezTo>
                <a:cubicBezTo>
                  <a:pt x="9658923" y="256501"/>
                  <a:pt x="9654540" y="260886"/>
                  <a:pt x="9649203" y="260886"/>
                </a:cubicBezTo>
                <a:cubicBezTo>
                  <a:pt x="9643866" y="260886"/>
                  <a:pt x="9639483" y="256437"/>
                  <a:pt x="9639483" y="251099"/>
                </a:cubicBezTo>
                <a:cubicBezTo>
                  <a:pt x="9639483" y="245760"/>
                  <a:pt x="9643803" y="241375"/>
                  <a:pt x="9649203" y="241375"/>
                </a:cubicBezTo>
                <a:close/>
                <a:moveTo>
                  <a:pt x="9890432" y="241373"/>
                </a:moveTo>
                <a:cubicBezTo>
                  <a:pt x="9895768" y="241373"/>
                  <a:pt x="9900152" y="245695"/>
                  <a:pt x="9900152" y="251097"/>
                </a:cubicBezTo>
                <a:cubicBezTo>
                  <a:pt x="9900152" y="256499"/>
                  <a:pt x="9895832" y="260884"/>
                  <a:pt x="9890432" y="260884"/>
                </a:cubicBezTo>
                <a:cubicBezTo>
                  <a:pt x="9885031" y="260884"/>
                  <a:pt x="9880648" y="256435"/>
                  <a:pt x="9880648" y="251097"/>
                </a:cubicBezTo>
                <a:cubicBezTo>
                  <a:pt x="9880648" y="245758"/>
                  <a:pt x="9885031" y="241373"/>
                  <a:pt x="9890432" y="241373"/>
                </a:cubicBezTo>
                <a:close/>
                <a:moveTo>
                  <a:pt x="10131660" y="241370"/>
                </a:moveTo>
                <a:cubicBezTo>
                  <a:pt x="10137060" y="241370"/>
                  <a:pt x="10141444" y="245692"/>
                  <a:pt x="10141444" y="251094"/>
                </a:cubicBezTo>
                <a:cubicBezTo>
                  <a:pt x="10141444" y="256496"/>
                  <a:pt x="10136997" y="260881"/>
                  <a:pt x="10131660" y="260881"/>
                </a:cubicBezTo>
                <a:cubicBezTo>
                  <a:pt x="10126323" y="260881"/>
                  <a:pt x="10121940" y="256432"/>
                  <a:pt x="10121940" y="251094"/>
                </a:cubicBezTo>
                <a:cubicBezTo>
                  <a:pt x="10121940" y="245755"/>
                  <a:pt x="10126260" y="241370"/>
                  <a:pt x="10131660" y="241370"/>
                </a:cubicBezTo>
                <a:close/>
                <a:moveTo>
                  <a:pt x="10372888" y="241368"/>
                </a:moveTo>
                <a:cubicBezTo>
                  <a:pt x="10378288" y="241368"/>
                  <a:pt x="10382673" y="245690"/>
                  <a:pt x="10382673" y="251092"/>
                </a:cubicBezTo>
                <a:cubicBezTo>
                  <a:pt x="10382673" y="256494"/>
                  <a:pt x="10378225" y="260879"/>
                  <a:pt x="10372888" y="260879"/>
                </a:cubicBezTo>
                <a:cubicBezTo>
                  <a:pt x="10367552" y="260879"/>
                  <a:pt x="10363168" y="256430"/>
                  <a:pt x="10363168" y="251092"/>
                </a:cubicBezTo>
                <a:cubicBezTo>
                  <a:pt x="10363168" y="245753"/>
                  <a:pt x="10367488" y="241368"/>
                  <a:pt x="10372888" y="241368"/>
                </a:cubicBezTo>
                <a:close/>
                <a:moveTo>
                  <a:pt x="10614116" y="241365"/>
                </a:moveTo>
                <a:cubicBezTo>
                  <a:pt x="10619516" y="241365"/>
                  <a:pt x="10623901" y="245687"/>
                  <a:pt x="10623901" y="251089"/>
                </a:cubicBezTo>
                <a:cubicBezTo>
                  <a:pt x="10623901" y="256491"/>
                  <a:pt x="10619454" y="260876"/>
                  <a:pt x="10614116" y="260876"/>
                </a:cubicBezTo>
                <a:cubicBezTo>
                  <a:pt x="10608780" y="260876"/>
                  <a:pt x="10604396" y="256427"/>
                  <a:pt x="10604396" y="251089"/>
                </a:cubicBezTo>
                <a:cubicBezTo>
                  <a:pt x="10604396" y="245750"/>
                  <a:pt x="10608716" y="241365"/>
                  <a:pt x="10614116" y="241365"/>
                </a:cubicBezTo>
                <a:close/>
                <a:moveTo>
                  <a:pt x="10855345" y="241363"/>
                </a:moveTo>
                <a:cubicBezTo>
                  <a:pt x="10860682" y="241363"/>
                  <a:pt x="10865065" y="245684"/>
                  <a:pt x="10865065" y="251087"/>
                </a:cubicBezTo>
                <a:cubicBezTo>
                  <a:pt x="10865065" y="256489"/>
                  <a:pt x="10860682" y="260873"/>
                  <a:pt x="10855345" y="260873"/>
                </a:cubicBezTo>
                <a:cubicBezTo>
                  <a:pt x="10850008" y="260873"/>
                  <a:pt x="10845625" y="256425"/>
                  <a:pt x="10845625" y="251087"/>
                </a:cubicBezTo>
                <a:cubicBezTo>
                  <a:pt x="10845625" y="245747"/>
                  <a:pt x="10849945" y="241363"/>
                  <a:pt x="10855345" y="241363"/>
                </a:cubicBezTo>
                <a:close/>
                <a:moveTo>
                  <a:pt x="11096574" y="241360"/>
                </a:moveTo>
                <a:cubicBezTo>
                  <a:pt x="11101910" y="241360"/>
                  <a:pt x="11106294" y="245682"/>
                  <a:pt x="11106294" y="251084"/>
                </a:cubicBezTo>
                <a:cubicBezTo>
                  <a:pt x="11106294" y="256486"/>
                  <a:pt x="11101974" y="260871"/>
                  <a:pt x="11096574" y="260871"/>
                </a:cubicBezTo>
                <a:cubicBezTo>
                  <a:pt x="11091174" y="260871"/>
                  <a:pt x="11086790" y="256422"/>
                  <a:pt x="11086790" y="251084"/>
                </a:cubicBezTo>
                <a:cubicBezTo>
                  <a:pt x="11086790" y="245745"/>
                  <a:pt x="11091174" y="241360"/>
                  <a:pt x="11096574" y="241360"/>
                </a:cubicBezTo>
                <a:close/>
                <a:moveTo>
                  <a:pt x="11337802" y="241358"/>
                </a:moveTo>
                <a:cubicBezTo>
                  <a:pt x="11343202" y="241358"/>
                  <a:pt x="11347587" y="245679"/>
                  <a:pt x="11347587" y="251081"/>
                </a:cubicBezTo>
                <a:cubicBezTo>
                  <a:pt x="11347587" y="256483"/>
                  <a:pt x="11343139" y="260868"/>
                  <a:pt x="11337802" y="260868"/>
                </a:cubicBezTo>
                <a:cubicBezTo>
                  <a:pt x="11332466" y="260868"/>
                  <a:pt x="11328082" y="256419"/>
                  <a:pt x="11328082" y="251081"/>
                </a:cubicBezTo>
                <a:cubicBezTo>
                  <a:pt x="11328082" y="245742"/>
                  <a:pt x="11332402" y="241358"/>
                  <a:pt x="11337802" y="241358"/>
                </a:cubicBezTo>
                <a:close/>
                <a:moveTo>
                  <a:pt x="11579030" y="241355"/>
                </a:moveTo>
                <a:cubicBezTo>
                  <a:pt x="11584430" y="241355"/>
                  <a:pt x="11588815" y="245677"/>
                  <a:pt x="11588815" y="251079"/>
                </a:cubicBezTo>
                <a:cubicBezTo>
                  <a:pt x="11588815" y="256481"/>
                  <a:pt x="11584367" y="260866"/>
                  <a:pt x="11579030" y="260866"/>
                </a:cubicBezTo>
                <a:cubicBezTo>
                  <a:pt x="11573694" y="260866"/>
                  <a:pt x="11569310" y="256417"/>
                  <a:pt x="11569310" y="251079"/>
                </a:cubicBezTo>
                <a:cubicBezTo>
                  <a:pt x="11569310" y="245740"/>
                  <a:pt x="11573630" y="241355"/>
                  <a:pt x="11579030" y="241355"/>
                </a:cubicBezTo>
                <a:close/>
                <a:moveTo>
                  <a:pt x="11820259" y="241352"/>
                </a:moveTo>
                <a:cubicBezTo>
                  <a:pt x="11825659" y="241352"/>
                  <a:pt x="11830043" y="245674"/>
                  <a:pt x="11830043" y="251076"/>
                </a:cubicBezTo>
                <a:cubicBezTo>
                  <a:pt x="11830043" y="256478"/>
                  <a:pt x="11825596" y="260863"/>
                  <a:pt x="11820259" y="260863"/>
                </a:cubicBezTo>
                <a:cubicBezTo>
                  <a:pt x="11814922" y="260863"/>
                  <a:pt x="11810539" y="256414"/>
                  <a:pt x="11810539" y="251076"/>
                </a:cubicBezTo>
                <a:cubicBezTo>
                  <a:pt x="11810539" y="245737"/>
                  <a:pt x="11814859" y="241352"/>
                  <a:pt x="11820259" y="241352"/>
                </a:cubicBezTo>
                <a:close/>
                <a:moveTo>
                  <a:pt x="9720" y="241350"/>
                </a:moveTo>
                <a:cubicBezTo>
                  <a:pt x="15120" y="241350"/>
                  <a:pt x="19504" y="245672"/>
                  <a:pt x="19504" y="251074"/>
                </a:cubicBezTo>
                <a:cubicBezTo>
                  <a:pt x="19504" y="256476"/>
                  <a:pt x="15057" y="260861"/>
                  <a:pt x="9720" y="260861"/>
                </a:cubicBezTo>
                <a:cubicBezTo>
                  <a:pt x="4384" y="260861"/>
                  <a:pt x="0" y="256412"/>
                  <a:pt x="0" y="251074"/>
                </a:cubicBezTo>
                <a:cubicBezTo>
                  <a:pt x="0" y="245735"/>
                  <a:pt x="4320" y="241350"/>
                  <a:pt x="9720" y="241350"/>
                </a:cubicBezTo>
                <a:close/>
                <a:moveTo>
                  <a:pt x="251003" y="241347"/>
                </a:moveTo>
                <a:cubicBezTo>
                  <a:pt x="256403" y="241347"/>
                  <a:pt x="260787" y="245669"/>
                  <a:pt x="260787" y="251071"/>
                </a:cubicBezTo>
                <a:cubicBezTo>
                  <a:pt x="260787" y="256473"/>
                  <a:pt x="256340" y="260858"/>
                  <a:pt x="251003" y="260858"/>
                </a:cubicBezTo>
                <a:cubicBezTo>
                  <a:pt x="245667" y="260858"/>
                  <a:pt x="241283" y="256409"/>
                  <a:pt x="241283" y="251071"/>
                </a:cubicBezTo>
                <a:cubicBezTo>
                  <a:pt x="241283" y="245732"/>
                  <a:pt x="245603" y="241347"/>
                  <a:pt x="251003" y="241347"/>
                </a:cubicBezTo>
                <a:close/>
                <a:moveTo>
                  <a:pt x="492223" y="241345"/>
                </a:moveTo>
                <a:cubicBezTo>
                  <a:pt x="497559" y="241345"/>
                  <a:pt x="501943" y="245667"/>
                  <a:pt x="501943" y="251069"/>
                </a:cubicBezTo>
                <a:cubicBezTo>
                  <a:pt x="501943" y="256471"/>
                  <a:pt x="497623" y="260856"/>
                  <a:pt x="492223" y="260856"/>
                </a:cubicBezTo>
                <a:cubicBezTo>
                  <a:pt x="486823" y="260856"/>
                  <a:pt x="482439" y="256407"/>
                  <a:pt x="482439" y="251069"/>
                </a:cubicBezTo>
                <a:cubicBezTo>
                  <a:pt x="482439" y="245730"/>
                  <a:pt x="486823" y="241345"/>
                  <a:pt x="492223" y="241345"/>
                </a:cubicBezTo>
                <a:close/>
                <a:moveTo>
                  <a:pt x="733444" y="241342"/>
                </a:moveTo>
                <a:cubicBezTo>
                  <a:pt x="738779" y="241342"/>
                  <a:pt x="743163" y="245664"/>
                  <a:pt x="743163" y="251066"/>
                </a:cubicBezTo>
                <a:cubicBezTo>
                  <a:pt x="743163" y="256468"/>
                  <a:pt x="738843" y="260853"/>
                  <a:pt x="733444" y="260853"/>
                </a:cubicBezTo>
                <a:cubicBezTo>
                  <a:pt x="728044" y="260853"/>
                  <a:pt x="723660" y="256404"/>
                  <a:pt x="723660" y="251066"/>
                </a:cubicBezTo>
                <a:cubicBezTo>
                  <a:pt x="723660" y="245727"/>
                  <a:pt x="728044" y="241342"/>
                  <a:pt x="733444" y="241342"/>
                </a:cubicBezTo>
                <a:close/>
                <a:moveTo>
                  <a:pt x="974664" y="241340"/>
                </a:moveTo>
                <a:cubicBezTo>
                  <a:pt x="980063" y="241340"/>
                  <a:pt x="984447" y="245662"/>
                  <a:pt x="984447" y="251064"/>
                </a:cubicBezTo>
                <a:cubicBezTo>
                  <a:pt x="984447" y="256466"/>
                  <a:pt x="980000" y="260851"/>
                  <a:pt x="974664" y="260851"/>
                </a:cubicBezTo>
                <a:cubicBezTo>
                  <a:pt x="969328" y="260851"/>
                  <a:pt x="964944" y="256402"/>
                  <a:pt x="964944" y="251064"/>
                </a:cubicBezTo>
                <a:cubicBezTo>
                  <a:pt x="964944" y="245725"/>
                  <a:pt x="969264" y="241340"/>
                  <a:pt x="974664" y="241340"/>
                </a:cubicBezTo>
                <a:close/>
                <a:moveTo>
                  <a:pt x="1215884" y="241337"/>
                </a:moveTo>
                <a:cubicBezTo>
                  <a:pt x="1221284" y="241337"/>
                  <a:pt x="1225668" y="245659"/>
                  <a:pt x="1225668" y="251061"/>
                </a:cubicBezTo>
                <a:cubicBezTo>
                  <a:pt x="1225668" y="256463"/>
                  <a:pt x="1221221" y="260848"/>
                  <a:pt x="1215884" y="260848"/>
                </a:cubicBezTo>
                <a:cubicBezTo>
                  <a:pt x="1210548" y="260848"/>
                  <a:pt x="1206164" y="256399"/>
                  <a:pt x="1206164" y="251061"/>
                </a:cubicBezTo>
                <a:cubicBezTo>
                  <a:pt x="1206164" y="245722"/>
                  <a:pt x="1210484" y="241337"/>
                  <a:pt x="1215884" y="241337"/>
                </a:cubicBezTo>
                <a:close/>
                <a:moveTo>
                  <a:pt x="1457105" y="241335"/>
                </a:moveTo>
                <a:cubicBezTo>
                  <a:pt x="1462441" y="241335"/>
                  <a:pt x="1466825" y="245657"/>
                  <a:pt x="1466825" y="251059"/>
                </a:cubicBezTo>
                <a:cubicBezTo>
                  <a:pt x="1466825" y="256461"/>
                  <a:pt x="1462505" y="260846"/>
                  <a:pt x="1457105" y="260846"/>
                </a:cubicBezTo>
                <a:cubicBezTo>
                  <a:pt x="1451705" y="260846"/>
                  <a:pt x="1447321" y="256397"/>
                  <a:pt x="1447321" y="251059"/>
                </a:cubicBezTo>
                <a:cubicBezTo>
                  <a:pt x="1447321" y="245720"/>
                  <a:pt x="1451705" y="241335"/>
                  <a:pt x="1457105" y="241335"/>
                </a:cubicBezTo>
                <a:close/>
                <a:moveTo>
                  <a:pt x="1698330" y="241332"/>
                </a:moveTo>
                <a:cubicBezTo>
                  <a:pt x="1703731" y="241332"/>
                  <a:pt x="1708116" y="245654"/>
                  <a:pt x="1708116" y="251056"/>
                </a:cubicBezTo>
                <a:cubicBezTo>
                  <a:pt x="1708116" y="256458"/>
                  <a:pt x="1703731" y="260843"/>
                  <a:pt x="1698330" y="260843"/>
                </a:cubicBezTo>
                <a:cubicBezTo>
                  <a:pt x="1692929" y="260843"/>
                  <a:pt x="1688545" y="256394"/>
                  <a:pt x="1688545" y="251056"/>
                </a:cubicBezTo>
                <a:cubicBezTo>
                  <a:pt x="1688545" y="245717"/>
                  <a:pt x="1692929" y="241332"/>
                  <a:pt x="1698330" y="241332"/>
                </a:cubicBezTo>
                <a:close/>
                <a:moveTo>
                  <a:pt x="1939580" y="241330"/>
                </a:moveTo>
                <a:cubicBezTo>
                  <a:pt x="1944978" y="241330"/>
                  <a:pt x="1949362" y="245652"/>
                  <a:pt x="1949362" y="251054"/>
                </a:cubicBezTo>
                <a:cubicBezTo>
                  <a:pt x="1949362" y="256456"/>
                  <a:pt x="1944916" y="260841"/>
                  <a:pt x="1939580" y="260841"/>
                </a:cubicBezTo>
                <a:cubicBezTo>
                  <a:pt x="1934242" y="260841"/>
                  <a:pt x="1929858" y="256392"/>
                  <a:pt x="1929858" y="251054"/>
                </a:cubicBezTo>
                <a:cubicBezTo>
                  <a:pt x="1929858" y="245715"/>
                  <a:pt x="1934178" y="241330"/>
                  <a:pt x="1939580" y="241330"/>
                </a:cubicBezTo>
                <a:close/>
                <a:moveTo>
                  <a:pt x="2180788" y="241327"/>
                </a:moveTo>
                <a:cubicBezTo>
                  <a:pt x="2186189" y="241327"/>
                  <a:pt x="2190577" y="245649"/>
                  <a:pt x="2190577" y="251051"/>
                </a:cubicBezTo>
                <a:cubicBezTo>
                  <a:pt x="2190577" y="256453"/>
                  <a:pt x="2186128" y="260838"/>
                  <a:pt x="2180788" y="260838"/>
                </a:cubicBezTo>
                <a:cubicBezTo>
                  <a:pt x="2175475" y="260838"/>
                  <a:pt x="2171080" y="256389"/>
                  <a:pt x="2171080" y="251051"/>
                </a:cubicBezTo>
                <a:cubicBezTo>
                  <a:pt x="2171080" y="245712"/>
                  <a:pt x="2175412" y="241327"/>
                  <a:pt x="2180788" y="241327"/>
                </a:cubicBezTo>
                <a:close/>
                <a:moveTo>
                  <a:pt x="2422035" y="241325"/>
                </a:moveTo>
                <a:cubicBezTo>
                  <a:pt x="2427369" y="241325"/>
                  <a:pt x="2431751" y="245647"/>
                  <a:pt x="2431751" y="251049"/>
                </a:cubicBezTo>
                <a:cubicBezTo>
                  <a:pt x="2431751" y="256451"/>
                  <a:pt x="2427432" y="260836"/>
                  <a:pt x="2422035" y="260836"/>
                </a:cubicBezTo>
                <a:cubicBezTo>
                  <a:pt x="2416637" y="260836"/>
                  <a:pt x="2412254" y="256387"/>
                  <a:pt x="2412254" y="251049"/>
                </a:cubicBezTo>
                <a:cubicBezTo>
                  <a:pt x="2412254" y="245710"/>
                  <a:pt x="2416637" y="241325"/>
                  <a:pt x="2422035" y="241325"/>
                </a:cubicBezTo>
                <a:close/>
                <a:moveTo>
                  <a:pt x="2663272" y="241322"/>
                </a:moveTo>
                <a:cubicBezTo>
                  <a:pt x="2668609" y="241322"/>
                  <a:pt x="2672996" y="245644"/>
                  <a:pt x="2672996" y="251046"/>
                </a:cubicBezTo>
                <a:cubicBezTo>
                  <a:pt x="2672996" y="256448"/>
                  <a:pt x="2668674" y="260833"/>
                  <a:pt x="2663272" y="260833"/>
                </a:cubicBezTo>
                <a:cubicBezTo>
                  <a:pt x="2657873" y="260833"/>
                  <a:pt x="2653489" y="256384"/>
                  <a:pt x="2653489" y="251046"/>
                </a:cubicBezTo>
                <a:cubicBezTo>
                  <a:pt x="2653489" y="245707"/>
                  <a:pt x="2657873" y="241322"/>
                  <a:pt x="2663272" y="241322"/>
                </a:cubicBezTo>
                <a:close/>
                <a:moveTo>
                  <a:pt x="2904569" y="241319"/>
                </a:moveTo>
                <a:cubicBezTo>
                  <a:pt x="2909969" y="241319"/>
                  <a:pt x="2914352" y="245641"/>
                  <a:pt x="2914352" y="251044"/>
                </a:cubicBezTo>
                <a:cubicBezTo>
                  <a:pt x="2914352" y="256445"/>
                  <a:pt x="2909969" y="260830"/>
                  <a:pt x="2904569" y="260830"/>
                </a:cubicBezTo>
                <a:cubicBezTo>
                  <a:pt x="2899171" y="260830"/>
                  <a:pt x="2894788" y="256381"/>
                  <a:pt x="2894788" y="251044"/>
                </a:cubicBezTo>
                <a:cubicBezTo>
                  <a:pt x="2894788" y="245704"/>
                  <a:pt x="2899171" y="241319"/>
                  <a:pt x="2904569" y="241319"/>
                </a:cubicBezTo>
                <a:close/>
                <a:moveTo>
                  <a:pt x="3145749" y="241317"/>
                </a:moveTo>
                <a:cubicBezTo>
                  <a:pt x="3151147" y="241317"/>
                  <a:pt x="3155530" y="245639"/>
                  <a:pt x="3155530" y="251041"/>
                </a:cubicBezTo>
                <a:cubicBezTo>
                  <a:pt x="3155530" y="256443"/>
                  <a:pt x="3151084" y="260828"/>
                  <a:pt x="3145749" y="260828"/>
                </a:cubicBezTo>
                <a:cubicBezTo>
                  <a:pt x="3140413" y="260828"/>
                  <a:pt x="3136030" y="256379"/>
                  <a:pt x="3136030" y="251041"/>
                </a:cubicBezTo>
                <a:cubicBezTo>
                  <a:pt x="3136030" y="245702"/>
                  <a:pt x="3140349" y="241317"/>
                  <a:pt x="3145749" y="241317"/>
                </a:cubicBezTo>
                <a:close/>
                <a:moveTo>
                  <a:pt x="3386956" y="241314"/>
                </a:moveTo>
                <a:cubicBezTo>
                  <a:pt x="3392357" y="241314"/>
                  <a:pt x="3396742" y="245636"/>
                  <a:pt x="3396742" y="251038"/>
                </a:cubicBezTo>
                <a:cubicBezTo>
                  <a:pt x="3396742" y="256440"/>
                  <a:pt x="3392294" y="260825"/>
                  <a:pt x="3386956" y="260825"/>
                </a:cubicBezTo>
                <a:cubicBezTo>
                  <a:pt x="3381619" y="260825"/>
                  <a:pt x="3377235" y="256376"/>
                  <a:pt x="3377235" y="251038"/>
                </a:cubicBezTo>
                <a:cubicBezTo>
                  <a:pt x="3377235" y="245699"/>
                  <a:pt x="3381555" y="241314"/>
                  <a:pt x="3386956" y="241314"/>
                </a:cubicBezTo>
                <a:close/>
                <a:moveTo>
                  <a:pt x="3628209" y="241312"/>
                </a:moveTo>
                <a:cubicBezTo>
                  <a:pt x="3633528" y="241312"/>
                  <a:pt x="3637930" y="245634"/>
                  <a:pt x="3637930" y="251036"/>
                </a:cubicBezTo>
                <a:cubicBezTo>
                  <a:pt x="3637930" y="256438"/>
                  <a:pt x="3633592" y="260823"/>
                  <a:pt x="3628209" y="260823"/>
                </a:cubicBezTo>
                <a:cubicBezTo>
                  <a:pt x="3622813" y="260823"/>
                  <a:pt x="3618428" y="256374"/>
                  <a:pt x="3618428" y="251036"/>
                </a:cubicBezTo>
                <a:cubicBezTo>
                  <a:pt x="3618428" y="245697"/>
                  <a:pt x="3622813" y="241312"/>
                  <a:pt x="3628209" y="241312"/>
                </a:cubicBezTo>
                <a:close/>
                <a:moveTo>
                  <a:pt x="3869427" y="241309"/>
                </a:moveTo>
                <a:cubicBezTo>
                  <a:pt x="3874761" y="241309"/>
                  <a:pt x="3879147" y="245631"/>
                  <a:pt x="3879147" y="251033"/>
                </a:cubicBezTo>
                <a:cubicBezTo>
                  <a:pt x="3879147" y="256435"/>
                  <a:pt x="3874826" y="260820"/>
                  <a:pt x="3869427" y="260820"/>
                </a:cubicBezTo>
                <a:cubicBezTo>
                  <a:pt x="3864029" y="260820"/>
                  <a:pt x="3859645" y="256371"/>
                  <a:pt x="3859645" y="251033"/>
                </a:cubicBezTo>
                <a:cubicBezTo>
                  <a:pt x="3859645" y="245694"/>
                  <a:pt x="3864029" y="241309"/>
                  <a:pt x="3869427" y="241309"/>
                </a:cubicBezTo>
                <a:close/>
                <a:moveTo>
                  <a:pt x="4110581" y="241307"/>
                </a:moveTo>
                <a:cubicBezTo>
                  <a:pt x="4115984" y="241307"/>
                  <a:pt x="4120362" y="245629"/>
                  <a:pt x="4120362" y="251031"/>
                </a:cubicBezTo>
                <a:cubicBezTo>
                  <a:pt x="4120362" y="256433"/>
                  <a:pt x="4115984" y="260818"/>
                  <a:pt x="4110581" y="260818"/>
                </a:cubicBezTo>
                <a:cubicBezTo>
                  <a:pt x="4105180" y="260818"/>
                  <a:pt x="4100797" y="256369"/>
                  <a:pt x="4100797" y="251031"/>
                </a:cubicBezTo>
                <a:cubicBezTo>
                  <a:pt x="4100797" y="245692"/>
                  <a:pt x="4105180" y="241307"/>
                  <a:pt x="4110581" y="241307"/>
                </a:cubicBezTo>
                <a:close/>
                <a:moveTo>
                  <a:pt x="4351806" y="241304"/>
                </a:moveTo>
                <a:cubicBezTo>
                  <a:pt x="4357195" y="241304"/>
                  <a:pt x="4361580" y="245626"/>
                  <a:pt x="4361580" y="251028"/>
                </a:cubicBezTo>
                <a:cubicBezTo>
                  <a:pt x="4361580" y="256430"/>
                  <a:pt x="4357195" y="260815"/>
                  <a:pt x="4351806" y="260815"/>
                </a:cubicBezTo>
                <a:cubicBezTo>
                  <a:pt x="4346397" y="260815"/>
                  <a:pt x="4342006" y="256366"/>
                  <a:pt x="4342006" y="251028"/>
                </a:cubicBezTo>
                <a:cubicBezTo>
                  <a:pt x="4342006" y="245689"/>
                  <a:pt x="4346397" y="241304"/>
                  <a:pt x="4351806" y="241304"/>
                </a:cubicBezTo>
                <a:close/>
                <a:moveTo>
                  <a:pt x="4593017" y="241302"/>
                </a:moveTo>
                <a:cubicBezTo>
                  <a:pt x="4598413" y="241302"/>
                  <a:pt x="4602795" y="245624"/>
                  <a:pt x="4602795" y="251026"/>
                </a:cubicBezTo>
                <a:cubicBezTo>
                  <a:pt x="4602795" y="256428"/>
                  <a:pt x="4598350" y="260813"/>
                  <a:pt x="4593017" y="260813"/>
                </a:cubicBezTo>
                <a:cubicBezTo>
                  <a:pt x="4587686" y="260813"/>
                  <a:pt x="4583304" y="256364"/>
                  <a:pt x="4583304" y="251026"/>
                </a:cubicBezTo>
                <a:cubicBezTo>
                  <a:pt x="4583304" y="245687"/>
                  <a:pt x="4587620" y="241302"/>
                  <a:pt x="4593017" y="241302"/>
                </a:cubicBezTo>
                <a:close/>
                <a:moveTo>
                  <a:pt x="4834252" y="241299"/>
                </a:moveTo>
                <a:cubicBezTo>
                  <a:pt x="4839658" y="241299"/>
                  <a:pt x="4844038" y="245621"/>
                  <a:pt x="4844038" y="251023"/>
                </a:cubicBezTo>
                <a:cubicBezTo>
                  <a:pt x="4844038" y="256425"/>
                  <a:pt x="4839595" y="260810"/>
                  <a:pt x="4834252" y="260810"/>
                </a:cubicBezTo>
                <a:cubicBezTo>
                  <a:pt x="4828915" y="260810"/>
                  <a:pt x="4824532" y="256361"/>
                  <a:pt x="4824532" y="251023"/>
                </a:cubicBezTo>
                <a:cubicBezTo>
                  <a:pt x="4824532" y="245684"/>
                  <a:pt x="4828851" y="241299"/>
                  <a:pt x="4834252" y="241299"/>
                </a:cubicBezTo>
                <a:close/>
                <a:moveTo>
                  <a:pt x="5075485" y="241297"/>
                </a:moveTo>
                <a:cubicBezTo>
                  <a:pt x="5080819" y="241297"/>
                  <a:pt x="5085201" y="245619"/>
                  <a:pt x="5085201" y="251021"/>
                </a:cubicBezTo>
                <a:cubicBezTo>
                  <a:pt x="5085201" y="256423"/>
                  <a:pt x="5080882" y="260808"/>
                  <a:pt x="5075485" y="260808"/>
                </a:cubicBezTo>
                <a:cubicBezTo>
                  <a:pt x="5070086" y="260808"/>
                  <a:pt x="5065704" y="256359"/>
                  <a:pt x="5065704" y="251021"/>
                </a:cubicBezTo>
                <a:cubicBezTo>
                  <a:pt x="5065704" y="245682"/>
                  <a:pt x="5070086" y="241297"/>
                  <a:pt x="5075485" y="241297"/>
                </a:cubicBezTo>
                <a:close/>
                <a:moveTo>
                  <a:pt x="5316710" y="241294"/>
                </a:moveTo>
                <a:cubicBezTo>
                  <a:pt x="5322044" y="241294"/>
                  <a:pt x="5326429" y="245616"/>
                  <a:pt x="5326429" y="251018"/>
                </a:cubicBezTo>
                <a:cubicBezTo>
                  <a:pt x="5326429" y="256420"/>
                  <a:pt x="5322105" y="260805"/>
                  <a:pt x="5316710" y="260805"/>
                </a:cubicBezTo>
                <a:cubicBezTo>
                  <a:pt x="5311314" y="260805"/>
                  <a:pt x="5306924" y="256356"/>
                  <a:pt x="5306924" y="251018"/>
                </a:cubicBezTo>
                <a:cubicBezTo>
                  <a:pt x="5306924" y="245679"/>
                  <a:pt x="5311314" y="241294"/>
                  <a:pt x="5316710" y="241294"/>
                </a:cubicBezTo>
                <a:close/>
                <a:moveTo>
                  <a:pt x="5557991" y="241292"/>
                </a:moveTo>
                <a:cubicBezTo>
                  <a:pt x="5563391" y="241292"/>
                  <a:pt x="5567774" y="245614"/>
                  <a:pt x="5567774" y="251016"/>
                </a:cubicBezTo>
                <a:cubicBezTo>
                  <a:pt x="5567774" y="256418"/>
                  <a:pt x="5563391" y="260803"/>
                  <a:pt x="5557991" y="260803"/>
                </a:cubicBezTo>
                <a:cubicBezTo>
                  <a:pt x="5552591" y="260803"/>
                  <a:pt x="5548208" y="256354"/>
                  <a:pt x="5548208" y="251016"/>
                </a:cubicBezTo>
                <a:cubicBezTo>
                  <a:pt x="5548208" y="245677"/>
                  <a:pt x="5552591" y="241292"/>
                  <a:pt x="5557991" y="241292"/>
                </a:cubicBezTo>
                <a:close/>
                <a:moveTo>
                  <a:pt x="5799205" y="241289"/>
                </a:moveTo>
                <a:cubicBezTo>
                  <a:pt x="5804606" y="241289"/>
                  <a:pt x="5808989" y="245611"/>
                  <a:pt x="5808989" y="251013"/>
                </a:cubicBezTo>
                <a:cubicBezTo>
                  <a:pt x="5808989" y="256415"/>
                  <a:pt x="5804542" y="260800"/>
                  <a:pt x="5799205" y="260800"/>
                </a:cubicBezTo>
                <a:cubicBezTo>
                  <a:pt x="5793870" y="260800"/>
                  <a:pt x="5789486" y="256351"/>
                  <a:pt x="5789486" y="251013"/>
                </a:cubicBezTo>
                <a:cubicBezTo>
                  <a:pt x="5789486" y="245674"/>
                  <a:pt x="5793806" y="241289"/>
                  <a:pt x="5799205" y="241289"/>
                </a:cubicBezTo>
                <a:close/>
                <a:moveTo>
                  <a:pt x="6040432" y="241287"/>
                </a:moveTo>
                <a:cubicBezTo>
                  <a:pt x="6045832" y="241287"/>
                  <a:pt x="6050216" y="245609"/>
                  <a:pt x="6050216" y="251011"/>
                </a:cubicBezTo>
                <a:cubicBezTo>
                  <a:pt x="6050216" y="256413"/>
                  <a:pt x="6045769" y="260798"/>
                  <a:pt x="6040432" y="260798"/>
                </a:cubicBezTo>
                <a:cubicBezTo>
                  <a:pt x="6035095" y="260798"/>
                  <a:pt x="6030712" y="256349"/>
                  <a:pt x="6030712" y="251011"/>
                </a:cubicBezTo>
                <a:cubicBezTo>
                  <a:pt x="6030712" y="245672"/>
                  <a:pt x="6035032" y="241287"/>
                  <a:pt x="6040432" y="241287"/>
                </a:cubicBezTo>
                <a:close/>
                <a:moveTo>
                  <a:pt x="6281661" y="241284"/>
                </a:moveTo>
                <a:cubicBezTo>
                  <a:pt x="6286997" y="241284"/>
                  <a:pt x="6291381" y="245606"/>
                  <a:pt x="6291381" y="251008"/>
                </a:cubicBezTo>
                <a:cubicBezTo>
                  <a:pt x="6291381" y="256410"/>
                  <a:pt x="6287061" y="260795"/>
                  <a:pt x="6281661" y="260795"/>
                </a:cubicBezTo>
                <a:cubicBezTo>
                  <a:pt x="6276261" y="260795"/>
                  <a:pt x="6271877" y="256346"/>
                  <a:pt x="6271877" y="251008"/>
                </a:cubicBezTo>
                <a:cubicBezTo>
                  <a:pt x="6271877" y="245669"/>
                  <a:pt x="6276261" y="241284"/>
                  <a:pt x="6281661" y="241284"/>
                </a:cubicBezTo>
                <a:close/>
                <a:moveTo>
                  <a:pt x="6522889" y="241281"/>
                </a:moveTo>
                <a:cubicBezTo>
                  <a:pt x="6528225" y="241281"/>
                  <a:pt x="6532610" y="245603"/>
                  <a:pt x="6532610" y="251006"/>
                </a:cubicBezTo>
                <a:cubicBezTo>
                  <a:pt x="6532610" y="256407"/>
                  <a:pt x="6528289" y="260792"/>
                  <a:pt x="6522889" y="260792"/>
                </a:cubicBezTo>
                <a:cubicBezTo>
                  <a:pt x="6517489" y="260792"/>
                  <a:pt x="6513105" y="256344"/>
                  <a:pt x="6513105" y="251006"/>
                </a:cubicBezTo>
                <a:cubicBezTo>
                  <a:pt x="6513105" y="245666"/>
                  <a:pt x="6517489" y="241281"/>
                  <a:pt x="6522889" y="241281"/>
                </a:cubicBezTo>
                <a:close/>
                <a:moveTo>
                  <a:pt x="6764118" y="241279"/>
                </a:moveTo>
                <a:cubicBezTo>
                  <a:pt x="6769518" y="241279"/>
                  <a:pt x="6773902" y="245601"/>
                  <a:pt x="6773902" y="251003"/>
                </a:cubicBezTo>
                <a:cubicBezTo>
                  <a:pt x="6773902" y="256405"/>
                  <a:pt x="6769518" y="260790"/>
                  <a:pt x="6764118" y="260790"/>
                </a:cubicBezTo>
                <a:cubicBezTo>
                  <a:pt x="6758718" y="260790"/>
                  <a:pt x="6754335" y="256341"/>
                  <a:pt x="6754335" y="251003"/>
                </a:cubicBezTo>
                <a:cubicBezTo>
                  <a:pt x="6754335" y="245664"/>
                  <a:pt x="6758718" y="241279"/>
                  <a:pt x="6764118" y="241279"/>
                </a:cubicBezTo>
                <a:close/>
                <a:moveTo>
                  <a:pt x="7005346" y="241276"/>
                </a:moveTo>
                <a:cubicBezTo>
                  <a:pt x="7010746" y="241276"/>
                  <a:pt x="7015130" y="245598"/>
                  <a:pt x="7015130" y="251000"/>
                </a:cubicBezTo>
                <a:cubicBezTo>
                  <a:pt x="7015130" y="256402"/>
                  <a:pt x="7010683" y="260787"/>
                  <a:pt x="7005346" y="260787"/>
                </a:cubicBezTo>
                <a:cubicBezTo>
                  <a:pt x="7000009" y="260787"/>
                  <a:pt x="6995626" y="256338"/>
                  <a:pt x="6995626" y="251000"/>
                </a:cubicBezTo>
                <a:cubicBezTo>
                  <a:pt x="6995626" y="245661"/>
                  <a:pt x="6999946" y="241276"/>
                  <a:pt x="7005346" y="241276"/>
                </a:cubicBezTo>
                <a:close/>
                <a:moveTo>
                  <a:pt x="7246575" y="241274"/>
                </a:moveTo>
                <a:cubicBezTo>
                  <a:pt x="7251975" y="241274"/>
                  <a:pt x="7256359" y="245596"/>
                  <a:pt x="7256359" y="250998"/>
                </a:cubicBezTo>
                <a:cubicBezTo>
                  <a:pt x="7256359" y="256400"/>
                  <a:pt x="7251912" y="260785"/>
                  <a:pt x="7246575" y="260785"/>
                </a:cubicBezTo>
                <a:cubicBezTo>
                  <a:pt x="7241238" y="260785"/>
                  <a:pt x="7236855" y="256336"/>
                  <a:pt x="7236855" y="250998"/>
                </a:cubicBezTo>
                <a:cubicBezTo>
                  <a:pt x="7236855" y="245659"/>
                  <a:pt x="7241175" y="241274"/>
                  <a:pt x="7246575" y="241274"/>
                </a:cubicBezTo>
                <a:close/>
                <a:moveTo>
                  <a:pt x="7487803" y="241271"/>
                </a:moveTo>
                <a:cubicBezTo>
                  <a:pt x="7493139" y="241271"/>
                  <a:pt x="7497524" y="245593"/>
                  <a:pt x="7497524" y="250995"/>
                </a:cubicBezTo>
                <a:cubicBezTo>
                  <a:pt x="7497524" y="256397"/>
                  <a:pt x="7493203" y="260782"/>
                  <a:pt x="7487803" y="260782"/>
                </a:cubicBezTo>
                <a:cubicBezTo>
                  <a:pt x="7482403" y="260782"/>
                  <a:pt x="7478019" y="256333"/>
                  <a:pt x="7478019" y="250995"/>
                </a:cubicBezTo>
                <a:cubicBezTo>
                  <a:pt x="7478019" y="245656"/>
                  <a:pt x="7482403" y="241271"/>
                  <a:pt x="7487803" y="241271"/>
                </a:cubicBezTo>
                <a:close/>
                <a:moveTo>
                  <a:pt x="7729032" y="241269"/>
                </a:moveTo>
                <a:cubicBezTo>
                  <a:pt x="7734369" y="241269"/>
                  <a:pt x="7738753" y="245591"/>
                  <a:pt x="7738753" y="250993"/>
                </a:cubicBezTo>
                <a:cubicBezTo>
                  <a:pt x="7738753" y="256395"/>
                  <a:pt x="7734432" y="260780"/>
                  <a:pt x="7729032" y="260780"/>
                </a:cubicBezTo>
                <a:cubicBezTo>
                  <a:pt x="7723632" y="260780"/>
                  <a:pt x="7719249" y="256331"/>
                  <a:pt x="7719249" y="250993"/>
                </a:cubicBezTo>
                <a:cubicBezTo>
                  <a:pt x="7719249" y="245654"/>
                  <a:pt x="7723632" y="241269"/>
                  <a:pt x="7729032" y="241269"/>
                </a:cubicBezTo>
                <a:close/>
                <a:moveTo>
                  <a:pt x="7970260" y="241266"/>
                </a:moveTo>
                <a:cubicBezTo>
                  <a:pt x="7975661" y="241266"/>
                  <a:pt x="7980044" y="245588"/>
                  <a:pt x="7980044" y="250990"/>
                </a:cubicBezTo>
                <a:cubicBezTo>
                  <a:pt x="7980044" y="256392"/>
                  <a:pt x="7975661" y="260777"/>
                  <a:pt x="7970260" y="260777"/>
                </a:cubicBezTo>
                <a:cubicBezTo>
                  <a:pt x="7964860" y="260777"/>
                  <a:pt x="7960477" y="256328"/>
                  <a:pt x="7960477" y="250990"/>
                </a:cubicBezTo>
                <a:cubicBezTo>
                  <a:pt x="7960477" y="245651"/>
                  <a:pt x="7964860" y="241266"/>
                  <a:pt x="7970260" y="241266"/>
                </a:cubicBezTo>
                <a:close/>
                <a:moveTo>
                  <a:pt x="8211553" y="241264"/>
                </a:moveTo>
                <a:cubicBezTo>
                  <a:pt x="8216889" y="241264"/>
                  <a:pt x="8221273" y="245586"/>
                  <a:pt x="8221273" y="250988"/>
                </a:cubicBezTo>
                <a:cubicBezTo>
                  <a:pt x="8221273" y="256390"/>
                  <a:pt x="8216953" y="260775"/>
                  <a:pt x="8211553" y="260775"/>
                </a:cubicBezTo>
                <a:cubicBezTo>
                  <a:pt x="8206152" y="260775"/>
                  <a:pt x="8201769" y="256326"/>
                  <a:pt x="8201769" y="250988"/>
                </a:cubicBezTo>
                <a:cubicBezTo>
                  <a:pt x="8201769" y="245649"/>
                  <a:pt x="8206152" y="241264"/>
                  <a:pt x="8211553" y="241264"/>
                </a:cubicBezTo>
                <a:close/>
                <a:moveTo>
                  <a:pt x="8452781" y="241261"/>
                </a:moveTo>
                <a:cubicBezTo>
                  <a:pt x="8458181" y="241261"/>
                  <a:pt x="8462566" y="245583"/>
                  <a:pt x="8462566" y="250985"/>
                </a:cubicBezTo>
                <a:cubicBezTo>
                  <a:pt x="8462566" y="256387"/>
                  <a:pt x="8458118" y="260772"/>
                  <a:pt x="8452781" y="260772"/>
                </a:cubicBezTo>
                <a:cubicBezTo>
                  <a:pt x="8447445" y="260772"/>
                  <a:pt x="8443061" y="256323"/>
                  <a:pt x="8443061" y="250985"/>
                </a:cubicBezTo>
                <a:cubicBezTo>
                  <a:pt x="8443061" y="245646"/>
                  <a:pt x="8447381" y="241261"/>
                  <a:pt x="8452781" y="241261"/>
                </a:cubicBezTo>
                <a:close/>
                <a:moveTo>
                  <a:pt x="8694009" y="241259"/>
                </a:moveTo>
                <a:cubicBezTo>
                  <a:pt x="8699346" y="241259"/>
                  <a:pt x="8703730" y="245581"/>
                  <a:pt x="8703730" y="250983"/>
                </a:cubicBezTo>
                <a:cubicBezTo>
                  <a:pt x="8703730" y="256385"/>
                  <a:pt x="8699346" y="260770"/>
                  <a:pt x="8694009" y="260770"/>
                </a:cubicBezTo>
                <a:cubicBezTo>
                  <a:pt x="8688673" y="260770"/>
                  <a:pt x="8684289" y="256321"/>
                  <a:pt x="8684289" y="250983"/>
                </a:cubicBezTo>
                <a:cubicBezTo>
                  <a:pt x="8684289" y="245644"/>
                  <a:pt x="8688609" y="241259"/>
                  <a:pt x="8694009" y="241259"/>
                </a:cubicBezTo>
                <a:close/>
                <a:moveTo>
                  <a:pt x="8935237" y="241256"/>
                </a:moveTo>
                <a:cubicBezTo>
                  <a:pt x="8940574" y="241256"/>
                  <a:pt x="8944958" y="245578"/>
                  <a:pt x="8944958" y="250980"/>
                </a:cubicBezTo>
                <a:cubicBezTo>
                  <a:pt x="8944958" y="256382"/>
                  <a:pt x="8940638" y="260767"/>
                  <a:pt x="8935237" y="260767"/>
                </a:cubicBezTo>
                <a:cubicBezTo>
                  <a:pt x="8929837" y="260767"/>
                  <a:pt x="8925454" y="256318"/>
                  <a:pt x="8925454" y="250980"/>
                </a:cubicBezTo>
                <a:cubicBezTo>
                  <a:pt x="8925454" y="245641"/>
                  <a:pt x="8929837" y="241256"/>
                  <a:pt x="8935237" y="241256"/>
                </a:cubicBezTo>
                <a:close/>
                <a:moveTo>
                  <a:pt x="9176467" y="241254"/>
                </a:moveTo>
                <a:cubicBezTo>
                  <a:pt x="9181803" y="241254"/>
                  <a:pt x="9186187" y="245576"/>
                  <a:pt x="9186187" y="250978"/>
                </a:cubicBezTo>
                <a:cubicBezTo>
                  <a:pt x="9186187" y="256380"/>
                  <a:pt x="9181867" y="260765"/>
                  <a:pt x="9176467" y="260765"/>
                </a:cubicBezTo>
                <a:cubicBezTo>
                  <a:pt x="9171066" y="260765"/>
                  <a:pt x="9166683" y="256316"/>
                  <a:pt x="9166683" y="250978"/>
                </a:cubicBezTo>
                <a:cubicBezTo>
                  <a:pt x="9166683" y="245639"/>
                  <a:pt x="9171066" y="241254"/>
                  <a:pt x="9176467" y="241254"/>
                </a:cubicBezTo>
                <a:close/>
                <a:moveTo>
                  <a:pt x="9417695" y="241251"/>
                </a:moveTo>
                <a:cubicBezTo>
                  <a:pt x="9423031" y="241251"/>
                  <a:pt x="9427416" y="245573"/>
                  <a:pt x="9427416" y="250975"/>
                </a:cubicBezTo>
                <a:cubicBezTo>
                  <a:pt x="9427416" y="256377"/>
                  <a:pt x="9423095" y="260762"/>
                  <a:pt x="9417695" y="260762"/>
                </a:cubicBezTo>
                <a:cubicBezTo>
                  <a:pt x="9412295" y="260762"/>
                  <a:pt x="9407911" y="256313"/>
                  <a:pt x="9407911" y="250975"/>
                </a:cubicBezTo>
                <a:cubicBezTo>
                  <a:pt x="9407911" y="245636"/>
                  <a:pt x="9412295" y="241251"/>
                  <a:pt x="9417695" y="241251"/>
                </a:cubicBezTo>
                <a:close/>
                <a:moveTo>
                  <a:pt x="9649203" y="129"/>
                </a:moveTo>
                <a:cubicBezTo>
                  <a:pt x="9654540" y="129"/>
                  <a:pt x="9658923" y="4578"/>
                  <a:pt x="9658923" y="9916"/>
                </a:cubicBezTo>
                <a:cubicBezTo>
                  <a:pt x="9658923" y="15255"/>
                  <a:pt x="9654540" y="19640"/>
                  <a:pt x="9649203" y="19640"/>
                </a:cubicBezTo>
                <a:cubicBezTo>
                  <a:pt x="9643866" y="19640"/>
                  <a:pt x="9639483" y="15318"/>
                  <a:pt x="9639483" y="9916"/>
                </a:cubicBezTo>
                <a:cubicBezTo>
                  <a:pt x="9639483" y="4514"/>
                  <a:pt x="9643803" y="129"/>
                  <a:pt x="9649203" y="129"/>
                </a:cubicBezTo>
                <a:close/>
                <a:moveTo>
                  <a:pt x="9890432" y="126"/>
                </a:moveTo>
                <a:cubicBezTo>
                  <a:pt x="9895768" y="126"/>
                  <a:pt x="9900152" y="4575"/>
                  <a:pt x="9900152" y="9913"/>
                </a:cubicBezTo>
                <a:cubicBezTo>
                  <a:pt x="9900152" y="15252"/>
                  <a:pt x="9895832" y="19637"/>
                  <a:pt x="9890432" y="19637"/>
                </a:cubicBezTo>
                <a:cubicBezTo>
                  <a:pt x="9885031" y="19637"/>
                  <a:pt x="9880648" y="15315"/>
                  <a:pt x="9880648" y="9913"/>
                </a:cubicBezTo>
                <a:cubicBezTo>
                  <a:pt x="9880648" y="4511"/>
                  <a:pt x="9885031" y="126"/>
                  <a:pt x="9890432" y="126"/>
                </a:cubicBezTo>
                <a:close/>
                <a:moveTo>
                  <a:pt x="10131660" y="124"/>
                </a:moveTo>
                <a:cubicBezTo>
                  <a:pt x="10137060" y="124"/>
                  <a:pt x="10141444" y="4573"/>
                  <a:pt x="10141444" y="9911"/>
                </a:cubicBezTo>
                <a:cubicBezTo>
                  <a:pt x="10141444" y="15250"/>
                  <a:pt x="10136997" y="19635"/>
                  <a:pt x="10131660" y="19635"/>
                </a:cubicBezTo>
                <a:cubicBezTo>
                  <a:pt x="10126323" y="19635"/>
                  <a:pt x="10121940" y="15313"/>
                  <a:pt x="10121940" y="9911"/>
                </a:cubicBezTo>
                <a:cubicBezTo>
                  <a:pt x="10121940" y="4509"/>
                  <a:pt x="10126260" y="124"/>
                  <a:pt x="10131660" y="124"/>
                </a:cubicBezTo>
                <a:close/>
                <a:moveTo>
                  <a:pt x="10372888" y="121"/>
                </a:moveTo>
                <a:cubicBezTo>
                  <a:pt x="10378288" y="121"/>
                  <a:pt x="10382673" y="4570"/>
                  <a:pt x="10382673" y="9908"/>
                </a:cubicBezTo>
                <a:cubicBezTo>
                  <a:pt x="10382673" y="15247"/>
                  <a:pt x="10378225" y="19632"/>
                  <a:pt x="10372888" y="19632"/>
                </a:cubicBezTo>
                <a:cubicBezTo>
                  <a:pt x="10367552" y="19632"/>
                  <a:pt x="10363168" y="15310"/>
                  <a:pt x="10363168" y="9908"/>
                </a:cubicBezTo>
                <a:cubicBezTo>
                  <a:pt x="10363168" y="4506"/>
                  <a:pt x="10367488" y="121"/>
                  <a:pt x="10372888" y="121"/>
                </a:cubicBezTo>
                <a:close/>
                <a:moveTo>
                  <a:pt x="10614116" y="118"/>
                </a:moveTo>
                <a:cubicBezTo>
                  <a:pt x="10619516" y="118"/>
                  <a:pt x="10623901" y="4567"/>
                  <a:pt x="10623901" y="9905"/>
                </a:cubicBezTo>
                <a:cubicBezTo>
                  <a:pt x="10623901" y="15244"/>
                  <a:pt x="10619454" y="19629"/>
                  <a:pt x="10614116" y="19629"/>
                </a:cubicBezTo>
                <a:cubicBezTo>
                  <a:pt x="10608780" y="19629"/>
                  <a:pt x="10604396" y="15307"/>
                  <a:pt x="10604396" y="9905"/>
                </a:cubicBezTo>
                <a:cubicBezTo>
                  <a:pt x="10604396" y="4503"/>
                  <a:pt x="10608716" y="118"/>
                  <a:pt x="10614116" y="118"/>
                </a:cubicBezTo>
                <a:close/>
                <a:moveTo>
                  <a:pt x="10855345" y="116"/>
                </a:moveTo>
                <a:cubicBezTo>
                  <a:pt x="10860682" y="116"/>
                  <a:pt x="10865065" y="4565"/>
                  <a:pt x="10865065" y="9903"/>
                </a:cubicBezTo>
                <a:cubicBezTo>
                  <a:pt x="10865065" y="15242"/>
                  <a:pt x="10860682" y="19627"/>
                  <a:pt x="10855345" y="19627"/>
                </a:cubicBezTo>
                <a:cubicBezTo>
                  <a:pt x="10850008" y="19627"/>
                  <a:pt x="10845625" y="15305"/>
                  <a:pt x="10845625" y="9903"/>
                </a:cubicBezTo>
                <a:cubicBezTo>
                  <a:pt x="10845625" y="4501"/>
                  <a:pt x="10849945" y="116"/>
                  <a:pt x="10855345" y="116"/>
                </a:cubicBezTo>
                <a:close/>
                <a:moveTo>
                  <a:pt x="11096574" y="113"/>
                </a:moveTo>
                <a:cubicBezTo>
                  <a:pt x="11101910" y="113"/>
                  <a:pt x="11106294" y="4562"/>
                  <a:pt x="11106294" y="9900"/>
                </a:cubicBezTo>
                <a:cubicBezTo>
                  <a:pt x="11106294" y="15239"/>
                  <a:pt x="11101974" y="19624"/>
                  <a:pt x="11096574" y="19624"/>
                </a:cubicBezTo>
                <a:cubicBezTo>
                  <a:pt x="11091174" y="19624"/>
                  <a:pt x="11086790" y="15302"/>
                  <a:pt x="11086790" y="9900"/>
                </a:cubicBezTo>
                <a:cubicBezTo>
                  <a:pt x="11086790" y="4498"/>
                  <a:pt x="11091174" y="113"/>
                  <a:pt x="11096574" y="113"/>
                </a:cubicBezTo>
                <a:close/>
                <a:moveTo>
                  <a:pt x="11337802" y="110"/>
                </a:moveTo>
                <a:cubicBezTo>
                  <a:pt x="11343202" y="110"/>
                  <a:pt x="11347587" y="4559"/>
                  <a:pt x="11347587" y="9898"/>
                </a:cubicBezTo>
                <a:cubicBezTo>
                  <a:pt x="11347587" y="15236"/>
                  <a:pt x="11343139" y="19621"/>
                  <a:pt x="11337802" y="19621"/>
                </a:cubicBezTo>
                <a:cubicBezTo>
                  <a:pt x="11332466" y="19621"/>
                  <a:pt x="11328082" y="15299"/>
                  <a:pt x="11328082" y="9898"/>
                </a:cubicBezTo>
                <a:cubicBezTo>
                  <a:pt x="11328082" y="4495"/>
                  <a:pt x="11332402" y="110"/>
                  <a:pt x="11337802" y="110"/>
                </a:cubicBezTo>
                <a:close/>
                <a:moveTo>
                  <a:pt x="11579030" y="108"/>
                </a:moveTo>
                <a:cubicBezTo>
                  <a:pt x="11584430" y="108"/>
                  <a:pt x="11588815" y="4557"/>
                  <a:pt x="11588815" y="9895"/>
                </a:cubicBezTo>
                <a:cubicBezTo>
                  <a:pt x="11588815" y="15234"/>
                  <a:pt x="11584367" y="19619"/>
                  <a:pt x="11579030" y="19619"/>
                </a:cubicBezTo>
                <a:cubicBezTo>
                  <a:pt x="11573694" y="19619"/>
                  <a:pt x="11569310" y="15297"/>
                  <a:pt x="11569310" y="9895"/>
                </a:cubicBezTo>
                <a:cubicBezTo>
                  <a:pt x="11569310" y="4493"/>
                  <a:pt x="11573630" y="108"/>
                  <a:pt x="11579030" y="108"/>
                </a:cubicBezTo>
                <a:close/>
                <a:moveTo>
                  <a:pt x="11820259" y="105"/>
                </a:moveTo>
                <a:cubicBezTo>
                  <a:pt x="11825659" y="105"/>
                  <a:pt x="11830043" y="4554"/>
                  <a:pt x="11830043" y="9892"/>
                </a:cubicBezTo>
                <a:cubicBezTo>
                  <a:pt x="11830043" y="15231"/>
                  <a:pt x="11825659" y="19616"/>
                  <a:pt x="11820259" y="19616"/>
                </a:cubicBezTo>
                <a:cubicBezTo>
                  <a:pt x="11814922" y="19616"/>
                  <a:pt x="11810539" y="15294"/>
                  <a:pt x="11810539" y="9892"/>
                </a:cubicBezTo>
                <a:cubicBezTo>
                  <a:pt x="11810539" y="4490"/>
                  <a:pt x="11814859" y="105"/>
                  <a:pt x="11820259" y="105"/>
                </a:cubicBezTo>
                <a:close/>
                <a:moveTo>
                  <a:pt x="9720" y="103"/>
                </a:moveTo>
                <a:cubicBezTo>
                  <a:pt x="15119" y="103"/>
                  <a:pt x="19503" y="4552"/>
                  <a:pt x="19503" y="9890"/>
                </a:cubicBezTo>
                <a:cubicBezTo>
                  <a:pt x="19503" y="15229"/>
                  <a:pt x="15057" y="19614"/>
                  <a:pt x="9720" y="19614"/>
                </a:cubicBezTo>
                <a:cubicBezTo>
                  <a:pt x="4384" y="19614"/>
                  <a:pt x="0" y="15292"/>
                  <a:pt x="0" y="9890"/>
                </a:cubicBezTo>
                <a:cubicBezTo>
                  <a:pt x="0" y="4488"/>
                  <a:pt x="4384" y="103"/>
                  <a:pt x="9720" y="103"/>
                </a:cubicBezTo>
                <a:close/>
                <a:moveTo>
                  <a:pt x="251003" y="100"/>
                </a:moveTo>
                <a:cubicBezTo>
                  <a:pt x="256403" y="100"/>
                  <a:pt x="260787" y="4549"/>
                  <a:pt x="260787" y="9887"/>
                </a:cubicBezTo>
                <a:cubicBezTo>
                  <a:pt x="260787" y="15226"/>
                  <a:pt x="256340" y="19611"/>
                  <a:pt x="251003" y="19611"/>
                </a:cubicBezTo>
                <a:cubicBezTo>
                  <a:pt x="245667" y="19611"/>
                  <a:pt x="241283" y="15289"/>
                  <a:pt x="241283" y="9887"/>
                </a:cubicBezTo>
                <a:cubicBezTo>
                  <a:pt x="241283" y="4485"/>
                  <a:pt x="245603" y="100"/>
                  <a:pt x="251003" y="100"/>
                </a:cubicBezTo>
                <a:close/>
                <a:moveTo>
                  <a:pt x="492223" y="97"/>
                </a:moveTo>
                <a:cubicBezTo>
                  <a:pt x="497558" y="97"/>
                  <a:pt x="501942" y="4546"/>
                  <a:pt x="501942" y="9884"/>
                </a:cubicBezTo>
                <a:cubicBezTo>
                  <a:pt x="501942" y="15223"/>
                  <a:pt x="497622" y="19608"/>
                  <a:pt x="492223" y="19608"/>
                </a:cubicBezTo>
                <a:cubicBezTo>
                  <a:pt x="486823" y="19608"/>
                  <a:pt x="482439" y="15286"/>
                  <a:pt x="482439" y="9884"/>
                </a:cubicBezTo>
                <a:cubicBezTo>
                  <a:pt x="482439" y="4482"/>
                  <a:pt x="486823" y="97"/>
                  <a:pt x="492223" y="97"/>
                </a:cubicBezTo>
                <a:close/>
                <a:moveTo>
                  <a:pt x="733443" y="95"/>
                </a:moveTo>
                <a:cubicBezTo>
                  <a:pt x="738779" y="95"/>
                  <a:pt x="743163" y="4544"/>
                  <a:pt x="743163" y="9882"/>
                </a:cubicBezTo>
                <a:cubicBezTo>
                  <a:pt x="743163" y="15221"/>
                  <a:pt x="738843" y="19606"/>
                  <a:pt x="733443" y="19606"/>
                </a:cubicBezTo>
                <a:cubicBezTo>
                  <a:pt x="728043" y="19606"/>
                  <a:pt x="723660" y="15284"/>
                  <a:pt x="723660" y="9882"/>
                </a:cubicBezTo>
                <a:cubicBezTo>
                  <a:pt x="723660" y="4480"/>
                  <a:pt x="728043" y="95"/>
                  <a:pt x="733443" y="95"/>
                </a:cubicBezTo>
                <a:close/>
                <a:moveTo>
                  <a:pt x="974663" y="92"/>
                </a:moveTo>
                <a:cubicBezTo>
                  <a:pt x="980063" y="92"/>
                  <a:pt x="984447" y="4541"/>
                  <a:pt x="984447" y="9879"/>
                </a:cubicBezTo>
                <a:cubicBezTo>
                  <a:pt x="984447" y="15218"/>
                  <a:pt x="980000" y="19603"/>
                  <a:pt x="974663" y="19603"/>
                </a:cubicBezTo>
                <a:cubicBezTo>
                  <a:pt x="969327" y="19603"/>
                  <a:pt x="964944" y="15281"/>
                  <a:pt x="964944" y="9879"/>
                </a:cubicBezTo>
                <a:cubicBezTo>
                  <a:pt x="964944" y="4477"/>
                  <a:pt x="969263" y="92"/>
                  <a:pt x="974663" y="92"/>
                </a:cubicBezTo>
                <a:close/>
                <a:moveTo>
                  <a:pt x="1215884" y="89"/>
                </a:moveTo>
                <a:cubicBezTo>
                  <a:pt x="1221283" y="89"/>
                  <a:pt x="1225667" y="4538"/>
                  <a:pt x="1225667" y="9877"/>
                </a:cubicBezTo>
                <a:cubicBezTo>
                  <a:pt x="1225667" y="15215"/>
                  <a:pt x="1221221" y="19600"/>
                  <a:pt x="1215884" y="19600"/>
                </a:cubicBezTo>
                <a:cubicBezTo>
                  <a:pt x="1210548" y="19600"/>
                  <a:pt x="1206164" y="15278"/>
                  <a:pt x="1206164" y="9877"/>
                </a:cubicBezTo>
                <a:cubicBezTo>
                  <a:pt x="1206164" y="4474"/>
                  <a:pt x="1210484" y="89"/>
                  <a:pt x="1215884" y="89"/>
                </a:cubicBezTo>
                <a:close/>
                <a:moveTo>
                  <a:pt x="1457105" y="87"/>
                </a:moveTo>
                <a:cubicBezTo>
                  <a:pt x="1462441" y="87"/>
                  <a:pt x="1466825" y="4536"/>
                  <a:pt x="1466825" y="9874"/>
                </a:cubicBezTo>
                <a:cubicBezTo>
                  <a:pt x="1466825" y="15213"/>
                  <a:pt x="1462505" y="19598"/>
                  <a:pt x="1457105" y="19598"/>
                </a:cubicBezTo>
                <a:cubicBezTo>
                  <a:pt x="1451705" y="19598"/>
                  <a:pt x="1447321" y="15276"/>
                  <a:pt x="1447321" y="9874"/>
                </a:cubicBezTo>
                <a:cubicBezTo>
                  <a:pt x="1447321" y="4472"/>
                  <a:pt x="1451705" y="87"/>
                  <a:pt x="1457105" y="87"/>
                </a:cubicBezTo>
                <a:close/>
                <a:moveTo>
                  <a:pt x="1698330" y="84"/>
                </a:moveTo>
                <a:cubicBezTo>
                  <a:pt x="1703731" y="84"/>
                  <a:pt x="1708116" y="4533"/>
                  <a:pt x="1708116" y="9871"/>
                </a:cubicBezTo>
                <a:cubicBezTo>
                  <a:pt x="1708116" y="15210"/>
                  <a:pt x="1703731" y="19595"/>
                  <a:pt x="1698330" y="19595"/>
                </a:cubicBezTo>
                <a:cubicBezTo>
                  <a:pt x="1692929" y="19595"/>
                  <a:pt x="1688545" y="15273"/>
                  <a:pt x="1688545" y="9871"/>
                </a:cubicBezTo>
                <a:cubicBezTo>
                  <a:pt x="1688545" y="4469"/>
                  <a:pt x="1692929" y="84"/>
                  <a:pt x="1698330" y="84"/>
                </a:cubicBezTo>
                <a:close/>
                <a:moveTo>
                  <a:pt x="1939580" y="82"/>
                </a:moveTo>
                <a:cubicBezTo>
                  <a:pt x="1944977" y="82"/>
                  <a:pt x="1949362" y="4531"/>
                  <a:pt x="1949362" y="9869"/>
                </a:cubicBezTo>
                <a:cubicBezTo>
                  <a:pt x="1949362" y="15208"/>
                  <a:pt x="1944916" y="19593"/>
                  <a:pt x="1939580" y="19593"/>
                </a:cubicBezTo>
                <a:cubicBezTo>
                  <a:pt x="1934242" y="19593"/>
                  <a:pt x="1929858" y="15271"/>
                  <a:pt x="1929858" y="9869"/>
                </a:cubicBezTo>
                <a:cubicBezTo>
                  <a:pt x="1929858" y="4467"/>
                  <a:pt x="1934178" y="82"/>
                  <a:pt x="1939580" y="82"/>
                </a:cubicBezTo>
                <a:close/>
                <a:moveTo>
                  <a:pt x="2180788" y="79"/>
                </a:moveTo>
                <a:cubicBezTo>
                  <a:pt x="2186189" y="79"/>
                  <a:pt x="2190577" y="4528"/>
                  <a:pt x="2190577" y="9866"/>
                </a:cubicBezTo>
                <a:cubicBezTo>
                  <a:pt x="2190577" y="15205"/>
                  <a:pt x="2186128" y="19590"/>
                  <a:pt x="2180788" y="19590"/>
                </a:cubicBezTo>
                <a:cubicBezTo>
                  <a:pt x="2175475" y="19590"/>
                  <a:pt x="2171080" y="15268"/>
                  <a:pt x="2171080" y="9866"/>
                </a:cubicBezTo>
                <a:cubicBezTo>
                  <a:pt x="2171080" y="4464"/>
                  <a:pt x="2175412" y="79"/>
                  <a:pt x="2180788" y="79"/>
                </a:cubicBezTo>
                <a:close/>
                <a:moveTo>
                  <a:pt x="2422035" y="76"/>
                </a:moveTo>
                <a:cubicBezTo>
                  <a:pt x="2427369" y="76"/>
                  <a:pt x="2431751" y="4525"/>
                  <a:pt x="2431751" y="9863"/>
                </a:cubicBezTo>
                <a:cubicBezTo>
                  <a:pt x="2431751" y="15202"/>
                  <a:pt x="2427432" y="19587"/>
                  <a:pt x="2422035" y="19587"/>
                </a:cubicBezTo>
                <a:cubicBezTo>
                  <a:pt x="2416636" y="19587"/>
                  <a:pt x="2412254" y="15265"/>
                  <a:pt x="2412254" y="9863"/>
                </a:cubicBezTo>
                <a:cubicBezTo>
                  <a:pt x="2412254" y="4461"/>
                  <a:pt x="2416636" y="76"/>
                  <a:pt x="2422035" y="76"/>
                </a:cubicBezTo>
                <a:close/>
                <a:moveTo>
                  <a:pt x="2663272" y="74"/>
                </a:moveTo>
                <a:cubicBezTo>
                  <a:pt x="2668609" y="74"/>
                  <a:pt x="2672996" y="4523"/>
                  <a:pt x="2672996" y="9861"/>
                </a:cubicBezTo>
                <a:cubicBezTo>
                  <a:pt x="2672996" y="15200"/>
                  <a:pt x="2668674" y="19585"/>
                  <a:pt x="2663272" y="19585"/>
                </a:cubicBezTo>
                <a:cubicBezTo>
                  <a:pt x="2657873" y="19585"/>
                  <a:pt x="2653489" y="15263"/>
                  <a:pt x="2653489" y="9861"/>
                </a:cubicBezTo>
                <a:cubicBezTo>
                  <a:pt x="2653489" y="4459"/>
                  <a:pt x="2657873" y="74"/>
                  <a:pt x="2663272" y="74"/>
                </a:cubicBezTo>
                <a:close/>
                <a:moveTo>
                  <a:pt x="2904569" y="71"/>
                </a:moveTo>
                <a:cubicBezTo>
                  <a:pt x="2909969" y="71"/>
                  <a:pt x="2914352" y="4520"/>
                  <a:pt x="2914352" y="9858"/>
                </a:cubicBezTo>
                <a:cubicBezTo>
                  <a:pt x="2914352" y="15197"/>
                  <a:pt x="2909969" y="19582"/>
                  <a:pt x="2904569" y="19582"/>
                </a:cubicBezTo>
                <a:cubicBezTo>
                  <a:pt x="2899171" y="19582"/>
                  <a:pt x="2894788" y="15260"/>
                  <a:pt x="2894788" y="9858"/>
                </a:cubicBezTo>
                <a:cubicBezTo>
                  <a:pt x="2894788" y="4456"/>
                  <a:pt x="2899171" y="71"/>
                  <a:pt x="2904569" y="71"/>
                </a:cubicBezTo>
                <a:close/>
                <a:moveTo>
                  <a:pt x="3145749" y="68"/>
                </a:moveTo>
                <a:cubicBezTo>
                  <a:pt x="3151147" y="68"/>
                  <a:pt x="3155530" y="4517"/>
                  <a:pt x="3155530" y="9855"/>
                </a:cubicBezTo>
                <a:cubicBezTo>
                  <a:pt x="3155530" y="15194"/>
                  <a:pt x="3151084" y="19579"/>
                  <a:pt x="3145749" y="19579"/>
                </a:cubicBezTo>
                <a:cubicBezTo>
                  <a:pt x="3140413" y="19579"/>
                  <a:pt x="3136030" y="15257"/>
                  <a:pt x="3136030" y="9855"/>
                </a:cubicBezTo>
                <a:cubicBezTo>
                  <a:pt x="3136030" y="4453"/>
                  <a:pt x="3140349" y="68"/>
                  <a:pt x="3145749" y="68"/>
                </a:cubicBezTo>
                <a:close/>
                <a:moveTo>
                  <a:pt x="3386956" y="66"/>
                </a:moveTo>
                <a:cubicBezTo>
                  <a:pt x="3392357" y="66"/>
                  <a:pt x="3396741" y="4515"/>
                  <a:pt x="3396741" y="9853"/>
                </a:cubicBezTo>
                <a:cubicBezTo>
                  <a:pt x="3396741" y="15192"/>
                  <a:pt x="3392294" y="19577"/>
                  <a:pt x="3386956" y="19577"/>
                </a:cubicBezTo>
                <a:cubicBezTo>
                  <a:pt x="3381619" y="19577"/>
                  <a:pt x="3377234" y="15255"/>
                  <a:pt x="3377234" y="9853"/>
                </a:cubicBezTo>
                <a:cubicBezTo>
                  <a:pt x="3377234" y="4451"/>
                  <a:pt x="3381555" y="66"/>
                  <a:pt x="3386956" y="66"/>
                </a:cubicBezTo>
                <a:close/>
                <a:moveTo>
                  <a:pt x="3628209" y="63"/>
                </a:moveTo>
                <a:cubicBezTo>
                  <a:pt x="3633528" y="63"/>
                  <a:pt x="3637930" y="4512"/>
                  <a:pt x="3637930" y="9850"/>
                </a:cubicBezTo>
                <a:cubicBezTo>
                  <a:pt x="3637930" y="15189"/>
                  <a:pt x="3633592" y="19574"/>
                  <a:pt x="3628209" y="19574"/>
                </a:cubicBezTo>
                <a:cubicBezTo>
                  <a:pt x="3622813" y="19574"/>
                  <a:pt x="3618428" y="15252"/>
                  <a:pt x="3618428" y="9850"/>
                </a:cubicBezTo>
                <a:cubicBezTo>
                  <a:pt x="3618428" y="4448"/>
                  <a:pt x="3622813" y="63"/>
                  <a:pt x="3628209" y="63"/>
                </a:cubicBezTo>
                <a:close/>
                <a:moveTo>
                  <a:pt x="3869427" y="61"/>
                </a:moveTo>
                <a:cubicBezTo>
                  <a:pt x="3874761" y="61"/>
                  <a:pt x="3879147" y="4510"/>
                  <a:pt x="3879147" y="9848"/>
                </a:cubicBezTo>
                <a:cubicBezTo>
                  <a:pt x="3879147" y="15187"/>
                  <a:pt x="3874826" y="19572"/>
                  <a:pt x="3869427" y="19572"/>
                </a:cubicBezTo>
                <a:cubicBezTo>
                  <a:pt x="3864029" y="19572"/>
                  <a:pt x="3859645" y="15250"/>
                  <a:pt x="3859645" y="9848"/>
                </a:cubicBezTo>
                <a:cubicBezTo>
                  <a:pt x="3859645" y="4446"/>
                  <a:pt x="3864029" y="61"/>
                  <a:pt x="3869427" y="61"/>
                </a:cubicBezTo>
                <a:close/>
                <a:moveTo>
                  <a:pt x="4110581" y="58"/>
                </a:moveTo>
                <a:cubicBezTo>
                  <a:pt x="4115984" y="58"/>
                  <a:pt x="4120362" y="4507"/>
                  <a:pt x="4120362" y="9845"/>
                </a:cubicBezTo>
                <a:cubicBezTo>
                  <a:pt x="4120362" y="15184"/>
                  <a:pt x="4115984" y="19569"/>
                  <a:pt x="4110581" y="19569"/>
                </a:cubicBezTo>
                <a:cubicBezTo>
                  <a:pt x="4105180" y="19569"/>
                  <a:pt x="4100797" y="15247"/>
                  <a:pt x="4100797" y="9845"/>
                </a:cubicBezTo>
                <a:cubicBezTo>
                  <a:pt x="4100797" y="4443"/>
                  <a:pt x="4105180" y="58"/>
                  <a:pt x="4110581" y="58"/>
                </a:cubicBezTo>
                <a:close/>
                <a:moveTo>
                  <a:pt x="4351806" y="55"/>
                </a:moveTo>
                <a:cubicBezTo>
                  <a:pt x="4357195" y="55"/>
                  <a:pt x="4361580" y="4504"/>
                  <a:pt x="4361580" y="9842"/>
                </a:cubicBezTo>
                <a:cubicBezTo>
                  <a:pt x="4361580" y="15181"/>
                  <a:pt x="4357195" y="19566"/>
                  <a:pt x="4351806" y="19566"/>
                </a:cubicBezTo>
                <a:cubicBezTo>
                  <a:pt x="4346397" y="19566"/>
                  <a:pt x="4342006" y="15244"/>
                  <a:pt x="4342006" y="9842"/>
                </a:cubicBezTo>
                <a:cubicBezTo>
                  <a:pt x="4342006" y="4440"/>
                  <a:pt x="4346397" y="55"/>
                  <a:pt x="4351806" y="55"/>
                </a:cubicBezTo>
                <a:close/>
                <a:moveTo>
                  <a:pt x="4593017" y="53"/>
                </a:moveTo>
                <a:cubicBezTo>
                  <a:pt x="4598413" y="53"/>
                  <a:pt x="4602795" y="4502"/>
                  <a:pt x="4602795" y="9840"/>
                </a:cubicBezTo>
                <a:cubicBezTo>
                  <a:pt x="4602795" y="15179"/>
                  <a:pt x="4598350" y="19564"/>
                  <a:pt x="4593017" y="19564"/>
                </a:cubicBezTo>
                <a:cubicBezTo>
                  <a:pt x="4587686" y="19564"/>
                  <a:pt x="4583304" y="15242"/>
                  <a:pt x="4583304" y="9840"/>
                </a:cubicBezTo>
                <a:cubicBezTo>
                  <a:pt x="4583304" y="4438"/>
                  <a:pt x="4587620" y="53"/>
                  <a:pt x="4593017" y="53"/>
                </a:cubicBezTo>
                <a:close/>
                <a:moveTo>
                  <a:pt x="4834252" y="50"/>
                </a:moveTo>
                <a:cubicBezTo>
                  <a:pt x="4839658" y="50"/>
                  <a:pt x="4844038" y="4499"/>
                  <a:pt x="4844038" y="9837"/>
                </a:cubicBezTo>
                <a:cubicBezTo>
                  <a:pt x="4844038" y="15176"/>
                  <a:pt x="4839595" y="19561"/>
                  <a:pt x="4834252" y="19561"/>
                </a:cubicBezTo>
                <a:cubicBezTo>
                  <a:pt x="4828915" y="19561"/>
                  <a:pt x="4824532" y="15239"/>
                  <a:pt x="4824532" y="9837"/>
                </a:cubicBezTo>
                <a:cubicBezTo>
                  <a:pt x="4824532" y="4435"/>
                  <a:pt x="4828851" y="50"/>
                  <a:pt x="4834252" y="50"/>
                </a:cubicBezTo>
                <a:close/>
                <a:moveTo>
                  <a:pt x="5075485" y="47"/>
                </a:moveTo>
                <a:cubicBezTo>
                  <a:pt x="5080819" y="47"/>
                  <a:pt x="5085201" y="4496"/>
                  <a:pt x="5085201" y="9834"/>
                </a:cubicBezTo>
                <a:cubicBezTo>
                  <a:pt x="5085201" y="15173"/>
                  <a:pt x="5080882" y="19558"/>
                  <a:pt x="5075485" y="19558"/>
                </a:cubicBezTo>
                <a:cubicBezTo>
                  <a:pt x="5070086" y="19558"/>
                  <a:pt x="5065704" y="15236"/>
                  <a:pt x="5065704" y="9834"/>
                </a:cubicBezTo>
                <a:cubicBezTo>
                  <a:pt x="5065704" y="4432"/>
                  <a:pt x="5070086" y="47"/>
                  <a:pt x="5075485" y="47"/>
                </a:cubicBezTo>
                <a:close/>
                <a:moveTo>
                  <a:pt x="5316710" y="45"/>
                </a:moveTo>
                <a:cubicBezTo>
                  <a:pt x="5322044" y="45"/>
                  <a:pt x="5326429" y="4494"/>
                  <a:pt x="5326429" y="9832"/>
                </a:cubicBezTo>
                <a:cubicBezTo>
                  <a:pt x="5326429" y="15171"/>
                  <a:pt x="5322105" y="19556"/>
                  <a:pt x="5316710" y="19556"/>
                </a:cubicBezTo>
                <a:cubicBezTo>
                  <a:pt x="5311314" y="19556"/>
                  <a:pt x="5306924" y="15234"/>
                  <a:pt x="5306924" y="9832"/>
                </a:cubicBezTo>
                <a:cubicBezTo>
                  <a:pt x="5306924" y="4430"/>
                  <a:pt x="5311314" y="45"/>
                  <a:pt x="5316710" y="45"/>
                </a:cubicBezTo>
                <a:close/>
                <a:moveTo>
                  <a:pt x="5557991" y="42"/>
                </a:moveTo>
                <a:cubicBezTo>
                  <a:pt x="5563391" y="42"/>
                  <a:pt x="5567774" y="4491"/>
                  <a:pt x="5567774" y="9829"/>
                </a:cubicBezTo>
                <a:cubicBezTo>
                  <a:pt x="5567774" y="15168"/>
                  <a:pt x="5563391" y="19553"/>
                  <a:pt x="5557991" y="19553"/>
                </a:cubicBezTo>
                <a:cubicBezTo>
                  <a:pt x="5552591" y="19553"/>
                  <a:pt x="5548208" y="15231"/>
                  <a:pt x="5548208" y="9829"/>
                </a:cubicBezTo>
                <a:cubicBezTo>
                  <a:pt x="5548208" y="4427"/>
                  <a:pt x="5552591" y="42"/>
                  <a:pt x="5557991" y="42"/>
                </a:cubicBezTo>
                <a:close/>
                <a:moveTo>
                  <a:pt x="5799205" y="40"/>
                </a:moveTo>
                <a:cubicBezTo>
                  <a:pt x="5804606" y="40"/>
                  <a:pt x="5808989" y="4488"/>
                  <a:pt x="5808989" y="9827"/>
                </a:cubicBezTo>
                <a:cubicBezTo>
                  <a:pt x="5808989" y="15166"/>
                  <a:pt x="5804542" y="19551"/>
                  <a:pt x="5799205" y="19551"/>
                </a:cubicBezTo>
                <a:cubicBezTo>
                  <a:pt x="5793870" y="19551"/>
                  <a:pt x="5789486" y="15229"/>
                  <a:pt x="5789486" y="9827"/>
                </a:cubicBezTo>
                <a:cubicBezTo>
                  <a:pt x="5789486" y="4425"/>
                  <a:pt x="5793806" y="40"/>
                  <a:pt x="5799205" y="40"/>
                </a:cubicBezTo>
                <a:close/>
                <a:moveTo>
                  <a:pt x="6040432" y="37"/>
                </a:moveTo>
                <a:cubicBezTo>
                  <a:pt x="6045832" y="37"/>
                  <a:pt x="6050216" y="4486"/>
                  <a:pt x="6050216" y="9824"/>
                </a:cubicBezTo>
                <a:cubicBezTo>
                  <a:pt x="6050216" y="15163"/>
                  <a:pt x="6045769" y="19548"/>
                  <a:pt x="6040432" y="19548"/>
                </a:cubicBezTo>
                <a:cubicBezTo>
                  <a:pt x="6035095" y="19548"/>
                  <a:pt x="6030712" y="15226"/>
                  <a:pt x="6030712" y="9824"/>
                </a:cubicBezTo>
                <a:cubicBezTo>
                  <a:pt x="6030712" y="4422"/>
                  <a:pt x="6035032" y="37"/>
                  <a:pt x="6040432" y="37"/>
                </a:cubicBezTo>
                <a:close/>
                <a:moveTo>
                  <a:pt x="6281661" y="34"/>
                </a:moveTo>
                <a:cubicBezTo>
                  <a:pt x="6286997" y="34"/>
                  <a:pt x="6291381" y="4483"/>
                  <a:pt x="6291381" y="9821"/>
                </a:cubicBezTo>
                <a:cubicBezTo>
                  <a:pt x="6291381" y="15160"/>
                  <a:pt x="6287061" y="19545"/>
                  <a:pt x="6281661" y="19545"/>
                </a:cubicBezTo>
                <a:cubicBezTo>
                  <a:pt x="6276261" y="19545"/>
                  <a:pt x="6271877" y="15223"/>
                  <a:pt x="6271877" y="9821"/>
                </a:cubicBezTo>
                <a:cubicBezTo>
                  <a:pt x="6271877" y="4419"/>
                  <a:pt x="6276261" y="34"/>
                  <a:pt x="6281661" y="34"/>
                </a:cubicBezTo>
                <a:close/>
                <a:moveTo>
                  <a:pt x="6522889" y="32"/>
                </a:moveTo>
                <a:cubicBezTo>
                  <a:pt x="6528225" y="32"/>
                  <a:pt x="6532610" y="4481"/>
                  <a:pt x="6532610" y="9819"/>
                </a:cubicBezTo>
                <a:cubicBezTo>
                  <a:pt x="6532610" y="15158"/>
                  <a:pt x="6528289" y="19543"/>
                  <a:pt x="6522889" y="19543"/>
                </a:cubicBezTo>
                <a:cubicBezTo>
                  <a:pt x="6517489" y="19543"/>
                  <a:pt x="6513105" y="15221"/>
                  <a:pt x="6513105" y="9819"/>
                </a:cubicBezTo>
                <a:cubicBezTo>
                  <a:pt x="6513105" y="4417"/>
                  <a:pt x="6517489" y="32"/>
                  <a:pt x="6522889" y="32"/>
                </a:cubicBezTo>
                <a:close/>
                <a:moveTo>
                  <a:pt x="6764118" y="29"/>
                </a:moveTo>
                <a:cubicBezTo>
                  <a:pt x="6769518" y="29"/>
                  <a:pt x="6773902" y="4478"/>
                  <a:pt x="6773902" y="9816"/>
                </a:cubicBezTo>
                <a:cubicBezTo>
                  <a:pt x="6773902" y="15155"/>
                  <a:pt x="6769518" y="19540"/>
                  <a:pt x="6764118" y="19540"/>
                </a:cubicBezTo>
                <a:cubicBezTo>
                  <a:pt x="6758718" y="19540"/>
                  <a:pt x="6754335" y="15218"/>
                  <a:pt x="6754335" y="9816"/>
                </a:cubicBezTo>
                <a:cubicBezTo>
                  <a:pt x="6754335" y="4414"/>
                  <a:pt x="6758718" y="29"/>
                  <a:pt x="6764118" y="29"/>
                </a:cubicBezTo>
                <a:close/>
                <a:moveTo>
                  <a:pt x="7005346" y="26"/>
                </a:moveTo>
                <a:cubicBezTo>
                  <a:pt x="7010746" y="26"/>
                  <a:pt x="7015130" y="4475"/>
                  <a:pt x="7015130" y="9813"/>
                </a:cubicBezTo>
                <a:cubicBezTo>
                  <a:pt x="7015130" y="15152"/>
                  <a:pt x="7010683" y="19537"/>
                  <a:pt x="7005346" y="19537"/>
                </a:cubicBezTo>
                <a:cubicBezTo>
                  <a:pt x="7000009" y="19537"/>
                  <a:pt x="6995626" y="15215"/>
                  <a:pt x="6995626" y="9813"/>
                </a:cubicBezTo>
                <a:cubicBezTo>
                  <a:pt x="6995626" y="4411"/>
                  <a:pt x="6999946" y="26"/>
                  <a:pt x="7005346" y="26"/>
                </a:cubicBezTo>
                <a:close/>
                <a:moveTo>
                  <a:pt x="7246575" y="24"/>
                </a:moveTo>
                <a:cubicBezTo>
                  <a:pt x="7251975" y="24"/>
                  <a:pt x="7256359" y="4473"/>
                  <a:pt x="7256359" y="9811"/>
                </a:cubicBezTo>
                <a:cubicBezTo>
                  <a:pt x="7256359" y="15150"/>
                  <a:pt x="7251912" y="19535"/>
                  <a:pt x="7246575" y="19535"/>
                </a:cubicBezTo>
                <a:cubicBezTo>
                  <a:pt x="7241238" y="19535"/>
                  <a:pt x="7236855" y="15213"/>
                  <a:pt x="7236855" y="9811"/>
                </a:cubicBezTo>
                <a:cubicBezTo>
                  <a:pt x="7236855" y="4409"/>
                  <a:pt x="7241175" y="24"/>
                  <a:pt x="7246575" y="24"/>
                </a:cubicBezTo>
                <a:close/>
                <a:moveTo>
                  <a:pt x="7487803" y="21"/>
                </a:moveTo>
                <a:cubicBezTo>
                  <a:pt x="7493139" y="21"/>
                  <a:pt x="7497524" y="4470"/>
                  <a:pt x="7497524" y="9808"/>
                </a:cubicBezTo>
                <a:cubicBezTo>
                  <a:pt x="7497524" y="15147"/>
                  <a:pt x="7493203" y="19532"/>
                  <a:pt x="7487803" y="19532"/>
                </a:cubicBezTo>
                <a:cubicBezTo>
                  <a:pt x="7482403" y="19532"/>
                  <a:pt x="7478019" y="15210"/>
                  <a:pt x="7478019" y="9808"/>
                </a:cubicBezTo>
                <a:cubicBezTo>
                  <a:pt x="7478019" y="4406"/>
                  <a:pt x="7482403" y="21"/>
                  <a:pt x="7487803" y="21"/>
                </a:cubicBezTo>
                <a:close/>
                <a:moveTo>
                  <a:pt x="7729032" y="18"/>
                </a:moveTo>
                <a:cubicBezTo>
                  <a:pt x="7734369" y="18"/>
                  <a:pt x="7738753" y="4467"/>
                  <a:pt x="7738753" y="9806"/>
                </a:cubicBezTo>
                <a:cubicBezTo>
                  <a:pt x="7738753" y="15144"/>
                  <a:pt x="7734432" y="19529"/>
                  <a:pt x="7729032" y="19529"/>
                </a:cubicBezTo>
                <a:cubicBezTo>
                  <a:pt x="7723632" y="19529"/>
                  <a:pt x="7719249" y="15207"/>
                  <a:pt x="7719249" y="9806"/>
                </a:cubicBezTo>
                <a:cubicBezTo>
                  <a:pt x="7719249" y="4403"/>
                  <a:pt x="7723632" y="18"/>
                  <a:pt x="7729032" y="18"/>
                </a:cubicBezTo>
                <a:close/>
                <a:moveTo>
                  <a:pt x="7970260" y="16"/>
                </a:moveTo>
                <a:cubicBezTo>
                  <a:pt x="7975661" y="16"/>
                  <a:pt x="7980044" y="4465"/>
                  <a:pt x="7980044" y="9803"/>
                </a:cubicBezTo>
                <a:cubicBezTo>
                  <a:pt x="7980044" y="15142"/>
                  <a:pt x="7975661" y="19527"/>
                  <a:pt x="7970260" y="19527"/>
                </a:cubicBezTo>
                <a:cubicBezTo>
                  <a:pt x="7964860" y="19527"/>
                  <a:pt x="7960477" y="15205"/>
                  <a:pt x="7960477" y="9803"/>
                </a:cubicBezTo>
                <a:cubicBezTo>
                  <a:pt x="7960477" y="4401"/>
                  <a:pt x="7964860" y="16"/>
                  <a:pt x="7970260" y="16"/>
                </a:cubicBezTo>
                <a:close/>
                <a:moveTo>
                  <a:pt x="8211553" y="13"/>
                </a:moveTo>
                <a:cubicBezTo>
                  <a:pt x="8216889" y="13"/>
                  <a:pt x="8221273" y="4462"/>
                  <a:pt x="8221273" y="9800"/>
                </a:cubicBezTo>
                <a:cubicBezTo>
                  <a:pt x="8221273" y="15139"/>
                  <a:pt x="8216953" y="19524"/>
                  <a:pt x="8211553" y="19524"/>
                </a:cubicBezTo>
                <a:cubicBezTo>
                  <a:pt x="8206152" y="19524"/>
                  <a:pt x="8201769" y="15202"/>
                  <a:pt x="8201769" y="9800"/>
                </a:cubicBezTo>
                <a:cubicBezTo>
                  <a:pt x="8201769" y="4398"/>
                  <a:pt x="8206152" y="13"/>
                  <a:pt x="8211553" y="13"/>
                </a:cubicBezTo>
                <a:close/>
                <a:moveTo>
                  <a:pt x="8452781" y="11"/>
                </a:moveTo>
                <a:cubicBezTo>
                  <a:pt x="8458181" y="11"/>
                  <a:pt x="8462566" y="4460"/>
                  <a:pt x="8462566" y="9798"/>
                </a:cubicBezTo>
                <a:cubicBezTo>
                  <a:pt x="8462566" y="15137"/>
                  <a:pt x="8458118" y="19522"/>
                  <a:pt x="8452781" y="19522"/>
                </a:cubicBezTo>
                <a:cubicBezTo>
                  <a:pt x="8447445" y="19522"/>
                  <a:pt x="8443061" y="15200"/>
                  <a:pt x="8443061" y="9798"/>
                </a:cubicBezTo>
                <a:cubicBezTo>
                  <a:pt x="8443061" y="4396"/>
                  <a:pt x="8447381" y="11"/>
                  <a:pt x="8452781" y="11"/>
                </a:cubicBezTo>
                <a:close/>
                <a:moveTo>
                  <a:pt x="8694009" y="8"/>
                </a:moveTo>
                <a:cubicBezTo>
                  <a:pt x="8699346" y="8"/>
                  <a:pt x="8703730" y="4457"/>
                  <a:pt x="8703730" y="9795"/>
                </a:cubicBezTo>
                <a:cubicBezTo>
                  <a:pt x="8703730" y="15134"/>
                  <a:pt x="8699346" y="19519"/>
                  <a:pt x="8694009" y="19519"/>
                </a:cubicBezTo>
                <a:cubicBezTo>
                  <a:pt x="8688673" y="19519"/>
                  <a:pt x="8684289" y="15197"/>
                  <a:pt x="8684289" y="9795"/>
                </a:cubicBezTo>
                <a:cubicBezTo>
                  <a:pt x="8684289" y="4393"/>
                  <a:pt x="8688609" y="8"/>
                  <a:pt x="8694009" y="8"/>
                </a:cubicBezTo>
                <a:close/>
                <a:moveTo>
                  <a:pt x="8935237" y="5"/>
                </a:moveTo>
                <a:cubicBezTo>
                  <a:pt x="8940574" y="5"/>
                  <a:pt x="8944958" y="4454"/>
                  <a:pt x="8944958" y="9792"/>
                </a:cubicBezTo>
                <a:cubicBezTo>
                  <a:pt x="8944958" y="15131"/>
                  <a:pt x="8940638" y="19516"/>
                  <a:pt x="8935237" y="19516"/>
                </a:cubicBezTo>
                <a:cubicBezTo>
                  <a:pt x="8929837" y="19516"/>
                  <a:pt x="8925454" y="15194"/>
                  <a:pt x="8925454" y="9792"/>
                </a:cubicBezTo>
                <a:cubicBezTo>
                  <a:pt x="8925454" y="4390"/>
                  <a:pt x="8929837" y="5"/>
                  <a:pt x="8935237" y="5"/>
                </a:cubicBezTo>
                <a:close/>
                <a:moveTo>
                  <a:pt x="9176467" y="3"/>
                </a:moveTo>
                <a:cubicBezTo>
                  <a:pt x="9181803" y="3"/>
                  <a:pt x="9186187" y="4452"/>
                  <a:pt x="9186187" y="9790"/>
                </a:cubicBezTo>
                <a:cubicBezTo>
                  <a:pt x="9186187" y="15129"/>
                  <a:pt x="9181867" y="19514"/>
                  <a:pt x="9176467" y="19514"/>
                </a:cubicBezTo>
                <a:cubicBezTo>
                  <a:pt x="9171066" y="19514"/>
                  <a:pt x="9166683" y="15192"/>
                  <a:pt x="9166683" y="9790"/>
                </a:cubicBezTo>
                <a:cubicBezTo>
                  <a:pt x="9166683" y="4388"/>
                  <a:pt x="9171066" y="3"/>
                  <a:pt x="9176467" y="3"/>
                </a:cubicBezTo>
                <a:close/>
                <a:moveTo>
                  <a:pt x="9417695" y="0"/>
                </a:moveTo>
                <a:cubicBezTo>
                  <a:pt x="9423031" y="0"/>
                  <a:pt x="9427416" y="4449"/>
                  <a:pt x="9427416" y="9787"/>
                </a:cubicBezTo>
                <a:cubicBezTo>
                  <a:pt x="9427416" y="15126"/>
                  <a:pt x="9423095" y="19511"/>
                  <a:pt x="9417695" y="19511"/>
                </a:cubicBezTo>
                <a:cubicBezTo>
                  <a:pt x="9412295" y="19511"/>
                  <a:pt x="9407911" y="15189"/>
                  <a:pt x="9407911" y="9787"/>
                </a:cubicBezTo>
                <a:cubicBezTo>
                  <a:pt x="9407911" y="4385"/>
                  <a:pt x="9412295" y="0"/>
                  <a:pt x="9417695" y="0"/>
                </a:cubicBezTo>
                <a:close/>
              </a:path>
            </a:pathLst>
          </a:custGeom>
          <a:gradFill flip="none" rotWithShape="1">
            <a:gsLst>
              <a:gs pos="98000">
                <a:schemeClr val="bg1"/>
              </a:gs>
              <a:gs pos="0">
                <a:schemeClr val="accent3"/>
              </a:gs>
            </a:gsLst>
            <a:lin ang="0" scaled="1"/>
            <a:tileRect/>
          </a:gradFill>
          <a:ln w="6348" cap="flat">
            <a:noFill/>
            <a:prstDash val="solid"/>
            <a:miter/>
          </a:ln>
        </p:spPr>
        <p:txBody>
          <a:bodyPr rtlCol="0" anchor="ctr"/>
          <a:lstStyle/>
          <a:p>
            <a:endParaRPr lang="en-US"/>
          </a:p>
        </p:txBody>
      </p:sp>
      <p:sp>
        <p:nvSpPr>
          <p:cNvPr id="13" name="Text Placeholder 12">
            <a:extLst>
              <a:ext uri="{FF2B5EF4-FFF2-40B4-BE49-F238E27FC236}">
                <a16:creationId xmlns:a16="http://schemas.microsoft.com/office/drawing/2014/main" id="{7549953D-8BB0-B383-F725-C756E776B399}"/>
              </a:ext>
            </a:extLst>
          </p:cNvPr>
          <p:cNvSpPr>
            <a:spLocks noGrp="1"/>
          </p:cNvSpPr>
          <p:nvPr>
            <p:ph type="body" sz="quarter" idx="15"/>
          </p:nvPr>
        </p:nvSpPr>
        <p:spPr>
          <a:xfrm>
            <a:off x="350870" y="1871664"/>
            <a:ext cx="3638935" cy="2815794"/>
          </a:xfrm>
        </p:spPr>
        <p:txBody>
          <a:bodyPr lIns="0" tIns="0" rIns="0" bIns="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77F28740-B1B3-4DA6-948A-496C40A22732}"/>
              </a:ext>
            </a:extLst>
          </p:cNvPr>
          <p:cNvSpPr>
            <a:spLocks noGrp="1"/>
          </p:cNvSpPr>
          <p:nvPr>
            <p:ph type="ftr" sz="quarter" idx="16"/>
          </p:nvPr>
        </p:nvSpPr>
        <p:spPr/>
        <p:txBody>
          <a:bodyPr/>
          <a:lstStyle/>
          <a:p>
            <a:endParaRPr lang="en-US"/>
          </a:p>
        </p:txBody>
      </p:sp>
      <p:sp>
        <p:nvSpPr>
          <p:cNvPr id="4" name="Slide Number Placeholder 3">
            <a:extLst>
              <a:ext uri="{FF2B5EF4-FFF2-40B4-BE49-F238E27FC236}">
                <a16:creationId xmlns:a16="http://schemas.microsoft.com/office/drawing/2014/main" id="{DA8D9714-6A9D-AD13-F749-A10270980ECB}"/>
              </a:ext>
            </a:extLst>
          </p:cNvPr>
          <p:cNvSpPr>
            <a:spLocks noGrp="1"/>
          </p:cNvSpPr>
          <p:nvPr>
            <p:ph type="sldNum" sz="quarter" idx="17"/>
          </p:nvPr>
        </p:nvSpPr>
        <p:spPr/>
        <p:txBody>
          <a:bodyPr/>
          <a:lstStyle/>
          <a:p>
            <a:fld id="{1E4E4A48-B3C9-B942-90EF-ECA811FD1626}" type="slidenum">
              <a:rPr lang="en-US" smtClean="0"/>
              <a:pPr/>
              <a:t>‹Nº›</a:t>
            </a:fld>
            <a:endParaRPr lang="en-US"/>
          </a:p>
        </p:txBody>
      </p:sp>
      <p:sp>
        <p:nvSpPr>
          <p:cNvPr id="12" name="Text Placeholder 7">
            <a:extLst>
              <a:ext uri="{FF2B5EF4-FFF2-40B4-BE49-F238E27FC236}">
                <a16:creationId xmlns:a16="http://schemas.microsoft.com/office/drawing/2014/main" id="{68559513-3D6C-9B10-17E4-146D13590BDC}"/>
              </a:ext>
            </a:extLst>
          </p:cNvPr>
          <p:cNvSpPr>
            <a:spLocks noGrp="1"/>
          </p:cNvSpPr>
          <p:nvPr>
            <p:ph type="body" sz="quarter" idx="22" hasCustomPrompt="1"/>
          </p:nvPr>
        </p:nvSpPr>
        <p:spPr>
          <a:xfrm>
            <a:off x="2320901" y="4754820"/>
            <a:ext cx="1668904" cy="573834"/>
          </a:xfrm>
        </p:spPr>
        <p:txBody>
          <a:bodyPr anchor="b" anchorCtr="0"/>
          <a:lstStyle>
            <a:lvl1pPr marL="0" indent="0" algn="l">
              <a:lnSpc>
                <a:spcPct val="90000"/>
              </a:lnSpc>
              <a:spcBef>
                <a:spcPts val="0"/>
              </a:spcBef>
              <a:spcAft>
                <a:spcPts val="0"/>
              </a:spcAft>
              <a:buNone/>
              <a:defRPr sz="3600" b="0" i="0">
                <a:solidFill>
                  <a:schemeClr val="accent3"/>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4" name="Text Placeholder 10">
            <a:extLst>
              <a:ext uri="{FF2B5EF4-FFF2-40B4-BE49-F238E27FC236}">
                <a16:creationId xmlns:a16="http://schemas.microsoft.com/office/drawing/2014/main" id="{2B05534E-A949-9A82-E43B-5076E2E300A0}"/>
              </a:ext>
            </a:extLst>
          </p:cNvPr>
          <p:cNvSpPr>
            <a:spLocks noGrp="1"/>
          </p:cNvSpPr>
          <p:nvPr>
            <p:ph type="body" sz="quarter" idx="23" hasCustomPrompt="1"/>
          </p:nvPr>
        </p:nvSpPr>
        <p:spPr>
          <a:xfrm>
            <a:off x="2320900" y="5320662"/>
            <a:ext cx="1668905" cy="997587"/>
          </a:xfrm>
        </p:spPr>
        <p:txBody>
          <a:bodyPr/>
          <a:lstStyle>
            <a:lvl1pPr marL="0" indent="0" algn="l">
              <a:lnSpc>
                <a:spcPct val="100000"/>
              </a:lnSpc>
              <a:buNone/>
              <a:defRPr>
                <a:solidFill>
                  <a:schemeClr val="tx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stat information</a:t>
            </a:r>
          </a:p>
        </p:txBody>
      </p:sp>
      <p:sp>
        <p:nvSpPr>
          <p:cNvPr id="15" name="Text Placeholder 7">
            <a:extLst>
              <a:ext uri="{FF2B5EF4-FFF2-40B4-BE49-F238E27FC236}">
                <a16:creationId xmlns:a16="http://schemas.microsoft.com/office/drawing/2014/main" id="{7369D517-BA5F-7920-399D-4821A9F15C34}"/>
              </a:ext>
            </a:extLst>
          </p:cNvPr>
          <p:cNvSpPr>
            <a:spLocks noGrp="1"/>
          </p:cNvSpPr>
          <p:nvPr>
            <p:ph type="body" sz="quarter" idx="26" hasCustomPrompt="1"/>
          </p:nvPr>
        </p:nvSpPr>
        <p:spPr>
          <a:xfrm>
            <a:off x="357189" y="4765846"/>
            <a:ext cx="1668904" cy="573834"/>
          </a:xfrm>
        </p:spPr>
        <p:txBody>
          <a:bodyPr anchor="b" anchorCtr="0"/>
          <a:lstStyle>
            <a:lvl1pPr marL="0" indent="0" algn="l">
              <a:lnSpc>
                <a:spcPct val="90000"/>
              </a:lnSpc>
              <a:spcBef>
                <a:spcPts val="0"/>
              </a:spcBef>
              <a:spcAft>
                <a:spcPts val="0"/>
              </a:spcAft>
              <a:buNone/>
              <a:defRPr sz="3600" b="0" i="0">
                <a:solidFill>
                  <a:schemeClr val="accent3"/>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6" name="Text Placeholder 10">
            <a:extLst>
              <a:ext uri="{FF2B5EF4-FFF2-40B4-BE49-F238E27FC236}">
                <a16:creationId xmlns:a16="http://schemas.microsoft.com/office/drawing/2014/main" id="{24B75B3A-F24A-5163-3D48-FB78664181BE}"/>
              </a:ext>
            </a:extLst>
          </p:cNvPr>
          <p:cNvSpPr>
            <a:spLocks noGrp="1"/>
          </p:cNvSpPr>
          <p:nvPr>
            <p:ph type="body" sz="quarter" idx="27" hasCustomPrompt="1"/>
          </p:nvPr>
        </p:nvSpPr>
        <p:spPr>
          <a:xfrm>
            <a:off x="357188" y="5331688"/>
            <a:ext cx="1668905" cy="997587"/>
          </a:xfrm>
        </p:spPr>
        <p:txBody>
          <a:bodyPr/>
          <a:lstStyle>
            <a:lvl1pPr marL="0" indent="0" algn="l">
              <a:lnSpc>
                <a:spcPct val="100000"/>
              </a:lnSpc>
              <a:buNone/>
              <a:defRPr>
                <a:solidFill>
                  <a:schemeClr val="tx1"/>
                </a:solidFill>
              </a:defRPr>
            </a:lvl1pPr>
            <a:lvl2pPr marL="360000" indent="0">
              <a:buNone/>
              <a:defRPr/>
            </a:lvl2pPr>
            <a:lvl3pPr marL="720000" indent="0">
              <a:buNone/>
              <a:defRPr/>
            </a:lvl3pPr>
            <a:lvl4pPr marL="1080000" indent="0">
              <a:buNone/>
              <a:defRPr/>
            </a:lvl4pPr>
            <a:lvl5pPr marL="1440000" indent="0">
              <a:buNone/>
              <a:defRPr/>
            </a:lvl5pPr>
          </a:lstStyle>
          <a:p>
            <a:pPr lvl="0"/>
            <a:r>
              <a:rPr lang="en-GB"/>
              <a:t>Click here to add stat information</a:t>
            </a:r>
          </a:p>
        </p:txBody>
      </p:sp>
      <p:grpSp>
        <p:nvGrpSpPr>
          <p:cNvPr id="17" name="Group 16">
            <a:extLst>
              <a:ext uri="{FF2B5EF4-FFF2-40B4-BE49-F238E27FC236}">
                <a16:creationId xmlns:a16="http://schemas.microsoft.com/office/drawing/2014/main" id="{9176A670-9934-AED7-69F7-67DE4ABA3ABD}"/>
              </a:ext>
            </a:extLst>
          </p:cNvPr>
          <p:cNvGrpSpPr/>
          <p:nvPr/>
        </p:nvGrpSpPr>
        <p:grpSpPr>
          <a:xfrm>
            <a:off x="2944260" y="1177778"/>
            <a:ext cx="9449818" cy="5584873"/>
            <a:chOff x="2421924" y="78261"/>
            <a:chExt cx="11517395" cy="6806817"/>
          </a:xfrm>
        </p:grpSpPr>
        <p:pic>
          <p:nvPicPr>
            <p:cNvPr id="18" name="Picture 17">
              <a:extLst>
                <a:ext uri="{FF2B5EF4-FFF2-40B4-BE49-F238E27FC236}">
                  <a16:creationId xmlns:a16="http://schemas.microsoft.com/office/drawing/2014/main" id="{E4A39A20-06DB-292E-066D-B5B7F912D0EC}"/>
                </a:ext>
              </a:extLst>
            </p:cNvPr>
            <p:cNvPicPr>
              <a:picLocks noChangeAspect="1"/>
            </p:cNvPicPr>
            <p:nvPr userDrawn="1"/>
          </p:nvPicPr>
          <p:blipFill>
            <a:blip r:embed="rId4" cstate="screen">
              <a:extLst>
                <a:ext uri="{28A0092B-C50C-407E-A947-70E740481C1C}">
                  <a14:useLocalDpi xmlns:a14="http://schemas.microsoft.com/office/drawing/2010/main"/>
                </a:ext>
              </a:extLst>
            </a:blip>
            <a:srcRect l="77" r="282"/>
            <a:stretch>
              <a:fillRect/>
            </a:stretch>
          </p:blipFill>
          <p:spPr>
            <a:xfrm>
              <a:off x="2421924" y="78261"/>
              <a:ext cx="11517395" cy="6806817"/>
            </a:xfrm>
            <a:prstGeom prst="rect">
              <a:avLst/>
            </a:prstGeom>
          </p:spPr>
        </p:pic>
        <p:sp>
          <p:nvSpPr>
            <p:cNvPr id="19" name="Oval 18">
              <a:extLst>
                <a:ext uri="{FF2B5EF4-FFF2-40B4-BE49-F238E27FC236}">
                  <a16:creationId xmlns:a16="http://schemas.microsoft.com/office/drawing/2014/main" id="{56E18111-1B15-95E6-73FB-F4961BDD51BD}"/>
                </a:ext>
              </a:extLst>
            </p:cNvPr>
            <p:cNvSpPr/>
            <p:nvPr userDrawn="1"/>
          </p:nvSpPr>
          <p:spPr>
            <a:xfrm>
              <a:off x="8188411" y="477795"/>
              <a:ext cx="197710" cy="197710"/>
            </a:xfrm>
            <a:prstGeom prst="ellips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grpSp>
      <p:sp>
        <p:nvSpPr>
          <p:cNvPr id="20" name="Picture Placeholder 16">
            <a:extLst>
              <a:ext uri="{FF2B5EF4-FFF2-40B4-BE49-F238E27FC236}">
                <a16:creationId xmlns:a16="http://schemas.microsoft.com/office/drawing/2014/main" id="{53A2BE08-DA27-514B-EA86-F2DDDA6590AE}"/>
              </a:ext>
            </a:extLst>
          </p:cNvPr>
          <p:cNvSpPr>
            <a:spLocks noGrp="1"/>
          </p:cNvSpPr>
          <p:nvPr>
            <p:ph type="pic" sz="quarter" idx="28" hasCustomPrompt="1"/>
          </p:nvPr>
        </p:nvSpPr>
        <p:spPr>
          <a:xfrm>
            <a:off x="4438549" y="1596906"/>
            <a:ext cx="6612628" cy="4222598"/>
          </a:xfrm>
          <a:prstGeom prst="roundRect">
            <a:avLst>
              <a:gd name="adj" fmla="val 1354"/>
            </a:avLst>
          </a:prstGeom>
          <a:solidFill>
            <a:schemeClr val="accent5"/>
          </a:solidFill>
          <a:ln>
            <a:noFill/>
          </a:ln>
        </p:spPr>
        <p:txBody>
          <a:bodyPr anchor="ctr"/>
          <a:lstStyle>
            <a:lvl1pPr marL="0" indent="0" algn="ctr">
              <a:buNone/>
              <a:defRPr>
                <a:solidFill>
                  <a:schemeClr val="tx1"/>
                </a:solidFill>
              </a:defRPr>
            </a:lvl1pPr>
          </a:lstStyle>
          <a:p>
            <a:r>
              <a:rPr lang="en-US"/>
              <a:t>Click icon to add a screenshot or image to the laptop mockup</a:t>
            </a:r>
          </a:p>
        </p:txBody>
      </p:sp>
      <p:sp>
        <p:nvSpPr>
          <p:cNvPr id="21" name="Title 20">
            <a:extLst>
              <a:ext uri="{FF2B5EF4-FFF2-40B4-BE49-F238E27FC236}">
                <a16:creationId xmlns:a16="http://schemas.microsoft.com/office/drawing/2014/main" id="{129324C4-5B83-253A-71B7-350C3FA8560F}"/>
              </a:ext>
            </a:extLst>
          </p:cNvPr>
          <p:cNvSpPr>
            <a:spLocks noGrp="1"/>
          </p:cNvSpPr>
          <p:nvPr>
            <p:ph type="title"/>
          </p:nvPr>
        </p:nvSpPr>
        <p:spPr/>
        <p:txBody>
          <a:bodyPr/>
          <a:lstStyle/>
          <a:p>
            <a:r>
              <a:rPr lang="en-GB"/>
              <a:t>Click to edit Master title style</a:t>
            </a:r>
            <a:endParaRPr lang="en-US"/>
          </a:p>
        </p:txBody>
      </p:sp>
      <p:grpSp>
        <p:nvGrpSpPr>
          <p:cNvPr id="8" name="Group 7">
            <a:extLst>
              <a:ext uri="{FF2B5EF4-FFF2-40B4-BE49-F238E27FC236}">
                <a16:creationId xmlns:a16="http://schemas.microsoft.com/office/drawing/2014/main" id="{3D4EF881-2863-A6F4-A67B-0A53E12A5B64}"/>
              </a:ext>
            </a:extLst>
          </p:cNvPr>
          <p:cNvGrpSpPr/>
          <p:nvPr/>
        </p:nvGrpSpPr>
        <p:grpSpPr>
          <a:xfrm>
            <a:off x="9391650" y="6521574"/>
            <a:ext cx="2445624" cy="140376"/>
            <a:chOff x="9391650" y="6521574"/>
            <a:chExt cx="2445624" cy="140376"/>
          </a:xfrm>
          <a:solidFill>
            <a:schemeClr val="tx1"/>
          </a:solidFill>
        </p:grpSpPr>
        <p:pic>
          <p:nvPicPr>
            <p:cNvPr id="9" name="Graphic 8">
              <a:extLst>
                <a:ext uri="{FF2B5EF4-FFF2-40B4-BE49-F238E27FC236}">
                  <a16:creationId xmlns:a16="http://schemas.microsoft.com/office/drawing/2014/main" id="{EED83A2C-C2FB-4BC7-31E6-ED4E081822B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41858" y="6521574"/>
              <a:ext cx="895416" cy="136800"/>
            </a:xfrm>
            <a:prstGeom prst="rect">
              <a:avLst/>
            </a:prstGeom>
          </p:spPr>
        </p:pic>
        <p:grpSp>
          <p:nvGrpSpPr>
            <p:cNvPr id="11" name="Group 10">
              <a:extLst>
                <a:ext uri="{FF2B5EF4-FFF2-40B4-BE49-F238E27FC236}">
                  <a16:creationId xmlns:a16="http://schemas.microsoft.com/office/drawing/2014/main" id="{58E4AD0E-2364-F804-7182-B17EB2B9873C}"/>
                </a:ext>
              </a:extLst>
            </p:cNvPr>
            <p:cNvGrpSpPr/>
            <p:nvPr userDrawn="1"/>
          </p:nvGrpSpPr>
          <p:grpSpPr>
            <a:xfrm>
              <a:off x="9391650" y="6536538"/>
              <a:ext cx="1443125" cy="125412"/>
              <a:chOff x="9391650" y="6536538"/>
              <a:chExt cx="1443125" cy="125412"/>
            </a:xfrm>
            <a:grpFill/>
          </p:grpSpPr>
          <p:sp>
            <p:nvSpPr>
              <p:cNvPr id="22" name="Freeform 21">
                <a:extLst>
                  <a:ext uri="{FF2B5EF4-FFF2-40B4-BE49-F238E27FC236}">
                    <a16:creationId xmlns:a16="http://schemas.microsoft.com/office/drawing/2014/main" id="{F3C2BAE9-391C-B08C-7456-D7CE79EEBD22}"/>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6FC69D4-9A40-16F9-BD5F-8F684D414DBA}"/>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7166347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p:cSld name="Mobile Mockup-2">
    <p:bg>
      <p:bgPr>
        <a:solidFill>
          <a:schemeClr val="bg2"/>
        </a:solidFill>
        <a:effectLst/>
      </p:bgPr>
    </p:bg>
    <p:spTree>
      <p:nvGrpSpPr>
        <p:cNvPr id="1" name=""/>
        <p:cNvGrpSpPr/>
        <p:nvPr/>
      </p:nvGrpSpPr>
      <p:grpSpPr>
        <a:xfrm>
          <a:off x="0" y="0"/>
          <a:ext cx="0" cy="0"/>
          <a:chOff x="0" y="0"/>
          <a:chExt cx="0" cy="0"/>
        </a:xfrm>
      </p:grpSpPr>
      <p:pic>
        <p:nvPicPr>
          <p:cNvPr id="2" name="Picture 1" descr="A blue and white gradient&#10;&#10;AI-generated content may be incorrect.">
            <a:extLst>
              <a:ext uri="{FF2B5EF4-FFF2-40B4-BE49-F238E27FC236}">
                <a16:creationId xmlns:a16="http://schemas.microsoft.com/office/drawing/2014/main" id="{CE62A2B9-41CE-2B03-6AB2-A95C8231AAA5}"/>
              </a:ext>
            </a:extLst>
          </p:cNvPr>
          <p:cNvPicPr>
            <a:picLocks noChangeAspect="1"/>
          </p:cNvPicPr>
          <p:nvPr/>
        </p:nvPicPr>
        <p:blipFill>
          <a:blip r:embed="rId2"/>
          <a:srcRect r="224"/>
          <a:stretch>
            <a:fillRect/>
          </a:stretch>
        </p:blipFill>
        <p:spPr>
          <a:xfrm>
            <a:off x="0" y="-10429"/>
            <a:ext cx="12192000" cy="6868429"/>
          </a:xfrm>
          <a:prstGeom prst="rect">
            <a:avLst/>
          </a:prstGeom>
        </p:spPr>
      </p:pic>
      <p:sp>
        <p:nvSpPr>
          <p:cNvPr id="5" name="Rectangle 4">
            <a:extLst>
              <a:ext uri="{FF2B5EF4-FFF2-40B4-BE49-F238E27FC236}">
                <a16:creationId xmlns:a16="http://schemas.microsoft.com/office/drawing/2014/main" id="{415A8084-796C-87D6-1DF4-9FBA93A1AED7}"/>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6" name="Picture 5" descr="A blue and green circle&#10;&#10;AI-generated content may be incorrect.">
            <a:extLst>
              <a:ext uri="{FF2B5EF4-FFF2-40B4-BE49-F238E27FC236}">
                <a16:creationId xmlns:a16="http://schemas.microsoft.com/office/drawing/2014/main" id="{3F5C3980-6D81-CB97-663D-EE71F8AE9C0A}"/>
              </a:ext>
            </a:extLst>
          </p:cNvPr>
          <p:cNvPicPr>
            <a:picLocks noChangeAspect="1"/>
          </p:cNvPicPr>
          <p:nvPr/>
        </p:nvPicPr>
        <p:blipFill>
          <a:blip r:embed="rId3"/>
          <a:stretch>
            <a:fillRect/>
          </a:stretch>
        </p:blipFill>
        <p:spPr>
          <a:xfrm rot="16200000">
            <a:off x="9707153" y="-26177"/>
            <a:ext cx="2469413" cy="2521768"/>
          </a:xfrm>
          <a:prstGeom prst="rect">
            <a:avLst/>
          </a:prstGeom>
        </p:spPr>
      </p:pic>
      <p:sp>
        <p:nvSpPr>
          <p:cNvPr id="10" name="Freeform 9">
            <a:extLst>
              <a:ext uri="{FF2B5EF4-FFF2-40B4-BE49-F238E27FC236}">
                <a16:creationId xmlns:a16="http://schemas.microsoft.com/office/drawing/2014/main" id="{2379D2C8-055A-F1E8-4BE4-E33163833899}"/>
              </a:ext>
            </a:extLst>
          </p:cNvPr>
          <p:cNvSpPr/>
          <p:nvPr/>
        </p:nvSpPr>
        <p:spPr>
          <a:xfrm flipH="1">
            <a:off x="181423" y="162320"/>
            <a:ext cx="11830043" cy="6533995"/>
          </a:xfrm>
          <a:custGeom>
            <a:avLst/>
            <a:gdLst>
              <a:gd name="connsiteX0" fmla="*/ 11820259 w 11830043"/>
              <a:gd name="connsiteY0" fmla="*/ 6514484 h 6533995"/>
              <a:gd name="connsiteX1" fmla="*/ 11830043 w 11830043"/>
              <a:gd name="connsiteY1" fmla="*/ 6524208 h 6533995"/>
              <a:gd name="connsiteX2" fmla="*/ 11820259 w 11830043"/>
              <a:gd name="connsiteY2" fmla="*/ 6533995 h 6533995"/>
              <a:gd name="connsiteX3" fmla="*/ 11810539 w 11830043"/>
              <a:gd name="connsiteY3" fmla="*/ 6524208 h 6533995"/>
              <a:gd name="connsiteX4" fmla="*/ 11820259 w 11830043"/>
              <a:gd name="connsiteY4" fmla="*/ 6514484 h 6533995"/>
              <a:gd name="connsiteX5" fmla="*/ 11579030 w 11830043"/>
              <a:gd name="connsiteY5" fmla="*/ 6514484 h 6533995"/>
              <a:gd name="connsiteX6" fmla="*/ 11588815 w 11830043"/>
              <a:gd name="connsiteY6" fmla="*/ 6524208 h 6533995"/>
              <a:gd name="connsiteX7" fmla="*/ 11579030 w 11830043"/>
              <a:gd name="connsiteY7" fmla="*/ 6533995 h 6533995"/>
              <a:gd name="connsiteX8" fmla="*/ 11569310 w 11830043"/>
              <a:gd name="connsiteY8" fmla="*/ 6524208 h 6533995"/>
              <a:gd name="connsiteX9" fmla="*/ 11579030 w 11830043"/>
              <a:gd name="connsiteY9" fmla="*/ 6514484 h 6533995"/>
              <a:gd name="connsiteX10" fmla="*/ 11337802 w 11830043"/>
              <a:gd name="connsiteY10" fmla="*/ 6514484 h 6533995"/>
              <a:gd name="connsiteX11" fmla="*/ 11347587 w 11830043"/>
              <a:gd name="connsiteY11" fmla="*/ 6524208 h 6533995"/>
              <a:gd name="connsiteX12" fmla="*/ 11337802 w 11830043"/>
              <a:gd name="connsiteY12" fmla="*/ 6533995 h 6533995"/>
              <a:gd name="connsiteX13" fmla="*/ 11328082 w 11830043"/>
              <a:gd name="connsiteY13" fmla="*/ 6524208 h 6533995"/>
              <a:gd name="connsiteX14" fmla="*/ 11337802 w 11830043"/>
              <a:gd name="connsiteY14" fmla="*/ 6514484 h 6533995"/>
              <a:gd name="connsiteX15" fmla="*/ 11096574 w 11830043"/>
              <a:gd name="connsiteY15" fmla="*/ 6514484 h 6533995"/>
              <a:gd name="connsiteX16" fmla="*/ 11106294 w 11830043"/>
              <a:gd name="connsiteY16" fmla="*/ 6524208 h 6533995"/>
              <a:gd name="connsiteX17" fmla="*/ 11096574 w 11830043"/>
              <a:gd name="connsiteY17" fmla="*/ 6533995 h 6533995"/>
              <a:gd name="connsiteX18" fmla="*/ 11086790 w 11830043"/>
              <a:gd name="connsiteY18" fmla="*/ 6524208 h 6533995"/>
              <a:gd name="connsiteX19" fmla="*/ 11096574 w 11830043"/>
              <a:gd name="connsiteY19" fmla="*/ 6514484 h 6533995"/>
              <a:gd name="connsiteX20" fmla="*/ 10855345 w 11830043"/>
              <a:gd name="connsiteY20" fmla="*/ 6514484 h 6533995"/>
              <a:gd name="connsiteX21" fmla="*/ 10865065 w 11830043"/>
              <a:gd name="connsiteY21" fmla="*/ 6524208 h 6533995"/>
              <a:gd name="connsiteX22" fmla="*/ 10855345 w 11830043"/>
              <a:gd name="connsiteY22" fmla="*/ 6533995 h 6533995"/>
              <a:gd name="connsiteX23" fmla="*/ 10845625 w 11830043"/>
              <a:gd name="connsiteY23" fmla="*/ 6524208 h 6533995"/>
              <a:gd name="connsiteX24" fmla="*/ 10855345 w 11830043"/>
              <a:gd name="connsiteY24" fmla="*/ 6514484 h 6533995"/>
              <a:gd name="connsiteX25" fmla="*/ 10614116 w 11830043"/>
              <a:gd name="connsiteY25" fmla="*/ 6514484 h 6533995"/>
              <a:gd name="connsiteX26" fmla="*/ 10623901 w 11830043"/>
              <a:gd name="connsiteY26" fmla="*/ 6524208 h 6533995"/>
              <a:gd name="connsiteX27" fmla="*/ 10614116 w 11830043"/>
              <a:gd name="connsiteY27" fmla="*/ 6533995 h 6533995"/>
              <a:gd name="connsiteX28" fmla="*/ 10604396 w 11830043"/>
              <a:gd name="connsiteY28" fmla="*/ 6524208 h 6533995"/>
              <a:gd name="connsiteX29" fmla="*/ 10614116 w 11830043"/>
              <a:gd name="connsiteY29" fmla="*/ 6514484 h 6533995"/>
              <a:gd name="connsiteX30" fmla="*/ 10372888 w 11830043"/>
              <a:gd name="connsiteY30" fmla="*/ 6514484 h 6533995"/>
              <a:gd name="connsiteX31" fmla="*/ 10382673 w 11830043"/>
              <a:gd name="connsiteY31" fmla="*/ 6524208 h 6533995"/>
              <a:gd name="connsiteX32" fmla="*/ 10372888 w 11830043"/>
              <a:gd name="connsiteY32" fmla="*/ 6533995 h 6533995"/>
              <a:gd name="connsiteX33" fmla="*/ 10363168 w 11830043"/>
              <a:gd name="connsiteY33" fmla="*/ 6524208 h 6533995"/>
              <a:gd name="connsiteX34" fmla="*/ 10372888 w 11830043"/>
              <a:gd name="connsiteY34" fmla="*/ 6514484 h 6533995"/>
              <a:gd name="connsiteX35" fmla="*/ 10131660 w 11830043"/>
              <a:gd name="connsiteY35" fmla="*/ 6514484 h 6533995"/>
              <a:gd name="connsiteX36" fmla="*/ 10141444 w 11830043"/>
              <a:gd name="connsiteY36" fmla="*/ 6524208 h 6533995"/>
              <a:gd name="connsiteX37" fmla="*/ 10131660 w 11830043"/>
              <a:gd name="connsiteY37" fmla="*/ 6533995 h 6533995"/>
              <a:gd name="connsiteX38" fmla="*/ 10121940 w 11830043"/>
              <a:gd name="connsiteY38" fmla="*/ 6524208 h 6533995"/>
              <a:gd name="connsiteX39" fmla="*/ 10131660 w 11830043"/>
              <a:gd name="connsiteY39" fmla="*/ 6514484 h 6533995"/>
              <a:gd name="connsiteX40" fmla="*/ 9890432 w 11830043"/>
              <a:gd name="connsiteY40" fmla="*/ 6514484 h 6533995"/>
              <a:gd name="connsiteX41" fmla="*/ 9900152 w 11830043"/>
              <a:gd name="connsiteY41" fmla="*/ 6524208 h 6533995"/>
              <a:gd name="connsiteX42" fmla="*/ 9890432 w 11830043"/>
              <a:gd name="connsiteY42" fmla="*/ 6533995 h 6533995"/>
              <a:gd name="connsiteX43" fmla="*/ 9880648 w 11830043"/>
              <a:gd name="connsiteY43" fmla="*/ 6524208 h 6533995"/>
              <a:gd name="connsiteX44" fmla="*/ 9890432 w 11830043"/>
              <a:gd name="connsiteY44" fmla="*/ 6514484 h 6533995"/>
              <a:gd name="connsiteX45" fmla="*/ 9649203 w 11830043"/>
              <a:gd name="connsiteY45" fmla="*/ 6514484 h 6533995"/>
              <a:gd name="connsiteX46" fmla="*/ 9658923 w 11830043"/>
              <a:gd name="connsiteY46" fmla="*/ 6524208 h 6533995"/>
              <a:gd name="connsiteX47" fmla="*/ 9649203 w 11830043"/>
              <a:gd name="connsiteY47" fmla="*/ 6533995 h 6533995"/>
              <a:gd name="connsiteX48" fmla="*/ 9639483 w 11830043"/>
              <a:gd name="connsiteY48" fmla="*/ 6524208 h 6533995"/>
              <a:gd name="connsiteX49" fmla="*/ 9649203 w 11830043"/>
              <a:gd name="connsiteY49" fmla="*/ 6514484 h 6533995"/>
              <a:gd name="connsiteX50" fmla="*/ 9417695 w 11830043"/>
              <a:gd name="connsiteY50" fmla="*/ 6514484 h 6533995"/>
              <a:gd name="connsiteX51" fmla="*/ 9427416 w 11830043"/>
              <a:gd name="connsiteY51" fmla="*/ 6524208 h 6533995"/>
              <a:gd name="connsiteX52" fmla="*/ 9417695 w 11830043"/>
              <a:gd name="connsiteY52" fmla="*/ 6533995 h 6533995"/>
              <a:gd name="connsiteX53" fmla="*/ 9407911 w 11830043"/>
              <a:gd name="connsiteY53" fmla="*/ 6524208 h 6533995"/>
              <a:gd name="connsiteX54" fmla="*/ 9417695 w 11830043"/>
              <a:gd name="connsiteY54" fmla="*/ 6514484 h 6533995"/>
              <a:gd name="connsiteX55" fmla="*/ 9176467 w 11830043"/>
              <a:gd name="connsiteY55" fmla="*/ 6514484 h 6533995"/>
              <a:gd name="connsiteX56" fmla="*/ 9186187 w 11830043"/>
              <a:gd name="connsiteY56" fmla="*/ 6524208 h 6533995"/>
              <a:gd name="connsiteX57" fmla="*/ 9176467 w 11830043"/>
              <a:gd name="connsiteY57" fmla="*/ 6533995 h 6533995"/>
              <a:gd name="connsiteX58" fmla="*/ 9166683 w 11830043"/>
              <a:gd name="connsiteY58" fmla="*/ 6524208 h 6533995"/>
              <a:gd name="connsiteX59" fmla="*/ 9176467 w 11830043"/>
              <a:gd name="connsiteY59" fmla="*/ 6514484 h 6533995"/>
              <a:gd name="connsiteX60" fmla="*/ 8935237 w 11830043"/>
              <a:gd name="connsiteY60" fmla="*/ 6514484 h 6533995"/>
              <a:gd name="connsiteX61" fmla="*/ 8944958 w 11830043"/>
              <a:gd name="connsiteY61" fmla="*/ 6524208 h 6533995"/>
              <a:gd name="connsiteX62" fmla="*/ 8935237 w 11830043"/>
              <a:gd name="connsiteY62" fmla="*/ 6533995 h 6533995"/>
              <a:gd name="connsiteX63" fmla="*/ 8925454 w 11830043"/>
              <a:gd name="connsiteY63" fmla="*/ 6524208 h 6533995"/>
              <a:gd name="connsiteX64" fmla="*/ 8935237 w 11830043"/>
              <a:gd name="connsiteY64" fmla="*/ 6514484 h 6533995"/>
              <a:gd name="connsiteX65" fmla="*/ 8694009 w 11830043"/>
              <a:gd name="connsiteY65" fmla="*/ 6514484 h 6533995"/>
              <a:gd name="connsiteX66" fmla="*/ 8703730 w 11830043"/>
              <a:gd name="connsiteY66" fmla="*/ 6524208 h 6533995"/>
              <a:gd name="connsiteX67" fmla="*/ 8694009 w 11830043"/>
              <a:gd name="connsiteY67" fmla="*/ 6533995 h 6533995"/>
              <a:gd name="connsiteX68" fmla="*/ 8684289 w 11830043"/>
              <a:gd name="connsiteY68" fmla="*/ 6524208 h 6533995"/>
              <a:gd name="connsiteX69" fmla="*/ 8694009 w 11830043"/>
              <a:gd name="connsiteY69" fmla="*/ 6514484 h 6533995"/>
              <a:gd name="connsiteX70" fmla="*/ 8452781 w 11830043"/>
              <a:gd name="connsiteY70" fmla="*/ 6514484 h 6533995"/>
              <a:gd name="connsiteX71" fmla="*/ 8462566 w 11830043"/>
              <a:gd name="connsiteY71" fmla="*/ 6524208 h 6533995"/>
              <a:gd name="connsiteX72" fmla="*/ 8452781 w 11830043"/>
              <a:gd name="connsiteY72" fmla="*/ 6533995 h 6533995"/>
              <a:gd name="connsiteX73" fmla="*/ 8443061 w 11830043"/>
              <a:gd name="connsiteY73" fmla="*/ 6524208 h 6533995"/>
              <a:gd name="connsiteX74" fmla="*/ 8452781 w 11830043"/>
              <a:gd name="connsiteY74" fmla="*/ 6514484 h 6533995"/>
              <a:gd name="connsiteX75" fmla="*/ 8211553 w 11830043"/>
              <a:gd name="connsiteY75" fmla="*/ 6514484 h 6533995"/>
              <a:gd name="connsiteX76" fmla="*/ 8221273 w 11830043"/>
              <a:gd name="connsiteY76" fmla="*/ 6524208 h 6533995"/>
              <a:gd name="connsiteX77" fmla="*/ 8211553 w 11830043"/>
              <a:gd name="connsiteY77" fmla="*/ 6533995 h 6533995"/>
              <a:gd name="connsiteX78" fmla="*/ 8201769 w 11830043"/>
              <a:gd name="connsiteY78" fmla="*/ 6524208 h 6533995"/>
              <a:gd name="connsiteX79" fmla="*/ 8211553 w 11830043"/>
              <a:gd name="connsiteY79" fmla="*/ 6514484 h 6533995"/>
              <a:gd name="connsiteX80" fmla="*/ 7970260 w 11830043"/>
              <a:gd name="connsiteY80" fmla="*/ 6514484 h 6533995"/>
              <a:gd name="connsiteX81" fmla="*/ 7980044 w 11830043"/>
              <a:gd name="connsiteY81" fmla="*/ 6524208 h 6533995"/>
              <a:gd name="connsiteX82" fmla="*/ 7970260 w 11830043"/>
              <a:gd name="connsiteY82" fmla="*/ 6533995 h 6533995"/>
              <a:gd name="connsiteX83" fmla="*/ 7960477 w 11830043"/>
              <a:gd name="connsiteY83" fmla="*/ 6524208 h 6533995"/>
              <a:gd name="connsiteX84" fmla="*/ 7970260 w 11830043"/>
              <a:gd name="connsiteY84" fmla="*/ 6514484 h 6533995"/>
              <a:gd name="connsiteX85" fmla="*/ 7729032 w 11830043"/>
              <a:gd name="connsiteY85" fmla="*/ 6514484 h 6533995"/>
              <a:gd name="connsiteX86" fmla="*/ 7738753 w 11830043"/>
              <a:gd name="connsiteY86" fmla="*/ 6524208 h 6533995"/>
              <a:gd name="connsiteX87" fmla="*/ 7729032 w 11830043"/>
              <a:gd name="connsiteY87" fmla="*/ 6533995 h 6533995"/>
              <a:gd name="connsiteX88" fmla="*/ 7719249 w 11830043"/>
              <a:gd name="connsiteY88" fmla="*/ 6524208 h 6533995"/>
              <a:gd name="connsiteX89" fmla="*/ 7729032 w 11830043"/>
              <a:gd name="connsiteY89" fmla="*/ 6514484 h 6533995"/>
              <a:gd name="connsiteX90" fmla="*/ 7487803 w 11830043"/>
              <a:gd name="connsiteY90" fmla="*/ 6514484 h 6533995"/>
              <a:gd name="connsiteX91" fmla="*/ 7497524 w 11830043"/>
              <a:gd name="connsiteY91" fmla="*/ 6524208 h 6533995"/>
              <a:gd name="connsiteX92" fmla="*/ 7487803 w 11830043"/>
              <a:gd name="connsiteY92" fmla="*/ 6533995 h 6533995"/>
              <a:gd name="connsiteX93" fmla="*/ 7478019 w 11830043"/>
              <a:gd name="connsiteY93" fmla="*/ 6524208 h 6533995"/>
              <a:gd name="connsiteX94" fmla="*/ 7487803 w 11830043"/>
              <a:gd name="connsiteY94" fmla="*/ 6514484 h 6533995"/>
              <a:gd name="connsiteX95" fmla="*/ 7246575 w 11830043"/>
              <a:gd name="connsiteY95" fmla="*/ 6514484 h 6533995"/>
              <a:gd name="connsiteX96" fmla="*/ 7256359 w 11830043"/>
              <a:gd name="connsiteY96" fmla="*/ 6524208 h 6533995"/>
              <a:gd name="connsiteX97" fmla="*/ 7246575 w 11830043"/>
              <a:gd name="connsiteY97" fmla="*/ 6533995 h 6533995"/>
              <a:gd name="connsiteX98" fmla="*/ 7236855 w 11830043"/>
              <a:gd name="connsiteY98" fmla="*/ 6524208 h 6533995"/>
              <a:gd name="connsiteX99" fmla="*/ 7246575 w 11830043"/>
              <a:gd name="connsiteY99" fmla="*/ 6514484 h 6533995"/>
              <a:gd name="connsiteX100" fmla="*/ 7005346 w 11830043"/>
              <a:gd name="connsiteY100" fmla="*/ 6514484 h 6533995"/>
              <a:gd name="connsiteX101" fmla="*/ 7015130 w 11830043"/>
              <a:gd name="connsiteY101" fmla="*/ 6524208 h 6533995"/>
              <a:gd name="connsiteX102" fmla="*/ 7005346 w 11830043"/>
              <a:gd name="connsiteY102" fmla="*/ 6533995 h 6533995"/>
              <a:gd name="connsiteX103" fmla="*/ 6995626 w 11830043"/>
              <a:gd name="connsiteY103" fmla="*/ 6524208 h 6533995"/>
              <a:gd name="connsiteX104" fmla="*/ 7005346 w 11830043"/>
              <a:gd name="connsiteY104" fmla="*/ 6514484 h 6533995"/>
              <a:gd name="connsiteX105" fmla="*/ 6764118 w 11830043"/>
              <a:gd name="connsiteY105" fmla="*/ 6514484 h 6533995"/>
              <a:gd name="connsiteX106" fmla="*/ 6773902 w 11830043"/>
              <a:gd name="connsiteY106" fmla="*/ 6524208 h 6533995"/>
              <a:gd name="connsiteX107" fmla="*/ 6764118 w 11830043"/>
              <a:gd name="connsiteY107" fmla="*/ 6533995 h 6533995"/>
              <a:gd name="connsiteX108" fmla="*/ 6754335 w 11830043"/>
              <a:gd name="connsiteY108" fmla="*/ 6524208 h 6533995"/>
              <a:gd name="connsiteX109" fmla="*/ 6764118 w 11830043"/>
              <a:gd name="connsiteY109" fmla="*/ 6514484 h 6533995"/>
              <a:gd name="connsiteX110" fmla="*/ 6522889 w 11830043"/>
              <a:gd name="connsiteY110" fmla="*/ 6514484 h 6533995"/>
              <a:gd name="connsiteX111" fmla="*/ 6532610 w 11830043"/>
              <a:gd name="connsiteY111" fmla="*/ 6524208 h 6533995"/>
              <a:gd name="connsiteX112" fmla="*/ 6522889 w 11830043"/>
              <a:gd name="connsiteY112" fmla="*/ 6533995 h 6533995"/>
              <a:gd name="connsiteX113" fmla="*/ 6513105 w 11830043"/>
              <a:gd name="connsiteY113" fmla="*/ 6524208 h 6533995"/>
              <a:gd name="connsiteX114" fmla="*/ 6522889 w 11830043"/>
              <a:gd name="connsiteY114" fmla="*/ 6514484 h 6533995"/>
              <a:gd name="connsiteX115" fmla="*/ 6281661 w 11830043"/>
              <a:gd name="connsiteY115" fmla="*/ 6514484 h 6533995"/>
              <a:gd name="connsiteX116" fmla="*/ 6291381 w 11830043"/>
              <a:gd name="connsiteY116" fmla="*/ 6524208 h 6533995"/>
              <a:gd name="connsiteX117" fmla="*/ 6281661 w 11830043"/>
              <a:gd name="connsiteY117" fmla="*/ 6533995 h 6533995"/>
              <a:gd name="connsiteX118" fmla="*/ 6271877 w 11830043"/>
              <a:gd name="connsiteY118" fmla="*/ 6524208 h 6533995"/>
              <a:gd name="connsiteX119" fmla="*/ 6281661 w 11830043"/>
              <a:gd name="connsiteY119" fmla="*/ 6514484 h 6533995"/>
              <a:gd name="connsiteX120" fmla="*/ 6040432 w 11830043"/>
              <a:gd name="connsiteY120" fmla="*/ 6514484 h 6533995"/>
              <a:gd name="connsiteX121" fmla="*/ 6050216 w 11830043"/>
              <a:gd name="connsiteY121" fmla="*/ 6524208 h 6533995"/>
              <a:gd name="connsiteX122" fmla="*/ 6040432 w 11830043"/>
              <a:gd name="connsiteY122" fmla="*/ 6533995 h 6533995"/>
              <a:gd name="connsiteX123" fmla="*/ 6030712 w 11830043"/>
              <a:gd name="connsiteY123" fmla="*/ 6524208 h 6533995"/>
              <a:gd name="connsiteX124" fmla="*/ 6040432 w 11830043"/>
              <a:gd name="connsiteY124" fmla="*/ 6514484 h 6533995"/>
              <a:gd name="connsiteX125" fmla="*/ 5799205 w 11830043"/>
              <a:gd name="connsiteY125" fmla="*/ 6514484 h 6533995"/>
              <a:gd name="connsiteX126" fmla="*/ 5808989 w 11830043"/>
              <a:gd name="connsiteY126" fmla="*/ 6524208 h 6533995"/>
              <a:gd name="connsiteX127" fmla="*/ 5799205 w 11830043"/>
              <a:gd name="connsiteY127" fmla="*/ 6533995 h 6533995"/>
              <a:gd name="connsiteX128" fmla="*/ 5789486 w 11830043"/>
              <a:gd name="connsiteY128" fmla="*/ 6524208 h 6533995"/>
              <a:gd name="connsiteX129" fmla="*/ 5799205 w 11830043"/>
              <a:gd name="connsiteY129" fmla="*/ 6514484 h 6533995"/>
              <a:gd name="connsiteX130" fmla="*/ 5557992 w 11830043"/>
              <a:gd name="connsiteY130" fmla="*/ 6514484 h 6533995"/>
              <a:gd name="connsiteX131" fmla="*/ 5567774 w 11830043"/>
              <a:gd name="connsiteY131" fmla="*/ 6524208 h 6533995"/>
              <a:gd name="connsiteX132" fmla="*/ 5557992 w 11830043"/>
              <a:gd name="connsiteY132" fmla="*/ 6533995 h 6533995"/>
              <a:gd name="connsiteX133" fmla="*/ 5548208 w 11830043"/>
              <a:gd name="connsiteY133" fmla="*/ 6524208 h 6533995"/>
              <a:gd name="connsiteX134" fmla="*/ 5557992 w 11830043"/>
              <a:gd name="connsiteY134" fmla="*/ 6514484 h 6533995"/>
              <a:gd name="connsiteX135" fmla="*/ 5316710 w 11830043"/>
              <a:gd name="connsiteY135" fmla="*/ 6514484 h 6533995"/>
              <a:gd name="connsiteX136" fmla="*/ 5326432 w 11830043"/>
              <a:gd name="connsiteY136" fmla="*/ 6524208 h 6533995"/>
              <a:gd name="connsiteX137" fmla="*/ 5316710 w 11830043"/>
              <a:gd name="connsiteY137" fmla="*/ 6533995 h 6533995"/>
              <a:gd name="connsiteX138" fmla="*/ 5306926 w 11830043"/>
              <a:gd name="connsiteY138" fmla="*/ 6524208 h 6533995"/>
              <a:gd name="connsiteX139" fmla="*/ 5316710 w 11830043"/>
              <a:gd name="connsiteY139" fmla="*/ 6514484 h 6533995"/>
              <a:gd name="connsiteX140" fmla="*/ 5075486 w 11830043"/>
              <a:gd name="connsiteY140" fmla="*/ 6514484 h 6533995"/>
              <a:gd name="connsiteX141" fmla="*/ 5085203 w 11830043"/>
              <a:gd name="connsiteY141" fmla="*/ 6524208 h 6533995"/>
              <a:gd name="connsiteX142" fmla="*/ 5075486 w 11830043"/>
              <a:gd name="connsiteY142" fmla="*/ 6533995 h 6533995"/>
              <a:gd name="connsiteX143" fmla="*/ 5065707 w 11830043"/>
              <a:gd name="connsiteY143" fmla="*/ 6524208 h 6533995"/>
              <a:gd name="connsiteX144" fmla="*/ 5075486 w 11830043"/>
              <a:gd name="connsiteY144" fmla="*/ 6514484 h 6533995"/>
              <a:gd name="connsiteX145" fmla="*/ 4834252 w 11830043"/>
              <a:gd name="connsiteY145" fmla="*/ 6514484 h 6533995"/>
              <a:gd name="connsiteX146" fmla="*/ 4844040 w 11830043"/>
              <a:gd name="connsiteY146" fmla="*/ 6524208 h 6533995"/>
              <a:gd name="connsiteX147" fmla="*/ 4834252 w 11830043"/>
              <a:gd name="connsiteY147" fmla="*/ 6533995 h 6533995"/>
              <a:gd name="connsiteX148" fmla="*/ 4824534 w 11830043"/>
              <a:gd name="connsiteY148" fmla="*/ 6524208 h 6533995"/>
              <a:gd name="connsiteX149" fmla="*/ 4834252 w 11830043"/>
              <a:gd name="connsiteY149" fmla="*/ 6514484 h 6533995"/>
              <a:gd name="connsiteX150" fmla="*/ 4593019 w 11830043"/>
              <a:gd name="connsiteY150" fmla="*/ 6514484 h 6533995"/>
              <a:gd name="connsiteX151" fmla="*/ 4602795 w 11830043"/>
              <a:gd name="connsiteY151" fmla="*/ 6524208 h 6533995"/>
              <a:gd name="connsiteX152" fmla="*/ 4593019 w 11830043"/>
              <a:gd name="connsiteY152" fmla="*/ 6533995 h 6533995"/>
              <a:gd name="connsiteX153" fmla="*/ 4583304 w 11830043"/>
              <a:gd name="connsiteY153" fmla="*/ 6524208 h 6533995"/>
              <a:gd name="connsiteX154" fmla="*/ 4593019 w 11830043"/>
              <a:gd name="connsiteY154" fmla="*/ 6514484 h 6533995"/>
              <a:gd name="connsiteX155" fmla="*/ 4351806 w 11830043"/>
              <a:gd name="connsiteY155" fmla="*/ 6514484 h 6533995"/>
              <a:gd name="connsiteX156" fmla="*/ 4361580 w 11830043"/>
              <a:gd name="connsiteY156" fmla="*/ 6524208 h 6533995"/>
              <a:gd name="connsiteX157" fmla="*/ 4351806 w 11830043"/>
              <a:gd name="connsiteY157" fmla="*/ 6533995 h 6533995"/>
              <a:gd name="connsiteX158" fmla="*/ 4342006 w 11830043"/>
              <a:gd name="connsiteY158" fmla="*/ 6524208 h 6533995"/>
              <a:gd name="connsiteX159" fmla="*/ 4351806 w 11830043"/>
              <a:gd name="connsiteY159" fmla="*/ 6514484 h 6533995"/>
              <a:gd name="connsiteX160" fmla="*/ 4110583 w 11830043"/>
              <a:gd name="connsiteY160" fmla="*/ 6514484 h 6533995"/>
              <a:gd name="connsiteX161" fmla="*/ 4120362 w 11830043"/>
              <a:gd name="connsiteY161" fmla="*/ 6524208 h 6533995"/>
              <a:gd name="connsiteX162" fmla="*/ 4110583 w 11830043"/>
              <a:gd name="connsiteY162" fmla="*/ 6533995 h 6533995"/>
              <a:gd name="connsiteX163" fmla="*/ 4100801 w 11830043"/>
              <a:gd name="connsiteY163" fmla="*/ 6524208 h 6533995"/>
              <a:gd name="connsiteX164" fmla="*/ 4110583 w 11830043"/>
              <a:gd name="connsiteY164" fmla="*/ 6514484 h 6533995"/>
              <a:gd name="connsiteX165" fmla="*/ 3869432 w 11830043"/>
              <a:gd name="connsiteY165" fmla="*/ 6514484 h 6533995"/>
              <a:gd name="connsiteX166" fmla="*/ 3879151 w 11830043"/>
              <a:gd name="connsiteY166" fmla="*/ 6524208 h 6533995"/>
              <a:gd name="connsiteX167" fmla="*/ 3869432 w 11830043"/>
              <a:gd name="connsiteY167" fmla="*/ 6533995 h 6533995"/>
              <a:gd name="connsiteX168" fmla="*/ 3859650 w 11830043"/>
              <a:gd name="connsiteY168" fmla="*/ 6524208 h 6533995"/>
              <a:gd name="connsiteX169" fmla="*/ 3869432 w 11830043"/>
              <a:gd name="connsiteY169" fmla="*/ 6514484 h 6533995"/>
              <a:gd name="connsiteX170" fmla="*/ 3628215 w 11830043"/>
              <a:gd name="connsiteY170" fmla="*/ 6514484 h 6533995"/>
              <a:gd name="connsiteX171" fmla="*/ 3637936 w 11830043"/>
              <a:gd name="connsiteY171" fmla="*/ 6524208 h 6533995"/>
              <a:gd name="connsiteX172" fmla="*/ 3628215 w 11830043"/>
              <a:gd name="connsiteY172" fmla="*/ 6533995 h 6533995"/>
              <a:gd name="connsiteX173" fmla="*/ 3618433 w 11830043"/>
              <a:gd name="connsiteY173" fmla="*/ 6524208 h 6533995"/>
              <a:gd name="connsiteX174" fmla="*/ 3628215 w 11830043"/>
              <a:gd name="connsiteY174" fmla="*/ 6514484 h 6533995"/>
              <a:gd name="connsiteX175" fmla="*/ 3386960 w 11830043"/>
              <a:gd name="connsiteY175" fmla="*/ 6514484 h 6533995"/>
              <a:gd name="connsiteX176" fmla="*/ 3396746 w 11830043"/>
              <a:gd name="connsiteY176" fmla="*/ 6524208 h 6533995"/>
              <a:gd name="connsiteX177" fmla="*/ 3386960 w 11830043"/>
              <a:gd name="connsiteY177" fmla="*/ 6533995 h 6533995"/>
              <a:gd name="connsiteX178" fmla="*/ 3377238 w 11830043"/>
              <a:gd name="connsiteY178" fmla="*/ 6524208 h 6533995"/>
              <a:gd name="connsiteX179" fmla="*/ 3386960 w 11830043"/>
              <a:gd name="connsiteY179" fmla="*/ 6514484 h 6533995"/>
              <a:gd name="connsiteX180" fmla="*/ 3145752 w 11830043"/>
              <a:gd name="connsiteY180" fmla="*/ 6514484 h 6533995"/>
              <a:gd name="connsiteX181" fmla="*/ 3155535 w 11830043"/>
              <a:gd name="connsiteY181" fmla="*/ 6524208 h 6533995"/>
              <a:gd name="connsiteX182" fmla="*/ 3145752 w 11830043"/>
              <a:gd name="connsiteY182" fmla="*/ 6533995 h 6533995"/>
              <a:gd name="connsiteX183" fmla="*/ 3136035 w 11830043"/>
              <a:gd name="connsiteY183" fmla="*/ 6524208 h 6533995"/>
              <a:gd name="connsiteX184" fmla="*/ 3145752 w 11830043"/>
              <a:gd name="connsiteY184" fmla="*/ 6514484 h 6533995"/>
              <a:gd name="connsiteX185" fmla="*/ 2904575 w 11830043"/>
              <a:gd name="connsiteY185" fmla="*/ 6514484 h 6533995"/>
              <a:gd name="connsiteX186" fmla="*/ 2914358 w 11830043"/>
              <a:gd name="connsiteY186" fmla="*/ 6524208 h 6533995"/>
              <a:gd name="connsiteX187" fmla="*/ 2904575 w 11830043"/>
              <a:gd name="connsiteY187" fmla="*/ 6533995 h 6533995"/>
              <a:gd name="connsiteX188" fmla="*/ 2894794 w 11830043"/>
              <a:gd name="connsiteY188" fmla="*/ 6524208 h 6533995"/>
              <a:gd name="connsiteX189" fmla="*/ 2904575 w 11830043"/>
              <a:gd name="connsiteY189" fmla="*/ 6514484 h 6533995"/>
              <a:gd name="connsiteX190" fmla="*/ 2663280 w 11830043"/>
              <a:gd name="connsiteY190" fmla="*/ 6514484 h 6533995"/>
              <a:gd name="connsiteX191" fmla="*/ 2673000 w 11830043"/>
              <a:gd name="connsiteY191" fmla="*/ 6524208 h 6533995"/>
              <a:gd name="connsiteX192" fmla="*/ 2663280 w 11830043"/>
              <a:gd name="connsiteY192" fmla="*/ 6533995 h 6533995"/>
              <a:gd name="connsiteX193" fmla="*/ 2653494 w 11830043"/>
              <a:gd name="connsiteY193" fmla="*/ 6524208 h 6533995"/>
              <a:gd name="connsiteX194" fmla="*/ 2663280 w 11830043"/>
              <a:gd name="connsiteY194" fmla="*/ 6514484 h 6533995"/>
              <a:gd name="connsiteX195" fmla="*/ 2422040 w 11830043"/>
              <a:gd name="connsiteY195" fmla="*/ 6514484 h 6533995"/>
              <a:gd name="connsiteX196" fmla="*/ 2431756 w 11830043"/>
              <a:gd name="connsiteY196" fmla="*/ 6524208 h 6533995"/>
              <a:gd name="connsiteX197" fmla="*/ 2422040 w 11830043"/>
              <a:gd name="connsiteY197" fmla="*/ 6533995 h 6533995"/>
              <a:gd name="connsiteX198" fmla="*/ 2412260 w 11830043"/>
              <a:gd name="connsiteY198" fmla="*/ 6524208 h 6533995"/>
              <a:gd name="connsiteX199" fmla="*/ 2422040 w 11830043"/>
              <a:gd name="connsiteY199" fmla="*/ 6514484 h 6533995"/>
              <a:gd name="connsiteX200" fmla="*/ 2180796 w 11830043"/>
              <a:gd name="connsiteY200" fmla="*/ 6514484 h 6533995"/>
              <a:gd name="connsiteX201" fmla="*/ 2190583 w 11830043"/>
              <a:gd name="connsiteY201" fmla="*/ 6524208 h 6533995"/>
              <a:gd name="connsiteX202" fmla="*/ 2180796 w 11830043"/>
              <a:gd name="connsiteY202" fmla="*/ 6533995 h 6533995"/>
              <a:gd name="connsiteX203" fmla="*/ 2171087 w 11830043"/>
              <a:gd name="connsiteY203" fmla="*/ 6524208 h 6533995"/>
              <a:gd name="connsiteX204" fmla="*/ 2180796 w 11830043"/>
              <a:gd name="connsiteY204" fmla="*/ 6514484 h 6533995"/>
              <a:gd name="connsiteX205" fmla="*/ 1939584 w 11830043"/>
              <a:gd name="connsiteY205" fmla="*/ 6514484 h 6533995"/>
              <a:gd name="connsiteX206" fmla="*/ 1949368 w 11830043"/>
              <a:gd name="connsiteY206" fmla="*/ 6524208 h 6533995"/>
              <a:gd name="connsiteX207" fmla="*/ 1939584 w 11830043"/>
              <a:gd name="connsiteY207" fmla="*/ 6533995 h 6533995"/>
              <a:gd name="connsiteX208" fmla="*/ 1929862 w 11830043"/>
              <a:gd name="connsiteY208" fmla="*/ 6524208 h 6533995"/>
              <a:gd name="connsiteX209" fmla="*/ 1939584 w 11830043"/>
              <a:gd name="connsiteY209" fmla="*/ 6514484 h 6533995"/>
              <a:gd name="connsiteX210" fmla="*/ 1698333 w 11830043"/>
              <a:gd name="connsiteY210" fmla="*/ 6514484 h 6533995"/>
              <a:gd name="connsiteX211" fmla="*/ 1708119 w 11830043"/>
              <a:gd name="connsiteY211" fmla="*/ 6524208 h 6533995"/>
              <a:gd name="connsiteX212" fmla="*/ 1698333 w 11830043"/>
              <a:gd name="connsiteY212" fmla="*/ 6533995 h 6533995"/>
              <a:gd name="connsiteX213" fmla="*/ 1688549 w 11830043"/>
              <a:gd name="connsiteY213" fmla="*/ 6524208 h 6533995"/>
              <a:gd name="connsiteX214" fmla="*/ 1698333 w 11830043"/>
              <a:gd name="connsiteY214" fmla="*/ 6514484 h 6533995"/>
              <a:gd name="connsiteX215" fmla="*/ 1457109 w 11830043"/>
              <a:gd name="connsiteY215" fmla="*/ 6514484 h 6533995"/>
              <a:gd name="connsiteX216" fmla="*/ 1466829 w 11830043"/>
              <a:gd name="connsiteY216" fmla="*/ 6524208 h 6533995"/>
              <a:gd name="connsiteX217" fmla="*/ 1457109 w 11830043"/>
              <a:gd name="connsiteY217" fmla="*/ 6533995 h 6533995"/>
              <a:gd name="connsiteX218" fmla="*/ 1447325 w 11830043"/>
              <a:gd name="connsiteY218" fmla="*/ 6524208 h 6533995"/>
              <a:gd name="connsiteX219" fmla="*/ 1457109 w 11830043"/>
              <a:gd name="connsiteY219" fmla="*/ 6514484 h 6533995"/>
              <a:gd name="connsiteX220" fmla="*/ 1215888 w 11830043"/>
              <a:gd name="connsiteY220" fmla="*/ 6514484 h 6533995"/>
              <a:gd name="connsiteX221" fmla="*/ 1225672 w 11830043"/>
              <a:gd name="connsiteY221" fmla="*/ 6524208 h 6533995"/>
              <a:gd name="connsiteX222" fmla="*/ 1215888 w 11830043"/>
              <a:gd name="connsiteY222" fmla="*/ 6533995 h 6533995"/>
              <a:gd name="connsiteX223" fmla="*/ 1206168 w 11830043"/>
              <a:gd name="connsiteY223" fmla="*/ 6524208 h 6533995"/>
              <a:gd name="connsiteX224" fmla="*/ 1215888 w 11830043"/>
              <a:gd name="connsiteY224" fmla="*/ 6514484 h 6533995"/>
              <a:gd name="connsiteX225" fmla="*/ 974668 w 11830043"/>
              <a:gd name="connsiteY225" fmla="*/ 6514484 h 6533995"/>
              <a:gd name="connsiteX226" fmla="*/ 984452 w 11830043"/>
              <a:gd name="connsiteY226" fmla="*/ 6524208 h 6533995"/>
              <a:gd name="connsiteX227" fmla="*/ 974668 w 11830043"/>
              <a:gd name="connsiteY227" fmla="*/ 6533995 h 6533995"/>
              <a:gd name="connsiteX228" fmla="*/ 964948 w 11830043"/>
              <a:gd name="connsiteY228" fmla="*/ 6524208 h 6533995"/>
              <a:gd name="connsiteX229" fmla="*/ 974668 w 11830043"/>
              <a:gd name="connsiteY229" fmla="*/ 6514484 h 6533995"/>
              <a:gd name="connsiteX230" fmla="*/ 733448 w 11830043"/>
              <a:gd name="connsiteY230" fmla="*/ 6514484 h 6533995"/>
              <a:gd name="connsiteX231" fmla="*/ 743168 w 11830043"/>
              <a:gd name="connsiteY231" fmla="*/ 6524208 h 6533995"/>
              <a:gd name="connsiteX232" fmla="*/ 733448 w 11830043"/>
              <a:gd name="connsiteY232" fmla="*/ 6533995 h 6533995"/>
              <a:gd name="connsiteX233" fmla="*/ 723664 w 11830043"/>
              <a:gd name="connsiteY233" fmla="*/ 6524208 h 6533995"/>
              <a:gd name="connsiteX234" fmla="*/ 733448 w 11830043"/>
              <a:gd name="connsiteY234" fmla="*/ 6514484 h 6533995"/>
              <a:gd name="connsiteX235" fmla="*/ 492227 w 11830043"/>
              <a:gd name="connsiteY235" fmla="*/ 6514484 h 6533995"/>
              <a:gd name="connsiteX236" fmla="*/ 501947 w 11830043"/>
              <a:gd name="connsiteY236" fmla="*/ 6524208 h 6533995"/>
              <a:gd name="connsiteX237" fmla="*/ 492227 w 11830043"/>
              <a:gd name="connsiteY237" fmla="*/ 6533995 h 6533995"/>
              <a:gd name="connsiteX238" fmla="*/ 482443 w 11830043"/>
              <a:gd name="connsiteY238" fmla="*/ 6524208 h 6533995"/>
              <a:gd name="connsiteX239" fmla="*/ 492227 w 11830043"/>
              <a:gd name="connsiteY239" fmla="*/ 6514484 h 6533995"/>
              <a:gd name="connsiteX240" fmla="*/ 251008 w 11830043"/>
              <a:gd name="connsiteY240" fmla="*/ 6514484 h 6533995"/>
              <a:gd name="connsiteX241" fmla="*/ 260791 w 11830043"/>
              <a:gd name="connsiteY241" fmla="*/ 6524208 h 6533995"/>
              <a:gd name="connsiteX242" fmla="*/ 251008 w 11830043"/>
              <a:gd name="connsiteY242" fmla="*/ 6533995 h 6533995"/>
              <a:gd name="connsiteX243" fmla="*/ 241288 w 11830043"/>
              <a:gd name="connsiteY243" fmla="*/ 6524208 h 6533995"/>
              <a:gd name="connsiteX244" fmla="*/ 251008 w 11830043"/>
              <a:gd name="connsiteY244" fmla="*/ 6514484 h 6533995"/>
              <a:gd name="connsiteX245" fmla="*/ 9724 w 11830043"/>
              <a:gd name="connsiteY245" fmla="*/ 6514484 h 6533995"/>
              <a:gd name="connsiteX246" fmla="*/ 19508 w 11830043"/>
              <a:gd name="connsiteY246" fmla="*/ 6524208 h 6533995"/>
              <a:gd name="connsiteX247" fmla="*/ 9724 w 11830043"/>
              <a:gd name="connsiteY247" fmla="*/ 6533995 h 6533995"/>
              <a:gd name="connsiteX248" fmla="*/ 5 w 11830043"/>
              <a:gd name="connsiteY248" fmla="*/ 6524208 h 6533995"/>
              <a:gd name="connsiteX249" fmla="*/ 9724 w 11830043"/>
              <a:gd name="connsiteY249" fmla="*/ 6514484 h 6533995"/>
              <a:gd name="connsiteX250" fmla="*/ 11820259 w 11830043"/>
              <a:gd name="connsiteY250" fmla="*/ 6273169 h 6533995"/>
              <a:gd name="connsiteX251" fmla="*/ 11830043 w 11830043"/>
              <a:gd name="connsiteY251" fmla="*/ 6282893 h 6533995"/>
              <a:gd name="connsiteX252" fmla="*/ 11820259 w 11830043"/>
              <a:gd name="connsiteY252" fmla="*/ 6292680 h 6533995"/>
              <a:gd name="connsiteX253" fmla="*/ 11810539 w 11830043"/>
              <a:gd name="connsiteY253" fmla="*/ 6282893 h 6533995"/>
              <a:gd name="connsiteX254" fmla="*/ 11820259 w 11830043"/>
              <a:gd name="connsiteY254" fmla="*/ 6273169 h 6533995"/>
              <a:gd name="connsiteX255" fmla="*/ 11579030 w 11830043"/>
              <a:gd name="connsiteY255" fmla="*/ 6273169 h 6533995"/>
              <a:gd name="connsiteX256" fmla="*/ 11588815 w 11830043"/>
              <a:gd name="connsiteY256" fmla="*/ 6282893 h 6533995"/>
              <a:gd name="connsiteX257" fmla="*/ 11579030 w 11830043"/>
              <a:gd name="connsiteY257" fmla="*/ 6292680 h 6533995"/>
              <a:gd name="connsiteX258" fmla="*/ 11569310 w 11830043"/>
              <a:gd name="connsiteY258" fmla="*/ 6282893 h 6533995"/>
              <a:gd name="connsiteX259" fmla="*/ 11579030 w 11830043"/>
              <a:gd name="connsiteY259" fmla="*/ 6273169 h 6533995"/>
              <a:gd name="connsiteX260" fmla="*/ 11337802 w 11830043"/>
              <a:gd name="connsiteY260" fmla="*/ 6273169 h 6533995"/>
              <a:gd name="connsiteX261" fmla="*/ 11347587 w 11830043"/>
              <a:gd name="connsiteY261" fmla="*/ 6282893 h 6533995"/>
              <a:gd name="connsiteX262" fmla="*/ 11337802 w 11830043"/>
              <a:gd name="connsiteY262" fmla="*/ 6292680 h 6533995"/>
              <a:gd name="connsiteX263" fmla="*/ 11328082 w 11830043"/>
              <a:gd name="connsiteY263" fmla="*/ 6282893 h 6533995"/>
              <a:gd name="connsiteX264" fmla="*/ 11337802 w 11830043"/>
              <a:gd name="connsiteY264" fmla="*/ 6273169 h 6533995"/>
              <a:gd name="connsiteX265" fmla="*/ 11096574 w 11830043"/>
              <a:gd name="connsiteY265" fmla="*/ 6273169 h 6533995"/>
              <a:gd name="connsiteX266" fmla="*/ 11106294 w 11830043"/>
              <a:gd name="connsiteY266" fmla="*/ 6282893 h 6533995"/>
              <a:gd name="connsiteX267" fmla="*/ 11096574 w 11830043"/>
              <a:gd name="connsiteY267" fmla="*/ 6292680 h 6533995"/>
              <a:gd name="connsiteX268" fmla="*/ 11086790 w 11830043"/>
              <a:gd name="connsiteY268" fmla="*/ 6282893 h 6533995"/>
              <a:gd name="connsiteX269" fmla="*/ 11096574 w 11830043"/>
              <a:gd name="connsiteY269" fmla="*/ 6273169 h 6533995"/>
              <a:gd name="connsiteX270" fmla="*/ 10855345 w 11830043"/>
              <a:gd name="connsiteY270" fmla="*/ 6273169 h 6533995"/>
              <a:gd name="connsiteX271" fmla="*/ 10865065 w 11830043"/>
              <a:gd name="connsiteY271" fmla="*/ 6282893 h 6533995"/>
              <a:gd name="connsiteX272" fmla="*/ 10855345 w 11830043"/>
              <a:gd name="connsiteY272" fmla="*/ 6292680 h 6533995"/>
              <a:gd name="connsiteX273" fmla="*/ 10845625 w 11830043"/>
              <a:gd name="connsiteY273" fmla="*/ 6282893 h 6533995"/>
              <a:gd name="connsiteX274" fmla="*/ 10855345 w 11830043"/>
              <a:gd name="connsiteY274" fmla="*/ 6273169 h 6533995"/>
              <a:gd name="connsiteX275" fmla="*/ 10614116 w 11830043"/>
              <a:gd name="connsiteY275" fmla="*/ 6273169 h 6533995"/>
              <a:gd name="connsiteX276" fmla="*/ 10623901 w 11830043"/>
              <a:gd name="connsiteY276" fmla="*/ 6282893 h 6533995"/>
              <a:gd name="connsiteX277" fmla="*/ 10614116 w 11830043"/>
              <a:gd name="connsiteY277" fmla="*/ 6292680 h 6533995"/>
              <a:gd name="connsiteX278" fmla="*/ 10604396 w 11830043"/>
              <a:gd name="connsiteY278" fmla="*/ 6282893 h 6533995"/>
              <a:gd name="connsiteX279" fmla="*/ 10614116 w 11830043"/>
              <a:gd name="connsiteY279" fmla="*/ 6273169 h 6533995"/>
              <a:gd name="connsiteX280" fmla="*/ 10372888 w 11830043"/>
              <a:gd name="connsiteY280" fmla="*/ 6273169 h 6533995"/>
              <a:gd name="connsiteX281" fmla="*/ 10382673 w 11830043"/>
              <a:gd name="connsiteY281" fmla="*/ 6282893 h 6533995"/>
              <a:gd name="connsiteX282" fmla="*/ 10372888 w 11830043"/>
              <a:gd name="connsiteY282" fmla="*/ 6292680 h 6533995"/>
              <a:gd name="connsiteX283" fmla="*/ 10363168 w 11830043"/>
              <a:gd name="connsiteY283" fmla="*/ 6282893 h 6533995"/>
              <a:gd name="connsiteX284" fmla="*/ 10372888 w 11830043"/>
              <a:gd name="connsiteY284" fmla="*/ 6273169 h 6533995"/>
              <a:gd name="connsiteX285" fmla="*/ 10131660 w 11830043"/>
              <a:gd name="connsiteY285" fmla="*/ 6273169 h 6533995"/>
              <a:gd name="connsiteX286" fmla="*/ 10141444 w 11830043"/>
              <a:gd name="connsiteY286" fmla="*/ 6282893 h 6533995"/>
              <a:gd name="connsiteX287" fmla="*/ 10131660 w 11830043"/>
              <a:gd name="connsiteY287" fmla="*/ 6292680 h 6533995"/>
              <a:gd name="connsiteX288" fmla="*/ 10121940 w 11830043"/>
              <a:gd name="connsiteY288" fmla="*/ 6282893 h 6533995"/>
              <a:gd name="connsiteX289" fmla="*/ 10131660 w 11830043"/>
              <a:gd name="connsiteY289" fmla="*/ 6273169 h 6533995"/>
              <a:gd name="connsiteX290" fmla="*/ 9890432 w 11830043"/>
              <a:gd name="connsiteY290" fmla="*/ 6273169 h 6533995"/>
              <a:gd name="connsiteX291" fmla="*/ 9900152 w 11830043"/>
              <a:gd name="connsiteY291" fmla="*/ 6282893 h 6533995"/>
              <a:gd name="connsiteX292" fmla="*/ 9890432 w 11830043"/>
              <a:gd name="connsiteY292" fmla="*/ 6292680 h 6533995"/>
              <a:gd name="connsiteX293" fmla="*/ 9880648 w 11830043"/>
              <a:gd name="connsiteY293" fmla="*/ 6282893 h 6533995"/>
              <a:gd name="connsiteX294" fmla="*/ 9890432 w 11830043"/>
              <a:gd name="connsiteY294" fmla="*/ 6273169 h 6533995"/>
              <a:gd name="connsiteX295" fmla="*/ 9649203 w 11830043"/>
              <a:gd name="connsiteY295" fmla="*/ 6273169 h 6533995"/>
              <a:gd name="connsiteX296" fmla="*/ 9658923 w 11830043"/>
              <a:gd name="connsiteY296" fmla="*/ 6282893 h 6533995"/>
              <a:gd name="connsiteX297" fmla="*/ 9649203 w 11830043"/>
              <a:gd name="connsiteY297" fmla="*/ 6292680 h 6533995"/>
              <a:gd name="connsiteX298" fmla="*/ 9639483 w 11830043"/>
              <a:gd name="connsiteY298" fmla="*/ 6282893 h 6533995"/>
              <a:gd name="connsiteX299" fmla="*/ 9649203 w 11830043"/>
              <a:gd name="connsiteY299" fmla="*/ 6273169 h 6533995"/>
              <a:gd name="connsiteX300" fmla="*/ 9417695 w 11830043"/>
              <a:gd name="connsiteY300" fmla="*/ 6273169 h 6533995"/>
              <a:gd name="connsiteX301" fmla="*/ 9427416 w 11830043"/>
              <a:gd name="connsiteY301" fmla="*/ 6282893 h 6533995"/>
              <a:gd name="connsiteX302" fmla="*/ 9417695 w 11830043"/>
              <a:gd name="connsiteY302" fmla="*/ 6292680 h 6533995"/>
              <a:gd name="connsiteX303" fmla="*/ 9407911 w 11830043"/>
              <a:gd name="connsiteY303" fmla="*/ 6282893 h 6533995"/>
              <a:gd name="connsiteX304" fmla="*/ 9417695 w 11830043"/>
              <a:gd name="connsiteY304" fmla="*/ 6273169 h 6533995"/>
              <a:gd name="connsiteX305" fmla="*/ 9176467 w 11830043"/>
              <a:gd name="connsiteY305" fmla="*/ 6273169 h 6533995"/>
              <a:gd name="connsiteX306" fmla="*/ 9186187 w 11830043"/>
              <a:gd name="connsiteY306" fmla="*/ 6282893 h 6533995"/>
              <a:gd name="connsiteX307" fmla="*/ 9176467 w 11830043"/>
              <a:gd name="connsiteY307" fmla="*/ 6292680 h 6533995"/>
              <a:gd name="connsiteX308" fmla="*/ 9166683 w 11830043"/>
              <a:gd name="connsiteY308" fmla="*/ 6282893 h 6533995"/>
              <a:gd name="connsiteX309" fmla="*/ 9176467 w 11830043"/>
              <a:gd name="connsiteY309" fmla="*/ 6273169 h 6533995"/>
              <a:gd name="connsiteX310" fmla="*/ 8935237 w 11830043"/>
              <a:gd name="connsiteY310" fmla="*/ 6273169 h 6533995"/>
              <a:gd name="connsiteX311" fmla="*/ 8944958 w 11830043"/>
              <a:gd name="connsiteY311" fmla="*/ 6282893 h 6533995"/>
              <a:gd name="connsiteX312" fmla="*/ 8935237 w 11830043"/>
              <a:gd name="connsiteY312" fmla="*/ 6292680 h 6533995"/>
              <a:gd name="connsiteX313" fmla="*/ 8925454 w 11830043"/>
              <a:gd name="connsiteY313" fmla="*/ 6282893 h 6533995"/>
              <a:gd name="connsiteX314" fmla="*/ 8935237 w 11830043"/>
              <a:gd name="connsiteY314" fmla="*/ 6273169 h 6533995"/>
              <a:gd name="connsiteX315" fmla="*/ 8694009 w 11830043"/>
              <a:gd name="connsiteY315" fmla="*/ 6273169 h 6533995"/>
              <a:gd name="connsiteX316" fmla="*/ 8703730 w 11830043"/>
              <a:gd name="connsiteY316" fmla="*/ 6282893 h 6533995"/>
              <a:gd name="connsiteX317" fmla="*/ 8694009 w 11830043"/>
              <a:gd name="connsiteY317" fmla="*/ 6292680 h 6533995"/>
              <a:gd name="connsiteX318" fmla="*/ 8684289 w 11830043"/>
              <a:gd name="connsiteY318" fmla="*/ 6282893 h 6533995"/>
              <a:gd name="connsiteX319" fmla="*/ 8694009 w 11830043"/>
              <a:gd name="connsiteY319" fmla="*/ 6273169 h 6533995"/>
              <a:gd name="connsiteX320" fmla="*/ 8452781 w 11830043"/>
              <a:gd name="connsiteY320" fmla="*/ 6273169 h 6533995"/>
              <a:gd name="connsiteX321" fmla="*/ 8462566 w 11830043"/>
              <a:gd name="connsiteY321" fmla="*/ 6282893 h 6533995"/>
              <a:gd name="connsiteX322" fmla="*/ 8452781 w 11830043"/>
              <a:gd name="connsiteY322" fmla="*/ 6292680 h 6533995"/>
              <a:gd name="connsiteX323" fmla="*/ 8443061 w 11830043"/>
              <a:gd name="connsiteY323" fmla="*/ 6282893 h 6533995"/>
              <a:gd name="connsiteX324" fmla="*/ 8452781 w 11830043"/>
              <a:gd name="connsiteY324" fmla="*/ 6273169 h 6533995"/>
              <a:gd name="connsiteX325" fmla="*/ 8211553 w 11830043"/>
              <a:gd name="connsiteY325" fmla="*/ 6273169 h 6533995"/>
              <a:gd name="connsiteX326" fmla="*/ 8221273 w 11830043"/>
              <a:gd name="connsiteY326" fmla="*/ 6282893 h 6533995"/>
              <a:gd name="connsiteX327" fmla="*/ 8211553 w 11830043"/>
              <a:gd name="connsiteY327" fmla="*/ 6292680 h 6533995"/>
              <a:gd name="connsiteX328" fmla="*/ 8201769 w 11830043"/>
              <a:gd name="connsiteY328" fmla="*/ 6282893 h 6533995"/>
              <a:gd name="connsiteX329" fmla="*/ 8211553 w 11830043"/>
              <a:gd name="connsiteY329" fmla="*/ 6273169 h 6533995"/>
              <a:gd name="connsiteX330" fmla="*/ 7970260 w 11830043"/>
              <a:gd name="connsiteY330" fmla="*/ 6273169 h 6533995"/>
              <a:gd name="connsiteX331" fmla="*/ 7980044 w 11830043"/>
              <a:gd name="connsiteY331" fmla="*/ 6282893 h 6533995"/>
              <a:gd name="connsiteX332" fmla="*/ 7970260 w 11830043"/>
              <a:gd name="connsiteY332" fmla="*/ 6292680 h 6533995"/>
              <a:gd name="connsiteX333" fmla="*/ 7960477 w 11830043"/>
              <a:gd name="connsiteY333" fmla="*/ 6282893 h 6533995"/>
              <a:gd name="connsiteX334" fmla="*/ 7970260 w 11830043"/>
              <a:gd name="connsiteY334" fmla="*/ 6273169 h 6533995"/>
              <a:gd name="connsiteX335" fmla="*/ 7729032 w 11830043"/>
              <a:gd name="connsiteY335" fmla="*/ 6273169 h 6533995"/>
              <a:gd name="connsiteX336" fmla="*/ 7738753 w 11830043"/>
              <a:gd name="connsiteY336" fmla="*/ 6282893 h 6533995"/>
              <a:gd name="connsiteX337" fmla="*/ 7729032 w 11830043"/>
              <a:gd name="connsiteY337" fmla="*/ 6292680 h 6533995"/>
              <a:gd name="connsiteX338" fmla="*/ 7719249 w 11830043"/>
              <a:gd name="connsiteY338" fmla="*/ 6282893 h 6533995"/>
              <a:gd name="connsiteX339" fmla="*/ 7729032 w 11830043"/>
              <a:gd name="connsiteY339" fmla="*/ 6273169 h 6533995"/>
              <a:gd name="connsiteX340" fmla="*/ 7487803 w 11830043"/>
              <a:gd name="connsiteY340" fmla="*/ 6273169 h 6533995"/>
              <a:gd name="connsiteX341" fmla="*/ 7497524 w 11830043"/>
              <a:gd name="connsiteY341" fmla="*/ 6282893 h 6533995"/>
              <a:gd name="connsiteX342" fmla="*/ 7487803 w 11830043"/>
              <a:gd name="connsiteY342" fmla="*/ 6292680 h 6533995"/>
              <a:gd name="connsiteX343" fmla="*/ 7478019 w 11830043"/>
              <a:gd name="connsiteY343" fmla="*/ 6282893 h 6533995"/>
              <a:gd name="connsiteX344" fmla="*/ 7487803 w 11830043"/>
              <a:gd name="connsiteY344" fmla="*/ 6273169 h 6533995"/>
              <a:gd name="connsiteX345" fmla="*/ 7246575 w 11830043"/>
              <a:gd name="connsiteY345" fmla="*/ 6273169 h 6533995"/>
              <a:gd name="connsiteX346" fmla="*/ 7256359 w 11830043"/>
              <a:gd name="connsiteY346" fmla="*/ 6282893 h 6533995"/>
              <a:gd name="connsiteX347" fmla="*/ 7246575 w 11830043"/>
              <a:gd name="connsiteY347" fmla="*/ 6292680 h 6533995"/>
              <a:gd name="connsiteX348" fmla="*/ 7236855 w 11830043"/>
              <a:gd name="connsiteY348" fmla="*/ 6282893 h 6533995"/>
              <a:gd name="connsiteX349" fmla="*/ 7246575 w 11830043"/>
              <a:gd name="connsiteY349" fmla="*/ 6273169 h 6533995"/>
              <a:gd name="connsiteX350" fmla="*/ 7005346 w 11830043"/>
              <a:gd name="connsiteY350" fmla="*/ 6273169 h 6533995"/>
              <a:gd name="connsiteX351" fmla="*/ 7015130 w 11830043"/>
              <a:gd name="connsiteY351" fmla="*/ 6282893 h 6533995"/>
              <a:gd name="connsiteX352" fmla="*/ 7005346 w 11830043"/>
              <a:gd name="connsiteY352" fmla="*/ 6292680 h 6533995"/>
              <a:gd name="connsiteX353" fmla="*/ 6995626 w 11830043"/>
              <a:gd name="connsiteY353" fmla="*/ 6282893 h 6533995"/>
              <a:gd name="connsiteX354" fmla="*/ 7005346 w 11830043"/>
              <a:gd name="connsiteY354" fmla="*/ 6273169 h 6533995"/>
              <a:gd name="connsiteX355" fmla="*/ 6764118 w 11830043"/>
              <a:gd name="connsiteY355" fmla="*/ 6273169 h 6533995"/>
              <a:gd name="connsiteX356" fmla="*/ 6773902 w 11830043"/>
              <a:gd name="connsiteY356" fmla="*/ 6282893 h 6533995"/>
              <a:gd name="connsiteX357" fmla="*/ 6764118 w 11830043"/>
              <a:gd name="connsiteY357" fmla="*/ 6292680 h 6533995"/>
              <a:gd name="connsiteX358" fmla="*/ 6754335 w 11830043"/>
              <a:gd name="connsiteY358" fmla="*/ 6282893 h 6533995"/>
              <a:gd name="connsiteX359" fmla="*/ 6764118 w 11830043"/>
              <a:gd name="connsiteY359" fmla="*/ 6273169 h 6533995"/>
              <a:gd name="connsiteX360" fmla="*/ 6522889 w 11830043"/>
              <a:gd name="connsiteY360" fmla="*/ 6273169 h 6533995"/>
              <a:gd name="connsiteX361" fmla="*/ 6532610 w 11830043"/>
              <a:gd name="connsiteY361" fmla="*/ 6282893 h 6533995"/>
              <a:gd name="connsiteX362" fmla="*/ 6522889 w 11830043"/>
              <a:gd name="connsiteY362" fmla="*/ 6292680 h 6533995"/>
              <a:gd name="connsiteX363" fmla="*/ 6513105 w 11830043"/>
              <a:gd name="connsiteY363" fmla="*/ 6282893 h 6533995"/>
              <a:gd name="connsiteX364" fmla="*/ 6522889 w 11830043"/>
              <a:gd name="connsiteY364" fmla="*/ 6273169 h 6533995"/>
              <a:gd name="connsiteX365" fmla="*/ 6281661 w 11830043"/>
              <a:gd name="connsiteY365" fmla="*/ 6273169 h 6533995"/>
              <a:gd name="connsiteX366" fmla="*/ 6291381 w 11830043"/>
              <a:gd name="connsiteY366" fmla="*/ 6282893 h 6533995"/>
              <a:gd name="connsiteX367" fmla="*/ 6281661 w 11830043"/>
              <a:gd name="connsiteY367" fmla="*/ 6292680 h 6533995"/>
              <a:gd name="connsiteX368" fmla="*/ 6271877 w 11830043"/>
              <a:gd name="connsiteY368" fmla="*/ 6282893 h 6533995"/>
              <a:gd name="connsiteX369" fmla="*/ 6281661 w 11830043"/>
              <a:gd name="connsiteY369" fmla="*/ 6273169 h 6533995"/>
              <a:gd name="connsiteX370" fmla="*/ 6040432 w 11830043"/>
              <a:gd name="connsiteY370" fmla="*/ 6273169 h 6533995"/>
              <a:gd name="connsiteX371" fmla="*/ 6050216 w 11830043"/>
              <a:gd name="connsiteY371" fmla="*/ 6282893 h 6533995"/>
              <a:gd name="connsiteX372" fmla="*/ 6040432 w 11830043"/>
              <a:gd name="connsiteY372" fmla="*/ 6292680 h 6533995"/>
              <a:gd name="connsiteX373" fmla="*/ 6030712 w 11830043"/>
              <a:gd name="connsiteY373" fmla="*/ 6282893 h 6533995"/>
              <a:gd name="connsiteX374" fmla="*/ 6040432 w 11830043"/>
              <a:gd name="connsiteY374" fmla="*/ 6273169 h 6533995"/>
              <a:gd name="connsiteX375" fmla="*/ 5799205 w 11830043"/>
              <a:gd name="connsiteY375" fmla="*/ 6273169 h 6533995"/>
              <a:gd name="connsiteX376" fmla="*/ 5808989 w 11830043"/>
              <a:gd name="connsiteY376" fmla="*/ 6282893 h 6533995"/>
              <a:gd name="connsiteX377" fmla="*/ 5799205 w 11830043"/>
              <a:gd name="connsiteY377" fmla="*/ 6292680 h 6533995"/>
              <a:gd name="connsiteX378" fmla="*/ 5789486 w 11830043"/>
              <a:gd name="connsiteY378" fmla="*/ 6282893 h 6533995"/>
              <a:gd name="connsiteX379" fmla="*/ 5799205 w 11830043"/>
              <a:gd name="connsiteY379" fmla="*/ 6273169 h 6533995"/>
              <a:gd name="connsiteX380" fmla="*/ 5557992 w 11830043"/>
              <a:gd name="connsiteY380" fmla="*/ 6273169 h 6533995"/>
              <a:gd name="connsiteX381" fmla="*/ 5567774 w 11830043"/>
              <a:gd name="connsiteY381" fmla="*/ 6282893 h 6533995"/>
              <a:gd name="connsiteX382" fmla="*/ 5557992 w 11830043"/>
              <a:gd name="connsiteY382" fmla="*/ 6292680 h 6533995"/>
              <a:gd name="connsiteX383" fmla="*/ 5548208 w 11830043"/>
              <a:gd name="connsiteY383" fmla="*/ 6282893 h 6533995"/>
              <a:gd name="connsiteX384" fmla="*/ 5557992 w 11830043"/>
              <a:gd name="connsiteY384" fmla="*/ 6273169 h 6533995"/>
              <a:gd name="connsiteX385" fmla="*/ 5316710 w 11830043"/>
              <a:gd name="connsiteY385" fmla="*/ 6273169 h 6533995"/>
              <a:gd name="connsiteX386" fmla="*/ 5326432 w 11830043"/>
              <a:gd name="connsiteY386" fmla="*/ 6282893 h 6533995"/>
              <a:gd name="connsiteX387" fmla="*/ 5316710 w 11830043"/>
              <a:gd name="connsiteY387" fmla="*/ 6292680 h 6533995"/>
              <a:gd name="connsiteX388" fmla="*/ 5306926 w 11830043"/>
              <a:gd name="connsiteY388" fmla="*/ 6282893 h 6533995"/>
              <a:gd name="connsiteX389" fmla="*/ 5316710 w 11830043"/>
              <a:gd name="connsiteY389" fmla="*/ 6273169 h 6533995"/>
              <a:gd name="connsiteX390" fmla="*/ 5075486 w 11830043"/>
              <a:gd name="connsiteY390" fmla="*/ 6273169 h 6533995"/>
              <a:gd name="connsiteX391" fmla="*/ 5085202 w 11830043"/>
              <a:gd name="connsiteY391" fmla="*/ 6282893 h 6533995"/>
              <a:gd name="connsiteX392" fmla="*/ 5075486 w 11830043"/>
              <a:gd name="connsiteY392" fmla="*/ 6292680 h 6533995"/>
              <a:gd name="connsiteX393" fmla="*/ 5065707 w 11830043"/>
              <a:gd name="connsiteY393" fmla="*/ 6282893 h 6533995"/>
              <a:gd name="connsiteX394" fmla="*/ 5075486 w 11830043"/>
              <a:gd name="connsiteY394" fmla="*/ 6273169 h 6533995"/>
              <a:gd name="connsiteX395" fmla="*/ 4834252 w 11830043"/>
              <a:gd name="connsiteY395" fmla="*/ 6273169 h 6533995"/>
              <a:gd name="connsiteX396" fmla="*/ 4844040 w 11830043"/>
              <a:gd name="connsiteY396" fmla="*/ 6282893 h 6533995"/>
              <a:gd name="connsiteX397" fmla="*/ 4834252 w 11830043"/>
              <a:gd name="connsiteY397" fmla="*/ 6292680 h 6533995"/>
              <a:gd name="connsiteX398" fmla="*/ 4824534 w 11830043"/>
              <a:gd name="connsiteY398" fmla="*/ 6282893 h 6533995"/>
              <a:gd name="connsiteX399" fmla="*/ 4834252 w 11830043"/>
              <a:gd name="connsiteY399" fmla="*/ 6273169 h 6533995"/>
              <a:gd name="connsiteX400" fmla="*/ 4593019 w 11830043"/>
              <a:gd name="connsiteY400" fmla="*/ 6273169 h 6533995"/>
              <a:gd name="connsiteX401" fmla="*/ 4602795 w 11830043"/>
              <a:gd name="connsiteY401" fmla="*/ 6282893 h 6533995"/>
              <a:gd name="connsiteX402" fmla="*/ 4593019 w 11830043"/>
              <a:gd name="connsiteY402" fmla="*/ 6292680 h 6533995"/>
              <a:gd name="connsiteX403" fmla="*/ 4583304 w 11830043"/>
              <a:gd name="connsiteY403" fmla="*/ 6282893 h 6533995"/>
              <a:gd name="connsiteX404" fmla="*/ 4593019 w 11830043"/>
              <a:gd name="connsiteY404" fmla="*/ 6273169 h 6533995"/>
              <a:gd name="connsiteX405" fmla="*/ 4351806 w 11830043"/>
              <a:gd name="connsiteY405" fmla="*/ 6273169 h 6533995"/>
              <a:gd name="connsiteX406" fmla="*/ 4361580 w 11830043"/>
              <a:gd name="connsiteY406" fmla="*/ 6282893 h 6533995"/>
              <a:gd name="connsiteX407" fmla="*/ 4351806 w 11830043"/>
              <a:gd name="connsiteY407" fmla="*/ 6292680 h 6533995"/>
              <a:gd name="connsiteX408" fmla="*/ 4342006 w 11830043"/>
              <a:gd name="connsiteY408" fmla="*/ 6282893 h 6533995"/>
              <a:gd name="connsiteX409" fmla="*/ 4351806 w 11830043"/>
              <a:gd name="connsiteY409" fmla="*/ 6273169 h 6533995"/>
              <a:gd name="connsiteX410" fmla="*/ 4110583 w 11830043"/>
              <a:gd name="connsiteY410" fmla="*/ 6273169 h 6533995"/>
              <a:gd name="connsiteX411" fmla="*/ 4120362 w 11830043"/>
              <a:gd name="connsiteY411" fmla="*/ 6282893 h 6533995"/>
              <a:gd name="connsiteX412" fmla="*/ 4110583 w 11830043"/>
              <a:gd name="connsiteY412" fmla="*/ 6292680 h 6533995"/>
              <a:gd name="connsiteX413" fmla="*/ 4100801 w 11830043"/>
              <a:gd name="connsiteY413" fmla="*/ 6282893 h 6533995"/>
              <a:gd name="connsiteX414" fmla="*/ 4110583 w 11830043"/>
              <a:gd name="connsiteY414" fmla="*/ 6273169 h 6533995"/>
              <a:gd name="connsiteX415" fmla="*/ 3869432 w 11830043"/>
              <a:gd name="connsiteY415" fmla="*/ 6273169 h 6533995"/>
              <a:gd name="connsiteX416" fmla="*/ 3879151 w 11830043"/>
              <a:gd name="connsiteY416" fmla="*/ 6282893 h 6533995"/>
              <a:gd name="connsiteX417" fmla="*/ 3869432 w 11830043"/>
              <a:gd name="connsiteY417" fmla="*/ 6292680 h 6533995"/>
              <a:gd name="connsiteX418" fmla="*/ 3859649 w 11830043"/>
              <a:gd name="connsiteY418" fmla="*/ 6282893 h 6533995"/>
              <a:gd name="connsiteX419" fmla="*/ 3869432 w 11830043"/>
              <a:gd name="connsiteY419" fmla="*/ 6273169 h 6533995"/>
              <a:gd name="connsiteX420" fmla="*/ 3628215 w 11830043"/>
              <a:gd name="connsiteY420" fmla="*/ 6273169 h 6533995"/>
              <a:gd name="connsiteX421" fmla="*/ 3637936 w 11830043"/>
              <a:gd name="connsiteY421" fmla="*/ 6282893 h 6533995"/>
              <a:gd name="connsiteX422" fmla="*/ 3628215 w 11830043"/>
              <a:gd name="connsiteY422" fmla="*/ 6292680 h 6533995"/>
              <a:gd name="connsiteX423" fmla="*/ 3618433 w 11830043"/>
              <a:gd name="connsiteY423" fmla="*/ 6282893 h 6533995"/>
              <a:gd name="connsiteX424" fmla="*/ 3628215 w 11830043"/>
              <a:gd name="connsiteY424" fmla="*/ 6273169 h 6533995"/>
              <a:gd name="connsiteX425" fmla="*/ 3386960 w 11830043"/>
              <a:gd name="connsiteY425" fmla="*/ 6273169 h 6533995"/>
              <a:gd name="connsiteX426" fmla="*/ 3396746 w 11830043"/>
              <a:gd name="connsiteY426" fmla="*/ 6282893 h 6533995"/>
              <a:gd name="connsiteX427" fmla="*/ 3386960 w 11830043"/>
              <a:gd name="connsiteY427" fmla="*/ 6292680 h 6533995"/>
              <a:gd name="connsiteX428" fmla="*/ 3377238 w 11830043"/>
              <a:gd name="connsiteY428" fmla="*/ 6282893 h 6533995"/>
              <a:gd name="connsiteX429" fmla="*/ 3386960 w 11830043"/>
              <a:gd name="connsiteY429" fmla="*/ 6273169 h 6533995"/>
              <a:gd name="connsiteX430" fmla="*/ 3145752 w 11830043"/>
              <a:gd name="connsiteY430" fmla="*/ 6273169 h 6533995"/>
              <a:gd name="connsiteX431" fmla="*/ 3155535 w 11830043"/>
              <a:gd name="connsiteY431" fmla="*/ 6282893 h 6533995"/>
              <a:gd name="connsiteX432" fmla="*/ 3145752 w 11830043"/>
              <a:gd name="connsiteY432" fmla="*/ 6292680 h 6533995"/>
              <a:gd name="connsiteX433" fmla="*/ 3136034 w 11830043"/>
              <a:gd name="connsiteY433" fmla="*/ 6282893 h 6533995"/>
              <a:gd name="connsiteX434" fmla="*/ 3145752 w 11830043"/>
              <a:gd name="connsiteY434" fmla="*/ 6273169 h 6533995"/>
              <a:gd name="connsiteX435" fmla="*/ 2904575 w 11830043"/>
              <a:gd name="connsiteY435" fmla="*/ 6273169 h 6533995"/>
              <a:gd name="connsiteX436" fmla="*/ 2914358 w 11830043"/>
              <a:gd name="connsiteY436" fmla="*/ 6282893 h 6533995"/>
              <a:gd name="connsiteX437" fmla="*/ 2904575 w 11830043"/>
              <a:gd name="connsiteY437" fmla="*/ 6292680 h 6533995"/>
              <a:gd name="connsiteX438" fmla="*/ 2894794 w 11830043"/>
              <a:gd name="connsiteY438" fmla="*/ 6282893 h 6533995"/>
              <a:gd name="connsiteX439" fmla="*/ 2904575 w 11830043"/>
              <a:gd name="connsiteY439" fmla="*/ 6273169 h 6533995"/>
              <a:gd name="connsiteX440" fmla="*/ 2663280 w 11830043"/>
              <a:gd name="connsiteY440" fmla="*/ 6273169 h 6533995"/>
              <a:gd name="connsiteX441" fmla="*/ 2673000 w 11830043"/>
              <a:gd name="connsiteY441" fmla="*/ 6282893 h 6533995"/>
              <a:gd name="connsiteX442" fmla="*/ 2663280 w 11830043"/>
              <a:gd name="connsiteY442" fmla="*/ 6292680 h 6533995"/>
              <a:gd name="connsiteX443" fmla="*/ 2653494 w 11830043"/>
              <a:gd name="connsiteY443" fmla="*/ 6282893 h 6533995"/>
              <a:gd name="connsiteX444" fmla="*/ 2663280 w 11830043"/>
              <a:gd name="connsiteY444" fmla="*/ 6273169 h 6533995"/>
              <a:gd name="connsiteX445" fmla="*/ 2422040 w 11830043"/>
              <a:gd name="connsiteY445" fmla="*/ 6273169 h 6533995"/>
              <a:gd name="connsiteX446" fmla="*/ 2431755 w 11830043"/>
              <a:gd name="connsiteY446" fmla="*/ 6282893 h 6533995"/>
              <a:gd name="connsiteX447" fmla="*/ 2422040 w 11830043"/>
              <a:gd name="connsiteY447" fmla="*/ 6292680 h 6533995"/>
              <a:gd name="connsiteX448" fmla="*/ 2412260 w 11830043"/>
              <a:gd name="connsiteY448" fmla="*/ 6282893 h 6533995"/>
              <a:gd name="connsiteX449" fmla="*/ 2422040 w 11830043"/>
              <a:gd name="connsiteY449" fmla="*/ 6273169 h 6533995"/>
              <a:gd name="connsiteX450" fmla="*/ 2180796 w 11830043"/>
              <a:gd name="connsiteY450" fmla="*/ 6273169 h 6533995"/>
              <a:gd name="connsiteX451" fmla="*/ 2190581 w 11830043"/>
              <a:gd name="connsiteY451" fmla="*/ 6282893 h 6533995"/>
              <a:gd name="connsiteX452" fmla="*/ 2180796 w 11830043"/>
              <a:gd name="connsiteY452" fmla="*/ 6292680 h 6533995"/>
              <a:gd name="connsiteX453" fmla="*/ 2171087 w 11830043"/>
              <a:gd name="connsiteY453" fmla="*/ 6282893 h 6533995"/>
              <a:gd name="connsiteX454" fmla="*/ 2180796 w 11830043"/>
              <a:gd name="connsiteY454" fmla="*/ 6273169 h 6533995"/>
              <a:gd name="connsiteX455" fmla="*/ 1939584 w 11830043"/>
              <a:gd name="connsiteY455" fmla="*/ 6273169 h 6533995"/>
              <a:gd name="connsiteX456" fmla="*/ 1949367 w 11830043"/>
              <a:gd name="connsiteY456" fmla="*/ 6282893 h 6533995"/>
              <a:gd name="connsiteX457" fmla="*/ 1939584 w 11830043"/>
              <a:gd name="connsiteY457" fmla="*/ 6292680 h 6533995"/>
              <a:gd name="connsiteX458" fmla="*/ 1929862 w 11830043"/>
              <a:gd name="connsiteY458" fmla="*/ 6282893 h 6533995"/>
              <a:gd name="connsiteX459" fmla="*/ 1939584 w 11830043"/>
              <a:gd name="connsiteY459" fmla="*/ 6273169 h 6533995"/>
              <a:gd name="connsiteX460" fmla="*/ 1698333 w 11830043"/>
              <a:gd name="connsiteY460" fmla="*/ 6273169 h 6533995"/>
              <a:gd name="connsiteX461" fmla="*/ 1708119 w 11830043"/>
              <a:gd name="connsiteY461" fmla="*/ 6282893 h 6533995"/>
              <a:gd name="connsiteX462" fmla="*/ 1698333 w 11830043"/>
              <a:gd name="connsiteY462" fmla="*/ 6292680 h 6533995"/>
              <a:gd name="connsiteX463" fmla="*/ 1688549 w 11830043"/>
              <a:gd name="connsiteY463" fmla="*/ 6282893 h 6533995"/>
              <a:gd name="connsiteX464" fmla="*/ 1698333 w 11830043"/>
              <a:gd name="connsiteY464" fmla="*/ 6273169 h 6533995"/>
              <a:gd name="connsiteX465" fmla="*/ 1457109 w 11830043"/>
              <a:gd name="connsiteY465" fmla="*/ 6273169 h 6533995"/>
              <a:gd name="connsiteX466" fmla="*/ 1466829 w 11830043"/>
              <a:gd name="connsiteY466" fmla="*/ 6282893 h 6533995"/>
              <a:gd name="connsiteX467" fmla="*/ 1457109 w 11830043"/>
              <a:gd name="connsiteY467" fmla="*/ 6292680 h 6533995"/>
              <a:gd name="connsiteX468" fmla="*/ 1447325 w 11830043"/>
              <a:gd name="connsiteY468" fmla="*/ 6282893 h 6533995"/>
              <a:gd name="connsiteX469" fmla="*/ 1457109 w 11830043"/>
              <a:gd name="connsiteY469" fmla="*/ 6273169 h 6533995"/>
              <a:gd name="connsiteX470" fmla="*/ 1215888 w 11830043"/>
              <a:gd name="connsiteY470" fmla="*/ 6273169 h 6533995"/>
              <a:gd name="connsiteX471" fmla="*/ 1225671 w 11830043"/>
              <a:gd name="connsiteY471" fmla="*/ 6282893 h 6533995"/>
              <a:gd name="connsiteX472" fmla="*/ 1215888 w 11830043"/>
              <a:gd name="connsiteY472" fmla="*/ 6292680 h 6533995"/>
              <a:gd name="connsiteX473" fmla="*/ 1206168 w 11830043"/>
              <a:gd name="connsiteY473" fmla="*/ 6282893 h 6533995"/>
              <a:gd name="connsiteX474" fmla="*/ 1215888 w 11830043"/>
              <a:gd name="connsiteY474" fmla="*/ 6273169 h 6533995"/>
              <a:gd name="connsiteX475" fmla="*/ 974668 w 11830043"/>
              <a:gd name="connsiteY475" fmla="*/ 6273169 h 6533995"/>
              <a:gd name="connsiteX476" fmla="*/ 984451 w 11830043"/>
              <a:gd name="connsiteY476" fmla="*/ 6282893 h 6533995"/>
              <a:gd name="connsiteX477" fmla="*/ 974668 w 11830043"/>
              <a:gd name="connsiteY477" fmla="*/ 6292680 h 6533995"/>
              <a:gd name="connsiteX478" fmla="*/ 964948 w 11830043"/>
              <a:gd name="connsiteY478" fmla="*/ 6282893 h 6533995"/>
              <a:gd name="connsiteX479" fmla="*/ 974668 w 11830043"/>
              <a:gd name="connsiteY479" fmla="*/ 6273169 h 6533995"/>
              <a:gd name="connsiteX480" fmla="*/ 733448 w 11830043"/>
              <a:gd name="connsiteY480" fmla="*/ 6273169 h 6533995"/>
              <a:gd name="connsiteX481" fmla="*/ 743167 w 11830043"/>
              <a:gd name="connsiteY481" fmla="*/ 6282893 h 6533995"/>
              <a:gd name="connsiteX482" fmla="*/ 733448 w 11830043"/>
              <a:gd name="connsiteY482" fmla="*/ 6292680 h 6533995"/>
              <a:gd name="connsiteX483" fmla="*/ 723664 w 11830043"/>
              <a:gd name="connsiteY483" fmla="*/ 6282893 h 6533995"/>
              <a:gd name="connsiteX484" fmla="*/ 733448 w 11830043"/>
              <a:gd name="connsiteY484" fmla="*/ 6273169 h 6533995"/>
              <a:gd name="connsiteX485" fmla="*/ 492227 w 11830043"/>
              <a:gd name="connsiteY485" fmla="*/ 6273169 h 6533995"/>
              <a:gd name="connsiteX486" fmla="*/ 501947 w 11830043"/>
              <a:gd name="connsiteY486" fmla="*/ 6282893 h 6533995"/>
              <a:gd name="connsiteX487" fmla="*/ 492227 w 11830043"/>
              <a:gd name="connsiteY487" fmla="*/ 6292680 h 6533995"/>
              <a:gd name="connsiteX488" fmla="*/ 482443 w 11830043"/>
              <a:gd name="connsiteY488" fmla="*/ 6282893 h 6533995"/>
              <a:gd name="connsiteX489" fmla="*/ 492227 w 11830043"/>
              <a:gd name="connsiteY489" fmla="*/ 6273169 h 6533995"/>
              <a:gd name="connsiteX490" fmla="*/ 251007 w 11830043"/>
              <a:gd name="connsiteY490" fmla="*/ 6273169 h 6533995"/>
              <a:gd name="connsiteX491" fmla="*/ 260791 w 11830043"/>
              <a:gd name="connsiteY491" fmla="*/ 6282893 h 6533995"/>
              <a:gd name="connsiteX492" fmla="*/ 251007 w 11830043"/>
              <a:gd name="connsiteY492" fmla="*/ 6292680 h 6533995"/>
              <a:gd name="connsiteX493" fmla="*/ 241288 w 11830043"/>
              <a:gd name="connsiteY493" fmla="*/ 6282893 h 6533995"/>
              <a:gd name="connsiteX494" fmla="*/ 251007 w 11830043"/>
              <a:gd name="connsiteY494" fmla="*/ 6273169 h 6533995"/>
              <a:gd name="connsiteX495" fmla="*/ 9724 w 11830043"/>
              <a:gd name="connsiteY495" fmla="*/ 6273169 h 6533995"/>
              <a:gd name="connsiteX496" fmla="*/ 19508 w 11830043"/>
              <a:gd name="connsiteY496" fmla="*/ 6282893 h 6533995"/>
              <a:gd name="connsiteX497" fmla="*/ 9724 w 11830043"/>
              <a:gd name="connsiteY497" fmla="*/ 6292680 h 6533995"/>
              <a:gd name="connsiteX498" fmla="*/ 4 w 11830043"/>
              <a:gd name="connsiteY498" fmla="*/ 6282893 h 6533995"/>
              <a:gd name="connsiteX499" fmla="*/ 9724 w 11830043"/>
              <a:gd name="connsiteY499" fmla="*/ 6273169 h 6533995"/>
              <a:gd name="connsiteX500" fmla="*/ 11820259 w 11830043"/>
              <a:gd name="connsiteY500" fmla="*/ 6031918 h 6533995"/>
              <a:gd name="connsiteX501" fmla="*/ 11830043 w 11830043"/>
              <a:gd name="connsiteY501" fmla="*/ 6041642 h 6533995"/>
              <a:gd name="connsiteX502" fmla="*/ 11820259 w 11830043"/>
              <a:gd name="connsiteY502" fmla="*/ 6051429 h 6533995"/>
              <a:gd name="connsiteX503" fmla="*/ 11810539 w 11830043"/>
              <a:gd name="connsiteY503" fmla="*/ 6041642 h 6533995"/>
              <a:gd name="connsiteX504" fmla="*/ 11820259 w 11830043"/>
              <a:gd name="connsiteY504" fmla="*/ 6031918 h 6533995"/>
              <a:gd name="connsiteX505" fmla="*/ 11579030 w 11830043"/>
              <a:gd name="connsiteY505" fmla="*/ 6031918 h 6533995"/>
              <a:gd name="connsiteX506" fmla="*/ 11588815 w 11830043"/>
              <a:gd name="connsiteY506" fmla="*/ 6041642 h 6533995"/>
              <a:gd name="connsiteX507" fmla="*/ 11579030 w 11830043"/>
              <a:gd name="connsiteY507" fmla="*/ 6051429 h 6533995"/>
              <a:gd name="connsiteX508" fmla="*/ 11569310 w 11830043"/>
              <a:gd name="connsiteY508" fmla="*/ 6041642 h 6533995"/>
              <a:gd name="connsiteX509" fmla="*/ 11579030 w 11830043"/>
              <a:gd name="connsiteY509" fmla="*/ 6031918 h 6533995"/>
              <a:gd name="connsiteX510" fmla="*/ 11337802 w 11830043"/>
              <a:gd name="connsiteY510" fmla="*/ 6031918 h 6533995"/>
              <a:gd name="connsiteX511" fmla="*/ 11347587 w 11830043"/>
              <a:gd name="connsiteY511" fmla="*/ 6041642 h 6533995"/>
              <a:gd name="connsiteX512" fmla="*/ 11337802 w 11830043"/>
              <a:gd name="connsiteY512" fmla="*/ 6051429 h 6533995"/>
              <a:gd name="connsiteX513" fmla="*/ 11328082 w 11830043"/>
              <a:gd name="connsiteY513" fmla="*/ 6041642 h 6533995"/>
              <a:gd name="connsiteX514" fmla="*/ 11337802 w 11830043"/>
              <a:gd name="connsiteY514" fmla="*/ 6031918 h 6533995"/>
              <a:gd name="connsiteX515" fmla="*/ 11096574 w 11830043"/>
              <a:gd name="connsiteY515" fmla="*/ 6031918 h 6533995"/>
              <a:gd name="connsiteX516" fmla="*/ 11106294 w 11830043"/>
              <a:gd name="connsiteY516" fmla="*/ 6041642 h 6533995"/>
              <a:gd name="connsiteX517" fmla="*/ 11096574 w 11830043"/>
              <a:gd name="connsiteY517" fmla="*/ 6051429 h 6533995"/>
              <a:gd name="connsiteX518" fmla="*/ 11086790 w 11830043"/>
              <a:gd name="connsiteY518" fmla="*/ 6041642 h 6533995"/>
              <a:gd name="connsiteX519" fmla="*/ 11096574 w 11830043"/>
              <a:gd name="connsiteY519" fmla="*/ 6031918 h 6533995"/>
              <a:gd name="connsiteX520" fmla="*/ 10855345 w 11830043"/>
              <a:gd name="connsiteY520" fmla="*/ 6031918 h 6533995"/>
              <a:gd name="connsiteX521" fmla="*/ 10865065 w 11830043"/>
              <a:gd name="connsiteY521" fmla="*/ 6041642 h 6533995"/>
              <a:gd name="connsiteX522" fmla="*/ 10855345 w 11830043"/>
              <a:gd name="connsiteY522" fmla="*/ 6051429 h 6533995"/>
              <a:gd name="connsiteX523" fmla="*/ 10845625 w 11830043"/>
              <a:gd name="connsiteY523" fmla="*/ 6041642 h 6533995"/>
              <a:gd name="connsiteX524" fmla="*/ 10855345 w 11830043"/>
              <a:gd name="connsiteY524" fmla="*/ 6031918 h 6533995"/>
              <a:gd name="connsiteX525" fmla="*/ 10614116 w 11830043"/>
              <a:gd name="connsiteY525" fmla="*/ 6031918 h 6533995"/>
              <a:gd name="connsiteX526" fmla="*/ 10623901 w 11830043"/>
              <a:gd name="connsiteY526" fmla="*/ 6041642 h 6533995"/>
              <a:gd name="connsiteX527" fmla="*/ 10614116 w 11830043"/>
              <a:gd name="connsiteY527" fmla="*/ 6051429 h 6533995"/>
              <a:gd name="connsiteX528" fmla="*/ 10604396 w 11830043"/>
              <a:gd name="connsiteY528" fmla="*/ 6041642 h 6533995"/>
              <a:gd name="connsiteX529" fmla="*/ 10614116 w 11830043"/>
              <a:gd name="connsiteY529" fmla="*/ 6031918 h 6533995"/>
              <a:gd name="connsiteX530" fmla="*/ 10372888 w 11830043"/>
              <a:gd name="connsiteY530" fmla="*/ 6031918 h 6533995"/>
              <a:gd name="connsiteX531" fmla="*/ 10382673 w 11830043"/>
              <a:gd name="connsiteY531" fmla="*/ 6041642 h 6533995"/>
              <a:gd name="connsiteX532" fmla="*/ 10372888 w 11830043"/>
              <a:gd name="connsiteY532" fmla="*/ 6051429 h 6533995"/>
              <a:gd name="connsiteX533" fmla="*/ 10363168 w 11830043"/>
              <a:gd name="connsiteY533" fmla="*/ 6041642 h 6533995"/>
              <a:gd name="connsiteX534" fmla="*/ 10372888 w 11830043"/>
              <a:gd name="connsiteY534" fmla="*/ 6031918 h 6533995"/>
              <a:gd name="connsiteX535" fmla="*/ 10131660 w 11830043"/>
              <a:gd name="connsiteY535" fmla="*/ 6031918 h 6533995"/>
              <a:gd name="connsiteX536" fmla="*/ 10141444 w 11830043"/>
              <a:gd name="connsiteY536" fmla="*/ 6041642 h 6533995"/>
              <a:gd name="connsiteX537" fmla="*/ 10131660 w 11830043"/>
              <a:gd name="connsiteY537" fmla="*/ 6051429 h 6533995"/>
              <a:gd name="connsiteX538" fmla="*/ 10121940 w 11830043"/>
              <a:gd name="connsiteY538" fmla="*/ 6041642 h 6533995"/>
              <a:gd name="connsiteX539" fmla="*/ 10131660 w 11830043"/>
              <a:gd name="connsiteY539" fmla="*/ 6031918 h 6533995"/>
              <a:gd name="connsiteX540" fmla="*/ 9890432 w 11830043"/>
              <a:gd name="connsiteY540" fmla="*/ 6031918 h 6533995"/>
              <a:gd name="connsiteX541" fmla="*/ 9900152 w 11830043"/>
              <a:gd name="connsiteY541" fmla="*/ 6041642 h 6533995"/>
              <a:gd name="connsiteX542" fmla="*/ 9890432 w 11830043"/>
              <a:gd name="connsiteY542" fmla="*/ 6051429 h 6533995"/>
              <a:gd name="connsiteX543" fmla="*/ 9880648 w 11830043"/>
              <a:gd name="connsiteY543" fmla="*/ 6041642 h 6533995"/>
              <a:gd name="connsiteX544" fmla="*/ 9890432 w 11830043"/>
              <a:gd name="connsiteY544" fmla="*/ 6031918 h 6533995"/>
              <a:gd name="connsiteX545" fmla="*/ 9649203 w 11830043"/>
              <a:gd name="connsiteY545" fmla="*/ 6031918 h 6533995"/>
              <a:gd name="connsiteX546" fmla="*/ 9658923 w 11830043"/>
              <a:gd name="connsiteY546" fmla="*/ 6041642 h 6533995"/>
              <a:gd name="connsiteX547" fmla="*/ 9649203 w 11830043"/>
              <a:gd name="connsiteY547" fmla="*/ 6051429 h 6533995"/>
              <a:gd name="connsiteX548" fmla="*/ 9639483 w 11830043"/>
              <a:gd name="connsiteY548" fmla="*/ 6041642 h 6533995"/>
              <a:gd name="connsiteX549" fmla="*/ 9649203 w 11830043"/>
              <a:gd name="connsiteY549" fmla="*/ 6031918 h 6533995"/>
              <a:gd name="connsiteX550" fmla="*/ 9417695 w 11830043"/>
              <a:gd name="connsiteY550" fmla="*/ 6031918 h 6533995"/>
              <a:gd name="connsiteX551" fmla="*/ 9427416 w 11830043"/>
              <a:gd name="connsiteY551" fmla="*/ 6041642 h 6533995"/>
              <a:gd name="connsiteX552" fmla="*/ 9417695 w 11830043"/>
              <a:gd name="connsiteY552" fmla="*/ 6051429 h 6533995"/>
              <a:gd name="connsiteX553" fmla="*/ 9407911 w 11830043"/>
              <a:gd name="connsiteY553" fmla="*/ 6041642 h 6533995"/>
              <a:gd name="connsiteX554" fmla="*/ 9417695 w 11830043"/>
              <a:gd name="connsiteY554" fmla="*/ 6031918 h 6533995"/>
              <a:gd name="connsiteX555" fmla="*/ 9176467 w 11830043"/>
              <a:gd name="connsiteY555" fmla="*/ 6031918 h 6533995"/>
              <a:gd name="connsiteX556" fmla="*/ 9186187 w 11830043"/>
              <a:gd name="connsiteY556" fmla="*/ 6041642 h 6533995"/>
              <a:gd name="connsiteX557" fmla="*/ 9176467 w 11830043"/>
              <a:gd name="connsiteY557" fmla="*/ 6051429 h 6533995"/>
              <a:gd name="connsiteX558" fmla="*/ 9166683 w 11830043"/>
              <a:gd name="connsiteY558" fmla="*/ 6041642 h 6533995"/>
              <a:gd name="connsiteX559" fmla="*/ 9176467 w 11830043"/>
              <a:gd name="connsiteY559" fmla="*/ 6031918 h 6533995"/>
              <a:gd name="connsiteX560" fmla="*/ 8935237 w 11830043"/>
              <a:gd name="connsiteY560" fmla="*/ 6031918 h 6533995"/>
              <a:gd name="connsiteX561" fmla="*/ 8944958 w 11830043"/>
              <a:gd name="connsiteY561" fmla="*/ 6041642 h 6533995"/>
              <a:gd name="connsiteX562" fmla="*/ 8935237 w 11830043"/>
              <a:gd name="connsiteY562" fmla="*/ 6051429 h 6533995"/>
              <a:gd name="connsiteX563" fmla="*/ 8925454 w 11830043"/>
              <a:gd name="connsiteY563" fmla="*/ 6041642 h 6533995"/>
              <a:gd name="connsiteX564" fmla="*/ 8935237 w 11830043"/>
              <a:gd name="connsiteY564" fmla="*/ 6031918 h 6533995"/>
              <a:gd name="connsiteX565" fmla="*/ 8694009 w 11830043"/>
              <a:gd name="connsiteY565" fmla="*/ 6031918 h 6533995"/>
              <a:gd name="connsiteX566" fmla="*/ 8703730 w 11830043"/>
              <a:gd name="connsiteY566" fmla="*/ 6041642 h 6533995"/>
              <a:gd name="connsiteX567" fmla="*/ 8694009 w 11830043"/>
              <a:gd name="connsiteY567" fmla="*/ 6051429 h 6533995"/>
              <a:gd name="connsiteX568" fmla="*/ 8684289 w 11830043"/>
              <a:gd name="connsiteY568" fmla="*/ 6041642 h 6533995"/>
              <a:gd name="connsiteX569" fmla="*/ 8694009 w 11830043"/>
              <a:gd name="connsiteY569" fmla="*/ 6031918 h 6533995"/>
              <a:gd name="connsiteX570" fmla="*/ 8452781 w 11830043"/>
              <a:gd name="connsiteY570" fmla="*/ 6031918 h 6533995"/>
              <a:gd name="connsiteX571" fmla="*/ 8462566 w 11830043"/>
              <a:gd name="connsiteY571" fmla="*/ 6041642 h 6533995"/>
              <a:gd name="connsiteX572" fmla="*/ 8452781 w 11830043"/>
              <a:gd name="connsiteY572" fmla="*/ 6051429 h 6533995"/>
              <a:gd name="connsiteX573" fmla="*/ 8443061 w 11830043"/>
              <a:gd name="connsiteY573" fmla="*/ 6041642 h 6533995"/>
              <a:gd name="connsiteX574" fmla="*/ 8452781 w 11830043"/>
              <a:gd name="connsiteY574" fmla="*/ 6031918 h 6533995"/>
              <a:gd name="connsiteX575" fmla="*/ 8211553 w 11830043"/>
              <a:gd name="connsiteY575" fmla="*/ 6031918 h 6533995"/>
              <a:gd name="connsiteX576" fmla="*/ 8221273 w 11830043"/>
              <a:gd name="connsiteY576" fmla="*/ 6041642 h 6533995"/>
              <a:gd name="connsiteX577" fmla="*/ 8211553 w 11830043"/>
              <a:gd name="connsiteY577" fmla="*/ 6051429 h 6533995"/>
              <a:gd name="connsiteX578" fmla="*/ 8201769 w 11830043"/>
              <a:gd name="connsiteY578" fmla="*/ 6041642 h 6533995"/>
              <a:gd name="connsiteX579" fmla="*/ 8211553 w 11830043"/>
              <a:gd name="connsiteY579" fmla="*/ 6031918 h 6533995"/>
              <a:gd name="connsiteX580" fmla="*/ 7970260 w 11830043"/>
              <a:gd name="connsiteY580" fmla="*/ 6031918 h 6533995"/>
              <a:gd name="connsiteX581" fmla="*/ 7980044 w 11830043"/>
              <a:gd name="connsiteY581" fmla="*/ 6041642 h 6533995"/>
              <a:gd name="connsiteX582" fmla="*/ 7970260 w 11830043"/>
              <a:gd name="connsiteY582" fmla="*/ 6051429 h 6533995"/>
              <a:gd name="connsiteX583" fmla="*/ 7960477 w 11830043"/>
              <a:gd name="connsiteY583" fmla="*/ 6041642 h 6533995"/>
              <a:gd name="connsiteX584" fmla="*/ 7970260 w 11830043"/>
              <a:gd name="connsiteY584" fmla="*/ 6031918 h 6533995"/>
              <a:gd name="connsiteX585" fmla="*/ 7729032 w 11830043"/>
              <a:gd name="connsiteY585" fmla="*/ 6031918 h 6533995"/>
              <a:gd name="connsiteX586" fmla="*/ 7738753 w 11830043"/>
              <a:gd name="connsiteY586" fmla="*/ 6041642 h 6533995"/>
              <a:gd name="connsiteX587" fmla="*/ 7729032 w 11830043"/>
              <a:gd name="connsiteY587" fmla="*/ 6051429 h 6533995"/>
              <a:gd name="connsiteX588" fmla="*/ 7719249 w 11830043"/>
              <a:gd name="connsiteY588" fmla="*/ 6041642 h 6533995"/>
              <a:gd name="connsiteX589" fmla="*/ 7729032 w 11830043"/>
              <a:gd name="connsiteY589" fmla="*/ 6031918 h 6533995"/>
              <a:gd name="connsiteX590" fmla="*/ 7487803 w 11830043"/>
              <a:gd name="connsiteY590" fmla="*/ 6031918 h 6533995"/>
              <a:gd name="connsiteX591" fmla="*/ 7497524 w 11830043"/>
              <a:gd name="connsiteY591" fmla="*/ 6041642 h 6533995"/>
              <a:gd name="connsiteX592" fmla="*/ 7487803 w 11830043"/>
              <a:gd name="connsiteY592" fmla="*/ 6051429 h 6533995"/>
              <a:gd name="connsiteX593" fmla="*/ 7478019 w 11830043"/>
              <a:gd name="connsiteY593" fmla="*/ 6041642 h 6533995"/>
              <a:gd name="connsiteX594" fmla="*/ 7487803 w 11830043"/>
              <a:gd name="connsiteY594" fmla="*/ 6031918 h 6533995"/>
              <a:gd name="connsiteX595" fmla="*/ 7246575 w 11830043"/>
              <a:gd name="connsiteY595" fmla="*/ 6031918 h 6533995"/>
              <a:gd name="connsiteX596" fmla="*/ 7256359 w 11830043"/>
              <a:gd name="connsiteY596" fmla="*/ 6041642 h 6533995"/>
              <a:gd name="connsiteX597" fmla="*/ 7246575 w 11830043"/>
              <a:gd name="connsiteY597" fmla="*/ 6051429 h 6533995"/>
              <a:gd name="connsiteX598" fmla="*/ 7236855 w 11830043"/>
              <a:gd name="connsiteY598" fmla="*/ 6041642 h 6533995"/>
              <a:gd name="connsiteX599" fmla="*/ 7246575 w 11830043"/>
              <a:gd name="connsiteY599" fmla="*/ 6031918 h 6533995"/>
              <a:gd name="connsiteX600" fmla="*/ 7005346 w 11830043"/>
              <a:gd name="connsiteY600" fmla="*/ 6031918 h 6533995"/>
              <a:gd name="connsiteX601" fmla="*/ 7015130 w 11830043"/>
              <a:gd name="connsiteY601" fmla="*/ 6041642 h 6533995"/>
              <a:gd name="connsiteX602" fmla="*/ 7005346 w 11830043"/>
              <a:gd name="connsiteY602" fmla="*/ 6051429 h 6533995"/>
              <a:gd name="connsiteX603" fmla="*/ 6995626 w 11830043"/>
              <a:gd name="connsiteY603" fmla="*/ 6041642 h 6533995"/>
              <a:gd name="connsiteX604" fmla="*/ 7005346 w 11830043"/>
              <a:gd name="connsiteY604" fmla="*/ 6031918 h 6533995"/>
              <a:gd name="connsiteX605" fmla="*/ 6764118 w 11830043"/>
              <a:gd name="connsiteY605" fmla="*/ 6031918 h 6533995"/>
              <a:gd name="connsiteX606" fmla="*/ 6773902 w 11830043"/>
              <a:gd name="connsiteY606" fmla="*/ 6041642 h 6533995"/>
              <a:gd name="connsiteX607" fmla="*/ 6764118 w 11830043"/>
              <a:gd name="connsiteY607" fmla="*/ 6051429 h 6533995"/>
              <a:gd name="connsiteX608" fmla="*/ 6754335 w 11830043"/>
              <a:gd name="connsiteY608" fmla="*/ 6041642 h 6533995"/>
              <a:gd name="connsiteX609" fmla="*/ 6764118 w 11830043"/>
              <a:gd name="connsiteY609" fmla="*/ 6031918 h 6533995"/>
              <a:gd name="connsiteX610" fmla="*/ 6522889 w 11830043"/>
              <a:gd name="connsiteY610" fmla="*/ 6031918 h 6533995"/>
              <a:gd name="connsiteX611" fmla="*/ 6532610 w 11830043"/>
              <a:gd name="connsiteY611" fmla="*/ 6041642 h 6533995"/>
              <a:gd name="connsiteX612" fmla="*/ 6522889 w 11830043"/>
              <a:gd name="connsiteY612" fmla="*/ 6051429 h 6533995"/>
              <a:gd name="connsiteX613" fmla="*/ 6513105 w 11830043"/>
              <a:gd name="connsiteY613" fmla="*/ 6041642 h 6533995"/>
              <a:gd name="connsiteX614" fmla="*/ 6522889 w 11830043"/>
              <a:gd name="connsiteY614" fmla="*/ 6031918 h 6533995"/>
              <a:gd name="connsiteX615" fmla="*/ 6281661 w 11830043"/>
              <a:gd name="connsiteY615" fmla="*/ 6031918 h 6533995"/>
              <a:gd name="connsiteX616" fmla="*/ 6291381 w 11830043"/>
              <a:gd name="connsiteY616" fmla="*/ 6041642 h 6533995"/>
              <a:gd name="connsiteX617" fmla="*/ 6281661 w 11830043"/>
              <a:gd name="connsiteY617" fmla="*/ 6051429 h 6533995"/>
              <a:gd name="connsiteX618" fmla="*/ 6271877 w 11830043"/>
              <a:gd name="connsiteY618" fmla="*/ 6041642 h 6533995"/>
              <a:gd name="connsiteX619" fmla="*/ 6281661 w 11830043"/>
              <a:gd name="connsiteY619" fmla="*/ 6031918 h 6533995"/>
              <a:gd name="connsiteX620" fmla="*/ 6040432 w 11830043"/>
              <a:gd name="connsiteY620" fmla="*/ 6031918 h 6533995"/>
              <a:gd name="connsiteX621" fmla="*/ 6050216 w 11830043"/>
              <a:gd name="connsiteY621" fmla="*/ 6041642 h 6533995"/>
              <a:gd name="connsiteX622" fmla="*/ 6040432 w 11830043"/>
              <a:gd name="connsiteY622" fmla="*/ 6051429 h 6533995"/>
              <a:gd name="connsiteX623" fmla="*/ 6030712 w 11830043"/>
              <a:gd name="connsiteY623" fmla="*/ 6041642 h 6533995"/>
              <a:gd name="connsiteX624" fmla="*/ 6040432 w 11830043"/>
              <a:gd name="connsiteY624" fmla="*/ 6031918 h 6533995"/>
              <a:gd name="connsiteX625" fmla="*/ 5799205 w 11830043"/>
              <a:gd name="connsiteY625" fmla="*/ 6031918 h 6533995"/>
              <a:gd name="connsiteX626" fmla="*/ 5808989 w 11830043"/>
              <a:gd name="connsiteY626" fmla="*/ 6041642 h 6533995"/>
              <a:gd name="connsiteX627" fmla="*/ 5799205 w 11830043"/>
              <a:gd name="connsiteY627" fmla="*/ 6051429 h 6533995"/>
              <a:gd name="connsiteX628" fmla="*/ 5789486 w 11830043"/>
              <a:gd name="connsiteY628" fmla="*/ 6041642 h 6533995"/>
              <a:gd name="connsiteX629" fmla="*/ 5799205 w 11830043"/>
              <a:gd name="connsiteY629" fmla="*/ 6031918 h 6533995"/>
              <a:gd name="connsiteX630" fmla="*/ 5557992 w 11830043"/>
              <a:gd name="connsiteY630" fmla="*/ 6031918 h 6533995"/>
              <a:gd name="connsiteX631" fmla="*/ 5567774 w 11830043"/>
              <a:gd name="connsiteY631" fmla="*/ 6041642 h 6533995"/>
              <a:gd name="connsiteX632" fmla="*/ 5557992 w 11830043"/>
              <a:gd name="connsiteY632" fmla="*/ 6051429 h 6533995"/>
              <a:gd name="connsiteX633" fmla="*/ 5548208 w 11830043"/>
              <a:gd name="connsiteY633" fmla="*/ 6041642 h 6533995"/>
              <a:gd name="connsiteX634" fmla="*/ 5557992 w 11830043"/>
              <a:gd name="connsiteY634" fmla="*/ 6031918 h 6533995"/>
              <a:gd name="connsiteX635" fmla="*/ 5316710 w 11830043"/>
              <a:gd name="connsiteY635" fmla="*/ 6031918 h 6533995"/>
              <a:gd name="connsiteX636" fmla="*/ 5326432 w 11830043"/>
              <a:gd name="connsiteY636" fmla="*/ 6041642 h 6533995"/>
              <a:gd name="connsiteX637" fmla="*/ 5316710 w 11830043"/>
              <a:gd name="connsiteY637" fmla="*/ 6051429 h 6533995"/>
              <a:gd name="connsiteX638" fmla="*/ 5306926 w 11830043"/>
              <a:gd name="connsiteY638" fmla="*/ 6041642 h 6533995"/>
              <a:gd name="connsiteX639" fmla="*/ 5316710 w 11830043"/>
              <a:gd name="connsiteY639" fmla="*/ 6031918 h 6533995"/>
              <a:gd name="connsiteX640" fmla="*/ 5075486 w 11830043"/>
              <a:gd name="connsiteY640" fmla="*/ 6031918 h 6533995"/>
              <a:gd name="connsiteX641" fmla="*/ 5085202 w 11830043"/>
              <a:gd name="connsiteY641" fmla="*/ 6041642 h 6533995"/>
              <a:gd name="connsiteX642" fmla="*/ 5075486 w 11830043"/>
              <a:gd name="connsiteY642" fmla="*/ 6051429 h 6533995"/>
              <a:gd name="connsiteX643" fmla="*/ 5065705 w 11830043"/>
              <a:gd name="connsiteY643" fmla="*/ 6041642 h 6533995"/>
              <a:gd name="connsiteX644" fmla="*/ 5075486 w 11830043"/>
              <a:gd name="connsiteY644" fmla="*/ 6031918 h 6533995"/>
              <a:gd name="connsiteX645" fmla="*/ 4834252 w 11830043"/>
              <a:gd name="connsiteY645" fmla="*/ 6031918 h 6533995"/>
              <a:gd name="connsiteX646" fmla="*/ 4844040 w 11830043"/>
              <a:gd name="connsiteY646" fmla="*/ 6041642 h 6533995"/>
              <a:gd name="connsiteX647" fmla="*/ 4834252 w 11830043"/>
              <a:gd name="connsiteY647" fmla="*/ 6051429 h 6533995"/>
              <a:gd name="connsiteX648" fmla="*/ 4824534 w 11830043"/>
              <a:gd name="connsiteY648" fmla="*/ 6041642 h 6533995"/>
              <a:gd name="connsiteX649" fmla="*/ 4834252 w 11830043"/>
              <a:gd name="connsiteY649" fmla="*/ 6031918 h 6533995"/>
              <a:gd name="connsiteX650" fmla="*/ 4593019 w 11830043"/>
              <a:gd name="connsiteY650" fmla="*/ 6031918 h 6533995"/>
              <a:gd name="connsiteX651" fmla="*/ 4602795 w 11830043"/>
              <a:gd name="connsiteY651" fmla="*/ 6041642 h 6533995"/>
              <a:gd name="connsiteX652" fmla="*/ 4593019 w 11830043"/>
              <a:gd name="connsiteY652" fmla="*/ 6051429 h 6533995"/>
              <a:gd name="connsiteX653" fmla="*/ 4583304 w 11830043"/>
              <a:gd name="connsiteY653" fmla="*/ 6041642 h 6533995"/>
              <a:gd name="connsiteX654" fmla="*/ 4593019 w 11830043"/>
              <a:gd name="connsiteY654" fmla="*/ 6031918 h 6533995"/>
              <a:gd name="connsiteX655" fmla="*/ 4351806 w 11830043"/>
              <a:gd name="connsiteY655" fmla="*/ 6031918 h 6533995"/>
              <a:gd name="connsiteX656" fmla="*/ 4361580 w 11830043"/>
              <a:gd name="connsiteY656" fmla="*/ 6041642 h 6533995"/>
              <a:gd name="connsiteX657" fmla="*/ 4351806 w 11830043"/>
              <a:gd name="connsiteY657" fmla="*/ 6051429 h 6533995"/>
              <a:gd name="connsiteX658" fmla="*/ 4342006 w 11830043"/>
              <a:gd name="connsiteY658" fmla="*/ 6041642 h 6533995"/>
              <a:gd name="connsiteX659" fmla="*/ 4351806 w 11830043"/>
              <a:gd name="connsiteY659" fmla="*/ 6031918 h 6533995"/>
              <a:gd name="connsiteX660" fmla="*/ 4110583 w 11830043"/>
              <a:gd name="connsiteY660" fmla="*/ 6031918 h 6533995"/>
              <a:gd name="connsiteX661" fmla="*/ 4120362 w 11830043"/>
              <a:gd name="connsiteY661" fmla="*/ 6041642 h 6533995"/>
              <a:gd name="connsiteX662" fmla="*/ 4110583 w 11830043"/>
              <a:gd name="connsiteY662" fmla="*/ 6051429 h 6533995"/>
              <a:gd name="connsiteX663" fmla="*/ 4100801 w 11830043"/>
              <a:gd name="connsiteY663" fmla="*/ 6041642 h 6533995"/>
              <a:gd name="connsiteX664" fmla="*/ 4110583 w 11830043"/>
              <a:gd name="connsiteY664" fmla="*/ 6031918 h 6533995"/>
              <a:gd name="connsiteX665" fmla="*/ 3869432 w 11830043"/>
              <a:gd name="connsiteY665" fmla="*/ 6031918 h 6533995"/>
              <a:gd name="connsiteX666" fmla="*/ 3879151 w 11830043"/>
              <a:gd name="connsiteY666" fmla="*/ 6041642 h 6533995"/>
              <a:gd name="connsiteX667" fmla="*/ 3869432 w 11830043"/>
              <a:gd name="connsiteY667" fmla="*/ 6051429 h 6533995"/>
              <a:gd name="connsiteX668" fmla="*/ 3859649 w 11830043"/>
              <a:gd name="connsiteY668" fmla="*/ 6041642 h 6533995"/>
              <a:gd name="connsiteX669" fmla="*/ 3869432 w 11830043"/>
              <a:gd name="connsiteY669" fmla="*/ 6031918 h 6533995"/>
              <a:gd name="connsiteX670" fmla="*/ 3628215 w 11830043"/>
              <a:gd name="connsiteY670" fmla="*/ 6031918 h 6533995"/>
              <a:gd name="connsiteX671" fmla="*/ 3637936 w 11830043"/>
              <a:gd name="connsiteY671" fmla="*/ 6041642 h 6533995"/>
              <a:gd name="connsiteX672" fmla="*/ 3628215 w 11830043"/>
              <a:gd name="connsiteY672" fmla="*/ 6051429 h 6533995"/>
              <a:gd name="connsiteX673" fmla="*/ 3618433 w 11830043"/>
              <a:gd name="connsiteY673" fmla="*/ 6041642 h 6533995"/>
              <a:gd name="connsiteX674" fmla="*/ 3628215 w 11830043"/>
              <a:gd name="connsiteY674" fmla="*/ 6031918 h 6533995"/>
              <a:gd name="connsiteX675" fmla="*/ 3386960 w 11830043"/>
              <a:gd name="connsiteY675" fmla="*/ 6031918 h 6533995"/>
              <a:gd name="connsiteX676" fmla="*/ 3396745 w 11830043"/>
              <a:gd name="connsiteY676" fmla="*/ 6041642 h 6533995"/>
              <a:gd name="connsiteX677" fmla="*/ 3386960 w 11830043"/>
              <a:gd name="connsiteY677" fmla="*/ 6051429 h 6533995"/>
              <a:gd name="connsiteX678" fmla="*/ 3377238 w 11830043"/>
              <a:gd name="connsiteY678" fmla="*/ 6041642 h 6533995"/>
              <a:gd name="connsiteX679" fmla="*/ 3386960 w 11830043"/>
              <a:gd name="connsiteY679" fmla="*/ 6031918 h 6533995"/>
              <a:gd name="connsiteX680" fmla="*/ 3145752 w 11830043"/>
              <a:gd name="connsiteY680" fmla="*/ 6031918 h 6533995"/>
              <a:gd name="connsiteX681" fmla="*/ 3155534 w 11830043"/>
              <a:gd name="connsiteY681" fmla="*/ 6041642 h 6533995"/>
              <a:gd name="connsiteX682" fmla="*/ 3145752 w 11830043"/>
              <a:gd name="connsiteY682" fmla="*/ 6051429 h 6533995"/>
              <a:gd name="connsiteX683" fmla="*/ 3136034 w 11830043"/>
              <a:gd name="connsiteY683" fmla="*/ 6041642 h 6533995"/>
              <a:gd name="connsiteX684" fmla="*/ 3145752 w 11830043"/>
              <a:gd name="connsiteY684" fmla="*/ 6031918 h 6533995"/>
              <a:gd name="connsiteX685" fmla="*/ 2904575 w 11830043"/>
              <a:gd name="connsiteY685" fmla="*/ 6031918 h 6533995"/>
              <a:gd name="connsiteX686" fmla="*/ 2914358 w 11830043"/>
              <a:gd name="connsiteY686" fmla="*/ 6041642 h 6533995"/>
              <a:gd name="connsiteX687" fmla="*/ 2904575 w 11830043"/>
              <a:gd name="connsiteY687" fmla="*/ 6051429 h 6533995"/>
              <a:gd name="connsiteX688" fmla="*/ 2894793 w 11830043"/>
              <a:gd name="connsiteY688" fmla="*/ 6041642 h 6533995"/>
              <a:gd name="connsiteX689" fmla="*/ 2904575 w 11830043"/>
              <a:gd name="connsiteY689" fmla="*/ 6031918 h 6533995"/>
              <a:gd name="connsiteX690" fmla="*/ 2663275 w 11830043"/>
              <a:gd name="connsiteY690" fmla="*/ 6031918 h 6533995"/>
              <a:gd name="connsiteX691" fmla="*/ 2673000 w 11830043"/>
              <a:gd name="connsiteY691" fmla="*/ 6041642 h 6533995"/>
              <a:gd name="connsiteX692" fmla="*/ 2663275 w 11830043"/>
              <a:gd name="connsiteY692" fmla="*/ 6051429 h 6533995"/>
              <a:gd name="connsiteX693" fmla="*/ 2653494 w 11830043"/>
              <a:gd name="connsiteY693" fmla="*/ 6041642 h 6533995"/>
              <a:gd name="connsiteX694" fmla="*/ 2663275 w 11830043"/>
              <a:gd name="connsiteY694" fmla="*/ 6031918 h 6533995"/>
              <a:gd name="connsiteX695" fmla="*/ 2422040 w 11830043"/>
              <a:gd name="connsiteY695" fmla="*/ 6031918 h 6533995"/>
              <a:gd name="connsiteX696" fmla="*/ 2431755 w 11830043"/>
              <a:gd name="connsiteY696" fmla="*/ 6041642 h 6533995"/>
              <a:gd name="connsiteX697" fmla="*/ 2422040 w 11830043"/>
              <a:gd name="connsiteY697" fmla="*/ 6051429 h 6533995"/>
              <a:gd name="connsiteX698" fmla="*/ 2412260 w 11830043"/>
              <a:gd name="connsiteY698" fmla="*/ 6041642 h 6533995"/>
              <a:gd name="connsiteX699" fmla="*/ 2422040 w 11830043"/>
              <a:gd name="connsiteY699" fmla="*/ 6031918 h 6533995"/>
              <a:gd name="connsiteX700" fmla="*/ 2180796 w 11830043"/>
              <a:gd name="connsiteY700" fmla="*/ 6031918 h 6533995"/>
              <a:gd name="connsiteX701" fmla="*/ 2190581 w 11830043"/>
              <a:gd name="connsiteY701" fmla="*/ 6041642 h 6533995"/>
              <a:gd name="connsiteX702" fmla="*/ 2180796 w 11830043"/>
              <a:gd name="connsiteY702" fmla="*/ 6051429 h 6533995"/>
              <a:gd name="connsiteX703" fmla="*/ 2171087 w 11830043"/>
              <a:gd name="connsiteY703" fmla="*/ 6041642 h 6533995"/>
              <a:gd name="connsiteX704" fmla="*/ 2180796 w 11830043"/>
              <a:gd name="connsiteY704" fmla="*/ 6031918 h 6533995"/>
              <a:gd name="connsiteX705" fmla="*/ 1939584 w 11830043"/>
              <a:gd name="connsiteY705" fmla="*/ 6031918 h 6533995"/>
              <a:gd name="connsiteX706" fmla="*/ 1949367 w 11830043"/>
              <a:gd name="connsiteY706" fmla="*/ 6041642 h 6533995"/>
              <a:gd name="connsiteX707" fmla="*/ 1939584 w 11830043"/>
              <a:gd name="connsiteY707" fmla="*/ 6051429 h 6533995"/>
              <a:gd name="connsiteX708" fmla="*/ 1929862 w 11830043"/>
              <a:gd name="connsiteY708" fmla="*/ 6041642 h 6533995"/>
              <a:gd name="connsiteX709" fmla="*/ 1939584 w 11830043"/>
              <a:gd name="connsiteY709" fmla="*/ 6031918 h 6533995"/>
              <a:gd name="connsiteX710" fmla="*/ 1698333 w 11830043"/>
              <a:gd name="connsiteY710" fmla="*/ 6031918 h 6533995"/>
              <a:gd name="connsiteX711" fmla="*/ 1708119 w 11830043"/>
              <a:gd name="connsiteY711" fmla="*/ 6041642 h 6533995"/>
              <a:gd name="connsiteX712" fmla="*/ 1698333 w 11830043"/>
              <a:gd name="connsiteY712" fmla="*/ 6051429 h 6533995"/>
              <a:gd name="connsiteX713" fmla="*/ 1688548 w 11830043"/>
              <a:gd name="connsiteY713" fmla="*/ 6041642 h 6533995"/>
              <a:gd name="connsiteX714" fmla="*/ 1698333 w 11830043"/>
              <a:gd name="connsiteY714" fmla="*/ 6031918 h 6533995"/>
              <a:gd name="connsiteX715" fmla="*/ 1457109 w 11830043"/>
              <a:gd name="connsiteY715" fmla="*/ 6031918 h 6533995"/>
              <a:gd name="connsiteX716" fmla="*/ 1466829 w 11830043"/>
              <a:gd name="connsiteY716" fmla="*/ 6041642 h 6533995"/>
              <a:gd name="connsiteX717" fmla="*/ 1457109 w 11830043"/>
              <a:gd name="connsiteY717" fmla="*/ 6051429 h 6533995"/>
              <a:gd name="connsiteX718" fmla="*/ 1447325 w 11830043"/>
              <a:gd name="connsiteY718" fmla="*/ 6041642 h 6533995"/>
              <a:gd name="connsiteX719" fmla="*/ 1457109 w 11830043"/>
              <a:gd name="connsiteY719" fmla="*/ 6031918 h 6533995"/>
              <a:gd name="connsiteX720" fmla="*/ 1215887 w 11830043"/>
              <a:gd name="connsiteY720" fmla="*/ 6031918 h 6533995"/>
              <a:gd name="connsiteX721" fmla="*/ 1225671 w 11830043"/>
              <a:gd name="connsiteY721" fmla="*/ 6041642 h 6533995"/>
              <a:gd name="connsiteX722" fmla="*/ 1215887 w 11830043"/>
              <a:gd name="connsiteY722" fmla="*/ 6051429 h 6533995"/>
              <a:gd name="connsiteX723" fmla="*/ 1206168 w 11830043"/>
              <a:gd name="connsiteY723" fmla="*/ 6041642 h 6533995"/>
              <a:gd name="connsiteX724" fmla="*/ 1215887 w 11830043"/>
              <a:gd name="connsiteY724" fmla="*/ 6031918 h 6533995"/>
              <a:gd name="connsiteX725" fmla="*/ 974667 w 11830043"/>
              <a:gd name="connsiteY725" fmla="*/ 6031918 h 6533995"/>
              <a:gd name="connsiteX726" fmla="*/ 984451 w 11830043"/>
              <a:gd name="connsiteY726" fmla="*/ 6041642 h 6533995"/>
              <a:gd name="connsiteX727" fmla="*/ 974667 w 11830043"/>
              <a:gd name="connsiteY727" fmla="*/ 6051429 h 6533995"/>
              <a:gd name="connsiteX728" fmla="*/ 964947 w 11830043"/>
              <a:gd name="connsiteY728" fmla="*/ 6041642 h 6533995"/>
              <a:gd name="connsiteX729" fmla="*/ 974667 w 11830043"/>
              <a:gd name="connsiteY729" fmla="*/ 6031918 h 6533995"/>
              <a:gd name="connsiteX730" fmla="*/ 733447 w 11830043"/>
              <a:gd name="connsiteY730" fmla="*/ 6031918 h 6533995"/>
              <a:gd name="connsiteX731" fmla="*/ 743167 w 11830043"/>
              <a:gd name="connsiteY731" fmla="*/ 6041642 h 6533995"/>
              <a:gd name="connsiteX732" fmla="*/ 733447 w 11830043"/>
              <a:gd name="connsiteY732" fmla="*/ 6051429 h 6533995"/>
              <a:gd name="connsiteX733" fmla="*/ 723664 w 11830043"/>
              <a:gd name="connsiteY733" fmla="*/ 6041642 h 6533995"/>
              <a:gd name="connsiteX734" fmla="*/ 733447 w 11830043"/>
              <a:gd name="connsiteY734" fmla="*/ 6031918 h 6533995"/>
              <a:gd name="connsiteX735" fmla="*/ 492227 w 11830043"/>
              <a:gd name="connsiteY735" fmla="*/ 6031918 h 6533995"/>
              <a:gd name="connsiteX736" fmla="*/ 501947 w 11830043"/>
              <a:gd name="connsiteY736" fmla="*/ 6041642 h 6533995"/>
              <a:gd name="connsiteX737" fmla="*/ 492227 w 11830043"/>
              <a:gd name="connsiteY737" fmla="*/ 6051429 h 6533995"/>
              <a:gd name="connsiteX738" fmla="*/ 482443 w 11830043"/>
              <a:gd name="connsiteY738" fmla="*/ 6041642 h 6533995"/>
              <a:gd name="connsiteX739" fmla="*/ 492227 w 11830043"/>
              <a:gd name="connsiteY739" fmla="*/ 6031918 h 6533995"/>
              <a:gd name="connsiteX740" fmla="*/ 251007 w 11830043"/>
              <a:gd name="connsiteY740" fmla="*/ 6031918 h 6533995"/>
              <a:gd name="connsiteX741" fmla="*/ 260791 w 11830043"/>
              <a:gd name="connsiteY741" fmla="*/ 6041642 h 6533995"/>
              <a:gd name="connsiteX742" fmla="*/ 251007 w 11830043"/>
              <a:gd name="connsiteY742" fmla="*/ 6051429 h 6533995"/>
              <a:gd name="connsiteX743" fmla="*/ 241287 w 11830043"/>
              <a:gd name="connsiteY743" fmla="*/ 6041642 h 6533995"/>
              <a:gd name="connsiteX744" fmla="*/ 251007 w 11830043"/>
              <a:gd name="connsiteY744" fmla="*/ 6031918 h 6533995"/>
              <a:gd name="connsiteX745" fmla="*/ 9724 w 11830043"/>
              <a:gd name="connsiteY745" fmla="*/ 6031918 h 6533995"/>
              <a:gd name="connsiteX746" fmla="*/ 19508 w 11830043"/>
              <a:gd name="connsiteY746" fmla="*/ 6041642 h 6533995"/>
              <a:gd name="connsiteX747" fmla="*/ 9724 w 11830043"/>
              <a:gd name="connsiteY747" fmla="*/ 6051429 h 6533995"/>
              <a:gd name="connsiteX748" fmla="*/ 4 w 11830043"/>
              <a:gd name="connsiteY748" fmla="*/ 6041642 h 6533995"/>
              <a:gd name="connsiteX749" fmla="*/ 9724 w 11830043"/>
              <a:gd name="connsiteY749" fmla="*/ 6031918 h 6533995"/>
              <a:gd name="connsiteX750" fmla="*/ 11820259 w 11830043"/>
              <a:gd name="connsiteY750" fmla="*/ 5790603 h 6533995"/>
              <a:gd name="connsiteX751" fmla="*/ 11830043 w 11830043"/>
              <a:gd name="connsiteY751" fmla="*/ 5800390 h 6533995"/>
              <a:gd name="connsiteX752" fmla="*/ 11820259 w 11830043"/>
              <a:gd name="connsiteY752" fmla="*/ 5810114 h 6533995"/>
              <a:gd name="connsiteX753" fmla="*/ 11810539 w 11830043"/>
              <a:gd name="connsiteY753" fmla="*/ 5800390 h 6533995"/>
              <a:gd name="connsiteX754" fmla="*/ 11820259 w 11830043"/>
              <a:gd name="connsiteY754" fmla="*/ 5790603 h 6533995"/>
              <a:gd name="connsiteX755" fmla="*/ 11579030 w 11830043"/>
              <a:gd name="connsiteY755" fmla="*/ 5790603 h 6533995"/>
              <a:gd name="connsiteX756" fmla="*/ 11588815 w 11830043"/>
              <a:gd name="connsiteY756" fmla="*/ 5800390 h 6533995"/>
              <a:gd name="connsiteX757" fmla="*/ 11579030 w 11830043"/>
              <a:gd name="connsiteY757" fmla="*/ 5810114 h 6533995"/>
              <a:gd name="connsiteX758" fmla="*/ 11569310 w 11830043"/>
              <a:gd name="connsiteY758" fmla="*/ 5800390 h 6533995"/>
              <a:gd name="connsiteX759" fmla="*/ 11579030 w 11830043"/>
              <a:gd name="connsiteY759" fmla="*/ 5790603 h 6533995"/>
              <a:gd name="connsiteX760" fmla="*/ 11337802 w 11830043"/>
              <a:gd name="connsiteY760" fmla="*/ 5790603 h 6533995"/>
              <a:gd name="connsiteX761" fmla="*/ 11347587 w 11830043"/>
              <a:gd name="connsiteY761" fmla="*/ 5800390 h 6533995"/>
              <a:gd name="connsiteX762" fmla="*/ 11337802 w 11830043"/>
              <a:gd name="connsiteY762" fmla="*/ 5810114 h 6533995"/>
              <a:gd name="connsiteX763" fmla="*/ 11328082 w 11830043"/>
              <a:gd name="connsiteY763" fmla="*/ 5800390 h 6533995"/>
              <a:gd name="connsiteX764" fmla="*/ 11337802 w 11830043"/>
              <a:gd name="connsiteY764" fmla="*/ 5790603 h 6533995"/>
              <a:gd name="connsiteX765" fmla="*/ 11096574 w 11830043"/>
              <a:gd name="connsiteY765" fmla="*/ 5790603 h 6533995"/>
              <a:gd name="connsiteX766" fmla="*/ 11106294 w 11830043"/>
              <a:gd name="connsiteY766" fmla="*/ 5800390 h 6533995"/>
              <a:gd name="connsiteX767" fmla="*/ 11096574 w 11830043"/>
              <a:gd name="connsiteY767" fmla="*/ 5810114 h 6533995"/>
              <a:gd name="connsiteX768" fmla="*/ 11086790 w 11830043"/>
              <a:gd name="connsiteY768" fmla="*/ 5800390 h 6533995"/>
              <a:gd name="connsiteX769" fmla="*/ 11096574 w 11830043"/>
              <a:gd name="connsiteY769" fmla="*/ 5790603 h 6533995"/>
              <a:gd name="connsiteX770" fmla="*/ 10855345 w 11830043"/>
              <a:gd name="connsiteY770" fmla="*/ 5790603 h 6533995"/>
              <a:gd name="connsiteX771" fmla="*/ 10865065 w 11830043"/>
              <a:gd name="connsiteY771" fmla="*/ 5800390 h 6533995"/>
              <a:gd name="connsiteX772" fmla="*/ 10855345 w 11830043"/>
              <a:gd name="connsiteY772" fmla="*/ 5810114 h 6533995"/>
              <a:gd name="connsiteX773" fmla="*/ 10845625 w 11830043"/>
              <a:gd name="connsiteY773" fmla="*/ 5800390 h 6533995"/>
              <a:gd name="connsiteX774" fmla="*/ 10855345 w 11830043"/>
              <a:gd name="connsiteY774" fmla="*/ 5790603 h 6533995"/>
              <a:gd name="connsiteX775" fmla="*/ 10614116 w 11830043"/>
              <a:gd name="connsiteY775" fmla="*/ 5790603 h 6533995"/>
              <a:gd name="connsiteX776" fmla="*/ 10623901 w 11830043"/>
              <a:gd name="connsiteY776" fmla="*/ 5800390 h 6533995"/>
              <a:gd name="connsiteX777" fmla="*/ 10614116 w 11830043"/>
              <a:gd name="connsiteY777" fmla="*/ 5810114 h 6533995"/>
              <a:gd name="connsiteX778" fmla="*/ 10604396 w 11830043"/>
              <a:gd name="connsiteY778" fmla="*/ 5800390 h 6533995"/>
              <a:gd name="connsiteX779" fmla="*/ 10614116 w 11830043"/>
              <a:gd name="connsiteY779" fmla="*/ 5790603 h 6533995"/>
              <a:gd name="connsiteX780" fmla="*/ 10372888 w 11830043"/>
              <a:gd name="connsiteY780" fmla="*/ 5790603 h 6533995"/>
              <a:gd name="connsiteX781" fmla="*/ 10382673 w 11830043"/>
              <a:gd name="connsiteY781" fmla="*/ 5800390 h 6533995"/>
              <a:gd name="connsiteX782" fmla="*/ 10372888 w 11830043"/>
              <a:gd name="connsiteY782" fmla="*/ 5810114 h 6533995"/>
              <a:gd name="connsiteX783" fmla="*/ 10363168 w 11830043"/>
              <a:gd name="connsiteY783" fmla="*/ 5800390 h 6533995"/>
              <a:gd name="connsiteX784" fmla="*/ 10372888 w 11830043"/>
              <a:gd name="connsiteY784" fmla="*/ 5790603 h 6533995"/>
              <a:gd name="connsiteX785" fmla="*/ 10131660 w 11830043"/>
              <a:gd name="connsiteY785" fmla="*/ 5790603 h 6533995"/>
              <a:gd name="connsiteX786" fmla="*/ 10141444 w 11830043"/>
              <a:gd name="connsiteY786" fmla="*/ 5800390 h 6533995"/>
              <a:gd name="connsiteX787" fmla="*/ 10131660 w 11830043"/>
              <a:gd name="connsiteY787" fmla="*/ 5810114 h 6533995"/>
              <a:gd name="connsiteX788" fmla="*/ 10121940 w 11830043"/>
              <a:gd name="connsiteY788" fmla="*/ 5800390 h 6533995"/>
              <a:gd name="connsiteX789" fmla="*/ 10131660 w 11830043"/>
              <a:gd name="connsiteY789" fmla="*/ 5790603 h 6533995"/>
              <a:gd name="connsiteX790" fmla="*/ 9890432 w 11830043"/>
              <a:gd name="connsiteY790" fmla="*/ 5790603 h 6533995"/>
              <a:gd name="connsiteX791" fmla="*/ 9900152 w 11830043"/>
              <a:gd name="connsiteY791" fmla="*/ 5800390 h 6533995"/>
              <a:gd name="connsiteX792" fmla="*/ 9890432 w 11830043"/>
              <a:gd name="connsiteY792" fmla="*/ 5810114 h 6533995"/>
              <a:gd name="connsiteX793" fmla="*/ 9880648 w 11830043"/>
              <a:gd name="connsiteY793" fmla="*/ 5800390 h 6533995"/>
              <a:gd name="connsiteX794" fmla="*/ 9890432 w 11830043"/>
              <a:gd name="connsiteY794" fmla="*/ 5790603 h 6533995"/>
              <a:gd name="connsiteX795" fmla="*/ 9649203 w 11830043"/>
              <a:gd name="connsiteY795" fmla="*/ 5790603 h 6533995"/>
              <a:gd name="connsiteX796" fmla="*/ 9658923 w 11830043"/>
              <a:gd name="connsiteY796" fmla="*/ 5800390 h 6533995"/>
              <a:gd name="connsiteX797" fmla="*/ 9649203 w 11830043"/>
              <a:gd name="connsiteY797" fmla="*/ 5810114 h 6533995"/>
              <a:gd name="connsiteX798" fmla="*/ 9639483 w 11830043"/>
              <a:gd name="connsiteY798" fmla="*/ 5800390 h 6533995"/>
              <a:gd name="connsiteX799" fmla="*/ 9649203 w 11830043"/>
              <a:gd name="connsiteY799" fmla="*/ 5790603 h 6533995"/>
              <a:gd name="connsiteX800" fmla="*/ 9417695 w 11830043"/>
              <a:gd name="connsiteY800" fmla="*/ 5790603 h 6533995"/>
              <a:gd name="connsiteX801" fmla="*/ 9427416 w 11830043"/>
              <a:gd name="connsiteY801" fmla="*/ 5800390 h 6533995"/>
              <a:gd name="connsiteX802" fmla="*/ 9417695 w 11830043"/>
              <a:gd name="connsiteY802" fmla="*/ 5810114 h 6533995"/>
              <a:gd name="connsiteX803" fmla="*/ 9407911 w 11830043"/>
              <a:gd name="connsiteY803" fmla="*/ 5800390 h 6533995"/>
              <a:gd name="connsiteX804" fmla="*/ 9417695 w 11830043"/>
              <a:gd name="connsiteY804" fmla="*/ 5790603 h 6533995"/>
              <a:gd name="connsiteX805" fmla="*/ 9176467 w 11830043"/>
              <a:gd name="connsiteY805" fmla="*/ 5790603 h 6533995"/>
              <a:gd name="connsiteX806" fmla="*/ 9186187 w 11830043"/>
              <a:gd name="connsiteY806" fmla="*/ 5800390 h 6533995"/>
              <a:gd name="connsiteX807" fmla="*/ 9176467 w 11830043"/>
              <a:gd name="connsiteY807" fmla="*/ 5810114 h 6533995"/>
              <a:gd name="connsiteX808" fmla="*/ 9166683 w 11830043"/>
              <a:gd name="connsiteY808" fmla="*/ 5800390 h 6533995"/>
              <a:gd name="connsiteX809" fmla="*/ 9176467 w 11830043"/>
              <a:gd name="connsiteY809" fmla="*/ 5790603 h 6533995"/>
              <a:gd name="connsiteX810" fmla="*/ 8935237 w 11830043"/>
              <a:gd name="connsiteY810" fmla="*/ 5790603 h 6533995"/>
              <a:gd name="connsiteX811" fmla="*/ 8944958 w 11830043"/>
              <a:gd name="connsiteY811" fmla="*/ 5800390 h 6533995"/>
              <a:gd name="connsiteX812" fmla="*/ 8935237 w 11830043"/>
              <a:gd name="connsiteY812" fmla="*/ 5810114 h 6533995"/>
              <a:gd name="connsiteX813" fmla="*/ 8925454 w 11830043"/>
              <a:gd name="connsiteY813" fmla="*/ 5800390 h 6533995"/>
              <a:gd name="connsiteX814" fmla="*/ 8935237 w 11830043"/>
              <a:gd name="connsiteY814" fmla="*/ 5790603 h 6533995"/>
              <a:gd name="connsiteX815" fmla="*/ 8694009 w 11830043"/>
              <a:gd name="connsiteY815" fmla="*/ 5790603 h 6533995"/>
              <a:gd name="connsiteX816" fmla="*/ 8703730 w 11830043"/>
              <a:gd name="connsiteY816" fmla="*/ 5800390 h 6533995"/>
              <a:gd name="connsiteX817" fmla="*/ 8694009 w 11830043"/>
              <a:gd name="connsiteY817" fmla="*/ 5810114 h 6533995"/>
              <a:gd name="connsiteX818" fmla="*/ 8684289 w 11830043"/>
              <a:gd name="connsiteY818" fmla="*/ 5800390 h 6533995"/>
              <a:gd name="connsiteX819" fmla="*/ 8694009 w 11830043"/>
              <a:gd name="connsiteY819" fmla="*/ 5790603 h 6533995"/>
              <a:gd name="connsiteX820" fmla="*/ 8452781 w 11830043"/>
              <a:gd name="connsiteY820" fmla="*/ 5790603 h 6533995"/>
              <a:gd name="connsiteX821" fmla="*/ 8462566 w 11830043"/>
              <a:gd name="connsiteY821" fmla="*/ 5800390 h 6533995"/>
              <a:gd name="connsiteX822" fmla="*/ 8452781 w 11830043"/>
              <a:gd name="connsiteY822" fmla="*/ 5810114 h 6533995"/>
              <a:gd name="connsiteX823" fmla="*/ 8443061 w 11830043"/>
              <a:gd name="connsiteY823" fmla="*/ 5800390 h 6533995"/>
              <a:gd name="connsiteX824" fmla="*/ 8452781 w 11830043"/>
              <a:gd name="connsiteY824" fmla="*/ 5790603 h 6533995"/>
              <a:gd name="connsiteX825" fmla="*/ 8211553 w 11830043"/>
              <a:gd name="connsiteY825" fmla="*/ 5790603 h 6533995"/>
              <a:gd name="connsiteX826" fmla="*/ 8221273 w 11830043"/>
              <a:gd name="connsiteY826" fmla="*/ 5800390 h 6533995"/>
              <a:gd name="connsiteX827" fmla="*/ 8211553 w 11830043"/>
              <a:gd name="connsiteY827" fmla="*/ 5810114 h 6533995"/>
              <a:gd name="connsiteX828" fmla="*/ 8201769 w 11830043"/>
              <a:gd name="connsiteY828" fmla="*/ 5800390 h 6533995"/>
              <a:gd name="connsiteX829" fmla="*/ 8211553 w 11830043"/>
              <a:gd name="connsiteY829" fmla="*/ 5790603 h 6533995"/>
              <a:gd name="connsiteX830" fmla="*/ 7970260 w 11830043"/>
              <a:gd name="connsiteY830" fmla="*/ 5790603 h 6533995"/>
              <a:gd name="connsiteX831" fmla="*/ 7980044 w 11830043"/>
              <a:gd name="connsiteY831" fmla="*/ 5800390 h 6533995"/>
              <a:gd name="connsiteX832" fmla="*/ 7970260 w 11830043"/>
              <a:gd name="connsiteY832" fmla="*/ 5810114 h 6533995"/>
              <a:gd name="connsiteX833" fmla="*/ 7960477 w 11830043"/>
              <a:gd name="connsiteY833" fmla="*/ 5800390 h 6533995"/>
              <a:gd name="connsiteX834" fmla="*/ 7970260 w 11830043"/>
              <a:gd name="connsiteY834" fmla="*/ 5790603 h 6533995"/>
              <a:gd name="connsiteX835" fmla="*/ 7729032 w 11830043"/>
              <a:gd name="connsiteY835" fmla="*/ 5790603 h 6533995"/>
              <a:gd name="connsiteX836" fmla="*/ 7738753 w 11830043"/>
              <a:gd name="connsiteY836" fmla="*/ 5800390 h 6533995"/>
              <a:gd name="connsiteX837" fmla="*/ 7729032 w 11830043"/>
              <a:gd name="connsiteY837" fmla="*/ 5810114 h 6533995"/>
              <a:gd name="connsiteX838" fmla="*/ 7719249 w 11830043"/>
              <a:gd name="connsiteY838" fmla="*/ 5800390 h 6533995"/>
              <a:gd name="connsiteX839" fmla="*/ 7729032 w 11830043"/>
              <a:gd name="connsiteY839" fmla="*/ 5790603 h 6533995"/>
              <a:gd name="connsiteX840" fmla="*/ 7487803 w 11830043"/>
              <a:gd name="connsiteY840" fmla="*/ 5790603 h 6533995"/>
              <a:gd name="connsiteX841" fmla="*/ 7497524 w 11830043"/>
              <a:gd name="connsiteY841" fmla="*/ 5800390 h 6533995"/>
              <a:gd name="connsiteX842" fmla="*/ 7487803 w 11830043"/>
              <a:gd name="connsiteY842" fmla="*/ 5810114 h 6533995"/>
              <a:gd name="connsiteX843" fmla="*/ 7478019 w 11830043"/>
              <a:gd name="connsiteY843" fmla="*/ 5800390 h 6533995"/>
              <a:gd name="connsiteX844" fmla="*/ 7487803 w 11830043"/>
              <a:gd name="connsiteY844" fmla="*/ 5790603 h 6533995"/>
              <a:gd name="connsiteX845" fmla="*/ 7246575 w 11830043"/>
              <a:gd name="connsiteY845" fmla="*/ 5790603 h 6533995"/>
              <a:gd name="connsiteX846" fmla="*/ 7256359 w 11830043"/>
              <a:gd name="connsiteY846" fmla="*/ 5800390 h 6533995"/>
              <a:gd name="connsiteX847" fmla="*/ 7246575 w 11830043"/>
              <a:gd name="connsiteY847" fmla="*/ 5810114 h 6533995"/>
              <a:gd name="connsiteX848" fmla="*/ 7236855 w 11830043"/>
              <a:gd name="connsiteY848" fmla="*/ 5800390 h 6533995"/>
              <a:gd name="connsiteX849" fmla="*/ 7246575 w 11830043"/>
              <a:gd name="connsiteY849" fmla="*/ 5790603 h 6533995"/>
              <a:gd name="connsiteX850" fmla="*/ 7005346 w 11830043"/>
              <a:gd name="connsiteY850" fmla="*/ 5790603 h 6533995"/>
              <a:gd name="connsiteX851" fmla="*/ 7015130 w 11830043"/>
              <a:gd name="connsiteY851" fmla="*/ 5800390 h 6533995"/>
              <a:gd name="connsiteX852" fmla="*/ 7005346 w 11830043"/>
              <a:gd name="connsiteY852" fmla="*/ 5810114 h 6533995"/>
              <a:gd name="connsiteX853" fmla="*/ 6995626 w 11830043"/>
              <a:gd name="connsiteY853" fmla="*/ 5800390 h 6533995"/>
              <a:gd name="connsiteX854" fmla="*/ 7005346 w 11830043"/>
              <a:gd name="connsiteY854" fmla="*/ 5790603 h 6533995"/>
              <a:gd name="connsiteX855" fmla="*/ 6764118 w 11830043"/>
              <a:gd name="connsiteY855" fmla="*/ 5790603 h 6533995"/>
              <a:gd name="connsiteX856" fmla="*/ 6773902 w 11830043"/>
              <a:gd name="connsiteY856" fmla="*/ 5800390 h 6533995"/>
              <a:gd name="connsiteX857" fmla="*/ 6764118 w 11830043"/>
              <a:gd name="connsiteY857" fmla="*/ 5810114 h 6533995"/>
              <a:gd name="connsiteX858" fmla="*/ 6754335 w 11830043"/>
              <a:gd name="connsiteY858" fmla="*/ 5800390 h 6533995"/>
              <a:gd name="connsiteX859" fmla="*/ 6764118 w 11830043"/>
              <a:gd name="connsiteY859" fmla="*/ 5790603 h 6533995"/>
              <a:gd name="connsiteX860" fmla="*/ 6522889 w 11830043"/>
              <a:gd name="connsiteY860" fmla="*/ 5790603 h 6533995"/>
              <a:gd name="connsiteX861" fmla="*/ 6532610 w 11830043"/>
              <a:gd name="connsiteY861" fmla="*/ 5800390 h 6533995"/>
              <a:gd name="connsiteX862" fmla="*/ 6522889 w 11830043"/>
              <a:gd name="connsiteY862" fmla="*/ 5810114 h 6533995"/>
              <a:gd name="connsiteX863" fmla="*/ 6513105 w 11830043"/>
              <a:gd name="connsiteY863" fmla="*/ 5800390 h 6533995"/>
              <a:gd name="connsiteX864" fmla="*/ 6522889 w 11830043"/>
              <a:gd name="connsiteY864" fmla="*/ 5790603 h 6533995"/>
              <a:gd name="connsiteX865" fmla="*/ 6281661 w 11830043"/>
              <a:gd name="connsiteY865" fmla="*/ 5790603 h 6533995"/>
              <a:gd name="connsiteX866" fmla="*/ 6291381 w 11830043"/>
              <a:gd name="connsiteY866" fmla="*/ 5800390 h 6533995"/>
              <a:gd name="connsiteX867" fmla="*/ 6281661 w 11830043"/>
              <a:gd name="connsiteY867" fmla="*/ 5810114 h 6533995"/>
              <a:gd name="connsiteX868" fmla="*/ 6271877 w 11830043"/>
              <a:gd name="connsiteY868" fmla="*/ 5800390 h 6533995"/>
              <a:gd name="connsiteX869" fmla="*/ 6281661 w 11830043"/>
              <a:gd name="connsiteY869" fmla="*/ 5790603 h 6533995"/>
              <a:gd name="connsiteX870" fmla="*/ 6040432 w 11830043"/>
              <a:gd name="connsiteY870" fmla="*/ 5790603 h 6533995"/>
              <a:gd name="connsiteX871" fmla="*/ 6050216 w 11830043"/>
              <a:gd name="connsiteY871" fmla="*/ 5800390 h 6533995"/>
              <a:gd name="connsiteX872" fmla="*/ 6040432 w 11830043"/>
              <a:gd name="connsiteY872" fmla="*/ 5810114 h 6533995"/>
              <a:gd name="connsiteX873" fmla="*/ 6030712 w 11830043"/>
              <a:gd name="connsiteY873" fmla="*/ 5800390 h 6533995"/>
              <a:gd name="connsiteX874" fmla="*/ 6040432 w 11830043"/>
              <a:gd name="connsiteY874" fmla="*/ 5790603 h 6533995"/>
              <a:gd name="connsiteX875" fmla="*/ 5799205 w 11830043"/>
              <a:gd name="connsiteY875" fmla="*/ 5790603 h 6533995"/>
              <a:gd name="connsiteX876" fmla="*/ 5808989 w 11830043"/>
              <a:gd name="connsiteY876" fmla="*/ 5800390 h 6533995"/>
              <a:gd name="connsiteX877" fmla="*/ 5799205 w 11830043"/>
              <a:gd name="connsiteY877" fmla="*/ 5810114 h 6533995"/>
              <a:gd name="connsiteX878" fmla="*/ 5789486 w 11830043"/>
              <a:gd name="connsiteY878" fmla="*/ 5800390 h 6533995"/>
              <a:gd name="connsiteX879" fmla="*/ 5799205 w 11830043"/>
              <a:gd name="connsiteY879" fmla="*/ 5790603 h 6533995"/>
              <a:gd name="connsiteX880" fmla="*/ 5557992 w 11830043"/>
              <a:gd name="connsiteY880" fmla="*/ 5790603 h 6533995"/>
              <a:gd name="connsiteX881" fmla="*/ 5567774 w 11830043"/>
              <a:gd name="connsiteY881" fmla="*/ 5800390 h 6533995"/>
              <a:gd name="connsiteX882" fmla="*/ 5557992 w 11830043"/>
              <a:gd name="connsiteY882" fmla="*/ 5810114 h 6533995"/>
              <a:gd name="connsiteX883" fmla="*/ 5548208 w 11830043"/>
              <a:gd name="connsiteY883" fmla="*/ 5800390 h 6533995"/>
              <a:gd name="connsiteX884" fmla="*/ 5557992 w 11830043"/>
              <a:gd name="connsiteY884" fmla="*/ 5790603 h 6533995"/>
              <a:gd name="connsiteX885" fmla="*/ 5316710 w 11830043"/>
              <a:gd name="connsiteY885" fmla="*/ 5790603 h 6533995"/>
              <a:gd name="connsiteX886" fmla="*/ 5326432 w 11830043"/>
              <a:gd name="connsiteY886" fmla="*/ 5800390 h 6533995"/>
              <a:gd name="connsiteX887" fmla="*/ 5316710 w 11830043"/>
              <a:gd name="connsiteY887" fmla="*/ 5810114 h 6533995"/>
              <a:gd name="connsiteX888" fmla="*/ 5306926 w 11830043"/>
              <a:gd name="connsiteY888" fmla="*/ 5800390 h 6533995"/>
              <a:gd name="connsiteX889" fmla="*/ 5316710 w 11830043"/>
              <a:gd name="connsiteY889" fmla="*/ 5790603 h 6533995"/>
              <a:gd name="connsiteX890" fmla="*/ 5075486 w 11830043"/>
              <a:gd name="connsiteY890" fmla="*/ 5790603 h 6533995"/>
              <a:gd name="connsiteX891" fmla="*/ 5085202 w 11830043"/>
              <a:gd name="connsiteY891" fmla="*/ 5800390 h 6533995"/>
              <a:gd name="connsiteX892" fmla="*/ 5075486 w 11830043"/>
              <a:gd name="connsiteY892" fmla="*/ 5810114 h 6533995"/>
              <a:gd name="connsiteX893" fmla="*/ 5065705 w 11830043"/>
              <a:gd name="connsiteY893" fmla="*/ 5800390 h 6533995"/>
              <a:gd name="connsiteX894" fmla="*/ 5075486 w 11830043"/>
              <a:gd name="connsiteY894" fmla="*/ 5790603 h 6533995"/>
              <a:gd name="connsiteX895" fmla="*/ 4834252 w 11830043"/>
              <a:gd name="connsiteY895" fmla="*/ 5790603 h 6533995"/>
              <a:gd name="connsiteX896" fmla="*/ 4844040 w 11830043"/>
              <a:gd name="connsiteY896" fmla="*/ 5800390 h 6533995"/>
              <a:gd name="connsiteX897" fmla="*/ 4834252 w 11830043"/>
              <a:gd name="connsiteY897" fmla="*/ 5810114 h 6533995"/>
              <a:gd name="connsiteX898" fmla="*/ 4824534 w 11830043"/>
              <a:gd name="connsiteY898" fmla="*/ 5800390 h 6533995"/>
              <a:gd name="connsiteX899" fmla="*/ 4834252 w 11830043"/>
              <a:gd name="connsiteY899" fmla="*/ 5790603 h 6533995"/>
              <a:gd name="connsiteX900" fmla="*/ 4593019 w 11830043"/>
              <a:gd name="connsiteY900" fmla="*/ 5790603 h 6533995"/>
              <a:gd name="connsiteX901" fmla="*/ 4602795 w 11830043"/>
              <a:gd name="connsiteY901" fmla="*/ 5800390 h 6533995"/>
              <a:gd name="connsiteX902" fmla="*/ 4593019 w 11830043"/>
              <a:gd name="connsiteY902" fmla="*/ 5810114 h 6533995"/>
              <a:gd name="connsiteX903" fmla="*/ 4583304 w 11830043"/>
              <a:gd name="connsiteY903" fmla="*/ 5800390 h 6533995"/>
              <a:gd name="connsiteX904" fmla="*/ 4593019 w 11830043"/>
              <a:gd name="connsiteY904" fmla="*/ 5790603 h 6533995"/>
              <a:gd name="connsiteX905" fmla="*/ 4351806 w 11830043"/>
              <a:gd name="connsiteY905" fmla="*/ 5790603 h 6533995"/>
              <a:gd name="connsiteX906" fmla="*/ 4361580 w 11830043"/>
              <a:gd name="connsiteY906" fmla="*/ 5800390 h 6533995"/>
              <a:gd name="connsiteX907" fmla="*/ 4351806 w 11830043"/>
              <a:gd name="connsiteY907" fmla="*/ 5810114 h 6533995"/>
              <a:gd name="connsiteX908" fmla="*/ 4342006 w 11830043"/>
              <a:gd name="connsiteY908" fmla="*/ 5800390 h 6533995"/>
              <a:gd name="connsiteX909" fmla="*/ 4351806 w 11830043"/>
              <a:gd name="connsiteY909" fmla="*/ 5790603 h 6533995"/>
              <a:gd name="connsiteX910" fmla="*/ 4110583 w 11830043"/>
              <a:gd name="connsiteY910" fmla="*/ 5790603 h 6533995"/>
              <a:gd name="connsiteX911" fmla="*/ 4120362 w 11830043"/>
              <a:gd name="connsiteY911" fmla="*/ 5800390 h 6533995"/>
              <a:gd name="connsiteX912" fmla="*/ 4110583 w 11830043"/>
              <a:gd name="connsiteY912" fmla="*/ 5810114 h 6533995"/>
              <a:gd name="connsiteX913" fmla="*/ 4100801 w 11830043"/>
              <a:gd name="connsiteY913" fmla="*/ 5800390 h 6533995"/>
              <a:gd name="connsiteX914" fmla="*/ 4110583 w 11830043"/>
              <a:gd name="connsiteY914" fmla="*/ 5790603 h 6533995"/>
              <a:gd name="connsiteX915" fmla="*/ 3869431 w 11830043"/>
              <a:gd name="connsiteY915" fmla="*/ 5790603 h 6533995"/>
              <a:gd name="connsiteX916" fmla="*/ 3879151 w 11830043"/>
              <a:gd name="connsiteY916" fmla="*/ 5800390 h 6533995"/>
              <a:gd name="connsiteX917" fmla="*/ 3869431 w 11830043"/>
              <a:gd name="connsiteY917" fmla="*/ 5810114 h 6533995"/>
              <a:gd name="connsiteX918" fmla="*/ 3859649 w 11830043"/>
              <a:gd name="connsiteY918" fmla="*/ 5800390 h 6533995"/>
              <a:gd name="connsiteX919" fmla="*/ 3869431 w 11830043"/>
              <a:gd name="connsiteY919" fmla="*/ 5790603 h 6533995"/>
              <a:gd name="connsiteX920" fmla="*/ 3628215 w 11830043"/>
              <a:gd name="connsiteY920" fmla="*/ 5790603 h 6533995"/>
              <a:gd name="connsiteX921" fmla="*/ 3637936 w 11830043"/>
              <a:gd name="connsiteY921" fmla="*/ 5800390 h 6533995"/>
              <a:gd name="connsiteX922" fmla="*/ 3628215 w 11830043"/>
              <a:gd name="connsiteY922" fmla="*/ 5810114 h 6533995"/>
              <a:gd name="connsiteX923" fmla="*/ 3618433 w 11830043"/>
              <a:gd name="connsiteY923" fmla="*/ 5800390 h 6533995"/>
              <a:gd name="connsiteX924" fmla="*/ 3628215 w 11830043"/>
              <a:gd name="connsiteY924" fmla="*/ 5790603 h 6533995"/>
              <a:gd name="connsiteX925" fmla="*/ 3386960 w 11830043"/>
              <a:gd name="connsiteY925" fmla="*/ 5790603 h 6533995"/>
              <a:gd name="connsiteX926" fmla="*/ 3396745 w 11830043"/>
              <a:gd name="connsiteY926" fmla="*/ 5800390 h 6533995"/>
              <a:gd name="connsiteX927" fmla="*/ 3386960 w 11830043"/>
              <a:gd name="connsiteY927" fmla="*/ 5810114 h 6533995"/>
              <a:gd name="connsiteX928" fmla="*/ 3377238 w 11830043"/>
              <a:gd name="connsiteY928" fmla="*/ 5800390 h 6533995"/>
              <a:gd name="connsiteX929" fmla="*/ 3386960 w 11830043"/>
              <a:gd name="connsiteY929" fmla="*/ 5790603 h 6533995"/>
              <a:gd name="connsiteX930" fmla="*/ 3145752 w 11830043"/>
              <a:gd name="connsiteY930" fmla="*/ 5790603 h 6533995"/>
              <a:gd name="connsiteX931" fmla="*/ 3155534 w 11830043"/>
              <a:gd name="connsiteY931" fmla="*/ 5800390 h 6533995"/>
              <a:gd name="connsiteX932" fmla="*/ 3145752 w 11830043"/>
              <a:gd name="connsiteY932" fmla="*/ 5810114 h 6533995"/>
              <a:gd name="connsiteX933" fmla="*/ 3136034 w 11830043"/>
              <a:gd name="connsiteY933" fmla="*/ 5800390 h 6533995"/>
              <a:gd name="connsiteX934" fmla="*/ 3145752 w 11830043"/>
              <a:gd name="connsiteY934" fmla="*/ 5790603 h 6533995"/>
              <a:gd name="connsiteX935" fmla="*/ 2904575 w 11830043"/>
              <a:gd name="connsiteY935" fmla="*/ 5790603 h 6533995"/>
              <a:gd name="connsiteX936" fmla="*/ 2914357 w 11830043"/>
              <a:gd name="connsiteY936" fmla="*/ 5800390 h 6533995"/>
              <a:gd name="connsiteX937" fmla="*/ 2904575 w 11830043"/>
              <a:gd name="connsiteY937" fmla="*/ 5810114 h 6533995"/>
              <a:gd name="connsiteX938" fmla="*/ 2894793 w 11830043"/>
              <a:gd name="connsiteY938" fmla="*/ 5800390 h 6533995"/>
              <a:gd name="connsiteX939" fmla="*/ 2904575 w 11830043"/>
              <a:gd name="connsiteY939" fmla="*/ 5790603 h 6533995"/>
              <a:gd name="connsiteX940" fmla="*/ 2663275 w 11830043"/>
              <a:gd name="connsiteY940" fmla="*/ 5790603 h 6533995"/>
              <a:gd name="connsiteX941" fmla="*/ 2673000 w 11830043"/>
              <a:gd name="connsiteY941" fmla="*/ 5800390 h 6533995"/>
              <a:gd name="connsiteX942" fmla="*/ 2663275 w 11830043"/>
              <a:gd name="connsiteY942" fmla="*/ 5810114 h 6533995"/>
              <a:gd name="connsiteX943" fmla="*/ 2653494 w 11830043"/>
              <a:gd name="connsiteY943" fmla="*/ 5800390 h 6533995"/>
              <a:gd name="connsiteX944" fmla="*/ 2663275 w 11830043"/>
              <a:gd name="connsiteY944" fmla="*/ 5790603 h 6533995"/>
              <a:gd name="connsiteX945" fmla="*/ 2422039 w 11830043"/>
              <a:gd name="connsiteY945" fmla="*/ 5790603 h 6533995"/>
              <a:gd name="connsiteX946" fmla="*/ 2431755 w 11830043"/>
              <a:gd name="connsiteY946" fmla="*/ 5800390 h 6533995"/>
              <a:gd name="connsiteX947" fmla="*/ 2422039 w 11830043"/>
              <a:gd name="connsiteY947" fmla="*/ 5810114 h 6533995"/>
              <a:gd name="connsiteX948" fmla="*/ 2412260 w 11830043"/>
              <a:gd name="connsiteY948" fmla="*/ 5800390 h 6533995"/>
              <a:gd name="connsiteX949" fmla="*/ 2422039 w 11830043"/>
              <a:gd name="connsiteY949" fmla="*/ 5790603 h 6533995"/>
              <a:gd name="connsiteX950" fmla="*/ 2180796 w 11830043"/>
              <a:gd name="connsiteY950" fmla="*/ 5790603 h 6533995"/>
              <a:gd name="connsiteX951" fmla="*/ 2190581 w 11830043"/>
              <a:gd name="connsiteY951" fmla="*/ 5800390 h 6533995"/>
              <a:gd name="connsiteX952" fmla="*/ 2180796 w 11830043"/>
              <a:gd name="connsiteY952" fmla="*/ 5810114 h 6533995"/>
              <a:gd name="connsiteX953" fmla="*/ 2171087 w 11830043"/>
              <a:gd name="connsiteY953" fmla="*/ 5800390 h 6533995"/>
              <a:gd name="connsiteX954" fmla="*/ 2180796 w 11830043"/>
              <a:gd name="connsiteY954" fmla="*/ 5790603 h 6533995"/>
              <a:gd name="connsiteX955" fmla="*/ 1939584 w 11830043"/>
              <a:gd name="connsiteY955" fmla="*/ 5790603 h 6533995"/>
              <a:gd name="connsiteX956" fmla="*/ 1949367 w 11830043"/>
              <a:gd name="connsiteY956" fmla="*/ 5800390 h 6533995"/>
              <a:gd name="connsiteX957" fmla="*/ 1939584 w 11830043"/>
              <a:gd name="connsiteY957" fmla="*/ 5810114 h 6533995"/>
              <a:gd name="connsiteX958" fmla="*/ 1929862 w 11830043"/>
              <a:gd name="connsiteY958" fmla="*/ 5800390 h 6533995"/>
              <a:gd name="connsiteX959" fmla="*/ 1939584 w 11830043"/>
              <a:gd name="connsiteY959" fmla="*/ 5790603 h 6533995"/>
              <a:gd name="connsiteX960" fmla="*/ 1698333 w 11830043"/>
              <a:gd name="connsiteY960" fmla="*/ 5790603 h 6533995"/>
              <a:gd name="connsiteX961" fmla="*/ 1708119 w 11830043"/>
              <a:gd name="connsiteY961" fmla="*/ 5800390 h 6533995"/>
              <a:gd name="connsiteX962" fmla="*/ 1698333 w 11830043"/>
              <a:gd name="connsiteY962" fmla="*/ 5810114 h 6533995"/>
              <a:gd name="connsiteX963" fmla="*/ 1688548 w 11830043"/>
              <a:gd name="connsiteY963" fmla="*/ 5800390 h 6533995"/>
              <a:gd name="connsiteX964" fmla="*/ 1698333 w 11830043"/>
              <a:gd name="connsiteY964" fmla="*/ 5790603 h 6533995"/>
              <a:gd name="connsiteX965" fmla="*/ 1457109 w 11830043"/>
              <a:gd name="connsiteY965" fmla="*/ 5790603 h 6533995"/>
              <a:gd name="connsiteX966" fmla="*/ 1466829 w 11830043"/>
              <a:gd name="connsiteY966" fmla="*/ 5800390 h 6533995"/>
              <a:gd name="connsiteX967" fmla="*/ 1457109 w 11830043"/>
              <a:gd name="connsiteY967" fmla="*/ 5810114 h 6533995"/>
              <a:gd name="connsiteX968" fmla="*/ 1447325 w 11830043"/>
              <a:gd name="connsiteY968" fmla="*/ 5800390 h 6533995"/>
              <a:gd name="connsiteX969" fmla="*/ 1457109 w 11830043"/>
              <a:gd name="connsiteY969" fmla="*/ 5790603 h 6533995"/>
              <a:gd name="connsiteX970" fmla="*/ 1215887 w 11830043"/>
              <a:gd name="connsiteY970" fmla="*/ 5790603 h 6533995"/>
              <a:gd name="connsiteX971" fmla="*/ 1225671 w 11830043"/>
              <a:gd name="connsiteY971" fmla="*/ 5800390 h 6533995"/>
              <a:gd name="connsiteX972" fmla="*/ 1215887 w 11830043"/>
              <a:gd name="connsiteY972" fmla="*/ 5810114 h 6533995"/>
              <a:gd name="connsiteX973" fmla="*/ 1206167 w 11830043"/>
              <a:gd name="connsiteY973" fmla="*/ 5800390 h 6533995"/>
              <a:gd name="connsiteX974" fmla="*/ 1215887 w 11830043"/>
              <a:gd name="connsiteY974" fmla="*/ 5790603 h 6533995"/>
              <a:gd name="connsiteX975" fmla="*/ 974667 w 11830043"/>
              <a:gd name="connsiteY975" fmla="*/ 5790603 h 6533995"/>
              <a:gd name="connsiteX976" fmla="*/ 984451 w 11830043"/>
              <a:gd name="connsiteY976" fmla="*/ 5800390 h 6533995"/>
              <a:gd name="connsiteX977" fmla="*/ 974667 w 11830043"/>
              <a:gd name="connsiteY977" fmla="*/ 5810114 h 6533995"/>
              <a:gd name="connsiteX978" fmla="*/ 964947 w 11830043"/>
              <a:gd name="connsiteY978" fmla="*/ 5800390 h 6533995"/>
              <a:gd name="connsiteX979" fmla="*/ 974667 w 11830043"/>
              <a:gd name="connsiteY979" fmla="*/ 5790603 h 6533995"/>
              <a:gd name="connsiteX980" fmla="*/ 733447 w 11830043"/>
              <a:gd name="connsiteY980" fmla="*/ 5790603 h 6533995"/>
              <a:gd name="connsiteX981" fmla="*/ 743167 w 11830043"/>
              <a:gd name="connsiteY981" fmla="*/ 5800390 h 6533995"/>
              <a:gd name="connsiteX982" fmla="*/ 733447 w 11830043"/>
              <a:gd name="connsiteY982" fmla="*/ 5810114 h 6533995"/>
              <a:gd name="connsiteX983" fmla="*/ 723663 w 11830043"/>
              <a:gd name="connsiteY983" fmla="*/ 5800390 h 6533995"/>
              <a:gd name="connsiteX984" fmla="*/ 733447 w 11830043"/>
              <a:gd name="connsiteY984" fmla="*/ 5790603 h 6533995"/>
              <a:gd name="connsiteX985" fmla="*/ 492227 w 11830043"/>
              <a:gd name="connsiteY985" fmla="*/ 5790603 h 6533995"/>
              <a:gd name="connsiteX986" fmla="*/ 501946 w 11830043"/>
              <a:gd name="connsiteY986" fmla="*/ 5800390 h 6533995"/>
              <a:gd name="connsiteX987" fmla="*/ 492227 w 11830043"/>
              <a:gd name="connsiteY987" fmla="*/ 5810114 h 6533995"/>
              <a:gd name="connsiteX988" fmla="*/ 482443 w 11830043"/>
              <a:gd name="connsiteY988" fmla="*/ 5800390 h 6533995"/>
              <a:gd name="connsiteX989" fmla="*/ 492227 w 11830043"/>
              <a:gd name="connsiteY989" fmla="*/ 5790603 h 6533995"/>
              <a:gd name="connsiteX990" fmla="*/ 251007 w 11830043"/>
              <a:gd name="connsiteY990" fmla="*/ 5790603 h 6533995"/>
              <a:gd name="connsiteX991" fmla="*/ 260791 w 11830043"/>
              <a:gd name="connsiteY991" fmla="*/ 5800390 h 6533995"/>
              <a:gd name="connsiteX992" fmla="*/ 251007 w 11830043"/>
              <a:gd name="connsiteY992" fmla="*/ 5810114 h 6533995"/>
              <a:gd name="connsiteX993" fmla="*/ 241287 w 11830043"/>
              <a:gd name="connsiteY993" fmla="*/ 5800390 h 6533995"/>
              <a:gd name="connsiteX994" fmla="*/ 251007 w 11830043"/>
              <a:gd name="connsiteY994" fmla="*/ 5790603 h 6533995"/>
              <a:gd name="connsiteX995" fmla="*/ 9724 w 11830043"/>
              <a:gd name="connsiteY995" fmla="*/ 5790603 h 6533995"/>
              <a:gd name="connsiteX996" fmla="*/ 19508 w 11830043"/>
              <a:gd name="connsiteY996" fmla="*/ 5800390 h 6533995"/>
              <a:gd name="connsiteX997" fmla="*/ 9724 w 11830043"/>
              <a:gd name="connsiteY997" fmla="*/ 5810114 h 6533995"/>
              <a:gd name="connsiteX998" fmla="*/ 4 w 11830043"/>
              <a:gd name="connsiteY998" fmla="*/ 5800390 h 6533995"/>
              <a:gd name="connsiteX999" fmla="*/ 9724 w 11830043"/>
              <a:gd name="connsiteY999" fmla="*/ 5790603 h 6533995"/>
              <a:gd name="connsiteX1000" fmla="*/ 11820259 w 11830043"/>
              <a:gd name="connsiteY1000" fmla="*/ 5549351 h 6533995"/>
              <a:gd name="connsiteX1001" fmla="*/ 11830043 w 11830043"/>
              <a:gd name="connsiteY1001" fmla="*/ 5559075 h 6533995"/>
              <a:gd name="connsiteX1002" fmla="*/ 11820259 w 11830043"/>
              <a:gd name="connsiteY1002" fmla="*/ 5568862 h 6533995"/>
              <a:gd name="connsiteX1003" fmla="*/ 11810539 w 11830043"/>
              <a:gd name="connsiteY1003" fmla="*/ 5559075 h 6533995"/>
              <a:gd name="connsiteX1004" fmla="*/ 11820259 w 11830043"/>
              <a:gd name="connsiteY1004" fmla="*/ 5549351 h 6533995"/>
              <a:gd name="connsiteX1005" fmla="*/ 11579030 w 11830043"/>
              <a:gd name="connsiteY1005" fmla="*/ 5549351 h 6533995"/>
              <a:gd name="connsiteX1006" fmla="*/ 11588815 w 11830043"/>
              <a:gd name="connsiteY1006" fmla="*/ 5559075 h 6533995"/>
              <a:gd name="connsiteX1007" fmla="*/ 11579030 w 11830043"/>
              <a:gd name="connsiteY1007" fmla="*/ 5568862 h 6533995"/>
              <a:gd name="connsiteX1008" fmla="*/ 11569310 w 11830043"/>
              <a:gd name="connsiteY1008" fmla="*/ 5559075 h 6533995"/>
              <a:gd name="connsiteX1009" fmla="*/ 11579030 w 11830043"/>
              <a:gd name="connsiteY1009" fmla="*/ 5549351 h 6533995"/>
              <a:gd name="connsiteX1010" fmla="*/ 11337802 w 11830043"/>
              <a:gd name="connsiteY1010" fmla="*/ 5549351 h 6533995"/>
              <a:gd name="connsiteX1011" fmla="*/ 11347587 w 11830043"/>
              <a:gd name="connsiteY1011" fmla="*/ 5559075 h 6533995"/>
              <a:gd name="connsiteX1012" fmla="*/ 11337802 w 11830043"/>
              <a:gd name="connsiteY1012" fmla="*/ 5568862 h 6533995"/>
              <a:gd name="connsiteX1013" fmla="*/ 11328082 w 11830043"/>
              <a:gd name="connsiteY1013" fmla="*/ 5559075 h 6533995"/>
              <a:gd name="connsiteX1014" fmla="*/ 11337802 w 11830043"/>
              <a:gd name="connsiteY1014" fmla="*/ 5549351 h 6533995"/>
              <a:gd name="connsiteX1015" fmla="*/ 11096574 w 11830043"/>
              <a:gd name="connsiteY1015" fmla="*/ 5549351 h 6533995"/>
              <a:gd name="connsiteX1016" fmla="*/ 11106294 w 11830043"/>
              <a:gd name="connsiteY1016" fmla="*/ 5559075 h 6533995"/>
              <a:gd name="connsiteX1017" fmla="*/ 11096574 w 11830043"/>
              <a:gd name="connsiteY1017" fmla="*/ 5568862 h 6533995"/>
              <a:gd name="connsiteX1018" fmla="*/ 11086790 w 11830043"/>
              <a:gd name="connsiteY1018" fmla="*/ 5559075 h 6533995"/>
              <a:gd name="connsiteX1019" fmla="*/ 11096574 w 11830043"/>
              <a:gd name="connsiteY1019" fmla="*/ 5549351 h 6533995"/>
              <a:gd name="connsiteX1020" fmla="*/ 10855345 w 11830043"/>
              <a:gd name="connsiteY1020" fmla="*/ 5549351 h 6533995"/>
              <a:gd name="connsiteX1021" fmla="*/ 10865065 w 11830043"/>
              <a:gd name="connsiteY1021" fmla="*/ 5559075 h 6533995"/>
              <a:gd name="connsiteX1022" fmla="*/ 10855345 w 11830043"/>
              <a:gd name="connsiteY1022" fmla="*/ 5568862 h 6533995"/>
              <a:gd name="connsiteX1023" fmla="*/ 10845625 w 11830043"/>
              <a:gd name="connsiteY1023" fmla="*/ 5559075 h 6533995"/>
              <a:gd name="connsiteX1024" fmla="*/ 10855345 w 11830043"/>
              <a:gd name="connsiteY1024" fmla="*/ 5549351 h 6533995"/>
              <a:gd name="connsiteX1025" fmla="*/ 10614116 w 11830043"/>
              <a:gd name="connsiteY1025" fmla="*/ 5549351 h 6533995"/>
              <a:gd name="connsiteX1026" fmla="*/ 10623901 w 11830043"/>
              <a:gd name="connsiteY1026" fmla="*/ 5559075 h 6533995"/>
              <a:gd name="connsiteX1027" fmla="*/ 10614116 w 11830043"/>
              <a:gd name="connsiteY1027" fmla="*/ 5568862 h 6533995"/>
              <a:gd name="connsiteX1028" fmla="*/ 10604396 w 11830043"/>
              <a:gd name="connsiteY1028" fmla="*/ 5559075 h 6533995"/>
              <a:gd name="connsiteX1029" fmla="*/ 10614116 w 11830043"/>
              <a:gd name="connsiteY1029" fmla="*/ 5549351 h 6533995"/>
              <a:gd name="connsiteX1030" fmla="*/ 10372888 w 11830043"/>
              <a:gd name="connsiteY1030" fmla="*/ 5549351 h 6533995"/>
              <a:gd name="connsiteX1031" fmla="*/ 10382673 w 11830043"/>
              <a:gd name="connsiteY1031" fmla="*/ 5559075 h 6533995"/>
              <a:gd name="connsiteX1032" fmla="*/ 10372888 w 11830043"/>
              <a:gd name="connsiteY1032" fmla="*/ 5568862 h 6533995"/>
              <a:gd name="connsiteX1033" fmla="*/ 10363168 w 11830043"/>
              <a:gd name="connsiteY1033" fmla="*/ 5559075 h 6533995"/>
              <a:gd name="connsiteX1034" fmla="*/ 10372888 w 11830043"/>
              <a:gd name="connsiteY1034" fmla="*/ 5549351 h 6533995"/>
              <a:gd name="connsiteX1035" fmla="*/ 10131660 w 11830043"/>
              <a:gd name="connsiteY1035" fmla="*/ 5549351 h 6533995"/>
              <a:gd name="connsiteX1036" fmla="*/ 10141444 w 11830043"/>
              <a:gd name="connsiteY1036" fmla="*/ 5559075 h 6533995"/>
              <a:gd name="connsiteX1037" fmla="*/ 10131660 w 11830043"/>
              <a:gd name="connsiteY1037" fmla="*/ 5568862 h 6533995"/>
              <a:gd name="connsiteX1038" fmla="*/ 10121940 w 11830043"/>
              <a:gd name="connsiteY1038" fmla="*/ 5559075 h 6533995"/>
              <a:gd name="connsiteX1039" fmla="*/ 10131660 w 11830043"/>
              <a:gd name="connsiteY1039" fmla="*/ 5549351 h 6533995"/>
              <a:gd name="connsiteX1040" fmla="*/ 9890432 w 11830043"/>
              <a:gd name="connsiteY1040" fmla="*/ 5549351 h 6533995"/>
              <a:gd name="connsiteX1041" fmla="*/ 9900152 w 11830043"/>
              <a:gd name="connsiteY1041" fmla="*/ 5559075 h 6533995"/>
              <a:gd name="connsiteX1042" fmla="*/ 9890432 w 11830043"/>
              <a:gd name="connsiteY1042" fmla="*/ 5568862 h 6533995"/>
              <a:gd name="connsiteX1043" fmla="*/ 9880648 w 11830043"/>
              <a:gd name="connsiteY1043" fmla="*/ 5559075 h 6533995"/>
              <a:gd name="connsiteX1044" fmla="*/ 9890432 w 11830043"/>
              <a:gd name="connsiteY1044" fmla="*/ 5549351 h 6533995"/>
              <a:gd name="connsiteX1045" fmla="*/ 9649203 w 11830043"/>
              <a:gd name="connsiteY1045" fmla="*/ 5549351 h 6533995"/>
              <a:gd name="connsiteX1046" fmla="*/ 9658923 w 11830043"/>
              <a:gd name="connsiteY1046" fmla="*/ 5559075 h 6533995"/>
              <a:gd name="connsiteX1047" fmla="*/ 9649203 w 11830043"/>
              <a:gd name="connsiteY1047" fmla="*/ 5568862 h 6533995"/>
              <a:gd name="connsiteX1048" fmla="*/ 9639483 w 11830043"/>
              <a:gd name="connsiteY1048" fmla="*/ 5559075 h 6533995"/>
              <a:gd name="connsiteX1049" fmla="*/ 9649203 w 11830043"/>
              <a:gd name="connsiteY1049" fmla="*/ 5549351 h 6533995"/>
              <a:gd name="connsiteX1050" fmla="*/ 9417695 w 11830043"/>
              <a:gd name="connsiteY1050" fmla="*/ 5549351 h 6533995"/>
              <a:gd name="connsiteX1051" fmla="*/ 9427416 w 11830043"/>
              <a:gd name="connsiteY1051" fmla="*/ 5559075 h 6533995"/>
              <a:gd name="connsiteX1052" fmla="*/ 9417695 w 11830043"/>
              <a:gd name="connsiteY1052" fmla="*/ 5568862 h 6533995"/>
              <a:gd name="connsiteX1053" fmla="*/ 9407911 w 11830043"/>
              <a:gd name="connsiteY1053" fmla="*/ 5559075 h 6533995"/>
              <a:gd name="connsiteX1054" fmla="*/ 9417695 w 11830043"/>
              <a:gd name="connsiteY1054" fmla="*/ 5549351 h 6533995"/>
              <a:gd name="connsiteX1055" fmla="*/ 9176467 w 11830043"/>
              <a:gd name="connsiteY1055" fmla="*/ 5549351 h 6533995"/>
              <a:gd name="connsiteX1056" fmla="*/ 9186187 w 11830043"/>
              <a:gd name="connsiteY1056" fmla="*/ 5559075 h 6533995"/>
              <a:gd name="connsiteX1057" fmla="*/ 9176467 w 11830043"/>
              <a:gd name="connsiteY1057" fmla="*/ 5568862 h 6533995"/>
              <a:gd name="connsiteX1058" fmla="*/ 9166683 w 11830043"/>
              <a:gd name="connsiteY1058" fmla="*/ 5559075 h 6533995"/>
              <a:gd name="connsiteX1059" fmla="*/ 9176467 w 11830043"/>
              <a:gd name="connsiteY1059" fmla="*/ 5549351 h 6533995"/>
              <a:gd name="connsiteX1060" fmla="*/ 8935237 w 11830043"/>
              <a:gd name="connsiteY1060" fmla="*/ 5549351 h 6533995"/>
              <a:gd name="connsiteX1061" fmla="*/ 8944958 w 11830043"/>
              <a:gd name="connsiteY1061" fmla="*/ 5559075 h 6533995"/>
              <a:gd name="connsiteX1062" fmla="*/ 8935237 w 11830043"/>
              <a:gd name="connsiteY1062" fmla="*/ 5568862 h 6533995"/>
              <a:gd name="connsiteX1063" fmla="*/ 8925454 w 11830043"/>
              <a:gd name="connsiteY1063" fmla="*/ 5559075 h 6533995"/>
              <a:gd name="connsiteX1064" fmla="*/ 8935237 w 11830043"/>
              <a:gd name="connsiteY1064" fmla="*/ 5549351 h 6533995"/>
              <a:gd name="connsiteX1065" fmla="*/ 8694009 w 11830043"/>
              <a:gd name="connsiteY1065" fmla="*/ 5549351 h 6533995"/>
              <a:gd name="connsiteX1066" fmla="*/ 8703730 w 11830043"/>
              <a:gd name="connsiteY1066" fmla="*/ 5559075 h 6533995"/>
              <a:gd name="connsiteX1067" fmla="*/ 8694009 w 11830043"/>
              <a:gd name="connsiteY1067" fmla="*/ 5568862 h 6533995"/>
              <a:gd name="connsiteX1068" fmla="*/ 8684289 w 11830043"/>
              <a:gd name="connsiteY1068" fmla="*/ 5559075 h 6533995"/>
              <a:gd name="connsiteX1069" fmla="*/ 8694009 w 11830043"/>
              <a:gd name="connsiteY1069" fmla="*/ 5549351 h 6533995"/>
              <a:gd name="connsiteX1070" fmla="*/ 8452781 w 11830043"/>
              <a:gd name="connsiteY1070" fmla="*/ 5549351 h 6533995"/>
              <a:gd name="connsiteX1071" fmla="*/ 8462566 w 11830043"/>
              <a:gd name="connsiteY1071" fmla="*/ 5559075 h 6533995"/>
              <a:gd name="connsiteX1072" fmla="*/ 8452781 w 11830043"/>
              <a:gd name="connsiteY1072" fmla="*/ 5568862 h 6533995"/>
              <a:gd name="connsiteX1073" fmla="*/ 8443061 w 11830043"/>
              <a:gd name="connsiteY1073" fmla="*/ 5559075 h 6533995"/>
              <a:gd name="connsiteX1074" fmla="*/ 8452781 w 11830043"/>
              <a:gd name="connsiteY1074" fmla="*/ 5549351 h 6533995"/>
              <a:gd name="connsiteX1075" fmla="*/ 8211553 w 11830043"/>
              <a:gd name="connsiteY1075" fmla="*/ 5549351 h 6533995"/>
              <a:gd name="connsiteX1076" fmla="*/ 8221273 w 11830043"/>
              <a:gd name="connsiteY1076" fmla="*/ 5559075 h 6533995"/>
              <a:gd name="connsiteX1077" fmla="*/ 8211553 w 11830043"/>
              <a:gd name="connsiteY1077" fmla="*/ 5568862 h 6533995"/>
              <a:gd name="connsiteX1078" fmla="*/ 8201769 w 11830043"/>
              <a:gd name="connsiteY1078" fmla="*/ 5559075 h 6533995"/>
              <a:gd name="connsiteX1079" fmla="*/ 8211553 w 11830043"/>
              <a:gd name="connsiteY1079" fmla="*/ 5549351 h 6533995"/>
              <a:gd name="connsiteX1080" fmla="*/ 7970260 w 11830043"/>
              <a:gd name="connsiteY1080" fmla="*/ 5549351 h 6533995"/>
              <a:gd name="connsiteX1081" fmla="*/ 7980044 w 11830043"/>
              <a:gd name="connsiteY1081" fmla="*/ 5559075 h 6533995"/>
              <a:gd name="connsiteX1082" fmla="*/ 7970260 w 11830043"/>
              <a:gd name="connsiteY1082" fmla="*/ 5568862 h 6533995"/>
              <a:gd name="connsiteX1083" fmla="*/ 7960477 w 11830043"/>
              <a:gd name="connsiteY1083" fmla="*/ 5559075 h 6533995"/>
              <a:gd name="connsiteX1084" fmla="*/ 7970260 w 11830043"/>
              <a:gd name="connsiteY1084" fmla="*/ 5549351 h 6533995"/>
              <a:gd name="connsiteX1085" fmla="*/ 7729032 w 11830043"/>
              <a:gd name="connsiteY1085" fmla="*/ 5549351 h 6533995"/>
              <a:gd name="connsiteX1086" fmla="*/ 7738753 w 11830043"/>
              <a:gd name="connsiteY1086" fmla="*/ 5559075 h 6533995"/>
              <a:gd name="connsiteX1087" fmla="*/ 7729032 w 11830043"/>
              <a:gd name="connsiteY1087" fmla="*/ 5568862 h 6533995"/>
              <a:gd name="connsiteX1088" fmla="*/ 7719249 w 11830043"/>
              <a:gd name="connsiteY1088" fmla="*/ 5559075 h 6533995"/>
              <a:gd name="connsiteX1089" fmla="*/ 7729032 w 11830043"/>
              <a:gd name="connsiteY1089" fmla="*/ 5549351 h 6533995"/>
              <a:gd name="connsiteX1090" fmla="*/ 7487803 w 11830043"/>
              <a:gd name="connsiteY1090" fmla="*/ 5549351 h 6533995"/>
              <a:gd name="connsiteX1091" fmla="*/ 7497524 w 11830043"/>
              <a:gd name="connsiteY1091" fmla="*/ 5559075 h 6533995"/>
              <a:gd name="connsiteX1092" fmla="*/ 7487803 w 11830043"/>
              <a:gd name="connsiteY1092" fmla="*/ 5568862 h 6533995"/>
              <a:gd name="connsiteX1093" fmla="*/ 7478019 w 11830043"/>
              <a:gd name="connsiteY1093" fmla="*/ 5559075 h 6533995"/>
              <a:gd name="connsiteX1094" fmla="*/ 7487803 w 11830043"/>
              <a:gd name="connsiteY1094" fmla="*/ 5549351 h 6533995"/>
              <a:gd name="connsiteX1095" fmla="*/ 7246575 w 11830043"/>
              <a:gd name="connsiteY1095" fmla="*/ 5549351 h 6533995"/>
              <a:gd name="connsiteX1096" fmla="*/ 7256359 w 11830043"/>
              <a:gd name="connsiteY1096" fmla="*/ 5559075 h 6533995"/>
              <a:gd name="connsiteX1097" fmla="*/ 7246575 w 11830043"/>
              <a:gd name="connsiteY1097" fmla="*/ 5568862 h 6533995"/>
              <a:gd name="connsiteX1098" fmla="*/ 7236855 w 11830043"/>
              <a:gd name="connsiteY1098" fmla="*/ 5559075 h 6533995"/>
              <a:gd name="connsiteX1099" fmla="*/ 7246575 w 11830043"/>
              <a:gd name="connsiteY1099" fmla="*/ 5549351 h 6533995"/>
              <a:gd name="connsiteX1100" fmla="*/ 7005346 w 11830043"/>
              <a:gd name="connsiteY1100" fmla="*/ 5549351 h 6533995"/>
              <a:gd name="connsiteX1101" fmla="*/ 7015130 w 11830043"/>
              <a:gd name="connsiteY1101" fmla="*/ 5559075 h 6533995"/>
              <a:gd name="connsiteX1102" fmla="*/ 7005346 w 11830043"/>
              <a:gd name="connsiteY1102" fmla="*/ 5568862 h 6533995"/>
              <a:gd name="connsiteX1103" fmla="*/ 6995626 w 11830043"/>
              <a:gd name="connsiteY1103" fmla="*/ 5559075 h 6533995"/>
              <a:gd name="connsiteX1104" fmla="*/ 7005346 w 11830043"/>
              <a:gd name="connsiteY1104" fmla="*/ 5549351 h 6533995"/>
              <a:gd name="connsiteX1105" fmla="*/ 6764118 w 11830043"/>
              <a:gd name="connsiteY1105" fmla="*/ 5549351 h 6533995"/>
              <a:gd name="connsiteX1106" fmla="*/ 6773902 w 11830043"/>
              <a:gd name="connsiteY1106" fmla="*/ 5559075 h 6533995"/>
              <a:gd name="connsiteX1107" fmla="*/ 6764118 w 11830043"/>
              <a:gd name="connsiteY1107" fmla="*/ 5568862 h 6533995"/>
              <a:gd name="connsiteX1108" fmla="*/ 6754335 w 11830043"/>
              <a:gd name="connsiteY1108" fmla="*/ 5559075 h 6533995"/>
              <a:gd name="connsiteX1109" fmla="*/ 6764118 w 11830043"/>
              <a:gd name="connsiteY1109" fmla="*/ 5549351 h 6533995"/>
              <a:gd name="connsiteX1110" fmla="*/ 6522889 w 11830043"/>
              <a:gd name="connsiteY1110" fmla="*/ 5549351 h 6533995"/>
              <a:gd name="connsiteX1111" fmla="*/ 6532610 w 11830043"/>
              <a:gd name="connsiteY1111" fmla="*/ 5559075 h 6533995"/>
              <a:gd name="connsiteX1112" fmla="*/ 6522889 w 11830043"/>
              <a:gd name="connsiteY1112" fmla="*/ 5568862 h 6533995"/>
              <a:gd name="connsiteX1113" fmla="*/ 6513105 w 11830043"/>
              <a:gd name="connsiteY1113" fmla="*/ 5559075 h 6533995"/>
              <a:gd name="connsiteX1114" fmla="*/ 6522889 w 11830043"/>
              <a:gd name="connsiteY1114" fmla="*/ 5549351 h 6533995"/>
              <a:gd name="connsiteX1115" fmla="*/ 6281661 w 11830043"/>
              <a:gd name="connsiteY1115" fmla="*/ 5549351 h 6533995"/>
              <a:gd name="connsiteX1116" fmla="*/ 6291381 w 11830043"/>
              <a:gd name="connsiteY1116" fmla="*/ 5559075 h 6533995"/>
              <a:gd name="connsiteX1117" fmla="*/ 6281661 w 11830043"/>
              <a:gd name="connsiteY1117" fmla="*/ 5568862 h 6533995"/>
              <a:gd name="connsiteX1118" fmla="*/ 6271877 w 11830043"/>
              <a:gd name="connsiteY1118" fmla="*/ 5559075 h 6533995"/>
              <a:gd name="connsiteX1119" fmla="*/ 6281661 w 11830043"/>
              <a:gd name="connsiteY1119" fmla="*/ 5549351 h 6533995"/>
              <a:gd name="connsiteX1120" fmla="*/ 6040432 w 11830043"/>
              <a:gd name="connsiteY1120" fmla="*/ 5549351 h 6533995"/>
              <a:gd name="connsiteX1121" fmla="*/ 6050216 w 11830043"/>
              <a:gd name="connsiteY1121" fmla="*/ 5559075 h 6533995"/>
              <a:gd name="connsiteX1122" fmla="*/ 6040432 w 11830043"/>
              <a:gd name="connsiteY1122" fmla="*/ 5568862 h 6533995"/>
              <a:gd name="connsiteX1123" fmla="*/ 6030712 w 11830043"/>
              <a:gd name="connsiteY1123" fmla="*/ 5559075 h 6533995"/>
              <a:gd name="connsiteX1124" fmla="*/ 6040432 w 11830043"/>
              <a:gd name="connsiteY1124" fmla="*/ 5549351 h 6533995"/>
              <a:gd name="connsiteX1125" fmla="*/ 5799205 w 11830043"/>
              <a:gd name="connsiteY1125" fmla="*/ 5549351 h 6533995"/>
              <a:gd name="connsiteX1126" fmla="*/ 5808989 w 11830043"/>
              <a:gd name="connsiteY1126" fmla="*/ 5559075 h 6533995"/>
              <a:gd name="connsiteX1127" fmla="*/ 5799205 w 11830043"/>
              <a:gd name="connsiteY1127" fmla="*/ 5568862 h 6533995"/>
              <a:gd name="connsiteX1128" fmla="*/ 5789486 w 11830043"/>
              <a:gd name="connsiteY1128" fmla="*/ 5559075 h 6533995"/>
              <a:gd name="connsiteX1129" fmla="*/ 5799205 w 11830043"/>
              <a:gd name="connsiteY1129" fmla="*/ 5549351 h 6533995"/>
              <a:gd name="connsiteX1130" fmla="*/ 5557992 w 11830043"/>
              <a:gd name="connsiteY1130" fmla="*/ 5549351 h 6533995"/>
              <a:gd name="connsiteX1131" fmla="*/ 5567774 w 11830043"/>
              <a:gd name="connsiteY1131" fmla="*/ 5559075 h 6533995"/>
              <a:gd name="connsiteX1132" fmla="*/ 5557992 w 11830043"/>
              <a:gd name="connsiteY1132" fmla="*/ 5568862 h 6533995"/>
              <a:gd name="connsiteX1133" fmla="*/ 5548208 w 11830043"/>
              <a:gd name="connsiteY1133" fmla="*/ 5559075 h 6533995"/>
              <a:gd name="connsiteX1134" fmla="*/ 5557992 w 11830043"/>
              <a:gd name="connsiteY1134" fmla="*/ 5549351 h 6533995"/>
              <a:gd name="connsiteX1135" fmla="*/ 5316710 w 11830043"/>
              <a:gd name="connsiteY1135" fmla="*/ 5549351 h 6533995"/>
              <a:gd name="connsiteX1136" fmla="*/ 5326432 w 11830043"/>
              <a:gd name="connsiteY1136" fmla="*/ 5559075 h 6533995"/>
              <a:gd name="connsiteX1137" fmla="*/ 5316710 w 11830043"/>
              <a:gd name="connsiteY1137" fmla="*/ 5568862 h 6533995"/>
              <a:gd name="connsiteX1138" fmla="*/ 5306926 w 11830043"/>
              <a:gd name="connsiteY1138" fmla="*/ 5559075 h 6533995"/>
              <a:gd name="connsiteX1139" fmla="*/ 5316710 w 11830043"/>
              <a:gd name="connsiteY1139" fmla="*/ 5549351 h 6533995"/>
              <a:gd name="connsiteX1140" fmla="*/ 5075486 w 11830043"/>
              <a:gd name="connsiteY1140" fmla="*/ 5549351 h 6533995"/>
              <a:gd name="connsiteX1141" fmla="*/ 5085202 w 11830043"/>
              <a:gd name="connsiteY1141" fmla="*/ 5559075 h 6533995"/>
              <a:gd name="connsiteX1142" fmla="*/ 5075486 w 11830043"/>
              <a:gd name="connsiteY1142" fmla="*/ 5568862 h 6533995"/>
              <a:gd name="connsiteX1143" fmla="*/ 5065705 w 11830043"/>
              <a:gd name="connsiteY1143" fmla="*/ 5559075 h 6533995"/>
              <a:gd name="connsiteX1144" fmla="*/ 5075486 w 11830043"/>
              <a:gd name="connsiteY1144" fmla="*/ 5549351 h 6533995"/>
              <a:gd name="connsiteX1145" fmla="*/ 4834252 w 11830043"/>
              <a:gd name="connsiteY1145" fmla="*/ 5549351 h 6533995"/>
              <a:gd name="connsiteX1146" fmla="*/ 4844040 w 11830043"/>
              <a:gd name="connsiteY1146" fmla="*/ 5559075 h 6533995"/>
              <a:gd name="connsiteX1147" fmla="*/ 4834252 w 11830043"/>
              <a:gd name="connsiteY1147" fmla="*/ 5568862 h 6533995"/>
              <a:gd name="connsiteX1148" fmla="*/ 4824534 w 11830043"/>
              <a:gd name="connsiteY1148" fmla="*/ 5559075 h 6533995"/>
              <a:gd name="connsiteX1149" fmla="*/ 4834252 w 11830043"/>
              <a:gd name="connsiteY1149" fmla="*/ 5549351 h 6533995"/>
              <a:gd name="connsiteX1150" fmla="*/ 4593019 w 11830043"/>
              <a:gd name="connsiteY1150" fmla="*/ 5549351 h 6533995"/>
              <a:gd name="connsiteX1151" fmla="*/ 4602795 w 11830043"/>
              <a:gd name="connsiteY1151" fmla="*/ 5559075 h 6533995"/>
              <a:gd name="connsiteX1152" fmla="*/ 4593019 w 11830043"/>
              <a:gd name="connsiteY1152" fmla="*/ 5568862 h 6533995"/>
              <a:gd name="connsiteX1153" fmla="*/ 4583304 w 11830043"/>
              <a:gd name="connsiteY1153" fmla="*/ 5559075 h 6533995"/>
              <a:gd name="connsiteX1154" fmla="*/ 4593019 w 11830043"/>
              <a:gd name="connsiteY1154" fmla="*/ 5549351 h 6533995"/>
              <a:gd name="connsiteX1155" fmla="*/ 4351806 w 11830043"/>
              <a:gd name="connsiteY1155" fmla="*/ 5549351 h 6533995"/>
              <a:gd name="connsiteX1156" fmla="*/ 4361580 w 11830043"/>
              <a:gd name="connsiteY1156" fmla="*/ 5559075 h 6533995"/>
              <a:gd name="connsiteX1157" fmla="*/ 4351806 w 11830043"/>
              <a:gd name="connsiteY1157" fmla="*/ 5568862 h 6533995"/>
              <a:gd name="connsiteX1158" fmla="*/ 4342006 w 11830043"/>
              <a:gd name="connsiteY1158" fmla="*/ 5559075 h 6533995"/>
              <a:gd name="connsiteX1159" fmla="*/ 4351806 w 11830043"/>
              <a:gd name="connsiteY1159" fmla="*/ 5549351 h 6533995"/>
              <a:gd name="connsiteX1160" fmla="*/ 4110583 w 11830043"/>
              <a:gd name="connsiteY1160" fmla="*/ 5549351 h 6533995"/>
              <a:gd name="connsiteX1161" fmla="*/ 4120362 w 11830043"/>
              <a:gd name="connsiteY1161" fmla="*/ 5559075 h 6533995"/>
              <a:gd name="connsiteX1162" fmla="*/ 4110583 w 11830043"/>
              <a:gd name="connsiteY1162" fmla="*/ 5568862 h 6533995"/>
              <a:gd name="connsiteX1163" fmla="*/ 4100801 w 11830043"/>
              <a:gd name="connsiteY1163" fmla="*/ 5559075 h 6533995"/>
              <a:gd name="connsiteX1164" fmla="*/ 4110583 w 11830043"/>
              <a:gd name="connsiteY1164" fmla="*/ 5549351 h 6533995"/>
              <a:gd name="connsiteX1165" fmla="*/ 3869431 w 11830043"/>
              <a:gd name="connsiteY1165" fmla="*/ 5549351 h 6533995"/>
              <a:gd name="connsiteX1166" fmla="*/ 3879151 w 11830043"/>
              <a:gd name="connsiteY1166" fmla="*/ 5559075 h 6533995"/>
              <a:gd name="connsiteX1167" fmla="*/ 3869431 w 11830043"/>
              <a:gd name="connsiteY1167" fmla="*/ 5568862 h 6533995"/>
              <a:gd name="connsiteX1168" fmla="*/ 3859648 w 11830043"/>
              <a:gd name="connsiteY1168" fmla="*/ 5559075 h 6533995"/>
              <a:gd name="connsiteX1169" fmla="*/ 3869431 w 11830043"/>
              <a:gd name="connsiteY1169" fmla="*/ 5549351 h 6533995"/>
              <a:gd name="connsiteX1170" fmla="*/ 3628215 w 11830043"/>
              <a:gd name="connsiteY1170" fmla="*/ 5549351 h 6533995"/>
              <a:gd name="connsiteX1171" fmla="*/ 3637936 w 11830043"/>
              <a:gd name="connsiteY1171" fmla="*/ 5559075 h 6533995"/>
              <a:gd name="connsiteX1172" fmla="*/ 3628215 w 11830043"/>
              <a:gd name="connsiteY1172" fmla="*/ 5568862 h 6533995"/>
              <a:gd name="connsiteX1173" fmla="*/ 3618433 w 11830043"/>
              <a:gd name="connsiteY1173" fmla="*/ 5559075 h 6533995"/>
              <a:gd name="connsiteX1174" fmla="*/ 3628215 w 11830043"/>
              <a:gd name="connsiteY1174" fmla="*/ 5549351 h 6533995"/>
              <a:gd name="connsiteX1175" fmla="*/ 3386959 w 11830043"/>
              <a:gd name="connsiteY1175" fmla="*/ 5549351 h 6533995"/>
              <a:gd name="connsiteX1176" fmla="*/ 3396745 w 11830043"/>
              <a:gd name="connsiteY1176" fmla="*/ 5559075 h 6533995"/>
              <a:gd name="connsiteX1177" fmla="*/ 3386959 w 11830043"/>
              <a:gd name="connsiteY1177" fmla="*/ 5568862 h 6533995"/>
              <a:gd name="connsiteX1178" fmla="*/ 3377237 w 11830043"/>
              <a:gd name="connsiteY1178" fmla="*/ 5559075 h 6533995"/>
              <a:gd name="connsiteX1179" fmla="*/ 3386959 w 11830043"/>
              <a:gd name="connsiteY1179" fmla="*/ 5549351 h 6533995"/>
              <a:gd name="connsiteX1180" fmla="*/ 3145752 w 11830043"/>
              <a:gd name="connsiteY1180" fmla="*/ 5549351 h 6533995"/>
              <a:gd name="connsiteX1181" fmla="*/ 3155534 w 11830043"/>
              <a:gd name="connsiteY1181" fmla="*/ 5559075 h 6533995"/>
              <a:gd name="connsiteX1182" fmla="*/ 3145752 w 11830043"/>
              <a:gd name="connsiteY1182" fmla="*/ 5568862 h 6533995"/>
              <a:gd name="connsiteX1183" fmla="*/ 3136034 w 11830043"/>
              <a:gd name="connsiteY1183" fmla="*/ 5559075 h 6533995"/>
              <a:gd name="connsiteX1184" fmla="*/ 3145752 w 11830043"/>
              <a:gd name="connsiteY1184" fmla="*/ 5549351 h 6533995"/>
              <a:gd name="connsiteX1185" fmla="*/ 2904575 w 11830043"/>
              <a:gd name="connsiteY1185" fmla="*/ 5549351 h 6533995"/>
              <a:gd name="connsiteX1186" fmla="*/ 2914357 w 11830043"/>
              <a:gd name="connsiteY1186" fmla="*/ 5559075 h 6533995"/>
              <a:gd name="connsiteX1187" fmla="*/ 2904575 w 11830043"/>
              <a:gd name="connsiteY1187" fmla="*/ 5568862 h 6533995"/>
              <a:gd name="connsiteX1188" fmla="*/ 2894793 w 11830043"/>
              <a:gd name="connsiteY1188" fmla="*/ 5559075 h 6533995"/>
              <a:gd name="connsiteX1189" fmla="*/ 2904575 w 11830043"/>
              <a:gd name="connsiteY1189" fmla="*/ 5549351 h 6533995"/>
              <a:gd name="connsiteX1190" fmla="*/ 2663275 w 11830043"/>
              <a:gd name="connsiteY1190" fmla="*/ 5549351 h 6533995"/>
              <a:gd name="connsiteX1191" fmla="*/ 2673000 w 11830043"/>
              <a:gd name="connsiteY1191" fmla="*/ 5559075 h 6533995"/>
              <a:gd name="connsiteX1192" fmla="*/ 2663275 w 11830043"/>
              <a:gd name="connsiteY1192" fmla="*/ 5568862 h 6533995"/>
              <a:gd name="connsiteX1193" fmla="*/ 2653493 w 11830043"/>
              <a:gd name="connsiteY1193" fmla="*/ 5559075 h 6533995"/>
              <a:gd name="connsiteX1194" fmla="*/ 2663275 w 11830043"/>
              <a:gd name="connsiteY1194" fmla="*/ 5549351 h 6533995"/>
              <a:gd name="connsiteX1195" fmla="*/ 2422039 w 11830043"/>
              <a:gd name="connsiteY1195" fmla="*/ 5549351 h 6533995"/>
              <a:gd name="connsiteX1196" fmla="*/ 2431755 w 11830043"/>
              <a:gd name="connsiteY1196" fmla="*/ 5559075 h 6533995"/>
              <a:gd name="connsiteX1197" fmla="*/ 2422039 w 11830043"/>
              <a:gd name="connsiteY1197" fmla="*/ 5568862 h 6533995"/>
              <a:gd name="connsiteX1198" fmla="*/ 2412259 w 11830043"/>
              <a:gd name="connsiteY1198" fmla="*/ 5559075 h 6533995"/>
              <a:gd name="connsiteX1199" fmla="*/ 2422039 w 11830043"/>
              <a:gd name="connsiteY1199" fmla="*/ 5549351 h 6533995"/>
              <a:gd name="connsiteX1200" fmla="*/ 2180796 w 11830043"/>
              <a:gd name="connsiteY1200" fmla="*/ 5549351 h 6533995"/>
              <a:gd name="connsiteX1201" fmla="*/ 2190581 w 11830043"/>
              <a:gd name="connsiteY1201" fmla="*/ 5559075 h 6533995"/>
              <a:gd name="connsiteX1202" fmla="*/ 2180796 w 11830043"/>
              <a:gd name="connsiteY1202" fmla="*/ 5568862 h 6533995"/>
              <a:gd name="connsiteX1203" fmla="*/ 2171087 w 11830043"/>
              <a:gd name="connsiteY1203" fmla="*/ 5559075 h 6533995"/>
              <a:gd name="connsiteX1204" fmla="*/ 2180796 w 11830043"/>
              <a:gd name="connsiteY1204" fmla="*/ 5549351 h 6533995"/>
              <a:gd name="connsiteX1205" fmla="*/ 1939584 w 11830043"/>
              <a:gd name="connsiteY1205" fmla="*/ 5549351 h 6533995"/>
              <a:gd name="connsiteX1206" fmla="*/ 1949367 w 11830043"/>
              <a:gd name="connsiteY1206" fmla="*/ 5559075 h 6533995"/>
              <a:gd name="connsiteX1207" fmla="*/ 1939584 w 11830043"/>
              <a:gd name="connsiteY1207" fmla="*/ 5568862 h 6533995"/>
              <a:gd name="connsiteX1208" fmla="*/ 1929862 w 11830043"/>
              <a:gd name="connsiteY1208" fmla="*/ 5559075 h 6533995"/>
              <a:gd name="connsiteX1209" fmla="*/ 1939584 w 11830043"/>
              <a:gd name="connsiteY1209" fmla="*/ 5549351 h 6533995"/>
              <a:gd name="connsiteX1210" fmla="*/ 1698333 w 11830043"/>
              <a:gd name="connsiteY1210" fmla="*/ 5549351 h 6533995"/>
              <a:gd name="connsiteX1211" fmla="*/ 1708119 w 11830043"/>
              <a:gd name="connsiteY1211" fmla="*/ 5559075 h 6533995"/>
              <a:gd name="connsiteX1212" fmla="*/ 1698333 w 11830043"/>
              <a:gd name="connsiteY1212" fmla="*/ 5568862 h 6533995"/>
              <a:gd name="connsiteX1213" fmla="*/ 1688548 w 11830043"/>
              <a:gd name="connsiteY1213" fmla="*/ 5559075 h 6533995"/>
              <a:gd name="connsiteX1214" fmla="*/ 1698333 w 11830043"/>
              <a:gd name="connsiteY1214" fmla="*/ 5549351 h 6533995"/>
              <a:gd name="connsiteX1215" fmla="*/ 1457108 w 11830043"/>
              <a:gd name="connsiteY1215" fmla="*/ 5549351 h 6533995"/>
              <a:gd name="connsiteX1216" fmla="*/ 1466829 w 11830043"/>
              <a:gd name="connsiteY1216" fmla="*/ 5559075 h 6533995"/>
              <a:gd name="connsiteX1217" fmla="*/ 1457108 w 11830043"/>
              <a:gd name="connsiteY1217" fmla="*/ 5568862 h 6533995"/>
              <a:gd name="connsiteX1218" fmla="*/ 1447324 w 11830043"/>
              <a:gd name="connsiteY1218" fmla="*/ 5559075 h 6533995"/>
              <a:gd name="connsiteX1219" fmla="*/ 1457108 w 11830043"/>
              <a:gd name="connsiteY1219" fmla="*/ 5549351 h 6533995"/>
              <a:gd name="connsiteX1220" fmla="*/ 1215887 w 11830043"/>
              <a:gd name="connsiteY1220" fmla="*/ 5549351 h 6533995"/>
              <a:gd name="connsiteX1221" fmla="*/ 1225671 w 11830043"/>
              <a:gd name="connsiteY1221" fmla="*/ 5559075 h 6533995"/>
              <a:gd name="connsiteX1222" fmla="*/ 1215887 w 11830043"/>
              <a:gd name="connsiteY1222" fmla="*/ 5568862 h 6533995"/>
              <a:gd name="connsiteX1223" fmla="*/ 1206167 w 11830043"/>
              <a:gd name="connsiteY1223" fmla="*/ 5559075 h 6533995"/>
              <a:gd name="connsiteX1224" fmla="*/ 1215887 w 11830043"/>
              <a:gd name="connsiteY1224" fmla="*/ 5549351 h 6533995"/>
              <a:gd name="connsiteX1225" fmla="*/ 974667 w 11830043"/>
              <a:gd name="connsiteY1225" fmla="*/ 5549351 h 6533995"/>
              <a:gd name="connsiteX1226" fmla="*/ 984451 w 11830043"/>
              <a:gd name="connsiteY1226" fmla="*/ 5559075 h 6533995"/>
              <a:gd name="connsiteX1227" fmla="*/ 974667 w 11830043"/>
              <a:gd name="connsiteY1227" fmla="*/ 5568862 h 6533995"/>
              <a:gd name="connsiteX1228" fmla="*/ 964947 w 11830043"/>
              <a:gd name="connsiteY1228" fmla="*/ 5559075 h 6533995"/>
              <a:gd name="connsiteX1229" fmla="*/ 974667 w 11830043"/>
              <a:gd name="connsiteY1229" fmla="*/ 5549351 h 6533995"/>
              <a:gd name="connsiteX1230" fmla="*/ 733447 w 11830043"/>
              <a:gd name="connsiteY1230" fmla="*/ 5549351 h 6533995"/>
              <a:gd name="connsiteX1231" fmla="*/ 743167 w 11830043"/>
              <a:gd name="connsiteY1231" fmla="*/ 5559075 h 6533995"/>
              <a:gd name="connsiteX1232" fmla="*/ 733447 w 11830043"/>
              <a:gd name="connsiteY1232" fmla="*/ 5568862 h 6533995"/>
              <a:gd name="connsiteX1233" fmla="*/ 723663 w 11830043"/>
              <a:gd name="connsiteY1233" fmla="*/ 5559075 h 6533995"/>
              <a:gd name="connsiteX1234" fmla="*/ 733447 w 11830043"/>
              <a:gd name="connsiteY1234" fmla="*/ 5549351 h 6533995"/>
              <a:gd name="connsiteX1235" fmla="*/ 492226 w 11830043"/>
              <a:gd name="connsiteY1235" fmla="*/ 5549351 h 6533995"/>
              <a:gd name="connsiteX1236" fmla="*/ 501946 w 11830043"/>
              <a:gd name="connsiteY1236" fmla="*/ 5559075 h 6533995"/>
              <a:gd name="connsiteX1237" fmla="*/ 492226 w 11830043"/>
              <a:gd name="connsiteY1237" fmla="*/ 5568862 h 6533995"/>
              <a:gd name="connsiteX1238" fmla="*/ 482442 w 11830043"/>
              <a:gd name="connsiteY1238" fmla="*/ 5559075 h 6533995"/>
              <a:gd name="connsiteX1239" fmla="*/ 492226 w 11830043"/>
              <a:gd name="connsiteY1239" fmla="*/ 5549351 h 6533995"/>
              <a:gd name="connsiteX1240" fmla="*/ 251007 w 11830043"/>
              <a:gd name="connsiteY1240" fmla="*/ 5549351 h 6533995"/>
              <a:gd name="connsiteX1241" fmla="*/ 260791 w 11830043"/>
              <a:gd name="connsiteY1241" fmla="*/ 5559075 h 6533995"/>
              <a:gd name="connsiteX1242" fmla="*/ 251007 w 11830043"/>
              <a:gd name="connsiteY1242" fmla="*/ 5568862 h 6533995"/>
              <a:gd name="connsiteX1243" fmla="*/ 241287 w 11830043"/>
              <a:gd name="connsiteY1243" fmla="*/ 5559075 h 6533995"/>
              <a:gd name="connsiteX1244" fmla="*/ 251007 w 11830043"/>
              <a:gd name="connsiteY1244" fmla="*/ 5549351 h 6533995"/>
              <a:gd name="connsiteX1245" fmla="*/ 9724 w 11830043"/>
              <a:gd name="connsiteY1245" fmla="*/ 5549351 h 6533995"/>
              <a:gd name="connsiteX1246" fmla="*/ 19507 w 11830043"/>
              <a:gd name="connsiteY1246" fmla="*/ 5559075 h 6533995"/>
              <a:gd name="connsiteX1247" fmla="*/ 9724 w 11830043"/>
              <a:gd name="connsiteY1247" fmla="*/ 5568862 h 6533995"/>
              <a:gd name="connsiteX1248" fmla="*/ 4 w 11830043"/>
              <a:gd name="connsiteY1248" fmla="*/ 5559075 h 6533995"/>
              <a:gd name="connsiteX1249" fmla="*/ 9724 w 11830043"/>
              <a:gd name="connsiteY1249" fmla="*/ 5549351 h 6533995"/>
              <a:gd name="connsiteX1250" fmla="*/ 11820259 w 11830043"/>
              <a:gd name="connsiteY1250" fmla="*/ 5308100 h 6533995"/>
              <a:gd name="connsiteX1251" fmla="*/ 11830043 w 11830043"/>
              <a:gd name="connsiteY1251" fmla="*/ 5317887 h 6533995"/>
              <a:gd name="connsiteX1252" fmla="*/ 11820259 w 11830043"/>
              <a:gd name="connsiteY1252" fmla="*/ 5327611 h 6533995"/>
              <a:gd name="connsiteX1253" fmla="*/ 11810539 w 11830043"/>
              <a:gd name="connsiteY1253" fmla="*/ 5317887 h 6533995"/>
              <a:gd name="connsiteX1254" fmla="*/ 11820259 w 11830043"/>
              <a:gd name="connsiteY1254" fmla="*/ 5308100 h 6533995"/>
              <a:gd name="connsiteX1255" fmla="*/ 11579030 w 11830043"/>
              <a:gd name="connsiteY1255" fmla="*/ 5308100 h 6533995"/>
              <a:gd name="connsiteX1256" fmla="*/ 11588815 w 11830043"/>
              <a:gd name="connsiteY1256" fmla="*/ 5317887 h 6533995"/>
              <a:gd name="connsiteX1257" fmla="*/ 11579030 w 11830043"/>
              <a:gd name="connsiteY1257" fmla="*/ 5327611 h 6533995"/>
              <a:gd name="connsiteX1258" fmla="*/ 11569310 w 11830043"/>
              <a:gd name="connsiteY1258" fmla="*/ 5317887 h 6533995"/>
              <a:gd name="connsiteX1259" fmla="*/ 11579030 w 11830043"/>
              <a:gd name="connsiteY1259" fmla="*/ 5308100 h 6533995"/>
              <a:gd name="connsiteX1260" fmla="*/ 11337802 w 11830043"/>
              <a:gd name="connsiteY1260" fmla="*/ 5308100 h 6533995"/>
              <a:gd name="connsiteX1261" fmla="*/ 11347587 w 11830043"/>
              <a:gd name="connsiteY1261" fmla="*/ 5317887 h 6533995"/>
              <a:gd name="connsiteX1262" fmla="*/ 11337802 w 11830043"/>
              <a:gd name="connsiteY1262" fmla="*/ 5327611 h 6533995"/>
              <a:gd name="connsiteX1263" fmla="*/ 11328082 w 11830043"/>
              <a:gd name="connsiteY1263" fmla="*/ 5317887 h 6533995"/>
              <a:gd name="connsiteX1264" fmla="*/ 11337802 w 11830043"/>
              <a:gd name="connsiteY1264" fmla="*/ 5308100 h 6533995"/>
              <a:gd name="connsiteX1265" fmla="*/ 11096574 w 11830043"/>
              <a:gd name="connsiteY1265" fmla="*/ 5308100 h 6533995"/>
              <a:gd name="connsiteX1266" fmla="*/ 11106294 w 11830043"/>
              <a:gd name="connsiteY1266" fmla="*/ 5317887 h 6533995"/>
              <a:gd name="connsiteX1267" fmla="*/ 11096574 w 11830043"/>
              <a:gd name="connsiteY1267" fmla="*/ 5327611 h 6533995"/>
              <a:gd name="connsiteX1268" fmla="*/ 11086790 w 11830043"/>
              <a:gd name="connsiteY1268" fmla="*/ 5317887 h 6533995"/>
              <a:gd name="connsiteX1269" fmla="*/ 11096574 w 11830043"/>
              <a:gd name="connsiteY1269" fmla="*/ 5308100 h 6533995"/>
              <a:gd name="connsiteX1270" fmla="*/ 10855345 w 11830043"/>
              <a:gd name="connsiteY1270" fmla="*/ 5308100 h 6533995"/>
              <a:gd name="connsiteX1271" fmla="*/ 10865065 w 11830043"/>
              <a:gd name="connsiteY1271" fmla="*/ 5317887 h 6533995"/>
              <a:gd name="connsiteX1272" fmla="*/ 10855345 w 11830043"/>
              <a:gd name="connsiteY1272" fmla="*/ 5327611 h 6533995"/>
              <a:gd name="connsiteX1273" fmla="*/ 10845625 w 11830043"/>
              <a:gd name="connsiteY1273" fmla="*/ 5317887 h 6533995"/>
              <a:gd name="connsiteX1274" fmla="*/ 10855345 w 11830043"/>
              <a:gd name="connsiteY1274" fmla="*/ 5308100 h 6533995"/>
              <a:gd name="connsiteX1275" fmla="*/ 10614116 w 11830043"/>
              <a:gd name="connsiteY1275" fmla="*/ 5308100 h 6533995"/>
              <a:gd name="connsiteX1276" fmla="*/ 10623901 w 11830043"/>
              <a:gd name="connsiteY1276" fmla="*/ 5317887 h 6533995"/>
              <a:gd name="connsiteX1277" fmla="*/ 10614116 w 11830043"/>
              <a:gd name="connsiteY1277" fmla="*/ 5327611 h 6533995"/>
              <a:gd name="connsiteX1278" fmla="*/ 10604396 w 11830043"/>
              <a:gd name="connsiteY1278" fmla="*/ 5317887 h 6533995"/>
              <a:gd name="connsiteX1279" fmla="*/ 10614116 w 11830043"/>
              <a:gd name="connsiteY1279" fmla="*/ 5308100 h 6533995"/>
              <a:gd name="connsiteX1280" fmla="*/ 10372888 w 11830043"/>
              <a:gd name="connsiteY1280" fmla="*/ 5308100 h 6533995"/>
              <a:gd name="connsiteX1281" fmla="*/ 10382673 w 11830043"/>
              <a:gd name="connsiteY1281" fmla="*/ 5317887 h 6533995"/>
              <a:gd name="connsiteX1282" fmla="*/ 10372888 w 11830043"/>
              <a:gd name="connsiteY1282" fmla="*/ 5327611 h 6533995"/>
              <a:gd name="connsiteX1283" fmla="*/ 10363168 w 11830043"/>
              <a:gd name="connsiteY1283" fmla="*/ 5317887 h 6533995"/>
              <a:gd name="connsiteX1284" fmla="*/ 10372888 w 11830043"/>
              <a:gd name="connsiteY1284" fmla="*/ 5308100 h 6533995"/>
              <a:gd name="connsiteX1285" fmla="*/ 10131660 w 11830043"/>
              <a:gd name="connsiteY1285" fmla="*/ 5308100 h 6533995"/>
              <a:gd name="connsiteX1286" fmla="*/ 10141444 w 11830043"/>
              <a:gd name="connsiteY1286" fmla="*/ 5317887 h 6533995"/>
              <a:gd name="connsiteX1287" fmla="*/ 10131660 w 11830043"/>
              <a:gd name="connsiteY1287" fmla="*/ 5327611 h 6533995"/>
              <a:gd name="connsiteX1288" fmla="*/ 10121940 w 11830043"/>
              <a:gd name="connsiteY1288" fmla="*/ 5317887 h 6533995"/>
              <a:gd name="connsiteX1289" fmla="*/ 10131660 w 11830043"/>
              <a:gd name="connsiteY1289" fmla="*/ 5308100 h 6533995"/>
              <a:gd name="connsiteX1290" fmla="*/ 9890432 w 11830043"/>
              <a:gd name="connsiteY1290" fmla="*/ 5308100 h 6533995"/>
              <a:gd name="connsiteX1291" fmla="*/ 9900152 w 11830043"/>
              <a:gd name="connsiteY1291" fmla="*/ 5317887 h 6533995"/>
              <a:gd name="connsiteX1292" fmla="*/ 9890432 w 11830043"/>
              <a:gd name="connsiteY1292" fmla="*/ 5327611 h 6533995"/>
              <a:gd name="connsiteX1293" fmla="*/ 9880648 w 11830043"/>
              <a:gd name="connsiteY1293" fmla="*/ 5317887 h 6533995"/>
              <a:gd name="connsiteX1294" fmla="*/ 9890432 w 11830043"/>
              <a:gd name="connsiteY1294" fmla="*/ 5308100 h 6533995"/>
              <a:gd name="connsiteX1295" fmla="*/ 9649203 w 11830043"/>
              <a:gd name="connsiteY1295" fmla="*/ 5308100 h 6533995"/>
              <a:gd name="connsiteX1296" fmla="*/ 9658923 w 11830043"/>
              <a:gd name="connsiteY1296" fmla="*/ 5317887 h 6533995"/>
              <a:gd name="connsiteX1297" fmla="*/ 9649203 w 11830043"/>
              <a:gd name="connsiteY1297" fmla="*/ 5327611 h 6533995"/>
              <a:gd name="connsiteX1298" fmla="*/ 9639483 w 11830043"/>
              <a:gd name="connsiteY1298" fmla="*/ 5317887 h 6533995"/>
              <a:gd name="connsiteX1299" fmla="*/ 9649203 w 11830043"/>
              <a:gd name="connsiteY1299" fmla="*/ 5308100 h 6533995"/>
              <a:gd name="connsiteX1300" fmla="*/ 9417695 w 11830043"/>
              <a:gd name="connsiteY1300" fmla="*/ 5308100 h 6533995"/>
              <a:gd name="connsiteX1301" fmla="*/ 9427416 w 11830043"/>
              <a:gd name="connsiteY1301" fmla="*/ 5317887 h 6533995"/>
              <a:gd name="connsiteX1302" fmla="*/ 9417695 w 11830043"/>
              <a:gd name="connsiteY1302" fmla="*/ 5327611 h 6533995"/>
              <a:gd name="connsiteX1303" fmla="*/ 9407911 w 11830043"/>
              <a:gd name="connsiteY1303" fmla="*/ 5317887 h 6533995"/>
              <a:gd name="connsiteX1304" fmla="*/ 9417695 w 11830043"/>
              <a:gd name="connsiteY1304" fmla="*/ 5308100 h 6533995"/>
              <a:gd name="connsiteX1305" fmla="*/ 9176467 w 11830043"/>
              <a:gd name="connsiteY1305" fmla="*/ 5308100 h 6533995"/>
              <a:gd name="connsiteX1306" fmla="*/ 9186187 w 11830043"/>
              <a:gd name="connsiteY1306" fmla="*/ 5317887 h 6533995"/>
              <a:gd name="connsiteX1307" fmla="*/ 9176467 w 11830043"/>
              <a:gd name="connsiteY1307" fmla="*/ 5327611 h 6533995"/>
              <a:gd name="connsiteX1308" fmla="*/ 9166683 w 11830043"/>
              <a:gd name="connsiteY1308" fmla="*/ 5317887 h 6533995"/>
              <a:gd name="connsiteX1309" fmla="*/ 9176467 w 11830043"/>
              <a:gd name="connsiteY1309" fmla="*/ 5308100 h 6533995"/>
              <a:gd name="connsiteX1310" fmla="*/ 8935237 w 11830043"/>
              <a:gd name="connsiteY1310" fmla="*/ 5308100 h 6533995"/>
              <a:gd name="connsiteX1311" fmla="*/ 8944958 w 11830043"/>
              <a:gd name="connsiteY1311" fmla="*/ 5317887 h 6533995"/>
              <a:gd name="connsiteX1312" fmla="*/ 8935237 w 11830043"/>
              <a:gd name="connsiteY1312" fmla="*/ 5327611 h 6533995"/>
              <a:gd name="connsiteX1313" fmla="*/ 8925454 w 11830043"/>
              <a:gd name="connsiteY1313" fmla="*/ 5317887 h 6533995"/>
              <a:gd name="connsiteX1314" fmla="*/ 8935237 w 11830043"/>
              <a:gd name="connsiteY1314" fmla="*/ 5308100 h 6533995"/>
              <a:gd name="connsiteX1315" fmla="*/ 8694009 w 11830043"/>
              <a:gd name="connsiteY1315" fmla="*/ 5308100 h 6533995"/>
              <a:gd name="connsiteX1316" fmla="*/ 8703730 w 11830043"/>
              <a:gd name="connsiteY1316" fmla="*/ 5317887 h 6533995"/>
              <a:gd name="connsiteX1317" fmla="*/ 8694009 w 11830043"/>
              <a:gd name="connsiteY1317" fmla="*/ 5327611 h 6533995"/>
              <a:gd name="connsiteX1318" fmla="*/ 8684289 w 11830043"/>
              <a:gd name="connsiteY1318" fmla="*/ 5317887 h 6533995"/>
              <a:gd name="connsiteX1319" fmla="*/ 8694009 w 11830043"/>
              <a:gd name="connsiteY1319" fmla="*/ 5308100 h 6533995"/>
              <a:gd name="connsiteX1320" fmla="*/ 8452781 w 11830043"/>
              <a:gd name="connsiteY1320" fmla="*/ 5308100 h 6533995"/>
              <a:gd name="connsiteX1321" fmla="*/ 8462566 w 11830043"/>
              <a:gd name="connsiteY1321" fmla="*/ 5317887 h 6533995"/>
              <a:gd name="connsiteX1322" fmla="*/ 8452781 w 11830043"/>
              <a:gd name="connsiteY1322" fmla="*/ 5327611 h 6533995"/>
              <a:gd name="connsiteX1323" fmla="*/ 8443061 w 11830043"/>
              <a:gd name="connsiteY1323" fmla="*/ 5317887 h 6533995"/>
              <a:gd name="connsiteX1324" fmla="*/ 8452781 w 11830043"/>
              <a:gd name="connsiteY1324" fmla="*/ 5308100 h 6533995"/>
              <a:gd name="connsiteX1325" fmla="*/ 8211553 w 11830043"/>
              <a:gd name="connsiteY1325" fmla="*/ 5308100 h 6533995"/>
              <a:gd name="connsiteX1326" fmla="*/ 8221273 w 11830043"/>
              <a:gd name="connsiteY1326" fmla="*/ 5317887 h 6533995"/>
              <a:gd name="connsiteX1327" fmla="*/ 8211553 w 11830043"/>
              <a:gd name="connsiteY1327" fmla="*/ 5327611 h 6533995"/>
              <a:gd name="connsiteX1328" fmla="*/ 8201769 w 11830043"/>
              <a:gd name="connsiteY1328" fmla="*/ 5317887 h 6533995"/>
              <a:gd name="connsiteX1329" fmla="*/ 8211553 w 11830043"/>
              <a:gd name="connsiteY1329" fmla="*/ 5308100 h 6533995"/>
              <a:gd name="connsiteX1330" fmla="*/ 7970260 w 11830043"/>
              <a:gd name="connsiteY1330" fmla="*/ 5308100 h 6533995"/>
              <a:gd name="connsiteX1331" fmla="*/ 7980044 w 11830043"/>
              <a:gd name="connsiteY1331" fmla="*/ 5317887 h 6533995"/>
              <a:gd name="connsiteX1332" fmla="*/ 7970260 w 11830043"/>
              <a:gd name="connsiteY1332" fmla="*/ 5327611 h 6533995"/>
              <a:gd name="connsiteX1333" fmla="*/ 7960477 w 11830043"/>
              <a:gd name="connsiteY1333" fmla="*/ 5317887 h 6533995"/>
              <a:gd name="connsiteX1334" fmla="*/ 7970260 w 11830043"/>
              <a:gd name="connsiteY1334" fmla="*/ 5308100 h 6533995"/>
              <a:gd name="connsiteX1335" fmla="*/ 7729032 w 11830043"/>
              <a:gd name="connsiteY1335" fmla="*/ 5308100 h 6533995"/>
              <a:gd name="connsiteX1336" fmla="*/ 7738753 w 11830043"/>
              <a:gd name="connsiteY1336" fmla="*/ 5317887 h 6533995"/>
              <a:gd name="connsiteX1337" fmla="*/ 7729032 w 11830043"/>
              <a:gd name="connsiteY1337" fmla="*/ 5327611 h 6533995"/>
              <a:gd name="connsiteX1338" fmla="*/ 7719249 w 11830043"/>
              <a:gd name="connsiteY1338" fmla="*/ 5317887 h 6533995"/>
              <a:gd name="connsiteX1339" fmla="*/ 7729032 w 11830043"/>
              <a:gd name="connsiteY1339" fmla="*/ 5308100 h 6533995"/>
              <a:gd name="connsiteX1340" fmla="*/ 7487803 w 11830043"/>
              <a:gd name="connsiteY1340" fmla="*/ 5308100 h 6533995"/>
              <a:gd name="connsiteX1341" fmla="*/ 7497524 w 11830043"/>
              <a:gd name="connsiteY1341" fmla="*/ 5317887 h 6533995"/>
              <a:gd name="connsiteX1342" fmla="*/ 7487803 w 11830043"/>
              <a:gd name="connsiteY1342" fmla="*/ 5327611 h 6533995"/>
              <a:gd name="connsiteX1343" fmla="*/ 7478019 w 11830043"/>
              <a:gd name="connsiteY1343" fmla="*/ 5317887 h 6533995"/>
              <a:gd name="connsiteX1344" fmla="*/ 7487803 w 11830043"/>
              <a:gd name="connsiteY1344" fmla="*/ 5308100 h 6533995"/>
              <a:gd name="connsiteX1345" fmla="*/ 7246575 w 11830043"/>
              <a:gd name="connsiteY1345" fmla="*/ 5308100 h 6533995"/>
              <a:gd name="connsiteX1346" fmla="*/ 7256359 w 11830043"/>
              <a:gd name="connsiteY1346" fmla="*/ 5317887 h 6533995"/>
              <a:gd name="connsiteX1347" fmla="*/ 7246575 w 11830043"/>
              <a:gd name="connsiteY1347" fmla="*/ 5327611 h 6533995"/>
              <a:gd name="connsiteX1348" fmla="*/ 7236855 w 11830043"/>
              <a:gd name="connsiteY1348" fmla="*/ 5317887 h 6533995"/>
              <a:gd name="connsiteX1349" fmla="*/ 7246575 w 11830043"/>
              <a:gd name="connsiteY1349" fmla="*/ 5308100 h 6533995"/>
              <a:gd name="connsiteX1350" fmla="*/ 7005346 w 11830043"/>
              <a:gd name="connsiteY1350" fmla="*/ 5308100 h 6533995"/>
              <a:gd name="connsiteX1351" fmla="*/ 7015130 w 11830043"/>
              <a:gd name="connsiteY1351" fmla="*/ 5317887 h 6533995"/>
              <a:gd name="connsiteX1352" fmla="*/ 7005346 w 11830043"/>
              <a:gd name="connsiteY1352" fmla="*/ 5327611 h 6533995"/>
              <a:gd name="connsiteX1353" fmla="*/ 6995626 w 11830043"/>
              <a:gd name="connsiteY1353" fmla="*/ 5317887 h 6533995"/>
              <a:gd name="connsiteX1354" fmla="*/ 7005346 w 11830043"/>
              <a:gd name="connsiteY1354" fmla="*/ 5308100 h 6533995"/>
              <a:gd name="connsiteX1355" fmla="*/ 6764118 w 11830043"/>
              <a:gd name="connsiteY1355" fmla="*/ 5308100 h 6533995"/>
              <a:gd name="connsiteX1356" fmla="*/ 6773902 w 11830043"/>
              <a:gd name="connsiteY1356" fmla="*/ 5317887 h 6533995"/>
              <a:gd name="connsiteX1357" fmla="*/ 6764118 w 11830043"/>
              <a:gd name="connsiteY1357" fmla="*/ 5327611 h 6533995"/>
              <a:gd name="connsiteX1358" fmla="*/ 6754335 w 11830043"/>
              <a:gd name="connsiteY1358" fmla="*/ 5317887 h 6533995"/>
              <a:gd name="connsiteX1359" fmla="*/ 6764118 w 11830043"/>
              <a:gd name="connsiteY1359" fmla="*/ 5308100 h 6533995"/>
              <a:gd name="connsiteX1360" fmla="*/ 6522889 w 11830043"/>
              <a:gd name="connsiteY1360" fmla="*/ 5308100 h 6533995"/>
              <a:gd name="connsiteX1361" fmla="*/ 6532610 w 11830043"/>
              <a:gd name="connsiteY1361" fmla="*/ 5317887 h 6533995"/>
              <a:gd name="connsiteX1362" fmla="*/ 6522889 w 11830043"/>
              <a:gd name="connsiteY1362" fmla="*/ 5327611 h 6533995"/>
              <a:gd name="connsiteX1363" fmla="*/ 6513105 w 11830043"/>
              <a:gd name="connsiteY1363" fmla="*/ 5317887 h 6533995"/>
              <a:gd name="connsiteX1364" fmla="*/ 6522889 w 11830043"/>
              <a:gd name="connsiteY1364" fmla="*/ 5308100 h 6533995"/>
              <a:gd name="connsiteX1365" fmla="*/ 6281661 w 11830043"/>
              <a:gd name="connsiteY1365" fmla="*/ 5308100 h 6533995"/>
              <a:gd name="connsiteX1366" fmla="*/ 6291381 w 11830043"/>
              <a:gd name="connsiteY1366" fmla="*/ 5317887 h 6533995"/>
              <a:gd name="connsiteX1367" fmla="*/ 6281661 w 11830043"/>
              <a:gd name="connsiteY1367" fmla="*/ 5327611 h 6533995"/>
              <a:gd name="connsiteX1368" fmla="*/ 6271877 w 11830043"/>
              <a:gd name="connsiteY1368" fmla="*/ 5317887 h 6533995"/>
              <a:gd name="connsiteX1369" fmla="*/ 6281661 w 11830043"/>
              <a:gd name="connsiteY1369" fmla="*/ 5308100 h 6533995"/>
              <a:gd name="connsiteX1370" fmla="*/ 6040432 w 11830043"/>
              <a:gd name="connsiteY1370" fmla="*/ 5308100 h 6533995"/>
              <a:gd name="connsiteX1371" fmla="*/ 6050216 w 11830043"/>
              <a:gd name="connsiteY1371" fmla="*/ 5317887 h 6533995"/>
              <a:gd name="connsiteX1372" fmla="*/ 6040432 w 11830043"/>
              <a:gd name="connsiteY1372" fmla="*/ 5327611 h 6533995"/>
              <a:gd name="connsiteX1373" fmla="*/ 6030712 w 11830043"/>
              <a:gd name="connsiteY1373" fmla="*/ 5317887 h 6533995"/>
              <a:gd name="connsiteX1374" fmla="*/ 6040432 w 11830043"/>
              <a:gd name="connsiteY1374" fmla="*/ 5308100 h 6533995"/>
              <a:gd name="connsiteX1375" fmla="*/ 5799205 w 11830043"/>
              <a:gd name="connsiteY1375" fmla="*/ 5308100 h 6533995"/>
              <a:gd name="connsiteX1376" fmla="*/ 5808989 w 11830043"/>
              <a:gd name="connsiteY1376" fmla="*/ 5317887 h 6533995"/>
              <a:gd name="connsiteX1377" fmla="*/ 5799205 w 11830043"/>
              <a:gd name="connsiteY1377" fmla="*/ 5327611 h 6533995"/>
              <a:gd name="connsiteX1378" fmla="*/ 5789486 w 11830043"/>
              <a:gd name="connsiteY1378" fmla="*/ 5317887 h 6533995"/>
              <a:gd name="connsiteX1379" fmla="*/ 5799205 w 11830043"/>
              <a:gd name="connsiteY1379" fmla="*/ 5308100 h 6533995"/>
              <a:gd name="connsiteX1380" fmla="*/ 5557992 w 11830043"/>
              <a:gd name="connsiteY1380" fmla="*/ 5308100 h 6533995"/>
              <a:gd name="connsiteX1381" fmla="*/ 5567774 w 11830043"/>
              <a:gd name="connsiteY1381" fmla="*/ 5317887 h 6533995"/>
              <a:gd name="connsiteX1382" fmla="*/ 5557992 w 11830043"/>
              <a:gd name="connsiteY1382" fmla="*/ 5327611 h 6533995"/>
              <a:gd name="connsiteX1383" fmla="*/ 5548208 w 11830043"/>
              <a:gd name="connsiteY1383" fmla="*/ 5317887 h 6533995"/>
              <a:gd name="connsiteX1384" fmla="*/ 5557992 w 11830043"/>
              <a:gd name="connsiteY1384" fmla="*/ 5308100 h 6533995"/>
              <a:gd name="connsiteX1385" fmla="*/ 5316710 w 11830043"/>
              <a:gd name="connsiteY1385" fmla="*/ 5308100 h 6533995"/>
              <a:gd name="connsiteX1386" fmla="*/ 5326432 w 11830043"/>
              <a:gd name="connsiteY1386" fmla="*/ 5317887 h 6533995"/>
              <a:gd name="connsiteX1387" fmla="*/ 5316710 w 11830043"/>
              <a:gd name="connsiteY1387" fmla="*/ 5327611 h 6533995"/>
              <a:gd name="connsiteX1388" fmla="*/ 5306924 w 11830043"/>
              <a:gd name="connsiteY1388" fmla="*/ 5317887 h 6533995"/>
              <a:gd name="connsiteX1389" fmla="*/ 5316710 w 11830043"/>
              <a:gd name="connsiteY1389" fmla="*/ 5308100 h 6533995"/>
              <a:gd name="connsiteX1390" fmla="*/ 5075486 w 11830043"/>
              <a:gd name="connsiteY1390" fmla="*/ 5308100 h 6533995"/>
              <a:gd name="connsiteX1391" fmla="*/ 5085202 w 11830043"/>
              <a:gd name="connsiteY1391" fmla="*/ 5317887 h 6533995"/>
              <a:gd name="connsiteX1392" fmla="*/ 5075486 w 11830043"/>
              <a:gd name="connsiteY1392" fmla="*/ 5327611 h 6533995"/>
              <a:gd name="connsiteX1393" fmla="*/ 5065705 w 11830043"/>
              <a:gd name="connsiteY1393" fmla="*/ 5317887 h 6533995"/>
              <a:gd name="connsiteX1394" fmla="*/ 5075486 w 11830043"/>
              <a:gd name="connsiteY1394" fmla="*/ 5308100 h 6533995"/>
              <a:gd name="connsiteX1395" fmla="*/ 4834252 w 11830043"/>
              <a:gd name="connsiteY1395" fmla="*/ 5308100 h 6533995"/>
              <a:gd name="connsiteX1396" fmla="*/ 4844040 w 11830043"/>
              <a:gd name="connsiteY1396" fmla="*/ 5317887 h 6533995"/>
              <a:gd name="connsiteX1397" fmla="*/ 4834252 w 11830043"/>
              <a:gd name="connsiteY1397" fmla="*/ 5327611 h 6533995"/>
              <a:gd name="connsiteX1398" fmla="*/ 4824534 w 11830043"/>
              <a:gd name="connsiteY1398" fmla="*/ 5317887 h 6533995"/>
              <a:gd name="connsiteX1399" fmla="*/ 4834252 w 11830043"/>
              <a:gd name="connsiteY1399" fmla="*/ 5308100 h 6533995"/>
              <a:gd name="connsiteX1400" fmla="*/ 4593019 w 11830043"/>
              <a:gd name="connsiteY1400" fmla="*/ 5308100 h 6533995"/>
              <a:gd name="connsiteX1401" fmla="*/ 4602795 w 11830043"/>
              <a:gd name="connsiteY1401" fmla="*/ 5317887 h 6533995"/>
              <a:gd name="connsiteX1402" fmla="*/ 4593019 w 11830043"/>
              <a:gd name="connsiteY1402" fmla="*/ 5327611 h 6533995"/>
              <a:gd name="connsiteX1403" fmla="*/ 4583304 w 11830043"/>
              <a:gd name="connsiteY1403" fmla="*/ 5317887 h 6533995"/>
              <a:gd name="connsiteX1404" fmla="*/ 4593019 w 11830043"/>
              <a:gd name="connsiteY1404" fmla="*/ 5308100 h 6533995"/>
              <a:gd name="connsiteX1405" fmla="*/ 4351806 w 11830043"/>
              <a:gd name="connsiteY1405" fmla="*/ 5308100 h 6533995"/>
              <a:gd name="connsiteX1406" fmla="*/ 4361580 w 11830043"/>
              <a:gd name="connsiteY1406" fmla="*/ 5317887 h 6533995"/>
              <a:gd name="connsiteX1407" fmla="*/ 4351806 w 11830043"/>
              <a:gd name="connsiteY1407" fmla="*/ 5327611 h 6533995"/>
              <a:gd name="connsiteX1408" fmla="*/ 4342006 w 11830043"/>
              <a:gd name="connsiteY1408" fmla="*/ 5317887 h 6533995"/>
              <a:gd name="connsiteX1409" fmla="*/ 4351806 w 11830043"/>
              <a:gd name="connsiteY1409" fmla="*/ 5308100 h 6533995"/>
              <a:gd name="connsiteX1410" fmla="*/ 4110583 w 11830043"/>
              <a:gd name="connsiteY1410" fmla="*/ 5308100 h 6533995"/>
              <a:gd name="connsiteX1411" fmla="*/ 4120362 w 11830043"/>
              <a:gd name="connsiteY1411" fmla="*/ 5317887 h 6533995"/>
              <a:gd name="connsiteX1412" fmla="*/ 4110583 w 11830043"/>
              <a:gd name="connsiteY1412" fmla="*/ 5327611 h 6533995"/>
              <a:gd name="connsiteX1413" fmla="*/ 4100799 w 11830043"/>
              <a:gd name="connsiteY1413" fmla="*/ 5317887 h 6533995"/>
              <a:gd name="connsiteX1414" fmla="*/ 4110583 w 11830043"/>
              <a:gd name="connsiteY1414" fmla="*/ 5308100 h 6533995"/>
              <a:gd name="connsiteX1415" fmla="*/ 3869431 w 11830043"/>
              <a:gd name="connsiteY1415" fmla="*/ 5308100 h 6533995"/>
              <a:gd name="connsiteX1416" fmla="*/ 3879151 w 11830043"/>
              <a:gd name="connsiteY1416" fmla="*/ 5317887 h 6533995"/>
              <a:gd name="connsiteX1417" fmla="*/ 3869431 w 11830043"/>
              <a:gd name="connsiteY1417" fmla="*/ 5327611 h 6533995"/>
              <a:gd name="connsiteX1418" fmla="*/ 3859648 w 11830043"/>
              <a:gd name="connsiteY1418" fmla="*/ 5317887 h 6533995"/>
              <a:gd name="connsiteX1419" fmla="*/ 3869431 w 11830043"/>
              <a:gd name="connsiteY1419" fmla="*/ 5308100 h 6533995"/>
              <a:gd name="connsiteX1420" fmla="*/ 3628215 w 11830043"/>
              <a:gd name="connsiteY1420" fmla="*/ 5308100 h 6533995"/>
              <a:gd name="connsiteX1421" fmla="*/ 3637936 w 11830043"/>
              <a:gd name="connsiteY1421" fmla="*/ 5317887 h 6533995"/>
              <a:gd name="connsiteX1422" fmla="*/ 3628215 w 11830043"/>
              <a:gd name="connsiteY1422" fmla="*/ 5327611 h 6533995"/>
              <a:gd name="connsiteX1423" fmla="*/ 3618432 w 11830043"/>
              <a:gd name="connsiteY1423" fmla="*/ 5317887 h 6533995"/>
              <a:gd name="connsiteX1424" fmla="*/ 3628215 w 11830043"/>
              <a:gd name="connsiteY1424" fmla="*/ 5308100 h 6533995"/>
              <a:gd name="connsiteX1425" fmla="*/ 3386959 w 11830043"/>
              <a:gd name="connsiteY1425" fmla="*/ 5308100 h 6533995"/>
              <a:gd name="connsiteX1426" fmla="*/ 3396745 w 11830043"/>
              <a:gd name="connsiteY1426" fmla="*/ 5317887 h 6533995"/>
              <a:gd name="connsiteX1427" fmla="*/ 3386959 w 11830043"/>
              <a:gd name="connsiteY1427" fmla="*/ 5327611 h 6533995"/>
              <a:gd name="connsiteX1428" fmla="*/ 3377237 w 11830043"/>
              <a:gd name="connsiteY1428" fmla="*/ 5317887 h 6533995"/>
              <a:gd name="connsiteX1429" fmla="*/ 3386959 w 11830043"/>
              <a:gd name="connsiteY1429" fmla="*/ 5308100 h 6533995"/>
              <a:gd name="connsiteX1430" fmla="*/ 3145752 w 11830043"/>
              <a:gd name="connsiteY1430" fmla="*/ 5308100 h 6533995"/>
              <a:gd name="connsiteX1431" fmla="*/ 3155534 w 11830043"/>
              <a:gd name="connsiteY1431" fmla="*/ 5317887 h 6533995"/>
              <a:gd name="connsiteX1432" fmla="*/ 3145752 w 11830043"/>
              <a:gd name="connsiteY1432" fmla="*/ 5327611 h 6533995"/>
              <a:gd name="connsiteX1433" fmla="*/ 3136034 w 11830043"/>
              <a:gd name="connsiteY1433" fmla="*/ 5317887 h 6533995"/>
              <a:gd name="connsiteX1434" fmla="*/ 3145752 w 11830043"/>
              <a:gd name="connsiteY1434" fmla="*/ 5308100 h 6533995"/>
              <a:gd name="connsiteX1435" fmla="*/ 2904574 w 11830043"/>
              <a:gd name="connsiteY1435" fmla="*/ 5308100 h 6533995"/>
              <a:gd name="connsiteX1436" fmla="*/ 2914357 w 11830043"/>
              <a:gd name="connsiteY1436" fmla="*/ 5317887 h 6533995"/>
              <a:gd name="connsiteX1437" fmla="*/ 2904574 w 11830043"/>
              <a:gd name="connsiteY1437" fmla="*/ 5327611 h 6533995"/>
              <a:gd name="connsiteX1438" fmla="*/ 2894793 w 11830043"/>
              <a:gd name="connsiteY1438" fmla="*/ 5317887 h 6533995"/>
              <a:gd name="connsiteX1439" fmla="*/ 2904574 w 11830043"/>
              <a:gd name="connsiteY1439" fmla="*/ 5308100 h 6533995"/>
              <a:gd name="connsiteX1440" fmla="*/ 2663275 w 11830043"/>
              <a:gd name="connsiteY1440" fmla="*/ 5308100 h 6533995"/>
              <a:gd name="connsiteX1441" fmla="*/ 2673000 w 11830043"/>
              <a:gd name="connsiteY1441" fmla="*/ 5317887 h 6533995"/>
              <a:gd name="connsiteX1442" fmla="*/ 2663275 w 11830043"/>
              <a:gd name="connsiteY1442" fmla="*/ 5327611 h 6533995"/>
              <a:gd name="connsiteX1443" fmla="*/ 2653493 w 11830043"/>
              <a:gd name="connsiteY1443" fmla="*/ 5317887 h 6533995"/>
              <a:gd name="connsiteX1444" fmla="*/ 2663275 w 11830043"/>
              <a:gd name="connsiteY1444" fmla="*/ 5308100 h 6533995"/>
              <a:gd name="connsiteX1445" fmla="*/ 2422039 w 11830043"/>
              <a:gd name="connsiteY1445" fmla="*/ 5308100 h 6533995"/>
              <a:gd name="connsiteX1446" fmla="*/ 2431755 w 11830043"/>
              <a:gd name="connsiteY1446" fmla="*/ 5317887 h 6533995"/>
              <a:gd name="connsiteX1447" fmla="*/ 2422039 w 11830043"/>
              <a:gd name="connsiteY1447" fmla="*/ 5327611 h 6533995"/>
              <a:gd name="connsiteX1448" fmla="*/ 2412259 w 11830043"/>
              <a:gd name="connsiteY1448" fmla="*/ 5317887 h 6533995"/>
              <a:gd name="connsiteX1449" fmla="*/ 2422039 w 11830043"/>
              <a:gd name="connsiteY1449" fmla="*/ 5308100 h 6533995"/>
              <a:gd name="connsiteX1450" fmla="*/ 2180796 w 11830043"/>
              <a:gd name="connsiteY1450" fmla="*/ 5308100 h 6533995"/>
              <a:gd name="connsiteX1451" fmla="*/ 2190581 w 11830043"/>
              <a:gd name="connsiteY1451" fmla="*/ 5317887 h 6533995"/>
              <a:gd name="connsiteX1452" fmla="*/ 2180796 w 11830043"/>
              <a:gd name="connsiteY1452" fmla="*/ 5327611 h 6533995"/>
              <a:gd name="connsiteX1453" fmla="*/ 2171085 w 11830043"/>
              <a:gd name="connsiteY1453" fmla="*/ 5317887 h 6533995"/>
              <a:gd name="connsiteX1454" fmla="*/ 2180796 w 11830043"/>
              <a:gd name="connsiteY1454" fmla="*/ 5308100 h 6533995"/>
              <a:gd name="connsiteX1455" fmla="*/ 1939584 w 11830043"/>
              <a:gd name="connsiteY1455" fmla="*/ 5308100 h 6533995"/>
              <a:gd name="connsiteX1456" fmla="*/ 1949367 w 11830043"/>
              <a:gd name="connsiteY1456" fmla="*/ 5317887 h 6533995"/>
              <a:gd name="connsiteX1457" fmla="*/ 1939584 w 11830043"/>
              <a:gd name="connsiteY1457" fmla="*/ 5327611 h 6533995"/>
              <a:gd name="connsiteX1458" fmla="*/ 1929862 w 11830043"/>
              <a:gd name="connsiteY1458" fmla="*/ 5317887 h 6533995"/>
              <a:gd name="connsiteX1459" fmla="*/ 1939584 w 11830043"/>
              <a:gd name="connsiteY1459" fmla="*/ 5308100 h 6533995"/>
              <a:gd name="connsiteX1460" fmla="*/ 1698333 w 11830043"/>
              <a:gd name="connsiteY1460" fmla="*/ 5308100 h 6533995"/>
              <a:gd name="connsiteX1461" fmla="*/ 1708119 w 11830043"/>
              <a:gd name="connsiteY1461" fmla="*/ 5317887 h 6533995"/>
              <a:gd name="connsiteX1462" fmla="*/ 1698333 w 11830043"/>
              <a:gd name="connsiteY1462" fmla="*/ 5327611 h 6533995"/>
              <a:gd name="connsiteX1463" fmla="*/ 1688548 w 11830043"/>
              <a:gd name="connsiteY1463" fmla="*/ 5317887 h 6533995"/>
              <a:gd name="connsiteX1464" fmla="*/ 1698333 w 11830043"/>
              <a:gd name="connsiteY1464" fmla="*/ 5308100 h 6533995"/>
              <a:gd name="connsiteX1465" fmla="*/ 1457108 w 11830043"/>
              <a:gd name="connsiteY1465" fmla="*/ 5308100 h 6533995"/>
              <a:gd name="connsiteX1466" fmla="*/ 1466828 w 11830043"/>
              <a:gd name="connsiteY1466" fmla="*/ 5317887 h 6533995"/>
              <a:gd name="connsiteX1467" fmla="*/ 1457108 w 11830043"/>
              <a:gd name="connsiteY1467" fmla="*/ 5327611 h 6533995"/>
              <a:gd name="connsiteX1468" fmla="*/ 1447324 w 11830043"/>
              <a:gd name="connsiteY1468" fmla="*/ 5317887 h 6533995"/>
              <a:gd name="connsiteX1469" fmla="*/ 1457108 w 11830043"/>
              <a:gd name="connsiteY1469" fmla="*/ 5308100 h 6533995"/>
              <a:gd name="connsiteX1470" fmla="*/ 1215887 w 11830043"/>
              <a:gd name="connsiteY1470" fmla="*/ 5308100 h 6533995"/>
              <a:gd name="connsiteX1471" fmla="*/ 1225671 w 11830043"/>
              <a:gd name="connsiteY1471" fmla="*/ 5317887 h 6533995"/>
              <a:gd name="connsiteX1472" fmla="*/ 1215887 w 11830043"/>
              <a:gd name="connsiteY1472" fmla="*/ 5327611 h 6533995"/>
              <a:gd name="connsiteX1473" fmla="*/ 1206167 w 11830043"/>
              <a:gd name="connsiteY1473" fmla="*/ 5317887 h 6533995"/>
              <a:gd name="connsiteX1474" fmla="*/ 1215887 w 11830043"/>
              <a:gd name="connsiteY1474" fmla="*/ 5308100 h 6533995"/>
              <a:gd name="connsiteX1475" fmla="*/ 974667 w 11830043"/>
              <a:gd name="connsiteY1475" fmla="*/ 5308100 h 6533995"/>
              <a:gd name="connsiteX1476" fmla="*/ 984451 w 11830043"/>
              <a:gd name="connsiteY1476" fmla="*/ 5317887 h 6533995"/>
              <a:gd name="connsiteX1477" fmla="*/ 974667 w 11830043"/>
              <a:gd name="connsiteY1477" fmla="*/ 5327611 h 6533995"/>
              <a:gd name="connsiteX1478" fmla="*/ 964947 w 11830043"/>
              <a:gd name="connsiteY1478" fmla="*/ 5317887 h 6533995"/>
              <a:gd name="connsiteX1479" fmla="*/ 974667 w 11830043"/>
              <a:gd name="connsiteY1479" fmla="*/ 5308100 h 6533995"/>
              <a:gd name="connsiteX1480" fmla="*/ 733447 w 11830043"/>
              <a:gd name="connsiteY1480" fmla="*/ 5308100 h 6533995"/>
              <a:gd name="connsiteX1481" fmla="*/ 743167 w 11830043"/>
              <a:gd name="connsiteY1481" fmla="*/ 5317887 h 6533995"/>
              <a:gd name="connsiteX1482" fmla="*/ 733447 w 11830043"/>
              <a:gd name="connsiteY1482" fmla="*/ 5327611 h 6533995"/>
              <a:gd name="connsiteX1483" fmla="*/ 723663 w 11830043"/>
              <a:gd name="connsiteY1483" fmla="*/ 5317887 h 6533995"/>
              <a:gd name="connsiteX1484" fmla="*/ 733447 w 11830043"/>
              <a:gd name="connsiteY1484" fmla="*/ 5308100 h 6533995"/>
              <a:gd name="connsiteX1485" fmla="*/ 492226 w 11830043"/>
              <a:gd name="connsiteY1485" fmla="*/ 5308100 h 6533995"/>
              <a:gd name="connsiteX1486" fmla="*/ 501946 w 11830043"/>
              <a:gd name="connsiteY1486" fmla="*/ 5317887 h 6533995"/>
              <a:gd name="connsiteX1487" fmla="*/ 492226 w 11830043"/>
              <a:gd name="connsiteY1487" fmla="*/ 5327611 h 6533995"/>
              <a:gd name="connsiteX1488" fmla="*/ 482442 w 11830043"/>
              <a:gd name="connsiteY1488" fmla="*/ 5317887 h 6533995"/>
              <a:gd name="connsiteX1489" fmla="*/ 492226 w 11830043"/>
              <a:gd name="connsiteY1489" fmla="*/ 5308100 h 6533995"/>
              <a:gd name="connsiteX1490" fmla="*/ 251007 w 11830043"/>
              <a:gd name="connsiteY1490" fmla="*/ 5308100 h 6533995"/>
              <a:gd name="connsiteX1491" fmla="*/ 260791 w 11830043"/>
              <a:gd name="connsiteY1491" fmla="*/ 5317887 h 6533995"/>
              <a:gd name="connsiteX1492" fmla="*/ 251007 w 11830043"/>
              <a:gd name="connsiteY1492" fmla="*/ 5327611 h 6533995"/>
              <a:gd name="connsiteX1493" fmla="*/ 241287 w 11830043"/>
              <a:gd name="connsiteY1493" fmla="*/ 5317887 h 6533995"/>
              <a:gd name="connsiteX1494" fmla="*/ 251007 w 11830043"/>
              <a:gd name="connsiteY1494" fmla="*/ 5308100 h 6533995"/>
              <a:gd name="connsiteX1495" fmla="*/ 9723 w 11830043"/>
              <a:gd name="connsiteY1495" fmla="*/ 5308100 h 6533995"/>
              <a:gd name="connsiteX1496" fmla="*/ 19507 w 11830043"/>
              <a:gd name="connsiteY1496" fmla="*/ 5317887 h 6533995"/>
              <a:gd name="connsiteX1497" fmla="*/ 9723 w 11830043"/>
              <a:gd name="connsiteY1497" fmla="*/ 5327611 h 6533995"/>
              <a:gd name="connsiteX1498" fmla="*/ 4 w 11830043"/>
              <a:gd name="connsiteY1498" fmla="*/ 5317887 h 6533995"/>
              <a:gd name="connsiteX1499" fmla="*/ 9723 w 11830043"/>
              <a:gd name="connsiteY1499" fmla="*/ 5308100 h 6533995"/>
              <a:gd name="connsiteX1500" fmla="*/ 11820259 w 11830043"/>
              <a:gd name="connsiteY1500" fmla="*/ 5066785 h 6533995"/>
              <a:gd name="connsiteX1501" fmla="*/ 11830043 w 11830043"/>
              <a:gd name="connsiteY1501" fmla="*/ 5076573 h 6533995"/>
              <a:gd name="connsiteX1502" fmla="*/ 11820259 w 11830043"/>
              <a:gd name="connsiteY1502" fmla="*/ 5086296 h 6533995"/>
              <a:gd name="connsiteX1503" fmla="*/ 11810539 w 11830043"/>
              <a:gd name="connsiteY1503" fmla="*/ 5076573 h 6533995"/>
              <a:gd name="connsiteX1504" fmla="*/ 11820259 w 11830043"/>
              <a:gd name="connsiteY1504" fmla="*/ 5066785 h 6533995"/>
              <a:gd name="connsiteX1505" fmla="*/ 11579030 w 11830043"/>
              <a:gd name="connsiteY1505" fmla="*/ 5066785 h 6533995"/>
              <a:gd name="connsiteX1506" fmla="*/ 11588815 w 11830043"/>
              <a:gd name="connsiteY1506" fmla="*/ 5076573 h 6533995"/>
              <a:gd name="connsiteX1507" fmla="*/ 11579030 w 11830043"/>
              <a:gd name="connsiteY1507" fmla="*/ 5086296 h 6533995"/>
              <a:gd name="connsiteX1508" fmla="*/ 11569310 w 11830043"/>
              <a:gd name="connsiteY1508" fmla="*/ 5076573 h 6533995"/>
              <a:gd name="connsiteX1509" fmla="*/ 11579030 w 11830043"/>
              <a:gd name="connsiteY1509" fmla="*/ 5066785 h 6533995"/>
              <a:gd name="connsiteX1510" fmla="*/ 11337802 w 11830043"/>
              <a:gd name="connsiteY1510" fmla="*/ 5066785 h 6533995"/>
              <a:gd name="connsiteX1511" fmla="*/ 11347587 w 11830043"/>
              <a:gd name="connsiteY1511" fmla="*/ 5076573 h 6533995"/>
              <a:gd name="connsiteX1512" fmla="*/ 11337802 w 11830043"/>
              <a:gd name="connsiteY1512" fmla="*/ 5086296 h 6533995"/>
              <a:gd name="connsiteX1513" fmla="*/ 11328082 w 11830043"/>
              <a:gd name="connsiteY1513" fmla="*/ 5076573 h 6533995"/>
              <a:gd name="connsiteX1514" fmla="*/ 11337802 w 11830043"/>
              <a:gd name="connsiteY1514" fmla="*/ 5066785 h 6533995"/>
              <a:gd name="connsiteX1515" fmla="*/ 11096574 w 11830043"/>
              <a:gd name="connsiteY1515" fmla="*/ 5066785 h 6533995"/>
              <a:gd name="connsiteX1516" fmla="*/ 11106294 w 11830043"/>
              <a:gd name="connsiteY1516" fmla="*/ 5076573 h 6533995"/>
              <a:gd name="connsiteX1517" fmla="*/ 11096574 w 11830043"/>
              <a:gd name="connsiteY1517" fmla="*/ 5086296 h 6533995"/>
              <a:gd name="connsiteX1518" fmla="*/ 11086790 w 11830043"/>
              <a:gd name="connsiteY1518" fmla="*/ 5076573 h 6533995"/>
              <a:gd name="connsiteX1519" fmla="*/ 11096574 w 11830043"/>
              <a:gd name="connsiteY1519" fmla="*/ 5066785 h 6533995"/>
              <a:gd name="connsiteX1520" fmla="*/ 10855345 w 11830043"/>
              <a:gd name="connsiteY1520" fmla="*/ 5066785 h 6533995"/>
              <a:gd name="connsiteX1521" fmla="*/ 10865065 w 11830043"/>
              <a:gd name="connsiteY1521" fmla="*/ 5076573 h 6533995"/>
              <a:gd name="connsiteX1522" fmla="*/ 10855345 w 11830043"/>
              <a:gd name="connsiteY1522" fmla="*/ 5086296 h 6533995"/>
              <a:gd name="connsiteX1523" fmla="*/ 10845625 w 11830043"/>
              <a:gd name="connsiteY1523" fmla="*/ 5076573 h 6533995"/>
              <a:gd name="connsiteX1524" fmla="*/ 10855345 w 11830043"/>
              <a:gd name="connsiteY1524" fmla="*/ 5066785 h 6533995"/>
              <a:gd name="connsiteX1525" fmla="*/ 10614116 w 11830043"/>
              <a:gd name="connsiteY1525" fmla="*/ 5066785 h 6533995"/>
              <a:gd name="connsiteX1526" fmla="*/ 10623901 w 11830043"/>
              <a:gd name="connsiteY1526" fmla="*/ 5076573 h 6533995"/>
              <a:gd name="connsiteX1527" fmla="*/ 10614116 w 11830043"/>
              <a:gd name="connsiteY1527" fmla="*/ 5086296 h 6533995"/>
              <a:gd name="connsiteX1528" fmla="*/ 10604396 w 11830043"/>
              <a:gd name="connsiteY1528" fmla="*/ 5076573 h 6533995"/>
              <a:gd name="connsiteX1529" fmla="*/ 10614116 w 11830043"/>
              <a:gd name="connsiteY1529" fmla="*/ 5066785 h 6533995"/>
              <a:gd name="connsiteX1530" fmla="*/ 10372888 w 11830043"/>
              <a:gd name="connsiteY1530" fmla="*/ 5066785 h 6533995"/>
              <a:gd name="connsiteX1531" fmla="*/ 10382673 w 11830043"/>
              <a:gd name="connsiteY1531" fmla="*/ 5076573 h 6533995"/>
              <a:gd name="connsiteX1532" fmla="*/ 10372888 w 11830043"/>
              <a:gd name="connsiteY1532" fmla="*/ 5086296 h 6533995"/>
              <a:gd name="connsiteX1533" fmla="*/ 10363168 w 11830043"/>
              <a:gd name="connsiteY1533" fmla="*/ 5076573 h 6533995"/>
              <a:gd name="connsiteX1534" fmla="*/ 10372888 w 11830043"/>
              <a:gd name="connsiteY1534" fmla="*/ 5066785 h 6533995"/>
              <a:gd name="connsiteX1535" fmla="*/ 10131660 w 11830043"/>
              <a:gd name="connsiteY1535" fmla="*/ 5066785 h 6533995"/>
              <a:gd name="connsiteX1536" fmla="*/ 10141444 w 11830043"/>
              <a:gd name="connsiteY1536" fmla="*/ 5076573 h 6533995"/>
              <a:gd name="connsiteX1537" fmla="*/ 10131660 w 11830043"/>
              <a:gd name="connsiteY1537" fmla="*/ 5086296 h 6533995"/>
              <a:gd name="connsiteX1538" fmla="*/ 10121940 w 11830043"/>
              <a:gd name="connsiteY1538" fmla="*/ 5076573 h 6533995"/>
              <a:gd name="connsiteX1539" fmla="*/ 10131660 w 11830043"/>
              <a:gd name="connsiteY1539" fmla="*/ 5066785 h 6533995"/>
              <a:gd name="connsiteX1540" fmla="*/ 9890432 w 11830043"/>
              <a:gd name="connsiteY1540" fmla="*/ 5066785 h 6533995"/>
              <a:gd name="connsiteX1541" fmla="*/ 9900152 w 11830043"/>
              <a:gd name="connsiteY1541" fmla="*/ 5076573 h 6533995"/>
              <a:gd name="connsiteX1542" fmla="*/ 9890432 w 11830043"/>
              <a:gd name="connsiteY1542" fmla="*/ 5086296 h 6533995"/>
              <a:gd name="connsiteX1543" fmla="*/ 9880648 w 11830043"/>
              <a:gd name="connsiteY1543" fmla="*/ 5076573 h 6533995"/>
              <a:gd name="connsiteX1544" fmla="*/ 9890432 w 11830043"/>
              <a:gd name="connsiteY1544" fmla="*/ 5066785 h 6533995"/>
              <a:gd name="connsiteX1545" fmla="*/ 9649203 w 11830043"/>
              <a:gd name="connsiteY1545" fmla="*/ 5066785 h 6533995"/>
              <a:gd name="connsiteX1546" fmla="*/ 9658923 w 11830043"/>
              <a:gd name="connsiteY1546" fmla="*/ 5076573 h 6533995"/>
              <a:gd name="connsiteX1547" fmla="*/ 9649203 w 11830043"/>
              <a:gd name="connsiteY1547" fmla="*/ 5086296 h 6533995"/>
              <a:gd name="connsiteX1548" fmla="*/ 9639483 w 11830043"/>
              <a:gd name="connsiteY1548" fmla="*/ 5076573 h 6533995"/>
              <a:gd name="connsiteX1549" fmla="*/ 9649203 w 11830043"/>
              <a:gd name="connsiteY1549" fmla="*/ 5066785 h 6533995"/>
              <a:gd name="connsiteX1550" fmla="*/ 9417695 w 11830043"/>
              <a:gd name="connsiteY1550" fmla="*/ 5066785 h 6533995"/>
              <a:gd name="connsiteX1551" fmla="*/ 9427416 w 11830043"/>
              <a:gd name="connsiteY1551" fmla="*/ 5076573 h 6533995"/>
              <a:gd name="connsiteX1552" fmla="*/ 9417695 w 11830043"/>
              <a:gd name="connsiteY1552" fmla="*/ 5086296 h 6533995"/>
              <a:gd name="connsiteX1553" fmla="*/ 9407911 w 11830043"/>
              <a:gd name="connsiteY1553" fmla="*/ 5076573 h 6533995"/>
              <a:gd name="connsiteX1554" fmla="*/ 9417695 w 11830043"/>
              <a:gd name="connsiteY1554" fmla="*/ 5066785 h 6533995"/>
              <a:gd name="connsiteX1555" fmla="*/ 9176467 w 11830043"/>
              <a:gd name="connsiteY1555" fmla="*/ 5066785 h 6533995"/>
              <a:gd name="connsiteX1556" fmla="*/ 9186187 w 11830043"/>
              <a:gd name="connsiteY1556" fmla="*/ 5076573 h 6533995"/>
              <a:gd name="connsiteX1557" fmla="*/ 9176467 w 11830043"/>
              <a:gd name="connsiteY1557" fmla="*/ 5086296 h 6533995"/>
              <a:gd name="connsiteX1558" fmla="*/ 9166683 w 11830043"/>
              <a:gd name="connsiteY1558" fmla="*/ 5076573 h 6533995"/>
              <a:gd name="connsiteX1559" fmla="*/ 9176467 w 11830043"/>
              <a:gd name="connsiteY1559" fmla="*/ 5066785 h 6533995"/>
              <a:gd name="connsiteX1560" fmla="*/ 8935237 w 11830043"/>
              <a:gd name="connsiteY1560" fmla="*/ 5066785 h 6533995"/>
              <a:gd name="connsiteX1561" fmla="*/ 8944958 w 11830043"/>
              <a:gd name="connsiteY1561" fmla="*/ 5076573 h 6533995"/>
              <a:gd name="connsiteX1562" fmla="*/ 8935237 w 11830043"/>
              <a:gd name="connsiteY1562" fmla="*/ 5086296 h 6533995"/>
              <a:gd name="connsiteX1563" fmla="*/ 8925454 w 11830043"/>
              <a:gd name="connsiteY1563" fmla="*/ 5076573 h 6533995"/>
              <a:gd name="connsiteX1564" fmla="*/ 8935237 w 11830043"/>
              <a:gd name="connsiteY1564" fmla="*/ 5066785 h 6533995"/>
              <a:gd name="connsiteX1565" fmla="*/ 8694009 w 11830043"/>
              <a:gd name="connsiteY1565" fmla="*/ 5066785 h 6533995"/>
              <a:gd name="connsiteX1566" fmla="*/ 8703730 w 11830043"/>
              <a:gd name="connsiteY1566" fmla="*/ 5076573 h 6533995"/>
              <a:gd name="connsiteX1567" fmla="*/ 8694009 w 11830043"/>
              <a:gd name="connsiteY1567" fmla="*/ 5086296 h 6533995"/>
              <a:gd name="connsiteX1568" fmla="*/ 8684289 w 11830043"/>
              <a:gd name="connsiteY1568" fmla="*/ 5076573 h 6533995"/>
              <a:gd name="connsiteX1569" fmla="*/ 8694009 w 11830043"/>
              <a:gd name="connsiteY1569" fmla="*/ 5066785 h 6533995"/>
              <a:gd name="connsiteX1570" fmla="*/ 8452781 w 11830043"/>
              <a:gd name="connsiteY1570" fmla="*/ 5066785 h 6533995"/>
              <a:gd name="connsiteX1571" fmla="*/ 8462566 w 11830043"/>
              <a:gd name="connsiteY1571" fmla="*/ 5076573 h 6533995"/>
              <a:gd name="connsiteX1572" fmla="*/ 8452781 w 11830043"/>
              <a:gd name="connsiteY1572" fmla="*/ 5086296 h 6533995"/>
              <a:gd name="connsiteX1573" fmla="*/ 8443061 w 11830043"/>
              <a:gd name="connsiteY1573" fmla="*/ 5076573 h 6533995"/>
              <a:gd name="connsiteX1574" fmla="*/ 8452781 w 11830043"/>
              <a:gd name="connsiteY1574" fmla="*/ 5066785 h 6533995"/>
              <a:gd name="connsiteX1575" fmla="*/ 8211553 w 11830043"/>
              <a:gd name="connsiteY1575" fmla="*/ 5066785 h 6533995"/>
              <a:gd name="connsiteX1576" fmla="*/ 8221273 w 11830043"/>
              <a:gd name="connsiteY1576" fmla="*/ 5076573 h 6533995"/>
              <a:gd name="connsiteX1577" fmla="*/ 8211553 w 11830043"/>
              <a:gd name="connsiteY1577" fmla="*/ 5086296 h 6533995"/>
              <a:gd name="connsiteX1578" fmla="*/ 8201769 w 11830043"/>
              <a:gd name="connsiteY1578" fmla="*/ 5076573 h 6533995"/>
              <a:gd name="connsiteX1579" fmla="*/ 8211553 w 11830043"/>
              <a:gd name="connsiteY1579" fmla="*/ 5066785 h 6533995"/>
              <a:gd name="connsiteX1580" fmla="*/ 7970260 w 11830043"/>
              <a:gd name="connsiteY1580" fmla="*/ 5066785 h 6533995"/>
              <a:gd name="connsiteX1581" fmla="*/ 7980044 w 11830043"/>
              <a:gd name="connsiteY1581" fmla="*/ 5076573 h 6533995"/>
              <a:gd name="connsiteX1582" fmla="*/ 7970260 w 11830043"/>
              <a:gd name="connsiteY1582" fmla="*/ 5086296 h 6533995"/>
              <a:gd name="connsiteX1583" fmla="*/ 7960477 w 11830043"/>
              <a:gd name="connsiteY1583" fmla="*/ 5076573 h 6533995"/>
              <a:gd name="connsiteX1584" fmla="*/ 7970260 w 11830043"/>
              <a:gd name="connsiteY1584" fmla="*/ 5066785 h 6533995"/>
              <a:gd name="connsiteX1585" fmla="*/ 7729032 w 11830043"/>
              <a:gd name="connsiteY1585" fmla="*/ 5066785 h 6533995"/>
              <a:gd name="connsiteX1586" fmla="*/ 7738753 w 11830043"/>
              <a:gd name="connsiteY1586" fmla="*/ 5076573 h 6533995"/>
              <a:gd name="connsiteX1587" fmla="*/ 7729032 w 11830043"/>
              <a:gd name="connsiteY1587" fmla="*/ 5086296 h 6533995"/>
              <a:gd name="connsiteX1588" fmla="*/ 7719249 w 11830043"/>
              <a:gd name="connsiteY1588" fmla="*/ 5076573 h 6533995"/>
              <a:gd name="connsiteX1589" fmla="*/ 7729032 w 11830043"/>
              <a:gd name="connsiteY1589" fmla="*/ 5066785 h 6533995"/>
              <a:gd name="connsiteX1590" fmla="*/ 7487803 w 11830043"/>
              <a:gd name="connsiteY1590" fmla="*/ 5066785 h 6533995"/>
              <a:gd name="connsiteX1591" fmla="*/ 7497524 w 11830043"/>
              <a:gd name="connsiteY1591" fmla="*/ 5076573 h 6533995"/>
              <a:gd name="connsiteX1592" fmla="*/ 7487803 w 11830043"/>
              <a:gd name="connsiteY1592" fmla="*/ 5086296 h 6533995"/>
              <a:gd name="connsiteX1593" fmla="*/ 7478019 w 11830043"/>
              <a:gd name="connsiteY1593" fmla="*/ 5076573 h 6533995"/>
              <a:gd name="connsiteX1594" fmla="*/ 7487803 w 11830043"/>
              <a:gd name="connsiteY1594" fmla="*/ 5066785 h 6533995"/>
              <a:gd name="connsiteX1595" fmla="*/ 7246575 w 11830043"/>
              <a:gd name="connsiteY1595" fmla="*/ 5066785 h 6533995"/>
              <a:gd name="connsiteX1596" fmla="*/ 7256359 w 11830043"/>
              <a:gd name="connsiteY1596" fmla="*/ 5076573 h 6533995"/>
              <a:gd name="connsiteX1597" fmla="*/ 7246575 w 11830043"/>
              <a:gd name="connsiteY1597" fmla="*/ 5086296 h 6533995"/>
              <a:gd name="connsiteX1598" fmla="*/ 7236855 w 11830043"/>
              <a:gd name="connsiteY1598" fmla="*/ 5076573 h 6533995"/>
              <a:gd name="connsiteX1599" fmla="*/ 7246575 w 11830043"/>
              <a:gd name="connsiteY1599" fmla="*/ 5066785 h 6533995"/>
              <a:gd name="connsiteX1600" fmla="*/ 7005346 w 11830043"/>
              <a:gd name="connsiteY1600" fmla="*/ 5066785 h 6533995"/>
              <a:gd name="connsiteX1601" fmla="*/ 7015130 w 11830043"/>
              <a:gd name="connsiteY1601" fmla="*/ 5076573 h 6533995"/>
              <a:gd name="connsiteX1602" fmla="*/ 7005346 w 11830043"/>
              <a:gd name="connsiteY1602" fmla="*/ 5086296 h 6533995"/>
              <a:gd name="connsiteX1603" fmla="*/ 6995626 w 11830043"/>
              <a:gd name="connsiteY1603" fmla="*/ 5076573 h 6533995"/>
              <a:gd name="connsiteX1604" fmla="*/ 7005346 w 11830043"/>
              <a:gd name="connsiteY1604" fmla="*/ 5066785 h 6533995"/>
              <a:gd name="connsiteX1605" fmla="*/ 6764118 w 11830043"/>
              <a:gd name="connsiteY1605" fmla="*/ 5066785 h 6533995"/>
              <a:gd name="connsiteX1606" fmla="*/ 6773902 w 11830043"/>
              <a:gd name="connsiteY1606" fmla="*/ 5076573 h 6533995"/>
              <a:gd name="connsiteX1607" fmla="*/ 6764118 w 11830043"/>
              <a:gd name="connsiteY1607" fmla="*/ 5086296 h 6533995"/>
              <a:gd name="connsiteX1608" fmla="*/ 6754335 w 11830043"/>
              <a:gd name="connsiteY1608" fmla="*/ 5076573 h 6533995"/>
              <a:gd name="connsiteX1609" fmla="*/ 6764118 w 11830043"/>
              <a:gd name="connsiteY1609" fmla="*/ 5066785 h 6533995"/>
              <a:gd name="connsiteX1610" fmla="*/ 6522889 w 11830043"/>
              <a:gd name="connsiteY1610" fmla="*/ 5066785 h 6533995"/>
              <a:gd name="connsiteX1611" fmla="*/ 6532610 w 11830043"/>
              <a:gd name="connsiteY1611" fmla="*/ 5076573 h 6533995"/>
              <a:gd name="connsiteX1612" fmla="*/ 6522889 w 11830043"/>
              <a:gd name="connsiteY1612" fmla="*/ 5086296 h 6533995"/>
              <a:gd name="connsiteX1613" fmla="*/ 6513105 w 11830043"/>
              <a:gd name="connsiteY1613" fmla="*/ 5076573 h 6533995"/>
              <a:gd name="connsiteX1614" fmla="*/ 6522889 w 11830043"/>
              <a:gd name="connsiteY1614" fmla="*/ 5066785 h 6533995"/>
              <a:gd name="connsiteX1615" fmla="*/ 6281661 w 11830043"/>
              <a:gd name="connsiteY1615" fmla="*/ 5066785 h 6533995"/>
              <a:gd name="connsiteX1616" fmla="*/ 6291381 w 11830043"/>
              <a:gd name="connsiteY1616" fmla="*/ 5076573 h 6533995"/>
              <a:gd name="connsiteX1617" fmla="*/ 6281661 w 11830043"/>
              <a:gd name="connsiteY1617" fmla="*/ 5086296 h 6533995"/>
              <a:gd name="connsiteX1618" fmla="*/ 6271877 w 11830043"/>
              <a:gd name="connsiteY1618" fmla="*/ 5076573 h 6533995"/>
              <a:gd name="connsiteX1619" fmla="*/ 6281661 w 11830043"/>
              <a:gd name="connsiteY1619" fmla="*/ 5066785 h 6533995"/>
              <a:gd name="connsiteX1620" fmla="*/ 6040432 w 11830043"/>
              <a:gd name="connsiteY1620" fmla="*/ 5066785 h 6533995"/>
              <a:gd name="connsiteX1621" fmla="*/ 6050216 w 11830043"/>
              <a:gd name="connsiteY1621" fmla="*/ 5076573 h 6533995"/>
              <a:gd name="connsiteX1622" fmla="*/ 6040432 w 11830043"/>
              <a:gd name="connsiteY1622" fmla="*/ 5086296 h 6533995"/>
              <a:gd name="connsiteX1623" fmla="*/ 6030712 w 11830043"/>
              <a:gd name="connsiteY1623" fmla="*/ 5076573 h 6533995"/>
              <a:gd name="connsiteX1624" fmla="*/ 6040432 w 11830043"/>
              <a:gd name="connsiteY1624" fmla="*/ 5066785 h 6533995"/>
              <a:gd name="connsiteX1625" fmla="*/ 5799205 w 11830043"/>
              <a:gd name="connsiteY1625" fmla="*/ 5066785 h 6533995"/>
              <a:gd name="connsiteX1626" fmla="*/ 5808989 w 11830043"/>
              <a:gd name="connsiteY1626" fmla="*/ 5076573 h 6533995"/>
              <a:gd name="connsiteX1627" fmla="*/ 5799205 w 11830043"/>
              <a:gd name="connsiteY1627" fmla="*/ 5086296 h 6533995"/>
              <a:gd name="connsiteX1628" fmla="*/ 5789486 w 11830043"/>
              <a:gd name="connsiteY1628" fmla="*/ 5076573 h 6533995"/>
              <a:gd name="connsiteX1629" fmla="*/ 5799205 w 11830043"/>
              <a:gd name="connsiteY1629" fmla="*/ 5066785 h 6533995"/>
              <a:gd name="connsiteX1630" fmla="*/ 5557992 w 11830043"/>
              <a:gd name="connsiteY1630" fmla="*/ 5066785 h 6533995"/>
              <a:gd name="connsiteX1631" fmla="*/ 5567774 w 11830043"/>
              <a:gd name="connsiteY1631" fmla="*/ 5076573 h 6533995"/>
              <a:gd name="connsiteX1632" fmla="*/ 5557992 w 11830043"/>
              <a:gd name="connsiteY1632" fmla="*/ 5086296 h 6533995"/>
              <a:gd name="connsiteX1633" fmla="*/ 5548208 w 11830043"/>
              <a:gd name="connsiteY1633" fmla="*/ 5076573 h 6533995"/>
              <a:gd name="connsiteX1634" fmla="*/ 5557992 w 11830043"/>
              <a:gd name="connsiteY1634" fmla="*/ 5066785 h 6533995"/>
              <a:gd name="connsiteX1635" fmla="*/ 5316710 w 11830043"/>
              <a:gd name="connsiteY1635" fmla="*/ 5066785 h 6533995"/>
              <a:gd name="connsiteX1636" fmla="*/ 5326429 w 11830043"/>
              <a:gd name="connsiteY1636" fmla="*/ 5076573 h 6533995"/>
              <a:gd name="connsiteX1637" fmla="*/ 5316710 w 11830043"/>
              <a:gd name="connsiteY1637" fmla="*/ 5086296 h 6533995"/>
              <a:gd name="connsiteX1638" fmla="*/ 5306924 w 11830043"/>
              <a:gd name="connsiteY1638" fmla="*/ 5076573 h 6533995"/>
              <a:gd name="connsiteX1639" fmla="*/ 5316710 w 11830043"/>
              <a:gd name="connsiteY1639" fmla="*/ 5066785 h 6533995"/>
              <a:gd name="connsiteX1640" fmla="*/ 5075486 w 11830043"/>
              <a:gd name="connsiteY1640" fmla="*/ 5066785 h 6533995"/>
              <a:gd name="connsiteX1641" fmla="*/ 5085202 w 11830043"/>
              <a:gd name="connsiteY1641" fmla="*/ 5076573 h 6533995"/>
              <a:gd name="connsiteX1642" fmla="*/ 5075486 w 11830043"/>
              <a:gd name="connsiteY1642" fmla="*/ 5086296 h 6533995"/>
              <a:gd name="connsiteX1643" fmla="*/ 5065705 w 11830043"/>
              <a:gd name="connsiteY1643" fmla="*/ 5076573 h 6533995"/>
              <a:gd name="connsiteX1644" fmla="*/ 5075486 w 11830043"/>
              <a:gd name="connsiteY1644" fmla="*/ 5066785 h 6533995"/>
              <a:gd name="connsiteX1645" fmla="*/ 4834252 w 11830043"/>
              <a:gd name="connsiteY1645" fmla="*/ 5066785 h 6533995"/>
              <a:gd name="connsiteX1646" fmla="*/ 4844040 w 11830043"/>
              <a:gd name="connsiteY1646" fmla="*/ 5076573 h 6533995"/>
              <a:gd name="connsiteX1647" fmla="*/ 4834252 w 11830043"/>
              <a:gd name="connsiteY1647" fmla="*/ 5086296 h 6533995"/>
              <a:gd name="connsiteX1648" fmla="*/ 4824534 w 11830043"/>
              <a:gd name="connsiteY1648" fmla="*/ 5076573 h 6533995"/>
              <a:gd name="connsiteX1649" fmla="*/ 4834252 w 11830043"/>
              <a:gd name="connsiteY1649" fmla="*/ 5066785 h 6533995"/>
              <a:gd name="connsiteX1650" fmla="*/ 4593019 w 11830043"/>
              <a:gd name="connsiteY1650" fmla="*/ 5066785 h 6533995"/>
              <a:gd name="connsiteX1651" fmla="*/ 4602795 w 11830043"/>
              <a:gd name="connsiteY1651" fmla="*/ 5076573 h 6533995"/>
              <a:gd name="connsiteX1652" fmla="*/ 4593019 w 11830043"/>
              <a:gd name="connsiteY1652" fmla="*/ 5086296 h 6533995"/>
              <a:gd name="connsiteX1653" fmla="*/ 4583304 w 11830043"/>
              <a:gd name="connsiteY1653" fmla="*/ 5076573 h 6533995"/>
              <a:gd name="connsiteX1654" fmla="*/ 4593019 w 11830043"/>
              <a:gd name="connsiteY1654" fmla="*/ 5066785 h 6533995"/>
              <a:gd name="connsiteX1655" fmla="*/ 4351806 w 11830043"/>
              <a:gd name="connsiteY1655" fmla="*/ 5066785 h 6533995"/>
              <a:gd name="connsiteX1656" fmla="*/ 4361580 w 11830043"/>
              <a:gd name="connsiteY1656" fmla="*/ 5076573 h 6533995"/>
              <a:gd name="connsiteX1657" fmla="*/ 4351806 w 11830043"/>
              <a:gd name="connsiteY1657" fmla="*/ 5086296 h 6533995"/>
              <a:gd name="connsiteX1658" fmla="*/ 4342006 w 11830043"/>
              <a:gd name="connsiteY1658" fmla="*/ 5076573 h 6533995"/>
              <a:gd name="connsiteX1659" fmla="*/ 4351806 w 11830043"/>
              <a:gd name="connsiteY1659" fmla="*/ 5066785 h 6533995"/>
              <a:gd name="connsiteX1660" fmla="*/ 4110581 w 11830043"/>
              <a:gd name="connsiteY1660" fmla="*/ 5066785 h 6533995"/>
              <a:gd name="connsiteX1661" fmla="*/ 4120362 w 11830043"/>
              <a:gd name="connsiteY1661" fmla="*/ 5076573 h 6533995"/>
              <a:gd name="connsiteX1662" fmla="*/ 4110581 w 11830043"/>
              <a:gd name="connsiteY1662" fmla="*/ 5086296 h 6533995"/>
              <a:gd name="connsiteX1663" fmla="*/ 4100799 w 11830043"/>
              <a:gd name="connsiteY1663" fmla="*/ 5076573 h 6533995"/>
              <a:gd name="connsiteX1664" fmla="*/ 4110581 w 11830043"/>
              <a:gd name="connsiteY1664" fmla="*/ 5066785 h 6533995"/>
              <a:gd name="connsiteX1665" fmla="*/ 3869431 w 11830043"/>
              <a:gd name="connsiteY1665" fmla="*/ 5066785 h 6533995"/>
              <a:gd name="connsiteX1666" fmla="*/ 3879151 w 11830043"/>
              <a:gd name="connsiteY1666" fmla="*/ 5076573 h 6533995"/>
              <a:gd name="connsiteX1667" fmla="*/ 3869431 w 11830043"/>
              <a:gd name="connsiteY1667" fmla="*/ 5086296 h 6533995"/>
              <a:gd name="connsiteX1668" fmla="*/ 3859648 w 11830043"/>
              <a:gd name="connsiteY1668" fmla="*/ 5076573 h 6533995"/>
              <a:gd name="connsiteX1669" fmla="*/ 3869431 w 11830043"/>
              <a:gd name="connsiteY1669" fmla="*/ 5066785 h 6533995"/>
              <a:gd name="connsiteX1670" fmla="*/ 3628212 w 11830043"/>
              <a:gd name="connsiteY1670" fmla="*/ 5066785 h 6533995"/>
              <a:gd name="connsiteX1671" fmla="*/ 3637936 w 11830043"/>
              <a:gd name="connsiteY1671" fmla="*/ 5076573 h 6533995"/>
              <a:gd name="connsiteX1672" fmla="*/ 3628212 w 11830043"/>
              <a:gd name="connsiteY1672" fmla="*/ 5086296 h 6533995"/>
              <a:gd name="connsiteX1673" fmla="*/ 3618432 w 11830043"/>
              <a:gd name="connsiteY1673" fmla="*/ 5076573 h 6533995"/>
              <a:gd name="connsiteX1674" fmla="*/ 3628212 w 11830043"/>
              <a:gd name="connsiteY1674" fmla="*/ 5066785 h 6533995"/>
              <a:gd name="connsiteX1675" fmla="*/ 3386959 w 11830043"/>
              <a:gd name="connsiteY1675" fmla="*/ 5066785 h 6533995"/>
              <a:gd name="connsiteX1676" fmla="*/ 3396745 w 11830043"/>
              <a:gd name="connsiteY1676" fmla="*/ 5076573 h 6533995"/>
              <a:gd name="connsiteX1677" fmla="*/ 3386959 w 11830043"/>
              <a:gd name="connsiteY1677" fmla="*/ 5086296 h 6533995"/>
              <a:gd name="connsiteX1678" fmla="*/ 3377237 w 11830043"/>
              <a:gd name="connsiteY1678" fmla="*/ 5076573 h 6533995"/>
              <a:gd name="connsiteX1679" fmla="*/ 3386959 w 11830043"/>
              <a:gd name="connsiteY1679" fmla="*/ 5066785 h 6533995"/>
              <a:gd name="connsiteX1680" fmla="*/ 3145752 w 11830043"/>
              <a:gd name="connsiteY1680" fmla="*/ 5066785 h 6533995"/>
              <a:gd name="connsiteX1681" fmla="*/ 3155534 w 11830043"/>
              <a:gd name="connsiteY1681" fmla="*/ 5076573 h 6533995"/>
              <a:gd name="connsiteX1682" fmla="*/ 3145752 w 11830043"/>
              <a:gd name="connsiteY1682" fmla="*/ 5086296 h 6533995"/>
              <a:gd name="connsiteX1683" fmla="*/ 3136034 w 11830043"/>
              <a:gd name="connsiteY1683" fmla="*/ 5076573 h 6533995"/>
              <a:gd name="connsiteX1684" fmla="*/ 3145752 w 11830043"/>
              <a:gd name="connsiteY1684" fmla="*/ 5066785 h 6533995"/>
              <a:gd name="connsiteX1685" fmla="*/ 2904574 w 11830043"/>
              <a:gd name="connsiteY1685" fmla="*/ 5066785 h 6533995"/>
              <a:gd name="connsiteX1686" fmla="*/ 2914357 w 11830043"/>
              <a:gd name="connsiteY1686" fmla="*/ 5076573 h 6533995"/>
              <a:gd name="connsiteX1687" fmla="*/ 2904574 w 11830043"/>
              <a:gd name="connsiteY1687" fmla="*/ 5086296 h 6533995"/>
              <a:gd name="connsiteX1688" fmla="*/ 2894792 w 11830043"/>
              <a:gd name="connsiteY1688" fmla="*/ 5076573 h 6533995"/>
              <a:gd name="connsiteX1689" fmla="*/ 2904574 w 11830043"/>
              <a:gd name="connsiteY1689" fmla="*/ 5066785 h 6533995"/>
              <a:gd name="connsiteX1690" fmla="*/ 2663275 w 11830043"/>
              <a:gd name="connsiteY1690" fmla="*/ 5066785 h 6533995"/>
              <a:gd name="connsiteX1691" fmla="*/ 2673000 w 11830043"/>
              <a:gd name="connsiteY1691" fmla="*/ 5076573 h 6533995"/>
              <a:gd name="connsiteX1692" fmla="*/ 2663275 w 11830043"/>
              <a:gd name="connsiteY1692" fmla="*/ 5086296 h 6533995"/>
              <a:gd name="connsiteX1693" fmla="*/ 2653493 w 11830043"/>
              <a:gd name="connsiteY1693" fmla="*/ 5076573 h 6533995"/>
              <a:gd name="connsiteX1694" fmla="*/ 2663275 w 11830043"/>
              <a:gd name="connsiteY1694" fmla="*/ 5066785 h 6533995"/>
              <a:gd name="connsiteX1695" fmla="*/ 2422039 w 11830043"/>
              <a:gd name="connsiteY1695" fmla="*/ 5066785 h 6533995"/>
              <a:gd name="connsiteX1696" fmla="*/ 2431755 w 11830043"/>
              <a:gd name="connsiteY1696" fmla="*/ 5076573 h 6533995"/>
              <a:gd name="connsiteX1697" fmla="*/ 2422039 w 11830043"/>
              <a:gd name="connsiteY1697" fmla="*/ 5086296 h 6533995"/>
              <a:gd name="connsiteX1698" fmla="*/ 2412259 w 11830043"/>
              <a:gd name="connsiteY1698" fmla="*/ 5076573 h 6533995"/>
              <a:gd name="connsiteX1699" fmla="*/ 2422039 w 11830043"/>
              <a:gd name="connsiteY1699" fmla="*/ 5066785 h 6533995"/>
              <a:gd name="connsiteX1700" fmla="*/ 2180796 w 11830043"/>
              <a:gd name="connsiteY1700" fmla="*/ 5066785 h 6533995"/>
              <a:gd name="connsiteX1701" fmla="*/ 2190581 w 11830043"/>
              <a:gd name="connsiteY1701" fmla="*/ 5076573 h 6533995"/>
              <a:gd name="connsiteX1702" fmla="*/ 2180796 w 11830043"/>
              <a:gd name="connsiteY1702" fmla="*/ 5086296 h 6533995"/>
              <a:gd name="connsiteX1703" fmla="*/ 2171085 w 11830043"/>
              <a:gd name="connsiteY1703" fmla="*/ 5076573 h 6533995"/>
              <a:gd name="connsiteX1704" fmla="*/ 2180796 w 11830043"/>
              <a:gd name="connsiteY1704" fmla="*/ 5066785 h 6533995"/>
              <a:gd name="connsiteX1705" fmla="*/ 1939584 w 11830043"/>
              <a:gd name="connsiteY1705" fmla="*/ 5066785 h 6533995"/>
              <a:gd name="connsiteX1706" fmla="*/ 1949367 w 11830043"/>
              <a:gd name="connsiteY1706" fmla="*/ 5076573 h 6533995"/>
              <a:gd name="connsiteX1707" fmla="*/ 1939584 w 11830043"/>
              <a:gd name="connsiteY1707" fmla="*/ 5086296 h 6533995"/>
              <a:gd name="connsiteX1708" fmla="*/ 1929861 w 11830043"/>
              <a:gd name="connsiteY1708" fmla="*/ 5076573 h 6533995"/>
              <a:gd name="connsiteX1709" fmla="*/ 1939584 w 11830043"/>
              <a:gd name="connsiteY1709" fmla="*/ 5066785 h 6533995"/>
              <a:gd name="connsiteX1710" fmla="*/ 1698333 w 11830043"/>
              <a:gd name="connsiteY1710" fmla="*/ 5066785 h 6533995"/>
              <a:gd name="connsiteX1711" fmla="*/ 1708119 w 11830043"/>
              <a:gd name="connsiteY1711" fmla="*/ 5076573 h 6533995"/>
              <a:gd name="connsiteX1712" fmla="*/ 1698333 w 11830043"/>
              <a:gd name="connsiteY1712" fmla="*/ 5086296 h 6533995"/>
              <a:gd name="connsiteX1713" fmla="*/ 1688548 w 11830043"/>
              <a:gd name="connsiteY1713" fmla="*/ 5076573 h 6533995"/>
              <a:gd name="connsiteX1714" fmla="*/ 1698333 w 11830043"/>
              <a:gd name="connsiteY1714" fmla="*/ 5066785 h 6533995"/>
              <a:gd name="connsiteX1715" fmla="*/ 1457108 w 11830043"/>
              <a:gd name="connsiteY1715" fmla="*/ 5066785 h 6533995"/>
              <a:gd name="connsiteX1716" fmla="*/ 1466828 w 11830043"/>
              <a:gd name="connsiteY1716" fmla="*/ 5076573 h 6533995"/>
              <a:gd name="connsiteX1717" fmla="*/ 1457108 w 11830043"/>
              <a:gd name="connsiteY1717" fmla="*/ 5086296 h 6533995"/>
              <a:gd name="connsiteX1718" fmla="*/ 1447324 w 11830043"/>
              <a:gd name="connsiteY1718" fmla="*/ 5076573 h 6533995"/>
              <a:gd name="connsiteX1719" fmla="*/ 1457108 w 11830043"/>
              <a:gd name="connsiteY1719" fmla="*/ 5066785 h 6533995"/>
              <a:gd name="connsiteX1720" fmla="*/ 1215887 w 11830043"/>
              <a:gd name="connsiteY1720" fmla="*/ 5066785 h 6533995"/>
              <a:gd name="connsiteX1721" fmla="*/ 1225671 w 11830043"/>
              <a:gd name="connsiteY1721" fmla="*/ 5076573 h 6533995"/>
              <a:gd name="connsiteX1722" fmla="*/ 1215887 w 11830043"/>
              <a:gd name="connsiteY1722" fmla="*/ 5086296 h 6533995"/>
              <a:gd name="connsiteX1723" fmla="*/ 1206167 w 11830043"/>
              <a:gd name="connsiteY1723" fmla="*/ 5076573 h 6533995"/>
              <a:gd name="connsiteX1724" fmla="*/ 1215887 w 11830043"/>
              <a:gd name="connsiteY1724" fmla="*/ 5066785 h 6533995"/>
              <a:gd name="connsiteX1725" fmla="*/ 974667 w 11830043"/>
              <a:gd name="connsiteY1725" fmla="*/ 5066785 h 6533995"/>
              <a:gd name="connsiteX1726" fmla="*/ 984451 w 11830043"/>
              <a:gd name="connsiteY1726" fmla="*/ 5076573 h 6533995"/>
              <a:gd name="connsiteX1727" fmla="*/ 974667 w 11830043"/>
              <a:gd name="connsiteY1727" fmla="*/ 5086296 h 6533995"/>
              <a:gd name="connsiteX1728" fmla="*/ 964947 w 11830043"/>
              <a:gd name="connsiteY1728" fmla="*/ 5076573 h 6533995"/>
              <a:gd name="connsiteX1729" fmla="*/ 974667 w 11830043"/>
              <a:gd name="connsiteY1729" fmla="*/ 5066785 h 6533995"/>
              <a:gd name="connsiteX1730" fmla="*/ 733447 w 11830043"/>
              <a:gd name="connsiteY1730" fmla="*/ 5066785 h 6533995"/>
              <a:gd name="connsiteX1731" fmla="*/ 743167 w 11830043"/>
              <a:gd name="connsiteY1731" fmla="*/ 5076573 h 6533995"/>
              <a:gd name="connsiteX1732" fmla="*/ 733447 w 11830043"/>
              <a:gd name="connsiteY1732" fmla="*/ 5086296 h 6533995"/>
              <a:gd name="connsiteX1733" fmla="*/ 723663 w 11830043"/>
              <a:gd name="connsiteY1733" fmla="*/ 5076573 h 6533995"/>
              <a:gd name="connsiteX1734" fmla="*/ 733447 w 11830043"/>
              <a:gd name="connsiteY1734" fmla="*/ 5066785 h 6533995"/>
              <a:gd name="connsiteX1735" fmla="*/ 492226 w 11830043"/>
              <a:gd name="connsiteY1735" fmla="*/ 5066785 h 6533995"/>
              <a:gd name="connsiteX1736" fmla="*/ 501946 w 11830043"/>
              <a:gd name="connsiteY1736" fmla="*/ 5076573 h 6533995"/>
              <a:gd name="connsiteX1737" fmla="*/ 492226 w 11830043"/>
              <a:gd name="connsiteY1737" fmla="*/ 5086296 h 6533995"/>
              <a:gd name="connsiteX1738" fmla="*/ 482442 w 11830043"/>
              <a:gd name="connsiteY1738" fmla="*/ 5076573 h 6533995"/>
              <a:gd name="connsiteX1739" fmla="*/ 492226 w 11830043"/>
              <a:gd name="connsiteY1739" fmla="*/ 5066785 h 6533995"/>
              <a:gd name="connsiteX1740" fmla="*/ 251007 w 11830043"/>
              <a:gd name="connsiteY1740" fmla="*/ 5066785 h 6533995"/>
              <a:gd name="connsiteX1741" fmla="*/ 260791 w 11830043"/>
              <a:gd name="connsiteY1741" fmla="*/ 5076573 h 6533995"/>
              <a:gd name="connsiteX1742" fmla="*/ 251007 w 11830043"/>
              <a:gd name="connsiteY1742" fmla="*/ 5086296 h 6533995"/>
              <a:gd name="connsiteX1743" fmla="*/ 241287 w 11830043"/>
              <a:gd name="connsiteY1743" fmla="*/ 5076573 h 6533995"/>
              <a:gd name="connsiteX1744" fmla="*/ 251007 w 11830043"/>
              <a:gd name="connsiteY1744" fmla="*/ 5066785 h 6533995"/>
              <a:gd name="connsiteX1745" fmla="*/ 9723 w 11830043"/>
              <a:gd name="connsiteY1745" fmla="*/ 5066785 h 6533995"/>
              <a:gd name="connsiteX1746" fmla="*/ 19507 w 11830043"/>
              <a:gd name="connsiteY1746" fmla="*/ 5076573 h 6533995"/>
              <a:gd name="connsiteX1747" fmla="*/ 9723 w 11830043"/>
              <a:gd name="connsiteY1747" fmla="*/ 5086296 h 6533995"/>
              <a:gd name="connsiteX1748" fmla="*/ 4 w 11830043"/>
              <a:gd name="connsiteY1748" fmla="*/ 5076573 h 6533995"/>
              <a:gd name="connsiteX1749" fmla="*/ 9723 w 11830043"/>
              <a:gd name="connsiteY1749" fmla="*/ 5066785 h 6533995"/>
              <a:gd name="connsiteX1750" fmla="*/ 11820259 w 11830043"/>
              <a:gd name="connsiteY1750" fmla="*/ 4825534 h 6533995"/>
              <a:gd name="connsiteX1751" fmla="*/ 11830043 w 11830043"/>
              <a:gd name="connsiteY1751" fmla="*/ 4835258 h 6533995"/>
              <a:gd name="connsiteX1752" fmla="*/ 11820259 w 11830043"/>
              <a:gd name="connsiteY1752" fmla="*/ 4845045 h 6533995"/>
              <a:gd name="connsiteX1753" fmla="*/ 11810539 w 11830043"/>
              <a:gd name="connsiteY1753" fmla="*/ 4835258 h 6533995"/>
              <a:gd name="connsiteX1754" fmla="*/ 11820259 w 11830043"/>
              <a:gd name="connsiteY1754" fmla="*/ 4825534 h 6533995"/>
              <a:gd name="connsiteX1755" fmla="*/ 11579030 w 11830043"/>
              <a:gd name="connsiteY1755" fmla="*/ 4825534 h 6533995"/>
              <a:gd name="connsiteX1756" fmla="*/ 11588815 w 11830043"/>
              <a:gd name="connsiteY1756" fmla="*/ 4835258 h 6533995"/>
              <a:gd name="connsiteX1757" fmla="*/ 11579030 w 11830043"/>
              <a:gd name="connsiteY1757" fmla="*/ 4845045 h 6533995"/>
              <a:gd name="connsiteX1758" fmla="*/ 11569310 w 11830043"/>
              <a:gd name="connsiteY1758" fmla="*/ 4835258 h 6533995"/>
              <a:gd name="connsiteX1759" fmla="*/ 11579030 w 11830043"/>
              <a:gd name="connsiteY1759" fmla="*/ 4825534 h 6533995"/>
              <a:gd name="connsiteX1760" fmla="*/ 11337802 w 11830043"/>
              <a:gd name="connsiteY1760" fmla="*/ 4825534 h 6533995"/>
              <a:gd name="connsiteX1761" fmla="*/ 11347587 w 11830043"/>
              <a:gd name="connsiteY1761" fmla="*/ 4835258 h 6533995"/>
              <a:gd name="connsiteX1762" fmla="*/ 11337802 w 11830043"/>
              <a:gd name="connsiteY1762" fmla="*/ 4845045 h 6533995"/>
              <a:gd name="connsiteX1763" fmla="*/ 11328082 w 11830043"/>
              <a:gd name="connsiteY1763" fmla="*/ 4835258 h 6533995"/>
              <a:gd name="connsiteX1764" fmla="*/ 11337802 w 11830043"/>
              <a:gd name="connsiteY1764" fmla="*/ 4825534 h 6533995"/>
              <a:gd name="connsiteX1765" fmla="*/ 11096574 w 11830043"/>
              <a:gd name="connsiteY1765" fmla="*/ 4825534 h 6533995"/>
              <a:gd name="connsiteX1766" fmla="*/ 11106294 w 11830043"/>
              <a:gd name="connsiteY1766" fmla="*/ 4835258 h 6533995"/>
              <a:gd name="connsiteX1767" fmla="*/ 11096574 w 11830043"/>
              <a:gd name="connsiteY1767" fmla="*/ 4845045 h 6533995"/>
              <a:gd name="connsiteX1768" fmla="*/ 11086790 w 11830043"/>
              <a:gd name="connsiteY1768" fmla="*/ 4835258 h 6533995"/>
              <a:gd name="connsiteX1769" fmla="*/ 11096574 w 11830043"/>
              <a:gd name="connsiteY1769" fmla="*/ 4825534 h 6533995"/>
              <a:gd name="connsiteX1770" fmla="*/ 10855345 w 11830043"/>
              <a:gd name="connsiteY1770" fmla="*/ 4825534 h 6533995"/>
              <a:gd name="connsiteX1771" fmla="*/ 10865065 w 11830043"/>
              <a:gd name="connsiteY1771" fmla="*/ 4835258 h 6533995"/>
              <a:gd name="connsiteX1772" fmla="*/ 10855345 w 11830043"/>
              <a:gd name="connsiteY1772" fmla="*/ 4845045 h 6533995"/>
              <a:gd name="connsiteX1773" fmla="*/ 10845625 w 11830043"/>
              <a:gd name="connsiteY1773" fmla="*/ 4835258 h 6533995"/>
              <a:gd name="connsiteX1774" fmla="*/ 10855345 w 11830043"/>
              <a:gd name="connsiteY1774" fmla="*/ 4825534 h 6533995"/>
              <a:gd name="connsiteX1775" fmla="*/ 10614116 w 11830043"/>
              <a:gd name="connsiteY1775" fmla="*/ 4825534 h 6533995"/>
              <a:gd name="connsiteX1776" fmla="*/ 10623901 w 11830043"/>
              <a:gd name="connsiteY1776" fmla="*/ 4835258 h 6533995"/>
              <a:gd name="connsiteX1777" fmla="*/ 10614116 w 11830043"/>
              <a:gd name="connsiteY1777" fmla="*/ 4845045 h 6533995"/>
              <a:gd name="connsiteX1778" fmla="*/ 10604396 w 11830043"/>
              <a:gd name="connsiteY1778" fmla="*/ 4835258 h 6533995"/>
              <a:gd name="connsiteX1779" fmla="*/ 10614116 w 11830043"/>
              <a:gd name="connsiteY1779" fmla="*/ 4825534 h 6533995"/>
              <a:gd name="connsiteX1780" fmla="*/ 10372888 w 11830043"/>
              <a:gd name="connsiteY1780" fmla="*/ 4825534 h 6533995"/>
              <a:gd name="connsiteX1781" fmla="*/ 10382673 w 11830043"/>
              <a:gd name="connsiteY1781" fmla="*/ 4835258 h 6533995"/>
              <a:gd name="connsiteX1782" fmla="*/ 10372888 w 11830043"/>
              <a:gd name="connsiteY1782" fmla="*/ 4845045 h 6533995"/>
              <a:gd name="connsiteX1783" fmla="*/ 10363168 w 11830043"/>
              <a:gd name="connsiteY1783" fmla="*/ 4835258 h 6533995"/>
              <a:gd name="connsiteX1784" fmla="*/ 10372888 w 11830043"/>
              <a:gd name="connsiteY1784" fmla="*/ 4825534 h 6533995"/>
              <a:gd name="connsiteX1785" fmla="*/ 10131660 w 11830043"/>
              <a:gd name="connsiteY1785" fmla="*/ 4825534 h 6533995"/>
              <a:gd name="connsiteX1786" fmla="*/ 10141444 w 11830043"/>
              <a:gd name="connsiteY1786" fmla="*/ 4835258 h 6533995"/>
              <a:gd name="connsiteX1787" fmla="*/ 10131660 w 11830043"/>
              <a:gd name="connsiteY1787" fmla="*/ 4845045 h 6533995"/>
              <a:gd name="connsiteX1788" fmla="*/ 10121940 w 11830043"/>
              <a:gd name="connsiteY1788" fmla="*/ 4835258 h 6533995"/>
              <a:gd name="connsiteX1789" fmla="*/ 10131660 w 11830043"/>
              <a:gd name="connsiteY1789" fmla="*/ 4825534 h 6533995"/>
              <a:gd name="connsiteX1790" fmla="*/ 9890432 w 11830043"/>
              <a:gd name="connsiteY1790" fmla="*/ 4825534 h 6533995"/>
              <a:gd name="connsiteX1791" fmla="*/ 9900152 w 11830043"/>
              <a:gd name="connsiteY1791" fmla="*/ 4835258 h 6533995"/>
              <a:gd name="connsiteX1792" fmla="*/ 9890432 w 11830043"/>
              <a:gd name="connsiteY1792" fmla="*/ 4845045 h 6533995"/>
              <a:gd name="connsiteX1793" fmla="*/ 9880648 w 11830043"/>
              <a:gd name="connsiteY1793" fmla="*/ 4835258 h 6533995"/>
              <a:gd name="connsiteX1794" fmla="*/ 9890432 w 11830043"/>
              <a:gd name="connsiteY1794" fmla="*/ 4825534 h 6533995"/>
              <a:gd name="connsiteX1795" fmla="*/ 9649203 w 11830043"/>
              <a:gd name="connsiteY1795" fmla="*/ 4825534 h 6533995"/>
              <a:gd name="connsiteX1796" fmla="*/ 9658923 w 11830043"/>
              <a:gd name="connsiteY1796" fmla="*/ 4835258 h 6533995"/>
              <a:gd name="connsiteX1797" fmla="*/ 9649203 w 11830043"/>
              <a:gd name="connsiteY1797" fmla="*/ 4845045 h 6533995"/>
              <a:gd name="connsiteX1798" fmla="*/ 9639483 w 11830043"/>
              <a:gd name="connsiteY1798" fmla="*/ 4835258 h 6533995"/>
              <a:gd name="connsiteX1799" fmla="*/ 9649203 w 11830043"/>
              <a:gd name="connsiteY1799" fmla="*/ 4825534 h 6533995"/>
              <a:gd name="connsiteX1800" fmla="*/ 9417695 w 11830043"/>
              <a:gd name="connsiteY1800" fmla="*/ 4825534 h 6533995"/>
              <a:gd name="connsiteX1801" fmla="*/ 9427416 w 11830043"/>
              <a:gd name="connsiteY1801" fmla="*/ 4835258 h 6533995"/>
              <a:gd name="connsiteX1802" fmla="*/ 9417695 w 11830043"/>
              <a:gd name="connsiteY1802" fmla="*/ 4845045 h 6533995"/>
              <a:gd name="connsiteX1803" fmla="*/ 9407911 w 11830043"/>
              <a:gd name="connsiteY1803" fmla="*/ 4835258 h 6533995"/>
              <a:gd name="connsiteX1804" fmla="*/ 9417695 w 11830043"/>
              <a:gd name="connsiteY1804" fmla="*/ 4825534 h 6533995"/>
              <a:gd name="connsiteX1805" fmla="*/ 9176467 w 11830043"/>
              <a:gd name="connsiteY1805" fmla="*/ 4825534 h 6533995"/>
              <a:gd name="connsiteX1806" fmla="*/ 9186187 w 11830043"/>
              <a:gd name="connsiteY1806" fmla="*/ 4835258 h 6533995"/>
              <a:gd name="connsiteX1807" fmla="*/ 9176467 w 11830043"/>
              <a:gd name="connsiteY1807" fmla="*/ 4845045 h 6533995"/>
              <a:gd name="connsiteX1808" fmla="*/ 9166683 w 11830043"/>
              <a:gd name="connsiteY1808" fmla="*/ 4835258 h 6533995"/>
              <a:gd name="connsiteX1809" fmla="*/ 9176467 w 11830043"/>
              <a:gd name="connsiteY1809" fmla="*/ 4825534 h 6533995"/>
              <a:gd name="connsiteX1810" fmla="*/ 8935237 w 11830043"/>
              <a:gd name="connsiteY1810" fmla="*/ 4825534 h 6533995"/>
              <a:gd name="connsiteX1811" fmla="*/ 8944958 w 11830043"/>
              <a:gd name="connsiteY1811" fmla="*/ 4835258 h 6533995"/>
              <a:gd name="connsiteX1812" fmla="*/ 8935237 w 11830043"/>
              <a:gd name="connsiteY1812" fmla="*/ 4845045 h 6533995"/>
              <a:gd name="connsiteX1813" fmla="*/ 8925454 w 11830043"/>
              <a:gd name="connsiteY1813" fmla="*/ 4835258 h 6533995"/>
              <a:gd name="connsiteX1814" fmla="*/ 8935237 w 11830043"/>
              <a:gd name="connsiteY1814" fmla="*/ 4825534 h 6533995"/>
              <a:gd name="connsiteX1815" fmla="*/ 8694009 w 11830043"/>
              <a:gd name="connsiteY1815" fmla="*/ 4825534 h 6533995"/>
              <a:gd name="connsiteX1816" fmla="*/ 8703730 w 11830043"/>
              <a:gd name="connsiteY1816" fmla="*/ 4835258 h 6533995"/>
              <a:gd name="connsiteX1817" fmla="*/ 8694009 w 11830043"/>
              <a:gd name="connsiteY1817" fmla="*/ 4845045 h 6533995"/>
              <a:gd name="connsiteX1818" fmla="*/ 8684289 w 11830043"/>
              <a:gd name="connsiteY1818" fmla="*/ 4835258 h 6533995"/>
              <a:gd name="connsiteX1819" fmla="*/ 8694009 w 11830043"/>
              <a:gd name="connsiteY1819" fmla="*/ 4825534 h 6533995"/>
              <a:gd name="connsiteX1820" fmla="*/ 8452781 w 11830043"/>
              <a:gd name="connsiteY1820" fmla="*/ 4825534 h 6533995"/>
              <a:gd name="connsiteX1821" fmla="*/ 8462566 w 11830043"/>
              <a:gd name="connsiteY1821" fmla="*/ 4835258 h 6533995"/>
              <a:gd name="connsiteX1822" fmla="*/ 8452781 w 11830043"/>
              <a:gd name="connsiteY1822" fmla="*/ 4845045 h 6533995"/>
              <a:gd name="connsiteX1823" fmla="*/ 8443061 w 11830043"/>
              <a:gd name="connsiteY1823" fmla="*/ 4835258 h 6533995"/>
              <a:gd name="connsiteX1824" fmla="*/ 8452781 w 11830043"/>
              <a:gd name="connsiteY1824" fmla="*/ 4825534 h 6533995"/>
              <a:gd name="connsiteX1825" fmla="*/ 8211553 w 11830043"/>
              <a:gd name="connsiteY1825" fmla="*/ 4825534 h 6533995"/>
              <a:gd name="connsiteX1826" fmla="*/ 8221273 w 11830043"/>
              <a:gd name="connsiteY1826" fmla="*/ 4835258 h 6533995"/>
              <a:gd name="connsiteX1827" fmla="*/ 8211553 w 11830043"/>
              <a:gd name="connsiteY1827" fmla="*/ 4845045 h 6533995"/>
              <a:gd name="connsiteX1828" fmla="*/ 8201769 w 11830043"/>
              <a:gd name="connsiteY1828" fmla="*/ 4835258 h 6533995"/>
              <a:gd name="connsiteX1829" fmla="*/ 8211553 w 11830043"/>
              <a:gd name="connsiteY1829" fmla="*/ 4825534 h 6533995"/>
              <a:gd name="connsiteX1830" fmla="*/ 7970260 w 11830043"/>
              <a:gd name="connsiteY1830" fmla="*/ 4825534 h 6533995"/>
              <a:gd name="connsiteX1831" fmla="*/ 7980044 w 11830043"/>
              <a:gd name="connsiteY1831" fmla="*/ 4835258 h 6533995"/>
              <a:gd name="connsiteX1832" fmla="*/ 7970260 w 11830043"/>
              <a:gd name="connsiteY1832" fmla="*/ 4845045 h 6533995"/>
              <a:gd name="connsiteX1833" fmla="*/ 7960477 w 11830043"/>
              <a:gd name="connsiteY1833" fmla="*/ 4835258 h 6533995"/>
              <a:gd name="connsiteX1834" fmla="*/ 7970260 w 11830043"/>
              <a:gd name="connsiteY1834" fmla="*/ 4825534 h 6533995"/>
              <a:gd name="connsiteX1835" fmla="*/ 7729032 w 11830043"/>
              <a:gd name="connsiteY1835" fmla="*/ 4825534 h 6533995"/>
              <a:gd name="connsiteX1836" fmla="*/ 7738753 w 11830043"/>
              <a:gd name="connsiteY1836" fmla="*/ 4835258 h 6533995"/>
              <a:gd name="connsiteX1837" fmla="*/ 7729032 w 11830043"/>
              <a:gd name="connsiteY1837" fmla="*/ 4845045 h 6533995"/>
              <a:gd name="connsiteX1838" fmla="*/ 7719249 w 11830043"/>
              <a:gd name="connsiteY1838" fmla="*/ 4835258 h 6533995"/>
              <a:gd name="connsiteX1839" fmla="*/ 7729032 w 11830043"/>
              <a:gd name="connsiteY1839" fmla="*/ 4825534 h 6533995"/>
              <a:gd name="connsiteX1840" fmla="*/ 7487803 w 11830043"/>
              <a:gd name="connsiteY1840" fmla="*/ 4825534 h 6533995"/>
              <a:gd name="connsiteX1841" fmla="*/ 7497524 w 11830043"/>
              <a:gd name="connsiteY1841" fmla="*/ 4835258 h 6533995"/>
              <a:gd name="connsiteX1842" fmla="*/ 7487803 w 11830043"/>
              <a:gd name="connsiteY1842" fmla="*/ 4845045 h 6533995"/>
              <a:gd name="connsiteX1843" fmla="*/ 7478019 w 11830043"/>
              <a:gd name="connsiteY1843" fmla="*/ 4835258 h 6533995"/>
              <a:gd name="connsiteX1844" fmla="*/ 7487803 w 11830043"/>
              <a:gd name="connsiteY1844" fmla="*/ 4825534 h 6533995"/>
              <a:gd name="connsiteX1845" fmla="*/ 7246575 w 11830043"/>
              <a:gd name="connsiteY1845" fmla="*/ 4825534 h 6533995"/>
              <a:gd name="connsiteX1846" fmla="*/ 7256359 w 11830043"/>
              <a:gd name="connsiteY1846" fmla="*/ 4835258 h 6533995"/>
              <a:gd name="connsiteX1847" fmla="*/ 7246575 w 11830043"/>
              <a:gd name="connsiteY1847" fmla="*/ 4845045 h 6533995"/>
              <a:gd name="connsiteX1848" fmla="*/ 7236855 w 11830043"/>
              <a:gd name="connsiteY1848" fmla="*/ 4835258 h 6533995"/>
              <a:gd name="connsiteX1849" fmla="*/ 7246575 w 11830043"/>
              <a:gd name="connsiteY1849" fmla="*/ 4825534 h 6533995"/>
              <a:gd name="connsiteX1850" fmla="*/ 7005346 w 11830043"/>
              <a:gd name="connsiteY1850" fmla="*/ 4825534 h 6533995"/>
              <a:gd name="connsiteX1851" fmla="*/ 7015130 w 11830043"/>
              <a:gd name="connsiteY1851" fmla="*/ 4835258 h 6533995"/>
              <a:gd name="connsiteX1852" fmla="*/ 7005346 w 11830043"/>
              <a:gd name="connsiteY1852" fmla="*/ 4845045 h 6533995"/>
              <a:gd name="connsiteX1853" fmla="*/ 6995626 w 11830043"/>
              <a:gd name="connsiteY1853" fmla="*/ 4835258 h 6533995"/>
              <a:gd name="connsiteX1854" fmla="*/ 7005346 w 11830043"/>
              <a:gd name="connsiteY1854" fmla="*/ 4825534 h 6533995"/>
              <a:gd name="connsiteX1855" fmla="*/ 6764118 w 11830043"/>
              <a:gd name="connsiteY1855" fmla="*/ 4825534 h 6533995"/>
              <a:gd name="connsiteX1856" fmla="*/ 6773902 w 11830043"/>
              <a:gd name="connsiteY1856" fmla="*/ 4835258 h 6533995"/>
              <a:gd name="connsiteX1857" fmla="*/ 6764118 w 11830043"/>
              <a:gd name="connsiteY1857" fmla="*/ 4845045 h 6533995"/>
              <a:gd name="connsiteX1858" fmla="*/ 6754335 w 11830043"/>
              <a:gd name="connsiteY1858" fmla="*/ 4835258 h 6533995"/>
              <a:gd name="connsiteX1859" fmla="*/ 6764118 w 11830043"/>
              <a:gd name="connsiteY1859" fmla="*/ 4825534 h 6533995"/>
              <a:gd name="connsiteX1860" fmla="*/ 6522889 w 11830043"/>
              <a:gd name="connsiteY1860" fmla="*/ 4825534 h 6533995"/>
              <a:gd name="connsiteX1861" fmla="*/ 6532610 w 11830043"/>
              <a:gd name="connsiteY1861" fmla="*/ 4835258 h 6533995"/>
              <a:gd name="connsiteX1862" fmla="*/ 6522889 w 11830043"/>
              <a:gd name="connsiteY1862" fmla="*/ 4845045 h 6533995"/>
              <a:gd name="connsiteX1863" fmla="*/ 6513105 w 11830043"/>
              <a:gd name="connsiteY1863" fmla="*/ 4835258 h 6533995"/>
              <a:gd name="connsiteX1864" fmla="*/ 6522889 w 11830043"/>
              <a:gd name="connsiteY1864" fmla="*/ 4825534 h 6533995"/>
              <a:gd name="connsiteX1865" fmla="*/ 6281661 w 11830043"/>
              <a:gd name="connsiteY1865" fmla="*/ 4825534 h 6533995"/>
              <a:gd name="connsiteX1866" fmla="*/ 6291381 w 11830043"/>
              <a:gd name="connsiteY1866" fmla="*/ 4835258 h 6533995"/>
              <a:gd name="connsiteX1867" fmla="*/ 6281661 w 11830043"/>
              <a:gd name="connsiteY1867" fmla="*/ 4845045 h 6533995"/>
              <a:gd name="connsiteX1868" fmla="*/ 6271877 w 11830043"/>
              <a:gd name="connsiteY1868" fmla="*/ 4835258 h 6533995"/>
              <a:gd name="connsiteX1869" fmla="*/ 6281661 w 11830043"/>
              <a:gd name="connsiteY1869" fmla="*/ 4825534 h 6533995"/>
              <a:gd name="connsiteX1870" fmla="*/ 6040432 w 11830043"/>
              <a:gd name="connsiteY1870" fmla="*/ 4825534 h 6533995"/>
              <a:gd name="connsiteX1871" fmla="*/ 6050216 w 11830043"/>
              <a:gd name="connsiteY1871" fmla="*/ 4835258 h 6533995"/>
              <a:gd name="connsiteX1872" fmla="*/ 6040432 w 11830043"/>
              <a:gd name="connsiteY1872" fmla="*/ 4845045 h 6533995"/>
              <a:gd name="connsiteX1873" fmla="*/ 6030712 w 11830043"/>
              <a:gd name="connsiteY1873" fmla="*/ 4835258 h 6533995"/>
              <a:gd name="connsiteX1874" fmla="*/ 6040432 w 11830043"/>
              <a:gd name="connsiteY1874" fmla="*/ 4825534 h 6533995"/>
              <a:gd name="connsiteX1875" fmla="*/ 5799205 w 11830043"/>
              <a:gd name="connsiteY1875" fmla="*/ 4825534 h 6533995"/>
              <a:gd name="connsiteX1876" fmla="*/ 5808989 w 11830043"/>
              <a:gd name="connsiteY1876" fmla="*/ 4835258 h 6533995"/>
              <a:gd name="connsiteX1877" fmla="*/ 5799205 w 11830043"/>
              <a:gd name="connsiteY1877" fmla="*/ 4845045 h 6533995"/>
              <a:gd name="connsiteX1878" fmla="*/ 5789486 w 11830043"/>
              <a:gd name="connsiteY1878" fmla="*/ 4835258 h 6533995"/>
              <a:gd name="connsiteX1879" fmla="*/ 5799205 w 11830043"/>
              <a:gd name="connsiteY1879" fmla="*/ 4825534 h 6533995"/>
              <a:gd name="connsiteX1880" fmla="*/ 5557991 w 11830043"/>
              <a:gd name="connsiteY1880" fmla="*/ 4825534 h 6533995"/>
              <a:gd name="connsiteX1881" fmla="*/ 5567774 w 11830043"/>
              <a:gd name="connsiteY1881" fmla="*/ 4835258 h 6533995"/>
              <a:gd name="connsiteX1882" fmla="*/ 5557991 w 11830043"/>
              <a:gd name="connsiteY1882" fmla="*/ 4845045 h 6533995"/>
              <a:gd name="connsiteX1883" fmla="*/ 5548208 w 11830043"/>
              <a:gd name="connsiteY1883" fmla="*/ 4835258 h 6533995"/>
              <a:gd name="connsiteX1884" fmla="*/ 5557991 w 11830043"/>
              <a:gd name="connsiteY1884" fmla="*/ 4825534 h 6533995"/>
              <a:gd name="connsiteX1885" fmla="*/ 5316710 w 11830043"/>
              <a:gd name="connsiteY1885" fmla="*/ 4825534 h 6533995"/>
              <a:gd name="connsiteX1886" fmla="*/ 5326429 w 11830043"/>
              <a:gd name="connsiteY1886" fmla="*/ 4835258 h 6533995"/>
              <a:gd name="connsiteX1887" fmla="*/ 5316710 w 11830043"/>
              <a:gd name="connsiteY1887" fmla="*/ 4845045 h 6533995"/>
              <a:gd name="connsiteX1888" fmla="*/ 5306924 w 11830043"/>
              <a:gd name="connsiteY1888" fmla="*/ 4835258 h 6533995"/>
              <a:gd name="connsiteX1889" fmla="*/ 5316710 w 11830043"/>
              <a:gd name="connsiteY1889" fmla="*/ 4825534 h 6533995"/>
              <a:gd name="connsiteX1890" fmla="*/ 5075486 w 11830043"/>
              <a:gd name="connsiteY1890" fmla="*/ 4825534 h 6533995"/>
              <a:gd name="connsiteX1891" fmla="*/ 5085202 w 11830043"/>
              <a:gd name="connsiteY1891" fmla="*/ 4835258 h 6533995"/>
              <a:gd name="connsiteX1892" fmla="*/ 5075486 w 11830043"/>
              <a:gd name="connsiteY1892" fmla="*/ 4845045 h 6533995"/>
              <a:gd name="connsiteX1893" fmla="*/ 5065705 w 11830043"/>
              <a:gd name="connsiteY1893" fmla="*/ 4835258 h 6533995"/>
              <a:gd name="connsiteX1894" fmla="*/ 5075486 w 11830043"/>
              <a:gd name="connsiteY1894" fmla="*/ 4825534 h 6533995"/>
              <a:gd name="connsiteX1895" fmla="*/ 4834252 w 11830043"/>
              <a:gd name="connsiteY1895" fmla="*/ 4825534 h 6533995"/>
              <a:gd name="connsiteX1896" fmla="*/ 4844040 w 11830043"/>
              <a:gd name="connsiteY1896" fmla="*/ 4835258 h 6533995"/>
              <a:gd name="connsiteX1897" fmla="*/ 4834252 w 11830043"/>
              <a:gd name="connsiteY1897" fmla="*/ 4845045 h 6533995"/>
              <a:gd name="connsiteX1898" fmla="*/ 4824534 w 11830043"/>
              <a:gd name="connsiteY1898" fmla="*/ 4835258 h 6533995"/>
              <a:gd name="connsiteX1899" fmla="*/ 4834252 w 11830043"/>
              <a:gd name="connsiteY1899" fmla="*/ 4825534 h 6533995"/>
              <a:gd name="connsiteX1900" fmla="*/ 4593019 w 11830043"/>
              <a:gd name="connsiteY1900" fmla="*/ 4825534 h 6533995"/>
              <a:gd name="connsiteX1901" fmla="*/ 4602795 w 11830043"/>
              <a:gd name="connsiteY1901" fmla="*/ 4835258 h 6533995"/>
              <a:gd name="connsiteX1902" fmla="*/ 4593019 w 11830043"/>
              <a:gd name="connsiteY1902" fmla="*/ 4845045 h 6533995"/>
              <a:gd name="connsiteX1903" fmla="*/ 4583304 w 11830043"/>
              <a:gd name="connsiteY1903" fmla="*/ 4835258 h 6533995"/>
              <a:gd name="connsiteX1904" fmla="*/ 4593019 w 11830043"/>
              <a:gd name="connsiteY1904" fmla="*/ 4825534 h 6533995"/>
              <a:gd name="connsiteX1905" fmla="*/ 4351806 w 11830043"/>
              <a:gd name="connsiteY1905" fmla="*/ 4825534 h 6533995"/>
              <a:gd name="connsiteX1906" fmla="*/ 4361580 w 11830043"/>
              <a:gd name="connsiteY1906" fmla="*/ 4835258 h 6533995"/>
              <a:gd name="connsiteX1907" fmla="*/ 4351806 w 11830043"/>
              <a:gd name="connsiteY1907" fmla="*/ 4845045 h 6533995"/>
              <a:gd name="connsiteX1908" fmla="*/ 4342006 w 11830043"/>
              <a:gd name="connsiteY1908" fmla="*/ 4835258 h 6533995"/>
              <a:gd name="connsiteX1909" fmla="*/ 4351806 w 11830043"/>
              <a:gd name="connsiteY1909" fmla="*/ 4825534 h 6533995"/>
              <a:gd name="connsiteX1910" fmla="*/ 4110581 w 11830043"/>
              <a:gd name="connsiteY1910" fmla="*/ 4825534 h 6533995"/>
              <a:gd name="connsiteX1911" fmla="*/ 4120362 w 11830043"/>
              <a:gd name="connsiteY1911" fmla="*/ 4835258 h 6533995"/>
              <a:gd name="connsiteX1912" fmla="*/ 4110581 w 11830043"/>
              <a:gd name="connsiteY1912" fmla="*/ 4845045 h 6533995"/>
              <a:gd name="connsiteX1913" fmla="*/ 4100799 w 11830043"/>
              <a:gd name="connsiteY1913" fmla="*/ 4835258 h 6533995"/>
              <a:gd name="connsiteX1914" fmla="*/ 4110581 w 11830043"/>
              <a:gd name="connsiteY1914" fmla="*/ 4825534 h 6533995"/>
              <a:gd name="connsiteX1915" fmla="*/ 3869431 w 11830043"/>
              <a:gd name="connsiteY1915" fmla="*/ 4825534 h 6533995"/>
              <a:gd name="connsiteX1916" fmla="*/ 3879151 w 11830043"/>
              <a:gd name="connsiteY1916" fmla="*/ 4835258 h 6533995"/>
              <a:gd name="connsiteX1917" fmla="*/ 3869431 w 11830043"/>
              <a:gd name="connsiteY1917" fmla="*/ 4845045 h 6533995"/>
              <a:gd name="connsiteX1918" fmla="*/ 3859648 w 11830043"/>
              <a:gd name="connsiteY1918" fmla="*/ 4835258 h 6533995"/>
              <a:gd name="connsiteX1919" fmla="*/ 3869431 w 11830043"/>
              <a:gd name="connsiteY1919" fmla="*/ 4825534 h 6533995"/>
              <a:gd name="connsiteX1920" fmla="*/ 3628212 w 11830043"/>
              <a:gd name="connsiteY1920" fmla="*/ 4825534 h 6533995"/>
              <a:gd name="connsiteX1921" fmla="*/ 3637936 w 11830043"/>
              <a:gd name="connsiteY1921" fmla="*/ 4835258 h 6533995"/>
              <a:gd name="connsiteX1922" fmla="*/ 3628212 w 11830043"/>
              <a:gd name="connsiteY1922" fmla="*/ 4845045 h 6533995"/>
              <a:gd name="connsiteX1923" fmla="*/ 3618432 w 11830043"/>
              <a:gd name="connsiteY1923" fmla="*/ 4835258 h 6533995"/>
              <a:gd name="connsiteX1924" fmla="*/ 3628212 w 11830043"/>
              <a:gd name="connsiteY1924" fmla="*/ 4825534 h 6533995"/>
              <a:gd name="connsiteX1925" fmla="*/ 3386959 w 11830043"/>
              <a:gd name="connsiteY1925" fmla="*/ 4825534 h 6533995"/>
              <a:gd name="connsiteX1926" fmla="*/ 3396744 w 11830043"/>
              <a:gd name="connsiteY1926" fmla="*/ 4835258 h 6533995"/>
              <a:gd name="connsiteX1927" fmla="*/ 3386959 w 11830043"/>
              <a:gd name="connsiteY1927" fmla="*/ 4845045 h 6533995"/>
              <a:gd name="connsiteX1928" fmla="*/ 3377237 w 11830043"/>
              <a:gd name="connsiteY1928" fmla="*/ 4835258 h 6533995"/>
              <a:gd name="connsiteX1929" fmla="*/ 3386959 w 11830043"/>
              <a:gd name="connsiteY1929" fmla="*/ 4825534 h 6533995"/>
              <a:gd name="connsiteX1930" fmla="*/ 3145752 w 11830043"/>
              <a:gd name="connsiteY1930" fmla="*/ 4825534 h 6533995"/>
              <a:gd name="connsiteX1931" fmla="*/ 3155534 w 11830043"/>
              <a:gd name="connsiteY1931" fmla="*/ 4835258 h 6533995"/>
              <a:gd name="connsiteX1932" fmla="*/ 3145752 w 11830043"/>
              <a:gd name="connsiteY1932" fmla="*/ 4845045 h 6533995"/>
              <a:gd name="connsiteX1933" fmla="*/ 3136033 w 11830043"/>
              <a:gd name="connsiteY1933" fmla="*/ 4835258 h 6533995"/>
              <a:gd name="connsiteX1934" fmla="*/ 3145752 w 11830043"/>
              <a:gd name="connsiteY1934" fmla="*/ 4825534 h 6533995"/>
              <a:gd name="connsiteX1935" fmla="*/ 2904574 w 11830043"/>
              <a:gd name="connsiteY1935" fmla="*/ 4825534 h 6533995"/>
              <a:gd name="connsiteX1936" fmla="*/ 2914356 w 11830043"/>
              <a:gd name="connsiteY1936" fmla="*/ 4835258 h 6533995"/>
              <a:gd name="connsiteX1937" fmla="*/ 2904574 w 11830043"/>
              <a:gd name="connsiteY1937" fmla="*/ 4845045 h 6533995"/>
              <a:gd name="connsiteX1938" fmla="*/ 2894792 w 11830043"/>
              <a:gd name="connsiteY1938" fmla="*/ 4835258 h 6533995"/>
              <a:gd name="connsiteX1939" fmla="*/ 2904574 w 11830043"/>
              <a:gd name="connsiteY1939" fmla="*/ 4825534 h 6533995"/>
              <a:gd name="connsiteX1940" fmla="*/ 2663275 w 11830043"/>
              <a:gd name="connsiteY1940" fmla="*/ 4825534 h 6533995"/>
              <a:gd name="connsiteX1941" fmla="*/ 2673000 w 11830043"/>
              <a:gd name="connsiteY1941" fmla="*/ 4835258 h 6533995"/>
              <a:gd name="connsiteX1942" fmla="*/ 2663275 w 11830043"/>
              <a:gd name="connsiteY1942" fmla="*/ 4845045 h 6533995"/>
              <a:gd name="connsiteX1943" fmla="*/ 2653493 w 11830043"/>
              <a:gd name="connsiteY1943" fmla="*/ 4835258 h 6533995"/>
              <a:gd name="connsiteX1944" fmla="*/ 2663275 w 11830043"/>
              <a:gd name="connsiteY1944" fmla="*/ 4825534 h 6533995"/>
              <a:gd name="connsiteX1945" fmla="*/ 2422039 w 11830043"/>
              <a:gd name="connsiteY1945" fmla="*/ 4825534 h 6533995"/>
              <a:gd name="connsiteX1946" fmla="*/ 2431755 w 11830043"/>
              <a:gd name="connsiteY1946" fmla="*/ 4835258 h 6533995"/>
              <a:gd name="connsiteX1947" fmla="*/ 2422039 w 11830043"/>
              <a:gd name="connsiteY1947" fmla="*/ 4845045 h 6533995"/>
              <a:gd name="connsiteX1948" fmla="*/ 2412258 w 11830043"/>
              <a:gd name="connsiteY1948" fmla="*/ 4835258 h 6533995"/>
              <a:gd name="connsiteX1949" fmla="*/ 2422039 w 11830043"/>
              <a:gd name="connsiteY1949" fmla="*/ 4825534 h 6533995"/>
              <a:gd name="connsiteX1950" fmla="*/ 2180796 w 11830043"/>
              <a:gd name="connsiteY1950" fmla="*/ 4825534 h 6533995"/>
              <a:gd name="connsiteX1951" fmla="*/ 2190581 w 11830043"/>
              <a:gd name="connsiteY1951" fmla="*/ 4835258 h 6533995"/>
              <a:gd name="connsiteX1952" fmla="*/ 2180796 w 11830043"/>
              <a:gd name="connsiteY1952" fmla="*/ 4845045 h 6533995"/>
              <a:gd name="connsiteX1953" fmla="*/ 2171085 w 11830043"/>
              <a:gd name="connsiteY1953" fmla="*/ 4835258 h 6533995"/>
              <a:gd name="connsiteX1954" fmla="*/ 2180796 w 11830043"/>
              <a:gd name="connsiteY1954" fmla="*/ 4825534 h 6533995"/>
              <a:gd name="connsiteX1955" fmla="*/ 1939583 w 11830043"/>
              <a:gd name="connsiteY1955" fmla="*/ 4825534 h 6533995"/>
              <a:gd name="connsiteX1956" fmla="*/ 1949366 w 11830043"/>
              <a:gd name="connsiteY1956" fmla="*/ 4835258 h 6533995"/>
              <a:gd name="connsiteX1957" fmla="*/ 1939583 w 11830043"/>
              <a:gd name="connsiteY1957" fmla="*/ 4845045 h 6533995"/>
              <a:gd name="connsiteX1958" fmla="*/ 1929861 w 11830043"/>
              <a:gd name="connsiteY1958" fmla="*/ 4835258 h 6533995"/>
              <a:gd name="connsiteX1959" fmla="*/ 1939583 w 11830043"/>
              <a:gd name="connsiteY1959" fmla="*/ 4825534 h 6533995"/>
              <a:gd name="connsiteX1960" fmla="*/ 1698333 w 11830043"/>
              <a:gd name="connsiteY1960" fmla="*/ 4825534 h 6533995"/>
              <a:gd name="connsiteX1961" fmla="*/ 1708118 w 11830043"/>
              <a:gd name="connsiteY1961" fmla="*/ 4835258 h 6533995"/>
              <a:gd name="connsiteX1962" fmla="*/ 1698333 w 11830043"/>
              <a:gd name="connsiteY1962" fmla="*/ 4845045 h 6533995"/>
              <a:gd name="connsiteX1963" fmla="*/ 1688548 w 11830043"/>
              <a:gd name="connsiteY1963" fmla="*/ 4835258 h 6533995"/>
              <a:gd name="connsiteX1964" fmla="*/ 1698333 w 11830043"/>
              <a:gd name="connsiteY1964" fmla="*/ 4825534 h 6533995"/>
              <a:gd name="connsiteX1965" fmla="*/ 1457108 w 11830043"/>
              <a:gd name="connsiteY1965" fmla="*/ 4825534 h 6533995"/>
              <a:gd name="connsiteX1966" fmla="*/ 1466828 w 11830043"/>
              <a:gd name="connsiteY1966" fmla="*/ 4835258 h 6533995"/>
              <a:gd name="connsiteX1967" fmla="*/ 1457108 w 11830043"/>
              <a:gd name="connsiteY1967" fmla="*/ 4845045 h 6533995"/>
              <a:gd name="connsiteX1968" fmla="*/ 1447324 w 11830043"/>
              <a:gd name="connsiteY1968" fmla="*/ 4835258 h 6533995"/>
              <a:gd name="connsiteX1969" fmla="*/ 1457108 w 11830043"/>
              <a:gd name="connsiteY1969" fmla="*/ 4825534 h 6533995"/>
              <a:gd name="connsiteX1970" fmla="*/ 1215887 w 11830043"/>
              <a:gd name="connsiteY1970" fmla="*/ 4825534 h 6533995"/>
              <a:gd name="connsiteX1971" fmla="*/ 1225671 w 11830043"/>
              <a:gd name="connsiteY1971" fmla="*/ 4835258 h 6533995"/>
              <a:gd name="connsiteX1972" fmla="*/ 1215887 w 11830043"/>
              <a:gd name="connsiteY1972" fmla="*/ 4845045 h 6533995"/>
              <a:gd name="connsiteX1973" fmla="*/ 1206167 w 11830043"/>
              <a:gd name="connsiteY1973" fmla="*/ 4835258 h 6533995"/>
              <a:gd name="connsiteX1974" fmla="*/ 1215887 w 11830043"/>
              <a:gd name="connsiteY1974" fmla="*/ 4825534 h 6533995"/>
              <a:gd name="connsiteX1975" fmla="*/ 974667 w 11830043"/>
              <a:gd name="connsiteY1975" fmla="*/ 4825534 h 6533995"/>
              <a:gd name="connsiteX1976" fmla="*/ 984450 w 11830043"/>
              <a:gd name="connsiteY1976" fmla="*/ 4835258 h 6533995"/>
              <a:gd name="connsiteX1977" fmla="*/ 974667 w 11830043"/>
              <a:gd name="connsiteY1977" fmla="*/ 4845045 h 6533995"/>
              <a:gd name="connsiteX1978" fmla="*/ 964947 w 11830043"/>
              <a:gd name="connsiteY1978" fmla="*/ 4835258 h 6533995"/>
              <a:gd name="connsiteX1979" fmla="*/ 974667 w 11830043"/>
              <a:gd name="connsiteY1979" fmla="*/ 4825534 h 6533995"/>
              <a:gd name="connsiteX1980" fmla="*/ 733447 w 11830043"/>
              <a:gd name="connsiteY1980" fmla="*/ 4825534 h 6533995"/>
              <a:gd name="connsiteX1981" fmla="*/ 743167 w 11830043"/>
              <a:gd name="connsiteY1981" fmla="*/ 4835258 h 6533995"/>
              <a:gd name="connsiteX1982" fmla="*/ 733447 w 11830043"/>
              <a:gd name="connsiteY1982" fmla="*/ 4845045 h 6533995"/>
              <a:gd name="connsiteX1983" fmla="*/ 723663 w 11830043"/>
              <a:gd name="connsiteY1983" fmla="*/ 4835258 h 6533995"/>
              <a:gd name="connsiteX1984" fmla="*/ 733447 w 11830043"/>
              <a:gd name="connsiteY1984" fmla="*/ 4825534 h 6533995"/>
              <a:gd name="connsiteX1985" fmla="*/ 492226 w 11830043"/>
              <a:gd name="connsiteY1985" fmla="*/ 4825534 h 6533995"/>
              <a:gd name="connsiteX1986" fmla="*/ 501946 w 11830043"/>
              <a:gd name="connsiteY1986" fmla="*/ 4835258 h 6533995"/>
              <a:gd name="connsiteX1987" fmla="*/ 492226 w 11830043"/>
              <a:gd name="connsiteY1987" fmla="*/ 4845045 h 6533995"/>
              <a:gd name="connsiteX1988" fmla="*/ 482442 w 11830043"/>
              <a:gd name="connsiteY1988" fmla="*/ 4835258 h 6533995"/>
              <a:gd name="connsiteX1989" fmla="*/ 492226 w 11830043"/>
              <a:gd name="connsiteY1989" fmla="*/ 4825534 h 6533995"/>
              <a:gd name="connsiteX1990" fmla="*/ 251006 w 11830043"/>
              <a:gd name="connsiteY1990" fmla="*/ 4825534 h 6533995"/>
              <a:gd name="connsiteX1991" fmla="*/ 260790 w 11830043"/>
              <a:gd name="connsiteY1991" fmla="*/ 4835258 h 6533995"/>
              <a:gd name="connsiteX1992" fmla="*/ 251006 w 11830043"/>
              <a:gd name="connsiteY1992" fmla="*/ 4845045 h 6533995"/>
              <a:gd name="connsiteX1993" fmla="*/ 241287 w 11830043"/>
              <a:gd name="connsiteY1993" fmla="*/ 4835258 h 6533995"/>
              <a:gd name="connsiteX1994" fmla="*/ 251006 w 11830043"/>
              <a:gd name="connsiteY1994" fmla="*/ 4825534 h 6533995"/>
              <a:gd name="connsiteX1995" fmla="*/ 9723 w 11830043"/>
              <a:gd name="connsiteY1995" fmla="*/ 4825534 h 6533995"/>
              <a:gd name="connsiteX1996" fmla="*/ 19507 w 11830043"/>
              <a:gd name="connsiteY1996" fmla="*/ 4835258 h 6533995"/>
              <a:gd name="connsiteX1997" fmla="*/ 9723 w 11830043"/>
              <a:gd name="connsiteY1997" fmla="*/ 4845045 h 6533995"/>
              <a:gd name="connsiteX1998" fmla="*/ 3 w 11830043"/>
              <a:gd name="connsiteY1998" fmla="*/ 4835258 h 6533995"/>
              <a:gd name="connsiteX1999" fmla="*/ 9723 w 11830043"/>
              <a:gd name="connsiteY1999" fmla="*/ 4825534 h 6533995"/>
              <a:gd name="connsiteX2000" fmla="*/ 11820259 w 11830043"/>
              <a:gd name="connsiteY2000" fmla="*/ 4584219 h 6533995"/>
              <a:gd name="connsiteX2001" fmla="*/ 11830043 w 11830043"/>
              <a:gd name="connsiteY2001" fmla="*/ 4594006 h 6533995"/>
              <a:gd name="connsiteX2002" fmla="*/ 11820259 w 11830043"/>
              <a:gd name="connsiteY2002" fmla="*/ 4603730 h 6533995"/>
              <a:gd name="connsiteX2003" fmla="*/ 11810539 w 11830043"/>
              <a:gd name="connsiteY2003" fmla="*/ 4594006 h 6533995"/>
              <a:gd name="connsiteX2004" fmla="*/ 11820259 w 11830043"/>
              <a:gd name="connsiteY2004" fmla="*/ 4584219 h 6533995"/>
              <a:gd name="connsiteX2005" fmla="*/ 11579030 w 11830043"/>
              <a:gd name="connsiteY2005" fmla="*/ 4584219 h 6533995"/>
              <a:gd name="connsiteX2006" fmla="*/ 11588815 w 11830043"/>
              <a:gd name="connsiteY2006" fmla="*/ 4594006 h 6533995"/>
              <a:gd name="connsiteX2007" fmla="*/ 11579030 w 11830043"/>
              <a:gd name="connsiteY2007" fmla="*/ 4603730 h 6533995"/>
              <a:gd name="connsiteX2008" fmla="*/ 11569310 w 11830043"/>
              <a:gd name="connsiteY2008" fmla="*/ 4594006 h 6533995"/>
              <a:gd name="connsiteX2009" fmla="*/ 11579030 w 11830043"/>
              <a:gd name="connsiteY2009" fmla="*/ 4584219 h 6533995"/>
              <a:gd name="connsiteX2010" fmla="*/ 11337802 w 11830043"/>
              <a:gd name="connsiteY2010" fmla="*/ 4584219 h 6533995"/>
              <a:gd name="connsiteX2011" fmla="*/ 11347587 w 11830043"/>
              <a:gd name="connsiteY2011" fmla="*/ 4594006 h 6533995"/>
              <a:gd name="connsiteX2012" fmla="*/ 11337802 w 11830043"/>
              <a:gd name="connsiteY2012" fmla="*/ 4603730 h 6533995"/>
              <a:gd name="connsiteX2013" fmla="*/ 11328082 w 11830043"/>
              <a:gd name="connsiteY2013" fmla="*/ 4594006 h 6533995"/>
              <a:gd name="connsiteX2014" fmla="*/ 11337802 w 11830043"/>
              <a:gd name="connsiteY2014" fmla="*/ 4584219 h 6533995"/>
              <a:gd name="connsiteX2015" fmla="*/ 11096574 w 11830043"/>
              <a:gd name="connsiteY2015" fmla="*/ 4584219 h 6533995"/>
              <a:gd name="connsiteX2016" fmla="*/ 11106294 w 11830043"/>
              <a:gd name="connsiteY2016" fmla="*/ 4594006 h 6533995"/>
              <a:gd name="connsiteX2017" fmla="*/ 11096574 w 11830043"/>
              <a:gd name="connsiteY2017" fmla="*/ 4603730 h 6533995"/>
              <a:gd name="connsiteX2018" fmla="*/ 11086790 w 11830043"/>
              <a:gd name="connsiteY2018" fmla="*/ 4594006 h 6533995"/>
              <a:gd name="connsiteX2019" fmla="*/ 11096574 w 11830043"/>
              <a:gd name="connsiteY2019" fmla="*/ 4584219 h 6533995"/>
              <a:gd name="connsiteX2020" fmla="*/ 10855345 w 11830043"/>
              <a:gd name="connsiteY2020" fmla="*/ 4584219 h 6533995"/>
              <a:gd name="connsiteX2021" fmla="*/ 10865065 w 11830043"/>
              <a:gd name="connsiteY2021" fmla="*/ 4594006 h 6533995"/>
              <a:gd name="connsiteX2022" fmla="*/ 10855345 w 11830043"/>
              <a:gd name="connsiteY2022" fmla="*/ 4603730 h 6533995"/>
              <a:gd name="connsiteX2023" fmla="*/ 10845625 w 11830043"/>
              <a:gd name="connsiteY2023" fmla="*/ 4594006 h 6533995"/>
              <a:gd name="connsiteX2024" fmla="*/ 10855345 w 11830043"/>
              <a:gd name="connsiteY2024" fmla="*/ 4584219 h 6533995"/>
              <a:gd name="connsiteX2025" fmla="*/ 10614116 w 11830043"/>
              <a:gd name="connsiteY2025" fmla="*/ 4584219 h 6533995"/>
              <a:gd name="connsiteX2026" fmla="*/ 10623901 w 11830043"/>
              <a:gd name="connsiteY2026" fmla="*/ 4594006 h 6533995"/>
              <a:gd name="connsiteX2027" fmla="*/ 10614116 w 11830043"/>
              <a:gd name="connsiteY2027" fmla="*/ 4603730 h 6533995"/>
              <a:gd name="connsiteX2028" fmla="*/ 10604396 w 11830043"/>
              <a:gd name="connsiteY2028" fmla="*/ 4594006 h 6533995"/>
              <a:gd name="connsiteX2029" fmla="*/ 10614116 w 11830043"/>
              <a:gd name="connsiteY2029" fmla="*/ 4584219 h 6533995"/>
              <a:gd name="connsiteX2030" fmla="*/ 10372888 w 11830043"/>
              <a:gd name="connsiteY2030" fmla="*/ 4584219 h 6533995"/>
              <a:gd name="connsiteX2031" fmla="*/ 10382673 w 11830043"/>
              <a:gd name="connsiteY2031" fmla="*/ 4594006 h 6533995"/>
              <a:gd name="connsiteX2032" fmla="*/ 10372888 w 11830043"/>
              <a:gd name="connsiteY2032" fmla="*/ 4603730 h 6533995"/>
              <a:gd name="connsiteX2033" fmla="*/ 10363168 w 11830043"/>
              <a:gd name="connsiteY2033" fmla="*/ 4594006 h 6533995"/>
              <a:gd name="connsiteX2034" fmla="*/ 10372888 w 11830043"/>
              <a:gd name="connsiteY2034" fmla="*/ 4584219 h 6533995"/>
              <a:gd name="connsiteX2035" fmla="*/ 10131660 w 11830043"/>
              <a:gd name="connsiteY2035" fmla="*/ 4584219 h 6533995"/>
              <a:gd name="connsiteX2036" fmla="*/ 10141444 w 11830043"/>
              <a:gd name="connsiteY2036" fmla="*/ 4594006 h 6533995"/>
              <a:gd name="connsiteX2037" fmla="*/ 10131660 w 11830043"/>
              <a:gd name="connsiteY2037" fmla="*/ 4603730 h 6533995"/>
              <a:gd name="connsiteX2038" fmla="*/ 10121940 w 11830043"/>
              <a:gd name="connsiteY2038" fmla="*/ 4594006 h 6533995"/>
              <a:gd name="connsiteX2039" fmla="*/ 10131660 w 11830043"/>
              <a:gd name="connsiteY2039" fmla="*/ 4584219 h 6533995"/>
              <a:gd name="connsiteX2040" fmla="*/ 9890432 w 11830043"/>
              <a:gd name="connsiteY2040" fmla="*/ 4584219 h 6533995"/>
              <a:gd name="connsiteX2041" fmla="*/ 9900152 w 11830043"/>
              <a:gd name="connsiteY2041" fmla="*/ 4594006 h 6533995"/>
              <a:gd name="connsiteX2042" fmla="*/ 9890432 w 11830043"/>
              <a:gd name="connsiteY2042" fmla="*/ 4603730 h 6533995"/>
              <a:gd name="connsiteX2043" fmla="*/ 9880648 w 11830043"/>
              <a:gd name="connsiteY2043" fmla="*/ 4594006 h 6533995"/>
              <a:gd name="connsiteX2044" fmla="*/ 9890432 w 11830043"/>
              <a:gd name="connsiteY2044" fmla="*/ 4584219 h 6533995"/>
              <a:gd name="connsiteX2045" fmla="*/ 9649203 w 11830043"/>
              <a:gd name="connsiteY2045" fmla="*/ 4584219 h 6533995"/>
              <a:gd name="connsiteX2046" fmla="*/ 9658923 w 11830043"/>
              <a:gd name="connsiteY2046" fmla="*/ 4594006 h 6533995"/>
              <a:gd name="connsiteX2047" fmla="*/ 9649203 w 11830043"/>
              <a:gd name="connsiteY2047" fmla="*/ 4603730 h 6533995"/>
              <a:gd name="connsiteX2048" fmla="*/ 9639483 w 11830043"/>
              <a:gd name="connsiteY2048" fmla="*/ 4594006 h 6533995"/>
              <a:gd name="connsiteX2049" fmla="*/ 9649203 w 11830043"/>
              <a:gd name="connsiteY2049" fmla="*/ 4584219 h 6533995"/>
              <a:gd name="connsiteX2050" fmla="*/ 9417695 w 11830043"/>
              <a:gd name="connsiteY2050" fmla="*/ 4584219 h 6533995"/>
              <a:gd name="connsiteX2051" fmla="*/ 9427416 w 11830043"/>
              <a:gd name="connsiteY2051" fmla="*/ 4594006 h 6533995"/>
              <a:gd name="connsiteX2052" fmla="*/ 9417695 w 11830043"/>
              <a:gd name="connsiteY2052" fmla="*/ 4603730 h 6533995"/>
              <a:gd name="connsiteX2053" fmla="*/ 9407911 w 11830043"/>
              <a:gd name="connsiteY2053" fmla="*/ 4594006 h 6533995"/>
              <a:gd name="connsiteX2054" fmla="*/ 9417695 w 11830043"/>
              <a:gd name="connsiteY2054" fmla="*/ 4584219 h 6533995"/>
              <a:gd name="connsiteX2055" fmla="*/ 9176467 w 11830043"/>
              <a:gd name="connsiteY2055" fmla="*/ 4584219 h 6533995"/>
              <a:gd name="connsiteX2056" fmla="*/ 9186187 w 11830043"/>
              <a:gd name="connsiteY2056" fmla="*/ 4594006 h 6533995"/>
              <a:gd name="connsiteX2057" fmla="*/ 9176467 w 11830043"/>
              <a:gd name="connsiteY2057" fmla="*/ 4603730 h 6533995"/>
              <a:gd name="connsiteX2058" fmla="*/ 9166683 w 11830043"/>
              <a:gd name="connsiteY2058" fmla="*/ 4594006 h 6533995"/>
              <a:gd name="connsiteX2059" fmla="*/ 9176467 w 11830043"/>
              <a:gd name="connsiteY2059" fmla="*/ 4584219 h 6533995"/>
              <a:gd name="connsiteX2060" fmla="*/ 8935237 w 11830043"/>
              <a:gd name="connsiteY2060" fmla="*/ 4584219 h 6533995"/>
              <a:gd name="connsiteX2061" fmla="*/ 8944958 w 11830043"/>
              <a:gd name="connsiteY2061" fmla="*/ 4594006 h 6533995"/>
              <a:gd name="connsiteX2062" fmla="*/ 8935237 w 11830043"/>
              <a:gd name="connsiteY2062" fmla="*/ 4603730 h 6533995"/>
              <a:gd name="connsiteX2063" fmla="*/ 8925454 w 11830043"/>
              <a:gd name="connsiteY2063" fmla="*/ 4594006 h 6533995"/>
              <a:gd name="connsiteX2064" fmla="*/ 8935237 w 11830043"/>
              <a:gd name="connsiteY2064" fmla="*/ 4584219 h 6533995"/>
              <a:gd name="connsiteX2065" fmla="*/ 8694009 w 11830043"/>
              <a:gd name="connsiteY2065" fmla="*/ 4584219 h 6533995"/>
              <a:gd name="connsiteX2066" fmla="*/ 8703730 w 11830043"/>
              <a:gd name="connsiteY2066" fmla="*/ 4594006 h 6533995"/>
              <a:gd name="connsiteX2067" fmla="*/ 8694009 w 11830043"/>
              <a:gd name="connsiteY2067" fmla="*/ 4603730 h 6533995"/>
              <a:gd name="connsiteX2068" fmla="*/ 8684289 w 11830043"/>
              <a:gd name="connsiteY2068" fmla="*/ 4594006 h 6533995"/>
              <a:gd name="connsiteX2069" fmla="*/ 8694009 w 11830043"/>
              <a:gd name="connsiteY2069" fmla="*/ 4584219 h 6533995"/>
              <a:gd name="connsiteX2070" fmla="*/ 8452781 w 11830043"/>
              <a:gd name="connsiteY2070" fmla="*/ 4584219 h 6533995"/>
              <a:gd name="connsiteX2071" fmla="*/ 8462566 w 11830043"/>
              <a:gd name="connsiteY2071" fmla="*/ 4594006 h 6533995"/>
              <a:gd name="connsiteX2072" fmla="*/ 8452781 w 11830043"/>
              <a:gd name="connsiteY2072" fmla="*/ 4603730 h 6533995"/>
              <a:gd name="connsiteX2073" fmla="*/ 8443061 w 11830043"/>
              <a:gd name="connsiteY2073" fmla="*/ 4594006 h 6533995"/>
              <a:gd name="connsiteX2074" fmla="*/ 8452781 w 11830043"/>
              <a:gd name="connsiteY2074" fmla="*/ 4584219 h 6533995"/>
              <a:gd name="connsiteX2075" fmla="*/ 8211553 w 11830043"/>
              <a:gd name="connsiteY2075" fmla="*/ 4584219 h 6533995"/>
              <a:gd name="connsiteX2076" fmla="*/ 8221273 w 11830043"/>
              <a:gd name="connsiteY2076" fmla="*/ 4594006 h 6533995"/>
              <a:gd name="connsiteX2077" fmla="*/ 8211553 w 11830043"/>
              <a:gd name="connsiteY2077" fmla="*/ 4603730 h 6533995"/>
              <a:gd name="connsiteX2078" fmla="*/ 8201769 w 11830043"/>
              <a:gd name="connsiteY2078" fmla="*/ 4594006 h 6533995"/>
              <a:gd name="connsiteX2079" fmla="*/ 8211553 w 11830043"/>
              <a:gd name="connsiteY2079" fmla="*/ 4584219 h 6533995"/>
              <a:gd name="connsiteX2080" fmla="*/ 7970260 w 11830043"/>
              <a:gd name="connsiteY2080" fmla="*/ 4584219 h 6533995"/>
              <a:gd name="connsiteX2081" fmla="*/ 7980044 w 11830043"/>
              <a:gd name="connsiteY2081" fmla="*/ 4594006 h 6533995"/>
              <a:gd name="connsiteX2082" fmla="*/ 7970260 w 11830043"/>
              <a:gd name="connsiteY2082" fmla="*/ 4603730 h 6533995"/>
              <a:gd name="connsiteX2083" fmla="*/ 7960477 w 11830043"/>
              <a:gd name="connsiteY2083" fmla="*/ 4594006 h 6533995"/>
              <a:gd name="connsiteX2084" fmla="*/ 7970260 w 11830043"/>
              <a:gd name="connsiteY2084" fmla="*/ 4584219 h 6533995"/>
              <a:gd name="connsiteX2085" fmla="*/ 7729032 w 11830043"/>
              <a:gd name="connsiteY2085" fmla="*/ 4584219 h 6533995"/>
              <a:gd name="connsiteX2086" fmla="*/ 7738753 w 11830043"/>
              <a:gd name="connsiteY2086" fmla="*/ 4594006 h 6533995"/>
              <a:gd name="connsiteX2087" fmla="*/ 7729032 w 11830043"/>
              <a:gd name="connsiteY2087" fmla="*/ 4603730 h 6533995"/>
              <a:gd name="connsiteX2088" fmla="*/ 7719249 w 11830043"/>
              <a:gd name="connsiteY2088" fmla="*/ 4594006 h 6533995"/>
              <a:gd name="connsiteX2089" fmla="*/ 7729032 w 11830043"/>
              <a:gd name="connsiteY2089" fmla="*/ 4584219 h 6533995"/>
              <a:gd name="connsiteX2090" fmla="*/ 7487803 w 11830043"/>
              <a:gd name="connsiteY2090" fmla="*/ 4584219 h 6533995"/>
              <a:gd name="connsiteX2091" fmla="*/ 7497524 w 11830043"/>
              <a:gd name="connsiteY2091" fmla="*/ 4594006 h 6533995"/>
              <a:gd name="connsiteX2092" fmla="*/ 7487803 w 11830043"/>
              <a:gd name="connsiteY2092" fmla="*/ 4603730 h 6533995"/>
              <a:gd name="connsiteX2093" fmla="*/ 7478019 w 11830043"/>
              <a:gd name="connsiteY2093" fmla="*/ 4594006 h 6533995"/>
              <a:gd name="connsiteX2094" fmla="*/ 7487803 w 11830043"/>
              <a:gd name="connsiteY2094" fmla="*/ 4584219 h 6533995"/>
              <a:gd name="connsiteX2095" fmla="*/ 7246575 w 11830043"/>
              <a:gd name="connsiteY2095" fmla="*/ 4584219 h 6533995"/>
              <a:gd name="connsiteX2096" fmla="*/ 7256359 w 11830043"/>
              <a:gd name="connsiteY2096" fmla="*/ 4594006 h 6533995"/>
              <a:gd name="connsiteX2097" fmla="*/ 7246575 w 11830043"/>
              <a:gd name="connsiteY2097" fmla="*/ 4603730 h 6533995"/>
              <a:gd name="connsiteX2098" fmla="*/ 7236855 w 11830043"/>
              <a:gd name="connsiteY2098" fmla="*/ 4594006 h 6533995"/>
              <a:gd name="connsiteX2099" fmla="*/ 7246575 w 11830043"/>
              <a:gd name="connsiteY2099" fmla="*/ 4584219 h 6533995"/>
              <a:gd name="connsiteX2100" fmla="*/ 7005346 w 11830043"/>
              <a:gd name="connsiteY2100" fmla="*/ 4584219 h 6533995"/>
              <a:gd name="connsiteX2101" fmla="*/ 7015130 w 11830043"/>
              <a:gd name="connsiteY2101" fmla="*/ 4594006 h 6533995"/>
              <a:gd name="connsiteX2102" fmla="*/ 7005346 w 11830043"/>
              <a:gd name="connsiteY2102" fmla="*/ 4603730 h 6533995"/>
              <a:gd name="connsiteX2103" fmla="*/ 6995626 w 11830043"/>
              <a:gd name="connsiteY2103" fmla="*/ 4594006 h 6533995"/>
              <a:gd name="connsiteX2104" fmla="*/ 7005346 w 11830043"/>
              <a:gd name="connsiteY2104" fmla="*/ 4584219 h 6533995"/>
              <a:gd name="connsiteX2105" fmla="*/ 6764118 w 11830043"/>
              <a:gd name="connsiteY2105" fmla="*/ 4584219 h 6533995"/>
              <a:gd name="connsiteX2106" fmla="*/ 6773902 w 11830043"/>
              <a:gd name="connsiteY2106" fmla="*/ 4594006 h 6533995"/>
              <a:gd name="connsiteX2107" fmla="*/ 6764118 w 11830043"/>
              <a:gd name="connsiteY2107" fmla="*/ 4603730 h 6533995"/>
              <a:gd name="connsiteX2108" fmla="*/ 6754335 w 11830043"/>
              <a:gd name="connsiteY2108" fmla="*/ 4594006 h 6533995"/>
              <a:gd name="connsiteX2109" fmla="*/ 6764118 w 11830043"/>
              <a:gd name="connsiteY2109" fmla="*/ 4584219 h 6533995"/>
              <a:gd name="connsiteX2110" fmla="*/ 6522889 w 11830043"/>
              <a:gd name="connsiteY2110" fmla="*/ 4584219 h 6533995"/>
              <a:gd name="connsiteX2111" fmla="*/ 6532610 w 11830043"/>
              <a:gd name="connsiteY2111" fmla="*/ 4594006 h 6533995"/>
              <a:gd name="connsiteX2112" fmla="*/ 6522889 w 11830043"/>
              <a:gd name="connsiteY2112" fmla="*/ 4603730 h 6533995"/>
              <a:gd name="connsiteX2113" fmla="*/ 6513105 w 11830043"/>
              <a:gd name="connsiteY2113" fmla="*/ 4594006 h 6533995"/>
              <a:gd name="connsiteX2114" fmla="*/ 6522889 w 11830043"/>
              <a:gd name="connsiteY2114" fmla="*/ 4584219 h 6533995"/>
              <a:gd name="connsiteX2115" fmla="*/ 6281661 w 11830043"/>
              <a:gd name="connsiteY2115" fmla="*/ 4584219 h 6533995"/>
              <a:gd name="connsiteX2116" fmla="*/ 6291381 w 11830043"/>
              <a:gd name="connsiteY2116" fmla="*/ 4594006 h 6533995"/>
              <a:gd name="connsiteX2117" fmla="*/ 6281661 w 11830043"/>
              <a:gd name="connsiteY2117" fmla="*/ 4603730 h 6533995"/>
              <a:gd name="connsiteX2118" fmla="*/ 6271877 w 11830043"/>
              <a:gd name="connsiteY2118" fmla="*/ 4594006 h 6533995"/>
              <a:gd name="connsiteX2119" fmla="*/ 6281661 w 11830043"/>
              <a:gd name="connsiteY2119" fmla="*/ 4584219 h 6533995"/>
              <a:gd name="connsiteX2120" fmla="*/ 6040432 w 11830043"/>
              <a:gd name="connsiteY2120" fmla="*/ 4584219 h 6533995"/>
              <a:gd name="connsiteX2121" fmla="*/ 6050216 w 11830043"/>
              <a:gd name="connsiteY2121" fmla="*/ 4594006 h 6533995"/>
              <a:gd name="connsiteX2122" fmla="*/ 6040432 w 11830043"/>
              <a:gd name="connsiteY2122" fmla="*/ 4603730 h 6533995"/>
              <a:gd name="connsiteX2123" fmla="*/ 6030712 w 11830043"/>
              <a:gd name="connsiteY2123" fmla="*/ 4594006 h 6533995"/>
              <a:gd name="connsiteX2124" fmla="*/ 6040432 w 11830043"/>
              <a:gd name="connsiteY2124" fmla="*/ 4584219 h 6533995"/>
              <a:gd name="connsiteX2125" fmla="*/ 5799205 w 11830043"/>
              <a:gd name="connsiteY2125" fmla="*/ 4584219 h 6533995"/>
              <a:gd name="connsiteX2126" fmla="*/ 5808989 w 11830043"/>
              <a:gd name="connsiteY2126" fmla="*/ 4594006 h 6533995"/>
              <a:gd name="connsiteX2127" fmla="*/ 5799205 w 11830043"/>
              <a:gd name="connsiteY2127" fmla="*/ 4603730 h 6533995"/>
              <a:gd name="connsiteX2128" fmla="*/ 5789486 w 11830043"/>
              <a:gd name="connsiteY2128" fmla="*/ 4594006 h 6533995"/>
              <a:gd name="connsiteX2129" fmla="*/ 5799205 w 11830043"/>
              <a:gd name="connsiteY2129" fmla="*/ 4584219 h 6533995"/>
              <a:gd name="connsiteX2130" fmla="*/ 5557991 w 11830043"/>
              <a:gd name="connsiteY2130" fmla="*/ 4584219 h 6533995"/>
              <a:gd name="connsiteX2131" fmla="*/ 5567774 w 11830043"/>
              <a:gd name="connsiteY2131" fmla="*/ 4594006 h 6533995"/>
              <a:gd name="connsiteX2132" fmla="*/ 5557991 w 11830043"/>
              <a:gd name="connsiteY2132" fmla="*/ 4603730 h 6533995"/>
              <a:gd name="connsiteX2133" fmla="*/ 5548208 w 11830043"/>
              <a:gd name="connsiteY2133" fmla="*/ 4594006 h 6533995"/>
              <a:gd name="connsiteX2134" fmla="*/ 5557991 w 11830043"/>
              <a:gd name="connsiteY2134" fmla="*/ 4584219 h 6533995"/>
              <a:gd name="connsiteX2135" fmla="*/ 5316710 w 11830043"/>
              <a:gd name="connsiteY2135" fmla="*/ 4584219 h 6533995"/>
              <a:gd name="connsiteX2136" fmla="*/ 5326429 w 11830043"/>
              <a:gd name="connsiteY2136" fmla="*/ 4594006 h 6533995"/>
              <a:gd name="connsiteX2137" fmla="*/ 5316710 w 11830043"/>
              <a:gd name="connsiteY2137" fmla="*/ 4603730 h 6533995"/>
              <a:gd name="connsiteX2138" fmla="*/ 5306924 w 11830043"/>
              <a:gd name="connsiteY2138" fmla="*/ 4594006 h 6533995"/>
              <a:gd name="connsiteX2139" fmla="*/ 5316710 w 11830043"/>
              <a:gd name="connsiteY2139" fmla="*/ 4584219 h 6533995"/>
              <a:gd name="connsiteX2140" fmla="*/ 5075486 w 11830043"/>
              <a:gd name="connsiteY2140" fmla="*/ 4584219 h 6533995"/>
              <a:gd name="connsiteX2141" fmla="*/ 5085202 w 11830043"/>
              <a:gd name="connsiteY2141" fmla="*/ 4594006 h 6533995"/>
              <a:gd name="connsiteX2142" fmla="*/ 5075486 w 11830043"/>
              <a:gd name="connsiteY2142" fmla="*/ 4603730 h 6533995"/>
              <a:gd name="connsiteX2143" fmla="*/ 5065705 w 11830043"/>
              <a:gd name="connsiteY2143" fmla="*/ 4594006 h 6533995"/>
              <a:gd name="connsiteX2144" fmla="*/ 5075486 w 11830043"/>
              <a:gd name="connsiteY2144" fmla="*/ 4584219 h 6533995"/>
              <a:gd name="connsiteX2145" fmla="*/ 4834252 w 11830043"/>
              <a:gd name="connsiteY2145" fmla="*/ 4584219 h 6533995"/>
              <a:gd name="connsiteX2146" fmla="*/ 4844040 w 11830043"/>
              <a:gd name="connsiteY2146" fmla="*/ 4594006 h 6533995"/>
              <a:gd name="connsiteX2147" fmla="*/ 4834252 w 11830043"/>
              <a:gd name="connsiteY2147" fmla="*/ 4603730 h 6533995"/>
              <a:gd name="connsiteX2148" fmla="*/ 4824534 w 11830043"/>
              <a:gd name="connsiteY2148" fmla="*/ 4594006 h 6533995"/>
              <a:gd name="connsiteX2149" fmla="*/ 4834252 w 11830043"/>
              <a:gd name="connsiteY2149" fmla="*/ 4584219 h 6533995"/>
              <a:gd name="connsiteX2150" fmla="*/ 4593019 w 11830043"/>
              <a:gd name="connsiteY2150" fmla="*/ 4584219 h 6533995"/>
              <a:gd name="connsiteX2151" fmla="*/ 4602795 w 11830043"/>
              <a:gd name="connsiteY2151" fmla="*/ 4594006 h 6533995"/>
              <a:gd name="connsiteX2152" fmla="*/ 4593019 w 11830043"/>
              <a:gd name="connsiteY2152" fmla="*/ 4603730 h 6533995"/>
              <a:gd name="connsiteX2153" fmla="*/ 4583304 w 11830043"/>
              <a:gd name="connsiteY2153" fmla="*/ 4594006 h 6533995"/>
              <a:gd name="connsiteX2154" fmla="*/ 4593019 w 11830043"/>
              <a:gd name="connsiteY2154" fmla="*/ 4584219 h 6533995"/>
              <a:gd name="connsiteX2155" fmla="*/ 4351806 w 11830043"/>
              <a:gd name="connsiteY2155" fmla="*/ 4584219 h 6533995"/>
              <a:gd name="connsiteX2156" fmla="*/ 4361580 w 11830043"/>
              <a:gd name="connsiteY2156" fmla="*/ 4594006 h 6533995"/>
              <a:gd name="connsiteX2157" fmla="*/ 4351806 w 11830043"/>
              <a:gd name="connsiteY2157" fmla="*/ 4603730 h 6533995"/>
              <a:gd name="connsiteX2158" fmla="*/ 4342006 w 11830043"/>
              <a:gd name="connsiteY2158" fmla="*/ 4594006 h 6533995"/>
              <a:gd name="connsiteX2159" fmla="*/ 4351806 w 11830043"/>
              <a:gd name="connsiteY2159" fmla="*/ 4584219 h 6533995"/>
              <a:gd name="connsiteX2160" fmla="*/ 4110581 w 11830043"/>
              <a:gd name="connsiteY2160" fmla="*/ 4584219 h 6533995"/>
              <a:gd name="connsiteX2161" fmla="*/ 4120362 w 11830043"/>
              <a:gd name="connsiteY2161" fmla="*/ 4594006 h 6533995"/>
              <a:gd name="connsiteX2162" fmla="*/ 4110581 w 11830043"/>
              <a:gd name="connsiteY2162" fmla="*/ 4603730 h 6533995"/>
              <a:gd name="connsiteX2163" fmla="*/ 4100799 w 11830043"/>
              <a:gd name="connsiteY2163" fmla="*/ 4594006 h 6533995"/>
              <a:gd name="connsiteX2164" fmla="*/ 4110581 w 11830043"/>
              <a:gd name="connsiteY2164" fmla="*/ 4584219 h 6533995"/>
              <a:gd name="connsiteX2165" fmla="*/ 3869431 w 11830043"/>
              <a:gd name="connsiteY2165" fmla="*/ 4584219 h 6533995"/>
              <a:gd name="connsiteX2166" fmla="*/ 3879151 w 11830043"/>
              <a:gd name="connsiteY2166" fmla="*/ 4594006 h 6533995"/>
              <a:gd name="connsiteX2167" fmla="*/ 3869431 w 11830043"/>
              <a:gd name="connsiteY2167" fmla="*/ 4603730 h 6533995"/>
              <a:gd name="connsiteX2168" fmla="*/ 3859648 w 11830043"/>
              <a:gd name="connsiteY2168" fmla="*/ 4594006 h 6533995"/>
              <a:gd name="connsiteX2169" fmla="*/ 3869431 w 11830043"/>
              <a:gd name="connsiteY2169" fmla="*/ 4584219 h 6533995"/>
              <a:gd name="connsiteX2170" fmla="*/ 3628212 w 11830043"/>
              <a:gd name="connsiteY2170" fmla="*/ 4584219 h 6533995"/>
              <a:gd name="connsiteX2171" fmla="*/ 3637936 w 11830043"/>
              <a:gd name="connsiteY2171" fmla="*/ 4594006 h 6533995"/>
              <a:gd name="connsiteX2172" fmla="*/ 3628212 w 11830043"/>
              <a:gd name="connsiteY2172" fmla="*/ 4603730 h 6533995"/>
              <a:gd name="connsiteX2173" fmla="*/ 3618432 w 11830043"/>
              <a:gd name="connsiteY2173" fmla="*/ 4594006 h 6533995"/>
              <a:gd name="connsiteX2174" fmla="*/ 3628212 w 11830043"/>
              <a:gd name="connsiteY2174" fmla="*/ 4584219 h 6533995"/>
              <a:gd name="connsiteX2175" fmla="*/ 3386959 w 11830043"/>
              <a:gd name="connsiteY2175" fmla="*/ 4584219 h 6533995"/>
              <a:gd name="connsiteX2176" fmla="*/ 3396744 w 11830043"/>
              <a:gd name="connsiteY2176" fmla="*/ 4594006 h 6533995"/>
              <a:gd name="connsiteX2177" fmla="*/ 3386959 w 11830043"/>
              <a:gd name="connsiteY2177" fmla="*/ 4603730 h 6533995"/>
              <a:gd name="connsiteX2178" fmla="*/ 3377237 w 11830043"/>
              <a:gd name="connsiteY2178" fmla="*/ 4594006 h 6533995"/>
              <a:gd name="connsiteX2179" fmla="*/ 3386959 w 11830043"/>
              <a:gd name="connsiteY2179" fmla="*/ 4584219 h 6533995"/>
              <a:gd name="connsiteX2180" fmla="*/ 3145752 w 11830043"/>
              <a:gd name="connsiteY2180" fmla="*/ 4584219 h 6533995"/>
              <a:gd name="connsiteX2181" fmla="*/ 3155533 w 11830043"/>
              <a:gd name="connsiteY2181" fmla="*/ 4594006 h 6533995"/>
              <a:gd name="connsiteX2182" fmla="*/ 3145752 w 11830043"/>
              <a:gd name="connsiteY2182" fmla="*/ 4603730 h 6533995"/>
              <a:gd name="connsiteX2183" fmla="*/ 3136033 w 11830043"/>
              <a:gd name="connsiteY2183" fmla="*/ 4594006 h 6533995"/>
              <a:gd name="connsiteX2184" fmla="*/ 3145752 w 11830043"/>
              <a:gd name="connsiteY2184" fmla="*/ 4584219 h 6533995"/>
              <a:gd name="connsiteX2185" fmla="*/ 2904574 w 11830043"/>
              <a:gd name="connsiteY2185" fmla="*/ 4584219 h 6533995"/>
              <a:gd name="connsiteX2186" fmla="*/ 2914356 w 11830043"/>
              <a:gd name="connsiteY2186" fmla="*/ 4594006 h 6533995"/>
              <a:gd name="connsiteX2187" fmla="*/ 2904574 w 11830043"/>
              <a:gd name="connsiteY2187" fmla="*/ 4603730 h 6533995"/>
              <a:gd name="connsiteX2188" fmla="*/ 2894792 w 11830043"/>
              <a:gd name="connsiteY2188" fmla="*/ 4594006 h 6533995"/>
              <a:gd name="connsiteX2189" fmla="*/ 2904574 w 11830043"/>
              <a:gd name="connsiteY2189" fmla="*/ 4584219 h 6533995"/>
              <a:gd name="connsiteX2190" fmla="*/ 2663275 w 11830043"/>
              <a:gd name="connsiteY2190" fmla="*/ 4584219 h 6533995"/>
              <a:gd name="connsiteX2191" fmla="*/ 2673000 w 11830043"/>
              <a:gd name="connsiteY2191" fmla="*/ 4594006 h 6533995"/>
              <a:gd name="connsiteX2192" fmla="*/ 2663275 w 11830043"/>
              <a:gd name="connsiteY2192" fmla="*/ 4603730 h 6533995"/>
              <a:gd name="connsiteX2193" fmla="*/ 2653493 w 11830043"/>
              <a:gd name="connsiteY2193" fmla="*/ 4594006 h 6533995"/>
              <a:gd name="connsiteX2194" fmla="*/ 2663275 w 11830043"/>
              <a:gd name="connsiteY2194" fmla="*/ 4584219 h 6533995"/>
              <a:gd name="connsiteX2195" fmla="*/ 2422038 w 11830043"/>
              <a:gd name="connsiteY2195" fmla="*/ 4584219 h 6533995"/>
              <a:gd name="connsiteX2196" fmla="*/ 2431755 w 11830043"/>
              <a:gd name="connsiteY2196" fmla="*/ 4594006 h 6533995"/>
              <a:gd name="connsiteX2197" fmla="*/ 2422038 w 11830043"/>
              <a:gd name="connsiteY2197" fmla="*/ 4603730 h 6533995"/>
              <a:gd name="connsiteX2198" fmla="*/ 2412258 w 11830043"/>
              <a:gd name="connsiteY2198" fmla="*/ 4594006 h 6533995"/>
              <a:gd name="connsiteX2199" fmla="*/ 2422038 w 11830043"/>
              <a:gd name="connsiteY2199" fmla="*/ 4584219 h 6533995"/>
              <a:gd name="connsiteX2200" fmla="*/ 2180796 w 11830043"/>
              <a:gd name="connsiteY2200" fmla="*/ 4584219 h 6533995"/>
              <a:gd name="connsiteX2201" fmla="*/ 2190581 w 11830043"/>
              <a:gd name="connsiteY2201" fmla="*/ 4594006 h 6533995"/>
              <a:gd name="connsiteX2202" fmla="*/ 2180796 w 11830043"/>
              <a:gd name="connsiteY2202" fmla="*/ 4603730 h 6533995"/>
              <a:gd name="connsiteX2203" fmla="*/ 2171085 w 11830043"/>
              <a:gd name="connsiteY2203" fmla="*/ 4594006 h 6533995"/>
              <a:gd name="connsiteX2204" fmla="*/ 2180796 w 11830043"/>
              <a:gd name="connsiteY2204" fmla="*/ 4584219 h 6533995"/>
              <a:gd name="connsiteX2205" fmla="*/ 1939583 w 11830043"/>
              <a:gd name="connsiteY2205" fmla="*/ 4584219 h 6533995"/>
              <a:gd name="connsiteX2206" fmla="*/ 1949366 w 11830043"/>
              <a:gd name="connsiteY2206" fmla="*/ 4594006 h 6533995"/>
              <a:gd name="connsiteX2207" fmla="*/ 1939583 w 11830043"/>
              <a:gd name="connsiteY2207" fmla="*/ 4603730 h 6533995"/>
              <a:gd name="connsiteX2208" fmla="*/ 1929861 w 11830043"/>
              <a:gd name="connsiteY2208" fmla="*/ 4594006 h 6533995"/>
              <a:gd name="connsiteX2209" fmla="*/ 1939583 w 11830043"/>
              <a:gd name="connsiteY2209" fmla="*/ 4584219 h 6533995"/>
              <a:gd name="connsiteX2210" fmla="*/ 1698332 w 11830043"/>
              <a:gd name="connsiteY2210" fmla="*/ 4584219 h 6533995"/>
              <a:gd name="connsiteX2211" fmla="*/ 1708118 w 11830043"/>
              <a:gd name="connsiteY2211" fmla="*/ 4594006 h 6533995"/>
              <a:gd name="connsiteX2212" fmla="*/ 1698332 w 11830043"/>
              <a:gd name="connsiteY2212" fmla="*/ 4603730 h 6533995"/>
              <a:gd name="connsiteX2213" fmla="*/ 1688548 w 11830043"/>
              <a:gd name="connsiteY2213" fmla="*/ 4594006 h 6533995"/>
              <a:gd name="connsiteX2214" fmla="*/ 1698332 w 11830043"/>
              <a:gd name="connsiteY2214" fmla="*/ 4584219 h 6533995"/>
              <a:gd name="connsiteX2215" fmla="*/ 1457108 w 11830043"/>
              <a:gd name="connsiteY2215" fmla="*/ 4584219 h 6533995"/>
              <a:gd name="connsiteX2216" fmla="*/ 1466828 w 11830043"/>
              <a:gd name="connsiteY2216" fmla="*/ 4594006 h 6533995"/>
              <a:gd name="connsiteX2217" fmla="*/ 1457108 w 11830043"/>
              <a:gd name="connsiteY2217" fmla="*/ 4603730 h 6533995"/>
              <a:gd name="connsiteX2218" fmla="*/ 1447324 w 11830043"/>
              <a:gd name="connsiteY2218" fmla="*/ 4594006 h 6533995"/>
              <a:gd name="connsiteX2219" fmla="*/ 1457108 w 11830043"/>
              <a:gd name="connsiteY2219" fmla="*/ 4584219 h 6533995"/>
              <a:gd name="connsiteX2220" fmla="*/ 1215886 w 11830043"/>
              <a:gd name="connsiteY2220" fmla="*/ 4584219 h 6533995"/>
              <a:gd name="connsiteX2221" fmla="*/ 1225670 w 11830043"/>
              <a:gd name="connsiteY2221" fmla="*/ 4594006 h 6533995"/>
              <a:gd name="connsiteX2222" fmla="*/ 1215886 w 11830043"/>
              <a:gd name="connsiteY2222" fmla="*/ 4603730 h 6533995"/>
              <a:gd name="connsiteX2223" fmla="*/ 1206167 w 11830043"/>
              <a:gd name="connsiteY2223" fmla="*/ 4594006 h 6533995"/>
              <a:gd name="connsiteX2224" fmla="*/ 1215886 w 11830043"/>
              <a:gd name="connsiteY2224" fmla="*/ 4584219 h 6533995"/>
              <a:gd name="connsiteX2225" fmla="*/ 974666 w 11830043"/>
              <a:gd name="connsiteY2225" fmla="*/ 4584219 h 6533995"/>
              <a:gd name="connsiteX2226" fmla="*/ 984450 w 11830043"/>
              <a:gd name="connsiteY2226" fmla="*/ 4594006 h 6533995"/>
              <a:gd name="connsiteX2227" fmla="*/ 974666 w 11830043"/>
              <a:gd name="connsiteY2227" fmla="*/ 4603730 h 6533995"/>
              <a:gd name="connsiteX2228" fmla="*/ 964947 w 11830043"/>
              <a:gd name="connsiteY2228" fmla="*/ 4594006 h 6533995"/>
              <a:gd name="connsiteX2229" fmla="*/ 974666 w 11830043"/>
              <a:gd name="connsiteY2229" fmla="*/ 4584219 h 6533995"/>
              <a:gd name="connsiteX2230" fmla="*/ 733446 w 11830043"/>
              <a:gd name="connsiteY2230" fmla="*/ 4584219 h 6533995"/>
              <a:gd name="connsiteX2231" fmla="*/ 743166 w 11830043"/>
              <a:gd name="connsiteY2231" fmla="*/ 4594006 h 6533995"/>
              <a:gd name="connsiteX2232" fmla="*/ 733446 w 11830043"/>
              <a:gd name="connsiteY2232" fmla="*/ 4603730 h 6533995"/>
              <a:gd name="connsiteX2233" fmla="*/ 723663 w 11830043"/>
              <a:gd name="connsiteY2233" fmla="*/ 4594006 h 6533995"/>
              <a:gd name="connsiteX2234" fmla="*/ 733446 w 11830043"/>
              <a:gd name="connsiteY2234" fmla="*/ 4584219 h 6533995"/>
              <a:gd name="connsiteX2235" fmla="*/ 492226 w 11830043"/>
              <a:gd name="connsiteY2235" fmla="*/ 4584219 h 6533995"/>
              <a:gd name="connsiteX2236" fmla="*/ 501946 w 11830043"/>
              <a:gd name="connsiteY2236" fmla="*/ 4594006 h 6533995"/>
              <a:gd name="connsiteX2237" fmla="*/ 492226 w 11830043"/>
              <a:gd name="connsiteY2237" fmla="*/ 4603730 h 6533995"/>
              <a:gd name="connsiteX2238" fmla="*/ 482442 w 11830043"/>
              <a:gd name="connsiteY2238" fmla="*/ 4594006 h 6533995"/>
              <a:gd name="connsiteX2239" fmla="*/ 492226 w 11830043"/>
              <a:gd name="connsiteY2239" fmla="*/ 4584219 h 6533995"/>
              <a:gd name="connsiteX2240" fmla="*/ 251006 w 11830043"/>
              <a:gd name="connsiteY2240" fmla="*/ 4584219 h 6533995"/>
              <a:gd name="connsiteX2241" fmla="*/ 260790 w 11830043"/>
              <a:gd name="connsiteY2241" fmla="*/ 4594006 h 6533995"/>
              <a:gd name="connsiteX2242" fmla="*/ 251006 w 11830043"/>
              <a:gd name="connsiteY2242" fmla="*/ 4603730 h 6533995"/>
              <a:gd name="connsiteX2243" fmla="*/ 241286 w 11830043"/>
              <a:gd name="connsiteY2243" fmla="*/ 4594006 h 6533995"/>
              <a:gd name="connsiteX2244" fmla="*/ 251006 w 11830043"/>
              <a:gd name="connsiteY2244" fmla="*/ 4584219 h 6533995"/>
              <a:gd name="connsiteX2245" fmla="*/ 9723 w 11830043"/>
              <a:gd name="connsiteY2245" fmla="*/ 4584219 h 6533995"/>
              <a:gd name="connsiteX2246" fmla="*/ 19507 w 11830043"/>
              <a:gd name="connsiteY2246" fmla="*/ 4594006 h 6533995"/>
              <a:gd name="connsiteX2247" fmla="*/ 9723 w 11830043"/>
              <a:gd name="connsiteY2247" fmla="*/ 4603730 h 6533995"/>
              <a:gd name="connsiteX2248" fmla="*/ 3 w 11830043"/>
              <a:gd name="connsiteY2248" fmla="*/ 4594006 h 6533995"/>
              <a:gd name="connsiteX2249" fmla="*/ 9723 w 11830043"/>
              <a:gd name="connsiteY2249" fmla="*/ 4584219 h 6533995"/>
              <a:gd name="connsiteX2250" fmla="*/ 11820259 w 11830043"/>
              <a:gd name="connsiteY2250" fmla="*/ 4342968 h 6533995"/>
              <a:gd name="connsiteX2251" fmla="*/ 11830043 w 11830043"/>
              <a:gd name="connsiteY2251" fmla="*/ 4352692 h 6533995"/>
              <a:gd name="connsiteX2252" fmla="*/ 11820259 w 11830043"/>
              <a:gd name="connsiteY2252" fmla="*/ 4362479 h 6533995"/>
              <a:gd name="connsiteX2253" fmla="*/ 11810539 w 11830043"/>
              <a:gd name="connsiteY2253" fmla="*/ 4352692 h 6533995"/>
              <a:gd name="connsiteX2254" fmla="*/ 11820259 w 11830043"/>
              <a:gd name="connsiteY2254" fmla="*/ 4342968 h 6533995"/>
              <a:gd name="connsiteX2255" fmla="*/ 11579030 w 11830043"/>
              <a:gd name="connsiteY2255" fmla="*/ 4342968 h 6533995"/>
              <a:gd name="connsiteX2256" fmla="*/ 11588815 w 11830043"/>
              <a:gd name="connsiteY2256" fmla="*/ 4352692 h 6533995"/>
              <a:gd name="connsiteX2257" fmla="*/ 11579030 w 11830043"/>
              <a:gd name="connsiteY2257" fmla="*/ 4362479 h 6533995"/>
              <a:gd name="connsiteX2258" fmla="*/ 11569310 w 11830043"/>
              <a:gd name="connsiteY2258" fmla="*/ 4352692 h 6533995"/>
              <a:gd name="connsiteX2259" fmla="*/ 11579030 w 11830043"/>
              <a:gd name="connsiteY2259" fmla="*/ 4342968 h 6533995"/>
              <a:gd name="connsiteX2260" fmla="*/ 11337802 w 11830043"/>
              <a:gd name="connsiteY2260" fmla="*/ 4342968 h 6533995"/>
              <a:gd name="connsiteX2261" fmla="*/ 11347587 w 11830043"/>
              <a:gd name="connsiteY2261" fmla="*/ 4352692 h 6533995"/>
              <a:gd name="connsiteX2262" fmla="*/ 11337802 w 11830043"/>
              <a:gd name="connsiteY2262" fmla="*/ 4362479 h 6533995"/>
              <a:gd name="connsiteX2263" fmla="*/ 11328082 w 11830043"/>
              <a:gd name="connsiteY2263" fmla="*/ 4352692 h 6533995"/>
              <a:gd name="connsiteX2264" fmla="*/ 11337802 w 11830043"/>
              <a:gd name="connsiteY2264" fmla="*/ 4342968 h 6533995"/>
              <a:gd name="connsiteX2265" fmla="*/ 11096574 w 11830043"/>
              <a:gd name="connsiteY2265" fmla="*/ 4342968 h 6533995"/>
              <a:gd name="connsiteX2266" fmla="*/ 11106294 w 11830043"/>
              <a:gd name="connsiteY2266" fmla="*/ 4352692 h 6533995"/>
              <a:gd name="connsiteX2267" fmla="*/ 11096574 w 11830043"/>
              <a:gd name="connsiteY2267" fmla="*/ 4362479 h 6533995"/>
              <a:gd name="connsiteX2268" fmla="*/ 11086790 w 11830043"/>
              <a:gd name="connsiteY2268" fmla="*/ 4352692 h 6533995"/>
              <a:gd name="connsiteX2269" fmla="*/ 11096574 w 11830043"/>
              <a:gd name="connsiteY2269" fmla="*/ 4342968 h 6533995"/>
              <a:gd name="connsiteX2270" fmla="*/ 10855345 w 11830043"/>
              <a:gd name="connsiteY2270" fmla="*/ 4342968 h 6533995"/>
              <a:gd name="connsiteX2271" fmla="*/ 10865065 w 11830043"/>
              <a:gd name="connsiteY2271" fmla="*/ 4352692 h 6533995"/>
              <a:gd name="connsiteX2272" fmla="*/ 10855345 w 11830043"/>
              <a:gd name="connsiteY2272" fmla="*/ 4362479 h 6533995"/>
              <a:gd name="connsiteX2273" fmla="*/ 10845625 w 11830043"/>
              <a:gd name="connsiteY2273" fmla="*/ 4352692 h 6533995"/>
              <a:gd name="connsiteX2274" fmla="*/ 10855345 w 11830043"/>
              <a:gd name="connsiteY2274" fmla="*/ 4342968 h 6533995"/>
              <a:gd name="connsiteX2275" fmla="*/ 10614116 w 11830043"/>
              <a:gd name="connsiteY2275" fmla="*/ 4342968 h 6533995"/>
              <a:gd name="connsiteX2276" fmla="*/ 10623901 w 11830043"/>
              <a:gd name="connsiteY2276" fmla="*/ 4352692 h 6533995"/>
              <a:gd name="connsiteX2277" fmla="*/ 10614116 w 11830043"/>
              <a:gd name="connsiteY2277" fmla="*/ 4362479 h 6533995"/>
              <a:gd name="connsiteX2278" fmla="*/ 10604396 w 11830043"/>
              <a:gd name="connsiteY2278" fmla="*/ 4352692 h 6533995"/>
              <a:gd name="connsiteX2279" fmla="*/ 10614116 w 11830043"/>
              <a:gd name="connsiteY2279" fmla="*/ 4342968 h 6533995"/>
              <a:gd name="connsiteX2280" fmla="*/ 10372888 w 11830043"/>
              <a:gd name="connsiteY2280" fmla="*/ 4342968 h 6533995"/>
              <a:gd name="connsiteX2281" fmla="*/ 10382673 w 11830043"/>
              <a:gd name="connsiteY2281" fmla="*/ 4352692 h 6533995"/>
              <a:gd name="connsiteX2282" fmla="*/ 10372888 w 11830043"/>
              <a:gd name="connsiteY2282" fmla="*/ 4362479 h 6533995"/>
              <a:gd name="connsiteX2283" fmla="*/ 10363168 w 11830043"/>
              <a:gd name="connsiteY2283" fmla="*/ 4352692 h 6533995"/>
              <a:gd name="connsiteX2284" fmla="*/ 10372888 w 11830043"/>
              <a:gd name="connsiteY2284" fmla="*/ 4342968 h 6533995"/>
              <a:gd name="connsiteX2285" fmla="*/ 10131660 w 11830043"/>
              <a:gd name="connsiteY2285" fmla="*/ 4342968 h 6533995"/>
              <a:gd name="connsiteX2286" fmla="*/ 10141444 w 11830043"/>
              <a:gd name="connsiteY2286" fmla="*/ 4352692 h 6533995"/>
              <a:gd name="connsiteX2287" fmla="*/ 10131660 w 11830043"/>
              <a:gd name="connsiteY2287" fmla="*/ 4362479 h 6533995"/>
              <a:gd name="connsiteX2288" fmla="*/ 10121940 w 11830043"/>
              <a:gd name="connsiteY2288" fmla="*/ 4352692 h 6533995"/>
              <a:gd name="connsiteX2289" fmla="*/ 10131660 w 11830043"/>
              <a:gd name="connsiteY2289" fmla="*/ 4342968 h 6533995"/>
              <a:gd name="connsiteX2290" fmla="*/ 9890432 w 11830043"/>
              <a:gd name="connsiteY2290" fmla="*/ 4342968 h 6533995"/>
              <a:gd name="connsiteX2291" fmla="*/ 9900152 w 11830043"/>
              <a:gd name="connsiteY2291" fmla="*/ 4352692 h 6533995"/>
              <a:gd name="connsiteX2292" fmla="*/ 9890432 w 11830043"/>
              <a:gd name="connsiteY2292" fmla="*/ 4362479 h 6533995"/>
              <a:gd name="connsiteX2293" fmla="*/ 9880648 w 11830043"/>
              <a:gd name="connsiteY2293" fmla="*/ 4352692 h 6533995"/>
              <a:gd name="connsiteX2294" fmla="*/ 9890432 w 11830043"/>
              <a:gd name="connsiteY2294" fmla="*/ 4342968 h 6533995"/>
              <a:gd name="connsiteX2295" fmla="*/ 9649203 w 11830043"/>
              <a:gd name="connsiteY2295" fmla="*/ 4342968 h 6533995"/>
              <a:gd name="connsiteX2296" fmla="*/ 9658923 w 11830043"/>
              <a:gd name="connsiteY2296" fmla="*/ 4352692 h 6533995"/>
              <a:gd name="connsiteX2297" fmla="*/ 9649203 w 11830043"/>
              <a:gd name="connsiteY2297" fmla="*/ 4362479 h 6533995"/>
              <a:gd name="connsiteX2298" fmla="*/ 9639483 w 11830043"/>
              <a:gd name="connsiteY2298" fmla="*/ 4352692 h 6533995"/>
              <a:gd name="connsiteX2299" fmla="*/ 9649203 w 11830043"/>
              <a:gd name="connsiteY2299" fmla="*/ 4342968 h 6533995"/>
              <a:gd name="connsiteX2300" fmla="*/ 9417695 w 11830043"/>
              <a:gd name="connsiteY2300" fmla="*/ 4342968 h 6533995"/>
              <a:gd name="connsiteX2301" fmla="*/ 9427416 w 11830043"/>
              <a:gd name="connsiteY2301" fmla="*/ 4352692 h 6533995"/>
              <a:gd name="connsiteX2302" fmla="*/ 9417695 w 11830043"/>
              <a:gd name="connsiteY2302" fmla="*/ 4362479 h 6533995"/>
              <a:gd name="connsiteX2303" fmla="*/ 9407911 w 11830043"/>
              <a:gd name="connsiteY2303" fmla="*/ 4352692 h 6533995"/>
              <a:gd name="connsiteX2304" fmla="*/ 9417695 w 11830043"/>
              <a:gd name="connsiteY2304" fmla="*/ 4342968 h 6533995"/>
              <a:gd name="connsiteX2305" fmla="*/ 9176467 w 11830043"/>
              <a:gd name="connsiteY2305" fmla="*/ 4342968 h 6533995"/>
              <a:gd name="connsiteX2306" fmla="*/ 9186187 w 11830043"/>
              <a:gd name="connsiteY2306" fmla="*/ 4352692 h 6533995"/>
              <a:gd name="connsiteX2307" fmla="*/ 9176467 w 11830043"/>
              <a:gd name="connsiteY2307" fmla="*/ 4362479 h 6533995"/>
              <a:gd name="connsiteX2308" fmla="*/ 9166683 w 11830043"/>
              <a:gd name="connsiteY2308" fmla="*/ 4352692 h 6533995"/>
              <a:gd name="connsiteX2309" fmla="*/ 9176467 w 11830043"/>
              <a:gd name="connsiteY2309" fmla="*/ 4342968 h 6533995"/>
              <a:gd name="connsiteX2310" fmla="*/ 8935237 w 11830043"/>
              <a:gd name="connsiteY2310" fmla="*/ 4342968 h 6533995"/>
              <a:gd name="connsiteX2311" fmla="*/ 8944958 w 11830043"/>
              <a:gd name="connsiteY2311" fmla="*/ 4352692 h 6533995"/>
              <a:gd name="connsiteX2312" fmla="*/ 8935237 w 11830043"/>
              <a:gd name="connsiteY2312" fmla="*/ 4362479 h 6533995"/>
              <a:gd name="connsiteX2313" fmla="*/ 8925454 w 11830043"/>
              <a:gd name="connsiteY2313" fmla="*/ 4352692 h 6533995"/>
              <a:gd name="connsiteX2314" fmla="*/ 8935237 w 11830043"/>
              <a:gd name="connsiteY2314" fmla="*/ 4342968 h 6533995"/>
              <a:gd name="connsiteX2315" fmla="*/ 8694009 w 11830043"/>
              <a:gd name="connsiteY2315" fmla="*/ 4342968 h 6533995"/>
              <a:gd name="connsiteX2316" fmla="*/ 8703730 w 11830043"/>
              <a:gd name="connsiteY2316" fmla="*/ 4352692 h 6533995"/>
              <a:gd name="connsiteX2317" fmla="*/ 8694009 w 11830043"/>
              <a:gd name="connsiteY2317" fmla="*/ 4362479 h 6533995"/>
              <a:gd name="connsiteX2318" fmla="*/ 8684289 w 11830043"/>
              <a:gd name="connsiteY2318" fmla="*/ 4352692 h 6533995"/>
              <a:gd name="connsiteX2319" fmla="*/ 8694009 w 11830043"/>
              <a:gd name="connsiteY2319" fmla="*/ 4342968 h 6533995"/>
              <a:gd name="connsiteX2320" fmla="*/ 8452781 w 11830043"/>
              <a:gd name="connsiteY2320" fmla="*/ 4342968 h 6533995"/>
              <a:gd name="connsiteX2321" fmla="*/ 8462566 w 11830043"/>
              <a:gd name="connsiteY2321" fmla="*/ 4352692 h 6533995"/>
              <a:gd name="connsiteX2322" fmla="*/ 8452781 w 11830043"/>
              <a:gd name="connsiteY2322" fmla="*/ 4362479 h 6533995"/>
              <a:gd name="connsiteX2323" fmla="*/ 8443061 w 11830043"/>
              <a:gd name="connsiteY2323" fmla="*/ 4352692 h 6533995"/>
              <a:gd name="connsiteX2324" fmla="*/ 8452781 w 11830043"/>
              <a:gd name="connsiteY2324" fmla="*/ 4342968 h 6533995"/>
              <a:gd name="connsiteX2325" fmla="*/ 8211553 w 11830043"/>
              <a:gd name="connsiteY2325" fmla="*/ 4342968 h 6533995"/>
              <a:gd name="connsiteX2326" fmla="*/ 8221273 w 11830043"/>
              <a:gd name="connsiteY2326" fmla="*/ 4352692 h 6533995"/>
              <a:gd name="connsiteX2327" fmla="*/ 8211553 w 11830043"/>
              <a:gd name="connsiteY2327" fmla="*/ 4362479 h 6533995"/>
              <a:gd name="connsiteX2328" fmla="*/ 8201769 w 11830043"/>
              <a:gd name="connsiteY2328" fmla="*/ 4352692 h 6533995"/>
              <a:gd name="connsiteX2329" fmla="*/ 8211553 w 11830043"/>
              <a:gd name="connsiteY2329" fmla="*/ 4342968 h 6533995"/>
              <a:gd name="connsiteX2330" fmla="*/ 7970260 w 11830043"/>
              <a:gd name="connsiteY2330" fmla="*/ 4342968 h 6533995"/>
              <a:gd name="connsiteX2331" fmla="*/ 7980044 w 11830043"/>
              <a:gd name="connsiteY2331" fmla="*/ 4352692 h 6533995"/>
              <a:gd name="connsiteX2332" fmla="*/ 7970260 w 11830043"/>
              <a:gd name="connsiteY2332" fmla="*/ 4362479 h 6533995"/>
              <a:gd name="connsiteX2333" fmla="*/ 7960477 w 11830043"/>
              <a:gd name="connsiteY2333" fmla="*/ 4352692 h 6533995"/>
              <a:gd name="connsiteX2334" fmla="*/ 7970260 w 11830043"/>
              <a:gd name="connsiteY2334" fmla="*/ 4342968 h 6533995"/>
              <a:gd name="connsiteX2335" fmla="*/ 7729032 w 11830043"/>
              <a:gd name="connsiteY2335" fmla="*/ 4342968 h 6533995"/>
              <a:gd name="connsiteX2336" fmla="*/ 7738753 w 11830043"/>
              <a:gd name="connsiteY2336" fmla="*/ 4352692 h 6533995"/>
              <a:gd name="connsiteX2337" fmla="*/ 7729032 w 11830043"/>
              <a:gd name="connsiteY2337" fmla="*/ 4362479 h 6533995"/>
              <a:gd name="connsiteX2338" fmla="*/ 7719249 w 11830043"/>
              <a:gd name="connsiteY2338" fmla="*/ 4352692 h 6533995"/>
              <a:gd name="connsiteX2339" fmla="*/ 7729032 w 11830043"/>
              <a:gd name="connsiteY2339" fmla="*/ 4342968 h 6533995"/>
              <a:gd name="connsiteX2340" fmla="*/ 7487803 w 11830043"/>
              <a:gd name="connsiteY2340" fmla="*/ 4342968 h 6533995"/>
              <a:gd name="connsiteX2341" fmla="*/ 7497524 w 11830043"/>
              <a:gd name="connsiteY2341" fmla="*/ 4352692 h 6533995"/>
              <a:gd name="connsiteX2342" fmla="*/ 7487803 w 11830043"/>
              <a:gd name="connsiteY2342" fmla="*/ 4362479 h 6533995"/>
              <a:gd name="connsiteX2343" fmla="*/ 7478019 w 11830043"/>
              <a:gd name="connsiteY2343" fmla="*/ 4352692 h 6533995"/>
              <a:gd name="connsiteX2344" fmla="*/ 7487803 w 11830043"/>
              <a:gd name="connsiteY2344" fmla="*/ 4342968 h 6533995"/>
              <a:gd name="connsiteX2345" fmla="*/ 7246575 w 11830043"/>
              <a:gd name="connsiteY2345" fmla="*/ 4342968 h 6533995"/>
              <a:gd name="connsiteX2346" fmla="*/ 7256359 w 11830043"/>
              <a:gd name="connsiteY2346" fmla="*/ 4352692 h 6533995"/>
              <a:gd name="connsiteX2347" fmla="*/ 7246575 w 11830043"/>
              <a:gd name="connsiteY2347" fmla="*/ 4362479 h 6533995"/>
              <a:gd name="connsiteX2348" fmla="*/ 7236855 w 11830043"/>
              <a:gd name="connsiteY2348" fmla="*/ 4352692 h 6533995"/>
              <a:gd name="connsiteX2349" fmla="*/ 7246575 w 11830043"/>
              <a:gd name="connsiteY2349" fmla="*/ 4342968 h 6533995"/>
              <a:gd name="connsiteX2350" fmla="*/ 7005346 w 11830043"/>
              <a:gd name="connsiteY2350" fmla="*/ 4342968 h 6533995"/>
              <a:gd name="connsiteX2351" fmla="*/ 7015130 w 11830043"/>
              <a:gd name="connsiteY2351" fmla="*/ 4352692 h 6533995"/>
              <a:gd name="connsiteX2352" fmla="*/ 7005346 w 11830043"/>
              <a:gd name="connsiteY2352" fmla="*/ 4362479 h 6533995"/>
              <a:gd name="connsiteX2353" fmla="*/ 6995626 w 11830043"/>
              <a:gd name="connsiteY2353" fmla="*/ 4352692 h 6533995"/>
              <a:gd name="connsiteX2354" fmla="*/ 7005346 w 11830043"/>
              <a:gd name="connsiteY2354" fmla="*/ 4342968 h 6533995"/>
              <a:gd name="connsiteX2355" fmla="*/ 6764118 w 11830043"/>
              <a:gd name="connsiteY2355" fmla="*/ 4342968 h 6533995"/>
              <a:gd name="connsiteX2356" fmla="*/ 6773902 w 11830043"/>
              <a:gd name="connsiteY2356" fmla="*/ 4352692 h 6533995"/>
              <a:gd name="connsiteX2357" fmla="*/ 6764118 w 11830043"/>
              <a:gd name="connsiteY2357" fmla="*/ 4362479 h 6533995"/>
              <a:gd name="connsiteX2358" fmla="*/ 6754335 w 11830043"/>
              <a:gd name="connsiteY2358" fmla="*/ 4352692 h 6533995"/>
              <a:gd name="connsiteX2359" fmla="*/ 6764118 w 11830043"/>
              <a:gd name="connsiteY2359" fmla="*/ 4342968 h 6533995"/>
              <a:gd name="connsiteX2360" fmla="*/ 6522889 w 11830043"/>
              <a:gd name="connsiteY2360" fmla="*/ 4342968 h 6533995"/>
              <a:gd name="connsiteX2361" fmla="*/ 6532610 w 11830043"/>
              <a:gd name="connsiteY2361" fmla="*/ 4352692 h 6533995"/>
              <a:gd name="connsiteX2362" fmla="*/ 6522889 w 11830043"/>
              <a:gd name="connsiteY2362" fmla="*/ 4362479 h 6533995"/>
              <a:gd name="connsiteX2363" fmla="*/ 6513105 w 11830043"/>
              <a:gd name="connsiteY2363" fmla="*/ 4352692 h 6533995"/>
              <a:gd name="connsiteX2364" fmla="*/ 6522889 w 11830043"/>
              <a:gd name="connsiteY2364" fmla="*/ 4342968 h 6533995"/>
              <a:gd name="connsiteX2365" fmla="*/ 6281661 w 11830043"/>
              <a:gd name="connsiteY2365" fmla="*/ 4342968 h 6533995"/>
              <a:gd name="connsiteX2366" fmla="*/ 6291381 w 11830043"/>
              <a:gd name="connsiteY2366" fmla="*/ 4352692 h 6533995"/>
              <a:gd name="connsiteX2367" fmla="*/ 6281661 w 11830043"/>
              <a:gd name="connsiteY2367" fmla="*/ 4362479 h 6533995"/>
              <a:gd name="connsiteX2368" fmla="*/ 6271877 w 11830043"/>
              <a:gd name="connsiteY2368" fmla="*/ 4352692 h 6533995"/>
              <a:gd name="connsiteX2369" fmla="*/ 6281661 w 11830043"/>
              <a:gd name="connsiteY2369" fmla="*/ 4342968 h 6533995"/>
              <a:gd name="connsiteX2370" fmla="*/ 6040432 w 11830043"/>
              <a:gd name="connsiteY2370" fmla="*/ 4342968 h 6533995"/>
              <a:gd name="connsiteX2371" fmla="*/ 6050216 w 11830043"/>
              <a:gd name="connsiteY2371" fmla="*/ 4352692 h 6533995"/>
              <a:gd name="connsiteX2372" fmla="*/ 6040432 w 11830043"/>
              <a:gd name="connsiteY2372" fmla="*/ 4362479 h 6533995"/>
              <a:gd name="connsiteX2373" fmla="*/ 6030712 w 11830043"/>
              <a:gd name="connsiteY2373" fmla="*/ 4352692 h 6533995"/>
              <a:gd name="connsiteX2374" fmla="*/ 6040432 w 11830043"/>
              <a:gd name="connsiteY2374" fmla="*/ 4342968 h 6533995"/>
              <a:gd name="connsiteX2375" fmla="*/ 5799205 w 11830043"/>
              <a:gd name="connsiteY2375" fmla="*/ 4342968 h 6533995"/>
              <a:gd name="connsiteX2376" fmla="*/ 5808989 w 11830043"/>
              <a:gd name="connsiteY2376" fmla="*/ 4352692 h 6533995"/>
              <a:gd name="connsiteX2377" fmla="*/ 5799205 w 11830043"/>
              <a:gd name="connsiteY2377" fmla="*/ 4362479 h 6533995"/>
              <a:gd name="connsiteX2378" fmla="*/ 5789486 w 11830043"/>
              <a:gd name="connsiteY2378" fmla="*/ 4352692 h 6533995"/>
              <a:gd name="connsiteX2379" fmla="*/ 5799205 w 11830043"/>
              <a:gd name="connsiteY2379" fmla="*/ 4342968 h 6533995"/>
              <a:gd name="connsiteX2380" fmla="*/ 5557991 w 11830043"/>
              <a:gd name="connsiteY2380" fmla="*/ 4342968 h 6533995"/>
              <a:gd name="connsiteX2381" fmla="*/ 5567774 w 11830043"/>
              <a:gd name="connsiteY2381" fmla="*/ 4352692 h 6533995"/>
              <a:gd name="connsiteX2382" fmla="*/ 5557991 w 11830043"/>
              <a:gd name="connsiteY2382" fmla="*/ 4362479 h 6533995"/>
              <a:gd name="connsiteX2383" fmla="*/ 5548208 w 11830043"/>
              <a:gd name="connsiteY2383" fmla="*/ 4352692 h 6533995"/>
              <a:gd name="connsiteX2384" fmla="*/ 5557991 w 11830043"/>
              <a:gd name="connsiteY2384" fmla="*/ 4342968 h 6533995"/>
              <a:gd name="connsiteX2385" fmla="*/ 5316710 w 11830043"/>
              <a:gd name="connsiteY2385" fmla="*/ 4342968 h 6533995"/>
              <a:gd name="connsiteX2386" fmla="*/ 5326429 w 11830043"/>
              <a:gd name="connsiteY2386" fmla="*/ 4352692 h 6533995"/>
              <a:gd name="connsiteX2387" fmla="*/ 5316710 w 11830043"/>
              <a:gd name="connsiteY2387" fmla="*/ 4362479 h 6533995"/>
              <a:gd name="connsiteX2388" fmla="*/ 5306924 w 11830043"/>
              <a:gd name="connsiteY2388" fmla="*/ 4352692 h 6533995"/>
              <a:gd name="connsiteX2389" fmla="*/ 5316710 w 11830043"/>
              <a:gd name="connsiteY2389" fmla="*/ 4342968 h 6533995"/>
              <a:gd name="connsiteX2390" fmla="*/ 5075486 w 11830043"/>
              <a:gd name="connsiteY2390" fmla="*/ 4342968 h 6533995"/>
              <a:gd name="connsiteX2391" fmla="*/ 5085202 w 11830043"/>
              <a:gd name="connsiteY2391" fmla="*/ 4352692 h 6533995"/>
              <a:gd name="connsiteX2392" fmla="*/ 5075486 w 11830043"/>
              <a:gd name="connsiteY2392" fmla="*/ 4362479 h 6533995"/>
              <a:gd name="connsiteX2393" fmla="*/ 5065705 w 11830043"/>
              <a:gd name="connsiteY2393" fmla="*/ 4352692 h 6533995"/>
              <a:gd name="connsiteX2394" fmla="*/ 5075486 w 11830043"/>
              <a:gd name="connsiteY2394" fmla="*/ 4342968 h 6533995"/>
              <a:gd name="connsiteX2395" fmla="*/ 4834252 w 11830043"/>
              <a:gd name="connsiteY2395" fmla="*/ 4342968 h 6533995"/>
              <a:gd name="connsiteX2396" fmla="*/ 4844040 w 11830043"/>
              <a:gd name="connsiteY2396" fmla="*/ 4352692 h 6533995"/>
              <a:gd name="connsiteX2397" fmla="*/ 4834252 w 11830043"/>
              <a:gd name="connsiteY2397" fmla="*/ 4362479 h 6533995"/>
              <a:gd name="connsiteX2398" fmla="*/ 4824534 w 11830043"/>
              <a:gd name="connsiteY2398" fmla="*/ 4352692 h 6533995"/>
              <a:gd name="connsiteX2399" fmla="*/ 4834252 w 11830043"/>
              <a:gd name="connsiteY2399" fmla="*/ 4342968 h 6533995"/>
              <a:gd name="connsiteX2400" fmla="*/ 4593019 w 11830043"/>
              <a:gd name="connsiteY2400" fmla="*/ 4342968 h 6533995"/>
              <a:gd name="connsiteX2401" fmla="*/ 4602795 w 11830043"/>
              <a:gd name="connsiteY2401" fmla="*/ 4352692 h 6533995"/>
              <a:gd name="connsiteX2402" fmla="*/ 4593019 w 11830043"/>
              <a:gd name="connsiteY2402" fmla="*/ 4362479 h 6533995"/>
              <a:gd name="connsiteX2403" fmla="*/ 4583304 w 11830043"/>
              <a:gd name="connsiteY2403" fmla="*/ 4352692 h 6533995"/>
              <a:gd name="connsiteX2404" fmla="*/ 4593019 w 11830043"/>
              <a:gd name="connsiteY2404" fmla="*/ 4342968 h 6533995"/>
              <a:gd name="connsiteX2405" fmla="*/ 4351806 w 11830043"/>
              <a:gd name="connsiteY2405" fmla="*/ 4342968 h 6533995"/>
              <a:gd name="connsiteX2406" fmla="*/ 4361580 w 11830043"/>
              <a:gd name="connsiteY2406" fmla="*/ 4352692 h 6533995"/>
              <a:gd name="connsiteX2407" fmla="*/ 4351806 w 11830043"/>
              <a:gd name="connsiteY2407" fmla="*/ 4362479 h 6533995"/>
              <a:gd name="connsiteX2408" fmla="*/ 4342006 w 11830043"/>
              <a:gd name="connsiteY2408" fmla="*/ 4352692 h 6533995"/>
              <a:gd name="connsiteX2409" fmla="*/ 4351806 w 11830043"/>
              <a:gd name="connsiteY2409" fmla="*/ 4342968 h 6533995"/>
              <a:gd name="connsiteX2410" fmla="*/ 4110581 w 11830043"/>
              <a:gd name="connsiteY2410" fmla="*/ 4342968 h 6533995"/>
              <a:gd name="connsiteX2411" fmla="*/ 4120362 w 11830043"/>
              <a:gd name="connsiteY2411" fmla="*/ 4352692 h 6533995"/>
              <a:gd name="connsiteX2412" fmla="*/ 4110581 w 11830043"/>
              <a:gd name="connsiteY2412" fmla="*/ 4362479 h 6533995"/>
              <a:gd name="connsiteX2413" fmla="*/ 4100799 w 11830043"/>
              <a:gd name="connsiteY2413" fmla="*/ 4352692 h 6533995"/>
              <a:gd name="connsiteX2414" fmla="*/ 4110581 w 11830043"/>
              <a:gd name="connsiteY2414" fmla="*/ 4342968 h 6533995"/>
              <a:gd name="connsiteX2415" fmla="*/ 3869431 w 11830043"/>
              <a:gd name="connsiteY2415" fmla="*/ 4342968 h 6533995"/>
              <a:gd name="connsiteX2416" fmla="*/ 3879151 w 11830043"/>
              <a:gd name="connsiteY2416" fmla="*/ 4352692 h 6533995"/>
              <a:gd name="connsiteX2417" fmla="*/ 3869431 w 11830043"/>
              <a:gd name="connsiteY2417" fmla="*/ 4362479 h 6533995"/>
              <a:gd name="connsiteX2418" fmla="*/ 3859648 w 11830043"/>
              <a:gd name="connsiteY2418" fmla="*/ 4352692 h 6533995"/>
              <a:gd name="connsiteX2419" fmla="*/ 3869431 w 11830043"/>
              <a:gd name="connsiteY2419" fmla="*/ 4342968 h 6533995"/>
              <a:gd name="connsiteX2420" fmla="*/ 3628212 w 11830043"/>
              <a:gd name="connsiteY2420" fmla="*/ 4342968 h 6533995"/>
              <a:gd name="connsiteX2421" fmla="*/ 3637936 w 11830043"/>
              <a:gd name="connsiteY2421" fmla="*/ 4352692 h 6533995"/>
              <a:gd name="connsiteX2422" fmla="*/ 3628212 w 11830043"/>
              <a:gd name="connsiteY2422" fmla="*/ 4362479 h 6533995"/>
              <a:gd name="connsiteX2423" fmla="*/ 3618432 w 11830043"/>
              <a:gd name="connsiteY2423" fmla="*/ 4352692 h 6533995"/>
              <a:gd name="connsiteX2424" fmla="*/ 3628212 w 11830043"/>
              <a:gd name="connsiteY2424" fmla="*/ 4342968 h 6533995"/>
              <a:gd name="connsiteX2425" fmla="*/ 3386958 w 11830043"/>
              <a:gd name="connsiteY2425" fmla="*/ 4342968 h 6533995"/>
              <a:gd name="connsiteX2426" fmla="*/ 3396744 w 11830043"/>
              <a:gd name="connsiteY2426" fmla="*/ 4352692 h 6533995"/>
              <a:gd name="connsiteX2427" fmla="*/ 3386958 w 11830043"/>
              <a:gd name="connsiteY2427" fmla="*/ 4362479 h 6533995"/>
              <a:gd name="connsiteX2428" fmla="*/ 3377237 w 11830043"/>
              <a:gd name="connsiteY2428" fmla="*/ 4352692 h 6533995"/>
              <a:gd name="connsiteX2429" fmla="*/ 3386958 w 11830043"/>
              <a:gd name="connsiteY2429" fmla="*/ 4342968 h 6533995"/>
              <a:gd name="connsiteX2430" fmla="*/ 3145752 w 11830043"/>
              <a:gd name="connsiteY2430" fmla="*/ 4342968 h 6533995"/>
              <a:gd name="connsiteX2431" fmla="*/ 3155533 w 11830043"/>
              <a:gd name="connsiteY2431" fmla="*/ 4352692 h 6533995"/>
              <a:gd name="connsiteX2432" fmla="*/ 3145752 w 11830043"/>
              <a:gd name="connsiteY2432" fmla="*/ 4362479 h 6533995"/>
              <a:gd name="connsiteX2433" fmla="*/ 3136033 w 11830043"/>
              <a:gd name="connsiteY2433" fmla="*/ 4352692 h 6533995"/>
              <a:gd name="connsiteX2434" fmla="*/ 3145752 w 11830043"/>
              <a:gd name="connsiteY2434" fmla="*/ 4342968 h 6533995"/>
              <a:gd name="connsiteX2435" fmla="*/ 2904573 w 11830043"/>
              <a:gd name="connsiteY2435" fmla="*/ 4342968 h 6533995"/>
              <a:gd name="connsiteX2436" fmla="*/ 2914356 w 11830043"/>
              <a:gd name="connsiteY2436" fmla="*/ 4352692 h 6533995"/>
              <a:gd name="connsiteX2437" fmla="*/ 2904573 w 11830043"/>
              <a:gd name="connsiteY2437" fmla="*/ 4362479 h 6533995"/>
              <a:gd name="connsiteX2438" fmla="*/ 2894792 w 11830043"/>
              <a:gd name="connsiteY2438" fmla="*/ 4352692 h 6533995"/>
              <a:gd name="connsiteX2439" fmla="*/ 2904573 w 11830043"/>
              <a:gd name="connsiteY2439" fmla="*/ 4342968 h 6533995"/>
              <a:gd name="connsiteX2440" fmla="*/ 2663275 w 11830043"/>
              <a:gd name="connsiteY2440" fmla="*/ 4342968 h 6533995"/>
              <a:gd name="connsiteX2441" fmla="*/ 2673000 w 11830043"/>
              <a:gd name="connsiteY2441" fmla="*/ 4352692 h 6533995"/>
              <a:gd name="connsiteX2442" fmla="*/ 2663275 w 11830043"/>
              <a:gd name="connsiteY2442" fmla="*/ 4362479 h 6533995"/>
              <a:gd name="connsiteX2443" fmla="*/ 2653493 w 11830043"/>
              <a:gd name="connsiteY2443" fmla="*/ 4352692 h 6533995"/>
              <a:gd name="connsiteX2444" fmla="*/ 2663275 w 11830043"/>
              <a:gd name="connsiteY2444" fmla="*/ 4342968 h 6533995"/>
              <a:gd name="connsiteX2445" fmla="*/ 2422038 w 11830043"/>
              <a:gd name="connsiteY2445" fmla="*/ 4342968 h 6533995"/>
              <a:gd name="connsiteX2446" fmla="*/ 2431754 w 11830043"/>
              <a:gd name="connsiteY2446" fmla="*/ 4352692 h 6533995"/>
              <a:gd name="connsiteX2447" fmla="*/ 2422038 w 11830043"/>
              <a:gd name="connsiteY2447" fmla="*/ 4362479 h 6533995"/>
              <a:gd name="connsiteX2448" fmla="*/ 2412258 w 11830043"/>
              <a:gd name="connsiteY2448" fmla="*/ 4352692 h 6533995"/>
              <a:gd name="connsiteX2449" fmla="*/ 2422038 w 11830043"/>
              <a:gd name="connsiteY2449" fmla="*/ 4342968 h 6533995"/>
              <a:gd name="connsiteX2450" fmla="*/ 2180788 w 11830043"/>
              <a:gd name="connsiteY2450" fmla="*/ 4342968 h 6533995"/>
              <a:gd name="connsiteX2451" fmla="*/ 2190580 w 11830043"/>
              <a:gd name="connsiteY2451" fmla="*/ 4352692 h 6533995"/>
              <a:gd name="connsiteX2452" fmla="*/ 2180788 w 11830043"/>
              <a:gd name="connsiteY2452" fmla="*/ 4362479 h 6533995"/>
              <a:gd name="connsiteX2453" fmla="*/ 2171085 w 11830043"/>
              <a:gd name="connsiteY2453" fmla="*/ 4352692 h 6533995"/>
              <a:gd name="connsiteX2454" fmla="*/ 2180788 w 11830043"/>
              <a:gd name="connsiteY2454" fmla="*/ 4342968 h 6533995"/>
              <a:gd name="connsiteX2455" fmla="*/ 1939583 w 11830043"/>
              <a:gd name="connsiteY2455" fmla="*/ 4342968 h 6533995"/>
              <a:gd name="connsiteX2456" fmla="*/ 1949366 w 11830043"/>
              <a:gd name="connsiteY2456" fmla="*/ 4352692 h 6533995"/>
              <a:gd name="connsiteX2457" fmla="*/ 1939583 w 11830043"/>
              <a:gd name="connsiteY2457" fmla="*/ 4362479 h 6533995"/>
              <a:gd name="connsiteX2458" fmla="*/ 1929861 w 11830043"/>
              <a:gd name="connsiteY2458" fmla="*/ 4352692 h 6533995"/>
              <a:gd name="connsiteX2459" fmla="*/ 1939583 w 11830043"/>
              <a:gd name="connsiteY2459" fmla="*/ 4342968 h 6533995"/>
              <a:gd name="connsiteX2460" fmla="*/ 1698332 w 11830043"/>
              <a:gd name="connsiteY2460" fmla="*/ 4342968 h 6533995"/>
              <a:gd name="connsiteX2461" fmla="*/ 1708118 w 11830043"/>
              <a:gd name="connsiteY2461" fmla="*/ 4352692 h 6533995"/>
              <a:gd name="connsiteX2462" fmla="*/ 1698332 w 11830043"/>
              <a:gd name="connsiteY2462" fmla="*/ 4362479 h 6533995"/>
              <a:gd name="connsiteX2463" fmla="*/ 1688548 w 11830043"/>
              <a:gd name="connsiteY2463" fmla="*/ 4352692 h 6533995"/>
              <a:gd name="connsiteX2464" fmla="*/ 1698332 w 11830043"/>
              <a:gd name="connsiteY2464" fmla="*/ 4342968 h 6533995"/>
              <a:gd name="connsiteX2465" fmla="*/ 1457108 w 11830043"/>
              <a:gd name="connsiteY2465" fmla="*/ 4342968 h 6533995"/>
              <a:gd name="connsiteX2466" fmla="*/ 1466828 w 11830043"/>
              <a:gd name="connsiteY2466" fmla="*/ 4352692 h 6533995"/>
              <a:gd name="connsiteX2467" fmla="*/ 1457108 w 11830043"/>
              <a:gd name="connsiteY2467" fmla="*/ 4362479 h 6533995"/>
              <a:gd name="connsiteX2468" fmla="*/ 1447324 w 11830043"/>
              <a:gd name="connsiteY2468" fmla="*/ 4352692 h 6533995"/>
              <a:gd name="connsiteX2469" fmla="*/ 1457108 w 11830043"/>
              <a:gd name="connsiteY2469" fmla="*/ 4342968 h 6533995"/>
              <a:gd name="connsiteX2470" fmla="*/ 1215886 w 11830043"/>
              <a:gd name="connsiteY2470" fmla="*/ 4342968 h 6533995"/>
              <a:gd name="connsiteX2471" fmla="*/ 1225670 w 11830043"/>
              <a:gd name="connsiteY2471" fmla="*/ 4352692 h 6533995"/>
              <a:gd name="connsiteX2472" fmla="*/ 1215886 w 11830043"/>
              <a:gd name="connsiteY2472" fmla="*/ 4362479 h 6533995"/>
              <a:gd name="connsiteX2473" fmla="*/ 1206166 w 11830043"/>
              <a:gd name="connsiteY2473" fmla="*/ 4352692 h 6533995"/>
              <a:gd name="connsiteX2474" fmla="*/ 1215886 w 11830043"/>
              <a:gd name="connsiteY2474" fmla="*/ 4342968 h 6533995"/>
              <a:gd name="connsiteX2475" fmla="*/ 974666 w 11830043"/>
              <a:gd name="connsiteY2475" fmla="*/ 4342968 h 6533995"/>
              <a:gd name="connsiteX2476" fmla="*/ 984450 w 11830043"/>
              <a:gd name="connsiteY2476" fmla="*/ 4352692 h 6533995"/>
              <a:gd name="connsiteX2477" fmla="*/ 974666 w 11830043"/>
              <a:gd name="connsiteY2477" fmla="*/ 4362479 h 6533995"/>
              <a:gd name="connsiteX2478" fmla="*/ 964946 w 11830043"/>
              <a:gd name="connsiteY2478" fmla="*/ 4352692 h 6533995"/>
              <a:gd name="connsiteX2479" fmla="*/ 974666 w 11830043"/>
              <a:gd name="connsiteY2479" fmla="*/ 4342968 h 6533995"/>
              <a:gd name="connsiteX2480" fmla="*/ 733446 w 11830043"/>
              <a:gd name="connsiteY2480" fmla="*/ 4342968 h 6533995"/>
              <a:gd name="connsiteX2481" fmla="*/ 743166 w 11830043"/>
              <a:gd name="connsiteY2481" fmla="*/ 4352692 h 6533995"/>
              <a:gd name="connsiteX2482" fmla="*/ 733446 w 11830043"/>
              <a:gd name="connsiteY2482" fmla="*/ 4362479 h 6533995"/>
              <a:gd name="connsiteX2483" fmla="*/ 723662 w 11830043"/>
              <a:gd name="connsiteY2483" fmla="*/ 4352692 h 6533995"/>
              <a:gd name="connsiteX2484" fmla="*/ 733446 w 11830043"/>
              <a:gd name="connsiteY2484" fmla="*/ 4342968 h 6533995"/>
              <a:gd name="connsiteX2485" fmla="*/ 492226 w 11830043"/>
              <a:gd name="connsiteY2485" fmla="*/ 4342968 h 6533995"/>
              <a:gd name="connsiteX2486" fmla="*/ 501945 w 11830043"/>
              <a:gd name="connsiteY2486" fmla="*/ 4352692 h 6533995"/>
              <a:gd name="connsiteX2487" fmla="*/ 492226 w 11830043"/>
              <a:gd name="connsiteY2487" fmla="*/ 4362479 h 6533995"/>
              <a:gd name="connsiteX2488" fmla="*/ 482442 w 11830043"/>
              <a:gd name="connsiteY2488" fmla="*/ 4352692 h 6533995"/>
              <a:gd name="connsiteX2489" fmla="*/ 492226 w 11830043"/>
              <a:gd name="connsiteY2489" fmla="*/ 4342968 h 6533995"/>
              <a:gd name="connsiteX2490" fmla="*/ 251006 w 11830043"/>
              <a:gd name="connsiteY2490" fmla="*/ 4342968 h 6533995"/>
              <a:gd name="connsiteX2491" fmla="*/ 260790 w 11830043"/>
              <a:gd name="connsiteY2491" fmla="*/ 4352692 h 6533995"/>
              <a:gd name="connsiteX2492" fmla="*/ 251006 w 11830043"/>
              <a:gd name="connsiteY2492" fmla="*/ 4362479 h 6533995"/>
              <a:gd name="connsiteX2493" fmla="*/ 241286 w 11830043"/>
              <a:gd name="connsiteY2493" fmla="*/ 4352692 h 6533995"/>
              <a:gd name="connsiteX2494" fmla="*/ 251006 w 11830043"/>
              <a:gd name="connsiteY2494" fmla="*/ 4342968 h 6533995"/>
              <a:gd name="connsiteX2495" fmla="*/ 9723 w 11830043"/>
              <a:gd name="connsiteY2495" fmla="*/ 4342968 h 6533995"/>
              <a:gd name="connsiteX2496" fmla="*/ 19507 w 11830043"/>
              <a:gd name="connsiteY2496" fmla="*/ 4352692 h 6533995"/>
              <a:gd name="connsiteX2497" fmla="*/ 9723 w 11830043"/>
              <a:gd name="connsiteY2497" fmla="*/ 4362479 h 6533995"/>
              <a:gd name="connsiteX2498" fmla="*/ 3 w 11830043"/>
              <a:gd name="connsiteY2498" fmla="*/ 4352692 h 6533995"/>
              <a:gd name="connsiteX2499" fmla="*/ 9723 w 11830043"/>
              <a:gd name="connsiteY2499" fmla="*/ 4342968 h 6533995"/>
              <a:gd name="connsiteX2500" fmla="*/ 11820259 w 11830043"/>
              <a:gd name="connsiteY2500" fmla="*/ 4101717 h 6533995"/>
              <a:gd name="connsiteX2501" fmla="*/ 11830043 w 11830043"/>
              <a:gd name="connsiteY2501" fmla="*/ 4111441 h 6533995"/>
              <a:gd name="connsiteX2502" fmla="*/ 11820259 w 11830043"/>
              <a:gd name="connsiteY2502" fmla="*/ 4121228 h 6533995"/>
              <a:gd name="connsiteX2503" fmla="*/ 11810539 w 11830043"/>
              <a:gd name="connsiteY2503" fmla="*/ 4111441 h 6533995"/>
              <a:gd name="connsiteX2504" fmla="*/ 11820259 w 11830043"/>
              <a:gd name="connsiteY2504" fmla="*/ 4101717 h 6533995"/>
              <a:gd name="connsiteX2505" fmla="*/ 11579030 w 11830043"/>
              <a:gd name="connsiteY2505" fmla="*/ 4101717 h 6533995"/>
              <a:gd name="connsiteX2506" fmla="*/ 11588815 w 11830043"/>
              <a:gd name="connsiteY2506" fmla="*/ 4111441 h 6533995"/>
              <a:gd name="connsiteX2507" fmla="*/ 11579030 w 11830043"/>
              <a:gd name="connsiteY2507" fmla="*/ 4121228 h 6533995"/>
              <a:gd name="connsiteX2508" fmla="*/ 11569310 w 11830043"/>
              <a:gd name="connsiteY2508" fmla="*/ 4111441 h 6533995"/>
              <a:gd name="connsiteX2509" fmla="*/ 11579030 w 11830043"/>
              <a:gd name="connsiteY2509" fmla="*/ 4101717 h 6533995"/>
              <a:gd name="connsiteX2510" fmla="*/ 11337802 w 11830043"/>
              <a:gd name="connsiteY2510" fmla="*/ 4101717 h 6533995"/>
              <a:gd name="connsiteX2511" fmla="*/ 11347587 w 11830043"/>
              <a:gd name="connsiteY2511" fmla="*/ 4111441 h 6533995"/>
              <a:gd name="connsiteX2512" fmla="*/ 11337802 w 11830043"/>
              <a:gd name="connsiteY2512" fmla="*/ 4121228 h 6533995"/>
              <a:gd name="connsiteX2513" fmla="*/ 11328082 w 11830043"/>
              <a:gd name="connsiteY2513" fmla="*/ 4111441 h 6533995"/>
              <a:gd name="connsiteX2514" fmla="*/ 11337802 w 11830043"/>
              <a:gd name="connsiteY2514" fmla="*/ 4101717 h 6533995"/>
              <a:gd name="connsiteX2515" fmla="*/ 11096574 w 11830043"/>
              <a:gd name="connsiteY2515" fmla="*/ 4101717 h 6533995"/>
              <a:gd name="connsiteX2516" fmla="*/ 11106294 w 11830043"/>
              <a:gd name="connsiteY2516" fmla="*/ 4111441 h 6533995"/>
              <a:gd name="connsiteX2517" fmla="*/ 11096574 w 11830043"/>
              <a:gd name="connsiteY2517" fmla="*/ 4121228 h 6533995"/>
              <a:gd name="connsiteX2518" fmla="*/ 11086790 w 11830043"/>
              <a:gd name="connsiteY2518" fmla="*/ 4111441 h 6533995"/>
              <a:gd name="connsiteX2519" fmla="*/ 11096574 w 11830043"/>
              <a:gd name="connsiteY2519" fmla="*/ 4101717 h 6533995"/>
              <a:gd name="connsiteX2520" fmla="*/ 10855345 w 11830043"/>
              <a:gd name="connsiteY2520" fmla="*/ 4101717 h 6533995"/>
              <a:gd name="connsiteX2521" fmla="*/ 10865065 w 11830043"/>
              <a:gd name="connsiteY2521" fmla="*/ 4111441 h 6533995"/>
              <a:gd name="connsiteX2522" fmla="*/ 10855345 w 11830043"/>
              <a:gd name="connsiteY2522" fmla="*/ 4121228 h 6533995"/>
              <a:gd name="connsiteX2523" fmla="*/ 10845625 w 11830043"/>
              <a:gd name="connsiteY2523" fmla="*/ 4111441 h 6533995"/>
              <a:gd name="connsiteX2524" fmla="*/ 10855345 w 11830043"/>
              <a:gd name="connsiteY2524" fmla="*/ 4101717 h 6533995"/>
              <a:gd name="connsiteX2525" fmla="*/ 10614116 w 11830043"/>
              <a:gd name="connsiteY2525" fmla="*/ 4101717 h 6533995"/>
              <a:gd name="connsiteX2526" fmla="*/ 10623901 w 11830043"/>
              <a:gd name="connsiteY2526" fmla="*/ 4111441 h 6533995"/>
              <a:gd name="connsiteX2527" fmla="*/ 10614116 w 11830043"/>
              <a:gd name="connsiteY2527" fmla="*/ 4121228 h 6533995"/>
              <a:gd name="connsiteX2528" fmla="*/ 10604396 w 11830043"/>
              <a:gd name="connsiteY2528" fmla="*/ 4111441 h 6533995"/>
              <a:gd name="connsiteX2529" fmla="*/ 10614116 w 11830043"/>
              <a:gd name="connsiteY2529" fmla="*/ 4101717 h 6533995"/>
              <a:gd name="connsiteX2530" fmla="*/ 10372888 w 11830043"/>
              <a:gd name="connsiteY2530" fmla="*/ 4101717 h 6533995"/>
              <a:gd name="connsiteX2531" fmla="*/ 10382673 w 11830043"/>
              <a:gd name="connsiteY2531" fmla="*/ 4111441 h 6533995"/>
              <a:gd name="connsiteX2532" fmla="*/ 10372888 w 11830043"/>
              <a:gd name="connsiteY2532" fmla="*/ 4121228 h 6533995"/>
              <a:gd name="connsiteX2533" fmla="*/ 10363168 w 11830043"/>
              <a:gd name="connsiteY2533" fmla="*/ 4111441 h 6533995"/>
              <a:gd name="connsiteX2534" fmla="*/ 10372888 w 11830043"/>
              <a:gd name="connsiteY2534" fmla="*/ 4101717 h 6533995"/>
              <a:gd name="connsiteX2535" fmla="*/ 10131660 w 11830043"/>
              <a:gd name="connsiteY2535" fmla="*/ 4101717 h 6533995"/>
              <a:gd name="connsiteX2536" fmla="*/ 10141444 w 11830043"/>
              <a:gd name="connsiteY2536" fmla="*/ 4111441 h 6533995"/>
              <a:gd name="connsiteX2537" fmla="*/ 10131660 w 11830043"/>
              <a:gd name="connsiteY2537" fmla="*/ 4121228 h 6533995"/>
              <a:gd name="connsiteX2538" fmla="*/ 10121940 w 11830043"/>
              <a:gd name="connsiteY2538" fmla="*/ 4111441 h 6533995"/>
              <a:gd name="connsiteX2539" fmla="*/ 10131660 w 11830043"/>
              <a:gd name="connsiteY2539" fmla="*/ 4101717 h 6533995"/>
              <a:gd name="connsiteX2540" fmla="*/ 9890432 w 11830043"/>
              <a:gd name="connsiteY2540" fmla="*/ 4101717 h 6533995"/>
              <a:gd name="connsiteX2541" fmla="*/ 9900152 w 11830043"/>
              <a:gd name="connsiteY2541" fmla="*/ 4111441 h 6533995"/>
              <a:gd name="connsiteX2542" fmla="*/ 9890432 w 11830043"/>
              <a:gd name="connsiteY2542" fmla="*/ 4121228 h 6533995"/>
              <a:gd name="connsiteX2543" fmla="*/ 9880648 w 11830043"/>
              <a:gd name="connsiteY2543" fmla="*/ 4111441 h 6533995"/>
              <a:gd name="connsiteX2544" fmla="*/ 9890432 w 11830043"/>
              <a:gd name="connsiteY2544" fmla="*/ 4101717 h 6533995"/>
              <a:gd name="connsiteX2545" fmla="*/ 9649203 w 11830043"/>
              <a:gd name="connsiteY2545" fmla="*/ 4101717 h 6533995"/>
              <a:gd name="connsiteX2546" fmla="*/ 9658923 w 11830043"/>
              <a:gd name="connsiteY2546" fmla="*/ 4111441 h 6533995"/>
              <a:gd name="connsiteX2547" fmla="*/ 9649203 w 11830043"/>
              <a:gd name="connsiteY2547" fmla="*/ 4121228 h 6533995"/>
              <a:gd name="connsiteX2548" fmla="*/ 9639483 w 11830043"/>
              <a:gd name="connsiteY2548" fmla="*/ 4111441 h 6533995"/>
              <a:gd name="connsiteX2549" fmla="*/ 9649203 w 11830043"/>
              <a:gd name="connsiteY2549" fmla="*/ 4101717 h 6533995"/>
              <a:gd name="connsiteX2550" fmla="*/ 9417695 w 11830043"/>
              <a:gd name="connsiteY2550" fmla="*/ 4101717 h 6533995"/>
              <a:gd name="connsiteX2551" fmla="*/ 9427416 w 11830043"/>
              <a:gd name="connsiteY2551" fmla="*/ 4111441 h 6533995"/>
              <a:gd name="connsiteX2552" fmla="*/ 9417695 w 11830043"/>
              <a:gd name="connsiteY2552" fmla="*/ 4121228 h 6533995"/>
              <a:gd name="connsiteX2553" fmla="*/ 9407911 w 11830043"/>
              <a:gd name="connsiteY2553" fmla="*/ 4111441 h 6533995"/>
              <a:gd name="connsiteX2554" fmla="*/ 9417695 w 11830043"/>
              <a:gd name="connsiteY2554" fmla="*/ 4101717 h 6533995"/>
              <a:gd name="connsiteX2555" fmla="*/ 9176467 w 11830043"/>
              <a:gd name="connsiteY2555" fmla="*/ 4101717 h 6533995"/>
              <a:gd name="connsiteX2556" fmla="*/ 9186187 w 11830043"/>
              <a:gd name="connsiteY2556" fmla="*/ 4111441 h 6533995"/>
              <a:gd name="connsiteX2557" fmla="*/ 9176467 w 11830043"/>
              <a:gd name="connsiteY2557" fmla="*/ 4121228 h 6533995"/>
              <a:gd name="connsiteX2558" fmla="*/ 9166683 w 11830043"/>
              <a:gd name="connsiteY2558" fmla="*/ 4111441 h 6533995"/>
              <a:gd name="connsiteX2559" fmla="*/ 9176467 w 11830043"/>
              <a:gd name="connsiteY2559" fmla="*/ 4101717 h 6533995"/>
              <a:gd name="connsiteX2560" fmla="*/ 8935237 w 11830043"/>
              <a:gd name="connsiteY2560" fmla="*/ 4101717 h 6533995"/>
              <a:gd name="connsiteX2561" fmla="*/ 8944958 w 11830043"/>
              <a:gd name="connsiteY2561" fmla="*/ 4111441 h 6533995"/>
              <a:gd name="connsiteX2562" fmla="*/ 8935237 w 11830043"/>
              <a:gd name="connsiteY2562" fmla="*/ 4121228 h 6533995"/>
              <a:gd name="connsiteX2563" fmla="*/ 8925454 w 11830043"/>
              <a:gd name="connsiteY2563" fmla="*/ 4111441 h 6533995"/>
              <a:gd name="connsiteX2564" fmla="*/ 8935237 w 11830043"/>
              <a:gd name="connsiteY2564" fmla="*/ 4101717 h 6533995"/>
              <a:gd name="connsiteX2565" fmla="*/ 8694009 w 11830043"/>
              <a:gd name="connsiteY2565" fmla="*/ 4101717 h 6533995"/>
              <a:gd name="connsiteX2566" fmla="*/ 8703730 w 11830043"/>
              <a:gd name="connsiteY2566" fmla="*/ 4111441 h 6533995"/>
              <a:gd name="connsiteX2567" fmla="*/ 8694009 w 11830043"/>
              <a:gd name="connsiteY2567" fmla="*/ 4121228 h 6533995"/>
              <a:gd name="connsiteX2568" fmla="*/ 8684289 w 11830043"/>
              <a:gd name="connsiteY2568" fmla="*/ 4111441 h 6533995"/>
              <a:gd name="connsiteX2569" fmla="*/ 8694009 w 11830043"/>
              <a:gd name="connsiteY2569" fmla="*/ 4101717 h 6533995"/>
              <a:gd name="connsiteX2570" fmla="*/ 8452781 w 11830043"/>
              <a:gd name="connsiteY2570" fmla="*/ 4101717 h 6533995"/>
              <a:gd name="connsiteX2571" fmla="*/ 8462566 w 11830043"/>
              <a:gd name="connsiteY2571" fmla="*/ 4111441 h 6533995"/>
              <a:gd name="connsiteX2572" fmla="*/ 8452781 w 11830043"/>
              <a:gd name="connsiteY2572" fmla="*/ 4121228 h 6533995"/>
              <a:gd name="connsiteX2573" fmla="*/ 8443061 w 11830043"/>
              <a:gd name="connsiteY2573" fmla="*/ 4111441 h 6533995"/>
              <a:gd name="connsiteX2574" fmla="*/ 8452781 w 11830043"/>
              <a:gd name="connsiteY2574" fmla="*/ 4101717 h 6533995"/>
              <a:gd name="connsiteX2575" fmla="*/ 8211553 w 11830043"/>
              <a:gd name="connsiteY2575" fmla="*/ 4101717 h 6533995"/>
              <a:gd name="connsiteX2576" fmla="*/ 8221273 w 11830043"/>
              <a:gd name="connsiteY2576" fmla="*/ 4111441 h 6533995"/>
              <a:gd name="connsiteX2577" fmla="*/ 8211553 w 11830043"/>
              <a:gd name="connsiteY2577" fmla="*/ 4121228 h 6533995"/>
              <a:gd name="connsiteX2578" fmla="*/ 8201769 w 11830043"/>
              <a:gd name="connsiteY2578" fmla="*/ 4111441 h 6533995"/>
              <a:gd name="connsiteX2579" fmla="*/ 8211553 w 11830043"/>
              <a:gd name="connsiteY2579" fmla="*/ 4101717 h 6533995"/>
              <a:gd name="connsiteX2580" fmla="*/ 7970260 w 11830043"/>
              <a:gd name="connsiteY2580" fmla="*/ 4101717 h 6533995"/>
              <a:gd name="connsiteX2581" fmla="*/ 7980044 w 11830043"/>
              <a:gd name="connsiteY2581" fmla="*/ 4111441 h 6533995"/>
              <a:gd name="connsiteX2582" fmla="*/ 7970260 w 11830043"/>
              <a:gd name="connsiteY2582" fmla="*/ 4121228 h 6533995"/>
              <a:gd name="connsiteX2583" fmla="*/ 7960477 w 11830043"/>
              <a:gd name="connsiteY2583" fmla="*/ 4111441 h 6533995"/>
              <a:gd name="connsiteX2584" fmla="*/ 7970260 w 11830043"/>
              <a:gd name="connsiteY2584" fmla="*/ 4101717 h 6533995"/>
              <a:gd name="connsiteX2585" fmla="*/ 7729032 w 11830043"/>
              <a:gd name="connsiteY2585" fmla="*/ 4101717 h 6533995"/>
              <a:gd name="connsiteX2586" fmla="*/ 7738753 w 11830043"/>
              <a:gd name="connsiteY2586" fmla="*/ 4111441 h 6533995"/>
              <a:gd name="connsiteX2587" fmla="*/ 7729032 w 11830043"/>
              <a:gd name="connsiteY2587" fmla="*/ 4121228 h 6533995"/>
              <a:gd name="connsiteX2588" fmla="*/ 7719249 w 11830043"/>
              <a:gd name="connsiteY2588" fmla="*/ 4111441 h 6533995"/>
              <a:gd name="connsiteX2589" fmla="*/ 7729032 w 11830043"/>
              <a:gd name="connsiteY2589" fmla="*/ 4101717 h 6533995"/>
              <a:gd name="connsiteX2590" fmla="*/ 7487803 w 11830043"/>
              <a:gd name="connsiteY2590" fmla="*/ 4101717 h 6533995"/>
              <a:gd name="connsiteX2591" fmla="*/ 7497524 w 11830043"/>
              <a:gd name="connsiteY2591" fmla="*/ 4111441 h 6533995"/>
              <a:gd name="connsiteX2592" fmla="*/ 7487803 w 11830043"/>
              <a:gd name="connsiteY2592" fmla="*/ 4121228 h 6533995"/>
              <a:gd name="connsiteX2593" fmla="*/ 7478019 w 11830043"/>
              <a:gd name="connsiteY2593" fmla="*/ 4111441 h 6533995"/>
              <a:gd name="connsiteX2594" fmla="*/ 7487803 w 11830043"/>
              <a:gd name="connsiteY2594" fmla="*/ 4101717 h 6533995"/>
              <a:gd name="connsiteX2595" fmla="*/ 7246575 w 11830043"/>
              <a:gd name="connsiteY2595" fmla="*/ 4101717 h 6533995"/>
              <a:gd name="connsiteX2596" fmla="*/ 7256359 w 11830043"/>
              <a:gd name="connsiteY2596" fmla="*/ 4111441 h 6533995"/>
              <a:gd name="connsiteX2597" fmla="*/ 7246575 w 11830043"/>
              <a:gd name="connsiteY2597" fmla="*/ 4121228 h 6533995"/>
              <a:gd name="connsiteX2598" fmla="*/ 7236855 w 11830043"/>
              <a:gd name="connsiteY2598" fmla="*/ 4111441 h 6533995"/>
              <a:gd name="connsiteX2599" fmla="*/ 7246575 w 11830043"/>
              <a:gd name="connsiteY2599" fmla="*/ 4101717 h 6533995"/>
              <a:gd name="connsiteX2600" fmla="*/ 7005346 w 11830043"/>
              <a:gd name="connsiteY2600" fmla="*/ 4101717 h 6533995"/>
              <a:gd name="connsiteX2601" fmla="*/ 7015130 w 11830043"/>
              <a:gd name="connsiteY2601" fmla="*/ 4111441 h 6533995"/>
              <a:gd name="connsiteX2602" fmla="*/ 7005346 w 11830043"/>
              <a:gd name="connsiteY2602" fmla="*/ 4121228 h 6533995"/>
              <a:gd name="connsiteX2603" fmla="*/ 6995626 w 11830043"/>
              <a:gd name="connsiteY2603" fmla="*/ 4111441 h 6533995"/>
              <a:gd name="connsiteX2604" fmla="*/ 7005346 w 11830043"/>
              <a:gd name="connsiteY2604" fmla="*/ 4101717 h 6533995"/>
              <a:gd name="connsiteX2605" fmla="*/ 6764118 w 11830043"/>
              <a:gd name="connsiteY2605" fmla="*/ 4101717 h 6533995"/>
              <a:gd name="connsiteX2606" fmla="*/ 6773902 w 11830043"/>
              <a:gd name="connsiteY2606" fmla="*/ 4111441 h 6533995"/>
              <a:gd name="connsiteX2607" fmla="*/ 6764118 w 11830043"/>
              <a:gd name="connsiteY2607" fmla="*/ 4121228 h 6533995"/>
              <a:gd name="connsiteX2608" fmla="*/ 6754335 w 11830043"/>
              <a:gd name="connsiteY2608" fmla="*/ 4111441 h 6533995"/>
              <a:gd name="connsiteX2609" fmla="*/ 6764118 w 11830043"/>
              <a:gd name="connsiteY2609" fmla="*/ 4101717 h 6533995"/>
              <a:gd name="connsiteX2610" fmla="*/ 6522889 w 11830043"/>
              <a:gd name="connsiteY2610" fmla="*/ 4101717 h 6533995"/>
              <a:gd name="connsiteX2611" fmla="*/ 6532610 w 11830043"/>
              <a:gd name="connsiteY2611" fmla="*/ 4111441 h 6533995"/>
              <a:gd name="connsiteX2612" fmla="*/ 6522889 w 11830043"/>
              <a:gd name="connsiteY2612" fmla="*/ 4121228 h 6533995"/>
              <a:gd name="connsiteX2613" fmla="*/ 6513105 w 11830043"/>
              <a:gd name="connsiteY2613" fmla="*/ 4111441 h 6533995"/>
              <a:gd name="connsiteX2614" fmla="*/ 6522889 w 11830043"/>
              <a:gd name="connsiteY2614" fmla="*/ 4101717 h 6533995"/>
              <a:gd name="connsiteX2615" fmla="*/ 6281661 w 11830043"/>
              <a:gd name="connsiteY2615" fmla="*/ 4101717 h 6533995"/>
              <a:gd name="connsiteX2616" fmla="*/ 6291381 w 11830043"/>
              <a:gd name="connsiteY2616" fmla="*/ 4111441 h 6533995"/>
              <a:gd name="connsiteX2617" fmla="*/ 6281661 w 11830043"/>
              <a:gd name="connsiteY2617" fmla="*/ 4121228 h 6533995"/>
              <a:gd name="connsiteX2618" fmla="*/ 6271877 w 11830043"/>
              <a:gd name="connsiteY2618" fmla="*/ 4111441 h 6533995"/>
              <a:gd name="connsiteX2619" fmla="*/ 6281661 w 11830043"/>
              <a:gd name="connsiteY2619" fmla="*/ 4101717 h 6533995"/>
              <a:gd name="connsiteX2620" fmla="*/ 6040432 w 11830043"/>
              <a:gd name="connsiteY2620" fmla="*/ 4101717 h 6533995"/>
              <a:gd name="connsiteX2621" fmla="*/ 6050216 w 11830043"/>
              <a:gd name="connsiteY2621" fmla="*/ 4111441 h 6533995"/>
              <a:gd name="connsiteX2622" fmla="*/ 6040432 w 11830043"/>
              <a:gd name="connsiteY2622" fmla="*/ 4121228 h 6533995"/>
              <a:gd name="connsiteX2623" fmla="*/ 6030712 w 11830043"/>
              <a:gd name="connsiteY2623" fmla="*/ 4111441 h 6533995"/>
              <a:gd name="connsiteX2624" fmla="*/ 6040432 w 11830043"/>
              <a:gd name="connsiteY2624" fmla="*/ 4101717 h 6533995"/>
              <a:gd name="connsiteX2625" fmla="*/ 5799205 w 11830043"/>
              <a:gd name="connsiteY2625" fmla="*/ 4101717 h 6533995"/>
              <a:gd name="connsiteX2626" fmla="*/ 5808989 w 11830043"/>
              <a:gd name="connsiteY2626" fmla="*/ 4111441 h 6533995"/>
              <a:gd name="connsiteX2627" fmla="*/ 5799205 w 11830043"/>
              <a:gd name="connsiteY2627" fmla="*/ 4121228 h 6533995"/>
              <a:gd name="connsiteX2628" fmla="*/ 5789486 w 11830043"/>
              <a:gd name="connsiteY2628" fmla="*/ 4111441 h 6533995"/>
              <a:gd name="connsiteX2629" fmla="*/ 5799205 w 11830043"/>
              <a:gd name="connsiteY2629" fmla="*/ 4101717 h 6533995"/>
              <a:gd name="connsiteX2630" fmla="*/ 5557991 w 11830043"/>
              <a:gd name="connsiteY2630" fmla="*/ 4101717 h 6533995"/>
              <a:gd name="connsiteX2631" fmla="*/ 5567774 w 11830043"/>
              <a:gd name="connsiteY2631" fmla="*/ 4111441 h 6533995"/>
              <a:gd name="connsiteX2632" fmla="*/ 5557991 w 11830043"/>
              <a:gd name="connsiteY2632" fmla="*/ 4121228 h 6533995"/>
              <a:gd name="connsiteX2633" fmla="*/ 5548208 w 11830043"/>
              <a:gd name="connsiteY2633" fmla="*/ 4111441 h 6533995"/>
              <a:gd name="connsiteX2634" fmla="*/ 5557991 w 11830043"/>
              <a:gd name="connsiteY2634" fmla="*/ 4101717 h 6533995"/>
              <a:gd name="connsiteX2635" fmla="*/ 5316710 w 11830043"/>
              <a:gd name="connsiteY2635" fmla="*/ 4101717 h 6533995"/>
              <a:gd name="connsiteX2636" fmla="*/ 5326429 w 11830043"/>
              <a:gd name="connsiteY2636" fmla="*/ 4111441 h 6533995"/>
              <a:gd name="connsiteX2637" fmla="*/ 5316710 w 11830043"/>
              <a:gd name="connsiteY2637" fmla="*/ 4121228 h 6533995"/>
              <a:gd name="connsiteX2638" fmla="*/ 5306924 w 11830043"/>
              <a:gd name="connsiteY2638" fmla="*/ 4111441 h 6533995"/>
              <a:gd name="connsiteX2639" fmla="*/ 5316710 w 11830043"/>
              <a:gd name="connsiteY2639" fmla="*/ 4101717 h 6533995"/>
              <a:gd name="connsiteX2640" fmla="*/ 5075486 w 11830043"/>
              <a:gd name="connsiteY2640" fmla="*/ 4101717 h 6533995"/>
              <a:gd name="connsiteX2641" fmla="*/ 5085202 w 11830043"/>
              <a:gd name="connsiteY2641" fmla="*/ 4111441 h 6533995"/>
              <a:gd name="connsiteX2642" fmla="*/ 5075486 w 11830043"/>
              <a:gd name="connsiteY2642" fmla="*/ 4121228 h 6533995"/>
              <a:gd name="connsiteX2643" fmla="*/ 5065705 w 11830043"/>
              <a:gd name="connsiteY2643" fmla="*/ 4111441 h 6533995"/>
              <a:gd name="connsiteX2644" fmla="*/ 5075486 w 11830043"/>
              <a:gd name="connsiteY2644" fmla="*/ 4101717 h 6533995"/>
              <a:gd name="connsiteX2645" fmla="*/ 4834252 w 11830043"/>
              <a:gd name="connsiteY2645" fmla="*/ 4101717 h 6533995"/>
              <a:gd name="connsiteX2646" fmla="*/ 4844040 w 11830043"/>
              <a:gd name="connsiteY2646" fmla="*/ 4111441 h 6533995"/>
              <a:gd name="connsiteX2647" fmla="*/ 4834252 w 11830043"/>
              <a:gd name="connsiteY2647" fmla="*/ 4121228 h 6533995"/>
              <a:gd name="connsiteX2648" fmla="*/ 4824534 w 11830043"/>
              <a:gd name="connsiteY2648" fmla="*/ 4111441 h 6533995"/>
              <a:gd name="connsiteX2649" fmla="*/ 4834252 w 11830043"/>
              <a:gd name="connsiteY2649" fmla="*/ 4101717 h 6533995"/>
              <a:gd name="connsiteX2650" fmla="*/ 4593019 w 11830043"/>
              <a:gd name="connsiteY2650" fmla="*/ 4101717 h 6533995"/>
              <a:gd name="connsiteX2651" fmla="*/ 4602795 w 11830043"/>
              <a:gd name="connsiteY2651" fmla="*/ 4111441 h 6533995"/>
              <a:gd name="connsiteX2652" fmla="*/ 4593019 w 11830043"/>
              <a:gd name="connsiteY2652" fmla="*/ 4121228 h 6533995"/>
              <a:gd name="connsiteX2653" fmla="*/ 4583304 w 11830043"/>
              <a:gd name="connsiteY2653" fmla="*/ 4111441 h 6533995"/>
              <a:gd name="connsiteX2654" fmla="*/ 4593019 w 11830043"/>
              <a:gd name="connsiteY2654" fmla="*/ 4101717 h 6533995"/>
              <a:gd name="connsiteX2655" fmla="*/ 4351806 w 11830043"/>
              <a:gd name="connsiteY2655" fmla="*/ 4101717 h 6533995"/>
              <a:gd name="connsiteX2656" fmla="*/ 4361580 w 11830043"/>
              <a:gd name="connsiteY2656" fmla="*/ 4111441 h 6533995"/>
              <a:gd name="connsiteX2657" fmla="*/ 4351806 w 11830043"/>
              <a:gd name="connsiteY2657" fmla="*/ 4121228 h 6533995"/>
              <a:gd name="connsiteX2658" fmla="*/ 4342006 w 11830043"/>
              <a:gd name="connsiteY2658" fmla="*/ 4111441 h 6533995"/>
              <a:gd name="connsiteX2659" fmla="*/ 4351806 w 11830043"/>
              <a:gd name="connsiteY2659" fmla="*/ 4101717 h 6533995"/>
              <a:gd name="connsiteX2660" fmla="*/ 4110581 w 11830043"/>
              <a:gd name="connsiteY2660" fmla="*/ 4101717 h 6533995"/>
              <a:gd name="connsiteX2661" fmla="*/ 4120362 w 11830043"/>
              <a:gd name="connsiteY2661" fmla="*/ 4111441 h 6533995"/>
              <a:gd name="connsiteX2662" fmla="*/ 4110581 w 11830043"/>
              <a:gd name="connsiteY2662" fmla="*/ 4121228 h 6533995"/>
              <a:gd name="connsiteX2663" fmla="*/ 4100799 w 11830043"/>
              <a:gd name="connsiteY2663" fmla="*/ 4111441 h 6533995"/>
              <a:gd name="connsiteX2664" fmla="*/ 4110581 w 11830043"/>
              <a:gd name="connsiteY2664" fmla="*/ 4101717 h 6533995"/>
              <a:gd name="connsiteX2665" fmla="*/ 3869431 w 11830043"/>
              <a:gd name="connsiteY2665" fmla="*/ 4101717 h 6533995"/>
              <a:gd name="connsiteX2666" fmla="*/ 3879149 w 11830043"/>
              <a:gd name="connsiteY2666" fmla="*/ 4111441 h 6533995"/>
              <a:gd name="connsiteX2667" fmla="*/ 3869431 w 11830043"/>
              <a:gd name="connsiteY2667" fmla="*/ 4121228 h 6533995"/>
              <a:gd name="connsiteX2668" fmla="*/ 3859648 w 11830043"/>
              <a:gd name="connsiteY2668" fmla="*/ 4111441 h 6533995"/>
              <a:gd name="connsiteX2669" fmla="*/ 3869431 w 11830043"/>
              <a:gd name="connsiteY2669" fmla="*/ 4101717 h 6533995"/>
              <a:gd name="connsiteX2670" fmla="*/ 3628212 w 11830043"/>
              <a:gd name="connsiteY2670" fmla="*/ 4101717 h 6533995"/>
              <a:gd name="connsiteX2671" fmla="*/ 3637936 w 11830043"/>
              <a:gd name="connsiteY2671" fmla="*/ 4111441 h 6533995"/>
              <a:gd name="connsiteX2672" fmla="*/ 3628212 w 11830043"/>
              <a:gd name="connsiteY2672" fmla="*/ 4121228 h 6533995"/>
              <a:gd name="connsiteX2673" fmla="*/ 3618432 w 11830043"/>
              <a:gd name="connsiteY2673" fmla="*/ 4111441 h 6533995"/>
              <a:gd name="connsiteX2674" fmla="*/ 3628212 w 11830043"/>
              <a:gd name="connsiteY2674" fmla="*/ 4101717 h 6533995"/>
              <a:gd name="connsiteX2675" fmla="*/ 3386958 w 11830043"/>
              <a:gd name="connsiteY2675" fmla="*/ 4101717 h 6533995"/>
              <a:gd name="connsiteX2676" fmla="*/ 3396744 w 11830043"/>
              <a:gd name="connsiteY2676" fmla="*/ 4111441 h 6533995"/>
              <a:gd name="connsiteX2677" fmla="*/ 3386958 w 11830043"/>
              <a:gd name="connsiteY2677" fmla="*/ 4121228 h 6533995"/>
              <a:gd name="connsiteX2678" fmla="*/ 3377237 w 11830043"/>
              <a:gd name="connsiteY2678" fmla="*/ 4111441 h 6533995"/>
              <a:gd name="connsiteX2679" fmla="*/ 3386958 w 11830043"/>
              <a:gd name="connsiteY2679" fmla="*/ 4101717 h 6533995"/>
              <a:gd name="connsiteX2680" fmla="*/ 3145751 w 11830043"/>
              <a:gd name="connsiteY2680" fmla="*/ 4101717 h 6533995"/>
              <a:gd name="connsiteX2681" fmla="*/ 3155533 w 11830043"/>
              <a:gd name="connsiteY2681" fmla="*/ 4111441 h 6533995"/>
              <a:gd name="connsiteX2682" fmla="*/ 3145751 w 11830043"/>
              <a:gd name="connsiteY2682" fmla="*/ 4121228 h 6533995"/>
              <a:gd name="connsiteX2683" fmla="*/ 3136033 w 11830043"/>
              <a:gd name="connsiteY2683" fmla="*/ 4111441 h 6533995"/>
              <a:gd name="connsiteX2684" fmla="*/ 3145751 w 11830043"/>
              <a:gd name="connsiteY2684" fmla="*/ 4101717 h 6533995"/>
              <a:gd name="connsiteX2685" fmla="*/ 2904573 w 11830043"/>
              <a:gd name="connsiteY2685" fmla="*/ 4101717 h 6533995"/>
              <a:gd name="connsiteX2686" fmla="*/ 2914356 w 11830043"/>
              <a:gd name="connsiteY2686" fmla="*/ 4111441 h 6533995"/>
              <a:gd name="connsiteX2687" fmla="*/ 2904573 w 11830043"/>
              <a:gd name="connsiteY2687" fmla="*/ 4121228 h 6533995"/>
              <a:gd name="connsiteX2688" fmla="*/ 2894792 w 11830043"/>
              <a:gd name="connsiteY2688" fmla="*/ 4111441 h 6533995"/>
              <a:gd name="connsiteX2689" fmla="*/ 2904573 w 11830043"/>
              <a:gd name="connsiteY2689" fmla="*/ 4101717 h 6533995"/>
              <a:gd name="connsiteX2690" fmla="*/ 2663275 w 11830043"/>
              <a:gd name="connsiteY2690" fmla="*/ 4101717 h 6533995"/>
              <a:gd name="connsiteX2691" fmla="*/ 2672998 w 11830043"/>
              <a:gd name="connsiteY2691" fmla="*/ 4111441 h 6533995"/>
              <a:gd name="connsiteX2692" fmla="*/ 2663275 w 11830043"/>
              <a:gd name="connsiteY2692" fmla="*/ 4121228 h 6533995"/>
              <a:gd name="connsiteX2693" fmla="*/ 2653493 w 11830043"/>
              <a:gd name="connsiteY2693" fmla="*/ 4111441 h 6533995"/>
              <a:gd name="connsiteX2694" fmla="*/ 2663275 w 11830043"/>
              <a:gd name="connsiteY2694" fmla="*/ 4101717 h 6533995"/>
              <a:gd name="connsiteX2695" fmla="*/ 2422038 w 11830043"/>
              <a:gd name="connsiteY2695" fmla="*/ 4101717 h 6533995"/>
              <a:gd name="connsiteX2696" fmla="*/ 2431754 w 11830043"/>
              <a:gd name="connsiteY2696" fmla="*/ 4111441 h 6533995"/>
              <a:gd name="connsiteX2697" fmla="*/ 2422038 w 11830043"/>
              <a:gd name="connsiteY2697" fmla="*/ 4121228 h 6533995"/>
              <a:gd name="connsiteX2698" fmla="*/ 2412257 w 11830043"/>
              <a:gd name="connsiteY2698" fmla="*/ 4111441 h 6533995"/>
              <a:gd name="connsiteX2699" fmla="*/ 2422038 w 11830043"/>
              <a:gd name="connsiteY2699" fmla="*/ 4101717 h 6533995"/>
              <a:gd name="connsiteX2700" fmla="*/ 2180788 w 11830043"/>
              <a:gd name="connsiteY2700" fmla="*/ 4101717 h 6533995"/>
              <a:gd name="connsiteX2701" fmla="*/ 2190580 w 11830043"/>
              <a:gd name="connsiteY2701" fmla="*/ 4111441 h 6533995"/>
              <a:gd name="connsiteX2702" fmla="*/ 2180788 w 11830043"/>
              <a:gd name="connsiteY2702" fmla="*/ 4121228 h 6533995"/>
              <a:gd name="connsiteX2703" fmla="*/ 2171085 w 11830043"/>
              <a:gd name="connsiteY2703" fmla="*/ 4111441 h 6533995"/>
              <a:gd name="connsiteX2704" fmla="*/ 2180788 w 11830043"/>
              <a:gd name="connsiteY2704" fmla="*/ 4101717 h 6533995"/>
              <a:gd name="connsiteX2705" fmla="*/ 1939583 w 11830043"/>
              <a:gd name="connsiteY2705" fmla="*/ 4101717 h 6533995"/>
              <a:gd name="connsiteX2706" fmla="*/ 1949366 w 11830043"/>
              <a:gd name="connsiteY2706" fmla="*/ 4111441 h 6533995"/>
              <a:gd name="connsiteX2707" fmla="*/ 1939583 w 11830043"/>
              <a:gd name="connsiteY2707" fmla="*/ 4121228 h 6533995"/>
              <a:gd name="connsiteX2708" fmla="*/ 1929861 w 11830043"/>
              <a:gd name="connsiteY2708" fmla="*/ 4111441 h 6533995"/>
              <a:gd name="connsiteX2709" fmla="*/ 1939583 w 11830043"/>
              <a:gd name="connsiteY2709" fmla="*/ 4101717 h 6533995"/>
              <a:gd name="connsiteX2710" fmla="*/ 1698332 w 11830043"/>
              <a:gd name="connsiteY2710" fmla="*/ 4101717 h 6533995"/>
              <a:gd name="connsiteX2711" fmla="*/ 1708118 w 11830043"/>
              <a:gd name="connsiteY2711" fmla="*/ 4111441 h 6533995"/>
              <a:gd name="connsiteX2712" fmla="*/ 1698332 w 11830043"/>
              <a:gd name="connsiteY2712" fmla="*/ 4121228 h 6533995"/>
              <a:gd name="connsiteX2713" fmla="*/ 1688548 w 11830043"/>
              <a:gd name="connsiteY2713" fmla="*/ 4111441 h 6533995"/>
              <a:gd name="connsiteX2714" fmla="*/ 1698332 w 11830043"/>
              <a:gd name="connsiteY2714" fmla="*/ 4101717 h 6533995"/>
              <a:gd name="connsiteX2715" fmla="*/ 1457108 w 11830043"/>
              <a:gd name="connsiteY2715" fmla="*/ 4101717 h 6533995"/>
              <a:gd name="connsiteX2716" fmla="*/ 1466828 w 11830043"/>
              <a:gd name="connsiteY2716" fmla="*/ 4111441 h 6533995"/>
              <a:gd name="connsiteX2717" fmla="*/ 1457108 w 11830043"/>
              <a:gd name="connsiteY2717" fmla="*/ 4121228 h 6533995"/>
              <a:gd name="connsiteX2718" fmla="*/ 1447324 w 11830043"/>
              <a:gd name="connsiteY2718" fmla="*/ 4111441 h 6533995"/>
              <a:gd name="connsiteX2719" fmla="*/ 1457108 w 11830043"/>
              <a:gd name="connsiteY2719" fmla="*/ 4101717 h 6533995"/>
              <a:gd name="connsiteX2720" fmla="*/ 1215886 w 11830043"/>
              <a:gd name="connsiteY2720" fmla="*/ 4101717 h 6533995"/>
              <a:gd name="connsiteX2721" fmla="*/ 1225670 w 11830043"/>
              <a:gd name="connsiteY2721" fmla="*/ 4111441 h 6533995"/>
              <a:gd name="connsiteX2722" fmla="*/ 1215886 w 11830043"/>
              <a:gd name="connsiteY2722" fmla="*/ 4121228 h 6533995"/>
              <a:gd name="connsiteX2723" fmla="*/ 1206166 w 11830043"/>
              <a:gd name="connsiteY2723" fmla="*/ 4111441 h 6533995"/>
              <a:gd name="connsiteX2724" fmla="*/ 1215886 w 11830043"/>
              <a:gd name="connsiteY2724" fmla="*/ 4101717 h 6533995"/>
              <a:gd name="connsiteX2725" fmla="*/ 974666 w 11830043"/>
              <a:gd name="connsiteY2725" fmla="*/ 4101717 h 6533995"/>
              <a:gd name="connsiteX2726" fmla="*/ 984450 w 11830043"/>
              <a:gd name="connsiteY2726" fmla="*/ 4111441 h 6533995"/>
              <a:gd name="connsiteX2727" fmla="*/ 974666 w 11830043"/>
              <a:gd name="connsiteY2727" fmla="*/ 4121228 h 6533995"/>
              <a:gd name="connsiteX2728" fmla="*/ 964946 w 11830043"/>
              <a:gd name="connsiteY2728" fmla="*/ 4111441 h 6533995"/>
              <a:gd name="connsiteX2729" fmla="*/ 974666 w 11830043"/>
              <a:gd name="connsiteY2729" fmla="*/ 4101717 h 6533995"/>
              <a:gd name="connsiteX2730" fmla="*/ 733446 w 11830043"/>
              <a:gd name="connsiteY2730" fmla="*/ 4101717 h 6533995"/>
              <a:gd name="connsiteX2731" fmla="*/ 743166 w 11830043"/>
              <a:gd name="connsiteY2731" fmla="*/ 4111441 h 6533995"/>
              <a:gd name="connsiteX2732" fmla="*/ 733446 w 11830043"/>
              <a:gd name="connsiteY2732" fmla="*/ 4121228 h 6533995"/>
              <a:gd name="connsiteX2733" fmla="*/ 723662 w 11830043"/>
              <a:gd name="connsiteY2733" fmla="*/ 4111441 h 6533995"/>
              <a:gd name="connsiteX2734" fmla="*/ 733446 w 11830043"/>
              <a:gd name="connsiteY2734" fmla="*/ 4101717 h 6533995"/>
              <a:gd name="connsiteX2735" fmla="*/ 492225 w 11830043"/>
              <a:gd name="connsiteY2735" fmla="*/ 4101717 h 6533995"/>
              <a:gd name="connsiteX2736" fmla="*/ 501945 w 11830043"/>
              <a:gd name="connsiteY2736" fmla="*/ 4111441 h 6533995"/>
              <a:gd name="connsiteX2737" fmla="*/ 492225 w 11830043"/>
              <a:gd name="connsiteY2737" fmla="*/ 4121228 h 6533995"/>
              <a:gd name="connsiteX2738" fmla="*/ 482442 w 11830043"/>
              <a:gd name="connsiteY2738" fmla="*/ 4111441 h 6533995"/>
              <a:gd name="connsiteX2739" fmla="*/ 492225 w 11830043"/>
              <a:gd name="connsiteY2739" fmla="*/ 4101717 h 6533995"/>
              <a:gd name="connsiteX2740" fmla="*/ 251006 w 11830043"/>
              <a:gd name="connsiteY2740" fmla="*/ 4101717 h 6533995"/>
              <a:gd name="connsiteX2741" fmla="*/ 260790 w 11830043"/>
              <a:gd name="connsiteY2741" fmla="*/ 4111441 h 6533995"/>
              <a:gd name="connsiteX2742" fmla="*/ 251006 w 11830043"/>
              <a:gd name="connsiteY2742" fmla="*/ 4121228 h 6533995"/>
              <a:gd name="connsiteX2743" fmla="*/ 241286 w 11830043"/>
              <a:gd name="connsiteY2743" fmla="*/ 4111441 h 6533995"/>
              <a:gd name="connsiteX2744" fmla="*/ 251006 w 11830043"/>
              <a:gd name="connsiteY2744" fmla="*/ 4101717 h 6533995"/>
              <a:gd name="connsiteX2745" fmla="*/ 9723 w 11830043"/>
              <a:gd name="connsiteY2745" fmla="*/ 4101717 h 6533995"/>
              <a:gd name="connsiteX2746" fmla="*/ 19506 w 11830043"/>
              <a:gd name="connsiteY2746" fmla="*/ 4111441 h 6533995"/>
              <a:gd name="connsiteX2747" fmla="*/ 9723 w 11830043"/>
              <a:gd name="connsiteY2747" fmla="*/ 4121228 h 6533995"/>
              <a:gd name="connsiteX2748" fmla="*/ 3 w 11830043"/>
              <a:gd name="connsiteY2748" fmla="*/ 4111441 h 6533995"/>
              <a:gd name="connsiteX2749" fmla="*/ 9723 w 11830043"/>
              <a:gd name="connsiteY2749" fmla="*/ 4101717 h 6533995"/>
              <a:gd name="connsiteX2750" fmla="*/ 11820259 w 11830043"/>
              <a:gd name="connsiteY2750" fmla="*/ 3860402 h 6533995"/>
              <a:gd name="connsiteX2751" fmla="*/ 11830043 w 11830043"/>
              <a:gd name="connsiteY2751" fmla="*/ 3870190 h 6533995"/>
              <a:gd name="connsiteX2752" fmla="*/ 11820259 w 11830043"/>
              <a:gd name="connsiteY2752" fmla="*/ 3879913 h 6533995"/>
              <a:gd name="connsiteX2753" fmla="*/ 11810539 w 11830043"/>
              <a:gd name="connsiteY2753" fmla="*/ 3870190 h 6533995"/>
              <a:gd name="connsiteX2754" fmla="*/ 11820259 w 11830043"/>
              <a:gd name="connsiteY2754" fmla="*/ 3860402 h 6533995"/>
              <a:gd name="connsiteX2755" fmla="*/ 11579030 w 11830043"/>
              <a:gd name="connsiteY2755" fmla="*/ 3860402 h 6533995"/>
              <a:gd name="connsiteX2756" fmla="*/ 11588815 w 11830043"/>
              <a:gd name="connsiteY2756" fmla="*/ 3870190 h 6533995"/>
              <a:gd name="connsiteX2757" fmla="*/ 11579030 w 11830043"/>
              <a:gd name="connsiteY2757" fmla="*/ 3879913 h 6533995"/>
              <a:gd name="connsiteX2758" fmla="*/ 11569310 w 11830043"/>
              <a:gd name="connsiteY2758" fmla="*/ 3870190 h 6533995"/>
              <a:gd name="connsiteX2759" fmla="*/ 11579030 w 11830043"/>
              <a:gd name="connsiteY2759" fmla="*/ 3860402 h 6533995"/>
              <a:gd name="connsiteX2760" fmla="*/ 11337802 w 11830043"/>
              <a:gd name="connsiteY2760" fmla="*/ 3860402 h 6533995"/>
              <a:gd name="connsiteX2761" fmla="*/ 11347587 w 11830043"/>
              <a:gd name="connsiteY2761" fmla="*/ 3870190 h 6533995"/>
              <a:gd name="connsiteX2762" fmla="*/ 11337802 w 11830043"/>
              <a:gd name="connsiteY2762" fmla="*/ 3879913 h 6533995"/>
              <a:gd name="connsiteX2763" fmla="*/ 11328082 w 11830043"/>
              <a:gd name="connsiteY2763" fmla="*/ 3870190 h 6533995"/>
              <a:gd name="connsiteX2764" fmla="*/ 11337802 w 11830043"/>
              <a:gd name="connsiteY2764" fmla="*/ 3860402 h 6533995"/>
              <a:gd name="connsiteX2765" fmla="*/ 11096574 w 11830043"/>
              <a:gd name="connsiteY2765" fmla="*/ 3860402 h 6533995"/>
              <a:gd name="connsiteX2766" fmla="*/ 11106294 w 11830043"/>
              <a:gd name="connsiteY2766" fmla="*/ 3870190 h 6533995"/>
              <a:gd name="connsiteX2767" fmla="*/ 11096574 w 11830043"/>
              <a:gd name="connsiteY2767" fmla="*/ 3879913 h 6533995"/>
              <a:gd name="connsiteX2768" fmla="*/ 11086790 w 11830043"/>
              <a:gd name="connsiteY2768" fmla="*/ 3870190 h 6533995"/>
              <a:gd name="connsiteX2769" fmla="*/ 11096574 w 11830043"/>
              <a:gd name="connsiteY2769" fmla="*/ 3860402 h 6533995"/>
              <a:gd name="connsiteX2770" fmla="*/ 10855345 w 11830043"/>
              <a:gd name="connsiteY2770" fmla="*/ 3860402 h 6533995"/>
              <a:gd name="connsiteX2771" fmla="*/ 10865065 w 11830043"/>
              <a:gd name="connsiteY2771" fmla="*/ 3870190 h 6533995"/>
              <a:gd name="connsiteX2772" fmla="*/ 10855345 w 11830043"/>
              <a:gd name="connsiteY2772" fmla="*/ 3879913 h 6533995"/>
              <a:gd name="connsiteX2773" fmla="*/ 10845625 w 11830043"/>
              <a:gd name="connsiteY2773" fmla="*/ 3870190 h 6533995"/>
              <a:gd name="connsiteX2774" fmla="*/ 10855345 w 11830043"/>
              <a:gd name="connsiteY2774" fmla="*/ 3860402 h 6533995"/>
              <a:gd name="connsiteX2775" fmla="*/ 10614116 w 11830043"/>
              <a:gd name="connsiteY2775" fmla="*/ 3860402 h 6533995"/>
              <a:gd name="connsiteX2776" fmla="*/ 10623901 w 11830043"/>
              <a:gd name="connsiteY2776" fmla="*/ 3870190 h 6533995"/>
              <a:gd name="connsiteX2777" fmla="*/ 10614116 w 11830043"/>
              <a:gd name="connsiteY2777" fmla="*/ 3879913 h 6533995"/>
              <a:gd name="connsiteX2778" fmla="*/ 10604396 w 11830043"/>
              <a:gd name="connsiteY2778" fmla="*/ 3870190 h 6533995"/>
              <a:gd name="connsiteX2779" fmla="*/ 10614116 w 11830043"/>
              <a:gd name="connsiteY2779" fmla="*/ 3860402 h 6533995"/>
              <a:gd name="connsiteX2780" fmla="*/ 10372888 w 11830043"/>
              <a:gd name="connsiteY2780" fmla="*/ 3860402 h 6533995"/>
              <a:gd name="connsiteX2781" fmla="*/ 10382673 w 11830043"/>
              <a:gd name="connsiteY2781" fmla="*/ 3870190 h 6533995"/>
              <a:gd name="connsiteX2782" fmla="*/ 10372888 w 11830043"/>
              <a:gd name="connsiteY2782" fmla="*/ 3879913 h 6533995"/>
              <a:gd name="connsiteX2783" fmla="*/ 10363168 w 11830043"/>
              <a:gd name="connsiteY2783" fmla="*/ 3870190 h 6533995"/>
              <a:gd name="connsiteX2784" fmla="*/ 10372888 w 11830043"/>
              <a:gd name="connsiteY2784" fmla="*/ 3860402 h 6533995"/>
              <a:gd name="connsiteX2785" fmla="*/ 10131660 w 11830043"/>
              <a:gd name="connsiteY2785" fmla="*/ 3860402 h 6533995"/>
              <a:gd name="connsiteX2786" fmla="*/ 10141444 w 11830043"/>
              <a:gd name="connsiteY2786" fmla="*/ 3870190 h 6533995"/>
              <a:gd name="connsiteX2787" fmla="*/ 10131660 w 11830043"/>
              <a:gd name="connsiteY2787" fmla="*/ 3879913 h 6533995"/>
              <a:gd name="connsiteX2788" fmla="*/ 10121940 w 11830043"/>
              <a:gd name="connsiteY2788" fmla="*/ 3870190 h 6533995"/>
              <a:gd name="connsiteX2789" fmla="*/ 10131660 w 11830043"/>
              <a:gd name="connsiteY2789" fmla="*/ 3860402 h 6533995"/>
              <a:gd name="connsiteX2790" fmla="*/ 9890432 w 11830043"/>
              <a:gd name="connsiteY2790" fmla="*/ 3860402 h 6533995"/>
              <a:gd name="connsiteX2791" fmla="*/ 9900152 w 11830043"/>
              <a:gd name="connsiteY2791" fmla="*/ 3870190 h 6533995"/>
              <a:gd name="connsiteX2792" fmla="*/ 9890432 w 11830043"/>
              <a:gd name="connsiteY2792" fmla="*/ 3879913 h 6533995"/>
              <a:gd name="connsiteX2793" fmla="*/ 9880648 w 11830043"/>
              <a:gd name="connsiteY2793" fmla="*/ 3870190 h 6533995"/>
              <a:gd name="connsiteX2794" fmla="*/ 9890432 w 11830043"/>
              <a:gd name="connsiteY2794" fmla="*/ 3860402 h 6533995"/>
              <a:gd name="connsiteX2795" fmla="*/ 9649203 w 11830043"/>
              <a:gd name="connsiteY2795" fmla="*/ 3860402 h 6533995"/>
              <a:gd name="connsiteX2796" fmla="*/ 9658923 w 11830043"/>
              <a:gd name="connsiteY2796" fmla="*/ 3870190 h 6533995"/>
              <a:gd name="connsiteX2797" fmla="*/ 9649203 w 11830043"/>
              <a:gd name="connsiteY2797" fmla="*/ 3879913 h 6533995"/>
              <a:gd name="connsiteX2798" fmla="*/ 9639483 w 11830043"/>
              <a:gd name="connsiteY2798" fmla="*/ 3870190 h 6533995"/>
              <a:gd name="connsiteX2799" fmla="*/ 9649203 w 11830043"/>
              <a:gd name="connsiteY2799" fmla="*/ 3860402 h 6533995"/>
              <a:gd name="connsiteX2800" fmla="*/ 9417695 w 11830043"/>
              <a:gd name="connsiteY2800" fmla="*/ 3860402 h 6533995"/>
              <a:gd name="connsiteX2801" fmla="*/ 9427416 w 11830043"/>
              <a:gd name="connsiteY2801" fmla="*/ 3870190 h 6533995"/>
              <a:gd name="connsiteX2802" fmla="*/ 9417695 w 11830043"/>
              <a:gd name="connsiteY2802" fmla="*/ 3879913 h 6533995"/>
              <a:gd name="connsiteX2803" fmla="*/ 9407911 w 11830043"/>
              <a:gd name="connsiteY2803" fmla="*/ 3870190 h 6533995"/>
              <a:gd name="connsiteX2804" fmla="*/ 9417695 w 11830043"/>
              <a:gd name="connsiteY2804" fmla="*/ 3860402 h 6533995"/>
              <a:gd name="connsiteX2805" fmla="*/ 9176467 w 11830043"/>
              <a:gd name="connsiteY2805" fmla="*/ 3860402 h 6533995"/>
              <a:gd name="connsiteX2806" fmla="*/ 9186187 w 11830043"/>
              <a:gd name="connsiteY2806" fmla="*/ 3870190 h 6533995"/>
              <a:gd name="connsiteX2807" fmla="*/ 9176467 w 11830043"/>
              <a:gd name="connsiteY2807" fmla="*/ 3879913 h 6533995"/>
              <a:gd name="connsiteX2808" fmla="*/ 9166683 w 11830043"/>
              <a:gd name="connsiteY2808" fmla="*/ 3870190 h 6533995"/>
              <a:gd name="connsiteX2809" fmla="*/ 9176467 w 11830043"/>
              <a:gd name="connsiteY2809" fmla="*/ 3860402 h 6533995"/>
              <a:gd name="connsiteX2810" fmla="*/ 8935237 w 11830043"/>
              <a:gd name="connsiteY2810" fmla="*/ 3860402 h 6533995"/>
              <a:gd name="connsiteX2811" fmla="*/ 8944958 w 11830043"/>
              <a:gd name="connsiteY2811" fmla="*/ 3870190 h 6533995"/>
              <a:gd name="connsiteX2812" fmla="*/ 8935237 w 11830043"/>
              <a:gd name="connsiteY2812" fmla="*/ 3879913 h 6533995"/>
              <a:gd name="connsiteX2813" fmla="*/ 8925454 w 11830043"/>
              <a:gd name="connsiteY2813" fmla="*/ 3870190 h 6533995"/>
              <a:gd name="connsiteX2814" fmla="*/ 8935237 w 11830043"/>
              <a:gd name="connsiteY2814" fmla="*/ 3860402 h 6533995"/>
              <a:gd name="connsiteX2815" fmla="*/ 8694009 w 11830043"/>
              <a:gd name="connsiteY2815" fmla="*/ 3860402 h 6533995"/>
              <a:gd name="connsiteX2816" fmla="*/ 8703730 w 11830043"/>
              <a:gd name="connsiteY2816" fmla="*/ 3870190 h 6533995"/>
              <a:gd name="connsiteX2817" fmla="*/ 8694009 w 11830043"/>
              <a:gd name="connsiteY2817" fmla="*/ 3879913 h 6533995"/>
              <a:gd name="connsiteX2818" fmla="*/ 8684289 w 11830043"/>
              <a:gd name="connsiteY2818" fmla="*/ 3870190 h 6533995"/>
              <a:gd name="connsiteX2819" fmla="*/ 8694009 w 11830043"/>
              <a:gd name="connsiteY2819" fmla="*/ 3860402 h 6533995"/>
              <a:gd name="connsiteX2820" fmla="*/ 8452781 w 11830043"/>
              <a:gd name="connsiteY2820" fmla="*/ 3860402 h 6533995"/>
              <a:gd name="connsiteX2821" fmla="*/ 8462566 w 11830043"/>
              <a:gd name="connsiteY2821" fmla="*/ 3870190 h 6533995"/>
              <a:gd name="connsiteX2822" fmla="*/ 8452781 w 11830043"/>
              <a:gd name="connsiteY2822" fmla="*/ 3879913 h 6533995"/>
              <a:gd name="connsiteX2823" fmla="*/ 8443061 w 11830043"/>
              <a:gd name="connsiteY2823" fmla="*/ 3870190 h 6533995"/>
              <a:gd name="connsiteX2824" fmla="*/ 8452781 w 11830043"/>
              <a:gd name="connsiteY2824" fmla="*/ 3860402 h 6533995"/>
              <a:gd name="connsiteX2825" fmla="*/ 8211553 w 11830043"/>
              <a:gd name="connsiteY2825" fmla="*/ 3860402 h 6533995"/>
              <a:gd name="connsiteX2826" fmla="*/ 8221273 w 11830043"/>
              <a:gd name="connsiteY2826" fmla="*/ 3870190 h 6533995"/>
              <a:gd name="connsiteX2827" fmla="*/ 8211553 w 11830043"/>
              <a:gd name="connsiteY2827" fmla="*/ 3879913 h 6533995"/>
              <a:gd name="connsiteX2828" fmla="*/ 8201769 w 11830043"/>
              <a:gd name="connsiteY2828" fmla="*/ 3870190 h 6533995"/>
              <a:gd name="connsiteX2829" fmla="*/ 8211553 w 11830043"/>
              <a:gd name="connsiteY2829" fmla="*/ 3860402 h 6533995"/>
              <a:gd name="connsiteX2830" fmla="*/ 7970260 w 11830043"/>
              <a:gd name="connsiteY2830" fmla="*/ 3860402 h 6533995"/>
              <a:gd name="connsiteX2831" fmla="*/ 7980044 w 11830043"/>
              <a:gd name="connsiteY2831" fmla="*/ 3870190 h 6533995"/>
              <a:gd name="connsiteX2832" fmla="*/ 7970260 w 11830043"/>
              <a:gd name="connsiteY2832" fmla="*/ 3879913 h 6533995"/>
              <a:gd name="connsiteX2833" fmla="*/ 7960477 w 11830043"/>
              <a:gd name="connsiteY2833" fmla="*/ 3870190 h 6533995"/>
              <a:gd name="connsiteX2834" fmla="*/ 7970260 w 11830043"/>
              <a:gd name="connsiteY2834" fmla="*/ 3860402 h 6533995"/>
              <a:gd name="connsiteX2835" fmla="*/ 7729032 w 11830043"/>
              <a:gd name="connsiteY2835" fmla="*/ 3860402 h 6533995"/>
              <a:gd name="connsiteX2836" fmla="*/ 7738753 w 11830043"/>
              <a:gd name="connsiteY2836" fmla="*/ 3870190 h 6533995"/>
              <a:gd name="connsiteX2837" fmla="*/ 7729032 w 11830043"/>
              <a:gd name="connsiteY2837" fmla="*/ 3879913 h 6533995"/>
              <a:gd name="connsiteX2838" fmla="*/ 7719249 w 11830043"/>
              <a:gd name="connsiteY2838" fmla="*/ 3870190 h 6533995"/>
              <a:gd name="connsiteX2839" fmla="*/ 7729032 w 11830043"/>
              <a:gd name="connsiteY2839" fmla="*/ 3860402 h 6533995"/>
              <a:gd name="connsiteX2840" fmla="*/ 7487803 w 11830043"/>
              <a:gd name="connsiteY2840" fmla="*/ 3860402 h 6533995"/>
              <a:gd name="connsiteX2841" fmla="*/ 7497524 w 11830043"/>
              <a:gd name="connsiteY2841" fmla="*/ 3870190 h 6533995"/>
              <a:gd name="connsiteX2842" fmla="*/ 7487803 w 11830043"/>
              <a:gd name="connsiteY2842" fmla="*/ 3879913 h 6533995"/>
              <a:gd name="connsiteX2843" fmla="*/ 7478019 w 11830043"/>
              <a:gd name="connsiteY2843" fmla="*/ 3870190 h 6533995"/>
              <a:gd name="connsiteX2844" fmla="*/ 7487803 w 11830043"/>
              <a:gd name="connsiteY2844" fmla="*/ 3860402 h 6533995"/>
              <a:gd name="connsiteX2845" fmla="*/ 7246575 w 11830043"/>
              <a:gd name="connsiteY2845" fmla="*/ 3860402 h 6533995"/>
              <a:gd name="connsiteX2846" fmla="*/ 7256359 w 11830043"/>
              <a:gd name="connsiteY2846" fmla="*/ 3870190 h 6533995"/>
              <a:gd name="connsiteX2847" fmla="*/ 7246575 w 11830043"/>
              <a:gd name="connsiteY2847" fmla="*/ 3879913 h 6533995"/>
              <a:gd name="connsiteX2848" fmla="*/ 7236855 w 11830043"/>
              <a:gd name="connsiteY2848" fmla="*/ 3870190 h 6533995"/>
              <a:gd name="connsiteX2849" fmla="*/ 7246575 w 11830043"/>
              <a:gd name="connsiteY2849" fmla="*/ 3860402 h 6533995"/>
              <a:gd name="connsiteX2850" fmla="*/ 7005346 w 11830043"/>
              <a:gd name="connsiteY2850" fmla="*/ 3860402 h 6533995"/>
              <a:gd name="connsiteX2851" fmla="*/ 7015130 w 11830043"/>
              <a:gd name="connsiteY2851" fmla="*/ 3870190 h 6533995"/>
              <a:gd name="connsiteX2852" fmla="*/ 7005346 w 11830043"/>
              <a:gd name="connsiteY2852" fmla="*/ 3879913 h 6533995"/>
              <a:gd name="connsiteX2853" fmla="*/ 6995626 w 11830043"/>
              <a:gd name="connsiteY2853" fmla="*/ 3870190 h 6533995"/>
              <a:gd name="connsiteX2854" fmla="*/ 7005346 w 11830043"/>
              <a:gd name="connsiteY2854" fmla="*/ 3860402 h 6533995"/>
              <a:gd name="connsiteX2855" fmla="*/ 6764118 w 11830043"/>
              <a:gd name="connsiteY2855" fmla="*/ 3860402 h 6533995"/>
              <a:gd name="connsiteX2856" fmla="*/ 6773902 w 11830043"/>
              <a:gd name="connsiteY2856" fmla="*/ 3870190 h 6533995"/>
              <a:gd name="connsiteX2857" fmla="*/ 6764118 w 11830043"/>
              <a:gd name="connsiteY2857" fmla="*/ 3879913 h 6533995"/>
              <a:gd name="connsiteX2858" fmla="*/ 6754335 w 11830043"/>
              <a:gd name="connsiteY2858" fmla="*/ 3870190 h 6533995"/>
              <a:gd name="connsiteX2859" fmla="*/ 6764118 w 11830043"/>
              <a:gd name="connsiteY2859" fmla="*/ 3860402 h 6533995"/>
              <a:gd name="connsiteX2860" fmla="*/ 6522889 w 11830043"/>
              <a:gd name="connsiteY2860" fmla="*/ 3860402 h 6533995"/>
              <a:gd name="connsiteX2861" fmla="*/ 6532610 w 11830043"/>
              <a:gd name="connsiteY2861" fmla="*/ 3870190 h 6533995"/>
              <a:gd name="connsiteX2862" fmla="*/ 6522889 w 11830043"/>
              <a:gd name="connsiteY2862" fmla="*/ 3879913 h 6533995"/>
              <a:gd name="connsiteX2863" fmla="*/ 6513105 w 11830043"/>
              <a:gd name="connsiteY2863" fmla="*/ 3870190 h 6533995"/>
              <a:gd name="connsiteX2864" fmla="*/ 6522889 w 11830043"/>
              <a:gd name="connsiteY2864" fmla="*/ 3860402 h 6533995"/>
              <a:gd name="connsiteX2865" fmla="*/ 6281661 w 11830043"/>
              <a:gd name="connsiteY2865" fmla="*/ 3860402 h 6533995"/>
              <a:gd name="connsiteX2866" fmla="*/ 6291381 w 11830043"/>
              <a:gd name="connsiteY2866" fmla="*/ 3870190 h 6533995"/>
              <a:gd name="connsiteX2867" fmla="*/ 6281661 w 11830043"/>
              <a:gd name="connsiteY2867" fmla="*/ 3879913 h 6533995"/>
              <a:gd name="connsiteX2868" fmla="*/ 6271877 w 11830043"/>
              <a:gd name="connsiteY2868" fmla="*/ 3870190 h 6533995"/>
              <a:gd name="connsiteX2869" fmla="*/ 6281661 w 11830043"/>
              <a:gd name="connsiteY2869" fmla="*/ 3860402 h 6533995"/>
              <a:gd name="connsiteX2870" fmla="*/ 6040432 w 11830043"/>
              <a:gd name="connsiteY2870" fmla="*/ 3860402 h 6533995"/>
              <a:gd name="connsiteX2871" fmla="*/ 6050216 w 11830043"/>
              <a:gd name="connsiteY2871" fmla="*/ 3870190 h 6533995"/>
              <a:gd name="connsiteX2872" fmla="*/ 6040432 w 11830043"/>
              <a:gd name="connsiteY2872" fmla="*/ 3879913 h 6533995"/>
              <a:gd name="connsiteX2873" fmla="*/ 6030712 w 11830043"/>
              <a:gd name="connsiteY2873" fmla="*/ 3870190 h 6533995"/>
              <a:gd name="connsiteX2874" fmla="*/ 6040432 w 11830043"/>
              <a:gd name="connsiteY2874" fmla="*/ 3860402 h 6533995"/>
              <a:gd name="connsiteX2875" fmla="*/ 5799205 w 11830043"/>
              <a:gd name="connsiteY2875" fmla="*/ 3860402 h 6533995"/>
              <a:gd name="connsiteX2876" fmla="*/ 5808989 w 11830043"/>
              <a:gd name="connsiteY2876" fmla="*/ 3870190 h 6533995"/>
              <a:gd name="connsiteX2877" fmla="*/ 5799205 w 11830043"/>
              <a:gd name="connsiteY2877" fmla="*/ 3879913 h 6533995"/>
              <a:gd name="connsiteX2878" fmla="*/ 5789486 w 11830043"/>
              <a:gd name="connsiteY2878" fmla="*/ 3870190 h 6533995"/>
              <a:gd name="connsiteX2879" fmla="*/ 5799205 w 11830043"/>
              <a:gd name="connsiteY2879" fmla="*/ 3860402 h 6533995"/>
              <a:gd name="connsiteX2880" fmla="*/ 5557991 w 11830043"/>
              <a:gd name="connsiteY2880" fmla="*/ 3860402 h 6533995"/>
              <a:gd name="connsiteX2881" fmla="*/ 5567774 w 11830043"/>
              <a:gd name="connsiteY2881" fmla="*/ 3870190 h 6533995"/>
              <a:gd name="connsiteX2882" fmla="*/ 5557991 w 11830043"/>
              <a:gd name="connsiteY2882" fmla="*/ 3879913 h 6533995"/>
              <a:gd name="connsiteX2883" fmla="*/ 5548208 w 11830043"/>
              <a:gd name="connsiteY2883" fmla="*/ 3870190 h 6533995"/>
              <a:gd name="connsiteX2884" fmla="*/ 5557991 w 11830043"/>
              <a:gd name="connsiteY2884" fmla="*/ 3860402 h 6533995"/>
              <a:gd name="connsiteX2885" fmla="*/ 5316710 w 11830043"/>
              <a:gd name="connsiteY2885" fmla="*/ 3860402 h 6533995"/>
              <a:gd name="connsiteX2886" fmla="*/ 5326429 w 11830043"/>
              <a:gd name="connsiteY2886" fmla="*/ 3870190 h 6533995"/>
              <a:gd name="connsiteX2887" fmla="*/ 5316710 w 11830043"/>
              <a:gd name="connsiteY2887" fmla="*/ 3879913 h 6533995"/>
              <a:gd name="connsiteX2888" fmla="*/ 5306924 w 11830043"/>
              <a:gd name="connsiteY2888" fmla="*/ 3870190 h 6533995"/>
              <a:gd name="connsiteX2889" fmla="*/ 5316710 w 11830043"/>
              <a:gd name="connsiteY2889" fmla="*/ 3860402 h 6533995"/>
              <a:gd name="connsiteX2890" fmla="*/ 5075486 w 11830043"/>
              <a:gd name="connsiteY2890" fmla="*/ 3860402 h 6533995"/>
              <a:gd name="connsiteX2891" fmla="*/ 5085202 w 11830043"/>
              <a:gd name="connsiteY2891" fmla="*/ 3870190 h 6533995"/>
              <a:gd name="connsiteX2892" fmla="*/ 5075486 w 11830043"/>
              <a:gd name="connsiteY2892" fmla="*/ 3879913 h 6533995"/>
              <a:gd name="connsiteX2893" fmla="*/ 5065705 w 11830043"/>
              <a:gd name="connsiteY2893" fmla="*/ 3870190 h 6533995"/>
              <a:gd name="connsiteX2894" fmla="*/ 5075486 w 11830043"/>
              <a:gd name="connsiteY2894" fmla="*/ 3860402 h 6533995"/>
              <a:gd name="connsiteX2895" fmla="*/ 4834252 w 11830043"/>
              <a:gd name="connsiteY2895" fmla="*/ 3860402 h 6533995"/>
              <a:gd name="connsiteX2896" fmla="*/ 4844040 w 11830043"/>
              <a:gd name="connsiteY2896" fmla="*/ 3870190 h 6533995"/>
              <a:gd name="connsiteX2897" fmla="*/ 4834252 w 11830043"/>
              <a:gd name="connsiteY2897" fmla="*/ 3879913 h 6533995"/>
              <a:gd name="connsiteX2898" fmla="*/ 4824534 w 11830043"/>
              <a:gd name="connsiteY2898" fmla="*/ 3870190 h 6533995"/>
              <a:gd name="connsiteX2899" fmla="*/ 4834252 w 11830043"/>
              <a:gd name="connsiteY2899" fmla="*/ 3860402 h 6533995"/>
              <a:gd name="connsiteX2900" fmla="*/ 4593019 w 11830043"/>
              <a:gd name="connsiteY2900" fmla="*/ 3860402 h 6533995"/>
              <a:gd name="connsiteX2901" fmla="*/ 4602795 w 11830043"/>
              <a:gd name="connsiteY2901" fmla="*/ 3870190 h 6533995"/>
              <a:gd name="connsiteX2902" fmla="*/ 4593019 w 11830043"/>
              <a:gd name="connsiteY2902" fmla="*/ 3879913 h 6533995"/>
              <a:gd name="connsiteX2903" fmla="*/ 4583304 w 11830043"/>
              <a:gd name="connsiteY2903" fmla="*/ 3870190 h 6533995"/>
              <a:gd name="connsiteX2904" fmla="*/ 4593019 w 11830043"/>
              <a:gd name="connsiteY2904" fmla="*/ 3860402 h 6533995"/>
              <a:gd name="connsiteX2905" fmla="*/ 4351806 w 11830043"/>
              <a:gd name="connsiteY2905" fmla="*/ 3860402 h 6533995"/>
              <a:gd name="connsiteX2906" fmla="*/ 4361580 w 11830043"/>
              <a:gd name="connsiteY2906" fmla="*/ 3870190 h 6533995"/>
              <a:gd name="connsiteX2907" fmla="*/ 4351806 w 11830043"/>
              <a:gd name="connsiteY2907" fmla="*/ 3879913 h 6533995"/>
              <a:gd name="connsiteX2908" fmla="*/ 4342006 w 11830043"/>
              <a:gd name="connsiteY2908" fmla="*/ 3870190 h 6533995"/>
              <a:gd name="connsiteX2909" fmla="*/ 4351806 w 11830043"/>
              <a:gd name="connsiteY2909" fmla="*/ 3860402 h 6533995"/>
              <a:gd name="connsiteX2910" fmla="*/ 4110581 w 11830043"/>
              <a:gd name="connsiteY2910" fmla="*/ 3860402 h 6533995"/>
              <a:gd name="connsiteX2911" fmla="*/ 4120362 w 11830043"/>
              <a:gd name="connsiteY2911" fmla="*/ 3870190 h 6533995"/>
              <a:gd name="connsiteX2912" fmla="*/ 4110581 w 11830043"/>
              <a:gd name="connsiteY2912" fmla="*/ 3879913 h 6533995"/>
              <a:gd name="connsiteX2913" fmla="*/ 4100799 w 11830043"/>
              <a:gd name="connsiteY2913" fmla="*/ 3870190 h 6533995"/>
              <a:gd name="connsiteX2914" fmla="*/ 4110581 w 11830043"/>
              <a:gd name="connsiteY2914" fmla="*/ 3860402 h 6533995"/>
              <a:gd name="connsiteX2915" fmla="*/ 3869431 w 11830043"/>
              <a:gd name="connsiteY2915" fmla="*/ 3860402 h 6533995"/>
              <a:gd name="connsiteX2916" fmla="*/ 3879149 w 11830043"/>
              <a:gd name="connsiteY2916" fmla="*/ 3870190 h 6533995"/>
              <a:gd name="connsiteX2917" fmla="*/ 3869431 w 11830043"/>
              <a:gd name="connsiteY2917" fmla="*/ 3879913 h 6533995"/>
              <a:gd name="connsiteX2918" fmla="*/ 3859648 w 11830043"/>
              <a:gd name="connsiteY2918" fmla="*/ 3870190 h 6533995"/>
              <a:gd name="connsiteX2919" fmla="*/ 3869431 w 11830043"/>
              <a:gd name="connsiteY2919" fmla="*/ 3860402 h 6533995"/>
              <a:gd name="connsiteX2920" fmla="*/ 3628212 w 11830043"/>
              <a:gd name="connsiteY2920" fmla="*/ 3860402 h 6533995"/>
              <a:gd name="connsiteX2921" fmla="*/ 3637936 w 11830043"/>
              <a:gd name="connsiteY2921" fmla="*/ 3870190 h 6533995"/>
              <a:gd name="connsiteX2922" fmla="*/ 3628212 w 11830043"/>
              <a:gd name="connsiteY2922" fmla="*/ 3879913 h 6533995"/>
              <a:gd name="connsiteX2923" fmla="*/ 3618430 w 11830043"/>
              <a:gd name="connsiteY2923" fmla="*/ 3870190 h 6533995"/>
              <a:gd name="connsiteX2924" fmla="*/ 3628212 w 11830043"/>
              <a:gd name="connsiteY2924" fmla="*/ 3860402 h 6533995"/>
              <a:gd name="connsiteX2925" fmla="*/ 3386958 w 11830043"/>
              <a:gd name="connsiteY2925" fmla="*/ 3860402 h 6533995"/>
              <a:gd name="connsiteX2926" fmla="*/ 3396744 w 11830043"/>
              <a:gd name="connsiteY2926" fmla="*/ 3870190 h 6533995"/>
              <a:gd name="connsiteX2927" fmla="*/ 3386958 w 11830043"/>
              <a:gd name="connsiteY2927" fmla="*/ 3879913 h 6533995"/>
              <a:gd name="connsiteX2928" fmla="*/ 3377236 w 11830043"/>
              <a:gd name="connsiteY2928" fmla="*/ 3870190 h 6533995"/>
              <a:gd name="connsiteX2929" fmla="*/ 3386958 w 11830043"/>
              <a:gd name="connsiteY2929" fmla="*/ 3860402 h 6533995"/>
              <a:gd name="connsiteX2930" fmla="*/ 3145751 w 11830043"/>
              <a:gd name="connsiteY2930" fmla="*/ 3860402 h 6533995"/>
              <a:gd name="connsiteX2931" fmla="*/ 3155533 w 11830043"/>
              <a:gd name="connsiteY2931" fmla="*/ 3870190 h 6533995"/>
              <a:gd name="connsiteX2932" fmla="*/ 3145751 w 11830043"/>
              <a:gd name="connsiteY2932" fmla="*/ 3879913 h 6533995"/>
              <a:gd name="connsiteX2933" fmla="*/ 3136033 w 11830043"/>
              <a:gd name="connsiteY2933" fmla="*/ 3870190 h 6533995"/>
              <a:gd name="connsiteX2934" fmla="*/ 3145751 w 11830043"/>
              <a:gd name="connsiteY2934" fmla="*/ 3860402 h 6533995"/>
              <a:gd name="connsiteX2935" fmla="*/ 2904573 w 11830043"/>
              <a:gd name="connsiteY2935" fmla="*/ 3860402 h 6533995"/>
              <a:gd name="connsiteX2936" fmla="*/ 2914356 w 11830043"/>
              <a:gd name="connsiteY2936" fmla="*/ 3870190 h 6533995"/>
              <a:gd name="connsiteX2937" fmla="*/ 2904573 w 11830043"/>
              <a:gd name="connsiteY2937" fmla="*/ 3879913 h 6533995"/>
              <a:gd name="connsiteX2938" fmla="*/ 2894791 w 11830043"/>
              <a:gd name="connsiteY2938" fmla="*/ 3870190 h 6533995"/>
              <a:gd name="connsiteX2939" fmla="*/ 2904573 w 11830043"/>
              <a:gd name="connsiteY2939" fmla="*/ 3860402 h 6533995"/>
              <a:gd name="connsiteX2940" fmla="*/ 2663275 w 11830043"/>
              <a:gd name="connsiteY2940" fmla="*/ 3860402 h 6533995"/>
              <a:gd name="connsiteX2941" fmla="*/ 2672998 w 11830043"/>
              <a:gd name="connsiteY2941" fmla="*/ 3870190 h 6533995"/>
              <a:gd name="connsiteX2942" fmla="*/ 2663275 w 11830043"/>
              <a:gd name="connsiteY2942" fmla="*/ 3879913 h 6533995"/>
              <a:gd name="connsiteX2943" fmla="*/ 2653492 w 11830043"/>
              <a:gd name="connsiteY2943" fmla="*/ 3870190 h 6533995"/>
              <a:gd name="connsiteX2944" fmla="*/ 2663275 w 11830043"/>
              <a:gd name="connsiteY2944" fmla="*/ 3860402 h 6533995"/>
              <a:gd name="connsiteX2945" fmla="*/ 2422037 w 11830043"/>
              <a:gd name="connsiteY2945" fmla="*/ 3860402 h 6533995"/>
              <a:gd name="connsiteX2946" fmla="*/ 2431754 w 11830043"/>
              <a:gd name="connsiteY2946" fmla="*/ 3870190 h 6533995"/>
              <a:gd name="connsiteX2947" fmla="*/ 2422037 w 11830043"/>
              <a:gd name="connsiteY2947" fmla="*/ 3879913 h 6533995"/>
              <a:gd name="connsiteX2948" fmla="*/ 2412257 w 11830043"/>
              <a:gd name="connsiteY2948" fmla="*/ 3870190 h 6533995"/>
              <a:gd name="connsiteX2949" fmla="*/ 2422037 w 11830043"/>
              <a:gd name="connsiteY2949" fmla="*/ 3860402 h 6533995"/>
              <a:gd name="connsiteX2950" fmla="*/ 2180788 w 11830043"/>
              <a:gd name="connsiteY2950" fmla="*/ 3860402 h 6533995"/>
              <a:gd name="connsiteX2951" fmla="*/ 2190580 w 11830043"/>
              <a:gd name="connsiteY2951" fmla="*/ 3870190 h 6533995"/>
              <a:gd name="connsiteX2952" fmla="*/ 2180788 w 11830043"/>
              <a:gd name="connsiteY2952" fmla="*/ 3879913 h 6533995"/>
              <a:gd name="connsiteX2953" fmla="*/ 2171085 w 11830043"/>
              <a:gd name="connsiteY2953" fmla="*/ 3870190 h 6533995"/>
              <a:gd name="connsiteX2954" fmla="*/ 2180788 w 11830043"/>
              <a:gd name="connsiteY2954" fmla="*/ 3860402 h 6533995"/>
              <a:gd name="connsiteX2955" fmla="*/ 1939582 w 11830043"/>
              <a:gd name="connsiteY2955" fmla="*/ 3860402 h 6533995"/>
              <a:gd name="connsiteX2956" fmla="*/ 1949366 w 11830043"/>
              <a:gd name="connsiteY2956" fmla="*/ 3870190 h 6533995"/>
              <a:gd name="connsiteX2957" fmla="*/ 1939582 w 11830043"/>
              <a:gd name="connsiteY2957" fmla="*/ 3879913 h 6533995"/>
              <a:gd name="connsiteX2958" fmla="*/ 1929861 w 11830043"/>
              <a:gd name="connsiteY2958" fmla="*/ 3870190 h 6533995"/>
              <a:gd name="connsiteX2959" fmla="*/ 1939582 w 11830043"/>
              <a:gd name="connsiteY2959" fmla="*/ 3860402 h 6533995"/>
              <a:gd name="connsiteX2960" fmla="*/ 1698332 w 11830043"/>
              <a:gd name="connsiteY2960" fmla="*/ 3860402 h 6533995"/>
              <a:gd name="connsiteX2961" fmla="*/ 1708118 w 11830043"/>
              <a:gd name="connsiteY2961" fmla="*/ 3870190 h 6533995"/>
              <a:gd name="connsiteX2962" fmla="*/ 1698332 w 11830043"/>
              <a:gd name="connsiteY2962" fmla="*/ 3879913 h 6533995"/>
              <a:gd name="connsiteX2963" fmla="*/ 1688547 w 11830043"/>
              <a:gd name="connsiteY2963" fmla="*/ 3870190 h 6533995"/>
              <a:gd name="connsiteX2964" fmla="*/ 1698332 w 11830043"/>
              <a:gd name="connsiteY2964" fmla="*/ 3860402 h 6533995"/>
              <a:gd name="connsiteX2965" fmla="*/ 1457108 w 11830043"/>
              <a:gd name="connsiteY2965" fmla="*/ 3860402 h 6533995"/>
              <a:gd name="connsiteX2966" fmla="*/ 1466827 w 11830043"/>
              <a:gd name="connsiteY2966" fmla="*/ 3870190 h 6533995"/>
              <a:gd name="connsiteX2967" fmla="*/ 1457108 w 11830043"/>
              <a:gd name="connsiteY2967" fmla="*/ 3879913 h 6533995"/>
              <a:gd name="connsiteX2968" fmla="*/ 1447323 w 11830043"/>
              <a:gd name="connsiteY2968" fmla="*/ 3870190 h 6533995"/>
              <a:gd name="connsiteX2969" fmla="*/ 1457108 w 11830043"/>
              <a:gd name="connsiteY2969" fmla="*/ 3860402 h 6533995"/>
              <a:gd name="connsiteX2970" fmla="*/ 1215886 w 11830043"/>
              <a:gd name="connsiteY2970" fmla="*/ 3860402 h 6533995"/>
              <a:gd name="connsiteX2971" fmla="*/ 1225670 w 11830043"/>
              <a:gd name="connsiteY2971" fmla="*/ 3870190 h 6533995"/>
              <a:gd name="connsiteX2972" fmla="*/ 1215886 w 11830043"/>
              <a:gd name="connsiteY2972" fmla="*/ 3879913 h 6533995"/>
              <a:gd name="connsiteX2973" fmla="*/ 1206166 w 11830043"/>
              <a:gd name="connsiteY2973" fmla="*/ 3870190 h 6533995"/>
              <a:gd name="connsiteX2974" fmla="*/ 1215886 w 11830043"/>
              <a:gd name="connsiteY2974" fmla="*/ 3860402 h 6533995"/>
              <a:gd name="connsiteX2975" fmla="*/ 974666 w 11830043"/>
              <a:gd name="connsiteY2975" fmla="*/ 3860402 h 6533995"/>
              <a:gd name="connsiteX2976" fmla="*/ 984450 w 11830043"/>
              <a:gd name="connsiteY2976" fmla="*/ 3870190 h 6533995"/>
              <a:gd name="connsiteX2977" fmla="*/ 974666 w 11830043"/>
              <a:gd name="connsiteY2977" fmla="*/ 3879913 h 6533995"/>
              <a:gd name="connsiteX2978" fmla="*/ 964946 w 11830043"/>
              <a:gd name="connsiteY2978" fmla="*/ 3870190 h 6533995"/>
              <a:gd name="connsiteX2979" fmla="*/ 974666 w 11830043"/>
              <a:gd name="connsiteY2979" fmla="*/ 3860402 h 6533995"/>
              <a:gd name="connsiteX2980" fmla="*/ 733446 w 11830043"/>
              <a:gd name="connsiteY2980" fmla="*/ 3860402 h 6533995"/>
              <a:gd name="connsiteX2981" fmla="*/ 743166 w 11830043"/>
              <a:gd name="connsiteY2981" fmla="*/ 3870190 h 6533995"/>
              <a:gd name="connsiteX2982" fmla="*/ 733446 w 11830043"/>
              <a:gd name="connsiteY2982" fmla="*/ 3879913 h 6533995"/>
              <a:gd name="connsiteX2983" fmla="*/ 723662 w 11830043"/>
              <a:gd name="connsiteY2983" fmla="*/ 3870190 h 6533995"/>
              <a:gd name="connsiteX2984" fmla="*/ 733446 w 11830043"/>
              <a:gd name="connsiteY2984" fmla="*/ 3860402 h 6533995"/>
              <a:gd name="connsiteX2985" fmla="*/ 492225 w 11830043"/>
              <a:gd name="connsiteY2985" fmla="*/ 3860402 h 6533995"/>
              <a:gd name="connsiteX2986" fmla="*/ 501945 w 11830043"/>
              <a:gd name="connsiteY2986" fmla="*/ 3870190 h 6533995"/>
              <a:gd name="connsiteX2987" fmla="*/ 492225 w 11830043"/>
              <a:gd name="connsiteY2987" fmla="*/ 3879913 h 6533995"/>
              <a:gd name="connsiteX2988" fmla="*/ 482441 w 11830043"/>
              <a:gd name="connsiteY2988" fmla="*/ 3870190 h 6533995"/>
              <a:gd name="connsiteX2989" fmla="*/ 492225 w 11830043"/>
              <a:gd name="connsiteY2989" fmla="*/ 3860402 h 6533995"/>
              <a:gd name="connsiteX2990" fmla="*/ 251006 w 11830043"/>
              <a:gd name="connsiteY2990" fmla="*/ 3860402 h 6533995"/>
              <a:gd name="connsiteX2991" fmla="*/ 260790 w 11830043"/>
              <a:gd name="connsiteY2991" fmla="*/ 3870190 h 6533995"/>
              <a:gd name="connsiteX2992" fmla="*/ 251006 w 11830043"/>
              <a:gd name="connsiteY2992" fmla="*/ 3879913 h 6533995"/>
              <a:gd name="connsiteX2993" fmla="*/ 241286 w 11830043"/>
              <a:gd name="connsiteY2993" fmla="*/ 3870190 h 6533995"/>
              <a:gd name="connsiteX2994" fmla="*/ 251006 w 11830043"/>
              <a:gd name="connsiteY2994" fmla="*/ 3860402 h 6533995"/>
              <a:gd name="connsiteX2995" fmla="*/ 9722 w 11830043"/>
              <a:gd name="connsiteY2995" fmla="*/ 3860402 h 6533995"/>
              <a:gd name="connsiteX2996" fmla="*/ 19506 w 11830043"/>
              <a:gd name="connsiteY2996" fmla="*/ 3870190 h 6533995"/>
              <a:gd name="connsiteX2997" fmla="*/ 9722 w 11830043"/>
              <a:gd name="connsiteY2997" fmla="*/ 3879913 h 6533995"/>
              <a:gd name="connsiteX2998" fmla="*/ 3 w 11830043"/>
              <a:gd name="connsiteY2998" fmla="*/ 3870190 h 6533995"/>
              <a:gd name="connsiteX2999" fmla="*/ 9722 w 11830043"/>
              <a:gd name="connsiteY2999" fmla="*/ 3860402 h 6533995"/>
              <a:gd name="connsiteX3000" fmla="*/ 11820259 w 11830043"/>
              <a:gd name="connsiteY3000" fmla="*/ 3619151 h 6533995"/>
              <a:gd name="connsiteX3001" fmla="*/ 11830043 w 11830043"/>
              <a:gd name="connsiteY3001" fmla="*/ 3628875 h 6533995"/>
              <a:gd name="connsiteX3002" fmla="*/ 11820259 w 11830043"/>
              <a:gd name="connsiteY3002" fmla="*/ 3638662 h 6533995"/>
              <a:gd name="connsiteX3003" fmla="*/ 11810539 w 11830043"/>
              <a:gd name="connsiteY3003" fmla="*/ 3628875 h 6533995"/>
              <a:gd name="connsiteX3004" fmla="*/ 11820259 w 11830043"/>
              <a:gd name="connsiteY3004" fmla="*/ 3619151 h 6533995"/>
              <a:gd name="connsiteX3005" fmla="*/ 11579030 w 11830043"/>
              <a:gd name="connsiteY3005" fmla="*/ 3619151 h 6533995"/>
              <a:gd name="connsiteX3006" fmla="*/ 11588815 w 11830043"/>
              <a:gd name="connsiteY3006" fmla="*/ 3628875 h 6533995"/>
              <a:gd name="connsiteX3007" fmla="*/ 11579030 w 11830043"/>
              <a:gd name="connsiteY3007" fmla="*/ 3638662 h 6533995"/>
              <a:gd name="connsiteX3008" fmla="*/ 11569310 w 11830043"/>
              <a:gd name="connsiteY3008" fmla="*/ 3628875 h 6533995"/>
              <a:gd name="connsiteX3009" fmla="*/ 11579030 w 11830043"/>
              <a:gd name="connsiteY3009" fmla="*/ 3619151 h 6533995"/>
              <a:gd name="connsiteX3010" fmla="*/ 11337802 w 11830043"/>
              <a:gd name="connsiteY3010" fmla="*/ 3619151 h 6533995"/>
              <a:gd name="connsiteX3011" fmla="*/ 11347587 w 11830043"/>
              <a:gd name="connsiteY3011" fmla="*/ 3628875 h 6533995"/>
              <a:gd name="connsiteX3012" fmla="*/ 11337802 w 11830043"/>
              <a:gd name="connsiteY3012" fmla="*/ 3638662 h 6533995"/>
              <a:gd name="connsiteX3013" fmla="*/ 11328082 w 11830043"/>
              <a:gd name="connsiteY3013" fmla="*/ 3628875 h 6533995"/>
              <a:gd name="connsiteX3014" fmla="*/ 11337802 w 11830043"/>
              <a:gd name="connsiteY3014" fmla="*/ 3619151 h 6533995"/>
              <a:gd name="connsiteX3015" fmla="*/ 11096574 w 11830043"/>
              <a:gd name="connsiteY3015" fmla="*/ 3619151 h 6533995"/>
              <a:gd name="connsiteX3016" fmla="*/ 11106294 w 11830043"/>
              <a:gd name="connsiteY3016" fmla="*/ 3628875 h 6533995"/>
              <a:gd name="connsiteX3017" fmla="*/ 11096574 w 11830043"/>
              <a:gd name="connsiteY3017" fmla="*/ 3638662 h 6533995"/>
              <a:gd name="connsiteX3018" fmla="*/ 11086790 w 11830043"/>
              <a:gd name="connsiteY3018" fmla="*/ 3628875 h 6533995"/>
              <a:gd name="connsiteX3019" fmla="*/ 11096574 w 11830043"/>
              <a:gd name="connsiteY3019" fmla="*/ 3619151 h 6533995"/>
              <a:gd name="connsiteX3020" fmla="*/ 10855345 w 11830043"/>
              <a:gd name="connsiteY3020" fmla="*/ 3619151 h 6533995"/>
              <a:gd name="connsiteX3021" fmla="*/ 10865065 w 11830043"/>
              <a:gd name="connsiteY3021" fmla="*/ 3628875 h 6533995"/>
              <a:gd name="connsiteX3022" fmla="*/ 10855345 w 11830043"/>
              <a:gd name="connsiteY3022" fmla="*/ 3638662 h 6533995"/>
              <a:gd name="connsiteX3023" fmla="*/ 10845625 w 11830043"/>
              <a:gd name="connsiteY3023" fmla="*/ 3628875 h 6533995"/>
              <a:gd name="connsiteX3024" fmla="*/ 10855345 w 11830043"/>
              <a:gd name="connsiteY3024" fmla="*/ 3619151 h 6533995"/>
              <a:gd name="connsiteX3025" fmla="*/ 10614116 w 11830043"/>
              <a:gd name="connsiteY3025" fmla="*/ 3619151 h 6533995"/>
              <a:gd name="connsiteX3026" fmla="*/ 10623901 w 11830043"/>
              <a:gd name="connsiteY3026" fmla="*/ 3628875 h 6533995"/>
              <a:gd name="connsiteX3027" fmla="*/ 10614116 w 11830043"/>
              <a:gd name="connsiteY3027" fmla="*/ 3638662 h 6533995"/>
              <a:gd name="connsiteX3028" fmla="*/ 10604396 w 11830043"/>
              <a:gd name="connsiteY3028" fmla="*/ 3628875 h 6533995"/>
              <a:gd name="connsiteX3029" fmla="*/ 10614116 w 11830043"/>
              <a:gd name="connsiteY3029" fmla="*/ 3619151 h 6533995"/>
              <a:gd name="connsiteX3030" fmla="*/ 10372888 w 11830043"/>
              <a:gd name="connsiteY3030" fmla="*/ 3619151 h 6533995"/>
              <a:gd name="connsiteX3031" fmla="*/ 10382673 w 11830043"/>
              <a:gd name="connsiteY3031" fmla="*/ 3628875 h 6533995"/>
              <a:gd name="connsiteX3032" fmla="*/ 10372888 w 11830043"/>
              <a:gd name="connsiteY3032" fmla="*/ 3638662 h 6533995"/>
              <a:gd name="connsiteX3033" fmla="*/ 10363168 w 11830043"/>
              <a:gd name="connsiteY3033" fmla="*/ 3628875 h 6533995"/>
              <a:gd name="connsiteX3034" fmla="*/ 10372888 w 11830043"/>
              <a:gd name="connsiteY3034" fmla="*/ 3619151 h 6533995"/>
              <a:gd name="connsiteX3035" fmla="*/ 10131660 w 11830043"/>
              <a:gd name="connsiteY3035" fmla="*/ 3619151 h 6533995"/>
              <a:gd name="connsiteX3036" fmla="*/ 10141444 w 11830043"/>
              <a:gd name="connsiteY3036" fmla="*/ 3628875 h 6533995"/>
              <a:gd name="connsiteX3037" fmla="*/ 10131660 w 11830043"/>
              <a:gd name="connsiteY3037" fmla="*/ 3638662 h 6533995"/>
              <a:gd name="connsiteX3038" fmla="*/ 10121940 w 11830043"/>
              <a:gd name="connsiteY3038" fmla="*/ 3628875 h 6533995"/>
              <a:gd name="connsiteX3039" fmla="*/ 10131660 w 11830043"/>
              <a:gd name="connsiteY3039" fmla="*/ 3619151 h 6533995"/>
              <a:gd name="connsiteX3040" fmla="*/ 9890432 w 11830043"/>
              <a:gd name="connsiteY3040" fmla="*/ 3619151 h 6533995"/>
              <a:gd name="connsiteX3041" fmla="*/ 9900152 w 11830043"/>
              <a:gd name="connsiteY3041" fmla="*/ 3628875 h 6533995"/>
              <a:gd name="connsiteX3042" fmla="*/ 9890432 w 11830043"/>
              <a:gd name="connsiteY3042" fmla="*/ 3638662 h 6533995"/>
              <a:gd name="connsiteX3043" fmla="*/ 9880648 w 11830043"/>
              <a:gd name="connsiteY3043" fmla="*/ 3628875 h 6533995"/>
              <a:gd name="connsiteX3044" fmla="*/ 9890432 w 11830043"/>
              <a:gd name="connsiteY3044" fmla="*/ 3619151 h 6533995"/>
              <a:gd name="connsiteX3045" fmla="*/ 9649203 w 11830043"/>
              <a:gd name="connsiteY3045" fmla="*/ 3619151 h 6533995"/>
              <a:gd name="connsiteX3046" fmla="*/ 9658923 w 11830043"/>
              <a:gd name="connsiteY3046" fmla="*/ 3628875 h 6533995"/>
              <a:gd name="connsiteX3047" fmla="*/ 9649203 w 11830043"/>
              <a:gd name="connsiteY3047" fmla="*/ 3638662 h 6533995"/>
              <a:gd name="connsiteX3048" fmla="*/ 9639483 w 11830043"/>
              <a:gd name="connsiteY3048" fmla="*/ 3628875 h 6533995"/>
              <a:gd name="connsiteX3049" fmla="*/ 9649203 w 11830043"/>
              <a:gd name="connsiteY3049" fmla="*/ 3619151 h 6533995"/>
              <a:gd name="connsiteX3050" fmla="*/ 9417695 w 11830043"/>
              <a:gd name="connsiteY3050" fmla="*/ 3619151 h 6533995"/>
              <a:gd name="connsiteX3051" fmla="*/ 9427416 w 11830043"/>
              <a:gd name="connsiteY3051" fmla="*/ 3628875 h 6533995"/>
              <a:gd name="connsiteX3052" fmla="*/ 9417695 w 11830043"/>
              <a:gd name="connsiteY3052" fmla="*/ 3638662 h 6533995"/>
              <a:gd name="connsiteX3053" fmla="*/ 9407911 w 11830043"/>
              <a:gd name="connsiteY3053" fmla="*/ 3628875 h 6533995"/>
              <a:gd name="connsiteX3054" fmla="*/ 9417695 w 11830043"/>
              <a:gd name="connsiteY3054" fmla="*/ 3619151 h 6533995"/>
              <a:gd name="connsiteX3055" fmla="*/ 9176467 w 11830043"/>
              <a:gd name="connsiteY3055" fmla="*/ 3619151 h 6533995"/>
              <a:gd name="connsiteX3056" fmla="*/ 9186187 w 11830043"/>
              <a:gd name="connsiteY3056" fmla="*/ 3628875 h 6533995"/>
              <a:gd name="connsiteX3057" fmla="*/ 9176467 w 11830043"/>
              <a:gd name="connsiteY3057" fmla="*/ 3638662 h 6533995"/>
              <a:gd name="connsiteX3058" fmla="*/ 9166683 w 11830043"/>
              <a:gd name="connsiteY3058" fmla="*/ 3628875 h 6533995"/>
              <a:gd name="connsiteX3059" fmla="*/ 9176467 w 11830043"/>
              <a:gd name="connsiteY3059" fmla="*/ 3619151 h 6533995"/>
              <a:gd name="connsiteX3060" fmla="*/ 8935237 w 11830043"/>
              <a:gd name="connsiteY3060" fmla="*/ 3619151 h 6533995"/>
              <a:gd name="connsiteX3061" fmla="*/ 8944958 w 11830043"/>
              <a:gd name="connsiteY3061" fmla="*/ 3628875 h 6533995"/>
              <a:gd name="connsiteX3062" fmla="*/ 8935237 w 11830043"/>
              <a:gd name="connsiteY3062" fmla="*/ 3638662 h 6533995"/>
              <a:gd name="connsiteX3063" fmla="*/ 8925454 w 11830043"/>
              <a:gd name="connsiteY3063" fmla="*/ 3628875 h 6533995"/>
              <a:gd name="connsiteX3064" fmla="*/ 8935237 w 11830043"/>
              <a:gd name="connsiteY3064" fmla="*/ 3619151 h 6533995"/>
              <a:gd name="connsiteX3065" fmla="*/ 8694009 w 11830043"/>
              <a:gd name="connsiteY3065" fmla="*/ 3619151 h 6533995"/>
              <a:gd name="connsiteX3066" fmla="*/ 8703730 w 11830043"/>
              <a:gd name="connsiteY3066" fmla="*/ 3628875 h 6533995"/>
              <a:gd name="connsiteX3067" fmla="*/ 8694009 w 11830043"/>
              <a:gd name="connsiteY3067" fmla="*/ 3638662 h 6533995"/>
              <a:gd name="connsiteX3068" fmla="*/ 8684289 w 11830043"/>
              <a:gd name="connsiteY3068" fmla="*/ 3628875 h 6533995"/>
              <a:gd name="connsiteX3069" fmla="*/ 8694009 w 11830043"/>
              <a:gd name="connsiteY3069" fmla="*/ 3619151 h 6533995"/>
              <a:gd name="connsiteX3070" fmla="*/ 8452781 w 11830043"/>
              <a:gd name="connsiteY3070" fmla="*/ 3619151 h 6533995"/>
              <a:gd name="connsiteX3071" fmla="*/ 8462566 w 11830043"/>
              <a:gd name="connsiteY3071" fmla="*/ 3628875 h 6533995"/>
              <a:gd name="connsiteX3072" fmla="*/ 8452781 w 11830043"/>
              <a:gd name="connsiteY3072" fmla="*/ 3638662 h 6533995"/>
              <a:gd name="connsiteX3073" fmla="*/ 8443061 w 11830043"/>
              <a:gd name="connsiteY3073" fmla="*/ 3628875 h 6533995"/>
              <a:gd name="connsiteX3074" fmla="*/ 8452781 w 11830043"/>
              <a:gd name="connsiteY3074" fmla="*/ 3619151 h 6533995"/>
              <a:gd name="connsiteX3075" fmla="*/ 8211553 w 11830043"/>
              <a:gd name="connsiteY3075" fmla="*/ 3619151 h 6533995"/>
              <a:gd name="connsiteX3076" fmla="*/ 8221273 w 11830043"/>
              <a:gd name="connsiteY3076" fmla="*/ 3628875 h 6533995"/>
              <a:gd name="connsiteX3077" fmla="*/ 8211553 w 11830043"/>
              <a:gd name="connsiteY3077" fmla="*/ 3638662 h 6533995"/>
              <a:gd name="connsiteX3078" fmla="*/ 8201769 w 11830043"/>
              <a:gd name="connsiteY3078" fmla="*/ 3628875 h 6533995"/>
              <a:gd name="connsiteX3079" fmla="*/ 8211553 w 11830043"/>
              <a:gd name="connsiteY3079" fmla="*/ 3619151 h 6533995"/>
              <a:gd name="connsiteX3080" fmla="*/ 7970260 w 11830043"/>
              <a:gd name="connsiteY3080" fmla="*/ 3619151 h 6533995"/>
              <a:gd name="connsiteX3081" fmla="*/ 7980044 w 11830043"/>
              <a:gd name="connsiteY3081" fmla="*/ 3628875 h 6533995"/>
              <a:gd name="connsiteX3082" fmla="*/ 7970260 w 11830043"/>
              <a:gd name="connsiteY3082" fmla="*/ 3638662 h 6533995"/>
              <a:gd name="connsiteX3083" fmla="*/ 7960477 w 11830043"/>
              <a:gd name="connsiteY3083" fmla="*/ 3628875 h 6533995"/>
              <a:gd name="connsiteX3084" fmla="*/ 7970260 w 11830043"/>
              <a:gd name="connsiteY3084" fmla="*/ 3619151 h 6533995"/>
              <a:gd name="connsiteX3085" fmla="*/ 7729032 w 11830043"/>
              <a:gd name="connsiteY3085" fmla="*/ 3619151 h 6533995"/>
              <a:gd name="connsiteX3086" fmla="*/ 7738753 w 11830043"/>
              <a:gd name="connsiteY3086" fmla="*/ 3628875 h 6533995"/>
              <a:gd name="connsiteX3087" fmla="*/ 7729032 w 11830043"/>
              <a:gd name="connsiteY3087" fmla="*/ 3638662 h 6533995"/>
              <a:gd name="connsiteX3088" fmla="*/ 7719249 w 11830043"/>
              <a:gd name="connsiteY3088" fmla="*/ 3628875 h 6533995"/>
              <a:gd name="connsiteX3089" fmla="*/ 7729032 w 11830043"/>
              <a:gd name="connsiteY3089" fmla="*/ 3619151 h 6533995"/>
              <a:gd name="connsiteX3090" fmla="*/ 7487803 w 11830043"/>
              <a:gd name="connsiteY3090" fmla="*/ 3619151 h 6533995"/>
              <a:gd name="connsiteX3091" fmla="*/ 7497524 w 11830043"/>
              <a:gd name="connsiteY3091" fmla="*/ 3628875 h 6533995"/>
              <a:gd name="connsiteX3092" fmla="*/ 7487803 w 11830043"/>
              <a:gd name="connsiteY3092" fmla="*/ 3638662 h 6533995"/>
              <a:gd name="connsiteX3093" fmla="*/ 7478019 w 11830043"/>
              <a:gd name="connsiteY3093" fmla="*/ 3628875 h 6533995"/>
              <a:gd name="connsiteX3094" fmla="*/ 7487803 w 11830043"/>
              <a:gd name="connsiteY3094" fmla="*/ 3619151 h 6533995"/>
              <a:gd name="connsiteX3095" fmla="*/ 7246575 w 11830043"/>
              <a:gd name="connsiteY3095" fmla="*/ 3619151 h 6533995"/>
              <a:gd name="connsiteX3096" fmla="*/ 7256359 w 11830043"/>
              <a:gd name="connsiteY3096" fmla="*/ 3628875 h 6533995"/>
              <a:gd name="connsiteX3097" fmla="*/ 7246575 w 11830043"/>
              <a:gd name="connsiteY3097" fmla="*/ 3638662 h 6533995"/>
              <a:gd name="connsiteX3098" fmla="*/ 7236855 w 11830043"/>
              <a:gd name="connsiteY3098" fmla="*/ 3628875 h 6533995"/>
              <a:gd name="connsiteX3099" fmla="*/ 7246575 w 11830043"/>
              <a:gd name="connsiteY3099" fmla="*/ 3619151 h 6533995"/>
              <a:gd name="connsiteX3100" fmla="*/ 7005346 w 11830043"/>
              <a:gd name="connsiteY3100" fmla="*/ 3619151 h 6533995"/>
              <a:gd name="connsiteX3101" fmla="*/ 7015130 w 11830043"/>
              <a:gd name="connsiteY3101" fmla="*/ 3628875 h 6533995"/>
              <a:gd name="connsiteX3102" fmla="*/ 7005346 w 11830043"/>
              <a:gd name="connsiteY3102" fmla="*/ 3638662 h 6533995"/>
              <a:gd name="connsiteX3103" fmla="*/ 6995626 w 11830043"/>
              <a:gd name="connsiteY3103" fmla="*/ 3628875 h 6533995"/>
              <a:gd name="connsiteX3104" fmla="*/ 7005346 w 11830043"/>
              <a:gd name="connsiteY3104" fmla="*/ 3619151 h 6533995"/>
              <a:gd name="connsiteX3105" fmla="*/ 6764118 w 11830043"/>
              <a:gd name="connsiteY3105" fmla="*/ 3619151 h 6533995"/>
              <a:gd name="connsiteX3106" fmla="*/ 6773902 w 11830043"/>
              <a:gd name="connsiteY3106" fmla="*/ 3628875 h 6533995"/>
              <a:gd name="connsiteX3107" fmla="*/ 6764118 w 11830043"/>
              <a:gd name="connsiteY3107" fmla="*/ 3638662 h 6533995"/>
              <a:gd name="connsiteX3108" fmla="*/ 6754335 w 11830043"/>
              <a:gd name="connsiteY3108" fmla="*/ 3628875 h 6533995"/>
              <a:gd name="connsiteX3109" fmla="*/ 6764118 w 11830043"/>
              <a:gd name="connsiteY3109" fmla="*/ 3619151 h 6533995"/>
              <a:gd name="connsiteX3110" fmla="*/ 6522889 w 11830043"/>
              <a:gd name="connsiteY3110" fmla="*/ 3619151 h 6533995"/>
              <a:gd name="connsiteX3111" fmla="*/ 6532610 w 11830043"/>
              <a:gd name="connsiteY3111" fmla="*/ 3628875 h 6533995"/>
              <a:gd name="connsiteX3112" fmla="*/ 6522889 w 11830043"/>
              <a:gd name="connsiteY3112" fmla="*/ 3638662 h 6533995"/>
              <a:gd name="connsiteX3113" fmla="*/ 6513105 w 11830043"/>
              <a:gd name="connsiteY3113" fmla="*/ 3628875 h 6533995"/>
              <a:gd name="connsiteX3114" fmla="*/ 6522889 w 11830043"/>
              <a:gd name="connsiteY3114" fmla="*/ 3619151 h 6533995"/>
              <a:gd name="connsiteX3115" fmla="*/ 6281661 w 11830043"/>
              <a:gd name="connsiteY3115" fmla="*/ 3619151 h 6533995"/>
              <a:gd name="connsiteX3116" fmla="*/ 6291381 w 11830043"/>
              <a:gd name="connsiteY3116" fmla="*/ 3628875 h 6533995"/>
              <a:gd name="connsiteX3117" fmla="*/ 6281661 w 11830043"/>
              <a:gd name="connsiteY3117" fmla="*/ 3638662 h 6533995"/>
              <a:gd name="connsiteX3118" fmla="*/ 6271877 w 11830043"/>
              <a:gd name="connsiteY3118" fmla="*/ 3628875 h 6533995"/>
              <a:gd name="connsiteX3119" fmla="*/ 6281661 w 11830043"/>
              <a:gd name="connsiteY3119" fmla="*/ 3619151 h 6533995"/>
              <a:gd name="connsiteX3120" fmla="*/ 6040432 w 11830043"/>
              <a:gd name="connsiteY3120" fmla="*/ 3619151 h 6533995"/>
              <a:gd name="connsiteX3121" fmla="*/ 6050216 w 11830043"/>
              <a:gd name="connsiteY3121" fmla="*/ 3628875 h 6533995"/>
              <a:gd name="connsiteX3122" fmla="*/ 6040432 w 11830043"/>
              <a:gd name="connsiteY3122" fmla="*/ 3638662 h 6533995"/>
              <a:gd name="connsiteX3123" fmla="*/ 6030712 w 11830043"/>
              <a:gd name="connsiteY3123" fmla="*/ 3628875 h 6533995"/>
              <a:gd name="connsiteX3124" fmla="*/ 6040432 w 11830043"/>
              <a:gd name="connsiteY3124" fmla="*/ 3619151 h 6533995"/>
              <a:gd name="connsiteX3125" fmla="*/ 5799205 w 11830043"/>
              <a:gd name="connsiteY3125" fmla="*/ 3619151 h 6533995"/>
              <a:gd name="connsiteX3126" fmla="*/ 5808989 w 11830043"/>
              <a:gd name="connsiteY3126" fmla="*/ 3628875 h 6533995"/>
              <a:gd name="connsiteX3127" fmla="*/ 5799205 w 11830043"/>
              <a:gd name="connsiteY3127" fmla="*/ 3638662 h 6533995"/>
              <a:gd name="connsiteX3128" fmla="*/ 5789486 w 11830043"/>
              <a:gd name="connsiteY3128" fmla="*/ 3628875 h 6533995"/>
              <a:gd name="connsiteX3129" fmla="*/ 5799205 w 11830043"/>
              <a:gd name="connsiteY3129" fmla="*/ 3619151 h 6533995"/>
              <a:gd name="connsiteX3130" fmla="*/ 5557991 w 11830043"/>
              <a:gd name="connsiteY3130" fmla="*/ 3619151 h 6533995"/>
              <a:gd name="connsiteX3131" fmla="*/ 5567774 w 11830043"/>
              <a:gd name="connsiteY3131" fmla="*/ 3628875 h 6533995"/>
              <a:gd name="connsiteX3132" fmla="*/ 5557991 w 11830043"/>
              <a:gd name="connsiteY3132" fmla="*/ 3638662 h 6533995"/>
              <a:gd name="connsiteX3133" fmla="*/ 5548208 w 11830043"/>
              <a:gd name="connsiteY3133" fmla="*/ 3628875 h 6533995"/>
              <a:gd name="connsiteX3134" fmla="*/ 5557991 w 11830043"/>
              <a:gd name="connsiteY3134" fmla="*/ 3619151 h 6533995"/>
              <a:gd name="connsiteX3135" fmla="*/ 5316710 w 11830043"/>
              <a:gd name="connsiteY3135" fmla="*/ 3619151 h 6533995"/>
              <a:gd name="connsiteX3136" fmla="*/ 5326429 w 11830043"/>
              <a:gd name="connsiteY3136" fmla="*/ 3628875 h 6533995"/>
              <a:gd name="connsiteX3137" fmla="*/ 5316710 w 11830043"/>
              <a:gd name="connsiteY3137" fmla="*/ 3638662 h 6533995"/>
              <a:gd name="connsiteX3138" fmla="*/ 5306924 w 11830043"/>
              <a:gd name="connsiteY3138" fmla="*/ 3628875 h 6533995"/>
              <a:gd name="connsiteX3139" fmla="*/ 5316710 w 11830043"/>
              <a:gd name="connsiteY3139" fmla="*/ 3619151 h 6533995"/>
              <a:gd name="connsiteX3140" fmla="*/ 5075486 w 11830043"/>
              <a:gd name="connsiteY3140" fmla="*/ 3619151 h 6533995"/>
              <a:gd name="connsiteX3141" fmla="*/ 5085202 w 11830043"/>
              <a:gd name="connsiteY3141" fmla="*/ 3628875 h 6533995"/>
              <a:gd name="connsiteX3142" fmla="*/ 5075486 w 11830043"/>
              <a:gd name="connsiteY3142" fmla="*/ 3638662 h 6533995"/>
              <a:gd name="connsiteX3143" fmla="*/ 5065705 w 11830043"/>
              <a:gd name="connsiteY3143" fmla="*/ 3628875 h 6533995"/>
              <a:gd name="connsiteX3144" fmla="*/ 5075486 w 11830043"/>
              <a:gd name="connsiteY3144" fmla="*/ 3619151 h 6533995"/>
              <a:gd name="connsiteX3145" fmla="*/ 4834252 w 11830043"/>
              <a:gd name="connsiteY3145" fmla="*/ 3619151 h 6533995"/>
              <a:gd name="connsiteX3146" fmla="*/ 4844040 w 11830043"/>
              <a:gd name="connsiteY3146" fmla="*/ 3628875 h 6533995"/>
              <a:gd name="connsiteX3147" fmla="*/ 4834252 w 11830043"/>
              <a:gd name="connsiteY3147" fmla="*/ 3638662 h 6533995"/>
              <a:gd name="connsiteX3148" fmla="*/ 4824534 w 11830043"/>
              <a:gd name="connsiteY3148" fmla="*/ 3628875 h 6533995"/>
              <a:gd name="connsiteX3149" fmla="*/ 4834252 w 11830043"/>
              <a:gd name="connsiteY3149" fmla="*/ 3619151 h 6533995"/>
              <a:gd name="connsiteX3150" fmla="*/ 4593019 w 11830043"/>
              <a:gd name="connsiteY3150" fmla="*/ 3619151 h 6533995"/>
              <a:gd name="connsiteX3151" fmla="*/ 4602795 w 11830043"/>
              <a:gd name="connsiteY3151" fmla="*/ 3628875 h 6533995"/>
              <a:gd name="connsiteX3152" fmla="*/ 4593019 w 11830043"/>
              <a:gd name="connsiteY3152" fmla="*/ 3638662 h 6533995"/>
              <a:gd name="connsiteX3153" fmla="*/ 4583304 w 11830043"/>
              <a:gd name="connsiteY3153" fmla="*/ 3628875 h 6533995"/>
              <a:gd name="connsiteX3154" fmla="*/ 4593019 w 11830043"/>
              <a:gd name="connsiteY3154" fmla="*/ 3619151 h 6533995"/>
              <a:gd name="connsiteX3155" fmla="*/ 4351806 w 11830043"/>
              <a:gd name="connsiteY3155" fmla="*/ 3619151 h 6533995"/>
              <a:gd name="connsiteX3156" fmla="*/ 4361580 w 11830043"/>
              <a:gd name="connsiteY3156" fmla="*/ 3628875 h 6533995"/>
              <a:gd name="connsiteX3157" fmla="*/ 4351806 w 11830043"/>
              <a:gd name="connsiteY3157" fmla="*/ 3638662 h 6533995"/>
              <a:gd name="connsiteX3158" fmla="*/ 4342006 w 11830043"/>
              <a:gd name="connsiteY3158" fmla="*/ 3628875 h 6533995"/>
              <a:gd name="connsiteX3159" fmla="*/ 4351806 w 11830043"/>
              <a:gd name="connsiteY3159" fmla="*/ 3619151 h 6533995"/>
              <a:gd name="connsiteX3160" fmla="*/ 4110581 w 11830043"/>
              <a:gd name="connsiteY3160" fmla="*/ 3619151 h 6533995"/>
              <a:gd name="connsiteX3161" fmla="*/ 4120362 w 11830043"/>
              <a:gd name="connsiteY3161" fmla="*/ 3628875 h 6533995"/>
              <a:gd name="connsiteX3162" fmla="*/ 4110581 w 11830043"/>
              <a:gd name="connsiteY3162" fmla="*/ 3638662 h 6533995"/>
              <a:gd name="connsiteX3163" fmla="*/ 4100799 w 11830043"/>
              <a:gd name="connsiteY3163" fmla="*/ 3628875 h 6533995"/>
              <a:gd name="connsiteX3164" fmla="*/ 4110581 w 11830043"/>
              <a:gd name="connsiteY3164" fmla="*/ 3619151 h 6533995"/>
              <a:gd name="connsiteX3165" fmla="*/ 3869431 w 11830043"/>
              <a:gd name="connsiteY3165" fmla="*/ 3619151 h 6533995"/>
              <a:gd name="connsiteX3166" fmla="*/ 3879149 w 11830043"/>
              <a:gd name="connsiteY3166" fmla="*/ 3628875 h 6533995"/>
              <a:gd name="connsiteX3167" fmla="*/ 3869431 w 11830043"/>
              <a:gd name="connsiteY3167" fmla="*/ 3638662 h 6533995"/>
              <a:gd name="connsiteX3168" fmla="*/ 3859648 w 11830043"/>
              <a:gd name="connsiteY3168" fmla="*/ 3628875 h 6533995"/>
              <a:gd name="connsiteX3169" fmla="*/ 3869431 w 11830043"/>
              <a:gd name="connsiteY3169" fmla="*/ 3619151 h 6533995"/>
              <a:gd name="connsiteX3170" fmla="*/ 3628212 w 11830043"/>
              <a:gd name="connsiteY3170" fmla="*/ 3619151 h 6533995"/>
              <a:gd name="connsiteX3171" fmla="*/ 3637936 w 11830043"/>
              <a:gd name="connsiteY3171" fmla="*/ 3628875 h 6533995"/>
              <a:gd name="connsiteX3172" fmla="*/ 3628212 w 11830043"/>
              <a:gd name="connsiteY3172" fmla="*/ 3638662 h 6533995"/>
              <a:gd name="connsiteX3173" fmla="*/ 3618430 w 11830043"/>
              <a:gd name="connsiteY3173" fmla="*/ 3628875 h 6533995"/>
              <a:gd name="connsiteX3174" fmla="*/ 3628212 w 11830043"/>
              <a:gd name="connsiteY3174" fmla="*/ 3619151 h 6533995"/>
              <a:gd name="connsiteX3175" fmla="*/ 3386958 w 11830043"/>
              <a:gd name="connsiteY3175" fmla="*/ 3619151 h 6533995"/>
              <a:gd name="connsiteX3176" fmla="*/ 3396744 w 11830043"/>
              <a:gd name="connsiteY3176" fmla="*/ 3628875 h 6533995"/>
              <a:gd name="connsiteX3177" fmla="*/ 3386958 w 11830043"/>
              <a:gd name="connsiteY3177" fmla="*/ 3638662 h 6533995"/>
              <a:gd name="connsiteX3178" fmla="*/ 3377236 w 11830043"/>
              <a:gd name="connsiteY3178" fmla="*/ 3628875 h 6533995"/>
              <a:gd name="connsiteX3179" fmla="*/ 3386958 w 11830043"/>
              <a:gd name="connsiteY3179" fmla="*/ 3619151 h 6533995"/>
              <a:gd name="connsiteX3180" fmla="*/ 3145751 w 11830043"/>
              <a:gd name="connsiteY3180" fmla="*/ 3619151 h 6533995"/>
              <a:gd name="connsiteX3181" fmla="*/ 3155533 w 11830043"/>
              <a:gd name="connsiteY3181" fmla="*/ 3628875 h 6533995"/>
              <a:gd name="connsiteX3182" fmla="*/ 3145751 w 11830043"/>
              <a:gd name="connsiteY3182" fmla="*/ 3638662 h 6533995"/>
              <a:gd name="connsiteX3183" fmla="*/ 3136032 w 11830043"/>
              <a:gd name="connsiteY3183" fmla="*/ 3628875 h 6533995"/>
              <a:gd name="connsiteX3184" fmla="*/ 3145751 w 11830043"/>
              <a:gd name="connsiteY3184" fmla="*/ 3619151 h 6533995"/>
              <a:gd name="connsiteX3185" fmla="*/ 2904573 w 11830043"/>
              <a:gd name="connsiteY3185" fmla="*/ 3619151 h 6533995"/>
              <a:gd name="connsiteX3186" fmla="*/ 2914355 w 11830043"/>
              <a:gd name="connsiteY3186" fmla="*/ 3628875 h 6533995"/>
              <a:gd name="connsiteX3187" fmla="*/ 2904573 w 11830043"/>
              <a:gd name="connsiteY3187" fmla="*/ 3638662 h 6533995"/>
              <a:gd name="connsiteX3188" fmla="*/ 2894791 w 11830043"/>
              <a:gd name="connsiteY3188" fmla="*/ 3628875 h 6533995"/>
              <a:gd name="connsiteX3189" fmla="*/ 2904573 w 11830043"/>
              <a:gd name="connsiteY3189" fmla="*/ 3619151 h 6533995"/>
              <a:gd name="connsiteX3190" fmla="*/ 2663275 w 11830043"/>
              <a:gd name="connsiteY3190" fmla="*/ 3619151 h 6533995"/>
              <a:gd name="connsiteX3191" fmla="*/ 2672998 w 11830043"/>
              <a:gd name="connsiteY3191" fmla="*/ 3628875 h 6533995"/>
              <a:gd name="connsiteX3192" fmla="*/ 2663275 w 11830043"/>
              <a:gd name="connsiteY3192" fmla="*/ 3638662 h 6533995"/>
              <a:gd name="connsiteX3193" fmla="*/ 2653492 w 11830043"/>
              <a:gd name="connsiteY3193" fmla="*/ 3628875 h 6533995"/>
              <a:gd name="connsiteX3194" fmla="*/ 2663275 w 11830043"/>
              <a:gd name="connsiteY3194" fmla="*/ 3619151 h 6533995"/>
              <a:gd name="connsiteX3195" fmla="*/ 2422037 w 11830043"/>
              <a:gd name="connsiteY3195" fmla="*/ 3619151 h 6533995"/>
              <a:gd name="connsiteX3196" fmla="*/ 2431754 w 11830043"/>
              <a:gd name="connsiteY3196" fmla="*/ 3628875 h 6533995"/>
              <a:gd name="connsiteX3197" fmla="*/ 2422037 w 11830043"/>
              <a:gd name="connsiteY3197" fmla="*/ 3638662 h 6533995"/>
              <a:gd name="connsiteX3198" fmla="*/ 2412257 w 11830043"/>
              <a:gd name="connsiteY3198" fmla="*/ 3628875 h 6533995"/>
              <a:gd name="connsiteX3199" fmla="*/ 2422037 w 11830043"/>
              <a:gd name="connsiteY3199" fmla="*/ 3619151 h 6533995"/>
              <a:gd name="connsiteX3200" fmla="*/ 2180788 w 11830043"/>
              <a:gd name="connsiteY3200" fmla="*/ 3619151 h 6533995"/>
              <a:gd name="connsiteX3201" fmla="*/ 2190580 w 11830043"/>
              <a:gd name="connsiteY3201" fmla="*/ 3628875 h 6533995"/>
              <a:gd name="connsiteX3202" fmla="*/ 2180788 w 11830043"/>
              <a:gd name="connsiteY3202" fmla="*/ 3638662 h 6533995"/>
              <a:gd name="connsiteX3203" fmla="*/ 2171085 w 11830043"/>
              <a:gd name="connsiteY3203" fmla="*/ 3628875 h 6533995"/>
              <a:gd name="connsiteX3204" fmla="*/ 2180788 w 11830043"/>
              <a:gd name="connsiteY3204" fmla="*/ 3619151 h 6533995"/>
              <a:gd name="connsiteX3205" fmla="*/ 1939582 w 11830043"/>
              <a:gd name="connsiteY3205" fmla="*/ 3619151 h 6533995"/>
              <a:gd name="connsiteX3206" fmla="*/ 1949365 w 11830043"/>
              <a:gd name="connsiteY3206" fmla="*/ 3628875 h 6533995"/>
              <a:gd name="connsiteX3207" fmla="*/ 1939582 w 11830043"/>
              <a:gd name="connsiteY3207" fmla="*/ 3638662 h 6533995"/>
              <a:gd name="connsiteX3208" fmla="*/ 1929861 w 11830043"/>
              <a:gd name="connsiteY3208" fmla="*/ 3628875 h 6533995"/>
              <a:gd name="connsiteX3209" fmla="*/ 1939582 w 11830043"/>
              <a:gd name="connsiteY3209" fmla="*/ 3619151 h 6533995"/>
              <a:gd name="connsiteX3210" fmla="*/ 1698332 w 11830043"/>
              <a:gd name="connsiteY3210" fmla="*/ 3619151 h 6533995"/>
              <a:gd name="connsiteX3211" fmla="*/ 1708118 w 11830043"/>
              <a:gd name="connsiteY3211" fmla="*/ 3628875 h 6533995"/>
              <a:gd name="connsiteX3212" fmla="*/ 1698332 w 11830043"/>
              <a:gd name="connsiteY3212" fmla="*/ 3638662 h 6533995"/>
              <a:gd name="connsiteX3213" fmla="*/ 1688547 w 11830043"/>
              <a:gd name="connsiteY3213" fmla="*/ 3628875 h 6533995"/>
              <a:gd name="connsiteX3214" fmla="*/ 1698332 w 11830043"/>
              <a:gd name="connsiteY3214" fmla="*/ 3619151 h 6533995"/>
              <a:gd name="connsiteX3215" fmla="*/ 1457108 w 11830043"/>
              <a:gd name="connsiteY3215" fmla="*/ 3619151 h 6533995"/>
              <a:gd name="connsiteX3216" fmla="*/ 1466827 w 11830043"/>
              <a:gd name="connsiteY3216" fmla="*/ 3628875 h 6533995"/>
              <a:gd name="connsiteX3217" fmla="*/ 1457108 w 11830043"/>
              <a:gd name="connsiteY3217" fmla="*/ 3638662 h 6533995"/>
              <a:gd name="connsiteX3218" fmla="*/ 1447323 w 11830043"/>
              <a:gd name="connsiteY3218" fmla="*/ 3628875 h 6533995"/>
              <a:gd name="connsiteX3219" fmla="*/ 1457108 w 11830043"/>
              <a:gd name="connsiteY3219" fmla="*/ 3619151 h 6533995"/>
              <a:gd name="connsiteX3220" fmla="*/ 1215886 w 11830043"/>
              <a:gd name="connsiteY3220" fmla="*/ 3619151 h 6533995"/>
              <a:gd name="connsiteX3221" fmla="*/ 1225670 w 11830043"/>
              <a:gd name="connsiteY3221" fmla="*/ 3628875 h 6533995"/>
              <a:gd name="connsiteX3222" fmla="*/ 1215886 w 11830043"/>
              <a:gd name="connsiteY3222" fmla="*/ 3638662 h 6533995"/>
              <a:gd name="connsiteX3223" fmla="*/ 1206166 w 11830043"/>
              <a:gd name="connsiteY3223" fmla="*/ 3628875 h 6533995"/>
              <a:gd name="connsiteX3224" fmla="*/ 1215886 w 11830043"/>
              <a:gd name="connsiteY3224" fmla="*/ 3619151 h 6533995"/>
              <a:gd name="connsiteX3225" fmla="*/ 974666 w 11830043"/>
              <a:gd name="connsiteY3225" fmla="*/ 3619151 h 6533995"/>
              <a:gd name="connsiteX3226" fmla="*/ 984450 w 11830043"/>
              <a:gd name="connsiteY3226" fmla="*/ 3628875 h 6533995"/>
              <a:gd name="connsiteX3227" fmla="*/ 974666 w 11830043"/>
              <a:gd name="connsiteY3227" fmla="*/ 3638662 h 6533995"/>
              <a:gd name="connsiteX3228" fmla="*/ 964946 w 11830043"/>
              <a:gd name="connsiteY3228" fmla="*/ 3628875 h 6533995"/>
              <a:gd name="connsiteX3229" fmla="*/ 974666 w 11830043"/>
              <a:gd name="connsiteY3229" fmla="*/ 3619151 h 6533995"/>
              <a:gd name="connsiteX3230" fmla="*/ 733446 w 11830043"/>
              <a:gd name="connsiteY3230" fmla="*/ 3619151 h 6533995"/>
              <a:gd name="connsiteX3231" fmla="*/ 743166 w 11830043"/>
              <a:gd name="connsiteY3231" fmla="*/ 3628875 h 6533995"/>
              <a:gd name="connsiteX3232" fmla="*/ 733446 w 11830043"/>
              <a:gd name="connsiteY3232" fmla="*/ 3638662 h 6533995"/>
              <a:gd name="connsiteX3233" fmla="*/ 723662 w 11830043"/>
              <a:gd name="connsiteY3233" fmla="*/ 3628875 h 6533995"/>
              <a:gd name="connsiteX3234" fmla="*/ 733446 w 11830043"/>
              <a:gd name="connsiteY3234" fmla="*/ 3619151 h 6533995"/>
              <a:gd name="connsiteX3235" fmla="*/ 492225 w 11830043"/>
              <a:gd name="connsiteY3235" fmla="*/ 3619151 h 6533995"/>
              <a:gd name="connsiteX3236" fmla="*/ 501945 w 11830043"/>
              <a:gd name="connsiteY3236" fmla="*/ 3628875 h 6533995"/>
              <a:gd name="connsiteX3237" fmla="*/ 492225 w 11830043"/>
              <a:gd name="connsiteY3237" fmla="*/ 3638662 h 6533995"/>
              <a:gd name="connsiteX3238" fmla="*/ 482441 w 11830043"/>
              <a:gd name="connsiteY3238" fmla="*/ 3628875 h 6533995"/>
              <a:gd name="connsiteX3239" fmla="*/ 492225 w 11830043"/>
              <a:gd name="connsiteY3239" fmla="*/ 3619151 h 6533995"/>
              <a:gd name="connsiteX3240" fmla="*/ 251005 w 11830043"/>
              <a:gd name="connsiteY3240" fmla="*/ 3619151 h 6533995"/>
              <a:gd name="connsiteX3241" fmla="*/ 260789 w 11830043"/>
              <a:gd name="connsiteY3241" fmla="*/ 3628875 h 6533995"/>
              <a:gd name="connsiteX3242" fmla="*/ 251005 w 11830043"/>
              <a:gd name="connsiteY3242" fmla="*/ 3638662 h 6533995"/>
              <a:gd name="connsiteX3243" fmla="*/ 241286 w 11830043"/>
              <a:gd name="connsiteY3243" fmla="*/ 3628875 h 6533995"/>
              <a:gd name="connsiteX3244" fmla="*/ 251005 w 11830043"/>
              <a:gd name="connsiteY3244" fmla="*/ 3619151 h 6533995"/>
              <a:gd name="connsiteX3245" fmla="*/ 9722 w 11830043"/>
              <a:gd name="connsiteY3245" fmla="*/ 3619151 h 6533995"/>
              <a:gd name="connsiteX3246" fmla="*/ 19506 w 11830043"/>
              <a:gd name="connsiteY3246" fmla="*/ 3628875 h 6533995"/>
              <a:gd name="connsiteX3247" fmla="*/ 9722 w 11830043"/>
              <a:gd name="connsiteY3247" fmla="*/ 3638662 h 6533995"/>
              <a:gd name="connsiteX3248" fmla="*/ 2 w 11830043"/>
              <a:gd name="connsiteY3248" fmla="*/ 3628875 h 6533995"/>
              <a:gd name="connsiteX3249" fmla="*/ 9722 w 11830043"/>
              <a:gd name="connsiteY3249" fmla="*/ 3619151 h 6533995"/>
              <a:gd name="connsiteX3250" fmla="*/ 11820259 w 11830043"/>
              <a:gd name="connsiteY3250" fmla="*/ 3377836 h 6533995"/>
              <a:gd name="connsiteX3251" fmla="*/ 11830043 w 11830043"/>
              <a:gd name="connsiteY3251" fmla="*/ 3387624 h 6533995"/>
              <a:gd name="connsiteX3252" fmla="*/ 11820259 w 11830043"/>
              <a:gd name="connsiteY3252" fmla="*/ 3397347 h 6533995"/>
              <a:gd name="connsiteX3253" fmla="*/ 11810539 w 11830043"/>
              <a:gd name="connsiteY3253" fmla="*/ 3387624 h 6533995"/>
              <a:gd name="connsiteX3254" fmla="*/ 11820259 w 11830043"/>
              <a:gd name="connsiteY3254" fmla="*/ 3377836 h 6533995"/>
              <a:gd name="connsiteX3255" fmla="*/ 11579030 w 11830043"/>
              <a:gd name="connsiteY3255" fmla="*/ 3377836 h 6533995"/>
              <a:gd name="connsiteX3256" fmla="*/ 11588815 w 11830043"/>
              <a:gd name="connsiteY3256" fmla="*/ 3387624 h 6533995"/>
              <a:gd name="connsiteX3257" fmla="*/ 11579030 w 11830043"/>
              <a:gd name="connsiteY3257" fmla="*/ 3397347 h 6533995"/>
              <a:gd name="connsiteX3258" fmla="*/ 11569310 w 11830043"/>
              <a:gd name="connsiteY3258" fmla="*/ 3387624 h 6533995"/>
              <a:gd name="connsiteX3259" fmla="*/ 11579030 w 11830043"/>
              <a:gd name="connsiteY3259" fmla="*/ 3377836 h 6533995"/>
              <a:gd name="connsiteX3260" fmla="*/ 11337802 w 11830043"/>
              <a:gd name="connsiteY3260" fmla="*/ 3377836 h 6533995"/>
              <a:gd name="connsiteX3261" fmla="*/ 11347587 w 11830043"/>
              <a:gd name="connsiteY3261" fmla="*/ 3387624 h 6533995"/>
              <a:gd name="connsiteX3262" fmla="*/ 11337802 w 11830043"/>
              <a:gd name="connsiteY3262" fmla="*/ 3397347 h 6533995"/>
              <a:gd name="connsiteX3263" fmla="*/ 11328082 w 11830043"/>
              <a:gd name="connsiteY3263" fmla="*/ 3387624 h 6533995"/>
              <a:gd name="connsiteX3264" fmla="*/ 11337802 w 11830043"/>
              <a:gd name="connsiteY3264" fmla="*/ 3377836 h 6533995"/>
              <a:gd name="connsiteX3265" fmla="*/ 11096574 w 11830043"/>
              <a:gd name="connsiteY3265" fmla="*/ 3377836 h 6533995"/>
              <a:gd name="connsiteX3266" fmla="*/ 11106294 w 11830043"/>
              <a:gd name="connsiteY3266" fmla="*/ 3387624 h 6533995"/>
              <a:gd name="connsiteX3267" fmla="*/ 11096574 w 11830043"/>
              <a:gd name="connsiteY3267" fmla="*/ 3397347 h 6533995"/>
              <a:gd name="connsiteX3268" fmla="*/ 11086790 w 11830043"/>
              <a:gd name="connsiteY3268" fmla="*/ 3387624 h 6533995"/>
              <a:gd name="connsiteX3269" fmla="*/ 11096574 w 11830043"/>
              <a:gd name="connsiteY3269" fmla="*/ 3377836 h 6533995"/>
              <a:gd name="connsiteX3270" fmla="*/ 10855345 w 11830043"/>
              <a:gd name="connsiteY3270" fmla="*/ 3377836 h 6533995"/>
              <a:gd name="connsiteX3271" fmla="*/ 10865065 w 11830043"/>
              <a:gd name="connsiteY3271" fmla="*/ 3387624 h 6533995"/>
              <a:gd name="connsiteX3272" fmla="*/ 10855345 w 11830043"/>
              <a:gd name="connsiteY3272" fmla="*/ 3397347 h 6533995"/>
              <a:gd name="connsiteX3273" fmla="*/ 10845625 w 11830043"/>
              <a:gd name="connsiteY3273" fmla="*/ 3387624 h 6533995"/>
              <a:gd name="connsiteX3274" fmla="*/ 10855345 w 11830043"/>
              <a:gd name="connsiteY3274" fmla="*/ 3377836 h 6533995"/>
              <a:gd name="connsiteX3275" fmla="*/ 10614116 w 11830043"/>
              <a:gd name="connsiteY3275" fmla="*/ 3377836 h 6533995"/>
              <a:gd name="connsiteX3276" fmla="*/ 10623901 w 11830043"/>
              <a:gd name="connsiteY3276" fmla="*/ 3387624 h 6533995"/>
              <a:gd name="connsiteX3277" fmla="*/ 10614116 w 11830043"/>
              <a:gd name="connsiteY3277" fmla="*/ 3397347 h 6533995"/>
              <a:gd name="connsiteX3278" fmla="*/ 10604396 w 11830043"/>
              <a:gd name="connsiteY3278" fmla="*/ 3387624 h 6533995"/>
              <a:gd name="connsiteX3279" fmla="*/ 10614116 w 11830043"/>
              <a:gd name="connsiteY3279" fmla="*/ 3377836 h 6533995"/>
              <a:gd name="connsiteX3280" fmla="*/ 10372888 w 11830043"/>
              <a:gd name="connsiteY3280" fmla="*/ 3377836 h 6533995"/>
              <a:gd name="connsiteX3281" fmla="*/ 10382673 w 11830043"/>
              <a:gd name="connsiteY3281" fmla="*/ 3387624 h 6533995"/>
              <a:gd name="connsiteX3282" fmla="*/ 10372888 w 11830043"/>
              <a:gd name="connsiteY3282" fmla="*/ 3397347 h 6533995"/>
              <a:gd name="connsiteX3283" fmla="*/ 10363168 w 11830043"/>
              <a:gd name="connsiteY3283" fmla="*/ 3387624 h 6533995"/>
              <a:gd name="connsiteX3284" fmla="*/ 10372888 w 11830043"/>
              <a:gd name="connsiteY3284" fmla="*/ 3377836 h 6533995"/>
              <a:gd name="connsiteX3285" fmla="*/ 10131660 w 11830043"/>
              <a:gd name="connsiteY3285" fmla="*/ 3377836 h 6533995"/>
              <a:gd name="connsiteX3286" fmla="*/ 10141444 w 11830043"/>
              <a:gd name="connsiteY3286" fmla="*/ 3387624 h 6533995"/>
              <a:gd name="connsiteX3287" fmla="*/ 10131660 w 11830043"/>
              <a:gd name="connsiteY3287" fmla="*/ 3397347 h 6533995"/>
              <a:gd name="connsiteX3288" fmla="*/ 10121940 w 11830043"/>
              <a:gd name="connsiteY3288" fmla="*/ 3387624 h 6533995"/>
              <a:gd name="connsiteX3289" fmla="*/ 10131660 w 11830043"/>
              <a:gd name="connsiteY3289" fmla="*/ 3377836 h 6533995"/>
              <a:gd name="connsiteX3290" fmla="*/ 9890432 w 11830043"/>
              <a:gd name="connsiteY3290" fmla="*/ 3377836 h 6533995"/>
              <a:gd name="connsiteX3291" fmla="*/ 9900152 w 11830043"/>
              <a:gd name="connsiteY3291" fmla="*/ 3387624 h 6533995"/>
              <a:gd name="connsiteX3292" fmla="*/ 9890432 w 11830043"/>
              <a:gd name="connsiteY3292" fmla="*/ 3397347 h 6533995"/>
              <a:gd name="connsiteX3293" fmla="*/ 9880648 w 11830043"/>
              <a:gd name="connsiteY3293" fmla="*/ 3387624 h 6533995"/>
              <a:gd name="connsiteX3294" fmla="*/ 9890432 w 11830043"/>
              <a:gd name="connsiteY3294" fmla="*/ 3377836 h 6533995"/>
              <a:gd name="connsiteX3295" fmla="*/ 9649203 w 11830043"/>
              <a:gd name="connsiteY3295" fmla="*/ 3377836 h 6533995"/>
              <a:gd name="connsiteX3296" fmla="*/ 9658923 w 11830043"/>
              <a:gd name="connsiteY3296" fmla="*/ 3387624 h 6533995"/>
              <a:gd name="connsiteX3297" fmla="*/ 9649203 w 11830043"/>
              <a:gd name="connsiteY3297" fmla="*/ 3397347 h 6533995"/>
              <a:gd name="connsiteX3298" fmla="*/ 9639483 w 11830043"/>
              <a:gd name="connsiteY3298" fmla="*/ 3387624 h 6533995"/>
              <a:gd name="connsiteX3299" fmla="*/ 9649203 w 11830043"/>
              <a:gd name="connsiteY3299" fmla="*/ 3377836 h 6533995"/>
              <a:gd name="connsiteX3300" fmla="*/ 9417695 w 11830043"/>
              <a:gd name="connsiteY3300" fmla="*/ 3377836 h 6533995"/>
              <a:gd name="connsiteX3301" fmla="*/ 9427416 w 11830043"/>
              <a:gd name="connsiteY3301" fmla="*/ 3387624 h 6533995"/>
              <a:gd name="connsiteX3302" fmla="*/ 9417695 w 11830043"/>
              <a:gd name="connsiteY3302" fmla="*/ 3397347 h 6533995"/>
              <a:gd name="connsiteX3303" fmla="*/ 9407911 w 11830043"/>
              <a:gd name="connsiteY3303" fmla="*/ 3387624 h 6533995"/>
              <a:gd name="connsiteX3304" fmla="*/ 9417695 w 11830043"/>
              <a:gd name="connsiteY3304" fmla="*/ 3377836 h 6533995"/>
              <a:gd name="connsiteX3305" fmla="*/ 9176467 w 11830043"/>
              <a:gd name="connsiteY3305" fmla="*/ 3377836 h 6533995"/>
              <a:gd name="connsiteX3306" fmla="*/ 9186187 w 11830043"/>
              <a:gd name="connsiteY3306" fmla="*/ 3387624 h 6533995"/>
              <a:gd name="connsiteX3307" fmla="*/ 9176467 w 11830043"/>
              <a:gd name="connsiteY3307" fmla="*/ 3397347 h 6533995"/>
              <a:gd name="connsiteX3308" fmla="*/ 9166683 w 11830043"/>
              <a:gd name="connsiteY3308" fmla="*/ 3387624 h 6533995"/>
              <a:gd name="connsiteX3309" fmla="*/ 9176467 w 11830043"/>
              <a:gd name="connsiteY3309" fmla="*/ 3377836 h 6533995"/>
              <a:gd name="connsiteX3310" fmla="*/ 8935237 w 11830043"/>
              <a:gd name="connsiteY3310" fmla="*/ 3377836 h 6533995"/>
              <a:gd name="connsiteX3311" fmla="*/ 8944958 w 11830043"/>
              <a:gd name="connsiteY3311" fmla="*/ 3387624 h 6533995"/>
              <a:gd name="connsiteX3312" fmla="*/ 8935237 w 11830043"/>
              <a:gd name="connsiteY3312" fmla="*/ 3397347 h 6533995"/>
              <a:gd name="connsiteX3313" fmla="*/ 8925454 w 11830043"/>
              <a:gd name="connsiteY3313" fmla="*/ 3387624 h 6533995"/>
              <a:gd name="connsiteX3314" fmla="*/ 8935237 w 11830043"/>
              <a:gd name="connsiteY3314" fmla="*/ 3377836 h 6533995"/>
              <a:gd name="connsiteX3315" fmla="*/ 8694009 w 11830043"/>
              <a:gd name="connsiteY3315" fmla="*/ 3377836 h 6533995"/>
              <a:gd name="connsiteX3316" fmla="*/ 8703730 w 11830043"/>
              <a:gd name="connsiteY3316" fmla="*/ 3387624 h 6533995"/>
              <a:gd name="connsiteX3317" fmla="*/ 8694009 w 11830043"/>
              <a:gd name="connsiteY3317" fmla="*/ 3397347 h 6533995"/>
              <a:gd name="connsiteX3318" fmla="*/ 8684289 w 11830043"/>
              <a:gd name="connsiteY3318" fmla="*/ 3387624 h 6533995"/>
              <a:gd name="connsiteX3319" fmla="*/ 8694009 w 11830043"/>
              <a:gd name="connsiteY3319" fmla="*/ 3377836 h 6533995"/>
              <a:gd name="connsiteX3320" fmla="*/ 8452781 w 11830043"/>
              <a:gd name="connsiteY3320" fmla="*/ 3377836 h 6533995"/>
              <a:gd name="connsiteX3321" fmla="*/ 8462566 w 11830043"/>
              <a:gd name="connsiteY3321" fmla="*/ 3387624 h 6533995"/>
              <a:gd name="connsiteX3322" fmla="*/ 8452781 w 11830043"/>
              <a:gd name="connsiteY3322" fmla="*/ 3397347 h 6533995"/>
              <a:gd name="connsiteX3323" fmla="*/ 8443061 w 11830043"/>
              <a:gd name="connsiteY3323" fmla="*/ 3387624 h 6533995"/>
              <a:gd name="connsiteX3324" fmla="*/ 8452781 w 11830043"/>
              <a:gd name="connsiteY3324" fmla="*/ 3377836 h 6533995"/>
              <a:gd name="connsiteX3325" fmla="*/ 8211553 w 11830043"/>
              <a:gd name="connsiteY3325" fmla="*/ 3377836 h 6533995"/>
              <a:gd name="connsiteX3326" fmla="*/ 8221273 w 11830043"/>
              <a:gd name="connsiteY3326" fmla="*/ 3387624 h 6533995"/>
              <a:gd name="connsiteX3327" fmla="*/ 8211553 w 11830043"/>
              <a:gd name="connsiteY3327" fmla="*/ 3397347 h 6533995"/>
              <a:gd name="connsiteX3328" fmla="*/ 8201769 w 11830043"/>
              <a:gd name="connsiteY3328" fmla="*/ 3387624 h 6533995"/>
              <a:gd name="connsiteX3329" fmla="*/ 8211553 w 11830043"/>
              <a:gd name="connsiteY3329" fmla="*/ 3377836 h 6533995"/>
              <a:gd name="connsiteX3330" fmla="*/ 7970260 w 11830043"/>
              <a:gd name="connsiteY3330" fmla="*/ 3377836 h 6533995"/>
              <a:gd name="connsiteX3331" fmla="*/ 7980044 w 11830043"/>
              <a:gd name="connsiteY3331" fmla="*/ 3387624 h 6533995"/>
              <a:gd name="connsiteX3332" fmla="*/ 7970260 w 11830043"/>
              <a:gd name="connsiteY3332" fmla="*/ 3397347 h 6533995"/>
              <a:gd name="connsiteX3333" fmla="*/ 7960477 w 11830043"/>
              <a:gd name="connsiteY3333" fmla="*/ 3387624 h 6533995"/>
              <a:gd name="connsiteX3334" fmla="*/ 7970260 w 11830043"/>
              <a:gd name="connsiteY3334" fmla="*/ 3377836 h 6533995"/>
              <a:gd name="connsiteX3335" fmla="*/ 7729032 w 11830043"/>
              <a:gd name="connsiteY3335" fmla="*/ 3377836 h 6533995"/>
              <a:gd name="connsiteX3336" fmla="*/ 7738753 w 11830043"/>
              <a:gd name="connsiteY3336" fmla="*/ 3387624 h 6533995"/>
              <a:gd name="connsiteX3337" fmla="*/ 7729032 w 11830043"/>
              <a:gd name="connsiteY3337" fmla="*/ 3397347 h 6533995"/>
              <a:gd name="connsiteX3338" fmla="*/ 7719249 w 11830043"/>
              <a:gd name="connsiteY3338" fmla="*/ 3387624 h 6533995"/>
              <a:gd name="connsiteX3339" fmla="*/ 7729032 w 11830043"/>
              <a:gd name="connsiteY3339" fmla="*/ 3377836 h 6533995"/>
              <a:gd name="connsiteX3340" fmla="*/ 7487803 w 11830043"/>
              <a:gd name="connsiteY3340" fmla="*/ 3377836 h 6533995"/>
              <a:gd name="connsiteX3341" fmla="*/ 7497524 w 11830043"/>
              <a:gd name="connsiteY3341" fmla="*/ 3387624 h 6533995"/>
              <a:gd name="connsiteX3342" fmla="*/ 7487803 w 11830043"/>
              <a:gd name="connsiteY3342" fmla="*/ 3397347 h 6533995"/>
              <a:gd name="connsiteX3343" fmla="*/ 7478019 w 11830043"/>
              <a:gd name="connsiteY3343" fmla="*/ 3387624 h 6533995"/>
              <a:gd name="connsiteX3344" fmla="*/ 7487803 w 11830043"/>
              <a:gd name="connsiteY3344" fmla="*/ 3377836 h 6533995"/>
              <a:gd name="connsiteX3345" fmla="*/ 7246575 w 11830043"/>
              <a:gd name="connsiteY3345" fmla="*/ 3377836 h 6533995"/>
              <a:gd name="connsiteX3346" fmla="*/ 7256359 w 11830043"/>
              <a:gd name="connsiteY3346" fmla="*/ 3387624 h 6533995"/>
              <a:gd name="connsiteX3347" fmla="*/ 7246575 w 11830043"/>
              <a:gd name="connsiteY3347" fmla="*/ 3397347 h 6533995"/>
              <a:gd name="connsiteX3348" fmla="*/ 7236855 w 11830043"/>
              <a:gd name="connsiteY3348" fmla="*/ 3387624 h 6533995"/>
              <a:gd name="connsiteX3349" fmla="*/ 7246575 w 11830043"/>
              <a:gd name="connsiteY3349" fmla="*/ 3377836 h 6533995"/>
              <a:gd name="connsiteX3350" fmla="*/ 7005346 w 11830043"/>
              <a:gd name="connsiteY3350" fmla="*/ 3377836 h 6533995"/>
              <a:gd name="connsiteX3351" fmla="*/ 7015130 w 11830043"/>
              <a:gd name="connsiteY3351" fmla="*/ 3387624 h 6533995"/>
              <a:gd name="connsiteX3352" fmla="*/ 7005346 w 11830043"/>
              <a:gd name="connsiteY3352" fmla="*/ 3397347 h 6533995"/>
              <a:gd name="connsiteX3353" fmla="*/ 6995626 w 11830043"/>
              <a:gd name="connsiteY3353" fmla="*/ 3387624 h 6533995"/>
              <a:gd name="connsiteX3354" fmla="*/ 7005346 w 11830043"/>
              <a:gd name="connsiteY3354" fmla="*/ 3377836 h 6533995"/>
              <a:gd name="connsiteX3355" fmla="*/ 6764118 w 11830043"/>
              <a:gd name="connsiteY3355" fmla="*/ 3377836 h 6533995"/>
              <a:gd name="connsiteX3356" fmla="*/ 6773902 w 11830043"/>
              <a:gd name="connsiteY3356" fmla="*/ 3387624 h 6533995"/>
              <a:gd name="connsiteX3357" fmla="*/ 6764118 w 11830043"/>
              <a:gd name="connsiteY3357" fmla="*/ 3397347 h 6533995"/>
              <a:gd name="connsiteX3358" fmla="*/ 6754335 w 11830043"/>
              <a:gd name="connsiteY3358" fmla="*/ 3387624 h 6533995"/>
              <a:gd name="connsiteX3359" fmla="*/ 6764118 w 11830043"/>
              <a:gd name="connsiteY3359" fmla="*/ 3377836 h 6533995"/>
              <a:gd name="connsiteX3360" fmla="*/ 6522889 w 11830043"/>
              <a:gd name="connsiteY3360" fmla="*/ 3377836 h 6533995"/>
              <a:gd name="connsiteX3361" fmla="*/ 6532610 w 11830043"/>
              <a:gd name="connsiteY3361" fmla="*/ 3387624 h 6533995"/>
              <a:gd name="connsiteX3362" fmla="*/ 6522889 w 11830043"/>
              <a:gd name="connsiteY3362" fmla="*/ 3397347 h 6533995"/>
              <a:gd name="connsiteX3363" fmla="*/ 6513105 w 11830043"/>
              <a:gd name="connsiteY3363" fmla="*/ 3387624 h 6533995"/>
              <a:gd name="connsiteX3364" fmla="*/ 6522889 w 11830043"/>
              <a:gd name="connsiteY3364" fmla="*/ 3377836 h 6533995"/>
              <a:gd name="connsiteX3365" fmla="*/ 6281661 w 11830043"/>
              <a:gd name="connsiteY3365" fmla="*/ 3377836 h 6533995"/>
              <a:gd name="connsiteX3366" fmla="*/ 6291381 w 11830043"/>
              <a:gd name="connsiteY3366" fmla="*/ 3387624 h 6533995"/>
              <a:gd name="connsiteX3367" fmla="*/ 6281661 w 11830043"/>
              <a:gd name="connsiteY3367" fmla="*/ 3397347 h 6533995"/>
              <a:gd name="connsiteX3368" fmla="*/ 6271877 w 11830043"/>
              <a:gd name="connsiteY3368" fmla="*/ 3387624 h 6533995"/>
              <a:gd name="connsiteX3369" fmla="*/ 6281661 w 11830043"/>
              <a:gd name="connsiteY3369" fmla="*/ 3377836 h 6533995"/>
              <a:gd name="connsiteX3370" fmla="*/ 6040432 w 11830043"/>
              <a:gd name="connsiteY3370" fmla="*/ 3377836 h 6533995"/>
              <a:gd name="connsiteX3371" fmla="*/ 6050216 w 11830043"/>
              <a:gd name="connsiteY3371" fmla="*/ 3387624 h 6533995"/>
              <a:gd name="connsiteX3372" fmla="*/ 6040432 w 11830043"/>
              <a:gd name="connsiteY3372" fmla="*/ 3397347 h 6533995"/>
              <a:gd name="connsiteX3373" fmla="*/ 6030712 w 11830043"/>
              <a:gd name="connsiteY3373" fmla="*/ 3387624 h 6533995"/>
              <a:gd name="connsiteX3374" fmla="*/ 6040432 w 11830043"/>
              <a:gd name="connsiteY3374" fmla="*/ 3377836 h 6533995"/>
              <a:gd name="connsiteX3375" fmla="*/ 5799205 w 11830043"/>
              <a:gd name="connsiteY3375" fmla="*/ 3377836 h 6533995"/>
              <a:gd name="connsiteX3376" fmla="*/ 5808989 w 11830043"/>
              <a:gd name="connsiteY3376" fmla="*/ 3387624 h 6533995"/>
              <a:gd name="connsiteX3377" fmla="*/ 5799205 w 11830043"/>
              <a:gd name="connsiteY3377" fmla="*/ 3397347 h 6533995"/>
              <a:gd name="connsiteX3378" fmla="*/ 5789486 w 11830043"/>
              <a:gd name="connsiteY3378" fmla="*/ 3387624 h 6533995"/>
              <a:gd name="connsiteX3379" fmla="*/ 5799205 w 11830043"/>
              <a:gd name="connsiteY3379" fmla="*/ 3377836 h 6533995"/>
              <a:gd name="connsiteX3380" fmla="*/ 5557991 w 11830043"/>
              <a:gd name="connsiteY3380" fmla="*/ 3377836 h 6533995"/>
              <a:gd name="connsiteX3381" fmla="*/ 5567774 w 11830043"/>
              <a:gd name="connsiteY3381" fmla="*/ 3387624 h 6533995"/>
              <a:gd name="connsiteX3382" fmla="*/ 5557991 w 11830043"/>
              <a:gd name="connsiteY3382" fmla="*/ 3397347 h 6533995"/>
              <a:gd name="connsiteX3383" fmla="*/ 5548208 w 11830043"/>
              <a:gd name="connsiteY3383" fmla="*/ 3387624 h 6533995"/>
              <a:gd name="connsiteX3384" fmla="*/ 5557991 w 11830043"/>
              <a:gd name="connsiteY3384" fmla="*/ 3377836 h 6533995"/>
              <a:gd name="connsiteX3385" fmla="*/ 5316710 w 11830043"/>
              <a:gd name="connsiteY3385" fmla="*/ 3377836 h 6533995"/>
              <a:gd name="connsiteX3386" fmla="*/ 5326429 w 11830043"/>
              <a:gd name="connsiteY3386" fmla="*/ 3387624 h 6533995"/>
              <a:gd name="connsiteX3387" fmla="*/ 5316710 w 11830043"/>
              <a:gd name="connsiteY3387" fmla="*/ 3397347 h 6533995"/>
              <a:gd name="connsiteX3388" fmla="*/ 5306924 w 11830043"/>
              <a:gd name="connsiteY3388" fmla="*/ 3387624 h 6533995"/>
              <a:gd name="connsiteX3389" fmla="*/ 5316710 w 11830043"/>
              <a:gd name="connsiteY3389" fmla="*/ 3377836 h 6533995"/>
              <a:gd name="connsiteX3390" fmla="*/ 5075486 w 11830043"/>
              <a:gd name="connsiteY3390" fmla="*/ 3377836 h 6533995"/>
              <a:gd name="connsiteX3391" fmla="*/ 5085202 w 11830043"/>
              <a:gd name="connsiteY3391" fmla="*/ 3387624 h 6533995"/>
              <a:gd name="connsiteX3392" fmla="*/ 5075486 w 11830043"/>
              <a:gd name="connsiteY3392" fmla="*/ 3397347 h 6533995"/>
              <a:gd name="connsiteX3393" fmla="*/ 5065705 w 11830043"/>
              <a:gd name="connsiteY3393" fmla="*/ 3387624 h 6533995"/>
              <a:gd name="connsiteX3394" fmla="*/ 5075486 w 11830043"/>
              <a:gd name="connsiteY3394" fmla="*/ 3377836 h 6533995"/>
              <a:gd name="connsiteX3395" fmla="*/ 4834252 w 11830043"/>
              <a:gd name="connsiteY3395" fmla="*/ 3377836 h 6533995"/>
              <a:gd name="connsiteX3396" fmla="*/ 4844040 w 11830043"/>
              <a:gd name="connsiteY3396" fmla="*/ 3387624 h 6533995"/>
              <a:gd name="connsiteX3397" fmla="*/ 4834252 w 11830043"/>
              <a:gd name="connsiteY3397" fmla="*/ 3397347 h 6533995"/>
              <a:gd name="connsiteX3398" fmla="*/ 4824534 w 11830043"/>
              <a:gd name="connsiteY3398" fmla="*/ 3387624 h 6533995"/>
              <a:gd name="connsiteX3399" fmla="*/ 4834252 w 11830043"/>
              <a:gd name="connsiteY3399" fmla="*/ 3377836 h 6533995"/>
              <a:gd name="connsiteX3400" fmla="*/ 4593019 w 11830043"/>
              <a:gd name="connsiteY3400" fmla="*/ 3377836 h 6533995"/>
              <a:gd name="connsiteX3401" fmla="*/ 4602795 w 11830043"/>
              <a:gd name="connsiteY3401" fmla="*/ 3387624 h 6533995"/>
              <a:gd name="connsiteX3402" fmla="*/ 4593019 w 11830043"/>
              <a:gd name="connsiteY3402" fmla="*/ 3397347 h 6533995"/>
              <a:gd name="connsiteX3403" fmla="*/ 4583304 w 11830043"/>
              <a:gd name="connsiteY3403" fmla="*/ 3387624 h 6533995"/>
              <a:gd name="connsiteX3404" fmla="*/ 4593019 w 11830043"/>
              <a:gd name="connsiteY3404" fmla="*/ 3377836 h 6533995"/>
              <a:gd name="connsiteX3405" fmla="*/ 4351806 w 11830043"/>
              <a:gd name="connsiteY3405" fmla="*/ 3377836 h 6533995"/>
              <a:gd name="connsiteX3406" fmla="*/ 4361580 w 11830043"/>
              <a:gd name="connsiteY3406" fmla="*/ 3387624 h 6533995"/>
              <a:gd name="connsiteX3407" fmla="*/ 4351806 w 11830043"/>
              <a:gd name="connsiteY3407" fmla="*/ 3397347 h 6533995"/>
              <a:gd name="connsiteX3408" fmla="*/ 4342006 w 11830043"/>
              <a:gd name="connsiteY3408" fmla="*/ 3387624 h 6533995"/>
              <a:gd name="connsiteX3409" fmla="*/ 4351806 w 11830043"/>
              <a:gd name="connsiteY3409" fmla="*/ 3377836 h 6533995"/>
              <a:gd name="connsiteX3410" fmla="*/ 4110581 w 11830043"/>
              <a:gd name="connsiteY3410" fmla="*/ 3377836 h 6533995"/>
              <a:gd name="connsiteX3411" fmla="*/ 4120362 w 11830043"/>
              <a:gd name="connsiteY3411" fmla="*/ 3387624 h 6533995"/>
              <a:gd name="connsiteX3412" fmla="*/ 4110581 w 11830043"/>
              <a:gd name="connsiteY3412" fmla="*/ 3397347 h 6533995"/>
              <a:gd name="connsiteX3413" fmla="*/ 4100799 w 11830043"/>
              <a:gd name="connsiteY3413" fmla="*/ 3387624 h 6533995"/>
              <a:gd name="connsiteX3414" fmla="*/ 4110581 w 11830043"/>
              <a:gd name="connsiteY3414" fmla="*/ 3377836 h 6533995"/>
              <a:gd name="connsiteX3415" fmla="*/ 3869431 w 11830043"/>
              <a:gd name="connsiteY3415" fmla="*/ 3377836 h 6533995"/>
              <a:gd name="connsiteX3416" fmla="*/ 3879149 w 11830043"/>
              <a:gd name="connsiteY3416" fmla="*/ 3387624 h 6533995"/>
              <a:gd name="connsiteX3417" fmla="*/ 3869431 w 11830043"/>
              <a:gd name="connsiteY3417" fmla="*/ 3397347 h 6533995"/>
              <a:gd name="connsiteX3418" fmla="*/ 3859648 w 11830043"/>
              <a:gd name="connsiteY3418" fmla="*/ 3387624 h 6533995"/>
              <a:gd name="connsiteX3419" fmla="*/ 3869431 w 11830043"/>
              <a:gd name="connsiteY3419" fmla="*/ 3377836 h 6533995"/>
              <a:gd name="connsiteX3420" fmla="*/ 3628212 w 11830043"/>
              <a:gd name="connsiteY3420" fmla="*/ 3377836 h 6533995"/>
              <a:gd name="connsiteX3421" fmla="*/ 3637936 w 11830043"/>
              <a:gd name="connsiteY3421" fmla="*/ 3387624 h 6533995"/>
              <a:gd name="connsiteX3422" fmla="*/ 3628212 w 11830043"/>
              <a:gd name="connsiteY3422" fmla="*/ 3397347 h 6533995"/>
              <a:gd name="connsiteX3423" fmla="*/ 3618430 w 11830043"/>
              <a:gd name="connsiteY3423" fmla="*/ 3387624 h 6533995"/>
              <a:gd name="connsiteX3424" fmla="*/ 3628212 w 11830043"/>
              <a:gd name="connsiteY3424" fmla="*/ 3377836 h 6533995"/>
              <a:gd name="connsiteX3425" fmla="*/ 3386958 w 11830043"/>
              <a:gd name="connsiteY3425" fmla="*/ 3377836 h 6533995"/>
              <a:gd name="connsiteX3426" fmla="*/ 3396744 w 11830043"/>
              <a:gd name="connsiteY3426" fmla="*/ 3387624 h 6533995"/>
              <a:gd name="connsiteX3427" fmla="*/ 3386958 w 11830043"/>
              <a:gd name="connsiteY3427" fmla="*/ 3397347 h 6533995"/>
              <a:gd name="connsiteX3428" fmla="*/ 3377236 w 11830043"/>
              <a:gd name="connsiteY3428" fmla="*/ 3387624 h 6533995"/>
              <a:gd name="connsiteX3429" fmla="*/ 3386958 w 11830043"/>
              <a:gd name="connsiteY3429" fmla="*/ 3377836 h 6533995"/>
              <a:gd name="connsiteX3430" fmla="*/ 3145751 w 11830043"/>
              <a:gd name="connsiteY3430" fmla="*/ 3377836 h 6533995"/>
              <a:gd name="connsiteX3431" fmla="*/ 3155533 w 11830043"/>
              <a:gd name="connsiteY3431" fmla="*/ 3387624 h 6533995"/>
              <a:gd name="connsiteX3432" fmla="*/ 3145751 w 11830043"/>
              <a:gd name="connsiteY3432" fmla="*/ 3397347 h 6533995"/>
              <a:gd name="connsiteX3433" fmla="*/ 3136032 w 11830043"/>
              <a:gd name="connsiteY3433" fmla="*/ 3387624 h 6533995"/>
              <a:gd name="connsiteX3434" fmla="*/ 3145751 w 11830043"/>
              <a:gd name="connsiteY3434" fmla="*/ 3377836 h 6533995"/>
              <a:gd name="connsiteX3435" fmla="*/ 2904573 w 11830043"/>
              <a:gd name="connsiteY3435" fmla="*/ 3377836 h 6533995"/>
              <a:gd name="connsiteX3436" fmla="*/ 2914355 w 11830043"/>
              <a:gd name="connsiteY3436" fmla="*/ 3387624 h 6533995"/>
              <a:gd name="connsiteX3437" fmla="*/ 2904573 w 11830043"/>
              <a:gd name="connsiteY3437" fmla="*/ 3397347 h 6533995"/>
              <a:gd name="connsiteX3438" fmla="*/ 2894791 w 11830043"/>
              <a:gd name="connsiteY3438" fmla="*/ 3387624 h 6533995"/>
              <a:gd name="connsiteX3439" fmla="*/ 2904573 w 11830043"/>
              <a:gd name="connsiteY3439" fmla="*/ 3377836 h 6533995"/>
              <a:gd name="connsiteX3440" fmla="*/ 2663275 w 11830043"/>
              <a:gd name="connsiteY3440" fmla="*/ 3377836 h 6533995"/>
              <a:gd name="connsiteX3441" fmla="*/ 2672998 w 11830043"/>
              <a:gd name="connsiteY3441" fmla="*/ 3387624 h 6533995"/>
              <a:gd name="connsiteX3442" fmla="*/ 2663275 w 11830043"/>
              <a:gd name="connsiteY3442" fmla="*/ 3397347 h 6533995"/>
              <a:gd name="connsiteX3443" fmla="*/ 2653492 w 11830043"/>
              <a:gd name="connsiteY3443" fmla="*/ 3387624 h 6533995"/>
              <a:gd name="connsiteX3444" fmla="*/ 2663275 w 11830043"/>
              <a:gd name="connsiteY3444" fmla="*/ 3377836 h 6533995"/>
              <a:gd name="connsiteX3445" fmla="*/ 2422037 w 11830043"/>
              <a:gd name="connsiteY3445" fmla="*/ 3377836 h 6533995"/>
              <a:gd name="connsiteX3446" fmla="*/ 2431754 w 11830043"/>
              <a:gd name="connsiteY3446" fmla="*/ 3387624 h 6533995"/>
              <a:gd name="connsiteX3447" fmla="*/ 2422037 w 11830043"/>
              <a:gd name="connsiteY3447" fmla="*/ 3397347 h 6533995"/>
              <a:gd name="connsiteX3448" fmla="*/ 2412257 w 11830043"/>
              <a:gd name="connsiteY3448" fmla="*/ 3387624 h 6533995"/>
              <a:gd name="connsiteX3449" fmla="*/ 2422037 w 11830043"/>
              <a:gd name="connsiteY3449" fmla="*/ 3377836 h 6533995"/>
              <a:gd name="connsiteX3450" fmla="*/ 2180788 w 11830043"/>
              <a:gd name="connsiteY3450" fmla="*/ 3377836 h 6533995"/>
              <a:gd name="connsiteX3451" fmla="*/ 2190580 w 11830043"/>
              <a:gd name="connsiteY3451" fmla="*/ 3387624 h 6533995"/>
              <a:gd name="connsiteX3452" fmla="*/ 2180788 w 11830043"/>
              <a:gd name="connsiteY3452" fmla="*/ 3397347 h 6533995"/>
              <a:gd name="connsiteX3453" fmla="*/ 2171085 w 11830043"/>
              <a:gd name="connsiteY3453" fmla="*/ 3387624 h 6533995"/>
              <a:gd name="connsiteX3454" fmla="*/ 2180788 w 11830043"/>
              <a:gd name="connsiteY3454" fmla="*/ 3377836 h 6533995"/>
              <a:gd name="connsiteX3455" fmla="*/ 1939582 w 11830043"/>
              <a:gd name="connsiteY3455" fmla="*/ 3377836 h 6533995"/>
              <a:gd name="connsiteX3456" fmla="*/ 1949365 w 11830043"/>
              <a:gd name="connsiteY3456" fmla="*/ 3387624 h 6533995"/>
              <a:gd name="connsiteX3457" fmla="*/ 1939582 w 11830043"/>
              <a:gd name="connsiteY3457" fmla="*/ 3397347 h 6533995"/>
              <a:gd name="connsiteX3458" fmla="*/ 1929861 w 11830043"/>
              <a:gd name="connsiteY3458" fmla="*/ 3387624 h 6533995"/>
              <a:gd name="connsiteX3459" fmla="*/ 1939582 w 11830043"/>
              <a:gd name="connsiteY3459" fmla="*/ 3377836 h 6533995"/>
              <a:gd name="connsiteX3460" fmla="*/ 1698332 w 11830043"/>
              <a:gd name="connsiteY3460" fmla="*/ 3377836 h 6533995"/>
              <a:gd name="connsiteX3461" fmla="*/ 1708118 w 11830043"/>
              <a:gd name="connsiteY3461" fmla="*/ 3387624 h 6533995"/>
              <a:gd name="connsiteX3462" fmla="*/ 1698332 w 11830043"/>
              <a:gd name="connsiteY3462" fmla="*/ 3397347 h 6533995"/>
              <a:gd name="connsiteX3463" fmla="*/ 1688547 w 11830043"/>
              <a:gd name="connsiteY3463" fmla="*/ 3387624 h 6533995"/>
              <a:gd name="connsiteX3464" fmla="*/ 1698332 w 11830043"/>
              <a:gd name="connsiteY3464" fmla="*/ 3377836 h 6533995"/>
              <a:gd name="connsiteX3465" fmla="*/ 1457107 w 11830043"/>
              <a:gd name="connsiteY3465" fmla="*/ 3377836 h 6533995"/>
              <a:gd name="connsiteX3466" fmla="*/ 1466827 w 11830043"/>
              <a:gd name="connsiteY3466" fmla="*/ 3387624 h 6533995"/>
              <a:gd name="connsiteX3467" fmla="*/ 1457107 w 11830043"/>
              <a:gd name="connsiteY3467" fmla="*/ 3397347 h 6533995"/>
              <a:gd name="connsiteX3468" fmla="*/ 1447323 w 11830043"/>
              <a:gd name="connsiteY3468" fmla="*/ 3387624 h 6533995"/>
              <a:gd name="connsiteX3469" fmla="*/ 1457107 w 11830043"/>
              <a:gd name="connsiteY3469" fmla="*/ 3377836 h 6533995"/>
              <a:gd name="connsiteX3470" fmla="*/ 1215886 w 11830043"/>
              <a:gd name="connsiteY3470" fmla="*/ 3377836 h 6533995"/>
              <a:gd name="connsiteX3471" fmla="*/ 1225670 w 11830043"/>
              <a:gd name="connsiteY3471" fmla="*/ 3387624 h 6533995"/>
              <a:gd name="connsiteX3472" fmla="*/ 1215886 w 11830043"/>
              <a:gd name="connsiteY3472" fmla="*/ 3397347 h 6533995"/>
              <a:gd name="connsiteX3473" fmla="*/ 1206166 w 11830043"/>
              <a:gd name="connsiteY3473" fmla="*/ 3387624 h 6533995"/>
              <a:gd name="connsiteX3474" fmla="*/ 1215886 w 11830043"/>
              <a:gd name="connsiteY3474" fmla="*/ 3377836 h 6533995"/>
              <a:gd name="connsiteX3475" fmla="*/ 974666 w 11830043"/>
              <a:gd name="connsiteY3475" fmla="*/ 3377836 h 6533995"/>
              <a:gd name="connsiteX3476" fmla="*/ 984449 w 11830043"/>
              <a:gd name="connsiteY3476" fmla="*/ 3387624 h 6533995"/>
              <a:gd name="connsiteX3477" fmla="*/ 974666 w 11830043"/>
              <a:gd name="connsiteY3477" fmla="*/ 3397347 h 6533995"/>
              <a:gd name="connsiteX3478" fmla="*/ 964946 w 11830043"/>
              <a:gd name="connsiteY3478" fmla="*/ 3387624 h 6533995"/>
              <a:gd name="connsiteX3479" fmla="*/ 974666 w 11830043"/>
              <a:gd name="connsiteY3479" fmla="*/ 3377836 h 6533995"/>
              <a:gd name="connsiteX3480" fmla="*/ 733446 w 11830043"/>
              <a:gd name="connsiteY3480" fmla="*/ 3377836 h 6533995"/>
              <a:gd name="connsiteX3481" fmla="*/ 743165 w 11830043"/>
              <a:gd name="connsiteY3481" fmla="*/ 3387624 h 6533995"/>
              <a:gd name="connsiteX3482" fmla="*/ 733446 w 11830043"/>
              <a:gd name="connsiteY3482" fmla="*/ 3397347 h 6533995"/>
              <a:gd name="connsiteX3483" fmla="*/ 723662 w 11830043"/>
              <a:gd name="connsiteY3483" fmla="*/ 3387624 h 6533995"/>
              <a:gd name="connsiteX3484" fmla="*/ 733446 w 11830043"/>
              <a:gd name="connsiteY3484" fmla="*/ 3377836 h 6533995"/>
              <a:gd name="connsiteX3485" fmla="*/ 492225 w 11830043"/>
              <a:gd name="connsiteY3485" fmla="*/ 3377836 h 6533995"/>
              <a:gd name="connsiteX3486" fmla="*/ 501945 w 11830043"/>
              <a:gd name="connsiteY3486" fmla="*/ 3387624 h 6533995"/>
              <a:gd name="connsiteX3487" fmla="*/ 492225 w 11830043"/>
              <a:gd name="connsiteY3487" fmla="*/ 3397347 h 6533995"/>
              <a:gd name="connsiteX3488" fmla="*/ 482441 w 11830043"/>
              <a:gd name="connsiteY3488" fmla="*/ 3387624 h 6533995"/>
              <a:gd name="connsiteX3489" fmla="*/ 492225 w 11830043"/>
              <a:gd name="connsiteY3489" fmla="*/ 3377836 h 6533995"/>
              <a:gd name="connsiteX3490" fmla="*/ 251005 w 11830043"/>
              <a:gd name="connsiteY3490" fmla="*/ 3377836 h 6533995"/>
              <a:gd name="connsiteX3491" fmla="*/ 260789 w 11830043"/>
              <a:gd name="connsiteY3491" fmla="*/ 3387624 h 6533995"/>
              <a:gd name="connsiteX3492" fmla="*/ 251005 w 11830043"/>
              <a:gd name="connsiteY3492" fmla="*/ 3397347 h 6533995"/>
              <a:gd name="connsiteX3493" fmla="*/ 241285 w 11830043"/>
              <a:gd name="connsiteY3493" fmla="*/ 3387624 h 6533995"/>
              <a:gd name="connsiteX3494" fmla="*/ 251005 w 11830043"/>
              <a:gd name="connsiteY3494" fmla="*/ 3377836 h 6533995"/>
              <a:gd name="connsiteX3495" fmla="*/ 9722 w 11830043"/>
              <a:gd name="connsiteY3495" fmla="*/ 3377836 h 6533995"/>
              <a:gd name="connsiteX3496" fmla="*/ 19506 w 11830043"/>
              <a:gd name="connsiteY3496" fmla="*/ 3387624 h 6533995"/>
              <a:gd name="connsiteX3497" fmla="*/ 9722 w 11830043"/>
              <a:gd name="connsiteY3497" fmla="*/ 3397347 h 6533995"/>
              <a:gd name="connsiteX3498" fmla="*/ 2 w 11830043"/>
              <a:gd name="connsiteY3498" fmla="*/ 3387624 h 6533995"/>
              <a:gd name="connsiteX3499" fmla="*/ 9722 w 11830043"/>
              <a:gd name="connsiteY3499" fmla="*/ 3377836 h 6533995"/>
              <a:gd name="connsiteX3500" fmla="*/ 9649203 w 11830043"/>
              <a:gd name="connsiteY3500" fmla="*/ 3136585 h 6533995"/>
              <a:gd name="connsiteX3501" fmla="*/ 9658923 w 11830043"/>
              <a:gd name="connsiteY3501" fmla="*/ 3146371 h 6533995"/>
              <a:gd name="connsiteX3502" fmla="*/ 9649203 w 11830043"/>
              <a:gd name="connsiteY3502" fmla="*/ 3156095 h 6533995"/>
              <a:gd name="connsiteX3503" fmla="*/ 9639483 w 11830043"/>
              <a:gd name="connsiteY3503" fmla="*/ 3146371 h 6533995"/>
              <a:gd name="connsiteX3504" fmla="*/ 9649203 w 11830043"/>
              <a:gd name="connsiteY3504" fmla="*/ 3136585 h 6533995"/>
              <a:gd name="connsiteX3505" fmla="*/ 11820259 w 11830043"/>
              <a:gd name="connsiteY3505" fmla="*/ 3136584 h 6533995"/>
              <a:gd name="connsiteX3506" fmla="*/ 11830043 w 11830043"/>
              <a:gd name="connsiteY3506" fmla="*/ 3146371 h 6533995"/>
              <a:gd name="connsiteX3507" fmla="*/ 11820259 w 11830043"/>
              <a:gd name="connsiteY3507" fmla="*/ 3156095 h 6533995"/>
              <a:gd name="connsiteX3508" fmla="*/ 11810539 w 11830043"/>
              <a:gd name="connsiteY3508" fmla="*/ 3146371 h 6533995"/>
              <a:gd name="connsiteX3509" fmla="*/ 11820259 w 11830043"/>
              <a:gd name="connsiteY3509" fmla="*/ 3136584 h 6533995"/>
              <a:gd name="connsiteX3510" fmla="*/ 11579030 w 11830043"/>
              <a:gd name="connsiteY3510" fmla="*/ 3136584 h 6533995"/>
              <a:gd name="connsiteX3511" fmla="*/ 11588815 w 11830043"/>
              <a:gd name="connsiteY3511" fmla="*/ 3146371 h 6533995"/>
              <a:gd name="connsiteX3512" fmla="*/ 11579030 w 11830043"/>
              <a:gd name="connsiteY3512" fmla="*/ 3156095 h 6533995"/>
              <a:gd name="connsiteX3513" fmla="*/ 11569310 w 11830043"/>
              <a:gd name="connsiteY3513" fmla="*/ 3146371 h 6533995"/>
              <a:gd name="connsiteX3514" fmla="*/ 11579030 w 11830043"/>
              <a:gd name="connsiteY3514" fmla="*/ 3136584 h 6533995"/>
              <a:gd name="connsiteX3515" fmla="*/ 11337802 w 11830043"/>
              <a:gd name="connsiteY3515" fmla="*/ 3136584 h 6533995"/>
              <a:gd name="connsiteX3516" fmla="*/ 11347587 w 11830043"/>
              <a:gd name="connsiteY3516" fmla="*/ 3146371 h 6533995"/>
              <a:gd name="connsiteX3517" fmla="*/ 11337802 w 11830043"/>
              <a:gd name="connsiteY3517" fmla="*/ 3156095 h 6533995"/>
              <a:gd name="connsiteX3518" fmla="*/ 11328082 w 11830043"/>
              <a:gd name="connsiteY3518" fmla="*/ 3146371 h 6533995"/>
              <a:gd name="connsiteX3519" fmla="*/ 11337802 w 11830043"/>
              <a:gd name="connsiteY3519" fmla="*/ 3136584 h 6533995"/>
              <a:gd name="connsiteX3520" fmla="*/ 11096574 w 11830043"/>
              <a:gd name="connsiteY3520" fmla="*/ 3136584 h 6533995"/>
              <a:gd name="connsiteX3521" fmla="*/ 11106294 w 11830043"/>
              <a:gd name="connsiteY3521" fmla="*/ 3146371 h 6533995"/>
              <a:gd name="connsiteX3522" fmla="*/ 11096574 w 11830043"/>
              <a:gd name="connsiteY3522" fmla="*/ 3156095 h 6533995"/>
              <a:gd name="connsiteX3523" fmla="*/ 11086790 w 11830043"/>
              <a:gd name="connsiteY3523" fmla="*/ 3146371 h 6533995"/>
              <a:gd name="connsiteX3524" fmla="*/ 11096574 w 11830043"/>
              <a:gd name="connsiteY3524" fmla="*/ 3136584 h 6533995"/>
              <a:gd name="connsiteX3525" fmla="*/ 10855345 w 11830043"/>
              <a:gd name="connsiteY3525" fmla="*/ 3136584 h 6533995"/>
              <a:gd name="connsiteX3526" fmla="*/ 10865065 w 11830043"/>
              <a:gd name="connsiteY3526" fmla="*/ 3146371 h 6533995"/>
              <a:gd name="connsiteX3527" fmla="*/ 10855345 w 11830043"/>
              <a:gd name="connsiteY3527" fmla="*/ 3156095 h 6533995"/>
              <a:gd name="connsiteX3528" fmla="*/ 10845625 w 11830043"/>
              <a:gd name="connsiteY3528" fmla="*/ 3146371 h 6533995"/>
              <a:gd name="connsiteX3529" fmla="*/ 10855345 w 11830043"/>
              <a:gd name="connsiteY3529" fmla="*/ 3136584 h 6533995"/>
              <a:gd name="connsiteX3530" fmla="*/ 10614116 w 11830043"/>
              <a:gd name="connsiteY3530" fmla="*/ 3136584 h 6533995"/>
              <a:gd name="connsiteX3531" fmla="*/ 10623901 w 11830043"/>
              <a:gd name="connsiteY3531" fmla="*/ 3146371 h 6533995"/>
              <a:gd name="connsiteX3532" fmla="*/ 10614116 w 11830043"/>
              <a:gd name="connsiteY3532" fmla="*/ 3156095 h 6533995"/>
              <a:gd name="connsiteX3533" fmla="*/ 10604396 w 11830043"/>
              <a:gd name="connsiteY3533" fmla="*/ 3146371 h 6533995"/>
              <a:gd name="connsiteX3534" fmla="*/ 10614116 w 11830043"/>
              <a:gd name="connsiteY3534" fmla="*/ 3136584 h 6533995"/>
              <a:gd name="connsiteX3535" fmla="*/ 10372888 w 11830043"/>
              <a:gd name="connsiteY3535" fmla="*/ 3136584 h 6533995"/>
              <a:gd name="connsiteX3536" fmla="*/ 10382673 w 11830043"/>
              <a:gd name="connsiteY3536" fmla="*/ 3146371 h 6533995"/>
              <a:gd name="connsiteX3537" fmla="*/ 10372888 w 11830043"/>
              <a:gd name="connsiteY3537" fmla="*/ 3156095 h 6533995"/>
              <a:gd name="connsiteX3538" fmla="*/ 10363168 w 11830043"/>
              <a:gd name="connsiteY3538" fmla="*/ 3146371 h 6533995"/>
              <a:gd name="connsiteX3539" fmla="*/ 10372888 w 11830043"/>
              <a:gd name="connsiteY3539" fmla="*/ 3136584 h 6533995"/>
              <a:gd name="connsiteX3540" fmla="*/ 10131660 w 11830043"/>
              <a:gd name="connsiteY3540" fmla="*/ 3136584 h 6533995"/>
              <a:gd name="connsiteX3541" fmla="*/ 10141444 w 11830043"/>
              <a:gd name="connsiteY3541" fmla="*/ 3146371 h 6533995"/>
              <a:gd name="connsiteX3542" fmla="*/ 10131660 w 11830043"/>
              <a:gd name="connsiteY3542" fmla="*/ 3156095 h 6533995"/>
              <a:gd name="connsiteX3543" fmla="*/ 10121940 w 11830043"/>
              <a:gd name="connsiteY3543" fmla="*/ 3146371 h 6533995"/>
              <a:gd name="connsiteX3544" fmla="*/ 10131660 w 11830043"/>
              <a:gd name="connsiteY3544" fmla="*/ 3136584 h 6533995"/>
              <a:gd name="connsiteX3545" fmla="*/ 9890432 w 11830043"/>
              <a:gd name="connsiteY3545" fmla="*/ 3136584 h 6533995"/>
              <a:gd name="connsiteX3546" fmla="*/ 9900152 w 11830043"/>
              <a:gd name="connsiteY3546" fmla="*/ 3146371 h 6533995"/>
              <a:gd name="connsiteX3547" fmla="*/ 9890432 w 11830043"/>
              <a:gd name="connsiteY3547" fmla="*/ 3156095 h 6533995"/>
              <a:gd name="connsiteX3548" fmla="*/ 9880648 w 11830043"/>
              <a:gd name="connsiteY3548" fmla="*/ 3146371 h 6533995"/>
              <a:gd name="connsiteX3549" fmla="*/ 9890432 w 11830043"/>
              <a:gd name="connsiteY3549" fmla="*/ 3136584 h 6533995"/>
              <a:gd name="connsiteX3550" fmla="*/ 9417695 w 11830043"/>
              <a:gd name="connsiteY3550" fmla="*/ 3136584 h 6533995"/>
              <a:gd name="connsiteX3551" fmla="*/ 9427416 w 11830043"/>
              <a:gd name="connsiteY3551" fmla="*/ 3146371 h 6533995"/>
              <a:gd name="connsiteX3552" fmla="*/ 9417695 w 11830043"/>
              <a:gd name="connsiteY3552" fmla="*/ 3156095 h 6533995"/>
              <a:gd name="connsiteX3553" fmla="*/ 9407911 w 11830043"/>
              <a:gd name="connsiteY3553" fmla="*/ 3146371 h 6533995"/>
              <a:gd name="connsiteX3554" fmla="*/ 9417695 w 11830043"/>
              <a:gd name="connsiteY3554" fmla="*/ 3136584 h 6533995"/>
              <a:gd name="connsiteX3555" fmla="*/ 9176467 w 11830043"/>
              <a:gd name="connsiteY3555" fmla="*/ 3136584 h 6533995"/>
              <a:gd name="connsiteX3556" fmla="*/ 9186187 w 11830043"/>
              <a:gd name="connsiteY3556" fmla="*/ 3146371 h 6533995"/>
              <a:gd name="connsiteX3557" fmla="*/ 9176467 w 11830043"/>
              <a:gd name="connsiteY3557" fmla="*/ 3156095 h 6533995"/>
              <a:gd name="connsiteX3558" fmla="*/ 9166683 w 11830043"/>
              <a:gd name="connsiteY3558" fmla="*/ 3146371 h 6533995"/>
              <a:gd name="connsiteX3559" fmla="*/ 9176467 w 11830043"/>
              <a:gd name="connsiteY3559" fmla="*/ 3136584 h 6533995"/>
              <a:gd name="connsiteX3560" fmla="*/ 8935237 w 11830043"/>
              <a:gd name="connsiteY3560" fmla="*/ 3136584 h 6533995"/>
              <a:gd name="connsiteX3561" fmla="*/ 8944958 w 11830043"/>
              <a:gd name="connsiteY3561" fmla="*/ 3146371 h 6533995"/>
              <a:gd name="connsiteX3562" fmla="*/ 8935237 w 11830043"/>
              <a:gd name="connsiteY3562" fmla="*/ 3156095 h 6533995"/>
              <a:gd name="connsiteX3563" fmla="*/ 8925454 w 11830043"/>
              <a:gd name="connsiteY3563" fmla="*/ 3146371 h 6533995"/>
              <a:gd name="connsiteX3564" fmla="*/ 8935237 w 11830043"/>
              <a:gd name="connsiteY3564" fmla="*/ 3136584 h 6533995"/>
              <a:gd name="connsiteX3565" fmla="*/ 8694009 w 11830043"/>
              <a:gd name="connsiteY3565" fmla="*/ 3136584 h 6533995"/>
              <a:gd name="connsiteX3566" fmla="*/ 8703730 w 11830043"/>
              <a:gd name="connsiteY3566" fmla="*/ 3146371 h 6533995"/>
              <a:gd name="connsiteX3567" fmla="*/ 8694009 w 11830043"/>
              <a:gd name="connsiteY3567" fmla="*/ 3156095 h 6533995"/>
              <a:gd name="connsiteX3568" fmla="*/ 8684289 w 11830043"/>
              <a:gd name="connsiteY3568" fmla="*/ 3146371 h 6533995"/>
              <a:gd name="connsiteX3569" fmla="*/ 8694009 w 11830043"/>
              <a:gd name="connsiteY3569" fmla="*/ 3136584 h 6533995"/>
              <a:gd name="connsiteX3570" fmla="*/ 8452781 w 11830043"/>
              <a:gd name="connsiteY3570" fmla="*/ 3136584 h 6533995"/>
              <a:gd name="connsiteX3571" fmla="*/ 8462566 w 11830043"/>
              <a:gd name="connsiteY3571" fmla="*/ 3146371 h 6533995"/>
              <a:gd name="connsiteX3572" fmla="*/ 8452781 w 11830043"/>
              <a:gd name="connsiteY3572" fmla="*/ 3156095 h 6533995"/>
              <a:gd name="connsiteX3573" fmla="*/ 8443061 w 11830043"/>
              <a:gd name="connsiteY3573" fmla="*/ 3146371 h 6533995"/>
              <a:gd name="connsiteX3574" fmla="*/ 8452781 w 11830043"/>
              <a:gd name="connsiteY3574" fmla="*/ 3136584 h 6533995"/>
              <a:gd name="connsiteX3575" fmla="*/ 8211553 w 11830043"/>
              <a:gd name="connsiteY3575" fmla="*/ 3136584 h 6533995"/>
              <a:gd name="connsiteX3576" fmla="*/ 8221273 w 11830043"/>
              <a:gd name="connsiteY3576" fmla="*/ 3146371 h 6533995"/>
              <a:gd name="connsiteX3577" fmla="*/ 8211553 w 11830043"/>
              <a:gd name="connsiteY3577" fmla="*/ 3156095 h 6533995"/>
              <a:gd name="connsiteX3578" fmla="*/ 8201769 w 11830043"/>
              <a:gd name="connsiteY3578" fmla="*/ 3146371 h 6533995"/>
              <a:gd name="connsiteX3579" fmla="*/ 8211553 w 11830043"/>
              <a:gd name="connsiteY3579" fmla="*/ 3136584 h 6533995"/>
              <a:gd name="connsiteX3580" fmla="*/ 7970260 w 11830043"/>
              <a:gd name="connsiteY3580" fmla="*/ 3136584 h 6533995"/>
              <a:gd name="connsiteX3581" fmla="*/ 7980044 w 11830043"/>
              <a:gd name="connsiteY3581" fmla="*/ 3146371 h 6533995"/>
              <a:gd name="connsiteX3582" fmla="*/ 7970260 w 11830043"/>
              <a:gd name="connsiteY3582" fmla="*/ 3156095 h 6533995"/>
              <a:gd name="connsiteX3583" fmla="*/ 7960477 w 11830043"/>
              <a:gd name="connsiteY3583" fmla="*/ 3146371 h 6533995"/>
              <a:gd name="connsiteX3584" fmla="*/ 7970260 w 11830043"/>
              <a:gd name="connsiteY3584" fmla="*/ 3136584 h 6533995"/>
              <a:gd name="connsiteX3585" fmla="*/ 7729032 w 11830043"/>
              <a:gd name="connsiteY3585" fmla="*/ 3136584 h 6533995"/>
              <a:gd name="connsiteX3586" fmla="*/ 7738753 w 11830043"/>
              <a:gd name="connsiteY3586" fmla="*/ 3146371 h 6533995"/>
              <a:gd name="connsiteX3587" fmla="*/ 7729032 w 11830043"/>
              <a:gd name="connsiteY3587" fmla="*/ 3156095 h 6533995"/>
              <a:gd name="connsiteX3588" fmla="*/ 7719249 w 11830043"/>
              <a:gd name="connsiteY3588" fmla="*/ 3146371 h 6533995"/>
              <a:gd name="connsiteX3589" fmla="*/ 7729032 w 11830043"/>
              <a:gd name="connsiteY3589" fmla="*/ 3136584 h 6533995"/>
              <a:gd name="connsiteX3590" fmla="*/ 7487803 w 11830043"/>
              <a:gd name="connsiteY3590" fmla="*/ 3136584 h 6533995"/>
              <a:gd name="connsiteX3591" fmla="*/ 7497524 w 11830043"/>
              <a:gd name="connsiteY3591" fmla="*/ 3146371 h 6533995"/>
              <a:gd name="connsiteX3592" fmla="*/ 7487803 w 11830043"/>
              <a:gd name="connsiteY3592" fmla="*/ 3156095 h 6533995"/>
              <a:gd name="connsiteX3593" fmla="*/ 7478019 w 11830043"/>
              <a:gd name="connsiteY3593" fmla="*/ 3146371 h 6533995"/>
              <a:gd name="connsiteX3594" fmla="*/ 7487803 w 11830043"/>
              <a:gd name="connsiteY3594" fmla="*/ 3136584 h 6533995"/>
              <a:gd name="connsiteX3595" fmla="*/ 7246575 w 11830043"/>
              <a:gd name="connsiteY3595" fmla="*/ 3136584 h 6533995"/>
              <a:gd name="connsiteX3596" fmla="*/ 7256359 w 11830043"/>
              <a:gd name="connsiteY3596" fmla="*/ 3146371 h 6533995"/>
              <a:gd name="connsiteX3597" fmla="*/ 7246575 w 11830043"/>
              <a:gd name="connsiteY3597" fmla="*/ 3156095 h 6533995"/>
              <a:gd name="connsiteX3598" fmla="*/ 7236855 w 11830043"/>
              <a:gd name="connsiteY3598" fmla="*/ 3146371 h 6533995"/>
              <a:gd name="connsiteX3599" fmla="*/ 7246575 w 11830043"/>
              <a:gd name="connsiteY3599" fmla="*/ 3136584 h 6533995"/>
              <a:gd name="connsiteX3600" fmla="*/ 7005346 w 11830043"/>
              <a:gd name="connsiteY3600" fmla="*/ 3136584 h 6533995"/>
              <a:gd name="connsiteX3601" fmla="*/ 7015130 w 11830043"/>
              <a:gd name="connsiteY3601" fmla="*/ 3146371 h 6533995"/>
              <a:gd name="connsiteX3602" fmla="*/ 7005346 w 11830043"/>
              <a:gd name="connsiteY3602" fmla="*/ 3156095 h 6533995"/>
              <a:gd name="connsiteX3603" fmla="*/ 6995626 w 11830043"/>
              <a:gd name="connsiteY3603" fmla="*/ 3146371 h 6533995"/>
              <a:gd name="connsiteX3604" fmla="*/ 7005346 w 11830043"/>
              <a:gd name="connsiteY3604" fmla="*/ 3136584 h 6533995"/>
              <a:gd name="connsiteX3605" fmla="*/ 6764118 w 11830043"/>
              <a:gd name="connsiteY3605" fmla="*/ 3136584 h 6533995"/>
              <a:gd name="connsiteX3606" fmla="*/ 6773902 w 11830043"/>
              <a:gd name="connsiteY3606" fmla="*/ 3146371 h 6533995"/>
              <a:gd name="connsiteX3607" fmla="*/ 6764118 w 11830043"/>
              <a:gd name="connsiteY3607" fmla="*/ 3156095 h 6533995"/>
              <a:gd name="connsiteX3608" fmla="*/ 6754335 w 11830043"/>
              <a:gd name="connsiteY3608" fmla="*/ 3146371 h 6533995"/>
              <a:gd name="connsiteX3609" fmla="*/ 6764118 w 11830043"/>
              <a:gd name="connsiteY3609" fmla="*/ 3136584 h 6533995"/>
              <a:gd name="connsiteX3610" fmla="*/ 6522889 w 11830043"/>
              <a:gd name="connsiteY3610" fmla="*/ 3136584 h 6533995"/>
              <a:gd name="connsiteX3611" fmla="*/ 6532610 w 11830043"/>
              <a:gd name="connsiteY3611" fmla="*/ 3146371 h 6533995"/>
              <a:gd name="connsiteX3612" fmla="*/ 6522889 w 11830043"/>
              <a:gd name="connsiteY3612" fmla="*/ 3156095 h 6533995"/>
              <a:gd name="connsiteX3613" fmla="*/ 6513105 w 11830043"/>
              <a:gd name="connsiteY3613" fmla="*/ 3146371 h 6533995"/>
              <a:gd name="connsiteX3614" fmla="*/ 6522889 w 11830043"/>
              <a:gd name="connsiteY3614" fmla="*/ 3136584 h 6533995"/>
              <a:gd name="connsiteX3615" fmla="*/ 6281661 w 11830043"/>
              <a:gd name="connsiteY3615" fmla="*/ 3136584 h 6533995"/>
              <a:gd name="connsiteX3616" fmla="*/ 6291381 w 11830043"/>
              <a:gd name="connsiteY3616" fmla="*/ 3146371 h 6533995"/>
              <a:gd name="connsiteX3617" fmla="*/ 6281661 w 11830043"/>
              <a:gd name="connsiteY3617" fmla="*/ 3156095 h 6533995"/>
              <a:gd name="connsiteX3618" fmla="*/ 6271877 w 11830043"/>
              <a:gd name="connsiteY3618" fmla="*/ 3146371 h 6533995"/>
              <a:gd name="connsiteX3619" fmla="*/ 6281661 w 11830043"/>
              <a:gd name="connsiteY3619" fmla="*/ 3136584 h 6533995"/>
              <a:gd name="connsiteX3620" fmla="*/ 6040432 w 11830043"/>
              <a:gd name="connsiteY3620" fmla="*/ 3136584 h 6533995"/>
              <a:gd name="connsiteX3621" fmla="*/ 6050216 w 11830043"/>
              <a:gd name="connsiteY3621" fmla="*/ 3146371 h 6533995"/>
              <a:gd name="connsiteX3622" fmla="*/ 6040432 w 11830043"/>
              <a:gd name="connsiteY3622" fmla="*/ 3156095 h 6533995"/>
              <a:gd name="connsiteX3623" fmla="*/ 6030712 w 11830043"/>
              <a:gd name="connsiteY3623" fmla="*/ 3146371 h 6533995"/>
              <a:gd name="connsiteX3624" fmla="*/ 6040432 w 11830043"/>
              <a:gd name="connsiteY3624" fmla="*/ 3136584 h 6533995"/>
              <a:gd name="connsiteX3625" fmla="*/ 5799205 w 11830043"/>
              <a:gd name="connsiteY3625" fmla="*/ 3136584 h 6533995"/>
              <a:gd name="connsiteX3626" fmla="*/ 5808989 w 11830043"/>
              <a:gd name="connsiteY3626" fmla="*/ 3146371 h 6533995"/>
              <a:gd name="connsiteX3627" fmla="*/ 5799205 w 11830043"/>
              <a:gd name="connsiteY3627" fmla="*/ 3156095 h 6533995"/>
              <a:gd name="connsiteX3628" fmla="*/ 5789486 w 11830043"/>
              <a:gd name="connsiteY3628" fmla="*/ 3146371 h 6533995"/>
              <a:gd name="connsiteX3629" fmla="*/ 5799205 w 11830043"/>
              <a:gd name="connsiteY3629" fmla="*/ 3136584 h 6533995"/>
              <a:gd name="connsiteX3630" fmla="*/ 5557991 w 11830043"/>
              <a:gd name="connsiteY3630" fmla="*/ 3136584 h 6533995"/>
              <a:gd name="connsiteX3631" fmla="*/ 5567774 w 11830043"/>
              <a:gd name="connsiteY3631" fmla="*/ 3146371 h 6533995"/>
              <a:gd name="connsiteX3632" fmla="*/ 5557991 w 11830043"/>
              <a:gd name="connsiteY3632" fmla="*/ 3156095 h 6533995"/>
              <a:gd name="connsiteX3633" fmla="*/ 5548208 w 11830043"/>
              <a:gd name="connsiteY3633" fmla="*/ 3146371 h 6533995"/>
              <a:gd name="connsiteX3634" fmla="*/ 5557991 w 11830043"/>
              <a:gd name="connsiteY3634" fmla="*/ 3136584 h 6533995"/>
              <a:gd name="connsiteX3635" fmla="*/ 5316710 w 11830043"/>
              <a:gd name="connsiteY3635" fmla="*/ 3136584 h 6533995"/>
              <a:gd name="connsiteX3636" fmla="*/ 5326429 w 11830043"/>
              <a:gd name="connsiteY3636" fmla="*/ 3146371 h 6533995"/>
              <a:gd name="connsiteX3637" fmla="*/ 5316710 w 11830043"/>
              <a:gd name="connsiteY3637" fmla="*/ 3156095 h 6533995"/>
              <a:gd name="connsiteX3638" fmla="*/ 5306924 w 11830043"/>
              <a:gd name="connsiteY3638" fmla="*/ 3146371 h 6533995"/>
              <a:gd name="connsiteX3639" fmla="*/ 5316710 w 11830043"/>
              <a:gd name="connsiteY3639" fmla="*/ 3136584 h 6533995"/>
              <a:gd name="connsiteX3640" fmla="*/ 5075485 w 11830043"/>
              <a:gd name="connsiteY3640" fmla="*/ 3136584 h 6533995"/>
              <a:gd name="connsiteX3641" fmla="*/ 5085202 w 11830043"/>
              <a:gd name="connsiteY3641" fmla="*/ 3146371 h 6533995"/>
              <a:gd name="connsiteX3642" fmla="*/ 5075485 w 11830043"/>
              <a:gd name="connsiteY3642" fmla="*/ 3156095 h 6533995"/>
              <a:gd name="connsiteX3643" fmla="*/ 5065705 w 11830043"/>
              <a:gd name="connsiteY3643" fmla="*/ 3146371 h 6533995"/>
              <a:gd name="connsiteX3644" fmla="*/ 5075485 w 11830043"/>
              <a:gd name="connsiteY3644" fmla="*/ 3136584 h 6533995"/>
              <a:gd name="connsiteX3645" fmla="*/ 4834252 w 11830043"/>
              <a:gd name="connsiteY3645" fmla="*/ 3136584 h 6533995"/>
              <a:gd name="connsiteX3646" fmla="*/ 4844040 w 11830043"/>
              <a:gd name="connsiteY3646" fmla="*/ 3146371 h 6533995"/>
              <a:gd name="connsiteX3647" fmla="*/ 4834252 w 11830043"/>
              <a:gd name="connsiteY3647" fmla="*/ 3156095 h 6533995"/>
              <a:gd name="connsiteX3648" fmla="*/ 4824534 w 11830043"/>
              <a:gd name="connsiteY3648" fmla="*/ 3146371 h 6533995"/>
              <a:gd name="connsiteX3649" fmla="*/ 4834252 w 11830043"/>
              <a:gd name="connsiteY3649" fmla="*/ 3136584 h 6533995"/>
              <a:gd name="connsiteX3650" fmla="*/ 4593019 w 11830043"/>
              <a:gd name="connsiteY3650" fmla="*/ 3136584 h 6533995"/>
              <a:gd name="connsiteX3651" fmla="*/ 4602795 w 11830043"/>
              <a:gd name="connsiteY3651" fmla="*/ 3146371 h 6533995"/>
              <a:gd name="connsiteX3652" fmla="*/ 4593019 w 11830043"/>
              <a:gd name="connsiteY3652" fmla="*/ 3156095 h 6533995"/>
              <a:gd name="connsiteX3653" fmla="*/ 4583304 w 11830043"/>
              <a:gd name="connsiteY3653" fmla="*/ 3146371 h 6533995"/>
              <a:gd name="connsiteX3654" fmla="*/ 4593019 w 11830043"/>
              <a:gd name="connsiteY3654" fmla="*/ 3136584 h 6533995"/>
              <a:gd name="connsiteX3655" fmla="*/ 4351806 w 11830043"/>
              <a:gd name="connsiteY3655" fmla="*/ 3136584 h 6533995"/>
              <a:gd name="connsiteX3656" fmla="*/ 4361580 w 11830043"/>
              <a:gd name="connsiteY3656" fmla="*/ 3146371 h 6533995"/>
              <a:gd name="connsiteX3657" fmla="*/ 4351806 w 11830043"/>
              <a:gd name="connsiteY3657" fmla="*/ 3156095 h 6533995"/>
              <a:gd name="connsiteX3658" fmla="*/ 4342006 w 11830043"/>
              <a:gd name="connsiteY3658" fmla="*/ 3146371 h 6533995"/>
              <a:gd name="connsiteX3659" fmla="*/ 4351806 w 11830043"/>
              <a:gd name="connsiteY3659" fmla="*/ 3136584 h 6533995"/>
              <a:gd name="connsiteX3660" fmla="*/ 4110581 w 11830043"/>
              <a:gd name="connsiteY3660" fmla="*/ 3136584 h 6533995"/>
              <a:gd name="connsiteX3661" fmla="*/ 4120362 w 11830043"/>
              <a:gd name="connsiteY3661" fmla="*/ 3146371 h 6533995"/>
              <a:gd name="connsiteX3662" fmla="*/ 4110581 w 11830043"/>
              <a:gd name="connsiteY3662" fmla="*/ 3156095 h 6533995"/>
              <a:gd name="connsiteX3663" fmla="*/ 4100799 w 11830043"/>
              <a:gd name="connsiteY3663" fmla="*/ 3146371 h 6533995"/>
              <a:gd name="connsiteX3664" fmla="*/ 4110581 w 11830043"/>
              <a:gd name="connsiteY3664" fmla="*/ 3136584 h 6533995"/>
              <a:gd name="connsiteX3665" fmla="*/ 3869430 w 11830043"/>
              <a:gd name="connsiteY3665" fmla="*/ 3136584 h 6533995"/>
              <a:gd name="connsiteX3666" fmla="*/ 3879149 w 11830043"/>
              <a:gd name="connsiteY3666" fmla="*/ 3146371 h 6533995"/>
              <a:gd name="connsiteX3667" fmla="*/ 3869430 w 11830043"/>
              <a:gd name="connsiteY3667" fmla="*/ 3156095 h 6533995"/>
              <a:gd name="connsiteX3668" fmla="*/ 3859647 w 11830043"/>
              <a:gd name="connsiteY3668" fmla="*/ 3146371 h 6533995"/>
              <a:gd name="connsiteX3669" fmla="*/ 3869430 w 11830043"/>
              <a:gd name="connsiteY3669" fmla="*/ 3136584 h 6533995"/>
              <a:gd name="connsiteX3670" fmla="*/ 3628212 w 11830043"/>
              <a:gd name="connsiteY3670" fmla="*/ 3136584 h 6533995"/>
              <a:gd name="connsiteX3671" fmla="*/ 3637936 w 11830043"/>
              <a:gd name="connsiteY3671" fmla="*/ 3146371 h 6533995"/>
              <a:gd name="connsiteX3672" fmla="*/ 3628212 w 11830043"/>
              <a:gd name="connsiteY3672" fmla="*/ 3156095 h 6533995"/>
              <a:gd name="connsiteX3673" fmla="*/ 3618430 w 11830043"/>
              <a:gd name="connsiteY3673" fmla="*/ 3146371 h 6533995"/>
              <a:gd name="connsiteX3674" fmla="*/ 3628212 w 11830043"/>
              <a:gd name="connsiteY3674" fmla="*/ 3136584 h 6533995"/>
              <a:gd name="connsiteX3675" fmla="*/ 3386958 w 11830043"/>
              <a:gd name="connsiteY3675" fmla="*/ 3136584 h 6533995"/>
              <a:gd name="connsiteX3676" fmla="*/ 3396743 w 11830043"/>
              <a:gd name="connsiteY3676" fmla="*/ 3146371 h 6533995"/>
              <a:gd name="connsiteX3677" fmla="*/ 3386958 w 11830043"/>
              <a:gd name="connsiteY3677" fmla="*/ 3156095 h 6533995"/>
              <a:gd name="connsiteX3678" fmla="*/ 3377235 w 11830043"/>
              <a:gd name="connsiteY3678" fmla="*/ 3146371 h 6533995"/>
              <a:gd name="connsiteX3679" fmla="*/ 3386958 w 11830043"/>
              <a:gd name="connsiteY3679" fmla="*/ 3136584 h 6533995"/>
              <a:gd name="connsiteX3680" fmla="*/ 3145751 w 11830043"/>
              <a:gd name="connsiteY3680" fmla="*/ 3136584 h 6533995"/>
              <a:gd name="connsiteX3681" fmla="*/ 3155533 w 11830043"/>
              <a:gd name="connsiteY3681" fmla="*/ 3146371 h 6533995"/>
              <a:gd name="connsiteX3682" fmla="*/ 3145751 w 11830043"/>
              <a:gd name="connsiteY3682" fmla="*/ 3156095 h 6533995"/>
              <a:gd name="connsiteX3683" fmla="*/ 3136032 w 11830043"/>
              <a:gd name="connsiteY3683" fmla="*/ 3146371 h 6533995"/>
              <a:gd name="connsiteX3684" fmla="*/ 3145751 w 11830043"/>
              <a:gd name="connsiteY3684" fmla="*/ 3136584 h 6533995"/>
              <a:gd name="connsiteX3685" fmla="*/ 2904572 w 11830043"/>
              <a:gd name="connsiteY3685" fmla="*/ 3136584 h 6533995"/>
              <a:gd name="connsiteX3686" fmla="*/ 2914355 w 11830043"/>
              <a:gd name="connsiteY3686" fmla="*/ 3146371 h 6533995"/>
              <a:gd name="connsiteX3687" fmla="*/ 2904572 w 11830043"/>
              <a:gd name="connsiteY3687" fmla="*/ 3156095 h 6533995"/>
              <a:gd name="connsiteX3688" fmla="*/ 2894791 w 11830043"/>
              <a:gd name="connsiteY3688" fmla="*/ 3146371 h 6533995"/>
              <a:gd name="connsiteX3689" fmla="*/ 2904572 w 11830043"/>
              <a:gd name="connsiteY3689" fmla="*/ 3136584 h 6533995"/>
              <a:gd name="connsiteX3690" fmla="*/ 2663275 w 11830043"/>
              <a:gd name="connsiteY3690" fmla="*/ 3136584 h 6533995"/>
              <a:gd name="connsiteX3691" fmla="*/ 2672998 w 11830043"/>
              <a:gd name="connsiteY3691" fmla="*/ 3146371 h 6533995"/>
              <a:gd name="connsiteX3692" fmla="*/ 2663275 w 11830043"/>
              <a:gd name="connsiteY3692" fmla="*/ 3156095 h 6533995"/>
              <a:gd name="connsiteX3693" fmla="*/ 2653492 w 11830043"/>
              <a:gd name="connsiteY3693" fmla="*/ 3146371 h 6533995"/>
              <a:gd name="connsiteX3694" fmla="*/ 2663275 w 11830043"/>
              <a:gd name="connsiteY3694" fmla="*/ 3136584 h 6533995"/>
              <a:gd name="connsiteX3695" fmla="*/ 2422037 w 11830043"/>
              <a:gd name="connsiteY3695" fmla="*/ 3136584 h 6533995"/>
              <a:gd name="connsiteX3696" fmla="*/ 2431753 w 11830043"/>
              <a:gd name="connsiteY3696" fmla="*/ 3146371 h 6533995"/>
              <a:gd name="connsiteX3697" fmla="*/ 2422037 w 11830043"/>
              <a:gd name="connsiteY3697" fmla="*/ 3156095 h 6533995"/>
              <a:gd name="connsiteX3698" fmla="*/ 2412257 w 11830043"/>
              <a:gd name="connsiteY3698" fmla="*/ 3146371 h 6533995"/>
              <a:gd name="connsiteX3699" fmla="*/ 2422037 w 11830043"/>
              <a:gd name="connsiteY3699" fmla="*/ 3136584 h 6533995"/>
              <a:gd name="connsiteX3700" fmla="*/ 2180788 w 11830043"/>
              <a:gd name="connsiteY3700" fmla="*/ 3136584 h 6533995"/>
              <a:gd name="connsiteX3701" fmla="*/ 2190580 w 11830043"/>
              <a:gd name="connsiteY3701" fmla="*/ 3146371 h 6533995"/>
              <a:gd name="connsiteX3702" fmla="*/ 2180788 w 11830043"/>
              <a:gd name="connsiteY3702" fmla="*/ 3156095 h 6533995"/>
              <a:gd name="connsiteX3703" fmla="*/ 2171083 w 11830043"/>
              <a:gd name="connsiteY3703" fmla="*/ 3146371 h 6533995"/>
              <a:gd name="connsiteX3704" fmla="*/ 2180788 w 11830043"/>
              <a:gd name="connsiteY3704" fmla="*/ 3136584 h 6533995"/>
              <a:gd name="connsiteX3705" fmla="*/ 1939582 w 11830043"/>
              <a:gd name="connsiteY3705" fmla="*/ 3136584 h 6533995"/>
              <a:gd name="connsiteX3706" fmla="*/ 1949365 w 11830043"/>
              <a:gd name="connsiteY3706" fmla="*/ 3146371 h 6533995"/>
              <a:gd name="connsiteX3707" fmla="*/ 1939582 w 11830043"/>
              <a:gd name="connsiteY3707" fmla="*/ 3156095 h 6533995"/>
              <a:gd name="connsiteX3708" fmla="*/ 1929860 w 11830043"/>
              <a:gd name="connsiteY3708" fmla="*/ 3146371 h 6533995"/>
              <a:gd name="connsiteX3709" fmla="*/ 1939582 w 11830043"/>
              <a:gd name="connsiteY3709" fmla="*/ 3136584 h 6533995"/>
              <a:gd name="connsiteX3710" fmla="*/ 1698332 w 11830043"/>
              <a:gd name="connsiteY3710" fmla="*/ 3136584 h 6533995"/>
              <a:gd name="connsiteX3711" fmla="*/ 1708118 w 11830043"/>
              <a:gd name="connsiteY3711" fmla="*/ 3146371 h 6533995"/>
              <a:gd name="connsiteX3712" fmla="*/ 1698332 w 11830043"/>
              <a:gd name="connsiteY3712" fmla="*/ 3156095 h 6533995"/>
              <a:gd name="connsiteX3713" fmla="*/ 1688547 w 11830043"/>
              <a:gd name="connsiteY3713" fmla="*/ 3146371 h 6533995"/>
              <a:gd name="connsiteX3714" fmla="*/ 1698332 w 11830043"/>
              <a:gd name="connsiteY3714" fmla="*/ 3136584 h 6533995"/>
              <a:gd name="connsiteX3715" fmla="*/ 1457107 w 11830043"/>
              <a:gd name="connsiteY3715" fmla="*/ 3136584 h 6533995"/>
              <a:gd name="connsiteX3716" fmla="*/ 1466827 w 11830043"/>
              <a:gd name="connsiteY3716" fmla="*/ 3146371 h 6533995"/>
              <a:gd name="connsiteX3717" fmla="*/ 1457107 w 11830043"/>
              <a:gd name="connsiteY3717" fmla="*/ 3156095 h 6533995"/>
              <a:gd name="connsiteX3718" fmla="*/ 1447323 w 11830043"/>
              <a:gd name="connsiteY3718" fmla="*/ 3146371 h 6533995"/>
              <a:gd name="connsiteX3719" fmla="*/ 1457107 w 11830043"/>
              <a:gd name="connsiteY3719" fmla="*/ 3136584 h 6533995"/>
              <a:gd name="connsiteX3720" fmla="*/ 1215886 w 11830043"/>
              <a:gd name="connsiteY3720" fmla="*/ 3136584 h 6533995"/>
              <a:gd name="connsiteX3721" fmla="*/ 1225669 w 11830043"/>
              <a:gd name="connsiteY3721" fmla="*/ 3146371 h 6533995"/>
              <a:gd name="connsiteX3722" fmla="*/ 1215886 w 11830043"/>
              <a:gd name="connsiteY3722" fmla="*/ 3156095 h 6533995"/>
              <a:gd name="connsiteX3723" fmla="*/ 1206166 w 11830043"/>
              <a:gd name="connsiteY3723" fmla="*/ 3146371 h 6533995"/>
              <a:gd name="connsiteX3724" fmla="*/ 1215886 w 11830043"/>
              <a:gd name="connsiteY3724" fmla="*/ 3136584 h 6533995"/>
              <a:gd name="connsiteX3725" fmla="*/ 974665 w 11830043"/>
              <a:gd name="connsiteY3725" fmla="*/ 3136584 h 6533995"/>
              <a:gd name="connsiteX3726" fmla="*/ 984449 w 11830043"/>
              <a:gd name="connsiteY3726" fmla="*/ 3146371 h 6533995"/>
              <a:gd name="connsiteX3727" fmla="*/ 974665 w 11830043"/>
              <a:gd name="connsiteY3727" fmla="*/ 3156095 h 6533995"/>
              <a:gd name="connsiteX3728" fmla="*/ 964946 w 11830043"/>
              <a:gd name="connsiteY3728" fmla="*/ 3146371 h 6533995"/>
              <a:gd name="connsiteX3729" fmla="*/ 974665 w 11830043"/>
              <a:gd name="connsiteY3729" fmla="*/ 3136584 h 6533995"/>
              <a:gd name="connsiteX3730" fmla="*/ 733446 w 11830043"/>
              <a:gd name="connsiteY3730" fmla="*/ 3136584 h 6533995"/>
              <a:gd name="connsiteX3731" fmla="*/ 743165 w 11830043"/>
              <a:gd name="connsiteY3731" fmla="*/ 3146371 h 6533995"/>
              <a:gd name="connsiteX3732" fmla="*/ 733446 w 11830043"/>
              <a:gd name="connsiteY3732" fmla="*/ 3156095 h 6533995"/>
              <a:gd name="connsiteX3733" fmla="*/ 723662 w 11830043"/>
              <a:gd name="connsiteY3733" fmla="*/ 3146371 h 6533995"/>
              <a:gd name="connsiteX3734" fmla="*/ 733446 w 11830043"/>
              <a:gd name="connsiteY3734" fmla="*/ 3136584 h 6533995"/>
              <a:gd name="connsiteX3735" fmla="*/ 492225 w 11830043"/>
              <a:gd name="connsiteY3735" fmla="*/ 3136584 h 6533995"/>
              <a:gd name="connsiteX3736" fmla="*/ 501945 w 11830043"/>
              <a:gd name="connsiteY3736" fmla="*/ 3146371 h 6533995"/>
              <a:gd name="connsiteX3737" fmla="*/ 492225 w 11830043"/>
              <a:gd name="connsiteY3737" fmla="*/ 3156095 h 6533995"/>
              <a:gd name="connsiteX3738" fmla="*/ 482441 w 11830043"/>
              <a:gd name="connsiteY3738" fmla="*/ 3146371 h 6533995"/>
              <a:gd name="connsiteX3739" fmla="*/ 492225 w 11830043"/>
              <a:gd name="connsiteY3739" fmla="*/ 3136584 h 6533995"/>
              <a:gd name="connsiteX3740" fmla="*/ 251005 w 11830043"/>
              <a:gd name="connsiteY3740" fmla="*/ 3136584 h 6533995"/>
              <a:gd name="connsiteX3741" fmla="*/ 260789 w 11830043"/>
              <a:gd name="connsiteY3741" fmla="*/ 3146371 h 6533995"/>
              <a:gd name="connsiteX3742" fmla="*/ 251005 w 11830043"/>
              <a:gd name="connsiteY3742" fmla="*/ 3156095 h 6533995"/>
              <a:gd name="connsiteX3743" fmla="*/ 241285 w 11830043"/>
              <a:gd name="connsiteY3743" fmla="*/ 3146371 h 6533995"/>
              <a:gd name="connsiteX3744" fmla="*/ 251005 w 11830043"/>
              <a:gd name="connsiteY3744" fmla="*/ 3136584 h 6533995"/>
              <a:gd name="connsiteX3745" fmla="*/ 9722 w 11830043"/>
              <a:gd name="connsiteY3745" fmla="*/ 3136584 h 6533995"/>
              <a:gd name="connsiteX3746" fmla="*/ 19506 w 11830043"/>
              <a:gd name="connsiteY3746" fmla="*/ 3146371 h 6533995"/>
              <a:gd name="connsiteX3747" fmla="*/ 9722 w 11830043"/>
              <a:gd name="connsiteY3747" fmla="*/ 3156095 h 6533995"/>
              <a:gd name="connsiteX3748" fmla="*/ 2 w 11830043"/>
              <a:gd name="connsiteY3748" fmla="*/ 3146371 h 6533995"/>
              <a:gd name="connsiteX3749" fmla="*/ 9722 w 11830043"/>
              <a:gd name="connsiteY3749" fmla="*/ 3136584 h 6533995"/>
              <a:gd name="connsiteX3750" fmla="*/ 13517 w 11830043"/>
              <a:gd name="connsiteY3750" fmla="*/ 3029714 h 6533995"/>
              <a:gd name="connsiteX3751" fmla="*/ 18916 w 11830043"/>
              <a:gd name="connsiteY3751" fmla="*/ 3035116 h 6533995"/>
              <a:gd name="connsiteX3752" fmla="*/ 13517 w 11830043"/>
              <a:gd name="connsiteY3752" fmla="*/ 3040518 h 6533995"/>
              <a:gd name="connsiteX3753" fmla="*/ 8116 w 11830043"/>
              <a:gd name="connsiteY3753" fmla="*/ 3035116 h 6533995"/>
              <a:gd name="connsiteX3754" fmla="*/ 13517 w 11830043"/>
              <a:gd name="connsiteY3754" fmla="*/ 3029714 h 6533995"/>
              <a:gd name="connsiteX3755" fmla="*/ 9649203 w 11830043"/>
              <a:gd name="connsiteY3755" fmla="*/ 2895514 h 6533995"/>
              <a:gd name="connsiteX3756" fmla="*/ 9658923 w 11830043"/>
              <a:gd name="connsiteY3756" fmla="*/ 2905238 h 6533995"/>
              <a:gd name="connsiteX3757" fmla="*/ 9649203 w 11830043"/>
              <a:gd name="connsiteY3757" fmla="*/ 2915025 h 6533995"/>
              <a:gd name="connsiteX3758" fmla="*/ 9639483 w 11830043"/>
              <a:gd name="connsiteY3758" fmla="*/ 2905238 h 6533995"/>
              <a:gd name="connsiteX3759" fmla="*/ 9649203 w 11830043"/>
              <a:gd name="connsiteY3759" fmla="*/ 2895514 h 6533995"/>
              <a:gd name="connsiteX3760" fmla="*/ 9890432 w 11830043"/>
              <a:gd name="connsiteY3760" fmla="*/ 2895512 h 6533995"/>
              <a:gd name="connsiteX3761" fmla="*/ 9900152 w 11830043"/>
              <a:gd name="connsiteY3761" fmla="*/ 2905236 h 6533995"/>
              <a:gd name="connsiteX3762" fmla="*/ 9890432 w 11830043"/>
              <a:gd name="connsiteY3762" fmla="*/ 2915023 h 6533995"/>
              <a:gd name="connsiteX3763" fmla="*/ 9880648 w 11830043"/>
              <a:gd name="connsiteY3763" fmla="*/ 2905236 h 6533995"/>
              <a:gd name="connsiteX3764" fmla="*/ 9890432 w 11830043"/>
              <a:gd name="connsiteY3764" fmla="*/ 2895512 h 6533995"/>
              <a:gd name="connsiteX3765" fmla="*/ 10131660 w 11830043"/>
              <a:gd name="connsiteY3765" fmla="*/ 2895509 h 6533995"/>
              <a:gd name="connsiteX3766" fmla="*/ 10141444 w 11830043"/>
              <a:gd name="connsiteY3766" fmla="*/ 2905233 h 6533995"/>
              <a:gd name="connsiteX3767" fmla="*/ 10131660 w 11830043"/>
              <a:gd name="connsiteY3767" fmla="*/ 2915019 h 6533995"/>
              <a:gd name="connsiteX3768" fmla="*/ 10121940 w 11830043"/>
              <a:gd name="connsiteY3768" fmla="*/ 2905233 h 6533995"/>
              <a:gd name="connsiteX3769" fmla="*/ 10131660 w 11830043"/>
              <a:gd name="connsiteY3769" fmla="*/ 2895509 h 6533995"/>
              <a:gd name="connsiteX3770" fmla="*/ 10372888 w 11830043"/>
              <a:gd name="connsiteY3770" fmla="*/ 2895505 h 6533995"/>
              <a:gd name="connsiteX3771" fmla="*/ 10382673 w 11830043"/>
              <a:gd name="connsiteY3771" fmla="*/ 2905229 h 6533995"/>
              <a:gd name="connsiteX3772" fmla="*/ 10372888 w 11830043"/>
              <a:gd name="connsiteY3772" fmla="*/ 2915015 h 6533995"/>
              <a:gd name="connsiteX3773" fmla="*/ 10363168 w 11830043"/>
              <a:gd name="connsiteY3773" fmla="*/ 2905229 h 6533995"/>
              <a:gd name="connsiteX3774" fmla="*/ 10372888 w 11830043"/>
              <a:gd name="connsiteY3774" fmla="*/ 2895505 h 6533995"/>
              <a:gd name="connsiteX3775" fmla="*/ 10614116 w 11830043"/>
              <a:gd name="connsiteY3775" fmla="*/ 2895501 h 6533995"/>
              <a:gd name="connsiteX3776" fmla="*/ 10623901 w 11830043"/>
              <a:gd name="connsiteY3776" fmla="*/ 2905225 h 6533995"/>
              <a:gd name="connsiteX3777" fmla="*/ 10614116 w 11830043"/>
              <a:gd name="connsiteY3777" fmla="*/ 2915012 h 6533995"/>
              <a:gd name="connsiteX3778" fmla="*/ 10604396 w 11830043"/>
              <a:gd name="connsiteY3778" fmla="*/ 2905225 h 6533995"/>
              <a:gd name="connsiteX3779" fmla="*/ 10614116 w 11830043"/>
              <a:gd name="connsiteY3779" fmla="*/ 2895501 h 6533995"/>
              <a:gd name="connsiteX3780" fmla="*/ 10855345 w 11830043"/>
              <a:gd name="connsiteY3780" fmla="*/ 2895498 h 6533995"/>
              <a:gd name="connsiteX3781" fmla="*/ 10865065 w 11830043"/>
              <a:gd name="connsiteY3781" fmla="*/ 2905222 h 6533995"/>
              <a:gd name="connsiteX3782" fmla="*/ 10855345 w 11830043"/>
              <a:gd name="connsiteY3782" fmla="*/ 2915008 h 6533995"/>
              <a:gd name="connsiteX3783" fmla="*/ 10845625 w 11830043"/>
              <a:gd name="connsiteY3783" fmla="*/ 2905222 h 6533995"/>
              <a:gd name="connsiteX3784" fmla="*/ 10855345 w 11830043"/>
              <a:gd name="connsiteY3784" fmla="*/ 2895498 h 6533995"/>
              <a:gd name="connsiteX3785" fmla="*/ 11096574 w 11830043"/>
              <a:gd name="connsiteY3785" fmla="*/ 2895494 h 6533995"/>
              <a:gd name="connsiteX3786" fmla="*/ 11106294 w 11830043"/>
              <a:gd name="connsiteY3786" fmla="*/ 2905218 h 6533995"/>
              <a:gd name="connsiteX3787" fmla="*/ 11096574 w 11830043"/>
              <a:gd name="connsiteY3787" fmla="*/ 2915004 h 6533995"/>
              <a:gd name="connsiteX3788" fmla="*/ 11086790 w 11830043"/>
              <a:gd name="connsiteY3788" fmla="*/ 2905218 h 6533995"/>
              <a:gd name="connsiteX3789" fmla="*/ 11096574 w 11830043"/>
              <a:gd name="connsiteY3789" fmla="*/ 2895494 h 6533995"/>
              <a:gd name="connsiteX3790" fmla="*/ 11337802 w 11830043"/>
              <a:gd name="connsiteY3790" fmla="*/ 2895490 h 6533995"/>
              <a:gd name="connsiteX3791" fmla="*/ 11347587 w 11830043"/>
              <a:gd name="connsiteY3791" fmla="*/ 2905214 h 6533995"/>
              <a:gd name="connsiteX3792" fmla="*/ 11337802 w 11830043"/>
              <a:gd name="connsiteY3792" fmla="*/ 2915001 h 6533995"/>
              <a:gd name="connsiteX3793" fmla="*/ 11328082 w 11830043"/>
              <a:gd name="connsiteY3793" fmla="*/ 2905214 h 6533995"/>
              <a:gd name="connsiteX3794" fmla="*/ 11337802 w 11830043"/>
              <a:gd name="connsiteY3794" fmla="*/ 2895490 h 6533995"/>
              <a:gd name="connsiteX3795" fmla="*/ 11579030 w 11830043"/>
              <a:gd name="connsiteY3795" fmla="*/ 2895487 h 6533995"/>
              <a:gd name="connsiteX3796" fmla="*/ 11588815 w 11830043"/>
              <a:gd name="connsiteY3796" fmla="*/ 2905211 h 6533995"/>
              <a:gd name="connsiteX3797" fmla="*/ 11579030 w 11830043"/>
              <a:gd name="connsiteY3797" fmla="*/ 2914997 h 6533995"/>
              <a:gd name="connsiteX3798" fmla="*/ 11569310 w 11830043"/>
              <a:gd name="connsiteY3798" fmla="*/ 2905211 h 6533995"/>
              <a:gd name="connsiteX3799" fmla="*/ 11579030 w 11830043"/>
              <a:gd name="connsiteY3799" fmla="*/ 2895487 h 6533995"/>
              <a:gd name="connsiteX3800" fmla="*/ 11820259 w 11830043"/>
              <a:gd name="connsiteY3800" fmla="*/ 2895483 h 6533995"/>
              <a:gd name="connsiteX3801" fmla="*/ 11830043 w 11830043"/>
              <a:gd name="connsiteY3801" fmla="*/ 2905207 h 6533995"/>
              <a:gd name="connsiteX3802" fmla="*/ 11820259 w 11830043"/>
              <a:gd name="connsiteY3802" fmla="*/ 2914993 h 6533995"/>
              <a:gd name="connsiteX3803" fmla="*/ 11810539 w 11830043"/>
              <a:gd name="connsiteY3803" fmla="*/ 2905207 h 6533995"/>
              <a:gd name="connsiteX3804" fmla="*/ 11820259 w 11830043"/>
              <a:gd name="connsiteY3804" fmla="*/ 2895483 h 6533995"/>
              <a:gd name="connsiteX3805" fmla="*/ 9722 w 11830043"/>
              <a:gd name="connsiteY3805" fmla="*/ 2895479 h 6533995"/>
              <a:gd name="connsiteX3806" fmla="*/ 19506 w 11830043"/>
              <a:gd name="connsiteY3806" fmla="*/ 2905203 h 6533995"/>
              <a:gd name="connsiteX3807" fmla="*/ 9722 w 11830043"/>
              <a:gd name="connsiteY3807" fmla="*/ 2914990 h 6533995"/>
              <a:gd name="connsiteX3808" fmla="*/ 2 w 11830043"/>
              <a:gd name="connsiteY3808" fmla="*/ 2905203 h 6533995"/>
              <a:gd name="connsiteX3809" fmla="*/ 9722 w 11830043"/>
              <a:gd name="connsiteY3809" fmla="*/ 2895479 h 6533995"/>
              <a:gd name="connsiteX3810" fmla="*/ 251005 w 11830043"/>
              <a:gd name="connsiteY3810" fmla="*/ 2895476 h 6533995"/>
              <a:gd name="connsiteX3811" fmla="*/ 260789 w 11830043"/>
              <a:gd name="connsiteY3811" fmla="*/ 2905199 h 6533995"/>
              <a:gd name="connsiteX3812" fmla="*/ 251005 w 11830043"/>
              <a:gd name="connsiteY3812" fmla="*/ 2914986 h 6533995"/>
              <a:gd name="connsiteX3813" fmla="*/ 241285 w 11830043"/>
              <a:gd name="connsiteY3813" fmla="*/ 2905199 h 6533995"/>
              <a:gd name="connsiteX3814" fmla="*/ 251005 w 11830043"/>
              <a:gd name="connsiteY3814" fmla="*/ 2895476 h 6533995"/>
              <a:gd name="connsiteX3815" fmla="*/ 492225 w 11830043"/>
              <a:gd name="connsiteY3815" fmla="*/ 2895472 h 6533995"/>
              <a:gd name="connsiteX3816" fmla="*/ 501945 w 11830043"/>
              <a:gd name="connsiteY3816" fmla="*/ 2905196 h 6533995"/>
              <a:gd name="connsiteX3817" fmla="*/ 492225 w 11830043"/>
              <a:gd name="connsiteY3817" fmla="*/ 2914982 h 6533995"/>
              <a:gd name="connsiteX3818" fmla="*/ 482441 w 11830043"/>
              <a:gd name="connsiteY3818" fmla="*/ 2905196 h 6533995"/>
              <a:gd name="connsiteX3819" fmla="*/ 492225 w 11830043"/>
              <a:gd name="connsiteY3819" fmla="*/ 2895472 h 6533995"/>
              <a:gd name="connsiteX3820" fmla="*/ 733445 w 11830043"/>
              <a:gd name="connsiteY3820" fmla="*/ 2895468 h 6533995"/>
              <a:gd name="connsiteX3821" fmla="*/ 743165 w 11830043"/>
              <a:gd name="connsiteY3821" fmla="*/ 2905192 h 6533995"/>
              <a:gd name="connsiteX3822" fmla="*/ 733445 w 11830043"/>
              <a:gd name="connsiteY3822" fmla="*/ 2914978 h 6533995"/>
              <a:gd name="connsiteX3823" fmla="*/ 723662 w 11830043"/>
              <a:gd name="connsiteY3823" fmla="*/ 2905192 h 6533995"/>
              <a:gd name="connsiteX3824" fmla="*/ 733445 w 11830043"/>
              <a:gd name="connsiteY3824" fmla="*/ 2895468 h 6533995"/>
              <a:gd name="connsiteX3825" fmla="*/ 974665 w 11830043"/>
              <a:gd name="connsiteY3825" fmla="*/ 2895464 h 6533995"/>
              <a:gd name="connsiteX3826" fmla="*/ 984449 w 11830043"/>
              <a:gd name="connsiteY3826" fmla="*/ 2905188 h 6533995"/>
              <a:gd name="connsiteX3827" fmla="*/ 974665 w 11830043"/>
              <a:gd name="connsiteY3827" fmla="*/ 2914975 h 6533995"/>
              <a:gd name="connsiteX3828" fmla="*/ 964945 w 11830043"/>
              <a:gd name="connsiteY3828" fmla="*/ 2905188 h 6533995"/>
              <a:gd name="connsiteX3829" fmla="*/ 974665 w 11830043"/>
              <a:gd name="connsiteY3829" fmla="*/ 2895464 h 6533995"/>
              <a:gd name="connsiteX3830" fmla="*/ 1215885 w 11830043"/>
              <a:gd name="connsiteY3830" fmla="*/ 2895461 h 6533995"/>
              <a:gd name="connsiteX3831" fmla="*/ 1225669 w 11830043"/>
              <a:gd name="connsiteY3831" fmla="*/ 2905185 h 6533995"/>
              <a:gd name="connsiteX3832" fmla="*/ 1215885 w 11830043"/>
              <a:gd name="connsiteY3832" fmla="*/ 2914971 h 6533995"/>
              <a:gd name="connsiteX3833" fmla="*/ 1206166 w 11830043"/>
              <a:gd name="connsiteY3833" fmla="*/ 2905185 h 6533995"/>
              <a:gd name="connsiteX3834" fmla="*/ 1215885 w 11830043"/>
              <a:gd name="connsiteY3834" fmla="*/ 2895461 h 6533995"/>
              <a:gd name="connsiteX3835" fmla="*/ 1457107 w 11830043"/>
              <a:gd name="connsiteY3835" fmla="*/ 2895457 h 6533995"/>
              <a:gd name="connsiteX3836" fmla="*/ 1466827 w 11830043"/>
              <a:gd name="connsiteY3836" fmla="*/ 2905181 h 6533995"/>
              <a:gd name="connsiteX3837" fmla="*/ 1457107 w 11830043"/>
              <a:gd name="connsiteY3837" fmla="*/ 2914967 h 6533995"/>
              <a:gd name="connsiteX3838" fmla="*/ 1447323 w 11830043"/>
              <a:gd name="connsiteY3838" fmla="*/ 2905181 h 6533995"/>
              <a:gd name="connsiteX3839" fmla="*/ 1457107 w 11830043"/>
              <a:gd name="connsiteY3839" fmla="*/ 2895457 h 6533995"/>
              <a:gd name="connsiteX3840" fmla="*/ 1698332 w 11830043"/>
              <a:gd name="connsiteY3840" fmla="*/ 2895453 h 6533995"/>
              <a:gd name="connsiteX3841" fmla="*/ 1708117 w 11830043"/>
              <a:gd name="connsiteY3841" fmla="*/ 2905177 h 6533995"/>
              <a:gd name="connsiteX3842" fmla="*/ 1698332 w 11830043"/>
              <a:gd name="connsiteY3842" fmla="*/ 2914964 h 6533995"/>
              <a:gd name="connsiteX3843" fmla="*/ 1688547 w 11830043"/>
              <a:gd name="connsiteY3843" fmla="*/ 2905177 h 6533995"/>
              <a:gd name="connsiteX3844" fmla="*/ 1698332 w 11830043"/>
              <a:gd name="connsiteY3844" fmla="*/ 2895453 h 6533995"/>
              <a:gd name="connsiteX3845" fmla="*/ 1939580 w 11830043"/>
              <a:gd name="connsiteY3845" fmla="*/ 2895450 h 6533995"/>
              <a:gd name="connsiteX3846" fmla="*/ 1949365 w 11830043"/>
              <a:gd name="connsiteY3846" fmla="*/ 2905174 h 6533995"/>
              <a:gd name="connsiteX3847" fmla="*/ 1939580 w 11830043"/>
              <a:gd name="connsiteY3847" fmla="*/ 2914960 h 6533995"/>
              <a:gd name="connsiteX3848" fmla="*/ 1929860 w 11830043"/>
              <a:gd name="connsiteY3848" fmla="*/ 2905174 h 6533995"/>
              <a:gd name="connsiteX3849" fmla="*/ 1939580 w 11830043"/>
              <a:gd name="connsiteY3849" fmla="*/ 2895450 h 6533995"/>
              <a:gd name="connsiteX3850" fmla="*/ 2180788 w 11830043"/>
              <a:gd name="connsiteY3850" fmla="*/ 2895446 h 6533995"/>
              <a:gd name="connsiteX3851" fmla="*/ 2190580 w 11830043"/>
              <a:gd name="connsiteY3851" fmla="*/ 2905170 h 6533995"/>
              <a:gd name="connsiteX3852" fmla="*/ 2180788 w 11830043"/>
              <a:gd name="connsiteY3852" fmla="*/ 2914956 h 6533995"/>
              <a:gd name="connsiteX3853" fmla="*/ 2171083 w 11830043"/>
              <a:gd name="connsiteY3853" fmla="*/ 2905170 h 6533995"/>
              <a:gd name="connsiteX3854" fmla="*/ 2180788 w 11830043"/>
              <a:gd name="connsiteY3854" fmla="*/ 2895446 h 6533995"/>
              <a:gd name="connsiteX3855" fmla="*/ 2422037 w 11830043"/>
              <a:gd name="connsiteY3855" fmla="*/ 2895442 h 6533995"/>
              <a:gd name="connsiteX3856" fmla="*/ 2431753 w 11830043"/>
              <a:gd name="connsiteY3856" fmla="*/ 2905166 h 6533995"/>
              <a:gd name="connsiteX3857" fmla="*/ 2422037 w 11830043"/>
              <a:gd name="connsiteY3857" fmla="*/ 2914953 h 6533995"/>
              <a:gd name="connsiteX3858" fmla="*/ 2412257 w 11830043"/>
              <a:gd name="connsiteY3858" fmla="*/ 2905166 h 6533995"/>
              <a:gd name="connsiteX3859" fmla="*/ 2422037 w 11830043"/>
              <a:gd name="connsiteY3859" fmla="*/ 2895442 h 6533995"/>
              <a:gd name="connsiteX3860" fmla="*/ 2663275 w 11830043"/>
              <a:gd name="connsiteY3860" fmla="*/ 2895439 h 6533995"/>
              <a:gd name="connsiteX3861" fmla="*/ 2672998 w 11830043"/>
              <a:gd name="connsiteY3861" fmla="*/ 2905163 h 6533995"/>
              <a:gd name="connsiteX3862" fmla="*/ 2663275 w 11830043"/>
              <a:gd name="connsiteY3862" fmla="*/ 2914949 h 6533995"/>
              <a:gd name="connsiteX3863" fmla="*/ 2653492 w 11830043"/>
              <a:gd name="connsiteY3863" fmla="*/ 2905163 h 6533995"/>
              <a:gd name="connsiteX3864" fmla="*/ 2663275 w 11830043"/>
              <a:gd name="connsiteY3864" fmla="*/ 2895439 h 6533995"/>
              <a:gd name="connsiteX3865" fmla="*/ 2904572 w 11830043"/>
              <a:gd name="connsiteY3865" fmla="*/ 2895435 h 6533995"/>
              <a:gd name="connsiteX3866" fmla="*/ 2914355 w 11830043"/>
              <a:gd name="connsiteY3866" fmla="*/ 2905159 h 6533995"/>
              <a:gd name="connsiteX3867" fmla="*/ 2904572 w 11830043"/>
              <a:gd name="connsiteY3867" fmla="*/ 2914945 h 6533995"/>
              <a:gd name="connsiteX3868" fmla="*/ 2894790 w 11830043"/>
              <a:gd name="connsiteY3868" fmla="*/ 2905159 h 6533995"/>
              <a:gd name="connsiteX3869" fmla="*/ 2904572 w 11830043"/>
              <a:gd name="connsiteY3869" fmla="*/ 2895435 h 6533995"/>
              <a:gd name="connsiteX3870" fmla="*/ 3145751 w 11830043"/>
              <a:gd name="connsiteY3870" fmla="*/ 2895431 h 6533995"/>
              <a:gd name="connsiteX3871" fmla="*/ 3155532 w 11830043"/>
              <a:gd name="connsiteY3871" fmla="*/ 2905155 h 6533995"/>
              <a:gd name="connsiteX3872" fmla="*/ 3145751 w 11830043"/>
              <a:gd name="connsiteY3872" fmla="*/ 2914942 h 6533995"/>
              <a:gd name="connsiteX3873" fmla="*/ 3136032 w 11830043"/>
              <a:gd name="connsiteY3873" fmla="*/ 2905155 h 6533995"/>
              <a:gd name="connsiteX3874" fmla="*/ 3145751 w 11830043"/>
              <a:gd name="connsiteY3874" fmla="*/ 2895431 h 6533995"/>
              <a:gd name="connsiteX3875" fmla="*/ 3386958 w 11830043"/>
              <a:gd name="connsiteY3875" fmla="*/ 2895427 h 6533995"/>
              <a:gd name="connsiteX3876" fmla="*/ 3396743 w 11830043"/>
              <a:gd name="connsiteY3876" fmla="*/ 2905151 h 6533995"/>
              <a:gd name="connsiteX3877" fmla="*/ 3386958 w 11830043"/>
              <a:gd name="connsiteY3877" fmla="*/ 2914938 h 6533995"/>
              <a:gd name="connsiteX3878" fmla="*/ 3377235 w 11830043"/>
              <a:gd name="connsiteY3878" fmla="*/ 2905151 h 6533995"/>
              <a:gd name="connsiteX3879" fmla="*/ 3386958 w 11830043"/>
              <a:gd name="connsiteY3879" fmla="*/ 2895427 h 6533995"/>
              <a:gd name="connsiteX3880" fmla="*/ 3628212 w 11830043"/>
              <a:gd name="connsiteY3880" fmla="*/ 2895424 h 6533995"/>
              <a:gd name="connsiteX3881" fmla="*/ 3637936 w 11830043"/>
              <a:gd name="connsiteY3881" fmla="*/ 2905148 h 6533995"/>
              <a:gd name="connsiteX3882" fmla="*/ 3628212 w 11830043"/>
              <a:gd name="connsiteY3882" fmla="*/ 2914934 h 6533995"/>
              <a:gd name="connsiteX3883" fmla="*/ 3618430 w 11830043"/>
              <a:gd name="connsiteY3883" fmla="*/ 2905148 h 6533995"/>
              <a:gd name="connsiteX3884" fmla="*/ 3628212 w 11830043"/>
              <a:gd name="connsiteY3884" fmla="*/ 2895424 h 6533995"/>
              <a:gd name="connsiteX3885" fmla="*/ 3869430 w 11830043"/>
              <a:gd name="connsiteY3885" fmla="*/ 2895420 h 6533995"/>
              <a:gd name="connsiteX3886" fmla="*/ 3879149 w 11830043"/>
              <a:gd name="connsiteY3886" fmla="*/ 2905144 h 6533995"/>
              <a:gd name="connsiteX3887" fmla="*/ 3869430 w 11830043"/>
              <a:gd name="connsiteY3887" fmla="*/ 2914930 h 6533995"/>
              <a:gd name="connsiteX3888" fmla="*/ 3859647 w 11830043"/>
              <a:gd name="connsiteY3888" fmla="*/ 2905144 h 6533995"/>
              <a:gd name="connsiteX3889" fmla="*/ 3869430 w 11830043"/>
              <a:gd name="connsiteY3889" fmla="*/ 2895420 h 6533995"/>
              <a:gd name="connsiteX3890" fmla="*/ 4110581 w 11830043"/>
              <a:gd name="connsiteY3890" fmla="*/ 2895416 h 6533995"/>
              <a:gd name="connsiteX3891" fmla="*/ 4120362 w 11830043"/>
              <a:gd name="connsiteY3891" fmla="*/ 2905140 h 6533995"/>
              <a:gd name="connsiteX3892" fmla="*/ 4110581 w 11830043"/>
              <a:gd name="connsiteY3892" fmla="*/ 2914927 h 6533995"/>
              <a:gd name="connsiteX3893" fmla="*/ 4100799 w 11830043"/>
              <a:gd name="connsiteY3893" fmla="*/ 2905140 h 6533995"/>
              <a:gd name="connsiteX3894" fmla="*/ 4110581 w 11830043"/>
              <a:gd name="connsiteY3894" fmla="*/ 2895416 h 6533995"/>
              <a:gd name="connsiteX3895" fmla="*/ 4351806 w 11830043"/>
              <a:gd name="connsiteY3895" fmla="*/ 2895413 h 6533995"/>
              <a:gd name="connsiteX3896" fmla="*/ 4361580 w 11830043"/>
              <a:gd name="connsiteY3896" fmla="*/ 2905137 h 6533995"/>
              <a:gd name="connsiteX3897" fmla="*/ 4351806 w 11830043"/>
              <a:gd name="connsiteY3897" fmla="*/ 2914923 h 6533995"/>
              <a:gd name="connsiteX3898" fmla="*/ 4342006 w 11830043"/>
              <a:gd name="connsiteY3898" fmla="*/ 2905137 h 6533995"/>
              <a:gd name="connsiteX3899" fmla="*/ 4351806 w 11830043"/>
              <a:gd name="connsiteY3899" fmla="*/ 2895413 h 6533995"/>
              <a:gd name="connsiteX3900" fmla="*/ 4593019 w 11830043"/>
              <a:gd name="connsiteY3900" fmla="*/ 2895409 h 6533995"/>
              <a:gd name="connsiteX3901" fmla="*/ 4602795 w 11830043"/>
              <a:gd name="connsiteY3901" fmla="*/ 2905133 h 6533995"/>
              <a:gd name="connsiteX3902" fmla="*/ 4593019 w 11830043"/>
              <a:gd name="connsiteY3902" fmla="*/ 2914919 h 6533995"/>
              <a:gd name="connsiteX3903" fmla="*/ 4583304 w 11830043"/>
              <a:gd name="connsiteY3903" fmla="*/ 2905133 h 6533995"/>
              <a:gd name="connsiteX3904" fmla="*/ 4593019 w 11830043"/>
              <a:gd name="connsiteY3904" fmla="*/ 2895409 h 6533995"/>
              <a:gd name="connsiteX3905" fmla="*/ 4834252 w 11830043"/>
              <a:gd name="connsiteY3905" fmla="*/ 2895405 h 6533995"/>
              <a:gd name="connsiteX3906" fmla="*/ 4844040 w 11830043"/>
              <a:gd name="connsiteY3906" fmla="*/ 2905129 h 6533995"/>
              <a:gd name="connsiteX3907" fmla="*/ 4834252 w 11830043"/>
              <a:gd name="connsiteY3907" fmla="*/ 2914916 h 6533995"/>
              <a:gd name="connsiteX3908" fmla="*/ 4824534 w 11830043"/>
              <a:gd name="connsiteY3908" fmla="*/ 2905129 h 6533995"/>
              <a:gd name="connsiteX3909" fmla="*/ 4834252 w 11830043"/>
              <a:gd name="connsiteY3909" fmla="*/ 2895405 h 6533995"/>
              <a:gd name="connsiteX3910" fmla="*/ 5075485 w 11830043"/>
              <a:gd name="connsiteY3910" fmla="*/ 2895402 h 6533995"/>
              <a:gd name="connsiteX3911" fmla="*/ 5085202 w 11830043"/>
              <a:gd name="connsiteY3911" fmla="*/ 2905126 h 6533995"/>
              <a:gd name="connsiteX3912" fmla="*/ 5075485 w 11830043"/>
              <a:gd name="connsiteY3912" fmla="*/ 2914912 h 6533995"/>
              <a:gd name="connsiteX3913" fmla="*/ 5065705 w 11830043"/>
              <a:gd name="connsiteY3913" fmla="*/ 2905126 h 6533995"/>
              <a:gd name="connsiteX3914" fmla="*/ 5075485 w 11830043"/>
              <a:gd name="connsiteY3914" fmla="*/ 2895402 h 6533995"/>
              <a:gd name="connsiteX3915" fmla="*/ 5316710 w 11830043"/>
              <a:gd name="connsiteY3915" fmla="*/ 2895398 h 6533995"/>
              <a:gd name="connsiteX3916" fmla="*/ 5326429 w 11830043"/>
              <a:gd name="connsiteY3916" fmla="*/ 2905122 h 6533995"/>
              <a:gd name="connsiteX3917" fmla="*/ 5316710 w 11830043"/>
              <a:gd name="connsiteY3917" fmla="*/ 2914908 h 6533995"/>
              <a:gd name="connsiteX3918" fmla="*/ 5306924 w 11830043"/>
              <a:gd name="connsiteY3918" fmla="*/ 2905122 h 6533995"/>
              <a:gd name="connsiteX3919" fmla="*/ 5316710 w 11830043"/>
              <a:gd name="connsiteY3919" fmla="*/ 2895398 h 6533995"/>
              <a:gd name="connsiteX3920" fmla="*/ 5557991 w 11830043"/>
              <a:gd name="connsiteY3920" fmla="*/ 2895394 h 6533995"/>
              <a:gd name="connsiteX3921" fmla="*/ 5567774 w 11830043"/>
              <a:gd name="connsiteY3921" fmla="*/ 2905118 h 6533995"/>
              <a:gd name="connsiteX3922" fmla="*/ 5557991 w 11830043"/>
              <a:gd name="connsiteY3922" fmla="*/ 2914905 h 6533995"/>
              <a:gd name="connsiteX3923" fmla="*/ 5548208 w 11830043"/>
              <a:gd name="connsiteY3923" fmla="*/ 2905118 h 6533995"/>
              <a:gd name="connsiteX3924" fmla="*/ 5557991 w 11830043"/>
              <a:gd name="connsiteY3924" fmla="*/ 2895394 h 6533995"/>
              <a:gd name="connsiteX3925" fmla="*/ 5799205 w 11830043"/>
              <a:gd name="connsiteY3925" fmla="*/ 2895391 h 6533995"/>
              <a:gd name="connsiteX3926" fmla="*/ 5808989 w 11830043"/>
              <a:gd name="connsiteY3926" fmla="*/ 2905114 h 6533995"/>
              <a:gd name="connsiteX3927" fmla="*/ 5799205 w 11830043"/>
              <a:gd name="connsiteY3927" fmla="*/ 2914901 h 6533995"/>
              <a:gd name="connsiteX3928" fmla="*/ 5789486 w 11830043"/>
              <a:gd name="connsiteY3928" fmla="*/ 2905114 h 6533995"/>
              <a:gd name="connsiteX3929" fmla="*/ 5799205 w 11830043"/>
              <a:gd name="connsiteY3929" fmla="*/ 2895391 h 6533995"/>
              <a:gd name="connsiteX3930" fmla="*/ 6040432 w 11830043"/>
              <a:gd name="connsiteY3930" fmla="*/ 2895387 h 6533995"/>
              <a:gd name="connsiteX3931" fmla="*/ 6050216 w 11830043"/>
              <a:gd name="connsiteY3931" fmla="*/ 2905111 h 6533995"/>
              <a:gd name="connsiteX3932" fmla="*/ 6040432 w 11830043"/>
              <a:gd name="connsiteY3932" fmla="*/ 2914897 h 6533995"/>
              <a:gd name="connsiteX3933" fmla="*/ 6030712 w 11830043"/>
              <a:gd name="connsiteY3933" fmla="*/ 2905111 h 6533995"/>
              <a:gd name="connsiteX3934" fmla="*/ 6040432 w 11830043"/>
              <a:gd name="connsiteY3934" fmla="*/ 2895387 h 6533995"/>
              <a:gd name="connsiteX3935" fmla="*/ 6281661 w 11830043"/>
              <a:gd name="connsiteY3935" fmla="*/ 2895383 h 6533995"/>
              <a:gd name="connsiteX3936" fmla="*/ 6291381 w 11830043"/>
              <a:gd name="connsiteY3936" fmla="*/ 2905107 h 6533995"/>
              <a:gd name="connsiteX3937" fmla="*/ 6281661 w 11830043"/>
              <a:gd name="connsiteY3937" fmla="*/ 2914893 h 6533995"/>
              <a:gd name="connsiteX3938" fmla="*/ 6271877 w 11830043"/>
              <a:gd name="connsiteY3938" fmla="*/ 2905107 h 6533995"/>
              <a:gd name="connsiteX3939" fmla="*/ 6281661 w 11830043"/>
              <a:gd name="connsiteY3939" fmla="*/ 2895383 h 6533995"/>
              <a:gd name="connsiteX3940" fmla="*/ 6522889 w 11830043"/>
              <a:gd name="connsiteY3940" fmla="*/ 2895379 h 6533995"/>
              <a:gd name="connsiteX3941" fmla="*/ 6532610 w 11830043"/>
              <a:gd name="connsiteY3941" fmla="*/ 2905103 h 6533995"/>
              <a:gd name="connsiteX3942" fmla="*/ 6522889 w 11830043"/>
              <a:gd name="connsiteY3942" fmla="*/ 2914890 h 6533995"/>
              <a:gd name="connsiteX3943" fmla="*/ 6513105 w 11830043"/>
              <a:gd name="connsiteY3943" fmla="*/ 2905103 h 6533995"/>
              <a:gd name="connsiteX3944" fmla="*/ 6522889 w 11830043"/>
              <a:gd name="connsiteY3944" fmla="*/ 2895379 h 6533995"/>
              <a:gd name="connsiteX3945" fmla="*/ 6764118 w 11830043"/>
              <a:gd name="connsiteY3945" fmla="*/ 2895376 h 6533995"/>
              <a:gd name="connsiteX3946" fmla="*/ 6773902 w 11830043"/>
              <a:gd name="connsiteY3946" fmla="*/ 2905100 h 6533995"/>
              <a:gd name="connsiteX3947" fmla="*/ 6764118 w 11830043"/>
              <a:gd name="connsiteY3947" fmla="*/ 2914886 h 6533995"/>
              <a:gd name="connsiteX3948" fmla="*/ 6754335 w 11830043"/>
              <a:gd name="connsiteY3948" fmla="*/ 2905100 h 6533995"/>
              <a:gd name="connsiteX3949" fmla="*/ 6764118 w 11830043"/>
              <a:gd name="connsiteY3949" fmla="*/ 2895376 h 6533995"/>
              <a:gd name="connsiteX3950" fmla="*/ 7005346 w 11830043"/>
              <a:gd name="connsiteY3950" fmla="*/ 2895372 h 6533995"/>
              <a:gd name="connsiteX3951" fmla="*/ 7015130 w 11830043"/>
              <a:gd name="connsiteY3951" fmla="*/ 2905096 h 6533995"/>
              <a:gd name="connsiteX3952" fmla="*/ 7005346 w 11830043"/>
              <a:gd name="connsiteY3952" fmla="*/ 2914882 h 6533995"/>
              <a:gd name="connsiteX3953" fmla="*/ 6995626 w 11830043"/>
              <a:gd name="connsiteY3953" fmla="*/ 2905096 h 6533995"/>
              <a:gd name="connsiteX3954" fmla="*/ 7005346 w 11830043"/>
              <a:gd name="connsiteY3954" fmla="*/ 2895372 h 6533995"/>
              <a:gd name="connsiteX3955" fmla="*/ 7246575 w 11830043"/>
              <a:gd name="connsiteY3955" fmla="*/ 2895368 h 6533995"/>
              <a:gd name="connsiteX3956" fmla="*/ 7256359 w 11830043"/>
              <a:gd name="connsiteY3956" fmla="*/ 2905092 h 6533995"/>
              <a:gd name="connsiteX3957" fmla="*/ 7246575 w 11830043"/>
              <a:gd name="connsiteY3957" fmla="*/ 2914879 h 6533995"/>
              <a:gd name="connsiteX3958" fmla="*/ 7236855 w 11830043"/>
              <a:gd name="connsiteY3958" fmla="*/ 2905092 h 6533995"/>
              <a:gd name="connsiteX3959" fmla="*/ 7246575 w 11830043"/>
              <a:gd name="connsiteY3959" fmla="*/ 2895368 h 6533995"/>
              <a:gd name="connsiteX3960" fmla="*/ 7487803 w 11830043"/>
              <a:gd name="connsiteY3960" fmla="*/ 2895365 h 6533995"/>
              <a:gd name="connsiteX3961" fmla="*/ 7497524 w 11830043"/>
              <a:gd name="connsiteY3961" fmla="*/ 2905089 h 6533995"/>
              <a:gd name="connsiteX3962" fmla="*/ 7487803 w 11830043"/>
              <a:gd name="connsiteY3962" fmla="*/ 2914875 h 6533995"/>
              <a:gd name="connsiteX3963" fmla="*/ 7478019 w 11830043"/>
              <a:gd name="connsiteY3963" fmla="*/ 2905089 h 6533995"/>
              <a:gd name="connsiteX3964" fmla="*/ 7487803 w 11830043"/>
              <a:gd name="connsiteY3964" fmla="*/ 2895365 h 6533995"/>
              <a:gd name="connsiteX3965" fmla="*/ 7729032 w 11830043"/>
              <a:gd name="connsiteY3965" fmla="*/ 2895361 h 6533995"/>
              <a:gd name="connsiteX3966" fmla="*/ 7738753 w 11830043"/>
              <a:gd name="connsiteY3966" fmla="*/ 2905085 h 6533995"/>
              <a:gd name="connsiteX3967" fmla="*/ 7729032 w 11830043"/>
              <a:gd name="connsiteY3967" fmla="*/ 2914871 h 6533995"/>
              <a:gd name="connsiteX3968" fmla="*/ 7719249 w 11830043"/>
              <a:gd name="connsiteY3968" fmla="*/ 2905085 h 6533995"/>
              <a:gd name="connsiteX3969" fmla="*/ 7729032 w 11830043"/>
              <a:gd name="connsiteY3969" fmla="*/ 2895361 h 6533995"/>
              <a:gd name="connsiteX3970" fmla="*/ 7970260 w 11830043"/>
              <a:gd name="connsiteY3970" fmla="*/ 2895357 h 6533995"/>
              <a:gd name="connsiteX3971" fmla="*/ 7980044 w 11830043"/>
              <a:gd name="connsiteY3971" fmla="*/ 2905081 h 6533995"/>
              <a:gd name="connsiteX3972" fmla="*/ 7970260 w 11830043"/>
              <a:gd name="connsiteY3972" fmla="*/ 2914868 h 6533995"/>
              <a:gd name="connsiteX3973" fmla="*/ 7960477 w 11830043"/>
              <a:gd name="connsiteY3973" fmla="*/ 2905081 h 6533995"/>
              <a:gd name="connsiteX3974" fmla="*/ 7970260 w 11830043"/>
              <a:gd name="connsiteY3974" fmla="*/ 2895357 h 6533995"/>
              <a:gd name="connsiteX3975" fmla="*/ 8211553 w 11830043"/>
              <a:gd name="connsiteY3975" fmla="*/ 2895354 h 6533995"/>
              <a:gd name="connsiteX3976" fmla="*/ 8221273 w 11830043"/>
              <a:gd name="connsiteY3976" fmla="*/ 2905078 h 6533995"/>
              <a:gd name="connsiteX3977" fmla="*/ 8211553 w 11830043"/>
              <a:gd name="connsiteY3977" fmla="*/ 2914864 h 6533995"/>
              <a:gd name="connsiteX3978" fmla="*/ 8201769 w 11830043"/>
              <a:gd name="connsiteY3978" fmla="*/ 2905078 h 6533995"/>
              <a:gd name="connsiteX3979" fmla="*/ 8211553 w 11830043"/>
              <a:gd name="connsiteY3979" fmla="*/ 2895354 h 6533995"/>
              <a:gd name="connsiteX3980" fmla="*/ 8452781 w 11830043"/>
              <a:gd name="connsiteY3980" fmla="*/ 2895350 h 6533995"/>
              <a:gd name="connsiteX3981" fmla="*/ 8462566 w 11830043"/>
              <a:gd name="connsiteY3981" fmla="*/ 2905074 h 6533995"/>
              <a:gd name="connsiteX3982" fmla="*/ 8452781 w 11830043"/>
              <a:gd name="connsiteY3982" fmla="*/ 2914860 h 6533995"/>
              <a:gd name="connsiteX3983" fmla="*/ 8443061 w 11830043"/>
              <a:gd name="connsiteY3983" fmla="*/ 2905074 h 6533995"/>
              <a:gd name="connsiteX3984" fmla="*/ 8452781 w 11830043"/>
              <a:gd name="connsiteY3984" fmla="*/ 2895350 h 6533995"/>
              <a:gd name="connsiteX3985" fmla="*/ 8694009 w 11830043"/>
              <a:gd name="connsiteY3985" fmla="*/ 2895346 h 6533995"/>
              <a:gd name="connsiteX3986" fmla="*/ 8703730 w 11830043"/>
              <a:gd name="connsiteY3986" fmla="*/ 2905070 h 6533995"/>
              <a:gd name="connsiteX3987" fmla="*/ 8694009 w 11830043"/>
              <a:gd name="connsiteY3987" fmla="*/ 2914857 h 6533995"/>
              <a:gd name="connsiteX3988" fmla="*/ 8684289 w 11830043"/>
              <a:gd name="connsiteY3988" fmla="*/ 2905070 h 6533995"/>
              <a:gd name="connsiteX3989" fmla="*/ 8694009 w 11830043"/>
              <a:gd name="connsiteY3989" fmla="*/ 2895346 h 6533995"/>
              <a:gd name="connsiteX3990" fmla="*/ 8935237 w 11830043"/>
              <a:gd name="connsiteY3990" fmla="*/ 2895343 h 6533995"/>
              <a:gd name="connsiteX3991" fmla="*/ 8944958 w 11830043"/>
              <a:gd name="connsiteY3991" fmla="*/ 2905066 h 6533995"/>
              <a:gd name="connsiteX3992" fmla="*/ 8935237 w 11830043"/>
              <a:gd name="connsiteY3992" fmla="*/ 2914853 h 6533995"/>
              <a:gd name="connsiteX3993" fmla="*/ 8925454 w 11830043"/>
              <a:gd name="connsiteY3993" fmla="*/ 2905066 h 6533995"/>
              <a:gd name="connsiteX3994" fmla="*/ 8935237 w 11830043"/>
              <a:gd name="connsiteY3994" fmla="*/ 2895343 h 6533995"/>
              <a:gd name="connsiteX3995" fmla="*/ 9176467 w 11830043"/>
              <a:gd name="connsiteY3995" fmla="*/ 2895339 h 6533995"/>
              <a:gd name="connsiteX3996" fmla="*/ 9186187 w 11830043"/>
              <a:gd name="connsiteY3996" fmla="*/ 2905063 h 6533995"/>
              <a:gd name="connsiteX3997" fmla="*/ 9176467 w 11830043"/>
              <a:gd name="connsiteY3997" fmla="*/ 2914849 h 6533995"/>
              <a:gd name="connsiteX3998" fmla="*/ 9166683 w 11830043"/>
              <a:gd name="connsiteY3998" fmla="*/ 2905063 h 6533995"/>
              <a:gd name="connsiteX3999" fmla="*/ 9176467 w 11830043"/>
              <a:gd name="connsiteY3999" fmla="*/ 2895339 h 6533995"/>
              <a:gd name="connsiteX4000" fmla="*/ 9417695 w 11830043"/>
              <a:gd name="connsiteY4000" fmla="*/ 2895335 h 6533995"/>
              <a:gd name="connsiteX4001" fmla="*/ 9427416 w 11830043"/>
              <a:gd name="connsiteY4001" fmla="*/ 2905059 h 6533995"/>
              <a:gd name="connsiteX4002" fmla="*/ 9417695 w 11830043"/>
              <a:gd name="connsiteY4002" fmla="*/ 2914845 h 6533995"/>
              <a:gd name="connsiteX4003" fmla="*/ 9407911 w 11830043"/>
              <a:gd name="connsiteY4003" fmla="*/ 2905059 h 6533995"/>
              <a:gd name="connsiteX4004" fmla="*/ 9417695 w 11830043"/>
              <a:gd name="connsiteY4004" fmla="*/ 2895335 h 6533995"/>
              <a:gd name="connsiteX4005" fmla="*/ 9649203 w 11830043"/>
              <a:gd name="connsiteY4005" fmla="*/ 2654245 h 6533995"/>
              <a:gd name="connsiteX4006" fmla="*/ 9658923 w 11830043"/>
              <a:gd name="connsiteY4006" fmla="*/ 2664040 h 6533995"/>
              <a:gd name="connsiteX4007" fmla="*/ 9649203 w 11830043"/>
              <a:gd name="connsiteY4007" fmla="*/ 2673789 h 6533995"/>
              <a:gd name="connsiteX4008" fmla="*/ 9639483 w 11830043"/>
              <a:gd name="connsiteY4008" fmla="*/ 2664040 h 6533995"/>
              <a:gd name="connsiteX4009" fmla="*/ 9649203 w 11830043"/>
              <a:gd name="connsiteY4009" fmla="*/ 2654245 h 6533995"/>
              <a:gd name="connsiteX4010" fmla="*/ 9890432 w 11830043"/>
              <a:gd name="connsiteY4010" fmla="*/ 2654242 h 6533995"/>
              <a:gd name="connsiteX4011" fmla="*/ 9900152 w 11830043"/>
              <a:gd name="connsiteY4011" fmla="*/ 2664035 h 6533995"/>
              <a:gd name="connsiteX4012" fmla="*/ 9890432 w 11830043"/>
              <a:gd name="connsiteY4012" fmla="*/ 2673789 h 6533995"/>
              <a:gd name="connsiteX4013" fmla="*/ 9880648 w 11830043"/>
              <a:gd name="connsiteY4013" fmla="*/ 2664035 h 6533995"/>
              <a:gd name="connsiteX4014" fmla="*/ 9890432 w 11830043"/>
              <a:gd name="connsiteY4014" fmla="*/ 2654242 h 6533995"/>
              <a:gd name="connsiteX4015" fmla="*/ 10131660 w 11830043"/>
              <a:gd name="connsiteY4015" fmla="*/ 2654237 h 6533995"/>
              <a:gd name="connsiteX4016" fmla="*/ 10141444 w 11830043"/>
              <a:gd name="connsiteY4016" fmla="*/ 2664031 h 6533995"/>
              <a:gd name="connsiteX4017" fmla="*/ 10131660 w 11830043"/>
              <a:gd name="connsiteY4017" fmla="*/ 2673784 h 6533995"/>
              <a:gd name="connsiteX4018" fmla="*/ 10121940 w 11830043"/>
              <a:gd name="connsiteY4018" fmla="*/ 2664031 h 6533995"/>
              <a:gd name="connsiteX4019" fmla="*/ 10131660 w 11830043"/>
              <a:gd name="connsiteY4019" fmla="*/ 2654237 h 6533995"/>
              <a:gd name="connsiteX4020" fmla="*/ 10372888 w 11830043"/>
              <a:gd name="connsiteY4020" fmla="*/ 2654233 h 6533995"/>
              <a:gd name="connsiteX4021" fmla="*/ 10382673 w 11830043"/>
              <a:gd name="connsiteY4021" fmla="*/ 2664026 h 6533995"/>
              <a:gd name="connsiteX4022" fmla="*/ 10372888 w 11830043"/>
              <a:gd name="connsiteY4022" fmla="*/ 2673778 h 6533995"/>
              <a:gd name="connsiteX4023" fmla="*/ 10363168 w 11830043"/>
              <a:gd name="connsiteY4023" fmla="*/ 2664026 h 6533995"/>
              <a:gd name="connsiteX4024" fmla="*/ 10372888 w 11830043"/>
              <a:gd name="connsiteY4024" fmla="*/ 2654233 h 6533995"/>
              <a:gd name="connsiteX4025" fmla="*/ 10614116 w 11830043"/>
              <a:gd name="connsiteY4025" fmla="*/ 2654228 h 6533995"/>
              <a:gd name="connsiteX4026" fmla="*/ 10623901 w 11830043"/>
              <a:gd name="connsiteY4026" fmla="*/ 2664020 h 6533995"/>
              <a:gd name="connsiteX4027" fmla="*/ 10614116 w 11830043"/>
              <a:gd name="connsiteY4027" fmla="*/ 2673772 h 6533995"/>
              <a:gd name="connsiteX4028" fmla="*/ 10604396 w 11830043"/>
              <a:gd name="connsiteY4028" fmla="*/ 2664020 h 6533995"/>
              <a:gd name="connsiteX4029" fmla="*/ 10614116 w 11830043"/>
              <a:gd name="connsiteY4029" fmla="*/ 2654228 h 6533995"/>
              <a:gd name="connsiteX4030" fmla="*/ 10855345 w 11830043"/>
              <a:gd name="connsiteY4030" fmla="*/ 2654223 h 6533995"/>
              <a:gd name="connsiteX4031" fmla="*/ 10865065 w 11830043"/>
              <a:gd name="connsiteY4031" fmla="*/ 2664015 h 6533995"/>
              <a:gd name="connsiteX4032" fmla="*/ 10855345 w 11830043"/>
              <a:gd name="connsiteY4032" fmla="*/ 2673766 h 6533995"/>
              <a:gd name="connsiteX4033" fmla="*/ 10845625 w 11830043"/>
              <a:gd name="connsiteY4033" fmla="*/ 2664015 h 6533995"/>
              <a:gd name="connsiteX4034" fmla="*/ 10855345 w 11830043"/>
              <a:gd name="connsiteY4034" fmla="*/ 2654223 h 6533995"/>
              <a:gd name="connsiteX4035" fmla="*/ 11096574 w 11830043"/>
              <a:gd name="connsiteY4035" fmla="*/ 2654219 h 6533995"/>
              <a:gd name="connsiteX4036" fmla="*/ 11106294 w 11830043"/>
              <a:gd name="connsiteY4036" fmla="*/ 2664011 h 6533995"/>
              <a:gd name="connsiteX4037" fmla="*/ 11096574 w 11830043"/>
              <a:gd name="connsiteY4037" fmla="*/ 2673761 h 6533995"/>
              <a:gd name="connsiteX4038" fmla="*/ 11086790 w 11830043"/>
              <a:gd name="connsiteY4038" fmla="*/ 2664011 h 6533995"/>
              <a:gd name="connsiteX4039" fmla="*/ 11096574 w 11830043"/>
              <a:gd name="connsiteY4039" fmla="*/ 2654219 h 6533995"/>
              <a:gd name="connsiteX4040" fmla="*/ 11337802 w 11830043"/>
              <a:gd name="connsiteY4040" fmla="*/ 2654214 h 6533995"/>
              <a:gd name="connsiteX4041" fmla="*/ 11347587 w 11830043"/>
              <a:gd name="connsiteY4041" fmla="*/ 2664006 h 6533995"/>
              <a:gd name="connsiteX4042" fmla="*/ 11337802 w 11830043"/>
              <a:gd name="connsiteY4042" fmla="*/ 2673755 h 6533995"/>
              <a:gd name="connsiteX4043" fmla="*/ 11328082 w 11830043"/>
              <a:gd name="connsiteY4043" fmla="*/ 2664006 h 6533995"/>
              <a:gd name="connsiteX4044" fmla="*/ 11337802 w 11830043"/>
              <a:gd name="connsiteY4044" fmla="*/ 2654214 h 6533995"/>
              <a:gd name="connsiteX4045" fmla="*/ 11579030 w 11830043"/>
              <a:gd name="connsiteY4045" fmla="*/ 2654210 h 6533995"/>
              <a:gd name="connsiteX4046" fmla="*/ 11588815 w 11830043"/>
              <a:gd name="connsiteY4046" fmla="*/ 2664001 h 6533995"/>
              <a:gd name="connsiteX4047" fmla="*/ 11579030 w 11830043"/>
              <a:gd name="connsiteY4047" fmla="*/ 2673750 h 6533995"/>
              <a:gd name="connsiteX4048" fmla="*/ 11569310 w 11830043"/>
              <a:gd name="connsiteY4048" fmla="*/ 2664001 h 6533995"/>
              <a:gd name="connsiteX4049" fmla="*/ 11579030 w 11830043"/>
              <a:gd name="connsiteY4049" fmla="*/ 2654210 h 6533995"/>
              <a:gd name="connsiteX4050" fmla="*/ 11820259 w 11830043"/>
              <a:gd name="connsiteY4050" fmla="*/ 2654205 h 6533995"/>
              <a:gd name="connsiteX4051" fmla="*/ 11830043 w 11830043"/>
              <a:gd name="connsiteY4051" fmla="*/ 2663996 h 6533995"/>
              <a:gd name="connsiteX4052" fmla="*/ 11820259 w 11830043"/>
              <a:gd name="connsiteY4052" fmla="*/ 2673744 h 6533995"/>
              <a:gd name="connsiteX4053" fmla="*/ 11810539 w 11830043"/>
              <a:gd name="connsiteY4053" fmla="*/ 2663996 h 6533995"/>
              <a:gd name="connsiteX4054" fmla="*/ 11820259 w 11830043"/>
              <a:gd name="connsiteY4054" fmla="*/ 2654205 h 6533995"/>
              <a:gd name="connsiteX4055" fmla="*/ 9722 w 11830043"/>
              <a:gd name="connsiteY4055" fmla="*/ 2654200 h 6533995"/>
              <a:gd name="connsiteX4056" fmla="*/ 19505 w 11830043"/>
              <a:gd name="connsiteY4056" fmla="*/ 2663992 h 6533995"/>
              <a:gd name="connsiteX4057" fmla="*/ 9722 w 11830043"/>
              <a:gd name="connsiteY4057" fmla="*/ 2673739 h 6533995"/>
              <a:gd name="connsiteX4058" fmla="*/ 2 w 11830043"/>
              <a:gd name="connsiteY4058" fmla="*/ 2663992 h 6533995"/>
              <a:gd name="connsiteX4059" fmla="*/ 9722 w 11830043"/>
              <a:gd name="connsiteY4059" fmla="*/ 2654200 h 6533995"/>
              <a:gd name="connsiteX4060" fmla="*/ 251005 w 11830043"/>
              <a:gd name="connsiteY4060" fmla="*/ 2654195 h 6533995"/>
              <a:gd name="connsiteX4061" fmla="*/ 260789 w 11830043"/>
              <a:gd name="connsiteY4061" fmla="*/ 2663987 h 6533995"/>
              <a:gd name="connsiteX4062" fmla="*/ 251005 w 11830043"/>
              <a:gd name="connsiteY4062" fmla="*/ 2673734 h 6533995"/>
              <a:gd name="connsiteX4063" fmla="*/ 241285 w 11830043"/>
              <a:gd name="connsiteY4063" fmla="*/ 2663987 h 6533995"/>
              <a:gd name="connsiteX4064" fmla="*/ 251005 w 11830043"/>
              <a:gd name="connsiteY4064" fmla="*/ 2654195 h 6533995"/>
              <a:gd name="connsiteX4065" fmla="*/ 492224 w 11830043"/>
              <a:gd name="connsiteY4065" fmla="*/ 2654191 h 6533995"/>
              <a:gd name="connsiteX4066" fmla="*/ 501944 w 11830043"/>
              <a:gd name="connsiteY4066" fmla="*/ 2663983 h 6533995"/>
              <a:gd name="connsiteX4067" fmla="*/ 492224 w 11830043"/>
              <a:gd name="connsiteY4067" fmla="*/ 2673729 h 6533995"/>
              <a:gd name="connsiteX4068" fmla="*/ 482441 w 11830043"/>
              <a:gd name="connsiteY4068" fmla="*/ 2663983 h 6533995"/>
              <a:gd name="connsiteX4069" fmla="*/ 492224 w 11830043"/>
              <a:gd name="connsiteY4069" fmla="*/ 2654191 h 6533995"/>
              <a:gd name="connsiteX4070" fmla="*/ 733445 w 11830043"/>
              <a:gd name="connsiteY4070" fmla="*/ 2654186 h 6533995"/>
              <a:gd name="connsiteX4071" fmla="*/ 743165 w 11830043"/>
              <a:gd name="connsiteY4071" fmla="*/ 2663978 h 6533995"/>
              <a:gd name="connsiteX4072" fmla="*/ 733445 w 11830043"/>
              <a:gd name="connsiteY4072" fmla="*/ 2673725 h 6533995"/>
              <a:gd name="connsiteX4073" fmla="*/ 723661 w 11830043"/>
              <a:gd name="connsiteY4073" fmla="*/ 2663978 h 6533995"/>
              <a:gd name="connsiteX4074" fmla="*/ 733445 w 11830043"/>
              <a:gd name="connsiteY4074" fmla="*/ 2654186 h 6533995"/>
              <a:gd name="connsiteX4075" fmla="*/ 974665 w 11830043"/>
              <a:gd name="connsiteY4075" fmla="*/ 2654182 h 6533995"/>
              <a:gd name="connsiteX4076" fmla="*/ 984449 w 11830043"/>
              <a:gd name="connsiteY4076" fmla="*/ 2663974 h 6533995"/>
              <a:gd name="connsiteX4077" fmla="*/ 974665 w 11830043"/>
              <a:gd name="connsiteY4077" fmla="*/ 2673720 h 6533995"/>
              <a:gd name="connsiteX4078" fmla="*/ 964945 w 11830043"/>
              <a:gd name="connsiteY4078" fmla="*/ 2663974 h 6533995"/>
              <a:gd name="connsiteX4079" fmla="*/ 974665 w 11830043"/>
              <a:gd name="connsiteY4079" fmla="*/ 2654182 h 6533995"/>
              <a:gd name="connsiteX4080" fmla="*/ 1215885 w 11830043"/>
              <a:gd name="connsiteY4080" fmla="*/ 2654177 h 6533995"/>
              <a:gd name="connsiteX4081" fmla="*/ 1225669 w 11830043"/>
              <a:gd name="connsiteY4081" fmla="*/ 2663969 h 6533995"/>
              <a:gd name="connsiteX4082" fmla="*/ 1215885 w 11830043"/>
              <a:gd name="connsiteY4082" fmla="*/ 2673715 h 6533995"/>
              <a:gd name="connsiteX4083" fmla="*/ 1206165 w 11830043"/>
              <a:gd name="connsiteY4083" fmla="*/ 2663969 h 6533995"/>
              <a:gd name="connsiteX4084" fmla="*/ 1215885 w 11830043"/>
              <a:gd name="connsiteY4084" fmla="*/ 2654177 h 6533995"/>
              <a:gd name="connsiteX4085" fmla="*/ 1457107 w 11830043"/>
              <a:gd name="connsiteY4085" fmla="*/ 2654173 h 6533995"/>
              <a:gd name="connsiteX4086" fmla="*/ 1466827 w 11830043"/>
              <a:gd name="connsiteY4086" fmla="*/ 2663964 h 6533995"/>
              <a:gd name="connsiteX4087" fmla="*/ 1457107 w 11830043"/>
              <a:gd name="connsiteY4087" fmla="*/ 2673709 h 6533995"/>
              <a:gd name="connsiteX4088" fmla="*/ 1447323 w 11830043"/>
              <a:gd name="connsiteY4088" fmla="*/ 2663964 h 6533995"/>
              <a:gd name="connsiteX4089" fmla="*/ 1457107 w 11830043"/>
              <a:gd name="connsiteY4089" fmla="*/ 2654173 h 6533995"/>
              <a:gd name="connsiteX4090" fmla="*/ 1698332 w 11830043"/>
              <a:gd name="connsiteY4090" fmla="*/ 2654167 h 6533995"/>
              <a:gd name="connsiteX4091" fmla="*/ 1708117 w 11830043"/>
              <a:gd name="connsiteY4091" fmla="*/ 2663959 h 6533995"/>
              <a:gd name="connsiteX4092" fmla="*/ 1698332 w 11830043"/>
              <a:gd name="connsiteY4092" fmla="*/ 2673704 h 6533995"/>
              <a:gd name="connsiteX4093" fmla="*/ 1688546 w 11830043"/>
              <a:gd name="connsiteY4093" fmla="*/ 2663959 h 6533995"/>
              <a:gd name="connsiteX4094" fmla="*/ 1698332 w 11830043"/>
              <a:gd name="connsiteY4094" fmla="*/ 2654167 h 6533995"/>
              <a:gd name="connsiteX4095" fmla="*/ 1939580 w 11830043"/>
              <a:gd name="connsiteY4095" fmla="*/ 2654163 h 6533995"/>
              <a:gd name="connsiteX4096" fmla="*/ 1949364 w 11830043"/>
              <a:gd name="connsiteY4096" fmla="*/ 2663954 h 6533995"/>
              <a:gd name="connsiteX4097" fmla="*/ 1939580 w 11830043"/>
              <a:gd name="connsiteY4097" fmla="*/ 2673698 h 6533995"/>
              <a:gd name="connsiteX4098" fmla="*/ 1929860 w 11830043"/>
              <a:gd name="connsiteY4098" fmla="*/ 2663954 h 6533995"/>
              <a:gd name="connsiteX4099" fmla="*/ 1939580 w 11830043"/>
              <a:gd name="connsiteY4099" fmla="*/ 2654163 h 6533995"/>
              <a:gd name="connsiteX4100" fmla="*/ 2180788 w 11830043"/>
              <a:gd name="connsiteY4100" fmla="*/ 2654158 h 6533995"/>
              <a:gd name="connsiteX4101" fmla="*/ 2190580 w 11830043"/>
              <a:gd name="connsiteY4101" fmla="*/ 2663948 h 6533995"/>
              <a:gd name="connsiteX4102" fmla="*/ 2180788 w 11830043"/>
              <a:gd name="connsiteY4102" fmla="*/ 2673693 h 6533995"/>
              <a:gd name="connsiteX4103" fmla="*/ 2171083 w 11830043"/>
              <a:gd name="connsiteY4103" fmla="*/ 2663948 h 6533995"/>
              <a:gd name="connsiteX4104" fmla="*/ 2180788 w 11830043"/>
              <a:gd name="connsiteY4104" fmla="*/ 2654158 h 6533995"/>
              <a:gd name="connsiteX4105" fmla="*/ 2422037 w 11830043"/>
              <a:gd name="connsiteY4105" fmla="*/ 2654154 h 6533995"/>
              <a:gd name="connsiteX4106" fmla="*/ 2431753 w 11830043"/>
              <a:gd name="connsiteY4106" fmla="*/ 2663944 h 6533995"/>
              <a:gd name="connsiteX4107" fmla="*/ 2422037 w 11830043"/>
              <a:gd name="connsiteY4107" fmla="*/ 2673687 h 6533995"/>
              <a:gd name="connsiteX4108" fmla="*/ 2412257 w 11830043"/>
              <a:gd name="connsiteY4108" fmla="*/ 2663944 h 6533995"/>
              <a:gd name="connsiteX4109" fmla="*/ 2422037 w 11830043"/>
              <a:gd name="connsiteY4109" fmla="*/ 2654154 h 6533995"/>
              <a:gd name="connsiteX4110" fmla="*/ 2663275 w 11830043"/>
              <a:gd name="connsiteY4110" fmla="*/ 2654149 h 6533995"/>
              <a:gd name="connsiteX4111" fmla="*/ 2672998 w 11830043"/>
              <a:gd name="connsiteY4111" fmla="*/ 2663939 h 6533995"/>
              <a:gd name="connsiteX4112" fmla="*/ 2663275 w 11830043"/>
              <a:gd name="connsiteY4112" fmla="*/ 2673681 h 6533995"/>
              <a:gd name="connsiteX4113" fmla="*/ 2653492 w 11830043"/>
              <a:gd name="connsiteY4113" fmla="*/ 2663939 h 6533995"/>
              <a:gd name="connsiteX4114" fmla="*/ 2663275 w 11830043"/>
              <a:gd name="connsiteY4114" fmla="*/ 2654149 h 6533995"/>
              <a:gd name="connsiteX4115" fmla="*/ 2904572 w 11830043"/>
              <a:gd name="connsiteY4115" fmla="*/ 2654145 h 6533995"/>
              <a:gd name="connsiteX4116" fmla="*/ 2914354 w 11830043"/>
              <a:gd name="connsiteY4116" fmla="*/ 2663935 h 6533995"/>
              <a:gd name="connsiteX4117" fmla="*/ 2904572 w 11830043"/>
              <a:gd name="connsiteY4117" fmla="*/ 2673677 h 6533995"/>
              <a:gd name="connsiteX4118" fmla="*/ 2894790 w 11830043"/>
              <a:gd name="connsiteY4118" fmla="*/ 2663935 h 6533995"/>
              <a:gd name="connsiteX4119" fmla="*/ 2904572 w 11830043"/>
              <a:gd name="connsiteY4119" fmla="*/ 2654145 h 6533995"/>
              <a:gd name="connsiteX4120" fmla="*/ 3145750 w 11830043"/>
              <a:gd name="connsiteY4120" fmla="*/ 2654140 h 6533995"/>
              <a:gd name="connsiteX4121" fmla="*/ 3155532 w 11830043"/>
              <a:gd name="connsiteY4121" fmla="*/ 2663930 h 6533995"/>
              <a:gd name="connsiteX4122" fmla="*/ 3145750 w 11830043"/>
              <a:gd name="connsiteY4122" fmla="*/ 2673672 h 6533995"/>
              <a:gd name="connsiteX4123" fmla="*/ 3136032 w 11830043"/>
              <a:gd name="connsiteY4123" fmla="*/ 2663930 h 6533995"/>
              <a:gd name="connsiteX4124" fmla="*/ 3145750 w 11830043"/>
              <a:gd name="connsiteY4124" fmla="*/ 2654140 h 6533995"/>
              <a:gd name="connsiteX4125" fmla="*/ 3386958 w 11830043"/>
              <a:gd name="connsiteY4125" fmla="*/ 2654135 h 6533995"/>
              <a:gd name="connsiteX4126" fmla="*/ 3396743 w 11830043"/>
              <a:gd name="connsiteY4126" fmla="*/ 2663926 h 6533995"/>
              <a:gd name="connsiteX4127" fmla="*/ 3386958 w 11830043"/>
              <a:gd name="connsiteY4127" fmla="*/ 2673668 h 6533995"/>
              <a:gd name="connsiteX4128" fmla="*/ 3377235 w 11830043"/>
              <a:gd name="connsiteY4128" fmla="*/ 2663926 h 6533995"/>
              <a:gd name="connsiteX4129" fmla="*/ 3386958 w 11830043"/>
              <a:gd name="connsiteY4129" fmla="*/ 2654135 h 6533995"/>
              <a:gd name="connsiteX4130" fmla="*/ 3628212 w 11830043"/>
              <a:gd name="connsiteY4130" fmla="*/ 2654130 h 6533995"/>
              <a:gd name="connsiteX4131" fmla="*/ 3637936 w 11830043"/>
              <a:gd name="connsiteY4131" fmla="*/ 2663921 h 6533995"/>
              <a:gd name="connsiteX4132" fmla="*/ 3628212 w 11830043"/>
              <a:gd name="connsiteY4132" fmla="*/ 2673663 h 6533995"/>
              <a:gd name="connsiteX4133" fmla="*/ 3618430 w 11830043"/>
              <a:gd name="connsiteY4133" fmla="*/ 2663921 h 6533995"/>
              <a:gd name="connsiteX4134" fmla="*/ 3628212 w 11830043"/>
              <a:gd name="connsiteY4134" fmla="*/ 2654130 h 6533995"/>
              <a:gd name="connsiteX4135" fmla="*/ 3869430 w 11830043"/>
              <a:gd name="connsiteY4135" fmla="*/ 2654126 h 6533995"/>
              <a:gd name="connsiteX4136" fmla="*/ 3879147 w 11830043"/>
              <a:gd name="connsiteY4136" fmla="*/ 2663916 h 6533995"/>
              <a:gd name="connsiteX4137" fmla="*/ 3869430 w 11830043"/>
              <a:gd name="connsiteY4137" fmla="*/ 2673657 h 6533995"/>
              <a:gd name="connsiteX4138" fmla="*/ 3859647 w 11830043"/>
              <a:gd name="connsiteY4138" fmla="*/ 2663916 h 6533995"/>
              <a:gd name="connsiteX4139" fmla="*/ 3869430 w 11830043"/>
              <a:gd name="connsiteY4139" fmla="*/ 2654126 h 6533995"/>
              <a:gd name="connsiteX4140" fmla="*/ 4110581 w 11830043"/>
              <a:gd name="connsiteY4140" fmla="*/ 2654121 h 6533995"/>
              <a:gd name="connsiteX4141" fmla="*/ 4120362 w 11830043"/>
              <a:gd name="connsiteY4141" fmla="*/ 2663911 h 6533995"/>
              <a:gd name="connsiteX4142" fmla="*/ 4110581 w 11830043"/>
              <a:gd name="connsiteY4142" fmla="*/ 2673652 h 6533995"/>
              <a:gd name="connsiteX4143" fmla="*/ 4100799 w 11830043"/>
              <a:gd name="connsiteY4143" fmla="*/ 2663911 h 6533995"/>
              <a:gd name="connsiteX4144" fmla="*/ 4110581 w 11830043"/>
              <a:gd name="connsiteY4144" fmla="*/ 2654121 h 6533995"/>
              <a:gd name="connsiteX4145" fmla="*/ 4351806 w 11830043"/>
              <a:gd name="connsiteY4145" fmla="*/ 2654117 h 6533995"/>
              <a:gd name="connsiteX4146" fmla="*/ 4361580 w 11830043"/>
              <a:gd name="connsiteY4146" fmla="*/ 2663907 h 6533995"/>
              <a:gd name="connsiteX4147" fmla="*/ 4351806 w 11830043"/>
              <a:gd name="connsiteY4147" fmla="*/ 2673646 h 6533995"/>
              <a:gd name="connsiteX4148" fmla="*/ 4342006 w 11830043"/>
              <a:gd name="connsiteY4148" fmla="*/ 2663907 h 6533995"/>
              <a:gd name="connsiteX4149" fmla="*/ 4351806 w 11830043"/>
              <a:gd name="connsiteY4149" fmla="*/ 2654117 h 6533995"/>
              <a:gd name="connsiteX4150" fmla="*/ 4593017 w 11830043"/>
              <a:gd name="connsiteY4150" fmla="*/ 2654112 h 6533995"/>
              <a:gd name="connsiteX4151" fmla="*/ 4602795 w 11830043"/>
              <a:gd name="connsiteY4151" fmla="*/ 2663902 h 6533995"/>
              <a:gd name="connsiteX4152" fmla="*/ 4593017 w 11830043"/>
              <a:gd name="connsiteY4152" fmla="*/ 2673641 h 6533995"/>
              <a:gd name="connsiteX4153" fmla="*/ 4583304 w 11830043"/>
              <a:gd name="connsiteY4153" fmla="*/ 2663902 h 6533995"/>
              <a:gd name="connsiteX4154" fmla="*/ 4593017 w 11830043"/>
              <a:gd name="connsiteY4154" fmla="*/ 2654112 h 6533995"/>
              <a:gd name="connsiteX4155" fmla="*/ 4834252 w 11830043"/>
              <a:gd name="connsiteY4155" fmla="*/ 2654108 h 6533995"/>
              <a:gd name="connsiteX4156" fmla="*/ 4844040 w 11830043"/>
              <a:gd name="connsiteY4156" fmla="*/ 2663897 h 6533995"/>
              <a:gd name="connsiteX4157" fmla="*/ 4834252 w 11830043"/>
              <a:gd name="connsiteY4157" fmla="*/ 2673635 h 6533995"/>
              <a:gd name="connsiteX4158" fmla="*/ 4824534 w 11830043"/>
              <a:gd name="connsiteY4158" fmla="*/ 2663897 h 6533995"/>
              <a:gd name="connsiteX4159" fmla="*/ 4834252 w 11830043"/>
              <a:gd name="connsiteY4159" fmla="*/ 2654108 h 6533995"/>
              <a:gd name="connsiteX4160" fmla="*/ 5075485 w 11830043"/>
              <a:gd name="connsiteY4160" fmla="*/ 2654103 h 6533995"/>
              <a:gd name="connsiteX4161" fmla="*/ 5085202 w 11830043"/>
              <a:gd name="connsiteY4161" fmla="*/ 2663891 h 6533995"/>
              <a:gd name="connsiteX4162" fmla="*/ 5075485 w 11830043"/>
              <a:gd name="connsiteY4162" fmla="*/ 2673630 h 6533995"/>
              <a:gd name="connsiteX4163" fmla="*/ 5065705 w 11830043"/>
              <a:gd name="connsiteY4163" fmla="*/ 2663891 h 6533995"/>
              <a:gd name="connsiteX4164" fmla="*/ 5075485 w 11830043"/>
              <a:gd name="connsiteY4164" fmla="*/ 2654103 h 6533995"/>
              <a:gd name="connsiteX4165" fmla="*/ 5316710 w 11830043"/>
              <a:gd name="connsiteY4165" fmla="*/ 2654098 h 6533995"/>
              <a:gd name="connsiteX4166" fmla="*/ 5326429 w 11830043"/>
              <a:gd name="connsiteY4166" fmla="*/ 2663887 h 6533995"/>
              <a:gd name="connsiteX4167" fmla="*/ 5316710 w 11830043"/>
              <a:gd name="connsiteY4167" fmla="*/ 2673624 h 6533995"/>
              <a:gd name="connsiteX4168" fmla="*/ 5306924 w 11830043"/>
              <a:gd name="connsiteY4168" fmla="*/ 2663887 h 6533995"/>
              <a:gd name="connsiteX4169" fmla="*/ 5316710 w 11830043"/>
              <a:gd name="connsiteY4169" fmla="*/ 2654098 h 6533995"/>
              <a:gd name="connsiteX4170" fmla="*/ 5557991 w 11830043"/>
              <a:gd name="connsiteY4170" fmla="*/ 2654093 h 6533995"/>
              <a:gd name="connsiteX4171" fmla="*/ 5567774 w 11830043"/>
              <a:gd name="connsiteY4171" fmla="*/ 2663882 h 6533995"/>
              <a:gd name="connsiteX4172" fmla="*/ 5557991 w 11830043"/>
              <a:gd name="connsiteY4172" fmla="*/ 2673619 h 6533995"/>
              <a:gd name="connsiteX4173" fmla="*/ 5548208 w 11830043"/>
              <a:gd name="connsiteY4173" fmla="*/ 2663882 h 6533995"/>
              <a:gd name="connsiteX4174" fmla="*/ 5557991 w 11830043"/>
              <a:gd name="connsiteY4174" fmla="*/ 2654093 h 6533995"/>
              <a:gd name="connsiteX4175" fmla="*/ 5799205 w 11830043"/>
              <a:gd name="connsiteY4175" fmla="*/ 2654089 h 6533995"/>
              <a:gd name="connsiteX4176" fmla="*/ 5808989 w 11830043"/>
              <a:gd name="connsiteY4176" fmla="*/ 2663878 h 6533995"/>
              <a:gd name="connsiteX4177" fmla="*/ 5799205 w 11830043"/>
              <a:gd name="connsiteY4177" fmla="*/ 2673613 h 6533995"/>
              <a:gd name="connsiteX4178" fmla="*/ 5789486 w 11830043"/>
              <a:gd name="connsiteY4178" fmla="*/ 2663878 h 6533995"/>
              <a:gd name="connsiteX4179" fmla="*/ 5799205 w 11830043"/>
              <a:gd name="connsiteY4179" fmla="*/ 2654089 h 6533995"/>
              <a:gd name="connsiteX4180" fmla="*/ 6040432 w 11830043"/>
              <a:gd name="connsiteY4180" fmla="*/ 2654084 h 6533995"/>
              <a:gd name="connsiteX4181" fmla="*/ 6050216 w 11830043"/>
              <a:gd name="connsiteY4181" fmla="*/ 2663873 h 6533995"/>
              <a:gd name="connsiteX4182" fmla="*/ 6040432 w 11830043"/>
              <a:gd name="connsiteY4182" fmla="*/ 2673608 h 6533995"/>
              <a:gd name="connsiteX4183" fmla="*/ 6030712 w 11830043"/>
              <a:gd name="connsiteY4183" fmla="*/ 2663873 h 6533995"/>
              <a:gd name="connsiteX4184" fmla="*/ 6040432 w 11830043"/>
              <a:gd name="connsiteY4184" fmla="*/ 2654084 h 6533995"/>
              <a:gd name="connsiteX4185" fmla="*/ 6281661 w 11830043"/>
              <a:gd name="connsiteY4185" fmla="*/ 2654079 h 6533995"/>
              <a:gd name="connsiteX4186" fmla="*/ 6291381 w 11830043"/>
              <a:gd name="connsiteY4186" fmla="*/ 2663868 h 6533995"/>
              <a:gd name="connsiteX4187" fmla="*/ 6281661 w 11830043"/>
              <a:gd name="connsiteY4187" fmla="*/ 2673603 h 6533995"/>
              <a:gd name="connsiteX4188" fmla="*/ 6271877 w 11830043"/>
              <a:gd name="connsiteY4188" fmla="*/ 2663868 h 6533995"/>
              <a:gd name="connsiteX4189" fmla="*/ 6281661 w 11830043"/>
              <a:gd name="connsiteY4189" fmla="*/ 2654079 h 6533995"/>
              <a:gd name="connsiteX4190" fmla="*/ 6522889 w 11830043"/>
              <a:gd name="connsiteY4190" fmla="*/ 2654075 h 6533995"/>
              <a:gd name="connsiteX4191" fmla="*/ 6532610 w 11830043"/>
              <a:gd name="connsiteY4191" fmla="*/ 2663863 h 6533995"/>
              <a:gd name="connsiteX4192" fmla="*/ 6522889 w 11830043"/>
              <a:gd name="connsiteY4192" fmla="*/ 2673597 h 6533995"/>
              <a:gd name="connsiteX4193" fmla="*/ 6513105 w 11830043"/>
              <a:gd name="connsiteY4193" fmla="*/ 2663863 h 6533995"/>
              <a:gd name="connsiteX4194" fmla="*/ 6522889 w 11830043"/>
              <a:gd name="connsiteY4194" fmla="*/ 2654075 h 6533995"/>
              <a:gd name="connsiteX4195" fmla="*/ 6764118 w 11830043"/>
              <a:gd name="connsiteY4195" fmla="*/ 2654070 h 6533995"/>
              <a:gd name="connsiteX4196" fmla="*/ 6773902 w 11830043"/>
              <a:gd name="connsiteY4196" fmla="*/ 2663859 h 6533995"/>
              <a:gd name="connsiteX4197" fmla="*/ 6764118 w 11830043"/>
              <a:gd name="connsiteY4197" fmla="*/ 2673591 h 6533995"/>
              <a:gd name="connsiteX4198" fmla="*/ 6754335 w 11830043"/>
              <a:gd name="connsiteY4198" fmla="*/ 2663859 h 6533995"/>
              <a:gd name="connsiteX4199" fmla="*/ 6764118 w 11830043"/>
              <a:gd name="connsiteY4199" fmla="*/ 2654070 h 6533995"/>
              <a:gd name="connsiteX4200" fmla="*/ 7005346 w 11830043"/>
              <a:gd name="connsiteY4200" fmla="*/ 2654066 h 6533995"/>
              <a:gd name="connsiteX4201" fmla="*/ 7015130 w 11830043"/>
              <a:gd name="connsiteY4201" fmla="*/ 2663854 h 6533995"/>
              <a:gd name="connsiteX4202" fmla="*/ 7005346 w 11830043"/>
              <a:gd name="connsiteY4202" fmla="*/ 2673585 h 6533995"/>
              <a:gd name="connsiteX4203" fmla="*/ 6995626 w 11830043"/>
              <a:gd name="connsiteY4203" fmla="*/ 2663854 h 6533995"/>
              <a:gd name="connsiteX4204" fmla="*/ 7005346 w 11830043"/>
              <a:gd name="connsiteY4204" fmla="*/ 2654066 h 6533995"/>
              <a:gd name="connsiteX4205" fmla="*/ 7246575 w 11830043"/>
              <a:gd name="connsiteY4205" fmla="*/ 2654061 h 6533995"/>
              <a:gd name="connsiteX4206" fmla="*/ 7256359 w 11830043"/>
              <a:gd name="connsiteY4206" fmla="*/ 2663850 h 6533995"/>
              <a:gd name="connsiteX4207" fmla="*/ 7246575 w 11830043"/>
              <a:gd name="connsiteY4207" fmla="*/ 2673580 h 6533995"/>
              <a:gd name="connsiteX4208" fmla="*/ 7236855 w 11830043"/>
              <a:gd name="connsiteY4208" fmla="*/ 2663850 h 6533995"/>
              <a:gd name="connsiteX4209" fmla="*/ 7246575 w 11830043"/>
              <a:gd name="connsiteY4209" fmla="*/ 2654061 h 6533995"/>
              <a:gd name="connsiteX4210" fmla="*/ 7487803 w 11830043"/>
              <a:gd name="connsiteY4210" fmla="*/ 2654056 h 6533995"/>
              <a:gd name="connsiteX4211" fmla="*/ 7497524 w 11830043"/>
              <a:gd name="connsiteY4211" fmla="*/ 2663845 h 6533995"/>
              <a:gd name="connsiteX4212" fmla="*/ 7487803 w 11830043"/>
              <a:gd name="connsiteY4212" fmla="*/ 2673574 h 6533995"/>
              <a:gd name="connsiteX4213" fmla="*/ 7478019 w 11830043"/>
              <a:gd name="connsiteY4213" fmla="*/ 2663845 h 6533995"/>
              <a:gd name="connsiteX4214" fmla="*/ 7487803 w 11830043"/>
              <a:gd name="connsiteY4214" fmla="*/ 2654056 h 6533995"/>
              <a:gd name="connsiteX4215" fmla="*/ 7729032 w 11830043"/>
              <a:gd name="connsiteY4215" fmla="*/ 2654051 h 6533995"/>
              <a:gd name="connsiteX4216" fmla="*/ 7738753 w 11830043"/>
              <a:gd name="connsiteY4216" fmla="*/ 2663839 h 6533995"/>
              <a:gd name="connsiteX4217" fmla="*/ 7729032 w 11830043"/>
              <a:gd name="connsiteY4217" fmla="*/ 2673569 h 6533995"/>
              <a:gd name="connsiteX4218" fmla="*/ 7719249 w 11830043"/>
              <a:gd name="connsiteY4218" fmla="*/ 2663839 h 6533995"/>
              <a:gd name="connsiteX4219" fmla="*/ 7729032 w 11830043"/>
              <a:gd name="connsiteY4219" fmla="*/ 2654051 h 6533995"/>
              <a:gd name="connsiteX4220" fmla="*/ 7970260 w 11830043"/>
              <a:gd name="connsiteY4220" fmla="*/ 2654047 h 6533995"/>
              <a:gd name="connsiteX4221" fmla="*/ 7980044 w 11830043"/>
              <a:gd name="connsiteY4221" fmla="*/ 2663834 h 6533995"/>
              <a:gd name="connsiteX4222" fmla="*/ 7970260 w 11830043"/>
              <a:gd name="connsiteY4222" fmla="*/ 2673563 h 6533995"/>
              <a:gd name="connsiteX4223" fmla="*/ 7960477 w 11830043"/>
              <a:gd name="connsiteY4223" fmla="*/ 2663834 h 6533995"/>
              <a:gd name="connsiteX4224" fmla="*/ 7970260 w 11830043"/>
              <a:gd name="connsiteY4224" fmla="*/ 2654047 h 6533995"/>
              <a:gd name="connsiteX4225" fmla="*/ 8211553 w 11830043"/>
              <a:gd name="connsiteY4225" fmla="*/ 2654042 h 6533995"/>
              <a:gd name="connsiteX4226" fmla="*/ 8221273 w 11830043"/>
              <a:gd name="connsiteY4226" fmla="*/ 2663830 h 6533995"/>
              <a:gd name="connsiteX4227" fmla="*/ 8211553 w 11830043"/>
              <a:gd name="connsiteY4227" fmla="*/ 2673558 h 6533995"/>
              <a:gd name="connsiteX4228" fmla="*/ 8201769 w 11830043"/>
              <a:gd name="connsiteY4228" fmla="*/ 2663830 h 6533995"/>
              <a:gd name="connsiteX4229" fmla="*/ 8211553 w 11830043"/>
              <a:gd name="connsiteY4229" fmla="*/ 2654042 h 6533995"/>
              <a:gd name="connsiteX4230" fmla="*/ 8452781 w 11830043"/>
              <a:gd name="connsiteY4230" fmla="*/ 2654038 h 6533995"/>
              <a:gd name="connsiteX4231" fmla="*/ 8462566 w 11830043"/>
              <a:gd name="connsiteY4231" fmla="*/ 2663825 h 6533995"/>
              <a:gd name="connsiteX4232" fmla="*/ 8452781 w 11830043"/>
              <a:gd name="connsiteY4232" fmla="*/ 2673553 h 6533995"/>
              <a:gd name="connsiteX4233" fmla="*/ 8443061 w 11830043"/>
              <a:gd name="connsiteY4233" fmla="*/ 2663825 h 6533995"/>
              <a:gd name="connsiteX4234" fmla="*/ 8452781 w 11830043"/>
              <a:gd name="connsiteY4234" fmla="*/ 2654038 h 6533995"/>
              <a:gd name="connsiteX4235" fmla="*/ 8694009 w 11830043"/>
              <a:gd name="connsiteY4235" fmla="*/ 2654033 h 6533995"/>
              <a:gd name="connsiteX4236" fmla="*/ 8703730 w 11830043"/>
              <a:gd name="connsiteY4236" fmla="*/ 2663820 h 6533995"/>
              <a:gd name="connsiteX4237" fmla="*/ 8694009 w 11830043"/>
              <a:gd name="connsiteY4237" fmla="*/ 2673548 h 6533995"/>
              <a:gd name="connsiteX4238" fmla="*/ 8684289 w 11830043"/>
              <a:gd name="connsiteY4238" fmla="*/ 2663820 h 6533995"/>
              <a:gd name="connsiteX4239" fmla="*/ 8694009 w 11830043"/>
              <a:gd name="connsiteY4239" fmla="*/ 2654033 h 6533995"/>
              <a:gd name="connsiteX4240" fmla="*/ 8935237 w 11830043"/>
              <a:gd name="connsiteY4240" fmla="*/ 2654029 h 6533995"/>
              <a:gd name="connsiteX4241" fmla="*/ 8944958 w 11830043"/>
              <a:gd name="connsiteY4241" fmla="*/ 2663815 h 6533995"/>
              <a:gd name="connsiteX4242" fmla="*/ 8935237 w 11830043"/>
              <a:gd name="connsiteY4242" fmla="*/ 2673543 h 6533995"/>
              <a:gd name="connsiteX4243" fmla="*/ 8925454 w 11830043"/>
              <a:gd name="connsiteY4243" fmla="*/ 2663815 h 6533995"/>
              <a:gd name="connsiteX4244" fmla="*/ 8935237 w 11830043"/>
              <a:gd name="connsiteY4244" fmla="*/ 2654029 h 6533995"/>
              <a:gd name="connsiteX4245" fmla="*/ 9176467 w 11830043"/>
              <a:gd name="connsiteY4245" fmla="*/ 2654024 h 6533995"/>
              <a:gd name="connsiteX4246" fmla="*/ 9186187 w 11830043"/>
              <a:gd name="connsiteY4246" fmla="*/ 2663811 h 6533995"/>
              <a:gd name="connsiteX4247" fmla="*/ 9176467 w 11830043"/>
              <a:gd name="connsiteY4247" fmla="*/ 2673537 h 6533995"/>
              <a:gd name="connsiteX4248" fmla="*/ 9166683 w 11830043"/>
              <a:gd name="connsiteY4248" fmla="*/ 2663811 h 6533995"/>
              <a:gd name="connsiteX4249" fmla="*/ 9176467 w 11830043"/>
              <a:gd name="connsiteY4249" fmla="*/ 2654024 h 6533995"/>
              <a:gd name="connsiteX4250" fmla="*/ 9417695 w 11830043"/>
              <a:gd name="connsiteY4250" fmla="*/ 2654019 h 6533995"/>
              <a:gd name="connsiteX4251" fmla="*/ 9427416 w 11830043"/>
              <a:gd name="connsiteY4251" fmla="*/ 2663806 h 6533995"/>
              <a:gd name="connsiteX4252" fmla="*/ 9417695 w 11830043"/>
              <a:gd name="connsiteY4252" fmla="*/ 2673532 h 6533995"/>
              <a:gd name="connsiteX4253" fmla="*/ 9407911 w 11830043"/>
              <a:gd name="connsiteY4253" fmla="*/ 2663806 h 6533995"/>
              <a:gd name="connsiteX4254" fmla="*/ 9417695 w 11830043"/>
              <a:gd name="connsiteY4254" fmla="*/ 2654019 h 6533995"/>
              <a:gd name="connsiteX4255" fmla="*/ 9649203 w 11830043"/>
              <a:gd name="connsiteY4255" fmla="*/ 2412937 h 6533995"/>
              <a:gd name="connsiteX4256" fmla="*/ 9658923 w 11830043"/>
              <a:gd name="connsiteY4256" fmla="*/ 2422672 h 6533995"/>
              <a:gd name="connsiteX4257" fmla="*/ 9649203 w 11830043"/>
              <a:gd name="connsiteY4257" fmla="*/ 2432459 h 6533995"/>
              <a:gd name="connsiteX4258" fmla="*/ 9639483 w 11830043"/>
              <a:gd name="connsiteY4258" fmla="*/ 2422672 h 6533995"/>
              <a:gd name="connsiteX4259" fmla="*/ 9649203 w 11830043"/>
              <a:gd name="connsiteY4259" fmla="*/ 2412937 h 6533995"/>
              <a:gd name="connsiteX4260" fmla="*/ 9890432 w 11830043"/>
              <a:gd name="connsiteY4260" fmla="*/ 2412933 h 6533995"/>
              <a:gd name="connsiteX4261" fmla="*/ 9900152 w 11830043"/>
              <a:gd name="connsiteY4261" fmla="*/ 2422668 h 6533995"/>
              <a:gd name="connsiteX4262" fmla="*/ 9890432 w 11830043"/>
              <a:gd name="connsiteY4262" fmla="*/ 2432457 h 6533995"/>
              <a:gd name="connsiteX4263" fmla="*/ 9880648 w 11830043"/>
              <a:gd name="connsiteY4263" fmla="*/ 2422668 h 6533995"/>
              <a:gd name="connsiteX4264" fmla="*/ 9890432 w 11830043"/>
              <a:gd name="connsiteY4264" fmla="*/ 2412933 h 6533995"/>
              <a:gd name="connsiteX4265" fmla="*/ 10131660 w 11830043"/>
              <a:gd name="connsiteY4265" fmla="*/ 2412930 h 6533995"/>
              <a:gd name="connsiteX4266" fmla="*/ 10141444 w 11830043"/>
              <a:gd name="connsiteY4266" fmla="*/ 2422665 h 6533995"/>
              <a:gd name="connsiteX4267" fmla="*/ 10131660 w 11830043"/>
              <a:gd name="connsiteY4267" fmla="*/ 2432453 h 6533995"/>
              <a:gd name="connsiteX4268" fmla="*/ 10121940 w 11830043"/>
              <a:gd name="connsiteY4268" fmla="*/ 2422665 h 6533995"/>
              <a:gd name="connsiteX4269" fmla="*/ 10131660 w 11830043"/>
              <a:gd name="connsiteY4269" fmla="*/ 2412930 h 6533995"/>
              <a:gd name="connsiteX4270" fmla="*/ 10372888 w 11830043"/>
              <a:gd name="connsiteY4270" fmla="*/ 2412926 h 6533995"/>
              <a:gd name="connsiteX4271" fmla="*/ 10382673 w 11830043"/>
              <a:gd name="connsiteY4271" fmla="*/ 2422661 h 6533995"/>
              <a:gd name="connsiteX4272" fmla="*/ 10372888 w 11830043"/>
              <a:gd name="connsiteY4272" fmla="*/ 2432449 h 6533995"/>
              <a:gd name="connsiteX4273" fmla="*/ 10363168 w 11830043"/>
              <a:gd name="connsiteY4273" fmla="*/ 2422661 h 6533995"/>
              <a:gd name="connsiteX4274" fmla="*/ 10372888 w 11830043"/>
              <a:gd name="connsiteY4274" fmla="*/ 2412926 h 6533995"/>
              <a:gd name="connsiteX4275" fmla="*/ 10614116 w 11830043"/>
              <a:gd name="connsiteY4275" fmla="*/ 2412922 h 6533995"/>
              <a:gd name="connsiteX4276" fmla="*/ 10623901 w 11830043"/>
              <a:gd name="connsiteY4276" fmla="*/ 2422657 h 6533995"/>
              <a:gd name="connsiteX4277" fmla="*/ 10614116 w 11830043"/>
              <a:gd name="connsiteY4277" fmla="*/ 2432446 h 6533995"/>
              <a:gd name="connsiteX4278" fmla="*/ 10604396 w 11830043"/>
              <a:gd name="connsiteY4278" fmla="*/ 2422657 h 6533995"/>
              <a:gd name="connsiteX4279" fmla="*/ 10614116 w 11830043"/>
              <a:gd name="connsiteY4279" fmla="*/ 2412922 h 6533995"/>
              <a:gd name="connsiteX4280" fmla="*/ 10855345 w 11830043"/>
              <a:gd name="connsiteY4280" fmla="*/ 2412919 h 6533995"/>
              <a:gd name="connsiteX4281" fmla="*/ 10865065 w 11830043"/>
              <a:gd name="connsiteY4281" fmla="*/ 2422653 h 6533995"/>
              <a:gd name="connsiteX4282" fmla="*/ 10855345 w 11830043"/>
              <a:gd name="connsiteY4282" fmla="*/ 2432442 h 6533995"/>
              <a:gd name="connsiteX4283" fmla="*/ 10845625 w 11830043"/>
              <a:gd name="connsiteY4283" fmla="*/ 2422653 h 6533995"/>
              <a:gd name="connsiteX4284" fmla="*/ 10855345 w 11830043"/>
              <a:gd name="connsiteY4284" fmla="*/ 2412919 h 6533995"/>
              <a:gd name="connsiteX4285" fmla="*/ 11096574 w 11830043"/>
              <a:gd name="connsiteY4285" fmla="*/ 2412916 h 6533995"/>
              <a:gd name="connsiteX4286" fmla="*/ 11106294 w 11830043"/>
              <a:gd name="connsiteY4286" fmla="*/ 2422650 h 6533995"/>
              <a:gd name="connsiteX4287" fmla="*/ 11096574 w 11830043"/>
              <a:gd name="connsiteY4287" fmla="*/ 2432438 h 6533995"/>
              <a:gd name="connsiteX4288" fmla="*/ 11086790 w 11830043"/>
              <a:gd name="connsiteY4288" fmla="*/ 2422650 h 6533995"/>
              <a:gd name="connsiteX4289" fmla="*/ 11096574 w 11830043"/>
              <a:gd name="connsiteY4289" fmla="*/ 2412916 h 6533995"/>
              <a:gd name="connsiteX4290" fmla="*/ 11337802 w 11830043"/>
              <a:gd name="connsiteY4290" fmla="*/ 2412912 h 6533995"/>
              <a:gd name="connsiteX4291" fmla="*/ 11347587 w 11830043"/>
              <a:gd name="connsiteY4291" fmla="*/ 2422646 h 6533995"/>
              <a:gd name="connsiteX4292" fmla="*/ 11337802 w 11830043"/>
              <a:gd name="connsiteY4292" fmla="*/ 2432435 h 6533995"/>
              <a:gd name="connsiteX4293" fmla="*/ 11328082 w 11830043"/>
              <a:gd name="connsiteY4293" fmla="*/ 2422646 h 6533995"/>
              <a:gd name="connsiteX4294" fmla="*/ 11337802 w 11830043"/>
              <a:gd name="connsiteY4294" fmla="*/ 2412912 h 6533995"/>
              <a:gd name="connsiteX4295" fmla="*/ 11579030 w 11830043"/>
              <a:gd name="connsiteY4295" fmla="*/ 2412909 h 6533995"/>
              <a:gd name="connsiteX4296" fmla="*/ 11588815 w 11830043"/>
              <a:gd name="connsiteY4296" fmla="*/ 2422642 h 6533995"/>
              <a:gd name="connsiteX4297" fmla="*/ 11579030 w 11830043"/>
              <a:gd name="connsiteY4297" fmla="*/ 2432431 h 6533995"/>
              <a:gd name="connsiteX4298" fmla="*/ 11569310 w 11830043"/>
              <a:gd name="connsiteY4298" fmla="*/ 2422642 h 6533995"/>
              <a:gd name="connsiteX4299" fmla="*/ 11579030 w 11830043"/>
              <a:gd name="connsiteY4299" fmla="*/ 2412909 h 6533995"/>
              <a:gd name="connsiteX4300" fmla="*/ 11820259 w 11830043"/>
              <a:gd name="connsiteY4300" fmla="*/ 2412906 h 6533995"/>
              <a:gd name="connsiteX4301" fmla="*/ 11830043 w 11830043"/>
              <a:gd name="connsiteY4301" fmla="*/ 2422639 h 6533995"/>
              <a:gd name="connsiteX4302" fmla="*/ 11820259 w 11830043"/>
              <a:gd name="connsiteY4302" fmla="*/ 2432427 h 6533995"/>
              <a:gd name="connsiteX4303" fmla="*/ 11810539 w 11830043"/>
              <a:gd name="connsiteY4303" fmla="*/ 2422639 h 6533995"/>
              <a:gd name="connsiteX4304" fmla="*/ 11820259 w 11830043"/>
              <a:gd name="connsiteY4304" fmla="*/ 2412906 h 6533995"/>
              <a:gd name="connsiteX4305" fmla="*/ 9721 w 11830043"/>
              <a:gd name="connsiteY4305" fmla="*/ 2412902 h 6533995"/>
              <a:gd name="connsiteX4306" fmla="*/ 19505 w 11830043"/>
              <a:gd name="connsiteY4306" fmla="*/ 2422635 h 6533995"/>
              <a:gd name="connsiteX4307" fmla="*/ 9721 w 11830043"/>
              <a:gd name="connsiteY4307" fmla="*/ 2432424 h 6533995"/>
              <a:gd name="connsiteX4308" fmla="*/ 2 w 11830043"/>
              <a:gd name="connsiteY4308" fmla="*/ 2422635 h 6533995"/>
              <a:gd name="connsiteX4309" fmla="*/ 9721 w 11830043"/>
              <a:gd name="connsiteY4309" fmla="*/ 2412902 h 6533995"/>
              <a:gd name="connsiteX4310" fmla="*/ 251005 w 11830043"/>
              <a:gd name="connsiteY4310" fmla="*/ 2412898 h 6533995"/>
              <a:gd name="connsiteX4311" fmla="*/ 260789 w 11830043"/>
              <a:gd name="connsiteY4311" fmla="*/ 2422631 h 6533995"/>
              <a:gd name="connsiteX4312" fmla="*/ 251005 w 11830043"/>
              <a:gd name="connsiteY4312" fmla="*/ 2432420 h 6533995"/>
              <a:gd name="connsiteX4313" fmla="*/ 241285 w 11830043"/>
              <a:gd name="connsiteY4313" fmla="*/ 2422631 h 6533995"/>
              <a:gd name="connsiteX4314" fmla="*/ 251005 w 11830043"/>
              <a:gd name="connsiteY4314" fmla="*/ 2412898 h 6533995"/>
              <a:gd name="connsiteX4315" fmla="*/ 492224 w 11830043"/>
              <a:gd name="connsiteY4315" fmla="*/ 2412895 h 6533995"/>
              <a:gd name="connsiteX4316" fmla="*/ 501944 w 11830043"/>
              <a:gd name="connsiteY4316" fmla="*/ 2422628 h 6533995"/>
              <a:gd name="connsiteX4317" fmla="*/ 492224 w 11830043"/>
              <a:gd name="connsiteY4317" fmla="*/ 2432416 h 6533995"/>
              <a:gd name="connsiteX4318" fmla="*/ 482440 w 11830043"/>
              <a:gd name="connsiteY4318" fmla="*/ 2422628 h 6533995"/>
              <a:gd name="connsiteX4319" fmla="*/ 492224 w 11830043"/>
              <a:gd name="connsiteY4319" fmla="*/ 2412895 h 6533995"/>
              <a:gd name="connsiteX4320" fmla="*/ 733445 w 11830043"/>
              <a:gd name="connsiteY4320" fmla="*/ 2412891 h 6533995"/>
              <a:gd name="connsiteX4321" fmla="*/ 743165 w 11830043"/>
              <a:gd name="connsiteY4321" fmla="*/ 2422624 h 6533995"/>
              <a:gd name="connsiteX4322" fmla="*/ 733445 w 11830043"/>
              <a:gd name="connsiteY4322" fmla="*/ 2432412 h 6533995"/>
              <a:gd name="connsiteX4323" fmla="*/ 723661 w 11830043"/>
              <a:gd name="connsiteY4323" fmla="*/ 2422624 h 6533995"/>
              <a:gd name="connsiteX4324" fmla="*/ 733445 w 11830043"/>
              <a:gd name="connsiteY4324" fmla="*/ 2412891 h 6533995"/>
              <a:gd name="connsiteX4325" fmla="*/ 974665 w 11830043"/>
              <a:gd name="connsiteY4325" fmla="*/ 2412888 h 6533995"/>
              <a:gd name="connsiteX4326" fmla="*/ 984449 w 11830043"/>
              <a:gd name="connsiteY4326" fmla="*/ 2422620 h 6533995"/>
              <a:gd name="connsiteX4327" fmla="*/ 974665 w 11830043"/>
              <a:gd name="connsiteY4327" fmla="*/ 2432409 h 6533995"/>
              <a:gd name="connsiteX4328" fmla="*/ 964945 w 11830043"/>
              <a:gd name="connsiteY4328" fmla="*/ 2422620 h 6533995"/>
              <a:gd name="connsiteX4329" fmla="*/ 974665 w 11830043"/>
              <a:gd name="connsiteY4329" fmla="*/ 2412888 h 6533995"/>
              <a:gd name="connsiteX4330" fmla="*/ 1215885 w 11830043"/>
              <a:gd name="connsiteY4330" fmla="*/ 2412885 h 6533995"/>
              <a:gd name="connsiteX4331" fmla="*/ 1225669 w 11830043"/>
              <a:gd name="connsiteY4331" fmla="*/ 2422617 h 6533995"/>
              <a:gd name="connsiteX4332" fmla="*/ 1215885 w 11830043"/>
              <a:gd name="connsiteY4332" fmla="*/ 2432405 h 6533995"/>
              <a:gd name="connsiteX4333" fmla="*/ 1206165 w 11830043"/>
              <a:gd name="connsiteY4333" fmla="*/ 2422617 h 6533995"/>
              <a:gd name="connsiteX4334" fmla="*/ 1215885 w 11830043"/>
              <a:gd name="connsiteY4334" fmla="*/ 2412885 h 6533995"/>
              <a:gd name="connsiteX4335" fmla="*/ 1457106 w 11830043"/>
              <a:gd name="connsiteY4335" fmla="*/ 2412881 h 6533995"/>
              <a:gd name="connsiteX4336" fmla="*/ 1466826 w 11830043"/>
              <a:gd name="connsiteY4336" fmla="*/ 2422613 h 6533995"/>
              <a:gd name="connsiteX4337" fmla="*/ 1457106 w 11830043"/>
              <a:gd name="connsiteY4337" fmla="*/ 2432401 h 6533995"/>
              <a:gd name="connsiteX4338" fmla="*/ 1447323 w 11830043"/>
              <a:gd name="connsiteY4338" fmla="*/ 2422613 h 6533995"/>
              <a:gd name="connsiteX4339" fmla="*/ 1457106 w 11830043"/>
              <a:gd name="connsiteY4339" fmla="*/ 2412881 h 6533995"/>
              <a:gd name="connsiteX4340" fmla="*/ 1698332 w 11830043"/>
              <a:gd name="connsiteY4340" fmla="*/ 2412878 h 6533995"/>
              <a:gd name="connsiteX4341" fmla="*/ 1708117 w 11830043"/>
              <a:gd name="connsiteY4341" fmla="*/ 2422609 h 6533995"/>
              <a:gd name="connsiteX4342" fmla="*/ 1698332 w 11830043"/>
              <a:gd name="connsiteY4342" fmla="*/ 2432398 h 6533995"/>
              <a:gd name="connsiteX4343" fmla="*/ 1688546 w 11830043"/>
              <a:gd name="connsiteY4343" fmla="*/ 2422609 h 6533995"/>
              <a:gd name="connsiteX4344" fmla="*/ 1698332 w 11830043"/>
              <a:gd name="connsiteY4344" fmla="*/ 2412878 h 6533995"/>
              <a:gd name="connsiteX4345" fmla="*/ 1939580 w 11830043"/>
              <a:gd name="connsiteY4345" fmla="*/ 2412874 h 6533995"/>
              <a:gd name="connsiteX4346" fmla="*/ 1949364 w 11830043"/>
              <a:gd name="connsiteY4346" fmla="*/ 2422605 h 6533995"/>
              <a:gd name="connsiteX4347" fmla="*/ 1939580 w 11830043"/>
              <a:gd name="connsiteY4347" fmla="*/ 2432394 h 6533995"/>
              <a:gd name="connsiteX4348" fmla="*/ 1929860 w 11830043"/>
              <a:gd name="connsiteY4348" fmla="*/ 2422605 h 6533995"/>
              <a:gd name="connsiteX4349" fmla="*/ 1939580 w 11830043"/>
              <a:gd name="connsiteY4349" fmla="*/ 2412874 h 6533995"/>
              <a:gd name="connsiteX4350" fmla="*/ 2180788 w 11830043"/>
              <a:gd name="connsiteY4350" fmla="*/ 2412871 h 6533995"/>
              <a:gd name="connsiteX4351" fmla="*/ 2190580 w 11830043"/>
              <a:gd name="connsiteY4351" fmla="*/ 2422602 h 6533995"/>
              <a:gd name="connsiteX4352" fmla="*/ 2180788 w 11830043"/>
              <a:gd name="connsiteY4352" fmla="*/ 2432390 h 6533995"/>
              <a:gd name="connsiteX4353" fmla="*/ 2171083 w 11830043"/>
              <a:gd name="connsiteY4353" fmla="*/ 2422602 h 6533995"/>
              <a:gd name="connsiteX4354" fmla="*/ 2180788 w 11830043"/>
              <a:gd name="connsiteY4354" fmla="*/ 2412871 h 6533995"/>
              <a:gd name="connsiteX4355" fmla="*/ 2422037 w 11830043"/>
              <a:gd name="connsiteY4355" fmla="*/ 2412868 h 6533995"/>
              <a:gd name="connsiteX4356" fmla="*/ 2431752 w 11830043"/>
              <a:gd name="connsiteY4356" fmla="*/ 2422598 h 6533995"/>
              <a:gd name="connsiteX4357" fmla="*/ 2422037 w 11830043"/>
              <a:gd name="connsiteY4357" fmla="*/ 2432387 h 6533995"/>
              <a:gd name="connsiteX4358" fmla="*/ 2412257 w 11830043"/>
              <a:gd name="connsiteY4358" fmla="*/ 2422598 h 6533995"/>
              <a:gd name="connsiteX4359" fmla="*/ 2422037 w 11830043"/>
              <a:gd name="connsiteY4359" fmla="*/ 2412868 h 6533995"/>
              <a:gd name="connsiteX4360" fmla="*/ 2663275 w 11830043"/>
              <a:gd name="connsiteY4360" fmla="*/ 2412864 h 6533995"/>
              <a:gd name="connsiteX4361" fmla="*/ 2672998 w 11830043"/>
              <a:gd name="connsiteY4361" fmla="*/ 2422594 h 6533995"/>
              <a:gd name="connsiteX4362" fmla="*/ 2663275 w 11830043"/>
              <a:gd name="connsiteY4362" fmla="*/ 2432383 h 6533995"/>
              <a:gd name="connsiteX4363" fmla="*/ 2653491 w 11830043"/>
              <a:gd name="connsiteY4363" fmla="*/ 2422594 h 6533995"/>
              <a:gd name="connsiteX4364" fmla="*/ 2663275 w 11830043"/>
              <a:gd name="connsiteY4364" fmla="*/ 2412864 h 6533995"/>
              <a:gd name="connsiteX4365" fmla="*/ 2904572 w 11830043"/>
              <a:gd name="connsiteY4365" fmla="*/ 2412861 h 6533995"/>
              <a:gd name="connsiteX4366" fmla="*/ 2914354 w 11830043"/>
              <a:gd name="connsiteY4366" fmla="*/ 2422591 h 6533995"/>
              <a:gd name="connsiteX4367" fmla="*/ 2904572 w 11830043"/>
              <a:gd name="connsiteY4367" fmla="*/ 2432379 h 6533995"/>
              <a:gd name="connsiteX4368" fmla="*/ 2894790 w 11830043"/>
              <a:gd name="connsiteY4368" fmla="*/ 2422591 h 6533995"/>
              <a:gd name="connsiteX4369" fmla="*/ 2904572 w 11830043"/>
              <a:gd name="connsiteY4369" fmla="*/ 2412861 h 6533995"/>
              <a:gd name="connsiteX4370" fmla="*/ 3145750 w 11830043"/>
              <a:gd name="connsiteY4370" fmla="*/ 2412858 h 6533995"/>
              <a:gd name="connsiteX4371" fmla="*/ 3155532 w 11830043"/>
              <a:gd name="connsiteY4371" fmla="*/ 2422587 h 6533995"/>
              <a:gd name="connsiteX4372" fmla="*/ 3145750 w 11830043"/>
              <a:gd name="connsiteY4372" fmla="*/ 2432376 h 6533995"/>
              <a:gd name="connsiteX4373" fmla="*/ 3136032 w 11830043"/>
              <a:gd name="connsiteY4373" fmla="*/ 2422587 h 6533995"/>
              <a:gd name="connsiteX4374" fmla="*/ 3145750 w 11830043"/>
              <a:gd name="connsiteY4374" fmla="*/ 2412858 h 6533995"/>
              <a:gd name="connsiteX4375" fmla="*/ 3386958 w 11830043"/>
              <a:gd name="connsiteY4375" fmla="*/ 2412854 h 6533995"/>
              <a:gd name="connsiteX4376" fmla="*/ 3396743 w 11830043"/>
              <a:gd name="connsiteY4376" fmla="*/ 2422583 h 6533995"/>
              <a:gd name="connsiteX4377" fmla="*/ 3386958 w 11830043"/>
              <a:gd name="connsiteY4377" fmla="*/ 2432372 h 6533995"/>
              <a:gd name="connsiteX4378" fmla="*/ 3377235 w 11830043"/>
              <a:gd name="connsiteY4378" fmla="*/ 2422583 h 6533995"/>
              <a:gd name="connsiteX4379" fmla="*/ 3386958 w 11830043"/>
              <a:gd name="connsiteY4379" fmla="*/ 2412854 h 6533995"/>
              <a:gd name="connsiteX4380" fmla="*/ 3628211 w 11830043"/>
              <a:gd name="connsiteY4380" fmla="*/ 2412850 h 6533995"/>
              <a:gd name="connsiteX4381" fmla="*/ 3637936 w 11830043"/>
              <a:gd name="connsiteY4381" fmla="*/ 2422580 h 6533995"/>
              <a:gd name="connsiteX4382" fmla="*/ 3628211 w 11830043"/>
              <a:gd name="connsiteY4382" fmla="*/ 2432368 h 6533995"/>
              <a:gd name="connsiteX4383" fmla="*/ 3618430 w 11830043"/>
              <a:gd name="connsiteY4383" fmla="*/ 2422580 h 6533995"/>
              <a:gd name="connsiteX4384" fmla="*/ 3628211 w 11830043"/>
              <a:gd name="connsiteY4384" fmla="*/ 2412850 h 6533995"/>
              <a:gd name="connsiteX4385" fmla="*/ 3869430 w 11830043"/>
              <a:gd name="connsiteY4385" fmla="*/ 2412847 h 6533995"/>
              <a:gd name="connsiteX4386" fmla="*/ 3879147 w 11830043"/>
              <a:gd name="connsiteY4386" fmla="*/ 2422576 h 6533995"/>
              <a:gd name="connsiteX4387" fmla="*/ 3869430 w 11830043"/>
              <a:gd name="connsiteY4387" fmla="*/ 2432364 h 6533995"/>
              <a:gd name="connsiteX4388" fmla="*/ 3859646 w 11830043"/>
              <a:gd name="connsiteY4388" fmla="*/ 2422576 h 6533995"/>
              <a:gd name="connsiteX4389" fmla="*/ 3869430 w 11830043"/>
              <a:gd name="connsiteY4389" fmla="*/ 2412847 h 6533995"/>
              <a:gd name="connsiteX4390" fmla="*/ 4110581 w 11830043"/>
              <a:gd name="connsiteY4390" fmla="*/ 2412843 h 6533995"/>
              <a:gd name="connsiteX4391" fmla="*/ 4120362 w 11830043"/>
              <a:gd name="connsiteY4391" fmla="*/ 2422572 h 6533995"/>
              <a:gd name="connsiteX4392" fmla="*/ 4110581 w 11830043"/>
              <a:gd name="connsiteY4392" fmla="*/ 2432361 h 6533995"/>
              <a:gd name="connsiteX4393" fmla="*/ 4100799 w 11830043"/>
              <a:gd name="connsiteY4393" fmla="*/ 2422572 h 6533995"/>
              <a:gd name="connsiteX4394" fmla="*/ 4110581 w 11830043"/>
              <a:gd name="connsiteY4394" fmla="*/ 2412843 h 6533995"/>
              <a:gd name="connsiteX4395" fmla="*/ 4351806 w 11830043"/>
              <a:gd name="connsiteY4395" fmla="*/ 2412840 h 6533995"/>
              <a:gd name="connsiteX4396" fmla="*/ 4361580 w 11830043"/>
              <a:gd name="connsiteY4396" fmla="*/ 2422569 h 6533995"/>
              <a:gd name="connsiteX4397" fmla="*/ 4351806 w 11830043"/>
              <a:gd name="connsiteY4397" fmla="*/ 2432357 h 6533995"/>
              <a:gd name="connsiteX4398" fmla="*/ 4342006 w 11830043"/>
              <a:gd name="connsiteY4398" fmla="*/ 2422569 h 6533995"/>
              <a:gd name="connsiteX4399" fmla="*/ 4351806 w 11830043"/>
              <a:gd name="connsiteY4399" fmla="*/ 2412840 h 6533995"/>
              <a:gd name="connsiteX4400" fmla="*/ 4593017 w 11830043"/>
              <a:gd name="connsiteY4400" fmla="*/ 2412837 h 6533995"/>
              <a:gd name="connsiteX4401" fmla="*/ 4602795 w 11830043"/>
              <a:gd name="connsiteY4401" fmla="*/ 2422565 h 6533995"/>
              <a:gd name="connsiteX4402" fmla="*/ 4593017 w 11830043"/>
              <a:gd name="connsiteY4402" fmla="*/ 2432353 h 6533995"/>
              <a:gd name="connsiteX4403" fmla="*/ 4583304 w 11830043"/>
              <a:gd name="connsiteY4403" fmla="*/ 2422565 h 6533995"/>
              <a:gd name="connsiteX4404" fmla="*/ 4593017 w 11830043"/>
              <a:gd name="connsiteY4404" fmla="*/ 2412837 h 6533995"/>
              <a:gd name="connsiteX4405" fmla="*/ 4834252 w 11830043"/>
              <a:gd name="connsiteY4405" fmla="*/ 2412833 h 6533995"/>
              <a:gd name="connsiteX4406" fmla="*/ 4844040 w 11830043"/>
              <a:gd name="connsiteY4406" fmla="*/ 2422561 h 6533995"/>
              <a:gd name="connsiteX4407" fmla="*/ 4834252 w 11830043"/>
              <a:gd name="connsiteY4407" fmla="*/ 2432350 h 6533995"/>
              <a:gd name="connsiteX4408" fmla="*/ 4824534 w 11830043"/>
              <a:gd name="connsiteY4408" fmla="*/ 2422561 h 6533995"/>
              <a:gd name="connsiteX4409" fmla="*/ 4834252 w 11830043"/>
              <a:gd name="connsiteY4409" fmla="*/ 2412833 h 6533995"/>
              <a:gd name="connsiteX4410" fmla="*/ 5075485 w 11830043"/>
              <a:gd name="connsiteY4410" fmla="*/ 2412830 h 6533995"/>
              <a:gd name="connsiteX4411" fmla="*/ 5085201 w 11830043"/>
              <a:gd name="connsiteY4411" fmla="*/ 2422557 h 6533995"/>
              <a:gd name="connsiteX4412" fmla="*/ 5075485 w 11830043"/>
              <a:gd name="connsiteY4412" fmla="*/ 2432346 h 6533995"/>
              <a:gd name="connsiteX4413" fmla="*/ 5065705 w 11830043"/>
              <a:gd name="connsiteY4413" fmla="*/ 2422557 h 6533995"/>
              <a:gd name="connsiteX4414" fmla="*/ 5075485 w 11830043"/>
              <a:gd name="connsiteY4414" fmla="*/ 2412830 h 6533995"/>
              <a:gd name="connsiteX4415" fmla="*/ 5316710 w 11830043"/>
              <a:gd name="connsiteY4415" fmla="*/ 2412826 h 6533995"/>
              <a:gd name="connsiteX4416" fmla="*/ 5326429 w 11830043"/>
              <a:gd name="connsiteY4416" fmla="*/ 2422554 h 6533995"/>
              <a:gd name="connsiteX4417" fmla="*/ 5316710 w 11830043"/>
              <a:gd name="connsiteY4417" fmla="*/ 2432342 h 6533995"/>
              <a:gd name="connsiteX4418" fmla="*/ 5306924 w 11830043"/>
              <a:gd name="connsiteY4418" fmla="*/ 2422554 h 6533995"/>
              <a:gd name="connsiteX4419" fmla="*/ 5316710 w 11830043"/>
              <a:gd name="connsiteY4419" fmla="*/ 2412826 h 6533995"/>
              <a:gd name="connsiteX4420" fmla="*/ 5557991 w 11830043"/>
              <a:gd name="connsiteY4420" fmla="*/ 2412823 h 6533995"/>
              <a:gd name="connsiteX4421" fmla="*/ 5567774 w 11830043"/>
              <a:gd name="connsiteY4421" fmla="*/ 2422550 h 6533995"/>
              <a:gd name="connsiteX4422" fmla="*/ 5557991 w 11830043"/>
              <a:gd name="connsiteY4422" fmla="*/ 2432339 h 6533995"/>
              <a:gd name="connsiteX4423" fmla="*/ 5548208 w 11830043"/>
              <a:gd name="connsiteY4423" fmla="*/ 2422550 h 6533995"/>
              <a:gd name="connsiteX4424" fmla="*/ 5557991 w 11830043"/>
              <a:gd name="connsiteY4424" fmla="*/ 2412823 h 6533995"/>
              <a:gd name="connsiteX4425" fmla="*/ 5799205 w 11830043"/>
              <a:gd name="connsiteY4425" fmla="*/ 2412820 h 6533995"/>
              <a:gd name="connsiteX4426" fmla="*/ 5808989 w 11830043"/>
              <a:gd name="connsiteY4426" fmla="*/ 2422546 h 6533995"/>
              <a:gd name="connsiteX4427" fmla="*/ 5799205 w 11830043"/>
              <a:gd name="connsiteY4427" fmla="*/ 2432335 h 6533995"/>
              <a:gd name="connsiteX4428" fmla="*/ 5789486 w 11830043"/>
              <a:gd name="connsiteY4428" fmla="*/ 2422546 h 6533995"/>
              <a:gd name="connsiteX4429" fmla="*/ 5799205 w 11830043"/>
              <a:gd name="connsiteY4429" fmla="*/ 2412820 h 6533995"/>
              <a:gd name="connsiteX4430" fmla="*/ 6040432 w 11830043"/>
              <a:gd name="connsiteY4430" fmla="*/ 2412816 h 6533995"/>
              <a:gd name="connsiteX4431" fmla="*/ 6050216 w 11830043"/>
              <a:gd name="connsiteY4431" fmla="*/ 2422543 h 6533995"/>
              <a:gd name="connsiteX4432" fmla="*/ 6040432 w 11830043"/>
              <a:gd name="connsiteY4432" fmla="*/ 2432331 h 6533995"/>
              <a:gd name="connsiteX4433" fmla="*/ 6030712 w 11830043"/>
              <a:gd name="connsiteY4433" fmla="*/ 2422543 h 6533995"/>
              <a:gd name="connsiteX4434" fmla="*/ 6040432 w 11830043"/>
              <a:gd name="connsiteY4434" fmla="*/ 2412816 h 6533995"/>
              <a:gd name="connsiteX4435" fmla="*/ 6281661 w 11830043"/>
              <a:gd name="connsiteY4435" fmla="*/ 2412813 h 6533995"/>
              <a:gd name="connsiteX4436" fmla="*/ 6291381 w 11830043"/>
              <a:gd name="connsiteY4436" fmla="*/ 2422539 h 6533995"/>
              <a:gd name="connsiteX4437" fmla="*/ 6281661 w 11830043"/>
              <a:gd name="connsiteY4437" fmla="*/ 2432328 h 6533995"/>
              <a:gd name="connsiteX4438" fmla="*/ 6271877 w 11830043"/>
              <a:gd name="connsiteY4438" fmla="*/ 2422539 h 6533995"/>
              <a:gd name="connsiteX4439" fmla="*/ 6281661 w 11830043"/>
              <a:gd name="connsiteY4439" fmla="*/ 2412813 h 6533995"/>
              <a:gd name="connsiteX4440" fmla="*/ 6522889 w 11830043"/>
              <a:gd name="connsiteY4440" fmla="*/ 2412810 h 6533995"/>
              <a:gd name="connsiteX4441" fmla="*/ 6532610 w 11830043"/>
              <a:gd name="connsiteY4441" fmla="*/ 2422535 h 6533995"/>
              <a:gd name="connsiteX4442" fmla="*/ 6522889 w 11830043"/>
              <a:gd name="connsiteY4442" fmla="*/ 2432324 h 6533995"/>
              <a:gd name="connsiteX4443" fmla="*/ 6513105 w 11830043"/>
              <a:gd name="connsiteY4443" fmla="*/ 2422535 h 6533995"/>
              <a:gd name="connsiteX4444" fmla="*/ 6522889 w 11830043"/>
              <a:gd name="connsiteY4444" fmla="*/ 2412810 h 6533995"/>
              <a:gd name="connsiteX4445" fmla="*/ 6764118 w 11830043"/>
              <a:gd name="connsiteY4445" fmla="*/ 2412806 h 6533995"/>
              <a:gd name="connsiteX4446" fmla="*/ 6773902 w 11830043"/>
              <a:gd name="connsiteY4446" fmla="*/ 2422532 h 6533995"/>
              <a:gd name="connsiteX4447" fmla="*/ 6764118 w 11830043"/>
              <a:gd name="connsiteY4447" fmla="*/ 2432320 h 6533995"/>
              <a:gd name="connsiteX4448" fmla="*/ 6754335 w 11830043"/>
              <a:gd name="connsiteY4448" fmla="*/ 2422532 h 6533995"/>
              <a:gd name="connsiteX4449" fmla="*/ 6764118 w 11830043"/>
              <a:gd name="connsiteY4449" fmla="*/ 2412806 h 6533995"/>
              <a:gd name="connsiteX4450" fmla="*/ 7005346 w 11830043"/>
              <a:gd name="connsiteY4450" fmla="*/ 2412802 h 6533995"/>
              <a:gd name="connsiteX4451" fmla="*/ 7015130 w 11830043"/>
              <a:gd name="connsiteY4451" fmla="*/ 2422528 h 6533995"/>
              <a:gd name="connsiteX4452" fmla="*/ 7005346 w 11830043"/>
              <a:gd name="connsiteY4452" fmla="*/ 2432316 h 6533995"/>
              <a:gd name="connsiteX4453" fmla="*/ 6995626 w 11830043"/>
              <a:gd name="connsiteY4453" fmla="*/ 2422528 h 6533995"/>
              <a:gd name="connsiteX4454" fmla="*/ 7005346 w 11830043"/>
              <a:gd name="connsiteY4454" fmla="*/ 2412802 h 6533995"/>
              <a:gd name="connsiteX4455" fmla="*/ 7246575 w 11830043"/>
              <a:gd name="connsiteY4455" fmla="*/ 2412799 h 6533995"/>
              <a:gd name="connsiteX4456" fmla="*/ 7256359 w 11830043"/>
              <a:gd name="connsiteY4456" fmla="*/ 2422524 h 6533995"/>
              <a:gd name="connsiteX4457" fmla="*/ 7246575 w 11830043"/>
              <a:gd name="connsiteY4457" fmla="*/ 2432313 h 6533995"/>
              <a:gd name="connsiteX4458" fmla="*/ 7236855 w 11830043"/>
              <a:gd name="connsiteY4458" fmla="*/ 2422524 h 6533995"/>
              <a:gd name="connsiteX4459" fmla="*/ 7246575 w 11830043"/>
              <a:gd name="connsiteY4459" fmla="*/ 2412799 h 6533995"/>
              <a:gd name="connsiteX4460" fmla="*/ 7487803 w 11830043"/>
              <a:gd name="connsiteY4460" fmla="*/ 2412795 h 6533995"/>
              <a:gd name="connsiteX4461" fmla="*/ 7497524 w 11830043"/>
              <a:gd name="connsiteY4461" fmla="*/ 2422520 h 6533995"/>
              <a:gd name="connsiteX4462" fmla="*/ 7487803 w 11830043"/>
              <a:gd name="connsiteY4462" fmla="*/ 2432309 h 6533995"/>
              <a:gd name="connsiteX4463" fmla="*/ 7478019 w 11830043"/>
              <a:gd name="connsiteY4463" fmla="*/ 2422520 h 6533995"/>
              <a:gd name="connsiteX4464" fmla="*/ 7487803 w 11830043"/>
              <a:gd name="connsiteY4464" fmla="*/ 2412795 h 6533995"/>
              <a:gd name="connsiteX4465" fmla="*/ 7729032 w 11830043"/>
              <a:gd name="connsiteY4465" fmla="*/ 2412792 h 6533995"/>
              <a:gd name="connsiteX4466" fmla="*/ 7738753 w 11830043"/>
              <a:gd name="connsiteY4466" fmla="*/ 2422517 h 6533995"/>
              <a:gd name="connsiteX4467" fmla="*/ 7729032 w 11830043"/>
              <a:gd name="connsiteY4467" fmla="*/ 2432305 h 6533995"/>
              <a:gd name="connsiteX4468" fmla="*/ 7719249 w 11830043"/>
              <a:gd name="connsiteY4468" fmla="*/ 2422517 h 6533995"/>
              <a:gd name="connsiteX4469" fmla="*/ 7729032 w 11830043"/>
              <a:gd name="connsiteY4469" fmla="*/ 2412792 h 6533995"/>
              <a:gd name="connsiteX4470" fmla="*/ 7970260 w 11830043"/>
              <a:gd name="connsiteY4470" fmla="*/ 2412789 h 6533995"/>
              <a:gd name="connsiteX4471" fmla="*/ 7980044 w 11830043"/>
              <a:gd name="connsiteY4471" fmla="*/ 2422513 h 6533995"/>
              <a:gd name="connsiteX4472" fmla="*/ 7970260 w 11830043"/>
              <a:gd name="connsiteY4472" fmla="*/ 2432302 h 6533995"/>
              <a:gd name="connsiteX4473" fmla="*/ 7960477 w 11830043"/>
              <a:gd name="connsiteY4473" fmla="*/ 2422513 h 6533995"/>
              <a:gd name="connsiteX4474" fmla="*/ 7970260 w 11830043"/>
              <a:gd name="connsiteY4474" fmla="*/ 2412789 h 6533995"/>
              <a:gd name="connsiteX4475" fmla="*/ 8211553 w 11830043"/>
              <a:gd name="connsiteY4475" fmla="*/ 2412785 h 6533995"/>
              <a:gd name="connsiteX4476" fmla="*/ 8221273 w 11830043"/>
              <a:gd name="connsiteY4476" fmla="*/ 2422509 h 6533995"/>
              <a:gd name="connsiteX4477" fmla="*/ 8211553 w 11830043"/>
              <a:gd name="connsiteY4477" fmla="*/ 2432298 h 6533995"/>
              <a:gd name="connsiteX4478" fmla="*/ 8201769 w 11830043"/>
              <a:gd name="connsiteY4478" fmla="*/ 2422509 h 6533995"/>
              <a:gd name="connsiteX4479" fmla="*/ 8211553 w 11830043"/>
              <a:gd name="connsiteY4479" fmla="*/ 2412785 h 6533995"/>
              <a:gd name="connsiteX4480" fmla="*/ 8452781 w 11830043"/>
              <a:gd name="connsiteY4480" fmla="*/ 2412782 h 6533995"/>
              <a:gd name="connsiteX4481" fmla="*/ 8462566 w 11830043"/>
              <a:gd name="connsiteY4481" fmla="*/ 2422506 h 6533995"/>
              <a:gd name="connsiteX4482" fmla="*/ 8452781 w 11830043"/>
              <a:gd name="connsiteY4482" fmla="*/ 2432294 h 6533995"/>
              <a:gd name="connsiteX4483" fmla="*/ 8443061 w 11830043"/>
              <a:gd name="connsiteY4483" fmla="*/ 2422506 h 6533995"/>
              <a:gd name="connsiteX4484" fmla="*/ 8452781 w 11830043"/>
              <a:gd name="connsiteY4484" fmla="*/ 2412782 h 6533995"/>
              <a:gd name="connsiteX4485" fmla="*/ 8694009 w 11830043"/>
              <a:gd name="connsiteY4485" fmla="*/ 2412778 h 6533995"/>
              <a:gd name="connsiteX4486" fmla="*/ 8703730 w 11830043"/>
              <a:gd name="connsiteY4486" fmla="*/ 2422502 h 6533995"/>
              <a:gd name="connsiteX4487" fmla="*/ 8694009 w 11830043"/>
              <a:gd name="connsiteY4487" fmla="*/ 2432291 h 6533995"/>
              <a:gd name="connsiteX4488" fmla="*/ 8684289 w 11830043"/>
              <a:gd name="connsiteY4488" fmla="*/ 2422502 h 6533995"/>
              <a:gd name="connsiteX4489" fmla="*/ 8694009 w 11830043"/>
              <a:gd name="connsiteY4489" fmla="*/ 2412778 h 6533995"/>
              <a:gd name="connsiteX4490" fmla="*/ 8935237 w 11830043"/>
              <a:gd name="connsiteY4490" fmla="*/ 2412775 h 6533995"/>
              <a:gd name="connsiteX4491" fmla="*/ 8944958 w 11830043"/>
              <a:gd name="connsiteY4491" fmla="*/ 2422499 h 6533995"/>
              <a:gd name="connsiteX4492" fmla="*/ 8935237 w 11830043"/>
              <a:gd name="connsiteY4492" fmla="*/ 2432287 h 6533995"/>
              <a:gd name="connsiteX4493" fmla="*/ 8925454 w 11830043"/>
              <a:gd name="connsiteY4493" fmla="*/ 2422499 h 6533995"/>
              <a:gd name="connsiteX4494" fmla="*/ 8935237 w 11830043"/>
              <a:gd name="connsiteY4494" fmla="*/ 2412775 h 6533995"/>
              <a:gd name="connsiteX4495" fmla="*/ 9176467 w 11830043"/>
              <a:gd name="connsiteY4495" fmla="*/ 2412772 h 6533995"/>
              <a:gd name="connsiteX4496" fmla="*/ 9186187 w 11830043"/>
              <a:gd name="connsiteY4496" fmla="*/ 2422495 h 6533995"/>
              <a:gd name="connsiteX4497" fmla="*/ 9176467 w 11830043"/>
              <a:gd name="connsiteY4497" fmla="*/ 2432283 h 6533995"/>
              <a:gd name="connsiteX4498" fmla="*/ 9166683 w 11830043"/>
              <a:gd name="connsiteY4498" fmla="*/ 2422495 h 6533995"/>
              <a:gd name="connsiteX4499" fmla="*/ 9176467 w 11830043"/>
              <a:gd name="connsiteY4499" fmla="*/ 2412772 h 6533995"/>
              <a:gd name="connsiteX4500" fmla="*/ 9417695 w 11830043"/>
              <a:gd name="connsiteY4500" fmla="*/ 2412768 h 6533995"/>
              <a:gd name="connsiteX4501" fmla="*/ 9427416 w 11830043"/>
              <a:gd name="connsiteY4501" fmla="*/ 2422492 h 6533995"/>
              <a:gd name="connsiteX4502" fmla="*/ 9417695 w 11830043"/>
              <a:gd name="connsiteY4502" fmla="*/ 2432279 h 6533995"/>
              <a:gd name="connsiteX4503" fmla="*/ 9407911 w 11830043"/>
              <a:gd name="connsiteY4503" fmla="*/ 2422492 h 6533995"/>
              <a:gd name="connsiteX4504" fmla="*/ 9417695 w 11830043"/>
              <a:gd name="connsiteY4504" fmla="*/ 2412768 h 6533995"/>
              <a:gd name="connsiteX4505" fmla="*/ 9649203 w 11830043"/>
              <a:gd name="connsiteY4505" fmla="*/ 2171571 h 6533995"/>
              <a:gd name="connsiteX4506" fmla="*/ 9658923 w 11830043"/>
              <a:gd name="connsiteY4506" fmla="*/ 2181305 h 6533995"/>
              <a:gd name="connsiteX4507" fmla="*/ 9649203 w 11830043"/>
              <a:gd name="connsiteY4507" fmla="*/ 2191108 h 6533995"/>
              <a:gd name="connsiteX4508" fmla="*/ 9639483 w 11830043"/>
              <a:gd name="connsiteY4508" fmla="*/ 2181305 h 6533995"/>
              <a:gd name="connsiteX4509" fmla="*/ 9649203 w 11830043"/>
              <a:gd name="connsiteY4509" fmla="*/ 2171571 h 6533995"/>
              <a:gd name="connsiteX4510" fmla="*/ 9890432 w 11830043"/>
              <a:gd name="connsiteY4510" fmla="*/ 2171569 h 6533995"/>
              <a:gd name="connsiteX4511" fmla="*/ 9900152 w 11830043"/>
              <a:gd name="connsiteY4511" fmla="*/ 2181304 h 6533995"/>
              <a:gd name="connsiteX4512" fmla="*/ 9890432 w 11830043"/>
              <a:gd name="connsiteY4512" fmla="*/ 2191107 h 6533995"/>
              <a:gd name="connsiteX4513" fmla="*/ 9880648 w 11830043"/>
              <a:gd name="connsiteY4513" fmla="*/ 2181304 h 6533995"/>
              <a:gd name="connsiteX4514" fmla="*/ 9890432 w 11830043"/>
              <a:gd name="connsiteY4514" fmla="*/ 2171569 h 6533995"/>
              <a:gd name="connsiteX4515" fmla="*/ 10131660 w 11830043"/>
              <a:gd name="connsiteY4515" fmla="*/ 2171568 h 6533995"/>
              <a:gd name="connsiteX4516" fmla="*/ 10141444 w 11830043"/>
              <a:gd name="connsiteY4516" fmla="*/ 2181302 h 6533995"/>
              <a:gd name="connsiteX4517" fmla="*/ 10131660 w 11830043"/>
              <a:gd name="connsiteY4517" fmla="*/ 2191106 h 6533995"/>
              <a:gd name="connsiteX4518" fmla="*/ 10121940 w 11830043"/>
              <a:gd name="connsiteY4518" fmla="*/ 2181302 h 6533995"/>
              <a:gd name="connsiteX4519" fmla="*/ 10131660 w 11830043"/>
              <a:gd name="connsiteY4519" fmla="*/ 2171568 h 6533995"/>
              <a:gd name="connsiteX4520" fmla="*/ 10372888 w 11830043"/>
              <a:gd name="connsiteY4520" fmla="*/ 2171567 h 6533995"/>
              <a:gd name="connsiteX4521" fmla="*/ 10382673 w 11830043"/>
              <a:gd name="connsiteY4521" fmla="*/ 2181300 h 6533995"/>
              <a:gd name="connsiteX4522" fmla="*/ 10372888 w 11830043"/>
              <a:gd name="connsiteY4522" fmla="*/ 2191104 h 6533995"/>
              <a:gd name="connsiteX4523" fmla="*/ 10363168 w 11830043"/>
              <a:gd name="connsiteY4523" fmla="*/ 2181300 h 6533995"/>
              <a:gd name="connsiteX4524" fmla="*/ 10372888 w 11830043"/>
              <a:gd name="connsiteY4524" fmla="*/ 2171567 h 6533995"/>
              <a:gd name="connsiteX4525" fmla="*/ 10614116 w 11830043"/>
              <a:gd name="connsiteY4525" fmla="*/ 2171566 h 6533995"/>
              <a:gd name="connsiteX4526" fmla="*/ 10623901 w 11830043"/>
              <a:gd name="connsiteY4526" fmla="*/ 2181299 h 6533995"/>
              <a:gd name="connsiteX4527" fmla="*/ 10614116 w 11830043"/>
              <a:gd name="connsiteY4527" fmla="*/ 2191103 h 6533995"/>
              <a:gd name="connsiteX4528" fmla="*/ 10604396 w 11830043"/>
              <a:gd name="connsiteY4528" fmla="*/ 2181299 h 6533995"/>
              <a:gd name="connsiteX4529" fmla="*/ 10614116 w 11830043"/>
              <a:gd name="connsiteY4529" fmla="*/ 2171566 h 6533995"/>
              <a:gd name="connsiteX4530" fmla="*/ 10855345 w 11830043"/>
              <a:gd name="connsiteY4530" fmla="*/ 2171566 h 6533995"/>
              <a:gd name="connsiteX4531" fmla="*/ 10865065 w 11830043"/>
              <a:gd name="connsiteY4531" fmla="*/ 2181299 h 6533995"/>
              <a:gd name="connsiteX4532" fmla="*/ 10855345 w 11830043"/>
              <a:gd name="connsiteY4532" fmla="*/ 2191101 h 6533995"/>
              <a:gd name="connsiteX4533" fmla="*/ 10845625 w 11830043"/>
              <a:gd name="connsiteY4533" fmla="*/ 2181299 h 6533995"/>
              <a:gd name="connsiteX4534" fmla="*/ 10855345 w 11830043"/>
              <a:gd name="connsiteY4534" fmla="*/ 2171566 h 6533995"/>
              <a:gd name="connsiteX4535" fmla="*/ 11096574 w 11830043"/>
              <a:gd name="connsiteY4535" fmla="*/ 2171564 h 6533995"/>
              <a:gd name="connsiteX4536" fmla="*/ 11106294 w 11830043"/>
              <a:gd name="connsiteY4536" fmla="*/ 2181297 h 6533995"/>
              <a:gd name="connsiteX4537" fmla="*/ 11096574 w 11830043"/>
              <a:gd name="connsiteY4537" fmla="*/ 2191099 h 6533995"/>
              <a:gd name="connsiteX4538" fmla="*/ 11086790 w 11830043"/>
              <a:gd name="connsiteY4538" fmla="*/ 2181297 h 6533995"/>
              <a:gd name="connsiteX4539" fmla="*/ 11096574 w 11830043"/>
              <a:gd name="connsiteY4539" fmla="*/ 2171564 h 6533995"/>
              <a:gd name="connsiteX4540" fmla="*/ 11337802 w 11830043"/>
              <a:gd name="connsiteY4540" fmla="*/ 2171563 h 6533995"/>
              <a:gd name="connsiteX4541" fmla="*/ 11347587 w 11830043"/>
              <a:gd name="connsiteY4541" fmla="*/ 2181296 h 6533995"/>
              <a:gd name="connsiteX4542" fmla="*/ 11337802 w 11830043"/>
              <a:gd name="connsiteY4542" fmla="*/ 2191097 h 6533995"/>
              <a:gd name="connsiteX4543" fmla="*/ 11328082 w 11830043"/>
              <a:gd name="connsiteY4543" fmla="*/ 2181296 h 6533995"/>
              <a:gd name="connsiteX4544" fmla="*/ 11337802 w 11830043"/>
              <a:gd name="connsiteY4544" fmla="*/ 2171563 h 6533995"/>
              <a:gd name="connsiteX4545" fmla="*/ 11579030 w 11830043"/>
              <a:gd name="connsiteY4545" fmla="*/ 2171561 h 6533995"/>
              <a:gd name="connsiteX4546" fmla="*/ 11588815 w 11830043"/>
              <a:gd name="connsiteY4546" fmla="*/ 2181294 h 6533995"/>
              <a:gd name="connsiteX4547" fmla="*/ 11579030 w 11830043"/>
              <a:gd name="connsiteY4547" fmla="*/ 2191096 h 6533995"/>
              <a:gd name="connsiteX4548" fmla="*/ 11569310 w 11830043"/>
              <a:gd name="connsiteY4548" fmla="*/ 2181294 h 6533995"/>
              <a:gd name="connsiteX4549" fmla="*/ 11579030 w 11830043"/>
              <a:gd name="connsiteY4549" fmla="*/ 2171561 h 6533995"/>
              <a:gd name="connsiteX4550" fmla="*/ 11820259 w 11830043"/>
              <a:gd name="connsiteY4550" fmla="*/ 2171560 h 6533995"/>
              <a:gd name="connsiteX4551" fmla="*/ 11830043 w 11830043"/>
              <a:gd name="connsiteY4551" fmla="*/ 2181293 h 6533995"/>
              <a:gd name="connsiteX4552" fmla="*/ 11820259 w 11830043"/>
              <a:gd name="connsiteY4552" fmla="*/ 2191094 h 6533995"/>
              <a:gd name="connsiteX4553" fmla="*/ 11810539 w 11830043"/>
              <a:gd name="connsiteY4553" fmla="*/ 2181293 h 6533995"/>
              <a:gd name="connsiteX4554" fmla="*/ 11820259 w 11830043"/>
              <a:gd name="connsiteY4554" fmla="*/ 2171560 h 6533995"/>
              <a:gd name="connsiteX4555" fmla="*/ 9721 w 11830043"/>
              <a:gd name="connsiteY4555" fmla="*/ 2171559 h 6533995"/>
              <a:gd name="connsiteX4556" fmla="*/ 19505 w 11830043"/>
              <a:gd name="connsiteY4556" fmla="*/ 2181291 h 6533995"/>
              <a:gd name="connsiteX4557" fmla="*/ 9721 w 11830043"/>
              <a:gd name="connsiteY4557" fmla="*/ 2191092 h 6533995"/>
              <a:gd name="connsiteX4558" fmla="*/ 1 w 11830043"/>
              <a:gd name="connsiteY4558" fmla="*/ 2181291 h 6533995"/>
              <a:gd name="connsiteX4559" fmla="*/ 9721 w 11830043"/>
              <a:gd name="connsiteY4559" fmla="*/ 2171559 h 6533995"/>
              <a:gd name="connsiteX4560" fmla="*/ 251005 w 11830043"/>
              <a:gd name="connsiteY4560" fmla="*/ 2171558 h 6533995"/>
              <a:gd name="connsiteX4561" fmla="*/ 260788 w 11830043"/>
              <a:gd name="connsiteY4561" fmla="*/ 2181290 h 6533995"/>
              <a:gd name="connsiteX4562" fmla="*/ 251005 w 11830043"/>
              <a:gd name="connsiteY4562" fmla="*/ 2191091 h 6533995"/>
              <a:gd name="connsiteX4563" fmla="*/ 241285 w 11830043"/>
              <a:gd name="connsiteY4563" fmla="*/ 2181290 h 6533995"/>
              <a:gd name="connsiteX4564" fmla="*/ 251005 w 11830043"/>
              <a:gd name="connsiteY4564" fmla="*/ 2171558 h 6533995"/>
              <a:gd name="connsiteX4565" fmla="*/ 492224 w 11830043"/>
              <a:gd name="connsiteY4565" fmla="*/ 2171557 h 6533995"/>
              <a:gd name="connsiteX4566" fmla="*/ 501944 w 11830043"/>
              <a:gd name="connsiteY4566" fmla="*/ 2181289 h 6533995"/>
              <a:gd name="connsiteX4567" fmla="*/ 492224 w 11830043"/>
              <a:gd name="connsiteY4567" fmla="*/ 2191089 h 6533995"/>
              <a:gd name="connsiteX4568" fmla="*/ 482440 w 11830043"/>
              <a:gd name="connsiteY4568" fmla="*/ 2181289 h 6533995"/>
              <a:gd name="connsiteX4569" fmla="*/ 492224 w 11830043"/>
              <a:gd name="connsiteY4569" fmla="*/ 2171557 h 6533995"/>
              <a:gd name="connsiteX4570" fmla="*/ 733445 w 11830043"/>
              <a:gd name="connsiteY4570" fmla="*/ 2171556 h 6533995"/>
              <a:gd name="connsiteX4571" fmla="*/ 743165 w 11830043"/>
              <a:gd name="connsiteY4571" fmla="*/ 2181288 h 6533995"/>
              <a:gd name="connsiteX4572" fmla="*/ 733445 w 11830043"/>
              <a:gd name="connsiteY4572" fmla="*/ 2191088 h 6533995"/>
              <a:gd name="connsiteX4573" fmla="*/ 723661 w 11830043"/>
              <a:gd name="connsiteY4573" fmla="*/ 2181288 h 6533995"/>
              <a:gd name="connsiteX4574" fmla="*/ 733445 w 11830043"/>
              <a:gd name="connsiteY4574" fmla="*/ 2171556 h 6533995"/>
              <a:gd name="connsiteX4575" fmla="*/ 974665 w 11830043"/>
              <a:gd name="connsiteY4575" fmla="*/ 2171555 h 6533995"/>
              <a:gd name="connsiteX4576" fmla="*/ 984449 w 11830043"/>
              <a:gd name="connsiteY4576" fmla="*/ 2181286 h 6533995"/>
              <a:gd name="connsiteX4577" fmla="*/ 974665 w 11830043"/>
              <a:gd name="connsiteY4577" fmla="*/ 2191086 h 6533995"/>
              <a:gd name="connsiteX4578" fmla="*/ 964945 w 11830043"/>
              <a:gd name="connsiteY4578" fmla="*/ 2181286 h 6533995"/>
              <a:gd name="connsiteX4579" fmla="*/ 974665 w 11830043"/>
              <a:gd name="connsiteY4579" fmla="*/ 2171555 h 6533995"/>
              <a:gd name="connsiteX4580" fmla="*/ 1215885 w 11830043"/>
              <a:gd name="connsiteY4580" fmla="*/ 2171553 h 6533995"/>
              <a:gd name="connsiteX4581" fmla="*/ 1225669 w 11830043"/>
              <a:gd name="connsiteY4581" fmla="*/ 2181285 h 6533995"/>
              <a:gd name="connsiteX4582" fmla="*/ 1215885 w 11830043"/>
              <a:gd name="connsiteY4582" fmla="*/ 2191084 h 6533995"/>
              <a:gd name="connsiteX4583" fmla="*/ 1206165 w 11830043"/>
              <a:gd name="connsiteY4583" fmla="*/ 2181285 h 6533995"/>
              <a:gd name="connsiteX4584" fmla="*/ 1215885 w 11830043"/>
              <a:gd name="connsiteY4584" fmla="*/ 2171553 h 6533995"/>
              <a:gd name="connsiteX4585" fmla="*/ 1457106 w 11830043"/>
              <a:gd name="connsiteY4585" fmla="*/ 2171552 h 6533995"/>
              <a:gd name="connsiteX4586" fmla="*/ 1466826 w 11830043"/>
              <a:gd name="connsiteY4586" fmla="*/ 2181284 h 6533995"/>
              <a:gd name="connsiteX4587" fmla="*/ 1457106 w 11830043"/>
              <a:gd name="connsiteY4587" fmla="*/ 2191082 h 6533995"/>
              <a:gd name="connsiteX4588" fmla="*/ 1447322 w 11830043"/>
              <a:gd name="connsiteY4588" fmla="*/ 2181284 h 6533995"/>
              <a:gd name="connsiteX4589" fmla="*/ 1457106 w 11830043"/>
              <a:gd name="connsiteY4589" fmla="*/ 2171552 h 6533995"/>
              <a:gd name="connsiteX4590" fmla="*/ 1698331 w 11830043"/>
              <a:gd name="connsiteY4590" fmla="*/ 2171551 h 6533995"/>
              <a:gd name="connsiteX4591" fmla="*/ 1708117 w 11830043"/>
              <a:gd name="connsiteY4591" fmla="*/ 2181282 h 6533995"/>
              <a:gd name="connsiteX4592" fmla="*/ 1698331 w 11830043"/>
              <a:gd name="connsiteY4592" fmla="*/ 2191081 h 6533995"/>
              <a:gd name="connsiteX4593" fmla="*/ 1688546 w 11830043"/>
              <a:gd name="connsiteY4593" fmla="*/ 2181282 h 6533995"/>
              <a:gd name="connsiteX4594" fmla="*/ 1698331 w 11830043"/>
              <a:gd name="connsiteY4594" fmla="*/ 2171551 h 6533995"/>
              <a:gd name="connsiteX4595" fmla="*/ 1939580 w 11830043"/>
              <a:gd name="connsiteY4595" fmla="*/ 2171550 h 6533995"/>
              <a:gd name="connsiteX4596" fmla="*/ 1949364 w 11830043"/>
              <a:gd name="connsiteY4596" fmla="*/ 2181281 h 6533995"/>
              <a:gd name="connsiteX4597" fmla="*/ 1939580 w 11830043"/>
              <a:gd name="connsiteY4597" fmla="*/ 2191079 h 6533995"/>
              <a:gd name="connsiteX4598" fmla="*/ 1929860 w 11830043"/>
              <a:gd name="connsiteY4598" fmla="*/ 2181281 h 6533995"/>
              <a:gd name="connsiteX4599" fmla="*/ 1939580 w 11830043"/>
              <a:gd name="connsiteY4599" fmla="*/ 2171550 h 6533995"/>
              <a:gd name="connsiteX4600" fmla="*/ 2180788 w 11830043"/>
              <a:gd name="connsiteY4600" fmla="*/ 2171549 h 6533995"/>
              <a:gd name="connsiteX4601" fmla="*/ 2190580 w 11830043"/>
              <a:gd name="connsiteY4601" fmla="*/ 2181279 h 6533995"/>
              <a:gd name="connsiteX4602" fmla="*/ 2180788 w 11830043"/>
              <a:gd name="connsiteY4602" fmla="*/ 2191077 h 6533995"/>
              <a:gd name="connsiteX4603" fmla="*/ 2171083 w 11830043"/>
              <a:gd name="connsiteY4603" fmla="*/ 2181279 h 6533995"/>
              <a:gd name="connsiteX4604" fmla="*/ 2180788 w 11830043"/>
              <a:gd name="connsiteY4604" fmla="*/ 2171549 h 6533995"/>
              <a:gd name="connsiteX4605" fmla="*/ 2422037 w 11830043"/>
              <a:gd name="connsiteY4605" fmla="*/ 2171548 h 6533995"/>
              <a:gd name="connsiteX4606" fmla="*/ 2431752 w 11830043"/>
              <a:gd name="connsiteY4606" fmla="*/ 2181278 h 6533995"/>
              <a:gd name="connsiteX4607" fmla="*/ 2422037 w 11830043"/>
              <a:gd name="connsiteY4607" fmla="*/ 2191075 h 6533995"/>
              <a:gd name="connsiteX4608" fmla="*/ 2412256 w 11830043"/>
              <a:gd name="connsiteY4608" fmla="*/ 2181278 h 6533995"/>
              <a:gd name="connsiteX4609" fmla="*/ 2422037 w 11830043"/>
              <a:gd name="connsiteY4609" fmla="*/ 2171548 h 6533995"/>
              <a:gd name="connsiteX4610" fmla="*/ 2663275 w 11830043"/>
              <a:gd name="connsiteY4610" fmla="*/ 2171546 h 6533995"/>
              <a:gd name="connsiteX4611" fmla="*/ 2672996 w 11830043"/>
              <a:gd name="connsiteY4611" fmla="*/ 2181277 h 6533995"/>
              <a:gd name="connsiteX4612" fmla="*/ 2663275 w 11830043"/>
              <a:gd name="connsiteY4612" fmla="*/ 2191074 h 6533995"/>
              <a:gd name="connsiteX4613" fmla="*/ 2653491 w 11830043"/>
              <a:gd name="connsiteY4613" fmla="*/ 2181277 h 6533995"/>
              <a:gd name="connsiteX4614" fmla="*/ 2663275 w 11830043"/>
              <a:gd name="connsiteY4614" fmla="*/ 2171546 h 6533995"/>
              <a:gd name="connsiteX4615" fmla="*/ 2904571 w 11830043"/>
              <a:gd name="connsiteY4615" fmla="*/ 2171545 h 6533995"/>
              <a:gd name="connsiteX4616" fmla="*/ 2914354 w 11830043"/>
              <a:gd name="connsiteY4616" fmla="*/ 2181276 h 6533995"/>
              <a:gd name="connsiteX4617" fmla="*/ 2904571 w 11830043"/>
              <a:gd name="connsiteY4617" fmla="*/ 2191072 h 6533995"/>
              <a:gd name="connsiteX4618" fmla="*/ 2894790 w 11830043"/>
              <a:gd name="connsiteY4618" fmla="*/ 2181276 h 6533995"/>
              <a:gd name="connsiteX4619" fmla="*/ 2904571 w 11830043"/>
              <a:gd name="connsiteY4619" fmla="*/ 2171545 h 6533995"/>
              <a:gd name="connsiteX4620" fmla="*/ 3145750 w 11830043"/>
              <a:gd name="connsiteY4620" fmla="*/ 2171544 h 6533995"/>
              <a:gd name="connsiteX4621" fmla="*/ 3155532 w 11830043"/>
              <a:gd name="connsiteY4621" fmla="*/ 2181274 h 6533995"/>
              <a:gd name="connsiteX4622" fmla="*/ 3145750 w 11830043"/>
              <a:gd name="connsiteY4622" fmla="*/ 2191070 h 6533995"/>
              <a:gd name="connsiteX4623" fmla="*/ 3136032 w 11830043"/>
              <a:gd name="connsiteY4623" fmla="*/ 2181274 h 6533995"/>
              <a:gd name="connsiteX4624" fmla="*/ 3145750 w 11830043"/>
              <a:gd name="connsiteY4624" fmla="*/ 2171544 h 6533995"/>
              <a:gd name="connsiteX4625" fmla="*/ 3386958 w 11830043"/>
              <a:gd name="connsiteY4625" fmla="*/ 2171543 h 6533995"/>
              <a:gd name="connsiteX4626" fmla="*/ 3396743 w 11830043"/>
              <a:gd name="connsiteY4626" fmla="*/ 2181273 h 6533995"/>
              <a:gd name="connsiteX4627" fmla="*/ 3386958 w 11830043"/>
              <a:gd name="connsiteY4627" fmla="*/ 2191069 h 6533995"/>
              <a:gd name="connsiteX4628" fmla="*/ 3377235 w 11830043"/>
              <a:gd name="connsiteY4628" fmla="*/ 2181273 h 6533995"/>
              <a:gd name="connsiteX4629" fmla="*/ 3386958 w 11830043"/>
              <a:gd name="connsiteY4629" fmla="*/ 2171543 h 6533995"/>
              <a:gd name="connsiteX4630" fmla="*/ 3628211 w 11830043"/>
              <a:gd name="connsiteY4630" fmla="*/ 2171541 h 6533995"/>
              <a:gd name="connsiteX4631" fmla="*/ 3637936 w 11830043"/>
              <a:gd name="connsiteY4631" fmla="*/ 2181272 h 6533995"/>
              <a:gd name="connsiteX4632" fmla="*/ 3628211 w 11830043"/>
              <a:gd name="connsiteY4632" fmla="*/ 2191067 h 6533995"/>
              <a:gd name="connsiteX4633" fmla="*/ 3618429 w 11830043"/>
              <a:gd name="connsiteY4633" fmla="*/ 2181272 h 6533995"/>
              <a:gd name="connsiteX4634" fmla="*/ 3628211 w 11830043"/>
              <a:gd name="connsiteY4634" fmla="*/ 2171541 h 6533995"/>
              <a:gd name="connsiteX4635" fmla="*/ 3869430 w 11830043"/>
              <a:gd name="connsiteY4635" fmla="*/ 2171540 h 6533995"/>
              <a:gd name="connsiteX4636" fmla="*/ 3879147 w 11830043"/>
              <a:gd name="connsiteY4636" fmla="*/ 2181270 h 6533995"/>
              <a:gd name="connsiteX4637" fmla="*/ 3869430 w 11830043"/>
              <a:gd name="connsiteY4637" fmla="*/ 2191066 h 6533995"/>
              <a:gd name="connsiteX4638" fmla="*/ 3859646 w 11830043"/>
              <a:gd name="connsiteY4638" fmla="*/ 2181270 h 6533995"/>
              <a:gd name="connsiteX4639" fmla="*/ 3869430 w 11830043"/>
              <a:gd name="connsiteY4639" fmla="*/ 2171540 h 6533995"/>
              <a:gd name="connsiteX4640" fmla="*/ 4110581 w 11830043"/>
              <a:gd name="connsiteY4640" fmla="*/ 2171540 h 6533995"/>
              <a:gd name="connsiteX4641" fmla="*/ 4120362 w 11830043"/>
              <a:gd name="connsiteY4641" fmla="*/ 2181269 h 6533995"/>
              <a:gd name="connsiteX4642" fmla="*/ 4110581 w 11830043"/>
              <a:gd name="connsiteY4642" fmla="*/ 2191064 h 6533995"/>
              <a:gd name="connsiteX4643" fmla="*/ 4100799 w 11830043"/>
              <a:gd name="connsiteY4643" fmla="*/ 2181269 h 6533995"/>
              <a:gd name="connsiteX4644" fmla="*/ 4110581 w 11830043"/>
              <a:gd name="connsiteY4644" fmla="*/ 2171540 h 6533995"/>
              <a:gd name="connsiteX4645" fmla="*/ 4351806 w 11830043"/>
              <a:gd name="connsiteY4645" fmla="*/ 2171539 h 6533995"/>
              <a:gd name="connsiteX4646" fmla="*/ 4361580 w 11830043"/>
              <a:gd name="connsiteY4646" fmla="*/ 2181268 h 6533995"/>
              <a:gd name="connsiteX4647" fmla="*/ 4351806 w 11830043"/>
              <a:gd name="connsiteY4647" fmla="*/ 2191062 h 6533995"/>
              <a:gd name="connsiteX4648" fmla="*/ 4342006 w 11830043"/>
              <a:gd name="connsiteY4648" fmla="*/ 2181268 h 6533995"/>
              <a:gd name="connsiteX4649" fmla="*/ 4351806 w 11830043"/>
              <a:gd name="connsiteY4649" fmla="*/ 2171539 h 6533995"/>
              <a:gd name="connsiteX4650" fmla="*/ 4593017 w 11830043"/>
              <a:gd name="connsiteY4650" fmla="*/ 2171537 h 6533995"/>
              <a:gd name="connsiteX4651" fmla="*/ 4602795 w 11830043"/>
              <a:gd name="connsiteY4651" fmla="*/ 2181266 h 6533995"/>
              <a:gd name="connsiteX4652" fmla="*/ 4593017 w 11830043"/>
              <a:gd name="connsiteY4652" fmla="*/ 2191060 h 6533995"/>
              <a:gd name="connsiteX4653" fmla="*/ 4583304 w 11830043"/>
              <a:gd name="connsiteY4653" fmla="*/ 2181266 h 6533995"/>
              <a:gd name="connsiteX4654" fmla="*/ 4593017 w 11830043"/>
              <a:gd name="connsiteY4654" fmla="*/ 2171537 h 6533995"/>
              <a:gd name="connsiteX4655" fmla="*/ 4834252 w 11830043"/>
              <a:gd name="connsiteY4655" fmla="*/ 2171536 h 6533995"/>
              <a:gd name="connsiteX4656" fmla="*/ 4844040 w 11830043"/>
              <a:gd name="connsiteY4656" fmla="*/ 2181265 h 6533995"/>
              <a:gd name="connsiteX4657" fmla="*/ 4834252 w 11830043"/>
              <a:gd name="connsiteY4657" fmla="*/ 2191059 h 6533995"/>
              <a:gd name="connsiteX4658" fmla="*/ 4824534 w 11830043"/>
              <a:gd name="connsiteY4658" fmla="*/ 2181265 h 6533995"/>
              <a:gd name="connsiteX4659" fmla="*/ 4834252 w 11830043"/>
              <a:gd name="connsiteY4659" fmla="*/ 2171536 h 6533995"/>
              <a:gd name="connsiteX4660" fmla="*/ 5075485 w 11830043"/>
              <a:gd name="connsiteY4660" fmla="*/ 2171535 h 6533995"/>
              <a:gd name="connsiteX4661" fmla="*/ 5085201 w 11830043"/>
              <a:gd name="connsiteY4661" fmla="*/ 2181263 h 6533995"/>
              <a:gd name="connsiteX4662" fmla="*/ 5075485 w 11830043"/>
              <a:gd name="connsiteY4662" fmla="*/ 2191057 h 6533995"/>
              <a:gd name="connsiteX4663" fmla="*/ 5065704 w 11830043"/>
              <a:gd name="connsiteY4663" fmla="*/ 2181263 h 6533995"/>
              <a:gd name="connsiteX4664" fmla="*/ 5075485 w 11830043"/>
              <a:gd name="connsiteY4664" fmla="*/ 2171535 h 6533995"/>
              <a:gd name="connsiteX4665" fmla="*/ 5316710 w 11830043"/>
              <a:gd name="connsiteY4665" fmla="*/ 2171533 h 6533995"/>
              <a:gd name="connsiteX4666" fmla="*/ 5326429 w 11830043"/>
              <a:gd name="connsiteY4666" fmla="*/ 2181262 h 6533995"/>
              <a:gd name="connsiteX4667" fmla="*/ 5316710 w 11830043"/>
              <a:gd name="connsiteY4667" fmla="*/ 2191055 h 6533995"/>
              <a:gd name="connsiteX4668" fmla="*/ 5306924 w 11830043"/>
              <a:gd name="connsiteY4668" fmla="*/ 2181262 h 6533995"/>
              <a:gd name="connsiteX4669" fmla="*/ 5316710 w 11830043"/>
              <a:gd name="connsiteY4669" fmla="*/ 2171533 h 6533995"/>
              <a:gd name="connsiteX4670" fmla="*/ 5557991 w 11830043"/>
              <a:gd name="connsiteY4670" fmla="*/ 2171532 h 6533995"/>
              <a:gd name="connsiteX4671" fmla="*/ 5567774 w 11830043"/>
              <a:gd name="connsiteY4671" fmla="*/ 2181261 h 6533995"/>
              <a:gd name="connsiteX4672" fmla="*/ 5557991 w 11830043"/>
              <a:gd name="connsiteY4672" fmla="*/ 2191054 h 6533995"/>
              <a:gd name="connsiteX4673" fmla="*/ 5548208 w 11830043"/>
              <a:gd name="connsiteY4673" fmla="*/ 2181261 h 6533995"/>
              <a:gd name="connsiteX4674" fmla="*/ 5557991 w 11830043"/>
              <a:gd name="connsiteY4674" fmla="*/ 2171532 h 6533995"/>
              <a:gd name="connsiteX4675" fmla="*/ 5799205 w 11830043"/>
              <a:gd name="connsiteY4675" fmla="*/ 2171531 h 6533995"/>
              <a:gd name="connsiteX4676" fmla="*/ 5808989 w 11830043"/>
              <a:gd name="connsiteY4676" fmla="*/ 2181260 h 6533995"/>
              <a:gd name="connsiteX4677" fmla="*/ 5799205 w 11830043"/>
              <a:gd name="connsiteY4677" fmla="*/ 2191052 h 6533995"/>
              <a:gd name="connsiteX4678" fmla="*/ 5789486 w 11830043"/>
              <a:gd name="connsiteY4678" fmla="*/ 2181260 h 6533995"/>
              <a:gd name="connsiteX4679" fmla="*/ 5799205 w 11830043"/>
              <a:gd name="connsiteY4679" fmla="*/ 2171531 h 6533995"/>
              <a:gd name="connsiteX4680" fmla="*/ 6040432 w 11830043"/>
              <a:gd name="connsiteY4680" fmla="*/ 2171530 h 6533995"/>
              <a:gd name="connsiteX4681" fmla="*/ 6050216 w 11830043"/>
              <a:gd name="connsiteY4681" fmla="*/ 2181259 h 6533995"/>
              <a:gd name="connsiteX4682" fmla="*/ 6040432 w 11830043"/>
              <a:gd name="connsiteY4682" fmla="*/ 2191050 h 6533995"/>
              <a:gd name="connsiteX4683" fmla="*/ 6030712 w 11830043"/>
              <a:gd name="connsiteY4683" fmla="*/ 2181259 h 6533995"/>
              <a:gd name="connsiteX4684" fmla="*/ 6040432 w 11830043"/>
              <a:gd name="connsiteY4684" fmla="*/ 2171530 h 6533995"/>
              <a:gd name="connsiteX4685" fmla="*/ 6281661 w 11830043"/>
              <a:gd name="connsiteY4685" fmla="*/ 2171529 h 6533995"/>
              <a:gd name="connsiteX4686" fmla="*/ 6291381 w 11830043"/>
              <a:gd name="connsiteY4686" fmla="*/ 2181257 h 6533995"/>
              <a:gd name="connsiteX4687" fmla="*/ 6281661 w 11830043"/>
              <a:gd name="connsiteY4687" fmla="*/ 2191049 h 6533995"/>
              <a:gd name="connsiteX4688" fmla="*/ 6271877 w 11830043"/>
              <a:gd name="connsiteY4688" fmla="*/ 2181257 h 6533995"/>
              <a:gd name="connsiteX4689" fmla="*/ 6281661 w 11830043"/>
              <a:gd name="connsiteY4689" fmla="*/ 2171529 h 6533995"/>
              <a:gd name="connsiteX4690" fmla="*/ 6522889 w 11830043"/>
              <a:gd name="connsiteY4690" fmla="*/ 2171528 h 6533995"/>
              <a:gd name="connsiteX4691" fmla="*/ 6532610 w 11830043"/>
              <a:gd name="connsiteY4691" fmla="*/ 2181256 h 6533995"/>
              <a:gd name="connsiteX4692" fmla="*/ 6522889 w 11830043"/>
              <a:gd name="connsiteY4692" fmla="*/ 2191047 h 6533995"/>
              <a:gd name="connsiteX4693" fmla="*/ 6513105 w 11830043"/>
              <a:gd name="connsiteY4693" fmla="*/ 2181256 h 6533995"/>
              <a:gd name="connsiteX4694" fmla="*/ 6522889 w 11830043"/>
              <a:gd name="connsiteY4694" fmla="*/ 2171528 h 6533995"/>
              <a:gd name="connsiteX4695" fmla="*/ 6764118 w 11830043"/>
              <a:gd name="connsiteY4695" fmla="*/ 2171527 h 6533995"/>
              <a:gd name="connsiteX4696" fmla="*/ 6773902 w 11830043"/>
              <a:gd name="connsiteY4696" fmla="*/ 2181254 h 6533995"/>
              <a:gd name="connsiteX4697" fmla="*/ 6764118 w 11830043"/>
              <a:gd name="connsiteY4697" fmla="*/ 2191045 h 6533995"/>
              <a:gd name="connsiteX4698" fmla="*/ 6754335 w 11830043"/>
              <a:gd name="connsiteY4698" fmla="*/ 2181254 h 6533995"/>
              <a:gd name="connsiteX4699" fmla="*/ 6764118 w 11830043"/>
              <a:gd name="connsiteY4699" fmla="*/ 2171527 h 6533995"/>
              <a:gd name="connsiteX4700" fmla="*/ 7005346 w 11830043"/>
              <a:gd name="connsiteY4700" fmla="*/ 2171526 h 6533995"/>
              <a:gd name="connsiteX4701" fmla="*/ 7015130 w 11830043"/>
              <a:gd name="connsiteY4701" fmla="*/ 2181252 h 6533995"/>
              <a:gd name="connsiteX4702" fmla="*/ 7005346 w 11830043"/>
              <a:gd name="connsiteY4702" fmla="*/ 2191044 h 6533995"/>
              <a:gd name="connsiteX4703" fmla="*/ 6995626 w 11830043"/>
              <a:gd name="connsiteY4703" fmla="*/ 2181252 h 6533995"/>
              <a:gd name="connsiteX4704" fmla="*/ 7005346 w 11830043"/>
              <a:gd name="connsiteY4704" fmla="*/ 2171526 h 6533995"/>
              <a:gd name="connsiteX4705" fmla="*/ 7246575 w 11830043"/>
              <a:gd name="connsiteY4705" fmla="*/ 2171524 h 6533995"/>
              <a:gd name="connsiteX4706" fmla="*/ 7256359 w 11830043"/>
              <a:gd name="connsiteY4706" fmla="*/ 2181251 h 6533995"/>
              <a:gd name="connsiteX4707" fmla="*/ 7246575 w 11830043"/>
              <a:gd name="connsiteY4707" fmla="*/ 2191042 h 6533995"/>
              <a:gd name="connsiteX4708" fmla="*/ 7236855 w 11830043"/>
              <a:gd name="connsiteY4708" fmla="*/ 2181251 h 6533995"/>
              <a:gd name="connsiteX4709" fmla="*/ 7246575 w 11830043"/>
              <a:gd name="connsiteY4709" fmla="*/ 2171524 h 6533995"/>
              <a:gd name="connsiteX4710" fmla="*/ 7487803 w 11830043"/>
              <a:gd name="connsiteY4710" fmla="*/ 2171523 h 6533995"/>
              <a:gd name="connsiteX4711" fmla="*/ 7497524 w 11830043"/>
              <a:gd name="connsiteY4711" fmla="*/ 2181251 h 6533995"/>
              <a:gd name="connsiteX4712" fmla="*/ 7487803 w 11830043"/>
              <a:gd name="connsiteY4712" fmla="*/ 2191040 h 6533995"/>
              <a:gd name="connsiteX4713" fmla="*/ 7478019 w 11830043"/>
              <a:gd name="connsiteY4713" fmla="*/ 2181251 h 6533995"/>
              <a:gd name="connsiteX4714" fmla="*/ 7487803 w 11830043"/>
              <a:gd name="connsiteY4714" fmla="*/ 2171523 h 6533995"/>
              <a:gd name="connsiteX4715" fmla="*/ 7729032 w 11830043"/>
              <a:gd name="connsiteY4715" fmla="*/ 2171522 h 6533995"/>
              <a:gd name="connsiteX4716" fmla="*/ 7738753 w 11830043"/>
              <a:gd name="connsiteY4716" fmla="*/ 2181249 h 6533995"/>
              <a:gd name="connsiteX4717" fmla="*/ 7729032 w 11830043"/>
              <a:gd name="connsiteY4717" fmla="*/ 2191038 h 6533995"/>
              <a:gd name="connsiteX4718" fmla="*/ 7719249 w 11830043"/>
              <a:gd name="connsiteY4718" fmla="*/ 2181249 h 6533995"/>
              <a:gd name="connsiteX4719" fmla="*/ 7729032 w 11830043"/>
              <a:gd name="connsiteY4719" fmla="*/ 2171522 h 6533995"/>
              <a:gd name="connsiteX4720" fmla="*/ 7970260 w 11830043"/>
              <a:gd name="connsiteY4720" fmla="*/ 2171521 h 6533995"/>
              <a:gd name="connsiteX4721" fmla="*/ 7980044 w 11830043"/>
              <a:gd name="connsiteY4721" fmla="*/ 2181248 h 6533995"/>
              <a:gd name="connsiteX4722" fmla="*/ 7970260 w 11830043"/>
              <a:gd name="connsiteY4722" fmla="*/ 2191037 h 6533995"/>
              <a:gd name="connsiteX4723" fmla="*/ 7960477 w 11830043"/>
              <a:gd name="connsiteY4723" fmla="*/ 2181248 h 6533995"/>
              <a:gd name="connsiteX4724" fmla="*/ 7970260 w 11830043"/>
              <a:gd name="connsiteY4724" fmla="*/ 2171521 h 6533995"/>
              <a:gd name="connsiteX4725" fmla="*/ 8211553 w 11830043"/>
              <a:gd name="connsiteY4725" fmla="*/ 2171520 h 6533995"/>
              <a:gd name="connsiteX4726" fmla="*/ 8221273 w 11830043"/>
              <a:gd name="connsiteY4726" fmla="*/ 2181246 h 6533995"/>
              <a:gd name="connsiteX4727" fmla="*/ 8211553 w 11830043"/>
              <a:gd name="connsiteY4727" fmla="*/ 2191035 h 6533995"/>
              <a:gd name="connsiteX4728" fmla="*/ 8201769 w 11830043"/>
              <a:gd name="connsiteY4728" fmla="*/ 2181246 h 6533995"/>
              <a:gd name="connsiteX4729" fmla="*/ 8211553 w 11830043"/>
              <a:gd name="connsiteY4729" fmla="*/ 2171520 h 6533995"/>
              <a:gd name="connsiteX4730" fmla="*/ 8452781 w 11830043"/>
              <a:gd name="connsiteY4730" fmla="*/ 2171519 h 6533995"/>
              <a:gd name="connsiteX4731" fmla="*/ 8462566 w 11830043"/>
              <a:gd name="connsiteY4731" fmla="*/ 2181245 h 6533995"/>
              <a:gd name="connsiteX4732" fmla="*/ 8452781 w 11830043"/>
              <a:gd name="connsiteY4732" fmla="*/ 2191033 h 6533995"/>
              <a:gd name="connsiteX4733" fmla="*/ 8443061 w 11830043"/>
              <a:gd name="connsiteY4733" fmla="*/ 2181245 h 6533995"/>
              <a:gd name="connsiteX4734" fmla="*/ 8452781 w 11830043"/>
              <a:gd name="connsiteY4734" fmla="*/ 2171519 h 6533995"/>
              <a:gd name="connsiteX4735" fmla="*/ 8694009 w 11830043"/>
              <a:gd name="connsiteY4735" fmla="*/ 2171518 h 6533995"/>
              <a:gd name="connsiteX4736" fmla="*/ 8703730 w 11830043"/>
              <a:gd name="connsiteY4736" fmla="*/ 2181243 h 6533995"/>
              <a:gd name="connsiteX4737" fmla="*/ 8694009 w 11830043"/>
              <a:gd name="connsiteY4737" fmla="*/ 2191032 h 6533995"/>
              <a:gd name="connsiteX4738" fmla="*/ 8684289 w 11830043"/>
              <a:gd name="connsiteY4738" fmla="*/ 2181243 h 6533995"/>
              <a:gd name="connsiteX4739" fmla="*/ 8694009 w 11830043"/>
              <a:gd name="connsiteY4739" fmla="*/ 2171518 h 6533995"/>
              <a:gd name="connsiteX4740" fmla="*/ 8935237 w 11830043"/>
              <a:gd name="connsiteY4740" fmla="*/ 2171518 h 6533995"/>
              <a:gd name="connsiteX4741" fmla="*/ 8944958 w 11830043"/>
              <a:gd name="connsiteY4741" fmla="*/ 2181242 h 6533995"/>
              <a:gd name="connsiteX4742" fmla="*/ 8935237 w 11830043"/>
              <a:gd name="connsiteY4742" fmla="*/ 2191030 h 6533995"/>
              <a:gd name="connsiteX4743" fmla="*/ 8925454 w 11830043"/>
              <a:gd name="connsiteY4743" fmla="*/ 2181242 h 6533995"/>
              <a:gd name="connsiteX4744" fmla="*/ 8935237 w 11830043"/>
              <a:gd name="connsiteY4744" fmla="*/ 2171518 h 6533995"/>
              <a:gd name="connsiteX4745" fmla="*/ 9176467 w 11830043"/>
              <a:gd name="connsiteY4745" fmla="*/ 2171516 h 6533995"/>
              <a:gd name="connsiteX4746" fmla="*/ 9186187 w 11830043"/>
              <a:gd name="connsiteY4746" fmla="*/ 2181241 h 6533995"/>
              <a:gd name="connsiteX4747" fmla="*/ 9176467 w 11830043"/>
              <a:gd name="connsiteY4747" fmla="*/ 2191029 h 6533995"/>
              <a:gd name="connsiteX4748" fmla="*/ 9166683 w 11830043"/>
              <a:gd name="connsiteY4748" fmla="*/ 2181241 h 6533995"/>
              <a:gd name="connsiteX4749" fmla="*/ 9176467 w 11830043"/>
              <a:gd name="connsiteY4749" fmla="*/ 2171516 h 6533995"/>
              <a:gd name="connsiteX4750" fmla="*/ 9417695 w 11830043"/>
              <a:gd name="connsiteY4750" fmla="*/ 2171515 h 6533995"/>
              <a:gd name="connsiteX4751" fmla="*/ 9427416 w 11830043"/>
              <a:gd name="connsiteY4751" fmla="*/ 2181239 h 6533995"/>
              <a:gd name="connsiteX4752" fmla="*/ 9417695 w 11830043"/>
              <a:gd name="connsiteY4752" fmla="*/ 2191027 h 6533995"/>
              <a:gd name="connsiteX4753" fmla="*/ 9407911 w 11830043"/>
              <a:gd name="connsiteY4753" fmla="*/ 2181239 h 6533995"/>
              <a:gd name="connsiteX4754" fmla="*/ 9417695 w 11830043"/>
              <a:gd name="connsiteY4754" fmla="*/ 2171515 h 6533995"/>
              <a:gd name="connsiteX4755" fmla="*/ 9649203 w 11830043"/>
              <a:gd name="connsiteY4755" fmla="*/ 1930353 h 6533995"/>
              <a:gd name="connsiteX4756" fmla="*/ 9658923 w 11830043"/>
              <a:gd name="connsiteY4756" fmla="*/ 1940093 h 6533995"/>
              <a:gd name="connsiteX4757" fmla="*/ 9649203 w 11830043"/>
              <a:gd name="connsiteY4757" fmla="*/ 1949817 h 6533995"/>
              <a:gd name="connsiteX4758" fmla="*/ 9639483 w 11830043"/>
              <a:gd name="connsiteY4758" fmla="*/ 1940093 h 6533995"/>
              <a:gd name="connsiteX4759" fmla="*/ 9649203 w 11830043"/>
              <a:gd name="connsiteY4759" fmla="*/ 1930353 h 6533995"/>
              <a:gd name="connsiteX4760" fmla="*/ 9890432 w 11830043"/>
              <a:gd name="connsiteY4760" fmla="*/ 1930351 h 6533995"/>
              <a:gd name="connsiteX4761" fmla="*/ 9900152 w 11830043"/>
              <a:gd name="connsiteY4761" fmla="*/ 1940091 h 6533995"/>
              <a:gd name="connsiteX4762" fmla="*/ 9890432 w 11830043"/>
              <a:gd name="connsiteY4762" fmla="*/ 1949814 h 6533995"/>
              <a:gd name="connsiteX4763" fmla="*/ 9880648 w 11830043"/>
              <a:gd name="connsiteY4763" fmla="*/ 1940091 h 6533995"/>
              <a:gd name="connsiteX4764" fmla="*/ 9890432 w 11830043"/>
              <a:gd name="connsiteY4764" fmla="*/ 1930351 h 6533995"/>
              <a:gd name="connsiteX4765" fmla="*/ 10131660 w 11830043"/>
              <a:gd name="connsiteY4765" fmla="*/ 1930347 h 6533995"/>
              <a:gd name="connsiteX4766" fmla="*/ 10141444 w 11830043"/>
              <a:gd name="connsiteY4766" fmla="*/ 1940088 h 6533995"/>
              <a:gd name="connsiteX4767" fmla="*/ 10131660 w 11830043"/>
              <a:gd name="connsiteY4767" fmla="*/ 1949811 h 6533995"/>
              <a:gd name="connsiteX4768" fmla="*/ 10121940 w 11830043"/>
              <a:gd name="connsiteY4768" fmla="*/ 1940088 h 6533995"/>
              <a:gd name="connsiteX4769" fmla="*/ 10131660 w 11830043"/>
              <a:gd name="connsiteY4769" fmla="*/ 1930347 h 6533995"/>
              <a:gd name="connsiteX4770" fmla="*/ 10372888 w 11830043"/>
              <a:gd name="connsiteY4770" fmla="*/ 1930344 h 6533995"/>
              <a:gd name="connsiteX4771" fmla="*/ 10382673 w 11830043"/>
              <a:gd name="connsiteY4771" fmla="*/ 1940086 h 6533995"/>
              <a:gd name="connsiteX4772" fmla="*/ 10372888 w 11830043"/>
              <a:gd name="connsiteY4772" fmla="*/ 1949809 h 6533995"/>
              <a:gd name="connsiteX4773" fmla="*/ 10363168 w 11830043"/>
              <a:gd name="connsiteY4773" fmla="*/ 1940086 h 6533995"/>
              <a:gd name="connsiteX4774" fmla="*/ 10372888 w 11830043"/>
              <a:gd name="connsiteY4774" fmla="*/ 1930344 h 6533995"/>
              <a:gd name="connsiteX4775" fmla="*/ 10614116 w 11830043"/>
              <a:gd name="connsiteY4775" fmla="*/ 1930341 h 6533995"/>
              <a:gd name="connsiteX4776" fmla="*/ 10623901 w 11830043"/>
              <a:gd name="connsiteY4776" fmla="*/ 1940084 h 6533995"/>
              <a:gd name="connsiteX4777" fmla="*/ 10614116 w 11830043"/>
              <a:gd name="connsiteY4777" fmla="*/ 1949807 h 6533995"/>
              <a:gd name="connsiteX4778" fmla="*/ 10604396 w 11830043"/>
              <a:gd name="connsiteY4778" fmla="*/ 1940084 h 6533995"/>
              <a:gd name="connsiteX4779" fmla="*/ 10614116 w 11830043"/>
              <a:gd name="connsiteY4779" fmla="*/ 1930341 h 6533995"/>
              <a:gd name="connsiteX4780" fmla="*/ 10855345 w 11830043"/>
              <a:gd name="connsiteY4780" fmla="*/ 1930338 h 6533995"/>
              <a:gd name="connsiteX4781" fmla="*/ 10865065 w 11830043"/>
              <a:gd name="connsiteY4781" fmla="*/ 1940082 h 6533995"/>
              <a:gd name="connsiteX4782" fmla="*/ 10855345 w 11830043"/>
              <a:gd name="connsiteY4782" fmla="*/ 1949805 h 6533995"/>
              <a:gd name="connsiteX4783" fmla="*/ 10845625 w 11830043"/>
              <a:gd name="connsiteY4783" fmla="*/ 1940082 h 6533995"/>
              <a:gd name="connsiteX4784" fmla="*/ 10855345 w 11830043"/>
              <a:gd name="connsiteY4784" fmla="*/ 1930338 h 6533995"/>
              <a:gd name="connsiteX4785" fmla="*/ 11096574 w 11830043"/>
              <a:gd name="connsiteY4785" fmla="*/ 1930335 h 6533995"/>
              <a:gd name="connsiteX4786" fmla="*/ 11106294 w 11830043"/>
              <a:gd name="connsiteY4786" fmla="*/ 1940079 h 6533995"/>
              <a:gd name="connsiteX4787" fmla="*/ 11096574 w 11830043"/>
              <a:gd name="connsiteY4787" fmla="*/ 1949802 h 6533995"/>
              <a:gd name="connsiteX4788" fmla="*/ 11086790 w 11830043"/>
              <a:gd name="connsiteY4788" fmla="*/ 1940079 h 6533995"/>
              <a:gd name="connsiteX4789" fmla="*/ 11096574 w 11830043"/>
              <a:gd name="connsiteY4789" fmla="*/ 1930335 h 6533995"/>
              <a:gd name="connsiteX4790" fmla="*/ 11337802 w 11830043"/>
              <a:gd name="connsiteY4790" fmla="*/ 1930332 h 6533995"/>
              <a:gd name="connsiteX4791" fmla="*/ 11347587 w 11830043"/>
              <a:gd name="connsiteY4791" fmla="*/ 1940077 h 6533995"/>
              <a:gd name="connsiteX4792" fmla="*/ 11337802 w 11830043"/>
              <a:gd name="connsiteY4792" fmla="*/ 1949800 h 6533995"/>
              <a:gd name="connsiteX4793" fmla="*/ 11328082 w 11830043"/>
              <a:gd name="connsiteY4793" fmla="*/ 1940077 h 6533995"/>
              <a:gd name="connsiteX4794" fmla="*/ 11337802 w 11830043"/>
              <a:gd name="connsiteY4794" fmla="*/ 1930332 h 6533995"/>
              <a:gd name="connsiteX4795" fmla="*/ 11579030 w 11830043"/>
              <a:gd name="connsiteY4795" fmla="*/ 1930329 h 6533995"/>
              <a:gd name="connsiteX4796" fmla="*/ 11588815 w 11830043"/>
              <a:gd name="connsiteY4796" fmla="*/ 1940075 h 6533995"/>
              <a:gd name="connsiteX4797" fmla="*/ 11579030 w 11830043"/>
              <a:gd name="connsiteY4797" fmla="*/ 1949798 h 6533995"/>
              <a:gd name="connsiteX4798" fmla="*/ 11569310 w 11830043"/>
              <a:gd name="connsiteY4798" fmla="*/ 1940075 h 6533995"/>
              <a:gd name="connsiteX4799" fmla="*/ 11579030 w 11830043"/>
              <a:gd name="connsiteY4799" fmla="*/ 1930329 h 6533995"/>
              <a:gd name="connsiteX4800" fmla="*/ 11820259 w 11830043"/>
              <a:gd name="connsiteY4800" fmla="*/ 1930326 h 6533995"/>
              <a:gd name="connsiteX4801" fmla="*/ 11830043 w 11830043"/>
              <a:gd name="connsiteY4801" fmla="*/ 1940073 h 6533995"/>
              <a:gd name="connsiteX4802" fmla="*/ 11820259 w 11830043"/>
              <a:gd name="connsiteY4802" fmla="*/ 1949795 h 6533995"/>
              <a:gd name="connsiteX4803" fmla="*/ 11810539 w 11830043"/>
              <a:gd name="connsiteY4803" fmla="*/ 1940073 h 6533995"/>
              <a:gd name="connsiteX4804" fmla="*/ 11820259 w 11830043"/>
              <a:gd name="connsiteY4804" fmla="*/ 1930326 h 6533995"/>
              <a:gd name="connsiteX4805" fmla="*/ 9721 w 11830043"/>
              <a:gd name="connsiteY4805" fmla="*/ 1930323 h 6533995"/>
              <a:gd name="connsiteX4806" fmla="*/ 19505 w 11830043"/>
              <a:gd name="connsiteY4806" fmla="*/ 1940071 h 6533995"/>
              <a:gd name="connsiteX4807" fmla="*/ 9721 w 11830043"/>
              <a:gd name="connsiteY4807" fmla="*/ 1949794 h 6533995"/>
              <a:gd name="connsiteX4808" fmla="*/ 1 w 11830043"/>
              <a:gd name="connsiteY4808" fmla="*/ 1940071 h 6533995"/>
              <a:gd name="connsiteX4809" fmla="*/ 9721 w 11830043"/>
              <a:gd name="connsiteY4809" fmla="*/ 1930323 h 6533995"/>
              <a:gd name="connsiteX4810" fmla="*/ 251004 w 11830043"/>
              <a:gd name="connsiteY4810" fmla="*/ 1930319 h 6533995"/>
              <a:gd name="connsiteX4811" fmla="*/ 260788 w 11830043"/>
              <a:gd name="connsiteY4811" fmla="*/ 1940069 h 6533995"/>
              <a:gd name="connsiteX4812" fmla="*/ 251004 w 11830043"/>
              <a:gd name="connsiteY4812" fmla="*/ 1949792 h 6533995"/>
              <a:gd name="connsiteX4813" fmla="*/ 241284 w 11830043"/>
              <a:gd name="connsiteY4813" fmla="*/ 1940069 h 6533995"/>
              <a:gd name="connsiteX4814" fmla="*/ 251004 w 11830043"/>
              <a:gd name="connsiteY4814" fmla="*/ 1930319 h 6533995"/>
              <a:gd name="connsiteX4815" fmla="*/ 492224 w 11830043"/>
              <a:gd name="connsiteY4815" fmla="*/ 1930316 h 6533995"/>
              <a:gd name="connsiteX4816" fmla="*/ 501944 w 11830043"/>
              <a:gd name="connsiteY4816" fmla="*/ 1940067 h 6533995"/>
              <a:gd name="connsiteX4817" fmla="*/ 492224 w 11830043"/>
              <a:gd name="connsiteY4817" fmla="*/ 1949789 h 6533995"/>
              <a:gd name="connsiteX4818" fmla="*/ 482440 w 11830043"/>
              <a:gd name="connsiteY4818" fmla="*/ 1940067 h 6533995"/>
              <a:gd name="connsiteX4819" fmla="*/ 492224 w 11830043"/>
              <a:gd name="connsiteY4819" fmla="*/ 1930316 h 6533995"/>
              <a:gd name="connsiteX4820" fmla="*/ 733445 w 11830043"/>
              <a:gd name="connsiteY4820" fmla="*/ 1930313 h 6533995"/>
              <a:gd name="connsiteX4821" fmla="*/ 743165 w 11830043"/>
              <a:gd name="connsiteY4821" fmla="*/ 1940065 h 6533995"/>
              <a:gd name="connsiteX4822" fmla="*/ 733445 w 11830043"/>
              <a:gd name="connsiteY4822" fmla="*/ 1949788 h 6533995"/>
              <a:gd name="connsiteX4823" fmla="*/ 723661 w 11830043"/>
              <a:gd name="connsiteY4823" fmla="*/ 1940065 h 6533995"/>
              <a:gd name="connsiteX4824" fmla="*/ 733445 w 11830043"/>
              <a:gd name="connsiteY4824" fmla="*/ 1930313 h 6533995"/>
              <a:gd name="connsiteX4825" fmla="*/ 974665 w 11830043"/>
              <a:gd name="connsiteY4825" fmla="*/ 1930310 h 6533995"/>
              <a:gd name="connsiteX4826" fmla="*/ 984449 w 11830043"/>
              <a:gd name="connsiteY4826" fmla="*/ 1940062 h 6533995"/>
              <a:gd name="connsiteX4827" fmla="*/ 974665 w 11830043"/>
              <a:gd name="connsiteY4827" fmla="*/ 1949786 h 6533995"/>
              <a:gd name="connsiteX4828" fmla="*/ 964945 w 11830043"/>
              <a:gd name="connsiteY4828" fmla="*/ 1940062 h 6533995"/>
              <a:gd name="connsiteX4829" fmla="*/ 974665 w 11830043"/>
              <a:gd name="connsiteY4829" fmla="*/ 1930310 h 6533995"/>
              <a:gd name="connsiteX4830" fmla="*/ 1215885 w 11830043"/>
              <a:gd name="connsiteY4830" fmla="*/ 1930307 h 6533995"/>
              <a:gd name="connsiteX4831" fmla="*/ 1225669 w 11830043"/>
              <a:gd name="connsiteY4831" fmla="*/ 1940061 h 6533995"/>
              <a:gd name="connsiteX4832" fmla="*/ 1215885 w 11830043"/>
              <a:gd name="connsiteY4832" fmla="*/ 1949784 h 6533995"/>
              <a:gd name="connsiteX4833" fmla="*/ 1206165 w 11830043"/>
              <a:gd name="connsiteY4833" fmla="*/ 1940061 h 6533995"/>
              <a:gd name="connsiteX4834" fmla="*/ 1215885 w 11830043"/>
              <a:gd name="connsiteY4834" fmla="*/ 1930307 h 6533995"/>
              <a:gd name="connsiteX4835" fmla="*/ 1457106 w 11830043"/>
              <a:gd name="connsiteY4835" fmla="*/ 1930304 h 6533995"/>
              <a:gd name="connsiteX4836" fmla="*/ 1466826 w 11830043"/>
              <a:gd name="connsiteY4836" fmla="*/ 1940058 h 6533995"/>
              <a:gd name="connsiteX4837" fmla="*/ 1457106 w 11830043"/>
              <a:gd name="connsiteY4837" fmla="*/ 1949781 h 6533995"/>
              <a:gd name="connsiteX4838" fmla="*/ 1447322 w 11830043"/>
              <a:gd name="connsiteY4838" fmla="*/ 1940058 h 6533995"/>
              <a:gd name="connsiteX4839" fmla="*/ 1457106 w 11830043"/>
              <a:gd name="connsiteY4839" fmla="*/ 1930304 h 6533995"/>
              <a:gd name="connsiteX4840" fmla="*/ 1698331 w 11830043"/>
              <a:gd name="connsiteY4840" fmla="*/ 1930301 h 6533995"/>
              <a:gd name="connsiteX4841" fmla="*/ 1708117 w 11830043"/>
              <a:gd name="connsiteY4841" fmla="*/ 1940056 h 6533995"/>
              <a:gd name="connsiteX4842" fmla="*/ 1698331 w 11830043"/>
              <a:gd name="connsiteY4842" fmla="*/ 1949780 h 6533995"/>
              <a:gd name="connsiteX4843" fmla="*/ 1688546 w 11830043"/>
              <a:gd name="connsiteY4843" fmla="*/ 1940056 h 6533995"/>
              <a:gd name="connsiteX4844" fmla="*/ 1698331 w 11830043"/>
              <a:gd name="connsiteY4844" fmla="*/ 1930301 h 6533995"/>
              <a:gd name="connsiteX4845" fmla="*/ 1939580 w 11830043"/>
              <a:gd name="connsiteY4845" fmla="*/ 1930298 h 6533995"/>
              <a:gd name="connsiteX4846" fmla="*/ 1949364 w 11830043"/>
              <a:gd name="connsiteY4846" fmla="*/ 1940054 h 6533995"/>
              <a:gd name="connsiteX4847" fmla="*/ 1939580 w 11830043"/>
              <a:gd name="connsiteY4847" fmla="*/ 1949778 h 6533995"/>
              <a:gd name="connsiteX4848" fmla="*/ 1929860 w 11830043"/>
              <a:gd name="connsiteY4848" fmla="*/ 1940054 h 6533995"/>
              <a:gd name="connsiteX4849" fmla="*/ 1939580 w 11830043"/>
              <a:gd name="connsiteY4849" fmla="*/ 1930298 h 6533995"/>
              <a:gd name="connsiteX4850" fmla="*/ 2180788 w 11830043"/>
              <a:gd name="connsiteY4850" fmla="*/ 1930295 h 6533995"/>
              <a:gd name="connsiteX4851" fmla="*/ 2190580 w 11830043"/>
              <a:gd name="connsiteY4851" fmla="*/ 1940052 h 6533995"/>
              <a:gd name="connsiteX4852" fmla="*/ 2180788 w 11830043"/>
              <a:gd name="connsiteY4852" fmla="*/ 1949775 h 6533995"/>
              <a:gd name="connsiteX4853" fmla="*/ 2171083 w 11830043"/>
              <a:gd name="connsiteY4853" fmla="*/ 1940052 h 6533995"/>
              <a:gd name="connsiteX4854" fmla="*/ 2180788 w 11830043"/>
              <a:gd name="connsiteY4854" fmla="*/ 1930295 h 6533995"/>
              <a:gd name="connsiteX4855" fmla="*/ 2422036 w 11830043"/>
              <a:gd name="connsiteY4855" fmla="*/ 1930292 h 6533995"/>
              <a:gd name="connsiteX4856" fmla="*/ 2431752 w 11830043"/>
              <a:gd name="connsiteY4856" fmla="*/ 1940050 h 6533995"/>
              <a:gd name="connsiteX4857" fmla="*/ 2422036 w 11830043"/>
              <a:gd name="connsiteY4857" fmla="*/ 1949773 h 6533995"/>
              <a:gd name="connsiteX4858" fmla="*/ 2412256 w 11830043"/>
              <a:gd name="connsiteY4858" fmla="*/ 1940050 h 6533995"/>
              <a:gd name="connsiteX4859" fmla="*/ 2422036 w 11830043"/>
              <a:gd name="connsiteY4859" fmla="*/ 1930292 h 6533995"/>
              <a:gd name="connsiteX4860" fmla="*/ 2663275 w 11830043"/>
              <a:gd name="connsiteY4860" fmla="*/ 1930289 h 6533995"/>
              <a:gd name="connsiteX4861" fmla="*/ 2672996 w 11830043"/>
              <a:gd name="connsiteY4861" fmla="*/ 1940048 h 6533995"/>
              <a:gd name="connsiteX4862" fmla="*/ 2663275 w 11830043"/>
              <a:gd name="connsiteY4862" fmla="*/ 1949771 h 6533995"/>
              <a:gd name="connsiteX4863" fmla="*/ 2653491 w 11830043"/>
              <a:gd name="connsiteY4863" fmla="*/ 1940048 h 6533995"/>
              <a:gd name="connsiteX4864" fmla="*/ 2663275 w 11830043"/>
              <a:gd name="connsiteY4864" fmla="*/ 1930289 h 6533995"/>
              <a:gd name="connsiteX4865" fmla="*/ 2904571 w 11830043"/>
              <a:gd name="connsiteY4865" fmla="*/ 1930286 h 6533995"/>
              <a:gd name="connsiteX4866" fmla="*/ 2914354 w 11830043"/>
              <a:gd name="connsiteY4866" fmla="*/ 1940046 h 6533995"/>
              <a:gd name="connsiteX4867" fmla="*/ 2904571 w 11830043"/>
              <a:gd name="connsiteY4867" fmla="*/ 1949769 h 6533995"/>
              <a:gd name="connsiteX4868" fmla="*/ 2894789 w 11830043"/>
              <a:gd name="connsiteY4868" fmla="*/ 1940046 h 6533995"/>
              <a:gd name="connsiteX4869" fmla="*/ 2904571 w 11830043"/>
              <a:gd name="connsiteY4869" fmla="*/ 1930286 h 6533995"/>
              <a:gd name="connsiteX4870" fmla="*/ 3145750 w 11830043"/>
              <a:gd name="connsiteY4870" fmla="*/ 1930282 h 6533995"/>
              <a:gd name="connsiteX4871" fmla="*/ 3155532 w 11830043"/>
              <a:gd name="connsiteY4871" fmla="*/ 1940044 h 6533995"/>
              <a:gd name="connsiteX4872" fmla="*/ 3145750 w 11830043"/>
              <a:gd name="connsiteY4872" fmla="*/ 1949768 h 6533995"/>
              <a:gd name="connsiteX4873" fmla="*/ 3136031 w 11830043"/>
              <a:gd name="connsiteY4873" fmla="*/ 1940044 h 6533995"/>
              <a:gd name="connsiteX4874" fmla="*/ 3145750 w 11830043"/>
              <a:gd name="connsiteY4874" fmla="*/ 1930282 h 6533995"/>
              <a:gd name="connsiteX4875" fmla="*/ 3386957 w 11830043"/>
              <a:gd name="connsiteY4875" fmla="*/ 1930279 h 6533995"/>
              <a:gd name="connsiteX4876" fmla="*/ 3396743 w 11830043"/>
              <a:gd name="connsiteY4876" fmla="*/ 1940042 h 6533995"/>
              <a:gd name="connsiteX4877" fmla="*/ 3386957 w 11830043"/>
              <a:gd name="connsiteY4877" fmla="*/ 1949765 h 6533995"/>
              <a:gd name="connsiteX4878" fmla="*/ 3377235 w 11830043"/>
              <a:gd name="connsiteY4878" fmla="*/ 1940042 h 6533995"/>
              <a:gd name="connsiteX4879" fmla="*/ 3386957 w 11830043"/>
              <a:gd name="connsiteY4879" fmla="*/ 1930279 h 6533995"/>
              <a:gd name="connsiteX4880" fmla="*/ 3628211 w 11830043"/>
              <a:gd name="connsiteY4880" fmla="*/ 1930276 h 6533995"/>
              <a:gd name="connsiteX4881" fmla="*/ 3637936 w 11830043"/>
              <a:gd name="connsiteY4881" fmla="*/ 1940040 h 6533995"/>
              <a:gd name="connsiteX4882" fmla="*/ 3628211 w 11830043"/>
              <a:gd name="connsiteY4882" fmla="*/ 1949763 h 6533995"/>
              <a:gd name="connsiteX4883" fmla="*/ 3618429 w 11830043"/>
              <a:gd name="connsiteY4883" fmla="*/ 1940040 h 6533995"/>
              <a:gd name="connsiteX4884" fmla="*/ 3628211 w 11830043"/>
              <a:gd name="connsiteY4884" fmla="*/ 1930276 h 6533995"/>
              <a:gd name="connsiteX4885" fmla="*/ 3869430 w 11830043"/>
              <a:gd name="connsiteY4885" fmla="*/ 1930273 h 6533995"/>
              <a:gd name="connsiteX4886" fmla="*/ 3879147 w 11830043"/>
              <a:gd name="connsiteY4886" fmla="*/ 1940038 h 6533995"/>
              <a:gd name="connsiteX4887" fmla="*/ 3869430 w 11830043"/>
              <a:gd name="connsiteY4887" fmla="*/ 1949761 h 6533995"/>
              <a:gd name="connsiteX4888" fmla="*/ 3859646 w 11830043"/>
              <a:gd name="connsiteY4888" fmla="*/ 1940038 h 6533995"/>
              <a:gd name="connsiteX4889" fmla="*/ 3869430 w 11830043"/>
              <a:gd name="connsiteY4889" fmla="*/ 1930273 h 6533995"/>
              <a:gd name="connsiteX4890" fmla="*/ 4110581 w 11830043"/>
              <a:gd name="connsiteY4890" fmla="*/ 1930270 h 6533995"/>
              <a:gd name="connsiteX4891" fmla="*/ 4120362 w 11830043"/>
              <a:gd name="connsiteY4891" fmla="*/ 1940036 h 6533995"/>
              <a:gd name="connsiteX4892" fmla="*/ 4110581 w 11830043"/>
              <a:gd name="connsiteY4892" fmla="*/ 1949759 h 6533995"/>
              <a:gd name="connsiteX4893" fmla="*/ 4100797 w 11830043"/>
              <a:gd name="connsiteY4893" fmla="*/ 1940036 h 6533995"/>
              <a:gd name="connsiteX4894" fmla="*/ 4110581 w 11830043"/>
              <a:gd name="connsiteY4894" fmla="*/ 1930270 h 6533995"/>
              <a:gd name="connsiteX4895" fmla="*/ 4351806 w 11830043"/>
              <a:gd name="connsiteY4895" fmla="*/ 1930267 h 6533995"/>
              <a:gd name="connsiteX4896" fmla="*/ 4361580 w 11830043"/>
              <a:gd name="connsiteY4896" fmla="*/ 1940034 h 6533995"/>
              <a:gd name="connsiteX4897" fmla="*/ 4351806 w 11830043"/>
              <a:gd name="connsiteY4897" fmla="*/ 1949757 h 6533995"/>
              <a:gd name="connsiteX4898" fmla="*/ 4342006 w 11830043"/>
              <a:gd name="connsiteY4898" fmla="*/ 1940034 h 6533995"/>
              <a:gd name="connsiteX4899" fmla="*/ 4351806 w 11830043"/>
              <a:gd name="connsiteY4899" fmla="*/ 1930267 h 6533995"/>
              <a:gd name="connsiteX4900" fmla="*/ 4593017 w 11830043"/>
              <a:gd name="connsiteY4900" fmla="*/ 1930264 h 6533995"/>
              <a:gd name="connsiteX4901" fmla="*/ 4602795 w 11830043"/>
              <a:gd name="connsiteY4901" fmla="*/ 1940031 h 6533995"/>
              <a:gd name="connsiteX4902" fmla="*/ 4593017 w 11830043"/>
              <a:gd name="connsiteY4902" fmla="*/ 1949754 h 6533995"/>
              <a:gd name="connsiteX4903" fmla="*/ 4583304 w 11830043"/>
              <a:gd name="connsiteY4903" fmla="*/ 1940031 h 6533995"/>
              <a:gd name="connsiteX4904" fmla="*/ 4593017 w 11830043"/>
              <a:gd name="connsiteY4904" fmla="*/ 1930264 h 6533995"/>
              <a:gd name="connsiteX4905" fmla="*/ 4834252 w 11830043"/>
              <a:gd name="connsiteY4905" fmla="*/ 1930261 h 6533995"/>
              <a:gd name="connsiteX4906" fmla="*/ 4844038 w 11830043"/>
              <a:gd name="connsiteY4906" fmla="*/ 1940029 h 6533995"/>
              <a:gd name="connsiteX4907" fmla="*/ 4834252 w 11830043"/>
              <a:gd name="connsiteY4907" fmla="*/ 1949752 h 6533995"/>
              <a:gd name="connsiteX4908" fmla="*/ 4824534 w 11830043"/>
              <a:gd name="connsiteY4908" fmla="*/ 1940029 h 6533995"/>
              <a:gd name="connsiteX4909" fmla="*/ 4834252 w 11830043"/>
              <a:gd name="connsiteY4909" fmla="*/ 1930261 h 6533995"/>
              <a:gd name="connsiteX4910" fmla="*/ 5075485 w 11830043"/>
              <a:gd name="connsiteY4910" fmla="*/ 1930258 h 6533995"/>
              <a:gd name="connsiteX4911" fmla="*/ 5085201 w 11830043"/>
              <a:gd name="connsiteY4911" fmla="*/ 1940027 h 6533995"/>
              <a:gd name="connsiteX4912" fmla="*/ 5075485 w 11830043"/>
              <a:gd name="connsiteY4912" fmla="*/ 1949750 h 6533995"/>
              <a:gd name="connsiteX4913" fmla="*/ 5065704 w 11830043"/>
              <a:gd name="connsiteY4913" fmla="*/ 1940027 h 6533995"/>
              <a:gd name="connsiteX4914" fmla="*/ 5075485 w 11830043"/>
              <a:gd name="connsiteY4914" fmla="*/ 1930258 h 6533995"/>
              <a:gd name="connsiteX4915" fmla="*/ 5316710 w 11830043"/>
              <a:gd name="connsiteY4915" fmla="*/ 1930255 h 6533995"/>
              <a:gd name="connsiteX4916" fmla="*/ 5326429 w 11830043"/>
              <a:gd name="connsiteY4916" fmla="*/ 1940025 h 6533995"/>
              <a:gd name="connsiteX4917" fmla="*/ 5316710 w 11830043"/>
              <a:gd name="connsiteY4917" fmla="*/ 1949747 h 6533995"/>
              <a:gd name="connsiteX4918" fmla="*/ 5306924 w 11830043"/>
              <a:gd name="connsiteY4918" fmla="*/ 1940025 h 6533995"/>
              <a:gd name="connsiteX4919" fmla="*/ 5316710 w 11830043"/>
              <a:gd name="connsiteY4919" fmla="*/ 1930255 h 6533995"/>
              <a:gd name="connsiteX4920" fmla="*/ 5557991 w 11830043"/>
              <a:gd name="connsiteY4920" fmla="*/ 1930251 h 6533995"/>
              <a:gd name="connsiteX4921" fmla="*/ 5567774 w 11830043"/>
              <a:gd name="connsiteY4921" fmla="*/ 1940022 h 6533995"/>
              <a:gd name="connsiteX4922" fmla="*/ 5557991 w 11830043"/>
              <a:gd name="connsiteY4922" fmla="*/ 1949745 h 6533995"/>
              <a:gd name="connsiteX4923" fmla="*/ 5548208 w 11830043"/>
              <a:gd name="connsiteY4923" fmla="*/ 1940022 h 6533995"/>
              <a:gd name="connsiteX4924" fmla="*/ 5557991 w 11830043"/>
              <a:gd name="connsiteY4924" fmla="*/ 1930251 h 6533995"/>
              <a:gd name="connsiteX4925" fmla="*/ 5799205 w 11830043"/>
              <a:gd name="connsiteY4925" fmla="*/ 1930248 h 6533995"/>
              <a:gd name="connsiteX4926" fmla="*/ 5808989 w 11830043"/>
              <a:gd name="connsiteY4926" fmla="*/ 1940019 h 6533995"/>
              <a:gd name="connsiteX4927" fmla="*/ 5799205 w 11830043"/>
              <a:gd name="connsiteY4927" fmla="*/ 1949743 h 6533995"/>
              <a:gd name="connsiteX4928" fmla="*/ 5789486 w 11830043"/>
              <a:gd name="connsiteY4928" fmla="*/ 1940019 h 6533995"/>
              <a:gd name="connsiteX4929" fmla="*/ 5799205 w 11830043"/>
              <a:gd name="connsiteY4929" fmla="*/ 1930248 h 6533995"/>
              <a:gd name="connsiteX4930" fmla="*/ 6040432 w 11830043"/>
              <a:gd name="connsiteY4930" fmla="*/ 1930245 h 6533995"/>
              <a:gd name="connsiteX4931" fmla="*/ 6050216 w 11830043"/>
              <a:gd name="connsiteY4931" fmla="*/ 1940018 h 6533995"/>
              <a:gd name="connsiteX4932" fmla="*/ 6040432 w 11830043"/>
              <a:gd name="connsiteY4932" fmla="*/ 1949741 h 6533995"/>
              <a:gd name="connsiteX4933" fmla="*/ 6030712 w 11830043"/>
              <a:gd name="connsiteY4933" fmla="*/ 1940018 h 6533995"/>
              <a:gd name="connsiteX4934" fmla="*/ 6040432 w 11830043"/>
              <a:gd name="connsiteY4934" fmla="*/ 1930245 h 6533995"/>
              <a:gd name="connsiteX4935" fmla="*/ 6281661 w 11830043"/>
              <a:gd name="connsiteY4935" fmla="*/ 1930242 h 6533995"/>
              <a:gd name="connsiteX4936" fmla="*/ 6291381 w 11830043"/>
              <a:gd name="connsiteY4936" fmla="*/ 1940016 h 6533995"/>
              <a:gd name="connsiteX4937" fmla="*/ 6281661 w 11830043"/>
              <a:gd name="connsiteY4937" fmla="*/ 1949738 h 6533995"/>
              <a:gd name="connsiteX4938" fmla="*/ 6271877 w 11830043"/>
              <a:gd name="connsiteY4938" fmla="*/ 1940016 h 6533995"/>
              <a:gd name="connsiteX4939" fmla="*/ 6281661 w 11830043"/>
              <a:gd name="connsiteY4939" fmla="*/ 1930242 h 6533995"/>
              <a:gd name="connsiteX4940" fmla="*/ 6522889 w 11830043"/>
              <a:gd name="connsiteY4940" fmla="*/ 1930239 h 6533995"/>
              <a:gd name="connsiteX4941" fmla="*/ 6532610 w 11830043"/>
              <a:gd name="connsiteY4941" fmla="*/ 1940014 h 6533995"/>
              <a:gd name="connsiteX4942" fmla="*/ 6522889 w 11830043"/>
              <a:gd name="connsiteY4942" fmla="*/ 1949736 h 6533995"/>
              <a:gd name="connsiteX4943" fmla="*/ 6513105 w 11830043"/>
              <a:gd name="connsiteY4943" fmla="*/ 1940014 h 6533995"/>
              <a:gd name="connsiteX4944" fmla="*/ 6522889 w 11830043"/>
              <a:gd name="connsiteY4944" fmla="*/ 1930239 h 6533995"/>
              <a:gd name="connsiteX4945" fmla="*/ 6764118 w 11830043"/>
              <a:gd name="connsiteY4945" fmla="*/ 1930236 h 6533995"/>
              <a:gd name="connsiteX4946" fmla="*/ 6773902 w 11830043"/>
              <a:gd name="connsiteY4946" fmla="*/ 1940012 h 6533995"/>
              <a:gd name="connsiteX4947" fmla="*/ 6764118 w 11830043"/>
              <a:gd name="connsiteY4947" fmla="*/ 1949735 h 6533995"/>
              <a:gd name="connsiteX4948" fmla="*/ 6754335 w 11830043"/>
              <a:gd name="connsiteY4948" fmla="*/ 1940012 h 6533995"/>
              <a:gd name="connsiteX4949" fmla="*/ 6764118 w 11830043"/>
              <a:gd name="connsiteY4949" fmla="*/ 1930236 h 6533995"/>
              <a:gd name="connsiteX4950" fmla="*/ 7005346 w 11830043"/>
              <a:gd name="connsiteY4950" fmla="*/ 1930233 h 6533995"/>
              <a:gd name="connsiteX4951" fmla="*/ 7015130 w 11830043"/>
              <a:gd name="connsiteY4951" fmla="*/ 1940010 h 6533995"/>
              <a:gd name="connsiteX4952" fmla="*/ 7005346 w 11830043"/>
              <a:gd name="connsiteY4952" fmla="*/ 1949732 h 6533995"/>
              <a:gd name="connsiteX4953" fmla="*/ 6995626 w 11830043"/>
              <a:gd name="connsiteY4953" fmla="*/ 1940010 h 6533995"/>
              <a:gd name="connsiteX4954" fmla="*/ 7005346 w 11830043"/>
              <a:gd name="connsiteY4954" fmla="*/ 1930233 h 6533995"/>
              <a:gd name="connsiteX4955" fmla="*/ 7246575 w 11830043"/>
              <a:gd name="connsiteY4955" fmla="*/ 1930230 h 6533995"/>
              <a:gd name="connsiteX4956" fmla="*/ 7256359 w 11830043"/>
              <a:gd name="connsiteY4956" fmla="*/ 1940008 h 6533995"/>
              <a:gd name="connsiteX4957" fmla="*/ 7246575 w 11830043"/>
              <a:gd name="connsiteY4957" fmla="*/ 1949731 h 6533995"/>
              <a:gd name="connsiteX4958" fmla="*/ 7236855 w 11830043"/>
              <a:gd name="connsiteY4958" fmla="*/ 1940008 h 6533995"/>
              <a:gd name="connsiteX4959" fmla="*/ 7246575 w 11830043"/>
              <a:gd name="connsiteY4959" fmla="*/ 1930230 h 6533995"/>
              <a:gd name="connsiteX4960" fmla="*/ 7487803 w 11830043"/>
              <a:gd name="connsiteY4960" fmla="*/ 1930227 h 6533995"/>
              <a:gd name="connsiteX4961" fmla="*/ 7497524 w 11830043"/>
              <a:gd name="connsiteY4961" fmla="*/ 1940005 h 6533995"/>
              <a:gd name="connsiteX4962" fmla="*/ 7487803 w 11830043"/>
              <a:gd name="connsiteY4962" fmla="*/ 1949729 h 6533995"/>
              <a:gd name="connsiteX4963" fmla="*/ 7478019 w 11830043"/>
              <a:gd name="connsiteY4963" fmla="*/ 1940005 h 6533995"/>
              <a:gd name="connsiteX4964" fmla="*/ 7487803 w 11830043"/>
              <a:gd name="connsiteY4964" fmla="*/ 1930227 h 6533995"/>
              <a:gd name="connsiteX4965" fmla="*/ 7729032 w 11830043"/>
              <a:gd name="connsiteY4965" fmla="*/ 1930224 h 6533995"/>
              <a:gd name="connsiteX4966" fmla="*/ 7738753 w 11830043"/>
              <a:gd name="connsiteY4966" fmla="*/ 1940003 h 6533995"/>
              <a:gd name="connsiteX4967" fmla="*/ 7729032 w 11830043"/>
              <a:gd name="connsiteY4967" fmla="*/ 1949726 h 6533995"/>
              <a:gd name="connsiteX4968" fmla="*/ 7719249 w 11830043"/>
              <a:gd name="connsiteY4968" fmla="*/ 1940003 h 6533995"/>
              <a:gd name="connsiteX4969" fmla="*/ 7729032 w 11830043"/>
              <a:gd name="connsiteY4969" fmla="*/ 1930224 h 6533995"/>
              <a:gd name="connsiteX4970" fmla="*/ 7970260 w 11830043"/>
              <a:gd name="connsiteY4970" fmla="*/ 1930221 h 6533995"/>
              <a:gd name="connsiteX4971" fmla="*/ 7980044 w 11830043"/>
              <a:gd name="connsiteY4971" fmla="*/ 1940001 h 6533995"/>
              <a:gd name="connsiteX4972" fmla="*/ 7970260 w 11830043"/>
              <a:gd name="connsiteY4972" fmla="*/ 1949724 h 6533995"/>
              <a:gd name="connsiteX4973" fmla="*/ 7960477 w 11830043"/>
              <a:gd name="connsiteY4973" fmla="*/ 1940001 h 6533995"/>
              <a:gd name="connsiteX4974" fmla="*/ 7970260 w 11830043"/>
              <a:gd name="connsiteY4974" fmla="*/ 1930221 h 6533995"/>
              <a:gd name="connsiteX4975" fmla="*/ 8211553 w 11830043"/>
              <a:gd name="connsiteY4975" fmla="*/ 1930218 h 6533995"/>
              <a:gd name="connsiteX4976" fmla="*/ 8221273 w 11830043"/>
              <a:gd name="connsiteY4976" fmla="*/ 1939999 h 6533995"/>
              <a:gd name="connsiteX4977" fmla="*/ 8211553 w 11830043"/>
              <a:gd name="connsiteY4977" fmla="*/ 1949722 h 6533995"/>
              <a:gd name="connsiteX4978" fmla="*/ 8201769 w 11830043"/>
              <a:gd name="connsiteY4978" fmla="*/ 1939999 h 6533995"/>
              <a:gd name="connsiteX4979" fmla="*/ 8211553 w 11830043"/>
              <a:gd name="connsiteY4979" fmla="*/ 1930218 h 6533995"/>
              <a:gd name="connsiteX4980" fmla="*/ 8452781 w 11830043"/>
              <a:gd name="connsiteY4980" fmla="*/ 1930214 h 6533995"/>
              <a:gd name="connsiteX4981" fmla="*/ 8462566 w 11830043"/>
              <a:gd name="connsiteY4981" fmla="*/ 1939997 h 6533995"/>
              <a:gd name="connsiteX4982" fmla="*/ 8452781 w 11830043"/>
              <a:gd name="connsiteY4982" fmla="*/ 1949721 h 6533995"/>
              <a:gd name="connsiteX4983" fmla="*/ 8443061 w 11830043"/>
              <a:gd name="connsiteY4983" fmla="*/ 1939997 h 6533995"/>
              <a:gd name="connsiteX4984" fmla="*/ 8452781 w 11830043"/>
              <a:gd name="connsiteY4984" fmla="*/ 1930214 h 6533995"/>
              <a:gd name="connsiteX4985" fmla="*/ 8694009 w 11830043"/>
              <a:gd name="connsiteY4985" fmla="*/ 1930211 h 6533995"/>
              <a:gd name="connsiteX4986" fmla="*/ 8703730 w 11830043"/>
              <a:gd name="connsiteY4986" fmla="*/ 1939995 h 6533995"/>
              <a:gd name="connsiteX4987" fmla="*/ 8694009 w 11830043"/>
              <a:gd name="connsiteY4987" fmla="*/ 1949718 h 6533995"/>
              <a:gd name="connsiteX4988" fmla="*/ 8684289 w 11830043"/>
              <a:gd name="connsiteY4988" fmla="*/ 1939995 h 6533995"/>
              <a:gd name="connsiteX4989" fmla="*/ 8694009 w 11830043"/>
              <a:gd name="connsiteY4989" fmla="*/ 1930211 h 6533995"/>
              <a:gd name="connsiteX4990" fmla="*/ 8935237 w 11830043"/>
              <a:gd name="connsiteY4990" fmla="*/ 1930208 h 6533995"/>
              <a:gd name="connsiteX4991" fmla="*/ 8944958 w 11830043"/>
              <a:gd name="connsiteY4991" fmla="*/ 1939992 h 6533995"/>
              <a:gd name="connsiteX4992" fmla="*/ 8935237 w 11830043"/>
              <a:gd name="connsiteY4992" fmla="*/ 1949716 h 6533995"/>
              <a:gd name="connsiteX4993" fmla="*/ 8925454 w 11830043"/>
              <a:gd name="connsiteY4993" fmla="*/ 1939992 h 6533995"/>
              <a:gd name="connsiteX4994" fmla="*/ 8935237 w 11830043"/>
              <a:gd name="connsiteY4994" fmla="*/ 1930208 h 6533995"/>
              <a:gd name="connsiteX4995" fmla="*/ 9176467 w 11830043"/>
              <a:gd name="connsiteY4995" fmla="*/ 1930205 h 6533995"/>
              <a:gd name="connsiteX4996" fmla="*/ 9186187 w 11830043"/>
              <a:gd name="connsiteY4996" fmla="*/ 1939991 h 6533995"/>
              <a:gd name="connsiteX4997" fmla="*/ 9176467 w 11830043"/>
              <a:gd name="connsiteY4997" fmla="*/ 1949714 h 6533995"/>
              <a:gd name="connsiteX4998" fmla="*/ 9166683 w 11830043"/>
              <a:gd name="connsiteY4998" fmla="*/ 1939991 h 6533995"/>
              <a:gd name="connsiteX4999" fmla="*/ 9176467 w 11830043"/>
              <a:gd name="connsiteY4999" fmla="*/ 1930205 h 6533995"/>
              <a:gd name="connsiteX5000" fmla="*/ 9417695 w 11830043"/>
              <a:gd name="connsiteY5000" fmla="*/ 1930202 h 6533995"/>
              <a:gd name="connsiteX5001" fmla="*/ 9427416 w 11830043"/>
              <a:gd name="connsiteY5001" fmla="*/ 1939988 h 6533995"/>
              <a:gd name="connsiteX5002" fmla="*/ 9417695 w 11830043"/>
              <a:gd name="connsiteY5002" fmla="*/ 1949712 h 6533995"/>
              <a:gd name="connsiteX5003" fmla="*/ 9407911 w 11830043"/>
              <a:gd name="connsiteY5003" fmla="*/ 1939988 h 6533995"/>
              <a:gd name="connsiteX5004" fmla="*/ 9417695 w 11830043"/>
              <a:gd name="connsiteY5004" fmla="*/ 1930202 h 6533995"/>
              <a:gd name="connsiteX5005" fmla="*/ 9649203 w 11830043"/>
              <a:gd name="connsiteY5005" fmla="*/ 1689089 h 6533995"/>
              <a:gd name="connsiteX5006" fmla="*/ 9658923 w 11830043"/>
              <a:gd name="connsiteY5006" fmla="*/ 1698810 h 6533995"/>
              <a:gd name="connsiteX5007" fmla="*/ 9649203 w 11830043"/>
              <a:gd name="connsiteY5007" fmla="*/ 1708596 h 6533995"/>
              <a:gd name="connsiteX5008" fmla="*/ 9639483 w 11830043"/>
              <a:gd name="connsiteY5008" fmla="*/ 1698810 h 6533995"/>
              <a:gd name="connsiteX5009" fmla="*/ 9649203 w 11830043"/>
              <a:gd name="connsiteY5009" fmla="*/ 1689089 h 6533995"/>
              <a:gd name="connsiteX5010" fmla="*/ 9890432 w 11830043"/>
              <a:gd name="connsiteY5010" fmla="*/ 1689086 h 6533995"/>
              <a:gd name="connsiteX5011" fmla="*/ 9900152 w 11830043"/>
              <a:gd name="connsiteY5011" fmla="*/ 1698807 h 6533995"/>
              <a:gd name="connsiteX5012" fmla="*/ 9890432 w 11830043"/>
              <a:gd name="connsiteY5012" fmla="*/ 1708594 h 6533995"/>
              <a:gd name="connsiteX5013" fmla="*/ 9880648 w 11830043"/>
              <a:gd name="connsiteY5013" fmla="*/ 1698807 h 6533995"/>
              <a:gd name="connsiteX5014" fmla="*/ 9890432 w 11830043"/>
              <a:gd name="connsiteY5014" fmla="*/ 1689086 h 6533995"/>
              <a:gd name="connsiteX5015" fmla="*/ 10131660 w 11830043"/>
              <a:gd name="connsiteY5015" fmla="*/ 1689083 h 6533995"/>
              <a:gd name="connsiteX5016" fmla="*/ 10141444 w 11830043"/>
              <a:gd name="connsiteY5016" fmla="*/ 1698804 h 6533995"/>
              <a:gd name="connsiteX5017" fmla="*/ 10131660 w 11830043"/>
              <a:gd name="connsiteY5017" fmla="*/ 1708591 h 6533995"/>
              <a:gd name="connsiteX5018" fmla="*/ 10121940 w 11830043"/>
              <a:gd name="connsiteY5018" fmla="*/ 1698804 h 6533995"/>
              <a:gd name="connsiteX5019" fmla="*/ 10131660 w 11830043"/>
              <a:gd name="connsiteY5019" fmla="*/ 1689083 h 6533995"/>
              <a:gd name="connsiteX5020" fmla="*/ 10372888 w 11830043"/>
              <a:gd name="connsiteY5020" fmla="*/ 1689080 h 6533995"/>
              <a:gd name="connsiteX5021" fmla="*/ 10382673 w 11830043"/>
              <a:gd name="connsiteY5021" fmla="*/ 1698802 h 6533995"/>
              <a:gd name="connsiteX5022" fmla="*/ 10372888 w 11830043"/>
              <a:gd name="connsiteY5022" fmla="*/ 1708588 h 6533995"/>
              <a:gd name="connsiteX5023" fmla="*/ 10363168 w 11830043"/>
              <a:gd name="connsiteY5023" fmla="*/ 1698802 h 6533995"/>
              <a:gd name="connsiteX5024" fmla="*/ 10372888 w 11830043"/>
              <a:gd name="connsiteY5024" fmla="*/ 1689080 h 6533995"/>
              <a:gd name="connsiteX5025" fmla="*/ 10614116 w 11830043"/>
              <a:gd name="connsiteY5025" fmla="*/ 1689078 h 6533995"/>
              <a:gd name="connsiteX5026" fmla="*/ 10623901 w 11830043"/>
              <a:gd name="connsiteY5026" fmla="*/ 1698799 h 6533995"/>
              <a:gd name="connsiteX5027" fmla="*/ 10614116 w 11830043"/>
              <a:gd name="connsiteY5027" fmla="*/ 1708585 h 6533995"/>
              <a:gd name="connsiteX5028" fmla="*/ 10604396 w 11830043"/>
              <a:gd name="connsiteY5028" fmla="*/ 1698799 h 6533995"/>
              <a:gd name="connsiteX5029" fmla="*/ 10614116 w 11830043"/>
              <a:gd name="connsiteY5029" fmla="*/ 1689078 h 6533995"/>
              <a:gd name="connsiteX5030" fmla="*/ 10855345 w 11830043"/>
              <a:gd name="connsiteY5030" fmla="*/ 1689075 h 6533995"/>
              <a:gd name="connsiteX5031" fmla="*/ 10865065 w 11830043"/>
              <a:gd name="connsiteY5031" fmla="*/ 1698796 h 6533995"/>
              <a:gd name="connsiteX5032" fmla="*/ 10855345 w 11830043"/>
              <a:gd name="connsiteY5032" fmla="*/ 1708583 h 6533995"/>
              <a:gd name="connsiteX5033" fmla="*/ 10845625 w 11830043"/>
              <a:gd name="connsiteY5033" fmla="*/ 1698796 h 6533995"/>
              <a:gd name="connsiteX5034" fmla="*/ 10855345 w 11830043"/>
              <a:gd name="connsiteY5034" fmla="*/ 1689075 h 6533995"/>
              <a:gd name="connsiteX5035" fmla="*/ 11096574 w 11830043"/>
              <a:gd name="connsiteY5035" fmla="*/ 1689072 h 6533995"/>
              <a:gd name="connsiteX5036" fmla="*/ 11106294 w 11830043"/>
              <a:gd name="connsiteY5036" fmla="*/ 1698793 h 6533995"/>
              <a:gd name="connsiteX5037" fmla="*/ 11096574 w 11830043"/>
              <a:gd name="connsiteY5037" fmla="*/ 1708580 h 6533995"/>
              <a:gd name="connsiteX5038" fmla="*/ 11086790 w 11830043"/>
              <a:gd name="connsiteY5038" fmla="*/ 1698793 h 6533995"/>
              <a:gd name="connsiteX5039" fmla="*/ 11096574 w 11830043"/>
              <a:gd name="connsiteY5039" fmla="*/ 1689072 h 6533995"/>
              <a:gd name="connsiteX5040" fmla="*/ 11337802 w 11830043"/>
              <a:gd name="connsiteY5040" fmla="*/ 1689069 h 6533995"/>
              <a:gd name="connsiteX5041" fmla="*/ 11347587 w 11830043"/>
              <a:gd name="connsiteY5041" fmla="*/ 1698791 h 6533995"/>
              <a:gd name="connsiteX5042" fmla="*/ 11337802 w 11830043"/>
              <a:gd name="connsiteY5042" fmla="*/ 1708577 h 6533995"/>
              <a:gd name="connsiteX5043" fmla="*/ 11328082 w 11830043"/>
              <a:gd name="connsiteY5043" fmla="*/ 1698791 h 6533995"/>
              <a:gd name="connsiteX5044" fmla="*/ 11337802 w 11830043"/>
              <a:gd name="connsiteY5044" fmla="*/ 1689069 h 6533995"/>
              <a:gd name="connsiteX5045" fmla="*/ 11579030 w 11830043"/>
              <a:gd name="connsiteY5045" fmla="*/ 1689066 h 6533995"/>
              <a:gd name="connsiteX5046" fmla="*/ 11588815 w 11830043"/>
              <a:gd name="connsiteY5046" fmla="*/ 1698788 h 6533995"/>
              <a:gd name="connsiteX5047" fmla="*/ 11579030 w 11830043"/>
              <a:gd name="connsiteY5047" fmla="*/ 1708574 h 6533995"/>
              <a:gd name="connsiteX5048" fmla="*/ 11569310 w 11830043"/>
              <a:gd name="connsiteY5048" fmla="*/ 1698788 h 6533995"/>
              <a:gd name="connsiteX5049" fmla="*/ 11579030 w 11830043"/>
              <a:gd name="connsiteY5049" fmla="*/ 1689066 h 6533995"/>
              <a:gd name="connsiteX5050" fmla="*/ 11820259 w 11830043"/>
              <a:gd name="connsiteY5050" fmla="*/ 1689063 h 6533995"/>
              <a:gd name="connsiteX5051" fmla="*/ 11830043 w 11830043"/>
              <a:gd name="connsiteY5051" fmla="*/ 1698785 h 6533995"/>
              <a:gd name="connsiteX5052" fmla="*/ 11820259 w 11830043"/>
              <a:gd name="connsiteY5052" fmla="*/ 1708572 h 6533995"/>
              <a:gd name="connsiteX5053" fmla="*/ 11810539 w 11830043"/>
              <a:gd name="connsiteY5053" fmla="*/ 1698785 h 6533995"/>
              <a:gd name="connsiteX5054" fmla="*/ 11820259 w 11830043"/>
              <a:gd name="connsiteY5054" fmla="*/ 1689063 h 6533995"/>
              <a:gd name="connsiteX5055" fmla="*/ 9721 w 11830043"/>
              <a:gd name="connsiteY5055" fmla="*/ 1689060 h 6533995"/>
              <a:gd name="connsiteX5056" fmla="*/ 19505 w 11830043"/>
              <a:gd name="connsiteY5056" fmla="*/ 1698782 h 6533995"/>
              <a:gd name="connsiteX5057" fmla="*/ 9721 w 11830043"/>
              <a:gd name="connsiteY5057" fmla="*/ 1708569 h 6533995"/>
              <a:gd name="connsiteX5058" fmla="*/ 1 w 11830043"/>
              <a:gd name="connsiteY5058" fmla="*/ 1698782 h 6533995"/>
              <a:gd name="connsiteX5059" fmla="*/ 9721 w 11830043"/>
              <a:gd name="connsiteY5059" fmla="*/ 1689060 h 6533995"/>
              <a:gd name="connsiteX5060" fmla="*/ 251004 w 11830043"/>
              <a:gd name="connsiteY5060" fmla="*/ 1689058 h 6533995"/>
              <a:gd name="connsiteX5061" fmla="*/ 260788 w 11830043"/>
              <a:gd name="connsiteY5061" fmla="*/ 1698780 h 6533995"/>
              <a:gd name="connsiteX5062" fmla="*/ 251004 w 11830043"/>
              <a:gd name="connsiteY5062" fmla="*/ 1708566 h 6533995"/>
              <a:gd name="connsiteX5063" fmla="*/ 241284 w 11830043"/>
              <a:gd name="connsiteY5063" fmla="*/ 1698780 h 6533995"/>
              <a:gd name="connsiteX5064" fmla="*/ 251004 w 11830043"/>
              <a:gd name="connsiteY5064" fmla="*/ 1689058 h 6533995"/>
              <a:gd name="connsiteX5065" fmla="*/ 492224 w 11830043"/>
              <a:gd name="connsiteY5065" fmla="*/ 1689055 h 6533995"/>
              <a:gd name="connsiteX5066" fmla="*/ 501944 w 11830043"/>
              <a:gd name="connsiteY5066" fmla="*/ 1698777 h 6533995"/>
              <a:gd name="connsiteX5067" fmla="*/ 492224 w 11830043"/>
              <a:gd name="connsiteY5067" fmla="*/ 1708563 h 6533995"/>
              <a:gd name="connsiteX5068" fmla="*/ 482440 w 11830043"/>
              <a:gd name="connsiteY5068" fmla="*/ 1698777 h 6533995"/>
              <a:gd name="connsiteX5069" fmla="*/ 492224 w 11830043"/>
              <a:gd name="connsiteY5069" fmla="*/ 1689055 h 6533995"/>
              <a:gd name="connsiteX5070" fmla="*/ 733444 w 11830043"/>
              <a:gd name="connsiteY5070" fmla="*/ 1689052 h 6533995"/>
              <a:gd name="connsiteX5071" fmla="*/ 743164 w 11830043"/>
              <a:gd name="connsiteY5071" fmla="*/ 1698774 h 6533995"/>
              <a:gd name="connsiteX5072" fmla="*/ 733444 w 11830043"/>
              <a:gd name="connsiteY5072" fmla="*/ 1708561 h 6533995"/>
              <a:gd name="connsiteX5073" fmla="*/ 723661 w 11830043"/>
              <a:gd name="connsiteY5073" fmla="*/ 1698774 h 6533995"/>
              <a:gd name="connsiteX5074" fmla="*/ 733444 w 11830043"/>
              <a:gd name="connsiteY5074" fmla="*/ 1689052 h 6533995"/>
              <a:gd name="connsiteX5075" fmla="*/ 974665 w 11830043"/>
              <a:gd name="connsiteY5075" fmla="*/ 1689049 h 6533995"/>
              <a:gd name="connsiteX5076" fmla="*/ 984448 w 11830043"/>
              <a:gd name="connsiteY5076" fmla="*/ 1698771 h 6533995"/>
              <a:gd name="connsiteX5077" fmla="*/ 974665 w 11830043"/>
              <a:gd name="connsiteY5077" fmla="*/ 1708558 h 6533995"/>
              <a:gd name="connsiteX5078" fmla="*/ 964945 w 11830043"/>
              <a:gd name="connsiteY5078" fmla="*/ 1698771 h 6533995"/>
              <a:gd name="connsiteX5079" fmla="*/ 974665 w 11830043"/>
              <a:gd name="connsiteY5079" fmla="*/ 1689049 h 6533995"/>
              <a:gd name="connsiteX5080" fmla="*/ 1215885 w 11830043"/>
              <a:gd name="connsiteY5080" fmla="*/ 1689046 h 6533995"/>
              <a:gd name="connsiteX5081" fmla="*/ 1225668 w 11830043"/>
              <a:gd name="connsiteY5081" fmla="*/ 1698769 h 6533995"/>
              <a:gd name="connsiteX5082" fmla="*/ 1215885 w 11830043"/>
              <a:gd name="connsiteY5082" fmla="*/ 1708555 h 6533995"/>
              <a:gd name="connsiteX5083" fmla="*/ 1206165 w 11830043"/>
              <a:gd name="connsiteY5083" fmla="*/ 1698769 h 6533995"/>
              <a:gd name="connsiteX5084" fmla="*/ 1215885 w 11830043"/>
              <a:gd name="connsiteY5084" fmla="*/ 1689046 h 6533995"/>
              <a:gd name="connsiteX5085" fmla="*/ 1457106 w 11830043"/>
              <a:gd name="connsiteY5085" fmla="*/ 1689043 h 6533995"/>
              <a:gd name="connsiteX5086" fmla="*/ 1466826 w 11830043"/>
              <a:gd name="connsiteY5086" fmla="*/ 1698766 h 6533995"/>
              <a:gd name="connsiteX5087" fmla="*/ 1457106 w 11830043"/>
              <a:gd name="connsiteY5087" fmla="*/ 1708552 h 6533995"/>
              <a:gd name="connsiteX5088" fmla="*/ 1447322 w 11830043"/>
              <a:gd name="connsiteY5088" fmla="*/ 1698766 h 6533995"/>
              <a:gd name="connsiteX5089" fmla="*/ 1457106 w 11830043"/>
              <a:gd name="connsiteY5089" fmla="*/ 1689043 h 6533995"/>
              <a:gd name="connsiteX5090" fmla="*/ 1698330 w 11830043"/>
              <a:gd name="connsiteY5090" fmla="*/ 1689040 h 6533995"/>
              <a:gd name="connsiteX5091" fmla="*/ 1708116 w 11830043"/>
              <a:gd name="connsiteY5091" fmla="*/ 1698763 h 6533995"/>
              <a:gd name="connsiteX5092" fmla="*/ 1698330 w 11830043"/>
              <a:gd name="connsiteY5092" fmla="*/ 1708550 h 6533995"/>
              <a:gd name="connsiteX5093" fmla="*/ 1688546 w 11830043"/>
              <a:gd name="connsiteY5093" fmla="*/ 1698763 h 6533995"/>
              <a:gd name="connsiteX5094" fmla="*/ 1698330 w 11830043"/>
              <a:gd name="connsiteY5094" fmla="*/ 1689040 h 6533995"/>
              <a:gd name="connsiteX5095" fmla="*/ 1939580 w 11830043"/>
              <a:gd name="connsiteY5095" fmla="*/ 1689037 h 6533995"/>
              <a:gd name="connsiteX5096" fmla="*/ 1949363 w 11830043"/>
              <a:gd name="connsiteY5096" fmla="*/ 1698760 h 6533995"/>
              <a:gd name="connsiteX5097" fmla="*/ 1939580 w 11830043"/>
              <a:gd name="connsiteY5097" fmla="*/ 1708547 h 6533995"/>
              <a:gd name="connsiteX5098" fmla="*/ 1929859 w 11830043"/>
              <a:gd name="connsiteY5098" fmla="*/ 1698760 h 6533995"/>
              <a:gd name="connsiteX5099" fmla="*/ 1939580 w 11830043"/>
              <a:gd name="connsiteY5099" fmla="*/ 1689037 h 6533995"/>
              <a:gd name="connsiteX5100" fmla="*/ 2180788 w 11830043"/>
              <a:gd name="connsiteY5100" fmla="*/ 1689035 h 6533995"/>
              <a:gd name="connsiteX5101" fmla="*/ 2190580 w 11830043"/>
              <a:gd name="connsiteY5101" fmla="*/ 1698757 h 6533995"/>
              <a:gd name="connsiteX5102" fmla="*/ 2180788 w 11830043"/>
              <a:gd name="connsiteY5102" fmla="*/ 1708544 h 6533995"/>
              <a:gd name="connsiteX5103" fmla="*/ 2171083 w 11830043"/>
              <a:gd name="connsiteY5103" fmla="*/ 1698757 h 6533995"/>
              <a:gd name="connsiteX5104" fmla="*/ 2180788 w 11830043"/>
              <a:gd name="connsiteY5104" fmla="*/ 1689035 h 6533995"/>
              <a:gd name="connsiteX5105" fmla="*/ 2422036 w 11830043"/>
              <a:gd name="connsiteY5105" fmla="*/ 1689032 h 6533995"/>
              <a:gd name="connsiteX5106" fmla="*/ 2431752 w 11830043"/>
              <a:gd name="connsiteY5106" fmla="*/ 1698755 h 6533995"/>
              <a:gd name="connsiteX5107" fmla="*/ 2422036 w 11830043"/>
              <a:gd name="connsiteY5107" fmla="*/ 1708541 h 6533995"/>
              <a:gd name="connsiteX5108" fmla="*/ 2412256 w 11830043"/>
              <a:gd name="connsiteY5108" fmla="*/ 1698755 h 6533995"/>
              <a:gd name="connsiteX5109" fmla="*/ 2422036 w 11830043"/>
              <a:gd name="connsiteY5109" fmla="*/ 1689032 h 6533995"/>
              <a:gd name="connsiteX5110" fmla="*/ 2663275 w 11830043"/>
              <a:gd name="connsiteY5110" fmla="*/ 1689029 h 6533995"/>
              <a:gd name="connsiteX5111" fmla="*/ 2672996 w 11830043"/>
              <a:gd name="connsiteY5111" fmla="*/ 1698752 h 6533995"/>
              <a:gd name="connsiteX5112" fmla="*/ 2663275 w 11830043"/>
              <a:gd name="connsiteY5112" fmla="*/ 1708538 h 6533995"/>
              <a:gd name="connsiteX5113" fmla="*/ 2653490 w 11830043"/>
              <a:gd name="connsiteY5113" fmla="*/ 1698752 h 6533995"/>
              <a:gd name="connsiteX5114" fmla="*/ 2663275 w 11830043"/>
              <a:gd name="connsiteY5114" fmla="*/ 1689029 h 6533995"/>
              <a:gd name="connsiteX5115" fmla="*/ 2904571 w 11830043"/>
              <a:gd name="connsiteY5115" fmla="*/ 1689026 h 6533995"/>
              <a:gd name="connsiteX5116" fmla="*/ 2914353 w 11830043"/>
              <a:gd name="connsiteY5116" fmla="*/ 1698749 h 6533995"/>
              <a:gd name="connsiteX5117" fmla="*/ 2904571 w 11830043"/>
              <a:gd name="connsiteY5117" fmla="*/ 1708536 h 6533995"/>
              <a:gd name="connsiteX5118" fmla="*/ 2894789 w 11830043"/>
              <a:gd name="connsiteY5118" fmla="*/ 1698749 h 6533995"/>
              <a:gd name="connsiteX5119" fmla="*/ 2904571 w 11830043"/>
              <a:gd name="connsiteY5119" fmla="*/ 1689026 h 6533995"/>
              <a:gd name="connsiteX5120" fmla="*/ 3145750 w 11830043"/>
              <a:gd name="connsiteY5120" fmla="*/ 1689023 h 6533995"/>
              <a:gd name="connsiteX5121" fmla="*/ 3155531 w 11830043"/>
              <a:gd name="connsiteY5121" fmla="*/ 1698746 h 6533995"/>
              <a:gd name="connsiteX5122" fmla="*/ 3145750 w 11830043"/>
              <a:gd name="connsiteY5122" fmla="*/ 1708533 h 6533995"/>
              <a:gd name="connsiteX5123" fmla="*/ 3136031 w 11830043"/>
              <a:gd name="connsiteY5123" fmla="*/ 1698746 h 6533995"/>
              <a:gd name="connsiteX5124" fmla="*/ 3145750 w 11830043"/>
              <a:gd name="connsiteY5124" fmla="*/ 1689023 h 6533995"/>
              <a:gd name="connsiteX5125" fmla="*/ 3386957 w 11830043"/>
              <a:gd name="connsiteY5125" fmla="*/ 1689020 h 6533995"/>
              <a:gd name="connsiteX5126" fmla="*/ 3396743 w 11830043"/>
              <a:gd name="connsiteY5126" fmla="*/ 1698744 h 6533995"/>
              <a:gd name="connsiteX5127" fmla="*/ 3386957 w 11830043"/>
              <a:gd name="connsiteY5127" fmla="*/ 1708530 h 6533995"/>
              <a:gd name="connsiteX5128" fmla="*/ 3377235 w 11830043"/>
              <a:gd name="connsiteY5128" fmla="*/ 1698744 h 6533995"/>
              <a:gd name="connsiteX5129" fmla="*/ 3386957 w 11830043"/>
              <a:gd name="connsiteY5129" fmla="*/ 1689020 h 6533995"/>
              <a:gd name="connsiteX5130" fmla="*/ 3628211 w 11830043"/>
              <a:gd name="connsiteY5130" fmla="*/ 1689017 h 6533995"/>
              <a:gd name="connsiteX5131" fmla="*/ 3637936 w 11830043"/>
              <a:gd name="connsiteY5131" fmla="*/ 1698741 h 6533995"/>
              <a:gd name="connsiteX5132" fmla="*/ 3628211 w 11830043"/>
              <a:gd name="connsiteY5132" fmla="*/ 1708527 h 6533995"/>
              <a:gd name="connsiteX5133" fmla="*/ 3618429 w 11830043"/>
              <a:gd name="connsiteY5133" fmla="*/ 1698741 h 6533995"/>
              <a:gd name="connsiteX5134" fmla="*/ 3628211 w 11830043"/>
              <a:gd name="connsiteY5134" fmla="*/ 1689017 h 6533995"/>
              <a:gd name="connsiteX5135" fmla="*/ 3869430 w 11830043"/>
              <a:gd name="connsiteY5135" fmla="*/ 1689014 h 6533995"/>
              <a:gd name="connsiteX5136" fmla="*/ 3879147 w 11830043"/>
              <a:gd name="connsiteY5136" fmla="*/ 1698738 h 6533995"/>
              <a:gd name="connsiteX5137" fmla="*/ 3869430 w 11830043"/>
              <a:gd name="connsiteY5137" fmla="*/ 1708525 h 6533995"/>
              <a:gd name="connsiteX5138" fmla="*/ 3859646 w 11830043"/>
              <a:gd name="connsiteY5138" fmla="*/ 1698738 h 6533995"/>
              <a:gd name="connsiteX5139" fmla="*/ 3869430 w 11830043"/>
              <a:gd name="connsiteY5139" fmla="*/ 1689014 h 6533995"/>
              <a:gd name="connsiteX5140" fmla="*/ 4110581 w 11830043"/>
              <a:gd name="connsiteY5140" fmla="*/ 1689012 h 6533995"/>
              <a:gd name="connsiteX5141" fmla="*/ 4120362 w 11830043"/>
              <a:gd name="connsiteY5141" fmla="*/ 1698735 h 6533995"/>
              <a:gd name="connsiteX5142" fmla="*/ 4110581 w 11830043"/>
              <a:gd name="connsiteY5142" fmla="*/ 1708522 h 6533995"/>
              <a:gd name="connsiteX5143" fmla="*/ 4100797 w 11830043"/>
              <a:gd name="connsiteY5143" fmla="*/ 1698735 h 6533995"/>
              <a:gd name="connsiteX5144" fmla="*/ 4110581 w 11830043"/>
              <a:gd name="connsiteY5144" fmla="*/ 1689012 h 6533995"/>
              <a:gd name="connsiteX5145" fmla="*/ 4351806 w 11830043"/>
              <a:gd name="connsiteY5145" fmla="*/ 1689009 h 6533995"/>
              <a:gd name="connsiteX5146" fmla="*/ 4361580 w 11830043"/>
              <a:gd name="connsiteY5146" fmla="*/ 1698733 h 6533995"/>
              <a:gd name="connsiteX5147" fmla="*/ 4351806 w 11830043"/>
              <a:gd name="connsiteY5147" fmla="*/ 1708519 h 6533995"/>
              <a:gd name="connsiteX5148" fmla="*/ 4342006 w 11830043"/>
              <a:gd name="connsiteY5148" fmla="*/ 1698733 h 6533995"/>
              <a:gd name="connsiteX5149" fmla="*/ 4351806 w 11830043"/>
              <a:gd name="connsiteY5149" fmla="*/ 1689009 h 6533995"/>
              <a:gd name="connsiteX5150" fmla="*/ 4593017 w 11830043"/>
              <a:gd name="connsiteY5150" fmla="*/ 1689006 h 6533995"/>
              <a:gd name="connsiteX5151" fmla="*/ 4602795 w 11830043"/>
              <a:gd name="connsiteY5151" fmla="*/ 1698730 h 6533995"/>
              <a:gd name="connsiteX5152" fmla="*/ 4593017 w 11830043"/>
              <a:gd name="connsiteY5152" fmla="*/ 1708516 h 6533995"/>
              <a:gd name="connsiteX5153" fmla="*/ 4583304 w 11830043"/>
              <a:gd name="connsiteY5153" fmla="*/ 1698730 h 6533995"/>
              <a:gd name="connsiteX5154" fmla="*/ 4593017 w 11830043"/>
              <a:gd name="connsiteY5154" fmla="*/ 1689006 h 6533995"/>
              <a:gd name="connsiteX5155" fmla="*/ 4834252 w 11830043"/>
              <a:gd name="connsiteY5155" fmla="*/ 1689003 h 6533995"/>
              <a:gd name="connsiteX5156" fmla="*/ 4844038 w 11830043"/>
              <a:gd name="connsiteY5156" fmla="*/ 1698727 h 6533995"/>
              <a:gd name="connsiteX5157" fmla="*/ 4834252 w 11830043"/>
              <a:gd name="connsiteY5157" fmla="*/ 1708514 h 6533995"/>
              <a:gd name="connsiteX5158" fmla="*/ 4824532 w 11830043"/>
              <a:gd name="connsiteY5158" fmla="*/ 1698727 h 6533995"/>
              <a:gd name="connsiteX5159" fmla="*/ 4834252 w 11830043"/>
              <a:gd name="connsiteY5159" fmla="*/ 1689003 h 6533995"/>
              <a:gd name="connsiteX5160" fmla="*/ 5075485 w 11830043"/>
              <a:gd name="connsiteY5160" fmla="*/ 1689000 h 6533995"/>
              <a:gd name="connsiteX5161" fmla="*/ 5085201 w 11830043"/>
              <a:gd name="connsiteY5161" fmla="*/ 1698724 h 6533995"/>
              <a:gd name="connsiteX5162" fmla="*/ 5075485 w 11830043"/>
              <a:gd name="connsiteY5162" fmla="*/ 1708511 h 6533995"/>
              <a:gd name="connsiteX5163" fmla="*/ 5065704 w 11830043"/>
              <a:gd name="connsiteY5163" fmla="*/ 1698724 h 6533995"/>
              <a:gd name="connsiteX5164" fmla="*/ 5075485 w 11830043"/>
              <a:gd name="connsiteY5164" fmla="*/ 1689000 h 6533995"/>
              <a:gd name="connsiteX5165" fmla="*/ 5316710 w 11830043"/>
              <a:gd name="connsiteY5165" fmla="*/ 1688998 h 6533995"/>
              <a:gd name="connsiteX5166" fmla="*/ 5326429 w 11830043"/>
              <a:gd name="connsiteY5166" fmla="*/ 1698721 h 6533995"/>
              <a:gd name="connsiteX5167" fmla="*/ 5316710 w 11830043"/>
              <a:gd name="connsiteY5167" fmla="*/ 1708508 h 6533995"/>
              <a:gd name="connsiteX5168" fmla="*/ 5306924 w 11830043"/>
              <a:gd name="connsiteY5168" fmla="*/ 1698721 h 6533995"/>
              <a:gd name="connsiteX5169" fmla="*/ 5316710 w 11830043"/>
              <a:gd name="connsiteY5169" fmla="*/ 1688998 h 6533995"/>
              <a:gd name="connsiteX5170" fmla="*/ 5557991 w 11830043"/>
              <a:gd name="connsiteY5170" fmla="*/ 1688995 h 6533995"/>
              <a:gd name="connsiteX5171" fmla="*/ 5567774 w 11830043"/>
              <a:gd name="connsiteY5171" fmla="*/ 1698719 h 6533995"/>
              <a:gd name="connsiteX5172" fmla="*/ 5557991 w 11830043"/>
              <a:gd name="connsiteY5172" fmla="*/ 1708505 h 6533995"/>
              <a:gd name="connsiteX5173" fmla="*/ 5548208 w 11830043"/>
              <a:gd name="connsiteY5173" fmla="*/ 1698719 h 6533995"/>
              <a:gd name="connsiteX5174" fmla="*/ 5557991 w 11830043"/>
              <a:gd name="connsiteY5174" fmla="*/ 1688995 h 6533995"/>
              <a:gd name="connsiteX5175" fmla="*/ 5799205 w 11830043"/>
              <a:gd name="connsiteY5175" fmla="*/ 1688992 h 6533995"/>
              <a:gd name="connsiteX5176" fmla="*/ 5808989 w 11830043"/>
              <a:gd name="connsiteY5176" fmla="*/ 1698716 h 6533995"/>
              <a:gd name="connsiteX5177" fmla="*/ 5799205 w 11830043"/>
              <a:gd name="connsiteY5177" fmla="*/ 1708502 h 6533995"/>
              <a:gd name="connsiteX5178" fmla="*/ 5789486 w 11830043"/>
              <a:gd name="connsiteY5178" fmla="*/ 1698716 h 6533995"/>
              <a:gd name="connsiteX5179" fmla="*/ 5799205 w 11830043"/>
              <a:gd name="connsiteY5179" fmla="*/ 1688992 h 6533995"/>
              <a:gd name="connsiteX5180" fmla="*/ 6040432 w 11830043"/>
              <a:gd name="connsiteY5180" fmla="*/ 1688989 h 6533995"/>
              <a:gd name="connsiteX5181" fmla="*/ 6050216 w 11830043"/>
              <a:gd name="connsiteY5181" fmla="*/ 1698713 h 6533995"/>
              <a:gd name="connsiteX5182" fmla="*/ 6040432 w 11830043"/>
              <a:gd name="connsiteY5182" fmla="*/ 1708500 h 6533995"/>
              <a:gd name="connsiteX5183" fmla="*/ 6030712 w 11830043"/>
              <a:gd name="connsiteY5183" fmla="*/ 1698713 h 6533995"/>
              <a:gd name="connsiteX5184" fmla="*/ 6040432 w 11830043"/>
              <a:gd name="connsiteY5184" fmla="*/ 1688989 h 6533995"/>
              <a:gd name="connsiteX5185" fmla="*/ 6281661 w 11830043"/>
              <a:gd name="connsiteY5185" fmla="*/ 1688987 h 6533995"/>
              <a:gd name="connsiteX5186" fmla="*/ 6291381 w 11830043"/>
              <a:gd name="connsiteY5186" fmla="*/ 1698710 h 6533995"/>
              <a:gd name="connsiteX5187" fmla="*/ 6281661 w 11830043"/>
              <a:gd name="connsiteY5187" fmla="*/ 1708497 h 6533995"/>
              <a:gd name="connsiteX5188" fmla="*/ 6271877 w 11830043"/>
              <a:gd name="connsiteY5188" fmla="*/ 1698710 h 6533995"/>
              <a:gd name="connsiteX5189" fmla="*/ 6281661 w 11830043"/>
              <a:gd name="connsiteY5189" fmla="*/ 1688987 h 6533995"/>
              <a:gd name="connsiteX5190" fmla="*/ 6522889 w 11830043"/>
              <a:gd name="connsiteY5190" fmla="*/ 1688984 h 6533995"/>
              <a:gd name="connsiteX5191" fmla="*/ 6532610 w 11830043"/>
              <a:gd name="connsiteY5191" fmla="*/ 1698707 h 6533995"/>
              <a:gd name="connsiteX5192" fmla="*/ 6522889 w 11830043"/>
              <a:gd name="connsiteY5192" fmla="*/ 1708494 h 6533995"/>
              <a:gd name="connsiteX5193" fmla="*/ 6513105 w 11830043"/>
              <a:gd name="connsiteY5193" fmla="*/ 1698707 h 6533995"/>
              <a:gd name="connsiteX5194" fmla="*/ 6522889 w 11830043"/>
              <a:gd name="connsiteY5194" fmla="*/ 1688984 h 6533995"/>
              <a:gd name="connsiteX5195" fmla="*/ 6764118 w 11830043"/>
              <a:gd name="connsiteY5195" fmla="*/ 1688981 h 6533995"/>
              <a:gd name="connsiteX5196" fmla="*/ 6773902 w 11830043"/>
              <a:gd name="connsiteY5196" fmla="*/ 1698705 h 6533995"/>
              <a:gd name="connsiteX5197" fmla="*/ 6764118 w 11830043"/>
              <a:gd name="connsiteY5197" fmla="*/ 1708491 h 6533995"/>
              <a:gd name="connsiteX5198" fmla="*/ 6754335 w 11830043"/>
              <a:gd name="connsiteY5198" fmla="*/ 1698705 h 6533995"/>
              <a:gd name="connsiteX5199" fmla="*/ 6764118 w 11830043"/>
              <a:gd name="connsiteY5199" fmla="*/ 1688981 h 6533995"/>
              <a:gd name="connsiteX5200" fmla="*/ 7005346 w 11830043"/>
              <a:gd name="connsiteY5200" fmla="*/ 1688978 h 6533995"/>
              <a:gd name="connsiteX5201" fmla="*/ 7015130 w 11830043"/>
              <a:gd name="connsiteY5201" fmla="*/ 1698702 h 6533995"/>
              <a:gd name="connsiteX5202" fmla="*/ 7005346 w 11830043"/>
              <a:gd name="connsiteY5202" fmla="*/ 1708488 h 6533995"/>
              <a:gd name="connsiteX5203" fmla="*/ 6995626 w 11830043"/>
              <a:gd name="connsiteY5203" fmla="*/ 1698702 h 6533995"/>
              <a:gd name="connsiteX5204" fmla="*/ 7005346 w 11830043"/>
              <a:gd name="connsiteY5204" fmla="*/ 1688978 h 6533995"/>
              <a:gd name="connsiteX5205" fmla="*/ 7246575 w 11830043"/>
              <a:gd name="connsiteY5205" fmla="*/ 1688975 h 6533995"/>
              <a:gd name="connsiteX5206" fmla="*/ 7256359 w 11830043"/>
              <a:gd name="connsiteY5206" fmla="*/ 1698699 h 6533995"/>
              <a:gd name="connsiteX5207" fmla="*/ 7246575 w 11830043"/>
              <a:gd name="connsiteY5207" fmla="*/ 1708486 h 6533995"/>
              <a:gd name="connsiteX5208" fmla="*/ 7236855 w 11830043"/>
              <a:gd name="connsiteY5208" fmla="*/ 1698699 h 6533995"/>
              <a:gd name="connsiteX5209" fmla="*/ 7246575 w 11830043"/>
              <a:gd name="connsiteY5209" fmla="*/ 1688975 h 6533995"/>
              <a:gd name="connsiteX5210" fmla="*/ 7487803 w 11830043"/>
              <a:gd name="connsiteY5210" fmla="*/ 1688973 h 6533995"/>
              <a:gd name="connsiteX5211" fmla="*/ 7497524 w 11830043"/>
              <a:gd name="connsiteY5211" fmla="*/ 1698696 h 6533995"/>
              <a:gd name="connsiteX5212" fmla="*/ 7487803 w 11830043"/>
              <a:gd name="connsiteY5212" fmla="*/ 1708483 h 6533995"/>
              <a:gd name="connsiteX5213" fmla="*/ 7478019 w 11830043"/>
              <a:gd name="connsiteY5213" fmla="*/ 1698696 h 6533995"/>
              <a:gd name="connsiteX5214" fmla="*/ 7487803 w 11830043"/>
              <a:gd name="connsiteY5214" fmla="*/ 1688973 h 6533995"/>
              <a:gd name="connsiteX5215" fmla="*/ 7729032 w 11830043"/>
              <a:gd name="connsiteY5215" fmla="*/ 1688970 h 6533995"/>
              <a:gd name="connsiteX5216" fmla="*/ 7738753 w 11830043"/>
              <a:gd name="connsiteY5216" fmla="*/ 1698694 h 6533995"/>
              <a:gd name="connsiteX5217" fmla="*/ 7729032 w 11830043"/>
              <a:gd name="connsiteY5217" fmla="*/ 1708480 h 6533995"/>
              <a:gd name="connsiteX5218" fmla="*/ 7719249 w 11830043"/>
              <a:gd name="connsiteY5218" fmla="*/ 1698694 h 6533995"/>
              <a:gd name="connsiteX5219" fmla="*/ 7729032 w 11830043"/>
              <a:gd name="connsiteY5219" fmla="*/ 1688970 h 6533995"/>
              <a:gd name="connsiteX5220" fmla="*/ 7970260 w 11830043"/>
              <a:gd name="connsiteY5220" fmla="*/ 1688967 h 6533995"/>
              <a:gd name="connsiteX5221" fmla="*/ 7980044 w 11830043"/>
              <a:gd name="connsiteY5221" fmla="*/ 1698691 h 6533995"/>
              <a:gd name="connsiteX5222" fmla="*/ 7970260 w 11830043"/>
              <a:gd name="connsiteY5222" fmla="*/ 1708477 h 6533995"/>
              <a:gd name="connsiteX5223" fmla="*/ 7960477 w 11830043"/>
              <a:gd name="connsiteY5223" fmla="*/ 1698691 h 6533995"/>
              <a:gd name="connsiteX5224" fmla="*/ 7970260 w 11830043"/>
              <a:gd name="connsiteY5224" fmla="*/ 1688967 h 6533995"/>
              <a:gd name="connsiteX5225" fmla="*/ 8211553 w 11830043"/>
              <a:gd name="connsiteY5225" fmla="*/ 1688964 h 6533995"/>
              <a:gd name="connsiteX5226" fmla="*/ 8221273 w 11830043"/>
              <a:gd name="connsiteY5226" fmla="*/ 1698688 h 6533995"/>
              <a:gd name="connsiteX5227" fmla="*/ 8211553 w 11830043"/>
              <a:gd name="connsiteY5227" fmla="*/ 1708475 h 6533995"/>
              <a:gd name="connsiteX5228" fmla="*/ 8201769 w 11830043"/>
              <a:gd name="connsiteY5228" fmla="*/ 1698688 h 6533995"/>
              <a:gd name="connsiteX5229" fmla="*/ 8211553 w 11830043"/>
              <a:gd name="connsiteY5229" fmla="*/ 1688964 h 6533995"/>
              <a:gd name="connsiteX5230" fmla="*/ 8452781 w 11830043"/>
              <a:gd name="connsiteY5230" fmla="*/ 1688962 h 6533995"/>
              <a:gd name="connsiteX5231" fmla="*/ 8462566 w 11830043"/>
              <a:gd name="connsiteY5231" fmla="*/ 1698685 h 6533995"/>
              <a:gd name="connsiteX5232" fmla="*/ 8452781 w 11830043"/>
              <a:gd name="connsiteY5232" fmla="*/ 1708472 h 6533995"/>
              <a:gd name="connsiteX5233" fmla="*/ 8443061 w 11830043"/>
              <a:gd name="connsiteY5233" fmla="*/ 1698685 h 6533995"/>
              <a:gd name="connsiteX5234" fmla="*/ 8452781 w 11830043"/>
              <a:gd name="connsiteY5234" fmla="*/ 1688962 h 6533995"/>
              <a:gd name="connsiteX5235" fmla="*/ 8694009 w 11830043"/>
              <a:gd name="connsiteY5235" fmla="*/ 1688958 h 6533995"/>
              <a:gd name="connsiteX5236" fmla="*/ 8703730 w 11830043"/>
              <a:gd name="connsiteY5236" fmla="*/ 1698682 h 6533995"/>
              <a:gd name="connsiteX5237" fmla="*/ 8694009 w 11830043"/>
              <a:gd name="connsiteY5237" fmla="*/ 1708469 h 6533995"/>
              <a:gd name="connsiteX5238" fmla="*/ 8684289 w 11830043"/>
              <a:gd name="connsiteY5238" fmla="*/ 1698682 h 6533995"/>
              <a:gd name="connsiteX5239" fmla="*/ 8694009 w 11830043"/>
              <a:gd name="connsiteY5239" fmla="*/ 1688958 h 6533995"/>
              <a:gd name="connsiteX5240" fmla="*/ 8935237 w 11830043"/>
              <a:gd name="connsiteY5240" fmla="*/ 1688956 h 6533995"/>
              <a:gd name="connsiteX5241" fmla="*/ 8944958 w 11830043"/>
              <a:gd name="connsiteY5241" fmla="*/ 1698680 h 6533995"/>
              <a:gd name="connsiteX5242" fmla="*/ 8935237 w 11830043"/>
              <a:gd name="connsiteY5242" fmla="*/ 1708466 h 6533995"/>
              <a:gd name="connsiteX5243" fmla="*/ 8925454 w 11830043"/>
              <a:gd name="connsiteY5243" fmla="*/ 1698680 h 6533995"/>
              <a:gd name="connsiteX5244" fmla="*/ 8935237 w 11830043"/>
              <a:gd name="connsiteY5244" fmla="*/ 1688956 h 6533995"/>
              <a:gd name="connsiteX5245" fmla="*/ 9176467 w 11830043"/>
              <a:gd name="connsiteY5245" fmla="*/ 1688953 h 6533995"/>
              <a:gd name="connsiteX5246" fmla="*/ 9186187 w 11830043"/>
              <a:gd name="connsiteY5246" fmla="*/ 1698677 h 6533995"/>
              <a:gd name="connsiteX5247" fmla="*/ 9176467 w 11830043"/>
              <a:gd name="connsiteY5247" fmla="*/ 1708464 h 6533995"/>
              <a:gd name="connsiteX5248" fmla="*/ 9166683 w 11830043"/>
              <a:gd name="connsiteY5248" fmla="*/ 1698677 h 6533995"/>
              <a:gd name="connsiteX5249" fmla="*/ 9176467 w 11830043"/>
              <a:gd name="connsiteY5249" fmla="*/ 1688953 h 6533995"/>
              <a:gd name="connsiteX5250" fmla="*/ 9417695 w 11830043"/>
              <a:gd name="connsiteY5250" fmla="*/ 1688950 h 6533995"/>
              <a:gd name="connsiteX5251" fmla="*/ 9427416 w 11830043"/>
              <a:gd name="connsiteY5251" fmla="*/ 1698674 h 6533995"/>
              <a:gd name="connsiteX5252" fmla="*/ 9417695 w 11830043"/>
              <a:gd name="connsiteY5252" fmla="*/ 1708461 h 6533995"/>
              <a:gd name="connsiteX5253" fmla="*/ 9407911 w 11830043"/>
              <a:gd name="connsiteY5253" fmla="*/ 1698674 h 6533995"/>
              <a:gd name="connsiteX5254" fmla="*/ 9417695 w 11830043"/>
              <a:gd name="connsiteY5254" fmla="*/ 1688950 h 6533995"/>
              <a:gd name="connsiteX5255" fmla="*/ 9649203 w 11830043"/>
              <a:gd name="connsiteY5255" fmla="*/ 1447792 h 6533995"/>
              <a:gd name="connsiteX5256" fmla="*/ 9658923 w 11830043"/>
              <a:gd name="connsiteY5256" fmla="*/ 1457577 h 6533995"/>
              <a:gd name="connsiteX5257" fmla="*/ 9649203 w 11830043"/>
              <a:gd name="connsiteY5257" fmla="*/ 1467301 h 6533995"/>
              <a:gd name="connsiteX5258" fmla="*/ 9639483 w 11830043"/>
              <a:gd name="connsiteY5258" fmla="*/ 1457577 h 6533995"/>
              <a:gd name="connsiteX5259" fmla="*/ 9649203 w 11830043"/>
              <a:gd name="connsiteY5259" fmla="*/ 1447792 h 6533995"/>
              <a:gd name="connsiteX5260" fmla="*/ 9890432 w 11830043"/>
              <a:gd name="connsiteY5260" fmla="*/ 1447789 h 6533995"/>
              <a:gd name="connsiteX5261" fmla="*/ 9900152 w 11830043"/>
              <a:gd name="connsiteY5261" fmla="*/ 1457574 h 6533995"/>
              <a:gd name="connsiteX5262" fmla="*/ 9890432 w 11830043"/>
              <a:gd name="connsiteY5262" fmla="*/ 1467298 h 6533995"/>
              <a:gd name="connsiteX5263" fmla="*/ 9880648 w 11830043"/>
              <a:gd name="connsiteY5263" fmla="*/ 1457574 h 6533995"/>
              <a:gd name="connsiteX5264" fmla="*/ 9890432 w 11830043"/>
              <a:gd name="connsiteY5264" fmla="*/ 1447789 h 6533995"/>
              <a:gd name="connsiteX5265" fmla="*/ 10131660 w 11830043"/>
              <a:gd name="connsiteY5265" fmla="*/ 1447786 h 6533995"/>
              <a:gd name="connsiteX5266" fmla="*/ 10141444 w 11830043"/>
              <a:gd name="connsiteY5266" fmla="*/ 1457571 h 6533995"/>
              <a:gd name="connsiteX5267" fmla="*/ 10131660 w 11830043"/>
              <a:gd name="connsiteY5267" fmla="*/ 1467295 h 6533995"/>
              <a:gd name="connsiteX5268" fmla="*/ 10121940 w 11830043"/>
              <a:gd name="connsiteY5268" fmla="*/ 1457571 h 6533995"/>
              <a:gd name="connsiteX5269" fmla="*/ 10131660 w 11830043"/>
              <a:gd name="connsiteY5269" fmla="*/ 1447786 h 6533995"/>
              <a:gd name="connsiteX5270" fmla="*/ 10372888 w 11830043"/>
              <a:gd name="connsiteY5270" fmla="*/ 1447783 h 6533995"/>
              <a:gd name="connsiteX5271" fmla="*/ 10382673 w 11830043"/>
              <a:gd name="connsiteY5271" fmla="*/ 1457568 h 6533995"/>
              <a:gd name="connsiteX5272" fmla="*/ 10372888 w 11830043"/>
              <a:gd name="connsiteY5272" fmla="*/ 1467292 h 6533995"/>
              <a:gd name="connsiteX5273" fmla="*/ 10363168 w 11830043"/>
              <a:gd name="connsiteY5273" fmla="*/ 1457568 h 6533995"/>
              <a:gd name="connsiteX5274" fmla="*/ 10372888 w 11830043"/>
              <a:gd name="connsiteY5274" fmla="*/ 1447783 h 6533995"/>
              <a:gd name="connsiteX5275" fmla="*/ 10614116 w 11830043"/>
              <a:gd name="connsiteY5275" fmla="*/ 1447780 h 6533995"/>
              <a:gd name="connsiteX5276" fmla="*/ 10623901 w 11830043"/>
              <a:gd name="connsiteY5276" fmla="*/ 1457565 h 6533995"/>
              <a:gd name="connsiteX5277" fmla="*/ 10614116 w 11830043"/>
              <a:gd name="connsiteY5277" fmla="*/ 1467289 h 6533995"/>
              <a:gd name="connsiteX5278" fmla="*/ 10604396 w 11830043"/>
              <a:gd name="connsiteY5278" fmla="*/ 1457565 h 6533995"/>
              <a:gd name="connsiteX5279" fmla="*/ 10614116 w 11830043"/>
              <a:gd name="connsiteY5279" fmla="*/ 1447780 h 6533995"/>
              <a:gd name="connsiteX5280" fmla="*/ 10855345 w 11830043"/>
              <a:gd name="connsiteY5280" fmla="*/ 1447777 h 6533995"/>
              <a:gd name="connsiteX5281" fmla="*/ 10865065 w 11830043"/>
              <a:gd name="connsiteY5281" fmla="*/ 1457562 h 6533995"/>
              <a:gd name="connsiteX5282" fmla="*/ 10855345 w 11830043"/>
              <a:gd name="connsiteY5282" fmla="*/ 1467286 h 6533995"/>
              <a:gd name="connsiteX5283" fmla="*/ 10845625 w 11830043"/>
              <a:gd name="connsiteY5283" fmla="*/ 1457562 h 6533995"/>
              <a:gd name="connsiteX5284" fmla="*/ 10855345 w 11830043"/>
              <a:gd name="connsiteY5284" fmla="*/ 1447777 h 6533995"/>
              <a:gd name="connsiteX5285" fmla="*/ 11096574 w 11830043"/>
              <a:gd name="connsiteY5285" fmla="*/ 1447774 h 6533995"/>
              <a:gd name="connsiteX5286" fmla="*/ 11106294 w 11830043"/>
              <a:gd name="connsiteY5286" fmla="*/ 1457559 h 6533995"/>
              <a:gd name="connsiteX5287" fmla="*/ 11096574 w 11830043"/>
              <a:gd name="connsiteY5287" fmla="*/ 1467282 h 6533995"/>
              <a:gd name="connsiteX5288" fmla="*/ 11086790 w 11830043"/>
              <a:gd name="connsiteY5288" fmla="*/ 1457559 h 6533995"/>
              <a:gd name="connsiteX5289" fmla="*/ 11096574 w 11830043"/>
              <a:gd name="connsiteY5289" fmla="*/ 1447774 h 6533995"/>
              <a:gd name="connsiteX5290" fmla="*/ 11337802 w 11830043"/>
              <a:gd name="connsiteY5290" fmla="*/ 1447770 h 6533995"/>
              <a:gd name="connsiteX5291" fmla="*/ 11347587 w 11830043"/>
              <a:gd name="connsiteY5291" fmla="*/ 1457555 h 6533995"/>
              <a:gd name="connsiteX5292" fmla="*/ 11337802 w 11830043"/>
              <a:gd name="connsiteY5292" fmla="*/ 1467279 h 6533995"/>
              <a:gd name="connsiteX5293" fmla="*/ 11328082 w 11830043"/>
              <a:gd name="connsiteY5293" fmla="*/ 1457555 h 6533995"/>
              <a:gd name="connsiteX5294" fmla="*/ 11337802 w 11830043"/>
              <a:gd name="connsiteY5294" fmla="*/ 1447770 h 6533995"/>
              <a:gd name="connsiteX5295" fmla="*/ 11579030 w 11830043"/>
              <a:gd name="connsiteY5295" fmla="*/ 1447767 h 6533995"/>
              <a:gd name="connsiteX5296" fmla="*/ 11588815 w 11830043"/>
              <a:gd name="connsiteY5296" fmla="*/ 1457552 h 6533995"/>
              <a:gd name="connsiteX5297" fmla="*/ 11579030 w 11830043"/>
              <a:gd name="connsiteY5297" fmla="*/ 1467276 h 6533995"/>
              <a:gd name="connsiteX5298" fmla="*/ 11569310 w 11830043"/>
              <a:gd name="connsiteY5298" fmla="*/ 1457552 h 6533995"/>
              <a:gd name="connsiteX5299" fmla="*/ 11579030 w 11830043"/>
              <a:gd name="connsiteY5299" fmla="*/ 1447767 h 6533995"/>
              <a:gd name="connsiteX5300" fmla="*/ 11820259 w 11830043"/>
              <a:gd name="connsiteY5300" fmla="*/ 1447764 h 6533995"/>
              <a:gd name="connsiteX5301" fmla="*/ 11830043 w 11830043"/>
              <a:gd name="connsiteY5301" fmla="*/ 1457549 h 6533995"/>
              <a:gd name="connsiteX5302" fmla="*/ 11820259 w 11830043"/>
              <a:gd name="connsiteY5302" fmla="*/ 1467273 h 6533995"/>
              <a:gd name="connsiteX5303" fmla="*/ 11810539 w 11830043"/>
              <a:gd name="connsiteY5303" fmla="*/ 1457549 h 6533995"/>
              <a:gd name="connsiteX5304" fmla="*/ 11820259 w 11830043"/>
              <a:gd name="connsiteY5304" fmla="*/ 1447764 h 6533995"/>
              <a:gd name="connsiteX5305" fmla="*/ 9721 w 11830043"/>
              <a:gd name="connsiteY5305" fmla="*/ 1447761 h 6533995"/>
              <a:gd name="connsiteX5306" fmla="*/ 19504 w 11830043"/>
              <a:gd name="connsiteY5306" fmla="*/ 1457546 h 6533995"/>
              <a:gd name="connsiteX5307" fmla="*/ 9721 w 11830043"/>
              <a:gd name="connsiteY5307" fmla="*/ 1467270 h 6533995"/>
              <a:gd name="connsiteX5308" fmla="*/ 1 w 11830043"/>
              <a:gd name="connsiteY5308" fmla="*/ 1457546 h 6533995"/>
              <a:gd name="connsiteX5309" fmla="*/ 9721 w 11830043"/>
              <a:gd name="connsiteY5309" fmla="*/ 1447761 h 6533995"/>
              <a:gd name="connsiteX5310" fmla="*/ 251004 w 11830043"/>
              <a:gd name="connsiteY5310" fmla="*/ 1447757 h 6533995"/>
              <a:gd name="connsiteX5311" fmla="*/ 260788 w 11830043"/>
              <a:gd name="connsiteY5311" fmla="*/ 1457543 h 6533995"/>
              <a:gd name="connsiteX5312" fmla="*/ 251004 w 11830043"/>
              <a:gd name="connsiteY5312" fmla="*/ 1467267 h 6533995"/>
              <a:gd name="connsiteX5313" fmla="*/ 241284 w 11830043"/>
              <a:gd name="connsiteY5313" fmla="*/ 1457543 h 6533995"/>
              <a:gd name="connsiteX5314" fmla="*/ 251004 w 11830043"/>
              <a:gd name="connsiteY5314" fmla="*/ 1447757 h 6533995"/>
              <a:gd name="connsiteX5315" fmla="*/ 492224 w 11830043"/>
              <a:gd name="connsiteY5315" fmla="*/ 1447754 h 6533995"/>
              <a:gd name="connsiteX5316" fmla="*/ 501943 w 11830043"/>
              <a:gd name="connsiteY5316" fmla="*/ 1457540 h 6533995"/>
              <a:gd name="connsiteX5317" fmla="*/ 492224 w 11830043"/>
              <a:gd name="connsiteY5317" fmla="*/ 1467263 h 6533995"/>
              <a:gd name="connsiteX5318" fmla="*/ 482440 w 11830043"/>
              <a:gd name="connsiteY5318" fmla="*/ 1457540 h 6533995"/>
              <a:gd name="connsiteX5319" fmla="*/ 492224 w 11830043"/>
              <a:gd name="connsiteY5319" fmla="*/ 1447754 h 6533995"/>
              <a:gd name="connsiteX5320" fmla="*/ 733444 w 11830043"/>
              <a:gd name="connsiteY5320" fmla="*/ 1447751 h 6533995"/>
              <a:gd name="connsiteX5321" fmla="*/ 743164 w 11830043"/>
              <a:gd name="connsiteY5321" fmla="*/ 1457536 h 6533995"/>
              <a:gd name="connsiteX5322" fmla="*/ 733444 w 11830043"/>
              <a:gd name="connsiteY5322" fmla="*/ 1467260 h 6533995"/>
              <a:gd name="connsiteX5323" fmla="*/ 723660 w 11830043"/>
              <a:gd name="connsiteY5323" fmla="*/ 1457536 h 6533995"/>
              <a:gd name="connsiteX5324" fmla="*/ 733444 w 11830043"/>
              <a:gd name="connsiteY5324" fmla="*/ 1447751 h 6533995"/>
              <a:gd name="connsiteX5325" fmla="*/ 974664 w 11830043"/>
              <a:gd name="connsiteY5325" fmla="*/ 1447748 h 6533995"/>
              <a:gd name="connsiteX5326" fmla="*/ 984448 w 11830043"/>
              <a:gd name="connsiteY5326" fmla="*/ 1457533 h 6533995"/>
              <a:gd name="connsiteX5327" fmla="*/ 974664 w 11830043"/>
              <a:gd name="connsiteY5327" fmla="*/ 1467257 h 6533995"/>
              <a:gd name="connsiteX5328" fmla="*/ 964944 w 11830043"/>
              <a:gd name="connsiteY5328" fmla="*/ 1457533 h 6533995"/>
              <a:gd name="connsiteX5329" fmla="*/ 974664 w 11830043"/>
              <a:gd name="connsiteY5329" fmla="*/ 1447748 h 6533995"/>
              <a:gd name="connsiteX5330" fmla="*/ 1215884 w 11830043"/>
              <a:gd name="connsiteY5330" fmla="*/ 1447744 h 6533995"/>
              <a:gd name="connsiteX5331" fmla="*/ 1225668 w 11830043"/>
              <a:gd name="connsiteY5331" fmla="*/ 1457530 h 6533995"/>
              <a:gd name="connsiteX5332" fmla="*/ 1215884 w 11830043"/>
              <a:gd name="connsiteY5332" fmla="*/ 1467254 h 6533995"/>
              <a:gd name="connsiteX5333" fmla="*/ 1206165 w 11830043"/>
              <a:gd name="connsiteY5333" fmla="*/ 1457530 h 6533995"/>
              <a:gd name="connsiteX5334" fmla="*/ 1215884 w 11830043"/>
              <a:gd name="connsiteY5334" fmla="*/ 1447744 h 6533995"/>
              <a:gd name="connsiteX5335" fmla="*/ 1457106 w 11830043"/>
              <a:gd name="connsiteY5335" fmla="*/ 1447741 h 6533995"/>
              <a:gd name="connsiteX5336" fmla="*/ 1466826 w 11830043"/>
              <a:gd name="connsiteY5336" fmla="*/ 1457527 h 6533995"/>
              <a:gd name="connsiteX5337" fmla="*/ 1457106 w 11830043"/>
              <a:gd name="connsiteY5337" fmla="*/ 1467251 h 6533995"/>
              <a:gd name="connsiteX5338" fmla="*/ 1447322 w 11830043"/>
              <a:gd name="connsiteY5338" fmla="*/ 1457527 h 6533995"/>
              <a:gd name="connsiteX5339" fmla="*/ 1457106 w 11830043"/>
              <a:gd name="connsiteY5339" fmla="*/ 1447741 h 6533995"/>
              <a:gd name="connsiteX5340" fmla="*/ 1698330 w 11830043"/>
              <a:gd name="connsiteY5340" fmla="*/ 1447738 h 6533995"/>
              <a:gd name="connsiteX5341" fmla="*/ 1708116 w 11830043"/>
              <a:gd name="connsiteY5341" fmla="*/ 1457524 h 6533995"/>
              <a:gd name="connsiteX5342" fmla="*/ 1698330 w 11830043"/>
              <a:gd name="connsiteY5342" fmla="*/ 1467247 h 6533995"/>
              <a:gd name="connsiteX5343" fmla="*/ 1688546 w 11830043"/>
              <a:gd name="connsiteY5343" fmla="*/ 1457524 h 6533995"/>
              <a:gd name="connsiteX5344" fmla="*/ 1698330 w 11830043"/>
              <a:gd name="connsiteY5344" fmla="*/ 1447738 h 6533995"/>
              <a:gd name="connsiteX5345" fmla="*/ 1939580 w 11830043"/>
              <a:gd name="connsiteY5345" fmla="*/ 1447735 h 6533995"/>
              <a:gd name="connsiteX5346" fmla="*/ 1949363 w 11830043"/>
              <a:gd name="connsiteY5346" fmla="*/ 1457520 h 6533995"/>
              <a:gd name="connsiteX5347" fmla="*/ 1939580 w 11830043"/>
              <a:gd name="connsiteY5347" fmla="*/ 1467244 h 6533995"/>
              <a:gd name="connsiteX5348" fmla="*/ 1929859 w 11830043"/>
              <a:gd name="connsiteY5348" fmla="*/ 1457520 h 6533995"/>
              <a:gd name="connsiteX5349" fmla="*/ 1939580 w 11830043"/>
              <a:gd name="connsiteY5349" fmla="*/ 1447735 h 6533995"/>
              <a:gd name="connsiteX5350" fmla="*/ 2180788 w 11830043"/>
              <a:gd name="connsiteY5350" fmla="*/ 1447732 h 6533995"/>
              <a:gd name="connsiteX5351" fmla="*/ 2190580 w 11830043"/>
              <a:gd name="connsiteY5351" fmla="*/ 1457517 h 6533995"/>
              <a:gd name="connsiteX5352" fmla="*/ 2180788 w 11830043"/>
              <a:gd name="connsiteY5352" fmla="*/ 1467241 h 6533995"/>
              <a:gd name="connsiteX5353" fmla="*/ 2171083 w 11830043"/>
              <a:gd name="connsiteY5353" fmla="*/ 1457517 h 6533995"/>
              <a:gd name="connsiteX5354" fmla="*/ 2180788 w 11830043"/>
              <a:gd name="connsiteY5354" fmla="*/ 1447732 h 6533995"/>
              <a:gd name="connsiteX5355" fmla="*/ 2422036 w 11830043"/>
              <a:gd name="connsiteY5355" fmla="*/ 1447728 h 6533995"/>
              <a:gd name="connsiteX5356" fmla="*/ 2431752 w 11830043"/>
              <a:gd name="connsiteY5356" fmla="*/ 1457514 h 6533995"/>
              <a:gd name="connsiteX5357" fmla="*/ 2422036 w 11830043"/>
              <a:gd name="connsiteY5357" fmla="*/ 1467238 h 6533995"/>
              <a:gd name="connsiteX5358" fmla="*/ 2412256 w 11830043"/>
              <a:gd name="connsiteY5358" fmla="*/ 1457514 h 6533995"/>
              <a:gd name="connsiteX5359" fmla="*/ 2422036 w 11830043"/>
              <a:gd name="connsiteY5359" fmla="*/ 1447728 h 6533995"/>
              <a:gd name="connsiteX5360" fmla="*/ 2663275 w 11830043"/>
              <a:gd name="connsiteY5360" fmla="*/ 1447725 h 6533995"/>
              <a:gd name="connsiteX5361" fmla="*/ 2672996 w 11830043"/>
              <a:gd name="connsiteY5361" fmla="*/ 1457511 h 6533995"/>
              <a:gd name="connsiteX5362" fmla="*/ 2663275 w 11830043"/>
              <a:gd name="connsiteY5362" fmla="*/ 1467235 h 6533995"/>
              <a:gd name="connsiteX5363" fmla="*/ 2653490 w 11830043"/>
              <a:gd name="connsiteY5363" fmla="*/ 1457511 h 6533995"/>
              <a:gd name="connsiteX5364" fmla="*/ 2663275 w 11830043"/>
              <a:gd name="connsiteY5364" fmla="*/ 1447725 h 6533995"/>
              <a:gd name="connsiteX5365" fmla="*/ 2904571 w 11830043"/>
              <a:gd name="connsiteY5365" fmla="*/ 1447722 h 6533995"/>
              <a:gd name="connsiteX5366" fmla="*/ 2914353 w 11830043"/>
              <a:gd name="connsiteY5366" fmla="*/ 1457508 h 6533995"/>
              <a:gd name="connsiteX5367" fmla="*/ 2904571 w 11830043"/>
              <a:gd name="connsiteY5367" fmla="*/ 1467232 h 6533995"/>
              <a:gd name="connsiteX5368" fmla="*/ 2894789 w 11830043"/>
              <a:gd name="connsiteY5368" fmla="*/ 1457508 h 6533995"/>
              <a:gd name="connsiteX5369" fmla="*/ 2904571 w 11830043"/>
              <a:gd name="connsiteY5369" fmla="*/ 1447722 h 6533995"/>
              <a:gd name="connsiteX5370" fmla="*/ 3145749 w 11830043"/>
              <a:gd name="connsiteY5370" fmla="*/ 1447719 h 6533995"/>
              <a:gd name="connsiteX5371" fmla="*/ 3155531 w 11830043"/>
              <a:gd name="connsiteY5371" fmla="*/ 1457505 h 6533995"/>
              <a:gd name="connsiteX5372" fmla="*/ 3145749 w 11830043"/>
              <a:gd name="connsiteY5372" fmla="*/ 1467228 h 6533995"/>
              <a:gd name="connsiteX5373" fmla="*/ 3136031 w 11830043"/>
              <a:gd name="connsiteY5373" fmla="*/ 1457505 h 6533995"/>
              <a:gd name="connsiteX5374" fmla="*/ 3145749 w 11830043"/>
              <a:gd name="connsiteY5374" fmla="*/ 1447719 h 6533995"/>
              <a:gd name="connsiteX5375" fmla="*/ 3386957 w 11830043"/>
              <a:gd name="connsiteY5375" fmla="*/ 1447715 h 6533995"/>
              <a:gd name="connsiteX5376" fmla="*/ 3396743 w 11830043"/>
              <a:gd name="connsiteY5376" fmla="*/ 1457501 h 6533995"/>
              <a:gd name="connsiteX5377" fmla="*/ 3386957 w 11830043"/>
              <a:gd name="connsiteY5377" fmla="*/ 1467225 h 6533995"/>
              <a:gd name="connsiteX5378" fmla="*/ 3377235 w 11830043"/>
              <a:gd name="connsiteY5378" fmla="*/ 1457501 h 6533995"/>
              <a:gd name="connsiteX5379" fmla="*/ 3386957 w 11830043"/>
              <a:gd name="connsiteY5379" fmla="*/ 1447715 h 6533995"/>
              <a:gd name="connsiteX5380" fmla="*/ 3628211 w 11830043"/>
              <a:gd name="connsiteY5380" fmla="*/ 1447712 h 6533995"/>
              <a:gd name="connsiteX5381" fmla="*/ 3637936 w 11830043"/>
              <a:gd name="connsiteY5381" fmla="*/ 1457498 h 6533995"/>
              <a:gd name="connsiteX5382" fmla="*/ 3628211 w 11830043"/>
              <a:gd name="connsiteY5382" fmla="*/ 1467222 h 6533995"/>
              <a:gd name="connsiteX5383" fmla="*/ 3618429 w 11830043"/>
              <a:gd name="connsiteY5383" fmla="*/ 1457498 h 6533995"/>
              <a:gd name="connsiteX5384" fmla="*/ 3628211 w 11830043"/>
              <a:gd name="connsiteY5384" fmla="*/ 1447712 h 6533995"/>
              <a:gd name="connsiteX5385" fmla="*/ 3869430 w 11830043"/>
              <a:gd name="connsiteY5385" fmla="*/ 1447709 h 6533995"/>
              <a:gd name="connsiteX5386" fmla="*/ 3879147 w 11830043"/>
              <a:gd name="connsiteY5386" fmla="*/ 1457495 h 6533995"/>
              <a:gd name="connsiteX5387" fmla="*/ 3869430 w 11830043"/>
              <a:gd name="connsiteY5387" fmla="*/ 1467219 h 6533995"/>
              <a:gd name="connsiteX5388" fmla="*/ 3859646 w 11830043"/>
              <a:gd name="connsiteY5388" fmla="*/ 1457495 h 6533995"/>
              <a:gd name="connsiteX5389" fmla="*/ 3869430 w 11830043"/>
              <a:gd name="connsiteY5389" fmla="*/ 1447709 h 6533995"/>
              <a:gd name="connsiteX5390" fmla="*/ 4110581 w 11830043"/>
              <a:gd name="connsiteY5390" fmla="*/ 1447706 h 6533995"/>
              <a:gd name="connsiteX5391" fmla="*/ 4120362 w 11830043"/>
              <a:gd name="connsiteY5391" fmla="*/ 1457492 h 6533995"/>
              <a:gd name="connsiteX5392" fmla="*/ 4110581 w 11830043"/>
              <a:gd name="connsiteY5392" fmla="*/ 1467216 h 6533995"/>
              <a:gd name="connsiteX5393" fmla="*/ 4100797 w 11830043"/>
              <a:gd name="connsiteY5393" fmla="*/ 1457492 h 6533995"/>
              <a:gd name="connsiteX5394" fmla="*/ 4110581 w 11830043"/>
              <a:gd name="connsiteY5394" fmla="*/ 1447706 h 6533995"/>
              <a:gd name="connsiteX5395" fmla="*/ 4351806 w 11830043"/>
              <a:gd name="connsiteY5395" fmla="*/ 1447703 h 6533995"/>
              <a:gd name="connsiteX5396" fmla="*/ 4361580 w 11830043"/>
              <a:gd name="connsiteY5396" fmla="*/ 1457489 h 6533995"/>
              <a:gd name="connsiteX5397" fmla="*/ 4351806 w 11830043"/>
              <a:gd name="connsiteY5397" fmla="*/ 1467212 h 6533995"/>
              <a:gd name="connsiteX5398" fmla="*/ 4342006 w 11830043"/>
              <a:gd name="connsiteY5398" fmla="*/ 1457489 h 6533995"/>
              <a:gd name="connsiteX5399" fmla="*/ 4351806 w 11830043"/>
              <a:gd name="connsiteY5399" fmla="*/ 1447703 h 6533995"/>
              <a:gd name="connsiteX5400" fmla="*/ 4593017 w 11830043"/>
              <a:gd name="connsiteY5400" fmla="*/ 1447699 h 6533995"/>
              <a:gd name="connsiteX5401" fmla="*/ 4602795 w 11830043"/>
              <a:gd name="connsiteY5401" fmla="*/ 1457485 h 6533995"/>
              <a:gd name="connsiteX5402" fmla="*/ 4593017 w 11830043"/>
              <a:gd name="connsiteY5402" fmla="*/ 1467209 h 6533995"/>
              <a:gd name="connsiteX5403" fmla="*/ 4583304 w 11830043"/>
              <a:gd name="connsiteY5403" fmla="*/ 1457485 h 6533995"/>
              <a:gd name="connsiteX5404" fmla="*/ 4593017 w 11830043"/>
              <a:gd name="connsiteY5404" fmla="*/ 1447699 h 6533995"/>
              <a:gd name="connsiteX5405" fmla="*/ 4834252 w 11830043"/>
              <a:gd name="connsiteY5405" fmla="*/ 1447696 h 6533995"/>
              <a:gd name="connsiteX5406" fmla="*/ 4844038 w 11830043"/>
              <a:gd name="connsiteY5406" fmla="*/ 1457482 h 6533995"/>
              <a:gd name="connsiteX5407" fmla="*/ 4834252 w 11830043"/>
              <a:gd name="connsiteY5407" fmla="*/ 1467206 h 6533995"/>
              <a:gd name="connsiteX5408" fmla="*/ 4824532 w 11830043"/>
              <a:gd name="connsiteY5408" fmla="*/ 1457482 h 6533995"/>
              <a:gd name="connsiteX5409" fmla="*/ 4834252 w 11830043"/>
              <a:gd name="connsiteY5409" fmla="*/ 1447696 h 6533995"/>
              <a:gd name="connsiteX5410" fmla="*/ 5075485 w 11830043"/>
              <a:gd name="connsiteY5410" fmla="*/ 1447693 h 6533995"/>
              <a:gd name="connsiteX5411" fmla="*/ 5085201 w 11830043"/>
              <a:gd name="connsiteY5411" fmla="*/ 1457479 h 6533995"/>
              <a:gd name="connsiteX5412" fmla="*/ 5075485 w 11830043"/>
              <a:gd name="connsiteY5412" fmla="*/ 1467203 h 6533995"/>
              <a:gd name="connsiteX5413" fmla="*/ 5065704 w 11830043"/>
              <a:gd name="connsiteY5413" fmla="*/ 1457479 h 6533995"/>
              <a:gd name="connsiteX5414" fmla="*/ 5075485 w 11830043"/>
              <a:gd name="connsiteY5414" fmla="*/ 1447693 h 6533995"/>
              <a:gd name="connsiteX5415" fmla="*/ 5316710 w 11830043"/>
              <a:gd name="connsiteY5415" fmla="*/ 1447690 h 6533995"/>
              <a:gd name="connsiteX5416" fmla="*/ 5326429 w 11830043"/>
              <a:gd name="connsiteY5416" fmla="*/ 1457476 h 6533995"/>
              <a:gd name="connsiteX5417" fmla="*/ 5316710 w 11830043"/>
              <a:gd name="connsiteY5417" fmla="*/ 1467200 h 6533995"/>
              <a:gd name="connsiteX5418" fmla="*/ 5306924 w 11830043"/>
              <a:gd name="connsiteY5418" fmla="*/ 1457476 h 6533995"/>
              <a:gd name="connsiteX5419" fmla="*/ 5316710 w 11830043"/>
              <a:gd name="connsiteY5419" fmla="*/ 1447690 h 6533995"/>
              <a:gd name="connsiteX5420" fmla="*/ 5557991 w 11830043"/>
              <a:gd name="connsiteY5420" fmla="*/ 1447686 h 6533995"/>
              <a:gd name="connsiteX5421" fmla="*/ 5567774 w 11830043"/>
              <a:gd name="connsiteY5421" fmla="*/ 1457473 h 6533995"/>
              <a:gd name="connsiteX5422" fmla="*/ 5557991 w 11830043"/>
              <a:gd name="connsiteY5422" fmla="*/ 1467196 h 6533995"/>
              <a:gd name="connsiteX5423" fmla="*/ 5548208 w 11830043"/>
              <a:gd name="connsiteY5423" fmla="*/ 1457473 h 6533995"/>
              <a:gd name="connsiteX5424" fmla="*/ 5557991 w 11830043"/>
              <a:gd name="connsiteY5424" fmla="*/ 1447686 h 6533995"/>
              <a:gd name="connsiteX5425" fmla="*/ 5799205 w 11830043"/>
              <a:gd name="connsiteY5425" fmla="*/ 1447683 h 6533995"/>
              <a:gd name="connsiteX5426" fmla="*/ 5808989 w 11830043"/>
              <a:gd name="connsiteY5426" fmla="*/ 1457470 h 6533995"/>
              <a:gd name="connsiteX5427" fmla="*/ 5799205 w 11830043"/>
              <a:gd name="connsiteY5427" fmla="*/ 1467193 h 6533995"/>
              <a:gd name="connsiteX5428" fmla="*/ 5789486 w 11830043"/>
              <a:gd name="connsiteY5428" fmla="*/ 1457470 h 6533995"/>
              <a:gd name="connsiteX5429" fmla="*/ 5799205 w 11830043"/>
              <a:gd name="connsiteY5429" fmla="*/ 1447683 h 6533995"/>
              <a:gd name="connsiteX5430" fmla="*/ 6040432 w 11830043"/>
              <a:gd name="connsiteY5430" fmla="*/ 1447680 h 6533995"/>
              <a:gd name="connsiteX5431" fmla="*/ 6050216 w 11830043"/>
              <a:gd name="connsiteY5431" fmla="*/ 1457466 h 6533995"/>
              <a:gd name="connsiteX5432" fmla="*/ 6040432 w 11830043"/>
              <a:gd name="connsiteY5432" fmla="*/ 1467190 h 6533995"/>
              <a:gd name="connsiteX5433" fmla="*/ 6030712 w 11830043"/>
              <a:gd name="connsiteY5433" fmla="*/ 1457466 h 6533995"/>
              <a:gd name="connsiteX5434" fmla="*/ 6040432 w 11830043"/>
              <a:gd name="connsiteY5434" fmla="*/ 1447680 h 6533995"/>
              <a:gd name="connsiteX5435" fmla="*/ 6281661 w 11830043"/>
              <a:gd name="connsiteY5435" fmla="*/ 1447677 h 6533995"/>
              <a:gd name="connsiteX5436" fmla="*/ 6291381 w 11830043"/>
              <a:gd name="connsiteY5436" fmla="*/ 1457463 h 6533995"/>
              <a:gd name="connsiteX5437" fmla="*/ 6281661 w 11830043"/>
              <a:gd name="connsiteY5437" fmla="*/ 1467187 h 6533995"/>
              <a:gd name="connsiteX5438" fmla="*/ 6271877 w 11830043"/>
              <a:gd name="connsiteY5438" fmla="*/ 1457463 h 6533995"/>
              <a:gd name="connsiteX5439" fmla="*/ 6281661 w 11830043"/>
              <a:gd name="connsiteY5439" fmla="*/ 1447677 h 6533995"/>
              <a:gd name="connsiteX5440" fmla="*/ 6522889 w 11830043"/>
              <a:gd name="connsiteY5440" fmla="*/ 1447674 h 6533995"/>
              <a:gd name="connsiteX5441" fmla="*/ 6532610 w 11830043"/>
              <a:gd name="connsiteY5441" fmla="*/ 1457460 h 6533995"/>
              <a:gd name="connsiteX5442" fmla="*/ 6522889 w 11830043"/>
              <a:gd name="connsiteY5442" fmla="*/ 1467184 h 6533995"/>
              <a:gd name="connsiteX5443" fmla="*/ 6513105 w 11830043"/>
              <a:gd name="connsiteY5443" fmla="*/ 1457460 h 6533995"/>
              <a:gd name="connsiteX5444" fmla="*/ 6522889 w 11830043"/>
              <a:gd name="connsiteY5444" fmla="*/ 1447674 h 6533995"/>
              <a:gd name="connsiteX5445" fmla="*/ 6764118 w 11830043"/>
              <a:gd name="connsiteY5445" fmla="*/ 1447670 h 6533995"/>
              <a:gd name="connsiteX5446" fmla="*/ 6773902 w 11830043"/>
              <a:gd name="connsiteY5446" fmla="*/ 1457457 h 6533995"/>
              <a:gd name="connsiteX5447" fmla="*/ 6764118 w 11830043"/>
              <a:gd name="connsiteY5447" fmla="*/ 1467181 h 6533995"/>
              <a:gd name="connsiteX5448" fmla="*/ 6754335 w 11830043"/>
              <a:gd name="connsiteY5448" fmla="*/ 1457457 h 6533995"/>
              <a:gd name="connsiteX5449" fmla="*/ 6764118 w 11830043"/>
              <a:gd name="connsiteY5449" fmla="*/ 1447670 h 6533995"/>
              <a:gd name="connsiteX5450" fmla="*/ 7005346 w 11830043"/>
              <a:gd name="connsiteY5450" fmla="*/ 1447667 h 6533995"/>
              <a:gd name="connsiteX5451" fmla="*/ 7015130 w 11830043"/>
              <a:gd name="connsiteY5451" fmla="*/ 1457454 h 6533995"/>
              <a:gd name="connsiteX5452" fmla="*/ 7005346 w 11830043"/>
              <a:gd name="connsiteY5452" fmla="*/ 1467177 h 6533995"/>
              <a:gd name="connsiteX5453" fmla="*/ 6995626 w 11830043"/>
              <a:gd name="connsiteY5453" fmla="*/ 1457454 h 6533995"/>
              <a:gd name="connsiteX5454" fmla="*/ 7005346 w 11830043"/>
              <a:gd name="connsiteY5454" fmla="*/ 1447667 h 6533995"/>
              <a:gd name="connsiteX5455" fmla="*/ 7246575 w 11830043"/>
              <a:gd name="connsiteY5455" fmla="*/ 1447664 h 6533995"/>
              <a:gd name="connsiteX5456" fmla="*/ 7256359 w 11830043"/>
              <a:gd name="connsiteY5456" fmla="*/ 1457451 h 6533995"/>
              <a:gd name="connsiteX5457" fmla="*/ 7246575 w 11830043"/>
              <a:gd name="connsiteY5457" fmla="*/ 1467174 h 6533995"/>
              <a:gd name="connsiteX5458" fmla="*/ 7236855 w 11830043"/>
              <a:gd name="connsiteY5458" fmla="*/ 1457451 h 6533995"/>
              <a:gd name="connsiteX5459" fmla="*/ 7246575 w 11830043"/>
              <a:gd name="connsiteY5459" fmla="*/ 1447664 h 6533995"/>
              <a:gd name="connsiteX5460" fmla="*/ 7487803 w 11830043"/>
              <a:gd name="connsiteY5460" fmla="*/ 1447661 h 6533995"/>
              <a:gd name="connsiteX5461" fmla="*/ 7497524 w 11830043"/>
              <a:gd name="connsiteY5461" fmla="*/ 1457447 h 6533995"/>
              <a:gd name="connsiteX5462" fmla="*/ 7487803 w 11830043"/>
              <a:gd name="connsiteY5462" fmla="*/ 1467171 h 6533995"/>
              <a:gd name="connsiteX5463" fmla="*/ 7478019 w 11830043"/>
              <a:gd name="connsiteY5463" fmla="*/ 1457447 h 6533995"/>
              <a:gd name="connsiteX5464" fmla="*/ 7487803 w 11830043"/>
              <a:gd name="connsiteY5464" fmla="*/ 1447661 h 6533995"/>
              <a:gd name="connsiteX5465" fmla="*/ 7729032 w 11830043"/>
              <a:gd name="connsiteY5465" fmla="*/ 1447657 h 6533995"/>
              <a:gd name="connsiteX5466" fmla="*/ 7738753 w 11830043"/>
              <a:gd name="connsiteY5466" fmla="*/ 1457444 h 6533995"/>
              <a:gd name="connsiteX5467" fmla="*/ 7729032 w 11830043"/>
              <a:gd name="connsiteY5467" fmla="*/ 1467168 h 6533995"/>
              <a:gd name="connsiteX5468" fmla="*/ 7719249 w 11830043"/>
              <a:gd name="connsiteY5468" fmla="*/ 1457444 h 6533995"/>
              <a:gd name="connsiteX5469" fmla="*/ 7729032 w 11830043"/>
              <a:gd name="connsiteY5469" fmla="*/ 1447657 h 6533995"/>
              <a:gd name="connsiteX5470" fmla="*/ 7970260 w 11830043"/>
              <a:gd name="connsiteY5470" fmla="*/ 1447654 h 6533995"/>
              <a:gd name="connsiteX5471" fmla="*/ 7980044 w 11830043"/>
              <a:gd name="connsiteY5471" fmla="*/ 1457441 h 6533995"/>
              <a:gd name="connsiteX5472" fmla="*/ 7970260 w 11830043"/>
              <a:gd name="connsiteY5472" fmla="*/ 1467165 h 6533995"/>
              <a:gd name="connsiteX5473" fmla="*/ 7960477 w 11830043"/>
              <a:gd name="connsiteY5473" fmla="*/ 1457441 h 6533995"/>
              <a:gd name="connsiteX5474" fmla="*/ 7970260 w 11830043"/>
              <a:gd name="connsiteY5474" fmla="*/ 1447654 h 6533995"/>
              <a:gd name="connsiteX5475" fmla="*/ 8211553 w 11830043"/>
              <a:gd name="connsiteY5475" fmla="*/ 1447651 h 6533995"/>
              <a:gd name="connsiteX5476" fmla="*/ 8221273 w 11830043"/>
              <a:gd name="connsiteY5476" fmla="*/ 1457438 h 6533995"/>
              <a:gd name="connsiteX5477" fmla="*/ 8211553 w 11830043"/>
              <a:gd name="connsiteY5477" fmla="*/ 1467162 h 6533995"/>
              <a:gd name="connsiteX5478" fmla="*/ 8201769 w 11830043"/>
              <a:gd name="connsiteY5478" fmla="*/ 1457438 h 6533995"/>
              <a:gd name="connsiteX5479" fmla="*/ 8211553 w 11830043"/>
              <a:gd name="connsiteY5479" fmla="*/ 1447651 h 6533995"/>
              <a:gd name="connsiteX5480" fmla="*/ 8452781 w 11830043"/>
              <a:gd name="connsiteY5480" fmla="*/ 1447648 h 6533995"/>
              <a:gd name="connsiteX5481" fmla="*/ 8462566 w 11830043"/>
              <a:gd name="connsiteY5481" fmla="*/ 1457435 h 6533995"/>
              <a:gd name="connsiteX5482" fmla="*/ 8452781 w 11830043"/>
              <a:gd name="connsiteY5482" fmla="*/ 1467158 h 6533995"/>
              <a:gd name="connsiteX5483" fmla="*/ 8443061 w 11830043"/>
              <a:gd name="connsiteY5483" fmla="*/ 1457435 h 6533995"/>
              <a:gd name="connsiteX5484" fmla="*/ 8452781 w 11830043"/>
              <a:gd name="connsiteY5484" fmla="*/ 1447648 h 6533995"/>
              <a:gd name="connsiteX5485" fmla="*/ 8694009 w 11830043"/>
              <a:gd name="connsiteY5485" fmla="*/ 1447644 h 6533995"/>
              <a:gd name="connsiteX5486" fmla="*/ 8703730 w 11830043"/>
              <a:gd name="connsiteY5486" fmla="*/ 1457431 h 6533995"/>
              <a:gd name="connsiteX5487" fmla="*/ 8694009 w 11830043"/>
              <a:gd name="connsiteY5487" fmla="*/ 1467155 h 6533995"/>
              <a:gd name="connsiteX5488" fmla="*/ 8684289 w 11830043"/>
              <a:gd name="connsiteY5488" fmla="*/ 1457431 h 6533995"/>
              <a:gd name="connsiteX5489" fmla="*/ 8694009 w 11830043"/>
              <a:gd name="connsiteY5489" fmla="*/ 1447644 h 6533995"/>
              <a:gd name="connsiteX5490" fmla="*/ 8935237 w 11830043"/>
              <a:gd name="connsiteY5490" fmla="*/ 1447641 h 6533995"/>
              <a:gd name="connsiteX5491" fmla="*/ 8944958 w 11830043"/>
              <a:gd name="connsiteY5491" fmla="*/ 1457428 h 6533995"/>
              <a:gd name="connsiteX5492" fmla="*/ 8935237 w 11830043"/>
              <a:gd name="connsiteY5492" fmla="*/ 1467152 h 6533995"/>
              <a:gd name="connsiteX5493" fmla="*/ 8925454 w 11830043"/>
              <a:gd name="connsiteY5493" fmla="*/ 1457428 h 6533995"/>
              <a:gd name="connsiteX5494" fmla="*/ 8935237 w 11830043"/>
              <a:gd name="connsiteY5494" fmla="*/ 1447641 h 6533995"/>
              <a:gd name="connsiteX5495" fmla="*/ 9176467 w 11830043"/>
              <a:gd name="connsiteY5495" fmla="*/ 1447638 h 6533995"/>
              <a:gd name="connsiteX5496" fmla="*/ 9186187 w 11830043"/>
              <a:gd name="connsiteY5496" fmla="*/ 1457425 h 6533995"/>
              <a:gd name="connsiteX5497" fmla="*/ 9176467 w 11830043"/>
              <a:gd name="connsiteY5497" fmla="*/ 1467149 h 6533995"/>
              <a:gd name="connsiteX5498" fmla="*/ 9166683 w 11830043"/>
              <a:gd name="connsiteY5498" fmla="*/ 1457425 h 6533995"/>
              <a:gd name="connsiteX5499" fmla="*/ 9176467 w 11830043"/>
              <a:gd name="connsiteY5499" fmla="*/ 1447638 h 6533995"/>
              <a:gd name="connsiteX5500" fmla="*/ 9417695 w 11830043"/>
              <a:gd name="connsiteY5500" fmla="*/ 1447635 h 6533995"/>
              <a:gd name="connsiteX5501" fmla="*/ 9427416 w 11830043"/>
              <a:gd name="connsiteY5501" fmla="*/ 1457422 h 6533995"/>
              <a:gd name="connsiteX5502" fmla="*/ 9417695 w 11830043"/>
              <a:gd name="connsiteY5502" fmla="*/ 1467146 h 6533995"/>
              <a:gd name="connsiteX5503" fmla="*/ 9407911 w 11830043"/>
              <a:gd name="connsiteY5503" fmla="*/ 1457422 h 6533995"/>
              <a:gd name="connsiteX5504" fmla="*/ 9417695 w 11830043"/>
              <a:gd name="connsiteY5504" fmla="*/ 1447635 h 6533995"/>
              <a:gd name="connsiteX5505" fmla="*/ 9649203 w 11830043"/>
              <a:gd name="connsiteY5505" fmla="*/ 1206548 h 6533995"/>
              <a:gd name="connsiteX5506" fmla="*/ 9658923 w 11830043"/>
              <a:gd name="connsiteY5506" fmla="*/ 1216336 h 6533995"/>
              <a:gd name="connsiteX5507" fmla="*/ 9649203 w 11830043"/>
              <a:gd name="connsiteY5507" fmla="*/ 1226063 h 6533995"/>
              <a:gd name="connsiteX5508" fmla="*/ 9639483 w 11830043"/>
              <a:gd name="connsiteY5508" fmla="*/ 1216336 h 6533995"/>
              <a:gd name="connsiteX5509" fmla="*/ 9649203 w 11830043"/>
              <a:gd name="connsiteY5509" fmla="*/ 1206548 h 6533995"/>
              <a:gd name="connsiteX5510" fmla="*/ 9890432 w 11830043"/>
              <a:gd name="connsiteY5510" fmla="*/ 1206544 h 6533995"/>
              <a:gd name="connsiteX5511" fmla="*/ 9900152 w 11830043"/>
              <a:gd name="connsiteY5511" fmla="*/ 1216332 h 6533995"/>
              <a:gd name="connsiteX5512" fmla="*/ 9890432 w 11830043"/>
              <a:gd name="connsiteY5512" fmla="*/ 1226059 h 6533995"/>
              <a:gd name="connsiteX5513" fmla="*/ 9880648 w 11830043"/>
              <a:gd name="connsiteY5513" fmla="*/ 1216332 h 6533995"/>
              <a:gd name="connsiteX5514" fmla="*/ 9890432 w 11830043"/>
              <a:gd name="connsiteY5514" fmla="*/ 1206544 h 6533995"/>
              <a:gd name="connsiteX5515" fmla="*/ 10131660 w 11830043"/>
              <a:gd name="connsiteY5515" fmla="*/ 1206541 h 6533995"/>
              <a:gd name="connsiteX5516" fmla="*/ 10141444 w 11830043"/>
              <a:gd name="connsiteY5516" fmla="*/ 1216329 h 6533995"/>
              <a:gd name="connsiteX5517" fmla="*/ 10131660 w 11830043"/>
              <a:gd name="connsiteY5517" fmla="*/ 1226056 h 6533995"/>
              <a:gd name="connsiteX5518" fmla="*/ 10121940 w 11830043"/>
              <a:gd name="connsiteY5518" fmla="*/ 1216329 h 6533995"/>
              <a:gd name="connsiteX5519" fmla="*/ 10131660 w 11830043"/>
              <a:gd name="connsiteY5519" fmla="*/ 1206541 h 6533995"/>
              <a:gd name="connsiteX5520" fmla="*/ 10372888 w 11830043"/>
              <a:gd name="connsiteY5520" fmla="*/ 1206538 h 6533995"/>
              <a:gd name="connsiteX5521" fmla="*/ 10382673 w 11830043"/>
              <a:gd name="connsiteY5521" fmla="*/ 1216325 h 6533995"/>
              <a:gd name="connsiteX5522" fmla="*/ 10372888 w 11830043"/>
              <a:gd name="connsiteY5522" fmla="*/ 1226052 h 6533995"/>
              <a:gd name="connsiteX5523" fmla="*/ 10363168 w 11830043"/>
              <a:gd name="connsiteY5523" fmla="*/ 1216325 h 6533995"/>
              <a:gd name="connsiteX5524" fmla="*/ 10372888 w 11830043"/>
              <a:gd name="connsiteY5524" fmla="*/ 1206538 h 6533995"/>
              <a:gd name="connsiteX5525" fmla="*/ 10614116 w 11830043"/>
              <a:gd name="connsiteY5525" fmla="*/ 1206535 h 6533995"/>
              <a:gd name="connsiteX5526" fmla="*/ 10623901 w 11830043"/>
              <a:gd name="connsiteY5526" fmla="*/ 1216322 h 6533995"/>
              <a:gd name="connsiteX5527" fmla="*/ 10614116 w 11830043"/>
              <a:gd name="connsiteY5527" fmla="*/ 1226049 h 6533995"/>
              <a:gd name="connsiteX5528" fmla="*/ 10604396 w 11830043"/>
              <a:gd name="connsiteY5528" fmla="*/ 1216322 h 6533995"/>
              <a:gd name="connsiteX5529" fmla="*/ 10614116 w 11830043"/>
              <a:gd name="connsiteY5529" fmla="*/ 1206535 h 6533995"/>
              <a:gd name="connsiteX5530" fmla="*/ 10855345 w 11830043"/>
              <a:gd name="connsiteY5530" fmla="*/ 1206531 h 6533995"/>
              <a:gd name="connsiteX5531" fmla="*/ 10865065 w 11830043"/>
              <a:gd name="connsiteY5531" fmla="*/ 1216319 h 6533995"/>
              <a:gd name="connsiteX5532" fmla="*/ 10855345 w 11830043"/>
              <a:gd name="connsiteY5532" fmla="*/ 1226045 h 6533995"/>
              <a:gd name="connsiteX5533" fmla="*/ 10845625 w 11830043"/>
              <a:gd name="connsiteY5533" fmla="*/ 1216319 h 6533995"/>
              <a:gd name="connsiteX5534" fmla="*/ 10855345 w 11830043"/>
              <a:gd name="connsiteY5534" fmla="*/ 1206531 h 6533995"/>
              <a:gd name="connsiteX5535" fmla="*/ 11096574 w 11830043"/>
              <a:gd name="connsiteY5535" fmla="*/ 1206528 h 6533995"/>
              <a:gd name="connsiteX5536" fmla="*/ 11106294 w 11830043"/>
              <a:gd name="connsiteY5536" fmla="*/ 1216315 h 6533995"/>
              <a:gd name="connsiteX5537" fmla="*/ 11096574 w 11830043"/>
              <a:gd name="connsiteY5537" fmla="*/ 1226042 h 6533995"/>
              <a:gd name="connsiteX5538" fmla="*/ 11086790 w 11830043"/>
              <a:gd name="connsiteY5538" fmla="*/ 1216315 h 6533995"/>
              <a:gd name="connsiteX5539" fmla="*/ 11096574 w 11830043"/>
              <a:gd name="connsiteY5539" fmla="*/ 1206528 h 6533995"/>
              <a:gd name="connsiteX5540" fmla="*/ 11337802 w 11830043"/>
              <a:gd name="connsiteY5540" fmla="*/ 1206524 h 6533995"/>
              <a:gd name="connsiteX5541" fmla="*/ 11347587 w 11830043"/>
              <a:gd name="connsiteY5541" fmla="*/ 1216312 h 6533995"/>
              <a:gd name="connsiteX5542" fmla="*/ 11337802 w 11830043"/>
              <a:gd name="connsiteY5542" fmla="*/ 1226038 h 6533995"/>
              <a:gd name="connsiteX5543" fmla="*/ 11328082 w 11830043"/>
              <a:gd name="connsiteY5543" fmla="*/ 1216312 h 6533995"/>
              <a:gd name="connsiteX5544" fmla="*/ 11337802 w 11830043"/>
              <a:gd name="connsiteY5544" fmla="*/ 1206524 h 6533995"/>
              <a:gd name="connsiteX5545" fmla="*/ 11579030 w 11830043"/>
              <a:gd name="connsiteY5545" fmla="*/ 1206521 h 6533995"/>
              <a:gd name="connsiteX5546" fmla="*/ 11588815 w 11830043"/>
              <a:gd name="connsiteY5546" fmla="*/ 1216309 h 6533995"/>
              <a:gd name="connsiteX5547" fmla="*/ 11579030 w 11830043"/>
              <a:gd name="connsiteY5547" fmla="*/ 1226035 h 6533995"/>
              <a:gd name="connsiteX5548" fmla="*/ 11569310 w 11830043"/>
              <a:gd name="connsiteY5548" fmla="*/ 1216309 h 6533995"/>
              <a:gd name="connsiteX5549" fmla="*/ 11579030 w 11830043"/>
              <a:gd name="connsiteY5549" fmla="*/ 1206521 h 6533995"/>
              <a:gd name="connsiteX5550" fmla="*/ 11820259 w 11830043"/>
              <a:gd name="connsiteY5550" fmla="*/ 1206518 h 6533995"/>
              <a:gd name="connsiteX5551" fmla="*/ 11830043 w 11830043"/>
              <a:gd name="connsiteY5551" fmla="*/ 1216305 h 6533995"/>
              <a:gd name="connsiteX5552" fmla="*/ 11820259 w 11830043"/>
              <a:gd name="connsiteY5552" fmla="*/ 1226032 h 6533995"/>
              <a:gd name="connsiteX5553" fmla="*/ 11810539 w 11830043"/>
              <a:gd name="connsiteY5553" fmla="*/ 1216305 h 6533995"/>
              <a:gd name="connsiteX5554" fmla="*/ 11820259 w 11830043"/>
              <a:gd name="connsiteY5554" fmla="*/ 1206518 h 6533995"/>
              <a:gd name="connsiteX5555" fmla="*/ 9720 w 11830043"/>
              <a:gd name="connsiteY5555" fmla="*/ 1206514 h 6533995"/>
              <a:gd name="connsiteX5556" fmla="*/ 19504 w 11830043"/>
              <a:gd name="connsiteY5556" fmla="*/ 1216302 h 6533995"/>
              <a:gd name="connsiteX5557" fmla="*/ 9720 w 11830043"/>
              <a:gd name="connsiteY5557" fmla="*/ 1226028 h 6533995"/>
              <a:gd name="connsiteX5558" fmla="*/ 1 w 11830043"/>
              <a:gd name="connsiteY5558" fmla="*/ 1216302 h 6533995"/>
              <a:gd name="connsiteX5559" fmla="*/ 9720 w 11830043"/>
              <a:gd name="connsiteY5559" fmla="*/ 1206514 h 6533995"/>
              <a:gd name="connsiteX5560" fmla="*/ 251004 w 11830043"/>
              <a:gd name="connsiteY5560" fmla="*/ 1206511 h 6533995"/>
              <a:gd name="connsiteX5561" fmla="*/ 260788 w 11830043"/>
              <a:gd name="connsiteY5561" fmla="*/ 1216299 h 6533995"/>
              <a:gd name="connsiteX5562" fmla="*/ 251004 w 11830043"/>
              <a:gd name="connsiteY5562" fmla="*/ 1226025 h 6533995"/>
              <a:gd name="connsiteX5563" fmla="*/ 241284 w 11830043"/>
              <a:gd name="connsiteY5563" fmla="*/ 1216299 h 6533995"/>
              <a:gd name="connsiteX5564" fmla="*/ 251004 w 11830043"/>
              <a:gd name="connsiteY5564" fmla="*/ 1206511 h 6533995"/>
              <a:gd name="connsiteX5565" fmla="*/ 492223 w 11830043"/>
              <a:gd name="connsiteY5565" fmla="*/ 1206507 h 6533995"/>
              <a:gd name="connsiteX5566" fmla="*/ 501943 w 11830043"/>
              <a:gd name="connsiteY5566" fmla="*/ 1216295 h 6533995"/>
              <a:gd name="connsiteX5567" fmla="*/ 492223 w 11830043"/>
              <a:gd name="connsiteY5567" fmla="*/ 1226021 h 6533995"/>
              <a:gd name="connsiteX5568" fmla="*/ 482439 w 11830043"/>
              <a:gd name="connsiteY5568" fmla="*/ 1216295 h 6533995"/>
              <a:gd name="connsiteX5569" fmla="*/ 492223 w 11830043"/>
              <a:gd name="connsiteY5569" fmla="*/ 1206507 h 6533995"/>
              <a:gd name="connsiteX5570" fmla="*/ 733444 w 11830043"/>
              <a:gd name="connsiteY5570" fmla="*/ 1206504 h 6533995"/>
              <a:gd name="connsiteX5571" fmla="*/ 743164 w 11830043"/>
              <a:gd name="connsiteY5571" fmla="*/ 1216292 h 6533995"/>
              <a:gd name="connsiteX5572" fmla="*/ 733444 w 11830043"/>
              <a:gd name="connsiteY5572" fmla="*/ 1226018 h 6533995"/>
              <a:gd name="connsiteX5573" fmla="*/ 723660 w 11830043"/>
              <a:gd name="connsiteY5573" fmla="*/ 1216292 h 6533995"/>
              <a:gd name="connsiteX5574" fmla="*/ 733444 w 11830043"/>
              <a:gd name="connsiteY5574" fmla="*/ 1206504 h 6533995"/>
              <a:gd name="connsiteX5575" fmla="*/ 974664 w 11830043"/>
              <a:gd name="connsiteY5575" fmla="*/ 1206501 h 6533995"/>
              <a:gd name="connsiteX5576" fmla="*/ 984448 w 11830043"/>
              <a:gd name="connsiteY5576" fmla="*/ 1216288 h 6533995"/>
              <a:gd name="connsiteX5577" fmla="*/ 974664 w 11830043"/>
              <a:gd name="connsiteY5577" fmla="*/ 1226014 h 6533995"/>
              <a:gd name="connsiteX5578" fmla="*/ 964944 w 11830043"/>
              <a:gd name="connsiteY5578" fmla="*/ 1216288 h 6533995"/>
              <a:gd name="connsiteX5579" fmla="*/ 974664 w 11830043"/>
              <a:gd name="connsiteY5579" fmla="*/ 1206501 h 6533995"/>
              <a:gd name="connsiteX5580" fmla="*/ 1215884 w 11830043"/>
              <a:gd name="connsiteY5580" fmla="*/ 1206497 h 6533995"/>
              <a:gd name="connsiteX5581" fmla="*/ 1225668 w 11830043"/>
              <a:gd name="connsiteY5581" fmla="*/ 1216285 h 6533995"/>
              <a:gd name="connsiteX5582" fmla="*/ 1215884 w 11830043"/>
              <a:gd name="connsiteY5582" fmla="*/ 1226011 h 6533995"/>
              <a:gd name="connsiteX5583" fmla="*/ 1206165 w 11830043"/>
              <a:gd name="connsiteY5583" fmla="*/ 1216285 h 6533995"/>
              <a:gd name="connsiteX5584" fmla="*/ 1215884 w 11830043"/>
              <a:gd name="connsiteY5584" fmla="*/ 1206497 h 6533995"/>
              <a:gd name="connsiteX5585" fmla="*/ 1457106 w 11830043"/>
              <a:gd name="connsiteY5585" fmla="*/ 1206494 h 6533995"/>
              <a:gd name="connsiteX5586" fmla="*/ 1466825 w 11830043"/>
              <a:gd name="connsiteY5586" fmla="*/ 1216282 h 6533995"/>
              <a:gd name="connsiteX5587" fmla="*/ 1457106 w 11830043"/>
              <a:gd name="connsiteY5587" fmla="*/ 1226007 h 6533995"/>
              <a:gd name="connsiteX5588" fmla="*/ 1447322 w 11830043"/>
              <a:gd name="connsiteY5588" fmla="*/ 1216282 h 6533995"/>
              <a:gd name="connsiteX5589" fmla="*/ 1457106 w 11830043"/>
              <a:gd name="connsiteY5589" fmla="*/ 1206494 h 6533995"/>
              <a:gd name="connsiteX5590" fmla="*/ 1698330 w 11830043"/>
              <a:gd name="connsiteY5590" fmla="*/ 1206491 h 6533995"/>
              <a:gd name="connsiteX5591" fmla="*/ 1708116 w 11830043"/>
              <a:gd name="connsiteY5591" fmla="*/ 1216278 h 6533995"/>
              <a:gd name="connsiteX5592" fmla="*/ 1698330 w 11830043"/>
              <a:gd name="connsiteY5592" fmla="*/ 1226004 h 6533995"/>
              <a:gd name="connsiteX5593" fmla="*/ 1688546 w 11830043"/>
              <a:gd name="connsiteY5593" fmla="*/ 1216278 h 6533995"/>
              <a:gd name="connsiteX5594" fmla="*/ 1698330 w 11830043"/>
              <a:gd name="connsiteY5594" fmla="*/ 1206491 h 6533995"/>
              <a:gd name="connsiteX5595" fmla="*/ 1939580 w 11830043"/>
              <a:gd name="connsiteY5595" fmla="*/ 1206487 h 6533995"/>
              <a:gd name="connsiteX5596" fmla="*/ 1949363 w 11830043"/>
              <a:gd name="connsiteY5596" fmla="*/ 1216275 h 6533995"/>
              <a:gd name="connsiteX5597" fmla="*/ 1939580 w 11830043"/>
              <a:gd name="connsiteY5597" fmla="*/ 1226001 h 6533995"/>
              <a:gd name="connsiteX5598" fmla="*/ 1929859 w 11830043"/>
              <a:gd name="connsiteY5598" fmla="*/ 1216275 h 6533995"/>
              <a:gd name="connsiteX5599" fmla="*/ 1939580 w 11830043"/>
              <a:gd name="connsiteY5599" fmla="*/ 1206487 h 6533995"/>
              <a:gd name="connsiteX5600" fmla="*/ 2180788 w 11830043"/>
              <a:gd name="connsiteY5600" fmla="*/ 1206484 h 6533995"/>
              <a:gd name="connsiteX5601" fmla="*/ 2190577 w 11830043"/>
              <a:gd name="connsiteY5601" fmla="*/ 1216272 h 6533995"/>
              <a:gd name="connsiteX5602" fmla="*/ 2180788 w 11830043"/>
              <a:gd name="connsiteY5602" fmla="*/ 1225997 h 6533995"/>
              <a:gd name="connsiteX5603" fmla="*/ 2171083 w 11830043"/>
              <a:gd name="connsiteY5603" fmla="*/ 1216272 h 6533995"/>
              <a:gd name="connsiteX5604" fmla="*/ 2180788 w 11830043"/>
              <a:gd name="connsiteY5604" fmla="*/ 1206484 h 6533995"/>
              <a:gd name="connsiteX5605" fmla="*/ 2422035 w 11830043"/>
              <a:gd name="connsiteY5605" fmla="*/ 1206481 h 6533995"/>
              <a:gd name="connsiteX5606" fmla="*/ 2431752 w 11830043"/>
              <a:gd name="connsiteY5606" fmla="*/ 1216268 h 6533995"/>
              <a:gd name="connsiteX5607" fmla="*/ 2422035 w 11830043"/>
              <a:gd name="connsiteY5607" fmla="*/ 1225994 h 6533995"/>
              <a:gd name="connsiteX5608" fmla="*/ 2412256 w 11830043"/>
              <a:gd name="connsiteY5608" fmla="*/ 1216268 h 6533995"/>
              <a:gd name="connsiteX5609" fmla="*/ 2422035 w 11830043"/>
              <a:gd name="connsiteY5609" fmla="*/ 1206481 h 6533995"/>
              <a:gd name="connsiteX5610" fmla="*/ 2663275 w 11830043"/>
              <a:gd name="connsiteY5610" fmla="*/ 1206477 h 6533995"/>
              <a:gd name="connsiteX5611" fmla="*/ 2672996 w 11830043"/>
              <a:gd name="connsiteY5611" fmla="*/ 1216265 h 6533995"/>
              <a:gd name="connsiteX5612" fmla="*/ 2663275 w 11830043"/>
              <a:gd name="connsiteY5612" fmla="*/ 1225990 h 6533995"/>
              <a:gd name="connsiteX5613" fmla="*/ 2653490 w 11830043"/>
              <a:gd name="connsiteY5613" fmla="*/ 1216265 h 6533995"/>
              <a:gd name="connsiteX5614" fmla="*/ 2663275 w 11830043"/>
              <a:gd name="connsiteY5614" fmla="*/ 1206477 h 6533995"/>
              <a:gd name="connsiteX5615" fmla="*/ 2904570 w 11830043"/>
              <a:gd name="connsiteY5615" fmla="*/ 1206474 h 6533995"/>
              <a:gd name="connsiteX5616" fmla="*/ 2914353 w 11830043"/>
              <a:gd name="connsiteY5616" fmla="*/ 1216261 h 6533995"/>
              <a:gd name="connsiteX5617" fmla="*/ 2904570 w 11830043"/>
              <a:gd name="connsiteY5617" fmla="*/ 1225987 h 6533995"/>
              <a:gd name="connsiteX5618" fmla="*/ 2894789 w 11830043"/>
              <a:gd name="connsiteY5618" fmla="*/ 1216261 h 6533995"/>
              <a:gd name="connsiteX5619" fmla="*/ 2904570 w 11830043"/>
              <a:gd name="connsiteY5619" fmla="*/ 1206474 h 6533995"/>
              <a:gd name="connsiteX5620" fmla="*/ 3145749 w 11830043"/>
              <a:gd name="connsiteY5620" fmla="*/ 1206470 h 6533995"/>
              <a:gd name="connsiteX5621" fmla="*/ 3155531 w 11830043"/>
              <a:gd name="connsiteY5621" fmla="*/ 1216258 h 6533995"/>
              <a:gd name="connsiteX5622" fmla="*/ 3145749 w 11830043"/>
              <a:gd name="connsiteY5622" fmla="*/ 1225984 h 6533995"/>
              <a:gd name="connsiteX5623" fmla="*/ 3136031 w 11830043"/>
              <a:gd name="connsiteY5623" fmla="*/ 1216258 h 6533995"/>
              <a:gd name="connsiteX5624" fmla="*/ 3145749 w 11830043"/>
              <a:gd name="connsiteY5624" fmla="*/ 1206470 h 6533995"/>
              <a:gd name="connsiteX5625" fmla="*/ 3386957 w 11830043"/>
              <a:gd name="connsiteY5625" fmla="*/ 1206467 h 6533995"/>
              <a:gd name="connsiteX5626" fmla="*/ 3396743 w 11830043"/>
              <a:gd name="connsiteY5626" fmla="*/ 1216255 h 6533995"/>
              <a:gd name="connsiteX5627" fmla="*/ 3386957 w 11830043"/>
              <a:gd name="connsiteY5627" fmla="*/ 1225980 h 6533995"/>
              <a:gd name="connsiteX5628" fmla="*/ 3377235 w 11830043"/>
              <a:gd name="connsiteY5628" fmla="*/ 1216255 h 6533995"/>
              <a:gd name="connsiteX5629" fmla="*/ 3386957 w 11830043"/>
              <a:gd name="connsiteY5629" fmla="*/ 1206467 h 6533995"/>
              <a:gd name="connsiteX5630" fmla="*/ 3628211 w 11830043"/>
              <a:gd name="connsiteY5630" fmla="*/ 1206464 h 6533995"/>
              <a:gd name="connsiteX5631" fmla="*/ 3637936 w 11830043"/>
              <a:gd name="connsiteY5631" fmla="*/ 1216251 h 6533995"/>
              <a:gd name="connsiteX5632" fmla="*/ 3628211 w 11830043"/>
              <a:gd name="connsiteY5632" fmla="*/ 1225977 h 6533995"/>
              <a:gd name="connsiteX5633" fmla="*/ 3618429 w 11830043"/>
              <a:gd name="connsiteY5633" fmla="*/ 1216251 h 6533995"/>
              <a:gd name="connsiteX5634" fmla="*/ 3628211 w 11830043"/>
              <a:gd name="connsiteY5634" fmla="*/ 1206464 h 6533995"/>
              <a:gd name="connsiteX5635" fmla="*/ 3869430 w 11830043"/>
              <a:gd name="connsiteY5635" fmla="*/ 1206460 h 6533995"/>
              <a:gd name="connsiteX5636" fmla="*/ 3879147 w 11830043"/>
              <a:gd name="connsiteY5636" fmla="*/ 1216248 h 6533995"/>
              <a:gd name="connsiteX5637" fmla="*/ 3869430 w 11830043"/>
              <a:gd name="connsiteY5637" fmla="*/ 1225973 h 6533995"/>
              <a:gd name="connsiteX5638" fmla="*/ 3859646 w 11830043"/>
              <a:gd name="connsiteY5638" fmla="*/ 1216248 h 6533995"/>
              <a:gd name="connsiteX5639" fmla="*/ 3869430 w 11830043"/>
              <a:gd name="connsiteY5639" fmla="*/ 1206460 h 6533995"/>
              <a:gd name="connsiteX5640" fmla="*/ 4110581 w 11830043"/>
              <a:gd name="connsiteY5640" fmla="*/ 1206457 h 6533995"/>
              <a:gd name="connsiteX5641" fmla="*/ 4120362 w 11830043"/>
              <a:gd name="connsiteY5641" fmla="*/ 1216245 h 6533995"/>
              <a:gd name="connsiteX5642" fmla="*/ 4110581 w 11830043"/>
              <a:gd name="connsiteY5642" fmla="*/ 1225970 h 6533995"/>
              <a:gd name="connsiteX5643" fmla="*/ 4100797 w 11830043"/>
              <a:gd name="connsiteY5643" fmla="*/ 1216245 h 6533995"/>
              <a:gd name="connsiteX5644" fmla="*/ 4110581 w 11830043"/>
              <a:gd name="connsiteY5644" fmla="*/ 1206457 h 6533995"/>
              <a:gd name="connsiteX5645" fmla="*/ 4351806 w 11830043"/>
              <a:gd name="connsiteY5645" fmla="*/ 1206454 h 6533995"/>
              <a:gd name="connsiteX5646" fmla="*/ 4361580 w 11830043"/>
              <a:gd name="connsiteY5646" fmla="*/ 1216241 h 6533995"/>
              <a:gd name="connsiteX5647" fmla="*/ 4351806 w 11830043"/>
              <a:gd name="connsiteY5647" fmla="*/ 1225966 h 6533995"/>
              <a:gd name="connsiteX5648" fmla="*/ 4342006 w 11830043"/>
              <a:gd name="connsiteY5648" fmla="*/ 1216241 h 6533995"/>
              <a:gd name="connsiteX5649" fmla="*/ 4351806 w 11830043"/>
              <a:gd name="connsiteY5649" fmla="*/ 1206454 h 6533995"/>
              <a:gd name="connsiteX5650" fmla="*/ 4593017 w 11830043"/>
              <a:gd name="connsiteY5650" fmla="*/ 1206450 h 6533995"/>
              <a:gd name="connsiteX5651" fmla="*/ 4602795 w 11830043"/>
              <a:gd name="connsiteY5651" fmla="*/ 1216238 h 6533995"/>
              <a:gd name="connsiteX5652" fmla="*/ 4593017 w 11830043"/>
              <a:gd name="connsiteY5652" fmla="*/ 1225963 h 6533995"/>
              <a:gd name="connsiteX5653" fmla="*/ 4583304 w 11830043"/>
              <a:gd name="connsiteY5653" fmla="*/ 1216238 h 6533995"/>
              <a:gd name="connsiteX5654" fmla="*/ 4593017 w 11830043"/>
              <a:gd name="connsiteY5654" fmla="*/ 1206450 h 6533995"/>
              <a:gd name="connsiteX5655" fmla="*/ 4834252 w 11830043"/>
              <a:gd name="connsiteY5655" fmla="*/ 1206447 h 6533995"/>
              <a:gd name="connsiteX5656" fmla="*/ 4844038 w 11830043"/>
              <a:gd name="connsiteY5656" fmla="*/ 1216235 h 6533995"/>
              <a:gd name="connsiteX5657" fmla="*/ 4834252 w 11830043"/>
              <a:gd name="connsiteY5657" fmla="*/ 1225959 h 6533995"/>
              <a:gd name="connsiteX5658" fmla="*/ 4824532 w 11830043"/>
              <a:gd name="connsiteY5658" fmla="*/ 1216235 h 6533995"/>
              <a:gd name="connsiteX5659" fmla="*/ 4834252 w 11830043"/>
              <a:gd name="connsiteY5659" fmla="*/ 1206447 h 6533995"/>
              <a:gd name="connsiteX5660" fmla="*/ 5075485 w 11830043"/>
              <a:gd name="connsiteY5660" fmla="*/ 1206443 h 6533995"/>
              <a:gd name="connsiteX5661" fmla="*/ 5085201 w 11830043"/>
              <a:gd name="connsiteY5661" fmla="*/ 1216231 h 6533995"/>
              <a:gd name="connsiteX5662" fmla="*/ 5075485 w 11830043"/>
              <a:gd name="connsiteY5662" fmla="*/ 1225956 h 6533995"/>
              <a:gd name="connsiteX5663" fmla="*/ 5065704 w 11830043"/>
              <a:gd name="connsiteY5663" fmla="*/ 1216231 h 6533995"/>
              <a:gd name="connsiteX5664" fmla="*/ 5075485 w 11830043"/>
              <a:gd name="connsiteY5664" fmla="*/ 1206443 h 6533995"/>
              <a:gd name="connsiteX5665" fmla="*/ 5316710 w 11830043"/>
              <a:gd name="connsiteY5665" fmla="*/ 1206440 h 6533995"/>
              <a:gd name="connsiteX5666" fmla="*/ 5326429 w 11830043"/>
              <a:gd name="connsiteY5666" fmla="*/ 1216228 h 6533995"/>
              <a:gd name="connsiteX5667" fmla="*/ 5316710 w 11830043"/>
              <a:gd name="connsiteY5667" fmla="*/ 1225953 h 6533995"/>
              <a:gd name="connsiteX5668" fmla="*/ 5306924 w 11830043"/>
              <a:gd name="connsiteY5668" fmla="*/ 1216228 h 6533995"/>
              <a:gd name="connsiteX5669" fmla="*/ 5316710 w 11830043"/>
              <a:gd name="connsiteY5669" fmla="*/ 1206440 h 6533995"/>
              <a:gd name="connsiteX5670" fmla="*/ 5557991 w 11830043"/>
              <a:gd name="connsiteY5670" fmla="*/ 1206437 h 6533995"/>
              <a:gd name="connsiteX5671" fmla="*/ 5567774 w 11830043"/>
              <a:gd name="connsiteY5671" fmla="*/ 1216224 h 6533995"/>
              <a:gd name="connsiteX5672" fmla="*/ 5557991 w 11830043"/>
              <a:gd name="connsiteY5672" fmla="*/ 1225949 h 6533995"/>
              <a:gd name="connsiteX5673" fmla="*/ 5548208 w 11830043"/>
              <a:gd name="connsiteY5673" fmla="*/ 1216224 h 6533995"/>
              <a:gd name="connsiteX5674" fmla="*/ 5557991 w 11830043"/>
              <a:gd name="connsiteY5674" fmla="*/ 1206437 h 6533995"/>
              <a:gd name="connsiteX5675" fmla="*/ 5799205 w 11830043"/>
              <a:gd name="connsiteY5675" fmla="*/ 1206434 h 6533995"/>
              <a:gd name="connsiteX5676" fmla="*/ 5808989 w 11830043"/>
              <a:gd name="connsiteY5676" fmla="*/ 1216221 h 6533995"/>
              <a:gd name="connsiteX5677" fmla="*/ 5799205 w 11830043"/>
              <a:gd name="connsiteY5677" fmla="*/ 1225946 h 6533995"/>
              <a:gd name="connsiteX5678" fmla="*/ 5789486 w 11830043"/>
              <a:gd name="connsiteY5678" fmla="*/ 1216221 h 6533995"/>
              <a:gd name="connsiteX5679" fmla="*/ 5799205 w 11830043"/>
              <a:gd name="connsiteY5679" fmla="*/ 1206434 h 6533995"/>
              <a:gd name="connsiteX5680" fmla="*/ 6040432 w 11830043"/>
              <a:gd name="connsiteY5680" fmla="*/ 1206430 h 6533995"/>
              <a:gd name="connsiteX5681" fmla="*/ 6050216 w 11830043"/>
              <a:gd name="connsiteY5681" fmla="*/ 1216218 h 6533995"/>
              <a:gd name="connsiteX5682" fmla="*/ 6040432 w 11830043"/>
              <a:gd name="connsiteY5682" fmla="*/ 1225942 h 6533995"/>
              <a:gd name="connsiteX5683" fmla="*/ 6030712 w 11830043"/>
              <a:gd name="connsiteY5683" fmla="*/ 1216218 h 6533995"/>
              <a:gd name="connsiteX5684" fmla="*/ 6040432 w 11830043"/>
              <a:gd name="connsiteY5684" fmla="*/ 1206430 h 6533995"/>
              <a:gd name="connsiteX5685" fmla="*/ 6281661 w 11830043"/>
              <a:gd name="connsiteY5685" fmla="*/ 1206427 h 6533995"/>
              <a:gd name="connsiteX5686" fmla="*/ 6291381 w 11830043"/>
              <a:gd name="connsiteY5686" fmla="*/ 1216214 h 6533995"/>
              <a:gd name="connsiteX5687" fmla="*/ 6281661 w 11830043"/>
              <a:gd name="connsiteY5687" fmla="*/ 1225939 h 6533995"/>
              <a:gd name="connsiteX5688" fmla="*/ 6271877 w 11830043"/>
              <a:gd name="connsiteY5688" fmla="*/ 1216214 h 6533995"/>
              <a:gd name="connsiteX5689" fmla="*/ 6281661 w 11830043"/>
              <a:gd name="connsiteY5689" fmla="*/ 1206427 h 6533995"/>
              <a:gd name="connsiteX5690" fmla="*/ 6522889 w 11830043"/>
              <a:gd name="connsiteY5690" fmla="*/ 1206424 h 6533995"/>
              <a:gd name="connsiteX5691" fmla="*/ 6532610 w 11830043"/>
              <a:gd name="connsiteY5691" fmla="*/ 1216211 h 6533995"/>
              <a:gd name="connsiteX5692" fmla="*/ 6522889 w 11830043"/>
              <a:gd name="connsiteY5692" fmla="*/ 1225936 h 6533995"/>
              <a:gd name="connsiteX5693" fmla="*/ 6513105 w 11830043"/>
              <a:gd name="connsiteY5693" fmla="*/ 1216211 h 6533995"/>
              <a:gd name="connsiteX5694" fmla="*/ 6522889 w 11830043"/>
              <a:gd name="connsiteY5694" fmla="*/ 1206424 h 6533995"/>
              <a:gd name="connsiteX5695" fmla="*/ 6764118 w 11830043"/>
              <a:gd name="connsiteY5695" fmla="*/ 1206420 h 6533995"/>
              <a:gd name="connsiteX5696" fmla="*/ 6773902 w 11830043"/>
              <a:gd name="connsiteY5696" fmla="*/ 1216208 h 6533995"/>
              <a:gd name="connsiteX5697" fmla="*/ 6764118 w 11830043"/>
              <a:gd name="connsiteY5697" fmla="*/ 1225932 h 6533995"/>
              <a:gd name="connsiteX5698" fmla="*/ 6754335 w 11830043"/>
              <a:gd name="connsiteY5698" fmla="*/ 1216208 h 6533995"/>
              <a:gd name="connsiteX5699" fmla="*/ 6764118 w 11830043"/>
              <a:gd name="connsiteY5699" fmla="*/ 1206420 h 6533995"/>
              <a:gd name="connsiteX5700" fmla="*/ 7005346 w 11830043"/>
              <a:gd name="connsiteY5700" fmla="*/ 1206417 h 6533995"/>
              <a:gd name="connsiteX5701" fmla="*/ 7015130 w 11830043"/>
              <a:gd name="connsiteY5701" fmla="*/ 1216204 h 6533995"/>
              <a:gd name="connsiteX5702" fmla="*/ 7005346 w 11830043"/>
              <a:gd name="connsiteY5702" fmla="*/ 1225929 h 6533995"/>
              <a:gd name="connsiteX5703" fmla="*/ 6995626 w 11830043"/>
              <a:gd name="connsiteY5703" fmla="*/ 1216204 h 6533995"/>
              <a:gd name="connsiteX5704" fmla="*/ 7005346 w 11830043"/>
              <a:gd name="connsiteY5704" fmla="*/ 1206417 h 6533995"/>
              <a:gd name="connsiteX5705" fmla="*/ 7246575 w 11830043"/>
              <a:gd name="connsiteY5705" fmla="*/ 1206414 h 6533995"/>
              <a:gd name="connsiteX5706" fmla="*/ 7256359 w 11830043"/>
              <a:gd name="connsiteY5706" fmla="*/ 1216201 h 6533995"/>
              <a:gd name="connsiteX5707" fmla="*/ 7246575 w 11830043"/>
              <a:gd name="connsiteY5707" fmla="*/ 1225925 h 6533995"/>
              <a:gd name="connsiteX5708" fmla="*/ 7236855 w 11830043"/>
              <a:gd name="connsiteY5708" fmla="*/ 1216201 h 6533995"/>
              <a:gd name="connsiteX5709" fmla="*/ 7246575 w 11830043"/>
              <a:gd name="connsiteY5709" fmla="*/ 1206414 h 6533995"/>
              <a:gd name="connsiteX5710" fmla="*/ 7487803 w 11830043"/>
              <a:gd name="connsiteY5710" fmla="*/ 1206410 h 6533995"/>
              <a:gd name="connsiteX5711" fmla="*/ 7497524 w 11830043"/>
              <a:gd name="connsiteY5711" fmla="*/ 1216198 h 6533995"/>
              <a:gd name="connsiteX5712" fmla="*/ 7487803 w 11830043"/>
              <a:gd name="connsiteY5712" fmla="*/ 1225922 h 6533995"/>
              <a:gd name="connsiteX5713" fmla="*/ 7478019 w 11830043"/>
              <a:gd name="connsiteY5713" fmla="*/ 1216198 h 6533995"/>
              <a:gd name="connsiteX5714" fmla="*/ 7487803 w 11830043"/>
              <a:gd name="connsiteY5714" fmla="*/ 1206410 h 6533995"/>
              <a:gd name="connsiteX5715" fmla="*/ 7729032 w 11830043"/>
              <a:gd name="connsiteY5715" fmla="*/ 1206407 h 6533995"/>
              <a:gd name="connsiteX5716" fmla="*/ 7738753 w 11830043"/>
              <a:gd name="connsiteY5716" fmla="*/ 1216194 h 6533995"/>
              <a:gd name="connsiteX5717" fmla="*/ 7729032 w 11830043"/>
              <a:gd name="connsiteY5717" fmla="*/ 1225918 h 6533995"/>
              <a:gd name="connsiteX5718" fmla="*/ 7719249 w 11830043"/>
              <a:gd name="connsiteY5718" fmla="*/ 1216194 h 6533995"/>
              <a:gd name="connsiteX5719" fmla="*/ 7729032 w 11830043"/>
              <a:gd name="connsiteY5719" fmla="*/ 1206407 h 6533995"/>
              <a:gd name="connsiteX5720" fmla="*/ 7970260 w 11830043"/>
              <a:gd name="connsiteY5720" fmla="*/ 1206404 h 6533995"/>
              <a:gd name="connsiteX5721" fmla="*/ 7980044 w 11830043"/>
              <a:gd name="connsiteY5721" fmla="*/ 1216191 h 6533995"/>
              <a:gd name="connsiteX5722" fmla="*/ 7970260 w 11830043"/>
              <a:gd name="connsiteY5722" fmla="*/ 1225915 h 6533995"/>
              <a:gd name="connsiteX5723" fmla="*/ 7960477 w 11830043"/>
              <a:gd name="connsiteY5723" fmla="*/ 1216191 h 6533995"/>
              <a:gd name="connsiteX5724" fmla="*/ 7970260 w 11830043"/>
              <a:gd name="connsiteY5724" fmla="*/ 1206404 h 6533995"/>
              <a:gd name="connsiteX5725" fmla="*/ 8211553 w 11830043"/>
              <a:gd name="connsiteY5725" fmla="*/ 1206400 h 6533995"/>
              <a:gd name="connsiteX5726" fmla="*/ 8221273 w 11830043"/>
              <a:gd name="connsiteY5726" fmla="*/ 1216187 h 6533995"/>
              <a:gd name="connsiteX5727" fmla="*/ 8211553 w 11830043"/>
              <a:gd name="connsiteY5727" fmla="*/ 1225912 h 6533995"/>
              <a:gd name="connsiteX5728" fmla="*/ 8201769 w 11830043"/>
              <a:gd name="connsiteY5728" fmla="*/ 1216187 h 6533995"/>
              <a:gd name="connsiteX5729" fmla="*/ 8211553 w 11830043"/>
              <a:gd name="connsiteY5729" fmla="*/ 1206400 h 6533995"/>
              <a:gd name="connsiteX5730" fmla="*/ 8452781 w 11830043"/>
              <a:gd name="connsiteY5730" fmla="*/ 1206397 h 6533995"/>
              <a:gd name="connsiteX5731" fmla="*/ 8462566 w 11830043"/>
              <a:gd name="connsiteY5731" fmla="*/ 1216184 h 6533995"/>
              <a:gd name="connsiteX5732" fmla="*/ 8452781 w 11830043"/>
              <a:gd name="connsiteY5732" fmla="*/ 1225908 h 6533995"/>
              <a:gd name="connsiteX5733" fmla="*/ 8443061 w 11830043"/>
              <a:gd name="connsiteY5733" fmla="*/ 1216184 h 6533995"/>
              <a:gd name="connsiteX5734" fmla="*/ 8452781 w 11830043"/>
              <a:gd name="connsiteY5734" fmla="*/ 1206397 h 6533995"/>
              <a:gd name="connsiteX5735" fmla="*/ 8694009 w 11830043"/>
              <a:gd name="connsiteY5735" fmla="*/ 1206393 h 6533995"/>
              <a:gd name="connsiteX5736" fmla="*/ 8703730 w 11830043"/>
              <a:gd name="connsiteY5736" fmla="*/ 1216181 h 6533995"/>
              <a:gd name="connsiteX5737" fmla="*/ 8694009 w 11830043"/>
              <a:gd name="connsiteY5737" fmla="*/ 1225905 h 6533995"/>
              <a:gd name="connsiteX5738" fmla="*/ 8684289 w 11830043"/>
              <a:gd name="connsiteY5738" fmla="*/ 1216181 h 6533995"/>
              <a:gd name="connsiteX5739" fmla="*/ 8694009 w 11830043"/>
              <a:gd name="connsiteY5739" fmla="*/ 1206393 h 6533995"/>
              <a:gd name="connsiteX5740" fmla="*/ 8935237 w 11830043"/>
              <a:gd name="connsiteY5740" fmla="*/ 1206390 h 6533995"/>
              <a:gd name="connsiteX5741" fmla="*/ 8944958 w 11830043"/>
              <a:gd name="connsiteY5741" fmla="*/ 1216177 h 6533995"/>
              <a:gd name="connsiteX5742" fmla="*/ 8935237 w 11830043"/>
              <a:gd name="connsiteY5742" fmla="*/ 1225902 h 6533995"/>
              <a:gd name="connsiteX5743" fmla="*/ 8925454 w 11830043"/>
              <a:gd name="connsiteY5743" fmla="*/ 1216177 h 6533995"/>
              <a:gd name="connsiteX5744" fmla="*/ 8935237 w 11830043"/>
              <a:gd name="connsiteY5744" fmla="*/ 1206390 h 6533995"/>
              <a:gd name="connsiteX5745" fmla="*/ 9176467 w 11830043"/>
              <a:gd name="connsiteY5745" fmla="*/ 1206387 h 6533995"/>
              <a:gd name="connsiteX5746" fmla="*/ 9186187 w 11830043"/>
              <a:gd name="connsiteY5746" fmla="*/ 1216174 h 6533995"/>
              <a:gd name="connsiteX5747" fmla="*/ 9176467 w 11830043"/>
              <a:gd name="connsiteY5747" fmla="*/ 1225898 h 6533995"/>
              <a:gd name="connsiteX5748" fmla="*/ 9166683 w 11830043"/>
              <a:gd name="connsiteY5748" fmla="*/ 1216174 h 6533995"/>
              <a:gd name="connsiteX5749" fmla="*/ 9176467 w 11830043"/>
              <a:gd name="connsiteY5749" fmla="*/ 1206387 h 6533995"/>
              <a:gd name="connsiteX5750" fmla="*/ 9417695 w 11830043"/>
              <a:gd name="connsiteY5750" fmla="*/ 1206384 h 6533995"/>
              <a:gd name="connsiteX5751" fmla="*/ 9427416 w 11830043"/>
              <a:gd name="connsiteY5751" fmla="*/ 1216171 h 6533995"/>
              <a:gd name="connsiteX5752" fmla="*/ 9417695 w 11830043"/>
              <a:gd name="connsiteY5752" fmla="*/ 1225895 h 6533995"/>
              <a:gd name="connsiteX5753" fmla="*/ 9407911 w 11830043"/>
              <a:gd name="connsiteY5753" fmla="*/ 1216171 h 6533995"/>
              <a:gd name="connsiteX5754" fmla="*/ 9417695 w 11830043"/>
              <a:gd name="connsiteY5754" fmla="*/ 1206384 h 6533995"/>
              <a:gd name="connsiteX5755" fmla="*/ 9649203 w 11830043"/>
              <a:gd name="connsiteY5755" fmla="*/ 965270 h 6533995"/>
              <a:gd name="connsiteX5756" fmla="*/ 9658923 w 11830043"/>
              <a:gd name="connsiteY5756" fmla="*/ 974997 h 6533995"/>
              <a:gd name="connsiteX5757" fmla="*/ 9649203 w 11830043"/>
              <a:gd name="connsiteY5757" fmla="*/ 984785 h 6533995"/>
              <a:gd name="connsiteX5758" fmla="*/ 9639483 w 11830043"/>
              <a:gd name="connsiteY5758" fmla="*/ 974997 h 6533995"/>
              <a:gd name="connsiteX5759" fmla="*/ 9649203 w 11830043"/>
              <a:gd name="connsiteY5759" fmla="*/ 965270 h 6533995"/>
              <a:gd name="connsiteX5760" fmla="*/ 9890432 w 11830043"/>
              <a:gd name="connsiteY5760" fmla="*/ 965267 h 6533995"/>
              <a:gd name="connsiteX5761" fmla="*/ 9900152 w 11830043"/>
              <a:gd name="connsiteY5761" fmla="*/ 974994 h 6533995"/>
              <a:gd name="connsiteX5762" fmla="*/ 9890432 w 11830043"/>
              <a:gd name="connsiteY5762" fmla="*/ 984782 h 6533995"/>
              <a:gd name="connsiteX5763" fmla="*/ 9880648 w 11830043"/>
              <a:gd name="connsiteY5763" fmla="*/ 974994 h 6533995"/>
              <a:gd name="connsiteX5764" fmla="*/ 9890432 w 11830043"/>
              <a:gd name="connsiteY5764" fmla="*/ 965267 h 6533995"/>
              <a:gd name="connsiteX5765" fmla="*/ 10131660 w 11830043"/>
              <a:gd name="connsiteY5765" fmla="*/ 965264 h 6533995"/>
              <a:gd name="connsiteX5766" fmla="*/ 10141444 w 11830043"/>
              <a:gd name="connsiteY5766" fmla="*/ 974991 h 6533995"/>
              <a:gd name="connsiteX5767" fmla="*/ 10131660 w 11830043"/>
              <a:gd name="connsiteY5767" fmla="*/ 984779 h 6533995"/>
              <a:gd name="connsiteX5768" fmla="*/ 10121940 w 11830043"/>
              <a:gd name="connsiteY5768" fmla="*/ 974991 h 6533995"/>
              <a:gd name="connsiteX5769" fmla="*/ 10131660 w 11830043"/>
              <a:gd name="connsiteY5769" fmla="*/ 965264 h 6533995"/>
              <a:gd name="connsiteX5770" fmla="*/ 10372888 w 11830043"/>
              <a:gd name="connsiteY5770" fmla="*/ 965261 h 6533995"/>
              <a:gd name="connsiteX5771" fmla="*/ 10382673 w 11830043"/>
              <a:gd name="connsiteY5771" fmla="*/ 974988 h 6533995"/>
              <a:gd name="connsiteX5772" fmla="*/ 10372888 w 11830043"/>
              <a:gd name="connsiteY5772" fmla="*/ 984776 h 6533995"/>
              <a:gd name="connsiteX5773" fmla="*/ 10363168 w 11830043"/>
              <a:gd name="connsiteY5773" fmla="*/ 974988 h 6533995"/>
              <a:gd name="connsiteX5774" fmla="*/ 10372888 w 11830043"/>
              <a:gd name="connsiteY5774" fmla="*/ 965261 h 6533995"/>
              <a:gd name="connsiteX5775" fmla="*/ 10614116 w 11830043"/>
              <a:gd name="connsiteY5775" fmla="*/ 965258 h 6533995"/>
              <a:gd name="connsiteX5776" fmla="*/ 10623901 w 11830043"/>
              <a:gd name="connsiteY5776" fmla="*/ 974986 h 6533995"/>
              <a:gd name="connsiteX5777" fmla="*/ 10614116 w 11830043"/>
              <a:gd name="connsiteY5777" fmla="*/ 984773 h 6533995"/>
              <a:gd name="connsiteX5778" fmla="*/ 10604396 w 11830043"/>
              <a:gd name="connsiteY5778" fmla="*/ 974986 h 6533995"/>
              <a:gd name="connsiteX5779" fmla="*/ 10614116 w 11830043"/>
              <a:gd name="connsiteY5779" fmla="*/ 965258 h 6533995"/>
              <a:gd name="connsiteX5780" fmla="*/ 10855345 w 11830043"/>
              <a:gd name="connsiteY5780" fmla="*/ 965255 h 6533995"/>
              <a:gd name="connsiteX5781" fmla="*/ 10865065 w 11830043"/>
              <a:gd name="connsiteY5781" fmla="*/ 974983 h 6533995"/>
              <a:gd name="connsiteX5782" fmla="*/ 10855345 w 11830043"/>
              <a:gd name="connsiteY5782" fmla="*/ 984771 h 6533995"/>
              <a:gd name="connsiteX5783" fmla="*/ 10845625 w 11830043"/>
              <a:gd name="connsiteY5783" fmla="*/ 974983 h 6533995"/>
              <a:gd name="connsiteX5784" fmla="*/ 10855345 w 11830043"/>
              <a:gd name="connsiteY5784" fmla="*/ 965255 h 6533995"/>
              <a:gd name="connsiteX5785" fmla="*/ 11096574 w 11830043"/>
              <a:gd name="connsiteY5785" fmla="*/ 965252 h 6533995"/>
              <a:gd name="connsiteX5786" fmla="*/ 11106294 w 11830043"/>
              <a:gd name="connsiteY5786" fmla="*/ 974980 h 6533995"/>
              <a:gd name="connsiteX5787" fmla="*/ 11096574 w 11830043"/>
              <a:gd name="connsiteY5787" fmla="*/ 984768 h 6533995"/>
              <a:gd name="connsiteX5788" fmla="*/ 11086790 w 11830043"/>
              <a:gd name="connsiteY5788" fmla="*/ 974980 h 6533995"/>
              <a:gd name="connsiteX5789" fmla="*/ 11096574 w 11830043"/>
              <a:gd name="connsiteY5789" fmla="*/ 965252 h 6533995"/>
              <a:gd name="connsiteX5790" fmla="*/ 11337802 w 11830043"/>
              <a:gd name="connsiteY5790" fmla="*/ 965250 h 6533995"/>
              <a:gd name="connsiteX5791" fmla="*/ 11347587 w 11830043"/>
              <a:gd name="connsiteY5791" fmla="*/ 974977 h 6533995"/>
              <a:gd name="connsiteX5792" fmla="*/ 11337802 w 11830043"/>
              <a:gd name="connsiteY5792" fmla="*/ 984765 h 6533995"/>
              <a:gd name="connsiteX5793" fmla="*/ 11328082 w 11830043"/>
              <a:gd name="connsiteY5793" fmla="*/ 974977 h 6533995"/>
              <a:gd name="connsiteX5794" fmla="*/ 11337802 w 11830043"/>
              <a:gd name="connsiteY5794" fmla="*/ 965250 h 6533995"/>
              <a:gd name="connsiteX5795" fmla="*/ 11579030 w 11830043"/>
              <a:gd name="connsiteY5795" fmla="*/ 965247 h 6533995"/>
              <a:gd name="connsiteX5796" fmla="*/ 11588815 w 11830043"/>
              <a:gd name="connsiteY5796" fmla="*/ 974974 h 6533995"/>
              <a:gd name="connsiteX5797" fmla="*/ 11579030 w 11830043"/>
              <a:gd name="connsiteY5797" fmla="*/ 984762 h 6533995"/>
              <a:gd name="connsiteX5798" fmla="*/ 11569310 w 11830043"/>
              <a:gd name="connsiteY5798" fmla="*/ 974974 h 6533995"/>
              <a:gd name="connsiteX5799" fmla="*/ 11579030 w 11830043"/>
              <a:gd name="connsiteY5799" fmla="*/ 965247 h 6533995"/>
              <a:gd name="connsiteX5800" fmla="*/ 11820259 w 11830043"/>
              <a:gd name="connsiteY5800" fmla="*/ 965244 h 6533995"/>
              <a:gd name="connsiteX5801" fmla="*/ 11830043 w 11830043"/>
              <a:gd name="connsiteY5801" fmla="*/ 974971 h 6533995"/>
              <a:gd name="connsiteX5802" fmla="*/ 11820259 w 11830043"/>
              <a:gd name="connsiteY5802" fmla="*/ 984759 h 6533995"/>
              <a:gd name="connsiteX5803" fmla="*/ 11810539 w 11830043"/>
              <a:gd name="connsiteY5803" fmla="*/ 974971 h 6533995"/>
              <a:gd name="connsiteX5804" fmla="*/ 11820259 w 11830043"/>
              <a:gd name="connsiteY5804" fmla="*/ 965244 h 6533995"/>
              <a:gd name="connsiteX5805" fmla="*/ 9720 w 11830043"/>
              <a:gd name="connsiteY5805" fmla="*/ 965241 h 6533995"/>
              <a:gd name="connsiteX5806" fmla="*/ 19504 w 11830043"/>
              <a:gd name="connsiteY5806" fmla="*/ 974968 h 6533995"/>
              <a:gd name="connsiteX5807" fmla="*/ 9720 w 11830043"/>
              <a:gd name="connsiteY5807" fmla="*/ 984756 h 6533995"/>
              <a:gd name="connsiteX5808" fmla="*/ 1 w 11830043"/>
              <a:gd name="connsiteY5808" fmla="*/ 974968 h 6533995"/>
              <a:gd name="connsiteX5809" fmla="*/ 9720 w 11830043"/>
              <a:gd name="connsiteY5809" fmla="*/ 965241 h 6533995"/>
              <a:gd name="connsiteX5810" fmla="*/ 251004 w 11830043"/>
              <a:gd name="connsiteY5810" fmla="*/ 965238 h 6533995"/>
              <a:gd name="connsiteX5811" fmla="*/ 260788 w 11830043"/>
              <a:gd name="connsiteY5811" fmla="*/ 974965 h 6533995"/>
              <a:gd name="connsiteX5812" fmla="*/ 251004 w 11830043"/>
              <a:gd name="connsiteY5812" fmla="*/ 984753 h 6533995"/>
              <a:gd name="connsiteX5813" fmla="*/ 241284 w 11830043"/>
              <a:gd name="connsiteY5813" fmla="*/ 974965 h 6533995"/>
              <a:gd name="connsiteX5814" fmla="*/ 251004 w 11830043"/>
              <a:gd name="connsiteY5814" fmla="*/ 965238 h 6533995"/>
              <a:gd name="connsiteX5815" fmla="*/ 492223 w 11830043"/>
              <a:gd name="connsiteY5815" fmla="*/ 965235 h 6533995"/>
              <a:gd name="connsiteX5816" fmla="*/ 501943 w 11830043"/>
              <a:gd name="connsiteY5816" fmla="*/ 974962 h 6533995"/>
              <a:gd name="connsiteX5817" fmla="*/ 492223 w 11830043"/>
              <a:gd name="connsiteY5817" fmla="*/ 984750 h 6533995"/>
              <a:gd name="connsiteX5818" fmla="*/ 482439 w 11830043"/>
              <a:gd name="connsiteY5818" fmla="*/ 974962 h 6533995"/>
              <a:gd name="connsiteX5819" fmla="*/ 492223 w 11830043"/>
              <a:gd name="connsiteY5819" fmla="*/ 965235 h 6533995"/>
              <a:gd name="connsiteX5820" fmla="*/ 733444 w 11830043"/>
              <a:gd name="connsiteY5820" fmla="*/ 965233 h 6533995"/>
              <a:gd name="connsiteX5821" fmla="*/ 743164 w 11830043"/>
              <a:gd name="connsiteY5821" fmla="*/ 974960 h 6533995"/>
              <a:gd name="connsiteX5822" fmla="*/ 733444 w 11830043"/>
              <a:gd name="connsiteY5822" fmla="*/ 984747 h 6533995"/>
              <a:gd name="connsiteX5823" fmla="*/ 723660 w 11830043"/>
              <a:gd name="connsiteY5823" fmla="*/ 974960 h 6533995"/>
              <a:gd name="connsiteX5824" fmla="*/ 733444 w 11830043"/>
              <a:gd name="connsiteY5824" fmla="*/ 965233 h 6533995"/>
              <a:gd name="connsiteX5825" fmla="*/ 974664 w 11830043"/>
              <a:gd name="connsiteY5825" fmla="*/ 965230 h 6533995"/>
              <a:gd name="connsiteX5826" fmla="*/ 984448 w 11830043"/>
              <a:gd name="connsiteY5826" fmla="*/ 974957 h 6533995"/>
              <a:gd name="connsiteX5827" fmla="*/ 974664 w 11830043"/>
              <a:gd name="connsiteY5827" fmla="*/ 984745 h 6533995"/>
              <a:gd name="connsiteX5828" fmla="*/ 964944 w 11830043"/>
              <a:gd name="connsiteY5828" fmla="*/ 974957 h 6533995"/>
              <a:gd name="connsiteX5829" fmla="*/ 974664 w 11830043"/>
              <a:gd name="connsiteY5829" fmla="*/ 965230 h 6533995"/>
              <a:gd name="connsiteX5830" fmla="*/ 1215884 w 11830043"/>
              <a:gd name="connsiteY5830" fmla="*/ 965227 h 6533995"/>
              <a:gd name="connsiteX5831" fmla="*/ 1225668 w 11830043"/>
              <a:gd name="connsiteY5831" fmla="*/ 974954 h 6533995"/>
              <a:gd name="connsiteX5832" fmla="*/ 1215884 w 11830043"/>
              <a:gd name="connsiteY5832" fmla="*/ 984742 h 6533995"/>
              <a:gd name="connsiteX5833" fmla="*/ 1206164 w 11830043"/>
              <a:gd name="connsiteY5833" fmla="*/ 974954 h 6533995"/>
              <a:gd name="connsiteX5834" fmla="*/ 1215884 w 11830043"/>
              <a:gd name="connsiteY5834" fmla="*/ 965227 h 6533995"/>
              <a:gd name="connsiteX5835" fmla="*/ 1457105 w 11830043"/>
              <a:gd name="connsiteY5835" fmla="*/ 965224 h 6533995"/>
              <a:gd name="connsiteX5836" fmla="*/ 1466825 w 11830043"/>
              <a:gd name="connsiteY5836" fmla="*/ 974951 h 6533995"/>
              <a:gd name="connsiteX5837" fmla="*/ 1457105 w 11830043"/>
              <a:gd name="connsiteY5837" fmla="*/ 984739 h 6533995"/>
              <a:gd name="connsiteX5838" fmla="*/ 1447322 w 11830043"/>
              <a:gd name="connsiteY5838" fmla="*/ 974951 h 6533995"/>
              <a:gd name="connsiteX5839" fmla="*/ 1457105 w 11830043"/>
              <a:gd name="connsiteY5839" fmla="*/ 965224 h 6533995"/>
              <a:gd name="connsiteX5840" fmla="*/ 1698330 w 11830043"/>
              <a:gd name="connsiteY5840" fmla="*/ 965221 h 6533995"/>
              <a:gd name="connsiteX5841" fmla="*/ 1708116 w 11830043"/>
              <a:gd name="connsiteY5841" fmla="*/ 974948 h 6533995"/>
              <a:gd name="connsiteX5842" fmla="*/ 1698330 w 11830043"/>
              <a:gd name="connsiteY5842" fmla="*/ 984736 h 6533995"/>
              <a:gd name="connsiteX5843" fmla="*/ 1688545 w 11830043"/>
              <a:gd name="connsiteY5843" fmla="*/ 974948 h 6533995"/>
              <a:gd name="connsiteX5844" fmla="*/ 1698330 w 11830043"/>
              <a:gd name="connsiteY5844" fmla="*/ 965221 h 6533995"/>
              <a:gd name="connsiteX5845" fmla="*/ 1939580 w 11830043"/>
              <a:gd name="connsiteY5845" fmla="*/ 965219 h 6533995"/>
              <a:gd name="connsiteX5846" fmla="*/ 1949363 w 11830043"/>
              <a:gd name="connsiteY5846" fmla="*/ 974945 h 6533995"/>
              <a:gd name="connsiteX5847" fmla="*/ 1939580 w 11830043"/>
              <a:gd name="connsiteY5847" fmla="*/ 984733 h 6533995"/>
              <a:gd name="connsiteX5848" fmla="*/ 1929859 w 11830043"/>
              <a:gd name="connsiteY5848" fmla="*/ 974945 h 6533995"/>
              <a:gd name="connsiteX5849" fmla="*/ 1939580 w 11830043"/>
              <a:gd name="connsiteY5849" fmla="*/ 965219 h 6533995"/>
              <a:gd name="connsiteX5850" fmla="*/ 2180788 w 11830043"/>
              <a:gd name="connsiteY5850" fmla="*/ 965216 h 6533995"/>
              <a:gd name="connsiteX5851" fmla="*/ 2190577 w 11830043"/>
              <a:gd name="connsiteY5851" fmla="*/ 974942 h 6533995"/>
              <a:gd name="connsiteX5852" fmla="*/ 2180788 w 11830043"/>
              <a:gd name="connsiteY5852" fmla="*/ 984730 h 6533995"/>
              <a:gd name="connsiteX5853" fmla="*/ 2171083 w 11830043"/>
              <a:gd name="connsiteY5853" fmla="*/ 974942 h 6533995"/>
              <a:gd name="connsiteX5854" fmla="*/ 2180788 w 11830043"/>
              <a:gd name="connsiteY5854" fmla="*/ 965216 h 6533995"/>
              <a:gd name="connsiteX5855" fmla="*/ 2422035 w 11830043"/>
              <a:gd name="connsiteY5855" fmla="*/ 965213 h 6533995"/>
              <a:gd name="connsiteX5856" fmla="*/ 2431752 w 11830043"/>
              <a:gd name="connsiteY5856" fmla="*/ 974940 h 6533995"/>
              <a:gd name="connsiteX5857" fmla="*/ 2422035 w 11830043"/>
              <a:gd name="connsiteY5857" fmla="*/ 984727 h 6533995"/>
              <a:gd name="connsiteX5858" fmla="*/ 2412255 w 11830043"/>
              <a:gd name="connsiteY5858" fmla="*/ 974940 h 6533995"/>
              <a:gd name="connsiteX5859" fmla="*/ 2422035 w 11830043"/>
              <a:gd name="connsiteY5859" fmla="*/ 965213 h 6533995"/>
              <a:gd name="connsiteX5860" fmla="*/ 2663272 w 11830043"/>
              <a:gd name="connsiteY5860" fmla="*/ 965210 h 6533995"/>
              <a:gd name="connsiteX5861" fmla="*/ 2672996 w 11830043"/>
              <a:gd name="connsiteY5861" fmla="*/ 974937 h 6533995"/>
              <a:gd name="connsiteX5862" fmla="*/ 2663272 w 11830043"/>
              <a:gd name="connsiteY5862" fmla="*/ 984724 h 6533995"/>
              <a:gd name="connsiteX5863" fmla="*/ 2653490 w 11830043"/>
              <a:gd name="connsiteY5863" fmla="*/ 974937 h 6533995"/>
              <a:gd name="connsiteX5864" fmla="*/ 2663272 w 11830043"/>
              <a:gd name="connsiteY5864" fmla="*/ 965210 h 6533995"/>
              <a:gd name="connsiteX5865" fmla="*/ 2904570 w 11830043"/>
              <a:gd name="connsiteY5865" fmla="*/ 965208 h 6533995"/>
              <a:gd name="connsiteX5866" fmla="*/ 2914353 w 11830043"/>
              <a:gd name="connsiteY5866" fmla="*/ 974934 h 6533995"/>
              <a:gd name="connsiteX5867" fmla="*/ 2904570 w 11830043"/>
              <a:gd name="connsiteY5867" fmla="*/ 984721 h 6533995"/>
              <a:gd name="connsiteX5868" fmla="*/ 2894789 w 11830043"/>
              <a:gd name="connsiteY5868" fmla="*/ 974934 h 6533995"/>
              <a:gd name="connsiteX5869" fmla="*/ 2904570 w 11830043"/>
              <a:gd name="connsiteY5869" fmla="*/ 965208 h 6533995"/>
              <a:gd name="connsiteX5870" fmla="*/ 3145749 w 11830043"/>
              <a:gd name="connsiteY5870" fmla="*/ 965205 h 6533995"/>
              <a:gd name="connsiteX5871" fmla="*/ 3155531 w 11830043"/>
              <a:gd name="connsiteY5871" fmla="*/ 974931 h 6533995"/>
              <a:gd name="connsiteX5872" fmla="*/ 3145749 w 11830043"/>
              <a:gd name="connsiteY5872" fmla="*/ 984719 h 6533995"/>
              <a:gd name="connsiteX5873" fmla="*/ 3136031 w 11830043"/>
              <a:gd name="connsiteY5873" fmla="*/ 974931 h 6533995"/>
              <a:gd name="connsiteX5874" fmla="*/ 3145749 w 11830043"/>
              <a:gd name="connsiteY5874" fmla="*/ 965205 h 6533995"/>
              <a:gd name="connsiteX5875" fmla="*/ 3386957 w 11830043"/>
              <a:gd name="connsiteY5875" fmla="*/ 965202 h 6533995"/>
              <a:gd name="connsiteX5876" fmla="*/ 3396743 w 11830043"/>
              <a:gd name="connsiteY5876" fmla="*/ 974928 h 6533995"/>
              <a:gd name="connsiteX5877" fmla="*/ 3386957 w 11830043"/>
              <a:gd name="connsiteY5877" fmla="*/ 984716 h 6533995"/>
              <a:gd name="connsiteX5878" fmla="*/ 3377235 w 11830043"/>
              <a:gd name="connsiteY5878" fmla="*/ 974928 h 6533995"/>
              <a:gd name="connsiteX5879" fmla="*/ 3386957 w 11830043"/>
              <a:gd name="connsiteY5879" fmla="*/ 965202 h 6533995"/>
              <a:gd name="connsiteX5880" fmla="*/ 3628211 w 11830043"/>
              <a:gd name="connsiteY5880" fmla="*/ 965199 h 6533995"/>
              <a:gd name="connsiteX5881" fmla="*/ 3637930 w 11830043"/>
              <a:gd name="connsiteY5881" fmla="*/ 974925 h 6533995"/>
              <a:gd name="connsiteX5882" fmla="*/ 3628211 w 11830043"/>
              <a:gd name="connsiteY5882" fmla="*/ 984713 h 6533995"/>
              <a:gd name="connsiteX5883" fmla="*/ 3618429 w 11830043"/>
              <a:gd name="connsiteY5883" fmla="*/ 974925 h 6533995"/>
              <a:gd name="connsiteX5884" fmla="*/ 3628211 w 11830043"/>
              <a:gd name="connsiteY5884" fmla="*/ 965199 h 6533995"/>
              <a:gd name="connsiteX5885" fmla="*/ 3869430 w 11830043"/>
              <a:gd name="connsiteY5885" fmla="*/ 965197 h 6533995"/>
              <a:gd name="connsiteX5886" fmla="*/ 3879147 w 11830043"/>
              <a:gd name="connsiteY5886" fmla="*/ 974923 h 6533995"/>
              <a:gd name="connsiteX5887" fmla="*/ 3869430 w 11830043"/>
              <a:gd name="connsiteY5887" fmla="*/ 984710 h 6533995"/>
              <a:gd name="connsiteX5888" fmla="*/ 3859645 w 11830043"/>
              <a:gd name="connsiteY5888" fmla="*/ 974923 h 6533995"/>
              <a:gd name="connsiteX5889" fmla="*/ 3869430 w 11830043"/>
              <a:gd name="connsiteY5889" fmla="*/ 965197 h 6533995"/>
              <a:gd name="connsiteX5890" fmla="*/ 4110581 w 11830043"/>
              <a:gd name="connsiteY5890" fmla="*/ 965194 h 6533995"/>
              <a:gd name="connsiteX5891" fmla="*/ 4120362 w 11830043"/>
              <a:gd name="connsiteY5891" fmla="*/ 974920 h 6533995"/>
              <a:gd name="connsiteX5892" fmla="*/ 4110581 w 11830043"/>
              <a:gd name="connsiteY5892" fmla="*/ 984707 h 6533995"/>
              <a:gd name="connsiteX5893" fmla="*/ 4100797 w 11830043"/>
              <a:gd name="connsiteY5893" fmla="*/ 974920 h 6533995"/>
              <a:gd name="connsiteX5894" fmla="*/ 4110581 w 11830043"/>
              <a:gd name="connsiteY5894" fmla="*/ 965194 h 6533995"/>
              <a:gd name="connsiteX5895" fmla="*/ 4351806 w 11830043"/>
              <a:gd name="connsiteY5895" fmla="*/ 965191 h 6533995"/>
              <a:gd name="connsiteX5896" fmla="*/ 4361580 w 11830043"/>
              <a:gd name="connsiteY5896" fmla="*/ 974917 h 6533995"/>
              <a:gd name="connsiteX5897" fmla="*/ 4351806 w 11830043"/>
              <a:gd name="connsiteY5897" fmla="*/ 984704 h 6533995"/>
              <a:gd name="connsiteX5898" fmla="*/ 4342006 w 11830043"/>
              <a:gd name="connsiteY5898" fmla="*/ 974917 h 6533995"/>
              <a:gd name="connsiteX5899" fmla="*/ 4351806 w 11830043"/>
              <a:gd name="connsiteY5899" fmla="*/ 965191 h 6533995"/>
              <a:gd name="connsiteX5900" fmla="*/ 4593017 w 11830043"/>
              <a:gd name="connsiteY5900" fmla="*/ 965189 h 6533995"/>
              <a:gd name="connsiteX5901" fmla="*/ 4602795 w 11830043"/>
              <a:gd name="connsiteY5901" fmla="*/ 974914 h 6533995"/>
              <a:gd name="connsiteX5902" fmla="*/ 4593017 w 11830043"/>
              <a:gd name="connsiteY5902" fmla="*/ 984701 h 6533995"/>
              <a:gd name="connsiteX5903" fmla="*/ 4583304 w 11830043"/>
              <a:gd name="connsiteY5903" fmla="*/ 974914 h 6533995"/>
              <a:gd name="connsiteX5904" fmla="*/ 4593017 w 11830043"/>
              <a:gd name="connsiteY5904" fmla="*/ 965189 h 6533995"/>
              <a:gd name="connsiteX5905" fmla="*/ 4834252 w 11830043"/>
              <a:gd name="connsiteY5905" fmla="*/ 965186 h 6533995"/>
              <a:gd name="connsiteX5906" fmla="*/ 4844038 w 11830043"/>
              <a:gd name="connsiteY5906" fmla="*/ 974911 h 6533995"/>
              <a:gd name="connsiteX5907" fmla="*/ 4834252 w 11830043"/>
              <a:gd name="connsiteY5907" fmla="*/ 984698 h 6533995"/>
              <a:gd name="connsiteX5908" fmla="*/ 4824532 w 11830043"/>
              <a:gd name="connsiteY5908" fmla="*/ 974911 h 6533995"/>
              <a:gd name="connsiteX5909" fmla="*/ 4834252 w 11830043"/>
              <a:gd name="connsiteY5909" fmla="*/ 965186 h 6533995"/>
              <a:gd name="connsiteX5910" fmla="*/ 5075485 w 11830043"/>
              <a:gd name="connsiteY5910" fmla="*/ 965183 h 6533995"/>
              <a:gd name="connsiteX5911" fmla="*/ 5085201 w 11830043"/>
              <a:gd name="connsiteY5911" fmla="*/ 974908 h 6533995"/>
              <a:gd name="connsiteX5912" fmla="*/ 5075485 w 11830043"/>
              <a:gd name="connsiteY5912" fmla="*/ 984695 h 6533995"/>
              <a:gd name="connsiteX5913" fmla="*/ 5065704 w 11830043"/>
              <a:gd name="connsiteY5913" fmla="*/ 974908 h 6533995"/>
              <a:gd name="connsiteX5914" fmla="*/ 5075485 w 11830043"/>
              <a:gd name="connsiteY5914" fmla="*/ 965183 h 6533995"/>
              <a:gd name="connsiteX5915" fmla="*/ 5316710 w 11830043"/>
              <a:gd name="connsiteY5915" fmla="*/ 965180 h 6533995"/>
              <a:gd name="connsiteX5916" fmla="*/ 5326429 w 11830043"/>
              <a:gd name="connsiteY5916" fmla="*/ 974905 h 6533995"/>
              <a:gd name="connsiteX5917" fmla="*/ 5316710 w 11830043"/>
              <a:gd name="connsiteY5917" fmla="*/ 984693 h 6533995"/>
              <a:gd name="connsiteX5918" fmla="*/ 5306924 w 11830043"/>
              <a:gd name="connsiteY5918" fmla="*/ 974905 h 6533995"/>
              <a:gd name="connsiteX5919" fmla="*/ 5316710 w 11830043"/>
              <a:gd name="connsiteY5919" fmla="*/ 965180 h 6533995"/>
              <a:gd name="connsiteX5920" fmla="*/ 5557991 w 11830043"/>
              <a:gd name="connsiteY5920" fmla="*/ 965177 h 6533995"/>
              <a:gd name="connsiteX5921" fmla="*/ 5567774 w 11830043"/>
              <a:gd name="connsiteY5921" fmla="*/ 974902 h 6533995"/>
              <a:gd name="connsiteX5922" fmla="*/ 5557991 w 11830043"/>
              <a:gd name="connsiteY5922" fmla="*/ 984690 h 6533995"/>
              <a:gd name="connsiteX5923" fmla="*/ 5548208 w 11830043"/>
              <a:gd name="connsiteY5923" fmla="*/ 974902 h 6533995"/>
              <a:gd name="connsiteX5924" fmla="*/ 5557991 w 11830043"/>
              <a:gd name="connsiteY5924" fmla="*/ 965177 h 6533995"/>
              <a:gd name="connsiteX5925" fmla="*/ 5799205 w 11830043"/>
              <a:gd name="connsiteY5925" fmla="*/ 965174 h 6533995"/>
              <a:gd name="connsiteX5926" fmla="*/ 5808989 w 11830043"/>
              <a:gd name="connsiteY5926" fmla="*/ 974899 h 6533995"/>
              <a:gd name="connsiteX5927" fmla="*/ 5799205 w 11830043"/>
              <a:gd name="connsiteY5927" fmla="*/ 984687 h 6533995"/>
              <a:gd name="connsiteX5928" fmla="*/ 5789486 w 11830043"/>
              <a:gd name="connsiteY5928" fmla="*/ 974899 h 6533995"/>
              <a:gd name="connsiteX5929" fmla="*/ 5799205 w 11830043"/>
              <a:gd name="connsiteY5929" fmla="*/ 965174 h 6533995"/>
              <a:gd name="connsiteX5930" fmla="*/ 6040432 w 11830043"/>
              <a:gd name="connsiteY5930" fmla="*/ 965172 h 6533995"/>
              <a:gd name="connsiteX5931" fmla="*/ 6050216 w 11830043"/>
              <a:gd name="connsiteY5931" fmla="*/ 974897 h 6533995"/>
              <a:gd name="connsiteX5932" fmla="*/ 6040432 w 11830043"/>
              <a:gd name="connsiteY5932" fmla="*/ 984684 h 6533995"/>
              <a:gd name="connsiteX5933" fmla="*/ 6030712 w 11830043"/>
              <a:gd name="connsiteY5933" fmla="*/ 974897 h 6533995"/>
              <a:gd name="connsiteX5934" fmla="*/ 6040432 w 11830043"/>
              <a:gd name="connsiteY5934" fmla="*/ 965172 h 6533995"/>
              <a:gd name="connsiteX5935" fmla="*/ 6281661 w 11830043"/>
              <a:gd name="connsiteY5935" fmla="*/ 965169 h 6533995"/>
              <a:gd name="connsiteX5936" fmla="*/ 6291381 w 11830043"/>
              <a:gd name="connsiteY5936" fmla="*/ 974894 h 6533995"/>
              <a:gd name="connsiteX5937" fmla="*/ 6281661 w 11830043"/>
              <a:gd name="connsiteY5937" fmla="*/ 984681 h 6533995"/>
              <a:gd name="connsiteX5938" fmla="*/ 6271877 w 11830043"/>
              <a:gd name="connsiteY5938" fmla="*/ 974894 h 6533995"/>
              <a:gd name="connsiteX5939" fmla="*/ 6281661 w 11830043"/>
              <a:gd name="connsiteY5939" fmla="*/ 965169 h 6533995"/>
              <a:gd name="connsiteX5940" fmla="*/ 6522889 w 11830043"/>
              <a:gd name="connsiteY5940" fmla="*/ 965166 h 6533995"/>
              <a:gd name="connsiteX5941" fmla="*/ 6532610 w 11830043"/>
              <a:gd name="connsiteY5941" fmla="*/ 974891 h 6533995"/>
              <a:gd name="connsiteX5942" fmla="*/ 6522889 w 11830043"/>
              <a:gd name="connsiteY5942" fmla="*/ 984678 h 6533995"/>
              <a:gd name="connsiteX5943" fmla="*/ 6513105 w 11830043"/>
              <a:gd name="connsiteY5943" fmla="*/ 974891 h 6533995"/>
              <a:gd name="connsiteX5944" fmla="*/ 6522889 w 11830043"/>
              <a:gd name="connsiteY5944" fmla="*/ 965166 h 6533995"/>
              <a:gd name="connsiteX5945" fmla="*/ 6764118 w 11830043"/>
              <a:gd name="connsiteY5945" fmla="*/ 965163 h 6533995"/>
              <a:gd name="connsiteX5946" fmla="*/ 6773902 w 11830043"/>
              <a:gd name="connsiteY5946" fmla="*/ 974888 h 6533995"/>
              <a:gd name="connsiteX5947" fmla="*/ 6764118 w 11830043"/>
              <a:gd name="connsiteY5947" fmla="*/ 984675 h 6533995"/>
              <a:gd name="connsiteX5948" fmla="*/ 6754335 w 11830043"/>
              <a:gd name="connsiteY5948" fmla="*/ 974888 h 6533995"/>
              <a:gd name="connsiteX5949" fmla="*/ 6764118 w 11830043"/>
              <a:gd name="connsiteY5949" fmla="*/ 965163 h 6533995"/>
              <a:gd name="connsiteX5950" fmla="*/ 7005346 w 11830043"/>
              <a:gd name="connsiteY5950" fmla="*/ 965161 h 6533995"/>
              <a:gd name="connsiteX5951" fmla="*/ 7015130 w 11830043"/>
              <a:gd name="connsiteY5951" fmla="*/ 974885 h 6533995"/>
              <a:gd name="connsiteX5952" fmla="*/ 7005346 w 11830043"/>
              <a:gd name="connsiteY5952" fmla="*/ 984672 h 6533995"/>
              <a:gd name="connsiteX5953" fmla="*/ 6995626 w 11830043"/>
              <a:gd name="connsiteY5953" fmla="*/ 974885 h 6533995"/>
              <a:gd name="connsiteX5954" fmla="*/ 7005346 w 11830043"/>
              <a:gd name="connsiteY5954" fmla="*/ 965161 h 6533995"/>
              <a:gd name="connsiteX5955" fmla="*/ 7246575 w 11830043"/>
              <a:gd name="connsiteY5955" fmla="*/ 965158 h 6533995"/>
              <a:gd name="connsiteX5956" fmla="*/ 7256359 w 11830043"/>
              <a:gd name="connsiteY5956" fmla="*/ 974882 h 6533995"/>
              <a:gd name="connsiteX5957" fmla="*/ 7246575 w 11830043"/>
              <a:gd name="connsiteY5957" fmla="*/ 984669 h 6533995"/>
              <a:gd name="connsiteX5958" fmla="*/ 7236855 w 11830043"/>
              <a:gd name="connsiteY5958" fmla="*/ 974882 h 6533995"/>
              <a:gd name="connsiteX5959" fmla="*/ 7246575 w 11830043"/>
              <a:gd name="connsiteY5959" fmla="*/ 965158 h 6533995"/>
              <a:gd name="connsiteX5960" fmla="*/ 7487803 w 11830043"/>
              <a:gd name="connsiteY5960" fmla="*/ 965155 h 6533995"/>
              <a:gd name="connsiteX5961" fmla="*/ 7497524 w 11830043"/>
              <a:gd name="connsiteY5961" fmla="*/ 974879 h 6533995"/>
              <a:gd name="connsiteX5962" fmla="*/ 7487803 w 11830043"/>
              <a:gd name="connsiteY5962" fmla="*/ 984666 h 6533995"/>
              <a:gd name="connsiteX5963" fmla="*/ 7478019 w 11830043"/>
              <a:gd name="connsiteY5963" fmla="*/ 974879 h 6533995"/>
              <a:gd name="connsiteX5964" fmla="*/ 7487803 w 11830043"/>
              <a:gd name="connsiteY5964" fmla="*/ 965155 h 6533995"/>
              <a:gd name="connsiteX5965" fmla="*/ 7729032 w 11830043"/>
              <a:gd name="connsiteY5965" fmla="*/ 965152 h 6533995"/>
              <a:gd name="connsiteX5966" fmla="*/ 7738753 w 11830043"/>
              <a:gd name="connsiteY5966" fmla="*/ 974877 h 6533995"/>
              <a:gd name="connsiteX5967" fmla="*/ 7729032 w 11830043"/>
              <a:gd name="connsiteY5967" fmla="*/ 984664 h 6533995"/>
              <a:gd name="connsiteX5968" fmla="*/ 7719249 w 11830043"/>
              <a:gd name="connsiteY5968" fmla="*/ 974877 h 6533995"/>
              <a:gd name="connsiteX5969" fmla="*/ 7729032 w 11830043"/>
              <a:gd name="connsiteY5969" fmla="*/ 965152 h 6533995"/>
              <a:gd name="connsiteX5970" fmla="*/ 7970260 w 11830043"/>
              <a:gd name="connsiteY5970" fmla="*/ 965150 h 6533995"/>
              <a:gd name="connsiteX5971" fmla="*/ 7980044 w 11830043"/>
              <a:gd name="connsiteY5971" fmla="*/ 974874 h 6533995"/>
              <a:gd name="connsiteX5972" fmla="*/ 7970260 w 11830043"/>
              <a:gd name="connsiteY5972" fmla="*/ 984661 h 6533995"/>
              <a:gd name="connsiteX5973" fmla="*/ 7960477 w 11830043"/>
              <a:gd name="connsiteY5973" fmla="*/ 974874 h 6533995"/>
              <a:gd name="connsiteX5974" fmla="*/ 7970260 w 11830043"/>
              <a:gd name="connsiteY5974" fmla="*/ 965150 h 6533995"/>
              <a:gd name="connsiteX5975" fmla="*/ 8211553 w 11830043"/>
              <a:gd name="connsiteY5975" fmla="*/ 965147 h 6533995"/>
              <a:gd name="connsiteX5976" fmla="*/ 8221273 w 11830043"/>
              <a:gd name="connsiteY5976" fmla="*/ 974871 h 6533995"/>
              <a:gd name="connsiteX5977" fmla="*/ 8211553 w 11830043"/>
              <a:gd name="connsiteY5977" fmla="*/ 984658 h 6533995"/>
              <a:gd name="connsiteX5978" fmla="*/ 8201769 w 11830043"/>
              <a:gd name="connsiteY5978" fmla="*/ 974871 h 6533995"/>
              <a:gd name="connsiteX5979" fmla="*/ 8211553 w 11830043"/>
              <a:gd name="connsiteY5979" fmla="*/ 965147 h 6533995"/>
              <a:gd name="connsiteX5980" fmla="*/ 8452781 w 11830043"/>
              <a:gd name="connsiteY5980" fmla="*/ 965144 h 6533995"/>
              <a:gd name="connsiteX5981" fmla="*/ 8462566 w 11830043"/>
              <a:gd name="connsiteY5981" fmla="*/ 974868 h 6533995"/>
              <a:gd name="connsiteX5982" fmla="*/ 8452781 w 11830043"/>
              <a:gd name="connsiteY5982" fmla="*/ 984655 h 6533995"/>
              <a:gd name="connsiteX5983" fmla="*/ 8443061 w 11830043"/>
              <a:gd name="connsiteY5983" fmla="*/ 974868 h 6533995"/>
              <a:gd name="connsiteX5984" fmla="*/ 8452781 w 11830043"/>
              <a:gd name="connsiteY5984" fmla="*/ 965144 h 6533995"/>
              <a:gd name="connsiteX5985" fmla="*/ 8694009 w 11830043"/>
              <a:gd name="connsiteY5985" fmla="*/ 965141 h 6533995"/>
              <a:gd name="connsiteX5986" fmla="*/ 8703730 w 11830043"/>
              <a:gd name="connsiteY5986" fmla="*/ 974865 h 6533995"/>
              <a:gd name="connsiteX5987" fmla="*/ 8694009 w 11830043"/>
              <a:gd name="connsiteY5987" fmla="*/ 984652 h 6533995"/>
              <a:gd name="connsiteX5988" fmla="*/ 8684289 w 11830043"/>
              <a:gd name="connsiteY5988" fmla="*/ 974865 h 6533995"/>
              <a:gd name="connsiteX5989" fmla="*/ 8694009 w 11830043"/>
              <a:gd name="connsiteY5989" fmla="*/ 965141 h 6533995"/>
              <a:gd name="connsiteX5990" fmla="*/ 8935237 w 11830043"/>
              <a:gd name="connsiteY5990" fmla="*/ 965138 h 6533995"/>
              <a:gd name="connsiteX5991" fmla="*/ 8944958 w 11830043"/>
              <a:gd name="connsiteY5991" fmla="*/ 974862 h 6533995"/>
              <a:gd name="connsiteX5992" fmla="*/ 8935237 w 11830043"/>
              <a:gd name="connsiteY5992" fmla="*/ 984649 h 6533995"/>
              <a:gd name="connsiteX5993" fmla="*/ 8925454 w 11830043"/>
              <a:gd name="connsiteY5993" fmla="*/ 974862 h 6533995"/>
              <a:gd name="connsiteX5994" fmla="*/ 8935237 w 11830043"/>
              <a:gd name="connsiteY5994" fmla="*/ 965138 h 6533995"/>
              <a:gd name="connsiteX5995" fmla="*/ 9176467 w 11830043"/>
              <a:gd name="connsiteY5995" fmla="*/ 965135 h 6533995"/>
              <a:gd name="connsiteX5996" fmla="*/ 9186187 w 11830043"/>
              <a:gd name="connsiteY5996" fmla="*/ 974859 h 6533995"/>
              <a:gd name="connsiteX5997" fmla="*/ 9176467 w 11830043"/>
              <a:gd name="connsiteY5997" fmla="*/ 984646 h 6533995"/>
              <a:gd name="connsiteX5998" fmla="*/ 9166683 w 11830043"/>
              <a:gd name="connsiteY5998" fmla="*/ 974859 h 6533995"/>
              <a:gd name="connsiteX5999" fmla="*/ 9176467 w 11830043"/>
              <a:gd name="connsiteY5999" fmla="*/ 965135 h 6533995"/>
              <a:gd name="connsiteX6000" fmla="*/ 9417695 w 11830043"/>
              <a:gd name="connsiteY6000" fmla="*/ 965133 h 6533995"/>
              <a:gd name="connsiteX6001" fmla="*/ 9427416 w 11830043"/>
              <a:gd name="connsiteY6001" fmla="*/ 974857 h 6533995"/>
              <a:gd name="connsiteX6002" fmla="*/ 9417695 w 11830043"/>
              <a:gd name="connsiteY6002" fmla="*/ 984643 h 6533995"/>
              <a:gd name="connsiteX6003" fmla="*/ 9407911 w 11830043"/>
              <a:gd name="connsiteY6003" fmla="*/ 974857 h 6533995"/>
              <a:gd name="connsiteX6004" fmla="*/ 9417695 w 11830043"/>
              <a:gd name="connsiteY6004" fmla="*/ 965133 h 6533995"/>
              <a:gd name="connsiteX6005" fmla="*/ 9649203 w 11830043"/>
              <a:gd name="connsiteY6005" fmla="*/ 723936 h 6533995"/>
              <a:gd name="connsiteX6006" fmla="*/ 9658923 w 11830043"/>
              <a:gd name="connsiteY6006" fmla="*/ 733721 h 6533995"/>
              <a:gd name="connsiteX6007" fmla="*/ 9649203 w 11830043"/>
              <a:gd name="connsiteY6007" fmla="*/ 743445 h 6533995"/>
              <a:gd name="connsiteX6008" fmla="*/ 9639483 w 11830043"/>
              <a:gd name="connsiteY6008" fmla="*/ 733721 h 6533995"/>
              <a:gd name="connsiteX6009" fmla="*/ 9649203 w 11830043"/>
              <a:gd name="connsiteY6009" fmla="*/ 723936 h 6533995"/>
              <a:gd name="connsiteX6010" fmla="*/ 9890432 w 11830043"/>
              <a:gd name="connsiteY6010" fmla="*/ 723934 h 6533995"/>
              <a:gd name="connsiteX6011" fmla="*/ 9900152 w 11830043"/>
              <a:gd name="connsiteY6011" fmla="*/ 733719 h 6533995"/>
              <a:gd name="connsiteX6012" fmla="*/ 9890432 w 11830043"/>
              <a:gd name="connsiteY6012" fmla="*/ 743443 h 6533995"/>
              <a:gd name="connsiteX6013" fmla="*/ 9880648 w 11830043"/>
              <a:gd name="connsiteY6013" fmla="*/ 733719 h 6533995"/>
              <a:gd name="connsiteX6014" fmla="*/ 9890432 w 11830043"/>
              <a:gd name="connsiteY6014" fmla="*/ 723934 h 6533995"/>
              <a:gd name="connsiteX6015" fmla="*/ 10131660 w 11830043"/>
              <a:gd name="connsiteY6015" fmla="*/ 723931 h 6533995"/>
              <a:gd name="connsiteX6016" fmla="*/ 10141444 w 11830043"/>
              <a:gd name="connsiteY6016" fmla="*/ 733716 h 6533995"/>
              <a:gd name="connsiteX6017" fmla="*/ 10131660 w 11830043"/>
              <a:gd name="connsiteY6017" fmla="*/ 743441 h 6533995"/>
              <a:gd name="connsiteX6018" fmla="*/ 10121940 w 11830043"/>
              <a:gd name="connsiteY6018" fmla="*/ 733716 h 6533995"/>
              <a:gd name="connsiteX6019" fmla="*/ 10131660 w 11830043"/>
              <a:gd name="connsiteY6019" fmla="*/ 723931 h 6533995"/>
              <a:gd name="connsiteX6020" fmla="*/ 10372888 w 11830043"/>
              <a:gd name="connsiteY6020" fmla="*/ 723929 h 6533995"/>
              <a:gd name="connsiteX6021" fmla="*/ 10382673 w 11830043"/>
              <a:gd name="connsiteY6021" fmla="*/ 733714 h 6533995"/>
              <a:gd name="connsiteX6022" fmla="*/ 10372888 w 11830043"/>
              <a:gd name="connsiteY6022" fmla="*/ 743438 h 6533995"/>
              <a:gd name="connsiteX6023" fmla="*/ 10363168 w 11830043"/>
              <a:gd name="connsiteY6023" fmla="*/ 733714 h 6533995"/>
              <a:gd name="connsiteX6024" fmla="*/ 10372888 w 11830043"/>
              <a:gd name="connsiteY6024" fmla="*/ 723929 h 6533995"/>
              <a:gd name="connsiteX6025" fmla="*/ 10614116 w 11830043"/>
              <a:gd name="connsiteY6025" fmla="*/ 723926 h 6533995"/>
              <a:gd name="connsiteX6026" fmla="*/ 10623901 w 11830043"/>
              <a:gd name="connsiteY6026" fmla="*/ 733711 h 6533995"/>
              <a:gd name="connsiteX6027" fmla="*/ 10614116 w 11830043"/>
              <a:gd name="connsiteY6027" fmla="*/ 743436 h 6533995"/>
              <a:gd name="connsiteX6028" fmla="*/ 10604396 w 11830043"/>
              <a:gd name="connsiteY6028" fmla="*/ 733711 h 6533995"/>
              <a:gd name="connsiteX6029" fmla="*/ 10614116 w 11830043"/>
              <a:gd name="connsiteY6029" fmla="*/ 723926 h 6533995"/>
              <a:gd name="connsiteX6030" fmla="*/ 10855345 w 11830043"/>
              <a:gd name="connsiteY6030" fmla="*/ 723924 h 6533995"/>
              <a:gd name="connsiteX6031" fmla="*/ 10865065 w 11830043"/>
              <a:gd name="connsiteY6031" fmla="*/ 733709 h 6533995"/>
              <a:gd name="connsiteX6032" fmla="*/ 10855345 w 11830043"/>
              <a:gd name="connsiteY6032" fmla="*/ 743433 h 6533995"/>
              <a:gd name="connsiteX6033" fmla="*/ 10845625 w 11830043"/>
              <a:gd name="connsiteY6033" fmla="*/ 733709 h 6533995"/>
              <a:gd name="connsiteX6034" fmla="*/ 10855345 w 11830043"/>
              <a:gd name="connsiteY6034" fmla="*/ 723924 h 6533995"/>
              <a:gd name="connsiteX6035" fmla="*/ 11096574 w 11830043"/>
              <a:gd name="connsiteY6035" fmla="*/ 723921 h 6533995"/>
              <a:gd name="connsiteX6036" fmla="*/ 11106294 w 11830043"/>
              <a:gd name="connsiteY6036" fmla="*/ 733707 h 6533995"/>
              <a:gd name="connsiteX6037" fmla="*/ 11096574 w 11830043"/>
              <a:gd name="connsiteY6037" fmla="*/ 743431 h 6533995"/>
              <a:gd name="connsiteX6038" fmla="*/ 11086790 w 11830043"/>
              <a:gd name="connsiteY6038" fmla="*/ 733707 h 6533995"/>
              <a:gd name="connsiteX6039" fmla="*/ 11096574 w 11830043"/>
              <a:gd name="connsiteY6039" fmla="*/ 723921 h 6533995"/>
              <a:gd name="connsiteX6040" fmla="*/ 11337802 w 11830043"/>
              <a:gd name="connsiteY6040" fmla="*/ 723919 h 6533995"/>
              <a:gd name="connsiteX6041" fmla="*/ 11347587 w 11830043"/>
              <a:gd name="connsiteY6041" fmla="*/ 733704 h 6533995"/>
              <a:gd name="connsiteX6042" fmla="*/ 11337802 w 11830043"/>
              <a:gd name="connsiteY6042" fmla="*/ 743429 h 6533995"/>
              <a:gd name="connsiteX6043" fmla="*/ 11328082 w 11830043"/>
              <a:gd name="connsiteY6043" fmla="*/ 733704 h 6533995"/>
              <a:gd name="connsiteX6044" fmla="*/ 11337802 w 11830043"/>
              <a:gd name="connsiteY6044" fmla="*/ 723919 h 6533995"/>
              <a:gd name="connsiteX6045" fmla="*/ 11579030 w 11830043"/>
              <a:gd name="connsiteY6045" fmla="*/ 723917 h 6533995"/>
              <a:gd name="connsiteX6046" fmla="*/ 11588815 w 11830043"/>
              <a:gd name="connsiteY6046" fmla="*/ 733702 h 6533995"/>
              <a:gd name="connsiteX6047" fmla="*/ 11579030 w 11830043"/>
              <a:gd name="connsiteY6047" fmla="*/ 743426 h 6533995"/>
              <a:gd name="connsiteX6048" fmla="*/ 11569310 w 11830043"/>
              <a:gd name="connsiteY6048" fmla="*/ 733702 h 6533995"/>
              <a:gd name="connsiteX6049" fmla="*/ 11579030 w 11830043"/>
              <a:gd name="connsiteY6049" fmla="*/ 723917 h 6533995"/>
              <a:gd name="connsiteX6050" fmla="*/ 11820259 w 11830043"/>
              <a:gd name="connsiteY6050" fmla="*/ 723914 h 6533995"/>
              <a:gd name="connsiteX6051" fmla="*/ 11830043 w 11830043"/>
              <a:gd name="connsiteY6051" fmla="*/ 733700 h 6533995"/>
              <a:gd name="connsiteX6052" fmla="*/ 11820259 w 11830043"/>
              <a:gd name="connsiteY6052" fmla="*/ 743424 h 6533995"/>
              <a:gd name="connsiteX6053" fmla="*/ 11810539 w 11830043"/>
              <a:gd name="connsiteY6053" fmla="*/ 733700 h 6533995"/>
              <a:gd name="connsiteX6054" fmla="*/ 11820259 w 11830043"/>
              <a:gd name="connsiteY6054" fmla="*/ 723914 h 6533995"/>
              <a:gd name="connsiteX6055" fmla="*/ 9720 w 11830043"/>
              <a:gd name="connsiteY6055" fmla="*/ 723912 h 6533995"/>
              <a:gd name="connsiteX6056" fmla="*/ 19504 w 11830043"/>
              <a:gd name="connsiteY6056" fmla="*/ 733697 h 6533995"/>
              <a:gd name="connsiteX6057" fmla="*/ 9720 w 11830043"/>
              <a:gd name="connsiteY6057" fmla="*/ 743422 h 6533995"/>
              <a:gd name="connsiteX6058" fmla="*/ 0 w 11830043"/>
              <a:gd name="connsiteY6058" fmla="*/ 733697 h 6533995"/>
              <a:gd name="connsiteX6059" fmla="*/ 9720 w 11830043"/>
              <a:gd name="connsiteY6059" fmla="*/ 723912 h 6533995"/>
              <a:gd name="connsiteX6060" fmla="*/ 251004 w 11830043"/>
              <a:gd name="connsiteY6060" fmla="*/ 723909 h 6533995"/>
              <a:gd name="connsiteX6061" fmla="*/ 260787 w 11830043"/>
              <a:gd name="connsiteY6061" fmla="*/ 733695 h 6533995"/>
              <a:gd name="connsiteX6062" fmla="*/ 251004 w 11830043"/>
              <a:gd name="connsiteY6062" fmla="*/ 743419 h 6533995"/>
              <a:gd name="connsiteX6063" fmla="*/ 241284 w 11830043"/>
              <a:gd name="connsiteY6063" fmla="*/ 733695 h 6533995"/>
              <a:gd name="connsiteX6064" fmla="*/ 251004 w 11830043"/>
              <a:gd name="connsiteY6064" fmla="*/ 723909 h 6533995"/>
              <a:gd name="connsiteX6065" fmla="*/ 492223 w 11830043"/>
              <a:gd name="connsiteY6065" fmla="*/ 723907 h 6533995"/>
              <a:gd name="connsiteX6066" fmla="*/ 501943 w 11830043"/>
              <a:gd name="connsiteY6066" fmla="*/ 733692 h 6533995"/>
              <a:gd name="connsiteX6067" fmla="*/ 492223 w 11830043"/>
              <a:gd name="connsiteY6067" fmla="*/ 743417 h 6533995"/>
              <a:gd name="connsiteX6068" fmla="*/ 482439 w 11830043"/>
              <a:gd name="connsiteY6068" fmla="*/ 733692 h 6533995"/>
              <a:gd name="connsiteX6069" fmla="*/ 492223 w 11830043"/>
              <a:gd name="connsiteY6069" fmla="*/ 723907 h 6533995"/>
              <a:gd name="connsiteX6070" fmla="*/ 733444 w 11830043"/>
              <a:gd name="connsiteY6070" fmla="*/ 723904 h 6533995"/>
              <a:gd name="connsiteX6071" fmla="*/ 743164 w 11830043"/>
              <a:gd name="connsiteY6071" fmla="*/ 733690 h 6533995"/>
              <a:gd name="connsiteX6072" fmla="*/ 733444 w 11830043"/>
              <a:gd name="connsiteY6072" fmla="*/ 743414 h 6533995"/>
              <a:gd name="connsiteX6073" fmla="*/ 723660 w 11830043"/>
              <a:gd name="connsiteY6073" fmla="*/ 733690 h 6533995"/>
              <a:gd name="connsiteX6074" fmla="*/ 733444 w 11830043"/>
              <a:gd name="connsiteY6074" fmla="*/ 723904 h 6533995"/>
              <a:gd name="connsiteX6075" fmla="*/ 974664 w 11830043"/>
              <a:gd name="connsiteY6075" fmla="*/ 723902 h 6533995"/>
              <a:gd name="connsiteX6076" fmla="*/ 984448 w 11830043"/>
              <a:gd name="connsiteY6076" fmla="*/ 733688 h 6533995"/>
              <a:gd name="connsiteX6077" fmla="*/ 974664 w 11830043"/>
              <a:gd name="connsiteY6077" fmla="*/ 743412 h 6533995"/>
              <a:gd name="connsiteX6078" fmla="*/ 964944 w 11830043"/>
              <a:gd name="connsiteY6078" fmla="*/ 733688 h 6533995"/>
              <a:gd name="connsiteX6079" fmla="*/ 974664 w 11830043"/>
              <a:gd name="connsiteY6079" fmla="*/ 723902 h 6533995"/>
              <a:gd name="connsiteX6080" fmla="*/ 1215884 w 11830043"/>
              <a:gd name="connsiteY6080" fmla="*/ 723900 h 6533995"/>
              <a:gd name="connsiteX6081" fmla="*/ 1225668 w 11830043"/>
              <a:gd name="connsiteY6081" fmla="*/ 733685 h 6533995"/>
              <a:gd name="connsiteX6082" fmla="*/ 1215884 w 11830043"/>
              <a:gd name="connsiteY6082" fmla="*/ 743410 h 6533995"/>
              <a:gd name="connsiteX6083" fmla="*/ 1206164 w 11830043"/>
              <a:gd name="connsiteY6083" fmla="*/ 733685 h 6533995"/>
              <a:gd name="connsiteX6084" fmla="*/ 1215884 w 11830043"/>
              <a:gd name="connsiteY6084" fmla="*/ 723900 h 6533995"/>
              <a:gd name="connsiteX6085" fmla="*/ 1457105 w 11830043"/>
              <a:gd name="connsiteY6085" fmla="*/ 723897 h 6533995"/>
              <a:gd name="connsiteX6086" fmla="*/ 1466825 w 11830043"/>
              <a:gd name="connsiteY6086" fmla="*/ 733683 h 6533995"/>
              <a:gd name="connsiteX6087" fmla="*/ 1457105 w 11830043"/>
              <a:gd name="connsiteY6087" fmla="*/ 743407 h 6533995"/>
              <a:gd name="connsiteX6088" fmla="*/ 1447321 w 11830043"/>
              <a:gd name="connsiteY6088" fmla="*/ 733683 h 6533995"/>
              <a:gd name="connsiteX6089" fmla="*/ 1457105 w 11830043"/>
              <a:gd name="connsiteY6089" fmla="*/ 723897 h 6533995"/>
              <a:gd name="connsiteX6090" fmla="*/ 1698330 w 11830043"/>
              <a:gd name="connsiteY6090" fmla="*/ 723895 h 6533995"/>
              <a:gd name="connsiteX6091" fmla="*/ 1708116 w 11830043"/>
              <a:gd name="connsiteY6091" fmla="*/ 733681 h 6533995"/>
              <a:gd name="connsiteX6092" fmla="*/ 1698330 w 11830043"/>
              <a:gd name="connsiteY6092" fmla="*/ 743405 h 6533995"/>
              <a:gd name="connsiteX6093" fmla="*/ 1688545 w 11830043"/>
              <a:gd name="connsiteY6093" fmla="*/ 733681 h 6533995"/>
              <a:gd name="connsiteX6094" fmla="*/ 1698330 w 11830043"/>
              <a:gd name="connsiteY6094" fmla="*/ 723895 h 6533995"/>
              <a:gd name="connsiteX6095" fmla="*/ 1939580 w 11830043"/>
              <a:gd name="connsiteY6095" fmla="*/ 723892 h 6533995"/>
              <a:gd name="connsiteX6096" fmla="*/ 1949363 w 11830043"/>
              <a:gd name="connsiteY6096" fmla="*/ 733678 h 6533995"/>
              <a:gd name="connsiteX6097" fmla="*/ 1939580 w 11830043"/>
              <a:gd name="connsiteY6097" fmla="*/ 743402 h 6533995"/>
              <a:gd name="connsiteX6098" fmla="*/ 1929859 w 11830043"/>
              <a:gd name="connsiteY6098" fmla="*/ 733678 h 6533995"/>
              <a:gd name="connsiteX6099" fmla="*/ 1939580 w 11830043"/>
              <a:gd name="connsiteY6099" fmla="*/ 723892 h 6533995"/>
              <a:gd name="connsiteX6100" fmla="*/ 2180788 w 11830043"/>
              <a:gd name="connsiteY6100" fmla="*/ 723890 h 6533995"/>
              <a:gd name="connsiteX6101" fmla="*/ 2190577 w 11830043"/>
              <a:gd name="connsiteY6101" fmla="*/ 733676 h 6533995"/>
              <a:gd name="connsiteX6102" fmla="*/ 2180788 w 11830043"/>
              <a:gd name="connsiteY6102" fmla="*/ 743400 h 6533995"/>
              <a:gd name="connsiteX6103" fmla="*/ 2171083 w 11830043"/>
              <a:gd name="connsiteY6103" fmla="*/ 733676 h 6533995"/>
              <a:gd name="connsiteX6104" fmla="*/ 2180788 w 11830043"/>
              <a:gd name="connsiteY6104" fmla="*/ 723890 h 6533995"/>
              <a:gd name="connsiteX6105" fmla="*/ 2422035 w 11830043"/>
              <a:gd name="connsiteY6105" fmla="*/ 723888 h 6533995"/>
              <a:gd name="connsiteX6106" fmla="*/ 2431752 w 11830043"/>
              <a:gd name="connsiteY6106" fmla="*/ 733673 h 6533995"/>
              <a:gd name="connsiteX6107" fmla="*/ 2422035 w 11830043"/>
              <a:gd name="connsiteY6107" fmla="*/ 743398 h 6533995"/>
              <a:gd name="connsiteX6108" fmla="*/ 2412255 w 11830043"/>
              <a:gd name="connsiteY6108" fmla="*/ 733673 h 6533995"/>
              <a:gd name="connsiteX6109" fmla="*/ 2422035 w 11830043"/>
              <a:gd name="connsiteY6109" fmla="*/ 723888 h 6533995"/>
              <a:gd name="connsiteX6110" fmla="*/ 2663272 w 11830043"/>
              <a:gd name="connsiteY6110" fmla="*/ 723885 h 6533995"/>
              <a:gd name="connsiteX6111" fmla="*/ 2672996 w 11830043"/>
              <a:gd name="connsiteY6111" fmla="*/ 733671 h 6533995"/>
              <a:gd name="connsiteX6112" fmla="*/ 2663272 w 11830043"/>
              <a:gd name="connsiteY6112" fmla="*/ 743395 h 6533995"/>
              <a:gd name="connsiteX6113" fmla="*/ 2653489 w 11830043"/>
              <a:gd name="connsiteY6113" fmla="*/ 733671 h 6533995"/>
              <a:gd name="connsiteX6114" fmla="*/ 2663272 w 11830043"/>
              <a:gd name="connsiteY6114" fmla="*/ 723885 h 6533995"/>
              <a:gd name="connsiteX6115" fmla="*/ 2904570 w 11830043"/>
              <a:gd name="connsiteY6115" fmla="*/ 723883 h 6533995"/>
              <a:gd name="connsiteX6116" fmla="*/ 2914353 w 11830043"/>
              <a:gd name="connsiteY6116" fmla="*/ 733669 h 6533995"/>
              <a:gd name="connsiteX6117" fmla="*/ 2904570 w 11830043"/>
              <a:gd name="connsiteY6117" fmla="*/ 743393 h 6533995"/>
              <a:gd name="connsiteX6118" fmla="*/ 2894788 w 11830043"/>
              <a:gd name="connsiteY6118" fmla="*/ 733669 h 6533995"/>
              <a:gd name="connsiteX6119" fmla="*/ 2904570 w 11830043"/>
              <a:gd name="connsiteY6119" fmla="*/ 723883 h 6533995"/>
              <a:gd name="connsiteX6120" fmla="*/ 3145749 w 11830043"/>
              <a:gd name="connsiteY6120" fmla="*/ 723880 h 6533995"/>
              <a:gd name="connsiteX6121" fmla="*/ 3155531 w 11830043"/>
              <a:gd name="connsiteY6121" fmla="*/ 733666 h 6533995"/>
              <a:gd name="connsiteX6122" fmla="*/ 3145749 w 11830043"/>
              <a:gd name="connsiteY6122" fmla="*/ 743391 h 6533995"/>
              <a:gd name="connsiteX6123" fmla="*/ 3136030 w 11830043"/>
              <a:gd name="connsiteY6123" fmla="*/ 733666 h 6533995"/>
              <a:gd name="connsiteX6124" fmla="*/ 3145749 w 11830043"/>
              <a:gd name="connsiteY6124" fmla="*/ 723880 h 6533995"/>
              <a:gd name="connsiteX6125" fmla="*/ 3386957 w 11830043"/>
              <a:gd name="connsiteY6125" fmla="*/ 723878 h 6533995"/>
              <a:gd name="connsiteX6126" fmla="*/ 3396742 w 11830043"/>
              <a:gd name="connsiteY6126" fmla="*/ 733664 h 6533995"/>
              <a:gd name="connsiteX6127" fmla="*/ 3386957 w 11830043"/>
              <a:gd name="connsiteY6127" fmla="*/ 743388 h 6533995"/>
              <a:gd name="connsiteX6128" fmla="*/ 3377235 w 11830043"/>
              <a:gd name="connsiteY6128" fmla="*/ 733664 h 6533995"/>
              <a:gd name="connsiteX6129" fmla="*/ 3386957 w 11830043"/>
              <a:gd name="connsiteY6129" fmla="*/ 723878 h 6533995"/>
              <a:gd name="connsiteX6130" fmla="*/ 3628211 w 11830043"/>
              <a:gd name="connsiteY6130" fmla="*/ 723875 h 6533995"/>
              <a:gd name="connsiteX6131" fmla="*/ 3637930 w 11830043"/>
              <a:gd name="connsiteY6131" fmla="*/ 733662 h 6533995"/>
              <a:gd name="connsiteX6132" fmla="*/ 3628211 w 11830043"/>
              <a:gd name="connsiteY6132" fmla="*/ 743386 h 6533995"/>
              <a:gd name="connsiteX6133" fmla="*/ 3618428 w 11830043"/>
              <a:gd name="connsiteY6133" fmla="*/ 733662 h 6533995"/>
              <a:gd name="connsiteX6134" fmla="*/ 3628211 w 11830043"/>
              <a:gd name="connsiteY6134" fmla="*/ 723875 h 6533995"/>
              <a:gd name="connsiteX6135" fmla="*/ 3869427 w 11830043"/>
              <a:gd name="connsiteY6135" fmla="*/ 723873 h 6533995"/>
              <a:gd name="connsiteX6136" fmla="*/ 3879147 w 11830043"/>
              <a:gd name="connsiteY6136" fmla="*/ 733659 h 6533995"/>
              <a:gd name="connsiteX6137" fmla="*/ 3869427 w 11830043"/>
              <a:gd name="connsiteY6137" fmla="*/ 743383 h 6533995"/>
              <a:gd name="connsiteX6138" fmla="*/ 3859645 w 11830043"/>
              <a:gd name="connsiteY6138" fmla="*/ 733659 h 6533995"/>
              <a:gd name="connsiteX6139" fmla="*/ 3869427 w 11830043"/>
              <a:gd name="connsiteY6139" fmla="*/ 723873 h 6533995"/>
              <a:gd name="connsiteX6140" fmla="*/ 4110581 w 11830043"/>
              <a:gd name="connsiteY6140" fmla="*/ 723871 h 6533995"/>
              <a:gd name="connsiteX6141" fmla="*/ 4120362 w 11830043"/>
              <a:gd name="connsiteY6141" fmla="*/ 733657 h 6533995"/>
              <a:gd name="connsiteX6142" fmla="*/ 4110581 w 11830043"/>
              <a:gd name="connsiteY6142" fmla="*/ 743381 h 6533995"/>
              <a:gd name="connsiteX6143" fmla="*/ 4100797 w 11830043"/>
              <a:gd name="connsiteY6143" fmla="*/ 733657 h 6533995"/>
              <a:gd name="connsiteX6144" fmla="*/ 4110581 w 11830043"/>
              <a:gd name="connsiteY6144" fmla="*/ 723871 h 6533995"/>
              <a:gd name="connsiteX6145" fmla="*/ 4351806 w 11830043"/>
              <a:gd name="connsiteY6145" fmla="*/ 723868 h 6533995"/>
              <a:gd name="connsiteX6146" fmla="*/ 4361580 w 11830043"/>
              <a:gd name="connsiteY6146" fmla="*/ 733654 h 6533995"/>
              <a:gd name="connsiteX6147" fmla="*/ 4351806 w 11830043"/>
              <a:gd name="connsiteY6147" fmla="*/ 743379 h 6533995"/>
              <a:gd name="connsiteX6148" fmla="*/ 4342006 w 11830043"/>
              <a:gd name="connsiteY6148" fmla="*/ 733654 h 6533995"/>
              <a:gd name="connsiteX6149" fmla="*/ 4351806 w 11830043"/>
              <a:gd name="connsiteY6149" fmla="*/ 723868 h 6533995"/>
              <a:gd name="connsiteX6150" fmla="*/ 4593017 w 11830043"/>
              <a:gd name="connsiteY6150" fmla="*/ 723866 h 6533995"/>
              <a:gd name="connsiteX6151" fmla="*/ 4602795 w 11830043"/>
              <a:gd name="connsiteY6151" fmla="*/ 733652 h 6533995"/>
              <a:gd name="connsiteX6152" fmla="*/ 4593017 w 11830043"/>
              <a:gd name="connsiteY6152" fmla="*/ 743376 h 6533995"/>
              <a:gd name="connsiteX6153" fmla="*/ 4583304 w 11830043"/>
              <a:gd name="connsiteY6153" fmla="*/ 733652 h 6533995"/>
              <a:gd name="connsiteX6154" fmla="*/ 4593017 w 11830043"/>
              <a:gd name="connsiteY6154" fmla="*/ 723866 h 6533995"/>
              <a:gd name="connsiteX6155" fmla="*/ 4834252 w 11830043"/>
              <a:gd name="connsiteY6155" fmla="*/ 723863 h 6533995"/>
              <a:gd name="connsiteX6156" fmla="*/ 4844038 w 11830043"/>
              <a:gd name="connsiteY6156" fmla="*/ 733650 h 6533995"/>
              <a:gd name="connsiteX6157" fmla="*/ 4834252 w 11830043"/>
              <a:gd name="connsiteY6157" fmla="*/ 743374 h 6533995"/>
              <a:gd name="connsiteX6158" fmla="*/ 4824532 w 11830043"/>
              <a:gd name="connsiteY6158" fmla="*/ 733650 h 6533995"/>
              <a:gd name="connsiteX6159" fmla="*/ 4834252 w 11830043"/>
              <a:gd name="connsiteY6159" fmla="*/ 723863 h 6533995"/>
              <a:gd name="connsiteX6160" fmla="*/ 5075485 w 11830043"/>
              <a:gd name="connsiteY6160" fmla="*/ 723861 h 6533995"/>
              <a:gd name="connsiteX6161" fmla="*/ 5085201 w 11830043"/>
              <a:gd name="connsiteY6161" fmla="*/ 733647 h 6533995"/>
              <a:gd name="connsiteX6162" fmla="*/ 5075485 w 11830043"/>
              <a:gd name="connsiteY6162" fmla="*/ 743371 h 6533995"/>
              <a:gd name="connsiteX6163" fmla="*/ 5065704 w 11830043"/>
              <a:gd name="connsiteY6163" fmla="*/ 733647 h 6533995"/>
              <a:gd name="connsiteX6164" fmla="*/ 5075485 w 11830043"/>
              <a:gd name="connsiteY6164" fmla="*/ 723861 h 6533995"/>
              <a:gd name="connsiteX6165" fmla="*/ 5316710 w 11830043"/>
              <a:gd name="connsiteY6165" fmla="*/ 723858 h 6533995"/>
              <a:gd name="connsiteX6166" fmla="*/ 5326429 w 11830043"/>
              <a:gd name="connsiteY6166" fmla="*/ 733645 h 6533995"/>
              <a:gd name="connsiteX6167" fmla="*/ 5316710 w 11830043"/>
              <a:gd name="connsiteY6167" fmla="*/ 743369 h 6533995"/>
              <a:gd name="connsiteX6168" fmla="*/ 5306924 w 11830043"/>
              <a:gd name="connsiteY6168" fmla="*/ 733645 h 6533995"/>
              <a:gd name="connsiteX6169" fmla="*/ 5316710 w 11830043"/>
              <a:gd name="connsiteY6169" fmla="*/ 723858 h 6533995"/>
              <a:gd name="connsiteX6170" fmla="*/ 5557991 w 11830043"/>
              <a:gd name="connsiteY6170" fmla="*/ 723856 h 6533995"/>
              <a:gd name="connsiteX6171" fmla="*/ 5567774 w 11830043"/>
              <a:gd name="connsiteY6171" fmla="*/ 733642 h 6533995"/>
              <a:gd name="connsiteX6172" fmla="*/ 5557991 w 11830043"/>
              <a:gd name="connsiteY6172" fmla="*/ 743367 h 6533995"/>
              <a:gd name="connsiteX6173" fmla="*/ 5548208 w 11830043"/>
              <a:gd name="connsiteY6173" fmla="*/ 733642 h 6533995"/>
              <a:gd name="connsiteX6174" fmla="*/ 5557991 w 11830043"/>
              <a:gd name="connsiteY6174" fmla="*/ 723856 h 6533995"/>
              <a:gd name="connsiteX6175" fmla="*/ 5799205 w 11830043"/>
              <a:gd name="connsiteY6175" fmla="*/ 723854 h 6533995"/>
              <a:gd name="connsiteX6176" fmla="*/ 5808989 w 11830043"/>
              <a:gd name="connsiteY6176" fmla="*/ 733640 h 6533995"/>
              <a:gd name="connsiteX6177" fmla="*/ 5799205 w 11830043"/>
              <a:gd name="connsiteY6177" fmla="*/ 743364 h 6533995"/>
              <a:gd name="connsiteX6178" fmla="*/ 5789486 w 11830043"/>
              <a:gd name="connsiteY6178" fmla="*/ 733640 h 6533995"/>
              <a:gd name="connsiteX6179" fmla="*/ 5799205 w 11830043"/>
              <a:gd name="connsiteY6179" fmla="*/ 723854 h 6533995"/>
              <a:gd name="connsiteX6180" fmla="*/ 6040432 w 11830043"/>
              <a:gd name="connsiteY6180" fmla="*/ 723851 h 6533995"/>
              <a:gd name="connsiteX6181" fmla="*/ 6050216 w 11830043"/>
              <a:gd name="connsiteY6181" fmla="*/ 733638 h 6533995"/>
              <a:gd name="connsiteX6182" fmla="*/ 6040432 w 11830043"/>
              <a:gd name="connsiteY6182" fmla="*/ 743362 h 6533995"/>
              <a:gd name="connsiteX6183" fmla="*/ 6030712 w 11830043"/>
              <a:gd name="connsiteY6183" fmla="*/ 733638 h 6533995"/>
              <a:gd name="connsiteX6184" fmla="*/ 6040432 w 11830043"/>
              <a:gd name="connsiteY6184" fmla="*/ 723851 h 6533995"/>
              <a:gd name="connsiteX6185" fmla="*/ 6281661 w 11830043"/>
              <a:gd name="connsiteY6185" fmla="*/ 723849 h 6533995"/>
              <a:gd name="connsiteX6186" fmla="*/ 6291381 w 11830043"/>
              <a:gd name="connsiteY6186" fmla="*/ 733635 h 6533995"/>
              <a:gd name="connsiteX6187" fmla="*/ 6281661 w 11830043"/>
              <a:gd name="connsiteY6187" fmla="*/ 743359 h 6533995"/>
              <a:gd name="connsiteX6188" fmla="*/ 6271877 w 11830043"/>
              <a:gd name="connsiteY6188" fmla="*/ 733635 h 6533995"/>
              <a:gd name="connsiteX6189" fmla="*/ 6281661 w 11830043"/>
              <a:gd name="connsiteY6189" fmla="*/ 723849 h 6533995"/>
              <a:gd name="connsiteX6190" fmla="*/ 6522889 w 11830043"/>
              <a:gd name="connsiteY6190" fmla="*/ 723846 h 6533995"/>
              <a:gd name="connsiteX6191" fmla="*/ 6532610 w 11830043"/>
              <a:gd name="connsiteY6191" fmla="*/ 733633 h 6533995"/>
              <a:gd name="connsiteX6192" fmla="*/ 6522889 w 11830043"/>
              <a:gd name="connsiteY6192" fmla="*/ 743357 h 6533995"/>
              <a:gd name="connsiteX6193" fmla="*/ 6513105 w 11830043"/>
              <a:gd name="connsiteY6193" fmla="*/ 733633 h 6533995"/>
              <a:gd name="connsiteX6194" fmla="*/ 6522889 w 11830043"/>
              <a:gd name="connsiteY6194" fmla="*/ 723846 h 6533995"/>
              <a:gd name="connsiteX6195" fmla="*/ 6764118 w 11830043"/>
              <a:gd name="connsiteY6195" fmla="*/ 723844 h 6533995"/>
              <a:gd name="connsiteX6196" fmla="*/ 6773902 w 11830043"/>
              <a:gd name="connsiteY6196" fmla="*/ 733630 h 6533995"/>
              <a:gd name="connsiteX6197" fmla="*/ 6764118 w 11830043"/>
              <a:gd name="connsiteY6197" fmla="*/ 743355 h 6533995"/>
              <a:gd name="connsiteX6198" fmla="*/ 6754335 w 11830043"/>
              <a:gd name="connsiteY6198" fmla="*/ 733630 h 6533995"/>
              <a:gd name="connsiteX6199" fmla="*/ 6764118 w 11830043"/>
              <a:gd name="connsiteY6199" fmla="*/ 723844 h 6533995"/>
              <a:gd name="connsiteX6200" fmla="*/ 7005346 w 11830043"/>
              <a:gd name="connsiteY6200" fmla="*/ 723841 h 6533995"/>
              <a:gd name="connsiteX6201" fmla="*/ 7015130 w 11830043"/>
              <a:gd name="connsiteY6201" fmla="*/ 733628 h 6533995"/>
              <a:gd name="connsiteX6202" fmla="*/ 7005346 w 11830043"/>
              <a:gd name="connsiteY6202" fmla="*/ 743352 h 6533995"/>
              <a:gd name="connsiteX6203" fmla="*/ 6995626 w 11830043"/>
              <a:gd name="connsiteY6203" fmla="*/ 733628 h 6533995"/>
              <a:gd name="connsiteX6204" fmla="*/ 7005346 w 11830043"/>
              <a:gd name="connsiteY6204" fmla="*/ 723841 h 6533995"/>
              <a:gd name="connsiteX6205" fmla="*/ 7246575 w 11830043"/>
              <a:gd name="connsiteY6205" fmla="*/ 723839 h 6533995"/>
              <a:gd name="connsiteX6206" fmla="*/ 7256359 w 11830043"/>
              <a:gd name="connsiteY6206" fmla="*/ 733626 h 6533995"/>
              <a:gd name="connsiteX6207" fmla="*/ 7246575 w 11830043"/>
              <a:gd name="connsiteY6207" fmla="*/ 743350 h 6533995"/>
              <a:gd name="connsiteX6208" fmla="*/ 7236855 w 11830043"/>
              <a:gd name="connsiteY6208" fmla="*/ 733626 h 6533995"/>
              <a:gd name="connsiteX6209" fmla="*/ 7246575 w 11830043"/>
              <a:gd name="connsiteY6209" fmla="*/ 723839 h 6533995"/>
              <a:gd name="connsiteX6210" fmla="*/ 7487803 w 11830043"/>
              <a:gd name="connsiteY6210" fmla="*/ 723837 h 6533995"/>
              <a:gd name="connsiteX6211" fmla="*/ 7497524 w 11830043"/>
              <a:gd name="connsiteY6211" fmla="*/ 733623 h 6533995"/>
              <a:gd name="connsiteX6212" fmla="*/ 7487803 w 11830043"/>
              <a:gd name="connsiteY6212" fmla="*/ 743348 h 6533995"/>
              <a:gd name="connsiteX6213" fmla="*/ 7478019 w 11830043"/>
              <a:gd name="connsiteY6213" fmla="*/ 733623 h 6533995"/>
              <a:gd name="connsiteX6214" fmla="*/ 7487803 w 11830043"/>
              <a:gd name="connsiteY6214" fmla="*/ 723837 h 6533995"/>
              <a:gd name="connsiteX6215" fmla="*/ 7729032 w 11830043"/>
              <a:gd name="connsiteY6215" fmla="*/ 723834 h 6533995"/>
              <a:gd name="connsiteX6216" fmla="*/ 7738753 w 11830043"/>
              <a:gd name="connsiteY6216" fmla="*/ 733621 h 6533995"/>
              <a:gd name="connsiteX6217" fmla="*/ 7729032 w 11830043"/>
              <a:gd name="connsiteY6217" fmla="*/ 743345 h 6533995"/>
              <a:gd name="connsiteX6218" fmla="*/ 7719249 w 11830043"/>
              <a:gd name="connsiteY6218" fmla="*/ 733621 h 6533995"/>
              <a:gd name="connsiteX6219" fmla="*/ 7729032 w 11830043"/>
              <a:gd name="connsiteY6219" fmla="*/ 723834 h 6533995"/>
              <a:gd name="connsiteX6220" fmla="*/ 7970260 w 11830043"/>
              <a:gd name="connsiteY6220" fmla="*/ 723832 h 6533995"/>
              <a:gd name="connsiteX6221" fmla="*/ 7980044 w 11830043"/>
              <a:gd name="connsiteY6221" fmla="*/ 733619 h 6533995"/>
              <a:gd name="connsiteX6222" fmla="*/ 7970260 w 11830043"/>
              <a:gd name="connsiteY6222" fmla="*/ 743343 h 6533995"/>
              <a:gd name="connsiteX6223" fmla="*/ 7960477 w 11830043"/>
              <a:gd name="connsiteY6223" fmla="*/ 733619 h 6533995"/>
              <a:gd name="connsiteX6224" fmla="*/ 7970260 w 11830043"/>
              <a:gd name="connsiteY6224" fmla="*/ 723832 h 6533995"/>
              <a:gd name="connsiteX6225" fmla="*/ 8211553 w 11830043"/>
              <a:gd name="connsiteY6225" fmla="*/ 723829 h 6533995"/>
              <a:gd name="connsiteX6226" fmla="*/ 8221273 w 11830043"/>
              <a:gd name="connsiteY6226" fmla="*/ 733616 h 6533995"/>
              <a:gd name="connsiteX6227" fmla="*/ 8211553 w 11830043"/>
              <a:gd name="connsiteY6227" fmla="*/ 743340 h 6533995"/>
              <a:gd name="connsiteX6228" fmla="*/ 8201769 w 11830043"/>
              <a:gd name="connsiteY6228" fmla="*/ 733616 h 6533995"/>
              <a:gd name="connsiteX6229" fmla="*/ 8211553 w 11830043"/>
              <a:gd name="connsiteY6229" fmla="*/ 723829 h 6533995"/>
              <a:gd name="connsiteX6230" fmla="*/ 8452781 w 11830043"/>
              <a:gd name="connsiteY6230" fmla="*/ 723827 h 6533995"/>
              <a:gd name="connsiteX6231" fmla="*/ 8462566 w 11830043"/>
              <a:gd name="connsiteY6231" fmla="*/ 733614 h 6533995"/>
              <a:gd name="connsiteX6232" fmla="*/ 8452781 w 11830043"/>
              <a:gd name="connsiteY6232" fmla="*/ 743338 h 6533995"/>
              <a:gd name="connsiteX6233" fmla="*/ 8443061 w 11830043"/>
              <a:gd name="connsiteY6233" fmla="*/ 733614 h 6533995"/>
              <a:gd name="connsiteX6234" fmla="*/ 8452781 w 11830043"/>
              <a:gd name="connsiteY6234" fmla="*/ 723827 h 6533995"/>
              <a:gd name="connsiteX6235" fmla="*/ 8694009 w 11830043"/>
              <a:gd name="connsiteY6235" fmla="*/ 723825 h 6533995"/>
              <a:gd name="connsiteX6236" fmla="*/ 8703730 w 11830043"/>
              <a:gd name="connsiteY6236" fmla="*/ 733611 h 6533995"/>
              <a:gd name="connsiteX6237" fmla="*/ 8694009 w 11830043"/>
              <a:gd name="connsiteY6237" fmla="*/ 743336 h 6533995"/>
              <a:gd name="connsiteX6238" fmla="*/ 8684289 w 11830043"/>
              <a:gd name="connsiteY6238" fmla="*/ 733611 h 6533995"/>
              <a:gd name="connsiteX6239" fmla="*/ 8694009 w 11830043"/>
              <a:gd name="connsiteY6239" fmla="*/ 723825 h 6533995"/>
              <a:gd name="connsiteX6240" fmla="*/ 8935237 w 11830043"/>
              <a:gd name="connsiteY6240" fmla="*/ 723822 h 6533995"/>
              <a:gd name="connsiteX6241" fmla="*/ 8944958 w 11830043"/>
              <a:gd name="connsiteY6241" fmla="*/ 733609 h 6533995"/>
              <a:gd name="connsiteX6242" fmla="*/ 8935237 w 11830043"/>
              <a:gd name="connsiteY6242" fmla="*/ 743333 h 6533995"/>
              <a:gd name="connsiteX6243" fmla="*/ 8925454 w 11830043"/>
              <a:gd name="connsiteY6243" fmla="*/ 733609 h 6533995"/>
              <a:gd name="connsiteX6244" fmla="*/ 8935237 w 11830043"/>
              <a:gd name="connsiteY6244" fmla="*/ 723822 h 6533995"/>
              <a:gd name="connsiteX6245" fmla="*/ 9176467 w 11830043"/>
              <a:gd name="connsiteY6245" fmla="*/ 723820 h 6533995"/>
              <a:gd name="connsiteX6246" fmla="*/ 9186187 w 11830043"/>
              <a:gd name="connsiteY6246" fmla="*/ 733607 h 6533995"/>
              <a:gd name="connsiteX6247" fmla="*/ 9176467 w 11830043"/>
              <a:gd name="connsiteY6247" fmla="*/ 743331 h 6533995"/>
              <a:gd name="connsiteX6248" fmla="*/ 9166683 w 11830043"/>
              <a:gd name="connsiteY6248" fmla="*/ 733607 h 6533995"/>
              <a:gd name="connsiteX6249" fmla="*/ 9176467 w 11830043"/>
              <a:gd name="connsiteY6249" fmla="*/ 723820 h 6533995"/>
              <a:gd name="connsiteX6250" fmla="*/ 9417695 w 11830043"/>
              <a:gd name="connsiteY6250" fmla="*/ 723817 h 6533995"/>
              <a:gd name="connsiteX6251" fmla="*/ 9427416 w 11830043"/>
              <a:gd name="connsiteY6251" fmla="*/ 733604 h 6533995"/>
              <a:gd name="connsiteX6252" fmla="*/ 9417695 w 11830043"/>
              <a:gd name="connsiteY6252" fmla="*/ 743328 h 6533995"/>
              <a:gd name="connsiteX6253" fmla="*/ 9407911 w 11830043"/>
              <a:gd name="connsiteY6253" fmla="*/ 733604 h 6533995"/>
              <a:gd name="connsiteX6254" fmla="*/ 9417695 w 11830043"/>
              <a:gd name="connsiteY6254" fmla="*/ 723817 h 6533995"/>
              <a:gd name="connsiteX6255" fmla="*/ 9649203 w 11830043"/>
              <a:gd name="connsiteY6255" fmla="*/ 482686 h 6533995"/>
              <a:gd name="connsiteX6256" fmla="*/ 9658923 w 11830043"/>
              <a:gd name="connsiteY6256" fmla="*/ 492410 h 6533995"/>
              <a:gd name="connsiteX6257" fmla="*/ 9649203 w 11830043"/>
              <a:gd name="connsiteY6257" fmla="*/ 502197 h 6533995"/>
              <a:gd name="connsiteX6258" fmla="*/ 9639483 w 11830043"/>
              <a:gd name="connsiteY6258" fmla="*/ 492410 h 6533995"/>
              <a:gd name="connsiteX6259" fmla="*/ 9649203 w 11830043"/>
              <a:gd name="connsiteY6259" fmla="*/ 482686 h 6533995"/>
              <a:gd name="connsiteX6260" fmla="*/ 9890432 w 11830043"/>
              <a:gd name="connsiteY6260" fmla="*/ 482684 h 6533995"/>
              <a:gd name="connsiteX6261" fmla="*/ 9900152 w 11830043"/>
              <a:gd name="connsiteY6261" fmla="*/ 492408 h 6533995"/>
              <a:gd name="connsiteX6262" fmla="*/ 9890432 w 11830043"/>
              <a:gd name="connsiteY6262" fmla="*/ 502195 h 6533995"/>
              <a:gd name="connsiteX6263" fmla="*/ 9880648 w 11830043"/>
              <a:gd name="connsiteY6263" fmla="*/ 492408 h 6533995"/>
              <a:gd name="connsiteX6264" fmla="*/ 9890432 w 11830043"/>
              <a:gd name="connsiteY6264" fmla="*/ 482684 h 6533995"/>
              <a:gd name="connsiteX6265" fmla="*/ 10131660 w 11830043"/>
              <a:gd name="connsiteY6265" fmla="*/ 482681 h 6533995"/>
              <a:gd name="connsiteX6266" fmla="*/ 10141444 w 11830043"/>
              <a:gd name="connsiteY6266" fmla="*/ 492405 h 6533995"/>
              <a:gd name="connsiteX6267" fmla="*/ 10131660 w 11830043"/>
              <a:gd name="connsiteY6267" fmla="*/ 502192 h 6533995"/>
              <a:gd name="connsiteX6268" fmla="*/ 10121940 w 11830043"/>
              <a:gd name="connsiteY6268" fmla="*/ 492405 h 6533995"/>
              <a:gd name="connsiteX6269" fmla="*/ 10131660 w 11830043"/>
              <a:gd name="connsiteY6269" fmla="*/ 482681 h 6533995"/>
              <a:gd name="connsiteX6270" fmla="*/ 10372888 w 11830043"/>
              <a:gd name="connsiteY6270" fmla="*/ 482679 h 6533995"/>
              <a:gd name="connsiteX6271" fmla="*/ 10382673 w 11830043"/>
              <a:gd name="connsiteY6271" fmla="*/ 492403 h 6533995"/>
              <a:gd name="connsiteX6272" fmla="*/ 10372888 w 11830043"/>
              <a:gd name="connsiteY6272" fmla="*/ 502190 h 6533995"/>
              <a:gd name="connsiteX6273" fmla="*/ 10363168 w 11830043"/>
              <a:gd name="connsiteY6273" fmla="*/ 492403 h 6533995"/>
              <a:gd name="connsiteX6274" fmla="*/ 10372888 w 11830043"/>
              <a:gd name="connsiteY6274" fmla="*/ 482679 h 6533995"/>
              <a:gd name="connsiteX6275" fmla="*/ 10614116 w 11830043"/>
              <a:gd name="connsiteY6275" fmla="*/ 482676 h 6533995"/>
              <a:gd name="connsiteX6276" fmla="*/ 10623901 w 11830043"/>
              <a:gd name="connsiteY6276" fmla="*/ 492400 h 6533995"/>
              <a:gd name="connsiteX6277" fmla="*/ 10614116 w 11830043"/>
              <a:gd name="connsiteY6277" fmla="*/ 502187 h 6533995"/>
              <a:gd name="connsiteX6278" fmla="*/ 10604396 w 11830043"/>
              <a:gd name="connsiteY6278" fmla="*/ 492400 h 6533995"/>
              <a:gd name="connsiteX6279" fmla="*/ 10614116 w 11830043"/>
              <a:gd name="connsiteY6279" fmla="*/ 482676 h 6533995"/>
              <a:gd name="connsiteX6280" fmla="*/ 10855345 w 11830043"/>
              <a:gd name="connsiteY6280" fmla="*/ 482674 h 6533995"/>
              <a:gd name="connsiteX6281" fmla="*/ 10865065 w 11830043"/>
              <a:gd name="connsiteY6281" fmla="*/ 492398 h 6533995"/>
              <a:gd name="connsiteX6282" fmla="*/ 10855345 w 11830043"/>
              <a:gd name="connsiteY6282" fmla="*/ 502185 h 6533995"/>
              <a:gd name="connsiteX6283" fmla="*/ 10845625 w 11830043"/>
              <a:gd name="connsiteY6283" fmla="*/ 492398 h 6533995"/>
              <a:gd name="connsiteX6284" fmla="*/ 10855345 w 11830043"/>
              <a:gd name="connsiteY6284" fmla="*/ 482674 h 6533995"/>
              <a:gd name="connsiteX6285" fmla="*/ 11096574 w 11830043"/>
              <a:gd name="connsiteY6285" fmla="*/ 482671 h 6533995"/>
              <a:gd name="connsiteX6286" fmla="*/ 11106294 w 11830043"/>
              <a:gd name="connsiteY6286" fmla="*/ 492395 h 6533995"/>
              <a:gd name="connsiteX6287" fmla="*/ 11096574 w 11830043"/>
              <a:gd name="connsiteY6287" fmla="*/ 502182 h 6533995"/>
              <a:gd name="connsiteX6288" fmla="*/ 11086790 w 11830043"/>
              <a:gd name="connsiteY6288" fmla="*/ 492395 h 6533995"/>
              <a:gd name="connsiteX6289" fmla="*/ 11096574 w 11830043"/>
              <a:gd name="connsiteY6289" fmla="*/ 482671 h 6533995"/>
              <a:gd name="connsiteX6290" fmla="*/ 11337802 w 11830043"/>
              <a:gd name="connsiteY6290" fmla="*/ 482669 h 6533995"/>
              <a:gd name="connsiteX6291" fmla="*/ 11347587 w 11830043"/>
              <a:gd name="connsiteY6291" fmla="*/ 492393 h 6533995"/>
              <a:gd name="connsiteX6292" fmla="*/ 11337802 w 11830043"/>
              <a:gd name="connsiteY6292" fmla="*/ 502180 h 6533995"/>
              <a:gd name="connsiteX6293" fmla="*/ 11328082 w 11830043"/>
              <a:gd name="connsiteY6293" fmla="*/ 492393 h 6533995"/>
              <a:gd name="connsiteX6294" fmla="*/ 11337802 w 11830043"/>
              <a:gd name="connsiteY6294" fmla="*/ 482669 h 6533995"/>
              <a:gd name="connsiteX6295" fmla="*/ 11579030 w 11830043"/>
              <a:gd name="connsiteY6295" fmla="*/ 482666 h 6533995"/>
              <a:gd name="connsiteX6296" fmla="*/ 11588815 w 11830043"/>
              <a:gd name="connsiteY6296" fmla="*/ 492391 h 6533995"/>
              <a:gd name="connsiteX6297" fmla="*/ 11579030 w 11830043"/>
              <a:gd name="connsiteY6297" fmla="*/ 502177 h 6533995"/>
              <a:gd name="connsiteX6298" fmla="*/ 11569310 w 11830043"/>
              <a:gd name="connsiteY6298" fmla="*/ 492391 h 6533995"/>
              <a:gd name="connsiteX6299" fmla="*/ 11579030 w 11830043"/>
              <a:gd name="connsiteY6299" fmla="*/ 482666 h 6533995"/>
              <a:gd name="connsiteX6300" fmla="*/ 11820259 w 11830043"/>
              <a:gd name="connsiteY6300" fmla="*/ 482664 h 6533995"/>
              <a:gd name="connsiteX6301" fmla="*/ 11830043 w 11830043"/>
              <a:gd name="connsiteY6301" fmla="*/ 492388 h 6533995"/>
              <a:gd name="connsiteX6302" fmla="*/ 11820259 w 11830043"/>
              <a:gd name="connsiteY6302" fmla="*/ 502175 h 6533995"/>
              <a:gd name="connsiteX6303" fmla="*/ 11810539 w 11830043"/>
              <a:gd name="connsiteY6303" fmla="*/ 492388 h 6533995"/>
              <a:gd name="connsiteX6304" fmla="*/ 11820259 w 11830043"/>
              <a:gd name="connsiteY6304" fmla="*/ 482664 h 6533995"/>
              <a:gd name="connsiteX6305" fmla="*/ 9720 w 11830043"/>
              <a:gd name="connsiteY6305" fmla="*/ 482662 h 6533995"/>
              <a:gd name="connsiteX6306" fmla="*/ 19504 w 11830043"/>
              <a:gd name="connsiteY6306" fmla="*/ 492386 h 6533995"/>
              <a:gd name="connsiteX6307" fmla="*/ 9720 w 11830043"/>
              <a:gd name="connsiteY6307" fmla="*/ 502173 h 6533995"/>
              <a:gd name="connsiteX6308" fmla="*/ 0 w 11830043"/>
              <a:gd name="connsiteY6308" fmla="*/ 492386 h 6533995"/>
              <a:gd name="connsiteX6309" fmla="*/ 9720 w 11830043"/>
              <a:gd name="connsiteY6309" fmla="*/ 482662 h 6533995"/>
              <a:gd name="connsiteX6310" fmla="*/ 251003 w 11830043"/>
              <a:gd name="connsiteY6310" fmla="*/ 482659 h 6533995"/>
              <a:gd name="connsiteX6311" fmla="*/ 260787 w 11830043"/>
              <a:gd name="connsiteY6311" fmla="*/ 492383 h 6533995"/>
              <a:gd name="connsiteX6312" fmla="*/ 251003 w 11830043"/>
              <a:gd name="connsiteY6312" fmla="*/ 502170 h 6533995"/>
              <a:gd name="connsiteX6313" fmla="*/ 241284 w 11830043"/>
              <a:gd name="connsiteY6313" fmla="*/ 492383 h 6533995"/>
              <a:gd name="connsiteX6314" fmla="*/ 251003 w 11830043"/>
              <a:gd name="connsiteY6314" fmla="*/ 482659 h 6533995"/>
              <a:gd name="connsiteX6315" fmla="*/ 492223 w 11830043"/>
              <a:gd name="connsiteY6315" fmla="*/ 482657 h 6533995"/>
              <a:gd name="connsiteX6316" fmla="*/ 501943 w 11830043"/>
              <a:gd name="connsiteY6316" fmla="*/ 492381 h 6533995"/>
              <a:gd name="connsiteX6317" fmla="*/ 492223 w 11830043"/>
              <a:gd name="connsiteY6317" fmla="*/ 502168 h 6533995"/>
              <a:gd name="connsiteX6318" fmla="*/ 482439 w 11830043"/>
              <a:gd name="connsiteY6318" fmla="*/ 492381 h 6533995"/>
              <a:gd name="connsiteX6319" fmla="*/ 492223 w 11830043"/>
              <a:gd name="connsiteY6319" fmla="*/ 482657 h 6533995"/>
              <a:gd name="connsiteX6320" fmla="*/ 733444 w 11830043"/>
              <a:gd name="connsiteY6320" fmla="*/ 482654 h 6533995"/>
              <a:gd name="connsiteX6321" fmla="*/ 743164 w 11830043"/>
              <a:gd name="connsiteY6321" fmla="*/ 492378 h 6533995"/>
              <a:gd name="connsiteX6322" fmla="*/ 733444 w 11830043"/>
              <a:gd name="connsiteY6322" fmla="*/ 502165 h 6533995"/>
              <a:gd name="connsiteX6323" fmla="*/ 723660 w 11830043"/>
              <a:gd name="connsiteY6323" fmla="*/ 492378 h 6533995"/>
              <a:gd name="connsiteX6324" fmla="*/ 733444 w 11830043"/>
              <a:gd name="connsiteY6324" fmla="*/ 482654 h 6533995"/>
              <a:gd name="connsiteX6325" fmla="*/ 974664 w 11830043"/>
              <a:gd name="connsiteY6325" fmla="*/ 482652 h 6533995"/>
              <a:gd name="connsiteX6326" fmla="*/ 984447 w 11830043"/>
              <a:gd name="connsiteY6326" fmla="*/ 492376 h 6533995"/>
              <a:gd name="connsiteX6327" fmla="*/ 974664 w 11830043"/>
              <a:gd name="connsiteY6327" fmla="*/ 502163 h 6533995"/>
              <a:gd name="connsiteX6328" fmla="*/ 964944 w 11830043"/>
              <a:gd name="connsiteY6328" fmla="*/ 492376 h 6533995"/>
              <a:gd name="connsiteX6329" fmla="*/ 974664 w 11830043"/>
              <a:gd name="connsiteY6329" fmla="*/ 482652 h 6533995"/>
              <a:gd name="connsiteX6330" fmla="*/ 1215884 w 11830043"/>
              <a:gd name="connsiteY6330" fmla="*/ 482649 h 6533995"/>
              <a:gd name="connsiteX6331" fmla="*/ 1225668 w 11830043"/>
              <a:gd name="connsiteY6331" fmla="*/ 492373 h 6533995"/>
              <a:gd name="connsiteX6332" fmla="*/ 1215884 w 11830043"/>
              <a:gd name="connsiteY6332" fmla="*/ 502160 h 6533995"/>
              <a:gd name="connsiteX6333" fmla="*/ 1206164 w 11830043"/>
              <a:gd name="connsiteY6333" fmla="*/ 492373 h 6533995"/>
              <a:gd name="connsiteX6334" fmla="*/ 1215884 w 11830043"/>
              <a:gd name="connsiteY6334" fmla="*/ 482649 h 6533995"/>
              <a:gd name="connsiteX6335" fmla="*/ 1457105 w 11830043"/>
              <a:gd name="connsiteY6335" fmla="*/ 482647 h 6533995"/>
              <a:gd name="connsiteX6336" fmla="*/ 1466825 w 11830043"/>
              <a:gd name="connsiteY6336" fmla="*/ 492371 h 6533995"/>
              <a:gd name="connsiteX6337" fmla="*/ 1457105 w 11830043"/>
              <a:gd name="connsiteY6337" fmla="*/ 502158 h 6533995"/>
              <a:gd name="connsiteX6338" fmla="*/ 1447321 w 11830043"/>
              <a:gd name="connsiteY6338" fmla="*/ 492371 h 6533995"/>
              <a:gd name="connsiteX6339" fmla="*/ 1457105 w 11830043"/>
              <a:gd name="connsiteY6339" fmla="*/ 482647 h 6533995"/>
              <a:gd name="connsiteX6340" fmla="*/ 1698330 w 11830043"/>
              <a:gd name="connsiteY6340" fmla="*/ 482644 h 6533995"/>
              <a:gd name="connsiteX6341" fmla="*/ 1708116 w 11830043"/>
              <a:gd name="connsiteY6341" fmla="*/ 492369 h 6533995"/>
              <a:gd name="connsiteX6342" fmla="*/ 1698330 w 11830043"/>
              <a:gd name="connsiteY6342" fmla="*/ 502155 h 6533995"/>
              <a:gd name="connsiteX6343" fmla="*/ 1688545 w 11830043"/>
              <a:gd name="connsiteY6343" fmla="*/ 492369 h 6533995"/>
              <a:gd name="connsiteX6344" fmla="*/ 1698330 w 11830043"/>
              <a:gd name="connsiteY6344" fmla="*/ 482644 h 6533995"/>
              <a:gd name="connsiteX6345" fmla="*/ 1939580 w 11830043"/>
              <a:gd name="connsiteY6345" fmla="*/ 482642 h 6533995"/>
              <a:gd name="connsiteX6346" fmla="*/ 1949363 w 11830043"/>
              <a:gd name="connsiteY6346" fmla="*/ 492366 h 6533995"/>
              <a:gd name="connsiteX6347" fmla="*/ 1939580 w 11830043"/>
              <a:gd name="connsiteY6347" fmla="*/ 502153 h 6533995"/>
              <a:gd name="connsiteX6348" fmla="*/ 1929859 w 11830043"/>
              <a:gd name="connsiteY6348" fmla="*/ 492366 h 6533995"/>
              <a:gd name="connsiteX6349" fmla="*/ 1939580 w 11830043"/>
              <a:gd name="connsiteY6349" fmla="*/ 482642 h 6533995"/>
              <a:gd name="connsiteX6350" fmla="*/ 2180788 w 11830043"/>
              <a:gd name="connsiteY6350" fmla="*/ 482640 h 6533995"/>
              <a:gd name="connsiteX6351" fmla="*/ 2190577 w 11830043"/>
              <a:gd name="connsiteY6351" fmla="*/ 492364 h 6533995"/>
              <a:gd name="connsiteX6352" fmla="*/ 2180788 w 11830043"/>
              <a:gd name="connsiteY6352" fmla="*/ 502151 h 6533995"/>
              <a:gd name="connsiteX6353" fmla="*/ 2171083 w 11830043"/>
              <a:gd name="connsiteY6353" fmla="*/ 492364 h 6533995"/>
              <a:gd name="connsiteX6354" fmla="*/ 2180788 w 11830043"/>
              <a:gd name="connsiteY6354" fmla="*/ 482640 h 6533995"/>
              <a:gd name="connsiteX6355" fmla="*/ 2422035 w 11830043"/>
              <a:gd name="connsiteY6355" fmla="*/ 482637 h 6533995"/>
              <a:gd name="connsiteX6356" fmla="*/ 2431752 w 11830043"/>
              <a:gd name="connsiteY6356" fmla="*/ 492361 h 6533995"/>
              <a:gd name="connsiteX6357" fmla="*/ 2422035 w 11830043"/>
              <a:gd name="connsiteY6357" fmla="*/ 502148 h 6533995"/>
              <a:gd name="connsiteX6358" fmla="*/ 2412255 w 11830043"/>
              <a:gd name="connsiteY6358" fmla="*/ 492361 h 6533995"/>
              <a:gd name="connsiteX6359" fmla="*/ 2422035 w 11830043"/>
              <a:gd name="connsiteY6359" fmla="*/ 482637 h 6533995"/>
              <a:gd name="connsiteX6360" fmla="*/ 2663272 w 11830043"/>
              <a:gd name="connsiteY6360" fmla="*/ 482635 h 6533995"/>
              <a:gd name="connsiteX6361" fmla="*/ 2672996 w 11830043"/>
              <a:gd name="connsiteY6361" fmla="*/ 492359 h 6533995"/>
              <a:gd name="connsiteX6362" fmla="*/ 2663272 w 11830043"/>
              <a:gd name="connsiteY6362" fmla="*/ 502146 h 6533995"/>
              <a:gd name="connsiteX6363" fmla="*/ 2653489 w 11830043"/>
              <a:gd name="connsiteY6363" fmla="*/ 492359 h 6533995"/>
              <a:gd name="connsiteX6364" fmla="*/ 2663272 w 11830043"/>
              <a:gd name="connsiteY6364" fmla="*/ 482635 h 6533995"/>
              <a:gd name="connsiteX6365" fmla="*/ 2904570 w 11830043"/>
              <a:gd name="connsiteY6365" fmla="*/ 482632 h 6533995"/>
              <a:gd name="connsiteX6366" fmla="*/ 2914352 w 11830043"/>
              <a:gd name="connsiteY6366" fmla="*/ 492356 h 6533995"/>
              <a:gd name="connsiteX6367" fmla="*/ 2904570 w 11830043"/>
              <a:gd name="connsiteY6367" fmla="*/ 502143 h 6533995"/>
              <a:gd name="connsiteX6368" fmla="*/ 2894788 w 11830043"/>
              <a:gd name="connsiteY6368" fmla="*/ 492356 h 6533995"/>
              <a:gd name="connsiteX6369" fmla="*/ 2904570 w 11830043"/>
              <a:gd name="connsiteY6369" fmla="*/ 482632 h 6533995"/>
              <a:gd name="connsiteX6370" fmla="*/ 3145749 w 11830043"/>
              <a:gd name="connsiteY6370" fmla="*/ 482630 h 6533995"/>
              <a:gd name="connsiteX6371" fmla="*/ 3155531 w 11830043"/>
              <a:gd name="connsiteY6371" fmla="*/ 492354 h 6533995"/>
              <a:gd name="connsiteX6372" fmla="*/ 3145749 w 11830043"/>
              <a:gd name="connsiteY6372" fmla="*/ 502141 h 6533995"/>
              <a:gd name="connsiteX6373" fmla="*/ 3136030 w 11830043"/>
              <a:gd name="connsiteY6373" fmla="*/ 492354 h 6533995"/>
              <a:gd name="connsiteX6374" fmla="*/ 3145749 w 11830043"/>
              <a:gd name="connsiteY6374" fmla="*/ 482630 h 6533995"/>
              <a:gd name="connsiteX6375" fmla="*/ 3386957 w 11830043"/>
              <a:gd name="connsiteY6375" fmla="*/ 482627 h 6533995"/>
              <a:gd name="connsiteX6376" fmla="*/ 3396742 w 11830043"/>
              <a:gd name="connsiteY6376" fmla="*/ 492351 h 6533995"/>
              <a:gd name="connsiteX6377" fmla="*/ 3386957 w 11830043"/>
              <a:gd name="connsiteY6377" fmla="*/ 502138 h 6533995"/>
              <a:gd name="connsiteX6378" fmla="*/ 3377235 w 11830043"/>
              <a:gd name="connsiteY6378" fmla="*/ 492351 h 6533995"/>
              <a:gd name="connsiteX6379" fmla="*/ 3386957 w 11830043"/>
              <a:gd name="connsiteY6379" fmla="*/ 482627 h 6533995"/>
              <a:gd name="connsiteX6380" fmla="*/ 3628209 w 11830043"/>
              <a:gd name="connsiteY6380" fmla="*/ 482625 h 6533995"/>
              <a:gd name="connsiteX6381" fmla="*/ 3637930 w 11830043"/>
              <a:gd name="connsiteY6381" fmla="*/ 492349 h 6533995"/>
              <a:gd name="connsiteX6382" fmla="*/ 3628209 w 11830043"/>
              <a:gd name="connsiteY6382" fmla="*/ 502136 h 6533995"/>
              <a:gd name="connsiteX6383" fmla="*/ 3618428 w 11830043"/>
              <a:gd name="connsiteY6383" fmla="*/ 492349 h 6533995"/>
              <a:gd name="connsiteX6384" fmla="*/ 3628209 w 11830043"/>
              <a:gd name="connsiteY6384" fmla="*/ 482625 h 6533995"/>
              <a:gd name="connsiteX6385" fmla="*/ 3869427 w 11830043"/>
              <a:gd name="connsiteY6385" fmla="*/ 482622 h 6533995"/>
              <a:gd name="connsiteX6386" fmla="*/ 3879147 w 11830043"/>
              <a:gd name="connsiteY6386" fmla="*/ 492347 h 6533995"/>
              <a:gd name="connsiteX6387" fmla="*/ 3869427 w 11830043"/>
              <a:gd name="connsiteY6387" fmla="*/ 502133 h 6533995"/>
              <a:gd name="connsiteX6388" fmla="*/ 3859645 w 11830043"/>
              <a:gd name="connsiteY6388" fmla="*/ 492347 h 6533995"/>
              <a:gd name="connsiteX6389" fmla="*/ 3869427 w 11830043"/>
              <a:gd name="connsiteY6389" fmla="*/ 482622 h 6533995"/>
              <a:gd name="connsiteX6390" fmla="*/ 4110581 w 11830043"/>
              <a:gd name="connsiteY6390" fmla="*/ 482620 h 6533995"/>
              <a:gd name="connsiteX6391" fmla="*/ 4120362 w 11830043"/>
              <a:gd name="connsiteY6391" fmla="*/ 492344 h 6533995"/>
              <a:gd name="connsiteX6392" fmla="*/ 4110581 w 11830043"/>
              <a:gd name="connsiteY6392" fmla="*/ 502131 h 6533995"/>
              <a:gd name="connsiteX6393" fmla="*/ 4100797 w 11830043"/>
              <a:gd name="connsiteY6393" fmla="*/ 492344 h 6533995"/>
              <a:gd name="connsiteX6394" fmla="*/ 4110581 w 11830043"/>
              <a:gd name="connsiteY6394" fmla="*/ 482620 h 6533995"/>
              <a:gd name="connsiteX6395" fmla="*/ 4351806 w 11830043"/>
              <a:gd name="connsiteY6395" fmla="*/ 482618 h 6533995"/>
              <a:gd name="connsiteX6396" fmla="*/ 4361580 w 11830043"/>
              <a:gd name="connsiteY6396" fmla="*/ 492342 h 6533995"/>
              <a:gd name="connsiteX6397" fmla="*/ 4351806 w 11830043"/>
              <a:gd name="connsiteY6397" fmla="*/ 502129 h 6533995"/>
              <a:gd name="connsiteX6398" fmla="*/ 4342006 w 11830043"/>
              <a:gd name="connsiteY6398" fmla="*/ 492342 h 6533995"/>
              <a:gd name="connsiteX6399" fmla="*/ 4351806 w 11830043"/>
              <a:gd name="connsiteY6399" fmla="*/ 482618 h 6533995"/>
              <a:gd name="connsiteX6400" fmla="*/ 4593017 w 11830043"/>
              <a:gd name="connsiteY6400" fmla="*/ 482615 h 6533995"/>
              <a:gd name="connsiteX6401" fmla="*/ 4602795 w 11830043"/>
              <a:gd name="connsiteY6401" fmla="*/ 492339 h 6533995"/>
              <a:gd name="connsiteX6402" fmla="*/ 4593017 w 11830043"/>
              <a:gd name="connsiteY6402" fmla="*/ 502126 h 6533995"/>
              <a:gd name="connsiteX6403" fmla="*/ 4583304 w 11830043"/>
              <a:gd name="connsiteY6403" fmla="*/ 492339 h 6533995"/>
              <a:gd name="connsiteX6404" fmla="*/ 4593017 w 11830043"/>
              <a:gd name="connsiteY6404" fmla="*/ 482615 h 6533995"/>
              <a:gd name="connsiteX6405" fmla="*/ 4834252 w 11830043"/>
              <a:gd name="connsiteY6405" fmla="*/ 482613 h 6533995"/>
              <a:gd name="connsiteX6406" fmla="*/ 4844038 w 11830043"/>
              <a:gd name="connsiteY6406" fmla="*/ 492337 h 6533995"/>
              <a:gd name="connsiteX6407" fmla="*/ 4834252 w 11830043"/>
              <a:gd name="connsiteY6407" fmla="*/ 502124 h 6533995"/>
              <a:gd name="connsiteX6408" fmla="*/ 4824532 w 11830043"/>
              <a:gd name="connsiteY6408" fmla="*/ 492337 h 6533995"/>
              <a:gd name="connsiteX6409" fmla="*/ 4834252 w 11830043"/>
              <a:gd name="connsiteY6409" fmla="*/ 482613 h 6533995"/>
              <a:gd name="connsiteX6410" fmla="*/ 5075485 w 11830043"/>
              <a:gd name="connsiteY6410" fmla="*/ 482610 h 6533995"/>
              <a:gd name="connsiteX6411" fmla="*/ 5085201 w 11830043"/>
              <a:gd name="connsiteY6411" fmla="*/ 492334 h 6533995"/>
              <a:gd name="connsiteX6412" fmla="*/ 5075485 w 11830043"/>
              <a:gd name="connsiteY6412" fmla="*/ 502121 h 6533995"/>
              <a:gd name="connsiteX6413" fmla="*/ 5065704 w 11830043"/>
              <a:gd name="connsiteY6413" fmla="*/ 492334 h 6533995"/>
              <a:gd name="connsiteX6414" fmla="*/ 5075485 w 11830043"/>
              <a:gd name="connsiteY6414" fmla="*/ 482610 h 6533995"/>
              <a:gd name="connsiteX6415" fmla="*/ 5316710 w 11830043"/>
              <a:gd name="connsiteY6415" fmla="*/ 482608 h 6533995"/>
              <a:gd name="connsiteX6416" fmla="*/ 5326429 w 11830043"/>
              <a:gd name="connsiteY6416" fmla="*/ 492332 h 6533995"/>
              <a:gd name="connsiteX6417" fmla="*/ 5316710 w 11830043"/>
              <a:gd name="connsiteY6417" fmla="*/ 502119 h 6533995"/>
              <a:gd name="connsiteX6418" fmla="*/ 5306924 w 11830043"/>
              <a:gd name="connsiteY6418" fmla="*/ 492332 h 6533995"/>
              <a:gd name="connsiteX6419" fmla="*/ 5316710 w 11830043"/>
              <a:gd name="connsiteY6419" fmla="*/ 482608 h 6533995"/>
              <a:gd name="connsiteX6420" fmla="*/ 5557991 w 11830043"/>
              <a:gd name="connsiteY6420" fmla="*/ 482605 h 6533995"/>
              <a:gd name="connsiteX6421" fmla="*/ 5567774 w 11830043"/>
              <a:gd name="connsiteY6421" fmla="*/ 492329 h 6533995"/>
              <a:gd name="connsiteX6422" fmla="*/ 5557991 w 11830043"/>
              <a:gd name="connsiteY6422" fmla="*/ 502116 h 6533995"/>
              <a:gd name="connsiteX6423" fmla="*/ 5548208 w 11830043"/>
              <a:gd name="connsiteY6423" fmla="*/ 492329 h 6533995"/>
              <a:gd name="connsiteX6424" fmla="*/ 5557991 w 11830043"/>
              <a:gd name="connsiteY6424" fmla="*/ 482605 h 6533995"/>
              <a:gd name="connsiteX6425" fmla="*/ 5799205 w 11830043"/>
              <a:gd name="connsiteY6425" fmla="*/ 482603 h 6533995"/>
              <a:gd name="connsiteX6426" fmla="*/ 5808989 w 11830043"/>
              <a:gd name="connsiteY6426" fmla="*/ 492327 h 6533995"/>
              <a:gd name="connsiteX6427" fmla="*/ 5799205 w 11830043"/>
              <a:gd name="connsiteY6427" fmla="*/ 502114 h 6533995"/>
              <a:gd name="connsiteX6428" fmla="*/ 5789486 w 11830043"/>
              <a:gd name="connsiteY6428" fmla="*/ 492327 h 6533995"/>
              <a:gd name="connsiteX6429" fmla="*/ 5799205 w 11830043"/>
              <a:gd name="connsiteY6429" fmla="*/ 482603 h 6533995"/>
              <a:gd name="connsiteX6430" fmla="*/ 6040432 w 11830043"/>
              <a:gd name="connsiteY6430" fmla="*/ 482600 h 6533995"/>
              <a:gd name="connsiteX6431" fmla="*/ 6050216 w 11830043"/>
              <a:gd name="connsiteY6431" fmla="*/ 492325 h 6533995"/>
              <a:gd name="connsiteX6432" fmla="*/ 6040432 w 11830043"/>
              <a:gd name="connsiteY6432" fmla="*/ 502111 h 6533995"/>
              <a:gd name="connsiteX6433" fmla="*/ 6030712 w 11830043"/>
              <a:gd name="connsiteY6433" fmla="*/ 492325 h 6533995"/>
              <a:gd name="connsiteX6434" fmla="*/ 6040432 w 11830043"/>
              <a:gd name="connsiteY6434" fmla="*/ 482600 h 6533995"/>
              <a:gd name="connsiteX6435" fmla="*/ 6281661 w 11830043"/>
              <a:gd name="connsiteY6435" fmla="*/ 482598 h 6533995"/>
              <a:gd name="connsiteX6436" fmla="*/ 6291381 w 11830043"/>
              <a:gd name="connsiteY6436" fmla="*/ 492322 h 6533995"/>
              <a:gd name="connsiteX6437" fmla="*/ 6281661 w 11830043"/>
              <a:gd name="connsiteY6437" fmla="*/ 502109 h 6533995"/>
              <a:gd name="connsiteX6438" fmla="*/ 6271877 w 11830043"/>
              <a:gd name="connsiteY6438" fmla="*/ 492322 h 6533995"/>
              <a:gd name="connsiteX6439" fmla="*/ 6281661 w 11830043"/>
              <a:gd name="connsiteY6439" fmla="*/ 482598 h 6533995"/>
              <a:gd name="connsiteX6440" fmla="*/ 6522889 w 11830043"/>
              <a:gd name="connsiteY6440" fmla="*/ 482596 h 6533995"/>
              <a:gd name="connsiteX6441" fmla="*/ 6532610 w 11830043"/>
              <a:gd name="connsiteY6441" fmla="*/ 492320 h 6533995"/>
              <a:gd name="connsiteX6442" fmla="*/ 6522889 w 11830043"/>
              <a:gd name="connsiteY6442" fmla="*/ 502107 h 6533995"/>
              <a:gd name="connsiteX6443" fmla="*/ 6513105 w 11830043"/>
              <a:gd name="connsiteY6443" fmla="*/ 492320 h 6533995"/>
              <a:gd name="connsiteX6444" fmla="*/ 6522889 w 11830043"/>
              <a:gd name="connsiteY6444" fmla="*/ 482596 h 6533995"/>
              <a:gd name="connsiteX6445" fmla="*/ 6764118 w 11830043"/>
              <a:gd name="connsiteY6445" fmla="*/ 482593 h 6533995"/>
              <a:gd name="connsiteX6446" fmla="*/ 6773902 w 11830043"/>
              <a:gd name="connsiteY6446" fmla="*/ 492317 h 6533995"/>
              <a:gd name="connsiteX6447" fmla="*/ 6764118 w 11830043"/>
              <a:gd name="connsiteY6447" fmla="*/ 502104 h 6533995"/>
              <a:gd name="connsiteX6448" fmla="*/ 6754335 w 11830043"/>
              <a:gd name="connsiteY6448" fmla="*/ 492317 h 6533995"/>
              <a:gd name="connsiteX6449" fmla="*/ 6764118 w 11830043"/>
              <a:gd name="connsiteY6449" fmla="*/ 482593 h 6533995"/>
              <a:gd name="connsiteX6450" fmla="*/ 7005346 w 11830043"/>
              <a:gd name="connsiteY6450" fmla="*/ 482591 h 6533995"/>
              <a:gd name="connsiteX6451" fmla="*/ 7015130 w 11830043"/>
              <a:gd name="connsiteY6451" fmla="*/ 492315 h 6533995"/>
              <a:gd name="connsiteX6452" fmla="*/ 7005346 w 11830043"/>
              <a:gd name="connsiteY6452" fmla="*/ 502102 h 6533995"/>
              <a:gd name="connsiteX6453" fmla="*/ 6995626 w 11830043"/>
              <a:gd name="connsiteY6453" fmla="*/ 492315 h 6533995"/>
              <a:gd name="connsiteX6454" fmla="*/ 7005346 w 11830043"/>
              <a:gd name="connsiteY6454" fmla="*/ 482591 h 6533995"/>
              <a:gd name="connsiteX6455" fmla="*/ 7246575 w 11830043"/>
              <a:gd name="connsiteY6455" fmla="*/ 482588 h 6533995"/>
              <a:gd name="connsiteX6456" fmla="*/ 7256359 w 11830043"/>
              <a:gd name="connsiteY6456" fmla="*/ 492312 h 6533995"/>
              <a:gd name="connsiteX6457" fmla="*/ 7246575 w 11830043"/>
              <a:gd name="connsiteY6457" fmla="*/ 502099 h 6533995"/>
              <a:gd name="connsiteX6458" fmla="*/ 7236855 w 11830043"/>
              <a:gd name="connsiteY6458" fmla="*/ 492312 h 6533995"/>
              <a:gd name="connsiteX6459" fmla="*/ 7246575 w 11830043"/>
              <a:gd name="connsiteY6459" fmla="*/ 482588 h 6533995"/>
              <a:gd name="connsiteX6460" fmla="*/ 7487803 w 11830043"/>
              <a:gd name="connsiteY6460" fmla="*/ 482586 h 6533995"/>
              <a:gd name="connsiteX6461" fmla="*/ 7497524 w 11830043"/>
              <a:gd name="connsiteY6461" fmla="*/ 492310 h 6533995"/>
              <a:gd name="connsiteX6462" fmla="*/ 7487803 w 11830043"/>
              <a:gd name="connsiteY6462" fmla="*/ 502097 h 6533995"/>
              <a:gd name="connsiteX6463" fmla="*/ 7478019 w 11830043"/>
              <a:gd name="connsiteY6463" fmla="*/ 492310 h 6533995"/>
              <a:gd name="connsiteX6464" fmla="*/ 7487803 w 11830043"/>
              <a:gd name="connsiteY6464" fmla="*/ 482586 h 6533995"/>
              <a:gd name="connsiteX6465" fmla="*/ 7729032 w 11830043"/>
              <a:gd name="connsiteY6465" fmla="*/ 482583 h 6533995"/>
              <a:gd name="connsiteX6466" fmla="*/ 7738753 w 11830043"/>
              <a:gd name="connsiteY6466" fmla="*/ 492307 h 6533995"/>
              <a:gd name="connsiteX6467" fmla="*/ 7729032 w 11830043"/>
              <a:gd name="connsiteY6467" fmla="*/ 502094 h 6533995"/>
              <a:gd name="connsiteX6468" fmla="*/ 7719249 w 11830043"/>
              <a:gd name="connsiteY6468" fmla="*/ 492307 h 6533995"/>
              <a:gd name="connsiteX6469" fmla="*/ 7729032 w 11830043"/>
              <a:gd name="connsiteY6469" fmla="*/ 482583 h 6533995"/>
              <a:gd name="connsiteX6470" fmla="*/ 7970260 w 11830043"/>
              <a:gd name="connsiteY6470" fmla="*/ 482581 h 6533995"/>
              <a:gd name="connsiteX6471" fmla="*/ 7980044 w 11830043"/>
              <a:gd name="connsiteY6471" fmla="*/ 492305 h 6533995"/>
              <a:gd name="connsiteX6472" fmla="*/ 7970260 w 11830043"/>
              <a:gd name="connsiteY6472" fmla="*/ 502092 h 6533995"/>
              <a:gd name="connsiteX6473" fmla="*/ 7960477 w 11830043"/>
              <a:gd name="connsiteY6473" fmla="*/ 492305 h 6533995"/>
              <a:gd name="connsiteX6474" fmla="*/ 7970260 w 11830043"/>
              <a:gd name="connsiteY6474" fmla="*/ 482581 h 6533995"/>
              <a:gd name="connsiteX6475" fmla="*/ 8211553 w 11830043"/>
              <a:gd name="connsiteY6475" fmla="*/ 482578 h 6533995"/>
              <a:gd name="connsiteX6476" fmla="*/ 8221273 w 11830043"/>
              <a:gd name="connsiteY6476" fmla="*/ 492303 h 6533995"/>
              <a:gd name="connsiteX6477" fmla="*/ 8211553 w 11830043"/>
              <a:gd name="connsiteY6477" fmla="*/ 502089 h 6533995"/>
              <a:gd name="connsiteX6478" fmla="*/ 8201769 w 11830043"/>
              <a:gd name="connsiteY6478" fmla="*/ 492303 h 6533995"/>
              <a:gd name="connsiteX6479" fmla="*/ 8211553 w 11830043"/>
              <a:gd name="connsiteY6479" fmla="*/ 482578 h 6533995"/>
              <a:gd name="connsiteX6480" fmla="*/ 8452781 w 11830043"/>
              <a:gd name="connsiteY6480" fmla="*/ 482576 h 6533995"/>
              <a:gd name="connsiteX6481" fmla="*/ 8462566 w 11830043"/>
              <a:gd name="connsiteY6481" fmla="*/ 492300 h 6533995"/>
              <a:gd name="connsiteX6482" fmla="*/ 8452781 w 11830043"/>
              <a:gd name="connsiteY6482" fmla="*/ 502087 h 6533995"/>
              <a:gd name="connsiteX6483" fmla="*/ 8443061 w 11830043"/>
              <a:gd name="connsiteY6483" fmla="*/ 492300 h 6533995"/>
              <a:gd name="connsiteX6484" fmla="*/ 8452781 w 11830043"/>
              <a:gd name="connsiteY6484" fmla="*/ 482576 h 6533995"/>
              <a:gd name="connsiteX6485" fmla="*/ 8694009 w 11830043"/>
              <a:gd name="connsiteY6485" fmla="*/ 482574 h 6533995"/>
              <a:gd name="connsiteX6486" fmla="*/ 8703730 w 11830043"/>
              <a:gd name="connsiteY6486" fmla="*/ 492298 h 6533995"/>
              <a:gd name="connsiteX6487" fmla="*/ 8694009 w 11830043"/>
              <a:gd name="connsiteY6487" fmla="*/ 502085 h 6533995"/>
              <a:gd name="connsiteX6488" fmla="*/ 8684289 w 11830043"/>
              <a:gd name="connsiteY6488" fmla="*/ 492298 h 6533995"/>
              <a:gd name="connsiteX6489" fmla="*/ 8694009 w 11830043"/>
              <a:gd name="connsiteY6489" fmla="*/ 482574 h 6533995"/>
              <a:gd name="connsiteX6490" fmla="*/ 8935237 w 11830043"/>
              <a:gd name="connsiteY6490" fmla="*/ 482571 h 6533995"/>
              <a:gd name="connsiteX6491" fmla="*/ 8944958 w 11830043"/>
              <a:gd name="connsiteY6491" fmla="*/ 492295 h 6533995"/>
              <a:gd name="connsiteX6492" fmla="*/ 8935237 w 11830043"/>
              <a:gd name="connsiteY6492" fmla="*/ 502082 h 6533995"/>
              <a:gd name="connsiteX6493" fmla="*/ 8925454 w 11830043"/>
              <a:gd name="connsiteY6493" fmla="*/ 492295 h 6533995"/>
              <a:gd name="connsiteX6494" fmla="*/ 8935237 w 11830043"/>
              <a:gd name="connsiteY6494" fmla="*/ 482571 h 6533995"/>
              <a:gd name="connsiteX6495" fmla="*/ 9176467 w 11830043"/>
              <a:gd name="connsiteY6495" fmla="*/ 482569 h 6533995"/>
              <a:gd name="connsiteX6496" fmla="*/ 9186187 w 11830043"/>
              <a:gd name="connsiteY6496" fmla="*/ 492293 h 6533995"/>
              <a:gd name="connsiteX6497" fmla="*/ 9176467 w 11830043"/>
              <a:gd name="connsiteY6497" fmla="*/ 502080 h 6533995"/>
              <a:gd name="connsiteX6498" fmla="*/ 9166683 w 11830043"/>
              <a:gd name="connsiteY6498" fmla="*/ 492293 h 6533995"/>
              <a:gd name="connsiteX6499" fmla="*/ 9176467 w 11830043"/>
              <a:gd name="connsiteY6499" fmla="*/ 482569 h 6533995"/>
              <a:gd name="connsiteX6500" fmla="*/ 9417695 w 11830043"/>
              <a:gd name="connsiteY6500" fmla="*/ 482566 h 6533995"/>
              <a:gd name="connsiteX6501" fmla="*/ 9427416 w 11830043"/>
              <a:gd name="connsiteY6501" fmla="*/ 492290 h 6533995"/>
              <a:gd name="connsiteX6502" fmla="*/ 9417695 w 11830043"/>
              <a:gd name="connsiteY6502" fmla="*/ 502077 h 6533995"/>
              <a:gd name="connsiteX6503" fmla="*/ 9407911 w 11830043"/>
              <a:gd name="connsiteY6503" fmla="*/ 492290 h 6533995"/>
              <a:gd name="connsiteX6504" fmla="*/ 9417695 w 11830043"/>
              <a:gd name="connsiteY6504" fmla="*/ 482566 h 6533995"/>
              <a:gd name="connsiteX6505" fmla="*/ 9649203 w 11830043"/>
              <a:gd name="connsiteY6505" fmla="*/ 241375 h 6533995"/>
              <a:gd name="connsiteX6506" fmla="*/ 9658923 w 11830043"/>
              <a:gd name="connsiteY6506" fmla="*/ 251099 h 6533995"/>
              <a:gd name="connsiteX6507" fmla="*/ 9649203 w 11830043"/>
              <a:gd name="connsiteY6507" fmla="*/ 260886 h 6533995"/>
              <a:gd name="connsiteX6508" fmla="*/ 9639483 w 11830043"/>
              <a:gd name="connsiteY6508" fmla="*/ 251099 h 6533995"/>
              <a:gd name="connsiteX6509" fmla="*/ 9649203 w 11830043"/>
              <a:gd name="connsiteY6509" fmla="*/ 241375 h 6533995"/>
              <a:gd name="connsiteX6510" fmla="*/ 9890432 w 11830043"/>
              <a:gd name="connsiteY6510" fmla="*/ 241373 h 6533995"/>
              <a:gd name="connsiteX6511" fmla="*/ 9900152 w 11830043"/>
              <a:gd name="connsiteY6511" fmla="*/ 251097 h 6533995"/>
              <a:gd name="connsiteX6512" fmla="*/ 9890432 w 11830043"/>
              <a:gd name="connsiteY6512" fmla="*/ 260884 h 6533995"/>
              <a:gd name="connsiteX6513" fmla="*/ 9880648 w 11830043"/>
              <a:gd name="connsiteY6513" fmla="*/ 251097 h 6533995"/>
              <a:gd name="connsiteX6514" fmla="*/ 9890432 w 11830043"/>
              <a:gd name="connsiteY6514" fmla="*/ 241373 h 6533995"/>
              <a:gd name="connsiteX6515" fmla="*/ 10131660 w 11830043"/>
              <a:gd name="connsiteY6515" fmla="*/ 241370 h 6533995"/>
              <a:gd name="connsiteX6516" fmla="*/ 10141444 w 11830043"/>
              <a:gd name="connsiteY6516" fmla="*/ 251094 h 6533995"/>
              <a:gd name="connsiteX6517" fmla="*/ 10131660 w 11830043"/>
              <a:gd name="connsiteY6517" fmla="*/ 260881 h 6533995"/>
              <a:gd name="connsiteX6518" fmla="*/ 10121940 w 11830043"/>
              <a:gd name="connsiteY6518" fmla="*/ 251094 h 6533995"/>
              <a:gd name="connsiteX6519" fmla="*/ 10131660 w 11830043"/>
              <a:gd name="connsiteY6519" fmla="*/ 241370 h 6533995"/>
              <a:gd name="connsiteX6520" fmla="*/ 10372888 w 11830043"/>
              <a:gd name="connsiteY6520" fmla="*/ 241368 h 6533995"/>
              <a:gd name="connsiteX6521" fmla="*/ 10382673 w 11830043"/>
              <a:gd name="connsiteY6521" fmla="*/ 251092 h 6533995"/>
              <a:gd name="connsiteX6522" fmla="*/ 10372888 w 11830043"/>
              <a:gd name="connsiteY6522" fmla="*/ 260879 h 6533995"/>
              <a:gd name="connsiteX6523" fmla="*/ 10363168 w 11830043"/>
              <a:gd name="connsiteY6523" fmla="*/ 251092 h 6533995"/>
              <a:gd name="connsiteX6524" fmla="*/ 10372888 w 11830043"/>
              <a:gd name="connsiteY6524" fmla="*/ 241368 h 6533995"/>
              <a:gd name="connsiteX6525" fmla="*/ 10614116 w 11830043"/>
              <a:gd name="connsiteY6525" fmla="*/ 241365 h 6533995"/>
              <a:gd name="connsiteX6526" fmla="*/ 10623901 w 11830043"/>
              <a:gd name="connsiteY6526" fmla="*/ 251089 h 6533995"/>
              <a:gd name="connsiteX6527" fmla="*/ 10614116 w 11830043"/>
              <a:gd name="connsiteY6527" fmla="*/ 260876 h 6533995"/>
              <a:gd name="connsiteX6528" fmla="*/ 10604396 w 11830043"/>
              <a:gd name="connsiteY6528" fmla="*/ 251089 h 6533995"/>
              <a:gd name="connsiteX6529" fmla="*/ 10614116 w 11830043"/>
              <a:gd name="connsiteY6529" fmla="*/ 241365 h 6533995"/>
              <a:gd name="connsiteX6530" fmla="*/ 10855345 w 11830043"/>
              <a:gd name="connsiteY6530" fmla="*/ 241363 h 6533995"/>
              <a:gd name="connsiteX6531" fmla="*/ 10865065 w 11830043"/>
              <a:gd name="connsiteY6531" fmla="*/ 251087 h 6533995"/>
              <a:gd name="connsiteX6532" fmla="*/ 10855345 w 11830043"/>
              <a:gd name="connsiteY6532" fmla="*/ 260873 h 6533995"/>
              <a:gd name="connsiteX6533" fmla="*/ 10845625 w 11830043"/>
              <a:gd name="connsiteY6533" fmla="*/ 251087 h 6533995"/>
              <a:gd name="connsiteX6534" fmla="*/ 10855345 w 11830043"/>
              <a:gd name="connsiteY6534" fmla="*/ 241363 h 6533995"/>
              <a:gd name="connsiteX6535" fmla="*/ 11096574 w 11830043"/>
              <a:gd name="connsiteY6535" fmla="*/ 241360 h 6533995"/>
              <a:gd name="connsiteX6536" fmla="*/ 11106294 w 11830043"/>
              <a:gd name="connsiteY6536" fmla="*/ 251084 h 6533995"/>
              <a:gd name="connsiteX6537" fmla="*/ 11096574 w 11830043"/>
              <a:gd name="connsiteY6537" fmla="*/ 260871 h 6533995"/>
              <a:gd name="connsiteX6538" fmla="*/ 11086790 w 11830043"/>
              <a:gd name="connsiteY6538" fmla="*/ 251084 h 6533995"/>
              <a:gd name="connsiteX6539" fmla="*/ 11096574 w 11830043"/>
              <a:gd name="connsiteY6539" fmla="*/ 241360 h 6533995"/>
              <a:gd name="connsiteX6540" fmla="*/ 11337802 w 11830043"/>
              <a:gd name="connsiteY6540" fmla="*/ 241358 h 6533995"/>
              <a:gd name="connsiteX6541" fmla="*/ 11347587 w 11830043"/>
              <a:gd name="connsiteY6541" fmla="*/ 251081 h 6533995"/>
              <a:gd name="connsiteX6542" fmla="*/ 11337802 w 11830043"/>
              <a:gd name="connsiteY6542" fmla="*/ 260868 h 6533995"/>
              <a:gd name="connsiteX6543" fmla="*/ 11328082 w 11830043"/>
              <a:gd name="connsiteY6543" fmla="*/ 251081 h 6533995"/>
              <a:gd name="connsiteX6544" fmla="*/ 11337802 w 11830043"/>
              <a:gd name="connsiteY6544" fmla="*/ 241358 h 6533995"/>
              <a:gd name="connsiteX6545" fmla="*/ 11579030 w 11830043"/>
              <a:gd name="connsiteY6545" fmla="*/ 241355 h 6533995"/>
              <a:gd name="connsiteX6546" fmla="*/ 11588815 w 11830043"/>
              <a:gd name="connsiteY6546" fmla="*/ 251079 h 6533995"/>
              <a:gd name="connsiteX6547" fmla="*/ 11579030 w 11830043"/>
              <a:gd name="connsiteY6547" fmla="*/ 260866 h 6533995"/>
              <a:gd name="connsiteX6548" fmla="*/ 11569310 w 11830043"/>
              <a:gd name="connsiteY6548" fmla="*/ 251079 h 6533995"/>
              <a:gd name="connsiteX6549" fmla="*/ 11579030 w 11830043"/>
              <a:gd name="connsiteY6549" fmla="*/ 241355 h 6533995"/>
              <a:gd name="connsiteX6550" fmla="*/ 11820259 w 11830043"/>
              <a:gd name="connsiteY6550" fmla="*/ 241352 h 6533995"/>
              <a:gd name="connsiteX6551" fmla="*/ 11830043 w 11830043"/>
              <a:gd name="connsiteY6551" fmla="*/ 251076 h 6533995"/>
              <a:gd name="connsiteX6552" fmla="*/ 11820259 w 11830043"/>
              <a:gd name="connsiteY6552" fmla="*/ 260863 h 6533995"/>
              <a:gd name="connsiteX6553" fmla="*/ 11810539 w 11830043"/>
              <a:gd name="connsiteY6553" fmla="*/ 251076 h 6533995"/>
              <a:gd name="connsiteX6554" fmla="*/ 11820259 w 11830043"/>
              <a:gd name="connsiteY6554" fmla="*/ 241352 h 6533995"/>
              <a:gd name="connsiteX6555" fmla="*/ 9720 w 11830043"/>
              <a:gd name="connsiteY6555" fmla="*/ 241350 h 6533995"/>
              <a:gd name="connsiteX6556" fmla="*/ 19504 w 11830043"/>
              <a:gd name="connsiteY6556" fmla="*/ 251074 h 6533995"/>
              <a:gd name="connsiteX6557" fmla="*/ 9720 w 11830043"/>
              <a:gd name="connsiteY6557" fmla="*/ 260861 h 6533995"/>
              <a:gd name="connsiteX6558" fmla="*/ 0 w 11830043"/>
              <a:gd name="connsiteY6558" fmla="*/ 251074 h 6533995"/>
              <a:gd name="connsiteX6559" fmla="*/ 9720 w 11830043"/>
              <a:gd name="connsiteY6559" fmla="*/ 241350 h 6533995"/>
              <a:gd name="connsiteX6560" fmla="*/ 251003 w 11830043"/>
              <a:gd name="connsiteY6560" fmla="*/ 241347 h 6533995"/>
              <a:gd name="connsiteX6561" fmla="*/ 260787 w 11830043"/>
              <a:gd name="connsiteY6561" fmla="*/ 251071 h 6533995"/>
              <a:gd name="connsiteX6562" fmla="*/ 251003 w 11830043"/>
              <a:gd name="connsiteY6562" fmla="*/ 260858 h 6533995"/>
              <a:gd name="connsiteX6563" fmla="*/ 241283 w 11830043"/>
              <a:gd name="connsiteY6563" fmla="*/ 251071 h 6533995"/>
              <a:gd name="connsiteX6564" fmla="*/ 251003 w 11830043"/>
              <a:gd name="connsiteY6564" fmla="*/ 241347 h 6533995"/>
              <a:gd name="connsiteX6565" fmla="*/ 492223 w 11830043"/>
              <a:gd name="connsiteY6565" fmla="*/ 241345 h 6533995"/>
              <a:gd name="connsiteX6566" fmla="*/ 501943 w 11830043"/>
              <a:gd name="connsiteY6566" fmla="*/ 251069 h 6533995"/>
              <a:gd name="connsiteX6567" fmla="*/ 492223 w 11830043"/>
              <a:gd name="connsiteY6567" fmla="*/ 260856 h 6533995"/>
              <a:gd name="connsiteX6568" fmla="*/ 482439 w 11830043"/>
              <a:gd name="connsiteY6568" fmla="*/ 251069 h 6533995"/>
              <a:gd name="connsiteX6569" fmla="*/ 492223 w 11830043"/>
              <a:gd name="connsiteY6569" fmla="*/ 241345 h 6533995"/>
              <a:gd name="connsiteX6570" fmla="*/ 733444 w 11830043"/>
              <a:gd name="connsiteY6570" fmla="*/ 241342 h 6533995"/>
              <a:gd name="connsiteX6571" fmla="*/ 743163 w 11830043"/>
              <a:gd name="connsiteY6571" fmla="*/ 251066 h 6533995"/>
              <a:gd name="connsiteX6572" fmla="*/ 733444 w 11830043"/>
              <a:gd name="connsiteY6572" fmla="*/ 260853 h 6533995"/>
              <a:gd name="connsiteX6573" fmla="*/ 723660 w 11830043"/>
              <a:gd name="connsiteY6573" fmla="*/ 251066 h 6533995"/>
              <a:gd name="connsiteX6574" fmla="*/ 733444 w 11830043"/>
              <a:gd name="connsiteY6574" fmla="*/ 241342 h 6533995"/>
              <a:gd name="connsiteX6575" fmla="*/ 974664 w 11830043"/>
              <a:gd name="connsiteY6575" fmla="*/ 241340 h 6533995"/>
              <a:gd name="connsiteX6576" fmla="*/ 984447 w 11830043"/>
              <a:gd name="connsiteY6576" fmla="*/ 251064 h 6533995"/>
              <a:gd name="connsiteX6577" fmla="*/ 974664 w 11830043"/>
              <a:gd name="connsiteY6577" fmla="*/ 260851 h 6533995"/>
              <a:gd name="connsiteX6578" fmla="*/ 964944 w 11830043"/>
              <a:gd name="connsiteY6578" fmla="*/ 251064 h 6533995"/>
              <a:gd name="connsiteX6579" fmla="*/ 974664 w 11830043"/>
              <a:gd name="connsiteY6579" fmla="*/ 241340 h 6533995"/>
              <a:gd name="connsiteX6580" fmla="*/ 1215884 w 11830043"/>
              <a:gd name="connsiteY6580" fmla="*/ 241337 h 6533995"/>
              <a:gd name="connsiteX6581" fmla="*/ 1225668 w 11830043"/>
              <a:gd name="connsiteY6581" fmla="*/ 251061 h 6533995"/>
              <a:gd name="connsiteX6582" fmla="*/ 1215884 w 11830043"/>
              <a:gd name="connsiteY6582" fmla="*/ 260848 h 6533995"/>
              <a:gd name="connsiteX6583" fmla="*/ 1206164 w 11830043"/>
              <a:gd name="connsiteY6583" fmla="*/ 251061 h 6533995"/>
              <a:gd name="connsiteX6584" fmla="*/ 1215884 w 11830043"/>
              <a:gd name="connsiteY6584" fmla="*/ 241337 h 6533995"/>
              <a:gd name="connsiteX6585" fmla="*/ 1457105 w 11830043"/>
              <a:gd name="connsiteY6585" fmla="*/ 241335 h 6533995"/>
              <a:gd name="connsiteX6586" fmla="*/ 1466825 w 11830043"/>
              <a:gd name="connsiteY6586" fmla="*/ 251059 h 6533995"/>
              <a:gd name="connsiteX6587" fmla="*/ 1457105 w 11830043"/>
              <a:gd name="connsiteY6587" fmla="*/ 260846 h 6533995"/>
              <a:gd name="connsiteX6588" fmla="*/ 1447321 w 11830043"/>
              <a:gd name="connsiteY6588" fmla="*/ 251059 h 6533995"/>
              <a:gd name="connsiteX6589" fmla="*/ 1457105 w 11830043"/>
              <a:gd name="connsiteY6589" fmla="*/ 241335 h 6533995"/>
              <a:gd name="connsiteX6590" fmla="*/ 1698330 w 11830043"/>
              <a:gd name="connsiteY6590" fmla="*/ 241332 h 6533995"/>
              <a:gd name="connsiteX6591" fmla="*/ 1708116 w 11830043"/>
              <a:gd name="connsiteY6591" fmla="*/ 251056 h 6533995"/>
              <a:gd name="connsiteX6592" fmla="*/ 1698330 w 11830043"/>
              <a:gd name="connsiteY6592" fmla="*/ 260843 h 6533995"/>
              <a:gd name="connsiteX6593" fmla="*/ 1688545 w 11830043"/>
              <a:gd name="connsiteY6593" fmla="*/ 251056 h 6533995"/>
              <a:gd name="connsiteX6594" fmla="*/ 1698330 w 11830043"/>
              <a:gd name="connsiteY6594" fmla="*/ 241332 h 6533995"/>
              <a:gd name="connsiteX6595" fmla="*/ 1939580 w 11830043"/>
              <a:gd name="connsiteY6595" fmla="*/ 241330 h 6533995"/>
              <a:gd name="connsiteX6596" fmla="*/ 1949362 w 11830043"/>
              <a:gd name="connsiteY6596" fmla="*/ 251054 h 6533995"/>
              <a:gd name="connsiteX6597" fmla="*/ 1939580 w 11830043"/>
              <a:gd name="connsiteY6597" fmla="*/ 260841 h 6533995"/>
              <a:gd name="connsiteX6598" fmla="*/ 1929858 w 11830043"/>
              <a:gd name="connsiteY6598" fmla="*/ 251054 h 6533995"/>
              <a:gd name="connsiteX6599" fmla="*/ 1939580 w 11830043"/>
              <a:gd name="connsiteY6599" fmla="*/ 241330 h 6533995"/>
              <a:gd name="connsiteX6600" fmla="*/ 2180788 w 11830043"/>
              <a:gd name="connsiteY6600" fmla="*/ 241327 h 6533995"/>
              <a:gd name="connsiteX6601" fmla="*/ 2190577 w 11830043"/>
              <a:gd name="connsiteY6601" fmla="*/ 251051 h 6533995"/>
              <a:gd name="connsiteX6602" fmla="*/ 2180788 w 11830043"/>
              <a:gd name="connsiteY6602" fmla="*/ 260838 h 6533995"/>
              <a:gd name="connsiteX6603" fmla="*/ 2171080 w 11830043"/>
              <a:gd name="connsiteY6603" fmla="*/ 251051 h 6533995"/>
              <a:gd name="connsiteX6604" fmla="*/ 2180788 w 11830043"/>
              <a:gd name="connsiteY6604" fmla="*/ 241327 h 6533995"/>
              <a:gd name="connsiteX6605" fmla="*/ 2422035 w 11830043"/>
              <a:gd name="connsiteY6605" fmla="*/ 241325 h 6533995"/>
              <a:gd name="connsiteX6606" fmla="*/ 2431751 w 11830043"/>
              <a:gd name="connsiteY6606" fmla="*/ 251049 h 6533995"/>
              <a:gd name="connsiteX6607" fmla="*/ 2422035 w 11830043"/>
              <a:gd name="connsiteY6607" fmla="*/ 260836 h 6533995"/>
              <a:gd name="connsiteX6608" fmla="*/ 2412254 w 11830043"/>
              <a:gd name="connsiteY6608" fmla="*/ 251049 h 6533995"/>
              <a:gd name="connsiteX6609" fmla="*/ 2422035 w 11830043"/>
              <a:gd name="connsiteY6609" fmla="*/ 241325 h 6533995"/>
              <a:gd name="connsiteX6610" fmla="*/ 2663272 w 11830043"/>
              <a:gd name="connsiteY6610" fmla="*/ 241322 h 6533995"/>
              <a:gd name="connsiteX6611" fmla="*/ 2672996 w 11830043"/>
              <a:gd name="connsiteY6611" fmla="*/ 251046 h 6533995"/>
              <a:gd name="connsiteX6612" fmla="*/ 2663272 w 11830043"/>
              <a:gd name="connsiteY6612" fmla="*/ 260833 h 6533995"/>
              <a:gd name="connsiteX6613" fmla="*/ 2653489 w 11830043"/>
              <a:gd name="connsiteY6613" fmla="*/ 251046 h 6533995"/>
              <a:gd name="connsiteX6614" fmla="*/ 2663272 w 11830043"/>
              <a:gd name="connsiteY6614" fmla="*/ 241322 h 6533995"/>
              <a:gd name="connsiteX6615" fmla="*/ 2904569 w 11830043"/>
              <a:gd name="connsiteY6615" fmla="*/ 241319 h 6533995"/>
              <a:gd name="connsiteX6616" fmla="*/ 2914352 w 11830043"/>
              <a:gd name="connsiteY6616" fmla="*/ 251044 h 6533995"/>
              <a:gd name="connsiteX6617" fmla="*/ 2904569 w 11830043"/>
              <a:gd name="connsiteY6617" fmla="*/ 260830 h 6533995"/>
              <a:gd name="connsiteX6618" fmla="*/ 2894788 w 11830043"/>
              <a:gd name="connsiteY6618" fmla="*/ 251044 h 6533995"/>
              <a:gd name="connsiteX6619" fmla="*/ 2904569 w 11830043"/>
              <a:gd name="connsiteY6619" fmla="*/ 241319 h 6533995"/>
              <a:gd name="connsiteX6620" fmla="*/ 3145749 w 11830043"/>
              <a:gd name="connsiteY6620" fmla="*/ 241317 h 6533995"/>
              <a:gd name="connsiteX6621" fmla="*/ 3155530 w 11830043"/>
              <a:gd name="connsiteY6621" fmla="*/ 251041 h 6533995"/>
              <a:gd name="connsiteX6622" fmla="*/ 3145749 w 11830043"/>
              <a:gd name="connsiteY6622" fmla="*/ 260828 h 6533995"/>
              <a:gd name="connsiteX6623" fmla="*/ 3136030 w 11830043"/>
              <a:gd name="connsiteY6623" fmla="*/ 251041 h 6533995"/>
              <a:gd name="connsiteX6624" fmla="*/ 3145749 w 11830043"/>
              <a:gd name="connsiteY6624" fmla="*/ 241317 h 6533995"/>
              <a:gd name="connsiteX6625" fmla="*/ 3386956 w 11830043"/>
              <a:gd name="connsiteY6625" fmla="*/ 241314 h 6533995"/>
              <a:gd name="connsiteX6626" fmla="*/ 3396742 w 11830043"/>
              <a:gd name="connsiteY6626" fmla="*/ 251038 h 6533995"/>
              <a:gd name="connsiteX6627" fmla="*/ 3386956 w 11830043"/>
              <a:gd name="connsiteY6627" fmla="*/ 260825 h 6533995"/>
              <a:gd name="connsiteX6628" fmla="*/ 3377235 w 11830043"/>
              <a:gd name="connsiteY6628" fmla="*/ 251038 h 6533995"/>
              <a:gd name="connsiteX6629" fmla="*/ 3386956 w 11830043"/>
              <a:gd name="connsiteY6629" fmla="*/ 241314 h 6533995"/>
              <a:gd name="connsiteX6630" fmla="*/ 3628209 w 11830043"/>
              <a:gd name="connsiteY6630" fmla="*/ 241312 h 6533995"/>
              <a:gd name="connsiteX6631" fmla="*/ 3637930 w 11830043"/>
              <a:gd name="connsiteY6631" fmla="*/ 251036 h 6533995"/>
              <a:gd name="connsiteX6632" fmla="*/ 3628209 w 11830043"/>
              <a:gd name="connsiteY6632" fmla="*/ 260823 h 6533995"/>
              <a:gd name="connsiteX6633" fmla="*/ 3618428 w 11830043"/>
              <a:gd name="connsiteY6633" fmla="*/ 251036 h 6533995"/>
              <a:gd name="connsiteX6634" fmla="*/ 3628209 w 11830043"/>
              <a:gd name="connsiteY6634" fmla="*/ 241312 h 6533995"/>
              <a:gd name="connsiteX6635" fmla="*/ 3869427 w 11830043"/>
              <a:gd name="connsiteY6635" fmla="*/ 241309 h 6533995"/>
              <a:gd name="connsiteX6636" fmla="*/ 3879147 w 11830043"/>
              <a:gd name="connsiteY6636" fmla="*/ 251033 h 6533995"/>
              <a:gd name="connsiteX6637" fmla="*/ 3869427 w 11830043"/>
              <a:gd name="connsiteY6637" fmla="*/ 260820 h 6533995"/>
              <a:gd name="connsiteX6638" fmla="*/ 3859645 w 11830043"/>
              <a:gd name="connsiteY6638" fmla="*/ 251033 h 6533995"/>
              <a:gd name="connsiteX6639" fmla="*/ 3869427 w 11830043"/>
              <a:gd name="connsiteY6639" fmla="*/ 241309 h 6533995"/>
              <a:gd name="connsiteX6640" fmla="*/ 4110581 w 11830043"/>
              <a:gd name="connsiteY6640" fmla="*/ 241307 h 6533995"/>
              <a:gd name="connsiteX6641" fmla="*/ 4120362 w 11830043"/>
              <a:gd name="connsiteY6641" fmla="*/ 251031 h 6533995"/>
              <a:gd name="connsiteX6642" fmla="*/ 4110581 w 11830043"/>
              <a:gd name="connsiteY6642" fmla="*/ 260818 h 6533995"/>
              <a:gd name="connsiteX6643" fmla="*/ 4100797 w 11830043"/>
              <a:gd name="connsiteY6643" fmla="*/ 251031 h 6533995"/>
              <a:gd name="connsiteX6644" fmla="*/ 4110581 w 11830043"/>
              <a:gd name="connsiteY6644" fmla="*/ 241307 h 6533995"/>
              <a:gd name="connsiteX6645" fmla="*/ 4351806 w 11830043"/>
              <a:gd name="connsiteY6645" fmla="*/ 241304 h 6533995"/>
              <a:gd name="connsiteX6646" fmla="*/ 4361580 w 11830043"/>
              <a:gd name="connsiteY6646" fmla="*/ 251028 h 6533995"/>
              <a:gd name="connsiteX6647" fmla="*/ 4351806 w 11830043"/>
              <a:gd name="connsiteY6647" fmla="*/ 260815 h 6533995"/>
              <a:gd name="connsiteX6648" fmla="*/ 4342006 w 11830043"/>
              <a:gd name="connsiteY6648" fmla="*/ 251028 h 6533995"/>
              <a:gd name="connsiteX6649" fmla="*/ 4351806 w 11830043"/>
              <a:gd name="connsiteY6649" fmla="*/ 241304 h 6533995"/>
              <a:gd name="connsiteX6650" fmla="*/ 4593017 w 11830043"/>
              <a:gd name="connsiteY6650" fmla="*/ 241302 h 6533995"/>
              <a:gd name="connsiteX6651" fmla="*/ 4602795 w 11830043"/>
              <a:gd name="connsiteY6651" fmla="*/ 251026 h 6533995"/>
              <a:gd name="connsiteX6652" fmla="*/ 4593017 w 11830043"/>
              <a:gd name="connsiteY6652" fmla="*/ 260813 h 6533995"/>
              <a:gd name="connsiteX6653" fmla="*/ 4583304 w 11830043"/>
              <a:gd name="connsiteY6653" fmla="*/ 251026 h 6533995"/>
              <a:gd name="connsiteX6654" fmla="*/ 4593017 w 11830043"/>
              <a:gd name="connsiteY6654" fmla="*/ 241302 h 6533995"/>
              <a:gd name="connsiteX6655" fmla="*/ 4834252 w 11830043"/>
              <a:gd name="connsiteY6655" fmla="*/ 241299 h 6533995"/>
              <a:gd name="connsiteX6656" fmla="*/ 4844038 w 11830043"/>
              <a:gd name="connsiteY6656" fmla="*/ 251023 h 6533995"/>
              <a:gd name="connsiteX6657" fmla="*/ 4834252 w 11830043"/>
              <a:gd name="connsiteY6657" fmla="*/ 260810 h 6533995"/>
              <a:gd name="connsiteX6658" fmla="*/ 4824532 w 11830043"/>
              <a:gd name="connsiteY6658" fmla="*/ 251023 h 6533995"/>
              <a:gd name="connsiteX6659" fmla="*/ 4834252 w 11830043"/>
              <a:gd name="connsiteY6659" fmla="*/ 241299 h 6533995"/>
              <a:gd name="connsiteX6660" fmla="*/ 5075485 w 11830043"/>
              <a:gd name="connsiteY6660" fmla="*/ 241297 h 6533995"/>
              <a:gd name="connsiteX6661" fmla="*/ 5085201 w 11830043"/>
              <a:gd name="connsiteY6661" fmla="*/ 251021 h 6533995"/>
              <a:gd name="connsiteX6662" fmla="*/ 5075485 w 11830043"/>
              <a:gd name="connsiteY6662" fmla="*/ 260808 h 6533995"/>
              <a:gd name="connsiteX6663" fmla="*/ 5065704 w 11830043"/>
              <a:gd name="connsiteY6663" fmla="*/ 251021 h 6533995"/>
              <a:gd name="connsiteX6664" fmla="*/ 5075485 w 11830043"/>
              <a:gd name="connsiteY6664" fmla="*/ 241297 h 6533995"/>
              <a:gd name="connsiteX6665" fmla="*/ 5316710 w 11830043"/>
              <a:gd name="connsiteY6665" fmla="*/ 241294 h 6533995"/>
              <a:gd name="connsiteX6666" fmla="*/ 5326429 w 11830043"/>
              <a:gd name="connsiteY6666" fmla="*/ 251018 h 6533995"/>
              <a:gd name="connsiteX6667" fmla="*/ 5316710 w 11830043"/>
              <a:gd name="connsiteY6667" fmla="*/ 260805 h 6533995"/>
              <a:gd name="connsiteX6668" fmla="*/ 5306924 w 11830043"/>
              <a:gd name="connsiteY6668" fmla="*/ 251018 h 6533995"/>
              <a:gd name="connsiteX6669" fmla="*/ 5316710 w 11830043"/>
              <a:gd name="connsiteY6669" fmla="*/ 241294 h 6533995"/>
              <a:gd name="connsiteX6670" fmla="*/ 5557991 w 11830043"/>
              <a:gd name="connsiteY6670" fmla="*/ 241292 h 6533995"/>
              <a:gd name="connsiteX6671" fmla="*/ 5567774 w 11830043"/>
              <a:gd name="connsiteY6671" fmla="*/ 251016 h 6533995"/>
              <a:gd name="connsiteX6672" fmla="*/ 5557991 w 11830043"/>
              <a:gd name="connsiteY6672" fmla="*/ 260803 h 6533995"/>
              <a:gd name="connsiteX6673" fmla="*/ 5548208 w 11830043"/>
              <a:gd name="connsiteY6673" fmla="*/ 251016 h 6533995"/>
              <a:gd name="connsiteX6674" fmla="*/ 5557991 w 11830043"/>
              <a:gd name="connsiteY6674" fmla="*/ 241292 h 6533995"/>
              <a:gd name="connsiteX6675" fmla="*/ 5799205 w 11830043"/>
              <a:gd name="connsiteY6675" fmla="*/ 241289 h 6533995"/>
              <a:gd name="connsiteX6676" fmla="*/ 5808989 w 11830043"/>
              <a:gd name="connsiteY6676" fmla="*/ 251013 h 6533995"/>
              <a:gd name="connsiteX6677" fmla="*/ 5799205 w 11830043"/>
              <a:gd name="connsiteY6677" fmla="*/ 260800 h 6533995"/>
              <a:gd name="connsiteX6678" fmla="*/ 5789486 w 11830043"/>
              <a:gd name="connsiteY6678" fmla="*/ 251013 h 6533995"/>
              <a:gd name="connsiteX6679" fmla="*/ 5799205 w 11830043"/>
              <a:gd name="connsiteY6679" fmla="*/ 241289 h 6533995"/>
              <a:gd name="connsiteX6680" fmla="*/ 6040432 w 11830043"/>
              <a:gd name="connsiteY6680" fmla="*/ 241287 h 6533995"/>
              <a:gd name="connsiteX6681" fmla="*/ 6050216 w 11830043"/>
              <a:gd name="connsiteY6681" fmla="*/ 251011 h 6533995"/>
              <a:gd name="connsiteX6682" fmla="*/ 6040432 w 11830043"/>
              <a:gd name="connsiteY6682" fmla="*/ 260798 h 6533995"/>
              <a:gd name="connsiteX6683" fmla="*/ 6030712 w 11830043"/>
              <a:gd name="connsiteY6683" fmla="*/ 251011 h 6533995"/>
              <a:gd name="connsiteX6684" fmla="*/ 6040432 w 11830043"/>
              <a:gd name="connsiteY6684" fmla="*/ 241287 h 6533995"/>
              <a:gd name="connsiteX6685" fmla="*/ 6281661 w 11830043"/>
              <a:gd name="connsiteY6685" fmla="*/ 241284 h 6533995"/>
              <a:gd name="connsiteX6686" fmla="*/ 6291381 w 11830043"/>
              <a:gd name="connsiteY6686" fmla="*/ 251008 h 6533995"/>
              <a:gd name="connsiteX6687" fmla="*/ 6281661 w 11830043"/>
              <a:gd name="connsiteY6687" fmla="*/ 260795 h 6533995"/>
              <a:gd name="connsiteX6688" fmla="*/ 6271877 w 11830043"/>
              <a:gd name="connsiteY6688" fmla="*/ 251008 h 6533995"/>
              <a:gd name="connsiteX6689" fmla="*/ 6281661 w 11830043"/>
              <a:gd name="connsiteY6689" fmla="*/ 241284 h 6533995"/>
              <a:gd name="connsiteX6690" fmla="*/ 6522889 w 11830043"/>
              <a:gd name="connsiteY6690" fmla="*/ 241281 h 6533995"/>
              <a:gd name="connsiteX6691" fmla="*/ 6532610 w 11830043"/>
              <a:gd name="connsiteY6691" fmla="*/ 251006 h 6533995"/>
              <a:gd name="connsiteX6692" fmla="*/ 6522889 w 11830043"/>
              <a:gd name="connsiteY6692" fmla="*/ 260792 h 6533995"/>
              <a:gd name="connsiteX6693" fmla="*/ 6513105 w 11830043"/>
              <a:gd name="connsiteY6693" fmla="*/ 251006 h 6533995"/>
              <a:gd name="connsiteX6694" fmla="*/ 6522889 w 11830043"/>
              <a:gd name="connsiteY6694" fmla="*/ 241281 h 6533995"/>
              <a:gd name="connsiteX6695" fmla="*/ 6764118 w 11830043"/>
              <a:gd name="connsiteY6695" fmla="*/ 241279 h 6533995"/>
              <a:gd name="connsiteX6696" fmla="*/ 6773902 w 11830043"/>
              <a:gd name="connsiteY6696" fmla="*/ 251003 h 6533995"/>
              <a:gd name="connsiteX6697" fmla="*/ 6764118 w 11830043"/>
              <a:gd name="connsiteY6697" fmla="*/ 260790 h 6533995"/>
              <a:gd name="connsiteX6698" fmla="*/ 6754335 w 11830043"/>
              <a:gd name="connsiteY6698" fmla="*/ 251003 h 6533995"/>
              <a:gd name="connsiteX6699" fmla="*/ 6764118 w 11830043"/>
              <a:gd name="connsiteY6699" fmla="*/ 241279 h 6533995"/>
              <a:gd name="connsiteX6700" fmla="*/ 7005346 w 11830043"/>
              <a:gd name="connsiteY6700" fmla="*/ 241276 h 6533995"/>
              <a:gd name="connsiteX6701" fmla="*/ 7015130 w 11830043"/>
              <a:gd name="connsiteY6701" fmla="*/ 251000 h 6533995"/>
              <a:gd name="connsiteX6702" fmla="*/ 7005346 w 11830043"/>
              <a:gd name="connsiteY6702" fmla="*/ 260787 h 6533995"/>
              <a:gd name="connsiteX6703" fmla="*/ 6995626 w 11830043"/>
              <a:gd name="connsiteY6703" fmla="*/ 251000 h 6533995"/>
              <a:gd name="connsiteX6704" fmla="*/ 7005346 w 11830043"/>
              <a:gd name="connsiteY6704" fmla="*/ 241276 h 6533995"/>
              <a:gd name="connsiteX6705" fmla="*/ 7246575 w 11830043"/>
              <a:gd name="connsiteY6705" fmla="*/ 241274 h 6533995"/>
              <a:gd name="connsiteX6706" fmla="*/ 7256359 w 11830043"/>
              <a:gd name="connsiteY6706" fmla="*/ 250998 h 6533995"/>
              <a:gd name="connsiteX6707" fmla="*/ 7246575 w 11830043"/>
              <a:gd name="connsiteY6707" fmla="*/ 260785 h 6533995"/>
              <a:gd name="connsiteX6708" fmla="*/ 7236855 w 11830043"/>
              <a:gd name="connsiteY6708" fmla="*/ 250998 h 6533995"/>
              <a:gd name="connsiteX6709" fmla="*/ 7246575 w 11830043"/>
              <a:gd name="connsiteY6709" fmla="*/ 241274 h 6533995"/>
              <a:gd name="connsiteX6710" fmla="*/ 7487803 w 11830043"/>
              <a:gd name="connsiteY6710" fmla="*/ 241271 h 6533995"/>
              <a:gd name="connsiteX6711" fmla="*/ 7497524 w 11830043"/>
              <a:gd name="connsiteY6711" fmla="*/ 250995 h 6533995"/>
              <a:gd name="connsiteX6712" fmla="*/ 7487803 w 11830043"/>
              <a:gd name="connsiteY6712" fmla="*/ 260782 h 6533995"/>
              <a:gd name="connsiteX6713" fmla="*/ 7478019 w 11830043"/>
              <a:gd name="connsiteY6713" fmla="*/ 250995 h 6533995"/>
              <a:gd name="connsiteX6714" fmla="*/ 7487803 w 11830043"/>
              <a:gd name="connsiteY6714" fmla="*/ 241271 h 6533995"/>
              <a:gd name="connsiteX6715" fmla="*/ 7729032 w 11830043"/>
              <a:gd name="connsiteY6715" fmla="*/ 241269 h 6533995"/>
              <a:gd name="connsiteX6716" fmla="*/ 7738753 w 11830043"/>
              <a:gd name="connsiteY6716" fmla="*/ 250993 h 6533995"/>
              <a:gd name="connsiteX6717" fmla="*/ 7729032 w 11830043"/>
              <a:gd name="connsiteY6717" fmla="*/ 260780 h 6533995"/>
              <a:gd name="connsiteX6718" fmla="*/ 7719249 w 11830043"/>
              <a:gd name="connsiteY6718" fmla="*/ 250993 h 6533995"/>
              <a:gd name="connsiteX6719" fmla="*/ 7729032 w 11830043"/>
              <a:gd name="connsiteY6719" fmla="*/ 241269 h 6533995"/>
              <a:gd name="connsiteX6720" fmla="*/ 7970260 w 11830043"/>
              <a:gd name="connsiteY6720" fmla="*/ 241266 h 6533995"/>
              <a:gd name="connsiteX6721" fmla="*/ 7980044 w 11830043"/>
              <a:gd name="connsiteY6721" fmla="*/ 250990 h 6533995"/>
              <a:gd name="connsiteX6722" fmla="*/ 7970260 w 11830043"/>
              <a:gd name="connsiteY6722" fmla="*/ 260777 h 6533995"/>
              <a:gd name="connsiteX6723" fmla="*/ 7960477 w 11830043"/>
              <a:gd name="connsiteY6723" fmla="*/ 250990 h 6533995"/>
              <a:gd name="connsiteX6724" fmla="*/ 7970260 w 11830043"/>
              <a:gd name="connsiteY6724" fmla="*/ 241266 h 6533995"/>
              <a:gd name="connsiteX6725" fmla="*/ 8211553 w 11830043"/>
              <a:gd name="connsiteY6725" fmla="*/ 241264 h 6533995"/>
              <a:gd name="connsiteX6726" fmla="*/ 8221273 w 11830043"/>
              <a:gd name="connsiteY6726" fmla="*/ 250988 h 6533995"/>
              <a:gd name="connsiteX6727" fmla="*/ 8211553 w 11830043"/>
              <a:gd name="connsiteY6727" fmla="*/ 260775 h 6533995"/>
              <a:gd name="connsiteX6728" fmla="*/ 8201769 w 11830043"/>
              <a:gd name="connsiteY6728" fmla="*/ 250988 h 6533995"/>
              <a:gd name="connsiteX6729" fmla="*/ 8211553 w 11830043"/>
              <a:gd name="connsiteY6729" fmla="*/ 241264 h 6533995"/>
              <a:gd name="connsiteX6730" fmla="*/ 8452781 w 11830043"/>
              <a:gd name="connsiteY6730" fmla="*/ 241261 h 6533995"/>
              <a:gd name="connsiteX6731" fmla="*/ 8462566 w 11830043"/>
              <a:gd name="connsiteY6731" fmla="*/ 250985 h 6533995"/>
              <a:gd name="connsiteX6732" fmla="*/ 8452781 w 11830043"/>
              <a:gd name="connsiteY6732" fmla="*/ 260772 h 6533995"/>
              <a:gd name="connsiteX6733" fmla="*/ 8443061 w 11830043"/>
              <a:gd name="connsiteY6733" fmla="*/ 250985 h 6533995"/>
              <a:gd name="connsiteX6734" fmla="*/ 8452781 w 11830043"/>
              <a:gd name="connsiteY6734" fmla="*/ 241261 h 6533995"/>
              <a:gd name="connsiteX6735" fmla="*/ 8694009 w 11830043"/>
              <a:gd name="connsiteY6735" fmla="*/ 241259 h 6533995"/>
              <a:gd name="connsiteX6736" fmla="*/ 8703730 w 11830043"/>
              <a:gd name="connsiteY6736" fmla="*/ 250983 h 6533995"/>
              <a:gd name="connsiteX6737" fmla="*/ 8694009 w 11830043"/>
              <a:gd name="connsiteY6737" fmla="*/ 260770 h 6533995"/>
              <a:gd name="connsiteX6738" fmla="*/ 8684289 w 11830043"/>
              <a:gd name="connsiteY6738" fmla="*/ 250983 h 6533995"/>
              <a:gd name="connsiteX6739" fmla="*/ 8694009 w 11830043"/>
              <a:gd name="connsiteY6739" fmla="*/ 241259 h 6533995"/>
              <a:gd name="connsiteX6740" fmla="*/ 8935237 w 11830043"/>
              <a:gd name="connsiteY6740" fmla="*/ 241256 h 6533995"/>
              <a:gd name="connsiteX6741" fmla="*/ 8944958 w 11830043"/>
              <a:gd name="connsiteY6741" fmla="*/ 250980 h 6533995"/>
              <a:gd name="connsiteX6742" fmla="*/ 8935237 w 11830043"/>
              <a:gd name="connsiteY6742" fmla="*/ 260767 h 6533995"/>
              <a:gd name="connsiteX6743" fmla="*/ 8925454 w 11830043"/>
              <a:gd name="connsiteY6743" fmla="*/ 250980 h 6533995"/>
              <a:gd name="connsiteX6744" fmla="*/ 8935237 w 11830043"/>
              <a:gd name="connsiteY6744" fmla="*/ 241256 h 6533995"/>
              <a:gd name="connsiteX6745" fmla="*/ 9176467 w 11830043"/>
              <a:gd name="connsiteY6745" fmla="*/ 241254 h 6533995"/>
              <a:gd name="connsiteX6746" fmla="*/ 9186187 w 11830043"/>
              <a:gd name="connsiteY6746" fmla="*/ 250978 h 6533995"/>
              <a:gd name="connsiteX6747" fmla="*/ 9176467 w 11830043"/>
              <a:gd name="connsiteY6747" fmla="*/ 260765 h 6533995"/>
              <a:gd name="connsiteX6748" fmla="*/ 9166683 w 11830043"/>
              <a:gd name="connsiteY6748" fmla="*/ 250978 h 6533995"/>
              <a:gd name="connsiteX6749" fmla="*/ 9176467 w 11830043"/>
              <a:gd name="connsiteY6749" fmla="*/ 241254 h 6533995"/>
              <a:gd name="connsiteX6750" fmla="*/ 9417695 w 11830043"/>
              <a:gd name="connsiteY6750" fmla="*/ 241251 h 6533995"/>
              <a:gd name="connsiteX6751" fmla="*/ 9427416 w 11830043"/>
              <a:gd name="connsiteY6751" fmla="*/ 250975 h 6533995"/>
              <a:gd name="connsiteX6752" fmla="*/ 9417695 w 11830043"/>
              <a:gd name="connsiteY6752" fmla="*/ 260762 h 6533995"/>
              <a:gd name="connsiteX6753" fmla="*/ 9407911 w 11830043"/>
              <a:gd name="connsiteY6753" fmla="*/ 250975 h 6533995"/>
              <a:gd name="connsiteX6754" fmla="*/ 9417695 w 11830043"/>
              <a:gd name="connsiteY6754" fmla="*/ 241251 h 6533995"/>
              <a:gd name="connsiteX6755" fmla="*/ 9649203 w 11830043"/>
              <a:gd name="connsiteY6755" fmla="*/ 129 h 6533995"/>
              <a:gd name="connsiteX6756" fmla="*/ 9658923 w 11830043"/>
              <a:gd name="connsiteY6756" fmla="*/ 9916 h 6533995"/>
              <a:gd name="connsiteX6757" fmla="*/ 9649203 w 11830043"/>
              <a:gd name="connsiteY6757" fmla="*/ 19640 h 6533995"/>
              <a:gd name="connsiteX6758" fmla="*/ 9639483 w 11830043"/>
              <a:gd name="connsiteY6758" fmla="*/ 9916 h 6533995"/>
              <a:gd name="connsiteX6759" fmla="*/ 9649203 w 11830043"/>
              <a:gd name="connsiteY6759" fmla="*/ 129 h 6533995"/>
              <a:gd name="connsiteX6760" fmla="*/ 9890432 w 11830043"/>
              <a:gd name="connsiteY6760" fmla="*/ 126 h 6533995"/>
              <a:gd name="connsiteX6761" fmla="*/ 9900152 w 11830043"/>
              <a:gd name="connsiteY6761" fmla="*/ 9913 h 6533995"/>
              <a:gd name="connsiteX6762" fmla="*/ 9890432 w 11830043"/>
              <a:gd name="connsiteY6762" fmla="*/ 19637 h 6533995"/>
              <a:gd name="connsiteX6763" fmla="*/ 9880648 w 11830043"/>
              <a:gd name="connsiteY6763" fmla="*/ 9913 h 6533995"/>
              <a:gd name="connsiteX6764" fmla="*/ 9890432 w 11830043"/>
              <a:gd name="connsiteY6764" fmla="*/ 126 h 6533995"/>
              <a:gd name="connsiteX6765" fmla="*/ 10131660 w 11830043"/>
              <a:gd name="connsiteY6765" fmla="*/ 124 h 6533995"/>
              <a:gd name="connsiteX6766" fmla="*/ 10141444 w 11830043"/>
              <a:gd name="connsiteY6766" fmla="*/ 9911 h 6533995"/>
              <a:gd name="connsiteX6767" fmla="*/ 10131660 w 11830043"/>
              <a:gd name="connsiteY6767" fmla="*/ 19635 h 6533995"/>
              <a:gd name="connsiteX6768" fmla="*/ 10121940 w 11830043"/>
              <a:gd name="connsiteY6768" fmla="*/ 9911 h 6533995"/>
              <a:gd name="connsiteX6769" fmla="*/ 10131660 w 11830043"/>
              <a:gd name="connsiteY6769" fmla="*/ 124 h 6533995"/>
              <a:gd name="connsiteX6770" fmla="*/ 10372888 w 11830043"/>
              <a:gd name="connsiteY6770" fmla="*/ 121 h 6533995"/>
              <a:gd name="connsiteX6771" fmla="*/ 10382673 w 11830043"/>
              <a:gd name="connsiteY6771" fmla="*/ 9908 h 6533995"/>
              <a:gd name="connsiteX6772" fmla="*/ 10372888 w 11830043"/>
              <a:gd name="connsiteY6772" fmla="*/ 19632 h 6533995"/>
              <a:gd name="connsiteX6773" fmla="*/ 10363168 w 11830043"/>
              <a:gd name="connsiteY6773" fmla="*/ 9908 h 6533995"/>
              <a:gd name="connsiteX6774" fmla="*/ 10372888 w 11830043"/>
              <a:gd name="connsiteY6774" fmla="*/ 121 h 6533995"/>
              <a:gd name="connsiteX6775" fmla="*/ 10614116 w 11830043"/>
              <a:gd name="connsiteY6775" fmla="*/ 118 h 6533995"/>
              <a:gd name="connsiteX6776" fmla="*/ 10623901 w 11830043"/>
              <a:gd name="connsiteY6776" fmla="*/ 9905 h 6533995"/>
              <a:gd name="connsiteX6777" fmla="*/ 10614116 w 11830043"/>
              <a:gd name="connsiteY6777" fmla="*/ 19629 h 6533995"/>
              <a:gd name="connsiteX6778" fmla="*/ 10604396 w 11830043"/>
              <a:gd name="connsiteY6778" fmla="*/ 9905 h 6533995"/>
              <a:gd name="connsiteX6779" fmla="*/ 10614116 w 11830043"/>
              <a:gd name="connsiteY6779" fmla="*/ 118 h 6533995"/>
              <a:gd name="connsiteX6780" fmla="*/ 10855345 w 11830043"/>
              <a:gd name="connsiteY6780" fmla="*/ 116 h 6533995"/>
              <a:gd name="connsiteX6781" fmla="*/ 10865065 w 11830043"/>
              <a:gd name="connsiteY6781" fmla="*/ 9903 h 6533995"/>
              <a:gd name="connsiteX6782" fmla="*/ 10855345 w 11830043"/>
              <a:gd name="connsiteY6782" fmla="*/ 19627 h 6533995"/>
              <a:gd name="connsiteX6783" fmla="*/ 10845625 w 11830043"/>
              <a:gd name="connsiteY6783" fmla="*/ 9903 h 6533995"/>
              <a:gd name="connsiteX6784" fmla="*/ 10855345 w 11830043"/>
              <a:gd name="connsiteY6784" fmla="*/ 116 h 6533995"/>
              <a:gd name="connsiteX6785" fmla="*/ 11096574 w 11830043"/>
              <a:gd name="connsiteY6785" fmla="*/ 113 h 6533995"/>
              <a:gd name="connsiteX6786" fmla="*/ 11106294 w 11830043"/>
              <a:gd name="connsiteY6786" fmla="*/ 9900 h 6533995"/>
              <a:gd name="connsiteX6787" fmla="*/ 11096574 w 11830043"/>
              <a:gd name="connsiteY6787" fmla="*/ 19624 h 6533995"/>
              <a:gd name="connsiteX6788" fmla="*/ 11086790 w 11830043"/>
              <a:gd name="connsiteY6788" fmla="*/ 9900 h 6533995"/>
              <a:gd name="connsiteX6789" fmla="*/ 11096574 w 11830043"/>
              <a:gd name="connsiteY6789" fmla="*/ 113 h 6533995"/>
              <a:gd name="connsiteX6790" fmla="*/ 11337802 w 11830043"/>
              <a:gd name="connsiteY6790" fmla="*/ 110 h 6533995"/>
              <a:gd name="connsiteX6791" fmla="*/ 11347587 w 11830043"/>
              <a:gd name="connsiteY6791" fmla="*/ 9898 h 6533995"/>
              <a:gd name="connsiteX6792" fmla="*/ 11337802 w 11830043"/>
              <a:gd name="connsiteY6792" fmla="*/ 19621 h 6533995"/>
              <a:gd name="connsiteX6793" fmla="*/ 11328082 w 11830043"/>
              <a:gd name="connsiteY6793" fmla="*/ 9898 h 6533995"/>
              <a:gd name="connsiteX6794" fmla="*/ 11337802 w 11830043"/>
              <a:gd name="connsiteY6794" fmla="*/ 110 h 6533995"/>
              <a:gd name="connsiteX6795" fmla="*/ 11579030 w 11830043"/>
              <a:gd name="connsiteY6795" fmla="*/ 108 h 6533995"/>
              <a:gd name="connsiteX6796" fmla="*/ 11588815 w 11830043"/>
              <a:gd name="connsiteY6796" fmla="*/ 9895 h 6533995"/>
              <a:gd name="connsiteX6797" fmla="*/ 11579030 w 11830043"/>
              <a:gd name="connsiteY6797" fmla="*/ 19619 h 6533995"/>
              <a:gd name="connsiteX6798" fmla="*/ 11569310 w 11830043"/>
              <a:gd name="connsiteY6798" fmla="*/ 9895 h 6533995"/>
              <a:gd name="connsiteX6799" fmla="*/ 11579030 w 11830043"/>
              <a:gd name="connsiteY6799" fmla="*/ 108 h 6533995"/>
              <a:gd name="connsiteX6800" fmla="*/ 11820259 w 11830043"/>
              <a:gd name="connsiteY6800" fmla="*/ 105 h 6533995"/>
              <a:gd name="connsiteX6801" fmla="*/ 11830043 w 11830043"/>
              <a:gd name="connsiteY6801" fmla="*/ 9892 h 6533995"/>
              <a:gd name="connsiteX6802" fmla="*/ 11820259 w 11830043"/>
              <a:gd name="connsiteY6802" fmla="*/ 19616 h 6533995"/>
              <a:gd name="connsiteX6803" fmla="*/ 11810539 w 11830043"/>
              <a:gd name="connsiteY6803" fmla="*/ 9892 h 6533995"/>
              <a:gd name="connsiteX6804" fmla="*/ 11820259 w 11830043"/>
              <a:gd name="connsiteY6804" fmla="*/ 105 h 6533995"/>
              <a:gd name="connsiteX6805" fmla="*/ 9720 w 11830043"/>
              <a:gd name="connsiteY6805" fmla="*/ 103 h 6533995"/>
              <a:gd name="connsiteX6806" fmla="*/ 19503 w 11830043"/>
              <a:gd name="connsiteY6806" fmla="*/ 9890 h 6533995"/>
              <a:gd name="connsiteX6807" fmla="*/ 9720 w 11830043"/>
              <a:gd name="connsiteY6807" fmla="*/ 19614 h 6533995"/>
              <a:gd name="connsiteX6808" fmla="*/ 0 w 11830043"/>
              <a:gd name="connsiteY6808" fmla="*/ 9890 h 6533995"/>
              <a:gd name="connsiteX6809" fmla="*/ 9720 w 11830043"/>
              <a:gd name="connsiteY6809" fmla="*/ 103 h 6533995"/>
              <a:gd name="connsiteX6810" fmla="*/ 251003 w 11830043"/>
              <a:gd name="connsiteY6810" fmla="*/ 100 h 6533995"/>
              <a:gd name="connsiteX6811" fmla="*/ 260787 w 11830043"/>
              <a:gd name="connsiteY6811" fmla="*/ 9887 h 6533995"/>
              <a:gd name="connsiteX6812" fmla="*/ 251003 w 11830043"/>
              <a:gd name="connsiteY6812" fmla="*/ 19611 h 6533995"/>
              <a:gd name="connsiteX6813" fmla="*/ 241283 w 11830043"/>
              <a:gd name="connsiteY6813" fmla="*/ 9887 h 6533995"/>
              <a:gd name="connsiteX6814" fmla="*/ 251003 w 11830043"/>
              <a:gd name="connsiteY6814" fmla="*/ 100 h 6533995"/>
              <a:gd name="connsiteX6815" fmla="*/ 492223 w 11830043"/>
              <a:gd name="connsiteY6815" fmla="*/ 97 h 6533995"/>
              <a:gd name="connsiteX6816" fmla="*/ 501942 w 11830043"/>
              <a:gd name="connsiteY6816" fmla="*/ 9884 h 6533995"/>
              <a:gd name="connsiteX6817" fmla="*/ 492223 w 11830043"/>
              <a:gd name="connsiteY6817" fmla="*/ 19608 h 6533995"/>
              <a:gd name="connsiteX6818" fmla="*/ 482439 w 11830043"/>
              <a:gd name="connsiteY6818" fmla="*/ 9884 h 6533995"/>
              <a:gd name="connsiteX6819" fmla="*/ 492223 w 11830043"/>
              <a:gd name="connsiteY6819" fmla="*/ 97 h 6533995"/>
              <a:gd name="connsiteX6820" fmla="*/ 733443 w 11830043"/>
              <a:gd name="connsiteY6820" fmla="*/ 95 h 6533995"/>
              <a:gd name="connsiteX6821" fmla="*/ 743163 w 11830043"/>
              <a:gd name="connsiteY6821" fmla="*/ 9882 h 6533995"/>
              <a:gd name="connsiteX6822" fmla="*/ 733443 w 11830043"/>
              <a:gd name="connsiteY6822" fmla="*/ 19606 h 6533995"/>
              <a:gd name="connsiteX6823" fmla="*/ 723660 w 11830043"/>
              <a:gd name="connsiteY6823" fmla="*/ 9882 h 6533995"/>
              <a:gd name="connsiteX6824" fmla="*/ 733443 w 11830043"/>
              <a:gd name="connsiteY6824" fmla="*/ 95 h 6533995"/>
              <a:gd name="connsiteX6825" fmla="*/ 974663 w 11830043"/>
              <a:gd name="connsiteY6825" fmla="*/ 92 h 6533995"/>
              <a:gd name="connsiteX6826" fmla="*/ 984447 w 11830043"/>
              <a:gd name="connsiteY6826" fmla="*/ 9879 h 6533995"/>
              <a:gd name="connsiteX6827" fmla="*/ 974663 w 11830043"/>
              <a:gd name="connsiteY6827" fmla="*/ 19603 h 6533995"/>
              <a:gd name="connsiteX6828" fmla="*/ 964944 w 11830043"/>
              <a:gd name="connsiteY6828" fmla="*/ 9879 h 6533995"/>
              <a:gd name="connsiteX6829" fmla="*/ 974663 w 11830043"/>
              <a:gd name="connsiteY6829" fmla="*/ 92 h 6533995"/>
              <a:gd name="connsiteX6830" fmla="*/ 1215884 w 11830043"/>
              <a:gd name="connsiteY6830" fmla="*/ 89 h 6533995"/>
              <a:gd name="connsiteX6831" fmla="*/ 1225667 w 11830043"/>
              <a:gd name="connsiteY6831" fmla="*/ 9877 h 6533995"/>
              <a:gd name="connsiteX6832" fmla="*/ 1215884 w 11830043"/>
              <a:gd name="connsiteY6832" fmla="*/ 19600 h 6533995"/>
              <a:gd name="connsiteX6833" fmla="*/ 1206164 w 11830043"/>
              <a:gd name="connsiteY6833" fmla="*/ 9877 h 6533995"/>
              <a:gd name="connsiteX6834" fmla="*/ 1215884 w 11830043"/>
              <a:gd name="connsiteY6834" fmla="*/ 89 h 6533995"/>
              <a:gd name="connsiteX6835" fmla="*/ 1457105 w 11830043"/>
              <a:gd name="connsiteY6835" fmla="*/ 87 h 6533995"/>
              <a:gd name="connsiteX6836" fmla="*/ 1466825 w 11830043"/>
              <a:gd name="connsiteY6836" fmla="*/ 9874 h 6533995"/>
              <a:gd name="connsiteX6837" fmla="*/ 1457105 w 11830043"/>
              <a:gd name="connsiteY6837" fmla="*/ 19598 h 6533995"/>
              <a:gd name="connsiteX6838" fmla="*/ 1447321 w 11830043"/>
              <a:gd name="connsiteY6838" fmla="*/ 9874 h 6533995"/>
              <a:gd name="connsiteX6839" fmla="*/ 1457105 w 11830043"/>
              <a:gd name="connsiteY6839" fmla="*/ 87 h 6533995"/>
              <a:gd name="connsiteX6840" fmla="*/ 1698330 w 11830043"/>
              <a:gd name="connsiteY6840" fmla="*/ 84 h 6533995"/>
              <a:gd name="connsiteX6841" fmla="*/ 1708116 w 11830043"/>
              <a:gd name="connsiteY6841" fmla="*/ 9871 h 6533995"/>
              <a:gd name="connsiteX6842" fmla="*/ 1698330 w 11830043"/>
              <a:gd name="connsiteY6842" fmla="*/ 19595 h 6533995"/>
              <a:gd name="connsiteX6843" fmla="*/ 1688545 w 11830043"/>
              <a:gd name="connsiteY6843" fmla="*/ 9871 h 6533995"/>
              <a:gd name="connsiteX6844" fmla="*/ 1698330 w 11830043"/>
              <a:gd name="connsiteY6844" fmla="*/ 84 h 6533995"/>
              <a:gd name="connsiteX6845" fmla="*/ 1939580 w 11830043"/>
              <a:gd name="connsiteY6845" fmla="*/ 82 h 6533995"/>
              <a:gd name="connsiteX6846" fmla="*/ 1949362 w 11830043"/>
              <a:gd name="connsiteY6846" fmla="*/ 9869 h 6533995"/>
              <a:gd name="connsiteX6847" fmla="*/ 1939580 w 11830043"/>
              <a:gd name="connsiteY6847" fmla="*/ 19593 h 6533995"/>
              <a:gd name="connsiteX6848" fmla="*/ 1929858 w 11830043"/>
              <a:gd name="connsiteY6848" fmla="*/ 9869 h 6533995"/>
              <a:gd name="connsiteX6849" fmla="*/ 1939580 w 11830043"/>
              <a:gd name="connsiteY6849" fmla="*/ 82 h 6533995"/>
              <a:gd name="connsiteX6850" fmla="*/ 2180788 w 11830043"/>
              <a:gd name="connsiteY6850" fmla="*/ 79 h 6533995"/>
              <a:gd name="connsiteX6851" fmla="*/ 2190577 w 11830043"/>
              <a:gd name="connsiteY6851" fmla="*/ 9866 h 6533995"/>
              <a:gd name="connsiteX6852" fmla="*/ 2180788 w 11830043"/>
              <a:gd name="connsiteY6852" fmla="*/ 19590 h 6533995"/>
              <a:gd name="connsiteX6853" fmla="*/ 2171080 w 11830043"/>
              <a:gd name="connsiteY6853" fmla="*/ 9866 h 6533995"/>
              <a:gd name="connsiteX6854" fmla="*/ 2180788 w 11830043"/>
              <a:gd name="connsiteY6854" fmla="*/ 79 h 6533995"/>
              <a:gd name="connsiteX6855" fmla="*/ 2422035 w 11830043"/>
              <a:gd name="connsiteY6855" fmla="*/ 76 h 6533995"/>
              <a:gd name="connsiteX6856" fmla="*/ 2431751 w 11830043"/>
              <a:gd name="connsiteY6856" fmla="*/ 9863 h 6533995"/>
              <a:gd name="connsiteX6857" fmla="*/ 2422035 w 11830043"/>
              <a:gd name="connsiteY6857" fmla="*/ 19587 h 6533995"/>
              <a:gd name="connsiteX6858" fmla="*/ 2412254 w 11830043"/>
              <a:gd name="connsiteY6858" fmla="*/ 9863 h 6533995"/>
              <a:gd name="connsiteX6859" fmla="*/ 2422035 w 11830043"/>
              <a:gd name="connsiteY6859" fmla="*/ 76 h 6533995"/>
              <a:gd name="connsiteX6860" fmla="*/ 2663272 w 11830043"/>
              <a:gd name="connsiteY6860" fmla="*/ 74 h 6533995"/>
              <a:gd name="connsiteX6861" fmla="*/ 2672996 w 11830043"/>
              <a:gd name="connsiteY6861" fmla="*/ 9861 h 6533995"/>
              <a:gd name="connsiteX6862" fmla="*/ 2663272 w 11830043"/>
              <a:gd name="connsiteY6862" fmla="*/ 19585 h 6533995"/>
              <a:gd name="connsiteX6863" fmla="*/ 2653489 w 11830043"/>
              <a:gd name="connsiteY6863" fmla="*/ 9861 h 6533995"/>
              <a:gd name="connsiteX6864" fmla="*/ 2663272 w 11830043"/>
              <a:gd name="connsiteY6864" fmla="*/ 74 h 6533995"/>
              <a:gd name="connsiteX6865" fmla="*/ 2904569 w 11830043"/>
              <a:gd name="connsiteY6865" fmla="*/ 71 h 6533995"/>
              <a:gd name="connsiteX6866" fmla="*/ 2914352 w 11830043"/>
              <a:gd name="connsiteY6866" fmla="*/ 9858 h 6533995"/>
              <a:gd name="connsiteX6867" fmla="*/ 2904569 w 11830043"/>
              <a:gd name="connsiteY6867" fmla="*/ 19582 h 6533995"/>
              <a:gd name="connsiteX6868" fmla="*/ 2894788 w 11830043"/>
              <a:gd name="connsiteY6868" fmla="*/ 9858 h 6533995"/>
              <a:gd name="connsiteX6869" fmla="*/ 2904569 w 11830043"/>
              <a:gd name="connsiteY6869" fmla="*/ 71 h 6533995"/>
              <a:gd name="connsiteX6870" fmla="*/ 3145749 w 11830043"/>
              <a:gd name="connsiteY6870" fmla="*/ 68 h 6533995"/>
              <a:gd name="connsiteX6871" fmla="*/ 3155530 w 11830043"/>
              <a:gd name="connsiteY6871" fmla="*/ 9855 h 6533995"/>
              <a:gd name="connsiteX6872" fmla="*/ 3145749 w 11830043"/>
              <a:gd name="connsiteY6872" fmla="*/ 19579 h 6533995"/>
              <a:gd name="connsiteX6873" fmla="*/ 3136030 w 11830043"/>
              <a:gd name="connsiteY6873" fmla="*/ 9855 h 6533995"/>
              <a:gd name="connsiteX6874" fmla="*/ 3145749 w 11830043"/>
              <a:gd name="connsiteY6874" fmla="*/ 68 h 6533995"/>
              <a:gd name="connsiteX6875" fmla="*/ 3386956 w 11830043"/>
              <a:gd name="connsiteY6875" fmla="*/ 66 h 6533995"/>
              <a:gd name="connsiteX6876" fmla="*/ 3396741 w 11830043"/>
              <a:gd name="connsiteY6876" fmla="*/ 9853 h 6533995"/>
              <a:gd name="connsiteX6877" fmla="*/ 3386956 w 11830043"/>
              <a:gd name="connsiteY6877" fmla="*/ 19577 h 6533995"/>
              <a:gd name="connsiteX6878" fmla="*/ 3377234 w 11830043"/>
              <a:gd name="connsiteY6878" fmla="*/ 9853 h 6533995"/>
              <a:gd name="connsiteX6879" fmla="*/ 3386956 w 11830043"/>
              <a:gd name="connsiteY6879" fmla="*/ 66 h 6533995"/>
              <a:gd name="connsiteX6880" fmla="*/ 3628209 w 11830043"/>
              <a:gd name="connsiteY6880" fmla="*/ 63 h 6533995"/>
              <a:gd name="connsiteX6881" fmla="*/ 3637930 w 11830043"/>
              <a:gd name="connsiteY6881" fmla="*/ 9850 h 6533995"/>
              <a:gd name="connsiteX6882" fmla="*/ 3628209 w 11830043"/>
              <a:gd name="connsiteY6882" fmla="*/ 19574 h 6533995"/>
              <a:gd name="connsiteX6883" fmla="*/ 3618428 w 11830043"/>
              <a:gd name="connsiteY6883" fmla="*/ 9850 h 6533995"/>
              <a:gd name="connsiteX6884" fmla="*/ 3628209 w 11830043"/>
              <a:gd name="connsiteY6884" fmla="*/ 63 h 6533995"/>
              <a:gd name="connsiteX6885" fmla="*/ 3869427 w 11830043"/>
              <a:gd name="connsiteY6885" fmla="*/ 61 h 6533995"/>
              <a:gd name="connsiteX6886" fmla="*/ 3879147 w 11830043"/>
              <a:gd name="connsiteY6886" fmla="*/ 9848 h 6533995"/>
              <a:gd name="connsiteX6887" fmla="*/ 3869427 w 11830043"/>
              <a:gd name="connsiteY6887" fmla="*/ 19572 h 6533995"/>
              <a:gd name="connsiteX6888" fmla="*/ 3859645 w 11830043"/>
              <a:gd name="connsiteY6888" fmla="*/ 9848 h 6533995"/>
              <a:gd name="connsiteX6889" fmla="*/ 3869427 w 11830043"/>
              <a:gd name="connsiteY6889" fmla="*/ 61 h 6533995"/>
              <a:gd name="connsiteX6890" fmla="*/ 4110581 w 11830043"/>
              <a:gd name="connsiteY6890" fmla="*/ 58 h 6533995"/>
              <a:gd name="connsiteX6891" fmla="*/ 4120362 w 11830043"/>
              <a:gd name="connsiteY6891" fmla="*/ 9845 h 6533995"/>
              <a:gd name="connsiteX6892" fmla="*/ 4110581 w 11830043"/>
              <a:gd name="connsiteY6892" fmla="*/ 19569 h 6533995"/>
              <a:gd name="connsiteX6893" fmla="*/ 4100797 w 11830043"/>
              <a:gd name="connsiteY6893" fmla="*/ 9845 h 6533995"/>
              <a:gd name="connsiteX6894" fmla="*/ 4110581 w 11830043"/>
              <a:gd name="connsiteY6894" fmla="*/ 58 h 6533995"/>
              <a:gd name="connsiteX6895" fmla="*/ 4351806 w 11830043"/>
              <a:gd name="connsiteY6895" fmla="*/ 55 h 6533995"/>
              <a:gd name="connsiteX6896" fmla="*/ 4361580 w 11830043"/>
              <a:gd name="connsiteY6896" fmla="*/ 9842 h 6533995"/>
              <a:gd name="connsiteX6897" fmla="*/ 4351806 w 11830043"/>
              <a:gd name="connsiteY6897" fmla="*/ 19566 h 6533995"/>
              <a:gd name="connsiteX6898" fmla="*/ 4342006 w 11830043"/>
              <a:gd name="connsiteY6898" fmla="*/ 9842 h 6533995"/>
              <a:gd name="connsiteX6899" fmla="*/ 4351806 w 11830043"/>
              <a:gd name="connsiteY6899" fmla="*/ 55 h 6533995"/>
              <a:gd name="connsiteX6900" fmla="*/ 4593017 w 11830043"/>
              <a:gd name="connsiteY6900" fmla="*/ 53 h 6533995"/>
              <a:gd name="connsiteX6901" fmla="*/ 4602795 w 11830043"/>
              <a:gd name="connsiteY6901" fmla="*/ 9840 h 6533995"/>
              <a:gd name="connsiteX6902" fmla="*/ 4593017 w 11830043"/>
              <a:gd name="connsiteY6902" fmla="*/ 19564 h 6533995"/>
              <a:gd name="connsiteX6903" fmla="*/ 4583304 w 11830043"/>
              <a:gd name="connsiteY6903" fmla="*/ 9840 h 6533995"/>
              <a:gd name="connsiteX6904" fmla="*/ 4593017 w 11830043"/>
              <a:gd name="connsiteY6904" fmla="*/ 53 h 6533995"/>
              <a:gd name="connsiteX6905" fmla="*/ 4834252 w 11830043"/>
              <a:gd name="connsiteY6905" fmla="*/ 50 h 6533995"/>
              <a:gd name="connsiteX6906" fmla="*/ 4844038 w 11830043"/>
              <a:gd name="connsiteY6906" fmla="*/ 9837 h 6533995"/>
              <a:gd name="connsiteX6907" fmla="*/ 4834252 w 11830043"/>
              <a:gd name="connsiteY6907" fmla="*/ 19561 h 6533995"/>
              <a:gd name="connsiteX6908" fmla="*/ 4824532 w 11830043"/>
              <a:gd name="connsiteY6908" fmla="*/ 9837 h 6533995"/>
              <a:gd name="connsiteX6909" fmla="*/ 4834252 w 11830043"/>
              <a:gd name="connsiteY6909" fmla="*/ 50 h 6533995"/>
              <a:gd name="connsiteX6910" fmla="*/ 5075485 w 11830043"/>
              <a:gd name="connsiteY6910" fmla="*/ 47 h 6533995"/>
              <a:gd name="connsiteX6911" fmla="*/ 5085201 w 11830043"/>
              <a:gd name="connsiteY6911" fmla="*/ 9834 h 6533995"/>
              <a:gd name="connsiteX6912" fmla="*/ 5075485 w 11830043"/>
              <a:gd name="connsiteY6912" fmla="*/ 19558 h 6533995"/>
              <a:gd name="connsiteX6913" fmla="*/ 5065704 w 11830043"/>
              <a:gd name="connsiteY6913" fmla="*/ 9834 h 6533995"/>
              <a:gd name="connsiteX6914" fmla="*/ 5075485 w 11830043"/>
              <a:gd name="connsiteY6914" fmla="*/ 47 h 6533995"/>
              <a:gd name="connsiteX6915" fmla="*/ 5316710 w 11830043"/>
              <a:gd name="connsiteY6915" fmla="*/ 45 h 6533995"/>
              <a:gd name="connsiteX6916" fmla="*/ 5326429 w 11830043"/>
              <a:gd name="connsiteY6916" fmla="*/ 9832 h 6533995"/>
              <a:gd name="connsiteX6917" fmla="*/ 5316710 w 11830043"/>
              <a:gd name="connsiteY6917" fmla="*/ 19556 h 6533995"/>
              <a:gd name="connsiteX6918" fmla="*/ 5306924 w 11830043"/>
              <a:gd name="connsiteY6918" fmla="*/ 9832 h 6533995"/>
              <a:gd name="connsiteX6919" fmla="*/ 5316710 w 11830043"/>
              <a:gd name="connsiteY6919" fmla="*/ 45 h 6533995"/>
              <a:gd name="connsiteX6920" fmla="*/ 5557991 w 11830043"/>
              <a:gd name="connsiteY6920" fmla="*/ 42 h 6533995"/>
              <a:gd name="connsiteX6921" fmla="*/ 5567774 w 11830043"/>
              <a:gd name="connsiteY6921" fmla="*/ 9829 h 6533995"/>
              <a:gd name="connsiteX6922" fmla="*/ 5557991 w 11830043"/>
              <a:gd name="connsiteY6922" fmla="*/ 19553 h 6533995"/>
              <a:gd name="connsiteX6923" fmla="*/ 5548208 w 11830043"/>
              <a:gd name="connsiteY6923" fmla="*/ 9829 h 6533995"/>
              <a:gd name="connsiteX6924" fmla="*/ 5557991 w 11830043"/>
              <a:gd name="connsiteY6924" fmla="*/ 42 h 6533995"/>
              <a:gd name="connsiteX6925" fmla="*/ 5799205 w 11830043"/>
              <a:gd name="connsiteY6925" fmla="*/ 40 h 6533995"/>
              <a:gd name="connsiteX6926" fmla="*/ 5808989 w 11830043"/>
              <a:gd name="connsiteY6926" fmla="*/ 9827 h 6533995"/>
              <a:gd name="connsiteX6927" fmla="*/ 5799205 w 11830043"/>
              <a:gd name="connsiteY6927" fmla="*/ 19551 h 6533995"/>
              <a:gd name="connsiteX6928" fmla="*/ 5789486 w 11830043"/>
              <a:gd name="connsiteY6928" fmla="*/ 9827 h 6533995"/>
              <a:gd name="connsiteX6929" fmla="*/ 5799205 w 11830043"/>
              <a:gd name="connsiteY6929" fmla="*/ 40 h 6533995"/>
              <a:gd name="connsiteX6930" fmla="*/ 6040432 w 11830043"/>
              <a:gd name="connsiteY6930" fmla="*/ 37 h 6533995"/>
              <a:gd name="connsiteX6931" fmla="*/ 6050216 w 11830043"/>
              <a:gd name="connsiteY6931" fmla="*/ 9824 h 6533995"/>
              <a:gd name="connsiteX6932" fmla="*/ 6040432 w 11830043"/>
              <a:gd name="connsiteY6932" fmla="*/ 19548 h 6533995"/>
              <a:gd name="connsiteX6933" fmla="*/ 6030712 w 11830043"/>
              <a:gd name="connsiteY6933" fmla="*/ 9824 h 6533995"/>
              <a:gd name="connsiteX6934" fmla="*/ 6040432 w 11830043"/>
              <a:gd name="connsiteY6934" fmla="*/ 37 h 6533995"/>
              <a:gd name="connsiteX6935" fmla="*/ 6281661 w 11830043"/>
              <a:gd name="connsiteY6935" fmla="*/ 34 h 6533995"/>
              <a:gd name="connsiteX6936" fmla="*/ 6291381 w 11830043"/>
              <a:gd name="connsiteY6936" fmla="*/ 9821 h 6533995"/>
              <a:gd name="connsiteX6937" fmla="*/ 6281661 w 11830043"/>
              <a:gd name="connsiteY6937" fmla="*/ 19545 h 6533995"/>
              <a:gd name="connsiteX6938" fmla="*/ 6271877 w 11830043"/>
              <a:gd name="connsiteY6938" fmla="*/ 9821 h 6533995"/>
              <a:gd name="connsiteX6939" fmla="*/ 6281661 w 11830043"/>
              <a:gd name="connsiteY6939" fmla="*/ 34 h 6533995"/>
              <a:gd name="connsiteX6940" fmla="*/ 6522889 w 11830043"/>
              <a:gd name="connsiteY6940" fmla="*/ 32 h 6533995"/>
              <a:gd name="connsiteX6941" fmla="*/ 6532610 w 11830043"/>
              <a:gd name="connsiteY6941" fmla="*/ 9819 h 6533995"/>
              <a:gd name="connsiteX6942" fmla="*/ 6522889 w 11830043"/>
              <a:gd name="connsiteY6942" fmla="*/ 19543 h 6533995"/>
              <a:gd name="connsiteX6943" fmla="*/ 6513105 w 11830043"/>
              <a:gd name="connsiteY6943" fmla="*/ 9819 h 6533995"/>
              <a:gd name="connsiteX6944" fmla="*/ 6522889 w 11830043"/>
              <a:gd name="connsiteY6944" fmla="*/ 32 h 6533995"/>
              <a:gd name="connsiteX6945" fmla="*/ 6764118 w 11830043"/>
              <a:gd name="connsiteY6945" fmla="*/ 29 h 6533995"/>
              <a:gd name="connsiteX6946" fmla="*/ 6773902 w 11830043"/>
              <a:gd name="connsiteY6946" fmla="*/ 9816 h 6533995"/>
              <a:gd name="connsiteX6947" fmla="*/ 6764118 w 11830043"/>
              <a:gd name="connsiteY6947" fmla="*/ 19540 h 6533995"/>
              <a:gd name="connsiteX6948" fmla="*/ 6754335 w 11830043"/>
              <a:gd name="connsiteY6948" fmla="*/ 9816 h 6533995"/>
              <a:gd name="connsiteX6949" fmla="*/ 6764118 w 11830043"/>
              <a:gd name="connsiteY6949" fmla="*/ 29 h 6533995"/>
              <a:gd name="connsiteX6950" fmla="*/ 7005346 w 11830043"/>
              <a:gd name="connsiteY6950" fmla="*/ 26 h 6533995"/>
              <a:gd name="connsiteX6951" fmla="*/ 7015130 w 11830043"/>
              <a:gd name="connsiteY6951" fmla="*/ 9813 h 6533995"/>
              <a:gd name="connsiteX6952" fmla="*/ 7005346 w 11830043"/>
              <a:gd name="connsiteY6952" fmla="*/ 19537 h 6533995"/>
              <a:gd name="connsiteX6953" fmla="*/ 6995626 w 11830043"/>
              <a:gd name="connsiteY6953" fmla="*/ 9813 h 6533995"/>
              <a:gd name="connsiteX6954" fmla="*/ 7005346 w 11830043"/>
              <a:gd name="connsiteY6954" fmla="*/ 26 h 6533995"/>
              <a:gd name="connsiteX6955" fmla="*/ 7246575 w 11830043"/>
              <a:gd name="connsiteY6955" fmla="*/ 24 h 6533995"/>
              <a:gd name="connsiteX6956" fmla="*/ 7256359 w 11830043"/>
              <a:gd name="connsiteY6956" fmla="*/ 9811 h 6533995"/>
              <a:gd name="connsiteX6957" fmla="*/ 7246575 w 11830043"/>
              <a:gd name="connsiteY6957" fmla="*/ 19535 h 6533995"/>
              <a:gd name="connsiteX6958" fmla="*/ 7236855 w 11830043"/>
              <a:gd name="connsiteY6958" fmla="*/ 9811 h 6533995"/>
              <a:gd name="connsiteX6959" fmla="*/ 7246575 w 11830043"/>
              <a:gd name="connsiteY6959" fmla="*/ 24 h 6533995"/>
              <a:gd name="connsiteX6960" fmla="*/ 7487803 w 11830043"/>
              <a:gd name="connsiteY6960" fmla="*/ 21 h 6533995"/>
              <a:gd name="connsiteX6961" fmla="*/ 7497524 w 11830043"/>
              <a:gd name="connsiteY6961" fmla="*/ 9808 h 6533995"/>
              <a:gd name="connsiteX6962" fmla="*/ 7487803 w 11830043"/>
              <a:gd name="connsiteY6962" fmla="*/ 19532 h 6533995"/>
              <a:gd name="connsiteX6963" fmla="*/ 7478019 w 11830043"/>
              <a:gd name="connsiteY6963" fmla="*/ 9808 h 6533995"/>
              <a:gd name="connsiteX6964" fmla="*/ 7487803 w 11830043"/>
              <a:gd name="connsiteY6964" fmla="*/ 21 h 6533995"/>
              <a:gd name="connsiteX6965" fmla="*/ 7729032 w 11830043"/>
              <a:gd name="connsiteY6965" fmla="*/ 18 h 6533995"/>
              <a:gd name="connsiteX6966" fmla="*/ 7738753 w 11830043"/>
              <a:gd name="connsiteY6966" fmla="*/ 9806 h 6533995"/>
              <a:gd name="connsiteX6967" fmla="*/ 7729032 w 11830043"/>
              <a:gd name="connsiteY6967" fmla="*/ 19529 h 6533995"/>
              <a:gd name="connsiteX6968" fmla="*/ 7719249 w 11830043"/>
              <a:gd name="connsiteY6968" fmla="*/ 9806 h 6533995"/>
              <a:gd name="connsiteX6969" fmla="*/ 7729032 w 11830043"/>
              <a:gd name="connsiteY6969" fmla="*/ 18 h 6533995"/>
              <a:gd name="connsiteX6970" fmla="*/ 7970260 w 11830043"/>
              <a:gd name="connsiteY6970" fmla="*/ 16 h 6533995"/>
              <a:gd name="connsiteX6971" fmla="*/ 7980044 w 11830043"/>
              <a:gd name="connsiteY6971" fmla="*/ 9803 h 6533995"/>
              <a:gd name="connsiteX6972" fmla="*/ 7970260 w 11830043"/>
              <a:gd name="connsiteY6972" fmla="*/ 19527 h 6533995"/>
              <a:gd name="connsiteX6973" fmla="*/ 7960477 w 11830043"/>
              <a:gd name="connsiteY6973" fmla="*/ 9803 h 6533995"/>
              <a:gd name="connsiteX6974" fmla="*/ 7970260 w 11830043"/>
              <a:gd name="connsiteY6974" fmla="*/ 16 h 6533995"/>
              <a:gd name="connsiteX6975" fmla="*/ 8211553 w 11830043"/>
              <a:gd name="connsiteY6975" fmla="*/ 13 h 6533995"/>
              <a:gd name="connsiteX6976" fmla="*/ 8221273 w 11830043"/>
              <a:gd name="connsiteY6976" fmla="*/ 9800 h 6533995"/>
              <a:gd name="connsiteX6977" fmla="*/ 8211553 w 11830043"/>
              <a:gd name="connsiteY6977" fmla="*/ 19524 h 6533995"/>
              <a:gd name="connsiteX6978" fmla="*/ 8201769 w 11830043"/>
              <a:gd name="connsiteY6978" fmla="*/ 9800 h 6533995"/>
              <a:gd name="connsiteX6979" fmla="*/ 8211553 w 11830043"/>
              <a:gd name="connsiteY6979" fmla="*/ 13 h 6533995"/>
              <a:gd name="connsiteX6980" fmla="*/ 8452781 w 11830043"/>
              <a:gd name="connsiteY6980" fmla="*/ 11 h 6533995"/>
              <a:gd name="connsiteX6981" fmla="*/ 8462566 w 11830043"/>
              <a:gd name="connsiteY6981" fmla="*/ 9798 h 6533995"/>
              <a:gd name="connsiteX6982" fmla="*/ 8452781 w 11830043"/>
              <a:gd name="connsiteY6982" fmla="*/ 19522 h 6533995"/>
              <a:gd name="connsiteX6983" fmla="*/ 8443061 w 11830043"/>
              <a:gd name="connsiteY6983" fmla="*/ 9798 h 6533995"/>
              <a:gd name="connsiteX6984" fmla="*/ 8452781 w 11830043"/>
              <a:gd name="connsiteY6984" fmla="*/ 11 h 6533995"/>
              <a:gd name="connsiteX6985" fmla="*/ 8694009 w 11830043"/>
              <a:gd name="connsiteY6985" fmla="*/ 8 h 6533995"/>
              <a:gd name="connsiteX6986" fmla="*/ 8703730 w 11830043"/>
              <a:gd name="connsiteY6986" fmla="*/ 9795 h 6533995"/>
              <a:gd name="connsiteX6987" fmla="*/ 8694009 w 11830043"/>
              <a:gd name="connsiteY6987" fmla="*/ 19519 h 6533995"/>
              <a:gd name="connsiteX6988" fmla="*/ 8684289 w 11830043"/>
              <a:gd name="connsiteY6988" fmla="*/ 9795 h 6533995"/>
              <a:gd name="connsiteX6989" fmla="*/ 8694009 w 11830043"/>
              <a:gd name="connsiteY6989" fmla="*/ 8 h 6533995"/>
              <a:gd name="connsiteX6990" fmla="*/ 8935237 w 11830043"/>
              <a:gd name="connsiteY6990" fmla="*/ 5 h 6533995"/>
              <a:gd name="connsiteX6991" fmla="*/ 8944958 w 11830043"/>
              <a:gd name="connsiteY6991" fmla="*/ 9792 h 6533995"/>
              <a:gd name="connsiteX6992" fmla="*/ 8935237 w 11830043"/>
              <a:gd name="connsiteY6992" fmla="*/ 19516 h 6533995"/>
              <a:gd name="connsiteX6993" fmla="*/ 8925454 w 11830043"/>
              <a:gd name="connsiteY6993" fmla="*/ 9792 h 6533995"/>
              <a:gd name="connsiteX6994" fmla="*/ 8935237 w 11830043"/>
              <a:gd name="connsiteY6994" fmla="*/ 5 h 6533995"/>
              <a:gd name="connsiteX6995" fmla="*/ 9176467 w 11830043"/>
              <a:gd name="connsiteY6995" fmla="*/ 3 h 6533995"/>
              <a:gd name="connsiteX6996" fmla="*/ 9186187 w 11830043"/>
              <a:gd name="connsiteY6996" fmla="*/ 9790 h 6533995"/>
              <a:gd name="connsiteX6997" fmla="*/ 9176467 w 11830043"/>
              <a:gd name="connsiteY6997" fmla="*/ 19514 h 6533995"/>
              <a:gd name="connsiteX6998" fmla="*/ 9166683 w 11830043"/>
              <a:gd name="connsiteY6998" fmla="*/ 9790 h 6533995"/>
              <a:gd name="connsiteX6999" fmla="*/ 9176467 w 11830043"/>
              <a:gd name="connsiteY6999" fmla="*/ 3 h 6533995"/>
              <a:gd name="connsiteX7000" fmla="*/ 9417695 w 11830043"/>
              <a:gd name="connsiteY7000" fmla="*/ 0 h 6533995"/>
              <a:gd name="connsiteX7001" fmla="*/ 9427416 w 11830043"/>
              <a:gd name="connsiteY7001" fmla="*/ 9787 h 6533995"/>
              <a:gd name="connsiteX7002" fmla="*/ 9417695 w 11830043"/>
              <a:gd name="connsiteY7002" fmla="*/ 19511 h 6533995"/>
              <a:gd name="connsiteX7003" fmla="*/ 9407911 w 11830043"/>
              <a:gd name="connsiteY7003" fmla="*/ 9787 h 6533995"/>
              <a:gd name="connsiteX7004" fmla="*/ 9417695 w 11830043"/>
              <a:gd name="connsiteY7004" fmla="*/ 0 h 653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Lst>
            <a:rect l="l" t="t" r="r" b="b"/>
            <a:pathLst>
              <a:path w="11830043" h="6533995">
                <a:moveTo>
                  <a:pt x="11820259" y="6514484"/>
                </a:moveTo>
                <a:cubicBezTo>
                  <a:pt x="11825659" y="6514484"/>
                  <a:pt x="11830043" y="6518805"/>
                  <a:pt x="11830043" y="6524208"/>
                </a:cubicBezTo>
                <a:cubicBezTo>
                  <a:pt x="11830043" y="6529610"/>
                  <a:pt x="11825596" y="6533995"/>
                  <a:pt x="11820259" y="6533995"/>
                </a:cubicBezTo>
                <a:cubicBezTo>
                  <a:pt x="11814922" y="6533995"/>
                  <a:pt x="11810539" y="6529546"/>
                  <a:pt x="11810539" y="6524208"/>
                </a:cubicBezTo>
                <a:cubicBezTo>
                  <a:pt x="11810539" y="6518869"/>
                  <a:pt x="11814859" y="6514484"/>
                  <a:pt x="11820259" y="6514484"/>
                </a:cubicBezTo>
                <a:close/>
                <a:moveTo>
                  <a:pt x="11579030" y="6514484"/>
                </a:moveTo>
                <a:cubicBezTo>
                  <a:pt x="11584430" y="6514484"/>
                  <a:pt x="11588815" y="6518805"/>
                  <a:pt x="11588815" y="6524208"/>
                </a:cubicBezTo>
                <a:cubicBezTo>
                  <a:pt x="11588815" y="6529610"/>
                  <a:pt x="11584367" y="6533995"/>
                  <a:pt x="11579030" y="6533995"/>
                </a:cubicBezTo>
                <a:cubicBezTo>
                  <a:pt x="11573694" y="6533995"/>
                  <a:pt x="11569310" y="6529546"/>
                  <a:pt x="11569310" y="6524208"/>
                </a:cubicBezTo>
                <a:cubicBezTo>
                  <a:pt x="11569310" y="6518869"/>
                  <a:pt x="11573630" y="6514484"/>
                  <a:pt x="11579030" y="6514484"/>
                </a:cubicBezTo>
                <a:close/>
                <a:moveTo>
                  <a:pt x="11337802" y="6514484"/>
                </a:moveTo>
                <a:cubicBezTo>
                  <a:pt x="11343202" y="6514484"/>
                  <a:pt x="11347587" y="6518805"/>
                  <a:pt x="11347587" y="6524208"/>
                </a:cubicBezTo>
                <a:cubicBezTo>
                  <a:pt x="11347587" y="6529610"/>
                  <a:pt x="11343139" y="6533995"/>
                  <a:pt x="11337802" y="6533995"/>
                </a:cubicBezTo>
                <a:cubicBezTo>
                  <a:pt x="11332466" y="6533995"/>
                  <a:pt x="11328082" y="6529546"/>
                  <a:pt x="11328082" y="6524208"/>
                </a:cubicBezTo>
                <a:cubicBezTo>
                  <a:pt x="11328082" y="6518869"/>
                  <a:pt x="11332402" y="6514484"/>
                  <a:pt x="11337802" y="6514484"/>
                </a:cubicBezTo>
                <a:close/>
                <a:moveTo>
                  <a:pt x="11096574" y="6514484"/>
                </a:moveTo>
                <a:cubicBezTo>
                  <a:pt x="11101910" y="6514484"/>
                  <a:pt x="11106294" y="6518805"/>
                  <a:pt x="11106294" y="6524208"/>
                </a:cubicBezTo>
                <a:cubicBezTo>
                  <a:pt x="11106294" y="6529610"/>
                  <a:pt x="11101974" y="6533995"/>
                  <a:pt x="11096574" y="6533995"/>
                </a:cubicBezTo>
                <a:cubicBezTo>
                  <a:pt x="11091174" y="6533995"/>
                  <a:pt x="11086790" y="6529546"/>
                  <a:pt x="11086790" y="6524208"/>
                </a:cubicBezTo>
                <a:cubicBezTo>
                  <a:pt x="11086790" y="6518869"/>
                  <a:pt x="11091174" y="6514484"/>
                  <a:pt x="11096574" y="6514484"/>
                </a:cubicBezTo>
                <a:close/>
                <a:moveTo>
                  <a:pt x="10855345" y="6514484"/>
                </a:moveTo>
                <a:cubicBezTo>
                  <a:pt x="10860682" y="6514484"/>
                  <a:pt x="10865065" y="6518805"/>
                  <a:pt x="10865065" y="6524208"/>
                </a:cubicBezTo>
                <a:cubicBezTo>
                  <a:pt x="10865065" y="6529610"/>
                  <a:pt x="10860682" y="6533995"/>
                  <a:pt x="10855345" y="6533995"/>
                </a:cubicBezTo>
                <a:cubicBezTo>
                  <a:pt x="10850008" y="6533995"/>
                  <a:pt x="10845625" y="6529546"/>
                  <a:pt x="10845625" y="6524208"/>
                </a:cubicBezTo>
                <a:cubicBezTo>
                  <a:pt x="10845625" y="6518869"/>
                  <a:pt x="10849945" y="6514484"/>
                  <a:pt x="10855345" y="6514484"/>
                </a:cubicBezTo>
                <a:close/>
                <a:moveTo>
                  <a:pt x="10614116" y="6514484"/>
                </a:moveTo>
                <a:cubicBezTo>
                  <a:pt x="10619516" y="6514484"/>
                  <a:pt x="10623901" y="6518805"/>
                  <a:pt x="10623901" y="6524208"/>
                </a:cubicBezTo>
                <a:cubicBezTo>
                  <a:pt x="10623901" y="6529610"/>
                  <a:pt x="10619454" y="6533995"/>
                  <a:pt x="10614116" y="6533995"/>
                </a:cubicBezTo>
                <a:cubicBezTo>
                  <a:pt x="10608780" y="6533995"/>
                  <a:pt x="10604396" y="6529546"/>
                  <a:pt x="10604396" y="6524208"/>
                </a:cubicBezTo>
                <a:cubicBezTo>
                  <a:pt x="10604396" y="6518869"/>
                  <a:pt x="10608716" y="6514484"/>
                  <a:pt x="10614116" y="6514484"/>
                </a:cubicBezTo>
                <a:close/>
                <a:moveTo>
                  <a:pt x="10372888" y="6514484"/>
                </a:moveTo>
                <a:cubicBezTo>
                  <a:pt x="10378288" y="6514484"/>
                  <a:pt x="10382673" y="6518805"/>
                  <a:pt x="10382673" y="6524208"/>
                </a:cubicBezTo>
                <a:cubicBezTo>
                  <a:pt x="10382673" y="6529610"/>
                  <a:pt x="10378225" y="6533995"/>
                  <a:pt x="10372888" y="6533995"/>
                </a:cubicBezTo>
                <a:cubicBezTo>
                  <a:pt x="10367552" y="6533995"/>
                  <a:pt x="10363168" y="6529546"/>
                  <a:pt x="10363168" y="6524208"/>
                </a:cubicBezTo>
                <a:cubicBezTo>
                  <a:pt x="10363168" y="6518869"/>
                  <a:pt x="10367488" y="6514484"/>
                  <a:pt x="10372888" y="6514484"/>
                </a:cubicBezTo>
                <a:close/>
                <a:moveTo>
                  <a:pt x="10131660" y="6514484"/>
                </a:moveTo>
                <a:cubicBezTo>
                  <a:pt x="10137060" y="6514484"/>
                  <a:pt x="10141444" y="6518805"/>
                  <a:pt x="10141444" y="6524208"/>
                </a:cubicBezTo>
                <a:cubicBezTo>
                  <a:pt x="10141444" y="6529610"/>
                  <a:pt x="10136997" y="6533995"/>
                  <a:pt x="10131660" y="6533995"/>
                </a:cubicBezTo>
                <a:cubicBezTo>
                  <a:pt x="10126323" y="6533995"/>
                  <a:pt x="10121940" y="6529546"/>
                  <a:pt x="10121940" y="6524208"/>
                </a:cubicBezTo>
                <a:cubicBezTo>
                  <a:pt x="10121940" y="6518869"/>
                  <a:pt x="10126260" y="6514484"/>
                  <a:pt x="10131660" y="6514484"/>
                </a:cubicBezTo>
                <a:close/>
                <a:moveTo>
                  <a:pt x="9890432" y="6514484"/>
                </a:moveTo>
                <a:cubicBezTo>
                  <a:pt x="9895768" y="6514484"/>
                  <a:pt x="9900152" y="6518805"/>
                  <a:pt x="9900152" y="6524208"/>
                </a:cubicBezTo>
                <a:cubicBezTo>
                  <a:pt x="9900152" y="6529610"/>
                  <a:pt x="9895832" y="6533995"/>
                  <a:pt x="9890432" y="6533995"/>
                </a:cubicBezTo>
                <a:cubicBezTo>
                  <a:pt x="9885031" y="6533995"/>
                  <a:pt x="9880648" y="6529546"/>
                  <a:pt x="9880648" y="6524208"/>
                </a:cubicBezTo>
                <a:cubicBezTo>
                  <a:pt x="9880648" y="6518869"/>
                  <a:pt x="9885031" y="6514484"/>
                  <a:pt x="9890432" y="6514484"/>
                </a:cubicBezTo>
                <a:close/>
                <a:moveTo>
                  <a:pt x="9649203" y="6514484"/>
                </a:moveTo>
                <a:cubicBezTo>
                  <a:pt x="9654540" y="6514484"/>
                  <a:pt x="9658923" y="6518805"/>
                  <a:pt x="9658923" y="6524208"/>
                </a:cubicBezTo>
                <a:cubicBezTo>
                  <a:pt x="9658923" y="6529610"/>
                  <a:pt x="9654540" y="6533995"/>
                  <a:pt x="9649203" y="6533995"/>
                </a:cubicBezTo>
                <a:cubicBezTo>
                  <a:pt x="9643866" y="6533995"/>
                  <a:pt x="9639483" y="6529546"/>
                  <a:pt x="9639483" y="6524208"/>
                </a:cubicBezTo>
                <a:cubicBezTo>
                  <a:pt x="9639483" y="6518869"/>
                  <a:pt x="9643803" y="6514484"/>
                  <a:pt x="9649203" y="6514484"/>
                </a:cubicBezTo>
                <a:close/>
                <a:moveTo>
                  <a:pt x="9417695" y="6514484"/>
                </a:moveTo>
                <a:cubicBezTo>
                  <a:pt x="9423031" y="6514484"/>
                  <a:pt x="9427416" y="6518805"/>
                  <a:pt x="9427416" y="6524208"/>
                </a:cubicBezTo>
                <a:cubicBezTo>
                  <a:pt x="9427416" y="6529610"/>
                  <a:pt x="9423095" y="6533995"/>
                  <a:pt x="9417695" y="6533995"/>
                </a:cubicBezTo>
                <a:cubicBezTo>
                  <a:pt x="9412295" y="6533995"/>
                  <a:pt x="9407911" y="6529546"/>
                  <a:pt x="9407911" y="6524208"/>
                </a:cubicBezTo>
                <a:cubicBezTo>
                  <a:pt x="9407911" y="6518869"/>
                  <a:pt x="9412295" y="6514484"/>
                  <a:pt x="9417695" y="6514484"/>
                </a:cubicBezTo>
                <a:close/>
                <a:moveTo>
                  <a:pt x="9176467" y="6514484"/>
                </a:moveTo>
                <a:cubicBezTo>
                  <a:pt x="9181803" y="6514484"/>
                  <a:pt x="9186187" y="6518805"/>
                  <a:pt x="9186187" y="6524208"/>
                </a:cubicBezTo>
                <a:cubicBezTo>
                  <a:pt x="9186187" y="6529610"/>
                  <a:pt x="9181867" y="6533995"/>
                  <a:pt x="9176467" y="6533995"/>
                </a:cubicBezTo>
                <a:cubicBezTo>
                  <a:pt x="9171066" y="6533995"/>
                  <a:pt x="9166683" y="6529546"/>
                  <a:pt x="9166683" y="6524208"/>
                </a:cubicBezTo>
                <a:cubicBezTo>
                  <a:pt x="9166683" y="6518869"/>
                  <a:pt x="9171066" y="6514484"/>
                  <a:pt x="9176467" y="6514484"/>
                </a:cubicBezTo>
                <a:close/>
                <a:moveTo>
                  <a:pt x="8935237" y="6514484"/>
                </a:moveTo>
                <a:cubicBezTo>
                  <a:pt x="8940574" y="6514484"/>
                  <a:pt x="8944958" y="6518805"/>
                  <a:pt x="8944958" y="6524208"/>
                </a:cubicBezTo>
                <a:cubicBezTo>
                  <a:pt x="8944958" y="6529610"/>
                  <a:pt x="8940638" y="6533995"/>
                  <a:pt x="8935237" y="6533995"/>
                </a:cubicBezTo>
                <a:cubicBezTo>
                  <a:pt x="8929837" y="6533995"/>
                  <a:pt x="8925454" y="6529546"/>
                  <a:pt x="8925454" y="6524208"/>
                </a:cubicBezTo>
                <a:cubicBezTo>
                  <a:pt x="8925454" y="6518869"/>
                  <a:pt x="8929837" y="6514484"/>
                  <a:pt x="8935237" y="6514484"/>
                </a:cubicBezTo>
                <a:close/>
                <a:moveTo>
                  <a:pt x="8694009" y="6514484"/>
                </a:moveTo>
                <a:cubicBezTo>
                  <a:pt x="8699346" y="6514484"/>
                  <a:pt x="8703730" y="6518805"/>
                  <a:pt x="8703730" y="6524208"/>
                </a:cubicBezTo>
                <a:cubicBezTo>
                  <a:pt x="8703730" y="6529610"/>
                  <a:pt x="8699346" y="6533995"/>
                  <a:pt x="8694009" y="6533995"/>
                </a:cubicBezTo>
                <a:cubicBezTo>
                  <a:pt x="8688673" y="6533995"/>
                  <a:pt x="8684289" y="6529546"/>
                  <a:pt x="8684289" y="6524208"/>
                </a:cubicBezTo>
                <a:cubicBezTo>
                  <a:pt x="8684289" y="6518869"/>
                  <a:pt x="8688609" y="6514484"/>
                  <a:pt x="8694009" y="6514484"/>
                </a:cubicBezTo>
                <a:close/>
                <a:moveTo>
                  <a:pt x="8452781" y="6514484"/>
                </a:moveTo>
                <a:cubicBezTo>
                  <a:pt x="8458181" y="6514484"/>
                  <a:pt x="8462566" y="6518805"/>
                  <a:pt x="8462566" y="6524208"/>
                </a:cubicBezTo>
                <a:cubicBezTo>
                  <a:pt x="8462566" y="6529610"/>
                  <a:pt x="8458118" y="6533995"/>
                  <a:pt x="8452781" y="6533995"/>
                </a:cubicBezTo>
                <a:cubicBezTo>
                  <a:pt x="8447445" y="6533995"/>
                  <a:pt x="8443061" y="6529546"/>
                  <a:pt x="8443061" y="6524208"/>
                </a:cubicBezTo>
                <a:cubicBezTo>
                  <a:pt x="8443061" y="6518869"/>
                  <a:pt x="8447381" y="6514484"/>
                  <a:pt x="8452781" y="6514484"/>
                </a:cubicBezTo>
                <a:close/>
                <a:moveTo>
                  <a:pt x="8211553" y="6514484"/>
                </a:moveTo>
                <a:cubicBezTo>
                  <a:pt x="8216889" y="6514484"/>
                  <a:pt x="8221273" y="6518805"/>
                  <a:pt x="8221273" y="6524208"/>
                </a:cubicBezTo>
                <a:cubicBezTo>
                  <a:pt x="8221273" y="6529610"/>
                  <a:pt x="8216953" y="6533995"/>
                  <a:pt x="8211553" y="6533995"/>
                </a:cubicBezTo>
                <a:cubicBezTo>
                  <a:pt x="8206152" y="6533995"/>
                  <a:pt x="8201769" y="6529546"/>
                  <a:pt x="8201769" y="6524208"/>
                </a:cubicBezTo>
                <a:cubicBezTo>
                  <a:pt x="8201769" y="6518869"/>
                  <a:pt x="8206152" y="6514484"/>
                  <a:pt x="8211553" y="6514484"/>
                </a:cubicBezTo>
                <a:close/>
                <a:moveTo>
                  <a:pt x="7970260" y="6514484"/>
                </a:moveTo>
                <a:cubicBezTo>
                  <a:pt x="7975661" y="6514484"/>
                  <a:pt x="7980044" y="6518805"/>
                  <a:pt x="7980044" y="6524208"/>
                </a:cubicBezTo>
                <a:cubicBezTo>
                  <a:pt x="7980044" y="6529610"/>
                  <a:pt x="7975661" y="6533995"/>
                  <a:pt x="7970260" y="6533995"/>
                </a:cubicBezTo>
                <a:cubicBezTo>
                  <a:pt x="7964860" y="6533995"/>
                  <a:pt x="7960477" y="6529546"/>
                  <a:pt x="7960477" y="6524208"/>
                </a:cubicBezTo>
                <a:cubicBezTo>
                  <a:pt x="7960477" y="6518869"/>
                  <a:pt x="7964860" y="6514484"/>
                  <a:pt x="7970260" y="6514484"/>
                </a:cubicBezTo>
                <a:close/>
                <a:moveTo>
                  <a:pt x="7729032" y="6514484"/>
                </a:moveTo>
                <a:cubicBezTo>
                  <a:pt x="7734369" y="6514484"/>
                  <a:pt x="7738753" y="6518805"/>
                  <a:pt x="7738753" y="6524208"/>
                </a:cubicBezTo>
                <a:cubicBezTo>
                  <a:pt x="7738753" y="6529610"/>
                  <a:pt x="7734432" y="6533995"/>
                  <a:pt x="7729032" y="6533995"/>
                </a:cubicBezTo>
                <a:cubicBezTo>
                  <a:pt x="7723632" y="6533995"/>
                  <a:pt x="7719249" y="6529546"/>
                  <a:pt x="7719249" y="6524208"/>
                </a:cubicBezTo>
                <a:cubicBezTo>
                  <a:pt x="7719249" y="6518869"/>
                  <a:pt x="7723632" y="6514484"/>
                  <a:pt x="7729032" y="6514484"/>
                </a:cubicBezTo>
                <a:close/>
                <a:moveTo>
                  <a:pt x="7487803" y="6514484"/>
                </a:moveTo>
                <a:cubicBezTo>
                  <a:pt x="7493139" y="6514484"/>
                  <a:pt x="7497524" y="6518805"/>
                  <a:pt x="7497524" y="6524208"/>
                </a:cubicBezTo>
                <a:cubicBezTo>
                  <a:pt x="7497524" y="6529610"/>
                  <a:pt x="7493203" y="6533995"/>
                  <a:pt x="7487803" y="6533995"/>
                </a:cubicBezTo>
                <a:cubicBezTo>
                  <a:pt x="7482403" y="6533995"/>
                  <a:pt x="7478019" y="6529546"/>
                  <a:pt x="7478019" y="6524208"/>
                </a:cubicBezTo>
                <a:cubicBezTo>
                  <a:pt x="7478019" y="6518869"/>
                  <a:pt x="7482403" y="6514484"/>
                  <a:pt x="7487803" y="6514484"/>
                </a:cubicBezTo>
                <a:close/>
                <a:moveTo>
                  <a:pt x="7246575" y="6514484"/>
                </a:moveTo>
                <a:cubicBezTo>
                  <a:pt x="7251975" y="6514484"/>
                  <a:pt x="7256359" y="6518805"/>
                  <a:pt x="7256359" y="6524208"/>
                </a:cubicBezTo>
                <a:cubicBezTo>
                  <a:pt x="7256359" y="6529610"/>
                  <a:pt x="7251912" y="6533995"/>
                  <a:pt x="7246575" y="6533995"/>
                </a:cubicBezTo>
                <a:cubicBezTo>
                  <a:pt x="7241238" y="6533995"/>
                  <a:pt x="7236855" y="6529546"/>
                  <a:pt x="7236855" y="6524208"/>
                </a:cubicBezTo>
                <a:cubicBezTo>
                  <a:pt x="7236855" y="6518869"/>
                  <a:pt x="7241175" y="6514484"/>
                  <a:pt x="7246575" y="6514484"/>
                </a:cubicBezTo>
                <a:close/>
                <a:moveTo>
                  <a:pt x="7005346" y="6514484"/>
                </a:moveTo>
                <a:cubicBezTo>
                  <a:pt x="7010746" y="6514484"/>
                  <a:pt x="7015130" y="6518805"/>
                  <a:pt x="7015130" y="6524208"/>
                </a:cubicBezTo>
                <a:cubicBezTo>
                  <a:pt x="7015130" y="6529610"/>
                  <a:pt x="7010683" y="6533995"/>
                  <a:pt x="7005346" y="6533995"/>
                </a:cubicBezTo>
                <a:cubicBezTo>
                  <a:pt x="7000009" y="6533995"/>
                  <a:pt x="6995626" y="6529546"/>
                  <a:pt x="6995626" y="6524208"/>
                </a:cubicBezTo>
                <a:cubicBezTo>
                  <a:pt x="6995626" y="6518869"/>
                  <a:pt x="6999946" y="6514484"/>
                  <a:pt x="7005346" y="6514484"/>
                </a:cubicBezTo>
                <a:close/>
                <a:moveTo>
                  <a:pt x="6764118" y="6514484"/>
                </a:moveTo>
                <a:cubicBezTo>
                  <a:pt x="6769518" y="6514484"/>
                  <a:pt x="6773902" y="6518805"/>
                  <a:pt x="6773902" y="6524208"/>
                </a:cubicBezTo>
                <a:cubicBezTo>
                  <a:pt x="6773902" y="6529610"/>
                  <a:pt x="6769518" y="6533995"/>
                  <a:pt x="6764118" y="6533995"/>
                </a:cubicBezTo>
                <a:cubicBezTo>
                  <a:pt x="6758718" y="6533995"/>
                  <a:pt x="6754335" y="6529546"/>
                  <a:pt x="6754335" y="6524208"/>
                </a:cubicBezTo>
                <a:cubicBezTo>
                  <a:pt x="6754335" y="6518869"/>
                  <a:pt x="6758718" y="6514484"/>
                  <a:pt x="6764118" y="6514484"/>
                </a:cubicBezTo>
                <a:close/>
                <a:moveTo>
                  <a:pt x="6522889" y="6514484"/>
                </a:moveTo>
                <a:cubicBezTo>
                  <a:pt x="6528225" y="6514484"/>
                  <a:pt x="6532610" y="6518805"/>
                  <a:pt x="6532610" y="6524208"/>
                </a:cubicBezTo>
                <a:cubicBezTo>
                  <a:pt x="6532610" y="6529610"/>
                  <a:pt x="6528289" y="6533995"/>
                  <a:pt x="6522889" y="6533995"/>
                </a:cubicBezTo>
                <a:cubicBezTo>
                  <a:pt x="6517489" y="6533995"/>
                  <a:pt x="6513105" y="6529546"/>
                  <a:pt x="6513105" y="6524208"/>
                </a:cubicBezTo>
                <a:cubicBezTo>
                  <a:pt x="6513105" y="6518869"/>
                  <a:pt x="6517489" y="6514484"/>
                  <a:pt x="6522889" y="6514484"/>
                </a:cubicBezTo>
                <a:close/>
                <a:moveTo>
                  <a:pt x="6281661" y="6514484"/>
                </a:moveTo>
                <a:cubicBezTo>
                  <a:pt x="6286997" y="6514484"/>
                  <a:pt x="6291381" y="6518805"/>
                  <a:pt x="6291381" y="6524208"/>
                </a:cubicBezTo>
                <a:cubicBezTo>
                  <a:pt x="6291381" y="6529610"/>
                  <a:pt x="6287061" y="6533995"/>
                  <a:pt x="6281661" y="6533995"/>
                </a:cubicBezTo>
                <a:cubicBezTo>
                  <a:pt x="6276261" y="6533995"/>
                  <a:pt x="6271877" y="6529546"/>
                  <a:pt x="6271877" y="6524208"/>
                </a:cubicBezTo>
                <a:cubicBezTo>
                  <a:pt x="6271877" y="6518869"/>
                  <a:pt x="6276261" y="6514484"/>
                  <a:pt x="6281661" y="6514484"/>
                </a:cubicBezTo>
                <a:close/>
                <a:moveTo>
                  <a:pt x="6040432" y="6514484"/>
                </a:moveTo>
                <a:cubicBezTo>
                  <a:pt x="6045832" y="6514484"/>
                  <a:pt x="6050216" y="6518805"/>
                  <a:pt x="6050216" y="6524208"/>
                </a:cubicBezTo>
                <a:cubicBezTo>
                  <a:pt x="6050216" y="6529610"/>
                  <a:pt x="6045769" y="6533995"/>
                  <a:pt x="6040432" y="6533995"/>
                </a:cubicBezTo>
                <a:cubicBezTo>
                  <a:pt x="6035095" y="6533995"/>
                  <a:pt x="6030712" y="6529546"/>
                  <a:pt x="6030712" y="6524208"/>
                </a:cubicBezTo>
                <a:cubicBezTo>
                  <a:pt x="6030712" y="6518869"/>
                  <a:pt x="6035032" y="6514484"/>
                  <a:pt x="6040432" y="6514484"/>
                </a:cubicBezTo>
                <a:close/>
                <a:moveTo>
                  <a:pt x="5799205" y="6514484"/>
                </a:moveTo>
                <a:cubicBezTo>
                  <a:pt x="5804606" y="6514484"/>
                  <a:pt x="5808989" y="6518805"/>
                  <a:pt x="5808989" y="6524208"/>
                </a:cubicBezTo>
                <a:cubicBezTo>
                  <a:pt x="5808989" y="6529610"/>
                  <a:pt x="5804542" y="6533995"/>
                  <a:pt x="5799205" y="6533995"/>
                </a:cubicBezTo>
                <a:cubicBezTo>
                  <a:pt x="5793870" y="6533995"/>
                  <a:pt x="5789486" y="6529546"/>
                  <a:pt x="5789486" y="6524208"/>
                </a:cubicBezTo>
                <a:cubicBezTo>
                  <a:pt x="5789486" y="6518869"/>
                  <a:pt x="5793806" y="6514484"/>
                  <a:pt x="5799205" y="6514484"/>
                </a:cubicBezTo>
                <a:close/>
                <a:moveTo>
                  <a:pt x="5557992" y="6514484"/>
                </a:moveTo>
                <a:cubicBezTo>
                  <a:pt x="5563392" y="6514484"/>
                  <a:pt x="5567774" y="6518805"/>
                  <a:pt x="5567774" y="6524208"/>
                </a:cubicBezTo>
                <a:cubicBezTo>
                  <a:pt x="5567774" y="6529610"/>
                  <a:pt x="5563392" y="6533995"/>
                  <a:pt x="5557992" y="6533995"/>
                </a:cubicBezTo>
                <a:cubicBezTo>
                  <a:pt x="5552593" y="6533995"/>
                  <a:pt x="5548208" y="6529546"/>
                  <a:pt x="5548208" y="6524208"/>
                </a:cubicBezTo>
                <a:cubicBezTo>
                  <a:pt x="5548208" y="6518869"/>
                  <a:pt x="5552593" y="6514484"/>
                  <a:pt x="5557992" y="6514484"/>
                </a:cubicBezTo>
                <a:close/>
                <a:moveTo>
                  <a:pt x="5316710" y="6514484"/>
                </a:moveTo>
                <a:cubicBezTo>
                  <a:pt x="5322044" y="6514484"/>
                  <a:pt x="5326432" y="6518805"/>
                  <a:pt x="5326432" y="6524208"/>
                </a:cubicBezTo>
                <a:cubicBezTo>
                  <a:pt x="5326432" y="6529610"/>
                  <a:pt x="5322107" y="6533995"/>
                  <a:pt x="5316710" y="6533995"/>
                </a:cubicBezTo>
                <a:cubicBezTo>
                  <a:pt x="5311316" y="6533995"/>
                  <a:pt x="5306926" y="6529546"/>
                  <a:pt x="5306926" y="6524208"/>
                </a:cubicBezTo>
                <a:cubicBezTo>
                  <a:pt x="5306926" y="6518869"/>
                  <a:pt x="5311316" y="6514484"/>
                  <a:pt x="5316710" y="6514484"/>
                </a:cubicBezTo>
                <a:close/>
                <a:moveTo>
                  <a:pt x="5075486" y="6514484"/>
                </a:moveTo>
                <a:cubicBezTo>
                  <a:pt x="5080820" y="6514484"/>
                  <a:pt x="5085203" y="6518805"/>
                  <a:pt x="5085203" y="6524208"/>
                </a:cubicBezTo>
                <a:cubicBezTo>
                  <a:pt x="5085203" y="6529610"/>
                  <a:pt x="5080885" y="6533995"/>
                  <a:pt x="5075486" y="6533995"/>
                </a:cubicBezTo>
                <a:cubicBezTo>
                  <a:pt x="5070089" y="6533995"/>
                  <a:pt x="5065707" y="6529546"/>
                  <a:pt x="5065707" y="6524208"/>
                </a:cubicBezTo>
                <a:cubicBezTo>
                  <a:pt x="5065707" y="6518869"/>
                  <a:pt x="5070089" y="6514484"/>
                  <a:pt x="5075486" y="6514484"/>
                </a:cubicBezTo>
                <a:close/>
                <a:moveTo>
                  <a:pt x="4834252" y="6514484"/>
                </a:moveTo>
                <a:cubicBezTo>
                  <a:pt x="4839658" y="6514484"/>
                  <a:pt x="4844040" y="6518805"/>
                  <a:pt x="4844040" y="6524208"/>
                </a:cubicBezTo>
                <a:cubicBezTo>
                  <a:pt x="4844040" y="6529610"/>
                  <a:pt x="4839595" y="6533995"/>
                  <a:pt x="4834252" y="6533995"/>
                </a:cubicBezTo>
                <a:cubicBezTo>
                  <a:pt x="4828917" y="6533995"/>
                  <a:pt x="4824534" y="6529546"/>
                  <a:pt x="4824534" y="6524208"/>
                </a:cubicBezTo>
                <a:cubicBezTo>
                  <a:pt x="4824534" y="6518869"/>
                  <a:pt x="4828853" y="6514484"/>
                  <a:pt x="4834252" y="6514484"/>
                </a:cubicBezTo>
                <a:close/>
                <a:moveTo>
                  <a:pt x="4593019" y="6514484"/>
                </a:moveTo>
                <a:cubicBezTo>
                  <a:pt x="4598416" y="6514484"/>
                  <a:pt x="4602795" y="6518805"/>
                  <a:pt x="4602795" y="6524208"/>
                </a:cubicBezTo>
                <a:cubicBezTo>
                  <a:pt x="4602795" y="6529610"/>
                  <a:pt x="4598353" y="6533995"/>
                  <a:pt x="4593019" y="6533995"/>
                </a:cubicBezTo>
                <a:cubicBezTo>
                  <a:pt x="4587686" y="6533995"/>
                  <a:pt x="4583304" y="6529546"/>
                  <a:pt x="4583304" y="6524208"/>
                </a:cubicBezTo>
                <a:cubicBezTo>
                  <a:pt x="4583304" y="6518869"/>
                  <a:pt x="4587622" y="6514484"/>
                  <a:pt x="4593019" y="6514484"/>
                </a:cubicBezTo>
                <a:close/>
                <a:moveTo>
                  <a:pt x="4351806" y="6514484"/>
                </a:moveTo>
                <a:cubicBezTo>
                  <a:pt x="4357195" y="6514484"/>
                  <a:pt x="4361580" y="6518805"/>
                  <a:pt x="4361580" y="6524208"/>
                </a:cubicBezTo>
                <a:cubicBezTo>
                  <a:pt x="4361580" y="6529610"/>
                  <a:pt x="4357195" y="6533995"/>
                  <a:pt x="4351806" y="6533995"/>
                </a:cubicBezTo>
                <a:cubicBezTo>
                  <a:pt x="4346397" y="6533995"/>
                  <a:pt x="4342006" y="6529546"/>
                  <a:pt x="4342006" y="6524208"/>
                </a:cubicBezTo>
                <a:cubicBezTo>
                  <a:pt x="4342006" y="6518869"/>
                  <a:pt x="4346397" y="6514484"/>
                  <a:pt x="4351806" y="6514484"/>
                </a:cubicBezTo>
                <a:close/>
                <a:moveTo>
                  <a:pt x="4110583" y="6514484"/>
                </a:moveTo>
                <a:cubicBezTo>
                  <a:pt x="4115986" y="6514484"/>
                  <a:pt x="4120362" y="6518805"/>
                  <a:pt x="4120362" y="6524208"/>
                </a:cubicBezTo>
                <a:cubicBezTo>
                  <a:pt x="4120362" y="6529610"/>
                  <a:pt x="4115986" y="6533995"/>
                  <a:pt x="4110583" y="6533995"/>
                </a:cubicBezTo>
                <a:cubicBezTo>
                  <a:pt x="4105185" y="6533995"/>
                  <a:pt x="4100801" y="6529546"/>
                  <a:pt x="4100801" y="6524208"/>
                </a:cubicBezTo>
                <a:cubicBezTo>
                  <a:pt x="4100801" y="6518869"/>
                  <a:pt x="4105185" y="6514484"/>
                  <a:pt x="4110583" y="6514484"/>
                </a:cubicBezTo>
                <a:close/>
                <a:moveTo>
                  <a:pt x="3869432" y="6514484"/>
                </a:moveTo>
                <a:cubicBezTo>
                  <a:pt x="3874767" y="6514484"/>
                  <a:pt x="3879151" y="6518805"/>
                  <a:pt x="3879151" y="6524208"/>
                </a:cubicBezTo>
                <a:cubicBezTo>
                  <a:pt x="3879151" y="6529610"/>
                  <a:pt x="3874831" y="6533995"/>
                  <a:pt x="3869432" y="6533995"/>
                </a:cubicBezTo>
                <a:cubicBezTo>
                  <a:pt x="3864033" y="6533995"/>
                  <a:pt x="3859650" y="6529546"/>
                  <a:pt x="3859650" y="6524208"/>
                </a:cubicBezTo>
                <a:cubicBezTo>
                  <a:pt x="3859650" y="6518869"/>
                  <a:pt x="3864033" y="6514484"/>
                  <a:pt x="3869432" y="6514484"/>
                </a:cubicBezTo>
                <a:close/>
                <a:moveTo>
                  <a:pt x="3628215" y="6514484"/>
                </a:moveTo>
                <a:cubicBezTo>
                  <a:pt x="3633533" y="6514484"/>
                  <a:pt x="3637936" y="6518805"/>
                  <a:pt x="3637936" y="6524208"/>
                </a:cubicBezTo>
                <a:cubicBezTo>
                  <a:pt x="3637936" y="6529610"/>
                  <a:pt x="3633597" y="6533995"/>
                  <a:pt x="3628215" y="6533995"/>
                </a:cubicBezTo>
                <a:cubicBezTo>
                  <a:pt x="3622815" y="6533995"/>
                  <a:pt x="3618433" y="6529546"/>
                  <a:pt x="3618433" y="6524208"/>
                </a:cubicBezTo>
                <a:cubicBezTo>
                  <a:pt x="3618433" y="6518869"/>
                  <a:pt x="3622815" y="6514484"/>
                  <a:pt x="3628215" y="6514484"/>
                </a:cubicBezTo>
                <a:close/>
                <a:moveTo>
                  <a:pt x="3386960" y="6514484"/>
                </a:moveTo>
                <a:cubicBezTo>
                  <a:pt x="3392361" y="6514484"/>
                  <a:pt x="3396746" y="6518805"/>
                  <a:pt x="3396746" y="6524208"/>
                </a:cubicBezTo>
                <a:cubicBezTo>
                  <a:pt x="3396746" y="6529610"/>
                  <a:pt x="3392298" y="6533995"/>
                  <a:pt x="3386960" y="6533995"/>
                </a:cubicBezTo>
                <a:cubicBezTo>
                  <a:pt x="3381623" y="6533995"/>
                  <a:pt x="3377238" y="6529546"/>
                  <a:pt x="3377238" y="6524208"/>
                </a:cubicBezTo>
                <a:cubicBezTo>
                  <a:pt x="3377238" y="6518869"/>
                  <a:pt x="3381559" y="6514484"/>
                  <a:pt x="3386960" y="6514484"/>
                </a:cubicBezTo>
                <a:close/>
                <a:moveTo>
                  <a:pt x="3145752" y="6514484"/>
                </a:moveTo>
                <a:cubicBezTo>
                  <a:pt x="3151152" y="6514484"/>
                  <a:pt x="3155535" y="6518805"/>
                  <a:pt x="3155535" y="6524208"/>
                </a:cubicBezTo>
                <a:cubicBezTo>
                  <a:pt x="3155535" y="6529610"/>
                  <a:pt x="3151088" y="6533995"/>
                  <a:pt x="3145752" y="6533995"/>
                </a:cubicBezTo>
                <a:cubicBezTo>
                  <a:pt x="3140418" y="6533995"/>
                  <a:pt x="3136035" y="6529546"/>
                  <a:pt x="3136035" y="6524208"/>
                </a:cubicBezTo>
                <a:cubicBezTo>
                  <a:pt x="3136035" y="6518869"/>
                  <a:pt x="3140354" y="6514484"/>
                  <a:pt x="3145752" y="6514484"/>
                </a:cubicBezTo>
                <a:close/>
                <a:moveTo>
                  <a:pt x="2904575" y="6514484"/>
                </a:moveTo>
                <a:cubicBezTo>
                  <a:pt x="2909975" y="6514484"/>
                  <a:pt x="2914358" y="6518805"/>
                  <a:pt x="2914358" y="6524208"/>
                </a:cubicBezTo>
                <a:cubicBezTo>
                  <a:pt x="2914358" y="6529610"/>
                  <a:pt x="2909975" y="6533995"/>
                  <a:pt x="2904575" y="6533995"/>
                </a:cubicBezTo>
                <a:cubicBezTo>
                  <a:pt x="2899177" y="6533995"/>
                  <a:pt x="2894794" y="6529546"/>
                  <a:pt x="2894794" y="6524208"/>
                </a:cubicBezTo>
                <a:cubicBezTo>
                  <a:pt x="2894794" y="6518869"/>
                  <a:pt x="2899177" y="6514484"/>
                  <a:pt x="2904575" y="6514484"/>
                </a:cubicBezTo>
                <a:close/>
                <a:moveTo>
                  <a:pt x="2663280" y="6514484"/>
                </a:moveTo>
                <a:cubicBezTo>
                  <a:pt x="2668615" y="6514484"/>
                  <a:pt x="2673000" y="6518805"/>
                  <a:pt x="2673000" y="6524208"/>
                </a:cubicBezTo>
                <a:cubicBezTo>
                  <a:pt x="2673000" y="6529610"/>
                  <a:pt x="2668677" y="6533995"/>
                  <a:pt x="2663280" y="6533995"/>
                </a:cubicBezTo>
                <a:cubicBezTo>
                  <a:pt x="2657878" y="6533995"/>
                  <a:pt x="2653494" y="6529546"/>
                  <a:pt x="2653494" y="6524208"/>
                </a:cubicBezTo>
                <a:cubicBezTo>
                  <a:pt x="2653494" y="6518869"/>
                  <a:pt x="2657878" y="6514484"/>
                  <a:pt x="2663280" y="6514484"/>
                </a:cubicBezTo>
                <a:close/>
                <a:moveTo>
                  <a:pt x="2422040" y="6514484"/>
                </a:moveTo>
                <a:cubicBezTo>
                  <a:pt x="2427374" y="6514484"/>
                  <a:pt x="2431756" y="6518805"/>
                  <a:pt x="2431756" y="6524208"/>
                </a:cubicBezTo>
                <a:cubicBezTo>
                  <a:pt x="2431756" y="6529610"/>
                  <a:pt x="2427438" y="6533995"/>
                  <a:pt x="2422040" y="6533995"/>
                </a:cubicBezTo>
                <a:cubicBezTo>
                  <a:pt x="2416642" y="6533995"/>
                  <a:pt x="2412260" y="6529546"/>
                  <a:pt x="2412260" y="6524208"/>
                </a:cubicBezTo>
                <a:cubicBezTo>
                  <a:pt x="2412260" y="6518869"/>
                  <a:pt x="2416642" y="6514484"/>
                  <a:pt x="2422040" y="6514484"/>
                </a:cubicBezTo>
                <a:close/>
                <a:moveTo>
                  <a:pt x="2180796" y="6514484"/>
                </a:moveTo>
                <a:cubicBezTo>
                  <a:pt x="2186202" y="6514484"/>
                  <a:pt x="2190583" y="6518805"/>
                  <a:pt x="2190583" y="6524208"/>
                </a:cubicBezTo>
                <a:cubicBezTo>
                  <a:pt x="2190583" y="6529610"/>
                  <a:pt x="2186136" y="6533995"/>
                  <a:pt x="2180796" y="6533995"/>
                </a:cubicBezTo>
                <a:cubicBezTo>
                  <a:pt x="2175475" y="6533995"/>
                  <a:pt x="2171087" y="6529546"/>
                  <a:pt x="2171087" y="6524208"/>
                </a:cubicBezTo>
                <a:cubicBezTo>
                  <a:pt x="2171087" y="6518869"/>
                  <a:pt x="2175413" y="6514484"/>
                  <a:pt x="2180796" y="6514484"/>
                </a:cubicBezTo>
                <a:close/>
                <a:moveTo>
                  <a:pt x="1939584" y="6514484"/>
                </a:moveTo>
                <a:cubicBezTo>
                  <a:pt x="1944983" y="6514484"/>
                  <a:pt x="1949368" y="6518805"/>
                  <a:pt x="1949368" y="6524208"/>
                </a:cubicBezTo>
                <a:cubicBezTo>
                  <a:pt x="1949368" y="6529610"/>
                  <a:pt x="1944920" y="6533995"/>
                  <a:pt x="1939584" y="6533995"/>
                </a:cubicBezTo>
                <a:cubicBezTo>
                  <a:pt x="1934247" y="6533995"/>
                  <a:pt x="1929862" y="6529546"/>
                  <a:pt x="1929862" y="6524208"/>
                </a:cubicBezTo>
                <a:cubicBezTo>
                  <a:pt x="1929862" y="6518869"/>
                  <a:pt x="1934184" y="6514484"/>
                  <a:pt x="1939584" y="6514484"/>
                </a:cubicBezTo>
                <a:close/>
                <a:moveTo>
                  <a:pt x="1698333" y="6514484"/>
                </a:moveTo>
                <a:cubicBezTo>
                  <a:pt x="1703735" y="6514484"/>
                  <a:pt x="1708119" y="6518805"/>
                  <a:pt x="1708119" y="6524208"/>
                </a:cubicBezTo>
                <a:cubicBezTo>
                  <a:pt x="1708119" y="6529610"/>
                  <a:pt x="1703735" y="6533995"/>
                  <a:pt x="1698333" y="6533995"/>
                </a:cubicBezTo>
                <a:cubicBezTo>
                  <a:pt x="1692932" y="6533995"/>
                  <a:pt x="1688549" y="6529546"/>
                  <a:pt x="1688549" y="6524208"/>
                </a:cubicBezTo>
                <a:cubicBezTo>
                  <a:pt x="1688549" y="6518869"/>
                  <a:pt x="1692932" y="6514484"/>
                  <a:pt x="1698333" y="6514484"/>
                </a:cubicBezTo>
                <a:close/>
                <a:moveTo>
                  <a:pt x="1457109" y="6514484"/>
                </a:moveTo>
                <a:cubicBezTo>
                  <a:pt x="1462445" y="6514484"/>
                  <a:pt x="1466829" y="6518805"/>
                  <a:pt x="1466829" y="6524208"/>
                </a:cubicBezTo>
                <a:cubicBezTo>
                  <a:pt x="1466829" y="6529610"/>
                  <a:pt x="1462509" y="6533995"/>
                  <a:pt x="1457109" y="6533995"/>
                </a:cubicBezTo>
                <a:cubicBezTo>
                  <a:pt x="1451709" y="6533995"/>
                  <a:pt x="1447325" y="6529546"/>
                  <a:pt x="1447325" y="6524208"/>
                </a:cubicBezTo>
                <a:cubicBezTo>
                  <a:pt x="1447325" y="6518869"/>
                  <a:pt x="1451709" y="6514484"/>
                  <a:pt x="1457109" y="6514484"/>
                </a:cubicBezTo>
                <a:close/>
                <a:moveTo>
                  <a:pt x="1215888" y="6514484"/>
                </a:moveTo>
                <a:cubicBezTo>
                  <a:pt x="1221288" y="6514484"/>
                  <a:pt x="1225672" y="6518805"/>
                  <a:pt x="1225672" y="6524208"/>
                </a:cubicBezTo>
                <a:cubicBezTo>
                  <a:pt x="1225672" y="6529610"/>
                  <a:pt x="1221225" y="6533995"/>
                  <a:pt x="1215888" y="6533995"/>
                </a:cubicBezTo>
                <a:cubicBezTo>
                  <a:pt x="1210552" y="6533995"/>
                  <a:pt x="1206168" y="6529546"/>
                  <a:pt x="1206168" y="6524208"/>
                </a:cubicBezTo>
                <a:cubicBezTo>
                  <a:pt x="1206168" y="6518869"/>
                  <a:pt x="1210488" y="6514484"/>
                  <a:pt x="1215888" y="6514484"/>
                </a:cubicBezTo>
                <a:close/>
                <a:moveTo>
                  <a:pt x="974668" y="6514484"/>
                </a:moveTo>
                <a:cubicBezTo>
                  <a:pt x="980068" y="6514484"/>
                  <a:pt x="984452" y="6518805"/>
                  <a:pt x="984452" y="6524208"/>
                </a:cubicBezTo>
                <a:cubicBezTo>
                  <a:pt x="984452" y="6529610"/>
                  <a:pt x="980005" y="6533995"/>
                  <a:pt x="974668" y="6533995"/>
                </a:cubicBezTo>
                <a:cubicBezTo>
                  <a:pt x="969332" y="6533995"/>
                  <a:pt x="964948" y="6529546"/>
                  <a:pt x="964948" y="6524208"/>
                </a:cubicBezTo>
                <a:cubicBezTo>
                  <a:pt x="964948" y="6518869"/>
                  <a:pt x="969268" y="6514484"/>
                  <a:pt x="974668" y="6514484"/>
                </a:cubicBezTo>
                <a:close/>
                <a:moveTo>
                  <a:pt x="733448" y="6514484"/>
                </a:moveTo>
                <a:cubicBezTo>
                  <a:pt x="738784" y="6514484"/>
                  <a:pt x="743168" y="6518805"/>
                  <a:pt x="743168" y="6524208"/>
                </a:cubicBezTo>
                <a:cubicBezTo>
                  <a:pt x="743168" y="6529610"/>
                  <a:pt x="738848" y="6533995"/>
                  <a:pt x="733448" y="6533995"/>
                </a:cubicBezTo>
                <a:cubicBezTo>
                  <a:pt x="728048" y="6533995"/>
                  <a:pt x="723664" y="6529546"/>
                  <a:pt x="723664" y="6524208"/>
                </a:cubicBezTo>
                <a:cubicBezTo>
                  <a:pt x="723664" y="6518869"/>
                  <a:pt x="728048" y="6514484"/>
                  <a:pt x="733448" y="6514484"/>
                </a:cubicBezTo>
                <a:close/>
                <a:moveTo>
                  <a:pt x="492227" y="6514484"/>
                </a:moveTo>
                <a:cubicBezTo>
                  <a:pt x="497563" y="6514484"/>
                  <a:pt x="501947" y="6518805"/>
                  <a:pt x="501947" y="6524208"/>
                </a:cubicBezTo>
                <a:cubicBezTo>
                  <a:pt x="501947" y="6529610"/>
                  <a:pt x="497627" y="6533995"/>
                  <a:pt x="492227" y="6533995"/>
                </a:cubicBezTo>
                <a:cubicBezTo>
                  <a:pt x="486827" y="6533995"/>
                  <a:pt x="482443" y="6529546"/>
                  <a:pt x="482443" y="6524208"/>
                </a:cubicBezTo>
                <a:cubicBezTo>
                  <a:pt x="482443" y="6518869"/>
                  <a:pt x="486827" y="6514484"/>
                  <a:pt x="492227" y="6514484"/>
                </a:cubicBezTo>
                <a:close/>
                <a:moveTo>
                  <a:pt x="251008" y="6514484"/>
                </a:moveTo>
                <a:cubicBezTo>
                  <a:pt x="256407" y="6514484"/>
                  <a:pt x="260791" y="6518805"/>
                  <a:pt x="260791" y="6524208"/>
                </a:cubicBezTo>
                <a:cubicBezTo>
                  <a:pt x="260791" y="6529610"/>
                  <a:pt x="256345" y="6533995"/>
                  <a:pt x="251008" y="6533995"/>
                </a:cubicBezTo>
                <a:cubicBezTo>
                  <a:pt x="245672" y="6533995"/>
                  <a:pt x="241288" y="6529546"/>
                  <a:pt x="241288" y="6524208"/>
                </a:cubicBezTo>
                <a:cubicBezTo>
                  <a:pt x="241288" y="6518869"/>
                  <a:pt x="245608" y="6514484"/>
                  <a:pt x="251008" y="6514484"/>
                </a:cubicBezTo>
                <a:close/>
                <a:moveTo>
                  <a:pt x="9724" y="6514484"/>
                </a:moveTo>
                <a:cubicBezTo>
                  <a:pt x="15124" y="6514484"/>
                  <a:pt x="19508" y="6518805"/>
                  <a:pt x="19508" y="6524208"/>
                </a:cubicBezTo>
                <a:cubicBezTo>
                  <a:pt x="19508" y="6529610"/>
                  <a:pt x="15061" y="6533995"/>
                  <a:pt x="9724" y="6533995"/>
                </a:cubicBezTo>
                <a:cubicBezTo>
                  <a:pt x="4388" y="6533995"/>
                  <a:pt x="5" y="6529546"/>
                  <a:pt x="5" y="6524208"/>
                </a:cubicBezTo>
                <a:cubicBezTo>
                  <a:pt x="5" y="6518869"/>
                  <a:pt x="4325" y="6514484"/>
                  <a:pt x="9724" y="6514484"/>
                </a:cubicBezTo>
                <a:close/>
                <a:moveTo>
                  <a:pt x="11820259" y="6273169"/>
                </a:moveTo>
                <a:cubicBezTo>
                  <a:pt x="11825659" y="6273169"/>
                  <a:pt x="11830043" y="6277491"/>
                  <a:pt x="11830043" y="6282893"/>
                </a:cubicBezTo>
                <a:cubicBezTo>
                  <a:pt x="11830043" y="6288295"/>
                  <a:pt x="11825596" y="6292680"/>
                  <a:pt x="11820259" y="6292680"/>
                </a:cubicBezTo>
                <a:cubicBezTo>
                  <a:pt x="11814922" y="6292680"/>
                  <a:pt x="11810539" y="6288231"/>
                  <a:pt x="11810539" y="6282893"/>
                </a:cubicBezTo>
                <a:cubicBezTo>
                  <a:pt x="11810539" y="6277554"/>
                  <a:pt x="11814859" y="6273169"/>
                  <a:pt x="11820259" y="6273169"/>
                </a:cubicBezTo>
                <a:close/>
                <a:moveTo>
                  <a:pt x="11579030" y="6273169"/>
                </a:moveTo>
                <a:cubicBezTo>
                  <a:pt x="11584430" y="6273169"/>
                  <a:pt x="11588815" y="6277491"/>
                  <a:pt x="11588815" y="6282893"/>
                </a:cubicBezTo>
                <a:cubicBezTo>
                  <a:pt x="11588815" y="6288295"/>
                  <a:pt x="11584367" y="6292680"/>
                  <a:pt x="11579030" y="6292680"/>
                </a:cubicBezTo>
                <a:cubicBezTo>
                  <a:pt x="11573694" y="6292680"/>
                  <a:pt x="11569310" y="6288231"/>
                  <a:pt x="11569310" y="6282893"/>
                </a:cubicBezTo>
                <a:cubicBezTo>
                  <a:pt x="11569310" y="6277554"/>
                  <a:pt x="11573630" y="6273169"/>
                  <a:pt x="11579030" y="6273169"/>
                </a:cubicBezTo>
                <a:close/>
                <a:moveTo>
                  <a:pt x="11337802" y="6273169"/>
                </a:moveTo>
                <a:cubicBezTo>
                  <a:pt x="11343202" y="6273169"/>
                  <a:pt x="11347587" y="6277491"/>
                  <a:pt x="11347587" y="6282893"/>
                </a:cubicBezTo>
                <a:cubicBezTo>
                  <a:pt x="11347587" y="6288295"/>
                  <a:pt x="11343139" y="6292680"/>
                  <a:pt x="11337802" y="6292680"/>
                </a:cubicBezTo>
                <a:cubicBezTo>
                  <a:pt x="11332466" y="6292680"/>
                  <a:pt x="11328082" y="6288231"/>
                  <a:pt x="11328082" y="6282893"/>
                </a:cubicBezTo>
                <a:cubicBezTo>
                  <a:pt x="11328082" y="6277554"/>
                  <a:pt x="11332402" y="6273169"/>
                  <a:pt x="11337802" y="6273169"/>
                </a:cubicBezTo>
                <a:close/>
                <a:moveTo>
                  <a:pt x="11096574" y="6273169"/>
                </a:moveTo>
                <a:cubicBezTo>
                  <a:pt x="11101910" y="6273169"/>
                  <a:pt x="11106294" y="6277491"/>
                  <a:pt x="11106294" y="6282893"/>
                </a:cubicBezTo>
                <a:cubicBezTo>
                  <a:pt x="11106294" y="6288295"/>
                  <a:pt x="11101974" y="6292680"/>
                  <a:pt x="11096574" y="6292680"/>
                </a:cubicBezTo>
                <a:cubicBezTo>
                  <a:pt x="11091174" y="6292680"/>
                  <a:pt x="11086790" y="6288231"/>
                  <a:pt x="11086790" y="6282893"/>
                </a:cubicBezTo>
                <a:cubicBezTo>
                  <a:pt x="11086790" y="6277554"/>
                  <a:pt x="11091174" y="6273169"/>
                  <a:pt x="11096574" y="6273169"/>
                </a:cubicBezTo>
                <a:close/>
                <a:moveTo>
                  <a:pt x="10855345" y="6273169"/>
                </a:moveTo>
                <a:cubicBezTo>
                  <a:pt x="10860682" y="6273169"/>
                  <a:pt x="10865065" y="6277491"/>
                  <a:pt x="10865065" y="6282893"/>
                </a:cubicBezTo>
                <a:cubicBezTo>
                  <a:pt x="10865065" y="6288295"/>
                  <a:pt x="10860682" y="6292680"/>
                  <a:pt x="10855345" y="6292680"/>
                </a:cubicBezTo>
                <a:cubicBezTo>
                  <a:pt x="10850008" y="6292680"/>
                  <a:pt x="10845625" y="6288231"/>
                  <a:pt x="10845625" y="6282893"/>
                </a:cubicBezTo>
                <a:cubicBezTo>
                  <a:pt x="10845625" y="6277554"/>
                  <a:pt x="10849945" y="6273169"/>
                  <a:pt x="10855345" y="6273169"/>
                </a:cubicBezTo>
                <a:close/>
                <a:moveTo>
                  <a:pt x="10614116" y="6273169"/>
                </a:moveTo>
                <a:cubicBezTo>
                  <a:pt x="10619516" y="6273169"/>
                  <a:pt x="10623901" y="6277491"/>
                  <a:pt x="10623901" y="6282893"/>
                </a:cubicBezTo>
                <a:cubicBezTo>
                  <a:pt x="10623901" y="6288295"/>
                  <a:pt x="10619454" y="6292680"/>
                  <a:pt x="10614116" y="6292680"/>
                </a:cubicBezTo>
                <a:cubicBezTo>
                  <a:pt x="10608780" y="6292680"/>
                  <a:pt x="10604396" y="6288231"/>
                  <a:pt x="10604396" y="6282893"/>
                </a:cubicBezTo>
                <a:cubicBezTo>
                  <a:pt x="10604396" y="6277554"/>
                  <a:pt x="10608716" y="6273169"/>
                  <a:pt x="10614116" y="6273169"/>
                </a:cubicBezTo>
                <a:close/>
                <a:moveTo>
                  <a:pt x="10372888" y="6273169"/>
                </a:moveTo>
                <a:cubicBezTo>
                  <a:pt x="10378288" y="6273169"/>
                  <a:pt x="10382673" y="6277491"/>
                  <a:pt x="10382673" y="6282893"/>
                </a:cubicBezTo>
                <a:cubicBezTo>
                  <a:pt x="10382673" y="6288295"/>
                  <a:pt x="10378225" y="6292680"/>
                  <a:pt x="10372888" y="6292680"/>
                </a:cubicBezTo>
                <a:cubicBezTo>
                  <a:pt x="10367552" y="6292680"/>
                  <a:pt x="10363168" y="6288231"/>
                  <a:pt x="10363168" y="6282893"/>
                </a:cubicBezTo>
                <a:cubicBezTo>
                  <a:pt x="10363168" y="6277554"/>
                  <a:pt x="10367488" y="6273169"/>
                  <a:pt x="10372888" y="6273169"/>
                </a:cubicBezTo>
                <a:close/>
                <a:moveTo>
                  <a:pt x="10131660" y="6273169"/>
                </a:moveTo>
                <a:cubicBezTo>
                  <a:pt x="10137060" y="6273169"/>
                  <a:pt x="10141444" y="6277491"/>
                  <a:pt x="10141444" y="6282893"/>
                </a:cubicBezTo>
                <a:cubicBezTo>
                  <a:pt x="10141444" y="6288295"/>
                  <a:pt x="10136997" y="6292680"/>
                  <a:pt x="10131660" y="6292680"/>
                </a:cubicBezTo>
                <a:cubicBezTo>
                  <a:pt x="10126323" y="6292680"/>
                  <a:pt x="10121940" y="6288231"/>
                  <a:pt x="10121940" y="6282893"/>
                </a:cubicBezTo>
                <a:cubicBezTo>
                  <a:pt x="10121940" y="6277554"/>
                  <a:pt x="10126260" y="6273169"/>
                  <a:pt x="10131660" y="6273169"/>
                </a:cubicBezTo>
                <a:close/>
                <a:moveTo>
                  <a:pt x="9890432" y="6273169"/>
                </a:moveTo>
                <a:cubicBezTo>
                  <a:pt x="9895768" y="6273169"/>
                  <a:pt x="9900152" y="6277491"/>
                  <a:pt x="9900152" y="6282893"/>
                </a:cubicBezTo>
                <a:cubicBezTo>
                  <a:pt x="9900152" y="6288295"/>
                  <a:pt x="9895832" y="6292680"/>
                  <a:pt x="9890432" y="6292680"/>
                </a:cubicBezTo>
                <a:cubicBezTo>
                  <a:pt x="9885031" y="6292680"/>
                  <a:pt x="9880648" y="6288231"/>
                  <a:pt x="9880648" y="6282893"/>
                </a:cubicBezTo>
                <a:cubicBezTo>
                  <a:pt x="9880648" y="6277554"/>
                  <a:pt x="9885031" y="6273169"/>
                  <a:pt x="9890432" y="6273169"/>
                </a:cubicBezTo>
                <a:close/>
                <a:moveTo>
                  <a:pt x="9649203" y="6273169"/>
                </a:moveTo>
                <a:cubicBezTo>
                  <a:pt x="9654540" y="6273169"/>
                  <a:pt x="9658923" y="6277491"/>
                  <a:pt x="9658923" y="6282893"/>
                </a:cubicBezTo>
                <a:cubicBezTo>
                  <a:pt x="9658923" y="6288295"/>
                  <a:pt x="9654540" y="6292680"/>
                  <a:pt x="9649203" y="6292680"/>
                </a:cubicBezTo>
                <a:cubicBezTo>
                  <a:pt x="9643866" y="6292680"/>
                  <a:pt x="9639483" y="6288231"/>
                  <a:pt x="9639483" y="6282893"/>
                </a:cubicBezTo>
                <a:cubicBezTo>
                  <a:pt x="9639483" y="6277554"/>
                  <a:pt x="9643803" y="6273169"/>
                  <a:pt x="9649203" y="6273169"/>
                </a:cubicBezTo>
                <a:close/>
                <a:moveTo>
                  <a:pt x="9417695" y="6273169"/>
                </a:moveTo>
                <a:cubicBezTo>
                  <a:pt x="9423031" y="6273169"/>
                  <a:pt x="9427416" y="6277491"/>
                  <a:pt x="9427416" y="6282893"/>
                </a:cubicBezTo>
                <a:cubicBezTo>
                  <a:pt x="9427416" y="6288295"/>
                  <a:pt x="9423095" y="6292680"/>
                  <a:pt x="9417695" y="6292680"/>
                </a:cubicBezTo>
                <a:cubicBezTo>
                  <a:pt x="9412295" y="6292680"/>
                  <a:pt x="9407911" y="6288231"/>
                  <a:pt x="9407911" y="6282893"/>
                </a:cubicBezTo>
                <a:cubicBezTo>
                  <a:pt x="9407911" y="6277554"/>
                  <a:pt x="9412295" y="6273169"/>
                  <a:pt x="9417695" y="6273169"/>
                </a:cubicBezTo>
                <a:close/>
                <a:moveTo>
                  <a:pt x="9176467" y="6273169"/>
                </a:moveTo>
                <a:cubicBezTo>
                  <a:pt x="9181803" y="6273169"/>
                  <a:pt x="9186187" y="6277491"/>
                  <a:pt x="9186187" y="6282893"/>
                </a:cubicBezTo>
                <a:cubicBezTo>
                  <a:pt x="9186187" y="6288295"/>
                  <a:pt x="9181867" y="6292680"/>
                  <a:pt x="9176467" y="6292680"/>
                </a:cubicBezTo>
                <a:cubicBezTo>
                  <a:pt x="9171066" y="6292680"/>
                  <a:pt x="9166683" y="6288231"/>
                  <a:pt x="9166683" y="6282893"/>
                </a:cubicBezTo>
                <a:cubicBezTo>
                  <a:pt x="9166683" y="6277554"/>
                  <a:pt x="9171066" y="6273169"/>
                  <a:pt x="9176467" y="6273169"/>
                </a:cubicBezTo>
                <a:close/>
                <a:moveTo>
                  <a:pt x="8935237" y="6273169"/>
                </a:moveTo>
                <a:cubicBezTo>
                  <a:pt x="8940574" y="6273169"/>
                  <a:pt x="8944958" y="6277491"/>
                  <a:pt x="8944958" y="6282893"/>
                </a:cubicBezTo>
                <a:cubicBezTo>
                  <a:pt x="8944958" y="6288295"/>
                  <a:pt x="8940638" y="6292680"/>
                  <a:pt x="8935237" y="6292680"/>
                </a:cubicBezTo>
                <a:cubicBezTo>
                  <a:pt x="8929837" y="6292680"/>
                  <a:pt x="8925454" y="6288231"/>
                  <a:pt x="8925454" y="6282893"/>
                </a:cubicBezTo>
                <a:cubicBezTo>
                  <a:pt x="8925454" y="6277554"/>
                  <a:pt x="8929837" y="6273169"/>
                  <a:pt x="8935237" y="6273169"/>
                </a:cubicBezTo>
                <a:close/>
                <a:moveTo>
                  <a:pt x="8694009" y="6273169"/>
                </a:moveTo>
                <a:cubicBezTo>
                  <a:pt x="8699346" y="6273169"/>
                  <a:pt x="8703730" y="6277491"/>
                  <a:pt x="8703730" y="6282893"/>
                </a:cubicBezTo>
                <a:cubicBezTo>
                  <a:pt x="8703730" y="6288295"/>
                  <a:pt x="8699346" y="6292680"/>
                  <a:pt x="8694009" y="6292680"/>
                </a:cubicBezTo>
                <a:cubicBezTo>
                  <a:pt x="8688673" y="6292680"/>
                  <a:pt x="8684289" y="6288231"/>
                  <a:pt x="8684289" y="6282893"/>
                </a:cubicBezTo>
                <a:cubicBezTo>
                  <a:pt x="8684289" y="6277554"/>
                  <a:pt x="8688609" y="6273169"/>
                  <a:pt x="8694009" y="6273169"/>
                </a:cubicBezTo>
                <a:close/>
                <a:moveTo>
                  <a:pt x="8452781" y="6273169"/>
                </a:moveTo>
                <a:cubicBezTo>
                  <a:pt x="8458181" y="6273169"/>
                  <a:pt x="8462566" y="6277491"/>
                  <a:pt x="8462566" y="6282893"/>
                </a:cubicBezTo>
                <a:cubicBezTo>
                  <a:pt x="8462566" y="6288295"/>
                  <a:pt x="8458118" y="6292680"/>
                  <a:pt x="8452781" y="6292680"/>
                </a:cubicBezTo>
                <a:cubicBezTo>
                  <a:pt x="8447445" y="6292680"/>
                  <a:pt x="8443061" y="6288231"/>
                  <a:pt x="8443061" y="6282893"/>
                </a:cubicBezTo>
                <a:cubicBezTo>
                  <a:pt x="8443061" y="6277554"/>
                  <a:pt x="8447381" y="6273169"/>
                  <a:pt x="8452781" y="6273169"/>
                </a:cubicBezTo>
                <a:close/>
                <a:moveTo>
                  <a:pt x="8211553" y="6273169"/>
                </a:moveTo>
                <a:cubicBezTo>
                  <a:pt x="8216889" y="6273169"/>
                  <a:pt x="8221273" y="6277491"/>
                  <a:pt x="8221273" y="6282893"/>
                </a:cubicBezTo>
                <a:cubicBezTo>
                  <a:pt x="8221273" y="6288295"/>
                  <a:pt x="8216953" y="6292680"/>
                  <a:pt x="8211553" y="6292680"/>
                </a:cubicBezTo>
                <a:cubicBezTo>
                  <a:pt x="8206152" y="6292680"/>
                  <a:pt x="8201769" y="6288231"/>
                  <a:pt x="8201769" y="6282893"/>
                </a:cubicBezTo>
                <a:cubicBezTo>
                  <a:pt x="8201769" y="6277554"/>
                  <a:pt x="8206152" y="6273169"/>
                  <a:pt x="8211553" y="6273169"/>
                </a:cubicBezTo>
                <a:close/>
                <a:moveTo>
                  <a:pt x="7970260" y="6273169"/>
                </a:moveTo>
                <a:cubicBezTo>
                  <a:pt x="7975661" y="6273169"/>
                  <a:pt x="7980044" y="6277491"/>
                  <a:pt x="7980044" y="6282893"/>
                </a:cubicBezTo>
                <a:cubicBezTo>
                  <a:pt x="7980044" y="6288295"/>
                  <a:pt x="7975661" y="6292680"/>
                  <a:pt x="7970260" y="6292680"/>
                </a:cubicBezTo>
                <a:cubicBezTo>
                  <a:pt x="7964860" y="6292680"/>
                  <a:pt x="7960477" y="6288231"/>
                  <a:pt x="7960477" y="6282893"/>
                </a:cubicBezTo>
                <a:cubicBezTo>
                  <a:pt x="7960477" y="6277554"/>
                  <a:pt x="7964860" y="6273169"/>
                  <a:pt x="7970260" y="6273169"/>
                </a:cubicBezTo>
                <a:close/>
                <a:moveTo>
                  <a:pt x="7729032" y="6273169"/>
                </a:moveTo>
                <a:cubicBezTo>
                  <a:pt x="7734369" y="6273169"/>
                  <a:pt x="7738753" y="6277491"/>
                  <a:pt x="7738753" y="6282893"/>
                </a:cubicBezTo>
                <a:cubicBezTo>
                  <a:pt x="7738753" y="6288295"/>
                  <a:pt x="7734432" y="6292680"/>
                  <a:pt x="7729032" y="6292680"/>
                </a:cubicBezTo>
                <a:cubicBezTo>
                  <a:pt x="7723632" y="6292680"/>
                  <a:pt x="7719249" y="6288231"/>
                  <a:pt x="7719249" y="6282893"/>
                </a:cubicBezTo>
                <a:cubicBezTo>
                  <a:pt x="7719249" y="6277554"/>
                  <a:pt x="7723632" y="6273169"/>
                  <a:pt x="7729032" y="6273169"/>
                </a:cubicBezTo>
                <a:close/>
                <a:moveTo>
                  <a:pt x="7487803" y="6273169"/>
                </a:moveTo>
                <a:cubicBezTo>
                  <a:pt x="7493139" y="6273169"/>
                  <a:pt x="7497524" y="6277491"/>
                  <a:pt x="7497524" y="6282893"/>
                </a:cubicBezTo>
                <a:cubicBezTo>
                  <a:pt x="7497524" y="6288295"/>
                  <a:pt x="7493203" y="6292680"/>
                  <a:pt x="7487803" y="6292680"/>
                </a:cubicBezTo>
                <a:cubicBezTo>
                  <a:pt x="7482403" y="6292680"/>
                  <a:pt x="7478019" y="6288231"/>
                  <a:pt x="7478019" y="6282893"/>
                </a:cubicBezTo>
                <a:cubicBezTo>
                  <a:pt x="7478019" y="6277554"/>
                  <a:pt x="7482403" y="6273169"/>
                  <a:pt x="7487803" y="6273169"/>
                </a:cubicBezTo>
                <a:close/>
                <a:moveTo>
                  <a:pt x="7246575" y="6273169"/>
                </a:moveTo>
                <a:cubicBezTo>
                  <a:pt x="7251975" y="6273169"/>
                  <a:pt x="7256359" y="6277491"/>
                  <a:pt x="7256359" y="6282893"/>
                </a:cubicBezTo>
                <a:cubicBezTo>
                  <a:pt x="7256359" y="6288295"/>
                  <a:pt x="7251912" y="6292680"/>
                  <a:pt x="7246575" y="6292680"/>
                </a:cubicBezTo>
                <a:cubicBezTo>
                  <a:pt x="7241238" y="6292680"/>
                  <a:pt x="7236855" y="6288231"/>
                  <a:pt x="7236855" y="6282893"/>
                </a:cubicBezTo>
                <a:cubicBezTo>
                  <a:pt x="7236855" y="6277554"/>
                  <a:pt x="7241175" y="6273169"/>
                  <a:pt x="7246575" y="6273169"/>
                </a:cubicBezTo>
                <a:close/>
                <a:moveTo>
                  <a:pt x="7005346" y="6273169"/>
                </a:moveTo>
                <a:cubicBezTo>
                  <a:pt x="7010746" y="6273169"/>
                  <a:pt x="7015130" y="6277491"/>
                  <a:pt x="7015130" y="6282893"/>
                </a:cubicBezTo>
                <a:cubicBezTo>
                  <a:pt x="7015130" y="6288295"/>
                  <a:pt x="7010683" y="6292680"/>
                  <a:pt x="7005346" y="6292680"/>
                </a:cubicBezTo>
                <a:cubicBezTo>
                  <a:pt x="7000009" y="6292680"/>
                  <a:pt x="6995626" y="6288231"/>
                  <a:pt x="6995626" y="6282893"/>
                </a:cubicBezTo>
                <a:cubicBezTo>
                  <a:pt x="6995626" y="6277554"/>
                  <a:pt x="6999946" y="6273169"/>
                  <a:pt x="7005346" y="6273169"/>
                </a:cubicBezTo>
                <a:close/>
                <a:moveTo>
                  <a:pt x="6764118" y="6273169"/>
                </a:moveTo>
                <a:cubicBezTo>
                  <a:pt x="6769518" y="6273169"/>
                  <a:pt x="6773902" y="6277491"/>
                  <a:pt x="6773902" y="6282893"/>
                </a:cubicBezTo>
                <a:cubicBezTo>
                  <a:pt x="6773902" y="6288295"/>
                  <a:pt x="6769518" y="6292680"/>
                  <a:pt x="6764118" y="6292680"/>
                </a:cubicBezTo>
                <a:cubicBezTo>
                  <a:pt x="6758718" y="6292680"/>
                  <a:pt x="6754335" y="6288231"/>
                  <a:pt x="6754335" y="6282893"/>
                </a:cubicBezTo>
                <a:cubicBezTo>
                  <a:pt x="6754335" y="6277554"/>
                  <a:pt x="6758718" y="6273169"/>
                  <a:pt x="6764118" y="6273169"/>
                </a:cubicBezTo>
                <a:close/>
                <a:moveTo>
                  <a:pt x="6522889" y="6273169"/>
                </a:moveTo>
                <a:cubicBezTo>
                  <a:pt x="6528225" y="6273169"/>
                  <a:pt x="6532610" y="6277491"/>
                  <a:pt x="6532610" y="6282893"/>
                </a:cubicBezTo>
                <a:cubicBezTo>
                  <a:pt x="6532610" y="6288295"/>
                  <a:pt x="6528289" y="6292680"/>
                  <a:pt x="6522889" y="6292680"/>
                </a:cubicBezTo>
                <a:cubicBezTo>
                  <a:pt x="6517489" y="6292680"/>
                  <a:pt x="6513105" y="6288231"/>
                  <a:pt x="6513105" y="6282893"/>
                </a:cubicBezTo>
                <a:cubicBezTo>
                  <a:pt x="6513105" y="6277554"/>
                  <a:pt x="6517489" y="6273169"/>
                  <a:pt x="6522889" y="6273169"/>
                </a:cubicBezTo>
                <a:close/>
                <a:moveTo>
                  <a:pt x="6281661" y="6273169"/>
                </a:moveTo>
                <a:cubicBezTo>
                  <a:pt x="6286997" y="6273169"/>
                  <a:pt x="6291381" y="6277491"/>
                  <a:pt x="6291381" y="6282893"/>
                </a:cubicBezTo>
                <a:cubicBezTo>
                  <a:pt x="6291381" y="6288295"/>
                  <a:pt x="6287061" y="6292680"/>
                  <a:pt x="6281661" y="6292680"/>
                </a:cubicBezTo>
                <a:cubicBezTo>
                  <a:pt x="6276261" y="6292680"/>
                  <a:pt x="6271877" y="6288231"/>
                  <a:pt x="6271877" y="6282893"/>
                </a:cubicBezTo>
                <a:cubicBezTo>
                  <a:pt x="6271877" y="6277554"/>
                  <a:pt x="6276261" y="6273169"/>
                  <a:pt x="6281661" y="6273169"/>
                </a:cubicBezTo>
                <a:close/>
                <a:moveTo>
                  <a:pt x="6040432" y="6273169"/>
                </a:moveTo>
                <a:cubicBezTo>
                  <a:pt x="6045832" y="6273169"/>
                  <a:pt x="6050216" y="6277491"/>
                  <a:pt x="6050216" y="6282893"/>
                </a:cubicBezTo>
                <a:cubicBezTo>
                  <a:pt x="6050216" y="6288295"/>
                  <a:pt x="6045769" y="6292680"/>
                  <a:pt x="6040432" y="6292680"/>
                </a:cubicBezTo>
                <a:cubicBezTo>
                  <a:pt x="6035095" y="6292680"/>
                  <a:pt x="6030712" y="6288231"/>
                  <a:pt x="6030712" y="6282893"/>
                </a:cubicBezTo>
                <a:cubicBezTo>
                  <a:pt x="6030712" y="6277554"/>
                  <a:pt x="6035032" y="6273169"/>
                  <a:pt x="6040432" y="6273169"/>
                </a:cubicBezTo>
                <a:close/>
                <a:moveTo>
                  <a:pt x="5799205" y="6273169"/>
                </a:moveTo>
                <a:cubicBezTo>
                  <a:pt x="5804606" y="6273169"/>
                  <a:pt x="5808989" y="6277491"/>
                  <a:pt x="5808989" y="6282893"/>
                </a:cubicBezTo>
                <a:cubicBezTo>
                  <a:pt x="5808989" y="6288295"/>
                  <a:pt x="5804542" y="6292680"/>
                  <a:pt x="5799205" y="6292680"/>
                </a:cubicBezTo>
                <a:cubicBezTo>
                  <a:pt x="5793870" y="6292680"/>
                  <a:pt x="5789486" y="6288231"/>
                  <a:pt x="5789486" y="6282893"/>
                </a:cubicBezTo>
                <a:cubicBezTo>
                  <a:pt x="5789486" y="6277554"/>
                  <a:pt x="5793806" y="6273169"/>
                  <a:pt x="5799205" y="6273169"/>
                </a:cubicBezTo>
                <a:close/>
                <a:moveTo>
                  <a:pt x="5557992" y="6273169"/>
                </a:moveTo>
                <a:cubicBezTo>
                  <a:pt x="5563392" y="6273169"/>
                  <a:pt x="5567774" y="6277491"/>
                  <a:pt x="5567774" y="6282893"/>
                </a:cubicBezTo>
                <a:cubicBezTo>
                  <a:pt x="5567774" y="6288295"/>
                  <a:pt x="5563392" y="6292680"/>
                  <a:pt x="5557992" y="6292680"/>
                </a:cubicBezTo>
                <a:cubicBezTo>
                  <a:pt x="5552593" y="6292680"/>
                  <a:pt x="5548208" y="6288231"/>
                  <a:pt x="5548208" y="6282893"/>
                </a:cubicBezTo>
                <a:cubicBezTo>
                  <a:pt x="5548208" y="6277554"/>
                  <a:pt x="5552593" y="6273169"/>
                  <a:pt x="5557992" y="6273169"/>
                </a:cubicBezTo>
                <a:close/>
                <a:moveTo>
                  <a:pt x="5316710" y="6273169"/>
                </a:moveTo>
                <a:cubicBezTo>
                  <a:pt x="5322044" y="6273169"/>
                  <a:pt x="5326432" y="6277491"/>
                  <a:pt x="5326432" y="6282893"/>
                </a:cubicBezTo>
                <a:cubicBezTo>
                  <a:pt x="5326432" y="6288295"/>
                  <a:pt x="5322107" y="6292680"/>
                  <a:pt x="5316710" y="6292680"/>
                </a:cubicBezTo>
                <a:cubicBezTo>
                  <a:pt x="5311316" y="6292680"/>
                  <a:pt x="5306926" y="6288231"/>
                  <a:pt x="5306926" y="6282893"/>
                </a:cubicBezTo>
                <a:cubicBezTo>
                  <a:pt x="5306926" y="6277554"/>
                  <a:pt x="5311316" y="6273169"/>
                  <a:pt x="5316710" y="6273169"/>
                </a:cubicBezTo>
                <a:close/>
                <a:moveTo>
                  <a:pt x="5075486" y="6273169"/>
                </a:moveTo>
                <a:cubicBezTo>
                  <a:pt x="5080820" y="6273169"/>
                  <a:pt x="5085202" y="6277491"/>
                  <a:pt x="5085202" y="6282893"/>
                </a:cubicBezTo>
                <a:cubicBezTo>
                  <a:pt x="5085202" y="6288295"/>
                  <a:pt x="5080885" y="6292680"/>
                  <a:pt x="5075486" y="6292680"/>
                </a:cubicBezTo>
                <a:cubicBezTo>
                  <a:pt x="5070089" y="6292680"/>
                  <a:pt x="5065707" y="6288231"/>
                  <a:pt x="5065707" y="6282893"/>
                </a:cubicBezTo>
                <a:cubicBezTo>
                  <a:pt x="5065707" y="6277554"/>
                  <a:pt x="5070089" y="6273169"/>
                  <a:pt x="5075486" y="6273169"/>
                </a:cubicBezTo>
                <a:close/>
                <a:moveTo>
                  <a:pt x="4834252" y="6273169"/>
                </a:moveTo>
                <a:cubicBezTo>
                  <a:pt x="4839658" y="6273169"/>
                  <a:pt x="4844040" y="6277491"/>
                  <a:pt x="4844040" y="6282893"/>
                </a:cubicBezTo>
                <a:cubicBezTo>
                  <a:pt x="4844040" y="6288295"/>
                  <a:pt x="4839595" y="6292680"/>
                  <a:pt x="4834252" y="6292680"/>
                </a:cubicBezTo>
                <a:cubicBezTo>
                  <a:pt x="4828917" y="6292680"/>
                  <a:pt x="4824534" y="6288231"/>
                  <a:pt x="4824534" y="6282893"/>
                </a:cubicBezTo>
                <a:cubicBezTo>
                  <a:pt x="4824534" y="6277554"/>
                  <a:pt x="4828853" y="6273169"/>
                  <a:pt x="4834252" y="6273169"/>
                </a:cubicBezTo>
                <a:close/>
                <a:moveTo>
                  <a:pt x="4593019" y="6273169"/>
                </a:moveTo>
                <a:cubicBezTo>
                  <a:pt x="4598416" y="6273169"/>
                  <a:pt x="4602795" y="6277491"/>
                  <a:pt x="4602795" y="6282893"/>
                </a:cubicBezTo>
                <a:cubicBezTo>
                  <a:pt x="4602795" y="6288295"/>
                  <a:pt x="4598353" y="6292680"/>
                  <a:pt x="4593019" y="6292680"/>
                </a:cubicBezTo>
                <a:cubicBezTo>
                  <a:pt x="4587686" y="6292680"/>
                  <a:pt x="4583304" y="6288231"/>
                  <a:pt x="4583304" y="6282893"/>
                </a:cubicBezTo>
                <a:cubicBezTo>
                  <a:pt x="4583304" y="6277554"/>
                  <a:pt x="4587622" y="6273169"/>
                  <a:pt x="4593019" y="6273169"/>
                </a:cubicBezTo>
                <a:close/>
                <a:moveTo>
                  <a:pt x="4351806" y="6273169"/>
                </a:moveTo>
                <a:cubicBezTo>
                  <a:pt x="4357195" y="6273169"/>
                  <a:pt x="4361580" y="6277491"/>
                  <a:pt x="4361580" y="6282893"/>
                </a:cubicBezTo>
                <a:cubicBezTo>
                  <a:pt x="4361580" y="6288295"/>
                  <a:pt x="4357195" y="6292680"/>
                  <a:pt x="4351806" y="6292680"/>
                </a:cubicBezTo>
                <a:cubicBezTo>
                  <a:pt x="4346397" y="6292680"/>
                  <a:pt x="4342006" y="6288231"/>
                  <a:pt x="4342006" y="6282893"/>
                </a:cubicBezTo>
                <a:cubicBezTo>
                  <a:pt x="4342006" y="6277554"/>
                  <a:pt x="4346397" y="6273169"/>
                  <a:pt x="4351806" y="6273169"/>
                </a:cubicBezTo>
                <a:close/>
                <a:moveTo>
                  <a:pt x="4110583" y="6273169"/>
                </a:moveTo>
                <a:cubicBezTo>
                  <a:pt x="4115986" y="6273169"/>
                  <a:pt x="4120362" y="6277491"/>
                  <a:pt x="4120362" y="6282893"/>
                </a:cubicBezTo>
                <a:cubicBezTo>
                  <a:pt x="4120362" y="6288295"/>
                  <a:pt x="4115986" y="6292680"/>
                  <a:pt x="4110583" y="6292680"/>
                </a:cubicBezTo>
                <a:cubicBezTo>
                  <a:pt x="4105185" y="6292680"/>
                  <a:pt x="4100801" y="6288231"/>
                  <a:pt x="4100801" y="6282893"/>
                </a:cubicBezTo>
                <a:cubicBezTo>
                  <a:pt x="4100801" y="6277554"/>
                  <a:pt x="4105185" y="6273169"/>
                  <a:pt x="4110583" y="6273169"/>
                </a:cubicBezTo>
                <a:close/>
                <a:moveTo>
                  <a:pt x="3869432" y="6273169"/>
                </a:moveTo>
                <a:cubicBezTo>
                  <a:pt x="3874767" y="6273169"/>
                  <a:pt x="3879151" y="6277491"/>
                  <a:pt x="3879151" y="6282893"/>
                </a:cubicBezTo>
                <a:cubicBezTo>
                  <a:pt x="3879151" y="6288295"/>
                  <a:pt x="3874831" y="6292680"/>
                  <a:pt x="3869432" y="6292680"/>
                </a:cubicBezTo>
                <a:cubicBezTo>
                  <a:pt x="3864033" y="6292680"/>
                  <a:pt x="3859649" y="6288231"/>
                  <a:pt x="3859649" y="6282893"/>
                </a:cubicBezTo>
                <a:cubicBezTo>
                  <a:pt x="3859649" y="6277554"/>
                  <a:pt x="3864033" y="6273169"/>
                  <a:pt x="3869432" y="6273169"/>
                </a:cubicBezTo>
                <a:close/>
                <a:moveTo>
                  <a:pt x="3628215" y="6273169"/>
                </a:moveTo>
                <a:cubicBezTo>
                  <a:pt x="3633533" y="6273169"/>
                  <a:pt x="3637936" y="6277491"/>
                  <a:pt x="3637936" y="6282893"/>
                </a:cubicBezTo>
                <a:cubicBezTo>
                  <a:pt x="3637936" y="6288295"/>
                  <a:pt x="3633597" y="6292680"/>
                  <a:pt x="3628215" y="6292680"/>
                </a:cubicBezTo>
                <a:cubicBezTo>
                  <a:pt x="3622815" y="6292680"/>
                  <a:pt x="3618433" y="6288231"/>
                  <a:pt x="3618433" y="6282893"/>
                </a:cubicBezTo>
                <a:cubicBezTo>
                  <a:pt x="3618433" y="6277554"/>
                  <a:pt x="3622815" y="6273169"/>
                  <a:pt x="3628215" y="6273169"/>
                </a:cubicBezTo>
                <a:close/>
                <a:moveTo>
                  <a:pt x="3386960" y="6273169"/>
                </a:moveTo>
                <a:cubicBezTo>
                  <a:pt x="3392361" y="6273169"/>
                  <a:pt x="3396746" y="6277491"/>
                  <a:pt x="3396746" y="6282893"/>
                </a:cubicBezTo>
                <a:cubicBezTo>
                  <a:pt x="3396746" y="6288295"/>
                  <a:pt x="3392298" y="6292680"/>
                  <a:pt x="3386960" y="6292680"/>
                </a:cubicBezTo>
                <a:cubicBezTo>
                  <a:pt x="3381623" y="6292680"/>
                  <a:pt x="3377238" y="6288231"/>
                  <a:pt x="3377238" y="6282893"/>
                </a:cubicBezTo>
                <a:cubicBezTo>
                  <a:pt x="3377238" y="6277554"/>
                  <a:pt x="3381559" y="6273169"/>
                  <a:pt x="3386960" y="6273169"/>
                </a:cubicBezTo>
                <a:close/>
                <a:moveTo>
                  <a:pt x="3145752" y="6273169"/>
                </a:moveTo>
                <a:cubicBezTo>
                  <a:pt x="3151151" y="6273169"/>
                  <a:pt x="3155535" y="6277491"/>
                  <a:pt x="3155535" y="6282893"/>
                </a:cubicBezTo>
                <a:cubicBezTo>
                  <a:pt x="3155535" y="6288295"/>
                  <a:pt x="3151088" y="6292680"/>
                  <a:pt x="3145752" y="6292680"/>
                </a:cubicBezTo>
                <a:cubicBezTo>
                  <a:pt x="3140417" y="6292680"/>
                  <a:pt x="3136034" y="6288231"/>
                  <a:pt x="3136034" y="6282893"/>
                </a:cubicBezTo>
                <a:cubicBezTo>
                  <a:pt x="3136034" y="6277554"/>
                  <a:pt x="3140353" y="6273169"/>
                  <a:pt x="3145752" y="6273169"/>
                </a:cubicBezTo>
                <a:close/>
                <a:moveTo>
                  <a:pt x="2904575" y="6273169"/>
                </a:moveTo>
                <a:cubicBezTo>
                  <a:pt x="2909975" y="6273169"/>
                  <a:pt x="2914358" y="6277491"/>
                  <a:pt x="2914358" y="6282893"/>
                </a:cubicBezTo>
                <a:cubicBezTo>
                  <a:pt x="2914358" y="6288295"/>
                  <a:pt x="2909975" y="6292680"/>
                  <a:pt x="2904575" y="6292680"/>
                </a:cubicBezTo>
                <a:cubicBezTo>
                  <a:pt x="2899177" y="6292680"/>
                  <a:pt x="2894794" y="6288231"/>
                  <a:pt x="2894794" y="6282893"/>
                </a:cubicBezTo>
                <a:cubicBezTo>
                  <a:pt x="2894794" y="6277554"/>
                  <a:pt x="2899177" y="6273169"/>
                  <a:pt x="2904575" y="6273169"/>
                </a:cubicBezTo>
                <a:close/>
                <a:moveTo>
                  <a:pt x="2663280" y="6273169"/>
                </a:moveTo>
                <a:cubicBezTo>
                  <a:pt x="2668615" y="6273169"/>
                  <a:pt x="2673000" y="6277491"/>
                  <a:pt x="2673000" y="6282893"/>
                </a:cubicBezTo>
                <a:cubicBezTo>
                  <a:pt x="2673000" y="6288295"/>
                  <a:pt x="2668677" y="6292680"/>
                  <a:pt x="2663280" y="6292680"/>
                </a:cubicBezTo>
                <a:cubicBezTo>
                  <a:pt x="2657878" y="6292680"/>
                  <a:pt x="2653494" y="6288231"/>
                  <a:pt x="2653494" y="6282893"/>
                </a:cubicBezTo>
                <a:cubicBezTo>
                  <a:pt x="2653494" y="6277554"/>
                  <a:pt x="2657878" y="6273169"/>
                  <a:pt x="2663280" y="6273169"/>
                </a:cubicBezTo>
                <a:close/>
                <a:moveTo>
                  <a:pt x="2422040" y="6273169"/>
                </a:moveTo>
                <a:cubicBezTo>
                  <a:pt x="2427373" y="6273169"/>
                  <a:pt x="2431755" y="6277491"/>
                  <a:pt x="2431755" y="6282893"/>
                </a:cubicBezTo>
                <a:cubicBezTo>
                  <a:pt x="2431755" y="6288295"/>
                  <a:pt x="2427438" y="6292680"/>
                  <a:pt x="2422040" y="6292680"/>
                </a:cubicBezTo>
                <a:cubicBezTo>
                  <a:pt x="2416642" y="6292680"/>
                  <a:pt x="2412260" y="6288231"/>
                  <a:pt x="2412260" y="6282893"/>
                </a:cubicBezTo>
                <a:cubicBezTo>
                  <a:pt x="2412260" y="6277554"/>
                  <a:pt x="2416642" y="6273169"/>
                  <a:pt x="2422040" y="6273169"/>
                </a:cubicBezTo>
                <a:close/>
                <a:moveTo>
                  <a:pt x="2180796" y="6273169"/>
                </a:moveTo>
                <a:cubicBezTo>
                  <a:pt x="2186202" y="6273169"/>
                  <a:pt x="2190581" y="6277491"/>
                  <a:pt x="2190581" y="6282893"/>
                </a:cubicBezTo>
                <a:cubicBezTo>
                  <a:pt x="2190581" y="6288295"/>
                  <a:pt x="2186136" y="6292680"/>
                  <a:pt x="2180796" y="6292680"/>
                </a:cubicBezTo>
                <a:cubicBezTo>
                  <a:pt x="2175475" y="6292680"/>
                  <a:pt x="2171087" y="6288231"/>
                  <a:pt x="2171087" y="6282893"/>
                </a:cubicBezTo>
                <a:cubicBezTo>
                  <a:pt x="2171087" y="6277554"/>
                  <a:pt x="2175412" y="6273169"/>
                  <a:pt x="2180796" y="6273169"/>
                </a:cubicBezTo>
                <a:close/>
                <a:moveTo>
                  <a:pt x="1939584" y="6273169"/>
                </a:moveTo>
                <a:cubicBezTo>
                  <a:pt x="1944983" y="6273169"/>
                  <a:pt x="1949367" y="6277491"/>
                  <a:pt x="1949367" y="6282893"/>
                </a:cubicBezTo>
                <a:cubicBezTo>
                  <a:pt x="1949367" y="6288295"/>
                  <a:pt x="1944920" y="6292680"/>
                  <a:pt x="1939584" y="6292680"/>
                </a:cubicBezTo>
                <a:cubicBezTo>
                  <a:pt x="1934247" y="6292680"/>
                  <a:pt x="1929862" y="6288231"/>
                  <a:pt x="1929862" y="6282893"/>
                </a:cubicBezTo>
                <a:cubicBezTo>
                  <a:pt x="1929862" y="6277554"/>
                  <a:pt x="1934184" y="6273169"/>
                  <a:pt x="1939584" y="6273169"/>
                </a:cubicBezTo>
                <a:close/>
                <a:moveTo>
                  <a:pt x="1698333" y="6273169"/>
                </a:moveTo>
                <a:cubicBezTo>
                  <a:pt x="1703735" y="6273169"/>
                  <a:pt x="1708119" y="6277491"/>
                  <a:pt x="1708119" y="6282893"/>
                </a:cubicBezTo>
                <a:cubicBezTo>
                  <a:pt x="1708119" y="6288295"/>
                  <a:pt x="1703735" y="6292680"/>
                  <a:pt x="1698333" y="6292680"/>
                </a:cubicBezTo>
                <a:cubicBezTo>
                  <a:pt x="1692932" y="6292680"/>
                  <a:pt x="1688549" y="6288231"/>
                  <a:pt x="1688549" y="6282893"/>
                </a:cubicBezTo>
                <a:cubicBezTo>
                  <a:pt x="1688549" y="6277554"/>
                  <a:pt x="1692932" y="6273169"/>
                  <a:pt x="1698333" y="6273169"/>
                </a:cubicBezTo>
                <a:close/>
                <a:moveTo>
                  <a:pt x="1457109" y="6273169"/>
                </a:moveTo>
                <a:cubicBezTo>
                  <a:pt x="1462445" y="6273169"/>
                  <a:pt x="1466829" y="6277491"/>
                  <a:pt x="1466829" y="6282893"/>
                </a:cubicBezTo>
                <a:cubicBezTo>
                  <a:pt x="1466829" y="6288295"/>
                  <a:pt x="1462509" y="6292680"/>
                  <a:pt x="1457109" y="6292680"/>
                </a:cubicBezTo>
                <a:cubicBezTo>
                  <a:pt x="1451709" y="6292680"/>
                  <a:pt x="1447325" y="6288231"/>
                  <a:pt x="1447325" y="6282893"/>
                </a:cubicBezTo>
                <a:cubicBezTo>
                  <a:pt x="1447325" y="6277554"/>
                  <a:pt x="1451709" y="6273169"/>
                  <a:pt x="1457109" y="6273169"/>
                </a:cubicBezTo>
                <a:close/>
                <a:moveTo>
                  <a:pt x="1215888" y="6273169"/>
                </a:moveTo>
                <a:cubicBezTo>
                  <a:pt x="1221288" y="6273169"/>
                  <a:pt x="1225671" y="6277491"/>
                  <a:pt x="1225671" y="6282893"/>
                </a:cubicBezTo>
                <a:cubicBezTo>
                  <a:pt x="1225671" y="6288295"/>
                  <a:pt x="1221225" y="6292680"/>
                  <a:pt x="1215888" y="6292680"/>
                </a:cubicBezTo>
                <a:cubicBezTo>
                  <a:pt x="1210552" y="6292680"/>
                  <a:pt x="1206168" y="6288231"/>
                  <a:pt x="1206168" y="6282893"/>
                </a:cubicBezTo>
                <a:cubicBezTo>
                  <a:pt x="1206168" y="6277554"/>
                  <a:pt x="1210488" y="6273169"/>
                  <a:pt x="1215888" y="6273169"/>
                </a:cubicBezTo>
                <a:close/>
                <a:moveTo>
                  <a:pt x="974668" y="6273169"/>
                </a:moveTo>
                <a:cubicBezTo>
                  <a:pt x="980067" y="6273169"/>
                  <a:pt x="984451" y="6277491"/>
                  <a:pt x="984451" y="6282893"/>
                </a:cubicBezTo>
                <a:cubicBezTo>
                  <a:pt x="984451" y="6288295"/>
                  <a:pt x="980004" y="6292680"/>
                  <a:pt x="974668" y="6292680"/>
                </a:cubicBezTo>
                <a:cubicBezTo>
                  <a:pt x="969332" y="6292680"/>
                  <a:pt x="964948" y="6288231"/>
                  <a:pt x="964948" y="6282893"/>
                </a:cubicBezTo>
                <a:cubicBezTo>
                  <a:pt x="964948" y="6277554"/>
                  <a:pt x="969268" y="6273169"/>
                  <a:pt x="974668" y="6273169"/>
                </a:cubicBezTo>
                <a:close/>
                <a:moveTo>
                  <a:pt x="733448" y="6273169"/>
                </a:moveTo>
                <a:cubicBezTo>
                  <a:pt x="738783" y="6273169"/>
                  <a:pt x="743167" y="6277491"/>
                  <a:pt x="743167" y="6282893"/>
                </a:cubicBezTo>
                <a:cubicBezTo>
                  <a:pt x="743167" y="6288295"/>
                  <a:pt x="738847" y="6292680"/>
                  <a:pt x="733448" y="6292680"/>
                </a:cubicBezTo>
                <a:cubicBezTo>
                  <a:pt x="728048" y="6292680"/>
                  <a:pt x="723664" y="6288231"/>
                  <a:pt x="723664" y="6282893"/>
                </a:cubicBezTo>
                <a:cubicBezTo>
                  <a:pt x="723664" y="6277554"/>
                  <a:pt x="728048" y="6273169"/>
                  <a:pt x="733448" y="6273169"/>
                </a:cubicBezTo>
                <a:close/>
                <a:moveTo>
                  <a:pt x="492227" y="6273169"/>
                </a:moveTo>
                <a:cubicBezTo>
                  <a:pt x="497563" y="6273169"/>
                  <a:pt x="501947" y="6277491"/>
                  <a:pt x="501947" y="6282893"/>
                </a:cubicBezTo>
                <a:cubicBezTo>
                  <a:pt x="501947" y="6288295"/>
                  <a:pt x="497627" y="6292680"/>
                  <a:pt x="492227" y="6292680"/>
                </a:cubicBezTo>
                <a:cubicBezTo>
                  <a:pt x="486827" y="6292680"/>
                  <a:pt x="482443" y="6288231"/>
                  <a:pt x="482443" y="6282893"/>
                </a:cubicBezTo>
                <a:cubicBezTo>
                  <a:pt x="482443" y="6277554"/>
                  <a:pt x="486827" y="6273169"/>
                  <a:pt x="492227" y="6273169"/>
                </a:cubicBezTo>
                <a:close/>
                <a:moveTo>
                  <a:pt x="251007" y="6273169"/>
                </a:moveTo>
                <a:cubicBezTo>
                  <a:pt x="256407" y="6273169"/>
                  <a:pt x="260791" y="6277491"/>
                  <a:pt x="260791" y="6282893"/>
                </a:cubicBezTo>
                <a:cubicBezTo>
                  <a:pt x="260791" y="6288295"/>
                  <a:pt x="256344" y="6292680"/>
                  <a:pt x="251007" y="6292680"/>
                </a:cubicBezTo>
                <a:cubicBezTo>
                  <a:pt x="245672" y="6292680"/>
                  <a:pt x="241288" y="6288231"/>
                  <a:pt x="241288" y="6282893"/>
                </a:cubicBezTo>
                <a:cubicBezTo>
                  <a:pt x="241288" y="6277554"/>
                  <a:pt x="245608" y="6273169"/>
                  <a:pt x="251007" y="6273169"/>
                </a:cubicBezTo>
                <a:close/>
                <a:moveTo>
                  <a:pt x="9724" y="6273169"/>
                </a:moveTo>
                <a:cubicBezTo>
                  <a:pt x="15124" y="6273169"/>
                  <a:pt x="19508" y="6277491"/>
                  <a:pt x="19508" y="6282893"/>
                </a:cubicBezTo>
                <a:cubicBezTo>
                  <a:pt x="19508" y="6288295"/>
                  <a:pt x="15061" y="6292680"/>
                  <a:pt x="9724" y="6292680"/>
                </a:cubicBezTo>
                <a:cubicBezTo>
                  <a:pt x="4388" y="6292680"/>
                  <a:pt x="4" y="6288231"/>
                  <a:pt x="4" y="6282893"/>
                </a:cubicBezTo>
                <a:cubicBezTo>
                  <a:pt x="4" y="6277554"/>
                  <a:pt x="4324" y="6273169"/>
                  <a:pt x="9724" y="6273169"/>
                </a:cubicBezTo>
                <a:close/>
                <a:moveTo>
                  <a:pt x="11820259" y="6031918"/>
                </a:moveTo>
                <a:cubicBezTo>
                  <a:pt x="11825659" y="6031918"/>
                  <a:pt x="11830043" y="6036240"/>
                  <a:pt x="11830043" y="6041642"/>
                </a:cubicBezTo>
                <a:cubicBezTo>
                  <a:pt x="11830043" y="6047044"/>
                  <a:pt x="11825596" y="6051429"/>
                  <a:pt x="11820259" y="6051429"/>
                </a:cubicBezTo>
                <a:cubicBezTo>
                  <a:pt x="11814922" y="6051429"/>
                  <a:pt x="11810539" y="6046980"/>
                  <a:pt x="11810539" y="6041642"/>
                </a:cubicBezTo>
                <a:cubicBezTo>
                  <a:pt x="11810539" y="6036303"/>
                  <a:pt x="11814859" y="6031918"/>
                  <a:pt x="11820259" y="6031918"/>
                </a:cubicBezTo>
                <a:close/>
                <a:moveTo>
                  <a:pt x="11579030" y="6031918"/>
                </a:moveTo>
                <a:cubicBezTo>
                  <a:pt x="11584430" y="6031918"/>
                  <a:pt x="11588815" y="6036240"/>
                  <a:pt x="11588815" y="6041642"/>
                </a:cubicBezTo>
                <a:cubicBezTo>
                  <a:pt x="11588815" y="6047044"/>
                  <a:pt x="11584367" y="6051429"/>
                  <a:pt x="11579030" y="6051429"/>
                </a:cubicBezTo>
                <a:cubicBezTo>
                  <a:pt x="11573694" y="6051429"/>
                  <a:pt x="11569310" y="6046980"/>
                  <a:pt x="11569310" y="6041642"/>
                </a:cubicBezTo>
                <a:cubicBezTo>
                  <a:pt x="11569310" y="6036303"/>
                  <a:pt x="11573630" y="6031918"/>
                  <a:pt x="11579030" y="6031918"/>
                </a:cubicBezTo>
                <a:close/>
                <a:moveTo>
                  <a:pt x="11337802" y="6031918"/>
                </a:moveTo>
                <a:cubicBezTo>
                  <a:pt x="11343202" y="6031918"/>
                  <a:pt x="11347587" y="6036240"/>
                  <a:pt x="11347587" y="6041642"/>
                </a:cubicBezTo>
                <a:cubicBezTo>
                  <a:pt x="11347587" y="6047044"/>
                  <a:pt x="11343139" y="6051429"/>
                  <a:pt x="11337802" y="6051429"/>
                </a:cubicBezTo>
                <a:cubicBezTo>
                  <a:pt x="11332466" y="6051429"/>
                  <a:pt x="11328082" y="6046980"/>
                  <a:pt x="11328082" y="6041642"/>
                </a:cubicBezTo>
                <a:cubicBezTo>
                  <a:pt x="11328082" y="6036303"/>
                  <a:pt x="11332402" y="6031918"/>
                  <a:pt x="11337802" y="6031918"/>
                </a:cubicBezTo>
                <a:close/>
                <a:moveTo>
                  <a:pt x="11096574" y="6031918"/>
                </a:moveTo>
                <a:cubicBezTo>
                  <a:pt x="11101910" y="6031918"/>
                  <a:pt x="11106294" y="6036240"/>
                  <a:pt x="11106294" y="6041642"/>
                </a:cubicBezTo>
                <a:cubicBezTo>
                  <a:pt x="11106294" y="6047044"/>
                  <a:pt x="11101974" y="6051429"/>
                  <a:pt x="11096574" y="6051429"/>
                </a:cubicBezTo>
                <a:cubicBezTo>
                  <a:pt x="11091174" y="6051429"/>
                  <a:pt x="11086790" y="6046980"/>
                  <a:pt x="11086790" y="6041642"/>
                </a:cubicBezTo>
                <a:cubicBezTo>
                  <a:pt x="11086790" y="6036303"/>
                  <a:pt x="11091174" y="6031918"/>
                  <a:pt x="11096574" y="6031918"/>
                </a:cubicBezTo>
                <a:close/>
                <a:moveTo>
                  <a:pt x="10855345" y="6031918"/>
                </a:moveTo>
                <a:cubicBezTo>
                  <a:pt x="10860682" y="6031918"/>
                  <a:pt x="10865065" y="6036240"/>
                  <a:pt x="10865065" y="6041642"/>
                </a:cubicBezTo>
                <a:cubicBezTo>
                  <a:pt x="10865065" y="6047044"/>
                  <a:pt x="10860682" y="6051429"/>
                  <a:pt x="10855345" y="6051429"/>
                </a:cubicBezTo>
                <a:cubicBezTo>
                  <a:pt x="10850008" y="6051429"/>
                  <a:pt x="10845625" y="6046980"/>
                  <a:pt x="10845625" y="6041642"/>
                </a:cubicBezTo>
                <a:cubicBezTo>
                  <a:pt x="10845625" y="6036303"/>
                  <a:pt x="10849945" y="6031918"/>
                  <a:pt x="10855345" y="6031918"/>
                </a:cubicBezTo>
                <a:close/>
                <a:moveTo>
                  <a:pt x="10614116" y="6031918"/>
                </a:moveTo>
                <a:cubicBezTo>
                  <a:pt x="10619516" y="6031918"/>
                  <a:pt x="10623901" y="6036240"/>
                  <a:pt x="10623901" y="6041642"/>
                </a:cubicBezTo>
                <a:cubicBezTo>
                  <a:pt x="10623901" y="6047044"/>
                  <a:pt x="10619454" y="6051429"/>
                  <a:pt x="10614116" y="6051429"/>
                </a:cubicBezTo>
                <a:cubicBezTo>
                  <a:pt x="10608780" y="6051429"/>
                  <a:pt x="10604396" y="6046980"/>
                  <a:pt x="10604396" y="6041642"/>
                </a:cubicBezTo>
                <a:cubicBezTo>
                  <a:pt x="10604396" y="6036303"/>
                  <a:pt x="10608716" y="6031918"/>
                  <a:pt x="10614116" y="6031918"/>
                </a:cubicBezTo>
                <a:close/>
                <a:moveTo>
                  <a:pt x="10372888" y="6031918"/>
                </a:moveTo>
                <a:cubicBezTo>
                  <a:pt x="10378288" y="6031918"/>
                  <a:pt x="10382673" y="6036240"/>
                  <a:pt x="10382673" y="6041642"/>
                </a:cubicBezTo>
                <a:cubicBezTo>
                  <a:pt x="10382673" y="6047044"/>
                  <a:pt x="10378225" y="6051429"/>
                  <a:pt x="10372888" y="6051429"/>
                </a:cubicBezTo>
                <a:cubicBezTo>
                  <a:pt x="10367552" y="6051429"/>
                  <a:pt x="10363168" y="6046980"/>
                  <a:pt x="10363168" y="6041642"/>
                </a:cubicBezTo>
                <a:cubicBezTo>
                  <a:pt x="10363168" y="6036303"/>
                  <a:pt x="10367488" y="6031918"/>
                  <a:pt x="10372888" y="6031918"/>
                </a:cubicBezTo>
                <a:close/>
                <a:moveTo>
                  <a:pt x="10131660" y="6031918"/>
                </a:moveTo>
                <a:cubicBezTo>
                  <a:pt x="10137060" y="6031918"/>
                  <a:pt x="10141444" y="6036240"/>
                  <a:pt x="10141444" y="6041642"/>
                </a:cubicBezTo>
                <a:cubicBezTo>
                  <a:pt x="10141444" y="6047044"/>
                  <a:pt x="10136997" y="6051429"/>
                  <a:pt x="10131660" y="6051429"/>
                </a:cubicBezTo>
                <a:cubicBezTo>
                  <a:pt x="10126323" y="6051429"/>
                  <a:pt x="10121940" y="6046980"/>
                  <a:pt x="10121940" y="6041642"/>
                </a:cubicBezTo>
                <a:cubicBezTo>
                  <a:pt x="10121940" y="6036303"/>
                  <a:pt x="10126260" y="6031918"/>
                  <a:pt x="10131660" y="6031918"/>
                </a:cubicBezTo>
                <a:close/>
                <a:moveTo>
                  <a:pt x="9890432" y="6031918"/>
                </a:moveTo>
                <a:cubicBezTo>
                  <a:pt x="9895768" y="6031918"/>
                  <a:pt x="9900152" y="6036240"/>
                  <a:pt x="9900152" y="6041642"/>
                </a:cubicBezTo>
                <a:cubicBezTo>
                  <a:pt x="9900152" y="6047044"/>
                  <a:pt x="9895832" y="6051429"/>
                  <a:pt x="9890432" y="6051429"/>
                </a:cubicBezTo>
                <a:cubicBezTo>
                  <a:pt x="9885031" y="6051429"/>
                  <a:pt x="9880648" y="6046980"/>
                  <a:pt x="9880648" y="6041642"/>
                </a:cubicBezTo>
                <a:cubicBezTo>
                  <a:pt x="9880648" y="6036303"/>
                  <a:pt x="9885031" y="6031918"/>
                  <a:pt x="9890432" y="6031918"/>
                </a:cubicBezTo>
                <a:close/>
                <a:moveTo>
                  <a:pt x="9649203" y="6031918"/>
                </a:moveTo>
                <a:cubicBezTo>
                  <a:pt x="9654540" y="6031918"/>
                  <a:pt x="9658923" y="6036240"/>
                  <a:pt x="9658923" y="6041642"/>
                </a:cubicBezTo>
                <a:cubicBezTo>
                  <a:pt x="9658923" y="6047044"/>
                  <a:pt x="9654540" y="6051429"/>
                  <a:pt x="9649203" y="6051429"/>
                </a:cubicBezTo>
                <a:cubicBezTo>
                  <a:pt x="9643866" y="6051429"/>
                  <a:pt x="9639483" y="6046980"/>
                  <a:pt x="9639483" y="6041642"/>
                </a:cubicBezTo>
                <a:cubicBezTo>
                  <a:pt x="9639483" y="6036303"/>
                  <a:pt x="9643803" y="6031918"/>
                  <a:pt x="9649203" y="6031918"/>
                </a:cubicBezTo>
                <a:close/>
                <a:moveTo>
                  <a:pt x="9417695" y="6031918"/>
                </a:moveTo>
                <a:cubicBezTo>
                  <a:pt x="9423031" y="6031918"/>
                  <a:pt x="9427416" y="6036240"/>
                  <a:pt x="9427416" y="6041642"/>
                </a:cubicBezTo>
                <a:cubicBezTo>
                  <a:pt x="9427416" y="6047044"/>
                  <a:pt x="9423095" y="6051429"/>
                  <a:pt x="9417695" y="6051429"/>
                </a:cubicBezTo>
                <a:cubicBezTo>
                  <a:pt x="9412295" y="6051429"/>
                  <a:pt x="9407911" y="6046980"/>
                  <a:pt x="9407911" y="6041642"/>
                </a:cubicBezTo>
                <a:cubicBezTo>
                  <a:pt x="9407911" y="6036303"/>
                  <a:pt x="9412295" y="6031918"/>
                  <a:pt x="9417695" y="6031918"/>
                </a:cubicBezTo>
                <a:close/>
                <a:moveTo>
                  <a:pt x="9176467" y="6031918"/>
                </a:moveTo>
                <a:cubicBezTo>
                  <a:pt x="9181803" y="6031918"/>
                  <a:pt x="9186187" y="6036240"/>
                  <a:pt x="9186187" y="6041642"/>
                </a:cubicBezTo>
                <a:cubicBezTo>
                  <a:pt x="9186187" y="6047044"/>
                  <a:pt x="9181867" y="6051429"/>
                  <a:pt x="9176467" y="6051429"/>
                </a:cubicBezTo>
                <a:cubicBezTo>
                  <a:pt x="9171066" y="6051429"/>
                  <a:pt x="9166683" y="6046980"/>
                  <a:pt x="9166683" y="6041642"/>
                </a:cubicBezTo>
                <a:cubicBezTo>
                  <a:pt x="9166683" y="6036303"/>
                  <a:pt x="9171066" y="6031918"/>
                  <a:pt x="9176467" y="6031918"/>
                </a:cubicBezTo>
                <a:close/>
                <a:moveTo>
                  <a:pt x="8935237" y="6031918"/>
                </a:moveTo>
                <a:cubicBezTo>
                  <a:pt x="8940574" y="6031918"/>
                  <a:pt x="8944958" y="6036240"/>
                  <a:pt x="8944958" y="6041642"/>
                </a:cubicBezTo>
                <a:cubicBezTo>
                  <a:pt x="8944958" y="6047044"/>
                  <a:pt x="8940638" y="6051429"/>
                  <a:pt x="8935237" y="6051429"/>
                </a:cubicBezTo>
                <a:cubicBezTo>
                  <a:pt x="8929837" y="6051429"/>
                  <a:pt x="8925454" y="6046980"/>
                  <a:pt x="8925454" y="6041642"/>
                </a:cubicBezTo>
                <a:cubicBezTo>
                  <a:pt x="8925454" y="6036303"/>
                  <a:pt x="8929837" y="6031918"/>
                  <a:pt x="8935237" y="6031918"/>
                </a:cubicBezTo>
                <a:close/>
                <a:moveTo>
                  <a:pt x="8694009" y="6031918"/>
                </a:moveTo>
                <a:cubicBezTo>
                  <a:pt x="8699346" y="6031918"/>
                  <a:pt x="8703730" y="6036240"/>
                  <a:pt x="8703730" y="6041642"/>
                </a:cubicBezTo>
                <a:cubicBezTo>
                  <a:pt x="8703730" y="6047044"/>
                  <a:pt x="8699346" y="6051429"/>
                  <a:pt x="8694009" y="6051429"/>
                </a:cubicBezTo>
                <a:cubicBezTo>
                  <a:pt x="8688673" y="6051429"/>
                  <a:pt x="8684289" y="6046980"/>
                  <a:pt x="8684289" y="6041642"/>
                </a:cubicBezTo>
                <a:cubicBezTo>
                  <a:pt x="8684289" y="6036303"/>
                  <a:pt x="8688609" y="6031918"/>
                  <a:pt x="8694009" y="6031918"/>
                </a:cubicBezTo>
                <a:close/>
                <a:moveTo>
                  <a:pt x="8452781" y="6031918"/>
                </a:moveTo>
                <a:cubicBezTo>
                  <a:pt x="8458181" y="6031918"/>
                  <a:pt x="8462566" y="6036240"/>
                  <a:pt x="8462566" y="6041642"/>
                </a:cubicBezTo>
                <a:cubicBezTo>
                  <a:pt x="8462566" y="6047044"/>
                  <a:pt x="8458118" y="6051429"/>
                  <a:pt x="8452781" y="6051429"/>
                </a:cubicBezTo>
                <a:cubicBezTo>
                  <a:pt x="8447445" y="6051429"/>
                  <a:pt x="8443061" y="6046980"/>
                  <a:pt x="8443061" y="6041642"/>
                </a:cubicBezTo>
                <a:cubicBezTo>
                  <a:pt x="8443061" y="6036303"/>
                  <a:pt x="8447381" y="6031918"/>
                  <a:pt x="8452781" y="6031918"/>
                </a:cubicBezTo>
                <a:close/>
                <a:moveTo>
                  <a:pt x="8211553" y="6031918"/>
                </a:moveTo>
                <a:cubicBezTo>
                  <a:pt x="8216889" y="6031918"/>
                  <a:pt x="8221273" y="6036240"/>
                  <a:pt x="8221273" y="6041642"/>
                </a:cubicBezTo>
                <a:cubicBezTo>
                  <a:pt x="8221273" y="6047044"/>
                  <a:pt x="8216953" y="6051429"/>
                  <a:pt x="8211553" y="6051429"/>
                </a:cubicBezTo>
                <a:cubicBezTo>
                  <a:pt x="8206152" y="6051429"/>
                  <a:pt x="8201769" y="6046980"/>
                  <a:pt x="8201769" y="6041642"/>
                </a:cubicBezTo>
                <a:cubicBezTo>
                  <a:pt x="8201769" y="6036303"/>
                  <a:pt x="8206152" y="6031918"/>
                  <a:pt x="8211553" y="6031918"/>
                </a:cubicBezTo>
                <a:close/>
                <a:moveTo>
                  <a:pt x="7970260" y="6031918"/>
                </a:moveTo>
                <a:cubicBezTo>
                  <a:pt x="7975661" y="6031918"/>
                  <a:pt x="7980044" y="6036240"/>
                  <a:pt x="7980044" y="6041642"/>
                </a:cubicBezTo>
                <a:cubicBezTo>
                  <a:pt x="7980044" y="6047044"/>
                  <a:pt x="7975661" y="6051429"/>
                  <a:pt x="7970260" y="6051429"/>
                </a:cubicBezTo>
                <a:cubicBezTo>
                  <a:pt x="7964860" y="6051429"/>
                  <a:pt x="7960477" y="6046980"/>
                  <a:pt x="7960477" y="6041642"/>
                </a:cubicBezTo>
                <a:cubicBezTo>
                  <a:pt x="7960477" y="6036303"/>
                  <a:pt x="7964860" y="6031918"/>
                  <a:pt x="7970260" y="6031918"/>
                </a:cubicBezTo>
                <a:close/>
                <a:moveTo>
                  <a:pt x="7729032" y="6031918"/>
                </a:moveTo>
                <a:cubicBezTo>
                  <a:pt x="7734369" y="6031918"/>
                  <a:pt x="7738753" y="6036240"/>
                  <a:pt x="7738753" y="6041642"/>
                </a:cubicBezTo>
                <a:cubicBezTo>
                  <a:pt x="7738753" y="6047044"/>
                  <a:pt x="7734432" y="6051429"/>
                  <a:pt x="7729032" y="6051429"/>
                </a:cubicBezTo>
                <a:cubicBezTo>
                  <a:pt x="7723632" y="6051429"/>
                  <a:pt x="7719249" y="6046980"/>
                  <a:pt x="7719249" y="6041642"/>
                </a:cubicBezTo>
                <a:cubicBezTo>
                  <a:pt x="7719249" y="6036303"/>
                  <a:pt x="7723632" y="6031918"/>
                  <a:pt x="7729032" y="6031918"/>
                </a:cubicBezTo>
                <a:close/>
                <a:moveTo>
                  <a:pt x="7487803" y="6031918"/>
                </a:moveTo>
                <a:cubicBezTo>
                  <a:pt x="7493139" y="6031918"/>
                  <a:pt x="7497524" y="6036240"/>
                  <a:pt x="7497524" y="6041642"/>
                </a:cubicBezTo>
                <a:cubicBezTo>
                  <a:pt x="7497524" y="6047044"/>
                  <a:pt x="7493203" y="6051429"/>
                  <a:pt x="7487803" y="6051429"/>
                </a:cubicBezTo>
                <a:cubicBezTo>
                  <a:pt x="7482403" y="6051429"/>
                  <a:pt x="7478019" y="6046980"/>
                  <a:pt x="7478019" y="6041642"/>
                </a:cubicBezTo>
                <a:cubicBezTo>
                  <a:pt x="7478019" y="6036303"/>
                  <a:pt x="7482403" y="6031918"/>
                  <a:pt x="7487803" y="6031918"/>
                </a:cubicBezTo>
                <a:close/>
                <a:moveTo>
                  <a:pt x="7246575" y="6031918"/>
                </a:moveTo>
                <a:cubicBezTo>
                  <a:pt x="7251975" y="6031918"/>
                  <a:pt x="7256359" y="6036240"/>
                  <a:pt x="7256359" y="6041642"/>
                </a:cubicBezTo>
                <a:cubicBezTo>
                  <a:pt x="7256359" y="6047044"/>
                  <a:pt x="7251912" y="6051429"/>
                  <a:pt x="7246575" y="6051429"/>
                </a:cubicBezTo>
                <a:cubicBezTo>
                  <a:pt x="7241238" y="6051429"/>
                  <a:pt x="7236855" y="6046980"/>
                  <a:pt x="7236855" y="6041642"/>
                </a:cubicBezTo>
                <a:cubicBezTo>
                  <a:pt x="7236855" y="6036303"/>
                  <a:pt x="7241175" y="6031918"/>
                  <a:pt x="7246575" y="6031918"/>
                </a:cubicBezTo>
                <a:close/>
                <a:moveTo>
                  <a:pt x="7005346" y="6031918"/>
                </a:moveTo>
                <a:cubicBezTo>
                  <a:pt x="7010746" y="6031918"/>
                  <a:pt x="7015130" y="6036240"/>
                  <a:pt x="7015130" y="6041642"/>
                </a:cubicBezTo>
                <a:cubicBezTo>
                  <a:pt x="7015130" y="6047044"/>
                  <a:pt x="7010683" y="6051429"/>
                  <a:pt x="7005346" y="6051429"/>
                </a:cubicBezTo>
                <a:cubicBezTo>
                  <a:pt x="7000009" y="6051429"/>
                  <a:pt x="6995626" y="6046980"/>
                  <a:pt x="6995626" y="6041642"/>
                </a:cubicBezTo>
                <a:cubicBezTo>
                  <a:pt x="6995626" y="6036303"/>
                  <a:pt x="6999946" y="6031918"/>
                  <a:pt x="7005346" y="6031918"/>
                </a:cubicBezTo>
                <a:close/>
                <a:moveTo>
                  <a:pt x="6764118" y="6031918"/>
                </a:moveTo>
                <a:cubicBezTo>
                  <a:pt x="6769518" y="6031918"/>
                  <a:pt x="6773902" y="6036240"/>
                  <a:pt x="6773902" y="6041642"/>
                </a:cubicBezTo>
                <a:cubicBezTo>
                  <a:pt x="6773902" y="6047044"/>
                  <a:pt x="6769518" y="6051429"/>
                  <a:pt x="6764118" y="6051429"/>
                </a:cubicBezTo>
                <a:cubicBezTo>
                  <a:pt x="6758718" y="6051429"/>
                  <a:pt x="6754335" y="6046980"/>
                  <a:pt x="6754335" y="6041642"/>
                </a:cubicBezTo>
                <a:cubicBezTo>
                  <a:pt x="6754335" y="6036303"/>
                  <a:pt x="6758718" y="6031918"/>
                  <a:pt x="6764118" y="6031918"/>
                </a:cubicBezTo>
                <a:close/>
                <a:moveTo>
                  <a:pt x="6522889" y="6031918"/>
                </a:moveTo>
                <a:cubicBezTo>
                  <a:pt x="6528225" y="6031918"/>
                  <a:pt x="6532610" y="6036240"/>
                  <a:pt x="6532610" y="6041642"/>
                </a:cubicBezTo>
                <a:cubicBezTo>
                  <a:pt x="6532610" y="6047044"/>
                  <a:pt x="6528289" y="6051429"/>
                  <a:pt x="6522889" y="6051429"/>
                </a:cubicBezTo>
                <a:cubicBezTo>
                  <a:pt x="6517489" y="6051429"/>
                  <a:pt x="6513105" y="6046980"/>
                  <a:pt x="6513105" y="6041642"/>
                </a:cubicBezTo>
                <a:cubicBezTo>
                  <a:pt x="6513105" y="6036303"/>
                  <a:pt x="6517489" y="6031918"/>
                  <a:pt x="6522889" y="6031918"/>
                </a:cubicBezTo>
                <a:close/>
                <a:moveTo>
                  <a:pt x="6281661" y="6031918"/>
                </a:moveTo>
                <a:cubicBezTo>
                  <a:pt x="6286997" y="6031918"/>
                  <a:pt x="6291381" y="6036240"/>
                  <a:pt x="6291381" y="6041642"/>
                </a:cubicBezTo>
                <a:cubicBezTo>
                  <a:pt x="6291381" y="6047044"/>
                  <a:pt x="6287061" y="6051429"/>
                  <a:pt x="6281661" y="6051429"/>
                </a:cubicBezTo>
                <a:cubicBezTo>
                  <a:pt x="6276261" y="6051429"/>
                  <a:pt x="6271877" y="6046980"/>
                  <a:pt x="6271877" y="6041642"/>
                </a:cubicBezTo>
                <a:cubicBezTo>
                  <a:pt x="6271877" y="6036303"/>
                  <a:pt x="6276261" y="6031918"/>
                  <a:pt x="6281661" y="6031918"/>
                </a:cubicBezTo>
                <a:close/>
                <a:moveTo>
                  <a:pt x="6040432" y="6031918"/>
                </a:moveTo>
                <a:cubicBezTo>
                  <a:pt x="6045832" y="6031918"/>
                  <a:pt x="6050216" y="6036240"/>
                  <a:pt x="6050216" y="6041642"/>
                </a:cubicBezTo>
                <a:cubicBezTo>
                  <a:pt x="6050216" y="6047044"/>
                  <a:pt x="6045769" y="6051429"/>
                  <a:pt x="6040432" y="6051429"/>
                </a:cubicBezTo>
                <a:cubicBezTo>
                  <a:pt x="6035095" y="6051429"/>
                  <a:pt x="6030712" y="6046980"/>
                  <a:pt x="6030712" y="6041642"/>
                </a:cubicBezTo>
                <a:cubicBezTo>
                  <a:pt x="6030712" y="6036303"/>
                  <a:pt x="6035032" y="6031918"/>
                  <a:pt x="6040432" y="6031918"/>
                </a:cubicBezTo>
                <a:close/>
                <a:moveTo>
                  <a:pt x="5799205" y="6031918"/>
                </a:moveTo>
                <a:cubicBezTo>
                  <a:pt x="5804606" y="6031918"/>
                  <a:pt x="5808989" y="6036240"/>
                  <a:pt x="5808989" y="6041642"/>
                </a:cubicBezTo>
                <a:cubicBezTo>
                  <a:pt x="5808989" y="6047044"/>
                  <a:pt x="5804542" y="6051429"/>
                  <a:pt x="5799205" y="6051429"/>
                </a:cubicBezTo>
                <a:cubicBezTo>
                  <a:pt x="5793870" y="6051429"/>
                  <a:pt x="5789486" y="6046980"/>
                  <a:pt x="5789486" y="6041642"/>
                </a:cubicBezTo>
                <a:cubicBezTo>
                  <a:pt x="5789486" y="6036303"/>
                  <a:pt x="5793806" y="6031918"/>
                  <a:pt x="5799205" y="6031918"/>
                </a:cubicBezTo>
                <a:close/>
                <a:moveTo>
                  <a:pt x="5557992" y="6031918"/>
                </a:moveTo>
                <a:cubicBezTo>
                  <a:pt x="5563392" y="6031918"/>
                  <a:pt x="5567774" y="6036240"/>
                  <a:pt x="5567774" y="6041642"/>
                </a:cubicBezTo>
                <a:cubicBezTo>
                  <a:pt x="5567774" y="6047044"/>
                  <a:pt x="5563392" y="6051429"/>
                  <a:pt x="5557992" y="6051429"/>
                </a:cubicBezTo>
                <a:cubicBezTo>
                  <a:pt x="5552592" y="6051429"/>
                  <a:pt x="5548208" y="6046980"/>
                  <a:pt x="5548208" y="6041642"/>
                </a:cubicBezTo>
                <a:cubicBezTo>
                  <a:pt x="5548208" y="6036303"/>
                  <a:pt x="5552592" y="6031918"/>
                  <a:pt x="5557992" y="6031918"/>
                </a:cubicBezTo>
                <a:close/>
                <a:moveTo>
                  <a:pt x="5316710" y="6031918"/>
                </a:moveTo>
                <a:cubicBezTo>
                  <a:pt x="5322044" y="6031918"/>
                  <a:pt x="5326432" y="6036240"/>
                  <a:pt x="5326432" y="6041642"/>
                </a:cubicBezTo>
                <a:cubicBezTo>
                  <a:pt x="5326432" y="6047044"/>
                  <a:pt x="5322107" y="6051429"/>
                  <a:pt x="5316710" y="6051429"/>
                </a:cubicBezTo>
                <a:cubicBezTo>
                  <a:pt x="5311316" y="6051429"/>
                  <a:pt x="5306926" y="6046980"/>
                  <a:pt x="5306926" y="6041642"/>
                </a:cubicBezTo>
                <a:cubicBezTo>
                  <a:pt x="5306926" y="6036303"/>
                  <a:pt x="5311316" y="6031918"/>
                  <a:pt x="5316710" y="6031918"/>
                </a:cubicBezTo>
                <a:close/>
                <a:moveTo>
                  <a:pt x="5075486" y="6031918"/>
                </a:moveTo>
                <a:cubicBezTo>
                  <a:pt x="5080820" y="6031918"/>
                  <a:pt x="5085202" y="6036240"/>
                  <a:pt x="5085202" y="6041642"/>
                </a:cubicBezTo>
                <a:cubicBezTo>
                  <a:pt x="5085202" y="6047044"/>
                  <a:pt x="5080885" y="6051429"/>
                  <a:pt x="5075486" y="6051429"/>
                </a:cubicBezTo>
                <a:cubicBezTo>
                  <a:pt x="5070089" y="6051429"/>
                  <a:pt x="5065705" y="6046980"/>
                  <a:pt x="5065705" y="6041642"/>
                </a:cubicBezTo>
                <a:cubicBezTo>
                  <a:pt x="5065705" y="6036303"/>
                  <a:pt x="5070089" y="6031918"/>
                  <a:pt x="5075486" y="6031918"/>
                </a:cubicBezTo>
                <a:close/>
                <a:moveTo>
                  <a:pt x="4834252" y="6031918"/>
                </a:moveTo>
                <a:cubicBezTo>
                  <a:pt x="4839658" y="6031918"/>
                  <a:pt x="4844040" y="6036240"/>
                  <a:pt x="4844040" y="6041642"/>
                </a:cubicBezTo>
                <a:cubicBezTo>
                  <a:pt x="4844040" y="6047044"/>
                  <a:pt x="4839595" y="6051429"/>
                  <a:pt x="4834252" y="6051429"/>
                </a:cubicBezTo>
                <a:cubicBezTo>
                  <a:pt x="4828917" y="6051429"/>
                  <a:pt x="4824534" y="6046980"/>
                  <a:pt x="4824534" y="6041642"/>
                </a:cubicBezTo>
                <a:cubicBezTo>
                  <a:pt x="4824534" y="6036303"/>
                  <a:pt x="4828853" y="6031918"/>
                  <a:pt x="4834252" y="6031918"/>
                </a:cubicBezTo>
                <a:close/>
                <a:moveTo>
                  <a:pt x="4593019" y="6031918"/>
                </a:moveTo>
                <a:cubicBezTo>
                  <a:pt x="4598416" y="6031918"/>
                  <a:pt x="4602795" y="6036240"/>
                  <a:pt x="4602795" y="6041642"/>
                </a:cubicBezTo>
                <a:cubicBezTo>
                  <a:pt x="4602795" y="6047044"/>
                  <a:pt x="4598353" y="6051429"/>
                  <a:pt x="4593019" y="6051429"/>
                </a:cubicBezTo>
                <a:cubicBezTo>
                  <a:pt x="4587686" y="6051429"/>
                  <a:pt x="4583304" y="6046980"/>
                  <a:pt x="4583304" y="6041642"/>
                </a:cubicBezTo>
                <a:cubicBezTo>
                  <a:pt x="4583304" y="6036303"/>
                  <a:pt x="4587622" y="6031918"/>
                  <a:pt x="4593019" y="6031918"/>
                </a:cubicBezTo>
                <a:close/>
                <a:moveTo>
                  <a:pt x="4351806" y="6031918"/>
                </a:moveTo>
                <a:cubicBezTo>
                  <a:pt x="4357195" y="6031918"/>
                  <a:pt x="4361580" y="6036240"/>
                  <a:pt x="4361580" y="6041642"/>
                </a:cubicBezTo>
                <a:cubicBezTo>
                  <a:pt x="4361580" y="6047044"/>
                  <a:pt x="4357195" y="6051429"/>
                  <a:pt x="4351806" y="6051429"/>
                </a:cubicBezTo>
                <a:cubicBezTo>
                  <a:pt x="4346397" y="6051429"/>
                  <a:pt x="4342006" y="6046980"/>
                  <a:pt x="4342006" y="6041642"/>
                </a:cubicBezTo>
                <a:cubicBezTo>
                  <a:pt x="4342006" y="6036303"/>
                  <a:pt x="4346397" y="6031918"/>
                  <a:pt x="4351806" y="6031918"/>
                </a:cubicBezTo>
                <a:close/>
                <a:moveTo>
                  <a:pt x="4110583" y="6031918"/>
                </a:moveTo>
                <a:cubicBezTo>
                  <a:pt x="4115986" y="6031918"/>
                  <a:pt x="4120362" y="6036240"/>
                  <a:pt x="4120362" y="6041642"/>
                </a:cubicBezTo>
                <a:cubicBezTo>
                  <a:pt x="4120362" y="6047044"/>
                  <a:pt x="4115986" y="6051429"/>
                  <a:pt x="4110583" y="6051429"/>
                </a:cubicBezTo>
                <a:cubicBezTo>
                  <a:pt x="4105180" y="6051429"/>
                  <a:pt x="4100801" y="6046980"/>
                  <a:pt x="4100801" y="6041642"/>
                </a:cubicBezTo>
                <a:cubicBezTo>
                  <a:pt x="4100801" y="6036303"/>
                  <a:pt x="4105180" y="6031918"/>
                  <a:pt x="4110583" y="6031918"/>
                </a:cubicBezTo>
                <a:close/>
                <a:moveTo>
                  <a:pt x="3869432" y="6031918"/>
                </a:moveTo>
                <a:cubicBezTo>
                  <a:pt x="3874765" y="6031918"/>
                  <a:pt x="3879151" y="6036240"/>
                  <a:pt x="3879151" y="6041642"/>
                </a:cubicBezTo>
                <a:cubicBezTo>
                  <a:pt x="3879151" y="6047044"/>
                  <a:pt x="3874830" y="6051429"/>
                  <a:pt x="3869432" y="6051429"/>
                </a:cubicBezTo>
                <a:cubicBezTo>
                  <a:pt x="3864032" y="6051429"/>
                  <a:pt x="3859649" y="6046980"/>
                  <a:pt x="3859649" y="6041642"/>
                </a:cubicBezTo>
                <a:cubicBezTo>
                  <a:pt x="3859649" y="6036303"/>
                  <a:pt x="3864032" y="6031918"/>
                  <a:pt x="3869432" y="6031918"/>
                </a:cubicBezTo>
                <a:close/>
                <a:moveTo>
                  <a:pt x="3628215" y="6031918"/>
                </a:moveTo>
                <a:cubicBezTo>
                  <a:pt x="3633533" y="6031918"/>
                  <a:pt x="3637936" y="6036240"/>
                  <a:pt x="3637936" y="6041642"/>
                </a:cubicBezTo>
                <a:cubicBezTo>
                  <a:pt x="3637936" y="6047044"/>
                  <a:pt x="3633597" y="6051429"/>
                  <a:pt x="3628215" y="6051429"/>
                </a:cubicBezTo>
                <a:cubicBezTo>
                  <a:pt x="3622815" y="6051429"/>
                  <a:pt x="3618433" y="6046980"/>
                  <a:pt x="3618433" y="6041642"/>
                </a:cubicBezTo>
                <a:cubicBezTo>
                  <a:pt x="3618433" y="6036303"/>
                  <a:pt x="3622815" y="6031918"/>
                  <a:pt x="3628215" y="6031918"/>
                </a:cubicBezTo>
                <a:close/>
                <a:moveTo>
                  <a:pt x="3386960" y="6031918"/>
                </a:moveTo>
                <a:cubicBezTo>
                  <a:pt x="3392361" y="6031918"/>
                  <a:pt x="3396745" y="6036240"/>
                  <a:pt x="3396745" y="6041642"/>
                </a:cubicBezTo>
                <a:cubicBezTo>
                  <a:pt x="3396745" y="6047044"/>
                  <a:pt x="3392297" y="6051429"/>
                  <a:pt x="3386960" y="6051429"/>
                </a:cubicBezTo>
                <a:cubicBezTo>
                  <a:pt x="3381623" y="6051429"/>
                  <a:pt x="3377238" y="6046980"/>
                  <a:pt x="3377238" y="6041642"/>
                </a:cubicBezTo>
                <a:cubicBezTo>
                  <a:pt x="3377238" y="6036303"/>
                  <a:pt x="3381559" y="6031918"/>
                  <a:pt x="3386960" y="6031918"/>
                </a:cubicBezTo>
                <a:close/>
                <a:moveTo>
                  <a:pt x="3145752" y="6031918"/>
                </a:moveTo>
                <a:cubicBezTo>
                  <a:pt x="3151151" y="6031918"/>
                  <a:pt x="3155534" y="6036240"/>
                  <a:pt x="3155534" y="6041642"/>
                </a:cubicBezTo>
                <a:cubicBezTo>
                  <a:pt x="3155534" y="6047044"/>
                  <a:pt x="3151088" y="6051429"/>
                  <a:pt x="3145752" y="6051429"/>
                </a:cubicBezTo>
                <a:cubicBezTo>
                  <a:pt x="3140417" y="6051429"/>
                  <a:pt x="3136034" y="6046980"/>
                  <a:pt x="3136034" y="6041642"/>
                </a:cubicBezTo>
                <a:cubicBezTo>
                  <a:pt x="3136034" y="6036303"/>
                  <a:pt x="3140353" y="6031918"/>
                  <a:pt x="3145752" y="6031918"/>
                </a:cubicBezTo>
                <a:close/>
                <a:moveTo>
                  <a:pt x="2904575" y="6031918"/>
                </a:moveTo>
                <a:cubicBezTo>
                  <a:pt x="2909974" y="6031918"/>
                  <a:pt x="2914358" y="6036240"/>
                  <a:pt x="2914358" y="6041642"/>
                </a:cubicBezTo>
                <a:cubicBezTo>
                  <a:pt x="2914358" y="6047044"/>
                  <a:pt x="2909974" y="6051429"/>
                  <a:pt x="2904575" y="6051429"/>
                </a:cubicBezTo>
                <a:cubicBezTo>
                  <a:pt x="2899176" y="6051429"/>
                  <a:pt x="2894793" y="6046980"/>
                  <a:pt x="2894793" y="6041642"/>
                </a:cubicBezTo>
                <a:cubicBezTo>
                  <a:pt x="2894793" y="6036303"/>
                  <a:pt x="2899176" y="6031918"/>
                  <a:pt x="2904575" y="6031918"/>
                </a:cubicBezTo>
                <a:close/>
                <a:moveTo>
                  <a:pt x="2663275" y="6031918"/>
                </a:moveTo>
                <a:cubicBezTo>
                  <a:pt x="2668615" y="6031918"/>
                  <a:pt x="2673000" y="6036240"/>
                  <a:pt x="2673000" y="6041642"/>
                </a:cubicBezTo>
                <a:cubicBezTo>
                  <a:pt x="2673000" y="6047044"/>
                  <a:pt x="2668677" y="6051429"/>
                  <a:pt x="2663275" y="6051429"/>
                </a:cubicBezTo>
                <a:cubicBezTo>
                  <a:pt x="2657878" y="6051429"/>
                  <a:pt x="2653494" y="6046980"/>
                  <a:pt x="2653494" y="6041642"/>
                </a:cubicBezTo>
                <a:cubicBezTo>
                  <a:pt x="2653494" y="6036303"/>
                  <a:pt x="2657878" y="6031918"/>
                  <a:pt x="2663275" y="6031918"/>
                </a:cubicBezTo>
                <a:close/>
                <a:moveTo>
                  <a:pt x="2422040" y="6031918"/>
                </a:moveTo>
                <a:cubicBezTo>
                  <a:pt x="2427373" y="6031918"/>
                  <a:pt x="2431755" y="6036240"/>
                  <a:pt x="2431755" y="6041642"/>
                </a:cubicBezTo>
                <a:cubicBezTo>
                  <a:pt x="2431755" y="6047044"/>
                  <a:pt x="2427438" y="6051429"/>
                  <a:pt x="2422040" y="6051429"/>
                </a:cubicBezTo>
                <a:cubicBezTo>
                  <a:pt x="2416642" y="6051429"/>
                  <a:pt x="2412260" y="6046980"/>
                  <a:pt x="2412260" y="6041642"/>
                </a:cubicBezTo>
                <a:cubicBezTo>
                  <a:pt x="2412260" y="6036303"/>
                  <a:pt x="2416642" y="6031918"/>
                  <a:pt x="2422040" y="6031918"/>
                </a:cubicBezTo>
                <a:close/>
                <a:moveTo>
                  <a:pt x="2180796" y="6031918"/>
                </a:moveTo>
                <a:cubicBezTo>
                  <a:pt x="2186202" y="6031918"/>
                  <a:pt x="2190581" y="6036240"/>
                  <a:pt x="2190581" y="6041642"/>
                </a:cubicBezTo>
                <a:cubicBezTo>
                  <a:pt x="2190581" y="6047044"/>
                  <a:pt x="2186136" y="6051429"/>
                  <a:pt x="2180796" y="6051429"/>
                </a:cubicBezTo>
                <a:cubicBezTo>
                  <a:pt x="2175475" y="6051429"/>
                  <a:pt x="2171087" y="6046980"/>
                  <a:pt x="2171087" y="6041642"/>
                </a:cubicBezTo>
                <a:cubicBezTo>
                  <a:pt x="2171087" y="6036303"/>
                  <a:pt x="2175412" y="6031918"/>
                  <a:pt x="2180796" y="6031918"/>
                </a:cubicBezTo>
                <a:close/>
                <a:moveTo>
                  <a:pt x="1939584" y="6031918"/>
                </a:moveTo>
                <a:cubicBezTo>
                  <a:pt x="1944983" y="6031918"/>
                  <a:pt x="1949367" y="6036240"/>
                  <a:pt x="1949367" y="6041642"/>
                </a:cubicBezTo>
                <a:cubicBezTo>
                  <a:pt x="1949367" y="6047044"/>
                  <a:pt x="1944920" y="6051429"/>
                  <a:pt x="1939584" y="6051429"/>
                </a:cubicBezTo>
                <a:cubicBezTo>
                  <a:pt x="1934247" y="6051429"/>
                  <a:pt x="1929862" y="6046980"/>
                  <a:pt x="1929862" y="6041642"/>
                </a:cubicBezTo>
                <a:cubicBezTo>
                  <a:pt x="1929862" y="6036303"/>
                  <a:pt x="1934184" y="6031918"/>
                  <a:pt x="1939584" y="6031918"/>
                </a:cubicBezTo>
                <a:close/>
                <a:moveTo>
                  <a:pt x="1698333" y="6031918"/>
                </a:moveTo>
                <a:cubicBezTo>
                  <a:pt x="1703735" y="6031918"/>
                  <a:pt x="1708119" y="6036240"/>
                  <a:pt x="1708119" y="6041642"/>
                </a:cubicBezTo>
                <a:cubicBezTo>
                  <a:pt x="1708119" y="6047044"/>
                  <a:pt x="1703735" y="6051429"/>
                  <a:pt x="1698333" y="6051429"/>
                </a:cubicBezTo>
                <a:cubicBezTo>
                  <a:pt x="1692932" y="6051429"/>
                  <a:pt x="1688548" y="6046980"/>
                  <a:pt x="1688548" y="6041642"/>
                </a:cubicBezTo>
                <a:cubicBezTo>
                  <a:pt x="1688548" y="6036303"/>
                  <a:pt x="1692932" y="6031918"/>
                  <a:pt x="1698333" y="6031918"/>
                </a:cubicBezTo>
                <a:close/>
                <a:moveTo>
                  <a:pt x="1457109" y="6031918"/>
                </a:moveTo>
                <a:cubicBezTo>
                  <a:pt x="1462445" y="6031918"/>
                  <a:pt x="1466829" y="6036240"/>
                  <a:pt x="1466829" y="6041642"/>
                </a:cubicBezTo>
                <a:cubicBezTo>
                  <a:pt x="1466829" y="6047044"/>
                  <a:pt x="1462509" y="6051429"/>
                  <a:pt x="1457109" y="6051429"/>
                </a:cubicBezTo>
                <a:cubicBezTo>
                  <a:pt x="1451709" y="6051429"/>
                  <a:pt x="1447325" y="6046980"/>
                  <a:pt x="1447325" y="6041642"/>
                </a:cubicBezTo>
                <a:cubicBezTo>
                  <a:pt x="1447325" y="6036303"/>
                  <a:pt x="1451709" y="6031918"/>
                  <a:pt x="1457109" y="6031918"/>
                </a:cubicBezTo>
                <a:close/>
                <a:moveTo>
                  <a:pt x="1215887" y="6031918"/>
                </a:moveTo>
                <a:cubicBezTo>
                  <a:pt x="1221287" y="6031918"/>
                  <a:pt x="1225671" y="6036240"/>
                  <a:pt x="1225671" y="6041642"/>
                </a:cubicBezTo>
                <a:cubicBezTo>
                  <a:pt x="1225671" y="6047044"/>
                  <a:pt x="1221224" y="6051429"/>
                  <a:pt x="1215887" y="6051429"/>
                </a:cubicBezTo>
                <a:cubicBezTo>
                  <a:pt x="1210551" y="6051429"/>
                  <a:pt x="1206168" y="6046980"/>
                  <a:pt x="1206168" y="6041642"/>
                </a:cubicBezTo>
                <a:cubicBezTo>
                  <a:pt x="1206168" y="6036303"/>
                  <a:pt x="1210487" y="6031918"/>
                  <a:pt x="1215887" y="6031918"/>
                </a:cubicBezTo>
                <a:close/>
                <a:moveTo>
                  <a:pt x="974667" y="6031918"/>
                </a:moveTo>
                <a:cubicBezTo>
                  <a:pt x="980067" y="6031918"/>
                  <a:pt x="984451" y="6036240"/>
                  <a:pt x="984451" y="6041642"/>
                </a:cubicBezTo>
                <a:cubicBezTo>
                  <a:pt x="984451" y="6047044"/>
                  <a:pt x="980004" y="6051429"/>
                  <a:pt x="974667" y="6051429"/>
                </a:cubicBezTo>
                <a:cubicBezTo>
                  <a:pt x="969331" y="6051429"/>
                  <a:pt x="964947" y="6046980"/>
                  <a:pt x="964947" y="6041642"/>
                </a:cubicBezTo>
                <a:cubicBezTo>
                  <a:pt x="964947" y="6036303"/>
                  <a:pt x="969267" y="6031918"/>
                  <a:pt x="974667" y="6031918"/>
                </a:cubicBezTo>
                <a:close/>
                <a:moveTo>
                  <a:pt x="733447" y="6031918"/>
                </a:moveTo>
                <a:cubicBezTo>
                  <a:pt x="738783" y="6031918"/>
                  <a:pt x="743167" y="6036240"/>
                  <a:pt x="743167" y="6041642"/>
                </a:cubicBezTo>
                <a:cubicBezTo>
                  <a:pt x="743167" y="6047044"/>
                  <a:pt x="738847" y="6051429"/>
                  <a:pt x="733447" y="6051429"/>
                </a:cubicBezTo>
                <a:cubicBezTo>
                  <a:pt x="728048" y="6051429"/>
                  <a:pt x="723664" y="6046980"/>
                  <a:pt x="723664" y="6041642"/>
                </a:cubicBezTo>
                <a:cubicBezTo>
                  <a:pt x="723664" y="6036303"/>
                  <a:pt x="728048" y="6031918"/>
                  <a:pt x="733447" y="6031918"/>
                </a:cubicBezTo>
                <a:close/>
                <a:moveTo>
                  <a:pt x="492227" y="6031918"/>
                </a:moveTo>
                <a:cubicBezTo>
                  <a:pt x="497563" y="6031918"/>
                  <a:pt x="501947" y="6036240"/>
                  <a:pt x="501947" y="6041642"/>
                </a:cubicBezTo>
                <a:cubicBezTo>
                  <a:pt x="501947" y="6047044"/>
                  <a:pt x="497627" y="6051429"/>
                  <a:pt x="492227" y="6051429"/>
                </a:cubicBezTo>
                <a:cubicBezTo>
                  <a:pt x="486827" y="6051429"/>
                  <a:pt x="482443" y="6046980"/>
                  <a:pt x="482443" y="6041642"/>
                </a:cubicBezTo>
                <a:cubicBezTo>
                  <a:pt x="482443" y="6036303"/>
                  <a:pt x="486827" y="6031918"/>
                  <a:pt x="492227" y="6031918"/>
                </a:cubicBezTo>
                <a:close/>
                <a:moveTo>
                  <a:pt x="251007" y="6031918"/>
                </a:moveTo>
                <a:cubicBezTo>
                  <a:pt x="256407" y="6031918"/>
                  <a:pt x="260791" y="6036240"/>
                  <a:pt x="260791" y="6041642"/>
                </a:cubicBezTo>
                <a:cubicBezTo>
                  <a:pt x="260791" y="6047044"/>
                  <a:pt x="256344" y="6051429"/>
                  <a:pt x="251007" y="6051429"/>
                </a:cubicBezTo>
                <a:cubicBezTo>
                  <a:pt x="245671" y="6051429"/>
                  <a:pt x="241287" y="6046980"/>
                  <a:pt x="241287" y="6041642"/>
                </a:cubicBezTo>
                <a:cubicBezTo>
                  <a:pt x="241287" y="6036303"/>
                  <a:pt x="245607" y="6031918"/>
                  <a:pt x="251007" y="6031918"/>
                </a:cubicBezTo>
                <a:close/>
                <a:moveTo>
                  <a:pt x="9724" y="6031918"/>
                </a:moveTo>
                <a:cubicBezTo>
                  <a:pt x="15124" y="6031918"/>
                  <a:pt x="19508" y="6036240"/>
                  <a:pt x="19508" y="6041642"/>
                </a:cubicBezTo>
                <a:cubicBezTo>
                  <a:pt x="19508" y="6047044"/>
                  <a:pt x="15061" y="6051429"/>
                  <a:pt x="9724" y="6051429"/>
                </a:cubicBezTo>
                <a:cubicBezTo>
                  <a:pt x="4388" y="6051429"/>
                  <a:pt x="4" y="6046980"/>
                  <a:pt x="4" y="6041642"/>
                </a:cubicBezTo>
                <a:cubicBezTo>
                  <a:pt x="4" y="6036303"/>
                  <a:pt x="4324" y="6031918"/>
                  <a:pt x="9724" y="6031918"/>
                </a:cubicBezTo>
                <a:close/>
                <a:moveTo>
                  <a:pt x="11820259" y="5790603"/>
                </a:moveTo>
                <a:cubicBezTo>
                  <a:pt x="11825659" y="5790603"/>
                  <a:pt x="11830043" y="5795052"/>
                  <a:pt x="11830043" y="5800390"/>
                </a:cubicBezTo>
                <a:cubicBezTo>
                  <a:pt x="11830043" y="5805729"/>
                  <a:pt x="11825596" y="5810114"/>
                  <a:pt x="11820259" y="5810114"/>
                </a:cubicBezTo>
                <a:cubicBezTo>
                  <a:pt x="11814922" y="5810114"/>
                  <a:pt x="11810539" y="5805793"/>
                  <a:pt x="11810539" y="5800390"/>
                </a:cubicBezTo>
                <a:cubicBezTo>
                  <a:pt x="11810539" y="5794988"/>
                  <a:pt x="11814859" y="5790603"/>
                  <a:pt x="11820259" y="5790603"/>
                </a:cubicBezTo>
                <a:close/>
                <a:moveTo>
                  <a:pt x="11579030" y="5790603"/>
                </a:moveTo>
                <a:cubicBezTo>
                  <a:pt x="11584430" y="5790603"/>
                  <a:pt x="11588815" y="5795052"/>
                  <a:pt x="11588815" y="5800390"/>
                </a:cubicBezTo>
                <a:cubicBezTo>
                  <a:pt x="11588815" y="5805729"/>
                  <a:pt x="11584367" y="5810114"/>
                  <a:pt x="11579030" y="5810114"/>
                </a:cubicBezTo>
                <a:cubicBezTo>
                  <a:pt x="11573694" y="5810114"/>
                  <a:pt x="11569310" y="5805793"/>
                  <a:pt x="11569310" y="5800390"/>
                </a:cubicBezTo>
                <a:cubicBezTo>
                  <a:pt x="11569310" y="5794988"/>
                  <a:pt x="11573630" y="5790603"/>
                  <a:pt x="11579030" y="5790603"/>
                </a:cubicBezTo>
                <a:close/>
                <a:moveTo>
                  <a:pt x="11337802" y="5790603"/>
                </a:moveTo>
                <a:cubicBezTo>
                  <a:pt x="11343202" y="5790603"/>
                  <a:pt x="11347587" y="5795052"/>
                  <a:pt x="11347587" y="5800390"/>
                </a:cubicBezTo>
                <a:cubicBezTo>
                  <a:pt x="11347587" y="5805729"/>
                  <a:pt x="11343139" y="5810114"/>
                  <a:pt x="11337802" y="5810114"/>
                </a:cubicBezTo>
                <a:cubicBezTo>
                  <a:pt x="11332466" y="5810114"/>
                  <a:pt x="11328082" y="5805793"/>
                  <a:pt x="11328082" y="5800390"/>
                </a:cubicBezTo>
                <a:cubicBezTo>
                  <a:pt x="11328082" y="5794988"/>
                  <a:pt x="11332402" y="5790603"/>
                  <a:pt x="11337802" y="5790603"/>
                </a:cubicBezTo>
                <a:close/>
                <a:moveTo>
                  <a:pt x="11096574" y="5790603"/>
                </a:moveTo>
                <a:cubicBezTo>
                  <a:pt x="11101910" y="5790603"/>
                  <a:pt x="11106294" y="5795052"/>
                  <a:pt x="11106294" y="5800390"/>
                </a:cubicBezTo>
                <a:cubicBezTo>
                  <a:pt x="11106294" y="5805729"/>
                  <a:pt x="11101974" y="5810114"/>
                  <a:pt x="11096574" y="5810114"/>
                </a:cubicBezTo>
                <a:cubicBezTo>
                  <a:pt x="11091174" y="5810114"/>
                  <a:pt x="11086790" y="5805793"/>
                  <a:pt x="11086790" y="5800390"/>
                </a:cubicBezTo>
                <a:cubicBezTo>
                  <a:pt x="11086790" y="5794988"/>
                  <a:pt x="11091174" y="5790603"/>
                  <a:pt x="11096574" y="5790603"/>
                </a:cubicBezTo>
                <a:close/>
                <a:moveTo>
                  <a:pt x="10855345" y="5790603"/>
                </a:moveTo>
                <a:cubicBezTo>
                  <a:pt x="10860682" y="5790603"/>
                  <a:pt x="10865065" y="5795052"/>
                  <a:pt x="10865065" y="5800390"/>
                </a:cubicBezTo>
                <a:cubicBezTo>
                  <a:pt x="10865065" y="5805729"/>
                  <a:pt x="10860682" y="5810114"/>
                  <a:pt x="10855345" y="5810114"/>
                </a:cubicBezTo>
                <a:cubicBezTo>
                  <a:pt x="10850008" y="5810114"/>
                  <a:pt x="10845625" y="5805793"/>
                  <a:pt x="10845625" y="5800390"/>
                </a:cubicBezTo>
                <a:cubicBezTo>
                  <a:pt x="10845625" y="5794988"/>
                  <a:pt x="10849945" y="5790603"/>
                  <a:pt x="10855345" y="5790603"/>
                </a:cubicBezTo>
                <a:close/>
                <a:moveTo>
                  <a:pt x="10614116" y="5790603"/>
                </a:moveTo>
                <a:cubicBezTo>
                  <a:pt x="10619516" y="5790603"/>
                  <a:pt x="10623901" y="5795052"/>
                  <a:pt x="10623901" y="5800390"/>
                </a:cubicBezTo>
                <a:cubicBezTo>
                  <a:pt x="10623901" y="5805729"/>
                  <a:pt x="10619454" y="5810114"/>
                  <a:pt x="10614116" y="5810114"/>
                </a:cubicBezTo>
                <a:cubicBezTo>
                  <a:pt x="10608780" y="5810114"/>
                  <a:pt x="10604396" y="5805793"/>
                  <a:pt x="10604396" y="5800390"/>
                </a:cubicBezTo>
                <a:cubicBezTo>
                  <a:pt x="10604396" y="5794988"/>
                  <a:pt x="10608716" y="5790603"/>
                  <a:pt x="10614116" y="5790603"/>
                </a:cubicBezTo>
                <a:close/>
                <a:moveTo>
                  <a:pt x="10372888" y="5790603"/>
                </a:moveTo>
                <a:cubicBezTo>
                  <a:pt x="10378288" y="5790603"/>
                  <a:pt x="10382673" y="5795052"/>
                  <a:pt x="10382673" y="5800390"/>
                </a:cubicBezTo>
                <a:cubicBezTo>
                  <a:pt x="10382673" y="5805729"/>
                  <a:pt x="10378225" y="5810114"/>
                  <a:pt x="10372888" y="5810114"/>
                </a:cubicBezTo>
                <a:cubicBezTo>
                  <a:pt x="10367552" y="5810114"/>
                  <a:pt x="10363168" y="5805793"/>
                  <a:pt x="10363168" y="5800390"/>
                </a:cubicBezTo>
                <a:cubicBezTo>
                  <a:pt x="10363168" y="5794988"/>
                  <a:pt x="10367488" y="5790603"/>
                  <a:pt x="10372888" y="5790603"/>
                </a:cubicBezTo>
                <a:close/>
                <a:moveTo>
                  <a:pt x="10131660" y="5790603"/>
                </a:moveTo>
                <a:cubicBezTo>
                  <a:pt x="10137060" y="5790603"/>
                  <a:pt x="10141444" y="5795052"/>
                  <a:pt x="10141444" y="5800390"/>
                </a:cubicBezTo>
                <a:cubicBezTo>
                  <a:pt x="10141444" y="5805729"/>
                  <a:pt x="10136997" y="5810114"/>
                  <a:pt x="10131660" y="5810114"/>
                </a:cubicBezTo>
                <a:cubicBezTo>
                  <a:pt x="10126323" y="5810114"/>
                  <a:pt x="10121940" y="5805793"/>
                  <a:pt x="10121940" y="5800390"/>
                </a:cubicBezTo>
                <a:cubicBezTo>
                  <a:pt x="10121940" y="5794988"/>
                  <a:pt x="10126260" y="5790603"/>
                  <a:pt x="10131660" y="5790603"/>
                </a:cubicBezTo>
                <a:close/>
                <a:moveTo>
                  <a:pt x="9890432" y="5790603"/>
                </a:moveTo>
                <a:cubicBezTo>
                  <a:pt x="9895768" y="5790603"/>
                  <a:pt x="9900152" y="5795052"/>
                  <a:pt x="9900152" y="5800390"/>
                </a:cubicBezTo>
                <a:cubicBezTo>
                  <a:pt x="9900152" y="5805729"/>
                  <a:pt x="9895832" y="5810114"/>
                  <a:pt x="9890432" y="5810114"/>
                </a:cubicBezTo>
                <a:cubicBezTo>
                  <a:pt x="9885031" y="5810114"/>
                  <a:pt x="9880648" y="5805793"/>
                  <a:pt x="9880648" y="5800390"/>
                </a:cubicBezTo>
                <a:cubicBezTo>
                  <a:pt x="9880648" y="5794988"/>
                  <a:pt x="9885031" y="5790603"/>
                  <a:pt x="9890432" y="5790603"/>
                </a:cubicBezTo>
                <a:close/>
                <a:moveTo>
                  <a:pt x="9649203" y="5790603"/>
                </a:moveTo>
                <a:cubicBezTo>
                  <a:pt x="9654540" y="5790603"/>
                  <a:pt x="9658923" y="5795052"/>
                  <a:pt x="9658923" y="5800390"/>
                </a:cubicBezTo>
                <a:cubicBezTo>
                  <a:pt x="9658923" y="5805729"/>
                  <a:pt x="9654540" y="5810114"/>
                  <a:pt x="9649203" y="5810114"/>
                </a:cubicBezTo>
                <a:cubicBezTo>
                  <a:pt x="9643866" y="5810114"/>
                  <a:pt x="9639483" y="5805793"/>
                  <a:pt x="9639483" y="5800390"/>
                </a:cubicBezTo>
                <a:cubicBezTo>
                  <a:pt x="9639483" y="5794988"/>
                  <a:pt x="9643803" y="5790603"/>
                  <a:pt x="9649203" y="5790603"/>
                </a:cubicBezTo>
                <a:close/>
                <a:moveTo>
                  <a:pt x="9417695" y="5790603"/>
                </a:moveTo>
                <a:cubicBezTo>
                  <a:pt x="9423031" y="5790603"/>
                  <a:pt x="9427416" y="5795052"/>
                  <a:pt x="9427416" y="5800390"/>
                </a:cubicBezTo>
                <a:cubicBezTo>
                  <a:pt x="9427416" y="5805729"/>
                  <a:pt x="9423095" y="5810114"/>
                  <a:pt x="9417695" y="5810114"/>
                </a:cubicBezTo>
                <a:cubicBezTo>
                  <a:pt x="9412295" y="5810114"/>
                  <a:pt x="9407911" y="5805793"/>
                  <a:pt x="9407911" y="5800390"/>
                </a:cubicBezTo>
                <a:cubicBezTo>
                  <a:pt x="9407911" y="5794988"/>
                  <a:pt x="9412295" y="5790603"/>
                  <a:pt x="9417695" y="5790603"/>
                </a:cubicBezTo>
                <a:close/>
                <a:moveTo>
                  <a:pt x="9176467" y="5790603"/>
                </a:moveTo>
                <a:cubicBezTo>
                  <a:pt x="9181803" y="5790603"/>
                  <a:pt x="9186187" y="5795052"/>
                  <a:pt x="9186187" y="5800390"/>
                </a:cubicBezTo>
                <a:cubicBezTo>
                  <a:pt x="9186187" y="5805729"/>
                  <a:pt x="9181867" y="5810114"/>
                  <a:pt x="9176467" y="5810114"/>
                </a:cubicBezTo>
                <a:cubicBezTo>
                  <a:pt x="9171066" y="5810114"/>
                  <a:pt x="9166683" y="5805793"/>
                  <a:pt x="9166683" y="5800390"/>
                </a:cubicBezTo>
                <a:cubicBezTo>
                  <a:pt x="9166683" y="5794988"/>
                  <a:pt x="9171066" y="5790603"/>
                  <a:pt x="9176467" y="5790603"/>
                </a:cubicBezTo>
                <a:close/>
                <a:moveTo>
                  <a:pt x="8935237" y="5790603"/>
                </a:moveTo>
                <a:cubicBezTo>
                  <a:pt x="8940574" y="5790603"/>
                  <a:pt x="8944958" y="5795052"/>
                  <a:pt x="8944958" y="5800390"/>
                </a:cubicBezTo>
                <a:cubicBezTo>
                  <a:pt x="8944958" y="5805729"/>
                  <a:pt x="8940638" y="5810114"/>
                  <a:pt x="8935237" y="5810114"/>
                </a:cubicBezTo>
                <a:cubicBezTo>
                  <a:pt x="8929837" y="5810114"/>
                  <a:pt x="8925454" y="5805793"/>
                  <a:pt x="8925454" y="5800390"/>
                </a:cubicBezTo>
                <a:cubicBezTo>
                  <a:pt x="8925454" y="5794988"/>
                  <a:pt x="8929837" y="5790603"/>
                  <a:pt x="8935237" y="5790603"/>
                </a:cubicBezTo>
                <a:close/>
                <a:moveTo>
                  <a:pt x="8694009" y="5790603"/>
                </a:moveTo>
                <a:cubicBezTo>
                  <a:pt x="8699346" y="5790603"/>
                  <a:pt x="8703730" y="5795052"/>
                  <a:pt x="8703730" y="5800390"/>
                </a:cubicBezTo>
                <a:cubicBezTo>
                  <a:pt x="8703730" y="5805729"/>
                  <a:pt x="8699346" y="5810114"/>
                  <a:pt x="8694009" y="5810114"/>
                </a:cubicBezTo>
                <a:cubicBezTo>
                  <a:pt x="8688673" y="5810114"/>
                  <a:pt x="8684289" y="5805793"/>
                  <a:pt x="8684289" y="5800390"/>
                </a:cubicBezTo>
                <a:cubicBezTo>
                  <a:pt x="8684289" y="5794988"/>
                  <a:pt x="8688609" y="5790603"/>
                  <a:pt x="8694009" y="5790603"/>
                </a:cubicBezTo>
                <a:close/>
                <a:moveTo>
                  <a:pt x="8452781" y="5790603"/>
                </a:moveTo>
                <a:cubicBezTo>
                  <a:pt x="8458181" y="5790603"/>
                  <a:pt x="8462566" y="5795052"/>
                  <a:pt x="8462566" y="5800390"/>
                </a:cubicBezTo>
                <a:cubicBezTo>
                  <a:pt x="8462566" y="5805729"/>
                  <a:pt x="8458118" y="5810114"/>
                  <a:pt x="8452781" y="5810114"/>
                </a:cubicBezTo>
                <a:cubicBezTo>
                  <a:pt x="8447445" y="5810114"/>
                  <a:pt x="8443061" y="5805793"/>
                  <a:pt x="8443061" y="5800390"/>
                </a:cubicBezTo>
                <a:cubicBezTo>
                  <a:pt x="8443061" y="5794988"/>
                  <a:pt x="8447381" y="5790603"/>
                  <a:pt x="8452781" y="5790603"/>
                </a:cubicBezTo>
                <a:close/>
                <a:moveTo>
                  <a:pt x="8211553" y="5790603"/>
                </a:moveTo>
                <a:cubicBezTo>
                  <a:pt x="8216889" y="5790603"/>
                  <a:pt x="8221273" y="5795052"/>
                  <a:pt x="8221273" y="5800390"/>
                </a:cubicBezTo>
                <a:cubicBezTo>
                  <a:pt x="8221273" y="5805729"/>
                  <a:pt x="8216953" y="5810114"/>
                  <a:pt x="8211553" y="5810114"/>
                </a:cubicBezTo>
                <a:cubicBezTo>
                  <a:pt x="8206152" y="5810114"/>
                  <a:pt x="8201769" y="5805793"/>
                  <a:pt x="8201769" y="5800390"/>
                </a:cubicBezTo>
                <a:cubicBezTo>
                  <a:pt x="8201769" y="5794988"/>
                  <a:pt x="8206152" y="5790603"/>
                  <a:pt x="8211553" y="5790603"/>
                </a:cubicBezTo>
                <a:close/>
                <a:moveTo>
                  <a:pt x="7970260" y="5790603"/>
                </a:moveTo>
                <a:cubicBezTo>
                  <a:pt x="7975661" y="5790603"/>
                  <a:pt x="7980044" y="5795052"/>
                  <a:pt x="7980044" y="5800390"/>
                </a:cubicBezTo>
                <a:cubicBezTo>
                  <a:pt x="7980044" y="5805729"/>
                  <a:pt x="7975661" y="5810114"/>
                  <a:pt x="7970260" y="5810114"/>
                </a:cubicBezTo>
                <a:cubicBezTo>
                  <a:pt x="7964860" y="5810114"/>
                  <a:pt x="7960477" y="5805793"/>
                  <a:pt x="7960477" y="5800390"/>
                </a:cubicBezTo>
                <a:cubicBezTo>
                  <a:pt x="7960477" y="5794988"/>
                  <a:pt x="7964860" y="5790603"/>
                  <a:pt x="7970260" y="5790603"/>
                </a:cubicBezTo>
                <a:close/>
                <a:moveTo>
                  <a:pt x="7729032" y="5790603"/>
                </a:moveTo>
                <a:cubicBezTo>
                  <a:pt x="7734369" y="5790603"/>
                  <a:pt x="7738753" y="5795052"/>
                  <a:pt x="7738753" y="5800390"/>
                </a:cubicBezTo>
                <a:cubicBezTo>
                  <a:pt x="7738753" y="5805729"/>
                  <a:pt x="7734432" y="5810114"/>
                  <a:pt x="7729032" y="5810114"/>
                </a:cubicBezTo>
                <a:cubicBezTo>
                  <a:pt x="7723632" y="5810114"/>
                  <a:pt x="7719249" y="5805793"/>
                  <a:pt x="7719249" y="5800390"/>
                </a:cubicBezTo>
                <a:cubicBezTo>
                  <a:pt x="7719249" y="5794988"/>
                  <a:pt x="7723632" y="5790603"/>
                  <a:pt x="7729032" y="5790603"/>
                </a:cubicBezTo>
                <a:close/>
                <a:moveTo>
                  <a:pt x="7487803" y="5790603"/>
                </a:moveTo>
                <a:cubicBezTo>
                  <a:pt x="7493139" y="5790603"/>
                  <a:pt x="7497524" y="5795052"/>
                  <a:pt x="7497524" y="5800390"/>
                </a:cubicBezTo>
                <a:cubicBezTo>
                  <a:pt x="7497524" y="5805729"/>
                  <a:pt x="7493203" y="5810114"/>
                  <a:pt x="7487803" y="5810114"/>
                </a:cubicBezTo>
                <a:cubicBezTo>
                  <a:pt x="7482403" y="5810114"/>
                  <a:pt x="7478019" y="5805793"/>
                  <a:pt x="7478019" y="5800390"/>
                </a:cubicBezTo>
                <a:cubicBezTo>
                  <a:pt x="7478019" y="5794988"/>
                  <a:pt x="7482403" y="5790603"/>
                  <a:pt x="7487803" y="5790603"/>
                </a:cubicBezTo>
                <a:close/>
                <a:moveTo>
                  <a:pt x="7246575" y="5790603"/>
                </a:moveTo>
                <a:cubicBezTo>
                  <a:pt x="7251975" y="5790603"/>
                  <a:pt x="7256359" y="5795052"/>
                  <a:pt x="7256359" y="5800390"/>
                </a:cubicBezTo>
                <a:cubicBezTo>
                  <a:pt x="7256359" y="5805729"/>
                  <a:pt x="7251912" y="5810114"/>
                  <a:pt x="7246575" y="5810114"/>
                </a:cubicBezTo>
                <a:cubicBezTo>
                  <a:pt x="7241238" y="5810114"/>
                  <a:pt x="7236855" y="5805793"/>
                  <a:pt x="7236855" y="5800390"/>
                </a:cubicBezTo>
                <a:cubicBezTo>
                  <a:pt x="7236855" y="5794988"/>
                  <a:pt x="7241175" y="5790603"/>
                  <a:pt x="7246575" y="5790603"/>
                </a:cubicBezTo>
                <a:close/>
                <a:moveTo>
                  <a:pt x="7005346" y="5790603"/>
                </a:moveTo>
                <a:cubicBezTo>
                  <a:pt x="7010746" y="5790603"/>
                  <a:pt x="7015130" y="5795052"/>
                  <a:pt x="7015130" y="5800390"/>
                </a:cubicBezTo>
                <a:cubicBezTo>
                  <a:pt x="7015130" y="5805729"/>
                  <a:pt x="7010683" y="5810114"/>
                  <a:pt x="7005346" y="5810114"/>
                </a:cubicBezTo>
                <a:cubicBezTo>
                  <a:pt x="7000009" y="5810114"/>
                  <a:pt x="6995626" y="5805793"/>
                  <a:pt x="6995626" y="5800390"/>
                </a:cubicBezTo>
                <a:cubicBezTo>
                  <a:pt x="6995626" y="5794988"/>
                  <a:pt x="6999946" y="5790603"/>
                  <a:pt x="7005346" y="5790603"/>
                </a:cubicBezTo>
                <a:close/>
                <a:moveTo>
                  <a:pt x="6764118" y="5790603"/>
                </a:moveTo>
                <a:cubicBezTo>
                  <a:pt x="6769518" y="5790603"/>
                  <a:pt x="6773902" y="5795052"/>
                  <a:pt x="6773902" y="5800390"/>
                </a:cubicBezTo>
                <a:cubicBezTo>
                  <a:pt x="6773902" y="5805729"/>
                  <a:pt x="6769518" y="5810114"/>
                  <a:pt x="6764118" y="5810114"/>
                </a:cubicBezTo>
                <a:cubicBezTo>
                  <a:pt x="6758718" y="5810114"/>
                  <a:pt x="6754335" y="5805793"/>
                  <a:pt x="6754335" y="5800390"/>
                </a:cubicBezTo>
                <a:cubicBezTo>
                  <a:pt x="6754335" y="5794988"/>
                  <a:pt x="6758718" y="5790603"/>
                  <a:pt x="6764118" y="5790603"/>
                </a:cubicBezTo>
                <a:close/>
                <a:moveTo>
                  <a:pt x="6522889" y="5790603"/>
                </a:moveTo>
                <a:cubicBezTo>
                  <a:pt x="6528225" y="5790603"/>
                  <a:pt x="6532610" y="5795052"/>
                  <a:pt x="6532610" y="5800390"/>
                </a:cubicBezTo>
                <a:cubicBezTo>
                  <a:pt x="6532610" y="5805729"/>
                  <a:pt x="6528289" y="5810114"/>
                  <a:pt x="6522889" y="5810114"/>
                </a:cubicBezTo>
                <a:cubicBezTo>
                  <a:pt x="6517489" y="5810114"/>
                  <a:pt x="6513105" y="5805793"/>
                  <a:pt x="6513105" y="5800390"/>
                </a:cubicBezTo>
                <a:cubicBezTo>
                  <a:pt x="6513105" y="5794988"/>
                  <a:pt x="6517489" y="5790603"/>
                  <a:pt x="6522889" y="5790603"/>
                </a:cubicBezTo>
                <a:close/>
                <a:moveTo>
                  <a:pt x="6281661" y="5790603"/>
                </a:moveTo>
                <a:cubicBezTo>
                  <a:pt x="6286997" y="5790603"/>
                  <a:pt x="6291381" y="5795052"/>
                  <a:pt x="6291381" y="5800390"/>
                </a:cubicBezTo>
                <a:cubicBezTo>
                  <a:pt x="6291381" y="5805729"/>
                  <a:pt x="6287061" y="5810114"/>
                  <a:pt x="6281661" y="5810114"/>
                </a:cubicBezTo>
                <a:cubicBezTo>
                  <a:pt x="6276261" y="5810114"/>
                  <a:pt x="6271877" y="5805793"/>
                  <a:pt x="6271877" y="5800390"/>
                </a:cubicBezTo>
                <a:cubicBezTo>
                  <a:pt x="6271877" y="5794988"/>
                  <a:pt x="6276261" y="5790603"/>
                  <a:pt x="6281661" y="5790603"/>
                </a:cubicBezTo>
                <a:close/>
                <a:moveTo>
                  <a:pt x="6040432" y="5790603"/>
                </a:moveTo>
                <a:cubicBezTo>
                  <a:pt x="6045832" y="5790603"/>
                  <a:pt x="6050216" y="5795052"/>
                  <a:pt x="6050216" y="5800390"/>
                </a:cubicBezTo>
                <a:cubicBezTo>
                  <a:pt x="6050216" y="5805729"/>
                  <a:pt x="6045769" y="5810114"/>
                  <a:pt x="6040432" y="5810114"/>
                </a:cubicBezTo>
                <a:cubicBezTo>
                  <a:pt x="6035095" y="5810114"/>
                  <a:pt x="6030712" y="5805793"/>
                  <a:pt x="6030712" y="5800390"/>
                </a:cubicBezTo>
                <a:cubicBezTo>
                  <a:pt x="6030712" y="5794988"/>
                  <a:pt x="6035032" y="5790603"/>
                  <a:pt x="6040432" y="5790603"/>
                </a:cubicBezTo>
                <a:close/>
                <a:moveTo>
                  <a:pt x="5799205" y="5790603"/>
                </a:moveTo>
                <a:cubicBezTo>
                  <a:pt x="5804606" y="5790603"/>
                  <a:pt x="5808989" y="5795052"/>
                  <a:pt x="5808989" y="5800390"/>
                </a:cubicBezTo>
                <a:cubicBezTo>
                  <a:pt x="5808989" y="5805729"/>
                  <a:pt x="5804542" y="5810114"/>
                  <a:pt x="5799205" y="5810114"/>
                </a:cubicBezTo>
                <a:cubicBezTo>
                  <a:pt x="5793870" y="5810114"/>
                  <a:pt x="5789486" y="5805793"/>
                  <a:pt x="5789486" y="5800390"/>
                </a:cubicBezTo>
                <a:cubicBezTo>
                  <a:pt x="5789486" y="5794988"/>
                  <a:pt x="5793806" y="5790603"/>
                  <a:pt x="5799205" y="5790603"/>
                </a:cubicBezTo>
                <a:close/>
                <a:moveTo>
                  <a:pt x="5557992" y="5790603"/>
                </a:moveTo>
                <a:cubicBezTo>
                  <a:pt x="5563392" y="5790603"/>
                  <a:pt x="5567774" y="5795052"/>
                  <a:pt x="5567774" y="5800390"/>
                </a:cubicBezTo>
                <a:cubicBezTo>
                  <a:pt x="5567774" y="5805729"/>
                  <a:pt x="5563392" y="5810114"/>
                  <a:pt x="5557992" y="5810114"/>
                </a:cubicBezTo>
                <a:cubicBezTo>
                  <a:pt x="5552592" y="5810114"/>
                  <a:pt x="5548208" y="5805793"/>
                  <a:pt x="5548208" y="5800390"/>
                </a:cubicBezTo>
                <a:cubicBezTo>
                  <a:pt x="5548208" y="5794988"/>
                  <a:pt x="5552592" y="5790603"/>
                  <a:pt x="5557992" y="5790603"/>
                </a:cubicBezTo>
                <a:close/>
                <a:moveTo>
                  <a:pt x="5316710" y="5790603"/>
                </a:moveTo>
                <a:cubicBezTo>
                  <a:pt x="5322044" y="5790603"/>
                  <a:pt x="5326432" y="5795052"/>
                  <a:pt x="5326432" y="5800390"/>
                </a:cubicBezTo>
                <a:cubicBezTo>
                  <a:pt x="5326432" y="5805729"/>
                  <a:pt x="5322107" y="5810114"/>
                  <a:pt x="5316710" y="5810114"/>
                </a:cubicBezTo>
                <a:cubicBezTo>
                  <a:pt x="5311316" y="5810114"/>
                  <a:pt x="5306926" y="5805793"/>
                  <a:pt x="5306926" y="5800390"/>
                </a:cubicBezTo>
                <a:cubicBezTo>
                  <a:pt x="5306926" y="5794988"/>
                  <a:pt x="5311316" y="5790603"/>
                  <a:pt x="5316710" y="5790603"/>
                </a:cubicBezTo>
                <a:close/>
                <a:moveTo>
                  <a:pt x="5075486" y="5790603"/>
                </a:moveTo>
                <a:cubicBezTo>
                  <a:pt x="5080820" y="5790603"/>
                  <a:pt x="5085202" y="5795052"/>
                  <a:pt x="5085202" y="5800390"/>
                </a:cubicBezTo>
                <a:cubicBezTo>
                  <a:pt x="5085202" y="5805729"/>
                  <a:pt x="5080885" y="5810114"/>
                  <a:pt x="5075486" y="5810114"/>
                </a:cubicBezTo>
                <a:cubicBezTo>
                  <a:pt x="5070089" y="5810114"/>
                  <a:pt x="5065705" y="5805793"/>
                  <a:pt x="5065705" y="5800390"/>
                </a:cubicBezTo>
                <a:cubicBezTo>
                  <a:pt x="5065705" y="5794988"/>
                  <a:pt x="5070089" y="5790603"/>
                  <a:pt x="5075486" y="5790603"/>
                </a:cubicBezTo>
                <a:close/>
                <a:moveTo>
                  <a:pt x="4834252" y="5790603"/>
                </a:moveTo>
                <a:cubicBezTo>
                  <a:pt x="4839658" y="5790603"/>
                  <a:pt x="4844040" y="5795052"/>
                  <a:pt x="4844040" y="5800390"/>
                </a:cubicBezTo>
                <a:cubicBezTo>
                  <a:pt x="4844040" y="5805729"/>
                  <a:pt x="4839595" y="5810114"/>
                  <a:pt x="4834252" y="5810114"/>
                </a:cubicBezTo>
                <a:cubicBezTo>
                  <a:pt x="4828917" y="5810114"/>
                  <a:pt x="4824534" y="5805793"/>
                  <a:pt x="4824534" y="5800390"/>
                </a:cubicBezTo>
                <a:cubicBezTo>
                  <a:pt x="4824534" y="5794988"/>
                  <a:pt x="4828853" y="5790603"/>
                  <a:pt x="4834252" y="5790603"/>
                </a:cubicBezTo>
                <a:close/>
                <a:moveTo>
                  <a:pt x="4593019" y="5790603"/>
                </a:moveTo>
                <a:cubicBezTo>
                  <a:pt x="4598416" y="5790603"/>
                  <a:pt x="4602795" y="5795052"/>
                  <a:pt x="4602795" y="5800390"/>
                </a:cubicBezTo>
                <a:cubicBezTo>
                  <a:pt x="4602795" y="5805729"/>
                  <a:pt x="4598353" y="5810114"/>
                  <a:pt x="4593019" y="5810114"/>
                </a:cubicBezTo>
                <a:cubicBezTo>
                  <a:pt x="4587686" y="5810114"/>
                  <a:pt x="4583304" y="5805793"/>
                  <a:pt x="4583304" y="5800390"/>
                </a:cubicBezTo>
                <a:cubicBezTo>
                  <a:pt x="4583304" y="5794988"/>
                  <a:pt x="4587622" y="5790603"/>
                  <a:pt x="4593019" y="5790603"/>
                </a:cubicBezTo>
                <a:close/>
                <a:moveTo>
                  <a:pt x="4351806" y="5790603"/>
                </a:moveTo>
                <a:cubicBezTo>
                  <a:pt x="4357195" y="5790603"/>
                  <a:pt x="4361580" y="5795052"/>
                  <a:pt x="4361580" y="5800390"/>
                </a:cubicBezTo>
                <a:cubicBezTo>
                  <a:pt x="4361580" y="5805729"/>
                  <a:pt x="4357195" y="5810114"/>
                  <a:pt x="4351806" y="5810114"/>
                </a:cubicBezTo>
                <a:cubicBezTo>
                  <a:pt x="4346397" y="5810114"/>
                  <a:pt x="4342006" y="5805793"/>
                  <a:pt x="4342006" y="5800390"/>
                </a:cubicBezTo>
                <a:cubicBezTo>
                  <a:pt x="4342006" y="5794988"/>
                  <a:pt x="4346397" y="5790603"/>
                  <a:pt x="4351806" y="5790603"/>
                </a:cubicBezTo>
                <a:close/>
                <a:moveTo>
                  <a:pt x="4110583" y="5790603"/>
                </a:moveTo>
                <a:cubicBezTo>
                  <a:pt x="4115986" y="5790603"/>
                  <a:pt x="4120362" y="5795052"/>
                  <a:pt x="4120362" y="5800390"/>
                </a:cubicBezTo>
                <a:cubicBezTo>
                  <a:pt x="4120362" y="5805729"/>
                  <a:pt x="4115986" y="5810114"/>
                  <a:pt x="4110583" y="5810114"/>
                </a:cubicBezTo>
                <a:cubicBezTo>
                  <a:pt x="4105180" y="5810114"/>
                  <a:pt x="4100801" y="5805793"/>
                  <a:pt x="4100801" y="5800390"/>
                </a:cubicBezTo>
                <a:cubicBezTo>
                  <a:pt x="4100801" y="5794988"/>
                  <a:pt x="4105180" y="5790603"/>
                  <a:pt x="4110583" y="5790603"/>
                </a:cubicBezTo>
                <a:close/>
                <a:moveTo>
                  <a:pt x="3869431" y="5790603"/>
                </a:moveTo>
                <a:cubicBezTo>
                  <a:pt x="3874765" y="5790603"/>
                  <a:pt x="3879151" y="5795052"/>
                  <a:pt x="3879151" y="5800390"/>
                </a:cubicBezTo>
                <a:cubicBezTo>
                  <a:pt x="3879151" y="5805729"/>
                  <a:pt x="3874830" y="5810114"/>
                  <a:pt x="3869431" y="5810114"/>
                </a:cubicBezTo>
                <a:cubicBezTo>
                  <a:pt x="3864032" y="5810114"/>
                  <a:pt x="3859649" y="5805793"/>
                  <a:pt x="3859649" y="5800390"/>
                </a:cubicBezTo>
                <a:cubicBezTo>
                  <a:pt x="3859649" y="5794988"/>
                  <a:pt x="3864032" y="5790603"/>
                  <a:pt x="3869431" y="5790603"/>
                </a:cubicBezTo>
                <a:close/>
                <a:moveTo>
                  <a:pt x="3628215" y="5790603"/>
                </a:moveTo>
                <a:cubicBezTo>
                  <a:pt x="3633533" y="5790603"/>
                  <a:pt x="3637936" y="5795052"/>
                  <a:pt x="3637936" y="5800390"/>
                </a:cubicBezTo>
                <a:cubicBezTo>
                  <a:pt x="3637936" y="5805729"/>
                  <a:pt x="3633597" y="5810114"/>
                  <a:pt x="3628215" y="5810114"/>
                </a:cubicBezTo>
                <a:cubicBezTo>
                  <a:pt x="3622815" y="5810114"/>
                  <a:pt x="3618433" y="5805793"/>
                  <a:pt x="3618433" y="5800390"/>
                </a:cubicBezTo>
                <a:cubicBezTo>
                  <a:pt x="3618433" y="5794988"/>
                  <a:pt x="3622815" y="5790603"/>
                  <a:pt x="3628215" y="5790603"/>
                </a:cubicBezTo>
                <a:close/>
                <a:moveTo>
                  <a:pt x="3386960" y="5790603"/>
                </a:moveTo>
                <a:cubicBezTo>
                  <a:pt x="3392361" y="5790603"/>
                  <a:pt x="3396745" y="5795052"/>
                  <a:pt x="3396745" y="5800390"/>
                </a:cubicBezTo>
                <a:cubicBezTo>
                  <a:pt x="3396745" y="5805729"/>
                  <a:pt x="3392297" y="5810114"/>
                  <a:pt x="3386960" y="5810114"/>
                </a:cubicBezTo>
                <a:cubicBezTo>
                  <a:pt x="3381623" y="5810114"/>
                  <a:pt x="3377238" y="5805793"/>
                  <a:pt x="3377238" y="5800390"/>
                </a:cubicBezTo>
                <a:cubicBezTo>
                  <a:pt x="3377238" y="5794988"/>
                  <a:pt x="3381559" y="5790603"/>
                  <a:pt x="3386960" y="5790603"/>
                </a:cubicBezTo>
                <a:close/>
                <a:moveTo>
                  <a:pt x="3145752" y="5790603"/>
                </a:moveTo>
                <a:cubicBezTo>
                  <a:pt x="3151151" y="5790603"/>
                  <a:pt x="3155534" y="5795052"/>
                  <a:pt x="3155534" y="5800390"/>
                </a:cubicBezTo>
                <a:cubicBezTo>
                  <a:pt x="3155534" y="5805729"/>
                  <a:pt x="3151088" y="5810114"/>
                  <a:pt x="3145752" y="5810114"/>
                </a:cubicBezTo>
                <a:cubicBezTo>
                  <a:pt x="3140417" y="5810114"/>
                  <a:pt x="3136034" y="5805793"/>
                  <a:pt x="3136034" y="5800390"/>
                </a:cubicBezTo>
                <a:cubicBezTo>
                  <a:pt x="3136034" y="5794988"/>
                  <a:pt x="3140353" y="5790603"/>
                  <a:pt x="3145752" y="5790603"/>
                </a:cubicBezTo>
                <a:close/>
                <a:moveTo>
                  <a:pt x="2904575" y="5790603"/>
                </a:moveTo>
                <a:cubicBezTo>
                  <a:pt x="2909974" y="5790603"/>
                  <a:pt x="2914357" y="5795052"/>
                  <a:pt x="2914357" y="5800390"/>
                </a:cubicBezTo>
                <a:cubicBezTo>
                  <a:pt x="2914357" y="5805729"/>
                  <a:pt x="2909974" y="5810114"/>
                  <a:pt x="2904575" y="5810114"/>
                </a:cubicBezTo>
                <a:cubicBezTo>
                  <a:pt x="2899176" y="5810114"/>
                  <a:pt x="2894793" y="5805793"/>
                  <a:pt x="2894793" y="5800390"/>
                </a:cubicBezTo>
                <a:cubicBezTo>
                  <a:pt x="2894793" y="5794988"/>
                  <a:pt x="2899176" y="5790603"/>
                  <a:pt x="2904575" y="5790603"/>
                </a:cubicBezTo>
                <a:close/>
                <a:moveTo>
                  <a:pt x="2663275" y="5790603"/>
                </a:moveTo>
                <a:cubicBezTo>
                  <a:pt x="2668613" y="5790603"/>
                  <a:pt x="2673000" y="5795052"/>
                  <a:pt x="2673000" y="5800390"/>
                </a:cubicBezTo>
                <a:cubicBezTo>
                  <a:pt x="2673000" y="5805729"/>
                  <a:pt x="2668677" y="5810114"/>
                  <a:pt x="2663275" y="5810114"/>
                </a:cubicBezTo>
                <a:cubicBezTo>
                  <a:pt x="2657878" y="5810114"/>
                  <a:pt x="2653494" y="5805793"/>
                  <a:pt x="2653494" y="5800390"/>
                </a:cubicBezTo>
                <a:cubicBezTo>
                  <a:pt x="2653494" y="5794988"/>
                  <a:pt x="2657878" y="5790603"/>
                  <a:pt x="2663275" y="5790603"/>
                </a:cubicBezTo>
                <a:close/>
                <a:moveTo>
                  <a:pt x="2422039" y="5790603"/>
                </a:moveTo>
                <a:cubicBezTo>
                  <a:pt x="2427373" y="5790603"/>
                  <a:pt x="2431755" y="5795052"/>
                  <a:pt x="2431755" y="5800390"/>
                </a:cubicBezTo>
                <a:cubicBezTo>
                  <a:pt x="2431755" y="5805729"/>
                  <a:pt x="2427437" y="5810114"/>
                  <a:pt x="2422039" y="5810114"/>
                </a:cubicBezTo>
                <a:cubicBezTo>
                  <a:pt x="2416642" y="5810114"/>
                  <a:pt x="2412260" y="5805793"/>
                  <a:pt x="2412260" y="5800390"/>
                </a:cubicBezTo>
                <a:cubicBezTo>
                  <a:pt x="2412260" y="5794988"/>
                  <a:pt x="2416642" y="5790603"/>
                  <a:pt x="2422039" y="5790603"/>
                </a:cubicBezTo>
                <a:close/>
                <a:moveTo>
                  <a:pt x="2180796" y="5790603"/>
                </a:moveTo>
                <a:cubicBezTo>
                  <a:pt x="2186202" y="5790603"/>
                  <a:pt x="2190581" y="5795052"/>
                  <a:pt x="2190581" y="5800390"/>
                </a:cubicBezTo>
                <a:cubicBezTo>
                  <a:pt x="2190581" y="5805729"/>
                  <a:pt x="2186136" y="5810114"/>
                  <a:pt x="2180796" y="5810114"/>
                </a:cubicBezTo>
                <a:cubicBezTo>
                  <a:pt x="2175475" y="5810114"/>
                  <a:pt x="2171087" y="5805793"/>
                  <a:pt x="2171087" y="5800390"/>
                </a:cubicBezTo>
                <a:cubicBezTo>
                  <a:pt x="2171087" y="5794988"/>
                  <a:pt x="2175412" y="5790603"/>
                  <a:pt x="2180796" y="5790603"/>
                </a:cubicBezTo>
                <a:close/>
                <a:moveTo>
                  <a:pt x="1939584" y="5790603"/>
                </a:moveTo>
                <a:cubicBezTo>
                  <a:pt x="1944983" y="5790603"/>
                  <a:pt x="1949367" y="5795052"/>
                  <a:pt x="1949367" y="5800390"/>
                </a:cubicBezTo>
                <a:cubicBezTo>
                  <a:pt x="1949367" y="5805729"/>
                  <a:pt x="1944920" y="5810114"/>
                  <a:pt x="1939584" y="5810114"/>
                </a:cubicBezTo>
                <a:cubicBezTo>
                  <a:pt x="1934247" y="5810114"/>
                  <a:pt x="1929862" y="5805793"/>
                  <a:pt x="1929862" y="5800390"/>
                </a:cubicBezTo>
                <a:cubicBezTo>
                  <a:pt x="1929862" y="5794988"/>
                  <a:pt x="1934184" y="5790603"/>
                  <a:pt x="1939584" y="5790603"/>
                </a:cubicBezTo>
                <a:close/>
                <a:moveTo>
                  <a:pt x="1698333" y="5790603"/>
                </a:moveTo>
                <a:cubicBezTo>
                  <a:pt x="1703735" y="5790603"/>
                  <a:pt x="1708119" y="5795052"/>
                  <a:pt x="1708119" y="5800390"/>
                </a:cubicBezTo>
                <a:cubicBezTo>
                  <a:pt x="1708119" y="5805729"/>
                  <a:pt x="1703735" y="5810114"/>
                  <a:pt x="1698333" y="5810114"/>
                </a:cubicBezTo>
                <a:cubicBezTo>
                  <a:pt x="1692932" y="5810114"/>
                  <a:pt x="1688548" y="5805793"/>
                  <a:pt x="1688548" y="5800390"/>
                </a:cubicBezTo>
                <a:cubicBezTo>
                  <a:pt x="1688548" y="5794988"/>
                  <a:pt x="1692932" y="5790603"/>
                  <a:pt x="1698333" y="5790603"/>
                </a:cubicBezTo>
                <a:close/>
                <a:moveTo>
                  <a:pt x="1457109" y="5790603"/>
                </a:moveTo>
                <a:cubicBezTo>
                  <a:pt x="1462445" y="5790603"/>
                  <a:pt x="1466829" y="5795052"/>
                  <a:pt x="1466829" y="5800390"/>
                </a:cubicBezTo>
                <a:cubicBezTo>
                  <a:pt x="1466829" y="5805729"/>
                  <a:pt x="1462508" y="5810114"/>
                  <a:pt x="1457109" y="5810114"/>
                </a:cubicBezTo>
                <a:cubicBezTo>
                  <a:pt x="1451709" y="5810114"/>
                  <a:pt x="1447325" y="5805793"/>
                  <a:pt x="1447325" y="5800390"/>
                </a:cubicBezTo>
                <a:cubicBezTo>
                  <a:pt x="1447325" y="5794988"/>
                  <a:pt x="1451709" y="5790603"/>
                  <a:pt x="1457109" y="5790603"/>
                </a:cubicBezTo>
                <a:close/>
                <a:moveTo>
                  <a:pt x="1215887" y="5790603"/>
                </a:moveTo>
                <a:cubicBezTo>
                  <a:pt x="1221287" y="5790603"/>
                  <a:pt x="1225671" y="5795052"/>
                  <a:pt x="1225671" y="5800390"/>
                </a:cubicBezTo>
                <a:cubicBezTo>
                  <a:pt x="1225671" y="5805729"/>
                  <a:pt x="1221224" y="5810114"/>
                  <a:pt x="1215887" y="5810114"/>
                </a:cubicBezTo>
                <a:cubicBezTo>
                  <a:pt x="1210551" y="5810114"/>
                  <a:pt x="1206167" y="5805793"/>
                  <a:pt x="1206167" y="5800390"/>
                </a:cubicBezTo>
                <a:cubicBezTo>
                  <a:pt x="1206167" y="5794988"/>
                  <a:pt x="1210487" y="5790603"/>
                  <a:pt x="1215887" y="5790603"/>
                </a:cubicBezTo>
                <a:close/>
                <a:moveTo>
                  <a:pt x="974667" y="5790603"/>
                </a:moveTo>
                <a:cubicBezTo>
                  <a:pt x="980067" y="5790603"/>
                  <a:pt x="984451" y="5795052"/>
                  <a:pt x="984451" y="5800390"/>
                </a:cubicBezTo>
                <a:cubicBezTo>
                  <a:pt x="984451" y="5805729"/>
                  <a:pt x="980004" y="5810114"/>
                  <a:pt x="974667" y="5810114"/>
                </a:cubicBezTo>
                <a:cubicBezTo>
                  <a:pt x="969331" y="5810114"/>
                  <a:pt x="964947" y="5805793"/>
                  <a:pt x="964947" y="5800390"/>
                </a:cubicBezTo>
                <a:cubicBezTo>
                  <a:pt x="964947" y="5794988"/>
                  <a:pt x="969267" y="5790603"/>
                  <a:pt x="974667" y="5790603"/>
                </a:cubicBezTo>
                <a:close/>
                <a:moveTo>
                  <a:pt x="733447" y="5790603"/>
                </a:moveTo>
                <a:cubicBezTo>
                  <a:pt x="738783" y="5790603"/>
                  <a:pt x="743167" y="5795052"/>
                  <a:pt x="743167" y="5800390"/>
                </a:cubicBezTo>
                <a:cubicBezTo>
                  <a:pt x="743167" y="5805729"/>
                  <a:pt x="738847" y="5810114"/>
                  <a:pt x="733447" y="5810114"/>
                </a:cubicBezTo>
                <a:cubicBezTo>
                  <a:pt x="728047" y="5810114"/>
                  <a:pt x="723663" y="5805793"/>
                  <a:pt x="723663" y="5800390"/>
                </a:cubicBezTo>
                <a:cubicBezTo>
                  <a:pt x="723663" y="5794988"/>
                  <a:pt x="728047" y="5790603"/>
                  <a:pt x="733447" y="5790603"/>
                </a:cubicBezTo>
                <a:close/>
                <a:moveTo>
                  <a:pt x="492227" y="5790603"/>
                </a:moveTo>
                <a:cubicBezTo>
                  <a:pt x="497563" y="5790603"/>
                  <a:pt x="501946" y="5795052"/>
                  <a:pt x="501946" y="5800390"/>
                </a:cubicBezTo>
                <a:cubicBezTo>
                  <a:pt x="501946" y="5805729"/>
                  <a:pt x="497626" y="5810114"/>
                  <a:pt x="492227" y="5810114"/>
                </a:cubicBezTo>
                <a:cubicBezTo>
                  <a:pt x="486827" y="5810114"/>
                  <a:pt x="482443" y="5805793"/>
                  <a:pt x="482443" y="5800390"/>
                </a:cubicBezTo>
                <a:cubicBezTo>
                  <a:pt x="482443" y="5794988"/>
                  <a:pt x="486827" y="5790603"/>
                  <a:pt x="492227" y="5790603"/>
                </a:cubicBezTo>
                <a:close/>
                <a:moveTo>
                  <a:pt x="251007" y="5790603"/>
                </a:moveTo>
                <a:cubicBezTo>
                  <a:pt x="256407" y="5790603"/>
                  <a:pt x="260791" y="5795052"/>
                  <a:pt x="260791" y="5800390"/>
                </a:cubicBezTo>
                <a:cubicBezTo>
                  <a:pt x="260791" y="5805729"/>
                  <a:pt x="256344" y="5810114"/>
                  <a:pt x="251007" y="5810114"/>
                </a:cubicBezTo>
                <a:cubicBezTo>
                  <a:pt x="245671" y="5810114"/>
                  <a:pt x="241287" y="5805793"/>
                  <a:pt x="241287" y="5800390"/>
                </a:cubicBezTo>
                <a:cubicBezTo>
                  <a:pt x="241287" y="5794988"/>
                  <a:pt x="245607" y="5790603"/>
                  <a:pt x="251007" y="5790603"/>
                </a:cubicBezTo>
                <a:close/>
                <a:moveTo>
                  <a:pt x="9724" y="5790603"/>
                </a:moveTo>
                <a:cubicBezTo>
                  <a:pt x="15124" y="5790603"/>
                  <a:pt x="19508" y="5795052"/>
                  <a:pt x="19508" y="5800390"/>
                </a:cubicBezTo>
                <a:cubicBezTo>
                  <a:pt x="19508" y="5805729"/>
                  <a:pt x="15061" y="5810114"/>
                  <a:pt x="9724" y="5810114"/>
                </a:cubicBezTo>
                <a:cubicBezTo>
                  <a:pt x="4388" y="5810114"/>
                  <a:pt x="4" y="5805793"/>
                  <a:pt x="4" y="5800390"/>
                </a:cubicBezTo>
                <a:cubicBezTo>
                  <a:pt x="4" y="5794988"/>
                  <a:pt x="4324" y="5790603"/>
                  <a:pt x="9724" y="5790603"/>
                </a:cubicBezTo>
                <a:close/>
                <a:moveTo>
                  <a:pt x="11820259" y="5549351"/>
                </a:moveTo>
                <a:cubicBezTo>
                  <a:pt x="11825659" y="5549351"/>
                  <a:pt x="11830043" y="5553673"/>
                  <a:pt x="11830043" y="5559075"/>
                </a:cubicBezTo>
                <a:cubicBezTo>
                  <a:pt x="11830043" y="5564477"/>
                  <a:pt x="11825596" y="5568862"/>
                  <a:pt x="11820259" y="5568862"/>
                </a:cubicBezTo>
                <a:cubicBezTo>
                  <a:pt x="11814922" y="5568862"/>
                  <a:pt x="11810539" y="5564413"/>
                  <a:pt x="11810539" y="5559075"/>
                </a:cubicBezTo>
                <a:cubicBezTo>
                  <a:pt x="11810539" y="5553736"/>
                  <a:pt x="11814859" y="5549351"/>
                  <a:pt x="11820259" y="5549351"/>
                </a:cubicBezTo>
                <a:close/>
                <a:moveTo>
                  <a:pt x="11579030" y="5549351"/>
                </a:moveTo>
                <a:cubicBezTo>
                  <a:pt x="11584430" y="5549351"/>
                  <a:pt x="11588815" y="5553673"/>
                  <a:pt x="11588815" y="5559075"/>
                </a:cubicBezTo>
                <a:cubicBezTo>
                  <a:pt x="11588815" y="5564477"/>
                  <a:pt x="11584367" y="5568862"/>
                  <a:pt x="11579030" y="5568862"/>
                </a:cubicBezTo>
                <a:cubicBezTo>
                  <a:pt x="11573694" y="5568862"/>
                  <a:pt x="11569310" y="5564413"/>
                  <a:pt x="11569310" y="5559075"/>
                </a:cubicBezTo>
                <a:cubicBezTo>
                  <a:pt x="11569310" y="5553736"/>
                  <a:pt x="11573630" y="5549351"/>
                  <a:pt x="11579030" y="5549351"/>
                </a:cubicBezTo>
                <a:close/>
                <a:moveTo>
                  <a:pt x="11337802" y="5549351"/>
                </a:moveTo>
                <a:cubicBezTo>
                  <a:pt x="11343202" y="5549351"/>
                  <a:pt x="11347587" y="5553673"/>
                  <a:pt x="11347587" y="5559075"/>
                </a:cubicBezTo>
                <a:cubicBezTo>
                  <a:pt x="11347587" y="5564477"/>
                  <a:pt x="11343139" y="5568862"/>
                  <a:pt x="11337802" y="5568862"/>
                </a:cubicBezTo>
                <a:cubicBezTo>
                  <a:pt x="11332466" y="5568862"/>
                  <a:pt x="11328082" y="5564413"/>
                  <a:pt x="11328082" y="5559075"/>
                </a:cubicBezTo>
                <a:cubicBezTo>
                  <a:pt x="11328082" y="5553736"/>
                  <a:pt x="11332402" y="5549351"/>
                  <a:pt x="11337802" y="5549351"/>
                </a:cubicBezTo>
                <a:close/>
                <a:moveTo>
                  <a:pt x="11096574" y="5549351"/>
                </a:moveTo>
                <a:cubicBezTo>
                  <a:pt x="11101910" y="5549351"/>
                  <a:pt x="11106294" y="5553673"/>
                  <a:pt x="11106294" y="5559075"/>
                </a:cubicBezTo>
                <a:cubicBezTo>
                  <a:pt x="11106294" y="5564477"/>
                  <a:pt x="11101974" y="5568862"/>
                  <a:pt x="11096574" y="5568862"/>
                </a:cubicBezTo>
                <a:cubicBezTo>
                  <a:pt x="11091174" y="5568862"/>
                  <a:pt x="11086790" y="5564413"/>
                  <a:pt x="11086790" y="5559075"/>
                </a:cubicBezTo>
                <a:cubicBezTo>
                  <a:pt x="11086790" y="5553736"/>
                  <a:pt x="11091174" y="5549351"/>
                  <a:pt x="11096574" y="5549351"/>
                </a:cubicBezTo>
                <a:close/>
                <a:moveTo>
                  <a:pt x="10855345" y="5549351"/>
                </a:moveTo>
                <a:cubicBezTo>
                  <a:pt x="10860682" y="5549351"/>
                  <a:pt x="10865065" y="5553673"/>
                  <a:pt x="10865065" y="5559075"/>
                </a:cubicBezTo>
                <a:cubicBezTo>
                  <a:pt x="10865065" y="5564477"/>
                  <a:pt x="10860682" y="5568862"/>
                  <a:pt x="10855345" y="5568862"/>
                </a:cubicBezTo>
                <a:cubicBezTo>
                  <a:pt x="10850008" y="5568862"/>
                  <a:pt x="10845625" y="5564413"/>
                  <a:pt x="10845625" y="5559075"/>
                </a:cubicBezTo>
                <a:cubicBezTo>
                  <a:pt x="10845625" y="5553736"/>
                  <a:pt x="10849945" y="5549351"/>
                  <a:pt x="10855345" y="5549351"/>
                </a:cubicBezTo>
                <a:close/>
                <a:moveTo>
                  <a:pt x="10614116" y="5549351"/>
                </a:moveTo>
                <a:cubicBezTo>
                  <a:pt x="10619516" y="5549351"/>
                  <a:pt x="10623901" y="5553673"/>
                  <a:pt x="10623901" y="5559075"/>
                </a:cubicBezTo>
                <a:cubicBezTo>
                  <a:pt x="10623901" y="5564477"/>
                  <a:pt x="10619454" y="5568862"/>
                  <a:pt x="10614116" y="5568862"/>
                </a:cubicBezTo>
                <a:cubicBezTo>
                  <a:pt x="10608780" y="5568862"/>
                  <a:pt x="10604396" y="5564413"/>
                  <a:pt x="10604396" y="5559075"/>
                </a:cubicBezTo>
                <a:cubicBezTo>
                  <a:pt x="10604396" y="5553736"/>
                  <a:pt x="10608716" y="5549351"/>
                  <a:pt x="10614116" y="5549351"/>
                </a:cubicBezTo>
                <a:close/>
                <a:moveTo>
                  <a:pt x="10372888" y="5549351"/>
                </a:moveTo>
                <a:cubicBezTo>
                  <a:pt x="10378288" y="5549351"/>
                  <a:pt x="10382673" y="5553673"/>
                  <a:pt x="10382673" y="5559075"/>
                </a:cubicBezTo>
                <a:cubicBezTo>
                  <a:pt x="10382673" y="5564477"/>
                  <a:pt x="10378225" y="5568862"/>
                  <a:pt x="10372888" y="5568862"/>
                </a:cubicBezTo>
                <a:cubicBezTo>
                  <a:pt x="10367552" y="5568862"/>
                  <a:pt x="10363168" y="5564413"/>
                  <a:pt x="10363168" y="5559075"/>
                </a:cubicBezTo>
                <a:cubicBezTo>
                  <a:pt x="10363168" y="5553736"/>
                  <a:pt x="10367488" y="5549351"/>
                  <a:pt x="10372888" y="5549351"/>
                </a:cubicBezTo>
                <a:close/>
                <a:moveTo>
                  <a:pt x="10131660" y="5549351"/>
                </a:moveTo>
                <a:cubicBezTo>
                  <a:pt x="10137060" y="5549351"/>
                  <a:pt x="10141444" y="5553673"/>
                  <a:pt x="10141444" y="5559075"/>
                </a:cubicBezTo>
                <a:cubicBezTo>
                  <a:pt x="10141444" y="5564477"/>
                  <a:pt x="10136997" y="5568862"/>
                  <a:pt x="10131660" y="5568862"/>
                </a:cubicBezTo>
                <a:cubicBezTo>
                  <a:pt x="10126323" y="5568862"/>
                  <a:pt x="10121940" y="5564413"/>
                  <a:pt x="10121940" y="5559075"/>
                </a:cubicBezTo>
                <a:cubicBezTo>
                  <a:pt x="10121940" y="5553736"/>
                  <a:pt x="10126260" y="5549351"/>
                  <a:pt x="10131660" y="5549351"/>
                </a:cubicBezTo>
                <a:close/>
                <a:moveTo>
                  <a:pt x="9890432" y="5549351"/>
                </a:moveTo>
                <a:cubicBezTo>
                  <a:pt x="9895768" y="5549351"/>
                  <a:pt x="9900152" y="5553673"/>
                  <a:pt x="9900152" y="5559075"/>
                </a:cubicBezTo>
                <a:cubicBezTo>
                  <a:pt x="9900152" y="5564477"/>
                  <a:pt x="9895832" y="5568862"/>
                  <a:pt x="9890432" y="5568862"/>
                </a:cubicBezTo>
                <a:cubicBezTo>
                  <a:pt x="9885031" y="5568862"/>
                  <a:pt x="9880648" y="5564413"/>
                  <a:pt x="9880648" y="5559075"/>
                </a:cubicBezTo>
                <a:cubicBezTo>
                  <a:pt x="9880648" y="5553736"/>
                  <a:pt x="9885031" y="5549351"/>
                  <a:pt x="9890432" y="5549351"/>
                </a:cubicBezTo>
                <a:close/>
                <a:moveTo>
                  <a:pt x="9649203" y="5549351"/>
                </a:moveTo>
                <a:cubicBezTo>
                  <a:pt x="9654540" y="5549351"/>
                  <a:pt x="9658923" y="5553673"/>
                  <a:pt x="9658923" y="5559075"/>
                </a:cubicBezTo>
                <a:cubicBezTo>
                  <a:pt x="9658923" y="5564477"/>
                  <a:pt x="9654540" y="5568862"/>
                  <a:pt x="9649203" y="5568862"/>
                </a:cubicBezTo>
                <a:cubicBezTo>
                  <a:pt x="9643866" y="5568862"/>
                  <a:pt x="9639483" y="5564413"/>
                  <a:pt x="9639483" y="5559075"/>
                </a:cubicBezTo>
                <a:cubicBezTo>
                  <a:pt x="9639483" y="5553736"/>
                  <a:pt x="9643803" y="5549351"/>
                  <a:pt x="9649203" y="5549351"/>
                </a:cubicBezTo>
                <a:close/>
                <a:moveTo>
                  <a:pt x="9417695" y="5549351"/>
                </a:moveTo>
                <a:cubicBezTo>
                  <a:pt x="9423031" y="5549351"/>
                  <a:pt x="9427416" y="5553673"/>
                  <a:pt x="9427416" y="5559075"/>
                </a:cubicBezTo>
                <a:cubicBezTo>
                  <a:pt x="9427416" y="5564477"/>
                  <a:pt x="9423095" y="5568862"/>
                  <a:pt x="9417695" y="5568862"/>
                </a:cubicBezTo>
                <a:cubicBezTo>
                  <a:pt x="9412295" y="5568862"/>
                  <a:pt x="9407911" y="5564413"/>
                  <a:pt x="9407911" y="5559075"/>
                </a:cubicBezTo>
                <a:cubicBezTo>
                  <a:pt x="9407911" y="5553736"/>
                  <a:pt x="9412295" y="5549351"/>
                  <a:pt x="9417695" y="5549351"/>
                </a:cubicBezTo>
                <a:close/>
                <a:moveTo>
                  <a:pt x="9176467" y="5549351"/>
                </a:moveTo>
                <a:cubicBezTo>
                  <a:pt x="9181803" y="5549351"/>
                  <a:pt x="9186187" y="5553673"/>
                  <a:pt x="9186187" y="5559075"/>
                </a:cubicBezTo>
                <a:cubicBezTo>
                  <a:pt x="9186187" y="5564477"/>
                  <a:pt x="9181867" y="5568862"/>
                  <a:pt x="9176467" y="5568862"/>
                </a:cubicBezTo>
                <a:cubicBezTo>
                  <a:pt x="9171066" y="5568862"/>
                  <a:pt x="9166683" y="5564413"/>
                  <a:pt x="9166683" y="5559075"/>
                </a:cubicBezTo>
                <a:cubicBezTo>
                  <a:pt x="9166683" y="5553736"/>
                  <a:pt x="9171066" y="5549351"/>
                  <a:pt x="9176467" y="5549351"/>
                </a:cubicBezTo>
                <a:close/>
                <a:moveTo>
                  <a:pt x="8935237" y="5549351"/>
                </a:moveTo>
                <a:cubicBezTo>
                  <a:pt x="8940574" y="5549351"/>
                  <a:pt x="8944958" y="5553673"/>
                  <a:pt x="8944958" y="5559075"/>
                </a:cubicBezTo>
                <a:cubicBezTo>
                  <a:pt x="8944958" y="5564477"/>
                  <a:pt x="8940638" y="5568862"/>
                  <a:pt x="8935237" y="5568862"/>
                </a:cubicBezTo>
                <a:cubicBezTo>
                  <a:pt x="8929837" y="5568862"/>
                  <a:pt x="8925454" y="5564413"/>
                  <a:pt x="8925454" y="5559075"/>
                </a:cubicBezTo>
                <a:cubicBezTo>
                  <a:pt x="8925454" y="5553736"/>
                  <a:pt x="8929837" y="5549351"/>
                  <a:pt x="8935237" y="5549351"/>
                </a:cubicBezTo>
                <a:close/>
                <a:moveTo>
                  <a:pt x="8694009" y="5549351"/>
                </a:moveTo>
                <a:cubicBezTo>
                  <a:pt x="8699346" y="5549351"/>
                  <a:pt x="8703730" y="5553673"/>
                  <a:pt x="8703730" y="5559075"/>
                </a:cubicBezTo>
                <a:cubicBezTo>
                  <a:pt x="8703730" y="5564477"/>
                  <a:pt x="8699346" y="5568862"/>
                  <a:pt x="8694009" y="5568862"/>
                </a:cubicBezTo>
                <a:cubicBezTo>
                  <a:pt x="8688673" y="5568862"/>
                  <a:pt x="8684289" y="5564413"/>
                  <a:pt x="8684289" y="5559075"/>
                </a:cubicBezTo>
                <a:cubicBezTo>
                  <a:pt x="8684289" y="5553736"/>
                  <a:pt x="8688609" y="5549351"/>
                  <a:pt x="8694009" y="5549351"/>
                </a:cubicBezTo>
                <a:close/>
                <a:moveTo>
                  <a:pt x="8452781" y="5549351"/>
                </a:moveTo>
                <a:cubicBezTo>
                  <a:pt x="8458181" y="5549351"/>
                  <a:pt x="8462566" y="5553673"/>
                  <a:pt x="8462566" y="5559075"/>
                </a:cubicBezTo>
                <a:cubicBezTo>
                  <a:pt x="8462566" y="5564477"/>
                  <a:pt x="8458118" y="5568862"/>
                  <a:pt x="8452781" y="5568862"/>
                </a:cubicBezTo>
                <a:cubicBezTo>
                  <a:pt x="8447445" y="5568862"/>
                  <a:pt x="8443061" y="5564413"/>
                  <a:pt x="8443061" y="5559075"/>
                </a:cubicBezTo>
                <a:cubicBezTo>
                  <a:pt x="8443061" y="5553736"/>
                  <a:pt x="8447381" y="5549351"/>
                  <a:pt x="8452781" y="5549351"/>
                </a:cubicBezTo>
                <a:close/>
                <a:moveTo>
                  <a:pt x="8211553" y="5549351"/>
                </a:moveTo>
                <a:cubicBezTo>
                  <a:pt x="8216889" y="5549351"/>
                  <a:pt x="8221273" y="5553673"/>
                  <a:pt x="8221273" y="5559075"/>
                </a:cubicBezTo>
                <a:cubicBezTo>
                  <a:pt x="8221273" y="5564477"/>
                  <a:pt x="8216953" y="5568862"/>
                  <a:pt x="8211553" y="5568862"/>
                </a:cubicBezTo>
                <a:cubicBezTo>
                  <a:pt x="8206152" y="5568862"/>
                  <a:pt x="8201769" y="5564413"/>
                  <a:pt x="8201769" y="5559075"/>
                </a:cubicBezTo>
                <a:cubicBezTo>
                  <a:pt x="8201769" y="5553736"/>
                  <a:pt x="8206152" y="5549351"/>
                  <a:pt x="8211553" y="5549351"/>
                </a:cubicBezTo>
                <a:close/>
                <a:moveTo>
                  <a:pt x="7970260" y="5549351"/>
                </a:moveTo>
                <a:cubicBezTo>
                  <a:pt x="7975661" y="5549351"/>
                  <a:pt x="7980044" y="5553673"/>
                  <a:pt x="7980044" y="5559075"/>
                </a:cubicBezTo>
                <a:cubicBezTo>
                  <a:pt x="7980044" y="5564477"/>
                  <a:pt x="7975661" y="5568862"/>
                  <a:pt x="7970260" y="5568862"/>
                </a:cubicBezTo>
                <a:cubicBezTo>
                  <a:pt x="7964860" y="5568862"/>
                  <a:pt x="7960477" y="5564413"/>
                  <a:pt x="7960477" y="5559075"/>
                </a:cubicBezTo>
                <a:cubicBezTo>
                  <a:pt x="7960477" y="5553736"/>
                  <a:pt x="7964860" y="5549351"/>
                  <a:pt x="7970260" y="5549351"/>
                </a:cubicBezTo>
                <a:close/>
                <a:moveTo>
                  <a:pt x="7729032" y="5549351"/>
                </a:moveTo>
                <a:cubicBezTo>
                  <a:pt x="7734369" y="5549351"/>
                  <a:pt x="7738753" y="5553673"/>
                  <a:pt x="7738753" y="5559075"/>
                </a:cubicBezTo>
                <a:cubicBezTo>
                  <a:pt x="7738753" y="5564477"/>
                  <a:pt x="7734432" y="5568862"/>
                  <a:pt x="7729032" y="5568862"/>
                </a:cubicBezTo>
                <a:cubicBezTo>
                  <a:pt x="7723632" y="5568862"/>
                  <a:pt x="7719249" y="5564413"/>
                  <a:pt x="7719249" y="5559075"/>
                </a:cubicBezTo>
                <a:cubicBezTo>
                  <a:pt x="7719249" y="5553736"/>
                  <a:pt x="7723632" y="5549351"/>
                  <a:pt x="7729032" y="5549351"/>
                </a:cubicBezTo>
                <a:close/>
                <a:moveTo>
                  <a:pt x="7487803" y="5549351"/>
                </a:moveTo>
                <a:cubicBezTo>
                  <a:pt x="7493139" y="5549351"/>
                  <a:pt x="7497524" y="5553673"/>
                  <a:pt x="7497524" y="5559075"/>
                </a:cubicBezTo>
                <a:cubicBezTo>
                  <a:pt x="7497524" y="5564477"/>
                  <a:pt x="7493203" y="5568862"/>
                  <a:pt x="7487803" y="5568862"/>
                </a:cubicBezTo>
                <a:cubicBezTo>
                  <a:pt x="7482403" y="5568862"/>
                  <a:pt x="7478019" y="5564413"/>
                  <a:pt x="7478019" y="5559075"/>
                </a:cubicBezTo>
                <a:cubicBezTo>
                  <a:pt x="7478019" y="5553736"/>
                  <a:pt x="7482403" y="5549351"/>
                  <a:pt x="7487803" y="5549351"/>
                </a:cubicBezTo>
                <a:close/>
                <a:moveTo>
                  <a:pt x="7246575" y="5549351"/>
                </a:moveTo>
                <a:cubicBezTo>
                  <a:pt x="7251975" y="5549351"/>
                  <a:pt x="7256359" y="5553673"/>
                  <a:pt x="7256359" y="5559075"/>
                </a:cubicBezTo>
                <a:cubicBezTo>
                  <a:pt x="7256359" y="5564477"/>
                  <a:pt x="7251912" y="5568862"/>
                  <a:pt x="7246575" y="5568862"/>
                </a:cubicBezTo>
                <a:cubicBezTo>
                  <a:pt x="7241238" y="5568862"/>
                  <a:pt x="7236855" y="5564413"/>
                  <a:pt x="7236855" y="5559075"/>
                </a:cubicBezTo>
                <a:cubicBezTo>
                  <a:pt x="7236855" y="5553736"/>
                  <a:pt x="7241175" y="5549351"/>
                  <a:pt x="7246575" y="5549351"/>
                </a:cubicBezTo>
                <a:close/>
                <a:moveTo>
                  <a:pt x="7005346" y="5549351"/>
                </a:moveTo>
                <a:cubicBezTo>
                  <a:pt x="7010746" y="5549351"/>
                  <a:pt x="7015130" y="5553673"/>
                  <a:pt x="7015130" y="5559075"/>
                </a:cubicBezTo>
                <a:cubicBezTo>
                  <a:pt x="7015130" y="5564477"/>
                  <a:pt x="7010683" y="5568862"/>
                  <a:pt x="7005346" y="5568862"/>
                </a:cubicBezTo>
                <a:cubicBezTo>
                  <a:pt x="7000009" y="5568862"/>
                  <a:pt x="6995626" y="5564413"/>
                  <a:pt x="6995626" y="5559075"/>
                </a:cubicBezTo>
                <a:cubicBezTo>
                  <a:pt x="6995626" y="5553736"/>
                  <a:pt x="6999946" y="5549351"/>
                  <a:pt x="7005346" y="5549351"/>
                </a:cubicBezTo>
                <a:close/>
                <a:moveTo>
                  <a:pt x="6764118" y="5549351"/>
                </a:moveTo>
                <a:cubicBezTo>
                  <a:pt x="6769518" y="5549351"/>
                  <a:pt x="6773902" y="5553673"/>
                  <a:pt x="6773902" y="5559075"/>
                </a:cubicBezTo>
                <a:cubicBezTo>
                  <a:pt x="6773902" y="5564477"/>
                  <a:pt x="6769518" y="5568862"/>
                  <a:pt x="6764118" y="5568862"/>
                </a:cubicBezTo>
                <a:cubicBezTo>
                  <a:pt x="6758718" y="5568862"/>
                  <a:pt x="6754335" y="5564413"/>
                  <a:pt x="6754335" y="5559075"/>
                </a:cubicBezTo>
                <a:cubicBezTo>
                  <a:pt x="6754335" y="5553736"/>
                  <a:pt x="6758718" y="5549351"/>
                  <a:pt x="6764118" y="5549351"/>
                </a:cubicBezTo>
                <a:close/>
                <a:moveTo>
                  <a:pt x="6522889" y="5549351"/>
                </a:moveTo>
                <a:cubicBezTo>
                  <a:pt x="6528225" y="5549351"/>
                  <a:pt x="6532610" y="5553673"/>
                  <a:pt x="6532610" y="5559075"/>
                </a:cubicBezTo>
                <a:cubicBezTo>
                  <a:pt x="6532610" y="5564477"/>
                  <a:pt x="6528289" y="5568862"/>
                  <a:pt x="6522889" y="5568862"/>
                </a:cubicBezTo>
                <a:cubicBezTo>
                  <a:pt x="6517489" y="5568862"/>
                  <a:pt x="6513105" y="5564413"/>
                  <a:pt x="6513105" y="5559075"/>
                </a:cubicBezTo>
                <a:cubicBezTo>
                  <a:pt x="6513105" y="5553736"/>
                  <a:pt x="6517489" y="5549351"/>
                  <a:pt x="6522889" y="5549351"/>
                </a:cubicBezTo>
                <a:close/>
                <a:moveTo>
                  <a:pt x="6281661" y="5549351"/>
                </a:moveTo>
                <a:cubicBezTo>
                  <a:pt x="6286997" y="5549351"/>
                  <a:pt x="6291381" y="5553673"/>
                  <a:pt x="6291381" y="5559075"/>
                </a:cubicBezTo>
                <a:cubicBezTo>
                  <a:pt x="6291381" y="5564477"/>
                  <a:pt x="6287061" y="5568862"/>
                  <a:pt x="6281661" y="5568862"/>
                </a:cubicBezTo>
                <a:cubicBezTo>
                  <a:pt x="6276261" y="5568862"/>
                  <a:pt x="6271877" y="5564413"/>
                  <a:pt x="6271877" y="5559075"/>
                </a:cubicBezTo>
                <a:cubicBezTo>
                  <a:pt x="6271877" y="5553736"/>
                  <a:pt x="6276261" y="5549351"/>
                  <a:pt x="6281661" y="5549351"/>
                </a:cubicBezTo>
                <a:close/>
                <a:moveTo>
                  <a:pt x="6040432" y="5549351"/>
                </a:moveTo>
                <a:cubicBezTo>
                  <a:pt x="6045832" y="5549351"/>
                  <a:pt x="6050216" y="5553673"/>
                  <a:pt x="6050216" y="5559075"/>
                </a:cubicBezTo>
                <a:cubicBezTo>
                  <a:pt x="6050216" y="5564477"/>
                  <a:pt x="6045769" y="5568862"/>
                  <a:pt x="6040432" y="5568862"/>
                </a:cubicBezTo>
                <a:cubicBezTo>
                  <a:pt x="6035095" y="5568862"/>
                  <a:pt x="6030712" y="5564413"/>
                  <a:pt x="6030712" y="5559075"/>
                </a:cubicBezTo>
                <a:cubicBezTo>
                  <a:pt x="6030712" y="5553736"/>
                  <a:pt x="6035032" y="5549351"/>
                  <a:pt x="6040432" y="5549351"/>
                </a:cubicBezTo>
                <a:close/>
                <a:moveTo>
                  <a:pt x="5799205" y="5549351"/>
                </a:moveTo>
                <a:cubicBezTo>
                  <a:pt x="5804606" y="5549351"/>
                  <a:pt x="5808989" y="5553673"/>
                  <a:pt x="5808989" y="5559075"/>
                </a:cubicBezTo>
                <a:cubicBezTo>
                  <a:pt x="5808989" y="5564477"/>
                  <a:pt x="5804542" y="5568862"/>
                  <a:pt x="5799205" y="5568862"/>
                </a:cubicBezTo>
                <a:cubicBezTo>
                  <a:pt x="5793870" y="5568862"/>
                  <a:pt x="5789486" y="5564413"/>
                  <a:pt x="5789486" y="5559075"/>
                </a:cubicBezTo>
                <a:cubicBezTo>
                  <a:pt x="5789486" y="5553736"/>
                  <a:pt x="5793806" y="5549351"/>
                  <a:pt x="5799205" y="5549351"/>
                </a:cubicBezTo>
                <a:close/>
                <a:moveTo>
                  <a:pt x="5557992" y="5549351"/>
                </a:moveTo>
                <a:cubicBezTo>
                  <a:pt x="5563392" y="5549351"/>
                  <a:pt x="5567774" y="5553673"/>
                  <a:pt x="5567774" y="5559075"/>
                </a:cubicBezTo>
                <a:cubicBezTo>
                  <a:pt x="5567774" y="5564477"/>
                  <a:pt x="5563392" y="5568862"/>
                  <a:pt x="5557992" y="5568862"/>
                </a:cubicBezTo>
                <a:cubicBezTo>
                  <a:pt x="5552592" y="5568862"/>
                  <a:pt x="5548208" y="5564413"/>
                  <a:pt x="5548208" y="5559075"/>
                </a:cubicBezTo>
                <a:cubicBezTo>
                  <a:pt x="5548208" y="5553736"/>
                  <a:pt x="5552592" y="5549351"/>
                  <a:pt x="5557992" y="5549351"/>
                </a:cubicBezTo>
                <a:close/>
                <a:moveTo>
                  <a:pt x="5316710" y="5549351"/>
                </a:moveTo>
                <a:cubicBezTo>
                  <a:pt x="5322044" y="5549351"/>
                  <a:pt x="5326432" y="5553673"/>
                  <a:pt x="5326432" y="5559075"/>
                </a:cubicBezTo>
                <a:cubicBezTo>
                  <a:pt x="5326432" y="5564477"/>
                  <a:pt x="5322105" y="5568862"/>
                  <a:pt x="5316710" y="5568862"/>
                </a:cubicBezTo>
                <a:cubicBezTo>
                  <a:pt x="5311316" y="5568862"/>
                  <a:pt x="5306926" y="5564413"/>
                  <a:pt x="5306926" y="5559075"/>
                </a:cubicBezTo>
                <a:cubicBezTo>
                  <a:pt x="5306926" y="5553736"/>
                  <a:pt x="5311316" y="5549351"/>
                  <a:pt x="5316710" y="5549351"/>
                </a:cubicBezTo>
                <a:close/>
                <a:moveTo>
                  <a:pt x="5075486" y="5549351"/>
                </a:moveTo>
                <a:cubicBezTo>
                  <a:pt x="5080820" y="5549351"/>
                  <a:pt x="5085202" y="5553673"/>
                  <a:pt x="5085202" y="5559075"/>
                </a:cubicBezTo>
                <a:cubicBezTo>
                  <a:pt x="5085202" y="5564477"/>
                  <a:pt x="5080885" y="5568862"/>
                  <a:pt x="5075486" y="5568862"/>
                </a:cubicBezTo>
                <a:cubicBezTo>
                  <a:pt x="5070087" y="5568862"/>
                  <a:pt x="5065705" y="5564413"/>
                  <a:pt x="5065705" y="5559075"/>
                </a:cubicBezTo>
                <a:cubicBezTo>
                  <a:pt x="5065705" y="5553736"/>
                  <a:pt x="5070087" y="5549351"/>
                  <a:pt x="5075486" y="5549351"/>
                </a:cubicBezTo>
                <a:close/>
                <a:moveTo>
                  <a:pt x="4834252" y="5549351"/>
                </a:moveTo>
                <a:cubicBezTo>
                  <a:pt x="4839658" y="5549351"/>
                  <a:pt x="4844040" y="5553673"/>
                  <a:pt x="4844040" y="5559075"/>
                </a:cubicBezTo>
                <a:cubicBezTo>
                  <a:pt x="4844040" y="5564477"/>
                  <a:pt x="4839595" y="5568862"/>
                  <a:pt x="4834252" y="5568862"/>
                </a:cubicBezTo>
                <a:cubicBezTo>
                  <a:pt x="4828917" y="5568862"/>
                  <a:pt x="4824534" y="5564413"/>
                  <a:pt x="4824534" y="5559075"/>
                </a:cubicBezTo>
                <a:cubicBezTo>
                  <a:pt x="4824534" y="5553736"/>
                  <a:pt x="4828853" y="5549351"/>
                  <a:pt x="4834252" y="5549351"/>
                </a:cubicBezTo>
                <a:close/>
                <a:moveTo>
                  <a:pt x="4593019" y="5549351"/>
                </a:moveTo>
                <a:cubicBezTo>
                  <a:pt x="4598416" y="5549351"/>
                  <a:pt x="4602795" y="5553673"/>
                  <a:pt x="4602795" y="5559075"/>
                </a:cubicBezTo>
                <a:cubicBezTo>
                  <a:pt x="4602795" y="5564477"/>
                  <a:pt x="4598353" y="5568862"/>
                  <a:pt x="4593019" y="5568862"/>
                </a:cubicBezTo>
                <a:cubicBezTo>
                  <a:pt x="4587686" y="5568862"/>
                  <a:pt x="4583304" y="5564413"/>
                  <a:pt x="4583304" y="5559075"/>
                </a:cubicBezTo>
                <a:cubicBezTo>
                  <a:pt x="4583304" y="5553736"/>
                  <a:pt x="4587622" y="5549351"/>
                  <a:pt x="4593019" y="5549351"/>
                </a:cubicBezTo>
                <a:close/>
                <a:moveTo>
                  <a:pt x="4351806" y="5549351"/>
                </a:moveTo>
                <a:cubicBezTo>
                  <a:pt x="4357195" y="5549351"/>
                  <a:pt x="4361580" y="5553673"/>
                  <a:pt x="4361580" y="5559075"/>
                </a:cubicBezTo>
                <a:cubicBezTo>
                  <a:pt x="4361580" y="5564477"/>
                  <a:pt x="4357195" y="5568862"/>
                  <a:pt x="4351806" y="5568862"/>
                </a:cubicBezTo>
                <a:cubicBezTo>
                  <a:pt x="4346397" y="5568862"/>
                  <a:pt x="4342006" y="5564413"/>
                  <a:pt x="4342006" y="5559075"/>
                </a:cubicBezTo>
                <a:cubicBezTo>
                  <a:pt x="4342006" y="5553736"/>
                  <a:pt x="4346397" y="5549351"/>
                  <a:pt x="4351806" y="5549351"/>
                </a:cubicBezTo>
                <a:close/>
                <a:moveTo>
                  <a:pt x="4110583" y="5549351"/>
                </a:moveTo>
                <a:cubicBezTo>
                  <a:pt x="4115986" y="5549351"/>
                  <a:pt x="4120362" y="5553673"/>
                  <a:pt x="4120362" y="5559075"/>
                </a:cubicBezTo>
                <a:cubicBezTo>
                  <a:pt x="4120362" y="5564477"/>
                  <a:pt x="4115986" y="5568862"/>
                  <a:pt x="4110583" y="5568862"/>
                </a:cubicBezTo>
                <a:cubicBezTo>
                  <a:pt x="4105180" y="5568862"/>
                  <a:pt x="4100801" y="5564413"/>
                  <a:pt x="4100801" y="5559075"/>
                </a:cubicBezTo>
                <a:cubicBezTo>
                  <a:pt x="4100801" y="5553736"/>
                  <a:pt x="4105180" y="5549351"/>
                  <a:pt x="4110583" y="5549351"/>
                </a:cubicBezTo>
                <a:close/>
                <a:moveTo>
                  <a:pt x="3869431" y="5549351"/>
                </a:moveTo>
                <a:cubicBezTo>
                  <a:pt x="3874765" y="5549351"/>
                  <a:pt x="3879151" y="5553673"/>
                  <a:pt x="3879151" y="5559075"/>
                </a:cubicBezTo>
                <a:cubicBezTo>
                  <a:pt x="3879151" y="5564477"/>
                  <a:pt x="3874830" y="5568862"/>
                  <a:pt x="3869431" y="5568862"/>
                </a:cubicBezTo>
                <a:cubicBezTo>
                  <a:pt x="3864032" y="5568862"/>
                  <a:pt x="3859648" y="5564413"/>
                  <a:pt x="3859648" y="5559075"/>
                </a:cubicBezTo>
                <a:cubicBezTo>
                  <a:pt x="3859648" y="5553736"/>
                  <a:pt x="3864032" y="5549351"/>
                  <a:pt x="3869431" y="5549351"/>
                </a:cubicBezTo>
                <a:close/>
                <a:moveTo>
                  <a:pt x="3628215" y="5549351"/>
                </a:moveTo>
                <a:cubicBezTo>
                  <a:pt x="3633533" y="5549351"/>
                  <a:pt x="3637936" y="5553673"/>
                  <a:pt x="3637936" y="5559075"/>
                </a:cubicBezTo>
                <a:cubicBezTo>
                  <a:pt x="3637936" y="5564477"/>
                  <a:pt x="3633597" y="5568862"/>
                  <a:pt x="3628215" y="5568862"/>
                </a:cubicBezTo>
                <a:cubicBezTo>
                  <a:pt x="3622815" y="5568862"/>
                  <a:pt x="3618433" y="5564413"/>
                  <a:pt x="3618433" y="5559075"/>
                </a:cubicBezTo>
                <a:cubicBezTo>
                  <a:pt x="3618433" y="5553736"/>
                  <a:pt x="3622815" y="5549351"/>
                  <a:pt x="3628215" y="5549351"/>
                </a:cubicBezTo>
                <a:close/>
                <a:moveTo>
                  <a:pt x="3386959" y="5549351"/>
                </a:moveTo>
                <a:cubicBezTo>
                  <a:pt x="3392360" y="5549351"/>
                  <a:pt x="3396745" y="5553673"/>
                  <a:pt x="3396745" y="5559075"/>
                </a:cubicBezTo>
                <a:cubicBezTo>
                  <a:pt x="3396745" y="5564477"/>
                  <a:pt x="3392297" y="5568862"/>
                  <a:pt x="3386959" y="5568862"/>
                </a:cubicBezTo>
                <a:cubicBezTo>
                  <a:pt x="3381622" y="5568862"/>
                  <a:pt x="3377237" y="5564413"/>
                  <a:pt x="3377237" y="5559075"/>
                </a:cubicBezTo>
                <a:cubicBezTo>
                  <a:pt x="3377237" y="5553736"/>
                  <a:pt x="3381558" y="5549351"/>
                  <a:pt x="3386959" y="5549351"/>
                </a:cubicBezTo>
                <a:close/>
                <a:moveTo>
                  <a:pt x="3145752" y="5549351"/>
                </a:moveTo>
                <a:cubicBezTo>
                  <a:pt x="3151151" y="5549351"/>
                  <a:pt x="3155534" y="5553673"/>
                  <a:pt x="3155534" y="5559075"/>
                </a:cubicBezTo>
                <a:cubicBezTo>
                  <a:pt x="3155534" y="5564477"/>
                  <a:pt x="3151088" y="5568862"/>
                  <a:pt x="3145752" y="5568862"/>
                </a:cubicBezTo>
                <a:cubicBezTo>
                  <a:pt x="3140417" y="5568862"/>
                  <a:pt x="3136034" y="5564413"/>
                  <a:pt x="3136034" y="5559075"/>
                </a:cubicBezTo>
                <a:cubicBezTo>
                  <a:pt x="3136034" y="5553736"/>
                  <a:pt x="3140353" y="5549351"/>
                  <a:pt x="3145752" y="5549351"/>
                </a:cubicBezTo>
                <a:close/>
                <a:moveTo>
                  <a:pt x="2904575" y="5549351"/>
                </a:moveTo>
                <a:cubicBezTo>
                  <a:pt x="2909974" y="5549351"/>
                  <a:pt x="2914357" y="5553673"/>
                  <a:pt x="2914357" y="5559075"/>
                </a:cubicBezTo>
                <a:cubicBezTo>
                  <a:pt x="2914357" y="5564477"/>
                  <a:pt x="2909974" y="5568862"/>
                  <a:pt x="2904575" y="5568862"/>
                </a:cubicBezTo>
                <a:cubicBezTo>
                  <a:pt x="2899176" y="5568862"/>
                  <a:pt x="2894793" y="5564413"/>
                  <a:pt x="2894793" y="5559075"/>
                </a:cubicBezTo>
                <a:cubicBezTo>
                  <a:pt x="2894793" y="5553736"/>
                  <a:pt x="2899176" y="5549351"/>
                  <a:pt x="2904575" y="5549351"/>
                </a:cubicBezTo>
                <a:close/>
                <a:moveTo>
                  <a:pt x="2663275" y="5549351"/>
                </a:moveTo>
                <a:cubicBezTo>
                  <a:pt x="2668613" y="5549351"/>
                  <a:pt x="2673000" y="5553673"/>
                  <a:pt x="2673000" y="5559075"/>
                </a:cubicBezTo>
                <a:cubicBezTo>
                  <a:pt x="2673000" y="5564477"/>
                  <a:pt x="2668677" y="5568862"/>
                  <a:pt x="2663275" y="5568862"/>
                </a:cubicBezTo>
                <a:cubicBezTo>
                  <a:pt x="2657878" y="5568862"/>
                  <a:pt x="2653493" y="5564413"/>
                  <a:pt x="2653493" y="5559075"/>
                </a:cubicBezTo>
                <a:cubicBezTo>
                  <a:pt x="2653493" y="5553736"/>
                  <a:pt x="2657878" y="5549351"/>
                  <a:pt x="2663275" y="5549351"/>
                </a:cubicBezTo>
                <a:close/>
                <a:moveTo>
                  <a:pt x="2422039" y="5549351"/>
                </a:moveTo>
                <a:cubicBezTo>
                  <a:pt x="2427373" y="5549351"/>
                  <a:pt x="2431755" y="5553673"/>
                  <a:pt x="2431755" y="5559075"/>
                </a:cubicBezTo>
                <a:cubicBezTo>
                  <a:pt x="2431755" y="5564477"/>
                  <a:pt x="2427437" y="5568862"/>
                  <a:pt x="2422039" y="5568862"/>
                </a:cubicBezTo>
                <a:cubicBezTo>
                  <a:pt x="2416642" y="5568862"/>
                  <a:pt x="2412259" y="5564413"/>
                  <a:pt x="2412259" y="5559075"/>
                </a:cubicBezTo>
                <a:cubicBezTo>
                  <a:pt x="2412259" y="5553736"/>
                  <a:pt x="2416642" y="5549351"/>
                  <a:pt x="2422039" y="5549351"/>
                </a:cubicBezTo>
                <a:close/>
                <a:moveTo>
                  <a:pt x="2180796" y="5549351"/>
                </a:moveTo>
                <a:cubicBezTo>
                  <a:pt x="2186202" y="5549351"/>
                  <a:pt x="2190581" y="5553673"/>
                  <a:pt x="2190581" y="5559075"/>
                </a:cubicBezTo>
                <a:cubicBezTo>
                  <a:pt x="2190581" y="5564477"/>
                  <a:pt x="2186136" y="5568862"/>
                  <a:pt x="2180796" y="5568862"/>
                </a:cubicBezTo>
                <a:cubicBezTo>
                  <a:pt x="2175475" y="5568862"/>
                  <a:pt x="2171087" y="5564413"/>
                  <a:pt x="2171087" y="5559075"/>
                </a:cubicBezTo>
                <a:cubicBezTo>
                  <a:pt x="2171087" y="5553736"/>
                  <a:pt x="2175412" y="5549351"/>
                  <a:pt x="2180796" y="5549351"/>
                </a:cubicBezTo>
                <a:close/>
                <a:moveTo>
                  <a:pt x="1939584" y="5549351"/>
                </a:moveTo>
                <a:cubicBezTo>
                  <a:pt x="1944983" y="5549351"/>
                  <a:pt x="1949367" y="5553673"/>
                  <a:pt x="1949367" y="5559075"/>
                </a:cubicBezTo>
                <a:cubicBezTo>
                  <a:pt x="1949367" y="5564477"/>
                  <a:pt x="1944920" y="5568862"/>
                  <a:pt x="1939584" y="5568862"/>
                </a:cubicBezTo>
                <a:cubicBezTo>
                  <a:pt x="1934247" y="5568862"/>
                  <a:pt x="1929862" y="5564413"/>
                  <a:pt x="1929862" y="5559075"/>
                </a:cubicBezTo>
                <a:cubicBezTo>
                  <a:pt x="1929862" y="5553736"/>
                  <a:pt x="1934184" y="5549351"/>
                  <a:pt x="1939584" y="5549351"/>
                </a:cubicBezTo>
                <a:close/>
                <a:moveTo>
                  <a:pt x="1698333" y="5549351"/>
                </a:moveTo>
                <a:cubicBezTo>
                  <a:pt x="1703734" y="5549351"/>
                  <a:pt x="1708119" y="5553673"/>
                  <a:pt x="1708119" y="5559075"/>
                </a:cubicBezTo>
                <a:cubicBezTo>
                  <a:pt x="1708119" y="5564477"/>
                  <a:pt x="1703734" y="5568862"/>
                  <a:pt x="1698333" y="5568862"/>
                </a:cubicBezTo>
                <a:cubicBezTo>
                  <a:pt x="1692932" y="5568862"/>
                  <a:pt x="1688548" y="5564413"/>
                  <a:pt x="1688548" y="5559075"/>
                </a:cubicBezTo>
                <a:cubicBezTo>
                  <a:pt x="1688548" y="5553736"/>
                  <a:pt x="1692932" y="5549351"/>
                  <a:pt x="1698333" y="5549351"/>
                </a:cubicBezTo>
                <a:close/>
                <a:moveTo>
                  <a:pt x="1457108" y="5549351"/>
                </a:moveTo>
                <a:cubicBezTo>
                  <a:pt x="1462444" y="5549351"/>
                  <a:pt x="1466829" y="5553673"/>
                  <a:pt x="1466829" y="5559075"/>
                </a:cubicBezTo>
                <a:cubicBezTo>
                  <a:pt x="1466829" y="5564477"/>
                  <a:pt x="1462508" y="5568862"/>
                  <a:pt x="1457108" y="5568862"/>
                </a:cubicBezTo>
                <a:cubicBezTo>
                  <a:pt x="1451708" y="5568862"/>
                  <a:pt x="1447324" y="5564413"/>
                  <a:pt x="1447324" y="5559075"/>
                </a:cubicBezTo>
                <a:cubicBezTo>
                  <a:pt x="1447324" y="5553736"/>
                  <a:pt x="1451708" y="5549351"/>
                  <a:pt x="1457108" y="5549351"/>
                </a:cubicBezTo>
                <a:close/>
                <a:moveTo>
                  <a:pt x="1215887" y="5549351"/>
                </a:moveTo>
                <a:cubicBezTo>
                  <a:pt x="1221287" y="5549351"/>
                  <a:pt x="1225671" y="5553673"/>
                  <a:pt x="1225671" y="5559075"/>
                </a:cubicBezTo>
                <a:cubicBezTo>
                  <a:pt x="1225671" y="5564477"/>
                  <a:pt x="1221224" y="5568862"/>
                  <a:pt x="1215887" y="5568862"/>
                </a:cubicBezTo>
                <a:cubicBezTo>
                  <a:pt x="1210551" y="5568862"/>
                  <a:pt x="1206167" y="5564413"/>
                  <a:pt x="1206167" y="5559075"/>
                </a:cubicBezTo>
                <a:cubicBezTo>
                  <a:pt x="1206167" y="5553736"/>
                  <a:pt x="1210487" y="5549351"/>
                  <a:pt x="1215887" y="5549351"/>
                </a:cubicBezTo>
                <a:close/>
                <a:moveTo>
                  <a:pt x="974667" y="5549351"/>
                </a:moveTo>
                <a:cubicBezTo>
                  <a:pt x="980067" y="5549351"/>
                  <a:pt x="984451" y="5553673"/>
                  <a:pt x="984451" y="5559075"/>
                </a:cubicBezTo>
                <a:cubicBezTo>
                  <a:pt x="984451" y="5564477"/>
                  <a:pt x="980004" y="5568862"/>
                  <a:pt x="974667" y="5568862"/>
                </a:cubicBezTo>
                <a:cubicBezTo>
                  <a:pt x="969331" y="5568862"/>
                  <a:pt x="964947" y="5564413"/>
                  <a:pt x="964947" y="5559075"/>
                </a:cubicBezTo>
                <a:cubicBezTo>
                  <a:pt x="964947" y="5553736"/>
                  <a:pt x="969267" y="5549351"/>
                  <a:pt x="974667" y="5549351"/>
                </a:cubicBezTo>
                <a:close/>
                <a:moveTo>
                  <a:pt x="733447" y="5549351"/>
                </a:moveTo>
                <a:cubicBezTo>
                  <a:pt x="738783" y="5549351"/>
                  <a:pt x="743167" y="5553673"/>
                  <a:pt x="743167" y="5559075"/>
                </a:cubicBezTo>
                <a:cubicBezTo>
                  <a:pt x="743167" y="5564477"/>
                  <a:pt x="738847" y="5568862"/>
                  <a:pt x="733447" y="5568862"/>
                </a:cubicBezTo>
                <a:cubicBezTo>
                  <a:pt x="728047" y="5568862"/>
                  <a:pt x="723663" y="5564413"/>
                  <a:pt x="723663" y="5559075"/>
                </a:cubicBezTo>
                <a:cubicBezTo>
                  <a:pt x="723663" y="5553736"/>
                  <a:pt x="728047" y="5549351"/>
                  <a:pt x="733447" y="5549351"/>
                </a:cubicBezTo>
                <a:close/>
                <a:moveTo>
                  <a:pt x="492226" y="5549351"/>
                </a:moveTo>
                <a:cubicBezTo>
                  <a:pt x="497562" y="5549351"/>
                  <a:pt x="501946" y="5553673"/>
                  <a:pt x="501946" y="5559075"/>
                </a:cubicBezTo>
                <a:cubicBezTo>
                  <a:pt x="501946" y="5564477"/>
                  <a:pt x="497626" y="5568862"/>
                  <a:pt x="492226" y="5568862"/>
                </a:cubicBezTo>
                <a:cubicBezTo>
                  <a:pt x="486826" y="5568862"/>
                  <a:pt x="482442" y="5564413"/>
                  <a:pt x="482442" y="5559075"/>
                </a:cubicBezTo>
                <a:cubicBezTo>
                  <a:pt x="482442" y="5553736"/>
                  <a:pt x="486826" y="5549351"/>
                  <a:pt x="492226" y="5549351"/>
                </a:cubicBezTo>
                <a:close/>
                <a:moveTo>
                  <a:pt x="251007" y="5549351"/>
                </a:moveTo>
                <a:cubicBezTo>
                  <a:pt x="256407" y="5549351"/>
                  <a:pt x="260791" y="5553673"/>
                  <a:pt x="260791" y="5559075"/>
                </a:cubicBezTo>
                <a:cubicBezTo>
                  <a:pt x="260791" y="5564477"/>
                  <a:pt x="256344" y="5568862"/>
                  <a:pt x="251007" y="5568862"/>
                </a:cubicBezTo>
                <a:cubicBezTo>
                  <a:pt x="245671" y="5568862"/>
                  <a:pt x="241287" y="5564413"/>
                  <a:pt x="241287" y="5559075"/>
                </a:cubicBezTo>
                <a:cubicBezTo>
                  <a:pt x="241287" y="5553736"/>
                  <a:pt x="245607" y="5549351"/>
                  <a:pt x="251007" y="5549351"/>
                </a:cubicBezTo>
                <a:close/>
                <a:moveTo>
                  <a:pt x="9724" y="5549351"/>
                </a:moveTo>
                <a:cubicBezTo>
                  <a:pt x="15124" y="5549351"/>
                  <a:pt x="19507" y="5553673"/>
                  <a:pt x="19507" y="5559075"/>
                </a:cubicBezTo>
                <a:cubicBezTo>
                  <a:pt x="19507" y="5564477"/>
                  <a:pt x="15061" y="5568862"/>
                  <a:pt x="9724" y="5568862"/>
                </a:cubicBezTo>
                <a:cubicBezTo>
                  <a:pt x="4388" y="5568862"/>
                  <a:pt x="4" y="5564413"/>
                  <a:pt x="4" y="5559075"/>
                </a:cubicBezTo>
                <a:cubicBezTo>
                  <a:pt x="4" y="5553736"/>
                  <a:pt x="4324" y="5549351"/>
                  <a:pt x="9724" y="5549351"/>
                </a:cubicBezTo>
                <a:close/>
                <a:moveTo>
                  <a:pt x="11820259" y="5308100"/>
                </a:moveTo>
                <a:cubicBezTo>
                  <a:pt x="11825659" y="5308100"/>
                  <a:pt x="11830043" y="5312548"/>
                  <a:pt x="11830043" y="5317887"/>
                </a:cubicBezTo>
                <a:cubicBezTo>
                  <a:pt x="11830043" y="5323226"/>
                  <a:pt x="11825596" y="5327611"/>
                  <a:pt x="11820259" y="5327611"/>
                </a:cubicBezTo>
                <a:cubicBezTo>
                  <a:pt x="11814922" y="5327611"/>
                  <a:pt x="11810539" y="5323289"/>
                  <a:pt x="11810539" y="5317887"/>
                </a:cubicBezTo>
                <a:cubicBezTo>
                  <a:pt x="11810539" y="5312485"/>
                  <a:pt x="11814859" y="5308100"/>
                  <a:pt x="11820259" y="5308100"/>
                </a:cubicBezTo>
                <a:close/>
                <a:moveTo>
                  <a:pt x="11579030" y="5308100"/>
                </a:moveTo>
                <a:cubicBezTo>
                  <a:pt x="11584430" y="5308100"/>
                  <a:pt x="11588815" y="5312548"/>
                  <a:pt x="11588815" y="5317887"/>
                </a:cubicBezTo>
                <a:cubicBezTo>
                  <a:pt x="11588815" y="5323226"/>
                  <a:pt x="11584367" y="5327611"/>
                  <a:pt x="11579030" y="5327611"/>
                </a:cubicBezTo>
                <a:cubicBezTo>
                  <a:pt x="11573694" y="5327611"/>
                  <a:pt x="11569310" y="5323289"/>
                  <a:pt x="11569310" y="5317887"/>
                </a:cubicBezTo>
                <a:cubicBezTo>
                  <a:pt x="11569310" y="5312485"/>
                  <a:pt x="11573630" y="5308100"/>
                  <a:pt x="11579030" y="5308100"/>
                </a:cubicBezTo>
                <a:close/>
                <a:moveTo>
                  <a:pt x="11337802" y="5308100"/>
                </a:moveTo>
                <a:cubicBezTo>
                  <a:pt x="11343202" y="5308100"/>
                  <a:pt x="11347587" y="5312548"/>
                  <a:pt x="11347587" y="5317887"/>
                </a:cubicBezTo>
                <a:cubicBezTo>
                  <a:pt x="11347587" y="5323226"/>
                  <a:pt x="11343139" y="5327611"/>
                  <a:pt x="11337802" y="5327611"/>
                </a:cubicBezTo>
                <a:cubicBezTo>
                  <a:pt x="11332466" y="5327611"/>
                  <a:pt x="11328082" y="5323289"/>
                  <a:pt x="11328082" y="5317887"/>
                </a:cubicBezTo>
                <a:cubicBezTo>
                  <a:pt x="11328082" y="5312485"/>
                  <a:pt x="11332402" y="5308100"/>
                  <a:pt x="11337802" y="5308100"/>
                </a:cubicBezTo>
                <a:close/>
                <a:moveTo>
                  <a:pt x="11096574" y="5308100"/>
                </a:moveTo>
                <a:cubicBezTo>
                  <a:pt x="11101910" y="5308100"/>
                  <a:pt x="11106294" y="5312548"/>
                  <a:pt x="11106294" y="5317887"/>
                </a:cubicBezTo>
                <a:cubicBezTo>
                  <a:pt x="11106294" y="5323226"/>
                  <a:pt x="11101974" y="5327611"/>
                  <a:pt x="11096574" y="5327611"/>
                </a:cubicBezTo>
                <a:cubicBezTo>
                  <a:pt x="11091174" y="5327611"/>
                  <a:pt x="11086790" y="5323289"/>
                  <a:pt x="11086790" y="5317887"/>
                </a:cubicBezTo>
                <a:cubicBezTo>
                  <a:pt x="11086790" y="5312485"/>
                  <a:pt x="11091174" y="5308100"/>
                  <a:pt x="11096574" y="5308100"/>
                </a:cubicBezTo>
                <a:close/>
                <a:moveTo>
                  <a:pt x="10855345" y="5308100"/>
                </a:moveTo>
                <a:cubicBezTo>
                  <a:pt x="10860682" y="5308100"/>
                  <a:pt x="10865065" y="5312548"/>
                  <a:pt x="10865065" y="5317887"/>
                </a:cubicBezTo>
                <a:cubicBezTo>
                  <a:pt x="10865065" y="5323226"/>
                  <a:pt x="10860682" y="5327611"/>
                  <a:pt x="10855345" y="5327611"/>
                </a:cubicBezTo>
                <a:cubicBezTo>
                  <a:pt x="10850008" y="5327611"/>
                  <a:pt x="10845625" y="5323289"/>
                  <a:pt x="10845625" y="5317887"/>
                </a:cubicBezTo>
                <a:cubicBezTo>
                  <a:pt x="10845625" y="5312485"/>
                  <a:pt x="10849945" y="5308100"/>
                  <a:pt x="10855345" y="5308100"/>
                </a:cubicBezTo>
                <a:close/>
                <a:moveTo>
                  <a:pt x="10614116" y="5308100"/>
                </a:moveTo>
                <a:cubicBezTo>
                  <a:pt x="10619516" y="5308100"/>
                  <a:pt x="10623901" y="5312548"/>
                  <a:pt x="10623901" y="5317887"/>
                </a:cubicBezTo>
                <a:cubicBezTo>
                  <a:pt x="10623901" y="5323226"/>
                  <a:pt x="10619454" y="5327611"/>
                  <a:pt x="10614116" y="5327611"/>
                </a:cubicBezTo>
                <a:cubicBezTo>
                  <a:pt x="10608780" y="5327611"/>
                  <a:pt x="10604396" y="5323289"/>
                  <a:pt x="10604396" y="5317887"/>
                </a:cubicBezTo>
                <a:cubicBezTo>
                  <a:pt x="10604396" y="5312485"/>
                  <a:pt x="10608716" y="5308100"/>
                  <a:pt x="10614116" y="5308100"/>
                </a:cubicBezTo>
                <a:close/>
                <a:moveTo>
                  <a:pt x="10372888" y="5308100"/>
                </a:moveTo>
                <a:cubicBezTo>
                  <a:pt x="10378288" y="5308100"/>
                  <a:pt x="10382673" y="5312548"/>
                  <a:pt x="10382673" y="5317887"/>
                </a:cubicBezTo>
                <a:cubicBezTo>
                  <a:pt x="10382673" y="5323226"/>
                  <a:pt x="10378225" y="5327611"/>
                  <a:pt x="10372888" y="5327611"/>
                </a:cubicBezTo>
                <a:cubicBezTo>
                  <a:pt x="10367552" y="5327611"/>
                  <a:pt x="10363168" y="5323289"/>
                  <a:pt x="10363168" y="5317887"/>
                </a:cubicBezTo>
                <a:cubicBezTo>
                  <a:pt x="10363168" y="5312485"/>
                  <a:pt x="10367488" y="5308100"/>
                  <a:pt x="10372888" y="5308100"/>
                </a:cubicBezTo>
                <a:close/>
                <a:moveTo>
                  <a:pt x="10131660" y="5308100"/>
                </a:moveTo>
                <a:cubicBezTo>
                  <a:pt x="10137060" y="5308100"/>
                  <a:pt x="10141444" y="5312548"/>
                  <a:pt x="10141444" y="5317887"/>
                </a:cubicBezTo>
                <a:cubicBezTo>
                  <a:pt x="10141444" y="5323226"/>
                  <a:pt x="10136997" y="5327611"/>
                  <a:pt x="10131660" y="5327611"/>
                </a:cubicBezTo>
                <a:cubicBezTo>
                  <a:pt x="10126323" y="5327611"/>
                  <a:pt x="10121940" y="5323289"/>
                  <a:pt x="10121940" y="5317887"/>
                </a:cubicBezTo>
                <a:cubicBezTo>
                  <a:pt x="10121940" y="5312485"/>
                  <a:pt x="10126260" y="5308100"/>
                  <a:pt x="10131660" y="5308100"/>
                </a:cubicBezTo>
                <a:close/>
                <a:moveTo>
                  <a:pt x="9890432" y="5308100"/>
                </a:moveTo>
                <a:cubicBezTo>
                  <a:pt x="9895768" y="5308100"/>
                  <a:pt x="9900152" y="5312548"/>
                  <a:pt x="9900152" y="5317887"/>
                </a:cubicBezTo>
                <a:cubicBezTo>
                  <a:pt x="9900152" y="5323226"/>
                  <a:pt x="9895832" y="5327611"/>
                  <a:pt x="9890432" y="5327611"/>
                </a:cubicBezTo>
                <a:cubicBezTo>
                  <a:pt x="9885031" y="5327611"/>
                  <a:pt x="9880648" y="5323289"/>
                  <a:pt x="9880648" y="5317887"/>
                </a:cubicBezTo>
                <a:cubicBezTo>
                  <a:pt x="9880648" y="5312485"/>
                  <a:pt x="9885031" y="5308100"/>
                  <a:pt x="9890432" y="5308100"/>
                </a:cubicBezTo>
                <a:close/>
                <a:moveTo>
                  <a:pt x="9649203" y="5308100"/>
                </a:moveTo>
                <a:cubicBezTo>
                  <a:pt x="9654540" y="5308100"/>
                  <a:pt x="9658923" y="5312548"/>
                  <a:pt x="9658923" y="5317887"/>
                </a:cubicBezTo>
                <a:cubicBezTo>
                  <a:pt x="9658923" y="5323226"/>
                  <a:pt x="9654540" y="5327611"/>
                  <a:pt x="9649203" y="5327611"/>
                </a:cubicBezTo>
                <a:cubicBezTo>
                  <a:pt x="9643866" y="5327611"/>
                  <a:pt x="9639483" y="5323289"/>
                  <a:pt x="9639483" y="5317887"/>
                </a:cubicBezTo>
                <a:cubicBezTo>
                  <a:pt x="9639483" y="5312485"/>
                  <a:pt x="9643803" y="5308100"/>
                  <a:pt x="9649203" y="5308100"/>
                </a:cubicBezTo>
                <a:close/>
                <a:moveTo>
                  <a:pt x="9417695" y="5308100"/>
                </a:moveTo>
                <a:cubicBezTo>
                  <a:pt x="9423031" y="5308100"/>
                  <a:pt x="9427416" y="5312548"/>
                  <a:pt x="9427416" y="5317887"/>
                </a:cubicBezTo>
                <a:cubicBezTo>
                  <a:pt x="9427416" y="5323226"/>
                  <a:pt x="9423095" y="5327611"/>
                  <a:pt x="9417695" y="5327611"/>
                </a:cubicBezTo>
                <a:cubicBezTo>
                  <a:pt x="9412295" y="5327611"/>
                  <a:pt x="9407911" y="5323289"/>
                  <a:pt x="9407911" y="5317887"/>
                </a:cubicBezTo>
                <a:cubicBezTo>
                  <a:pt x="9407911" y="5312485"/>
                  <a:pt x="9412295" y="5308100"/>
                  <a:pt x="9417695" y="5308100"/>
                </a:cubicBezTo>
                <a:close/>
                <a:moveTo>
                  <a:pt x="9176467" y="5308100"/>
                </a:moveTo>
                <a:cubicBezTo>
                  <a:pt x="9181803" y="5308100"/>
                  <a:pt x="9186187" y="5312548"/>
                  <a:pt x="9186187" y="5317887"/>
                </a:cubicBezTo>
                <a:cubicBezTo>
                  <a:pt x="9186187" y="5323226"/>
                  <a:pt x="9181867" y="5327611"/>
                  <a:pt x="9176467" y="5327611"/>
                </a:cubicBezTo>
                <a:cubicBezTo>
                  <a:pt x="9171066" y="5327611"/>
                  <a:pt x="9166683" y="5323289"/>
                  <a:pt x="9166683" y="5317887"/>
                </a:cubicBezTo>
                <a:cubicBezTo>
                  <a:pt x="9166683" y="5312485"/>
                  <a:pt x="9171066" y="5308100"/>
                  <a:pt x="9176467" y="5308100"/>
                </a:cubicBezTo>
                <a:close/>
                <a:moveTo>
                  <a:pt x="8935237" y="5308100"/>
                </a:moveTo>
                <a:cubicBezTo>
                  <a:pt x="8940574" y="5308100"/>
                  <a:pt x="8944958" y="5312548"/>
                  <a:pt x="8944958" y="5317887"/>
                </a:cubicBezTo>
                <a:cubicBezTo>
                  <a:pt x="8944958" y="5323226"/>
                  <a:pt x="8940638" y="5327611"/>
                  <a:pt x="8935237" y="5327611"/>
                </a:cubicBezTo>
                <a:cubicBezTo>
                  <a:pt x="8929837" y="5327611"/>
                  <a:pt x="8925454" y="5323289"/>
                  <a:pt x="8925454" y="5317887"/>
                </a:cubicBezTo>
                <a:cubicBezTo>
                  <a:pt x="8925454" y="5312485"/>
                  <a:pt x="8929837" y="5308100"/>
                  <a:pt x="8935237" y="5308100"/>
                </a:cubicBezTo>
                <a:close/>
                <a:moveTo>
                  <a:pt x="8694009" y="5308100"/>
                </a:moveTo>
                <a:cubicBezTo>
                  <a:pt x="8699346" y="5308100"/>
                  <a:pt x="8703730" y="5312548"/>
                  <a:pt x="8703730" y="5317887"/>
                </a:cubicBezTo>
                <a:cubicBezTo>
                  <a:pt x="8703730" y="5323226"/>
                  <a:pt x="8699346" y="5327611"/>
                  <a:pt x="8694009" y="5327611"/>
                </a:cubicBezTo>
                <a:cubicBezTo>
                  <a:pt x="8688673" y="5327611"/>
                  <a:pt x="8684289" y="5323289"/>
                  <a:pt x="8684289" y="5317887"/>
                </a:cubicBezTo>
                <a:cubicBezTo>
                  <a:pt x="8684289" y="5312485"/>
                  <a:pt x="8688609" y="5308100"/>
                  <a:pt x="8694009" y="5308100"/>
                </a:cubicBezTo>
                <a:close/>
                <a:moveTo>
                  <a:pt x="8452781" y="5308100"/>
                </a:moveTo>
                <a:cubicBezTo>
                  <a:pt x="8458181" y="5308100"/>
                  <a:pt x="8462566" y="5312548"/>
                  <a:pt x="8462566" y="5317887"/>
                </a:cubicBezTo>
                <a:cubicBezTo>
                  <a:pt x="8462566" y="5323226"/>
                  <a:pt x="8458118" y="5327611"/>
                  <a:pt x="8452781" y="5327611"/>
                </a:cubicBezTo>
                <a:cubicBezTo>
                  <a:pt x="8447445" y="5327611"/>
                  <a:pt x="8443061" y="5323289"/>
                  <a:pt x="8443061" y="5317887"/>
                </a:cubicBezTo>
                <a:cubicBezTo>
                  <a:pt x="8443061" y="5312485"/>
                  <a:pt x="8447381" y="5308100"/>
                  <a:pt x="8452781" y="5308100"/>
                </a:cubicBezTo>
                <a:close/>
                <a:moveTo>
                  <a:pt x="8211553" y="5308100"/>
                </a:moveTo>
                <a:cubicBezTo>
                  <a:pt x="8216889" y="5308100"/>
                  <a:pt x="8221273" y="5312548"/>
                  <a:pt x="8221273" y="5317887"/>
                </a:cubicBezTo>
                <a:cubicBezTo>
                  <a:pt x="8221273" y="5323226"/>
                  <a:pt x="8216953" y="5327611"/>
                  <a:pt x="8211553" y="5327611"/>
                </a:cubicBezTo>
                <a:cubicBezTo>
                  <a:pt x="8206152" y="5327611"/>
                  <a:pt x="8201769" y="5323289"/>
                  <a:pt x="8201769" y="5317887"/>
                </a:cubicBezTo>
                <a:cubicBezTo>
                  <a:pt x="8201769" y="5312485"/>
                  <a:pt x="8206152" y="5308100"/>
                  <a:pt x="8211553" y="5308100"/>
                </a:cubicBezTo>
                <a:close/>
                <a:moveTo>
                  <a:pt x="7970260" y="5308100"/>
                </a:moveTo>
                <a:cubicBezTo>
                  <a:pt x="7975661" y="5308100"/>
                  <a:pt x="7980044" y="5312548"/>
                  <a:pt x="7980044" y="5317887"/>
                </a:cubicBezTo>
                <a:cubicBezTo>
                  <a:pt x="7980044" y="5323226"/>
                  <a:pt x="7975661" y="5327611"/>
                  <a:pt x="7970260" y="5327611"/>
                </a:cubicBezTo>
                <a:cubicBezTo>
                  <a:pt x="7964860" y="5327611"/>
                  <a:pt x="7960477" y="5323289"/>
                  <a:pt x="7960477" y="5317887"/>
                </a:cubicBezTo>
                <a:cubicBezTo>
                  <a:pt x="7960477" y="5312485"/>
                  <a:pt x="7964860" y="5308100"/>
                  <a:pt x="7970260" y="5308100"/>
                </a:cubicBezTo>
                <a:close/>
                <a:moveTo>
                  <a:pt x="7729032" y="5308100"/>
                </a:moveTo>
                <a:cubicBezTo>
                  <a:pt x="7734369" y="5308100"/>
                  <a:pt x="7738753" y="5312548"/>
                  <a:pt x="7738753" y="5317887"/>
                </a:cubicBezTo>
                <a:cubicBezTo>
                  <a:pt x="7738753" y="5323226"/>
                  <a:pt x="7734432" y="5327611"/>
                  <a:pt x="7729032" y="5327611"/>
                </a:cubicBezTo>
                <a:cubicBezTo>
                  <a:pt x="7723632" y="5327611"/>
                  <a:pt x="7719249" y="5323289"/>
                  <a:pt x="7719249" y="5317887"/>
                </a:cubicBezTo>
                <a:cubicBezTo>
                  <a:pt x="7719249" y="5312485"/>
                  <a:pt x="7723632" y="5308100"/>
                  <a:pt x="7729032" y="5308100"/>
                </a:cubicBezTo>
                <a:close/>
                <a:moveTo>
                  <a:pt x="7487803" y="5308100"/>
                </a:moveTo>
                <a:cubicBezTo>
                  <a:pt x="7493139" y="5308100"/>
                  <a:pt x="7497524" y="5312548"/>
                  <a:pt x="7497524" y="5317887"/>
                </a:cubicBezTo>
                <a:cubicBezTo>
                  <a:pt x="7497524" y="5323226"/>
                  <a:pt x="7493203" y="5327611"/>
                  <a:pt x="7487803" y="5327611"/>
                </a:cubicBezTo>
                <a:cubicBezTo>
                  <a:pt x="7482403" y="5327611"/>
                  <a:pt x="7478019" y="5323289"/>
                  <a:pt x="7478019" y="5317887"/>
                </a:cubicBezTo>
                <a:cubicBezTo>
                  <a:pt x="7478019" y="5312485"/>
                  <a:pt x="7482403" y="5308100"/>
                  <a:pt x="7487803" y="5308100"/>
                </a:cubicBezTo>
                <a:close/>
                <a:moveTo>
                  <a:pt x="7246575" y="5308100"/>
                </a:moveTo>
                <a:cubicBezTo>
                  <a:pt x="7251975" y="5308100"/>
                  <a:pt x="7256359" y="5312548"/>
                  <a:pt x="7256359" y="5317887"/>
                </a:cubicBezTo>
                <a:cubicBezTo>
                  <a:pt x="7256359" y="5323226"/>
                  <a:pt x="7251912" y="5327611"/>
                  <a:pt x="7246575" y="5327611"/>
                </a:cubicBezTo>
                <a:cubicBezTo>
                  <a:pt x="7241238" y="5327611"/>
                  <a:pt x="7236855" y="5323289"/>
                  <a:pt x="7236855" y="5317887"/>
                </a:cubicBezTo>
                <a:cubicBezTo>
                  <a:pt x="7236855" y="5312485"/>
                  <a:pt x="7241175" y="5308100"/>
                  <a:pt x="7246575" y="5308100"/>
                </a:cubicBezTo>
                <a:close/>
                <a:moveTo>
                  <a:pt x="7005346" y="5308100"/>
                </a:moveTo>
                <a:cubicBezTo>
                  <a:pt x="7010746" y="5308100"/>
                  <a:pt x="7015130" y="5312548"/>
                  <a:pt x="7015130" y="5317887"/>
                </a:cubicBezTo>
                <a:cubicBezTo>
                  <a:pt x="7015130" y="5323226"/>
                  <a:pt x="7010683" y="5327611"/>
                  <a:pt x="7005346" y="5327611"/>
                </a:cubicBezTo>
                <a:cubicBezTo>
                  <a:pt x="7000009" y="5327611"/>
                  <a:pt x="6995626" y="5323289"/>
                  <a:pt x="6995626" y="5317887"/>
                </a:cubicBezTo>
                <a:cubicBezTo>
                  <a:pt x="6995626" y="5312485"/>
                  <a:pt x="6999946" y="5308100"/>
                  <a:pt x="7005346" y="5308100"/>
                </a:cubicBezTo>
                <a:close/>
                <a:moveTo>
                  <a:pt x="6764118" y="5308100"/>
                </a:moveTo>
                <a:cubicBezTo>
                  <a:pt x="6769518" y="5308100"/>
                  <a:pt x="6773902" y="5312548"/>
                  <a:pt x="6773902" y="5317887"/>
                </a:cubicBezTo>
                <a:cubicBezTo>
                  <a:pt x="6773902" y="5323226"/>
                  <a:pt x="6769518" y="5327611"/>
                  <a:pt x="6764118" y="5327611"/>
                </a:cubicBezTo>
                <a:cubicBezTo>
                  <a:pt x="6758718" y="5327611"/>
                  <a:pt x="6754335" y="5323289"/>
                  <a:pt x="6754335" y="5317887"/>
                </a:cubicBezTo>
                <a:cubicBezTo>
                  <a:pt x="6754335" y="5312485"/>
                  <a:pt x="6758718" y="5308100"/>
                  <a:pt x="6764118" y="5308100"/>
                </a:cubicBezTo>
                <a:close/>
                <a:moveTo>
                  <a:pt x="6522889" y="5308100"/>
                </a:moveTo>
                <a:cubicBezTo>
                  <a:pt x="6528225" y="5308100"/>
                  <a:pt x="6532610" y="5312548"/>
                  <a:pt x="6532610" y="5317887"/>
                </a:cubicBezTo>
                <a:cubicBezTo>
                  <a:pt x="6532610" y="5323226"/>
                  <a:pt x="6528289" y="5327611"/>
                  <a:pt x="6522889" y="5327611"/>
                </a:cubicBezTo>
                <a:cubicBezTo>
                  <a:pt x="6517489" y="5327611"/>
                  <a:pt x="6513105" y="5323289"/>
                  <a:pt x="6513105" y="5317887"/>
                </a:cubicBezTo>
                <a:cubicBezTo>
                  <a:pt x="6513105" y="5312485"/>
                  <a:pt x="6517489" y="5308100"/>
                  <a:pt x="6522889" y="5308100"/>
                </a:cubicBezTo>
                <a:close/>
                <a:moveTo>
                  <a:pt x="6281661" y="5308100"/>
                </a:moveTo>
                <a:cubicBezTo>
                  <a:pt x="6286997" y="5308100"/>
                  <a:pt x="6291381" y="5312548"/>
                  <a:pt x="6291381" y="5317887"/>
                </a:cubicBezTo>
                <a:cubicBezTo>
                  <a:pt x="6291381" y="5323226"/>
                  <a:pt x="6287061" y="5327611"/>
                  <a:pt x="6281661" y="5327611"/>
                </a:cubicBezTo>
                <a:cubicBezTo>
                  <a:pt x="6276261" y="5327611"/>
                  <a:pt x="6271877" y="5323289"/>
                  <a:pt x="6271877" y="5317887"/>
                </a:cubicBezTo>
                <a:cubicBezTo>
                  <a:pt x="6271877" y="5312485"/>
                  <a:pt x="6276261" y="5308100"/>
                  <a:pt x="6281661" y="5308100"/>
                </a:cubicBezTo>
                <a:close/>
                <a:moveTo>
                  <a:pt x="6040432" y="5308100"/>
                </a:moveTo>
                <a:cubicBezTo>
                  <a:pt x="6045832" y="5308100"/>
                  <a:pt x="6050216" y="5312548"/>
                  <a:pt x="6050216" y="5317887"/>
                </a:cubicBezTo>
                <a:cubicBezTo>
                  <a:pt x="6050216" y="5323226"/>
                  <a:pt x="6045769" y="5327611"/>
                  <a:pt x="6040432" y="5327611"/>
                </a:cubicBezTo>
                <a:cubicBezTo>
                  <a:pt x="6035095" y="5327611"/>
                  <a:pt x="6030712" y="5323289"/>
                  <a:pt x="6030712" y="5317887"/>
                </a:cubicBezTo>
                <a:cubicBezTo>
                  <a:pt x="6030712" y="5312485"/>
                  <a:pt x="6035032" y="5308100"/>
                  <a:pt x="6040432" y="5308100"/>
                </a:cubicBezTo>
                <a:close/>
                <a:moveTo>
                  <a:pt x="5799205" y="5308100"/>
                </a:moveTo>
                <a:cubicBezTo>
                  <a:pt x="5804606" y="5308100"/>
                  <a:pt x="5808989" y="5312548"/>
                  <a:pt x="5808989" y="5317887"/>
                </a:cubicBezTo>
                <a:cubicBezTo>
                  <a:pt x="5808989" y="5323226"/>
                  <a:pt x="5804542" y="5327611"/>
                  <a:pt x="5799205" y="5327611"/>
                </a:cubicBezTo>
                <a:cubicBezTo>
                  <a:pt x="5793870" y="5327611"/>
                  <a:pt x="5789486" y="5323289"/>
                  <a:pt x="5789486" y="5317887"/>
                </a:cubicBezTo>
                <a:cubicBezTo>
                  <a:pt x="5789486" y="5312485"/>
                  <a:pt x="5793806" y="5308100"/>
                  <a:pt x="5799205" y="5308100"/>
                </a:cubicBezTo>
                <a:close/>
                <a:moveTo>
                  <a:pt x="5557992" y="5308100"/>
                </a:moveTo>
                <a:cubicBezTo>
                  <a:pt x="5563392" y="5308100"/>
                  <a:pt x="5567774" y="5312548"/>
                  <a:pt x="5567774" y="5317887"/>
                </a:cubicBezTo>
                <a:cubicBezTo>
                  <a:pt x="5567774" y="5323226"/>
                  <a:pt x="5563392" y="5327611"/>
                  <a:pt x="5557992" y="5327611"/>
                </a:cubicBezTo>
                <a:cubicBezTo>
                  <a:pt x="5552592" y="5327611"/>
                  <a:pt x="5548208" y="5323289"/>
                  <a:pt x="5548208" y="5317887"/>
                </a:cubicBezTo>
                <a:cubicBezTo>
                  <a:pt x="5548208" y="5312485"/>
                  <a:pt x="5552592" y="5308100"/>
                  <a:pt x="5557992" y="5308100"/>
                </a:cubicBezTo>
                <a:close/>
                <a:moveTo>
                  <a:pt x="5316710" y="5308100"/>
                </a:moveTo>
                <a:cubicBezTo>
                  <a:pt x="5322044" y="5308100"/>
                  <a:pt x="5326432" y="5312548"/>
                  <a:pt x="5326432" y="5317887"/>
                </a:cubicBezTo>
                <a:cubicBezTo>
                  <a:pt x="5326432" y="5323226"/>
                  <a:pt x="5322105" y="5327611"/>
                  <a:pt x="5316710" y="5327611"/>
                </a:cubicBezTo>
                <a:cubicBezTo>
                  <a:pt x="5311316" y="5327611"/>
                  <a:pt x="5306924" y="5323289"/>
                  <a:pt x="5306924" y="5317887"/>
                </a:cubicBezTo>
                <a:cubicBezTo>
                  <a:pt x="5306924" y="5312485"/>
                  <a:pt x="5311316" y="5308100"/>
                  <a:pt x="5316710" y="5308100"/>
                </a:cubicBezTo>
                <a:close/>
                <a:moveTo>
                  <a:pt x="5075486" y="5308100"/>
                </a:moveTo>
                <a:cubicBezTo>
                  <a:pt x="5080820" y="5308100"/>
                  <a:pt x="5085202" y="5312548"/>
                  <a:pt x="5085202" y="5317887"/>
                </a:cubicBezTo>
                <a:cubicBezTo>
                  <a:pt x="5085202" y="5323226"/>
                  <a:pt x="5080885" y="5327611"/>
                  <a:pt x="5075486" y="5327611"/>
                </a:cubicBezTo>
                <a:cubicBezTo>
                  <a:pt x="5070087" y="5327611"/>
                  <a:pt x="5065705" y="5323289"/>
                  <a:pt x="5065705" y="5317887"/>
                </a:cubicBezTo>
                <a:cubicBezTo>
                  <a:pt x="5065705" y="5312485"/>
                  <a:pt x="5070087" y="5308100"/>
                  <a:pt x="5075486" y="5308100"/>
                </a:cubicBezTo>
                <a:close/>
                <a:moveTo>
                  <a:pt x="4834252" y="5308100"/>
                </a:moveTo>
                <a:cubicBezTo>
                  <a:pt x="4839658" y="5308100"/>
                  <a:pt x="4844040" y="5312548"/>
                  <a:pt x="4844040" y="5317887"/>
                </a:cubicBezTo>
                <a:cubicBezTo>
                  <a:pt x="4844040" y="5323226"/>
                  <a:pt x="4839595" y="5327611"/>
                  <a:pt x="4834252" y="5327611"/>
                </a:cubicBezTo>
                <a:cubicBezTo>
                  <a:pt x="4828917" y="5327611"/>
                  <a:pt x="4824534" y="5323289"/>
                  <a:pt x="4824534" y="5317887"/>
                </a:cubicBezTo>
                <a:cubicBezTo>
                  <a:pt x="4824534" y="5312485"/>
                  <a:pt x="4828853" y="5308100"/>
                  <a:pt x="4834252" y="5308100"/>
                </a:cubicBezTo>
                <a:close/>
                <a:moveTo>
                  <a:pt x="4593019" y="5308100"/>
                </a:moveTo>
                <a:cubicBezTo>
                  <a:pt x="4598416" y="5308100"/>
                  <a:pt x="4602795" y="5312548"/>
                  <a:pt x="4602795" y="5317887"/>
                </a:cubicBezTo>
                <a:cubicBezTo>
                  <a:pt x="4602795" y="5323226"/>
                  <a:pt x="4598353" y="5327611"/>
                  <a:pt x="4593019" y="5327611"/>
                </a:cubicBezTo>
                <a:cubicBezTo>
                  <a:pt x="4587686" y="5327611"/>
                  <a:pt x="4583304" y="5323289"/>
                  <a:pt x="4583304" y="5317887"/>
                </a:cubicBezTo>
                <a:cubicBezTo>
                  <a:pt x="4583304" y="5312485"/>
                  <a:pt x="4587622" y="5308100"/>
                  <a:pt x="4593019" y="5308100"/>
                </a:cubicBezTo>
                <a:close/>
                <a:moveTo>
                  <a:pt x="4351806" y="5308100"/>
                </a:moveTo>
                <a:cubicBezTo>
                  <a:pt x="4357195" y="5308100"/>
                  <a:pt x="4361580" y="5312548"/>
                  <a:pt x="4361580" y="5317887"/>
                </a:cubicBezTo>
                <a:cubicBezTo>
                  <a:pt x="4361580" y="5323226"/>
                  <a:pt x="4357195" y="5327611"/>
                  <a:pt x="4351806" y="5327611"/>
                </a:cubicBezTo>
                <a:cubicBezTo>
                  <a:pt x="4346397" y="5327611"/>
                  <a:pt x="4342006" y="5323289"/>
                  <a:pt x="4342006" y="5317887"/>
                </a:cubicBezTo>
                <a:cubicBezTo>
                  <a:pt x="4342006" y="5312485"/>
                  <a:pt x="4346397" y="5308100"/>
                  <a:pt x="4351806" y="5308100"/>
                </a:cubicBezTo>
                <a:close/>
                <a:moveTo>
                  <a:pt x="4110583" y="5308100"/>
                </a:moveTo>
                <a:cubicBezTo>
                  <a:pt x="4115986" y="5308100"/>
                  <a:pt x="4120362" y="5312548"/>
                  <a:pt x="4120362" y="5317887"/>
                </a:cubicBezTo>
                <a:cubicBezTo>
                  <a:pt x="4120362" y="5323226"/>
                  <a:pt x="4115986" y="5327611"/>
                  <a:pt x="4110583" y="5327611"/>
                </a:cubicBezTo>
                <a:cubicBezTo>
                  <a:pt x="4105180" y="5327611"/>
                  <a:pt x="4100799" y="5323289"/>
                  <a:pt x="4100799" y="5317887"/>
                </a:cubicBezTo>
                <a:cubicBezTo>
                  <a:pt x="4100799" y="5312485"/>
                  <a:pt x="4105180" y="5308100"/>
                  <a:pt x="4110583" y="5308100"/>
                </a:cubicBezTo>
                <a:close/>
                <a:moveTo>
                  <a:pt x="3869431" y="5308100"/>
                </a:moveTo>
                <a:cubicBezTo>
                  <a:pt x="3874765" y="5308100"/>
                  <a:pt x="3879151" y="5312548"/>
                  <a:pt x="3879151" y="5317887"/>
                </a:cubicBezTo>
                <a:cubicBezTo>
                  <a:pt x="3879151" y="5323226"/>
                  <a:pt x="3874828" y="5327611"/>
                  <a:pt x="3869431" y="5327611"/>
                </a:cubicBezTo>
                <a:cubicBezTo>
                  <a:pt x="3864032" y="5327611"/>
                  <a:pt x="3859648" y="5323289"/>
                  <a:pt x="3859648" y="5317887"/>
                </a:cubicBezTo>
                <a:cubicBezTo>
                  <a:pt x="3859648" y="5312485"/>
                  <a:pt x="3864032" y="5308100"/>
                  <a:pt x="3869431" y="5308100"/>
                </a:cubicBezTo>
                <a:close/>
                <a:moveTo>
                  <a:pt x="3628215" y="5308100"/>
                </a:moveTo>
                <a:cubicBezTo>
                  <a:pt x="3633533" y="5308100"/>
                  <a:pt x="3637936" y="5312548"/>
                  <a:pt x="3637936" y="5317887"/>
                </a:cubicBezTo>
                <a:cubicBezTo>
                  <a:pt x="3637936" y="5323226"/>
                  <a:pt x="3633597" y="5327611"/>
                  <a:pt x="3628215" y="5327611"/>
                </a:cubicBezTo>
                <a:cubicBezTo>
                  <a:pt x="3622815" y="5327611"/>
                  <a:pt x="3618432" y="5323289"/>
                  <a:pt x="3618432" y="5317887"/>
                </a:cubicBezTo>
                <a:cubicBezTo>
                  <a:pt x="3618432" y="5312485"/>
                  <a:pt x="3622815" y="5308100"/>
                  <a:pt x="3628215" y="5308100"/>
                </a:cubicBezTo>
                <a:close/>
                <a:moveTo>
                  <a:pt x="3386959" y="5308100"/>
                </a:moveTo>
                <a:cubicBezTo>
                  <a:pt x="3392360" y="5308100"/>
                  <a:pt x="3396745" y="5312548"/>
                  <a:pt x="3396745" y="5317887"/>
                </a:cubicBezTo>
                <a:cubicBezTo>
                  <a:pt x="3396745" y="5323226"/>
                  <a:pt x="3392296" y="5327611"/>
                  <a:pt x="3386959" y="5327611"/>
                </a:cubicBezTo>
                <a:cubicBezTo>
                  <a:pt x="3381622" y="5327611"/>
                  <a:pt x="3377237" y="5323289"/>
                  <a:pt x="3377237" y="5317887"/>
                </a:cubicBezTo>
                <a:cubicBezTo>
                  <a:pt x="3377237" y="5312485"/>
                  <a:pt x="3381558" y="5308100"/>
                  <a:pt x="3386959" y="5308100"/>
                </a:cubicBezTo>
                <a:close/>
                <a:moveTo>
                  <a:pt x="3145752" y="5308100"/>
                </a:moveTo>
                <a:cubicBezTo>
                  <a:pt x="3151151" y="5308100"/>
                  <a:pt x="3155534" y="5312548"/>
                  <a:pt x="3155534" y="5317887"/>
                </a:cubicBezTo>
                <a:cubicBezTo>
                  <a:pt x="3155534" y="5323226"/>
                  <a:pt x="3151088" y="5327611"/>
                  <a:pt x="3145752" y="5327611"/>
                </a:cubicBezTo>
                <a:cubicBezTo>
                  <a:pt x="3140417" y="5327611"/>
                  <a:pt x="3136034" y="5323289"/>
                  <a:pt x="3136034" y="5317887"/>
                </a:cubicBezTo>
                <a:cubicBezTo>
                  <a:pt x="3136034" y="5312485"/>
                  <a:pt x="3140353" y="5308100"/>
                  <a:pt x="3145752" y="5308100"/>
                </a:cubicBezTo>
                <a:close/>
                <a:moveTo>
                  <a:pt x="2904574" y="5308100"/>
                </a:moveTo>
                <a:cubicBezTo>
                  <a:pt x="2909974" y="5308100"/>
                  <a:pt x="2914357" y="5312548"/>
                  <a:pt x="2914357" y="5317887"/>
                </a:cubicBezTo>
                <a:cubicBezTo>
                  <a:pt x="2914357" y="5323226"/>
                  <a:pt x="2909974" y="5327611"/>
                  <a:pt x="2904574" y="5327611"/>
                </a:cubicBezTo>
                <a:cubicBezTo>
                  <a:pt x="2899176" y="5327611"/>
                  <a:pt x="2894793" y="5323289"/>
                  <a:pt x="2894793" y="5317887"/>
                </a:cubicBezTo>
                <a:cubicBezTo>
                  <a:pt x="2894793" y="5312485"/>
                  <a:pt x="2899176" y="5308100"/>
                  <a:pt x="2904574" y="5308100"/>
                </a:cubicBezTo>
                <a:close/>
                <a:moveTo>
                  <a:pt x="2663275" y="5308100"/>
                </a:moveTo>
                <a:cubicBezTo>
                  <a:pt x="2668613" y="5308100"/>
                  <a:pt x="2673000" y="5312548"/>
                  <a:pt x="2673000" y="5317887"/>
                </a:cubicBezTo>
                <a:cubicBezTo>
                  <a:pt x="2673000" y="5323226"/>
                  <a:pt x="2668677" y="5327611"/>
                  <a:pt x="2663275" y="5327611"/>
                </a:cubicBezTo>
                <a:cubicBezTo>
                  <a:pt x="2657878" y="5327611"/>
                  <a:pt x="2653493" y="5323289"/>
                  <a:pt x="2653493" y="5317887"/>
                </a:cubicBezTo>
                <a:cubicBezTo>
                  <a:pt x="2653493" y="5312485"/>
                  <a:pt x="2657878" y="5308100"/>
                  <a:pt x="2663275" y="5308100"/>
                </a:cubicBezTo>
                <a:close/>
                <a:moveTo>
                  <a:pt x="2422039" y="5308100"/>
                </a:moveTo>
                <a:cubicBezTo>
                  <a:pt x="2427372" y="5308100"/>
                  <a:pt x="2431755" y="5312548"/>
                  <a:pt x="2431755" y="5317887"/>
                </a:cubicBezTo>
                <a:cubicBezTo>
                  <a:pt x="2431755" y="5323226"/>
                  <a:pt x="2427437" y="5327611"/>
                  <a:pt x="2422039" y="5327611"/>
                </a:cubicBezTo>
                <a:cubicBezTo>
                  <a:pt x="2416641" y="5327611"/>
                  <a:pt x="2412259" y="5323289"/>
                  <a:pt x="2412259" y="5317887"/>
                </a:cubicBezTo>
                <a:cubicBezTo>
                  <a:pt x="2412259" y="5312485"/>
                  <a:pt x="2416641" y="5308100"/>
                  <a:pt x="2422039" y="5308100"/>
                </a:cubicBezTo>
                <a:close/>
                <a:moveTo>
                  <a:pt x="2180796" y="5308100"/>
                </a:moveTo>
                <a:cubicBezTo>
                  <a:pt x="2186202" y="5308100"/>
                  <a:pt x="2190581" y="5312548"/>
                  <a:pt x="2190581" y="5317887"/>
                </a:cubicBezTo>
                <a:cubicBezTo>
                  <a:pt x="2190581" y="5323226"/>
                  <a:pt x="2186136" y="5327611"/>
                  <a:pt x="2180796" y="5327611"/>
                </a:cubicBezTo>
                <a:cubicBezTo>
                  <a:pt x="2175475" y="5327611"/>
                  <a:pt x="2171085" y="5323289"/>
                  <a:pt x="2171085" y="5317887"/>
                </a:cubicBezTo>
                <a:cubicBezTo>
                  <a:pt x="2171085" y="5312485"/>
                  <a:pt x="2175412" y="5308100"/>
                  <a:pt x="2180796" y="5308100"/>
                </a:cubicBezTo>
                <a:close/>
                <a:moveTo>
                  <a:pt x="1939584" y="5308100"/>
                </a:moveTo>
                <a:cubicBezTo>
                  <a:pt x="1944983" y="5308100"/>
                  <a:pt x="1949367" y="5312548"/>
                  <a:pt x="1949367" y="5317887"/>
                </a:cubicBezTo>
                <a:cubicBezTo>
                  <a:pt x="1949367" y="5323226"/>
                  <a:pt x="1944920" y="5327611"/>
                  <a:pt x="1939584" y="5327611"/>
                </a:cubicBezTo>
                <a:cubicBezTo>
                  <a:pt x="1934247" y="5327611"/>
                  <a:pt x="1929862" y="5323289"/>
                  <a:pt x="1929862" y="5317887"/>
                </a:cubicBezTo>
                <a:cubicBezTo>
                  <a:pt x="1929862" y="5312485"/>
                  <a:pt x="1934184" y="5308100"/>
                  <a:pt x="1939584" y="5308100"/>
                </a:cubicBezTo>
                <a:close/>
                <a:moveTo>
                  <a:pt x="1698333" y="5308100"/>
                </a:moveTo>
                <a:cubicBezTo>
                  <a:pt x="1703734" y="5308100"/>
                  <a:pt x="1708119" y="5312548"/>
                  <a:pt x="1708119" y="5317887"/>
                </a:cubicBezTo>
                <a:cubicBezTo>
                  <a:pt x="1708119" y="5323226"/>
                  <a:pt x="1703734" y="5327611"/>
                  <a:pt x="1698333" y="5327611"/>
                </a:cubicBezTo>
                <a:cubicBezTo>
                  <a:pt x="1692932" y="5327611"/>
                  <a:pt x="1688548" y="5323289"/>
                  <a:pt x="1688548" y="5317887"/>
                </a:cubicBezTo>
                <a:cubicBezTo>
                  <a:pt x="1688548" y="5312485"/>
                  <a:pt x="1692932" y="5308100"/>
                  <a:pt x="1698333" y="5308100"/>
                </a:cubicBezTo>
                <a:close/>
                <a:moveTo>
                  <a:pt x="1457108" y="5308100"/>
                </a:moveTo>
                <a:cubicBezTo>
                  <a:pt x="1462444" y="5308100"/>
                  <a:pt x="1466828" y="5312548"/>
                  <a:pt x="1466828" y="5317887"/>
                </a:cubicBezTo>
                <a:cubicBezTo>
                  <a:pt x="1466828" y="5323226"/>
                  <a:pt x="1462508" y="5327611"/>
                  <a:pt x="1457108" y="5327611"/>
                </a:cubicBezTo>
                <a:cubicBezTo>
                  <a:pt x="1451708" y="5327611"/>
                  <a:pt x="1447324" y="5323289"/>
                  <a:pt x="1447324" y="5317887"/>
                </a:cubicBezTo>
                <a:cubicBezTo>
                  <a:pt x="1447324" y="5312485"/>
                  <a:pt x="1451708" y="5308100"/>
                  <a:pt x="1457108" y="5308100"/>
                </a:cubicBezTo>
                <a:close/>
                <a:moveTo>
                  <a:pt x="1215887" y="5308100"/>
                </a:moveTo>
                <a:cubicBezTo>
                  <a:pt x="1221287" y="5308100"/>
                  <a:pt x="1225671" y="5312548"/>
                  <a:pt x="1225671" y="5317887"/>
                </a:cubicBezTo>
                <a:cubicBezTo>
                  <a:pt x="1225671" y="5323226"/>
                  <a:pt x="1221224" y="5327611"/>
                  <a:pt x="1215887" y="5327611"/>
                </a:cubicBezTo>
                <a:cubicBezTo>
                  <a:pt x="1210551" y="5327611"/>
                  <a:pt x="1206167" y="5323289"/>
                  <a:pt x="1206167" y="5317887"/>
                </a:cubicBezTo>
                <a:cubicBezTo>
                  <a:pt x="1206167" y="5312485"/>
                  <a:pt x="1210487" y="5308100"/>
                  <a:pt x="1215887" y="5308100"/>
                </a:cubicBezTo>
                <a:close/>
                <a:moveTo>
                  <a:pt x="974667" y="5308100"/>
                </a:moveTo>
                <a:cubicBezTo>
                  <a:pt x="980067" y="5308100"/>
                  <a:pt x="984451" y="5312548"/>
                  <a:pt x="984451" y="5317887"/>
                </a:cubicBezTo>
                <a:cubicBezTo>
                  <a:pt x="984451" y="5323226"/>
                  <a:pt x="980004" y="5327611"/>
                  <a:pt x="974667" y="5327611"/>
                </a:cubicBezTo>
                <a:cubicBezTo>
                  <a:pt x="969331" y="5327611"/>
                  <a:pt x="964947" y="5323289"/>
                  <a:pt x="964947" y="5317887"/>
                </a:cubicBezTo>
                <a:cubicBezTo>
                  <a:pt x="964947" y="5312485"/>
                  <a:pt x="969267" y="5308100"/>
                  <a:pt x="974667" y="5308100"/>
                </a:cubicBezTo>
                <a:close/>
                <a:moveTo>
                  <a:pt x="733447" y="5308100"/>
                </a:moveTo>
                <a:cubicBezTo>
                  <a:pt x="738783" y="5308100"/>
                  <a:pt x="743167" y="5312548"/>
                  <a:pt x="743167" y="5317887"/>
                </a:cubicBezTo>
                <a:cubicBezTo>
                  <a:pt x="743167" y="5323226"/>
                  <a:pt x="738847" y="5327611"/>
                  <a:pt x="733447" y="5327611"/>
                </a:cubicBezTo>
                <a:cubicBezTo>
                  <a:pt x="728047" y="5327611"/>
                  <a:pt x="723663" y="5323289"/>
                  <a:pt x="723663" y="5317887"/>
                </a:cubicBezTo>
                <a:cubicBezTo>
                  <a:pt x="723663" y="5312485"/>
                  <a:pt x="728047" y="5308100"/>
                  <a:pt x="733447" y="5308100"/>
                </a:cubicBezTo>
                <a:close/>
                <a:moveTo>
                  <a:pt x="492226" y="5308100"/>
                </a:moveTo>
                <a:cubicBezTo>
                  <a:pt x="497562" y="5308100"/>
                  <a:pt x="501946" y="5312548"/>
                  <a:pt x="501946" y="5317887"/>
                </a:cubicBezTo>
                <a:cubicBezTo>
                  <a:pt x="501946" y="5323226"/>
                  <a:pt x="497626" y="5327611"/>
                  <a:pt x="492226" y="5327611"/>
                </a:cubicBezTo>
                <a:cubicBezTo>
                  <a:pt x="486826" y="5327611"/>
                  <a:pt x="482442" y="5323289"/>
                  <a:pt x="482442" y="5317887"/>
                </a:cubicBezTo>
                <a:cubicBezTo>
                  <a:pt x="482442" y="5312485"/>
                  <a:pt x="486826" y="5308100"/>
                  <a:pt x="492226" y="5308100"/>
                </a:cubicBezTo>
                <a:close/>
                <a:moveTo>
                  <a:pt x="251007" y="5308100"/>
                </a:moveTo>
                <a:cubicBezTo>
                  <a:pt x="256407" y="5308100"/>
                  <a:pt x="260791" y="5312548"/>
                  <a:pt x="260791" y="5317887"/>
                </a:cubicBezTo>
                <a:cubicBezTo>
                  <a:pt x="260791" y="5323226"/>
                  <a:pt x="256344" y="5327611"/>
                  <a:pt x="251007" y="5327611"/>
                </a:cubicBezTo>
                <a:cubicBezTo>
                  <a:pt x="245671" y="5327611"/>
                  <a:pt x="241287" y="5323289"/>
                  <a:pt x="241287" y="5317887"/>
                </a:cubicBezTo>
                <a:cubicBezTo>
                  <a:pt x="241287" y="5312485"/>
                  <a:pt x="245607" y="5308100"/>
                  <a:pt x="251007" y="5308100"/>
                </a:cubicBezTo>
                <a:close/>
                <a:moveTo>
                  <a:pt x="9723" y="5308100"/>
                </a:moveTo>
                <a:cubicBezTo>
                  <a:pt x="15123" y="5308100"/>
                  <a:pt x="19507" y="5312548"/>
                  <a:pt x="19507" y="5317887"/>
                </a:cubicBezTo>
                <a:cubicBezTo>
                  <a:pt x="19507" y="5323226"/>
                  <a:pt x="15060" y="5327611"/>
                  <a:pt x="9723" y="5327611"/>
                </a:cubicBezTo>
                <a:cubicBezTo>
                  <a:pt x="4388" y="5327611"/>
                  <a:pt x="4" y="5323289"/>
                  <a:pt x="4" y="5317887"/>
                </a:cubicBezTo>
                <a:cubicBezTo>
                  <a:pt x="4" y="5312485"/>
                  <a:pt x="4324" y="5308100"/>
                  <a:pt x="9723" y="5308100"/>
                </a:cubicBezTo>
                <a:close/>
                <a:moveTo>
                  <a:pt x="11820259" y="5066785"/>
                </a:moveTo>
                <a:cubicBezTo>
                  <a:pt x="11825659" y="5066785"/>
                  <a:pt x="11830043" y="5071234"/>
                  <a:pt x="11830043" y="5076573"/>
                </a:cubicBezTo>
                <a:cubicBezTo>
                  <a:pt x="11830043" y="5081911"/>
                  <a:pt x="11825596" y="5086296"/>
                  <a:pt x="11820259" y="5086296"/>
                </a:cubicBezTo>
                <a:cubicBezTo>
                  <a:pt x="11814922" y="5086296"/>
                  <a:pt x="11810539" y="5081975"/>
                  <a:pt x="11810539" y="5076573"/>
                </a:cubicBezTo>
                <a:cubicBezTo>
                  <a:pt x="11810539" y="5071170"/>
                  <a:pt x="11814859" y="5066785"/>
                  <a:pt x="11820259" y="5066785"/>
                </a:cubicBezTo>
                <a:close/>
                <a:moveTo>
                  <a:pt x="11579030" y="5066785"/>
                </a:moveTo>
                <a:cubicBezTo>
                  <a:pt x="11584430" y="5066785"/>
                  <a:pt x="11588815" y="5071234"/>
                  <a:pt x="11588815" y="5076573"/>
                </a:cubicBezTo>
                <a:cubicBezTo>
                  <a:pt x="11588815" y="5081911"/>
                  <a:pt x="11584367" y="5086296"/>
                  <a:pt x="11579030" y="5086296"/>
                </a:cubicBezTo>
                <a:cubicBezTo>
                  <a:pt x="11573694" y="5086296"/>
                  <a:pt x="11569310" y="5081975"/>
                  <a:pt x="11569310" y="5076573"/>
                </a:cubicBezTo>
                <a:cubicBezTo>
                  <a:pt x="11569310" y="5071170"/>
                  <a:pt x="11573630" y="5066785"/>
                  <a:pt x="11579030" y="5066785"/>
                </a:cubicBezTo>
                <a:close/>
                <a:moveTo>
                  <a:pt x="11337802" y="5066785"/>
                </a:moveTo>
                <a:cubicBezTo>
                  <a:pt x="11343202" y="5066785"/>
                  <a:pt x="11347587" y="5071234"/>
                  <a:pt x="11347587" y="5076573"/>
                </a:cubicBezTo>
                <a:cubicBezTo>
                  <a:pt x="11347587" y="5081911"/>
                  <a:pt x="11343139" y="5086296"/>
                  <a:pt x="11337802" y="5086296"/>
                </a:cubicBezTo>
                <a:cubicBezTo>
                  <a:pt x="11332466" y="5086296"/>
                  <a:pt x="11328082" y="5081975"/>
                  <a:pt x="11328082" y="5076573"/>
                </a:cubicBezTo>
                <a:cubicBezTo>
                  <a:pt x="11328082" y="5071170"/>
                  <a:pt x="11332402" y="5066785"/>
                  <a:pt x="11337802" y="5066785"/>
                </a:cubicBezTo>
                <a:close/>
                <a:moveTo>
                  <a:pt x="11096574" y="5066785"/>
                </a:moveTo>
                <a:cubicBezTo>
                  <a:pt x="11101910" y="5066785"/>
                  <a:pt x="11106294" y="5071234"/>
                  <a:pt x="11106294" y="5076573"/>
                </a:cubicBezTo>
                <a:cubicBezTo>
                  <a:pt x="11106294" y="5081911"/>
                  <a:pt x="11101974" y="5086296"/>
                  <a:pt x="11096574" y="5086296"/>
                </a:cubicBezTo>
                <a:cubicBezTo>
                  <a:pt x="11091174" y="5086296"/>
                  <a:pt x="11086790" y="5081975"/>
                  <a:pt x="11086790" y="5076573"/>
                </a:cubicBezTo>
                <a:cubicBezTo>
                  <a:pt x="11086790" y="5071170"/>
                  <a:pt x="11091174" y="5066785"/>
                  <a:pt x="11096574" y="5066785"/>
                </a:cubicBezTo>
                <a:close/>
                <a:moveTo>
                  <a:pt x="10855345" y="5066785"/>
                </a:moveTo>
                <a:cubicBezTo>
                  <a:pt x="10860682" y="5066785"/>
                  <a:pt x="10865065" y="5071234"/>
                  <a:pt x="10865065" y="5076573"/>
                </a:cubicBezTo>
                <a:cubicBezTo>
                  <a:pt x="10865065" y="5081911"/>
                  <a:pt x="10860682" y="5086296"/>
                  <a:pt x="10855345" y="5086296"/>
                </a:cubicBezTo>
                <a:cubicBezTo>
                  <a:pt x="10850008" y="5086296"/>
                  <a:pt x="10845625" y="5081975"/>
                  <a:pt x="10845625" y="5076573"/>
                </a:cubicBezTo>
                <a:cubicBezTo>
                  <a:pt x="10845625" y="5071170"/>
                  <a:pt x="10849945" y="5066785"/>
                  <a:pt x="10855345" y="5066785"/>
                </a:cubicBezTo>
                <a:close/>
                <a:moveTo>
                  <a:pt x="10614116" y="5066785"/>
                </a:moveTo>
                <a:cubicBezTo>
                  <a:pt x="10619516" y="5066785"/>
                  <a:pt x="10623901" y="5071234"/>
                  <a:pt x="10623901" y="5076573"/>
                </a:cubicBezTo>
                <a:cubicBezTo>
                  <a:pt x="10623901" y="5081911"/>
                  <a:pt x="10619454" y="5086296"/>
                  <a:pt x="10614116" y="5086296"/>
                </a:cubicBezTo>
                <a:cubicBezTo>
                  <a:pt x="10608780" y="5086296"/>
                  <a:pt x="10604396" y="5081975"/>
                  <a:pt x="10604396" y="5076573"/>
                </a:cubicBezTo>
                <a:cubicBezTo>
                  <a:pt x="10604396" y="5071170"/>
                  <a:pt x="10608716" y="5066785"/>
                  <a:pt x="10614116" y="5066785"/>
                </a:cubicBezTo>
                <a:close/>
                <a:moveTo>
                  <a:pt x="10372888" y="5066785"/>
                </a:moveTo>
                <a:cubicBezTo>
                  <a:pt x="10378288" y="5066785"/>
                  <a:pt x="10382673" y="5071234"/>
                  <a:pt x="10382673" y="5076573"/>
                </a:cubicBezTo>
                <a:cubicBezTo>
                  <a:pt x="10382673" y="5081911"/>
                  <a:pt x="10378225" y="5086296"/>
                  <a:pt x="10372888" y="5086296"/>
                </a:cubicBezTo>
                <a:cubicBezTo>
                  <a:pt x="10367552" y="5086296"/>
                  <a:pt x="10363168" y="5081975"/>
                  <a:pt x="10363168" y="5076573"/>
                </a:cubicBezTo>
                <a:cubicBezTo>
                  <a:pt x="10363168" y="5071170"/>
                  <a:pt x="10367488" y="5066785"/>
                  <a:pt x="10372888" y="5066785"/>
                </a:cubicBezTo>
                <a:close/>
                <a:moveTo>
                  <a:pt x="10131660" y="5066785"/>
                </a:moveTo>
                <a:cubicBezTo>
                  <a:pt x="10137060" y="5066785"/>
                  <a:pt x="10141444" y="5071234"/>
                  <a:pt x="10141444" y="5076573"/>
                </a:cubicBezTo>
                <a:cubicBezTo>
                  <a:pt x="10141444" y="5081911"/>
                  <a:pt x="10136997" y="5086296"/>
                  <a:pt x="10131660" y="5086296"/>
                </a:cubicBezTo>
                <a:cubicBezTo>
                  <a:pt x="10126323" y="5086296"/>
                  <a:pt x="10121940" y="5081975"/>
                  <a:pt x="10121940" y="5076573"/>
                </a:cubicBezTo>
                <a:cubicBezTo>
                  <a:pt x="10121940" y="5071170"/>
                  <a:pt x="10126260" y="5066785"/>
                  <a:pt x="10131660" y="5066785"/>
                </a:cubicBezTo>
                <a:close/>
                <a:moveTo>
                  <a:pt x="9890432" y="5066785"/>
                </a:moveTo>
                <a:cubicBezTo>
                  <a:pt x="9895768" y="5066785"/>
                  <a:pt x="9900152" y="5071234"/>
                  <a:pt x="9900152" y="5076573"/>
                </a:cubicBezTo>
                <a:cubicBezTo>
                  <a:pt x="9900152" y="5081911"/>
                  <a:pt x="9895832" y="5086296"/>
                  <a:pt x="9890432" y="5086296"/>
                </a:cubicBezTo>
                <a:cubicBezTo>
                  <a:pt x="9885031" y="5086296"/>
                  <a:pt x="9880648" y="5081975"/>
                  <a:pt x="9880648" y="5076573"/>
                </a:cubicBezTo>
                <a:cubicBezTo>
                  <a:pt x="9880648" y="5071170"/>
                  <a:pt x="9885031" y="5066785"/>
                  <a:pt x="9890432" y="5066785"/>
                </a:cubicBezTo>
                <a:close/>
                <a:moveTo>
                  <a:pt x="9649203" y="5066785"/>
                </a:moveTo>
                <a:cubicBezTo>
                  <a:pt x="9654540" y="5066785"/>
                  <a:pt x="9658923" y="5071234"/>
                  <a:pt x="9658923" y="5076573"/>
                </a:cubicBezTo>
                <a:cubicBezTo>
                  <a:pt x="9658923" y="5081911"/>
                  <a:pt x="9654540" y="5086296"/>
                  <a:pt x="9649203" y="5086296"/>
                </a:cubicBezTo>
                <a:cubicBezTo>
                  <a:pt x="9643866" y="5086296"/>
                  <a:pt x="9639483" y="5081975"/>
                  <a:pt x="9639483" y="5076573"/>
                </a:cubicBezTo>
                <a:cubicBezTo>
                  <a:pt x="9639483" y="5071170"/>
                  <a:pt x="9643803" y="5066785"/>
                  <a:pt x="9649203" y="5066785"/>
                </a:cubicBezTo>
                <a:close/>
                <a:moveTo>
                  <a:pt x="9417695" y="5066785"/>
                </a:moveTo>
                <a:cubicBezTo>
                  <a:pt x="9423031" y="5066785"/>
                  <a:pt x="9427416" y="5071234"/>
                  <a:pt x="9427416" y="5076573"/>
                </a:cubicBezTo>
                <a:cubicBezTo>
                  <a:pt x="9427416" y="5081911"/>
                  <a:pt x="9423095" y="5086296"/>
                  <a:pt x="9417695" y="5086296"/>
                </a:cubicBezTo>
                <a:cubicBezTo>
                  <a:pt x="9412295" y="5086296"/>
                  <a:pt x="9407911" y="5081975"/>
                  <a:pt x="9407911" y="5076573"/>
                </a:cubicBezTo>
                <a:cubicBezTo>
                  <a:pt x="9407911" y="5071170"/>
                  <a:pt x="9412295" y="5066785"/>
                  <a:pt x="9417695" y="5066785"/>
                </a:cubicBezTo>
                <a:close/>
                <a:moveTo>
                  <a:pt x="9176467" y="5066785"/>
                </a:moveTo>
                <a:cubicBezTo>
                  <a:pt x="9181803" y="5066785"/>
                  <a:pt x="9186187" y="5071234"/>
                  <a:pt x="9186187" y="5076573"/>
                </a:cubicBezTo>
                <a:cubicBezTo>
                  <a:pt x="9186187" y="5081911"/>
                  <a:pt x="9181867" y="5086296"/>
                  <a:pt x="9176467" y="5086296"/>
                </a:cubicBezTo>
                <a:cubicBezTo>
                  <a:pt x="9171066" y="5086296"/>
                  <a:pt x="9166683" y="5081975"/>
                  <a:pt x="9166683" y="5076573"/>
                </a:cubicBezTo>
                <a:cubicBezTo>
                  <a:pt x="9166683" y="5071170"/>
                  <a:pt x="9171066" y="5066785"/>
                  <a:pt x="9176467" y="5066785"/>
                </a:cubicBezTo>
                <a:close/>
                <a:moveTo>
                  <a:pt x="8935237" y="5066785"/>
                </a:moveTo>
                <a:cubicBezTo>
                  <a:pt x="8940574" y="5066785"/>
                  <a:pt x="8944958" y="5071234"/>
                  <a:pt x="8944958" y="5076573"/>
                </a:cubicBezTo>
                <a:cubicBezTo>
                  <a:pt x="8944958" y="5081911"/>
                  <a:pt x="8940638" y="5086296"/>
                  <a:pt x="8935237" y="5086296"/>
                </a:cubicBezTo>
                <a:cubicBezTo>
                  <a:pt x="8929837" y="5086296"/>
                  <a:pt x="8925454" y="5081975"/>
                  <a:pt x="8925454" y="5076573"/>
                </a:cubicBezTo>
                <a:cubicBezTo>
                  <a:pt x="8925454" y="5071170"/>
                  <a:pt x="8929837" y="5066785"/>
                  <a:pt x="8935237" y="5066785"/>
                </a:cubicBezTo>
                <a:close/>
                <a:moveTo>
                  <a:pt x="8694009" y="5066785"/>
                </a:moveTo>
                <a:cubicBezTo>
                  <a:pt x="8699346" y="5066785"/>
                  <a:pt x="8703730" y="5071234"/>
                  <a:pt x="8703730" y="5076573"/>
                </a:cubicBezTo>
                <a:cubicBezTo>
                  <a:pt x="8703730" y="5081911"/>
                  <a:pt x="8699346" y="5086296"/>
                  <a:pt x="8694009" y="5086296"/>
                </a:cubicBezTo>
                <a:cubicBezTo>
                  <a:pt x="8688673" y="5086296"/>
                  <a:pt x="8684289" y="5081975"/>
                  <a:pt x="8684289" y="5076573"/>
                </a:cubicBezTo>
                <a:cubicBezTo>
                  <a:pt x="8684289" y="5071170"/>
                  <a:pt x="8688609" y="5066785"/>
                  <a:pt x="8694009" y="5066785"/>
                </a:cubicBezTo>
                <a:close/>
                <a:moveTo>
                  <a:pt x="8452781" y="5066785"/>
                </a:moveTo>
                <a:cubicBezTo>
                  <a:pt x="8458181" y="5066785"/>
                  <a:pt x="8462566" y="5071234"/>
                  <a:pt x="8462566" y="5076573"/>
                </a:cubicBezTo>
                <a:cubicBezTo>
                  <a:pt x="8462566" y="5081911"/>
                  <a:pt x="8458118" y="5086296"/>
                  <a:pt x="8452781" y="5086296"/>
                </a:cubicBezTo>
                <a:cubicBezTo>
                  <a:pt x="8447445" y="5086296"/>
                  <a:pt x="8443061" y="5081975"/>
                  <a:pt x="8443061" y="5076573"/>
                </a:cubicBezTo>
                <a:cubicBezTo>
                  <a:pt x="8443061" y="5071170"/>
                  <a:pt x="8447381" y="5066785"/>
                  <a:pt x="8452781" y="5066785"/>
                </a:cubicBezTo>
                <a:close/>
                <a:moveTo>
                  <a:pt x="8211553" y="5066785"/>
                </a:moveTo>
                <a:cubicBezTo>
                  <a:pt x="8216889" y="5066785"/>
                  <a:pt x="8221273" y="5071234"/>
                  <a:pt x="8221273" y="5076573"/>
                </a:cubicBezTo>
                <a:cubicBezTo>
                  <a:pt x="8221273" y="5081911"/>
                  <a:pt x="8216953" y="5086296"/>
                  <a:pt x="8211553" y="5086296"/>
                </a:cubicBezTo>
                <a:cubicBezTo>
                  <a:pt x="8206152" y="5086296"/>
                  <a:pt x="8201769" y="5081975"/>
                  <a:pt x="8201769" y="5076573"/>
                </a:cubicBezTo>
                <a:cubicBezTo>
                  <a:pt x="8201769" y="5071170"/>
                  <a:pt x="8206152" y="5066785"/>
                  <a:pt x="8211553" y="5066785"/>
                </a:cubicBezTo>
                <a:close/>
                <a:moveTo>
                  <a:pt x="7970260" y="5066785"/>
                </a:moveTo>
                <a:cubicBezTo>
                  <a:pt x="7975661" y="5066785"/>
                  <a:pt x="7980044" y="5071234"/>
                  <a:pt x="7980044" y="5076573"/>
                </a:cubicBezTo>
                <a:cubicBezTo>
                  <a:pt x="7980044" y="5081911"/>
                  <a:pt x="7975661" y="5086296"/>
                  <a:pt x="7970260" y="5086296"/>
                </a:cubicBezTo>
                <a:cubicBezTo>
                  <a:pt x="7964860" y="5086296"/>
                  <a:pt x="7960477" y="5081975"/>
                  <a:pt x="7960477" y="5076573"/>
                </a:cubicBezTo>
                <a:cubicBezTo>
                  <a:pt x="7960477" y="5071170"/>
                  <a:pt x="7964860" y="5066785"/>
                  <a:pt x="7970260" y="5066785"/>
                </a:cubicBezTo>
                <a:close/>
                <a:moveTo>
                  <a:pt x="7729032" y="5066785"/>
                </a:moveTo>
                <a:cubicBezTo>
                  <a:pt x="7734369" y="5066785"/>
                  <a:pt x="7738753" y="5071234"/>
                  <a:pt x="7738753" y="5076573"/>
                </a:cubicBezTo>
                <a:cubicBezTo>
                  <a:pt x="7738753" y="5081911"/>
                  <a:pt x="7734432" y="5086296"/>
                  <a:pt x="7729032" y="5086296"/>
                </a:cubicBezTo>
                <a:cubicBezTo>
                  <a:pt x="7723632" y="5086296"/>
                  <a:pt x="7719249" y="5081975"/>
                  <a:pt x="7719249" y="5076573"/>
                </a:cubicBezTo>
                <a:cubicBezTo>
                  <a:pt x="7719249" y="5071170"/>
                  <a:pt x="7723632" y="5066785"/>
                  <a:pt x="7729032" y="5066785"/>
                </a:cubicBezTo>
                <a:close/>
                <a:moveTo>
                  <a:pt x="7487803" y="5066785"/>
                </a:moveTo>
                <a:cubicBezTo>
                  <a:pt x="7493139" y="5066785"/>
                  <a:pt x="7497524" y="5071234"/>
                  <a:pt x="7497524" y="5076573"/>
                </a:cubicBezTo>
                <a:cubicBezTo>
                  <a:pt x="7497524" y="5081911"/>
                  <a:pt x="7493203" y="5086296"/>
                  <a:pt x="7487803" y="5086296"/>
                </a:cubicBezTo>
                <a:cubicBezTo>
                  <a:pt x="7482403" y="5086296"/>
                  <a:pt x="7478019" y="5081975"/>
                  <a:pt x="7478019" y="5076573"/>
                </a:cubicBezTo>
                <a:cubicBezTo>
                  <a:pt x="7478019" y="5071170"/>
                  <a:pt x="7482403" y="5066785"/>
                  <a:pt x="7487803" y="5066785"/>
                </a:cubicBezTo>
                <a:close/>
                <a:moveTo>
                  <a:pt x="7246575" y="5066785"/>
                </a:moveTo>
                <a:cubicBezTo>
                  <a:pt x="7251975" y="5066785"/>
                  <a:pt x="7256359" y="5071234"/>
                  <a:pt x="7256359" y="5076573"/>
                </a:cubicBezTo>
                <a:cubicBezTo>
                  <a:pt x="7256359" y="5081911"/>
                  <a:pt x="7251912" y="5086296"/>
                  <a:pt x="7246575" y="5086296"/>
                </a:cubicBezTo>
                <a:cubicBezTo>
                  <a:pt x="7241238" y="5086296"/>
                  <a:pt x="7236855" y="5081975"/>
                  <a:pt x="7236855" y="5076573"/>
                </a:cubicBezTo>
                <a:cubicBezTo>
                  <a:pt x="7236855" y="5071170"/>
                  <a:pt x="7241175" y="5066785"/>
                  <a:pt x="7246575" y="5066785"/>
                </a:cubicBezTo>
                <a:close/>
                <a:moveTo>
                  <a:pt x="7005346" y="5066785"/>
                </a:moveTo>
                <a:cubicBezTo>
                  <a:pt x="7010746" y="5066785"/>
                  <a:pt x="7015130" y="5071234"/>
                  <a:pt x="7015130" y="5076573"/>
                </a:cubicBezTo>
                <a:cubicBezTo>
                  <a:pt x="7015130" y="5081911"/>
                  <a:pt x="7010683" y="5086296"/>
                  <a:pt x="7005346" y="5086296"/>
                </a:cubicBezTo>
                <a:cubicBezTo>
                  <a:pt x="7000009" y="5086296"/>
                  <a:pt x="6995626" y="5081975"/>
                  <a:pt x="6995626" y="5076573"/>
                </a:cubicBezTo>
                <a:cubicBezTo>
                  <a:pt x="6995626" y="5071170"/>
                  <a:pt x="6999946" y="5066785"/>
                  <a:pt x="7005346" y="5066785"/>
                </a:cubicBezTo>
                <a:close/>
                <a:moveTo>
                  <a:pt x="6764118" y="5066785"/>
                </a:moveTo>
                <a:cubicBezTo>
                  <a:pt x="6769518" y="5066785"/>
                  <a:pt x="6773902" y="5071234"/>
                  <a:pt x="6773902" y="5076573"/>
                </a:cubicBezTo>
                <a:cubicBezTo>
                  <a:pt x="6773902" y="5081911"/>
                  <a:pt x="6769518" y="5086296"/>
                  <a:pt x="6764118" y="5086296"/>
                </a:cubicBezTo>
                <a:cubicBezTo>
                  <a:pt x="6758718" y="5086296"/>
                  <a:pt x="6754335" y="5081975"/>
                  <a:pt x="6754335" y="5076573"/>
                </a:cubicBezTo>
                <a:cubicBezTo>
                  <a:pt x="6754335" y="5071170"/>
                  <a:pt x="6758718" y="5066785"/>
                  <a:pt x="6764118" y="5066785"/>
                </a:cubicBezTo>
                <a:close/>
                <a:moveTo>
                  <a:pt x="6522889" y="5066785"/>
                </a:moveTo>
                <a:cubicBezTo>
                  <a:pt x="6528225" y="5066785"/>
                  <a:pt x="6532610" y="5071234"/>
                  <a:pt x="6532610" y="5076573"/>
                </a:cubicBezTo>
                <a:cubicBezTo>
                  <a:pt x="6532610" y="5081911"/>
                  <a:pt x="6528289" y="5086296"/>
                  <a:pt x="6522889" y="5086296"/>
                </a:cubicBezTo>
                <a:cubicBezTo>
                  <a:pt x="6517489" y="5086296"/>
                  <a:pt x="6513105" y="5081975"/>
                  <a:pt x="6513105" y="5076573"/>
                </a:cubicBezTo>
                <a:cubicBezTo>
                  <a:pt x="6513105" y="5071170"/>
                  <a:pt x="6517489" y="5066785"/>
                  <a:pt x="6522889" y="5066785"/>
                </a:cubicBezTo>
                <a:close/>
                <a:moveTo>
                  <a:pt x="6281661" y="5066785"/>
                </a:moveTo>
                <a:cubicBezTo>
                  <a:pt x="6286997" y="5066785"/>
                  <a:pt x="6291381" y="5071234"/>
                  <a:pt x="6291381" y="5076573"/>
                </a:cubicBezTo>
                <a:cubicBezTo>
                  <a:pt x="6291381" y="5081911"/>
                  <a:pt x="6287061" y="5086296"/>
                  <a:pt x="6281661" y="5086296"/>
                </a:cubicBezTo>
                <a:cubicBezTo>
                  <a:pt x="6276261" y="5086296"/>
                  <a:pt x="6271877" y="5081975"/>
                  <a:pt x="6271877" y="5076573"/>
                </a:cubicBezTo>
                <a:cubicBezTo>
                  <a:pt x="6271877" y="5071170"/>
                  <a:pt x="6276261" y="5066785"/>
                  <a:pt x="6281661" y="5066785"/>
                </a:cubicBezTo>
                <a:close/>
                <a:moveTo>
                  <a:pt x="6040432" y="5066785"/>
                </a:moveTo>
                <a:cubicBezTo>
                  <a:pt x="6045832" y="5066785"/>
                  <a:pt x="6050216" y="5071234"/>
                  <a:pt x="6050216" y="5076573"/>
                </a:cubicBezTo>
                <a:cubicBezTo>
                  <a:pt x="6050216" y="5081911"/>
                  <a:pt x="6045769" y="5086296"/>
                  <a:pt x="6040432" y="5086296"/>
                </a:cubicBezTo>
                <a:cubicBezTo>
                  <a:pt x="6035095" y="5086296"/>
                  <a:pt x="6030712" y="5081975"/>
                  <a:pt x="6030712" y="5076573"/>
                </a:cubicBezTo>
                <a:cubicBezTo>
                  <a:pt x="6030712" y="5071170"/>
                  <a:pt x="6035032" y="5066785"/>
                  <a:pt x="6040432" y="5066785"/>
                </a:cubicBezTo>
                <a:close/>
                <a:moveTo>
                  <a:pt x="5799205" y="5066785"/>
                </a:moveTo>
                <a:cubicBezTo>
                  <a:pt x="5804606" y="5066785"/>
                  <a:pt x="5808989" y="5071234"/>
                  <a:pt x="5808989" y="5076573"/>
                </a:cubicBezTo>
                <a:cubicBezTo>
                  <a:pt x="5808989" y="5081911"/>
                  <a:pt x="5804542" y="5086296"/>
                  <a:pt x="5799205" y="5086296"/>
                </a:cubicBezTo>
                <a:cubicBezTo>
                  <a:pt x="5793870" y="5086296"/>
                  <a:pt x="5789486" y="5081975"/>
                  <a:pt x="5789486" y="5076573"/>
                </a:cubicBezTo>
                <a:cubicBezTo>
                  <a:pt x="5789486" y="5071170"/>
                  <a:pt x="5793806" y="5066785"/>
                  <a:pt x="5799205" y="5066785"/>
                </a:cubicBezTo>
                <a:close/>
                <a:moveTo>
                  <a:pt x="5557992" y="5066785"/>
                </a:moveTo>
                <a:cubicBezTo>
                  <a:pt x="5563392" y="5066785"/>
                  <a:pt x="5567774" y="5071234"/>
                  <a:pt x="5567774" y="5076573"/>
                </a:cubicBezTo>
                <a:cubicBezTo>
                  <a:pt x="5567774" y="5081911"/>
                  <a:pt x="5563392" y="5086296"/>
                  <a:pt x="5557992" y="5086296"/>
                </a:cubicBezTo>
                <a:cubicBezTo>
                  <a:pt x="5552592" y="5086296"/>
                  <a:pt x="5548208" y="5081975"/>
                  <a:pt x="5548208" y="5076573"/>
                </a:cubicBezTo>
                <a:cubicBezTo>
                  <a:pt x="5548208" y="5071170"/>
                  <a:pt x="5552592" y="5066785"/>
                  <a:pt x="5557992" y="5066785"/>
                </a:cubicBezTo>
                <a:close/>
                <a:moveTo>
                  <a:pt x="5316710" y="5066785"/>
                </a:moveTo>
                <a:cubicBezTo>
                  <a:pt x="5322044" y="5066785"/>
                  <a:pt x="5326429" y="5071234"/>
                  <a:pt x="5326429" y="5076573"/>
                </a:cubicBezTo>
                <a:cubicBezTo>
                  <a:pt x="5326429" y="5081911"/>
                  <a:pt x="5322105" y="5086296"/>
                  <a:pt x="5316710" y="5086296"/>
                </a:cubicBezTo>
                <a:cubicBezTo>
                  <a:pt x="5311316" y="5086296"/>
                  <a:pt x="5306924" y="5081975"/>
                  <a:pt x="5306924" y="5076573"/>
                </a:cubicBezTo>
                <a:cubicBezTo>
                  <a:pt x="5306924" y="5071170"/>
                  <a:pt x="5311316" y="5066785"/>
                  <a:pt x="5316710" y="5066785"/>
                </a:cubicBezTo>
                <a:close/>
                <a:moveTo>
                  <a:pt x="5075486" y="5066785"/>
                </a:moveTo>
                <a:cubicBezTo>
                  <a:pt x="5080820" y="5066785"/>
                  <a:pt x="5085202" y="5071234"/>
                  <a:pt x="5085202" y="5076573"/>
                </a:cubicBezTo>
                <a:cubicBezTo>
                  <a:pt x="5085202" y="5081911"/>
                  <a:pt x="5080885" y="5086296"/>
                  <a:pt x="5075486" y="5086296"/>
                </a:cubicBezTo>
                <a:cubicBezTo>
                  <a:pt x="5070087" y="5086296"/>
                  <a:pt x="5065705" y="5081975"/>
                  <a:pt x="5065705" y="5076573"/>
                </a:cubicBezTo>
                <a:cubicBezTo>
                  <a:pt x="5065705" y="5071170"/>
                  <a:pt x="5070087" y="5066785"/>
                  <a:pt x="5075486" y="5066785"/>
                </a:cubicBezTo>
                <a:close/>
                <a:moveTo>
                  <a:pt x="4834252" y="5066785"/>
                </a:moveTo>
                <a:cubicBezTo>
                  <a:pt x="4839658" y="5066785"/>
                  <a:pt x="4844040" y="5071234"/>
                  <a:pt x="4844040" y="5076573"/>
                </a:cubicBezTo>
                <a:cubicBezTo>
                  <a:pt x="4844040" y="5081911"/>
                  <a:pt x="4839595" y="5086296"/>
                  <a:pt x="4834252" y="5086296"/>
                </a:cubicBezTo>
                <a:cubicBezTo>
                  <a:pt x="4828917" y="5086296"/>
                  <a:pt x="4824534" y="5081975"/>
                  <a:pt x="4824534" y="5076573"/>
                </a:cubicBezTo>
                <a:cubicBezTo>
                  <a:pt x="4824534" y="5071170"/>
                  <a:pt x="4828853" y="5066785"/>
                  <a:pt x="4834252" y="5066785"/>
                </a:cubicBezTo>
                <a:close/>
                <a:moveTo>
                  <a:pt x="4593019" y="5066785"/>
                </a:moveTo>
                <a:cubicBezTo>
                  <a:pt x="4598416" y="5066785"/>
                  <a:pt x="4602795" y="5071234"/>
                  <a:pt x="4602795" y="5076573"/>
                </a:cubicBezTo>
                <a:cubicBezTo>
                  <a:pt x="4602795" y="5081911"/>
                  <a:pt x="4598353" y="5086296"/>
                  <a:pt x="4593019" y="5086296"/>
                </a:cubicBezTo>
                <a:cubicBezTo>
                  <a:pt x="4587686" y="5086296"/>
                  <a:pt x="4583304" y="5081975"/>
                  <a:pt x="4583304" y="5076573"/>
                </a:cubicBezTo>
                <a:cubicBezTo>
                  <a:pt x="4583304" y="5071170"/>
                  <a:pt x="4587622" y="5066785"/>
                  <a:pt x="4593019" y="5066785"/>
                </a:cubicBezTo>
                <a:close/>
                <a:moveTo>
                  <a:pt x="4351806" y="5066785"/>
                </a:moveTo>
                <a:cubicBezTo>
                  <a:pt x="4357195" y="5066785"/>
                  <a:pt x="4361580" y="5071234"/>
                  <a:pt x="4361580" y="5076573"/>
                </a:cubicBezTo>
                <a:cubicBezTo>
                  <a:pt x="4361580" y="5081911"/>
                  <a:pt x="4357195" y="5086296"/>
                  <a:pt x="4351806" y="5086296"/>
                </a:cubicBezTo>
                <a:cubicBezTo>
                  <a:pt x="4346397" y="5086296"/>
                  <a:pt x="4342006" y="5081975"/>
                  <a:pt x="4342006" y="5076573"/>
                </a:cubicBezTo>
                <a:cubicBezTo>
                  <a:pt x="4342006" y="5071170"/>
                  <a:pt x="4346397" y="5066785"/>
                  <a:pt x="4351806" y="5066785"/>
                </a:cubicBezTo>
                <a:close/>
                <a:moveTo>
                  <a:pt x="4110581" y="5066785"/>
                </a:moveTo>
                <a:cubicBezTo>
                  <a:pt x="4115986" y="5066785"/>
                  <a:pt x="4120362" y="5071234"/>
                  <a:pt x="4120362" y="5076573"/>
                </a:cubicBezTo>
                <a:cubicBezTo>
                  <a:pt x="4120362" y="5081911"/>
                  <a:pt x="4115986" y="5086296"/>
                  <a:pt x="4110581" y="5086296"/>
                </a:cubicBezTo>
                <a:cubicBezTo>
                  <a:pt x="4105180" y="5086296"/>
                  <a:pt x="4100799" y="5081975"/>
                  <a:pt x="4100799" y="5076573"/>
                </a:cubicBezTo>
                <a:cubicBezTo>
                  <a:pt x="4100799" y="5071170"/>
                  <a:pt x="4105180" y="5066785"/>
                  <a:pt x="4110581" y="5066785"/>
                </a:cubicBezTo>
                <a:close/>
                <a:moveTo>
                  <a:pt x="3869431" y="5066785"/>
                </a:moveTo>
                <a:cubicBezTo>
                  <a:pt x="3874765" y="5066785"/>
                  <a:pt x="3879151" y="5071234"/>
                  <a:pt x="3879151" y="5076573"/>
                </a:cubicBezTo>
                <a:cubicBezTo>
                  <a:pt x="3879151" y="5081911"/>
                  <a:pt x="3874828" y="5086296"/>
                  <a:pt x="3869431" y="5086296"/>
                </a:cubicBezTo>
                <a:cubicBezTo>
                  <a:pt x="3864032" y="5086296"/>
                  <a:pt x="3859648" y="5081975"/>
                  <a:pt x="3859648" y="5076573"/>
                </a:cubicBezTo>
                <a:cubicBezTo>
                  <a:pt x="3859648" y="5071170"/>
                  <a:pt x="3864032" y="5066785"/>
                  <a:pt x="3869431" y="5066785"/>
                </a:cubicBezTo>
                <a:close/>
                <a:moveTo>
                  <a:pt x="3628212" y="5066785"/>
                </a:moveTo>
                <a:cubicBezTo>
                  <a:pt x="3633533" y="5066785"/>
                  <a:pt x="3637936" y="5071234"/>
                  <a:pt x="3637936" y="5076573"/>
                </a:cubicBezTo>
                <a:cubicBezTo>
                  <a:pt x="3637936" y="5081911"/>
                  <a:pt x="3633597" y="5086296"/>
                  <a:pt x="3628212" y="5086296"/>
                </a:cubicBezTo>
                <a:cubicBezTo>
                  <a:pt x="3622815" y="5086296"/>
                  <a:pt x="3618432" y="5081975"/>
                  <a:pt x="3618432" y="5076573"/>
                </a:cubicBezTo>
                <a:cubicBezTo>
                  <a:pt x="3618432" y="5071170"/>
                  <a:pt x="3622815" y="5066785"/>
                  <a:pt x="3628212" y="5066785"/>
                </a:cubicBezTo>
                <a:close/>
                <a:moveTo>
                  <a:pt x="3386959" y="5066785"/>
                </a:moveTo>
                <a:cubicBezTo>
                  <a:pt x="3392360" y="5066785"/>
                  <a:pt x="3396745" y="5071234"/>
                  <a:pt x="3396745" y="5076573"/>
                </a:cubicBezTo>
                <a:cubicBezTo>
                  <a:pt x="3396745" y="5081911"/>
                  <a:pt x="3392296" y="5086296"/>
                  <a:pt x="3386959" y="5086296"/>
                </a:cubicBezTo>
                <a:cubicBezTo>
                  <a:pt x="3381622" y="5086296"/>
                  <a:pt x="3377237" y="5081975"/>
                  <a:pt x="3377237" y="5076573"/>
                </a:cubicBezTo>
                <a:cubicBezTo>
                  <a:pt x="3377237" y="5071170"/>
                  <a:pt x="3381558" y="5066785"/>
                  <a:pt x="3386959" y="5066785"/>
                </a:cubicBezTo>
                <a:close/>
                <a:moveTo>
                  <a:pt x="3145752" y="5066785"/>
                </a:moveTo>
                <a:cubicBezTo>
                  <a:pt x="3151151" y="5066785"/>
                  <a:pt x="3155534" y="5071234"/>
                  <a:pt x="3155534" y="5076573"/>
                </a:cubicBezTo>
                <a:cubicBezTo>
                  <a:pt x="3155534" y="5081911"/>
                  <a:pt x="3151087" y="5086296"/>
                  <a:pt x="3145752" y="5086296"/>
                </a:cubicBezTo>
                <a:cubicBezTo>
                  <a:pt x="3140417" y="5086296"/>
                  <a:pt x="3136034" y="5081975"/>
                  <a:pt x="3136034" y="5076573"/>
                </a:cubicBezTo>
                <a:cubicBezTo>
                  <a:pt x="3136034" y="5071170"/>
                  <a:pt x="3140353" y="5066785"/>
                  <a:pt x="3145752" y="5066785"/>
                </a:cubicBezTo>
                <a:close/>
                <a:moveTo>
                  <a:pt x="2904574" y="5066785"/>
                </a:moveTo>
                <a:cubicBezTo>
                  <a:pt x="2909974" y="5066785"/>
                  <a:pt x="2914357" y="5071234"/>
                  <a:pt x="2914357" y="5076573"/>
                </a:cubicBezTo>
                <a:cubicBezTo>
                  <a:pt x="2914357" y="5081911"/>
                  <a:pt x="2909974" y="5086296"/>
                  <a:pt x="2904574" y="5086296"/>
                </a:cubicBezTo>
                <a:cubicBezTo>
                  <a:pt x="2899176" y="5086296"/>
                  <a:pt x="2894792" y="5081975"/>
                  <a:pt x="2894792" y="5076573"/>
                </a:cubicBezTo>
                <a:cubicBezTo>
                  <a:pt x="2894792" y="5071170"/>
                  <a:pt x="2899176" y="5066785"/>
                  <a:pt x="2904574" y="5066785"/>
                </a:cubicBezTo>
                <a:close/>
                <a:moveTo>
                  <a:pt x="2663275" y="5066785"/>
                </a:moveTo>
                <a:cubicBezTo>
                  <a:pt x="2668613" y="5066785"/>
                  <a:pt x="2673000" y="5071234"/>
                  <a:pt x="2673000" y="5076573"/>
                </a:cubicBezTo>
                <a:cubicBezTo>
                  <a:pt x="2673000" y="5081911"/>
                  <a:pt x="2668677" y="5086296"/>
                  <a:pt x="2663275" y="5086296"/>
                </a:cubicBezTo>
                <a:cubicBezTo>
                  <a:pt x="2657878" y="5086296"/>
                  <a:pt x="2653493" y="5081975"/>
                  <a:pt x="2653493" y="5076573"/>
                </a:cubicBezTo>
                <a:cubicBezTo>
                  <a:pt x="2653493" y="5071170"/>
                  <a:pt x="2657878" y="5066785"/>
                  <a:pt x="2663275" y="5066785"/>
                </a:cubicBezTo>
                <a:close/>
                <a:moveTo>
                  <a:pt x="2422039" y="5066785"/>
                </a:moveTo>
                <a:cubicBezTo>
                  <a:pt x="2427372" y="5066785"/>
                  <a:pt x="2431755" y="5071234"/>
                  <a:pt x="2431755" y="5076573"/>
                </a:cubicBezTo>
                <a:cubicBezTo>
                  <a:pt x="2431755" y="5081911"/>
                  <a:pt x="2427436" y="5086296"/>
                  <a:pt x="2422039" y="5086296"/>
                </a:cubicBezTo>
                <a:cubicBezTo>
                  <a:pt x="2416641" y="5086296"/>
                  <a:pt x="2412259" y="5081975"/>
                  <a:pt x="2412259" y="5076573"/>
                </a:cubicBezTo>
                <a:cubicBezTo>
                  <a:pt x="2412259" y="5071170"/>
                  <a:pt x="2416641" y="5066785"/>
                  <a:pt x="2422039" y="5066785"/>
                </a:cubicBezTo>
                <a:close/>
                <a:moveTo>
                  <a:pt x="2180796" y="5066785"/>
                </a:moveTo>
                <a:cubicBezTo>
                  <a:pt x="2186202" y="5066785"/>
                  <a:pt x="2190581" y="5071234"/>
                  <a:pt x="2190581" y="5076573"/>
                </a:cubicBezTo>
                <a:cubicBezTo>
                  <a:pt x="2190581" y="5081911"/>
                  <a:pt x="2186136" y="5086296"/>
                  <a:pt x="2180796" y="5086296"/>
                </a:cubicBezTo>
                <a:cubicBezTo>
                  <a:pt x="2175475" y="5086296"/>
                  <a:pt x="2171085" y="5081975"/>
                  <a:pt x="2171085" y="5076573"/>
                </a:cubicBezTo>
                <a:cubicBezTo>
                  <a:pt x="2171085" y="5071170"/>
                  <a:pt x="2175412" y="5066785"/>
                  <a:pt x="2180796" y="5066785"/>
                </a:cubicBezTo>
                <a:close/>
                <a:moveTo>
                  <a:pt x="1939584" y="5066785"/>
                </a:moveTo>
                <a:cubicBezTo>
                  <a:pt x="1944983" y="5066785"/>
                  <a:pt x="1949367" y="5071234"/>
                  <a:pt x="1949367" y="5076573"/>
                </a:cubicBezTo>
                <a:cubicBezTo>
                  <a:pt x="1949367" y="5081911"/>
                  <a:pt x="1944920" y="5086296"/>
                  <a:pt x="1939584" y="5086296"/>
                </a:cubicBezTo>
                <a:cubicBezTo>
                  <a:pt x="1934247" y="5086296"/>
                  <a:pt x="1929861" y="5081975"/>
                  <a:pt x="1929861" y="5076573"/>
                </a:cubicBezTo>
                <a:cubicBezTo>
                  <a:pt x="1929861" y="5071170"/>
                  <a:pt x="1934184" y="5066785"/>
                  <a:pt x="1939584" y="5066785"/>
                </a:cubicBezTo>
                <a:close/>
                <a:moveTo>
                  <a:pt x="1698333" y="5066785"/>
                </a:moveTo>
                <a:cubicBezTo>
                  <a:pt x="1703734" y="5066785"/>
                  <a:pt x="1708119" y="5071234"/>
                  <a:pt x="1708119" y="5076573"/>
                </a:cubicBezTo>
                <a:cubicBezTo>
                  <a:pt x="1708119" y="5081911"/>
                  <a:pt x="1703734" y="5086296"/>
                  <a:pt x="1698333" y="5086296"/>
                </a:cubicBezTo>
                <a:cubicBezTo>
                  <a:pt x="1692931" y="5086296"/>
                  <a:pt x="1688548" y="5081975"/>
                  <a:pt x="1688548" y="5076573"/>
                </a:cubicBezTo>
                <a:cubicBezTo>
                  <a:pt x="1688548" y="5071170"/>
                  <a:pt x="1692931" y="5066785"/>
                  <a:pt x="1698333" y="5066785"/>
                </a:cubicBezTo>
                <a:close/>
                <a:moveTo>
                  <a:pt x="1457108" y="5066785"/>
                </a:moveTo>
                <a:cubicBezTo>
                  <a:pt x="1462444" y="5066785"/>
                  <a:pt x="1466828" y="5071234"/>
                  <a:pt x="1466828" y="5076573"/>
                </a:cubicBezTo>
                <a:cubicBezTo>
                  <a:pt x="1466828" y="5081911"/>
                  <a:pt x="1462508" y="5086296"/>
                  <a:pt x="1457108" y="5086296"/>
                </a:cubicBezTo>
                <a:cubicBezTo>
                  <a:pt x="1451708" y="5086296"/>
                  <a:pt x="1447324" y="5081975"/>
                  <a:pt x="1447324" y="5076573"/>
                </a:cubicBezTo>
                <a:cubicBezTo>
                  <a:pt x="1447324" y="5071170"/>
                  <a:pt x="1451708" y="5066785"/>
                  <a:pt x="1457108" y="5066785"/>
                </a:cubicBezTo>
                <a:close/>
                <a:moveTo>
                  <a:pt x="1215887" y="5066785"/>
                </a:moveTo>
                <a:cubicBezTo>
                  <a:pt x="1221287" y="5066785"/>
                  <a:pt x="1225671" y="5071234"/>
                  <a:pt x="1225671" y="5076573"/>
                </a:cubicBezTo>
                <a:cubicBezTo>
                  <a:pt x="1225671" y="5081911"/>
                  <a:pt x="1221224" y="5086296"/>
                  <a:pt x="1215887" y="5086296"/>
                </a:cubicBezTo>
                <a:cubicBezTo>
                  <a:pt x="1210551" y="5086296"/>
                  <a:pt x="1206167" y="5081975"/>
                  <a:pt x="1206167" y="5076573"/>
                </a:cubicBezTo>
                <a:cubicBezTo>
                  <a:pt x="1206167" y="5071170"/>
                  <a:pt x="1210487" y="5066785"/>
                  <a:pt x="1215887" y="5066785"/>
                </a:cubicBezTo>
                <a:close/>
                <a:moveTo>
                  <a:pt x="974667" y="5066785"/>
                </a:moveTo>
                <a:cubicBezTo>
                  <a:pt x="980067" y="5066785"/>
                  <a:pt x="984451" y="5071234"/>
                  <a:pt x="984451" y="5076573"/>
                </a:cubicBezTo>
                <a:cubicBezTo>
                  <a:pt x="984451" y="5081911"/>
                  <a:pt x="980004" y="5086296"/>
                  <a:pt x="974667" y="5086296"/>
                </a:cubicBezTo>
                <a:cubicBezTo>
                  <a:pt x="969331" y="5086296"/>
                  <a:pt x="964947" y="5081975"/>
                  <a:pt x="964947" y="5076573"/>
                </a:cubicBezTo>
                <a:cubicBezTo>
                  <a:pt x="964947" y="5071170"/>
                  <a:pt x="969267" y="5066785"/>
                  <a:pt x="974667" y="5066785"/>
                </a:cubicBezTo>
                <a:close/>
                <a:moveTo>
                  <a:pt x="733447" y="5066785"/>
                </a:moveTo>
                <a:cubicBezTo>
                  <a:pt x="738783" y="5066785"/>
                  <a:pt x="743167" y="5071234"/>
                  <a:pt x="743167" y="5076573"/>
                </a:cubicBezTo>
                <a:cubicBezTo>
                  <a:pt x="743167" y="5081911"/>
                  <a:pt x="738847" y="5086296"/>
                  <a:pt x="733447" y="5086296"/>
                </a:cubicBezTo>
                <a:cubicBezTo>
                  <a:pt x="728047" y="5086296"/>
                  <a:pt x="723663" y="5081975"/>
                  <a:pt x="723663" y="5076573"/>
                </a:cubicBezTo>
                <a:cubicBezTo>
                  <a:pt x="723663" y="5071170"/>
                  <a:pt x="728047" y="5066785"/>
                  <a:pt x="733447" y="5066785"/>
                </a:cubicBezTo>
                <a:close/>
                <a:moveTo>
                  <a:pt x="492226" y="5066785"/>
                </a:moveTo>
                <a:cubicBezTo>
                  <a:pt x="497562" y="5066785"/>
                  <a:pt x="501946" y="5071234"/>
                  <a:pt x="501946" y="5076573"/>
                </a:cubicBezTo>
                <a:cubicBezTo>
                  <a:pt x="501946" y="5081911"/>
                  <a:pt x="497626" y="5086296"/>
                  <a:pt x="492226" y="5086296"/>
                </a:cubicBezTo>
                <a:cubicBezTo>
                  <a:pt x="486826" y="5086296"/>
                  <a:pt x="482442" y="5081975"/>
                  <a:pt x="482442" y="5076573"/>
                </a:cubicBezTo>
                <a:cubicBezTo>
                  <a:pt x="482442" y="5071170"/>
                  <a:pt x="486826" y="5066785"/>
                  <a:pt x="492226" y="5066785"/>
                </a:cubicBezTo>
                <a:close/>
                <a:moveTo>
                  <a:pt x="251007" y="5066785"/>
                </a:moveTo>
                <a:cubicBezTo>
                  <a:pt x="256407" y="5066785"/>
                  <a:pt x="260791" y="5071234"/>
                  <a:pt x="260791" y="5076573"/>
                </a:cubicBezTo>
                <a:cubicBezTo>
                  <a:pt x="260791" y="5081911"/>
                  <a:pt x="256343" y="5086296"/>
                  <a:pt x="251007" y="5086296"/>
                </a:cubicBezTo>
                <a:cubicBezTo>
                  <a:pt x="245671" y="5086296"/>
                  <a:pt x="241287" y="5081975"/>
                  <a:pt x="241287" y="5076573"/>
                </a:cubicBezTo>
                <a:cubicBezTo>
                  <a:pt x="241287" y="5071170"/>
                  <a:pt x="245607" y="5066785"/>
                  <a:pt x="251007" y="5066785"/>
                </a:cubicBezTo>
                <a:close/>
                <a:moveTo>
                  <a:pt x="9723" y="5066785"/>
                </a:moveTo>
                <a:cubicBezTo>
                  <a:pt x="15123" y="5066785"/>
                  <a:pt x="19507" y="5071234"/>
                  <a:pt x="19507" y="5076573"/>
                </a:cubicBezTo>
                <a:cubicBezTo>
                  <a:pt x="19507" y="5081911"/>
                  <a:pt x="15060" y="5086296"/>
                  <a:pt x="9723" y="5086296"/>
                </a:cubicBezTo>
                <a:cubicBezTo>
                  <a:pt x="4387" y="5086296"/>
                  <a:pt x="4" y="5081975"/>
                  <a:pt x="4" y="5076573"/>
                </a:cubicBezTo>
                <a:cubicBezTo>
                  <a:pt x="4" y="5071170"/>
                  <a:pt x="4323" y="5066785"/>
                  <a:pt x="9723" y="5066785"/>
                </a:cubicBezTo>
                <a:close/>
                <a:moveTo>
                  <a:pt x="11820259" y="4825534"/>
                </a:moveTo>
                <a:cubicBezTo>
                  <a:pt x="11825659" y="4825534"/>
                  <a:pt x="11830043" y="4829856"/>
                  <a:pt x="11830043" y="4835258"/>
                </a:cubicBezTo>
                <a:cubicBezTo>
                  <a:pt x="11830043" y="4840660"/>
                  <a:pt x="11825596" y="4845045"/>
                  <a:pt x="11820259" y="4845045"/>
                </a:cubicBezTo>
                <a:cubicBezTo>
                  <a:pt x="11814922" y="4845045"/>
                  <a:pt x="11810539" y="4840596"/>
                  <a:pt x="11810539" y="4835258"/>
                </a:cubicBezTo>
                <a:cubicBezTo>
                  <a:pt x="11810539" y="4829919"/>
                  <a:pt x="11814859" y="4825534"/>
                  <a:pt x="11820259" y="4825534"/>
                </a:cubicBezTo>
                <a:close/>
                <a:moveTo>
                  <a:pt x="11579030" y="4825534"/>
                </a:moveTo>
                <a:cubicBezTo>
                  <a:pt x="11584430" y="4825534"/>
                  <a:pt x="11588815" y="4829856"/>
                  <a:pt x="11588815" y="4835258"/>
                </a:cubicBezTo>
                <a:cubicBezTo>
                  <a:pt x="11588815" y="4840660"/>
                  <a:pt x="11584367" y="4845045"/>
                  <a:pt x="11579030" y="4845045"/>
                </a:cubicBezTo>
                <a:cubicBezTo>
                  <a:pt x="11573694" y="4845045"/>
                  <a:pt x="11569310" y="4840596"/>
                  <a:pt x="11569310" y="4835258"/>
                </a:cubicBezTo>
                <a:cubicBezTo>
                  <a:pt x="11569310" y="4829919"/>
                  <a:pt x="11573630" y="4825534"/>
                  <a:pt x="11579030" y="4825534"/>
                </a:cubicBezTo>
                <a:close/>
                <a:moveTo>
                  <a:pt x="11337802" y="4825534"/>
                </a:moveTo>
                <a:cubicBezTo>
                  <a:pt x="11343202" y="4825534"/>
                  <a:pt x="11347587" y="4829856"/>
                  <a:pt x="11347587" y="4835258"/>
                </a:cubicBezTo>
                <a:cubicBezTo>
                  <a:pt x="11347587" y="4840660"/>
                  <a:pt x="11343139" y="4845045"/>
                  <a:pt x="11337802" y="4845045"/>
                </a:cubicBezTo>
                <a:cubicBezTo>
                  <a:pt x="11332466" y="4845045"/>
                  <a:pt x="11328082" y="4840596"/>
                  <a:pt x="11328082" y="4835258"/>
                </a:cubicBezTo>
                <a:cubicBezTo>
                  <a:pt x="11328082" y="4829919"/>
                  <a:pt x="11332402" y="4825534"/>
                  <a:pt x="11337802" y="4825534"/>
                </a:cubicBezTo>
                <a:close/>
                <a:moveTo>
                  <a:pt x="11096574" y="4825534"/>
                </a:moveTo>
                <a:cubicBezTo>
                  <a:pt x="11101910" y="4825534"/>
                  <a:pt x="11106294" y="4829856"/>
                  <a:pt x="11106294" y="4835258"/>
                </a:cubicBezTo>
                <a:cubicBezTo>
                  <a:pt x="11106294" y="4840660"/>
                  <a:pt x="11101974" y="4845045"/>
                  <a:pt x="11096574" y="4845045"/>
                </a:cubicBezTo>
                <a:cubicBezTo>
                  <a:pt x="11091174" y="4845045"/>
                  <a:pt x="11086790" y="4840596"/>
                  <a:pt x="11086790" y="4835258"/>
                </a:cubicBezTo>
                <a:cubicBezTo>
                  <a:pt x="11086790" y="4829919"/>
                  <a:pt x="11091174" y="4825534"/>
                  <a:pt x="11096574" y="4825534"/>
                </a:cubicBezTo>
                <a:close/>
                <a:moveTo>
                  <a:pt x="10855345" y="4825534"/>
                </a:moveTo>
                <a:cubicBezTo>
                  <a:pt x="10860682" y="4825534"/>
                  <a:pt x="10865065" y="4829856"/>
                  <a:pt x="10865065" y="4835258"/>
                </a:cubicBezTo>
                <a:cubicBezTo>
                  <a:pt x="10865065" y="4840660"/>
                  <a:pt x="10860682" y="4845045"/>
                  <a:pt x="10855345" y="4845045"/>
                </a:cubicBezTo>
                <a:cubicBezTo>
                  <a:pt x="10850008" y="4845045"/>
                  <a:pt x="10845625" y="4840596"/>
                  <a:pt x="10845625" y="4835258"/>
                </a:cubicBezTo>
                <a:cubicBezTo>
                  <a:pt x="10845625" y="4829919"/>
                  <a:pt x="10849945" y="4825534"/>
                  <a:pt x="10855345" y="4825534"/>
                </a:cubicBezTo>
                <a:close/>
                <a:moveTo>
                  <a:pt x="10614116" y="4825534"/>
                </a:moveTo>
                <a:cubicBezTo>
                  <a:pt x="10619516" y="4825534"/>
                  <a:pt x="10623901" y="4829856"/>
                  <a:pt x="10623901" y="4835258"/>
                </a:cubicBezTo>
                <a:cubicBezTo>
                  <a:pt x="10623901" y="4840660"/>
                  <a:pt x="10619454" y="4845045"/>
                  <a:pt x="10614116" y="4845045"/>
                </a:cubicBezTo>
                <a:cubicBezTo>
                  <a:pt x="10608780" y="4845045"/>
                  <a:pt x="10604396" y="4840596"/>
                  <a:pt x="10604396" y="4835258"/>
                </a:cubicBezTo>
                <a:cubicBezTo>
                  <a:pt x="10604396" y="4829919"/>
                  <a:pt x="10608716" y="4825534"/>
                  <a:pt x="10614116" y="4825534"/>
                </a:cubicBezTo>
                <a:close/>
                <a:moveTo>
                  <a:pt x="10372888" y="4825534"/>
                </a:moveTo>
                <a:cubicBezTo>
                  <a:pt x="10378288" y="4825534"/>
                  <a:pt x="10382673" y="4829856"/>
                  <a:pt x="10382673" y="4835258"/>
                </a:cubicBezTo>
                <a:cubicBezTo>
                  <a:pt x="10382673" y="4840660"/>
                  <a:pt x="10378225" y="4845045"/>
                  <a:pt x="10372888" y="4845045"/>
                </a:cubicBezTo>
                <a:cubicBezTo>
                  <a:pt x="10367552" y="4845045"/>
                  <a:pt x="10363168" y="4840596"/>
                  <a:pt x="10363168" y="4835258"/>
                </a:cubicBezTo>
                <a:cubicBezTo>
                  <a:pt x="10363168" y="4829919"/>
                  <a:pt x="10367488" y="4825534"/>
                  <a:pt x="10372888" y="4825534"/>
                </a:cubicBezTo>
                <a:close/>
                <a:moveTo>
                  <a:pt x="10131660" y="4825534"/>
                </a:moveTo>
                <a:cubicBezTo>
                  <a:pt x="10137060" y="4825534"/>
                  <a:pt x="10141444" y="4829856"/>
                  <a:pt x="10141444" y="4835258"/>
                </a:cubicBezTo>
                <a:cubicBezTo>
                  <a:pt x="10141444" y="4840660"/>
                  <a:pt x="10136997" y="4845045"/>
                  <a:pt x="10131660" y="4845045"/>
                </a:cubicBezTo>
                <a:cubicBezTo>
                  <a:pt x="10126323" y="4845045"/>
                  <a:pt x="10121940" y="4840596"/>
                  <a:pt x="10121940" y="4835258"/>
                </a:cubicBezTo>
                <a:cubicBezTo>
                  <a:pt x="10121940" y="4829919"/>
                  <a:pt x="10126260" y="4825534"/>
                  <a:pt x="10131660" y="4825534"/>
                </a:cubicBezTo>
                <a:close/>
                <a:moveTo>
                  <a:pt x="9890432" y="4825534"/>
                </a:moveTo>
                <a:cubicBezTo>
                  <a:pt x="9895768" y="4825534"/>
                  <a:pt x="9900152" y="4829856"/>
                  <a:pt x="9900152" y="4835258"/>
                </a:cubicBezTo>
                <a:cubicBezTo>
                  <a:pt x="9900152" y="4840660"/>
                  <a:pt x="9895832" y="4845045"/>
                  <a:pt x="9890432" y="4845045"/>
                </a:cubicBezTo>
                <a:cubicBezTo>
                  <a:pt x="9885031" y="4845045"/>
                  <a:pt x="9880648" y="4840596"/>
                  <a:pt x="9880648" y="4835258"/>
                </a:cubicBezTo>
                <a:cubicBezTo>
                  <a:pt x="9880648" y="4829919"/>
                  <a:pt x="9885031" y="4825534"/>
                  <a:pt x="9890432" y="4825534"/>
                </a:cubicBezTo>
                <a:close/>
                <a:moveTo>
                  <a:pt x="9649203" y="4825534"/>
                </a:moveTo>
                <a:cubicBezTo>
                  <a:pt x="9654540" y="4825534"/>
                  <a:pt x="9658923" y="4829856"/>
                  <a:pt x="9658923" y="4835258"/>
                </a:cubicBezTo>
                <a:cubicBezTo>
                  <a:pt x="9658923" y="4840660"/>
                  <a:pt x="9654540" y="4845045"/>
                  <a:pt x="9649203" y="4845045"/>
                </a:cubicBezTo>
                <a:cubicBezTo>
                  <a:pt x="9643866" y="4845045"/>
                  <a:pt x="9639483" y="4840596"/>
                  <a:pt x="9639483" y="4835258"/>
                </a:cubicBezTo>
                <a:cubicBezTo>
                  <a:pt x="9639483" y="4829919"/>
                  <a:pt x="9643803" y="4825534"/>
                  <a:pt x="9649203" y="4825534"/>
                </a:cubicBezTo>
                <a:close/>
                <a:moveTo>
                  <a:pt x="9417695" y="4825534"/>
                </a:moveTo>
                <a:cubicBezTo>
                  <a:pt x="9423031" y="4825534"/>
                  <a:pt x="9427416" y="4829856"/>
                  <a:pt x="9427416" y="4835258"/>
                </a:cubicBezTo>
                <a:cubicBezTo>
                  <a:pt x="9427416" y="4840660"/>
                  <a:pt x="9423095" y="4845045"/>
                  <a:pt x="9417695" y="4845045"/>
                </a:cubicBezTo>
                <a:cubicBezTo>
                  <a:pt x="9412295" y="4845045"/>
                  <a:pt x="9407911" y="4840596"/>
                  <a:pt x="9407911" y="4835258"/>
                </a:cubicBezTo>
                <a:cubicBezTo>
                  <a:pt x="9407911" y="4829919"/>
                  <a:pt x="9412295" y="4825534"/>
                  <a:pt x="9417695" y="4825534"/>
                </a:cubicBezTo>
                <a:close/>
                <a:moveTo>
                  <a:pt x="9176467" y="4825534"/>
                </a:moveTo>
                <a:cubicBezTo>
                  <a:pt x="9181803" y="4825534"/>
                  <a:pt x="9186187" y="4829856"/>
                  <a:pt x="9186187" y="4835258"/>
                </a:cubicBezTo>
                <a:cubicBezTo>
                  <a:pt x="9186187" y="4840660"/>
                  <a:pt x="9181867" y="4845045"/>
                  <a:pt x="9176467" y="4845045"/>
                </a:cubicBezTo>
                <a:cubicBezTo>
                  <a:pt x="9171066" y="4845045"/>
                  <a:pt x="9166683" y="4840596"/>
                  <a:pt x="9166683" y="4835258"/>
                </a:cubicBezTo>
                <a:cubicBezTo>
                  <a:pt x="9166683" y="4829919"/>
                  <a:pt x="9171066" y="4825534"/>
                  <a:pt x="9176467" y="4825534"/>
                </a:cubicBezTo>
                <a:close/>
                <a:moveTo>
                  <a:pt x="8935237" y="4825534"/>
                </a:moveTo>
                <a:cubicBezTo>
                  <a:pt x="8940574" y="4825534"/>
                  <a:pt x="8944958" y="4829856"/>
                  <a:pt x="8944958" y="4835258"/>
                </a:cubicBezTo>
                <a:cubicBezTo>
                  <a:pt x="8944958" y="4840660"/>
                  <a:pt x="8940638" y="4845045"/>
                  <a:pt x="8935237" y="4845045"/>
                </a:cubicBezTo>
                <a:cubicBezTo>
                  <a:pt x="8929837" y="4845045"/>
                  <a:pt x="8925454" y="4840596"/>
                  <a:pt x="8925454" y="4835258"/>
                </a:cubicBezTo>
                <a:cubicBezTo>
                  <a:pt x="8925454" y="4829919"/>
                  <a:pt x="8929837" y="4825534"/>
                  <a:pt x="8935237" y="4825534"/>
                </a:cubicBezTo>
                <a:close/>
                <a:moveTo>
                  <a:pt x="8694009" y="4825534"/>
                </a:moveTo>
                <a:cubicBezTo>
                  <a:pt x="8699346" y="4825534"/>
                  <a:pt x="8703730" y="4829856"/>
                  <a:pt x="8703730" y="4835258"/>
                </a:cubicBezTo>
                <a:cubicBezTo>
                  <a:pt x="8703730" y="4840660"/>
                  <a:pt x="8699346" y="4845045"/>
                  <a:pt x="8694009" y="4845045"/>
                </a:cubicBezTo>
                <a:cubicBezTo>
                  <a:pt x="8688673" y="4845045"/>
                  <a:pt x="8684289" y="4840596"/>
                  <a:pt x="8684289" y="4835258"/>
                </a:cubicBezTo>
                <a:cubicBezTo>
                  <a:pt x="8684289" y="4829919"/>
                  <a:pt x="8688609" y="4825534"/>
                  <a:pt x="8694009" y="4825534"/>
                </a:cubicBezTo>
                <a:close/>
                <a:moveTo>
                  <a:pt x="8452781" y="4825534"/>
                </a:moveTo>
                <a:cubicBezTo>
                  <a:pt x="8458181" y="4825534"/>
                  <a:pt x="8462566" y="4829856"/>
                  <a:pt x="8462566" y="4835258"/>
                </a:cubicBezTo>
                <a:cubicBezTo>
                  <a:pt x="8462566" y="4840660"/>
                  <a:pt x="8458118" y="4845045"/>
                  <a:pt x="8452781" y="4845045"/>
                </a:cubicBezTo>
                <a:cubicBezTo>
                  <a:pt x="8447445" y="4845045"/>
                  <a:pt x="8443061" y="4840596"/>
                  <a:pt x="8443061" y="4835258"/>
                </a:cubicBezTo>
                <a:cubicBezTo>
                  <a:pt x="8443061" y="4829919"/>
                  <a:pt x="8447381" y="4825534"/>
                  <a:pt x="8452781" y="4825534"/>
                </a:cubicBezTo>
                <a:close/>
                <a:moveTo>
                  <a:pt x="8211553" y="4825534"/>
                </a:moveTo>
                <a:cubicBezTo>
                  <a:pt x="8216889" y="4825534"/>
                  <a:pt x="8221273" y="4829856"/>
                  <a:pt x="8221273" y="4835258"/>
                </a:cubicBezTo>
                <a:cubicBezTo>
                  <a:pt x="8221273" y="4840660"/>
                  <a:pt x="8216953" y="4845045"/>
                  <a:pt x="8211553" y="4845045"/>
                </a:cubicBezTo>
                <a:cubicBezTo>
                  <a:pt x="8206152" y="4845045"/>
                  <a:pt x="8201769" y="4840596"/>
                  <a:pt x="8201769" y="4835258"/>
                </a:cubicBezTo>
                <a:cubicBezTo>
                  <a:pt x="8201769" y="4829919"/>
                  <a:pt x="8206152" y="4825534"/>
                  <a:pt x="8211553" y="4825534"/>
                </a:cubicBezTo>
                <a:close/>
                <a:moveTo>
                  <a:pt x="7970260" y="4825534"/>
                </a:moveTo>
                <a:cubicBezTo>
                  <a:pt x="7975661" y="4825534"/>
                  <a:pt x="7980044" y="4829856"/>
                  <a:pt x="7980044" y="4835258"/>
                </a:cubicBezTo>
                <a:cubicBezTo>
                  <a:pt x="7980044" y="4840660"/>
                  <a:pt x="7975661" y="4845045"/>
                  <a:pt x="7970260" y="4845045"/>
                </a:cubicBezTo>
                <a:cubicBezTo>
                  <a:pt x="7964860" y="4845045"/>
                  <a:pt x="7960477" y="4840596"/>
                  <a:pt x="7960477" y="4835258"/>
                </a:cubicBezTo>
                <a:cubicBezTo>
                  <a:pt x="7960477" y="4829919"/>
                  <a:pt x="7964860" y="4825534"/>
                  <a:pt x="7970260" y="4825534"/>
                </a:cubicBezTo>
                <a:close/>
                <a:moveTo>
                  <a:pt x="7729032" y="4825534"/>
                </a:moveTo>
                <a:cubicBezTo>
                  <a:pt x="7734369" y="4825534"/>
                  <a:pt x="7738753" y="4829856"/>
                  <a:pt x="7738753" y="4835258"/>
                </a:cubicBezTo>
                <a:cubicBezTo>
                  <a:pt x="7738753" y="4840660"/>
                  <a:pt x="7734432" y="4845045"/>
                  <a:pt x="7729032" y="4845045"/>
                </a:cubicBezTo>
                <a:cubicBezTo>
                  <a:pt x="7723632" y="4845045"/>
                  <a:pt x="7719249" y="4840596"/>
                  <a:pt x="7719249" y="4835258"/>
                </a:cubicBezTo>
                <a:cubicBezTo>
                  <a:pt x="7719249" y="4829919"/>
                  <a:pt x="7723632" y="4825534"/>
                  <a:pt x="7729032" y="4825534"/>
                </a:cubicBezTo>
                <a:close/>
                <a:moveTo>
                  <a:pt x="7487803" y="4825534"/>
                </a:moveTo>
                <a:cubicBezTo>
                  <a:pt x="7493139" y="4825534"/>
                  <a:pt x="7497524" y="4829856"/>
                  <a:pt x="7497524" y="4835258"/>
                </a:cubicBezTo>
                <a:cubicBezTo>
                  <a:pt x="7497524" y="4840660"/>
                  <a:pt x="7493203" y="4845045"/>
                  <a:pt x="7487803" y="4845045"/>
                </a:cubicBezTo>
                <a:cubicBezTo>
                  <a:pt x="7482403" y="4845045"/>
                  <a:pt x="7478019" y="4840596"/>
                  <a:pt x="7478019" y="4835258"/>
                </a:cubicBezTo>
                <a:cubicBezTo>
                  <a:pt x="7478019" y="4829919"/>
                  <a:pt x="7482403" y="4825534"/>
                  <a:pt x="7487803" y="4825534"/>
                </a:cubicBezTo>
                <a:close/>
                <a:moveTo>
                  <a:pt x="7246575" y="4825534"/>
                </a:moveTo>
                <a:cubicBezTo>
                  <a:pt x="7251975" y="4825534"/>
                  <a:pt x="7256359" y="4829856"/>
                  <a:pt x="7256359" y="4835258"/>
                </a:cubicBezTo>
                <a:cubicBezTo>
                  <a:pt x="7256359" y="4840660"/>
                  <a:pt x="7251912" y="4845045"/>
                  <a:pt x="7246575" y="4845045"/>
                </a:cubicBezTo>
                <a:cubicBezTo>
                  <a:pt x="7241238" y="4845045"/>
                  <a:pt x="7236855" y="4840596"/>
                  <a:pt x="7236855" y="4835258"/>
                </a:cubicBezTo>
                <a:cubicBezTo>
                  <a:pt x="7236855" y="4829919"/>
                  <a:pt x="7241175" y="4825534"/>
                  <a:pt x="7246575" y="4825534"/>
                </a:cubicBezTo>
                <a:close/>
                <a:moveTo>
                  <a:pt x="7005346" y="4825534"/>
                </a:moveTo>
                <a:cubicBezTo>
                  <a:pt x="7010746" y="4825534"/>
                  <a:pt x="7015130" y="4829856"/>
                  <a:pt x="7015130" y="4835258"/>
                </a:cubicBezTo>
                <a:cubicBezTo>
                  <a:pt x="7015130" y="4840660"/>
                  <a:pt x="7010683" y="4845045"/>
                  <a:pt x="7005346" y="4845045"/>
                </a:cubicBezTo>
                <a:cubicBezTo>
                  <a:pt x="7000009" y="4845045"/>
                  <a:pt x="6995626" y="4840596"/>
                  <a:pt x="6995626" y="4835258"/>
                </a:cubicBezTo>
                <a:cubicBezTo>
                  <a:pt x="6995626" y="4829919"/>
                  <a:pt x="6999946" y="4825534"/>
                  <a:pt x="7005346" y="4825534"/>
                </a:cubicBezTo>
                <a:close/>
                <a:moveTo>
                  <a:pt x="6764118" y="4825534"/>
                </a:moveTo>
                <a:cubicBezTo>
                  <a:pt x="6769518" y="4825534"/>
                  <a:pt x="6773902" y="4829856"/>
                  <a:pt x="6773902" y="4835258"/>
                </a:cubicBezTo>
                <a:cubicBezTo>
                  <a:pt x="6773902" y="4840660"/>
                  <a:pt x="6769518" y="4845045"/>
                  <a:pt x="6764118" y="4845045"/>
                </a:cubicBezTo>
                <a:cubicBezTo>
                  <a:pt x="6758718" y="4845045"/>
                  <a:pt x="6754335" y="4840596"/>
                  <a:pt x="6754335" y="4835258"/>
                </a:cubicBezTo>
                <a:cubicBezTo>
                  <a:pt x="6754335" y="4829919"/>
                  <a:pt x="6758718" y="4825534"/>
                  <a:pt x="6764118" y="4825534"/>
                </a:cubicBezTo>
                <a:close/>
                <a:moveTo>
                  <a:pt x="6522889" y="4825534"/>
                </a:moveTo>
                <a:cubicBezTo>
                  <a:pt x="6528225" y="4825534"/>
                  <a:pt x="6532610" y="4829856"/>
                  <a:pt x="6532610" y="4835258"/>
                </a:cubicBezTo>
                <a:cubicBezTo>
                  <a:pt x="6532610" y="4840660"/>
                  <a:pt x="6528289" y="4845045"/>
                  <a:pt x="6522889" y="4845045"/>
                </a:cubicBezTo>
                <a:cubicBezTo>
                  <a:pt x="6517489" y="4845045"/>
                  <a:pt x="6513105" y="4840596"/>
                  <a:pt x="6513105" y="4835258"/>
                </a:cubicBezTo>
                <a:cubicBezTo>
                  <a:pt x="6513105" y="4829919"/>
                  <a:pt x="6517489" y="4825534"/>
                  <a:pt x="6522889" y="4825534"/>
                </a:cubicBezTo>
                <a:close/>
                <a:moveTo>
                  <a:pt x="6281661" y="4825534"/>
                </a:moveTo>
                <a:cubicBezTo>
                  <a:pt x="6286997" y="4825534"/>
                  <a:pt x="6291381" y="4829856"/>
                  <a:pt x="6291381" y="4835258"/>
                </a:cubicBezTo>
                <a:cubicBezTo>
                  <a:pt x="6291381" y="4840660"/>
                  <a:pt x="6287061" y="4845045"/>
                  <a:pt x="6281661" y="4845045"/>
                </a:cubicBezTo>
                <a:cubicBezTo>
                  <a:pt x="6276261" y="4845045"/>
                  <a:pt x="6271877" y="4840596"/>
                  <a:pt x="6271877" y="4835258"/>
                </a:cubicBezTo>
                <a:cubicBezTo>
                  <a:pt x="6271877" y="4829919"/>
                  <a:pt x="6276261" y="4825534"/>
                  <a:pt x="6281661" y="4825534"/>
                </a:cubicBezTo>
                <a:close/>
                <a:moveTo>
                  <a:pt x="6040432" y="4825534"/>
                </a:moveTo>
                <a:cubicBezTo>
                  <a:pt x="6045832" y="4825534"/>
                  <a:pt x="6050216" y="4829856"/>
                  <a:pt x="6050216" y="4835258"/>
                </a:cubicBezTo>
                <a:cubicBezTo>
                  <a:pt x="6050216" y="4840660"/>
                  <a:pt x="6045769" y="4845045"/>
                  <a:pt x="6040432" y="4845045"/>
                </a:cubicBezTo>
                <a:cubicBezTo>
                  <a:pt x="6035095" y="4845045"/>
                  <a:pt x="6030712" y="4840596"/>
                  <a:pt x="6030712" y="4835258"/>
                </a:cubicBezTo>
                <a:cubicBezTo>
                  <a:pt x="6030712" y="4829919"/>
                  <a:pt x="6035032" y="4825534"/>
                  <a:pt x="6040432" y="4825534"/>
                </a:cubicBezTo>
                <a:close/>
                <a:moveTo>
                  <a:pt x="5799205" y="4825534"/>
                </a:moveTo>
                <a:cubicBezTo>
                  <a:pt x="5804606" y="4825534"/>
                  <a:pt x="5808989" y="4829856"/>
                  <a:pt x="5808989" y="4835258"/>
                </a:cubicBezTo>
                <a:cubicBezTo>
                  <a:pt x="5808989" y="4840660"/>
                  <a:pt x="5804542" y="4845045"/>
                  <a:pt x="5799205" y="4845045"/>
                </a:cubicBezTo>
                <a:cubicBezTo>
                  <a:pt x="5793870" y="4845045"/>
                  <a:pt x="5789486" y="4840596"/>
                  <a:pt x="5789486" y="4835258"/>
                </a:cubicBezTo>
                <a:cubicBezTo>
                  <a:pt x="5789486" y="4829919"/>
                  <a:pt x="5793806" y="4825534"/>
                  <a:pt x="5799205" y="4825534"/>
                </a:cubicBezTo>
                <a:close/>
                <a:moveTo>
                  <a:pt x="5557991" y="4825534"/>
                </a:moveTo>
                <a:cubicBezTo>
                  <a:pt x="5563392" y="4825534"/>
                  <a:pt x="5567774" y="4829856"/>
                  <a:pt x="5567774" y="4835258"/>
                </a:cubicBezTo>
                <a:cubicBezTo>
                  <a:pt x="5567774" y="4840660"/>
                  <a:pt x="5563392" y="4845045"/>
                  <a:pt x="5557991" y="4845045"/>
                </a:cubicBezTo>
                <a:cubicBezTo>
                  <a:pt x="5552592" y="4845045"/>
                  <a:pt x="5548208" y="4840596"/>
                  <a:pt x="5548208" y="4835258"/>
                </a:cubicBezTo>
                <a:cubicBezTo>
                  <a:pt x="5548208" y="4829919"/>
                  <a:pt x="5552592" y="4825534"/>
                  <a:pt x="5557991" y="4825534"/>
                </a:cubicBezTo>
                <a:close/>
                <a:moveTo>
                  <a:pt x="5316710" y="4825534"/>
                </a:moveTo>
                <a:cubicBezTo>
                  <a:pt x="5322044" y="4825534"/>
                  <a:pt x="5326429" y="4829856"/>
                  <a:pt x="5326429" y="4835258"/>
                </a:cubicBezTo>
                <a:cubicBezTo>
                  <a:pt x="5326429" y="4840660"/>
                  <a:pt x="5322105" y="4845045"/>
                  <a:pt x="5316710" y="4845045"/>
                </a:cubicBezTo>
                <a:cubicBezTo>
                  <a:pt x="5311316" y="4845045"/>
                  <a:pt x="5306924" y="4840596"/>
                  <a:pt x="5306924" y="4835258"/>
                </a:cubicBezTo>
                <a:cubicBezTo>
                  <a:pt x="5306924" y="4829919"/>
                  <a:pt x="5311316" y="4825534"/>
                  <a:pt x="5316710" y="4825534"/>
                </a:cubicBezTo>
                <a:close/>
                <a:moveTo>
                  <a:pt x="5075486" y="4825534"/>
                </a:moveTo>
                <a:cubicBezTo>
                  <a:pt x="5080820" y="4825534"/>
                  <a:pt x="5085202" y="4829856"/>
                  <a:pt x="5085202" y="4835258"/>
                </a:cubicBezTo>
                <a:cubicBezTo>
                  <a:pt x="5085202" y="4840660"/>
                  <a:pt x="5080885" y="4845045"/>
                  <a:pt x="5075486" y="4845045"/>
                </a:cubicBezTo>
                <a:cubicBezTo>
                  <a:pt x="5070087" y="4845045"/>
                  <a:pt x="5065705" y="4840596"/>
                  <a:pt x="5065705" y="4835258"/>
                </a:cubicBezTo>
                <a:cubicBezTo>
                  <a:pt x="5065705" y="4829919"/>
                  <a:pt x="5070087" y="4825534"/>
                  <a:pt x="5075486" y="4825534"/>
                </a:cubicBezTo>
                <a:close/>
                <a:moveTo>
                  <a:pt x="4834252" y="4825534"/>
                </a:moveTo>
                <a:cubicBezTo>
                  <a:pt x="4839658" y="4825534"/>
                  <a:pt x="4844040" y="4829856"/>
                  <a:pt x="4844040" y="4835258"/>
                </a:cubicBezTo>
                <a:cubicBezTo>
                  <a:pt x="4844040" y="4840660"/>
                  <a:pt x="4839595" y="4845045"/>
                  <a:pt x="4834252" y="4845045"/>
                </a:cubicBezTo>
                <a:cubicBezTo>
                  <a:pt x="4828917" y="4845045"/>
                  <a:pt x="4824534" y="4840596"/>
                  <a:pt x="4824534" y="4835258"/>
                </a:cubicBezTo>
                <a:cubicBezTo>
                  <a:pt x="4824534" y="4829919"/>
                  <a:pt x="4828853" y="4825534"/>
                  <a:pt x="4834252" y="4825534"/>
                </a:cubicBezTo>
                <a:close/>
                <a:moveTo>
                  <a:pt x="4593019" y="4825534"/>
                </a:moveTo>
                <a:cubicBezTo>
                  <a:pt x="4598416" y="4825534"/>
                  <a:pt x="4602795" y="4829856"/>
                  <a:pt x="4602795" y="4835258"/>
                </a:cubicBezTo>
                <a:cubicBezTo>
                  <a:pt x="4602795" y="4840660"/>
                  <a:pt x="4598353" y="4845045"/>
                  <a:pt x="4593019" y="4845045"/>
                </a:cubicBezTo>
                <a:cubicBezTo>
                  <a:pt x="4587686" y="4845045"/>
                  <a:pt x="4583304" y="4840596"/>
                  <a:pt x="4583304" y="4835258"/>
                </a:cubicBezTo>
                <a:cubicBezTo>
                  <a:pt x="4583304" y="4829919"/>
                  <a:pt x="4587622" y="4825534"/>
                  <a:pt x="4593019" y="4825534"/>
                </a:cubicBezTo>
                <a:close/>
                <a:moveTo>
                  <a:pt x="4351806" y="4825534"/>
                </a:moveTo>
                <a:cubicBezTo>
                  <a:pt x="4357195" y="4825534"/>
                  <a:pt x="4361580" y="4829856"/>
                  <a:pt x="4361580" y="4835258"/>
                </a:cubicBezTo>
                <a:cubicBezTo>
                  <a:pt x="4361580" y="4840660"/>
                  <a:pt x="4357195" y="4845045"/>
                  <a:pt x="4351806" y="4845045"/>
                </a:cubicBezTo>
                <a:cubicBezTo>
                  <a:pt x="4346397" y="4845045"/>
                  <a:pt x="4342006" y="4840596"/>
                  <a:pt x="4342006" y="4835258"/>
                </a:cubicBezTo>
                <a:cubicBezTo>
                  <a:pt x="4342006" y="4829919"/>
                  <a:pt x="4346397" y="4825534"/>
                  <a:pt x="4351806" y="4825534"/>
                </a:cubicBezTo>
                <a:close/>
                <a:moveTo>
                  <a:pt x="4110581" y="4825534"/>
                </a:moveTo>
                <a:cubicBezTo>
                  <a:pt x="4115986" y="4825534"/>
                  <a:pt x="4120362" y="4829856"/>
                  <a:pt x="4120362" y="4835258"/>
                </a:cubicBezTo>
                <a:cubicBezTo>
                  <a:pt x="4120362" y="4840660"/>
                  <a:pt x="4115986" y="4845045"/>
                  <a:pt x="4110581" y="4845045"/>
                </a:cubicBezTo>
                <a:cubicBezTo>
                  <a:pt x="4105180" y="4845045"/>
                  <a:pt x="4100799" y="4840596"/>
                  <a:pt x="4100799" y="4835258"/>
                </a:cubicBezTo>
                <a:cubicBezTo>
                  <a:pt x="4100799" y="4829919"/>
                  <a:pt x="4105180" y="4825534"/>
                  <a:pt x="4110581" y="4825534"/>
                </a:cubicBezTo>
                <a:close/>
                <a:moveTo>
                  <a:pt x="3869431" y="4825534"/>
                </a:moveTo>
                <a:cubicBezTo>
                  <a:pt x="3874765" y="4825534"/>
                  <a:pt x="3879151" y="4829856"/>
                  <a:pt x="3879151" y="4835258"/>
                </a:cubicBezTo>
                <a:cubicBezTo>
                  <a:pt x="3879151" y="4840660"/>
                  <a:pt x="3874828" y="4845045"/>
                  <a:pt x="3869431" y="4845045"/>
                </a:cubicBezTo>
                <a:cubicBezTo>
                  <a:pt x="3864032" y="4845045"/>
                  <a:pt x="3859648" y="4840596"/>
                  <a:pt x="3859648" y="4835258"/>
                </a:cubicBezTo>
                <a:cubicBezTo>
                  <a:pt x="3859648" y="4829919"/>
                  <a:pt x="3864032" y="4825534"/>
                  <a:pt x="3869431" y="4825534"/>
                </a:cubicBezTo>
                <a:close/>
                <a:moveTo>
                  <a:pt x="3628212" y="4825534"/>
                </a:moveTo>
                <a:cubicBezTo>
                  <a:pt x="3633533" y="4825534"/>
                  <a:pt x="3637936" y="4829856"/>
                  <a:pt x="3637936" y="4835258"/>
                </a:cubicBezTo>
                <a:cubicBezTo>
                  <a:pt x="3637936" y="4840660"/>
                  <a:pt x="3633597" y="4845045"/>
                  <a:pt x="3628212" y="4845045"/>
                </a:cubicBezTo>
                <a:cubicBezTo>
                  <a:pt x="3622815" y="4845045"/>
                  <a:pt x="3618432" y="4840596"/>
                  <a:pt x="3618432" y="4835258"/>
                </a:cubicBezTo>
                <a:cubicBezTo>
                  <a:pt x="3618432" y="4829919"/>
                  <a:pt x="3622815" y="4825534"/>
                  <a:pt x="3628212" y="4825534"/>
                </a:cubicBezTo>
                <a:close/>
                <a:moveTo>
                  <a:pt x="3386959" y="4825534"/>
                </a:moveTo>
                <a:cubicBezTo>
                  <a:pt x="3392360" y="4825534"/>
                  <a:pt x="3396744" y="4829856"/>
                  <a:pt x="3396744" y="4835258"/>
                </a:cubicBezTo>
                <a:cubicBezTo>
                  <a:pt x="3396744" y="4840660"/>
                  <a:pt x="3392296" y="4845045"/>
                  <a:pt x="3386959" y="4845045"/>
                </a:cubicBezTo>
                <a:cubicBezTo>
                  <a:pt x="3381622" y="4845045"/>
                  <a:pt x="3377237" y="4840596"/>
                  <a:pt x="3377237" y="4835258"/>
                </a:cubicBezTo>
                <a:cubicBezTo>
                  <a:pt x="3377237" y="4829919"/>
                  <a:pt x="3381558" y="4825534"/>
                  <a:pt x="3386959" y="4825534"/>
                </a:cubicBezTo>
                <a:close/>
                <a:moveTo>
                  <a:pt x="3145752" y="4825534"/>
                </a:moveTo>
                <a:cubicBezTo>
                  <a:pt x="3151151" y="4825534"/>
                  <a:pt x="3155534" y="4829856"/>
                  <a:pt x="3155534" y="4835258"/>
                </a:cubicBezTo>
                <a:cubicBezTo>
                  <a:pt x="3155534" y="4840660"/>
                  <a:pt x="3151087" y="4845045"/>
                  <a:pt x="3145752" y="4845045"/>
                </a:cubicBezTo>
                <a:cubicBezTo>
                  <a:pt x="3140417" y="4845045"/>
                  <a:pt x="3136033" y="4840596"/>
                  <a:pt x="3136033" y="4835258"/>
                </a:cubicBezTo>
                <a:cubicBezTo>
                  <a:pt x="3136033" y="4829919"/>
                  <a:pt x="3140352" y="4825534"/>
                  <a:pt x="3145752" y="4825534"/>
                </a:cubicBezTo>
                <a:close/>
                <a:moveTo>
                  <a:pt x="2904574" y="4825534"/>
                </a:moveTo>
                <a:cubicBezTo>
                  <a:pt x="2909973" y="4825534"/>
                  <a:pt x="2914356" y="4829856"/>
                  <a:pt x="2914356" y="4835258"/>
                </a:cubicBezTo>
                <a:cubicBezTo>
                  <a:pt x="2914356" y="4840660"/>
                  <a:pt x="2909973" y="4845045"/>
                  <a:pt x="2904574" y="4845045"/>
                </a:cubicBezTo>
                <a:cubicBezTo>
                  <a:pt x="2899175" y="4845045"/>
                  <a:pt x="2894792" y="4840596"/>
                  <a:pt x="2894792" y="4835258"/>
                </a:cubicBezTo>
                <a:cubicBezTo>
                  <a:pt x="2894792" y="4829919"/>
                  <a:pt x="2899175" y="4825534"/>
                  <a:pt x="2904574" y="4825534"/>
                </a:cubicBezTo>
                <a:close/>
                <a:moveTo>
                  <a:pt x="2663275" y="4825534"/>
                </a:moveTo>
                <a:cubicBezTo>
                  <a:pt x="2668613" y="4825534"/>
                  <a:pt x="2673000" y="4829856"/>
                  <a:pt x="2673000" y="4835258"/>
                </a:cubicBezTo>
                <a:cubicBezTo>
                  <a:pt x="2673000" y="4840660"/>
                  <a:pt x="2668677" y="4845045"/>
                  <a:pt x="2663275" y="4845045"/>
                </a:cubicBezTo>
                <a:cubicBezTo>
                  <a:pt x="2657877" y="4845045"/>
                  <a:pt x="2653493" y="4840596"/>
                  <a:pt x="2653493" y="4835258"/>
                </a:cubicBezTo>
                <a:cubicBezTo>
                  <a:pt x="2653493" y="4829919"/>
                  <a:pt x="2657877" y="4825534"/>
                  <a:pt x="2663275" y="4825534"/>
                </a:cubicBezTo>
                <a:close/>
                <a:moveTo>
                  <a:pt x="2422039" y="4825534"/>
                </a:moveTo>
                <a:cubicBezTo>
                  <a:pt x="2427372" y="4825534"/>
                  <a:pt x="2431755" y="4829856"/>
                  <a:pt x="2431755" y="4835258"/>
                </a:cubicBezTo>
                <a:cubicBezTo>
                  <a:pt x="2431755" y="4840660"/>
                  <a:pt x="2427436" y="4845045"/>
                  <a:pt x="2422039" y="4845045"/>
                </a:cubicBezTo>
                <a:cubicBezTo>
                  <a:pt x="2416641" y="4845045"/>
                  <a:pt x="2412258" y="4840596"/>
                  <a:pt x="2412258" y="4835258"/>
                </a:cubicBezTo>
                <a:cubicBezTo>
                  <a:pt x="2412258" y="4829919"/>
                  <a:pt x="2416641" y="4825534"/>
                  <a:pt x="2422039" y="4825534"/>
                </a:cubicBezTo>
                <a:close/>
                <a:moveTo>
                  <a:pt x="2180796" y="4825534"/>
                </a:moveTo>
                <a:cubicBezTo>
                  <a:pt x="2186202" y="4825534"/>
                  <a:pt x="2190581" y="4829856"/>
                  <a:pt x="2190581" y="4835258"/>
                </a:cubicBezTo>
                <a:cubicBezTo>
                  <a:pt x="2190581" y="4840660"/>
                  <a:pt x="2186136" y="4845045"/>
                  <a:pt x="2180796" y="4845045"/>
                </a:cubicBezTo>
                <a:cubicBezTo>
                  <a:pt x="2175475" y="4845045"/>
                  <a:pt x="2171085" y="4840596"/>
                  <a:pt x="2171085" y="4835258"/>
                </a:cubicBezTo>
                <a:cubicBezTo>
                  <a:pt x="2171085" y="4829919"/>
                  <a:pt x="2175412" y="4825534"/>
                  <a:pt x="2180796" y="4825534"/>
                </a:cubicBezTo>
                <a:close/>
                <a:moveTo>
                  <a:pt x="1939583" y="4825534"/>
                </a:moveTo>
                <a:cubicBezTo>
                  <a:pt x="1944982" y="4825534"/>
                  <a:pt x="1949366" y="4829856"/>
                  <a:pt x="1949366" y="4835258"/>
                </a:cubicBezTo>
                <a:cubicBezTo>
                  <a:pt x="1949366" y="4840660"/>
                  <a:pt x="1944920" y="4845045"/>
                  <a:pt x="1939583" y="4845045"/>
                </a:cubicBezTo>
                <a:cubicBezTo>
                  <a:pt x="1934247" y="4845045"/>
                  <a:pt x="1929861" y="4840596"/>
                  <a:pt x="1929861" y="4835258"/>
                </a:cubicBezTo>
                <a:cubicBezTo>
                  <a:pt x="1929861" y="4829919"/>
                  <a:pt x="1934184" y="4825534"/>
                  <a:pt x="1939583" y="4825534"/>
                </a:cubicBezTo>
                <a:close/>
                <a:moveTo>
                  <a:pt x="1698333" y="4825534"/>
                </a:moveTo>
                <a:cubicBezTo>
                  <a:pt x="1703734" y="4825534"/>
                  <a:pt x="1708118" y="4829856"/>
                  <a:pt x="1708118" y="4835258"/>
                </a:cubicBezTo>
                <a:cubicBezTo>
                  <a:pt x="1708118" y="4840660"/>
                  <a:pt x="1703734" y="4845045"/>
                  <a:pt x="1698333" y="4845045"/>
                </a:cubicBezTo>
                <a:cubicBezTo>
                  <a:pt x="1692931" y="4845045"/>
                  <a:pt x="1688548" y="4840596"/>
                  <a:pt x="1688548" y="4835258"/>
                </a:cubicBezTo>
                <a:cubicBezTo>
                  <a:pt x="1688548" y="4829919"/>
                  <a:pt x="1692931" y="4825534"/>
                  <a:pt x="1698333" y="4825534"/>
                </a:cubicBezTo>
                <a:close/>
                <a:moveTo>
                  <a:pt x="1457108" y="4825534"/>
                </a:moveTo>
                <a:cubicBezTo>
                  <a:pt x="1462444" y="4825534"/>
                  <a:pt x="1466828" y="4829856"/>
                  <a:pt x="1466828" y="4835258"/>
                </a:cubicBezTo>
                <a:cubicBezTo>
                  <a:pt x="1466828" y="4840660"/>
                  <a:pt x="1462508" y="4845045"/>
                  <a:pt x="1457108" y="4845045"/>
                </a:cubicBezTo>
                <a:cubicBezTo>
                  <a:pt x="1451708" y="4845045"/>
                  <a:pt x="1447324" y="4840596"/>
                  <a:pt x="1447324" y="4835258"/>
                </a:cubicBezTo>
                <a:cubicBezTo>
                  <a:pt x="1447324" y="4829919"/>
                  <a:pt x="1451708" y="4825534"/>
                  <a:pt x="1457108" y="4825534"/>
                </a:cubicBezTo>
                <a:close/>
                <a:moveTo>
                  <a:pt x="1215887" y="4825534"/>
                </a:moveTo>
                <a:cubicBezTo>
                  <a:pt x="1221287" y="4825534"/>
                  <a:pt x="1225671" y="4829856"/>
                  <a:pt x="1225671" y="4835258"/>
                </a:cubicBezTo>
                <a:cubicBezTo>
                  <a:pt x="1225671" y="4840660"/>
                  <a:pt x="1221224" y="4845045"/>
                  <a:pt x="1215887" y="4845045"/>
                </a:cubicBezTo>
                <a:cubicBezTo>
                  <a:pt x="1210551" y="4845045"/>
                  <a:pt x="1206167" y="4840596"/>
                  <a:pt x="1206167" y="4835258"/>
                </a:cubicBezTo>
                <a:cubicBezTo>
                  <a:pt x="1206167" y="4829919"/>
                  <a:pt x="1210487" y="4825534"/>
                  <a:pt x="1215887" y="4825534"/>
                </a:cubicBezTo>
                <a:close/>
                <a:moveTo>
                  <a:pt x="974667" y="4825534"/>
                </a:moveTo>
                <a:cubicBezTo>
                  <a:pt x="980067" y="4825534"/>
                  <a:pt x="984450" y="4829856"/>
                  <a:pt x="984450" y="4835258"/>
                </a:cubicBezTo>
                <a:cubicBezTo>
                  <a:pt x="984450" y="4840660"/>
                  <a:pt x="980003" y="4845045"/>
                  <a:pt x="974667" y="4845045"/>
                </a:cubicBezTo>
                <a:cubicBezTo>
                  <a:pt x="969331" y="4845045"/>
                  <a:pt x="964947" y="4840596"/>
                  <a:pt x="964947" y="4835258"/>
                </a:cubicBezTo>
                <a:cubicBezTo>
                  <a:pt x="964947" y="4829919"/>
                  <a:pt x="969267" y="4825534"/>
                  <a:pt x="974667" y="4825534"/>
                </a:cubicBezTo>
                <a:close/>
                <a:moveTo>
                  <a:pt x="733447" y="4825534"/>
                </a:moveTo>
                <a:cubicBezTo>
                  <a:pt x="738783" y="4825534"/>
                  <a:pt x="743167" y="4829856"/>
                  <a:pt x="743167" y="4835258"/>
                </a:cubicBezTo>
                <a:cubicBezTo>
                  <a:pt x="743167" y="4840660"/>
                  <a:pt x="738847" y="4845045"/>
                  <a:pt x="733447" y="4845045"/>
                </a:cubicBezTo>
                <a:cubicBezTo>
                  <a:pt x="728047" y="4845045"/>
                  <a:pt x="723663" y="4840596"/>
                  <a:pt x="723663" y="4835258"/>
                </a:cubicBezTo>
                <a:cubicBezTo>
                  <a:pt x="723663" y="4829919"/>
                  <a:pt x="728047" y="4825534"/>
                  <a:pt x="733447" y="4825534"/>
                </a:cubicBezTo>
                <a:close/>
                <a:moveTo>
                  <a:pt x="492226" y="4825534"/>
                </a:moveTo>
                <a:cubicBezTo>
                  <a:pt x="497562" y="4825534"/>
                  <a:pt x="501946" y="4829856"/>
                  <a:pt x="501946" y="4835258"/>
                </a:cubicBezTo>
                <a:cubicBezTo>
                  <a:pt x="501946" y="4840660"/>
                  <a:pt x="497626" y="4845045"/>
                  <a:pt x="492226" y="4845045"/>
                </a:cubicBezTo>
                <a:cubicBezTo>
                  <a:pt x="486826" y="4845045"/>
                  <a:pt x="482442" y="4840596"/>
                  <a:pt x="482442" y="4835258"/>
                </a:cubicBezTo>
                <a:cubicBezTo>
                  <a:pt x="482442" y="4829919"/>
                  <a:pt x="486826" y="4825534"/>
                  <a:pt x="492226" y="4825534"/>
                </a:cubicBezTo>
                <a:close/>
                <a:moveTo>
                  <a:pt x="251006" y="4825534"/>
                </a:moveTo>
                <a:cubicBezTo>
                  <a:pt x="256406" y="4825534"/>
                  <a:pt x="260790" y="4829856"/>
                  <a:pt x="260790" y="4835258"/>
                </a:cubicBezTo>
                <a:cubicBezTo>
                  <a:pt x="260790" y="4840660"/>
                  <a:pt x="256343" y="4845045"/>
                  <a:pt x="251006" y="4845045"/>
                </a:cubicBezTo>
                <a:cubicBezTo>
                  <a:pt x="245670" y="4845045"/>
                  <a:pt x="241287" y="4840596"/>
                  <a:pt x="241287" y="4835258"/>
                </a:cubicBezTo>
                <a:cubicBezTo>
                  <a:pt x="241287" y="4829919"/>
                  <a:pt x="245607" y="4825534"/>
                  <a:pt x="251006" y="4825534"/>
                </a:cubicBezTo>
                <a:close/>
                <a:moveTo>
                  <a:pt x="9723" y="4825534"/>
                </a:moveTo>
                <a:cubicBezTo>
                  <a:pt x="15123" y="4825534"/>
                  <a:pt x="19507" y="4829856"/>
                  <a:pt x="19507" y="4835258"/>
                </a:cubicBezTo>
                <a:cubicBezTo>
                  <a:pt x="19507" y="4840660"/>
                  <a:pt x="15060" y="4845045"/>
                  <a:pt x="9723" y="4845045"/>
                </a:cubicBezTo>
                <a:cubicBezTo>
                  <a:pt x="4387" y="4845045"/>
                  <a:pt x="3" y="4840596"/>
                  <a:pt x="3" y="4835258"/>
                </a:cubicBezTo>
                <a:cubicBezTo>
                  <a:pt x="3" y="4829919"/>
                  <a:pt x="4323" y="4825534"/>
                  <a:pt x="9723" y="4825534"/>
                </a:cubicBezTo>
                <a:close/>
                <a:moveTo>
                  <a:pt x="11820259" y="4584219"/>
                </a:moveTo>
                <a:cubicBezTo>
                  <a:pt x="11825659" y="4584219"/>
                  <a:pt x="11830043" y="4588668"/>
                  <a:pt x="11830043" y="4594006"/>
                </a:cubicBezTo>
                <a:cubicBezTo>
                  <a:pt x="11830043" y="4599345"/>
                  <a:pt x="11825596" y="4603730"/>
                  <a:pt x="11820259" y="4603730"/>
                </a:cubicBezTo>
                <a:cubicBezTo>
                  <a:pt x="11814922" y="4603730"/>
                  <a:pt x="11810539" y="4599409"/>
                  <a:pt x="11810539" y="4594006"/>
                </a:cubicBezTo>
                <a:cubicBezTo>
                  <a:pt x="11810539" y="4588604"/>
                  <a:pt x="11814859" y="4584219"/>
                  <a:pt x="11820259" y="4584219"/>
                </a:cubicBezTo>
                <a:close/>
                <a:moveTo>
                  <a:pt x="11579030" y="4584219"/>
                </a:moveTo>
                <a:cubicBezTo>
                  <a:pt x="11584430" y="4584219"/>
                  <a:pt x="11588815" y="4588668"/>
                  <a:pt x="11588815" y="4594006"/>
                </a:cubicBezTo>
                <a:cubicBezTo>
                  <a:pt x="11588815" y="4599345"/>
                  <a:pt x="11584367" y="4603730"/>
                  <a:pt x="11579030" y="4603730"/>
                </a:cubicBezTo>
                <a:cubicBezTo>
                  <a:pt x="11573694" y="4603730"/>
                  <a:pt x="11569310" y="4599409"/>
                  <a:pt x="11569310" y="4594006"/>
                </a:cubicBezTo>
                <a:cubicBezTo>
                  <a:pt x="11569310" y="4588604"/>
                  <a:pt x="11573630" y="4584219"/>
                  <a:pt x="11579030" y="4584219"/>
                </a:cubicBezTo>
                <a:close/>
                <a:moveTo>
                  <a:pt x="11337802" y="4584219"/>
                </a:moveTo>
                <a:cubicBezTo>
                  <a:pt x="11343202" y="4584219"/>
                  <a:pt x="11347587" y="4588668"/>
                  <a:pt x="11347587" y="4594006"/>
                </a:cubicBezTo>
                <a:cubicBezTo>
                  <a:pt x="11347587" y="4599345"/>
                  <a:pt x="11343139" y="4603730"/>
                  <a:pt x="11337802" y="4603730"/>
                </a:cubicBezTo>
                <a:cubicBezTo>
                  <a:pt x="11332466" y="4603730"/>
                  <a:pt x="11328082" y="4599409"/>
                  <a:pt x="11328082" y="4594006"/>
                </a:cubicBezTo>
                <a:cubicBezTo>
                  <a:pt x="11328082" y="4588604"/>
                  <a:pt x="11332402" y="4584219"/>
                  <a:pt x="11337802" y="4584219"/>
                </a:cubicBezTo>
                <a:close/>
                <a:moveTo>
                  <a:pt x="11096574" y="4584219"/>
                </a:moveTo>
                <a:cubicBezTo>
                  <a:pt x="11101910" y="4584219"/>
                  <a:pt x="11106294" y="4588668"/>
                  <a:pt x="11106294" y="4594006"/>
                </a:cubicBezTo>
                <a:cubicBezTo>
                  <a:pt x="11106294" y="4599345"/>
                  <a:pt x="11101974" y="4603730"/>
                  <a:pt x="11096574" y="4603730"/>
                </a:cubicBezTo>
                <a:cubicBezTo>
                  <a:pt x="11091174" y="4603730"/>
                  <a:pt x="11086790" y="4599409"/>
                  <a:pt x="11086790" y="4594006"/>
                </a:cubicBezTo>
                <a:cubicBezTo>
                  <a:pt x="11086790" y="4588604"/>
                  <a:pt x="11091174" y="4584219"/>
                  <a:pt x="11096574" y="4584219"/>
                </a:cubicBezTo>
                <a:close/>
                <a:moveTo>
                  <a:pt x="10855345" y="4584219"/>
                </a:moveTo>
                <a:cubicBezTo>
                  <a:pt x="10860682" y="4584219"/>
                  <a:pt x="10865065" y="4588668"/>
                  <a:pt x="10865065" y="4594006"/>
                </a:cubicBezTo>
                <a:cubicBezTo>
                  <a:pt x="10865065" y="4599345"/>
                  <a:pt x="10860682" y="4603730"/>
                  <a:pt x="10855345" y="4603730"/>
                </a:cubicBezTo>
                <a:cubicBezTo>
                  <a:pt x="10850008" y="4603730"/>
                  <a:pt x="10845625" y="4599409"/>
                  <a:pt x="10845625" y="4594006"/>
                </a:cubicBezTo>
                <a:cubicBezTo>
                  <a:pt x="10845625" y="4588604"/>
                  <a:pt x="10849945" y="4584219"/>
                  <a:pt x="10855345" y="4584219"/>
                </a:cubicBezTo>
                <a:close/>
                <a:moveTo>
                  <a:pt x="10614116" y="4584219"/>
                </a:moveTo>
                <a:cubicBezTo>
                  <a:pt x="10619516" y="4584219"/>
                  <a:pt x="10623901" y="4588668"/>
                  <a:pt x="10623901" y="4594006"/>
                </a:cubicBezTo>
                <a:cubicBezTo>
                  <a:pt x="10623901" y="4599345"/>
                  <a:pt x="10619454" y="4603730"/>
                  <a:pt x="10614116" y="4603730"/>
                </a:cubicBezTo>
                <a:cubicBezTo>
                  <a:pt x="10608780" y="4603730"/>
                  <a:pt x="10604396" y="4599409"/>
                  <a:pt x="10604396" y="4594006"/>
                </a:cubicBezTo>
                <a:cubicBezTo>
                  <a:pt x="10604396" y="4588604"/>
                  <a:pt x="10608716" y="4584219"/>
                  <a:pt x="10614116" y="4584219"/>
                </a:cubicBezTo>
                <a:close/>
                <a:moveTo>
                  <a:pt x="10372888" y="4584219"/>
                </a:moveTo>
                <a:cubicBezTo>
                  <a:pt x="10378288" y="4584219"/>
                  <a:pt x="10382673" y="4588668"/>
                  <a:pt x="10382673" y="4594006"/>
                </a:cubicBezTo>
                <a:cubicBezTo>
                  <a:pt x="10382673" y="4599345"/>
                  <a:pt x="10378225" y="4603730"/>
                  <a:pt x="10372888" y="4603730"/>
                </a:cubicBezTo>
                <a:cubicBezTo>
                  <a:pt x="10367552" y="4603730"/>
                  <a:pt x="10363168" y="4599409"/>
                  <a:pt x="10363168" y="4594006"/>
                </a:cubicBezTo>
                <a:cubicBezTo>
                  <a:pt x="10363168" y="4588604"/>
                  <a:pt x="10367488" y="4584219"/>
                  <a:pt x="10372888" y="4584219"/>
                </a:cubicBezTo>
                <a:close/>
                <a:moveTo>
                  <a:pt x="10131660" y="4584219"/>
                </a:moveTo>
                <a:cubicBezTo>
                  <a:pt x="10137060" y="4584219"/>
                  <a:pt x="10141444" y="4588668"/>
                  <a:pt x="10141444" y="4594006"/>
                </a:cubicBezTo>
                <a:cubicBezTo>
                  <a:pt x="10141444" y="4599345"/>
                  <a:pt x="10136997" y="4603730"/>
                  <a:pt x="10131660" y="4603730"/>
                </a:cubicBezTo>
                <a:cubicBezTo>
                  <a:pt x="10126323" y="4603730"/>
                  <a:pt x="10121940" y="4599409"/>
                  <a:pt x="10121940" y="4594006"/>
                </a:cubicBezTo>
                <a:cubicBezTo>
                  <a:pt x="10121940" y="4588604"/>
                  <a:pt x="10126260" y="4584219"/>
                  <a:pt x="10131660" y="4584219"/>
                </a:cubicBezTo>
                <a:close/>
                <a:moveTo>
                  <a:pt x="9890432" y="4584219"/>
                </a:moveTo>
                <a:cubicBezTo>
                  <a:pt x="9895768" y="4584219"/>
                  <a:pt x="9900152" y="4588668"/>
                  <a:pt x="9900152" y="4594006"/>
                </a:cubicBezTo>
                <a:cubicBezTo>
                  <a:pt x="9900152" y="4599345"/>
                  <a:pt x="9895832" y="4603730"/>
                  <a:pt x="9890432" y="4603730"/>
                </a:cubicBezTo>
                <a:cubicBezTo>
                  <a:pt x="9885031" y="4603730"/>
                  <a:pt x="9880648" y="4599409"/>
                  <a:pt x="9880648" y="4594006"/>
                </a:cubicBezTo>
                <a:cubicBezTo>
                  <a:pt x="9880648" y="4588604"/>
                  <a:pt x="9885031" y="4584219"/>
                  <a:pt x="9890432" y="4584219"/>
                </a:cubicBezTo>
                <a:close/>
                <a:moveTo>
                  <a:pt x="9649203" y="4584219"/>
                </a:moveTo>
                <a:cubicBezTo>
                  <a:pt x="9654540" y="4584219"/>
                  <a:pt x="9658923" y="4588668"/>
                  <a:pt x="9658923" y="4594006"/>
                </a:cubicBezTo>
                <a:cubicBezTo>
                  <a:pt x="9658923" y="4599345"/>
                  <a:pt x="9654540" y="4603730"/>
                  <a:pt x="9649203" y="4603730"/>
                </a:cubicBezTo>
                <a:cubicBezTo>
                  <a:pt x="9643866" y="4603730"/>
                  <a:pt x="9639483" y="4599409"/>
                  <a:pt x="9639483" y="4594006"/>
                </a:cubicBezTo>
                <a:cubicBezTo>
                  <a:pt x="9639483" y="4588604"/>
                  <a:pt x="9643803" y="4584219"/>
                  <a:pt x="9649203" y="4584219"/>
                </a:cubicBezTo>
                <a:close/>
                <a:moveTo>
                  <a:pt x="9417695" y="4584219"/>
                </a:moveTo>
                <a:cubicBezTo>
                  <a:pt x="9423031" y="4584219"/>
                  <a:pt x="9427416" y="4588668"/>
                  <a:pt x="9427416" y="4594006"/>
                </a:cubicBezTo>
                <a:cubicBezTo>
                  <a:pt x="9427416" y="4599345"/>
                  <a:pt x="9423095" y="4603730"/>
                  <a:pt x="9417695" y="4603730"/>
                </a:cubicBezTo>
                <a:cubicBezTo>
                  <a:pt x="9412295" y="4603730"/>
                  <a:pt x="9407911" y="4599409"/>
                  <a:pt x="9407911" y="4594006"/>
                </a:cubicBezTo>
                <a:cubicBezTo>
                  <a:pt x="9407911" y="4588604"/>
                  <a:pt x="9412295" y="4584219"/>
                  <a:pt x="9417695" y="4584219"/>
                </a:cubicBezTo>
                <a:close/>
                <a:moveTo>
                  <a:pt x="9176467" y="4584219"/>
                </a:moveTo>
                <a:cubicBezTo>
                  <a:pt x="9181803" y="4584219"/>
                  <a:pt x="9186187" y="4588668"/>
                  <a:pt x="9186187" y="4594006"/>
                </a:cubicBezTo>
                <a:cubicBezTo>
                  <a:pt x="9186187" y="4599345"/>
                  <a:pt x="9181867" y="4603730"/>
                  <a:pt x="9176467" y="4603730"/>
                </a:cubicBezTo>
                <a:cubicBezTo>
                  <a:pt x="9171066" y="4603730"/>
                  <a:pt x="9166683" y="4599409"/>
                  <a:pt x="9166683" y="4594006"/>
                </a:cubicBezTo>
                <a:cubicBezTo>
                  <a:pt x="9166683" y="4588604"/>
                  <a:pt x="9171066" y="4584219"/>
                  <a:pt x="9176467" y="4584219"/>
                </a:cubicBezTo>
                <a:close/>
                <a:moveTo>
                  <a:pt x="8935237" y="4584219"/>
                </a:moveTo>
                <a:cubicBezTo>
                  <a:pt x="8940574" y="4584219"/>
                  <a:pt x="8944958" y="4588668"/>
                  <a:pt x="8944958" y="4594006"/>
                </a:cubicBezTo>
                <a:cubicBezTo>
                  <a:pt x="8944958" y="4599345"/>
                  <a:pt x="8940638" y="4603730"/>
                  <a:pt x="8935237" y="4603730"/>
                </a:cubicBezTo>
                <a:cubicBezTo>
                  <a:pt x="8929837" y="4603730"/>
                  <a:pt x="8925454" y="4599409"/>
                  <a:pt x="8925454" y="4594006"/>
                </a:cubicBezTo>
                <a:cubicBezTo>
                  <a:pt x="8925454" y="4588604"/>
                  <a:pt x="8929837" y="4584219"/>
                  <a:pt x="8935237" y="4584219"/>
                </a:cubicBezTo>
                <a:close/>
                <a:moveTo>
                  <a:pt x="8694009" y="4584219"/>
                </a:moveTo>
                <a:cubicBezTo>
                  <a:pt x="8699346" y="4584219"/>
                  <a:pt x="8703730" y="4588668"/>
                  <a:pt x="8703730" y="4594006"/>
                </a:cubicBezTo>
                <a:cubicBezTo>
                  <a:pt x="8703730" y="4599345"/>
                  <a:pt x="8699346" y="4603730"/>
                  <a:pt x="8694009" y="4603730"/>
                </a:cubicBezTo>
                <a:cubicBezTo>
                  <a:pt x="8688673" y="4603730"/>
                  <a:pt x="8684289" y="4599409"/>
                  <a:pt x="8684289" y="4594006"/>
                </a:cubicBezTo>
                <a:cubicBezTo>
                  <a:pt x="8684289" y="4588604"/>
                  <a:pt x="8688609" y="4584219"/>
                  <a:pt x="8694009" y="4584219"/>
                </a:cubicBezTo>
                <a:close/>
                <a:moveTo>
                  <a:pt x="8452781" y="4584219"/>
                </a:moveTo>
                <a:cubicBezTo>
                  <a:pt x="8458181" y="4584219"/>
                  <a:pt x="8462566" y="4588668"/>
                  <a:pt x="8462566" y="4594006"/>
                </a:cubicBezTo>
                <a:cubicBezTo>
                  <a:pt x="8462566" y="4599345"/>
                  <a:pt x="8458118" y="4603730"/>
                  <a:pt x="8452781" y="4603730"/>
                </a:cubicBezTo>
                <a:cubicBezTo>
                  <a:pt x="8447445" y="4603730"/>
                  <a:pt x="8443061" y="4599409"/>
                  <a:pt x="8443061" y="4594006"/>
                </a:cubicBezTo>
                <a:cubicBezTo>
                  <a:pt x="8443061" y="4588604"/>
                  <a:pt x="8447381" y="4584219"/>
                  <a:pt x="8452781" y="4584219"/>
                </a:cubicBezTo>
                <a:close/>
                <a:moveTo>
                  <a:pt x="8211553" y="4584219"/>
                </a:moveTo>
                <a:cubicBezTo>
                  <a:pt x="8216889" y="4584219"/>
                  <a:pt x="8221273" y="4588668"/>
                  <a:pt x="8221273" y="4594006"/>
                </a:cubicBezTo>
                <a:cubicBezTo>
                  <a:pt x="8221273" y="4599345"/>
                  <a:pt x="8216953" y="4603730"/>
                  <a:pt x="8211553" y="4603730"/>
                </a:cubicBezTo>
                <a:cubicBezTo>
                  <a:pt x="8206152" y="4603730"/>
                  <a:pt x="8201769" y="4599409"/>
                  <a:pt x="8201769" y="4594006"/>
                </a:cubicBezTo>
                <a:cubicBezTo>
                  <a:pt x="8201769" y="4588604"/>
                  <a:pt x="8206152" y="4584219"/>
                  <a:pt x="8211553" y="4584219"/>
                </a:cubicBezTo>
                <a:close/>
                <a:moveTo>
                  <a:pt x="7970260" y="4584219"/>
                </a:moveTo>
                <a:cubicBezTo>
                  <a:pt x="7975661" y="4584219"/>
                  <a:pt x="7980044" y="4588668"/>
                  <a:pt x="7980044" y="4594006"/>
                </a:cubicBezTo>
                <a:cubicBezTo>
                  <a:pt x="7980044" y="4599345"/>
                  <a:pt x="7975661" y="4603730"/>
                  <a:pt x="7970260" y="4603730"/>
                </a:cubicBezTo>
                <a:cubicBezTo>
                  <a:pt x="7964860" y="4603730"/>
                  <a:pt x="7960477" y="4599409"/>
                  <a:pt x="7960477" y="4594006"/>
                </a:cubicBezTo>
                <a:cubicBezTo>
                  <a:pt x="7960477" y="4588604"/>
                  <a:pt x="7964860" y="4584219"/>
                  <a:pt x="7970260" y="4584219"/>
                </a:cubicBezTo>
                <a:close/>
                <a:moveTo>
                  <a:pt x="7729032" y="4584219"/>
                </a:moveTo>
                <a:cubicBezTo>
                  <a:pt x="7734369" y="4584219"/>
                  <a:pt x="7738753" y="4588668"/>
                  <a:pt x="7738753" y="4594006"/>
                </a:cubicBezTo>
                <a:cubicBezTo>
                  <a:pt x="7738753" y="4599345"/>
                  <a:pt x="7734432" y="4603730"/>
                  <a:pt x="7729032" y="4603730"/>
                </a:cubicBezTo>
                <a:cubicBezTo>
                  <a:pt x="7723632" y="4603730"/>
                  <a:pt x="7719249" y="4599409"/>
                  <a:pt x="7719249" y="4594006"/>
                </a:cubicBezTo>
                <a:cubicBezTo>
                  <a:pt x="7719249" y="4588604"/>
                  <a:pt x="7723632" y="4584219"/>
                  <a:pt x="7729032" y="4584219"/>
                </a:cubicBezTo>
                <a:close/>
                <a:moveTo>
                  <a:pt x="7487803" y="4584219"/>
                </a:moveTo>
                <a:cubicBezTo>
                  <a:pt x="7493139" y="4584219"/>
                  <a:pt x="7497524" y="4588668"/>
                  <a:pt x="7497524" y="4594006"/>
                </a:cubicBezTo>
                <a:cubicBezTo>
                  <a:pt x="7497524" y="4599345"/>
                  <a:pt x="7493203" y="4603730"/>
                  <a:pt x="7487803" y="4603730"/>
                </a:cubicBezTo>
                <a:cubicBezTo>
                  <a:pt x="7482403" y="4603730"/>
                  <a:pt x="7478019" y="4599409"/>
                  <a:pt x="7478019" y="4594006"/>
                </a:cubicBezTo>
                <a:cubicBezTo>
                  <a:pt x="7478019" y="4588604"/>
                  <a:pt x="7482403" y="4584219"/>
                  <a:pt x="7487803" y="4584219"/>
                </a:cubicBezTo>
                <a:close/>
                <a:moveTo>
                  <a:pt x="7246575" y="4584219"/>
                </a:moveTo>
                <a:cubicBezTo>
                  <a:pt x="7251975" y="4584219"/>
                  <a:pt x="7256359" y="4588668"/>
                  <a:pt x="7256359" y="4594006"/>
                </a:cubicBezTo>
                <a:cubicBezTo>
                  <a:pt x="7256359" y="4599345"/>
                  <a:pt x="7251912" y="4603730"/>
                  <a:pt x="7246575" y="4603730"/>
                </a:cubicBezTo>
                <a:cubicBezTo>
                  <a:pt x="7241238" y="4603730"/>
                  <a:pt x="7236855" y="4599409"/>
                  <a:pt x="7236855" y="4594006"/>
                </a:cubicBezTo>
                <a:cubicBezTo>
                  <a:pt x="7236855" y="4588604"/>
                  <a:pt x="7241175" y="4584219"/>
                  <a:pt x="7246575" y="4584219"/>
                </a:cubicBezTo>
                <a:close/>
                <a:moveTo>
                  <a:pt x="7005346" y="4584219"/>
                </a:moveTo>
                <a:cubicBezTo>
                  <a:pt x="7010746" y="4584219"/>
                  <a:pt x="7015130" y="4588668"/>
                  <a:pt x="7015130" y="4594006"/>
                </a:cubicBezTo>
                <a:cubicBezTo>
                  <a:pt x="7015130" y="4599345"/>
                  <a:pt x="7010683" y="4603730"/>
                  <a:pt x="7005346" y="4603730"/>
                </a:cubicBezTo>
                <a:cubicBezTo>
                  <a:pt x="7000009" y="4603730"/>
                  <a:pt x="6995626" y="4599409"/>
                  <a:pt x="6995626" y="4594006"/>
                </a:cubicBezTo>
                <a:cubicBezTo>
                  <a:pt x="6995626" y="4588604"/>
                  <a:pt x="6999946" y="4584219"/>
                  <a:pt x="7005346" y="4584219"/>
                </a:cubicBezTo>
                <a:close/>
                <a:moveTo>
                  <a:pt x="6764118" y="4584219"/>
                </a:moveTo>
                <a:cubicBezTo>
                  <a:pt x="6769518" y="4584219"/>
                  <a:pt x="6773902" y="4588668"/>
                  <a:pt x="6773902" y="4594006"/>
                </a:cubicBezTo>
                <a:cubicBezTo>
                  <a:pt x="6773902" y="4599345"/>
                  <a:pt x="6769518" y="4603730"/>
                  <a:pt x="6764118" y="4603730"/>
                </a:cubicBezTo>
                <a:cubicBezTo>
                  <a:pt x="6758718" y="4603730"/>
                  <a:pt x="6754335" y="4599409"/>
                  <a:pt x="6754335" y="4594006"/>
                </a:cubicBezTo>
                <a:cubicBezTo>
                  <a:pt x="6754335" y="4588604"/>
                  <a:pt x="6758718" y="4584219"/>
                  <a:pt x="6764118" y="4584219"/>
                </a:cubicBezTo>
                <a:close/>
                <a:moveTo>
                  <a:pt x="6522889" y="4584219"/>
                </a:moveTo>
                <a:cubicBezTo>
                  <a:pt x="6528225" y="4584219"/>
                  <a:pt x="6532610" y="4588668"/>
                  <a:pt x="6532610" y="4594006"/>
                </a:cubicBezTo>
                <a:cubicBezTo>
                  <a:pt x="6532610" y="4599345"/>
                  <a:pt x="6528289" y="4603730"/>
                  <a:pt x="6522889" y="4603730"/>
                </a:cubicBezTo>
                <a:cubicBezTo>
                  <a:pt x="6517489" y="4603730"/>
                  <a:pt x="6513105" y="4599409"/>
                  <a:pt x="6513105" y="4594006"/>
                </a:cubicBezTo>
                <a:cubicBezTo>
                  <a:pt x="6513105" y="4588604"/>
                  <a:pt x="6517489" y="4584219"/>
                  <a:pt x="6522889" y="4584219"/>
                </a:cubicBezTo>
                <a:close/>
                <a:moveTo>
                  <a:pt x="6281661" y="4584219"/>
                </a:moveTo>
                <a:cubicBezTo>
                  <a:pt x="6286997" y="4584219"/>
                  <a:pt x="6291381" y="4588668"/>
                  <a:pt x="6291381" y="4594006"/>
                </a:cubicBezTo>
                <a:cubicBezTo>
                  <a:pt x="6291381" y="4599345"/>
                  <a:pt x="6287061" y="4603730"/>
                  <a:pt x="6281661" y="4603730"/>
                </a:cubicBezTo>
                <a:cubicBezTo>
                  <a:pt x="6276261" y="4603730"/>
                  <a:pt x="6271877" y="4599409"/>
                  <a:pt x="6271877" y="4594006"/>
                </a:cubicBezTo>
                <a:cubicBezTo>
                  <a:pt x="6271877" y="4588604"/>
                  <a:pt x="6276261" y="4584219"/>
                  <a:pt x="6281661" y="4584219"/>
                </a:cubicBezTo>
                <a:close/>
                <a:moveTo>
                  <a:pt x="6040432" y="4584219"/>
                </a:moveTo>
                <a:cubicBezTo>
                  <a:pt x="6045832" y="4584219"/>
                  <a:pt x="6050216" y="4588668"/>
                  <a:pt x="6050216" y="4594006"/>
                </a:cubicBezTo>
                <a:cubicBezTo>
                  <a:pt x="6050216" y="4599345"/>
                  <a:pt x="6045769" y="4603730"/>
                  <a:pt x="6040432" y="4603730"/>
                </a:cubicBezTo>
                <a:cubicBezTo>
                  <a:pt x="6035095" y="4603730"/>
                  <a:pt x="6030712" y="4599409"/>
                  <a:pt x="6030712" y="4594006"/>
                </a:cubicBezTo>
                <a:cubicBezTo>
                  <a:pt x="6030712" y="4588604"/>
                  <a:pt x="6035032" y="4584219"/>
                  <a:pt x="6040432" y="4584219"/>
                </a:cubicBezTo>
                <a:close/>
                <a:moveTo>
                  <a:pt x="5799205" y="4584219"/>
                </a:moveTo>
                <a:cubicBezTo>
                  <a:pt x="5804606" y="4584219"/>
                  <a:pt x="5808989" y="4588668"/>
                  <a:pt x="5808989" y="4594006"/>
                </a:cubicBezTo>
                <a:cubicBezTo>
                  <a:pt x="5808989" y="4599345"/>
                  <a:pt x="5804542" y="4603730"/>
                  <a:pt x="5799205" y="4603730"/>
                </a:cubicBezTo>
                <a:cubicBezTo>
                  <a:pt x="5793870" y="4603730"/>
                  <a:pt x="5789486" y="4599409"/>
                  <a:pt x="5789486" y="4594006"/>
                </a:cubicBezTo>
                <a:cubicBezTo>
                  <a:pt x="5789486" y="4588604"/>
                  <a:pt x="5793806" y="4584219"/>
                  <a:pt x="5799205" y="4584219"/>
                </a:cubicBezTo>
                <a:close/>
                <a:moveTo>
                  <a:pt x="5557991" y="4584219"/>
                </a:moveTo>
                <a:cubicBezTo>
                  <a:pt x="5563392" y="4584219"/>
                  <a:pt x="5567774" y="4588668"/>
                  <a:pt x="5567774" y="4594006"/>
                </a:cubicBezTo>
                <a:cubicBezTo>
                  <a:pt x="5567774" y="4599345"/>
                  <a:pt x="5563392" y="4603730"/>
                  <a:pt x="5557991" y="4603730"/>
                </a:cubicBezTo>
                <a:cubicBezTo>
                  <a:pt x="5552592" y="4603730"/>
                  <a:pt x="5548208" y="4599409"/>
                  <a:pt x="5548208" y="4594006"/>
                </a:cubicBezTo>
                <a:cubicBezTo>
                  <a:pt x="5548208" y="4588604"/>
                  <a:pt x="5552592" y="4584219"/>
                  <a:pt x="5557991" y="4584219"/>
                </a:cubicBezTo>
                <a:close/>
                <a:moveTo>
                  <a:pt x="5316710" y="4584219"/>
                </a:moveTo>
                <a:cubicBezTo>
                  <a:pt x="5322044" y="4584219"/>
                  <a:pt x="5326429" y="4588668"/>
                  <a:pt x="5326429" y="4594006"/>
                </a:cubicBezTo>
                <a:cubicBezTo>
                  <a:pt x="5326429" y="4599345"/>
                  <a:pt x="5322105" y="4603730"/>
                  <a:pt x="5316710" y="4603730"/>
                </a:cubicBezTo>
                <a:cubicBezTo>
                  <a:pt x="5311316" y="4603730"/>
                  <a:pt x="5306924" y="4599409"/>
                  <a:pt x="5306924" y="4594006"/>
                </a:cubicBezTo>
                <a:cubicBezTo>
                  <a:pt x="5306924" y="4588604"/>
                  <a:pt x="5311316" y="4584219"/>
                  <a:pt x="5316710" y="4584219"/>
                </a:cubicBezTo>
                <a:close/>
                <a:moveTo>
                  <a:pt x="5075486" y="4584219"/>
                </a:moveTo>
                <a:cubicBezTo>
                  <a:pt x="5080820" y="4584219"/>
                  <a:pt x="5085202" y="4588668"/>
                  <a:pt x="5085202" y="4594006"/>
                </a:cubicBezTo>
                <a:cubicBezTo>
                  <a:pt x="5085202" y="4599345"/>
                  <a:pt x="5080883" y="4603730"/>
                  <a:pt x="5075486" y="4603730"/>
                </a:cubicBezTo>
                <a:cubicBezTo>
                  <a:pt x="5070087" y="4603730"/>
                  <a:pt x="5065705" y="4599409"/>
                  <a:pt x="5065705" y="4594006"/>
                </a:cubicBezTo>
                <a:cubicBezTo>
                  <a:pt x="5065705" y="4588604"/>
                  <a:pt x="5070087" y="4584219"/>
                  <a:pt x="5075486" y="4584219"/>
                </a:cubicBezTo>
                <a:close/>
                <a:moveTo>
                  <a:pt x="4834252" y="4584219"/>
                </a:moveTo>
                <a:cubicBezTo>
                  <a:pt x="4839658" y="4584219"/>
                  <a:pt x="4844040" y="4588668"/>
                  <a:pt x="4844040" y="4594006"/>
                </a:cubicBezTo>
                <a:cubicBezTo>
                  <a:pt x="4844040" y="4599345"/>
                  <a:pt x="4839595" y="4603730"/>
                  <a:pt x="4834252" y="4603730"/>
                </a:cubicBezTo>
                <a:cubicBezTo>
                  <a:pt x="4828917" y="4603730"/>
                  <a:pt x="4824534" y="4599409"/>
                  <a:pt x="4824534" y="4594006"/>
                </a:cubicBezTo>
                <a:cubicBezTo>
                  <a:pt x="4824534" y="4588604"/>
                  <a:pt x="4828853" y="4584219"/>
                  <a:pt x="4834252" y="4584219"/>
                </a:cubicBezTo>
                <a:close/>
                <a:moveTo>
                  <a:pt x="4593019" y="4584219"/>
                </a:moveTo>
                <a:cubicBezTo>
                  <a:pt x="4598416" y="4584219"/>
                  <a:pt x="4602795" y="4588668"/>
                  <a:pt x="4602795" y="4594006"/>
                </a:cubicBezTo>
                <a:cubicBezTo>
                  <a:pt x="4602795" y="4599345"/>
                  <a:pt x="4598353" y="4603730"/>
                  <a:pt x="4593019" y="4603730"/>
                </a:cubicBezTo>
                <a:cubicBezTo>
                  <a:pt x="4587686" y="4603730"/>
                  <a:pt x="4583304" y="4599409"/>
                  <a:pt x="4583304" y="4594006"/>
                </a:cubicBezTo>
                <a:cubicBezTo>
                  <a:pt x="4583304" y="4588604"/>
                  <a:pt x="4587622" y="4584219"/>
                  <a:pt x="4593019" y="4584219"/>
                </a:cubicBezTo>
                <a:close/>
                <a:moveTo>
                  <a:pt x="4351806" y="4584219"/>
                </a:moveTo>
                <a:cubicBezTo>
                  <a:pt x="4357195" y="4584219"/>
                  <a:pt x="4361580" y="4588668"/>
                  <a:pt x="4361580" y="4594006"/>
                </a:cubicBezTo>
                <a:cubicBezTo>
                  <a:pt x="4361580" y="4599345"/>
                  <a:pt x="4357195" y="4603730"/>
                  <a:pt x="4351806" y="4603730"/>
                </a:cubicBezTo>
                <a:cubicBezTo>
                  <a:pt x="4346397" y="4603730"/>
                  <a:pt x="4342006" y="4599409"/>
                  <a:pt x="4342006" y="4594006"/>
                </a:cubicBezTo>
                <a:cubicBezTo>
                  <a:pt x="4342006" y="4588604"/>
                  <a:pt x="4346397" y="4584219"/>
                  <a:pt x="4351806" y="4584219"/>
                </a:cubicBezTo>
                <a:close/>
                <a:moveTo>
                  <a:pt x="4110581" y="4584219"/>
                </a:moveTo>
                <a:cubicBezTo>
                  <a:pt x="4115986" y="4584219"/>
                  <a:pt x="4120362" y="4588668"/>
                  <a:pt x="4120362" y="4594006"/>
                </a:cubicBezTo>
                <a:cubicBezTo>
                  <a:pt x="4120362" y="4599345"/>
                  <a:pt x="4115986" y="4603730"/>
                  <a:pt x="4110581" y="4603730"/>
                </a:cubicBezTo>
                <a:cubicBezTo>
                  <a:pt x="4105180" y="4603730"/>
                  <a:pt x="4100799" y="4599409"/>
                  <a:pt x="4100799" y="4594006"/>
                </a:cubicBezTo>
                <a:cubicBezTo>
                  <a:pt x="4100799" y="4588604"/>
                  <a:pt x="4105180" y="4584219"/>
                  <a:pt x="4110581" y="4584219"/>
                </a:cubicBezTo>
                <a:close/>
                <a:moveTo>
                  <a:pt x="3869431" y="4584219"/>
                </a:moveTo>
                <a:cubicBezTo>
                  <a:pt x="3874765" y="4584219"/>
                  <a:pt x="3879151" y="4588668"/>
                  <a:pt x="3879151" y="4594006"/>
                </a:cubicBezTo>
                <a:cubicBezTo>
                  <a:pt x="3879151" y="4599345"/>
                  <a:pt x="3874828" y="4603730"/>
                  <a:pt x="3869431" y="4603730"/>
                </a:cubicBezTo>
                <a:cubicBezTo>
                  <a:pt x="3864032" y="4603730"/>
                  <a:pt x="3859648" y="4599409"/>
                  <a:pt x="3859648" y="4594006"/>
                </a:cubicBezTo>
                <a:cubicBezTo>
                  <a:pt x="3859648" y="4588604"/>
                  <a:pt x="3864032" y="4584219"/>
                  <a:pt x="3869431" y="4584219"/>
                </a:cubicBezTo>
                <a:close/>
                <a:moveTo>
                  <a:pt x="3628212" y="4584219"/>
                </a:moveTo>
                <a:cubicBezTo>
                  <a:pt x="3633533" y="4584219"/>
                  <a:pt x="3637936" y="4588668"/>
                  <a:pt x="3637936" y="4594006"/>
                </a:cubicBezTo>
                <a:cubicBezTo>
                  <a:pt x="3637936" y="4599345"/>
                  <a:pt x="3633597" y="4603730"/>
                  <a:pt x="3628212" y="4603730"/>
                </a:cubicBezTo>
                <a:cubicBezTo>
                  <a:pt x="3622815" y="4603730"/>
                  <a:pt x="3618432" y="4599409"/>
                  <a:pt x="3618432" y="4594006"/>
                </a:cubicBezTo>
                <a:cubicBezTo>
                  <a:pt x="3618432" y="4588604"/>
                  <a:pt x="3622815" y="4584219"/>
                  <a:pt x="3628212" y="4584219"/>
                </a:cubicBezTo>
                <a:close/>
                <a:moveTo>
                  <a:pt x="3386959" y="4584219"/>
                </a:moveTo>
                <a:cubicBezTo>
                  <a:pt x="3392360" y="4584219"/>
                  <a:pt x="3396744" y="4588668"/>
                  <a:pt x="3396744" y="4594006"/>
                </a:cubicBezTo>
                <a:cubicBezTo>
                  <a:pt x="3396744" y="4599345"/>
                  <a:pt x="3392296" y="4603730"/>
                  <a:pt x="3386959" y="4603730"/>
                </a:cubicBezTo>
                <a:cubicBezTo>
                  <a:pt x="3381621" y="4603730"/>
                  <a:pt x="3377237" y="4599409"/>
                  <a:pt x="3377237" y="4594006"/>
                </a:cubicBezTo>
                <a:cubicBezTo>
                  <a:pt x="3377237" y="4588604"/>
                  <a:pt x="3381558" y="4584219"/>
                  <a:pt x="3386959" y="4584219"/>
                </a:cubicBezTo>
                <a:close/>
                <a:moveTo>
                  <a:pt x="3145752" y="4584219"/>
                </a:moveTo>
                <a:cubicBezTo>
                  <a:pt x="3151150" y="4584219"/>
                  <a:pt x="3155533" y="4588668"/>
                  <a:pt x="3155533" y="4594006"/>
                </a:cubicBezTo>
                <a:cubicBezTo>
                  <a:pt x="3155533" y="4599345"/>
                  <a:pt x="3151087" y="4603730"/>
                  <a:pt x="3145752" y="4603730"/>
                </a:cubicBezTo>
                <a:cubicBezTo>
                  <a:pt x="3140416" y="4603730"/>
                  <a:pt x="3136033" y="4599409"/>
                  <a:pt x="3136033" y="4594006"/>
                </a:cubicBezTo>
                <a:cubicBezTo>
                  <a:pt x="3136033" y="4588604"/>
                  <a:pt x="3140352" y="4584219"/>
                  <a:pt x="3145752" y="4584219"/>
                </a:cubicBezTo>
                <a:close/>
                <a:moveTo>
                  <a:pt x="2904574" y="4584219"/>
                </a:moveTo>
                <a:cubicBezTo>
                  <a:pt x="2909973" y="4584219"/>
                  <a:pt x="2914356" y="4588668"/>
                  <a:pt x="2914356" y="4594006"/>
                </a:cubicBezTo>
                <a:cubicBezTo>
                  <a:pt x="2914356" y="4599345"/>
                  <a:pt x="2909973" y="4603730"/>
                  <a:pt x="2904574" y="4603730"/>
                </a:cubicBezTo>
                <a:cubicBezTo>
                  <a:pt x="2899175" y="4603730"/>
                  <a:pt x="2894792" y="4599409"/>
                  <a:pt x="2894792" y="4594006"/>
                </a:cubicBezTo>
                <a:cubicBezTo>
                  <a:pt x="2894792" y="4588604"/>
                  <a:pt x="2899175" y="4584219"/>
                  <a:pt x="2904574" y="4584219"/>
                </a:cubicBezTo>
                <a:close/>
                <a:moveTo>
                  <a:pt x="2663275" y="4584219"/>
                </a:moveTo>
                <a:cubicBezTo>
                  <a:pt x="2668613" y="4584219"/>
                  <a:pt x="2673000" y="4588668"/>
                  <a:pt x="2673000" y="4594006"/>
                </a:cubicBezTo>
                <a:cubicBezTo>
                  <a:pt x="2673000" y="4599345"/>
                  <a:pt x="2668677" y="4603730"/>
                  <a:pt x="2663275" y="4603730"/>
                </a:cubicBezTo>
                <a:cubicBezTo>
                  <a:pt x="2657877" y="4603730"/>
                  <a:pt x="2653493" y="4599409"/>
                  <a:pt x="2653493" y="4594006"/>
                </a:cubicBezTo>
                <a:cubicBezTo>
                  <a:pt x="2653493" y="4588604"/>
                  <a:pt x="2657877" y="4584219"/>
                  <a:pt x="2663275" y="4584219"/>
                </a:cubicBezTo>
                <a:close/>
                <a:moveTo>
                  <a:pt x="2422038" y="4584219"/>
                </a:moveTo>
                <a:cubicBezTo>
                  <a:pt x="2427372" y="4584219"/>
                  <a:pt x="2431755" y="4588668"/>
                  <a:pt x="2431755" y="4594006"/>
                </a:cubicBezTo>
                <a:cubicBezTo>
                  <a:pt x="2431755" y="4599345"/>
                  <a:pt x="2427436" y="4603730"/>
                  <a:pt x="2422038" y="4603730"/>
                </a:cubicBezTo>
                <a:cubicBezTo>
                  <a:pt x="2416641" y="4603730"/>
                  <a:pt x="2412258" y="4599409"/>
                  <a:pt x="2412258" y="4594006"/>
                </a:cubicBezTo>
                <a:cubicBezTo>
                  <a:pt x="2412258" y="4588604"/>
                  <a:pt x="2416641" y="4584219"/>
                  <a:pt x="2422038" y="4584219"/>
                </a:cubicBezTo>
                <a:close/>
                <a:moveTo>
                  <a:pt x="2180796" y="4584219"/>
                </a:moveTo>
                <a:cubicBezTo>
                  <a:pt x="2186202" y="4584219"/>
                  <a:pt x="2190581" y="4588668"/>
                  <a:pt x="2190581" y="4594006"/>
                </a:cubicBezTo>
                <a:cubicBezTo>
                  <a:pt x="2190581" y="4599345"/>
                  <a:pt x="2186136" y="4603730"/>
                  <a:pt x="2180796" y="4603730"/>
                </a:cubicBezTo>
                <a:cubicBezTo>
                  <a:pt x="2175475" y="4603730"/>
                  <a:pt x="2171085" y="4599409"/>
                  <a:pt x="2171085" y="4594006"/>
                </a:cubicBezTo>
                <a:cubicBezTo>
                  <a:pt x="2171085" y="4588604"/>
                  <a:pt x="2175412" y="4584219"/>
                  <a:pt x="2180796" y="4584219"/>
                </a:cubicBezTo>
                <a:close/>
                <a:moveTo>
                  <a:pt x="1939583" y="4584219"/>
                </a:moveTo>
                <a:cubicBezTo>
                  <a:pt x="1944982" y="4584219"/>
                  <a:pt x="1949366" y="4588668"/>
                  <a:pt x="1949366" y="4594006"/>
                </a:cubicBezTo>
                <a:cubicBezTo>
                  <a:pt x="1949366" y="4599345"/>
                  <a:pt x="1944920" y="4603730"/>
                  <a:pt x="1939583" y="4603730"/>
                </a:cubicBezTo>
                <a:cubicBezTo>
                  <a:pt x="1934247" y="4603730"/>
                  <a:pt x="1929861" y="4599409"/>
                  <a:pt x="1929861" y="4594006"/>
                </a:cubicBezTo>
                <a:cubicBezTo>
                  <a:pt x="1929861" y="4588604"/>
                  <a:pt x="1934184" y="4584219"/>
                  <a:pt x="1939583" y="4584219"/>
                </a:cubicBezTo>
                <a:close/>
                <a:moveTo>
                  <a:pt x="1698332" y="4584219"/>
                </a:moveTo>
                <a:cubicBezTo>
                  <a:pt x="1703734" y="4584219"/>
                  <a:pt x="1708118" y="4588668"/>
                  <a:pt x="1708118" y="4594006"/>
                </a:cubicBezTo>
                <a:cubicBezTo>
                  <a:pt x="1708118" y="4599345"/>
                  <a:pt x="1703734" y="4603730"/>
                  <a:pt x="1698332" y="4603730"/>
                </a:cubicBezTo>
                <a:cubicBezTo>
                  <a:pt x="1692931" y="4603730"/>
                  <a:pt x="1688548" y="4599409"/>
                  <a:pt x="1688548" y="4594006"/>
                </a:cubicBezTo>
                <a:cubicBezTo>
                  <a:pt x="1688548" y="4588604"/>
                  <a:pt x="1692931" y="4584219"/>
                  <a:pt x="1698332" y="4584219"/>
                </a:cubicBezTo>
                <a:close/>
                <a:moveTo>
                  <a:pt x="1457108" y="4584219"/>
                </a:moveTo>
                <a:cubicBezTo>
                  <a:pt x="1462444" y="4584219"/>
                  <a:pt x="1466828" y="4588668"/>
                  <a:pt x="1466828" y="4594006"/>
                </a:cubicBezTo>
                <a:cubicBezTo>
                  <a:pt x="1466828" y="4599345"/>
                  <a:pt x="1462508" y="4603730"/>
                  <a:pt x="1457108" y="4603730"/>
                </a:cubicBezTo>
                <a:cubicBezTo>
                  <a:pt x="1451708" y="4603730"/>
                  <a:pt x="1447324" y="4599409"/>
                  <a:pt x="1447324" y="4594006"/>
                </a:cubicBezTo>
                <a:cubicBezTo>
                  <a:pt x="1447324" y="4588604"/>
                  <a:pt x="1451708" y="4584219"/>
                  <a:pt x="1457108" y="4584219"/>
                </a:cubicBezTo>
                <a:close/>
                <a:moveTo>
                  <a:pt x="1215886" y="4584219"/>
                </a:moveTo>
                <a:cubicBezTo>
                  <a:pt x="1221286" y="4584219"/>
                  <a:pt x="1225670" y="4588668"/>
                  <a:pt x="1225670" y="4594006"/>
                </a:cubicBezTo>
                <a:cubicBezTo>
                  <a:pt x="1225670" y="4599345"/>
                  <a:pt x="1221223" y="4603730"/>
                  <a:pt x="1215886" y="4603730"/>
                </a:cubicBezTo>
                <a:cubicBezTo>
                  <a:pt x="1210551" y="4603730"/>
                  <a:pt x="1206167" y="4599409"/>
                  <a:pt x="1206167" y="4594006"/>
                </a:cubicBezTo>
                <a:cubicBezTo>
                  <a:pt x="1206167" y="4588604"/>
                  <a:pt x="1210487" y="4584219"/>
                  <a:pt x="1215886" y="4584219"/>
                </a:cubicBezTo>
                <a:close/>
                <a:moveTo>
                  <a:pt x="974666" y="4584219"/>
                </a:moveTo>
                <a:cubicBezTo>
                  <a:pt x="980066" y="4584219"/>
                  <a:pt x="984450" y="4588668"/>
                  <a:pt x="984450" y="4594006"/>
                </a:cubicBezTo>
                <a:cubicBezTo>
                  <a:pt x="984450" y="4599345"/>
                  <a:pt x="980003" y="4603730"/>
                  <a:pt x="974666" y="4603730"/>
                </a:cubicBezTo>
                <a:cubicBezTo>
                  <a:pt x="969330" y="4603730"/>
                  <a:pt x="964947" y="4599409"/>
                  <a:pt x="964947" y="4594006"/>
                </a:cubicBezTo>
                <a:cubicBezTo>
                  <a:pt x="964947" y="4588604"/>
                  <a:pt x="969266" y="4584219"/>
                  <a:pt x="974666" y="4584219"/>
                </a:cubicBezTo>
                <a:close/>
                <a:moveTo>
                  <a:pt x="733446" y="4584219"/>
                </a:moveTo>
                <a:cubicBezTo>
                  <a:pt x="738782" y="4584219"/>
                  <a:pt x="743166" y="4588668"/>
                  <a:pt x="743166" y="4594006"/>
                </a:cubicBezTo>
                <a:cubicBezTo>
                  <a:pt x="743166" y="4599345"/>
                  <a:pt x="738846" y="4603730"/>
                  <a:pt x="733446" y="4603730"/>
                </a:cubicBezTo>
                <a:cubicBezTo>
                  <a:pt x="728047" y="4603730"/>
                  <a:pt x="723663" y="4599409"/>
                  <a:pt x="723663" y="4594006"/>
                </a:cubicBezTo>
                <a:cubicBezTo>
                  <a:pt x="723663" y="4588604"/>
                  <a:pt x="728047" y="4584219"/>
                  <a:pt x="733446" y="4584219"/>
                </a:cubicBezTo>
                <a:close/>
                <a:moveTo>
                  <a:pt x="492226" y="4584219"/>
                </a:moveTo>
                <a:cubicBezTo>
                  <a:pt x="497562" y="4584219"/>
                  <a:pt x="501946" y="4588668"/>
                  <a:pt x="501946" y="4594006"/>
                </a:cubicBezTo>
                <a:cubicBezTo>
                  <a:pt x="501946" y="4599345"/>
                  <a:pt x="497626" y="4603730"/>
                  <a:pt x="492226" y="4603730"/>
                </a:cubicBezTo>
                <a:cubicBezTo>
                  <a:pt x="486826" y="4603730"/>
                  <a:pt x="482442" y="4599409"/>
                  <a:pt x="482442" y="4594006"/>
                </a:cubicBezTo>
                <a:cubicBezTo>
                  <a:pt x="482442" y="4588604"/>
                  <a:pt x="486826" y="4584219"/>
                  <a:pt x="492226" y="4584219"/>
                </a:cubicBezTo>
                <a:close/>
                <a:moveTo>
                  <a:pt x="251006" y="4584219"/>
                </a:moveTo>
                <a:cubicBezTo>
                  <a:pt x="256406" y="4584219"/>
                  <a:pt x="260790" y="4588668"/>
                  <a:pt x="260790" y="4594006"/>
                </a:cubicBezTo>
                <a:cubicBezTo>
                  <a:pt x="260790" y="4599345"/>
                  <a:pt x="256343" y="4603730"/>
                  <a:pt x="251006" y="4603730"/>
                </a:cubicBezTo>
                <a:cubicBezTo>
                  <a:pt x="245670" y="4603730"/>
                  <a:pt x="241286" y="4599409"/>
                  <a:pt x="241286" y="4594006"/>
                </a:cubicBezTo>
                <a:cubicBezTo>
                  <a:pt x="241286" y="4588604"/>
                  <a:pt x="245606" y="4584219"/>
                  <a:pt x="251006" y="4584219"/>
                </a:cubicBezTo>
                <a:close/>
                <a:moveTo>
                  <a:pt x="9723" y="4584219"/>
                </a:moveTo>
                <a:cubicBezTo>
                  <a:pt x="15123" y="4584219"/>
                  <a:pt x="19507" y="4588668"/>
                  <a:pt x="19507" y="4594006"/>
                </a:cubicBezTo>
                <a:cubicBezTo>
                  <a:pt x="19507" y="4599345"/>
                  <a:pt x="15060" y="4603730"/>
                  <a:pt x="9723" y="4603730"/>
                </a:cubicBezTo>
                <a:cubicBezTo>
                  <a:pt x="4387" y="4603730"/>
                  <a:pt x="3" y="4599409"/>
                  <a:pt x="3" y="4594006"/>
                </a:cubicBezTo>
                <a:cubicBezTo>
                  <a:pt x="3" y="4588604"/>
                  <a:pt x="4323" y="4584219"/>
                  <a:pt x="9723" y="4584219"/>
                </a:cubicBezTo>
                <a:close/>
                <a:moveTo>
                  <a:pt x="11820259" y="4342968"/>
                </a:moveTo>
                <a:cubicBezTo>
                  <a:pt x="11825659" y="4342968"/>
                  <a:pt x="11830043" y="4347290"/>
                  <a:pt x="11830043" y="4352692"/>
                </a:cubicBezTo>
                <a:cubicBezTo>
                  <a:pt x="11830043" y="4358094"/>
                  <a:pt x="11825596" y="4362479"/>
                  <a:pt x="11820259" y="4362479"/>
                </a:cubicBezTo>
                <a:cubicBezTo>
                  <a:pt x="11814922" y="4362479"/>
                  <a:pt x="11810539" y="4358030"/>
                  <a:pt x="11810539" y="4352692"/>
                </a:cubicBezTo>
                <a:cubicBezTo>
                  <a:pt x="11810539" y="4347353"/>
                  <a:pt x="11814859" y="4342968"/>
                  <a:pt x="11820259" y="4342968"/>
                </a:cubicBezTo>
                <a:close/>
                <a:moveTo>
                  <a:pt x="11579030" y="4342968"/>
                </a:moveTo>
                <a:cubicBezTo>
                  <a:pt x="11584430" y="4342968"/>
                  <a:pt x="11588815" y="4347290"/>
                  <a:pt x="11588815" y="4352692"/>
                </a:cubicBezTo>
                <a:cubicBezTo>
                  <a:pt x="11588815" y="4358094"/>
                  <a:pt x="11584367" y="4362479"/>
                  <a:pt x="11579030" y="4362479"/>
                </a:cubicBezTo>
                <a:cubicBezTo>
                  <a:pt x="11573694" y="4362479"/>
                  <a:pt x="11569310" y="4358030"/>
                  <a:pt x="11569310" y="4352692"/>
                </a:cubicBezTo>
                <a:cubicBezTo>
                  <a:pt x="11569310" y="4347353"/>
                  <a:pt x="11573630" y="4342968"/>
                  <a:pt x="11579030" y="4342968"/>
                </a:cubicBezTo>
                <a:close/>
                <a:moveTo>
                  <a:pt x="11337802" y="4342968"/>
                </a:moveTo>
                <a:cubicBezTo>
                  <a:pt x="11343202" y="4342968"/>
                  <a:pt x="11347587" y="4347290"/>
                  <a:pt x="11347587" y="4352692"/>
                </a:cubicBezTo>
                <a:cubicBezTo>
                  <a:pt x="11347587" y="4358094"/>
                  <a:pt x="11343139" y="4362479"/>
                  <a:pt x="11337802" y="4362479"/>
                </a:cubicBezTo>
                <a:cubicBezTo>
                  <a:pt x="11332466" y="4362479"/>
                  <a:pt x="11328082" y="4358030"/>
                  <a:pt x="11328082" y="4352692"/>
                </a:cubicBezTo>
                <a:cubicBezTo>
                  <a:pt x="11328082" y="4347353"/>
                  <a:pt x="11332402" y="4342968"/>
                  <a:pt x="11337802" y="4342968"/>
                </a:cubicBezTo>
                <a:close/>
                <a:moveTo>
                  <a:pt x="11096574" y="4342968"/>
                </a:moveTo>
                <a:cubicBezTo>
                  <a:pt x="11101910" y="4342968"/>
                  <a:pt x="11106294" y="4347290"/>
                  <a:pt x="11106294" y="4352692"/>
                </a:cubicBezTo>
                <a:cubicBezTo>
                  <a:pt x="11106294" y="4358094"/>
                  <a:pt x="11101974" y="4362479"/>
                  <a:pt x="11096574" y="4362479"/>
                </a:cubicBezTo>
                <a:cubicBezTo>
                  <a:pt x="11091174" y="4362479"/>
                  <a:pt x="11086790" y="4358030"/>
                  <a:pt x="11086790" y="4352692"/>
                </a:cubicBezTo>
                <a:cubicBezTo>
                  <a:pt x="11086790" y="4347353"/>
                  <a:pt x="11091174" y="4342968"/>
                  <a:pt x="11096574" y="4342968"/>
                </a:cubicBezTo>
                <a:close/>
                <a:moveTo>
                  <a:pt x="10855345" y="4342968"/>
                </a:moveTo>
                <a:cubicBezTo>
                  <a:pt x="10860682" y="4342968"/>
                  <a:pt x="10865065" y="4347290"/>
                  <a:pt x="10865065" y="4352692"/>
                </a:cubicBezTo>
                <a:cubicBezTo>
                  <a:pt x="10865065" y="4358094"/>
                  <a:pt x="10860682" y="4362479"/>
                  <a:pt x="10855345" y="4362479"/>
                </a:cubicBezTo>
                <a:cubicBezTo>
                  <a:pt x="10850008" y="4362479"/>
                  <a:pt x="10845625" y="4358030"/>
                  <a:pt x="10845625" y="4352692"/>
                </a:cubicBezTo>
                <a:cubicBezTo>
                  <a:pt x="10845625" y="4347353"/>
                  <a:pt x="10849945" y="4342968"/>
                  <a:pt x="10855345" y="4342968"/>
                </a:cubicBezTo>
                <a:close/>
                <a:moveTo>
                  <a:pt x="10614116" y="4342968"/>
                </a:moveTo>
                <a:cubicBezTo>
                  <a:pt x="10619516" y="4342968"/>
                  <a:pt x="10623901" y="4347290"/>
                  <a:pt x="10623901" y="4352692"/>
                </a:cubicBezTo>
                <a:cubicBezTo>
                  <a:pt x="10623901" y="4358094"/>
                  <a:pt x="10619454" y="4362479"/>
                  <a:pt x="10614116" y="4362479"/>
                </a:cubicBezTo>
                <a:cubicBezTo>
                  <a:pt x="10608780" y="4362479"/>
                  <a:pt x="10604396" y="4358030"/>
                  <a:pt x="10604396" y="4352692"/>
                </a:cubicBezTo>
                <a:cubicBezTo>
                  <a:pt x="10604396" y="4347353"/>
                  <a:pt x="10608716" y="4342968"/>
                  <a:pt x="10614116" y="4342968"/>
                </a:cubicBezTo>
                <a:close/>
                <a:moveTo>
                  <a:pt x="10372888" y="4342968"/>
                </a:moveTo>
                <a:cubicBezTo>
                  <a:pt x="10378288" y="4342968"/>
                  <a:pt x="10382673" y="4347290"/>
                  <a:pt x="10382673" y="4352692"/>
                </a:cubicBezTo>
                <a:cubicBezTo>
                  <a:pt x="10382673" y="4358094"/>
                  <a:pt x="10378225" y="4362479"/>
                  <a:pt x="10372888" y="4362479"/>
                </a:cubicBezTo>
                <a:cubicBezTo>
                  <a:pt x="10367552" y="4362479"/>
                  <a:pt x="10363168" y="4358030"/>
                  <a:pt x="10363168" y="4352692"/>
                </a:cubicBezTo>
                <a:cubicBezTo>
                  <a:pt x="10363168" y="4347353"/>
                  <a:pt x="10367488" y="4342968"/>
                  <a:pt x="10372888" y="4342968"/>
                </a:cubicBezTo>
                <a:close/>
                <a:moveTo>
                  <a:pt x="10131660" y="4342968"/>
                </a:moveTo>
                <a:cubicBezTo>
                  <a:pt x="10137060" y="4342968"/>
                  <a:pt x="10141444" y="4347290"/>
                  <a:pt x="10141444" y="4352692"/>
                </a:cubicBezTo>
                <a:cubicBezTo>
                  <a:pt x="10141444" y="4358094"/>
                  <a:pt x="10136997" y="4362479"/>
                  <a:pt x="10131660" y="4362479"/>
                </a:cubicBezTo>
                <a:cubicBezTo>
                  <a:pt x="10126323" y="4362479"/>
                  <a:pt x="10121940" y="4358030"/>
                  <a:pt x="10121940" y="4352692"/>
                </a:cubicBezTo>
                <a:cubicBezTo>
                  <a:pt x="10121940" y="4347353"/>
                  <a:pt x="10126260" y="4342968"/>
                  <a:pt x="10131660" y="4342968"/>
                </a:cubicBezTo>
                <a:close/>
                <a:moveTo>
                  <a:pt x="9890432" y="4342968"/>
                </a:moveTo>
                <a:cubicBezTo>
                  <a:pt x="9895768" y="4342968"/>
                  <a:pt x="9900152" y="4347290"/>
                  <a:pt x="9900152" y="4352692"/>
                </a:cubicBezTo>
                <a:cubicBezTo>
                  <a:pt x="9900152" y="4358094"/>
                  <a:pt x="9895832" y="4362479"/>
                  <a:pt x="9890432" y="4362479"/>
                </a:cubicBezTo>
                <a:cubicBezTo>
                  <a:pt x="9885031" y="4362479"/>
                  <a:pt x="9880648" y="4358030"/>
                  <a:pt x="9880648" y="4352692"/>
                </a:cubicBezTo>
                <a:cubicBezTo>
                  <a:pt x="9880648" y="4347353"/>
                  <a:pt x="9885031" y="4342968"/>
                  <a:pt x="9890432" y="4342968"/>
                </a:cubicBezTo>
                <a:close/>
                <a:moveTo>
                  <a:pt x="9649203" y="4342968"/>
                </a:moveTo>
                <a:cubicBezTo>
                  <a:pt x="9654540" y="4342968"/>
                  <a:pt x="9658923" y="4347290"/>
                  <a:pt x="9658923" y="4352692"/>
                </a:cubicBezTo>
                <a:cubicBezTo>
                  <a:pt x="9658923" y="4358094"/>
                  <a:pt x="9654540" y="4362479"/>
                  <a:pt x="9649203" y="4362479"/>
                </a:cubicBezTo>
                <a:cubicBezTo>
                  <a:pt x="9643866" y="4362479"/>
                  <a:pt x="9639483" y="4358030"/>
                  <a:pt x="9639483" y="4352692"/>
                </a:cubicBezTo>
                <a:cubicBezTo>
                  <a:pt x="9639483" y="4347353"/>
                  <a:pt x="9643803" y="4342968"/>
                  <a:pt x="9649203" y="4342968"/>
                </a:cubicBezTo>
                <a:close/>
                <a:moveTo>
                  <a:pt x="9417695" y="4342968"/>
                </a:moveTo>
                <a:cubicBezTo>
                  <a:pt x="9423031" y="4342968"/>
                  <a:pt x="9427416" y="4347290"/>
                  <a:pt x="9427416" y="4352692"/>
                </a:cubicBezTo>
                <a:cubicBezTo>
                  <a:pt x="9427416" y="4358094"/>
                  <a:pt x="9423095" y="4362479"/>
                  <a:pt x="9417695" y="4362479"/>
                </a:cubicBezTo>
                <a:cubicBezTo>
                  <a:pt x="9412295" y="4362479"/>
                  <a:pt x="9407911" y="4358030"/>
                  <a:pt x="9407911" y="4352692"/>
                </a:cubicBezTo>
                <a:cubicBezTo>
                  <a:pt x="9407911" y="4347353"/>
                  <a:pt x="9412295" y="4342968"/>
                  <a:pt x="9417695" y="4342968"/>
                </a:cubicBezTo>
                <a:close/>
                <a:moveTo>
                  <a:pt x="9176467" y="4342968"/>
                </a:moveTo>
                <a:cubicBezTo>
                  <a:pt x="9181803" y="4342968"/>
                  <a:pt x="9186187" y="4347290"/>
                  <a:pt x="9186187" y="4352692"/>
                </a:cubicBezTo>
                <a:cubicBezTo>
                  <a:pt x="9186187" y="4358094"/>
                  <a:pt x="9181867" y="4362479"/>
                  <a:pt x="9176467" y="4362479"/>
                </a:cubicBezTo>
                <a:cubicBezTo>
                  <a:pt x="9171066" y="4362479"/>
                  <a:pt x="9166683" y="4358030"/>
                  <a:pt x="9166683" y="4352692"/>
                </a:cubicBezTo>
                <a:cubicBezTo>
                  <a:pt x="9166683" y="4347353"/>
                  <a:pt x="9171066" y="4342968"/>
                  <a:pt x="9176467" y="4342968"/>
                </a:cubicBezTo>
                <a:close/>
                <a:moveTo>
                  <a:pt x="8935237" y="4342968"/>
                </a:moveTo>
                <a:cubicBezTo>
                  <a:pt x="8940574" y="4342968"/>
                  <a:pt x="8944958" y="4347290"/>
                  <a:pt x="8944958" y="4352692"/>
                </a:cubicBezTo>
                <a:cubicBezTo>
                  <a:pt x="8944958" y="4358094"/>
                  <a:pt x="8940638" y="4362479"/>
                  <a:pt x="8935237" y="4362479"/>
                </a:cubicBezTo>
                <a:cubicBezTo>
                  <a:pt x="8929837" y="4362479"/>
                  <a:pt x="8925454" y="4358030"/>
                  <a:pt x="8925454" y="4352692"/>
                </a:cubicBezTo>
                <a:cubicBezTo>
                  <a:pt x="8925454" y="4347353"/>
                  <a:pt x="8929837" y="4342968"/>
                  <a:pt x="8935237" y="4342968"/>
                </a:cubicBezTo>
                <a:close/>
                <a:moveTo>
                  <a:pt x="8694009" y="4342968"/>
                </a:moveTo>
                <a:cubicBezTo>
                  <a:pt x="8699346" y="4342968"/>
                  <a:pt x="8703730" y="4347290"/>
                  <a:pt x="8703730" y="4352692"/>
                </a:cubicBezTo>
                <a:cubicBezTo>
                  <a:pt x="8703730" y="4358094"/>
                  <a:pt x="8699346" y="4362479"/>
                  <a:pt x="8694009" y="4362479"/>
                </a:cubicBezTo>
                <a:cubicBezTo>
                  <a:pt x="8688673" y="4362479"/>
                  <a:pt x="8684289" y="4358030"/>
                  <a:pt x="8684289" y="4352692"/>
                </a:cubicBezTo>
                <a:cubicBezTo>
                  <a:pt x="8684289" y="4347353"/>
                  <a:pt x="8688609" y="4342968"/>
                  <a:pt x="8694009" y="4342968"/>
                </a:cubicBezTo>
                <a:close/>
                <a:moveTo>
                  <a:pt x="8452781" y="4342968"/>
                </a:moveTo>
                <a:cubicBezTo>
                  <a:pt x="8458181" y="4342968"/>
                  <a:pt x="8462566" y="4347290"/>
                  <a:pt x="8462566" y="4352692"/>
                </a:cubicBezTo>
                <a:cubicBezTo>
                  <a:pt x="8462566" y="4358094"/>
                  <a:pt x="8458118" y="4362479"/>
                  <a:pt x="8452781" y="4362479"/>
                </a:cubicBezTo>
                <a:cubicBezTo>
                  <a:pt x="8447445" y="4362479"/>
                  <a:pt x="8443061" y="4358030"/>
                  <a:pt x="8443061" y="4352692"/>
                </a:cubicBezTo>
                <a:cubicBezTo>
                  <a:pt x="8443061" y="4347353"/>
                  <a:pt x="8447381" y="4342968"/>
                  <a:pt x="8452781" y="4342968"/>
                </a:cubicBezTo>
                <a:close/>
                <a:moveTo>
                  <a:pt x="8211553" y="4342968"/>
                </a:moveTo>
                <a:cubicBezTo>
                  <a:pt x="8216889" y="4342968"/>
                  <a:pt x="8221273" y="4347290"/>
                  <a:pt x="8221273" y="4352692"/>
                </a:cubicBezTo>
                <a:cubicBezTo>
                  <a:pt x="8221273" y="4358094"/>
                  <a:pt x="8216953" y="4362479"/>
                  <a:pt x="8211553" y="4362479"/>
                </a:cubicBezTo>
                <a:cubicBezTo>
                  <a:pt x="8206152" y="4362479"/>
                  <a:pt x="8201769" y="4358030"/>
                  <a:pt x="8201769" y="4352692"/>
                </a:cubicBezTo>
                <a:cubicBezTo>
                  <a:pt x="8201769" y="4347353"/>
                  <a:pt x="8206152" y="4342968"/>
                  <a:pt x="8211553" y="4342968"/>
                </a:cubicBezTo>
                <a:close/>
                <a:moveTo>
                  <a:pt x="7970260" y="4342968"/>
                </a:moveTo>
                <a:cubicBezTo>
                  <a:pt x="7975661" y="4342968"/>
                  <a:pt x="7980044" y="4347290"/>
                  <a:pt x="7980044" y="4352692"/>
                </a:cubicBezTo>
                <a:cubicBezTo>
                  <a:pt x="7980044" y="4358094"/>
                  <a:pt x="7975661" y="4362479"/>
                  <a:pt x="7970260" y="4362479"/>
                </a:cubicBezTo>
                <a:cubicBezTo>
                  <a:pt x="7964860" y="4362479"/>
                  <a:pt x="7960477" y="4358030"/>
                  <a:pt x="7960477" y="4352692"/>
                </a:cubicBezTo>
                <a:cubicBezTo>
                  <a:pt x="7960477" y="4347353"/>
                  <a:pt x="7964860" y="4342968"/>
                  <a:pt x="7970260" y="4342968"/>
                </a:cubicBezTo>
                <a:close/>
                <a:moveTo>
                  <a:pt x="7729032" y="4342968"/>
                </a:moveTo>
                <a:cubicBezTo>
                  <a:pt x="7734369" y="4342968"/>
                  <a:pt x="7738753" y="4347290"/>
                  <a:pt x="7738753" y="4352692"/>
                </a:cubicBezTo>
                <a:cubicBezTo>
                  <a:pt x="7738753" y="4358094"/>
                  <a:pt x="7734432" y="4362479"/>
                  <a:pt x="7729032" y="4362479"/>
                </a:cubicBezTo>
                <a:cubicBezTo>
                  <a:pt x="7723632" y="4362479"/>
                  <a:pt x="7719249" y="4358030"/>
                  <a:pt x="7719249" y="4352692"/>
                </a:cubicBezTo>
                <a:cubicBezTo>
                  <a:pt x="7719249" y="4347353"/>
                  <a:pt x="7723632" y="4342968"/>
                  <a:pt x="7729032" y="4342968"/>
                </a:cubicBezTo>
                <a:close/>
                <a:moveTo>
                  <a:pt x="7487803" y="4342968"/>
                </a:moveTo>
                <a:cubicBezTo>
                  <a:pt x="7493139" y="4342968"/>
                  <a:pt x="7497524" y="4347290"/>
                  <a:pt x="7497524" y="4352692"/>
                </a:cubicBezTo>
                <a:cubicBezTo>
                  <a:pt x="7497524" y="4358094"/>
                  <a:pt x="7493203" y="4362479"/>
                  <a:pt x="7487803" y="4362479"/>
                </a:cubicBezTo>
                <a:cubicBezTo>
                  <a:pt x="7482403" y="4362479"/>
                  <a:pt x="7478019" y="4358030"/>
                  <a:pt x="7478019" y="4352692"/>
                </a:cubicBezTo>
                <a:cubicBezTo>
                  <a:pt x="7478019" y="4347353"/>
                  <a:pt x="7482403" y="4342968"/>
                  <a:pt x="7487803" y="4342968"/>
                </a:cubicBezTo>
                <a:close/>
                <a:moveTo>
                  <a:pt x="7246575" y="4342968"/>
                </a:moveTo>
                <a:cubicBezTo>
                  <a:pt x="7251975" y="4342968"/>
                  <a:pt x="7256359" y="4347290"/>
                  <a:pt x="7256359" y="4352692"/>
                </a:cubicBezTo>
                <a:cubicBezTo>
                  <a:pt x="7256359" y="4358094"/>
                  <a:pt x="7251912" y="4362479"/>
                  <a:pt x="7246575" y="4362479"/>
                </a:cubicBezTo>
                <a:cubicBezTo>
                  <a:pt x="7241238" y="4362479"/>
                  <a:pt x="7236855" y="4358030"/>
                  <a:pt x="7236855" y="4352692"/>
                </a:cubicBezTo>
                <a:cubicBezTo>
                  <a:pt x="7236855" y="4347353"/>
                  <a:pt x="7241175" y="4342968"/>
                  <a:pt x="7246575" y="4342968"/>
                </a:cubicBezTo>
                <a:close/>
                <a:moveTo>
                  <a:pt x="7005346" y="4342968"/>
                </a:moveTo>
                <a:cubicBezTo>
                  <a:pt x="7010746" y="4342968"/>
                  <a:pt x="7015130" y="4347290"/>
                  <a:pt x="7015130" y="4352692"/>
                </a:cubicBezTo>
                <a:cubicBezTo>
                  <a:pt x="7015130" y="4358094"/>
                  <a:pt x="7010683" y="4362479"/>
                  <a:pt x="7005346" y="4362479"/>
                </a:cubicBezTo>
                <a:cubicBezTo>
                  <a:pt x="7000009" y="4362479"/>
                  <a:pt x="6995626" y="4358030"/>
                  <a:pt x="6995626" y="4352692"/>
                </a:cubicBezTo>
                <a:cubicBezTo>
                  <a:pt x="6995626" y="4347353"/>
                  <a:pt x="6999946" y="4342968"/>
                  <a:pt x="7005346" y="4342968"/>
                </a:cubicBezTo>
                <a:close/>
                <a:moveTo>
                  <a:pt x="6764118" y="4342968"/>
                </a:moveTo>
                <a:cubicBezTo>
                  <a:pt x="6769518" y="4342968"/>
                  <a:pt x="6773902" y="4347290"/>
                  <a:pt x="6773902" y="4352692"/>
                </a:cubicBezTo>
                <a:cubicBezTo>
                  <a:pt x="6773902" y="4358094"/>
                  <a:pt x="6769518" y="4362479"/>
                  <a:pt x="6764118" y="4362479"/>
                </a:cubicBezTo>
                <a:cubicBezTo>
                  <a:pt x="6758718" y="4362479"/>
                  <a:pt x="6754335" y="4358030"/>
                  <a:pt x="6754335" y="4352692"/>
                </a:cubicBezTo>
                <a:cubicBezTo>
                  <a:pt x="6754335" y="4347353"/>
                  <a:pt x="6758718" y="4342968"/>
                  <a:pt x="6764118" y="4342968"/>
                </a:cubicBezTo>
                <a:close/>
                <a:moveTo>
                  <a:pt x="6522889" y="4342968"/>
                </a:moveTo>
                <a:cubicBezTo>
                  <a:pt x="6528225" y="4342968"/>
                  <a:pt x="6532610" y="4347290"/>
                  <a:pt x="6532610" y="4352692"/>
                </a:cubicBezTo>
                <a:cubicBezTo>
                  <a:pt x="6532610" y="4358094"/>
                  <a:pt x="6528289" y="4362479"/>
                  <a:pt x="6522889" y="4362479"/>
                </a:cubicBezTo>
                <a:cubicBezTo>
                  <a:pt x="6517489" y="4362479"/>
                  <a:pt x="6513105" y="4358030"/>
                  <a:pt x="6513105" y="4352692"/>
                </a:cubicBezTo>
                <a:cubicBezTo>
                  <a:pt x="6513105" y="4347353"/>
                  <a:pt x="6517489" y="4342968"/>
                  <a:pt x="6522889" y="4342968"/>
                </a:cubicBezTo>
                <a:close/>
                <a:moveTo>
                  <a:pt x="6281661" y="4342968"/>
                </a:moveTo>
                <a:cubicBezTo>
                  <a:pt x="6286997" y="4342968"/>
                  <a:pt x="6291381" y="4347290"/>
                  <a:pt x="6291381" y="4352692"/>
                </a:cubicBezTo>
                <a:cubicBezTo>
                  <a:pt x="6291381" y="4358094"/>
                  <a:pt x="6287061" y="4362479"/>
                  <a:pt x="6281661" y="4362479"/>
                </a:cubicBezTo>
                <a:cubicBezTo>
                  <a:pt x="6276261" y="4362479"/>
                  <a:pt x="6271877" y="4358030"/>
                  <a:pt x="6271877" y="4352692"/>
                </a:cubicBezTo>
                <a:cubicBezTo>
                  <a:pt x="6271877" y="4347353"/>
                  <a:pt x="6276261" y="4342968"/>
                  <a:pt x="6281661" y="4342968"/>
                </a:cubicBezTo>
                <a:close/>
                <a:moveTo>
                  <a:pt x="6040432" y="4342968"/>
                </a:moveTo>
                <a:cubicBezTo>
                  <a:pt x="6045832" y="4342968"/>
                  <a:pt x="6050216" y="4347290"/>
                  <a:pt x="6050216" y="4352692"/>
                </a:cubicBezTo>
                <a:cubicBezTo>
                  <a:pt x="6050216" y="4358094"/>
                  <a:pt x="6045769" y="4362479"/>
                  <a:pt x="6040432" y="4362479"/>
                </a:cubicBezTo>
                <a:cubicBezTo>
                  <a:pt x="6035095" y="4362479"/>
                  <a:pt x="6030712" y="4358030"/>
                  <a:pt x="6030712" y="4352692"/>
                </a:cubicBezTo>
                <a:cubicBezTo>
                  <a:pt x="6030712" y="4347353"/>
                  <a:pt x="6035032" y="4342968"/>
                  <a:pt x="6040432" y="4342968"/>
                </a:cubicBezTo>
                <a:close/>
                <a:moveTo>
                  <a:pt x="5799205" y="4342968"/>
                </a:moveTo>
                <a:cubicBezTo>
                  <a:pt x="5804606" y="4342968"/>
                  <a:pt x="5808989" y="4347290"/>
                  <a:pt x="5808989" y="4352692"/>
                </a:cubicBezTo>
                <a:cubicBezTo>
                  <a:pt x="5808989" y="4358094"/>
                  <a:pt x="5804542" y="4362479"/>
                  <a:pt x="5799205" y="4362479"/>
                </a:cubicBezTo>
                <a:cubicBezTo>
                  <a:pt x="5793870" y="4362479"/>
                  <a:pt x="5789486" y="4358030"/>
                  <a:pt x="5789486" y="4352692"/>
                </a:cubicBezTo>
                <a:cubicBezTo>
                  <a:pt x="5789486" y="4347353"/>
                  <a:pt x="5793806" y="4342968"/>
                  <a:pt x="5799205" y="4342968"/>
                </a:cubicBezTo>
                <a:close/>
                <a:moveTo>
                  <a:pt x="5557991" y="4342968"/>
                </a:moveTo>
                <a:cubicBezTo>
                  <a:pt x="5563392" y="4342968"/>
                  <a:pt x="5567774" y="4347290"/>
                  <a:pt x="5567774" y="4352692"/>
                </a:cubicBezTo>
                <a:cubicBezTo>
                  <a:pt x="5567774" y="4358094"/>
                  <a:pt x="5563392" y="4362479"/>
                  <a:pt x="5557991" y="4362479"/>
                </a:cubicBezTo>
                <a:cubicBezTo>
                  <a:pt x="5552592" y="4362479"/>
                  <a:pt x="5548208" y="4358030"/>
                  <a:pt x="5548208" y="4352692"/>
                </a:cubicBezTo>
                <a:cubicBezTo>
                  <a:pt x="5548208" y="4347353"/>
                  <a:pt x="5552592" y="4342968"/>
                  <a:pt x="5557991" y="4342968"/>
                </a:cubicBezTo>
                <a:close/>
                <a:moveTo>
                  <a:pt x="5316710" y="4342968"/>
                </a:moveTo>
                <a:cubicBezTo>
                  <a:pt x="5322044" y="4342968"/>
                  <a:pt x="5326429" y="4347290"/>
                  <a:pt x="5326429" y="4352692"/>
                </a:cubicBezTo>
                <a:cubicBezTo>
                  <a:pt x="5326429" y="4358094"/>
                  <a:pt x="5322105" y="4362479"/>
                  <a:pt x="5316710" y="4362479"/>
                </a:cubicBezTo>
                <a:cubicBezTo>
                  <a:pt x="5311314" y="4362479"/>
                  <a:pt x="5306924" y="4358030"/>
                  <a:pt x="5306924" y="4352692"/>
                </a:cubicBezTo>
                <a:cubicBezTo>
                  <a:pt x="5306924" y="4347353"/>
                  <a:pt x="5311314" y="4342968"/>
                  <a:pt x="5316710" y="4342968"/>
                </a:cubicBezTo>
                <a:close/>
                <a:moveTo>
                  <a:pt x="5075486" y="4342968"/>
                </a:moveTo>
                <a:cubicBezTo>
                  <a:pt x="5080820" y="4342968"/>
                  <a:pt x="5085202" y="4347290"/>
                  <a:pt x="5085202" y="4352692"/>
                </a:cubicBezTo>
                <a:cubicBezTo>
                  <a:pt x="5085202" y="4358094"/>
                  <a:pt x="5080883" y="4362479"/>
                  <a:pt x="5075486" y="4362479"/>
                </a:cubicBezTo>
                <a:cubicBezTo>
                  <a:pt x="5070087" y="4362479"/>
                  <a:pt x="5065705" y="4358030"/>
                  <a:pt x="5065705" y="4352692"/>
                </a:cubicBezTo>
                <a:cubicBezTo>
                  <a:pt x="5065705" y="4347353"/>
                  <a:pt x="5070087" y="4342968"/>
                  <a:pt x="5075486" y="4342968"/>
                </a:cubicBezTo>
                <a:close/>
                <a:moveTo>
                  <a:pt x="4834252" y="4342968"/>
                </a:moveTo>
                <a:cubicBezTo>
                  <a:pt x="4839658" y="4342968"/>
                  <a:pt x="4844040" y="4347290"/>
                  <a:pt x="4844040" y="4352692"/>
                </a:cubicBezTo>
                <a:cubicBezTo>
                  <a:pt x="4844040" y="4358094"/>
                  <a:pt x="4839595" y="4362479"/>
                  <a:pt x="4834252" y="4362479"/>
                </a:cubicBezTo>
                <a:cubicBezTo>
                  <a:pt x="4828917" y="4362479"/>
                  <a:pt x="4824534" y="4358030"/>
                  <a:pt x="4824534" y="4352692"/>
                </a:cubicBezTo>
                <a:cubicBezTo>
                  <a:pt x="4824534" y="4347353"/>
                  <a:pt x="4828853" y="4342968"/>
                  <a:pt x="4834252" y="4342968"/>
                </a:cubicBezTo>
                <a:close/>
                <a:moveTo>
                  <a:pt x="4593019" y="4342968"/>
                </a:moveTo>
                <a:cubicBezTo>
                  <a:pt x="4598416" y="4342968"/>
                  <a:pt x="4602795" y="4347290"/>
                  <a:pt x="4602795" y="4352692"/>
                </a:cubicBezTo>
                <a:cubicBezTo>
                  <a:pt x="4602795" y="4358094"/>
                  <a:pt x="4598353" y="4362479"/>
                  <a:pt x="4593019" y="4362479"/>
                </a:cubicBezTo>
                <a:cubicBezTo>
                  <a:pt x="4587686" y="4362479"/>
                  <a:pt x="4583304" y="4358030"/>
                  <a:pt x="4583304" y="4352692"/>
                </a:cubicBezTo>
                <a:cubicBezTo>
                  <a:pt x="4583304" y="4347353"/>
                  <a:pt x="4587622" y="4342968"/>
                  <a:pt x="4593019" y="4342968"/>
                </a:cubicBezTo>
                <a:close/>
                <a:moveTo>
                  <a:pt x="4351806" y="4342968"/>
                </a:moveTo>
                <a:cubicBezTo>
                  <a:pt x="4357195" y="4342968"/>
                  <a:pt x="4361580" y="4347290"/>
                  <a:pt x="4361580" y="4352692"/>
                </a:cubicBezTo>
                <a:cubicBezTo>
                  <a:pt x="4361580" y="4358094"/>
                  <a:pt x="4357195" y="4362479"/>
                  <a:pt x="4351806" y="4362479"/>
                </a:cubicBezTo>
                <a:cubicBezTo>
                  <a:pt x="4346397" y="4362479"/>
                  <a:pt x="4342006" y="4358030"/>
                  <a:pt x="4342006" y="4352692"/>
                </a:cubicBezTo>
                <a:cubicBezTo>
                  <a:pt x="4342006" y="4347353"/>
                  <a:pt x="4346397" y="4342968"/>
                  <a:pt x="4351806" y="4342968"/>
                </a:cubicBezTo>
                <a:close/>
                <a:moveTo>
                  <a:pt x="4110581" y="4342968"/>
                </a:moveTo>
                <a:cubicBezTo>
                  <a:pt x="4115986" y="4342968"/>
                  <a:pt x="4120362" y="4347290"/>
                  <a:pt x="4120362" y="4352692"/>
                </a:cubicBezTo>
                <a:cubicBezTo>
                  <a:pt x="4120362" y="4358094"/>
                  <a:pt x="4115986" y="4362479"/>
                  <a:pt x="4110581" y="4362479"/>
                </a:cubicBezTo>
                <a:cubicBezTo>
                  <a:pt x="4105180" y="4362479"/>
                  <a:pt x="4100799" y="4358030"/>
                  <a:pt x="4100799" y="4352692"/>
                </a:cubicBezTo>
                <a:cubicBezTo>
                  <a:pt x="4100799" y="4347353"/>
                  <a:pt x="4105180" y="4342968"/>
                  <a:pt x="4110581" y="4342968"/>
                </a:cubicBezTo>
                <a:close/>
                <a:moveTo>
                  <a:pt x="3869431" y="4342968"/>
                </a:moveTo>
                <a:cubicBezTo>
                  <a:pt x="3874765" y="4342968"/>
                  <a:pt x="3879151" y="4347290"/>
                  <a:pt x="3879151" y="4352692"/>
                </a:cubicBezTo>
                <a:cubicBezTo>
                  <a:pt x="3879151" y="4358094"/>
                  <a:pt x="3874828" y="4362479"/>
                  <a:pt x="3869431" y="4362479"/>
                </a:cubicBezTo>
                <a:cubicBezTo>
                  <a:pt x="3864032" y="4362479"/>
                  <a:pt x="3859648" y="4358030"/>
                  <a:pt x="3859648" y="4352692"/>
                </a:cubicBezTo>
                <a:cubicBezTo>
                  <a:pt x="3859648" y="4347353"/>
                  <a:pt x="3864032" y="4342968"/>
                  <a:pt x="3869431" y="4342968"/>
                </a:cubicBezTo>
                <a:close/>
                <a:moveTo>
                  <a:pt x="3628212" y="4342968"/>
                </a:moveTo>
                <a:cubicBezTo>
                  <a:pt x="3633533" y="4342968"/>
                  <a:pt x="3637936" y="4347290"/>
                  <a:pt x="3637936" y="4352692"/>
                </a:cubicBezTo>
                <a:cubicBezTo>
                  <a:pt x="3637936" y="4358094"/>
                  <a:pt x="3633597" y="4362479"/>
                  <a:pt x="3628212" y="4362479"/>
                </a:cubicBezTo>
                <a:cubicBezTo>
                  <a:pt x="3622815" y="4362479"/>
                  <a:pt x="3618432" y="4358030"/>
                  <a:pt x="3618432" y="4352692"/>
                </a:cubicBezTo>
                <a:cubicBezTo>
                  <a:pt x="3618432" y="4347353"/>
                  <a:pt x="3622815" y="4342968"/>
                  <a:pt x="3628212" y="4342968"/>
                </a:cubicBezTo>
                <a:close/>
                <a:moveTo>
                  <a:pt x="3386958" y="4342968"/>
                </a:moveTo>
                <a:cubicBezTo>
                  <a:pt x="3392360" y="4342968"/>
                  <a:pt x="3396744" y="4347290"/>
                  <a:pt x="3396744" y="4352692"/>
                </a:cubicBezTo>
                <a:cubicBezTo>
                  <a:pt x="3396744" y="4358094"/>
                  <a:pt x="3392296" y="4362479"/>
                  <a:pt x="3386958" y="4362479"/>
                </a:cubicBezTo>
                <a:cubicBezTo>
                  <a:pt x="3381621" y="4362479"/>
                  <a:pt x="3377237" y="4358030"/>
                  <a:pt x="3377237" y="4352692"/>
                </a:cubicBezTo>
                <a:cubicBezTo>
                  <a:pt x="3377237" y="4347353"/>
                  <a:pt x="3381558" y="4342968"/>
                  <a:pt x="3386958" y="4342968"/>
                </a:cubicBezTo>
                <a:close/>
                <a:moveTo>
                  <a:pt x="3145752" y="4342968"/>
                </a:moveTo>
                <a:cubicBezTo>
                  <a:pt x="3151150" y="4342968"/>
                  <a:pt x="3155533" y="4347290"/>
                  <a:pt x="3155533" y="4352692"/>
                </a:cubicBezTo>
                <a:cubicBezTo>
                  <a:pt x="3155533" y="4358094"/>
                  <a:pt x="3151087" y="4362479"/>
                  <a:pt x="3145752" y="4362479"/>
                </a:cubicBezTo>
                <a:cubicBezTo>
                  <a:pt x="3140416" y="4362479"/>
                  <a:pt x="3136033" y="4358030"/>
                  <a:pt x="3136033" y="4352692"/>
                </a:cubicBezTo>
                <a:cubicBezTo>
                  <a:pt x="3136033" y="4347353"/>
                  <a:pt x="3140352" y="4342968"/>
                  <a:pt x="3145752" y="4342968"/>
                </a:cubicBezTo>
                <a:close/>
                <a:moveTo>
                  <a:pt x="2904573" y="4342968"/>
                </a:moveTo>
                <a:cubicBezTo>
                  <a:pt x="2909973" y="4342968"/>
                  <a:pt x="2914356" y="4347290"/>
                  <a:pt x="2914356" y="4352692"/>
                </a:cubicBezTo>
                <a:cubicBezTo>
                  <a:pt x="2914356" y="4358094"/>
                  <a:pt x="2909973" y="4362479"/>
                  <a:pt x="2904573" y="4362479"/>
                </a:cubicBezTo>
                <a:cubicBezTo>
                  <a:pt x="2899175" y="4362479"/>
                  <a:pt x="2894792" y="4358030"/>
                  <a:pt x="2894792" y="4352692"/>
                </a:cubicBezTo>
                <a:cubicBezTo>
                  <a:pt x="2894792" y="4347353"/>
                  <a:pt x="2899175" y="4342968"/>
                  <a:pt x="2904573" y="4342968"/>
                </a:cubicBezTo>
                <a:close/>
                <a:moveTo>
                  <a:pt x="2663275" y="4342968"/>
                </a:moveTo>
                <a:cubicBezTo>
                  <a:pt x="2668613" y="4342968"/>
                  <a:pt x="2673000" y="4347290"/>
                  <a:pt x="2673000" y="4352692"/>
                </a:cubicBezTo>
                <a:cubicBezTo>
                  <a:pt x="2673000" y="4358094"/>
                  <a:pt x="2668677" y="4362479"/>
                  <a:pt x="2663275" y="4362479"/>
                </a:cubicBezTo>
                <a:cubicBezTo>
                  <a:pt x="2657877" y="4362479"/>
                  <a:pt x="2653493" y="4358030"/>
                  <a:pt x="2653493" y="4352692"/>
                </a:cubicBezTo>
                <a:cubicBezTo>
                  <a:pt x="2653493" y="4347353"/>
                  <a:pt x="2657877" y="4342968"/>
                  <a:pt x="2663275" y="4342968"/>
                </a:cubicBezTo>
                <a:close/>
                <a:moveTo>
                  <a:pt x="2422038" y="4342968"/>
                </a:moveTo>
                <a:cubicBezTo>
                  <a:pt x="2427372" y="4342968"/>
                  <a:pt x="2431754" y="4347290"/>
                  <a:pt x="2431754" y="4352692"/>
                </a:cubicBezTo>
                <a:cubicBezTo>
                  <a:pt x="2431754" y="4358094"/>
                  <a:pt x="2427436" y="4362479"/>
                  <a:pt x="2422038" y="4362479"/>
                </a:cubicBezTo>
                <a:cubicBezTo>
                  <a:pt x="2416640" y="4362479"/>
                  <a:pt x="2412258" y="4358030"/>
                  <a:pt x="2412258" y="4352692"/>
                </a:cubicBezTo>
                <a:cubicBezTo>
                  <a:pt x="2412258" y="4347353"/>
                  <a:pt x="2416640" y="4342968"/>
                  <a:pt x="2422038" y="4342968"/>
                </a:cubicBezTo>
                <a:close/>
                <a:moveTo>
                  <a:pt x="2180788" y="4342968"/>
                </a:moveTo>
                <a:cubicBezTo>
                  <a:pt x="2186202" y="4342968"/>
                  <a:pt x="2190580" y="4347290"/>
                  <a:pt x="2190580" y="4352692"/>
                </a:cubicBezTo>
                <a:cubicBezTo>
                  <a:pt x="2190580" y="4358094"/>
                  <a:pt x="2186136" y="4362479"/>
                  <a:pt x="2180788" y="4362479"/>
                </a:cubicBezTo>
                <a:cubicBezTo>
                  <a:pt x="2175475" y="4362479"/>
                  <a:pt x="2171085" y="4358030"/>
                  <a:pt x="2171085" y="4352692"/>
                </a:cubicBezTo>
                <a:cubicBezTo>
                  <a:pt x="2171085" y="4347353"/>
                  <a:pt x="2175412" y="4342968"/>
                  <a:pt x="2180788" y="4342968"/>
                </a:cubicBezTo>
                <a:close/>
                <a:moveTo>
                  <a:pt x="1939583" y="4342968"/>
                </a:moveTo>
                <a:cubicBezTo>
                  <a:pt x="1944982" y="4342968"/>
                  <a:pt x="1949366" y="4347290"/>
                  <a:pt x="1949366" y="4352692"/>
                </a:cubicBezTo>
                <a:cubicBezTo>
                  <a:pt x="1949366" y="4358094"/>
                  <a:pt x="1944920" y="4362479"/>
                  <a:pt x="1939583" y="4362479"/>
                </a:cubicBezTo>
                <a:cubicBezTo>
                  <a:pt x="1934245" y="4362479"/>
                  <a:pt x="1929861" y="4358030"/>
                  <a:pt x="1929861" y="4352692"/>
                </a:cubicBezTo>
                <a:cubicBezTo>
                  <a:pt x="1929861" y="4347353"/>
                  <a:pt x="1934184" y="4342968"/>
                  <a:pt x="1939583" y="4342968"/>
                </a:cubicBezTo>
                <a:close/>
                <a:moveTo>
                  <a:pt x="1698332" y="4342968"/>
                </a:moveTo>
                <a:cubicBezTo>
                  <a:pt x="1703734" y="4342968"/>
                  <a:pt x="1708118" y="4347290"/>
                  <a:pt x="1708118" y="4352692"/>
                </a:cubicBezTo>
                <a:cubicBezTo>
                  <a:pt x="1708118" y="4358094"/>
                  <a:pt x="1703734" y="4362479"/>
                  <a:pt x="1698332" y="4362479"/>
                </a:cubicBezTo>
                <a:cubicBezTo>
                  <a:pt x="1692931" y="4362479"/>
                  <a:pt x="1688548" y="4358030"/>
                  <a:pt x="1688548" y="4352692"/>
                </a:cubicBezTo>
                <a:cubicBezTo>
                  <a:pt x="1688548" y="4347353"/>
                  <a:pt x="1692931" y="4342968"/>
                  <a:pt x="1698332" y="4342968"/>
                </a:cubicBezTo>
                <a:close/>
                <a:moveTo>
                  <a:pt x="1457108" y="4342968"/>
                </a:moveTo>
                <a:cubicBezTo>
                  <a:pt x="1462444" y="4342968"/>
                  <a:pt x="1466828" y="4347290"/>
                  <a:pt x="1466828" y="4352692"/>
                </a:cubicBezTo>
                <a:cubicBezTo>
                  <a:pt x="1466828" y="4358094"/>
                  <a:pt x="1462508" y="4362479"/>
                  <a:pt x="1457108" y="4362479"/>
                </a:cubicBezTo>
                <a:cubicBezTo>
                  <a:pt x="1451708" y="4362479"/>
                  <a:pt x="1447324" y="4358030"/>
                  <a:pt x="1447324" y="4352692"/>
                </a:cubicBezTo>
                <a:cubicBezTo>
                  <a:pt x="1447324" y="4347353"/>
                  <a:pt x="1451708" y="4342968"/>
                  <a:pt x="1457108" y="4342968"/>
                </a:cubicBezTo>
                <a:close/>
                <a:moveTo>
                  <a:pt x="1215886" y="4342968"/>
                </a:moveTo>
                <a:cubicBezTo>
                  <a:pt x="1221286" y="4342968"/>
                  <a:pt x="1225670" y="4347290"/>
                  <a:pt x="1225670" y="4352692"/>
                </a:cubicBezTo>
                <a:cubicBezTo>
                  <a:pt x="1225670" y="4358094"/>
                  <a:pt x="1221223" y="4362479"/>
                  <a:pt x="1215886" y="4362479"/>
                </a:cubicBezTo>
                <a:cubicBezTo>
                  <a:pt x="1210550" y="4362479"/>
                  <a:pt x="1206166" y="4358030"/>
                  <a:pt x="1206166" y="4352692"/>
                </a:cubicBezTo>
                <a:cubicBezTo>
                  <a:pt x="1206166" y="4347353"/>
                  <a:pt x="1210486" y="4342968"/>
                  <a:pt x="1215886" y="4342968"/>
                </a:cubicBezTo>
                <a:close/>
                <a:moveTo>
                  <a:pt x="974666" y="4342968"/>
                </a:moveTo>
                <a:cubicBezTo>
                  <a:pt x="980066" y="4342968"/>
                  <a:pt x="984450" y="4347290"/>
                  <a:pt x="984450" y="4352692"/>
                </a:cubicBezTo>
                <a:cubicBezTo>
                  <a:pt x="984450" y="4358094"/>
                  <a:pt x="980003" y="4362479"/>
                  <a:pt x="974666" y="4362479"/>
                </a:cubicBezTo>
                <a:cubicBezTo>
                  <a:pt x="969330" y="4362479"/>
                  <a:pt x="964946" y="4358030"/>
                  <a:pt x="964946" y="4352692"/>
                </a:cubicBezTo>
                <a:cubicBezTo>
                  <a:pt x="964946" y="4347353"/>
                  <a:pt x="969266" y="4342968"/>
                  <a:pt x="974666" y="4342968"/>
                </a:cubicBezTo>
                <a:close/>
                <a:moveTo>
                  <a:pt x="733446" y="4342968"/>
                </a:moveTo>
                <a:cubicBezTo>
                  <a:pt x="738782" y="4342968"/>
                  <a:pt x="743166" y="4347290"/>
                  <a:pt x="743166" y="4352692"/>
                </a:cubicBezTo>
                <a:cubicBezTo>
                  <a:pt x="743166" y="4358094"/>
                  <a:pt x="738846" y="4362479"/>
                  <a:pt x="733446" y="4362479"/>
                </a:cubicBezTo>
                <a:cubicBezTo>
                  <a:pt x="728046" y="4362479"/>
                  <a:pt x="723662" y="4358030"/>
                  <a:pt x="723662" y="4352692"/>
                </a:cubicBezTo>
                <a:cubicBezTo>
                  <a:pt x="723662" y="4347353"/>
                  <a:pt x="728046" y="4342968"/>
                  <a:pt x="733446" y="4342968"/>
                </a:cubicBezTo>
                <a:close/>
                <a:moveTo>
                  <a:pt x="492226" y="4342968"/>
                </a:moveTo>
                <a:cubicBezTo>
                  <a:pt x="497561" y="4342968"/>
                  <a:pt x="501945" y="4347290"/>
                  <a:pt x="501945" y="4352692"/>
                </a:cubicBezTo>
                <a:cubicBezTo>
                  <a:pt x="501945" y="4358094"/>
                  <a:pt x="497625" y="4362479"/>
                  <a:pt x="492226" y="4362479"/>
                </a:cubicBezTo>
                <a:cubicBezTo>
                  <a:pt x="486826" y="4362479"/>
                  <a:pt x="482442" y="4358030"/>
                  <a:pt x="482442" y="4352692"/>
                </a:cubicBezTo>
                <a:cubicBezTo>
                  <a:pt x="482442" y="4347353"/>
                  <a:pt x="486826" y="4342968"/>
                  <a:pt x="492226" y="4342968"/>
                </a:cubicBezTo>
                <a:close/>
                <a:moveTo>
                  <a:pt x="251006" y="4342968"/>
                </a:moveTo>
                <a:cubicBezTo>
                  <a:pt x="256406" y="4342968"/>
                  <a:pt x="260790" y="4347290"/>
                  <a:pt x="260790" y="4352692"/>
                </a:cubicBezTo>
                <a:cubicBezTo>
                  <a:pt x="260790" y="4358094"/>
                  <a:pt x="256343" y="4362479"/>
                  <a:pt x="251006" y="4362479"/>
                </a:cubicBezTo>
                <a:cubicBezTo>
                  <a:pt x="245670" y="4362479"/>
                  <a:pt x="241286" y="4358030"/>
                  <a:pt x="241286" y="4352692"/>
                </a:cubicBezTo>
                <a:cubicBezTo>
                  <a:pt x="241286" y="4347353"/>
                  <a:pt x="245606" y="4342968"/>
                  <a:pt x="251006" y="4342968"/>
                </a:cubicBezTo>
                <a:close/>
                <a:moveTo>
                  <a:pt x="9723" y="4342968"/>
                </a:moveTo>
                <a:cubicBezTo>
                  <a:pt x="15123" y="4342968"/>
                  <a:pt x="19507" y="4347290"/>
                  <a:pt x="19507" y="4352692"/>
                </a:cubicBezTo>
                <a:cubicBezTo>
                  <a:pt x="19507" y="4358094"/>
                  <a:pt x="15060" y="4362479"/>
                  <a:pt x="9723" y="4362479"/>
                </a:cubicBezTo>
                <a:cubicBezTo>
                  <a:pt x="4387" y="4362479"/>
                  <a:pt x="3" y="4358030"/>
                  <a:pt x="3" y="4352692"/>
                </a:cubicBezTo>
                <a:cubicBezTo>
                  <a:pt x="3" y="4347353"/>
                  <a:pt x="4323" y="4342968"/>
                  <a:pt x="9723" y="4342968"/>
                </a:cubicBezTo>
                <a:close/>
                <a:moveTo>
                  <a:pt x="11820259" y="4101717"/>
                </a:moveTo>
                <a:cubicBezTo>
                  <a:pt x="11825659" y="4101717"/>
                  <a:pt x="11830043" y="4106039"/>
                  <a:pt x="11830043" y="4111441"/>
                </a:cubicBezTo>
                <a:cubicBezTo>
                  <a:pt x="11830043" y="4116843"/>
                  <a:pt x="11825596" y="4121228"/>
                  <a:pt x="11820259" y="4121228"/>
                </a:cubicBezTo>
                <a:cubicBezTo>
                  <a:pt x="11814922" y="4121228"/>
                  <a:pt x="11810539" y="4116779"/>
                  <a:pt x="11810539" y="4111441"/>
                </a:cubicBezTo>
                <a:cubicBezTo>
                  <a:pt x="11810539" y="4106102"/>
                  <a:pt x="11814859" y="4101717"/>
                  <a:pt x="11820259" y="4101717"/>
                </a:cubicBezTo>
                <a:close/>
                <a:moveTo>
                  <a:pt x="11579030" y="4101717"/>
                </a:moveTo>
                <a:cubicBezTo>
                  <a:pt x="11584430" y="4101717"/>
                  <a:pt x="11588815" y="4106039"/>
                  <a:pt x="11588815" y="4111441"/>
                </a:cubicBezTo>
                <a:cubicBezTo>
                  <a:pt x="11588815" y="4116843"/>
                  <a:pt x="11584367" y="4121228"/>
                  <a:pt x="11579030" y="4121228"/>
                </a:cubicBezTo>
                <a:cubicBezTo>
                  <a:pt x="11573694" y="4121228"/>
                  <a:pt x="11569310" y="4116779"/>
                  <a:pt x="11569310" y="4111441"/>
                </a:cubicBezTo>
                <a:cubicBezTo>
                  <a:pt x="11569310" y="4106102"/>
                  <a:pt x="11573630" y="4101717"/>
                  <a:pt x="11579030" y="4101717"/>
                </a:cubicBezTo>
                <a:close/>
                <a:moveTo>
                  <a:pt x="11337802" y="4101717"/>
                </a:moveTo>
                <a:cubicBezTo>
                  <a:pt x="11343202" y="4101717"/>
                  <a:pt x="11347587" y="4106039"/>
                  <a:pt x="11347587" y="4111441"/>
                </a:cubicBezTo>
                <a:cubicBezTo>
                  <a:pt x="11347587" y="4116843"/>
                  <a:pt x="11343139" y="4121228"/>
                  <a:pt x="11337802" y="4121228"/>
                </a:cubicBezTo>
                <a:cubicBezTo>
                  <a:pt x="11332466" y="4121228"/>
                  <a:pt x="11328082" y="4116779"/>
                  <a:pt x="11328082" y="4111441"/>
                </a:cubicBezTo>
                <a:cubicBezTo>
                  <a:pt x="11328082" y="4106102"/>
                  <a:pt x="11332402" y="4101717"/>
                  <a:pt x="11337802" y="4101717"/>
                </a:cubicBezTo>
                <a:close/>
                <a:moveTo>
                  <a:pt x="11096574" y="4101717"/>
                </a:moveTo>
                <a:cubicBezTo>
                  <a:pt x="11101910" y="4101717"/>
                  <a:pt x="11106294" y="4106039"/>
                  <a:pt x="11106294" y="4111441"/>
                </a:cubicBezTo>
                <a:cubicBezTo>
                  <a:pt x="11106294" y="4116843"/>
                  <a:pt x="11101974" y="4121228"/>
                  <a:pt x="11096574" y="4121228"/>
                </a:cubicBezTo>
                <a:cubicBezTo>
                  <a:pt x="11091174" y="4121228"/>
                  <a:pt x="11086790" y="4116779"/>
                  <a:pt x="11086790" y="4111441"/>
                </a:cubicBezTo>
                <a:cubicBezTo>
                  <a:pt x="11086790" y="4106102"/>
                  <a:pt x="11091174" y="4101717"/>
                  <a:pt x="11096574" y="4101717"/>
                </a:cubicBezTo>
                <a:close/>
                <a:moveTo>
                  <a:pt x="10855345" y="4101717"/>
                </a:moveTo>
                <a:cubicBezTo>
                  <a:pt x="10860682" y="4101717"/>
                  <a:pt x="10865065" y="4106039"/>
                  <a:pt x="10865065" y="4111441"/>
                </a:cubicBezTo>
                <a:cubicBezTo>
                  <a:pt x="10865065" y="4116843"/>
                  <a:pt x="10860682" y="4121228"/>
                  <a:pt x="10855345" y="4121228"/>
                </a:cubicBezTo>
                <a:cubicBezTo>
                  <a:pt x="10850008" y="4121228"/>
                  <a:pt x="10845625" y="4116779"/>
                  <a:pt x="10845625" y="4111441"/>
                </a:cubicBezTo>
                <a:cubicBezTo>
                  <a:pt x="10845625" y="4106102"/>
                  <a:pt x="10849945" y="4101717"/>
                  <a:pt x="10855345" y="4101717"/>
                </a:cubicBezTo>
                <a:close/>
                <a:moveTo>
                  <a:pt x="10614116" y="4101717"/>
                </a:moveTo>
                <a:cubicBezTo>
                  <a:pt x="10619516" y="4101717"/>
                  <a:pt x="10623901" y="4106039"/>
                  <a:pt x="10623901" y="4111441"/>
                </a:cubicBezTo>
                <a:cubicBezTo>
                  <a:pt x="10623901" y="4116843"/>
                  <a:pt x="10619454" y="4121228"/>
                  <a:pt x="10614116" y="4121228"/>
                </a:cubicBezTo>
                <a:cubicBezTo>
                  <a:pt x="10608780" y="4121228"/>
                  <a:pt x="10604396" y="4116779"/>
                  <a:pt x="10604396" y="4111441"/>
                </a:cubicBezTo>
                <a:cubicBezTo>
                  <a:pt x="10604396" y="4106102"/>
                  <a:pt x="10608716" y="4101717"/>
                  <a:pt x="10614116" y="4101717"/>
                </a:cubicBezTo>
                <a:close/>
                <a:moveTo>
                  <a:pt x="10372888" y="4101717"/>
                </a:moveTo>
                <a:cubicBezTo>
                  <a:pt x="10378288" y="4101717"/>
                  <a:pt x="10382673" y="4106039"/>
                  <a:pt x="10382673" y="4111441"/>
                </a:cubicBezTo>
                <a:cubicBezTo>
                  <a:pt x="10382673" y="4116843"/>
                  <a:pt x="10378225" y="4121228"/>
                  <a:pt x="10372888" y="4121228"/>
                </a:cubicBezTo>
                <a:cubicBezTo>
                  <a:pt x="10367552" y="4121228"/>
                  <a:pt x="10363168" y="4116779"/>
                  <a:pt x="10363168" y="4111441"/>
                </a:cubicBezTo>
                <a:cubicBezTo>
                  <a:pt x="10363168" y="4106102"/>
                  <a:pt x="10367488" y="4101717"/>
                  <a:pt x="10372888" y="4101717"/>
                </a:cubicBezTo>
                <a:close/>
                <a:moveTo>
                  <a:pt x="10131660" y="4101717"/>
                </a:moveTo>
                <a:cubicBezTo>
                  <a:pt x="10137060" y="4101717"/>
                  <a:pt x="10141444" y="4106039"/>
                  <a:pt x="10141444" y="4111441"/>
                </a:cubicBezTo>
                <a:cubicBezTo>
                  <a:pt x="10141444" y="4116843"/>
                  <a:pt x="10136997" y="4121228"/>
                  <a:pt x="10131660" y="4121228"/>
                </a:cubicBezTo>
                <a:cubicBezTo>
                  <a:pt x="10126323" y="4121228"/>
                  <a:pt x="10121940" y="4116779"/>
                  <a:pt x="10121940" y="4111441"/>
                </a:cubicBezTo>
                <a:cubicBezTo>
                  <a:pt x="10121940" y="4106102"/>
                  <a:pt x="10126260" y="4101717"/>
                  <a:pt x="10131660" y="4101717"/>
                </a:cubicBezTo>
                <a:close/>
                <a:moveTo>
                  <a:pt x="9890432" y="4101717"/>
                </a:moveTo>
                <a:cubicBezTo>
                  <a:pt x="9895768" y="4101717"/>
                  <a:pt x="9900152" y="4106039"/>
                  <a:pt x="9900152" y="4111441"/>
                </a:cubicBezTo>
                <a:cubicBezTo>
                  <a:pt x="9900152" y="4116843"/>
                  <a:pt x="9895832" y="4121228"/>
                  <a:pt x="9890432" y="4121228"/>
                </a:cubicBezTo>
                <a:cubicBezTo>
                  <a:pt x="9885031" y="4121228"/>
                  <a:pt x="9880648" y="4116779"/>
                  <a:pt x="9880648" y="4111441"/>
                </a:cubicBezTo>
                <a:cubicBezTo>
                  <a:pt x="9880648" y="4106102"/>
                  <a:pt x="9885031" y="4101717"/>
                  <a:pt x="9890432" y="4101717"/>
                </a:cubicBezTo>
                <a:close/>
                <a:moveTo>
                  <a:pt x="9649203" y="4101717"/>
                </a:moveTo>
                <a:cubicBezTo>
                  <a:pt x="9654540" y="4101717"/>
                  <a:pt x="9658923" y="4106039"/>
                  <a:pt x="9658923" y="4111441"/>
                </a:cubicBezTo>
                <a:cubicBezTo>
                  <a:pt x="9658923" y="4116843"/>
                  <a:pt x="9654540" y="4121228"/>
                  <a:pt x="9649203" y="4121228"/>
                </a:cubicBezTo>
                <a:cubicBezTo>
                  <a:pt x="9643866" y="4121228"/>
                  <a:pt x="9639483" y="4116779"/>
                  <a:pt x="9639483" y="4111441"/>
                </a:cubicBezTo>
                <a:cubicBezTo>
                  <a:pt x="9639483" y="4106102"/>
                  <a:pt x="9643803" y="4101717"/>
                  <a:pt x="9649203" y="4101717"/>
                </a:cubicBezTo>
                <a:close/>
                <a:moveTo>
                  <a:pt x="9417695" y="4101717"/>
                </a:moveTo>
                <a:cubicBezTo>
                  <a:pt x="9423031" y="4101717"/>
                  <a:pt x="9427416" y="4106039"/>
                  <a:pt x="9427416" y="4111441"/>
                </a:cubicBezTo>
                <a:cubicBezTo>
                  <a:pt x="9427416" y="4116843"/>
                  <a:pt x="9423095" y="4121228"/>
                  <a:pt x="9417695" y="4121228"/>
                </a:cubicBezTo>
                <a:cubicBezTo>
                  <a:pt x="9412295" y="4121228"/>
                  <a:pt x="9407911" y="4116779"/>
                  <a:pt x="9407911" y="4111441"/>
                </a:cubicBezTo>
                <a:cubicBezTo>
                  <a:pt x="9407911" y="4106102"/>
                  <a:pt x="9412295" y="4101717"/>
                  <a:pt x="9417695" y="4101717"/>
                </a:cubicBezTo>
                <a:close/>
                <a:moveTo>
                  <a:pt x="9176467" y="4101717"/>
                </a:moveTo>
                <a:cubicBezTo>
                  <a:pt x="9181803" y="4101717"/>
                  <a:pt x="9186187" y="4106039"/>
                  <a:pt x="9186187" y="4111441"/>
                </a:cubicBezTo>
                <a:cubicBezTo>
                  <a:pt x="9186187" y="4116843"/>
                  <a:pt x="9181867" y="4121228"/>
                  <a:pt x="9176467" y="4121228"/>
                </a:cubicBezTo>
                <a:cubicBezTo>
                  <a:pt x="9171066" y="4121228"/>
                  <a:pt x="9166683" y="4116779"/>
                  <a:pt x="9166683" y="4111441"/>
                </a:cubicBezTo>
                <a:cubicBezTo>
                  <a:pt x="9166683" y="4106102"/>
                  <a:pt x="9171066" y="4101717"/>
                  <a:pt x="9176467" y="4101717"/>
                </a:cubicBezTo>
                <a:close/>
                <a:moveTo>
                  <a:pt x="8935237" y="4101717"/>
                </a:moveTo>
                <a:cubicBezTo>
                  <a:pt x="8940574" y="4101717"/>
                  <a:pt x="8944958" y="4106039"/>
                  <a:pt x="8944958" y="4111441"/>
                </a:cubicBezTo>
                <a:cubicBezTo>
                  <a:pt x="8944958" y="4116843"/>
                  <a:pt x="8940638" y="4121228"/>
                  <a:pt x="8935237" y="4121228"/>
                </a:cubicBezTo>
                <a:cubicBezTo>
                  <a:pt x="8929837" y="4121228"/>
                  <a:pt x="8925454" y="4116779"/>
                  <a:pt x="8925454" y="4111441"/>
                </a:cubicBezTo>
                <a:cubicBezTo>
                  <a:pt x="8925454" y="4106102"/>
                  <a:pt x="8929837" y="4101717"/>
                  <a:pt x="8935237" y="4101717"/>
                </a:cubicBezTo>
                <a:close/>
                <a:moveTo>
                  <a:pt x="8694009" y="4101717"/>
                </a:moveTo>
                <a:cubicBezTo>
                  <a:pt x="8699346" y="4101717"/>
                  <a:pt x="8703730" y="4106039"/>
                  <a:pt x="8703730" y="4111441"/>
                </a:cubicBezTo>
                <a:cubicBezTo>
                  <a:pt x="8703730" y="4116843"/>
                  <a:pt x="8699346" y="4121228"/>
                  <a:pt x="8694009" y="4121228"/>
                </a:cubicBezTo>
                <a:cubicBezTo>
                  <a:pt x="8688673" y="4121228"/>
                  <a:pt x="8684289" y="4116779"/>
                  <a:pt x="8684289" y="4111441"/>
                </a:cubicBezTo>
                <a:cubicBezTo>
                  <a:pt x="8684289" y="4106102"/>
                  <a:pt x="8688609" y="4101717"/>
                  <a:pt x="8694009" y="4101717"/>
                </a:cubicBezTo>
                <a:close/>
                <a:moveTo>
                  <a:pt x="8452781" y="4101717"/>
                </a:moveTo>
                <a:cubicBezTo>
                  <a:pt x="8458181" y="4101717"/>
                  <a:pt x="8462566" y="4106039"/>
                  <a:pt x="8462566" y="4111441"/>
                </a:cubicBezTo>
                <a:cubicBezTo>
                  <a:pt x="8462566" y="4116843"/>
                  <a:pt x="8458118" y="4121228"/>
                  <a:pt x="8452781" y="4121228"/>
                </a:cubicBezTo>
                <a:cubicBezTo>
                  <a:pt x="8447445" y="4121228"/>
                  <a:pt x="8443061" y="4116779"/>
                  <a:pt x="8443061" y="4111441"/>
                </a:cubicBezTo>
                <a:cubicBezTo>
                  <a:pt x="8443061" y="4106102"/>
                  <a:pt x="8447381" y="4101717"/>
                  <a:pt x="8452781" y="4101717"/>
                </a:cubicBezTo>
                <a:close/>
                <a:moveTo>
                  <a:pt x="8211553" y="4101717"/>
                </a:moveTo>
                <a:cubicBezTo>
                  <a:pt x="8216889" y="4101717"/>
                  <a:pt x="8221273" y="4106039"/>
                  <a:pt x="8221273" y="4111441"/>
                </a:cubicBezTo>
                <a:cubicBezTo>
                  <a:pt x="8221273" y="4116843"/>
                  <a:pt x="8216953" y="4121228"/>
                  <a:pt x="8211553" y="4121228"/>
                </a:cubicBezTo>
                <a:cubicBezTo>
                  <a:pt x="8206152" y="4121228"/>
                  <a:pt x="8201769" y="4116779"/>
                  <a:pt x="8201769" y="4111441"/>
                </a:cubicBezTo>
                <a:cubicBezTo>
                  <a:pt x="8201769" y="4106102"/>
                  <a:pt x="8206152" y="4101717"/>
                  <a:pt x="8211553" y="4101717"/>
                </a:cubicBezTo>
                <a:close/>
                <a:moveTo>
                  <a:pt x="7970260" y="4101717"/>
                </a:moveTo>
                <a:cubicBezTo>
                  <a:pt x="7975661" y="4101717"/>
                  <a:pt x="7980044" y="4106039"/>
                  <a:pt x="7980044" y="4111441"/>
                </a:cubicBezTo>
                <a:cubicBezTo>
                  <a:pt x="7980044" y="4116843"/>
                  <a:pt x="7975661" y="4121228"/>
                  <a:pt x="7970260" y="4121228"/>
                </a:cubicBezTo>
                <a:cubicBezTo>
                  <a:pt x="7964860" y="4121228"/>
                  <a:pt x="7960477" y="4116779"/>
                  <a:pt x="7960477" y="4111441"/>
                </a:cubicBezTo>
                <a:cubicBezTo>
                  <a:pt x="7960477" y="4106102"/>
                  <a:pt x="7964860" y="4101717"/>
                  <a:pt x="7970260" y="4101717"/>
                </a:cubicBezTo>
                <a:close/>
                <a:moveTo>
                  <a:pt x="7729032" y="4101717"/>
                </a:moveTo>
                <a:cubicBezTo>
                  <a:pt x="7734369" y="4101717"/>
                  <a:pt x="7738753" y="4106039"/>
                  <a:pt x="7738753" y="4111441"/>
                </a:cubicBezTo>
                <a:cubicBezTo>
                  <a:pt x="7738753" y="4116843"/>
                  <a:pt x="7734432" y="4121228"/>
                  <a:pt x="7729032" y="4121228"/>
                </a:cubicBezTo>
                <a:cubicBezTo>
                  <a:pt x="7723632" y="4121228"/>
                  <a:pt x="7719249" y="4116779"/>
                  <a:pt x="7719249" y="4111441"/>
                </a:cubicBezTo>
                <a:cubicBezTo>
                  <a:pt x="7719249" y="4106102"/>
                  <a:pt x="7723632" y="4101717"/>
                  <a:pt x="7729032" y="4101717"/>
                </a:cubicBezTo>
                <a:close/>
                <a:moveTo>
                  <a:pt x="7487803" y="4101717"/>
                </a:moveTo>
                <a:cubicBezTo>
                  <a:pt x="7493139" y="4101717"/>
                  <a:pt x="7497524" y="4106039"/>
                  <a:pt x="7497524" y="4111441"/>
                </a:cubicBezTo>
                <a:cubicBezTo>
                  <a:pt x="7497524" y="4116843"/>
                  <a:pt x="7493203" y="4121228"/>
                  <a:pt x="7487803" y="4121228"/>
                </a:cubicBezTo>
                <a:cubicBezTo>
                  <a:pt x="7482403" y="4121228"/>
                  <a:pt x="7478019" y="4116779"/>
                  <a:pt x="7478019" y="4111441"/>
                </a:cubicBezTo>
                <a:cubicBezTo>
                  <a:pt x="7478019" y="4106102"/>
                  <a:pt x="7482403" y="4101717"/>
                  <a:pt x="7487803" y="4101717"/>
                </a:cubicBezTo>
                <a:close/>
                <a:moveTo>
                  <a:pt x="7246575" y="4101717"/>
                </a:moveTo>
                <a:cubicBezTo>
                  <a:pt x="7251975" y="4101717"/>
                  <a:pt x="7256359" y="4106039"/>
                  <a:pt x="7256359" y="4111441"/>
                </a:cubicBezTo>
                <a:cubicBezTo>
                  <a:pt x="7256359" y="4116843"/>
                  <a:pt x="7251912" y="4121228"/>
                  <a:pt x="7246575" y="4121228"/>
                </a:cubicBezTo>
                <a:cubicBezTo>
                  <a:pt x="7241238" y="4121228"/>
                  <a:pt x="7236855" y="4116779"/>
                  <a:pt x="7236855" y="4111441"/>
                </a:cubicBezTo>
                <a:cubicBezTo>
                  <a:pt x="7236855" y="4106102"/>
                  <a:pt x="7241175" y="4101717"/>
                  <a:pt x="7246575" y="4101717"/>
                </a:cubicBezTo>
                <a:close/>
                <a:moveTo>
                  <a:pt x="7005346" y="4101717"/>
                </a:moveTo>
                <a:cubicBezTo>
                  <a:pt x="7010746" y="4101717"/>
                  <a:pt x="7015130" y="4106039"/>
                  <a:pt x="7015130" y="4111441"/>
                </a:cubicBezTo>
                <a:cubicBezTo>
                  <a:pt x="7015130" y="4116843"/>
                  <a:pt x="7010683" y="4121228"/>
                  <a:pt x="7005346" y="4121228"/>
                </a:cubicBezTo>
                <a:cubicBezTo>
                  <a:pt x="7000009" y="4121228"/>
                  <a:pt x="6995626" y="4116779"/>
                  <a:pt x="6995626" y="4111441"/>
                </a:cubicBezTo>
                <a:cubicBezTo>
                  <a:pt x="6995626" y="4106102"/>
                  <a:pt x="6999946" y="4101717"/>
                  <a:pt x="7005346" y="4101717"/>
                </a:cubicBezTo>
                <a:close/>
                <a:moveTo>
                  <a:pt x="6764118" y="4101717"/>
                </a:moveTo>
                <a:cubicBezTo>
                  <a:pt x="6769518" y="4101717"/>
                  <a:pt x="6773902" y="4106039"/>
                  <a:pt x="6773902" y="4111441"/>
                </a:cubicBezTo>
                <a:cubicBezTo>
                  <a:pt x="6773902" y="4116843"/>
                  <a:pt x="6769518" y="4121228"/>
                  <a:pt x="6764118" y="4121228"/>
                </a:cubicBezTo>
                <a:cubicBezTo>
                  <a:pt x="6758718" y="4121228"/>
                  <a:pt x="6754335" y="4116779"/>
                  <a:pt x="6754335" y="4111441"/>
                </a:cubicBezTo>
                <a:cubicBezTo>
                  <a:pt x="6754335" y="4106102"/>
                  <a:pt x="6758718" y="4101717"/>
                  <a:pt x="6764118" y="4101717"/>
                </a:cubicBezTo>
                <a:close/>
                <a:moveTo>
                  <a:pt x="6522889" y="4101717"/>
                </a:moveTo>
                <a:cubicBezTo>
                  <a:pt x="6528225" y="4101717"/>
                  <a:pt x="6532610" y="4106039"/>
                  <a:pt x="6532610" y="4111441"/>
                </a:cubicBezTo>
                <a:cubicBezTo>
                  <a:pt x="6532610" y="4116843"/>
                  <a:pt x="6528289" y="4121228"/>
                  <a:pt x="6522889" y="4121228"/>
                </a:cubicBezTo>
                <a:cubicBezTo>
                  <a:pt x="6517489" y="4121228"/>
                  <a:pt x="6513105" y="4116779"/>
                  <a:pt x="6513105" y="4111441"/>
                </a:cubicBezTo>
                <a:cubicBezTo>
                  <a:pt x="6513105" y="4106102"/>
                  <a:pt x="6517489" y="4101717"/>
                  <a:pt x="6522889" y="4101717"/>
                </a:cubicBezTo>
                <a:close/>
                <a:moveTo>
                  <a:pt x="6281661" y="4101717"/>
                </a:moveTo>
                <a:cubicBezTo>
                  <a:pt x="6286997" y="4101717"/>
                  <a:pt x="6291381" y="4106039"/>
                  <a:pt x="6291381" y="4111441"/>
                </a:cubicBezTo>
                <a:cubicBezTo>
                  <a:pt x="6291381" y="4116843"/>
                  <a:pt x="6287061" y="4121228"/>
                  <a:pt x="6281661" y="4121228"/>
                </a:cubicBezTo>
                <a:cubicBezTo>
                  <a:pt x="6276261" y="4121228"/>
                  <a:pt x="6271877" y="4116779"/>
                  <a:pt x="6271877" y="4111441"/>
                </a:cubicBezTo>
                <a:cubicBezTo>
                  <a:pt x="6271877" y="4106102"/>
                  <a:pt x="6276261" y="4101717"/>
                  <a:pt x="6281661" y="4101717"/>
                </a:cubicBezTo>
                <a:close/>
                <a:moveTo>
                  <a:pt x="6040432" y="4101717"/>
                </a:moveTo>
                <a:cubicBezTo>
                  <a:pt x="6045832" y="4101717"/>
                  <a:pt x="6050216" y="4106039"/>
                  <a:pt x="6050216" y="4111441"/>
                </a:cubicBezTo>
                <a:cubicBezTo>
                  <a:pt x="6050216" y="4116843"/>
                  <a:pt x="6045769" y="4121228"/>
                  <a:pt x="6040432" y="4121228"/>
                </a:cubicBezTo>
                <a:cubicBezTo>
                  <a:pt x="6035095" y="4121228"/>
                  <a:pt x="6030712" y="4116779"/>
                  <a:pt x="6030712" y="4111441"/>
                </a:cubicBezTo>
                <a:cubicBezTo>
                  <a:pt x="6030712" y="4106102"/>
                  <a:pt x="6035032" y="4101717"/>
                  <a:pt x="6040432" y="4101717"/>
                </a:cubicBezTo>
                <a:close/>
                <a:moveTo>
                  <a:pt x="5799205" y="4101717"/>
                </a:moveTo>
                <a:cubicBezTo>
                  <a:pt x="5804606" y="4101717"/>
                  <a:pt x="5808989" y="4106039"/>
                  <a:pt x="5808989" y="4111441"/>
                </a:cubicBezTo>
                <a:cubicBezTo>
                  <a:pt x="5808989" y="4116843"/>
                  <a:pt x="5804542" y="4121228"/>
                  <a:pt x="5799205" y="4121228"/>
                </a:cubicBezTo>
                <a:cubicBezTo>
                  <a:pt x="5793870" y="4121228"/>
                  <a:pt x="5789486" y="4116779"/>
                  <a:pt x="5789486" y="4111441"/>
                </a:cubicBezTo>
                <a:cubicBezTo>
                  <a:pt x="5789486" y="4106102"/>
                  <a:pt x="5793806" y="4101717"/>
                  <a:pt x="5799205" y="4101717"/>
                </a:cubicBezTo>
                <a:close/>
                <a:moveTo>
                  <a:pt x="5557991" y="4101717"/>
                </a:moveTo>
                <a:cubicBezTo>
                  <a:pt x="5563392" y="4101717"/>
                  <a:pt x="5567774" y="4106039"/>
                  <a:pt x="5567774" y="4111441"/>
                </a:cubicBezTo>
                <a:cubicBezTo>
                  <a:pt x="5567774" y="4116843"/>
                  <a:pt x="5563392" y="4121228"/>
                  <a:pt x="5557991" y="4121228"/>
                </a:cubicBezTo>
                <a:cubicBezTo>
                  <a:pt x="5552592" y="4121228"/>
                  <a:pt x="5548208" y="4116779"/>
                  <a:pt x="5548208" y="4111441"/>
                </a:cubicBezTo>
                <a:cubicBezTo>
                  <a:pt x="5548208" y="4106102"/>
                  <a:pt x="5552592" y="4101717"/>
                  <a:pt x="5557991" y="4101717"/>
                </a:cubicBezTo>
                <a:close/>
                <a:moveTo>
                  <a:pt x="5316710" y="4101717"/>
                </a:moveTo>
                <a:cubicBezTo>
                  <a:pt x="5322044" y="4101717"/>
                  <a:pt x="5326429" y="4106039"/>
                  <a:pt x="5326429" y="4111441"/>
                </a:cubicBezTo>
                <a:cubicBezTo>
                  <a:pt x="5326429" y="4116843"/>
                  <a:pt x="5322105" y="4121228"/>
                  <a:pt x="5316710" y="4121228"/>
                </a:cubicBezTo>
                <a:cubicBezTo>
                  <a:pt x="5311314" y="4121228"/>
                  <a:pt x="5306924" y="4116779"/>
                  <a:pt x="5306924" y="4111441"/>
                </a:cubicBezTo>
                <a:cubicBezTo>
                  <a:pt x="5306924" y="4106102"/>
                  <a:pt x="5311314" y="4101717"/>
                  <a:pt x="5316710" y="4101717"/>
                </a:cubicBezTo>
                <a:close/>
                <a:moveTo>
                  <a:pt x="5075486" y="4101717"/>
                </a:moveTo>
                <a:cubicBezTo>
                  <a:pt x="5080820" y="4101717"/>
                  <a:pt x="5085202" y="4106039"/>
                  <a:pt x="5085202" y="4111441"/>
                </a:cubicBezTo>
                <a:cubicBezTo>
                  <a:pt x="5085202" y="4116843"/>
                  <a:pt x="5080883" y="4121228"/>
                  <a:pt x="5075486" y="4121228"/>
                </a:cubicBezTo>
                <a:cubicBezTo>
                  <a:pt x="5070087" y="4121228"/>
                  <a:pt x="5065705" y="4116779"/>
                  <a:pt x="5065705" y="4111441"/>
                </a:cubicBezTo>
                <a:cubicBezTo>
                  <a:pt x="5065705" y="4106102"/>
                  <a:pt x="5070087" y="4101717"/>
                  <a:pt x="5075486" y="4101717"/>
                </a:cubicBezTo>
                <a:close/>
                <a:moveTo>
                  <a:pt x="4834252" y="4101717"/>
                </a:moveTo>
                <a:cubicBezTo>
                  <a:pt x="4839658" y="4101717"/>
                  <a:pt x="4844040" y="4106039"/>
                  <a:pt x="4844040" y="4111441"/>
                </a:cubicBezTo>
                <a:cubicBezTo>
                  <a:pt x="4844040" y="4116843"/>
                  <a:pt x="4839595" y="4121228"/>
                  <a:pt x="4834252" y="4121228"/>
                </a:cubicBezTo>
                <a:cubicBezTo>
                  <a:pt x="4828915" y="4121228"/>
                  <a:pt x="4824534" y="4116779"/>
                  <a:pt x="4824534" y="4111441"/>
                </a:cubicBezTo>
                <a:cubicBezTo>
                  <a:pt x="4824534" y="4106102"/>
                  <a:pt x="4828853" y="4101717"/>
                  <a:pt x="4834252" y="4101717"/>
                </a:cubicBezTo>
                <a:close/>
                <a:moveTo>
                  <a:pt x="4593019" y="4101717"/>
                </a:moveTo>
                <a:cubicBezTo>
                  <a:pt x="4598416" y="4101717"/>
                  <a:pt x="4602795" y="4106039"/>
                  <a:pt x="4602795" y="4111441"/>
                </a:cubicBezTo>
                <a:cubicBezTo>
                  <a:pt x="4602795" y="4116843"/>
                  <a:pt x="4598353" y="4121228"/>
                  <a:pt x="4593019" y="4121228"/>
                </a:cubicBezTo>
                <a:cubicBezTo>
                  <a:pt x="4587686" y="4121228"/>
                  <a:pt x="4583304" y="4116779"/>
                  <a:pt x="4583304" y="4111441"/>
                </a:cubicBezTo>
                <a:cubicBezTo>
                  <a:pt x="4583304" y="4106102"/>
                  <a:pt x="4587622" y="4101717"/>
                  <a:pt x="4593019" y="4101717"/>
                </a:cubicBezTo>
                <a:close/>
                <a:moveTo>
                  <a:pt x="4351806" y="4101717"/>
                </a:moveTo>
                <a:cubicBezTo>
                  <a:pt x="4357195" y="4101717"/>
                  <a:pt x="4361580" y="4106039"/>
                  <a:pt x="4361580" y="4111441"/>
                </a:cubicBezTo>
                <a:cubicBezTo>
                  <a:pt x="4361580" y="4116843"/>
                  <a:pt x="4357195" y="4121228"/>
                  <a:pt x="4351806" y="4121228"/>
                </a:cubicBezTo>
                <a:cubicBezTo>
                  <a:pt x="4346397" y="4121228"/>
                  <a:pt x="4342006" y="4116779"/>
                  <a:pt x="4342006" y="4111441"/>
                </a:cubicBezTo>
                <a:cubicBezTo>
                  <a:pt x="4342006" y="4106102"/>
                  <a:pt x="4346397" y="4101717"/>
                  <a:pt x="4351806" y="4101717"/>
                </a:cubicBezTo>
                <a:close/>
                <a:moveTo>
                  <a:pt x="4110581" y="4101717"/>
                </a:moveTo>
                <a:cubicBezTo>
                  <a:pt x="4115984" y="4101717"/>
                  <a:pt x="4120362" y="4106039"/>
                  <a:pt x="4120362" y="4111441"/>
                </a:cubicBezTo>
                <a:cubicBezTo>
                  <a:pt x="4120362" y="4116843"/>
                  <a:pt x="4115984" y="4121228"/>
                  <a:pt x="4110581" y="4121228"/>
                </a:cubicBezTo>
                <a:cubicBezTo>
                  <a:pt x="4105180" y="4121228"/>
                  <a:pt x="4100799" y="4116779"/>
                  <a:pt x="4100799" y="4111441"/>
                </a:cubicBezTo>
                <a:cubicBezTo>
                  <a:pt x="4100799" y="4106102"/>
                  <a:pt x="4105180" y="4101717"/>
                  <a:pt x="4110581" y="4101717"/>
                </a:cubicBezTo>
                <a:close/>
                <a:moveTo>
                  <a:pt x="3869431" y="4101717"/>
                </a:moveTo>
                <a:cubicBezTo>
                  <a:pt x="3874765" y="4101717"/>
                  <a:pt x="3879149" y="4106039"/>
                  <a:pt x="3879149" y="4111441"/>
                </a:cubicBezTo>
                <a:cubicBezTo>
                  <a:pt x="3879149" y="4116843"/>
                  <a:pt x="3874828" y="4121228"/>
                  <a:pt x="3869431" y="4121228"/>
                </a:cubicBezTo>
                <a:cubicBezTo>
                  <a:pt x="3864030" y="4121228"/>
                  <a:pt x="3859648" y="4116779"/>
                  <a:pt x="3859648" y="4111441"/>
                </a:cubicBezTo>
                <a:cubicBezTo>
                  <a:pt x="3859648" y="4106102"/>
                  <a:pt x="3864030" y="4101717"/>
                  <a:pt x="3869431" y="4101717"/>
                </a:cubicBezTo>
                <a:close/>
                <a:moveTo>
                  <a:pt x="3628212" y="4101717"/>
                </a:moveTo>
                <a:cubicBezTo>
                  <a:pt x="3633533" y="4101717"/>
                  <a:pt x="3637936" y="4106039"/>
                  <a:pt x="3637936" y="4111441"/>
                </a:cubicBezTo>
                <a:cubicBezTo>
                  <a:pt x="3637936" y="4116843"/>
                  <a:pt x="3633597" y="4121228"/>
                  <a:pt x="3628212" y="4121228"/>
                </a:cubicBezTo>
                <a:cubicBezTo>
                  <a:pt x="3622814" y="4121228"/>
                  <a:pt x="3618432" y="4116779"/>
                  <a:pt x="3618432" y="4111441"/>
                </a:cubicBezTo>
                <a:cubicBezTo>
                  <a:pt x="3618432" y="4106102"/>
                  <a:pt x="3622814" y="4101717"/>
                  <a:pt x="3628212" y="4101717"/>
                </a:cubicBezTo>
                <a:close/>
                <a:moveTo>
                  <a:pt x="3386958" y="4101717"/>
                </a:moveTo>
                <a:cubicBezTo>
                  <a:pt x="3392359" y="4101717"/>
                  <a:pt x="3396744" y="4106039"/>
                  <a:pt x="3396744" y="4111441"/>
                </a:cubicBezTo>
                <a:cubicBezTo>
                  <a:pt x="3396744" y="4116843"/>
                  <a:pt x="3392296" y="4121228"/>
                  <a:pt x="3386958" y="4121228"/>
                </a:cubicBezTo>
                <a:cubicBezTo>
                  <a:pt x="3381621" y="4121228"/>
                  <a:pt x="3377237" y="4116779"/>
                  <a:pt x="3377237" y="4111441"/>
                </a:cubicBezTo>
                <a:cubicBezTo>
                  <a:pt x="3377237" y="4106102"/>
                  <a:pt x="3381558" y="4101717"/>
                  <a:pt x="3386958" y="4101717"/>
                </a:cubicBezTo>
                <a:close/>
                <a:moveTo>
                  <a:pt x="3145751" y="4101717"/>
                </a:moveTo>
                <a:cubicBezTo>
                  <a:pt x="3151150" y="4101717"/>
                  <a:pt x="3155533" y="4106039"/>
                  <a:pt x="3155533" y="4111441"/>
                </a:cubicBezTo>
                <a:cubicBezTo>
                  <a:pt x="3155533" y="4116843"/>
                  <a:pt x="3151087" y="4121228"/>
                  <a:pt x="3145751" y="4121228"/>
                </a:cubicBezTo>
                <a:cubicBezTo>
                  <a:pt x="3140416" y="4121228"/>
                  <a:pt x="3136033" y="4116779"/>
                  <a:pt x="3136033" y="4111441"/>
                </a:cubicBezTo>
                <a:cubicBezTo>
                  <a:pt x="3136033" y="4106102"/>
                  <a:pt x="3140352" y="4101717"/>
                  <a:pt x="3145751" y="4101717"/>
                </a:cubicBezTo>
                <a:close/>
                <a:moveTo>
                  <a:pt x="2904573" y="4101717"/>
                </a:moveTo>
                <a:cubicBezTo>
                  <a:pt x="2909973" y="4101717"/>
                  <a:pt x="2914356" y="4106039"/>
                  <a:pt x="2914356" y="4111441"/>
                </a:cubicBezTo>
                <a:cubicBezTo>
                  <a:pt x="2914356" y="4116843"/>
                  <a:pt x="2909973" y="4121228"/>
                  <a:pt x="2904573" y="4121228"/>
                </a:cubicBezTo>
                <a:cubicBezTo>
                  <a:pt x="2899175" y="4121228"/>
                  <a:pt x="2894792" y="4116779"/>
                  <a:pt x="2894792" y="4111441"/>
                </a:cubicBezTo>
                <a:cubicBezTo>
                  <a:pt x="2894792" y="4106102"/>
                  <a:pt x="2899175" y="4101717"/>
                  <a:pt x="2904573" y="4101717"/>
                </a:cubicBezTo>
                <a:close/>
                <a:moveTo>
                  <a:pt x="2663275" y="4101717"/>
                </a:moveTo>
                <a:cubicBezTo>
                  <a:pt x="2668613" y="4101717"/>
                  <a:pt x="2672998" y="4106039"/>
                  <a:pt x="2672998" y="4111441"/>
                </a:cubicBezTo>
                <a:cubicBezTo>
                  <a:pt x="2672998" y="4116843"/>
                  <a:pt x="2668675" y="4121228"/>
                  <a:pt x="2663275" y="4121228"/>
                </a:cubicBezTo>
                <a:cubicBezTo>
                  <a:pt x="2657877" y="4121228"/>
                  <a:pt x="2653493" y="4116779"/>
                  <a:pt x="2653493" y="4111441"/>
                </a:cubicBezTo>
                <a:cubicBezTo>
                  <a:pt x="2653493" y="4106102"/>
                  <a:pt x="2657877" y="4101717"/>
                  <a:pt x="2663275" y="4101717"/>
                </a:cubicBezTo>
                <a:close/>
                <a:moveTo>
                  <a:pt x="2422038" y="4101717"/>
                </a:moveTo>
                <a:cubicBezTo>
                  <a:pt x="2427372" y="4101717"/>
                  <a:pt x="2431754" y="4106039"/>
                  <a:pt x="2431754" y="4111441"/>
                </a:cubicBezTo>
                <a:cubicBezTo>
                  <a:pt x="2431754" y="4116843"/>
                  <a:pt x="2427435" y="4121228"/>
                  <a:pt x="2422038" y="4121228"/>
                </a:cubicBezTo>
                <a:cubicBezTo>
                  <a:pt x="2416640" y="4121228"/>
                  <a:pt x="2412257" y="4116779"/>
                  <a:pt x="2412257" y="4111441"/>
                </a:cubicBezTo>
                <a:cubicBezTo>
                  <a:pt x="2412257" y="4106102"/>
                  <a:pt x="2416640" y="4101717"/>
                  <a:pt x="2422038" y="4101717"/>
                </a:cubicBezTo>
                <a:close/>
                <a:moveTo>
                  <a:pt x="2180788" y="4101717"/>
                </a:moveTo>
                <a:cubicBezTo>
                  <a:pt x="2186202" y="4101717"/>
                  <a:pt x="2190580" y="4106039"/>
                  <a:pt x="2190580" y="4111441"/>
                </a:cubicBezTo>
                <a:cubicBezTo>
                  <a:pt x="2190580" y="4116843"/>
                  <a:pt x="2186136" y="4121228"/>
                  <a:pt x="2180788" y="4121228"/>
                </a:cubicBezTo>
                <a:cubicBezTo>
                  <a:pt x="2175475" y="4121228"/>
                  <a:pt x="2171085" y="4116779"/>
                  <a:pt x="2171085" y="4111441"/>
                </a:cubicBezTo>
                <a:cubicBezTo>
                  <a:pt x="2171085" y="4106102"/>
                  <a:pt x="2175412" y="4101717"/>
                  <a:pt x="2180788" y="4101717"/>
                </a:cubicBezTo>
                <a:close/>
                <a:moveTo>
                  <a:pt x="1939583" y="4101717"/>
                </a:moveTo>
                <a:cubicBezTo>
                  <a:pt x="1944980" y="4101717"/>
                  <a:pt x="1949366" y="4106039"/>
                  <a:pt x="1949366" y="4111441"/>
                </a:cubicBezTo>
                <a:cubicBezTo>
                  <a:pt x="1949366" y="4116843"/>
                  <a:pt x="1944920" y="4121228"/>
                  <a:pt x="1939583" y="4121228"/>
                </a:cubicBezTo>
                <a:cubicBezTo>
                  <a:pt x="1934245" y="4121228"/>
                  <a:pt x="1929861" y="4116779"/>
                  <a:pt x="1929861" y="4111441"/>
                </a:cubicBezTo>
                <a:cubicBezTo>
                  <a:pt x="1929861" y="4106102"/>
                  <a:pt x="1934184" y="4101717"/>
                  <a:pt x="1939583" y="4101717"/>
                </a:cubicBezTo>
                <a:close/>
                <a:moveTo>
                  <a:pt x="1698332" y="4101717"/>
                </a:moveTo>
                <a:cubicBezTo>
                  <a:pt x="1703734" y="4101717"/>
                  <a:pt x="1708118" y="4106039"/>
                  <a:pt x="1708118" y="4111441"/>
                </a:cubicBezTo>
                <a:cubicBezTo>
                  <a:pt x="1708118" y="4116843"/>
                  <a:pt x="1703734" y="4121228"/>
                  <a:pt x="1698332" y="4121228"/>
                </a:cubicBezTo>
                <a:cubicBezTo>
                  <a:pt x="1692931" y="4121228"/>
                  <a:pt x="1688548" y="4116779"/>
                  <a:pt x="1688548" y="4111441"/>
                </a:cubicBezTo>
                <a:cubicBezTo>
                  <a:pt x="1688548" y="4106102"/>
                  <a:pt x="1692931" y="4101717"/>
                  <a:pt x="1698332" y="4101717"/>
                </a:cubicBezTo>
                <a:close/>
                <a:moveTo>
                  <a:pt x="1457108" y="4101717"/>
                </a:moveTo>
                <a:cubicBezTo>
                  <a:pt x="1462443" y="4101717"/>
                  <a:pt x="1466828" y="4106039"/>
                  <a:pt x="1466828" y="4111441"/>
                </a:cubicBezTo>
                <a:cubicBezTo>
                  <a:pt x="1466828" y="4116843"/>
                  <a:pt x="1462507" y="4121228"/>
                  <a:pt x="1457108" y="4121228"/>
                </a:cubicBezTo>
                <a:cubicBezTo>
                  <a:pt x="1451708" y="4121228"/>
                  <a:pt x="1447324" y="4116779"/>
                  <a:pt x="1447324" y="4111441"/>
                </a:cubicBezTo>
                <a:cubicBezTo>
                  <a:pt x="1447324" y="4106102"/>
                  <a:pt x="1451708" y="4101717"/>
                  <a:pt x="1457108" y="4101717"/>
                </a:cubicBezTo>
                <a:close/>
                <a:moveTo>
                  <a:pt x="1215886" y="4101717"/>
                </a:moveTo>
                <a:cubicBezTo>
                  <a:pt x="1221286" y="4101717"/>
                  <a:pt x="1225670" y="4106039"/>
                  <a:pt x="1225670" y="4111441"/>
                </a:cubicBezTo>
                <a:cubicBezTo>
                  <a:pt x="1225670" y="4116843"/>
                  <a:pt x="1221223" y="4121228"/>
                  <a:pt x="1215886" y="4121228"/>
                </a:cubicBezTo>
                <a:cubicBezTo>
                  <a:pt x="1210550" y="4121228"/>
                  <a:pt x="1206166" y="4116779"/>
                  <a:pt x="1206166" y="4111441"/>
                </a:cubicBezTo>
                <a:cubicBezTo>
                  <a:pt x="1206166" y="4106102"/>
                  <a:pt x="1210486" y="4101717"/>
                  <a:pt x="1215886" y="4101717"/>
                </a:cubicBezTo>
                <a:close/>
                <a:moveTo>
                  <a:pt x="974666" y="4101717"/>
                </a:moveTo>
                <a:cubicBezTo>
                  <a:pt x="980066" y="4101717"/>
                  <a:pt x="984450" y="4106039"/>
                  <a:pt x="984450" y="4111441"/>
                </a:cubicBezTo>
                <a:cubicBezTo>
                  <a:pt x="984450" y="4116843"/>
                  <a:pt x="980003" y="4121228"/>
                  <a:pt x="974666" y="4121228"/>
                </a:cubicBezTo>
                <a:cubicBezTo>
                  <a:pt x="969330" y="4121228"/>
                  <a:pt x="964946" y="4116779"/>
                  <a:pt x="964946" y="4111441"/>
                </a:cubicBezTo>
                <a:cubicBezTo>
                  <a:pt x="964946" y="4106102"/>
                  <a:pt x="969266" y="4101717"/>
                  <a:pt x="974666" y="4101717"/>
                </a:cubicBezTo>
                <a:close/>
                <a:moveTo>
                  <a:pt x="733446" y="4101717"/>
                </a:moveTo>
                <a:cubicBezTo>
                  <a:pt x="738782" y="4101717"/>
                  <a:pt x="743166" y="4106039"/>
                  <a:pt x="743166" y="4111441"/>
                </a:cubicBezTo>
                <a:cubicBezTo>
                  <a:pt x="743166" y="4116843"/>
                  <a:pt x="738846" y="4121228"/>
                  <a:pt x="733446" y="4121228"/>
                </a:cubicBezTo>
                <a:cubicBezTo>
                  <a:pt x="728046" y="4121228"/>
                  <a:pt x="723662" y="4116779"/>
                  <a:pt x="723662" y="4111441"/>
                </a:cubicBezTo>
                <a:cubicBezTo>
                  <a:pt x="723662" y="4106102"/>
                  <a:pt x="728046" y="4101717"/>
                  <a:pt x="733446" y="4101717"/>
                </a:cubicBezTo>
                <a:close/>
                <a:moveTo>
                  <a:pt x="492225" y="4101717"/>
                </a:moveTo>
                <a:cubicBezTo>
                  <a:pt x="497561" y="4101717"/>
                  <a:pt x="501945" y="4106039"/>
                  <a:pt x="501945" y="4111441"/>
                </a:cubicBezTo>
                <a:cubicBezTo>
                  <a:pt x="501945" y="4116843"/>
                  <a:pt x="497625" y="4121228"/>
                  <a:pt x="492225" y="4121228"/>
                </a:cubicBezTo>
                <a:cubicBezTo>
                  <a:pt x="486826" y="4121228"/>
                  <a:pt x="482442" y="4116779"/>
                  <a:pt x="482442" y="4111441"/>
                </a:cubicBezTo>
                <a:cubicBezTo>
                  <a:pt x="482442" y="4106102"/>
                  <a:pt x="486826" y="4101717"/>
                  <a:pt x="492225" y="4101717"/>
                </a:cubicBezTo>
                <a:close/>
                <a:moveTo>
                  <a:pt x="251006" y="4101717"/>
                </a:moveTo>
                <a:cubicBezTo>
                  <a:pt x="256406" y="4101717"/>
                  <a:pt x="260790" y="4106039"/>
                  <a:pt x="260790" y="4111441"/>
                </a:cubicBezTo>
                <a:cubicBezTo>
                  <a:pt x="260790" y="4116843"/>
                  <a:pt x="256343" y="4121228"/>
                  <a:pt x="251006" y="4121228"/>
                </a:cubicBezTo>
                <a:cubicBezTo>
                  <a:pt x="245670" y="4121228"/>
                  <a:pt x="241286" y="4116779"/>
                  <a:pt x="241286" y="4111441"/>
                </a:cubicBezTo>
                <a:cubicBezTo>
                  <a:pt x="241286" y="4106102"/>
                  <a:pt x="245606" y="4101717"/>
                  <a:pt x="251006" y="4101717"/>
                </a:cubicBezTo>
                <a:close/>
                <a:moveTo>
                  <a:pt x="9723" y="4101717"/>
                </a:moveTo>
                <a:cubicBezTo>
                  <a:pt x="15122" y="4101717"/>
                  <a:pt x="19506" y="4106039"/>
                  <a:pt x="19506" y="4111441"/>
                </a:cubicBezTo>
                <a:cubicBezTo>
                  <a:pt x="19506" y="4116843"/>
                  <a:pt x="15060" y="4121228"/>
                  <a:pt x="9723" y="4121228"/>
                </a:cubicBezTo>
                <a:cubicBezTo>
                  <a:pt x="4387" y="4121228"/>
                  <a:pt x="3" y="4116779"/>
                  <a:pt x="3" y="4111441"/>
                </a:cubicBezTo>
                <a:cubicBezTo>
                  <a:pt x="3" y="4106102"/>
                  <a:pt x="4323" y="4101717"/>
                  <a:pt x="9723" y="4101717"/>
                </a:cubicBezTo>
                <a:close/>
                <a:moveTo>
                  <a:pt x="11820259" y="3860402"/>
                </a:moveTo>
                <a:cubicBezTo>
                  <a:pt x="11825659" y="3860402"/>
                  <a:pt x="11830043" y="3864851"/>
                  <a:pt x="11830043" y="3870190"/>
                </a:cubicBezTo>
                <a:cubicBezTo>
                  <a:pt x="11830043" y="3875528"/>
                  <a:pt x="11825596" y="3879913"/>
                  <a:pt x="11820259" y="3879913"/>
                </a:cubicBezTo>
                <a:cubicBezTo>
                  <a:pt x="11814922" y="3879913"/>
                  <a:pt x="11810539" y="3875592"/>
                  <a:pt x="11810539" y="3870190"/>
                </a:cubicBezTo>
                <a:cubicBezTo>
                  <a:pt x="11810539" y="3864787"/>
                  <a:pt x="11814859" y="3860402"/>
                  <a:pt x="11820259" y="3860402"/>
                </a:cubicBezTo>
                <a:close/>
                <a:moveTo>
                  <a:pt x="11579030" y="3860402"/>
                </a:moveTo>
                <a:cubicBezTo>
                  <a:pt x="11584430" y="3860402"/>
                  <a:pt x="11588815" y="3864851"/>
                  <a:pt x="11588815" y="3870190"/>
                </a:cubicBezTo>
                <a:cubicBezTo>
                  <a:pt x="11588815" y="3875528"/>
                  <a:pt x="11584367" y="3879913"/>
                  <a:pt x="11579030" y="3879913"/>
                </a:cubicBezTo>
                <a:cubicBezTo>
                  <a:pt x="11573694" y="3879913"/>
                  <a:pt x="11569310" y="3875592"/>
                  <a:pt x="11569310" y="3870190"/>
                </a:cubicBezTo>
                <a:cubicBezTo>
                  <a:pt x="11569310" y="3864787"/>
                  <a:pt x="11573630" y="3860402"/>
                  <a:pt x="11579030" y="3860402"/>
                </a:cubicBezTo>
                <a:close/>
                <a:moveTo>
                  <a:pt x="11337802" y="3860402"/>
                </a:moveTo>
                <a:cubicBezTo>
                  <a:pt x="11343202" y="3860402"/>
                  <a:pt x="11347587" y="3864851"/>
                  <a:pt x="11347587" y="3870190"/>
                </a:cubicBezTo>
                <a:cubicBezTo>
                  <a:pt x="11347587" y="3875528"/>
                  <a:pt x="11343139" y="3879913"/>
                  <a:pt x="11337802" y="3879913"/>
                </a:cubicBezTo>
                <a:cubicBezTo>
                  <a:pt x="11332466" y="3879913"/>
                  <a:pt x="11328082" y="3875592"/>
                  <a:pt x="11328082" y="3870190"/>
                </a:cubicBezTo>
                <a:cubicBezTo>
                  <a:pt x="11328082" y="3864787"/>
                  <a:pt x="11332402" y="3860402"/>
                  <a:pt x="11337802" y="3860402"/>
                </a:cubicBezTo>
                <a:close/>
                <a:moveTo>
                  <a:pt x="11096574" y="3860402"/>
                </a:moveTo>
                <a:cubicBezTo>
                  <a:pt x="11101910" y="3860402"/>
                  <a:pt x="11106294" y="3864851"/>
                  <a:pt x="11106294" y="3870190"/>
                </a:cubicBezTo>
                <a:cubicBezTo>
                  <a:pt x="11106294" y="3875528"/>
                  <a:pt x="11101974" y="3879913"/>
                  <a:pt x="11096574" y="3879913"/>
                </a:cubicBezTo>
                <a:cubicBezTo>
                  <a:pt x="11091174" y="3879913"/>
                  <a:pt x="11086790" y="3875592"/>
                  <a:pt x="11086790" y="3870190"/>
                </a:cubicBezTo>
                <a:cubicBezTo>
                  <a:pt x="11086790" y="3864787"/>
                  <a:pt x="11091174" y="3860402"/>
                  <a:pt x="11096574" y="3860402"/>
                </a:cubicBezTo>
                <a:close/>
                <a:moveTo>
                  <a:pt x="10855345" y="3860402"/>
                </a:moveTo>
                <a:cubicBezTo>
                  <a:pt x="10860682" y="3860402"/>
                  <a:pt x="10865065" y="3864851"/>
                  <a:pt x="10865065" y="3870190"/>
                </a:cubicBezTo>
                <a:cubicBezTo>
                  <a:pt x="10865065" y="3875528"/>
                  <a:pt x="10860682" y="3879913"/>
                  <a:pt x="10855345" y="3879913"/>
                </a:cubicBezTo>
                <a:cubicBezTo>
                  <a:pt x="10850008" y="3879913"/>
                  <a:pt x="10845625" y="3875592"/>
                  <a:pt x="10845625" y="3870190"/>
                </a:cubicBezTo>
                <a:cubicBezTo>
                  <a:pt x="10845625" y="3864787"/>
                  <a:pt x="10849945" y="3860402"/>
                  <a:pt x="10855345" y="3860402"/>
                </a:cubicBezTo>
                <a:close/>
                <a:moveTo>
                  <a:pt x="10614116" y="3860402"/>
                </a:moveTo>
                <a:cubicBezTo>
                  <a:pt x="10619516" y="3860402"/>
                  <a:pt x="10623901" y="3864851"/>
                  <a:pt x="10623901" y="3870190"/>
                </a:cubicBezTo>
                <a:cubicBezTo>
                  <a:pt x="10623901" y="3875528"/>
                  <a:pt x="10619454" y="3879913"/>
                  <a:pt x="10614116" y="3879913"/>
                </a:cubicBezTo>
                <a:cubicBezTo>
                  <a:pt x="10608780" y="3879913"/>
                  <a:pt x="10604396" y="3875592"/>
                  <a:pt x="10604396" y="3870190"/>
                </a:cubicBezTo>
                <a:cubicBezTo>
                  <a:pt x="10604396" y="3864787"/>
                  <a:pt x="10608716" y="3860402"/>
                  <a:pt x="10614116" y="3860402"/>
                </a:cubicBezTo>
                <a:close/>
                <a:moveTo>
                  <a:pt x="10372888" y="3860402"/>
                </a:moveTo>
                <a:cubicBezTo>
                  <a:pt x="10378288" y="3860402"/>
                  <a:pt x="10382673" y="3864851"/>
                  <a:pt x="10382673" y="3870190"/>
                </a:cubicBezTo>
                <a:cubicBezTo>
                  <a:pt x="10382673" y="3875528"/>
                  <a:pt x="10378225" y="3879913"/>
                  <a:pt x="10372888" y="3879913"/>
                </a:cubicBezTo>
                <a:cubicBezTo>
                  <a:pt x="10367552" y="3879913"/>
                  <a:pt x="10363168" y="3875592"/>
                  <a:pt x="10363168" y="3870190"/>
                </a:cubicBezTo>
                <a:cubicBezTo>
                  <a:pt x="10363168" y="3864787"/>
                  <a:pt x="10367488" y="3860402"/>
                  <a:pt x="10372888" y="3860402"/>
                </a:cubicBezTo>
                <a:close/>
                <a:moveTo>
                  <a:pt x="10131660" y="3860402"/>
                </a:moveTo>
                <a:cubicBezTo>
                  <a:pt x="10137060" y="3860402"/>
                  <a:pt x="10141444" y="3864851"/>
                  <a:pt x="10141444" y="3870190"/>
                </a:cubicBezTo>
                <a:cubicBezTo>
                  <a:pt x="10141444" y="3875528"/>
                  <a:pt x="10136997" y="3879913"/>
                  <a:pt x="10131660" y="3879913"/>
                </a:cubicBezTo>
                <a:cubicBezTo>
                  <a:pt x="10126323" y="3879913"/>
                  <a:pt x="10121940" y="3875592"/>
                  <a:pt x="10121940" y="3870190"/>
                </a:cubicBezTo>
                <a:cubicBezTo>
                  <a:pt x="10121940" y="3864787"/>
                  <a:pt x="10126260" y="3860402"/>
                  <a:pt x="10131660" y="3860402"/>
                </a:cubicBezTo>
                <a:close/>
                <a:moveTo>
                  <a:pt x="9890432" y="3860402"/>
                </a:moveTo>
                <a:cubicBezTo>
                  <a:pt x="9895768" y="3860402"/>
                  <a:pt x="9900152" y="3864851"/>
                  <a:pt x="9900152" y="3870190"/>
                </a:cubicBezTo>
                <a:cubicBezTo>
                  <a:pt x="9900152" y="3875528"/>
                  <a:pt x="9895832" y="3879913"/>
                  <a:pt x="9890432" y="3879913"/>
                </a:cubicBezTo>
                <a:cubicBezTo>
                  <a:pt x="9885031" y="3879913"/>
                  <a:pt x="9880648" y="3875592"/>
                  <a:pt x="9880648" y="3870190"/>
                </a:cubicBezTo>
                <a:cubicBezTo>
                  <a:pt x="9880648" y="3864787"/>
                  <a:pt x="9885031" y="3860402"/>
                  <a:pt x="9890432" y="3860402"/>
                </a:cubicBezTo>
                <a:close/>
                <a:moveTo>
                  <a:pt x="9649203" y="3860402"/>
                </a:moveTo>
                <a:cubicBezTo>
                  <a:pt x="9654540" y="3860402"/>
                  <a:pt x="9658923" y="3864851"/>
                  <a:pt x="9658923" y="3870190"/>
                </a:cubicBezTo>
                <a:cubicBezTo>
                  <a:pt x="9658923" y="3875528"/>
                  <a:pt x="9654540" y="3879913"/>
                  <a:pt x="9649203" y="3879913"/>
                </a:cubicBezTo>
                <a:cubicBezTo>
                  <a:pt x="9643866" y="3879913"/>
                  <a:pt x="9639483" y="3875592"/>
                  <a:pt x="9639483" y="3870190"/>
                </a:cubicBezTo>
                <a:cubicBezTo>
                  <a:pt x="9639483" y="3864787"/>
                  <a:pt x="9643803" y="3860402"/>
                  <a:pt x="9649203" y="3860402"/>
                </a:cubicBezTo>
                <a:close/>
                <a:moveTo>
                  <a:pt x="9417695" y="3860402"/>
                </a:moveTo>
                <a:cubicBezTo>
                  <a:pt x="9423031" y="3860402"/>
                  <a:pt x="9427416" y="3864851"/>
                  <a:pt x="9427416" y="3870190"/>
                </a:cubicBezTo>
                <a:cubicBezTo>
                  <a:pt x="9427416" y="3875528"/>
                  <a:pt x="9423095" y="3879913"/>
                  <a:pt x="9417695" y="3879913"/>
                </a:cubicBezTo>
                <a:cubicBezTo>
                  <a:pt x="9412295" y="3879913"/>
                  <a:pt x="9407911" y="3875592"/>
                  <a:pt x="9407911" y="3870190"/>
                </a:cubicBezTo>
                <a:cubicBezTo>
                  <a:pt x="9407911" y="3864787"/>
                  <a:pt x="9412295" y="3860402"/>
                  <a:pt x="9417695" y="3860402"/>
                </a:cubicBezTo>
                <a:close/>
                <a:moveTo>
                  <a:pt x="9176467" y="3860402"/>
                </a:moveTo>
                <a:cubicBezTo>
                  <a:pt x="9181803" y="3860402"/>
                  <a:pt x="9186187" y="3864851"/>
                  <a:pt x="9186187" y="3870190"/>
                </a:cubicBezTo>
                <a:cubicBezTo>
                  <a:pt x="9186187" y="3875528"/>
                  <a:pt x="9181867" y="3879913"/>
                  <a:pt x="9176467" y="3879913"/>
                </a:cubicBezTo>
                <a:cubicBezTo>
                  <a:pt x="9171066" y="3879913"/>
                  <a:pt x="9166683" y="3875592"/>
                  <a:pt x="9166683" y="3870190"/>
                </a:cubicBezTo>
                <a:cubicBezTo>
                  <a:pt x="9166683" y="3864787"/>
                  <a:pt x="9171066" y="3860402"/>
                  <a:pt x="9176467" y="3860402"/>
                </a:cubicBezTo>
                <a:close/>
                <a:moveTo>
                  <a:pt x="8935237" y="3860402"/>
                </a:moveTo>
                <a:cubicBezTo>
                  <a:pt x="8940574" y="3860402"/>
                  <a:pt x="8944958" y="3864851"/>
                  <a:pt x="8944958" y="3870190"/>
                </a:cubicBezTo>
                <a:cubicBezTo>
                  <a:pt x="8944958" y="3875528"/>
                  <a:pt x="8940638" y="3879913"/>
                  <a:pt x="8935237" y="3879913"/>
                </a:cubicBezTo>
                <a:cubicBezTo>
                  <a:pt x="8929837" y="3879913"/>
                  <a:pt x="8925454" y="3875592"/>
                  <a:pt x="8925454" y="3870190"/>
                </a:cubicBezTo>
                <a:cubicBezTo>
                  <a:pt x="8925454" y="3864787"/>
                  <a:pt x="8929837" y="3860402"/>
                  <a:pt x="8935237" y="3860402"/>
                </a:cubicBezTo>
                <a:close/>
                <a:moveTo>
                  <a:pt x="8694009" y="3860402"/>
                </a:moveTo>
                <a:cubicBezTo>
                  <a:pt x="8699346" y="3860402"/>
                  <a:pt x="8703730" y="3864851"/>
                  <a:pt x="8703730" y="3870190"/>
                </a:cubicBezTo>
                <a:cubicBezTo>
                  <a:pt x="8703730" y="3875528"/>
                  <a:pt x="8699346" y="3879913"/>
                  <a:pt x="8694009" y="3879913"/>
                </a:cubicBezTo>
                <a:cubicBezTo>
                  <a:pt x="8688673" y="3879913"/>
                  <a:pt x="8684289" y="3875592"/>
                  <a:pt x="8684289" y="3870190"/>
                </a:cubicBezTo>
                <a:cubicBezTo>
                  <a:pt x="8684289" y="3864787"/>
                  <a:pt x="8688609" y="3860402"/>
                  <a:pt x="8694009" y="3860402"/>
                </a:cubicBezTo>
                <a:close/>
                <a:moveTo>
                  <a:pt x="8452781" y="3860402"/>
                </a:moveTo>
                <a:cubicBezTo>
                  <a:pt x="8458181" y="3860402"/>
                  <a:pt x="8462566" y="3864851"/>
                  <a:pt x="8462566" y="3870190"/>
                </a:cubicBezTo>
                <a:cubicBezTo>
                  <a:pt x="8462566" y="3875528"/>
                  <a:pt x="8458118" y="3879913"/>
                  <a:pt x="8452781" y="3879913"/>
                </a:cubicBezTo>
                <a:cubicBezTo>
                  <a:pt x="8447445" y="3879913"/>
                  <a:pt x="8443061" y="3875592"/>
                  <a:pt x="8443061" y="3870190"/>
                </a:cubicBezTo>
                <a:cubicBezTo>
                  <a:pt x="8443061" y="3864787"/>
                  <a:pt x="8447381" y="3860402"/>
                  <a:pt x="8452781" y="3860402"/>
                </a:cubicBezTo>
                <a:close/>
                <a:moveTo>
                  <a:pt x="8211553" y="3860402"/>
                </a:moveTo>
                <a:cubicBezTo>
                  <a:pt x="8216889" y="3860402"/>
                  <a:pt x="8221273" y="3864851"/>
                  <a:pt x="8221273" y="3870190"/>
                </a:cubicBezTo>
                <a:cubicBezTo>
                  <a:pt x="8221273" y="3875528"/>
                  <a:pt x="8216953" y="3879913"/>
                  <a:pt x="8211553" y="3879913"/>
                </a:cubicBezTo>
                <a:cubicBezTo>
                  <a:pt x="8206152" y="3879913"/>
                  <a:pt x="8201769" y="3875592"/>
                  <a:pt x="8201769" y="3870190"/>
                </a:cubicBezTo>
                <a:cubicBezTo>
                  <a:pt x="8201769" y="3864787"/>
                  <a:pt x="8206152" y="3860402"/>
                  <a:pt x="8211553" y="3860402"/>
                </a:cubicBezTo>
                <a:close/>
                <a:moveTo>
                  <a:pt x="7970260" y="3860402"/>
                </a:moveTo>
                <a:cubicBezTo>
                  <a:pt x="7975661" y="3860402"/>
                  <a:pt x="7980044" y="3864851"/>
                  <a:pt x="7980044" y="3870190"/>
                </a:cubicBezTo>
                <a:cubicBezTo>
                  <a:pt x="7980044" y="3875528"/>
                  <a:pt x="7975661" y="3879913"/>
                  <a:pt x="7970260" y="3879913"/>
                </a:cubicBezTo>
                <a:cubicBezTo>
                  <a:pt x="7964860" y="3879913"/>
                  <a:pt x="7960477" y="3875592"/>
                  <a:pt x="7960477" y="3870190"/>
                </a:cubicBezTo>
                <a:cubicBezTo>
                  <a:pt x="7960477" y="3864787"/>
                  <a:pt x="7964860" y="3860402"/>
                  <a:pt x="7970260" y="3860402"/>
                </a:cubicBezTo>
                <a:close/>
                <a:moveTo>
                  <a:pt x="7729032" y="3860402"/>
                </a:moveTo>
                <a:cubicBezTo>
                  <a:pt x="7734369" y="3860402"/>
                  <a:pt x="7738753" y="3864851"/>
                  <a:pt x="7738753" y="3870190"/>
                </a:cubicBezTo>
                <a:cubicBezTo>
                  <a:pt x="7738753" y="3875528"/>
                  <a:pt x="7734432" y="3879913"/>
                  <a:pt x="7729032" y="3879913"/>
                </a:cubicBezTo>
                <a:cubicBezTo>
                  <a:pt x="7723632" y="3879913"/>
                  <a:pt x="7719249" y="3875592"/>
                  <a:pt x="7719249" y="3870190"/>
                </a:cubicBezTo>
                <a:cubicBezTo>
                  <a:pt x="7719249" y="3864787"/>
                  <a:pt x="7723632" y="3860402"/>
                  <a:pt x="7729032" y="3860402"/>
                </a:cubicBezTo>
                <a:close/>
                <a:moveTo>
                  <a:pt x="7487803" y="3860402"/>
                </a:moveTo>
                <a:cubicBezTo>
                  <a:pt x="7493139" y="3860402"/>
                  <a:pt x="7497524" y="3864851"/>
                  <a:pt x="7497524" y="3870190"/>
                </a:cubicBezTo>
                <a:cubicBezTo>
                  <a:pt x="7497524" y="3875528"/>
                  <a:pt x="7493203" y="3879913"/>
                  <a:pt x="7487803" y="3879913"/>
                </a:cubicBezTo>
                <a:cubicBezTo>
                  <a:pt x="7482403" y="3879913"/>
                  <a:pt x="7478019" y="3875592"/>
                  <a:pt x="7478019" y="3870190"/>
                </a:cubicBezTo>
                <a:cubicBezTo>
                  <a:pt x="7478019" y="3864787"/>
                  <a:pt x="7482403" y="3860402"/>
                  <a:pt x="7487803" y="3860402"/>
                </a:cubicBezTo>
                <a:close/>
                <a:moveTo>
                  <a:pt x="7246575" y="3860402"/>
                </a:moveTo>
                <a:cubicBezTo>
                  <a:pt x="7251975" y="3860402"/>
                  <a:pt x="7256359" y="3864851"/>
                  <a:pt x="7256359" y="3870190"/>
                </a:cubicBezTo>
                <a:cubicBezTo>
                  <a:pt x="7256359" y="3875528"/>
                  <a:pt x="7251912" y="3879913"/>
                  <a:pt x="7246575" y="3879913"/>
                </a:cubicBezTo>
                <a:cubicBezTo>
                  <a:pt x="7241238" y="3879913"/>
                  <a:pt x="7236855" y="3875592"/>
                  <a:pt x="7236855" y="3870190"/>
                </a:cubicBezTo>
                <a:cubicBezTo>
                  <a:pt x="7236855" y="3864787"/>
                  <a:pt x="7241175" y="3860402"/>
                  <a:pt x="7246575" y="3860402"/>
                </a:cubicBezTo>
                <a:close/>
                <a:moveTo>
                  <a:pt x="7005346" y="3860402"/>
                </a:moveTo>
                <a:cubicBezTo>
                  <a:pt x="7010746" y="3860402"/>
                  <a:pt x="7015130" y="3864851"/>
                  <a:pt x="7015130" y="3870190"/>
                </a:cubicBezTo>
                <a:cubicBezTo>
                  <a:pt x="7015130" y="3875528"/>
                  <a:pt x="7010683" y="3879913"/>
                  <a:pt x="7005346" y="3879913"/>
                </a:cubicBezTo>
                <a:cubicBezTo>
                  <a:pt x="7000009" y="3879913"/>
                  <a:pt x="6995626" y="3875592"/>
                  <a:pt x="6995626" y="3870190"/>
                </a:cubicBezTo>
                <a:cubicBezTo>
                  <a:pt x="6995626" y="3864787"/>
                  <a:pt x="6999946" y="3860402"/>
                  <a:pt x="7005346" y="3860402"/>
                </a:cubicBezTo>
                <a:close/>
                <a:moveTo>
                  <a:pt x="6764118" y="3860402"/>
                </a:moveTo>
                <a:cubicBezTo>
                  <a:pt x="6769518" y="3860402"/>
                  <a:pt x="6773902" y="3864851"/>
                  <a:pt x="6773902" y="3870190"/>
                </a:cubicBezTo>
                <a:cubicBezTo>
                  <a:pt x="6773902" y="3875528"/>
                  <a:pt x="6769518" y="3879913"/>
                  <a:pt x="6764118" y="3879913"/>
                </a:cubicBezTo>
                <a:cubicBezTo>
                  <a:pt x="6758718" y="3879913"/>
                  <a:pt x="6754335" y="3875592"/>
                  <a:pt x="6754335" y="3870190"/>
                </a:cubicBezTo>
                <a:cubicBezTo>
                  <a:pt x="6754335" y="3864787"/>
                  <a:pt x="6758718" y="3860402"/>
                  <a:pt x="6764118" y="3860402"/>
                </a:cubicBezTo>
                <a:close/>
                <a:moveTo>
                  <a:pt x="6522889" y="3860402"/>
                </a:moveTo>
                <a:cubicBezTo>
                  <a:pt x="6528225" y="3860402"/>
                  <a:pt x="6532610" y="3864851"/>
                  <a:pt x="6532610" y="3870190"/>
                </a:cubicBezTo>
                <a:cubicBezTo>
                  <a:pt x="6532610" y="3875528"/>
                  <a:pt x="6528289" y="3879913"/>
                  <a:pt x="6522889" y="3879913"/>
                </a:cubicBezTo>
                <a:cubicBezTo>
                  <a:pt x="6517489" y="3879913"/>
                  <a:pt x="6513105" y="3875592"/>
                  <a:pt x="6513105" y="3870190"/>
                </a:cubicBezTo>
                <a:cubicBezTo>
                  <a:pt x="6513105" y="3864787"/>
                  <a:pt x="6517489" y="3860402"/>
                  <a:pt x="6522889" y="3860402"/>
                </a:cubicBezTo>
                <a:close/>
                <a:moveTo>
                  <a:pt x="6281661" y="3860402"/>
                </a:moveTo>
                <a:cubicBezTo>
                  <a:pt x="6286997" y="3860402"/>
                  <a:pt x="6291381" y="3864851"/>
                  <a:pt x="6291381" y="3870190"/>
                </a:cubicBezTo>
                <a:cubicBezTo>
                  <a:pt x="6291381" y="3875528"/>
                  <a:pt x="6287061" y="3879913"/>
                  <a:pt x="6281661" y="3879913"/>
                </a:cubicBezTo>
                <a:cubicBezTo>
                  <a:pt x="6276261" y="3879913"/>
                  <a:pt x="6271877" y="3875592"/>
                  <a:pt x="6271877" y="3870190"/>
                </a:cubicBezTo>
                <a:cubicBezTo>
                  <a:pt x="6271877" y="3864787"/>
                  <a:pt x="6276261" y="3860402"/>
                  <a:pt x="6281661" y="3860402"/>
                </a:cubicBezTo>
                <a:close/>
                <a:moveTo>
                  <a:pt x="6040432" y="3860402"/>
                </a:moveTo>
                <a:cubicBezTo>
                  <a:pt x="6045832" y="3860402"/>
                  <a:pt x="6050216" y="3864851"/>
                  <a:pt x="6050216" y="3870190"/>
                </a:cubicBezTo>
                <a:cubicBezTo>
                  <a:pt x="6050216" y="3875528"/>
                  <a:pt x="6045769" y="3879913"/>
                  <a:pt x="6040432" y="3879913"/>
                </a:cubicBezTo>
                <a:cubicBezTo>
                  <a:pt x="6035095" y="3879913"/>
                  <a:pt x="6030712" y="3875592"/>
                  <a:pt x="6030712" y="3870190"/>
                </a:cubicBezTo>
                <a:cubicBezTo>
                  <a:pt x="6030712" y="3864787"/>
                  <a:pt x="6035032" y="3860402"/>
                  <a:pt x="6040432" y="3860402"/>
                </a:cubicBezTo>
                <a:close/>
                <a:moveTo>
                  <a:pt x="5799205" y="3860402"/>
                </a:moveTo>
                <a:cubicBezTo>
                  <a:pt x="5804606" y="3860402"/>
                  <a:pt x="5808989" y="3864851"/>
                  <a:pt x="5808989" y="3870190"/>
                </a:cubicBezTo>
                <a:cubicBezTo>
                  <a:pt x="5808989" y="3875528"/>
                  <a:pt x="5804542" y="3879913"/>
                  <a:pt x="5799205" y="3879913"/>
                </a:cubicBezTo>
                <a:cubicBezTo>
                  <a:pt x="5793870" y="3879913"/>
                  <a:pt x="5789486" y="3875592"/>
                  <a:pt x="5789486" y="3870190"/>
                </a:cubicBezTo>
                <a:cubicBezTo>
                  <a:pt x="5789486" y="3864787"/>
                  <a:pt x="5793806" y="3860402"/>
                  <a:pt x="5799205" y="3860402"/>
                </a:cubicBezTo>
                <a:close/>
                <a:moveTo>
                  <a:pt x="5557991" y="3860402"/>
                </a:moveTo>
                <a:cubicBezTo>
                  <a:pt x="5563392" y="3860402"/>
                  <a:pt x="5567774" y="3864851"/>
                  <a:pt x="5567774" y="3870190"/>
                </a:cubicBezTo>
                <a:cubicBezTo>
                  <a:pt x="5567774" y="3875528"/>
                  <a:pt x="5563392" y="3879913"/>
                  <a:pt x="5557991" y="3879913"/>
                </a:cubicBezTo>
                <a:cubicBezTo>
                  <a:pt x="5552592" y="3879913"/>
                  <a:pt x="5548208" y="3875592"/>
                  <a:pt x="5548208" y="3870190"/>
                </a:cubicBezTo>
                <a:cubicBezTo>
                  <a:pt x="5548208" y="3864787"/>
                  <a:pt x="5552592" y="3860402"/>
                  <a:pt x="5557991" y="3860402"/>
                </a:cubicBezTo>
                <a:close/>
                <a:moveTo>
                  <a:pt x="5316710" y="3860402"/>
                </a:moveTo>
                <a:cubicBezTo>
                  <a:pt x="5322044" y="3860402"/>
                  <a:pt x="5326429" y="3864851"/>
                  <a:pt x="5326429" y="3870190"/>
                </a:cubicBezTo>
                <a:cubicBezTo>
                  <a:pt x="5326429" y="3875528"/>
                  <a:pt x="5322105" y="3879913"/>
                  <a:pt x="5316710" y="3879913"/>
                </a:cubicBezTo>
                <a:cubicBezTo>
                  <a:pt x="5311314" y="3879913"/>
                  <a:pt x="5306924" y="3875592"/>
                  <a:pt x="5306924" y="3870190"/>
                </a:cubicBezTo>
                <a:cubicBezTo>
                  <a:pt x="5306924" y="3864787"/>
                  <a:pt x="5311314" y="3860402"/>
                  <a:pt x="5316710" y="3860402"/>
                </a:cubicBezTo>
                <a:close/>
                <a:moveTo>
                  <a:pt x="5075486" y="3860402"/>
                </a:moveTo>
                <a:cubicBezTo>
                  <a:pt x="5080820" y="3860402"/>
                  <a:pt x="5085202" y="3864851"/>
                  <a:pt x="5085202" y="3870190"/>
                </a:cubicBezTo>
                <a:cubicBezTo>
                  <a:pt x="5085202" y="3875528"/>
                  <a:pt x="5080883" y="3879913"/>
                  <a:pt x="5075486" y="3879913"/>
                </a:cubicBezTo>
                <a:cubicBezTo>
                  <a:pt x="5070087" y="3879913"/>
                  <a:pt x="5065705" y="3875592"/>
                  <a:pt x="5065705" y="3870190"/>
                </a:cubicBezTo>
                <a:cubicBezTo>
                  <a:pt x="5065705" y="3864787"/>
                  <a:pt x="5070087" y="3860402"/>
                  <a:pt x="5075486" y="3860402"/>
                </a:cubicBezTo>
                <a:close/>
                <a:moveTo>
                  <a:pt x="4834252" y="3860402"/>
                </a:moveTo>
                <a:cubicBezTo>
                  <a:pt x="4839658" y="3860402"/>
                  <a:pt x="4844040" y="3864851"/>
                  <a:pt x="4844040" y="3870190"/>
                </a:cubicBezTo>
                <a:cubicBezTo>
                  <a:pt x="4844040" y="3875528"/>
                  <a:pt x="4839595" y="3879913"/>
                  <a:pt x="4834252" y="3879913"/>
                </a:cubicBezTo>
                <a:cubicBezTo>
                  <a:pt x="4828915" y="3879913"/>
                  <a:pt x="4824534" y="3875592"/>
                  <a:pt x="4824534" y="3870190"/>
                </a:cubicBezTo>
                <a:cubicBezTo>
                  <a:pt x="4824534" y="3864787"/>
                  <a:pt x="4828853" y="3860402"/>
                  <a:pt x="4834252" y="3860402"/>
                </a:cubicBezTo>
                <a:close/>
                <a:moveTo>
                  <a:pt x="4593019" y="3860402"/>
                </a:moveTo>
                <a:cubicBezTo>
                  <a:pt x="4598416" y="3860402"/>
                  <a:pt x="4602795" y="3864851"/>
                  <a:pt x="4602795" y="3870190"/>
                </a:cubicBezTo>
                <a:cubicBezTo>
                  <a:pt x="4602795" y="3875528"/>
                  <a:pt x="4598353" y="3879913"/>
                  <a:pt x="4593019" y="3879913"/>
                </a:cubicBezTo>
                <a:cubicBezTo>
                  <a:pt x="4587686" y="3879913"/>
                  <a:pt x="4583304" y="3875592"/>
                  <a:pt x="4583304" y="3870190"/>
                </a:cubicBezTo>
                <a:cubicBezTo>
                  <a:pt x="4583304" y="3864787"/>
                  <a:pt x="4587622" y="3860402"/>
                  <a:pt x="4593019" y="3860402"/>
                </a:cubicBezTo>
                <a:close/>
                <a:moveTo>
                  <a:pt x="4351806" y="3860402"/>
                </a:moveTo>
                <a:cubicBezTo>
                  <a:pt x="4357195" y="3860402"/>
                  <a:pt x="4361580" y="3864851"/>
                  <a:pt x="4361580" y="3870190"/>
                </a:cubicBezTo>
                <a:cubicBezTo>
                  <a:pt x="4361580" y="3875528"/>
                  <a:pt x="4357195" y="3879913"/>
                  <a:pt x="4351806" y="3879913"/>
                </a:cubicBezTo>
                <a:cubicBezTo>
                  <a:pt x="4346397" y="3879913"/>
                  <a:pt x="4342006" y="3875592"/>
                  <a:pt x="4342006" y="3870190"/>
                </a:cubicBezTo>
                <a:cubicBezTo>
                  <a:pt x="4342006" y="3864787"/>
                  <a:pt x="4346397" y="3860402"/>
                  <a:pt x="4351806" y="3860402"/>
                </a:cubicBezTo>
                <a:close/>
                <a:moveTo>
                  <a:pt x="4110581" y="3860402"/>
                </a:moveTo>
                <a:cubicBezTo>
                  <a:pt x="4115984" y="3860402"/>
                  <a:pt x="4120362" y="3864851"/>
                  <a:pt x="4120362" y="3870190"/>
                </a:cubicBezTo>
                <a:cubicBezTo>
                  <a:pt x="4120362" y="3875528"/>
                  <a:pt x="4115984" y="3879913"/>
                  <a:pt x="4110581" y="3879913"/>
                </a:cubicBezTo>
                <a:cubicBezTo>
                  <a:pt x="4105180" y="3879913"/>
                  <a:pt x="4100799" y="3875592"/>
                  <a:pt x="4100799" y="3870190"/>
                </a:cubicBezTo>
                <a:cubicBezTo>
                  <a:pt x="4100799" y="3864787"/>
                  <a:pt x="4105180" y="3860402"/>
                  <a:pt x="4110581" y="3860402"/>
                </a:cubicBezTo>
                <a:close/>
                <a:moveTo>
                  <a:pt x="3869431" y="3860402"/>
                </a:moveTo>
                <a:cubicBezTo>
                  <a:pt x="3874765" y="3860402"/>
                  <a:pt x="3879149" y="3864851"/>
                  <a:pt x="3879149" y="3870190"/>
                </a:cubicBezTo>
                <a:cubicBezTo>
                  <a:pt x="3879149" y="3875528"/>
                  <a:pt x="3874828" y="3879913"/>
                  <a:pt x="3869431" y="3879913"/>
                </a:cubicBezTo>
                <a:cubicBezTo>
                  <a:pt x="3864030" y="3879913"/>
                  <a:pt x="3859648" y="3875592"/>
                  <a:pt x="3859648" y="3870190"/>
                </a:cubicBezTo>
                <a:cubicBezTo>
                  <a:pt x="3859648" y="3864787"/>
                  <a:pt x="3864030" y="3860402"/>
                  <a:pt x="3869431" y="3860402"/>
                </a:cubicBezTo>
                <a:close/>
                <a:moveTo>
                  <a:pt x="3628212" y="3860402"/>
                </a:moveTo>
                <a:cubicBezTo>
                  <a:pt x="3633533" y="3860402"/>
                  <a:pt x="3637936" y="3864851"/>
                  <a:pt x="3637936" y="3870190"/>
                </a:cubicBezTo>
                <a:cubicBezTo>
                  <a:pt x="3637936" y="3875528"/>
                  <a:pt x="3633597" y="3879913"/>
                  <a:pt x="3628212" y="3879913"/>
                </a:cubicBezTo>
                <a:cubicBezTo>
                  <a:pt x="3622814" y="3879913"/>
                  <a:pt x="3618430" y="3875592"/>
                  <a:pt x="3618430" y="3870190"/>
                </a:cubicBezTo>
                <a:cubicBezTo>
                  <a:pt x="3618430" y="3864787"/>
                  <a:pt x="3622814" y="3860402"/>
                  <a:pt x="3628212" y="3860402"/>
                </a:cubicBezTo>
                <a:close/>
                <a:moveTo>
                  <a:pt x="3386958" y="3860402"/>
                </a:moveTo>
                <a:cubicBezTo>
                  <a:pt x="3392359" y="3860402"/>
                  <a:pt x="3396744" y="3864851"/>
                  <a:pt x="3396744" y="3870190"/>
                </a:cubicBezTo>
                <a:cubicBezTo>
                  <a:pt x="3396744" y="3875528"/>
                  <a:pt x="3392296" y="3879913"/>
                  <a:pt x="3386958" y="3879913"/>
                </a:cubicBezTo>
                <a:cubicBezTo>
                  <a:pt x="3381621" y="3879913"/>
                  <a:pt x="3377236" y="3875592"/>
                  <a:pt x="3377236" y="3870190"/>
                </a:cubicBezTo>
                <a:cubicBezTo>
                  <a:pt x="3377236" y="3864787"/>
                  <a:pt x="3381557" y="3860402"/>
                  <a:pt x="3386958" y="3860402"/>
                </a:cubicBezTo>
                <a:close/>
                <a:moveTo>
                  <a:pt x="3145751" y="3860402"/>
                </a:moveTo>
                <a:cubicBezTo>
                  <a:pt x="3151150" y="3860402"/>
                  <a:pt x="3155533" y="3864851"/>
                  <a:pt x="3155533" y="3870190"/>
                </a:cubicBezTo>
                <a:cubicBezTo>
                  <a:pt x="3155533" y="3875528"/>
                  <a:pt x="3151087" y="3879913"/>
                  <a:pt x="3145751" y="3879913"/>
                </a:cubicBezTo>
                <a:cubicBezTo>
                  <a:pt x="3140416" y="3879913"/>
                  <a:pt x="3136033" y="3875592"/>
                  <a:pt x="3136033" y="3870190"/>
                </a:cubicBezTo>
                <a:cubicBezTo>
                  <a:pt x="3136033" y="3864787"/>
                  <a:pt x="3140352" y="3860402"/>
                  <a:pt x="3145751" y="3860402"/>
                </a:cubicBezTo>
                <a:close/>
                <a:moveTo>
                  <a:pt x="2904573" y="3860402"/>
                </a:moveTo>
                <a:cubicBezTo>
                  <a:pt x="2909972" y="3860402"/>
                  <a:pt x="2914356" y="3864851"/>
                  <a:pt x="2914356" y="3870190"/>
                </a:cubicBezTo>
                <a:cubicBezTo>
                  <a:pt x="2914356" y="3875528"/>
                  <a:pt x="2909972" y="3879913"/>
                  <a:pt x="2904573" y="3879913"/>
                </a:cubicBezTo>
                <a:cubicBezTo>
                  <a:pt x="2899174" y="3879913"/>
                  <a:pt x="2894791" y="3875592"/>
                  <a:pt x="2894791" y="3870190"/>
                </a:cubicBezTo>
                <a:cubicBezTo>
                  <a:pt x="2894791" y="3864787"/>
                  <a:pt x="2899174" y="3860402"/>
                  <a:pt x="2904573" y="3860402"/>
                </a:cubicBezTo>
                <a:close/>
                <a:moveTo>
                  <a:pt x="2663275" y="3860402"/>
                </a:moveTo>
                <a:cubicBezTo>
                  <a:pt x="2668613" y="3860402"/>
                  <a:pt x="2672998" y="3864851"/>
                  <a:pt x="2672998" y="3870190"/>
                </a:cubicBezTo>
                <a:cubicBezTo>
                  <a:pt x="2672998" y="3875528"/>
                  <a:pt x="2668675" y="3879913"/>
                  <a:pt x="2663275" y="3879913"/>
                </a:cubicBezTo>
                <a:cubicBezTo>
                  <a:pt x="2657876" y="3879913"/>
                  <a:pt x="2653492" y="3875592"/>
                  <a:pt x="2653492" y="3870190"/>
                </a:cubicBezTo>
                <a:cubicBezTo>
                  <a:pt x="2653492" y="3864787"/>
                  <a:pt x="2657876" y="3860402"/>
                  <a:pt x="2663275" y="3860402"/>
                </a:cubicBezTo>
                <a:close/>
                <a:moveTo>
                  <a:pt x="2422037" y="3860402"/>
                </a:moveTo>
                <a:cubicBezTo>
                  <a:pt x="2427372" y="3860402"/>
                  <a:pt x="2431754" y="3864851"/>
                  <a:pt x="2431754" y="3870190"/>
                </a:cubicBezTo>
                <a:cubicBezTo>
                  <a:pt x="2431754" y="3875528"/>
                  <a:pt x="2427435" y="3879913"/>
                  <a:pt x="2422037" y="3879913"/>
                </a:cubicBezTo>
                <a:cubicBezTo>
                  <a:pt x="2416640" y="3879913"/>
                  <a:pt x="2412257" y="3875592"/>
                  <a:pt x="2412257" y="3870190"/>
                </a:cubicBezTo>
                <a:cubicBezTo>
                  <a:pt x="2412257" y="3864787"/>
                  <a:pt x="2416640" y="3860402"/>
                  <a:pt x="2422037" y="3860402"/>
                </a:cubicBezTo>
                <a:close/>
                <a:moveTo>
                  <a:pt x="2180788" y="3860402"/>
                </a:moveTo>
                <a:cubicBezTo>
                  <a:pt x="2186202" y="3860402"/>
                  <a:pt x="2190580" y="3864851"/>
                  <a:pt x="2190580" y="3870190"/>
                </a:cubicBezTo>
                <a:cubicBezTo>
                  <a:pt x="2190580" y="3875528"/>
                  <a:pt x="2186136" y="3879913"/>
                  <a:pt x="2180788" y="3879913"/>
                </a:cubicBezTo>
                <a:cubicBezTo>
                  <a:pt x="2175475" y="3879913"/>
                  <a:pt x="2171085" y="3875592"/>
                  <a:pt x="2171085" y="3870190"/>
                </a:cubicBezTo>
                <a:cubicBezTo>
                  <a:pt x="2171085" y="3864787"/>
                  <a:pt x="2175412" y="3860402"/>
                  <a:pt x="2180788" y="3860402"/>
                </a:cubicBezTo>
                <a:close/>
                <a:moveTo>
                  <a:pt x="1939582" y="3860402"/>
                </a:moveTo>
                <a:cubicBezTo>
                  <a:pt x="1944980" y="3860402"/>
                  <a:pt x="1949366" y="3864851"/>
                  <a:pt x="1949366" y="3870190"/>
                </a:cubicBezTo>
                <a:cubicBezTo>
                  <a:pt x="1949366" y="3875528"/>
                  <a:pt x="1944920" y="3879913"/>
                  <a:pt x="1939582" y="3879913"/>
                </a:cubicBezTo>
                <a:cubicBezTo>
                  <a:pt x="1934245" y="3879913"/>
                  <a:pt x="1929861" y="3875592"/>
                  <a:pt x="1929861" y="3870190"/>
                </a:cubicBezTo>
                <a:cubicBezTo>
                  <a:pt x="1929861" y="3864787"/>
                  <a:pt x="1934184" y="3860402"/>
                  <a:pt x="1939582" y="3860402"/>
                </a:cubicBezTo>
                <a:close/>
                <a:moveTo>
                  <a:pt x="1698332" y="3860402"/>
                </a:moveTo>
                <a:cubicBezTo>
                  <a:pt x="1703734" y="3860402"/>
                  <a:pt x="1708118" y="3864851"/>
                  <a:pt x="1708118" y="3870190"/>
                </a:cubicBezTo>
                <a:cubicBezTo>
                  <a:pt x="1708118" y="3875528"/>
                  <a:pt x="1703734" y="3879913"/>
                  <a:pt x="1698332" y="3879913"/>
                </a:cubicBezTo>
                <a:cubicBezTo>
                  <a:pt x="1692931" y="3879913"/>
                  <a:pt x="1688547" y="3875592"/>
                  <a:pt x="1688547" y="3870190"/>
                </a:cubicBezTo>
                <a:cubicBezTo>
                  <a:pt x="1688547" y="3864787"/>
                  <a:pt x="1692931" y="3860402"/>
                  <a:pt x="1698332" y="3860402"/>
                </a:cubicBezTo>
                <a:close/>
                <a:moveTo>
                  <a:pt x="1457108" y="3860402"/>
                </a:moveTo>
                <a:cubicBezTo>
                  <a:pt x="1462443" y="3860402"/>
                  <a:pt x="1466827" y="3864851"/>
                  <a:pt x="1466827" y="3870190"/>
                </a:cubicBezTo>
                <a:cubicBezTo>
                  <a:pt x="1466827" y="3875528"/>
                  <a:pt x="1462507" y="3879913"/>
                  <a:pt x="1457108" y="3879913"/>
                </a:cubicBezTo>
                <a:cubicBezTo>
                  <a:pt x="1451707" y="3879913"/>
                  <a:pt x="1447323" y="3875592"/>
                  <a:pt x="1447323" y="3870190"/>
                </a:cubicBezTo>
                <a:cubicBezTo>
                  <a:pt x="1447323" y="3864787"/>
                  <a:pt x="1451707" y="3860402"/>
                  <a:pt x="1457108" y="3860402"/>
                </a:cubicBezTo>
                <a:close/>
                <a:moveTo>
                  <a:pt x="1215886" y="3860402"/>
                </a:moveTo>
                <a:cubicBezTo>
                  <a:pt x="1221286" y="3860402"/>
                  <a:pt x="1225670" y="3864851"/>
                  <a:pt x="1225670" y="3870190"/>
                </a:cubicBezTo>
                <a:cubicBezTo>
                  <a:pt x="1225670" y="3875528"/>
                  <a:pt x="1221223" y="3879913"/>
                  <a:pt x="1215886" y="3879913"/>
                </a:cubicBezTo>
                <a:cubicBezTo>
                  <a:pt x="1210550" y="3879913"/>
                  <a:pt x="1206166" y="3875592"/>
                  <a:pt x="1206166" y="3870190"/>
                </a:cubicBezTo>
                <a:cubicBezTo>
                  <a:pt x="1206166" y="3864787"/>
                  <a:pt x="1210486" y="3860402"/>
                  <a:pt x="1215886" y="3860402"/>
                </a:cubicBezTo>
                <a:close/>
                <a:moveTo>
                  <a:pt x="974666" y="3860402"/>
                </a:moveTo>
                <a:cubicBezTo>
                  <a:pt x="980066" y="3860402"/>
                  <a:pt x="984450" y="3864851"/>
                  <a:pt x="984450" y="3870190"/>
                </a:cubicBezTo>
                <a:cubicBezTo>
                  <a:pt x="984450" y="3875528"/>
                  <a:pt x="980003" y="3879913"/>
                  <a:pt x="974666" y="3879913"/>
                </a:cubicBezTo>
                <a:cubicBezTo>
                  <a:pt x="969330" y="3879913"/>
                  <a:pt x="964946" y="3875592"/>
                  <a:pt x="964946" y="3870190"/>
                </a:cubicBezTo>
                <a:cubicBezTo>
                  <a:pt x="964946" y="3864787"/>
                  <a:pt x="969266" y="3860402"/>
                  <a:pt x="974666" y="3860402"/>
                </a:cubicBezTo>
                <a:close/>
                <a:moveTo>
                  <a:pt x="733446" y="3860402"/>
                </a:moveTo>
                <a:cubicBezTo>
                  <a:pt x="738782" y="3860402"/>
                  <a:pt x="743166" y="3864851"/>
                  <a:pt x="743166" y="3870190"/>
                </a:cubicBezTo>
                <a:cubicBezTo>
                  <a:pt x="743166" y="3875528"/>
                  <a:pt x="738846" y="3879913"/>
                  <a:pt x="733446" y="3879913"/>
                </a:cubicBezTo>
                <a:cubicBezTo>
                  <a:pt x="728046" y="3879913"/>
                  <a:pt x="723662" y="3875592"/>
                  <a:pt x="723662" y="3870190"/>
                </a:cubicBezTo>
                <a:cubicBezTo>
                  <a:pt x="723662" y="3864787"/>
                  <a:pt x="728046" y="3860402"/>
                  <a:pt x="733446" y="3860402"/>
                </a:cubicBezTo>
                <a:close/>
                <a:moveTo>
                  <a:pt x="492225" y="3860402"/>
                </a:moveTo>
                <a:cubicBezTo>
                  <a:pt x="497561" y="3860402"/>
                  <a:pt x="501945" y="3864851"/>
                  <a:pt x="501945" y="3870190"/>
                </a:cubicBezTo>
                <a:cubicBezTo>
                  <a:pt x="501945" y="3875528"/>
                  <a:pt x="497625" y="3879913"/>
                  <a:pt x="492225" y="3879913"/>
                </a:cubicBezTo>
                <a:cubicBezTo>
                  <a:pt x="486825" y="3879913"/>
                  <a:pt x="482441" y="3875592"/>
                  <a:pt x="482441" y="3870190"/>
                </a:cubicBezTo>
                <a:cubicBezTo>
                  <a:pt x="482441" y="3864787"/>
                  <a:pt x="486825" y="3860402"/>
                  <a:pt x="492225" y="3860402"/>
                </a:cubicBezTo>
                <a:close/>
                <a:moveTo>
                  <a:pt x="251006" y="3860402"/>
                </a:moveTo>
                <a:cubicBezTo>
                  <a:pt x="256406" y="3860402"/>
                  <a:pt x="260790" y="3864851"/>
                  <a:pt x="260790" y="3870190"/>
                </a:cubicBezTo>
                <a:cubicBezTo>
                  <a:pt x="260790" y="3875528"/>
                  <a:pt x="256343" y="3879913"/>
                  <a:pt x="251006" y="3879913"/>
                </a:cubicBezTo>
                <a:cubicBezTo>
                  <a:pt x="245670" y="3879913"/>
                  <a:pt x="241286" y="3875592"/>
                  <a:pt x="241286" y="3870190"/>
                </a:cubicBezTo>
                <a:cubicBezTo>
                  <a:pt x="241286" y="3864787"/>
                  <a:pt x="245606" y="3860402"/>
                  <a:pt x="251006" y="3860402"/>
                </a:cubicBezTo>
                <a:close/>
                <a:moveTo>
                  <a:pt x="9722" y="3860402"/>
                </a:moveTo>
                <a:cubicBezTo>
                  <a:pt x="15122" y="3860402"/>
                  <a:pt x="19506" y="3864851"/>
                  <a:pt x="19506" y="3870190"/>
                </a:cubicBezTo>
                <a:cubicBezTo>
                  <a:pt x="19506" y="3875528"/>
                  <a:pt x="15059" y="3879913"/>
                  <a:pt x="9722" y="3879913"/>
                </a:cubicBezTo>
                <a:cubicBezTo>
                  <a:pt x="4387" y="3879913"/>
                  <a:pt x="3" y="3875592"/>
                  <a:pt x="3" y="3870190"/>
                </a:cubicBezTo>
                <a:cubicBezTo>
                  <a:pt x="3" y="3864787"/>
                  <a:pt x="4323" y="3860402"/>
                  <a:pt x="9722" y="3860402"/>
                </a:cubicBezTo>
                <a:close/>
                <a:moveTo>
                  <a:pt x="11820259" y="3619151"/>
                </a:moveTo>
                <a:cubicBezTo>
                  <a:pt x="11825659" y="3619151"/>
                  <a:pt x="11830043" y="3623473"/>
                  <a:pt x="11830043" y="3628875"/>
                </a:cubicBezTo>
                <a:cubicBezTo>
                  <a:pt x="11830043" y="3634277"/>
                  <a:pt x="11825596" y="3638662"/>
                  <a:pt x="11820259" y="3638662"/>
                </a:cubicBezTo>
                <a:cubicBezTo>
                  <a:pt x="11814922" y="3638662"/>
                  <a:pt x="11810539" y="3634213"/>
                  <a:pt x="11810539" y="3628875"/>
                </a:cubicBezTo>
                <a:cubicBezTo>
                  <a:pt x="11810539" y="3623536"/>
                  <a:pt x="11814859" y="3619151"/>
                  <a:pt x="11820259" y="3619151"/>
                </a:cubicBezTo>
                <a:close/>
                <a:moveTo>
                  <a:pt x="11579030" y="3619151"/>
                </a:moveTo>
                <a:cubicBezTo>
                  <a:pt x="11584430" y="3619151"/>
                  <a:pt x="11588815" y="3623473"/>
                  <a:pt x="11588815" y="3628875"/>
                </a:cubicBezTo>
                <a:cubicBezTo>
                  <a:pt x="11588815" y="3634277"/>
                  <a:pt x="11584367" y="3638662"/>
                  <a:pt x="11579030" y="3638662"/>
                </a:cubicBezTo>
                <a:cubicBezTo>
                  <a:pt x="11573694" y="3638662"/>
                  <a:pt x="11569310" y="3634213"/>
                  <a:pt x="11569310" y="3628875"/>
                </a:cubicBezTo>
                <a:cubicBezTo>
                  <a:pt x="11569310" y="3623536"/>
                  <a:pt x="11573630" y="3619151"/>
                  <a:pt x="11579030" y="3619151"/>
                </a:cubicBezTo>
                <a:close/>
                <a:moveTo>
                  <a:pt x="11337802" y="3619151"/>
                </a:moveTo>
                <a:cubicBezTo>
                  <a:pt x="11343202" y="3619151"/>
                  <a:pt x="11347587" y="3623473"/>
                  <a:pt x="11347587" y="3628875"/>
                </a:cubicBezTo>
                <a:cubicBezTo>
                  <a:pt x="11347587" y="3634277"/>
                  <a:pt x="11343139" y="3638662"/>
                  <a:pt x="11337802" y="3638662"/>
                </a:cubicBezTo>
                <a:cubicBezTo>
                  <a:pt x="11332466" y="3638662"/>
                  <a:pt x="11328082" y="3634213"/>
                  <a:pt x="11328082" y="3628875"/>
                </a:cubicBezTo>
                <a:cubicBezTo>
                  <a:pt x="11328082" y="3623536"/>
                  <a:pt x="11332402" y="3619151"/>
                  <a:pt x="11337802" y="3619151"/>
                </a:cubicBezTo>
                <a:close/>
                <a:moveTo>
                  <a:pt x="11096574" y="3619151"/>
                </a:moveTo>
                <a:cubicBezTo>
                  <a:pt x="11101910" y="3619151"/>
                  <a:pt x="11106294" y="3623473"/>
                  <a:pt x="11106294" y="3628875"/>
                </a:cubicBezTo>
                <a:cubicBezTo>
                  <a:pt x="11106294" y="3634277"/>
                  <a:pt x="11101974" y="3638662"/>
                  <a:pt x="11096574" y="3638662"/>
                </a:cubicBezTo>
                <a:cubicBezTo>
                  <a:pt x="11091174" y="3638662"/>
                  <a:pt x="11086790" y="3634213"/>
                  <a:pt x="11086790" y="3628875"/>
                </a:cubicBezTo>
                <a:cubicBezTo>
                  <a:pt x="11086790" y="3623536"/>
                  <a:pt x="11091174" y="3619151"/>
                  <a:pt x="11096574" y="3619151"/>
                </a:cubicBezTo>
                <a:close/>
                <a:moveTo>
                  <a:pt x="10855345" y="3619151"/>
                </a:moveTo>
                <a:cubicBezTo>
                  <a:pt x="10860682" y="3619151"/>
                  <a:pt x="10865065" y="3623473"/>
                  <a:pt x="10865065" y="3628875"/>
                </a:cubicBezTo>
                <a:cubicBezTo>
                  <a:pt x="10865065" y="3634277"/>
                  <a:pt x="10860682" y="3638662"/>
                  <a:pt x="10855345" y="3638662"/>
                </a:cubicBezTo>
                <a:cubicBezTo>
                  <a:pt x="10850008" y="3638662"/>
                  <a:pt x="10845625" y="3634213"/>
                  <a:pt x="10845625" y="3628875"/>
                </a:cubicBezTo>
                <a:cubicBezTo>
                  <a:pt x="10845625" y="3623536"/>
                  <a:pt x="10849945" y="3619151"/>
                  <a:pt x="10855345" y="3619151"/>
                </a:cubicBezTo>
                <a:close/>
                <a:moveTo>
                  <a:pt x="10614116" y="3619151"/>
                </a:moveTo>
                <a:cubicBezTo>
                  <a:pt x="10619516" y="3619151"/>
                  <a:pt x="10623901" y="3623473"/>
                  <a:pt x="10623901" y="3628875"/>
                </a:cubicBezTo>
                <a:cubicBezTo>
                  <a:pt x="10623901" y="3634277"/>
                  <a:pt x="10619454" y="3638662"/>
                  <a:pt x="10614116" y="3638662"/>
                </a:cubicBezTo>
                <a:cubicBezTo>
                  <a:pt x="10608780" y="3638662"/>
                  <a:pt x="10604396" y="3634213"/>
                  <a:pt x="10604396" y="3628875"/>
                </a:cubicBezTo>
                <a:cubicBezTo>
                  <a:pt x="10604396" y="3623536"/>
                  <a:pt x="10608716" y="3619151"/>
                  <a:pt x="10614116" y="3619151"/>
                </a:cubicBezTo>
                <a:close/>
                <a:moveTo>
                  <a:pt x="10372888" y="3619151"/>
                </a:moveTo>
                <a:cubicBezTo>
                  <a:pt x="10378288" y="3619151"/>
                  <a:pt x="10382673" y="3623473"/>
                  <a:pt x="10382673" y="3628875"/>
                </a:cubicBezTo>
                <a:cubicBezTo>
                  <a:pt x="10382673" y="3634277"/>
                  <a:pt x="10378225" y="3638662"/>
                  <a:pt x="10372888" y="3638662"/>
                </a:cubicBezTo>
                <a:cubicBezTo>
                  <a:pt x="10367552" y="3638662"/>
                  <a:pt x="10363168" y="3634213"/>
                  <a:pt x="10363168" y="3628875"/>
                </a:cubicBezTo>
                <a:cubicBezTo>
                  <a:pt x="10363168" y="3623536"/>
                  <a:pt x="10367488" y="3619151"/>
                  <a:pt x="10372888" y="3619151"/>
                </a:cubicBezTo>
                <a:close/>
                <a:moveTo>
                  <a:pt x="10131660" y="3619151"/>
                </a:moveTo>
                <a:cubicBezTo>
                  <a:pt x="10137060" y="3619151"/>
                  <a:pt x="10141444" y="3623473"/>
                  <a:pt x="10141444" y="3628875"/>
                </a:cubicBezTo>
                <a:cubicBezTo>
                  <a:pt x="10141444" y="3634277"/>
                  <a:pt x="10136997" y="3638662"/>
                  <a:pt x="10131660" y="3638662"/>
                </a:cubicBezTo>
                <a:cubicBezTo>
                  <a:pt x="10126323" y="3638662"/>
                  <a:pt x="10121940" y="3634213"/>
                  <a:pt x="10121940" y="3628875"/>
                </a:cubicBezTo>
                <a:cubicBezTo>
                  <a:pt x="10121940" y="3623536"/>
                  <a:pt x="10126260" y="3619151"/>
                  <a:pt x="10131660" y="3619151"/>
                </a:cubicBezTo>
                <a:close/>
                <a:moveTo>
                  <a:pt x="9890432" y="3619151"/>
                </a:moveTo>
                <a:cubicBezTo>
                  <a:pt x="9895768" y="3619151"/>
                  <a:pt x="9900152" y="3623473"/>
                  <a:pt x="9900152" y="3628875"/>
                </a:cubicBezTo>
                <a:cubicBezTo>
                  <a:pt x="9900152" y="3634277"/>
                  <a:pt x="9895832" y="3638662"/>
                  <a:pt x="9890432" y="3638662"/>
                </a:cubicBezTo>
                <a:cubicBezTo>
                  <a:pt x="9885031" y="3638662"/>
                  <a:pt x="9880648" y="3634213"/>
                  <a:pt x="9880648" y="3628875"/>
                </a:cubicBezTo>
                <a:cubicBezTo>
                  <a:pt x="9880648" y="3623536"/>
                  <a:pt x="9885031" y="3619151"/>
                  <a:pt x="9890432" y="3619151"/>
                </a:cubicBezTo>
                <a:close/>
                <a:moveTo>
                  <a:pt x="9649203" y="3619151"/>
                </a:moveTo>
                <a:cubicBezTo>
                  <a:pt x="9654540" y="3619151"/>
                  <a:pt x="9658923" y="3623473"/>
                  <a:pt x="9658923" y="3628875"/>
                </a:cubicBezTo>
                <a:cubicBezTo>
                  <a:pt x="9658923" y="3634277"/>
                  <a:pt x="9654540" y="3638662"/>
                  <a:pt x="9649203" y="3638662"/>
                </a:cubicBezTo>
                <a:cubicBezTo>
                  <a:pt x="9643866" y="3638662"/>
                  <a:pt x="9639483" y="3634213"/>
                  <a:pt x="9639483" y="3628875"/>
                </a:cubicBezTo>
                <a:cubicBezTo>
                  <a:pt x="9639483" y="3623536"/>
                  <a:pt x="9643803" y="3619151"/>
                  <a:pt x="9649203" y="3619151"/>
                </a:cubicBezTo>
                <a:close/>
                <a:moveTo>
                  <a:pt x="9417695" y="3619151"/>
                </a:moveTo>
                <a:cubicBezTo>
                  <a:pt x="9423031" y="3619151"/>
                  <a:pt x="9427416" y="3623473"/>
                  <a:pt x="9427416" y="3628875"/>
                </a:cubicBezTo>
                <a:cubicBezTo>
                  <a:pt x="9427416" y="3634277"/>
                  <a:pt x="9423095" y="3638662"/>
                  <a:pt x="9417695" y="3638662"/>
                </a:cubicBezTo>
                <a:cubicBezTo>
                  <a:pt x="9412295" y="3638662"/>
                  <a:pt x="9407911" y="3634213"/>
                  <a:pt x="9407911" y="3628875"/>
                </a:cubicBezTo>
                <a:cubicBezTo>
                  <a:pt x="9407911" y="3623536"/>
                  <a:pt x="9412295" y="3619151"/>
                  <a:pt x="9417695" y="3619151"/>
                </a:cubicBezTo>
                <a:close/>
                <a:moveTo>
                  <a:pt x="9176467" y="3619151"/>
                </a:moveTo>
                <a:cubicBezTo>
                  <a:pt x="9181803" y="3619151"/>
                  <a:pt x="9186187" y="3623473"/>
                  <a:pt x="9186187" y="3628875"/>
                </a:cubicBezTo>
                <a:cubicBezTo>
                  <a:pt x="9186187" y="3634277"/>
                  <a:pt x="9181867" y="3638662"/>
                  <a:pt x="9176467" y="3638662"/>
                </a:cubicBezTo>
                <a:cubicBezTo>
                  <a:pt x="9171066" y="3638662"/>
                  <a:pt x="9166683" y="3634213"/>
                  <a:pt x="9166683" y="3628875"/>
                </a:cubicBezTo>
                <a:cubicBezTo>
                  <a:pt x="9166683" y="3623536"/>
                  <a:pt x="9171066" y="3619151"/>
                  <a:pt x="9176467" y="3619151"/>
                </a:cubicBezTo>
                <a:close/>
                <a:moveTo>
                  <a:pt x="8935237" y="3619151"/>
                </a:moveTo>
                <a:cubicBezTo>
                  <a:pt x="8940574" y="3619151"/>
                  <a:pt x="8944958" y="3623473"/>
                  <a:pt x="8944958" y="3628875"/>
                </a:cubicBezTo>
                <a:cubicBezTo>
                  <a:pt x="8944958" y="3634277"/>
                  <a:pt x="8940638" y="3638662"/>
                  <a:pt x="8935237" y="3638662"/>
                </a:cubicBezTo>
                <a:cubicBezTo>
                  <a:pt x="8929837" y="3638662"/>
                  <a:pt x="8925454" y="3634213"/>
                  <a:pt x="8925454" y="3628875"/>
                </a:cubicBezTo>
                <a:cubicBezTo>
                  <a:pt x="8925454" y="3623536"/>
                  <a:pt x="8929837" y="3619151"/>
                  <a:pt x="8935237" y="3619151"/>
                </a:cubicBezTo>
                <a:close/>
                <a:moveTo>
                  <a:pt x="8694009" y="3619151"/>
                </a:moveTo>
                <a:cubicBezTo>
                  <a:pt x="8699346" y="3619151"/>
                  <a:pt x="8703730" y="3623473"/>
                  <a:pt x="8703730" y="3628875"/>
                </a:cubicBezTo>
                <a:cubicBezTo>
                  <a:pt x="8703730" y="3634277"/>
                  <a:pt x="8699346" y="3638662"/>
                  <a:pt x="8694009" y="3638662"/>
                </a:cubicBezTo>
                <a:cubicBezTo>
                  <a:pt x="8688673" y="3638662"/>
                  <a:pt x="8684289" y="3634213"/>
                  <a:pt x="8684289" y="3628875"/>
                </a:cubicBezTo>
                <a:cubicBezTo>
                  <a:pt x="8684289" y="3623536"/>
                  <a:pt x="8688609" y="3619151"/>
                  <a:pt x="8694009" y="3619151"/>
                </a:cubicBezTo>
                <a:close/>
                <a:moveTo>
                  <a:pt x="8452781" y="3619151"/>
                </a:moveTo>
                <a:cubicBezTo>
                  <a:pt x="8458181" y="3619151"/>
                  <a:pt x="8462566" y="3623473"/>
                  <a:pt x="8462566" y="3628875"/>
                </a:cubicBezTo>
                <a:cubicBezTo>
                  <a:pt x="8462566" y="3634277"/>
                  <a:pt x="8458118" y="3638662"/>
                  <a:pt x="8452781" y="3638662"/>
                </a:cubicBezTo>
                <a:cubicBezTo>
                  <a:pt x="8447445" y="3638662"/>
                  <a:pt x="8443061" y="3634213"/>
                  <a:pt x="8443061" y="3628875"/>
                </a:cubicBezTo>
                <a:cubicBezTo>
                  <a:pt x="8443061" y="3623536"/>
                  <a:pt x="8447381" y="3619151"/>
                  <a:pt x="8452781" y="3619151"/>
                </a:cubicBezTo>
                <a:close/>
                <a:moveTo>
                  <a:pt x="8211553" y="3619151"/>
                </a:moveTo>
                <a:cubicBezTo>
                  <a:pt x="8216889" y="3619151"/>
                  <a:pt x="8221273" y="3623473"/>
                  <a:pt x="8221273" y="3628875"/>
                </a:cubicBezTo>
                <a:cubicBezTo>
                  <a:pt x="8221273" y="3634277"/>
                  <a:pt x="8216953" y="3638662"/>
                  <a:pt x="8211553" y="3638662"/>
                </a:cubicBezTo>
                <a:cubicBezTo>
                  <a:pt x="8206152" y="3638662"/>
                  <a:pt x="8201769" y="3634213"/>
                  <a:pt x="8201769" y="3628875"/>
                </a:cubicBezTo>
                <a:cubicBezTo>
                  <a:pt x="8201769" y="3623536"/>
                  <a:pt x="8206152" y="3619151"/>
                  <a:pt x="8211553" y="3619151"/>
                </a:cubicBezTo>
                <a:close/>
                <a:moveTo>
                  <a:pt x="7970260" y="3619151"/>
                </a:moveTo>
                <a:cubicBezTo>
                  <a:pt x="7975661" y="3619151"/>
                  <a:pt x="7980044" y="3623473"/>
                  <a:pt x="7980044" y="3628875"/>
                </a:cubicBezTo>
                <a:cubicBezTo>
                  <a:pt x="7980044" y="3634277"/>
                  <a:pt x="7975661" y="3638662"/>
                  <a:pt x="7970260" y="3638662"/>
                </a:cubicBezTo>
                <a:cubicBezTo>
                  <a:pt x="7964860" y="3638662"/>
                  <a:pt x="7960477" y="3634213"/>
                  <a:pt x="7960477" y="3628875"/>
                </a:cubicBezTo>
                <a:cubicBezTo>
                  <a:pt x="7960477" y="3623536"/>
                  <a:pt x="7964860" y="3619151"/>
                  <a:pt x="7970260" y="3619151"/>
                </a:cubicBezTo>
                <a:close/>
                <a:moveTo>
                  <a:pt x="7729032" y="3619151"/>
                </a:moveTo>
                <a:cubicBezTo>
                  <a:pt x="7734369" y="3619151"/>
                  <a:pt x="7738753" y="3623473"/>
                  <a:pt x="7738753" y="3628875"/>
                </a:cubicBezTo>
                <a:cubicBezTo>
                  <a:pt x="7738753" y="3634277"/>
                  <a:pt x="7734432" y="3638662"/>
                  <a:pt x="7729032" y="3638662"/>
                </a:cubicBezTo>
                <a:cubicBezTo>
                  <a:pt x="7723632" y="3638662"/>
                  <a:pt x="7719249" y="3634213"/>
                  <a:pt x="7719249" y="3628875"/>
                </a:cubicBezTo>
                <a:cubicBezTo>
                  <a:pt x="7719249" y="3623536"/>
                  <a:pt x="7723632" y="3619151"/>
                  <a:pt x="7729032" y="3619151"/>
                </a:cubicBezTo>
                <a:close/>
                <a:moveTo>
                  <a:pt x="7487803" y="3619151"/>
                </a:moveTo>
                <a:cubicBezTo>
                  <a:pt x="7493139" y="3619151"/>
                  <a:pt x="7497524" y="3623473"/>
                  <a:pt x="7497524" y="3628875"/>
                </a:cubicBezTo>
                <a:cubicBezTo>
                  <a:pt x="7497524" y="3634277"/>
                  <a:pt x="7493203" y="3638662"/>
                  <a:pt x="7487803" y="3638662"/>
                </a:cubicBezTo>
                <a:cubicBezTo>
                  <a:pt x="7482403" y="3638662"/>
                  <a:pt x="7478019" y="3634213"/>
                  <a:pt x="7478019" y="3628875"/>
                </a:cubicBezTo>
                <a:cubicBezTo>
                  <a:pt x="7478019" y="3623536"/>
                  <a:pt x="7482403" y="3619151"/>
                  <a:pt x="7487803" y="3619151"/>
                </a:cubicBezTo>
                <a:close/>
                <a:moveTo>
                  <a:pt x="7246575" y="3619151"/>
                </a:moveTo>
                <a:cubicBezTo>
                  <a:pt x="7251975" y="3619151"/>
                  <a:pt x="7256359" y="3623473"/>
                  <a:pt x="7256359" y="3628875"/>
                </a:cubicBezTo>
                <a:cubicBezTo>
                  <a:pt x="7256359" y="3634277"/>
                  <a:pt x="7251912" y="3638662"/>
                  <a:pt x="7246575" y="3638662"/>
                </a:cubicBezTo>
                <a:cubicBezTo>
                  <a:pt x="7241238" y="3638662"/>
                  <a:pt x="7236855" y="3634213"/>
                  <a:pt x="7236855" y="3628875"/>
                </a:cubicBezTo>
                <a:cubicBezTo>
                  <a:pt x="7236855" y="3623536"/>
                  <a:pt x="7241175" y="3619151"/>
                  <a:pt x="7246575" y="3619151"/>
                </a:cubicBezTo>
                <a:close/>
                <a:moveTo>
                  <a:pt x="7005346" y="3619151"/>
                </a:moveTo>
                <a:cubicBezTo>
                  <a:pt x="7010746" y="3619151"/>
                  <a:pt x="7015130" y="3623473"/>
                  <a:pt x="7015130" y="3628875"/>
                </a:cubicBezTo>
                <a:cubicBezTo>
                  <a:pt x="7015130" y="3634277"/>
                  <a:pt x="7010683" y="3638662"/>
                  <a:pt x="7005346" y="3638662"/>
                </a:cubicBezTo>
                <a:cubicBezTo>
                  <a:pt x="7000009" y="3638662"/>
                  <a:pt x="6995626" y="3634213"/>
                  <a:pt x="6995626" y="3628875"/>
                </a:cubicBezTo>
                <a:cubicBezTo>
                  <a:pt x="6995626" y="3623536"/>
                  <a:pt x="6999946" y="3619151"/>
                  <a:pt x="7005346" y="3619151"/>
                </a:cubicBezTo>
                <a:close/>
                <a:moveTo>
                  <a:pt x="6764118" y="3619151"/>
                </a:moveTo>
                <a:cubicBezTo>
                  <a:pt x="6769518" y="3619151"/>
                  <a:pt x="6773902" y="3623473"/>
                  <a:pt x="6773902" y="3628875"/>
                </a:cubicBezTo>
                <a:cubicBezTo>
                  <a:pt x="6773902" y="3634277"/>
                  <a:pt x="6769518" y="3638662"/>
                  <a:pt x="6764118" y="3638662"/>
                </a:cubicBezTo>
                <a:cubicBezTo>
                  <a:pt x="6758718" y="3638662"/>
                  <a:pt x="6754335" y="3634213"/>
                  <a:pt x="6754335" y="3628875"/>
                </a:cubicBezTo>
                <a:cubicBezTo>
                  <a:pt x="6754335" y="3623536"/>
                  <a:pt x="6758718" y="3619151"/>
                  <a:pt x="6764118" y="3619151"/>
                </a:cubicBezTo>
                <a:close/>
                <a:moveTo>
                  <a:pt x="6522889" y="3619151"/>
                </a:moveTo>
                <a:cubicBezTo>
                  <a:pt x="6528225" y="3619151"/>
                  <a:pt x="6532610" y="3623473"/>
                  <a:pt x="6532610" y="3628875"/>
                </a:cubicBezTo>
                <a:cubicBezTo>
                  <a:pt x="6532610" y="3634277"/>
                  <a:pt x="6528289" y="3638662"/>
                  <a:pt x="6522889" y="3638662"/>
                </a:cubicBezTo>
                <a:cubicBezTo>
                  <a:pt x="6517489" y="3638662"/>
                  <a:pt x="6513105" y="3634213"/>
                  <a:pt x="6513105" y="3628875"/>
                </a:cubicBezTo>
                <a:cubicBezTo>
                  <a:pt x="6513105" y="3623536"/>
                  <a:pt x="6517489" y="3619151"/>
                  <a:pt x="6522889" y="3619151"/>
                </a:cubicBezTo>
                <a:close/>
                <a:moveTo>
                  <a:pt x="6281661" y="3619151"/>
                </a:moveTo>
                <a:cubicBezTo>
                  <a:pt x="6286997" y="3619151"/>
                  <a:pt x="6291381" y="3623473"/>
                  <a:pt x="6291381" y="3628875"/>
                </a:cubicBezTo>
                <a:cubicBezTo>
                  <a:pt x="6291381" y="3634277"/>
                  <a:pt x="6287061" y="3638662"/>
                  <a:pt x="6281661" y="3638662"/>
                </a:cubicBezTo>
                <a:cubicBezTo>
                  <a:pt x="6276261" y="3638662"/>
                  <a:pt x="6271877" y="3634213"/>
                  <a:pt x="6271877" y="3628875"/>
                </a:cubicBezTo>
                <a:cubicBezTo>
                  <a:pt x="6271877" y="3623536"/>
                  <a:pt x="6276261" y="3619151"/>
                  <a:pt x="6281661" y="3619151"/>
                </a:cubicBezTo>
                <a:close/>
                <a:moveTo>
                  <a:pt x="6040432" y="3619151"/>
                </a:moveTo>
                <a:cubicBezTo>
                  <a:pt x="6045832" y="3619151"/>
                  <a:pt x="6050216" y="3623473"/>
                  <a:pt x="6050216" y="3628875"/>
                </a:cubicBezTo>
                <a:cubicBezTo>
                  <a:pt x="6050216" y="3634277"/>
                  <a:pt x="6045769" y="3638662"/>
                  <a:pt x="6040432" y="3638662"/>
                </a:cubicBezTo>
                <a:cubicBezTo>
                  <a:pt x="6035095" y="3638662"/>
                  <a:pt x="6030712" y="3634213"/>
                  <a:pt x="6030712" y="3628875"/>
                </a:cubicBezTo>
                <a:cubicBezTo>
                  <a:pt x="6030712" y="3623536"/>
                  <a:pt x="6035032" y="3619151"/>
                  <a:pt x="6040432" y="3619151"/>
                </a:cubicBezTo>
                <a:close/>
                <a:moveTo>
                  <a:pt x="5799205" y="3619151"/>
                </a:moveTo>
                <a:cubicBezTo>
                  <a:pt x="5804606" y="3619151"/>
                  <a:pt x="5808989" y="3623473"/>
                  <a:pt x="5808989" y="3628875"/>
                </a:cubicBezTo>
                <a:cubicBezTo>
                  <a:pt x="5808989" y="3634277"/>
                  <a:pt x="5804542" y="3638662"/>
                  <a:pt x="5799205" y="3638662"/>
                </a:cubicBezTo>
                <a:cubicBezTo>
                  <a:pt x="5793870" y="3638662"/>
                  <a:pt x="5789486" y="3634213"/>
                  <a:pt x="5789486" y="3628875"/>
                </a:cubicBezTo>
                <a:cubicBezTo>
                  <a:pt x="5789486" y="3623536"/>
                  <a:pt x="5793806" y="3619151"/>
                  <a:pt x="5799205" y="3619151"/>
                </a:cubicBezTo>
                <a:close/>
                <a:moveTo>
                  <a:pt x="5557991" y="3619151"/>
                </a:moveTo>
                <a:cubicBezTo>
                  <a:pt x="5563392" y="3619151"/>
                  <a:pt x="5567774" y="3623473"/>
                  <a:pt x="5567774" y="3628875"/>
                </a:cubicBezTo>
                <a:cubicBezTo>
                  <a:pt x="5567774" y="3634277"/>
                  <a:pt x="5563392" y="3638662"/>
                  <a:pt x="5557991" y="3638662"/>
                </a:cubicBezTo>
                <a:cubicBezTo>
                  <a:pt x="5552592" y="3638662"/>
                  <a:pt x="5548208" y="3634213"/>
                  <a:pt x="5548208" y="3628875"/>
                </a:cubicBezTo>
                <a:cubicBezTo>
                  <a:pt x="5548208" y="3623536"/>
                  <a:pt x="5552592" y="3619151"/>
                  <a:pt x="5557991" y="3619151"/>
                </a:cubicBezTo>
                <a:close/>
                <a:moveTo>
                  <a:pt x="5316710" y="3619151"/>
                </a:moveTo>
                <a:cubicBezTo>
                  <a:pt x="5322044" y="3619151"/>
                  <a:pt x="5326429" y="3623473"/>
                  <a:pt x="5326429" y="3628875"/>
                </a:cubicBezTo>
                <a:cubicBezTo>
                  <a:pt x="5326429" y="3634277"/>
                  <a:pt x="5322105" y="3638662"/>
                  <a:pt x="5316710" y="3638662"/>
                </a:cubicBezTo>
                <a:cubicBezTo>
                  <a:pt x="5311314" y="3638662"/>
                  <a:pt x="5306924" y="3634213"/>
                  <a:pt x="5306924" y="3628875"/>
                </a:cubicBezTo>
                <a:cubicBezTo>
                  <a:pt x="5306924" y="3623536"/>
                  <a:pt x="5311314" y="3619151"/>
                  <a:pt x="5316710" y="3619151"/>
                </a:cubicBezTo>
                <a:close/>
                <a:moveTo>
                  <a:pt x="5075486" y="3619151"/>
                </a:moveTo>
                <a:cubicBezTo>
                  <a:pt x="5080820" y="3619151"/>
                  <a:pt x="5085202" y="3623473"/>
                  <a:pt x="5085202" y="3628875"/>
                </a:cubicBezTo>
                <a:cubicBezTo>
                  <a:pt x="5085202" y="3634277"/>
                  <a:pt x="5080883" y="3638662"/>
                  <a:pt x="5075486" y="3638662"/>
                </a:cubicBezTo>
                <a:cubicBezTo>
                  <a:pt x="5070087" y="3638662"/>
                  <a:pt x="5065705" y="3634213"/>
                  <a:pt x="5065705" y="3628875"/>
                </a:cubicBezTo>
                <a:cubicBezTo>
                  <a:pt x="5065705" y="3623536"/>
                  <a:pt x="5070087" y="3619151"/>
                  <a:pt x="5075486" y="3619151"/>
                </a:cubicBezTo>
                <a:close/>
                <a:moveTo>
                  <a:pt x="4834252" y="3619151"/>
                </a:moveTo>
                <a:cubicBezTo>
                  <a:pt x="4839658" y="3619151"/>
                  <a:pt x="4844040" y="3623473"/>
                  <a:pt x="4844040" y="3628875"/>
                </a:cubicBezTo>
                <a:cubicBezTo>
                  <a:pt x="4844040" y="3634277"/>
                  <a:pt x="4839595" y="3638662"/>
                  <a:pt x="4834252" y="3638662"/>
                </a:cubicBezTo>
                <a:cubicBezTo>
                  <a:pt x="4828915" y="3638662"/>
                  <a:pt x="4824534" y="3634213"/>
                  <a:pt x="4824534" y="3628875"/>
                </a:cubicBezTo>
                <a:cubicBezTo>
                  <a:pt x="4824534" y="3623536"/>
                  <a:pt x="4828853" y="3619151"/>
                  <a:pt x="4834252" y="3619151"/>
                </a:cubicBezTo>
                <a:close/>
                <a:moveTo>
                  <a:pt x="4593019" y="3619151"/>
                </a:moveTo>
                <a:cubicBezTo>
                  <a:pt x="4598416" y="3619151"/>
                  <a:pt x="4602795" y="3623473"/>
                  <a:pt x="4602795" y="3628875"/>
                </a:cubicBezTo>
                <a:cubicBezTo>
                  <a:pt x="4602795" y="3634277"/>
                  <a:pt x="4598353" y="3638662"/>
                  <a:pt x="4593019" y="3638662"/>
                </a:cubicBezTo>
                <a:cubicBezTo>
                  <a:pt x="4587686" y="3638662"/>
                  <a:pt x="4583304" y="3634213"/>
                  <a:pt x="4583304" y="3628875"/>
                </a:cubicBezTo>
                <a:cubicBezTo>
                  <a:pt x="4583304" y="3623536"/>
                  <a:pt x="4587622" y="3619151"/>
                  <a:pt x="4593019" y="3619151"/>
                </a:cubicBezTo>
                <a:close/>
                <a:moveTo>
                  <a:pt x="4351806" y="3619151"/>
                </a:moveTo>
                <a:cubicBezTo>
                  <a:pt x="4357195" y="3619151"/>
                  <a:pt x="4361580" y="3623473"/>
                  <a:pt x="4361580" y="3628875"/>
                </a:cubicBezTo>
                <a:cubicBezTo>
                  <a:pt x="4361580" y="3634277"/>
                  <a:pt x="4357195" y="3638662"/>
                  <a:pt x="4351806" y="3638662"/>
                </a:cubicBezTo>
                <a:cubicBezTo>
                  <a:pt x="4346397" y="3638662"/>
                  <a:pt x="4342006" y="3634213"/>
                  <a:pt x="4342006" y="3628875"/>
                </a:cubicBezTo>
                <a:cubicBezTo>
                  <a:pt x="4342006" y="3623536"/>
                  <a:pt x="4346397" y="3619151"/>
                  <a:pt x="4351806" y="3619151"/>
                </a:cubicBezTo>
                <a:close/>
                <a:moveTo>
                  <a:pt x="4110581" y="3619151"/>
                </a:moveTo>
                <a:cubicBezTo>
                  <a:pt x="4115984" y="3619151"/>
                  <a:pt x="4120362" y="3623473"/>
                  <a:pt x="4120362" y="3628875"/>
                </a:cubicBezTo>
                <a:cubicBezTo>
                  <a:pt x="4120362" y="3634277"/>
                  <a:pt x="4115984" y="3638662"/>
                  <a:pt x="4110581" y="3638662"/>
                </a:cubicBezTo>
                <a:cubicBezTo>
                  <a:pt x="4105180" y="3638662"/>
                  <a:pt x="4100799" y="3634213"/>
                  <a:pt x="4100799" y="3628875"/>
                </a:cubicBezTo>
                <a:cubicBezTo>
                  <a:pt x="4100799" y="3623536"/>
                  <a:pt x="4105180" y="3619151"/>
                  <a:pt x="4110581" y="3619151"/>
                </a:cubicBezTo>
                <a:close/>
                <a:moveTo>
                  <a:pt x="3869431" y="3619151"/>
                </a:moveTo>
                <a:cubicBezTo>
                  <a:pt x="3874765" y="3619151"/>
                  <a:pt x="3879149" y="3623473"/>
                  <a:pt x="3879149" y="3628875"/>
                </a:cubicBezTo>
                <a:cubicBezTo>
                  <a:pt x="3879149" y="3634277"/>
                  <a:pt x="3874828" y="3638662"/>
                  <a:pt x="3869431" y="3638662"/>
                </a:cubicBezTo>
                <a:cubicBezTo>
                  <a:pt x="3864030" y="3638662"/>
                  <a:pt x="3859648" y="3634213"/>
                  <a:pt x="3859648" y="3628875"/>
                </a:cubicBezTo>
                <a:cubicBezTo>
                  <a:pt x="3859648" y="3623536"/>
                  <a:pt x="3864030" y="3619151"/>
                  <a:pt x="3869431" y="3619151"/>
                </a:cubicBezTo>
                <a:close/>
                <a:moveTo>
                  <a:pt x="3628212" y="3619151"/>
                </a:moveTo>
                <a:cubicBezTo>
                  <a:pt x="3633533" y="3619151"/>
                  <a:pt x="3637936" y="3623473"/>
                  <a:pt x="3637936" y="3628875"/>
                </a:cubicBezTo>
                <a:cubicBezTo>
                  <a:pt x="3637936" y="3634277"/>
                  <a:pt x="3633597" y="3638662"/>
                  <a:pt x="3628212" y="3638662"/>
                </a:cubicBezTo>
                <a:cubicBezTo>
                  <a:pt x="3622814" y="3638662"/>
                  <a:pt x="3618430" y="3634213"/>
                  <a:pt x="3618430" y="3628875"/>
                </a:cubicBezTo>
                <a:cubicBezTo>
                  <a:pt x="3618430" y="3623536"/>
                  <a:pt x="3622814" y="3619151"/>
                  <a:pt x="3628212" y="3619151"/>
                </a:cubicBezTo>
                <a:close/>
                <a:moveTo>
                  <a:pt x="3386958" y="3619151"/>
                </a:moveTo>
                <a:cubicBezTo>
                  <a:pt x="3392359" y="3619151"/>
                  <a:pt x="3396744" y="3623473"/>
                  <a:pt x="3396744" y="3628875"/>
                </a:cubicBezTo>
                <a:cubicBezTo>
                  <a:pt x="3396744" y="3634277"/>
                  <a:pt x="3392296" y="3638662"/>
                  <a:pt x="3386958" y="3638662"/>
                </a:cubicBezTo>
                <a:cubicBezTo>
                  <a:pt x="3381621" y="3638662"/>
                  <a:pt x="3377236" y="3634213"/>
                  <a:pt x="3377236" y="3628875"/>
                </a:cubicBezTo>
                <a:cubicBezTo>
                  <a:pt x="3377236" y="3623536"/>
                  <a:pt x="3381557" y="3619151"/>
                  <a:pt x="3386958" y="3619151"/>
                </a:cubicBezTo>
                <a:close/>
                <a:moveTo>
                  <a:pt x="3145751" y="3619151"/>
                </a:moveTo>
                <a:cubicBezTo>
                  <a:pt x="3151150" y="3619151"/>
                  <a:pt x="3155533" y="3623473"/>
                  <a:pt x="3155533" y="3628875"/>
                </a:cubicBezTo>
                <a:cubicBezTo>
                  <a:pt x="3155533" y="3634277"/>
                  <a:pt x="3151087" y="3638662"/>
                  <a:pt x="3145751" y="3638662"/>
                </a:cubicBezTo>
                <a:cubicBezTo>
                  <a:pt x="3140416" y="3638662"/>
                  <a:pt x="3136032" y="3634213"/>
                  <a:pt x="3136032" y="3628875"/>
                </a:cubicBezTo>
                <a:cubicBezTo>
                  <a:pt x="3136032" y="3623536"/>
                  <a:pt x="3140351" y="3619151"/>
                  <a:pt x="3145751" y="3619151"/>
                </a:cubicBezTo>
                <a:close/>
                <a:moveTo>
                  <a:pt x="2904573" y="3619151"/>
                </a:moveTo>
                <a:cubicBezTo>
                  <a:pt x="2909972" y="3619151"/>
                  <a:pt x="2914355" y="3623473"/>
                  <a:pt x="2914355" y="3628875"/>
                </a:cubicBezTo>
                <a:cubicBezTo>
                  <a:pt x="2914355" y="3634277"/>
                  <a:pt x="2909972" y="3638662"/>
                  <a:pt x="2904573" y="3638662"/>
                </a:cubicBezTo>
                <a:cubicBezTo>
                  <a:pt x="2899174" y="3638662"/>
                  <a:pt x="2894791" y="3634213"/>
                  <a:pt x="2894791" y="3628875"/>
                </a:cubicBezTo>
                <a:cubicBezTo>
                  <a:pt x="2894791" y="3623536"/>
                  <a:pt x="2899174" y="3619151"/>
                  <a:pt x="2904573" y="3619151"/>
                </a:cubicBezTo>
                <a:close/>
                <a:moveTo>
                  <a:pt x="2663275" y="3619151"/>
                </a:moveTo>
                <a:cubicBezTo>
                  <a:pt x="2668613" y="3619151"/>
                  <a:pt x="2672998" y="3623473"/>
                  <a:pt x="2672998" y="3628875"/>
                </a:cubicBezTo>
                <a:cubicBezTo>
                  <a:pt x="2672998" y="3634277"/>
                  <a:pt x="2668675" y="3638662"/>
                  <a:pt x="2663275" y="3638662"/>
                </a:cubicBezTo>
                <a:cubicBezTo>
                  <a:pt x="2657876" y="3638662"/>
                  <a:pt x="2653492" y="3634213"/>
                  <a:pt x="2653492" y="3628875"/>
                </a:cubicBezTo>
                <a:cubicBezTo>
                  <a:pt x="2653492" y="3623536"/>
                  <a:pt x="2657876" y="3619151"/>
                  <a:pt x="2663275" y="3619151"/>
                </a:cubicBezTo>
                <a:close/>
                <a:moveTo>
                  <a:pt x="2422037" y="3619151"/>
                </a:moveTo>
                <a:cubicBezTo>
                  <a:pt x="2427372" y="3619151"/>
                  <a:pt x="2431754" y="3623473"/>
                  <a:pt x="2431754" y="3628875"/>
                </a:cubicBezTo>
                <a:cubicBezTo>
                  <a:pt x="2431754" y="3634277"/>
                  <a:pt x="2427435" y="3638662"/>
                  <a:pt x="2422037" y="3638662"/>
                </a:cubicBezTo>
                <a:cubicBezTo>
                  <a:pt x="2416639" y="3638662"/>
                  <a:pt x="2412257" y="3634213"/>
                  <a:pt x="2412257" y="3628875"/>
                </a:cubicBezTo>
                <a:cubicBezTo>
                  <a:pt x="2412257" y="3623536"/>
                  <a:pt x="2416639" y="3619151"/>
                  <a:pt x="2422037" y="3619151"/>
                </a:cubicBezTo>
                <a:close/>
                <a:moveTo>
                  <a:pt x="2180788" y="3619151"/>
                </a:moveTo>
                <a:cubicBezTo>
                  <a:pt x="2186189" y="3619151"/>
                  <a:pt x="2190580" y="3623473"/>
                  <a:pt x="2190580" y="3628875"/>
                </a:cubicBezTo>
                <a:cubicBezTo>
                  <a:pt x="2190580" y="3634277"/>
                  <a:pt x="2186136" y="3638662"/>
                  <a:pt x="2180788" y="3638662"/>
                </a:cubicBezTo>
                <a:cubicBezTo>
                  <a:pt x="2175475" y="3638662"/>
                  <a:pt x="2171085" y="3634213"/>
                  <a:pt x="2171085" y="3628875"/>
                </a:cubicBezTo>
                <a:cubicBezTo>
                  <a:pt x="2171085" y="3623536"/>
                  <a:pt x="2175412" y="3619151"/>
                  <a:pt x="2180788" y="3619151"/>
                </a:cubicBezTo>
                <a:close/>
                <a:moveTo>
                  <a:pt x="1939582" y="3619151"/>
                </a:moveTo>
                <a:cubicBezTo>
                  <a:pt x="1944980" y="3619151"/>
                  <a:pt x="1949365" y="3623473"/>
                  <a:pt x="1949365" y="3628875"/>
                </a:cubicBezTo>
                <a:cubicBezTo>
                  <a:pt x="1949365" y="3634277"/>
                  <a:pt x="1944920" y="3638662"/>
                  <a:pt x="1939582" y="3638662"/>
                </a:cubicBezTo>
                <a:cubicBezTo>
                  <a:pt x="1934245" y="3638662"/>
                  <a:pt x="1929861" y="3634213"/>
                  <a:pt x="1929861" y="3628875"/>
                </a:cubicBezTo>
                <a:cubicBezTo>
                  <a:pt x="1929861" y="3623536"/>
                  <a:pt x="1934181" y="3619151"/>
                  <a:pt x="1939582" y="3619151"/>
                </a:cubicBezTo>
                <a:close/>
                <a:moveTo>
                  <a:pt x="1698332" y="3619151"/>
                </a:moveTo>
                <a:cubicBezTo>
                  <a:pt x="1703733" y="3619151"/>
                  <a:pt x="1708118" y="3623473"/>
                  <a:pt x="1708118" y="3628875"/>
                </a:cubicBezTo>
                <a:cubicBezTo>
                  <a:pt x="1708118" y="3634277"/>
                  <a:pt x="1703733" y="3638662"/>
                  <a:pt x="1698332" y="3638662"/>
                </a:cubicBezTo>
                <a:cubicBezTo>
                  <a:pt x="1692931" y="3638662"/>
                  <a:pt x="1688547" y="3634213"/>
                  <a:pt x="1688547" y="3628875"/>
                </a:cubicBezTo>
                <a:cubicBezTo>
                  <a:pt x="1688547" y="3623536"/>
                  <a:pt x="1692931" y="3619151"/>
                  <a:pt x="1698332" y="3619151"/>
                </a:cubicBezTo>
                <a:close/>
                <a:moveTo>
                  <a:pt x="1457108" y="3619151"/>
                </a:moveTo>
                <a:cubicBezTo>
                  <a:pt x="1462443" y="3619151"/>
                  <a:pt x="1466827" y="3623473"/>
                  <a:pt x="1466827" y="3628875"/>
                </a:cubicBezTo>
                <a:cubicBezTo>
                  <a:pt x="1466827" y="3634277"/>
                  <a:pt x="1462507" y="3638662"/>
                  <a:pt x="1457108" y="3638662"/>
                </a:cubicBezTo>
                <a:cubicBezTo>
                  <a:pt x="1451707" y="3638662"/>
                  <a:pt x="1447323" y="3634213"/>
                  <a:pt x="1447323" y="3628875"/>
                </a:cubicBezTo>
                <a:cubicBezTo>
                  <a:pt x="1447323" y="3623536"/>
                  <a:pt x="1451707" y="3619151"/>
                  <a:pt x="1457108" y="3619151"/>
                </a:cubicBezTo>
                <a:close/>
                <a:moveTo>
                  <a:pt x="1215886" y="3619151"/>
                </a:moveTo>
                <a:cubicBezTo>
                  <a:pt x="1221286" y="3619151"/>
                  <a:pt x="1225670" y="3623473"/>
                  <a:pt x="1225670" y="3628875"/>
                </a:cubicBezTo>
                <a:cubicBezTo>
                  <a:pt x="1225670" y="3634277"/>
                  <a:pt x="1221223" y="3638662"/>
                  <a:pt x="1215886" y="3638662"/>
                </a:cubicBezTo>
                <a:cubicBezTo>
                  <a:pt x="1210550" y="3638662"/>
                  <a:pt x="1206166" y="3634213"/>
                  <a:pt x="1206166" y="3628875"/>
                </a:cubicBezTo>
                <a:cubicBezTo>
                  <a:pt x="1206166" y="3623536"/>
                  <a:pt x="1210486" y="3619151"/>
                  <a:pt x="1215886" y="3619151"/>
                </a:cubicBezTo>
                <a:close/>
                <a:moveTo>
                  <a:pt x="974666" y="3619151"/>
                </a:moveTo>
                <a:cubicBezTo>
                  <a:pt x="980066" y="3619151"/>
                  <a:pt x="984450" y="3623473"/>
                  <a:pt x="984450" y="3628875"/>
                </a:cubicBezTo>
                <a:cubicBezTo>
                  <a:pt x="984450" y="3634277"/>
                  <a:pt x="980003" y="3638662"/>
                  <a:pt x="974666" y="3638662"/>
                </a:cubicBezTo>
                <a:cubicBezTo>
                  <a:pt x="969330" y="3638662"/>
                  <a:pt x="964946" y="3634213"/>
                  <a:pt x="964946" y="3628875"/>
                </a:cubicBezTo>
                <a:cubicBezTo>
                  <a:pt x="964946" y="3623536"/>
                  <a:pt x="969266" y="3619151"/>
                  <a:pt x="974666" y="3619151"/>
                </a:cubicBezTo>
                <a:close/>
                <a:moveTo>
                  <a:pt x="733446" y="3619151"/>
                </a:moveTo>
                <a:cubicBezTo>
                  <a:pt x="738782" y="3619151"/>
                  <a:pt x="743166" y="3623473"/>
                  <a:pt x="743166" y="3628875"/>
                </a:cubicBezTo>
                <a:cubicBezTo>
                  <a:pt x="743166" y="3634277"/>
                  <a:pt x="738846" y="3638662"/>
                  <a:pt x="733446" y="3638662"/>
                </a:cubicBezTo>
                <a:cubicBezTo>
                  <a:pt x="728046" y="3638662"/>
                  <a:pt x="723662" y="3634213"/>
                  <a:pt x="723662" y="3628875"/>
                </a:cubicBezTo>
                <a:cubicBezTo>
                  <a:pt x="723662" y="3623536"/>
                  <a:pt x="728046" y="3619151"/>
                  <a:pt x="733446" y="3619151"/>
                </a:cubicBezTo>
                <a:close/>
                <a:moveTo>
                  <a:pt x="492225" y="3619151"/>
                </a:moveTo>
                <a:cubicBezTo>
                  <a:pt x="497561" y="3619151"/>
                  <a:pt x="501945" y="3623473"/>
                  <a:pt x="501945" y="3628875"/>
                </a:cubicBezTo>
                <a:cubicBezTo>
                  <a:pt x="501945" y="3634277"/>
                  <a:pt x="497625" y="3638662"/>
                  <a:pt x="492225" y="3638662"/>
                </a:cubicBezTo>
                <a:cubicBezTo>
                  <a:pt x="486825" y="3638662"/>
                  <a:pt x="482441" y="3634213"/>
                  <a:pt x="482441" y="3628875"/>
                </a:cubicBezTo>
                <a:cubicBezTo>
                  <a:pt x="482441" y="3623536"/>
                  <a:pt x="486825" y="3619151"/>
                  <a:pt x="492225" y="3619151"/>
                </a:cubicBezTo>
                <a:close/>
                <a:moveTo>
                  <a:pt x="251005" y="3619151"/>
                </a:moveTo>
                <a:cubicBezTo>
                  <a:pt x="256406" y="3619151"/>
                  <a:pt x="260789" y="3623473"/>
                  <a:pt x="260789" y="3628875"/>
                </a:cubicBezTo>
                <a:cubicBezTo>
                  <a:pt x="260789" y="3634277"/>
                  <a:pt x="256342" y="3638662"/>
                  <a:pt x="251005" y="3638662"/>
                </a:cubicBezTo>
                <a:cubicBezTo>
                  <a:pt x="245670" y="3638662"/>
                  <a:pt x="241286" y="3634213"/>
                  <a:pt x="241286" y="3628875"/>
                </a:cubicBezTo>
                <a:cubicBezTo>
                  <a:pt x="241286" y="3623536"/>
                  <a:pt x="245606" y="3619151"/>
                  <a:pt x="251005" y="3619151"/>
                </a:cubicBezTo>
                <a:close/>
                <a:moveTo>
                  <a:pt x="9722" y="3619151"/>
                </a:moveTo>
                <a:cubicBezTo>
                  <a:pt x="15122" y="3619151"/>
                  <a:pt x="19506" y="3623473"/>
                  <a:pt x="19506" y="3628875"/>
                </a:cubicBezTo>
                <a:cubicBezTo>
                  <a:pt x="19506" y="3634277"/>
                  <a:pt x="15059" y="3638662"/>
                  <a:pt x="9722" y="3638662"/>
                </a:cubicBezTo>
                <a:cubicBezTo>
                  <a:pt x="4386" y="3638662"/>
                  <a:pt x="2" y="3634213"/>
                  <a:pt x="2" y="3628875"/>
                </a:cubicBezTo>
                <a:cubicBezTo>
                  <a:pt x="2" y="3623536"/>
                  <a:pt x="4322" y="3619151"/>
                  <a:pt x="9722" y="3619151"/>
                </a:cubicBezTo>
                <a:close/>
                <a:moveTo>
                  <a:pt x="11820259" y="3377836"/>
                </a:moveTo>
                <a:cubicBezTo>
                  <a:pt x="11825659" y="3377836"/>
                  <a:pt x="11830043" y="3382285"/>
                  <a:pt x="11830043" y="3387624"/>
                </a:cubicBezTo>
                <a:cubicBezTo>
                  <a:pt x="11830043" y="3392962"/>
                  <a:pt x="11825596" y="3397347"/>
                  <a:pt x="11820259" y="3397347"/>
                </a:cubicBezTo>
                <a:cubicBezTo>
                  <a:pt x="11814922" y="3397347"/>
                  <a:pt x="11810539" y="3393026"/>
                  <a:pt x="11810539" y="3387624"/>
                </a:cubicBezTo>
                <a:cubicBezTo>
                  <a:pt x="11810539" y="3382221"/>
                  <a:pt x="11814859" y="3377836"/>
                  <a:pt x="11820259" y="3377836"/>
                </a:cubicBezTo>
                <a:close/>
                <a:moveTo>
                  <a:pt x="11579030" y="3377836"/>
                </a:moveTo>
                <a:cubicBezTo>
                  <a:pt x="11584430" y="3377836"/>
                  <a:pt x="11588815" y="3382285"/>
                  <a:pt x="11588815" y="3387624"/>
                </a:cubicBezTo>
                <a:cubicBezTo>
                  <a:pt x="11588815" y="3392962"/>
                  <a:pt x="11584367" y="3397347"/>
                  <a:pt x="11579030" y="3397347"/>
                </a:cubicBezTo>
                <a:cubicBezTo>
                  <a:pt x="11573694" y="3397347"/>
                  <a:pt x="11569310" y="3393026"/>
                  <a:pt x="11569310" y="3387624"/>
                </a:cubicBezTo>
                <a:cubicBezTo>
                  <a:pt x="11569310" y="3382221"/>
                  <a:pt x="11573630" y="3377836"/>
                  <a:pt x="11579030" y="3377836"/>
                </a:cubicBezTo>
                <a:close/>
                <a:moveTo>
                  <a:pt x="11337802" y="3377836"/>
                </a:moveTo>
                <a:cubicBezTo>
                  <a:pt x="11343202" y="3377836"/>
                  <a:pt x="11347587" y="3382285"/>
                  <a:pt x="11347587" y="3387624"/>
                </a:cubicBezTo>
                <a:cubicBezTo>
                  <a:pt x="11347587" y="3392962"/>
                  <a:pt x="11343139" y="3397347"/>
                  <a:pt x="11337802" y="3397347"/>
                </a:cubicBezTo>
                <a:cubicBezTo>
                  <a:pt x="11332466" y="3397347"/>
                  <a:pt x="11328082" y="3393026"/>
                  <a:pt x="11328082" y="3387624"/>
                </a:cubicBezTo>
                <a:cubicBezTo>
                  <a:pt x="11328082" y="3382221"/>
                  <a:pt x="11332402" y="3377836"/>
                  <a:pt x="11337802" y="3377836"/>
                </a:cubicBezTo>
                <a:close/>
                <a:moveTo>
                  <a:pt x="11096574" y="3377836"/>
                </a:moveTo>
                <a:cubicBezTo>
                  <a:pt x="11101910" y="3377836"/>
                  <a:pt x="11106294" y="3382285"/>
                  <a:pt x="11106294" y="3387624"/>
                </a:cubicBezTo>
                <a:cubicBezTo>
                  <a:pt x="11106294" y="3392962"/>
                  <a:pt x="11101974" y="3397347"/>
                  <a:pt x="11096574" y="3397347"/>
                </a:cubicBezTo>
                <a:cubicBezTo>
                  <a:pt x="11091174" y="3397347"/>
                  <a:pt x="11086790" y="3393026"/>
                  <a:pt x="11086790" y="3387624"/>
                </a:cubicBezTo>
                <a:cubicBezTo>
                  <a:pt x="11086790" y="3382221"/>
                  <a:pt x="11091174" y="3377836"/>
                  <a:pt x="11096574" y="3377836"/>
                </a:cubicBezTo>
                <a:close/>
                <a:moveTo>
                  <a:pt x="10855345" y="3377836"/>
                </a:moveTo>
                <a:cubicBezTo>
                  <a:pt x="10860682" y="3377836"/>
                  <a:pt x="10865065" y="3382285"/>
                  <a:pt x="10865065" y="3387624"/>
                </a:cubicBezTo>
                <a:cubicBezTo>
                  <a:pt x="10865065" y="3392962"/>
                  <a:pt x="10860682" y="3397347"/>
                  <a:pt x="10855345" y="3397347"/>
                </a:cubicBezTo>
                <a:cubicBezTo>
                  <a:pt x="10850008" y="3397347"/>
                  <a:pt x="10845625" y="3393026"/>
                  <a:pt x="10845625" y="3387624"/>
                </a:cubicBezTo>
                <a:cubicBezTo>
                  <a:pt x="10845625" y="3382221"/>
                  <a:pt x="10849945" y="3377836"/>
                  <a:pt x="10855345" y="3377836"/>
                </a:cubicBezTo>
                <a:close/>
                <a:moveTo>
                  <a:pt x="10614116" y="3377836"/>
                </a:moveTo>
                <a:cubicBezTo>
                  <a:pt x="10619516" y="3377836"/>
                  <a:pt x="10623901" y="3382285"/>
                  <a:pt x="10623901" y="3387624"/>
                </a:cubicBezTo>
                <a:cubicBezTo>
                  <a:pt x="10623901" y="3392962"/>
                  <a:pt x="10619454" y="3397347"/>
                  <a:pt x="10614116" y="3397347"/>
                </a:cubicBezTo>
                <a:cubicBezTo>
                  <a:pt x="10608780" y="3397347"/>
                  <a:pt x="10604396" y="3393026"/>
                  <a:pt x="10604396" y="3387624"/>
                </a:cubicBezTo>
                <a:cubicBezTo>
                  <a:pt x="10604396" y="3382221"/>
                  <a:pt x="10608716" y="3377836"/>
                  <a:pt x="10614116" y="3377836"/>
                </a:cubicBezTo>
                <a:close/>
                <a:moveTo>
                  <a:pt x="10372888" y="3377836"/>
                </a:moveTo>
                <a:cubicBezTo>
                  <a:pt x="10378288" y="3377836"/>
                  <a:pt x="10382673" y="3382285"/>
                  <a:pt x="10382673" y="3387624"/>
                </a:cubicBezTo>
                <a:cubicBezTo>
                  <a:pt x="10382673" y="3392962"/>
                  <a:pt x="10378225" y="3397347"/>
                  <a:pt x="10372888" y="3397347"/>
                </a:cubicBezTo>
                <a:cubicBezTo>
                  <a:pt x="10367552" y="3397347"/>
                  <a:pt x="10363168" y="3393026"/>
                  <a:pt x="10363168" y="3387624"/>
                </a:cubicBezTo>
                <a:cubicBezTo>
                  <a:pt x="10363168" y="3382221"/>
                  <a:pt x="10367488" y="3377836"/>
                  <a:pt x="10372888" y="3377836"/>
                </a:cubicBezTo>
                <a:close/>
                <a:moveTo>
                  <a:pt x="10131660" y="3377836"/>
                </a:moveTo>
                <a:cubicBezTo>
                  <a:pt x="10137060" y="3377836"/>
                  <a:pt x="10141444" y="3382285"/>
                  <a:pt x="10141444" y="3387624"/>
                </a:cubicBezTo>
                <a:cubicBezTo>
                  <a:pt x="10141444" y="3392962"/>
                  <a:pt x="10136997" y="3397347"/>
                  <a:pt x="10131660" y="3397347"/>
                </a:cubicBezTo>
                <a:cubicBezTo>
                  <a:pt x="10126323" y="3397347"/>
                  <a:pt x="10121940" y="3393026"/>
                  <a:pt x="10121940" y="3387624"/>
                </a:cubicBezTo>
                <a:cubicBezTo>
                  <a:pt x="10121940" y="3382221"/>
                  <a:pt x="10126260" y="3377836"/>
                  <a:pt x="10131660" y="3377836"/>
                </a:cubicBezTo>
                <a:close/>
                <a:moveTo>
                  <a:pt x="9890432" y="3377836"/>
                </a:moveTo>
                <a:cubicBezTo>
                  <a:pt x="9895768" y="3377836"/>
                  <a:pt x="9900152" y="3382285"/>
                  <a:pt x="9900152" y="3387624"/>
                </a:cubicBezTo>
                <a:cubicBezTo>
                  <a:pt x="9900152" y="3392962"/>
                  <a:pt x="9895832" y="3397347"/>
                  <a:pt x="9890432" y="3397347"/>
                </a:cubicBezTo>
                <a:cubicBezTo>
                  <a:pt x="9885031" y="3397347"/>
                  <a:pt x="9880648" y="3393026"/>
                  <a:pt x="9880648" y="3387624"/>
                </a:cubicBezTo>
                <a:cubicBezTo>
                  <a:pt x="9880648" y="3382221"/>
                  <a:pt x="9885031" y="3377836"/>
                  <a:pt x="9890432" y="3377836"/>
                </a:cubicBezTo>
                <a:close/>
                <a:moveTo>
                  <a:pt x="9649203" y="3377836"/>
                </a:moveTo>
                <a:cubicBezTo>
                  <a:pt x="9654540" y="3377836"/>
                  <a:pt x="9658923" y="3382285"/>
                  <a:pt x="9658923" y="3387624"/>
                </a:cubicBezTo>
                <a:cubicBezTo>
                  <a:pt x="9658923" y="3392963"/>
                  <a:pt x="9654540" y="3397347"/>
                  <a:pt x="9649203" y="3397347"/>
                </a:cubicBezTo>
                <a:cubicBezTo>
                  <a:pt x="9643866" y="3397347"/>
                  <a:pt x="9639483" y="3393026"/>
                  <a:pt x="9639483" y="3387624"/>
                </a:cubicBezTo>
                <a:cubicBezTo>
                  <a:pt x="9639483" y="3382221"/>
                  <a:pt x="9643803" y="3377836"/>
                  <a:pt x="9649203" y="3377836"/>
                </a:cubicBezTo>
                <a:close/>
                <a:moveTo>
                  <a:pt x="9417695" y="3377836"/>
                </a:moveTo>
                <a:cubicBezTo>
                  <a:pt x="9423031" y="3377836"/>
                  <a:pt x="9427416" y="3382285"/>
                  <a:pt x="9427416" y="3387624"/>
                </a:cubicBezTo>
                <a:cubicBezTo>
                  <a:pt x="9427416" y="3392962"/>
                  <a:pt x="9423095" y="3397347"/>
                  <a:pt x="9417695" y="3397347"/>
                </a:cubicBezTo>
                <a:cubicBezTo>
                  <a:pt x="9412295" y="3397347"/>
                  <a:pt x="9407911" y="3393026"/>
                  <a:pt x="9407911" y="3387624"/>
                </a:cubicBezTo>
                <a:cubicBezTo>
                  <a:pt x="9407911" y="3382221"/>
                  <a:pt x="9412295" y="3377836"/>
                  <a:pt x="9417695" y="3377836"/>
                </a:cubicBezTo>
                <a:close/>
                <a:moveTo>
                  <a:pt x="9176467" y="3377836"/>
                </a:moveTo>
                <a:cubicBezTo>
                  <a:pt x="9181803" y="3377836"/>
                  <a:pt x="9186187" y="3382285"/>
                  <a:pt x="9186187" y="3387624"/>
                </a:cubicBezTo>
                <a:cubicBezTo>
                  <a:pt x="9186187" y="3392962"/>
                  <a:pt x="9181867" y="3397347"/>
                  <a:pt x="9176467" y="3397347"/>
                </a:cubicBezTo>
                <a:cubicBezTo>
                  <a:pt x="9171066" y="3397347"/>
                  <a:pt x="9166683" y="3393026"/>
                  <a:pt x="9166683" y="3387624"/>
                </a:cubicBezTo>
                <a:cubicBezTo>
                  <a:pt x="9166683" y="3382221"/>
                  <a:pt x="9171066" y="3377836"/>
                  <a:pt x="9176467" y="3377836"/>
                </a:cubicBezTo>
                <a:close/>
                <a:moveTo>
                  <a:pt x="8935237" y="3377836"/>
                </a:moveTo>
                <a:cubicBezTo>
                  <a:pt x="8940574" y="3377836"/>
                  <a:pt x="8944958" y="3382285"/>
                  <a:pt x="8944958" y="3387624"/>
                </a:cubicBezTo>
                <a:cubicBezTo>
                  <a:pt x="8944958" y="3392962"/>
                  <a:pt x="8940638" y="3397347"/>
                  <a:pt x="8935237" y="3397347"/>
                </a:cubicBezTo>
                <a:cubicBezTo>
                  <a:pt x="8929837" y="3397347"/>
                  <a:pt x="8925454" y="3393026"/>
                  <a:pt x="8925454" y="3387624"/>
                </a:cubicBezTo>
                <a:cubicBezTo>
                  <a:pt x="8925454" y="3382221"/>
                  <a:pt x="8929837" y="3377836"/>
                  <a:pt x="8935237" y="3377836"/>
                </a:cubicBezTo>
                <a:close/>
                <a:moveTo>
                  <a:pt x="8694009" y="3377836"/>
                </a:moveTo>
                <a:cubicBezTo>
                  <a:pt x="8699346" y="3377836"/>
                  <a:pt x="8703730" y="3382285"/>
                  <a:pt x="8703730" y="3387624"/>
                </a:cubicBezTo>
                <a:cubicBezTo>
                  <a:pt x="8703730" y="3392962"/>
                  <a:pt x="8699346" y="3397347"/>
                  <a:pt x="8694009" y="3397347"/>
                </a:cubicBezTo>
                <a:cubicBezTo>
                  <a:pt x="8688673" y="3397347"/>
                  <a:pt x="8684289" y="3393026"/>
                  <a:pt x="8684289" y="3387624"/>
                </a:cubicBezTo>
                <a:cubicBezTo>
                  <a:pt x="8684289" y="3382221"/>
                  <a:pt x="8688609" y="3377836"/>
                  <a:pt x="8694009" y="3377836"/>
                </a:cubicBezTo>
                <a:close/>
                <a:moveTo>
                  <a:pt x="8452781" y="3377836"/>
                </a:moveTo>
                <a:cubicBezTo>
                  <a:pt x="8458181" y="3377836"/>
                  <a:pt x="8462566" y="3382285"/>
                  <a:pt x="8462566" y="3387624"/>
                </a:cubicBezTo>
                <a:cubicBezTo>
                  <a:pt x="8462566" y="3392962"/>
                  <a:pt x="8458118" y="3397347"/>
                  <a:pt x="8452781" y="3397347"/>
                </a:cubicBezTo>
                <a:cubicBezTo>
                  <a:pt x="8447445" y="3397347"/>
                  <a:pt x="8443061" y="3393026"/>
                  <a:pt x="8443061" y="3387624"/>
                </a:cubicBezTo>
                <a:cubicBezTo>
                  <a:pt x="8443061" y="3382221"/>
                  <a:pt x="8447381" y="3377836"/>
                  <a:pt x="8452781" y="3377836"/>
                </a:cubicBezTo>
                <a:close/>
                <a:moveTo>
                  <a:pt x="8211553" y="3377836"/>
                </a:moveTo>
                <a:cubicBezTo>
                  <a:pt x="8216889" y="3377836"/>
                  <a:pt x="8221273" y="3382285"/>
                  <a:pt x="8221273" y="3387624"/>
                </a:cubicBezTo>
                <a:cubicBezTo>
                  <a:pt x="8221273" y="3392962"/>
                  <a:pt x="8216953" y="3397347"/>
                  <a:pt x="8211553" y="3397347"/>
                </a:cubicBezTo>
                <a:cubicBezTo>
                  <a:pt x="8206152" y="3397347"/>
                  <a:pt x="8201769" y="3393026"/>
                  <a:pt x="8201769" y="3387624"/>
                </a:cubicBezTo>
                <a:cubicBezTo>
                  <a:pt x="8201769" y="3382221"/>
                  <a:pt x="8206152" y="3377836"/>
                  <a:pt x="8211553" y="3377836"/>
                </a:cubicBezTo>
                <a:close/>
                <a:moveTo>
                  <a:pt x="7970260" y="3377836"/>
                </a:moveTo>
                <a:cubicBezTo>
                  <a:pt x="7975661" y="3377836"/>
                  <a:pt x="7980044" y="3382285"/>
                  <a:pt x="7980044" y="3387624"/>
                </a:cubicBezTo>
                <a:cubicBezTo>
                  <a:pt x="7980044" y="3392962"/>
                  <a:pt x="7975661" y="3397347"/>
                  <a:pt x="7970260" y="3397347"/>
                </a:cubicBezTo>
                <a:cubicBezTo>
                  <a:pt x="7964860" y="3397347"/>
                  <a:pt x="7960477" y="3393026"/>
                  <a:pt x="7960477" y="3387624"/>
                </a:cubicBezTo>
                <a:cubicBezTo>
                  <a:pt x="7960477" y="3382221"/>
                  <a:pt x="7964860" y="3377836"/>
                  <a:pt x="7970260" y="3377836"/>
                </a:cubicBezTo>
                <a:close/>
                <a:moveTo>
                  <a:pt x="7729032" y="3377836"/>
                </a:moveTo>
                <a:cubicBezTo>
                  <a:pt x="7734369" y="3377836"/>
                  <a:pt x="7738753" y="3382285"/>
                  <a:pt x="7738753" y="3387624"/>
                </a:cubicBezTo>
                <a:cubicBezTo>
                  <a:pt x="7738753" y="3392962"/>
                  <a:pt x="7734432" y="3397347"/>
                  <a:pt x="7729032" y="3397347"/>
                </a:cubicBezTo>
                <a:cubicBezTo>
                  <a:pt x="7723632" y="3397347"/>
                  <a:pt x="7719249" y="3393026"/>
                  <a:pt x="7719249" y="3387624"/>
                </a:cubicBezTo>
                <a:cubicBezTo>
                  <a:pt x="7719249" y="3382221"/>
                  <a:pt x="7723632" y="3377836"/>
                  <a:pt x="7729032" y="3377836"/>
                </a:cubicBezTo>
                <a:close/>
                <a:moveTo>
                  <a:pt x="7487803" y="3377836"/>
                </a:moveTo>
                <a:cubicBezTo>
                  <a:pt x="7493139" y="3377836"/>
                  <a:pt x="7497524" y="3382285"/>
                  <a:pt x="7497524" y="3387624"/>
                </a:cubicBezTo>
                <a:cubicBezTo>
                  <a:pt x="7497524" y="3392962"/>
                  <a:pt x="7493203" y="3397347"/>
                  <a:pt x="7487803" y="3397347"/>
                </a:cubicBezTo>
                <a:cubicBezTo>
                  <a:pt x="7482403" y="3397347"/>
                  <a:pt x="7478019" y="3393026"/>
                  <a:pt x="7478019" y="3387624"/>
                </a:cubicBezTo>
                <a:cubicBezTo>
                  <a:pt x="7478019" y="3382221"/>
                  <a:pt x="7482403" y="3377836"/>
                  <a:pt x="7487803" y="3377836"/>
                </a:cubicBezTo>
                <a:close/>
                <a:moveTo>
                  <a:pt x="7246575" y="3377836"/>
                </a:moveTo>
                <a:cubicBezTo>
                  <a:pt x="7251975" y="3377836"/>
                  <a:pt x="7256359" y="3382285"/>
                  <a:pt x="7256359" y="3387624"/>
                </a:cubicBezTo>
                <a:cubicBezTo>
                  <a:pt x="7256359" y="3392962"/>
                  <a:pt x="7251912" y="3397347"/>
                  <a:pt x="7246575" y="3397347"/>
                </a:cubicBezTo>
                <a:cubicBezTo>
                  <a:pt x="7241238" y="3397347"/>
                  <a:pt x="7236855" y="3393026"/>
                  <a:pt x="7236855" y="3387624"/>
                </a:cubicBezTo>
                <a:cubicBezTo>
                  <a:pt x="7236855" y="3382221"/>
                  <a:pt x="7241175" y="3377836"/>
                  <a:pt x="7246575" y="3377836"/>
                </a:cubicBezTo>
                <a:close/>
                <a:moveTo>
                  <a:pt x="7005346" y="3377836"/>
                </a:moveTo>
                <a:cubicBezTo>
                  <a:pt x="7010746" y="3377836"/>
                  <a:pt x="7015130" y="3382285"/>
                  <a:pt x="7015130" y="3387624"/>
                </a:cubicBezTo>
                <a:cubicBezTo>
                  <a:pt x="7015130" y="3392962"/>
                  <a:pt x="7010683" y="3397347"/>
                  <a:pt x="7005346" y="3397347"/>
                </a:cubicBezTo>
                <a:cubicBezTo>
                  <a:pt x="7000009" y="3397347"/>
                  <a:pt x="6995626" y="3393026"/>
                  <a:pt x="6995626" y="3387624"/>
                </a:cubicBezTo>
                <a:cubicBezTo>
                  <a:pt x="6995626" y="3382221"/>
                  <a:pt x="6999946" y="3377836"/>
                  <a:pt x="7005346" y="3377836"/>
                </a:cubicBezTo>
                <a:close/>
                <a:moveTo>
                  <a:pt x="6764118" y="3377836"/>
                </a:moveTo>
                <a:cubicBezTo>
                  <a:pt x="6769518" y="3377836"/>
                  <a:pt x="6773902" y="3382285"/>
                  <a:pt x="6773902" y="3387624"/>
                </a:cubicBezTo>
                <a:cubicBezTo>
                  <a:pt x="6773902" y="3392962"/>
                  <a:pt x="6769518" y="3397347"/>
                  <a:pt x="6764118" y="3397347"/>
                </a:cubicBezTo>
                <a:cubicBezTo>
                  <a:pt x="6758718" y="3397347"/>
                  <a:pt x="6754335" y="3393026"/>
                  <a:pt x="6754335" y="3387624"/>
                </a:cubicBezTo>
                <a:cubicBezTo>
                  <a:pt x="6754335" y="3382221"/>
                  <a:pt x="6758718" y="3377836"/>
                  <a:pt x="6764118" y="3377836"/>
                </a:cubicBezTo>
                <a:close/>
                <a:moveTo>
                  <a:pt x="6522889" y="3377836"/>
                </a:moveTo>
                <a:cubicBezTo>
                  <a:pt x="6528225" y="3377836"/>
                  <a:pt x="6532610" y="3382285"/>
                  <a:pt x="6532610" y="3387624"/>
                </a:cubicBezTo>
                <a:cubicBezTo>
                  <a:pt x="6532610" y="3392962"/>
                  <a:pt x="6528289" y="3397347"/>
                  <a:pt x="6522889" y="3397347"/>
                </a:cubicBezTo>
                <a:cubicBezTo>
                  <a:pt x="6517489" y="3397347"/>
                  <a:pt x="6513105" y="3393026"/>
                  <a:pt x="6513105" y="3387624"/>
                </a:cubicBezTo>
                <a:cubicBezTo>
                  <a:pt x="6513105" y="3382221"/>
                  <a:pt x="6517489" y="3377836"/>
                  <a:pt x="6522889" y="3377836"/>
                </a:cubicBezTo>
                <a:close/>
                <a:moveTo>
                  <a:pt x="6281661" y="3377836"/>
                </a:moveTo>
                <a:cubicBezTo>
                  <a:pt x="6286997" y="3377836"/>
                  <a:pt x="6291381" y="3382285"/>
                  <a:pt x="6291381" y="3387624"/>
                </a:cubicBezTo>
                <a:cubicBezTo>
                  <a:pt x="6291381" y="3392962"/>
                  <a:pt x="6287061" y="3397347"/>
                  <a:pt x="6281661" y="3397347"/>
                </a:cubicBezTo>
                <a:cubicBezTo>
                  <a:pt x="6276261" y="3397347"/>
                  <a:pt x="6271877" y="3393026"/>
                  <a:pt x="6271877" y="3387624"/>
                </a:cubicBezTo>
                <a:cubicBezTo>
                  <a:pt x="6271877" y="3382221"/>
                  <a:pt x="6276261" y="3377836"/>
                  <a:pt x="6281661" y="3377836"/>
                </a:cubicBezTo>
                <a:close/>
                <a:moveTo>
                  <a:pt x="6040432" y="3377836"/>
                </a:moveTo>
                <a:cubicBezTo>
                  <a:pt x="6045832" y="3377836"/>
                  <a:pt x="6050216" y="3382285"/>
                  <a:pt x="6050216" y="3387624"/>
                </a:cubicBezTo>
                <a:cubicBezTo>
                  <a:pt x="6050216" y="3392962"/>
                  <a:pt x="6045769" y="3397347"/>
                  <a:pt x="6040432" y="3397347"/>
                </a:cubicBezTo>
                <a:cubicBezTo>
                  <a:pt x="6035095" y="3397347"/>
                  <a:pt x="6030712" y="3393026"/>
                  <a:pt x="6030712" y="3387624"/>
                </a:cubicBezTo>
                <a:cubicBezTo>
                  <a:pt x="6030712" y="3382221"/>
                  <a:pt x="6035032" y="3377836"/>
                  <a:pt x="6040432" y="3377836"/>
                </a:cubicBezTo>
                <a:close/>
                <a:moveTo>
                  <a:pt x="5799205" y="3377836"/>
                </a:moveTo>
                <a:cubicBezTo>
                  <a:pt x="5804606" y="3377836"/>
                  <a:pt x="5808989" y="3382285"/>
                  <a:pt x="5808989" y="3387624"/>
                </a:cubicBezTo>
                <a:cubicBezTo>
                  <a:pt x="5808989" y="3392962"/>
                  <a:pt x="5804542" y="3397347"/>
                  <a:pt x="5799205" y="3397347"/>
                </a:cubicBezTo>
                <a:cubicBezTo>
                  <a:pt x="5793870" y="3397347"/>
                  <a:pt x="5789486" y="3393026"/>
                  <a:pt x="5789486" y="3387624"/>
                </a:cubicBezTo>
                <a:cubicBezTo>
                  <a:pt x="5789486" y="3382221"/>
                  <a:pt x="5793806" y="3377836"/>
                  <a:pt x="5799205" y="3377836"/>
                </a:cubicBezTo>
                <a:close/>
                <a:moveTo>
                  <a:pt x="5557991" y="3377836"/>
                </a:moveTo>
                <a:cubicBezTo>
                  <a:pt x="5563392" y="3377836"/>
                  <a:pt x="5567774" y="3382285"/>
                  <a:pt x="5567774" y="3387624"/>
                </a:cubicBezTo>
                <a:cubicBezTo>
                  <a:pt x="5567774" y="3392962"/>
                  <a:pt x="5563392" y="3397347"/>
                  <a:pt x="5557991" y="3397347"/>
                </a:cubicBezTo>
                <a:cubicBezTo>
                  <a:pt x="5552592" y="3397347"/>
                  <a:pt x="5548208" y="3393026"/>
                  <a:pt x="5548208" y="3387624"/>
                </a:cubicBezTo>
                <a:cubicBezTo>
                  <a:pt x="5548208" y="3382221"/>
                  <a:pt x="5552592" y="3377836"/>
                  <a:pt x="5557991" y="3377836"/>
                </a:cubicBezTo>
                <a:close/>
                <a:moveTo>
                  <a:pt x="5316710" y="3377836"/>
                </a:moveTo>
                <a:cubicBezTo>
                  <a:pt x="5322044" y="3377836"/>
                  <a:pt x="5326429" y="3382285"/>
                  <a:pt x="5326429" y="3387624"/>
                </a:cubicBezTo>
                <a:cubicBezTo>
                  <a:pt x="5326429" y="3392962"/>
                  <a:pt x="5322105" y="3397347"/>
                  <a:pt x="5316710" y="3397347"/>
                </a:cubicBezTo>
                <a:cubicBezTo>
                  <a:pt x="5311314" y="3397347"/>
                  <a:pt x="5306924" y="3393026"/>
                  <a:pt x="5306924" y="3387624"/>
                </a:cubicBezTo>
                <a:cubicBezTo>
                  <a:pt x="5306924" y="3382221"/>
                  <a:pt x="5311314" y="3377836"/>
                  <a:pt x="5316710" y="3377836"/>
                </a:cubicBezTo>
                <a:close/>
                <a:moveTo>
                  <a:pt x="5075486" y="3377836"/>
                </a:moveTo>
                <a:cubicBezTo>
                  <a:pt x="5080820" y="3377836"/>
                  <a:pt x="5085202" y="3382285"/>
                  <a:pt x="5085202" y="3387624"/>
                </a:cubicBezTo>
                <a:cubicBezTo>
                  <a:pt x="5085202" y="3392962"/>
                  <a:pt x="5080883" y="3397347"/>
                  <a:pt x="5075486" y="3397347"/>
                </a:cubicBezTo>
                <a:cubicBezTo>
                  <a:pt x="5070087" y="3397347"/>
                  <a:pt x="5065705" y="3393026"/>
                  <a:pt x="5065705" y="3387624"/>
                </a:cubicBezTo>
                <a:cubicBezTo>
                  <a:pt x="5065705" y="3382221"/>
                  <a:pt x="5070087" y="3377836"/>
                  <a:pt x="5075486" y="3377836"/>
                </a:cubicBezTo>
                <a:close/>
                <a:moveTo>
                  <a:pt x="4834252" y="3377836"/>
                </a:moveTo>
                <a:cubicBezTo>
                  <a:pt x="4839658" y="3377836"/>
                  <a:pt x="4844040" y="3382285"/>
                  <a:pt x="4844040" y="3387624"/>
                </a:cubicBezTo>
                <a:cubicBezTo>
                  <a:pt x="4844040" y="3392962"/>
                  <a:pt x="4839595" y="3397347"/>
                  <a:pt x="4834252" y="3397347"/>
                </a:cubicBezTo>
                <a:cubicBezTo>
                  <a:pt x="4828915" y="3397347"/>
                  <a:pt x="4824534" y="3393026"/>
                  <a:pt x="4824534" y="3387624"/>
                </a:cubicBezTo>
                <a:cubicBezTo>
                  <a:pt x="4824534" y="3382221"/>
                  <a:pt x="4828853" y="3377836"/>
                  <a:pt x="4834252" y="3377836"/>
                </a:cubicBezTo>
                <a:close/>
                <a:moveTo>
                  <a:pt x="4593019" y="3377836"/>
                </a:moveTo>
                <a:cubicBezTo>
                  <a:pt x="4598416" y="3377836"/>
                  <a:pt x="4602795" y="3382285"/>
                  <a:pt x="4602795" y="3387624"/>
                </a:cubicBezTo>
                <a:cubicBezTo>
                  <a:pt x="4602795" y="3392962"/>
                  <a:pt x="4598353" y="3397347"/>
                  <a:pt x="4593019" y="3397347"/>
                </a:cubicBezTo>
                <a:cubicBezTo>
                  <a:pt x="4587686" y="3397347"/>
                  <a:pt x="4583304" y="3393026"/>
                  <a:pt x="4583304" y="3387624"/>
                </a:cubicBezTo>
                <a:cubicBezTo>
                  <a:pt x="4583304" y="3382221"/>
                  <a:pt x="4587622" y="3377836"/>
                  <a:pt x="4593019" y="3377836"/>
                </a:cubicBezTo>
                <a:close/>
                <a:moveTo>
                  <a:pt x="4351806" y="3377836"/>
                </a:moveTo>
                <a:cubicBezTo>
                  <a:pt x="4357195" y="3377836"/>
                  <a:pt x="4361580" y="3382285"/>
                  <a:pt x="4361580" y="3387624"/>
                </a:cubicBezTo>
                <a:cubicBezTo>
                  <a:pt x="4361580" y="3392962"/>
                  <a:pt x="4357195" y="3397347"/>
                  <a:pt x="4351806" y="3397347"/>
                </a:cubicBezTo>
                <a:cubicBezTo>
                  <a:pt x="4346397" y="3397347"/>
                  <a:pt x="4342006" y="3393026"/>
                  <a:pt x="4342006" y="3387624"/>
                </a:cubicBezTo>
                <a:cubicBezTo>
                  <a:pt x="4342006" y="3382221"/>
                  <a:pt x="4346397" y="3377836"/>
                  <a:pt x="4351806" y="3377836"/>
                </a:cubicBezTo>
                <a:close/>
                <a:moveTo>
                  <a:pt x="4110581" y="3377836"/>
                </a:moveTo>
                <a:cubicBezTo>
                  <a:pt x="4115984" y="3377836"/>
                  <a:pt x="4120362" y="3382285"/>
                  <a:pt x="4120362" y="3387624"/>
                </a:cubicBezTo>
                <a:cubicBezTo>
                  <a:pt x="4120362" y="3392962"/>
                  <a:pt x="4115984" y="3397347"/>
                  <a:pt x="4110581" y="3397347"/>
                </a:cubicBezTo>
                <a:cubicBezTo>
                  <a:pt x="4105180" y="3397347"/>
                  <a:pt x="4100799" y="3393026"/>
                  <a:pt x="4100799" y="3387624"/>
                </a:cubicBezTo>
                <a:cubicBezTo>
                  <a:pt x="4100799" y="3382221"/>
                  <a:pt x="4105180" y="3377836"/>
                  <a:pt x="4110581" y="3377836"/>
                </a:cubicBezTo>
                <a:close/>
                <a:moveTo>
                  <a:pt x="3869431" y="3377836"/>
                </a:moveTo>
                <a:cubicBezTo>
                  <a:pt x="3874765" y="3377836"/>
                  <a:pt x="3879149" y="3382285"/>
                  <a:pt x="3879149" y="3387624"/>
                </a:cubicBezTo>
                <a:cubicBezTo>
                  <a:pt x="3879149" y="3392962"/>
                  <a:pt x="3874828" y="3397347"/>
                  <a:pt x="3869431" y="3397347"/>
                </a:cubicBezTo>
                <a:cubicBezTo>
                  <a:pt x="3864030" y="3397347"/>
                  <a:pt x="3859648" y="3393026"/>
                  <a:pt x="3859648" y="3387624"/>
                </a:cubicBezTo>
                <a:cubicBezTo>
                  <a:pt x="3859648" y="3382221"/>
                  <a:pt x="3864030" y="3377836"/>
                  <a:pt x="3869431" y="3377836"/>
                </a:cubicBezTo>
                <a:close/>
                <a:moveTo>
                  <a:pt x="3628212" y="3377836"/>
                </a:moveTo>
                <a:cubicBezTo>
                  <a:pt x="3633533" y="3377836"/>
                  <a:pt x="3637936" y="3382285"/>
                  <a:pt x="3637936" y="3387624"/>
                </a:cubicBezTo>
                <a:cubicBezTo>
                  <a:pt x="3637936" y="3392962"/>
                  <a:pt x="3633597" y="3397347"/>
                  <a:pt x="3628212" y="3397347"/>
                </a:cubicBezTo>
                <a:cubicBezTo>
                  <a:pt x="3622814" y="3397347"/>
                  <a:pt x="3618430" y="3393026"/>
                  <a:pt x="3618430" y="3387624"/>
                </a:cubicBezTo>
                <a:cubicBezTo>
                  <a:pt x="3618430" y="3382221"/>
                  <a:pt x="3622814" y="3377836"/>
                  <a:pt x="3628212" y="3377836"/>
                </a:cubicBezTo>
                <a:close/>
                <a:moveTo>
                  <a:pt x="3386958" y="3377836"/>
                </a:moveTo>
                <a:cubicBezTo>
                  <a:pt x="3392359" y="3377836"/>
                  <a:pt x="3396744" y="3382285"/>
                  <a:pt x="3396744" y="3387624"/>
                </a:cubicBezTo>
                <a:cubicBezTo>
                  <a:pt x="3396744" y="3392962"/>
                  <a:pt x="3392296" y="3397347"/>
                  <a:pt x="3386958" y="3397347"/>
                </a:cubicBezTo>
                <a:cubicBezTo>
                  <a:pt x="3381621" y="3397347"/>
                  <a:pt x="3377236" y="3393026"/>
                  <a:pt x="3377236" y="3387624"/>
                </a:cubicBezTo>
                <a:cubicBezTo>
                  <a:pt x="3377236" y="3382221"/>
                  <a:pt x="3381557" y="3377836"/>
                  <a:pt x="3386958" y="3377836"/>
                </a:cubicBezTo>
                <a:close/>
                <a:moveTo>
                  <a:pt x="3145751" y="3377836"/>
                </a:moveTo>
                <a:cubicBezTo>
                  <a:pt x="3151149" y="3377836"/>
                  <a:pt x="3155533" y="3382285"/>
                  <a:pt x="3155533" y="3387624"/>
                </a:cubicBezTo>
                <a:cubicBezTo>
                  <a:pt x="3155533" y="3392962"/>
                  <a:pt x="3151086" y="3397347"/>
                  <a:pt x="3145751" y="3397347"/>
                </a:cubicBezTo>
                <a:cubicBezTo>
                  <a:pt x="3140416" y="3397347"/>
                  <a:pt x="3136032" y="3393026"/>
                  <a:pt x="3136032" y="3387624"/>
                </a:cubicBezTo>
                <a:cubicBezTo>
                  <a:pt x="3136032" y="3382221"/>
                  <a:pt x="3140351" y="3377836"/>
                  <a:pt x="3145751" y="3377836"/>
                </a:cubicBezTo>
                <a:close/>
                <a:moveTo>
                  <a:pt x="2904573" y="3377836"/>
                </a:moveTo>
                <a:cubicBezTo>
                  <a:pt x="2909972" y="3377836"/>
                  <a:pt x="2914355" y="3382285"/>
                  <a:pt x="2914355" y="3387624"/>
                </a:cubicBezTo>
                <a:cubicBezTo>
                  <a:pt x="2914355" y="3392962"/>
                  <a:pt x="2909972" y="3397347"/>
                  <a:pt x="2904573" y="3397347"/>
                </a:cubicBezTo>
                <a:cubicBezTo>
                  <a:pt x="2899174" y="3397347"/>
                  <a:pt x="2894791" y="3393026"/>
                  <a:pt x="2894791" y="3387624"/>
                </a:cubicBezTo>
                <a:cubicBezTo>
                  <a:pt x="2894791" y="3382221"/>
                  <a:pt x="2899174" y="3377836"/>
                  <a:pt x="2904573" y="3377836"/>
                </a:cubicBezTo>
                <a:close/>
                <a:moveTo>
                  <a:pt x="2663275" y="3377836"/>
                </a:moveTo>
                <a:cubicBezTo>
                  <a:pt x="2668611" y="3377836"/>
                  <a:pt x="2672998" y="3382285"/>
                  <a:pt x="2672998" y="3387624"/>
                </a:cubicBezTo>
                <a:cubicBezTo>
                  <a:pt x="2672998" y="3392962"/>
                  <a:pt x="2668675" y="3397347"/>
                  <a:pt x="2663275" y="3397347"/>
                </a:cubicBezTo>
                <a:cubicBezTo>
                  <a:pt x="2657876" y="3397347"/>
                  <a:pt x="2653492" y="3393026"/>
                  <a:pt x="2653492" y="3387624"/>
                </a:cubicBezTo>
                <a:cubicBezTo>
                  <a:pt x="2653492" y="3382221"/>
                  <a:pt x="2657876" y="3377836"/>
                  <a:pt x="2663275" y="3377836"/>
                </a:cubicBezTo>
                <a:close/>
                <a:moveTo>
                  <a:pt x="2422037" y="3377836"/>
                </a:moveTo>
                <a:cubicBezTo>
                  <a:pt x="2427372" y="3377836"/>
                  <a:pt x="2431754" y="3382285"/>
                  <a:pt x="2431754" y="3387624"/>
                </a:cubicBezTo>
                <a:cubicBezTo>
                  <a:pt x="2431754" y="3392962"/>
                  <a:pt x="2427435" y="3397347"/>
                  <a:pt x="2422037" y="3397347"/>
                </a:cubicBezTo>
                <a:cubicBezTo>
                  <a:pt x="2416639" y="3397347"/>
                  <a:pt x="2412257" y="3393026"/>
                  <a:pt x="2412257" y="3387624"/>
                </a:cubicBezTo>
                <a:cubicBezTo>
                  <a:pt x="2412257" y="3382221"/>
                  <a:pt x="2416639" y="3377836"/>
                  <a:pt x="2422037" y="3377836"/>
                </a:cubicBezTo>
                <a:close/>
                <a:moveTo>
                  <a:pt x="2180788" y="3377836"/>
                </a:moveTo>
                <a:cubicBezTo>
                  <a:pt x="2186189" y="3377836"/>
                  <a:pt x="2190580" y="3382285"/>
                  <a:pt x="2190580" y="3387624"/>
                </a:cubicBezTo>
                <a:cubicBezTo>
                  <a:pt x="2190580" y="3392962"/>
                  <a:pt x="2186136" y="3397347"/>
                  <a:pt x="2180788" y="3397347"/>
                </a:cubicBezTo>
                <a:cubicBezTo>
                  <a:pt x="2175475" y="3397347"/>
                  <a:pt x="2171085" y="3393026"/>
                  <a:pt x="2171085" y="3387624"/>
                </a:cubicBezTo>
                <a:cubicBezTo>
                  <a:pt x="2171085" y="3382221"/>
                  <a:pt x="2175412" y="3377836"/>
                  <a:pt x="2180788" y="3377836"/>
                </a:cubicBezTo>
                <a:close/>
                <a:moveTo>
                  <a:pt x="1939582" y="3377836"/>
                </a:moveTo>
                <a:cubicBezTo>
                  <a:pt x="1944980" y="3377836"/>
                  <a:pt x="1949365" y="3382285"/>
                  <a:pt x="1949365" y="3387624"/>
                </a:cubicBezTo>
                <a:cubicBezTo>
                  <a:pt x="1949365" y="3392962"/>
                  <a:pt x="1944920" y="3397347"/>
                  <a:pt x="1939582" y="3397347"/>
                </a:cubicBezTo>
                <a:cubicBezTo>
                  <a:pt x="1934245" y="3397347"/>
                  <a:pt x="1929861" y="3393026"/>
                  <a:pt x="1929861" y="3387624"/>
                </a:cubicBezTo>
                <a:cubicBezTo>
                  <a:pt x="1929861" y="3382221"/>
                  <a:pt x="1934181" y="3377836"/>
                  <a:pt x="1939582" y="3377836"/>
                </a:cubicBezTo>
                <a:close/>
                <a:moveTo>
                  <a:pt x="1698332" y="3377836"/>
                </a:moveTo>
                <a:cubicBezTo>
                  <a:pt x="1703733" y="3377836"/>
                  <a:pt x="1708118" y="3382285"/>
                  <a:pt x="1708118" y="3387624"/>
                </a:cubicBezTo>
                <a:cubicBezTo>
                  <a:pt x="1708118" y="3392962"/>
                  <a:pt x="1703733" y="3397347"/>
                  <a:pt x="1698332" y="3397347"/>
                </a:cubicBezTo>
                <a:cubicBezTo>
                  <a:pt x="1692931" y="3397347"/>
                  <a:pt x="1688547" y="3393026"/>
                  <a:pt x="1688547" y="3387624"/>
                </a:cubicBezTo>
                <a:cubicBezTo>
                  <a:pt x="1688547" y="3382221"/>
                  <a:pt x="1692931" y="3377836"/>
                  <a:pt x="1698332" y="3377836"/>
                </a:cubicBezTo>
                <a:close/>
                <a:moveTo>
                  <a:pt x="1457107" y="3377836"/>
                </a:moveTo>
                <a:cubicBezTo>
                  <a:pt x="1462443" y="3377836"/>
                  <a:pt x="1466827" y="3382285"/>
                  <a:pt x="1466827" y="3387624"/>
                </a:cubicBezTo>
                <a:cubicBezTo>
                  <a:pt x="1466827" y="3392962"/>
                  <a:pt x="1462507" y="3397347"/>
                  <a:pt x="1457107" y="3397347"/>
                </a:cubicBezTo>
                <a:cubicBezTo>
                  <a:pt x="1451707" y="3397347"/>
                  <a:pt x="1447323" y="3393026"/>
                  <a:pt x="1447323" y="3387624"/>
                </a:cubicBezTo>
                <a:cubicBezTo>
                  <a:pt x="1447323" y="3382221"/>
                  <a:pt x="1451707" y="3377836"/>
                  <a:pt x="1457107" y="3377836"/>
                </a:cubicBezTo>
                <a:close/>
                <a:moveTo>
                  <a:pt x="1215886" y="3377836"/>
                </a:moveTo>
                <a:cubicBezTo>
                  <a:pt x="1221286" y="3377836"/>
                  <a:pt x="1225670" y="3382285"/>
                  <a:pt x="1225670" y="3387624"/>
                </a:cubicBezTo>
                <a:cubicBezTo>
                  <a:pt x="1225670" y="3392962"/>
                  <a:pt x="1221223" y="3397347"/>
                  <a:pt x="1215886" y="3397347"/>
                </a:cubicBezTo>
                <a:cubicBezTo>
                  <a:pt x="1210550" y="3397347"/>
                  <a:pt x="1206166" y="3393026"/>
                  <a:pt x="1206166" y="3387624"/>
                </a:cubicBezTo>
                <a:cubicBezTo>
                  <a:pt x="1206166" y="3382221"/>
                  <a:pt x="1210486" y="3377836"/>
                  <a:pt x="1215886" y="3377836"/>
                </a:cubicBezTo>
                <a:close/>
                <a:moveTo>
                  <a:pt x="974666" y="3377836"/>
                </a:moveTo>
                <a:cubicBezTo>
                  <a:pt x="980065" y="3377836"/>
                  <a:pt x="984449" y="3382285"/>
                  <a:pt x="984449" y="3387624"/>
                </a:cubicBezTo>
                <a:cubicBezTo>
                  <a:pt x="984449" y="3392962"/>
                  <a:pt x="980003" y="3397347"/>
                  <a:pt x="974666" y="3397347"/>
                </a:cubicBezTo>
                <a:cubicBezTo>
                  <a:pt x="969330" y="3397347"/>
                  <a:pt x="964946" y="3393026"/>
                  <a:pt x="964946" y="3387624"/>
                </a:cubicBezTo>
                <a:cubicBezTo>
                  <a:pt x="964946" y="3382221"/>
                  <a:pt x="969266" y="3377836"/>
                  <a:pt x="974666" y="3377836"/>
                </a:cubicBezTo>
                <a:close/>
                <a:moveTo>
                  <a:pt x="733446" y="3377836"/>
                </a:moveTo>
                <a:cubicBezTo>
                  <a:pt x="738782" y="3377836"/>
                  <a:pt x="743165" y="3382285"/>
                  <a:pt x="743165" y="3387624"/>
                </a:cubicBezTo>
                <a:cubicBezTo>
                  <a:pt x="743165" y="3392962"/>
                  <a:pt x="738846" y="3397347"/>
                  <a:pt x="733446" y="3397347"/>
                </a:cubicBezTo>
                <a:cubicBezTo>
                  <a:pt x="728046" y="3397347"/>
                  <a:pt x="723662" y="3393026"/>
                  <a:pt x="723662" y="3387624"/>
                </a:cubicBezTo>
                <a:cubicBezTo>
                  <a:pt x="723662" y="3382221"/>
                  <a:pt x="728046" y="3377836"/>
                  <a:pt x="733446" y="3377836"/>
                </a:cubicBezTo>
                <a:close/>
                <a:moveTo>
                  <a:pt x="492225" y="3377836"/>
                </a:moveTo>
                <a:cubicBezTo>
                  <a:pt x="497561" y="3377836"/>
                  <a:pt x="501945" y="3382285"/>
                  <a:pt x="501945" y="3387624"/>
                </a:cubicBezTo>
                <a:cubicBezTo>
                  <a:pt x="501945" y="3392962"/>
                  <a:pt x="497625" y="3397347"/>
                  <a:pt x="492225" y="3397347"/>
                </a:cubicBezTo>
                <a:cubicBezTo>
                  <a:pt x="486825" y="3397347"/>
                  <a:pt x="482441" y="3393026"/>
                  <a:pt x="482441" y="3387624"/>
                </a:cubicBezTo>
                <a:cubicBezTo>
                  <a:pt x="482441" y="3382221"/>
                  <a:pt x="486825" y="3377836"/>
                  <a:pt x="492225" y="3377836"/>
                </a:cubicBezTo>
                <a:close/>
                <a:moveTo>
                  <a:pt x="251005" y="3377836"/>
                </a:moveTo>
                <a:cubicBezTo>
                  <a:pt x="256405" y="3377836"/>
                  <a:pt x="260789" y="3382285"/>
                  <a:pt x="260789" y="3387624"/>
                </a:cubicBezTo>
                <a:cubicBezTo>
                  <a:pt x="260789" y="3392962"/>
                  <a:pt x="256342" y="3397347"/>
                  <a:pt x="251005" y="3397347"/>
                </a:cubicBezTo>
                <a:cubicBezTo>
                  <a:pt x="245669" y="3397347"/>
                  <a:pt x="241285" y="3393026"/>
                  <a:pt x="241285" y="3387624"/>
                </a:cubicBezTo>
                <a:cubicBezTo>
                  <a:pt x="241285" y="3382221"/>
                  <a:pt x="245605" y="3377836"/>
                  <a:pt x="251005" y="3377836"/>
                </a:cubicBezTo>
                <a:close/>
                <a:moveTo>
                  <a:pt x="9722" y="3377836"/>
                </a:moveTo>
                <a:cubicBezTo>
                  <a:pt x="15122" y="3377836"/>
                  <a:pt x="19506" y="3382285"/>
                  <a:pt x="19506" y="3387624"/>
                </a:cubicBezTo>
                <a:cubicBezTo>
                  <a:pt x="19506" y="3392962"/>
                  <a:pt x="15059" y="3397347"/>
                  <a:pt x="9722" y="3397347"/>
                </a:cubicBezTo>
                <a:cubicBezTo>
                  <a:pt x="4386" y="3397347"/>
                  <a:pt x="2" y="3393026"/>
                  <a:pt x="2" y="3387624"/>
                </a:cubicBezTo>
                <a:cubicBezTo>
                  <a:pt x="2" y="3382221"/>
                  <a:pt x="4322" y="3377836"/>
                  <a:pt x="9722" y="3377836"/>
                </a:cubicBezTo>
                <a:close/>
                <a:moveTo>
                  <a:pt x="9649203" y="3136585"/>
                </a:moveTo>
                <a:cubicBezTo>
                  <a:pt x="9654540" y="3136585"/>
                  <a:pt x="9658923" y="3141033"/>
                  <a:pt x="9658923" y="3146371"/>
                </a:cubicBezTo>
                <a:cubicBezTo>
                  <a:pt x="9658923" y="3151710"/>
                  <a:pt x="9654540" y="3156095"/>
                  <a:pt x="9649203" y="3156095"/>
                </a:cubicBezTo>
                <a:cubicBezTo>
                  <a:pt x="9643866" y="3156095"/>
                  <a:pt x="9639483" y="3151775"/>
                  <a:pt x="9639483" y="3146371"/>
                </a:cubicBezTo>
                <a:cubicBezTo>
                  <a:pt x="9639483" y="3140969"/>
                  <a:pt x="9643803" y="3136585"/>
                  <a:pt x="9649203" y="3136585"/>
                </a:cubicBezTo>
                <a:close/>
                <a:moveTo>
                  <a:pt x="11820259" y="3136584"/>
                </a:moveTo>
                <a:cubicBezTo>
                  <a:pt x="11825659" y="3136584"/>
                  <a:pt x="11830043" y="3141033"/>
                  <a:pt x="11830043" y="3146371"/>
                </a:cubicBezTo>
                <a:cubicBezTo>
                  <a:pt x="11830043" y="3151710"/>
                  <a:pt x="11825596" y="3156095"/>
                  <a:pt x="11820259" y="3156095"/>
                </a:cubicBezTo>
                <a:cubicBezTo>
                  <a:pt x="11814922" y="3156095"/>
                  <a:pt x="11810539" y="3151775"/>
                  <a:pt x="11810539" y="3146371"/>
                </a:cubicBezTo>
                <a:cubicBezTo>
                  <a:pt x="11810539" y="3140969"/>
                  <a:pt x="11814859" y="3136584"/>
                  <a:pt x="11820259" y="3136584"/>
                </a:cubicBezTo>
                <a:close/>
                <a:moveTo>
                  <a:pt x="11579030" y="3136584"/>
                </a:moveTo>
                <a:cubicBezTo>
                  <a:pt x="11584430" y="3136584"/>
                  <a:pt x="11588815" y="3141033"/>
                  <a:pt x="11588815" y="3146371"/>
                </a:cubicBezTo>
                <a:cubicBezTo>
                  <a:pt x="11588815" y="3151710"/>
                  <a:pt x="11584367" y="3156095"/>
                  <a:pt x="11579030" y="3156095"/>
                </a:cubicBezTo>
                <a:cubicBezTo>
                  <a:pt x="11573694" y="3156095"/>
                  <a:pt x="11569310" y="3151775"/>
                  <a:pt x="11569310" y="3146371"/>
                </a:cubicBezTo>
                <a:cubicBezTo>
                  <a:pt x="11569310" y="3140969"/>
                  <a:pt x="11573630" y="3136584"/>
                  <a:pt x="11579030" y="3136584"/>
                </a:cubicBezTo>
                <a:close/>
                <a:moveTo>
                  <a:pt x="11337802" y="3136584"/>
                </a:moveTo>
                <a:cubicBezTo>
                  <a:pt x="11343202" y="3136584"/>
                  <a:pt x="11347587" y="3141033"/>
                  <a:pt x="11347587" y="3146371"/>
                </a:cubicBezTo>
                <a:cubicBezTo>
                  <a:pt x="11347587" y="3151710"/>
                  <a:pt x="11343139" y="3156095"/>
                  <a:pt x="11337802" y="3156095"/>
                </a:cubicBezTo>
                <a:cubicBezTo>
                  <a:pt x="11332466" y="3156095"/>
                  <a:pt x="11328082" y="3151775"/>
                  <a:pt x="11328082" y="3146371"/>
                </a:cubicBezTo>
                <a:cubicBezTo>
                  <a:pt x="11328082" y="3140969"/>
                  <a:pt x="11332402" y="3136584"/>
                  <a:pt x="11337802" y="3136584"/>
                </a:cubicBezTo>
                <a:close/>
                <a:moveTo>
                  <a:pt x="11096574" y="3136584"/>
                </a:moveTo>
                <a:cubicBezTo>
                  <a:pt x="11101910" y="3136584"/>
                  <a:pt x="11106294" y="3141033"/>
                  <a:pt x="11106294" y="3146371"/>
                </a:cubicBezTo>
                <a:cubicBezTo>
                  <a:pt x="11106294" y="3151710"/>
                  <a:pt x="11101974" y="3156095"/>
                  <a:pt x="11096574" y="3156095"/>
                </a:cubicBezTo>
                <a:cubicBezTo>
                  <a:pt x="11091174" y="3156095"/>
                  <a:pt x="11086790" y="3151775"/>
                  <a:pt x="11086790" y="3146371"/>
                </a:cubicBezTo>
                <a:cubicBezTo>
                  <a:pt x="11086790" y="3140969"/>
                  <a:pt x="11091174" y="3136584"/>
                  <a:pt x="11096574" y="3136584"/>
                </a:cubicBezTo>
                <a:close/>
                <a:moveTo>
                  <a:pt x="10855345" y="3136584"/>
                </a:moveTo>
                <a:cubicBezTo>
                  <a:pt x="10860682" y="3136584"/>
                  <a:pt x="10865065" y="3141033"/>
                  <a:pt x="10865065" y="3146371"/>
                </a:cubicBezTo>
                <a:cubicBezTo>
                  <a:pt x="10865065" y="3151710"/>
                  <a:pt x="10860682" y="3156095"/>
                  <a:pt x="10855345" y="3156095"/>
                </a:cubicBezTo>
                <a:cubicBezTo>
                  <a:pt x="10850008" y="3156095"/>
                  <a:pt x="10845625" y="3151775"/>
                  <a:pt x="10845625" y="3146371"/>
                </a:cubicBezTo>
                <a:cubicBezTo>
                  <a:pt x="10845625" y="3140969"/>
                  <a:pt x="10849945" y="3136584"/>
                  <a:pt x="10855345" y="3136584"/>
                </a:cubicBezTo>
                <a:close/>
                <a:moveTo>
                  <a:pt x="10614116" y="3136584"/>
                </a:moveTo>
                <a:cubicBezTo>
                  <a:pt x="10619516" y="3136584"/>
                  <a:pt x="10623901" y="3141033"/>
                  <a:pt x="10623901" y="3146371"/>
                </a:cubicBezTo>
                <a:cubicBezTo>
                  <a:pt x="10623901" y="3151710"/>
                  <a:pt x="10619454" y="3156095"/>
                  <a:pt x="10614116" y="3156095"/>
                </a:cubicBezTo>
                <a:cubicBezTo>
                  <a:pt x="10608780" y="3156095"/>
                  <a:pt x="10604396" y="3151775"/>
                  <a:pt x="10604396" y="3146371"/>
                </a:cubicBezTo>
                <a:cubicBezTo>
                  <a:pt x="10604396" y="3140969"/>
                  <a:pt x="10608716" y="3136584"/>
                  <a:pt x="10614116" y="3136584"/>
                </a:cubicBezTo>
                <a:close/>
                <a:moveTo>
                  <a:pt x="10372888" y="3136584"/>
                </a:moveTo>
                <a:cubicBezTo>
                  <a:pt x="10378288" y="3136584"/>
                  <a:pt x="10382673" y="3141033"/>
                  <a:pt x="10382673" y="3146371"/>
                </a:cubicBezTo>
                <a:cubicBezTo>
                  <a:pt x="10382673" y="3151710"/>
                  <a:pt x="10378225" y="3156095"/>
                  <a:pt x="10372888" y="3156095"/>
                </a:cubicBezTo>
                <a:cubicBezTo>
                  <a:pt x="10367552" y="3156095"/>
                  <a:pt x="10363168" y="3151775"/>
                  <a:pt x="10363168" y="3146371"/>
                </a:cubicBezTo>
                <a:cubicBezTo>
                  <a:pt x="10363168" y="3140969"/>
                  <a:pt x="10367488" y="3136584"/>
                  <a:pt x="10372888" y="3136584"/>
                </a:cubicBezTo>
                <a:close/>
                <a:moveTo>
                  <a:pt x="10131660" y="3136584"/>
                </a:moveTo>
                <a:cubicBezTo>
                  <a:pt x="10137060" y="3136584"/>
                  <a:pt x="10141444" y="3141033"/>
                  <a:pt x="10141444" y="3146371"/>
                </a:cubicBezTo>
                <a:cubicBezTo>
                  <a:pt x="10141444" y="3151710"/>
                  <a:pt x="10136997" y="3156095"/>
                  <a:pt x="10131660" y="3156095"/>
                </a:cubicBezTo>
                <a:cubicBezTo>
                  <a:pt x="10126323" y="3156095"/>
                  <a:pt x="10121940" y="3151775"/>
                  <a:pt x="10121940" y="3146371"/>
                </a:cubicBezTo>
                <a:cubicBezTo>
                  <a:pt x="10121940" y="3140969"/>
                  <a:pt x="10126260" y="3136584"/>
                  <a:pt x="10131660" y="3136584"/>
                </a:cubicBezTo>
                <a:close/>
                <a:moveTo>
                  <a:pt x="9890432" y="3136584"/>
                </a:moveTo>
                <a:cubicBezTo>
                  <a:pt x="9895768" y="3136584"/>
                  <a:pt x="9900152" y="3141033"/>
                  <a:pt x="9900152" y="3146371"/>
                </a:cubicBezTo>
                <a:cubicBezTo>
                  <a:pt x="9900152" y="3151710"/>
                  <a:pt x="9895832" y="3156095"/>
                  <a:pt x="9890432" y="3156095"/>
                </a:cubicBezTo>
                <a:cubicBezTo>
                  <a:pt x="9885031" y="3156095"/>
                  <a:pt x="9880648" y="3151775"/>
                  <a:pt x="9880648" y="3146371"/>
                </a:cubicBezTo>
                <a:cubicBezTo>
                  <a:pt x="9880648" y="3140969"/>
                  <a:pt x="9885031" y="3136584"/>
                  <a:pt x="9890432" y="3136584"/>
                </a:cubicBezTo>
                <a:close/>
                <a:moveTo>
                  <a:pt x="9417695" y="3136584"/>
                </a:moveTo>
                <a:cubicBezTo>
                  <a:pt x="9423031" y="3136584"/>
                  <a:pt x="9427416" y="3141033"/>
                  <a:pt x="9427416" y="3146371"/>
                </a:cubicBezTo>
                <a:cubicBezTo>
                  <a:pt x="9427416" y="3151710"/>
                  <a:pt x="9423095" y="3156095"/>
                  <a:pt x="9417695" y="3156095"/>
                </a:cubicBezTo>
                <a:cubicBezTo>
                  <a:pt x="9412295" y="3156095"/>
                  <a:pt x="9407911" y="3151775"/>
                  <a:pt x="9407911" y="3146371"/>
                </a:cubicBezTo>
                <a:cubicBezTo>
                  <a:pt x="9407911" y="3140969"/>
                  <a:pt x="9412295" y="3136584"/>
                  <a:pt x="9417695" y="3136584"/>
                </a:cubicBezTo>
                <a:close/>
                <a:moveTo>
                  <a:pt x="9176467" y="3136584"/>
                </a:moveTo>
                <a:cubicBezTo>
                  <a:pt x="9181803" y="3136584"/>
                  <a:pt x="9186187" y="3141033"/>
                  <a:pt x="9186187" y="3146371"/>
                </a:cubicBezTo>
                <a:cubicBezTo>
                  <a:pt x="9186187" y="3151710"/>
                  <a:pt x="9181867" y="3156095"/>
                  <a:pt x="9176467" y="3156095"/>
                </a:cubicBezTo>
                <a:cubicBezTo>
                  <a:pt x="9171066" y="3156095"/>
                  <a:pt x="9166683" y="3151775"/>
                  <a:pt x="9166683" y="3146371"/>
                </a:cubicBezTo>
                <a:cubicBezTo>
                  <a:pt x="9166683" y="3140969"/>
                  <a:pt x="9171066" y="3136584"/>
                  <a:pt x="9176467" y="3136584"/>
                </a:cubicBezTo>
                <a:close/>
                <a:moveTo>
                  <a:pt x="8935237" y="3136584"/>
                </a:moveTo>
                <a:cubicBezTo>
                  <a:pt x="8940574" y="3136584"/>
                  <a:pt x="8944958" y="3141033"/>
                  <a:pt x="8944958" y="3146371"/>
                </a:cubicBezTo>
                <a:cubicBezTo>
                  <a:pt x="8944958" y="3151710"/>
                  <a:pt x="8940638" y="3156095"/>
                  <a:pt x="8935237" y="3156095"/>
                </a:cubicBezTo>
                <a:cubicBezTo>
                  <a:pt x="8929837" y="3156095"/>
                  <a:pt x="8925454" y="3151775"/>
                  <a:pt x="8925454" y="3146371"/>
                </a:cubicBezTo>
                <a:cubicBezTo>
                  <a:pt x="8925454" y="3140969"/>
                  <a:pt x="8929837" y="3136584"/>
                  <a:pt x="8935237" y="3136584"/>
                </a:cubicBezTo>
                <a:close/>
                <a:moveTo>
                  <a:pt x="8694009" y="3136584"/>
                </a:moveTo>
                <a:cubicBezTo>
                  <a:pt x="8699346" y="3136584"/>
                  <a:pt x="8703730" y="3141033"/>
                  <a:pt x="8703730" y="3146371"/>
                </a:cubicBezTo>
                <a:cubicBezTo>
                  <a:pt x="8703730" y="3151710"/>
                  <a:pt x="8699346" y="3156095"/>
                  <a:pt x="8694009" y="3156095"/>
                </a:cubicBezTo>
                <a:cubicBezTo>
                  <a:pt x="8688673" y="3156095"/>
                  <a:pt x="8684289" y="3151775"/>
                  <a:pt x="8684289" y="3146371"/>
                </a:cubicBezTo>
                <a:cubicBezTo>
                  <a:pt x="8684289" y="3140969"/>
                  <a:pt x="8688609" y="3136584"/>
                  <a:pt x="8694009" y="3136584"/>
                </a:cubicBezTo>
                <a:close/>
                <a:moveTo>
                  <a:pt x="8452781" y="3136584"/>
                </a:moveTo>
                <a:cubicBezTo>
                  <a:pt x="8458181" y="3136584"/>
                  <a:pt x="8462566" y="3141033"/>
                  <a:pt x="8462566" y="3146371"/>
                </a:cubicBezTo>
                <a:cubicBezTo>
                  <a:pt x="8462566" y="3151710"/>
                  <a:pt x="8458118" y="3156095"/>
                  <a:pt x="8452781" y="3156095"/>
                </a:cubicBezTo>
                <a:cubicBezTo>
                  <a:pt x="8447445" y="3156095"/>
                  <a:pt x="8443061" y="3151775"/>
                  <a:pt x="8443061" y="3146371"/>
                </a:cubicBezTo>
                <a:cubicBezTo>
                  <a:pt x="8443061" y="3140969"/>
                  <a:pt x="8447381" y="3136584"/>
                  <a:pt x="8452781" y="3136584"/>
                </a:cubicBezTo>
                <a:close/>
                <a:moveTo>
                  <a:pt x="8211553" y="3136584"/>
                </a:moveTo>
                <a:cubicBezTo>
                  <a:pt x="8216889" y="3136584"/>
                  <a:pt x="8221273" y="3141033"/>
                  <a:pt x="8221273" y="3146371"/>
                </a:cubicBezTo>
                <a:cubicBezTo>
                  <a:pt x="8221273" y="3151710"/>
                  <a:pt x="8216953" y="3156095"/>
                  <a:pt x="8211553" y="3156095"/>
                </a:cubicBezTo>
                <a:cubicBezTo>
                  <a:pt x="8206152" y="3156095"/>
                  <a:pt x="8201769" y="3151775"/>
                  <a:pt x="8201769" y="3146371"/>
                </a:cubicBezTo>
                <a:cubicBezTo>
                  <a:pt x="8201769" y="3140969"/>
                  <a:pt x="8206152" y="3136584"/>
                  <a:pt x="8211553" y="3136584"/>
                </a:cubicBezTo>
                <a:close/>
                <a:moveTo>
                  <a:pt x="7970260" y="3136584"/>
                </a:moveTo>
                <a:cubicBezTo>
                  <a:pt x="7975661" y="3136584"/>
                  <a:pt x="7980044" y="3141033"/>
                  <a:pt x="7980044" y="3146371"/>
                </a:cubicBezTo>
                <a:cubicBezTo>
                  <a:pt x="7980044" y="3151710"/>
                  <a:pt x="7975661" y="3156095"/>
                  <a:pt x="7970260" y="3156095"/>
                </a:cubicBezTo>
                <a:cubicBezTo>
                  <a:pt x="7964860" y="3156095"/>
                  <a:pt x="7960477" y="3151775"/>
                  <a:pt x="7960477" y="3146371"/>
                </a:cubicBezTo>
                <a:cubicBezTo>
                  <a:pt x="7960477" y="3140969"/>
                  <a:pt x="7964860" y="3136584"/>
                  <a:pt x="7970260" y="3136584"/>
                </a:cubicBezTo>
                <a:close/>
                <a:moveTo>
                  <a:pt x="7729032" y="3136584"/>
                </a:moveTo>
                <a:cubicBezTo>
                  <a:pt x="7734369" y="3136584"/>
                  <a:pt x="7738753" y="3141033"/>
                  <a:pt x="7738753" y="3146371"/>
                </a:cubicBezTo>
                <a:cubicBezTo>
                  <a:pt x="7738753" y="3151710"/>
                  <a:pt x="7734432" y="3156095"/>
                  <a:pt x="7729032" y="3156095"/>
                </a:cubicBezTo>
                <a:cubicBezTo>
                  <a:pt x="7723632" y="3156095"/>
                  <a:pt x="7719249" y="3151775"/>
                  <a:pt x="7719249" y="3146371"/>
                </a:cubicBezTo>
                <a:cubicBezTo>
                  <a:pt x="7719249" y="3140969"/>
                  <a:pt x="7723632" y="3136584"/>
                  <a:pt x="7729032" y="3136584"/>
                </a:cubicBezTo>
                <a:close/>
                <a:moveTo>
                  <a:pt x="7487803" y="3136584"/>
                </a:moveTo>
                <a:cubicBezTo>
                  <a:pt x="7493139" y="3136584"/>
                  <a:pt x="7497524" y="3141033"/>
                  <a:pt x="7497524" y="3146371"/>
                </a:cubicBezTo>
                <a:cubicBezTo>
                  <a:pt x="7497524" y="3151710"/>
                  <a:pt x="7493203" y="3156095"/>
                  <a:pt x="7487803" y="3156095"/>
                </a:cubicBezTo>
                <a:cubicBezTo>
                  <a:pt x="7482403" y="3156095"/>
                  <a:pt x="7478019" y="3151775"/>
                  <a:pt x="7478019" y="3146371"/>
                </a:cubicBezTo>
                <a:cubicBezTo>
                  <a:pt x="7478019" y="3140969"/>
                  <a:pt x="7482403" y="3136584"/>
                  <a:pt x="7487803" y="3136584"/>
                </a:cubicBezTo>
                <a:close/>
                <a:moveTo>
                  <a:pt x="7246575" y="3136584"/>
                </a:moveTo>
                <a:cubicBezTo>
                  <a:pt x="7251975" y="3136584"/>
                  <a:pt x="7256359" y="3141033"/>
                  <a:pt x="7256359" y="3146371"/>
                </a:cubicBezTo>
                <a:cubicBezTo>
                  <a:pt x="7256359" y="3151710"/>
                  <a:pt x="7251912" y="3156095"/>
                  <a:pt x="7246575" y="3156095"/>
                </a:cubicBezTo>
                <a:cubicBezTo>
                  <a:pt x="7241238" y="3156095"/>
                  <a:pt x="7236855" y="3151775"/>
                  <a:pt x="7236855" y="3146371"/>
                </a:cubicBezTo>
                <a:cubicBezTo>
                  <a:pt x="7236855" y="3140969"/>
                  <a:pt x="7241175" y="3136584"/>
                  <a:pt x="7246575" y="3136584"/>
                </a:cubicBezTo>
                <a:close/>
                <a:moveTo>
                  <a:pt x="7005346" y="3136584"/>
                </a:moveTo>
                <a:cubicBezTo>
                  <a:pt x="7010746" y="3136584"/>
                  <a:pt x="7015130" y="3141033"/>
                  <a:pt x="7015130" y="3146371"/>
                </a:cubicBezTo>
                <a:cubicBezTo>
                  <a:pt x="7015130" y="3151710"/>
                  <a:pt x="7010683" y="3156095"/>
                  <a:pt x="7005346" y="3156095"/>
                </a:cubicBezTo>
                <a:cubicBezTo>
                  <a:pt x="7000009" y="3156095"/>
                  <a:pt x="6995626" y="3151775"/>
                  <a:pt x="6995626" y="3146371"/>
                </a:cubicBezTo>
                <a:cubicBezTo>
                  <a:pt x="6995626" y="3140969"/>
                  <a:pt x="6999946" y="3136584"/>
                  <a:pt x="7005346" y="3136584"/>
                </a:cubicBezTo>
                <a:close/>
                <a:moveTo>
                  <a:pt x="6764118" y="3136584"/>
                </a:moveTo>
                <a:cubicBezTo>
                  <a:pt x="6769518" y="3136584"/>
                  <a:pt x="6773902" y="3141033"/>
                  <a:pt x="6773902" y="3146371"/>
                </a:cubicBezTo>
                <a:cubicBezTo>
                  <a:pt x="6773902" y="3151710"/>
                  <a:pt x="6769518" y="3156095"/>
                  <a:pt x="6764118" y="3156095"/>
                </a:cubicBezTo>
                <a:cubicBezTo>
                  <a:pt x="6758718" y="3156095"/>
                  <a:pt x="6754335" y="3151775"/>
                  <a:pt x="6754335" y="3146371"/>
                </a:cubicBezTo>
                <a:cubicBezTo>
                  <a:pt x="6754335" y="3140969"/>
                  <a:pt x="6758718" y="3136584"/>
                  <a:pt x="6764118" y="3136584"/>
                </a:cubicBezTo>
                <a:close/>
                <a:moveTo>
                  <a:pt x="6522889" y="3136584"/>
                </a:moveTo>
                <a:cubicBezTo>
                  <a:pt x="6528225" y="3136584"/>
                  <a:pt x="6532610" y="3141033"/>
                  <a:pt x="6532610" y="3146371"/>
                </a:cubicBezTo>
                <a:cubicBezTo>
                  <a:pt x="6532610" y="3151710"/>
                  <a:pt x="6528289" y="3156095"/>
                  <a:pt x="6522889" y="3156095"/>
                </a:cubicBezTo>
                <a:cubicBezTo>
                  <a:pt x="6517489" y="3156095"/>
                  <a:pt x="6513105" y="3151775"/>
                  <a:pt x="6513105" y="3146371"/>
                </a:cubicBezTo>
                <a:cubicBezTo>
                  <a:pt x="6513105" y="3140969"/>
                  <a:pt x="6517489" y="3136584"/>
                  <a:pt x="6522889" y="3136584"/>
                </a:cubicBezTo>
                <a:close/>
                <a:moveTo>
                  <a:pt x="6281661" y="3136584"/>
                </a:moveTo>
                <a:cubicBezTo>
                  <a:pt x="6286997" y="3136584"/>
                  <a:pt x="6291381" y="3141033"/>
                  <a:pt x="6291381" y="3146371"/>
                </a:cubicBezTo>
                <a:cubicBezTo>
                  <a:pt x="6291381" y="3151710"/>
                  <a:pt x="6287061" y="3156095"/>
                  <a:pt x="6281661" y="3156095"/>
                </a:cubicBezTo>
                <a:cubicBezTo>
                  <a:pt x="6276261" y="3156095"/>
                  <a:pt x="6271877" y="3151775"/>
                  <a:pt x="6271877" y="3146371"/>
                </a:cubicBezTo>
                <a:cubicBezTo>
                  <a:pt x="6271877" y="3140969"/>
                  <a:pt x="6276261" y="3136584"/>
                  <a:pt x="6281661" y="3136584"/>
                </a:cubicBezTo>
                <a:close/>
                <a:moveTo>
                  <a:pt x="6040432" y="3136584"/>
                </a:moveTo>
                <a:cubicBezTo>
                  <a:pt x="6045832" y="3136584"/>
                  <a:pt x="6050216" y="3141033"/>
                  <a:pt x="6050216" y="3146371"/>
                </a:cubicBezTo>
                <a:cubicBezTo>
                  <a:pt x="6050216" y="3151710"/>
                  <a:pt x="6045769" y="3156095"/>
                  <a:pt x="6040432" y="3156095"/>
                </a:cubicBezTo>
                <a:cubicBezTo>
                  <a:pt x="6035095" y="3156095"/>
                  <a:pt x="6030712" y="3151775"/>
                  <a:pt x="6030712" y="3146371"/>
                </a:cubicBezTo>
                <a:cubicBezTo>
                  <a:pt x="6030712" y="3140969"/>
                  <a:pt x="6035032" y="3136584"/>
                  <a:pt x="6040432" y="3136584"/>
                </a:cubicBezTo>
                <a:close/>
                <a:moveTo>
                  <a:pt x="5799205" y="3136584"/>
                </a:moveTo>
                <a:cubicBezTo>
                  <a:pt x="5804606" y="3136584"/>
                  <a:pt x="5808989" y="3141033"/>
                  <a:pt x="5808989" y="3146371"/>
                </a:cubicBezTo>
                <a:cubicBezTo>
                  <a:pt x="5808989" y="3151710"/>
                  <a:pt x="5804542" y="3156095"/>
                  <a:pt x="5799205" y="3156095"/>
                </a:cubicBezTo>
                <a:cubicBezTo>
                  <a:pt x="5793870" y="3156095"/>
                  <a:pt x="5789486" y="3151775"/>
                  <a:pt x="5789486" y="3146371"/>
                </a:cubicBezTo>
                <a:cubicBezTo>
                  <a:pt x="5789486" y="3140969"/>
                  <a:pt x="5793806" y="3136584"/>
                  <a:pt x="5799205" y="3136584"/>
                </a:cubicBezTo>
                <a:close/>
                <a:moveTo>
                  <a:pt x="5557991" y="3136584"/>
                </a:moveTo>
                <a:cubicBezTo>
                  <a:pt x="5563391" y="3136584"/>
                  <a:pt x="5567774" y="3141033"/>
                  <a:pt x="5567774" y="3146371"/>
                </a:cubicBezTo>
                <a:cubicBezTo>
                  <a:pt x="5567774" y="3151710"/>
                  <a:pt x="5563391" y="3156095"/>
                  <a:pt x="5557991" y="3156095"/>
                </a:cubicBezTo>
                <a:cubicBezTo>
                  <a:pt x="5552592" y="3156095"/>
                  <a:pt x="5548208" y="3151775"/>
                  <a:pt x="5548208" y="3146371"/>
                </a:cubicBezTo>
                <a:cubicBezTo>
                  <a:pt x="5548208" y="3140969"/>
                  <a:pt x="5552592" y="3136584"/>
                  <a:pt x="5557991" y="3136584"/>
                </a:cubicBezTo>
                <a:close/>
                <a:moveTo>
                  <a:pt x="5316710" y="3136584"/>
                </a:moveTo>
                <a:cubicBezTo>
                  <a:pt x="5322044" y="3136584"/>
                  <a:pt x="5326429" y="3141033"/>
                  <a:pt x="5326429" y="3146371"/>
                </a:cubicBezTo>
                <a:cubicBezTo>
                  <a:pt x="5326429" y="3151710"/>
                  <a:pt x="5322105" y="3156095"/>
                  <a:pt x="5316710" y="3156095"/>
                </a:cubicBezTo>
                <a:cubicBezTo>
                  <a:pt x="5311314" y="3156095"/>
                  <a:pt x="5306924" y="3151775"/>
                  <a:pt x="5306924" y="3146371"/>
                </a:cubicBezTo>
                <a:cubicBezTo>
                  <a:pt x="5306924" y="3140969"/>
                  <a:pt x="5311314" y="3136584"/>
                  <a:pt x="5316710" y="3136584"/>
                </a:cubicBezTo>
                <a:close/>
                <a:moveTo>
                  <a:pt x="5075485" y="3136584"/>
                </a:moveTo>
                <a:cubicBezTo>
                  <a:pt x="5080820" y="3136584"/>
                  <a:pt x="5085202" y="3141033"/>
                  <a:pt x="5085202" y="3146371"/>
                </a:cubicBezTo>
                <a:cubicBezTo>
                  <a:pt x="5085202" y="3151710"/>
                  <a:pt x="5080883" y="3156095"/>
                  <a:pt x="5075485" y="3156095"/>
                </a:cubicBezTo>
                <a:cubicBezTo>
                  <a:pt x="5070087" y="3156095"/>
                  <a:pt x="5065705" y="3151775"/>
                  <a:pt x="5065705" y="3146371"/>
                </a:cubicBezTo>
                <a:cubicBezTo>
                  <a:pt x="5065705" y="3140969"/>
                  <a:pt x="5070087" y="3136584"/>
                  <a:pt x="5075485" y="3136584"/>
                </a:cubicBezTo>
                <a:close/>
                <a:moveTo>
                  <a:pt x="4834252" y="3136584"/>
                </a:moveTo>
                <a:cubicBezTo>
                  <a:pt x="4839658" y="3136584"/>
                  <a:pt x="4844040" y="3141033"/>
                  <a:pt x="4844040" y="3146371"/>
                </a:cubicBezTo>
                <a:cubicBezTo>
                  <a:pt x="4844040" y="3151710"/>
                  <a:pt x="4839595" y="3156095"/>
                  <a:pt x="4834252" y="3156095"/>
                </a:cubicBezTo>
                <a:cubicBezTo>
                  <a:pt x="4828915" y="3156095"/>
                  <a:pt x="4824534" y="3151775"/>
                  <a:pt x="4824534" y="3146371"/>
                </a:cubicBezTo>
                <a:cubicBezTo>
                  <a:pt x="4824534" y="3140969"/>
                  <a:pt x="4828853" y="3136584"/>
                  <a:pt x="4834252" y="3136584"/>
                </a:cubicBezTo>
                <a:close/>
                <a:moveTo>
                  <a:pt x="4593019" y="3136584"/>
                </a:moveTo>
                <a:cubicBezTo>
                  <a:pt x="4598416" y="3136584"/>
                  <a:pt x="4602795" y="3141033"/>
                  <a:pt x="4602795" y="3146371"/>
                </a:cubicBezTo>
                <a:cubicBezTo>
                  <a:pt x="4602795" y="3151710"/>
                  <a:pt x="4598353" y="3156095"/>
                  <a:pt x="4593019" y="3156095"/>
                </a:cubicBezTo>
                <a:cubicBezTo>
                  <a:pt x="4587686" y="3156095"/>
                  <a:pt x="4583304" y="3151775"/>
                  <a:pt x="4583304" y="3146371"/>
                </a:cubicBezTo>
                <a:cubicBezTo>
                  <a:pt x="4583304" y="3140969"/>
                  <a:pt x="4587622" y="3136584"/>
                  <a:pt x="4593019" y="3136584"/>
                </a:cubicBezTo>
                <a:close/>
                <a:moveTo>
                  <a:pt x="4351806" y="3136584"/>
                </a:moveTo>
                <a:cubicBezTo>
                  <a:pt x="4357195" y="3136584"/>
                  <a:pt x="4361580" y="3141033"/>
                  <a:pt x="4361580" y="3146371"/>
                </a:cubicBezTo>
                <a:cubicBezTo>
                  <a:pt x="4361580" y="3151710"/>
                  <a:pt x="4357195" y="3156095"/>
                  <a:pt x="4351806" y="3156095"/>
                </a:cubicBezTo>
                <a:cubicBezTo>
                  <a:pt x="4346397" y="3156095"/>
                  <a:pt x="4342006" y="3151775"/>
                  <a:pt x="4342006" y="3146371"/>
                </a:cubicBezTo>
                <a:cubicBezTo>
                  <a:pt x="4342006" y="3140969"/>
                  <a:pt x="4346397" y="3136584"/>
                  <a:pt x="4351806" y="3136584"/>
                </a:cubicBezTo>
                <a:close/>
                <a:moveTo>
                  <a:pt x="4110581" y="3136584"/>
                </a:moveTo>
                <a:cubicBezTo>
                  <a:pt x="4115984" y="3136584"/>
                  <a:pt x="4120362" y="3141033"/>
                  <a:pt x="4120362" y="3146371"/>
                </a:cubicBezTo>
                <a:cubicBezTo>
                  <a:pt x="4120362" y="3151710"/>
                  <a:pt x="4115984" y="3156095"/>
                  <a:pt x="4110581" y="3156095"/>
                </a:cubicBezTo>
                <a:cubicBezTo>
                  <a:pt x="4105180" y="3156095"/>
                  <a:pt x="4100799" y="3151775"/>
                  <a:pt x="4100799" y="3146371"/>
                </a:cubicBezTo>
                <a:cubicBezTo>
                  <a:pt x="4100799" y="3140969"/>
                  <a:pt x="4105180" y="3136584"/>
                  <a:pt x="4110581" y="3136584"/>
                </a:cubicBezTo>
                <a:close/>
                <a:moveTo>
                  <a:pt x="3869430" y="3136584"/>
                </a:moveTo>
                <a:cubicBezTo>
                  <a:pt x="3874763" y="3136584"/>
                  <a:pt x="3879149" y="3141033"/>
                  <a:pt x="3879149" y="3146371"/>
                </a:cubicBezTo>
                <a:cubicBezTo>
                  <a:pt x="3879149" y="3151710"/>
                  <a:pt x="3874828" y="3156095"/>
                  <a:pt x="3869430" y="3156095"/>
                </a:cubicBezTo>
                <a:cubicBezTo>
                  <a:pt x="3864030" y="3156095"/>
                  <a:pt x="3859647" y="3151775"/>
                  <a:pt x="3859647" y="3146371"/>
                </a:cubicBezTo>
                <a:cubicBezTo>
                  <a:pt x="3859647" y="3140969"/>
                  <a:pt x="3864030" y="3136584"/>
                  <a:pt x="3869430" y="3136584"/>
                </a:cubicBezTo>
                <a:close/>
                <a:moveTo>
                  <a:pt x="3628212" y="3136584"/>
                </a:moveTo>
                <a:cubicBezTo>
                  <a:pt x="3633528" y="3136584"/>
                  <a:pt x="3637936" y="3141033"/>
                  <a:pt x="3637936" y="3146371"/>
                </a:cubicBezTo>
                <a:cubicBezTo>
                  <a:pt x="3637936" y="3151710"/>
                  <a:pt x="3633592" y="3156095"/>
                  <a:pt x="3628212" y="3156095"/>
                </a:cubicBezTo>
                <a:cubicBezTo>
                  <a:pt x="3622814" y="3156095"/>
                  <a:pt x="3618430" y="3151775"/>
                  <a:pt x="3618430" y="3146371"/>
                </a:cubicBezTo>
                <a:cubicBezTo>
                  <a:pt x="3618430" y="3140969"/>
                  <a:pt x="3622814" y="3136584"/>
                  <a:pt x="3628212" y="3136584"/>
                </a:cubicBezTo>
                <a:close/>
                <a:moveTo>
                  <a:pt x="3386958" y="3136584"/>
                </a:moveTo>
                <a:cubicBezTo>
                  <a:pt x="3392358" y="3136584"/>
                  <a:pt x="3396743" y="3141033"/>
                  <a:pt x="3396743" y="3146371"/>
                </a:cubicBezTo>
                <a:cubicBezTo>
                  <a:pt x="3396743" y="3151710"/>
                  <a:pt x="3392296" y="3156095"/>
                  <a:pt x="3386958" y="3156095"/>
                </a:cubicBezTo>
                <a:cubicBezTo>
                  <a:pt x="3381621" y="3156095"/>
                  <a:pt x="3377235" y="3151775"/>
                  <a:pt x="3377235" y="3146371"/>
                </a:cubicBezTo>
                <a:cubicBezTo>
                  <a:pt x="3377235" y="3140969"/>
                  <a:pt x="3381556" y="3136584"/>
                  <a:pt x="3386958" y="3136584"/>
                </a:cubicBezTo>
                <a:close/>
                <a:moveTo>
                  <a:pt x="3145751" y="3136584"/>
                </a:moveTo>
                <a:cubicBezTo>
                  <a:pt x="3151149" y="3136584"/>
                  <a:pt x="3155533" y="3141033"/>
                  <a:pt x="3155533" y="3146371"/>
                </a:cubicBezTo>
                <a:cubicBezTo>
                  <a:pt x="3155533" y="3151710"/>
                  <a:pt x="3151086" y="3156095"/>
                  <a:pt x="3145751" y="3156095"/>
                </a:cubicBezTo>
                <a:cubicBezTo>
                  <a:pt x="3140415" y="3156095"/>
                  <a:pt x="3136032" y="3151775"/>
                  <a:pt x="3136032" y="3146371"/>
                </a:cubicBezTo>
                <a:cubicBezTo>
                  <a:pt x="3136032" y="3140969"/>
                  <a:pt x="3140351" y="3136584"/>
                  <a:pt x="3145751" y="3136584"/>
                </a:cubicBezTo>
                <a:close/>
                <a:moveTo>
                  <a:pt x="2904572" y="3136584"/>
                </a:moveTo>
                <a:cubicBezTo>
                  <a:pt x="2909972" y="3136584"/>
                  <a:pt x="2914355" y="3141033"/>
                  <a:pt x="2914355" y="3146371"/>
                </a:cubicBezTo>
                <a:cubicBezTo>
                  <a:pt x="2914355" y="3151710"/>
                  <a:pt x="2909972" y="3156095"/>
                  <a:pt x="2904572" y="3156095"/>
                </a:cubicBezTo>
                <a:cubicBezTo>
                  <a:pt x="2899174" y="3156095"/>
                  <a:pt x="2894791" y="3151775"/>
                  <a:pt x="2894791" y="3146371"/>
                </a:cubicBezTo>
                <a:cubicBezTo>
                  <a:pt x="2894791" y="3140969"/>
                  <a:pt x="2899174" y="3136584"/>
                  <a:pt x="2904572" y="3136584"/>
                </a:cubicBezTo>
                <a:close/>
                <a:moveTo>
                  <a:pt x="2663275" y="3136584"/>
                </a:moveTo>
                <a:cubicBezTo>
                  <a:pt x="2668611" y="3136584"/>
                  <a:pt x="2672998" y="3141033"/>
                  <a:pt x="2672998" y="3146371"/>
                </a:cubicBezTo>
                <a:cubicBezTo>
                  <a:pt x="2672998" y="3151710"/>
                  <a:pt x="2668675" y="3156095"/>
                  <a:pt x="2663275" y="3156095"/>
                </a:cubicBezTo>
                <a:cubicBezTo>
                  <a:pt x="2657876" y="3156095"/>
                  <a:pt x="2653492" y="3151775"/>
                  <a:pt x="2653492" y="3146371"/>
                </a:cubicBezTo>
                <a:cubicBezTo>
                  <a:pt x="2653492" y="3140969"/>
                  <a:pt x="2657876" y="3136584"/>
                  <a:pt x="2663275" y="3136584"/>
                </a:cubicBezTo>
                <a:close/>
                <a:moveTo>
                  <a:pt x="2422037" y="3136584"/>
                </a:moveTo>
                <a:cubicBezTo>
                  <a:pt x="2427371" y="3136584"/>
                  <a:pt x="2431753" y="3141033"/>
                  <a:pt x="2431753" y="3146371"/>
                </a:cubicBezTo>
                <a:cubicBezTo>
                  <a:pt x="2431753" y="3151710"/>
                  <a:pt x="2427435" y="3156095"/>
                  <a:pt x="2422037" y="3156095"/>
                </a:cubicBezTo>
                <a:cubicBezTo>
                  <a:pt x="2416639" y="3156095"/>
                  <a:pt x="2412257" y="3151775"/>
                  <a:pt x="2412257" y="3146371"/>
                </a:cubicBezTo>
                <a:cubicBezTo>
                  <a:pt x="2412257" y="3140969"/>
                  <a:pt x="2416639" y="3136584"/>
                  <a:pt x="2422037" y="3136584"/>
                </a:cubicBezTo>
                <a:close/>
                <a:moveTo>
                  <a:pt x="2180788" y="3136584"/>
                </a:moveTo>
                <a:cubicBezTo>
                  <a:pt x="2186189" y="3136584"/>
                  <a:pt x="2190580" y="3141033"/>
                  <a:pt x="2190580" y="3146371"/>
                </a:cubicBezTo>
                <a:cubicBezTo>
                  <a:pt x="2190580" y="3151710"/>
                  <a:pt x="2186136" y="3156095"/>
                  <a:pt x="2180788" y="3156095"/>
                </a:cubicBezTo>
                <a:cubicBezTo>
                  <a:pt x="2175475" y="3156095"/>
                  <a:pt x="2171083" y="3151775"/>
                  <a:pt x="2171083" y="3146371"/>
                </a:cubicBezTo>
                <a:cubicBezTo>
                  <a:pt x="2171083" y="3140969"/>
                  <a:pt x="2175412" y="3136584"/>
                  <a:pt x="2180788" y="3136584"/>
                </a:cubicBezTo>
                <a:close/>
                <a:moveTo>
                  <a:pt x="1939582" y="3136584"/>
                </a:moveTo>
                <a:cubicBezTo>
                  <a:pt x="1944980" y="3136584"/>
                  <a:pt x="1949365" y="3141033"/>
                  <a:pt x="1949365" y="3146371"/>
                </a:cubicBezTo>
                <a:cubicBezTo>
                  <a:pt x="1949365" y="3151710"/>
                  <a:pt x="1944920" y="3156095"/>
                  <a:pt x="1939582" y="3156095"/>
                </a:cubicBezTo>
                <a:cubicBezTo>
                  <a:pt x="1934245" y="3156095"/>
                  <a:pt x="1929860" y="3151775"/>
                  <a:pt x="1929860" y="3146371"/>
                </a:cubicBezTo>
                <a:cubicBezTo>
                  <a:pt x="1929860" y="3140969"/>
                  <a:pt x="1934181" y="3136584"/>
                  <a:pt x="1939582" y="3136584"/>
                </a:cubicBezTo>
                <a:close/>
                <a:moveTo>
                  <a:pt x="1698332" y="3136584"/>
                </a:moveTo>
                <a:cubicBezTo>
                  <a:pt x="1703733" y="3136584"/>
                  <a:pt x="1708118" y="3141033"/>
                  <a:pt x="1708118" y="3146371"/>
                </a:cubicBezTo>
                <a:cubicBezTo>
                  <a:pt x="1708118" y="3151710"/>
                  <a:pt x="1703733" y="3156095"/>
                  <a:pt x="1698332" y="3156095"/>
                </a:cubicBezTo>
                <a:cubicBezTo>
                  <a:pt x="1692931" y="3156095"/>
                  <a:pt x="1688547" y="3151775"/>
                  <a:pt x="1688547" y="3146371"/>
                </a:cubicBezTo>
                <a:cubicBezTo>
                  <a:pt x="1688547" y="3140969"/>
                  <a:pt x="1692931" y="3136584"/>
                  <a:pt x="1698332" y="3136584"/>
                </a:cubicBezTo>
                <a:close/>
                <a:moveTo>
                  <a:pt x="1457107" y="3136584"/>
                </a:moveTo>
                <a:cubicBezTo>
                  <a:pt x="1462443" y="3136584"/>
                  <a:pt x="1466827" y="3141033"/>
                  <a:pt x="1466827" y="3146371"/>
                </a:cubicBezTo>
                <a:cubicBezTo>
                  <a:pt x="1466827" y="3151710"/>
                  <a:pt x="1462507" y="3156095"/>
                  <a:pt x="1457107" y="3156095"/>
                </a:cubicBezTo>
                <a:cubicBezTo>
                  <a:pt x="1451707" y="3156095"/>
                  <a:pt x="1447323" y="3151775"/>
                  <a:pt x="1447323" y="3146371"/>
                </a:cubicBezTo>
                <a:cubicBezTo>
                  <a:pt x="1447323" y="3140969"/>
                  <a:pt x="1451707" y="3136584"/>
                  <a:pt x="1457107" y="3136584"/>
                </a:cubicBezTo>
                <a:close/>
                <a:moveTo>
                  <a:pt x="1215886" y="3136584"/>
                </a:moveTo>
                <a:cubicBezTo>
                  <a:pt x="1221285" y="3136584"/>
                  <a:pt x="1225669" y="3141033"/>
                  <a:pt x="1225669" y="3146371"/>
                </a:cubicBezTo>
                <a:cubicBezTo>
                  <a:pt x="1225669" y="3151710"/>
                  <a:pt x="1221222" y="3156095"/>
                  <a:pt x="1215886" y="3156095"/>
                </a:cubicBezTo>
                <a:cubicBezTo>
                  <a:pt x="1210550" y="3156095"/>
                  <a:pt x="1206166" y="3151775"/>
                  <a:pt x="1206166" y="3146371"/>
                </a:cubicBezTo>
                <a:cubicBezTo>
                  <a:pt x="1206166" y="3140969"/>
                  <a:pt x="1210486" y="3136584"/>
                  <a:pt x="1215886" y="3136584"/>
                </a:cubicBezTo>
                <a:close/>
                <a:moveTo>
                  <a:pt x="974665" y="3136584"/>
                </a:moveTo>
                <a:cubicBezTo>
                  <a:pt x="980065" y="3136584"/>
                  <a:pt x="984449" y="3141033"/>
                  <a:pt x="984449" y="3146371"/>
                </a:cubicBezTo>
                <a:cubicBezTo>
                  <a:pt x="984449" y="3151710"/>
                  <a:pt x="980002" y="3156095"/>
                  <a:pt x="974665" y="3156095"/>
                </a:cubicBezTo>
                <a:cubicBezTo>
                  <a:pt x="969330" y="3156095"/>
                  <a:pt x="964946" y="3151775"/>
                  <a:pt x="964946" y="3146371"/>
                </a:cubicBezTo>
                <a:cubicBezTo>
                  <a:pt x="964946" y="3140969"/>
                  <a:pt x="969266" y="3136584"/>
                  <a:pt x="974665" y="3136584"/>
                </a:cubicBezTo>
                <a:close/>
                <a:moveTo>
                  <a:pt x="733446" y="3136584"/>
                </a:moveTo>
                <a:cubicBezTo>
                  <a:pt x="738781" y="3136584"/>
                  <a:pt x="743165" y="3141033"/>
                  <a:pt x="743165" y="3146371"/>
                </a:cubicBezTo>
                <a:cubicBezTo>
                  <a:pt x="743165" y="3151710"/>
                  <a:pt x="738845" y="3156095"/>
                  <a:pt x="733446" y="3156095"/>
                </a:cubicBezTo>
                <a:cubicBezTo>
                  <a:pt x="728046" y="3156095"/>
                  <a:pt x="723662" y="3151775"/>
                  <a:pt x="723662" y="3146371"/>
                </a:cubicBezTo>
                <a:cubicBezTo>
                  <a:pt x="723662" y="3140969"/>
                  <a:pt x="728046" y="3136584"/>
                  <a:pt x="733446" y="3136584"/>
                </a:cubicBezTo>
                <a:close/>
                <a:moveTo>
                  <a:pt x="492225" y="3136584"/>
                </a:moveTo>
                <a:cubicBezTo>
                  <a:pt x="497561" y="3136584"/>
                  <a:pt x="501945" y="3141033"/>
                  <a:pt x="501945" y="3146371"/>
                </a:cubicBezTo>
                <a:cubicBezTo>
                  <a:pt x="501945" y="3151710"/>
                  <a:pt x="497625" y="3156095"/>
                  <a:pt x="492225" y="3156095"/>
                </a:cubicBezTo>
                <a:cubicBezTo>
                  <a:pt x="486825" y="3156095"/>
                  <a:pt x="482441" y="3151775"/>
                  <a:pt x="482441" y="3146371"/>
                </a:cubicBezTo>
                <a:cubicBezTo>
                  <a:pt x="482441" y="3140969"/>
                  <a:pt x="486825" y="3136584"/>
                  <a:pt x="492225" y="3136584"/>
                </a:cubicBezTo>
                <a:close/>
                <a:moveTo>
                  <a:pt x="251005" y="3136584"/>
                </a:moveTo>
                <a:cubicBezTo>
                  <a:pt x="256405" y="3136584"/>
                  <a:pt x="260789" y="3141033"/>
                  <a:pt x="260789" y="3146371"/>
                </a:cubicBezTo>
                <a:cubicBezTo>
                  <a:pt x="260789" y="3151710"/>
                  <a:pt x="256342" y="3156095"/>
                  <a:pt x="251005" y="3156095"/>
                </a:cubicBezTo>
                <a:cubicBezTo>
                  <a:pt x="245669" y="3156095"/>
                  <a:pt x="241285" y="3151775"/>
                  <a:pt x="241285" y="3146371"/>
                </a:cubicBezTo>
                <a:cubicBezTo>
                  <a:pt x="241285" y="3140969"/>
                  <a:pt x="245605" y="3136584"/>
                  <a:pt x="251005" y="3136584"/>
                </a:cubicBezTo>
                <a:close/>
                <a:moveTo>
                  <a:pt x="9722" y="3136584"/>
                </a:moveTo>
                <a:cubicBezTo>
                  <a:pt x="15122" y="3136584"/>
                  <a:pt x="19506" y="3141033"/>
                  <a:pt x="19506" y="3146371"/>
                </a:cubicBezTo>
                <a:cubicBezTo>
                  <a:pt x="19506" y="3151710"/>
                  <a:pt x="15059" y="3156095"/>
                  <a:pt x="9722" y="3156095"/>
                </a:cubicBezTo>
                <a:cubicBezTo>
                  <a:pt x="4386" y="3156095"/>
                  <a:pt x="2" y="3151775"/>
                  <a:pt x="2" y="3146371"/>
                </a:cubicBezTo>
                <a:cubicBezTo>
                  <a:pt x="2" y="3140969"/>
                  <a:pt x="4322" y="3136584"/>
                  <a:pt x="9722" y="3136584"/>
                </a:cubicBezTo>
                <a:close/>
                <a:moveTo>
                  <a:pt x="13517" y="3029714"/>
                </a:moveTo>
                <a:cubicBezTo>
                  <a:pt x="16499" y="3029714"/>
                  <a:pt x="18916" y="3032133"/>
                  <a:pt x="18916" y="3035116"/>
                </a:cubicBezTo>
                <a:cubicBezTo>
                  <a:pt x="18916" y="3038100"/>
                  <a:pt x="16499" y="3040518"/>
                  <a:pt x="13517" y="3040518"/>
                </a:cubicBezTo>
                <a:cubicBezTo>
                  <a:pt x="10534" y="3040518"/>
                  <a:pt x="8116" y="3038100"/>
                  <a:pt x="8116" y="3035116"/>
                </a:cubicBezTo>
                <a:cubicBezTo>
                  <a:pt x="8116" y="3032133"/>
                  <a:pt x="10534" y="3029714"/>
                  <a:pt x="13517" y="3029714"/>
                </a:cubicBezTo>
                <a:close/>
                <a:moveTo>
                  <a:pt x="9649203" y="2895514"/>
                </a:moveTo>
                <a:cubicBezTo>
                  <a:pt x="9654540" y="2895514"/>
                  <a:pt x="9658923" y="2899836"/>
                  <a:pt x="9658923" y="2905238"/>
                </a:cubicBezTo>
                <a:cubicBezTo>
                  <a:pt x="9658923" y="2910640"/>
                  <a:pt x="9654540" y="2915025"/>
                  <a:pt x="9649203" y="2915025"/>
                </a:cubicBezTo>
                <a:cubicBezTo>
                  <a:pt x="9643866" y="2915025"/>
                  <a:pt x="9639483" y="2910576"/>
                  <a:pt x="9639483" y="2905238"/>
                </a:cubicBezTo>
                <a:cubicBezTo>
                  <a:pt x="9639483" y="2899899"/>
                  <a:pt x="9643803" y="2895514"/>
                  <a:pt x="9649203" y="2895514"/>
                </a:cubicBezTo>
                <a:close/>
                <a:moveTo>
                  <a:pt x="9890432" y="2895512"/>
                </a:moveTo>
                <a:cubicBezTo>
                  <a:pt x="9895768" y="2895512"/>
                  <a:pt x="9900152" y="2899834"/>
                  <a:pt x="9900152" y="2905236"/>
                </a:cubicBezTo>
                <a:cubicBezTo>
                  <a:pt x="9900152" y="2910638"/>
                  <a:pt x="9895832" y="2915023"/>
                  <a:pt x="9890432" y="2915023"/>
                </a:cubicBezTo>
                <a:cubicBezTo>
                  <a:pt x="9885031" y="2915023"/>
                  <a:pt x="9880648" y="2910574"/>
                  <a:pt x="9880648" y="2905236"/>
                </a:cubicBezTo>
                <a:cubicBezTo>
                  <a:pt x="9880648" y="2899897"/>
                  <a:pt x="9885031" y="2895512"/>
                  <a:pt x="9890432" y="2895512"/>
                </a:cubicBezTo>
                <a:close/>
                <a:moveTo>
                  <a:pt x="10131660" y="2895509"/>
                </a:moveTo>
                <a:cubicBezTo>
                  <a:pt x="10137060" y="2895509"/>
                  <a:pt x="10141444" y="2899830"/>
                  <a:pt x="10141444" y="2905233"/>
                </a:cubicBezTo>
                <a:cubicBezTo>
                  <a:pt x="10141444" y="2910635"/>
                  <a:pt x="10136997" y="2915019"/>
                  <a:pt x="10131660" y="2915019"/>
                </a:cubicBezTo>
                <a:cubicBezTo>
                  <a:pt x="10126323" y="2915019"/>
                  <a:pt x="10121940" y="2910570"/>
                  <a:pt x="10121940" y="2905233"/>
                </a:cubicBezTo>
                <a:cubicBezTo>
                  <a:pt x="10121940" y="2899893"/>
                  <a:pt x="10126260" y="2895509"/>
                  <a:pt x="10131660" y="2895509"/>
                </a:cubicBezTo>
                <a:close/>
                <a:moveTo>
                  <a:pt x="10372888" y="2895505"/>
                </a:moveTo>
                <a:cubicBezTo>
                  <a:pt x="10378288" y="2895505"/>
                  <a:pt x="10382673" y="2899827"/>
                  <a:pt x="10382673" y="2905229"/>
                </a:cubicBezTo>
                <a:cubicBezTo>
                  <a:pt x="10382673" y="2910631"/>
                  <a:pt x="10378225" y="2915015"/>
                  <a:pt x="10372888" y="2915015"/>
                </a:cubicBezTo>
                <a:cubicBezTo>
                  <a:pt x="10367552" y="2915015"/>
                  <a:pt x="10363168" y="2910566"/>
                  <a:pt x="10363168" y="2905229"/>
                </a:cubicBezTo>
                <a:cubicBezTo>
                  <a:pt x="10363168" y="2899890"/>
                  <a:pt x="10367488" y="2895505"/>
                  <a:pt x="10372888" y="2895505"/>
                </a:cubicBezTo>
                <a:close/>
                <a:moveTo>
                  <a:pt x="10614116" y="2895501"/>
                </a:moveTo>
                <a:cubicBezTo>
                  <a:pt x="10619516" y="2895501"/>
                  <a:pt x="10623901" y="2899823"/>
                  <a:pt x="10623901" y="2905225"/>
                </a:cubicBezTo>
                <a:cubicBezTo>
                  <a:pt x="10623901" y="2910627"/>
                  <a:pt x="10619454" y="2915012"/>
                  <a:pt x="10614116" y="2915012"/>
                </a:cubicBezTo>
                <a:cubicBezTo>
                  <a:pt x="10608780" y="2915012"/>
                  <a:pt x="10604396" y="2910563"/>
                  <a:pt x="10604396" y="2905225"/>
                </a:cubicBezTo>
                <a:cubicBezTo>
                  <a:pt x="10604396" y="2899886"/>
                  <a:pt x="10608716" y="2895501"/>
                  <a:pt x="10614116" y="2895501"/>
                </a:cubicBezTo>
                <a:close/>
                <a:moveTo>
                  <a:pt x="10855345" y="2895498"/>
                </a:moveTo>
                <a:cubicBezTo>
                  <a:pt x="10860682" y="2895498"/>
                  <a:pt x="10865065" y="2899819"/>
                  <a:pt x="10865065" y="2905222"/>
                </a:cubicBezTo>
                <a:cubicBezTo>
                  <a:pt x="10865065" y="2910624"/>
                  <a:pt x="10860682" y="2915008"/>
                  <a:pt x="10855345" y="2915008"/>
                </a:cubicBezTo>
                <a:cubicBezTo>
                  <a:pt x="10850008" y="2915008"/>
                  <a:pt x="10845625" y="2910559"/>
                  <a:pt x="10845625" y="2905222"/>
                </a:cubicBezTo>
                <a:cubicBezTo>
                  <a:pt x="10845625" y="2899882"/>
                  <a:pt x="10849945" y="2895498"/>
                  <a:pt x="10855345" y="2895498"/>
                </a:cubicBezTo>
                <a:close/>
                <a:moveTo>
                  <a:pt x="11096574" y="2895494"/>
                </a:moveTo>
                <a:cubicBezTo>
                  <a:pt x="11101910" y="2895494"/>
                  <a:pt x="11106294" y="2899816"/>
                  <a:pt x="11106294" y="2905218"/>
                </a:cubicBezTo>
                <a:cubicBezTo>
                  <a:pt x="11106294" y="2910620"/>
                  <a:pt x="11101974" y="2915004"/>
                  <a:pt x="11096574" y="2915004"/>
                </a:cubicBezTo>
                <a:cubicBezTo>
                  <a:pt x="11091174" y="2915004"/>
                  <a:pt x="11086790" y="2910555"/>
                  <a:pt x="11086790" y="2905218"/>
                </a:cubicBezTo>
                <a:cubicBezTo>
                  <a:pt x="11086790" y="2899878"/>
                  <a:pt x="11091174" y="2895494"/>
                  <a:pt x="11096574" y="2895494"/>
                </a:cubicBezTo>
                <a:close/>
                <a:moveTo>
                  <a:pt x="11337802" y="2895490"/>
                </a:moveTo>
                <a:cubicBezTo>
                  <a:pt x="11343202" y="2895490"/>
                  <a:pt x="11347587" y="2899812"/>
                  <a:pt x="11347587" y="2905214"/>
                </a:cubicBezTo>
                <a:cubicBezTo>
                  <a:pt x="11347587" y="2910616"/>
                  <a:pt x="11343139" y="2915001"/>
                  <a:pt x="11337802" y="2915001"/>
                </a:cubicBezTo>
                <a:cubicBezTo>
                  <a:pt x="11332466" y="2915001"/>
                  <a:pt x="11328082" y="2910552"/>
                  <a:pt x="11328082" y="2905214"/>
                </a:cubicBezTo>
                <a:cubicBezTo>
                  <a:pt x="11328082" y="2899875"/>
                  <a:pt x="11332402" y="2895490"/>
                  <a:pt x="11337802" y="2895490"/>
                </a:cubicBezTo>
                <a:close/>
                <a:moveTo>
                  <a:pt x="11579030" y="2895487"/>
                </a:moveTo>
                <a:cubicBezTo>
                  <a:pt x="11584430" y="2895487"/>
                  <a:pt x="11588815" y="2899808"/>
                  <a:pt x="11588815" y="2905211"/>
                </a:cubicBezTo>
                <a:cubicBezTo>
                  <a:pt x="11588815" y="2910612"/>
                  <a:pt x="11584367" y="2914997"/>
                  <a:pt x="11579030" y="2914997"/>
                </a:cubicBezTo>
                <a:cubicBezTo>
                  <a:pt x="11573694" y="2914997"/>
                  <a:pt x="11569310" y="2910548"/>
                  <a:pt x="11569310" y="2905211"/>
                </a:cubicBezTo>
                <a:cubicBezTo>
                  <a:pt x="11569310" y="2899871"/>
                  <a:pt x="11573630" y="2895487"/>
                  <a:pt x="11579030" y="2895487"/>
                </a:cubicBezTo>
                <a:close/>
                <a:moveTo>
                  <a:pt x="11820259" y="2895483"/>
                </a:moveTo>
                <a:cubicBezTo>
                  <a:pt x="11825659" y="2895483"/>
                  <a:pt x="11830043" y="2899805"/>
                  <a:pt x="11830043" y="2905207"/>
                </a:cubicBezTo>
                <a:cubicBezTo>
                  <a:pt x="11830043" y="2910609"/>
                  <a:pt x="11825596" y="2914993"/>
                  <a:pt x="11820259" y="2914993"/>
                </a:cubicBezTo>
                <a:cubicBezTo>
                  <a:pt x="11814922" y="2914993"/>
                  <a:pt x="11810539" y="2910544"/>
                  <a:pt x="11810539" y="2905207"/>
                </a:cubicBezTo>
                <a:cubicBezTo>
                  <a:pt x="11810539" y="2899867"/>
                  <a:pt x="11814859" y="2895483"/>
                  <a:pt x="11820259" y="2895483"/>
                </a:cubicBezTo>
                <a:close/>
                <a:moveTo>
                  <a:pt x="9722" y="2895479"/>
                </a:moveTo>
                <a:cubicBezTo>
                  <a:pt x="15122" y="2895479"/>
                  <a:pt x="19506" y="2899801"/>
                  <a:pt x="19506" y="2905203"/>
                </a:cubicBezTo>
                <a:cubicBezTo>
                  <a:pt x="19506" y="2910605"/>
                  <a:pt x="15059" y="2914990"/>
                  <a:pt x="9722" y="2914990"/>
                </a:cubicBezTo>
                <a:cubicBezTo>
                  <a:pt x="4386" y="2914990"/>
                  <a:pt x="2" y="2910541"/>
                  <a:pt x="2" y="2905203"/>
                </a:cubicBezTo>
                <a:cubicBezTo>
                  <a:pt x="2" y="2899864"/>
                  <a:pt x="4322" y="2895479"/>
                  <a:pt x="9722" y="2895479"/>
                </a:cubicBezTo>
                <a:close/>
                <a:moveTo>
                  <a:pt x="251005" y="2895476"/>
                </a:moveTo>
                <a:cubicBezTo>
                  <a:pt x="256405" y="2895476"/>
                  <a:pt x="260789" y="2899797"/>
                  <a:pt x="260789" y="2905199"/>
                </a:cubicBezTo>
                <a:cubicBezTo>
                  <a:pt x="260789" y="2910601"/>
                  <a:pt x="256342" y="2914986"/>
                  <a:pt x="251005" y="2914986"/>
                </a:cubicBezTo>
                <a:cubicBezTo>
                  <a:pt x="245669" y="2914986"/>
                  <a:pt x="241285" y="2910537"/>
                  <a:pt x="241285" y="2905199"/>
                </a:cubicBezTo>
                <a:cubicBezTo>
                  <a:pt x="241285" y="2899860"/>
                  <a:pt x="245605" y="2895476"/>
                  <a:pt x="251005" y="2895476"/>
                </a:cubicBezTo>
                <a:close/>
                <a:moveTo>
                  <a:pt x="492225" y="2895472"/>
                </a:moveTo>
                <a:cubicBezTo>
                  <a:pt x="497561" y="2895472"/>
                  <a:pt x="501945" y="2899793"/>
                  <a:pt x="501945" y="2905196"/>
                </a:cubicBezTo>
                <a:cubicBezTo>
                  <a:pt x="501945" y="2910598"/>
                  <a:pt x="497625" y="2914982"/>
                  <a:pt x="492225" y="2914982"/>
                </a:cubicBezTo>
                <a:cubicBezTo>
                  <a:pt x="486825" y="2914982"/>
                  <a:pt x="482441" y="2910533"/>
                  <a:pt x="482441" y="2905196"/>
                </a:cubicBezTo>
                <a:cubicBezTo>
                  <a:pt x="482441" y="2899856"/>
                  <a:pt x="486825" y="2895472"/>
                  <a:pt x="492225" y="2895472"/>
                </a:cubicBezTo>
                <a:close/>
                <a:moveTo>
                  <a:pt x="733445" y="2895468"/>
                </a:moveTo>
                <a:cubicBezTo>
                  <a:pt x="738781" y="2895468"/>
                  <a:pt x="743165" y="2899790"/>
                  <a:pt x="743165" y="2905192"/>
                </a:cubicBezTo>
                <a:cubicBezTo>
                  <a:pt x="743165" y="2910594"/>
                  <a:pt x="738845" y="2914978"/>
                  <a:pt x="733445" y="2914978"/>
                </a:cubicBezTo>
                <a:cubicBezTo>
                  <a:pt x="728045" y="2914978"/>
                  <a:pt x="723662" y="2910530"/>
                  <a:pt x="723662" y="2905192"/>
                </a:cubicBezTo>
                <a:cubicBezTo>
                  <a:pt x="723662" y="2899853"/>
                  <a:pt x="728045" y="2895468"/>
                  <a:pt x="733445" y="2895468"/>
                </a:cubicBezTo>
                <a:close/>
                <a:moveTo>
                  <a:pt x="974665" y="2895464"/>
                </a:moveTo>
                <a:cubicBezTo>
                  <a:pt x="980065" y="2895464"/>
                  <a:pt x="984449" y="2899786"/>
                  <a:pt x="984449" y="2905188"/>
                </a:cubicBezTo>
                <a:cubicBezTo>
                  <a:pt x="984449" y="2910590"/>
                  <a:pt x="980002" y="2914975"/>
                  <a:pt x="974665" y="2914975"/>
                </a:cubicBezTo>
                <a:cubicBezTo>
                  <a:pt x="969329" y="2914975"/>
                  <a:pt x="964945" y="2910526"/>
                  <a:pt x="964945" y="2905188"/>
                </a:cubicBezTo>
                <a:cubicBezTo>
                  <a:pt x="964945" y="2899849"/>
                  <a:pt x="969265" y="2895464"/>
                  <a:pt x="974665" y="2895464"/>
                </a:cubicBezTo>
                <a:close/>
                <a:moveTo>
                  <a:pt x="1215885" y="2895461"/>
                </a:moveTo>
                <a:cubicBezTo>
                  <a:pt x="1221285" y="2895461"/>
                  <a:pt x="1225669" y="2899782"/>
                  <a:pt x="1225669" y="2905185"/>
                </a:cubicBezTo>
                <a:cubicBezTo>
                  <a:pt x="1225669" y="2910587"/>
                  <a:pt x="1221222" y="2914971"/>
                  <a:pt x="1215885" y="2914971"/>
                </a:cubicBezTo>
                <a:cubicBezTo>
                  <a:pt x="1210550" y="2914971"/>
                  <a:pt x="1206166" y="2910522"/>
                  <a:pt x="1206166" y="2905185"/>
                </a:cubicBezTo>
                <a:cubicBezTo>
                  <a:pt x="1206166" y="2899845"/>
                  <a:pt x="1210486" y="2895461"/>
                  <a:pt x="1215885" y="2895461"/>
                </a:cubicBezTo>
                <a:close/>
                <a:moveTo>
                  <a:pt x="1457107" y="2895457"/>
                </a:moveTo>
                <a:cubicBezTo>
                  <a:pt x="1462443" y="2895457"/>
                  <a:pt x="1466827" y="2899779"/>
                  <a:pt x="1466827" y="2905181"/>
                </a:cubicBezTo>
                <a:cubicBezTo>
                  <a:pt x="1466827" y="2910583"/>
                  <a:pt x="1462507" y="2914967"/>
                  <a:pt x="1457107" y="2914967"/>
                </a:cubicBezTo>
                <a:cubicBezTo>
                  <a:pt x="1451707" y="2914967"/>
                  <a:pt x="1447323" y="2910518"/>
                  <a:pt x="1447323" y="2905181"/>
                </a:cubicBezTo>
                <a:cubicBezTo>
                  <a:pt x="1447323" y="2899842"/>
                  <a:pt x="1451707" y="2895457"/>
                  <a:pt x="1457107" y="2895457"/>
                </a:cubicBezTo>
                <a:close/>
                <a:moveTo>
                  <a:pt x="1698332" y="2895453"/>
                </a:moveTo>
                <a:cubicBezTo>
                  <a:pt x="1703733" y="2895453"/>
                  <a:pt x="1708117" y="2899775"/>
                  <a:pt x="1708117" y="2905177"/>
                </a:cubicBezTo>
                <a:cubicBezTo>
                  <a:pt x="1708117" y="2910579"/>
                  <a:pt x="1703733" y="2914964"/>
                  <a:pt x="1698332" y="2914964"/>
                </a:cubicBezTo>
                <a:cubicBezTo>
                  <a:pt x="1692930" y="2914964"/>
                  <a:pt x="1688547" y="2910515"/>
                  <a:pt x="1688547" y="2905177"/>
                </a:cubicBezTo>
                <a:cubicBezTo>
                  <a:pt x="1688547" y="2899838"/>
                  <a:pt x="1692930" y="2895453"/>
                  <a:pt x="1698332" y="2895453"/>
                </a:cubicBezTo>
                <a:close/>
                <a:moveTo>
                  <a:pt x="1939580" y="2895450"/>
                </a:moveTo>
                <a:cubicBezTo>
                  <a:pt x="1944980" y="2895450"/>
                  <a:pt x="1949365" y="2899771"/>
                  <a:pt x="1949365" y="2905174"/>
                </a:cubicBezTo>
                <a:cubicBezTo>
                  <a:pt x="1949365" y="2910576"/>
                  <a:pt x="1944920" y="2914960"/>
                  <a:pt x="1939580" y="2914960"/>
                </a:cubicBezTo>
                <a:cubicBezTo>
                  <a:pt x="1934245" y="2914960"/>
                  <a:pt x="1929860" y="2910511"/>
                  <a:pt x="1929860" y="2905174"/>
                </a:cubicBezTo>
                <a:cubicBezTo>
                  <a:pt x="1929860" y="2899834"/>
                  <a:pt x="1934181" y="2895450"/>
                  <a:pt x="1939580" y="2895450"/>
                </a:cubicBezTo>
                <a:close/>
                <a:moveTo>
                  <a:pt x="2180788" y="2895446"/>
                </a:moveTo>
                <a:cubicBezTo>
                  <a:pt x="2186189" y="2895446"/>
                  <a:pt x="2190580" y="2899768"/>
                  <a:pt x="2190580" y="2905170"/>
                </a:cubicBezTo>
                <a:cubicBezTo>
                  <a:pt x="2190580" y="2910572"/>
                  <a:pt x="2186136" y="2914956"/>
                  <a:pt x="2180788" y="2914956"/>
                </a:cubicBezTo>
                <a:cubicBezTo>
                  <a:pt x="2175475" y="2914956"/>
                  <a:pt x="2171083" y="2910507"/>
                  <a:pt x="2171083" y="2905170"/>
                </a:cubicBezTo>
                <a:cubicBezTo>
                  <a:pt x="2171083" y="2899830"/>
                  <a:pt x="2175412" y="2895446"/>
                  <a:pt x="2180788" y="2895446"/>
                </a:cubicBezTo>
                <a:close/>
                <a:moveTo>
                  <a:pt x="2422037" y="2895442"/>
                </a:moveTo>
                <a:cubicBezTo>
                  <a:pt x="2427371" y="2895442"/>
                  <a:pt x="2431753" y="2899764"/>
                  <a:pt x="2431753" y="2905166"/>
                </a:cubicBezTo>
                <a:cubicBezTo>
                  <a:pt x="2431753" y="2910568"/>
                  <a:pt x="2427435" y="2914953"/>
                  <a:pt x="2422037" y="2914953"/>
                </a:cubicBezTo>
                <a:cubicBezTo>
                  <a:pt x="2416639" y="2914953"/>
                  <a:pt x="2412257" y="2910504"/>
                  <a:pt x="2412257" y="2905166"/>
                </a:cubicBezTo>
                <a:cubicBezTo>
                  <a:pt x="2412257" y="2899827"/>
                  <a:pt x="2416639" y="2895442"/>
                  <a:pt x="2422037" y="2895442"/>
                </a:cubicBezTo>
                <a:close/>
                <a:moveTo>
                  <a:pt x="2663275" y="2895439"/>
                </a:moveTo>
                <a:cubicBezTo>
                  <a:pt x="2668611" y="2895439"/>
                  <a:pt x="2672998" y="2899760"/>
                  <a:pt x="2672998" y="2905163"/>
                </a:cubicBezTo>
                <a:cubicBezTo>
                  <a:pt x="2672998" y="2910564"/>
                  <a:pt x="2668675" y="2914949"/>
                  <a:pt x="2663275" y="2914949"/>
                </a:cubicBezTo>
                <a:cubicBezTo>
                  <a:pt x="2657875" y="2914949"/>
                  <a:pt x="2653492" y="2910500"/>
                  <a:pt x="2653492" y="2905163"/>
                </a:cubicBezTo>
                <a:cubicBezTo>
                  <a:pt x="2653492" y="2899823"/>
                  <a:pt x="2657875" y="2895439"/>
                  <a:pt x="2663275" y="2895439"/>
                </a:cubicBezTo>
                <a:close/>
                <a:moveTo>
                  <a:pt x="2904572" y="2895435"/>
                </a:moveTo>
                <a:cubicBezTo>
                  <a:pt x="2909972" y="2895435"/>
                  <a:pt x="2914355" y="2899757"/>
                  <a:pt x="2914355" y="2905159"/>
                </a:cubicBezTo>
                <a:cubicBezTo>
                  <a:pt x="2914355" y="2910561"/>
                  <a:pt x="2909972" y="2914945"/>
                  <a:pt x="2904572" y="2914945"/>
                </a:cubicBezTo>
                <a:cubicBezTo>
                  <a:pt x="2899174" y="2914945"/>
                  <a:pt x="2894790" y="2910496"/>
                  <a:pt x="2894790" y="2905159"/>
                </a:cubicBezTo>
                <a:cubicBezTo>
                  <a:pt x="2894790" y="2899819"/>
                  <a:pt x="2899174" y="2895435"/>
                  <a:pt x="2904572" y="2895435"/>
                </a:cubicBezTo>
                <a:close/>
                <a:moveTo>
                  <a:pt x="3145751" y="2895431"/>
                </a:moveTo>
                <a:cubicBezTo>
                  <a:pt x="3151149" y="2895431"/>
                  <a:pt x="3155532" y="2899753"/>
                  <a:pt x="3155532" y="2905155"/>
                </a:cubicBezTo>
                <a:cubicBezTo>
                  <a:pt x="3155532" y="2910557"/>
                  <a:pt x="3151086" y="2914942"/>
                  <a:pt x="3145751" y="2914942"/>
                </a:cubicBezTo>
                <a:cubicBezTo>
                  <a:pt x="3140415" y="2914942"/>
                  <a:pt x="3136032" y="2910493"/>
                  <a:pt x="3136032" y="2905155"/>
                </a:cubicBezTo>
                <a:cubicBezTo>
                  <a:pt x="3136032" y="2899816"/>
                  <a:pt x="3140351" y="2895431"/>
                  <a:pt x="3145751" y="2895431"/>
                </a:cubicBezTo>
                <a:close/>
                <a:moveTo>
                  <a:pt x="3386958" y="2895427"/>
                </a:moveTo>
                <a:cubicBezTo>
                  <a:pt x="3392358" y="2895427"/>
                  <a:pt x="3396743" y="2899749"/>
                  <a:pt x="3396743" y="2905151"/>
                </a:cubicBezTo>
                <a:cubicBezTo>
                  <a:pt x="3396743" y="2910553"/>
                  <a:pt x="3392296" y="2914938"/>
                  <a:pt x="3386958" y="2914938"/>
                </a:cubicBezTo>
                <a:cubicBezTo>
                  <a:pt x="3381621" y="2914938"/>
                  <a:pt x="3377235" y="2910489"/>
                  <a:pt x="3377235" y="2905151"/>
                </a:cubicBezTo>
                <a:cubicBezTo>
                  <a:pt x="3377235" y="2899812"/>
                  <a:pt x="3381556" y="2895427"/>
                  <a:pt x="3386958" y="2895427"/>
                </a:cubicBezTo>
                <a:close/>
                <a:moveTo>
                  <a:pt x="3628212" y="2895424"/>
                </a:moveTo>
                <a:cubicBezTo>
                  <a:pt x="3633528" y="2895424"/>
                  <a:pt x="3637936" y="2899745"/>
                  <a:pt x="3637936" y="2905148"/>
                </a:cubicBezTo>
                <a:cubicBezTo>
                  <a:pt x="3637936" y="2910550"/>
                  <a:pt x="3633592" y="2914934"/>
                  <a:pt x="3628212" y="2914934"/>
                </a:cubicBezTo>
                <a:cubicBezTo>
                  <a:pt x="3622814" y="2914934"/>
                  <a:pt x="3618430" y="2910485"/>
                  <a:pt x="3618430" y="2905148"/>
                </a:cubicBezTo>
                <a:cubicBezTo>
                  <a:pt x="3618430" y="2899808"/>
                  <a:pt x="3622814" y="2895424"/>
                  <a:pt x="3628212" y="2895424"/>
                </a:cubicBezTo>
                <a:close/>
                <a:moveTo>
                  <a:pt x="3869430" y="2895420"/>
                </a:moveTo>
                <a:cubicBezTo>
                  <a:pt x="3874763" y="2895420"/>
                  <a:pt x="3879149" y="2899742"/>
                  <a:pt x="3879149" y="2905144"/>
                </a:cubicBezTo>
                <a:cubicBezTo>
                  <a:pt x="3879149" y="2910546"/>
                  <a:pt x="3874828" y="2914930"/>
                  <a:pt x="3869430" y="2914930"/>
                </a:cubicBezTo>
                <a:cubicBezTo>
                  <a:pt x="3864030" y="2914930"/>
                  <a:pt x="3859647" y="2910481"/>
                  <a:pt x="3859647" y="2905144"/>
                </a:cubicBezTo>
                <a:cubicBezTo>
                  <a:pt x="3859647" y="2899805"/>
                  <a:pt x="3864030" y="2895420"/>
                  <a:pt x="3869430" y="2895420"/>
                </a:cubicBezTo>
                <a:close/>
                <a:moveTo>
                  <a:pt x="4110581" y="2895416"/>
                </a:moveTo>
                <a:cubicBezTo>
                  <a:pt x="4115984" y="2895416"/>
                  <a:pt x="4120362" y="2899738"/>
                  <a:pt x="4120362" y="2905140"/>
                </a:cubicBezTo>
                <a:cubicBezTo>
                  <a:pt x="4120362" y="2910542"/>
                  <a:pt x="4115984" y="2914927"/>
                  <a:pt x="4110581" y="2914927"/>
                </a:cubicBezTo>
                <a:cubicBezTo>
                  <a:pt x="4105180" y="2914927"/>
                  <a:pt x="4100799" y="2910478"/>
                  <a:pt x="4100799" y="2905140"/>
                </a:cubicBezTo>
                <a:cubicBezTo>
                  <a:pt x="4100799" y="2899801"/>
                  <a:pt x="4105180" y="2895416"/>
                  <a:pt x="4110581" y="2895416"/>
                </a:cubicBezTo>
                <a:close/>
                <a:moveTo>
                  <a:pt x="4351806" y="2895413"/>
                </a:moveTo>
                <a:cubicBezTo>
                  <a:pt x="4357195" y="2895413"/>
                  <a:pt x="4361580" y="2899734"/>
                  <a:pt x="4361580" y="2905137"/>
                </a:cubicBezTo>
                <a:cubicBezTo>
                  <a:pt x="4361580" y="2910539"/>
                  <a:pt x="4357195" y="2914923"/>
                  <a:pt x="4351806" y="2914923"/>
                </a:cubicBezTo>
                <a:cubicBezTo>
                  <a:pt x="4346397" y="2914923"/>
                  <a:pt x="4342006" y="2910474"/>
                  <a:pt x="4342006" y="2905137"/>
                </a:cubicBezTo>
                <a:cubicBezTo>
                  <a:pt x="4342006" y="2899797"/>
                  <a:pt x="4346397" y="2895413"/>
                  <a:pt x="4351806" y="2895413"/>
                </a:cubicBezTo>
                <a:close/>
                <a:moveTo>
                  <a:pt x="4593019" y="2895409"/>
                </a:moveTo>
                <a:cubicBezTo>
                  <a:pt x="4598416" y="2895409"/>
                  <a:pt x="4602795" y="2899731"/>
                  <a:pt x="4602795" y="2905133"/>
                </a:cubicBezTo>
                <a:cubicBezTo>
                  <a:pt x="4602795" y="2910535"/>
                  <a:pt x="4598353" y="2914919"/>
                  <a:pt x="4593019" y="2914919"/>
                </a:cubicBezTo>
                <a:cubicBezTo>
                  <a:pt x="4587686" y="2914919"/>
                  <a:pt x="4583304" y="2910470"/>
                  <a:pt x="4583304" y="2905133"/>
                </a:cubicBezTo>
                <a:cubicBezTo>
                  <a:pt x="4583304" y="2899793"/>
                  <a:pt x="4587622" y="2895409"/>
                  <a:pt x="4593019" y="2895409"/>
                </a:cubicBezTo>
                <a:close/>
                <a:moveTo>
                  <a:pt x="4834252" y="2895405"/>
                </a:moveTo>
                <a:cubicBezTo>
                  <a:pt x="4839658" y="2895405"/>
                  <a:pt x="4844040" y="2899727"/>
                  <a:pt x="4844040" y="2905129"/>
                </a:cubicBezTo>
                <a:cubicBezTo>
                  <a:pt x="4844040" y="2910531"/>
                  <a:pt x="4839595" y="2914916"/>
                  <a:pt x="4834252" y="2914916"/>
                </a:cubicBezTo>
                <a:cubicBezTo>
                  <a:pt x="4828915" y="2914916"/>
                  <a:pt x="4824534" y="2910467"/>
                  <a:pt x="4824534" y="2905129"/>
                </a:cubicBezTo>
                <a:cubicBezTo>
                  <a:pt x="4824534" y="2899790"/>
                  <a:pt x="4828851" y="2895405"/>
                  <a:pt x="4834252" y="2895405"/>
                </a:cubicBezTo>
                <a:close/>
                <a:moveTo>
                  <a:pt x="5075485" y="2895402"/>
                </a:moveTo>
                <a:cubicBezTo>
                  <a:pt x="5080819" y="2895402"/>
                  <a:pt x="5085202" y="2899723"/>
                  <a:pt x="5085202" y="2905126"/>
                </a:cubicBezTo>
                <a:cubicBezTo>
                  <a:pt x="5085202" y="2910527"/>
                  <a:pt x="5080883" y="2914912"/>
                  <a:pt x="5075485" y="2914912"/>
                </a:cubicBezTo>
                <a:cubicBezTo>
                  <a:pt x="5070087" y="2914912"/>
                  <a:pt x="5065705" y="2910463"/>
                  <a:pt x="5065705" y="2905126"/>
                </a:cubicBezTo>
                <a:cubicBezTo>
                  <a:pt x="5065705" y="2899786"/>
                  <a:pt x="5070087" y="2895402"/>
                  <a:pt x="5075485" y="2895402"/>
                </a:cubicBezTo>
                <a:close/>
                <a:moveTo>
                  <a:pt x="5316710" y="2895398"/>
                </a:moveTo>
                <a:cubicBezTo>
                  <a:pt x="5322044" y="2895398"/>
                  <a:pt x="5326429" y="2899720"/>
                  <a:pt x="5326429" y="2905122"/>
                </a:cubicBezTo>
                <a:cubicBezTo>
                  <a:pt x="5326429" y="2910524"/>
                  <a:pt x="5322105" y="2914908"/>
                  <a:pt x="5316710" y="2914908"/>
                </a:cubicBezTo>
                <a:cubicBezTo>
                  <a:pt x="5311314" y="2914908"/>
                  <a:pt x="5306924" y="2910459"/>
                  <a:pt x="5306924" y="2905122"/>
                </a:cubicBezTo>
                <a:cubicBezTo>
                  <a:pt x="5306924" y="2899782"/>
                  <a:pt x="5311314" y="2895398"/>
                  <a:pt x="5316710" y="2895398"/>
                </a:cubicBezTo>
                <a:close/>
                <a:moveTo>
                  <a:pt x="5557991" y="2895394"/>
                </a:moveTo>
                <a:cubicBezTo>
                  <a:pt x="5563391" y="2895394"/>
                  <a:pt x="5567774" y="2899716"/>
                  <a:pt x="5567774" y="2905118"/>
                </a:cubicBezTo>
                <a:cubicBezTo>
                  <a:pt x="5567774" y="2910520"/>
                  <a:pt x="5563391" y="2914905"/>
                  <a:pt x="5557991" y="2914905"/>
                </a:cubicBezTo>
                <a:cubicBezTo>
                  <a:pt x="5552592" y="2914905"/>
                  <a:pt x="5548208" y="2910456"/>
                  <a:pt x="5548208" y="2905118"/>
                </a:cubicBezTo>
                <a:cubicBezTo>
                  <a:pt x="5548208" y="2899779"/>
                  <a:pt x="5552592" y="2895394"/>
                  <a:pt x="5557991" y="2895394"/>
                </a:cubicBezTo>
                <a:close/>
                <a:moveTo>
                  <a:pt x="5799205" y="2895391"/>
                </a:moveTo>
                <a:cubicBezTo>
                  <a:pt x="5804606" y="2895391"/>
                  <a:pt x="5808989" y="2899712"/>
                  <a:pt x="5808989" y="2905114"/>
                </a:cubicBezTo>
                <a:cubicBezTo>
                  <a:pt x="5808989" y="2910516"/>
                  <a:pt x="5804542" y="2914901"/>
                  <a:pt x="5799205" y="2914901"/>
                </a:cubicBezTo>
                <a:cubicBezTo>
                  <a:pt x="5793870" y="2914901"/>
                  <a:pt x="5789486" y="2910452"/>
                  <a:pt x="5789486" y="2905114"/>
                </a:cubicBezTo>
                <a:cubicBezTo>
                  <a:pt x="5789486" y="2899775"/>
                  <a:pt x="5793806" y="2895391"/>
                  <a:pt x="5799205" y="2895391"/>
                </a:cubicBezTo>
                <a:close/>
                <a:moveTo>
                  <a:pt x="6040432" y="2895387"/>
                </a:moveTo>
                <a:cubicBezTo>
                  <a:pt x="6045832" y="2895387"/>
                  <a:pt x="6050216" y="2899709"/>
                  <a:pt x="6050216" y="2905111"/>
                </a:cubicBezTo>
                <a:cubicBezTo>
                  <a:pt x="6050216" y="2910513"/>
                  <a:pt x="6045769" y="2914897"/>
                  <a:pt x="6040432" y="2914897"/>
                </a:cubicBezTo>
                <a:cubicBezTo>
                  <a:pt x="6035095" y="2914897"/>
                  <a:pt x="6030712" y="2910448"/>
                  <a:pt x="6030712" y="2905111"/>
                </a:cubicBezTo>
                <a:cubicBezTo>
                  <a:pt x="6030712" y="2899771"/>
                  <a:pt x="6035032" y="2895387"/>
                  <a:pt x="6040432" y="2895387"/>
                </a:cubicBezTo>
                <a:close/>
                <a:moveTo>
                  <a:pt x="6281661" y="2895383"/>
                </a:moveTo>
                <a:cubicBezTo>
                  <a:pt x="6286997" y="2895383"/>
                  <a:pt x="6291381" y="2899705"/>
                  <a:pt x="6291381" y="2905107"/>
                </a:cubicBezTo>
                <a:cubicBezTo>
                  <a:pt x="6291381" y="2910509"/>
                  <a:pt x="6287061" y="2914893"/>
                  <a:pt x="6281661" y="2914893"/>
                </a:cubicBezTo>
                <a:cubicBezTo>
                  <a:pt x="6276261" y="2914893"/>
                  <a:pt x="6271877" y="2910445"/>
                  <a:pt x="6271877" y="2905107"/>
                </a:cubicBezTo>
                <a:cubicBezTo>
                  <a:pt x="6271877" y="2899768"/>
                  <a:pt x="6276261" y="2895383"/>
                  <a:pt x="6281661" y="2895383"/>
                </a:cubicBezTo>
                <a:close/>
                <a:moveTo>
                  <a:pt x="6522889" y="2895379"/>
                </a:moveTo>
                <a:cubicBezTo>
                  <a:pt x="6528225" y="2895379"/>
                  <a:pt x="6532610" y="2899701"/>
                  <a:pt x="6532610" y="2905103"/>
                </a:cubicBezTo>
                <a:cubicBezTo>
                  <a:pt x="6532610" y="2910505"/>
                  <a:pt x="6528289" y="2914890"/>
                  <a:pt x="6522889" y="2914890"/>
                </a:cubicBezTo>
                <a:cubicBezTo>
                  <a:pt x="6517489" y="2914890"/>
                  <a:pt x="6513105" y="2910441"/>
                  <a:pt x="6513105" y="2905103"/>
                </a:cubicBezTo>
                <a:cubicBezTo>
                  <a:pt x="6513105" y="2899764"/>
                  <a:pt x="6517489" y="2895379"/>
                  <a:pt x="6522889" y="2895379"/>
                </a:cubicBezTo>
                <a:close/>
                <a:moveTo>
                  <a:pt x="6764118" y="2895376"/>
                </a:moveTo>
                <a:cubicBezTo>
                  <a:pt x="6769518" y="2895376"/>
                  <a:pt x="6773902" y="2899697"/>
                  <a:pt x="6773902" y="2905100"/>
                </a:cubicBezTo>
                <a:cubicBezTo>
                  <a:pt x="6773902" y="2910502"/>
                  <a:pt x="6769518" y="2914886"/>
                  <a:pt x="6764118" y="2914886"/>
                </a:cubicBezTo>
                <a:cubicBezTo>
                  <a:pt x="6758718" y="2914886"/>
                  <a:pt x="6754335" y="2910437"/>
                  <a:pt x="6754335" y="2905100"/>
                </a:cubicBezTo>
                <a:cubicBezTo>
                  <a:pt x="6754335" y="2899760"/>
                  <a:pt x="6758718" y="2895376"/>
                  <a:pt x="6764118" y="2895376"/>
                </a:cubicBezTo>
                <a:close/>
                <a:moveTo>
                  <a:pt x="7005346" y="2895372"/>
                </a:moveTo>
                <a:cubicBezTo>
                  <a:pt x="7010746" y="2895372"/>
                  <a:pt x="7015130" y="2899694"/>
                  <a:pt x="7015130" y="2905096"/>
                </a:cubicBezTo>
                <a:cubicBezTo>
                  <a:pt x="7015130" y="2910498"/>
                  <a:pt x="7010683" y="2914882"/>
                  <a:pt x="7005346" y="2914882"/>
                </a:cubicBezTo>
                <a:cubicBezTo>
                  <a:pt x="7000009" y="2914882"/>
                  <a:pt x="6995626" y="2910433"/>
                  <a:pt x="6995626" y="2905096"/>
                </a:cubicBezTo>
                <a:cubicBezTo>
                  <a:pt x="6995626" y="2899757"/>
                  <a:pt x="6999946" y="2895372"/>
                  <a:pt x="7005346" y="2895372"/>
                </a:cubicBezTo>
                <a:close/>
                <a:moveTo>
                  <a:pt x="7246575" y="2895368"/>
                </a:moveTo>
                <a:cubicBezTo>
                  <a:pt x="7251975" y="2895368"/>
                  <a:pt x="7256359" y="2899690"/>
                  <a:pt x="7256359" y="2905092"/>
                </a:cubicBezTo>
                <a:cubicBezTo>
                  <a:pt x="7256359" y="2910494"/>
                  <a:pt x="7251912" y="2914879"/>
                  <a:pt x="7246575" y="2914879"/>
                </a:cubicBezTo>
                <a:cubicBezTo>
                  <a:pt x="7241238" y="2914879"/>
                  <a:pt x="7236855" y="2910430"/>
                  <a:pt x="7236855" y="2905092"/>
                </a:cubicBezTo>
                <a:cubicBezTo>
                  <a:pt x="7236855" y="2899753"/>
                  <a:pt x="7241175" y="2895368"/>
                  <a:pt x="7246575" y="2895368"/>
                </a:cubicBezTo>
                <a:close/>
                <a:moveTo>
                  <a:pt x="7487803" y="2895365"/>
                </a:moveTo>
                <a:cubicBezTo>
                  <a:pt x="7493139" y="2895365"/>
                  <a:pt x="7497524" y="2899686"/>
                  <a:pt x="7497524" y="2905089"/>
                </a:cubicBezTo>
                <a:cubicBezTo>
                  <a:pt x="7497524" y="2910491"/>
                  <a:pt x="7493203" y="2914875"/>
                  <a:pt x="7487803" y="2914875"/>
                </a:cubicBezTo>
                <a:cubicBezTo>
                  <a:pt x="7482403" y="2914875"/>
                  <a:pt x="7478019" y="2910426"/>
                  <a:pt x="7478019" y="2905089"/>
                </a:cubicBezTo>
                <a:cubicBezTo>
                  <a:pt x="7478019" y="2899749"/>
                  <a:pt x="7482403" y="2895365"/>
                  <a:pt x="7487803" y="2895365"/>
                </a:cubicBezTo>
                <a:close/>
                <a:moveTo>
                  <a:pt x="7729032" y="2895361"/>
                </a:moveTo>
                <a:cubicBezTo>
                  <a:pt x="7734369" y="2895361"/>
                  <a:pt x="7738753" y="2899683"/>
                  <a:pt x="7738753" y="2905085"/>
                </a:cubicBezTo>
                <a:cubicBezTo>
                  <a:pt x="7738753" y="2910487"/>
                  <a:pt x="7734432" y="2914871"/>
                  <a:pt x="7729032" y="2914871"/>
                </a:cubicBezTo>
                <a:cubicBezTo>
                  <a:pt x="7723632" y="2914871"/>
                  <a:pt x="7719249" y="2910422"/>
                  <a:pt x="7719249" y="2905085"/>
                </a:cubicBezTo>
                <a:cubicBezTo>
                  <a:pt x="7719249" y="2899745"/>
                  <a:pt x="7723632" y="2895361"/>
                  <a:pt x="7729032" y="2895361"/>
                </a:cubicBezTo>
                <a:close/>
                <a:moveTo>
                  <a:pt x="7970260" y="2895357"/>
                </a:moveTo>
                <a:cubicBezTo>
                  <a:pt x="7975661" y="2895357"/>
                  <a:pt x="7980044" y="2899679"/>
                  <a:pt x="7980044" y="2905081"/>
                </a:cubicBezTo>
                <a:cubicBezTo>
                  <a:pt x="7980044" y="2910483"/>
                  <a:pt x="7975661" y="2914868"/>
                  <a:pt x="7970260" y="2914868"/>
                </a:cubicBezTo>
                <a:cubicBezTo>
                  <a:pt x="7964860" y="2914868"/>
                  <a:pt x="7960477" y="2910419"/>
                  <a:pt x="7960477" y="2905081"/>
                </a:cubicBezTo>
                <a:cubicBezTo>
                  <a:pt x="7960477" y="2899742"/>
                  <a:pt x="7964860" y="2895357"/>
                  <a:pt x="7970260" y="2895357"/>
                </a:cubicBezTo>
                <a:close/>
                <a:moveTo>
                  <a:pt x="8211553" y="2895354"/>
                </a:moveTo>
                <a:cubicBezTo>
                  <a:pt x="8216889" y="2895354"/>
                  <a:pt x="8221273" y="2899675"/>
                  <a:pt x="8221273" y="2905078"/>
                </a:cubicBezTo>
                <a:cubicBezTo>
                  <a:pt x="8221273" y="2910479"/>
                  <a:pt x="8216953" y="2914864"/>
                  <a:pt x="8211553" y="2914864"/>
                </a:cubicBezTo>
                <a:cubicBezTo>
                  <a:pt x="8206152" y="2914864"/>
                  <a:pt x="8201769" y="2910415"/>
                  <a:pt x="8201769" y="2905078"/>
                </a:cubicBezTo>
                <a:cubicBezTo>
                  <a:pt x="8201769" y="2899738"/>
                  <a:pt x="8206152" y="2895354"/>
                  <a:pt x="8211553" y="2895354"/>
                </a:cubicBezTo>
                <a:close/>
                <a:moveTo>
                  <a:pt x="8452781" y="2895350"/>
                </a:moveTo>
                <a:cubicBezTo>
                  <a:pt x="8458181" y="2895350"/>
                  <a:pt x="8462566" y="2899672"/>
                  <a:pt x="8462566" y="2905074"/>
                </a:cubicBezTo>
                <a:cubicBezTo>
                  <a:pt x="8462566" y="2910476"/>
                  <a:pt x="8458118" y="2914860"/>
                  <a:pt x="8452781" y="2914860"/>
                </a:cubicBezTo>
                <a:cubicBezTo>
                  <a:pt x="8447445" y="2914860"/>
                  <a:pt x="8443061" y="2910411"/>
                  <a:pt x="8443061" y="2905074"/>
                </a:cubicBezTo>
                <a:cubicBezTo>
                  <a:pt x="8443061" y="2899734"/>
                  <a:pt x="8447381" y="2895350"/>
                  <a:pt x="8452781" y="2895350"/>
                </a:cubicBezTo>
                <a:close/>
                <a:moveTo>
                  <a:pt x="8694009" y="2895346"/>
                </a:moveTo>
                <a:cubicBezTo>
                  <a:pt x="8699346" y="2895346"/>
                  <a:pt x="8703730" y="2899668"/>
                  <a:pt x="8703730" y="2905070"/>
                </a:cubicBezTo>
                <a:cubicBezTo>
                  <a:pt x="8703730" y="2910472"/>
                  <a:pt x="8699346" y="2914857"/>
                  <a:pt x="8694009" y="2914857"/>
                </a:cubicBezTo>
                <a:cubicBezTo>
                  <a:pt x="8688673" y="2914857"/>
                  <a:pt x="8684289" y="2910408"/>
                  <a:pt x="8684289" y="2905070"/>
                </a:cubicBezTo>
                <a:cubicBezTo>
                  <a:pt x="8684289" y="2899731"/>
                  <a:pt x="8688609" y="2895346"/>
                  <a:pt x="8694009" y="2895346"/>
                </a:cubicBezTo>
                <a:close/>
                <a:moveTo>
                  <a:pt x="8935237" y="2895343"/>
                </a:moveTo>
                <a:cubicBezTo>
                  <a:pt x="8940574" y="2895343"/>
                  <a:pt x="8944958" y="2899664"/>
                  <a:pt x="8944958" y="2905066"/>
                </a:cubicBezTo>
                <a:cubicBezTo>
                  <a:pt x="8944958" y="2910468"/>
                  <a:pt x="8940638" y="2914853"/>
                  <a:pt x="8935237" y="2914853"/>
                </a:cubicBezTo>
                <a:cubicBezTo>
                  <a:pt x="8929837" y="2914853"/>
                  <a:pt x="8925454" y="2910404"/>
                  <a:pt x="8925454" y="2905066"/>
                </a:cubicBezTo>
                <a:cubicBezTo>
                  <a:pt x="8925454" y="2899727"/>
                  <a:pt x="8929837" y="2895343"/>
                  <a:pt x="8935237" y="2895343"/>
                </a:cubicBezTo>
                <a:close/>
                <a:moveTo>
                  <a:pt x="9176467" y="2895339"/>
                </a:moveTo>
                <a:cubicBezTo>
                  <a:pt x="9181803" y="2895339"/>
                  <a:pt x="9186187" y="2899661"/>
                  <a:pt x="9186187" y="2905063"/>
                </a:cubicBezTo>
                <a:cubicBezTo>
                  <a:pt x="9186187" y="2910465"/>
                  <a:pt x="9181867" y="2914849"/>
                  <a:pt x="9176467" y="2914849"/>
                </a:cubicBezTo>
                <a:cubicBezTo>
                  <a:pt x="9171066" y="2914849"/>
                  <a:pt x="9166683" y="2910400"/>
                  <a:pt x="9166683" y="2905063"/>
                </a:cubicBezTo>
                <a:cubicBezTo>
                  <a:pt x="9166683" y="2899723"/>
                  <a:pt x="9171066" y="2895339"/>
                  <a:pt x="9176467" y="2895339"/>
                </a:cubicBezTo>
                <a:close/>
                <a:moveTo>
                  <a:pt x="9417695" y="2895335"/>
                </a:moveTo>
                <a:cubicBezTo>
                  <a:pt x="9423031" y="2895335"/>
                  <a:pt x="9427416" y="2899657"/>
                  <a:pt x="9427416" y="2905059"/>
                </a:cubicBezTo>
                <a:cubicBezTo>
                  <a:pt x="9427416" y="2910461"/>
                  <a:pt x="9423095" y="2914845"/>
                  <a:pt x="9417695" y="2914845"/>
                </a:cubicBezTo>
                <a:cubicBezTo>
                  <a:pt x="9412295" y="2914845"/>
                  <a:pt x="9407911" y="2910397"/>
                  <a:pt x="9407911" y="2905059"/>
                </a:cubicBezTo>
                <a:cubicBezTo>
                  <a:pt x="9407911" y="2899720"/>
                  <a:pt x="9412295" y="2895335"/>
                  <a:pt x="9417695" y="2895335"/>
                </a:cubicBezTo>
                <a:close/>
                <a:moveTo>
                  <a:pt x="9649203" y="2654245"/>
                </a:moveTo>
                <a:cubicBezTo>
                  <a:pt x="9654540" y="2654245"/>
                  <a:pt x="9658923" y="2658701"/>
                  <a:pt x="9658923" y="2664040"/>
                </a:cubicBezTo>
                <a:cubicBezTo>
                  <a:pt x="9658923" y="2669378"/>
                  <a:pt x="9654540" y="2673789"/>
                  <a:pt x="9649203" y="2673789"/>
                </a:cubicBezTo>
                <a:cubicBezTo>
                  <a:pt x="9643866" y="2673789"/>
                  <a:pt x="9639483" y="2669441"/>
                  <a:pt x="9639483" y="2664040"/>
                </a:cubicBezTo>
                <a:cubicBezTo>
                  <a:pt x="9639483" y="2658634"/>
                  <a:pt x="9643803" y="2654245"/>
                  <a:pt x="9649203" y="2654245"/>
                </a:cubicBezTo>
                <a:close/>
                <a:moveTo>
                  <a:pt x="9890432" y="2654242"/>
                </a:moveTo>
                <a:cubicBezTo>
                  <a:pt x="9895768" y="2654242"/>
                  <a:pt x="9900152" y="2658696"/>
                  <a:pt x="9900152" y="2664035"/>
                </a:cubicBezTo>
                <a:cubicBezTo>
                  <a:pt x="9900152" y="2669373"/>
                  <a:pt x="9895832" y="2673789"/>
                  <a:pt x="9890432" y="2673789"/>
                </a:cubicBezTo>
                <a:cubicBezTo>
                  <a:pt x="9885031" y="2673789"/>
                  <a:pt x="9880648" y="2669441"/>
                  <a:pt x="9880648" y="2664035"/>
                </a:cubicBezTo>
                <a:cubicBezTo>
                  <a:pt x="9880648" y="2658634"/>
                  <a:pt x="9885031" y="2654242"/>
                  <a:pt x="9890432" y="2654242"/>
                </a:cubicBezTo>
                <a:close/>
                <a:moveTo>
                  <a:pt x="10131660" y="2654237"/>
                </a:moveTo>
                <a:cubicBezTo>
                  <a:pt x="10137060" y="2654237"/>
                  <a:pt x="10141444" y="2658692"/>
                  <a:pt x="10141444" y="2664031"/>
                </a:cubicBezTo>
                <a:cubicBezTo>
                  <a:pt x="10141444" y="2669368"/>
                  <a:pt x="10136997" y="2673784"/>
                  <a:pt x="10131660" y="2673784"/>
                </a:cubicBezTo>
                <a:cubicBezTo>
                  <a:pt x="10126323" y="2673784"/>
                  <a:pt x="10121940" y="2669435"/>
                  <a:pt x="10121940" y="2664031"/>
                </a:cubicBezTo>
                <a:cubicBezTo>
                  <a:pt x="10121940" y="2658629"/>
                  <a:pt x="10126260" y="2654237"/>
                  <a:pt x="10131660" y="2654237"/>
                </a:cubicBezTo>
                <a:close/>
                <a:moveTo>
                  <a:pt x="10372888" y="2654233"/>
                </a:moveTo>
                <a:cubicBezTo>
                  <a:pt x="10378288" y="2654233"/>
                  <a:pt x="10382673" y="2658687"/>
                  <a:pt x="10382673" y="2664026"/>
                </a:cubicBezTo>
                <a:cubicBezTo>
                  <a:pt x="10382673" y="2669363"/>
                  <a:pt x="10378225" y="2673778"/>
                  <a:pt x="10372888" y="2673778"/>
                </a:cubicBezTo>
                <a:cubicBezTo>
                  <a:pt x="10367552" y="2673778"/>
                  <a:pt x="10363168" y="2669430"/>
                  <a:pt x="10363168" y="2664026"/>
                </a:cubicBezTo>
                <a:cubicBezTo>
                  <a:pt x="10363168" y="2658625"/>
                  <a:pt x="10367488" y="2654233"/>
                  <a:pt x="10372888" y="2654233"/>
                </a:cubicBezTo>
                <a:close/>
                <a:moveTo>
                  <a:pt x="10614116" y="2654228"/>
                </a:moveTo>
                <a:cubicBezTo>
                  <a:pt x="10619516" y="2654228"/>
                  <a:pt x="10623901" y="2658682"/>
                  <a:pt x="10623901" y="2664020"/>
                </a:cubicBezTo>
                <a:cubicBezTo>
                  <a:pt x="10623901" y="2669359"/>
                  <a:pt x="10619454" y="2673772"/>
                  <a:pt x="10614116" y="2673772"/>
                </a:cubicBezTo>
                <a:cubicBezTo>
                  <a:pt x="10608780" y="2673772"/>
                  <a:pt x="10604396" y="2669426"/>
                  <a:pt x="10604396" y="2664020"/>
                </a:cubicBezTo>
                <a:cubicBezTo>
                  <a:pt x="10604396" y="2658620"/>
                  <a:pt x="10608716" y="2654228"/>
                  <a:pt x="10614116" y="2654228"/>
                </a:cubicBezTo>
                <a:close/>
                <a:moveTo>
                  <a:pt x="10855345" y="2654223"/>
                </a:moveTo>
                <a:cubicBezTo>
                  <a:pt x="10860682" y="2654223"/>
                  <a:pt x="10865065" y="2658677"/>
                  <a:pt x="10865065" y="2664015"/>
                </a:cubicBezTo>
                <a:cubicBezTo>
                  <a:pt x="10865065" y="2669354"/>
                  <a:pt x="10860682" y="2673766"/>
                  <a:pt x="10855345" y="2673766"/>
                </a:cubicBezTo>
                <a:cubicBezTo>
                  <a:pt x="10850008" y="2673766"/>
                  <a:pt x="10845625" y="2669421"/>
                  <a:pt x="10845625" y="2664015"/>
                </a:cubicBezTo>
                <a:cubicBezTo>
                  <a:pt x="10845625" y="2658616"/>
                  <a:pt x="10849945" y="2654223"/>
                  <a:pt x="10855345" y="2654223"/>
                </a:cubicBezTo>
                <a:close/>
                <a:moveTo>
                  <a:pt x="11096574" y="2654219"/>
                </a:moveTo>
                <a:cubicBezTo>
                  <a:pt x="11101910" y="2654219"/>
                  <a:pt x="11106294" y="2658673"/>
                  <a:pt x="11106294" y="2664011"/>
                </a:cubicBezTo>
                <a:cubicBezTo>
                  <a:pt x="11106294" y="2669350"/>
                  <a:pt x="11101974" y="2673761"/>
                  <a:pt x="11096574" y="2673761"/>
                </a:cubicBezTo>
                <a:cubicBezTo>
                  <a:pt x="11091174" y="2673761"/>
                  <a:pt x="11086790" y="2669416"/>
                  <a:pt x="11086790" y="2664011"/>
                </a:cubicBezTo>
                <a:cubicBezTo>
                  <a:pt x="11086790" y="2658611"/>
                  <a:pt x="11091174" y="2654219"/>
                  <a:pt x="11096574" y="2654219"/>
                </a:cubicBezTo>
                <a:close/>
                <a:moveTo>
                  <a:pt x="11337802" y="2654214"/>
                </a:moveTo>
                <a:cubicBezTo>
                  <a:pt x="11343202" y="2654214"/>
                  <a:pt x="11347587" y="2658668"/>
                  <a:pt x="11347587" y="2664006"/>
                </a:cubicBezTo>
                <a:cubicBezTo>
                  <a:pt x="11347587" y="2669345"/>
                  <a:pt x="11343139" y="2673755"/>
                  <a:pt x="11337802" y="2673755"/>
                </a:cubicBezTo>
                <a:cubicBezTo>
                  <a:pt x="11332466" y="2673755"/>
                  <a:pt x="11328082" y="2669411"/>
                  <a:pt x="11328082" y="2664006"/>
                </a:cubicBezTo>
                <a:cubicBezTo>
                  <a:pt x="11328082" y="2658607"/>
                  <a:pt x="11332402" y="2654214"/>
                  <a:pt x="11337802" y="2654214"/>
                </a:cubicBezTo>
                <a:close/>
                <a:moveTo>
                  <a:pt x="11579030" y="2654210"/>
                </a:moveTo>
                <a:cubicBezTo>
                  <a:pt x="11584430" y="2654210"/>
                  <a:pt x="11588815" y="2658664"/>
                  <a:pt x="11588815" y="2664001"/>
                </a:cubicBezTo>
                <a:cubicBezTo>
                  <a:pt x="11588815" y="2669341"/>
                  <a:pt x="11584367" y="2673750"/>
                  <a:pt x="11579030" y="2673750"/>
                </a:cubicBezTo>
                <a:cubicBezTo>
                  <a:pt x="11573694" y="2673750"/>
                  <a:pt x="11569310" y="2669407"/>
                  <a:pt x="11569310" y="2664001"/>
                </a:cubicBezTo>
                <a:cubicBezTo>
                  <a:pt x="11569310" y="2658602"/>
                  <a:pt x="11573630" y="2654210"/>
                  <a:pt x="11579030" y="2654210"/>
                </a:cubicBezTo>
                <a:close/>
                <a:moveTo>
                  <a:pt x="11820259" y="2654205"/>
                </a:moveTo>
                <a:cubicBezTo>
                  <a:pt x="11825659" y="2654205"/>
                  <a:pt x="11830043" y="2658659"/>
                  <a:pt x="11830043" y="2663996"/>
                </a:cubicBezTo>
                <a:cubicBezTo>
                  <a:pt x="11830043" y="2669336"/>
                  <a:pt x="11825596" y="2673744"/>
                  <a:pt x="11820259" y="2673744"/>
                </a:cubicBezTo>
                <a:cubicBezTo>
                  <a:pt x="11814922" y="2673744"/>
                  <a:pt x="11810539" y="2669402"/>
                  <a:pt x="11810539" y="2663996"/>
                </a:cubicBezTo>
                <a:cubicBezTo>
                  <a:pt x="11810539" y="2658596"/>
                  <a:pt x="11814859" y="2654205"/>
                  <a:pt x="11820259" y="2654205"/>
                </a:cubicBezTo>
                <a:close/>
                <a:moveTo>
                  <a:pt x="9722" y="2654200"/>
                </a:moveTo>
                <a:cubicBezTo>
                  <a:pt x="15121" y="2654200"/>
                  <a:pt x="19505" y="2658653"/>
                  <a:pt x="19505" y="2663992"/>
                </a:cubicBezTo>
                <a:cubicBezTo>
                  <a:pt x="19505" y="2669331"/>
                  <a:pt x="15058" y="2673739"/>
                  <a:pt x="9722" y="2673739"/>
                </a:cubicBezTo>
                <a:cubicBezTo>
                  <a:pt x="4386" y="2673739"/>
                  <a:pt x="2" y="2669398"/>
                  <a:pt x="2" y="2663992"/>
                </a:cubicBezTo>
                <a:cubicBezTo>
                  <a:pt x="2" y="2658591"/>
                  <a:pt x="4322" y="2654200"/>
                  <a:pt x="9722" y="2654200"/>
                </a:cubicBezTo>
                <a:close/>
                <a:moveTo>
                  <a:pt x="251005" y="2654195"/>
                </a:moveTo>
                <a:cubicBezTo>
                  <a:pt x="256405" y="2654195"/>
                  <a:pt x="260789" y="2658648"/>
                  <a:pt x="260789" y="2663987"/>
                </a:cubicBezTo>
                <a:cubicBezTo>
                  <a:pt x="260789" y="2669326"/>
                  <a:pt x="256342" y="2673734"/>
                  <a:pt x="251005" y="2673734"/>
                </a:cubicBezTo>
                <a:cubicBezTo>
                  <a:pt x="245669" y="2673734"/>
                  <a:pt x="241285" y="2669393"/>
                  <a:pt x="241285" y="2663987"/>
                </a:cubicBezTo>
                <a:cubicBezTo>
                  <a:pt x="241285" y="2658586"/>
                  <a:pt x="245605" y="2654195"/>
                  <a:pt x="251005" y="2654195"/>
                </a:cubicBezTo>
                <a:close/>
                <a:moveTo>
                  <a:pt x="492224" y="2654191"/>
                </a:moveTo>
                <a:cubicBezTo>
                  <a:pt x="497560" y="2654191"/>
                  <a:pt x="501944" y="2658644"/>
                  <a:pt x="501944" y="2663983"/>
                </a:cubicBezTo>
                <a:cubicBezTo>
                  <a:pt x="501944" y="2669321"/>
                  <a:pt x="497624" y="2673729"/>
                  <a:pt x="492224" y="2673729"/>
                </a:cubicBezTo>
                <a:cubicBezTo>
                  <a:pt x="486824" y="2673729"/>
                  <a:pt x="482441" y="2669389"/>
                  <a:pt x="482441" y="2663983"/>
                </a:cubicBezTo>
                <a:cubicBezTo>
                  <a:pt x="482441" y="2658581"/>
                  <a:pt x="486824" y="2654191"/>
                  <a:pt x="492224" y="2654191"/>
                </a:cubicBezTo>
                <a:close/>
                <a:moveTo>
                  <a:pt x="733445" y="2654186"/>
                </a:moveTo>
                <a:cubicBezTo>
                  <a:pt x="738781" y="2654186"/>
                  <a:pt x="743165" y="2658639"/>
                  <a:pt x="743165" y="2663978"/>
                </a:cubicBezTo>
                <a:cubicBezTo>
                  <a:pt x="743165" y="2669315"/>
                  <a:pt x="738845" y="2673725"/>
                  <a:pt x="733445" y="2673725"/>
                </a:cubicBezTo>
                <a:cubicBezTo>
                  <a:pt x="728045" y="2673725"/>
                  <a:pt x="723661" y="2669384"/>
                  <a:pt x="723661" y="2663978"/>
                </a:cubicBezTo>
                <a:cubicBezTo>
                  <a:pt x="723661" y="2658577"/>
                  <a:pt x="728045" y="2654186"/>
                  <a:pt x="733445" y="2654186"/>
                </a:cubicBezTo>
                <a:close/>
                <a:moveTo>
                  <a:pt x="974665" y="2654182"/>
                </a:moveTo>
                <a:cubicBezTo>
                  <a:pt x="980065" y="2654182"/>
                  <a:pt x="984449" y="2658634"/>
                  <a:pt x="984449" y="2663974"/>
                </a:cubicBezTo>
                <a:cubicBezTo>
                  <a:pt x="984449" y="2669311"/>
                  <a:pt x="980002" y="2673720"/>
                  <a:pt x="974665" y="2673720"/>
                </a:cubicBezTo>
                <a:cubicBezTo>
                  <a:pt x="969329" y="2673720"/>
                  <a:pt x="964945" y="2669378"/>
                  <a:pt x="964945" y="2663974"/>
                </a:cubicBezTo>
                <a:cubicBezTo>
                  <a:pt x="964945" y="2658572"/>
                  <a:pt x="969265" y="2654182"/>
                  <a:pt x="974665" y="2654182"/>
                </a:cubicBezTo>
                <a:close/>
                <a:moveTo>
                  <a:pt x="1215885" y="2654177"/>
                </a:moveTo>
                <a:cubicBezTo>
                  <a:pt x="1221285" y="2654177"/>
                  <a:pt x="1225669" y="2658629"/>
                  <a:pt x="1225669" y="2663969"/>
                </a:cubicBezTo>
                <a:cubicBezTo>
                  <a:pt x="1225669" y="2669306"/>
                  <a:pt x="1221222" y="2673715"/>
                  <a:pt x="1215885" y="2673715"/>
                </a:cubicBezTo>
                <a:cubicBezTo>
                  <a:pt x="1210549" y="2673715"/>
                  <a:pt x="1206165" y="2669373"/>
                  <a:pt x="1206165" y="2663969"/>
                </a:cubicBezTo>
                <a:cubicBezTo>
                  <a:pt x="1206165" y="2658568"/>
                  <a:pt x="1210485" y="2654177"/>
                  <a:pt x="1215885" y="2654177"/>
                </a:cubicBezTo>
                <a:close/>
                <a:moveTo>
                  <a:pt x="1457107" y="2654173"/>
                </a:moveTo>
                <a:cubicBezTo>
                  <a:pt x="1462443" y="2654173"/>
                  <a:pt x="1466827" y="2658625"/>
                  <a:pt x="1466827" y="2663964"/>
                </a:cubicBezTo>
                <a:cubicBezTo>
                  <a:pt x="1466827" y="2669302"/>
                  <a:pt x="1462507" y="2673709"/>
                  <a:pt x="1457107" y="2673709"/>
                </a:cubicBezTo>
                <a:cubicBezTo>
                  <a:pt x="1451707" y="2673709"/>
                  <a:pt x="1447323" y="2669368"/>
                  <a:pt x="1447323" y="2663964"/>
                </a:cubicBezTo>
                <a:cubicBezTo>
                  <a:pt x="1447323" y="2658563"/>
                  <a:pt x="1451707" y="2654173"/>
                  <a:pt x="1457107" y="2654173"/>
                </a:cubicBezTo>
                <a:close/>
                <a:moveTo>
                  <a:pt x="1698332" y="2654167"/>
                </a:moveTo>
                <a:cubicBezTo>
                  <a:pt x="1703732" y="2654167"/>
                  <a:pt x="1708117" y="2658620"/>
                  <a:pt x="1708117" y="2663959"/>
                </a:cubicBezTo>
                <a:cubicBezTo>
                  <a:pt x="1708117" y="2669297"/>
                  <a:pt x="1703732" y="2673704"/>
                  <a:pt x="1698332" y="2673704"/>
                </a:cubicBezTo>
                <a:cubicBezTo>
                  <a:pt x="1692930" y="2673704"/>
                  <a:pt x="1688546" y="2669363"/>
                  <a:pt x="1688546" y="2663959"/>
                </a:cubicBezTo>
                <a:cubicBezTo>
                  <a:pt x="1688546" y="2658559"/>
                  <a:pt x="1692930" y="2654167"/>
                  <a:pt x="1698332" y="2654167"/>
                </a:cubicBezTo>
                <a:close/>
                <a:moveTo>
                  <a:pt x="1939580" y="2654163"/>
                </a:moveTo>
                <a:cubicBezTo>
                  <a:pt x="1944980" y="2654163"/>
                  <a:pt x="1949364" y="2658616"/>
                  <a:pt x="1949364" y="2663954"/>
                </a:cubicBezTo>
                <a:cubicBezTo>
                  <a:pt x="1949364" y="2669293"/>
                  <a:pt x="1944920" y="2673698"/>
                  <a:pt x="1939580" y="2673698"/>
                </a:cubicBezTo>
                <a:cubicBezTo>
                  <a:pt x="1934245" y="2673698"/>
                  <a:pt x="1929860" y="2669359"/>
                  <a:pt x="1929860" y="2663954"/>
                </a:cubicBezTo>
                <a:cubicBezTo>
                  <a:pt x="1929860" y="2658554"/>
                  <a:pt x="1934181" y="2654163"/>
                  <a:pt x="1939580" y="2654163"/>
                </a:cubicBezTo>
                <a:close/>
                <a:moveTo>
                  <a:pt x="2180788" y="2654158"/>
                </a:moveTo>
                <a:cubicBezTo>
                  <a:pt x="2186189" y="2654158"/>
                  <a:pt x="2190580" y="2658611"/>
                  <a:pt x="2190580" y="2663948"/>
                </a:cubicBezTo>
                <a:cubicBezTo>
                  <a:pt x="2190580" y="2669288"/>
                  <a:pt x="2186136" y="2673693"/>
                  <a:pt x="2180788" y="2673693"/>
                </a:cubicBezTo>
                <a:cubicBezTo>
                  <a:pt x="2175475" y="2673693"/>
                  <a:pt x="2171083" y="2669354"/>
                  <a:pt x="2171083" y="2663948"/>
                </a:cubicBezTo>
                <a:cubicBezTo>
                  <a:pt x="2171083" y="2658549"/>
                  <a:pt x="2175412" y="2654158"/>
                  <a:pt x="2180788" y="2654158"/>
                </a:cubicBezTo>
                <a:close/>
                <a:moveTo>
                  <a:pt x="2422037" y="2654154"/>
                </a:moveTo>
                <a:cubicBezTo>
                  <a:pt x="2427371" y="2654154"/>
                  <a:pt x="2431753" y="2658607"/>
                  <a:pt x="2431753" y="2663944"/>
                </a:cubicBezTo>
                <a:cubicBezTo>
                  <a:pt x="2431753" y="2669283"/>
                  <a:pt x="2427435" y="2673687"/>
                  <a:pt x="2422037" y="2673687"/>
                </a:cubicBezTo>
                <a:cubicBezTo>
                  <a:pt x="2416639" y="2673687"/>
                  <a:pt x="2412257" y="2669350"/>
                  <a:pt x="2412257" y="2663944"/>
                </a:cubicBezTo>
                <a:cubicBezTo>
                  <a:pt x="2412257" y="2658544"/>
                  <a:pt x="2416639" y="2654154"/>
                  <a:pt x="2422037" y="2654154"/>
                </a:cubicBezTo>
                <a:close/>
                <a:moveTo>
                  <a:pt x="2663275" y="2654149"/>
                </a:moveTo>
                <a:cubicBezTo>
                  <a:pt x="2668611" y="2654149"/>
                  <a:pt x="2672998" y="2658602"/>
                  <a:pt x="2672998" y="2663939"/>
                </a:cubicBezTo>
                <a:cubicBezTo>
                  <a:pt x="2672998" y="2669278"/>
                  <a:pt x="2668675" y="2673681"/>
                  <a:pt x="2663275" y="2673681"/>
                </a:cubicBezTo>
                <a:cubicBezTo>
                  <a:pt x="2657875" y="2673681"/>
                  <a:pt x="2653492" y="2669345"/>
                  <a:pt x="2653492" y="2663939"/>
                </a:cubicBezTo>
                <a:cubicBezTo>
                  <a:pt x="2653492" y="2658539"/>
                  <a:pt x="2657875" y="2654149"/>
                  <a:pt x="2663275" y="2654149"/>
                </a:cubicBezTo>
                <a:close/>
                <a:moveTo>
                  <a:pt x="2904572" y="2654145"/>
                </a:moveTo>
                <a:cubicBezTo>
                  <a:pt x="2909971" y="2654145"/>
                  <a:pt x="2914354" y="2658596"/>
                  <a:pt x="2914354" y="2663935"/>
                </a:cubicBezTo>
                <a:cubicBezTo>
                  <a:pt x="2914354" y="2669274"/>
                  <a:pt x="2909971" y="2673677"/>
                  <a:pt x="2904572" y="2673677"/>
                </a:cubicBezTo>
                <a:cubicBezTo>
                  <a:pt x="2899173" y="2673677"/>
                  <a:pt x="2894790" y="2669341"/>
                  <a:pt x="2894790" y="2663935"/>
                </a:cubicBezTo>
                <a:cubicBezTo>
                  <a:pt x="2894790" y="2658533"/>
                  <a:pt x="2899173" y="2654145"/>
                  <a:pt x="2904572" y="2654145"/>
                </a:cubicBezTo>
                <a:close/>
                <a:moveTo>
                  <a:pt x="3145750" y="2654140"/>
                </a:moveTo>
                <a:cubicBezTo>
                  <a:pt x="3151149" y="2654140"/>
                  <a:pt x="3155532" y="2658591"/>
                  <a:pt x="3155532" y="2663930"/>
                </a:cubicBezTo>
                <a:cubicBezTo>
                  <a:pt x="3155532" y="2669269"/>
                  <a:pt x="3151086" y="2673672"/>
                  <a:pt x="3145750" y="2673672"/>
                </a:cubicBezTo>
                <a:cubicBezTo>
                  <a:pt x="3140415" y="2673672"/>
                  <a:pt x="3136032" y="2669336"/>
                  <a:pt x="3136032" y="2663930"/>
                </a:cubicBezTo>
                <a:cubicBezTo>
                  <a:pt x="3136032" y="2658529"/>
                  <a:pt x="3140351" y="2654140"/>
                  <a:pt x="3145750" y="2654140"/>
                </a:cubicBezTo>
                <a:close/>
                <a:moveTo>
                  <a:pt x="3386958" y="2654135"/>
                </a:moveTo>
                <a:cubicBezTo>
                  <a:pt x="3392358" y="2654135"/>
                  <a:pt x="3396743" y="2658586"/>
                  <a:pt x="3396743" y="2663926"/>
                </a:cubicBezTo>
                <a:cubicBezTo>
                  <a:pt x="3396743" y="2669264"/>
                  <a:pt x="3392296" y="2673668"/>
                  <a:pt x="3386958" y="2673668"/>
                </a:cubicBezTo>
                <a:cubicBezTo>
                  <a:pt x="3381621" y="2673668"/>
                  <a:pt x="3377235" y="2669331"/>
                  <a:pt x="3377235" y="2663926"/>
                </a:cubicBezTo>
                <a:cubicBezTo>
                  <a:pt x="3377235" y="2658524"/>
                  <a:pt x="3381556" y="2654135"/>
                  <a:pt x="3386958" y="2654135"/>
                </a:cubicBezTo>
                <a:close/>
                <a:moveTo>
                  <a:pt x="3628212" y="2654130"/>
                </a:moveTo>
                <a:cubicBezTo>
                  <a:pt x="3633528" y="2654130"/>
                  <a:pt x="3637936" y="2658581"/>
                  <a:pt x="3637936" y="2663921"/>
                </a:cubicBezTo>
                <a:cubicBezTo>
                  <a:pt x="3637936" y="2669258"/>
                  <a:pt x="3633592" y="2673663"/>
                  <a:pt x="3628212" y="2673663"/>
                </a:cubicBezTo>
                <a:cubicBezTo>
                  <a:pt x="3622814" y="2673663"/>
                  <a:pt x="3618430" y="2669326"/>
                  <a:pt x="3618430" y="2663921"/>
                </a:cubicBezTo>
                <a:cubicBezTo>
                  <a:pt x="3618430" y="2658520"/>
                  <a:pt x="3622814" y="2654130"/>
                  <a:pt x="3628212" y="2654130"/>
                </a:cubicBezTo>
                <a:close/>
                <a:moveTo>
                  <a:pt x="3869430" y="2654126"/>
                </a:moveTo>
                <a:cubicBezTo>
                  <a:pt x="3874763" y="2654126"/>
                  <a:pt x="3879147" y="2658577"/>
                  <a:pt x="3879147" y="2663916"/>
                </a:cubicBezTo>
                <a:cubicBezTo>
                  <a:pt x="3879147" y="2669254"/>
                  <a:pt x="3874828" y="2673657"/>
                  <a:pt x="3869430" y="2673657"/>
                </a:cubicBezTo>
                <a:cubicBezTo>
                  <a:pt x="3864030" y="2673657"/>
                  <a:pt x="3859647" y="2669321"/>
                  <a:pt x="3859647" y="2663916"/>
                </a:cubicBezTo>
                <a:cubicBezTo>
                  <a:pt x="3859647" y="2658515"/>
                  <a:pt x="3864030" y="2654126"/>
                  <a:pt x="3869430" y="2654126"/>
                </a:cubicBezTo>
                <a:close/>
                <a:moveTo>
                  <a:pt x="4110581" y="2654121"/>
                </a:moveTo>
                <a:cubicBezTo>
                  <a:pt x="4115984" y="2654121"/>
                  <a:pt x="4120362" y="2658572"/>
                  <a:pt x="4120362" y="2663911"/>
                </a:cubicBezTo>
                <a:cubicBezTo>
                  <a:pt x="4120362" y="2669249"/>
                  <a:pt x="4115984" y="2673652"/>
                  <a:pt x="4110581" y="2673652"/>
                </a:cubicBezTo>
                <a:cubicBezTo>
                  <a:pt x="4105180" y="2673652"/>
                  <a:pt x="4100799" y="2669315"/>
                  <a:pt x="4100799" y="2663911"/>
                </a:cubicBezTo>
                <a:cubicBezTo>
                  <a:pt x="4100799" y="2658511"/>
                  <a:pt x="4105180" y="2654121"/>
                  <a:pt x="4110581" y="2654121"/>
                </a:cubicBezTo>
                <a:close/>
                <a:moveTo>
                  <a:pt x="4351806" y="2654117"/>
                </a:moveTo>
                <a:cubicBezTo>
                  <a:pt x="4357195" y="2654117"/>
                  <a:pt x="4361580" y="2658568"/>
                  <a:pt x="4361580" y="2663907"/>
                </a:cubicBezTo>
                <a:cubicBezTo>
                  <a:pt x="4361580" y="2669245"/>
                  <a:pt x="4357195" y="2673646"/>
                  <a:pt x="4351806" y="2673646"/>
                </a:cubicBezTo>
                <a:cubicBezTo>
                  <a:pt x="4346397" y="2673646"/>
                  <a:pt x="4342006" y="2669311"/>
                  <a:pt x="4342006" y="2663907"/>
                </a:cubicBezTo>
                <a:cubicBezTo>
                  <a:pt x="4342006" y="2658506"/>
                  <a:pt x="4346397" y="2654117"/>
                  <a:pt x="4351806" y="2654117"/>
                </a:cubicBezTo>
                <a:close/>
                <a:moveTo>
                  <a:pt x="4593017" y="2654112"/>
                </a:moveTo>
                <a:cubicBezTo>
                  <a:pt x="4598416" y="2654112"/>
                  <a:pt x="4602795" y="2658563"/>
                  <a:pt x="4602795" y="2663902"/>
                </a:cubicBezTo>
                <a:cubicBezTo>
                  <a:pt x="4602795" y="2669240"/>
                  <a:pt x="4598353" y="2673641"/>
                  <a:pt x="4593017" y="2673641"/>
                </a:cubicBezTo>
                <a:cubicBezTo>
                  <a:pt x="4587686" y="2673641"/>
                  <a:pt x="4583304" y="2669306"/>
                  <a:pt x="4583304" y="2663902"/>
                </a:cubicBezTo>
                <a:cubicBezTo>
                  <a:pt x="4583304" y="2658501"/>
                  <a:pt x="4587622" y="2654112"/>
                  <a:pt x="4593017" y="2654112"/>
                </a:cubicBezTo>
                <a:close/>
                <a:moveTo>
                  <a:pt x="4834252" y="2654108"/>
                </a:moveTo>
                <a:cubicBezTo>
                  <a:pt x="4839658" y="2654108"/>
                  <a:pt x="4844040" y="2658559"/>
                  <a:pt x="4844040" y="2663897"/>
                </a:cubicBezTo>
                <a:cubicBezTo>
                  <a:pt x="4844040" y="2669235"/>
                  <a:pt x="4839595" y="2673635"/>
                  <a:pt x="4834252" y="2673635"/>
                </a:cubicBezTo>
                <a:cubicBezTo>
                  <a:pt x="4828915" y="2673635"/>
                  <a:pt x="4824534" y="2669302"/>
                  <a:pt x="4824534" y="2663897"/>
                </a:cubicBezTo>
                <a:cubicBezTo>
                  <a:pt x="4824534" y="2658496"/>
                  <a:pt x="4828851" y="2654108"/>
                  <a:pt x="4834252" y="2654108"/>
                </a:cubicBezTo>
                <a:close/>
                <a:moveTo>
                  <a:pt x="5075485" y="2654103"/>
                </a:moveTo>
                <a:cubicBezTo>
                  <a:pt x="5080819" y="2654103"/>
                  <a:pt x="5085202" y="2658554"/>
                  <a:pt x="5085202" y="2663891"/>
                </a:cubicBezTo>
                <a:cubicBezTo>
                  <a:pt x="5085202" y="2669230"/>
                  <a:pt x="5080883" y="2673630"/>
                  <a:pt x="5075485" y="2673630"/>
                </a:cubicBezTo>
                <a:cubicBezTo>
                  <a:pt x="5070087" y="2673630"/>
                  <a:pt x="5065705" y="2669297"/>
                  <a:pt x="5065705" y="2663891"/>
                </a:cubicBezTo>
                <a:cubicBezTo>
                  <a:pt x="5065705" y="2658492"/>
                  <a:pt x="5070087" y="2654103"/>
                  <a:pt x="5075485" y="2654103"/>
                </a:cubicBezTo>
                <a:close/>
                <a:moveTo>
                  <a:pt x="5316710" y="2654098"/>
                </a:moveTo>
                <a:cubicBezTo>
                  <a:pt x="5322044" y="2654098"/>
                  <a:pt x="5326429" y="2658549"/>
                  <a:pt x="5326429" y="2663887"/>
                </a:cubicBezTo>
                <a:cubicBezTo>
                  <a:pt x="5326429" y="2669226"/>
                  <a:pt x="5322105" y="2673624"/>
                  <a:pt x="5316710" y="2673624"/>
                </a:cubicBezTo>
                <a:cubicBezTo>
                  <a:pt x="5311314" y="2673624"/>
                  <a:pt x="5306924" y="2669293"/>
                  <a:pt x="5306924" y="2663887"/>
                </a:cubicBezTo>
                <a:cubicBezTo>
                  <a:pt x="5306924" y="2658487"/>
                  <a:pt x="5311314" y="2654098"/>
                  <a:pt x="5316710" y="2654098"/>
                </a:cubicBezTo>
                <a:close/>
                <a:moveTo>
                  <a:pt x="5557991" y="2654093"/>
                </a:moveTo>
                <a:cubicBezTo>
                  <a:pt x="5563391" y="2654093"/>
                  <a:pt x="5567774" y="2658544"/>
                  <a:pt x="5567774" y="2663882"/>
                </a:cubicBezTo>
                <a:cubicBezTo>
                  <a:pt x="5567774" y="2669221"/>
                  <a:pt x="5563391" y="2673619"/>
                  <a:pt x="5557991" y="2673619"/>
                </a:cubicBezTo>
                <a:cubicBezTo>
                  <a:pt x="5552592" y="2673619"/>
                  <a:pt x="5548208" y="2669288"/>
                  <a:pt x="5548208" y="2663882"/>
                </a:cubicBezTo>
                <a:cubicBezTo>
                  <a:pt x="5548208" y="2658483"/>
                  <a:pt x="5552592" y="2654093"/>
                  <a:pt x="5557991" y="2654093"/>
                </a:cubicBezTo>
                <a:close/>
                <a:moveTo>
                  <a:pt x="5799205" y="2654089"/>
                </a:moveTo>
                <a:cubicBezTo>
                  <a:pt x="5804606" y="2654089"/>
                  <a:pt x="5808989" y="2658539"/>
                  <a:pt x="5808989" y="2663878"/>
                </a:cubicBezTo>
                <a:cubicBezTo>
                  <a:pt x="5808989" y="2669217"/>
                  <a:pt x="5804542" y="2673613"/>
                  <a:pt x="5799205" y="2673613"/>
                </a:cubicBezTo>
                <a:cubicBezTo>
                  <a:pt x="5793870" y="2673613"/>
                  <a:pt x="5789486" y="2669283"/>
                  <a:pt x="5789486" y="2663878"/>
                </a:cubicBezTo>
                <a:cubicBezTo>
                  <a:pt x="5789486" y="2658478"/>
                  <a:pt x="5793806" y="2654089"/>
                  <a:pt x="5799205" y="2654089"/>
                </a:cubicBezTo>
                <a:close/>
                <a:moveTo>
                  <a:pt x="6040432" y="2654084"/>
                </a:moveTo>
                <a:cubicBezTo>
                  <a:pt x="6045832" y="2654084"/>
                  <a:pt x="6050216" y="2658533"/>
                  <a:pt x="6050216" y="2663873"/>
                </a:cubicBezTo>
                <a:cubicBezTo>
                  <a:pt x="6050216" y="2669212"/>
                  <a:pt x="6045769" y="2673608"/>
                  <a:pt x="6040432" y="2673608"/>
                </a:cubicBezTo>
                <a:cubicBezTo>
                  <a:pt x="6035095" y="2673608"/>
                  <a:pt x="6030712" y="2669278"/>
                  <a:pt x="6030712" y="2663873"/>
                </a:cubicBezTo>
                <a:cubicBezTo>
                  <a:pt x="6030712" y="2658472"/>
                  <a:pt x="6035032" y="2654084"/>
                  <a:pt x="6040432" y="2654084"/>
                </a:cubicBezTo>
                <a:close/>
                <a:moveTo>
                  <a:pt x="6281661" y="2654079"/>
                </a:moveTo>
                <a:cubicBezTo>
                  <a:pt x="6286997" y="2654079"/>
                  <a:pt x="6291381" y="2658529"/>
                  <a:pt x="6291381" y="2663868"/>
                </a:cubicBezTo>
                <a:cubicBezTo>
                  <a:pt x="6291381" y="2669206"/>
                  <a:pt x="6287061" y="2673603"/>
                  <a:pt x="6281661" y="2673603"/>
                </a:cubicBezTo>
                <a:cubicBezTo>
                  <a:pt x="6276261" y="2673603"/>
                  <a:pt x="6271877" y="2669274"/>
                  <a:pt x="6271877" y="2663868"/>
                </a:cubicBezTo>
                <a:cubicBezTo>
                  <a:pt x="6271877" y="2658467"/>
                  <a:pt x="6276261" y="2654079"/>
                  <a:pt x="6281661" y="2654079"/>
                </a:cubicBezTo>
                <a:close/>
                <a:moveTo>
                  <a:pt x="6522889" y="2654075"/>
                </a:moveTo>
                <a:cubicBezTo>
                  <a:pt x="6528225" y="2654075"/>
                  <a:pt x="6532610" y="2658524"/>
                  <a:pt x="6532610" y="2663863"/>
                </a:cubicBezTo>
                <a:cubicBezTo>
                  <a:pt x="6532610" y="2669201"/>
                  <a:pt x="6528289" y="2673597"/>
                  <a:pt x="6522889" y="2673597"/>
                </a:cubicBezTo>
                <a:cubicBezTo>
                  <a:pt x="6517489" y="2673597"/>
                  <a:pt x="6513105" y="2669269"/>
                  <a:pt x="6513105" y="2663863"/>
                </a:cubicBezTo>
                <a:cubicBezTo>
                  <a:pt x="6513105" y="2658463"/>
                  <a:pt x="6517489" y="2654075"/>
                  <a:pt x="6522889" y="2654075"/>
                </a:cubicBezTo>
                <a:close/>
                <a:moveTo>
                  <a:pt x="6764118" y="2654070"/>
                </a:moveTo>
                <a:cubicBezTo>
                  <a:pt x="6769518" y="2654070"/>
                  <a:pt x="6773902" y="2658520"/>
                  <a:pt x="6773902" y="2663859"/>
                </a:cubicBezTo>
                <a:cubicBezTo>
                  <a:pt x="6773902" y="2669197"/>
                  <a:pt x="6769518" y="2673591"/>
                  <a:pt x="6764118" y="2673591"/>
                </a:cubicBezTo>
                <a:cubicBezTo>
                  <a:pt x="6758718" y="2673591"/>
                  <a:pt x="6754335" y="2669264"/>
                  <a:pt x="6754335" y="2663859"/>
                </a:cubicBezTo>
                <a:cubicBezTo>
                  <a:pt x="6754335" y="2658458"/>
                  <a:pt x="6758718" y="2654070"/>
                  <a:pt x="6764118" y="2654070"/>
                </a:cubicBezTo>
                <a:close/>
                <a:moveTo>
                  <a:pt x="7005346" y="2654066"/>
                </a:moveTo>
                <a:cubicBezTo>
                  <a:pt x="7010746" y="2654066"/>
                  <a:pt x="7015130" y="2658515"/>
                  <a:pt x="7015130" y="2663854"/>
                </a:cubicBezTo>
                <a:cubicBezTo>
                  <a:pt x="7015130" y="2669192"/>
                  <a:pt x="7010683" y="2673585"/>
                  <a:pt x="7005346" y="2673585"/>
                </a:cubicBezTo>
                <a:cubicBezTo>
                  <a:pt x="7000009" y="2673585"/>
                  <a:pt x="6995626" y="2669258"/>
                  <a:pt x="6995626" y="2663854"/>
                </a:cubicBezTo>
                <a:cubicBezTo>
                  <a:pt x="6995626" y="2658453"/>
                  <a:pt x="6999946" y="2654066"/>
                  <a:pt x="7005346" y="2654066"/>
                </a:cubicBezTo>
                <a:close/>
                <a:moveTo>
                  <a:pt x="7246575" y="2654061"/>
                </a:moveTo>
                <a:cubicBezTo>
                  <a:pt x="7251975" y="2654061"/>
                  <a:pt x="7256359" y="2658511"/>
                  <a:pt x="7256359" y="2663850"/>
                </a:cubicBezTo>
                <a:cubicBezTo>
                  <a:pt x="7256359" y="2669187"/>
                  <a:pt x="7251912" y="2673580"/>
                  <a:pt x="7246575" y="2673580"/>
                </a:cubicBezTo>
                <a:cubicBezTo>
                  <a:pt x="7241238" y="2673580"/>
                  <a:pt x="7236855" y="2669254"/>
                  <a:pt x="7236855" y="2663850"/>
                </a:cubicBezTo>
                <a:cubicBezTo>
                  <a:pt x="7236855" y="2658448"/>
                  <a:pt x="7241175" y="2654061"/>
                  <a:pt x="7246575" y="2654061"/>
                </a:cubicBezTo>
                <a:close/>
                <a:moveTo>
                  <a:pt x="7487803" y="2654056"/>
                </a:moveTo>
                <a:cubicBezTo>
                  <a:pt x="7493139" y="2654056"/>
                  <a:pt x="7497524" y="2658506"/>
                  <a:pt x="7497524" y="2663845"/>
                </a:cubicBezTo>
                <a:cubicBezTo>
                  <a:pt x="7497524" y="2669182"/>
                  <a:pt x="7493203" y="2673574"/>
                  <a:pt x="7487803" y="2673574"/>
                </a:cubicBezTo>
                <a:cubicBezTo>
                  <a:pt x="7482403" y="2673574"/>
                  <a:pt x="7478019" y="2669249"/>
                  <a:pt x="7478019" y="2663845"/>
                </a:cubicBezTo>
                <a:cubicBezTo>
                  <a:pt x="7478019" y="2658444"/>
                  <a:pt x="7482403" y="2654056"/>
                  <a:pt x="7487803" y="2654056"/>
                </a:cubicBezTo>
                <a:close/>
                <a:moveTo>
                  <a:pt x="7729032" y="2654051"/>
                </a:moveTo>
                <a:cubicBezTo>
                  <a:pt x="7734369" y="2654051"/>
                  <a:pt x="7738753" y="2658501"/>
                  <a:pt x="7738753" y="2663839"/>
                </a:cubicBezTo>
                <a:cubicBezTo>
                  <a:pt x="7738753" y="2669178"/>
                  <a:pt x="7734432" y="2673569"/>
                  <a:pt x="7729032" y="2673569"/>
                </a:cubicBezTo>
                <a:cubicBezTo>
                  <a:pt x="7723632" y="2673569"/>
                  <a:pt x="7719249" y="2669245"/>
                  <a:pt x="7719249" y="2663839"/>
                </a:cubicBezTo>
                <a:cubicBezTo>
                  <a:pt x="7719249" y="2658439"/>
                  <a:pt x="7723632" y="2654051"/>
                  <a:pt x="7729032" y="2654051"/>
                </a:cubicBezTo>
                <a:close/>
                <a:moveTo>
                  <a:pt x="7970260" y="2654047"/>
                </a:moveTo>
                <a:cubicBezTo>
                  <a:pt x="7975661" y="2654047"/>
                  <a:pt x="7980044" y="2658496"/>
                  <a:pt x="7980044" y="2663834"/>
                </a:cubicBezTo>
                <a:cubicBezTo>
                  <a:pt x="7980044" y="2669173"/>
                  <a:pt x="7975661" y="2673563"/>
                  <a:pt x="7970260" y="2673563"/>
                </a:cubicBezTo>
                <a:cubicBezTo>
                  <a:pt x="7964860" y="2673563"/>
                  <a:pt x="7960477" y="2669240"/>
                  <a:pt x="7960477" y="2663834"/>
                </a:cubicBezTo>
                <a:cubicBezTo>
                  <a:pt x="7960477" y="2658435"/>
                  <a:pt x="7964860" y="2654047"/>
                  <a:pt x="7970260" y="2654047"/>
                </a:cubicBezTo>
                <a:close/>
                <a:moveTo>
                  <a:pt x="8211553" y="2654042"/>
                </a:moveTo>
                <a:cubicBezTo>
                  <a:pt x="8216889" y="2654042"/>
                  <a:pt x="8221273" y="2658492"/>
                  <a:pt x="8221273" y="2663830"/>
                </a:cubicBezTo>
                <a:cubicBezTo>
                  <a:pt x="8221273" y="2669169"/>
                  <a:pt x="8216953" y="2673558"/>
                  <a:pt x="8211553" y="2673558"/>
                </a:cubicBezTo>
                <a:cubicBezTo>
                  <a:pt x="8206152" y="2673558"/>
                  <a:pt x="8201769" y="2669235"/>
                  <a:pt x="8201769" y="2663830"/>
                </a:cubicBezTo>
                <a:cubicBezTo>
                  <a:pt x="8201769" y="2658430"/>
                  <a:pt x="8206152" y="2654042"/>
                  <a:pt x="8211553" y="2654042"/>
                </a:cubicBezTo>
                <a:close/>
                <a:moveTo>
                  <a:pt x="8452781" y="2654038"/>
                </a:moveTo>
                <a:cubicBezTo>
                  <a:pt x="8458181" y="2654038"/>
                  <a:pt x="8462566" y="2658487"/>
                  <a:pt x="8462566" y="2663825"/>
                </a:cubicBezTo>
                <a:cubicBezTo>
                  <a:pt x="8462566" y="2669164"/>
                  <a:pt x="8458118" y="2673553"/>
                  <a:pt x="8452781" y="2673553"/>
                </a:cubicBezTo>
                <a:cubicBezTo>
                  <a:pt x="8447445" y="2673553"/>
                  <a:pt x="8443061" y="2669230"/>
                  <a:pt x="8443061" y="2663825"/>
                </a:cubicBezTo>
                <a:cubicBezTo>
                  <a:pt x="8443061" y="2658426"/>
                  <a:pt x="8447381" y="2654038"/>
                  <a:pt x="8452781" y="2654038"/>
                </a:cubicBezTo>
                <a:close/>
                <a:moveTo>
                  <a:pt x="8694009" y="2654033"/>
                </a:moveTo>
                <a:cubicBezTo>
                  <a:pt x="8699346" y="2654033"/>
                  <a:pt x="8703730" y="2658483"/>
                  <a:pt x="8703730" y="2663820"/>
                </a:cubicBezTo>
                <a:cubicBezTo>
                  <a:pt x="8703730" y="2669160"/>
                  <a:pt x="8699346" y="2673548"/>
                  <a:pt x="8694009" y="2673548"/>
                </a:cubicBezTo>
                <a:cubicBezTo>
                  <a:pt x="8688673" y="2673548"/>
                  <a:pt x="8684289" y="2669225"/>
                  <a:pt x="8684289" y="2663820"/>
                </a:cubicBezTo>
                <a:cubicBezTo>
                  <a:pt x="8684289" y="2658421"/>
                  <a:pt x="8688609" y="2654033"/>
                  <a:pt x="8694009" y="2654033"/>
                </a:cubicBezTo>
                <a:close/>
                <a:moveTo>
                  <a:pt x="8935237" y="2654029"/>
                </a:moveTo>
                <a:cubicBezTo>
                  <a:pt x="8940574" y="2654029"/>
                  <a:pt x="8944958" y="2658478"/>
                  <a:pt x="8944958" y="2663815"/>
                </a:cubicBezTo>
                <a:cubicBezTo>
                  <a:pt x="8944958" y="2669155"/>
                  <a:pt x="8940638" y="2673543"/>
                  <a:pt x="8935237" y="2673543"/>
                </a:cubicBezTo>
                <a:cubicBezTo>
                  <a:pt x="8929837" y="2673543"/>
                  <a:pt x="8925454" y="2669219"/>
                  <a:pt x="8925454" y="2663815"/>
                </a:cubicBezTo>
                <a:cubicBezTo>
                  <a:pt x="8925454" y="2658415"/>
                  <a:pt x="8929837" y="2654029"/>
                  <a:pt x="8935237" y="2654029"/>
                </a:cubicBezTo>
                <a:close/>
                <a:moveTo>
                  <a:pt x="9176467" y="2654024"/>
                </a:moveTo>
                <a:cubicBezTo>
                  <a:pt x="9181803" y="2654024"/>
                  <a:pt x="9186187" y="2658474"/>
                  <a:pt x="9186187" y="2663811"/>
                </a:cubicBezTo>
                <a:cubicBezTo>
                  <a:pt x="9186187" y="2669150"/>
                  <a:pt x="9181867" y="2673537"/>
                  <a:pt x="9176467" y="2673537"/>
                </a:cubicBezTo>
                <a:cubicBezTo>
                  <a:pt x="9171066" y="2673537"/>
                  <a:pt x="9166683" y="2669214"/>
                  <a:pt x="9166683" y="2663811"/>
                </a:cubicBezTo>
                <a:cubicBezTo>
                  <a:pt x="9166683" y="2658410"/>
                  <a:pt x="9171066" y="2654024"/>
                  <a:pt x="9176467" y="2654024"/>
                </a:cubicBezTo>
                <a:close/>
                <a:moveTo>
                  <a:pt x="9417695" y="2654019"/>
                </a:moveTo>
                <a:cubicBezTo>
                  <a:pt x="9423031" y="2654019"/>
                  <a:pt x="9427416" y="2658469"/>
                  <a:pt x="9427416" y="2663806"/>
                </a:cubicBezTo>
                <a:cubicBezTo>
                  <a:pt x="9427416" y="2669145"/>
                  <a:pt x="9423095" y="2673532"/>
                  <a:pt x="9417695" y="2673532"/>
                </a:cubicBezTo>
                <a:cubicBezTo>
                  <a:pt x="9412295" y="2673532"/>
                  <a:pt x="9407911" y="2669209"/>
                  <a:pt x="9407911" y="2663806"/>
                </a:cubicBezTo>
                <a:cubicBezTo>
                  <a:pt x="9407911" y="2658405"/>
                  <a:pt x="9412295" y="2654019"/>
                  <a:pt x="9417695" y="2654019"/>
                </a:cubicBezTo>
                <a:close/>
                <a:moveTo>
                  <a:pt x="9649203" y="2412937"/>
                </a:moveTo>
                <a:cubicBezTo>
                  <a:pt x="9654540" y="2412937"/>
                  <a:pt x="9658923" y="2417262"/>
                  <a:pt x="9658923" y="2422672"/>
                </a:cubicBezTo>
                <a:cubicBezTo>
                  <a:pt x="9658923" y="2428074"/>
                  <a:pt x="9654540" y="2432459"/>
                  <a:pt x="9649203" y="2432459"/>
                </a:cubicBezTo>
                <a:cubicBezTo>
                  <a:pt x="9643866" y="2432459"/>
                  <a:pt x="9639483" y="2428009"/>
                  <a:pt x="9639483" y="2422672"/>
                </a:cubicBezTo>
                <a:cubicBezTo>
                  <a:pt x="9639483" y="2417327"/>
                  <a:pt x="9643803" y="2412937"/>
                  <a:pt x="9649203" y="2412937"/>
                </a:cubicBezTo>
                <a:close/>
                <a:moveTo>
                  <a:pt x="9890432" y="2412933"/>
                </a:moveTo>
                <a:cubicBezTo>
                  <a:pt x="9895768" y="2412933"/>
                  <a:pt x="9900152" y="2417262"/>
                  <a:pt x="9900152" y="2422668"/>
                </a:cubicBezTo>
                <a:cubicBezTo>
                  <a:pt x="9900152" y="2428072"/>
                  <a:pt x="9895832" y="2432457"/>
                  <a:pt x="9890432" y="2432457"/>
                </a:cubicBezTo>
                <a:cubicBezTo>
                  <a:pt x="9885031" y="2432457"/>
                  <a:pt x="9880648" y="2428008"/>
                  <a:pt x="9880648" y="2422668"/>
                </a:cubicBezTo>
                <a:cubicBezTo>
                  <a:pt x="9880648" y="2417323"/>
                  <a:pt x="9885031" y="2412933"/>
                  <a:pt x="9890432" y="2412933"/>
                </a:cubicBezTo>
                <a:close/>
                <a:moveTo>
                  <a:pt x="10131660" y="2412930"/>
                </a:moveTo>
                <a:cubicBezTo>
                  <a:pt x="10137060" y="2412930"/>
                  <a:pt x="10141444" y="2417259"/>
                  <a:pt x="10141444" y="2422665"/>
                </a:cubicBezTo>
                <a:cubicBezTo>
                  <a:pt x="10141444" y="2428069"/>
                  <a:pt x="10136997" y="2432453"/>
                  <a:pt x="10131660" y="2432453"/>
                </a:cubicBezTo>
                <a:cubicBezTo>
                  <a:pt x="10126323" y="2432453"/>
                  <a:pt x="10121940" y="2428004"/>
                  <a:pt x="10121940" y="2422665"/>
                </a:cubicBezTo>
                <a:cubicBezTo>
                  <a:pt x="10121940" y="2417320"/>
                  <a:pt x="10126260" y="2412930"/>
                  <a:pt x="10131660" y="2412930"/>
                </a:cubicBezTo>
                <a:close/>
                <a:moveTo>
                  <a:pt x="10372888" y="2412926"/>
                </a:moveTo>
                <a:cubicBezTo>
                  <a:pt x="10378288" y="2412926"/>
                  <a:pt x="10382673" y="2417255"/>
                  <a:pt x="10382673" y="2422661"/>
                </a:cubicBezTo>
                <a:cubicBezTo>
                  <a:pt x="10382673" y="2428065"/>
                  <a:pt x="10378225" y="2432449"/>
                  <a:pt x="10372888" y="2432449"/>
                </a:cubicBezTo>
                <a:cubicBezTo>
                  <a:pt x="10367552" y="2432449"/>
                  <a:pt x="10363168" y="2428000"/>
                  <a:pt x="10363168" y="2422661"/>
                </a:cubicBezTo>
                <a:cubicBezTo>
                  <a:pt x="10363168" y="2417316"/>
                  <a:pt x="10367488" y="2412926"/>
                  <a:pt x="10372888" y="2412926"/>
                </a:cubicBezTo>
                <a:close/>
                <a:moveTo>
                  <a:pt x="10614116" y="2412922"/>
                </a:moveTo>
                <a:cubicBezTo>
                  <a:pt x="10619516" y="2412922"/>
                  <a:pt x="10623901" y="2417251"/>
                  <a:pt x="10623901" y="2422657"/>
                </a:cubicBezTo>
                <a:cubicBezTo>
                  <a:pt x="10623901" y="2428061"/>
                  <a:pt x="10619454" y="2432446"/>
                  <a:pt x="10614116" y="2432446"/>
                </a:cubicBezTo>
                <a:cubicBezTo>
                  <a:pt x="10608780" y="2432446"/>
                  <a:pt x="10604396" y="2427996"/>
                  <a:pt x="10604396" y="2422657"/>
                </a:cubicBezTo>
                <a:cubicBezTo>
                  <a:pt x="10604396" y="2417312"/>
                  <a:pt x="10608716" y="2412922"/>
                  <a:pt x="10614116" y="2412922"/>
                </a:cubicBezTo>
                <a:close/>
                <a:moveTo>
                  <a:pt x="10855345" y="2412919"/>
                </a:moveTo>
                <a:cubicBezTo>
                  <a:pt x="10860682" y="2412919"/>
                  <a:pt x="10865065" y="2417248"/>
                  <a:pt x="10865065" y="2422653"/>
                </a:cubicBezTo>
                <a:cubicBezTo>
                  <a:pt x="10865065" y="2428057"/>
                  <a:pt x="10860682" y="2432442"/>
                  <a:pt x="10855345" y="2432442"/>
                </a:cubicBezTo>
                <a:cubicBezTo>
                  <a:pt x="10850008" y="2432442"/>
                  <a:pt x="10845625" y="2427993"/>
                  <a:pt x="10845625" y="2422653"/>
                </a:cubicBezTo>
                <a:cubicBezTo>
                  <a:pt x="10845625" y="2417309"/>
                  <a:pt x="10849945" y="2412919"/>
                  <a:pt x="10855345" y="2412919"/>
                </a:cubicBezTo>
                <a:close/>
                <a:moveTo>
                  <a:pt x="11096574" y="2412916"/>
                </a:moveTo>
                <a:cubicBezTo>
                  <a:pt x="11101910" y="2412916"/>
                  <a:pt x="11106294" y="2417244"/>
                  <a:pt x="11106294" y="2422650"/>
                </a:cubicBezTo>
                <a:cubicBezTo>
                  <a:pt x="11106294" y="2428054"/>
                  <a:pt x="11101974" y="2432438"/>
                  <a:pt x="11096574" y="2432438"/>
                </a:cubicBezTo>
                <a:cubicBezTo>
                  <a:pt x="11091174" y="2432438"/>
                  <a:pt x="11086790" y="2427989"/>
                  <a:pt x="11086790" y="2422650"/>
                </a:cubicBezTo>
                <a:cubicBezTo>
                  <a:pt x="11086790" y="2417305"/>
                  <a:pt x="11091174" y="2412916"/>
                  <a:pt x="11096574" y="2412916"/>
                </a:cubicBezTo>
                <a:close/>
                <a:moveTo>
                  <a:pt x="11337802" y="2412912"/>
                </a:moveTo>
                <a:cubicBezTo>
                  <a:pt x="11343202" y="2412912"/>
                  <a:pt x="11347587" y="2417240"/>
                  <a:pt x="11347587" y="2422646"/>
                </a:cubicBezTo>
                <a:cubicBezTo>
                  <a:pt x="11347587" y="2428050"/>
                  <a:pt x="11343139" y="2432435"/>
                  <a:pt x="11337802" y="2432435"/>
                </a:cubicBezTo>
                <a:cubicBezTo>
                  <a:pt x="11332466" y="2432435"/>
                  <a:pt x="11328082" y="2427985"/>
                  <a:pt x="11328082" y="2422646"/>
                </a:cubicBezTo>
                <a:cubicBezTo>
                  <a:pt x="11328082" y="2417301"/>
                  <a:pt x="11332402" y="2412912"/>
                  <a:pt x="11337802" y="2412912"/>
                </a:cubicBezTo>
                <a:close/>
                <a:moveTo>
                  <a:pt x="11579030" y="2412909"/>
                </a:moveTo>
                <a:cubicBezTo>
                  <a:pt x="11584430" y="2412909"/>
                  <a:pt x="11588815" y="2417237"/>
                  <a:pt x="11588815" y="2422642"/>
                </a:cubicBezTo>
                <a:cubicBezTo>
                  <a:pt x="11588815" y="2428046"/>
                  <a:pt x="11584367" y="2432431"/>
                  <a:pt x="11579030" y="2432431"/>
                </a:cubicBezTo>
                <a:cubicBezTo>
                  <a:pt x="11573694" y="2432431"/>
                  <a:pt x="11569310" y="2427982"/>
                  <a:pt x="11569310" y="2422642"/>
                </a:cubicBezTo>
                <a:cubicBezTo>
                  <a:pt x="11569310" y="2417298"/>
                  <a:pt x="11573630" y="2412909"/>
                  <a:pt x="11579030" y="2412909"/>
                </a:cubicBezTo>
                <a:close/>
                <a:moveTo>
                  <a:pt x="11820259" y="2412906"/>
                </a:moveTo>
                <a:cubicBezTo>
                  <a:pt x="11825659" y="2412906"/>
                  <a:pt x="11830043" y="2417234"/>
                  <a:pt x="11830043" y="2422639"/>
                </a:cubicBezTo>
                <a:cubicBezTo>
                  <a:pt x="11830043" y="2428043"/>
                  <a:pt x="11825596" y="2432427"/>
                  <a:pt x="11820259" y="2432427"/>
                </a:cubicBezTo>
                <a:cubicBezTo>
                  <a:pt x="11814922" y="2432427"/>
                  <a:pt x="11810539" y="2427978"/>
                  <a:pt x="11810539" y="2422639"/>
                </a:cubicBezTo>
                <a:cubicBezTo>
                  <a:pt x="11810539" y="2417294"/>
                  <a:pt x="11814859" y="2412906"/>
                  <a:pt x="11820259" y="2412906"/>
                </a:cubicBezTo>
                <a:close/>
                <a:moveTo>
                  <a:pt x="9721" y="2412902"/>
                </a:moveTo>
                <a:cubicBezTo>
                  <a:pt x="15121" y="2412902"/>
                  <a:pt x="19505" y="2417230"/>
                  <a:pt x="19505" y="2422635"/>
                </a:cubicBezTo>
                <a:cubicBezTo>
                  <a:pt x="19505" y="2428039"/>
                  <a:pt x="15058" y="2432424"/>
                  <a:pt x="9721" y="2432424"/>
                </a:cubicBezTo>
                <a:cubicBezTo>
                  <a:pt x="4386" y="2432424"/>
                  <a:pt x="2" y="2427974"/>
                  <a:pt x="2" y="2422635"/>
                </a:cubicBezTo>
                <a:cubicBezTo>
                  <a:pt x="2" y="2417291"/>
                  <a:pt x="4322" y="2412902"/>
                  <a:pt x="9721" y="2412902"/>
                </a:cubicBezTo>
                <a:close/>
                <a:moveTo>
                  <a:pt x="251005" y="2412898"/>
                </a:moveTo>
                <a:cubicBezTo>
                  <a:pt x="256405" y="2412898"/>
                  <a:pt x="260789" y="2417227"/>
                  <a:pt x="260789" y="2422631"/>
                </a:cubicBezTo>
                <a:cubicBezTo>
                  <a:pt x="260789" y="2428035"/>
                  <a:pt x="256342" y="2432420"/>
                  <a:pt x="251005" y="2432420"/>
                </a:cubicBezTo>
                <a:cubicBezTo>
                  <a:pt x="245669" y="2432420"/>
                  <a:pt x="241285" y="2427971"/>
                  <a:pt x="241285" y="2422631"/>
                </a:cubicBezTo>
                <a:cubicBezTo>
                  <a:pt x="241285" y="2417288"/>
                  <a:pt x="245605" y="2412898"/>
                  <a:pt x="251005" y="2412898"/>
                </a:cubicBezTo>
                <a:close/>
                <a:moveTo>
                  <a:pt x="492224" y="2412895"/>
                </a:moveTo>
                <a:cubicBezTo>
                  <a:pt x="497560" y="2412895"/>
                  <a:pt x="501944" y="2417224"/>
                  <a:pt x="501944" y="2422628"/>
                </a:cubicBezTo>
                <a:cubicBezTo>
                  <a:pt x="501944" y="2428032"/>
                  <a:pt x="497624" y="2432416"/>
                  <a:pt x="492224" y="2432416"/>
                </a:cubicBezTo>
                <a:cubicBezTo>
                  <a:pt x="486824" y="2432416"/>
                  <a:pt x="482440" y="2427967"/>
                  <a:pt x="482440" y="2422628"/>
                </a:cubicBezTo>
                <a:cubicBezTo>
                  <a:pt x="482440" y="2417284"/>
                  <a:pt x="486824" y="2412895"/>
                  <a:pt x="492224" y="2412895"/>
                </a:cubicBezTo>
                <a:close/>
                <a:moveTo>
                  <a:pt x="733445" y="2412891"/>
                </a:moveTo>
                <a:cubicBezTo>
                  <a:pt x="738781" y="2412891"/>
                  <a:pt x="743165" y="2417220"/>
                  <a:pt x="743165" y="2422624"/>
                </a:cubicBezTo>
                <a:cubicBezTo>
                  <a:pt x="743165" y="2428028"/>
                  <a:pt x="738845" y="2432412"/>
                  <a:pt x="733445" y="2432412"/>
                </a:cubicBezTo>
                <a:cubicBezTo>
                  <a:pt x="728045" y="2432412"/>
                  <a:pt x="723661" y="2427963"/>
                  <a:pt x="723661" y="2422624"/>
                </a:cubicBezTo>
                <a:cubicBezTo>
                  <a:pt x="723661" y="2417281"/>
                  <a:pt x="728045" y="2412891"/>
                  <a:pt x="733445" y="2412891"/>
                </a:cubicBezTo>
                <a:close/>
                <a:moveTo>
                  <a:pt x="974665" y="2412888"/>
                </a:moveTo>
                <a:cubicBezTo>
                  <a:pt x="980065" y="2412888"/>
                  <a:pt x="984449" y="2417216"/>
                  <a:pt x="984449" y="2422620"/>
                </a:cubicBezTo>
                <a:cubicBezTo>
                  <a:pt x="984449" y="2428024"/>
                  <a:pt x="980002" y="2432409"/>
                  <a:pt x="974665" y="2432409"/>
                </a:cubicBezTo>
                <a:cubicBezTo>
                  <a:pt x="969329" y="2432409"/>
                  <a:pt x="964945" y="2427960"/>
                  <a:pt x="964945" y="2422620"/>
                </a:cubicBezTo>
                <a:cubicBezTo>
                  <a:pt x="964945" y="2417277"/>
                  <a:pt x="969265" y="2412888"/>
                  <a:pt x="974665" y="2412888"/>
                </a:cubicBezTo>
                <a:close/>
                <a:moveTo>
                  <a:pt x="1215885" y="2412885"/>
                </a:moveTo>
                <a:cubicBezTo>
                  <a:pt x="1221285" y="2412885"/>
                  <a:pt x="1225669" y="2417213"/>
                  <a:pt x="1225669" y="2422617"/>
                </a:cubicBezTo>
                <a:cubicBezTo>
                  <a:pt x="1225669" y="2428021"/>
                  <a:pt x="1221222" y="2432405"/>
                  <a:pt x="1215885" y="2432405"/>
                </a:cubicBezTo>
                <a:cubicBezTo>
                  <a:pt x="1210549" y="2432405"/>
                  <a:pt x="1206165" y="2427956"/>
                  <a:pt x="1206165" y="2422617"/>
                </a:cubicBezTo>
                <a:cubicBezTo>
                  <a:pt x="1206165" y="2417273"/>
                  <a:pt x="1210485" y="2412885"/>
                  <a:pt x="1215885" y="2412885"/>
                </a:cubicBezTo>
                <a:close/>
                <a:moveTo>
                  <a:pt x="1457106" y="2412881"/>
                </a:moveTo>
                <a:cubicBezTo>
                  <a:pt x="1462442" y="2412881"/>
                  <a:pt x="1466826" y="2417209"/>
                  <a:pt x="1466826" y="2422613"/>
                </a:cubicBezTo>
                <a:cubicBezTo>
                  <a:pt x="1466826" y="2428017"/>
                  <a:pt x="1462507" y="2432401"/>
                  <a:pt x="1457106" y="2432401"/>
                </a:cubicBezTo>
                <a:cubicBezTo>
                  <a:pt x="1451706" y="2432401"/>
                  <a:pt x="1447323" y="2427952"/>
                  <a:pt x="1447323" y="2422613"/>
                </a:cubicBezTo>
                <a:cubicBezTo>
                  <a:pt x="1447323" y="2417270"/>
                  <a:pt x="1451706" y="2412881"/>
                  <a:pt x="1457106" y="2412881"/>
                </a:cubicBezTo>
                <a:close/>
                <a:moveTo>
                  <a:pt x="1698332" y="2412878"/>
                </a:moveTo>
                <a:cubicBezTo>
                  <a:pt x="1703732" y="2412878"/>
                  <a:pt x="1708117" y="2417205"/>
                  <a:pt x="1708117" y="2422609"/>
                </a:cubicBezTo>
                <a:cubicBezTo>
                  <a:pt x="1708117" y="2428013"/>
                  <a:pt x="1703732" y="2432398"/>
                  <a:pt x="1698332" y="2432398"/>
                </a:cubicBezTo>
                <a:cubicBezTo>
                  <a:pt x="1692929" y="2432398"/>
                  <a:pt x="1688546" y="2427948"/>
                  <a:pt x="1688546" y="2422609"/>
                </a:cubicBezTo>
                <a:cubicBezTo>
                  <a:pt x="1688546" y="2417266"/>
                  <a:pt x="1692929" y="2412878"/>
                  <a:pt x="1698332" y="2412878"/>
                </a:cubicBezTo>
                <a:close/>
                <a:moveTo>
                  <a:pt x="1939580" y="2412874"/>
                </a:moveTo>
                <a:cubicBezTo>
                  <a:pt x="1944980" y="2412874"/>
                  <a:pt x="1949364" y="2417201"/>
                  <a:pt x="1949364" y="2422605"/>
                </a:cubicBezTo>
                <a:cubicBezTo>
                  <a:pt x="1949364" y="2428009"/>
                  <a:pt x="1944918" y="2432394"/>
                  <a:pt x="1939580" y="2432394"/>
                </a:cubicBezTo>
                <a:cubicBezTo>
                  <a:pt x="1934245" y="2432394"/>
                  <a:pt x="1929860" y="2427945"/>
                  <a:pt x="1929860" y="2422605"/>
                </a:cubicBezTo>
                <a:cubicBezTo>
                  <a:pt x="1929860" y="2417262"/>
                  <a:pt x="1934181" y="2412874"/>
                  <a:pt x="1939580" y="2412874"/>
                </a:cubicBezTo>
                <a:close/>
                <a:moveTo>
                  <a:pt x="2180788" y="2412871"/>
                </a:moveTo>
                <a:cubicBezTo>
                  <a:pt x="2186189" y="2412871"/>
                  <a:pt x="2190580" y="2417198"/>
                  <a:pt x="2190580" y="2422602"/>
                </a:cubicBezTo>
                <a:cubicBezTo>
                  <a:pt x="2190580" y="2428006"/>
                  <a:pt x="2186136" y="2432390"/>
                  <a:pt x="2180788" y="2432390"/>
                </a:cubicBezTo>
                <a:cubicBezTo>
                  <a:pt x="2175475" y="2432390"/>
                  <a:pt x="2171083" y="2427941"/>
                  <a:pt x="2171083" y="2422602"/>
                </a:cubicBezTo>
                <a:cubicBezTo>
                  <a:pt x="2171083" y="2417259"/>
                  <a:pt x="2175412" y="2412871"/>
                  <a:pt x="2180788" y="2412871"/>
                </a:cubicBezTo>
                <a:close/>
                <a:moveTo>
                  <a:pt x="2422037" y="2412868"/>
                </a:moveTo>
                <a:cubicBezTo>
                  <a:pt x="2427370" y="2412868"/>
                  <a:pt x="2431752" y="2417194"/>
                  <a:pt x="2431752" y="2422598"/>
                </a:cubicBezTo>
                <a:cubicBezTo>
                  <a:pt x="2431752" y="2428002"/>
                  <a:pt x="2427435" y="2432387"/>
                  <a:pt x="2422037" y="2432387"/>
                </a:cubicBezTo>
                <a:cubicBezTo>
                  <a:pt x="2416639" y="2432387"/>
                  <a:pt x="2412257" y="2427937"/>
                  <a:pt x="2412257" y="2422598"/>
                </a:cubicBezTo>
                <a:cubicBezTo>
                  <a:pt x="2412257" y="2417255"/>
                  <a:pt x="2416639" y="2412868"/>
                  <a:pt x="2422037" y="2412868"/>
                </a:cubicBezTo>
                <a:close/>
                <a:moveTo>
                  <a:pt x="2663275" y="2412864"/>
                </a:moveTo>
                <a:cubicBezTo>
                  <a:pt x="2668611" y="2412864"/>
                  <a:pt x="2672998" y="2417190"/>
                  <a:pt x="2672998" y="2422594"/>
                </a:cubicBezTo>
                <a:cubicBezTo>
                  <a:pt x="2672998" y="2427998"/>
                  <a:pt x="2668675" y="2432383"/>
                  <a:pt x="2663275" y="2432383"/>
                </a:cubicBezTo>
                <a:cubicBezTo>
                  <a:pt x="2657875" y="2432383"/>
                  <a:pt x="2653491" y="2427934"/>
                  <a:pt x="2653491" y="2422594"/>
                </a:cubicBezTo>
                <a:cubicBezTo>
                  <a:pt x="2653491" y="2417251"/>
                  <a:pt x="2657875" y="2412864"/>
                  <a:pt x="2663275" y="2412864"/>
                </a:cubicBezTo>
                <a:close/>
                <a:moveTo>
                  <a:pt x="2904572" y="2412861"/>
                </a:moveTo>
                <a:cubicBezTo>
                  <a:pt x="2909971" y="2412861"/>
                  <a:pt x="2914354" y="2417187"/>
                  <a:pt x="2914354" y="2422591"/>
                </a:cubicBezTo>
                <a:cubicBezTo>
                  <a:pt x="2914354" y="2427995"/>
                  <a:pt x="2909971" y="2432379"/>
                  <a:pt x="2904572" y="2432379"/>
                </a:cubicBezTo>
                <a:cubicBezTo>
                  <a:pt x="2899173" y="2432379"/>
                  <a:pt x="2894790" y="2427930"/>
                  <a:pt x="2894790" y="2422591"/>
                </a:cubicBezTo>
                <a:cubicBezTo>
                  <a:pt x="2894790" y="2417248"/>
                  <a:pt x="2899173" y="2412861"/>
                  <a:pt x="2904572" y="2412861"/>
                </a:cubicBezTo>
                <a:close/>
                <a:moveTo>
                  <a:pt x="3145750" y="2412858"/>
                </a:moveTo>
                <a:cubicBezTo>
                  <a:pt x="3151149" y="2412858"/>
                  <a:pt x="3155532" y="2417183"/>
                  <a:pt x="3155532" y="2422587"/>
                </a:cubicBezTo>
                <a:cubicBezTo>
                  <a:pt x="3155532" y="2427991"/>
                  <a:pt x="3151086" y="2432376"/>
                  <a:pt x="3145750" y="2432376"/>
                </a:cubicBezTo>
                <a:cubicBezTo>
                  <a:pt x="3140415" y="2432376"/>
                  <a:pt x="3136032" y="2427926"/>
                  <a:pt x="3136032" y="2422587"/>
                </a:cubicBezTo>
                <a:cubicBezTo>
                  <a:pt x="3136032" y="2417244"/>
                  <a:pt x="3140351" y="2412858"/>
                  <a:pt x="3145750" y="2412858"/>
                </a:cubicBezTo>
                <a:close/>
                <a:moveTo>
                  <a:pt x="3386958" y="2412854"/>
                </a:moveTo>
                <a:cubicBezTo>
                  <a:pt x="3392358" y="2412854"/>
                  <a:pt x="3396743" y="2417180"/>
                  <a:pt x="3396743" y="2422583"/>
                </a:cubicBezTo>
                <a:cubicBezTo>
                  <a:pt x="3396743" y="2427987"/>
                  <a:pt x="3392295" y="2432372"/>
                  <a:pt x="3386958" y="2432372"/>
                </a:cubicBezTo>
                <a:cubicBezTo>
                  <a:pt x="3381621" y="2432372"/>
                  <a:pt x="3377235" y="2427923"/>
                  <a:pt x="3377235" y="2422583"/>
                </a:cubicBezTo>
                <a:cubicBezTo>
                  <a:pt x="3377235" y="2417240"/>
                  <a:pt x="3381556" y="2412854"/>
                  <a:pt x="3386958" y="2412854"/>
                </a:cubicBezTo>
                <a:close/>
                <a:moveTo>
                  <a:pt x="3628211" y="2412850"/>
                </a:moveTo>
                <a:cubicBezTo>
                  <a:pt x="3633528" y="2412850"/>
                  <a:pt x="3637936" y="2417176"/>
                  <a:pt x="3637936" y="2422580"/>
                </a:cubicBezTo>
                <a:cubicBezTo>
                  <a:pt x="3637936" y="2427984"/>
                  <a:pt x="3633592" y="2432368"/>
                  <a:pt x="3628211" y="2432368"/>
                </a:cubicBezTo>
                <a:cubicBezTo>
                  <a:pt x="3622813" y="2432368"/>
                  <a:pt x="3618430" y="2427919"/>
                  <a:pt x="3618430" y="2422580"/>
                </a:cubicBezTo>
                <a:cubicBezTo>
                  <a:pt x="3618430" y="2417237"/>
                  <a:pt x="3622813" y="2412850"/>
                  <a:pt x="3628211" y="2412850"/>
                </a:cubicBezTo>
                <a:close/>
                <a:moveTo>
                  <a:pt x="3869430" y="2412847"/>
                </a:moveTo>
                <a:cubicBezTo>
                  <a:pt x="3874763" y="2412847"/>
                  <a:pt x="3879147" y="2417173"/>
                  <a:pt x="3879147" y="2422576"/>
                </a:cubicBezTo>
                <a:cubicBezTo>
                  <a:pt x="3879147" y="2427980"/>
                  <a:pt x="3874828" y="2432364"/>
                  <a:pt x="3869430" y="2432364"/>
                </a:cubicBezTo>
                <a:cubicBezTo>
                  <a:pt x="3864030" y="2432364"/>
                  <a:pt x="3859646" y="2427915"/>
                  <a:pt x="3859646" y="2422576"/>
                </a:cubicBezTo>
                <a:cubicBezTo>
                  <a:pt x="3859646" y="2417234"/>
                  <a:pt x="3864030" y="2412847"/>
                  <a:pt x="3869430" y="2412847"/>
                </a:cubicBezTo>
                <a:close/>
                <a:moveTo>
                  <a:pt x="4110581" y="2412843"/>
                </a:moveTo>
                <a:cubicBezTo>
                  <a:pt x="4115984" y="2412843"/>
                  <a:pt x="4120362" y="2417170"/>
                  <a:pt x="4120362" y="2422572"/>
                </a:cubicBezTo>
                <a:cubicBezTo>
                  <a:pt x="4120362" y="2427976"/>
                  <a:pt x="4115984" y="2432361"/>
                  <a:pt x="4110581" y="2432361"/>
                </a:cubicBezTo>
                <a:cubicBezTo>
                  <a:pt x="4105180" y="2432361"/>
                  <a:pt x="4100799" y="2427912"/>
                  <a:pt x="4100799" y="2422572"/>
                </a:cubicBezTo>
                <a:cubicBezTo>
                  <a:pt x="4100799" y="2417230"/>
                  <a:pt x="4105180" y="2412843"/>
                  <a:pt x="4110581" y="2412843"/>
                </a:cubicBezTo>
                <a:close/>
                <a:moveTo>
                  <a:pt x="4351806" y="2412840"/>
                </a:moveTo>
                <a:cubicBezTo>
                  <a:pt x="4357195" y="2412840"/>
                  <a:pt x="4361580" y="2417166"/>
                  <a:pt x="4361580" y="2422569"/>
                </a:cubicBezTo>
                <a:cubicBezTo>
                  <a:pt x="4361580" y="2427973"/>
                  <a:pt x="4357195" y="2432357"/>
                  <a:pt x="4351806" y="2432357"/>
                </a:cubicBezTo>
                <a:cubicBezTo>
                  <a:pt x="4346397" y="2432357"/>
                  <a:pt x="4342006" y="2427908"/>
                  <a:pt x="4342006" y="2422569"/>
                </a:cubicBezTo>
                <a:cubicBezTo>
                  <a:pt x="4342006" y="2417227"/>
                  <a:pt x="4346397" y="2412840"/>
                  <a:pt x="4351806" y="2412840"/>
                </a:cubicBezTo>
                <a:close/>
                <a:moveTo>
                  <a:pt x="4593017" y="2412837"/>
                </a:moveTo>
                <a:cubicBezTo>
                  <a:pt x="4598413" y="2412837"/>
                  <a:pt x="4602795" y="2417163"/>
                  <a:pt x="4602795" y="2422565"/>
                </a:cubicBezTo>
                <a:cubicBezTo>
                  <a:pt x="4602795" y="2427969"/>
                  <a:pt x="4598353" y="2432353"/>
                  <a:pt x="4593017" y="2432353"/>
                </a:cubicBezTo>
                <a:cubicBezTo>
                  <a:pt x="4587686" y="2432353"/>
                  <a:pt x="4583304" y="2427904"/>
                  <a:pt x="4583304" y="2422565"/>
                </a:cubicBezTo>
                <a:cubicBezTo>
                  <a:pt x="4583304" y="2417224"/>
                  <a:pt x="4587622" y="2412837"/>
                  <a:pt x="4593017" y="2412837"/>
                </a:cubicBezTo>
                <a:close/>
                <a:moveTo>
                  <a:pt x="4834252" y="2412833"/>
                </a:moveTo>
                <a:cubicBezTo>
                  <a:pt x="4839658" y="2412833"/>
                  <a:pt x="4844040" y="2417159"/>
                  <a:pt x="4844040" y="2422561"/>
                </a:cubicBezTo>
                <a:cubicBezTo>
                  <a:pt x="4844040" y="2427965"/>
                  <a:pt x="4839595" y="2432350"/>
                  <a:pt x="4834252" y="2432350"/>
                </a:cubicBezTo>
                <a:cubicBezTo>
                  <a:pt x="4828915" y="2432350"/>
                  <a:pt x="4824534" y="2427900"/>
                  <a:pt x="4824534" y="2422561"/>
                </a:cubicBezTo>
                <a:cubicBezTo>
                  <a:pt x="4824534" y="2417220"/>
                  <a:pt x="4828851" y="2412833"/>
                  <a:pt x="4834252" y="2412833"/>
                </a:cubicBezTo>
                <a:close/>
                <a:moveTo>
                  <a:pt x="5075485" y="2412830"/>
                </a:moveTo>
                <a:cubicBezTo>
                  <a:pt x="5080819" y="2412830"/>
                  <a:pt x="5085201" y="2417155"/>
                  <a:pt x="5085201" y="2422557"/>
                </a:cubicBezTo>
                <a:cubicBezTo>
                  <a:pt x="5085201" y="2427961"/>
                  <a:pt x="5080883" y="2432346"/>
                  <a:pt x="5075485" y="2432346"/>
                </a:cubicBezTo>
                <a:cubicBezTo>
                  <a:pt x="5070087" y="2432346"/>
                  <a:pt x="5065705" y="2427897"/>
                  <a:pt x="5065705" y="2422557"/>
                </a:cubicBezTo>
                <a:cubicBezTo>
                  <a:pt x="5065705" y="2417216"/>
                  <a:pt x="5070087" y="2412830"/>
                  <a:pt x="5075485" y="2412830"/>
                </a:cubicBezTo>
                <a:close/>
                <a:moveTo>
                  <a:pt x="5316710" y="2412826"/>
                </a:moveTo>
                <a:cubicBezTo>
                  <a:pt x="5322044" y="2412826"/>
                  <a:pt x="5326429" y="2417152"/>
                  <a:pt x="5326429" y="2422554"/>
                </a:cubicBezTo>
                <a:cubicBezTo>
                  <a:pt x="5326429" y="2427958"/>
                  <a:pt x="5322105" y="2432342"/>
                  <a:pt x="5316710" y="2432342"/>
                </a:cubicBezTo>
                <a:cubicBezTo>
                  <a:pt x="5311314" y="2432342"/>
                  <a:pt x="5306924" y="2427893"/>
                  <a:pt x="5306924" y="2422554"/>
                </a:cubicBezTo>
                <a:cubicBezTo>
                  <a:pt x="5306924" y="2417213"/>
                  <a:pt x="5311314" y="2412826"/>
                  <a:pt x="5316710" y="2412826"/>
                </a:cubicBezTo>
                <a:close/>
                <a:moveTo>
                  <a:pt x="5557991" y="2412823"/>
                </a:moveTo>
                <a:cubicBezTo>
                  <a:pt x="5563391" y="2412823"/>
                  <a:pt x="5567774" y="2417148"/>
                  <a:pt x="5567774" y="2422550"/>
                </a:cubicBezTo>
                <a:cubicBezTo>
                  <a:pt x="5567774" y="2427954"/>
                  <a:pt x="5563391" y="2432339"/>
                  <a:pt x="5557991" y="2432339"/>
                </a:cubicBezTo>
                <a:cubicBezTo>
                  <a:pt x="5552592" y="2432339"/>
                  <a:pt x="5548208" y="2427889"/>
                  <a:pt x="5548208" y="2422550"/>
                </a:cubicBezTo>
                <a:cubicBezTo>
                  <a:pt x="5548208" y="2417209"/>
                  <a:pt x="5552592" y="2412823"/>
                  <a:pt x="5557991" y="2412823"/>
                </a:cubicBezTo>
                <a:close/>
                <a:moveTo>
                  <a:pt x="5799205" y="2412820"/>
                </a:moveTo>
                <a:cubicBezTo>
                  <a:pt x="5804606" y="2412820"/>
                  <a:pt x="5808989" y="2417144"/>
                  <a:pt x="5808989" y="2422546"/>
                </a:cubicBezTo>
                <a:cubicBezTo>
                  <a:pt x="5808989" y="2427950"/>
                  <a:pt x="5804542" y="2432335"/>
                  <a:pt x="5799205" y="2432335"/>
                </a:cubicBezTo>
                <a:cubicBezTo>
                  <a:pt x="5793870" y="2432335"/>
                  <a:pt x="5789486" y="2427886"/>
                  <a:pt x="5789486" y="2422546"/>
                </a:cubicBezTo>
                <a:cubicBezTo>
                  <a:pt x="5789486" y="2417205"/>
                  <a:pt x="5793806" y="2412820"/>
                  <a:pt x="5799205" y="2412820"/>
                </a:cubicBezTo>
                <a:close/>
                <a:moveTo>
                  <a:pt x="6040432" y="2412816"/>
                </a:moveTo>
                <a:cubicBezTo>
                  <a:pt x="6045832" y="2412816"/>
                  <a:pt x="6050216" y="2417140"/>
                  <a:pt x="6050216" y="2422543"/>
                </a:cubicBezTo>
                <a:cubicBezTo>
                  <a:pt x="6050216" y="2427947"/>
                  <a:pt x="6045769" y="2432331"/>
                  <a:pt x="6040432" y="2432331"/>
                </a:cubicBezTo>
                <a:cubicBezTo>
                  <a:pt x="6035095" y="2432331"/>
                  <a:pt x="6030712" y="2427882"/>
                  <a:pt x="6030712" y="2422543"/>
                </a:cubicBezTo>
                <a:cubicBezTo>
                  <a:pt x="6030712" y="2417202"/>
                  <a:pt x="6035032" y="2412816"/>
                  <a:pt x="6040432" y="2412816"/>
                </a:cubicBezTo>
                <a:close/>
                <a:moveTo>
                  <a:pt x="6281661" y="2412813"/>
                </a:moveTo>
                <a:cubicBezTo>
                  <a:pt x="6286997" y="2412813"/>
                  <a:pt x="6291381" y="2417137"/>
                  <a:pt x="6291381" y="2422539"/>
                </a:cubicBezTo>
                <a:cubicBezTo>
                  <a:pt x="6291381" y="2427943"/>
                  <a:pt x="6287061" y="2432328"/>
                  <a:pt x="6281661" y="2432328"/>
                </a:cubicBezTo>
                <a:cubicBezTo>
                  <a:pt x="6276261" y="2432328"/>
                  <a:pt x="6271877" y="2427878"/>
                  <a:pt x="6271877" y="2422539"/>
                </a:cubicBezTo>
                <a:cubicBezTo>
                  <a:pt x="6271877" y="2417198"/>
                  <a:pt x="6276261" y="2412813"/>
                  <a:pt x="6281661" y="2412813"/>
                </a:cubicBezTo>
                <a:close/>
                <a:moveTo>
                  <a:pt x="6522889" y="2412810"/>
                </a:moveTo>
                <a:cubicBezTo>
                  <a:pt x="6528225" y="2412810"/>
                  <a:pt x="6532610" y="2417133"/>
                  <a:pt x="6532610" y="2422535"/>
                </a:cubicBezTo>
                <a:cubicBezTo>
                  <a:pt x="6532610" y="2427939"/>
                  <a:pt x="6528289" y="2432324"/>
                  <a:pt x="6522889" y="2432324"/>
                </a:cubicBezTo>
                <a:cubicBezTo>
                  <a:pt x="6517489" y="2432324"/>
                  <a:pt x="6513105" y="2427875"/>
                  <a:pt x="6513105" y="2422535"/>
                </a:cubicBezTo>
                <a:cubicBezTo>
                  <a:pt x="6513105" y="2417195"/>
                  <a:pt x="6517489" y="2412810"/>
                  <a:pt x="6522889" y="2412810"/>
                </a:cubicBezTo>
                <a:close/>
                <a:moveTo>
                  <a:pt x="6764118" y="2412806"/>
                </a:moveTo>
                <a:cubicBezTo>
                  <a:pt x="6769518" y="2412806"/>
                  <a:pt x="6773902" y="2417129"/>
                  <a:pt x="6773902" y="2422532"/>
                </a:cubicBezTo>
                <a:cubicBezTo>
                  <a:pt x="6773902" y="2427936"/>
                  <a:pt x="6769518" y="2432320"/>
                  <a:pt x="6764118" y="2432320"/>
                </a:cubicBezTo>
                <a:cubicBezTo>
                  <a:pt x="6758718" y="2432320"/>
                  <a:pt x="6754335" y="2427871"/>
                  <a:pt x="6754335" y="2422532"/>
                </a:cubicBezTo>
                <a:cubicBezTo>
                  <a:pt x="6754335" y="2417192"/>
                  <a:pt x="6758718" y="2412806"/>
                  <a:pt x="6764118" y="2412806"/>
                </a:cubicBezTo>
                <a:close/>
                <a:moveTo>
                  <a:pt x="7005346" y="2412802"/>
                </a:moveTo>
                <a:cubicBezTo>
                  <a:pt x="7010746" y="2412802"/>
                  <a:pt x="7015130" y="2417126"/>
                  <a:pt x="7015130" y="2422528"/>
                </a:cubicBezTo>
                <a:cubicBezTo>
                  <a:pt x="7015130" y="2427932"/>
                  <a:pt x="7010683" y="2432316"/>
                  <a:pt x="7005346" y="2432316"/>
                </a:cubicBezTo>
                <a:cubicBezTo>
                  <a:pt x="7000009" y="2432316"/>
                  <a:pt x="6995626" y="2427867"/>
                  <a:pt x="6995626" y="2422528"/>
                </a:cubicBezTo>
                <a:cubicBezTo>
                  <a:pt x="6995626" y="2417188"/>
                  <a:pt x="6999946" y="2412802"/>
                  <a:pt x="7005346" y="2412802"/>
                </a:cubicBezTo>
                <a:close/>
                <a:moveTo>
                  <a:pt x="7246575" y="2412799"/>
                </a:moveTo>
                <a:cubicBezTo>
                  <a:pt x="7251975" y="2412799"/>
                  <a:pt x="7256359" y="2417122"/>
                  <a:pt x="7256359" y="2422524"/>
                </a:cubicBezTo>
                <a:cubicBezTo>
                  <a:pt x="7256359" y="2427928"/>
                  <a:pt x="7251912" y="2432313"/>
                  <a:pt x="7246575" y="2432313"/>
                </a:cubicBezTo>
                <a:cubicBezTo>
                  <a:pt x="7241238" y="2432313"/>
                  <a:pt x="7236855" y="2427864"/>
                  <a:pt x="7236855" y="2422524"/>
                </a:cubicBezTo>
                <a:cubicBezTo>
                  <a:pt x="7236855" y="2417185"/>
                  <a:pt x="7241175" y="2412799"/>
                  <a:pt x="7246575" y="2412799"/>
                </a:cubicBezTo>
                <a:close/>
                <a:moveTo>
                  <a:pt x="7487803" y="2412795"/>
                </a:moveTo>
                <a:cubicBezTo>
                  <a:pt x="7493139" y="2412795"/>
                  <a:pt x="7497524" y="2417119"/>
                  <a:pt x="7497524" y="2422520"/>
                </a:cubicBezTo>
                <a:cubicBezTo>
                  <a:pt x="7497524" y="2427925"/>
                  <a:pt x="7493203" y="2432309"/>
                  <a:pt x="7487803" y="2432309"/>
                </a:cubicBezTo>
                <a:cubicBezTo>
                  <a:pt x="7482403" y="2432309"/>
                  <a:pt x="7478019" y="2427860"/>
                  <a:pt x="7478019" y="2422520"/>
                </a:cubicBezTo>
                <a:cubicBezTo>
                  <a:pt x="7478019" y="2417181"/>
                  <a:pt x="7482403" y="2412795"/>
                  <a:pt x="7487803" y="2412795"/>
                </a:cubicBezTo>
                <a:close/>
                <a:moveTo>
                  <a:pt x="7729032" y="2412792"/>
                </a:moveTo>
                <a:cubicBezTo>
                  <a:pt x="7734369" y="2412792"/>
                  <a:pt x="7738753" y="2417116"/>
                  <a:pt x="7738753" y="2422517"/>
                </a:cubicBezTo>
                <a:cubicBezTo>
                  <a:pt x="7738753" y="2427921"/>
                  <a:pt x="7734432" y="2432305"/>
                  <a:pt x="7729032" y="2432305"/>
                </a:cubicBezTo>
                <a:cubicBezTo>
                  <a:pt x="7723632" y="2432305"/>
                  <a:pt x="7719249" y="2427856"/>
                  <a:pt x="7719249" y="2422517"/>
                </a:cubicBezTo>
                <a:cubicBezTo>
                  <a:pt x="7719249" y="2417177"/>
                  <a:pt x="7723632" y="2412792"/>
                  <a:pt x="7729032" y="2412792"/>
                </a:cubicBezTo>
                <a:close/>
                <a:moveTo>
                  <a:pt x="7970260" y="2412789"/>
                </a:moveTo>
                <a:cubicBezTo>
                  <a:pt x="7975661" y="2412789"/>
                  <a:pt x="7980044" y="2417113"/>
                  <a:pt x="7980044" y="2422513"/>
                </a:cubicBezTo>
                <a:cubicBezTo>
                  <a:pt x="7980044" y="2427917"/>
                  <a:pt x="7975661" y="2432302"/>
                  <a:pt x="7970260" y="2432302"/>
                </a:cubicBezTo>
                <a:cubicBezTo>
                  <a:pt x="7964860" y="2432302"/>
                  <a:pt x="7960477" y="2427852"/>
                  <a:pt x="7960477" y="2422513"/>
                </a:cubicBezTo>
                <a:cubicBezTo>
                  <a:pt x="7960477" y="2417174"/>
                  <a:pt x="7964860" y="2412789"/>
                  <a:pt x="7970260" y="2412789"/>
                </a:cubicBezTo>
                <a:close/>
                <a:moveTo>
                  <a:pt x="8211553" y="2412785"/>
                </a:moveTo>
                <a:cubicBezTo>
                  <a:pt x="8216889" y="2412785"/>
                  <a:pt x="8221273" y="2417109"/>
                  <a:pt x="8221273" y="2422509"/>
                </a:cubicBezTo>
                <a:cubicBezTo>
                  <a:pt x="8221273" y="2427913"/>
                  <a:pt x="8216953" y="2432298"/>
                  <a:pt x="8211553" y="2432298"/>
                </a:cubicBezTo>
                <a:cubicBezTo>
                  <a:pt x="8206152" y="2432298"/>
                  <a:pt x="8201769" y="2427849"/>
                  <a:pt x="8201769" y="2422509"/>
                </a:cubicBezTo>
                <a:cubicBezTo>
                  <a:pt x="8201769" y="2417170"/>
                  <a:pt x="8206152" y="2412785"/>
                  <a:pt x="8211553" y="2412785"/>
                </a:cubicBezTo>
                <a:close/>
                <a:moveTo>
                  <a:pt x="8452781" y="2412782"/>
                </a:moveTo>
                <a:cubicBezTo>
                  <a:pt x="8458181" y="2412782"/>
                  <a:pt x="8462566" y="2417105"/>
                  <a:pt x="8462566" y="2422506"/>
                </a:cubicBezTo>
                <a:cubicBezTo>
                  <a:pt x="8462566" y="2427910"/>
                  <a:pt x="8458118" y="2432294"/>
                  <a:pt x="8452781" y="2432294"/>
                </a:cubicBezTo>
                <a:cubicBezTo>
                  <a:pt x="8447445" y="2432294"/>
                  <a:pt x="8443061" y="2427845"/>
                  <a:pt x="8443061" y="2422506"/>
                </a:cubicBezTo>
                <a:cubicBezTo>
                  <a:pt x="8443061" y="2417167"/>
                  <a:pt x="8447381" y="2412782"/>
                  <a:pt x="8452781" y="2412782"/>
                </a:cubicBezTo>
                <a:close/>
                <a:moveTo>
                  <a:pt x="8694009" y="2412778"/>
                </a:moveTo>
                <a:cubicBezTo>
                  <a:pt x="8699346" y="2412778"/>
                  <a:pt x="8703730" y="2417102"/>
                  <a:pt x="8703730" y="2422502"/>
                </a:cubicBezTo>
                <a:cubicBezTo>
                  <a:pt x="8703730" y="2427906"/>
                  <a:pt x="8699346" y="2432291"/>
                  <a:pt x="8694009" y="2432291"/>
                </a:cubicBezTo>
                <a:cubicBezTo>
                  <a:pt x="8688673" y="2432291"/>
                  <a:pt x="8684289" y="2427841"/>
                  <a:pt x="8684289" y="2422502"/>
                </a:cubicBezTo>
                <a:cubicBezTo>
                  <a:pt x="8684289" y="2417164"/>
                  <a:pt x="8688609" y="2412778"/>
                  <a:pt x="8694009" y="2412778"/>
                </a:cubicBezTo>
                <a:close/>
                <a:moveTo>
                  <a:pt x="8935237" y="2412775"/>
                </a:moveTo>
                <a:cubicBezTo>
                  <a:pt x="8940574" y="2412775"/>
                  <a:pt x="8944958" y="2417098"/>
                  <a:pt x="8944958" y="2422499"/>
                </a:cubicBezTo>
                <a:cubicBezTo>
                  <a:pt x="8944958" y="2427902"/>
                  <a:pt x="8940638" y="2432287"/>
                  <a:pt x="8935237" y="2432287"/>
                </a:cubicBezTo>
                <a:cubicBezTo>
                  <a:pt x="8929837" y="2432287"/>
                  <a:pt x="8925454" y="2427838"/>
                  <a:pt x="8925454" y="2422499"/>
                </a:cubicBezTo>
                <a:cubicBezTo>
                  <a:pt x="8925454" y="2417161"/>
                  <a:pt x="8929837" y="2412775"/>
                  <a:pt x="8935237" y="2412775"/>
                </a:cubicBezTo>
                <a:close/>
                <a:moveTo>
                  <a:pt x="9176467" y="2412772"/>
                </a:moveTo>
                <a:cubicBezTo>
                  <a:pt x="9181803" y="2412772"/>
                  <a:pt x="9186187" y="2417094"/>
                  <a:pt x="9186187" y="2422495"/>
                </a:cubicBezTo>
                <a:cubicBezTo>
                  <a:pt x="9186187" y="2427899"/>
                  <a:pt x="9181867" y="2432283"/>
                  <a:pt x="9176467" y="2432283"/>
                </a:cubicBezTo>
                <a:cubicBezTo>
                  <a:pt x="9171066" y="2432283"/>
                  <a:pt x="9166683" y="2427834"/>
                  <a:pt x="9166683" y="2422495"/>
                </a:cubicBezTo>
                <a:cubicBezTo>
                  <a:pt x="9166683" y="2417157"/>
                  <a:pt x="9171066" y="2412772"/>
                  <a:pt x="9176467" y="2412772"/>
                </a:cubicBezTo>
                <a:close/>
                <a:moveTo>
                  <a:pt x="9417695" y="2412768"/>
                </a:moveTo>
                <a:cubicBezTo>
                  <a:pt x="9423031" y="2412768"/>
                  <a:pt x="9427416" y="2417091"/>
                  <a:pt x="9427416" y="2422492"/>
                </a:cubicBezTo>
                <a:cubicBezTo>
                  <a:pt x="9427416" y="2427895"/>
                  <a:pt x="9423095" y="2432279"/>
                  <a:pt x="9417695" y="2432279"/>
                </a:cubicBezTo>
                <a:cubicBezTo>
                  <a:pt x="9412295" y="2432279"/>
                  <a:pt x="9407911" y="2427830"/>
                  <a:pt x="9407911" y="2422492"/>
                </a:cubicBezTo>
                <a:cubicBezTo>
                  <a:pt x="9407911" y="2417153"/>
                  <a:pt x="9412295" y="2412768"/>
                  <a:pt x="9417695" y="2412768"/>
                </a:cubicBezTo>
                <a:close/>
                <a:moveTo>
                  <a:pt x="9649203" y="2171571"/>
                </a:moveTo>
                <a:cubicBezTo>
                  <a:pt x="9654540" y="2171571"/>
                  <a:pt x="9658923" y="2175896"/>
                  <a:pt x="9658923" y="2181305"/>
                </a:cubicBezTo>
                <a:cubicBezTo>
                  <a:pt x="9658923" y="2186715"/>
                  <a:pt x="9654540" y="2191108"/>
                  <a:pt x="9649203" y="2191108"/>
                </a:cubicBezTo>
                <a:cubicBezTo>
                  <a:pt x="9643866" y="2191108"/>
                  <a:pt x="9639483" y="2186652"/>
                  <a:pt x="9639483" y="2181305"/>
                </a:cubicBezTo>
                <a:cubicBezTo>
                  <a:pt x="9639483" y="2175959"/>
                  <a:pt x="9643803" y="2171571"/>
                  <a:pt x="9649203" y="2171571"/>
                </a:cubicBezTo>
                <a:close/>
                <a:moveTo>
                  <a:pt x="9890432" y="2171569"/>
                </a:moveTo>
                <a:cubicBezTo>
                  <a:pt x="9895768" y="2171569"/>
                  <a:pt x="9900152" y="2175895"/>
                  <a:pt x="9900152" y="2181304"/>
                </a:cubicBezTo>
                <a:cubicBezTo>
                  <a:pt x="9900152" y="2186715"/>
                  <a:pt x="9895832" y="2191107"/>
                  <a:pt x="9890432" y="2191107"/>
                </a:cubicBezTo>
                <a:cubicBezTo>
                  <a:pt x="9885031" y="2191107"/>
                  <a:pt x="9880648" y="2186651"/>
                  <a:pt x="9880648" y="2181304"/>
                </a:cubicBezTo>
                <a:cubicBezTo>
                  <a:pt x="9880648" y="2175959"/>
                  <a:pt x="9885031" y="2171569"/>
                  <a:pt x="9890432" y="2171569"/>
                </a:cubicBezTo>
                <a:close/>
                <a:moveTo>
                  <a:pt x="10131660" y="2171568"/>
                </a:moveTo>
                <a:cubicBezTo>
                  <a:pt x="10137060" y="2171568"/>
                  <a:pt x="10141444" y="2175894"/>
                  <a:pt x="10141444" y="2181302"/>
                </a:cubicBezTo>
                <a:cubicBezTo>
                  <a:pt x="10141444" y="2186714"/>
                  <a:pt x="10136997" y="2191106"/>
                  <a:pt x="10131660" y="2191106"/>
                </a:cubicBezTo>
                <a:cubicBezTo>
                  <a:pt x="10126323" y="2191106"/>
                  <a:pt x="10121940" y="2186649"/>
                  <a:pt x="10121940" y="2181302"/>
                </a:cubicBezTo>
                <a:cubicBezTo>
                  <a:pt x="10121940" y="2175958"/>
                  <a:pt x="10126260" y="2171568"/>
                  <a:pt x="10131660" y="2171568"/>
                </a:cubicBezTo>
                <a:close/>
                <a:moveTo>
                  <a:pt x="10372888" y="2171567"/>
                </a:moveTo>
                <a:cubicBezTo>
                  <a:pt x="10378288" y="2171567"/>
                  <a:pt x="10382673" y="2175893"/>
                  <a:pt x="10382673" y="2181300"/>
                </a:cubicBezTo>
                <a:cubicBezTo>
                  <a:pt x="10382673" y="2186712"/>
                  <a:pt x="10378225" y="2191104"/>
                  <a:pt x="10372888" y="2191104"/>
                </a:cubicBezTo>
                <a:cubicBezTo>
                  <a:pt x="10367552" y="2191104"/>
                  <a:pt x="10363168" y="2186647"/>
                  <a:pt x="10363168" y="2181300"/>
                </a:cubicBezTo>
                <a:cubicBezTo>
                  <a:pt x="10363168" y="2175956"/>
                  <a:pt x="10367488" y="2171567"/>
                  <a:pt x="10372888" y="2171567"/>
                </a:cubicBezTo>
                <a:close/>
                <a:moveTo>
                  <a:pt x="10614116" y="2171566"/>
                </a:moveTo>
                <a:cubicBezTo>
                  <a:pt x="10619516" y="2171566"/>
                  <a:pt x="10623901" y="2175892"/>
                  <a:pt x="10623901" y="2181299"/>
                </a:cubicBezTo>
                <a:cubicBezTo>
                  <a:pt x="10623901" y="2186711"/>
                  <a:pt x="10619454" y="2191103"/>
                  <a:pt x="10614116" y="2191103"/>
                </a:cubicBezTo>
                <a:cubicBezTo>
                  <a:pt x="10608780" y="2191103"/>
                  <a:pt x="10604396" y="2186646"/>
                  <a:pt x="10604396" y="2181299"/>
                </a:cubicBezTo>
                <a:cubicBezTo>
                  <a:pt x="10604396" y="2175955"/>
                  <a:pt x="10608716" y="2171566"/>
                  <a:pt x="10614116" y="2171566"/>
                </a:cubicBezTo>
                <a:close/>
                <a:moveTo>
                  <a:pt x="10855345" y="2171566"/>
                </a:moveTo>
                <a:cubicBezTo>
                  <a:pt x="10860682" y="2171566"/>
                  <a:pt x="10865065" y="2175890"/>
                  <a:pt x="10865065" y="2181299"/>
                </a:cubicBezTo>
                <a:cubicBezTo>
                  <a:pt x="10865065" y="2186709"/>
                  <a:pt x="10860682" y="2191101"/>
                  <a:pt x="10855345" y="2191101"/>
                </a:cubicBezTo>
                <a:cubicBezTo>
                  <a:pt x="10850008" y="2191101"/>
                  <a:pt x="10845625" y="2186644"/>
                  <a:pt x="10845625" y="2181299"/>
                </a:cubicBezTo>
                <a:cubicBezTo>
                  <a:pt x="10845625" y="2175954"/>
                  <a:pt x="10849945" y="2171566"/>
                  <a:pt x="10855345" y="2171566"/>
                </a:cubicBezTo>
                <a:close/>
                <a:moveTo>
                  <a:pt x="11096574" y="2171564"/>
                </a:moveTo>
                <a:cubicBezTo>
                  <a:pt x="11101910" y="2171564"/>
                  <a:pt x="11106294" y="2175889"/>
                  <a:pt x="11106294" y="2181297"/>
                </a:cubicBezTo>
                <a:cubicBezTo>
                  <a:pt x="11106294" y="2186707"/>
                  <a:pt x="11101974" y="2191099"/>
                  <a:pt x="11096574" y="2191099"/>
                </a:cubicBezTo>
                <a:cubicBezTo>
                  <a:pt x="11091174" y="2191099"/>
                  <a:pt x="11086790" y="2186642"/>
                  <a:pt x="11086790" y="2181297"/>
                </a:cubicBezTo>
                <a:cubicBezTo>
                  <a:pt x="11086790" y="2175953"/>
                  <a:pt x="11091174" y="2171564"/>
                  <a:pt x="11096574" y="2171564"/>
                </a:cubicBezTo>
                <a:close/>
                <a:moveTo>
                  <a:pt x="11337802" y="2171563"/>
                </a:moveTo>
                <a:cubicBezTo>
                  <a:pt x="11343202" y="2171563"/>
                  <a:pt x="11347587" y="2175887"/>
                  <a:pt x="11347587" y="2181296"/>
                </a:cubicBezTo>
                <a:cubicBezTo>
                  <a:pt x="11347587" y="2186705"/>
                  <a:pt x="11343139" y="2191097"/>
                  <a:pt x="11337802" y="2191097"/>
                </a:cubicBezTo>
                <a:cubicBezTo>
                  <a:pt x="11332466" y="2191097"/>
                  <a:pt x="11328082" y="2186641"/>
                  <a:pt x="11328082" y="2181296"/>
                </a:cubicBezTo>
                <a:cubicBezTo>
                  <a:pt x="11328082" y="2175951"/>
                  <a:pt x="11332402" y="2171563"/>
                  <a:pt x="11337802" y="2171563"/>
                </a:cubicBezTo>
                <a:close/>
                <a:moveTo>
                  <a:pt x="11579030" y="2171561"/>
                </a:moveTo>
                <a:cubicBezTo>
                  <a:pt x="11584430" y="2171561"/>
                  <a:pt x="11588815" y="2175886"/>
                  <a:pt x="11588815" y="2181294"/>
                </a:cubicBezTo>
                <a:cubicBezTo>
                  <a:pt x="11588815" y="2186704"/>
                  <a:pt x="11584367" y="2191096"/>
                  <a:pt x="11579030" y="2191096"/>
                </a:cubicBezTo>
                <a:cubicBezTo>
                  <a:pt x="11573694" y="2191096"/>
                  <a:pt x="11569310" y="2186639"/>
                  <a:pt x="11569310" y="2181294"/>
                </a:cubicBezTo>
                <a:cubicBezTo>
                  <a:pt x="11569310" y="2175950"/>
                  <a:pt x="11573630" y="2171561"/>
                  <a:pt x="11579030" y="2171561"/>
                </a:cubicBezTo>
                <a:close/>
                <a:moveTo>
                  <a:pt x="11820259" y="2171560"/>
                </a:moveTo>
                <a:cubicBezTo>
                  <a:pt x="11825659" y="2171560"/>
                  <a:pt x="11830043" y="2175885"/>
                  <a:pt x="11830043" y="2181293"/>
                </a:cubicBezTo>
                <a:cubicBezTo>
                  <a:pt x="11830043" y="2186703"/>
                  <a:pt x="11825596" y="2191094"/>
                  <a:pt x="11820259" y="2191094"/>
                </a:cubicBezTo>
                <a:cubicBezTo>
                  <a:pt x="11814922" y="2191094"/>
                  <a:pt x="11810539" y="2186637"/>
                  <a:pt x="11810539" y="2181293"/>
                </a:cubicBezTo>
                <a:cubicBezTo>
                  <a:pt x="11810539" y="2175949"/>
                  <a:pt x="11814859" y="2171560"/>
                  <a:pt x="11820259" y="2171560"/>
                </a:cubicBezTo>
                <a:close/>
                <a:moveTo>
                  <a:pt x="9721" y="2171559"/>
                </a:moveTo>
                <a:cubicBezTo>
                  <a:pt x="15121" y="2171559"/>
                  <a:pt x="19505" y="2175884"/>
                  <a:pt x="19505" y="2181291"/>
                </a:cubicBezTo>
                <a:cubicBezTo>
                  <a:pt x="19505" y="2186701"/>
                  <a:pt x="15058" y="2191092"/>
                  <a:pt x="9721" y="2191092"/>
                </a:cubicBezTo>
                <a:cubicBezTo>
                  <a:pt x="4385" y="2191092"/>
                  <a:pt x="1" y="2186636"/>
                  <a:pt x="1" y="2181291"/>
                </a:cubicBezTo>
                <a:cubicBezTo>
                  <a:pt x="1" y="2175947"/>
                  <a:pt x="4321" y="2171559"/>
                  <a:pt x="9721" y="2171559"/>
                </a:cubicBezTo>
                <a:close/>
                <a:moveTo>
                  <a:pt x="251005" y="2171558"/>
                </a:moveTo>
                <a:cubicBezTo>
                  <a:pt x="256404" y="2171558"/>
                  <a:pt x="260788" y="2175884"/>
                  <a:pt x="260788" y="2181290"/>
                </a:cubicBezTo>
                <a:cubicBezTo>
                  <a:pt x="260788" y="2186700"/>
                  <a:pt x="256342" y="2191091"/>
                  <a:pt x="251005" y="2191091"/>
                </a:cubicBezTo>
                <a:cubicBezTo>
                  <a:pt x="245669" y="2191091"/>
                  <a:pt x="241285" y="2186635"/>
                  <a:pt x="241285" y="2181290"/>
                </a:cubicBezTo>
                <a:cubicBezTo>
                  <a:pt x="241285" y="2175946"/>
                  <a:pt x="245605" y="2171558"/>
                  <a:pt x="251005" y="2171558"/>
                </a:cubicBezTo>
                <a:close/>
                <a:moveTo>
                  <a:pt x="492224" y="2171557"/>
                </a:moveTo>
                <a:cubicBezTo>
                  <a:pt x="497560" y="2171557"/>
                  <a:pt x="501944" y="2175882"/>
                  <a:pt x="501944" y="2181289"/>
                </a:cubicBezTo>
                <a:cubicBezTo>
                  <a:pt x="501944" y="2186698"/>
                  <a:pt x="497624" y="2191089"/>
                  <a:pt x="492224" y="2191089"/>
                </a:cubicBezTo>
                <a:cubicBezTo>
                  <a:pt x="486824" y="2191089"/>
                  <a:pt x="482440" y="2186633"/>
                  <a:pt x="482440" y="2181289"/>
                </a:cubicBezTo>
                <a:cubicBezTo>
                  <a:pt x="482440" y="2175944"/>
                  <a:pt x="486824" y="2171557"/>
                  <a:pt x="492224" y="2171557"/>
                </a:cubicBezTo>
                <a:close/>
                <a:moveTo>
                  <a:pt x="733445" y="2171556"/>
                </a:moveTo>
                <a:cubicBezTo>
                  <a:pt x="738781" y="2171556"/>
                  <a:pt x="743165" y="2175881"/>
                  <a:pt x="743165" y="2181288"/>
                </a:cubicBezTo>
                <a:cubicBezTo>
                  <a:pt x="743165" y="2186696"/>
                  <a:pt x="738845" y="2191088"/>
                  <a:pt x="733445" y="2191088"/>
                </a:cubicBezTo>
                <a:cubicBezTo>
                  <a:pt x="728045" y="2191088"/>
                  <a:pt x="723661" y="2186631"/>
                  <a:pt x="723661" y="2181288"/>
                </a:cubicBezTo>
                <a:cubicBezTo>
                  <a:pt x="723661" y="2175943"/>
                  <a:pt x="728045" y="2171556"/>
                  <a:pt x="733445" y="2171556"/>
                </a:cubicBezTo>
                <a:close/>
                <a:moveTo>
                  <a:pt x="974665" y="2171555"/>
                </a:moveTo>
                <a:cubicBezTo>
                  <a:pt x="980065" y="2171555"/>
                  <a:pt x="984449" y="2175879"/>
                  <a:pt x="984449" y="2181286"/>
                </a:cubicBezTo>
                <a:cubicBezTo>
                  <a:pt x="984449" y="2186694"/>
                  <a:pt x="980002" y="2191086"/>
                  <a:pt x="974665" y="2191086"/>
                </a:cubicBezTo>
                <a:cubicBezTo>
                  <a:pt x="969329" y="2191086"/>
                  <a:pt x="964945" y="2186630"/>
                  <a:pt x="964945" y="2181286"/>
                </a:cubicBezTo>
                <a:cubicBezTo>
                  <a:pt x="964945" y="2175943"/>
                  <a:pt x="969265" y="2171555"/>
                  <a:pt x="974665" y="2171555"/>
                </a:cubicBezTo>
                <a:close/>
                <a:moveTo>
                  <a:pt x="1215885" y="2171553"/>
                </a:moveTo>
                <a:cubicBezTo>
                  <a:pt x="1221285" y="2171553"/>
                  <a:pt x="1225669" y="2175878"/>
                  <a:pt x="1225669" y="2181285"/>
                </a:cubicBezTo>
                <a:cubicBezTo>
                  <a:pt x="1225669" y="2186693"/>
                  <a:pt x="1221222" y="2191084"/>
                  <a:pt x="1215885" y="2191084"/>
                </a:cubicBezTo>
                <a:cubicBezTo>
                  <a:pt x="1210549" y="2191084"/>
                  <a:pt x="1206165" y="2186628"/>
                  <a:pt x="1206165" y="2181285"/>
                </a:cubicBezTo>
                <a:cubicBezTo>
                  <a:pt x="1206165" y="2175942"/>
                  <a:pt x="1210485" y="2171553"/>
                  <a:pt x="1215885" y="2171553"/>
                </a:cubicBezTo>
                <a:close/>
                <a:moveTo>
                  <a:pt x="1457106" y="2171552"/>
                </a:moveTo>
                <a:cubicBezTo>
                  <a:pt x="1462442" y="2171552"/>
                  <a:pt x="1466826" y="2175877"/>
                  <a:pt x="1466826" y="2181284"/>
                </a:cubicBezTo>
                <a:cubicBezTo>
                  <a:pt x="1466826" y="2186692"/>
                  <a:pt x="1462506" y="2191082"/>
                  <a:pt x="1457106" y="2191082"/>
                </a:cubicBezTo>
                <a:cubicBezTo>
                  <a:pt x="1451706" y="2191082"/>
                  <a:pt x="1447322" y="2186627"/>
                  <a:pt x="1447322" y="2181284"/>
                </a:cubicBezTo>
                <a:cubicBezTo>
                  <a:pt x="1447322" y="2175941"/>
                  <a:pt x="1451706" y="2171552"/>
                  <a:pt x="1457106" y="2171552"/>
                </a:cubicBezTo>
                <a:close/>
                <a:moveTo>
                  <a:pt x="1698331" y="2171551"/>
                </a:moveTo>
                <a:cubicBezTo>
                  <a:pt x="1703732" y="2171551"/>
                  <a:pt x="1708117" y="2175876"/>
                  <a:pt x="1708117" y="2181282"/>
                </a:cubicBezTo>
                <a:cubicBezTo>
                  <a:pt x="1708117" y="2186690"/>
                  <a:pt x="1703732" y="2191081"/>
                  <a:pt x="1698331" y="2191081"/>
                </a:cubicBezTo>
                <a:cubicBezTo>
                  <a:pt x="1692929" y="2191081"/>
                  <a:pt x="1688546" y="2186626"/>
                  <a:pt x="1688546" y="2181282"/>
                </a:cubicBezTo>
                <a:cubicBezTo>
                  <a:pt x="1688546" y="2175940"/>
                  <a:pt x="1692929" y="2171551"/>
                  <a:pt x="1698331" y="2171551"/>
                </a:cubicBezTo>
                <a:close/>
                <a:moveTo>
                  <a:pt x="1939580" y="2171550"/>
                </a:moveTo>
                <a:cubicBezTo>
                  <a:pt x="1944980" y="2171550"/>
                  <a:pt x="1949364" y="2175875"/>
                  <a:pt x="1949364" y="2181281"/>
                </a:cubicBezTo>
                <a:cubicBezTo>
                  <a:pt x="1949364" y="2186689"/>
                  <a:pt x="1944916" y="2191079"/>
                  <a:pt x="1939580" y="2191079"/>
                </a:cubicBezTo>
                <a:cubicBezTo>
                  <a:pt x="1934245" y="2191079"/>
                  <a:pt x="1929860" y="2186624"/>
                  <a:pt x="1929860" y="2181281"/>
                </a:cubicBezTo>
                <a:cubicBezTo>
                  <a:pt x="1929860" y="2175938"/>
                  <a:pt x="1934181" y="2171550"/>
                  <a:pt x="1939580" y="2171550"/>
                </a:cubicBezTo>
                <a:close/>
                <a:moveTo>
                  <a:pt x="2180788" y="2171549"/>
                </a:moveTo>
                <a:cubicBezTo>
                  <a:pt x="2186189" y="2171549"/>
                  <a:pt x="2190580" y="2175874"/>
                  <a:pt x="2190580" y="2181279"/>
                </a:cubicBezTo>
                <a:cubicBezTo>
                  <a:pt x="2190580" y="2186687"/>
                  <a:pt x="2186136" y="2191077"/>
                  <a:pt x="2180788" y="2191077"/>
                </a:cubicBezTo>
                <a:cubicBezTo>
                  <a:pt x="2175475" y="2191077"/>
                  <a:pt x="2171083" y="2186623"/>
                  <a:pt x="2171083" y="2181279"/>
                </a:cubicBezTo>
                <a:cubicBezTo>
                  <a:pt x="2171083" y="2175937"/>
                  <a:pt x="2175412" y="2171549"/>
                  <a:pt x="2180788" y="2171549"/>
                </a:cubicBezTo>
                <a:close/>
                <a:moveTo>
                  <a:pt x="2422037" y="2171548"/>
                </a:moveTo>
                <a:cubicBezTo>
                  <a:pt x="2427370" y="2171548"/>
                  <a:pt x="2431752" y="2175873"/>
                  <a:pt x="2431752" y="2181278"/>
                </a:cubicBezTo>
                <a:cubicBezTo>
                  <a:pt x="2431752" y="2186685"/>
                  <a:pt x="2427434" y="2191075"/>
                  <a:pt x="2422037" y="2191075"/>
                </a:cubicBezTo>
                <a:cubicBezTo>
                  <a:pt x="2416639" y="2191075"/>
                  <a:pt x="2412256" y="2186621"/>
                  <a:pt x="2412256" y="2181278"/>
                </a:cubicBezTo>
                <a:cubicBezTo>
                  <a:pt x="2412256" y="2175935"/>
                  <a:pt x="2416639" y="2171548"/>
                  <a:pt x="2422037" y="2171548"/>
                </a:cubicBezTo>
                <a:close/>
                <a:moveTo>
                  <a:pt x="2663275" y="2171546"/>
                </a:moveTo>
                <a:cubicBezTo>
                  <a:pt x="2668611" y="2171546"/>
                  <a:pt x="2672996" y="2175871"/>
                  <a:pt x="2672996" y="2181277"/>
                </a:cubicBezTo>
                <a:cubicBezTo>
                  <a:pt x="2672996" y="2186684"/>
                  <a:pt x="2668674" y="2191074"/>
                  <a:pt x="2663275" y="2191074"/>
                </a:cubicBezTo>
                <a:cubicBezTo>
                  <a:pt x="2657875" y="2191074"/>
                  <a:pt x="2653491" y="2186619"/>
                  <a:pt x="2653491" y="2181277"/>
                </a:cubicBezTo>
                <a:cubicBezTo>
                  <a:pt x="2653491" y="2175934"/>
                  <a:pt x="2657875" y="2171546"/>
                  <a:pt x="2663275" y="2171546"/>
                </a:cubicBezTo>
                <a:close/>
                <a:moveTo>
                  <a:pt x="2904571" y="2171545"/>
                </a:moveTo>
                <a:cubicBezTo>
                  <a:pt x="2909971" y="2171545"/>
                  <a:pt x="2914354" y="2175870"/>
                  <a:pt x="2914354" y="2181276"/>
                </a:cubicBezTo>
                <a:cubicBezTo>
                  <a:pt x="2914354" y="2186683"/>
                  <a:pt x="2909971" y="2191072"/>
                  <a:pt x="2904571" y="2191072"/>
                </a:cubicBezTo>
                <a:cubicBezTo>
                  <a:pt x="2899173" y="2191072"/>
                  <a:pt x="2894790" y="2186618"/>
                  <a:pt x="2894790" y="2181276"/>
                </a:cubicBezTo>
                <a:cubicBezTo>
                  <a:pt x="2894790" y="2175933"/>
                  <a:pt x="2899173" y="2171545"/>
                  <a:pt x="2904571" y="2171545"/>
                </a:cubicBezTo>
                <a:close/>
                <a:moveTo>
                  <a:pt x="3145750" y="2171544"/>
                </a:moveTo>
                <a:cubicBezTo>
                  <a:pt x="3151149" y="2171544"/>
                  <a:pt x="3155532" y="2175869"/>
                  <a:pt x="3155532" y="2181274"/>
                </a:cubicBezTo>
                <a:cubicBezTo>
                  <a:pt x="3155532" y="2186681"/>
                  <a:pt x="3151085" y="2191070"/>
                  <a:pt x="3145750" y="2191070"/>
                </a:cubicBezTo>
                <a:cubicBezTo>
                  <a:pt x="3140415" y="2191070"/>
                  <a:pt x="3136032" y="2186618"/>
                  <a:pt x="3136032" y="2181274"/>
                </a:cubicBezTo>
                <a:cubicBezTo>
                  <a:pt x="3136032" y="2175932"/>
                  <a:pt x="3140351" y="2171544"/>
                  <a:pt x="3145750" y="2171544"/>
                </a:cubicBezTo>
                <a:close/>
                <a:moveTo>
                  <a:pt x="3386958" y="2171543"/>
                </a:moveTo>
                <a:cubicBezTo>
                  <a:pt x="3392358" y="2171543"/>
                  <a:pt x="3396743" y="2175868"/>
                  <a:pt x="3396743" y="2181273"/>
                </a:cubicBezTo>
                <a:cubicBezTo>
                  <a:pt x="3396743" y="2186680"/>
                  <a:pt x="3392295" y="2191069"/>
                  <a:pt x="3386958" y="2191069"/>
                </a:cubicBezTo>
                <a:cubicBezTo>
                  <a:pt x="3381621" y="2191069"/>
                  <a:pt x="3377235" y="2186616"/>
                  <a:pt x="3377235" y="2181273"/>
                </a:cubicBezTo>
                <a:cubicBezTo>
                  <a:pt x="3377235" y="2175932"/>
                  <a:pt x="3381556" y="2171543"/>
                  <a:pt x="3386958" y="2171543"/>
                </a:cubicBezTo>
                <a:close/>
                <a:moveTo>
                  <a:pt x="3628211" y="2171541"/>
                </a:moveTo>
                <a:cubicBezTo>
                  <a:pt x="3633528" y="2171541"/>
                  <a:pt x="3637936" y="2175867"/>
                  <a:pt x="3637936" y="2181272"/>
                </a:cubicBezTo>
                <a:cubicBezTo>
                  <a:pt x="3637936" y="2186678"/>
                  <a:pt x="3633592" y="2191067"/>
                  <a:pt x="3628211" y="2191067"/>
                </a:cubicBezTo>
                <a:cubicBezTo>
                  <a:pt x="3622813" y="2191067"/>
                  <a:pt x="3618429" y="2186615"/>
                  <a:pt x="3618429" y="2181272"/>
                </a:cubicBezTo>
                <a:cubicBezTo>
                  <a:pt x="3618429" y="2175930"/>
                  <a:pt x="3622813" y="2171541"/>
                  <a:pt x="3628211" y="2171541"/>
                </a:cubicBezTo>
                <a:close/>
                <a:moveTo>
                  <a:pt x="3869430" y="2171540"/>
                </a:moveTo>
                <a:cubicBezTo>
                  <a:pt x="3874763" y="2171540"/>
                  <a:pt x="3879147" y="2175866"/>
                  <a:pt x="3879147" y="2181270"/>
                </a:cubicBezTo>
                <a:cubicBezTo>
                  <a:pt x="3879147" y="2186677"/>
                  <a:pt x="3874828" y="2191066"/>
                  <a:pt x="3869430" y="2191066"/>
                </a:cubicBezTo>
                <a:cubicBezTo>
                  <a:pt x="3864030" y="2191066"/>
                  <a:pt x="3859646" y="2186613"/>
                  <a:pt x="3859646" y="2181270"/>
                </a:cubicBezTo>
                <a:cubicBezTo>
                  <a:pt x="3859646" y="2175929"/>
                  <a:pt x="3864030" y="2171540"/>
                  <a:pt x="3869430" y="2171540"/>
                </a:cubicBezTo>
                <a:close/>
                <a:moveTo>
                  <a:pt x="4110581" y="2171540"/>
                </a:moveTo>
                <a:cubicBezTo>
                  <a:pt x="4115984" y="2171540"/>
                  <a:pt x="4120362" y="2175865"/>
                  <a:pt x="4120362" y="2181269"/>
                </a:cubicBezTo>
                <a:cubicBezTo>
                  <a:pt x="4120362" y="2186676"/>
                  <a:pt x="4115984" y="2191064"/>
                  <a:pt x="4110581" y="2191064"/>
                </a:cubicBezTo>
                <a:cubicBezTo>
                  <a:pt x="4105180" y="2191064"/>
                  <a:pt x="4100799" y="2186612"/>
                  <a:pt x="4100799" y="2181269"/>
                </a:cubicBezTo>
                <a:cubicBezTo>
                  <a:pt x="4100799" y="2175927"/>
                  <a:pt x="4105180" y="2171540"/>
                  <a:pt x="4110581" y="2171540"/>
                </a:cubicBezTo>
                <a:close/>
                <a:moveTo>
                  <a:pt x="4351806" y="2171539"/>
                </a:moveTo>
                <a:cubicBezTo>
                  <a:pt x="4357195" y="2171539"/>
                  <a:pt x="4361580" y="2175864"/>
                  <a:pt x="4361580" y="2181268"/>
                </a:cubicBezTo>
                <a:cubicBezTo>
                  <a:pt x="4361580" y="2186675"/>
                  <a:pt x="4357195" y="2191062"/>
                  <a:pt x="4351806" y="2191062"/>
                </a:cubicBezTo>
                <a:cubicBezTo>
                  <a:pt x="4346397" y="2191062"/>
                  <a:pt x="4342006" y="2186610"/>
                  <a:pt x="4342006" y="2181268"/>
                </a:cubicBezTo>
                <a:cubicBezTo>
                  <a:pt x="4342006" y="2175926"/>
                  <a:pt x="4346397" y="2171539"/>
                  <a:pt x="4351806" y="2171539"/>
                </a:cubicBezTo>
                <a:close/>
                <a:moveTo>
                  <a:pt x="4593017" y="2171537"/>
                </a:moveTo>
                <a:cubicBezTo>
                  <a:pt x="4598413" y="2171537"/>
                  <a:pt x="4602795" y="2175862"/>
                  <a:pt x="4602795" y="2181266"/>
                </a:cubicBezTo>
                <a:cubicBezTo>
                  <a:pt x="4602795" y="2186674"/>
                  <a:pt x="4598350" y="2191060"/>
                  <a:pt x="4593017" y="2191060"/>
                </a:cubicBezTo>
                <a:cubicBezTo>
                  <a:pt x="4587686" y="2191060"/>
                  <a:pt x="4583304" y="2186608"/>
                  <a:pt x="4583304" y="2181266"/>
                </a:cubicBezTo>
                <a:cubicBezTo>
                  <a:pt x="4583304" y="2175925"/>
                  <a:pt x="4587622" y="2171537"/>
                  <a:pt x="4593017" y="2171537"/>
                </a:cubicBezTo>
                <a:close/>
                <a:moveTo>
                  <a:pt x="4834252" y="2171536"/>
                </a:moveTo>
                <a:cubicBezTo>
                  <a:pt x="4839658" y="2171536"/>
                  <a:pt x="4844040" y="2175861"/>
                  <a:pt x="4844040" y="2181265"/>
                </a:cubicBezTo>
                <a:cubicBezTo>
                  <a:pt x="4844040" y="2186672"/>
                  <a:pt x="4839595" y="2191059"/>
                  <a:pt x="4834252" y="2191059"/>
                </a:cubicBezTo>
                <a:cubicBezTo>
                  <a:pt x="4828915" y="2191059"/>
                  <a:pt x="4824534" y="2186607"/>
                  <a:pt x="4824534" y="2181265"/>
                </a:cubicBezTo>
                <a:cubicBezTo>
                  <a:pt x="4824534" y="2175924"/>
                  <a:pt x="4828851" y="2171536"/>
                  <a:pt x="4834252" y="2171536"/>
                </a:cubicBezTo>
                <a:close/>
                <a:moveTo>
                  <a:pt x="5075485" y="2171535"/>
                </a:moveTo>
                <a:cubicBezTo>
                  <a:pt x="5080819" y="2171535"/>
                  <a:pt x="5085201" y="2175859"/>
                  <a:pt x="5085201" y="2181263"/>
                </a:cubicBezTo>
                <a:cubicBezTo>
                  <a:pt x="5085201" y="2186671"/>
                  <a:pt x="5080883" y="2191057"/>
                  <a:pt x="5075485" y="2191057"/>
                </a:cubicBezTo>
                <a:cubicBezTo>
                  <a:pt x="5070087" y="2191057"/>
                  <a:pt x="5065704" y="2186605"/>
                  <a:pt x="5065704" y="2181263"/>
                </a:cubicBezTo>
                <a:cubicBezTo>
                  <a:pt x="5065704" y="2175923"/>
                  <a:pt x="5070087" y="2171535"/>
                  <a:pt x="5075485" y="2171535"/>
                </a:cubicBezTo>
                <a:close/>
                <a:moveTo>
                  <a:pt x="5316710" y="2171533"/>
                </a:moveTo>
                <a:cubicBezTo>
                  <a:pt x="5322044" y="2171533"/>
                  <a:pt x="5326429" y="2175858"/>
                  <a:pt x="5326429" y="2181262"/>
                </a:cubicBezTo>
                <a:cubicBezTo>
                  <a:pt x="5326429" y="2186669"/>
                  <a:pt x="5322105" y="2191055"/>
                  <a:pt x="5316710" y="2191055"/>
                </a:cubicBezTo>
                <a:cubicBezTo>
                  <a:pt x="5311314" y="2191055"/>
                  <a:pt x="5306924" y="2186604"/>
                  <a:pt x="5306924" y="2181262"/>
                </a:cubicBezTo>
                <a:cubicBezTo>
                  <a:pt x="5306924" y="2175922"/>
                  <a:pt x="5311314" y="2171533"/>
                  <a:pt x="5316710" y="2171533"/>
                </a:cubicBezTo>
                <a:close/>
                <a:moveTo>
                  <a:pt x="5557991" y="2171532"/>
                </a:moveTo>
                <a:cubicBezTo>
                  <a:pt x="5563391" y="2171532"/>
                  <a:pt x="5567774" y="2175858"/>
                  <a:pt x="5567774" y="2181261"/>
                </a:cubicBezTo>
                <a:cubicBezTo>
                  <a:pt x="5567774" y="2186667"/>
                  <a:pt x="5563391" y="2191054"/>
                  <a:pt x="5557991" y="2191054"/>
                </a:cubicBezTo>
                <a:cubicBezTo>
                  <a:pt x="5552592" y="2191054"/>
                  <a:pt x="5548208" y="2186603"/>
                  <a:pt x="5548208" y="2181261"/>
                </a:cubicBezTo>
                <a:cubicBezTo>
                  <a:pt x="5548208" y="2175921"/>
                  <a:pt x="5552592" y="2171532"/>
                  <a:pt x="5557991" y="2171532"/>
                </a:cubicBezTo>
                <a:close/>
                <a:moveTo>
                  <a:pt x="5799205" y="2171531"/>
                </a:moveTo>
                <a:cubicBezTo>
                  <a:pt x="5804606" y="2171531"/>
                  <a:pt x="5808989" y="2175857"/>
                  <a:pt x="5808989" y="2181260"/>
                </a:cubicBezTo>
                <a:cubicBezTo>
                  <a:pt x="5808989" y="2186666"/>
                  <a:pt x="5804542" y="2191052"/>
                  <a:pt x="5799205" y="2191052"/>
                </a:cubicBezTo>
                <a:cubicBezTo>
                  <a:pt x="5793870" y="2191052"/>
                  <a:pt x="5789486" y="2186601"/>
                  <a:pt x="5789486" y="2181260"/>
                </a:cubicBezTo>
                <a:cubicBezTo>
                  <a:pt x="5789486" y="2175919"/>
                  <a:pt x="5793806" y="2171531"/>
                  <a:pt x="5799205" y="2171531"/>
                </a:cubicBezTo>
                <a:close/>
                <a:moveTo>
                  <a:pt x="6040432" y="2171530"/>
                </a:moveTo>
                <a:cubicBezTo>
                  <a:pt x="6045832" y="2171530"/>
                  <a:pt x="6050216" y="2175855"/>
                  <a:pt x="6050216" y="2181259"/>
                </a:cubicBezTo>
                <a:cubicBezTo>
                  <a:pt x="6050216" y="2186664"/>
                  <a:pt x="6045769" y="2191050"/>
                  <a:pt x="6040432" y="2191050"/>
                </a:cubicBezTo>
                <a:cubicBezTo>
                  <a:pt x="6035095" y="2191050"/>
                  <a:pt x="6030712" y="2186600"/>
                  <a:pt x="6030712" y="2181259"/>
                </a:cubicBezTo>
                <a:cubicBezTo>
                  <a:pt x="6030712" y="2175918"/>
                  <a:pt x="6035032" y="2171530"/>
                  <a:pt x="6040432" y="2171530"/>
                </a:cubicBezTo>
                <a:close/>
                <a:moveTo>
                  <a:pt x="6281661" y="2171529"/>
                </a:moveTo>
                <a:cubicBezTo>
                  <a:pt x="6286997" y="2171529"/>
                  <a:pt x="6291381" y="2175854"/>
                  <a:pt x="6291381" y="2181257"/>
                </a:cubicBezTo>
                <a:cubicBezTo>
                  <a:pt x="6291381" y="2186663"/>
                  <a:pt x="6287061" y="2191049"/>
                  <a:pt x="6281661" y="2191049"/>
                </a:cubicBezTo>
                <a:cubicBezTo>
                  <a:pt x="6276261" y="2191049"/>
                  <a:pt x="6271877" y="2186598"/>
                  <a:pt x="6271877" y="2181257"/>
                </a:cubicBezTo>
                <a:cubicBezTo>
                  <a:pt x="6271877" y="2175917"/>
                  <a:pt x="6276261" y="2171529"/>
                  <a:pt x="6281661" y="2171529"/>
                </a:cubicBezTo>
                <a:close/>
                <a:moveTo>
                  <a:pt x="6522889" y="2171528"/>
                </a:moveTo>
                <a:cubicBezTo>
                  <a:pt x="6528225" y="2171528"/>
                  <a:pt x="6532610" y="2175853"/>
                  <a:pt x="6532610" y="2181256"/>
                </a:cubicBezTo>
                <a:cubicBezTo>
                  <a:pt x="6532610" y="2186661"/>
                  <a:pt x="6528289" y="2191047"/>
                  <a:pt x="6522889" y="2191047"/>
                </a:cubicBezTo>
                <a:cubicBezTo>
                  <a:pt x="6517489" y="2191047"/>
                  <a:pt x="6513105" y="2186597"/>
                  <a:pt x="6513105" y="2181256"/>
                </a:cubicBezTo>
                <a:cubicBezTo>
                  <a:pt x="6513105" y="2175916"/>
                  <a:pt x="6517489" y="2171528"/>
                  <a:pt x="6522889" y="2171528"/>
                </a:cubicBezTo>
                <a:close/>
                <a:moveTo>
                  <a:pt x="6764118" y="2171527"/>
                </a:moveTo>
                <a:cubicBezTo>
                  <a:pt x="6769518" y="2171527"/>
                  <a:pt x="6773902" y="2175852"/>
                  <a:pt x="6773902" y="2181254"/>
                </a:cubicBezTo>
                <a:cubicBezTo>
                  <a:pt x="6773902" y="2186660"/>
                  <a:pt x="6769518" y="2191045"/>
                  <a:pt x="6764118" y="2191045"/>
                </a:cubicBezTo>
                <a:cubicBezTo>
                  <a:pt x="6758718" y="2191045"/>
                  <a:pt x="6754335" y="2186595"/>
                  <a:pt x="6754335" y="2181254"/>
                </a:cubicBezTo>
                <a:cubicBezTo>
                  <a:pt x="6754335" y="2175915"/>
                  <a:pt x="6758718" y="2171527"/>
                  <a:pt x="6764118" y="2171527"/>
                </a:cubicBezTo>
                <a:close/>
                <a:moveTo>
                  <a:pt x="7005346" y="2171526"/>
                </a:moveTo>
                <a:cubicBezTo>
                  <a:pt x="7010746" y="2171526"/>
                  <a:pt x="7015130" y="2175850"/>
                  <a:pt x="7015130" y="2181252"/>
                </a:cubicBezTo>
                <a:cubicBezTo>
                  <a:pt x="7015130" y="2186658"/>
                  <a:pt x="7010683" y="2191044"/>
                  <a:pt x="7005346" y="2191044"/>
                </a:cubicBezTo>
                <a:cubicBezTo>
                  <a:pt x="7000009" y="2191044"/>
                  <a:pt x="6995626" y="2186593"/>
                  <a:pt x="6995626" y="2181252"/>
                </a:cubicBezTo>
                <a:cubicBezTo>
                  <a:pt x="6995626" y="2175914"/>
                  <a:pt x="6999946" y="2171526"/>
                  <a:pt x="7005346" y="2171526"/>
                </a:cubicBezTo>
                <a:close/>
                <a:moveTo>
                  <a:pt x="7246575" y="2171524"/>
                </a:moveTo>
                <a:cubicBezTo>
                  <a:pt x="7251975" y="2171524"/>
                  <a:pt x="7256359" y="2175848"/>
                  <a:pt x="7256359" y="2181251"/>
                </a:cubicBezTo>
                <a:cubicBezTo>
                  <a:pt x="7256359" y="2186656"/>
                  <a:pt x="7251912" y="2191042"/>
                  <a:pt x="7246575" y="2191042"/>
                </a:cubicBezTo>
                <a:cubicBezTo>
                  <a:pt x="7241238" y="2191042"/>
                  <a:pt x="7236855" y="2186592"/>
                  <a:pt x="7236855" y="2181251"/>
                </a:cubicBezTo>
                <a:cubicBezTo>
                  <a:pt x="7236855" y="2175912"/>
                  <a:pt x="7241175" y="2171524"/>
                  <a:pt x="7246575" y="2171524"/>
                </a:cubicBezTo>
                <a:close/>
                <a:moveTo>
                  <a:pt x="7487803" y="2171523"/>
                </a:moveTo>
                <a:cubicBezTo>
                  <a:pt x="7493139" y="2171523"/>
                  <a:pt x="7497524" y="2175847"/>
                  <a:pt x="7497524" y="2181251"/>
                </a:cubicBezTo>
                <a:cubicBezTo>
                  <a:pt x="7497524" y="2186655"/>
                  <a:pt x="7493203" y="2191040"/>
                  <a:pt x="7487803" y="2191040"/>
                </a:cubicBezTo>
                <a:cubicBezTo>
                  <a:pt x="7482403" y="2191040"/>
                  <a:pt x="7478019" y="2186590"/>
                  <a:pt x="7478019" y="2181251"/>
                </a:cubicBezTo>
                <a:cubicBezTo>
                  <a:pt x="7478019" y="2175911"/>
                  <a:pt x="7482403" y="2171523"/>
                  <a:pt x="7487803" y="2171523"/>
                </a:cubicBezTo>
                <a:close/>
                <a:moveTo>
                  <a:pt x="7729032" y="2171522"/>
                </a:moveTo>
                <a:cubicBezTo>
                  <a:pt x="7734369" y="2171522"/>
                  <a:pt x="7738753" y="2175846"/>
                  <a:pt x="7738753" y="2181249"/>
                </a:cubicBezTo>
                <a:cubicBezTo>
                  <a:pt x="7738753" y="2186653"/>
                  <a:pt x="7734432" y="2191038"/>
                  <a:pt x="7729032" y="2191038"/>
                </a:cubicBezTo>
                <a:cubicBezTo>
                  <a:pt x="7723632" y="2191038"/>
                  <a:pt x="7719249" y="2186589"/>
                  <a:pt x="7719249" y="2181249"/>
                </a:cubicBezTo>
                <a:cubicBezTo>
                  <a:pt x="7719249" y="2175910"/>
                  <a:pt x="7723632" y="2171522"/>
                  <a:pt x="7729032" y="2171522"/>
                </a:cubicBezTo>
                <a:close/>
                <a:moveTo>
                  <a:pt x="7970260" y="2171521"/>
                </a:moveTo>
                <a:cubicBezTo>
                  <a:pt x="7975661" y="2171521"/>
                  <a:pt x="7980044" y="2175845"/>
                  <a:pt x="7980044" y="2181248"/>
                </a:cubicBezTo>
                <a:cubicBezTo>
                  <a:pt x="7980044" y="2186652"/>
                  <a:pt x="7975661" y="2191037"/>
                  <a:pt x="7970260" y="2191037"/>
                </a:cubicBezTo>
                <a:cubicBezTo>
                  <a:pt x="7964860" y="2191037"/>
                  <a:pt x="7960477" y="2186587"/>
                  <a:pt x="7960477" y="2181248"/>
                </a:cubicBezTo>
                <a:cubicBezTo>
                  <a:pt x="7960477" y="2175909"/>
                  <a:pt x="7964860" y="2171521"/>
                  <a:pt x="7970260" y="2171521"/>
                </a:cubicBezTo>
                <a:close/>
                <a:moveTo>
                  <a:pt x="8211553" y="2171520"/>
                </a:moveTo>
                <a:cubicBezTo>
                  <a:pt x="8216889" y="2171520"/>
                  <a:pt x="8221273" y="2175844"/>
                  <a:pt x="8221273" y="2181246"/>
                </a:cubicBezTo>
                <a:cubicBezTo>
                  <a:pt x="8221273" y="2186650"/>
                  <a:pt x="8216953" y="2191035"/>
                  <a:pt x="8211553" y="2191035"/>
                </a:cubicBezTo>
                <a:cubicBezTo>
                  <a:pt x="8206152" y="2191035"/>
                  <a:pt x="8201769" y="2186585"/>
                  <a:pt x="8201769" y="2181246"/>
                </a:cubicBezTo>
                <a:cubicBezTo>
                  <a:pt x="8201769" y="2175907"/>
                  <a:pt x="8206152" y="2171520"/>
                  <a:pt x="8211553" y="2171520"/>
                </a:cubicBezTo>
                <a:close/>
                <a:moveTo>
                  <a:pt x="8452781" y="2171519"/>
                </a:moveTo>
                <a:cubicBezTo>
                  <a:pt x="8458181" y="2171519"/>
                  <a:pt x="8462566" y="2175842"/>
                  <a:pt x="8462566" y="2181245"/>
                </a:cubicBezTo>
                <a:cubicBezTo>
                  <a:pt x="8462566" y="2186648"/>
                  <a:pt x="8458118" y="2191033"/>
                  <a:pt x="8452781" y="2191033"/>
                </a:cubicBezTo>
                <a:cubicBezTo>
                  <a:pt x="8447445" y="2191033"/>
                  <a:pt x="8443061" y="2186583"/>
                  <a:pt x="8443061" y="2181245"/>
                </a:cubicBezTo>
                <a:cubicBezTo>
                  <a:pt x="8443061" y="2175906"/>
                  <a:pt x="8447381" y="2171519"/>
                  <a:pt x="8452781" y="2171519"/>
                </a:cubicBezTo>
                <a:close/>
                <a:moveTo>
                  <a:pt x="8694009" y="2171518"/>
                </a:moveTo>
                <a:cubicBezTo>
                  <a:pt x="8699346" y="2171518"/>
                  <a:pt x="8703730" y="2175841"/>
                  <a:pt x="8703730" y="2181243"/>
                </a:cubicBezTo>
                <a:cubicBezTo>
                  <a:pt x="8703730" y="2186646"/>
                  <a:pt x="8699346" y="2191032"/>
                  <a:pt x="8694009" y="2191032"/>
                </a:cubicBezTo>
                <a:cubicBezTo>
                  <a:pt x="8688673" y="2191032"/>
                  <a:pt x="8684289" y="2186582"/>
                  <a:pt x="8684289" y="2181243"/>
                </a:cubicBezTo>
                <a:cubicBezTo>
                  <a:pt x="8684289" y="2175905"/>
                  <a:pt x="8688609" y="2171518"/>
                  <a:pt x="8694009" y="2171518"/>
                </a:cubicBezTo>
                <a:close/>
                <a:moveTo>
                  <a:pt x="8935237" y="2171518"/>
                </a:moveTo>
                <a:cubicBezTo>
                  <a:pt x="8940574" y="2171518"/>
                  <a:pt x="8944958" y="2175839"/>
                  <a:pt x="8944958" y="2181242"/>
                </a:cubicBezTo>
                <a:cubicBezTo>
                  <a:pt x="8944958" y="2186645"/>
                  <a:pt x="8940638" y="2191030"/>
                  <a:pt x="8935237" y="2191030"/>
                </a:cubicBezTo>
                <a:cubicBezTo>
                  <a:pt x="8929837" y="2191030"/>
                  <a:pt x="8925454" y="2186580"/>
                  <a:pt x="8925454" y="2181242"/>
                </a:cubicBezTo>
                <a:cubicBezTo>
                  <a:pt x="8925454" y="2175903"/>
                  <a:pt x="8929837" y="2171518"/>
                  <a:pt x="8935237" y="2171518"/>
                </a:cubicBezTo>
                <a:close/>
                <a:moveTo>
                  <a:pt x="9176467" y="2171516"/>
                </a:moveTo>
                <a:cubicBezTo>
                  <a:pt x="9181803" y="2171516"/>
                  <a:pt x="9186187" y="2175838"/>
                  <a:pt x="9186187" y="2181241"/>
                </a:cubicBezTo>
                <a:cubicBezTo>
                  <a:pt x="9186187" y="2186643"/>
                  <a:pt x="9181867" y="2191029"/>
                  <a:pt x="9176467" y="2191029"/>
                </a:cubicBezTo>
                <a:cubicBezTo>
                  <a:pt x="9171066" y="2191029"/>
                  <a:pt x="9166683" y="2186579"/>
                  <a:pt x="9166683" y="2181241"/>
                </a:cubicBezTo>
                <a:cubicBezTo>
                  <a:pt x="9166683" y="2175902"/>
                  <a:pt x="9171066" y="2171516"/>
                  <a:pt x="9176467" y="2171516"/>
                </a:cubicBezTo>
                <a:close/>
                <a:moveTo>
                  <a:pt x="9417695" y="2171515"/>
                </a:moveTo>
                <a:cubicBezTo>
                  <a:pt x="9423031" y="2171515"/>
                  <a:pt x="9427416" y="2175837"/>
                  <a:pt x="9427416" y="2181239"/>
                </a:cubicBezTo>
                <a:cubicBezTo>
                  <a:pt x="9427416" y="2186641"/>
                  <a:pt x="9423095" y="2191027"/>
                  <a:pt x="9417695" y="2191027"/>
                </a:cubicBezTo>
                <a:cubicBezTo>
                  <a:pt x="9412295" y="2191027"/>
                  <a:pt x="9407911" y="2186578"/>
                  <a:pt x="9407911" y="2181239"/>
                </a:cubicBezTo>
                <a:cubicBezTo>
                  <a:pt x="9407911" y="2175901"/>
                  <a:pt x="9412295" y="2171515"/>
                  <a:pt x="9417695" y="2171515"/>
                </a:cubicBezTo>
                <a:close/>
                <a:moveTo>
                  <a:pt x="9649203" y="1930353"/>
                </a:moveTo>
                <a:cubicBezTo>
                  <a:pt x="9654540" y="1930353"/>
                  <a:pt x="9658923" y="1934802"/>
                  <a:pt x="9658923" y="1940093"/>
                </a:cubicBezTo>
                <a:cubicBezTo>
                  <a:pt x="9658923" y="1945433"/>
                  <a:pt x="9654540" y="1949817"/>
                  <a:pt x="9649203" y="1949817"/>
                </a:cubicBezTo>
                <a:cubicBezTo>
                  <a:pt x="9643866" y="1949817"/>
                  <a:pt x="9639483" y="1945495"/>
                  <a:pt x="9639483" y="1940093"/>
                </a:cubicBezTo>
                <a:cubicBezTo>
                  <a:pt x="9639483" y="1934738"/>
                  <a:pt x="9643803" y="1930353"/>
                  <a:pt x="9649203" y="1930353"/>
                </a:cubicBezTo>
                <a:close/>
                <a:moveTo>
                  <a:pt x="9890432" y="1930351"/>
                </a:moveTo>
                <a:cubicBezTo>
                  <a:pt x="9895768" y="1930351"/>
                  <a:pt x="9900152" y="1934799"/>
                  <a:pt x="9900152" y="1940091"/>
                </a:cubicBezTo>
                <a:cubicBezTo>
                  <a:pt x="9900152" y="1945431"/>
                  <a:pt x="9895832" y="1949814"/>
                  <a:pt x="9890432" y="1949814"/>
                </a:cubicBezTo>
                <a:cubicBezTo>
                  <a:pt x="9885031" y="1949814"/>
                  <a:pt x="9880648" y="1945492"/>
                  <a:pt x="9880648" y="1940091"/>
                </a:cubicBezTo>
                <a:cubicBezTo>
                  <a:pt x="9880648" y="1934735"/>
                  <a:pt x="9885031" y="1930351"/>
                  <a:pt x="9890432" y="1930351"/>
                </a:cubicBezTo>
                <a:close/>
                <a:moveTo>
                  <a:pt x="10131660" y="1930347"/>
                </a:moveTo>
                <a:cubicBezTo>
                  <a:pt x="10137060" y="1930347"/>
                  <a:pt x="10141444" y="1934796"/>
                  <a:pt x="10141444" y="1940088"/>
                </a:cubicBezTo>
                <a:cubicBezTo>
                  <a:pt x="10141444" y="1945429"/>
                  <a:pt x="10136997" y="1949811"/>
                  <a:pt x="10131660" y="1949811"/>
                </a:cubicBezTo>
                <a:cubicBezTo>
                  <a:pt x="10126323" y="1949811"/>
                  <a:pt x="10121940" y="1945490"/>
                  <a:pt x="10121940" y="1940088"/>
                </a:cubicBezTo>
                <a:cubicBezTo>
                  <a:pt x="10121940" y="1934732"/>
                  <a:pt x="10126260" y="1930347"/>
                  <a:pt x="10131660" y="1930347"/>
                </a:cubicBezTo>
                <a:close/>
                <a:moveTo>
                  <a:pt x="10372888" y="1930344"/>
                </a:moveTo>
                <a:cubicBezTo>
                  <a:pt x="10378288" y="1930344"/>
                  <a:pt x="10382673" y="1934793"/>
                  <a:pt x="10382673" y="1940086"/>
                </a:cubicBezTo>
                <a:cubicBezTo>
                  <a:pt x="10382673" y="1945426"/>
                  <a:pt x="10378225" y="1949809"/>
                  <a:pt x="10372888" y="1949809"/>
                </a:cubicBezTo>
                <a:cubicBezTo>
                  <a:pt x="10367552" y="1949809"/>
                  <a:pt x="10363168" y="1945488"/>
                  <a:pt x="10363168" y="1940086"/>
                </a:cubicBezTo>
                <a:cubicBezTo>
                  <a:pt x="10363168" y="1934729"/>
                  <a:pt x="10367488" y="1930344"/>
                  <a:pt x="10372888" y="1930344"/>
                </a:cubicBezTo>
                <a:close/>
                <a:moveTo>
                  <a:pt x="10614116" y="1930341"/>
                </a:moveTo>
                <a:cubicBezTo>
                  <a:pt x="10619516" y="1930341"/>
                  <a:pt x="10623901" y="1934790"/>
                  <a:pt x="10623901" y="1940084"/>
                </a:cubicBezTo>
                <a:cubicBezTo>
                  <a:pt x="10623901" y="1945423"/>
                  <a:pt x="10619454" y="1949807"/>
                  <a:pt x="10614116" y="1949807"/>
                </a:cubicBezTo>
                <a:cubicBezTo>
                  <a:pt x="10608780" y="1949807"/>
                  <a:pt x="10604396" y="1945486"/>
                  <a:pt x="10604396" y="1940084"/>
                </a:cubicBezTo>
                <a:cubicBezTo>
                  <a:pt x="10604396" y="1934726"/>
                  <a:pt x="10608716" y="1930341"/>
                  <a:pt x="10614116" y="1930341"/>
                </a:cubicBezTo>
                <a:close/>
                <a:moveTo>
                  <a:pt x="10855345" y="1930338"/>
                </a:moveTo>
                <a:cubicBezTo>
                  <a:pt x="10860682" y="1930338"/>
                  <a:pt x="10865065" y="1934787"/>
                  <a:pt x="10865065" y="1940082"/>
                </a:cubicBezTo>
                <a:cubicBezTo>
                  <a:pt x="10865065" y="1945421"/>
                  <a:pt x="10860682" y="1949805"/>
                  <a:pt x="10855345" y="1949805"/>
                </a:cubicBezTo>
                <a:cubicBezTo>
                  <a:pt x="10850008" y="1949805"/>
                  <a:pt x="10845625" y="1945483"/>
                  <a:pt x="10845625" y="1940082"/>
                </a:cubicBezTo>
                <a:cubicBezTo>
                  <a:pt x="10845625" y="1934723"/>
                  <a:pt x="10849945" y="1930338"/>
                  <a:pt x="10855345" y="1930338"/>
                </a:cubicBezTo>
                <a:close/>
                <a:moveTo>
                  <a:pt x="11096574" y="1930335"/>
                </a:moveTo>
                <a:cubicBezTo>
                  <a:pt x="11101910" y="1930335"/>
                  <a:pt x="11106294" y="1934784"/>
                  <a:pt x="11106294" y="1940079"/>
                </a:cubicBezTo>
                <a:cubicBezTo>
                  <a:pt x="11106294" y="1945419"/>
                  <a:pt x="11101974" y="1949802"/>
                  <a:pt x="11096574" y="1949802"/>
                </a:cubicBezTo>
                <a:cubicBezTo>
                  <a:pt x="11091174" y="1949802"/>
                  <a:pt x="11086790" y="1945481"/>
                  <a:pt x="11086790" y="1940079"/>
                </a:cubicBezTo>
                <a:cubicBezTo>
                  <a:pt x="11086790" y="1934720"/>
                  <a:pt x="11091174" y="1930335"/>
                  <a:pt x="11096574" y="1930335"/>
                </a:cubicBezTo>
                <a:close/>
                <a:moveTo>
                  <a:pt x="11337802" y="1930332"/>
                </a:moveTo>
                <a:cubicBezTo>
                  <a:pt x="11343202" y="1930332"/>
                  <a:pt x="11347587" y="1934781"/>
                  <a:pt x="11347587" y="1940077"/>
                </a:cubicBezTo>
                <a:cubicBezTo>
                  <a:pt x="11347587" y="1945417"/>
                  <a:pt x="11343139" y="1949800"/>
                  <a:pt x="11337802" y="1949800"/>
                </a:cubicBezTo>
                <a:cubicBezTo>
                  <a:pt x="11332466" y="1949800"/>
                  <a:pt x="11328082" y="1945479"/>
                  <a:pt x="11328082" y="1940077"/>
                </a:cubicBezTo>
                <a:cubicBezTo>
                  <a:pt x="11328082" y="1934717"/>
                  <a:pt x="11332402" y="1930332"/>
                  <a:pt x="11337802" y="1930332"/>
                </a:cubicBezTo>
                <a:close/>
                <a:moveTo>
                  <a:pt x="11579030" y="1930329"/>
                </a:moveTo>
                <a:cubicBezTo>
                  <a:pt x="11584430" y="1930329"/>
                  <a:pt x="11588815" y="1934778"/>
                  <a:pt x="11588815" y="1940075"/>
                </a:cubicBezTo>
                <a:cubicBezTo>
                  <a:pt x="11588815" y="1945414"/>
                  <a:pt x="11584367" y="1949798"/>
                  <a:pt x="11579030" y="1949798"/>
                </a:cubicBezTo>
                <a:cubicBezTo>
                  <a:pt x="11573694" y="1949798"/>
                  <a:pt x="11569310" y="1945477"/>
                  <a:pt x="11569310" y="1940075"/>
                </a:cubicBezTo>
                <a:cubicBezTo>
                  <a:pt x="11569310" y="1934713"/>
                  <a:pt x="11573630" y="1930329"/>
                  <a:pt x="11579030" y="1930329"/>
                </a:cubicBezTo>
                <a:close/>
                <a:moveTo>
                  <a:pt x="11820259" y="1930326"/>
                </a:moveTo>
                <a:cubicBezTo>
                  <a:pt x="11825659" y="1930326"/>
                  <a:pt x="11830043" y="1934774"/>
                  <a:pt x="11830043" y="1940073"/>
                </a:cubicBezTo>
                <a:cubicBezTo>
                  <a:pt x="11830043" y="1945413"/>
                  <a:pt x="11825596" y="1949795"/>
                  <a:pt x="11820259" y="1949795"/>
                </a:cubicBezTo>
                <a:cubicBezTo>
                  <a:pt x="11814922" y="1949795"/>
                  <a:pt x="11810539" y="1945475"/>
                  <a:pt x="11810539" y="1940073"/>
                </a:cubicBezTo>
                <a:cubicBezTo>
                  <a:pt x="11810539" y="1934710"/>
                  <a:pt x="11814859" y="1930326"/>
                  <a:pt x="11820259" y="1930326"/>
                </a:cubicBezTo>
                <a:close/>
                <a:moveTo>
                  <a:pt x="9721" y="1930323"/>
                </a:moveTo>
                <a:cubicBezTo>
                  <a:pt x="15121" y="1930323"/>
                  <a:pt x="19505" y="1934771"/>
                  <a:pt x="19505" y="1940071"/>
                </a:cubicBezTo>
                <a:cubicBezTo>
                  <a:pt x="19505" y="1945411"/>
                  <a:pt x="15058" y="1949794"/>
                  <a:pt x="9721" y="1949794"/>
                </a:cubicBezTo>
                <a:cubicBezTo>
                  <a:pt x="4385" y="1949794"/>
                  <a:pt x="1" y="1945473"/>
                  <a:pt x="1" y="1940071"/>
                </a:cubicBezTo>
                <a:cubicBezTo>
                  <a:pt x="1" y="1934707"/>
                  <a:pt x="4321" y="1930323"/>
                  <a:pt x="9721" y="1930323"/>
                </a:cubicBezTo>
                <a:close/>
                <a:moveTo>
                  <a:pt x="251004" y="1930319"/>
                </a:moveTo>
                <a:cubicBezTo>
                  <a:pt x="256404" y="1930319"/>
                  <a:pt x="260788" y="1934768"/>
                  <a:pt x="260788" y="1940069"/>
                </a:cubicBezTo>
                <a:cubicBezTo>
                  <a:pt x="260788" y="1945408"/>
                  <a:pt x="256341" y="1949792"/>
                  <a:pt x="251004" y="1949792"/>
                </a:cubicBezTo>
                <a:cubicBezTo>
                  <a:pt x="245668" y="1949792"/>
                  <a:pt x="241284" y="1945471"/>
                  <a:pt x="241284" y="1940069"/>
                </a:cubicBezTo>
                <a:cubicBezTo>
                  <a:pt x="241284" y="1934704"/>
                  <a:pt x="245604" y="1930319"/>
                  <a:pt x="251004" y="1930319"/>
                </a:cubicBezTo>
                <a:close/>
                <a:moveTo>
                  <a:pt x="492224" y="1930316"/>
                </a:moveTo>
                <a:cubicBezTo>
                  <a:pt x="497560" y="1930316"/>
                  <a:pt x="501944" y="1934765"/>
                  <a:pt x="501944" y="1940067"/>
                </a:cubicBezTo>
                <a:cubicBezTo>
                  <a:pt x="501944" y="1945406"/>
                  <a:pt x="497624" y="1949789"/>
                  <a:pt x="492224" y="1949789"/>
                </a:cubicBezTo>
                <a:cubicBezTo>
                  <a:pt x="486824" y="1949789"/>
                  <a:pt x="482440" y="1945469"/>
                  <a:pt x="482440" y="1940067"/>
                </a:cubicBezTo>
                <a:cubicBezTo>
                  <a:pt x="482440" y="1934701"/>
                  <a:pt x="486824" y="1930316"/>
                  <a:pt x="492224" y="1930316"/>
                </a:cubicBezTo>
                <a:close/>
                <a:moveTo>
                  <a:pt x="733445" y="1930313"/>
                </a:moveTo>
                <a:cubicBezTo>
                  <a:pt x="738781" y="1930313"/>
                  <a:pt x="743165" y="1934762"/>
                  <a:pt x="743165" y="1940065"/>
                </a:cubicBezTo>
                <a:cubicBezTo>
                  <a:pt x="743165" y="1945404"/>
                  <a:pt x="738845" y="1949788"/>
                  <a:pt x="733445" y="1949788"/>
                </a:cubicBezTo>
                <a:cubicBezTo>
                  <a:pt x="728045" y="1949788"/>
                  <a:pt x="723661" y="1945466"/>
                  <a:pt x="723661" y="1940065"/>
                </a:cubicBezTo>
                <a:cubicBezTo>
                  <a:pt x="723661" y="1934698"/>
                  <a:pt x="728045" y="1930313"/>
                  <a:pt x="733445" y="1930313"/>
                </a:cubicBezTo>
                <a:close/>
                <a:moveTo>
                  <a:pt x="974665" y="1930310"/>
                </a:moveTo>
                <a:cubicBezTo>
                  <a:pt x="980065" y="1930310"/>
                  <a:pt x="984449" y="1934759"/>
                  <a:pt x="984449" y="1940062"/>
                </a:cubicBezTo>
                <a:cubicBezTo>
                  <a:pt x="984449" y="1945403"/>
                  <a:pt x="980001" y="1949786"/>
                  <a:pt x="974665" y="1949786"/>
                </a:cubicBezTo>
                <a:cubicBezTo>
                  <a:pt x="969329" y="1949786"/>
                  <a:pt x="964945" y="1945465"/>
                  <a:pt x="964945" y="1940062"/>
                </a:cubicBezTo>
                <a:cubicBezTo>
                  <a:pt x="964945" y="1934695"/>
                  <a:pt x="969265" y="1930310"/>
                  <a:pt x="974665" y="1930310"/>
                </a:cubicBezTo>
                <a:close/>
                <a:moveTo>
                  <a:pt x="1215885" y="1930307"/>
                </a:moveTo>
                <a:cubicBezTo>
                  <a:pt x="1221285" y="1930307"/>
                  <a:pt x="1225669" y="1934756"/>
                  <a:pt x="1225669" y="1940061"/>
                </a:cubicBezTo>
                <a:cubicBezTo>
                  <a:pt x="1225669" y="1945400"/>
                  <a:pt x="1221222" y="1949784"/>
                  <a:pt x="1215885" y="1949784"/>
                </a:cubicBezTo>
                <a:cubicBezTo>
                  <a:pt x="1210549" y="1949784"/>
                  <a:pt x="1206165" y="1945462"/>
                  <a:pt x="1206165" y="1940061"/>
                </a:cubicBezTo>
                <a:cubicBezTo>
                  <a:pt x="1206165" y="1934692"/>
                  <a:pt x="1210485" y="1930307"/>
                  <a:pt x="1215885" y="1930307"/>
                </a:cubicBezTo>
                <a:close/>
                <a:moveTo>
                  <a:pt x="1457106" y="1930304"/>
                </a:moveTo>
                <a:cubicBezTo>
                  <a:pt x="1462442" y="1930304"/>
                  <a:pt x="1466826" y="1934753"/>
                  <a:pt x="1466826" y="1940058"/>
                </a:cubicBezTo>
                <a:cubicBezTo>
                  <a:pt x="1466826" y="1945398"/>
                  <a:pt x="1462506" y="1949781"/>
                  <a:pt x="1457106" y="1949781"/>
                </a:cubicBezTo>
                <a:cubicBezTo>
                  <a:pt x="1451706" y="1949781"/>
                  <a:pt x="1447322" y="1945461"/>
                  <a:pt x="1447322" y="1940058"/>
                </a:cubicBezTo>
                <a:cubicBezTo>
                  <a:pt x="1447322" y="1934689"/>
                  <a:pt x="1451706" y="1930304"/>
                  <a:pt x="1457106" y="1930304"/>
                </a:cubicBezTo>
                <a:close/>
                <a:moveTo>
                  <a:pt x="1698331" y="1930301"/>
                </a:moveTo>
                <a:cubicBezTo>
                  <a:pt x="1703732" y="1930301"/>
                  <a:pt x="1708117" y="1934750"/>
                  <a:pt x="1708117" y="1940056"/>
                </a:cubicBezTo>
                <a:cubicBezTo>
                  <a:pt x="1708117" y="1945396"/>
                  <a:pt x="1703732" y="1949780"/>
                  <a:pt x="1698331" y="1949780"/>
                </a:cubicBezTo>
                <a:cubicBezTo>
                  <a:pt x="1692929" y="1949780"/>
                  <a:pt x="1688546" y="1945459"/>
                  <a:pt x="1688546" y="1940056"/>
                </a:cubicBezTo>
                <a:cubicBezTo>
                  <a:pt x="1688546" y="1934685"/>
                  <a:pt x="1692929" y="1930301"/>
                  <a:pt x="1698331" y="1930301"/>
                </a:cubicBezTo>
                <a:close/>
                <a:moveTo>
                  <a:pt x="1939580" y="1930298"/>
                </a:moveTo>
                <a:cubicBezTo>
                  <a:pt x="1944980" y="1930298"/>
                  <a:pt x="1949364" y="1934747"/>
                  <a:pt x="1949364" y="1940054"/>
                </a:cubicBezTo>
                <a:cubicBezTo>
                  <a:pt x="1949364" y="1945394"/>
                  <a:pt x="1944916" y="1949778"/>
                  <a:pt x="1939580" y="1949778"/>
                </a:cubicBezTo>
                <a:cubicBezTo>
                  <a:pt x="1934245" y="1949778"/>
                  <a:pt x="1929860" y="1945457"/>
                  <a:pt x="1929860" y="1940054"/>
                </a:cubicBezTo>
                <a:cubicBezTo>
                  <a:pt x="1929860" y="1934682"/>
                  <a:pt x="1934181" y="1930298"/>
                  <a:pt x="1939580" y="1930298"/>
                </a:cubicBezTo>
                <a:close/>
                <a:moveTo>
                  <a:pt x="2180788" y="1930295"/>
                </a:moveTo>
                <a:cubicBezTo>
                  <a:pt x="2186189" y="1930295"/>
                  <a:pt x="2190580" y="1934744"/>
                  <a:pt x="2190580" y="1940052"/>
                </a:cubicBezTo>
                <a:cubicBezTo>
                  <a:pt x="2190580" y="1945392"/>
                  <a:pt x="2186136" y="1949775"/>
                  <a:pt x="2180788" y="1949775"/>
                </a:cubicBezTo>
                <a:cubicBezTo>
                  <a:pt x="2175475" y="1949775"/>
                  <a:pt x="2171083" y="1945455"/>
                  <a:pt x="2171083" y="1940052"/>
                </a:cubicBezTo>
                <a:cubicBezTo>
                  <a:pt x="2171083" y="1934679"/>
                  <a:pt x="2175412" y="1930295"/>
                  <a:pt x="2180788" y="1930295"/>
                </a:cubicBezTo>
                <a:close/>
                <a:moveTo>
                  <a:pt x="2422036" y="1930292"/>
                </a:moveTo>
                <a:cubicBezTo>
                  <a:pt x="2427370" y="1930292"/>
                  <a:pt x="2431752" y="1934741"/>
                  <a:pt x="2431752" y="1940050"/>
                </a:cubicBezTo>
                <a:cubicBezTo>
                  <a:pt x="2431752" y="1945390"/>
                  <a:pt x="2427434" y="1949773"/>
                  <a:pt x="2422036" y="1949773"/>
                </a:cubicBezTo>
                <a:cubicBezTo>
                  <a:pt x="2416638" y="1949773"/>
                  <a:pt x="2412256" y="1945452"/>
                  <a:pt x="2412256" y="1940050"/>
                </a:cubicBezTo>
                <a:cubicBezTo>
                  <a:pt x="2412256" y="1934676"/>
                  <a:pt x="2416638" y="1930292"/>
                  <a:pt x="2422036" y="1930292"/>
                </a:cubicBezTo>
                <a:close/>
                <a:moveTo>
                  <a:pt x="2663275" y="1930289"/>
                </a:moveTo>
                <a:cubicBezTo>
                  <a:pt x="2668611" y="1930289"/>
                  <a:pt x="2672996" y="1934737"/>
                  <a:pt x="2672996" y="1940048"/>
                </a:cubicBezTo>
                <a:cubicBezTo>
                  <a:pt x="2672996" y="1945388"/>
                  <a:pt x="2668674" y="1949771"/>
                  <a:pt x="2663275" y="1949771"/>
                </a:cubicBezTo>
                <a:cubicBezTo>
                  <a:pt x="2657875" y="1949771"/>
                  <a:pt x="2653491" y="1945451"/>
                  <a:pt x="2653491" y="1940048"/>
                </a:cubicBezTo>
                <a:cubicBezTo>
                  <a:pt x="2653491" y="1934673"/>
                  <a:pt x="2657875" y="1930289"/>
                  <a:pt x="2663275" y="1930289"/>
                </a:cubicBezTo>
                <a:close/>
                <a:moveTo>
                  <a:pt x="2904571" y="1930286"/>
                </a:moveTo>
                <a:cubicBezTo>
                  <a:pt x="2909971" y="1930286"/>
                  <a:pt x="2914354" y="1934734"/>
                  <a:pt x="2914354" y="1940046"/>
                </a:cubicBezTo>
                <a:cubicBezTo>
                  <a:pt x="2914354" y="1945386"/>
                  <a:pt x="2909971" y="1949769"/>
                  <a:pt x="2904571" y="1949769"/>
                </a:cubicBezTo>
                <a:cubicBezTo>
                  <a:pt x="2899173" y="1949769"/>
                  <a:pt x="2894789" y="1945448"/>
                  <a:pt x="2894789" y="1940046"/>
                </a:cubicBezTo>
                <a:cubicBezTo>
                  <a:pt x="2894789" y="1934670"/>
                  <a:pt x="2899173" y="1930286"/>
                  <a:pt x="2904571" y="1930286"/>
                </a:cubicBezTo>
                <a:close/>
                <a:moveTo>
                  <a:pt x="3145750" y="1930282"/>
                </a:moveTo>
                <a:cubicBezTo>
                  <a:pt x="3151148" y="1930282"/>
                  <a:pt x="3155532" y="1934731"/>
                  <a:pt x="3155532" y="1940044"/>
                </a:cubicBezTo>
                <a:cubicBezTo>
                  <a:pt x="3155532" y="1945384"/>
                  <a:pt x="3151085" y="1949768"/>
                  <a:pt x="3145750" y="1949768"/>
                </a:cubicBezTo>
                <a:cubicBezTo>
                  <a:pt x="3140414" y="1949768"/>
                  <a:pt x="3136031" y="1945446"/>
                  <a:pt x="3136031" y="1940044"/>
                </a:cubicBezTo>
                <a:cubicBezTo>
                  <a:pt x="3136031" y="1934667"/>
                  <a:pt x="3140350" y="1930282"/>
                  <a:pt x="3145750" y="1930282"/>
                </a:cubicBezTo>
                <a:close/>
                <a:moveTo>
                  <a:pt x="3386957" y="1930279"/>
                </a:moveTo>
                <a:cubicBezTo>
                  <a:pt x="3392358" y="1930279"/>
                  <a:pt x="3396743" y="1934728"/>
                  <a:pt x="3396743" y="1940042"/>
                </a:cubicBezTo>
                <a:cubicBezTo>
                  <a:pt x="3396743" y="1945381"/>
                  <a:pt x="3392295" y="1949765"/>
                  <a:pt x="3386957" y="1949765"/>
                </a:cubicBezTo>
                <a:cubicBezTo>
                  <a:pt x="3381621" y="1949765"/>
                  <a:pt x="3377235" y="1945444"/>
                  <a:pt x="3377235" y="1940042"/>
                </a:cubicBezTo>
                <a:cubicBezTo>
                  <a:pt x="3377235" y="1934664"/>
                  <a:pt x="3381556" y="1930279"/>
                  <a:pt x="3386957" y="1930279"/>
                </a:cubicBezTo>
                <a:close/>
                <a:moveTo>
                  <a:pt x="3628211" y="1930276"/>
                </a:moveTo>
                <a:cubicBezTo>
                  <a:pt x="3633528" y="1930276"/>
                  <a:pt x="3637936" y="1934725"/>
                  <a:pt x="3637936" y="1940040"/>
                </a:cubicBezTo>
                <a:cubicBezTo>
                  <a:pt x="3637936" y="1945379"/>
                  <a:pt x="3633592" y="1949763"/>
                  <a:pt x="3628211" y="1949763"/>
                </a:cubicBezTo>
                <a:cubicBezTo>
                  <a:pt x="3622813" y="1949763"/>
                  <a:pt x="3618429" y="1945442"/>
                  <a:pt x="3618429" y="1940040"/>
                </a:cubicBezTo>
                <a:cubicBezTo>
                  <a:pt x="3618429" y="1934661"/>
                  <a:pt x="3622813" y="1930276"/>
                  <a:pt x="3628211" y="1930276"/>
                </a:cubicBezTo>
                <a:close/>
                <a:moveTo>
                  <a:pt x="3869430" y="1930273"/>
                </a:moveTo>
                <a:cubicBezTo>
                  <a:pt x="3874763" y="1930273"/>
                  <a:pt x="3879147" y="1934722"/>
                  <a:pt x="3879147" y="1940038"/>
                </a:cubicBezTo>
                <a:cubicBezTo>
                  <a:pt x="3879147" y="1945377"/>
                  <a:pt x="3874826" y="1949761"/>
                  <a:pt x="3869430" y="1949761"/>
                </a:cubicBezTo>
                <a:cubicBezTo>
                  <a:pt x="3864030" y="1949761"/>
                  <a:pt x="3859646" y="1945440"/>
                  <a:pt x="3859646" y="1940038"/>
                </a:cubicBezTo>
                <a:cubicBezTo>
                  <a:pt x="3859646" y="1934658"/>
                  <a:pt x="3864030" y="1930273"/>
                  <a:pt x="3869430" y="1930273"/>
                </a:cubicBezTo>
                <a:close/>
                <a:moveTo>
                  <a:pt x="4110581" y="1930270"/>
                </a:moveTo>
                <a:cubicBezTo>
                  <a:pt x="4115984" y="1930270"/>
                  <a:pt x="4120362" y="1934719"/>
                  <a:pt x="4120362" y="1940036"/>
                </a:cubicBezTo>
                <a:cubicBezTo>
                  <a:pt x="4120362" y="1945375"/>
                  <a:pt x="4115984" y="1949759"/>
                  <a:pt x="4110581" y="1949759"/>
                </a:cubicBezTo>
                <a:cubicBezTo>
                  <a:pt x="4105180" y="1949759"/>
                  <a:pt x="4100797" y="1945438"/>
                  <a:pt x="4100797" y="1940036"/>
                </a:cubicBezTo>
                <a:cubicBezTo>
                  <a:pt x="4100797" y="1934655"/>
                  <a:pt x="4105180" y="1930270"/>
                  <a:pt x="4110581" y="1930270"/>
                </a:cubicBezTo>
                <a:close/>
                <a:moveTo>
                  <a:pt x="4351806" y="1930267"/>
                </a:moveTo>
                <a:cubicBezTo>
                  <a:pt x="4357195" y="1930267"/>
                  <a:pt x="4361580" y="1934716"/>
                  <a:pt x="4361580" y="1940034"/>
                </a:cubicBezTo>
                <a:cubicBezTo>
                  <a:pt x="4361580" y="1945372"/>
                  <a:pt x="4357195" y="1949757"/>
                  <a:pt x="4351806" y="1949757"/>
                </a:cubicBezTo>
                <a:cubicBezTo>
                  <a:pt x="4346397" y="1949757"/>
                  <a:pt x="4342006" y="1945435"/>
                  <a:pt x="4342006" y="1940034"/>
                </a:cubicBezTo>
                <a:cubicBezTo>
                  <a:pt x="4342006" y="1934651"/>
                  <a:pt x="4346397" y="1930267"/>
                  <a:pt x="4351806" y="1930267"/>
                </a:cubicBezTo>
                <a:close/>
                <a:moveTo>
                  <a:pt x="4593017" y="1930264"/>
                </a:moveTo>
                <a:cubicBezTo>
                  <a:pt x="4598413" y="1930264"/>
                  <a:pt x="4602795" y="1934713"/>
                  <a:pt x="4602795" y="1940031"/>
                </a:cubicBezTo>
                <a:cubicBezTo>
                  <a:pt x="4602795" y="1945370"/>
                  <a:pt x="4598350" y="1949754"/>
                  <a:pt x="4593017" y="1949754"/>
                </a:cubicBezTo>
                <a:cubicBezTo>
                  <a:pt x="4587686" y="1949754"/>
                  <a:pt x="4583304" y="1945433"/>
                  <a:pt x="4583304" y="1940031"/>
                </a:cubicBezTo>
                <a:cubicBezTo>
                  <a:pt x="4583304" y="1934648"/>
                  <a:pt x="4587622" y="1930264"/>
                  <a:pt x="4593017" y="1930264"/>
                </a:cubicBezTo>
                <a:close/>
                <a:moveTo>
                  <a:pt x="4834252" y="1930261"/>
                </a:moveTo>
                <a:cubicBezTo>
                  <a:pt x="4839658" y="1930261"/>
                  <a:pt x="4844038" y="1934710"/>
                  <a:pt x="4844038" y="1940029"/>
                </a:cubicBezTo>
                <a:cubicBezTo>
                  <a:pt x="4844038" y="1945367"/>
                  <a:pt x="4839595" y="1949752"/>
                  <a:pt x="4834252" y="1949752"/>
                </a:cubicBezTo>
                <a:cubicBezTo>
                  <a:pt x="4828915" y="1949752"/>
                  <a:pt x="4824534" y="1945431"/>
                  <a:pt x="4824534" y="1940029"/>
                </a:cubicBezTo>
                <a:cubicBezTo>
                  <a:pt x="4824534" y="1934645"/>
                  <a:pt x="4828851" y="1930261"/>
                  <a:pt x="4834252" y="1930261"/>
                </a:cubicBezTo>
                <a:close/>
                <a:moveTo>
                  <a:pt x="5075485" y="1930258"/>
                </a:moveTo>
                <a:cubicBezTo>
                  <a:pt x="5080819" y="1930258"/>
                  <a:pt x="5085201" y="1934706"/>
                  <a:pt x="5085201" y="1940027"/>
                </a:cubicBezTo>
                <a:cubicBezTo>
                  <a:pt x="5085201" y="1945366"/>
                  <a:pt x="5080883" y="1949750"/>
                  <a:pt x="5075485" y="1949750"/>
                </a:cubicBezTo>
                <a:cubicBezTo>
                  <a:pt x="5070087" y="1949750"/>
                  <a:pt x="5065704" y="1945429"/>
                  <a:pt x="5065704" y="1940027"/>
                </a:cubicBezTo>
                <a:cubicBezTo>
                  <a:pt x="5065704" y="1934642"/>
                  <a:pt x="5070087" y="1930258"/>
                  <a:pt x="5075485" y="1930258"/>
                </a:cubicBezTo>
                <a:close/>
                <a:moveTo>
                  <a:pt x="5316710" y="1930255"/>
                </a:moveTo>
                <a:cubicBezTo>
                  <a:pt x="5322044" y="1930255"/>
                  <a:pt x="5326429" y="1934703"/>
                  <a:pt x="5326429" y="1940025"/>
                </a:cubicBezTo>
                <a:cubicBezTo>
                  <a:pt x="5326429" y="1945363"/>
                  <a:pt x="5322105" y="1949747"/>
                  <a:pt x="5316710" y="1949747"/>
                </a:cubicBezTo>
                <a:cubicBezTo>
                  <a:pt x="5311314" y="1949747"/>
                  <a:pt x="5306924" y="1945426"/>
                  <a:pt x="5306924" y="1940025"/>
                </a:cubicBezTo>
                <a:cubicBezTo>
                  <a:pt x="5306924" y="1934639"/>
                  <a:pt x="5311314" y="1930255"/>
                  <a:pt x="5316710" y="1930255"/>
                </a:cubicBezTo>
                <a:close/>
                <a:moveTo>
                  <a:pt x="5557991" y="1930251"/>
                </a:moveTo>
                <a:cubicBezTo>
                  <a:pt x="5563391" y="1930251"/>
                  <a:pt x="5567774" y="1934700"/>
                  <a:pt x="5567774" y="1940022"/>
                </a:cubicBezTo>
                <a:cubicBezTo>
                  <a:pt x="5567774" y="1945360"/>
                  <a:pt x="5563391" y="1949745"/>
                  <a:pt x="5557991" y="1949745"/>
                </a:cubicBezTo>
                <a:cubicBezTo>
                  <a:pt x="5552592" y="1949745"/>
                  <a:pt x="5548208" y="1945423"/>
                  <a:pt x="5548208" y="1940022"/>
                </a:cubicBezTo>
                <a:cubicBezTo>
                  <a:pt x="5548208" y="1934636"/>
                  <a:pt x="5552592" y="1930251"/>
                  <a:pt x="5557991" y="1930251"/>
                </a:cubicBezTo>
                <a:close/>
                <a:moveTo>
                  <a:pt x="5799205" y="1930248"/>
                </a:moveTo>
                <a:cubicBezTo>
                  <a:pt x="5804606" y="1930248"/>
                  <a:pt x="5808989" y="1934697"/>
                  <a:pt x="5808989" y="1940019"/>
                </a:cubicBezTo>
                <a:cubicBezTo>
                  <a:pt x="5808989" y="1945358"/>
                  <a:pt x="5804542" y="1949743"/>
                  <a:pt x="5799205" y="1949743"/>
                </a:cubicBezTo>
                <a:cubicBezTo>
                  <a:pt x="5793870" y="1949743"/>
                  <a:pt x="5789486" y="1945422"/>
                  <a:pt x="5789486" y="1940019"/>
                </a:cubicBezTo>
                <a:cubicBezTo>
                  <a:pt x="5789486" y="1934633"/>
                  <a:pt x="5793806" y="1930248"/>
                  <a:pt x="5799205" y="1930248"/>
                </a:cubicBezTo>
                <a:close/>
                <a:moveTo>
                  <a:pt x="6040432" y="1930245"/>
                </a:moveTo>
                <a:cubicBezTo>
                  <a:pt x="6045832" y="1930245"/>
                  <a:pt x="6050216" y="1934694"/>
                  <a:pt x="6050216" y="1940018"/>
                </a:cubicBezTo>
                <a:cubicBezTo>
                  <a:pt x="6050216" y="1945356"/>
                  <a:pt x="6045769" y="1949741"/>
                  <a:pt x="6040432" y="1949741"/>
                </a:cubicBezTo>
                <a:cubicBezTo>
                  <a:pt x="6035095" y="1949741"/>
                  <a:pt x="6030712" y="1945420"/>
                  <a:pt x="6030712" y="1940018"/>
                </a:cubicBezTo>
                <a:cubicBezTo>
                  <a:pt x="6030712" y="1934630"/>
                  <a:pt x="6035032" y="1930245"/>
                  <a:pt x="6040432" y="1930245"/>
                </a:cubicBezTo>
                <a:close/>
                <a:moveTo>
                  <a:pt x="6281661" y="1930242"/>
                </a:moveTo>
                <a:cubicBezTo>
                  <a:pt x="6286997" y="1930242"/>
                  <a:pt x="6291381" y="1934691"/>
                  <a:pt x="6291381" y="1940016"/>
                </a:cubicBezTo>
                <a:cubicBezTo>
                  <a:pt x="6291381" y="1945355"/>
                  <a:pt x="6287061" y="1949738"/>
                  <a:pt x="6281661" y="1949738"/>
                </a:cubicBezTo>
                <a:cubicBezTo>
                  <a:pt x="6276261" y="1949738"/>
                  <a:pt x="6271877" y="1945418"/>
                  <a:pt x="6271877" y="1940016"/>
                </a:cubicBezTo>
                <a:cubicBezTo>
                  <a:pt x="6271877" y="1934627"/>
                  <a:pt x="6276261" y="1930242"/>
                  <a:pt x="6281661" y="1930242"/>
                </a:cubicBezTo>
                <a:close/>
                <a:moveTo>
                  <a:pt x="6522889" y="1930239"/>
                </a:moveTo>
                <a:cubicBezTo>
                  <a:pt x="6528225" y="1930239"/>
                  <a:pt x="6532610" y="1934688"/>
                  <a:pt x="6532610" y="1940014"/>
                </a:cubicBezTo>
                <a:cubicBezTo>
                  <a:pt x="6532610" y="1945352"/>
                  <a:pt x="6528289" y="1949736"/>
                  <a:pt x="6522889" y="1949736"/>
                </a:cubicBezTo>
                <a:cubicBezTo>
                  <a:pt x="6517489" y="1949736"/>
                  <a:pt x="6513105" y="1945415"/>
                  <a:pt x="6513105" y="1940014"/>
                </a:cubicBezTo>
                <a:cubicBezTo>
                  <a:pt x="6513105" y="1934624"/>
                  <a:pt x="6517489" y="1930239"/>
                  <a:pt x="6522889" y="1930239"/>
                </a:cubicBezTo>
                <a:close/>
                <a:moveTo>
                  <a:pt x="6764118" y="1930236"/>
                </a:moveTo>
                <a:cubicBezTo>
                  <a:pt x="6769518" y="1930236"/>
                  <a:pt x="6773902" y="1934685"/>
                  <a:pt x="6773902" y="1940012"/>
                </a:cubicBezTo>
                <a:cubicBezTo>
                  <a:pt x="6773902" y="1945350"/>
                  <a:pt x="6769518" y="1949735"/>
                  <a:pt x="6764118" y="1949735"/>
                </a:cubicBezTo>
                <a:cubicBezTo>
                  <a:pt x="6758718" y="1949735"/>
                  <a:pt x="6754335" y="1945414"/>
                  <a:pt x="6754335" y="1940012"/>
                </a:cubicBezTo>
                <a:cubicBezTo>
                  <a:pt x="6754335" y="1934621"/>
                  <a:pt x="6758718" y="1930236"/>
                  <a:pt x="6764118" y="1930236"/>
                </a:cubicBezTo>
                <a:close/>
                <a:moveTo>
                  <a:pt x="7005346" y="1930233"/>
                </a:moveTo>
                <a:cubicBezTo>
                  <a:pt x="7010746" y="1930233"/>
                  <a:pt x="7015130" y="1934682"/>
                  <a:pt x="7015130" y="1940010"/>
                </a:cubicBezTo>
                <a:cubicBezTo>
                  <a:pt x="7015130" y="1945348"/>
                  <a:pt x="7010683" y="1949732"/>
                  <a:pt x="7005346" y="1949732"/>
                </a:cubicBezTo>
                <a:cubicBezTo>
                  <a:pt x="7000009" y="1949732"/>
                  <a:pt x="6995626" y="1945412"/>
                  <a:pt x="6995626" y="1940010"/>
                </a:cubicBezTo>
                <a:cubicBezTo>
                  <a:pt x="6995626" y="1934617"/>
                  <a:pt x="6999946" y="1930233"/>
                  <a:pt x="7005346" y="1930233"/>
                </a:cubicBezTo>
                <a:close/>
                <a:moveTo>
                  <a:pt x="7246575" y="1930230"/>
                </a:moveTo>
                <a:cubicBezTo>
                  <a:pt x="7251975" y="1930230"/>
                  <a:pt x="7256359" y="1934679"/>
                  <a:pt x="7256359" y="1940008"/>
                </a:cubicBezTo>
                <a:cubicBezTo>
                  <a:pt x="7256359" y="1945346"/>
                  <a:pt x="7251912" y="1949731"/>
                  <a:pt x="7246575" y="1949731"/>
                </a:cubicBezTo>
                <a:cubicBezTo>
                  <a:pt x="7241238" y="1949731"/>
                  <a:pt x="7236855" y="1945409"/>
                  <a:pt x="7236855" y="1940008"/>
                </a:cubicBezTo>
                <a:cubicBezTo>
                  <a:pt x="7236855" y="1934614"/>
                  <a:pt x="7241175" y="1930230"/>
                  <a:pt x="7246575" y="1930230"/>
                </a:cubicBezTo>
                <a:close/>
                <a:moveTo>
                  <a:pt x="7487803" y="1930227"/>
                </a:moveTo>
                <a:cubicBezTo>
                  <a:pt x="7493139" y="1930227"/>
                  <a:pt x="7497524" y="1934676"/>
                  <a:pt x="7497524" y="1940005"/>
                </a:cubicBezTo>
                <a:cubicBezTo>
                  <a:pt x="7497524" y="1945344"/>
                  <a:pt x="7493203" y="1949729"/>
                  <a:pt x="7487803" y="1949729"/>
                </a:cubicBezTo>
                <a:cubicBezTo>
                  <a:pt x="7482403" y="1949729"/>
                  <a:pt x="7478019" y="1945407"/>
                  <a:pt x="7478019" y="1940005"/>
                </a:cubicBezTo>
                <a:cubicBezTo>
                  <a:pt x="7478019" y="1934611"/>
                  <a:pt x="7482403" y="1930227"/>
                  <a:pt x="7487803" y="1930227"/>
                </a:cubicBezTo>
                <a:close/>
                <a:moveTo>
                  <a:pt x="7729032" y="1930224"/>
                </a:moveTo>
                <a:cubicBezTo>
                  <a:pt x="7734369" y="1930224"/>
                  <a:pt x="7738753" y="1934672"/>
                  <a:pt x="7738753" y="1940003"/>
                </a:cubicBezTo>
                <a:cubicBezTo>
                  <a:pt x="7738753" y="1945342"/>
                  <a:pt x="7734432" y="1949726"/>
                  <a:pt x="7729032" y="1949726"/>
                </a:cubicBezTo>
                <a:cubicBezTo>
                  <a:pt x="7723632" y="1949726"/>
                  <a:pt x="7719249" y="1945405"/>
                  <a:pt x="7719249" y="1940003"/>
                </a:cubicBezTo>
                <a:cubicBezTo>
                  <a:pt x="7719249" y="1934608"/>
                  <a:pt x="7723632" y="1930224"/>
                  <a:pt x="7729032" y="1930224"/>
                </a:cubicBezTo>
                <a:close/>
                <a:moveTo>
                  <a:pt x="7970260" y="1930221"/>
                </a:moveTo>
                <a:cubicBezTo>
                  <a:pt x="7975661" y="1930221"/>
                  <a:pt x="7980044" y="1934669"/>
                  <a:pt x="7980044" y="1940001"/>
                </a:cubicBezTo>
                <a:cubicBezTo>
                  <a:pt x="7980044" y="1945340"/>
                  <a:pt x="7975661" y="1949724"/>
                  <a:pt x="7970260" y="1949724"/>
                </a:cubicBezTo>
                <a:cubicBezTo>
                  <a:pt x="7964860" y="1949724"/>
                  <a:pt x="7960477" y="1945403"/>
                  <a:pt x="7960477" y="1940001"/>
                </a:cubicBezTo>
                <a:cubicBezTo>
                  <a:pt x="7960477" y="1934605"/>
                  <a:pt x="7964860" y="1930221"/>
                  <a:pt x="7970260" y="1930221"/>
                </a:cubicBezTo>
                <a:close/>
                <a:moveTo>
                  <a:pt x="8211553" y="1930218"/>
                </a:moveTo>
                <a:cubicBezTo>
                  <a:pt x="8216889" y="1930218"/>
                  <a:pt x="8221273" y="1934666"/>
                  <a:pt x="8221273" y="1939999"/>
                </a:cubicBezTo>
                <a:cubicBezTo>
                  <a:pt x="8221273" y="1945338"/>
                  <a:pt x="8216953" y="1949722"/>
                  <a:pt x="8211553" y="1949722"/>
                </a:cubicBezTo>
                <a:cubicBezTo>
                  <a:pt x="8206152" y="1949722"/>
                  <a:pt x="8201769" y="1945402"/>
                  <a:pt x="8201769" y="1939999"/>
                </a:cubicBezTo>
                <a:cubicBezTo>
                  <a:pt x="8201769" y="1934602"/>
                  <a:pt x="8206152" y="1930218"/>
                  <a:pt x="8211553" y="1930218"/>
                </a:cubicBezTo>
                <a:close/>
                <a:moveTo>
                  <a:pt x="8452781" y="1930214"/>
                </a:moveTo>
                <a:cubicBezTo>
                  <a:pt x="8458181" y="1930214"/>
                  <a:pt x="8462566" y="1934663"/>
                  <a:pt x="8462566" y="1939997"/>
                </a:cubicBezTo>
                <a:cubicBezTo>
                  <a:pt x="8462566" y="1945336"/>
                  <a:pt x="8458118" y="1949721"/>
                  <a:pt x="8452781" y="1949721"/>
                </a:cubicBezTo>
                <a:cubicBezTo>
                  <a:pt x="8447445" y="1949721"/>
                  <a:pt x="8443061" y="1945399"/>
                  <a:pt x="8443061" y="1939997"/>
                </a:cubicBezTo>
                <a:cubicBezTo>
                  <a:pt x="8443061" y="1934599"/>
                  <a:pt x="8447381" y="1930214"/>
                  <a:pt x="8452781" y="1930214"/>
                </a:cubicBezTo>
                <a:close/>
                <a:moveTo>
                  <a:pt x="8694009" y="1930211"/>
                </a:moveTo>
                <a:cubicBezTo>
                  <a:pt x="8699346" y="1930211"/>
                  <a:pt x="8703730" y="1934660"/>
                  <a:pt x="8703730" y="1939995"/>
                </a:cubicBezTo>
                <a:cubicBezTo>
                  <a:pt x="8703730" y="1945333"/>
                  <a:pt x="8699346" y="1949718"/>
                  <a:pt x="8694009" y="1949718"/>
                </a:cubicBezTo>
                <a:cubicBezTo>
                  <a:pt x="8688673" y="1949718"/>
                  <a:pt x="8684289" y="1945397"/>
                  <a:pt x="8684289" y="1939995"/>
                </a:cubicBezTo>
                <a:cubicBezTo>
                  <a:pt x="8684289" y="1934596"/>
                  <a:pt x="8688609" y="1930211"/>
                  <a:pt x="8694009" y="1930211"/>
                </a:cubicBezTo>
                <a:close/>
                <a:moveTo>
                  <a:pt x="8935237" y="1930208"/>
                </a:moveTo>
                <a:cubicBezTo>
                  <a:pt x="8940574" y="1930208"/>
                  <a:pt x="8944958" y="1934657"/>
                  <a:pt x="8944958" y="1939992"/>
                </a:cubicBezTo>
                <a:cubicBezTo>
                  <a:pt x="8944958" y="1945332"/>
                  <a:pt x="8940638" y="1949716"/>
                  <a:pt x="8935237" y="1949716"/>
                </a:cubicBezTo>
                <a:cubicBezTo>
                  <a:pt x="8929837" y="1949716"/>
                  <a:pt x="8925454" y="1945395"/>
                  <a:pt x="8925454" y="1939992"/>
                </a:cubicBezTo>
                <a:cubicBezTo>
                  <a:pt x="8925454" y="1934593"/>
                  <a:pt x="8929837" y="1930208"/>
                  <a:pt x="8935237" y="1930208"/>
                </a:cubicBezTo>
                <a:close/>
                <a:moveTo>
                  <a:pt x="9176467" y="1930205"/>
                </a:moveTo>
                <a:cubicBezTo>
                  <a:pt x="9181803" y="1930205"/>
                  <a:pt x="9186187" y="1934654"/>
                  <a:pt x="9186187" y="1939991"/>
                </a:cubicBezTo>
                <a:cubicBezTo>
                  <a:pt x="9186187" y="1945329"/>
                  <a:pt x="9181867" y="1949714"/>
                  <a:pt x="9176467" y="1949714"/>
                </a:cubicBezTo>
                <a:cubicBezTo>
                  <a:pt x="9171066" y="1949714"/>
                  <a:pt x="9166683" y="1945393"/>
                  <a:pt x="9166683" y="1939991"/>
                </a:cubicBezTo>
                <a:cubicBezTo>
                  <a:pt x="9166683" y="1934590"/>
                  <a:pt x="9171066" y="1930205"/>
                  <a:pt x="9176467" y="1930205"/>
                </a:cubicBezTo>
                <a:close/>
                <a:moveTo>
                  <a:pt x="9417695" y="1930202"/>
                </a:moveTo>
                <a:cubicBezTo>
                  <a:pt x="9423031" y="1930202"/>
                  <a:pt x="9427416" y="1934651"/>
                  <a:pt x="9427416" y="1939988"/>
                </a:cubicBezTo>
                <a:cubicBezTo>
                  <a:pt x="9427416" y="1945327"/>
                  <a:pt x="9423095" y="1949712"/>
                  <a:pt x="9417695" y="1949712"/>
                </a:cubicBezTo>
                <a:cubicBezTo>
                  <a:pt x="9412295" y="1949712"/>
                  <a:pt x="9407911" y="1945392"/>
                  <a:pt x="9407911" y="1939988"/>
                </a:cubicBezTo>
                <a:cubicBezTo>
                  <a:pt x="9407911" y="1934587"/>
                  <a:pt x="9412295" y="1930202"/>
                  <a:pt x="9417695" y="1930202"/>
                </a:cubicBezTo>
                <a:close/>
                <a:moveTo>
                  <a:pt x="9649203" y="1689089"/>
                </a:moveTo>
                <a:cubicBezTo>
                  <a:pt x="9654540" y="1689089"/>
                  <a:pt x="9658923" y="1693408"/>
                  <a:pt x="9658923" y="1698810"/>
                </a:cubicBezTo>
                <a:cubicBezTo>
                  <a:pt x="9658923" y="1704212"/>
                  <a:pt x="9654540" y="1708596"/>
                  <a:pt x="9649203" y="1708596"/>
                </a:cubicBezTo>
                <a:cubicBezTo>
                  <a:pt x="9643866" y="1708596"/>
                  <a:pt x="9639483" y="1704148"/>
                  <a:pt x="9639483" y="1698810"/>
                </a:cubicBezTo>
                <a:cubicBezTo>
                  <a:pt x="9639483" y="1693471"/>
                  <a:pt x="9643803" y="1689089"/>
                  <a:pt x="9649203" y="1689089"/>
                </a:cubicBezTo>
                <a:close/>
                <a:moveTo>
                  <a:pt x="9890432" y="1689086"/>
                </a:moveTo>
                <a:cubicBezTo>
                  <a:pt x="9895768" y="1689086"/>
                  <a:pt x="9900152" y="1693405"/>
                  <a:pt x="9900152" y="1698807"/>
                </a:cubicBezTo>
                <a:cubicBezTo>
                  <a:pt x="9900152" y="1704209"/>
                  <a:pt x="9895832" y="1708594"/>
                  <a:pt x="9890432" y="1708594"/>
                </a:cubicBezTo>
                <a:cubicBezTo>
                  <a:pt x="9885031" y="1708594"/>
                  <a:pt x="9880648" y="1704145"/>
                  <a:pt x="9880648" y="1698807"/>
                </a:cubicBezTo>
                <a:cubicBezTo>
                  <a:pt x="9880648" y="1693468"/>
                  <a:pt x="9885031" y="1689086"/>
                  <a:pt x="9890432" y="1689086"/>
                </a:cubicBezTo>
                <a:close/>
                <a:moveTo>
                  <a:pt x="10131660" y="1689083"/>
                </a:moveTo>
                <a:cubicBezTo>
                  <a:pt x="10137060" y="1689083"/>
                  <a:pt x="10141444" y="1693402"/>
                  <a:pt x="10141444" y="1698804"/>
                </a:cubicBezTo>
                <a:cubicBezTo>
                  <a:pt x="10141444" y="1704207"/>
                  <a:pt x="10136997" y="1708591"/>
                  <a:pt x="10131660" y="1708591"/>
                </a:cubicBezTo>
                <a:cubicBezTo>
                  <a:pt x="10126323" y="1708591"/>
                  <a:pt x="10121940" y="1704142"/>
                  <a:pt x="10121940" y="1698804"/>
                </a:cubicBezTo>
                <a:cubicBezTo>
                  <a:pt x="10121940" y="1693465"/>
                  <a:pt x="10126260" y="1689083"/>
                  <a:pt x="10131660" y="1689083"/>
                </a:cubicBezTo>
                <a:close/>
                <a:moveTo>
                  <a:pt x="10372888" y="1689080"/>
                </a:moveTo>
                <a:cubicBezTo>
                  <a:pt x="10378288" y="1689080"/>
                  <a:pt x="10382673" y="1693400"/>
                  <a:pt x="10382673" y="1698802"/>
                </a:cubicBezTo>
                <a:cubicBezTo>
                  <a:pt x="10382673" y="1704204"/>
                  <a:pt x="10378225" y="1708588"/>
                  <a:pt x="10372888" y="1708588"/>
                </a:cubicBezTo>
                <a:cubicBezTo>
                  <a:pt x="10367552" y="1708588"/>
                  <a:pt x="10363168" y="1704139"/>
                  <a:pt x="10363168" y="1698802"/>
                </a:cubicBezTo>
                <a:cubicBezTo>
                  <a:pt x="10363168" y="1693462"/>
                  <a:pt x="10367488" y="1689080"/>
                  <a:pt x="10372888" y="1689080"/>
                </a:cubicBezTo>
                <a:close/>
                <a:moveTo>
                  <a:pt x="10614116" y="1689078"/>
                </a:moveTo>
                <a:cubicBezTo>
                  <a:pt x="10619516" y="1689078"/>
                  <a:pt x="10623901" y="1693397"/>
                  <a:pt x="10623901" y="1698799"/>
                </a:cubicBezTo>
                <a:cubicBezTo>
                  <a:pt x="10623901" y="1704201"/>
                  <a:pt x="10619454" y="1708585"/>
                  <a:pt x="10614116" y="1708585"/>
                </a:cubicBezTo>
                <a:cubicBezTo>
                  <a:pt x="10608780" y="1708585"/>
                  <a:pt x="10604396" y="1704136"/>
                  <a:pt x="10604396" y="1698799"/>
                </a:cubicBezTo>
                <a:cubicBezTo>
                  <a:pt x="10604396" y="1693460"/>
                  <a:pt x="10608716" y="1689078"/>
                  <a:pt x="10614116" y="1689078"/>
                </a:cubicBezTo>
                <a:close/>
                <a:moveTo>
                  <a:pt x="10855345" y="1689075"/>
                </a:moveTo>
                <a:cubicBezTo>
                  <a:pt x="10860682" y="1689075"/>
                  <a:pt x="10865065" y="1693394"/>
                  <a:pt x="10865065" y="1698796"/>
                </a:cubicBezTo>
                <a:cubicBezTo>
                  <a:pt x="10865065" y="1704198"/>
                  <a:pt x="10860682" y="1708583"/>
                  <a:pt x="10855345" y="1708583"/>
                </a:cubicBezTo>
                <a:cubicBezTo>
                  <a:pt x="10850008" y="1708583"/>
                  <a:pt x="10845625" y="1704134"/>
                  <a:pt x="10845625" y="1698796"/>
                </a:cubicBezTo>
                <a:cubicBezTo>
                  <a:pt x="10845625" y="1693457"/>
                  <a:pt x="10849945" y="1689075"/>
                  <a:pt x="10855345" y="1689075"/>
                </a:cubicBezTo>
                <a:close/>
                <a:moveTo>
                  <a:pt x="11096574" y="1689072"/>
                </a:moveTo>
                <a:cubicBezTo>
                  <a:pt x="11101910" y="1689072"/>
                  <a:pt x="11106294" y="1693391"/>
                  <a:pt x="11106294" y="1698793"/>
                </a:cubicBezTo>
                <a:cubicBezTo>
                  <a:pt x="11106294" y="1704196"/>
                  <a:pt x="11101974" y="1708580"/>
                  <a:pt x="11096574" y="1708580"/>
                </a:cubicBezTo>
                <a:cubicBezTo>
                  <a:pt x="11091174" y="1708580"/>
                  <a:pt x="11086790" y="1704131"/>
                  <a:pt x="11086790" y="1698793"/>
                </a:cubicBezTo>
                <a:cubicBezTo>
                  <a:pt x="11086790" y="1693454"/>
                  <a:pt x="11091174" y="1689072"/>
                  <a:pt x="11096574" y="1689072"/>
                </a:cubicBezTo>
                <a:close/>
                <a:moveTo>
                  <a:pt x="11337802" y="1689069"/>
                </a:moveTo>
                <a:cubicBezTo>
                  <a:pt x="11343202" y="1689069"/>
                  <a:pt x="11347587" y="1693388"/>
                  <a:pt x="11347587" y="1698791"/>
                </a:cubicBezTo>
                <a:cubicBezTo>
                  <a:pt x="11347587" y="1704193"/>
                  <a:pt x="11343139" y="1708577"/>
                  <a:pt x="11337802" y="1708577"/>
                </a:cubicBezTo>
                <a:cubicBezTo>
                  <a:pt x="11332466" y="1708577"/>
                  <a:pt x="11328082" y="1704128"/>
                  <a:pt x="11328082" y="1698791"/>
                </a:cubicBezTo>
                <a:cubicBezTo>
                  <a:pt x="11328082" y="1693451"/>
                  <a:pt x="11332402" y="1689069"/>
                  <a:pt x="11337802" y="1689069"/>
                </a:cubicBezTo>
                <a:close/>
                <a:moveTo>
                  <a:pt x="11579030" y="1689066"/>
                </a:moveTo>
                <a:cubicBezTo>
                  <a:pt x="11584430" y="1689066"/>
                  <a:pt x="11588815" y="1693386"/>
                  <a:pt x="11588815" y="1698788"/>
                </a:cubicBezTo>
                <a:cubicBezTo>
                  <a:pt x="11588815" y="1704190"/>
                  <a:pt x="11584367" y="1708574"/>
                  <a:pt x="11579030" y="1708574"/>
                </a:cubicBezTo>
                <a:cubicBezTo>
                  <a:pt x="11573694" y="1708574"/>
                  <a:pt x="11569310" y="1704125"/>
                  <a:pt x="11569310" y="1698788"/>
                </a:cubicBezTo>
                <a:cubicBezTo>
                  <a:pt x="11569310" y="1693448"/>
                  <a:pt x="11573630" y="1689066"/>
                  <a:pt x="11579030" y="1689066"/>
                </a:cubicBezTo>
                <a:close/>
                <a:moveTo>
                  <a:pt x="11820259" y="1689063"/>
                </a:moveTo>
                <a:cubicBezTo>
                  <a:pt x="11825659" y="1689063"/>
                  <a:pt x="11830043" y="1693383"/>
                  <a:pt x="11830043" y="1698785"/>
                </a:cubicBezTo>
                <a:cubicBezTo>
                  <a:pt x="11830043" y="1704187"/>
                  <a:pt x="11825596" y="1708572"/>
                  <a:pt x="11820259" y="1708572"/>
                </a:cubicBezTo>
                <a:cubicBezTo>
                  <a:pt x="11814922" y="1708572"/>
                  <a:pt x="11810539" y="1704122"/>
                  <a:pt x="11810539" y="1698785"/>
                </a:cubicBezTo>
                <a:cubicBezTo>
                  <a:pt x="11810539" y="1693446"/>
                  <a:pt x="11814859" y="1689063"/>
                  <a:pt x="11820259" y="1689063"/>
                </a:cubicBezTo>
                <a:close/>
                <a:moveTo>
                  <a:pt x="9721" y="1689060"/>
                </a:moveTo>
                <a:cubicBezTo>
                  <a:pt x="15121" y="1689060"/>
                  <a:pt x="19505" y="1693380"/>
                  <a:pt x="19505" y="1698782"/>
                </a:cubicBezTo>
                <a:cubicBezTo>
                  <a:pt x="19505" y="1704184"/>
                  <a:pt x="15058" y="1708569"/>
                  <a:pt x="9721" y="1708569"/>
                </a:cubicBezTo>
                <a:cubicBezTo>
                  <a:pt x="4385" y="1708569"/>
                  <a:pt x="1" y="1704120"/>
                  <a:pt x="1" y="1698782"/>
                </a:cubicBezTo>
                <a:cubicBezTo>
                  <a:pt x="1" y="1693443"/>
                  <a:pt x="4321" y="1689060"/>
                  <a:pt x="9721" y="1689060"/>
                </a:cubicBezTo>
                <a:close/>
                <a:moveTo>
                  <a:pt x="251004" y="1689058"/>
                </a:moveTo>
                <a:cubicBezTo>
                  <a:pt x="256404" y="1689058"/>
                  <a:pt x="260788" y="1693377"/>
                  <a:pt x="260788" y="1698780"/>
                </a:cubicBezTo>
                <a:cubicBezTo>
                  <a:pt x="260788" y="1704182"/>
                  <a:pt x="256341" y="1708566"/>
                  <a:pt x="251004" y="1708566"/>
                </a:cubicBezTo>
                <a:cubicBezTo>
                  <a:pt x="245668" y="1708566"/>
                  <a:pt x="241284" y="1704117"/>
                  <a:pt x="241284" y="1698780"/>
                </a:cubicBezTo>
                <a:cubicBezTo>
                  <a:pt x="241284" y="1693440"/>
                  <a:pt x="245604" y="1689058"/>
                  <a:pt x="251004" y="1689058"/>
                </a:cubicBezTo>
                <a:close/>
                <a:moveTo>
                  <a:pt x="492224" y="1689055"/>
                </a:moveTo>
                <a:cubicBezTo>
                  <a:pt x="497560" y="1689055"/>
                  <a:pt x="501944" y="1693375"/>
                  <a:pt x="501944" y="1698777"/>
                </a:cubicBezTo>
                <a:cubicBezTo>
                  <a:pt x="501944" y="1704179"/>
                  <a:pt x="497624" y="1708563"/>
                  <a:pt x="492224" y="1708563"/>
                </a:cubicBezTo>
                <a:cubicBezTo>
                  <a:pt x="486824" y="1708563"/>
                  <a:pt x="482440" y="1704114"/>
                  <a:pt x="482440" y="1698777"/>
                </a:cubicBezTo>
                <a:cubicBezTo>
                  <a:pt x="482440" y="1693437"/>
                  <a:pt x="486824" y="1689055"/>
                  <a:pt x="492224" y="1689055"/>
                </a:cubicBezTo>
                <a:close/>
                <a:moveTo>
                  <a:pt x="733444" y="1689052"/>
                </a:moveTo>
                <a:cubicBezTo>
                  <a:pt x="738780" y="1689052"/>
                  <a:pt x="743164" y="1693372"/>
                  <a:pt x="743164" y="1698774"/>
                </a:cubicBezTo>
                <a:cubicBezTo>
                  <a:pt x="743164" y="1704176"/>
                  <a:pt x="738844" y="1708561"/>
                  <a:pt x="733444" y="1708561"/>
                </a:cubicBezTo>
                <a:cubicBezTo>
                  <a:pt x="728045" y="1708561"/>
                  <a:pt x="723661" y="1704111"/>
                  <a:pt x="723661" y="1698774"/>
                </a:cubicBezTo>
                <a:cubicBezTo>
                  <a:pt x="723661" y="1693435"/>
                  <a:pt x="728045" y="1689052"/>
                  <a:pt x="733444" y="1689052"/>
                </a:cubicBezTo>
                <a:close/>
                <a:moveTo>
                  <a:pt x="974665" y="1689049"/>
                </a:moveTo>
                <a:cubicBezTo>
                  <a:pt x="980064" y="1689049"/>
                  <a:pt x="984448" y="1693369"/>
                  <a:pt x="984448" y="1698771"/>
                </a:cubicBezTo>
                <a:cubicBezTo>
                  <a:pt x="984448" y="1704173"/>
                  <a:pt x="980001" y="1708558"/>
                  <a:pt x="974665" y="1708558"/>
                </a:cubicBezTo>
                <a:cubicBezTo>
                  <a:pt x="969329" y="1708558"/>
                  <a:pt x="964945" y="1704109"/>
                  <a:pt x="964945" y="1698771"/>
                </a:cubicBezTo>
                <a:cubicBezTo>
                  <a:pt x="964945" y="1693432"/>
                  <a:pt x="969265" y="1689049"/>
                  <a:pt x="974665" y="1689049"/>
                </a:cubicBezTo>
                <a:close/>
                <a:moveTo>
                  <a:pt x="1215885" y="1689046"/>
                </a:moveTo>
                <a:cubicBezTo>
                  <a:pt x="1221285" y="1689046"/>
                  <a:pt x="1225668" y="1693366"/>
                  <a:pt x="1225668" y="1698769"/>
                </a:cubicBezTo>
                <a:cubicBezTo>
                  <a:pt x="1225668" y="1704170"/>
                  <a:pt x="1221222" y="1708555"/>
                  <a:pt x="1215885" y="1708555"/>
                </a:cubicBezTo>
                <a:cubicBezTo>
                  <a:pt x="1210549" y="1708555"/>
                  <a:pt x="1206165" y="1704106"/>
                  <a:pt x="1206165" y="1698769"/>
                </a:cubicBezTo>
                <a:cubicBezTo>
                  <a:pt x="1206165" y="1693429"/>
                  <a:pt x="1210485" y="1689046"/>
                  <a:pt x="1215885" y="1689046"/>
                </a:cubicBezTo>
                <a:close/>
                <a:moveTo>
                  <a:pt x="1457106" y="1689043"/>
                </a:moveTo>
                <a:cubicBezTo>
                  <a:pt x="1462442" y="1689043"/>
                  <a:pt x="1466826" y="1693364"/>
                  <a:pt x="1466826" y="1698766"/>
                </a:cubicBezTo>
                <a:cubicBezTo>
                  <a:pt x="1466826" y="1704168"/>
                  <a:pt x="1462506" y="1708552"/>
                  <a:pt x="1457106" y="1708552"/>
                </a:cubicBezTo>
                <a:cubicBezTo>
                  <a:pt x="1451706" y="1708552"/>
                  <a:pt x="1447322" y="1704103"/>
                  <a:pt x="1447322" y="1698766"/>
                </a:cubicBezTo>
                <a:cubicBezTo>
                  <a:pt x="1447322" y="1693426"/>
                  <a:pt x="1451706" y="1689043"/>
                  <a:pt x="1457106" y="1689043"/>
                </a:cubicBezTo>
                <a:close/>
                <a:moveTo>
                  <a:pt x="1698330" y="1689040"/>
                </a:moveTo>
                <a:cubicBezTo>
                  <a:pt x="1703732" y="1689040"/>
                  <a:pt x="1708116" y="1693361"/>
                  <a:pt x="1708116" y="1698763"/>
                </a:cubicBezTo>
                <a:cubicBezTo>
                  <a:pt x="1708116" y="1704165"/>
                  <a:pt x="1703732" y="1708550"/>
                  <a:pt x="1698330" y="1708550"/>
                </a:cubicBezTo>
                <a:cubicBezTo>
                  <a:pt x="1692929" y="1708550"/>
                  <a:pt x="1688546" y="1704100"/>
                  <a:pt x="1688546" y="1698763"/>
                </a:cubicBezTo>
                <a:cubicBezTo>
                  <a:pt x="1688546" y="1693424"/>
                  <a:pt x="1692929" y="1689040"/>
                  <a:pt x="1698330" y="1689040"/>
                </a:cubicBezTo>
                <a:close/>
                <a:moveTo>
                  <a:pt x="1939580" y="1689037"/>
                </a:moveTo>
                <a:cubicBezTo>
                  <a:pt x="1944978" y="1689037"/>
                  <a:pt x="1949363" y="1693358"/>
                  <a:pt x="1949363" y="1698760"/>
                </a:cubicBezTo>
                <a:cubicBezTo>
                  <a:pt x="1949363" y="1704162"/>
                  <a:pt x="1944916" y="1708547"/>
                  <a:pt x="1939580" y="1708547"/>
                </a:cubicBezTo>
                <a:cubicBezTo>
                  <a:pt x="1934245" y="1708547"/>
                  <a:pt x="1929859" y="1704098"/>
                  <a:pt x="1929859" y="1698760"/>
                </a:cubicBezTo>
                <a:cubicBezTo>
                  <a:pt x="1929859" y="1693421"/>
                  <a:pt x="1934181" y="1689037"/>
                  <a:pt x="1939580" y="1689037"/>
                </a:cubicBezTo>
                <a:close/>
                <a:moveTo>
                  <a:pt x="2180788" y="1689035"/>
                </a:moveTo>
                <a:cubicBezTo>
                  <a:pt x="2186189" y="1689035"/>
                  <a:pt x="2190580" y="1693355"/>
                  <a:pt x="2190580" y="1698757"/>
                </a:cubicBezTo>
                <a:cubicBezTo>
                  <a:pt x="2190580" y="1704159"/>
                  <a:pt x="2186136" y="1708544"/>
                  <a:pt x="2180788" y="1708544"/>
                </a:cubicBezTo>
                <a:cubicBezTo>
                  <a:pt x="2175475" y="1708544"/>
                  <a:pt x="2171083" y="1704095"/>
                  <a:pt x="2171083" y="1698757"/>
                </a:cubicBezTo>
                <a:cubicBezTo>
                  <a:pt x="2171083" y="1693418"/>
                  <a:pt x="2175412" y="1689035"/>
                  <a:pt x="2180788" y="1689035"/>
                </a:cubicBezTo>
                <a:close/>
                <a:moveTo>
                  <a:pt x="2422036" y="1689032"/>
                </a:moveTo>
                <a:cubicBezTo>
                  <a:pt x="2427370" y="1689032"/>
                  <a:pt x="2431752" y="1693352"/>
                  <a:pt x="2431752" y="1698755"/>
                </a:cubicBezTo>
                <a:cubicBezTo>
                  <a:pt x="2431752" y="1704157"/>
                  <a:pt x="2427434" y="1708541"/>
                  <a:pt x="2422036" y="1708541"/>
                </a:cubicBezTo>
                <a:cubicBezTo>
                  <a:pt x="2416638" y="1708541"/>
                  <a:pt x="2412256" y="1704092"/>
                  <a:pt x="2412256" y="1698755"/>
                </a:cubicBezTo>
                <a:cubicBezTo>
                  <a:pt x="2412256" y="1693415"/>
                  <a:pt x="2416638" y="1689032"/>
                  <a:pt x="2422036" y="1689032"/>
                </a:cubicBezTo>
                <a:close/>
                <a:moveTo>
                  <a:pt x="2663275" y="1689029"/>
                </a:moveTo>
                <a:cubicBezTo>
                  <a:pt x="2668611" y="1689029"/>
                  <a:pt x="2672996" y="1693350"/>
                  <a:pt x="2672996" y="1698752"/>
                </a:cubicBezTo>
                <a:cubicBezTo>
                  <a:pt x="2672996" y="1704154"/>
                  <a:pt x="2668674" y="1708538"/>
                  <a:pt x="2663275" y="1708538"/>
                </a:cubicBezTo>
                <a:cubicBezTo>
                  <a:pt x="2657875" y="1708538"/>
                  <a:pt x="2653490" y="1704089"/>
                  <a:pt x="2653490" y="1698752"/>
                </a:cubicBezTo>
                <a:cubicBezTo>
                  <a:pt x="2653490" y="1693413"/>
                  <a:pt x="2657875" y="1689029"/>
                  <a:pt x="2663275" y="1689029"/>
                </a:cubicBezTo>
                <a:close/>
                <a:moveTo>
                  <a:pt x="2904571" y="1689026"/>
                </a:moveTo>
                <a:cubicBezTo>
                  <a:pt x="2909970" y="1689026"/>
                  <a:pt x="2914353" y="1693347"/>
                  <a:pt x="2914353" y="1698749"/>
                </a:cubicBezTo>
                <a:cubicBezTo>
                  <a:pt x="2914353" y="1704151"/>
                  <a:pt x="2909970" y="1708536"/>
                  <a:pt x="2904571" y="1708536"/>
                </a:cubicBezTo>
                <a:cubicBezTo>
                  <a:pt x="2899172" y="1708536"/>
                  <a:pt x="2894789" y="1704086"/>
                  <a:pt x="2894789" y="1698749"/>
                </a:cubicBezTo>
                <a:cubicBezTo>
                  <a:pt x="2894789" y="1693410"/>
                  <a:pt x="2899172" y="1689026"/>
                  <a:pt x="2904571" y="1689026"/>
                </a:cubicBezTo>
                <a:close/>
                <a:moveTo>
                  <a:pt x="3145750" y="1689023"/>
                </a:moveTo>
                <a:cubicBezTo>
                  <a:pt x="3151148" y="1689023"/>
                  <a:pt x="3155531" y="1693344"/>
                  <a:pt x="3155531" y="1698746"/>
                </a:cubicBezTo>
                <a:cubicBezTo>
                  <a:pt x="3155531" y="1704148"/>
                  <a:pt x="3151085" y="1708533"/>
                  <a:pt x="3145750" y="1708533"/>
                </a:cubicBezTo>
                <a:cubicBezTo>
                  <a:pt x="3140414" y="1708533"/>
                  <a:pt x="3136031" y="1704084"/>
                  <a:pt x="3136031" y="1698746"/>
                </a:cubicBezTo>
                <a:cubicBezTo>
                  <a:pt x="3136031" y="1693407"/>
                  <a:pt x="3140350" y="1689023"/>
                  <a:pt x="3145750" y="1689023"/>
                </a:cubicBezTo>
                <a:close/>
                <a:moveTo>
                  <a:pt x="3386957" y="1689020"/>
                </a:moveTo>
                <a:cubicBezTo>
                  <a:pt x="3392358" y="1689020"/>
                  <a:pt x="3396743" y="1693341"/>
                  <a:pt x="3396743" y="1698744"/>
                </a:cubicBezTo>
                <a:cubicBezTo>
                  <a:pt x="3396743" y="1704146"/>
                  <a:pt x="3392295" y="1708530"/>
                  <a:pt x="3386957" y="1708530"/>
                </a:cubicBezTo>
                <a:cubicBezTo>
                  <a:pt x="3381620" y="1708530"/>
                  <a:pt x="3377235" y="1704081"/>
                  <a:pt x="3377235" y="1698744"/>
                </a:cubicBezTo>
                <a:cubicBezTo>
                  <a:pt x="3377235" y="1693404"/>
                  <a:pt x="3381556" y="1689020"/>
                  <a:pt x="3386957" y="1689020"/>
                </a:cubicBezTo>
                <a:close/>
                <a:moveTo>
                  <a:pt x="3628211" y="1689017"/>
                </a:moveTo>
                <a:cubicBezTo>
                  <a:pt x="3633528" y="1689017"/>
                  <a:pt x="3637936" y="1693339"/>
                  <a:pt x="3637936" y="1698741"/>
                </a:cubicBezTo>
                <a:cubicBezTo>
                  <a:pt x="3637936" y="1704143"/>
                  <a:pt x="3633592" y="1708527"/>
                  <a:pt x="3628211" y="1708527"/>
                </a:cubicBezTo>
                <a:cubicBezTo>
                  <a:pt x="3622813" y="1708527"/>
                  <a:pt x="3618429" y="1704078"/>
                  <a:pt x="3618429" y="1698741"/>
                </a:cubicBezTo>
                <a:cubicBezTo>
                  <a:pt x="3618429" y="1693402"/>
                  <a:pt x="3622813" y="1689017"/>
                  <a:pt x="3628211" y="1689017"/>
                </a:cubicBezTo>
                <a:close/>
                <a:moveTo>
                  <a:pt x="3869430" y="1689014"/>
                </a:moveTo>
                <a:cubicBezTo>
                  <a:pt x="3874763" y="1689014"/>
                  <a:pt x="3879147" y="1693336"/>
                  <a:pt x="3879147" y="1698738"/>
                </a:cubicBezTo>
                <a:cubicBezTo>
                  <a:pt x="3879147" y="1704140"/>
                  <a:pt x="3874826" y="1708525"/>
                  <a:pt x="3869430" y="1708525"/>
                </a:cubicBezTo>
                <a:cubicBezTo>
                  <a:pt x="3864030" y="1708525"/>
                  <a:pt x="3859646" y="1704075"/>
                  <a:pt x="3859646" y="1698738"/>
                </a:cubicBezTo>
                <a:cubicBezTo>
                  <a:pt x="3859646" y="1693399"/>
                  <a:pt x="3864030" y="1689014"/>
                  <a:pt x="3869430" y="1689014"/>
                </a:cubicBezTo>
                <a:close/>
                <a:moveTo>
                  <a:pt x="4110581" y="1689012"/>
                </a:moveTo>
                <a:cubicBezTo>
                  <a:pt x="4115984" y="1689012"/>
                  <a:pt x="4120362" y="1693333"/>
                  <a:pt x="4120362" y="1698735"/>
                </a:cubicBezTo>
                <a:cubicBezTo>
                  <a:pt x="4120362" y="1704137"/>
                  <a:pt x="4115984" y="1708522"/>
                  <a:pt x="4110581" y="1708522"/>
                </a:cubicBezTo>
                <a:cubicBezTo>
                  <a:pt x="4105180" y="1708522"/>
                  <a:pt x="4100797" y="1704073"/>
                  <a:pt x="4100797" y="1698735"/>
                </a:cubicBezTo>
                <a:cubicBezTo>
                  <a:pt x="4100797" y="1693396"/>
                  <a:pt x="4105180" y="1689012"/>
                  <a:pt x="4110581" y="1689012"/>
                </a:cubicBezTo>
                <a:close/>
                <a:moveTo>
                  <a:pt x="4351806" y="1689009"/>
                </a:moveTo>
                <a:cubicBezTo>
                  <a:pt x="4357195" y="1689009"/>
                  <a:pt x="4361580" y="1693330"/>
                  <a:pt x="4361580" y="1698733"/>
                </a:cubicBezTo>
                <a:cubicBezTo>
                  <a:pt x="4361580" y="1704134"/>
                  <a:pt x="4357195" y="1708519"/>
                  <a:pt x="4351806" y="1708519"/>
                </a:cubicBezTo>
                <a:cubicBezTo>
                  <a:pt x="4346397" y="1708519"/>
                  <a:pt x="4342006" y="1704070"/>
                  <a:pt x="4342006" y="1698733"/>
                </a:cubicBezTo>
                <a:cubicBezTo>
                  <a:pt x="4342006" y="1693393"/>
                  <a:pt x="4346397" y="1689009"/>
                  <a:pt x="4351806" y="1689009"/>
                </a:cubicBezTo>
                <a:close/>
                <a:moveTo>
                  <a:pt x="4593017" y="1689006"/>
                </a:moveTo>
                <a:cubicBezTo>
                  <a:pt x="4598413" y="1689006"/>
                  <a:pt x="4602795" y="1693328"/>
                  <a:pt x="4602795" y="1698730"/>
                </a:cubicBezTo>
                <a:cubicBezTo>
                  <a:pt x="4602795" y="1704132"/>
                  <a:pt x="4598350" y="1708516"/>
                  <a:pt x="4593017" y="1708516"/>
                </a:cubicBezTo>
                <a:cubicBezTo>
                  <a:pt x="4587686" y="1708516"/>
                  <a:pt x="4583304" y="1704067"/>
                  <a:pt x="4583304" y="1698730"/>
                </a:cubicBezTo>
                <a:cubicBezTo>
                  <a:pt x="4583304" y="1693390"/>
                  <a:pt x="4587622" y="1689006"/>
                  <a:pt x="4593017" y="1689006"/>
                </a:cubicBezTo>
                <a:close/>
                <a:moveTo>
                  <a:pt x="4834252" y="1689003"/>
                </a:moveTo>
                <a:cubicBezTo>
                  <a:pt x="4839658" y="1689003"/>
                  <a:pt x="4844038" y="1693325"/>
                  <a:pt x="4844038" y="1698727"/>
                </a:cubicBezTo>
                <a:cubicBezTo>
                  <a:pt x="4844038" y="1704129"/>
                  <a:pt x="4839595" y="1708514"/>
                  <a:pt x="4834252" y="1708514"/>
                </a:cubicBezTo>
                <a:cubicBezTo>
                  <a:pt x="4828915" y="1708514"/>
                  <a:pt x="4824532" y="1704064"/>
                  <a:pt x="4824532" y="1698727"/>
                </a:cubicBezTo>
                <a:cubicBezTo>
                  <a:pt x="4824532" y="1693388"/>
                  <a:pt x="4828851" y="1689003"/>
                  <a:pt x="4834252" y="1689003"/>
                </a:cubicBezTo>
                <a:close/>
                <a:moveTo>
                  <a:pt x="5075485" y="1689000"/>
                </a:moveTo>
                <a:cubicBezTo>
                  <a:pt x="5080819" y="1689000"/>
                  <a:pt x="5085201" y="1693322"/>
                  <a:pt x="5085201" y="1698724"/>
                </a:cubicBezTo>
                <a:cubicBezTo>
                  <a:pt x="5085201" y="1704126"/>
                  <a:pt x="5080883" y="1708511"/>
                  <a:pt x="5075485" y="1708511"/>
                </a:cubicBezTo>
                <a:cubicBezTo>
                  <a:pt x="5070086" y="1708511"/>
                  <a:pt x="5065704" y="1704062"/>
                  <a:pt x="5065704" y="1698724"/>
                </a:cubicBezTo>
                <a:cubicBezTo>
                  <a:pt x="5065704" y="1693385"/>
                  <a:pt x="5070086" y="1689000"/>
                  <a:pt x="5075485" y="1689000"/>
                </a:cubicBezTo>
                <a:close/>
                <a:moveTo>
                  <a:pt x="5316710" y="1688998"/>
                </a:moveTo>
                <a:cubicBezTo>
                  <a:pt x="5322044" y="1688998"/>
                  <a:pt x="5326429" y="1693319"/>
                  <a:pt x="5326429" y="1698721"/>
                </a:cubicBezTo>
                <a:cubicBezTo>
                  <a:pt x="5326429" y="1704123"/>
                  <a:pt x="5322105" y="1708508"/>
                  <a:pt x="5316710" y="1708508"/>
                </a:cubicBezTo>
                <a:cubicBezTo>
                  <a:pt x="5311314" y="1708508"/>
                  <a:pt x="5306924" y="1704059"/>
                  <a:pt x="5306924" y="1698721"/>
                </a:cubicBezTo>
                <a:cubicBezTo>
                  <a:pt x="5306924" y="1693382"/>
                  <a:pt x="5311314" y="1688998"/>
                  <a:pt x="5316710" y="1688998"/>
                </a:cubicBezTo>
                <a:close/>
                <a:moveTo>
                  <a:pt x="5557991" y="1688995"/>
                </a:moveTo>
                <a:cubicBezTo>
                  <a:pt x="5563391" y="1688995"/>
                  <a:pt x="5567774" y="1693317"/>
                  <a:pt x="5567774" y="1698719"/>
                </a:cubicBezTo>
                <a:cubicBezTo>
                  <a:pt x="5567774" y="1704121"/>
                  <a:pt x="5563391" y="1708505"/>
                  <a:pt x="5557991" y="1708505"/>
                </a:cubicBezTo>
                <a:cubicBezTo>
                  <a:pt x="5552592" y="1708505"/>
                  <a:pt x="5548208" y="1704056"/>
                  <a:pt x="5548208" y="1698719"/>
                </a:cubicBezTo>
                <a:cubicBezTo>
                  <a:pt x="5548208" y="1693379"/>
                  <a:pt x="5552592" y="1688995"/>
                  <a:pt x="5557991" y="1688995"/>
                </a:cubicBezTo>
                <a:close/>
                <a:moveTo>
                  <a:pt x="5799205" y="1688992"/>
                </a:moveTo>
                <a:cubicBezTo>
                  <a:pt x="5804606" y="1688992"/>
                  <a:pt x="5808989" y="1693314"/>
                  <a:pt x="5808989" y="1698716"/>
                </a:cubicBezTo>
                <a:cubicBezTo>
                  <a:pt x="5808989" y="1704118"/>
                  <a:pt x="5804542" y="1708502"/>
                  <a:pt x="5799205" y="1708502"/>
                </a:cubicBezTo>
                <a:cubicBezTo>
                  <a:pt x="5793870" y="1708502"/>
                  <a:pt x="5789486" y="1704053"/>
                  <a:pt x="5789486" y="1698716"/>
                </a:cubicBezTo>
                <a:cubicBezTo>
                  <a:pt x="5789486" y="1693377"/>
                  <a:pt x="5793806" y="1688992"/>
                  <a:pt x="5799205" y="1688992"/>
                </a:cubicBezTo>
                <a:close/>
                <a:moveTo>
                  <a:pt x="6040432" y="1688989"/>
                </a:moveTo>
                <a:cubicBezTo>
                  <a:pt x="6045832" y="1688989"/>
                  <a:pt x="6050216" y="1693311"/>
                  <a:pt x="6050216" y="1698713"/>
                </a:cubicBezTo>
                <a:cubicBezTo>
                  <a:pt x="6050216" y="1704115"/>
                  <a:pt x="6045769" y="1708500"/>
                  <a:pt x="6040432" y="1708500"/>
                </a:cubicBezTo>
                <a:cubicBezTo>
                  <a:pt x="6035095" y="1708500"/>
                  <a:pt x="6030712" y="1704051"/>
                  <a:pt x="6030712" y="1698713"/>
                </a:cubicBezTo>
                <a:cubicBezTo>
                  <a:pt x="6030712" y="1693374"/>
                  <a:pt x="6035032" y="1688989"/>
                  <a:pt x="6040432" y="1688989"/>
                </a:cubicBezTo>
                <a:close/>
                <a:moveTo>
                  <a:pt x="6281661" y="1688987"/>
                </a:moveTo>
                <a:cubicBezTo>
                  <a:pt x="6286997" y="1688987"/>
                  <a:pt x="6291381" y="1693308"/>
                  <a:pt x="6291381" y="1698710"/>
                </a:cubicBezTo>
                <a:cubicBezTo>
                  <a:pt x="6291381" y="1704112"/>
                  <a:pt x="6287061" y="1708497"/>
                  <a:pt x="6281661" y="1708497"/>
                </a:cubicBezTo>
                <a:cubicBezTo>
                  <a:pt x="6276261" y="1708497"/>
                  <a:pt x="6271877" y="1704048"/>
                  <a:pt x="6271877" y="1698710"/>
                </a:cubicBezTo>
                <a:cubicBezTo>
                  <a:pt x="6271877" y="1693371"/>
                  <a:pt x="6276261" y="1688987"/>
                  <a:pt x="6281661" y="1688987"/>
                </a:cubicBezTo>
                <a:close/>
                <a:moveTo>
                  <a:pt x="6522889" y="1688984"/>
                </a:moveTo>
                <a:cubicBezTo>
                  <a:pt x="6528225" y="1688984"/>
                  <a:pt x="6532610" y="1693305"/>
                  <a:pt x="6532610" y="1698707"/>
                </a:cubicBezTo>
                <a:cubicBezTo>
                  <a:pt x="6532610" y="1704110"/>
                  <a:pt x="6528289" y="1708494"/>
                  <a:pt x="6522889" y="1708494"/>
                </a:cubicBezTo>
                <a:cubicBezTo>
                  <a:pt x="6517489" y="1708494"/>
                  <a:pt x="6513105" y="1704045"/>
                  <a:pt x="6513105" y="1698707"/>
                </a:cubicBezTo>
                <a:cubicBezTo>
                  <a:pt x="6513105" y="1693368"/>
                  <a:pt x="6517489" y="1688984"/>
                  <a:pt x="6522889" y="1688984"/>
                </a:cubicBezTo>
                <a:close/>
                <a:moveTo>
                  <a:pt x="6764118" y="1688981"/>
                </a:moveTo>
                <a:cubicBezTo>
                  <a:pt x="6769518" y="1688981"/>
                  <a:pt x="6773902" y="1693303"/>
                  <a:pt x="6773902" y="1698705"/>
                </a:cubicBezTo>
                <a:cubicBezTo>
                  <a:pt x="6773902" y="1704107"/>
                  <a:pt x="6769518" y="1708491"/>
                  <a:pt x="6764118" y="1708491"/>
                </a:cubicBezTo>
                <a:cubicBezTo>
                  <a:pt x="6758718" y="1708491"/>
                  <a:pt x="6754335" y="1704042"/>
                  <a:pt x="6754335" y="1698705"/>
                </a:cubicBezTo>
                <a:cubicBezTo>
                  <a:pt x="6754335" y="1693365"/>
                  <a:pt x="6758718" y="1688981"/>
                  <a:pt x="6764118" y="1688981"/>
                </a:cubicBezTo>
                <a:close/>
                <a:moveTo>
                  <a:pt x="7005346" y="1688978"/>
                </a:moveTo>
                <a:cubicBezTo>
                  <a:pt x="7010746" y="1688978"/>
                  <a:pt x="7015130" y="1693300"/>
                  <a:pt x="7015130" y="1698702"/>
                </a:cubicBezTo>
                <a:cubicBezTo>
                  <a:pt x="7015130" y="1704104"/>
                  <a:pt x="7010683" y="1708488"/>
                  <a:pt x="7005346" y="1708488"/>
                </a:cubicBezTo>
                <a:cubicBezTo>
                  <a:pt x="7000009" y="1708488"/>
                  <a:pt x="6995626" y="1704039"/>
                  <a:pt x="6995626" y="1698702"/>
                </a:cubicBezTo>
                <a:cubicBezTo>
                  <a:pt x="6995626" y="1693363"/>
                  <a:pt x="6999946" y="1688978"/>
                  <a:pt x="7005346" y="1688978"/>
                </a:cubicBezTo>
                <a:close/>
                <a:moveTo>
                  <a:pt x="7246575" y="1688975"/>
                </a:moveTo>
                <a:cubicBezTo>
                  <a:pt x="7251975" y="1688975"/>
                  <a:pt x="7256359" y="1693297"/>
                  <a:pt x="7256359" y="1698699"/>
                </a:cubicBezTo>
                <a:cubicBezTo>
                  <a:pt x="7256359" y="1704101"/>
                  <a:pt x="7251912" y="1708486"/>
                  <a:pt x="7246575" y="1708486"/>
                </a:cubicBezTo>
                <a:cubicBezTo>
                  <a:pt x="7241238" y="1708486"/>
                  <a:pt x="7236855" y="1704037"/>
                  <a:pt x="7236855" y="1698699"/>
                </a:cubicBezTo>
                <a:cubicBezTo>
                  <a:pt x="7236855" y="1693360"/>
                  <a:pt x="7241175" y="1688975"/>
                  <a:pt x="7246575" y="1688975"/>
                </a:cubicBezTo>
                <a:close/>
                <a:moveTo>
                  <a:pt x="7487803" y="1688973"/>
                </a:moveTo>
                <a:cubicBezTo>
                  <a:pt x="7493139" y="1688973"/>
                  <a:pt x="7497524" y="1693294"/>
                  <a:pt x="7497524" y="1698696"/>
                </a:cubicBezTo>
                <a:cubicBezTo>
                  <a:pt x="7497524" y="1704099"/>
                  <a:pt x="7493203" y="1708483"/>
                  <a:pt x="7487803" y="1708483"/>
                </a:cubicBezTo>
                <a:cubicBezTo>
                  <a:pt x="7482403" y="1708483"/>
                  <a:pt x="7478019" y="1704034"/>
                  <a:pt x="7478019" y="1698696"/>
                </a:cubicBezTo>
                <a:cubicBezTo>
                  <a:pt x="7478019" y="1693357"/>
                  <a:pt x="7482403" y="1688973"/>
                  <a:pt x="7487803" y="1688973"/>
                </a:cubicBezTo>
                <a:close/>
                <a:moveTo>
                  <a:pt x="7729032" y="1688970"/>
                </a:moveTo>
                <a:cubicBezTo>
                  <a:pt x="7734369" y="1688970"/>
                  <a:pt x="7738753" y="1693292"/>
                  <a:pt x="7738753" y="1698694"/>
                </a:cubicBezTo>
                <a:cubicBezTo>
                  <a:pt x="7738753" y="1704096"/>
                  <a:pt x="7734432" y="1708480"/>
                  <a:pt x="7729032" y="1708480"/>
                </a:cubicBezTo>
                <a:cubicBezTo>
                  <a:pt x="7723632" y="1708480"/>
                  <a:pt x="7719249" y="1704031"/>
                  <a:pt x="7719249" y="1698694"/>
                </a:cubicBezTo>
                <a:cubicBezTo>
                  <a:pt x="7719249" y="1693354"/>
                  <a:pt x="7723632" y="1688970"/>
                  <a:pt x="7729032" y="1688970"/>
                </a:cubicBezTo>
                <a:close/>
                <a:moveTo>
                  <a:pt x="7970260" y="1688967"/>
                </a:moveTo>
                <a:cubicBezTo>
                  <a:pt x="7975661" y="1688967"/>
                  <a:pt x="7980044" y="1693289"/>
                  <a:pt x="7980044" y="1698691"/>
                </a:cubicBezTo>
                <a:cubicBezTo>
                  <a:pt x="7980044" y="1704093"/>
                  <a:pt x="7975661" y="1708477"/>
                  <a:pt x="7970260" y="1708477"/>
                </a:cubicBezTo>
                <a:cubicBezTo>
                  <a:pt x="7964860" y="1708477"/>
                  <a:pt x="7960477" y="1704028"/>
                  <a:pt x="7960477" y="1698691"/>
                </a:cubicBezTo>
                <a:cubicBezTo>
                  <a:pt x="7960477" y="1693352"/>
                  <a:pt x="7964860" y="1688967"/>
                  <a:pt x="7970260" y="1688967"/>
                </a:cubicBezTo>
                <a:close/>
                <a:moveTo>
                  <a:pt x="8211553" y="1688964"/>
                </a:moveTo>
                <a:cubicBezTo>
                  <a:pt x="8216889" y="1688964"/>
                  <a:pt x="8221273" y="1693286"/>
                  <a:pt x="8221273" y="1698688"/>
                </a:cubicBezTo>
                <a:cubicBezTo>
                  <a:pt x="8221273" y="1704090"/>
                  <a:pt x="8216953" y="1708475"/>
                  <a:pt x="8211553" y="1708475"/>
                </a:cubicBezTo>
                <a:cubicBezTo>
                  <a:pt x="8206152" y="1708475"/>
                  <a:pt x="8201769" y="1704026"/>
                  <a:pt x="8201769" y="1698688"/>
                </a:cubicBezTo>
                <a:cubicBezTo>
                  <a:pt x="8201769" y="1693349"/>
                  <a:pt x="8206152" y="1688964"/>
                  <a:pt x="8211553" y="1688964"/>
                </a:cubicBezTo>
                <a:close/>
                <a:moveTo>
                  <a:pt x="8452781" y="1688962"/>
                </a:moveTo>
                <a:cubicBezTo>
                  <a:pt x="8458181" y="1688962"/>
                  <a:pt x="8462566" y="1693283"/>
                  <a:pt x="8462566" y="1698685"/>
                </a:cubicBezTo>
                <a:cubicBezTo>
                  <a:pt x="8462566" y="1704087"/>
                  <a:pt x="8458118" y="1708472"/>
                  <a:pt x="8452781" y="1708472"/>
                </a:cubicBezTo>
                <a:cubicBezTo>
                  <a:pt x="8447445" y="1708472"/>
                  <a:pt x="8443061" y="1704023"/>
                  <a:pt x="8443061" y="1698685"/>
                </a:cubicBezTo>
                <a:cubicBezTo>
                  <a:pt x="8443061" y="1693346"/>
                  <a:pt x="8447381" y="1688962"/>
                  <a:pt x="8452781" y="1688962"/>
                </a:cubicBezTo>
                <a:close/>
                <a:moveTo>
                  <a:pt x="8694009" y="1688958"/>
                </a:moveTo>
                <a:cubicBezTo>
                  <a:pt x="8699346" y="1688958"/>
                  <a:pt x="8703730" y="1693281"/>
                  <a:pt x="8703730" y="1698682"/>
                </a:cubicBezTo>
                <a:cubicBezTo>
                  <a:pt x="8703730" y="1704084"/>
                  <a:pt x="8699346" y="1708469"/>
                  <a:pt x="8694009" y="1708469"/>
                </a:cubicBezTo>
                <a:cubicBezTo>
                  <a:pt x="8688673" y="1708469"/>
                  <a:pt x="8684289" y="1704020"/>
                  <a:pt x="8684289" y="1698682"/>
                </a:cubicBezTo>
                <a:cubicBezTo>
                  <a:pt x="8684289" y="1693343"/>
                  <a:pt x="8688609" y="1688958"/>
                  <a:pt x="8694009" y="1688958"/>
                </a:cubicBezTo>
                <a:close/>
                <a:moveTo>
                  <a:pt x="8935237" y="1688956"/>
                </a:moveTo>
                <a:cubicBezTo>
                  <a:pt x="8940574" y="1688956"/>
                  <a:pt x="8944958" y="1693278"/>
                  <a:pt x="8944958" y="1698680"/>
                </a:cubicBezTo>
                <a:cubicBezTo>
                  <a:pt x="8944958" y="1704082"/>
                  <a:pt x="8940638" y="1708466"/>
                  <a:pt x="8935237" y="1708466"/>
                </a:cubicBezTo>
                <a:cubicBezTo>
                  <a:pt x="8929837" y="1708466"/>
                  <a:pt x="8925454" y="1704017"/>
                  <a:pt x="8925454" y="1698680"/>
                </a:cubicBezTo>
                <a:cubicBezTo>
                  <a:pt x="8925454" y="1693340"/>
                  <a:pt x="8929837" y="1688956"/>
                  <a:pt x="8935237" y="1688956"/>
                </a:cubicBezTo>
                <a:close/>
                <a:moveTo>
                  <a:pt x="9176467" y="1688953"/>
                </a:moveTo>
                <a:cubicBezTo>
                  <a:pt x="9181803" y="1688953"/>
                  <a:pt x="9186187" y="1693275"/>
                  <a:pt x="9186187" y="1698677"/>
                </a:cubicBezTo>
                <a:cubicBezTo>
                  <a:pt x="9186187" y="1704079"/>
                  <a:pt x="9181867" y="1708464"/>
                  <a:pt x="9176467" y="1708464"/>
                </a:cubicBezTo>
                <a:cubicBezTo>
                  <a:pt x="9171066" y="1708464"/>
                  <a:pt x="9166683" y="1704015"/>
                  <a:pt x="9166683" y="1698677"/>
                </a:cubicBezTo>
                <a:cubicBezTo>
                  <a:pt x="9166683" y="1693338"/>
                  <a:pt x="9171066" y="1688953"/>
                  <a:pt x="9176467" y="1688953"/>
                </a:cubicBezTo>
                <a:close/>
                <a:moveTo>
                  <a:pt x="9417695" y="1688950"/>
                </a:moveTo>
                <a:cubicBezTo>
                  <a:pt x="9423031" y="1688950"/>
                  <a:pt x="9427416" y="1693272"/>
                  <a:pt x="9427416" y="1698674"/>
                </a:cubicBezTo>
                <a:cubicBezTo>
                  <a:pt x="9427416" y="1704076"/>
                  <a:pt x="9423095" y="1708461"/>
                  <a:pt x="9417695" y="1708461"/>
                </a:cubicBezTo>
                <a:cubicBezTo>
                  <a:pt x="9412295" y="1708461"/>
                  <a:pt x="9407911" y="1704012"/>
                  <a:pt x="9407911" y="1698674"/>
                </a:cubicBezTo>
                <a:cubicBezTo>
                  <a:pt x="9407911" y="1693335"/>
                  <a:pt x="9412295" y="1688950"/>
                  <a:pt x="9417695" y="1688950"/>
                </a:cubicBezTo>
                <a:close/>
                <a:moveTo>
                  <a:pt x="9649203" y="1447792"/>
                </a:moveTo>
                <a:cubicBezTo>
                  <a:pt x="9654540" y="1447792"/>
                  <a:pt x="9658923" y="1452240"/>
                  <a:pt x="9658923" y="1457577"/>
                </a:cubicBezTo>
                <a:cubicBezTo>
                  <a:pt x="9658923" y="1462916"/>
                  <a:pt x="9654540" y="1467301"/>
                  <a:pt x="9649203" y="1467301"/>
                </a:cubicBezTo>
                <a:cubicBezTo>
                  <a:pt x="9643866" y="1467301"/>
                  <a:pt x="9639483" y="1462979"/>
                  <a:pt x="9639483" y="1457577"/>
                </a:cubicBezTo>
                <a:cubicBezTo>
                  <a:pt x="9639483" y="1452177"/>
                  <a:pt x="9643803" y="1447792"/>
                  <a:pt x="9649203" y="1447792"/>
                </a:cubicBezTo>
                <a:close/>
                <a:moveTo>
                  <a:pt x="9890432" y="1447789"/>
                </a:moveTo>
                <a:cubicBezTo>
                  <a:pt x="9895768" y="1447789"/>
                  <a:pt x="9900152" y="1452237"/>
                  <a:pt x="9900152" y="1457574"/>
                </a:cubicBezTo>
                <a:cubicBezTo>
                  <a:pt x="9900152" y="1462914"/>
                  <a:pt x="9895832" y="1467298"/>
                  <a:pt x="9890432" y="1467298"/>
                </a:cubicBezTo>
                <a:cubicBezTo>
                  <a:pt x="9885031" y="1467298"/>
                  <a:pt x="9880648" y="1462977"/>
                  <a:pt x="9880648" y="1457574"/>
                </a:cubicBezTo>
                <a:cubicBezTo>
                  <a:pt x="9880648" y="1452174"/>
                  <a:pt x="9885031" y="1447789"/>
                  <a:pt x="9890432" y="1447789"/>
                </a:cubicBezTo>
                <a:close/>
                <a:moveTo>
                  <a:pt x="10131660" y="1447786"/>
                </a:moveTo>
                <a:cubicBezTo>
                  <a:pt x="10137060" y="1447786"/>
                  <a:pt x="10141444" y="1452234"/>
                  <a:pt x="10141444" y="1457571"/>
                </a:cubicBezTo>
                <a:cubicBezTo>
                  <a:pt x="10141444" y="1462910"/>
                  <a:pt x="10136997" y="1467295"/>
                  <a:pt x="10131660" y="1467295"/>
                </a:cubicBezTo>
                <a:cubicBezTo>
                  <a:pt x="10126323" y="1467295"/>
                  <a:pt x="10121940" y="1462973"/>
                  <a:pt x="10121940" y="1457571"/>
                </a:cubicBezTo>
                <a:cubicBezTo>
                  <a:pt x="10121940" y="1452170"/>
                  <a:pt x="10126260" y="1447786"/>
                  <a:pt x="10131660" y="1447786"/>
                </a:cubicBezTo>
                <a:close/>
                <a:moveTo>
                  <a:pt x="10372888" y="1447783"/>
                </a:moveTo>
                <a:cubicBezTo>
                  <a:pt x="10378288" y="1447783"/>
                  <a:pt x="10382673" y="1452231"/>
                  <a:pt x="10382673" y="1457568"/>
                </a:cubicBezTo>
                <a:cubicBezTo>
                  <a:pt x="10382673" y="1462907"/>
                  <a:pt x="10378225" y="1467292"/>
                  <a:pt x="10372888" y="1467292"/>
                </a:cubicBezTo>
                <a:cubicBezTo>
                  <a:pt x="10367552" y="1467292"/>
                  <a:pt x="10363168" y="1462970"/>
                  <a:pt x="10363168" y="1457568"/>
                </a:cubicBezTo>
                <a:cubicBezTo>
                  <a:pt x="10363168" y="1452167"/>
                  <a:pt x="10367488" y="1447783"/>
                  <a:pt x="10372888" y="1447783"/>
                </a:cubicBezTo>
                <a:close/>
                <a:moveTo>
                  <a:pt x="10614116" y="1447780"/>
                </a:moveTo>
                <a:cubicBezTo>
                  <a:pt x="10619516" y="1447780"/>
                  <a:pt x="10623901" y="1452228"/>
                  <a:pt x="10623901" y="1457565"/>
                </a:cubicBezTo>
                <a:cubicBezTo>
                  <a:pt x="10623901" y="1462904"/>
                  <a:pt x="10619454" y="1467289"/>
                  <a:pt x="10614116" y="1467289"/>
                </a:cubicBezTo>
                <a:cubicBezTo>
                  <a:pt x="10608780" y="1467289"/>
                  <a:pt x="10604396" y="1462967"/>
                  <a:pt x="10604396" y="1457565"/>
                </a:cubicBezTo>
                <a:cubicBezTo>
                  <a:pt x="10604396" y="1452164"/>
                  <a:pt x="10608716" y="1447780"/>
                  <a:pt x="10614116" y="1447780"/>
                </a:cubicBezTo>
                <a:close/>
                <a:moveTo>
                  <a:pt x="10855345" y="1447777"/>
                </a:moveTo>
                <a:cubicBezTo>
                  <a:pt x="10860682" y="1447777"/>
                  <a:pt x="10865065" y="1452224"/>
                  <a:pt x="10865065" y="1457562"/>
                </a:cubicBezTo>
                <a:cubicBezTo>
                  <a:pt x="10865065" y="1462901"/>
                  <a:pt x="10860682" y="1467286"/>
                  <a:pt x="10855345" y="1467286"/>
                </a:cubicBezTo>
                <a:cubicBezTo>
                  <a:pt x="10850008" y="1467286"/>
                  <a:pt x="10845625" y="1462964"/>
                  <a:pt x="10845625" y="1457562"/>
                </a:cubicBezTo>
                <a:cubicBezTo>
                  <a:pt x="10845625" y="1452161"/>
                  <a:pt x="10849945" y="1447777"/>
                  <a:pt x="10855345" y="1447777"/>
                </a:cubicBezTo>
                <a:close/>
                <a:moveTo>
                  <a:pt x="11096574" y="1447774"/>
                </a:moveTo>
                <a:cubicBezTo>
                  <a:pt x="11101910" y="1447774"/>
                  <a:pt x="11106294" y="1452221"/>
                  <a:pt x="11106294" y="1457559"/>
                </a:cubicBezTo>
                <a:cubicBezTo>
                  <a:pt x="11106294" y="1462898"/>
                  <a:pt x="11101974" y="1467282"/>
                  <a:pt x="11096574" y="1467282"/>
                </a:cubicBezTo>
                <a:cubicBezTo>
                  <a:pt x="11091174" y="1467282"/>
                  <a:pt x="11086790" y="1462961"/>
                  <a:pt x="11086790" y="1457559"/>
                </a:cubicBezTo>
                <a:cubicBezTo>
                  <a:pt x="11086790" y="1452158"/>
                  <a:pt x="11091174" y="1447774"/>
                  <a:pt x="11096574" y="1447774"/>
                </a:cubicBezTo>
                <a:close/>
                <a:moveTo>
                  <a:pt x="11337802" y="1447770"/>
                </a:moveTo>
                <a:cubicBezTo>
                  <a:pt x="11343202" y="1447770"/>
                  <a:pt x="11347587" y="1452218"/>
                  <a:pt x="11347587" y="1457555"/>
                </a:cubicBezTo>
                <a:cubicBezTo>
                  <a:pt x="11347587" y="1462894"/>
                  <a:pt x="11343139" y="1467279"/>
                  <a:pt x="11337802" y="1467279"/>
                </a:cubicBezTo>
                <a:cubicBezTo>
                  <a:pt x="11332466" y="1467279"/>
                  <a:pt x="11328082" y="1462957"/>
                  <a:pt x="11328082" y="1457555"/>
                </a:cubicBezTo>
                <a:cubicBezTo>
                  <a:pt x="11328082" y="1452155"/>
                  <a:pt x="11332402" y="1447770"/>
                  <a:pt x="11337802" y="1447770"/>
                </a:cubicBezTo>
                <a:close/>
                <a:moveTo>
                  <a:pt x="11579030" y="1447767"/>
                </a:moveTo>
                <a:cubicBezTo>
                  <a:pt x="11584430" y="1447767"/>
                  <a:pt x="11588815" y="1452215"/>
                  <a:pt x="11588815" y="1457552"/>
                </a:cubicBezTo>
                <a:cubicBezTo>
                  <a:pt x="11588815" y="1462891"/>
                  <a:pt x="11584367" y="1467276"/>
                  <a:pt x="11579030" y="1467276"/>
                </a:cubicBezTo>
                <a:cubicBezTo>
                  <a:pt x="11573694" y="1467276"/>
                  <a:pt x="11569310" y="1462954"/>
                  <a:pt x="11569310" y="1457552"/>
                </a:cubicBezTo>
                <a:cubicBezTo>
                  <a:pt x="11569310" y="1452151"/>
                  <a:pt x="11573630" y="1447767"/>
                  <a:pt x="11579030" y="1447767"/>
                </a:cubicBezTo>
                <a:close/>
                <a:moveTo>
                  <a:pt x="11820259" y="1447764"/>
                </a:moveTo>
                <a:cubicBezTo>
                  <a:pt x="11825659" y="1447764"/>
                  <a:pt x="11830043" y="1452212"/>
                  <a:pt x="11830043" y="1457549"/>
                </a:cubicBezTo>
                <a:cubicBezTo>
                  <a:pt x="11830043" y="1462888"/>
                  <a:pt x="11825596" y="1467273"/>
                  <a:pt x="11820259" y="1467273"/>
                </a:cubicBezTo>
                <a:cubicBezTo>
                  <a:pt x="11814922" y="1467273"/>
                  <a:pt x="11810539" y="1462951"/>
                  <a:pt x="11810539" y="1457549"/>
                </a:cubicBezTo>
                <a:cubicBezTo>
                  <a:pt x="11810539" y="1452148"/>
                  <a:pt x="11814859" y="1447764"/>
                  <a:pt x="11820259" y="1447764"/>
                </a:cubicBezTo>
                <a:close/>
                <a:moveTo>
                  <a:pt x="9721" y="1447761"/>
                </a:moveTo>
                <a:cubicBezTo>
                  <a:pt x="15121" y="1447761"/>
                  <a:pt x="19504" y="1452208"/>
                  <a:pt x="19504" y="1457546"/>
                </a:cubicBezTo>
                <a:cubicBezTo>
                  <a:pt x="19504" y="1462885"/>
                  <a:pt x="15058" y="1467270"/>
                  <a:pt x="9721" y="1467270"/>
                </a:cubicBezTo>
                <a:cubicBezTo>
                  <a:pt x="4385" y="1467270"/>
                  <a:pt x="1" y="1462948"/>
                  <a:pt x="1" y="1457546"/>
                </a:cubicBezTo>
                <a:cubicBezTo>
                  <a:pt x="1" y="1452145"/>
                  <a:pt x="4321" y="1447761"/>
                  <a:pt x="9721" y="1447761"/>
                </a:cubicBezTo>
                <a:close/>
                <a:moveTo>
                  <a:pt x="251004" y="1447757"/>
                </a:moveTo>
                <a:cubicBezTo>
                  <a:pt x="256404" y="1447757"/>
                  <a:pt x="260788" y="1452205"/>
                  <a:pt x="260788" y="1457543"/>
                </a:cubicBezTo>
                <a:cubicBezTo>
                  <a:pt x="260788" y="1462882"/>
                  <a:pt x="256341" y="1467267"/>
                  <a:pt x="251004" y="1467267"/>
                </a:cubicBezTo>
                <a:cubicBezTo>
                  <a:pt x="245668" y="1467267"/>
                  <a:pt x="241284" y="1462945"/>
                  <a:pt x="241284" y="1457543"/>
                </a:cubicBezTo>
                <a:cubicBezTo>
                  <a:pt x="241284" y="1452142"/>
                  <a:pt x="245604" y="1447757"/>
                  <a:pt x="251004" y="1447757"/>
                </a:cubicBezTo>
                <a:close/>
                <a:moveTo>
                  <a:pt x="492224" y="1447754"/>
                </a:moveTo>
                <a:cubicBezTo>
                  <a:pt x="497560" y="1447754"/>
                  <a:pt x="501943" y="1452202"/>
                  <a:pt x="501943" y="1457540"/>
                </a:cubicBezTo>
                <a:cubicBezTo>
                  <a:pt x="501943" y="1462878"/>
                  <a:pt x="497623" y="1467263"/>
                  <a:pt x="492224" y="1467263"/>
                </a:cubicBezTo>
                <a:cubicBezTo>
                  <a:pt x="486824" y="1467263"/>
                  <a:pt x="482440" y="1462941"/>
                  <a:pt x="482440" y="1457540"/>
                </a:cubicBezTo>
                <a:cubicBezTo>
                  <a:pt x="482440" y="1452139"/>
                  <a:pt x="486824" y="1447754"/>
                  <a:pt x="492224" y="1447754"/>
                </a:cubicBezTo>
                <a:close/>
                <a:moveTo>
                  <a:pt x="733444" y="1447751"/>
                </a:moveTo>
                <a:cubicBezTo>
                  <a:pt x="738780" y="1447751"/>
                  <a:pt x="743164" y="1452199"/>
                  <a:pt x="743164" y="1457536"/>
                </a:cubicBezTo>
                <a:cubicBezTo>
                  <a:pt x="743164" y="1462875"/>
                  <a:pt x="738844" y="1467260"/>
                  <a:pt x="733444" y="1467260"/>
                </a:cubicBezTo>
                <a:cubicBezTo>
                  <a:pt x="728044" y="1467260"/>
                  <a:pt x="723660" y="1462938"/>
                  <a:pt x="723660" y="1457536"/>
                </a:cubicBezTo>
                <a:cubicBezTo>
                  <a:pt x="723660" y="1452136"/>
                  <a:pt x="728044" y="1447751"/>
                  <a:pt x="733444" y="1447751"/>
                </a:cubicBezTo>
                <a:close/>
                <a:moveTo>
                  <a:pt x="974664" y="1447748"/>
                </a:moveTo>
                <a:cubicBezTo>
                  <a:pt x="980064" y="1447748"/>
                  <a:pt x="984448" y="1452196"/>
                  <a:pt x="984448" y="1457533"/>
                </a:cubicBezTo>
                <a:cubicBezTo>
                  <a:pt x="984448" y="1462872"/>
                  <a:pt x="980001" y="1467257"/>
                  <a:pt x="974664" y="1467257"/>
                </a:cubicBezTo>
                <a:cubicBezTo>
                  <a:pt x="969328" y="1467257"/>
                  <a:pt x="964944" y="1462935"/>
                  <a:pt x="964944" y="1457533"/>
                </a:cubicBezTo>
                <a:cubicBezTo>
                  <a:pt x="964944" y="1452132"/>
                  <a:pt x="969264" y="1447748"/>
                  <a:pt x="974664" y="1447748"/>
                </a:cubicBezTo>
                <a:close/>
                <a:moveTo>
                  <a:pt x="1215884" y="1447744"/>
                </a:moveTo>
                <a:cubicBezTo>
                  <a:pt x="1221284" y="1447744"/>
                  <a:pt x="1225668" y="1452192"/>
                  <a:pt x="1225668" y="1457530"/>
                </a:cubicBezTo>
                <a:cubicBezTo>
                  <a:pt x="1225668" y="1462869"/>
                  <a:pt x="1221221" y="1467254"/>
                  <a:pt x="1215884" y="1467254"/>
                </a:cubicBezTo>
                <a:cubicBezTo>
                  <a:pt x="1210549" y="1467254"/>
                  <a:pt x="1206165" y="1462932"/>
                  <a:pt x="1206165" y="1457530"/>
                </a:cubicBezTo>
                <a:cubicBezTo>
                  <a:pt x="1206165" y="1452129"/>
                  <a:pt x="1210484" y="1447744"/>
                  <a:pt x="1215884" y="1447744"/>
                </a:cubicBezTo>
                <a:close/>
                <a:moveTo>
                  <a:pt x="1457106" y="1447741"/>
                </a:moveTo>
                <a:cubicBezTo>
                  <a:pt x="1462442" y="1447741"/>
                  <a:pt x="1466826" y="1452189"/>
                  <a:pt x="1466826" y="1457527"/>
                </a:cubicBezTo>
                <a:cubicBezTo>
                  <a:pt x="1466826" y="1462866"/>
                  <a:pt x="1462506" y="1467251"/>
                  <a:pt x="1457106" y="1467251"/>
                </a:cubicBezTo>
                <a:cubicBezTo>
                  <a:pt x="1451706" y="1467251"/>
                  <a:pt x="1447322" y="1462929"/>
                  <a:pt x="1447322" y="1457527"/>
                </a:cubicBezTo>
                <a:cubicBezTo>
                  <a:pt x="1447322" y="1452126"/>
                  <a:pt x="1451706" y="1447741"/>
                  <a:pt x="1457106" y="1447741"/>
                </a:cubicBezTo>
                <a:close/>
                <a:moveTo>
                  <a:pt x="1698330" y="1447738"/>
                </a:moveTo>
                <a:cubicBezTo>
                  <a:pt x="1703732" y="1447738"/>
                  <a:pt x="1708116" y="1452186"/>
                  <a:pt x="1708116" y="1457524"/>
                </a:cubicBezTo>
                <a:cubicBezTo>
                  <a:pt x="1708116" y="1462863"/>
                  <a:pt x="1703732" y="1467247"/>
                  <a:pt x="1698330" y="1467247"/>
                </a:cubicBezTo>
                <a:cubicBezTo>
                  <a:pt x="1692929" y="1467247"/>
                  <a:pt x="1688546" y="1462926"/>
                  <a:pt x="1688546" y="1457524"/>
                </a:cubicBezTo>
                <a:cubicBezTo>
                  <a:pt x="1688546" y="1452123"/>
                  <a:pt x="1692929" y="1447738"/>
                  <a:pt x="1698330" y="1447738"/>
                </a:cubicBezTo>
                <a:close/>
                <a:moveTo>
                  <a:pt x="1939580" y="1447735"/>
                </a:moveTo>
                <a:cubicBezTo>
                  <a:pt x="1944978" y="1447735"/>
                  <a:pt x="1949363" y="1452183"/>
                  <a:pt x="1949363" y="1457520"/>
                </a:cubicBezTo>
                <a:cubicBezTo>
                  <a:pt x="1949363" y="1462859"/>
                  <a:pt x="1944916" y="1467244"/>
                  <a:pt x="1939580" y="1467244"/>
                </a:cubicBezTo>
                <a:cubicBezTo>
                  <a:pt x="1934245" y="1467244"/>
                  <a:pt x="1929859" y="1462922"/>
                  <a:pt x="1929859" y="1457520"/>
                </a:cubicBezTo>
                <a:cubicBezTo>
                  <a:pt x="1929859" y="1452120"/>
                  <a:pt x="1934181" y="1447735"/>
                  <a:pt x="1939580" y="1447735"/>
                </a:cubicBezTo>
                <a:close/>
                <a:moveTo>
                  <a:pt x="2180788" y="1447732"/>
                </a:moveTo>
                <a:cubicBezTo>
                  <a:pt x="2186189" y="1447732"/>
                  <a:pt x="2190580" y="1452180"/>
                  <a:pt x="2190580" y="1457517"/>
                </a:cubicBezTo>
                <a:cubicBezTo>
                  <a:pt x="2190580" y="1462856"/>
                  <a:pt x="2186136" y="1467241"/>
                  <a:pt x="2180788" y="1467241"/>
                </a:cubicBezTo>
                <a:cubicBezTo>
                  <a:pt x="2175475" y="1467241"/>
                  <a:pt x="2171083" y="1462919"/>
                  <a:pt x="2171083" y="1457517"/>
                </a:cubicBezTo>
                <a:cubicBezTo>
                  <a:pt x="2171083" y="1452116"/>
                  <a:pt x="2175412" y="1447732"/>
                  <a:pt x="2180788" y="1447732"/>
                </a:cubicBezTo>
                <a:close/>
                <a:moveTo>
                  <a:pt x="2422036" y="1447728"/>
                </a:moveTo>
                <a:cubicBezTo>
                  <a:pt x="2427370" y="1447728"/>
                  <a:pt x="2431752" y="1452177"/>
                  <a:pt x="2431752" y="1457514"/>
                </a:cubicBezTo>
                <a:cubicBezTo>
                  <a:pt x="2431752" y="1462853"/>
                  <a:pt x="2427434" y="1467238"/>
                  <a:pt x="2422036" y="1467238"/>
                </a:cubicBezTo>
                <a:cubicBezTo>
                  <a:pt x="2416638" y="1467238"/>
                  <a:pt x="2412256" y="1462916"/>
                  <a:pt x="2412256" y="1457514"/>
                </a:cubicBezTo>
                <a:cubicBezTo>
                  <a:pt x="2412256" y="1452113"/>
                  <a:pt x="2416638" y="1447728"/>
                  <a:pt x="2422036" y="1447728"/>
                </a:cubicBezTo>
                <a:close/>
                <a:moveTo>
                  <a:pt x="2663275" y="1447725"/>
                </a:moveTo>
                <a:cubicBezTo>
                  <a:pt x="2668609" y="1447725"/>
                  <a:pt x="2672996" y="1452173"/>
                  <a:pt x="2672996" y="1457511"/>
                </a:cubicBezTo>
                <a:cubicBezTo>
                  <a:pt x="2672996" y="1462850"/>
                  <a:pt x="2668674" y="1467235"/>
                  <a:pt x="2663275" y="1467235"/>
                </a:cubicBezTo>
                <a:cubicBezTo>
                  <a:pt x="2657874" y="1467235"/>
                  <a:pt x="2653490" y="1462913"/>
                  <a:pt x="2653490" y="1457511"/>
                </a:cubicBezTo>
                <a:cubicBezTo>
                  <a:pt x="2653490" y="1452110"/>
                  <a:pt x="2657874" y="1447725"/>
                  <a:pt x="2663275" y="1447725"/>
                </a:cubicBezTo>
                <a:close/>
                <a:moveTo>
                  <a:pt x="2904571" y="1447722"/>
                </a:moveTo>
                <a:cubicBezTo>
                  <a:pt x="2909970" y="1447722"/>
                  <a:pt x="2914353" y="1452170"/>
                  <a:pt x="2914353" y="1457508"/>
                </a:cubicBezTo>
                <a:cubicBezTo>
                  <a:pt x="2914353" y="1462847"/>
                  <a:pt x="2909970" y="1467232"/>
                  <a:pt x="2904571" y="1467232"/>
                </a:cubicBezTo>
                <a:cubicBezTo>
                  <a:pt x="2899172" y="1467232"/>
                  <a:pt x="2894789" y="1462910"/>
                  <a:pt x="2894789" y="1457508"/>
                </a:cubicBezTo>
                <a:cubicBezTo>
                  <a:pt x="2894789" y="1452107"/>
                  <a:pt x="2899172" y="1447722"/>
                  <a:pt x="2904571" y="1447722"/>
                </a:cubicBezTo>
                <a:close/>
                <a:moveTo>
                  <a:pt x="3145749" y="1447719"/>
                </a:moveTo>
                <a:cubicBezTo>
                  <a:pt x="3151148" y="1447719"/>
                  <a:pt x="3155531" y="1452167"/>
                  <a:pt x="3155531" y="1457505"/>
                </a:cubicBezTo>
                <a:cubicBezTo>
                  <a:pt x="3155531" y="1462844"/>
                  <a:pt x="3151085" y="1467228"/>
                  <a:pt x="3145749" y="1467228"/>
                </a:cubicBezTo>
                <a:cubicBezTo>
                  <a:pt x="3140414" y="1467228"/>
                  <a:pt x="3136031" y="1462907"/>
                  <a:pt x="3136031" y="1457505"/>
                </a:cubicBezTo>
                <a:cubicBezTo>
                  <a:pt x="3136031" y="1452104"/>
                  <a:pt x="3140350" y="1447719"/>
                  <a:pt x="3145749" y="1447719"/>
                </a:cubicBezTo>
                <a:close/>
                <a:moveTo>
                  <a:pt x="3386957" y="1447715"/>
                </a:moveTo>
                <a:cubicBezTo>
                  <a:pt x="3392358" y="1447715"/>
                  <a:pt x="3396743" y="1452164"/>
                  <a:pt x="3396743" y="1457501"/>
                </a:cubicBezTo>
                <a:cubicBezTo>
                  <a:pt x="3396743" y="1462840"/>
                  <a:pt x="3392295" y="1467225"/>
                  <a:pt x="3386957" y="1467225"/>
                </a:cubicBezTo>
                <a:cubicBezTo>
                  <a:pt x="3381620" y="1467225"/>
                  <a:pt x="3377235" y="1462903"/>
                  <a:pt x="3377235" y="1457501"/>
                </a:cubicBezTo>
                <a:cubicBezTo>
                  <a:pt x="3377235" y="1452100"/>
                  <a:pt x="3381555" y="1447715"/>
                  <a:pt x="3386957" y="1447715"/>
                </a:cubicBezTo>
                <a:close/>
                <a:moveTo>
                  <a:pt x="3628211" y="1447712"/>
                </a:moveTo>
                <a:cubicBezTo>
                  <a:pt x="3633528" y="1447712"/>
                  <a:pt x="3637936" y="1452161"/>
                  <a:pt x="3637936" y="1457498"/>
                </a:cubicBezTo>
                <a:cubicBezTo>
                  <a:pt x="3637936" y="1462837"/>
                  <a:pt x="3633592" y="1467222"/>
                  <a:pt x="3628211" y="1467222"/>
                </a:cubicBezTo>
                <a:cubicBezTo>
                  <a:pt x="3622813" y="1467222"/>
                  <a:pt x="3618429" y="1462900"/>
                  <a:pt x="3618429" y="1457498"/>
                </a:cubicBezTo>
                <a:cubicBezTo>
                  <a:pt x="3618429" y="1452097"/>
                  <a:pt x="3622813" y="1447712"/>
                  <a:pt x="3628211" y="1447712"/>
                </a:cubicBezTo>
                <a:close/>
                <a:moveTo>
                  <a:pt x="3869430" y="1447709"/>
                </a:moveTo>
                <a:cubicBezTo>
                  <a:pt x="3874763" y="1447709"/>
                  <a:pt x="3879147" y="1452158"/>
                  <a:pt x="3879147" y="1457495"/>
                </a:cubicBezTo>
                <a:cubicBezTo>
                  <a:pt x="3879147" y="1462834"/>
                  <a:pt x="3874826" y="1467219"/>
                  <a:pt x="3869430" y="1467219"/>
                </a:cubicBezTo>
                <a:cubicBezTo>
                  <a:pt x="3864030" y="1467219"/>
                  <a:pt x="3859646" y="1462897"/>
                  <a:pt x="3859646" y="1457495"/>
                </a:cubicBezTo>
                <a:cubicBezTo>
                  <a:pt x="3859646" y="1452094"/>
                  <a:pt x="3864030" y="1447709"/>
                  <a:pt x="3869430" y="1447709"/>
                </a:cubicBezTo>
                <a:close/>
                <a:moveTo>
                  <a:pt x="4110581" y="1447706"/>
                </a:moveTo>
                <a:cubicBezTo>
                  <a:pt x="4115984" y="1447706"/>
                  <a:pt x="4120362" y="1452154"/>
                  <a:pt x="4120362" y="1457492"/>
                </a:cubicBezTo>
                <a:cubicBezTo>
                  <a:pt x="4120362" y="1462831"/>
                  <a:pt x="4115984" y="1467216"/>
                  <a:pt x="4110581" y="1467216"/>
                </a:cubicBezTo>
                <a:cubicBezTo>
                  <a:pt x="4105180" y="1467216"/>
                  <a:pt x="4100797" y="1462894"/>
                  <a:pt x="4100797" y="1457492"/>
                </a:cubicBezTo>
                <a:cubicBezTo>
                  <a:pt x="4100797" y="1452091"/>
                  <a:pt x="4105180" y="1447706"/>
                  <a:pt x="4110581" y="1447706"/>
                </a:cubicBezTo>
                <a:close/>
                <a:moveTo>
                  <a:pt x="4351806" y="1447703"/>
                </a:moveTo>
                <a:cubicBezTo>
                  <a:pt x="4357195" y="1447703"/>
                  <a:pt x="4361580" y="1452151"/>
                  <a:pt x="4361580" y="1457489"/>
                </a:cubicBezTo>
                <a:cubicBezTo>
                  <a:pt x="4361580" y="1462828"/>
                  <a:pt x="4357195" y="1467212"/>
                  <a:pt x="4351806" y="1467212"/>
                </a:cubicBezTo>
                <a:cubicBezTo>
                  <a:pt x="4346397" y="1467212"/>
                  <a:pt x="4342006" y="1462891"/>
                  <a:pt x="4342006" y="1457489"/>
                </a:cubicBezTo>
                <a:cubicBezTo>
                  <a:pt x="4342006" y="1452088"/>
                  <a:pt x="4346397" y="1447703"/>
                  <a:pt x="4351806" y="1447703"/>
                </a:cubicBezTo>
                <a:close/>
                <a:moveTo>
                  <a:pt x="4593017" y="1447699"/>
                </a:moveTo>
                <a:cubicBezTo>
                  <a:pt x="4598413" y="1447699"/>
                  <a:pt x="4602795" y="1452148"/>
                  <a:pt x="4602795" y="1457485"/>
                </a:cubicBezTo>
                <a:cubicBezTo>
                  <a:pt x="4602795" y="1462824"/>
                  <a:pt x="4598350" y="1467209"/>
                  <a:pt x="4593017" y="1467209"/>
                </a:cubicBezTo>
                <a:cubicBezTo>
                  <a:pt x="4587686" y="1467209"/>
                  <a:pt x="4583304" y="1462887"/>
                  <a:pt x="4583304" y="1457485"/>
                </a:cubicBezTo>
                <a:cubicBezTo>
                  <a:pt x="4583304" y="1452084"/>
                  <a:pt x="4587622" y="1447699"/>
                  <a:pt x="4593017" y="1447699"/>
                </a:cubicBezTo>
                <a:close/>
                <a:moveTo>
                  <a:pt x="4834252" y="1447696"/>
                </a:moveTo>
                <a:cubicBezTo>
                  <a:pt x="4839658" y="1447696"/>
                  <a:pt x="4844038" y="1452145"/>
                  <a:pt x="4844038" y="1457482"/>
                </a:cubicBezTo>
                <a:cubicBezTo>
                  <a:pt x="4844038" y="1462821"/>
                  <a:pt x="4839595" y="1467206"/>
                  <a:pt x="4834252" y="1467206"/>
                </a:cubicBezTo>
                <a:cubicBezTo>
                  <a:pt x="4828915" y="1467206"/>
                  <a:pt x="4824532" y="1462884"/>
                  <a:pt x="4824532" y="1457482"/>
                </a:cubicBezTo>
                <a:cubicBezTo>
                  <a:pt x="4824532" y="1452081"/>
                  <a:pt x="4828851" y="1447696"/>
                  <a:pt x="4834252" y="1447696"/>
                </a:cubicBezTo>
                <a:close/>
                <a:moveTo>
                  <a:pt x="5075485" y="1447693"/>
                </a:moveTo>
                <a:cubicBezTo>
                  <a:pt x="5080819" y="1447693"/>
                  <a:pt x="5085201" y="1452142"/>
                  <a:pt x="5085201" y="1457479"/>
                </a:cubicBezTo>
                <a:cubicBezTo>
                  <a:pt x="5085201" y="1462818"/>
                  <a:pt x="5080883" y="1467203"/>
                  <a:pt x="5075485" y="1467203"/>
                </a:cubicBezTo>
                <a:cubicBezTo>
                  <a:pt x="5070086" y="1467203"/>
                  <a:pt x="5065704" y="1462881"/>
                  <a:pt x="5065704" y="1457479"/>
                </a:cubicBezTo>
                <a:cubicBezTo>
                  <a:pt x="5065704" y="1452078"/>
                  <a:pt x="5070086" y="1447693"/>
                  <a:pt x="5075485" y="1447693"/>
                </a:cubicBezTo>
                <a:close/>
                <a:moveTo>
                  <a:pt x="5316710" y="1447690"/>
                </a:moveTo>
                <a:cubicBezTo>
                  <a:pt x="5322044" y="1447690"/>
                  <a:pt x="5326429" y="1452138"/>
                  <a:pt x="5326429" y="1457476"/>
                </a:cubicBezTo>
                <a:cubicBezTo>
                  <a:pt x="5326429" y="1462815"/>
                  <a:pt x="5322105" y="1467200"/>
                  <a:pt x="5316710" y="1467200"/>
                </a:cubicBezTo>
                <a:cubicBezTo>
                  <a:pt x="5311314" y="1467200"/>
                  <a:pt x="5306924" y="1462878"/>
                  <a:pt x="5306924" y="1457476"/>
                </a:cubicBezTo>
                <a:cubicBezTo>
                  <a:pt x="5306924" y="1452075"/>
                  <a:pt x="5311314" y="1447690"/>
                  <a:pt x="5316710" y="1447690"/>
                </a:cubicBezTo>
                <a:close/>
                <a:moveTo>
                  <a:pt x="5557991" y="1447686"/>
                </a:moveTo>
                <a:cubicBezTo>
                  <a:pt x="5563391" y="1447686"/>
                  <a:pt x="5567774" y="1452135"/>
                  <a:pt x="5567774" y="1457473"/>
                </a:cubicBezTo>
                <a:cubicBezTo>
                  <a:pt x="5567774" y="1462812"/>
                  <a:pt x="5563391" y="1467196"/>
                  <a:pt x="5557991" y="1467196"/>
                </a:cubicBezTo>
                <a:cubicBezTo>
                  <a:pt x="5552592" y="1467196"/>
                  <a:pt x="5548208" y="1462875"/>
                  <a:pt x="5548208" y="1457473"/>
                </a:cubicBezTo>
                <a:cubicBezTo>
                  <a:pt x="5548208" y="1452071"/>
                  <a:pt x="5552592" y="1447686"/>
                  <a:pt x="5557991" y="1447686"/>
                </a:cubicBezTo>
                <a:close/>
                <a:moveTo>
                  <a:pt x="5799205" y="1447683"/>
                </a:moveTo>
                <a:cubicBezTo>
                  <a:pt x="5804606" y="1447683"/>
                  <a:pt x="5808989" y="1452132"/>
                  <a:pt x="5808989" y="1457470"/>
                </a:cubicBezTo>
                <a:cubicBezTo>
                  <a:pt x="5808989" y="1462808"/>
                  <a:pt x="5804542" y="1467193"/>
                  <a:pt x="5799205" y="1467193"/>
                </a:cubicBezTo>
                <a:cubicBezTo>
                  <a:pt x="5793870" y="1467193"/>
                  <a:pt x="5789486" y="1462872"/>
                  <a:pt x="5789486" y="1457470"/>
                </a:cubicBezTo>
                <a:cubicBezTo>
                  <a:pt x="5789486" y="1452068"/>
                  <a:pt x="5793806" y="1447683"/>
                  <a:pt x="5799205" y="1447683"/>
                </a:cubicBezTo>
                <a:close/>
                <a:moveTo>
                  <a:pt x="6040432" y="1447680"/>
                </a:moveTo>
                <a:cubicBezTo>
                  <a:pt x="6045832" y="1447680"/>
                  <a:pt x="6050216" y="1452129"/>
                  <a:pt x="6050216" y="1457466"/>
                </a:cubicBezTo>
                <a:cubicBezTo>
                  <a:pt x="6050216" y="1462805"/>
                  <a:pt x="6045769" y="1467190"/>
                  <a:pt x="6040432" y="1467190"/>
                </a:cubicBezTo>
                <a:cubicBezTo>
                  <a:pt x="6035095" y="1467190"/>
                  <a:pt x="6030712" y="1462868"/>
                  <a:pt x="6030712" y="1457466"/>
                </a:cubicBezTo>
                <a:cubicBezTo>
                  <a:pt x="6030712" y="1452065"/>
                  <a:pt x="6035032" y="1447680"/>
                  <a:pt x="6040432" y="1447680"/>
                </a:cubicBezTo>
                <a:close/>
                <a:moveTo>
                  <a:pt x="6281661" y="1447677"/>
                </a:moveTo>
                <a:cubicBezTo>
                  <a:pt x="6286997" y="1447677"/>
                  <a:pt x="6291381" y="1452126"/>
                  <a:pt x="6291381" y="1457463"/>
                </a:cubicBezTo>
                <a:cubicBezTo>
                  <a:pt x="6291381" y="1462802"/>
                  <a:pt x="6287061" y="1467187"/>
                  <a:pt x="6281661" y="1467187"/>
                </a:cubicBezTo>
                <a:cubicBezTo>
                  <a:pt x="6276261" y="1467187"/>
                  <a:pt x="6271877" y="1462865"/>
                  <a:pt x="6271877" y="1457463"/>
                </a:cubicBezTo>
                <a:cubicBezTo>
                  <a:pt x="6271877" y="1452062"/>
                  <a:pt x="6276261" y="1447677"/>
                  <a:pt x="6281661" y="1447677"/>
                </a:cubicBezTo>
                <a:close/>
                <a:moveTo>
                  <a:pt x="6522889" y="1447674"/>
                </a:moveTo>
                <a:cubicBezTo>
                  <a:pt x="6528225" y="1447674"/>
                  <a:pt x="6532610" y="1452123"/>
                  <a:pt x="6532610" y="1457460"/>
                </a:cubicBezTo>
                <a:cubicBezTo>
                  <a:pt x="6532610" y="1462799"/>
                  <a:pt x="6528289" y="1467184"/>
                  <a:pt x="6522889" y="1467184"/>
                </a:cubicBezTo>
                <a:cubicBezTo>
                  <a:pt x="6517489" y="1467184"/>
                  <a:pt x="6513105" y="1462862"/>
                  <a:pt x="6513105" y="1457460"/>
                </a:cubicBezTo>
                <a:cubicBezTo>
                  <a:pt x="6513105" y="1452058"/>
                  <a:pt x="6517489" y="1447674"/>
                  <a:pt x="6522889" y="1447674"/>
                </a:cubicBezTo>
                <a:close/>
                <a:moveTo>
                  <a:pt x="6764118" y="1447670"/>
                </a:moveTo>
                <a:cubicBezTo>
                  <a:pt x="6769518" y="1447670"/>
                  <a:pt x="6773902" y="1452119"/>
                  <a:pt x="6773902" y="1457457"/>
                </a:cubicBezTo>
                <a:cubicBezTo>
                  <a:pt x="6773902" y="1462796"/>
                  <a:pt x="6769518" y="1467181"/>
                  <a:pt x="6764118" y="1467181"/>
                </a:cubicBezTo>
                <a:cubicBezTo>
                  <a:pt x="6758718" y="1467181"/>
                  <a:pt x="6754335" y="1462859"/>
                  <a:pt x="6754335" y="1457457"/>
                </a:cubicBezTo>
                <a:cubicBezTo>
                  <a:pt x="6754335" y="1452055"/>
                  <a:pt x="6758718" y="1447670"/>
                  <a:pt x="6764118" y="1447670"/>
                </a:cubicBezTo>
                <a:close/>
                <a:moveTo>
                  <a:pt x="7005346" y="1447667"/>
                </a:moveTo>
                <a:cubicBezTo>
                  <a:pt x="7010746" y="1447667"/>
                  <a:pt x="7015130" y="1452116"/>
                  <a:pt x="7015130" y="1457454"/>
                </a:cubicBezTo>
                <a:cubicBezTo>
                  <a:pt x="7015130" y="1462793"/>
                  <a:pt x="7010683" y="1467177"/>
                  <a:pt x="7005346" y="1467177"/>
                </a:cubicBezTo>
                <a:cubicBezTo>
                  <a:pt x="7000009" y="1467177"/>
                  <a:pt x="6995626" y="1462856"/>
                  <a:pt x="6995626" y="1457454"/>
                </a:cubicBezTo>
                <a:cubicBezTo>
                  <a:pt x="6995626" y="1452052"/>
                  <a:pt x="6999946" y="1447667"/>
                  <a:pt x="7005346" y="1447667"/>
                </a:cubicBezTo>
                <a:close/>
                <a:moveTo>
                  <a:pt x="7246575" y="1447664"/>
                </a:moveTo>
                <a:cubicBezTo>
                  <a:pt x="7251975" y="1447664"/>
                  <a:pt x="7256359" y="1452113"/>
                  <a:pt x="7256359" y="1457451"/>
                </a:cubicBezTo>
                <a:cubicBezTo>
                  <a:pt x="7256359" y="1462789"/>
                  <a:pt x="7251912" y="1467174"/>
                  <a:pt x="7246575" y="1467174"/>
                </a:cubicBezTo>
                <a:cubicBezTo>
                  <a:pt x="7241238" y="1467174"/>
                  <a:pt x="7236855" y="1462852"/>
                  <a:pt x="7236855" y="1457451"/>
                </a:cubicBezTo>
                <a:cubicBezTo>
                  <a:pt x="7236855" y="1452049"/>
                  <a:pt x="7241175" y="1447664"/>
                  <a:pt x="7246575" y="1447664"/>
                </a:cubicBezTo>
                <a:close/>
                <a:moveTo>
                  <a:pt x="7487803" y="1447661"/>
                </a:moveTo>
                <a:cubicBezTo>
                  <a:pt x="7493139" y="1447661"/>
                  <a:pt x="7497524" y="1452110"/>
                  <a:pt x="7497524" y="1457447"/>
                </a:cubicBezTo>
                <a:cubicBezTo>
                  <a:pt x="7497524" y="1462786"/>
                  <a:pt x="7493203" y="1467171"/>
                  <a:pt x="7487803" y="1467171"/>
                </a:cubicBezTo>
                <a:cubicBezTo>
                  <a:pt x="7482403" y="1467171"/>
                  <a:pt x="7478019" y="1462849"/>
                  <a:pt x="7478019" y="1457447"/>
                </a:cubicBezTo>
                <a:cubicBezTo>
                  <a:pt x="7478019" y="1452046"/>
                  <a:pt x="7482403" y="1447661"/>
                  <a:pt x="7487803" y="1447661"/>
                </a:cubicBezTo>
                <a:close/>
                <a:moveTo>
                  <a:pt x="7729032" y="1447657"/>
                </a:moveTo>
                <a:cubicBezTo>
                  <a:pt x="7734369" y="1447657"/>
                  <a:pt x="7738753" y="1452106"/>
                  <a:pt x="7738753" y="1457444"/>
                </a:cubicBezTo>
                <a:cubicBezTo>
                  <a:pt x="7738753" y="1462783"/>
                  <a:pt x="7734432" y="1467168"/>
                  <a:pt x="7729032" y="1467168"/>
                </a:cubicBezTo>
                <a:cubicBezTo>
                  <a:pt x="7723632" y="1467168"/>
                  <a:pt x="7719249" y="1462846"/>
                  <a:pt x="7719249" y="1457444"/>
                </a:cubicBezTo>
                <a:cubicBezTo>
                  <a:pt x="7719249" y="1452042"/>
                  <a:pt x="7723632" y="1447657"/>
                  <a:pt x="7729032" y="1447657"/>
                </a:cubicBezTo>
                <a:close/>
                <a:moveTo>
                  <a:pt x="7970260" y="1447654"/>
                </a:moveTo>
                <a:cubicBezTo>
                  <a:pt x="7975661" y="1447654"/>
                  <a:pt x="7980044" y="1452103"/>
                  <a:pt x="7980044" y="1457441"/>
                </a:cubicBezTo>
                <a:cubicBezTo>
                  <a:pt x="7980044" y="1462780"/>
                  <a:pt x="7975661" y="1467165"/>
                  <a:pt x="7970260" y="1467165"/>
                </a:cubicBezTo>
                <a:cubicBezTo>
                  <a:pt x="7964860" y="1467165"/>
                  <a:pt x="7960477" y="1462843"/>
                  <a:pt x="7960477" y="1457441"/>
                </a:cubicBezTo>
                <a:cubicBezTo>
                  <a:pt x="7960477" y="1452039"/>
                  <a:pt x="7964860" y="1447654"/>
                  <a:pt x="7970260" y="1447654"/>
                </a:cubicBezTo>
                <a:close/>
                <a:moveTo>
                  <a:pt x="8211553" y="1447651"/>
                </a:moveTo>
                <a:cubicBezTo>
                  <a:pt x="8216889" y="1447651"/>
                  <a:pt x="8221273" y="1452100"/>
                  <a:pt x="8221273" y="1457438"/>
                </a:cubicBezTo>
                <a:cubicBezTo>
                  <a:pt x="8221273" y="1462777"/>
                  <a:pt x="8216953" y="1467162"/>
                  <a:pt x="8211553" y="1467162"/>
                </a:cubicBezTo>
                <a:cubicBezTo>
                  <a:pt x="8206152" y="1467162"/>
                  <a:pt x="8201769" y="1462840"/>
                  <a:pt x="8201769" y="1457438"/>
                </a:cubicBezTo>
                <a:cubicBezTo>
                  <a:pt x="8201769" y="1452036"/>
                  <a:pt x="8206152" y="1447651"/>
                  <a:pt x="8211553" y="1447651"/>
                </a:cubicBezTo>
                <a:close/>
                <a:moveTo>
                  <a:pt x="8452781" y="1447648"/>
                </a:moveTo>
                <a:cubicBezTo>
                  <a:pt x="8458181" y="1447648"/>
                  <a:pt x="8462566" y="1452097"/>
                  <a:pt x="8462566" y="1457435"/>
                </a:cubicBezTo>
                <a:cubicBezTo>
                  <a:pt x="8462566" y="1462774"/>
                  <a:pt x="8458118" y="1467158"/>
                  <a:pt x="8452781" y="1467158"/>
                </a:cubicBezTo>
                <a:cubicBezTo>
                  <a:pt x="8447445" y="1467158"/>
                  <a:pt x="8443061" y="1462837"/>
                  <a:pt x="8443061" y="1457435"/>
                </a:cubicBezTo>
                <a:cubicBezTo>
                  <a:pt x="8443061" y="1452033"/>
                  <a:pt x="8447381" y="1447648"/>
                  <a:pt x="8452781" y="1447648"/>
                </a:cubicBezTo>
                <a:close/>
                <a:moveTo>
                  <a:pt x="8694009" y="1447644"/>
                </a:moveTo>
                <a:cubicBezTo>
                  <a:pt x="8699346" y="1447644"/>
                  <a:pt x="8703730" y="1452094"/>
                  <a:pt x="8703730" y="1457431"/>
                </a:cubicBezTo>
                <a:cubicBezTo>
                  <a:pt x="8703730" y="1462770"/>
                  <a:pt x="8699346" y="1467155"/>
                  <a:pt x="8694009" y="1467155"/>
                </a:cubicBezTo>
                <a:cubicBezTo>
                  <a:pt x="8688673" y="1467155"/>
                  <a:pt x="8684289" y="1462833"/>
                  <a:pt x="8684289" y="1457431"/>
                </a:cubicBezTo>
                <a:cubicBezTo>
                  <a:pt x="8684289" y="1452029"/>
                  <a:pt x="8688609" y="1447644"/>
                  <a:pt x="8694009" y="1447644"/>
                </a:cubicBezTo>
                <a:close/>
                <a:moveTo>
                  <a:pt x="8935237" y="1447641"/>
                </a:moveTo>
                <a:cubicBezTo>
                  <a:pt x="8940574" y="1447641"/>
                  <a:pt x="8944958" y="1452090"/>
                  <a:pt x="8944958" y="1457428"/>
                </a:cubicBezTo>
                <a:cubicBezTo>
                  <a:pt x="8944958" y="1462767"/>
                  <a:pt x="8940638" y="1467152"/>
                  <a:pt x="8935237" y="1467152"/>
                </a:cubicBezTo>
                <a:cubicBezTo>
                  <a:pt x="8929837" y="1467152"/>
                  <a:pt x="8925454" y="1462830"/>
                  <a:pt x="8925454" y="1457428"/>
                </a:cubicBezTo>
                <a:cubicBezTo>
                  <a:pt x="8925454" y="1452026"/>
                  <a:pt x="8929837" y="1447641"/>
                  <a:pt x="8935237" y="1447641"/>
                </a:cubicBezTo>
                <a:close/>
                <a:moveTo>
                  <a:pt x="9176467" y="1447638"/>
                </a:moveTo>
                <a:cubicBezTo>
                  <a:pt x="9181803" y="1447638"/>
                  <a:pt x="9186187" y="1452087"/>
                  <a:pt x="9186187" y="1457425"/>
                </a:cubicBezTo>
                <a:cubicBezTo>
                  <a:pt x="9186187" y="1462764"/>
                  <a:pt x="9181867" y="1467149"/>
                  <a:pt x="9176467" y="1467149"/>
                </a:cubicBezTo>
                <a:cubicBezTo>
                  <a:pt x="9171066" y="1467149"/>
                  <a:pt x="9166683" y="1462827"/>
                  <a:pt x="9166683" y="1457425"/>
                </a:cubicBezTo>
                <a:cubicBezTo>
                  <a:pt x="9166683" y="1452023"/>
                  <a:pt x="9171066" y="1447638"/>
                  <a:pt x="9176467" y="1447638"/>
                </a:cubicBezTo>
                <a:close/>
                <a:moveTo>
                  <a:pt x="9417695" y="1447635"/>
                </a:moveTo>
                <a:cubicBezTo>
                  <a:pt x="9423031" y="1447635"/>
                  <a:pt x="9427416" y="1452084"/>
                  <a:pt x="9427416" y="1457422"/>
                </a:cubicBezTo>
                <a:cubicBezTo>
                  <a:pt x="9427416" y="1462761"/>
                  <a:pt x="9423095" y="1467146"/>
                  <a:pt x="9417695" y="1467146"/>
                </a:cubicBezTo>
                <a:cubicBezTo>
                  <a:pt x="9412295" y="1467146"/>
                  <a:pt x="9407911" y="1462824"/>
                  <a:pt x="9407911" y="1457422"/>
                </a:cubicBezTo>
                <a:cubicBezTo>
                  <a:pt x="9407911" y="1452020"/>
                  <a:pt x="9412295" y="1447635"/>
                  <a:pt x="9417695" y="1447635"/>
                </a:cubicBezTo>
                <a:close/>
                <a:moveTo>
                  <a:pt x="9649203" y="1206548"/>
                </a:moveTo>
                <a:cubicBezTo>
                  <a:pt x="9654540" y="1206548"/>
                  <a:pt x="9658923" y="1210998"/>
                  <a:pt x="9658923" y="1216336"/>
                </a:cubicBezTo>
                <a:cubicBezTo>
                  <a:pt x="9658923" y="1221674"/>
                  <a:pt x="9654540" y="1226063"/>
                  <a:pt x="9649203" y="1226063"/>
                </a:cubicBezTo>
                <a:cubicBezTo>
                  <a:pt x="9643866" y="1226063"/>
                  <a:pt x="9639483" y="1221738"/>
                  <a:pt x="9639483" y="1216336"/>
                </a:cubicBezTo>
                <a:cubicBezTo>
                  <a:pt x="9639483" y="1210933"/>
                  <a:pt x="9643803" y="1206548"/>
                  <a:pt x="9649203" y="1206548"/>
                </a:cubicBezTo>
                <a:close/>
                <a:moveTo>
                  <a:pt x="9890432" y="1206544"/>
                </a:moveTo>
                <a:cubicBezTo>
                  <a:pt x="9895768" y="1206544"/>
                  <a:pt x="9900152" y="1210994"/>
                  <a:pt x="9900152" y="1216332"/>
                </a:cubicBezTo>
                <a:cubicBezTo>
                  <a:pt x="9900152" y="1221672"/>
                  <a:pt x="9895832" y="1226059"/>
                  <a:pt x="9890432" y="1226059"/>
                </a:cubicBezTo>
                <a:cubicBezTo>
                  <a:pt x="9885031" y="1226059"/>
                  <a:pt x="9880648" y="1221734"/>
                  <a:pt x="9880648" y="1216332"/>
                </a:cubicBezTo>
                <a:cubicBezTo>
                  <a:pt x="9880648" y="1210930"/>
                  <a:pt x="9885031" y="1206544"/>
                  <a:pt x="9890432" y="1206544"/>
                </a:cubicBezTo>
                <a:close/>
                <a:moveTo>
                  <a:pt x="10131660" y="1206541"/>
                </a:moveTo>
                <a:cubicBezTo>
                  <a:pt x="10137060" y="1206541"/>
                  <a:pt x="10141444" y="1210991"/>
                  <a:pt x="10141444" y="1216329"/>
                </a:cubicBezTo>
                <a:cubicBezTo>
                  <a:pt x="10141444" y="1221668"/>
                  <a:pt x="10136997" y="1226056"/>
                  <a:pt x="10131660" y="1226056"/>
                </a:cubicBezTo>
                <a:cubicBezTo>
                  <a:pt x="10126323" y="1226056"/>
                  <a:pt x="10121940" y="1221731"/>
                  <a:pt x="10121940" y="1216329"/>
                </a:cubicBezTo>
                <a:cubicBezTo>
                  <a:pt x="10121940" y="1210927"/>
                  <a:pt x="10126260" y="1206541"/>
                  <a:pt x="10131660" y="1206541"/>
                </a:cubicBezTo>
                <a:close/>
                <a:moveTo>
                  <a:pt x="10372888" y="1206538"/>
                </a:moveTo>
                <a:cubicBezTo>
                  <a:pt x="10378288" y="1206538"/>
                  <a:pt x="10382673" y="1210988"/>
                  <a:pt x="10382673" y="1216325"/>
                </a:cubicBezTo>
                <a:cubicBezTo>
                  <a:pt x="10382673" y="1221665"/>
                  <a:pt x="10378225" y="1226052"/>
                  <a:pt x="10372888" y="1226052"/>
                </a:cubicBezTo>
                <a:cubicBezTo>
                  <a:pt x="10367552" y="1226052"/>
                  <a:pt x="10363168" y="1221728"/>
                  <a:pt x="10363168" y="1216325"/>
                </a:cubicBezTo>
                <a:cubicBezTo>
                  <a:pt x="10363168" y="1210924"/>
                  <a:pt x="10367488" y="1206538"/>
                  <a:pt x="10372888" y="1206538"/>
                </a:cubicBezTo>
                <a:close/>
                <a:moveTo>
                  <a:pt x="10614116" y="1206535"/>
                </a:moveTo>
                <a:cubicBezTo>
                  <a:pt x="10619516" y="1206535"/>
                  <a:pt x="10623901" y="1210984"/>
                  <a:pt x="10623901" y="1216322"/>
                </a:cubicBezTo>
                <a:cubicBezTo>
                  <a:pt x="10623901" y="1221661"/>
                  <a:pt x="10619454" y="1226049"/>
                  <a:pt x="10614116" y="1226049"/>
                </a:cubicBezTo>
                <a:cubicBezTo>
                  <a:pt x="10608780" y="1226049"/>
                  <a:pt x="10604396" y="1221724"/>
                  <a:pt x="10604396" y="1216322"/>
                </a:cubicBezTo>
                <a:cubicBezTo>
                  <a:pt x="10604396" y="1210920"/>
                  <a:pt x="10608716" y="1206535"/>
                  <a:pt x="10614116" y="1206535"/>
                </a:cubicBezTo>
                <a:close/>
                <a:moveTo>
                  <a:pt x="10855345" y="1206531"/>
                </a:moveTo>
                <a:cubicBezTo>
                  <a:pt x="10860682" y="1206531"/>
                  <a:pt x="10865065" y="1210981"/>
                  <a:pt x="10865065" y="1216319"/>
                </a:cubicBezTo>
                <a:cubicBezTo>
                  <a:pt x="10865065" y="1221658"/>
                  <a:pt x="10860682" y="1226045"/>
                  <a:pt x="10855345" y="1226045"/>
                </a:cubicBezTo>
                <a:cubicBezTo>
                  <a:pt x="10850008" y="1226045"/>
                  <a:pt x="10845625" y="1221721"/>
                  <a:pt x="10845625" y="1216319"/>
                </a:cubicBezTo>
                <a:cubicBezTo>
                  <a:pt x="10845625" y="1210917"/>
                  <a:pt x="10849945" y="1206531"/>
                  <a:pt x="10855345" y="1206531"/>
                </a:cubicBezTo>
                <a:close/>
                <a:moveTo>
                  <a:pt x="11096574" y="1206528"/>
                </a:moveTo>
                <a:cubicBezTo>
                  <a:pt x="11101910" y="1206528"/>
                  <a:pt x="11106294" y="1210977"/>
                  <a:pt x="11106294" y="1216315"/>
                </a:cubicBezTo>
                <a:cubicBezTo>
                  <a:pt x="11106294" y="1221655"/>
                  <a:pt x="11101974" y="1226042"/>
                  <a:pt x="11096574" y="1226042"/>
                </a:cubicBezTo>
                <a:cubicBezTo>
                  <a:pt x="11091174" y="1226042"/>
                  <a:pt x="11086790" y="1221717"/>
                  <a:pt x="11086790" y="1216315"/>
                </a:cubicBezTo>
                <a:cubicBezTo>
                  <a:pt x="11086790" y="1210914"/>
                  <a:pt x="11091174" y="1206528"/>
                  <a:pt x="11096574" y="1206528"/>
                </a:cubicBezTo>
                <a:close/>
                <a:moveTo>
                  <a:pt x="11337802" y="1206524"/>
                </a:moveTo>
                <a:cubicBezTo>
                  <a:pt x="11343202" y="1206524"/>
                  <a:pt x="11347587" y="1210974"/>
                  <a:pt x="11347587" y="1216312"/>
                </a:cubicBezTo>
                <a:cubicBezTo>
                  <a:pt x="11347587" y="1221651"/>
                  <a:pt x="11343139" y="1226038"/>
                  <a:pt x="11337802" y="1226038"/>
                </a:cubicBezTo>
                <a:cubicBezTo>
                  <a:pt x="11332466" y="1226038"/>
                  <a:pt x="11328082" y="1221714"/>
                  <a:pt x="11328082" y="1216312"/>
                </a:cubicBezTo>
                <a:cubicBezTo>
                  <a:pt x="11328082" y="1210910"/>
                  <a:pt x="11332402" y="1206524"/>
                  <a:pt x="11337802" y="1206524"/>
                </a:cubicBezTo>
                <a:close/>
                <a:moveTo>
                  <a:pt x="11579030" y="1206521"/>
                </a:moveTo>
                <a:cubicBezTo>
                  <a:pt x="11584430" y="1206521"/>
                  <a:pt x="11588815" y="1210971"/>
                  <a:pt x="11588815" y="1216309"/>
                </a:cubicBezTo>
                <a:cubicBezTo>
                  <a:pt x="11588815" y="1221648"/>
                  <a:pt x="11584367" y="1226035"/>
                  <a:pt x="11579030" y="1226035"/>
                </a:cubicBezTo>
                <a:cubicBezTo>
                  <a:pt x="11573694" y="1226035"/>
                  <a:pt x="11569310" y="1221711"/>
                  <a:pt x="11569310" y="1216309"/>
                </a:cubicBezTo>
                <a:cubicBezTo>
                  <a:pt x="11569310" y="1210907"/>
                  <a:pt x="11573630" y="1206521"/>
                  <a:pt x="11579030" y="1206521"/>
                </a:cubicBezTo>
                <a:close/>
                <a:moveTo>
                  <a:pt x="11820259" y="1206518"/>
                </a:moveTo>
                <a:cubicBezTo>
                  <a:pt x="11825659" y="1206518"/>
                  <a:pt x="11830043" y="1210967"/>
                  <a:pt x="11830043" y="1216305"/>
                </a:cubicBezTo>
                <a:cubicBezTo>
                  <a:pt x="11830043" y="1221644"/>
                  <a:pt x="11825596" y="1226032"/>
                  <a:pt x="11820259" y="1226032"/>
                </a:cubicBezTo>
                <a:cubicBezTo>
                  <a:pt x="11814922" y="1226032"/>
                  <a:pt x="11810539" y="1221707"/>
                  <a:pt x="11810539" y="1216305"/>
                </a:cubicBezTo>
                <a:cubicBezTo>
                  <a:pt x="11810539" y="1210903"/>
                  <a:pt x="11814859" y="1206518"/>
                  <a:pt x="11820259" y="1206518"/>
                </a:cubicBezTo>
                <a:close/>
                <a:moveTo>
                  <a:pt x="9720" y="1206514"/>
                </a:moveTo>
                <a:cubicBezTo>
                  <a:pt x="15120" y="1206514"/>
                  <a:pt x="19504" y="1210964"/>
                  <a:pt x="19504" y="1216302"/>
                </a:cubicBezTo>
                <a:cubicBezTo>
                  <a:pt x="19504" y="1221641"/>
                  <a:pt x="15057" y="1226028"/>
                  <a:pt x="9720" y="1226028"/>
                </a:cubicBezTo>
                <a:cubicBezTo>
                  <a:pt x="4385" y="1226028"/>
                  <a:pt x="1" y="1221704"/>
                  <a:pt x="1" y="1216302"/>
                </a:cubicBezTo>
                <a:cubicBezTo>
                  <a:pt x="1" y="1210900"/>
                  <a:pt x="4321" y="1206514"/>
                  <a:pt x="9720" y="1206514"/>
                </a:cubicBezTo>
                <a:close/>
                <a:moveTo>
                  <a:pt x="251004" y="1206511"/>
                </a:moveTo>
                <a:cubicBezTo>
                  <a:pt x="256404" y="1206511"/>
                  <a:pt x="260788" y="1210961"/>
                  <a:pt x="260788" y="1216299"/>
                </a:cubicBezTo>
                <a:cubicBezTo>
                  <a:pt x="260788" y="1221638"/>
                  <a:pt x="256341" y="1226025"/>
                  <a:pt x="251004" y="1226025"/>
                </a:cubicBezTo>
                <a:cubicBezTo>
                  <a:pt x="245668" y="1226025"/>
                  <a:pt x="241284" y="1221700"/>
                  <a:pt x="241284" y="1216299"/>
                </a:cubicBezTo>
                <a:cubicBezTo>
                  <a:pt x="241284" y="1210897"/>
                  <a:pt x="245604" y="1206511"/>
                  <a:pt x="251004" y="1206511"/>
                </a:cubicBezTo>
                <a:close/>
                <a:moveTo>
                  <a:pt x="492223" y="1206507"/>
                </a:moveTo>
                <a:cubicBezTo>
                  <a:pt x="497559" y="1206507"/>
                  <a:pt x="501943" y="1210957"/>
                  <a:pt x="501943" y="1216295"/>
                </a:cubicBezTo>
                <a:cubicBezTo>
                  <a:pt x="501943" y="1221635"/>
                  <a:pt x="497623" y="1226021"/>
                  <a:pt x="492223" y="1226021"/>
                </a:cubicBezTo>
                <a:cubicBezTo>
                  <a:pt x="486823" y="1226021"/>
                  <a:pt x="482439" y="1221697"/>
                  <a:pt x="482439" y="1216295"/>
                </a:cubicBezTo>
                <a:cubicBezTo>
                  <a:pt x="482439" y="1210893"/>
                  <a:pt x="486823" y="1206507"/>
                  <a:pt x="492223" y="1206507"/>
                </a:cubicBezTo>
                <a:close/>
                <a:moveTo>
                  <a:pt x="733444" y="1206504"/>
                </a:moveTo>
                <a:cubicBezTo>
                  <a:pt x="738780" y="1206504"/>
                  <a:pt x="743164" y="1210954"/>
                  <a:pt x="743164" y="1216292"/>
                </a:cubicBezTo>
                <a:cubicBezTo>
                  <a:pt x="743164" y="1221631"/>
                  <a:pt x="738844" y="1226018"/>
                  <a:pt x="733444" y="1226018"/>
                </a:cubicBezTo>
                <a:cubicBezTo>
                  <a:pt x="728044" y="1226018"/>
                  <a:pt x="723660" y="1221694"/>
                  <a:pt x="723660" y="1216292"/>
                </a:cubicBezTo>
                <a:cubicBezTo>
                  <a:pt x="723660" y="1210890"/>
                  <a:pt x="728044" y="1206504"/>
                  <a:pt x="733444" y="1206504"/>
                </a:cubicBezTo>
                <a:close/>
                <a:moveTo>
                  <a:pt x="974664" y="1206501"/>
                </a:moveTo>
                <a:cubicBezTo>
                  <a:pt x="980064" y="1206501"/>
                  <a:pt x="984448" y="1210951"/>
                  <a:pt x="984448" y="1216288"/>
                </a:cubicBezTo>
                <a:cubicBezTo>
                  <a:pt x="984448" y="1221628"/>
                  <a:pt x="980001" y="1226014"/>
                  <a:pt x="974664" y="1226014"/>
                </a:cubicBezTo>
                <a:cubicBezTo>
                  <a:pt x="969328" y="1226014"/>
                  <a:pt x="964944" y="1221690"/>
                  <a:pt x="964944" y="1216288"/>
                </a:cubicBezTo>
                <a:cubicBezTo>
                  <a:pt x="964944" y="1210887"/>
                  <a:pt x="969264" y="1206501"/>
                  <a:pt x="974664" y="1206501"/>
                </a:cubicBezTo>
                <a:close/>
                <a:moveTo>
                  <a:pt x="1215884" y="1206497"/>
                </a:moveTo>
                <a:cubicBezTo>
                  <a:pt x="1221284" y="1206497"/>
                  <a:pt x="1225668" y="1210947"/>
                  <a:pt x="1225668" y="1216285"/>
                </a:cubicBezTo>
                <a:cubicBezTo>
                  <a:pt x="1225668" y="1221624"/>
                  <a:pt x="1221221" y="1226011"/>
                  <a:pt x="1215884" y="1226011"/>
                </a:cubicBezTo>
                <a:cubicBezTo>
                  <a:pt x="1210548" y="1226011"/>
                  <a:pt x="1206165" y="1221687"/>
                  <a:pt x="1206165" y="1216285"/>
                </a:cubicBezTo>
                <a:cubicBezTo>
                  <a:pt x="1206165" y="1210883"/>
                  <a:pt x="1210484" y="1206497"/>
                  <a:pt x="1215884" y="1206497"/>
                </a:cubicBezTo>
                <a:close/>
                <a:moveTo>
                  <a:pt x="1457106" y="1206494"/>
                </a:moveTo>
                <a:cubicBezTo>
                  <a:pt x="1462442" y="1206494"/>
                  <a:pt x="1466825" y="1210944"/>
                  <a:pt x="1466825" y="1216282"/>
                </a:cubicBezTo>
                <a:cubicBezTo>
                  <a:pt x="1466825" y="1221621"/>
                  <a:pt x="1462506" y="1226007"/>
                  <a:pt x="1457106" y="1226007"/>
                </a:cubicBezTo>
                <a:cubicBezTo>
                  <a:pt x="1451706" y="1226007"/>
                  <a:pt x="1447322" y="1221684"/>
                  <a:pt x="1447322" y="1216282"/>
                </a:cubicBezTo>
                <a:cubicBezTo>
                  <a:pt x="1447322" y="1210880"/>
                  <a:pt x="1451706" y="1206494"/>
                  <a:pt x="1457106" y="1206494"/>
                </a:cubicBezTo>
                <a:close/>
                <a:moveTo>
                  <a:pt x="1698330" y="1206491"/>
                </a:moveTo>
                <a:cubicBezTo>
                  <a:pt x="1703732" y="1206491"/>
                  <a:pt x="1708116" y="1210940"/>
                  <a:pt x="1708116" y="1216278"/>
                </a:cubicBezTo>
                <a:cubicBezTo>
                  <a:pt x="1708116" y="1221618"/>
                  <a:pt x="1703732" y="1226004"/>
                  <a:pt x="1698330" y="1226004"/>
                </a:cubicBezTo>
                <a:cubicBezTo>
                  <a:pt x="1692929" y="1226004"/>
                  <a:pt x="1688546" y="1221680"/>
                  <a:pt x="1688546" y="1216278"/>
                </a:cubicBezTo>
                <a:cubicBezTo>
                  <a:pt x="1688546" y="1210876"/>
                  <a:pt x="1692929" y="1206491"/>
                  <a:pt x="1698330" y="1206491"/>
                </a:cubicBezTo>
                <a:close/>
                <a:moveTo>
                  <a:pt x="1939580" y="1206487"/>
                </a:moveTo>
                <a:cubicBezTo>
                  <a:pt x="1944978" y="1206487"/>
                  <a:pt x="1949363" y="1210937"/>
                  <a:pt x="1949363" y="1216275"/>
                </a:cubicBezTo>
                <a:cubicBezTo>
                  <a:pt x="1949363" y="1221614"/>
                  <a:pt x="1944916" y="1226001"/>
                  <a:pt x="1939580" y="1226001"/>
                </a:cubicBezTo>
                <a:cubicBezTo>
                  <a:pt x="1934245" y="1226001"/>
                  <a:pt x="1929859" y="1221677"/>
                  <a:pt x="1929859" y="1216275"/>
                </a:cubicBezTo>
                <a:cubicBezTo>
                  <a:pt x="1929859" y="1210873"/>
                  <a:pt x="1934181" y="1206487"/>
                  <a:pt x="1939580" y="1206487"/>
                </a:cubicBezTo>
                <a:close/>
                <a:moveTo>
                  <a:pt x="2180788" y="1206484"/>
                </a:moveTo>
                <a:cubicBezTo>
                  <a:pt x="2186189" y="1206484"/>
                  <a:pt x="2190577" y="1210934"/>
                  <a:pt x="2190577" y="1216272"/>
                </a:cubicBezTo>
                <a:cubicBezTo>
                  <a:pt x="2190577" y="1221611"/>
                  <a:pt x="2186136" y="1225997"/>
                  <a:pt x="2180788" y="1225997"/>
                </a:cubicBezTo>
                <a:cubicBezTo>
                  <a:pt x="2175475" y="1225997"/>
                  <a:pt x="2171083" y="1221674"/>
                  <a:pt x="2171083" y="1216272"/>
                </a:cubicBezTo>
                <a:cubicBezTo>
                  <a:pt x="2171083" y="1210870"/>
                  <a:pt x="2175412" y="1206484"/>
                  <a:pt x="2180788" y="1206484"/>
                </a:cubicBezTo>
                <a:close/>
                <a:moveTo>
                  <a:pt x="2422035" y="1206481"/>
                </a:moveTo>
                <a:cubicBezTo>
                  <a:pt x="2427370" y="1206481"/>
                  <a:pt x="2431752" y="1210930"/>
                  <a:pt x="2431752" y="1216268"/>
                </a:cubicBezTo>
                <a:cubicBezTo>
                  <a:pt x="2431752" y="1221607"/>
                  <a:pt x="2427434" y="1225994"/>
                  <a:pt x="2422035" y="1225994"/>
                </a:cubicBezTo>
                <a:cubicBezTo>
                  <a:pt x="2416638" y="1225994"/>
                  <a:pt x="2412256" y="1221670"/>
                  <a:pt x="2412256" y="1216268"/>
                </a:cubicBezTo>
                <a:cubicBezTo>
                  <a:pt x="2412256" y="1210866"/>
                  <a:pt x="2416638" y="1206481"/>
                  <a:pt x="2422035" y="1206481"/>
                </a:cubicBezTo>
                <a:close/>
                <a:moveTo>
                  <a:pt x="2663275" y="1206477"/>
                </a:moveTo>
                <a:cubicBezTo>
                  <a:pt x="2668609" y="1206477"/>
                  <a:pt x="2672996" y="1210927"/>
                  <a:pt x="2672996" y="1216265"/>
                </a:cubicBezTo>
                <a:cubicBezTo>
                  <a:pt x="2672996" y="1221604"/>
                  <a:pt x="2668674" y="1225990"/>
                  <a:pt x="2663275" y="1225990"/>
                </a:cubicBezTo>
                <a:cubicBezTo>
                  <a:pt x="2657874" y="1225990"/>
                  <a:pt x="2653490" y="1221667"/>
                  <a:pt x="2653490" y="1216265"/>
                </a:cubicBezTo>
                <a:cubicBezTo>
                  <a:pt x="2653490" y="1210863"/>
                  <a:pt x="2657874" y="1206477"/>
                  <a:pt x="2663275" y="1206477"/>
                </a:cubicBezTo>
                <a:close/>
                <a:moveTo>
                  <a:pt x="2904570" y="1206474"/>
                </a:moveTo>
                <a:cubicBezTo>
                  <a:pt x="2909970" y="1206474"/>
                  <a:pt x="2914353" y="1210924"/>
                  <a:pt x="2914353" y="1216261"/>
                </a:cubicBezTo>
                <a:cubicBezTo>
                  <a:pt x="2914353" y="1221601"/>
                  <a:pt x="2909970" y="1225987"/>
                  <a:pt x="2904570" y="1225987"/>
                </a:cubicBezTo>
                <a:cubicBezTo>
                  <a:pt x="2899172" y="1225987"/>
                  <a:pt x="2894789" y="1221663"/>
                  <a:pt x="2894789" y="1216261"/>
                </a:cubicBezTo>
                <a:cubicBezTo>
                  <a:pt x="2894789" y="1210860"/>
                  <a:pt x="2899172" y="1206474"/>
                  <a:pt x="2904570" y="1206474"/>
                </a:cubicBezTo>
                <a:close/>
                <a:moveTo>
                  <a:pt x="3145749" y="1206470"/>
                </a:moveTo>
                <a:cubicBezTo>
                  <a:pt x="3151148" y="1206470"/>
                  <a:pt x="3155531" y="1210920"/>
                  <a:pt x="3155531" y="1216258"/>
                </a:cubicBezTo>
                <a:cubicBezTo>
                  <a:pt x="3155531" y="1221597"/>
                  <a:pt x="3151085" y="1225984"/>
                  <a:pt x="3145749" y="1225984"/>
                </a:cubicBezTo>
                <a:cubicBezTo>
                  <a:pt x="3140414" y="1225984"/>
                  <a:pt x="3136031" y="1221660"/>
                  <a:pt x="3136031" y="1216258"/>
                </a:cubicBezTo>
                <a:cubicBezTo>
                  <a:pt x="3136031" y="1210856"/>
                  <a:pt x="3140350" y="1206470"/>
                  <a:pt x="3145749" y="1206470"/>
                </a:cubicBezTo>
                <a:close/>
                <a:moveTo>
                  <a:pt x="3386957" y="1206467"/>
                </a:moveTo>
                <a:cubicBezTo>
                  <a:pt x="3392358" y="1206467"/>
                  <a:pt x="3396743" y="1210917"/>
                  <a:pt x="3396743" y="1216255"/>
                </a:cubicBezTo>
                <a:cubicBezTo>
                  <a:pt x="3396743" y="1221594"/>
                  <a:pt x="3392294" y="1225980"/>
                  <a:pt x="3386957" y="1225980"/>
                </a:cubicBezTo>
                <a:cubicBezTo>
                  <a:pt x="3381620" y="1225980"/>
                  <a:pt x="3377235" y="1221657"/>
                  <a:pt x="3377235" y="1216255"/>
                </a:cubicBezTo>
                <a:cubicBezTo>
                  <a:pt x="3377235" y="1210853"/>
                  <a:pt x="3381555" y="1206467"/>
                  <a:pt x="3386957" y="1206467"/>
                </a:cubicBezTo>
                <a:close/>
                <a:moveTo>
                  <a:pt x="3628211" y="1206464"/>
                </a:moveTo>
                <a:cubicBezTo>
                  <a:pt x="3633528" y="1206464"/>
                  <a:pt x="3637936" y="1210914"/>
                  <a:pt x="3637936" y="1216251"/>
                </a:cubicBezTo>
                <a:cubicBezTo>
                  <a:pt x="3637936" y="1221591"/>
                  <a:pt x="3633592" y="1225977"/>
                  <a:pt x="3628211" y="1225977"/>
                </a:cubicBezTo>
                <a:cubicBezTo>
                  <a:pt x="3622813" y="1225977"/>
                  <a:pt x="3618429" y="1221653"/>
                  <a:pt x="3618429" y="1216251"/>
                </a:cubicBezTo>
                <a:cubicBezTo>
                  <a:pt x="3618429" y="1210850"/>
                  <a:pt x="3622813" y="1206464"/>
                  <a:pt x="3628211" y="1206464"/>
                </a:cubicBezTo>
                <a:close/>
                <a:moveTo>
                  <a:pt x="3869430" y="1206460"/>
                </a:moveTo>
                <a:cubicBezTo>
                  <a:pt x="3874761" y="1206460"/>
                  <a:pt x="3879147" y="1210910"/>
                  <a:pt x="3879147" y="1216248"/>
                </a:cubicBezTo>
                <a:cubicBezTo>
                  <a:pt x="3879147" y="1221587"/>
                  <a:pt x="3874826" y="1225973"/>
                  <a:pt x="3869430" y="1225973"/>
                </a:cubicBezTo>
                <a:cubicBezTo>
                  <a:pt x="3864029" y="1225973"/>
                  <a:pt x="3859646" y="1221650"/>
                  <a:pt x="3859646" y="1216248"/>
                </a:cubicBezTo>
                <a:cubicBezTo>
                  <a:pt x="3859646" y="1210846"/>
                  <a:pt x="3864029" y="1206460"/>
                  <a:pt x="3869430" y="1206460"/>
                </a:cubicBezTo>
                <a:close/>
                <a:moveTo>
                  <a:pt x="4110581" y="1206457"/>
                </a:moveTo>
                <a:cubicBezTo>
                  <a:pt x="4115984" y="1206457"/>
                  <a:pt x="4120362" y="1210907"/>
                  <a:pt x="4120362" y="1216245"/>
                </a:cubicBezTo>
                <a:cubicBezTo>
                  <a:pt x="4120362" y="1221584"/>
                  <a:pt x="4115984" y="1225970"/>
                  <a:pt x="4110581" y="1225970"/>
                </a:cubicBezTo>
                <a:cubicBezTo>
                  <a:pt x="4105180" y="1225970"/>
                  <a:pt x="4100797" y="1221647"/>
                  <a:pt x="4100797" y="1216245"/>
                </a:cubicBezTo>
                <a:cubicBezTo>
                  <a:pt x="4100797" y="1210843"/>
                  <a:pt x="4105180" y="1206457"/>
                  <a:pt x="4110581" y="1206457"/>
                </a:cubicBezTo>
                <a:close/>
                <a:moveTo>
                  <a:pt x="4351806" y="1206454"/>
                </a:moveTo>
                <a:cubicBezTo>
                  <a:pt x="4357195" y="1206454"/>
                  <a:pt x="4361580" y="1210903"/>
                  <a:pt x="4361580" y="1216241"/>
                </a:cubicBezTo>
                <a:cubicBezTo>
                  <a:pt x="4361580" y="1221581"/>
                  <a:pt x="4357195" y="1225966"/>
                  <a:pt x="4351806" y="1225966"/>
                </a:cubicBezTo>
                <a:cubicBezTo>
                  <a:pt x="4346397" y="1225966"/>
                  <a:pt x="4342006" y="1221643"/>
                  <a:pt x="4342006" y="1216241"/>
                </a:cubicBezTo>
                <a:cubicBezTo>
                  <a:pt x="4342006" y="1210839"/>
                  <a:pt x="4346397" y="1206454"/>
                  <a:pt x="4351806" y="1206454"/>
                </a:cubicBezTo>
                <a:close/>
                <a:moveTo>
                  <a:pt x="4593017" y="1206450"/>
                </a:moveTo>
                <a:cubicBezTo>
                  <a:pt x="4598413" y="1206450"/>
                  <a:pt x="4602795" y="1210900"/>
                  <a:pt x="4602795" y="1216238"/>
                </a:cubicBezTo>
                <a:cubicBezTo>
                  <a:pt x="4602795" y="1221577"/>
                  <a:pt x="4598350" y="1225963"/>
                  <a:pt x="4593017" y="1225963"/>
                </a:cubicBezTo>
                <a:cubicBezTo>
                  <a:pt x="4587686" y="1225963"/>
                  <a:pt x="4583304" y="1221640"/>
                  <a:pt x="4583304" y="1216238"/>
                </a:cubicBezTo>
                <a:cubicBezTo>
                  <a:pt x="4583304" y="1210836"/>
                  <a:pt x="4587622" y="1206450"/>
                  <a:pt x="4593017" y="1206450"/>
                </a:cubicBezTo>
                <a:close/>
                <a:moveTo>
                  <a:pt x="4834252" y="1206447"/>
                </a:moveTo>
                <a:cubicBezTo>
                  <a:pt x="4839658" y="1206447"/>
                  <a:pt x="4844038" y="1210897"/>
                  <a:pt x="4844038" y="1216235"/>
                </a:cubicBezTo>
                <a:cubicBezTo>
                  <a:pt x="4844038" y="1221574"/>
                  <a:pt x="4839595" y="1225959"/>
                  <a:pt x="4834252" y="1225959"/>
                </a:cubicBezTo>
                <a:cubicBezTo>
                  <a:pt x="4828915" y="1225959"/>
                  <a:pt x="4824532" y="1221637"/>
                  <a:pt x="4824532" y="1216235"/>
                </a:cubicBezTo>
                <a:cubicBezTo>
                  <a:pt x="4824532" y="1210833"/>
                  <a:pt x="4828851" y="1206447"/>
                  <a:pt x="4834252" y="1206447"/>
                </a:cubicBezTo>
                <a:close/>
                <a:moveTo>
                  <a:pt x="5075485" y="1206443"/>
                </a:moveTo>
                <a:cubicBezTo>
                  <a:pt x="5080819" y="1206443"/>
                  <a:pt x="5085201" y="1210893"/>
                  <a:pt x="5085201" y="1216231"/>
                </a:cubicBezTo>
                <a:cubicBezTo>
                  <a:pt x="5085201" y="1221570"/>
                  <a:pt x="5080883" y="1225956"/>
                  <a:pt x="5075485" y="1225956"/>
                </a:cubicBezTo>
                <a:cubicBezTo>
                  <a:pt x="5070086" y="1225956"/>
                  <a:pt x="5065704" y="1221633"/>
                  <a:pt x="5065704" y="1216231"/>
                </a:cubicBezTo>
                <a:cubicBezTo>
                  <a:pt x="5065704" y="1210829"/>
                  <a:pt x="5070086" y="1206443"/>
                  <a:pt x="5075485" y="1206443"/>
                </a:cubicBezTo>
                <a:close/>
                <a:moveTo>
                  <a:pt x="5316710" y="1206440"/>
                </a:moveTo>
                <a:cubicBezTo>
                  <a:pt x="5322044" y="1206440"/>
                  <a:pt x="5326429" y="1210890"/>
                  <a:pt x="5326429" y="1216228"/>
                </a:cubicBezTo>
                <a:cubicBezTo>
                  <a:pt x="5326429" y="1221567"/>
                  <a:pt x="5322105" y="1225953"/>
                  <a:pt x="5316710" y="1225953"/>
                </a:cubicBezTo>
                <a:cubicBezTo>
                  <a:pt x="5311314" y="1225953"/>
                  <a:pt x="5306924" y="1221630"/>
                  <a:pt x="5306924" y="1216228"/>
                </a:cubicBezTo>
                <a:cubicBezTo>
                  <a:pt x="5306924" y="1210826"/>
                  <a:pt x="5311314" y="1206440"/>
                  <a:pt x="5316710" y="1206440"/>
                </a:cubicBezTo>
                <a:close/>
                <a:moveTo>
                  <a:pt x="5557991" y="1206437"/>
                </a:moveTo>
                <a:cubicBezTo>
                  <a:pt x="5563391" y="1206437"/>
                  <a:pt x="5567774" y="1210887"/>
                  <a:pt x="5567774" y="1216224"/>
                </a:cubicBezTo>
                <a:cubicBezTo>
                  <a:pt x="5567774" y="1221564"/>
                  <a:pt x="5563391" y="1225949"/>
                  <a:pt x="5557991" y="1225949"/>
                </a:cubicBezTo>
                <a:cubicBezTo>
                  <a:pt x="5552592" y="1225949"/>
                  <a:pt x="5548208" y="1221626"/>
                  <a:pt x="5548208" y="1216224"/>
                </a:cubicBezTo>
                <a:cubicBezTo>
                  <a:pt x="5548208" y="1210822"/>
                  <a:pt x="5552592" y="1206437"/>
                  <a:pt x="5557991" y="1206437"/>
                </a:cubicBezTo>
                <a:close/>
                <a:moveTo>
                  <a:pt x="5799205" y="1206434"/>
                </a:moveTo>
                <a:cubicBezTo>
                  <a:pt x="5804606" y="1206434"/>
                  <a:pt x="5808989" y="1210883"/>
                  <a:pt x="5808989" y="1216221"/>
                </a:cubicBezTo>
                <a:cubicBezTo>
                  <a:pt x="5808989" y="1221560"/>
                  <a:pt x="5804542" y="1225946"/>
                  <a:pt x="5799205" y="1225946"/>
                </a:cubicBezTo>
                <a:cubicBezTo>
                  <a:pt x="5793870" y="1225946"/>
                  <a:pt x="5789486" y="1221623"/>
                  <a:pt x="5789486" y="1216221"/>
                </a:cubicBezTo>
                <a:cubicBezTo>
                  <a:pt x="5789486" y="1210819"/>
                  <a:pt x="5793806" y="1206434"/>
                  <a:pt x="5799205" y="1206434"/>
                </a:cubicBezTo>
                <a:close/>
                <a:moveTo>
                  <a:pt x="6040432" y="1206430"/>
                </a:moveTo>
                <a:cubicBezTo>
                  <a:pt x="6045832" y="1206430"/>
                  <a:pt x="6050216" y="1210880"/>
                  <a:pt x="6050216" y="1216218"/>
                </a:cubicBezTo>
                <a:cubicBezTo>
                  <a:pt x="6050216" y="1221557"/>
                  <a:pt x="6045769" y="1225942"/>
                  <a:pt x="6040432" y="1225942"/>
                </a:cubicBezTo>
                <a:cubicBezTo>
                  <a:pt x="6035095" y="1225942"/>
                  <a:pt x="6030712" y="1221620"/>
                  <a:pt x="6030712" y="1216218"/>
                </a:cubicBezTo>
                <a:cubicBezTo>
                  <a:pt x="6030712" y="1210816"/>
                  <a:pt x="6035032" y="1206430"/>
                  <a:pt x="6040432" y="1206430"/>
                </a:cubicBezTo>
                <a:close/>
                <a:moveTo>
                  <a:pt x="6281661" y="1206427"/>
                </a:moveTo>
                <a:cubicBezTo>
                  <a:pt x="6286997" y="1206427"/>
                  <a:pt x="6291381" y="1210876"/>
                  <a:pt x="6291381" y="1216214"/>
                </a:cubicBezTo>
                <a:cubicBezTo>
                  <a:pt x="6291381" y="1221554"/>
                  <a:pt x="6287061" y="1225939"/>
                  <a:pt x="6281661" y="1225939"/>
                </a:cubicBezTo>
                <a:cubicBezTo>
                  <a:pt x="6276261" y="1225939"/>
                  <a:pt x="6271877" y="1221616"/>
                  <a:pt x="6271877" y="1216214"/>
                </a:cubicBezTo>
                <a:cubicBezTo>
                  <a:pt x="6271877" y="1210813"/>
                  <a:pt x="6276261" y="1206427"/>
                  <a:pt x="6281661" y="1206427"/>
                </a:cubicBezTo>
                <a:close/>
                <a:moveTo>
                  <a:pt x="6522889" y="1206424"/>
                </a:moveTo>
                <a:cubicBezTo>
                  <a:pt x="6528225" y="1206424"/>
                  <a:pt x="6532610" y="1210873"/>
                  <a:pt x="6532610" y="1216211"/>
                </a:cubicBezTo>
                <a:cubicBezTo>
                  <a:pt x="6532610" y="1221550"/>
                  <a:pt x="6528289" y="1225936"/>
                  <a:pt x="6522889" y="1225936"/>
                </a:cubicBezTo>
                <a:cubicBezTo>
                  <a:pt x="6517489" y="1225936"/>
                  <a:pt x="6513105" y="1221613"/>
                  <a:pt x="6513105" y="1216211"/>
                </a:cubicBezTo>
                <a:cubicBezTo>
                  <a:pt x="6513105" y="1210809"/>
                  <a:pt x="6517489" y="1206424"/>
                  <a:pt x="6522889" y="1206424"/>
                </a:cubicBezTo>
                <a:close/>
                <a:moveTo>
                  <a:pt x="6764118" y="1206420"/>
                </a:moveTo>
                <a:cubicBezTo>
                  <a:pt x="6769518" y="1206420"/>
                  <a:pt x="6773902" y="1210870"/>
                  <a:pt x="6773902" y="1216208"/>
                </a:cubicBezTo>
                <a:cubicBezTo>
                  <a:pt x="6773902" y="1221547"/>
                  <a:pt x="6769518" y="1225932"/>
                  <a:pt x="6764118" y="1225932"/>
                </a:cubicBezTo>
                <a:cubicBezTo>
                  <a:pt x="6758718" y="1225932"/>
                  <a:pt x="6754335" y="1221610"/>
                  <a:pt x="6754335" y="1216208"/>
                </a:cubicBezTo>
                <a:cubicBezTo>
                  <a:pt x="6754335" y="1210806"/>
                  <a:pt x="6758718" y="1206420"/>
                  <a:pt x="6764118" y="1206420"/>
                </a:cubicBezTo>
                <a:close/>
                <a:moveTo>
                  <a:pt x="7005346" y="1206417"/>
                </a:moveTo>
                <a:cubicBezTo>
                  <a:pt x="7010746" y="1206417"/>
                  <a:pt x="7015130" y="1210866"/>
                  <a:pt x="7015130" y="1216204"/>
                </a:cubicBezTo>
                <a:cubicBezTo>
                  <a:pt x="7015130" y="1221543"/>
                  <a:pt x="7010683" y="1225929"/>
                  <a:pt x="7005346" y="1225929"/>
                </a:cubicBezTo>
                <a:cubicBezTo>
                  <a:pt x="7000009" y="1225929"/>
                  <a:pt x="6995626" y="1221606"/>
                  <a:pt x="6995626" y="1216204"/>
                </a:cubicBezTo>
                <a:cubicBezTo>
                  <a:pt x="6995626" y="1210802"/>
                  <a:pt x="6999946" y="1206417"/>
                  <a:pt x="7005346" y="1206417"/>
                </a:cubicBezTo>
                <a:close/>
                <a:moveTo>
                  <a:pt x="7246575" y="1206414"/>
                </a:moveTo>
                <a:cubicBezTo>
                  <a:pt x="7251975" y="1206414"/>
                  <a:pt x="7256359" y="1210863"/>
                  <a:pt x="7256359" y="1216201"/>
                </a:cubicBezTo>
                <a:cubicBezTo>
                  <a:pt x="7256359" y="1221540"/>
                  <a:pt x="7251912" y="1225925"/>
                  <a:pt x="7246575" y="1225925"/>
                </a:cubicBezTo>
                <a:cubicBezTo>
                  <a:pt x="7241238" y="1225925"/>
                  <a:pt x="7236855" y="1221603"/>
                  <a:pt x="7236855" y="1216201"/>
                </a:cubicBezTo>
                <a:cubicBezTo>
                  <a:pt x="7236855" y="1210799"/>
                  <a:pt x="7241175" y="1206414"/>
                  <a:pt x="7246575" y="1206414"/>
                </a:cubicBezTo>
                <a:close/>
                <a:moveTo>
                  <a:pt x="7487803" y="1206410"/>
                </a:moveTo>
                <a:cubicBezTo>
                  <a:pt x="7493139" y="1206410"/>
                  <a:pt x="7497524" y="1210860"/>
                  <a:pt x="7497524" y="1216198"/>
                </a:cubicBezTo>
                <a:cubicBezTo>
                  <a:pt x="7497524" y="1221537"/>
                  <a:pt x="7493203" y="1225922"/>
                  <a:pt x="7487803" y="1225922"/>
                </a:cubicBezTo>
                <a:cubicBezTo>
                  <a:pt x="7482403" y="1225922"/>
                  <a:pt x="7478019" y="1221600"/>
                  <a:pt x="7478019" y="1216198"/>
                </a:cubicBezTo>
                <a:cubicBezTo>
                  <a:pt x="7478019" y="1210796"/>
                  <a:pt x="7482403" y="1206410"/>
                  <a:pt x="7487803" y="1206410"/>
                </a:cubicBezTo>
                <a:close/>
                <a:moveTo>
                  <a:pt x="7729032" y="1206407"/>
                </a:moveTo>
                <a:cubicBezTo>
                  <a:pt x="7734369" y="1206407"/>
                  <a:pt x="7738753" y="1210856"/>
                  <a:pt x="7738753" y="1216194"/>
                </a:cubicBezTo>
                <a:cubicBezTo>
                  <a:pt x="7738753" y="1221533"/>
                  <a:pt x="7734432" y="1225918"/>
                  <a:pt x="7729032" y="1225918"/>
                </a:cubicBezTo>
                <a:cubicBezTo>
                  <a:pt x="7723632" y="1225918"/>
                  <a:pt x="7719249" y="1221596"/>
                  <a:pt x="7719249" y="1216194"/>
                </a:cubicBezTo>
                <a:cubicBezTo>
                  <a:pt x="7719249" y="1210792"/>
                  <a:pt x="7723632" y="1206407"/>
                  <a:pt x="7729032" y="1206407"/>
                </a:cubicBezTo>
                <a:close/>
                <a:moveTo>
                  <a:pt x="7970260" y="1206404"/>
                </a:moveTo>
                <a:cubicBezTo>
                  <a:pt x="7975661" y="1206404"/>
                  <a:pt x="7980044" y="1210853"/>
                  <a:pt x="7980044" y="1216191"/>
                </a:cubicBezTo>
                <a:cubicBezTo>
                  <a:pt x="7980044" y="1221530"/>
                  <a:pt x="7975661" y="1225915"/>
                  <a:pt x="7970260" y="1225915"/>
                </a:cubicBezTo>
                <a:cubicBezTo>
                  <a:pt x="7964860" y="1225915"/>
                  <a:pt x="7960477" y="1221593"/>
                  <a:pt x="7960477" y="1216191"/>
                </a:cubicBezTo>
                <a:cubicBezTo>
                  <a:pt x="7960477" y="1210789"/>
                  <a:pt x="7964860" y="1206404"/>
                  <a:pt x="7970260" y="1206404"/>
                </a:cubicBezTo>
                <a:close/>
                <a:moveTo>
                  <a:pt x="8211553" y="1206400"/>
                </a:moveTo>
                <a:cubicBezTo>
                  <a:pt x="8216889" y="1206400"/>
                  <a:pt x="8221273" y="1210850"/>
                  <a:pt x="8221273" y="1216187"/>
                </a:cubicBezTo>
                <a:cubicBezTo>
                  <a:pt x="8221273" y="1221527"/>
                  <a:pt x="8216953" y="1225912"/>
                  <a:pt x="8211553" y="1225912"/>
                </a:cubicBezTo>
                <a:cubicBezTo>
                  <a:pt x="8206152" y="1225912"/>
                  <a:pt x="8201769" y="1221589"/>
                  <a:pt x="8201769" y="1216187"/>
                </a:cubicBezTo>
                <a:cubicBezTo>
                  <a:pt x="8201769" y="1210785"/>
                  <a:pt x="8206152" y="1206400"/>
                  <a:pt x="8211553" y="1206400"/>
                </a:cubicBezTo>
                <a:close/>
                <a:moveTo>
                  <a:pt x="8452781" y="1206397"/>
                </a:moveTo>
                <a:cubicBezTo>
                  <a:pt x="8458181" y="1206397"/>
                  <a:pt x="8462566" y="1210846"/>
                  <a:pt x="8462566" y="1216184"/>
                </a:cubicBezTo>
                <a:cubicBezTo>
                  <a:pt x="8462566" y="1221523"/>
                  <a:pt x="8458118" y="1225908"/>
                  <a:pt x="8452781" y="1225908"/>
                </a:cubicBezTo>
                <a:cubicBezTo>
                  <a:pt x="8447445" y="1225908"/>
                  <a:pt x="8443061" y="1221586"/>
                  <a:pt x="8443061" y="1216184"/>
                </a:cubicBezTo>
                <a:cubicBezTo>
                  <a:pt x="8443061" y="1210782"/>
                  <a:pt x="8447381" y="1206397"/>
                  <a:pt x="8452781" y="1206397"/>
                </a:cubicBezTo>
                <a:close/>
                <a:moveTo>
                  <a:pt x="8694009" y="1206393"/>
                </a:moveTo>
                <a:cubicBezTo>
                  <a:pt x="8699346" y="1206393"/>
                  <a:pt x="8703730" y="1210843"/>
                  <a:pt x="8703730" y="1216181"/>
                </a:cubicBezTo>
                <a:cubicBezTo>
                  <a:pt x="8703730" y="1221520"/>
                  <a:pt x="8699346" y="1225905"/>
                  <a:pt x="8694009" y="1225905"/>
                </a:cubicBezTo>
                <a:cubicBezTo>
                  <a:pt x="8688673" y="1225905"/>
                  <a:pt x="8684289" y="1221583"/>
                  <a:pt x="8684289" y="1216181"/>
                </a:cubicBezTo>
                <a:cubicBezTo>
                  <a:pt x="8684289" y="1210779"/>
                  <a:pt x="8688609" y="1206393"/>
                  <a:pt x="8694009" y="1206393"/>
                </a:cubicBezTo>
                <a:close/>
                <a:moveTo>
                  <a:pt x="8935237" y="1206390"/>
                </a:moveTo>
                <a:cubicBezTo>
                  <a:pt x="8940574" y="1206390"/>
                  <a:pt x="8944958" y="1210839"/>
                  <a:pt x="8944958" y="1216177"/>
                </a:cubicBezTo>
                <a:cubicBezTo>
                  <a:pt x="8944958" y="1221517"/>
                  <a:pt x="8940638" y="1225902"/>
                  <a:pt x="8935237" y="1225902"/>
                </a:cubicBezTo>
                <a:cubicBezTo>
                  <a:pt x="8929837" y="1225902"/>
                  <a:pt x="8925454" y="1221579"/>
                  <a:pt x="8925454" y="1216177"/>
                </a:cubicBezTo>
                <a:cubicBezTo>
                  <a:pt x="8925454" y="1210775"/>
                  <a:pt x="8929837" y="1206390"/>
                  <a:pt x="8935237" y="1206390"/>
                </a:cubicBezTo>
                <a:close/>
                <a:moveTo>
                  <a:pt x="9176467" y="1206387"/>
                </a:moveTo>
                <a:cubicBezTo>
                  <a:pt x="9181803" y="1206387"/>
                  <a:pt x="9186187" y="1210836"/>
                  <a:pt x="9186187" y="1216174"/>
                </a:cubicBezTo>
                <a:cubicBezTo>
                  <a:pt x="9186187" y="1221513"/>
                  <a:pt x="9181867" y="1225898"/>
                  <a:pt x="9176467" y="1225898"/>
                </a:cubicBezTo>
                <a:cubicBezTo>
                  <a:pt x="9171066" y="1225898"/>
                  <a:pt x="9166683" y="1221576"/>
                  <a:pt x="9166683" y="1216174"/>
                </a:cubicBezTo>
                <a:cubicBezTo>
                  <a:pt x="9166683" y="1210772"/>
                  <a:pt x="9171066" y="1206387"/>
                  <a:pt x="9176467" y="1206387"/>
                </a:cubicBezTo>
                <a:close/>
                <a:moveTo>
                  <a:pt x="9417695" y="1206384"/>
                </a:moveTo>
                <a:cubicBezTo>
                  <a:pt x="9423031" y="1206384"/>
                  <a:pt x="9427416" y="1210833"/>
                  <a:pt x="9427416" y="1216171"/>
                </a:cubicBezTo>
                <a:cubicBezTo>
                  <a:pt x="9427416" y="1221510"/>
                  <a:pt x="9423095" y="1225895"/>
                  <a:pt x="9417695" y="1225895"/>
                </a:cubicBezTo>
                <a:cubicBezTo>
                  <a:pt x="9412295" y="1225895"/>
                  <a:pt x="9407911" y="1221573"/>
                  <a:pt x="9407911" y="1216171"/>
                </a:cubicBezTo>
                <a:cubicBezTo>
                  <a:pt x="9407911" y="1210769"/>
                  <a:pt x="9412295" y="1206384"/>
                  <a:pt x="9417695" y="1206384"/>
                </a:cubicBezTo>
                <a:close/>
                <a:moveTo>
                  <a:pt x="9649203" y="965270"/>
                </a:moveTo>
                <a:cubicBezTo>
                  <a:pt x="9654540" y="965270"/>
                  <a:pt x="9658923" y="969595"/>
                  <a:pt x="9658923" y="974997"/>
                </a:cubicBezTo>
                <a:cubicBezTo>
                  <a:pt x="9658923" y="980400"/>
                  <a:pt x="9654540" y="984785"/>
                  <a:pt x="9649203" y="984785"/>
                </a:cubicBezTo>
                <a:cubicBezTo>
                  <a:pt x="9643866" y="984785"/>
                  <a:pt x="9639483" y="980336"/>
                  <a:pt x="9639483" y="974997"/>
                </a:cubicBezTo>
                <a:cubicBezTo>
                  <a:pt x="9639483" y="969658"/>
                  <a:pt x="9643803" y="965270"/>
                  <a:pt x="9649203" y="965270"/>
                </a:cubicBezTo>
                <a:close/>
                <a:moveTo>
                  <a:pt x="9890432" y="965267"/>
                </a:moveTo>
                <a:cubicBezTo>
                  <a:pt x="9895768" y="965267"/>
                  <a:pt x="9900152" y="969592"/>
                  <a:pt x="9900152" y="974994"/>
                </a:cubicBezTo>
                <a:cubicBezTo>
                  <a:pt x="9900152" y="980397"/>
                  <a:pt x="9895832" y="984782"/>
                  <a:pt x="9890432" y="984782"/>
                </a:cubicBezTo>
                <a:cubicBezTo>
                  <a:pt x="9885031" y="984782"/>
                  <a:pt x="9880648" y="980333"/>
                  <a:pt x="9880648" y="974994"/>
                </a:cubicBezTo>
                <a:cubicBezTo>
                  <a:pt x="9880648" y="969655"/>
                  <a:pt x="9885031" y="965267"/>
                  <a:pt x="9890432" y="965267"/>
                </a:cubicBezTo>
                <a:close/>
                <a:moveTo>
                  <a:pt x="10131660" y="965264"/>
                </a:moveTo>
                <a:cubicBezTo>
                  <a:pt x="10137060" y="965264"/>
                  <a:pt x="10141444" y="969589"/>
                  <a:pt x="10141444" y="974991"/>
                </a:cubicBezTo>
                <a:cubicBezTo>
                  <a:pt x="10141444" y="980394"/>
                  <a:pt x="10136997" y="984779"/>
                  <a:pt x="10131660" y="984779"/>
                </a:cubicBezTo>
                <a:cubicBezTo>
                  <a:pt x="10126323" y="984779"/>
                  <a:pt x="10121940" y="980330"/>
                  <a:pt x="10121940" y="974991"/>
                </a:cubicBezTo>
                <a:cubicBezTo>
                  <a:pt x="10121940" y="969652"/>
                  <a:pt x="10126260" y="965264"/>
                  <a:pt x="10131660" y="965264"/>
                </a:cubicBezTo>
                <a:close/>
                <a:moveTo>
                  <a:pt x="10372888" y="965261"/>
                </a:moveTo>
                <a:cubicBezTo>
                  <a:pt x="10378288" y="965261"/>
                  <a:pt x="10382673" y="969586"/>
                  <a:pt x="10382673" y="974988"/>
                </a:cubicBezTo>
                <a:cubicBezTo>
                  <a:pt x="10382673" y="980392"/>
                  <a:pt x="10378225" y="984776"/>
                  <a:pt x="10372888" y="984776"/>
                </a:cubicBezTo>
                <a:cubicBezTo>
                  <a:pt x="10367552" y="984776"/>
                  <a:pt x="10363168" y="980327"/>
                  <a:pt x="10363168" y="974988"/>
                </a:cubicBezTo>
                <a:cubicBezTo>
                  <a:pt x="10363168" y="969649"/>
                  <a:pt x="10367488" y="965261"/>
                  <a:pt x="10372888" y="965261"/>
                </a:cubicBezTo>
                <a:close/>
                <a:moveTo>
                  <a:pt x="10614116" y="965258"/>
                </a:moveTo>
                <a:cubicBezTo>
                  <a:pt x="10619516" y="965258"/>
                  <a:pt x="10623901" y="969583"/>
                  <a:pt x="10623901" y="974986"/>
                </a:cubicBezTo>
                <a:cubicBezTo>
                  <a:pt x="10623901" y="980389"/>
                  <a:pt x="10619454" y="984773"/>
                  <a:pt x="10614116" y="984773"/>
                </a:cubicBezTo>
                <a:cubicBezTo>
                  <a:pt x="10608780" y="984773"/>
                  <a:pt x="10604396" y="980324"/>
                  <a:pt x="10604396" y="974986"/>
                </a:cubicBezTo>
                <a:cubicBezTo>
                  <a:pt x="10604396" y="969646"/>
                  <a:pt x="10608716" y="965258"/>
                  <a:pt x="10614116" y="965258"/>
                </a:cubicBezTo>
                <a:close/>
                <a:moveTo>
                  <a:pt x="10855345" y="965255"/>
                </a:moveTo>
                <a:cubicBezTo>
                  <a:pt x="10860682" y="965255"/>
                  <a:pt x="10865065" y="969580"/>
                  <a:pt x="10865065" y="974983"/>
                </a:cubicBezTo>
                <a:cubicBezTo>
                  <a:pt x="10865065" y="980386"/>
                  <a:pt x="10860682" y="984771"/>
                  <a:pt x="10855345" y="984771"/>
                </a:cubicBezTo>
                <a:cubicBezTo>
                  <a:pt x="10850008" y="984771"/>
                  <a:pt x="10845625" y="980322"/>
                  <a:pt x="10845625" y="974983"/>
                </a:cubicBezTo>
                <a:cubicBezTo>
                  <a:pt x="10845625" y="969643"/>
                  <a:pt x="10849945" y="965255"/>
                  <a:pt x="10855345" y="965255"/>
                </a:cubicBezTo>
                <a:close/>
                <a:moveTo>
                  <a:pt x="11096574" y="965252"/>
                </a:moveTo>
                <a:cubicBezTo>
                  <a:pt x="11101910" y="965252"/>
                  <a:pt x="11106294" y="969578"/>
                  <a:pt x="11106294" y="974980"/>
                </a:cubicBezTo>
                <a:cubicBezTo>
                  <a:pt x="11106294" y="980383"/>
                  <a:pt x="11101974" y="984768"/>
                  <a:pt x="11096574" y="984768"/>
                </a:cubicBezTo>
                <a:cubicBezTo>
                  <a:pt x="11091174" y="984768"/>
                  <a:pt x="11086790" y="980319"/>
                  <a:pt x="11086790" y="974980"/>
                </a:cubicBezTo>
                <a:cubicBezTo>
                  <a:pt x="11086790" y="969641"/>
                  <a:pt x="11091174" y="965252"/>
                  <a:pt x="11096574" y="965252"/>
                </a:cubicBezTo>
                <a:close/>
                <a:moveTo>
                  <a:pt x="11337802" y="965250"/>
                </a:moveTo>
                <a:cubicBezTo>
                  <a:pt x="11343202" y="965250"/>
                  <a:pt x="11347587" y="969575"/>
                  <a:pt x="11347587" y="974977"/>
                </a:cubicBezTo>
                <a:cubicBezTo>
                  <a:pt x="11347587" y="980380"/>
                  <a:pt x="11343139" y="984765"/>
                  <a:pt x="11337802" y="984765"/>
                </a:cubicBezTo>
                <a:cubicBezTo>
                  <a:pt x="11332466" y="984765"/>
                  <a:pt x="11328082" y="980316"/>
                  <a:pt x="11328082" y="974977"/>
                </a:cubicBezTo>
                <a:cubicBezTo>
                  <a:pt x="11328082" y="969638"/>
                  <a:pt x="11332402" y="965250"/>
                  <a:pt x="11337802" y="965250"/>
                </a:cubicBezTo>
                <a:close/>
                <a:moveTo>
                  <a:pt x="11579030" y="965247"/>
                </a:moveTo>
                <a:cubicBezTo>
                  <a:pt x="11584430" y="965247"/>
                  <a:pt x="11588815" y="969572"/>
                  <a:pt x="11588815" y="974974"/>
                </a:cubicBezTo>
                <a:cubicBezTo>
                  <a:pt x="11588815" y="980377"/>
                  <a:pt x="11584367" y="984762"/>
                  <a:pt x="11579030" y="984762"/>
                </a:cubicBezTo>
                <a:cubicBezTo>
                  <a:pt x="11573694" y="984762"/>
                  <a:pt x="11569310" y="980313"/>
                  <a:pt x="11569310" y="974974"/>
                </a:cubicBezTo>
                <a:cubicBezTo>
                  <a:pt x="11569310" y="969635"/>
                  <a:pt x="11573630" y="965247"/>
                  <a:pt x="11579030" y="965247"/>
                </a:cubicBezTo>
                <a:close/>
                <a:moveTo>
                  <a:pt x="11820259" y="965244"/>
                </a:moveTo>
                <a:cubicBezTo>
                  <a:pt x="11825659" y="965244"/>
                  <a:pt x="11830043" y="969569"/>
                  <a:pt x="11830043" y="974971"/>
                </a:cubicBezTo>
                <a:cubicBezTo>
                  <a:pt x="11830043" y="980374"/>
                  <a:pt x="11825596" y="984759"/>
                  <a:pt x="11820259" y="984759"/>
                </a:cubicBezTo>
                <a:cubicBezTo>
                  <a:pt x="11814922" y="984759"/>
                  <a:pt x="11810539" y="980310"/>
                  <a:pt x="11810539" y="974971"/>
                </a:cubicBezTo>
                <a:cubicBezTo>
                  <a:pt x="11810539" y="969632"/>
                  <a:pt x="11814859" y="965244"/>
                  <a:pt x="11820259" y="965244"/>
                </a:cubicBezTo>
                <a:close/>
                <a:moveTo>
                  <a:pt x="9720" y="965241"/>
                </a:moveTo>
                <a:cubicBezTo>
                  <a:pt x="15120" y="965241"/>
                  <a:pt x="19504" y="969566"/>
                  <a:pt x="19504" y="974968"/>
                </a:cubicBezTo>
                <a:cubicBezTo>
                  <a:pt x="19504" y="980371"/>
                  <a:pt x="15057" y="984756"/>
                  <a:pt x="9720" y="984756"/>
                </a:cubicBezTo>
                <a:cubicBezTo>
                  <a:pt x="4384" y="984756"/>
                  <a:pt x="1" y="980307"/>
                  <a:pt x="1" y="974968"/>
                </a:cubicBezTo>
                <a:cubicBezTo>
                  <a:pt x="1" y="969629"/>
                  <a:pt x="4320" y="965241"/>
                  <a:pt x="9720" y="965241"/>
                </a:cubicBezTo>
                <a:close/>
                <a:moveTo>
                  <a:pt x="251004" y="965238"/>
                </a:moveTo>
                <a:cubicBezTo>
                  <a:pt x="256404" y="965238"/>
                  <a:pt x="260788" y="969563"/>
                  <a:pt x="260788" y="974965"/>
                </a:cubicBezTo>
                <a:cubicBezTo>
                  <a:pt x="260788" y="980368"/>
                  <a:pt x="256341" y="984753"/>
                  <a:pt x="251004" y="984753"/>
                </a:cubicBezTo>
                <a:cubicBezTo>
                  <a:pt x="245668" y="984753"/>
                  <a:pt x="241284" y="980304"/>
                  <a:pt x="241284" y="974965"/>
                </a:cubicBezTo>
                <a:cubicBezTo>
                  <a:pt x="241284" y="969626"/>
                  <a:pt x="245604" y="965238"/>
                  <a:pt x="251004" y="965238"/>
                </a:cubicBezTo>
                <a:close/>
                <a:moveTo>
                  <a:pt x="492223" y="965235"/>
                </a:moveTo>
                <a:cubicBezTo>
                  <a:pt x="497559" y="965235"/>
                  <a:pt x="501943" y="969560"/>
                  <a:pt x="501943" y="974962"/>
                </a:cubicBezTo>
                <a:cubicBezTo>
                  <a:pt x="501943" y="980366"/>
                  <a:pt x="497623" y="984750"/>
                  <a:pt x="492223" y="984750"/>
                </a:cubicBezTo>
                <a:cubicBezTo>
                  <a:pt x="486823" y="984750"/>
                  <a:pt x="482439" y="980301"/>
                  <a:pt x="482439" y="974962"/>
                </a:cubicBezTo>
                <a:cubicBezTo>
                  <a:pt x="482439" y="969623"/>
                  <a:pt x="486823" y="965235"/>
                  <a:pt x="492223" y="965235"/>
                </a:cubicBezTo>
                <a:close/>
                <a:moveTo>
                  <a:pt x="733444" y="965233"/>
                </a:moveTo>
                <a:cubicBezTo>
                  <a:pt x="738780" y="965233"/>
                  <a:pt x="743164" y="969558"/>
                  <a:pt x="743164" y="974960"/>
                </a:cubicBezTo>
                <a:cubicBezTo>
                  <a:pt x="743164" y="980363"/>
                  <a:pt x="738844" y="984747"/>
                  <a:pt x="733444" y="984747"/>
                </a:cubicBezTo>
                <a:cubicBezTo>
                  <a:pt x="728044" y="984747"/>
                  <a:pt x="723660" y="980298"/>
                  <a:pt x="723660" y="974960"/>
                </a:cubicBezTo>
                <a:cubicBezTo>
                  <a:pt x="723660" y="969620"/>
                  <a:pt x="728044" y="965233"/>
                  <a:pt x="733444" y="965233"/>
                </a:cubicBezTo>
                <a:close/>
                <a:moveTo>
                  <a:pt x="974664" y="965230"/>
                </a:moveTo>
                <a:cubicBezTo>
                  <a:pt x="980064" y="965230"/>
                  <a:pt x="984448" y="969555"/>
                  <a:pt x="984448" y="974957"/>
                </a:cubicBezTo>
                <a:cubicBezTo>
                  <a:pt x="984448" y="980360"/>
                  <a:pt x="980001" y="984745"/>
                  <a:pt x="974664" y="984745"/>
                </a:cubicBezTo>
                <a:cubicBezTo>
                  <a:pt x="969328" y="984745"/>
                  <a:pt x="964944" y="980296"/>
                  <a:pt x="964944" y="974957"/>
                </a:cubicBezTo>
                <a:cubicBezTo>
                  <a:pt x="964944" y="969617"/>
                  <a:pt x="969264" y="965230"/>
                  <a:pt x="974664" y="965230"/>
                </a:cubicBezTo>
                <a:close/>
                <a:moveTo>
                  <a:pt x="1215884" y="965227"/>
                </a:moveTo>
                <a:cubicBezTo>
                  <a:pt x="1221284" y="965227"/>
                  <a:pt x="1225668" y="969552"/>
                  <a:pt x="1225668" y="974954"/>
                </a:cubicBezTo>
                <a:cubicBezTo>
                  <a:pt x="1225668" y="980357"/>
                  <a:pt x="1221221" y="984742"/>
                  <a:pt x="1215884" y="984742"/>
                </a:cubicBezTo>
                <a:cubicBezTo>
                  <a:pt x="1210548" y="984742"/>
                  <a:pt x="1206164" y="980293"/>
                  <a:pt x="1206164" y="974954"/>
                </a:cubicBezTo>
                <a:cubicBezTo>
                  <a:pt x="1206164" y="969615"/>
                  <a:pt x="1210484" y="965227"/>
                  <a:pt x="1215884" y="965227"/>
                </a:cubicBezTo>
                <a:close/>
                <a:moveTo>
                  <a:pt x="1457105" y="965224"/>
                </a:moveTo>
                <a:cubicBezTo>
                  <a:pt x="1462442" y="965224"/>
                  <a:pt x="1466825" y="969549"/>
                  <a:pt x="1466825" y="974951"/>
                </a:cubicBezTo>
                <a:cubicBezTo>
                  <a:pt x="1466825" y="980354"/>
                  <a:pt x="1462505" y="984739"/>
                  <a:pt x="1457105" y="984739"/>
                </a:cubicBezTo>
                <a:cubicBezTo>
                  <a:pt x="1451706" y="984739"/>
                  <a:pt x="1447322" y="980290"/>
                  <a:pt x="1447322" y="974951"/>
                </a:cubicBezTo>
                <a:cubicBezTo>
                  <a:pt x="1447322" y="969612"/>
                  <a:pt x="1451706" y="965224"/>
                  <a:pt x="1457105" y="965224"/>
                </a:cubicBezTo>
                <a:close/>
                <a:moveTo>
                  <a:pt x="1698330" y="965221"/>
                </a:moveTo>
                <a:cubicBezTo>
                  <a:pt x="1703732" y="965221"/>
                  <a:pt x="1708116" y="969546"/>
                  <a:pt x="1708116" y="974948"/>
                </a:cubicBezTo>
                <a:cubicBezTo>
                  <a:pt x="1708116" y="980351"/>
                  <a:pt x="1703732" y="984736"/>
                  <a:pt x="1698330" y="984736"/>
                </a:cubicBezTo>
                <a:cubicBezTo>
                  <a:pt x="1692929" y="984736"/>
                  <a:pt x="1688545" y="980287"/>
                  <a:pt x="1688545" y="974948"/>
                </a:cubicBezTo>
                <a:cubicBezTo>
                  <a:pt x="1688545" y="969609"/>
                  <a:pt x="1692929" y="965221"/>
                  <a:pt x="1698330" y="965221"/>
                </a:cubicBezTo>
                <a:close/>
                <a:moveTo>
                  <a:pt x="1939580" y="965219"/>
                </a:moveTo>
                <a:cubicBezTo>
                  <a:pt x="1944978" y="965219"/>
                  <a:pt x="1949363" y="969543"/>
                  <a:pt x="1949363" y="974945"/>
                </a:cubicBezTo>
                <a:cubicBezTo>
                  <a:pt x="1949363" y="980348"/>
                  <a:pt x="1944916" y="984733"/>
                  <a:pt x="1939580" y="984733"/>
                </a:cubicBezTo>
                <a:cubicBezTo>
                  <a:pt x="1934244" y="984733"/>
                  <a:pt x="1929859" y="980284"/>
                  <a:pt x="1929859" y="974945"/>
                </a:cubicBezTo>
                <a:cubicBezTo>
                  <a:pt x="1929859" y="969606"/>
                  <a:pt x="1934181" y="965219"/>
                  <a:pt x="1939580" y="965219"/>
                </a:cubicBezTo>
                <a:close/>
                <a:moveTo>
                  <a:pt x="2180788" y="965216"/>
                </a:moveTo>
                <a:cubicBezTo>
                  <a:pt x="2186189" y="965216"/>
                  <a:pt x="2190577" y="969540"/>
                  <a:pt x="2190577" y="974942"/>
                </a:cubicBezTo>
                <a:cubicBezTo>
                  <a:pt x="2190577" y="980345"/>
                  <a:pt x="2186136" y="984730"/>
                  <a:pt x="2180788" y="984730"/>
                </a:cubicBezTo>
                <a:cubicBezTo>
                  <a:pt x="2175475" y="984730"/>
                  <a:pt x="2171083" y="980281"/>
                  <a:pt x="2171083" y="974942"/>
                </a:cubicBezTo>
                <a:cubicBezTo>
                  <a:pt x="2171083" y="969603"/>
                  <a:pt x="2175412" y="965216"/>
                  <a:pt x="2180788" y="965216"/>
                </a:cubicBezTo>
                <a:close/>
                <a:moveTo>
                  <a:pt x="2422035" y="965213"/>
                </a:moveTo>
                <a:cubicBezTo>
                  <a:pt x="2427370" y="965213"/>
                  <a:pt x="2431752" y="969538"/>
                  <a:pt x="2431752" y="974940"/>
                </a:cubicBezTo>
                <a:cubicBezTo>
                  <a:pt x="2431752" y="980342"/>
                  <a:pt x="2427433" y="984727"/>
                  <a:pt x="2422035" y="984727"/>
                </a:cubicBezTo>
                <a:cubicBezTo>
                  <a:pt x="2416638" y="984727"/>
                  <a:pt x="2412255" y="980278"/>
                  <a:pt x="2412255" y="974940"/>
                </a:cubicBezTo>
                <a:cubicBezTo>
                  <a:pt x="2412255" y="969600"/>
                  <a:pt x="2416638" y="965213"/>
                  <a:pt x="2422035" y="965213"/>
                </a:cubicBezTo>
                <a:close/>
                <a:moveTo>
                  <a:pt x="2663272" y="965210"/>
                </a:moveTo>
                <a:cubicBezTo>
                  <a:pt x="2668609" y="965210"/>
                  <a:pt x="2672996" y="969535"/>
                  <a:pt x="2672996" y="974937"/>
                </a:cubicBezTo>
                <a:cubicBezTo>
                  <a:pt x="2672996" y="980339"/>
                  <a:pt x="2668674" y="984724"/>
                  <a:pt x="2663272" y="984724"/>
                </a:cubicBezTo>
                <a:cubicBezTo>
                  <a:pt x="2657874" y="984724"/>
                  <a:pt x="2653490" y="980275"/>
                  <a:pt x="2653490" y="974937"/>
                </a:cubicBezTo>
                <a:cubicBezTo>
                  <a:pt x="2653490" y="969597"/>
                  <a:pt x="2657874" y="965210"/>
                  <a:pt x="2663272" y="965210"/>
                </a:cubicBezTo>
                <a:close/>
                <a:moveTo>
                  <a:pt x="2904570" y="965208"/>
                </a:moveTo>
                <a:cubicBezTo>
                  <a:pt x="2909970" y="965208"/>
                  <a:pt x="2914353" y="969532"/>
                  <a:pt x="2914353" y="974934"/>
                </a:cubicBezTo>
                <a:cubicBezTo>
                  <a:pt x="2914353" y="980337"/>
                  <a:pt x="2909970" y="984721"/>
                  <a:pt x="2904570" y="984721"/>
                </a:cubicBezTo>
                <a:cubicBezTo>
                  <a:pt x="2899172" y="984721"/>
                  <a:pt x="2894789" y="980272"/>
                  <a:pt x="2894789" y="974934"/>
                </a:cubicBezTo>
                <a:cubicBezTo>
                  <a:pt x="2894789" y="969595"/>
                  <a:pt x="2899172" y="965208"/>
                  <a:pt x="2904570" y="965208"/>
                </a:cubicBezTo>
                <a:close/>
                <a:moveTo>
                  <a:pt x="3145749" y="965205"/>
                </a:moveTo>
                <a:cubicBezTo>
                  <a:pt x="3151148" y="965205"/>
                  <a:pt x="3155531" y="969529"/>
                  <a:pt x="3155531" y="974931"/>
                </a:cubicBezTo>
                <a:cubicBezTo>
                  <a:pt x="3155531" y="980334"/>
                  <a:pt x="3151085" y="984719"/>
                  <a:pt x="3145749" y="984719"/>
                </a:cubicBezTo>
                <a:cubicBezTo>
                  <a:pt x="3140414" y="984719"/>
                  <a:pt x="3136031" y="980270"/>
                  <a:pt x="3136031" y="974931"/>
                </a:cubicBezTo>
                <a:cubicBezTo>
                  <a:pt x="3136031" y="969592"/>
                  <a:pt x="3140350" y="965205"/>
                  <a:pt x="3145749" y="965205"/>
                </a:cubicBezTo>
                <a:close/>
                <a:moveTo>
                  <a:pt x="3386957" y="965202"/>
                </a:moveTo>
                <a:cubicBezTo>
                  <a:pt x="3392358" y="965202"/>
                  <a:pt x="3396743" y="969526"/>
                  <a:pt x="3396743" y="974928"/>
                </a:cubicBezTo>
                <a:cubicBezTo>
                  <a:pt x="3396743" y="980331"/>
                  <a:pt x="3392294" y="984716"/>
                  <a:pt x="3386957" y="984716"/>
                </a:cubicBezTo>
                <a:cubicBezTo>
                  <a:pt x="3381620" y="984716"/>
                  <a:pt x="3377235" y="980267"/>
                  <a:pt x="3377235" y="974928"/>
                </a:cubicBezTo>
                <a:cubicBezTo>
                  <a:pt x="3377235" y="969589"/>
                  <a:pt x="3381555" y="965202"/>
                  <a:pt x="3386957" y="965202"/>
                </a:cubicBezTo>
                <a:close/>
                <a:moveTo>
                  <a:pt x="3628211" y="965199"/>
                </a:moveTo>
                <a:cubicBezTo>
                  <a:pt x="3633528" y="965199"/>
                  <a:pt x="3637930" y="969523"/>
                  <a:pt x="3637930" y="974925"/>
                </a:cubicBezTo>
                <a:cubicBezTo>
                  <a:pt x="3637930" y="980328"/>
                  <a:pt x="3633592" y="984713"/>
                  <a:pt x="3628211" y="984713"/>
                </a:cubicBezTo>
                <a:cubicBezTo>
                  <a:pt x="3622813" y="984713"/>
                  <a:pt x="3618429" y="980264"/>
                  <a:pt x="3618429" y="974925"/>
                </a:cubicBezTo>
                <a:cubicBezTo>
                  <a:pt x="3618429" y="969586"/>
                  <a:pt x="3622813" y="965199"/>
                  <a:pt x="3628211" y="965199"/>
                </a:cubicBezTo>
                <a:close/>
                <a:moveTo>
                  <a:pt x="3869430" y="965197"/>
                </a:moveTo>
                <a:cubicBezTo>
                  <a:pt x="3874761" y="965197"/>
                  <a:pt x="3879147" y="969520"/>
                  <a:pt x="3879147" y="974923"/>
                </a:cubicBezTo>
                <a:cubicBezTo>
                  <a:pt x="3879147" y="980325"/>
                  <a:pt x="3874826" y="984710"/>
                  <a:pt x="3869430" y="984710"/>
                </a:cubicBezTo>
                <a:cubicBezTo>
                  <a:pt x="3864029" y="984710"/>
                  <a:pt x="3859645" y="980261"/>
                  <a:pt x="3859645" y="974923"/>
                </a:cubicBezTo>
                <a:cubicBezTo>
                  <a:pt x="3859645" y="969583"/>
                  <a:pt x="3864029" y="965197"/>
                  <a:pt x="3869430" y="965197"/>
                </a:cubicBezTo>
                <a:close/>
                <a:moveTo>
                  <a:pt x="4110581" y="965194"/>
                </a:moveTo>
                <a:cubicBezTo>
                  <a:pt x="4115984" y="965194"/>
                  <a:pt x="4120362" y="969518"/>
                  <a:pt x="4120362" y="974920"/>
                </a:cubicBezTo>
                <a:cubicBezTo>
                  <a:pt x="4120362" y="980322"/>
                  <a:pt x="4115984" y="984707"/>
                  <a:pt x="4110581" y="984707"/>
                </a:cubicBezTo>
                <a:cubicBezTo>
                  <a:pt x="4105180" y="984707"/>
                  <a:pt x="4100797" y="980258"/>
                  <a:pt x="4100797" y="974920"/>
                </a:cubicBezTo>
                <a:cubicBezTo>
                  <a:pt x="4100797" y="969580"/>
                  <a:pt x="4105180" y="965194"/>
                  <a:pt x="4110581" y="965194"/>
                </a:cubicBezTo>
                <a:close/>
                <a:moveTo>
                  <a:pt x="4351806" y="965191"/>
                </a:moveTo>
                <a:cubicBezTo>
                  <a:pt x="4357195" y="965191"/>
                  <a:pt x="4361580" y="969515"/>
                  <a:pt x="4361580" y="974917"/>
                </a:cubicBezTo>
                <a:cubicBezTo>
                  <a:pt x="4361580" y="980319"/>
                  <a:pt x="4357195" y="984704"/>
                  <a:pt x="4351806" y="984704"/>
                </a:cubicBezTo>
                <a:cubicBezTo>
                  <a:pt x="4346397" y="984704"/>
                  <a:pt x="4342006" y="980255"/>
                  <a:pt x="4342006" y="974917"/>
                </a:cubicBezTo>
                <a:cubicBezTo>
                  <a:pt x="4342006" y="969578"/>
                  <a:pt x="4346397" y="965191"/>
                  <a:pt x="4351806" y="965191"/>
                </a:cubicBezTo>
                <a:close/>
                <a:moveTo>
                  <a:pt x="4593017" y="965189"/>
                </a:moveTo>
                <a:cubicBezTo>
                  <a:pt x="4598413" y="965189"/>
                  <a:pt x="4602795" y="969512"/>
                  <a:pt x="4602795" y="974914"/>
                </a:cubicBezTo>
                <a:cubicBezTo>
                  <a:pt x="4602795" y="980316"/>
                  <a:pt x="4598350" y="984701"/>
                  <a:pt x="4593017" y="984701"/>
                </a:cubicBezTo>
                <a:cubicBezTo>
                  <a:pt x="4587686" y="984701"/>
                  <a:pt x="4583304" y="980252"/>
                  <a:pt x="4583304" y="974914"/>
                </a:cubicBezTo>
                <a:cubicBezTo>
                  <a:pt x="4583304" y="969575"/>
                  <a:pt x="4587622" y="965189"/>
                  <a:pt x="4593017" y="965189"/>
                </a:cubicBezTo>
                <a:close/>
                <a:moveTo>
                  <a:pt x="4834252" y="965186"/>
                </a:moveTo>
                <a:cubicBezTo>
                  <a:pt x="4839658" y="965186"/>
                  <a:pt x="4844038" y="969509"/>
                  <a:pt x="4844038" y="974911"/>
                </a:cubicBezTo>
                <a:cubicBezTo>
                  <a:pt x="4844038" y="980313"/>
                  <a:pt x="4839595" y="984698"/>
                  <a:pt x="4834252" y="984698"/>
                </a:cubicBezTo>
                <a:cubicBezTo>
                  <a:pt x="4828915" y="984698"/>
                  <a:pt x="4824532" y="980249"/>
                  <a:pt x="4824532" y="974911"/>
                </a:cubicBezTo>
                <a:cubicBezTo>
                  <a:pt x="4824532" y="969572"/>
                  <a:pt x="4828851" y="965186"/>
                  <a:pt x="4834252" y="965186"/>
                </a:cubicBezTo>
                <a:close/>
                <a:moveTo>
                  <a:pt x="5075485" y="965183"/>
                </a:moveTo>
                <a:cubicBezTo>
                  <a:pt x="5080819" y="965183"/>
                  <a:pt x="5085201" y="969506"/>
                  <a:pt x="5085201" y="974908"/>
                </a:cubicBezTo>
                <a:cubicBezTo>
                  <a:pt x="5085201" y="980311"/>
                  <a:pt x="5080883" y="984695"/>
                  <a:pt x="5075485" y="984695"/>
                </a:cubicBezTo>
                <a:cubicBezTo>
                  <a:pt x="5070086" y="984695"/>
                  <a:pt x="5065704" y="980246"/>
                  <a:pt x="5065704" y="974908"/>
                </a:cubicBezTo>
                <a:cubicBezTo>
                  <a:pt x="5065704" y="969569"/>
                  <a:pt x="5070086" y="965183"/>
                  <a:pt x="5075485" y="965183"/>
                </a:cubicBezTo>
                <a:close/>
                <a:moveTo>
                  <a:pt x="5316710" y="965180"/>
                </a:moveTo>
                <a:cubicBezTo>
                  <a:pt x="5322044" y="965180"/>
                  <a:pt x="5326429" y="969503"/>
                  <a:pt x="5326429" y="974905"/>
                </a:cubicBezTo>
                <a:cubicBezTo>
                  <a:pt x="5326429" y="980308"/>
                  <a:pt x="5322105" y="984693"/>
                  <a:pt x="5316710" y="984693"/>
                </a:cubicBezTo>
                <a:cubicBezTo>
                  <a:pt x="5311314" y="984693"/>
                  <a:pt x="5306924" y="980244"/>
                  <a:pt x="5306924" y="974905"/>
                </a:cubicBezTo>
                <a:cubicBezTo>
                  <a:pt x="5306924" y="969566"/>
                  <a:pt x="5311314" y="965180"/>
                  <a:pt x="5316710" y="965180"/>
                </a:cubicBezTo>
                <a:close/>
                <a:moveTo>
                  <a:pt x="5557991" y="965177"/>
                </a:moveTo>
                <a:cubicBezTo>
                  <a:pt x="5563391" y="965177"/>
                  <a:pt x="5567774" y="969500"/>
                  <a:pt x="5567774" y="974902"/>
                </a:cubicBezTo>
                <a:cubicBezTo>
                  <a:pt x="5567774" y="980305"/>
                  <a:pt x="5563391" y="984690"/>
                  <a:pt x="5557991" y="984690"/>
                </a:cubicBezTo>
                <a:cubicBezTo>
                  <a:pt x="5552591" y="984690"/>
                  <a:pt x="5548208" y="980241"/>
                  <a:pt x="5548208" y="974902"/>
                </a:cubicBezTo>
                <a:cubicBezTo>
                  <a:pt x="5548208" y="969563"/>
                  <a:pt x="5552591" y="965177"/>
                  <a:pt x="5557991" y="965177"/>
                </a:cubicBezTo>
                <a:close/>
                <a:moveTo>
                  <a:pt x="5799205" y="965174"/>
                </a:moveTo>
                <a:cubicBezTo>
                  <a:pt x="5804606" y="965174"/>
                  <a:pt x="5808989" y="969497"/>
                  <a:pt x="5808989" y="974899"/>
                </a:cubicBezTo>
                <a:cubicBezTo>
                  <a:pt x="5808989" y="980302"/>
                  <a:pt x="5804542" y="984687"/>
                  <a:pt x="5799205" y="984687"/>
                </a:cubicBezTo>
                <a:cubicBezTo>
                  <a:pt x="5793870" y="984687"/>
                  <a:pt x="5789486" y="980238"/>
                  <a:pt x="5789486" y="974899"/>
                </a:cubicBezTo>
                <a:cubicBezTo>
                  <a:pt x="5789486" y="969560"/>
                  <a:pt x="5793806" y="965174"/>
                  <a:pt x="5799205" y="965174"/>
                </a:cubicBezTo>
                <a:close/>
                <a:moveTo>
                  <a:pt x="6040432" y="965172"/>
                </a:moveTo>
                <a:cubicBezTo>
                  <a:pt x="6045832" y="965172"/>
                  <a:pt x="6050216" y="969494"/>
                  <a:pt x="6050216" y="974897"/>
                </a:cubicBezTo>
                <a:cubicBezTo>
                  <a:pt x="6050216" y="980299"/>
                  <a:pt x="6045769" y="984684"/>
                  <a:pt x="6040432" y="984684"/>
                </a:cubicBezTo>
                <a:cubicBezTo>
                  <a:pt x="6035095" y="984684"/>
                  <a:pt x="6030712" y="980235"/>
                  <a:pt x="6030712" y="974897"/>
                </a:cubicBezTo>
                <a:cubicBezTo>
                  <a:pt x="6030712" y="969558"/>
                  <a:pt x="6035032" y="965172"/>
                  <a:pt x="6040432" y="965172"/>
                </a:cubicBezTo>
                <a:close/>
                <a:moveTo>
                  <a:pt x="6281661" y="965169"/>
                </a:moveTo>
                <a:cubicBezTo>
                  <a:pt x="6286997" y="965169"/>
                  <a:pt x="6291381" y="969492"/>
                  <a:pt x="6291381" y="974894"/>
                </a:cubicBezTo>
                <a:cubicBezTo>
                  <a:pt x="6291381" y="980296"/>
                  <a:pt x="6287061" y="984681"/>
                  <a:pt x="6281661" y="984681"/>
                </a:cubicBezTo>
                <a:cubicBezTo>
                  <a:pt x="6276261" y="984681"/>
                  <a:pt x="6271877" y="980232"/>
                  <a:pt x="6271877" y="974894"/>
                </a:cubicBezTo>
                <a:cubicBezTo>
                  <a:pt x="6271877" y="969555"/>
                  <a:pt x="6276261" y="965169"/>
                  <a:pt x="6281661" y="965169"/>
                </a:cubicBezTo>
                <a:close/>
                <a:moveTo>
                  <a:pt x="6522889" y="965166"/>
                </a:moveTo>
                <a:cubicBezTo>
                  <a:pt x="6528225" y="965166"/>
                  <a:pt x="6532610" y="969489"/>
                  <a:pt x="6532610" y="974891"/>
                </a:cubicBezTo>
                <a:cubicBezTo>
                  <a:pt x="6532610" y="980293"/>
                  <a:pt x="6528289" y="984678"/>
                  <a:pt x="6522889" y="984678"/>
                </a:cubicBezTo>
                <a:cubicBezTo>
                  <a:pt x="6517489" y="984678"/>
                  <a:pt x="6513105" y="980229"/>
                  <a:pt x="6513105" y="974891"/>
                </a:cubicBezTo>
                <a:cubicBezTo>
                  <a:pt x="6513105" y="969552"/>
                  <a:pt x="6517489" y="965166"/>
                  <a:pt x="6522889" y="965166"/>
                </a:cubicBezTo>
                <a:close/>
                <a:moveTo>
                  <a:pt x="6764118" y="965163"/>
                </a:moveTo>
                <a:cubicBezTo>
                  <a:pt x="6769518" y="965163"/>
                  <a:pt x="6773902" y="969486"/>
                  <a:pt x="6773902" y="974888"/>
                </a:cubicBezTo>
                <a:cubicBezTo>
                  <a:pt x="6773902" y="980290"/>
                  <a:pt x="6769518" y="984675"/>
                  <a:pt x="6764118" y="984675"/>
                </a:cubicBezTo>
                <a:cubicBezTo>
                  <a:pt x="6758718" y="984675"/>
                  <a:pt x="6754335" y="980226"/>
                  <a:pt x="6754335" y="974888"/>
                </a:cubicBezTo>
                <a:cubicBezTo>
                  <a:pt x="6754335" y="969549"/>
                  <a:pt x="6758718" y="965163"/>
                  <a:pt x="6764118" y="965163"/>
                </a:cubicBezTo>
                <a:close/>
                <a:moveTo>
                  <a:pt x="7005346" y="965161"/>
                </a:moveTo>
                <a:cubicBezTo>
                  <a:pt x="7010746" y="965161"/>
                  <a:pt x="7015130" y="969483"/>
                  <a:pt x="7015130" y="974885"/>
                </a:cubicBezTo>
                <a:cubicBezTo>
                  <a:pt x="7015130" y="980287"/>
                  <a:pt x="7010683" y="984672"/>
                  <a:pt x="7005346" y="984672"/>
                </a:cubicBezTo>
                <a:cubicBezTo>
                  <a:pt x="7000009" y="984672"/>
                  <a:pt x="6995626" y="980223"/>
                  <a:pt x="6995626" y="974885"/>
                </a:cubicBezTo>
                <a:cubicBezTo>
                  <a:pt x="6995626" y="969546"/>
                  <a:pt x="6999946" y="965161"/>
                  <a:pt x="7005346" y="965161"/>
                </a:cubicBezTo>
                <a:close/>
                <a:moveTo>
                  <a:pt x="7246575" y="965158"/>
                </a:moveTo>
                <a:cubicBezTo>
                  <a:pt x="7251975" y="965158"/>
                  <a:pt x="7256359" y="969480"/>
                  <a:pt x="7256359" y="974882"/>
                </a:cubicBezTo>
                <a:cubicBezTo>
                  <a:pt x="7256359" y="980285"/>
                  <a:pt x="7251912" y="984669"/>
                  <a:pt x="7246575" y="984669"/>
                </a:cubicBezTo>
                <a:cubicBezTo>
                  <a:pt x="7241238" y="984669"/>
                  <a:pt x="7236855" y="980220"/>
                  <a:pt x="7236855" y="974882"/>
                </a:cubicBezTo>
                <a:cubicBezTo>
                  <a:pt x="7236855" y="969543"/>
                  <a:pt x="7241175" y="965158"/>
                  <a:pt x="7246575" y="965158"/>
                </a:cubicBezTo>
                <a:close/>
                <a:moveTo>
                  <a:pt x="7487803" y="965155"/>
                </a:moveTo>
                <a:cubicBezTo>
                  <a:pt x="7493139" y="965155"/>
                  <a:pt x="7497524" y="969477"/>
                  <a:pt x="7497524" y="974879"/>
                </a:cubicBezTo>
                <a:cubicBezTo>
                  <a:pt x="7497524" y="980282"/>
                  <a:pt x="7493203" y="984666"/>
                  <a:pt x="7487803" y="984666"/>
                </a:cubicBezTo>
                <a:cubicBezTo>
                  <a:pt x="7482403" y="984666"/>
                  <a:pt x="7478019" y="980217"/>
                  <a:pt x="7478019" y="974879"/>
                </a:cubicBezTo>
                <a:cubicBezTo>
                  <a:pt x="7478019" y="969540"/>
                  <a:pt x="7482403" y="965155"/>
                  <a:pt x="7487803" y="965155"/>
                </a:cubicBezTo>
                <a:close/>
                <a:moveTo>
                  <a:pt x="7729032" y="965152"/>
                </a:moveTo>
                <a:cubicBezTo>
                  <a:pt x="7734369" y="965152"/>
                  <a:pt x="7738753" y="969475"/>
                  <a:pt x="7738753" y="974877"/>
                </a:cubicBezTo>
                <a:cubicBezTo>
                  <a:pt x="7738753" y="980279"/>
                  <a:pt x="7734432" y="984664"/>
                  <a:pt x="7729032" y="984664"/>
                </a:cubicBezTo>
                <a:cubicBezTo>
                  <a:pt x="7723632" y="984664"/>
                  <a:pt x="7719249" y="980215"/>
                  <a:pt x="7719249" y="974877"/>
                </a:cubicBezTo>
                <a:cubicBezTo>
                  <a:pt x="7719249" y="969538"/>
                  <a:pt x="7723632" y="965152"/>
                  <a:pt x="7729032" y="965152"/>
                </a:cubicBezTo>
                <a:close/>
                <a:moveTo>
                  <a:pt x="7970260" y="965150"/>
                </a:moveTo>
                <a:cubicBezTo>
                  <a:pt x="7975661" y="965150"/>
                  <a:pt x="7980044" y="969472"/>
                  <a:pt x="7980044" y="974874"/>
                </a:cubicBezTo>
                <a:cubicBezTo>
                  <a:pt x="7980044" y="980276"/>
                  <a:pt x="7975661" y="984661"/>
                  <a:pt x="7970260" y="984661"/>
                </a:cubicBezTo>
                <a:cubicBezTo>
                  <a:pt x="7964860" y="984661"/>
                  <a:pt x="7960477" y="980212"/>
                  <a:pt x="7960477" y="974874"/>
                </a:cubicBezTo>
                <a:cubicBezTo>
                  <a:pt x="7960477" y="969535"/>
                  <a:pt x="7964860" y="965150"/>
                  <a:pt x="7970260" y="965150"/>
                </a:cubicBezTo>
                <a:close/>
                <a:moveTo>
                  <a:pt x="8211553" y="965147"/>
                </a:moveTo>
                <a:cubicBezTo>
                  <a:pt x="8216889" y="965147"/>
                  <a:pt x="8221273" y="969469"/>
                  <a:pt x="8221273" y="974871"/>
                </a:cubicBezTo>
                <a:cubicBezTo>
                  <a:pt x="8221273" y="980273"/>
                  <a:pt x="8216953" y="984658"/>
                  <a:pt x="8211553" y="984658"/>
                </a:cubicBezTo>
                <a:cubicBezTo>
                  <a:pt x="8206152" y="984658"/>
                  <a:pt x="8201769" y="980209"/>
                  <a:pt x="8201769" y="974871"/>
                </a:cubicBezTo>
                <a:cubicBezTo>
                  <a:pt x="8201769" y="969532"/>
                  <a:pt x="8206152" y="965147"/>
                  <a:pt x="8211553" y="965147"/>
                </a:cubicBezTo>
                <a:close/>
                <a:moveTo>
                  <a:pt x="8452781" y="965144"/>
                </a:moveTo>
                <a:cubicBezTo>
                  <a:pt x="8458181" y="965144"/>
                  <a:pt x="8462566" y="969466"/>
                  <a:pt x="8462566" y="974868"/>
                </a:cubicBezTo>
                <a:cubicBezTo>
                  <a:pt x="8462566" y="980270"/>
                  <a:pt x="8458118" y="984655"/>
                  <a:pt x="8452781" y="984655"/>
                </a:cubicBezTo>
                <a:cubicBezTo>
                  <a:pt x="8447445" y="984655"/>
                  <a:pt x="8443061" y="980206"/>
                  <a:pt x="8443061" y="974868"/>
                </a:cubicBezTo>
                <a:cubicBezTo>
                  <a:pt x="8443061" y="969529"/>
                  <a:pt x="8447381" y="965144"/>
                  <a:pt x="8452781" y="965144"/>
                </a:cubicBezTo>
                <a:close/>
                <a:moveTo>
                  <a:pt x="8694009" y="965141"/>
                </a:moveTo>
                <a:cubicBezTo>
                  <a:pt x="8699346" y="965141"/>
                  <a:pt x="8703730" y="969463"/>
                  <a:pt x="8703730" y="974865"/>
                </a:cubicBezTo>
                <a:cubicBezTo>
                  <a:pt x="8703730" y="980267"/>
                  <a:pt x="8699346" y="984652"/>
                  <a:pt x="8694009" y="984652"/>
                </a:cubicBezTo>
                <a:cubicBezTo>
                  <a:pt x="8688673" y="984652"/>
                  <a:pt x="8684289" y="980203"/>
                  <a:pt x="8684289" y="974865"/>
                </a:cubicBezTo>
                <a:cubicBezTo>
                  <a:pt x="8684289" y="969526"/>
                  <a:pt x="8688609" y="965141"/>
                  <a:pt x="8694009" y="965141"/>
                </a:cubicBezTo>
                <a:close/>
                <a:moveTo>
                  <a:pt x="8935237" y="965138"/>
                </a:moveTo>
                <a:cubicBezTo>
                  <a:pt x="8940574" y="965138"/>
                  <a:pt x="8944958" y="969460"/>
                  <a:pt x="8944958" y="974862"/>
                </a:cubicBezTo>
                <a:cubicBezTo>
                  <a:pt x="8944958" y="980264"/>
                  <a:pt x="8940638" y="984649"/>
                  <a:pt x="8935237" y="984649"/>
                </a:cubicBezTo>
                <a:cubicBezTo>
                  <a:pt x="8929837" y="984649"/>
                  <a:pt x="8925454" y="980200"/>
                  <a:pt x="8925454" y="974862"/>
                </a:cubicBezTo>
                <a:cubicBezTo>
                  <a:pt x="8925454" y="969523"/>
                  <a:pt x="8929837" y="965138"/>
                  <a:pt x="8935237" y="965138"/>
                </a:cubicBezTo>
                <a:close/>
                <a:moveTo>
                  <a:pt x="9176467" y="965135"/>
                </a:moveTo>
                <a:cubicBezTo>
                  <a:pt x="9181803" y="965135"/>
                  <a:pt x="9186187" y="969457"/>
                  <a:pt x="9186187" y="974859"/>
                </a:cubicBezTo>
                <a:cubicBezTo>
                  <a:pt x="9186187" y="980261"/>
                  <a:pt x="9181867" y="984646"/>
                  <a:pt x="9176467" y="984646"/>
                </a:cubicBezTo>
                <a:cubicBezTo>
                  <a:pt x="9171066" y="984646"/>
                  <a:pt x="9166683" y="980197"/>
                  <a:pt x="9166683" y="974859"/>
                </a:cubicBezTo>
                <a:cubicBezTo>
                  <a:pt x="9166683" y="969520"/>
                  <a:pt x="9171066" y="965135"/>
                  <a:pt x="9176467" y="965135"/>
                </a:cubicBezTo>
                <a:close/>
                <a:moveTo>
                  <a:pt x="9417695" y="965133"/>
                </a:moveTo>
                <a:cubicBezTo>
                  <a:pt x="9423031" y="965133"/>
                  <a:pt x="9427416" y="969455"/>
                  <a:pt x="9427416" y="974857"/>
                </a:cubicBezTo>
                <a:cubicBezTo>
                  <a:pt x="9427416" y="980259"/>
                  <a:pt x="9423095" y="984643"/>
                  <a:pt x="9417695" y="984643"/>
                </a:cubicBezTo>
                <a:cubicBezTo>
                  <a:pt x="9412295" y="984643"/>
                  <a:pt x="9407911" y="980195"/>
                  <a:pt x="9407911" y="974857"/>
                </a:cubicBezTo>
                <a:cubicBezTo>
                  <a:pt x="9407911" y="969517"/>
                  <a:pt x="9412295" y="965133"/>
                  <a:pt x="9417695" y="965133"/>
                </a:cubicBezTo>
                <a:close/>
                <a:moveTo>
                  <a:pt x="9649203" y="723936"/>
                </a:moveTo>
                <a:cubicBezTo>
                  <a:pt x="9654540" y="723936"/>
                  <a:pt x="9658923" y="728384"/>
                  <a:pt x="9658923" y="733721"/>
                </a:cubicBezTo>
                <a:cubicBezTo>
                  <a:pt x="9658923" y="739060"/>
                  <a:pt x="9654540" y="743445"/>
                  <a:pt x="9649203" y="743445"/>
                </a:cubicBezTo>
                <a:cubicBezTo>
                  <a:pt x="9643866" y="743445"/>
                  <a:pt x="9639483" y="739123"/>
                  <a:pt x="9639483" y="733721"/>
                </a:cubicBezTo>
                <a:cubicBezTo>
                  <a:pt x="9639483" y="728319"/>
                  <a:pt x="9643803" y="723936"/>
                  <a:pt x="9649203" y="723936"/>
                </a:cubicBezTo>
                <a:close/>
                <a:moveTo>
                  <a:pt x="9890432" y="723934"/>
                </a:moveTo>
                <a:cubicBezTo>
                  <a:pt x="9895768" y="723934"/>
                  <a:pt x="9900152" y="728381"/>
                  <a:pt x="9900152" y="733719"/>
                </a:cubicBezTo>
                <a:cubicBezTo>
                  <a:pt x="9900152" y="739058"/>
                  <a:pt x="9895832" y="743443"/>
                  <a:pt x="9890432" y="743443"/>
                </a:cubicBezTo>
                <a:cubicBezTo>
                  <a:pt x="9885031" y="743443"/>
                  <a:pt x="9880648" y="739121"/>
                  <a:pt x="9880648" y="733719"/>
                </a:cubicBezTo>
                <a:cubicBezTo>
                  <a:pt x="9880648" y="728317"/>
                  <a:pt x="9885031" y="723934"/>
                  <a:pt x="9890432" y="723934"/>
                </a:cubicBezTo>
                <a:close/>
                <a:moveTo>
                  <a:pt x="10131660" y="723931"/>
                </a:moveTo>
                <a:cubicBezTo>
                  <a:pt x="10137060" y="723931"/>
                  <a:pt x="10141444" y="728379"/>
                  <a:pt x="10141444" y="733716"/>
                </a:cubicBezTo>
                <a:cubicBezTo>
                  <a:pt x="10141444" y="739056"/>
                  <a:pt x="10136997" y="743441"/>
                  <a:pt x="10131660" y="743441"/>
                </a:cubicBezTo>
                <a:cubicBezTo>
                  <a:pt x="10126323" y="743441"/>
                  <a:pt x="10121940" y="739118"/>
                  <a:pt x="10121940" y="733716"/>
                </a:cubicBezTo>
                <a:cubicBezTo>
                  <a:pt x="10121940" y="728315"/>
                  <a:pt x="10126260" y="723931"/>
                  <a:pt x="10131660" y="723931"/>
                </a:cubicBezTo>
                <a:close/>
                <a:moveTo>
                  <a:pt x="10372888" y="723929"/>
                </a:moveTo>
                <a:cubicBezTo>
                  <a:pt x="10378288" y="723929"/>
                  <a:pt x="10382673" y="728376"/>
                  <a:pt x="10382673" y="733714"/>
                </a:cubicBezTo>
                <a:cubicBezTo>
                  <a:pt x="10382673" y="739053"/>
                  <a:pt x="10378225" y="743438"/>
                  <a:pt x="10372888" y="743438"/>
                </a:cubicBezTo>
                <a:cubicBezTo>
                  <a:pt x="10367552" y="743438"/>
                  <a:pt x="10363168" y="739116"/>
                  <a:pt x="10363168" y="733714"/>
                </a:cubicBezTo>
                <a:cubicBezTo>
                  <a:pt x="10363168" y="728312"/>
                  <a:pt x="10367488" y="723929"/>
                  <a:pt x="10372888" y="723929"/>
                </a:cubicBezTo>
                <a:close/>
                <a:moveTo>
                  <a:pt x="10614116" y="723926"/>
                </a:moveTo>
                <a:cubicBezTo>
                  <a:pt x="10619516" y="723926"/>
                  <a:pt x="10623901" y="728374"/>
                  <a:pt x="10623901" y="733711"/>
                </a:cubicBezTo>
                <a:cubicBezTo>
                  <a:pt x="10623901" y="739051"/>
                  <a:pt x="10619454" y="743436"/>
                  <a:pt x="10614116" y="743436"/>
                </a:cubicBezTo>
                <a:cubicBezTo>
                  <a:pt x="10608780" y="743436"/>
                  <a:pt x="10604396" y="739114"/>
                  <a:pt x="10604396" y="733711"/>
                </a:cubicBezTo>
                <a:cubicBezTo>
                  <a:pt x="10604396" y="728310"/>
                  <a:pt x="10608716" y="723926"/>
                  <a:pt x="10614116" y="723926"/>
                </a:cubicBezTo>
                <a:close/>
                <a:moveTo>
                  <a:pt x="10855345" y="723924"/>
                </a:moveTo>
                <a:cubicBezTo>
                  <a:pt x="10860682" y="723924"/>
                  <a:pt x="10865065" y="728372"/>
                  <a:pt x="10865065" y="733709"/>
                </a:cubicBezTo>
                <a:cubicBezTo>
                  <a:pt x="10865065" y="739048"/>
                  <a:pt x="10860682" y="743433"/>
                  <a:pt x="10855345" y="743433"/>
                </a:cubicBezTo>
                <a:cubicBezTo>
                  <a:pt x="10850008" y="743433"/>
                  <a:pt x="10845625" y="739111"/>
                  <a:pt x="10845625" y="733709"/>
                </a:cubicBezTo>
                <a:cubicBezTo>
                  <a:pt x="10845625" y="728307"/>
                  <a:pt x="10849945" y="723924"/>
                  <a:pt x="10855345" y="723924"/>
                </a:cubicBezTo>
                <a:close/>
                <a:moveTo>
                  <a:pt x="11096574" y="723921"/>
                </a:moveTo>
                <a:cubicBezTo>
                  <a:pt x="11101910" y="723921"/>
                  <a:pt x="11106294" y="728369"/>
                  <a:pt x="11106294" y="733707"/>
                </a:cubicBezTo>
                <a:cubicBezTo>
                  <a:pt x="11106294" y="739046"/>
                  <a:pt x="11101974" y="743431"/>
                  <a:pt x="11096574" y="743431"/>
                </a:cubicBezTo>
                <a:cubicBezTo>
                  <a:pt x="11091174" y="743431"/>
                  <a:pt x="11086790" y="739109"/>
                  <a:pt x="11086790" y="733707"/>
                </a:cubicBezTo>
                <a:cubicBezTo>
                  <a:pt x="11086790" y="728305"/>
                  <a:pt x="11091174" y="723921"/>
                  <a:pt x="11096574" y="723921"/>
                </a:cubicBezTo>
                <a:close/>
                <a:moveTo>
                  <a:pt x="11337802" y="723919"/>
                </a:moveTo>
                <a:cubicBezTo>
                  <a:pt x="11343202" y="723919"/>
                  <a:pt x="11347587" y="728367"/>
                  <a:pt x="11347587" y="733704"/>
                </a:cubicBezTo>
                <a:cubicBezTo>
                  <a:pt x="11347587" y="739044"/>
                  <a:pt x="11343139" y="743429"/>
                  <a:pt x="11337802" y="743429"/>
                </a:cubicBezTo>
                <a:cubicBezTo>
                  <a:pt x="11332466" y="743429"/>
                  <a:pt x="11328082" y="739107"/>
                  <a:pt x="11328082" y="733704"/>
                </a:cubicBezTo>
                <a:cubicBezTo>
                  <a:pt x="11328082" y="728303"/>
                  <a:pt x="11332402" y="723919"/>
                  <a:pt x="11337802" y="723919"/>
                </a:cubicBezTo>
                <a:close/>
                <a:moveTo>
                  <a:pt x="11579030" y="723917"/>
                </a:moveTo>
                <a:cubicBezTo>
                  <a:pt x="11584430" y="723917"/>
                  <a:pt x="11588815" y="728365"/>
                  <a:pt x="11588815" y="733702"/>
                </a:cubicBezTo>
                <a:cubicBezTo>
                  <a:pt x="11588815" y="739041"/>
                  <a:pt x="11584367" y="743426"/>
                  <a:pt x="11579030" y="743426"/>
                </a:cubicBezTo>
                <a:cubicBezTo>
                  <a:pt x="11573694" y="743426"/>
                  <a:pt x="11569310" y="739104"/>
                  <a:pt x="11569310" y="733702"/>
                </a:cubicBezTo>
                <a:cubicBezTo>
                  <a:pt x="11569310" y="728300"/>
                  <a:pt x="11573630" y="723917"/>
                  <a:pt x="11579030" y="723917"/>
                </a:cubicBezTo>
                <a:close/>
                <a:moveTo>
                  <a:pt x="11820259" y="723914"/>
                </a:moveTo>
                <a:cubicBezTo>
                  <a:pt x="11825659" y="723914"/>
                  <a:pt x="11830043" y="728362"/>
                  <a:pt x="11830043" y="733700"/>
                </a:cubicBezTo>
                <a:cubicBezTo>
                  <a:pt x="11830043" y="739039"/>
                  <a:pt x="11825596" y="743424"/>
                  <a:pt x="11820259" y="743424"/>
                </a:cubicBezTo>
                <a:cubicBezTo>
                  <a:pt x="11814922" y="743424"/>
                  <a:pt x="11810539" y="739102"/>
                  <a:pt x="11810539" y="733700"/>
                </a:cubicBezTo>
                <a:cubicBezTo>
                  <a:pt x="11810539" y="728298"/>
                  <a:pt x="11814859" y="723914"/>
                  <a:pt x="11820259" y="723914"/>
                </a:cubicBezTo>
                <a:close/>
                <a:moveTo>
                  <a:pt x="9720" y="723912"/>
                </a:moveTo>
                <a:cubicBezTo>
                  <a:pt x="15120" y="723912"/>
                  <a:pt x="19504" y="728360"/>
                  <a:pt x="19504" y="733697"/>
                </a:cubicBezTo>
                <a:cubicBezTo>
                  <a:pt x="19504" y="739036"/>
                  <a:pt x="15057" y="743422"/>
                  <a:pt x="9720" y="743422"/>
                </a:cubicBezTo>
                <a:cubicBezTo>
                  <a:pt x="4384" y="743422"/>
                  <a:pt x="0" y="739099"/>
                  <a:pt x="0" y="733697"/>
                </a:cubicBezTo>
                <a:cubicBezTo>
                  <a:pt x="0" y="728296"/>
                  <a:pt x="4320" y="723912"/>
                  <a:pt x="9720" y="723912"/>
                </a:cubicBezTo>
                <a:close/>
                <a:moveTo>
                  <a:pt x="251004" y="723909"/>
                </a:moveTo>
                <a:cubicBezTo>
                  <a:pt x="256403" y="723909"/>
                  <a:pt x="260787" y="728357"/>
                  <a:pt x="260787" y="733695"/>
                </a:cubicBezTo>
                <a:cubicBezTo>
                  <a:pt x="260787" y="739034"/>
                  <a:pt x="256340" y="743419"/>
                  <a:pt x="251004" y="743419"/>
                </a:cubicBezTo>
                <a:cubicBezTo>
                  <a:pt x="245668" y="743419"/>
                  <a:pt x="241284" y="739097"/>
                  <a:pt x="241284" y="733695"/>
                </a:cubicBezTo>
                <a:cubicBezTo>
                  <a:pt x="241284" y="728293"/>
                  <a:pt x="245604" y="723909"/>
                  <a:pt x="251004" y="723909"/>
                </a:cubicBezTo>
                <a:close/>
                <a:moveTo>
                  <a:pt x="492223" y="723907"/>
                </a:moveTo>
                <a:cubicBezTo>
                  <a:pt x="497559" y="723907"/>
                  <a:pt x="501943" y="728355"/>
                  <a:pt x="501943" y="733692"/>
                </a:cubicBezTo>
                <a:cubicBezTo>
                  <a:pt x="501943" y="739032"/>
                  <a:pt x="497623" y="743417"/>
                  <a:pt x="492223" y="743417"/>
                </a:cubicBezTo>
                <a:cubicBezTo>
                  <a:pt x="486823" y="743417"/>
                  <a:pt x="482439" y="739095"/>
                  <a:pt x="482439" y="733692"/>
                </a:cubicBezTo>
                <a:cubicBezTo>
                  <a:pt x="482439" y="728291"/>
                  <a:pt x="486823" y="723907"/>
                  <a:pt x="492223" y="723907"/>
                </a:cubicBezTo>
                <a:close/>
                <a:moveTo>
                  <a:pt x="733444" y="723904"/>
                </a:moveTo>
                <a:cubicBezTo>
                  <a:pt x="738780" y="723904"/>
                  <a:pt x="743164" y="728353"/>
                  <a:pt x="743164" y="733690"/>
                </a:cubicBezTo>
                <a:cubicBezTo>
                  <a:pt x="743164" y="739029"/>
                  <a:pt x="738844" y="743414"/>
                  <a:pt x="733444" y="743414"/>
                </a:cubicBezTo>
                <a:cubicBezTo>
                  <a:pt x="728044" y="743414"/>
                  <a:pt x="723660" y="739092"/>
                  <a:pt x="723660" y="733690"/>
                </a:cubicBezTo>
                <a:cubicBezTo>
                  <a:pt x="723660" y="728288"/>
                  <a:pt x="728044" y="723904"/>
                  <a:pt x="733444" y="723904"/>
                </a:cubicBezTo>
                <a:close/>
                <a:moveTo>
                  <a:pt x="974664" y="723902"/>
                </a:moveTo>
                <a:cubicBezTo>
                  <a:pt x="980064" y="723902"/>
                  <a:pt x="984448" y="728350"/>
                  <a:pt x="984448" y="733688"/>
                </a:cubicBezTo>
                <a:cubicBezTo>
                  <a:pt x="984448" y="739027"/>
                  <a:pt x="980001" y="743412"/>
                  <a:pt x="974664" y="743412"/>
                </a:cubicBezTo>
                <a:cubicBezTo>
                  <a:pt x="969328" y="743412"/>
                  <a:pt x="964944" y="739090"/>
                  <a:pt x="964944" y="733688"/>
                </a:cubicBezTo>
                <a:cubicBezTo>
                  <a:pt x="964944" y="728286"/>
                  <a:pt x="969264" y="723902"/>
                  <a:pt x="974664" y="723902"/>
                </a:cubicBezTo>
                <a:close/>
                <a:moveTo>
                  <a:pt x="1215884" y="723900"/>
                </a:moveTo>
                <a:cubicBezTo>
                  <a:pt x="1221284" y="723900"/>
                  <a:pt x="1225668" y="728348"/>
                  <a:pt x="1225668" y="733685"/>
                </a:cubicBezTo>
                <a:cubicBezTo>
                  <a:pt x="1225668" y="739025"/>
                  <a:pt x="1221221" y="743410"/>
                  <a:pt x="1215884" y="743410"/>
                </a:cubicBezTo>
                <a:cubicBezTo>
                  <a:pt x="1210548" y="743410"/>
                  <a:pt x="1206164" y="739088"/>
                  <a:pt x="1206164" y="733685"/>
                </a:cubicBezTo>
                <a:cubicBezTo>
                  <a:pt x="1206164" y="728284"/>
                  <a:pt x="1210484" y="723900"/>
                  <a:pt x="1215884" y="723900"/>
                </a:cubicBezTo>
                <a:close/>
                <a:moveTo>
                  <a:pt x="1457105" y="723897"/>
                </a:moveTo>
                <a:cubicBezTo>
                  <a:pt x="1462441" y="723897"/>
                  <a:pt x="1466825" y="728345"/>
                  <a:pt x="1466825" y="733683"/>
                </a:cubicBezTo>
                <a:cubicBezTo>
                  <a:pt x="1466825" y="739022"/>
                  <a:pt x="1462505" y="743407"/>
                  <a:pt x="1457105" y="743407"/>
                </a:cubicBezTo>
                <a:cubicBezTo>
                  <a:pt x="1451706" y="743407"/>
                  <a:pt x="1447321" y="739085"/>
                  <a:pt x="1447321" y="733683"/>
                </a:cubicBezTo>
                <a:cubicBezTo>
                  <a:pt x="1447321" y="728281"/>
                  <a:pt x="1451706" y="723897"/>
                  <a:pt x="1457105" y="723897"/>
                </a:cubicBezTo>
                <a:close/>
                <a:moveTo>
                  <a:pt x="1698330" y="723895"/>
                </a:moveTo>
                <a:cubicBezTo>
                  <a:pt x="1703731" y="723895"/>
                  <a:pt x="1708116" y="728343"/>
                  <a:pt x="1708116" y="733681"/>
                </a:cubicBezTo>
                <a:cubicBezTo>
                  <a:pt x="1708116" y="739020"/>
                  <a:pt x="1703731" y="743405"/>
                  <a:pt x="1698330" y="743405"/>
                </a:cubicBezTo>
                <a:cubicBezTo>
                  <a:pt x="1692929" y="743405"/>
                  <a:pt x="1688545" y="739083"/>
                  <a:pt x="1688545" y="733681"/>
                </a:cubicBezTo>
                <a:cubicBezTo>
                  <a:pt x="1688545" y="728279"/>
                  <a:pt x="1692929" y="723895"/>
                  <a:pt x="1698330" y="723895"/>
                </a:cubicBezTo>
                <a:close/>
                <a:moveTo>
                  <a:pt x="1939580" y="723892"/>
                </a:moveTo>
                <a:cubicBezTo>
                  <a:pt x="1944978" y="723892"/>
                  <a:pt x="1949363" y="728341"/>
                  <a:pt x="1949363" y="733678"/>
                </a:cubicBezTo>
                <a:cubicBezTo>
                  <a:pt x="1949363" y="739017"/>
                  <a:pt x="1944916" y="743402"/>
                  <a:pt x="1939580" y="743402"/>
                </a:cubicBezTo>
                <a:cubicBezTo>
                  <a:pt x="1934244" y="743402"/>
                  <a:pt x="1929859" y="739080"/>
                  <a:pt x="1929859" y="733678"/>
                </a:cubicBezTo>
                <a:cubicBezTo>
                  <a:pt x="1929859" y="728277"/>
                  <a:pt x="1934181" y="723892"/>
                  <a:pt x="1939580" y="723892"/>
                </a:cubicBezTo>
                <a:close/>
                <a:moveTo>
                  <a:pt x="2180788" y="723890"/>
                </a:moveTo>
                <a:cubicBezTo>
                  <a:pt x="2186189" y="723890"/>
                  <a:pt x="2190577" y="728338"/>
                  <a:pt x="2190577" y="733676"/>
                </a:cubicBezTo>
                <a:cubicBezTo>
                  <a:pt x="2190577" y="739015"/>
                  <a:pt x="2186128" y="743400"/>
                  <a:pt x="2180788" y="743400"/>
                </a:cubicBezTo>
                <a:cubicBezTo>
                  <a:pt x="2175475" y="743400"/>
                  <a:pt x="2171083" y="739078"/>
                  <a:pt x="2171083" y="733676"/>
                </a:cubicBezTo>
                <a:cubicBezTo>
                  <a:pt x="2171083" y="728274"/>
                  <a:pt x="2175412" y="723890"/>
                  <a:pt x="2180788" y="723890"/>
                </a:cubicBezTo>
                <a:close/>
                <a:moveTo>
                  <a:pt x="2422035" y="723888"/>
                </a:moveTo>
                <a:cubicBezTo>
                  <a:pt x="2427369" y="723888"/>
                  <a:pt x="2431752" y="728336"/>
                  <a:pt x="2431752" y="733673"/>
                </a:cubicBezTo>
                <a:cubicBezTo>
                  <a:pt x="2431752" y="739013"/>
                  <a:pt x="2427433" y="743398"/>
                  <a:pt x="2422035" y="743398"/>
                </a:cubicBezTo>
                <a:cubicBezTo>
                  <a:pt x="2416637" y="743398"/>
                  <a:pt x="2412255" y="739076"/>
                  <a:pt x="2412255" y="733673"/>
                </a:cubicBezTo>
                <a:cubicBezTo>
                  <a:pt x="2412255" y="728272"/>
                  <a:pt x="2416637" y="723888"/>
                  <a:pt x="2422035" y="723888"/>
                </a:cubicBezTo>
                <a:close/>
                <a:moveTo>
                  <a:pt x="2663272" y="723885"/>
                </a:moveTo>
                <a:cubicBezTo>
                  <a:pt x="2668609" y="723885"/>
                  <a:pt x="2672996" y="728333"/>
                  <a:pt x="2672996" y="733671"/>
                </a:cubicBezTo>
                <a:cubicBezTo>
                  <a:pt x="2672996" y="739010"/>
                  <a:pt x="2668674" y="743395"/>
                  <a:pt x="2663272" y="743395"/>
                </a:cubicBezTo>
                <a:cubicBezTo>
                  <a:pt x="2657874" y="743395"/>
                  <a:pt x="2653489" y="739073"/>
                  <a:pt x="2653489" y="733671"/>
                </a:cubicBezTo>
                <a:cubicBezTo>
                  <a:pt x="2653489" y="728269"/>
                  <a:pt x="2657874" y="723885"/>
                  <a:pt x="2663272" y="723885"/>
                </a:cubicBezTo>
                <a:close/>
                <a:moveTo>
                  <a:pt x="2904570" y="723883"/>
                </a:moveTo>
                <a:cubicBezTo>
                  <a:pt x="2909969" y="723883"/>
                  <a:pt x="2914353" y="728331"/>
                  <a:pt x="2914353" y="733669"/>
                </a:cubicBezTo>
                <a:cubicBezTo>
                  <a:pt x="2914353" y="739008"/>
                  <a:pt x="2909969" y="743393"/>
                  <a:pt x="2904570" y="743393"/>
                </a:cubicBezTo>
                <a:cubicBezTo>
                  <a:pt x="2899171" y="743393"/>
                  <a:pt x="2894788" y="739071"/>
                  <a:pt x="2894788" y="733669"/>
                </a:cubicBezTo>
                <a:cubicBezTo>
                  <a:pt x="2894788" y="728267"/>
                  <a:pt x="2899171" y="723883"/>
                  <a:pt x="2904570" y="723883"/>
                </a:cubicBezTo>
                <a:close/>
                <a:moveTo>
                  <a:pt x="3145749" y="723880"/>
                </a:moveTo>
                <a:cubicBezTo>
                  <a:pt x="3151148" y="723880"/>
                  <a:pt x="3155531" y="728329"/>
                  <a:pt x="3155531" y="733666"/>
                </a:cubicBezTo>
                <a:cubicBezTo>
                  <a:pt x="3155531" y="739005"/>
                  <a:pt x="3151084" y="743391"/>
                  <a:pt x="3145749" y="743391"/>
                </a:cubicBezTo>
                <a:cubicBezTo>
                  <a:pt x="3140414" y="743391"/>
                  <a:pt x="3136030" y="739068"/>
                  <a:pt x="3136030" y="733666"/>
                </a:cubicBezTo>
                <a:cubicBezTo>
                  <a:pt x="3136030" y="728265"/>
                  <a:pt x="3140350" y="723880"/>
                  <a:pt x="3145749" y="723880"/>
                </a:cubicBezTo>
                <a:close/>
                <a:moveTo>
                  <a:pt x="3386957" y="723878"/>
                </a:moveTo>
                <a:cubicBezTo>
                  <a:pt x="3392357" y="723878"/>
                  <a:pt x="3396742" y="728326"/>
                  <a:pt x="3396742" y="733664"/>
                </a:cubicBezTo>
                <a:cubicBezTo>
                  <a:pt x="3396742" y="739003"/>
                  <a:pt x="3392294" y="743388"/>
                  <a:pt x="3386957" y="743388"/>
                </a:cubicBezTo>
                <a:cubicBezTo>
                  <a:pt x="3381619" y="743388"/>
                  <a:pt x="3377235" y="739066"/>
                  <a:pt x="3377235" y="733664"/>
                </a:cubicBezTo>
                <a:cubicBezTo>
                  <a:pt x="3377235" y="728262"/>
                  <a:pt x="3381555" y="723878"/>
                  <a:pt x="3386957" y="723878"/>
                </a:cubicBezTo>
                <a:close/>
                <a:moveTo>
                  <a:pt x="3628211" y="723875"/>
                </a:moveTo>
                <a:cubicBezTo>
                  <a:pt x="3633528" y="723875"/>
                  <a:pt x="3637930" y="728324"/>
                  <a:pt x="3637930" y="733662"/>
                </a:cubicBezTo>
                <a:cubicBezTo>
                  <a:pt x="3637930" y="739001"/>
                  <a:pt x="3633592" y="743386"/>
                  <a:pt x="3628211" y="743386"/>
                </a:cubicBezTo>
                <a:cubicBezTo>
                  <a:pt x="3622813" y="743386"/>
                  <a:pt x="3618428" y="739064"/>
                  <a:pt x="3618428" y="733662"/>
                </a:cubicBezTo>
                <a:cubicBezTo>
                  <a:pt x="3618428" y="728260"/>
                  <a:pt x="3622813" y="723875"/>
                  <a:pt x="3628211" y="723875"/>
                </a:cubicBezTo>
                <a:close/>
                <a:moveTo>
                  <a:pt x="3869427" y="723873"/>
                </a:moveTo>
                <a:cubicBezTo>
                  <a:pt x="3874761" y="723873"/>
                  <a:pt x="3879147" y="728322"/>
                  <a:pt x="3879147" y="733659"/>
                </a:cubicBezTo>
                <a:cubicBezTo>
                  <a:pt x="3879147" y="738998"/>
                  <a:pt x="3874826" y="743383"/>
                  <a:pt x="3869427" y="743383"/>
                </a:cubicBezTo>
                <a:cubicBezTo>
                  <a:pt x="3864029" y="743383"/>
                  <a:pt x="3859645" y="739061"/>
                  <a:pt x="3859645" y="733659"/>
                </a:cubicBezTo>
                <a:cubicBezTo>
                  <a:pt x="3859645" y="728258"/>
                  <a:pt x="3864029" y="723873"/>
                  <a:pt x="3869427" y="723873"/>
                </a:cubicBezTo>
                <a:close/>
                <a:moveTo>
                  <a:pt x="4110581" y="723871"/>
                </a:moveTo>
                <a:cubicBezTo>
                  <a:pt x="4115984" y="723871"/>
                  <a:pt x="4120362" y="728319"/>
                  <a:pt x="4120362" y="733657"/>
                </a:cubicBezTo>
                <a:cubicBezTo>
                  <a:pt x="4120362" y="738996"/>
                  <a:pt x="4115984" y="743381"/>
                  <a:pt x="4110581" y="743381"/>
                </a:cubicBezTo>
                <a:cubicBezTo>
                  <a:pt x="4105180" y="743381"/>
                  <a:pt x="4100797" y="739059"/>
                  <a:pt x="4100797" y="733657"/>
                </a:cubicBezTo>
                <a:cubicBezTo>
                  <a:pt x="4100797" y="728255"/>
                  <a:pt x="4105180" y="723871"/>
                  <a:pt x="4110581" y="723871"/>
                </a:cubicBezTo>
                <a:close/>
                <a:moveTo>
                  <a:pt x="4351806" y="723868"/>
                </a:moveTo>
                <a:cubicBezTo>
                  <a:pt x="4357195" y="723868"/>
                  <a:pt x="4361580" y="728317"/>
                  <a:pt x="4361580" y="733654"/>
                </a:cubicBezTo>
                <a:cubicBezTo>
                  <a:pt x="4361580" y="738993"/>
                  <a:pt x="4357195" y="743379"/>
                  <a:pt x="4351806" y="743379"/>
                </a:cubicBezTo>
                <a:cubicBezTo>
                  <a:pt x="4346397" y="743379"/>
                  <a:pt x="4342006" y="739056"/>
                  <a:pt x="4342006" y="733654"/>
                </a:cubicBezTo>
                <a:cubicBezTo>
                  <a:pt x="4342006" y="728253"/>
                  <a:pt x="4346397" y="723868"/>
                  <a:pt x="4351806" y="723868"/>
                </a:cubicBezTo>
                <a:close/>
                <a:moveTo>
                  <a:pt x="4593017" y="723866"/>
                </a:moveTo>
                <a:cubicBezTo>
                  <a:pt x="4598413" y="723866"/>
                  <a:pt x="4602795" y="728314"/>
                  <a:pt x="4602795" y="733652"/>
                </a:cubicBezTo>
                <a:cubicBezTo>
                  <a:pt x="4602795" y="738991"/>
                  <a:pt x="4598350" y="743376"/>
                  <a:pt x="4593017" y="743376"/>
                </a:cubicBezTo>
                <a:cubicBezTo>
                  <a:pt x="4587686" y="743376"/>
                  <a:pt x="4583304" y="739054"/>
                  <a:pt x="4583304" y="733652"/>
                </a:cubicBezTo>
                <a:cubicBezTo>
                  <a:pt x="4583304" y="728250"/>
                  <a:pt x="4587622" y="723866"/>
                  <a:pt x="4593017" y="723866"/>
                </a:cubicBezTo>
                <a:close/>
                <a:moveTo>
                  <a:pt x="4834252" y="723863"/>
                </a:moveTo>
                <a:cubicBezTo>
                  <a:pt x="4839658" y="723863"/>
                  <a:pt x="4844038" y="728312"/>
                  <a:pt x="4844038" y="733650"/>
                </a:cubicBezTo>
                <a:cubicBezTo>
                  <a:pt x="4844038" y="738989"/>
                  <a:pt x="4839595" y="743374"/>
                  <a:pt x="4834252" y="743374"/>
                </a:cubicBezTo>
                <a:cubicBezTo>
                  <a:pt x="4828915" y="743374"/>
                  <a:pt x="4824532" y="739052"/>
                  <a:pt x="4824532" y="733650"/>
                </a:cubicBezTo>
                <a:cubicBezTo>
                  <a:pt x="4824532" y="728248"/>
                  <a:pt x="4828851" y="723863"/>
                  <a:pt x="4834252" y="723863"/>
                </a:cubicBezTo>
                <a:close/>
                <a:moveTo>
                  <a:pt x="5075485" y="723861"/>
                </a:moveTo>
                <a:cubicBezTo>
                  <a:pt x="5080819" y="723861"/>
                  <a:pt x="5085201" y="728310"/>
                  <a:pt x="5085201" y="733647"/>
                </a:cubicBezTo>
                <a:cubicBezTo>
                  <a:pt x="5085201" y="738986"/>
                  <a:pt x="5080882" y="743371"/>
                  <a:pt x="5075485" y="743371"/>
                </a:cubicBezTo>
                <a:cubicBezTo>
                  <a:pt x="5070086" y="743371"/>
                  <a:pt x="5065704" y="739049"/>
                  <a:pt x="5065704" y="733647"/>
                </a:cubicBezTo>
                <a:cubicBezTo>
                  <a:pt x="5065704" y="728246"/>
                  <a:pt x="5070086" y="723861"/>
                  <a:pt x="5075485" y="723861"/>
                </a:cubicBezTo>
                <a:close/>
                <a:moveTo>
                  <a:pt x="5316710" y="723858"/>
                </a:moveTo>
                <a:cubicBezTo>
                  <a:pt x="5322044" y="723858"/>
                  <a:pt x="5326429" y="728307"/>
                  <a:pt x="5326429" y="733645"/>
                </a:cubicBezTo>
                <a:cubicBezTo>
                  <a:pt x="5326429" y="738984"/>
                  <a:pt x="5322105" y="743369"/>
                  <a:pt x="5316710" y="743369"/>
                </a:cubicBezTo>
                <a:cubicBezTo>
                  <a:pt x="5311314" y="743369"/>
                  <a:pt x="5306924" y="739047"/>
                  <a:pt x="5306924" y="733645"/>
                </a:cubicBezTo>
                <a:cubicBezTo>
                  <a:pt x="5306924" y="728243"/>
                  <a:pt x="5311314" y="723858"/>
                  <a:pt x="5316710" y="723858"/>
                </a:cubicBezTo>
                <a:close/>
                <a:moveTo>
                  <a:pt x="5557991" y="723856"/>
                </a:moveTo>
                <a:cubicBezTo>
                  <a:pt x="5563391" y="723856"/>
                  <a:pt x="5567774" y="728305"/>
                  <a:pt x="5567774" y="733642"/>
                </a:cubicBezTo>
                <a:cubicBezTo>
                  <a:pt x="5567774" y="738982"/>
                  <a:pt x="5563391" y="743367"/>
                  <a:pt x="5557991" y="743367"/>
                </a:cubicBezTo>
                <a:cubicBezTo>
                  <a:pt x="5552591" y="743367"/>
                  <a:pt x="5548208" y="739045"/>
                  <a:pt x="5548208" y="733642"/>
                </a:cubicBezTo>
                <a:cubicBezTo>
                  <a:pt x="5548208" y="728241"/>
                  <a:pt x="5552591" y="723856"/>
                  <a:pt x="5557991" y="723856"/>
                </a:cubicBezTo>
                <a:close/>
                <a:moveTo>
                  <a:pt x="5799205" y="723854"/>
                </a:moveTo>
                <a:cubicBezTo>
                  <a:pt x="5804606" y="723854"/>
                  <a:pt x="5808989" y="728302"/>
                  <a:pt x="5808989" y="733640"/>
                </a:cubicBezTo>
                <a:cubicBezTo>
                  <a:pt x="5808989" y="738979"/>
                  <a:pt x="5804542" y="743364"/>
                  <a:pt x="5799205" y="743364"/>
                </a:cubicBezTo>
                <a:cubicBezTo>
                  <a:pt x="5793870" y="743364"/>
                  <a:pt x="5789486" y="739042"/>
                  <a:pt x="5789486" y="733640"/>
                </a:cubicBezTo>
                <a:cubicBezTo>
                  <a:pt x="5789486" y="728238"/>
                  <a:pt x="5793806" y="723854"/>
                  <a:pt x="5799205" y="723854"/>
                </a:cubicBezTo>
                <a:close/>
                <a:moveTo>
                  <a:pt x="6040432" y="723851"/>
                </a:moveTo>
                <a:cubicBezTo>
                  <a:pt x="6045832" y="723851"/>
                  <a:pt x="6050216" y="728300"/>
                  <a:pt x="6050216" y="733638"/>
                </a:cubicBezTo>
                <a:cubicBezTo>
                  <a:pt x="6050216" y="738977"/>
                  <a:pt x="6045769" y="743362"/>
                  <a:pt x="6040432" y="743362"/>
                </a:cubicBezTo>
                <a:cubicBezTo>
                  <a:pt x="6035095" y="743362"/>
                  <a:pt x="6030712" y="739040"/>
                  <a:pt x="6030712" y="733638"/>
                </a:cubicBezTo>
                <a:cubicBezTo>
                  <a:pt x="6030712" y="728236"/>
                  <a:pt x="6035032" y="723851"/>
                  <a:pt x="6040432" y="723851"/>
                </a:cubicBezTo>
                <a:close/>
                <a:moveTo>
                  <a:pt x="6281661" y="723849"/>
                </a:moveTo>
                <a:cubicBezTo>
                  <a:pt x="6286997" y="723849"/>
                  <a:pt x="6291381" y="728298"/>
                  <a:pt x="6291381" y="733635"/>
                </a:cubicBezTo>
                <a:cubicBezTo>
                  <a:pt x="6291381" y="738974"/>
                  <a:pt x="6287061" y="743359"/>
                  <a:pt x="6281661" y="743359"/>
                </a:cubicBezTo>
                <a:cubicBezTo>
                  <a:pt x="6276261" y="743359"/>
                  <a:pt x="6271877" y="739037"/>
                  <a:pt x="6271877" y="733635"/>
                </a:cubicBezTo>
                <a:cubicBezTo>
                  <a:pt x="6271877" y="728234"/>
                  <a:pt x="6276261" y="723849"/>
                  <a:pt x="6281661" y="723849"/>
                </a:cubicBezTo>
                <a:close/>
                <a:moveTo>
                  <a:pt x="6522889" y="723846"/>
                </a:moveTo>
                <a:cubicBezTo>
                  <a:pt x="6528225" y="723846"/>
                  <a:pt x="6532610" y="728295"/>
                  <a:pt x="6532610" y="733633"/>
                </a:cubicBezTo>
                <a:cubicBezTo>
                  <a:pt x="6532610" y="738972"/>
                  <a:pt x="6528289" y="743357"/>
                  <a:pt x="6522889" y="743357"/>
                </a:cubicBezTo>
                <a:cubicBezTo>
                  <a:pt x="6517489" y="743357"/>
                  <a:pt x="6513105" y="739035"/>
                  <a:pt x="6513105" y="733633"/>
                </a:cubicBezTo>
                <a:cubicBezTo>
                  <a:pt x="6513105" y="728231"/>
                  <a:pt x="6517489" y="723846"/>
                  <a:pt x="6522889" y="723846"/>
                </a:cubicBezTo>
                <a:close/>
                <a:moveTo>
                  <a:pt x="6764118" y="723844"/>
                </a:moveTo>
                <a:cubicBezTo>
                  <a:pt x="6769518" y="723844"/>
                  <a:pt x="6773902" y="728293"/>
                  <a:pt x="6773902" y="733630"/>
                </a:cubicBezTo>
                <a:cubicBezTo>
                  <a:pt x="6773902" y="738970"/>
                  <a:pt x="6769518" y="743355"/>
                  <a:pt x="6764118" y="743355"/>
                </a:cubicBezTo>
                <a:cubicBezTo>
                  <a:pt x="6758718" y="743355"/>
                  <a:pt x="6754335" y="739033"/>
                  <a:pt x="6754335" y="733630"/>
                </a:cubicBezTo>
                <a:cubicBezTo>
                  <a:pt x="6754335" y="728229"/>
                  <a:pt x="6758718" y="723844"/>
                  <a:pt x="6764118" y="723844"/>
                </a:cubicBezTo>
                <a:close/>
                <a:moveTo>
                  <a:pt x="7005346" y="723841"/>
                </a:moveTo>
                <a:cubicBezTo>
                  <a:pt x="7010746" y="723841"/>
                  <a:pt x="7015130" y="728291"/>
                  <a:pt x="7015130" y="733628"/>
                </a:cubicBezTo>
                <a:cubicBezTo>
                  <a:pt x="7015130" y="738967"/>
                  <a:pt x="7010683" y="743352"/>
                  <a:pt x="7005346" y="743352"/>
                </a:cubicBezTo>
                <a:cubicBezTo>
                  <a:pt x="7000009" y="743352"/>
                  <a:pt x="6995626" y="739030"/>
                  <a:pt x="6995626" y="733628"/>
                </a:cubicBezTo>
                <a:cubicBezTo>
                  <a:pt x="6995626" y="728226"/>
                  <a:pt x="6999946" y="723841"/>
                  <a:pt x="7005346" y="723841"/>
                </a:cubicBezTo>
                <a:close/>
                <a:moveTo>
                  <a:pt x="7246575" y="723839"/>
                </a:moveTo>
                <a:cubicBezTo>
                  <a:pt x="7251975" y="723839"/>
                  <a:pt x="7256359" y="728288"/>
                  <a:pt x="7256359" y="733626"/>
                </a:cubicBezTo>
                <a:cubicBezTo>
                  <a:pt x="7256359" y="738965"/>
                  <a:pt x="7251912" y="743350"/>
                  <a:pt x="7246575" y="743350"/>
                </a:cubicBezTo>
                <a:cubicBezTo>
                  <a:pt x="7241238" y="743350"/>
                  <a:pt x="7236855" y="739028"/>
                  <a:pt x="7236855" y="733626"/>
                </a:cubicBezTo>
                <a:cubicBezTo>
                  <a:pt x="7236855" y="728224"/>
                  <a:pt x="7241175" y="723839"/>
                  <a:pt x="7246575" y="723839"/>
                </a:cubicBezTo>
                <a:close/>
                <a:moveTo>
                  <a:pt x="7487803" y="723837"/>
                </a:moveTo>
                <a:cubicBezTo>
                  <a:pt x="7493139" y="723837"/>
                  <a:pt x="7497524" y="728286"/>
                  <a:pt x="7497524" y="733623"/>
                </a:cubicBezTo>
                <a:cubicBezTo>
                  <a:pt x="7497524" y="738963"/>
                  <a:pt x="7493203" y="743348"/>
                  <a:pt x="7487803" y="743348"/>
                </a:cubicBezTo>
                <a:cubicBezTo>
                  <a:pt x="7482403" y="743348"/>
                  <a:pt x="7478019" y="739025"/>
                  <a:pt x="7478019" y="733623"/>
                </a:cubicBezTo>
                <a:cubicBezTo>
                  <a:pt x="7478019" y="728222"/>
                  <a:pt x="7482403" y="723837"/>
                  <a:pt x="7487803" y="723837"/>
                </a:cubicBezTo>
                <a:close/>
                <a:moveTo>
                  <a:pt x="7729032" y="723834"/>
                </a:moveTo>
                <a:cubicBezTo>
                  <a:pt x="7734369" y="723834"/>
                  <a:pt x="7738753" y="728283"/>
                  <a:pt x="7738753" y="733621"/>
                </a:cubicBezTo>
                <a:cubicBezTo>
                  <a:pt x="7738753" y="738960"/>
                  <a:pt x="7734432" y="743345"/>
                  <a:pt x="7729032" y="743345"/>
                </a:cubicBezTo>
                <a:cubicBezTo>
                  <a:pt x="7723632" y="743345"/>
                  <a:pt x="7719249" y="739023"/>
                  <a:pt x="7719249" y="733621"/>
                </a:cubicBezTo>
                <a:cubicBezTo>
                  <a:pt x="7719249" y="728219"/>
                  <a:pt x="7723632" y="723834"/>
                  <a:pt x="7729032" y="723834"/>
                </a:cubicBezTo>
                <a:close/>
                <a:moveTo>
                  <a:pt x="7970260" y="723832"/>
                </a:moveTo>
                <a:cubicBezTo>
                  <a:pt x="7975661" y="723832"/>
                  <a:pt x="7980044" y="728281"/>
                  <a:pt x="7980044" y="733619"/>
                </a:cubicBezTo>
                <a:cubicBezTo>
                  <a:pt x="7980044" y="738958"/>
                  <a:pt x="7975661" y="743343"/>
                  <a:pt x="7970260" y="743343"/>
                </a:cubicBezTo>
                <a:cubicBezTo>
                  <a:pt x="7964860" y="743343"/>
                  <a:pt x="7960477" y="739021"/>
                  <a:pt x="7960477" y="733619"/>
                </a:cubicBezTo>
                <a:cubicBezTo>
                  <a:pt x="7960477" y="728217"/>
                  <a:pt x="7964860" y="723832"/>
                  <a:pt x="7970260" y="723832"/>
                </a:cubicBezTo>
                <a:close/>
                <a:moveTo>
                  <a:pt x="8211553" y="723829"/>
                </a:moveTo>
                <a:cubicBezTo>
                  <a:pt x="8216889" y="723829"/>
                  <a:pt x="8221273" y="728278"/>
                  <a:pt x="8221273" y="733616"/>
                </a:cubicBezTo>
                <a:cubicBezTo>
                  <a:pt x="8221273" y="738955"/>
                  <a:pt x="8216953" y="743340"/>
                  <a:pt x="8211553" y="743340"/>
                </a:cubicBezTo>
                <a:cubicBezTo>
                  <a:pt x="8206152" y="743340"/>
                  <a:pt x="8201769" y="739018"/>
                  <a:pt x="8201769" y="733616"/>
                </a:cubicBezTo>
                <a:cubicBezTo>
                  <a:pt x="8201769" y="728215"/>
                  <a:pt x="8206152" y="723829"/>
                  <a:pt x="8211553" y="723829"/>
                </a:cubicBezTo>
                <a:close/>
                <a:moveTo>
                  <a:pt x="8452781" y="723827"/>
                </a:moveTo>
                <a:cubicBezTo>
                  <a:pt x="8458181" y="723827"/>
                  <a:pt x="8462566" y="728276"/>
                  <a:pt x="8462566" y="733614"/>
                </a:cubicBezTo>
                <a:cubicBezTo>
                  <a:pt x="8462566" y="738953"/>
                  <a:pt x="8458118" y="743338"/>
                  <a:pt x="8452781" y="743338"/>
                </a:cubicBezTo>
                <a:cubicBezTo>
                  <a:pt x="8447445" y="743338"/>
                  <a:pt x="8443061" y="739016"/>
                  <a:pt x="8443061" y="733614"/>
                </a:cubicBezTo>
                <a:cubicBezTo>
                  <a:pt x="8443061" y="728212"/>
                  <a:pt x="8447381" y="723827"/>
                  <a:pt x="8452781" y="723827"/>
                </a:cubicBezTo>
                <a:close/>
                <a:moveTo>
                  <a:pt x="8694009" y="723825"/>
                </a:moveTo>
                <a:cubicBezTo>
                  <a:pt x="8699346" y="723825"/>
                  <a:pt x="8703730" y="728274"/>
                  <a:pt x="8703730" y="733611"/>
                </a:cubicBezTo>
                <a:cubicBezTo>
                  <a:pt x="8703730" y="738951"/>
                  <a:pt x="8699346" y="743336"/>
                  <a:pt x="8694009" y="743336"/>
                </a:cubicBezTo>
                <a:cubicBezTo>
                  <a:pt x="8688673" y="743336"/>
                  <a:pt x="8684289" y="739014"/>
                  <a:pt x="8684289" y="733611"/>
                </a:cubicBezTo>
                <a:cubicBezTo>
                  <a:pt x="8684289" y="728210"/>
                  <a:pt x="8688609" y="723825"/>
                  <a:pt x="8694009" y="723825"/>
                </a:cubicBezTo>
                <a:close/>
                <a:moveTo>
                  <a:pt x="8935237" y="723822"/>
                </a:moveTo>
                <a:cubicBezTo>
                  <a:pt x="8940574" y="723822"/>
                  <a:pt x="8944958" y="728271"/>
                  <a:pt x="8944958" y="733609"/>
                </a:cubicBezTo>
                <a:cubicBezTo>
                  <a:pt x="8944958" y="738948"/>
                  <a:pt x="8940638" y="743333"/>
                  <a:pt x="8935237" y="743333"/>
                </a:cubicBezTo>
                <a:cubicBezTo>
                  <a:pt x="8929837" y="743333"/>
                  <a:pt x="8925454" y="739011"/>
                  <a:pt x="8925454" y="733609"/>
                </a:cubicBezTo>
                <a:cubicBezTo>
                  <a:pt x="8925454" y="728207"/>
                  <a:pt x="8929837" y="723822"/>
                  <a:pt x="8935237" y="723822"/>
                </a:cubicBezTo>
                <a:close/>
                <a:moveTo>
                  <a:pt x="9176467" y="723820"/>
                </a:moveTo>
                <a:cubicBezTo>
                  <a:pt x="9181803" y="723820"/>
                  <a:pt x="9186187" y="728269"/>
                  <a:pt x="9186187" y="733607"/>
                </a:cubicBezTo>
                <a:cubicBezTo>
                  <a:pt x="9186187" y="738946"/>
                  <a:pt x="9181867" y="743331"/>
                  <a:pt x="9176467" y="743331"/>
                </a:cubicBezTo>
                <a:cubicBezTo>
                  <a:pt x="9171066" y="743331"/>
                  <a:pt x="9166683" y="739009"/>
                  <a:pt x="9166683" y="733607"/>
                </a:cubicBezTo>
                <a:cubicBezTo>
                  <a:pt x="9166683" y="728205"/>
                  <a:pt x="9171066" y="723820"/>
                  <a:pt x="9176467" y="723820"/>
                </a:cubicBezTo>
                <a:close/>
                <a:moveTo>
                  <a:pt x="9417695" y="723817"/>
                </a:moveTo>
                <a:cubicBezTo>
                  <a:pt x="9423031" y="723817"/>
                  <a:pt x="9427416" y="728266"/>
                  <a:pt x="9427416" y="733604"/>
                </a:cubicBezTo>
                <a:cubicBezTo>
                  <a:pt x="9427416" y="738943"/>
                  <a:pt x="9423095" y="743328"/>
                  <a:pt x="9417695" y="743328"/>
                </a:cubicBezTo>
                <a:cubicBezTo>
                  <a:pt x="9412295" y="743328"/>
                  <a:pt x="9407911" y="739006"/>
                  <a:pt x="9407911" y="733604"/>
                </a:cubicBezTo>
                <a:cubicBezTo>
                  <a:pt x="9407911" y="728202"/>
                  <a:pt x="9412295" y="723817"/>
                  <a:pt x="9417695" y="723817"/>
                </a:cubicBezTo>
                <a:close/>
                <a:moveTo>
                  <a:pt x="9649203" y="482686"/>
                </a:moveTo>
                <a:cubicBezTo>
                  <a:pt x="9654540" y="482686"/>
                  <a:pt x="9658923" y="487008"/>
                  <a:pt x="9658923" y="492410"/>
                </a:cubicBezTo>
                <a:cubicBezTo>
                  <a:pt x="9658923" y="497812"/>
                  <a:pt x="9654540" y="502197"/>
                  <a:pt x="9649203" y="502197"/>
                </a:cubicBezTo>
                <a:cubicBezTo>
                  <a:pt x="9643866" y="502197"/>
                  <a:pt x="9639483" y="497748"/>
                  <a:pt x="9639483" y="492410"/>
                </a:cubicBezTo>
                <a:cubicBezTo>
                  <a:pt x="9639483" y="487071"/>
                  <a:pt x="9643803" y="482686"/>
                  <a:pt x="9649203" y="482686"/>
                </a:cubicBezTo>
                <a:close/>
                <a:moveTo>
                  <a:pt x="9890432" y="482684"/>
                </a:moveTo>
                <a:cubicBezTo>
                  <a:pt x="9895768" y="482684"/>
                  <a:pt x="9900152" y="487006"/>
                  <a:pt x="9900152" y="492408"/>
                </a:cubicBezTo>
                <a:cubicBezTo>
                  <a:pt x="9900152" y="497810"/>
                  <a:pt x="9895832" y="502195"/>
                  <a:pt x="9890432" y="502195"/>
                </a:cubicBezTo>
                <a:cubicBezTo>
                  <a:pt x="9885031" y="502195"/>
                  <a:pt x="9880648" y="497745"/>
                  <a:pt x="9880648" y="492408"/>
                </a:cubicBezTo>
                <a:cubicBezTo>
                  <a:pt x="9880648" y="487069"/>
                  <a:pt x="9885031" y="482684"/>
                  <a:pt x="9890432" y="482684"/>
                </a:cubicBezTo>
                <a:close/>
                <a:moveTo>
                  <a:pt x="10131660" y="482681"/>
                </a:moveTo>
                <a:cubicBezTo>
                  <a:pt x="10137060" y="482681"/>
                  <a:pt x="10141444" y="487003"/>
                  <a:pt x="10141444" y="492405"/>
                </a:cubicBezTo>
                <a:cubicBezTo>
                  <a:pt x="10141444" y="497807"/>
                  <a:pt x="10136997" y="502192"/>
                  <a:pt x="10131660" y="502192"/>
                </a:cubicBezTo>
                <a:cubicBezTo>
                  <a:pt x="10126323" y="502192"/>
                  <a:pt x="10121940" y="497743"/>
                  <a:pt x="10121940" y="492405"/>
                </a:cubicBezTo>
                <a:cubicBezTo>
                  <a:pt x="10121940" y="487066"/>
                  <a:pt x="10126260" y="482681"/>
                  <a:pt x="10131660" y="482681"/>
                </a:cubicBezTo>
                <a:close/>
                <a:moveTo>
                  <a:pt x="10372888" y="482679"/>
                </a:moveTo>
                <a:cubicBezTo>
                  <a:pt x="10378288" y="482679"/>
                  <a:pt x="10382673" y="487001"/>
                  <a:pt x="10382673" y="492403"/>
                </a:cubicBezTo>
                <a:cubicBezTo>
                  <a:pt x="10382673" y="497805"/>
                  <a:pt x="10378225" y="502190"/>
                  <a:pt x="10372888" y="502190"/>
                </a:cubicBezTo>
                <a:cubicBezTo>
                  <a:pt x="10367552" y="502190"/>
                  <a:pt x="10363168" y="497741"/>
                  <a:pt x="10363168" y="492403"/>
                </a:cubicBezTo>
                <a:cubicBezTo>
                  <a:pt x="10363168" y="487064"/>
                  <a:pt x="10367488" y="482679"/>
                  <a:pt x="10372888" y="482679"/>
                </a:cubicBezTo>
                <a:close/>
                <a:moveTo>
                  <a:pt x="10614116" y="482676"/>
                </a:moveTo>
                <a:cubicBezTo>
                  <a:pt x="10619516" y="482676"/>
                  <a:pt x="10623901" y="486998"/>
                  <a:pt x="10623901" y="492400"/>
                </a:cubicBezTo>
                <a:cubicBezTo>
                  <a:pt x="10623901" y="497802"/>
                  <a:pt x="10619454" y="502187"/>
                  <a:pt x="10614116" y="502187"/>
                </a:cubicBezTo>
                <a:cubicBezTo>
                  <a:pt x="10608780" y="502187"/>
                  <a:pt x="10604396" y="497738"/>
                  <a:pt x="10604396" y="492400"/>
                </a:cubicBezTo>
                <a:cubicBezTo>
                  <a:pt x="10604396" y="487061"/>
                  <a:pt x="10608716" y="482676"/>
                  <a:pt x="10614116" y="482676"/>
                </a:cubicBezTo>
                <a:close/>
                <a:moveTo>
                  <a:pt x="10855345" y="482674"/>
                </a:moveTo>
                <a:cubicBezTo>
                  <a:pt x="10860682" y="482674"/>
                  <a:pt x="10865065" y="486996"/>
                  <a:pt x="10865065" y="492398"/>
                </a:cubicBezTo>
                <a:cubicBezTo>
                  <a:pt x="10865065" y="497800"/>
                  <a:pt x="10860682" y="502185"/>
                  <a:pt x="10855345" y="502185"/>
                </a:cubicBezTo>
                <a:cubicBezTo>
                  <a:pt x="10850008" y="502185"/>
                  <a:pt x="10845625" y="497736"/>
                  <a:pt x="10845625" y="492398"/>
                </a:cubicBezTo>
                <a:cubicBezTo>
                  <a:pt x="10845625" y="487059"/>
                  <a:pt x="10849945" y="482674"/>
                  <a:pt x="10855345" y="482674"/>
                </a:cubicBezTo>
                <a:close/>
                <a:moveTo>
                  <a:pt x="11096574" y="482671"/>
                </a:moveTo>
                <a:cubicBezTo>
                  <a:pt x="11101910" y="482671"/>
                  <a:pt x="11106294" y="486993"/>
                  <a:pt x="11106294" y="492395"/>
                </a:cubicBezTo>
                <a:cubicBezTo>
                  <a:pt x="11106294" y="497797"/>
                  <a:pt x="11101974" y="502182"/>
                  <a:pt x="11096574" y="502182"/>
                </a:cubicBezTo>
                <a:cubicBezTo>
                  <a:pt x="11091174" y="502182"/>
                  <a:pt x="11086790" y="497733"/>
                  <a:pt x="11086790" y="492395"/>
                </a:cubicBezTo>
                <a:cubicBezTo>
                  <a:pt x="11086790" y="487056"/>
                  <a:pt x="11091174" y="482671"/>
                  <a:pt x="11096574" y="482671"/>
                </a:cubicBezTo>
                <a:close/>
                <a:moveTo>
                  <a:pt x="11337802" y="482669"/>
                </a:moveTo>
                <a:cubicBezTo>
                  <a:pt x="11343202" y="482669"/>
                  <a:pt x="11347587" y="486991"/>
                  <a:pt x="11347587" y="492393"/>
                </a:cubicBezTo>
                <a:cubicBezTo>
                  <a:pt x="11347587" y="497795"/>
                  <a:pt x="11343139" y="502180"/>
                  <a:pt x="11337802" y="502180"/>
                </a:cubicBezTo>
                <a:cubicBezTo>
                  <a:pt x="11332466" y="502180"/>
                  <a:pt x="11328082" y="497731"/>
                  <a:pt x="11328082" y="492393"/>
                </a:cubicBezTo>
                <a:cubicBezTo>
                  <a:pt x="11328082" y="487054"/>
                  <a:pt x="11332402" y="482669"/>
                  <a:pt x="11337802" y="482669"/>
                </a:cubicBezTo>
                <a:close/>
                <a:moveTo>
                  <a:pt x="11579030" y="482666"/>
                </a:moveTo>
                <a:cubicBezTo>
                  <a:pt x="11584430" y="482666"/>
                  <a:pt x="11588815" y="486988"/>
                  <a:pt x="11588815" y="492391"/>
                </a:cubicBezTo>
                <a:cubicBezTo>
                  <a:pt x="11588815" y="497792"/>
                  <a:pt x="11584367" y="502177"/>
                  <a:pt x="11579030" y="502177"/>
                </a:cubicBezTo>
                <a:cubicBezTo>
                  <a:pt x="11573694" y="502177"/>
                  <a:pt x="11569310" y="497728"/>
                  <a:pt x="11569310" y="492391"/>
                </a:cubicBezTo>
                <a:cubicBezTo>
                  <a:pt x="11569310" y="487051"/>
                  <a:pt x="11573630" y="482666"/>
                  <a:pt x="11579030" y="482666"/>
                </a:cubicBezTo>
                <a:close/>
                <a:moveTo>
                  <a:pt x="11820259" y="482664"/>
                </a:moveTo>
                <a:cubicBezTo>
                  <a:pt x="11825659" y="482664"/>
                  <a:pt x="11830043" y="486986"/>
                  <a:pt x="11830043" y="492388"/>
                </a:cubicBezTo>
                <a:cubicBezTo>
                  <a:pt x="11830043" y="497790"/>
                  <a:pt x="11825596" y="502175"/>
                  <a:pt x="11820259" y="502175"/>
                </a:cubicBezTo>
                <a:cubicBezTo>
                  <a:pt x="11814922" y="502175"/>
                  <a:pt x="11810539" y="497726"/>
                  <a:pt x="11810539" y="492388"/>
                </a:cubicBezTo>
                <a:cubicBezTo>
                  <a:pt x="11810539" y="487049"/>
                  <a:pt x="11814859" y="482664"/>
                  <a:pt x="11820259" y="482664"/>
                </a:cubicBezTo>
                <a:close/>
                <a:moveTo>
                  <a:pt x="9720" y="482662"/>
                </a:moveTo>
                <a:cubicBezTo>
                  <a:pt x="15120" y="482662"/>
                  <a:pt x="19504" y="486984"/>
                  <a:pt x="19504" y="492386"/>
                </a:cubicBezTo>
                <a:cubicBezTo>
                  <a:pt x="19504" y="497788"/>
                  <a:pt x="15057" y="502173"/>
                  <a:pt x="9720" y="502173"/>
                </a:cubicBezTo>
                <a:cubicBezTo>
                  <a:pt x="4384" y="502173"/>
                  <a:pt x="0" y="497723"/>
                  <a:pt x="0" y="492386"/>
                </a:cubicBezTo>
                <a:cubicBezTo>
                  <a:pt x="0" y="487047"/>
                  <a:pt x="4320" y="482662"/>
                  <a:pt x="9720" y="482662"/>
                </a:cubicBezTo>
                <a:close/>
                <a:moveTo>
                  <a:pt x="251003" y="482659"/>
                </a:moveTo>
                <a:cubicBezTo>
                  <a:pt x="256403" y="482659"/>
                  <a:pt x="260787" y="486981"/>
                  <a:pt x="260787" y="492383"/>
                </a:cubicBezTo>
                <a:cubicBezTo>
                  <a:pt x="260787" y="497785"/>
                  <a:pt x="256340" y="502170"/>
                  <a:pt x="251003" y="502170"/>
                </a:cubicBezTo>
                <a:cubicBezTo>
                  <a:pt x="245667" y="502170"/>
                  <a:pt x="241284" y="497721"/>
                  <a:pt x="241284" y="492383"/>
                </a:cubicBezTo>
                <a:cubicBezTo>
                  <a:pt x="241284" y="487044"/>
                  <a:pt x="245604" y="482659"/>
                  <a:pt x="251003" y="482659"/>
                </a:cubicBezTo>
                <a:close/>
                <a:moveTo>
                  <a:pt x="492223" y="482657"/>
                </a:moveTo>
                <a:cubicBezTo>
                  <a:pt x="497559" y="482657"/>
                  <a:pt x="501943" y="486979"/>
                  <a:pt x="501943" y="492381"/>
                </a:cubicBezTo>
                <a:cubicBezTo>
                  <a:pt x="501943" y="497783"/>
                  <a:pt x="497623" y="502168"/>
                  <a:pt x="492223" y="502168"/>
                </a:cubicBezTo>
                <a:cubicBezTo>
                  <a:pt x="486823" y="502168"/>
                  <a:pt x="482439" y="497719"/>
                  <a:pt x="482439" y="492381"/>
                </a:cubicBezTo>
                <a:cubicBezTo>
                  <a:pt x="482439" y="487042"/>
                  <a:pt x="486823" y="482657"/>
                  <a:pt x="492223" y="482657"/>
                </a:cubicBezTo>
                <a:close/>
                <a:moveTo>
                  <a:pt x="733444" y="482654"/>
                </a:moveTo>
                <a:cubicBezTo>
                  <a:pt x="738780" y="482654"/>
                  <a:pt x="743164" y="486976"/>
                  <a:pt x="743164" y="492378"/>
                </a:cubicBezTo>
                <a:cubicBezTo>
                  <a:pt x="743164" y="497780"/>
                  <a:pt x="738844" y="502165"/>
                  <a:pt x="733444" y="502165"/>
                </a:cubicBezTo>
                <a:cubicBezTo>
                  <a:pt x="728044" y="502165"/>
                  <a:pt x="723660" y="497716"/>
                  <a:pt x="723660" y="492378"/>
                </a:cubicBezTo>
                <a:cubicBezTo>
                  <a:pt x="723660" y="487039"/>
                  <a:pt x="728044" y="482654"/>
                  <a:pt x="733444" y="482654"/>
                </a:cubicBezTo>
                <a:close/>
                <a:moveTo>
                  <a:pt x="974664" y="482652"/>
                </a:moveTo>
                <a:cubicBezTo>
                  <a:pt x="980064" y="482652"/>
                  <a:pt x="984447" y="486974"/>
                  <a:pt x="984447" y="492376"/>
                </a:cubicBezTo>
                <a:cubicBezTo>
                  <a:pt x="984447" y="497778"/>
                  <a:pt x="980001" y="502163"/>
                  <a:pt x="974664" y="502163"/>
                </a:cubicBezTo>
                <a:cubicBezTo>
                  <a:pt x="969328" y="502163"/>
                  <a:pt x="964944" y="497714"/>
                  <a:pt x="964944" y="492376"/>
                </a:cubicBezTo>
                <a:cubicBezTo>
                  <a:pt x="964944" y="487037"/>
                  <a:pt x="969264" y="482652"/>
                  <a:pt x="974664" y="482652"/>
                </a:cubicBezTo>
                <a:close/>
                <a:moveTo>
                  <a:pt x="1215884" y="482649"/>
                </a:moveTo>
                <a:cubicBezTo>
                  <a:pt x="1221284" y="482649"/>
                  <a:pt x="1225668" y="486971"/>
                  <a:pt x="1225668" y="492373"/>
                </a:cubicBezTo>
                <a:cubicBezTo>
                  <a:pt x="1225668" y="497775"/>
                  <a:pt x="1221221" y="502160"/>
                  <a:pt x="1215884" y="502160"/>
                </a:cubicBezTo>
                <a:cubicBezTo>
                  <a:pt x="1210548" y="502160"/>
                  <a:pt x="1206164" y="497711"/>
                  <a:pt x="1206164" y="492373"/>
                </a:cubicBezTo>
                <a:cubicBezTo>
                  <a:pt x="1206164" y="487034"/>
                  <a:pt x="1210484" y="482649"/>
                  <a:pt x="1215884" y="482649"/>
                </a:cubicBezTo>
                <a:close/>
                <a:moveTo>
                  <a:pt x="1457105" y="482647"/>
                </a:moveTo>
                <a:cubicBezTo>
                  <a:pt x="1462441" y="482647"/>
                  <a:pt x="1466825" y="486969"/>
                  <a:pt x="1466825" y="492371"/>
                </a:cubicBezTo>
                <a:cubicBezTo>
                  <a:pt x="1466825" y="497773"/>
                  <a:pt x="1462505" y="502158"/>
                  <a:pt x="1457105" y="502158"/>
                </a:cubicBezTo>
                <a:cubicBezTo>
                  <a:pt x="1451705" y="502158"/>
                  <a:pt x="1447321" y="497709"/>
                  <a:pt x="1447321" y="492371"/>
                </a:cubicBezTo>
                <a:cubicBezTo>
                  <a:pt x="1447321" y="487032"/>
                  <a:pt x="1451705" y="482647"/>
                  <a:pt x="1457105" y="482647"/>
                </a:cubicBezTo>
                <a:close/>
                <a:moveTo>
                  <a:pt x="1698330" y="482644"/>
                </a:moveTo>
                <a:cubicBezTo>
                  <a:pt x="1703731" y="482644"/>
                  <a:pt x="1708116" y="486966"/>
                  <a:pt x="1708116" y="492369"/>
                </a:cubicBezTo>
                <a:cubicBezTo>
                  <a:pt x="1708116" y="497770"/>
                  <a:pt x="1703731" y="502155"/>
                  <a:pt x="1698330" y="502155"/>
                </a:cubicBezTo>
                <a:cubicBezTo>
                  <a:pt x="1692929" y="502155"/>
                  <a:pt x="1688545" y="497706"/>
                  <a:pt x="1688545" y="492369"/>
                </a:cubicBezTo>
                <a:cubicBezTo>
                  <a:pt x="1688545" y="487029"/>
                  <a:pt x="1692929" y="482644"/>
                  <a:pt x="1698330" y="482644"/>
                </a:cubicBezTo>
                <a:close/>
                <a:moveTo>
                  <a:pt x="1939580" y="482642"/>
                </a:moveTo>
                <a:cubicBezTo>
                  <a:pt x="1944978" y="482642"/>
                  <a:pt x="1949363" y="486964"/>
                  <a:pt x="1949363" y="492366"/>
                </a:cubicBezTo>
                <a:cubicBezTo>
                  <a:pt x="1949363" y="497768"/>
                  <a:pt x="1944916" y="502153"/>
                  <a:pt x="1939580" y="502153"/>
                </a:cubicBezTo>
                <a:cubicBezTo>
                  <a:pt x="1934244" y="502153"/>
                  <a:pt x="1929859" y="497704"/>
                  <a:pt x="1929859" y="492366"/>
                </a:cubicBezTo>
                <a:cubicBezTo>
                  <a:pt x="1929859" y="487027"/>
                  <a:pt x="1934181" y="482642"/>
                  <a:pt x="1939580" y="482642"/>
                </a:cubicBezTo>
                <a:close/>
                <a:moveTo>
                  <a:pt x="2180788" y="482640"/>
                </a:moveTo>
                <a:cubicBezTo>
                  <a:pt x="2186189" y="482640"/>
                  <a:pt x="2190577" y="486962"/>
                  <a:pt x="2190577" y="492364"/>
                </a:cubicBezTo>
                <a:cubicBezTo>
                  <a:pt x="2190577" y="497766"/>
                  <a:pt x="2186128" y="502151"/>
                  <a:pt x="2180788" y="502151"/>
                </a:cubicBezTo>
                <a:cubicBezTo>
                  <a:pt x="2175475" y="502151"/>
                  <a:pt x="2171083" y="497701"/>
                  <a:pt x="2171083" y="492364"/>
                </a:cubicBezTo>
                <a:cubicBezTo>
                  <a:pt x="2171083" y="487025"/>
                  <a:pt x="2175412" y="482640"/>
                  <a:pt x="2180788" y="482640"/>
                </a:cubicBezTo>
                <a:close/>
                <a:moveTo>
                  <a:pt x="2422035" y="482637"/>
                </a:moveTo>
                <a:cubicBezTo>
                  <a:pt x="2427369" y="482637"/>
                  <a:pt x="2431752" y="486959"/>
                  <a:pt x="2431752" y="492361"/>
                </a:cubicBezTo>
                <a:cubicBezTo>
                  <a:pt x="2431752" y="497763"/>
                  <a:pt x="2427433" y="502148"/>
                  <a:pt x="2422035" y="502148"/>
                </a:cubicBezTo>
                <a:cubicBezTo>
                  <a:pt x="2416637" y="502148"/>
                  <a:pt x="2412255" y="497699"/>
                  <a:pt x="2412255" y="492361"/>
                </a:cubicBezTo>
                <a:cubicBezTo>
                  <a:pt x="2412255" y="487022"/>
                  <a:pt x="2416637" y="482637"/>
                  <a:pt x="2422035" y="482637"/>
                </a:cubicBezTo>
                <a:close/>
                <a:moveTo>
                  <a:pt x="2663272" y="482635"/>
                </a:moveTo>
                <a:cubicBezTo>
                  <a:pt x="2668609" y="482635"/>
                  <a:pt x="2672996" y="486957"/>
                  <a:pt x="2672996" y="492359"/>
                </a:cubicBezTo>
                <a:cubicBezTo>
                  <a:pt x="2672996" y="497761"/>
                  <a:pt x="2668674" y="502146"/>
                  <a:pt x="2663272" y="502146"/>
                </a:cubicBezTo>
                <a:cubicBezTo>
                  <a:pt x="2657873" y="502146"/>
                  <a:pt x="2653489" y="497697"/>
                  <a:pt x="2653489" y="492359"/>
                </a:cubicBezTo>
                <a:cubicBezTo>
                  <a:pt x="2653489" y="487020"/>
                  <a:pt x="2657873" y="482635"/>
                  <a:pt x="2663272" y="482635"/>
                </a:cubicBezTo>
                <a:close/>
                <a:moveTo>
                  <a:pt x="2904570" y="482632"/>
                </a:moveTo>
                <a:cubicBezTo>
                  <a:pt x="2909969" y="482632"/>
                  <a:pt x="2914352" y="486954"/>
                  <a:pt x="2914352" y="492356"/>
                </a:cubicBezTo>
                <a:cubicBezTo>
                  <a:pt x="2914352" y="497758"/>
                  <a:pt x="2909969" y="502143"/>
                  <a:pt x="2904570" y="502143"/>
                </a:cubicBezTo>
                <a:cubicBezTo>
                  <a:pt x="2899171" y="502143"/>
                  <a:pt x="2894788" y="497694"/>
                  <a:pt x="2894788" y="492356"/>
                </a:cubicBezTo>
                <a:cubicBezTo>
                  <a:pt x="2894788" y="487017"/>
                  <a:pt x="2899171" y="482632"/>
                  <a:pt x="2904570" y="482632"/>
                </a:cubicBezTo>
                <a:close/>
                <a:moveTo>
                  <a:pt x="3145749" y="482630"/>
                </a:moveTo>
                <a:cubicBezTo>
                  <a:pt x="3151148" y="482630"/>
                  <a:pt x="3155531" y="486952"/>
                  <a:pt x="3155531" y="492354"/>
                </a:cubicBezTo>
                <a:cubicBezTo>
                  <a:pt x="3155531" y="497756"/>
                  <a:pt x="3151084" y="502141"/>
                  <a:pt x="3145749" y="502141"/>
                </a:cubicBezTo>
                <a:cubicBezTo>
                  <a:pt x="3140414" y="502141"/>
                  <a:pt x="3136030" y="497692"/>
                  <a:pt x="3136030" y="492354"/>
                </a:cubicBezTo>
                <a:cubicBezTo>
                  <a:pt x="3136030" y="487015"/>
                  <a:pt x="3140349" y="482630"/>
                  <a:pt x="3145749" y="482630"/>
                </a:cubicBezTo>
                <a:close/>
                <a:moveTo>
                  <a:pt x="3386957" y="482627"/>
                </a:moveTo>
                <a:cubicBezTo>
                  <a:pt x="3392357" y="482627"/>
                  <a:pt x="3396742" y="486949"/>
                  <a:pt x="3396742" y="492351"/>
                </a:cubicBezTo>
                <a:cubicBezTo>
                  <a:pt x="3396742" y="497753"/>
                  <a:pt x="3392294" y="502138"/>
                  <a:pt x="3386957" y="502138"/>
                </a:cubicBezTo>
                <a:cubicBezTo>
                  <a:pt x="3381619" y="502138"/>
                  <a:pt x="3377235" y="497689"/>
                  <a:pt x="3377235" y="492351"/>
                </a:cubicBezTo>
                <a:cubicBezTo>
                  <a:pt x="3377235" y="487012"/>
                  <a:pt x="3381555" y="482627"/>
                  <a:pt x="3386957" y="482627"/>
                </a:cubicBezTo>
                <a:close/>
                <a:moveTo>
                  <a:pt x="3628209" y="482625"/>
                </a:moveTo>
                <a:cubicBezTo>
                  <a:pt x="3633528" y="482625"/>
                  <a:pt x="3637930" y="486947"/>
                  <a:pt x="3637930" y="492349"/>
                </a:cubicBezTo>
                <a:cubicBezTo>
                  <a:pt x="3637930" y="497751"/>
                  <a:pt x="3633592" y="502136"/>
                  <a:pt x="3628209" y="502136"/>
                </a:cubicBezTo>
                <a:cubicBezTo>
                  <a:pt x="3622813" y="502136"/>
                  <a:pt x="3618428" y="497687"/>
                  <a:pt x="3618428" y="492349"/>
                </a:cubicBezTo>
                <a:cubicBezTo>
                  <a:pt x="3618428" y="487010"/>
                  <a:pt x="3622813" y="482625"/>
                  <a:pt x="3628209" y="482625"/>
                </a:cubicBezTo>
                <a:close/>
                <a:moveTo>
                  <a:pt x="3869427" y="482622"/>
                </a:moveTo>
                <a:cubicBezTo>
                  <a:pt x="3874761" y="482622"/>
                  <a:pt x="3879147" y="486944"/>
                  <a:pt x="3879147" y="492347"/>
                </a:cubicBezTo>
                <a:cubicBezTo>
                  <a:pt x="3879147" y="497748"/>
                  <a:pt x="3874826" y="502133"/>
                  <a:pt x="3869427" y="502133"/>
                </a:cubicBezTo>
                <a:cubicBezTo>
                  <a:pt x="3864029" y="502133"/>
                  <a:pt x="3859645" y="497684"/>
                  <a:pt x="3859645" y="492347"/>
                </a:cubicBezTo>
                <a:cubicBezTo>
                  <a:pt x="3859645" y="487007"/>
                  <a:pt x="3864029" y="482622"/>
                  <a:pt x="3869427" y="482622"/>
                </a:cubicBezTo>
                <a:close/>
                <a:moveTo>
                  <a:pt x="4110581" y="482620"/>
                </a:moveTo>
                <a:cubicBezTo>
                  <a:pt x="4115984" y="482620"/>
                  <a:pt x="4120362" y="486942"/>
                  <a:pt x="4120362" y="492344"/>
                </a:cubicBezTo>
                <a:cubicBezTo>
                  <a:pt x="4120362" y="497746"/>
                  <a:pt x="4115984" y="502131"/>
                  <a:pt x="4110581" y="502131"/>
                </a:cubicBezTo>
                <a:cubicBezTo>
                  <a:pt x="4105180" y="502131"/>
                  <a:pt x="4100797" y="497682"/>
                  <a:pt x="4100797" y="492344"/>
                </a:cubicBezTo>
                <a:cubicBezTo>
                  <a:pt x="4100797" y="487005"/>
                  <a:pt x="4105180" y="482620"/>
                  <a:pt x="4110581" y="482620"/>
                </a:cubicBezTo>
                <a:close/>
                <a:moveTo>
                  <a:pt x="4351806" y="482618"/>
                </a:moveTo>
                <a:cubicBezTo>
                  <a:pt x="4357195" y="482618"/>
                  <a:pt x="4361580" y="486940"/>
                  <a:pt x="4361580" y="492342"/>
                </a:cubicBezTo>
                <a:cubicBezTo>
                  <a:pt x="4361580" y="497744"/>
                  <a:pt x="4357195" y="502129"/>
                  <a:pt x="4351806" y="502129"/>
                </a:cubicBezTo>
                <a:cubicBezTo>
                  <a:pt x="4346397" y="502129"/>
                  <a:pt x="4342006" y="497680"/>
                  <a:pt x="4342006" y="492342"/>
                </a:cubicBezTo>
                <a:cubicBezTo>
                  <a:pt x="4342006" y="487003"/>
                  <a:pt x="4346397" y="482618"/>
                  <a:pt x="4351806" y="482618"/>
                </a:cubicBezTo>
                <a:close/>
                <a:moveTo>
                  <a:pt x="4593017" y="482615"/>
                </a:moveTo>
                <a:cubicBezTo>
                  <a:pt x="4598413" y="482615"/>
                  <a:pt x="4602795" y="486937"/>
                  <a:pt x="4602795" y="492339"/>
                </a:cubicBezTo>
                <a:cubicBezTo>
                  <a:pt x="4602795" y="497741"/>
                  <a:pt x="4598350" y="502126"/>
                  <a:pt x="4593017" y="502126"/>
                </a:cubicBezTo>
                <a:cubicBezTo>
                  <a:pt x="4587686" y="502126"/>
                  <a:pt x="4583304" y="497677"/>
                  <a:pt x="4583304" y="492339"/>
                </a:cubicBezTo>
                <a:cubicBezTo>
                  <a:pt x="4583304" y="487000"/>
                  <a:pt x="4587620" y="482615"/>
                  <a:pt x="4593017" y="482615"/>
                </a:cubicBezTo>
                <a:close/>
                <a:moveTo>
                  <a:pt x="4834252" y="482613"/>
                </a:moveTo>
                <a:cubicBezTo>
                  <a:pt x="4839658" y="482613"/>
                  <a:pt x="4844038" y="486935"/>
                  <a:pt x="4844038" y="492337"/>
                </a:cubicBezTo>
                <a:cubicBezTo>
                  <a:pt x="4844038" y="497739"/>
                  <a:pt x="4839595" y="502124"/>
                  <a:pt x="4834252" y="502124"/>
                </a:cubicBezTo>
                <a:cubicBezTo>
                  <a:pt x="4828915" y="502124"/>
                  <a:pt x="4824532" y="497675"/>
                  <a:pt x="4824532" y="492337"/>
                </a:cubicBezTo>
                <a:cubicBezTo>
                  <a:pt x="4824532" y="486998"/>
                  <a:pt x="4828851" y="482613"/>
                  <a:pt x="4834252" y="482613"/>
                </a:cubicBezTo>
                <a:close/>
                <a:moveTo>
                  <a:pt x="5075485" y="482610"/>
                </a:moveTo>
                <a:cubicBezTo>
                  <a:pt x="5080819" y="482610"/>
                  <a:pt x="5085201" y="486932"/>
                  <a:pt x="5085201" y="492334"/>
                </a:cubicBezTo>
                <a:cubicBezTo>
                  <a:pt x="5085201" y="497736"/>
                  <a:pt x="5080882" y="502121"/>
                  <a:pt x="5075485" y="502121"/>
                </a:cubicBezTo>
                <a:cubicBezTo>
                  <a:pt x="5070086" y="502121"/>
                  <a:pt x="5065704" y="497672"/>
                  <a:pt x="5065704" y="492334"/>
                </a:cubicBezTo>
                <a:cubicBezTo>
                  <a:pt x="5065704" y="486995"/>
                  <a:pt x="5070086" y="482610"/>
                  <a:pt x="5075485" y="482610"/>
                </a:cubicBezTo>
                <a:close/>
                <a:moveTo>
                  <a:pt x="5316710" y="482608"/>
                </a:moveTo>
                <a:cubicBezTo>
                  <a:pt x="5322044" y="482608"/>
                  <a:pt x="5326429" y="486930"/>
                  <a:pt x="5326429" y="492332"/>
                </a:cubicBezTo>
                <a:cubicBezTo>
                  <a:pt x="5326429" y="497734"/>
                  <a:pt x="5322105" y="502119"/>
                  <a:pt x="5316710" y="502119"/>
                </a:cubicBezTo>
                <a:cubicBezTo>
                  <a:pt x="5311314" y="502119"/>
                  <a:pt x="5306924" y="497670"/>
                  <a:pt x="5306924" y="492332"/>
                </a:cubicBezTo>
                <a:cubicBezTo>
                  <a:pt x="5306924" y="486993"/>
                  <a:pt x="5311314" y="482608"/>
                  <a:pt x="5316710" y="482608"/>
                </a:cubicBezTo>
                <a:close/>
                <a:moveTo>
                  <a:pt x="5557991" y="482605"/>
                </a:moveTo>
                <a:cubicBezTo>
                  <a:pt x="5563391" y="482605"/>
                  <a:pt x="5567774" y="486927"/>
                  <a:pt x="5567774" y="492329"/>
                </a:cubicBezTo>
                <a:cubicBezTo>
                  <a:pt x="5567774" y="497731"/>
                  <a:pt x="5563391" y="502116"/>
                  <a:pt x="5557991" y="502116"/>
                </a:cubicBezTo>
                <a:cubicBezTo>
                  <a:pt x="5552591" y="502116"/>
                  <a:pt x="5548208" y="497667"/>
                  <a:pt x="5548208" y="492329"/>
                </a:cubicBezTo>
                <a:cubicBezTo>
                  <a:pt x="5548208" y="486990"/>
                  <a:pt x="5552591" y="482605"/>
                  <a:pt x="5557991" y="482605"/>
                </a:cubicBezTo>
                <a:close/>
                <a:moveTo>
                  <a:pt x="5799205" y="482603"/>
                </a:moveTo>
                <a:cubicBezTo>
                  <a:pt x="5804606" y="482603"/>
                  <a:pt x="5808989" y="486925"/>
                  <a:pt x="5808989" y="492327"/>
                </a:cubicBezTo>
                <a:cubicBezTo>
                  <a:pt x="5808989" y="497729"/>
                  <a:pt x="5804542" y="502114"/>
                  <a:pt x="5799205" y="502114"/>
                </a:cubicBezTo>
                <a:cubicBezTo>
                  <a:pt x="5793870" y="502114"/>
                  <a:pt x="5789486" y="497665"/>
                  <a:pt x="5789486" y="492327"/>
                </a:cubicBezTo>
                <a:cubicBezTo>
                  <a:pt x="5789486" y="486988"/>
                  <a:pt x="5793806" y="482603"/>
                  <a:pt x="5799205" y="482603"/>
                </a:cubicBezTo>
                <a:close/>
                <a:moveTo>
                  <a:pt x="6040432" y="482600"/>
                </a:moveTo>
                <a:cubicBezTo>
                  <a:pt x="6045832" y="482600"/>
                  <a:pt x="6050216" y="486922"/>
                  <a:pt x="6050216" y="492325"/>
                </a:cubicBezTo>
                <a:cubicBezTo>
                  <a:pt x="6050216" y="497726"/>
                  <a:pt x="6045769" y="502111"/>
                  <a:pt x="6040432" y="502111"/>
                </a:cubicBezTo>
                <a:cubicBezTo>
                  <a:pt x="6035095" y="502111"/>
                  <a:pt x="6030712" y="497662"/>
                  <a:pt x="6030712" y="492325"/>
                </a:cubicBezTo>
                <a:cubicBezTo>
                  <a:pt x="6030712" y="486985"/>
                  <a:pt x="6035032" y="482600"/>
                  <a:pt x="6040432" y="482600"/>
                </a:cubicBezTo>
                <a:close/>
                <a:moveTo>
                  <a:pt x="6281661" y="482598"/>
                </a:moveTo>
                <a:cubicBezTo>
                  <a:pt x="6286997" y="482598"/>
                  <a:pt x="6291381" y="486920"/>
                  <a:pt x="6291381" y="492322"/>
                </a:cubicBezTo>
                <a:cubicBezTo>
                  <a:pt x="6291381" y="497724"/>
                  <a:pt x="6287061" y="502109"/>
                  <a:pt x="6281661" y="502109"/>
                </a:cubicBezTo>
                <a:cubicBezTo>
                  <a:pt x="6276261" y="502109"/>
                  <a:pt x="6271877" y="497660"/>
                  <a:pt x="6271877" y="492322"/>
                </a:cubicBezTo>
                <a:cubicBezTo>
                  <a:pt x="6271877" y="486983"/>
                  <a:pt x="6276261" y="482598"/>
                  <a:pt x="6281661" y="482598"/>
                </a:cubicBezTo>
                <a:close/>
                <a:moveTo>
                  <a:pt x="6522889" y="482596"/>
                </a:moveTo>
                <a:cubicBezTo>
                  <a:pt x="6528225" y="482596"/>
                  <a:pt x="6532610" y="486918"/>
                  <a:pt x="6532610" y="492320"/>
                </a:cubicBezTo>
                <a:cubicBezTo>
                  <a:pt x="6532610" y="497722"/>
                  <a:pt x="6528289" y="502107"/>
                  <a:pt x="6522889" y="502107"/>
                </a:cubicBezTo>
                <a:cubicBezTo>
                  <a:pt x="6517489" y="502107"/>
                  <a:pt x="6513105" y="497658"/>
                  <a:pt x="6513105" y="492320"/>
                </a:cubicBezTo>
                <a:cubicBezTo>
                  <a:pt x="6513105" y="486981"/>
                  <a:pt x="6517489" y="482596"/>
                  <a:pt x="6522889" y="482596"/>
                </a:cubicBezTo>
                <a:close/>
                <a:moveTo>
                  <a:pt x="6764118" y="482593"/>
                </a:moveTo>
                <a:cubicBezTo>
                  <a:pt x="6769518" y="482593"/>
                  <a:pt x="6773902" y="486915"/>
                  <a:pt x="6773902" y="492317"/>
                </a:cubicBezTo>
                <a:cubicBezTo>
                  <a:pt x="6773902" y="497719"/>
                  <a:pt x="6769518" y="502104"/>
                  <a:pt x="6764118" y="502104"/>
                </a:cubicBezTo>
                <a:cubicBezTo>
                  <a:pt x="6758718" y="502104"/>
                  <a:pt x="6754335" y="497655"/>
                  <a:pt x="6754335" y="492317"/>
                </a:cubicBezTo>
                <a:cubicBezTo>
                  <a:pt x="6754335" y="486978"/>
                  <a:pt x="6758718" y="482593"/>
                  <a:pt x="6764118" y="482593"/>
                </a:cubicBezTo>
                <a:close/>
                <a:moveTo>
                  <a:pt x="7005346" y="482591"/>
                </a:moveTo>
                <a:cubicBezTo>
                  <a:pt x="7010746" y="482591"/>
                  <a:pt x="7015130" y="486913"/>
                  <a:pt x="7015130" y="492315"/>
                </a:cubicBezTo>
                <a:cubicBezTo>
                  <a:pt x="7015130" y="497717"/>
                  <a:pt x="7010683" y="502102"/>
                  <a:pt x="7005346" y="502102"/>
                </a:cubicBezTo>
                <a:cubicBezTo>
                  <a:pt x="7000009" y="502102"/>
                  <a:pt x="6995626" y="497653"/>
                  <a:pt x="6995626" y="492315"/>
                </a:cubicBezTo>
                <a:cubicBezTo>
                  <a:pt x="6995626" y="486976"/>
                  <a:pt x="6999946" y="482591"/>
                  <a:pt x="7005346" y="482591"/>
                </a:cubicBezTo>
                <a:close/>
                <a:moveTo>
                  <a:pt x="7246575" y="482588"/>
                </a:moveTo>
                <a:cubicBezTo>
                  <a:pt x="7251975" y="482588"/>
                  <a:pt x="7256359" y="486910"/>
                  <a:pt x="7256359" y="492312"/>
                </a:cubicBezTo>
                <a:cubicBezTo>
                  <a:pt x="7256359" y="497714"/>
                  <a:pt x="7251912" y="502099"/>
                  <a:pt x="7246575" y="502099"/>
                </a:cubicBezTo>
                <a:cubicBezTo>
                  <a:pt x="7241238" y="502099"/>
                  <a:pt x="7236855" y="497650"/>
                  <a:pt x="7236855" y="492312"/>
                </a:cubicBezTo>
                <a:cubicBezTo>
                  <a:pt x="7236855" y="486973"/>
                  <a:pt x="7241175" y="482588"/>
                  <a:pt x="7246575" y="482588"/>
                </a:cubicBezTo>
                <a:close/>
                <a:moveTo>
                  <a:pt x="7487803" y="482586"/>
                </a:moveTo>
                <a:cubicBezTo>
                  <a:pt x="7493139" y="482586"/>
                  <a:pt x="7497524" y="486908"/>
                  <a:pt x="7497524" y="492310"/>
                </a:cubicBezTo>
                <a:cubicBezTo>
                  <a:pt x="7497524" y="497712"/>
                  <a:pt x="7493203" y="502097"/>
                  <a:pt x="7487803" y="502097"/>
                </a:cubicBezTo>
                <a:cubicBezTo>
                  <a:pt x="7482403" y="502097"/>
                  <a:pt x="7478019" y="497648"/>
                  <a:pt x="7478019" y="492310"/>
                </a:cubicBezTo>
                <a:cubicBezTo>
                  <a:pt x="7478019" y="486971"/>
                  <a:pt x="7482403" y="482586"/>
                  <a:pt x="7487803" y="482586"/>
                </a:cubicBezTo>
                <a:close/>
                <a:moveTo>
                  <a:pt x="7729032" y="482583"/>
                </a:moveTo>
                <a:cubicBezTo>
                  <a:pt x="7734369" y="482583"/>
                  <a:pt x="7738753" y="486905"/>
                  <a:pt x="7738753" y="492307"/>
                </a:cubicBezTo>
                <a:cubicBezTo>
                  <a:pt x="7738753" y="497709"/>
                  <a:pt x="7734432" y="502094"/>
                  <a:pt x="7729032" y="502094"/>
                </a:cubicBezTo>
                <a:cubicBezTo>
                  <a:pt x="7723632" y="502094"/>
                  <a:pt x="7719249" y="497645"/>
                  <a:pt x="7719249" y="492307"/>
                </a:cubicBezTo>
                <a:cubicBezTo>
                  <a:pt x="7719249" y="486968"/>
                  <a:pt x="7723632" y="482583"/>
                  <a:pt x="7729032" y="482583"/>
                </a:cubicBezTo>
                <a:close/>
                <a:moveTo>
                  <a:pt x="7970260" y="482581"/>
                </a:moveTo>
                <a:cubicBezTo>
                  <a:pt x="7975661" y="482581"/>
                  <a:pt x="7980044" y="486903"/>
                  <a:pt x="7980044" y="492305"/>
                </a:cubicBezTo>
                <a:cubicBezTo>
                  <a:pt x="7980044" y="497707"/>
                  <a:pt x="7975661" y="502092"/>
                  <a:pt x="7970260" y="502092"/>
                </a:cubicBezTo>
                <a:cubicBezTo>
                  <a:pt x="7964860" y="502092"/>
                  <a:pt x="7960477" y="497643"/>
                  <a:pt x="7960477" y="492305"/>
                </a:cubicBezTo>
                <a:cubicBezTo>
                  <a:pt x="7960477" y="486966"/>
                  <a:pt x="7964860" y="482581"/>
                  <a:pt x="7970260" y="482581"/>
                </a:cubicBezTo>
                <a:close/>
                <a:moveTo>
                  <a:pt x="8211553" y="482578"/>
                </a:moveTo>
                <a:cubicBezTo>
                  <a:pt x="8216889" y="482578"/>
                  <a:pt x="8221273" y="486900"/>
                  <a:pt x="8221273" y="492303"/>
                </a:cubicBezTo>
                <a:cubicBezTo>
                  <a:pt x="8221273" y="497704"/>
                  <a:pt x="8216953" y="502089"/>
                  <a:pt x="8211553" y="502089"/>
                </a:cubicBezTo>
                <a:cubicBezTo>
                  <a:pt x="8206152" y="502089"/>
                  <a:pt x="8201769" y="497640"/>
                  <a:pt x="8201769" y="492303"/>
                </a:cubicBezTo>
                <a:cubicBezTo>
                  <a:pt x="8201769" y="486963"/>
                  <a:pt x="8206152" y="482578"/>
                  <a:pt x="8211553" y="482578"/>
                </a:cubicBezTo>
                <a:close/>
                <a:moveTo>
                  <a:pt x="8452781" y="482576"/>
                </a:moveTo>
                <a:cubicBezTo>
                  <a:pt x="8458181" y="482576"/>
                  <a:pt x="8462566" y="486898"/>
                  <a:pt x="8462566" y="492300"/>
                </a:cubicBezTo>
                <a:cubicBezTo>
                  <a:pt x="8462566" y="497702"/>
                  <a:pt x="8458118" y="502087"/>
                  <a:pt x="8452781" y="502087"/>
                </a:cubicBezTo>
                <a:cubicBezTo>
                  <a:pt x="8447445" y="502087"/>
                  <a:pt x="8443061" y="497638"/>
                  <a:pt x="8443061" y="492300"/>
                </a:cubicBezTo>
                <a:cubicBezTo>
                  <a:pt x="8443061" y="486961"/>
                  <a:pt x="8447381" y="482576"/>
                  <a:pt x="8452781" y="482576"/>
                </a:cubicBezTo>
                <a:close/>
                <a:moveTo>
                  <a:pt x="8694009" y="482574"/>
                </a:moveTo>
                <a:cubicBezTo>
                  <a:pt x="8699346" y="482574"/>
                  <a:pt x="8703730" y="486896"/>
                  <a:pt x="8703730" y="492298"/>
                </a:cubicBezTo>
                <a:cubicBezTo>
                  <a:pt x="8703730" y="497700"/>
                  <a:pt x="8699346" y="502085"/>
                  <a:pt x="8694009" y="502085"/>
                </a:cubicBezTo>
                <a:cubicBezTo>
                  <a:pt x="8688673" y="502085"/>
                  <a:pt x="8684289" y="497636"/>
                  <a:pt x="8684289" y="492298"/>
                </a:cubicBezTo>
                <a:cubicBezTo>
                  <a:pt x="8684289" y="486959"/>
                  <a:pt x="8688609" y="482574"/>
                  <a:pt x="8694009" y="482574"/>
                </a:cubicBezTo>
                <a:close/>
                <a:moveTo>
                  <a:pt x="8935237" y="482571"/>
                </a:moveTo>
                <a:cubicBezTo>
                  <a:pt x="8940574" y="482571"/>
                  <a:pt x="8944958" y="486893"/>
                  <a:pt x="8944958" y="492295"/>
                </a:cubicBezTo>
                <a:cubicBezTo>
                  <a:pt x="8944958" y="497697"/>
                  <a:pt x="8940638" y="502082"/>
                  <a:pt x="8935237" y="502082"/>
                </a:cubicBezTo>
                <a:cubicBezTo>
                  <a:pt x="8929837" y="502082"/>
                  <a:pt x="8925454" y="497633"/>
                  <a:pt x="8925454" y="492295"/>
                </a:cubicBezTo>
                <a:cubicBezTo>
                  <a:pt x="8925454" y="486956"/>
                  <a:pt x="8929837" y="482571"/>
                  <a:pt x="8935237" y="482571"/>
                </a:cubicBezTo>
                <a:close/>
                <a:moveTo>
                  <a:pt x="9176467" y="482569"/>
                </a:moveTo>
                <a:cubicBezTo>
                  <a:pt x="9181803" y="482569"/>
                  <a:pt x="9186187" y="486891"/>
                  <a:pt x="9186187" y="492293"/>
                </a:cubicBezTo>
                <a:cubicBezTo>
                  <a:pt x="9186187" y="497695"/>
                  <a:pt x="9181867" y="502080"/>
                  <a:pt x="9176467" y="502080"/>
                </a:cubicBezTo>
                <a:cubicBezTo>
                  <a:pt x="9171066" y="502080"/>
                  <a:pt x="9166683" y="497631"/>
                  <a:pt x="9166683" y="492293"/>
                </a:cubicBezTo>
                <a:cubicBezTo>
                  <a:pt x="9166683" y="486954"/>
                  <a:pt x="9171066" y="482569"/>
                  <a:pt x="9176467" y="482569"/>
                </a:cubicBezTo>
                <a:close/>
                <a:moveTo>
                  <a:pt x="9417695" y="482566"/>
                </a:moveTo>
                <a:cubicBezTo>
                  <a:pt x="9423031" y="482566"/>
                  <a:pt x="9427416" y="486888"/>
                  <a:pt x="9427416" y="492290"/>
                </a:cubicBezTo>
                <a:cubicBezTo>
                  <a:pt x="9427416" y="497692"/>
                  <a:pt x="9423095" y="502077"/>
                  <a:pt x="9417695" y="502077"/>
                </a:cubicBezTo>
                <a:cubicBezTo>
                  <a:pt x="9412295" y="502077"/>
                  <a:pt x="9407911" y="497628"/>
                  <a:pt x="9407911" y="492290"/>
                </a:cubicBezTo>
                <a:cubicBezTo>
                  <a:pt x="9407911" y="486951"/>
                  <a:pt x="9412295" y="482566"/>
                  <a:pt x="9417695" y="482566"/>
                </a:cubicBezTo>
                <a:close/>
                <a:moveTo>
                  <a:pt x="9649203" y="241375"/>
                </a:moveTo>
                <a:cubicBezTo>
                  <a:pt x="9654540" y="241375"/>
                  <a:pt x="9658923" y="245697"/>
                  <a:pt x="9658923" y="251099"/>
                </a:cubicBezTo>
                <a:cubicBezTo>
                  <a:pt x="9658923" y="256501"/>
                  <a:pt x="9654540" y="260886"/>
                  <a:pt x="9649203" y="260886"/>
                </a:cubicBezTo>
                <a:cubicBezTo>
                  <a:pt x="9643866" y="260886"/>
                  <a:pt x="9639483" y="256437"/>
                  <a:pt x="9639483" y="251099"/>
                </a:cubicBezTo>
                <a:cubicBezTo>
                  <a:pt x="9639483" y="245760"/>
                  <a:pt x="9643803" y="241375"/>
                  <a:pt x="9649203" y="241375"/>
                </a:cubicBezTo>
                <a:close/>
                <a:moveTo>
                  <a:pt x="9890432" y="241373"/>
                </a:moveTo>
                <a:cubicBezTo>
                  <a:pt x="9895768" y="241373"/>
                  <a:pt x="9900152" y="245695"/>
                  <a:pt x="9900152" y="251097"/>
                </a:cubicBezTo>
                <a:cubicBezTo>
                  <a:pt x="9900152" y="256499"/>
                  <a:pt x="9895832" y="260884"/>
                  <a:pt x="9890432" y="260884"/>
                </a:cubicBezTo>
                <a:cubicBezTo>
                  <a:pt x="9885031" y="260884"/>
                  <a:pt x="9880648" y="256435"/>
                  <a:pt x="9880648" y="251097"/>
                </a:cubicBezTo>
                <a:cubicBezTo>
                  <a:pt x="9880648" y="245758"/>
                  <a:pt x="9885031" y="241373"/>
                  <a:pt x="9890432" y="241373"/>
                </a:cubicBezTo>
                <a:close/>
                <a:moveTo>
                  <a:pt x="10131660" y="241370"/>
                </a:moveTo>
                <a:cubicBezTo>
                  <a:pt x="10137060" y="241370"/>
                  <a:pt x="10141444" y="245692"/>
                  <a:pt x="10141444" y="251094"/>
                </a:cubicBezTo>
                <a:cubicBezTo>
                  <a:pt x="10141444" y="256496"/>
                  <a:pt x="10136997" y="260881"/>
                  <a:pt x="10131660" y="260881"/>
                </a:cubicBezTo>
                <a:cubicBezTo>
                  <a:pt x="10126323" y="260881"/>
                  <a:pt x="10121940" y="256432"/>
                  <a:pt x="10121940" y="251094"/>
                </a:cubicBezTo>
                <a:cubicBezTo>
                  <a:pt x="10121940" y="245755"/>
                  <a:pt x="10126260" y="241370"/>
                  <a:pt x="10131660" y="241370"/>
                </a:cubicBezTo>
                <a:close/>
                <a:moveTo>
                  <a:pt x="10372888" y="241368"/>
                </a:moveTo>
                <a:cubicBezTo>
                  <a:pt x="10378288" y="241368"/>
                  <a:pt x="10382673" y="245690"/>
                  <a:pt x="10382673" y="251092"/>
                </a:cubicBezTo>
                <a:cubicBezTo>
                  <a:pt x="10382673" y="256494"/>
                  <a:pt x="10378225" y="260879"/>
                  <a:pt x="10372888" y="260879"/>
                </a:cubicBezTo>
                <a:cubicBezTo>
                  <a:pt x="10367552" y="260879"/>
                  <a:pt x="10363168" y="256430"/>
                  <a:pt x="10363168" y="251092"/>
                </a:cubicBezTo>
                <a:cubicBezTo>
                  <a:pt x="10363168" y="245753"/>
                  <a:pt x="10367488" y="241368"/>
                  <a:pt x="10372888" y="241368"/>
                </a:cubicBezTo>
                <a:close/>
                <a:moveTo>
                  <a:pt x="10614116" y="241365"/>
                </a:moveTo>
                <a:cubicBezTo>
                  <a:pt x="10619516" y="241365"/>
                  <a:pt x="10623901" y="245687"/>
                  <a:pt x="10623901" y="251089"/>
                </a:cubicBezTo>
                <a:cubicBezTo>
                  <a:pt x="10623901" y="256491"/>
                  <a:pt x="10619454" y="260876"/>
                  <a:pt x="10614116" y="260876"/>
                </a:cubicBezTo>
                <a:cubicBezTo>
                  <a:pt x="10608780" y="260876"/>
                  <a:pt x="10604396" y="256427"/>
                  <a:pt x="10604396" y="251089"/>
                </a:cubicBezTo>
                <a:cubicBezTo>
                  <a:pt x="10604396" y="245750"/>
                  <a:pt x="10608716" y="241365"/>
                  <a:pt x="10614116" y="241365"/>
                </a:cubicBezTo>
                <a:close/>
                <a:moveTo>
                  <a:pt x="10855345" y="241363"/>
                </a:moveTo>
                <a:cubicBezTo>
                  <a:pt x="10860682" y="241363"/>
                  <a:pt x="10865065" y="245684"/>
                  <a:pt x="10865065" y="251087"/>
                </a:cubicBezTo>
                <a:cubicBezTo>
                  <a:pt x="10865065" y="256489"/>
                  <a:pt x="10860682" y="260873"/>
                  <a:pt x="10855345" y="260873"/>
                </a:cubicBezTo>
                <a:cubicBezTo>
                  <a:pt x="10850008" y="260873"/>
                  <a:pt x="10845625" y="256425"/>
                  <a:pt x="10845625" y="251087"/>
                </a:cubicBezTo>
                <a:cubicBezTo>
                  <a:pt x="10845625" y="245747"/>
                  <a:pt x="10849945" y="241363"/>
                  <a:pt x="10855345" y="241363"/>
                </a:cubicBezTo>
                <a:close/>
                <a:moveTo>
                  <a:pt x="11096574" y="241360"/>
                </a:moveTo>
                <a:cubicBezTo>
                  <a:pt x="11101910" y="241360"/>
                  <a:pt x="11106294" y="245682"/>
                  <a:pt x="11106294" y="251084"/>
                </a:cubicBezTo>
                <a:cubicBezTo>
                  <a:pt x="11106294" y="256486"/>
                  <a:pt x="11101974" y="260871"/>
                  <a:pt x="11096574" y="260871"/>
                </a:cubicBezTo>
                <a:cubicBezTo>
                  <a:pt x="11091174" y="260871"/>
                  <a:pt x="11086790" y="256422"/>
                  <a:pt x="11086790" y="251084"/>
                </a:cubicBezTo>
                <a:cubicBezTo>
                  <a:pt x="11086790" y="245745"/>
                  <a:pt x="11091174" y="241360"/>
                  <a:pt x="11096574" y="241360"/>
                </a:cubicBezTo>
                <a:close/>
                <a:moveTo>
                  <a:pt x="11337802" y="241358"/>
                </a:moveTo>
                <a:cubicBezTo>
                  <a:pt x="11343202" y="241358"/>
                  <a:pt x="11347587" y="245679"/>
                  <a:pt x="11347587" y="251081"/>
                </a:cubicBezTo>
                <a:cubicBezTo>
                  <a:pt x="11347587" y="256483"/>
                  <a:pt x="11343139" y="260868"/>
                  <a:pt x="11337802" y="260868"/>
                </a:cubicBezTo>
                <a:cubicBezTo>
                  <a:pt x="11332466" y="260868"/>
                  <a:pt x="11328082" y="256419"/>
                  <a:pt x="11328082" y="251081"/>
                </a:cubicBezTo>
                <a:cubicBezTo>
                  <a:pt x="11328082" y="245742"/>
                  <a:pt x="11332402" y="241358"/>
                  <a:pt x="11337802" y="241358"/>
                </a:cubicBezTo>
                <a:close/>
                <a:moveTo>
                  <a:pt x="11579030" y="241355"/>
                </a:moveTo>
                <a:cubicBezTo>
                  <a:pt x="11584430" y="241355"/>
                  <a:pt x="11588815" y="245677"/>
                  <a:pt x="11588815" y="251079"/>
                </a:cubicBezTo>
                <a:cubicBezTo>
                  <a:pt x="11588815" y="256481"/>
                  <a:pt x="11584367" y="260866"/>
                  <a:pt x="11579030" y="260866"/>
                </a:cubicBezTo>
                <a:cubicBezTo>
                  <a:pt x="11573694" y="260866"/>
                  <a:pt x="11569310" y="256417"/>
                  <a:pt x="11569310" y="251079"/>
                </a:cubicBezTo>
                <a:cubicBezTo>
                  <a:pt x="11569310" y="245740"/>
                  <a:pt x="11573630" y="241355"/>
                  <a:pt x="11579030" y="241355"/>
                </a:cubicBezTo>
                <a:close/>
                <a:moveTo>
                  <a:pt x="11820259" y="241352"/>
                </a:moveTo>
                <a:cubicBezTo>
                  <a:pt x="11825659" y="241352"/>
                  <a:pt x="11830043" y="245674"/>
                  <a:pt x="11830043" y="251076"/>
                </a:cubicBezTo>
                <a:cubicBezTo>
                  <a:pt x="11830043" y="256478"/>
                  <a:pt x="11825596" y="260863"/>
                  <a:pt x="11820259" y="260863"/>
                </a:cubicBezTo>
                <a:cubicBezTo>
                  <a:pt x="11814922" y="260863"/>
                  <a:pt x="11810539" y="256414"/>
                  <a:pt x="11810539" y="251076"/>
                </a:cubicBezTo>
                <a:cubicBezTo>
                  <a:pt x="11810539" y="245737"/>
                  <a:pt x="11814859" y="241352"/>
                  <a:pt x="11820259" y="241352"/>
                </a:cubicBezTo>
                <a:close/>
                <a:moveTo>
                  <a:pt x="9720" y="241350"/>
                </a:moveTo>
                <a:cubicBezTo>
                  <a:pt x="15120" y="241350"/>
                  <a:pt x="19504" y="245672"/>
                  <a:pt x="19504" y="251074"/>
                </a:cubicBezTo>
                <a:cubicBezTo>
                  <a:pt x="19504" y="256476"/>
                  <a:pt x="15057" y="260861"/>
                  <a:pt x="9720" y="260861"/>
                </a:cubicBezTo>
                <a:cubicBezTo>
                  <a:pt x="4384" y="260861"/>
                  <a:pt x="0" y="256412"/>
                  <a:pt x="0" y="251074"/>
                </a:cubicBezTo>
                <a:cubicBezTo>
                  <a:pt x="0" y="245735"/>
                  <a:pt x="4320" y="241350"/>
                  <a:pt x="9720" y="241350"/>
                </a:cubicBezTo>
                <a:close/>
                <a:moveTo>
                  <a:pt x="251003" y="241347"/>
                </a:moveTo>
                <a:cubicBezTo>
                  <a:pt x="256403" y="241347"/>
                  <a:pt x="260787" y="245669"/>
                  <a:pt x="260787" y="251071"/>
                </a:cubicBezTo>
                <a:cubicBezTo>
                  <a:pt x="260787" y="256473"/>
                  <a:pt x="256340" y="260858"/>
                  <a:pt x="251003" y="260858"/>
                </a:cubicBezTo>
                <a:cubicBezTo>
                  <a:pt x="245667" y="260858"/>
                  <a:pt x="241283" y="256409"/>
                  <a:pt x="241283" y="251071"/>
                </a:cubicBezTo>
                <a:cubicBezTo>
                  <a:pt x="241283" y="245732"/>
                  <a:pt x="245603" y="241347"/>
                  <a:pt x="251003" y="241347"/>
                </a:cubicBezTo>
                <a:close/>
                <a:moveTo>
                  <a:pt x="492223" y="241345"/>
                </a:moveTo>
                <a:cubicBezTo>
                  <a:pt x="497559" y="241345"/>
                  <a:pt x="501943" y="245667"/>
                  <a:pt x="501943" y="251069"/>
                </a:cubicBezTo>
                <a:cubicBezTo>
                  <a:pt x="501943" y="256471"/>
                  <a:pt x="497623" y="260856"/>
                  <a:pt x="492223" y="260856"/>
                </a:cubicBezTo>
                <a:cubicBezTo>
                  <a:pt x="486823" y="260856"/>
                  <a:pt x="482439" y="256407"/>
                  <a:pt x="482439" y="251069"/>
                </a:cubicBezTo>
                <a:cubicBezTo>
                  <a:pt x="482439" y="245730"/>
                  <a:pt x="486823" y="241345"/>
                  <a:pt x="492223" y="241345"/>
                </a:cubicBezTo>
                <a:close/>
                <a:moveTo>
                  <a:pt x="733444" y="241342"/>
                </a:moveTo>
                <a:cubicBezTo>
                  <a:pt x="738779" y="241342"/>
                  <a:pt x="743163" y="245664"/>
                  <a:pt x="743163" y="251066"/>
                </a:cubicBezTo>
                <a:cubicBezTo>
                  <a:pt x="743163" y="256468"/>
                  <a:pt x="738843" y="260853"/>
                  <a:pt x="733444" y="260853"/>
                </a:cubicBezTo>
                <a:cubicBezTo>
                  <a:pt x="728044" y="260853"/>
                  <a:pt x="723660" y="256404"/>
                  <a:pt x="723660" y="251066"/>
                </a:cubicBezTo>
                <a:cubicBezTo>
                  <a:pt x="723660" y="245727"/>
                  <a:pt x="728044" y="241342"/>
                  <a:pt x="733444" y="241342"/>
                </a:cubicBezTo>
                <a:close/>
                <a:moveTo>
                  <a:pt x="974664" y="241340"/>
                </a:moveTo>
                <a:cubicBezTo>
                  <a:pt x="980063" y="241340"/>
                  <a:pt x="984447" y="245662"/>
                  <a:pt x="984447" y="251064"/>
                </a:cubicBezTo>
                <a:cubicBezTo>
                  <a:pt x="984447" y="256466"/>
                  <a:pt x="980000" y="260851"/>
                  <a:pt x="974664" y="260851"/>
                </a:cubicBezTo>
                <a:cubicBezTo>
                  <a:pt x="969328" y="260851"/>
                  <a:pt x="964944" y="256402"/>
                  <a:pt x="964944" y="251064"/>
                </a:cubicBezTo>
                <a:cubicBezTo>
                  <a:pt x="964944" y="245725"/>
                  <a:pt x="969264" y="241340"/>
                  <a:pt x="974664" y="241340"/>
                </a:cubicBezTo>
                <a:close/>
                <a:moveTo>
                  <a:pt x="1215884" y="241337"/>
                </a:moveTo>
                <a:cubicBezTo>
                  <a:pt x="1221284" y="241337"/>
                  <a:pt x="1225668" y="245659"/>
                  <a:pt x="1225668" y="251061"/>
                </a:cubicBezTo>
                <a:cubicBezTo>
                  <a:pt x="1225668" y="256463"/>
                  <a:pt x="1221221" y="260848"/>
                  <a:pt x="1215884" y="260848"/>
                </a:cubicBezTo>
                <a:cubicBezTo>
                  <a:pt x="1210548" y="260848"/>
                  <a:pt x="1206164" y="256399"/>
                  <a:pt x="1206164" y="251061"/>
                </a:cubicBezTo>
                <a:cubicBezTo>
                  <a:pt x="1206164" y="245722"/>
                  <a:pt x="1210484" y="241337"/>
                  <a:pt x="1215884" y="241337"/>
                </a:cubicBezTo>
                <a:close/>
                <a:moveTo>
                  <a:pt x="1457105" y="241335"/>
                </a:moveTo>
                <a:cubicBezTo>
                  <a:pt x="1462441" y="241335"/>
                  <a:pt x="1466825" y="245657"/>
                  <a:pt x="1466825" y="251059"/>
                </a:cubicBezTo>
                <a:cubicBezTo>
                  <a:pt x="1466825" y="256461"/>
                  <a:pt x="1462505" y="260846"/>
                  <a:pt x="1457105" y="260846"/>
                </a:cubicBezTo>
                <a:cubicBezTo>
                  <a:pt x="1451705" y="260846"/>
                  <a:pt x="1447321" y="256397"/>
                  <a:pt x="1447321" y="251059"/>
                </a:cubicBezTo>
                <a:cubicBezTo>
                  <a:pt x="1447321" y="245720"/>
                  <a:pt x="1451705" y="241335"/>
                  <a:pt x="1457105" y="241335"/>
                </a:cubicBezTo>
                <a:close/>
                <a:moveTo>
                  <a:pt x="1698330" y="241332"/>
                </a:moveTo>
                <a:cubicBezTo>
                  <a:pt x="1703731" y="241332"/>
                  <a:pt x="1708116" y="245654"/>
                  <a:pt x="1708116" y="251056"/>
                </a:cubicBezTo>
                <a:cubicBezTo>
                  <a:pt x="1708116" y="256458"/>
                  <a:pt x="1703731" y="260843"/>
                  <a:pt x="1698330" y="260843"/>
                </a:cubicBezTo>
                <a:cubicBezTo>
                  <a:pt x="1692929" y="260843"/>
                  <a:pt x="1688545" y="256394"/>
                  <a:pt x="1688545" y="251056"/>
                </a:cubicBezTo>
                <a:cubicBezTo>
                  <a:pt x="1688545" y="245717"/>
                  <a:pt x="1692929" y="241332"/>
                  <a:pt x="1698330" y="241332"/>
                </a:cubicBezTo>
                <a:close/>
                <a:moveTo>
                  <a:pt x="1939580" y="241330"/>
                </a:moveTo>
                <a:cubicBezTo>
                  <a:pt x="1944978" y="241330"/>
                  <a:pt x="1949362" y="245652"/>
                  <a:pt x="1949362" y="251054"/>
                </a:cubicBezTo>
                <a:cubicBezTo>
                  <a:pt x="1949362" y="256456"/>
                  <a:pt x="1944916" y="260841"/>
                  <a:pt x="1939580" y="260841"/>
                </a:cubicBezTo>
                <a:cubicBezTo>
                  <a:pt x="1934242" y="260841"/>
                  <a:pt x="1929858" y="256392"/>
                  <a:pt x="1929858" y="251054"/>
                </a:cubicBezTo>
                <a:cubicBezTo>
                  <a:pt x="1929858" y="245715"/>
                  <a:pt x="1934178" y="241330"/>
                  <a:pt x="1939580" y="241330"/>
                </a:cubicBezTo>
                <a:close/>
                <a:moveTo>
                  <a:pt x="2180788" y="241327"/>
                </a:moveTo>
                <a:cubicBezTo>
                  <a:pt x="2186189" y="241327"/>
                  <a:pt x="2190577" y="245649"/>
                  <a:pt x="2190577" y="251051"/>
                </a:cubicBezTo>
                <a:cubicBezTo>
                  <a:pt x="2190577" y="256453"/>
                  <a:pt x="2186128" y="260838"/>
                  <a:pt x="2180788" y="260838"/>
                </a:cubicBezTo>
                <a:cubicBezTo>
                  <a:pt x="2175475" y="260838"/>
                  <a:pt x="2171080" y="256389"/>
                  <a:pt x="2171080" y="251051"/>
                </a:cubicBezTo>
                <a:cubicBezTo>
                  <a:pt x="2171080" y="245712"/>
                  <a:pt x="2175412" y="241327"/>
                  <a:pt x="2180788" y="241327"/>
                </a:cubicBezTo>
                <a:close/>
                <a:moveTo>
                  <a:pt x="2422035" y="241325"/>
                </a:moveTo>
                <a:cubicBezTo>
                  <a:pt x="2427369" y="241325"/>
                  <a:pt x="2431751" y="245647"/>
                  <a:pt x="2431751" y="251049"/>
                </a:cubicBezTo>
                <a:cubicBezTo>
                  <a:pt x="2431751" y="256451"/>
                  <a:pt x="2427432" y="260836"/>
                  <a:pt x="2422035" y="260836"/>
                </a:cubicBezTo>
                <a:cubicBezTo>
                  <a:pt x="2416637" y="260836"/>
                  <a:pt x="2412254" y="256387"/>
                  <a:pt x="2412254" y="251049"/>
                </a:cubicBezTo>
                <a:cubicBezTo>
                  <a:pt x="2412254" y="245710"/>
                  <a:pt x="2416637" y="241325"/>
                  <a:pt x="2422035" y="241325"/>
                </a:cubicBezTo>
                <a:close/>
                <a:moveTo>
                  <a:pt x="2663272" y="241322"/>
                </a:moveTo>
                <a:cubicBezTo>
                  <a:pt x="2668609" y="241322"/>
                  <a:pt x="2672996" y="245644"/>
                  <a:pt x="2672996" y="251046"/>
                </a:cubicBezTo>
                <a:cubicBezTo>
                  <a:pt x="2672996" y="256448"/>
                  <a:pt x="2668674" y="260833"/>
                  <a:pt x="2663272" y="260833"/>
                </a:cubicBezTo>
                <a:cubicBezTo>
                  <a:pt x="2657873" y="260833"/>
                  <a:pt x="2653489" y="256384"/>
                  <a:pt x="2653489" y="251046"/>
                </a:cubicBezTo>
                <a:cubicBezTo>
                  <a:pt x="2653489" y="245707"/>
                  <a:pt x="2657873" y="241322"/>
                  <a:pt x="2663272" y="241322"/>
                </a:cubicBezTo>
                <a:close/>
                <a:moveTo>
                  <a:pt x="2904569" y="241319"/>
                </a:moveTo>
                <a:cubicBezTo>
                  <a:pt x="2909969" y="241319"/>
                  <a:pt x="2914352" y="245641"/>
                  <a:pt x="2914352" y="251044"/>
                </a:cubicBezTo>
                <a:cubicBezTo>
                  <a:pt x="2914352" y="256445"/>
                  <a:pt x="2909969" y="260830"/>
                  <a:pt x="2904569" y="260830"/>
                </a:cubicBezTo>
                <a:cubicBezTo>
                  <a:pt x="2899171" y="260830"/>
                  <a:pt x="2894788" y="256381"/>
                  <a:pt x="2894788" y="251044"/>
                </a:cubicBezTo>
                <a:cubicBezTo>
                  <a:pt x="2894788" y="245704"/>
                  <a:pt x="2899171" y="241319"/>
                  <a:pt x="2904569" y="241319"/>
                </a:cubicBezTo>
                <a:close/>
                <a:moveTo>
                  <a:pt x="3145749" y="241317"/>
                </a:moveTo>
                <a:cubicBezTo>
                  <a:pt x="3151147" y="241317"/>
                  <a:pt x="3155530" y="245639"/>
                  <a:pt x="3155530" y="251041"/>
                </a:cubicBezTo>
                <a:cubicBezTo>
                  <a:pt x="3155530" y="256443"/>
                  <a:pt x="3151084" y="260828"/>
                  <a:pt x="3145749" y="260828"/>
                </a:cubicBezTo>
                <a:cubicBezTo>
                  <a:pt x="3140413" y="260828"/>
                  <a:pt x="3136030" y="256379"/>
                  <a:pt x="3136030" y="251041"/>
                </a:cubicBezTo>
                <a:cubicBezTo>
                  <a:pt x="3136030" y="245702"/>
                  <a:pt x="3140349" y="241317"/>
                  <a:pt x="3145749" y="241317"/>
                </a:cubicBezTo>
                <a:close/>
                <a:moveTo>
                  <a:pt x="3386956" y="241314"/>
                </a:moveTo>
                <a:cubicBezTo>
                  <a:pt x="3392357" y="241314"/>
                  <a:pt x="3396742" y="245636"/>
                  <a:pt x="3396742" y="251038"/>
                </a:cubicBezTo>
                <a:cubicBezTo>
                  <a:pt x="3396742" y="256440"/>
                  <a:pt x="3392294" y="260825"/>
                  <a:pt x="3386956" y="260825"/>
                </a:cubicBezTo>
                <a:cubicBezTo>
                  <a:pt x="3381619" y="260825"/>
                  <a:pt x="3377235" y="256376"/>
                  <a:pt x="3377235" y="251038"/>
                </a:cubicBezTo>
                <a:cubicBezTo>
                  <a:pt x="3377235" y="245699"/>
                  <a:pt x="3381555" y="241314"/>
                  <a:pt x="3386956" y="241314"/>
                </a:cubicBezTo>
                <a:close/>
                <a:moveTo>
                  <a:pt x="3628209" y="241312"/>
                </a:moveTo>
                <a:cubicBezTo>
                  <a:pt x="3633528" y="241312"/>
                  <a:pt x="3637930" y="245634"/>
                  <a:pt x="3637930" y="251036"/>
                </a:cubicBezTo>
                <a:cubicBezTo>
                  <a:pt x="3637930" y="256438"/>
                  <a:pt x="3633592" y="260823"/>
                  <a:pt x="3628209" y="260823"/>
                </a:cubicBezTo>
                <a:cubicBezTo>
                  <a:pt x="3622813" y="260823"/>
                  <a:pt x="3618428" y="256374"/>
                  <a:pt x="3618428" y="251036"/>
                </a:cubicBezTo>
                <a:cubicBezTo>
                  <a:pt x="3618428" y="245697"/>
                  <a:pt x="3622813" y="241312"/>
                  <a:pt x="3628209" y="241312"/>
                </a:cubicBezTo>
                <a:close/>
                <a:moveTo>
                  <a:pt x="3869427" y="241309"/>
                </a:moveTo>
                <a:cubicBezTo>
                  <a:pt x="3874761" y="241309"/>
                  <a:pt x="3879147" y="245631"/>
                  <a:pt x="3879147" y="251033"/>
                </a:cubicBezTo>
                <a:cubicBezTo>
                  <a:pt x="3879147" y="256435"/>
                  <a:pt x="3874826" y="260820"/>
                  <a:pt x="3869427" y="260820"/>
                </a:cubicBezTo>
                <a:cubicBezTo>
                  <a:pt x="3864029" y="260820"/>
                  <a:pt x="3859645" y="256371"/>
                  <a:pt x="3859645" y="251033"/>
                </a:cubicBezTo>
                <a:cubicBezTo>
                  <a:pt x="3859645" y="245694"/>
                  <a:pt x="3864029" y="241309"/>
                  <a:pt x="3869427" y="241309"/>
                </a:cubicBezTo>
                <a:close/>
                <a:moveTo>
                  <a:pt x="4110581" y="241307"/>
                </a:moveTo>
                <a:cubicBezTo>
                  <a:pt x="4115984" y="241307"/>
                  <a:pt x="4120362" y="245629"/>
                  <a:pt x="4120362" y="251031"/>
                </a:cubicBezTo>
                <a:cubicBezTo>
                  <a:pt x="4120362" y="256433"/>
                  <a:pt x="4115984" y="260818"/>
                  <a:pt x="4110581" y="260818"/>
                </a:cubicBezTo>
                <a:cubicBezTo>
                  <a:pt x="4105180" y="260818"/>
                  <a:pt x="4100797" y="256369"/>
                  <a:pt x="4100797" y="251031"/>
                </a:cubicBezTo>
                <a:cubicBezTo>
                  <a:pt x="4100797" y="245692"/>
                  <a:pt x="4105180" y="241307"/>
                  <a:pt x="4110581" y="241307"/>
                </a:cubicBezTo>
                <a:close/>
                <a:moveTo>
                  <a:pt x="4351806" y="241304"/>
                </a:moveTo>
                <a:cubicBezTo>
                  <a:pt x="4357195" y="241304"/>
                  <a:pt x="4361580" y="245626"/>
                  <a:pt x="4361580" y="251028"/>
                </a:cubicBezTo>
                <a:cubicBezTo>
                  <a:pt x="4361580" y="256430"/>
                  <a:pt x="4357195" y="260815"/>
                  <a:pt x="4351806" y="260815"/>
                </a:cubicBezTo>
                <a:cubicBezTo>
                  <a:pt x="4346397" y="260815"/>
                  <a:pt x="4342006" y="256366"/>
                  <a:pt x="4342006" y="251028"/>
                </a:cubicBezTo>
                <a:cubicBezTo>
                  <a:pt x="4342006" y="245689"/>
                  <a:pt x="4346397" y="241304"/>
                  <a:pt x="4351806" y="241304"/>
                </a:cubicBezTo>
                <a:close/>
                <a:moveTo>
                  <a:pt x="4593017" y="241302"/>
                </a:moveTo>
                <a:cubicBezTo>
                  <a:pt x="4598413" y="241302"/>
                  <a:pt x="4602795" y="245624"/>
                  <a:pt x="4602795" y="251026"/>
                </a:cubicBezTo>
                <a:cubicBezTo>
                  <a:pt x="4602795" y="256428"/>
                  <a:pt x="4598350" y="260813"/>
                  <a:pt x="4593017" y="260813"/>
                </a:cubicBezTo>
                <a:cubicBezTo>
                  <a:pt x="4587686" y="260813"/>
                  <a:pt x="4583304" y="256364"/>
                  <a:pt x="4583304" y="251026"/>
                </a:cubicBezTo>
                <a:cubicBezTo>
                  <a:pt x="4583304" y="245687"/>
                  <a:pt x="4587620" y="241302"/>
                  <a:pt x="4593017" y="241302"/>
                </a:cubicBezTo>
                <a:close/>
                <a:moveTo>
                  <a:pt x="4834252" y="241299"/>
                </a:moveTo>
                <a:cubicBezTo>
                  <a:pt x="4839658" y="241299"/>
                  <a:pt x="4844038" y="245621"/>
                  <a:pt x="4844038" y="251023"/>
                </a:cubicBezTo>
                <a:cubicBezTo>
                  <a:pt x="4844038" y="256425"/>
                  <a:pt x="4839595" y="260810"/>
                  <a:pt x="4834252" y="260810"/>
                </a:cubicBezTo>
                <a:cubicBezTo>
                  <a:pt x="4828915" y="260810"/>
                  <a:pt x="4824532" y="256361"/>
                  <a:pt x="4824532" y="251023"/>
                </a:cubicBezTo>
                <a:cubicBezTo>
                  <a:pt x="4824532" y="245684"/>
                  <a:pt x="4828851" y="241299"/>
                  <a:pt x="4834252" y="241299"/>
                </a:cubicBezTo>
                <a:close/>
                <a:moveTo>
                  <a:pt x="5075485" y="241297"/>
                </a:moveTo>
                <a:cubicBezTo>
                  <a:pt x="5080819" y="241297"/>
                  <a:pt x="5085201" y="245619"/>
                  <a:pt x="5085201" y="251021"/>
                </a:cubicBezTo>
                <a:cubicBezTo>
                  <a:pt x="5085201" y="256423"/>
                  <a:pt x="5080882" y="260808"/>
                  <a:pt x="5075485" y="260808"/>
                </a:cubicBezTo>
                <a:cubicBezTo>
                  <a:pt x="5070086" y="260808"/>
                  <a:pt x="5065704" y="256359"/>
                  <a:pt x="5065704" y="251021"/>
                </a:cubicBezTo>
                <a:cubicBezTo>
                  <a:pt x="5065704" y="245682"/>
                  <a:pt x="5070086" y="241297"/>
                  <a:pt x="5075485" y="241297"/>
                </a:cubicBezTo>
                <a:close/>
                <a:moveTo>
                  <a:pt x="5316710" y="241294"/>
                </a:moveTo>
                <a:cubicBezTo>
                  <a:pt x="5322044" y="241294"/>
                  <a:pt x="5326429" y="245616"/>
                  <a:pt x="5326429" y="251018"/>
                </a:cubicBezTo>
                <a:cubicBezTo>
                  <a:pt x="5326429" y="256420"/>
                  <a:pt x="5322105" y="260805"/>
                  <a:pt x="5316710" y="260805"/>
                </a:cubicBezTo>
                <a:cubicBezTo>
                  <a:pt x="5311314" y="260805"/>
                  <a:pt x="5306924" y="256356"/>
                  <a:pt x="5306924" y="251018"/>
                </a:cubicBezTo>
                <a:cubicBezTo>
                  <a:pt x="5306924" y="245679"/>
                  <a:pt x="5311314" y="241294"/>
                  <a:pt x="5316710" y="241294"/>
                </a:cubicBezTo>
                <a:close/>
                <a:moveTo>
                  <a:pt x="5557991" y="241292"/>
                </a:moveTo>
                <a:cubicBezTo>
                  <a:pt x="5563391" y="241292"/>
                  <a:pt x="5567774" y="245614"/>
                  <a:pt x="5567774" y="251016"/>
                </a:cubicBezTo>
                <a:cubicBezTo>
                  <a:pt x="5567774" y="256418"/>
                  <a:pt x="5563391" y="260803"/>
                  <a:pt x="5557991" y="260803"/>
                </a:cubicBezTo>
                <a:cubicBezTo>
                  <a:pt x="5552591" y="260803"/>
                  <a:pt x="5548208" y="256354"/>
                  <a:pt x="5548208" y="251016"/>
                </a:cubicBezTo>
                <a:cubicBezTo>
                  <a:pt x="5548208" y="245677"/>
                  <a:pt x="5552591" y="241292"/>
                  <a:pt x="5557991" y="241292"/>
                </a:cubicBezTo>
                <a:close/>
                <a:moveTo>
                  <a:pt x="5799205" y="241289"/>
                </a:moveTo>
                <a:cubicBezTo>
                  <a:pt x="5804606" y="241289"/>
                  <a:pt x="5808989" y="245611"/>
                  <a:pt x="5808989" y="251013"/>
                </a:cubicBezTo>
                <a:cubicBezTo>
                  <a:pt x="5808989" y="256415"/>
                  <a:pt x="5804542" y="260800"/>
                  <a:pt x="5799205" y="260800"/>
                </a:cubicBezTo>
                <a:cubicBezTo>
                  <a:pt x="5793870" y="260800"/>
                  <a:pt x="5789486" y="256351"/>
                  <a:pt x="5789486" y="251013"/>
                </a:cubicBezTo>
                <a:cubicBezTo>
                  <a:pt x="5789486" y="245674"/>
                  <a:pt x="5793806" y="241289"/>
                  <a:pt x="5799205" y="241289"/>
                </a:cubicBezTo>
                <a:close/>
                <a:moveTo>
                  <a:pt x="6040432" y="241287"/>
                </a:moveTo>
                <a:cubicBezTo>
                  <a:pt x="6045832" y="241287"/>
                  <a:pt x="6050216" y="245609"/>
                  <a:pt x="6050216" y="251011"/>
                </a:cubicBezTo>
                <a:cubicBezTo>
                  <a:pt x="6050216" y="256413"/>
                  <a:pt x="6045769" y="260798"/>
                  <a:pt x="6040432" y="260798"/>
                </a:cubicBezTo>
                <a:cubicBezTo>
                  <a:pt x="6035095" y="260798"/>
                  <a:pt x="6030712" y="256349"/>
                  <a:pt x="6030712" y="251011"/>
                </a:cubicBezTo>
                <a:cubicBezTo>
                  <a:pt x="6030712" y="245672"/>
                  <a:pt x="6035032" y="241287"/>
                  <a:pt x="6040432" y="241287"/>
                </a:cubicBezTo>
                <a:close/>
                <a:moveTo>
                  <a:pt x="6281661" y="241284"/>
                </a:moveTo>
                <a:cubicBezTo>
                  <a:pt x="6286997" y="241284"/>
                  <a:pt x="6291381" y="245606"/>
                  <a:pt x="6291381" y="251008"/>
                </a:cubicBezTo>
                <a:cubicBezTo>
                  <a:pt x="6291381" y="256410"/>
                  <a:pt x="6287061" y="260795"/>
                  <a:pt x="6281661" y="260795"/>
                </a:cubicBezTo>
                <a:cubicBezTo>
                  <a:pt x="6276261" y="260795"/>
                  <a:pt x="6271877" y="256346"/>
                  <a:pt x="6271877" y="251008"/>
                </a:cubicBezTo>
                <a:cubicBezTo>
                  <a:pt x="6271877" y="245669"/>
                  <a:pt x="6276261" y="241284"/>
                  <a:pt x="6281661" y="241284"/>
                </a:cubicBezTo>
                <a:close/>
                <a:moveTo>
                  <a:pt x="6522889" y="241281"/>
                </a:moveTo>
                <a:cubicBezTo>
                  <a:pt x="6528225" y="241281"/>
                  <a:pt x="6532610" y="245603"/>
                  <a:pt x="6532610" y="251006"/>
                </a:cubicBezTo>
                <a:cubicBezTo>
                  <a:pt x="6532610" y="256407"/>
                  <a:pt x="6528289" y="260792"/>
                  <a:pt x="6522889" y="260792"/>
                </a:cubicBezTo>
                <a:cubicBezTo>
                  <a:pt x="6517489" y="260792"/>
                  <a:pt x="6513105" y="256344"/>
                  <a:pt x="6513105" y="251006"/>
                </a:cubicBezTo>
                <a:cubicBezTo>
                  <a:pt x="6513105" y="245666"/>
                  <a:pt x="6517489" y="241281"/>
                  <a:pt x="6522889" y="241281"/>
                </a:cubicBezTo>
                <a:close/>
                <a:moveTo>
                  <a:pt x="6764118" y="241279"/>
                </a:moveTo>
                <a:cubicBezTo>
                  <a:pt x="6769518" y="241279"/>
                  <a:pt x="6773902" y="245601"/>
                  <a:pt x="6773902" y="251003"/>
                </a:cubicBezTo>
                <a:cubicBezTo>
                  <a:pt x="6773902" y="256405"/>
                  <a:pt x="6769518" y="260790"/>
                  <a:pt x="6764118" y="260790"/>
                </a:cubicBezTo>
                <a:cubicBezTo>
                  <a:pt x="6758718" y="260790"/>
                  <a:pt x="6754335" y="256341"/>
                  <a:pt x="6754335" y="251003"/>
                </a:cubicBezTo>
                <a:cubicBezTo>
                  <a:pt x="6754335" y="245664"/>
                  <a:pt x="6758718" y="241279"/>
                  <a:pt x="6764118" y="241279"/>
                </a:cubicBezTo>
                <a:close/>
                <a:moveTo>
                  <a:pt x="7005346" y="241276"/>
                </a:moveTo>
                <a:cubicBezTo>
                  <a:pt x="7010746" y="241276"/>
                  <a:pt x="7015130" y="245598"/>
                  <a:pt x="7015130" y="251000"/>
                </a:cubicBezTo>
                <a:cubicBezTo>
                  <a:pt x="7015130" y="256402"/>
                  <a:pt x="7010683" y="260787"/>
                  <a:pt x="7005346" y="260787"/>
                </a:cubicBezTo>
                <a:cubicBezTo>
                  <a:pt x="7000009" y="260787"/>
                  <a:pt x="6995626" y="256338"/>
                  <a:pt x="6995626" y="251000"/>
                </a:cubicBezTo>
                <a:cubicBezTo>
                  <a:pt x="6995626" y="245661"/>
                  <a:pt x="6999946" y="241276"/>
                  <a:pt x="7005346" y="241276"/>
                </a:cubicBezTo>
                <a:close/>
                <a:moveTo>
                  <a:pt x="7246575" y="241274"/>
                </a:moveTo>
                <a:cubicBezTo>
                  <a:pt x="7251975" y="241274"/>
                  <a:pt x="7256359" y="245596"/>
                  <a:pt x="7256359" y="250998"/>
                </a:cubicBezTo>
                <a:cubicBezTo>
                  <a:pt x="7256359" y="256400"/>
                  <a:pt x="7251912" y="260785"/>
                  <a:pt x="7246575" y="260785"/>
                </a:cubicBezTo>
                <a:cubicBezTo>
                  <a:pt x="7241238" y="260785"/>
                  <a:pt x="7236855" y="256336"/>
                  <a:pt x="7236855" y="250998"/>
                </a:cubicBezTo>
                <a:cubicBezTo>
                  <a:pt x="7236855" y="245659"/>
                  <a:pt x="7241175" y="241274"/>
                  <a:pt x="7246575" y="241274"/>
                </a:cubicBezTo>
                <a:close/>
                <a:moveTo>
                  <a:pt x="7487803" y="241271"/>
                </a:moveTo>
                <a:cubicBezTo>
                  <a:pt x="7493139" y="241271"/>
                  <a:pt x="7497524" y="245593"/>
                  <a:pt x="7497524" y="250995"/>
                </a:cubicBezTo>
                <a:cubicBezTo>
                  <a:pt x="7497524" y="256397"/>
                  <a:pt x="7493203" y="260782"/>
                  <a:pt x="7487803" y="260782"/>
                </a:cubicBezTo>
                <a:cubicBezTo>
                  <a:pt x="7482403" y="260782"/>
                  <a:pt x="7478019" y="256333"/>
                  <a:pt x="7478019" y="250995"/>
                </a:cubicBezTo>
                <a:cubicBezTo>
                  <a:pt x="7478019" y="245656"/>
                  <a:pt x="7482403" y="241271"/>
                  <a:pt x="7487803" y="241271"/>
                </a:cubicBezTo>
                <a:close/>
                <a:moveTo>
                  <a:pt x="7729032" y="241269"/>
                </a:moveTo>
                <a:cubicBezTo>
                  <a:pt x="7734369" y="241269"/>
                  <a:pt x="7738753" y="245591"/>
                  <a:pt x="7738753" y="250993"/>
                </a:cubicBezTo>
                <a:cubicBezTo>
                  <a:pt x="7738753" y="256395"/>
                  <a:pt x="7734432" y="260780"/>
                  <a:pt x="7729032" y="260780"/>
                </a:cubicBezTo>
                <a:cubicBezTo>
                  <a:pt x="7723632" y="260780"/>
                  <a:pt x="7719249" y="256331"/>
                  <a:pt x="7719249" y="250993"/>
                </a:cubicBezTo>
                <a:cubicBezTo>
                  <a:pt x="7719249" y="245654"/>
                  <a:pt x="7723632" y="241269"/>
                  <a:pt x="7729032" y="241269"/>
                </a:cubicBezTo>
                <a:close/>
                <a:moveTo>
                  <a:pt x="7970260" y="241266"/>
                </a:moveTo>
                <a:cubicBezTo>
                  <a:pt x="7975661" y="241266"/>
                  <a:pt x="7980044" y="245588"/>
                  <a:pt x="7980044" y="250990"/>
                </a:cubicBezTo>
                <a:cubicBezTo>
                  <a:pt x="7980044" y="256392"/>
                  <a:pt x="7975661" y="260777"/>
                  <a:pt x="7970260" y="260777"/>
                </a:cubicBezTo>
                <a:cubicBezTo>
                  <a:pt x="7964860" y="260777"/>
                  <a:pt x="7960477" y="256328"/>
                  <a:pt x="7960477" y="250990"/>
                </a:cubicBezTo>
                <a:cubicBezTo>
                  <a:pt x="7960477" y="245651"/>
                  <a:pt x="7964860" y="241266"/>
                  <a:pt x="7970260" y="241266"/>
                </a:cubicBezTo>
                <a:close/>
                <a:moveTo>
                  <a:pt x="8211553" y="241264"/>
                </a:moveTo>
                <a:cubicBezTo>
                  <a:pt x="8216889" y="241264"/>
                  <a:pt x="8221273" y="245586"/>
                  <a:pt x="8221273" y="250988"/>
                </a:cubicBezTo>
                <a:cubicBezTo>
                  <a:pt x="8221273" y="256390"/>
                  <a:pt x="8216953" y="260775"/>
                  <a:pt x="8211553" y="260775"/>
                </a:cubicBezTo>
                <a:cubicBezTo>
                  <a:pt x="8206152" y="260775"/>
                  <a:pt x="8201769" y="256326"/>
                  <a:pt x="8201769" y="250988"/>
                </a:cubicBezTo>
                <a:cubicBezTo>
                  <a:pt x="8201769" y="245649"/>
                  <a:pt x="8206152" y="241264"/>
                  <a:pt x="8211553" y="241264"/>
                </a:cubicBezTo>
                <a:close/>
                <a:moveTo>
                  <a:pt x="8452781" y="241261"/>
                </a:moveTo>
                <a:cubicBezTo>
                  <a:pt x="8458181" y="241261"/>
                  <a:pt x="8462566" y="245583"/>
                  <a:pt x="8462566" y="250985"/>
                </a:cubicBezTo>
                <a:cubicBezTo>
                  <a:pt x="8462566" y="256387"/>
                  <a:pt x="8458118" y="260772"/>
                  <a:pt x="8452781" y="260772"/>
                </a:cubicBezTo>
                <a:cubicBezTo>
                  <a:pt x="8447445" y="260772"/>
                  <a:pt x="8443061" y="256323"/>
                  <a:pt x="8443061" y="250985"/>
                </a:cubicBezTo>
                <a:cubicBezTo>
                  <a:pt x="8443061" y="245646"/>
                  <a:pt x="8447381" y="241261"/>
                  <a:pt x="8452781" y="241261"/>
                </a:cubicBezTo>
                <a:close/>
                <a:moveTo>
                  <a:pt x="8694009" y="241259"/>
                </a:moveTo>
                <a:cubicBezTo>
                  <a:pt x="8699346" y="241259"/>
                  <a:pt x="8703730" y="245581"/>
                  <a:pt x="8703730" y="250983"/>
                </a:cubicBezTo>
                <a:cubicBezTo>
                  <a:pt x="8703730" y="256385"/>
                  <a:pt x="8699346" y="260770"/>
                  <a:pt x="8694009" y="260770"/>
                </a:cubicBezTo>
                <a:cubicBezTo>
                  <a:pt x="8688673" y="260770"/>
                  <a:pt x="8684289" y="256321"/>
                  <a:pt x="8684289" y="250983"/>
                </a:cubicBezTo>
                <a:cubicBezTo>
                  <a:pt x="8684289" y="245644"/>
                  <a:pt x="8688609" y="241259"/>
                  <a:pt x="8694009" y="241259"/>
                </a:cubicBezTo>
                <a:close/>
                <a:moveTo>
                  <a:pt x="8935237" y="241256"/>
                </a:moveTo>
                <a:cubicBezTo>
                  <a:pt x="8940574" y="241256"/>
                  <a:pt x="8944958" y="245578"/>
                  <a:pt x="8944958" y="250980"/>
                </a:cubicBezTo>
                <a:cubicBezTo>
                  <a:pt x="8944958" y="256382"/>
                  <a:pt x="8940638" y="260767"/>
                  <a:pt x="8935237" y="260767"/>
                </a:cubicBezTo>
                <a:cubicBezTo>
                  <a:pt x="8929837" y="260767"/>
                  <a:pt x="8925454" y="256318"/>
                  <a:pt x="8925454" y="250980"/>
                </a:cubicBezTo>
                <a:cubicBezTo>
                  <a:pt x="8925454" y="245641"/>
                  <a:pt x="8929837" y="241256"/>
                  <a:pt x="8935237" y="241256"/>
                </a:cubicBezTo>
                <a:close/>
                <a:moveTo>
                  <a:pt x="9176467" y="241254"/>
                </a:moveTo>
                <a:cubicBezTo>
                  <a:pt x="9181803" y="241254"/>
                  <a:pt x="9186187" y="245576"/>
                  <a:pt x="9186187" y="250978"/>
                </a:cubicBezTo>
                <a:cubicBezTo>
                  <a:pt x="9186187" y="256380"/>
                  <a:pt x="9181867" y="260765"/>
                  <a:pt x="9176467" y="260765"/>
                </a:cubicBezTo>
                <a:cubicBezTo>
                  <a:pt x="9171066" y="260765"/>
                  <a:pt x="9166683" y="256316"/>
                  <a:pt x="9166683" y="250978"/>
                </a:cubicBezTo>
                <a:cubicBezTo>
                  <a:pt x="9166683" y="245639"/>
                  <a:pt x="9171066" y="241254"/>
                  <a:pt x="9176467" y="241254"/>
                </a:cubicBezTo>
                <a:close/>
                <a:moveTo>
                  <a:pt x="9417695" y="241251"/>
                </a:moveTo>
                <a:cubicBezTo>
                  <a:pt x="9423031" y="241251"/>
                  <a:pt x="9427416" y="245573"/>
                  <a:pt x="9427416" y="250975"/>
                </a:cubicBezTo>
                <a:cubicBezTo>
                  <a:pt x="9427416" y="256377"/>
                  <a:pt x="9423095" y="260762"/>
                  <a:pt x="9417695" y="260762"/>
                </a:cubicBezTo>
                <a:cubicBezTo>
                  <a:pt x="9412295" y="260762"/>
                  <a:pt x="9407911" y="256313"/>
                  <a:pt x="9407911" y="250975"/>
                </a:cubicBezTo>
                <a:cubicBezTo>
                  <a:pt x="9407911" y="245636"/>
                  <a:pt x="9412295" y="241251"/>
                  <a:pt x="9417695" y="241251"/>
                </a:cubicBezTo>
                <a:close/>
                <a:moveTo>
                  <a:pt x="9649203" y="129"/>
                </a:moveTo>
                <a:cubicBezTo>
                  <a:pt x="9654540" y="129"/>
                  <a:pt x="9658923" y="4578"/>
                  <a:pt x="9658923" y="9916"/>
                </a:cubicBezTo>
                <a:cubicBezTo>
                  <a:pt x="9658923" y="15255"/>
                  <a:pt x="9654540" y="19640"/>
                  <a:pt x="9649203" y="19640"/>
                </a:cubicBezTo>
                <a:cubicBezTo>
                  <a:pt x="9643866" y="19640"/>
                  <a:pt x="9639483" y="15318"/>
                  <a:pt x="9639483" y="9916"/>
                </a:cubicBezTo>
                <a:cubicBezTo>
                  <a:pt x="9639483" y="4514"/>
                  <a:pt x="9643803" y="129"/>
                  <a:pt x="9649203" y="129"/>
                </a:cubicBezTo>
                <a:close/>
                <a:moveTo>
                  <a:pt x="9890432" y="126"/>
                </a:moveTo>
                <a:cubicBezTo>
                  <a:pt x="9895768" y="126"/>
                  <a:pt x="9900152" y="4575"/>
                  <a:pt x="9900152" y="9913"/>
                </a:cubicBezTo>
                <a:cubicBezTo>
                  <a:pt x="9900152" y="15252"/>
                  <a:pt x="9895832" y="19637"/>
                  <a:pt x="9890432" y="19637"/>
                </a:cubicBezTo>
                <a:cubicBezTo>
                  <a:pt x="9885031" y="19637"/>
                  <a:pt x="9880648" y="15315"/>
                  <a:pt x="9880648" y="9913"/>
                </a:cubicBezTo>
                <a:cubicBezTo>
                  <a:pt x="9880648" y="4511"/>
                  <a:pt x="9885031" y="126"/>
                  <a:pt x="9890432" y="126"/>
                </a:cubicBezTo>
                <a:close/>
                <a:moveTo>
                  <a:pt x="10131660" y="124"/>
                </a:moveTo>
                <a:cubicBezTo>
                  <a:pt x="10137060" y="124"/>
                  <a:pt x="10141444" y="4573"/>
                  <a:pt x="10141444" y="9911"/>
                </a:cubicBezTo>
                <a:cubicBezTo>
                  <a:pt x="10141444" y="15250"/>
                  <a:pt x="10136997" y="19635"/>
                  <a:pt x="10131660" y="19635"/>
                </a:cubicBezTo>
                <a:cubicBezTo>
                  <a:pt x="10126323" y="19635"/>
                  <a:pt x="10121940" y="15313"/>
                  <a:pt x="10121940" y="9911"/>
                </a:cubicBezTo>
                <a:cubicBezTo>
                  <a:pt x="10121940" y="4509"/>
                  <a:pt x="10126260" y="124"/>
                  <a:pt x="10131660" y="124"/>
                </a:cubicBezTo>
                <a:close/>
                <a:moveTo>
                  <a:pt x="10372888" y="121"/>
                </a:moveTo>
                <a:cubicBezTo>
                  <a:pt x="10378288" y="121"/>
                  <a:pt x="10382673" y="4570"/>
                  <a:pt x="10382673" y="9908"/>
                </a:cubicBezTo>
                <a:cubicBezTo>
                  <a:pt x="10382673" y="15247"/>
                  <a:pt x="10378225" y="19632"/>
                  <a:pt x="10372888" y="19632"/>
                </a:cubicBezTo>
                <a:cubicBezTo>
                  <a:pt x="10367552" y="19632"/>
                  <a:pt x="10363168" y="15310"/>
                  <a:pt x="10363168" y="9908"/>
                </a:cubicBezTo>
                <a:cubicBezTo>
                  <a:pt x="10363168" y="4506"/>
                  <a:pt x="10367488" y="121"/>
                  <a:pt x="10372888" y="121"/>
                </a:cubicBezTo>
                <a:close/>
                <a:moveTo>
                  <a:pt x="10614116" y="118"/>
                </a:moveTo>
                <a:cubicBezTo>
                  <a:pt x="10619516" y="118"/>
                  <a:pt x="10623901" y="4567"/>
                  <a:pt x="10623901" y="9905"/>
                </a:cubicBezTo>
                <a:cubicBezTo>
                  <a:pt x="10623901" y="15244"/>
                  <a:pt x="10619454" y="19629"/>
                  <a:pt x="10614116" y="19629"/>
                </a:cubicBezTo>
                <a:cubicBezTo>
                  <a:pt x="10608780" y="19629"/>
                  <a:pt x="10604396" y="15307"/>
                  <a:pt x="10604396" y="9905"/>
                </a:cubicBezTo>
                <a:cubicBezTo>
                  <a:pt x="10604396" y="4503"/>
                  <a:pt x="10608716" y="118"/>
                  <a:pt x="10614116" y="118"/>
                </a:cubicBezTo>
                <a:close/>
                <a:moveTo>
                  <a:pt x="10855345" y="116"/>
                </a:moveTo>
                <a:cubicBezTo>
                  <a:pt x="10860682" y="116"/>
                  <a:pt x="10865065" y="4565"/>
                  <a:pt x="10865065" y="9903"/>
                </a:cubicBezTo>
                <a:cubicBezTo>
                  <a:pt x="10865065" y="15242"/>
                  <a:pt x="10860682" y="19627"/>
                  <a:pt x="10855345" y="19627"/>
                </a:cubicBezTo>
                <a:cubicBezTo>
                  <a:pt x="10850008" y="19627"/>
                  <a:pt x="10845625" y="15305"/>
                  <a:pt x="10845625" y="9903"/>
                </a:cubicBezTo>
                <a:cubicBezTo>
                  <a:pt x="10845625" y="4501"/>
                  <a:pt x="10849945" y="116"/>
                  <a:pt x="10855345" y="116"/>
                </a:cubicBezTo>
                <a:close/>
                <a:moveTo>
                  <a:pt x="11096574" y="113"/>
                </a:moveTo>
                <a:cubicBezTo>
                  <a:pt x="11101910" y="113"/>
                  <a:pt x="11106294" y="4562"/>
                  <a:pt x="11106294" y="9900"/>
                </a:cubicBezTo>
                <a:cubicBezTo>
                  <a:pt x="11106294" y="15239"/>
                  <a:pt x="11101974" y="19624"/>
                  <a:pt x="11096574" y="19624"/>
                </a:cubicBezTo>
                <a:cubicBezTo>
                  <a:pt x="11091174" y="19624"/>
                  <a:pt x="11086790" y="15302"/>
                  <a:pt x="11086790" y="9900"/>
                </a:cubicBezTo>
                <a:cubicBezTo>
                  <a:pt x="11086790" y="4498"/>
                  <a:pt x="11091174" y="113"/>
                  <a:pt x="11096574" y="113"/>
                </a:cubicBezTo>
                <a:close/>
                <a:moveTo>
                  <a:pt x="11337802" y="110"/>
                </a:moveTo>
                <a:cubicBezTo>
                  <a:pt x="11343202" y="110"/>
                  <a:pt x="11347587" y="4559"/>
                  <a:pt x="11347587" y="9898"/>
                </a:cubicBezTo>
                <a:cubicBezTo>
                  <a:pt x="11347587" y="15236"/>
                  <a:pt x="11343139" y="19621"/>
                  <a:pt x="11337802" y="19621"/>
                </a:cubicBezTo>
                <a:cubicBezTo>
                  <a:pt x="11332466" y="19621"/>
                  <a:pt x="11328082" y="15299"/>
                  <a:pt x="11328082" y="9898"/>
                </a:cubicBezTo>
                <a:cubicBezTo>
                  <a:pt x="11328082" y="4495"/>
                  <a:pt x="11332402" y="110"/>
                  <a:pt x="11337802" y="110"/>
                </a:cubicBezTo>
                <a:close/>
                <a:moveTo>
                  <a:pt x="11579030" y="108"/>
                </a:moveTo>
                <a:cubicBezTo>
                  <a:pt x="11584430" y="108"/>
                  <a:pt x="11588815" y="4557"/>
                  <a:pt x="11588815" y="9895"/>
                </a:cubicBezTo>
                <a:cubicBezTo>
                  <a:pt x="11588815" y="15234"/>
                  <a:pt x="11584367" y="19619"/>
                  <a:pt x="11579030" y="19619"/>
                </a:cubicBezTo>
                <a:cubicBezTo>
                  <a:pt x="11573694" y="19619"/>
                  <a:pt x="11569310" y="15297"/>
                  <a:pt x="11569310" y="9895"/>
                </a:cubicBezTo>
                <a:cubicBezTo>
                  <a:pt x="11569310" y="4493"/>
                  <a:pt x="11573630" y="108"/>
                  <a:pt x="11579030" y="108"/>
                </a:cubicBezTo>
                <a:close/>
                <a:moveTo>
                  <a:pt x="11820259" y="105"/>
                </a:moveTo>
                <a:cubicBezTo>
                  <a:pt x="11825659" y="105"/>
                  <a:pt x="11830043" y="4554"/>
                  <a:pt x="11830043" y="9892"/>
                </a:cubicBezTo>
                <a:cubicBezTo>
                  <a:pt x="11830043" y="15231"/>
                  <a:pt x="11825659" y="19616"/>
                  <a:pt x="11820259" y="19616"/>
                </a:cubicBezTo>
                <a:cubicBezTo>
                  <a:pt x="11814922" y="19616"/>
                  <a:pt x="11810539" y="15294"/>
                  <a:pt x="11810539" y="9892"/>
                </a:cubicBezTo>
                <a:cubicBezTo>
                  <a:pt x="11810539" y="4490"/>
                  <a:pt x="11814859" y="105"/>
                  <a:pt x="11820259" y="105"/>
                </a:cubicBezTo>
                <a:close/>
                <a:moveTo>
                  <a:pt x="9720" y="103"/>
                </a:moveTo>
                <a:cubicBezTo>
                  <a:pt x="15119" y="103"/>
                  <a:pt x="19503" y="4552"/>
                  <a:pt x="19503" y="9890"/>
                </a:cubicBezTo>
                <a:cubicBezTo>
                  <a:pt x="19503" y="15229"/>
                  <a:pt x="15057" y="19614"/>
                  <a:pt x="9720" y="19614"/>
                </a:cubicBezTo>
                <a:cubicBezTo>
                  <a:pt x="4384" y="19614"/>
                  <a:pt x="0" y="15292"/>
                  <a:pt x="0" y="9890"/>
                </a:cubicBezTo>
                <a:cubicBezTo>
                  <a:pt x="0" y="4488"/>
                  <a:pt x="4384" y="103"/>
                  <a:pt x="9720" y="103"/>
                </a:cubicBezTo>
                <a:close/>
                <a:moveTo>
                  <a:pt x="251003" y="100"/>
                </a:moveTo>
                <a:cubicBezTo>
                  <a:pt x="256403" y="100"/>
                  <a:pt x="260787" y="4549"/>
                  <a:pt x="260787" y="9887"/>
                </a:cubicBezTo>
                <a:cubicBezTo>
                  <a:pt x="260787" y="15226"/>
                  <a:pt x="256340" y="19611"/>
                  <a:pt x="251003" y="19611"/>
                </a:cubicBezTo>
                <a:cubicBezTo>
                  <a:pt x="245667" y="19611"/>
                  <a:pt x="241283" y="15289"/>
                  <a:pt x="241283" y="9887"/>
                </a:cubicBezTo>
                <a:cubicBezTo>
                  <a:pt x="241283" y="4485"/>
                  <a:pt x="245603" y="100"/>
                  <a:pt x="251003" y="100"/>
                </a:cubicBezTo>
                <a:close/>
                <a:moveTo>
                  <a:pt x="492223" y="97"/>
                </a:moveTo>
                <a:cubicBezTo>
                  <a:pt x="497558" y="97"/>
                  <a:pt x="501942" y="4546"/>
                  <a:pt x="501942" y="9884"/>
                </a:cubicBezTo>
                <a:cubicBezTo>
                  <a:pt x="501942" y="15223"/>
                  <a:pt x="497622" y="19608"/>
                  <a:pt x="492223" y="19608"/>
                </a:cubicBezTo>
                <a:cubicBezTo>
                  <a:pt x="486823" y="19608"/>
                  <a:pt x="482439" y="15286"/>
                  <a:pt x="482439" y="9884"/>
                </a:cubicBezTo>
                <a:cubicBezTo>
                  <a:pt x="482439" y="4482"/>
                  <a:pt x="486823" y="97"/>
                  <a:pt x="492223" y="97"/>
                </a:cubicBezTo>
                <a:close/>
                <a:moveTo>
                  <a:pt x="733443" y="95"/>
                </a:moveTo>
                <a:cubicBezTo>
                  <a:pt x="738779" y="95"/>
                  <a:pt x="743163" y="4544"/>
                  <a:pt x="743163" y="9882"/>
                </a:cubicBezTo>
                <a:cubicBezTo>
                  <a:pt x="743163" y="15221"/>
                  <a:pt x="738843" y="19606"/>
                  <a:pt x="733443" y="19606"/>
                </a:cubicBezTo>
                <a:cubicBezTo>
                  <a:pt x="728043" y="19606"/>
                  <a:pt x="723660" y="15284"/>
                  <a:pt x="723660" y="9882"/>
                </a:cubicBezTo>
                <a:cubicBezTo>
                  <a:pt x="723660" y="4480"/>
                  <a:pt x="728043" y="95"/>
                  <a:pt x="733443" y="95"/>
                </a:cubicBezTo>
                <a:close/>
                <a:moveTo>
                  <a:pt x="974663" y="92"/>
                </a:moveTo>
                <a:cubicBezTo>
                  <a:pt x="980063" y="92"/>
                  <a:pt x="984447" y="4541"/>
                  <a:pt x="984447" y="9879"/>
                </a:cubicBezTo>
                <a:cubicBezTo>
                  <a:pt x="984447" y="15218"/>
                  <a:pt x="980000" y="19603"/>
                  <a:pt x="974663" y="19603"/>
                </a:cubicBezTo>
                <a:cubicBezTo>
                  <a:pt x="969327" y="19603"/>
                  <a:pt x="964944" y="15281"/>
                  <a:pt x="964944" y="9879"/>
                </a:cubicBezTo>
                <a:cubicBezTo>
                  <a:pt x="964944" y="4477"/>
                  <a:pt x="969263" y="92"/>
                  <a:pt x="974663" y="92"/>
                </a:cubicBezTo>
                <a:close/>
                <a:moveTo>
                  <a:pt x="1215884" y="89"/>
                </a:moveTo>
                <a:cubicBezTo>
                  <a:pt x="1221283" y="89"/>
                  <a:pt x="1225667" y="4538"/>
                  <a:pt x="1225667" y="9877"/>
                </a:cubicBezTo>
                <a:cubicBezTo>
                  <a:pt x="1225667" y="15215"/>
                  <a:pt x="1221221" y="19600"/>
                  <a:pt x="1215884" y="19600"/>
                </a:cubicBezTo>
                <a:cubicBezTo>
                  <a:pt x="1210548" y="19600"/>
                  <a:pt x="1206164" y="15278"/>
                  <a:pt x="1206164" y="9877"/>
                </a:cubicBezTo>
                <a:cubicBezTo>
                  <a:pt x="1206164" y="4474"/>
                  <a:pt x="1210484" y="89"/>
                  <a:pt x="1215884" y="89"/>
                </a:cubicBezTo>
                <a:close/>
                <a:moveTo>
                  <a:pt x="1457105" y="87"/>
                </a:moveTo>
                <a:cubicBezTo>
                  <a:pt x="1462441" y="87"/>
                  <a:pt x="1466825" y="4536"/>
                  <a:pt x="1466825" y="9874"/>
                </a:cubicBezTo>
                <a:cubicBezTo>
                  <a:pt x="1466825" y="15213"/>
                  <a:pt x="1462505" y="19598"/>
                  <a:pt x="1457105" y="19598"/>
                </a:cubicBezTo>
                <a:cubicBezTo>
                  <a:pt x="1451705" y="19598"/>
                  <a:pt x="1447321" y="15276"/>
                  <a:pt x="1447321" y="9874"/>
                </a:cubicBezTo>
                <a:cubicBezTo>
                  <a:pt x="1447321" y="4472"/>
                  <a:pt x="1451705" y="87"/>
                  <a:pt x="1457105" y="87"/>
                </a:cubicBezTo>
                <a:close/>
                <a:moveTo>
                  <a:pt x="1698330" y="84"/>
                </a:moveTo>
                <a:cubicBezTo>
                  <a:pt x="1703731" y="84"/>
                  <a:pt x="1708116" y="4533"/>
                  <a:pt x="1708116" y="9871"/>
                </a:cubicBezTo>
                <a:cubicBezTo>
                  <a:pt x="1708116" y="15210"/>
                  <a:pt x="1703731" y="19595"/>
                  <a:pt x="1698330" y="19595"/>
                </a:cubicBezTo>
                <a:cubicBezTo>
                  <a:pt x="1692929" y="19595"/>
                  <a:pt x="1688545" y="15273"/>
                  <a:pt x="1688545" y="9871"/>
                </a:cubicBezTo>
                <a:cubicBezTo>
                  <a:pt x="1688545" y="4469"/>
                  <a:pt x="1692929" y="84"/>
                  <a:pt x="1698330" y="84"/>
                </a:cubicBezTo>
                <a:close/>
                <a:moveTo>
                  <a:pt x="1939580" y="82"/>
                </a:moveTo>
                <a:cubicBezTo>
                  <a:pt x="1944977" y="82"/>
                  <a:pt x="1949362" y="4531"/>
                  <a:pt x="1949362" y="9869"/>
                </a:cubicBezTo>
                <a:cubicBezTo>
                  <a:pt x="1949362" y="15208"/>
                  <a:pt x="1944916" y="19593"/>
                  <a:pt x="1939580" y="19593"/>
                </a:cubicBezTo>
                <a:cubicBezTo>
                  <a:pt x="1934242" y="19593"/>
                  <a:pt x="1929858" y="15271"/>
                  <a:pt x="1929858" y="9869"/>
                </a:cubicBezTo>
                <a:cubicBezTo>
                  <a:pt x="1929858" y="4467"/>
                  <a:pt x="1934178" y="82"/>
                  <a:pt x="1939580" y="82"/>
                </a:cubicBezTo>
                <a:close/>
                <a:moveTo>
                  <a:pt x="2180788" y="79"/>
                </a:moveTo>
                <a:cubicBezTo>
                  <a:pt x="2186189" y="79"/>
                  <a:pt x="2190577" y="4528"/>
                  <a:pt x="2190577" y="9866"/>
                </a:cubicBezTo>
                <a:cubicBezTo>
                  <a:pt x="2190577" y="15205"/>
                  <a:pt x="2186128" y="19590"/>
                  <a:pt x="2180788" y="19590"/>
                </a:cubicBezTo>
                <a:cubicBezTo>
                  <a:pt x="2175475" y="19590"/>
                  <a:pt x="2171080" y="15268"/>
                  <a:pt x="2171080" y="9866"/>
                </a:cubicBezTo>
                <a:cubicBezTo>
                  <a:pt x="2171080" y="4464"/>
                  <a:pt x="2175412" y="79"/>
                  <a:pt x="2180788" y="79"/>
                </a:cubicBezTo>
                <a:close/>
                <a:moveTo>
                  <a:pt x="2422035" y="76"/>
                </a:moveTo>
                <a:cubicBezTo>
                  <a:pt x="2427369" y="76"/>
                  <a:pt x="2431751" y="4525"/>
                  <a:pt x="2431751" y="9863"/>
                </a:cubicBezTo>
                <a:cubicBezTo>
                  <a:pt x="2431751" y="15202"/>
                  <a:pt x="2427432" y="19587"/>
                  <a:pt x="2422035" y="19587"/>
                </a:cubicBezTo>
                <a:cubicBezTo>
                  <a:pt x="2416636" y="19587"/>
                  <a:pt x="2412254" y="15265"/>
                  <a:pt x="2412254" y="9863"/>
                </a:cubicBezTo>
                <a:cubicBezTo>
                  <a:pt x="2412254" y="4461"/>
                  <a:pt x="2416636" y="76"/>
                  <a:pt x="2422035" y="76"/>
                </a:cubicBezTo>
                <a:close/>
                <a:moveTo>
                  <a:pt x="2663272" y="74"/>
                </a:moveTo>
                <a:cubicBezTo>
                  <a:pt x="2668609" y="74"/>
                  <a:pt x="2672996" y="4523"/>
                  <a:pt x="2672996" y="9861"/>
                </a:cubicBezTo>
                <a:cubicBezTo>
                  <a:pt x="2672996" y="15200"/>
                  <a:pt x="2668674" y="19585"/>
                  <a:pt x="2663272" y="19585"/>
                </a:cubicBezTo>
                <a:cubicBezTo>
                  <a:pt x="2657873" y="19585"/>
                  <a:pt x="2653489" y="15263"/>
                  <a:pt x="2653489" y="9861"/>
                </a:cubicBezTo>
                <a:cubicBezTo>
                  <a:pt x="2653489" y="4459"/>
                  <a:pt x="2657873" y="74"/>
                  <a:pt x="2663272" y="74"/>
                </a:cubicBezTo>
                <a:close/>
                <a:moveTo>
                  <a:pt x="2904569" y="71"/>
                </a:moveTo>
                <a:cubicBezTo>
                  <a:pt x="2909969" y="71"/>
                  <a:pt x="2914352" y="4520"/>
                  <a:pt x="2914352" y="9858"/>
                </a:cubicBezTo>
                <a:cubicBezTo>
                  <a:pt x="2914352" y="15197"/>
                  <a:pt x="2909969" y="19582"/>
                  <a:pt x="2904569" y="19582"/>
                </a:cubicBezTo>
                <a:cubicBezTo>
                  <a:pt x="2899171" y="19582"/>
                  <a:pt x="2894788" y="15260"/>
                  <a:pt x="2894788" y="9858"/>
                </a:cubicBezTo>
                <a:cubicBezTo>
                  <a:pt x="2894788" y="4456"/>
                  <a:pt x="2899171" y="71"/>
                  <a:pt x="2904569" y="71"/>
                </a:cubicBezTo>
                <a:close/>
                <a:moveTo>
                  <a:pt x="3145749" y="68"/>
                </a:moveTo>
                <a:cubicBezTo>
                  <a:pt x="3151147" y="68"/>
                  <a:pt x="3155530" y="4517"/>
                  <a:pt x="3155530" y="9855"/>
                </a:cubicBezTo>
                <a:cubicBezTo>
                  <a:pt x="3155530" y="15194"/>
                  <a:pt x="3151084" y="19579"/>
                  <a:pt x="3145749" y="19579"/>
                </a:cubicBezTo>
                <a:cubicBezTo>
                  <a:pt x="3140413" y="19579"/>
                  <a:pt x="3136030" y="15257"/>
                  <a:pt x="3136030" y="9855"/>
                </a:cubicBezTo>
                <a:cubicBezTo>
                  <a:pt x="3136030" y="4453"/>
                  <a:pt x="3140349" y="68"/>
                  <a:pt x="3145749" y="68"/>
                </a:cubicBezTo>
                <a:close/>
                <a:moveTo>
                  <a:pt x="3386956" y="66"/>
                </a:moveTo>
                <a:cubicBezTo>
                  <a:pt x="3392357" y="66"/>
                  <a:pt x="3396741" y="4515"/>
                  <a:pt x="3396741" y="9853"/>
                </a:cubicBezTo>
                <a:cubicBezTo>
                  <a:pt x="3396741" y="15192"/>
                  <a:pt x="3392294" y="19577"/>
                  <a:pt x="3386956" y="19577"/>
                </a:cubicBezTo>
                <a:cubicBezTo>
                  <a:pt x="3381619" y="19577"/>
                  <a:pt x="3377234" y="15255"/>
                  <a:pt x="3377234" y="9853"/>
                </a:cubicBezTo>
                <a:cubicBezTo>
                  <a:pt x="3377234" y="4451"/>
                  <a:pt x="3381555" y="66"/>
                  <a:pt x="3386956" y="66"/>
                </a:cubicBezTo>
                <a:close/>
                <a:moveTo>
                  <a:pt x="3628209" y="63"/>
                </a:moveTo>
                <a:cubicBezTo>
                  <a:pt x="3633528" y="63"/>
                  <a:pt x="3637930" y="4512"/>
                  <a:pt x="3637930" y="9850"/>
                </a:cubicBezTo>
                <a:cubicBezTo>
                  <a:pt x="3637930" y="15189"/>
                  <a:pt x="3633592" y="19574"/>
                  <a:pt x="3628209" y="19574"/>
                </a:cubicBezTo>
                <a:cubicBezTo>
                  <a:pt x="3622813" y="19574"/>
                  <a:pt x="3618428" y="15252"/>
                  <a:pt x="3618428" y="9850"/>
                </a:cubicBezTo>
                <a:cubicBezTo>
                  <a:pt x="3618428" y="4448"/>
                  <a:pt x="3622813" y="63"/>
                  <a:pt x="3628209" y="63"/>
                </a:cubicBezTo>
                <a:close/>
                <a:moveTo>
                  <a:pt x="3869427" y="61"/>
                </a:moveTo>
                <a:cubicBezTo>
                  <a:pt x="3874761" y="61"/>
                  <a:pt x="3879147" y="4510"/>
                  <a:pt x="3879147" y="9848"/>
                </a:cubicBezTo>
                <a:cubicBezTo>
                  <a:pt x="3879147" y="15187"/>
                  <a:pt x="3874826" y="19572"/>
                  <a:pt x="3869427" y="19572"/>
                </a:cubicBezTo>
                <a:cubicBezTo>
                  <a:pt x="3864029" y="19572"/>
                  <a:pt x="3859645" y="15250"/>
                  <a:pt x="3859645" y="9848"/>
                </a:cubicBezTo>
                <a:cubicBezTo>
                  <a:pt x="3859645" y="4446"/>
                  <a:pt x="3864029" y="61"/>
                  <a:pt x="3869427" y="61"/>
                </a:cubicBezTo>
                <a:close/>
                <a:moveTo>
                  <a:pt x="4110581" y="58"/>
                </a:moveTo>
                <a:cubicBezTo>
                  <a:pt x="4115984" y="58"/>
                  <a:pt x="4120362" y="4507"/>
                  <a:pt x="4120362" y="9845"/>
                </a:cubicBezTo>
                <a:cubicBezTo>
                  <a:pt x="4120362" y="15184"/>
                  <a:pt x="4115984" y="19569"/>
                  <a:pt x="4110581" y="19569"/>
                </a:cubicBezTo>
                <a:cubicBezTo>
                  <a:pt x="4105180" y="19569"/>
                  <a:pt x="4100797" y="15247"/>
                  <a:pt x="4100797" y="9845"/>
                </a:cubicBezTo>
                <a:cubicBezTo>
                  <a:pt x="4100797" y="4443"/>
                  <a:pt x="4105180" y="58"/>
                  <a:pt x="4110581" y="58"/>
                </a:cubicBezTo>
                <a:close/>
                <a:moveTo>
                  <a:pt x="4351806" y="55"/>
                </a:moveTo>
                <a:cubicBezTo>
                  <a:pt x="4357195" y="55"/>
                  <a:pt x="4361580" y="4504"/>
                  <a:pt x="4361580" y="9842"/>
                </a:cubicBezTo>
                <a:cubicBezTo>
                  <a:pt x="4361580" y="15181"/>
                  <a:pt x="4357195" y="19566"/>
                  <a:pt x="4351806" y="19566"/>
                </a:cubicBezTo>
                <a:cubicBezTo>
                  <a:pt x="4346397" y="19566"/>
                  <a:pt x="4342006" y="15244"/>
                  <a:pt x="4342006" y="9842"/>
                </a:cubicBezTo>
                <a:cubicBezTo>
                  <a:pt x="4342006" y="4440"/>
                  <a:pt x="4346397" y="55"/>
                  <a:pt x="4351806" y="55"/>
                </a:cubicBezTo>
                <a:close/>
                <a:moveTo>
                  <a:pt x="4593017" y="53"/>
                </a:moveTo>
                <a:cubicBezTo>
                  <a:pt x="4598413" y="53"/>
                  <a:pt x="4602795" y="4502"/>
                  <a:pt x="4602795" y="9840"/>
                </a:cubicBezTo>
                <a:cubicBezTo>
                  <a:pt x="4602795" y="15179"/>
                  <a:pt x="4598350" y="19564"/>
                  <a:pt x="4593017" y="19564"/>
                </a:cubicBezTo>
                <a:cubicBezTo>
                  <a:pt x="4587686" y="19564"/>
                  <a:pt x="4583304" y="15242"/>
                  <a:pt x="4583304" y="9840"/>
                </a:cubicBezTo>
                <a:cubicBezTo>
                  <a:pt x="4583304" y="4438"/>
                  <a:pt x="4587620" y="53"/>
                  <a:pt x="4593017" y="53"/>
                </a:cubicBezTo>
                <a:close/>
                <a:moveTo>
                  <a:pt x="4834252" y="50"/>
                </a:moveTo>
                <a:cubicBezTo>
                  <a:pt x="4839658" y="50"/>
                  <a:pt x="4844038" y="4499"/>
                  <a:pt x="4844038" y="9837"/>
                </a:cubicBezTo>
                <a:cubicBezTo>
                  <a:pt x="4844038" y="15176"/>
                  <a:pt x="4839595" y="19561"/>
                  <a:pt x="4834252" y="19561"/>
                </a:cubicBezTo>
                <a:cubicBezTo>
                  <a:pt x="4828915" y="19561"/>
                  <a:pt x="4824532" y="15239"/>
                  <a:pt x="4824532" y="9837"/>
                </a:cubicBezTo>
                <a:cubicBezTo>
                  <a:pt x="4824532" y="4435"/>
                  <a:pt x="4828851" y="50"/>
                  <a:pt x="4834252" y="50"/>
                </a:cubicBezTo>
                <a:close/>
                <a:moveTo>
                  <a:pt x="5075485" y="47"/>
                </a:moveTo>
                <a:cubicBezTo>
                  <a:pt x="5080819" y="47"/>
                  <a:pt x="5085201" y="4496"/>
                  <a:pt x="5085201" y="9834"/>
                </a:cubicBezTo>
                <a:cubicBezTo>
                  <a:pt x="5085201" y="15173"/>
                  <a:pt x="5080882" y="19558"/>
                  <a:pt x="5075485" y="19558"/>
                </a:cubicBezTo>
                <a:cubicBezTo>
                  <a:pt x="5070086" y="19558"/>
                  <a:pt x="5065704" y="15236"/>
                  <a:pt x="5065704" y="9834"/>
                </a:cubicBezTo>
                <a:cubicBezTo>
                  <a:pt x="5065704" y="4432"/>
                  <a:pt x="5070086" y="47"/>
                  <a:pt x="5075485" y="47"/>
                </a:cubicBezTo>
                <a:close/>
                <a:moveTo>
                  <a:pt x="5316710" y="45"/>
                </a:moveTo>
                <a:cubicBezTo>
                  <a:pt x="5322044" y="45"/>
                  <a:pt x="5326429" y="4494"/>
                  <a:pt x="5326429" y="9832"/>
                </a:cubicBezTo>
                <a:cubicBezTo>
                  <a:pt x="5326429" y="15171"/>
                  <a:pt x="5322105" y="19556"/>
                  <a:pt x="5316710" y="19556"/>
                </a:cubicBezTo>
                <a:cubicBezTo>
                  <a:pt x="5311314" y="19556"/>
                  <a:pt x="5306924" y="15234"/>
                  <a:pt x="5306924" y="9832"/>
                </a:cubicBezTo>
                <a:cubicBezTo>
                  <a:pt x="5306924" y="4430"/>
                  <a:pt x="5311314" y="45"/>
                  <a:pt x="5316710" y="45"/>
                </a:cubicBezTo>
                <a:close/>
                <a:moveTo>
                  <a:pt x="5557991" y="42"/>
                </a:moveTo>
                <a:cubicBezTo>
                  <a:pt x="5563391" y="42"/>
                  <a:pt x="5567774" y="4491"/>
                  <a:pt x="5567774" y="9829"/>
                </a:cubicBezTo>
                <a:cubicBezTo>
                  <a:pt x="5567774" y="15168"/>
                  <a:pt x="5563391" y="19553"/>
                  <a:pt x="5557991" y="19553"/>
                </a:cubicBezTo>
                <a:cubicBezTo>
                  <a:pt x="5552591" y="19553"/>
                  <a:pt x="5548208" y="15231"/>
                  <a:pt x="5548208" y="9829"/>
                </a:cubicBezTo>
                <a:cubicBezTo>
                  <a:pt x="5548208" y="4427"/>
                  <a:pt x="5552591" y="42"/>
                  <a:pt x="5557991" y="42"/>
                </a:cubicBezTo>
                <a:close/>
                <a:moveTo>
                  <a:pt x="5799205" y="40"/>
                </a:moveTo>
                <a:cubicBezTo>
                  <a:pt x="5804606" y="40"/>
                  <a:pt x="5808989" y="4488"/>
                  <a:pt x="5808989" y="9827"/>
                </a:cubicBezTo>
                <a:cubicBezTo>
                  <a:pt x="5808989" y="15166"/>
                  <a:pt x="5804542" y="19551"/>
                  <a:pt x="5799205" y="19551"/>
                </a:cubicBezTo>
                <a:cubicBezTo>
                  <a:pt x="5793870" y="19551"/>
                  <a:pt x="5789486" y="15229"/>
                  <a:pt x="5789486" y="9827"/>
                </a:cubicBezTo>
                <a:cubicBezTo>
                  <a:pt x="5789486" y="4425"/>
                  <a:pt x="5793806" y="40"/>
                  <a:pt x="5799205" y="40"/>
                </a:cubicBezTo>
                <a:close/>
                <a:moveTo>
                  <a:pt x="6040432" y="37"/>
                </a:moveTo>
                <a:cubicBezTo>
                  <a:pt x="6045832" y="37"/>
                  <a:pt x="6050216" y="4486"/>
                  <a:pt x="6050216" y="9824"/>
                </a:cubicBezTo>
                <a:cubicBezTo>
                  <a:pt x="6050216" y="15163"/>
                  <a:pt x="6045769" y="19548"/>
                  <a:pt x="6040432" y="19548"/>
                </a:cubicBezTo>
                <a:cubicBezTo>
                  <a:pt x="6035095" y="19548"/>
                  <a:pt x="6030712" y="15226"/>
                  <a:pt x="6030712" y="9824"/>
                </a:cubicBezTo>
                <a:cubicBezTo>
                  <a:pt x="6030712" y="4422"/>
                  <a:pt x="6035032" y="37"/>
                  <a:pt x="6040432" y="37"/>
                </a:cubicBezTo>
                <a:close/>
                <a:moveTo>
                  <a:pt x="6281661" y="34"/>
                </a:moveTo>
                <a:cubicBezTo>
                  <a:pt x="6286997" y="34"/>
                  <a:pt x="6291381" y="4483"/>
                  <a:pt x="6291381" y="9821"/>
                </a:cubicBezTo>
                <a:cubicBezTo>
                  <a:pt x="6291381" y="15160"/>
                  <a:pt x="6287061" y="19545"/>
                  <a:pt x="6281661" y="19545"/>
                </a:cubicBezTo>
                <a:cubicBezTo>
                  <a:pt x="6276261" y="19545"/>
                  <a:pt x="6271877" y="15223"/>
                  <a:pt x="6271877" y="9821"/>
                </a:cubicBezTo>
                <a:cubicBezTo>
                  <a:pt x="6271877" y="4419"/>
                  <a:pt x="6276261" y="34"/>
                  <a:pt x="6281661" y="34"/>
                </a:cubicBezTo>
                <a:close/>
                <a:moveTo>
                  <a:pt x="6522889" y="32"/>
                </a:moveTo>
                <a:cubicBezTo>
                  <a:pt x="6528225" y="32"/>
                  <a:pt x="6532610" y="4481"/>
                  <a:pt x="6532610" y="9819"/>
                </a:cubicBezTo>
                <a:cubicBezTo>
                  <a:pt x="6532610" y="15158"/>
                  <a:pt x="6528289" y="19543"/>
                  <a:pt x="6522889" y="19543"/>
                </a:cubicBezTo>
                <a:cubicBezTo>
                  <a:pt x="6517489" y="19543"/>
                  <a:pt x="6513105" y="15221"/>
                  <a:pt x="6513105" y="9819"/>
                </a:cubicBezTo>
                <a:cubicBezTo>
                  <a:pt x="6513105" y="4417"/>
                  <a:pt x="6517489" y="32"/>
                  <a:pt x="6522889" y="32"/>
                </a:cubicBezTo>
                <a:close/>
                <a:moveTo>
                  <a:pt x="6764118" y="29"/>
                </a:moveTo>
                <a:cubicBezTo>
                  <a:pt x="6769518" y="29"/>
                  <a:pt x="6773902" y="4478"/>
                  <a:pt x="6773902" y="9816"/>
                </a:cubicBezTo>
                <a:cubicBezTo>
                  <a:pt x="6773902" y="15155"/>
                  <a:pt x="6769518" y="19540"/>
                  <a:pt x="6764118" y="19540"/>
                </a:cubicBezTo>
                <a:cubicBezTo>
                  <a:pt x="6758718" y="19540"/>
                  <a:pt x="6754335" y="15218"/>
                  <a:pt x="6754335" y="9816"/>
                </a:cubicBezTo>
                <a:cubicBezTo>
                  <a:pt x="6754335" y="4414"/>
                  <a:pt x="6758718" y="29"/>
                  <a:pt x="6764118" y="29"/>
                </a:cubicBezTo>
                <a:close/>
                <a:moveTo>
                  <a:pt x="7005346" y="26"/>
                </a:moveTo>
                <a:cubicBezTo>
                  <a:pt x="7010746" y="26"/>
                  <a:pt x="7015130" y="4475"/>
                  <a:pt x="7015130" y="9813"/>
                </a:cubicBezTo>
                <a:cubicBezTo>
                  <a:pt x="7015130" y="15152"/>
                  <a:pt x="7010683" y="19537"/>
                  <a:pt x="7005346" y="19537"/>
                </a:cubicBezTo>
                <a:cubicBezTo>
                  <a:pt x="7000009" y="19537"/>
                  <a:pt x="6995626" y="15215"/>
                  <a:pt x="6995626" y="9813"/>
                </a:cubicBezTo>
                <a:cubicBezTo>
                  <a:pt x="6995626" y="4411"/>
                  <a:pt x="6999946" y="26"/>
                  <a:pt x="7005346" y="26"/>
                </a:cubicBezTo>
                <a:close/>
                <a:moveTo>
                  <a:pt x="7246575" y="24"/>
                </a:moveTo>
                <a:cubicBezTo>
                  <a:pt x="7251975" y="24"/>
                  <a:pt x="7256359" y="4473"/>
                  <a:pt x="7256359" y="9811"/>
                </a:cubicBezTo>
                <a:cubicBezTo>
                  <a:pt x="7256359" y="15150"/>
                  <a:pt x="7251912" y="19535"/>
                  <a:pt x="7246575" y="19535"/>
                </a:cubicBezTo>
                <a:cubicBezTo>
                  <a:pt x="7241238" y="19535"/>
                  <a:pt x="7236855" y="15213"/>
                  <a:pt x="7236855" y="9811"/>
                </a:cubicBezTo>
                <a:cubicBezTo>
                  <a:pt x="7236855" y="4409"/>
                  <a:pt x="7241175" y="24"/>
                  <a:pt x="7246575" y="24"/>
                </a:cubicBezTo>
                <a:close/>
                <a:moveTo>
                  <a:pt x="7487803" y="21"/>
                </a:moveTo>
                <a:cubicBezTo>
                  <a:pt x="7493139" y="21"/>
                  <a:pt x="7497524" y="4470"/>
                  <a:pt x="7497524" y="9808"/>
                </a:cubicBezTo>
                <a:cubicBezTo>
                  <a:pt x="7497524" y="15147"/>
                  <a:pt x="7493203" y="19532"/>
                  <a:pt x="7487803" y="19532"/>
                </a:cubicBezTo>
                <a:cubicBezTo>
                  <a:pt x="7482403" y="19532"/>
                  <a:pt x="7478019" y="15210"/>
                  <a:pt x="7478019" y="9808"/>
                </a:cubicBezTo>
                <a:cubicBezTo>
                  <a:pt x="7478019" y="4406"/>
                  <a:pt x="7482403" y="21"/>
                  <a:pt x="7487803" y="21"/>
                </a:cubicBezTo>
                <a:close/>
                <a:moveTo>
                  <a:pt x="7729032" y="18"/>
                </a:moveTo>
                <a:cubicBezTo>
                  <a:pt x="7734369" y="18"/>
                  <a:pt x="7738753" y="4467"/>
                  <a:pt x="7738753" y="9806"/>
                </a:cubicBezTo>
                <a:cubicBezTo>
                  <a:pt x="7738753" y="15144"/>
                  <a:pt x="7734432" y="19529"/>
                  <a:pt x="7729032" y="19529"/>
                </a:cubicBezTo>
                <a:cubicBezTo>
                  <a:pt x="7723632" y="19529"/>
                  <a:pt x="7719249" y="15207"/>
                  <a:pt x="7719249" y="9806"/>
                </a:cubicBezTo>
                <a:cubicBezTo>
                  <a:pt x="7719249" y="4403"/>
                  <a:pt x="7723632" y="18"/>
                  <a:pt x="7729032" y="18"/>
                </a:cubicBezTo>
                <a:close/>
                <a:moveTo>
                  <a:pt x="7970260" y="16"/>
                </a:moveTo>
                <a:cubicBezTo>
                  <a:pt x="7975661" y="16"/>
                  <a:pt x="7980044" y="4465"/>
                  <a:pt x="7980044" y="9803"/>
                </a:cubicBezTo>
                <a:cubicBezTo>
                  <a:pt x="7980044" y="15142"/>
                  <a:pt x="7975661" y="19527"/>
                  <a:pt x="7970260" y="19527"/>
                </a:cubicBezTo>
                <a:cubicBezTo>
                  <a:pt x="7964860" y="19527"/>
                  <a:pt x="7960477" y="15205"/>
                  <a:pt x="7960477" y="9803"/>
                </a:cubicBezTo>
                <a:cubicBezTo>
                  <a:pt x="7960477" y="4401"/>
                  <a:pt x="7964860" y="16"/>
                  <a:pt x="7970260" y="16"/>
                </a:cubicBezTo>
                <a:close/>
                <a:moveTo>
                  <a:pt x="8211553" y="13"/>
                </a:moveTo>
                <a:cubicBezTo>
                  <a:pt x="8216889" y="13"/>
                  <a:pt x="8221273" y="4462"/>
                  <a:pt x="8221273" y="9800"/>
                </a:cubicBezTo>
                <a:cubicBezTo>
                  <a:pt x="8221273" y="15139"/>
                  <a:pt x="8216953" y="19524"/>
                  <a:pt x="8211553" y="19524"/>
                </a:cubicBezTo>
                <a:cubicBezTo>
                  <a:pt x="8206152" y="19524"/>
                  <a:pt x="8201769" y="15202"/>
                  <a:pt x="8201769" y="9800"/>
                </a:cubicBezTo>
                <a:cubicBezTo>
                  <a:pt x="8201769" y="4398"/>
                  <a:pt x="8206152" y="13"/>
                  <a:pt x="8211553" y="13"/>
                </a:cubicBezTo>
                <a:close/>
                <a:moveTo>
                  <a:pt x="8452781" y="11"/>
                </a:moveTo>
                <a:cubicBezTo>
                  <a:pt x="8458181" y="11"/>
                  <a:pt x="8462566" y="4460"/>
                  <a:pt x="8462566" y="9798"/>
                </a:cubicBezTo>
                <a:cubicBezTo>
                  <a:pt x="8462566" y="15137"/>
                  <a:pt x="8458118" y="19522"/>
                  <a:pt x="8452781" y="19522"/>
                </a:cubicBezTo>
                <a:cubicBezTo>
                  <a:pt x="8447445" y="19522"/>
                  <a:pt x="8443061" y="15200"/>
                  <a:pt x="8443061" y="9798"/>
                </a:cubicBezTo>
                <a:cubicBezTo>
                  <a:pt x="8443061" y="4396"/>
                  <a:pt x="8447381" y="11"/>
                  <a:pt x="8452781" y="11"/>
                </a:cubicBezTo>
                <a:close/>
                <a:moveTo>
                  <a:pt x="8694009" y="8"/>
                </a:moveTo>
                <a:cubicBezTo>
                  <a:pt x="8699346" y="8"/>
                  <a:pt x="8703730" y="4457"/>
                  <a:pt x="8703730" y="9795"/>
                </a:cubicBezTo>
                <a:cubicBezTo>
                  <a:pt x="8703730" y="15134"/>
                  <a:pt x="8699346" y="19519"/>
                  <a:pt x="8694009" y="19519"/>
                </a:cubicBezTo>
                <a:cubicBezTo>
                  <a:pt x="8688673" y="19519"/>
                  <a:pt x="8684289" y="15197"/>
                  <a:pt x="8684289" y="9795"/>
                </a:cubicBezTo>
                <a:cubicBezTo>
                  <a:pt x="8684289" y="4393"/>
                  <a:pt x="8688609" y="8"/>
                  <a:pt x="8694009" y="8"/>
                </a:cubicBezTo>
                <a:close/>
                <a:moveTo>
                  <a:pt x="8935237" y="5"/>
                </a:moveTo>
                <a:cubicBezTo>
                  <a:pt x="8940574" y="5"/>
                  <a:pt x="8944958" y="4454"/>
                  <a:pt x="8944958" y="9792"/>
                </a:cubicBezTo>
                <a:cubicBezTo>
                  <a:pt x="8944958" y="15131"/>
                  <a:pt x="8940638" y="19516"/>
                  <a:pt x="8935237" y="19516"/>
                </a:cubicBezTo>
                <a:cubicBezTo>
                  <a:pt x="8929837" y="19516"/>
                  <a:pt x="8925454" y="15194"/>
                  <a:pt x="8925454" y="9792"/>
                </a:cubicBezTo>
                <a:cubicBezTo>
                  <a:pt x="8925454" y="4390"/>
                  <a:pt x="8929837" y="5"/>
                  <a:pt x="8935237" y="5"/>
                </a:cubicBezTo>
                <a:close/>
                <a:moveTo>
                  <a:pt x="9176467" y="3"/>
                </a:moveTo>
                <a:cubicBezTo>
                  <a:pt x="9181803" y="3"/>
                  <a:pt x="9186187" y="4452"/>
                  <a:pt x="9186187" y="9790"/>
                </a:cubicBezTo>
                <a:cubicBezTo>
                  <a:pt x="9186187" y="15129"/>
                  <a:pt x="9181867" y="19514"/>
                  <a:pt x="9176467" y="19514"/>
                </a:cubicBezTo>
                <a:cubicBezTo>
                  <a:pt x="9171066" y="19514"/>
                  <a:pt x="9166683" y="15192"/>
                  <a:pt x="9166683" y="9790"/>
                </a:cubicBezTo>
                <a:cubicBezTo>
                  <a:pt x="9166683" y="4388"/>
                  <a:pt x="9171066" y="3"/>
                  <a:pt x="9176467" y="3"/>
                </a:cubicBezTo>
                <a:close/>
                <a:moveTo>
                  <a:pt x="9417695" y="0"/>
                </a:moveTo>
                <a:cubicBezTo>
                  <a:pt x="9423031" y="0"/>
                  <a:pt x="9427416" y="4449"/>
                  <a:pt x="9427416" y="9787"/>
                </a:cubicBezTo>
                <a:cubicBezTo>
                  <a:pt x="9427416" y="15126"/>
                  <a:pt x="9423095" y="19511"/>
                  <a:pt x="9417695" y="19511"/>
                </a:cubicBezTo>
                <a:cubicBezTo>
                  <a:pt x="9412295" y="19511"/>
                  <a:pt x="9407911" y="15189"/>
                  <a:pt x="9407911" y="9787"/>
                </a:cubicBezTo>
                <a:cubicBezTo>
                  <a:pt x="9407911" y="4385"/>
                  <a:pt x="9412295" y="0"/>
                  <a:pt x="9417695" y="0"/>
                </a:cubicBezTo>
                <a:close/>
              </a:path>
            </a:pathLst>
          </a:custGeom>
          <a:gradFill flip="none" rotWithShape="1">
            <a:gsLst>
              <a:gs pos="98000">
                <a:schemeClr val="bg1"/>
              </a:gs>
              <a:gs pos="0">
                <a:schemeClr val="accent3"/>
              </a:gs>
            </a:gsLst>
            <a:lin ang="0" scaled="1"/>
            <a:tileRect/>
          </a:gradFill>
          <a:ln w="6348" cap="flat">
            <a:noFill/>
            <a:prstDash val="solid"/>
            <a:miter/>
          </a:ln>
        </p:spPr>
        <p:txBody>
          <a:bodyPr rtlCol="0" anchor="ctr"/>
          <a:lstStyle/>
          <a:p>
            <a:endParaRPr lang="en-US"/>
          </a:p>
        </p:txBody>
      </p:sp>
      <p:sp>
        <p:nvSpPr>
          <p:cNvPr id="13" name="Text Placeholder 12">
            <a:extLst>
              <a:ext uri="{FF2B5EF4-FFF2-40B4-BE49-F238E27FC236}">
                <a16:creationId xmlns:a16="http://schemas.microsoft.com/office/drawing/2014/main" id="{7549953D-8BB0-B383-F725-C756E776B399}"/>
              </a:ext>
            </a:extLst>
          </p:cNvPr>
          <p:cNvSpPr>
            <a:spLocks noGrp="1"/>
          </p:cNvSpPr>
          <p:nvPr>
            <p:ph type="body" sz="quarter" idx="15"/>
          </p:nvPr>
        </p:nvSpPr>
        <p:spPr>
          <a:xfrm>
            <a:off x="350870" y="1871663"/>
            <a:ext cx="5011433" cy="4446587"/>
          </a:xfrm>
        </p:spPr>
        <p:txBody>
          <a:bodyPr lIns="0" tIns="0" rIns="0" bIns="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77F28740-B1B3-4DA6-948A-496C40A22732}"/>
              </a:ext>
            </a:extLst>
          </p:cNvPr>
          <p:cNvSpPr>
            <a:spLocks noGrp="1"/>
          </p:cNvSpPr>
          <p:nvPr>
            <p:ph type="ftr" sz="quarter" idx="16"/>
          </p:nvPr>
        </p:nvSpPr>
        <p:spPr/>
        <p:txBody>
          <a:bodyPr/>
          <a:lstStyle/>
          <a:p>
            <a:endParaRPr lang="en-US"/>
          </a:p>
        </p:txBody>
      </p:sp>
      <p:sp>
        <p:nvSpPr>
          <p:cNvPr id="4" name="Slide Number Placeholder 3">
            <a:extLst>
              <a:ext uri="{FF2B5EF4-FFF2-40B4-BE49-F238E27FC236}">
                <a16:creationId xmlns:a16="http://schemas.microsoft.com/office/drawing/2014/main" id="{DA8D9714-6A9D-AD13-F749-A10270980ECB}"/>
              </a:ext>
            </a:extLst>
          </p:cNvPr>
          <p:cNvSpPr>
            <a:spLocks noGrp="1"/>
          </p:cNvSpPr>
          <p:nvPr>
            <p:ph type="sldNum" sz="quarter" idx="17"/>
          </p:nvPr>
        </p:nvSpPr>
        <p:spPr/>
        <p:txBody>
          <a:bodyPr/>
          <a:lstStyle/>
          <a:p>
            <a:fld id="{1E4E4A48-B3C9-B942-90EF-ECA811FD1626}" type="slidenum">
              <a:rPr lang="en-US" smtClean="0"/>
              <a:pPr/>
              <a:t>‹Nº›</a:t>
            </a:fld>
            <a:endParaRPr lang="en-US"/>
          </a:p>
        </p:txBody>
      </p:sp>
      <p:sp>
        <p:nvSpPr>
          <p:cNvPr id="9" name="Title 8">
            <a:extLst>
              <a:ext uri="{FF2B5EF4-FFF2-40B4-BE49-F238E27FC236}">
                <a16:creationId xmlns:a16="http://schemas.microsoft.com/office/drawing/2014/main" id="{FDC51F76-A054-E202-A178-AA73FA857E0A}"/>
              </a:ext>
            </a:extLst>
          </p:cNvPr>
          <p:cNvSpPr>
            <a:spLocks noGrp="1"/>
          </p:cNvSpPr>
          <p:nvPr>
            <p:ph type="title"/>
          </p:nvPr>
        </p:nvSpPr>
        <p:spPr>
          <a:xfrm>
            <a:off x="357188" y="365125"/>
            <a:ext cx="5005115" cy="1506538"/>
          </a:xfrm>
        </p:spPr>
        <p:txBody>
          <a:bodyPr/>
          <a:lstStyle/>
          <a:p>
            <a:r>
              <a:rPr lang="en-GB"/>
              <a:t>Click to edit Master title style</a:t>
            </a:r>
            <a:endParaRPr lang="en-US"/>
          </a:p>
        </p:txBody>
      </p:sp>
      <p:pic>
        <p:nvPicPr>
          <p:cNvPr id="1799" name="Picture 1798" descr="A black screen with white text&#10;&#10;AI-generated content may be incorrect.">
            <a:extLst>
              <a:ext uri="{FF2B5EF4-FFF2-40B4-BE49-F238E27FC236}">
                <a16:creationId xmlns:a16="http://schemas.microsoft.com/office/drawing/2014/main" id="{2F336A6A-C178-B733-A8AA-A1E75209B111}"/>
              </a:ext>
            </a:extLst>
          </p:cNvPr>
          <p:cNvPicPr>
            <a:picLocks noChangeAspect="1"/>
          </p:cNvPicPr>
          <p:nvPr/>
        </p:nvPicPr>
        <p:blipFill>
          <a:blip r:embed="rId4"/>
          <a:stretch>
            <a:fillRect/>
          </a:stretch>
        </p:blipFill>
        <p:spPr>
          <a:xfrm>
            <a:off x="5780670" y="357188"/>
            <a:ext cx="2888350" cy="5961062"/>
          </a:xfrm>
          <a:prstGeom prst="rect">
            <a:avLst/>
          </a:prstGeom>
        </p:spPr>
      </p:pic>
      <p:sp>
        <p:nvSpPr>
          <p:cNvPr id="1802" name="Picture Placeholder 1801">
            <a:extLst>
              <a:ext uri="{FF2B5EF4-FFF2-40B4-BE49-F238E27FC236}">
                <a16:creationId xmlns:a16="http://schemas.microsoft.com/office/drawing/2014/main" id="{42DC06D9-2805-2C6D-58EC-3DD6CE87D908}"/>
              </a:ext>
            </a:extLst>
          </p:cNvPr>
          <p:cNvSpPr>
            <a:spLocks noGrp="1"/>
          </p:cNvSpPr>
          <p:nvPr>
            <p:ph type="pic" sz="quarter" idx="12"/>
          </p:nvPr>
        </p:nvSpPr>
        <p:spPr>
          <a:xfrm>
            <a:off x="5866207" y="417008"/>
            <a:ext cx="2732474" cy="5843116"/>
          </a:xfrm>
          <a:custGeom>
            <a:avLst/>
            <a:gdLst>
              <a:gd name="connsiteX0" fmla="*/ 1105898 w 2732474"/>
              <a:gd name="connsiteY0" fmla="*/ 65313 h 5843116"/>
              <a:gd name="connsiteX1" fmla="*/ 1012153 w 2732474"/>
              <a:gd name="connsiteY1" fmla="*/ 127451 h 5843116"/>
              <a:gd name="connsiteX2" fmla="*/ 1004158 w 2732474"/>
              <a:gd name="connsiteY2" fmla="*/ 167053 h 5843116"/>
              <a:gd name="connsiteX3" fmla="*/ 1004158 w 2732474"/>
              <a:gd name="connsiteY3" fmla="*/ 167052 h 5843116"/>
              <a:gd name="connsiteX4" fmla="*/ 1004158 w 2732474"/>
              <a:gd name="connsiteY4" fmla="*/ 167053 h 5843116"/>
              <a:gd name="connsiteX5" fmla="*/ 1004158 w 2732474"/>
              <a:gd name="connsiteY5" fmla="*/ 167053 h 5843116"/>
              <a:gd name="connsiteX6" fmla="*/ 1012153 w 2732474"/>
              <a:gd name="connsiteY6" fmla="*/ 206654 h 5843116"/>
              <a:gd name="connsiteX7" fmla="*/ 1105898 w 2732474"/>
              <a:gd name="connsiteY7" fmla="*/ 268792 h 5843116"/>
              <a:gd name="connsiteX8" fmla="*/ 1611664 w 2732474"/>
              <a:gd name="connsiteY8" fmla="*/ 268793 h 5843116"/>
              <a:gd name="connsiteX9" fmla="*/ 1713404 w 2732474"/>
              <a:gd name="connsiteY9" fmla="*/ 167053 h 5843116"/>
              <a:gd name="connsiteX10" fmla="*/ 1713405 w 2732474"/>
              <a:gd name="connsiteY10" fmla="*/ 167053 h 5843116"/>
              <a:gd name="connsiteX11" fmla="*/ 1611665 w 2732474"/>
              <a:gd name="connsiteY11" fmla="*/ 65313 h 5843116"/>
              <a:gd name="connsiteX12" fmla="*/ 375032 w 2732474"/>
              <a:gd name="connsiteY12" fmla="*/ 0 h 5843116"/>
              <a:gd name="connsiteX13" fmla="*/ 2357442 w 2732474"/>
              <a:gd name="connsiteY13" fmla="*/ 0 h 5843116"/>
              <a:gd name="connsiteX14" fmla="*/ 2732474 w 2732474"/>
              <a:gd name="connsiteY14" fmla="*/ 375032 h 5843116"/>
              <a:gd name="connsiteX15" fmla="*/ 2732474 w 2732474"/>
              <a:gd name="connsiteY15" fmla="*/ 5468084 h 5843116"/>
              <a:gd name="connsiteX16" fmla="*/ 2357442 w 2732474"/>
              <a:gd name="connsiteY16" fmla="*/ 5843116 h 5843116"/>
              <a:gd name="connsiteX17" fmla="*/ 375032 w 2732474"/>
              <a:gd name="connsiteY17" fmla="*/ 5843116 h 5843116"/>
              <a:gd name="connsiteX18" fmla="*/ 0 w 2732474"/>
              <a:gd name="connsiteY18" fmla="*/ 5468084 h 5843116"/>
              <a:gd name="connsiteX19" fmla="*/ 0 w 2732474"/>
              <a:gd name="connsiteY19" fmla="*/ 375032 h 5843116"/>
              <a:gd name="connsiteX20" fmla="*/ 375032 w 2732474"/>
              <a:gd name="connsiteY20" fmla="*/ 0 h 584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32474" h="5843116">
                <a:moveTo>
                  <a:pt x="1105898" y="65313"/>
                </a:moveTo>
                <a:cubicBezTo>
                  <a:pt x="1063756" y="65313"/>
                  <a:pt x="1027598" y="90936"/>
                  <a:pt x="1012153" y="127451"/>
                </a:cubicBezTo>
                <a:lnTo>
                  <a:pt x="1004158" y="167053"/>
                </a:lnTo>
                <a:lnTo>
                  <a:pt x="1004158" y="167052"/>
                </a:lnTo>
                <a:lnTo>
                  <a:pt x="1004158" y="167053"/>
                </a:lnTo>
                <a:lnTo>
                  <a:pt x="1004158" y="167053"/>
                </a:lnTo>
                <a:lnTo>
                  <a:pt x="1012153" y="206654"/>
                </a:lnTo>
                <a:cubicBezTo>
                  <a:pt x="1027598" y="243170"/>
                  <a:pt x="1063756" y="268792"/>
                  <a:pt x="1105898" y="268792"/>
                </a:cubicBezTo>
                <a:lnTo>
                  <a:pt x="1611664" y="268793"/>
                </a:lnTo>
                <a:cubicBezTo>
                  <a:pt x="1667853" y="268793"/>
                  <a:pt x="1713404" y="223242"/>
                  <a:pt x="1713404" y="167053"/>
                </a:cubicBezTo>
                <a:lnTo>
                  <a:pt x="1713405" y="167053"/>
                </a:lnTo>
                <a:cubicBezTo>
                  <a:pt x="1713405" y="110864"/>
                  <a:pt x="1667854" y="65313"/>
                  <a:pt x="1611665" y="65313"/>
                </a:cubicBezTo>
                <a:close/>
                <a:moveTo>
                  <a:pt x="375032" y="0"/>
                </a:moveTo>
                <a:lnTo>
                  <a:pt x="2357442" y="0"/>
                </a:lnTo>
                <a:cubicBezTo>
                  <a:pt x="2564566" y="0"/>
                  <a:pt x="2732474" y="167908"/>
                  <a:pt x="2732474" y="375032"/>
                </a:cubicBezTo>
                <a:lnTo>
                  <a:pt x="2732474" y="5468084"/>
                </a:lnTo>
                <a:cubicBezTo>
                  <a:pt x="2732474" y="5675208"/>
                  <a:pt x="2564566" y="5843116"/>
                  <a:pt x="2357442" y="5843116"/>
                </a:cubicBezTo>
                <a:lnTo>
                  <a:pt x="375032" y="5843116"/>
                </a:lnTo>
                <a:cubicBezTo>
                  <a:pt x="167908" y="5843116"/>
                  <a:pt x="0" y="5675208"/>
                  <a:pt x="0" y="5468084"/>
                </a:cubicBezTo>
                <a:lnTo>
                  <a:pt x="0" y="375032"/>
                </a:lnTo>
                <a:cubicBezTo>
                  <a:pt x="0" y="167908"/>
                  <a:pt x="167908" y="0"/>
                  <a:pt x="375032" y="0"/>
                </a:cubicBezTo>
                <a:close/>
              </a:path>
            </a:pathLst>
          </a:custGeom>
          <a:solidFill>
            <a:schemeClr val="accent5"/>
          </a:solidFill>
        </p:spPr>
        <p:txBody>
          <a:bodyPr wrap="square" anchor="ctr">
            <a:noAutofit/>
          </a:bodyPr>
          <a:lstStyle>
            <a:lvl1pPr algn="ctr">
              <a:defRPr/>
            </a:lvl1pPr>
          </a:lstStyle>
          <a:p>
            <a:endParaRPr lang="en-GB"/>
          </a:p>
        </p:txBody>
      </p:sp>
      <p:pic>
        <p:nvPicPr>
          <p:cNvPr id="8" name="Picture 7" descr="A black screen with white text&#10;&#10;AI-generated content may be incorrect.">
            <a:extLst>
              <a:ext uri="{FF2B5EF4-FFF2-40B4-BE49-F238E27FC236}">
                <a16:creationId xmlns:a16="http://schemas.microsoft.com/office/drawing/2014/main" id="{BC28803B-DBE4-2D09-B68A-568D50D9C7AF}"/>
              </a:ext>
            </a:extLst>
          </p:cNvPr>
          <p:cNvPicPr>
            <a:picLocks noChangeAspect="1"/>
          </p:cNvPicPr>
          <p:nvPr/>
        </p:nvPicPr>
        <p:blipFill>
          <a:blip r:embed="rId4"/>
          <a:stretch>
            <a:fillRect/>
          </a:stretch>
        </p:blipFill>
        <p:spPr>
          <a:xfrm>
            <a:off x="8935350" y="357188"/>
            <a:ext cx="2888350" cy="5961062"/>
          </a:xfrm>
          <a:prstGeom prst="rect">
            <a:avLst/>
          </a:prstGeom>
        </p:spPr>
      </p:pic>
      <p:sp>
        <p:nvSpPr>
          <p:cNvPr id="11" name="Picture Placeholder 1801">
            <a:extLst>
              <a:ext uri="{FF2B5EF4-FFF2-40B4-BE49-F238E27FC236}">
                <a16:creationId xmlns:a16="http://schemas.microsoft.com/office/drawing/2014/main" id="{BB4B0570-1728-B4F8-5381-869C48D7763C}"/>
              </a:ext>
            </a:extLst>
          </p:cNvPr>
          <p:cNvSpPr>
            <a:spLocks noGrp="1"/>
          </p:cNvSpPr>
          <p:nvPr>
            <p:ph type="pic" sz="quarter" idx="18"/>
          </p:nvPr>
        </p:nvSpPr>
        <p:spPr>
          <a:xfrm>
            <a:off x="9020887" y="417008"/>
            <a:ext cx="2732474" cy="5843116"/>
          </a:xfrm>
          <a:custGeom>
            <a:avLst/>
            <a:gdLst>
              <a:gd name="connsiteX0" fmla="*/ 1105898 w 2732474"/>
              <a:gd name="connsiteY0" fmla="*/ 65313 h 5843116"/>
              <a:gd name="connsiteX1" fmla="*/ 1012153 w 2732474"/>
              <a:gd name="connsiteY1" fmla="*/ 127451 h 5843116"/>
              <a:gd name="connsiteX2" fmla="*/ 1004158 w 2732474"/>
              <a:gd name="connsiteY2" fmla="*/ 167053 h 5843116"/>
              <a:gd name="connsiteX3" fmla="*/ 1004158 w 2732474"/>
              <a:gd name="connsiteY3" fmla="*/ 167052 h 5843116"/>
              <a:gd name="connsiteX4" fmla="*/ 1004158 w 2732474"/>
              <a:gd name="connsiteY4" fmla="*/ 167053 h 5843116"/>
              <a:gd name="connsiteX5" fmla="*/ 1004158 w 2732474"/>
              <a:gd name="connsiteY5" fmla="*/ 167053 h 5843116"/>
              <a:gd name="connsiteX6" fmla="*/ 1012153 w 2732474"/>
              <a:gd name="connsiteY6" fmla="*/ 206654 h 5843116"/>
              <a:gd name="connsiteX7" fmla="*/ 1105898 w 2732474"/>
              <a:gd name="connsiteY7" fmla="*/ 268792 h 5843116"/>
              <a:gd name="connsiteX8" fmla="*/ 1611664 w 2732474"/>
              <a:gd name="connsiteY8" fmla="*/ 268793 h 5843116"/>
              <a:gd name="connsiteX9" fmla="*/ 1713404 w 2732474"/>
              <a:gd name="connsiteY9" fmla="*/ 167053 h 5843116"/>
              <a:gd name="connsiteX10" fmla="*/ 1713405 w 2732474"/>
              <a:gd name="connsiteY10" fmla="*/ 167053 h 5843116"/>
              <a:gd name="connsiteX11" fmla="*/ 1611665 w 2732474"/>
              <a:gd name="connsiteY11" fmla="*/ 65313 h 5843116"/>
              <a:gd name="connsiteX12" fmla="*/ 375032 w 2732474"/>
              <a:gd name="connsiteY12" fmla="*/ 0 h 5843116"/>
              <a:gd name="connsiteX13" fmla="*/ 2357442 w 2732474"/>
              <a:gd name="connsiteY13" fmla="*/ 0 h 5843116"/>
              <a:gd name="connsiteX14" fmla="*/ 2732474 w 2732474"/>
              <a:gd name="connsiteY14" fmla="*/ 375032 h 5843116"/>
              <a:gd name="connsiteX15" fmla="*/ 2732474 w 2732474"/>
              <a:gd name="connsiteY15" fmla="*/ 5468084 h 5843116"/>
              <a:gd name="connsiteX16" fmla="*/ 2357442 w 2732474"/>
              <a:gd name="connsiteY16" fmla="*/ 5843116 h 5843116"/>
              <a:gd name="connsiteX17" fmla="*/ 375032 w 2732474"/>
              <a:gd name="connsiteY17" fmla="*/ 5843116 h 5843116"/>
              <a:gd name="connsiteX18" fmla="*/ 0 w 2732474"/>
              <a:gd name="connsiteY18" fmla="*/ 5468084 h 5843116"/>
              <a:gd name="connsiteX19" fmla="*/ 0 w 2732474"/>
              <a:gd name="connsiteY19" fmla="*/ 375032 h 5843116"/>
              <a:gd name="connsiteX20" fmla="*/ 375032 w 2732474"/>
              <a:gd name="connsiteY20" fmla="*/ 0 h 584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32474" h="5843116">
                <a:moveTo>
                  <a:pt x="1105898" y="65313"/>
                </a:moveTo>
                <a:cubicBezTo>
                  <a:pt x="1063756" y="65313"/>
                  <a:pt x="1027598" y="90936"/>
                  <a:pt x="1012153" y="127451"/>
                </a:cubicBezTo>
                <a:lnTo>
                  <a:pt x="1004158" y="167053"/>
                </a:lnTo>
                <a:lnTo>
                  <a:pt x="1004158" y="167052"/>
                </a:lnTo>
                <a:lnTo>
                  <a:pt x="1004158" y="167053"/>
                </a:lnTo>
                <a:lnTo>
                  <a:pt x="1004158" y="167053"/>
                </a:lnTo>
                <a:lnTo>
                  <a:pt x="1012153" y="206654"/>
                </a:lnTo>
                <a:cubicBezTo>
                  <a:pt x="1027598" y="243170"/>
                  <a:pt x="1063756" y="268792"/>
                  <a:pt x="1105898" y="268792"/>
                </a:cubicBezTo>
                <a:lnTo>
                  <a:pt x="1611664" y="268793"/>
                </a:lnTo>
                <a:cubicBezTo>
                  <a:pt x="1667853" y="268793"/>
                  <a:pt x="1713404" y="223242"/>
                  <a:pt x="1713404" y="167053"/>
                </a:cubicBezTo>
                <a:lnTo>
                  <a:pt x="1713405" y="167053"/>
                </a:lnTo>
                <a:cubicBezTo>
                  <a:pt x="1713405" y="110864"/>
                  <a:pt x="1667854" y="65313"/>
                  <a:pt x="1611665" y="65313"/>
                </a:cubicBezTo>
                <a:close/>
                <a:moveTo>
                  <a:pt x="375032" y="0"/>
                </a:moveTo>
                <a:lnTo>
                  <a:pt x="2357442" y="0"/>
                </a:lnTo>
                <a:cubicBezTo>
                  <a:pt x="2564566" y="0"/>
                  <a:pt x="2732474" y="167908"/>
                  <a:pt x="2732474" y="375032"/>
                </a:cubicBezTo>
                <a:lnTo>
                  <a:pt x="2732474" y="5468084"/>
                </a:lnTo>
                <a:cubicBezTo>
                  <a:pt x="2732474" y="5675208"/>
                  <a:pt x="2564566" y="5843116"/>
                  <a:pt x="2357442" y="5843116"/>
                </a:cubicBezTo>
                <a:lnTo>
                  <a:pt x="375032" y="5843116"/>
                </a:lnTo>
                <a:cubicBezTo>
                  <a:pt x="167908" y="5843116"/>
                  <a:pt x="0" y="5675208"/>
                  <a:pt x="0" y="5468084"/>
                </a:cubicBezTo>
                <a:lnTo>
                  <a:pt x="0" y="375032"/>
                </a:lnTo>
                <a:cubicBezTo>
                  <a:pt x="0" y="167908"/>
                  <a:pt x="167908" y="0"/>
                  <a:pt x="375032" y="0"/>
                </a:cubicBezTo>
                <a:close/>
              </a:path>
            </a:pathLst>
          </a:custGeom>
          <a:solidFill>
            <a:schemeClr val="accent5"/>
          </a:solidFill>
        </p:spPr>
        <p:txBody>
          <a:bodyPr wrap="square" anchor="ctr">
            <a:noAutofit/>
          </a:bodyPr>
          <a:lstStyle>
            <a:lvl1pPr algn="ctr">
              <a:defRPr/>
            </a:lvl1pPr>
          </a:lstStyle>
          <a:p>
            <a:endParaRPr lang="en-GB"/>
          </a:p>
        </p:txBody>
      </p:sp>
      <p:grpSp>
        <p:nvGrpSpPr>
          <p:cNvPr id="12" name="Group 11">
            <a:extLst>
              <a:ext uri="{FF2B5EF4-FFF2-40B4-BE49-F238E27FC236}">
                <a16:creationId xmlns:a16="http://schemas.microsoft.com/office/drawing/2014/main" id="{0B3C9861-289C-E8A8-376E-9DAC7770403A}"/>
              </a:ext>
            </a:extLst>
          </p:cNvPr>
          <p:cNvGrpSpPr/>
          <p:nvPr/>
        </p:nvGrpSpPr>
        <p:grpSpPr>
          <a:xfrm>
            <a:off x="9391650" y="6521574"/>
            <a:ext cx="2445624" cy="140376"/>
            <a:chOff x="9391650" y="6521574"/>
            <a:chExt cx="2445624" cy="140376"/>
          </a:xfrm>
          <a:solidFill>
            <a:schemeClr val="tx1"/>
          </a:solidFill>
        </p:grpSpPr>
        <p:pic>
          <p:nvPicPr>
            <p:cNvPr id="14" name="Graphic 13">
              <a:extLst>
                <a:ext uri="{FF2B5EF4-FFF2-40B4-BE49-F238E27FC236}">
                  <a16:creationId xmlns:a16="http://schemas.microsoft.com/office/drawing/2014/main" id="{242C5EA6-1B5D-6115-04A2-77241B8B639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41858" y="6521574"/>
              <a:ext cx="895416" cy="136800"/>
            </a:xfrm>
            <a:prstGeom prst="rect">
              <a:avLst/>
            </a:prstGeom>
          </p:spPr>
        </p:pic>
        <p:grpSp>
          <p:nvGrpSpPr>
            <p:cNvPr id="15" name="Group 14">
              <a:extLst>
                <a:ext uri="{FF2B5EF4-FFF2-40B4-BE49-F238E27FC236}">
                  <a16:creationId xmlns:a16="http://schemas.microsoft.com/office/drawing/2014/main" id="{94E2FF9E-905B-4467-1398-53F3FA5FD834}"/>
                </a:ext>
              </a:extLst>
            </p:cNvPr>
            <p:cNvGrpSpPr/>
            <p:nvPr userDrawn="1"/>
          </p:nvGrpSpPr>
          <p:grpSpPr>
            <a:xfrm>
              <a:off x="9391650" y="6536538"/>
              <a:ext cx="1443125" cy="125412"/>
              <a:chOff x="9391650" y="6536538"/>
              <a:chExt cx="1443125" cy="125412"/>
            </a:xfrm>
            <a:grpFill/>
          </p:grpSpPr>
          <p:sp>
            <p:nvSpPr>
              <p:cNvPr id="16" name="Freeform 15">
                <a:extLst>
                  <a:ext uri="{FF2B5EF4-FFF2-40B4-BE49-F238E27FC236}">
                    <a16:creationId xmlns:a16="http://schemas.microsoft.com/office/drawing/2014/main" id="{A8995001-5E3C-207E-EC6C-99602FD3335C}"/>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44C5E81-7F1F-E3AD-EB8F-E0176DD8962B}"/>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2016316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p:cSld name="OOH Mockup-1">
    <p:bg>
      <p:bgPr>
        <a:solidFill>
          <a:schemeClr val="bg2"/>
        </a:solidFill>
        <a:effectLst/>
      </p:bgPr>
    </p:bg>
    <p:spTree>
      <p:nvGrpSpPr>
        <p:cNvPr id="1" name=""/>
        <p:cNvGrpSpPr/>
        <p:nvPr/>
      </p:nvGrpSpPr>
      <p:grpSpPr>
        <a:xfrm>
          <a:off x="0" y="0"/>
          <a:ext cx="0" cy="0"/>
          <a:chOff x="0" y="0"/>
          <a:chExt cx="0" cy="0"/>
        </a:xfrm>
      </p:grpSpPr>
      <p:pic>
        <p:nvPicPr>
          <p:cNvPr id="2" name="Picture 1" descr="A blue and white gradient&#10;&#10;AI-generated content may be incorrect.">
            <a:extLst>
              <a:ext uri="{FF2B5EF4-FFF2-40B4-BE49-F238E27FC236}">
                <a16:creationId xmlns:a16="http://schemas.microsoft.com/office/drawing/2014/main" id="{CE62A2B9-41CE-2B03-6AB2-A95C8231AAA5}"/>
              </a:ext>
            </a:extLst>
          </p:cNvPr>
          <p:cNvPicPr>
            <a:picLocks noChangeAspect="1"/>
          </p:cNvPicPr>
          <p:nvPr/>
        </p:nvPicPr>
        <p:blipFill>
          <a:blip r:embed="rId2"/>
          <a:srcRect r="224"/>
          <a:stretch>
            <a:fillRect/>
          </a:stretch>
        </p:blipFill>
        <p:spPr>
          <a:xfrm>
            <a:off x="0" y="-10429"/>
            <a:ext cx="12192000" cy="6868429"/>
          </a:xfrm>
          <a:prstGeom prst="rect">
            <a:avLst/>
          </a:prstGeom>
        </p:spPr>
      </p:pic>
      <p:sp>
        <p:nvSpPr>
          <p:cNvPr id="5" name="Rectangle 4">
            <a:extLst>
              <a:ext uri="{FF2B5EF4-FFF2-40B4-BE49-F238E27FC236}">
                <a16:creationId xmlns:a16="http://schemas.microsoft.com/office/drawing/2014/main" id="{415A8084-796C-87D6-1DF4-9FBA93A1AED7}"/>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6" name="Picture 5" descr="A blue and green circle&#10;&#10;AI-generated content may be incorrect.">
            <a:extLst>
              <a:ext uri="{FF2B5EF4-FFF2-40B4-BE49-F238E27FC236}">
                <a16:creationId xmlns:a16="http://schemas.microsoft.com/office/drawing/2014/main" id="{3F5C3980-6D81-CB97-663D-EE71F8AE9C0A}"/>
              </a:ext>
            </a:extLst>
          </p:cNvPr>
          <p:cNvPicPr>
            <a:picLocks noChangeAspect="1"/>
          </p:cNvPicPr>
          <p:nvPr/>
        </p:nvPicPr>
        <p:blipFill>
          <a:blip r:embed="rId3"/>
          <a:stretch>
            <a:fillRect/>
          </a:stretch>
        </p:blipFill>
        <p:spPr>
          <a:xfrm rot="16200000">
            <a:off x="9707153" y="1037362"/>
            <a:ext cx="2469413" cy="2521768"/>
          </a:xfrm>
          <a:prstGeom prst="rect">
            <a:avLst/>
          </a:prstGeom>
        </p:spPr>
      </p:pic>
      <p:sp>
        <p:nvSpPr>
          <p:cNvPr id="10" name="Freeform 9">
            <a:extLst>
              <a:ext uri="{FF2B5EF4-FFF2-40B4-BE49-F238E27FC236}">
                <a16:creationId xmlns:a16="http://schemas.microsoft.com/office/drawing/2014/main" id="{2379D2C8-055A-F1E8-4BE4-E33163833899}"/>
              </a:ext>
            </a:extLst>
          </p:cNvPr>
          <p:cNvSpPr/>
          <p:nvPr/>
        </p:nvSpPr>
        <p:spPr>
          <a:xfrm flipH="1">
            <a:off x="181423" y="162320"/>
            <a:ext cx="11830043" cy="6533995"/>
          </a:xfrm>
          <a:custGeom>
            <a:avLst/>
            <a:gdLst>
              <a:gd name="connsiteX0" fmla="*/ 11820259 w 11830043"/>
              <a:gd name="connsiteY0" fmla="*/ 6514484 h 6533995"/>
              <a:gd name="connsiteX1" fmla="*/ 11830043 w 11830043"/>
              <a:gd name="connsiteY1" fmla="*/ 6524208 h 6533995"/>
              <a:gd name="connsiteX2" fmla="*/ 11820259 w 11830043"/>
              <a:gd name="connsiteY2" fmla="*/ 6533995 h 6533995"/>
              <a:gd name="connsiteX3" fmla="*/ 11810539 w 11830043"/>
              <a:gd name="connsiteY3" fmla="*/ 6524208 h 6533995"/>
              <a:gd name="connsiteX4" fmla="*/ 11820259 w 11830043"/>
              <a:gd name="connsiteY4" fmla="*/ 6514484 h 6533995"/>
              <a:gd name="connsiteX5" fmla="*/ 11579030 w 11830043"/>
              <a:gd name="connsiteY5" fmla="*/ 6514484 h 6533995"/>
              <a:gd name="connsiteX6" fmla="*/ 11588815 w 11830043"/>
              <a:gd name="connsiteY6" fmla="*/ 6524208 h 6533995"/>
              <a:gd name="connsiteX7" fmla="*/ 11579030 w 11830043"/>
              <a:gd name="connsiteY7" fmla="*/ 6533995 h 6533995"/>
              <a:gd name="connsiteX8" fmla="*/ 11569310 w 11830043"/>
              <a:gd name="connsiteY8" fmla="*/ 6524208 h 6533995"/>
              <a:gd name="connsiteX9" fmla="*/ 11579030 w 11830043"/>
              <a:gd name="connsiteY9" fmla="*/ 6514484 h 6533995"/>
              <a:gd name="connsiteX10" fmla="*/ 11337802 w 11830043"/>
              <a:gd name="connsiteY10" fmla="*/ 6514484 h 6533995"/>
              <a:gd name="connsiteX11" fmla="*/ 11347587 w 11830043"/>
              <a:gd name="connsiteY11" fmla="*/ 6524208 h 6533995"/>
              <a:gd name="connsiteX12" fmla="*/ 11337802 w 11830043"/>
              <a:gd name="connsiteY12" fmla="*/ 6533995 h 6533995"/>
              <a:gd name="connsiteX13" fmla="*/ 11328082 w 11830043"/>
              <a:gd name="connsiteY13" fmla="*/ 6524208 h 6533995"/>
              <a:gd name="connsiteX14" fmla="*/ 11337802 w 11830043"/>
              <a:gd name="connsiteY14" fmla="*/ 6514484 h 6533995"/>
              <a:gd name="connsiteX15" fmla="*/ 11096574 w 11830043"/>
              <a:gd name="connsiteY15" fmla="*/ 6514484 h 6533995"/>
              <a:gd name="connsiteX16" fmla="*/ 11106294 w 11830043"/>
              <a:gd name="connsiteY16" fmla="*/ 6524208 h 6533995"/>
              <a:gd name="connsiteX17" fmla="*/ 11096574 w 11830043"/>
              <a:gd name="connsiteY17" fmla="*/ 6533995 h 6533995"/>
              <a:gd name="connsiteX18" fmla="*/ 11086790 w 11830043"/>
              <a:gd name="connsiteY18" fmla="*/ 6524208 h 6533995"/>
              <a:gd name="connsiteX19" fmla="*/ 11096574 w 11830043"/>
              <a:gd name="connsiteY19" fmla="*/ 6514484 h 6533995"/>
              <a:gd name="connsiteX20" fmla="*/ 10855345 w 11830043"/>
              <a:gd name="connsiteY20" fmla="*/ 6514484 h 6533995"/>
              <a:gd name="connsiteX21" fmla="*/ 10865065 w 11830043"/>
              <a:gd name="connsiteY21" fmla="*/ 6524208 h 6533995"/>
              <a:gd name="connsiteX22" fmla="*/ 10855345 w 11830043"/>
              <a:gd name="connsiteY22" fmla="*/ 6533995 h 6533995"/>
              <a:gd name="connsiteX23" fmla="*/ 10845625 w 11830043"/>
              <a:gd name="connsiteY23" fmla="*/ 6524208 h 6533995"/>
              <a:gd name="connsiteX24" fmla="*/ 10855345 w 11830043"/>
              <a:gd name="connsiteY24" fmla="*/ 6514484 h 6533995"/>
              <a:gd name="connsiteX25" fmla="*/ 10614116 w 11830043"/>
              <a:gd name="connsiteY25" fmla="*/ 6514484 h 6533995"/>
              <a:gd name="connsiteX26" fmla="*/ 10623901 w 11830043"/>
              <a:gd name="connsiteY26" fmla="*/ 6524208 h 6533995"/>
              <a:gd name="connsiteX27" fmla="*/ 10614116 w 11830043"/>
              <a:gd name="connsiteY27" fmla="*/ 6533995 h 6533995"/>
              <a:gd name="connsiteX28" fmla="*/ 10604396 w 11830043"/>
              <a:gd name="connsiteY28" fmla="*/ 6524208 h 6533995"/>
              <a:gd name="connsiteX29" fmla="*/ 10614116 w 11830043"/>
              <a:gd name="connsiteY29" fmla="*/ 6514484 h 6533995"/>
              <a:gd name="connsiteX30" fmla="*/ 10372888 w 11830043"/>
              <a:gd name="connsiteY30" fmla="*/ 6514484 h 6533995"/>
              <a:gd name="connsiteX31" fmla="*/ 10382673 w 11830043"/>
              <a:gd name="connsiteY31" fmla="*/ 6524208 h 6533995"/>
              <a:gd name="connsiteX32" fmla="*/ 10372888 w 11830043"/>
              <a:gd name="connsiteY32" fmla="*/ 6533995 h 6533995"/>
              <a:gd name="connsiteX33" fmla="*/ 10363168 w 11830043"/>
              <a:gd name="connsiteY33" fmla="*/ 6524208 h 6533995"/>
              <a:gd name="connsiteX34" fmla="*/ 10372888 w 11830043"/>
              <a:gd name="connsiteY34" fmla="*/ 6514484 h 6533995"/>
              <a:gd name="connsiteX35" fmla="*/ 10131660 w 11830043"/>
              <a:gd name="connsiteY35" fmla="*/ 6514484 h 6533995"/>
              <a:gd name="connsiteX36" fmla="*/ 10141444 w 11830043"/>
              <a:gd name="connsiteY36" fmla="*/ 6524208 h 6533995"/>
              <a:gd name="connsiteX37" fmla="*/ 10131660 w 11830043"/>
              <a:gd name="connsiteY37" fmla="*/ 6533995 h 6533995"/>
              <a:gd name="connsiteX38" fmla="*/ 10121940 w 11830043"/>
              <a:gd name="connsiteY38" fmla="*/ 6524208 h 6533995"/>
              <a:gd name="connsiteX39" fmla="*/ 10131660 w 11830043"/>
              <a:gd name="connsiteY39" fmla="*/ 6514484 h 6533995"/>
              <a:gd name="connsiteX40" fmla="*/ 9890432 w 11830043"/>
              <a:gd name="connsiteY40" fmla="*/ 6514484 h 6533995"/>
              <a:gd name="connsiteX41" fmla="*/ 9900152 w 11830043"/>
              <a:gd name="connsiteY41" fmla="*/ 6524208 h 6533995"/>
              <a:gd name="connsiteX42" fmla="*/ 9890432 w 11830043"/>
              <a:gd name="connsiteY42" fmla="*/ 6533995 h 6533995"/>
              <a:gd name="connsiteX43" fmla="*/ 9880648 w 11830043"/>
              <a:gd name="connsiteY43" fmla="*/ 6524208 h 6533995"/>
              <a:gd name="connsiteX44" fmla="*/ 9890432 w 11830043"/>
              <a:gd name="connsiteY44" fmla="*/ 6514484 h 6533995"/>
              <a:gd name="connsiteX45" fmla="*/ 9649203 w 11830043"/>
              <a:gd name="connsiteY45" fmla="*/ 6514484 h 6533995"/>
              <a:gd name="connsiteX46" fmla="*/ 9658923 w 11830043"/>
              <a:gd name="connsiteY46" fmla="*/ 6524208 h 6533995"/>
              <a:gd name="connsiteX47" fmla="*/ 9649203 w 11830043"/>
              <a:gd name="connsiteY47" fmla="*/ 6533995 h 6533995"/>
              <a:gd name="connsiteX48" fmla="*/ 9639483 w 11830043"/>
              <a:gd name="connsiteY48" fmla="*/ 6524208 h 6533995"/>
              <a:gd name="connsiteX49" fmla="*/ 9649203 w 11830043"/>
              <a:gd name="connsiteY49" fmla="*/ 6514484 h 6533995"/>
              <a:gd name="connsiteX50" fmla="*/ 9417695 w 11830043"/>
              <a:gd name="connsiteY50" fmla="*/ 6514484 h 6533995"/>
              <a:gd name="connsiteX51" fmla="*/ 9427416 w 11830043"/>
              <a:gd name="connsiteY51" fmla="*/ 6524208 h 6533995"/>
              <a:gd name="connsiteX52" fmla="*/ 9417695 w 11830043"/>
              <a:gd name="connsiteY52" fmla="*/ 6533995 h 6533995"/>
              <a:gd name="connsiteX53" fmla="*/ 9407911 w 11830043"/>
              <a:gd name="connsiteY53" fmla="*/ 6524208 h 6533995"/>
              <a:gd name="connsiteX54" fmla="*/ 9417695 w 11830043"/>
              <a:gd name="connsiteY54" fmla="*/ 6514484 h 6533995"/>
              <a:gd name="connsiteX55" fmla="*/ 9176467 w 11830043"/>
              <a:gd name="connsiteY55" fmla="*/ 6514484 h 6533995"/>
              <a:gd name="connsiteX56" fmla="*/ 9186187 w 11830043"/>
              <a:gd name="connsiteY56" fmla="*/ 6524208 h 6533995"/>
              <a:gd name="connsiteX57" fmla="*/ 9176467 w 11830043"/>
              <a:gd name="connsiteY57" fmla="*/ 6533995 h 6533995"/>
              <a:gd name="connsiteX58" fmla="*/ 9166683 w 11830043"/>
              <a:gd name="connsiteY58" fmla="*/ 6524208 h 6533995"/>
              <a:gd name="connsiteX59" fmla="*/ 9176467 w 11830043"/>
              <a:gd name="connsiteY59" fmla="*/ 6514484 h 6533995"/>
              <a:gd name="connsiteX60" fmla="*/ 8935237 w 11830043"/>
              <a:gd name="connsiteY60" fmla="*/ 6514484 h 6533995"/>
              <a:gd name="connsiteX61" fmla="*/ 8944958 w 11830043"/>
              <a:gd name="connsiteY61" fmla="*/ 6524208 h 6533995"/>
              <a:gd name="connsiteX62" fmla="*/ 8935237 w 11830043"/>
              <a:gd name="connsiteY62" fmla="*/ 6533995 h 6533995"/>
              <a:gd name="connsiteX63" fmla="*/ 8925454 w 11830043"/>
              <a:gd name="connsiteY63" fmla="*/ 6524208 h 6533995"/>
              <a:gd name="connsiteX64" fmla="*/ 8935237 w 11830043"/>
              <a:gd name="connsiteY64" fmla="*/ 6514484 h 6533995"/>
              <a:gd name="connsiteX65" fmla="*/ 8694009 w 11830043"/>
              <a:gd name="connsiteY65" fmla="*/ 6514484 h 6533995"/>
              <a:gd name="connsiteX66" fmla="*/ 8703730 w 11830043"/>
              <a:gd name="connsiteY66" fmla="*/ 6524208 h 6533995"/>
              <a:gd name="connsiteX67" fmla="*/ 8694009 w 11830043"/>
              <a:gd name="connsiteY67" fmla="*/ 6533995 h 6533995"/>
              <a:gd name="connsiteX68" fmla="*/ 8684289 w 11830043"/>
              <a:gd name="connsiteY68" fmla="*/ 6524208 h 6533995"/>
              <a:gd name="connsiteX69" fmla="*/ 8694009 w 11830043"/>
              <a:gd name="connsiteY69" fmla="*/ 6514484 h 6533995"/>
              <a:gd name="connsiteX70" fmla="*/ 8452781 w 11830043"/>
              <a:gd name="connsiteY70" fmla="*/ 6514484 h 6533995"/>
              <a:gd name="connsiteX71" fmla="*/ 8462566 w 11830043"/>
              <a:gd name="connsiteY71" fmla="*/ 6524208 h 6533995"/>
              <a:gd name="connsiteX72" fmla="*/ 8452781 w 11830043"/>
              <a:gd name="connsiteY72" fmla="*/ 6533995 h 6533995"/>
              <a:gd name="connsiteX73" fmla="*/ 8443061 w 11830043"/>
              <a:gd name="connsiteY73" fmla="*/ 6524208 h 6533995"/>
              <a:gd name="connsiteX74" fmla="*/ 8452781 w 11830043"/>
              <a:gd name="connsiteY74" fmla="*/ 6514484 h 6533995"/>
              <a:gd name="connsiteX75" fmla="*/ 8211553 w 11830043"/>
              <a:gd name="connsiteY75" fmla="*/ 6514484 h 6533995"/>
              <a:gd name="connsiteX76" fmla="*/ 8221273 w 11830043"/>
              <a:gd name="connsiteY76" fmla="*/ 6524208 h 6533995"/>
              <a:gd name="connsiteX77" fmla="*/ 8211553 w 11830043"/>
              <a:gd name="connsiteY77" fmla="*/ 6533995 h 6533995"/>
              <a:gd name="connsiteX78" fmla="*/ 8201769 w 11830043"/>
              <a:gd name="connsiteY78" fmla="*/ 6524208 h 6533995"/>
              <a:gd name="connsiteX79" fmla="*/ 8211553 w 11830043"/>
              <a:gd name="connsiteY79" fmla="*/ 6514484 h 6533995"/>
              <a:gd name="connsiteX80" fmla="*/ 7970260 w 11830043"/>
              <a:gd name="connsiteY80" fmla="*/ 6514484 h 6533995"/>
              <a:gd name="connsiteX81" fmla="*/ 7980044 w 11830043"/>
              <a:gd name="connsiteY81" fmla="*/ 6524208 h 6533995"/>
              <a:gd name="connsiteX82" fmla="*/ 7970260 w 11830043"/>
              <a:gd name="connsiteY82" fmla="*/ 6533995 h 6533995"/>
              <a:gd name="connsiteX83" fmla="*/ 7960477 w 11830043"/>
              <a:gd name="connsiteY83" fmla="*/ 6524208 h 6533995"/>
              <a:gd name="connsiteX84" fmla="*/ 7970260 w 11830043"/>
              <a:gd name="connsiteY84" fmla="*/ 6514484 h 6533995"/>
              <a:gd name="connsiteX85" fmla="*/ 7729032 w 11830043"/>
              <a:gd name="connsiteY85" fmla="*/ 6514484 h 6533995"/>
              <a:gd name="connsiteX86" fmla="*/ 7738753 w 11830043"/>
              <a:gd name="connsiteY86" fmla="*/ 6524208 h 6533995"/>
              <a:gd name="connsiteX87" fmla="*/ 7729032 w 11830043"/>
              <a:gd name="connsiteY87" fmla="*/ 6533995 h 6533995"/>
              <a:gd name="connsiteX88" fmla="*/ 7719249 w 11830043"/>
              <a:gd name="connsiteY88" fmla="*/ 6524208 h 6533995"/>
              <a:gd name="connsiteX89" fmla="*/ 7729032 w 11830043"/>
              <a:gd name="connsiteY89" fmla="*/ 6514484 h 6533995"/>
              <a:gd name="connsiteX90" fmla="*/ 7487803 w 11830043"/>
              <a:gd name="connsiteY90" fmla="*/ 6514484 h 6533995"/>
              <a:gd name="connsiteX91" fmla="*/ 7497524 w 11830043"/>
              <a:gd name="connsiteY91" fmla="*/ 6524208 h 6533995"/>
              <a:gd name="connsiteX92" fmla="*/ 7487803 w 11830043"/>
              <a:gd name="connsiteY92" fmla="*/ 6533995 h 6533995"/>
              <a:gd name="connsiteX93" fmla="*/ 7478019 w 11830043"/>
              <a:gd name="connsiteY93" fmla="*/ 6524208 h 6533995"/>
              <a:gd name="connsiteX94" fmla="*/ 7487803 w 11830043"/>
              <a:gd name="connsiteY94" fmla="*/ 6514484 h 6533995"/>
              <a:gd name="connsiteX95" fmla="*/ 7246575 w 11830043"/>
              <a:gd name="connsiteY95" fmla="*/ 6514484 h 6533995"/>
              <a:gd name="connsiteX96" fmla="*/ 7256359 w 11830043"/>
              <a:gd name="connsiteY96" fmla="*/ 6524208 h 6533995"/>
              <a:gd name="connsiteX97" fmla="*/ 7246575 w 11830043"/>
              <a:gd name="connsiteY97" fmla="*/ 6533995 h 6533995"/>
              <a:gd name="connsiteX98" fmla="*/ 7236855 w 11830043"/>
              <a:gd name="connsiteY98" fmla="*/ 6524208 h 6533995"/>
              <a:gd name="connsiteX99" fmla="*/ 7246575 w 11830043"/>
              <a:gd name="connsiteY99" fmla="*/ 6514484 h 6533995"/>
              <a:gd name="connsiteX100" fmla="*/ 7005346 w 11830043"/>
              <a:gd name="connsiteY100" fmla="*/ 6514484 h 6533995"/>
              <a:gd name="connsiteX101" fmla="*/ 7015130 w 11830043"/>
              <a:gd name="connsiteY101" fmla="*/ 6524208 h 6533995"/>
              <a:gd name="connsiteX102" fmla="*/ 7005346 w 11830043"/>
              <a:gd name="connsiteY102" fmla="*/ 6533995 h 6533995"/>
              <a:gd name="connsiteX103" fmla="*/ 6995626 w 11830043"/>
              <a:gd name="connsiteY103" fmla="*/ 6524208 h 6533995"/>
              <a:gd name="connsiteX104" fmla="*/ 7005346 w 11830043"/>
              <a:gd name="connsiteY104" fmla="*/ 6514484 h 6533995"/>
              <a:gd name="connsiteX105" fmla="*/ 6764118 w 11830043"/>
              <a:gd name="connsiteY105" fmla="*/ 6514484 h 6533995"/>
              <a:gd name="connsiteX106" fmla="*/ 6773902 w 11830043"/>
              <a:gd name="connsiteY106" fmla="*/ 6524208 h 6533995"/>
              <a:gd name="connsiteX107" fmla="*/ 6764118 w 11830043"/>
              <a:gd name="connsiteY107" fmla="*/ 6533995 h 6533995"/>
              <a:gd name="connsiteX108" fmla="*/ 6754335 w 11830043"/>
              <a:gd name="connsiteY108" fmla="*/ 6524208 h 6533995"/>
              <a:gd name="connsiteX109" fmla="*/ 6764118 w 11830043"/>
              <a:gd name="connsiteY109" fmla="*/ 6514484 h 6533995"/>
              <a:gd name="connsiteX110" fmla="*/ 6522889 w 11830043"/>
              <a:gd name="connsiteY110" fmla="*/ 6514484 h 6533995"/>
              <a:gd name="connsiteX111" fmla="*/ 6532610 w 11830043"/>
              <a:gd name="connsiteY111" fmla="*/ 6524208 h 6533995"/>
              <a:gd name="connsiteX112" fmla="*/ 6522889 w 11830043"/>
              <a:gd name="connsiteY112" fmla="*/ 6533995 h 6533995"/>
              <a:gd name="connsiteX113" fmla="*/ 6513105 w 11830043"/>
              <a:gd name="connsiteY113" fmla="*/ 6524208 h 6533995"/>
              <a:gd name="connsiteX114" fmla="*/ 6522889 w 11830043"/>
              <a:gd name="connsiteY114" fmla="*/ 6514484 h 6533995"/>
              <a:gd name="connsiteX115" fmla="*/ 6281661 w 11830043"/>
              <a:gd name="connsiteY115" fmla="*/ 6514484 h 6533995"/>
              <a:gd name="connsiteX116" fmla="*/ 6291381 w 11830043"/>
              <a:gd name="connsiteY116" fmla="*/ 6524208 h 6533995"/>
              <a:gd name="connsiteX117" fmla="*/ 6281661 w 11830043"/>
              <a:gd name="connsiteY117" fmla="*/ 6533995 h 6533995"/>
              <a:gd name="connsiteX118" fmla="*/ 6271877 w 11830043"/>
              <a:gd name="connsiteY118" fmla="*/ 6524208 h 6533995"/>
              <a:gd name="connsiteX119" fmla="*/ 6281661 w 11830043"/>
              <a:gd name="connsiteY119" fmla="*/ 6514484 h 6533995"/>
              <a:gd name="connsiteX120" fmla="*/ 6040432 w 11830043"/>
              <a:gd name="connsiteY120" fmla="*/ 6514484 h 6533995"/>
              <a:gd name="connsiteX121" fmla="*/ 6050216 w 11830043"/>
              <a:gd name="connsiteY121" fmla="*/ 6524208 h 6533995"/>
              <a:gd name="connsiteX122" fmla="*/ 6040432 w 11830043"/>
              <a:gd name="connsiteY122" fmla="*/ 6533995 h 6533995"/>
              <a:gd name="connsiteX123" fmla="*/ 6030712 w 11830043"/>
              <a:gd name="connsiteY123" fmla="*/ 6524208 h 6533995"/>
              <a:gd name="connsiteX124" fmla="*/ 6040432 w 11830043"/>
              <a:gd name="connsiteY124" fmla="*/ 6514484 h 6533995"/>
              <a:gd name="connsiteX125" fmla="*/ 5799205 w 11830043"/>
              <a:gd name="connsiteY125" fmla="*/ 6514484 h 6533995"/>
              <a:gd name="connsiteX126" fmla="*/ 5808989 w 11830043"/>
              <a:gd name="connsiteY126" fmla="*/ 6524208 h 6533995"/>
              <a:gd name="connsiteX127" fmla="*/ 5799205 w 11830043"/>
              <a:gd name="connsiteY127" fmla="*/ 6533995 h 6533995"/>
              <a:gd name="connsiteX128" fmla="*/ 5789486 w 11830043"/>
              <a:gd name="connsiteY128" fmla="*/ 6524208 h 6533995"/>
              <a:gd name="connsiteX129" fmla="*/ 5799205 w 11830043"/>
              <a:gd name="connsiteY129" fmla="*/ 6514484 h 6533995"/>
              <a:gd name="connsiteX130" fmla="*/ 5557992 w 11830043"/>
              <a:gd name="connsiteY130" fmla="*/ 6514484 h 6533995"/>
              <a:gd name="connsiteX131" fmla="*/ 5567774 w 11830043"/>
              <a:gd name="connsiteY131" fmla="*/ 6524208 h 6533995"/>
              <a:gd name="connsiteX132" fmla="*/ 5557992 w 11830043"/>
              <a:gd name="connsiteY132" fmla="*/ 6533995 h 6533995"/>
              <a:gd name="connsiteX133" fmla="*/ 5548208 w 11830043"/>
              <a:gd name="connsiteY133" fmla="*/ 6524208 h 6533995"/>
              <a:gd name="connsiteX134" fmla="*/ 5557992 w 11830043"/>
              <a:gd name="connsiteY134" fmla="*/ 6514484 h 6533995"/>
              <a:gd name="connsiteX135" fmla="*/ 5316710 w 11830043"/>
              <a:gd name="connsiteY135" fmla="*/ 6514484 h 6533995"/>
              <a:gd name="connsiteX136" fmla="*/ 5326432 w 11830043"/>
              <a:gd name="connsiteY136" fmla="*/ 6524208 h 6533995"/>
              <a:gd name="connsiteX137" fmla="*/ 5316710 w 11830043"/>
              <a:gd name="connsiteY137" fmla="*/ 6533995 h 6533995"/>
              <a:gd name="connsiteX138" fmla="*/ 5306926 w 11830043"/>
              <a:gd name="connsiteY138" fmla="*/ 6524208 h 6533995"/>
              <a:gd name="connsiteX139" fmla="*/ 5316710 w 11830043"/>
              <a:gd name="connsiteY139" fmla="*/ 6514484 h 6533995"/>
              <a:gd name="connsiteX140" fmla="*/ 5075486 w 11830043"/>
              <a:gd name="connsiteY140" fmla="*/ 6514484 h 6533995"/>
              <a:gd name="connsiteX141" fmla="*/ 5085203 w 11830043"/>
              <a:gd name="connsiteY141" fmla="*/ 6524208 h 6533995"/>
              <a:gd name="connsiteX142" fmla="*/ 5075486 w 11830043"/>
              <a:gd name="connsiteY142" fmla="*/ 6533995 h 6533995"/>
              <a:gd name="connsiteX143" fmla="*/ 5065707 w 11830043"/>
              <a:gd name="connsiteY143" fmla="*/ 6524208 h 6533995"/>
              <a:gd name="connsiteX144" fmla="*/ 5075486 w 11830043"/>
              <a:gd name="connsiteY144" fmla="*/ 6514484 h 6533995"/>
              <a:gd name="connsiteX145" fmla="*/ 4834252 w 11830043"/>
              <a:gd name="connsiteY145" fmla="*/ 6514484 h 6533995"/>
              <a:gd name="connsiteX146" fmla="*/ 4844040 w 11830043"/>
              <a:gd name="connsiteY146" fmla="*/ 6524208 h 6533995"/>
              <a:gd name="connsiteX147" fmla="*/ 4834252 w 11830043"/>
              <a:gd name="connsiteY147" fmla="*/ 6533995 h 6533995"/>
              <a:gd name="connsiteX148" fmla="*/ 4824534 w 11830043"/>
              <a:gd name="connsiteY148" fmla="*/ 6524208 h 6533995"/>
              <a:gd name="connsiteX149" fmla="*/ 4834252 w 11830043"/>
              <a:gd name="connsiteY149" fmla="*/ 6514484 h 6533995"/>
              <a:gd name="connsiteX150" fmla="*/ 4593019 w 11830043"/>
              <a:gd name="connsiteY150" fmla="*/ 6514484 h 6533995"/>
              <a:gd name="connsiteX151" fmla="*/ 4602795 w 11830043"/>
              <a:gd name="connsiteY151" fmla="*/ 6524208 h 6533995"/>
              <a:gd name="connsiteX152" fmla="*/ 4593019 w 11830043"/>
              <a:gd name="connsiteY152" fmla="*/ 6533995 h 6533995"/>
              <a:gd name="connsiteX153" fmla="*/ 4583304 w 11830043"/>
              <a:gd name="connsiteY153" fmla="*/ 6524208 h 6533995"/>
              <a:gd name="connsiteX154" fmla="*/ 4593019 w 11830043"/>
              <a:gd name="connsiteY154" fmla="*/ 6514484 h 6533995"/>
              <a:gd name="connsiteX155" fmla="*/ 4351806 w 11830043"/>
              <a:gd name="connsiteY155" fmla="*/ 6514484 h 6533995"/>
              <a:gd name="connsiteX156" fmla="*/ 4361580 w 11830043"/>
              <a:gd name="connsiteY156" fmla="*/ 6524208 h 6533995"/>
              <a:gd name="connsiteX157" fmla="*/ 4351806 w 11830043"/>
              <a:gd name="connsiteY157" fmla="*/ 6533995 h 6533995"/>
              <a:gd name="connsiteX158" fmla="*/ 4342006 w 11830043"/>
              <a:gd name="connsiteY158" fmla="*/ 6524208 h 6533995"/>
              <a:gd name="connsiteX159" fmla="*/ 4351806 w 11830043"/>
              <a:gd name="connsiteY159" fmla="*/ 6514484 h 6533995"/>
              <a:gd name="connsiteX160" fmla="*/ 4110583 w 11830043"/>
              <a:gd name="connsiteY160" fmla="*/ 6514484 h 6533995"/>
              <a:gd name="connsiteX161" fmla="*/ 4120362 w 11830043"/>
              <a:gd name="connsiteY161" fmla="*/ 6524208 h 6533995"/>
              <a:gd name="connsiteX162" fmla="*/ 4110583 w 11830043"/>
              <a:gd name="connsiteY162" fmla="*/ 6533995 h 6533995"/>
              <a:gd name="connsiteX163" fmla="*/ 4100801 w 11830043"/>
              <a:gd name="connsiteY163" fmla="*/ 6524208 h 6533995"/>
              <a:gd name="connsiteX164" fmla="*/ 4110583 w 11830043"/>
              <a:gd name="connsiteY164" fmla="*/ 6514484 h 6533995"/>
              <a:gd name="connsiteX165" fmla="*/ 3869432 w 11830043"/>
              <a:gd name="connsiteY165" fmla="*/ 6514484 h 6533995"/>
              <a:gd name="connsiteX166" fmla="*/ 3879151 w 11830043"/>
              <a:gd name="connsiteY166" fmla="*/ 6524208 h 6533995"/>
              <a:gd name="connsiteX167" fmla="*/ 3869432 w 11830043"/>
              <a:gd name="connsiteY167" fmla="*/ 6533995 h 6533995"/>
              <a:gd name="connsiteX168" fmla="*/ 3859650 w 11830043"/>
              <a:gd name="connsiteY168" fmla="*/ 6524208 h 6533995"/>
              <a:gd name="connsiteX169" fmla="*/ 3869432 w 11830043"/>
              <a:gd name="connsiteY169" fmla="*/ 6514484 h 6533995"/>
              <a:gd name="connsiteX170" fmla="*/ 3628215 w 11830043"/>
              <a:gd name="connsiteY170" fmla="*/ 6514484 h 6533995"/>
              <a:gd name="connsiteX171" fmla="*/ 3637936 w 11830043"/>
              <a:gd name="connsiteY171" fmla="*/ 6524208 h 6533995"/>
              <a:gd name="connsiteX172" fmla="*/ 3628215 w 11830043"/>
              <a:gd name="connsiteY172" fmla="*/ 6533995 h 6533995"/>
              <a:gd name="connsiteX173" fmla="*/ 3618433 w 11830043"/>
              <a:gd name="connsiteY173" fmla="*/ 6524208 h 6533995"/>
              <a:gd name="connsiteX174" fmla="*/ 3628215 w 11830043"/>
              <a:gd name="connsiteY174" fmla="*/ 6514484 h 6533995"/>
              <a:gd name="connsiteX175" fmla="*/ 3386960 w 11830043"/>
              <a:gd name="connsiteY175" fmla="*/ 6514484 h 6533995"/>
              <a:gd name="connsiteX176" fmla="*/ 3396746 w 11830043"/>
              <a:gd name="connsiteY176" fmla="*/ 6524208 h 6533995"/>
              <a:gd name="connsiteX177" fmla="*/ 3386960 w 11830043"/>
              <a:gd name="connsiteY177" fmla="*/ 6533995 h 6533995"/>
              <a:gd name="connsiteX178" fmla="*/ 3377238 w 11830043"/>
              <a:gd name="connsiteY178" fmla="*/ 6524208 h 6533995"/>
              <a:gd name="connsiteX179" fmla="*/ 3386960 w 11830043"/>
              <a:gd name="connsiteY179" fmla="*/ 6514484 h 6533995"/>
              <a:gd name="connsiteX180" fmla="*/ 3145752 w 11830043"/>
              <a:gd name="connsiteY180" fmla="*/ 6514484 h 6533995"/>
              <a:gd name="connsiteX181" fmla="*/ 3155535 w 11830043"/>
              <a:gd name="connsiteY181" fmla="*/ 6524208 h 6533995"/>
              <a:gd name="connsiteX182" fmla="*/ 3145752 w 11830043"/>
              <a:gd name="connsiteY182" fmla="*/ 6533995 h 6533995"/>
              <a:gd name="connsiteX183" fmla="*/ 3136035 w 11830043"/>
              <a:gd name="connsiteY183" fmla="*/ 6524208 h 6533995"/>
              <a:gd name="connsiteX184" fmla="*/ 3145752 w 11830043"/>
              <a:gd name="connsiteY184" fmla="*/ 6514484 h 6533995"/>
              <a:gd name="connsiteX185" fmla="*/ 2904575 w 11830043"/>
              <a:gd name="connsiteY185" fmla="*/ 6514484 h 6533995"/>
              <a:gd name="connsiteX186" fmla="*/ 2914358 w 11830043"/>
              <a:gd name="connsiteY186" fmla="*/ 6524208 h 6533995"/>
              <a:gd name="connsiteX187" fmla="*/ 2904575 w 11830043"/>
              <a:gd name="connsiteY187" fmla="*/ 6533995 h 6533995"/>
              <a:gd name="connsiteX188" fmla="*/ 2894794 w 11830043"/>
              <a:gd name="connsiteY188" fmla="*/ 6524208 h 6533995"/>
              <a:gd name="connsiteX189" fmla="*/ 2904575 w 11830043"/>
              <a:gd name="connsiteY189" fmla="*/ 6514484 h 6533995"/>
              <a:gd name="connsiteX190" fmla="*/ 2663280 w 11830043"/>
              <a:gd name="connsiteY190" fmla="*/ 6514484 h 6533995"/>
              <a:gd name="connsiteX191" fmla="*/ 2673000 w 11830043"/>
              <a:gd name="connsiteY191" fmla="*/ 6524208 h 6533995"/>
              <a:gd name="connsiteX192" fmla="*/ 2663280 w 11830043"/>
              <a:gd name="connsiteY192" fmla="*/ 6533995 h 6533995"/>
              <a:gd name="connsiteX193" fmla="*/ 2653494 w 11830043"/>
              <a:gd name="connsiteY193" fmla="*/ 6524208 h 6533995"/>
              <a:gd name="connsiteX194" fmla="*/ 2663280 w 11830043"/>
              <a:gd name="connsiteY194" fmla="*/ 6514484 h 6533995"/>
              <a:gd name="connsiteX195" fmla="*/ 2422040 w 11830043"/>
              <a:gd name="connsiteY195" fmla="*/ 6514484 h 6533995"/>
              <a:gd name="connsiteX196" fmla="*/ 2431756 w 11830043"/>
              <a:gd name="connsiteY196" fmla="*/ 6524208 h 6533995"/>
              <a:gd name="connsiteX197" fmla="*/ 2422040 w 11830043"/>
              <a:gd name="connsiteY197" fmla="*/ 6533995 h 6533995"/>
              <a:gd name="connsiteX198" fmla="*/ 2412260 w 11830043"/>
              <a:gd name="connsiteY198" fmla="*/ 6524208 h 6533995"/>
              <a:gd name="connsiteX199" fmla="*/ 2422040 w 11830043"/>
              <a:gd name="connsiteY199" fmla="*/ 6514484 h 6533995"/>
              <a:gd name="connsiteX200" fmla="*/ 2180796 w 11830043"/>
              <a:gd name="connsiteY200" fmla="*/ 6514484 h 6533995"/>
              <a:gd name="connsiteX201" fmla="*/ 2190583 w 11830043"/>
              <a:gd name="connsiteY201" fmla="*/ 6524208 h 6533995"/>
              <a:gd name="connsiteX202" fmla="*/ 2180796 w 11830043"/>
              <a:gd name="connsiteY202" fmla="*/ 6533995 h 6533995"/>
              <a:gd name="connsiteX203" fmla="*/ 2171087 w 11830043"/>
              <a:gd name="connsiteY203" fmla="*/ 6524208 h 6533995"/>
              <a:gd name="connsiteX204" fmla="*/ 2180796 w 11830043"/>
              <a:gd name="connsiteY204" fmla="*/ 6514484 h 6533995"/>
              <a:gd name="connsiteX205" fmla="*/ 1939584 w 11830043"/>
              <a:gd name="connsiteY205" fmla="*/ 6514484 h 6533995"/>
              <a:gd name="connsiteX206" fmla="*/ 1949368 w 11830043"/>
              <a:gd name="connsiteY206" fmla="*/ 6524208 h 6533995"/>
              <a:gd name="connsiteX207" fmla="*/ 1939584 w 11830043"/>
              <a:gd name="connsiteY207" fmla="*/ 6533995 h 6533995"/>
              <a:gd name="connsiteX208" fmla="*/ 1929862 w 11830043"/>
              <a:gd name="connsiteY208" fmla="*/ 6524208 h 6533995"/>
              <a:gd name="connsiteX209" fmla="*/ 1939584 w 11830043"/>
              <a:gd name="connsiteY209" fmla="*/ 6514484 h 6533995"/>
              <a:gd name="connsiteX210" fmla="*/ 1698333 w 11830043"/>
              <a:gd name="connsiteY210" fmla="*/ 6514484 h 6533995"/>
              <a:gd name="connsiteX211" fmla="*/ 1708119 w 11830043"/>
              <a:gd name="connsiteY211" fmla="*/ 6524208 h 6533995"/>
              <a:gd name="connsiteX212" fmla="*/ 1698333 w 11830043"/>
              <a:gd name="connsiteY212" fmla="*/ 6533995 h 6533995"/>
              <a:gd name="connsiteX213" fmla="*/ 1688549 w 11830043"/>
              <a:gd name="connsiteY213" fmla="*/ 6524208 h 6533995"/>
              <a:gd name="connsiteX214" fmla="*/ 1698333 w 11830043"/>
              <a:gd name="connsiteY214" fmla="*/ 6514484 h 6533995"/>
              <a:gd name="connsiteX215" fmla="*/ 1457109 w 11830043"/>
              <a:gd name="connsiteY215" fmla="*/ 6514484 h 6533995"/>
              <a:gd name="connsiteX216" fmla="*/ 1466829 w 11830043"/>
              <a:gd name="connsiteY216" fmla="*/ 6524208 h 6533995"/>
              <a:gd name="connsiteX217" fmla="*/ 1457109 w 11830043"/>
              <a:gd name="connsiteY217" fmla="*/ 6533995 h 6533995"/>
              <a:gd name="connsiteX218" fmla="*/ 1447325 w 11830043"/>
              <a:gd name="connsiteY218" fmla="*/ 6524208 h 6533995"/>
              <a:gd name="connsiteX219" fmla="*/ 1457109 w 11830043"/>
              <a:gd name="connsiteY219" fmla="*/ 6514484 h 6533995"/>
              <a:gd name="connsiteX220" fmla="*/ 1215888 w 11830043"/>
              <a:gd name="connsiteY220" fmla="*/ 6514484 h 6533995"/>
              <a:gd name="connsiteX221" fmla="*/ 1225672 w 11830043"/>
              <a:gd name="connsiteY221" fmla="*/ 6524208 h 6533995"/>
              <a:gd name="connsiteX222" fmla="*/ 1215888 w 11830043"/>
              <a:gd name="connsiteY222" fmla="*/ 6533995 h 6533995"/>
              <a:gd name="connsiteX223" fmla="*/ 1206168 w 11830043"/>
              <a:gd name="connsiteY223" fmla="*/ 6524208 h 6533995"/>
              <a:gd name="connsiteX224" fmla="*/ 1215888 w 11830043"/>
              <a:gd name="connsiteY224" fmla="*/ 6514484 h 6533995"/>
              <a:gd name="connsiteX225" fmla="*/ 974668 w 11830043"/>
              <a:gd name="connsiteY225" fmla="*/ 6514484 h 6533995"/>
              <a:gd name="connsiteX226" fmla="*/ 984452 w 11830043"/>
              <a:gd name="connsiteY226" fmla="*/ 6524208 h 6533995"/>
              <a:gd name="connsiteX227" fmla="*/ 974668 w 11830043"/>
              <a:gd name="connsiteY227" fmla="*/ 6533995 h 6533995"/>
              <a:gd name="connsiteX228" fmla="*/ 964948 w 11830043"/>
              <a:gd name="connsiteY228" fmla="*/ 6524208 h 6533995"/>
              <a:gd name="connsiteX229" fmla="*/ 974668 w 11830043"/>
              <a:gd name="connsiteY229" fmla="*/ 6514484 h 6533995"/>
              <a:gd name="connsiteX230" fmla="*/ 733448 w 11830043"/>
              <a:gd name="connsiteY230" fmla="*/ 6514484 h 6533995"/>
              <a:gd name="connsiteX231" fmla="*/ 743168 w 11830043"/>
              <a:gd name="connsiteY231" fmla="*/ 6524208 h 6533995"/>
              <a:gd name="connsiteX232" fmla="*/ 733448 w 11830043"/>
              <a:gd name="connsiteY232" fmla="*/ 6533995 h 6533995"/>
              <a:gd name="connsiteX233" fmla="*/ 723664 w 11830043"/>
              <a:gd name="connsiteY233" fmla="*/ 6524208 h 6533995"/>
              <a:gd name="connsiteX234" fmla="*/ 733448 w 11830043"/>
              <a:gd name="connsiteY234" fmla="*/ 6514484 h 6533995"/>
              <a:gd name="connsiteX235" fmla="*/ 492227 w 11830043"/>
              <a:gd name="connsiteY235" fmla="*/ 6514484 h 6533995"/>
              <a:gd name="connsiteX236" fmla="*/ 501947 w 11830043"/>
              <a:gd name="connsiteY236" fmla="*/ 6524208 h 6533995"/>
              <a:gd name="connsiteX237" fmla="*/ 492227 w 11830043"/>
              <a:gd name="connsiteY237" fmla="*/ 6533995 h 6533995"/>
              <a:gd name="connsiteX238" fmla="*/ 482443 w 11830043"/>
              <a:gd name="connsiteY238" fmla="*/ 6524208 h 6533995"/>
              <a:gd name="connsiteX239" fmla="*/ 492227 w 11830043"/>
              <a:gd name="connsiteY239" fmla="*/ 6514484 h 6533995"/>
              <a:gd name="connsiteX240" fmla="*/ 251008 w 11830043"/>
              <a:gd name="connsiteY240" fmla="*/ 6514484 h 6533995"/>
              <a:gd name="connsiteX241" fmla="*/ 260791 w 11830043"/>
              <a:gd name="connsiteY241" fmla="*/ 6524208 h 6533995"/>
              <a:gd name="connsiteX242" fmla="*/ 251008 w 11830043"/>
              <a:gd name="connsiteY242" fmla="*/ 6533995 h 6533995"/>
              <a:gd name="connsiteX243" fmla="*/ 241288 w 11830043"/>
              <a:gd name="connsiteY243" fmla="*/ 6524208 h 6533995"/>
              <a:gd name="connsiteX244" fmla="*/ 251008 w 11830043"/>
              <a:gd name="connsiteY244" fmla="*/ 6514484 h 6533995"/>
              <a:gd name="connsiteX245" fmla="*/ 9724 w 11830043"/>
              <a:gd name="connsiteY245" fmla="*/ 6514484 h 6533995"/>
              <a:gd name="connsiteX246" fmla="*/ 19508 w 11830043"/>
              <a:gd name="connsiteY246" fmla="*/ 6524208 h 6533995"/>
              <a:gd name="connsiteX247" fmla="*/ 9724 w 11830043"/>
              <a:gd name="connsiteY247" fmla="*/ 6533995 h 6533995"/>
              <a:gd name="connsiteX248" fmla="*/ 5 w 11830043"/>
              <a:gd name="connsiteY248" fmla="*/ 6524208 h 6533995"/>
              <a:gd name="connsiteX249" fmla="*/ 9724 w 11830043"/>
              <a:gd name="connsiteY249" fmla="*/ 6514484 h 6533995"/>
              <a:gd name="connsiteX250" fmla="*/ 11820259 w 11830043"/>
              <a:gd name="connsiteY250" fmla="*/ 6273169 h 6533995"/>
              <a:gd name="connsiteX251" fmla="*/ 11830043 w 11830043"/>
              <a:gd name="connsiteY251" fmla="*/ 6282893 h 6533995"/>
              <a:gd name="connsiteX252" fmla="*/ 11820259 w 11830043"/>
              <a:gd name="connsiteY252" fmla="*/ 6292680 h 6533995"/>
              <a:gd name="connsiteX253" fmla="*/ 11810539 w 11830043"/>
              <a:gd name="connsiteY253" fmla="*/ 6282893 h 6533995"/>
              <a:gd name="connsiteX254" fmla="*/ 11820259 w 11830043"/>
              <a:gd name="connsiteY254" fmla="*/ 6273169 h 6533995"/>
              <a:gd name="connsiteX255" fmla="*/ 11579030 w 11830043"/>
              <a:gd name="connsiteY255" fmla="*/ 6273169 h 6533995"/>
              <a:gd name="connsiteX256" fmla="*/ 11588815 w 11830043"/>
              <a:gd name="connsiteY256" fmla="*/ 6282893 h 6533995"/>
              <a:gd name="connsiteX257" fmla="*/ 11579030 w 11830043"/>
              <a:gd name="connsiteY257" fmla="*/ 6292680 h 6533995"/>
              <a:gd name="connsiteX258" fmla="*/ 11569310 w 11830043"/>
              <a:gd name="connsiteY258" fmla="*/ 6282893 h 6533995"/>
              <a:gd name="connsiteX259" fmla="*/ 11579030 w 11830043"/>
              <a:gd name="connsiteY259" fmla="*/ 6273169 h 6533995"/>
              <a:gd name="connsiteX260" fmla="*/ 11337802 w 11830043"/>
              <a:gd name="connsiteY260" fmla="*/ 6273169 h 6533995"/>
              <a:gd name="connsiteX261" fmla="*/ 11347587 w 11830043"/>
              <a:gd name="connsiteY261" fmla="*/ 6282893 h 6533995"/>
              <a:gd name="connsiteX262" fmla="*/ 11337802 w 11830043"/>
              <a:gd name="connsiteY262" fmla="*/ 6292680 h 6533995"/>
              <a:gd name="connsiteX263" fmla="*/ 11328082 w 11830043"/>
              <a:gd name="connsiteY263" fmla="*/ 6282893 h 6533995"/>
              <a:gd name="connsiteX264" fmla="*/ 11337802 w 11830043"/>
              <a:gd name="connsiteY264" fmla="*/ 6273169 h 6533995"/>
              <a:gd name="connsiteX265" fmla="*/ 11096574 w 11830043"/>
              <a:gd name="connsiteY265" fmla="*/ 6273169 h 6533995"/>
              <a:gd name="connsiteX266" fmla="*/ 11106294 w 11830043"/>
              <a:gd name="connsiteY266" fmla="*/ 6282893 h 6533995"/>
              <a:gd name="connsiteX267" fmla="*/ 11096574 w 11830043"/>
              <a:gd name="connsiteY267" fmla="*/ 6292680 h 6533995"/>
              <a:gd name="connsiteX268" fmla="*/ 11086790 w 11830043"/>
              <a:gd name="connsiteY268" fmla="*/ 6282893 h 6533995"/>
              <a:gd name="connsiteX269" fmla="*/ 11096574 w 11830043"/>
              <a:gd name="connsiteY269" fmla="*/ 6273169 h 6533995"/>
              <a:gd name="connsiteX270" fmla="*/ 10855345 w 11830043"/>
              <a:gd name="connsiteY270" fmla="*/ 6273169 h 6533995"/>
              <a:gd name="connsiteX271" fmla="*/ 10865065 w 11830043"/>
              <a:gd name="connsiteY271" fmla="*/ 6282893 h 6533995"/>
              <a:gd name="connsiteX272" fmla="*/ 10855345 w 11830043"/>
              <a:gd name="connsiteY272" fmla="*/ 6292680 h 6533995"/>
              <a:gd name="connsiteX273" fmla="*/ 10845625 w 11830043"/>
              <a:gd name="connsiteY273" fmla="*/ 6282893 h 6533995"/>
              <a:gd name="connsiteX274" fmla="*/ 10855345 w 11830043"/>
              <a:gd name="connsiteY274" fmla="*/ 6273169 h 6533995"/>
              <a:gd name="connsiteX275" fmla="*/ 10614116 w 11830043"/>
              <a:gd name="connsiteY275" fmla="*/ 6273169 h 6533995"/>
              <a:gd name="connsiteX276" fmla="*/ 10623901 w 11830043"/>
              <a:gd name="connsiteY276" fmla="*/ 6282893 h 6533995"/>
              <a:gd name="connsiteX277" fmla="*/ 10614116 w 11830043"/>
              <a:gd name="connsiteY277" fmla="*/ 6292680 h 6533995"/>
              <a:gd name="connsiteX278" fmla="*/ 10604396 w 11830043"/>
              <a:gd name="connsiteY278" fmla="*/ 6282893 h 6533995"/>
              <a:gd name="connsiteX279" fmla="*/ 10614116 w 11830043"/>
              <a:gd name="connsiteY279" fmla="*/ 6273169 h 6533995"/>
              <a:gd name="connsiteX280" fmla="*/ 10372888 w 11830043"/>
              <a:gd name="connsiteY280" fmla="*/ 6273169 h 6533995"/>
              <a:gd name="connsiteX281" fmla="*/ 10382673 w 11830043"/>
              <a:gd name="connsiteY281" fmla="*/ 6282893 h 6533995"/>
              <a:gd name="connsiteX282" fmla="*/ 10372888 w 11830043"/>
              <a:gd name="connsiteY282" fmla="*/ 6292680 h 6533995"/>
              <a:gd name="connsiteX283" fmla="*/ 10363168 w 11830043"/>
              <a:gd name="connsiteY283" fmla="*/ 6282893 h 6533995"/>
              <a:gd name="connsiteX284" fmla="*/ 10372888 w 11830043"/>
              <a:gd name="connsiteY284" fmla="*/ 6273169 h 6533995"/>
              <a:gd name="connsiteX285" fmla="*/ 10131660 w 11830043"/>
              <a:gd name="connsiteY285" fmla="*/ 6273169 h 6533995"/>
              <a:gd name="connsiteX286" fmla="*/ 10141444 w 11830043"/>
              <a:gd name="connsiteY286" fmla="*/ 6282893 h 6533995"/>
              <a:gd name="connsiteX287" fmla="*/ 10131660 w 11830043"/>
              <a:gd name="connsiteY287" fmla="*/ 6292680 h 6533995"/>
              <a:gd name="connsiteX288" fmla="*/ 10121940 w 11830043"/>
              <a:gd name="connsiteY288" fmla="*/ 6282893 h 6533995"/>
              <a:gd name="connsiteX289" fmla="*/ 10131660 w 11830043"/>
              <a:gd name="connsiteY289" fmla="*/ 6273169 h 6533995"/>
              <a:gd name="connsiteX290" fmla="*/ 9890432 w 11830043"/>
              <a:gd name="connsiteY290" fmla="*/ 6273169 h 6533995"/>
              <a:gd name="connsiteX291" fmla="*/ 9900152 w 11830043"/>
              <a:gd name="connsiteY291" fmla="*/ 6282893 h 6533995"/>
              <a:gd name="connsiteX292" fmla="*/ 9890432 w 11830043"/>
              <a:gd name="connsiteY292" fmla="*/ 6292680 h 6533995"/>
              <a:gd name="connsiteX293" fmla="*/ 9880648 w 11830043"/>
              <a:gd name="connsiteY293" fmla="*/ 6282893 h 6533995"/>
              <a:gd name="connsiteX294" fmla="*/ 9890432 w 11830043"/>
              <a:gd name="connsiteY294" fmla="*/ 6273169 h 6533995"/>
              <a:gd name="connsiteX295" fmla="*/ 9649203 w 11830043"/>
              <a:gd name="connsiteY295" fmla="*/ 6273169 h 6533995"/>
              <a:gd name="connsiteX296" fmla="*/ 9658923 w 11830043"/>
              <a:gd name="connsiteY296" fmla="*/ 6282893 h 6533995"/>
              <a:gd name="connsiteX297" fmla="*/ 9649203 w 11830043"/>
              <a:gd name="connsiteY297" fmla="*/ 6292680 h 6533995"/>
              <a:gd name="connsiteX298" fmla="*/ 9639483 w 11830043"/>
              <a:gd name="connsiteY298" fmla="*/ 6282893 h 6533995"/>
              <a:gd name="connsiteX299" fmla="*/ 9649203 w 11830043"/>
              <a:gd name="connsiteY299" fmla="*/ 6273169 h 6533995"/>
              <a:gd name="connsiteX300" fmla="*/ 9417695 w 11830043"/>
              <a:gd name="connsiteY300" fmla="*/ 6273169 h 6533995"/>
              <a:gd name="connsiteX301" fmla="*/ 9427416 w 11830043"/>
              <a:gd name="connsiteY301" fmla="*/ 6282893 h 6533995"/>
              <a:gd name="connsiteX302" fmla="*/ 9417695 w 11830043"/>
              <a:gd name="connsiteY302" fmla="*/ 6292680 h 6533995"/>
              <a:gd name="connsiteX303" fmla="*/ 9407911 w 11830043"/>
              <a:gd name="connsiteY303" fmla="*/ 6282893 h 6533995"/>
              <a:gd name="connsiteX304" fmla="*/ 9417695 w 11830043"/>
              <a:gd name="connsiteY304" fmla="*/ 6273169 h 6533995"/>
              <a:gd name="connsiteX305" fmla="*/ 9176467 w 11830043"/>
              <a:gd name="connsiteY305" fmla="*/ 6273169 h 6533995"/>
              <a:gd name="connsiteX306" fmla="*/ 9186187 w 11830043"/>
              <a:gd name="connsiteY306" fmla="*/ 6282893 h 6533995"/>
              <a:gd name="connsiteX307" fmla="*/ 9176467 w 11830043"/>
              <a:gd name="connsiteY307" fmla="*/ 6292680 h 6533995"/>
              <a:gd name="connsiteX308" fmla="*/ 9166683 w 11830043"/>
              <a:gd name="connsiteY308" fmla="*/ 6282893 h 6533995"/>
              <a:gd name="connsiteX309" fmla="*/ 9176467 w 11830043"/>
              <a:gd name="connsiteY309" fmla="*/ 6273169 h 6533995"/>
              <a:gd name="connsiteX310" fmla="*/ 8935237 w 11830043"/>
              <a:gd name="connsiteY310" fmla="*/ 6273169 h 6533995"/>
              <a:gd name="connsiteX311" fmla="*/ 8944958 w 11830043"/>
              <a:gd name="connsiteY311" fmla="*/ 6282893 h 6533995"/>
              <a:gd name="connsiteX312" fmla="*/ 8935237 w 11830043"/>
              <a:gd name="connsiteY312" fmla="*/ 6292680 h 6533995"/>
              <a:gd name="connsiteX313" fmla="*/ 8925454 w 11830043"/>
              <a:gd name="connsiteY313" fmla="*/ 6282893 h 6533995"/>
              <a:gd name="connsiteX314" fmla="*/ 8935237 w 11830043"/>
              <a:gd name="connsiteY314" fmla="*/ 6273169 h 6533995"/>
              <a:gd name="connsiteX315" fmla="*/ 8694009 w 11830043"/>
              <a:gd name="connsiteY315" fmla="*/ 6273169 h 6533995"/>
              <a:gd name="connsiteX316" fmla="*/ 8703730 w 11830043"/>
              <a:gd name="connsiteY316" fmla="*/ 6282893 h 6533995"/>
              <a:gd name="connsiteX317" fmla="*/ 8694009 w 11830043"/>
              <a:gd name="connsiteY317" fmla="*/ 6292680 h 6533995"/>
              <a:gd name="connsiteX318" fmla="*/ 8684289 w 11830043"/>
              <a:gd name="connsiteY318" fmla="*/ 6282893 h 6533995"/>
              <a:gd name="connsiteX319" fmla="*/ 8694009 w 11830043"/>
              <a:gd name="connsiteY319" fmla="*/ 6273169 h 6533995"/>
              <a:gd name="connsiteX320" fmla="*/ 8452781 w 11830043"/>
              <a:gd name="connsiteY320" fmla="*/ 6273169 h 6533995"/>
              <a:gd name="connsiteX321" fmla="*/ 8462566 w 11830043"/>
              <a:gd name="connsiteY321" fmla="*/ 6282893 h 6533995"/>
              <a:gd name="connsiteX322" fmla="*/ 8452781 w 11830043"/>
              <a:gd name="connsiteY322" fmla="*/ 6292680 h 6533995"/>
              <a:gd name="connsiteX323" fmla="*/ 8443061 w 11830043"/>
              <a:gd name="connsiteY323" fmla="*/ 6282893 h 6533995"/>
              <a:gd name="connsiteX324" fmla="*/ 8452781 w 11830043"/>
              <a:gd name="connsiteY324" fmla="*/ 6273169 h 6533995"/>
              <a:gd name="connsiteX325" fmla="*/ 8211553 w 11830043"/>
              <a:gd name="connsiteY325" fmla="*/ 6273169 h 6533995"/>
              <a:gd name="connsiteX326" fmla="*/ 8221273 w 11830043"/>
              <a:gd name="connsiteY326" fmla="*/ 6282893 h 6533995"/>
              <a:gd name="connsiteX327" fmla="*/ 8211553 w 11830043"/>
              <a:gd name="connsiteY327" fmla="*/ 6292680 h 6533995"/>
              <a:gd name="connsiteX328" fmla="*/ 8201769 w 11830043"/>
              <a:gd name="connsiteY328" fmla="*/ 6282893 h 6533995"/>
              <a:gd name="connsiteX329" fmla="*/ 8211553 w 11830043"/>
              <a:gd name="connsiteY329" fmla="*/ 6273169 h 6533995"/>
              <a:gd name="connsiteX330" fmla="*/ 7970260 w 11830043"/>
              <a:gd name="connsiteY330" fmla="*/ 6273169 h 6533995"/>
              <a:gd name="connsiteX331" fmla="*/ 7980044 w 11830043"/>
              <a:gd name="connsiteY331" fmla="*/ 6282893 h 6533995"/>
              <a:gd name="connsiteX332" fmla="*/ 7970260 w 11830043"/>
              <a:gd name="connsiteY332" fmla="*/ 6292680 h 6533995"/>
              <a:gd name="connsiteX333" fmla="*/ 7960477 w 11830043"/>
              <a:gd name="connsiteY333" fmla="*/ 6282893 h 6533995"/>
              <a:gd name="connsiteX334" fmla="*/ 7970260 w 11830043"/>
              <a:gd name="connsiteY334" fmla="*/ 6273169 h 6533995"/>
              <a:gd name="connsiteX335" fmla="*/ 7729032 w 11830043"/>
              <a:gd name="connsiteY335" fmla="*/ 6273169 h 6533995"/>
              <a:gd name="connsiteX336" fmla="*/ 7738753 w 11830043"/>
              <a:gd name="connsiteY336" fmla="*/ 6282893 h 6533995"/>
              <a:gd name="connsiteX337" fmla="*/ 7729032 w 11830043"/>
              <a:gd name="connsiteY337" fmla="*/ 6292680 h 6533995"/>
              <a:gd name="connsiteX338" fmla="*/ 7719249 w 11830043"/>
              <a:gd name="connsiteY338" fmla="*/ 6282893 h 6533995"/>
              <a:gd name="connsiteX339" fmla="*/ 7729032 w 11830043"/>
              <a:gd name="connsiteY339" fmla="*/ 6273169 h 6533995"/>
              <a:gd name="connsiteX340" fmla="*/ 7487803 w 11830043"/>
              <a:gd name="connsiteY340" fmla="*/ 6273169 h 6533995"/>
              <a:gd name="connsiteX341" fmla="*/ 7497524 w 11830043"/>
              <a:gd name="connsiteY341" fmla="*/ 6282893 h 6533995"/>
              <a:gd name="connsiteX342" fmla="*/ 7487803 w 11830043"/>
              <a:gd name="connsiteY342" fmla="*/ 6292680 h 6533995"/>
              <a:gd name="connsiteX343" fmla="*/ 7478019 w 11830043"/>
              <a:gd name="connsiteY343" fmla="*/ 6282893 h 6533995"/>
              <a:gd name="connsiteX344" fmla="*/ 7487803 w 11830043"/>
              <a:gd name="connsiteY344" fmla="*/ 6273169 h 6533995"/>
              <a:gd name="connsiteX345" fmla="*/ 7246575 w 11830043"/>
              <a:gd name="connsiteY345" fmla="*/ 6273169 h 6533995"/>
              <a:gd name="connsiteX346" fmla="*/ 7256359 w 11830043"/>
              <a:gd name="connsiteY346" fmla="*/ 6282893 h 6533995"/>
              <a:gd name="connsiteX347" fmla="*/ 7246575 w 11830043"/>
              <a:gd name="connsiteY347" fmla="*/ 6292680 h 6533995"/>
              <a:gd name="connsiteX348" fmla="*/ 7236855 w 11830043"/>
              <a:gd name="connsiteY348" fmla="*/ 6282893 h 6533995"/>
              <a:gd name="connsiteX349" fmla="*/ 7246575 w 11830043"/>
              <a:gd name="connsiteY349" fmla="*/ 6273169 h 6533995"/>
              <a:gd name="connsiteX350" fmla="*/ 7005346 w 11830043"/>
              <a:gd name="connsiteY350" fmla="*/ 6273169 h 6533995"/>
              <a:gd name="connsiteX351" fmla="*/ 7015130 w 11830043"/>
              <a:gd name="connsiteY351" fmla="*/ 6282893 h 6533995"/>
              <a:gd name="connsiteX352" fmla="*/ 7005346 w 11830043"/>
              <a:gd name="connsiteY352" fmla="*/ 6292680 h 6533995"/>
              <a:gd name="connsiteX353" fmla="*/ 6995626 w 11830043"/>
              <a:gd name="connsiteY353" fmla="*/ 6282893 h 6533995"/>
              <a:gd name="connsiteX354" fmla="*/ 7005346 w 11830043"/>
              <a:gd name="connsiteY354" fmla="*/ 6273169 h 6533995"/>
              <a:gd name="connsiteX355" fmla="*/ 6764118 w 11830043"/>
              <a:gd name="connsiteY355" fmla="*/ 6273169 h 6533995"/>
              <a:gd name="connsiteX356" fmla="*/ 6773902 w 11830043"/>
              <a:gd name="connsiteY356" fmla="*/ 6282893 h 6533995"/>
              <a:gd name="connsiteX357" fmla="*/ 6764118 w 11830043"/>
              <a:gd name="connsiteY357" fmla="*/ 6292680 h 6533995"/>
              <a:gd name="connsiteX358" fmla="*/ 6754335 w 11830043"/>
              <a:gd name="connsiteY358" fmla="*/ 6282893 h 6533995"/>
              <a:gd name="connsiteX359" fmla="*/ 6764118 w 11830043"/>
              <a:gd name="connsiteY359" fmla="*/ 6273169 h 6533995"/>
              <a:gd name="connsiteX360" fmla="*/ 6522889 w 11830043"/>
              <a:gd name="connsiteY360" fmla="*/ 6273169 h 6533995"/>
              <a:gd name="connsiteX361" fmla="*/ 6532610 w 11830043"/>
              <a:gd name="connsiteY361" fmla="*/ 6282893 h 6533995"/>
              <a:gd name="connsiteX362" fmla="*/ 6522889 w 11830043"/>
              <a:gd name="connsiteY362" fmla="*/ 6292680 h 6533995"/>
              <a:gd name="connsiteX363" fmla="*/ 6513105 w 11830043"/>
              <a:gd name="connsiteY363" fmla="*/ 6282893 h 6533995"/>
              <a:gd name="connsiteX364" fmla="*/ 6522889 w 11830043"/>
              <a:gd name="connsiteY364" fmla="*/ 6273169 h 6533995"/>
              <a:gd name="connsiteX365" fmla="*/ 6281661 w 11830043"/>
              <a:gd name="connsiteY365" fmla="*/ 6273169 h 6533995"/>
              <a:gd name="connsiteX366" fmla="*/ 6291381 w 11830043"/>
              <a:gd name="connsiteY366" fmla="*/ 6282893 h 6533995"/>
              <a:gd name="connsiteX367" fmla="*/ 6281661 w 11830043"/>
              <a:gd name="connsiteY367" fmla="*/ 6292680 h 6533995"/>
              <a:gd name="connsiteX368" fmla="*/ 6271877 w 11830043"/>
              <a:gd name="connsiteY368" fmla="*/ 6282893 h 6533995"/>
              <a:gd name="connsiteX369" fmla="*/ 6281661 w 11830043"/>
              <a:gd name="connsiteY369" fmla="*/ 6273169 h 6533995"/>
              <a:gd name="connsiteX370" fmla="*/ 6040432 w 11830043"/>
              <a:gd name="connsiteY370" fmla="*/ 6273169 h 6533995"/>
              <a:gd name="connsiteX371" fmla="*/ 6050216 w 11830043"/>
              <a:gd name="connsiteY371" fmla="*/ 6282893 h 6533995"/>
              <a:gd name="connsiteX372" fmla="*/ 6040432 w 11830043"/>
              <a:gd name="connsiteY372" fmla="*/ 6292680 h 6533995"/>
              <a:gd name="connsiteX373" fmla="*/ 6030712 w 11830043"/>
              <a:gd name="connsiteY373" fmla="*/ 6282893 h 6533995"/>
              <a:gd name="connsiteX374" fmla="*/ 6040432 w 11830043"/>
              <a:gd name="connsiteY374" fmla="*/ 6273169 h 6533995"/>
              <a:gd name="connsiteX375" fmla="*/ 5799205 w 11830043"/>
              <a:gd name="connsiteY375" fmla="*/ 6273169 h 6533995"/>
              <a:gd name="connsiteX376" fmla="*/ 5808989 w 11830043"/>
              <a:gd name="connsiteY376" fmla="*/ 6282893 h 6533995"/>
              <a:gd name="connsiteX377" fmla="*/ 5799205 w 11830043"/>
              <a:gd name="connsiteY377" fmla="*/ 6292680 h 6533995"/>
              <a:gd name="connsiteX378" fmla="*/ 5789486 w 11830043"/>
              <a:gd name="connsiteY378" fmla="*/ 6282893 h 6533995"/>
              <a:gd name="connsiteX379" fmla="*/ 5799205 w 11830043"/>
              <a:gd name="connsiteY379" fmla="*/ 6273169 h 6533995"/>
              <a:gd name="connsiteX380" fmla="*/ 5557992 w 11830043"/>
              <a:gd name="connsiteY380" fmla="*/ 6273169 h 6533995"/>
              <a:gd name="connsiteX381" fmla="*/ 5567774 w 11830043"/>
              <a:gd name="connsiteY381" fmla="*/ 6282893 h 6533995"/>
              <a:gd name="connsiteX382" fmla="*/ 5557992 w 11830043"/>
              <a:gd name="connsiteY382" fmla="*/ 6292680 h 6533995"/>
              <a:gd name="connsiteX383" fmla="*/ 5548208 w 11830043"/>
              <a:gd name="connsiteY383" fmla="*/ 6282893 h 6533995"/>
              <a:gd name="connsiteX384" fmla="*/ 5557992 w 11830043"/>
              <a:gd name="connsiteY384" fmla="*/ 6273169 h 6533995"/>
              <a:gd name="connsiteX385" fmla="*/ 5316710 w 11830043"/>
              <a:gd name="connsiteY385" fmla="*/ 6273169 h 6533995"/>
              <a:gd name="connsiteX386" fmla="*/ 5326432 w 11830043"/>
              <a:gd name="connsiteY386" fmla="*/ 6282893 h 6533995"/>
              <a:gd name="connsiteX387" fmla="*/ 5316710 w 11830043"/>
              <a:gd name="connsiteY387" fmla="*/ 6292680 h 6533995"/>
              <a:gd name="connsiteX388" fmla="*/ 5306926 w 11830043"/>
              <a:gd name="connsiteY388" fmla="*/ 6282893 h 6533995"/>
              <a:gd name="connsiteX389" fmla="*/ 5316710 w 11830043"/>
              <a:gd name="connsiteY389" fmla="*/ 6273169 h 6533995"/>
              <a:gd name="connsiteX390" fmla="*/ 5075486 w 11830043"/>
              <a:gd name="connsiteY390" fmla="*/ 6273169 h 6533995"/>
              <a:gd name="connsiteX391" fmla="*/ 5085202 w 11830043"/>
              <a:gd name="connsiteY391" fmla="*/ 6282893 h 6533995"/>
              <a:gd name="connsiteX392" fmla="*/ 5075486 w 11830043"/>
              <a:gd name="connsiteY392" fmla="*/ 6292680 h 6533995"/>
              <a:gd name="connsiteX393" fmla="*/ 5065707 w 11830043"/>
              <a:gd name="connsiteY393" fmla="*/ 6282893 h 6533995"/>
              <a:gd name="connsiteX394" fmla="*/ 5075486 w 11830043"/>
              <a:gd name="connsiteY394" fmla="*/ 6273169 h 6533995"/>
              <a:gd name="connsiteX395" fmla="*/ 4834252 w 11830043"/>
              <a:gd name="connsiteY395" fmla="*/ 6273169 h 6533995"/>
              <a:gd name="connsiteX396" fmla="*/ 4844040 w 11830043"/>
              <a:gd name="connsiteY396" fmla="*/ 6282893 h 6533995"/>
              <a:gd name="connsiteX397" fmla="*/ 4834252 w 11830043"/>
              <a:gd name="connsiteY397" fmla="*/ 6292680 h 6533995"/>
              <a:gd name="connsiteX398" fmla="*/ 4824534 w 11830043"/>
              <a:gd name="connsiteY398" fmla="*/ 6282893 h 6533995"/>
              <a:gd name="connsiteX399" fmla="*/ 4834252 w 11830043"/>
              <a:gd name="connsiteY399" fmla="*/ 6273169 h 6533995"/>
              <a:gd name="connsiteX400" fmla="*/ 4593019 w 11830043"/>
              <a:gd name="connsiteY400" fmla="*/ 6273169 h 6533995"/>
              <a:gd name="connsiteX401" fmla="*/ 4602795 w 11830043"/>
              <a:gd name="connsiteY401" fmla="*/ 6282893 h 6533995"/>
              <a:gd name="connsiteX402" fmla="*/ 4593019 w 11830043"/>
              <a:gd name="connsiteY402" fmla="*/ 6292680 h 6533995"/>
              <a:gd name="connsiteX403" fmla="*/ 4583304 w 11830043"/>
              <a:gd name="connsiteY403" fmla="*/ 6282893 h 6533995"/>
              <a:gd name="connsiteX404" fmla="*/ 4593019 w 11830043"/>
              <a:gd name="connsiteY404" fmla="*/ 6273169 h 6533995"/>
              <a:gd name="connsiteX405" fmla="*/ 4351806 w 11830043"/>
              <a:gd name="connsiteY405" fmla="*/ 6273169 h 6533995"/>
              <a:gd name="connsiteX406" fmla="*/ 4361580 w 11830043"/>
              <a:gd name="connsiteY406" fmla="*/ 6282893 h 6533995"/>
              <a:gd name="connsiteX407" fmla="*/ 4351806 w 11830043"/>
              <a:gd name="connsiteY407" fmla="*/ 6292680 h 6533995"/>
              <a:gd name="connsiteX408" fmla="*/ 4342006 w 11830043"/>
              <a:gd name="connsiteY408" fmla="*/ 6282893 h 6533995"/>
              <a:gd name="connsiteX409" fmla="*/ 4351806 w 11830043"/>
              <a:gd name="connsiteY409" fmla="*/ 6273169 h 6533995"/>
              <a:gd name="connsiteX410" fmla="*/ 4110583 w 11830043"/>
              <a:gd name="connsiteY410" fmla="*/ 6273169 h 6533995"/>
              <a:gd name="connsiteX411" fmla="*/ 4120362 w 11830043"/>
              <a:gd name="connsiteY411" fmla="*/ 6282893 h 6533995"/>
              <a:gd name="connsiteX412" fmla="*/ 4110583 w 11830043"/>
              <a:gd name="connsiteY412" fmla="*/ 6292680 h 6533995"/>
              <a:gd name="connsiteX413" fmla="*/ 4100801 w 11830043"/>
              <a:gd name="connsiteY413" fmla="*/ 6282893 h 6533995"/>
              <a:gd name="connsiteX414" fmla="*/ 4110583 w 11830043"/>
              <a:gd name="connsiteY414" fmla="*/ 6273169 h 6533995"/>
              <a:gd name="connsiteX415" fmla="*/ 3869432 w 11830043"/>
              <a:gd name="connsiteY415" fmla="*/ 6273169 h 6533995"/>
              <a:gd name="connsiteX416" fmla="*/ 3879151 w 11830043"/>
              <a:gd name="connsiteY416" fmla="*/ 6282893 h 6533995"/>
              <a:gd name="connsiteX417" fmla="*/ 3869432 w 11830043"/>
              <a:gd name="connsiteY417" fmla="*/ 6292680 h 6533995"/>
              <a:gd name="connsiteX418" fmla="*/ 3859649 w 11830043"/>
              <a:gd name="connsiteY418" fmla="*/ 6282893 h 6533995"/>
              <a:gd name="connsiteX419" fmla="*/ 3869432 w 11830043"/>
              <a:gd name="connsiteY419" fmla="*/ 6273169 h 6533995"/>
              <a:gd name="connsiteX420" fmla="*/ 3628215 w 11830043"/>
              <a:gd name="connsiteY420" fmla="*/ 6273169 h 6533995"/>
              <a:gd name="connsiteX421" fmla="*/ 3637936 w 11830043"/>
              <a:gd name="connsiteY421" fmla="*/ 6282893 h 6533995"/>
              <a:gd name="connsiteX422" fmla="*/ 3628215 w 11830043"/>
              <a:gd name="connsiteY422" fmla="*/ 6292680 h 6533995"/>
              <a:gd name="connsiteX423" fmla="*/ 3618433 w 11830043"/>
              <a:gd name="connsiteY423" fmla="*/ 6282893 h 6533995"/>
              <a:gd name="connsiteX424" fmla="*/ 3628215 w 11830043"/>
              <a:gd name="connsiteY424" fmla="*/ 6273169 h 6533995"/>
              <a:gd name="connsiteX425" fmla="*/ 3386960 w 11830043"/>
              <a:gd name="connsiteY425" fmla="*/ 6273169 h 6533995"/>
              <a:gd name="connsiteX426" fmla="*/ 3396746 w 11830043"/>
              <a:gd name="connsiteY426" fmla="*/ 6282893 h 6533995"/>
              <a:gd name="connsiteX427" fmla="*/ 3386960 w 11830043"/>
              <a:gd name="connsiteY427" fmla="*/ 6292680 h 6533995"/>
              <a:gd name="connsiteX428" fmla="*/ 3377238 w 11830043"/>
              <a:gd name="connsiteY428" fmla="*/ 6282893 h 6533995"/>
              <a:gd name="connsiteX429" fmla="*/ 3386960 w 11830043"/>
              <a:gd name="connsiteY429" fmla="*/ 6273169 h 6533995"/>
              <a:gd name="connsiteX430" fmla="*/ 3145752 w 11830043"/>
              <a:gd name="connsiteY430" fmla="*/ 6273169 h 6533995"/>
              <a:gd name="connsiteX431" fmla="*/ 3155535 w 11830043"/>
              <a:gd name="connsiteY431" fmla="*/ 6282893 h 6533995"/>
              <a:gd name="connsiteX432" fmla="*/ 3145752 w 11830043"/>
              <a:gd name="connsiteY432" fmla="*/ 6292680 h 6533995"/>
              <a:gd name="connsiteX433" fmla="*/ 3136034 w 11830043"/>
              <a:gd name="connsiteY433" fmla="*/ 6282893 h 6533995"/>
              <a:gd name="connsiteX434" fmla="*/ 3145752 w 11830043"/>
              <a:gd name="connsiteY434" fmla="*/ 6273169 h 6533995"/>
              <a:gd name="connsiteX435" fmla="*/ 2904575 w 11830043"/>
              <a:gd name="connsiteY435" fmla="*/ 6273169 h 6533995"/>
              <a:gd name="connsiteX436" fmla="*/ 2914358 w 11830043"/>
              <a:gd name="connsiteY436" fmla="*/ 6282893 h 6533995"/>
              <a:gd name="connsiteX437" fmla="*/ 2904575 w 11830043"/>
              <a:gd name="connsiteY437" fmla="*/ 6292680 h 6533995"/>
              <a:gd name="connsiteX438" fmla="*/ 2894794 w 11830043"/>
              <a:gd name="connsiteY438" fmla="*/ 6282893 h 6533995"/>
              <a:gd name="connsiteX439" fmla="*/ 2904575 w 11830043"/>
              <a:gd name="connsiteY439" fmla="*/ 6273169 h 6533995"/>
              <a:gd name="connsiteX440" fmla="*/ 2663280 w 11830043"/>
              <a:gd name="connsiteY440" fmla="*/ 6273169 h 6533995"/>
              <a:gd name="connsiteX441" fmla="*/ 2673000 w 11830043"/>
              <a:gd name="connsiteY441" fmla="*/ 6282893 h 6533995"/>
              <a:gd name="connsiteX442" fmla="*/ 2663280 w 11830043"/>
              <a:gd name="connsiteY442" fmla="*/ 6292680 h 6533995"/>
              <a:gd name="connsiteX443" fmla="*/ 2653494 w 11830043"/>
              <a:gd name="connsiteY443" fmla="*/ 6282893 h 6533995"/>
              <a:gd name="connsiteX444" fmla="*/ 2663280 w 11830043"/>
              <a:gd name="connsiteY444" fmla="*/ 6273169 h 6533995"/>
              <a:gd name="connsiteX445" fmla="*/ 2422040 w 11830043"/>
              <a:gd name="connsiteY445" fmla="*/ 6273169 h 6533995"/>
              <a:gd name="connsiteX446" fmla="*/ 2431755 w 11830043"/>
              <a:gd name="connsiteY446" fmla="*/ 6282893 h 6533995"/>
              <a:gd name="connsiteX447" fmla="*/ 2422040 w 11830043"/>
              <a:gd name="connsiteY447" fmla="*/ 6292680 h 6533995"/>
              <a:gd name="connsiteX448" fmla="*/ 2412260 w 11830043"/>
              <a:gd name="connsiteY448" fmla="*/ 6282893 h 6533995"/>
              <a:gd name="connsiteX449" fmla="*/ 2422040 w 11830043"/>
              <a:gd name="connsiteY449" fmla="*/ 6273169 h 6533995"/>
              <a:gd name="connsiteX450" fmla="*/ 2180796 w 11830043"/>
              <a:gd name="connsiteY450" fmla="*/ 6273169 h 6533995"/>
              <a:gd name="connsiteX451" fmla="*/ 2190581 w 11830043"/>
              <a:gd name="connsiteY451" fmla="*/ 6282893 h 6533995"/>
              <a:gd name="connsiteX452" fmla="*/ 2180796 w 11830043"/>
              <a:gd name="connsiteY452" fmla="*/ 6292680 h 6533995"/>
              <a:gd name="connsiteX453" fmla="*/ 2171087 w 11830043"/>
              <a:gd name="connsiteY453" fmla="*/ 6282893 h 6533995"/>
              <a:gd name="connsiteX454" fmla="*/ 2180796 w 11830043"/>
              <a:gd name="connsiteY454" fmla="*/ 6273169 h 6533995"/>
              <a:gd name="connsiteX455" fmla="*/ 1939584 w 11830043"/>
              <a:gd name="connsiteY455" fmla="*/ 6273169 h 6533995"/>
              <a:gd name="connsiteX456" fmla="*/ 1949367 w 11830043"/>
              <a:gd name="connsiteY456" fmla="*/ 6282893 h 6533995"/>
              <a:gd name="connsiteX457" fmla="*/ 1939584 w 11830043"/>
              <a:gd name="connsiteY457" fmla="*/ 6292680 h 6533995"/>
              <a:gd name="connsiteX458" fmla="*/ 1929862 w 11830043"/>
              <a:gd name="connsiteY458" fmla="*/ 6282893 h 6533995"/>
              <a:gd name="connsiteX459" fmla="*/ 1939584 w 11830043"/>
              <a:gd name="connsiteY459" fmla="*/ 6273169 h 6533995"/>
              <a:gd name="connsiteX460" fmla="*/ 1698333 w 11830043"/>
              <a:gd name="connsiteY460" fmla="*/ 6273169 h 6533995"/>
              <a:gd name="connsiteX461" fmla="*/ 1708119 w 11830043"/>
              <a:gd name="connsiteY461" fmla="*/ 6282893 h 6533995"/>
              <a:gd name="connsiteX462" fmla="*/ 1698333 w 11830043"/>
              <a:gd name="connsiteY462" fmla="*/ 6292680 h 6533995"/>
              <a:gd name="connsiteX463" fmla="*/ 1688549 w 11830043"/>
              <a:gd name="connsiteY463" fmla="*/ 6282893 h 6533995"/>
              <a:gd name="connsiteX464" fmla="*/ 1698333 w 11830043"/>
              <a:gd name="connsiteY464" fmla="*/ 6273169 h 6533995"/>
              <a:gd name="connsiteX465" fmla="*/ 1457109 w 11830043"/>
              <a:gd name="connsiteY465" fmla="*/ 6273169 h 6533995"/>
              <a:gd name="connsiteX466" fmla="*/ 1466829 w 11830043"/>
              <a:gd name="connsiteY466" fmla="*/ 6282893 h 6533995"/>
              <a:gd name="connsiteX467" fmla="*/ 1457109 w 11830043"/>
              <a:gd name="connsiteY467" fmla="*/ 6292680 h 6533995"/>
              <a:gd name="connsiteX468" fmla="*/ 1447325 w 11830043"/>
              <a:gd name="connsiteY468" fmla="*/ 6282893 h 6533995"/>
              <a:gd name="connsiteX469" fmla="*/ 1457109 w 11830043"/>
              <a:gd name="connsiteY469" fmla="*/ 6273169 h 6533995"/>
              <a:gd name="connsiteX470" fmla="*/ 1215888 w 11830043"/>
              <a:gd name="connsiteY470" fmla="*/ 6273169 h 6533995"/>
              <a:gd name="connsiteX471" fmla="*/ 1225671 w 11830043"/>
              <a:gd name="connsiteY471" fmla="*/ 6282893 h 6533995"/>
              <a:gd name="connsiteX472" fmla="*/ 1215888 w 11830043"/>
              <a:gd name="connsiteY472" fmla="*/ 6292680 h 6533995"/>
              <a:gd name="connsiteX473" fmla="*/ 1206168 w 11830043"/>
              <a:gd name="connsiteY473" fmla="*/ 6282893 h 6533995"/>
              <a:gd name="connsiteX474" fmla="*/ 1215888 w 11830043"/>
              <a:gd name="connsiteY474" fmla="*/ 6273169 h 6533995"/>
              <a:gd name="connsiteX475" fmla="*/ 974668 w 11830043"/>
              <a:gd name="connsiteY475" fmla="*/ 6273169 h 6533995"/>
              <a:gd name="connsiteX476" fmla="*/ 984451 w 11830043"/>
              <a:gd name="connsiteY476" fmla="*/ 6282893 h 6533995"/>
              <a:gd name="connsiteX477" fmla="*/ 974668 w 11830043"/>
              <a:gd name="connsiteY477" fmla="*/ 6292680 h 6533995"/>
              <a:gd name="connsiteX478" fmla="*/ 964948 w 11830043"/>
              <a:gd name="connsiteY478" fmla="*/ 6282893 h 6533995"/>
              <a:gd name="connsiteX479" fmla="*/ 974668 w 11830043"/>
              <a:gd name="connsiteY479" fmla="*/ 6273169 h 6533995"/>
              <a:gd name="connsiteX480" fmla="*/ 733448 w 11830043"/>
              <a:gd name="connsiteY480" fmla="*/ 6273169 h 6533995"/>
              <a:gd name="connsiteX481" fmla="*/ 743167 w 11830043"/>
              <a:gd name="connsiteY481" fmla="*/ 6282893 h 6533995"/>
              <a:gd name="connsiteX482" fmla="*/ 733448 w 11830043"/>
              <a:gd name="connsiteY482" fmla="*/ 6292680 h 6533995"/>
              <a:gd name="connsiteX483" fmla="*/ 723664 w 11830043"/>
              <a:gd name="connsiteY483" fmla="*/ 6282893 h 6533995"/>
              <a:gd name="connsiteX484" fmla="*/ 733448 w 11830043"/>
              <a:gd name="connsiteY484" fmla="*/ 6273169 h 6533995"/>
              <a:gd name="connsiteX485" fmla="*/ 492227 w 11830043"/>
              <a:gd name="connsiteY485" fmla="*/ 6273169 h 6533995"/>
              <a:gd name="connsiteX486" fmla="*/ 501947 w 11830043"/>
              <a:gd name="connsiteY486" fmla="*/ 6282893 h 6533995"/>
              <a:gd name="connsiteX487" fmla="*/ 492227 w 11830043"/>
              <a:gd name="connsiteY487" fmla="*/ 6292680 h 6533995"/>
              <a:gd name="connsiteX488" fmla="*/ 482443 w 11830043"/>
              <a:gd name="connsiteY488" fmla="*/ 6282893 h 6533995"/>
              <a:gd name="connsiteX489" fmla="*/ 492227 w 11830043"/>
              <a:gd name="connsiteY489" fmla="*/ 6273169 h 6533995"/>
              <a:gd name="connsiteX490" fmla="*/ 251007 w 11830043"/>
              <a:gd name="connsiteY490" fmla="*/ 6273169 h 6533995"/>
              <a:gd name="connsiteX491" fmla="*/ 260791 w 11830043"/>
              <a:gd name="connsiteY491" fmla="*/ 6282893 h 6533995"/>
              <a:gd name="connsiteX492" fmla="*/ 251007 w 11830043"/>
              <a:gd name="connsiteY492" fmla="*/ 6292680 h 6533995"/>
              <a:gd name="connsiteX493" fmla="*/ 241288 w 11830043"/>
              <a:gd name="connsiteY493" fmla="*/ 6282893 h 6533995"/>
              <a:gd name="connsiteX494" fmla="*/ 251007 w 11830043"/>
              <a:gd name="connsiteY494" fmla="*/ 6273169 h 6533995"/>
              <a:gd name="connsiteX495" fmla="*/ 9724 w 11830043"/>
              <a:gd name="connsiteY495" fmla="*/ 6273169 h 6533995"/>
              <a:gd name="connsiteX496" fmla="*/ 19508 w 11830043"/>
              <a:gd name="connsiteY496" fmla="*/ 6282893 h 6533995"/>
              <a:gd name="connsiteX497" fmla="*/ 9724 w 11830043"/>
              <a:gd name="connsiteY497" fmla="*/ 6292680 h 6533995"/>
              <a:gd name="connsiteX498" fmla="*/ 4 w 11830043"/>
              <a:gd name="connsiteY498" fmla="*/ 6282893 h 6533995"/>
              <a:gd name="connsiteX499" fmla="*/ 9724 w 11830043"/>
              <a:gd name="connsiteY499" fmla="*/ 6273169 h 6533995"/>
              <a:gd name="connsiteX500" fmla="*/ 11820259 w 11830043"/>
              <a:gd name="connsiteY500" fmla="*/ 6031918 h 6533995"/>
              <a:gd name="connsiteX501" fmla="*/ 11830043 w 11830043"/>
              <a:gd name="connsiteY501" fmla="*/ 6041642 h 6533995"/>
              <a:gd name="connsiteX502" fmla="*/ 11820259 w 11830043"/>
              <a:gd name="connsiteY502" fmla="*/ 6051429 h 6533995"/>
              <a:gd name="connsiteX503" fmla="*/ 11810539 w 11830043"/>
              <a:gd name="connsiteY503" fmla="*/ 6041642 h 6533995"/>
              <a:gd name="connsiteX504" fmla="*/ 11820259 w 11830043"/>
              <a:gd name="connsiteY504" fmla="*/ 6031918 h 6533995"/>
              <a:gd name="connsiteX505" fmla="*/ 11579030 w 11830043"/>
              <a:gd name="connsiteY505" fmla="*/ 6031918 h 6533995"/>
              <a:gd name="connsiteX506" fmla="*/ 11588815 w 11830043"/>
              <a:gd name="connsiteY506" fmla="*/ 6041642 h 6533995"/>
              <a:gd name="connsiteX507" fmla="*/ 11579030 w 11830043"/>
              <a:gd name="connsiteY507" fmla="*/ 6051429 h 6533995"/>
              <a:gd name="connsiteX508" fmla="*/ 11569310 w 11830043"/>
              <a:gd name="connsiteY508" fmla="*/ 6041642 h 6533995"/>
              <a:gd name="connsiteX509" fmla="*/ 11579030 w 11830043"/>
              <a:gd name="connsiteY509" fmla="*/ 6031918 h 6533995"/>
              <a:gd name="connsiteX510" fmla="*/ 11337802 w 11830043"/>
              <a:gd name="connsiteY510" fmla="*/ 6031918 h 6533995"/>
              <a:gd name="connsiteX511" fmla="*/ 11347587 w 11830043"/>
              <a:gd name="connsiteY511" fmla="*/ 6041642 h 6533995"/>
              <a:gd name="connsiteX512" fmla="*/ 11337802 w 11830043"/>
              <a:gd name="connsiteY512" fmla="*/ 6051429 h 6533995"/>
              <a:gd name="connsiteX513" fmla="*/ 11328082 w 11830043"/>
              <a:gd name="connsiteY513" fmla="*/ 6041642 h 6533995"/>
              <a:gd name="connsiteX514" fmla="*/ 11337802 w 11830043"/>
              <a:gd name="connsiteY514" fmla="*/ 6031918 h 6533995"/>
              <a:gd name="connsiteX515" fmla="*/ 11096574 w 11830043"/>
              <a:gd name="connsiteY515" fmla="*/ 6031918 h 6533995"/>
              <a:gd name="connsiteX516" fmla="*/ 11106294 w 11830043"/>
              <a:gd name="connsiteY516" fmla="*/ 6041642 h 6533995"/>
              <a:gd name="connsiteX517" fmla="*/ 11096574 w 11830043"/>
              <a:gd name="connsiteY517" fmla="*/ 6051429 h 6533995"/>
              <a:gd name="connsiteX518" fmla="*/ 11086790 w 11830043"/>
              <a:gd name="connsiteY518" fmla="*/ 6041642 h 6533995"/>
              <a:gd name="connsiteX519" fmla="*/ 11096574 w 11830043"/>
              <a:gd name="connsiteY519" fmla="*/ 6031918 h 6533995"/>
              <a:gd name="connsiteX520" fmla="*/ 10855345 w 11830043"/>
              <a:gd name="connsiteY520" fmla="*/ 6031918 h 6533995"/>
              <a:gd name="connsiteX521" fmla="*/ 10865065 w 11830043"/>
              <a:gd name="connsiteY521" fmla="*/ 6041642 h 6533995"/>
              <a:gd name="connsiteX522" fmla="*/ 10855345 w 11830043"/>
              <a:gd name="connsiteY522" fmla="*/ 6051429 h 6533995"/>
              <a:gd name="connsiteX523" fmla="*/ 10845625 w 11830043"/>
              <a:gd name="connsiteY523" fmla="*/ 6041642 h 6533995"/>
              <a:gd name="connsiteX524" fmla="*/ 10855345 w 11830043"/>
              <a:gd name="connsiteY524" fmla="*/ 6031918 h 6533995"/>
              <a:gd name="connsiteX525" fmla="*/ 10614116 w 11830043"/>
              <a:gd name="connsiteY525" fmla="*/ 6031918 h 6533995"/>
              <a:gd name="connsiteX526" fmla="*/ 10623901 w 11830043"/>
              <a:gd name="connsiteY526" fmla="*/ 6041642 h 6533995"/>
              <a:gd name="connsiteX527" fmla="*/ 10614116 w 11830043"/>
              <a:gd name="connsiteY527" fmla="*/ 6051429 h 6533995"/>
              <a:gd name="connsiteX528" fmla="*/ 10604396 w 11830043"/>
              <a:gd name="connsiteY528" fmla="*/ 6041642 h 6533995"/>
              <a:gd name="connsiteX529" fmla="*/ 10614116 w 11830043"/>
              <a:gd name="connsiteY529" fmla="*/ 6031918 h 6533995"/>
              <a:gd name="connsiteX530" fmla="*/ 10372888 w 11830043"/>
              <a:gd name="connsiteY530" fmla="*/ 6031918 h 6533995"/>
              <a:gd name="connsiteX531" fmla="*/ 10382673 w 11830043"/>
              <a:gd name="connsiteY531" fmla="*/ 6041642 h 6533995"/>
              <a:gd name="connsiteX532" fmla="*/ 10372888 w 11830043"/>
              <a:gd name="connsiteY532" fmla="*/ 6051429 h 6533995"/>
              <a:gd name="connsiteX533" fmla="*/ 10363168 w 11830043"/>
              <a:gd name="connsiteY533" fmla="*/ 6041642 h 6533995"/>
              <a:gd name="connsiteX534" fmla="*/ 10372888 w 11830043"/>
              <a:gd name="connsiteY534" fmla="*/ 6031918 h 6533995"/>
              <a:gd name="connsiteX535" fmla="*/ 10131660 w 11830043"/>
              <a:gd name="connsiteY535" fmla="*/ 6031918 h 6533995"/>
              <a:gd name="connsiteX536" fmla="*/ 10141444 w 11830043"/>
              <a:gd name="connsiteY536" fmla="*/ 6041642 h 6533995"/>
              <a:gd name="connsiteX537" fmla="*/ 10131660 w 11830043"/>
              <a:gd name="connsiteY537" fmla="*/ 6051429 h 6533995"/>
              <a:gd name="connsiteX538" fmla="*/ 10121940 w 11830043"/>
              <a:gd name="connsiteY538" fmla="*/ 6041642 h 6533995"/>
              <a:gd name="connsiteX539" fmla="*/ 10131660 w 11830043"/>
              <a:gd name="connsiteY539" fmla="*/ 6031918 h 6533995"/>
              <a:gd name="connsiteX540" fmla="*/ 9890432 w 11830043"/>
              <a:gd name="connsiteY540" fmla="*/ 6031918 h 6533995"/>
              <a:gd name="connsiteX541" fmla="*/ 9900152 w 11830043"/>
              <a:gd name="connsiteY541" fmla="*/ 6041642 h 6533995"/>
              <a:gd name="connsiteX542" fmla="*/ 9890432 w 11830043"/>
              <a:gd name="connsiteY542" fmla="*/ 6051429 h 6533995"/>
              <a:gd name="connsiteX543" fmla="*/ 9880648 w 11830043"/>
              <a:gd name="connsiteY543" fmla="*/ 6041642 h 6533995"/>
              <a:gd name="connsiteX544" fmla="*/ 9890432 w 11830043"/>
              <a:gd name="connsiteY544" fmla="*/ 6031918 h 6533995"/>
              <a:gd name="connsiteX545" fmla="*/ 9649203 w 11830043"/>
              <a:gd name="connsiteY545" fmla="*/ 6031918 h 6533995"/>
              <a:gd name="connsiteX546" fmla="*/ 9658923 w 11830043"/>
              <a:gd name="connsiteY546" fmla="*/ 6041642 h 6533995"/>
              <a:gd name="connsiteX547" fmla="*/ 9649203 w 11830043"/>
              <a:gd name="connsiteY547" fmla="*/ 6051429 h 6533995"/>
              <a:gd name="connsiteX548" fmla="*/ 9639483 w 11830043"/>
              <a:gd name="connsiteY548" fmla="*/ 6041642 h 6533995"/>
              <a:gd name="connsiteX549" fmla="*/ 9649203 w 11830043"/>
              <a:gd name="connsiteY549" fmla="*/ 6031918 h 6533995"/>
              <a:gd name="connsiteX550" fmla="*/ 9417695 w 11830043"/>
              <a:gd name="connsiteY550" fmla="*/ 6031918 h 6533995"/>
              <a:gd name="connsiteX551" fmla="*/ 9427416 w 11830043"/>
              <a:gd name="connsiteY551" fmla="*/ 6041642 h 6533995"/>
              <a:gd name="connsiteX552" fmla="*/ 9417695 w 11830043"/>
              <a:gd name="connsiteY552" fmla="*/ 6051429 h 6533995"/>
              <a:gd name="connsiteX553" fmla="*/ 9407911 w 11830043"/>
              <a:gd name="connsiteY553" fmla="*/ 6041642 h 6533995"/>
              <a:gd name="connsiteX554" fmla="*/ 9417695 w 11830043"/>
              <a:gd name="connsiteY554" fmla="*/ 6031918 h 6533995"/>
              <a:gd name="connsiteX555" fmla="*/ 9176467 w 11830043"/>
              <a:gd name="connsiteY555" fmla="*/ 6031918 h 6533995"/>
              <a:gd name="connsiteX556" fmla="*/ 9186187 w 11830043"/>
              <a:gd name="connsiteY556" fmla="*/ 6041642 h 6533995"/>
              <a:gd name="connsiteX557" fmla="*/ 9176467 w 11830043"/>
              <a:gd name="connsiteY557" fmla="*/ 6051429 h 6533995"/>
              <a:gd name="connsiteX558" fmla="*/ 9166683 w 11830043"/>
              <a:gd name="connsiteY558" fmla="*/ 6041642 h 6533995"/>
              <a:gd name="connsiteX559" fmla="*/ 9176467 w 11830043"/>
              <a:gd name="connsiteY559" fmla="*/ 6031918 h 6533995"/>
              <a:gd name="connsiteX560" fmla="*/ 8935237 w 11830043"/>
              <a:gd name="connsiteY560" fmla="*/ 6031918 h 6533995"/>
              <a:gd name="connsiteX561" fmla="*/ 8944958 w 11830043"/>
              <a:gd name="connsiteY561" fmla="*/ 6041642 h 6533995"/>
              <a:gd name="connsiteX562" fmla="*/ 8935237 w 11830043"/>
              <a:gd name="connsiteY562" fmla="*/ 6051429 h 6533995"/>
              <a:gd name="connsiteX563" fmla="*/ 8925454 w 11830043"/>
              <a:gd name="connsiteY563" fmla="*/ 6041642 h 6533995"/>
              <a:gd name="connsiteX564" fmla="*/ 8935237 w 11830043"/>
              <a:gd name="connsiteY564" fmla="*/ 6031918 h 6533995"/>
              <a:gd name="connsiteX565" fmla="*/ 8694009 w 11830043"/>
              <a:gd name="connsiteY565" fmla="*/ 6031918 h 6533995"/>
              <a:gd name="connsiteX566" fmla="*/ 8703730 w 11830043"/>
              <a:gd name="connsiteY566" fmla="*/ 6041642 h 6533995"/>
              <a:gd name="connsiteX567" fmla="*/ 8694009 w 11830043"/>
              <a:gd name="connsiteY567" fmla="*/ 6051429 h 6533995"/>
              <a:gd name="connsiteX568" fmla="*/ 8684289 w 11830043"/>
              <a:gd name="connsiteY568" fmla="*/ 6041642 h 6533995"/>
              <a:gd name="connsiteX569" fmla="*/ 8694009 w 11830043"/>
              <a:gd name="connsiteY569" fmla="*/ 6031918 h 6533995"/>
              <a:gd name="connsiteX570" fmla="*/ 8452781 w 11830043"/>
              <a:gd name="connsiteY570" fmla="*/ 6031918 h 6533995"/>
              <a:gd name="connsiteX571" fmla="*/ 8462566 w 11830043"/>
              <a:gd name="connsiteY571" fmla="*/ 6041642 h 6533995"/>
              <a:gd name="connsiteX572" fmla="*/ 8452781 w 11830043"/>
              <a:gd name="connsiteY572" fmla="*/ 6051429 h 6533995"/>
              <a:gd name="connsiteX573" fmla="*/ 8443061 w 11830043"/>
              <a:gd name="connsiteY573" fmla="*/ 6041642 h 6533995"/>
              <a:gd name="connsiteX574" fmla="*/ 8452781 w 11830043"/>
              <a:gd name="connsiteY574" fmla="*/ 6031918 h 6533995"/>
              <a:gd name="connsiteX575" fmla="*/ 8211553 w 11830043"/>
              <a:gd name="connsiteY575" fmla="*/ 6031918 h 6533995"/>
              <a:gd name="connsiteX576" fmla="*/ 8221273 w 11830043"/>
              <a:gd name="connsiteY576" fmla="*/ 6041642 h 6533995"/>
              <a:gd name="connsiteX577" fmla="*/ 8211553 w 11830043"/>
              <a:gd name="connsiteY577" fmla="*/ 6051429 h 6533995"/>
              <a:gd name="connsiteX578" fmla="*/ 8201769 w 11830043"/>
              <a:gd name="connsiteY578" fmla="*/ 6041642 h 6533995"/>
              <a:gd name="connsiteX579" fmla="*/ 8211553 w 11830043"/>
              <a:gd name="connsiteY579" fmla="*/ 6031918 h 6533995"/>
              <a:gd name="connsiteX580" fmla="*/ 7970260 w 11830043"/>
              <a:gd name="connsiteY580" fmla="*/ 6031918 h 6533995"/>
              <a:gd name="connsiteX581" fmla="*/ 7980044 w 11830043"/>
              <a:gd name="connsiteY581" fmla="*/ 6041642 h 6533995"/>
              <a:gd name="connsiteX582" fmla="*/ 7970260 w 11830043"/>
              <a:gd name="connsiteY582" fmla="*/ 6051429 h 6533995"/>
              <a:gd name="connsiteX583" fmla="*/ 7960477 w 11830043"/>
              <a:gd name="connsiteY583" fmla="*/ 6041642 h 6533995"/>
              <a:gd name="connsiteX584" fmla="*/ 7970260 w 11830043"/>
              <a:gd name="connsiteY584" fmla="*/ 6031918 h 6533995"/>
              <a:gd name="connsiteX585" fmla="*/ 7729032 w 11830043"/>
              <a:gd name="connsiteY585" fmla="*/ 6031918 h 6533995"/>
              <a:gd name="connsiteX586" fmla="*/ 7738753 w 11830043"/>
              <a:gd name="connsiteY586" fmla="*/ 6041642 h 6533995"/>
              <a:gd name="connsiteX587" fmla="*/ 7729032 w 11830043"/>
              <a:gd name="connsiteY587" fmla="*/ 6051429 h 6533995"/>
              <a:gd name="connsiteX588" fmla="*/ 7719249 w 11830043"/>
              <a:gd name="connsiteY588" fmla="*/ 6041642 h 6533995"/>
              <a:gd name="connsiteX589" fmla="*/ 7729032 w 11830043"/>
              <a:gd name="connsiteY589" fmla="*/ 6031918 h 6533995"/>
              <a:gd name="connsiteX590" fmla="*/ 7487803 w 11830043"/>
              <a:gd name="connsiteY590" fmla="*/ 6031918 h 6533995"/>
              <a:gd name="connsiteX591" fmla="*/ 7497524 w 11830043"/>
              <a:gd name="connsiteY591" fmla="*/ 6041642 h 6533995"/>
              <a:gd name="connsiteX592" fmla="*/ 7487803 w 11830043"/>
              <a:gd name="connsiteY592" fmla="*/ 6051429 h 6533995"/>
              <a:gd name="connsiteX593" fmla="*/ 7478019 w 11830043"/>
              <a:gd name="connsiteY593" fmla="*/ 6041642 h 6533995"/>
              <a:gd name="connsiteX594" fmla="*/ 7487803 w 11830043"/>
              <a:gd name="connsiteY594" fmla="*/ 6031918 h 6533995"/>
              <a:gd name="connsiteX595" fmla="*/ 7246575 w 11830043"/>
              <a:gd name="connsiteY595" fmla="*/ 6031918 h 6533995"/>
              <a:gd name="connsiteX596" fmla="*/ 7256359 w 11830043"/>
              <a:gd name="connsiteY596" fmla="*/ 6041642 h 6533995"/>
              <a:gd name="connsiteX597" fmla="*/ 7246575 w 11830043"/>
              <a:gd name="connsiteY597" fmla="*/ 6051429 h 6533995"/>
              <a:gd name="connsiteX598" fmla="*/ 7236855 w 11830043"/>
              <a:gd name="connsiteY598" fmla="*/ 6041642 h 6533995"/>
              <a:gd name="connsiteX599" fmla="*/ 7246575 w 11830043"/>
              <a:gd name="connsiteY599" fmla="*/ 6031918 h 6533995"/>
              <a:gd name="connsiteX600" fmla="*/ 7005346 w 11830043"/>
              <a:gd name="connsiteY600" fmla="*/ 6031918 h 6533995"/>
              <a:gd name="connsiteX601" fmla="*/ 7015130 w 11830043"/>
              <a:gd name="connsiteY601" fmla="*/ 6041642 h 6533995"/>
              <a:gd name="connsiteX602" fmla="*/ 7005346 w 11830043"/>
              <a:gd name="connsiteY602" fmla="*/ 6051429 h 6533995"/>
              <a:gd name="connsiteX603" fmla="*/ 6995626 w 11830043"/>
              <a:gd name="connsiteY603" fmla="*/ 6041642 h 6533995"/>
              <a:gd name="connsiteX604" fmla="*/ 7005346 w 11830043"/>
              <a:gd name="connsiteY604" fmla="*/ 6031918 h 6533995"/>
              <a:gd name="connsiteX605" fmla="*/ 6764118 w 11830043"/>
              <a:gd name="connsiteY605" fmla="*/ 6031918 h 6533995"/>
              <a:gd name="connsiteX606" fmla="*/ 6773902 w 11830043"/>
              <a:gd name="connsiteY606" fmla="*/ 6041642 h 6533995"/>
              <a:gd name="connsiteX607" fmla="*/ 6764118 w 11830043"/>
              <a:gd name="connsiteY607" fmla="*/ 6051429 h 6533995"/>
              <a:gd name="connsiteX608" fmla="*/ 6754335 w 11830043"/>
              <a:gd name="connsiteY608" fmla="*/ 6041642 h 6533995"/>
              <a:gd name="connsiteX609" fmla="*/ 6764118 w 11830043"/>
              <a:gd name="connsiteY609" fmla="*/ 6031918 h 6533995"/>
              <a:gd name="connsiteX610" fmla="*/ 6522889 w 11830043"/>
              <a:gd name="connsiteY610" fmla="*/ 6031918 h 6533995"/>
              <a:gd name="connsiteX611" fmla="*/ 6532610 w 11830043"/>
              <a:gd name="connsiteY611" fmla="*/ 6041642 h 6533995"/>
              <a:gd name="connsiteX612" fmla="*/ 6522889 w 11830043"/>
              <a:gd name="connsiteY612" fmla="*/ 6051429 h 6533995"/>
              <a:gd name="connsiteX613" fmla="*/ 6513105 w 11830043"/>
              <a:gd name="connsiteY613" fmla="*/ 6041642 h 6533995"/>
              <a:gd name="connsiteX614" fmla="*/ 6522889 w 11830043"/>
              <a:gd name="connsiteY614" fmla="*/ 6031918 h 6533995"/>
              <a:gd name="connsiteX615" fmla="*/ 6281661 w 11830043"/>
              <a:gd name="connsiteY615" fmla="*/ 6031918 h 6533995"/>
              <a:gd name="connsiteX616" fmla="*/ 6291381 w 11830043"/>
              <a:gd name="connsiteY616" fmla="*/ 6041642 h 6533995"/>
              <a:gd name="connsiteX617" fmla="*/ 6281661 w 11830043"/>
              <a:gd name="connsiteY617" fmla="*/ 6051429 h 6533995"/>
              <a:gd name="connsiteX618" fmla="*/ 6271877 w 11830043"/>
              <a:gd name="connsiteY618" fmla="*/ 6041642 h 6533995"/>
              <a:gd name="connsiteX619" fmla="*/ 6281661 w 11830043"/>
              <a:gd name="connsiteY619" fmla="*/ 6031918 h 6533995"/>
              <a:gd name="connsiteX620" fmla="*/ 6040432 w 11830043"/>
              <a:gd name="connsiteY620" fmla="*/ 6031918 h 6533995"/>
              <a:gd name="connsiteX621" fmla="*/ 6050216 w 11830043"/>
              <a:gd name="connsiteY621" fmla="*/ 6041642 h 6533995"/>
              <a:gd name="connsiteX622" fmla="*/ 6040432 w 11830043"/>
              <a:gd name="connsiteY622" fmla="*/ 6051429 h 6533995"/>
              <a:gd name="connsiteX623" fmla="*/ 6030712 w 11830043"/>
              <a:gd name="connsiteY623" fmla="*/ 6041642 h 6533995"/>
              <a:gd name="connsiteX624" fmla="*/ 6040432 w 11830043"/>
              <a:gd name="connsiteY624" fmla="*/ 6031918 h 6533995"/>
              <a:gd name="connsiteX625" fmla="*/ 5799205 w 11830043"/>
              <a:gd name="connsiteY625" fmla="*/ 6031918 h 6533995"/>
              <a:gd name="connsiteX626" fmla="*/ 5808989 w 11830043"/>
              <a:gd name="connsiteY626" fmla="*/ 6041642 h 6533995"/>
              <a:gd name="connsiteX627" fmla="*/ 5799205 w 11830043"/>
              <a:gd name="connsiteY627" fmla="*/ 6051429 h 6533995"/>
              <a:gd name="connsiteX628" fmla="*/ 5789486 w 11830043"/>
              <a:gd name="connsiteY628" fmla="*/ 6041642 h 6533995"/>
              <a:gd name="connsiteX629" fmla="*/ 5799205 w 11830043"/>
              <a:gd name="connsiteY629" fmla="*/ 6031918 h 6533995"/>
              <a:gd name="connsiteX630" fmla="*/ 5557992 w 11830043"/>
              <a:gd name="connsiteY630" fmla="*/ 6031918 h 6533995"/>
              <a:gd name="connsiteX631" fmla="*/ 5567774 w 11830043"/>
              <a:gd name="connsiteY631" fmla="*/ 6041642 h 6533995"/>
              <a:gd name="connsiteX632" fmla="*/ 5557992 w 11830043"/>
              <a:gd name="connsiteY632" fmla="*/ 6051429 h 6533995"/>
              <a:gd name="connsiteX633" fmla="*/ 5548208 w 11830043"/>
              <a:gd name="connsiteY633" fmla="*/ 6041642 h 6533995"/>
              <a:gd name="connsiteX634" fmla="*/ 5557992 w 11830043"/>
              <a:gd name="connsiteY634" fmla="*/ 6031918 h 6533995"/>
              <a:gd name="connsiteX635" fmla="*/ 5316710 w 11830043"/>
              <a:gd name="connsiteY635" fmla="*/ 6031918 h 6533995"/>
              <a:gd name="connsiteX636" fmla="*/ 5326432 w 11830043"/>
              <a:gd name="connsiteY636" fmla="*/ 6041642 h 6533995"/>
              <a:gd name="connsiteX637" fmla="*/ 5316710 w 11830043"/>
              <a:gd name="connsiteY637" fmla="*/ 6051429 h 6533995"/>
              <a:gd name="connsiteX638" fmla="*/ 5306926 w 11830043"/>
              <a:gd name="connsiteY638" fmla="*/ 6041642 h 6533995"/>
              <a:gd name="connsiteX639" fmla="*/ 5316710 w 11830043"/>
              <a:gd name="connsiteY639" fmla="*/ 6031918 h 6533995"/>
              <a:gd name="connsiteX640" fmla="*/ 5075486 w 11830043"/>
              <a:gd name="connsiteY640" fmla="*/ 6031918 h 6533995"/>
              <a:gd name="connsiteX641" fmla="*/ 5085202 w 11830043"/>
              <a:gd name="connsiteY641" fmla="*/ 6041642 h 6533995"/>
              <a:gd name="connsiteX642" fmla="*/ 5075486 w 11830043"/>
              <a:gd name="connsiteY642" fmla="*/ 6051429 h 6533995"/>
              <a:gd name="connsiteX643" fmla="*/ 5065705 w 11830043"/>
              <a:gd name="connsiteY643" fmla="*/ 6041642 h 6533995"/>
              <a:gd name="connsiteX644" fmla="*/ 5075486 w 11830043"/>
              <a:gd name="connsiteY644" fmla="*/ 6031918 h 6533995"/>
              <a:gd name="connsiteX645" fmla="*/ 4834252 w 11830043"/>
              <a:gd name="connsiteY645" fmla="*/ 6031918 h 6533995"/>
              <a:gd name="connsiteX646" fmla="*/ 4844040 w 11830043"/>
              <a:gd name="connsiteY646" fmla="*/ 6041642 h 6533995"/>
              <a:gd name="connsiteX647" fmla="*/ 4834252 w 11830043"/>
              <a:gd name="connsiteY647" fmla="*/ 6051429 h 6533995"/>
              <a:gd name="connsiteX648" fmla="*/ 4824534 w 11830043"/>
              <a:gd name="connsiteY648" fmla="*/ 6041642 h 6533995"/>
              <a:gd name="connsiteX649" fmla="*/ 4834252 w 11830043"/>
              <a:gd name="connsiteY649" fmla="*/ 6031918 h 6533995"/>
              <a:gd name="connsiteX650" fmla="*/ 4593019 w 11830043"/>
              <a:gd name="connsiteY650" fmla="*/ 6031918 h 6533995"/>
              <a:gd name="connsiteX651" fmla="*/ 4602795 w 11830043"/>
              <a:gd name="connsiteY651" fmla="*/ 6041642 h 6533995"/>
              <a:gd name="connsiteX652" fmla="*/ 4593019 w 11830043"/>
              <a:gd name="connsiteY652" fmla="*/ 6051429 h 6533995"/>
              <a:gd name="connsiteX653" fmla="*/ 4583304 w 11830043"/>
              <a:gd name="connsiteY653" fmla="*/ 6041642 h 6533995"/>
              <a:gd name="connsiteX654" fmla="*/ 4593019 w 11830043"/>
              <a:gd name="connsiteY654" fmla="*/ 6031918 h 6533995"/>
              <a:gd name="connsiteX655" fmla="*/ 4351806 w 11830043"/>
              <a:gd name="connsiteY655" fmla="*/ 6031918 h 6533995"/>
              <a:gd name="connsiteX656" fmla="*/ 4361580 w 11830043"/>
              <a:gd name="connsiteY656" fmla="*/ 6041642 h 6533995"/>
              <a:gd name="connsiteX657" fmla="*/ 4351806 w 11830043"/>
              <a:gd name="connsiteY657" fmla="*/ 6051429 h 6533995"/>
              <a:gd name="connsiteX658" fmla="*/ 4342006 w 11830043"/>
              <a:gd name="connsiteY658" fmla="*/ 6041642 h 6533995"/>
              <a:gd name="connsiteX659" fmla="*/ 4351806 w 11830043"/>
              <a:gd name="connsiteY659" fmla="*/ 6031918 h 6533995"/>
              <a:gd name="connsiteX660" fmla="*/ 4110583 w 11830043"/>
              <a:gd name="connsiteY660" fmla="*/ 6031918 h 6533995"/>
              <a:gd name="connsiteX661" fmla="*/ 4120362 w 11830043"/>
              <a:gd name="connsiteY661" fmla="*/ 6041642 h 6533995"/>
              <a:gd name="connsiteX662" fmla="*/ 4110583 w 11830043"/>
              <a:gd name="connsiteY662" fmla="*/ 6051429 h 6533995"/>
              <a:gd name="connsiteX663" fmla="*/ 4100801 w 11830043"/>
              <a:gd name="connsiteY663" fmla="*/ 6041642 h 6533995"/>
              <a:gd name="connsiteX664" fmla="*/ 4110583 w 11830043"/>
              <a:gd name="connsiteY664" fmla="*/ 6031918 h 6533995"/>
              <a:gd name="connsiteX665" fmla="*/ 3869432 w 11830043"/>
              <a:gd name="connsiteY665" fmla="*/ 6031918 h 6533995"/>
              <a:gd name="connsiteX666" fmla="*/ 3879151 w 11830043"/>
              <a:gd name="connsiteY666" fmla="*/ 6041642 h 6533995"/>
              <a:gd name="connsiteX667" fmla="*/ 3869432 w 11830043"/>
              <a:gd name="connsiteY667" fmla="*/ 6051429 h 6533995"/>
              <a:gd name="connsiteX668" fmla="*/ 3859649 w 11830043"/>
              <a:gd name="connsiteY668" fmla="*/ 6041642 h 6533995"/>
              <a:gd name="connsiteX669" fmla="*/ 3869432 w 11830043"/>
              <a:gd name="connsiteY669" fmla="*/ 6031918 h 6533995"/>
              <a:gd name="connsiteX670" fmla="*/ 3628215 w 11830043"/>
              <a:gd name="connsiteY670" fmla="*/ 6031918 h 6533995"/>
              <a:gd name="connsiteX671" fmla="*/ 3637936 w 11830043"/>
              <a:gd name="connsiteY671" fmla="*/ 6041642 h 6533995"/>
              <a:gd name="connsiteX672" fmla="*/ 3628215 w 11830043"/>
              <a:gd name="connsiteY672" fmla="*/ 6051429 h 6533995"/>
              <a:gd name="connsiteX673" fmla="*/ 3618433 w 11830043"/>
              <a:gd name="connsiteY673" fmla="*/ 6041642 h 6533995"/>
              <a:gd name="connsiteX674" fmla="*/ 3628215 w 11830043"/>
              <a:gd name="connsiteY674" fmla="*/ 6031918 h 6533995"/>
              <a:gd name="connsiteX675" fmla="*/ 3386960 w 11830043"/>
              <a:gd name="connsiteY675" fmla="*/ 6031918 h 6533995"/>
              <a:gd name="connsiteX676" fmla="*/ 3396745 w 11830043"/>
              <a:gd name="connsiteY676" fmla="*/ 6041642 h 6533995"/>
              <a:gd name="connsiteX677" fmla="*/ 3386960 w 11830043"/>
              <a:gd name="connsiteY677" fmla="*/ 6051429 h 6533995"/>
              <a:gd name="connsiteX678" fmla="*/ 3377238 w 11830043"/>
              <a:gd name="connsiteY678" fmla="*/ 6041642 h 6533995"/>
              <a:gd name="connsiteX679" fmla="*/ 3386960 w 11830043"/>
              <a:gd name="connsiteY679" fmla="*/ 6031918 h 6533995"/>
              <a:gd name="connsiteX680" fmla="*/ 3145752 w 11830043"/>
              <a:gd name="connsiteY680" fmla="*/ 6031918 h 6533995"/>
              <a:gd name="connsiteX681" fmla="*/ 3155534 w 11830043"/>
              <a:gd name="connsiteY681" fmla="*/ 6041642 h 6533995"/>
              <a:gd name="connsiteX682" fmla="*/ 3145752 w 11830043"/>
              <a:gd name="connsiteY682" fmla="*/ 6051429 h 6533995"/>
              <a:gd name="connsiteX683" fmla="*/ 3136034 w 11830043"/>
              <a:gd name="connsiteY683" fmla="*/ 6041642 h 6533995"/>
              <a:gd name="connsiteX684" fmla="*/ 3145752 w 11830043"/>
              <a:gd name="connsiteY684" fmla="*/ 6031918 h 6533995"/>
              <a:gd name="connsiteX685" fmla="*/ 2904575 w 11830043"/>
              <a:gd name="connsiteY685" fmla="*/ 6031918 h 6533995"/>
              <a:gd name="connsiteX686" fmla="*/ 2914358 w 11830043"/>
              <a:gd name="connsiteY686" fmla="*/ 6041642 h 6533995"/>
              <a:gd name="connsiteX687" fmla="*/ 2904575 w 11830043"/>
              <a:gd name="connsiteY687" fmla="*/ 6051429 h 6533995"/>
              <a:gd name="connsiteX688" fmla="*/ 2894793 w 11830043"/>
              <a:gd name="connsiteY688" fmla="*/ 6041642 h 6533995"/>
              <a:gd name="connsiteX689" fmla="*/ 2904575 w 11830043"/>
              <a:gd name="connsiteY689" fmla="*/ 6031918 h 6533995"/>
              <a:gd name="connsiteX690" fmla="*/ 2663275 w 11830043"/>
              <a:gd name="connsiteY690" fmla="*/ 6031918 h 6533995"/>
              <a:gd name="connsiteX691" fmla="*/ 2673000 w 11830043"/>
              <a:gd name="connsiteY691" fmla="*/ 6041642 h 6533995"/>
              <a:gd name="connsiteX692" fmla="*/ 2663275 w 11830043"/>
              <a:gd name="connsiteY692" fmla="*/ 6051429 h 6533995"/>
              <a:gd name="connsiteX693" fmla="*/ 2653494 w 11830043"/>
              <a:gd name="connsiteY693" fmla="*/ 6041642 h 6533995"/>
              <a:gd name="connsiteX694" fmla="*/ 2663275 w 11830043"/>
              <a:gd name="connsiteY694" fmla="*/ 6031918 h 6533995"/>
              <a:gd name="connsiteX695" fmla="*/ 2422040 w 11830043"/>
              <a:gd name="connsiteY695" fmla="*/ 6031918 h 6533995"/>
              <a:gd name="connsiteX696" fmla="*/ 2431755 w 11830043"/>
              <a:gd name="connsiteY696" fmla="*/ 6041642 h 6533995"/>
              <a:gd name="connsiteX697" fmla="*/ 2422040 w 11830043"/>
              <a:gd name="connsiteY697" fmla="*/ 6051429 h 6533995"/>
              <a:gd name="connsiteX698" fmla="*/ 2412260 w 11830043"/>
              <a:gd name="connsiteY698" fmla="*/ 6041642 h 6533995"/>
              <a:gd name="connsiteX699" fmla="*/ 2422040 w 11830043"/>
              <a:gd name="connsiteY699" fmla="*/ 6031918 h 6533995"/>
              <a:gd name="connsiteX700" fmla="*/ 2180796 w 11830043"/>
              <a:gd name="connsiteY700" fmla="*/ 6031918 h 6533995"/>
              <a:gd name="connsiteX701" fmla="*/ 2190581 w 11830043"/>
              <a:gd name="connsiteY701" fmla="*/ 6041642 h 6533995"/>
              <a:gd name="connsiteX702" fmla="*/ 2180796 w 11830043"/>
              <a:gd name="connsiteY702" fmla="*/ 6051429 h 6533995"/>
              <a:gd name="connsiteX703" fmla="*/ 2171087 w 11830043"/>
              <a:gd name="connsiteY703" fmla="*/ 6041642 h 6533995"/>
              <a:gd name="connsiteX704" fmla="*/ 2180796 w 11830043"/>
              <a:gd name="connsiteY704" fmla="*/ 6031918 h 6533995"/>
              <a:gd name="connsiteX705" fmla="*/ 1939584 w 11830043"/>
              <a:gd name="connsiteY705" fmla="*/ 6031918 h 6533995"/>
              <a:gd name="connsiteX706" fmla="*/ 1949367 w 11830043"/>
              <a:gd name="connsiteY706" fmla="*/ 6041642 h 6533995"/>
              <a:gd name="connsiteX707" fmla="*/ 1939584 w 11830043"/>
              <a:gd name="connsiteY707" fmla="*/ 6051429 h 6533995"/>
              <a:gd name="connsiteX708" fmla="*/ 1929862 w 11830043"/>
              <a:gd name="connsiteY708" fmla="*/ 6041642 h 6533995"/>
              <a:gd name="connsiteX709" fmla="*/ 1939584 w 11830043"/>
              <a:gd name="connsiteY709" fmla="*/ 6031918 h 6533995"/>
              <a:gd name="connsiteX710" fmla="*/ 1698333 w 11830043"/>
              <a:gd name="connsiteY710" fmla="*/ 6031918 h 6533995"/>
              <a:gd name="connsiteX711" fmla="*/ 1708119 w 11830043"/>
              <a:gd name="connsiteY711" fmla="*/ 6041642 h 6533995"/>
              <a:gd name="connsiteX712" fmla="*/ 1698333 w 11830043"/>
              <a:gd name="connsiteY712" fmla="*/ 6051429 h 6533995"/>
              <a:gd name="connsiteX713" fmla="*/ 1688548 w 11830043"/>
              <a:gd name="connsiteY713" fmla="*/ 6041642 h 6533995"/>
              <a:gd name="connsiteX714" fmla="*/ 1698333 w 11830043"/>
              <a:gd name="connsiteY714" fmla="*/ 6031918 h 6533995"/>
              <a:gd name="connsiteX715" fmla="*/ 1457109 w 11830043"/>
              <a:gd name="connsiteY715" fmla="*/ 6031918 h 6533995"/>
              <a:gd name="connsiteX716" fmla="*/ 1466829 w 11830043"/>
              <a:gd name="connsiteY716" fmla="*/ 6041642 h 6533995"/>
              <a:gd name="connsiteX717" fmla="*/ 1457109 w 11830043"/>
              <a:gd name="connsiteY717" fmla="*/ 6051429 h 6533995"/>
              <a:gd name="connsiteX718" fmla="*/ 1447325 w 11830043"/>
              <a:gd name="connsiteY718" fmla="*/ 6041642 h 6533995"/>
              <a:gd name="connsiteX719" fmla="*/ 1457109 w 11830043"/>
              <a:gd name="connsiteY719" fmla="*/ 6031918 h 6533995"/>
              <a:gd name="connsiteX720" fmla="*/ 1215887 w 11830043"/>
              <a:gd name="connsiteY720" fmla="*/ 6031918 h 6533995"/>
              <a:gd name="connsiteX721" fmla="*/ 1225671 w 11830043"/>
              <a:gd name="connsiteY721" fmla="*/ 6041642 h 6533995"/>
              <a:gd name="connsiteX722" fmla="*/ 1215887 w 11830043"/>
              <a:gd name="connsiteY722" fmla="*/ 6051429 h 6533995"/>
              <a:gd name="connsiteX723" fmla="*/ 1206168 w 11830043"/>
              <a:gd name="connsiteY723" fmla="*/ 6041642 h 6533995"/>
              <a:gd name="connsiteX724" fmla="*/ 1215887 w 11830043"/>
              <a:gd name="connsiteY724" fmla="*/ 6031918 h 6533995"/>
              <a:gd name="connsiteX725" fmla="*/ 974667 w 11830043"/>
              <a:gd name="connsiteY725" fmla="*/ 6031918 h 6533995"/>
              <a:gd name="connsiteX726" fmla="*/ 984451 w 11830043"/>
              <a:gd name="connsiteY726" fmla="*/ 6041642 h 6533995"/>
              <a:gd name="connsiteX727" fmla="*/ 974667 w 11830043"/>
              <a:gd name="connsiteY727" fmla="*/ 6051429 h 6533995"/>
              <a:gd name="connsiteX728" fmla="*/ 964947 w 11830043"/>
              <a:gd name="connsiteY728" fmla="*/ 6041642 h 6533995"/>
              <a:gd name="connsiteX729" fmla="*/ 974667 w 11830043"/>
              <a:gd name="connsiteY729" fmla="*/ 6031918 h 6533995"/>
              <a:gd name="connsiteX730" fmla="*/ 733447 w 11830043"/>
              <a:gd name="connsiteY730" fmla="*/ 6031918 h 6533995"/>
              <a:gd name="connsiteX731" fmla="*/ 743167 w 11830043"/>
              <a:gd name="connsiteY731" fmla="*/ 6041642 h 6533995"/>
              <a:gd name="connsiteX732" fmla="*/ 733447 w 11830043"/>
              <a:gd name="connsiteY732" fmla="*/ 6051429 h 6533995"/>
              <a:gd name="connsiteX733" fmla="*/ 723664 w 11830043"/>
              <a:gd name="connsiteY733" fmla="*/ 6041642 h 6533995"/>
              <a:gd name="connsiteX734" fmla="*/ 733447 w 11830043"/>
              <a:gd name="connsiteY734" fmla="*/ 6031918 h 6533995"/>
              <a:gd name="connsiteX735" fmla="*/ 492227 w 11830043"/>
              <a:gd name="connsiteY735" fmla="*/ 6031918 h 6533995"/>
              <a:gd name="connsiteX736" fmla="*/ 501947 w 11830043"/>
              <a:gd name="connsiteY736" fmla="*/ 6041642 h 6533995"/>
              <a:gd name="connsiteX737" fmla="*/ 492227 w 11830043"/>
              <a:gd name="connsiteY737" fmla="*/ 6051429 h 6533995"/>
              <a:gd name="connsiteX738" fmla="*/ 482443 w 11830043"/>
              <a:gd name="connsiteY738" fmla="*/ 6041642 h 6533995"/>
              <a:gd name="connsiteX739" fmla="*/ 492227 w 11830043"/>
              <a:gd name="connsiteY739" fmla="*/ 6031918 h 6533995"/>
              <a:gd name="connsiteX740" fmla="*/ 251007 w 11830043"/>
              <a:gd name="connsiteY740" fmla="*/ 6031918 h 6533995"/>
              <a:gd name="connsiteX741" fmla="*/ 260791 w 11830043"/>
              <a:gd name="connsiteY741" fmla="*/ 6041642 h 6533995"/>
              <a:gd name="connsiteX742" fmla="*/ 251007 w 11830043"/>
              <a:gd name="connsiteY742" fmla="*/ 6051429 h 6533995"/>
              <a:gd name="connsiteX743" fmla="*/ 241287 w 11830043"/>
              <a:gd name="connsiteY743" fmla="*/ 6041642 h 6533995"/>
              <a:gd name="connsiteX744" fmla="*/ 251007 w 11830043"/>
              <a:gd name="connsiteY744" fmla="*/ 6031918 h 6533995"/>
              <a:gd name="connsiteX745" fmla="*/ 9724 w 11830043"/>
              <a:gd name="connsiteY745" fmla="*/ 6031918 h 6533995"/>
              <a:gd name="connsiteX746" fmla="*/ 19508 w 11830043"/>
              <a:gd name="connsiteY746" fmla="*/ 6041642 h 6533995"/>
              <a:gd name="connsiteX747" fmla="*/ 9724 w 11830043"/>
              <a:gd name="connsiteY747" fmla="*/ 6051429 h 6533995"/>
              <a:gd name="connsiteX748" fmla="*/ 4 w 11830043"/>
              <a:gd name="connsiteY748" fmla="*/ 6041642 h 6533995"/>
              <a:gd name="connsiteX749" fmla="*/ 9724 w 11830043"/>
              <a:gd name="connsiteY749" fmla="*/ 6031918 h 6533995"/>
              <a:gd name="connsiteX750" fmla="*/ 11820259 w 11830043"/>
              <a:gd name="connsiteY750" fmla="*/ 5790603 h 6533995"/>
              <a:gd name="connsiteX751" fmla="*/ 11830043 w 11830043"/>
              <a:gd name="connsiteY751" fmla="*/ 5800390 h 6533995"/>
              <a:gd name="connsiteX752" fmla="*/ 11820259 w 11830043"/>
              <a:gd name="connsiteY752" fmla="*/ 5810114 h 6533995"/>
              <a:gd name="connsiteX753" fmla="*/ 11810539 w 11830043"/>
              <a:gd name="connsiteY753" fmla="*/ 5800390 h 6533995"/>
              <a:gd name="connsiteX754" fmla="*/ 11820259 w 11830043"/>
              <a:gd name="connsiteY754" fmla="*/ 5790603 h 6533995"/>
              <a:gd name="connsiteX755" fmla="*/ 11579030 w 11830043"/>
              <a:gd name="connsiteY755" fmla="*/ 5790603 h 6533995"/>
              <a:gd name="connsiteX756" fmla="*/ 11588815 w 11830043"/>
              <a:gd name="connsiteY756" fmla="*/ 5800390 h 6533995"/>
              <a:gd name="connsiteX757" fmla="*/ 11579030 w 11830043"/>
              <a:gd name="connsiteY757" fmla="*/ 5810114 h 6533995"/>
              <a:gd name="connsiteX758" fmla="*/ 11569310 w 11830043"/>
              <a:gd name="connsiteY758" fmla="*/ 5800390 h 6533995"/>
              <a:gd name="connsiteX759" fmla="*/ 11579030 w 11830043"/>
              <a:gd name="connsiteY759" fmla="*/ 5790603 h 6533995"/>
              <a:gd name="connsiteX760" fmla="*/ 11337802 w 11830043"/>
              <a:gd name="connsiteY760" fmla="*/ 5790603 h 6533995"/>
              <a:gd name="connsiteX761" fmla="*/ 11347587 w 11830043"/>
              <a:gd name="connsiteY761" fmla="*/ 5800390 h 6533995"/>
              <a:gd name="connsiteX762" fmla="*/ 11337802 w 11830043"/>
              <a:gd name="connsiteY762" fmla="*/ 5810114 h 6533995"/>
              <a:gd name="connsiteX763" fmla="*/ 11328082 w 11830043"/>
              <a:gd name="connsiteY763" fmla="*/ 5800390 h 6533995"/>
              <a:gd name="connsiteX764" fmla="*/ 11337802 w 11830043"/>
              <a:gd name="connsiteY764" fmla="*/ 5790603 h 6533995"/>
              <a:gd name="connsiteX765" fmla="*/ 11096574 w 11830043"/>
              <a:gd name="connsiteY765" fmla="*/ 5790603 h 6533995"/>
              <a:gd name="connsiteX766" fmla="*/ 11106294 w 11830043"/>
              <a:gd name="connsiteY766" fmla="*/ 5800390 h 6533995"/>
              <a:gd name="connsiteX767" fmla="*/ 11096574 w 11830043"/>
              <a:gd name="connsiteY767" fmla="*/ 5810114 h 6533995"/>
              <a:gd name="connsiteX768" fmla="*/ 11086790 w 11830043"/>
              <a:gd name="connsiteY768" fmla="*/ 5800390 h 6533995"/>
              <a:gd name="connsiteX769" fmla="*/ 11096574 w 11830043"/>
              <a:gd name="connsiteY769" fmla="*/ 5790603 h 6533995"/>
              <a:gd name="connsiteX770" fmla="*/ 10855345 w 11830043"/>
              <a:gd name="connsiteY770" fmla="*/ 5790603 h 6533995"/>
              <a:gd name="connsiteX771" fmla="*/ 10865065 w 11830043"/>
              <a:gd name="connsiteY771" fmla="*/ 5800390 h 6533995"/>
              <a:gd name="connsiteX772" fmla="*/ 10855345 w 11830043"/>
              <a:gd name="connsiteY772" fmla="*/ 5810114 h 6533995"/>
              <a:gd name="connsiteX773" fmla="*/ 10845625 w 11830043"/>
              <a:gd name="connsiteY773" fmla="*/ 5800390 h 6533995"/>
              <a:gd name="connsiteX774" fmla="*/ 10855345 w 11830043"/>
              <a:gd name="connsiteY774" fmla="*/ 5790603 h 6533995"/>
              <a:gd name="connsiteX775" fmla="*/ 10614116 w 11830043"/>
              <a:gd name="connsiteY775" fmla="*/ 5790603 h 6533995"/>
              <a:gd name="connsiteX776" fmla="*/ 10623901 w 11830043"/>
              <a:gd name="connsiteY776" fmla="*/ 5800390 h 6533995"/>
              <a:gd name="connsiteX777" fmla="*/ 10614116 w 11830043"/>
              <a:gd name="connsiteY777" fmla="*/ 5810114 h 6533995"/>
              <a:gd name="connsiteX778" fmla="*/ 10604396 w 11830043"/>
              <a:gd name="connsiteY778" fmla="*/ 5800390 h 6533995"/>
              <a:gd name="connsiteX779" fmla="*/ 10614116 w 11830043"/>
              <a:gd name="connsiteY779" fmla="*/ 5790603 h 6533995"/>
              <a:gd name="connsiteX780" fmla="*/ 10372888 w 11830043"/>
              <a:gd name="connsiteY780" fmla="*/ 5790603 h 6533995"/>
              <a:gd name="connsiteX781" fmla="*/ 10382673 w 11830043"/>
              <a:gd name="connsiteY781" fmla="*/ 5800390 h 6533995"/>
              <a:gd name="connsiteX782" fmla="*/ 10372888 w 11830043"/>
              <a:gd name="connsiteY782" fmla="*/ 5810114 h 6533995"/>
              <a:gd name="connsiteX783" fmla="*/ 10363168 w 11830043"/>
              <a:gd name="connsiteY783" fmla="*/ 5800390 h 6533995"/>
              <a:gd name="connsiteX784" fmla="*/ 10372888 w 11830043"/>
              <a:gd name="connsiteY784" fmla="*/ 5790603 h 6533995"/>
              <a:gd name="connsiteX785" fmla="*/ 10131660 w 11830043"/>
              <a:gd name="connsiteY785" fmla="*/ 5790603 h 6533995"/>
              <a:gd name="connsiteX786" fmla="*/ 10141444 w 11830043"/>
              <a:gd name="connsiteY786" fmla="*/ 5800390 h 6533995"/>
              <a:gd name="connsiteX787" fmla="*/ 10131660 w 11830043"/>
              <a:gd name="connsiteY787" fmla="*/ 5810114 h 6533995"/>
              <a:gd name="connsiteX788" fmla="*/ 10121940 w 11830043"/>
              <a:gd name="connsiteY788" fmla="*/ 5800390 h 6533995"/>
              <a:gd name="connsiteX789" fmla="*/ 10131660 w 11830043"/>
              <a:gd name="connsiteY789" fmla="*/ 5790603 h 6533995"/>
              <a:gd name="connsiteX790" fmla="*/ 9890432 w 11830043"/>
              <a:gd name="connsiteY790" fmla="*/ 5790603 h 6533995"/>
              <a:gd name="connsiteX791" fmla="*/ 9900152 w 11830043"/>
              <a:gd name="connsiteY791" fmla="*/ 5800390 h 6533995"/>
              <a:gd name="connsiteX792" fmla="*/ 9890432 w 11830043"/>
              <a:gd name="connsiteY792" fmla="*/ 5810114 h 6533995"/>
              <a:gd name="connsiteX793" fmla="*/ 9880648 w 11830043"/>
              <a:gd name="connsiteY793" fmla="*/ 5800390 h 6533995"/>
              <a:gd name="connsiteX794" fmla="*/ 9890432 w 11830043"/>
              <a:gd name="connsiteY794" fmla="*/ 5790603 h 6533995"/>
              <a:gd name="connsiteX795" fmla="*/ 9649203 w 11830043"/>
              <a:gd name="connsiteY795" fmla="*/ 5790603 h 6533995"/>
              <a:gd name="connsiteX796" fmla="*/ 9658923 w 11830043"/>
              <a:gd name="connsiteY796" fmla="*/ 5800390 h 6533995"/>
              <a:gd name="connsiteX797" fmla="*/ 9649203 w 11830043"/>
              <a:gd name="connsiteY797" fmla="*/ 5810114 h 6533995"/>
              <a:gd name="connsiteX798" fmla="*/ 9639483 w 11830043"/>
              <a:gd name="connsiteY798" fmla="*/ 5800390 h 6533995"/>
              <a:gd name="connsiteX799" fmla="*/ 9649203 w 11830043"/>
              <a:gd name="connsiteY799" fmla="*/ 5790603 h 6533995"/>
              <a:gd name="connsiteX800" fmla="*/ 9417695 w 11830043"/>
              <a:gd name="connsiteY800" fmla="*/ 5790603 h 6533995"/>
              <a:gd name="connsiteX801" fmla="*/ 9427416 w 11830043"/>
              <a:gd name="connsiteY801" fmla="*/ 5800390 h 6533995"/>
              <a:gd name="connsiteX802" fmla="*/ 9417695 w 11830043"/>
              <a:gd name="connsiteY802" fmla="*/ 5810114 h 6533995"/>
              <a:gd name="connsiteX803" fmla="*/ 9407911 w 11830043"/>
              <a:gd name="connsiteY803" fmla="*/ 5800390 h 6533995"/>
              <a:gd name="connsiteX804" fmla="*/ 9417695 w 11830043"/>
              <a:gd name="connsiteY804" fmla="*/ 5790603 h 6533995"/>
              <a:gd name="connsiteX805" fmla="*/ 9176467 w 11830043"/>
              <a:gd name="connsiteY805" fmla="*/ 5790603 h 6533995"/>
              <a:gd name="connsiteX806" fmla="*/ 9186187 w 11830043"/>
              <a:gd name="connsiteY806" fmla="*/ 5800390 h 6533995"/>
              <a:gd name="connsiteX807" fmla="*/ 9176467 w 11830043"/>
              <a:gd name="connsiteY807" fmla="*/ 5810114 h 6533995"/>
              <a:gd name="connsiteX808" fmla="*/ 9166683 w 11830043"/>
              <a:gd name="connsiteY808" fmla="*/ 5800390 h 6533995"/>
              <a:gd name="connsiteX809" fmla="*/ 9176467 w 11830043"/>
              <a:gd name="connsiteY809" fmla="*/ 5790603 h 6533995"/>
              <a:gd name="connsiteX810" fmla="*/ 8935237 w 11830043"/>
              <a:gd name="connsiteY810" fmla="*/ 5790603 h 6533995"/>
              <a:gd name="connsiteX811" fmla="*/ 8944958 w 11830043"/>
              <a:gd name="connsiteY811" fmla="*/ 5800390 h 6533995"/>
              <a:gd name="connsiteX812" fmla="*/ 8935237 w 11830043"/>
              <a:gd name="connsiteY812" fmla="*/ 5810114 h 6533995"/>
              <a:gd name="connsiteX813" fmla="*/ 8925454 w 11830043"/>
              <a:gd name="connsiteY813" fmla="*/ 5800390 h 6533995"/>
              <a:gd name="connsiteX814" fmla="*/ 8935237 w 11830043"/>
              <a:gd name="connsiteY814" fmla="*/ 5790603 h 6533995"/>
              <a:gd name="connsiteX815" fmla="*/ 8694009 w 11830043"/>
              <a:gd name="connsiteY815" fmla="*/ 5790603 h 6533995"/>
              <a:gd name="connsiteX816" fmla="*/ 8703730 w 11830043"/>
              <a:gd name="connsiteY816" fmla="*/ 5800390 h 6533995"/>
              <a:gd name="connsiteX817" fmla="*/ 8694009 w 11830043"/>
              <a:gd name="connsiteY817" fmla="*/ 5810114 h 6533995"/>
              <a:gd name="connsiteX818" fmla="*/ 8684289 w 11830043"/>
              <a:gd name="connsiteY818" fmla="*/ 5800390 h 6533995"/>
              <a:gd name="connsiteX819" fmla="*/ 8694009 w 11830043"/>
              <a:gd name="connsiteY819" fmla="*/ 5790603 h 6533995"/>
              <a:gd name="connsiteX820" fmla="*/ 8452781 w 11830043"/>
              <a:gd name="connsiteY820" fmla="*/ 5790603 h 6533995"/>
              <a:gd name="connsiteX821" fmla="*/ 8462566 w 11830043"/>
              <a:gd name="connsiteY821" fmla="*/ 5800390 h 6533995"/>
              <a:gd name="connsiteX822" fmla="*/ 8452781 w 11830043"/>
              <a:gd name="connsiteY822" fmla="*/ 5810114 h 6533995"/>
              <a:gd name="connsiteX823" fmla="*/ 8443061 w 11830043"/>
              <a:gd name="connsiteY823" fmla="*/ 5800390 h 6533995"/>
              <a:gd name="connsiteX824" fmla="*/ 8452781 w 11830043"/>
              <a:gd name="connsiteY824" fmla="*/ 5790603 h 6533995"/>
              <a:gd name="connsiteX825" fmla="*/ 8211553 w 11830043"/>
              <a:gd name="connsiteY825" fmla="*/ 5790603 h 6533995"/>
              <a:gd name="connsiteX826" fmla="*/ 8221273 w 11830043"/>
              <a:gd name="connsiteY826" fmla="*/ 5800390 h 6533995"/>
              <a:gd name="connsiteX827" fmla="*/ 8211553 w 11830043"/>
              <a:gd name="connsiteY827" fmla="*/ 5810114 h 6533995"/>
              <a:gd name="connsiteX828" fmla="*/ 8201769 w 11830043"/>
              <a:gd name="connsiteY828" fmla="*/ 5800390 h 6533995"/>
              <a:gd name="connsiteX829" fmla="*/ 8211553 w 11830043"/>
              <a:gd name="connsiteY829" fmla="*/ 5790603 h 6533995"/>
              <a:gd name="connsiteX830" fmla="*/ 7970260 w 11830043"/>
              <a:gd name="connsiteY830" fmla="*/ 5790603 h 6533995"/>
              <a:gd name="connsiteX831" fmla="*/ 7980044 w 11830043"/>
              <a:gd name="connsiteY831" fmla="*/ 5800390 h 6533995"/>
              <a:gd name="connsiteX832" fmla="*/ 7970260 w 11830043"/>
              <a:gd name="connsiteY832" fmla="*/ 5810114 h 6533995"/>
              <a:gd name="connsiteX833" fmla="*/ 7960477 w 11830043"/>
              <a:gd name="connsiteY833" fmla="*/ 5800390 h 6533995"/>
              <a:gd name="connsiteX834" fmla="*/ 7970260 w 11830043"/>
              <a:gd name="connsiteY834" fmla="*/ 5790603 h 6533995"/>
              <a:gd name="connsiteX835" fmla="*/ 7729032 w 11830043"/>
              <a:gd name="connsiteY835" fmla="*/ 5790603 h 6533995"/>
              <a:gd name="connsiteX836" fmla="*/ 7738753 w 11830043"/>
              <a:gd name="connsiteY836" fmla="*/ 5800390 h 6533995"/>
              <a:gd name="connsiteX837" fmla="*/ 7729032 w 11830043"/>
              <a:gd name="connsiteY837" fmla="*/ 5810114 h 6533995"/>
              <a:gd name="connsiteX838" fmla="*/ 7719249 w 11830043"/>
              <a:gd name="connsiteY838" fmla="*/ 5800390 h 6533995"/>
              <a:gd name="connsiteX839" fmla="*/ 7729032 w 11830043"/>
              <a:gd name="connsiteY839" fmla="*/ 5790603 h 6533995"/>
              <a:gd name="connsiteX840" fmla="*/ 7487803 w 11830043"/>
              <a:gd name="connsiteY840" fmla="*/ 5790603 h 6533995"/>
              <a:gd name="connsiteX841" fmla="*/ 7497524 w 11830043"/>
              <a:gd name="connsiteY841" fmla="*/ 5800390 h 6533995"/>
              <a:gd name="connsiteX842" fmla="*/ 7487803 w 11830043"/>
              <a:gd name="connsiteY842" fmla="*/ 5810114 h 6533995"/>
              <a:gd name="connsiteX843" fmla="*/ 7478019 w 11830043"/>
              <a:gd name="connsiteY843" fmla="*/ 5800390 h 6533995"/>
              <a:gd name="connsiteX844" fmla="*/ 7487803 w 11830043"/>
              <a:gd name="connsiteY844" fmla="*/ 5790603 h 6533995"/>
              <a:gd name="connsiteX845" fmla="*/ 7246575 w 11830043"/>
              <a:gd name="connsiteY845" fmla="*/ 5790603 h 6533995"/>
              <a:gd name="connsiteX846" fmla="*/ 7256359 w 11830043"/>
              <a:gd name="connsiteY846" fmla="*/ 5800390 h 6533995"/>
              <a:gd name="connsiteX847" fmla="*/ 7246575 w 11830043"/>
              <a:gd name="connsiteY847" fmla="*/ 5810114 h 6533995"/>
              <a:gd name="connsiteX848" fmla="*/ 7236855 w 11830043"/>
              <a:gd name="connsiteY848" fmla="*/ 5800390 h 6533995"/>
              <a:gd name="connsiteX849" fmla="*/ 7246575 w 11830043"/>
              <a:gd name="connsiteY849" fmla="*/ 5790603 h 6533995"/>
              <a:gd name="connsiteX850" fmla="*/ 7005346 w 11830043"/>
              <a:gd name="connsiteY850" fmla="*/ 5790603 h 6533995"/>
              <a:gd name="connsiteX851" fmla="*/ 7015130 w 11830043"/>
              <a:gd name="connsiteY851" fmla="*/ 5800390 h 6533995"/>
              <a:gd name="connsiteX852" fmla="*/ 7005346 w 11830043"/>
              <a:gd name="connsiteY852" fmla="*/ 5810114 h 6533995"/>
              <a:gd name="connsiteX853" fmla="*/ 6995626 w 11830043"/>
              <a:gd name="connsiteY853" fmla="*/ 5800390 h 6533995"/>
              <a:gd name="connsiteX854" fmla="*/ 7005346 w 11830043"/>
              <a:gd name="connsiteY854" fmla="*/ 5790603 h 6533995"/>
              <a:gd name="connsiteX855" fmla="*/ 6764118 w 11830043"/>
              <a:gd name="connsiteY855" fmla="*/ 5790603 h 6533995"/>
              <a:gd name="connsiteX856" fmla="*/ 6773902 w 11830043"/>
              <a:gd name="connsiteY856" fmla="*/ 5800390 h 6533995"/>
              <a:gd name="connsiteX857" fmla="*/ 6764118 w 11830043"/>
              <a:gd name="connsiteY857" fmla="*/ 5810114 h 6533995"/>
              <a:gd name="connsiteX858" fmla="*/ 6754335 w 11830043"/>
              <a:gd name="connsiteY858" fmla="*/ 5800390 h 6533995"/>
              <a:gd name="connsiteX859" fmla="*/ 6764118 w 11830043"/>
              <a:gd name="connsiteY859" fmla="*/ 5790603 h 6533995"/>
              <a:gd name="connsiteX860" fmla="*/ 6522889 w 11830043"/>
              <a:gd name="connsiteY860" fmla="*/ 5790603 h 6533995"/>
              <a:gd name="connsiteX861" fmla="*/ 6532610 w 11830043"/>
              <a:gd name="connsiteY861" fmla="*/ 5800390 h 6533995"/>
              <a:gd name="connsiteX862" fmla="*/ 6522889 w 11830043"/>
              <a:gd name="connsiteY862" fmla="*/ 5810114 h 6533995"/>
              <a:gd name="connsiteX863" fmla="*/ 6513105 w 11830043"/>
              <a:gd name="connsiteY863" fmla="*/ 5800390 h 6533995"/>
              <a:gd name="connsiteX864" fmla="*/ 6522889 w 11830043"/>
              <a:gd name="connsiteY864" fmla="*/ 5790603 h 6533995"/>
              <a:gd name="connsiteX865" fmla="*/ 6281661 w 11830043"/>
              <a:gd name="connsiteY865" fmla="*/ 5790603 h 6533995"/>
              <a:gd name="connsiteX866" fmla="*/ 6291381 w 11830043"/>
              <a:gd name="connsiteY866" fmla="*/ 5800390 h 6533995"/>
              <a:gd name="connsiteX867" fmla="*/ 6281661 w 11830043"/>
              <a:gd name="connsiteY867" fmla="*/ 5810114 h 6533995"/>
              <a:gd name="connsiteX868" fmla="*/ 6271877 w 11830043"/>
              <a:gd name="connsiteY868" fmla="*/ 5800390 h 6533995"/>
              <a:gd name="connsiteX869" fmla="*/ 6281661 w 11830043"/>
              <a:gd name="connsiteY869" fmla="*/ 5790603 h 6533995"/>
              <a:gd name="connsiteX870" fmla="*/ 6040432 w 11830043"/>
              <a:gd name="connsiteY870" fmla="*/ 5790603 h 6533995"/>
              <a:gd name="connsiteX871" fmla="*/ 6050216 w 11830043"/>
              <a:gd name="connsiteY871" fmla="*/ 5800390 h 6533995"/>
              <a:gd name="connsiteX872" fmla="*/ 6040432 w 11830043"/>
              <a:gd name="connsiteY872" fmla="*/ 5810114 h 6533995"/>
              <a:gd name="connsiteX873" fmla="*/ 6030712 w 11830043"/>
              <a:gd name="connsiteY873" fmla="*/ 5800390 h 6533995"/>
              <a:gd name="connsiteX874" fmla="*/ 6040432 w 11830043"/>
              <a:gd name="connsiteY874" fmla="*/ 5790603 h 6533995"/>
              <a:gd name="connsiteX875" fmla="*/ 5799205 w 11830043"/>
              <a:gd name="connsiteY875" fmla="*/ 5790603 h 6533995"/>
              <a:gd name="connsiteX876" fmla="*/ 5808989 w 11830043"/>
              <a:gd name="connsiteY876" fmla="*/ 5800390 h 6533995"/>
              <a:gd name="connsiteX877" fmla="*/ 5799205 w 11830043"/>
              <a:gd name="connsiteY877" fmla="*/ 5810114 h 6533995"/>
              <a:gd name="connsiteX878" fmla="*/ 5789486 w 11830043"/>
              <a:gd name="connsiteY878" fmla="*/ 5800390 h 6533995"/>
              <a:gd name="connsiteX879" fmla="*/ 5799205 w 11830043"/>
              <a:gd name="connsiteY879" fmla="*/ 5790603 h 6533995"/>
              <a:gd name="connsiteX880" fmla="*/ 5557992 w 11830043"/>
              <a:gd name="connsiteY880" fmla="*/ 5790603 h 6533995"/>
              <a:gd name="connsiteX881" fmla="*/ 5567774 w 11830043"/>
              <a:gd name="connsiteY881" fmla="*/ 5800390 h 6533995"/>
              <a:gd name="connsiteX882" fmla="*/ 5557992 w 11830043"/>
              <a:gd name="connsiteY882" fmla="*/ 5810114 h 6533995"/>
              <a:gd name="connsiteX883" fmla="*/ 5548208 w 11830043"/>
              <a:gd name="connsiteY883" fmla="*/ 5800390 h 6533995"/>
              <a:gd name="connsiteX884" fmla="*/ 5557992 w 11830043"/>
              <a:gd name="connsiteY884" fmla="*/ 5790603 h 6533995"/>
              <a:gd name="connsiteX885" fmla="*/ 5316710 w 11830043"/>
              <a:gd name="connsiteY885" fmla="*/ 5790603 h 6533995"/>
              <a:gd name="connsiteX886" fmla="*/ 5326432 w 11830043"/>
              <a:gd name="connsiteY886" fmla="*/ 5800390 h 6533995"/>
              <a:gd name="connsiteX887" fmla="*/ 5316710 w 11830043"/>
              <a:gd name="connsiteY887" fmla="*/ 5810114 h 6533995"/>
              <a:gd name="connsiteX888" fmla="*/ 5306926 w 11830043"/>
              <a:gd name="connsiteY888" fmla="*/ 5800390 h 6533995"/>
              <a:gd name="connsiteX889" fmla="*/ 5316710 w 11830043"/>
              <a:gd name="connsiteY889" fmla="*/ 5790603 h 6533995"/>
              <a:gd name="connsiteX890" fmla="*/ 5075486 w 11830043"/>
              <a:gd name="connsiteY890" fmla="*/ 5790603 h 6533995"/>
              <a:gd name="connsiteX891" fmla="*/ 5085202 w 11830043"/>
              <a:gd name="connsiteY891" fmla="*/ 5800390 h 6533995"/>
              <a:gd name="connsiteX892" fmla="*/ 5075486 w 11830043"/>
              <a:gd name="connsiteY892" fmla="*/ 5810114 h 6533995"/>
              <a:gd name="connsiteX893" fmla="*/ 5065705 w 11830043"/>
              <a:gd name="connsiteY893" fmla="*/ 5800390 h 6533995"/>
              <a:gd name="connsiteX894" fmla="*/ 5075486 w 11830043"/>
              <a:gd name="connsiteY894" fmla="*/ 5790603 h 6533995"/>
              <a:gd name="connsiteX895" fmla="*/ 4834252 w 11830043"/>
              <a:gd name="connsiteY895" fmla="*/ 5790603 h 6533995"/>
              <a:gd name="connsiteX896" fmla="*/ 4844040 w 11830043"/>
              <a:gd name="connsiteY896" fmla="*/ 5800390 h 6533995"/>
              <a:gd name="connsiteX897" fmla="*/ 4834252 w 11830043"/>
              <a:gd name="connsiteY897" fmla="*/ 5810114 h 6533995"/>
              <a:gd name="connsiteX898" fmla="*/ 4824534 w 11830043"/>
              <a:gd name="connsiteY898" fmla="*/ 5800390 h 6533995"/>
              <a:gd name="connsiteX899" fmla="*/ 4834252 w 11830043"/>
              <a:gd name="connsiteY899" fmla="*/ 5790603 h 6533995"/>
              <a:gd name="connsiteX900" fmla="*/ 4593019 w 11830043"/>
              <a:gd name="connsiteY900" fmla="*/ 5790603 h 6533995"/>
              <a:gd name="connsiteX901" fmla="*/ 4602795 w 11830043"/>
              <a:gd name="connsiteY901" fmla="*/ 5800390 h 6533995"/>
              <a:gd name="connsiteX902" fmla="*/ 4593019 w 11830043"/>
              <a:gd name="connsiteY902" fmla="*/ 5810114 h 6533995"/>
              <a:gd name="connsiteX903" fmla="*/ 4583304 w 11830043"/>
              <a:gd name="connsiteY903" fmla="*/ 5800390 h 6533995"/>
              <a:gd name="connsiteX904" fmla="*/ 4593019 w 11830043"/>
              <a:gd name="connsiteY904" fmla="*/ 5790603 h 6533995"/>
              <a:gd name="connsiteX905" fmla="*/ 4351806 w 11830043"/>
              <a:gd name="connsiteY905" fmla="*/ 5790603 h 6533995"/>
              <a:gd name="connsiteX906" fmla="*/ 4361580 w 11830043"/>
              <a:gd name="connsiteY906" fmla="*/ 5800390 h 6533995"/>
              <a:gd name="connsiteX907" fmla="*/ 4351806 w 11830043"/>
              <a:gd name="connsiteY907" fmla="*/ 5810114 h 6533995"/>
              <a:gd name="connsiteX908" fmla="*/ 4342006 w 11830043"/>
              <a:gd name="connsiteY908" fmla="*/ 5800390 h 6533995"/>
              <a:gd name="connsiteX909" fmla="*/ 4351806 w 11830043"/>
              <a:gd name="connsiteY909" fmla="*/ 5790603 h 6533995"/>
              <a:gd name="connsiteX910" fmla="*/ 4110583 w 11830043"/>
              <a:gd name="connsiteY910" fmla="*/ 5790603 h 6533995"/>
              <a:gd name="connsiteX911" fmla="*/ 4120362 w 11830043"/>
              <a:gd name="connsiteY911" fmla="*/ 5800390 h 6533995"/>
              <a:gd name="connsiteX912" fmla="*/ 4110583 w 11830043"/>
              <a:gd name="connsiteY912" fmla="*/ 5810114 h 6533995"/>
              <a:gd name="connsiteX913" fmla="*/ 4100801 w 11830043"/>
              <a:gd name="connsiteY913" fmla="*/ 5800390 h 6533995"/>
              <a:gd name="connsiteX914" fmla="*/ 4110583 w 11830043"/>
              <a:gd name="connsiteY914" fmla="*/ 5790603 h 6533995"/>
              <a:gd name="connsiteX915" fmla="*/ 3869431 w 11830043"/>
              <a:gd name="connsiteY915" fmla="*/ 5790603 h 6533995"/>
              <a:gd name="connsiteX916" fmla="*/ 3879151 w 11830043"/>
              <a:gd name="connsiteY916" fmla="*/ 5800390 h 6533995"/>
              <a:gd name="connsiteX917" fmla="*/ 3869431 w 11830043"/>
              <a:gd name="connsiteY917" fmla="*/ 5810114 h 6533995"/>
              <a:gd name="connsiteX918" fmla="*/ 3859649 w 11830043"/>
              <a:gd name="connsiteY918" fmla="*/ 5800390 h 6533995"/>
              <a:gd name="connsiteX919" fmla="*/ 3869431 w 11830043"/>
              <a:gd name="connsiteY919" fmla="*/ 5790603 h 6533995"/>
              <a:gd name="connsiteX920" fmla="*/ 3628215 w 11830043"/>
              <a:gd name="connsiteY920" fmla="*/ 5790603 h 6533995"/>
              <a:gd name="connsiteX921" fmla="*/ 3637936 w 11830043"/>
              <a:gd name="connsiteY921" fmla="*/ 5800390 h 6533995"/>
              <a:gd name="connsiteX922" fmla="*/ 3628215 w 11830043"/>
              <a:gd name="connsiteY922" fmla="*/ 5810114 h 6533995"/>
              <a:gd name="connsiteX923" fmla="*/ 3618433 w 11830043"/>
              <a:gd name="connsiteY923" fmla="*/ 5800390 h 6533995"/>
              <a:gd name="connsiteX924" fmla="*/ 3628215 w 11830043"/>
              <a:gd name="connsiteY924" fmla="*/ 5790603 h 6533995"/>
              <a:gd name="connsiteX925" fmla="*/ 3386960 w 11830043"/>
              <a:gd name="connsiteY925" fmla="*/ 5790603 h 6533995"/>
              <a:gd name="connsiteX926" fmla="*/ 3396745 w 11830043"/>
              <a:gd name="connsiteY926" fmla="*/ 5800390 h 6533995"/>
              <a:gd name="connsiteX927" fmla="*/ 3386960 w 11830043"/>
              <a:gd name="connsiteY927" fmla="*/ 5810114 h 6533995"/>
              <a:gd name="connsiteX928" fmla="*/ 3377238 w 11830043"/>
              <a:gd name="connsiteY928" fmla="*/ 5800390 h 6533995"/>
              <a:gd name="connsiteX929" fmla="*/ 3386960 w 11830043"/>
              <a:gd name="connsiteY929" fmla="*/ 5790603 h 6533995"/>
              <a:gd name="connsiteX930" fmla="*/ 3145752 w 11830043"/>
              <a:gd name="connsiteY930" fmla="*/ 5790603 h 6533995"/>
              <a:gd name="connsiteX931" fmla="*/ 3155534 w 11830043"/>
              <a:gd name="connsiteY931" fmla="*/ 5800390 h 6533995"/>
              <a:gd name="connsiteX932" fmla="*/ 3145752 w 11830043"/>
              <a:gd name="connsiteY932" fmla="*/ 5810114 h 6533995"/>
              <a:gd name="connsiteX933" fmla="*/ 3136034 w 11830043"/>
              <a:gd name="connsiteY933" fmla="*/ 5800390 h 6533995"/>
              <a:gd name="connsiteX934" fmla="*/ 3145752 w 11830043"/>
              <a:gd name="connsiteY934" fmla="*/ 5790603 h 6533995"/>
              <a:gd name="connsiteX935" fmla="*/ 2904575 w 11830043"/>
              <a:gd name="connsiteY935" fmla="*/ 5790603 h 6533995"/>
              <a:gd name="connsiteX936" fmla="*/ 2914357 w 11830043"/>
              <a:gd name="connsiteY936" fmla="*/ 5800390 h 6533995"/>
              <a:gd name="connsiteX937" fmla="*/ 2904575 w 11830043"/>
              <a:gd name="connsiteY937" fmla="*/ 5810114 h 6533995"/>
              <a:gd name="connsiteX938" fmla="*/ 2894793 w 11830043"/>
              <a:gd name="connsiteY938" fmla="*/ 5800390 h 6533995"/>
              <a:gd name="connsiteX939" fmla="*/ 2904575 w 11830043"/>
              <a:gd name="connsiteY939" fmla="*/ 5790603 h 6533995"/>
              <a:gd name="connsiteX940" fmla="*/ 2663275 w 11830043"/>
              <a:gd name="connsiteY940" fmla="*/ 5790603 h 6533995"/>
              <a:gd name="connsiteX941" fmla="*/ 2673000 w 11830043"/>
              <a:gd name="connsiteY941" fmla="*/ 5800390 h 6533995"/>
              <a:gd name="connsiteX942" fmla="*/ 2663275 w 11830043"/>
              <a:gd name="connsiteY942" fmla="*/ 5810114 h 6533995"/>
              <a:gd name="connsiteX943" fmla="*/ 2653494 w 11830043"/>
              <a:gd name="connsiteY943" fmla="*/ 5800390 h 6533995"/>
              <a:gd name="connsiteX944" fmla="*/ 2663275 w 11830043"/>
              <a:gd name="connsiteY944" fmla="*/ 5790603 h 6533995"/>
              <a:gd name="connsiteX945" fmla="*/ 2422039 w 11830043"/>
              <a:gd name="connsiteY945" fmla="*/ 5790603 h 6533995"/>
              <a:gd name="connsiteX946" fmla="*/ 2431755 w 11830043"/>
              <a:gd name="connsiteY946" fmla="*/ 5800390 h 6533995"/>
              <a:gd name="connsiteX947" fmla="*/ 2422039 w 11830043"/>
              <a:gd name="connsiteY947" fmla="*/ 5810114 h 6533995"/>
              <a:gd name="connsiteX948" fmla="*/ 2412260 w 11830043"/>
              <a:gd name="connsiteY948" fmla="*/ 5800390 h 6533995"/>
              <a:gd name="connsiteX949" fmla="*/ 2422039 w 11830043"/>
              <a:gd name="connsiteY949" fmla="*/ 5790603 h 6533995"/>
              <a:gd name="connsiteX950" fmla="*/ 2180796 w 11830043"/>
              <a:gd name="connsiteY950" fmla="*/ 5790603 h 6533995"/>
              <a:gd name="connsiteX951" fmla="*/ 2190581 w 11830043"/>
              <a:gd name="connsiteY951" fmla="*/ 5800390 h 6533995"/>
              <a:gd name="connsiteX952" fmla="*/ 2180796 w 11830043"/>
              <a:gd name="connsiteY952" fmla="*/ 5810114 h 6533995"/>
              <a:gd name="connsiteX953" fmla="*/ 2171087 w 11830043"/>
              <a:gd name="connsiteY953" fmla="*/ 5800390 h 6533995"/>
              <a:gd name="connsiteX954" fmla="*/ 2180796 w 11830043"/>
              <a:gd name="connsiteY954" fmla="*/ 5790603 h 6533995"/>
              <a:gd name="connsiteX955" fmla="*/ 1939584 w 11830043"/>
              <a:gd name="connsiteY955" fmla="*/ 5790603 h 6533995"/>
              <a:gd name="connsiteX956" fmla="*/ 1949367 w 11830043"/>
              <a:gd name="connsiteY956" fmla="*/ 5800390 h 6533995"/>
              <a:gd name="connsiteX957" fmla="*/ 1939584 w 11830043"/>
              <a:gd name="connsiteY957" fmla="*/ 5810114 h 6533995"/>
              <a:gd name="connsiteX958" fmla="*/ 1929862 w 11830043"/>
              <a:gd name="connsiteY958" fmla="*/ 5800390 h 6533995"/>
              <a:gd name="connsiteX959" fmla="*/ 1939584 w 11830043"/>
              <a:gd name="connsiteY959" fmla="*/ 5790603 h 6533995"/>
              <a:gd name="connsiteX960" fmla="*/ 1698333 w 11830043"/>
              <a:gd name="connsiteY960" fmla="*/ 5790603 h 6533995"/>
              <a:gd name="connsiteX961" fmla="*/ 1708119 w 11830043"/>
              <a:gd name="connsiteY961" fmla="*/ 5800390 h 6533995"/>
              <a:gd name="connsiteX962" fmla="*/ 1698333 w 11830043"/>
              <a:gd name="connsiteY962" fmla="*/ 5810114 h 6533995"/>
              <a:gd name="connsiteX963" fmla="*/ 1688548 w 11830043"/>
              <a:gd name="connsiteY963" fmla="*/ 5800390 h 6533995"/>
              <a:gd name="connsiteX964" fmla="*/ 1698333 w 11830043"/>
              <a:gd name="connsiteY964" fmla="*/ 5790603 h 6533995"/>
              <a:gd name="connsiteX965" fmla="*/ 1457109 w 11830043"/>
              <a:gd name="connsiteY965" fmla="*/ 5790603 h 6533995"/>
              <a:gd name="connsiteX966" fmla="*/ 1466829 w 11830043"/>
              <a:gd name="connsiteY966" fmla="*/ 5800390 h 6533995"/>
              <a:gd name="connsiteX967" fmla="*/ 1457109 w 11830043"/>
              <a:gd name="connsiteY967" fmla="*/ 5810114 h 6533995"/>
              <a:gd name="connsiteX968" fmla="*/ 1447325 w 11830043"/>
              <a:gd name="connsiteY968" fmla="*/ 5800390 h 6533995"/>
              <a:gd name="connsiteX969" fmla="*/ 1457109 w 11830043"/>
              <a:gd name="connsiteY969" fmla="*/ 5790603 h 6533995"/>
              <a:gd name="connsiteX970" fmla="*/ 1215887 w 11830043"/>
              <a:gd name="connsiteY970" fmla="*/ 5790603 h 6533995"/>
              <a:gd name="connsiteX971" fmla="*/ 1225671 w 11830043"/>
              <a:gd name="connsiteY971" fmla="*/ 5800390 h 6533995"/>
              <a:gd name="connsiteX972" fmla="*/ 1215887 w 11830043"/>
              <a:gd name="connsiteY972" fmla="*/ 5810114 h 6533995"/>
              <a:gd name="connsiteX973" fmla="*/ 1206167 w 11830043"/>
              <a:gd name="connsiteY973" fmla="*/ 5800390 h 6533995"/>
              <a:gd name="connsiteX974" fmla="*/ 1215887 w 11830043"/>
              <a:gd name="connsiteY974" fmla="*/ 5790603 h 6533995"/>
              <a:gd name="connsiteX975" fmla="*/ 974667 w 11830043"/>
              <a:gd name="connsiteY975" fmla="*/ 5790603 h 6533995"/>
              <a:gd name="connsiteX976" fmla="*/ 984451 w 11830043"/>
              <a:gd name="connsiteY976" fmla="*/ 5800390 h 6533995"/>
              <a:gd name="connsiteX977" fmla="*/ 974667 w 11830043"/>
              <a:gd name="connsiteY977" fmla="*/ 5810114 h 6533995"/>
              <a:gd name="connsiteX978" fmla="*/ 964947 w 11830043"/>
              <a:gd name="connsiteY978" fmla="*/ 5800390 h 6533995"/>
              <a:gd name="connsiteX979" fmla="*/ 974667 w 11830043"/>
              <a:gd name="connsiteY979" fmla="*/ 5790603 h 6533995"/>
              <a:gd name="connsiteX980" fmla="*/ 733447 w 11830043"/>
              <a:gd name="connsiteY980" fmla="*/ 5790603 h 6533995"/>
              <a:gd name="connsiteX981" fmla="*/ 743167 w 11830043"/>
              <a:gd name="connsiteY981" fmla="*/ 5800390 h 6533995"/>
              <a:gd name="connsiteX982" fmla="*/ 733447 w 11830043"/>
              <a:gd name="connsiteY982" fmla="*/ 5810114 h 6533995"/>
              <a:gd name="connsiteX983" fmla="*/ 723663 w 11830043"/>
              <a:gd name="connsiteY983" fmla="*/ 5800390 h 6533995"/>
              <a:gd name="connsiteX984" fmla="*/ 733447 w 11830043"/>
              <a:gd name="connsiteY984" fmla="*/ 5790603 h 6533995"/>
              <a:gd name="connsiteX985" fmla="*/ 492227 w 11830043"/>
              <a:gd name="connsiteY985" fmla="*/ 5790603 h 6533995"/>
              <a:gd name="connsiteX986" fmla="*/ 501946 w 11830043"/>
              <a:gd name="connsiteY986" fmla="*/ 5800390 h 6533995"/>
              <a:gd name="connsiteX987" fmla="*/ 492227 w 11830043"/>
              <a:gd name="connsiteY987" fmla="*/ 5810114 h 6533995"/>
              <a:gd name="connsiteX988" fmla="*/ 482443 w 11830043"/>
              <a:gd name="connsiteY988" fmla="*/ 5800390 h 6533995"/>
              <a:gd name="connsiteX989" fmla="*/ 492227 w 11830043"/>
              <a:gd name="connsiteY989" fmla="*/ 5790603 h 6533995"/>
              <a:gd name="connsiteX990" fmla="*/ 251007 w 11830043"/>
              <a:gd name="connsiteY990" fmla="*/ 5790603 h 6533995"/>
              <a:gd name="connsiteX991" fmla="*/ 260791 w 11830043"/>
              <a:gd name="connsiteY991" fmla="*/ 5800390 h 6533995"/>
              <a:gd name="connsiteX992" fmla="*/ 251007 w 11830043"/>
              <a:gd name="connsiteY992" fmla="*/ 5810114 h 6533995"/>
              <a:gd name="connsiteX993" fmla="*/ 241287 w 11830043"/>
              <a:gd name="connsiteY993" fmla="*/ 5800390 h 6533995"/>
              <a:gd name="connsiteX994" fmla="*/ 251007 w 11830043"/>
              <a:gd name="connsiteY994" fmla="*/ 5790603 h 6533995"/>
              <a:gd name="connsiteX995" fmla="*/ 9724 w 11830043"/>
              <a:gd name="connsiteY995" fmla="*/ 5790603 h 6533995"/>
              <a:gd name="connsiteX996" fmla="*/ 19508 w 11830043"/>
              <a:gd name="connsiteY996" fmla="*/ 5800390 h 6533995"/>
              <a:gd name="connsiteX997" fmla="*/ 9724 w 11830043"/>
              <a:gd name="connsiteY997" fmla="*/ 5810114 h 6533995"/>
              <a:gd name="connsiteX998" fmla="*/ 4 w 11830043"/>
              <a:gd name="connsiteY998" fmla="*/ 5800390 h 6533995"/>
              <a:gd name="connsiteX999" fmla="*/ 9724 w 11830043"/>
              <a:gd name="connsiteY999" fmla="*/ 5790603 h 6533995"/>
              <a:gd name="connsiteX1000" fmla="*/ 11820259 w 11830043"/>
              <a:gd name="connsiteY1000" fmla="*/ 5549351 h 6533995"/>
              <a:gd name="connsiteX1001" fmla="*/ 11830043 w 11830043"/>
              <a:gd name="connsiteY1001" fmla="*/ 5559075 h 6533995"/>
              <a:gd name="connsiteX1002" fmla="*/ 11820259 w 11830043"/>
              <a:gd name="connsiteY1002" fmla="*/ 5568862 h 6533995"/>
              <a:gd name="connsiteX1003" fmla="*/ 11810539 w 11830043"/>
              <a:gd name="connsiteY1003" fmla="*/ 5559075 h 6533995"/>
              <a:gd name="connsiteX1004" fmla="*/ 11820259 w 11830043"/>
              <a:gd name="connsiteY1004" fmla="*/ 5549351 h 6533995"/>
              <a:gd name="connsiteX1005" fmla="*/ 11579030 w 11830043"/>
              <a:gd name="connsiteY1005" fmla="*/ 5549351 h 6533995"/>
              <a:gd name="connsiteX1006" fmla="*/ 11588815 w 11830043"/>
              <a:gd name="connsiteY1006" fmla="*/ 5559075 h 6533995"/>
              <a:gd name="connsiteX1007" fmla="*/ 11579030 w 11830043"/>
              <a:gd name="connsiteY1007" fmla="*/ 5568862 h 6533995"/>
              <a:gd name="connsiteX1008" fmla="*/ 11569310 w 11830043"/>
              <a:gd name="connsiteY1008" fmla="*/ 5559075 h 6533995"/>
              <a:gd name="connsiteX1009" fmla="*/ 11579030 w 11830043"/>
              <a:gd name="connsiteY1009" fmla="*/ 5549351 h 6533995"/>
              <a:gd name="connsiteX1010" fmla="*/ 11337802 w 11830043"/>
              <a:gd name="connsiteY1010" fmla="*/ 5549351 h 6533995"/>
              <a:gd name="connsiteX1011" fmla="*/ 11347587 w 11830043"/>
              <a:gd name="connsiteY1011" fmla="*/ 5559075 h 6533995"/>
              <a:gd name="connsiteX1012" fmla="*/ 11337802 w 11830043"/>
              <a:gd name="connsiteY1012" fmla="*/ 5568862 h 6533995"/>
              <a:gd name="connsiteX1013" fmla="*/ 11328082 w 11830043"/>
              <a:gd name="connsiteY1013" fmla="*/ 5559075 h 6533995"/>
              <a:gd name="connsiteX1014" fmla="*/ 11337802 w 11830043"/>
              <a:gd name="connsiteY1014" fmla="*/ 5549351 h 6533995"/>
              <a:gd name="connsiteX1015" fmla="*/ 11096574 w 11830043"/>
              <a:gd name="connsiteY1015" fmla="*/ 5549351 h 6533995"/>
              <a:gd name="connsiteX1016" fmla="*/ 11106294 w 11830043"/>
              <a:gd name="connsiteY1016" fmla="*/ 5559075 h 6533995"/>
              <a:gd name="connsiteX1017" fmla="*/ 11096574 w 11830043"/>
              <a:gd name="connsiteY1017" fmla="*/ 5568862 h 6533995"/>
              <a:gd name="connsiteX1018" fmla="*/ 11086790 w 11830043"/>
              <a:gd name="connsiteY1018" fmla="*/ 5559075 h 6533995"/>
              <a:gd name="connsiteX1019" fmla="*/ 11096574 w 11830043"/>
              <a:gd name="connsiteY1019" fmla="*/ 5549351 h 6533995"/>
              <a:gd name="connsiteX1020" fmla="*/ 10855345 w 11830043"/>
              <a:gd name="connsiteY1020" fmla="*/ 5549351 h 6533995"/>
              <a:gd name="connsiteX1021" fmla="*/ 10865065 w 11830043"/>
              <a:gd name="connsiteY1021" fmla="*/ 5559075 h 6533995"/>
              <a:gd name="connsiteX1022" fmla="*/ 10855345 w 11830043"/>
              <a:gd name="connsiteY1022" fmla="*/ 5568862 h 6533995"/>
              <a:gd name="connsiteX1023" fmla="*/ 10845625 w 11830043"/>
              <a:gd name="connsiteY1023" fmla="*/ 5559075 h 6533995"/>
              <a:gd name="connsiteX1024" fmla="*/ 10855345 w 11830043"/>
              <a:gd name="connsiteY1024" fmla="*/ 5549351 h 6533995"/>
              <a:gd name="connsiteX1025" fmla="*/ 10614116 w 11830043"/>
              <a:gd name="connsiteY1025" fmla="*/ 5549351 h 6533995"/>
              <a:gd name="connsiteX1026" fmla="*/ 10623901 w 11830043"/>
              <a:gd name="connsiteY1026" fmla="*/ 5559075 h 6533995"/>
              <a:gd name="connsiteX1027" fmla="*/ 10614116 w 11830043"/>
              <a:gd name="connsiteY1027" fmla="*/ 5568862 h 6533995"/>
              <a:gd name="connsiteX1028" fmla="*/ 10604396 w 11830043"/>
              <a:gd name="connsiteY1028" fmla="*/ 5559075 h 6533995"/>
              <a:gd name="connsiteX1029" fmla="*/ 10614116 w 11830043"/>
              <a:gd name="connsiteY1029" fmla="*/ 5549351 h 6533995"/>
              <a:gd name="connsiteX1030" fmla="*/ 10372888 w 11830043"/>
              <a:gd name="connsiteY1030" fmla="*/ 5549351 h 6533995"/>
              <a:gd name="connsiteX1031" fmla="*/ 10382673 w 11830043"/>
              <a:gd name="connsiteY1031" fmla="*/ 5559075 h 6533995"/>
              <a:gd name="connsiteX1032" fmla="*/ 10372888 w 11830043"/>
              <a:gd name="connsiteY1032" fmla="*/ 5568862 h 6533995"/>
              <a:gd name="connsiteX1033" fmla="*/ 10363168 w 11830043"/>
              <a:gd name="connsiteY1033" fmla="*/ 5559075 h 6533995"/>
              <a:gd name="connsiteX1034" fmla="*/ 10372888 w 11830043"/>
              <a:gd name="connsiteY1034" fmla="*/ 5549351 h 6533995"/>
              <a:gd name="connsiteX1035" fmla="*/ 10131660 w 11830043"/>
              <a:gd name="connsiteY1035" fmla="*/ 5549351 h 6533995"/>
              <a:gd name="connsiteX1036" fmla="*/ 10141444 w 11830043"/>
              <a:gd name="connsiteY1036" fmla="*/ 5559075 h 6533995"/>
              <a:gd name="connsiteX1037" fmla="*/ 10131660 w 11830043"/>
              <a:gd name="connsiteY1037" fmla="*/ 5568862 h 6533995"/>
              <a:gd name="connsiteX1038" fmla="*/ 10121940 w 11830043"/>
              <a:gd name="connsiteY1038" fmla="*/ 5559075 h 6533995"/>
              <a:gd name="connsiteX1039" fmla="*/ 10131660 w 11830043"/>
              <a:gd name="connsiteY1039" fmla="*/ 5549351 h 6533995"/>
              <a:gd name="connsiteX1040" fmla="*/ 9890432 w 11830043"/>
              <a:gd name="connsiteY1040" fmla="*/ 5549351 h 6533995"/>
              <a:gd name="connsiteX1041" fmla="*/ 9900152 w 11830043"/>
              <a:gd name="connsiteY1041" fmla="*/ 5559075 h 6533995"/>
              <a:gd name="connsiteX1042" fmla="*/ 9890432 w 11830043"/>
              <a:gd name="connsiteY1042" fmla="*/ 5568862 h 6533995"/>
              <a:gd name="connsiteX1043" fmla="*/ 9880648 w 11830043"/>
              <a:gd name="connsiteY1043" fmla="*/ 5559075 h 6533995"/>
              <a:gd name="connsiteX1044" fmla="*/ 9890432 w 11830043"/>
              <a:gd name="connsiteY1044" fmla="*/ 5549351 h 6533995"/>
              <a:gd name="connsiteX1045" fmla="*/ 9649203 w 11830043"/>
              <a:gd name="connsiteY1045" fmla="*/ 5549351 h 6533995"/>
              <a:gd name="connsiteX1046" fmla="*/ 9658923 w 11830043"/>
              <a:gd name="connsiteY1046" fmla="*/ 5559075 h 6533995"/>
              <a:gd name="connsiteX1047" fmla="*/ 9649203 w 11830043"/>
              <a:gd name="connsiteY1047" fmla="*/ 5568862 h 6533995"/>
              <a:gd name="connsiteX1048" fmla="*/ 9639483 w 11830043"/>
              <a:gd name="connsiteY1048" fmla="*/ 5559075 h 6533995"/>
              <a:gd name="connsiteX1049" fmla="*/ 9649203 w 11830043"/>
              <a:gd name="connsiteY1049" fmla="*/ 5549351 h 6533995"/>
              <a:gd name="connsiteX1050" fmla="*/ 9417695 w 11830043"/>
              <a:gd name="connsiteY1050" fmla="*/ 5549351 h 6533995"/>
              <a:gd name="connsiteX1051" fmla="*/ 9427416 w 11830043"/>
              <a:gd name="connsiteY1051" fmla="*/ 5559075 h 6533995"/>
              <a:gd name="connsiteX1052" fmla="*/ 9417695 w 11830043"/>
              <a:gd name="connsiteY1052" fmla="*/ 5568862 h 6533995"/>
              <a:gd name="connsiteX1053" fmla="*/ 9407911 w 11830043"/>
              <a:gd name="connsiteY1053" fmla="*/ 5559075 h 6533995"/>
              <a:gd name="connsiteX1054" fmla="*/ 9417695 w 11830043"/>
              <a:gd name="connsiteY1054" fmla="*/ 5549351 h 6533995"/>
              <a:gd name="connsiteX1055" fmla="*/ 9176467 w 11830043"/>
              <a:gd name="connsiteY1055" fmla="*/ 5549351 h 6533995"/>
              <a:gd name="connsiteX1056" fmla="*/ 9186187 w 11830043"/>
              <a:gd name="connsiteY1056" fmla="*/ 5559075 h 6533995"/>
              <a:gd name="connsiteX1057" fmla="*/ 9176467 w 11830043"/>
              <a:gd name="connsiteY1057" fmla="*/ 5568862 h 6533995"/>
              <a:gd name="connsiteX1058" fmla="*/ 9166683 w 11830043"/>
              <a:gd name="connsiteY1058" fmla="*/ 5559075 h 6533995"/>
              <a:gd name="connsiteX1059" fmla="*/ 9176467 w 11830043"/>
              <a:gd name="connsiteY1059" fmla="*/ 5549351 h 6533995"/>
              <a:gd name="connsiteX1060" fmla="*/ 8935237 w 11830043"/>
              <a:gd name="connsiteY1060" fmla="*/ 5549351 h 6533995"/>
              <a:gd name="connsiteX1061" fmla="*/ 8944958 w 11830043"/>
              <a:gd name="connsiteY1061" fmla="*/ 5559075 h 6533995"/>
              <a:gd name="connsiteX1062" fmla="*/ 8935237 w 11830043"/>
              <a:gd name="connsiteY1062" fmla="*/ 5568862 h 6533995"/>
              <a:gd name="connsiteX1063" fmla="*/ 8925454 w 11830043"/>
              <a:gd name="connsiteY1063" fmla="*/ 5559075 h 6533995"/>
              <a:gd name="connsiteX1064" fmla="*/ 8935237 w 11830043"/>
              <a:gd name="connsiteY1064" fmla="*/ 5549351 h 6533995"/>
              <a:gd name="connsiteX1065" fmla="*/ 8694009 w 11830043"/>
              <a:gd name="connsiteY1065" fmla="*/ 5549351 h 6533995"/>
              <a:gd name="connsiteX1066" fmla="*/ 8703730 w 11830043"/>
              <a:gd name="connsiteY1066" fmla="*/ 5559075 h 6533995"/>
              <a:gd name="connsiteX1067" fmla="*/ 8694009 w 11830043"/>
              <a:gd name="connsiteY1067" fmla="*/ 5568862 h 6533995"/>
              <a:gd name="connsiteX1068" fmla="*/ 8684289 w 11830043"/>
              <a:gd name="connsiteY1068" fmla="*/ 5559075 h 6533995"/>
              <a:gd name="connsiteX1069" fmla="*/ 8694009 w 11830043"/>
              <a:gd name="connsiteY1069" fmla="*/ 5549351 h 6533995"/>
              <a:gd name="connsiteX1070" fmla="*/ 8452781 w 11830043"/>
              <a:gd name="connsiteY1070" fmla="*/ 5549351 h 6533995"/>
              <a:gd name="connsiteX1071" fmla="*/ 8462566 w 11830043"/>
              <a:gd name="connsiteY1071" fmla="*/ 5559075 h 6533995"/>
              <a:gd name="connsiteX1072" fmla="*/ 8452781 w 11830043"/>
              <a:gd name="connsiteY1072" fmla="*/ 5568862 h 6533995"/>
              <a:gd name="connsiteX1073" fmla="*/ 8443061 w 11830043"/>
              <a:gd name="connsiteY1073" fmla="*/ 5559075 h 6533995"/>
              <a:gd name="connsiteX1074" fmla="*/ 8452781 w 11830043"/>
              <a:gd name="connsiteY1074" fmla="*/ 5549351 h 6533995"/>
              <a:gd name="connsiteX1075" fmla="*/ 8211553 w 11830043"/>
              <a:gd name="connsiteY1075" fmla="*/ 5549351 h 6533995"/>
              <a:gd name="connsiteX1076" fmla="*/ 8221273 w 11830043"/>
              <a:gd name="connsiteY1076" fmla="*/ 5559075 h 6533995"/>
              <a:gd name="connsiteX1077" fmla="*/ 8211553 w 11830043"/>
              <a:gd name="connsiteY1077" fmla="*/ 5568862 h 6533995"/>
              <a:gd name="connsiteX1078" fmla="*/ 8201769 w 11830043"/>
              <a:gd name="connsiteY1078" fmla="*/ 5559075 h 6533995"/>
              <a:gd name="connsiteX1079" fmla="*/ 8211553 w 11830043"/>
              <a:gd name="connsiteY1079" fmla="*/ 5549351 h 6533995"/>
              <a:gd name="connsiteX1080" fmla="*/ 7970260 w 11830043"/>
              <a:gd name="connsiteY1080" fmla="*/ 5549351 h 6533995"/>
              <a:gd name="connsiteX1081" fmla="*/ 7980044 w 11830043"/>
              <a:gd name="connsiteY1081" fmla="*/ 5559075 h 6533995"/>
              <a:gd name="connsiteX1082" fmla="*/ 7970260 w 11830043"/>
              <a:gd name="connsiteY1082" fmla="*/ 5568862 h 6533995"/>
              <a:gd name="connsiteX1083" fmla="*/ 7960477 w 11830043"/>
              <a:gd name="connsiteY1083" fmla="*/ 5559075 h 6533995"/>
              <a:gd name="connsiteX1084" fmla="*/ 7970260 w 11830043"/>
              <a:gd name="connsiteY1084" fmla="*/ 5549351 h 6533995"/>
              <a:gd name="connsiteX1085" fmla="*/ 7729032 w 11830043"/>
              <a:gd name="connsiteY1085" fmla="*/ 5549351 h 6533995"/>
              <a:gd name="connsiteX1086" fmla="*/ 7738753 w 11830043"/>
              <a:gd name="connsiteY1086" fmla="*/ 5559075 h 6533995"/>
              <a:gd name="connsiteX1087" fmla="*/ 7729032 w 11830043"/>
              <a:gd name="connsiteY1087" fmla="*/ 5568862 h 6533995"/>
              <a:gd name="connsiteX1088" fmla="*/ 7719249 w 11830043"/>
              <a:gd name="connsiteY1088" fmla="*/ 5559075 h 6533995"/>
              <a:gd name="connsiteX1089" fmla="*/ 7729032 w 11830043"/>
              <a:gd name="connsiteY1089" fmla="*/ 5549351 h 6533995"/>
              <a:gd name="connsiteX1090" fmla="*/ 7487803 w 11830043"/>
              <a:gd name="connsiteY1090" fmla="*/ 5549351 h 6533995"/>
              <a:gd name="connsiteX1091" fmla="*/ 7497524 w 11830043"/>
              <a:gd name="connsiteY1091" fmla="*/ 5559075 h 6533995"/>
              <a:gd name="connsiteX1092" fmla="*/ 7487803 w 11830043"/>
              <a:gd name="connsiteY1092" fmla="*/ 5568862 h 6533995"/>
              <a:gd name="connsiteX1093" fmla="*/ 7478019 w 11830043"/>
              <a:gd name="connsiteY1093" fmla="*/ 5559075 h 6533995"/>
              <a:gd name="connsiteX1094" fmla="*/ 7487803 w 11830043"/>
              <a:gd name="connsiteY1094" fmla="*/ 5549351 h 6533995"/>
              <a:gd name="connsiteX1095" fmla="*/ 7246575 w 11830043"/>
              <a:gd name="connsiteY1095" fmla="*/ 5549351 h 6533995"/>
              <a:gd name="connsiteX1096" fmla="*/ 7256359 w 11830043"/>
              <a:gd name="connsiteY1096" fmla="*/ 5559075 h 6533995"/>
              <a:gd name="connsiteX1097" fmla="*/ 7246575 w 11830043"/>
              <a:gd name="connsiteY1097" fmla="*/ 5568862 h 6533995"/>
              <a:gd name="connsiteX1098" fmla="*/ 7236855 w 11830043"/>
              <a:gd name="connsiteY1098" fmla="*/ 5559075 h 6533995"/>
              <a:gd name="connsiteX1099" fmla="*/ 7246575 w 11830043"/>
              <a:gd name="connsiteY1099" fmla="*/ 5549351 h 6533995"/>
              <a:gd name="connsiteX1100" fmla="*/ 7005346 w 11830043"/>
              <a:gd name="connsiteY1100" fmla="*/ 5549351 h 6533995"/>
              <a:gd name="connsiteX1101" fmla="*/ 7015130 w 11830043"/>
              <a:gd name="connsiteY1101" fmla="*/ 5559075 h 6533995"/>
              <a:gd name="connsiteX1102" fmla="*/ 7005346 w 11830043"/>
              <a:gd name="connsiteY1102" fmla="*/ 5568862 h 6533995"/>
              <a:gd name="connsiteX1103" fmla="*/ 6995626 w 11830043"/>
              <a:gd name="connsiteY1103" fmla="*/ 5559075 h 6533995"/>
              <a:gd name="connsiteX1104" fmla="*/ 7005346 w 11830043"/>
              <a:gd name="connsiteY1104" fmla="*/ 5549351 h 6533995"/>
              <a:gd name="connsiteX1105" fmla="*/ 6764118 w 11830043"/>
              <a:gd name="connsiteY1105" fmla="*/ 5549351 h 6533995"/>
              <a:gd name="connsiteX1106" fmla="*/ 6773902 w 11830043"/>
              <a:gd name="connsiteY1106" fmla="*/ 5559075 h 6533995"/>
              <a:gd name="connsiteX1107" fmla="*/ 6764118 w 11830043"/>
              <a:gd name="connsiteY1107" fmla="*/ 5568862 h 6533995"/>
              <a:gd name="connsiteX1108" fmla="*/ 6754335 w 11830043"/>
              <a:gd name="connsiteY1108" fmla="*/ 5559075 h 6533995"/>
              <a:gd name="connsiteX1109" fmla="*/ 6764118 w 11830043"/>
              <a:gd name="connsiteY1109" fmla="*/ 5549351 h 6533995"/>
              <a:gd name="connsiteX1110" fmla="*/ 6522889 w 11830043"/>
              <a:gd name="connsiteY1110" fmla="*/ 5549351 h 6533995"/>
              <a:gd name="connsiteX1111" fmla="*/ 6532610 w 11830043"/>
              <a:gd name="connsiteY1111" fmla="*/ 5559075 h 6533995"/>
              <a:gd name="connsiteX1112" fmla="*/ 6522889 w 11830043"/>
              <a:gd name="connsiteY1112" fmla="*/ 5568862 h 6533995"/>
              <a:gd name="connsiteX1113" fmla="*/ 6513105 w 11830043"/>
              <a:gd name="connsiteY1113" fmla="*/ 5559075 h 6533995"/>
              <a:gd name="connsiteX1114" fmla="*/ 6522889 w 11830043"/>
              <a:gd name="connsiteY1114" fmla="*/ 5549351 h 6533995"/>
              <a:gd name="connsiteX1115" fmla="*/ 6281661 w 11830043"/>
              <a:gd name="connsiteY1115" fmla="*/ 5549351 h 6533995"/>
              <a:gd name="connsiteX1116" fmla="*/ 6291381 w 11830043"/>
              <a:gd name="connsiteY1116" fmla="*/ 5559075 h 6533995"/>
              <a:gd name="connsiteX1117" fmla="*/ 6281661 w 11830043"/>
              <a:gd name="connsiteY1117" fmla="*/ 5568862 h 6533995"/>
              <a:gd name="connsiteX1118" fmla="*/ 6271877 w 11830043"/>
              <a:gd name="connsiteY1118" fmla="*/ 5559075 h 6533995"/>
              <a:gd name="connsiteX1119" fmla="*/ 6281661 w 11830043"/>
              <a:gd name="connsiteY1119" fmla="*/ 5549351 h 6533995"/>
              <a:gd name="connsiteX1120" fmla="*/ 6040432 w 11830043"/>
              <a:gd name="connsiteY1120" fmla="*/ 5549351 h 6533995"/>
              <a:gd name="connsiteX1121" fmla="*/ 6050216 w 11830043"/>
              <a:gd name="connsiteY1121" fmla="*/ 5559075 h 6533995"/>
              <a:gd name="connsiteX1122" fmla="*/ 6040432 w 11830043"/>
              <a:gd name="connsiteY1122" fmla="*/ 5568862 h 6533995"/>
              <a:gd name="connsiteX1123" fmla="*/ 6030712 w 11830043"/>
              <a:gd name="connsiteY1123" fmla="*/ 5559075 h 6533995"/>
              <a:gd name="connsiteX1124" fmla="*/ 6040432 w 11830043"/>
              <a:gd name="connsiteY1124" fmla="*/ 5549351 h 6533995"/>
              <a:gd name="connsiteX1125" fmla="*/ 5799205 w 11830043"/>
              <a:gd name="connsiteY1125" fmla="*/ 5549351 h 6533995"/>
              <a:gd name="connsiteX1126" fmla="*/ 5808989 w 11830043"/>
              <a:gd name="connsiteY1126" fmla="*/ 5559075 h 6533995"/>
              <a:gd name="connsiteX1127" fmla="*/ 5799205 w 11830043"/>
              <a:gd name="connsiteY1127" fmla="*/ 5568862 h 6533995"/>
              <a:gd name="connsiteX1128" fmla="*/ 5789486 w 11830043"/>
              <a:gd name="connsiteY1128" fmla="*/ 5559075 h 6533995"/>
              <a:gd name="connsiteX1129" fmla="*/ 5799205 w 11830043"/>
              <a:gd name="connsiteY1129" fmla="*/ 5549351 h 6533995"/>
              <a:gd name="connsiteX1130" fmla="*/ 5557992 w 11830043"/>
              <a:gd name="connsiteY1130" fmla="*/ 5549351 h 6533995"/>
              <a:gd name="connsiteX1131" fmla="*/ 5567774 w 11830043"/>
              <a:gd name="connsiteY1131" fmla="*/ 5559075 h 6533995"/>
              <a:gd name="connsiteX1132" fmla="*/ 5557992 w 11830043"/>
              <a:gd name="connsiteY1132" fmla="*/ 5568862 h 6533995"/>
              <a:gd name="connsiteX1133" fmla="*/ 5548208 w 11830043"/>
              <a:gd name="connsiteY1133" fmla="*/ 5559075 h 6533995"/>
              <a:gd name="connsiteX1134" fmla="*/ 5557992 w 11830043"/>
              <a:gd name="connsiteY1134" fmla="*/ 5549351 h 6533995"/>
              <a:gd name="connsiteX1135" fmla="*/ 5316710 w 11830043"/>
              <a:gd name="connsiteY1135" fmla="*/ 5549351 h 6533995"/>
              <a:gd name="connsiteX1136" fmla="*/ 5326432 w 11830043"/>
              <a:gd name="connsiteY1136" fmla="*/ 5559075 h 6533995"/>
              <a:gd name="connsiteX1137" fmla="*/ 5316710 w 11830043"/>
              <a:gd name="connsiteY1137" fmla="*/ 5568862 h 6533995"/>
              <a:gd name="connsiteX1138" fmla="*/ 5306926 w 11830043"/>
              <a:gd name="connsiteY1138" fmla="*/ 5559075 h 6533995"/>
              <a:gd name="connsiteX1139" fmla="*/ 5316710 w 11830043"/>
              <a:gd name="connsiteY1139" fmla="*/ 5549351 h 6533995"/>
              <a:gd name="connsiteX1140" fmla="*/ 5075486 w 11830043"/>
              <a:gd name="connsiteY1140" fmla="*/ 5549351 h 6533995"/>
              <a:gd name="connsiteX1141" fmla="*/ 5085202 w 11830043"/>
              <a:gd name="connsiteY1141" fmla="*/ 5559075 h 6533995"/>
              <a:gd name="connsiteX1142" fmla="*/ 5075486 w 11830043"/>
              <a:gd name="connsiteY1142" fmla="*/ 5568862 h 6533995"/>
              <a:gd name="connsiteX1143" fmla="*/ 5065705 w 11830043"/>
              <a:gd name="connsiteY1143" fmla="*/ 5559075 h 6533995"/>
              <a:gd name="connsiteX1144" fmla="*/ 5075486 w 11830043"/>
              <a:gd name="connsiteY1144" fmla="*/ 5549351 h 6533995"/>
              <a:gd name="connsiteX1145" fmla="*/ 4834252 w 11830043"/>
              <a:gd name="connsiteY1145" fmla="*/ 5549351 h 6533995"/>
              <a:gd name="connsiteX1146" fmla="*/ 4844040 w 11830043"/>
              <a:gd name="connsiteY1146" fmla="*/ 5559075 h 6533995"/>
              <a:gd name="connsiteX1147" fmla="*/ 4834252 w 11830043"/>
              <a:gd name="connsiteY1147" fmla="*/ 5568862 h 6533995"/>
              <a:gd name="connsiteX1148" fmla="*/ 4824534 w 11830043"/>
              <a:gd name="connsiteY1148" fmla="*/ 5559075 h 6533995"/>
              <a:gd name="connsiteX1149" fmla="*/ 4834252 w 11830043"/>
              <a:gd name="connsiteY1149" fmla="*/ 5549351 h 6533995"/>
              <a:gd name="connsiteX1150" fmla="*/ 4593019 w 11830043"/>
              <a:gd name="connsiteY1150" fmla="*/ 5549351 h 6533995"/>
              <a:gd name="connsiteX1151" fmla="*/ 4602795 w 11830043"/>
              <a:gd name="connsiteY1151" fmla="*/ 5559075 h 6533995"/>
              <a:gd name="connsiteX1152" fmla="*/ 4593019 w 11830043"/>
              <a:gd name="connsiteY1152" fmla="*/ 5568862 h 6533995"/>
              <a:gd name="connsiteX1153" fmla="*/ 4583304 w 11830043"/>
              <a:gd name="connsiteY1153" fmla="*/ 5559075 h 6533995"/>
              <a:gd name="connsiteX1154" fmla="*/ 4593019 w 11830043"/>
              <a:gd name="connsiteY1154" fmla="*/ 5549351 h 6533995"/>
              <a:gd name="connsiteX1155" fmla="*/ 4351806 w 11830043"/>
              <a:gd name="connsiteY1155" fmla="*/ 5549351 h 6533995"/>
              <a:gd name="connsiteX1156" fmla="*/ 4361580 w 11830043"/>
              <a:gd name="connsiteY1156" fmla="*/ 5559075 h 6533995"/>
              <a:gd name="connsiteX1157" fmla="*/ 4351806 w 11830043"/>
              <a:gd name="connsiteY1157" fmla="*/ 5568862 h 6533995"/>
              <a:gd name="connsiteX1158" fmla="*/ 4342006 w 11830043"/>
              <a:gd name="connsiteY1158" fmla="*/ 5559075 h 6533995"/>
              <a:gd name="connsiteX1159" fmla="*/ 4351806 w 11830043"/>
              <a:gd name="connsiteY1159" fmla="*/ 5549351 h 6533995"/>
              <a:gd name="connsiteX1160" fmla="*/ 4110583 w 11830043"/>
              <a:gd name="connsiteY1160" fmla="*/ 5549351 h 6533995"/>
              <a:gd name="connsiteX1161" fmla="*/ 4120362 w 11830043"/>
              <a:gd name="connsiteY1161" fmla="*/ 5559075 h 6533995"/>
              <a:gd name="connsiteX1162" fmla="*/ 4110583 w 11830043"/>
              <a:gd name="connsiteY1162" fmla="*/ 5568862 h 6533995"/>
              <a:gd name="connsiteX1163" fmla="*/ 4100801 w 11830043"/>
              <a:gd name="connsiteY1163" fmla="*/ 5559075 h 6533995"/>
              <a:gd name="connsiteX1164" fmla="*/ 4110583 w 11830043"/>
              <a:gd name="connsiteY1164" fmla="*/ 5549351 h 6533995"/>
              <a:gd name="connsiteX1165" fmla="*/ 3869431 w 11830043"/>
              <a:gd name="connsiteY1165" fmla="*/ 5549351 h 6533995"/>
              <a:gd name="connsiteX1166" fmla="*/ 3879151 w 11830043"/>
              <a:gd name="connsiteY1166" fmla="*/ 5559075 h 6533995"/>
              <a:gd name="connsiteX1167" fmla="*/ 3869431 w 11830043"/>
              <a:gd name="connsiteY1167" fmla="*/ 5568862 h 6533995"/>
              <a:gd name="connsiteX1168" fmla="*/ 3859648 w 11830043"/>
              <a:gd name="connsiteY1168" fmla="*/ 5559075 h 6533995"/>
              <a:gd name="connsiteX1169" fmla="*/ 3869431 w 11830043"/>
              <a:gd name="connsiteY1169" fmla="*/ 5549351 h 6533995"/>
              <a:gd name="connsiteX1170" fmla="*/ 3628215 w 11830043"/>
              <a:gd name="connsiteY1170" fmla="*/ 5549351 h 6533995"/>
              <a:gd name="connsiteX1171" fmla="*/ 3637936 w 11830043"/>
              <a:gd name="connsiteY1171" fmla="*/ 5559075 h 6533995"/>
              <a:gd name="connsiteX1172" fmla="*/ 3628215 w 11830043"/>
              <a:gd name="connsiteY1172" fmla="*/ 5568862 h 6533995"/>
              <a:gd name="connsiteX1173" fmla="*/ 3618433 w 11830043"/>
              <a:gd name="connsiteY1173" fmla="*/ 5559075 h 6533995"/>
              <a:gd name="connsiteX1174" fmla="*/ 3628215 w 11830043"/>
              <a:gd name="connsiteY1174" fmla="*/ 5549351 h 6533995"/>
              <a:gd name="connsiteX1175" fmla="*/ 3386959 w 11830043"/>
              <a:gd name="connsiteY1175" fmla="*/ 5549351 h 6533995"/>
              <a:gd name="connsiteX1176" fmla="*/ 3396745 w 11830043"/>
              <a:gd name="connsiteY1176" fmla="*/ 5559075 h 6533995"/>
              <a:gd name="connsiteX1177" fmla="*/ 3386959 w 11830043"/>
              <a:gd name="connsiteY1177" fmla="*/ 5568862 h 6533995"/>
              <a:gd name="connsiteX1178" fmla="*/ 3377237 w 11830043"/>
              <a:gd name="connsiteY1178" fmla="*/ 5559075 h 6533995"/>
              <a:gd name="connsiteX1179" fmla="*/ 3386959 w 11830043"/>
              <a:gd name="connsiteY1179" fmla="*/ 5549351 h 6533995"/>
              <a:gd name="connsiteX1180" fmla="*/ 3145752 w 11830043"/>
              <a:gd name="connsiteY1180" fmla="*/ 5549351 h 6533995"/>
              <a:gd name="connsiteX1181" fmla="*/ 3155534 w 11830043"/>
              <a:gd name="connsiteY1181" fmla="*/ 5559075 h 6533995"/>
              <a:gd name="connsiteX1182" fmla="*/ 3145752 w 11830043"/>
              <a:gd name="connsiteY1182" fmla="*/ 5568862 h 6533995"/>
              <a:gd name="connsiteX1183" fmla="*/ 3136034 w 11830043"/>
              <a:gd name="connsiteY1183" fmla="*/ 5559075 h 6533995"/>
              <a:gd name="connsiteX1184" fmla="*/ 3145752 w 11830043"/>
              <a:gd name="connsiteY1184" fmla="*/ 5549351 h 6533995"/>
              <a:gd name="connsiteX1185" fmla="*/ 2904575 w 11830043"/>
              <a:gd name="connsiteY1185" fmla="*/ 5549351 h 6533995"/>
              <a:gd name="connsiteX1186" fmla="*/ 2914357 w 11830043"/>
              <a:gd name="connsiteY1186" fmla="*/ 5559075 h 6533995"/>
              <a:gd name="connsiteX1187" fmla="*/ 2904575 w 11830043"/>
              <a:gd name="connsiteY1187" fmla="*/ 5568862 h 6533995"/>
              <a:gd name="connsiteX1188" fmla="*/ 2894793 w 11830043"/>
              <a:gd name="connsiteY1188" fmla="*/ 5559075 h 6533995"/>
              <a:gd name="connsiteX1189" fmla="*/ 2904575 w 11830043"/>
              <a:gd name="connsiteY1189" fmla="*/ 5549351 h 6533995"/>
              <a:gd name="connsiteX1190" fmla="*/ 2663275 w 11830043"/>
              <a:gd name="connsiteY1190" fmla="*/ 5549351 h 6533995"/>
              <a:gd name="connsiteX1191" fmla="*/ 2673000 w 11830043"/>
              <a:gd name="connsiteY1191" fmla="*/ 5559075 h 6533995"/>
              <a:gd name="connsiteX1192" fmla="*/ 2663275 w 11830043"/>
              <a:gd name="connsiteY1192" fmla="*/ 5568862 h 6533995"/>
              <a:gd name="connsiteX1193" fmla="*/ 2653493 w 11830043"/>
              <a:gd name="connsiteY1193" fmla="*/ 5559075 h 6533995"/>
              <a:gd name="connsiteX1194" fmla="*/ 2663275 w 11830043"/>
              <a:gd name="connsiteY1194" fmla="*/ 5549351 h 6533995"/>
              <a:gd name="connsiteX1195" fmla="*/ 2422039 w 11830043"/>
              <a:gd name="connsiteY1195" fmla="*/ 5549351 h 6533995"/>
              <a:gd name="connsiteX1196" fmla="*/ 2431755 w 11830043"/>
              <a:gd name="connsiteY1196" fmla="*/ 5559075 h 6533995"/>
              <a:gd name="connsiteX1197" fmla="*/ 2422039 w 11830043"/>
              <a:gd name="connsiteY1197" fmla="*/ 5568862 h 6533995"/>
              <a:gd name="connsiteX1198" fmla="*/ 2412259 w 11830043"/>
              <a:gd name="connsiteY1198" fmla="*/ 5559075 h 6533995"/>
              <a:gd name="connsiteX1199" fmla="*/ 2422039 w 11830043"/>
              <a:gd name="connsiteY1199" fmla="*/ 5549351 h 6533995"/>
              <a:gd name="connsiteX1200" fmla="*/ 2180796 w 11830043"/>
              <a:gd name="connsiteY1200" fmla="*/ 5549351 h 6533995"/>
              <a:gd name="connsiteX1201" fmla="*/ 2190581 w 11830043"/>
              <a:gd name="connsiteY1201" fmla="*/ 5559075 h 6533995"/>
              <a:gd name="connsiteX1202" fmla="*/ 2180796 w 11830043"/>
              <a:gd name="connsiteY1202" fmla="*/ 5568862 h 6533995"/>
              <a:gd name="connsiteX1203" fmla="*/ 2171087 w 11830043"/>
              <a:gd name="connsiteY1203" fmla="*/ 5559075 h 6533995"/>
              <a:gd name="connsiteX1204" fmla="*/ 2180796 w 11830043"/>
              <a:gd name="connsiteY1204" fmla="*/ 5549351 h 6533995"/>
              <a:gd name="connsiteX1205" fmla="*/ 1939584 w 11830043"/>
              <a:gd name="connsiteY1205" fmla="*/ 5549351 h 6533995"/>
              <a:gd name="connsiteX1206" fmla="*/ 1949367 w 11830043"/>
              <a:gd name="connsiteY1206" fmla="*/ 5559075 h 6533995"/>
              <a:gd name="connsiteX1207" fmla="*/ 1939584 w 11830043"/>
              <a:gd name="connsiteY1207" fmla="*/ 5568862 h 6533995"/>
              <a:gd name="connsiteX1208" fmla="*/ 1929862 w 11830043"/>
              <a:gd name="connsiteY1208" fmla="*/ 5559075 h 6533995"/>
              <a:gd name="connsiteX1209" fmla="*/ 1939584 w 11830043"/>
              <a:gd name="connsiteY1209" fmla="*/ 5549351 h 6533995"/>
              <a:gd name="connsiteX1210" fmla="*/ 1698333 w 11830043"/>
              <a:gd name="connsiteY1210" fmla="*/ 5549351 h 6533995"/>
              <a:gd name="connsiteX1211" fmla="*/ 1708119 w 11830043"/>
              <a:gd name="connsiteY1211" fmla="*/ 5559075 h 6533995"/>
              <a:gd name="connsiteX1212" fmla="*/ 1698333 w 11830043"/>
              <a:gd name="connsiteY1212" fmla="*/ 5568862 h 6533995"/>
              <a:gd name="connsiteX1213" fmla="*/ 1688548 w 11830043"/>
              <a:gd name="connsiteY1213" fmla="*/ 5559075 h 6533995"/>
              <a:gd name="connsiteX1214" fmla="*/ 1698333 w 11830043"/>
              <a:gd name="connsiteY1214" fmla="*/ 5549351 h 6533995"/>
              <a:gd name="connsiteX1215" fmla="*/ 1457108 w 11830043"/>
              <a:gd name="connsiteY1215" fmla="*/ 5549351 h 6533995"/>
              <a:gd name="connsiteX1216" fmla="*/ 1466829 w 11830043"/>
              <a:gd name="connsiteY1216" fmla="*/ 5559075 h 6533995"/>
              <a:gd name="connsiteX1217" fmla="*/ 1457108 w 11830043"/>
              <a:gd name="connsiteY1217" fmla="*/ 5568862 h 6533995"/>
              <a:gd name="connsiteX1218" fmla="*/ 1447324 w 11830043"/>
              <a:gd name="connsiteY1218" fmla="*/ 5559075 h 6533995"/>
              <a:gd name="connsiteX1219" fmla="*/ 1457108 w 11830043"/>
              <a:gd name="connsiteY1219" fmla="*/ 5549351 h 6533995"/>
              <a:gd name="connsiteX1220" fmla="*/ 1215887 w 11830043"/>
              <a:gd name="connsiteY1220" fmla="*/ 5549351 h 6533995"/>
              <a:gd name="connsiteX1221" fmla="*/ 1225671 w 11830043"/>
              <a:gd name="connsiteY1221" fmla="*/ 5559075 h 6533995"/>
              <a:gd name="connsiteX1222" fmla="*/ 1215887 w 11830043"/>
              <a:gd name="connsiteY1222" fmla="*/ 5568862 h 6533995"/>
              <a:gd name="connsiteX1223" fmla="*/ 1206167 w 11830043"/>
              <a:gd name="connsiteY1223" fmla="*/ 5559075 h 6533995"/>
              <a:gd name="connsiteX1224" fmla="*/ 1215887 w 11830043"/>
              <a:gd name="connsiteY1224" fmla="*/ 5549351 h 6533995"/>
              <a:gd name="connsiteX1225" fmla="*/ 974667 w 11830043"/>
              <a:gd name="connsiteY1225" fmla="*/ 5549351 h 6533995"/>
              <a:gd name="connsiteX1226" fmla="*/ 984451 w 11830043"/>
              <a:gd name="connsiteY1226" fmla="*/ 5559075 h 6533995"/>
              <a:gd name="connsiteX1227" fmla="*/ 974667 w 11830043"/>
              <a:gd name="connsiteY1227" fmla="*/ 5568862 h 6533995"/>
              <a:gd name="connsiteX1228" fmla="*/ 964947 w 11830043"/>
              <a:gd name="connsiteY1228" fmla="*/ 5559075 h 6533995"/>
              <a:gd name="connsiteX1229" fmla="*/ 974667 w 11830043"/>
              <a:gd name="connsiteY1229" fmla="*/ 5549351 h 6533995"/>
              <a:gd name="connsiteX1230" fmla="*/ 733447 w 11830043"/>
              <a:gd name="connsiteY1230" fmla="*/ 5549351 h 6533995"/>
              <a:gd name="connsiteX1231" fmla="*/ 743167 w 11830043"/>
              <a:gd name="connsiteY1231" fmla="*/ 5559075 h 6533995"/>
              <a:gd name="connsiteX1232" fmla="*/ 733447 w 11830043"/>
              <a:gd name="connsiteY1232" fmla="*/ 5568862 h 6533995"/>
              <a:gd name="connsiteX1233" fmla="*/ 723663 w 11830043"/>
              <a:gd name="connsiteY1233" fmla="*/ 5559075 h 6533995"/>
              <a:gd name="connsiteX1234" fmla="*/ 733447 w 11830043"/>
              <a:gd name="connsiteY1234" fmla="*/ 5549351 h 6533995"/>
              <a:gd name="connsiteX1235" fmla="*/ 492226 w 11830043"/>
              <a:gd name="connsiteY1235" fmla="*/ 5549351 h 6533995"/>
              <a:gd name="connsiteX1236" fmla="*/ 501946 w 11830043"/>
              <a:gd name="connsiteY1236" fmla="*/ 5559075 h 6533995"/>
              <a:gd name="connsiteX1237" fmla="*/ 492226 w 11830043"/>
              <a:gd name="connsiteY1237" fmla="*/ 5568862 h 6533995"/>
              <a:gd name="connsiteX1238" fmla="*/ 482442 w 11830043"/>
              <a:gd name="connsiteY1238" fmla="*/ 5559075 h 6533995"/>
              <a:gd name="connsiteX1239" fmla="*/ 492226 w 11830043"/>
              <a:gd name="connsiteY1239" fmla="*/ 5549351 h 6533995"/>
              <a:gd name="connsiteX1240" fmla="*/ 251007 w 11830043"/>
              <a:gd name="connsiteY1240" fmla="*/ 5549351 h 6533995"/>
              <a:gd name="connsiteX1241" fmla="*/ 260791 w 11830043"/>
              <a:gd name="connsiteY1241" fmla="*/ 5559075 h 6533995"/>
              <a:gd name="connsiteX1242" fmla="*/ 251007 w 11830043"/>
              <a:gd name="connsiteY1242" fmla="*/ 5568862 h 6533995"/>
              <a:gd name="connsiteX1243" fmla="*/ 241287 w 11830043"/>
              <a:gd name="connsiteY1243" fmla="*/ 5559075 h 6533995"/>
              <a:gd name="connsiteX1244" fmla="*/ 251007 w 11830043"/>
              <a:gd name="connsiteY1244" fmla="*/ 5549351 h 6533995"/>
              <a:gd name="connsiteX1245" fmla="*/ 9724 w 11830043"/>
              <a:gd name="connsiteY1245" fmla="*/ 5549351 h 6533995"/>
              <a:gd name="connsiteX1246" fmla="*/ 19507 w 11830043"/>
              <a:gd name="connsiteY1246" fmla="*/ 5559075 h 6533995"/>
              <a:gd name="connsiteX1247" fmla="*/ 9724 w 11830043"/>
              <a:gd name="connsiteY1247" fmla="*/ 5568862 h 6533995"/>
              <a:gd name="connsiteX1248" fmla="*/ 4 w 11830043"/>
              <a:gd name="connsiteY1248" fmla="*/ 5559075 h 6533995"/>
              <a:gd name="connsiteX1249" fmla="*/ 9724 w 11830043"/>
              <a:gd name="connsiteY1249" fmla="*/ 5549351 h 6533995"/>
              <a:gd name="connsiteX1250" fmla="*/ 11820259 w 11830043"/>
              <a:gd name="connsiteY1250" fmla="*/ 5308100 h 6533995"/>
              <a:gd name="connsiteX1251" fmla="*/ 11830043 w 11830043"/>
              <a:gd name="connsiteY1251" fmla="*/ 5317887 h 6533995"/>
              <a:gd name="connsiteX1252" fmla="*/ 11820259 w 11830043"/>
              <a:gd name="connsiteY1252" fmla="*/ 5327611 h 6533995"/>
              <a:gd name="connsiteX1253" fmla="*/ 11810539 w 11830043"/>
              <a:gd name="connsiteY1253" fmla="*/ 5317887 h 6533995"/>
              <a:gd name="connsiteX1254" fmla="*/ 11820259 w 11830043"/>
              <a:gd name="connsiteY1254" fmla="*/ 5308100 h 6533995"/>
              <a:gd name="connsiteX1255" fmla="*/ 11579030 w 11830043"/>
              <a:gd name="connsiteY1255" fmla="*/ 5308100 h 6533995"/>
              <a:gd name="connsiteX1256" fmla="*/ 11588815 w 11830043"/>
              <a:gd name="connsiteY1256" fmla="*/ 5317887 h 6533995"/>
              <a:gd name="connsiteX1257" fmla="*/ 11579030 w 11830043"/>
              <a:gd name="connsiteY1257" fmla="*/ 5327611 h 6533995"/>
              <a:gd name="connsiteX1258" fmla="*/ 11569310 w 11830043"/>
              <a:gd name="connsiteY1258" fmla="*/ 5317887 h 6533995"/>
              <a:gd name="connsiteX1259" fmla="*/ 11579030 w 11830043"/>
              <a:gd name="connsiteY1259" fmla="*/ 5308100 h 6533995"/>
              <a:gd name="connsiteX1260" fmla="*/ 11337802 w 11830043"/>
              <a:gd name="connsiteY1260" fmla="*/ 5308100 h 6533995"/>
              <a:gd name="connsiteX1261" fmla="*/ 11347587 w 11830043"/>
              <a:gd name="connsiteY1261" fmla="*/ 5317887 h 6533995"/>
              <a:gd name="connsiteX1262" fmla="*/ 11337802 w 11830043"/>
              <a:gd name="connsiteY1262" fmla="*/ 5327611 h 6533995"/>
              <a:gd name="connsiteX1263" fmla="*/ 11328082 w 11830043"/>
              <a:gd name="connsiteY1263" fmla="*/ 5317887 h 6533995"/>
              <a:gd name="connsiteX1264" fmla="*/ 11337802 w 11830043"/>
              <a:gd name="connsiteY1264" fmla="*/ 5308100 h 6533995"/>
              <a:gd name="connsiteX1265" fmla="*/ 11096574 w 11830043"/>
              <a:gd name="connsiteY1265" fmla="*/ 5308100 h 6533995"/>
              <a:gd name="connsiteX1266" fmla="*/ 11106294 w 11830043"/>
              <a:gd name="connsiteY1266" fmla="*/ 5317887 h 6533995"/>
              <a:gd name="connsiteX1267" fmla="*/ 11096574 w 11830043"/>
              <a:gd name="connsiteY1267" fmla="*/ 5327611 h 6533995"/>
              <a:gd name="connsiteX1268" fmla="*/ 11086790 w 11830043"/>
              <a:gd name="connsiteY1268" fmla="*/ 5317887 h 6533995"/>
              <a:gd name="connsiteX1269" fmla="*/ 11096574 w 11830043"/>
              <a:gd name="connsiteY1269" fmla="*/ 5308100 h 6533995"/>
              <a:gd name="connsiteX1270" fmla="*/ 10855345 w 11830043"/>
              <a:gd name="connsiteY1270" fmla="*/ 5308100 h 6533995"/>
              <a:gd name="connsiteX1271" fmla="*/ 10865065 w 11830043"/>
              <a:gd name="connsiteY1271" fmla="*/ 5317887 h 6533995"/>
              <a:gd name="connsiteX1272" fmla="*/ 10855345 w 11830043"/>
              <a:gd name="connsiteY1272" fmla="*/ 5327611 h 6533995"/>
              <a:gd name="connsiteX1273" fmla="*/ 10845625 w 11830043"/>
              <a:gd name="connsiteY1273" fmla="*/ 5317887 h 6533995"/>
              <a:gd name="connsiteX1274" fmla="*/ 10855345 w 11830043"/>
              <a:gd name="connsiteY1274" fmla="*/ 5308100 h 6533995"/>
              <a:gd name="connsiteX1275" fmla="*/ 10614116 w 11830043"/>
              <a:gd name="connsiteY1275" fmla="*/ 5308100 h 6533995"/>
              <a:gd name="connsiteX1276" fmla="*/ 10623901 w 11830043"/>
              <a:gd name="connsiteY1276" fmla="*/ 5317887 h 6533995"/>
              <a:gd name="connsiteX1277" fmla="*/ 10614116 w 11830043"/>
              <a:gd name="connsiteY1277" fmla="*/ 5327611 h 6533995"/>
              <a:gd name="connsiteX1278" fmla="*/ 10604396 w 11830043"/>
              <a:gd name="connsiteY1278" fmla="*/ 5317887 h 6533995"/>
              <a:gd name="connsiteX1279" fmla="*/ 10614116 w 11830043"/>
              <a:gd name="connsiteY1279" fmla="*/ 5308100 h 6533995"/>
              <a:gd name="connsiteX1280" fmla="*/ 10372888 w 11830043"/>
              <a:gd name="connsiteY1280" fmla="*/ 5308100 h 6533995"/>
              <a:gd name="connsiteX1281" fmla="*/ 10382673 w 11830043"/>
              <a:gd name="connsiteY1281" fmla="*/ 5317887 h 6533995"/>
              <a:gd name="connsiteX1282" fmla="*/ 10372888 w 11830043"/>
              <a:gd name="connsiteY1282" fmla="*/ 5327611 h 6533995"/>
              <a:gd name="connsiteX1283" fmla="*/ 10363168 w 11830043"/>
              <a:gd name="connsiteY1283" fmla="*/ 5317887 h 6533995"/>
              <a:gd name="connsiteX1284" fmla="*/ 10372888 w 11830043"/>
              <a:gd name="connsiteY1284" fmla="*/ 5308100 h 6533995"/>
              <a:gd name="connsiteX1285" fmla="*/ 10131660 w 11830043"/>
              <a:gd name="connsiteY1285" fmla="*/ 5308100 h 6533995"/>
              <a:gd name="connsiteX1286" fmla="*/ 10141444 w 11830043"/>
              <a:gd name="connsiteY1286" fmla="*/ 5317887 h 6533995"/>
              <a:gd name="connsiteX1287" fmla="*/ 10131660 w 11830043"/>
              <a:gd name="connsiteY1287" fmla="*/ 5327611 h 6533995"/>
              <a:gd name="connsiteX1288" fmla="*/ 10121940 w 11830043"/>
              <a:gd name="connsiteY1288" fmla="*/ 5317887 h 6533995"/>
              <a:gd name="connsiteX1289" fmla="*/ 10131660 w 11830043"/>
              <a:gd name="connsiteY1289" fmla="*/ 5308100 h 6533995"/>
              <a:gd name="connsiteX1290" fmla="*/ 9890432 w 11830043"/>
              <a:gd name="connsiteY1290" fmla="*/ 5308100 h 6533995"/>
              <a:gd name="connsiteX1291" fmla="*/ 9900152 w 11830043"/>
              <a:gd name="connsiteY1291" fmla="*/ 5317887 h 6533995"/>
              <a:gd name="connsiteX1292" fmla="*/ 9890432 w 11830043"/>
              <a:gd name="connsiteY1292" fmla="*/ 5327611 h 6533995"/>
              <a:gd name="connsiteX1293" fmla="*/ 9880648 w 11830043"/>
              <a:gd name="connsiteY1293" fmla="*/ 5317887 h 6533995"/>
              <a:gd name="connsiteX1294" fmla="*/ 9890432 w 11830043"/>
              <a:gd name="connsiteY1294" fmla="*/ 5308100 h 6533995"/>
              <a:gd name="connsiteX1295" fmla="*/ 9649203 w 11830043"/>
              <a:gd name="connsiteY1295" fmla="*/ 5308100 h 6533995"/>
              <a:gd name="connsiteX1296" fmla="*/ 9658923 w 11830043"/>
              <a:gd name="connsiteY1296" fmla="*/ 5317887 h 6533995"/>
              <a:gd name="connsiteX1297" fmla="*/ 9649203 w 11830043"/>
              <a:gd name="connsiteY1297" fmla="*/ 5327611 h 6533995"/>
              <a:gd name="connsiteX1298" fmla="*/ 9639483 w 11830043"/>
              <a:gd name="connsiteY1298" fmla="*/ 5317887 h 6533995"/>
              <a:gd name="connsiteX1299" fmla="*/ 9649203 w 11830043"/>
              <a:gd name="connsiteY1299" fmla="*/ 5308100 h 6533995"/>
              <a:gd name="connsiteX1300" fmla="*/ 9417695 w 11830043"/>
              <a:gd name="connsiteY1300" fmla="*/ 5308100 h 6533995"/>
              <a:gd name="connsiteX1301" fmla="*/ 9427416 w 11830043"/>
              <a:gd name="connsiteY1301" fmla="*/ 5317887 h 6533995"/>
              <a:gd name="connsiteX1302" fmla="*/ 9417695 w 11830043"/>
              <a:gd name="connsiteY1302" fmla="*/ 5327611 h 6533995"/>
              <a:gd name="connsiteX1303" fmla="*/ 9407911 w 11830043"/>
              <a:gd name="connsiteY1303" fmla="*/ 5317887 h 6533995"/>
              <a:gd name="connsiteX1304" fmla="*/ 9417695 w 11830043"/>
              <a:gd name="connsiteY1304" fmla="*/ 5308100 h 6533995"/>
              <a:gd name="connsiteX1305" fmla="*/ 9176467 w 11830043"/>
              <a:gd name="connsiteY1305" fmla="*/ 5308100 h 6533995"/>
              <a:gd name="connsiteX1306" fmla="*/ 9186187 w 11830043"/>
              <a:gd name="connsiteY1306" fmla="*/ 5317887 h 6533995"/>
              <a:gd name="connsiteX1307" fmla="*/ 9176467 w 11830043"/>
              <a:gd name="connsiteY1307" fmla="*/ 5327611 h 6533995"/>
              <a:gd name="connsiteX1308" fmla="*/ 9166683 w 11830043"/>
              <a:gd name="connsiteY1308" fmla="*/ 5317887 h 6533995"/>
              <a:gd name="connsiteX1309" fmla="*/ 9176467 w 11830043"/>
              <a:gd name="connsiteY1309" fmla="*/ 5308100 h 6533995"/>
              <a:gd name="connsiteX1310" fmla="*/ 8935237 w 11830043"/>
              <a:gd name="connsiteY1310" fmla="*/ 5308100 h 6533995"/>
              <a:gd name="connsiteX1311" fmla="*/ 8944958 w 11830043"/>
              <a:gd name="connsiteY1311" fmla="*/ 5317887 h 6533995"/>
              <a:gd name="connsiteX1312" fmla="*/ 8935237 w 11830043"/>
              <a:gd name="connsiteY1312" fmla="*/ 5327611 h 6533995"/>
              <a:gd name="connsiteX1313" fmla="*/ 8925454 w 11830043"/>
              <a:gd name="connsiteY1313" fmla="*/ 5317887 h 6533995"/>
              <a:gd name="connsiteX1314" fmla="*/ 8935237 w 11830043"/>
              <a:gd name="connsiteY1314" fmla="*/ 5308100 h 6533995"/>
              <a:gd name="connsiteX1315" fmla="*/ 8694009 w 11830043"/>
              <a:gd name="connsiteY1315" fmla="*/ 5308100 h 6533995"/>
              <a:gd name="connsiteX1316" fmla="*/ 8703730 w 11830043"/>
              <a:gd name="connsiteY1316" fmla="*/ 5317887 h 6533995"/>
              <a:gd name="connsiteX1317" fmla="*/ 8694009 w 11830043"/>
              <a:gd name="connsiteY1317" fmla="*/ 5327611 h 6533995"/>
              <a:gd name="connsiteX1318" fmla="*/ 8684289 w 11830043"/>
              <a:gd name="connsiteY1318" fmla="*/ 5317887 h 6533995"/>
              <a:gd name="connsiteX1319" fmla="*/ 8694009 w 11830043"/>
              <a:gd name="connsiteY1319" fmla="*/ 5308100 h 6533995"/>
              <a:gd name="connsiteX1320" fmla="*/ 8452781 w 11830043"/>
              <a:gd name="connsiteY1320" fmla="*/ 5308100 h 6533995"/>
              <a:gd name="connsiteX1321" fmla="*/ 8462566 w 11830043"/>
              <a:gd name="connsiteY1321" fmla="*/ 5317887 h 6533995"/>
              <a:gd name="connsiteX1322" fmla="*/ 8452781 w 11830043"/>
              <a:gd name="connsiteY1322" fmla="*/ 5327611 h 6533995"/>
              <a:gd name="connsiteX1323" fmla="*/ 8443061 w 11830043"/>
              <a:gd name="connsiteY1323" fmla="*/ 5317887 h 6533995"/>
              <a:gd name="connsiteX1324" fmla="*/ 8452781 w 11830043"/>
              <a:gd name="connsiteY1324" fmla="*/ 5308100 h 6533995"/>
              <a:gd name="connsiteX1325" fmla="*/ 8211553 w 11830043"/>
              <a:gd name="connsiteY1325" fmla="*/ 5308100 h 6533995"/>
              <a:gd name="connsiteX1326" fmla="*/ 8221273 w 11830043"/>
              <a:gd name="connsiteY1326" fmla="*/ 5317887 h 6533995"/>
              <a:gd name="connsiteX1327" fmla="*/ 8211553 w 11830043"/>
              <a:gd name="connsiteY1327" fmla="*/ 5327611 h 6533995"/>
              <a:gd name="connsiteX1328" fmla="*/ 8201769 w 11830043"/>
              <a:gd name="connsiteY1328" fmla="*/ 5317887 h 6533995"/>
              <a:gd name="connsiteX1329" fmla="*/ 8211553 w 11830043"/>
              <a:gd name="connsiteY1329" fmla="*/ 5308100 h 6533995"/>
              <a:gd name="connsiteX1330" fmla="*/ 7970260 w 11830043"/>
              <a:gd name="connsiteY1330" fmla="*/ 5308100 h 6533995"/>
              <a:gd name="connsiteX1331" fmla="*/ 7980044 w 11830043"/>
              <a:gd name="connsiteY1331" fmla="*/ 5317887 h 6533995"/>
              <a:gd name="connsiteX1332" fmla="*/ 7970260 w 11830043"/>
              <a:gd name="connsiteY1332" fmla="*/ 5327611 h 6533995"/>
              <a:gd name="connsiteX1333" fmla="*/ 7960477 w 11830043"/>
              <a:gd name="connsiteY1333" fmla="*/ 5317887 h 6533995"/>
              <a:gd name="connsiteX1334" fmla="*/ 7970260 w 11830043"/>
              <a:gd name="connsiteY1334" fmla="*/ 5308100 h 6533995"/>
              <a:gd name="connsiteX1335" fmla="*/ 7729032 w 11830043"/>
              <a:gd name="connsiteY1335" fmla="*/ 5308100 h 6533995"/>
              <a:gd name="connsiteX1336" fmla="*/ 7738753 w 11830043"/>
              <a:gd name="connsiteY1336" fmla="*/ 5317887 h 6533995"/>
              <a:gd name="connsiteX1337" fmla="*/ 7729032 w 11830043"/>
              <a:gd name="connsiteY1337" fmla="*/ 5327611 h 6533995"/>
              <a:gd name="connsiteX1338" fmla="*/ 7719249 w 11830043"/>
              <a:gd name="connsiteY1338" fmla="*/ 5317887 h 6533995"/>
              <a:gd name="connsiteX1339" fmla="*/ 7729032 w 11830043"/>
              <a:gd name="connsiteY1339" fmla="*/ 5308100 h 6533995"/>
              <a:gd name="connsiteX1340" fmla="*/ 7487803 w 11830043"/>
              <a:gd name="connsiteY1340" fmla="*/ 5308100 h 6533995"/>
              <a:gd name="connsiteX1341" fmla="*/ 7497524 w 11830043"/>
              <a:gd name="connsiteY1341" fmla="*/ 5317887 h 6533995"/>
              <a:gd name="connsiteX1342" fmla="*/ 7487803 w 11830043"/>
              <a:gd name="connsiteY1342" fmla="*/ 5327611 h 6533995"/>
              <a:gd name="connsiteX1343" fmla="*/ 7478019 w 11830043"/>
              <a:gd name="connsiteY1343" fmla="*/ 5317887 h 6533995"/>
              <a:gd name="connsiteX1344" fmla="*/ 7487803 w 11830043"/>
              <a:gd name="connsiteY1344" fmla="*/ 5308100 h 6533995"/>
              <a:gd name="connsiteX1345" fmla="*/ 7246575 w 11830043"/>
              <a:gd name="connsiteY1345" fmla="*/ 5308100 h 6533995"/>
              <a:gd name="connsiteX1346" fmla="*/ 7256359 w 11830043"/>
              <a:gd name="connsiteY1346" fmla="*/ 5317887 h 6533995"/>
              <a:gd name="connsiteX1347" fmla="*/ 7246575 w 11830043"/>
              <a:gd name="connsiteY1347" fmla="*/ 5327611 h 6533995"/>
              <a:gd name="connsiteX1348" fmla="*/ 7236855 w 11830043"/>
              <a:gd name="connsiteY1348" fmla="*/ 5317887 h 6533995"/>
              <a:gd name="connsiteX1349" fmla="*/ 7246575 w 11830043"/>
              <a:gd name="connsiteY1349" fmla="*/ 5308100 h 6533995"/>
              <a:gd name="connsiteX1350" fmla="*/ 7005346 w 11830043"/>
              <a:gd name="connsiteY1350" fmla="*/ 5308100 h 6533995"/>
              <a:gd name="connsiteX1351" fmla="*/ 7015130 w 11830043"/>
              <a:gd name="connsiteY1351" fmla="*/ 5317887 h 6533995"/>
              <a:gd name="connsiteX1352" fmla="*/ 7005346 w 11830043"/>
              <a:gd name="connsiteY1352" fmla="*/ 5327611 h 6533995"/>
              <a:gd name="connsiteX1353" fmla="*/ 6995626 w 11830043"/>
              <a:gd name="connsiteY1353" fmla="*/ 5317887 h 6533995"/>
              <a:gd name="connsiteX1354" fmla="*/ 7005346 w 11830043"/>
              <a:gd name="connsiteY1354" fmla="*/ 5308100 h 6533995"/>
              <a:gd name="connsiteX1355" fmla="*/ 6764118 w 11830043"/>
              <a:gd name="connsiteY1355" fmla="*/ 5308100 h 6533995"/>
              <a:gd name="connsiteX1356" fmla="*/ 6773902 w 11830043"/>
              <a:gd name="connsiteY1356" fmla="*/ 5317887 h 6533995"/>
              <a:gd name="connsiteX1357" fmla="*/ 6764118 w 11830043"/>
              <a:gd name="connsiteY1357" fmla="*/ 5327611 h 6533995"/>
              <a:gd name="connsiteX1358" fmla="*/ 6754335 w 11830043"/>
              <a:gd name="connsiteY1358" fmla="*/ 5317887 h 6533995"/>
              <a:gd name="connsiteX1359" fmla="*/ 6764118 w 11830043"/>
              <a:gd name="connsiteY1359" fmla="*/ 5308100 h 6533995"/>
              <a:gd name="connsiteX1360" fmla="*/ 6522889 w 11830043"/>
              <a:gd name="connsiteY1360" fmla="*/ 5308100 h 6533995"/>
              <a:gd name="connsiteX1361" fmla="*/ 6532610 w 11830043"/>
              <a:gd name="connsiteY1361" fmla="*/ 5317887 h 6533995"/>
              <a:gd name="connsiteX1362" fmla="*/ 6522889 w 11830043"/>
              <a:gd name="connsiteY1362" fmla="*/ 5327611 h 6533995"/>
              <a:gd name="connsiteX1363" fmla="*/ 6513105 w 11830043"/>
              <a:gd name="connsiteY1363" fmla="*/ 5317887 h 6533995"/>
              <a:gd name="connsiteX1364" fmla="*/ 6522889 w 11830043"/>
              <a:gd name="connsiteY1364" fmla="*/ 5308100 h 6533995"/>
              <a:gd name="connsiteX1365" fmla="*/ 6281661 w 11830043"/>
              <a:gd name="connsiteY1365" fmla="*/ 5308100 h 6533995"/>
              <a:gd name="connsiteX1366" fmla="*/ 6291381 w 11830043"/>
              <a:gd name="connsiteY1366" fmla="*/ 5317887 h 6533995"/>
              <a:gd name="connsiteX1367" fmla="*/ 6281661 w 11830043"/>
              <a:gd name="connsiteY1367" fmla="*/ 5327611 h 6533995"/>
              <a:gd name="connsiteX1368" fmla="*/ 6271877 w 11830043"/>
              <a:gd name="connsiteY1368" fmla="*/ 5317887 h 6533995"/>
              <a:gd name="connsiteX1369" fmla="*/ 6281661 w 11830043"/>
              <a:gd name="connsiteY1369" fmla="*/ 5308100 h 6533995"/>
              <a:gd name="connsiteX1370" fmla="*/ 6040432 w 11830043"/>
              <a:gd name="connsiteY1370" fmla="*/ 5308100 h 6533995"/>
              <a:gd name="connsiteX1371" fmla="*/ 6050216 w 11830043"/>
              <a:gd name="connsiteY1371" fmla="*/ 5317887 h 6533995"/>
              <a:gd name="connsiteX1372" fmla="*/ 6040432 w 11830043"/>
              <a:gd name="connsiteY1372" fmla="*/ 5327611 h 6533995"/>
              <a:gd name="connsiteX1373" fmla="*/ 6030712 w 11830043"/>
              <a:gd name="connsiteY1373" fmla="*/ 5317887 h 6533995"/>
              <a:gd name="connsiteX1374" fmla="*/ 6040432 w 11830043"/>
              <a:gd name="connsiteY1374" fmla="*/ 5308100 h 6533995"/>
              <a:gd name="connsiteX1375" fmla="*/ 5799205 w 11830043"/>
              <a:gd name="connsiteY1375" fmla="*/ 5308100 h 6533995"/>
              <a:gd name="connsiteX1376" fmla="*/ 5808989 w 11830043"/>
              <a:gd name="connsiteY1376" fmla="*/ 5317887 h 6533995"/>
              <a:gd name="connsiteX1377" fmla="*/ 5799205 w 11830043"/>
              <a:gd name="connsiteY1377" fmla="*/ 5327611 h 6533995"/>
              <a:gd name="connsiteX1378" fmla="*/ 5789486 w 11830043"/>
              <a:gd name="connsiteY1378" fmla="*/ 5317887 h 6533995"/>
              <a:gd name="connsiteX1379" fmla="*/ 5799205 w 11830043"/>
              <a:gd name="connsiteY1379" fmla="*/ 5308100 h 6533995"/>
              <a:gd name="connsiteX1380" fmla="*/ 5557992 w 11830043"/>
              <a:gd name="connsiteY1380" fmla="*/ 5308100 h 6533995"/>
              <a:gd name="connsiteX1381" fmla="*/ 5567774 w 11830043"/>
              <a:gd name="connsiteY1381" fmla="*/ 5317887 h 6533995"/>
              <a:gd name="connsiteX1382" fmla="*/ 5557992 w 11830043"/>
              <a:gd name="connsiteY1382" fmla="*/ 5327611 h 6533995"/>
              <a:gd name="connsiteX1383" fmla="*/ 5548208 w 11830043"/>
              <a:gd name="connsiteY1383" fmla="*/ 5317887 h 6533995"/>
              <a:gd name="connsiteX1384" fmla="*/ 5557992 w 11830043"/>
              <a:gd name="connsiteY1384" fmla="*/ 5308100 h 6533995"/>
              <a:gd name="connsiteX1385" fmla="*/ 5316710 w 11830043"/>
              <a:gd name="connsiteY1385" fmla="*/ 5308100 h 6533995"/>
              <a:gd name="connsiteX1386" fmla="*/ 5326432 w 11830043"/>
              <a:gd name="connsiteY1386" fmla="*/ 5317887 h 6533995"/>
              <a:gd name="connsiteX1387" fmla="*/ 5316710 w 11830043"/>
              <a:gd name="connsiteY1387" fmla="*/ 5327611 h 6533995"/>
              <a:gd name="connsiteX1388" fmla="*/ 5306924 w 11830043"/>
              <a:gd name="connsiteY1388" fmla="*/ 5317887 h 6533995"/>
              <a:gd name="connsiteX1389" fmla="*/ 5316710 w 11830043"/>
              <a:gd name="connsiteY1389" fmla="*/ 5308100 h 6533995"/>
              <a:gd name="connsiteX1390" fmla="*/ 5075486 w 11830043"/>
              <a:gd name="connsiteY1390" fmla="*/ 5308100 h 6533995"/>
              <a:gd name="connsiteX1391" fmla="*/ 5085202 w 11830043"/>
              <a:gd name="connsiteY1391" fmla="*/ 5317887 h 6533995"/>
              <a:gd name="connsiteX1392" fmla="*/ 5075486 w 11830043"/>
              <a:gd name="connsiteY1392" fmla="*/ 5327611 h 6533995"/>
              <a:gd name="connsiteX1393" fmla="*/ 5065705 w 11830043"/>
              <a:gd name="connsiteY1393" fmla="*/ 5317887 h 6533995"/>
              <a:gd name="connsiteX1394" fmla="*/ 5075486 w 11830043"/>
              <a:gd name="connsiteY1394" fmla="*/ 5308100 h 6533995"/>
              <a:gd name="connsiteX1395" fmla="*/ 4834252 w 11830043"/>
              <a:gd name="connsiteY1395" fmla="*/ 5308100 h 6533995"/>
              <a:gd name="connsiteX1396" fmla="*/ 4844040 w 11830043"/>
              <a:gd name="connsiteY1396" fmla="*/ 5317887 h 6533995"/>
              <a:gd name="connsiteX1397" fmla="*/ 4834252 w 11830043"/>
              <a:gd name="connsiteY1397" fmla="*/ 5327611 h 6533995"/>
              <a:gd name="connsiteX1398" fmla="*/ 4824534 w 11830043"/>
              <a:gd name="connsiteY1398" fmla="*/ 5317887 h 6533995"/>
              <a:gd name="connsiteX1399" fmla="*/ 4834252 w 11830043"/>
              <a:gd name="connsiteY1399" fmla="*/ 5308100 h 6533995"/>
              <a:gd name="connsiteX1400" fmla="*/ 4593019 w 11830043"/>
              <a:gd name="connsiteY1400" fmla="*/ 5308100 h 6533995"/>
              <a:gd name="connsiteX1401" fmla="*/ 4602795 w 11830043"/>
              <a:gd name="connsiteY1401" fmla="*/ 5317887 h 6533995"/>
              <a:gd name="connsiteX1402" fmla="*/ 4593019 w 11830043"/>
              <a:gd name="connsiteY1402" fmla="*/ 5327611 h 6533995"/>
              <a:gd name="connsiteX1403" fmla="*/ 4583304 w 11830043"/>
              <a:gd name="connsiteY1403" fmla="*/ 5317887 h 6533995"/>
              <a:gd name="connsiteX1404" fmla="*/ 4593019 w 11830043"/>
              <a:gd name="connsiteY1404" fmla="*/ 5308100 h 6533995"/>
              <a:gd name="connsiteX1405" fmla="*/ 4351806 w 11830043"/>
              <a:gd name="connsiteY1405" fmla="*/ 5308100 h 6533995"/>
              <a:gd name="connsiteX1406" fmla="*/ 4361580 w 11830043"/>
              <a:gd name="connsiteY1406" fmla="*/ 5317887 h 6533995"/>
              <a:gd name="connsiteX1407" fmla="*/ 4351806 w 11830043"/>
              <a:gd name="connsiteY1407" fmla="*/ 5327611 h 6533995"/>
              <a:gd name="connsiteX1408" fmla="*/ 4342006 w 11830043"/>
              <a:gd name="connsiteY1408" fmla="*/ 5317887 h 6533995"/>
              <a:gd name="connsiteX1409" fmla="*/ 4351806 w 11830043"/>
              <a:gd name="connsiteY1409" fmla="*/ 5308100 h 6533995"/>
              <a:gd name="connsiteX1410" fmla="*/ 4110583 w 11830043"/>
              <a:gd name="connsiteY1410" fmla="*/ 5308100 h 6533995"/>
              <a:gd name="connsiteX1411" fmla="*/ 4120362 w 11830043"/>
              <a:gd name="connsiteY1411" fmla="*/ 5317887 h 6533995"/>
              <a:gd name="connsiteX1412" fmla="*/ 4110583 w 11830043"/>
              <a:gd name="connsiteY1412" fmla="*/ 5327611 h 6533995"/>
              <a:gd name="connsiteX1413" fmla="*/ 4100799 w 11830043"/>
              <a:gd name="connsiteY1413" fmla="*/ 5317887 h 6533995"/>
              <a:gd name="connsiteX1414" fmla="*/ 4110583 w 11830043"/>
              <a:gd name="connsiteY1414" fmla="*/ 5308100 h 6533995"/>
              <a:gd name="connsiteX1415" fmla="*/ 3869431 w 11830043"/>
              <a:gd name="connsiteY1415" fmla="*/ 5308100 h 6533995"/>
              <a:gd name="connsiteX1416" fmla="*/ 3879151 w 11830043"/>
              <a:gd name="connsiteY1416" fmla="*/ 5317887 h 6533995"/>
              <a:gd name="connsiteX1417" fmla="*/ 3869431 w 11830043"/>
              <a:gd name="connsiteY1417" fmla="*/ 5327611 h 6533995"/>
              <a:gd name="connsiteX1418" fmla="*/ 3859648 w 11830043"/>
              <a:gd name="connsiteY1418" fmla="*/ 5317887 h 6533995"/>
              <a:gd name="connsiteX1419" fmla="*/ 3869431 w 11830043"/>
              <a:gd name="connsiteY1419" fmla="*/ 5308100 h 6533995"/>
              <a:gd name="connsiteX1420" fmla="*/ 3628215 w 11830043"/>
              <a:gd name="connsiteY1420" fmla="*/ 5308100 h 6533995"/>
              <a:gd name="connsiteX1421" fmla="*/ 3637936 w 11830043"/>
              <a:gd name="connsiteY1421" fmla="*/ 5317887 h 6533995"/>
              <a:gd name="connsiteX1422" fmla="*/ 3628215 w 11830043"/>
              <a:gd name="connsiteY1422" fmla="*/ 5327611 h 6533995"/>
              <a:gd name="connsiteX1423" fmla="*/ 3618432 w 11830043"/>
              <a:gd name="connsiteY1423" fmla="*/ 5317887 h 6533995"/>
              <a:gd name="connsiteX1424" fmla="*/ 3628215 w 11830043"/>
              <a:gd name="connsiteY1424" fmla="*/ 5308100 h 6533995"/>
              <a:gd name="connsiteX1425" fmla="*/ 3386959 w 11830043"/>
              <a:gd name="connsiteY1425" fmla="*/ 5308100 h 6533995"/>
              <a:gd name="connsiteX1426" fmla="*/ 3396745 w 11830043"/>
              <a:gd name="connsiteY1426" fmla="*/ 5317887 h 6533995"/>
              <a:gd name="connsiteX1427" fmla="*/ 3386959 w 11830043"/>
              <a:gd name="connsiteY1427" fmla="*/ 5327611 h 6533995"/>
              <a:gd name="connsiteX1428" fmla="*/ 3377237 w 11830043"/>
              <a:gd name="connsiteY1428" fmla="*/ 5317887 h 6533995"/>
              <a:gd name="connsiteX1429" fmla="*/ 3386959 w 11830043"/>
              <a:gd name="connsiteY1429" fmla="*/ 5308100 h 6533995"/>
              <a:gd name="connsiteX1430" fmla="*/ 3145752 w 11830043"/>
              <a:gd name="connsiteY1430" fmla="*/ 5308100 h 6533995"/>
              <a:gd name="connsiteX1431" fmla="*/ 3155534 w 11830043"/>
              <a:gd name="connsiteY1431" fmla="*/ 5317887 h 6533995"/>
              <a:gd name="connsiteX1432" fmla="*/ 3145752 w 11830043"/>
              <a:gd name="connsiteY1432" fmla="*/ 5327611 h 6533995"/>
              <a:gd name="connsiteX1433" fmla="*/ 3136034 w 11830043"/>
              <a:gd name="connsiteY1433" fmla="*/ 5317887 h 6533995"/>
              <a:gd name="connsiteX1434" fmla="*/ 3145752 w 11830043"/>
              <a:gd name="connsiteY1434" fmla="*/ 5308100 h 6533995"/>
              <a:gd name="connsiteX1435" fmla="*/ 2904574 w 11830043"/>
              <a:gd name="connsiteY1435" fmla="*/ 5308100 h 6533995"/>
              <a:gd name="connsiteX1436" fmla="*/ 2914357 w 11830043"/>
              <a:gd name="connsiteY1436" fmla="*/ 5317887 h 6533995"/>
              <a:gd name="connsiteX1437" fmla="*/ 2904574 w 11830043"/>
              <a:gd name="connsiteY1437" fmla="*/ 5327611 h 6533995"/>
              <a:gd name="connsiteX1438" fmla="*/ 2894793 w 11830043"/>
              <a:gd name="connsiteY1438" fmla="*/ 5317887 h 6533995"/>
              <a:gd name="connsiteX1439" fmla="*/ 2904574 w 11830043"/>
              <a:gd name="connsiteY1439" fmla="*/ 5308100 h 6533995"/>
              <a:gd name="connsiteX1440" fmla="*/ 2663275 w 11830043"/>
              <a:gd name="connsiteY1440" fmla="*/ 5308100 h 6533995"/>
              <a:gd name="connsiteX1441" fmla="*/ 2673000 w 11830043"/>
              <a:gd name="connsiteY1441" fmla="*/ 5317887 h 6533995"/>
              <a:gd name="connsiteX1442" fmla="*/ 2663275 w 11830043"/>
              <a:gd name="connsiteY1442" fmla="*/ 5327611 h 6533995"/>
              <a:gd name="connsiteX1443" fmla="*/ 2653493 w 11830043"/>
              <a:gd name="connsiteY1443" fmla="*/ 5317887 h 6533995"/>
              <a:gd name="connsiteX1444" fmla="*/ 2663275 w 11830043"/>
              <a:gd name="connsiteY1444" fmla="*/ 5308100 h 6533995"/>
              <a:gd name="connsiteX1445" fmla="*/ 2422039 w 11830043"/>
              <a:gd name="connsiteY1445" fmla="*/ 5308100 h 6533995"/>
              <a:gd name="connsiteX1446" fmla="*/ 2431755 w 11830043"/>
              <a:gd name="connsiteY1446" fmla="*/ 5317887 h 6533995"/>
              <a:gd name="connsiteX1447" fmla="*/ 2422039 w 11830043"/>
              <a:gd name="connsiteY1447" fmla="*/ 5327611 h 6533995"/>
              <a:gd name="connsiteX1448" fmla="*/ 2412259 w 11830043"/>
              <a:gd name="connsiteY1448" fmla="*/ 5317887 h 6533995"/>
              <a:gd name="connsiteX1449" fmla="*/ 2422039 w 11830043"/>
              <a:gd name="connsiteY1449" fmla="*/ 5308100 h 6533995"/>
              <a:gd name="connsiteX1450" fmla="*/ 2180796 w 11830043"/>
              <a:gd name="connsiteY1450" fmla="*/ 5308100 h 6533995"/>
              <a:gd name="connsiteX1451" fmla="*/ 2190581 w 11830043"/>
              <a:gd name="connsiteY1451" fmla="*/ 5317887 h 6533995"/>
              <a:gd name="connsiteX1452" fmla="*/ 2180796 w 11830043"/>
              <a:gd name="connsiteY1452" fmla="*/ 5327611 h 6533995"/>
              <a:gd name="connsiteX1453" fmla="*/ 2171085 w 11830043"/>
              <a:gd name="connsiteY1453" fmla="*/ 5317887 h 6533995"/>
              <a:gd name="connsiteX1454" fmla="*/ 2180796 w 11830043"/>
              <a:gd name="connsiteY1454" fmla="*/ 5308100 h 6533995"/>
              <a:gd name="connsiteX1455" fmla="*/ 1939584 w 11830043"/>
              <a:gd name="connsiteY1455" fmla="*/ 5308100 h 6533995"/>
              <a:gd name="connsiteX1456" fmla="*/ 1949367 w 11830043"/>
              <a:gd name="connsiteY1456" fmla="*/ 5317887 h 6533995"/>
              <a:gd name="connsiteX1457" fmla="*/ 1939584 w 11830043"/>
              <a:gd name="connsiteY1457" fmla="*/ 5327611 h 6533995"/>
              <a:gd name="connsiteX1458" fmla="*/ 1929862 w 11830043"/>
              <a:gd name="connsiteY1458" fmla="*/ 5317887 h 6533995"/>
              <a:gd name="connsiteX1459" fmla="*/ 1939584 w 11830043"/>
              <a:gd name="connsiteY1459" fmla="*/ 5308100 h 6533995"/>
              <a:gd name="connsiteX1460" fmla="*/ 1698333 w 11830043"/>
              <a:gd name="connsiteY1460" fmla="*/ 5308100 h 6533995"/>
              <a:gd name="connsiteX1461" fmla="*/ 1708119 w 11830043"/>
              <a:gd name="connsiteY1461" fmla="*/ 5317887 h 6533995"/>
              <a:gd name="connsiteX1462" fmla="*/ 1698333 w 11830043"/>
              <a:gd name="connsiteY1462" fmla="*/ 5327611 h 6533995"/>
              <a:gd name="connsiteX1463" fmla="*/ 1688548 w 11830043"/>
              <a:gd name="connsiteY1463" fmla="*/ 5317887 h 6533995"/>
              <a:gd name="connsiteX1464" fmla="*/ 1698333 w 11830043"/>
              <a:gd name="connsiteY1464" fmla="*/ 5308100 h 6533995"/>
              <a:gd name="connsiteX1465" fmla="*/ 1457108 w 11830043"/>
              <a:gd name="connsiteY1465" fmla="*/ 5308100 h 6533995"/>
              <a:gd name="connsiteX1466" fmla="*/ 1466828 w 11830043"/>
              <a:gd name="connsiteY1466" fmla="*/ 5317887 h 6533995"/>
              <a:gd name="connsiteX1467" fmla="*/ 1457108 w 11830043"/>
              <a:gd name="connsiteY1467" fmla="*/ 5327611 h 6533995"/>
              <a:gd name="connsiteX1468" fmla="*/ 1447324 w 11830043"/>
              <a:gd name="connsiteY1468" fmla="*/ 5317887 h 6533995"/>
              <a:gd name="connsiteX1469" fmla="*/ 1457108 w 11830043"/>
              <a:gd name="connsiteY1469" fmla="*/ 5308100 h 6533995"/>
              <a:gd name="connsiteX1470" fmla="*/ 1215887 w 11830043"/>
              <a:gd name="connsiteY1470" fmla="*/ 5308100 h 6533995"/>
              <a:gd name="connsiteX1471" fmla="*/ 1225671 w 11830043"/>
              <a:gd name="connsiteY1471" fmla="*/ 5317887 h 6533995"/>
              <a:gd name="connsiteX1472" fmla="*/ 1215887 w 11830043"/>
              <a:gd name="connsiteY1472" fmla="*/ 5327611 h 6533995"/>
              <a:gd name="connsiteX1473" fmla="*/ 1206167 w 11830043"/>
              <a:gd name="connsiteY1473" fmla="*/ 5317887 h 6533995"/>
              <a:gd name="connsiteX1474" fmla="*/ 1215887 w 11830043"/>
              <a:gd name="connsiteY1474" fmla="*/ 5308100 h 6533995"/>
              <a:gd name="connsiteX1475" fmla="*/ 974667 w 11830043"/>
              <a:gd name="connsiteY1475" fmla="*/ 5308100 h 6533995"/>
              <a:gd name="connsiteX1476" fmla="*/ 984451 w 11830043"/>
              <a:gd name="connsiteY1476" fmla="*/ 5317887 h 6533995"/>
              <a:gd name="connsiteX1477" fmla="*/ 974667 w 11830043"/>
              <a:gd name="connsiteY1477" fmla="*/ 5327611 h 6533995"/>
              <a:gd name="connsiteX1478" fmla="*/ 964947 w 11830043"/>
              <a:gd name="connsiteY1478" fmla="*/ 5317887 h 6533995"/>
              <a:gd name="connsiteX1479" fmla="*/ 974667 w 11830043"/>
              <a:gd name="connsiteY1479" fmla="*/ 5308100 h 6533995"/>
              <a:gd name="connsiteX1480" fmla="*/ 733447 w 11830043"/>
              <a:gd name="connsiteY1480" fmla="*/ 5308100 h 6533995"/>
              <a:gd name="connsiteX1481" fmla="*/ 743167 w 11830043"/>
              <a:gd name="connsiteY1481" fmla="*/ 5317887 h 6533995"/>
              <a:gd name="connsiteX1482" fmla="*/ 733447 w 11830043"/>
              <a:gd name="connsiteY1482" fmla="*/ 5327611 h 6533995"/>
              <a:gd name="connsiteX1483" fmla="*/ 723663 w 11830043"/>
              <a:gd name="connsiteY1483" fmla="*/ 5317887 h 6533995"/>
              <a:gd name="connsiteX1484" fmla="*/ 733447 w 11830043"/>
              <a:gd name="connsiteY1484" fmla="*/ 5308100 h 6533995"/>
              <a:gd name="connsiteX1485" fmla="*/ 492226 w 11830043"/>
              <a:gd name="connsiteY1485" fmla="*/ 5308100 h 6533995"/>
              <a:gd name="connsiteX1486" fmla="*/ 501946 w 11830043"/>
              <a:gd name="connsiteY1486" fmla="*/ 5317887 h 6533995"/>
              <a:gd name="connsiteX1487" fmla="*/ 492226 w 11830043"/>
              <a:gd name="connsiteY1487" fmla="*/ 5327611 h 6533995"/>
              <a:gd name="connsiteX1488" fmla="*/ 482442 w 11830043"/>
              <a:gd name="connsiteY1488" fmla="*/ 5317887 h 6533995"/>
              <a:gd name="connsiteX1489" fmla="*/ 492226 w 11830043"/>
              <a:gd name="connsiteY1489" fmla="*/ 5308100 h 6533995"/>
              <a:gd name="connsiteX1490" fmla="*/ 251007 w 11830043"/>
              <a:gd name="connsiteY1490" fmla="*/ 5308100 h 6533995"/>
              <a:gd name="connsiteX1491" fmla="*/ 260791 w 11830043"/>
              <a:gd name="connsiteY1491" fmla="*/ 5317887 h 6533995"/>
              <a:gd name="connsiteX1492" fmla="*/ 251007 w 11830043"/>
              <a:gd name="connsiteY1492" fmla="*/ 5327611 h 6533995"/>
              <a:gd name="connsiteX1493" fmla="*/ 241287 w 11830043"/>
              <a:gd name="connsiteY1493" fmla="*/ 5317887 h 6533995"/>
              <a:gd name="connsiteX1494" fmla="*/ 251007 w 11830043"/>
              <a:gd name="connsiteY1494" fmla="*/ 5308100 h 6533995"/>
              <a:gd name="connsiteX1495" fmla="*/ 9723 w 11830043"/>
              <a:gd name="connsiteY1495" fmla="*/ 5308100 h 6533995"/>
              <a:gd name="connsiteX1496" fmla="*/ 19507 w 11830043"/>
              <a:gd name="connsiteY1496" fmla="*/ 5317887 h 6533995"/>
              <a:gd name="connsiteX1497" fmla="*/ 9723 w 11830043"/>
              <a:gd name="connsiteY1497" fmla="*/ 5327611 h 6533995"/>
              <a:gd name="connsiteX1498" fmla="*/ 4 w 11830043"/>
              <a:gd name="connsiteY1498" fmla="*/ 5317887 h 6533995"/>
              <a:gd name="connsiteX1499" fmla="*/ 9723 w 11830043"/>
              <a:gd name="connsiteY1499" fmla="*/ 5308100 h 6533995"/>
              <a:gd name="connsiteX1500" fmla="*/ 11820259 w 11830043"/>
              <a:gd name="connsiteY1500" fmla="*/ 5066785 h 6533995"/>
              <a:gd name="connsiteX1501" fmla="*/ 11830043 w 11830043"/>
              <a:gd name="connsiteY1501" fmla="*/ 5076573 h 6533995"/>
              <a:gd name="connsiteX1502" fmla="*/ 11820259 w 11830043"/>
              <a:gd name="connsiteY1502" fmla="*/ 5086296 h 6533995"/>
              <a:gd name="connsiteX1503" fmla="*/ 11810539 w 11830043"/>
              <a:gd name="connsiteY1503" fmla="*/ 5076573 h 6533995"/>
              <a:gd name="connsiteX1504" fmla="*/ 11820259 w 11830043"/>
              <a:gd name="connsiteY1504" fmla="*/ 5066785 h 6533995"/>
              <a:gd name="connsiteX1505" fmla="*/ 11579030 w 11830043"/>
              <a:gd name="connsiteY1505" fmla="*/ 5066785 h 6533995"/>
              <a:gd name="connsiteX1506" fmla="*/ 11588815 w 11830043"/>
              <a:gd name="connsiteY1506" fmla="*/ 5076573 h 6533995"/>
              <a:gd name="connsiteX1507" fmla="*/ 11579030 w 11830043"/>
              <a:gd name="connsiteY1507" fmla="*/ 5086296 h 6533995"/>
              <a:gd name="connsiteX1508" fmla="*/ 11569310 w 11830043"/>
              <a:gd name="connsiteY1508" fmla="*/ 5076573 h 6533995"/>
              <a:gd name="connsiteX1509" fmla="*/ 11579030 w 11830043"/>
              <a:gd name="connsiteY1509" fmla="*/ 5066785 h 6533995"/>
              <a:gd name="connsiteX1510" fmla="*/ 11337802 w 11830043"/>
              <a:gd name="connsiteY1510" fmla="*/ 5066785 h 6533995"/>
              <a:gd name="connsiteX1511" fmla="*/ 11347587 w 11830043"/>
              <a:gd name="connsiteY1511" fmla="*/ 5076573 h 6533995"/>
              <a:gd name="connsiteX1512" fmla="*/ 11337802 w 11830043"/>
              <a:gd name="connsiteY1512" fmla="*/ 5086296 h 6533995"/>
              <a:gd name="connsiteX1513" fmla="*/ 11328082 w 11830043"/>
              <a:gd name="connsiteY1513" fmla="*/ 5076573 h 6533995"/>
              <a:gd name="connsiteX1514" fmla="*/ 11337802 w 11830043"/>
              <a:gd name="connsiteY1514" fmla="*/ 5066785 h 6533995"/>
              <a:gd name="connsiteX1515" fmla="*/ 11096574 w 11830043"/>
              <a:gd name="connsiteY1515" fmla="*/ 5066785 h 6533995"/>
              <a:gd name="connsiteX1516" fmla="*/ 11106294 w 11830043"/>
              <a:gd name="connsiteY1516" fmla="*/ 5076573 h 6533995"/>
              <a:gd name="connsiteX1517" fmla="*/ 11096574 w 11830043"/>
              <a:gd name="connsiteY1517" fmla="*/ 5086296 h 6533995"/>
              <a:gd name="connsiteX1518" fmla="*/ 11086790 w 11830043"/>
              <a:gd name="connsiteY1518" fmla="*/ 5076573 h 6533995"/>
              <a:gd name="connsiteX1519" fmla="*/ 11096574 w 11830043"/>
              <a:gd name="connsiteY1519" fmla="*/ 5066785 h 6533995"/>
              <a:gd name="connsiteX1520" fmla="*/ 10855345 w 11830043"/>
              <a:gd name="connsiteY1520" fmla="*/ 5066785 h 6533995"/>
              <a:gd name="connsiteX1521" fmla="*/ 10865065 w 11830043"/>
              <a:gd name="connsiteY1521" fmla="*/ 5076573 h 6533995"/>
              <a:gd name="connsiteX1522" fmla="*/ 10855345 w 11830043"/>
              <a:gd name="connsiteY1522" fmla="*/ 5086296 h 6533995"/>
              <a:gd name="connsiteX1523" fmla="*/ 10845625 w 11830043"/>
              <a:gd name="connsiteY1523" fmla="*/ 5076573 h 6533995"/>
              <a:gd name="connsiteX1524" fmla="*/ 10855345 w 11830043"/>
              <a:gd name="connsiteY1524" fmla="*/ 5066785 h 6533995"/>
              <a:gd name="connsiteX1525" fmla="*/ 10614116 w 11830043"/>
              <a:gd name="connsiteY1525" fmla="*/ 5066785 h 6533995"/>
              <a:gd name="connsiteX1526" fmla="*/ 10623901 w 11830043"/>
              <a:gd name="connsiteY1526" fmla="*/ 5076573 h 6533995"/>
              <a:gd name="connsiteX1527" fmla="*/ 10614116 w 11830043"/>
              <a:gd name="connsiteY1527" fmla="*/ 5086296 h 6533995"/>
              <a:gd name="connsiteX1528" fmla="*/ 10604396 w 11830043"/>
              <a:gd name="connsiteY1528" fmla="*/ 5076573 h 6533995"/>
              <a:gd name="connsiteX1529" fmla="*/ 10614116 w 11830043"/>
              <a:gd name="connsiteY1529" fmla="*/ 5066785 h 6533995"/>
              <a:gd name="connsiteX1530" fmla="*/ 10372888 w 11830043"/>
              <a:gd name="connsiteY1530" fmla="*/ 5066785 h 6533995"/>
              <a:gd name="connsiteX1531" fmla="*/ 10382673 w 11830043"/>
              <a:gd name="connsiteY1531" fmla="*/ 5076573 h 6533995"/>
              <a:gd name="connsiteX1532" fmla="*/ 10372888 w 11830043"/>
              <a:gd name="connsiteY1532" fmla="*/ 5086296 h 6533995"/>
              <a:gd name="connsiteX1533" fmla="*/ 10363168 w 11830043"/>
              <a:gd name="connsiteY1533" fmla="*/ 5076573 h 6533995"/>
              <a:gd name="connsiteX1534" fmla="*/ 10372888 w 11830043"/>
              <a:gd name="connsiteY1534" fmla="*/ 5066785 h 6533995"/>
              <a:gd name="connsiteX1535" fmla="*/ 10131660 w 11830043"/>
              <a:gd name="connsiteY1535" fmla="*/ 5066785 h 6533995"/>
              <a:gd name="connsiteX1536" fmla="*/ 10141444 w 11830043"/>
              <a:gd name="connsiteY1536" fmla="*/ 5076573 h 6533995"/>
              <a:gd name="connsiteX1537" fmla="*/ 10131660 w 11830043"/>
              <a:gd name="connsiteY1537" fmla="*/ 5086296 h 6533995"/>
              <a:gd name="connsiteX1538" fmla="*/ 10121940 w 11830043"/>
              <a:gd name="connsiteY1538" fmla="*/ 5076573 h 6533995"/>
              <a:gd name="connsiteX1539" fmla="*/ 10131660 w 11830043"/>
              <a:gd name="connsiteY1539" fmla="*/ 5066785 h 6533995"/>
              <a:gd name="connsiteX1540" fmla="*/ 9890432 w 11830043"/>
              <a:gd name="connsiteY1540" fmla="*/ 5066785 h 6533995"/>
              <a:gd name="connsiteX1541" fmla="*/ 9900152 w 11830043"/>
              <a:gd name="connsiteY1541" fmla="*/ 5076573 h 6533995"/>
              <a:gd name="connsiteX1542" fmla="*/ 9890432 w 11830043"/>
              <a:gd name="connsiteY1542" fmla="*/ 5086296 h 6533995"/>
              <a:gd name="connsiteX1543" fmla="*/ 9880648 w 11830043"/>
              <a:gd name="connsiteY1543" fmla="*/ 5076573 h 6533995"/>
              <a:gd name="connsiteX1544" fmla="*/ 9890432 w 11830043"/>
              <a:gd name="connsiteY1544" fmla="*/ 5066785 h 6533995"/>
              <a:gd name="connsiteX1545" fmla="*/ 9649203 w 11830043"/>
              <a:gd name="connsiteY1545" fmla="*/ 5066785 h 6533995"/>
              <a:gd name="connsiteX1546" fmla="*/ 9658923 w 11830043"/>
              <a:gd name="connsiteY1546" fmla="*/ 5076573 h 6533995"/>
              <a:gd name="connsiteX1547" fmla="*/ 9649203 w 11830043"/>
              <a:gd name="connsiteY1547" fmla="*/ 5086296 h 6533995"/>
              <a:gd name="connsiteX1548" fmla="*/ 9639483 w 11830043"/>
              <a:gd name="connsiteY1548" fmla="*/ 5076573 h 6533995"/>
              <a:gd name="connsiteX1549" fmla="*/ 9649203 w 11830043"/>
              <a:gd name="connsiteY1549" fmla="*/ 5066785 h 6533995"/>
              <a:gd name="connsiteX1550" fmla="*/ 9417695 w 11830043"/>
              <a:gd name="connsiteY1550" fmla="*/ 5066785 h 6533995"/>
              <a:gd name="connsiteX1551" fmla="*/ 9427416 w 11830043"/>
              <a:gd name="connsiteY1551" fmla="*/ 5076573 h 6533995"/>
              <a:gd name="connsiteX1552" fmla="*/ 9417695 w 11830043"/>
              <a:gd name="connsiteY1552" fmla="*/ 5086296 h 6533995"/>
              <a:gd name="connsiteX1553" fmla="*/ 9407911 w 11830043"/>
              <a:gd name="connsiteY1553" fmla="*/ 5076573 h 6533995"/>
              <a:gd name="connsiteX1554" fmla="*/ 9417695 w 11830043"/>
              <a:gd name="connsiteY1554" fmla="*/ 5066785 h 6533995"/>
              <a:gd name="connsiteX1555" fmla="*/ 9176467 w 11830043"/>
              <a:gd name="connsiteY1555" fmla="*/ 5066785 h 6533995"/>
              <a:gd name="connsiteX1556" fmla="*/ 9186187 w 11830043"/>
              <a:gd name="connsiteY1556" fmla="*/ 5076573 h 6533995"/>
              <a:gd name="connsiteX1557" fmla="*/ 9176467 w 11830043"/>
              <a:gd name="connsiteY1557" fmla="*/ 5086296 h 6533995"/>
              <a:gd name="connsiteX1558" fmla="*/ 9166683 w 11830043"/>
              <a:gd name="connsiteY1558" fmla="*/ 5076573 h 6533995"/>
              <a:gd name="connsiteX1559" fmla="*/ 9176467 w 11830043"/>
              <a:gd name="connsiteY1559" fmla="*/ 5066785 h 6533995"/>
              <a:gd name="connsiteX1560" fmla="*/ 8935237 w 11830043"/>
              <a:gd name="connsiteY1560" fmla="*/ 5066785 h 6533995"/>
              <a:gd name="connsiteX1561" fmla="*/ 8944958 w 11830043"/>
              <a:gd name="connsiteY1561" fmla="*/ 5076573 h 6533995"/>
              <a:gd name="connsiteX1562" fmla="*/ 8935237 w 11830043"/>
              <a:gd name="connsiteY1562" fmla="*/ 5086296 h 6533995"/>
              <a:gd name="connsiteX1563" fmla="*/ 8925454 w 11830043"/>
              <a:gd name="connsiteY1563" fmla="*/ 5076573 h 6533995"/>
              <a:gd name="connsiteX1564" fmla="*/ 8935237 w 11830043"/>
              <a:gd name="connsiteY1564" fmla="*/ 5066785 h 6533995"/>
              <a:gd name="connsiteX1565" fmla="*/ 8694009 w 11830043"/>
              <a:gd name="connsiteY1565" fmla="*/ 5066785 h 6533995"/>
              <a:gd name="connsiteX1566" fmla="*/ 8703730 w 11830043"/>
              <a:gd name="connsiteY1566" fmla="*/ 5076573 h 6533995"/>
              <a:gd name="connsiteX1567" fmla="*/ 8694009 w 11830043"/>
              <a:gd name="connsiteY1567" fmla="*/ 5086296 h 6533995"/>
              <a:gd name="connsiteX1568" fmla="*/ 8684289 w 11830043"/>
              <a:gd name="connsiteY1568" fmla="*/ 5076573 h 6533995"/>
              <a:gd name="connsiteX1569" fmla="*/ 8694009 w 11830043"/>
              <a:gd name="connsiteY1569" fmla="*/ 5066785 h 6533995"/>
              <a:gd name="connsiteX1570" fmla="*/ 8452781 w 11830043"/>
              <a:gd name="connsiteY1570" fmla="*/ 5066785 h 6533995"/>
              <a:gd name="connsiteX1571" fmla="*/ 8462566 w 11830043"/>
              <a:gd name="connsiteY1571" fmla="*/ 5076573 h 6533995"/>
              <a:gd name="connsiteX1572" fmla="*/ 8452781 w 11830043"/>
              <a:gd name="connsiteY1572" fmla="*/ 5086296 h 6533995"/>
              <a:gd name="connsiteX1573" fmla="*/ 8443061 w 11830043"/>
              <a:gd name="connsiteY1573" fmla="*/ 5076573 h 6533995"/>
              <a:gd name="connsiteX1574" fmla="*/ 8452781 w 11830043"/>
              <a:gd name="connsiteY1574" fmla="*/ 5066785 h 6533995"/>
              <a:gd name="connsiteX1575" fmla="*/ 8211553 w 11830043"/>
              <a:gd name="connsiteY1575" fmla="*/ 5066785 h 6533995"/>
              <a:gd name="connsiteX1576" fmla="*/ 8221273 w 11830043"/>
              <a:gd name="connsiteY1576" fmla="*/ 5076573 h 6533995"/>
              <a:gd name="connsiteX1577" fmla="*/ 8211553 w 11830043"/>
              <a:gd name="connsiteY1577" fmla="*/ 5086296 h 6533995"/>
              <a:gd name="connsiteX1578" fmla="*/ 8201769 w 11830043"/>
              <a:gd name="connsiteY1578" fmla="*/ 5076573 h 6533995"/>
              <a:gd name="connsiteX1579" fmla="*/ 8211553 w 11830043"/>
              <a:gd name="connsiteY1579" fmla="*/ 5066785 h 6533995"/>
              <a:gd name="connsiteX1580" fmla="*/ 7970260 w 11830043"/>
              <a:gd name="connsiteY1580" fmla="*/ 5066785 h 6533995"/>
              <a:gd name="connsiteX1581" fmla="*/ 7980044 w 11830043"/>
              <a:gd name="connsiteY1581" fmla="*/ 5076573 h 6533995"/>
              <a:gd name="connsiteX1582" fmla="*/ 7970260 w 11830043"/>
              <a:gd name="connsiteY1582" fmla="*/ 5086296 h 6533995"/>
              <a:gd name="connsiteX1583" fmla="*/ 7960477 w 11830043"/>
              <a:gd name="connsiteY1583" fmla="*/ 5076573 h 6533995"/>
              <a:gd name="connsiteX1584" fmla="*/ 7970260 w 11830043"/>
              <a:gd name="connsiteY1584" fmla="*/ 5066785 h 6533995"/>
              <a:gd name="connsiteX1585" fmla="*/ 7729032 w 11830043"/>
              <a:gd name="connsiteY1585" fmla="*/ 5066785 h 6533995"/>
              <a:gd name="connsiteX1586" fmla="*/ 7738753 w 11830043"/>
              <a:gd name="connsiteY1586" fmla="*/ 5076573 h 6533995"/>
              <a:gd name="connsiteX1587" fmla="*/ 7729032 w 11830043"/>
              <a:gd name="connsiteY1587" fmla="*/ 5086296 h 6533995"/>
              <a:gd name="connsiteX1588" fmla="*/ 7719249 w 11830043"/>
              <a:gd name="connsiteY1588" fmla="*/ 5076573 h 6533995"/>
              <a:gd name="connsiteX1589" fmla="*/ 7729032 w 11830043"/>
              <a:gd name="connsiteY1589" fmla="*/ 5066785 h 6533995"/>
              <a:gd name="connsiteX1590" fmla="*/ 7487803 w 11830043"/>
              <a:gd name="connsiteY1590" fmla="*/ 5066785 h 6533995"/>
              <a:gd name="connsiteX1591" fmla="*/ 7497524 w 11830043"/>
              <a:gd name="connsiteY1591" fmla="*/ 5076573 h 6533995"/>
              <a:gd name="connsiteX1592" fmla="*/ 7487803 w 11830043"/>
              <a:gd name="connsiteY1592" fmla="*/ 5086296 h 6533995"/>
              <a:gd name="connsiteX1593" fmla="*/ 7478019 w 11830043"/>
              <a:gd name="connsiteY1593" fmla="*/ 5076573 h 6533995"/>
              <a:gd name="connsiteX1594" fmla="*/ 7487803 w 11830043"/>
              <a:gd name="connsiteY1594" fmla="*/ 5066785 h 6533995"/>
              <a:gd name="connsiteX1595" fmla="*/ 7246575 w 11830043"/>
              <a:gd name="connsiteY1595" fmla="*/ 5066785 h 6533995"/>
              <a:gd name="connsiteX1596" fmla="*/ 7256359 w 11830043"/>
              <a:gd name="connsiteY1596" fmla="*/ 5076573 h 6533995"/>
              <a:gd name="connsiteX1597" fmla="*/ 7246575 w 11830043"/>
              <a:gd name="connsiteY1597" fmla="*/ 5086296 h 6533995"/>
              <a:gd name="connsiteX1598" fmla="*/ 7236855 w 11830043"/>
              <a:gd name="connsiteY1598" fmla="*/ 5076573 h 6533995"/>
              <a:gd name="connsiteX1599" fmla="*/ 7246575 w 11830043"/>
              <a:gd name="connsiteY1599" fmla="*/ 5066785 h 6533995"/>
              <a:gd name="connsiteX1600" fmla="*/ 7005346 w 11830043"/>
              <a:gd name="connsiteY1600" fmla="*/ 5066785 h 6533995"/>
              <a:gd name="connsiteX1601" fmla="*/ 7015130 w 11830043"/>
              <a:gd name="connsiteY1601" fmla="*/ 5076573 h 6533995"/>
              <a:gd name="connsiteX1602" fmla="*/ 7005346 w 11830043"/>
              <a:gd name="connsiteY1602" fmla="*/ 5086296 h 6533995"/>
              <a:gd name="connsiteX1603" fmla="*/ 6995626 w 11830043"/>
              <a:gd name="connsiteY1603" fmla="*/ 5076573 h 6533995"/>
              <a:gd name="connsiteX1604" fmla="*/ 7005346 w 11830043"/>
              <a:gd name="connsiteY1604" fmla="*/ 5066785 h 6533995"/>
              <a:gd name="connsiteX1605" fmla="*/ 6764118 w 11830043"/>
              <a:gd name="connsiteY1605" fmla="*/ 5066785 h 6533995"/>
              <a:gd name="connsiteX1606" fmla="*/ 6773902 w 11830043"/>
              <a:gd name="connsiteY1606" fmla="*/ 5076573 h 6533995"/>
              <a:gd name="connsiteX1607" fmla="*/ 6764118 w 11830043"/>
              <a:gd name="connsiteY1607" fmla="*/ 5086296 h 6533995"/>
              <a:gd name="connsiteX1608" fmla="*/ 6754335 w 11830043"/>
              <a:gd name="connsiteY1608" fmla="*/ 5076573 h 6533995"/>
              <a:gd name="connsiteX1609" fmla="*/ 6764118 w 11830043"/>
              <a:gd name="connsiteY1609" fmla="*/ 5066785 h 6533995"/>
              <a:gd name="connsiteX1610" fmla="*/ 6522889 w 11830043"/>
              <a:gd name="connsiteY1610" fmla="*/ 5066785 h 6533995"/>
              <a:gd name="connsiteX1611" fmla="*/ 6532610 w 11830043"/>
              <a:gd name="connsiteY1611" fmla="*/ 5076573 h 6533995"/>
              <a:gd name="connsiteX1612" fmla="*/ 6522889 w 11830043"/>
              <a:gd name="connsiteY1612" fmla="*/ 5086296 h 6533995"/>
              <a:gd name="connsiteX1613" fmla="*/ 6513105 w 11830043"/>
              <a:gd name="connsiteY1613" fmla="*/ 5076573 h 6533995"/>
              <a:gd name="connsiteX1614" fmla="*/ 6522889 w 11830043"/>
              <a:gd name="connsiteY1614" fmla="*/ 5066785 h 6533995"/>
              <a:gd name="connsiteX1615" fmla="*/ 6281661 w 11830043"/>
              <a:gd name="connsiteY1615" fmla="*/ 5066785 h 6533995"/>
              <a:gd name="connsiteX1616" fmla="*/ 6291381 w 11830043"/>
              <a:gd name="connsiteY1616" fmla="*/ 5076573 h 6533995"/>
              <a:gd name="connsiteX1617" fmla="*/ 6281661 w 11830043"/>
              <a:gd name="connsiteY1617" fmla="*/ 5086296 h 6533995"/>
              <a:gd name="connsiteX1618" fmla="*/ 6271877 w 11830043"/>
              <a:gd name="connsiteY1618" fmla="*/ 5076573 h 6533995"/>
              <a:gd name="connsiteX1619" fmla="*/ 6281661 w 11830043"/>
              <a:gd name="connsiteY1619" fmla="*/ 5066785 h 6533995"/>
              <a:gd name="connsiteX1620" fmla="*/ 6040432 w 11830043"/>
              <a:gd name="connsiteY1620" fmla="*/ 5066785 h 6533995"/>
              <a:gd name="connsiteX1621" fmla="*/ 6050216 w 11830043"/>
              <a:gd name="connsiteY1621" fmla="*/ 5076573 h 6533995"/>
              <a:gd name="connsiteX1622" fmla="*/ 6040432 w 11830043"/>
              <a:gd name="connsiteY1622" fmla="*/ 5086296 h 6533995"/>
              <a:gd name="connsiteX1623" fmla="*/ 6030712 w 11830043"/>
              <a:gd name="connsiteY1623" fmla="*/ 5076573 h 6533995"/>
              <a:gd name="connsiteX1624" fmla="*/ 6040432 w 11830043"/>
              <a:gd name="connsiteY1624" fmla="*/ 5066785 h 6533995"/>
              <a:gd name="connsiteX1625" fmla="*/ 5799205 w 11830043"/>
              <a:gd name="connsiteY1625" fmla="*/ 5066785 h 6533995"/>
              <a:gd name="connsiteX1626" fmla="*/ 5808989 w 11830043"/>
              <a:gd name="connsiteY1626" fmla="*/ 5076573 h 6533995"/>
              <a:gd name="connsiteX1627" fmla="*/ 5799205 w 11830043"/>
              <a:gd name="connsiteY1627" fmla="*/ 5086296 h 6533995"/>
              <a:gd name="connsiteX1628" fmla="*/ 5789486 w 11830043"/>
              <a:gd name="connsiteY1628" fmla="*/ 5076573 h 6533995"/>
              <a:gd name="connsiteX1629" fmla="*/ 5799205 w 11830043"/>
              <a:gd name="connsiteY1629" fmla="*/ 5066785 h 6533995"/>
              <a:gd name="connsiteX1630" fmla="*/ 5557992 w 11830043"/>
              <a:gd name="connsiteY1630" fmla="*/ 5066785 h 6533995"/>
              <a:gd name="connsiteX1631" fmla="*/ 5567774 w 11830043"/>
              <a:gd name="connsiteY1631" fmla="*/ 5076573 h 6533995"/>
              <a:gd name="connsiteX1632" fmla="*/ 5557992 w 11830043"/>
              <a:gd name="connsiteY1632" fmla="*/ 5086296 h 6533995"/>
              <a:gd name="connsiteX1633" fmla="*/ 5548208 w 11830043"/>
              <a:gd name="connsiteY1633" fmla="*/ 5076573 h 6533995"/>
              <a:gd name="connsiteX1634" fmla="*/ 5557992 w 11830043"/>
              <a:gd name="connsiteY1634" fmla="*/ 5066785 h 6533995"/>
              <a:gd name="connsiteX1635" fmla="*/ 5316710 w 11830043"/>
              <a:gd name="connsiteY1635" fmla="*/ 5066785 h 6533995"/>
              <a:gd name="connsiteX1636" fmla="*/ 5326429 w 11830043"/>
              <a:gd name="connsiteY1636" fmla="*/ 5076573 h 6533995"/>
              <a:gd name="connsiteX1637" fmla="*/ 5316710 w 11830043"/>
              <a:gd name="connsiteY1637" fmla="*/ 5086296 h 6533995"/>
              <a:gd name="connsiteX1638" fmla="*/ 5306924 w 11830043"/>
              <a:gd name="connsiteY1638" fmla="*/ 5076573 h 6533995"/>
              <a:gd name="connsiteX1639" fmla="*/ 5316710 w 11830043"/>
              <a:gd name="connsiteY1639" fmla="*/ 5066785 h 6533995"/>
              <a:gd name="connsiteX1640" fmla="*/ 5075486 w 11830043"/>
              <a:gd name="connsiteY1640" fmla="*/ 5066785 h 6533995"/>
              <a:gd name="connsiteX1641" fmla="*/ 5085202 w 11830043"/>
              <a:gd name="connsiteY1641" fmla="*/ 5076573 h 6533995"/>
              <a:gd name="connsiteX1642" fmla="*/ 5075486 w 11830043"/>
              <a:gd name="connsiteY1642" fmla="*/ 5086296 h 6533995"/>
              <a:gd name="connsiteX1643" fmla="*/ 5065705 w 11830043"/>
              <a:gd name="connsiteY1643" fmla="*/ 5076573 h 6533995"/>
              <a:gd name="connsiteX1644" fmla="*/ 5075486 w 11830043"/>
              <a:gd name="connsiteY1644" fmla="*/ 5066785 h 6533995"/>
              <a:gd name="connsiteX1645" fmla="*/ 4834252 w 11830043"/>
              <a:gd name="connsiteY1645" fmla="*/ 5066785 h 6533995"/>
              <a:gd name="connsiteX1646" fmla="*/ 4844040 w 11830043"/>
              <a:gd name="connsiteY1646" fmla="*/ 5076573 h 6533995"/>
              <a:gd name="connsiteX1647" fmla="*/ 4834252 w 11830043"/>
              <a:gd name="connsiteY1647" fmla="*/ 5086296 h 6533995"/>
              <a:gd name="connsiteX1648" fmla="*/ 4824534 w 11830043"/>
              <a:gd name="connsiteY1648" fmla="*/ 5076573 h 6533995"/>
              <a:gd name="connsiteX1649" fmla="*/ 4834252 w 11830043"/>
              <a:gd name="connsiteY1649" fmla="*/ 5066785 h 6533995"/>
              <a:gd name="connsiteX1650" fmla="*/ 4593019 w 11830043"/>
              <a:gd name="connsiteY1650" fmla="*/ 5066785 h 6533995"/>
              <a:gd name="connsiteX1651" fmla="*/ 4602795 w 11830043"/>
              <a:gd name="connsiteY1651" fmla="*/ 5076573 h 6533995"/>
              <a:gd name="connsiteX1652" fmla="*/ 4593019 w 11830043"/>
              <a:gd name="connsiteY1652" fmla="*/ 5086296 h 6533995"/>
              <a:gd name="connsiteX1653" fmla="*/ 4583304 w 11830043"/>
              <a:gd name="connsiteY1653" fmla="*/ 5076573 h 6533995"/>
              <a:gd name="connsiteX1654" fmla="*/ 4593019 w 11830043"/>
              <a:gd name="connsiteY1654" fmla="*/ 5066785 h 6533995"/>
              <a:gd name="connsiteX1655" fmla="*/ 4351806 w 11830043"/>
              <a:gd name="connsiteY1655" fmla="*/ 5066785 h 6533995"/>
              <a:gd name="connsiteX1656" fmla="*/ 4361580 w 11830043"/>
              <a:gd name="connsiteY1656" fmla="*/ 5076573 h 6533995"/>
              <a:gd name="connsiteX1657" fmla="*/ 4351806 w 11830043"/>
              <a:gd name="connsiteY1657" fmla="*/ 5086296 h 6533995"/>
              <a:gd name="connsiteX1658" fmla="*/ 4342006 w 11830043"/>
              <a:gd name="connsiteY1658" fmla="*/ 5076573 h 6533995"/>
              <a:gd name="connsiteX1659" fmla="*/ 4351806 w 11830043"/>
              <a:gd name="connsiteY1659" fmla="*/ 5066785 h 6533995"/>
              <a:gd name="connsiteX1660" fmla="*/ 4110581 w 11830043"/>
              <a:gd name="connsiteY1660" fmla="*/ 5066785 h 6533995"/>
              <a:gd name="connsiteX1661" fmla="*/ 4120362 w 11830043"/>
              <a:gd name="connsiteY1661" fmla="*/ 5076573 h 6533995"/>
              <a:gd name="connsiteX1662" fmla="*/ 4110581 w 11830043"/>
              <a:gd name="connsiteY1662" fmla="*/ 5086296 h 6533995"/>
              <a:gd name="connsiteX1663" fmla="*/ 4100799 w 11830043"/>
              <a:gd name="connsiteY1663" fmla="*/ 5076573 h 6533995"/>
              <a:gd name="connsiteX1664" fmla="*/ 4110581 w 11830043"/>
              <a:gd name="connsiteY1664" fmla="*/ 5066785 h 6533995"/>
              <a:gd name="connsiteX1665" fmla="*/ 3869431 w 11830043"/>
              <a:gd name="connsiteY1665" fmla="*/ 5066785 h 6533995"/>
              <a:gd name="connsiteX1666" fmla="*/ 3879151 w 11830043"/>
              <a:gd name="connsiteY1666" fmla="*/ 5076573 h 6533995"/>
              <a:gd name="connsiteX1667" fmla="*/ 3869431 w 11830043"/>
              <a:gd name="connsiteY1667" fmla="*/ 5086296 h 6533995"/>
              <a:gd name="connsiteX1668" fmla="*/ 3859648 w 11830043"/>
              <a:gd name="connsiteY1668" fmla="*/ 5076573 h 6533995"/>
              <a:gd name="connsiteX1669" fmla="*/ 3869431 w 11830043"/>
              <a:gd name="connsiteY1669" fmla="*/ 5066785 h 6533995"/>
              <a:gd name="connsiteX1670" fmla="*/ 3628212 w 11830043"/>
              <a:gd name="connsiteY1670" fmla="*/ 5066785 h 6533995"/>
              <a:gd name="connsiteX1671" fmla="*/ 3637936 w 11830043"/>
              <a:gd name="connsiteY1671" fmla="*/ 5076573 h 6533995"/>
              <a:gd name="connsiteX1672" fmla="*/ 3628212 w 11830043"/>
              <a:gd name="connsiteY1672" fmla="*/ 5086296 h 6533995"/>
              <a:gd name="connsiteX1673" fmla="*/ 3618432 w 11830043"/>
              <a:gd name="connsiteY1673" fmla="*/ 5076573 h 6533995"/>
              <a:gd name="connsiteX1674" fmla="*/ 3628212 w 11830043"/>
              <a:gd name="connsiteY1674" fmla="*/ 5066785 h 6533995"/>
              <a:gd name="connsiteX1675" fmla="*/ 3386959 w 11830043"/>
              <a:gd name="connsiteY1675" fmla="*/ 5066785 h 6533995"/>
              <a:gd name="connsiteX1676" fmla="*/ 3396745 w 11830043"/>
              <a:gd name="connsiteY1676" fmla="*/ 5076573 h 6533995"/>
              <a:gd name="connsiteX1677" fmla="*/ 3386959 w 11830043"/>
              <a:gd name="connsiteY1677" fmla="*/ 5086296 h 6533995"/>
              <a:gd name="connsiteX1678" fmla="*/ 3377237 w 11830043"/>
              <a:gd name="connsiteY1678" fmla="*/ 5076573 h 6533995"/>
              <a:gd name="connsiteX1679" fmla="*/ 3386959 w 11830043"/>
              <a:gd name="connsiteY1679" fmla="*/ 5066785 h 6533995"/>
              <a:gd name="connsiteX1680" fmla="*/ 3145752 w 11830043"/>
              <a:gd name="connsiteY1680" fmla="*/ 5066785 h 6533995"/>
              <a:gd name="connsiteX1681" fmla="*/ 3155534 w 11830043"/>
              <a:gd name="connsiteY1681" fmla="*/ 5076573 h 6533995"/>
              <a:gd name="connsiteX1682" fmla="*/ 3145752 w 11830043"/>
              <a:gd name="connsiteY1682" fmla="*/ 5086296 h 6533995"/>
              <a:gd name="connsiteX1683" fmla="*/ 3136034 w 11830043"/>
              <a:gd name="connsiteY1683" fmla="*/ 5076573 h 6533995"/>
              <a:gd name="connsiteX1684" fmla="*/ 3145752 w 11830043"/>
              <a:gd name="connsiteY1684" fmla="*/ 5066785 h 6533995"/>
              <a:gd name="connsiteX1685" fmla="*/ 2904574 w 11830043"/>
              <a:gd name="connsiteY1685" fmla="*/ 5066785 h 6533995"/>
              <a:gd name="connsiteX1686" fmla="*/ 2914357 w 11830043"/>
              <a:gd name="connsiteY1686" fmla="*/ 5076573 h 6533995"/>
              <a:gd name="connsiteX1687" fmla="*/ 2904574 w 11830043"/>
              <a:gd name="connsiteY1687" fmla="*/ 5086296 h 6533995"/>
              <a:gd name="connsiteX1688" fmla="*/ 2894792 w 11830043"/>
              <a:gd name="connsiteY1688" fmla="*/ 5076573 h 6533995"/>
              <a:gd name="connsiteX1689" fmla="*/ 2904574 w 11830043"/>
              <a:gd name="connsiteY1689" fmla="*/ 5066785 h 6533995"/>
              <a:gd name="connsiteX1690" fmla="*/ 2663275 w 11830043"/>
              <a:gd name="connsiteY1690" fmla="*/ 5066785 h 6533995"/>
              <a:gd name="connsiteX1691" fmla="*/ 2673000 w 11830043"/>
              <a:gd name="connsiteY1691" fmla="*/ 5076573 h 6533995"/>
              <a:gd name="connsiteX1692" fmla="*/ 2663275 w 11830043"/>
              <a:gd name="connsiteY1692" fmla="*/ 5086296 h 6533995"/>
              <a:gd name="connsiteX1693" fmla="*/ 2653493 w 11830043"/>
              <a:gd name="connsiteY1693" fmla="*/ 5076573 h 6533995"/>
              <a:gd name="connsiteX1694" fmla="*/ 2663275 w 11830043"/>
              <a:gd name="connsiteY1694" fmla="*/ 5066785 h 6533995"/>
              <a:gd name="connsiteX1695" fmla="*/ 2422039 w 11830043"/>
              <a:gd name="connsiteY1695" fmla="*/ 5066785 h 6533995"/>
              <a:gd name="connsiteX1696" fmla="*/ 2431755 w 11830043"/>
              <a:gd name="connsiteY1696" fmla="*/ 5076573 h 6533995"/>
              <a:gd name="connsiteX1697" fmla="*/ 2422039 w 11830043"/>
              <a:gd name="connsiteY1697" fmla="*/ 5086296 h 6533995"/>
              <a:gd name="connsiteX1698" fmla="*/ 2412259 w 11830043"/>
              <a:gd name="connsiteY1698" fmla="*/ 5076573 h 6533995"/>
              <a:gd name="connsiteX1699" fmla="*/ 2422039 w 11830043"/>
              <a:gd name="connsiteY1699" fmla="*/ 5066785 h 6533995"/>
              <a:gd name="connsiteX1700" fmla="*/ 2180796 w 11830043"/>
              <a:gd name="connsiteY1700" fmla="*/ 5066785 h 6533995"/>
              <a:gd name="connsiteX1701" fmla="*/ 2190581 w 11830043"/>
              <a:gd name="connsiteY1701" fmla="*/ 5076573 h 6533995"/>
              <a:gd name="connsiteX1702" fmla="*/ 2180796 w 11830043"/>
              <a:gd name="connsiteY1702" fmla="*/ 5086296 h 6533995"/>
              <a:gd name="connsiteX1703" fmla="*/ 2171085 w 11830043"/>
              <a:gd name="connsiteY1703" fmla="*/ 5076573 h 6533995"/>
              <a:gd name="connsiteX1704" fmla="*/ 2180796 w 11830043"/>
              <a:gd name="connsiteY1704" fmla="*/ 5066785 h 6533995"/>
              <a:gd name="connsiteX1705" fmla="*/ 1939584 w 11830043"/>
              <a:gd name="connsiteY1705" fmla="*/ 5066785 h 6533995"/>
              <a:gd name="connsiteX1706" fmla="*/ 1949367 w 11830043"/>
              <a:gd name="connsiteY1706" fmla="*/ 5076573 h 6533995"/>
              <a:gd name="connsiteX1707" fmla="*/ 1939584 w 11830043"/>
              <a:gd name="connsiteY1707" fmla="*/ 5086296 h 6533995"/>
              <a:gd name="connsiteX1708" fmla="*/ 1929861 w 11830043"/>
              <a:gd name="connsiteY1708" fmla="*/ 5076573 h 6533995"/>
              <a:gd name="connsiteX1709" fmla="*/ 1939584 w 11830043"/>
              <a:gd name="connsiteY1709" fmla="*/ 5066785 h 6533995"/>
              <a:gd name="connsiteX1710" fmla="*/ 1698333 w 11830043"/>
              <a:gd name="connsiteY1710" fmla="*/ 5066785 h 6533995"/>
              <a:gd name="connsiteX1711" fmla="*/ 1708119 w 11830043"/>
              <a:gd name="connsiteY1711" fmla="*/ 5076573 h 6533995"/>
              <a:gd name="connsiteX1712" fmla="*/ 1698333 w 11830043"/>
              <a:gd name="connsiteY1712" fmla="*/ 5086296 h 6533995"/>
              <a:gd name="connsiteX1713" fmla="*/ 1688548 w 11830043"/>
              <a:gd name="connsiteY1713" fmla="*/ 5076573 h 6533995"/>
              <a:gd name="connsiteX1714" fmla="*/ 1698333 w 11830043"/>
              <a:gd name="connsiteY1714" fmla="*/ 5066785 h 6533995"/>
              <a:gd name="connsiteX1715" fmla="*/ 1457108 w 11830043"/>
              <a:gd name="connsiteY1715" fmla="*/ 5066785 h 6533995"/>
              <a:gd name="connsiteX1716" fmla="*/ 1466828 w 11830043"/>
              <a:gd name="connsiteY1716" fmla="*/ 5076573 h 6533995"/>
              <a:gd name="connsiteX1717" fmla="*/ 1457108 w 11830043"/>
              <a:gd name="connsiteY1717" fmla="*/ 5086296 h 6533995"/>
              <a:gd name="connsiteX1718" fmla="*/ 1447324 w 11830043"/>
              <a:gd name="connsiteY1718" fmla="*/ 5076573 h 6533995"/>
              <a:gd name="connsiteX1719" fmla="*/ 1457108 w 11830043"/>
              <a:gd name="connsiteY1719" fmla="*/ 5066785 h 6533995"/>
              <a:gd name="connsiteX1720" fmla="*/ 1215887 w 11830043"/>
              <a:gd name="connsiteY1720" fmla="*/ 5066785 h 6533995"/>
              <a:gd name="connsiteX1721" fmla="*/ 1225671 w 11830043"/>
              <a:gd name="connsiteY1721" fmla="*/ 5076573 h 6533995"/>
              <a:gd name="connsiteX1722" fmla="*/ 1215887 w 11830043"/>
              <a:gd name="connsiteY1722" fmla="*/ 5086296 h 6533995"/>
              <a:gd name="connsiteX1723" fmla="*/ 1206167 w 11830043"/>
              <a:gd name="connsiteY1723" fmla="*/ 5076573 h 6533995"/>
              <a:gd name="connsiteX1724" fmla="*/ 1215887 w 11830043"/>
              <a:gd name="connsiteY1724" fmla="*/ 5066785 h 6533995"/>
              <a:gd name="connsiteX1725" fmla="*/ 974667 w 11830043"/>
              <a:gd name="connsiteY1725" fmla="*/ 5066785 h 6533995"/>
              <a:gd name="connsiteX1726" fmla="*/ 984451 w 11830043"/>
              <a:gd name="connsiteY1726" fmla="*/ 5076573 h 6533995"/>
              <a:gd name="connsiteX1727" fmla="*/ 974667 w 11830043"/>
              <a:gd name="connsiteY1727" fmla="*/ 5086296 h 6533995"/>
              <a:gd name="connsiteX1728" fmla="*/ 964947 w 11830043"/>
              <a:gd name="connsiteY1728" fmla="*/ 5076573 h 6533995"/>
              <a:gd name="connsiteX1729" fmla="*/ 974667 w 11830043"/>
              <a:gd name="connsiteY1729" fmla="*/ 5066785 h 6533995"/>
              <a:gd name="connsiteX1730" fmla="*/ 733447 w 11830043"/>
              <a:gd name="connsiteY1730" fmla="*/ 5066785 h 6533995"/>
              <a:gd name="connsiteX1731" fmla="*/ 743167 w 11830043"/>
              <a:gd name="connsiteY1731" fmla="*/ 5076573 h 6533995"/>
              <a:gd name="connsiteX1732" fmla="*/ 733447 w 11830043"/>
              <a:gd name="connsiteY1732" fmla="*/ 5086296 h 6533995"/>
              <a:gd name="connsiteX1733" fmla="*/ 723663 w 11830043"/>
              <a:gd name="connsiteY1733" fmla="*/ 5076573 h 6533995"/>
              <a:gd name="connsiteX1734" fmla="*/ 733447 w 11830043"/>
              <a:gd name="connsiteY1734" fmla="*/ 5066785 h 6533995"/>
              <a:gd name="connsiteX1735" fmla="*/ 492226 w 11830043"/>
              <a:gd name="connsiteY1735" fmla="*/ 5066785 h 6533995"/>
              <a:gd name="connsiteX1736" fmla="*/ 501946 w 11830043"/>
              <a:gd name="connsiteY1736" fmla="*/ 5076573 h 6533995"/>
              <a:gd name="connsiteX1737" fmla="*/ 492226 w 11830043"/>
              <a:gd name="connsiteY1737" fmla="*/ 5086296 h 6533995"/>
              <a:gd name="connsiteX1738" fmla="*/ 482442 w 11830043"/>
              <a:gd name="connsiteY1738" fmla="*/ 5076573 h 6533995"/>
              <a:gd name="connsiteX1739" fmla="*/ 492226 w 11830043"/>
              <a:gd name="connsiteY1739" fmla="*/ 5066785 h 6533995"/>
              <a:gd name="connsiteX1740" fmla="*/ 251007 w 11830043"/>
              <a:gd name="connsiteY1740" fmla="*/ 5066785 h 6533995"/>
              <a:gd name="connsiteX1741" fmla="*/ 260791 w 11830043"/>
              <a:gd name="connsiteY1741" fmla="*/ 5076573 h 6533995"/>
              <a:gd name="connsiteX1742" fmla="*/ 251007 w 11830043"/>
              <a:gd name="connsiteY1742" fmla="*/ 5086296 h 6533995"/>
              <a:gd name="connsiteX1743" fmla="*/ 241287 w 11830043"/>
              <a:gd name="connsiteY1743" fmla="*/ 5076573 h 6533995"/>
              <a:gd name="connsiteX1744" fmla="*/ 251007 w 11830043"/>
              <a:gd name="connsiteY1744" fmla="*/ 5066785 h 6533995"/>
              <a:gd name="connsiteX1745" fmla="*/ 9723 w 11830043"/>
              <a:gd name="connsiteY1745" fmla="*/ 5066785 h 6533995"/>
              <a:gd name="connsiteX1746" fmla="*/ 19507 w 11830043"/>
              <a:gd name="connsiteY1746" fmla="*/ 5076573 h 6533995"/>
              <a:gd name="connsiteX1747" fmla="*/ 9723 w 11830043"/>
              <a:gd name="connsiteY1747" fmla="*/ 5086296 h 6533995"/>
              <a:gd name="connsiteX1748" fmla="*/ 4 w 11830043"/>
              <a:gd name="connsiteY1748" fmla="*/ 5076573 h 6533995"/>
              <a:gd name="connsiteX1749" fmla="*/ 9723 w 11830043"/>
              <a:gd name="connsiteY1749" fmla="*/ 5066785 h 6533995"/>
              <a:gd name="connsiteX1750" fmla="*/ 11820259 w 11830043"/>
              <a:gd name="connsiteY1750" fmla="*/ 4825534 h 6533995"/>
              <a:gd name="connsiteX1751" fmla="*/ 11830043 w 11830043"/>
              <a:gd name="connsiteY1751" fmla="*/ 4835258 h 6533995"/>
              <a:gd name="connsiteX1752" fmla="*/ 11820259 w 11830043"/>
              <a:gd name="connsiteY1752" fmla="*/ 4845045 h 6533995"/>
              <a:gd name="connsiteX1753" fmla="*/ 11810539 w 11830043"/>
              <a:gd name="connsiteY1753" fmla="*/ 4835258 h 6533995"/>
              <a:gd name="connsiteX1754" fmla="*/ 11820259 w 11830043"/>
              <a:gd name="connsiteY1754" fmla="*/ 4825534 h 6533995"/>
              <a:gd name="connsiteX1755" fmla="*/ 11579030 w 11830043"/>
              <a:gd name="connsiteY1755" fmla="*/ 4825534 h 6533995"/>
              <a:gd name="connsiteX1756" fmla="*/ 11588815 w 11830043"/>
              <a:gd name="connsiteY1756" fmla="*/ 4835258 h 6533995"/>
              <a:gd name="connsiteX1757" fmla="*/ 11579030 w 11830043"/>
              <a:gd name="connsiteY1757" fmla="*/ 4845045 h 6533995"/>
              <a:gd name="connsiteX1758" fmla="*/ 11569310 w 11830043"/>
              <a:gd name="connsiteY1758" fmla="*/ 4835258 h 6533995"/>
              <a:gd name="connsiteX1759" fmla="*/ 11579030 w 11830043"/>
              <a:gd name="connsiteY1759" fmla="*/ 4825534 h 6533995"/>
              <a:gd name="connsiteX1760" fmla="*/ 11337802 w 11830043"/>
              <a:gd name="connsiteY1760" fmla="*/ 4825534 h 6533995"/>
              <a:gd name="connsiteX1761" fmla="*/ 11347587 w 11830043"/>
              <a:gd name="connsiteY1761" fmla="*/ 4835258 h 6533995"/>
              <a:gd name="connsiteX1762" fmla="*/ 11337802 w 11830043"/>
              <a:gd name="connsiteY1762" fmla="*/ 4845045 h 6533995"/>
              <a:gd name="connsiteX1763" fmla="*/ 11328082 w 11830043"/>
              <a:gd name="connsiteY1763" fmla="*/ 4835258 h 6533995"/>
              <a:gd name="connsiteX1764" fmla="*/ 11337802 w 11830043"/>
              <a:gd name="connsiteY1764" fmla="*/ 4825534 h 6533995"/>
              <a:gd name="connsiteX1765" fmla="*/ 11096574 w 11830043"/>
              <a:gd name="connsiteY1765" fmla="*/ 4825534 h 6533995"/>
              <a:gd name="connsiteX1766" fmla="*/ 11106294 w 11830043"/>
              <a:gd name="connsiteY1766" fmla="*/ 4835258 h 6533995"/>
              <a:gd name="connsiteX1767" fmla="*/ 11096574 w 11830043"/>
              <a:gd name="connsiteY1767" fmla="*/ 4845045 h 6533995"/>
              <a:gd name="connsiteX1768" fmla="*/ 11086790 w 11830043"/>
              <a:gd name="connsiteY1768" fmla="*/ 4835258 h 6533995"/>
              <a:gd name="connsiteX1769" fmla="*/ 11096574 w 11830043"/>
              <a:gd name="connsiteY1769" fmla="*/ 4825534 h 6533995"/>
              <a:gd name="connsiteX1770" fmla="*/ 10855345 w 11830043"/>
              <a:gd name="connsiteY1770" fmla="*/ 4825534 h 6533995"/>
              <a:gd name="connsiteX1771" fmla="*/ 10865065 w 11830043"/>
              <a:gd name="connsiteY1771" fmla="*/ 4835258 h 6533995"/>
              <a:gd name="connsiteX1772" fmla="*/ 10855345 w 11830043"/>
              <a:gd name="connsiteY1772" fmla="*/ 4845045 h 6533995"/>
              <a:gd name="connsiteX1773" fmla="*/ 10845625 w 11830043"/>
              <a:gd name="connsiteY1773" fmla="*/ 4835258 h 6533995"/>
              <a:gd name="connsiteX1774" fmla="*/ 10855345 w 11830043"/>
              <a:gd name="connsiteY1774" fmla="*/ 4825534 h 6533995"/>
              <a:gd name="connsiteX1775" fmla="*/ 10614116 w 11830043"/>
              <a:gd name="connsiteY1775" fmla="*/ 4825534 h 6533995"/>
              <a:gd name="connsiteX1776" fmla="*/ 10623901 w 11830043"/>
              <a:gd name="connsiteY1776" fmla="*/ 4835258 h 6533995"/>
              <a:gd name="connsiteX1777" fmla="*/ 10614116 w 11830043"/>
              <a:gd name="connsiteY1777" fmla="*/ 4845045 h 6533995"/>
              <a:gd name="connsiteX1778" fmla="*/ 10604396 w 11830043"/>
              <a:gd name="connsiteY1778" fmla="*/ 4835258 h 6533995"/>
              <a:gd name="connsiteX1779" fmla="*/ 10614116 w 11830043"/>
              <a:gd name="connsiteY1779" fmla="*/ 4825534 h 6533995"/>
              <a:gd name="connsiteX1780" fmla="*/ 10372888 w 11830043"/>
              <a:gd name="connsiteY1780" fmla="*/ 4825534 h 6533995"/>
              <a:gd name="connsiteX1781" fmla="*/ 10382673 w 11830043"/>
              <a:gd name="connsiteY1781" fmla="*/ 4835258 h 6533995"/>
              <a:gd name="connsiteX1782" fmla="*/ 10372888 w 11830043"/>
              <a:gd name="connsiteY1782" fmla="*/ 4845045 h 6533995"/>
              <a:gd name="connsiteX1783" fmla="*/ 10363168 w 11830043"/>
              <a:gd name="connsiteY1783" fmla="*/ 4835258 h 6533995"/>
              <a:gd name="connsiteX1784" fmla="*/ 10372888 w 11830043"/>
              <a:gd name="connsiteY1784" fmla="*/ 4825534 h 6533995"/>
              <a:gd name="connsiteX1785" fmla="*/ 10131660 w 11830043"/>
              <a:gd name="connsiteY1785" fmla="*/ 4825534 h 6533995"/>
              <a:gd name="connsiteX1786" fmla="*/ 10141444 w 11830043"/>
              <a:gd name="connsiteY1786" fmla="*/ 4835258 h 6533995"/>
              <a:gd name="connsiteX1787" fmla="*/ 10131660 w 11830043"/>
              <a:gd name="connsiteY1787" fmla="*/ 4845045 h 6533995"/>
              <a:gd name="connsiteX1788" fmla="*/ 10121940 w 11830043"/>
              <a:gd name="connsiteY1788" fmla="*/ 4835258 h 6533995"/>
              <a:gd name="connsiteX1789" fmla="*/ 10131660 w 11830043"/>
              <a:gd name="connsiteY1789" fmla="*/ 4825534 h 6533995"/>
              <a:gd name="connsiteX1790" fmla="*/ 9890432 w 11830043"/>
              <a:gd name="connsiteY1790" fmla="*/ 4825534 h 6533995"/>
              <a:gd name="connsiteX1791" fmla="*/ 9900152 w 11830043"/>
              <a:gd name="connsiteY1791" fmla="*/ 4835258 h 6533995"/>
              <a:gd name="connsiteX1792" fmla="*/ 9890432 w 11830043"/>
              <a:gd name="connsiteY1792" fmla="*/ 4845045 h 6533995"/>
              <a:gd name="connsiteX1793" fmla="*/ 9880648 w 11830043"/>
              <a:gd name="connsiteY1793" fmla="*/ 4835258 h 6533995"/>
              <a:gd name="connsiteX1794" fmla="*/ 9890432 w 11830043"/>
              <a:gd name="connsiteY1794" fmla="*/ 4825534 h 6533995"/>
              <a:gd name="connsiteX1795" fmla="*/ 9649203 w 11830043"/>
              <a:gd name="connsiteY1795" fmla="*/ 4825534 h 6533995"/>
              <a:gd name="connsiteX1796" fmla="*/ 9658923 w 11830043"/>
              <a:gd name="connsiteY1796" fmla="*/ 4835258 h 6533995"/>
              <a:gd name="connsiteX1797" fmla="*/ 9649203 w 11830043"/>
              <a:gd name="connsiteY1797" fmla="*/ 4845045 h 6533995"/>
              <a:gd name="connsiteX1798" fmla="*/ 9639483 w 11830043"/>
              <a:gd name="connsiteY1798" fmla="*/ 4835258 h 6533995"/>
              <a:gd name="connsiteX1799" fmla="*/ 9649203 w 11830043"/>
              <a:gd name="connsiteY1799" fmla="*/ 4825534 h 6533995"/>
              <a:gd name="connsiteX1800" fmla="*/ 9417695 w 11830043"/>
              <a:gd name="connsiteY1800" fmla="*/ 4825534 h 6533995"/>
              <a:gd name="connsiteX1801" fmla="*/ 9427416 w 11830043"/>
              <a:gd name="connsiteY1801" fmla="*/ 4835258 h 6533995"/>
              <a:gd name="connsiteX1802" fmla="*/ 9417695 w 11830043"/>
              <a:gd name="connsiteY1802" fmla="*/ 4845045 h 6533995"/>
              <a:gd name="connsiteX1803" fmla="*/ 9407911 w 11830043"/>
              <a:gd name="connsiteY1803" fmla="*/ 4835258 h 6533995"/>
              <a:gd name="connsiteX1804" fmla="*/ 9417695 w 11830043"/>
              <a:gd name="connsiteY1804" fmla="*/ 4825534 h 6533995"/>
              <a:gd name="connsiteX1805" fmla="*/ 9176467 w 11830043"/>
              <a:gd name="connsiteY1805" fmla="*/ 4825534 h 6533995"/>
              <a:gd name="connsiteX1806" fmla="*/ 9186187 w 11830043"/>
              <a:gd name="connsiteY1806" fmla="*/ 4835258 h 6533995"/>
              <a:gd name="connsiteX1807" fmla="*/ 9176467 w 11830043"/>
              <a:gd name="connsiteY1807" fmla="*/ 4845045 h 6533995"/>
              <a:gd name="connsiteX1808" fmla="*/ 9166683 w 11830043"/>
              <a:gd name="connsiteY1808" fmla="*/ 4835258 h 6533995"/>
              <a:gd name="connsiteX1809" fmla="*/ 9176467 w 11830043"/>
              <a:gd name="connsiteY1809" fmla="*/ 4825534 h 6533995"/>
              <a:gd name="connsiteX1810" fmla="*/ 8935237 w 11830043"/>
              <a:gd name="connsiteY1810" fmla="*/ 4825534 h 6533995"/>
              <a:gd name="connsiteX1811" fmla="*/ 8944958 w 11830043"/>
              <a:gd name="connsiteY1811" fmla="*/ 4835258 h 6533995"/>
              <a:gd name="connsiteX1812" fmla="*/ 8935237 w 11830043"/>
              <a:gd name="connsiteY1812" fmla="*/ 4845045 h 6533995"/>
              <a:gd name="connsiteX1813" fmla="*/ 8925454 w 11830043"/>
              <a:gd name="connsiteY1813" fmla="*/ 4835258 h 6533995"/>
              <a:gd name="connsiteX1814" fmla="*/ 8935237 w 11830043"/>
              <a:gd name="connsiteY1814" fmla="*/ 4825534 h 6533995"/>
              <a:gd name="connsiteX1815" fmla="*/ 8694009 w 11830043"/>
              <a:gd name="connsiteY1815" fmla="*/ 4825534 h 6533995"/>
              <a:gd name="connsiteX1816" fmla="*/ 8703730 w 11830043"/>
              <a:gd name="connsiteY1816" fmla="*/ 4835258 h 6533995"/>
              <a:gd name="connsiteX1817" fmla="*/ 8694009 w 11830043"/>
              <a:gd name="connsiteY1817" fmla="*/ 4845045 h 6533995"/>
              <a:gd name="connsiteX1818" fmla="*/ 8684289 w 11830043"/>
              <a:gd name="connsiteY1818" fmla="*/ 4835258 h 6533995"/>
              <a:gd name="connsiteX1819" fmla="*/ 8694009 w 11830043"/>
              <a:gd name="connsiteY1819" fmla="*/ 4825534 h 6533995"/>
              <a:gd name="connsiteX1820" fmla="*/ 8452781 w 11830043"/>
              <a:gd name="connsiteY1820" fmla="*/ 4825534 h 6533995"/>
              <a:gd name="connsiteX1821" fmla="*/ 8462566 w 11830043"/>
              <a:gd name="connsiteY1821" fmla="*/ 4835258 h 6533995"/>
              <a:gd name="connsiteX1822" fmla="*/ 8452781 w 11830043"/>
              <a:gd name="connsiteY1822" fmla="*/ 4845045 h 6533995"/>
              <a:gd name="connsiteX1823" fmla="*/ 8443061 w 11830043"/>
              <a:gd name="connsiteY1823" fmla="*/ 4835258 h 6533995"/>
              <a:gd name="connsiteX1824" fmla="*/ 8452781 w 11830043"/>
              <a:gd name="connsiteY1824" fmla="*/ 4825534 h 6533995"/>
              <a:gd name="connsiteX1825" fmla="*/ 8211553 w 11830043"/>
              <a:gd name="connsiteY1825" fmla="*/ 4825534 h 6533995"/>
              <a:gd name="connsiteX1826" fmla="*/ 8221273 w 11830043"/>
              <a:gd name="connsiteY1826" fmla="*/ 4835258 h 6533995"/>
              <a:gd name="connsiteX1827" fmla="*/ 8211553 w 11830043"/>
              <a:gd name="connsiteY1827" fmla="*/ 4845045 h 6533995"/>
              <a:gd name="connsiteX1828" fmla="*/ 8201769 w 11830043"/>
              <a:gd name="connsiteY1828" fmla="*/ 4835258 h 6533995"/>
              <a:gd name="connsiteX1829" fmla="*/ 8211553 w 11830043"/>
              <a:gd name="connsiteY1829" fmla="*/ 4825534 h 6533995"/>
              <a:gd name="connsiteX1830" fmla="*/ 7970260 w 11830043"/>
              <a:gd name="connsiteY1830" fmla="*/ 4825534 h 6533995"/>
              <a:gd name="connsiteX1831" fmla="*/ 7980044 w 11830043"/>
              <a:gd name="connsiteY1831" fmla="*/ 4835258 h 6533995"/>
              <a:gd name="connsiteX1832" fmla="*/ 7970260 w 11830043"/>
              <a:gd name="connsiteY1832" fmla="*/ 4845045 h 6533995"/>
              <a:gd name="connsiteX1833" fmla="*/ 7960477 w 11830043"/>
              <a:gd name="connsiteY1833" fmla="*/ 4835258 h 6533995"/>
              <a:gd name="connsiteX1834" fmla="*/ 7970260 w 11830043"/>
              <a:gd name="connsiteY1834" fmla="*/ 4825534 h 6533995"/>
              <a:gd name="connsiteX1835" fmla="*/ 7729032 w 11830043"/>
              <a:gd name="connsiteY1835" fmla="*/ 4825534 h 6533995"/>
              <a:gd name="connsiteX1836" fmla="*/ 7738753 w 11830043"/>
              <a:gd name="connsiteY1836" fmla="*/ 4835258 h 6533995"/>
              <a:gd name="connsiteX1837" fmla="*/ 7729032 w 11830043"/>
              <a:gd name="connsiteY1837" fmla="*/ 4845045 h 6533995"/>
              <a:gd name="connsiteX1838" fmla="*/ 7719249 w 11830043"/>
              <a:gd name="connsiteY1838" fmla="*/ 4835258 h 6533995"/>
              <a:gd name="connsiteX1839" fmla="*/ 7729032 w 11830043"/>
              <a:gd name="connsiteY1839" fmla="*/ 4825534 h 6533995"/>
              <a:gd name="connsiteX1840" fmla="*/ 7487803 w 11830043"/>
              <a:gd name="connsiteY1840" fmla="*/ 4825534 h 6533995"/>
              <a:gd name="connsiteX1841" fmla="*/ 7497524 w 11830043"/>
              <a:gd name="connsiteY1841" fmla="*/ 4835258 h 6533995"/>
              <a:gd name="connsiteX1842" fmla="*/ 7487803 w 11830043"/>
              <a:gd name="connsiteY1842" fmla="*/ 4845045 h 6533995"/>
              <a:gd name="connsiteX1843" fmla="*/ 7478019 w 11830043"/>
              <a:gd name="connsiteY1843" fmla="*/ 4835258 h 6533995"/>
              <a:gd name="connsiteX1844" fmla="*/ 7487803 w 11830043"/>
              <a:gd name="connsiteY1844" fmla="*/ 4825534 h 6533995"/>
              <a:gd name="connsiteX1845" fmla="*/ 7246575 w 11830043"/>
              <a:gd name="connsiteY1845" fmla="*/ 4825534 h 6533995"/>
              <a:gd name="connsiteX1846" fmla="*/ 7256359 w 11830043"/>
              <a:gd name="connsiteY1846" fmla="*/ 4835258 h 6533995"/>
              <a:gd name="connsiteX1847" fmla="*/ 7246575 w 11830043"/>
              <a:gd name="connsiteY1847" fmla="*/ 4845045 h 6533995"/>
              <a:gd name="connsiteX1848" fmla="*/ 7236855 w 11830043"/>
              <a:gd name="connsiteY1848" fmla="*/ 4835258 h 6533995"/>
              <a:gd name="connsiteX1849" fmla="*/ 7246575 w 11830043"/>
              <a:gd name="connsiteY1849" fmla="*/ 4825534 h 6533995"/>
              <a:gd name="connsiteX1850" fmla="*/ 7005346 w 11830043"/>
              <a:gd name="connsiteY1850" fmla="*/ 4825534 h 6533995"/>
              <a:gd name="connsiteX1851" fmla="*/ 7015130 w 11830043"/>
              <a:gd name="connsiteY1851" fmla="*/ 4835258 h 6533995"/>
              <a:gd name="connsiteX1852" fmla="*/ 7005346 w 11830043"/>
              <a:gd name="connsiteY1852" fmla="*/ 4845045 h 6533995"/>
              <a:gd name="connsiteX1853" fmla="*/ 6995626 w 11830043"/>
              <a:gd name="connsiteY1853" fmla="*/ 4835258 h 6533995"/>
              <a:gd name="connsiteX1854" fmla="*/ 7005346 w 11830043"/>
              <a:gd name="connsiteY1854" fmla="*/ 4825534 h 6533995"/>
              <a:gd name="connsiteX1855" fmla="*/ 6764118 w 11830043"/>
              <a:gd name="connsiteY1855" fmla="*/ 4825534 h 6533995"/>
              <a:gd name="connsiteX1856" fmla="*/ 6773902 w 11830043"/>
              <a:gd name="connsiteY1856" fmla="*/ 4835258 h 6533995"/>
              <a:gd name="connsiteX1857" fmla="*/ 6764118 w 11830043"/>
              <a:gd name="connsiteY1857" fmla="*/ 4845045 h 6533995"/>
              <a:gd name="connsiteX1858" fmla="*/ 6754335 w 11830043"/>
              <a:gd name="connsiteY1858" fmla="*/ 4835258 h 6533995"/>
              <a:gd name="connsiteX1859" fmla="*/ 6764118 w 11830043"/>
              <a:gd name="connsiteY1859" fmla="*/ 4825534 h 6533995"/>
              <a:gd name="connsiteX1860" fmla="*/ 6522889 w 11830043"/>
              <a:gd name="connsiteY1860" fmla="*/ 4825534 h 6533995"/>
              <a:gd name="connsiteX1861" fmla="*/ 6532610 w 11830043"/>
              <a:gd name="connsiteY1861" fmla="*/ 4835258 h 6533995"/>
              <a:gd name="connsiteX1862" fmla="*/ 6522889 w 11830043"/>
              <a:gd name="connsiteY1862" fmla="*/ 4845045 h 6533995"/>
              <a:gd name="connsiteX1863" fmla="*/ 6513105 w 11830043"/>
              <a:gd name="connsiteY1863" fmla="*/ 4835258 h 6533995"/>
              <a:gd name="connsiteX1864" fmla="*/ 6522889 w 11830043"/>
              <a:gd name="connsiteY1864" fmla="*/ 4825534 h 6533995"/>
              <a:gd name="connsiteX1865" fmla="*/ 6281661 w 11830043"/>
              <a:gd name="connsiteY1865" fmla="*/ 4825534 h 6533995"/>
              <a:gd name="connsiteX1866" fmla="*/ 6291381 w 11830043"/>
              <a:gd name="connsiteY1866" fmla="*/ 4835258 h 6533995"/>
              <a:gd name="connsiteX1867" fmla="*/ 6281661 w 11830043"/>
              <a:gd name="connsiteY1867" fmla="*/ 4845045 h 6533995"/>
              <a:gd name="connsiteX1868" fmla="*/ 6271877 w 11830043"/>
              <a:gd name="connsiteY1868" fmla="*/ 4835258 h 6533995"/>
              <a:gd name="connsiteX1869" fmla="*/ 6281661 w 11830043"/>
              <a:gd name="connsiteY1869" fmla="*/ 4825534 h 6533995"/>
              <a:gd name="connsiteX1870" fmla="*/ 6040432 w 11830043"/>
              <a:gd name="connsiteY1870" fmla="*/ 4825534 h 6533995"/>
              <a:gd name="connsiteX1871" fmla="*/ 6050216 w 11830043"/>
              <a:gd name="connsiteY1871" fmla="*/ 4835258 h 6533995"/>
              <a:gd name="connsiteX1872" fmla="*/ 6040432 w 11830043"/>
              <a:gd name="connsiteY1872" fmla="*/ 4845045 h 6533995"/>
              <a:gd name="connsiteX1873" fmla="*/ 6030712 w 11830043"/>
              <a:gd name="connsiteY1873" fmla="*/ 4835258 h 6533995"/>
              <a:gd name="connsiteX1874" fmla="*/ 6040432 w 11830043"/>
              <a:gd name="connsiteY1874" fmla="*/ 4825534 h 6533995"/>
              <a:gd name="connsiteX1875" fmla="*/ 5799205 w 11830043"/>
              <a:gd name="connsiteY1875" fmla="*/ 4825534 h 6533995"/>
              <a:gd name="connsiteX1876" fmla="*/ 5808989 w 11830043"/>
              <a:gd name="connsiteY1876" fmla="*/ 4835258 h 6533995"/>
              <a:gd name="connsiteX1877" fmla="*/ 5799205 w 11830043"/>
              <a:gd name="connsiteY1877" fmla="*/ 4845045 h 6533995"/>
              <a:gd name="connsiteX1878" fmla="*/ 5789486 w 11830043"/>
              <a:gd name="connsiteY1878" fmla="*/ 4835258 h 6533995"/>
              <a:gd name="connsiteX1879" fmla="*/ 5799205 w 11830043"/>
              <a:gd name="connsiteY1879" fmla="*/ 4825534 h 6533995"/>
              <a:gd name="connsiteX1880" fmla="*/ 5557991 w 11830043"/>
              <a:gd name="connsiteY1880" fmla="*/ 4825534 h 6533995"/>
              <a:gd name="connsiteX1881" fmla="*/ 5567774 w 11830043"/>
              <a:gd name="connsiteY1881" fmla="*/ 4835258 h 6533995"/>
              <a:gd name="connsiteX1882" fmla="*/ 5557991 w 11830043"/>
              <a:gd name="connsiteY1882" fmla="*/ 4845045 h 6533995"/>
              <a:gd name="connsiteX1883" fmla="*/ 5548208 w 11830043"/>
              <a:gd name="connsiteY1883" fmla="*/ 4835258 h 6533995"/>
              <a:gd name="connsiteX1884" fmla="*/ 5557991 w 11830043"/>
              <a:gd name="connsiteY1884" fmla="*/ 4825534 h 6533995"/>
              <a:gd name="connsiteX1885" fmla="*/ 5316710 w 11830043"/>
              <a:gd name="connsiteY1885" fmla="*/ 4825534 h 6533995"/>
              <a:gd name="connsiteX1886" fmla="*/ 5326429 w 11830043"/>
              <a:gd name="connsiteY1886" fmla="*/ 4835258 h 6533995"/>
              <a:gd name="connsiteX1887" fmla="*/ 5316710 w 11830043"/>
              <a:gd name="connsiteY1887" fmla="*/ 4845045 h 6533995"/>
              <a:gd name="connsiteX1888" fmla="*/ 5306924 w 11830043"/>
              <a:gd name="connsiteY1888" fmla="*/ 4835258 h 6533995"/>
              <a:gd name="connsiteX1889" fmla="*/ 5316710 w 11830043"/>
              <a:gd name="connsiteY1889" fmla="*/ 4825534 h 6533995"/>
              <a:gd name="connsiteX1890" fmla="*/ 5075486 w 11830043"/>
              <a:gd name="connsiteY1890" fmla="*/ 4825534 h 6533995"/>
              <a:gd name="connsiteX1891" fmla="*/ 5085202 w 11830043"/>
              <a:gd name="connsiteY1891" fmla="*/ 4835258 h 6533995"/>
              <a:gd name="connsiteX1892" fmla="*/ 5075486 w 11830043"/>
              <a:gd name="connsiteY1892" fmla="*/ 4845045 h 6533995"/>
              <a:gd name="connsiteX1893" fmla="*/ 5065705 w 11830043"/>
              <a:gd name="connsiteY1893" fmla="*/ 4835258 h 6533995"/>
              <a:gd name="connsiteX1894" fmla="*/ 5075486 w 11830043"/>
              <a:gd name="connsiteY1894" fmla="*/ 4825534 h 6533995"/>
              <a:gd name="connsiteX1895" fmla="*/ 4834252 w 11830043"/>
              <a:gd name="connsiteY1895" fmla="*/ 4825534 h 6533995"/>
              <a:gd name="connsiteX1896" fmla="*/ 4844040 w 11830043"/>
              <a:gd name="connsiteY1896" fmla="*/ 4835258 h 6533995"/>
              <a:gd name="connsiteX1897" fmla="*/ 4834252 w 11830043"/>
              <a:gd name="connsiteY1897" fmla="*/ 4845045 h 6533995"/>
              <a:gd name="connsiteX1898" fmla="*/ 4824534 w 11830043"/>
              <a:gd name="connsiteY1898" fmla="*/ 4835258 h 6533995"/>
              <a:gd name="connsiteX1899" fmla="*/ 4834252 w 11830043"/>
              <a:gd name="connsiteY1899" fmla="*/ 4825534 h 6533995"/>
              <a:gd name="connsiteX1900" fmla="*/ 4593019 w 11830043"/>
              <a:gd name="connsiteY1900" fmla="*/ 4825534 h 6533995"/>
              <a:gd name="connsiteX1901" fmla="*/ 4602795 w 11830043"/>
              <a:gd name="connsiteY1901" fmla="*/ 4835258 h 6533995"/>
              <a:gd name="connsiteX1902" fmla="*/ 4593019 w 11830043"/>
              <a:gd name="connsiteY1902" fmla="*/ 4845045 h 6533995"/>
              <a:gd name="connsiteX1903" fmla="*/ 4583304 w 11830043"/>
              <a:gd name="connsiteY1903" fmla="*/ 4835258 h 6533995"/>
              <a:gd name="connsiteX1904" fmla="*/ 4593019 w 11830043"/>
              <a:gd name="connsiteY1904" fmla="*/ 4825534 h 6533995"/>
              <a:gd name="connsiteX1905" fmla="*/ 4351806 w 11830043"/>
              <a:gd name="connsiteY1905" fmla="*/ 4825534 h 6533995"/>
              <a:gd name="connsiteX1906" fmla="*/ 4361580 w 11830043"/>
              <a:gd name="connsiteY1906" fmla="*/ 4835258 h 6533995"/>
              <a:gd name="connsiteX1907" fmla="*/ 4351806 w 11830043"/>
              <a:gd name="connsiteY1907" fmla="*/ 4845045 h 6533995"/>
              <a:gd name="connsiteX1908" fmla="*/ 4342006 w 11830043"/>
              <a:gd name="connsiteY1908" fmla="*/ 4835258 h 6533995"/>
              <a:gd name="connsiteX1909" fmla="*/ 4351806 w 11830043"/>
              <a:gd name="connsiteY1909" fmla="*/ 4825534 h 6533995"/>
              <a:gd name="connsiteX1910" fmla="*/ 4110581 w 11830043"/>
              <a:gd name="connsiteY1910" fmla="*/ 4825534 h 6533995"/>
              <a:gd name="connsiteX1911" fmla="*/ 4120362 w 11830043"/>
              <a:gd name="connsiteY1911" fmla="*/ 4835258 h 6533995"/>
              <a:gd name="connsiteX1912" fmla="*/ 4110581 w 11830043"/>
              <a:gd name="connsiteY1912" fmla="*/ 4845045 h 6533995"/>
              <a:gd name="connsiteX1913" fmla="*/ 4100799 w 11830043"/>
              <a:gd name="connsiteY1913" fmla="*/ 4835258 h 6533995"/>
              <a:gd name="connsiteX1914" fmla="*/ 4110581 w 11830043"/>
              <a:gd name="connsiteY1914" fmla="*/ 4825534 h 6533995"/>
              <a:gd name="connsiteX1915" fmla="*/ 3869431 w 11830043"/>
              <a:gd name="connsiteY1915" fmla="*/ 4825534 h 6533995"/>
              <a:gd name="connsiteX1916" fmla="*/ 3879151 w 11830043"/>
              <a:gd name="connsiteY1916" fmla="*/ 4835258 h 6533995"/>
              <a:gd name="connsiteX1917" fmla="*/ 3869431 w 11830043"/>
              <a:gd name="connsiteY1917" fmla="*/ 4845045 h 6533995"/>
              <a:gd name="connsiteX1918" fmla="*/ 3859648 w 11830043"/>
              <a:gd name="connsiteY1918" fmla="*/ 4835258 h 6533995"/>
              <a:gd name="connsiteX1919" fmla="*/ 3869431 w 11830043"/>
              <a:gd name="connsiteY1919" fmla="*/ 4825534 h 6533995"/>
              <a:gd name="connsiteX1920" fmla="*/ 3628212 w 11830043"/>
              <a:gd name="connsiteY1920" fmla="*/ 4825534 h 6533995"/>
              <a:gd name="connsiteX1921" fmla="*/ 3637936 w 11830043"/>
              <a:gd name="connsiteY1921" fmla="*/ 4835258 h 6533995"/>
              <a:gd name="connsiteX1922" fmla="*/ 3628212 w 11830043"/>
              <a:gd name="connsiteY1922" fmla="*/ 4845045 h 6533995"/>
              <a:gd name="connsiteX1923" fmla="*/ 3618432 w 11830043"/>
              <a:gd name="connsiteY1923" fmla="*/ 4835258 h 6533995"/>
              <a:gd name="connsiteX1924" fmla="*/ 3628212 w 11830043"/>
              <a:gd name="connsiteY1924" fmla="*/ 4825534 h 6533995"/>
              <a:gd name="connsiteX1925" fmla="*/ 3386959 w 11830043"/>
              <a:gd name="connsiteY1925" fmla="*/ 4825534 h 6533995"/>
              <a:gd name="connsiteX1926" fmla="*/ 3396744 w 11830043"/>
              <a:gd name="connsiteY1926" fmla="*/ 4835258 h 6533995"/>
              <a:gd name="connsiteX1927" fmla="*/ 3386959 w 11830043"/>
              <a:gd name="connsiteY1927" fmla="*/ 4845045 h 6533995"/>
              <a:gd name="connsiteX1928" fmla="*/ 3377237 w 11830043"/>
              <a:gd name="connsiteY1928" fmla="*/ 4835258 h 6533995"/>
              <a:gd name="connsiteX1929" fmla="*/ 3386959 w 11830043"/>
              <a:gd name="connsiteY1929" fmla="*/ 4825534 h 6533995"/>
              <a:gd name="connsiteX1930" fmla="*/ 3145752 w 11830043"/>
              <a:gd name="connsiteY1930" fmla="*/ 4825534 h 6533995"/>
              <a:gd name="connsiteX1931" fmla="*/ 3155534 w 11830043"/>
              <a:gd name="connsiteY1931" fmla="*/ 4835258 h 6533995"/>
              <a:gd name="connsiteX1932" fmla="*/ 3145752 w 11830043"/>
              <a:gd name="connsiteY1932" fmla="*/ 4845045 h 6533995"/>
              <a:gd name="connsiteX1933" fmla="*/ 3136033 w 11830043"/>
              <a:gd name="connsiteY1933" fmla="*/ 4835258 h 6533995"/>
              <a:gd name="connsiteX1934" fmla="*/ 3145752 w 11830043"/>
              <a:gd name="connsiteY1934" fmla="*/ 4825534 h 6533995"/>
              <a:gd name="connsiteX1935" fmla="*/ 2904574 w 11830043"/>
              <a:gd name="connsiteY1935" fmla="*/ 4825534 h 6533995"/>
              <a:gd name="connsiteX1936" fmla="*/ 2914356 w 11830043"/>
              <a:gd name="connsiteY1936" fmla="*/ 4835258 h 6533995"/>
              <a:gd name="connsiteX1937" fmla="*/ 2904574 w 11830043"/>
              <a:gd name="connsiteY1937" fmla="*/ 4845045 h 6533995"/>
              <a:gd name="connsiteX1938" fmla="*/ 2894792 w 11830043"/>
              <a:gd name="connsiteY1938" fmla="*/ 4835258 h 6533995"/>
              <a:gd name="connsiteX1939" fmla="*/ 2904574 w 11830043"/>
              <a:gd name="connsiteY1939" fmla="*/ 4825534 h 6533995"/>
              <a:gd name="connsiteX1940" fmla="*/ 2663275 w 11830043"/>
              <a:gd name="connsiteY1940" fmla="*/ 4825534 h 6533995"/>
              <a:gd name="connsiteX1941" fmla="*/ 2673000 w 11830043"/>
              <a:gd name="connsiteY1941" fmla="*/ 4835258 h 6533995"/>
              <a:gd name="connsiteX1942" fmla="*/ 2663275 w 11830043"/>
              <a:gd name="connsiteY1942" fmla="*/ 4845045 h 6533995"/>
              <a:gd name="connsiteX1943" fmla="*/ 2653493 w 11830043"/>
              <a:gd name="connsiteY1943" fmla="*/ 4835258 h 6533995"/>
              <a:gd name="connsiteX1944" fmla="*/ 2663275 w 11830043"/>
              <a:gd name="connsiteY1944" fmla="*/ 4825534 h 6533995"/>
              <a:gd name="connsiteX1945" fmla="*/ 2422039 w 11830043"/>
              <a:gd name="connsiteY1945" fmla="*/ 4825534 h 6533995"/>
              <a:gd name="connsiteX1946" fmla="*/ 2431755 w 11830043"/>
              <a:gd name="connsiteY1946" fmla="*/ 4835258 h 6533995"/>
              <a:gd name="connsiteX1947" fmla="*/ 2422039 w 11830043"/>
              <a:gd name="connsiteY1947" fmla="*/ 4845045 h 6533995"/>
              <a:gd name="connsiteX1948" fmla="*/ 2412258 w 11830043"/>
              <a:gd name="connsiteY1948" fmla="*/ 4835258 h 6533995"/>
              <a:gd name="connsiteX1949" fmla="*/ 2422039 w 11830043"/>
              <a:gd name="connsiteY1949" fmla="*/ 4825534 h 6533995"/>
              <a:gd name="connsiteX1950" fmla="*/ 2180796 w 11830043"/>
              <a:gd name="connsiteY1950" fmla="*/ 4825534 h 6533995"/>
              <a:gd name="connsiteX1951" fmla="*/ 2190581 w 11830043"/>
              <a:gd name="connsiteY1951" fmla="*/ 4835258 h 6533995"/>
              <a:gd name="connsiteX1952" fmla="*/ 2180796 w 11830043"/>
              <a:gd name="connsiteY1952" fmla="*/ 4845045 h 6533995"/>
              <a:gd name="connsiteX1953" fmla="*/ 2171085 w 11830043"/>
              <a:gd name="connsiteY1953" fmla="*/ 4835258 h 6533995"/>
              <a:gd name="connsiteX1954" fmla="*/ 2180796 w 11830043"/>
              <a:gd name="connsiteY1954" fmla="*/ 4825534 h 6533995"/>
              <a:gd name="connsiteX1955" fmla="*/ 1939583 w 11830043"/>
              <a:gd name="connsiteY1955" fmla="*/ 4825534 h 6533995"/>
              <a:gd name="connsiteX1956" fmla="*/ 1949366 w 11830043"/>
              <a:gd name="connsiteY1956" fmla="*/ 4835258 h 6533995"/>
              <a:gd name="connsiteX1957" fmla="*/ 1939583 w 11830043"/>
              <a:gd name="connsiteY1957" fmla="*/ 4845045 h 6533995"/>
              <a:gd name="connsiteX1958" fmla="*/ 1929861 w 11830043"/>
              <a:gd name="connsiteY1958" fmla="*/ 4835258 h 6533995"/>
              <a:gd name="connsiteX1959" fmla="*/ 1939583 w 11830043"/>
              <a:gd name="connsiteY1959" fmla="*/ 4825534 h 6533995"/>
              <a:gd name="connsiteX1960" fmla="*/ 1698333 w 11830043"/>
              <a:gd name="connsiteY1960" fmla="*/ 4825534 h 6533995"/>
              <a:gd name="connsiteX1961" fmla="*/ 1708118 w 11830043"/>
              <a:gd name="connsiteY1961" fmla="*/ 4835258 h 6533995"/>
              <a:gd name="connsiteX1962" fmla="*/ 1698333 w 11830043"/>
              <a:gd name="connsiteY1962" fmla="*/ 4845045 h 6533995"/>
              <a:gd name="connsiteX1963" fmla="*/ 1688548 w 11830043"/>
              <a:gd name="connsiteY1963" fmla="*/ 4835258 h 6533995"/>
              <a:gd name="connsiteX1964" fmla="*/ 1698333 w 11830043"/>
              <a:gd name="connsiteY1964" fmla="*/ 4825534 h 6533995"/>
              <a:gd name="connsiteX1965" fmla="*/ 1457108 w 11830043"/>
              <a:gd name="connsiteY1965" fmla="*/ 4825534 h 6533995"/>
              <a:gd name="connsiteX1966" fmla="*/ 1466828 w 11830043"/>
              <a:gd name="connsiteY1966" fmla="*/ 4835258 h 6533995"/>
              <a:gd name="connsiteX1967" fmla="*/ 1457108 w 11830043"/>
              <a:gd name="connsiteY1967" fmla="*/ 4845045 h 6533995"/>
              <a:gd name="connsiteX1968" fmla="*/ 1447324 w 11830043"/>
              <a:gd name="connsiteY1968" fmla="*/ 4835258 h 6533995"/>
              <a:gd name="connsiteX1969" fmla="*/ 1457108 w 11830043"/>
              <a:gd name="connsiteY1969" fmla="*/ 4825534 h 6533995"/>
              <a:gd name="connsiteX1970" fmla="*/ 1215887 w 11830043"/>
              <a:gd name="connsiteY1970" fmla="*/ 4825534 h 6533995"/>
              <a:gd name="connsiteX1971" fmla="*/ 1225671 w 11830043"/>
              <a:gd name="connsiteY1971" fmla="*/ 4835258 h 6533995"/>
              <a:gd name="connsiteX1972" fmla="*/ 1215887 w 11830043"/>
              <a:gd name="connsiteY1972" fmla="*/ 4845045 h 6533995"/>
              <a:gd name="connsiteX1973" fmla="*/ 1206167 w 11830043"/>
              <a:gd name="connsiteY1973" fmla="*/ 4835258 h 6533995"/>
              <a:gd name="connsiteX1974" fmla="*/ 1215887 w 11830043"/>
              <a:gd name="connsiteY1974" fmla="*/ 4825534 h 6533995"/>
              <a:gd name="connsiteX1975" fmla="*/ 974667 w 11830043"/>
              <a:gd name="connsiteY1975" fmla="*/ 4825534 h 6533995"/>
              <a:gd name="connsiteX1976" fmla="*/ 984450 w 11830043"/>
              <a:gd name="connsiteY1976" fmla="*/ 4835258 h 6533995"/>
              <a:gd name="connsiteX1977" fmla="*/ 974667 w 11830043"/>
              <a:gd name="connsiteY1977" fmla="*/ 4845045 h 6533995"/>
              <a:gd name="connsiteX1978" fmla="*/ 964947 w 11830043"/>
              <a:gd name="connsiteY1978" fmla="*/ 4835258 h 6533995"/>
              <a:gd name="connsiteX1979" fmla="*/ 974667 w 11830043"/>
              <a:gd name="connsiteY1979" fmla="*/ 4825534 h 6533995"/>
              <a:gd name="connsiteX1980" fmla="*/ 733447 w 11830043"/>
              <a:gd name="connsiteY1980" fmla="*/ 4825534 h 6533995"/>
              <a:gd name="connsiteX1981" fmla="*/ 743167 w 11830043"/>
              <a:gd name="connsiteY1981" fmla="*/ 4835258 h 6533995"/>
              <a:gd name="connsiteX1982" fmla="*/ 733447 w 11830043"/>
              <a:gd name="connsiteY1982" fmla="*/ 4845045 h 6533995"/>
              <a:gd name="connsiteX1983" fmla="*/ 723663 w 11830043"/>
              <a:gd name="connsiteY1983" fmla="*/ 4835258 h 6533995"/>
              <a:gd name="connsiteX1984" fmla="*/ 733447 w 11830043"/>
              <a:gd name="connsiteY1984" fmla="*/ 4825534 h 6533995"/>
              <a:gd name="connsiteX1985" fmla="*/ 492226 w 11830043"/>
              <a:gd name="connsiteY1985" fmla="*/ 4825534 h 6533995"/>
              <a:gd name="connsiteX1986" fmla="*/ 501946 w 11830043"/>
              <a:gd name="connsiteY1986" fmla="*/ 4835258 h 6533995"/>
              <a:gd name="connsiteX1987" fmla="*/ 492226 w 11830043"/>
              <a:gd name="connsiteY1987" fmla="*/ 4845045 h 6533995"/>
              <a:gd name="connsiteX1988" fmla="*/ 482442 w 11830043"/>
              <a:gd name="connsiteY1988" fmla="*/ 4835258 h 6533995"/>
              <a:gd name="connsiteX1989" fmla="*/ 492226 w 11830043"/>
              <a:gd name="connsiteY1989" fmla="*/ 4825534 h 6533995"/>
              <a:gd name="connsiteX1990" fmla="*/ 251006 w 11830043"/>
              <a:gd name="connsiteY1990" fmla="*/ 4825534 h 6533995"/>
              <a:gd name="connsiteX1991" fmla="*/ 260790 w 11830043"/>
              <a:gd name="connsiteY1991" fmla="*/ 4835258 h 6533995"/>
              <a:gd name="connsiteX1992" fmla="*/ 251006 w 11830043"/>
              <a:gd name="connsiteY1992" fmla="*/ 4845045 h 6533995"/>
              <a:gd name="connsiteX1993" fmla="*/ 241287 w 11830043"/>
              <a:gd name="connsiteY1993" fmla="*/ 4835258 h 6533995"/>
              <a:gd name="connsiteX1994" fmla="*/ 251006 w 11830043"/>
              <a:gd name="connsiteY1994" fmla="*/ 4825534 h 6533995"/>
              <a:gd name="connsiteX1995" fmla="*/ 9723 w 11830043"/>
              <a:gd name="connsiteY1995" fmla="*/ 4825534 h 6533995"/>
              <a:gd name="connsiteX1996" fmla="*/ 19507 w 11830043"/>
              <a:gd name="connsiteY1996" fmla="*/ 4835258 h 6533995"/>
              <a:gd name="connsiteX1997" fmla="*/ 9723 w 11830043"/>
              <a:gd name="connsiteY1997" fmla="*/ 4845045 h 6533995"/>
              <a:gd name="connsiteX1998" fmla="*/ 3 w 11830043"/>
              <a:gd name="connsiteY1998" fmla="*/ 4835258 h 6533995"/>
              <a:gd name="connsiteX1999" fmla="*/ 9723 w 11830043"/>
              <a:gd name="connsiteY1999" fmla="*/ 4825534 h 6533995"/>
              <a:gd name="connsiteX2000" fmla="*/ 11820259 w 11830043"/>
              <a:gd name="connsiteY2000" fmla="*/ 4584219 h 6533995"/>
              <a:gd name="connsiteX2001" fmla="*/ 11830043 w 11830043"/>
              <a:gd name="connsiteY2001" fmla="*/ 4594006 h 6533995"/>
              <a:gd name="connsiteX2002" fmla="*/ 11820259 w 11830043"/>
              <a:gd name="connsiteY2002" fmla="*/ 4603730 h 6533995"/>
              <a:gd name="connsiteX2003" fmla="*/ 11810539 w 11830043"/>
              <a:gd name="connsiteY2003" fmla="*/ 4594006 h 6533995"/>
              <a:gd name="connsiteX2004" fmla="*/ 11820259 w 11830043"/>
              <a:gd name="connsiteY2004" fmla="*/ 4584219 h 6533995"/>
              <a:gd name="connsiteX2005" fmla="*/ 11579030 w 11830043"/>
              <a:gd name="connsiteY2005" fmla="*/ 4584219 h 6533995"/>
              <a:gd name="connsiteX2006" fmla="*/ 11588815 w 11830043"/>
              <a:gd name="connsiteY2006" fmla="*/ 4594006 h 6533995"/>
              <a:gd name="connsiteX2007" fmla="*/ 11579030 w 11830043"/>
              <a:gd name="connsiteY2007" fmla="*/ 4603730 h 6533995"/>
              <a:gd name="connsiteX2008" fmla="*/ 11569310 w 11830043"/>
              <a:gd name="connsiteY2008" fmla="*/ 4594006 h 6533995"/>
              <a:gd name="connsiteX2009" fmla="*/ 11579030 w 11830043"/>
              <a:gd name="connsiteY2009" fmla="*/ 4584219 h 6533995"/>
              <a:gd name="connsiteX2010" fmla="*/ 11337802 w 11830043"/>
              <a:gd name="connsiteY2010" fmla="*/ 4584219 h 6533995"/>
              <a:gd name="connsiteX2011" fmla="*/ 11347587 w 11830043"/>
              <a:gd name="connsiteY2011" fmla="*/ 4594006 h 6533995"/>
              <a:gd name="connsiteX2012" fmla="*/ 11337802 w 11830043"/>
              <a:gd name="connsiteY2012" fmla="*/ 4603730 h 6533995"/>
              <a:gd name="connsiteX2013" fmla="*/ 11328082 w 11830043"/>
              <a:gd name="connsiteY2013" fmla="*/ 4594006 h 6533995"/>
              <a:gd name="connsiteX2014" fmla="*/ 11337802 w 11830043"/>
              <a:gd name="connsiteY2014" fmla="*/ 4584219 h 6533995"/>
              <a:gd name="connsiteX2015" fmla="*/ 11096574 w 11830043"/>
              <a:gd name="connsiteY2015" fmla="*/ 4584219 h 6533995"/>
              <a:gd name="connsiteX2016" fmla="*/ 11106294 w 11830043"/>
              <a:gd name="connsiteY2016" fmla="*/ 4594006 h 6533995"/>
              <a:gd name="connsiteX2017" fmla="*/ 11096574 w 11830043"/>
              <a:gd name="connsiteY2017" fmla="*/ 4603730 h 6533995"/>
              <a:gd name="connsiteX2018" fmla="*/ 11086790 w 11830043"/>
              <a:gd name="connsiteY2018" fmla="*/ 4594006 h 6533995"/>
              <a:gd name="connsiteX2019" fmla="*/ 11096574 w 11830043"/>
              <a:gd name="connsiteY2019" fmla="*/ 4584219 h 6533995"/>
              <a:gd name="connsiteX2020" fmla="*/ 10855345 w 11830043"/>
              <a:gd name="connsiteY2020" fmla="*/ 4584219 h 6533995"/>
              <a:gd name="connsiteX2021" fmla="*/ 10865065 w 11830043"/>
              <a:gd name="connsiteY2021" fmla="*/ 4594006 h 6533995"/>
              <a:gd name="connsiteX2022" fmla="*/ 10855345 w 11830043"/>
              <a:gd name="connsiteY2022" fmla="*/ 4603730 h 6533995"/>
              <a:gd name="connsiteX2023" fmla="*/ 10845625 w 11830043"/>
              <a:gd name="connsiteY2023" fmla="*/ 4594006 h 6533995"/>
              <a:gd name="connsiteX2024" fmla="*/ 10855345 w 11830043"/>
              <a:gd name="connsiteY2024" fmla="*/ 4584219 h 6533995"/>
              <a:gd name="connsiteX2025" fmla="*/ 10614116 w 11830043"/>
              <a:gd name="connsiteY2025" fmla="*/ 4584219 h 6533995"/>
              <a:gd name="connsiteX2026" fmla="*/ 10623901 w 11830043"/>
              <a:gd name="connsiteY2026" fmla="*/ 4594006 h 6533995"/>
              <a:gd name="connsiteX2027" fmla="*/ 10614116 w 11830043"/>
              <a:gd name="connsiteY2027" fmla="*/ 4603730 h 6533995"/>
              <a:gd name="connsiteX2028" fmla="*/ 10604396 w 11830043"/>
              <a:gd name="connsiteY2028" fmla="*/ 4594006 h 6533995"/>
              <a:gd name="connsiteX2029" fmla="*/ 10614116 w 11830043"/>
              <a:gd name="connsiteY2029" fmla="*/ 4584219 h 6533995"/>
              <a:gd name="connsiteX2030" fmla="*/ 10372888 w 11830043"/>
              <a:gd name="connsiteY2030" fmla="*/ 4584219 h 6533995"/>
              <a:gd name="connsiteX2031" fmla="*/ 10382673 w 11830043"/>
              <a:gd name="connsiteY2031" fmla="*/ 4594006 h 6533995"/>
              <a:gd name="connsiteX2032" fmla="*/ 10372888 w 11830043"/>
              <a:gd name="connsiteY2032" fmla="*/ 4603730 h 6533995"/>
              <a:gd name="connsiteX2033" fmla="*/ 10363168 w 11830043"/>
              <a:gd name="connsiteY2033" fmla="*/ 4594006 h 6533995"/>
              <a:gd name="connsiteX2034" fmla="*/ 10372888 w 11830043"/>
              <a:gd name="connsiteY2034" fmla="*/ 4584219 h 6533995"/>
              <a:gd name="connsiteX2035" fmla="*/ 10131660 w 11830043"/>
              <a:gd name="connsiteY2035" fmla="*/ 4584219 h 6533995"/>
              <a:gd name="connsiteX2036" fmla="*/ 10141444 w 11830043"/>
              <a:gd name="connsiteY2036" fmla="*/ 4594006 h 6533995"/>
              <a:gd name="connsiteX2037" fmla="*/ 10131660 w 11830043"/>
              <a:gd name="connsiteY2037" fmla="*/ 4603730 h 6533995"/>
              <a:gd name="connsiteX2038" fmla="*/ 10121940 w 11830043"/>
              <a:gd name="connsiteY2038" fmla="*/ 4594006 h 6533995"/>
              <a:gd name="connsiteX2039" fmla="*/ 10131660 w 11830043"/>
              <a:gd name="connsiteY2039" fmla="*/ 4584219 h 6533995"/>
              <a:gd name="connsiteX2040" fmla="*/ 9890432 w 11830043"/>
              <a:gd name="connsiteY2040" fmla="*/ 4584219 h 6533995"/>
              <a:gd name="connsiteX2041" fmla="*/ 9900152 w 11830043"/>
              <a:gd name="connsiteY2041" fmla="*/ 4594006 h 6533995"/>
              <a:gd name="connsiteX2042" fmla="*/ 9890432 w 11830043"/>
              <a:gd name="connsiteY2042" fmla="*/ 4603730 h 6533995"/>
              <a:gd name="connsiteX2043" fmla="*/ 9880648 w 11830043"/>
              <a:gd name="connsiteY2043" fmla="*/ 4594006 h 6533995"/>
              <a:gd name="connsiteX2044" fmla="*/ 9890432 w 11830043"/>
              <a:gd name="connsiteY2044" fmla="*/ 4584219 h 6533995"/>
              <a:gd name="connsiteX2045" fmla="*/ 9649203 w 11830043"/>
              <a:gd name="connsiteY2045" fmla="*/ 4584219 h 6533995"/>
              <a:gd name="connsiteX2046" fmla="*/ 9658923 w 11830043"/>
              <a:gd name="connsiteY2046" fmla="*/ 4594006 h 6533995"/>
              <a:gd name="connsiteX2047" fmla="*/ 9649203 w 11830043"/>
              <a:gd name="connsiteY2047" fmla="*/ 4603730 h 6533995"/>
              <a:gd name="connsiteX2048" fmla="*/ 9639483 w 11830043"/>
              <a:gd name="connsiteY2048" fmla="*/ 4594006 h 6533995"/>
              <a:gd name="connsiteX2049" fmla="*/ 9649203 w 11830043"/>
              <a:gd name="connsiteY2049" fmla="*/ 4584219 h 6533995"/>
              <a:gd name="connsiteX2050" fmla="*/ 9417695 w 11830043"/>
              <a:gd name="connsiteY2050" fmla="*/ 4584219 h 6533995"/>
              <a:gd name="connsiteX2051" fmla="*/ 9427416 w 11830043"/>
              <a:gd name="connsiteY2051" fmla="*/ 4594006 h 6533995"/>
              <a:gd name="connsiteX2052" fmla="*/ 9417695 w 11830043"/>
              <a:gd name="connsiteY2052" fmla="*/ 4603730 h 6533995"/>
              <a:gd name="connsiteX2053" fmla="*/ 9407911 w 11830043"/>
              <a:gd name="connsiteY2053" fmla="*/ 4594006 h 6533995"/>
              <a:gd name="connsiteX2054" fmla="*/ 9417695 w 11830043"/>
              <a:gd name="connsiteY2054" fmla="*/ 4584219 h 6533995"/>
              <a:gd name="connsiteX2055" fmla="*/ 9176467 w 11830043"/>
              <a:gd name="connsiteY2055" fmla="*/ 4584219 h 6533995"/>
              <a:gd name="connsiteX2056" fmla="*/ 9186187 w 11830043"/>
              <a:gd name="connsiteY2056" fmla="*/ 4594006 h 6533995"/>
              <a:gd name="connsiteX2057" fmla="*/ 9176467 w 11830043"/>
              <a:gd name="connsiteY2057" fmla="*/ 4603730 h 6533995"/>
              <a:gd name="connsiteX2058" fmla="*/ 9166683 w 11830043"/>
              <a:gd name="connsiteY2058" fmla="*/ 4594006 h 6533995"/>
              <a:gd name="connsiteX2059" fmla="*/ 9176467 w 11830043"/>
              <a:gd name="connsiteY2059" fmla="*/ 4584219 h 6533995"/>
              <a:gd name="connsiteX2060" fmla="*/ 8935237 w 11830043"/>
              <a:gd name="connsiteY2060" fmla="*/ 4584219 h 6533995"/>
              <a:gd name="connsiteX2061" fmla="*/ 8944958 w 11830043"/>
              <a:gd name="connsiteY2061" fmla="*/ 4594006 h 6533995"/>
              <a:gd name="connsiteX2062" fmla="*/ 8935237 w 11830043"/>
              <a:gd name="connsiteY2062" fmla="*/ 4603730 h 6533995"/>
              <a:gd name="connsiteX2063" fmla="*/ 8925454 w 11830043"/>
              <a:gd name="connsiteY2063" fmla="*/ 4594006 h 6533995"/>
              <a:gd name="connsiteX2064" fmla="*/ 8935237 w 11830043"/>
              <a:gd name="connsiteY2064" fmla="*/ 4584219 h 6533995"/>
              <a:gd name="connsiteX2065" fmla="*/ 8694009 w 11830043"/>
              <a:gd name="connsiteY2065" fmla="*/ 4584219 h 6533995"/>
              <a:gd name="connsiteX2066" fmla="*/ 8703730 w 11830043"/>
              <a:gd name="connsiteY2066" fmla="*/ 4594006 h 6533995"/>
              <a:gd name="connsiteX2067" fmla="*/ 8694009 w 11830043"/>
              <a:gd name="connsiteY2067" fmla="*/ 4603730 h 6533995"/>
              <a:gd name="connsiteX2068" fmla="*/ 8684289 w 11830043"/>
              <a:gd name="connsiteY2068" fmla="*/ 4594006 h 6533995"/>
              <a:gd name="connsiteX2069" fmla="*/ 8694009 w 11830043"/>
              <a:gd name="connsiteY2069" fmla="*/ 4584219 h 6533995"/>
              <a:gd name="connsiteX2070" fmla="*/ 8452781 w 11830043"/>
              <a:gd name="connsiteY2070" fmla="*/ 4584219 h 6533995"/>
              <a:gd name="connsiteX2071" fmla="*/ 8462566 w 11830043"/>
              <a:gd name="connsiteY2071" fmla="*/ 4594006 h 6533995"/>
              <a:gd name="connsiteX2072" fmla="*/ 8452781 w 11830043"/>
              <a:gd name="connsiteY2072" fmla="*/ 4603730 h 6533995"/>
              <a:gd name="connsiteX2073" fmla="*/ 8443061 w 11830043"/>
              <a:gd name="connsiteY2073" fmla="*/ 4594006 h 6533995"/>
              <a:gd name="connsiteX2074" fmla="*/ 8452781 w 11830043"/>
              <a:gd name="connsiteY2074" fmla="*/ 4584219 h 6533995"/>
              <a:gd name="connsiteX2075" fmla="*/ 8211553 w 11830043"/>
              <a:gd name="connsiteY2075" fmla="*/ 4584219 h 6533995"/>
              <a:gd name="connsiteX2076" fmla="*/ 8221273 w 11830043"/>
              <a:gd name="connsiteY2076" fmla="*/ 4594006 h 6533995"/>
              <a:gd name="connsiteX2077" fmla="*/ 8211553 w 11830043"/>
              <a:gd name="connsiteY2077" fmla="*/ 4603730 h 6533995"/>
              <a:gd name="connsiteX2078" fmla="*/ 8201769 w 11830043"/>
              <a:gd name="connsiteY2078" fmla="*/ 4594006 h 6533995"/>
              <a:gd name="connsiteX2079" fmla="*/ 8211553 w 11830043"/>
              <a:gd name="connsiteY2079" fmla="*/ 4584219 h 6533995"/>
              <a:gd name="connsiteX2080" fmla="*/ 7970260 w 11830043"/>
              <a:gd name="connsiteY2080" fmla="*/ 4584219 h 6533995"/>
              <a:gd name="connsiteX2081" fmla="*/ 7980044 w 11830043"/>
              <a:gd name="connsiteY2081" fmla="*/ 4594006 h 6533995"/>
              <a:gd name="connsiteX2082" fmla="*/ 7970260 w 11830043"/>
              <a:gd name="connsiteY2082" fmla="*/ 4603730 h 6533995"/>
              <a:gd name="connsiteX2083" fmla="*/ 7960477 w 11830043"/>
              <a:gd name="connsiteY2083" fmla="*/ 4594006 h 6533995"/>
              <a:gd name="connsiteX2084" fmla="*/ 7970260 w 11830043"/>
              <a:gd name="connsiteY2084" fmla="*/ 4584219 h 6533995"/>
              <a:gd name="connsiteX2085" fmla="*/ 7729032 w 11830043"/>
              <a:gd name="connsiteY2085" fmla="*/ 4584219 h 6533995"/>
              <a:gd name="connsiteX2086" fmla="*/ 7738753 w 11830043"/>
              <a:gd name="connsiteY2086" fmla="*/ 4594006 h 6533995"/>
              <a:gd name="connsiteX2087" fmla="*/ 7729032 w 11830043"/>
              <a:gd name="connsiteY2087" fmla="*/ 4603730 h 6533995"/>
              <a:gd name="connsiteX2088" fmla="*/ 7719249 w 11830043"/>
              <a:gd name="connsiteY2088" fmla="*/ 4594006 h 6533995"/>
              <a:gd name="connsiteX2089" fmla="*/ 7729032 w 11830043"/>
              <a:gd name="connsiteY2089" fmla="*/ 4584219 h 6533995"/>
              <a:gd name="connsiteX2090" fmla="*/ 7487803 w 11830043"/>
              <a:gd name="connsiteY2090" fmla="*/ 4584219 h 6533995"/>
              <a:gd name="connsiteX2091" fmla="*/ 7497524 w 11830043"/>
              <a:gd name="connsiteY2091" fmla="*/ 4594006 h 6533995"/>
              <a:gd name="connsiteX2092" fmla="*/ 7487803 w 11830043"/>
              <a:gd name="connsiteY2092" fmla="*/ 4603730 h 6533995"/>
              <a:gd name="connsiteX2093" fmla="*/ 7478019 w 11830043"/>
              <a:gd name="connsiteY2093" fmla="*/ 4594006 h 6533995"/>
              <a:gd name="connsiteX2094" fmla="*/ 7487803 w 11830043"/>
              <a:gd name="connsiteY2094" fmla="*/ 4584219 h 6533995"/>
              <a:gd name="connsiteX2095" fmla="*/ 7246575 w 11830043"/>
              <a:gd name="connsiteY2095" fmla="*/ 4584219 h 6533995"/>
              <a:gd name="connsiteX2096" fmla="*/ 7256359 w 11830043"/>
              <a:gd name="connsiteY2096" fmla="*/ 4594006 h 6533995"/>
              <a:gd name="connsiteX2097" fmla="*/ 7246575 w 11830043"/>
              <a:gd name="connsiteY2097" fmla="*/ 4603730 h 6533995"/>
              <a:gd name="connsiteX2098" fmla="*/ 7236855 w 11830043"/>
              <a:gd name="connsiteY2098" fmla="*/ 4594006 h 6533995"/>
              <a:gd name="connsiteX2099" fmla="*/ 7246575 w 11830043"/>
              <a:gd name="connsiteY2099" fmla="*/ 4584219 h 6533995"/>
              <a:gd name="connsiteX2100" fmla="*/ 7005346 w 11830043"/>
              <a:gd name="connsiteY2100" fmla="*/ 4584219 h 6533995"/>
              <a:gd name="connsiteX2101" fmla="*/ 7015130 w 11830043"/>
              <a:gd name="connsiteY2101" fmla="*/ 4594006 h 6533995"/>
              <a:gd name="connsiteX2102" fmla="*/ 7005346 w 11830043"/>
              <a:gd name="connsiteY2102" fmla="*/ 4603730 h 6533995"/>
              <a:gd name="connsiteX2103" fmla="*/ 6995626 w 11830043"/>
              <a:gd name="connsiteY2103" fmla="*/ 4594006 h 6533995"/>
              <a:gd name="connsiteX2104" fmla="*/ 7005346 w 11830043"/>
              <a:gd name="connsiteY2104" fmla="*/ 4584219 h 6533995"/>
              <a:gd name="connsiteX2105" fmla="*/ 6764118 w 11830043"/>
              <a:gd name="connsiteY2105" fmla="*/ 4584219 h 6533995"/>
              <a:gd name="connsiteX2106" fmla="*/ 6773902 w 11830043"/>
              <a:gd name="connsiteY2106" fmla="*/ 4594006 h 6533995"/>
              <a:gd name="connsiteX2107" fmla="*/ 6764118 w 11830043"/>
              <a:gd name="connsiteY2107" fmla="*/ 4603730 h 6533995"/>
              <a:gd name="connsiteX2108" fmla="*/ 6754335 w 11830043"/>
              <a:gd name="connsiteY2108" fmla="*/ 4594006 h 6533995"/>
              <a:gd name="connsiteX2109" fmla="*/ 6764118 w 11830043"/>
              <a:gd name="connsiteY2109" fmla="*/ 4584219 h 6533995"/>
              <a:gd name="connsiteX2110" fmla="*/ 6522889 w 11830043"/>
              <a:gd name="connsiteY2110" fmla="*/ 4584219 h 6533995"/>
              <a:gd name="connsiteX2111" fmla="*/ 6532610 w 11830043"/>
              <a:gd name="connsiteY2111" fmla="*/ 4594006 h 6533995"/>
              <a:gd name="connsiteX2112" fmla="*/ 6522889 w 11830043"/>
              <a:gd name="connsiteY2112" fmla="*/ 4603730 h 6533995"/>
              <a:gd name="connsiteX2113" fmla="*/ 6513105 w 11830043"/>
              <a:gd name="connsiteY2113" fmla="*/ 4594006 h 6533995"/>
              <a:gd name="connsiteX2114" fmla="*/ 6522889 w 11830043"/>
              <a:gd name="connsiteY2114" fmla="*/ 4584219 h 6533995"/>
              <a:gd name="connsiteX2115" fmla="*/ 6281661 w 11830043"/>
              <a:gd name="connsiteY2115" fmla="*/ 4584219 h 6533995"/>
              <a:gd name="connsiteX2116" fmla="*/ 6291381 w 11830043"/>
              <a:gd name="connsiteY2116" fmla="*/ 4594006 h 6533995"/>
              <a:gd name="connsiteX2117" fmla="*/ 6281661 w 11830043"/>
              <a:gd name="connsiteY2117" fmla="*/ 4603730 h 6533995"/>
              <a:gd name="connsiteX2118" fmla="*/ 6271877 w 11830043"/>
              <a:gd name="connsiteY2118" fmla="*/ 4594006 h 6533995"/>
              <a:gd name="connsiteX2119" fmla="*/ 6281661 w 11830043"/>
              <a:gd name="connsiteY2119" fmla="*/ 4584219 h 6533995"/>
              <a:gd name="connsiteX2120" fmla="*/ 6040432 w 11830043"/>
              <a:gd name="connsiteY2120" fmla="*/ 4584219 h 6533995"/>
              <a:gd name="connsiteX2121" fmla="*/ 6050216 w 11830043"/>
              <a:gd name="connsiteY2121" fmla="*/ 4594006 h 6533995"/>
              <a:gd name="connsiteX2122" fmla="*/ 6040432 w 11830043"/>
              <a:gd name="connsiteY2122" fmla="*/ 4603730 h 6533995"/>
              <a:gd name="connsiteX2123" fmla="*/ 6030712 w 11830043"/>
              <a:gd name="connsiteY2123" fmla="*/ 4594006 h 6533995"/>
              <a:gd name="connsiteX2124" fmla="*/ 6040432 w 11830043"/>
              <a:gd name="connsiteY2124" fmla="*/ 4584219 h 6533995"/>
              <a:gd name="connsiteX2125" fmla="*/ 5799205 w 11830043"/>
              <a:gd name="connsiteY2125" fmla="*/ 4584219 h 6533995"/>
              <a:gd name="connsiteX2126" fmla="*/ 5808989 w 11830043"/>
              <a:gd name="connsiteY2126" fmla="*/ 4594006 h 6533995"/>
              <a:gd name="connsiteX2127" fmla="*/ 5799205 w 11830043"/>
              <a:gd name="connsiteY2127" fmla="*/ 4603730 h 6533995"/>
              <a:gd name="connsiteX2128" fmla="*/ 5789486 w 11830043"/>
              <a:gd name="connsiteY2128" fmla="*/ 4594006 h 6533995"/>
              <a:gd name="connsiteX2129" fmla="*/ 5799205 w 11830043"/>
              <a:gd name="connsiteY2129" fmla="*/ 4584219 h 6533995"/>
              <a:gd name="connsiteX2130" fmla="*/ 5557991 w 11830043"/>
              <a:gd name="connsiteY2130" fmla="*/ 4584219 h 6533995"/>
              <a:gd name="connsiteX2131" fmla="*/ 5567774 w 11830043"/>
              <a:gd name="connsiteY2131" fmla="*/ 4594006 h 6533995"/>
              <a:gd name="connsiteX2132" fmla="*/ 5557991 w 11830043"/>
              <a:gd name="connsiteY2132" fmla="*/ 4603730 h 6533995"/>
              <a:gd name="connsiteX2133" fmla="*/ 5548208 w 11830043"/>
              <a:gd name="connsiteY2133" fmla="*/ 4594006 h 6533995"/>
              <a:gd name="connsiteX2134" fmla="*/ 5557991 w 11830043"/>
              <a:gd name="connsiteY2134" fmla="*/ 4584219 h 6533995"/>
              <a:gd name="connsiteX2135" fmla="*/ 5316710 w 11830043"/>
              <a:gd name="connsiteY2135" fmla="*/ 4584219 h 6533995"/>
              <a:gd name="connsiteX2136" fmla="*/ 5326429 w 11830043"/>
              <a:gd name="connsiteY2136" fmla="*/ 4594006 h 6533995"/>
              <a:gd name="connsiteX2137" fmla="*/ 5316710 w 11830043"/>
              <a:gd name="connsiteY2137" fmla="*/ 4603730 h 6533995"/>
              <a:gd name="connsiteX2138" fmla="*/ 5306924 w 11830043"/>
              <a:gd name="connsiteY2138" fmla="*/ 4594006 h 6533995"/>
              <a:gd name="connsiteX2139" fmla="*/ 5316710 w 11830043"/>
              <a:gd name="connsiteY2139" fmla="*/ 4584219 h 6533995"/>
              <a:gd name="connsiteX2140" fmla="*/ 5075486 w 11830043"/>
              <a:gd name="connsiteY2140" fmla="*/ 4584219 h 6533995"/>
              <a:gd name="connsiteX2141" fmla="*/ 5085202 w 11830043"/>
              <a:gd name="connsiteY2141" fmla="*/ 4594006 h 6533995"/>
              <a:gd name="connsiteX2142" fmla="*/ 5075486 w 11830043"/>
              <a:gd name="connsiteY2142" fmla="*/ 4603730 h 6533995"/>
              <a:gd name="connsiteX2143" fmla="*/ 5065705 w 11830043"/>
              <a:gd name="connsiteY2143" fmla="*/ 4594006 h 6533995"/>
              <a:gd name="connsiteX2144" fmla="*/ 5075486 w 11830043"/>
              <a:gd name="connsiteY2144" fmla="*/ 4584219 h 6533995"/>
              <a:gd name="connsiteX2145" fmla="*/ 4834252 w 11830043"/>
              <a:gd name="connsiteY2145" fmla="*/ 4584219 h 6533995"/>
              <a:gd name="connsiteX2146" fmla="*/ 4844040 w 11830043"/>
              <a:gd name="connsiteY2146" fmla="*/ 4594006 h 6533995"/>
              <a:gd name="connsiteX2147" fmla="*/ 4834252 w 11830043"/>
              <a:gd name="connsiteY2147" fmla="*/ 4603730 h 6533995"/>
              <a:gd name="connsiteX2148" fmla="*/ 4824534 w 11830043"/>
              <a:gd name="connsiteY2148" fmla="*/ 4594006 h 6533995"/>
              <a:gd name="connsiteX2149" fmla="*/ 4834252 w 11830043"/>
              <a:gd name="connsiteY2149" fmla="*/ 4584219 h 6533995"/>
              <a:gd name="connsiteX2150" fmla="*/ 4593019 w 11830043"/>
              <a:gd name="connsiteY2150" fmla="*/ 4584219 h 6533995"/>
              <a:gd name="connsiteX2151" fmla="*/ 4602795 w 11830043"/>
              <a:gd name="connsiteY2151" fmla="*/ 4594006 h 6533995"/>
              <a:gd name="connsiteX2152" fmla="*/ 4593019 w 11830043"/>
              <a:gd name="connsiteY2152" fmla="*/ 4603730 h 6533995"/>
              <a:gd name="connsiteX2153" fmla="*/ 4583304 w 11830043"/>
              <a:gd name="connsiteY2153" fmla="*/ 4594006 h 6533995"/>
              <a:gd name="connsiteX2154" fmla="*/ 4593019 w 11830043"/>
              <a:gd name="connsiteY2154" fmla="*/ 4584219 h 6533995"/>
              <a:gd name="connsiteX2155" fmla="*/ 4351806 w 11830043"/>
              <a:gd name="connsiteY2155" fmla="*/ 4584219 h 6533995"/>
              <a:gd name="connsiteX2156" fmla="*/ 4361580 w 11830043"/>
              <a:gd name="connsiteY2156" fmla="*/ 4594006 h 6533995"/>
              <a:gd name="connsiteX2157" fmla="*/ 4351806 w 11830043"/>
              <a:gd name="connsiteY2157" fmla="*/ 4603730 h 6533995"/>
              <a:gd name="connsiteX2158" fmla="*/ 4342006 w 11830043"/>
              <a:gd name="connsiteY2158" fmla="*/ 4594006 h 6533995"/>
              <a:gd name="connsiteX2159" fmla="*/ 4351806 w 11830043"/>
              <a:gd name="connsiteY2159" fmla="*/ 4584219 h 6533995"/>
              <a:gd name="connsiteX2160" fmla="*/ 4110581 w 11830043"/>
              <a:gd name="connsiteY2160" fmla="*/ 4584219 h 6533995"/>
              <a:gd name="connsiteX2161" fmla="*/ 4120362 w 11830043"/>
              <a:gd name="connsiteY2161" fmla="*/ 4594006 h 6533995"/>
              <a:gd name="connsiteX2162" fmla="*/ 4110581 w 11830043"/>
              <a:gd name="connsiteY2162" fmla="*/ 4603730 h 6533995"/>
              <a:gd name="connsiteX2163" fmla="*/ 4100799 w 11830043"/>
              <a:gd name="connsiteY2163" fmla="*/ 4594006 h 6533995"/>
              <a:gd name="connsiteX2164" fmla="*/ 4110581 w 11830043"/>
              <a:gd name="connsiteY2164" fmla="*/ 4584219 h 6533995"/>
              <a:gd name="connsiteX2165" fmla="*/ 3869431 w 11830043"/>
              <a:gd name="connsiteY2165" fmla="*/ 4584219 h 6533995"/>
              <a:gd name="connsiteX2166" fmla="*/ 3879151 w 11830043"/>
              <a:gd name="connsiteY2166" fmla="*/ 4594006 h 6533995"/>
              <a:gd name="connsiteX2167" fmla="*/ 3869431 w 11830043"/>
              <a:gd name="connsiteY2167" fmla="*/ 4603730 h 6533995"/>
              <a:gd name="connsiteX2168" fmla="*/ 3859648 w 11830043"/>
              <a:gd name="connsiteY2168" fmla="*/ 4594006 h 6533995"/>
              <a:gd name="connsiteX2169" fmla="*/ 3869431 w 11830043"/>
              <a:gd name="connsiteY2169" fmla="*/ 4584219 h 6533995"/>
              <a:gd name="connsiteX2170" fmla="*/ 3628212 w 11830043"/>
              <a:gd name="connsiteY2170" fmla="*/ 4584219 h 6533995"/>
              <a:gd name="connsiteX2171" fmla="*/ 3637936 w 11830043"/>
              <a:gd name="connsiteY2171" fmla="*/ 4594006 h 6533995"/>
              <a:gd name="connsiteX2172" fmla="*/ 3628212 w 11830043"/>
              <a:gd name="connsiteY2172" fmla="*/ 4603730 h 6533995"/>
              <a:gd name="connsiteX2173" fmla="*/ 3618432 w 11830043"/>
              <a:gd name="connsiteY2173" fmla="*/ 4594006 h 6533995"/>
              <a:gd name="connsiteX2174" fmla="*/ 3628212 w 11830043"/>
              <a:gd name="connsiteY2174" fmla="*/ 4584219 h 6533995"/>
              <a:gd name="connsiteX2175" fmla="*/ 3386959 w 11830043"/>
              <a:gd name="connsiteY2175" fmla="*/ 4584219 h 6533995"/>
              <a:gd name="connsiteX2176" fmla="*/ 3396744 w 11830043"/>
              <a:gd name="connsiteY2176" fmla="*/ 4594006 h 6533995"/>
              <a:gd name="connsiteX2177" fmla="*/ 3386959 w 11830043"/>
              <a:gd name="connsiteY2177" fmla="*/ 4603730 h 6533995"/>
              <a:gd name="connsiteX2178" fmla="*/ 3377237 w 11830043"/>
              <a:gd name="connsiteY2178" fmla="*/ 4594006 h 6533995"/>
              <a:gd name="connsiteX2179" fmla="*/ 3386959 w 11830043"/>
              <a:gd name="connsiteY2179" fmla="*/ 4584219 h 6533995"/>
              <a:gd name="connsiteX2180" fmla="*/ 3145752 w 11830043"/>
              <a:gd name="connsiteY2180" fmla="*/ 4584219 h 6533995"/>
              <a:gd name="connsiteX2181" fmla="*/ 3155533 w 11830043"/>
              <a:gd name="connsiteY2181" fmla="*/ 4594006 h 6533995"/>
              <a:gd name="connsiteX2182" fmla="*/ 3145752 w 11830043"/>
              <a:gd name="connsiteY2182" fmla="*/ 4603730 h 6533995"/>
              <a:gd name="connsiteX2183" fmla="*/ 3136033 w 11830043"/>
              <a:gd name="connsiteY2183" fmla="*/ 4594006 h 6533995"/>
              <a:gd name="connsiteX2184" fmla="*/ 3145752 w 11830043"/>
              <a:gd name="connsiteY2184" fmla="*/ 4584219 h 6533995"/>
              <a:gd name="connsiteX2185" fmla="*/ 2904574 w 11830043"/>
              <a:gd name="connsiteY2185" fmla="*/ 4584219 h 6533995"/>
              <a:gd name="connsiteX2186" fmla="*/ 2914356 w 11830043"/>
              <a:gd name="connsiteY2186" fmla="*/ 4594006 h 6533995"/>
              <a:gd name="connsiteX2187" fmla="*/ 2904574 w 11830043"/>
              <a:gd name="connsiteY2187" fmla="*/ 4603730 h 6533995"/>
              <a:gd name="connsiteX2188" fmla="*/ 2894792 w 11830043"/>
              <a:gd name="connsiteY2188" fmla="*/ 4594006 h 6533995"/>
              <a:gd name="connsiteX2189" fmla="*/ 2904574 w 11830043"/>
              <a:gd name="connsiteY2189" fmla="*/ 4584219 h 6533995"/>
              <a:gd name="connsiteX2190" fmla="*/ 2663275 w 11830043"/>
              <a:gd name="connsiteY2190" fmla="*/ 4584219 h 6533995"/>
              <a:gd name="connsiteX2191" fmla="*/ 2673000 w 11830043"/>
              <a:gd name="connsiteY2191" fmla="*/ 4594006 h 6533995"/>
              <a:gd name="connsiteX2192" fmla="*/ 2663275 w 11830043"/>
              <a:gd name="connsiteY2192" fmla="*/ 4603730 h 6533995"/>
              <a:gd name="connsiteX2193" fmla="*/ 2653493 w 11830043"/>
              <a:gd name="connsiteY2193" fmla="*/ 4594006 h 6533995"/>
              <a:gd name="connsiteX2194" fmla="*/ 2663275 w 11830043"/>
              <a:gd name="connsiteY2194" fmla="*/ 4584219 h 6533995"/>
              <a:gd name="connsiteX2195" fmla="*/ 2422038 w 11830043"/>
              <a:gd name="connsiteY2195" fmla="*/ 4584219 h 6533995"/>
              <a:gd name="connsiteX2196" fmla="*/ 2431755 w 11830043"/>
              <a:gd name="connsiteY2196" fmla="*/ 4594006 h 6533995"/>
              <a:gd name="connsiteX2197" fmla="*/ 2422038 w 11830043"/>
              <a:gd name="connsiteY2197" fmla="*/ 4603730 h 6533995"/>
              <a:gd name="connsiteX2198" fmla="*/ 2412258 w 11830043"/>
              <a:gd name="connsiteY2198" fmla="*/ 4594006 h 6533995"/>
              <a:gd name="connsiteX2199" fmla="*/ 2422038 w 11830043"/>
              <a:gd name="connsiteY2199" fmla="*/ 4584219 h 6533995"/>
              <a:gd name="connsiteX2200" fmla="*/ 2180796 w 11830043"/>
              <a:gd name="connsiteY2200" fmla="*/ 4584219 h 6533995"/>
              <a:gd name="connsiteX2201" fmla="*/ 2190581 w 11830043"/>
              <a:gd name="connsiteY2201" fmla="*/ 4594006 h 6533995"/>
              <a:gd name="connsiteX2202" fmla="*/ 2180796 w 11830043"/>
              <a:gd name="connsiteY2202" fmla="*/ 4603730 h 6533995"/>
              <a:gd name="connsiteX2203" fmla="*/ 2171085 w 11830043"/>
              <a:gd name="connsiteY2203" fmla="*/ 4594006 h 6533995"/>
              <a:gd name="connsiteX2204" fmla="*/ 2180796 w 11830043"/>
              <a:gd name="connsiteY2204" fmla="*/ 4584219 h 6533995"/>
              <a:gd name="connsiteX2205" fmla="*/ 1939583 w 11830043"/>
              <a:gd name="connsiteY2205" fmla="*/ 4584219 h 6533995"/>
              <a:gd name="connsiteX2206" fmla="*/ 1949366 w 11830043"/>
              <a:gd name="connsiteY2206" fmla="*/ 4594006 h 6533995"/>
              <a:gd name="connsiteX2207" fmla="*/ 1939583 w 11830043"/>
              <a:gd name="connsiteY2207" fmla="*/ 4603730 h 6533995"/>
              <a:gd name="connsiteX2208" fmla="*/ 1929861 w 11830043"/>
              <a:gd name="connsiteY2208" fmla="*/ 4594006 h 6533995"/>
              <a:gd name="connsiteX2209" fmla="*/ 1939583 w 11830043"/>
              <a:gd name="connsiteY2209" fmla="*/ 4584219 h 6533995"/>
              <a:gd name="connsiteX2210" fmla="*/ 1698332 w 11830043"/>
              <a:gd name="connsiteY2210" fmla="*/ 4584219 h 6533995"/>
              <a:gd name="connsiteX2211" fmla="*/ 1708118 w 11830043"/>
              <a:gd name="connsiteY2211" fmla="*/ 4594006 h 6533995"/>
              <a:gd name="connsiteX2212" fmla="*/ 1698332 w 11830043"/>
              <a:gd name="connsiteY2212" fmla="*/ 4603730 h 6533995"/>
              <a:gd name="connsiteX2213" fmla="*/ 1688548 w 11830043"/>
              <a:gd name="connsiteY2213" fmla="*/ 4594006 h 6533995"/>
              <a:gd name="connsiteX2214" fmla="*/ 1698332 w 11830043"/>
              <a:gd name="connsiteY2214" fmla="*/ 4584219 h 6533995"/>
              <a:gd name="connsiteX2215" fmla="*/ 1457108 w 11830043"/>
              <a:gd name="connsiteY2215" fmla="*/ 4584219 h 6533995"/>
              <a:gd name="connsiteX2216" fmla="*/ 1466828 w 11830043"/>
              <a:gd name="connsiteY2216" fmla="*/ 4594006 h 6533995"/>
              <a:gd name="connsiteX2217" fmla="*/ 1457108 w 11830043"/>
              <a:gd name="connsiteY2217" fmla="*/ 4603730 h 6533995"/>
              <a:gd name="connsiteX2218" fmla="*/ 1447324 w 11830043"/>
              <a:gd name="connsiteY2218" fmla="*/ 4594006 h 6533995"/>
              <a:gd name="connsiteX2219" fmla="*/ 1457108 w 11830043"/>
              <a:gd name="connsiteY2219" fmla="*/ 4584219 h 6533995"/>
              <a:gd name="connsiteX2220" fmla="*/ 1215886 w 11830043"/>
              <a:gd name="connsiteY2220" fmla="*/ 4584219 h 6533995"/>
              <a:gd name="connsiteX2221" fmla="*/ 1225670 w 11830043"/>
              <a:gd name="connsiteY2221" fmla="*/ 4594006 h 6533995"/>
              <a:gd name="connsiteX2222" fmla="*/ 1215886 w 11830043"/>
              <a:gd name="connsiteY2222" fmla="*/ 4603730 h 6533995"/>
              <a:gd name="connsiteX2223" fmla="*/ 1206167 w 11830043"/>
              <a:gd name="connsiteY2223" fmla="*/ 4594006 h 6533995"/>
              <a:gd name="connsiteX2224" fmla="*/ 1215886 w 11830043"/>
              <a:gd name="connsiteY2224" fmla="*/ 4584219 h 6533995"/>
              <a:gd name="connsiteX2225" fmla="*/ 974666 w 11830043"/>
              <a:gd name="connsiteY2225" fmla="*/ 4584219 h 6533995"/>
              <a:gd name="connsiteX2226" fmla="*/ 984450 w 11830043"/>
              <a:gd name="connsiteY2226" fmla="*/ 4594006 h 6533995"/>
              <a:gd name="connsiteX2227" fmla="*/ 974666 w 11830043"/>
              <a:gd name="connsiteY2227" fmla="*/ 4603730 h 6533995"/>
              <a:gd name="connsiteX2228" fmla="*/ 964947 w 11830043"/>
              <a:gd name="connsiteY2228" fmla="*/ 4594006 h 6533995"/>
              <a:gd name="connsiteX2229" fmla="*/ 974666 w 11830043"/>
              <a:gd name="connsiteY2229" fmla="*/ 4584219 h 6533995"/>
              <a:gd name="connsiteX2230" fmla="*/ 733446 w 11830043"/>
              <a:gd name="connsiteY2230" fmla="*/ 4584219 h 6533995"/>
              <a:gd name="connsiteX2231" fmla="*/ 743166 w 11830043"/>
              <a:gd name="connsiteY2231" fmla="*/ 4594006 h 6533995"/>
              <a:gd name="connsiteX2232" fmla="*/ 733446 w 11830043"/>
              <a:gd name="connsiteY2232" fmla="*/ 4603730 h 6533995"/>
              <a:gd name="connsiteX2233" fmla="*/ 723663 w 11830043"/>
              <a:gd name="connsiteY2233" fmla="*/ 4594006 h 6533995"/>
              <a:gd name="connsiteX2234" fmla="*/ 733446 w 11830043"/>
              <a:gd name="connsiteY2234" fmla="*/ 4584219 h 6533995"/>
              <a:gd name="connsiteX2235" fmla="*/ 492226 w 11830043"/>
              <a:gd name="connsiteY2235" fmla="*/ 4584219 h 6533995"/>
              <a:gd name="connsiteX2236" fmla="*/ 501946 w 11830043"/>
              <a:gd name="connsiteY2236" fmla="*/ 4594006 h 6533995"/>
              <a:gd name="connsiteX2237" fmla="*/ 492226 w 11830043"/>
              <a:gd name="connsiteY2237" fmla="*/ 4603730 h 6533995"/>
              <a:gd name="connsiteX2238" fmla="*/ 482442 w 11830043"/>
              <a:gd name="connsiteY2238" fmla="*/ 4594006 h 6533995"/>
              <a:gd name="connsiteX2239" fmla="*/ 492226 w 11830043"/>
              <a:gd name="connsiteY2239" fmla="*/ 4584219 h 6533995"/>
              <a:gd name="connsiteX2240" fmla="*/ 251006 w 11830043"/>
              <a:gd name="connsiteY2240" fmla="*/ 4584219 h 6533995"/>
              <a:gd name="connsiteX2241" fmla="*/ 260790 w 11830043"/>
              <a:gd name="connsiteY2241" fmla="*/ 4594006 h 6533995"/>
              <a:gd name="connsiteX2242" fmla="*/ 251006 w 11830043"/>
              <a:gd name="connsiteY2242" fmla="*/ 4603730 h 6533995"/>
              <a:gd name="connsiteX2243" fmla="*/ 241286 w 11830043"/>
              <a:gd name="connsiteY2243" fmla="*/ 4594006 h 6533995"/>
              <a:gd name="connsiteX2244" fmla="*/ 251006 w 11830043"/>
              <a:gd name="connsiteY2244" fmla="*/ 4584219 h 6533995"/>
              <a:gd name="connsiteX2245" fmla="*/ 9723 w 11830043"/>
              <a:gd name="connsiteY2245" fmla="*/ 4584219 h 6533995"/>
              <a:gd name="connsiteX2246" fmla="*/ 19507 w 11830043"/>
              <a:gd name="connsiteY2246" fmla="*/ 4594006 h 6533995"/>
              <a:gd name="connsiteX2247" fmla="*/ 9723 w 11830043"/>
              <a:gd name="connsiteY2247" fmla="*/ 4603730 h 6533995"/>
              <a:gd name="connsiteX2248" fmla="*/ 3 w 11830043"/>
              <a:gd name="connsiteY2248" fmla="*/ 4594006 h 6533995"/>
              <a:gd name="connsiteX2249" fmla="*/ 9723 w 11830043"/>
              <a:gd name="connsiteY2249" fmla="*/ 4584219 h 6533995"/>
              <a:gd name="connsiteX2250" fmla="*/ 11820259 w 11830043"/>
              <a:gd name="connsiteY2250" fmla="*/ 4342968 h 6533995"/>
              <a:gd name="connsiteX2251" fmla="*/ 11830043 w 11830043"/>
              <a:gd name="connsiteY2251" fmla="*/ 4352692 h 6533995"/>
              <a:gd name="connsiteX2252" fmla="*/ 11820259 w 11830043"/>
              <a:gd name="connsiteY2252" fmla="*/ 4362479 h 6533995"/>
              <a:gd name="connsiteX2253" fmla="*/ 11810539 w 11830043"/>
              <a:gd name="connsiteY2253" fmla="*/ 4352692 h 6533995"/>
              <a:gd name="connsiteX2254" fmla="*/ 11820259 w 11830043"/>
              <a:gd name="connsiteY2254" fmla="*/ 4342968 h 6533995"/>
              <a:gd name="connsiteX2255" fmla="*/ 11579030 w 11830043"/>
              <a:gd name="connsiteY2255" fmla="*/ 4342968 h 6533995"/>
              <a:gd name="connsiteX2256" fmla="*/ 11588815 w 11830043"/>
              <a:gd name="connsiteY2256" fmla="*/ 4352692 h 6533995"/>
              <a:gd name="connsiteX2257" fmla="*/ 11579030 w 11830043"/>
              <a:gd name="connsiteY2257" fmla="*/ 4362479 h 6533995"/>
              <a:gd name="connsiteX2258" fmla="*/ 11569310 w 11830043"/>
              <a:gd name="connsiteY2258" fmla="*/ 4352692 h 6533995"/>
              <a:gd name="connsiteX2259" fmla="*/ 11579030 w 11830043"/>
              <a:gd name="connsiteY2259" fmla="*/ 4342968 h 6533995"/>
              <a:gd name="connsiteX2260" fmla="*/ 11337802 w 11830043"/>
              <a:gd name="connsiteY2260" fmla="*/ 4342968 h 6533995"/>
              <a:gd name="connsiteX2261" fmla="*/ 11347587 w 11830043"/>
              <a:gd name="connsiteY2261" fmla="*/ 4352692 h 6533995"/>
              <a:gd name="connsiteX2262" fmla="*/ 11337802 w 11830043"/>
              <a:gd name="connsiteY2262" fmla="*/ 4362479 h 6533995"/>
              <a:gd name="connsiteX2263" fmla="*/ 11328082 w 11830043"/>
              <a:gd name="connsiteY2263" fmla="*/ 4352692 h 6533995"/>
              <a:gd name="connsiteX2264" fmla="*/ 11337802 w 11830043"/>
              <a:gd name="connsiteY2264" fmla="*/ 4342968 h 6533995"/>
              <a:gd name="connsiteX2265" fmla="*/ 11096574 w 11830043"/>
              <a:gd name="connsiteY2265" fmla="*/ 4342968 h 6533995"/>
              <a:gd name="connsiteX2266" fmla="*/ 11106294 w 11830043"/>
              <a:gd name="connsiteY2266" fmla="*/ 4352692 h 6533995"/>
              <a:gd name="connsiteX2267" fmla="*/ 11096574 w 11830043"/>
              <a:gd name="connsiteY2267" fmla="*/ 4362479 h 6533995"/>
              <a:gd name="connsiteX2268" fmla="*/ 11086790 w 11830043"/>
              <a:gd name="connsiteY2268" fmla="*/ 4352692 h 6533995"/>
              <a:gd name="connsiteX2269" fmla="*/ 11096574 w 11830043"/>
              <a:gd name="connsiteY2269" fmla="*/ 4342968 h 6533995"/>
              <a:gd name="connsiteX2270" fmla="*/ 10855345 w 11830043"/>
              <a:gd name="connsiteY2270" fmla="*/ 4342968 h 6533995"/>
              <a:gd name="connsiteX2271" fmla="*/ 10865065 w 11830043"/>
              <a:gd name="connsiteY2271" fmla="*/ 4352692 h 6533995"/>
              <a:gd name="connsiteX2272" fmla="*/ 10855345 w 11830043"/>
              <a:gd name="connsiteY2272" fmla="*/ 4362479 h 6533995"/>
              <a:gd name="connsiteX2273" fmla="*/ 10845625 w 11830043"/>
              <a:gd name="connsiteY2273" fmla="*/ 4352692 h 6533995"/>
              <a:gd name="connsiteX2274" fmla="*/ 10855345 w 11830043"/>
              <a:gd name="connsiteY2274" fmla="*/ 4342968 h 6533995"/>
              <a:gd name="connsiteX2275" fmla="*/ 10614116 w 11830043"/>
              <a:gd name="connsiteY2275" fmla="*/ 4342968 h 6533995"/>
              <a:gd name="connsiteX2276" fmla="*/ 10623901 w 11830043"/>
              <a:gd name="connsiteY2276" fmla="*/ 4352692 h 6533995"/>
              <a:gd name="connsiteX2277" fmla="*/ 10614116 w 11830043"/>
              <a:gd name="connsiteY2277" fmla="*/ 4362479 h 6533995"/>
              <a:gd name="connsiteX2278" fmla="*/ 10604396 w 11830043"/>
              <a:gd name="connsiteY2278" fmla="*/ 4352692 h 6533995"/>
              <a:gd name="connsiteX2279" fmla="*/ 10614116 w 11830043"/>
              <a:gd name="connsiteY2279" fmla="*/ 4342968 h 6533995"/>
              <a:gd name="connsiteX2280" fmla="*/ 10372888 w 11830043"/>
              <a:gd name="connsiteY2280" fmla="*/ 4342968 h 6533995"/>
              <a:gd name="connsiteX2281" fmla="*/ 10382673 w 11830043"/>
              <a:gd name="connsiteY2281" fmla="*/ 4352692 h 6533995"/>
              <a:gd name="connsiteX2282" fmla="*/ 10372888 w 11830043"/>
              <a:gd name="connsiteY2282" fmla="*/ 4362479 h 6533995"/>
              <a:gd name="connsiteX2283" fmla="*/ 10363168 w 11830043"/>
              <a:gd name="connsiteY2283" fmla="*/ 4352692 h 6533995"/>
              <a:gd name="connsiteX2284" fmla="*/ 10372888 w 11830043"/>
              <a:gd name="connsiteY2284" fmla="*/ 4342968 h 6533995"/>
              <a:gd name="connsiteX2285" fmla="*/ 10131660 w 11830043"/>
              <a:gd name="connsiteY2285" fmla="*/ 4342968 h 6533995"/>
              <a:gd name="connsiteX2286" fmla="*/ 10141444 w 11830043"/>
              <a:gd name="connsiteY2286" fmla="*/ 4352692 h 6533995"/>
              <a:gd name="connsiteX2287" fmla="*/ 10131660 w 11830043"/>
              <a:gd name="connsiteY2287" fmla="*/ 4362479 h 6533995"/>
              <a:gd name="connsiteX2288" fmla="*/ 10121940 w 11830043"/>
              <a:gd name="connsiteY2288" fmla="*/ 4352692 h 6533995"/>
              <a:gd name="connsiteX2289" fmla="*/ 10131660 w 11830043"/>
              <a:gd name="connsiteY2289" fmla="*/ 4342968 h 6533995"/>
              <a:gd name="connsiteX2290" fmla="*/ 9890432 w 11830043"/>
              <a:gd name="connsiteY2290" fmla="*/ 4342968 h 6533995"/>
              <a:gd name="connsiteX2291" fmla="*/ 9900152 w 11830043"/>
              <a:gd name="connsiteY2291" fmla="*/ 4352692 h 6533995"/>
              <a:gd name="connsiteX2292" fmla="*/ 9890432 w 11830043"/>
              <a:gd name="connsiteY2292" fmla="*/ 4362479 h 6533995"/>
              <a:gd name="connsiteX2293" fmla="*/ 9880648 w 11830043"/>
              <a:gd name="connsiteY2293" fmla="*/ 4352692 h 6533995"/>
              <a:gd name="connsiteX2294" fmla="*/ 9890432 w 11830043"/>
              <a:gd name="connsiteY2294" fmla="*/ 4342968 h 6533995"/>
              <a:gd name="connsiteX2295" fmla="*/ 9649203 w 11830043"/>
              <a:gd name="connsiteY2295" fmla="*/ 4342968 h 6533995"/>
              <a:gd name="connsiteX2296" fmla="*/ 9658923 w 11830043"/>
              <a:gd name="connsiteY2296" fmla="*/ 4352692 h 6533995"/>
              <a:gd name="connsiteX2297" fmla="*/ 9649203 w 11830043"/>
              <a:gd name="connsiteY2297" fmla="*/ 4362479 h 6533995"/>
              <a:gd name="connsiteX2298" fmla="*/ 9639483 w 11830043"/>
              <a:gd name="connsiteY2298" fmla="*/ 4352692 h 6533995"/>
              <a:gd name="connsiteX2299" fmla="*/ 9649203 w 11830043"/>
              <a:gd name="connsiteY2299" fmla="*/ 4342968 h 6533995"/>
              <a:gd name="connsiteX2300" fmla="*/ 9417695 w 11830043"/>
              <a:gd name="connsiteY2300" fmla="*/ 4342968 h 6533995"/>
              <a:gd name="connsiteX2301" fmla="*/ 9427416 w 11830043"/>
              <a:gd name="connsiteY2301" fmla="*/ 4352692 h 6533995"/>
              <a:gd name="connsiteX2302" fmla="*/ 9417695 w 11830043"/>
              <a:gd name="connsiteY2302" fmla="*/ 4362479 h 6533995"/>
              <a:gd name="connsiteX2303" fmla="*/ 9407911 w 11830043"/>
              <a:gd name="connsiteY2303" fmla="*/ 4352692 h 6533995"/>
              <a:gd name="connsiteX2304" fmla="*/ 9417695 w 11830043"/>
              <a:gd name="connsiteY2304" fmla="*/ 4342968 h 6533995"/>
              <a:gd name="connsiteX2305" fmla="*/ 9176467 w 11830043"/>
              <a:gd name="connsiteY2305" fmla="*/ 4342968 h 6533995"/>
              <a:gd name="connsiteX2306" fmla="*/ 9186187 w 11830043"/>
              <a:gd name="connsiteY2306" fmla="*/ 4352692 h 6533995"/>
              <a:gd name="connsiteX2307" fmla="*/ 9176467 w 11830043"/>
              <a:gd name="connsiteY2307" fmla="*/ 4362479 h 6533995"/>
              <a:gd name="connsiteX2308" fmla="*/ 9166683 w 11830043"/>
              <a:gd name="connsiteY2308" fmla="*/ 4352692 h 6533995"/>
              <a:gd name="connsiteX2309" fmla="*/ 9176467 w 11830043"/>
              <a:gd name="connsiteY2309" fmla="*/ 4342968 h 6533995"/>
              <a:gd name="connsiteX2310" fmla="*/ 8935237 w 11830043"/>
              <a:gd name="connsiteY2310" fmla="*/ 4342968 h 6533995"/>
              <a:gd name="connsiteX2311" fmla="*/ 8944958 w 11830043"/>
              <a:gd name="connsiteY2311" fmla="*/ 4352692 h 6533995"/>
              <a:gd name="connsiteX2312" fmla="*/ 8935237 w 11830043"/>
              <a:gd name="connsiteY2312" fmla="*/ 4362479 h 6533995"/>
              <a:gd name="connsiteX2313" fmla="*/ 8925454 w 11830043"/>
              <a:gd name="connsiteY2313" fmla="*/ 4352692 h 6533995"/>
              <a:gd name="connsiteX2314" fmla="*/ 8935237 w 11830043"/>
              <a:gd name="connsiteY2314" fmla="*/ 4342968 h 6533995"/>
              <a:gd name="connsiteX2315" fmla="*/ 8694009 w 11830043"/>
              <a:gd name="connsiteY2315" fmla="*/ 4342968 h 6533995"/>
              <a:gd name="connsiteX2316" fmla="*/ 8703730 w 11830043"/>
              <a:gd name="connsiteY2316" fmla="*/ 4352692 h 6533995"/>
              <a:gd name="connsiteX2317" fmla="*/ 8694009 w 11830043"/>
              <a:gd name="connsiteY2317" fmla="*/ 4362479 h 6533995"/>
              <a:gd name="connsiteX2318" fmla="*/ 8684289 w 11830043"/>
              <a:gd name="connsiteY2318" fmla="*/ 4352692 h 6533995"/>
              <a:gd name="connsiteX2319" fmla="*/ 8694009 w 11830043"/>
              <a:gd name="connsiteY2319" fmla="*/ 4342968 h 6533995"/>
              <a:gd name="connsiteX2320" fmla="*/ 8452781 w 11830043"/>
              <a:gd name="connsiteY2320" fmla="*/ 4342968 h 6533995"/>
              <a:gd name="connsiteX2321" fmla="*/ 8462566 w 11830043"/>
              <a:gd name="connsiteY2321" fmla="*/ 4352692 h 6533995"/>
              <a:gd name="connsiteX2322" fmla="*/ 8452781 w 11830043"/>
              <a:gd name="connsiteY2322" fmla="*/ 4362479 h 6533995"/>
              <a:gd name="connsiteX2323" fmla="*/ 8443061 w 11830043"/>
              <a:gd name="connsiteY2323" fmla="*/ 4352692 h 6533995"/>
              <a:gd name="connsiteX2324" fmla="*/ 8452781 w 11830043"/>
              <a:gd name="connsiteY2324" fmla="*/ 4342968 h 6533995"/>
              <a:gd name="connsiteX2325" fmla="*/ 8211553 w 11830043"/>
              <a:gd name="connsiteY2325" fmla="*/ 4342968 h 6533995"/>
              <a:gd name="connsiteX2326" fmla="*/ 8221273 w 11830043"/>
              <a:gd name="connsiteY2326" fmla="*/ 4352692 h 6533995"/>
              <a:gd name="connsiteX2327" fmla="*/ 8211553 w 11830043"/>
              <a:gd name="connsiteY2327" fmla="*/ 4362479 h 6533995"/>
              <a:gd name="connsiteX2328" fmla="*/ 8201769 w 11830043"/>
              <a:gd name="connsiteY2328" fmla="*/ 4352692 h 6533995"/>
              <a:gd name="connsiteX2329" fmla="*/ 8211553 w 11830043"/>
              <a:gd name="connsiteY2329" fmla="*/ 4342968 h 6533995"/>
              <a:gd name="connsiteX2330" fmla="*/ 7970260 w 11830043"/>
              <a:gd name="connsiteY2330" fmla="*/ 4342968 h 6533995"/>
              <a:gd name="connsiteX2331" fmla="*/ 7980044 w 11830043"/>
              <a:gd name="connsiteY2331" fmla="*/ 4352692 h 6533995"/>
              <a:gd name="connsiteX2332" fmla="*/ 7970260 w 11830043"/>
              <a:gd name="connsiteY2332" fmla="*/ 4362479 h 6533995"/>
              <a:gd name="connsiteX2333" fmla="*/ 7960477 w 11830043"/>
              <a:gd name="connsiteY2333" fmla="*/ 4352692 h 6533995"/>
              <a:gd name="connsiteX2334" fmla="*/ 7970260 w 11830043"/>
              <a:gd name="connsiteY2334" fmla="*/ 4342968 h 6533995"/>
              <a:gd name="connsiteX2335" fmla="*/ 7729032 w 11830043"/>
              <a:gd name="connsiteY2335" fmla="*/ 4342968 h 6533995"/>
              <a:gd name="connsiteX2336" fmla="*/ 7738753 w 11830043"/>
              <a:gd name="connsiteY2336" fmla="*/ 4352692 h 6533995"/>
              <a:gd name="connsiteX2337" fmla="*/ 7729032 w 11830043"/>
              <a:gd name="connsiteY2337" fmla="*/ 4362479 h 6533995"/>
              <a:gd name="connsiteX2338" fmla="*/ 7719249 w 11830043"/>
              <a:gd name="connsiteY2338" fmla="*/ 4352692 h 6533995"/>
              <a:gd name="connsiteX2339" fmla="*/ 7729032 w 11830043"/>
              <a:gd name="connsiteY2339" fmla="*/ 4342968 h 6533995"/>
              <a:gd name="connsiteX2340" fmla="*/ 7487803 w 11830043"/>
              <a:gd name="connsiteY2340" fmla="*/ 4342968 h 6533995"/>
              <a:gd name="connsiteX2341" fmla="*/ 7497524 w 11830043"/>
              <a:gd name="connsiteY2341" fmla="*/ 4352692 h 6533995"/>
              <a:gd name="connsiteX2342" fmla="*/ 7487803 w 11830043"/>
              <a:gd name="connsiteY2342" fmla="*/ 4362479 h 6533995"/>
              <a:gd name="connsiteX2343" fmla="*/ 7478019 w 11830043"/>
              <a:gd name="connsiteY2343" fmla="*/ 4352692 h 6533995"/>
              <a:gd name="connsiteX2344" fmla="*/ 7487803 w 11830043"/>
              <a:gd name="connsiteY2344" fmla="*/ 4342968 h 6533995"/>
              <a:gd name="connsiteX2345" fmla="*/ 7246575 w 11830043"/>
              <a:gd name="connsiteY2345" fmla="*/ 4342968 h 6533995"/>
              <a:gd name="connsiteX2346" fmla="*/ 7256359 w 11830043"/>
              <a:gd name="connsiteY2346" fmla="*/ 4352692 h 6533995"/>
              <a:gd name="connsiteX2347" fmla="*/ 7246575 w 11830043"/>
              <a:gd name="connsiteY2347" fmla="*/ 4362479 h 6533995"/>
              <a:gd name="connsiteX2348" fmla="*/ 7236855 w 11830043"/>
              <a:gd name="connsiteY2348" fmla="*/ 4352692 h 6533995"/>
              <a:gd name="connsiteX2349" fmla="*/ 7246575 w 11830043"/>
              <a:gd name="connsiteY2349" fmla="*/ 4342968 h 6533995"/>
              <a:gd name="connsiteX2350" fmla="*/ 7005346 w 11830043"/>
              <a:gd name="connsiteY2350" fmla="*/ 4342968 h 6533995"/>
              <a:gd name="connsiteX2351" fmla="*/ 7015130 w 11830043"/>
              <a:gd name="connsiteY2351" fmla="*/ 4352692 h 6533995"/>
              <a:gd name="connsiteX2352" fmla="*/ 7005346 w 11830043"/>
              <a:gd name="connsiteY2352" fmla="*/ 4362479 h 6533995"/>
              <a:gd name="connsiteX2353" fmla="*/ 6995626 w 11830043"/>
              <a:gd name="connsiteY2353" fmla="*/ 4352692 h 6533995"/>
              <a:gd name="connsiteX2354" fmla="*/ 7005346 w 11830043"/>
              <a:gd name="connsiteY2354" fmla="*/ 4342968 h 6533995"/>
              <a:gd name="connsiteX2355" fmla="*/ 6764118 w 11830043"/>
              <a:gd name="connsiteY2355" fmla="*/ 4342968 h 6533995"/>
              <a:gd name="connsiteX2356" fmla="*/ 6773902 w 11830043"/>
              <a:gd name="connsiteY2356" fmla="*/ 4352692 h 6533995"/>
              <a:gd name="connsiteX2357" fmla="*/ 6764118 w 11830043"/>
              <a:gd name="connsiteY2357" fmla="*/ 4362479 h 6533995"/>
              <a:gd name="connsiteX2358" fmla="*/ 6754335 w 11830043"/>
              <a:gd name="connsiteY2358" fmla="*/ 4352692 h 6533995"/>
              <a:gd name="connsiteX2359" fmla="*/ 6764118 w 11830043"/>
              <a:gd name="connsiteY2359" fmla="*/ 4342968 h 6533995"/>
              <a:gd name="connsiteX2360" fmla="*/ 6522889 w 11830043"/>
              <a:gd name="connsiteY2360" fmla="*/ 4342968 h 6533995"/>
              <a:gd name="connsiteX2361" fmla="*/ 6532610 w 11830043"/>
              <a:gd name="connsiteY2361" fmla="*/ 4352692 h 6533995"/>
              <a:gd name="connsiteX2362" fmla="*/ 6522889 w 11830043"/>
              <a:gd name="connsiteY2362" fmla="*/ 4362479 h 6533995"/>
              <a:gd name="connsiteX2363" fmla="*/ 6513105 w 11830043"/>
              <a:gd name="connsiteY2363" fmla="*/ 4352692 h 6533995"/>
              <a:gd name="connsiteX2364" fmla="*/ 6522889 w 11830043"/>
              <a:gd name="connsiteY2364" fmla="*/ 4342968 h 6533995"/>
              <a:gd name="connsiteX2365" fmla="*/ 6281661 w 11830043"/>
              <a:gd name="connsiteY2365" fmla="*/ 4342968 h 6533995"/>
              <a:gd name="connsiteX2366" fmla="*/ 6291381 w 11830043"/>
              <a:gd name="connsiteY2366" fmla="*/ 4352692 h 6533995"/>
              <a:gd name="connsiteX2367" fmla="*/ 6281661 w 11830043"/>
              <a:gd name="connsiteY2367" fmla="*/ 4362479 h 6533995"/>
              <a:gd name="connsiteX2368" fmla="*/ 6271877 w 11830043"/>
              <a:gd name="connsiteY2368" fmla="*/ 4352692 h 6533995"/>
              <a:gd name="connsiteX2369" fmla="*/ 6281661 w 11830043"/>
              <a:gd name="connsiteY2369" fmla="*/ 4342968 h 6533995"/>
              <a:gd name="connsiteX2370" fmla="*/ 6040432 w 11830043"/>
              <a:gd name="connsiteY2370" fmla="*/ 4342968 h 6533995"/>
              <a:gd name="connsiteX2371" fmla="*/ 6050216 w 11830043"/>
              <a:gd name="connsiteY2371" fmla="*/ 4352692 h 6533995"/>
              <a:gd name="connsiteX2372" fmla="*/ 6040432 w 11830043"/>
              <a:gd name="connsiteY2372" fmla="*/ 4362479 h 6533995"/>
              <a:gd name="connsiteX2373" fmla="*/ 6030712 w 11830043"/>
              <a:gd name="connsiteY2373" fmla="*/ 4352692 h 6533995"/>
              <a:gd name="connsiteX2374" fmla="*/ 6040432 w 11830043"/>
              <a:gd name="connsiteY2374" fmla="*/ 4342968 h 6533995"/>
              <a:gd name="connsiteX2375" fmla="*/ 5799205 w 11830043"/>
              <a:gd name="connsiteY2375" fmla="*/ 4342968 h 6533995"/>
              <a:gd name="connsiteX2376" fmla="*/ 5808989 w 11830043"/>
              <a:gd name="connsiteY2376" fmla="*/ 4352692 h 6533995"/>
              <a:gd name="connsiteX2377" fmla="*/ 5799205 w 11830043"/>
              <a:gd name="connsiteY2377" fmla="*/ 4362479 h 6533995"/>
              <a:gd name="connsiteX2378" fmla="*/ 5789486 w 11830043"/>
              <a:gd name="connsiteY2378" fmla="*/ 4352692 h 6533995"/>
              <a:gd name="connsiteX2379" fmla="*/ 5799205 w 11830043"/>
              <a:gd name="connsiteY2379" fmla="*/ 4342968 h 6533995"/>
              <a:gd name="connsiteX2380" fmla="*/ 5557991 w 11830043"/>
              <a:gd name="connsiteY2380" fmla="*/ 4342968 h 6533995"/>
              <a:gd name="connsiteX2381" fmla="*/ 5567774 w 11830043"/>
              <a:gd name="connsiteY2381" fmla="*/ 4352692 h 6533995"/>
              <a:gd name="connsiteX2382" fmla="*/ 5557991 w 11830043"/>
              <a:gd name="connsiteY2382" fmla="*/ 4362479 h 6533995"/>
              <a:gd name="connsiteX2383" fmla="*/ 5548208 w 11830043"/>
              <a:gd name="connsiteY2383" fmla="*/ 4352692 h 6533995"/>
              <a:gd name="connsiteX2384" fmla="*/ 5557991 w 11830043"/>
              <a:gd name="connsiteY2384" fmla="*/ 4342968 h 6533995"/>
              <a:gd name="connsiteX2385" fmla="*/ 5316710 w 11830043"/>
              <a:gd name="connsiteY2385" fmla="*/ 4342968 h 6533995"/>
              <a:gd name="connsiteX2386" fmla="*/ 5326429 w 11830043"/>
              <a:gd name="connsiteY2386" fmla="*/ 4352692 h 6533995"/>
              <a:gd name="connsiteX2387" fmla="*/ 5316710 w 11830043"/>
              <a:gd name="connsiteY2387" fmla="*/ 4362479 h 6533995"/>
              <a:gd name="connsiteX2388" fmla="*/ 5306924 w 11830043"/>
              <a:gd name="connsiteY2388" fmla="*/ 4352692 h 6533995"/>
              <a:gd name="connsiteX2389" fmla="*/ 5316710 w 11830043"/>
              <a:gd name="connsiteY2389" fmla="*/ 4342968 h 6533995"/>
              <a:gd name="connsiteX2390" fmla="*/ 5075486 w 11830043"/>
              <a:gd name="connsiteY2390" fmla="*/ 4342968 h 6533995"/>
              <a:gd name="connsiteX2391" fmla="*/ 5085202 w 11830043"/>
              <a:gd name="connsiteY2391" fmla="*/ 4352692 h 6533995"/>
              <a:gd name="connsiteX2392" fmla="*/ 5075486 w 11830043"/>
              <a:gd name="connsiteY2392" fmla="*/ 4362479 h 6533995"/>
              <a:gd name="connsiteX2393" fmla="*/ 5065705 w 11830043"/>
              <a:gd name="connsiteY2393" fmla="*/ 4352692 h 6533995"/>
              <a:gd name="connsiteX2394" fmla="*/ 5075486 w 11830043"/>
              <a:gd name="connsiteY2394" fmla="*/ 4342968 h 6533995"/>
              <a:gd name="connsiteX2395" fmla="*/ 4834252 w 11830043"/>
              <a:gd name="connsiteY2395" fmla="*/ 4342968 h 6533995"/>
              <a:gd name="connsiteX2396" fmla="*/ 4844040 w 11830043"/>
              <a:gd name="connsiteY2396" fmla="*/ 4352692 h 6533995"/>
              <a:gd name="connsiteX2397" fmla="*/ 4834252 w 11830043"/>
              <a:gd name="connsiteY2397" fmla="*/ 4362479 h 6533995"/>
              <a:gd name="connsiteX2398" fmla="*/ 4824534 w 11830043"/>
              <a:gd name="connsiteY2398" fmla="*/ 4352692 h 6533995"/>
              <a:gd name="connsiteX2399" fmla="*/ 4834252 w 11830043"/>
              <a:gd name="connsiteY2399" fmla="*/ 4342968 h 6533995"/>
              <a:gd name="connsiteX2400" fmla="*/ 4593019 w 11830043"/>
              <a:gd name="connsiteY2400" fmla="*/ 4342968 h 6533995"/>
              <a:gd name="connsiteX2401" fmla="*/ 4602795 w 11830043"/>
              <a:gd name="connsiteY2401" fmla="*/ 4352692 h 6533995"/>
              <a:gd name="connsiteX2402" fmla="*/ 4593019 w 11830043"/>
              <a:gd name="connsiteY2402" fmla="*/ 4362479 h 6533995"/>
              <a:gd name="connsiteX2403" fmla="*/ 4583304 w 11830043"/>
              <a:gd name="connsiteY2403" fmla="*/ 4352692 h 6533995"/>
              <a:gd name="connsiteX2404" fmla="*/ 4593019 w 11830043"/>
              <a:gd name="connsiteY2404" fmla="*/ 4342968 h 6533995"/>
              <a:gd name="connsiteX2405" fmla="*/ 4351806 w 11830043"/>
              <a:gd name="connsiteY2405" fmla="*/ 4342968 h 6533995"/>
              <a:gd name="connsiteX2406" fmla="*/ 4361580 w 11830043"/>
              <a:gd name="connsiteY2406" fmla="*/ 4352692 h 6533995"/>
              <a:gd name="connsiteX2407" fmla="*/ 4351806 w 11830043"/>
              <a:gd name="connsiteY2407" fmla="*/ 4362479 h 6533995"/>
              <a:gd name="connsiteX2408" fmla="*/ 4342006 w 11830043"/>
              <a:gd name="connsiteY2408" fmla="*/ 4352692 h 6533995"/>
              <a:gd name="connsiteX2409" fmla="*/ 4351806 w 11830043"/>
              <a:gd name="connsiteY2409" fmla="*/ 4342968 h 6533995"/>
              <a:gd name="connsiteX2410" fmla="*/ 4110581 w 11830043"/>
              <a:gd name="connsiteY2410" fmla="*/ 4342968 h 6533995"/>
              <a:gd name="connsiteX2411" fmla="*/ 4120362 w 11830043"/>
              <a:gd name="connsiteY2411" fmla="*/ 4352692 h 6533995"/>
              <a:gd name="connsiteX2412" fmla="*/ 4110581 w 11830043"/>
              <a:gd name="connsiteY2412" fmla="*/ 4362479 h 6533995"/>
              <a:gd name="connsiteX2413" fmla="*/ 4100799 w 11830043"/>
              <a:gd name="connsiteY2413" fmla="*/ 4352692 h 6533995"/>
              <a:gd name="connsiteX2414" fmla="*/ 4110581 w 11830043"/>
              <a:gd name="connsiteY2414" fmla="*/ 4342968 h 6533995"/>
              <a:gd name="connsiteX2415" fmla="*/ 3869431 w 11830043"/>
              <a:gd name="connsiteY2415" fmla="*/ 4342968 h 6533995"/>
              <a:gd name="connsiteX2416" fmla="*/ 3879151 w 11830043"/>
              <a:gd name="connsiteY2416" fmla="*/ 4352692 h 6533995"/>
              <a:gd name="connsiteX2417" fmla="*/ 3869431 w 11830043"/>
              <a:gd name="connsiteY2417" fmla="*/ 4362479 h 6533995"/>
              <a:gd name="connsiteX2418" fmla="*/ 3859648 w 11830043"/>
              <a:gd name="connsiteY2418" fmla="*/ 4352692 h 6533995"/>
              <a:gd name="connsiteX2419" fmla="*/ 3869431 w 11830043"/>
              <a:gd name="connsiteY2419" fmla="*/ 4342968 h 6533995"/>
              <a:gd name="connsiteX2420" fmla="*/ 3628212 w 11830043"/>
              <a:gd name="connsiteY2420" fmla="*/ 4342968 h 6533995"/>
              <a:gd name="connsiteX2421" fmla="*/ 3637936 w 11830043"/>
              <a:gd name="connsiteY2421" fmla="*/ 4352692 h 6533995"/>
              <a:gd name="connsiteX2422" fmla="*/ 3628212 w 11830043"/>
              <a:gd name="connsiteY2422" fmla="*/ 4362479 h 6533995"/>
              <a:gd name="connsiteX2423" fmla="*/ 3618432 w 11830043"/>
              <a:gd name="connsiteY2423" fmla="*/ 4352692 h 6533995"/>
              <a:gd name="connsiteX2424" fmla="*/ 3628212 w 11830043"/>
              <a:gd name="connsiteY2424" fmla="*/ 4342968 h 6533995"/>
              <a:gd name="connsiteX2425" fmla="*/ 3386958 w 11830043"/>
              <a:gd name="connsiteY2425" fmla="*/ 4342968 h 6533995"/>
              <a:gd name="connsiteX2426" fmla="*/ 3396744 w 11830043"/>
              <a:gd name="connsiteY2426" fmla="*/ 4352692 h 6533995"/>
              <a:gd name="connsiteX2427" fmla="*/ 3386958 w 11830043"/>
              <a:gd name="connsiteY2427" fmla="*/ 4362479 h 6533995"/>
              <a:gd name="connsiteX2428" fmla="*/ 3377237 w 11830043"/>
              <a:gd name="connsiteY2428" fmla="*/ 4352692 h 6533995"/>
              <a:gd name="connsiteX2429" fmla="*/ 3386958 w 11830043"/>
              <a:gd name="connsiteY2429" fmla="*/ 4342968 h 6533995"/>
              <a:gd name="connsiteX2430" fmla="*/ 3145752 w 11830043"/>
              <a:gd name="connsiteY2430" fmla="*/ 4342968 h 6533995"/>
              <a:gd name="connsiteX2431" fmla="*/ 3155533 w 11830043"/>
              <a:gd name="connsiteY2431" fmla="*/ 4352692 h 6533995"/>
              <a:gd name="connsiteX2432" fmla="*/ 3145752 w 11830043"/>
              <a:gd name="connsiteY2432" fmla="*/ 4362479 h 6533995"/>
              <a:gd name="connsiteX2433" fmla="*/ 3136033 w 11830043"/>
              <a:gd name="connsiteY2433" fmla="*/ 4352692 h 6533995"/>
              <a:gd name="connsiteX2434" fmla="*/ 3145752 w 11830043"/>
              <a:gd name="connsiteY2434" fmla="*/ 4342968 h 6533995"/>
              <a:gd name="connsiteX2435" fmla="*/ 2904573 w 11830043"/>
              <a:gd name="connsiteY2435" fmla="*/ 4342968 h 6533995"/>
              <a:gd name="connsiteX2436" fmla="*/ 2914356 w 11830043"/>
              <a:gd name="connsiteY2436" fmla="*/ 4352692 h 6533995"/>
              <a:gd name="connsiteX2437" fmla="*/ 2904573 w 11830043"/>
              <a:gd name="connsiteY2437" fmla="*/ 4362479 h 6533995"/>
              <a:gd name="connsiteX2438" fmla="*/ 2894792 w 11830043"/>
              <a:gd name="connsiteY2438" fmla="*/ 4352692 h 6533995"/>
              <a:gd name="connsiteX2439" fmla="*/ 2904573 w 11830043"/>
              <a:gd name="connsiteY2439" fmla="*/ 4342968 h 6533995"/>
              <a:gd name="connsiteX2440" fmla="*/ 2663275 w 11830043"/>
              <a:gd name="connsiteY2440" fmla="*/ 4342968 h 6533995"/>
              <a:gd name="connsiteX2441" fmla="*/ 2673000 w 11830043"/>
              <a:gd name="connsiteY2441" fmla="*/ 4352692 h 6533995"/>
              <a:gd name="connsiteX2442" fmla="*/ 2663275 w 11830043"/>
              <a:gd name="connsiteY2442" fmla="*/ 4362479 h 6533995"/>
              <a:gd name="connsiteX2443" fmla="*/ 2653493 w 11830043"/>
              <a:gd name="connsiteY2443" fmla="*/ 4352692 h 6533995"/>
              <a:gd name="connsiteX2444" fmla="*/ 2663275 w 11830043"/>
              <a:gd name="connsiteY2444" fmla="*/ 4342968 h 6533995"/>
              <a:gd name="connsiteX2445" fmla="*/ 2422038 w 11830043"/>
              <a:gd name="connsiteY2445" fmla="*/ 4342968 h 6533995"/>
              <a:gd name="connsiteX2446" fmla="*/ 2431754 w 11830043"/>
              <a:gd name="connsiteY2446" fmla="*/ 4352692 h 6533995"/>
              <a:gd name="connsiteX2447" fmla="*/ 2422038 w 11830043"/>
              <a:gd name="connsiteY2447" fmla="*/ 4362479 h 6533995"/>
              <a:gd name="connsiteX2448" fmla="*/ 2412258 w 11830043"/>
              <a:gd name="connsiteY2448" fmla="*/ 4352692 h 6533995"/>
              <a:gd name="connsiteX2449" fmla="*/ 2422038 w 11830043"/>
              <a:gd name="connsiteY2449" fmla="*/ 4342968 h 6533995"/>
              <a:gd name="connsiteX2450" fmla="*/ 2180788 w 11830043"/>
              <a:gd name="connsiteY2450" fmla="*/ 4342968 h 6533995"/>
              <a:gd name="connsiteX2451" fmla="*/ 2190580 w 11830043"/>
              <a:gd name="connsiteY2451" fmla="*/ 4352692 h 6533995"/>
              <a:gd name="connsiteX2452" fmla="*/ 2180788 w 11830043"/>
              <a:gd name="connsiteY2452" fmla="*/ 4362479 h 6533995"/>
              <a:gd name="connsiteX2453" fmla="*/ 2171085 w 11830043"/>
              <a:gd name="connsiteY2453" fmla="*/ 4352692 h 6533995"/>
              <a:gd name="connsiteX2454" fmla="*/ 2180788 w 11830043"/>
              <a:gd name="connsiteY2454" fmla="*/ 4342968 h 6533995"/>
              <a:gd name="connsiteX2455" fmla="*/ 1939583 w 11830043"/>
              <a:gd name="connsiteY2455" fmla="*/ 4342968 h 6533995"/>
              <a:gd name="connsiteX2456" fmla="*/ 1949366 w 11830043"/>
              <a:gd name="connsiteY2456" fmla="*/ 4352692 h 6533995"/>
              <a:gd name="connsiteX2457" fmla="*/ 1939583 w 11830043"/>
              <a:gd name="connsiteY2457" fmla="*/ 4362479 h 6533995"/>
              <a:gd name="connsiteX2458" fmla="*/ 1929861 w 11830043"/>
              <a:gd name="connsiteY2458" fmla="*/ 4352692 h 6533995"/>
              <a:gd name="connsiteX2459" fmla="*/ 1939583 w 11830043"/>
              <a:gd name="connsiteY2459" fmla="*/ 4342968 h 6533995"/>
              <a:gd name="connsiteX2460" fmla="*/ 1698332 w 11830043"/>
              <a:gd name="connsiteY2460" fmla="*/ 4342968 h 6533995"/>
              <a:gd name="connsiteX2461" fmla="*/ 1708118 w 11830043"/>
              <a:gd name="connsiteY2461" fmla="*/ 4352692 h 6533995"/>
              <a:gd name="connsiteX2462" fmla="*/ 1698332 w 11830043"/>
              <a:gd name="connsiteY2462" fmla="*/ 4362479 h 6533995"/>
              <a:gd name="connsiteX2463" fmla="*/ 1688548 w 11830043"/>
              <a:gd name="connsiteY2463" fmla="*/ 4352692 h 6533995"/>
              <a:gd name="connsiteX2464" fmla="*/ 1698332 w 11830043"/>
              <a:gd name="connsiteY2464" fmla="*/ 4342968 h 6533995"/>
              <a:gd name="connsiteX2465" fmla="*/ 1457108 w 11830043"/>
              <a:gd name="connsiteY2465" fmla="*/ 4342968 h 6533995"/>
              <a:gd name="connsiteX2466" fmla="*/ 1466828 w 11830043"/>
              <a:gd name="connsiteY2466" fmla="*/ 4352692 h 6533995"/>
              <a:gd name="connsiteX2467" fmla="*/ 1457108 w 11830043"/>
              <a:gd name="connsiteY2467" fmla="*/ 4362479 h 6533995"/>
              <a:gd name="connsiteX2468" fmla="*/ 1447324 w 11830043"/>
              <a:gd name="connsiteY2468" fmla="*/ 4352692 h 6533995"/>
              <a:gd name="connsiteX2469" fmla="*/ 1457108 w 11830043"/>
              <a:gd name="connsiteY2469" fmla="*/ 4342968 h 6533995"/>
              <a:gd name="connsiteX2470" fmla="*/ 1215886 w 11830043"/>
              <a:gd name="connsiteY2470" fmla="*/ 4342968 h 6533995"/>
              <a:gd name="connsiteX2471" fmla="*/ 1225670 w 11830043"/>
              <a:gd name="connsiteY2471" fmla="*/ 4352692 h 6533995"/>
              <a:gd name="connsiteX2472" fmla="*/ 1215886 w 11830043"/>
              <a:gd name="connsiteY2472" fmla="*/ 4362479 h 6533995"/>
              <a:gd name="connsiteX2473" fmla="*/ 1206166 w 11830043"/>
              <a:gd name="connsiteY2473" fmla="*/ 4352692 h 6533995"/>
              <a:gd name="connsiteX2474" fmla="*/ 1215886 w 11830043"/>
              <a:gd name="connsiteY2474" fmla="*/ 4342968 h 6533995"/>
              <a:gd name="connsiteX2475" fmla="*/ 974666 w 11830043"/>
              <a:gd name="connsiteY2475" fmla="*/ 4342968 h 6533995"/>
              <a:gd name="connsiteX2476" fmla="*/ 984450 w 11830043"/>
              <a:gd name="connsiteY2476" fmla="*/ 4352692 h 6533995"/>
              <a:gd name="connsiteX2477" fmla="*/ 974666 w 11830043"/>
              <a:gd name="connsiteY2477" fmla="*/ 4362479 h 6533995"/>
              <a:gd name="connsiteX2478" fmla="*/ 964946 w 11830043"/>
              <a:gd name="connsiteY2478" fmla="*/ 4352692 h 6533995"/>
              <a:gd name="connsiteX2479" fmla="*/ 974666 w 11830043"/>
              <a:gd name="connsiteY2479" fmla="*/ 4342968 h 6533995"/>
              <a:gd name="connsiteX2480" fmla="*/ 733446 w 11830043"/>
              <a:gd name="connsiteY2480" fmla="*/ 4342968 h 6533995"/>
              <a:gd name="connsiteX2481" fmla="*/ 743166 w 11830043"/>
              <a:gd name="connsiteY2481" fmla="*/ 4352692 h 6533995"/>
              <a:gd name="connsiteX2482" fmla="*/ 733446 w 11830043"/>
              <a:gd name="connsiteY2482" fmla="*/ 4362479 h 6533995"/>
              <a:gd name="connsiteX2483" fmla="*/ 723662 w 11830043"/>
              <a:gd name="connsiteY2483" fmla="*/ 4352692 h 6533995"/>
              <a:gd name="connsiteX2484" fmla="*/ 733446 w 11830043"/>
              <a:gd name="connsiteY2484" fmla="*/ 4342968 h 6533995"/>
              <a:gd name="connsiteX2485" fmla="*/ 492226 w 11830043"/>
              <a:gd name="connsiteY2485" fmla="*/ 4342968 h 6533995"/>
              <a:gd name="connsiteX2486" fmla="*/ 501945 w 11830043"/>
              <a:gd name="connsiteY2486" fmla="*/ 4352692 h 6533995"/>
              <a:gd name="connsiteX2487" fmla="*/ 492226 w 11830043"/>
              <a:gd name="connsiteY2487" fmla="*/ 4362479 h 6533995"/>
              <a:gd name="connsiteX2488" fmla="*/ 482442 w 11830043"/>
              <a:gd name="connsiteY2488" fmla="*/ 4352692 h 6533995"/>
              <a:gd name="connsiteX2489" fmla="*/ 492226 w 11830043"/>
              <a:gd name="connsiteY2489" fmla="*/ 4342968 h 6533995"/>
              <a:gd name="connsiteX2490" fmla="*/ 251006 w 11830043"/>
              <a:gd name="connsiteY2490" fmla="*/ 4342968 h 6533995"/>
              <a:gd name="connsiteX2491" fmla="*/ 260790 w 11830043"/>
              <a:gd name="connsiteY2491" fmla="*/ 4352692 h 6533995"/>
              <a:gd name="connsiteX2492" fmla="*/ 251006 w 11830043"/>
              <a:gd name="connsiteY2492" fmla="*/ 4362479 h 6533995"/>
              <a:gd name="connsiteX2493" fmla="*/ 241286 w 11830043"/>
              <a:gd name="connsiteY2493" fmla="*/ 4352692 h 6533995"/>
              <a:gd name="connsiteX2494" fmla="*/ 251006 w 11830043"/>
              <a:gd name="connsiteY2494" fmla="*/ 4342968 h 6533995"/>
              <a:gd name="connsiteX2495" fmla="*/ 9723 w 11830043"/>
              <a:gd name="connsiteY2495" fmla="*/ 4342968 h 6533995"/>
              <a:gd name="connsiteX2496" fmla="*/ 19507 w 11830043"/>
              <a:gd name="connsiteY2496" fmla="*/ 4352692 h 6533995"/>
              <a:gd name="connsiteX2497" fmla="*/ 9723 w 11830043"/>
              <a:gd name="connsiteY2497" fmla="*/ 4362479 h 6533995"/>
              <a:gd name="connsiteX2498" fmla="*/ 3 w 11830043"/>
              <a:gd name="connsiteY2498" fmla="*/ 4352692 h 6533995"/>
              <a:gd name="connsiteX2499" fmla="*/ 9723 w 11830043"/>
              <a:gd name="connsiteY2499" fmla="*/ 4342968 h 6533995"/>
              <a:gd name="connsiteX2500" fmla="*/ 11820259 w 11830043"/>
              <a:gd name="connsiteY2500" fmla="*/ 4101717 h 6533995"/>
              <a:gd name="connsiteX2501" fmla="*/ 11830043 w 11830043"/>
              <a:gd name="connsiteY2501" fmla="*/ 4111441 h 6533995"/>
              <a:gd name="connsiteX2502" fmla="*/ 11820259 w 11830043"/>
              <a:gd name="connsiteY2502" fmla="*/ 4121228 h 6533995"/>
              <a:gd name="connsiteX2503" fmla="*/ 11810539 w 11830043"/>
              <a:gd name="connsiteY2503" fmla="*/ 4111441 h 6533995"/>
              <a:gd name="connsiteX2504" fmla="*/ 11820259 w 11830043"/>
              <a:gd name="connsiteY2504" fmla="*/ 4101717 h 6533995"/>
              <a:gd name="connsiteX2505" fmla="*/ 11579030 w 11830043"/>
              <a:gd name="connsiteY2505" fmla="*/ 4101717 h 6533995"/>
              <a:gd name="connsiteX2506" fmla="*/ 11588815 w 11830043"/>
              <a:gd name="connsiteY2506" fmla="*/ 4111441 h 6533995"/>
              <a:gd name="connsiteX2507" fmla="*/ 11579030 w 11830043"/>
              <a:gd name="connsiteY2507" fmla="*/ 4121228 h 6533995"/>
              <a:gd name="connsiteX2508" fmla="*/ 11569310 w 11830043"/>
              <a:gd name="connsiteY2508" fmla="*/ 4111441 h 6533995"/>
              <a:gd name="connsiteX2509" fmla="*/ 11579030 w 11830043"/>
              <a:gd name="connsiteY2509" fmla="*/ 4101717 h 6533995"/>
              <a:gd name="connsiteX2510" fmla="*/ 11337802 w 11830043"/>
              <a:gd name="connsiteY2510" fmla="*/ 4101717 h 6533995"/>
              <a:gd name="connsiteX2511" fmla="*/ 11347587 w 11830043"/>
              <a:gd name="connsiteY2511" fmla="*/ 4111441 h 6533995"/>
              <a:gd name="connsiteX2512" fmla="*/ 11337802 w 11830043"/>
              <a:gd name="connsiteY2512" fmla="*/ 4121228 h 6533995"/>
              <a:gd name="connsiteX2513" fmla="*/ 11328082 w 11830043"/>
              <a:gd name="connsiteY2513" fmla="*/ 4111441 h 6533995"/>
              <a:gd name="connsiteX2514" fmla="*/ 11337802 w 11830043"/>
              <a:gd name="connsiteY2514" fmla="*/ 4101717 h 6533995"/>
              <a:gd name="connsiteX2515" fmla="*/ 11096574 w 11830043"/>
              <a:gd name="connsiteY2515" fmla="*/ 4101717 h 6533995"/>
              <a:gd name="connsiteX2516" fmla="*/ 11106294 w 11830043"/>
              <a:gd name="connsiteY2516" fmla="*/ 4111441 h 6533995"/>
              <a:gd name="connsiteX2517" fmla="*/ 11096574 w 11830043"/>
              <a:gd name="connsiteY2517" fmla="*/ 4121228 h 6533995"/>
              <a:gd name="connsiteX2518" fmla="*/ 11086790 w 11830043"/>
              <a:gd name="connsiteY2518" fmla="*/ 4111441 h 6533995"/>
              <a:gd name="connsiteX2519" fmla="*/ 11096574 w 11830043"/>
              <a:gd name="connsiteY2519" fmla="*/ 4101717 h 6533995"/>
              <a:gd name="connsiteX2520" fmla="*/ 10855345 w 11830043"/>
              <a:gd name="connsiteY2520" fmla="*/ 4101717 h 6533995"/>
              <a:gd name="connsiteX2521" fmla="*/ 10865065 w 11830043"/>
              <a:gd name="connsiteY2521" fmla="*/ 4111441 h 6533995"/>
              <a:gd name="connsiteX2522" fmla="*/ 10855345 w 11830043"/>
              <a:gd name="connsiteY2522" fmla="*/ 4121228 h 6533995"/>
              <a:gd name="connsiteX2523" fmla="*/ 10845625 w 11830043"/>
              <a:gd name="connsiteY2523" fmla="*/ 4111441 h 6533995"/>
              <a:gd name="connsiteX2524" fmla="*/ 10855345 w 11830043"/>
              <a:gd name="connsiteY2524" fmla="*/ 4101717 h 6533995"/>
              <a:gd name="connsiteX2525" fmla="*/ 10614116 w 11830043"/>
              <a:gd name="connsiteY2525" fmla="*/ 4101717 h 6533995"/>
              <a:gd name="connsiteX2526" fmla="*/ 10623901 w 11830043"/>
              <a:gd name="connsiteY2526" fmla="*/ 4111441 h 6533995"/>
              <a:gd name="connsiteX2527" fmla="*/ 10614116 w 11830043"/>
              <a:gd name="connsiteY2527" fmla="*/ 4121228 h 6533995"/>
              <a:gd name="connsiteX2528" fmla="*/ 10604396 w 11830043"/>
              <a:gd name="connsiteY2528" fmla="*/ 4111441 h 6533995"/>
              <a:gd name="connsiteX2529" fmla="*/ 10614116 w 11830043"/>
              <a:gd name="connsiteY2529" fmla="*/ 4101717 h 6533995"/>
              <a:gd name="connsiteX2530" fmla="*/ 10372888 w 11830043"/>
              <a:gd name="connsiteY2530" fmla="*/ 4101717 h 6533995"/>
              <a:gd name="connsiteX2531" fmla="*/ 10382673 w 11830043"/>
              <a:gd name="connsiteY2531" fmla="*/ 4111441 h 6533995"/>
              <a:gd name="connsiteX2532" fmla="*/ 10372888 w 11830043"/>
              <a:gd name="connsiteY2532" fmla="*/ 4121228 h 6533995"/>
              <a:gd name="connsiteX2533" fmla="*/ 10363168 w 11830043"/>
              <a:gd name="connsiteY2533" fmla="*/ 4111441 h 6533995"/>
              <a:gd name="connsiteX2534" fmla="*/ 10372888 w 11830043"/>
              <a:gd name="connsiteY2534" fmla="*/ 4101717 h 6533995"/>
              <a:gd name="connsiteX2535" fmla="*/ 10131660 w 11830043"/>
              <a:gd name="connsiteY2535" fmla="*/ 4101717 h 6533995"/>
              <a:gd name="connsiteX2536" fmla="*/ 10141444 w 11830043"/>
              <a:gd name="connsiteY2536" fmla="*/ 4111441 h 6533995"/>
              <a:gd name="connsiteX2537" fmla="*/ 10131660 w 11830043"/>
              <a:gd name="connsiteY2537" fmla="*/ 4121228 h 6533995"/>
              <a:gd name="connsiteX2538" fmla="*/ 10121940 w 11830043"/>
              <a:gd name="connsiteY2538" fmla="*/ 4111441 h 6533995"/>
              <a:gd name="connsiteX2539" fmla="*/ 10131660 w 11830043"/>
              <a:gd name="connsiteY2539" fmla="*/ 4101717 h 6533995"/>
              <a:gd name="connsiteX2540" fmla="*/ 9890432 w 11830043"/>
              <a:gd name="connsiteY2540" fmla="*/ 4101717 h 6533995"/>
              <a:gd name="connsiteX2541" fmla="*/ 9900152 w 11830043"/>
              <a:gd name="connsiteY2541" fmla="*/ 4111441 h 6533995"/>
              <a:gd name="connsiteX2542" fmla="*/ 9890432 w 11830043"/>
              <a:gd name="connsiteY2542" fmla="*/ 4121228 h 6533995"/>
              <a:gd name="connsiteX2543" fmla="*/ 9880648 w 11830043"/>
              <a:gd name="connsiteY2543" fmla="*/ 4111441 h 6533995"/>
              <a:gd name="connsiteX2544" fmla="*/ 9890432 w 11830043"/>
              <a:gd name="connsiteY2544" fmla="*/ 4101717 h 6533995"/>
              <a:gd name="connsiteX2545" fmla="*/ 9649203 w 11830043"/>
              <a:gd name="connsiteY2545" fmla="*/ 4101717 h 6533995"/>
              <a:gd name="connsiteX2546" fmla="*/ 9658923 w 11830043"/>
              <a:gd name="connsiteY2546" fmla="*/ 4111441 h 6533995"/>
              <a:gd name="connsiteX2547" fmla="*/ 9649203 w 11830043"/>
              <a:gd name="connsiteY2547" fmla="*/ 4121228 h 6533995"/>
              <a:gd name="connsiteX2548" fmla="*/ 9639483 w 11830043"/>
              <a:gd name="connsiteY2548" fmla="*/ 4111441 h 6533995"/>
              <a:gd name="connsiteX2549" fmla="*/ 9649203 w 11830043"/>
              <a:gd name="connsiteY2549" fmla="*/ 4101717 h 6533995"/>
              <a:gd name="connsiteX2550" fmla="*/ 9417695 w 11830043"/>
              <a:gd name="connsiteY2550" fmla="*/ 4101717 h 6533995"/>
              <a:gd name="connsiteX2551" fmla="*/ 9427416 w 11830043"/>
              <a:gd name="connsiteY2551" fmla="*/ 4111441 h 6533995"/>
              <a:gd name="connsiteX2552" fmla="*/ 9417695 w 11830043"/>
              <a:gd name="connsiteY2552" fmla="*/ 4121228 h 6533995"/>
              <a:gd name="connsiteX2553" fmla="*/ 9407911 w 11830043"/>
              <a:gd name="connsiteY2553" fmla="*/ 4111441 h 6533995"/>
              <a:gd name="connsiteX2554" fmla="*/ 9417695 w 11830043"/>
              <a:gd name="connsiteY2554" fmla="*/ 4101717 h 6533995"/>
              <a:gd name="connsiteX2555" fmla="*/ 9176467 w 11830043"/>
              <a:gd name="connsiteY2555" fmla="*/ 4101717 h 6533995"/>
              <a:gd name="connsiteX2556" fmla="*/ 9186187 w 11830043"/>
              <a:gd name="connsiteY2556" fmla="*/ 4111441 h 6533995"/>
              <a:gd name="connsiteX2557" fmla="*/ 9176467 w 11830043"/>
              <a:gd name="connsiteY2557" fmla="*/ 4121228 h 6533995"/>
              <a:gd name="connsiteX2558" fmla="*/ 9166683 w 11830043"/>
              <a:gd name="connsiteY2558" fmla="*/ 4111441 h 6533995"/>
              <a:gd name="connsiteX2559" fmla="*/ 9176467 w 11830043"/>
              <a:gd name="connsiteY2559" fmla="*/ 4101717 h 6533995"/>
              <a:gd name="connsiteX2560" fmla="*/ 8935237 w 11830043"/>
              <a:gd name="connsiteY2560" fmla="*/ 4101717 h 6533995"/>
              <a:gd name="connsiteX2561" fmla="*/ 8944958 w 11830043"/>
              <a:gd name="connsiteY2561" fmla="*/ 4111441 h 6533995"/>
              <a:gd name="connsiteX2562" fmla="*/ 8935237 w 11830043"/>
              <a:gd name="connsiteY2562" fmla="*/ 4121228 h 6533995"/>
              <a:gd name="connsiteX2563" fmla="*/ 8925454 w 11830043"/>
              <a:gd name="connsiteY2563" fmla="*/ 4111441 h 6533995"/>
              <a:gd name="connsiteX2564" fmla="*/ 8935237 w 11830043"/>
              <a:gd name="connsiteY2564" fmla="*/ 4101717 h 6533995"/>
              <a:gd name="connsiteX2565" fmla="*/ 8694009 w 11830043"/>
              <a:gd name="connsiteY2565" fmla="*/ 4101717 h 6533995"/>
              <a:gd name="connsiteX2566" fmla="*/ 8703730 w 11830043"/>
              <a:gd name="connsiteY2566" fmla="*/ 4111441 h 6533995"/>
              <a:gd name="connsiteX2567" fmla="*/ 8694009 w 11830043"/>
              <a:gd name="connsiteY2567" fmla="*/ 4121228 h 6533995"/>
              <a:gd name="connsiteX2568" fmla="*/ 8684289 w 11830043"/>
              <a:gd name="connsiteY2568" fmla="*/ 4111441 h 6533995"/>
              <a:gd name="connsiteX2569" fmla="*/ 8694009 w 11830043"/>
              <a:gd name="connsiteY2569" fmla="*/ 4101717 h 6533995"/>
              <a:gd name="connsiteX2570" fmla="*/ 8452781 w 11830043"/>
              <a:gd name="connsiteY2570" fmla="*/ 4101717 h 6533995"/>
              <a:gd name="connsiteX2571" fmla="*/ 8462566 w 11830043"/>
              <a:gd name="connsiteY2571" fmla="*/ 4111441 h 6533995"/>
              <a:gd name="connsiteX2572" fmla="*/ 8452781 w 11830043"/>
              <a:gd name="connsiteY2572" fmla="*/ 4121228 h 6533995"/>
              <a:gd name="connsiteX2573" fmla="*/ 8443061 w 11830043"/>
              <a:gd name="connsiteY2573" fmla="*/ 4111441 h 6533995"/>
              <a:gd name="connsiteX2574" fmla="*/ 8452781 w 11830043"/>
              <a:gd name="connsiteY2574" fmla="*/ 4101717 h 6533995"/>
              <a:gd name="connsiteX2575" fmla="*/ 8211553 w 11830043"/>
              <a:gd name="connsiteY2575" fmla="*/ 4101717 h 6533995"/>
              <a:gd name="connsiteX2576" fmla="*/ 8221273 w 11830043"/>
              <a:gd name="connsiteY2576" fmla="*/ 4111441 h 6533995"/>
              <a:gd name="connsiteX2577" fmla="*/ 8211553 w 11830043"/>
              <a:gd name="connsiteY2577" fmla="*/ 4121228 h 6533995"/>
              <a:gd name="connsiteX2578" fmla="*/ 8201769 w 11830043"/>
              <a:gd name="connsiteY2578" fmla="*/ 4111441 h 6533995"/>
              <a:gd name="connsiteX2579" fmla="*/ 8211553 w 11830043"/>
              <a:gd name="connsiteY2579" fmla="*/ 4101717 h 6533995"/>
              <a:gd name="connsiteX2580" fmla="*/ 7970260 w 11830043"/>
              <a:gd name="connsiteY2580" fmla="*/ 4101717 h 6533995"/>
              <a:gd name="connsiteX2581" fmla="*/ 7980044 w 11830043"/>
              <a:gd name="connsiteY2581" fmla="*/ 4111441 h 6533995"/>
              <a:gd name="connsiteX2582" fmla="*/ 7970260 w 11830043"/>
              <a:gd name="connsiteY2582" fmla="*/ 4121228 h 6533995"/>
              <a:gd name="connsiteX2583" fmla="*/ 7960477 w 11830043"/>
              <a:gd name="connsiteY2583" fmla="*/ 4111441 h 6533995"/>
              <a:gd name="connsiteX2584" fmla="*/ 7970260 w 11830043"/>
              <a:gd name="connsiteY2584" fmla="*/ 4101717 h 6533995"/>
              <a:gd name="connsiteX2585" fmla="*/ 7729032 w 11830043"/>
              <a:gd name="connsiteY2585" fmla="*/ 4101717 h 6533995"/>
              <a:gd name="connsiteX2586" fmla="*/ 7738753 w 11830043"/>
              <a:gd name="connsiteY2586" fmla="*/ 4111441 h 6533995"/>
              <a:gd name="connsiteX2587" fmla="*/ 7729032 w 11830043"/>
              <a:gd name="connsiteY2587" fmla="*/ 4121228 h 6533995"/>
              <a:gd name="connsiteX2588" fmla="*/ 7719249 w 11830043"/>
              <a:gd name="connsiteY2588" fmla="*/ 4111441 h 6533995"/>
              <a:gd name="connsiteX2589" fmla="*/ 7729032 w 11830043"/>
              <a:gd name="connsiteY2589" fmla="*/ 4101717 h 6533995"/>
              <a:gd name="connsiteX2590" fmla="*/ 7487803 w 11830043"/>
              <a:gd name="connsiteY2590" fmla="*/ 4101717 h 6533995"/>
              <a:gd name="connsiteX2591" fmla="*/ 7497524 w 11830043"/>
              <a:gd name="connsiteY2591" fmla="*/ 4111441 h 6533995"/>
              <a:gd name="connsiteX2592" fmla="*/ 7487803 w 11830043"/>
              <a:gd name="connsiteY2592" fmla="*/ 4121228 h 6533995"/>
              <a:gd name="connsiteX2593" fmla="*/ 7478019 w 11830043"/>
              <a:gd name="connsiteY2593" fmla="*/ 4111441 h 6533995"/>
              <a:gd name="connsiteX2594" fmla="*/ 7487803 w 11830043"/>
              <a:gd name="connsiteY2594" fmla="*/ 4101717 h 6533995"/>
              <a:gd name="connsiteX2595" fmla="*/ 7246575 w 11830043"/>
              <a:gd name="connsiteY2595" fmla="*/ 4101717 h 6533995"/>
              <a:gd name="connsiteX2596" fmla="*/ 7256359 w 11830043"/>
              <a:gd name="connsiteY2596" fmla="*/ 4111441 h 6533995"/>
              <a:gd name="connsiteX2597" fmla="*/ 7246575 w 11830043"/>
              <a:gd name="connsiteY2597" fmla="*/ 4121228 h 6533995"/>
              <a:gd name="connsiteX2598" fmla="*/ 7236855 w 11830043"/>
              <a:gd name="connsiteY2598" fmla="*/ 4111441 h 6533995"/>
              <a:gd name="connsiteX2599" fmla="*/ 7246575 w 11830043"/>
              <a:gd name="connsiteY2599" fmla="*/ 4101717 h 6533995"/>
              <a:gd name="connsiteX2600" fmla="*/ 7005346 w 11830043"/>
              <a:gd name="connsiteY2600" fmla="*/ 4101717 h 6533995"/>
              <a:gd name="connsiteX2601" fmla="*/ 7015130 w 11830043"/>
              <a:gd name="connsiteY2601" fmla="*/ 4111441 h 6533995"/>
              <a:gd name="connsiteX2602" fmla="*/ 7005346 w 11830043"/>
              <a:gd name="connsiteY2602" fmla="*/ 4121228 h 6533995"/>
              <a:gd name="connsiteX2603" fmla="*/ 6995626 w 11830043"/>
              <a:gd name="connsiteY2603" fmla="*/ 4111441 h 6533995"/>
              <a:gd name="connsiteX2604" fmla="*/ 7005346 w 11830043"/>
              <a:gd name="connsiteY2604" fmla="*/ 4101717 h 6533995"/>
              <a:gd name="connsiteX2605" fmla="*/ 6764118 w 11830043"/>
              <a:gd name="connsiteY2605" fmla="*/ 4101717 h 6533995"/>
              <a:gd name="connsiteX2606" fmla="*/ 6773902 w 11830043"/>
              <a:gd name="connsiteY2606" fmla="*/ 4111441 h 6533995"/>
              <a:gd name="connsiteX2607" fmla="*/ 6764118 w 11830043"/>
              <a:gd name="connsiteY2607" fmla="*/ 4121228 h 6533995"/>
              <a:gd name="connsiteX2608" fmla="*/ 6754335 w 11830043"/>
              <a:gd name="connsiteY2608" fmla="*/ 4111441 h 6533995"/>
              <a:gd name="connsiteX2609" fmla="*/ 6764118 w 11830043"/>
              <a:gd name="connsiteY2609" fmla="*/ 4101717 h 6533995"/>
              <a:gd name="connsiteX2610" fmla="*/ 6522889 w 11830043"/>
              <a:gd name="connsiteY2610" fmla="*/ 4101717 h 6533995"/>
              <a:gd name="connsiteX2611" fmla="*/ 6532610 w 11830043"/>
              <a:gd name="connsiteY2611" fmla="*/ 4111441 h 6533995"/>
              <a:gd name="connsiteX2612" fmla="*/ 6522889 w 11830043"/>
              <a:gd name="connsiteY2612" fmla="*/ 4121228 h 6533995"/>
              <a:gd name="connsiteX2613" fmla="*/ 6513105 w 11830043"/>
              <a:gd name="connsiteY2613" fmla="*/ 4111441 h 6533995"/>
              <a:gd name="connsiteX2614" fmla="*/ 6522889 w 11830043"/>
              <a:gd name="connsiteY2614" fmla="*/ 4101717 h 6533995"/>
              <a:gd name="connsiteX2615" fmla="*/ 6281661 w 11830043"/>
              <a:gd name="connsiteY2615" fmla="*/ 4101717 h 6533995"/>
              <a:gd name="connsiteX2616" fmla="*/ 6291381 w 11830043"/>
              <a:gd name="connsiteY2616" fmla="*/ 4111441 h 6533995"/>
              <a:gd name="connsiteX2617" fmla="*/ 6281661 w 11830043"/>
              <a:gd name="connsiteY2617" fmla="*/ 4121228 h 6533995"/>
              <a:gd name="connsiteX2618" fmla="*/ 6271877 w 11830043"/>
              <a:gd name="connsiteY2618" fmla="*/ 4111441 h 6533995"/>
              <a:gd name="connsiteX2619" fmla="*/ 6281661 w 11830043"/>
              <a:gd name="connsiteY2619" fmla="*/ 4101717 h 6533995"/>
              <a:gd name="connsiteX2620" fmla="*/ 6040432 w 11830043"/>
              <a:gd name="connsiteY2620" fmla="*/ 4101717 h 6533995"/>
              <a:gd name="connsiteX2621" fmla="*/ 6050216 w 11830043"/>
              <a:gd name="connsiteY2621" fmla="*/ 4111441 h 6533995"/>
              <a:gd name="connsiteX2622" fmla="*/ 6040432 w 11830043"/>
              <a:gd name="connsiteY2622" fmla="*/ 4121228 h 6533995"/>
              <a:gd name="connsiteX2623" fmla="*/ 6030712 w 11830043"/>
              <a:gd name="connsiteY2623" fmla="*/ 4111441 h 6533995"/>
              <a:gd name="connsiteX2624" fmla="*/ 6040432 w 11830043"/>
              <a:gd name="connsiteY2624" fmla="*/ 4101717 h 6533995"/>
              <a:gd name="connsiteX2625" fmla="*/ 5799205 w 11830043"/>
              <a:gd name="connsiteY2625" fmla="*/ 4101717 h 6533995"/>
              <a:gd name="connsiteX2626" fmla="*/ 5808989 w 11830043"/>
              <a:gd name="connsiteY2626" fmla="*/ 4111441 h 6533995"/>
              <a:gd name="connsiteX2627" fmla="*/ 5799205 w 11830043"/>
              <a:gd name="connsiteY2627" fmla="*/ 4121228 h 6533995"/>
              <a:gd name="connsiteX2628" fmla="*/ 5789486 w 11830043"/>
              <a:gd name="connsiteY2628" fmla="*/ 4111441 h 6533995"/>
              <a:gd name="connsiteX2629" fmla="*/ 5799205 w 11830043"/>
              <a:gd name="connsiteY2629" fmla="*/ 4101717 h 6533995"/>
              <a:gd name="connsiteX2630" fmla="*/ 5557991 w 11830043"/>
              <a:gd name="connsiteY2630" fmla="*/ 4101717 h 6533995"/>
              <a:gd name="connsiteX2631" fmla="*/ 5567774 w 11830043"/>
              <a:gd name="connsiteY2631" fmla="*/ 4111441 h 6533995"/>
              <a:gd name="connsiteX2632" fmla="*/ 5557991 w 11830043"/>
              <a:gd name="connsiteY2632" fmla="*/ 4121228 h 6533995"/>
              <a:gd name="connsiteX2633" fmla="*/ 5548208 w 11830043"/>
              <a:gd name="connsiteY2633" fmla="*/ 4111441 h 6533995"/>
              <a:gd name="connsiteX2634" fmla="*/ 5557991 w 11830043"/>
              <a:gd name="connsiteY2634" fmla="*/ 4101717 h 6533995"/>
              <a:gd name="connsiteX2635" fmla="*/ 5316710 w 11830043"/>
              <a:gd name="connsiteY2635" fmla="*/ 4101717 h 6533995"/>
              <a:gd name="connsiteX2636" fmla="*/ 5326429 w 11830043"/>
              <a:gd name="connsiteY2636" fmla="*/ 4111441 h 6533995"/>
              <a:gd name="connsiteX2637" fmla="*/ 5316710 w 11830043"/>
              <a:gd name="connsiteY2637" fmla="*/ 4121228 h 6533995"/>
              <a:gd name="connsiteX2638" fmla="*/ 5306924 w 11830043"/>
              <a:gd name="connsiteY2638" fmla="*/ 4111441 h 6533995"/>
              <a:gd name="connsiteX2639" fmla="*/ 5316710 w 11830043"/>
              <a:gd name="connsiteY2639" fmla="*/ 4101717 h 6533995"/>
              <a:gd name="connsiteX2640" fmla="*/ 5075486 w 11830043"/>
              <a:gd name="connsiteY2640" fmla="*/ 4101717 h 6533995"/>
              <a:gd name="connsiteX2641" fmla="*/ 5085202 w 11830043"/>
              <a:gd name="connsiteY2641" fmla="*/ 4111441 h 6533995"/>
              <a:gd name="connsiteX2642" fmla="*/ 5075486 w 11830043"/>
              <a:gd name="connsiteY2642" fmla="*/ 4121228 h 6533995"/>
              <a:gd name="connsiteX2643" fmla="*/ 5065705 w 11830043"/>
              <a:gd name="connsiteY2643" fmla="*/ 4111441 h 6533995"/>
              <a:gd name="connsiteX2644" fmla="*/ 5075486 w 11830043"/>
              <a:gd name="connsiteY2644" fmla="*/ 4101717 h 6533995"/>
              <a:gd name="connsiteX2645" fmla="*/ 4834252 w 11830043"/>
              <a:gd name="connsiteY2645" fmla="*/ 4101717 h 6533995"/>
              <a:gd name="connsiteX2646" fmla="*/ 4844040 w 11830043"/>
              <a:gd name="connsiteY2646" fmla="*/ 4111441 h 6533995"/>
              <a:gd name="connsiteX2647" fmla="*/ 4834252 w 11830043"/>
              <a:gd name="connsiteY2647" fmla="*/ 4121228 h 6533995"/>
              <a:gd name="connsiteX2648" fmla="*/ 4824534 w 11830043"/>
              <a:gd name="connsiteY2648" fmla="*/ 4111441 h 6533995"/>
              <a:gd name="connsiteX2649" fmla="*/ 4834252 w 11830043"/>
              <a:gd name="connsiteY2649" fmla="*/ 4101717 h 6533995"/>
              <a:gd name="connsiteX2650" fmla="*/ 4593019 w 11830043"/>
              <a:gd name="connsiteY2650" fmla="*/ 4101717 h 6533995"/>
              <a:gd name="connsiteX2651" fmla="*/ 4602795 w 11830043"/>
              <a:gd name="connsiteY2651" fmla="*/ 4111441 h 6533995"/>
              <a:gd name="connsiteX2652" fmla="*/ 4593019 w 11830043"/>
              <a:gd name="connsiteY2652" fmla="*/ 4121228 h 6533995"/>
              <a:gd name="connsiteX2653" fmla="*/ 4583304 w 11830043"/>
              <a:gd name="connsiteY2653" fmla="*/ 4111441 h 6533995"/>
              <a:gd name="connsiteX2654" fmla="*/ 4593019 w 11830043"/>
              <a:gd name="connsiteY2654" fmla="*/ 4101717 h 6533995"/>
              <a:gd name="connsiteX2655" fmla="*/ 4351806 w 11830043"/>
              <a:gd name="connsiteY2655" fmla="*/ 4101717 h 6533995"/>
              <a:gd name="connsiteX2656" fmla="*/ 4361580 w 11830043"/>
              <a:gd name="connsiteY2656" fmla="*/ 4111441 h 6533995"/>
              <a:gd name="connsiteX2657" fmla="*/ 4351806 w 11830043"/>
              <a:gd name="connsiteY2657" fmla="*/ 4121228 h 6533995"/>
              <a:gd name="connsiteX2658" fmla="*/ 4342006 w 11830043"/>
              <a:gd name="connsiteY2658" fmla="*/ 4111441 h 6533995"/>
              <a:gd name="connsiteX2659" fmla="*/ 4351806 w 11830043"/>
              <a:gd name="connsiteY2659" fmla="*/ 4101717 h 6533995"/>
              <a:gd name="connsiteX2660" fmla="*/ 4110581 w 11830043"/>
              <a:gd name="connsiteY2660" fmla="*/ 4101717 h 6533995"/>
              <a:gd name="connsiteX2661" fmla="*/ 4120362 w 11830043"/>
              <a:gd name="connsiteY2661" fmla="*/ 4111441 h 6533995"/>
              <a:gd name="connsiteX2662" fmla="*/ 4110581 w 11830043"/>
              <a:gd name="connsiteY2662" fmla="*/ 4121228 h 6533995"/>
              <a:gd name="connsiteX2663" fmla="*/ 4100799 w 11830043"/>
              <a:gd name="connsiteY2663" fmla="*/ 4111441 h 6533995"/>
              <a:gd name="connsiteX2664" fmla="*/ 4110581 w 11830043"/>
              <a:gd name="connsiteY2664" fmla="*/ 4101717 h 6533995"/>
              <a:gd name="connsiteX2665" fmla="*/ 3869431 w 11830043"/>
              <a:gd name="connsiteY2665" fmla="*/ 4101717 h 6533995"/>
              <a:gd name="connsiteX2666" fmla="*/ 3879149 w 11830043"/>
              <a:gd name="connsiteY2666" fmla="*/ 4111441 h 6533995"/>
              <a:gd name="connsiteX2667" fmla="*/ 3869431 w 11830043"/>
              <a:gd name="connsiteY2667" fmla="*/ 4121228 h 6533995"/>
              <a:gd name="connsiteX2668" fmla="*/ 3859648 w 11830043"/>
              <a:gd name="connsiteY2668" fmla="*/ 4111441 h 6533995"/>
              <a:gd name="connsiteX2669" fmla="*/ 3869431 w 11830043"/>
              <a:gd name="connsiteY2669" fmla="*/ 4101717 h 6533995"/>
              <a:gd name="connsiteX2670" fmla="*/ 3628212 w 11830043"/>
              <a:gd name="connsiteY2670" fmla="*/ 4101717 h 6533995"/>
              <a:gd name="connsiteX2671" fmla="*/ 3637936 w 11830043"/>
              <a:gd name="connsiteY2671" fmla="*/ 4111441 h 6533995"/>
              <a:gd name="connsiteX2672" fmla="*/ 3628212 w 11830043"/>
              <a:gd name="connsiteY2672" fmla="*/ 4121228 h 6533995"/>
              <a:gd name="connsiteX2673" fmla="*/ 3618432 w 11830043"/>
              <a:gd name="connsiteY2673" fmla="*/ 4111441 h 6533995"/>
              <a:gd name="connsiteX2674" fmla="*/ 3628212 w 11830043"/>
              <a:gd name="connsiteY2674" fmla="*/ 4101717 h 6533995"/>
              <a:gd name="connsiteX2675" fmla="*/ 3386958 w 11830043"/>
              <a:gd name="connsiteY2675" fmla="*/ 4101717 h 6533995"/>
              <a:gd name="connsiteX2676" fmla="*/ 3396744 w 11830043"/>
              <a:gd name="connsiteY2676" fmla="*/ 4111441 h 6533995"/>
              <a:gd name="connsiteX2677" fmla="*/ 3386958 w 11830043"/>
              <a:gd name="connsiteY2677" fmla="*/ 4121228 h 6533995"/>
              <a:gd name="connsiteX2678" fmla="*/ 3377237 w 11830043"/>
              <a:gd name="connsiteY2678" fmla="*/ 4111441 h 6533995"/>
              <a:gd name="connsiteX2679" fmla="*/ 3386958 w 11830043"/>
              <a:gd name="connsiteY2679" fmla="*/ 4101717 h 6533995"/>
              <a:gd name="connsiteX2680" fmla="*/ 3145751 w 11830043"/>
              <a:gd name="connsiteY2680" fmla="*/ 4101717 h 6533995"/>
              <a:gd name="connsiteX2681" fmla="*/ 3155533 w 11830043"/>
              <a:gd name="connsiteY2681" fmla="*/ 4111441 h 6533995"/>
              <a:gd name="connsiteX2682" fmla="*/ 3145751 w 11830043"/>
              <a:gd name="connsiteY2682" fmla="*/ 4121228 h 6533995"/>
              <a:gd name="connsiteX2683" fmla="*/ 3136033 w 11830043"/>
              <a:gd name="connsiteY2683" fmla="*/ 4111441 h 6533995"/>
              <a:gd name="connsiteX2684" fmla="*/ 3145751 w 11830043"/>
              <a:gd name="connsiteY2684" fmla="*/ 4101717 h 6533995"/>
              <a:gd name="connsiteX2685" fmla="*/ 2904573 w 11830043"/>
              <a:gd name="connsiteY2685" fmla="*/ 4101717 h 6533995"/>
              <a:gd name="connsiteX2686" fmla="*/ 2914356 w 11830043"/>
              <a:gd name="connsiteY2686" fmla="*/ 4111441 h 6533995"/>
              <a:gd name="connsiteX2687" fmla="*/ 2904573 w 11830043"/>
              <a:gd name="connsiteY2687" fmla="*/ 4121228 h 6533995"/>
              <a:gd name="connsiteX2688" fmla="*/ 2894792 w 11830043"/>
              <a:gd name="connsiteY2688" fmla="*/ 4111441 h 6533995"/>
              <a:gd name="connsiteX2689" fmla="*/ 2904573 w 11830043"/>
              <a:gd name="connsiteY2689" fmla="*/ 4101717 h 6533995"/>
              <a:gd name="connsiteX2690" fmla="*/ 2663275 w 11830043"/>
              <a:gd name="connsiteY2690" fmla="*/ 4101717 h 6533995"/>
              <a:gd name="connsiteX2691" fmla="*/ 2672998 w 11830043"/>
              <a:gd name="connsiteY2691" fmla="*/ 4111441 h 6533995"/>
              <a:gd name="connsiteX2692" fmla="*/ 2663275 w 11830043"/>
              <a:gd name="connsiteY2692" fmla="*/ 4121228 h 6533995"/>
              <a:gd name="connsiteX2693" fmla="*/ 2653493 w 11830043"/>
              <a:gd name="connsiteY2693" fmla="*/ 4111441 h 6533995"/>
              <a:gd name="connsiteX2694" fmla="*/ 2663275 w 11830043"/>
              <a:gd name="connsiteY2694" fmla="*/ 4101717 h 6533995"/>
              <a:gd name="connsiteX2695" fmla="*/ 2422038 w 11830043"/>
              <a:gd name="connsiteY2695" fmla="*/ 4101717 h 6533995"/>
              <a:gd name="connsiteX2696" fmla="*/ 2431754 w 11830043"/>
              <a:gd name="connsiteY2696" fmla="*/ 4111441 h 6533995"/>
              <a:gd name="connsiteX2697" fmla="*/ 2422038 w 11830043"/>
              <a:gd name="connsiteY2697" fmla="*/ 4121228 h 6533995"/>
              <a:gd name="connsiteX2698" fmla="*/ 2412257 w 11830043"/>
              <a:gd name="connsiteY2698" fmla="*/ 4111441 h 6533995"/>
              <a:gd name="connsiteX2699" fmla="*/ 2422038 w 11830043"/>
              <a:gd name="connsiteY2699" fmla="*/ 4101717 h 6533995"/>
              <a:gd name="connsiteX2700" fmla="*/ 2180788 w 11830043"/>
              <a:gd name="connsiteY2700" fmla="*/ 4101717 h 6533995"/>
              <a:gd name="connsiteX2701" fmla="*/ 2190580 w 11830043"/>
              <a:gd name="connsiteY2701" fmla="*/ 4111441 h 6533995"/>
              <a:gd name="connsiteX2702" fmla="*/ 2180788 w 11830043"/>
              <a:gd name="connsiteY2702" fmla="*/ 4121228 h 6533995"/>
              <a:gd name="connsiteX2703" fmla="*/ 2171085 w 11830043"/>
              <a:gd name="connsiteY2703" fmla="*/ 4111441 h 6533995"/>
              <a:gd name="connsiteX2704" fmla="*/ 2180788 w 11830043"/>
              <a:gd name="connsiteY2704" fmla="*/ 4101717 h 6533995"/>
              <a:gd name="connsiteX2705" fmla="*/ 1939583 w 11830043"/>
              <a:gd name="connsiteY2705" fmla="*/ 4101717 h 6533995"/>
              <a:gd name="connsiteX2706" fmla="*/ 1949366 w 11830043"/>
              <a:gd name="connsiteY2706" fmla="*/ 4111441 h 6533995"/>
              <a:gd name="connsiteX2707" fmla="*/ 1939583 w 11830043"/>
              <a:gd name="connsiteY2707" fmla="*/ 4121228 h 6533995"/>
              <a:gd name="connsiteX2708" fmla="*/ 1929861 w 11830043"/>
              <a:gd name="connsiteY2708" fmla="*/ 4111441 h 6533995"/>
              <a:gd name="connsiteX2709" fmla="*/ 1939583 w 11830043"/>
              <a:gd name="connsiteY2709" fmla="*/ 4101717 h 6533995"/>
              <a:gd name="connsiteX2710" fmla="*/ 1698332 w 11830043"/>
              <a:gd name="connsiteY2710" fmla="*/ 4101717 h 6533995"/>
              <a:gd name="connsiteX2711" fmla="*/ 1708118 w 11830043"/>
              <a:gd name="connsiteY2711" fmla="*/ 4111441 h 6533995"/>
              <a:gd name="connsiteX2712" fmla="*/ 1698332 w 11830043"/>
              <a:gd name="connsiteY2712" fmla="*/ 4121228 h 6533995"/>
              <a:gd name="connsiteX2713" fmla="*/ 1688548 w 11830043"/>
              <a:gd name="connsiteY2713" fmla="*/ 4111441 h 6533995"/>
              <a:gd name="connsiteX2714" fmla="*/ 1698332 w 11830043"/>
              <a:gd name="connsiteY2714" fmla="*/ 4101717 h 6533995"/>
              <a:gd name="connsiteX2715" fmla="*/ 1457108 w 11830043"/>
              <a:gd name="connsiteY2715" fmla="*/ 4101717 h 6533995"/>
              <a:gd name="connsiteX2716" fmla="*/ 1466828 w 11830043"/>
              <a:gd name="connsiteY2716" fmla="*/ 4111441 h 6533995"/>
              <a:gd name="connsiteX2717" fmla="*/ 1457108 w 11830043"/>
              <a:gd name="connsiteY2717" fmla="*/ 4121228 h 6533995"/>
              <a:gd name="connsiteX2718" fmla="*/ 1447324 w 11830043"/>
              <a:gd name="connsiteY2718" fmla="*/ 4111441 h 6533995"/>
              <a:gd name="connsiteX2719" fmla="*/ 1457108 w 11830043"/>
              <a:gd name="connsiteY2719" fmla="*/ 4101717 h 6533995"/>
              <a:gd name="connsiteX2720" fmla="*/ 1215886 w 11830043"/>
              <a:gd name="connsiteY2720" fmla="*/ 4101717 h 6533995"/>
              <a:gd name="connsiteX2721" fmla="*/ 1225670 w 11830043"/>
              <a:gd name="connsiteY2721" fmla="*/ 4111441 h 6533995"/>
              <a:gd name="connsiteX2722" fmla="*/ 1215886 w 11830043"/>
              <a:gd name="connsiteY2722" fmla="*/ 4121228 h 6533995"/>
              <a:gd name="connsiteX2723" fmla="*/ 1206166 w 11830043"/>
              <a:gd name="connsiteY2723" fmla="*/ 4111441 h 6533995"/>
              <a:gd name="connsiteX2724" fmla="*/ 1215886 w 11830043"/>
              <a:gd name="connsiteY2724" fmla="*/ 4101717 h 6533995"/>
              <a:gd name="connsiteX2725" fmla="*/ 974666 w 11830043"/>
              <a:gd name="connsiteY2725" fmla="*/ 4101717 h 6533995"/>
              <a:gd name="connsiteX2726" fmla="*/ 984450 w 11830043"/>
              <a:gd name="connsiteY2726" fmla="*/ 4111441 h 6533995"/>
              <a:gd name="connsiteX2727" fmla="*/ 974666 w 11830043"/>
              <a:gd name="connsiteY2727" fmla="*/ 4121228 h 6533995"/>
              <a:gd name="connsiteX2728" fmla="*/ 964946 w 11830043"/>
              <a:gd name="connsiteY2728" fmla="*/ 4111441 h 6533995"/>
              <a:gd name="connsiteX2729" fmla="*/ 974666 w 11830043"/>
              <a:gd name="connsiteY2729" fmla="*/ 4101717 h 6533995"/>
              <a:gd name="connsiteX2730" fmla="*/ 733446 w 11830043"/>
              <a:gd name="connsiteY2730" fmla="*/ 4101717 h 6533995"/>
              <a:gd name="connsiteX2731" fmla="*/ 743166 w 11830043"/>
              <a:gd name="connsiteY2731" fmla="*/ 4111441 h 6533995"/>
              <a:gd name="connsiteX2732" fmla="*/ 733446 w 11830043"/>
              <a:gd name="connsiteY2732" fmla="*/ 4121228 h 6533995"/>
              <a:gd name="connsiteX2733" fmla="*/ 723662 w 11830043"/>
              <a:gd name="connsiteY2733" fmla="*/ 4111441 h 6533995"/>
              <a:gd name="connsiteX2734" fmla="*/ 733446 w 11830043"/>
              <a:gd name="connsiteY2734" fmla="*/ 4101717 h 6533995"/>
              <a:gd name="connsiteX2735" fmla="*/ 492225 w 11830043"/>
              <a:gd name="connsiteY2735" fmla="*/ 4101717 h 6533995"/>
              <a:gd name="connsiteX2736" fmla="*/ 501945 w 11830043"/>
              <a:gd name="connsiteY2736" fmla="*/ 4111441 h 6533995"/>
              <a:gd name="connsiteX2737" fmla="*/ 492225 w 11830043"/>
              <a:gd name="connsiteY2737" fmla="*/ 4121228 h 6533995"/>
              <a:gd name="connsiteX2738" fmla="*/ 482442 w 11830043"/>
              <a:gd name="connsiteY2738" fmla="*/ 4111441 h 6533995"/>
              <a:gd name="connsiteX2739" fmla="*/ 492225 w 11830043"/>
              <a:gd name="connsiteY2739" fmla="*/ 4101717 h 6533995"/>
              <a:gd name="connsiteX2740" fmla="*/ 251006 w 11830043"/>
              <a:gd name="connsiteY2740" fmla="*/ 4101717 h 6533995"/>
              <a:gd name="connsiteX2741" fmla="*/ 260790 w 11830043"/>
              <a:gd name="connsiteY2741" fmla="*/ 4111441 h 6533995"/>
              <a:gd name="connsiteX2742" fmla="*/ 251006 w 11830043"/>
              <a:gd name="connsiteY2742" fmla="*/ 4121228 h 6533995"/>
              <a:gd name="connsiteX2743" fmla="*/ 241286 w 11830043"/>
              <a:gd name="connsiteY2743" fmla="*/ 4111441 h 6533995"/>
              <a:gd name="connsiteX2744" fmla="*/ 251006 w 11830043"/>
              <a:gd name="connsiteY2744" fmla="*/ 4101717 h 6533995"/>
              <a:gd name="connsiteX2745" fmla="*/ 9723 w 11830043"/>
              <a:gd name="connsiteY2745" fmla="*/ 4101717 h 6533995"/>
              <a:gd name="connsiteX2746" fmla="*/ 19506 w 11830043"/>
              <a:gd name="connsiteY2746" fmla="*/ 4111441 h 6533995"/>
              <a:gd name="connsiteX2747" fmla="*/ 9723 w 11830043"/>
              <a:gd name="connsiteY2747" fmla="*/ 4121228 h 6533995"/>
              <a:gd name="connsiteX2748" fmla="*/ 3 w 11830043"/>
              <a:gd name="connsiteY2748" fmla="*/ 4111441 h 6533995"/>
              <a:gd name="connsiteX2749" fmla="*/ 9723 w 11830043"/>
              <a:gd name="connsiteY2749" fmla="*/ 4101717 h 6533995"/>
              <a:gd name="connsiteX2750" fmla="*/ 11820259 w 11830043"/>
              <a:gd name="connsiteY2750" fmla="*/ 3860402 h 6533995"/>
              <a:gd name="connsiteX2751" fmla="*/ 11830043 w 11830043"/>
              <a:gd name="connsiteY2751" fmla="*/ 3870190 h 6533995"/>
              <a:gd name="connsiteX2752" fmla="*/ 11820259 w 11830043"/>
              <a:gd name="connsiteY2752" fmla="*/ 3879913 h 6533995"/>
              <a:gd name="connsiteX2753" fmla="*/ 11810539 w 11830043"/>
              <a:gd name="connsiteY2753" fmla="*/ 3870190 h 6533995"/>
              <a:gd name="connsiteX2754" fmla="*/ 11820259 w 11830043"/>
              <a:gd name="connsiteY2754" fmla="*/ 3860402 h 6533995"/>
              <a:gd name="connsiteX2755" fmla="*/ 11579030 w 11830043"/>
              <a:gd name="connsiteY2755" fmla="*/ 3860402 h 6533995"/>
              <a:gd name="connsiteX2756" fmla="*/ 11588815 w 11830043"/>
              <a:gd name="connsiteY2756" fmla="*/ 3870190 h 6533995"/>
              <a:gd name="connsiteX2757" fmla="*/ 11579030 w 11830043"/>
              <a:gd name="connsiteY2757" fmla="*/ 3879913 h 6533995"/>
              <a:gd name="connsiteX2758" fmla="*/ 11569310 w 11830043"/>
              <a:gd name="connsiteY2758" fmla="*/ 3870190 h 6533995"/>
              <a:gd name="connsiteX2759" fmla="*/ 11579030 w 11830043"/>
              <a:gd name="connsiteY2759" fmla="*/ 3860402 h 6533995"/>
              <a:gd name="connsiteX2760" fmla="*/ 11337802 w 11830043"/>
              <a:gd name="connsiteY2760" fmla="*/ 3860402 h 6533995"/>
              <a:gd name="connsiteX2761" fmla="*/ 11347587 w 11830043"/>
              <a:gd name="connsiteY2761" fmla="*/ 3870190 h 6533995"/>
              <a:gd name="connsiteX2762" fmla="*/ 11337802 w 11830043"/>
              <a:gd name="connsiteY2762" fmla="*/ 3879913 h 6533995"/>
              <a:gd name="connsiteX2763" fmla="*/ 11328082 w 11830043"/>
              <a:gd name="connsiteY2763" fmla="*/ 3870190 h 6533995"/>
              <a:gd name="connsiteX2764" fmla="*/ 11337802 w 11830043"/>
              <a:gd name="connsiteY2764" fmla="*/ 3860402 h 6533995"/>
              <a:gd name="connsiteX2765" fmla="*/ 11096574 w 11830043"/>
              <a:gd name="connsiteY2765" fmla="*/ 3860402 h 6533995"/>
              <a:gd name="connsiteX2766" fmla="*/ 11106294 w 11830043"/>
              <a:gd name="connsiteY2766" fmla="*/ 3870190 h 6533995"/>
              <a:gd name="connsiteX2767" fmla="*/ 11096574 w 11830043"/>
              <a:gd name="connsiteY2767" fmla="*/ 3879913 h 6533995"/>
              <a:gd name="connsiteX2768" fmla="*/ 11086790 w 11830043"/>
              <a:gd name="connsiteY2768" fmla="*/ 3870190 h 6533995"/>
              <a:gd name="connsiteX2769" fmla="*/ 11096574 w 11830043"/>
              <a:gd name="connsiteY2769" fmla="*/ 3860402 h 6533995"/>
              <a:gd name="connsiteX2770" fmla="*/ 10855345 w 11830043"/>
              <a:gd name="connsiteY2770" fmla="*/ 3860402 h 6533995"/>
              <a:gd name="connsiteX2771" fmla="*/ 10865065 w 11830043"/>
              <a:gd name="connsiteY2771" fmla="*/ 3870190 h 6533995"/>
              <a:gd name="connsiteX2772" fmla="*/ 10855345 w 11830043"/>
              <a:gd name="connsiteY2772" fmla="*/ 3879913 h 6533995"/>
              <a:gd name="connsiteX2773" fmla="*/ 10845625 w 11830043"/>
              <a:gd name="connsiteY2773" fmla="*/ 3870190 h 6533995"/>
              <a:gd name="connsiteX2774" fmla="*/ 10855345 w 11830043"/>
              <a:gd name="connsiteY2774" fmla="*/ 3860402 h 6533995"/>
              <a:gd name="connsiteX2775" fmla="*/ 10614116 w 11830043"/>
              <a:gd name="connsiteY2775" fmla="*/ 3860402 h 6533995"/>
              <a:gd name="connsiteX2776" fmla="*/ 10623901 w 11830043"/>
              <a:gd name="connsiteY2776" fmla="*/ 3870190 h 6533995"/>
              <a:gd name="connsiteX2777" fmla="*/ 10614116 w 11830043"/>
              <a:gd name="connsiteY2777" fmla="*/ 3879913 h 6533995"/>
              <a:gd name="connsiteX2778" fmla="*/ 10604396 w 11830043"/>
              <a:gd name="connsiteY2778" fmla="*/ 3870190 h 6533995"/>
              <a:gd name="connsiteX2779" fmla="*/ 10614116 w 11830043"/>
              <a:gd name="connsiteY2779" fmla="*/ 3860402 h 6533995"/>
              <a:gd name="connsiteX2780" fmla="*/ 10372888 w 11830043"/>
              <a:gd name="connsiteY2780" fmla="*/ 3860402 h 6533995"/>
              <a:gd name="connsiteX2781" fmla="*/ 10382673 w 11830043"/>
              <a:gd name="connsiteY2781" fmla="*/ 3870190 h 6533995"/>
              <a:gd name="connsiteX2782" fmla="*/ 10372888 w 11830043"/>
              <a:gd name="connsiteY2782" fmla="*/ 3879913 h 6533995"/>
              <a:gd name="connsiteX2783" fmla="*/ 10363168 w 11830043"/>
              <a:gd name="connsiteY2783" fmla="*/ 3870190 h 6533995"/>
              <a:gd name="connsiteX2784" fmla="*/ 10372888 w 11830043"/>
              <a:gd name="connsiteY2784" fmla="*/ 3860402 h 6533995"/>
              <a:gd name="connsiteX2785" fmla="*/ 10131660 w 11830043"/>
              <a:gd name="connsiteY2785" fmla="*/ 3860402 h 6533995"/>
              <a:gd name="connsiteX2786" fmla="*/ 10141444 w 11830043"/>
              <a:gd name="connsiteY2786" fmla="*/ 3870190 h 6533995"/>
              <a:gd name="connsiteX2787" fmla="*/ 10131660 w 11830043"/>
              <a:gd name="connsiteY2787" fmla="*/ 3879913 h 6533995"/>
              <a:gd name="connsiteX2788" fmla="*/ 10121940 w 11830043"/>
              <a:gd name="connsiteY2788" fmla="*/ 3870190 h 6533995"/>
              <a:gd name="connsiteX2789" fmla="*/ 10131660 w 11830043"/>
              <a:gd name="connsiteY2789" fmla="*/ 3860402 h 6533995"/>
              <a:gd name="connsiteX2790" fmla="*/ 9890432 w 11830043"/>
              <a:gd name="connsiteY2790" fmla="*/ 3860402 h 6533995"/>
              <a:gd name="connsiteX2791" fmla="*/ 9900152 w 11830043"/>
              <a:gd name="connsiteY2791" fmla="*/ 3870190 h 6533995"/>
              <a:gd name="connsiteX2792" fmla="*/ 9890432 w 11830043"/>
              <a:gd name="connsiteY2792" fmla="*/ 3879913 h 6533995"/>
              <a:gd name="connsiteX2793" fmla="*/ 9880648 w 11830043"/>
              <a:gd name="connsiteY2793" fmla="*/ 3870190 h 6533995"/>
              <a:gd name="connsiteX2794" fmla="*/ 9890432 w 11830043"/>
              <a:gd name="connsiteY2794" fmla="*/ 3860402 h 6533995"/>
              <a:gd name="connsiteX2795" fmla="*/ 9649203 w 11830043"/>
              <a:gd name="connsiteY2795" fmla="*/ 3860402 h 6533995"/>
              <a:gd name="connsiteX2796" fmla="*/ 9658923 w 11830043"/>
              <a:gd name="connsiteY2796" fmla="*/ 3870190 h 6533995"/>
              <a:gd name="connsiteX2797" fmla="*/ 9649203 w 11830043"/>
              <a:gd name="connsiteY2797" fmla="*/ 3879913 h 6533995"/>
              <a:gd name="connsiteX2798" fmla="*/ 9639483 w 11830043"/>
              <a:gd name="connsiteY2798" fmla="*/ 3870190 h 6533995"/>
              <a:gd name="connsiteX2799" fmla="*/ 9649203 w 11830043"/>
              <a:gd name="connsiteY2799" fmla="*/ 3860402 h 6533995"/>
              <a:gd name="connsiteX2800" fmla="*/ 9417695 w 11830043"/>
              <a:gd name="connsiteY2800" fmla="*/ 3860402 h 6533995"/>
              <a:gd name="connsiteX2801" fmla="*/ 9427416 w 11830043"/>
              <a:gd name="connsiteY2801" fmla="*/ 3870190 h 6533995"/>
              <a:gd name="connsiteX2802" fmla="*/ 9417695 w 11830043"/>
              <a:gd name="connsiteY2802" fmla="*/ 3879913 h 6533995"/>
              <a:gd name="connsiteX2803" fmla="*/ 9407911 w 11830043"/>
              <a:gd name="connsiteY2803" fmla="*/ 3870190 h 6533995"/>
              <a:gd name="connsiteX2804" fmla="*/ 9417695 w 11830043"/>
              <a:gd name="connsiteY2804" fmla="*/ 3860402 h 6533995"/>
              <a:gd name="connsiteX2805" fmla="*/ 9176467 w 11830043"/>
              <a:gd name="connsiteY2805" fmla="*/ 3860402 h 6533995"/>
              <a:gd name="connsiteX2806" fmla="*/ 9186187 w 11830043"/>
              <a:gd name="connsiteY2806" fmla="*/ 3870190 h 6533995"/>
              <a:gd name="connsiteX2807" fmla="*/ 9176467 w 11830043"/>
              <a:gd name="connsiteY2807" fmla="*/ 3879913 h 6533995"/>
              <a:gd name="connsiteX2808" fmla="*/ 9166683 w 11830043"/>
              <a:gd name="connsiteY2808" fmla="*/ 3870190 h 6533995"/>
              <a:gd name="connsiteX2809" fmla="*/ 9176467 w 11830043"/>
              <a:gd name="connsiteY2809" fmla="*/ 3860402 h 6533995"/>
              <a:gd name="connsiteX2810" fmla="*/ 8935237 w 11830043"/>
              <a:gd name="connsiteY2810" fmla="*/ 3860402 h 6533995"/>
              <a:gd name="connsiteX2811" fmla="*/ 8944958 w 11830043"/>
              <a:gd name="connsiteY2811" fmla="*/ 3870190 h 6533995"/>
              <a:gd name="connsiteX2812" fmla="*/ 8935237 w 11830043"/>
              <a:gd name="connsiteY2812" fmla="*/ 3879913 h 6533995"/>
              <a:gd name="connsiteX2813" fmla="*/ 8925454 w 11830043"/>
              <a:gd name="connsiteY2813" fmla="*/ 3870190 h 6533995"/>
              <a:gd name="connsiteX2814" fmla="*/ 8935237 w 11830043"/>
              <a:gd name="connsiteY2814" fmla="*/ 3860402 h 6533995"/>
              <a:gd name="connsiteX2815" fmla="*/ 8694009 w 11830043"/>
              <a:gd name="connsiteY2815" fmla="*/ 3860402 h 6533995"/>
              <a:gd name="connsiteX2816" fmla="*/ 8703730 w 11830043"/>
              <a:gd name="connsiteY2816" fmla="*/ 3870190 h 6533995"/>
              <a:gd name="connsiteX2817" fmla="*/ 8694009 w 11830043"/>
              <a:gd name="connsiteY2817" fmla="*/ 3879913 h 6533995"/>
              <a:gd name="connsiteX2818" fmla="*/ 8684289 w 11830043"/>
              <a:gd name="connsiteY2818" fmla="*/ 3870190 h 6533995"/>
              <a:gd name="connsiteX2819" fmla="*/ 8694009 w 11830043"/>
              <a:gd name="connsiteY2819" fmla="*/ 3860402 h 6533995"/>
              <a:gd name="connsiteX2820" fmla="*/ 8452781 w 11830043"/>
              <a:gd name="connsiteY2820" fmla="*/ 3860402 h 6533995"/>
              <a:gd name="connsiteX2821" fmla="*/ 8462566 w 11830043"/>
              <a:gd name="connsiteY2821" fmla="*/ 3870190 h 6533995"/>
              <a:gd name="connsiteX2822" fmla="*/ 8452781 w 11830043"/>
              <a:gd name="connsiteY2822" fmla="*/ 3879913 h 6533995"/>
              <a:gd name="connsiteX2823" fmla="*/ 8443061 w 11830043"/>
              <a:gd name="connsiteY2823" fmla="*/ 3870190 h 6533995"/>
              <a:gd name="connsiteX2824" fmla="*/ 8452781 w 11830043"/>
              <a:gd name="connsiteY2824" fmla="*/ 3860402 h 6533995"/>
              <a:gd name="connsiteX2825" fmla="*/ 8211553 w 11830043"/>
              <a:gd name="connsiteY2825" fmla="*/ 3860402 h 6533995"/>
              <a:gd name="connsiteX2826" fmla="*/ 8221273 w 11830043"/>
              <a:gd name="connsiteY2826" fmla="*/ 3870190 h 6533995"/>
              <a:gd name="connsiteX2827" fmla="*/ 8211553 w 11830043"/>
              <a:gd name="connsiteY2827" fmla="*/ 3879913 h 6533995"/>
              <a:gd name="connsiteX2828" fmla="*/ 8201769 w 11830043"/>
              <a:gd name="connsiteY2828" fmla="*/ 3870190 h 6533995"/>
              <a:gd name="connsiteX2829" fmla="*/ 8211553 w 11830043"/>
              <a:gd name="connsiteY2829" fmla="*/ 3860402 h 6533995"/>
              <a:gd name="connsiteX2830" fmla="*/ 7970260 w 11830043"/>
              <a:gd name="connsiteY2830" fmla="*/ 3860402 h 6533995"/>
              <a:gd name="connsiteX2831" fmla="*/ 7980044 w 11830043"/>
              <a:gd name="connsiteY2831" fmla="*/ 3870190 h 6533995"/>
              <a:gd name="connsiteX2832" fmla="*/ 7970260 w 11830043"/>
              <a:gd name="connsiteY2832" fmla="*/ 3879913 h 6533995"/>
              <a:gd name="connsiteX2833" fmla="*/ 7960477 w 11830043"/>
              <a:gd name="connsiteY2833" fmla="*/ 3870190 h 6533995"/>
              <a:gd name="connsiteX2834" fmla="*/ 7970260 w 11830043"/>
              <a:gd name="connsiteY2834" fmla="*/ 3860402 h 6533995"/>
              <a:gd name="connsiteX2835" fmla="*/ 7729032 w 11830043"/>
              <a:gd name="connsiteY2835" fmla="*/ 3860402 h 6533995"/>
              <a:gd name="connsiteX2836" fmla="*/ 7738753 w 11830043"/>
              <a:gd name="connsiteY2836" fmla="*/ 3870190 h 6533995"/>
              <a:gd name="connsiteX2837" fmla="*/ 7729032 w 11830043"/>
              <a:gd name="connsiteY2837" fmla="*/ 3879913 h 6533995"/>
              <a:gd name="connsiteX2838" fmla="*/ 7719249 w 11830043"/>
              <a:gd name="connsiteY2838" fmla="*/ 3870190 h 6533995"/>
              <a:gd name="connsiteX2839" fmla="*/ 7729032 w 11830043"/>
              <a:gd name="connsiteY2839" fmla="*/ 3860402 h 6533995"/>
              <a:gd name="connsiteX2840" fmla="*/ 7487803 w 11830043"/>
              <a:gd name="connsiteY2840" fmla="*/ 3860402 h 6533995"/>
              <a:gd name="connsiteX2841" fmla="*/ 7497524 w 11830043"/>
              <a:gd name="connsiteY2841" fmla="*/ 3870190 h 6533995"/>
              <a:gd name="connsiteX2842" fmla="*/ 7487803 w 11830043"/>
              <a:gd name="connsiteY2842" fmla="*/ 3879913 h 6533995"/>
              <a:gd name="connsiteX2843" fmla="*/ 7478019 w 11830043"/>
              <a:gd name="connsiteY2843" fmla="*/ 3870190 h 6533995"/>
              <a:gd name="connsiteX2844" fmla="*/ 7487803 w 11830043"/>
              <a:gd name="connsiteY2844" fmla="*/ 3860402 h 6533995"/>
              <a:gd name="connsiteX2845" fmla="*/ 7246575 w 11830043"/>
              <a:gd name="connsiteY2845" fmla="*/ 3860402 h 6533995"/>
              <a:gd name="connsiteX2846" fmla="*/ 7256359 w 11830043"/>
              <a:gd name="connsiteY2846" fmla="*/ 3870190 h 6533995"/>
              <a:gd name="connsiteX2847" fmla="*/ 7246575 w 11830043"/>
              <a:gd name="connsiteY2847" fmla="*/ 3879913 h 6533995"/>
              <a:gd name="connsiteX2848" fmla="*/ 7236855 w 11830043"/>
              <a:gd name="connsiteY2848" fmla="*/ 3870190 h 6533995"/>
              <a:gd name="connsiteX2849" fmla="*/ 7246575 w 11830043"/>
              <a:gd name="connsiteY2849" fmla="*/ 3860402 h 6533995"/>
              <a:gd name="connsiteX2850" fmla="*/ 7005346 w 11830043"/>
              <a:gd name="connsiteY2850" fmla="*/ 3860402 h 6533995"/>
              <a:gd name="connsiteX2851" fmla="*/ 7015130 w 11830043"/>
              <a:gd name="connsiteY2851" fmla="*/ 3870190 h 6533995"/>
              <a:gd name="connsiteX2852" fmla="*/ 7005346 w 11830043"/>
              <a:gd name="connsiteY2852" fmla="*/ 3879913 h 6533995"/>
              <a:gd name="connsiteX2853" fmla="*/ 6995626 w 11830043"/>
              <a:gd name="connsiteY2853" fmla="*/ 3870190 h 6533995"/>
              <a:gd name="connsiteX2854" fmla="*/ 7005346 w 11830043"/>
              <a:gd name="connsiteY2854" fmla="*/ 3860402 h 6533995"/>
              <a:gd name="connsiteX2855" fmla="*/ 6764118 w 11830043"/>
              <a:gd name="connsiteY2855" fmla="*/ 3860402 h 6533995"/>
              <a:gd name="connsiteX2856" fmla="*/ 6773902 w 11830043"/>
              <a:gd name="connsiteY2856" fmla="*/ 3870190 h 6533995"/>
              <a:gd name="connsiteX2857" fmla="*/ 6764118 w 11830043"/>
              <a:gd name="connsiteY2857" fmla="*/ 3879913 h 6533995"/>
              <a:gd name="connsiteX2858" fmla="*/ 6754335 w 11830043"/>
              <a:gd name="connsiteY2858" fmla="*/ 3870190 h 6533995"/>
              <a:gd name="connsiteX2859" fmla="*/ 6764118 w 11830043"/>
              <a:gd name="connsiteY2859" fmla="*/ 3860402 h 6533995"/>
              <a:gd name="connsiteX2860" fmla="*/ 6522889 w 11830043"/>
              <a:gd name="connsiteY2860" fmla="*/ 3860402 h 6533995"/>
              <a:gd name="connsiteX2861" fmla="*/ 6532610 w 11830043"/>
              <a:gd name="connsiteY2861" fmla="*/ 3870190 h 6533995"/>
              <a:gd name="connsiteX2862" fmla="*/ 6522889 w 11830043"/>
              <a:gd name="connsiteY2862" fmla="*/ 3879913 h 6533995"/>
              <a:gd name="connsiteX2863" fmla="*/ 6513105 w 11830043"/>
              <a:gd name="connsiteY2863" fmla="*/ 3870190 h 6533995"/>
              <a:gd name="connsiteX2864" fmla="*/ 6522889 w 11830043"/>
              <a:gd name="connsiteY2864" fmla="*/ 3860402 h 6533995"/>
              <a:gd name="connsiteX2865" fmla="*/ 6281661 w 11830043"/>
              <a:gd name="connsiteY2865" fmla="*/ 3860402 h 6533995"/>
              <a:gd name="connsiteX2866" fmla="*/ 6291381 w 11830043"/>
              <a:gd name="connsiteY2866" fmla="*/ 3870190 h 6533995"/>
              <a:gd name="connsiteX2867" fmla="*/ 6281661 w 11830043"/>
              <a:gd name="connsiteY2867" fmla="*/ 3879913 h 6533995"/>
              <a:gd name="connsiteX2868" fmla="*/ 6271877 w 11830043"/>
              <a:gd name="connsiteY2868" fmla="*/ 3870190 h 6533995"/>
              <a:gd name="connsiteX2869" fmla="*/ 6281661 w 11830043"/>
              <a:gd name="connsiteY2869" fmla="*/ 3860402 h 6533995"/>
              <a:gd name="connsiteX2870" fmla="*/ 6040432 w 11830043"/>
              <a:gd name="connsiteY2870" fmla="*/ 3860402 h 6533995"/>
              <a:gd name="connsiteX2871" fmla="*/ 6050216 w 11830043"/>
              <a:gd name="connsiteY2871" fmla="*/ 3870190 h 6533995"/>
              <a:gd name="connsiteX2872" fmla="*/ 6040432 w 11830043"/>
              <a:gd name="connsiteY2872" fmla="*/ 3879913 h 6533995"/>
              <a:gd name="connsiteX2873" fmla="*/ 6030712 w 11830043"/>
              <a:gd name="connsiteY2873" fmla="*/ 3870190 h 6533995"/>
              <a:gd name="connsiteX2874" fmla="*/ 6040432 w 11830043"/>
              <a:gd name="connsiteY2874" fmla="*/ 3860402 h 6533995"/>
              <a:gd name="connsiteX2875" fmla="*/ 5799205 w 11830043"/>
              <a:gd name="connsiteY2875" fmla="*/ 3860402 h 6533995"/>
              <a:gd name="connsiteX2876" fmla="*/ 5808989 w 11830043"/>
              <a:gd name="connsiteY2876" fmla="*/ 3870190 h 6533995"/>
              <a:gd name="connsiteX2877" fmla="*/ 5799205 w 11830043"/>
              <a:gd name="connsiteY2877" fmla="*/ 3879913 h 6533995"/>
              <a:gd name="connsiteX2878" fmla="*/ 5789486 w 11830043"/>
              <a:gd name="connsiteY2878" fmla="*/ 3870190 h 6533995"/>
              <a:gd name="connsiteX2879" fmla="*/ 5799205 w 11830043"/>
              <a:gd name="connsiteY2879" fmla="*/ 3860402 h 6533995"/>
              <a:gd name="connsiteX2880" fmla="*/ 5557991 w 11830043"/>
              <a:gd name="connsiteY2880" fmla="*/ 3860402 h 6533995"/>
              <a:gd name="connsiteX2881" fmla="*/ 5567774 w 11830043"/>
              <a:gd name="connsiteY2881" fmla="*/ 3870190 h 6533995"/>
              <a:gd name="connsiteX2882" fmla="*/ 5557991 w 11830043"/>
              <a:gd name="connsiteY2882" fmla="*/ 3879913 h 6533995"/>
              <a:gd name="connsiteX2883" fmla="*/ 5548208 w 11830043"/>
              <a:gd name="connsiteY2883" fmla="*/ 3870190 h 6533995"/>
              <a:gd name="connsiteX2884" fmla="*/ 5557991 w 11830043"/>
              <a:gd name="connsiteY2884" fmla="*/ 3860402 h 6533995"/>
              <a:gd name="connsiteX2885" fmla="*/ 5316710 w 11830043"/>
              <a:gd name="connsiteY2885" fmla="*/ 3860402 h 6533995"/>
              <a:gd name="connsiteX2886" fmla="*/ 5326429 w 11830043"/>
              <a:gd name="connsiteY2886" fmla="*/ 3870190 h 6533995"/>
              <a:gd name="connsiteX2887" fmla="*/ 5316710 w 11830043"/>
              <a:gd name="connsiteY2887" fmla="*/ 3879913 h 6533995"/>
              <a:gd name="connsiteX2888" fmla="*/ 5306924 w 11830043"/>
              <a:gd name="connsiteY2888" fmla="*/ 3870190 h 6533995"/>
              <a:gd name="connsiteX2889" fmla="*/ 5316710 w 11830043"/>
              <a:gd name="connsiteY2889" fmla="*/ 3860402 h 6533995"/>
              <a:gd name="connsiteX2890" fmla="*/ 5075486 w 11830043"/>
              <a:gd name="connsiteY2890" fmla="*/ 3860402 h 6533995"/>
              <a:gd name="connsiteX2891" fmla="*/ 5085202 w 11830043"/>
              <a:gd name="connsiteY2891" fmla="*/ 3870190 h 6533995"/>
              <a:gd name="connsiteX2892" fmla="*/ 5075486 w 11830043"/>
              <a:gd name="connsiteY2892" fmla="*/ 3879913 h 6533995"/>
              <a:gd name="connsiteX2893" fmla="*/ 5065705 w 11830043"/>
              <a:gd name="connsiteY2893" fmla="*/ 3870190 h 6533995"/>
              <a:gd name="connsiteX2894" fmla="*/ 5075486 w 11830043"/>
              <a:gd name="connsiteY2894" fmla="*/ 3860402 h 6533995"/>
              <a:gd name="connsiteX2895" fmla="*/ 4834252 w 11830043"/>
              <a:gd name="connsiteY2895" fmla="*/ 3860402 h 6533995"/>
              <a:gd name="connsiteX2896" fmla="*/ 4844040 w 11830043"/>
              <a:gd name="connsiteY2896" fmla="*/ 3870190 h 6533995"/>
              <a:gd name="connsiteX2897" fmla="*/ 4834252 w 11830043"/>
              <a:gd name="connsiteY2897" fmla="*/ 3879913 h 6533995"/>
              <a:gd name="connsiteX2898" fmla="*/ 4824534 w 11830043"/>
              <a:gd name="connsiteY2898" fmla="*/ 3870190 h 6533995"/>
              <a:gd name="connsiteX2899" fmla="*/ 4834252 w 11830043"/>
              <a:gd name="connsiteY2899" fmla="*/ 3860402 h 6533995"/>
              <a:gd name="connsiteX2900" fmla="*/ 4593019 w 11830043"/>
              <a:gd name="connsiteY2900" fmla="*/ 3860402 h 6533995"/>
              <a:gd name="connsiteX2901" fmla="*/ 4602795 w 11830043"/>
              <a:gd name="connsiteY2901" fmla="*/ 3870190 h 6533995"/>
              <a:gd name="connsiteX2902" fmla="*/ 4593019 w 11830043"/>
              <a:gd name="connsiteY2902" fmla="*/ 3879913 h 6533995"/>
              <a:gd name="connsiteX2903" fmla="*/ 4583304 w 11830043"/>
              <a:gd name="connsiteY2903" fmla="*/ 3870190 h 6533995"/>
              <a:gd name="connsiteX2904" fmla="*/ 4593019 w 11830043"/>
              <a:gd name="connsiteY2904" fmla="*/ 3860402 h 6533995"/>
              <a:gd name="connsiteX2905" fmla="*/ 4351806 w 11830043"/>
              <a:gd name="connsiteY2905" fmla="*/ 3860402 h 6533995"/>
              <a:gd name="connsiteX2906" fmla="*/ 4361580 w 11830043"/>
              <a:gd name="connsiteY2906" fmla="*/ 3870190 h 6533995"/>
              <a:gd name="connsiteX2907" fmla="*/ 4351806 w 11830043"/>
              <a:gd name="connsiteY2907" fmla="*/ 3879913 h 6533995"/>
              <a:gd name="connsiteX2908" fmla="*/ 4342006 w 11830043"/>
              <a:gd name="connsiteY2908" fmla="*/ 3870190 h 6533995"/>
              <a:gd name="connsiteX2909" fmla="*/ 4351806 w 11830043"/>
              <a:gd name="connsiteY2909" fmla="*/ 3860402 h 6533995"/>
              <a:gd name="connsiteX2910" fmla="*/ 4110581 w 11830043"/>
              <a:gd name="connsiteY2910" fmla="*/ 3860402 h 6533995"/>
              <a:gd name="connsiteX2911" fmla="*/ 4120362 w 11830043"/>
              <a:gd name="connsiteY2911" fmla="*/ 3870190 h 6533995"/>
              <a:gd name="connsiteX2912" fmla="*/ 4110581 w 11830043"/>
              <a:gd name="connsiteY2912" fmla="*/ 3879913 h 6533995"/>
              <a:gd name="connsiteX2913" fmla="*/ 4100799 w 11830043"/>
              <a:gd name="connsiteY2913" fmla="*/ 3870190 h 6533995"/>
              <a:gd name="connsiteX2914" fmla="*/ 4110581 w 11830043"/>
              <a:gd name="connsiteY2914" fmla="*/ 3860402 h 6533995"/>
              <a:gd name="connsiteX2915" fmla="*/ 3869431 w 11830043"/>
              <a:gd name="connsiteY2915" fmla="*/ 3860402 h 6533995"/>
              <a:gd name="connsiteX2916" fmla="*/ 3879149 w 11830043"/>
              <a:gd name="connsiteY2916" fmla="*/ 3870190 h 6533995"/>
              <a:gd name="connsiteX2917" fmla="*/ 3869431 w 11830043"/>
              <a:gd name="connsiteY2917" fmla="*/ 3879913 h 6533995"/>
              <a:gd name="connsiteX2918" fmla="*/ 3859648 w 11830043"/>
              <a:gd name="connsiteY2918" fmla="*/ 3870190 h 6533995"/>
              <a:gd name="connsiteX2919" fmla="*/ 3869431 w 11830043"/>
              <a:gd name="connsiteY2919" fmla="*/ 3860402 h 6533995"/>
              <a:gd name="connsiteX2920" fmla="*/ 3628212 w 11830043"/>
              <a:gd name="connsiteY2920" fmla="*/ 3860402 h 6533995"/>
              <a:gd name="connsiteX2921" fmla="*/ 3637936 w 11830043"/>
              <a:gd name="connsiteY2921" fmla="*/ 3870190 h 6533995"/>
              <a:gd name="connsiteX2922" fmla="*/ 3628212 w 11830043"/>
              <a:gd name="connsiteY2922" fmla="*/ 3879913 h 6533995"/>
              <a:gd name="connsiteX2923" fmla="*/ 3618430 w 11830043"/>
              <a:gd name="connsiteY2923" fmla="*/ 3870190 h 6533995"/>
              <a:gd name="connsiteX2924" fmla="*/ 3628212 w 11830043"/>
              <a:gd name="connsiteY2924" fmla="*/ 3860402 h 6533995"/>
              <a:gd name="connsiteX2925" fmla="*/ 3386958 w 11830043"/>
              <a:gd name="connsiteY2925" fmla="*/ 3860402 h 6533995"/>
              <a:gd name="connsiteX2926" fmla="*/ 3396744 w 11830043"/>
              <a:gd name="connsiteY2926" fmla="*/ 3870190 h 6533995"/>
              <a:gd name="connsiteX2927" fmla="*/ 3386958 w 11830043"/>
              <a:gd name="connsiteY2927" fmla="*/ 3879913 h 6533995"/>
              <a:gd name="connsiteX2928" fmla="*/ 3377236 w 11830043"/>
              <a:gd name="connsiteY2928" fmla="*/ 3870190 h 6533995"/>
              <a:gd name="connsiteX2929" fmla="*/ 3386958 w 11830043"/>
              <a:gd name="connsiteY2929" fmla="*/ 3860402 h 6533995"/>
              <a:gd name="connsiteX2930" fmla="*/ 3145751 w 11830043"/>
              <a:gd name="connsiteY2930" fmla="*/ 3860402 h 6533995"/>
              <a:gd name="connsiteX2931" fmla="*/ 3155533 w 11830043"/>
              <a:gd name="connsiteY2931" fmla="*/ 3870190 h 6533995"/>
              <a:gd name="connsiteX2932" fmla="*/ 3145751 w 11830043"/>
              <a:gd name="connsiteY2932" fmla="*/ 3879913 h 6533995"/>
              <a:gd name="connsiteX2933" fmla="*/ 3136033 w 11830043"/>
              <a:gd name="connsiteY2933" fmla="*/ 3870190 h 6533995"/>
              <a:gd name="connsiteX2934" fmla="*/ 3145751 w 11830043"/>
              <a:gd name="connsiteY2934" fmla="*/ 3860402 h 6533995"/>
              <a:gd name="connsiteX2935" fmla="*/ 2904573 w 11830043"/>
              <a:gd name="connsiteY2935" fmla="*/ 3860402 h 6533995"/>
              <a:gd name="connsiteX2936" fmla="*/ 2914356 w 11830043"/>
              <a:gd name="connsiteY2936" fmla="*/ 3870190 h 6533995"/>
              <a:gd name="connsiteX2937" fmla="*/ 2904573 w 11830043"/>
              <a:gd name="connsiteY2937" fmla="*/ 3879913 h 6533995"/>
              <a:gd name="connsiteX2938" fmla="*/ 2894791 w 11830043"/>
              <a:gd name="connsiteY2938" fmla="*/ 3870190 h 6533995"/>
              <a:gd name="connsiteX2939" fmla="*/ 2904573 w 11830043"/>
              <a:gd name="connsiteY2939" fmla="*/ 3860402 h 6533995"/>
              <a:gd name="connsiteX2940" fmla="*/ 2663275 w 11830043"/>
              <a:gd name="connsiteY2940" fmla="*/ 3860402 h 6533995"/>
              <a:gd name="connsiteX2941" fmla="*/ 2672998 w 11830043"/>
              <a:gd name="connsiteY2941" fmla="*/ 3870190 h 6533995"/>
              <a:gd name="connsiteX2942" fmla="*/ 2663275 w 11830043"/>
              <a:gd name="connsiteY2942" fmla="*/ 3879913 h 6533995"/>
              <a:gd name="connsiteX2943" fmla="*/ 2653492 w 11830043"/>
              <a:gd name="connsiteY2943" fmla="*/ 3870190 h 6533995"/>
              <a:gd name="connsiteX2944" fmla="*/ 2663275 w 11830043"/>
              <a:gd name="connsiteY2944" fmla="*/ 3860402 h 6533995"/>
              <a:gd name="connsiteX2945" fmla="*/ 2422037 w 11830043"/>
              <a:gd name="connsiteY2945" fmla="*/ 3860402 h 6533995"/>
              <a:gd name="connsiteX2946" fmla="*/ 2431754 w 11830043"/>
              <a:gd name="connsiteY2946" fmla="*/ 3870190 h 6533995"/>
              <a:gd name="connsiteX2947" fmla="*/ 2422037 w 11830043"/>
              <a:gd name="connsiteY2947" fmla="*/ 3879913 h 6533995"/>
              <a:gd name="connsiteX2948" fmla="*/ 2412257 w 11830043"/>
              <a:gd name="connsiteY2948" fmla="*/ 3870190 h 6533995"/>
              <a:gd name="connsiteX2949" fmla="*/ 2422037 w 11830043"/>
              <a:gd name="connsiteY2949" fmla="*/ 3860402 h 6533995"/>
              <a:gd name="connsiteX2950" fmla="*/ 2180788 w 11830043"/>
              <a:gd name="connsiteY2950" fmla="*/ 3860402 h 6533995"/>
              <a:gd name="connsiteX2951" fmla="*/ 2190580 w 11830043"/>
              <a:gd name="connsiteY2951" fmla="*/ 3870190 h 6533995"/>
              <a:gd name="connsiteX2952" fmla="*/ 2180788 w 11830043"/>
              <a:gd name="connsiteY2952" fmla="*/ 3879913 h 6533995"/>
              <a:gd name="connsiteX2953" fmla="*/ 2171085 w 11830043"/>
              <a:gd name="connsiteY2953" fmla="*/ 3870190 h 6533995"/>
              <a:gd name="connsiteX2954" fmla="*/ 2180788 w 11830043"/>
              <a:gd name="connsiteY2954" fmla="*/ 3860402 h 6533995"/>
              <a:gd name="connsiteX2955" fmla="*/ 1939582 w 11830043"/>
              <a:gd name="connsiteY2955" fmla="*/ 3860402 h 6533995"/>
              <a:gd name="connsiteX2956" fmla="*/ 1949366 w 11830043"/>
              <a:gd name="connsiteY2956" fmla="*/ 3870190 h 6533995"/>
              <a:gd name="connsiteX2957" fmla="*/ 1939582 w 11830043"/>
              <a:gd name="connsiteY2957" fmla="*/ 3879913 h 6533995"/>
              <a:gd name="connsiteX2958" fmla="*/ 1929861 w 11830043"/>
              <a:gd name="connsiteY2958" fmla="*/ 3870190 h 6533995"/>
              <a:gd name="connsiteX2959" fmla="*/ 1939582 w 11830043"/>
              <a:gd name="connsiteY2959" fmla="*/ 3860402 h 6533995"/>
              <a:gd name="connsiteX2960" fmla="*/ 1698332 w 11830043"/>
              <a:gd name="connsiteY2960" fmla="*/ 3860402 h 6533995"/>
              <a:gd name="connsiteX2961" fmla="*/ 1708118 w 11830043"/>
              <a:gd name="connsiteY2961" fmla="*/ 3870190 h 6533995"/>
              <a:gd name="connsiteX2962" fmla="*/ 1698332 w 11830043"/>
              <a:gd name="connsiteY2962" fmla="*/ 3879913 h 6533995"/>
              <a:gd name="connsiteX2963" fmla="*/ 1688547 w 11830043"/>
              <a:gd name="connsiteY2963" fmla="*/ 3870190 h 6533995"/>
              <a:gd name="connsiteX2964" fmla="*/ 1698332 w 11830043"/>
              <a:gd name="connsiteY2964" fmla="*/ 3860402 h 6533995"/>
              <a:gd name="connsiteX2965" fmla="*/ 1457108 w 11830043"/>
              <a:gd name="connsiteY2965" fmla="*/ 3860402 h 6533995"/>
              <a:gd name="connsiteX2966" fmla="*/ 1466827 w 11830043"/>
              <a:gd name="connsiteY2966" fmla="*/ 3870190 h 6533995"/>
              <a:gd name="connsiteX2967" fmla="*/ 1457108 w 11830043"/>
              <a:gd name="connsiteY2967" fmla="*/ 3879913 h 6533995"/>
              <a:gd name="connsiteX2968" fmla="*/ 1447323 w 11830043"/>
              <a:gd name="connsiteY2968" fmla="*/ 3870190 h 6533995"/>
              <a:gd name="connsiteX2969" fmla="*/ 1457108 w 11830043"/>
              <a:gd name="connsiteY2969" fmla="*/ 3860402 h 6533995"/>
              <a:gd name="connsiteX2970" fmla="*/ 1215886 w 11830043"/>
              <a:gd name="connsiteY2970" fmla="*/ 3860402 h 6533995"/>
              <a:gd name="connsiteX2971" fmla="*/ 1225670 w 11830043"/>
              <a:gd name="connsiteY2971" fmla="*/ 3870190 h 6533995"/>
              <a:gd name="connsiteX2972" fmla="*/ 1215886 w 11830043"/>
              <a:gd name="connsiteY2972" fmla="*/ 3879913 h 6533995"/>
              <a:gd name="connsiteX2973" fmla="*/ 1206166 w 11830043"/>
              <a:gd name="connsiteY2973" fmla="*/ 3870190 h 6533995"/>
              <a:gd name="connsiteX2974" fmla="*/ 1215886 w 11830043"/>
              <a:gd name="connsiteY2974" fmla="*/ 3860402 h 6533995"/>
              <a:gd name="connsiteX2975" fmla="*/ 974666 w 11830043"/>
              <a:gd name="connsiteY2975" fmla="*/ 3860402 h 6533995"/>
              <a:gd name="connsiteX2976" fmla="*/ 984450 w 11830043"/>
              <a:gd name="connsiteY2976" fmla="*/ 3870190 h 6533995"/>
              <a:gd name="connsiteX2977" fmla="*/ 974666 w 11830043"/>
              <a:gd name="connsiteY2977" fmla="*/ 3879913 h 6533995"/>
              <a:gd name="connsiteX2978" fmla="*/ 964946 w 11830043"/>
              <a:gd name="connsiteY2978" fmla="*/ 3870190 h 6533995"/>
              <a:gd name="connsiteX2979" fmla="*/ 974666 w 11830043"/>
              <a:gd name="connsiteY2979" fmla="*/ 3860402 h 6533995"/>
              <a:gd name="connsiteX2980" fmla="*/ 733446 w 11830043"/>
              <a:gd name="connsiteY2980" fmla="*/ 3860402 h 6533995"/>
              <a:gd name="connsiteX2981" fmla="*/ 743166 w 11830043"/>
              <a:gd name="connsiteY2981" fmla="*/ 3870190 h 6533995"/>
              <a:gd name="connsiteX2982" fmla="*/ 733446 w 11830043"/>
              <a:gd name="connsiteY2982" fmla="*/ 3879913 h 6533995"/>
              <a:gd name="connsiteX2983" fmla="*/ 723662 w 11830043"/>
              <a:gd name="connsiteY2983" fmla="*/ 3870190 h 6533995"/>
              <a:gd name="connsiteX2984" fmla="*/ 733446 w 11830043"/>
              <a:gd name="connsiteY2984" fmla="*/ 3860402 h 6533995"/>
              <a:gd name="connsiteX2985" fmla="*/ 492225 w 11830043"/>
              <a:gd name="connsiteY2985" fmla="*/ 3860402 h 6533995"/>
              <a:gd name="connsiteX2986" fmla="*/ 501945 w 11830043"/>
              <a:gd name="connsiteY2986" fmla="*/ 3870190 h 6533995"/>
              <a:gd name="connsiteX2987" fmla="*/ 492225 w 11830043"/>
              <a:gd name="connsiteY2987" fmla="*/ 3879913 h 6533995"/>
              <a:gd name="connsiteX2988" fmla="*/ 482441 w 11830043"/>
              <a:gd name="connsiteY2988" fmla="*/ 3870190 h 6533995"/>
              <a:gd name="connsiteX2989" fmla="*/ 492225 w 11830043"/>
              <a:gd name="connsiteY2989" fmla="*/ 3860402 h 6533995"/>
              <a:gd name="connsiteX2990" fmla="*/ 251006 w 11830043"/>
              <a:gd name="connsiteY2990" fmla="*/ 3860402 h 6533995"/>
              <a:gd name="connsiteX2991" fmla="*/ 260790 w 11830043"/>
              <a:gd name="connsiteY2991" fmla="*/ 3870190 h 6533995"/>
              <a:gd name="connsiteX2992" fmla="*/ 251006 w 11830043"/>
              <a:gd name="connsiteY2992" fmla="*/ 3879913 h 6533995"/>
              <a:gd name="connsiteX2993" fmla="*/ 241286 w 11830043"/>
              <a:gd name="connsiteY2993" fmla="*/ 3870190 h 6533995"/>
              <a:gd name="connsiteX2994" fmla="*/ 251006 w 11830043"/>
              <a:gd name="connsiteY2994" fmla="*/ 3860402 h 6533995"/>
              <a:gd name="connsiteX2995" fmla="*/ 9722 w 11830043"/>
              <a:gd name="connsiteY2995" fmla="*/ 3860402 h 6533995"/>
              <a:gd name="connsiteX2996" fmla="*/ 19506 w 11830043"/>
              <a:gd name="connsiteY2996" fmla="*/ 3870190 h 6533995"/>
              <a:gd name="connsiteX2997" fmla="*/ 9722 w 11830043"/>
              <a:gd name="connsiteY2997" fmla="*/ 3879913 h 6533995"/>
              <a:gd name="connsiteX2998" fmla="*/ 3 w 11830043"/>
              <a:gd name="connsiteY2998" fmla="*/ 3870190 h 6533995"/>
              <a:gd name="connsiteX2999" fmla="*/ 9722 w 11830043"/>
              <a:gd name="connsiteY2999" fmla="*/ 3860402 h 6533995"/>
              <a:gd name="connsiteX3000" fmla="*/ 11820259 w 11830043"/>
              <a:gd name="connsiteY3000" fmla="*/ 3619151 h 6533995"/>
              <a:gd name="connsiteX3001" fmla="*/ 11830043 w 11830043"/>
              <a:gd name="connsiteY3001" fmla="*/ 3628875 h 6533995"/>
              <a:gd name="connsiteX3002" fmla="*/ 11820259 w 11830043"/>
              <a:gd name="connsiteY3002" fmla="*/ 3638662 h 6533995"/>
              <a:gd name="connsiteX3003" fmla="*/ 11810539 w 11830043"/>
              <a:gd name="connsiteY3003" fmla="*/ 3628875 h 6533995"/>
              <a:gd name="connsiteX3004" fmla="*/ 11820259 w 11830043"/>
              <a:gd name="connsiteY3004" fmla="*/ 3619151 h 6533995"/>
              <a:gd name="connsiteX3005" fmla="*/ 11579030 w 11830043"/>
              <a:gd name="connsiteY3005" fmla="*/ 3619151 h 6533995"/>
              <a:gd name="connsiteX3006" fmla="*/ 11588815 w 11830043"/>
              <a:gd name="connsiteY3006" fmla="*/ 3628875 h 6533995"/>
              <a:gd name="connsiteX3007" fmla="*/ 11579030 w 11830043"/>
              <a:gd name="connsiteY3007" fmla="*/ 3638662 h 6533995"/>
              <a:gd name="connsiteX3008" fmla="*/ 11569310 w 11830043"/>
              <a:gd name="connsiteY3008" fmla="*/ 3628875 h 6533995"/>
              <a:gd name="connsiteX3009" fmla="*/ 11579030 w 11830043"/>
              <a:gd name="connsiteY3009" fmla="*/ 3619151 h 6533995"/>
              <a:gd name="connsiteX3010" fmla="*/ 11337802 w 11830043"/>
              <a:gd name="connsiteY3010" fmla="*/ 3619151 h 6533995"/>
              <a:gd name="connsiteX3011" fmla="*/ 11347587 w 11830043"/>
              <a:gd name="connsiteY3011" fmla="*/ 3628875 h 6533995"/>
              <a:gd name="connsiteX3012" fmla="*/ 11337802 w 11830043"/>
              <a:gd name="connsiteY3012" fmla="*/ 3638662 h 6533995"/>
              <a:gd name="connsiteX3013" fmla="*/ 11328082 w 11830043"/>
              <a:gd name="connsiteY3013" fmla="*/ 3628875 h 6533995"/>
              <a:gd name="connsiteX3014" fmla="*/ 11337802 w 11830043"/>
              <a:gd name="connsiteY3014" fmla="*/ 3619151 h 6533995"/>
              <a:gd name="connsiteX3015" fmla="*/ 11096574 w 11830043"/>
              <a:gd name="connsiteY3015" fmla="*/ 3619151 h 6533995"/>
              <a:gd name="connsiteX3016" fmla="*/ 11106294 w 11830043"/>
              <a:gd name="connsiteY3016" fmla="*/ 3628875 h 6533995"/>
              <a:gd name="connsiteX3017" fmla="*/ 11096574 w 11830043"/>
              <a:gd name="connsiteY3017" fmla="*/ 3638662 h 6533995"/>
              <a:gd name="connsiteX3018" fmla="*/ 11086790 w 11830043"/>
              <a:gd name="connsiteY3018" fmla="*/ 3628875 h 6533995"/>
              <a:gd name="connsiteX3019" fmla="*/ 11096574 w 11830043"/>
              <a:gd name="connsiteY3019" fmla="*/ 3619151 h 6533995"/>
              <a:gd name="connsiteX3020" fmla="*/ 10855345 w 11830043"/>
              <a:gd name="connsiteY3020" fmla="*/ 3619151 h 6533995"/>
              <a:gd name="connsiteX3021" fmla="*/ 10865065 w 11830043"/>
              <a:gd name="connsiteY3021" fmla="*/ 3628875 h 6533995"/>
              <a:gd name="connsiteX3022" fmla="*/ 10855345 w 11830043"/>
              <a:gd name="connsiteY3022" fmla="*/ 3638662 h 6533995"/>
              <a:gd name="connsiteX3023" fmla="*/ 10845625 w 11830043"/>
              <a:gd name="connsiteY3023" fmla="*/ 3628875 h 6533995"/>
              <a:gd name="connsiteX3024" fmla="*/ 10855345 w 11830043"/>
              <a:gd name="connsiteY3024" fmla="*/ 3619151 h 6533995"/>
              <a:gd name="connsiteX3025" fmla="*/ 10614116 w 11830043"/>
              <a:gd name="connsiteY3025" fmla="*/ 3619151 h 6533995"/>
              <a:gd name="connsiteX3026" fmla="*/ 10623901 w 11830043"/>
              <a:gd name="connsiteY3026" fmla="*/ 3628875 h 6533995"/>
              <a:gd name="connsiteX3027" fmla="*/ 10614116 w 11830043"/>
              <a:gd name="connsiteY3027" fmla="*/ 3638662 h 6533995"/>
              <a:gd name="connsiteX3028" fmla="*/ 10604396 w 11830043"/>
              <a:gd name="connsiteY3028" fmla="*/ 3628875 h 6533995"/>
              <a:gd name="connsiteX3029" fmla="*/ 10614116 w 11830043"/>
              <a:gd name="connsiteY3029" fmla="*/ 3619151 h 6533995"/>
              <a:gd name="connsiteX3030" fmla="*/ 10372888 w 11830043"/>
              <a:gd name="connsiteY3030" fmla="*/ 3619151 h 6533995"/>
              <a:gd name="connsiteX3031" fmla="*/ 10382673 w 11830043"/>
              <a:gd name="connsiteY3031" fmla="*/ 3628875 h 6533995"/>
              <a:gd name="connsiteX3032" fmla="*/ 10372888 w 11830043"/>
              <a:gd name="connsiteY3032" fmla="*/ 3638662 h 6533995"/>
              <a:gd name="connsiteX3033" fmla="*/ 10363168 w 11830043"/>
              <a:gd name="connsiteY3033" fmla="*/ 3628875 h 6533995"/>
              <a:gd name="connsiteX3034" fmla="*/ 10372888 w 11830043"/>
              <a:gd name="connsiteY3034" fmla="*/ 3619151 h 6533995"/>
              <a:gd name="connsiteX3035" fmla="*/ 10131660 w 11830043"/>
              <a:gd name="connsiteY3035" fmla="*/ 3619151 h 6533995"/>
              <a:gd name="connsiteX3036" fmla="*/ 10141444 w 11830043"/>
              <a:gd name="connsiteY3036" fmla="*/ 3628875 h 6533995"/>
              <a:gd name="connsiteX3037" fmla="*/ 10131660 w 11830043"/>
              <a:gd name="connsiteY3037" fmla="*/ 3638662 h 6533995"/>
              <a:gd name="connsiteX3038" fmla="*/ 10121940 w 11830043"/>
              <a:gd name="connsiteY3038" fmla="*/ 3628875 h 6533995"/>
              <a:gd name="connsiteX3039" fmla="*/ 10131660 w 11830043"/>
              <a:gd name="connsiteY3039" fmla="*/ 3619151 h 6533995"/>
              <a:gd name="connsiteX3040" fmla="*/ 9890432 w 11830043"/>
              <a:gd name="connsiteY3040" fmla="*/ 3619151 h 6533995"/>
              <a:gd name="connsiteX3041" fmla="*/ 9900152 w 11830043"/>
              <a:gd name="connsiteY3041" fmla="*/ 3628875 h 6533995"/>
              <a:gd name="connsiteX3042" fmla="*/ 9890432 w 11830043"/>
              <a:gd name="connsiteY3042" fmla="*/ 3638662 h 6533995"/>
              <a:gd name="connsiteX3043" fmla="*/ 9880648 w 11830043"/>
              <a:gd name="connsiteY3043" fmla="*/ 3628875 h 6533995"/>
              <a:gd name="connsiteX3044" fmla="*/ 9890432 w 11830043"/>
              <a:gd name="connsiteY3044" fmla="*/ 3619151 h 6533995"/>
              <a:gd name="connsiteX3045" fmla="*/ 9649203 w 11830043"/>
              <a:gd name="connsiteY3045" fmla="*/ 3619151 h 6533995"/>
              <a:gd name="connsiteX3046" fmla="*/ 9658923 w 11830043"/>
              <a:gd name="connsiteY3046" fmla="*/ 3628875 h 6533995"/>
              <a:gd name="connsiteX3047" fmla="*/ 9649203 w 11830043"/>
              <a:gd name="connsiteY3047" fmla="*/ 3638662 h 6533995"/>
              <a:gd name="connsiteX3048" fmla="*/ 9639483 w 11830043"/>
              <a:gd name="connsiteY3048" fmla="*/ 3628875 h 6533995"/>
              <a:gd name="connsiteX3049" fmla="*/ 9649203 w 11830043"/>
              <a:gd name="connsiteY3049" fmla="*/ 3619151 h 6533995"/>
              <a:gd name="connsiteX3050" fmla="*/ 9417695 w 11830043"/>
              <a:gd name="connsiteY3050" fmla="*/ 3619151 h 6533995"/>
              <a:gd name="connsiteX3051" fmla="*/ 9427416 w 11830043"/>
              <a:gd name="connsiteY3051" fmla="*/ 3628875 h 6533995"/>
              <a:gd name="connsiteX3052" fmla="*/ 9417695 w 11830043"/>
              <a:gd name="connsiteY3052" fmla="*/ 3638662 h 6533995"/>
              <a:gd name="connsiteX3053" fmla="*/ 9407911 w 11830043"/>
              <a:gd name="connsiteY3053" fmla="*/ 3628875 h 6533995"/>
              <a:gd name="connsiteX3054" fmla="*/ 9417695 w 11830043"/>
              <a:gd name="connsiteY3054" fmla="*/ 3619151 h 6533995"/>
              <a:gd name="connsiteX3055" fmla="*/ 9176467 w 11830043"/>
              <a:gd name="connsiteY3055" fmla="*/ 3619151 h 6533995"/>
              <a:gd name="connsiteX3056" fmla="*/ 9186187 w 11830043"/>
              <a:gd name="connsiteY3056" fmla="*/ 3628875 h 6533995"/>
              <a:gd name="connsiteX3057" fmla="*/ 9176467 w 11830043"/>
              <a:gd name="connsiteY3057" fmla="*/ 3638662 h 6533995"/>
              <a:gd name="connsiteX3058" fmla="*/ 9166683 w 11830043"/>
              <a:gd name="connsiteY3058" fmla="*/ 3628875 h 6533995"/>
              <a:gd name="connsiteX3059" fmla="*/ 9176467 w 11830043"/>
              <a:gd name="connsiteY3059" fmla="*/ 3619151 h 6533995"/>
              <a:gd name="connsiteX3060" fmla="*/ 8935237 w 11830043"/>
              <a:gd name="connsiteY3060" fmla="*/ 3619151 h 6533995"/>
              <a:gd name="connsiteX3061" fmla="*/ 8944958 w 11830043"/>
              <a:gd name="connsiteY3061" fmla="*/ 3628875 h 6533995"/>
              <a:gd name="connsiteX3062" fmla="*/ 8935237 w 11830043"/>
              <a:gd name="connsiteY3062" fmla="*/ 3638662 h 6533995"/>
              <a:gd name="connsiteX3063" fmla="*/ 8925454 w 11830043"/>
              <a:gd name="connsiteY3063" fmla="*/ 3628875 h 6533995"/>
              <a:gd name="connsiteX3064" fmla="*/ 8935237 w 11830043"/>
              <a:gd name="connsiteY3064" fmla="*/ 3619151 h 6533995"/>
              <a:gd name="connsiteX3065" fmla="*/ 8694009 w 11830043"/>
              <a:gd name="connsiteY3065" fmla="*/ 3619151 h 6533995"/>
              <a:gd name="connsiteX3066" fmla="*/ 8703730 w 11830043"/>
              <a:gd name="connsiteY3066" fmla="*/ 3628875 h 6533995"/>
              <a:gd name="connsiteX3067" fmla="*/ 8694009 w 11830043"/>
              <a:gd name="connsiteY3067" fmla="*/ 3638662 h 6533995"/>
              <a:gd name="connsiteX3068" fmla="*/ 8684289 w 11830043"/>
              <a:gd name="connsiteY3068" fmla="*/ 3628875 h 6533995"/>
              <a:gd name="connsiteX3069" fmla="*/ 8694009 w 11830043"/>
              <a:gd name="connsiteY3069" fmla="*/ 3619151 h 6533995"/>
              <a:gd name="connsiteX3070" fmla="*/ 8452781 w 11830043"/>
              <a:gd name="connsiteY3070" fmla="*/ 3619151 h 6533995"/>
              <a:gd name="connsiteX3071" fmla="*/ 8462566 w 11830043"/>
              <a:gd name="connsiteY3071" fmla="*/ 3628875 h 6533995"/>
              <a:gd name="connsiteX3072" fmla="*/ 8452781 w 11830043"/>
              <a:gd name="connsiteY3072" fmla="*/ 3638662 h 6533995"/>
              <a:gd name="connsiteX3073" fmla="*/ 8443061 w 11830043"/>
              <a:gd name="connsiteY3073" fmla="*/ 3628875 h 6533995"/>
              <a:gd name="connsiteX3074" fmla="*/ 8452781 w 11830043"/>
              <a:gd name="connsiteY3074" fmla="*/ 3619151 h 6533995"/>
              <a:gd name="connsiteX3075" fmla="*/ 8211553 w 11830043"/>
              <a:gd name="connsiteY3075" fmla="*/ 3619151 h 6533995"/>
              <a:gd name="connsiteX3076" fmla="*/ 8221273 w 11830043"/>
              <a:gd name="connsiteY3076" fmla="*/ 3628875 h 6533995"/>
              <a:gd name="connsiteX3077" fmla="*/ 8211553 w 11830043"/>
              <a:gd name="connsiteY3077" fmla="*/ 3638662 h 6533995"/>
              <a:gd name="connsiteX3078" fmla="*/ 8201769 w 11830043"/>
              <a:gd name="connsiteY3078" fmla="*/ 3628875 h 6533995"/>
              <a:gd name="connsiteX3079" fmla="*/ 8211553 w 11830043"/>
              <a:gd name="connsiteY3079" fmla="*/ 3619151 h 6533995"/>
              <a:gd name="connsiteX3080" fmla="*/ 7970260 w 11830043"/>
              <a:gd name="connsiteY3080" fmla="*/ 3619151 h 6533995"/>
              <a:gd name="connsiteX3081" fmla="*/ 7980044 w 11830043"/>
              <a:gd name="connsiteY3081" fmla="*/ 3628875 h 6533995"/>
              <a:gd name="connsiteX3082" fmla="*/ 7970260 w 11830043"/>
              <a:gd name="connsiteY3082" fmla="*/ 3638662 h 6533995"/>
              <a:gd name="connsiteX3083" fmla="*/ 7960477 w 11830043"/>
              <a:gd name="connsiteY3083" fmla="*/ 3628875 h 6533995"/>
              <a:gd name="connsiteX3084" fmla="*/ 7970260 w 11830043"/>
              <a:gd name="connsiteY3084" fmla="*/ 3619151 h 6533995"/>
              <a:gd name="connsiteX3085" fmla="*/ 7729032 w 11830043"/>
              <a:gd name="connsiteY3085" fmla="*/ 3619151 h 6533995"/>
              <a:gd name="connsiteX3086" fmla="*/ 7738753 w 11830043"/>
              <a:gd name="connsiteY3086" fmla="*/ 3628875 h 6533995"/>
              <a:gd name="connsiteX3087" fmla="*/ 7729032 w 11830043"/>
              <a:gd name="connsiteY3087" fmla="*/ 3638662 h 6533995"/>
              <a:gd name="connsiteX3088" fmla="*/ 7719249 w 11830043"/>
              <a:gd name="connsiteY3088" fmla="*/ 3628875 h 6533995"/>
              <a:gd name="connsiteX3089" fmla="*/ 7729032 w 11830043"/>
              <a:gd name="connsiteY3089" fmla="*/ 3619151 h 6533995"/>
              <a:gd name="connsiteX3090" fmla="*/ 7487803 w 11830043"/>
              <a:gd name="connsiteY3090" fmla="*/ 3619151 h 6533995"/>
              <a:gd name="connsiteX3091" fmla="*/ 7497524 w 11830043"/>
              <a:gd name="connsiteY3091" fmla="*/ 3628875 h 6533995"/>
              <a:gd name="connsiteX3092" fmla="*/ 7487803 w 11830043"/>
              <a:gd name="connsiteY3092" fmla="*/ 3638662 h 6533995"/>
              <a:gd name="connsiteX3093" fmla="*/ 7478019 w 11830043"/>
              <a:gd name="connsiteY3093" fmla="*/ 3628875 h 6533995"/>
              <a:gd name="connsiteX3094" fmla="*/ 7487803 w 11830043"/>
              <a:gd name="connsiteY3094" fmla="*/ 3619151 h 6533995"/>
              <a:gd name="connsiteX3095" fmla="*/ 7246575 w 11830043"/>
              <a:gd name="connsiteY3095" fmla="*/ 3619151 h 6533995"/>
              <a:gd name="connsiteX3096" fmla="*/ 7256359 w 11830043"/>
              <a:gd name="connsiteY3096" fmla="*/ 3628875 h 6533995"/>
              <a:gd name="connsiteX3097" fmla="*/ 7246575 w 11830043"/>
              <a:gd name="connsiteY3097" fmla="*/ 3638662 h 6533995"/>
              <a:gd name="connsiteX3098" fmla="*/ 7236855 w 11830043"/>
              <a:gd name="connsiteY3098" fmla="*/ 3628875 h 6533995"/>
              <a:gd name="connsiteX3099" fmla="*/ 7246575 w 11830043"/>
              <a:gd name="connsiteY3099" fmla="*/ 3619151 h 6533995"/>
              <a:gd name="connsiteX3100" fmla="*/ 7005346 w 11830043"/>
              <a:gd name="connsiteY3100" fmla="*/ 3619151 h 6533995"/>
              <a:gd name="connsiteX3101" fmla="*/ 7015130 w 11830043"/>
              <a:gd name="connsiteY3101" fmla="*/ 3628875 h 6533995"/>
              <a:gd name="connsiteX3102" fmla="*/ 7005346 w 11830043"/>
              <a:gd name="connsiteY3102" fmla="*/ 3638662 h 6533995"/>
              <a:gd name="connsiteX3103" fmla="*/ 6995626 w 11830043"/>
              <a:gd name="connsiteY3103" fmla="*/ 3628875 h 6533995"/>
              <a:gd name="connsiteX3104" fmla="*/ 7005346 w 11830043"/>
              <a:gd name="connsiteY3104" fmla="*/ 3619151 h 6533995"/>
              <a:gd name="connsiteX3105" fmla="*/ 6764118 w 11830043"/>
              <a:gd name="connsiteY3105" fmla="*/ 3619151 h 6533995"/>
              <a:gd name="connsiteX3106" fmla="*/ 6773902 w 11830043"/>
              <a:gd name="connsiteY3106" fmla="*/ 3628875 h 6533995"/>
              <a:gd name="connsiteX3107" fmla="*/ 6764118 w 11830043"/>
              <a:gd name="connsiteY3107" fmla="*/ 3638662 h 6533995"/>
              <a:gd name="connsiteX3108" fmla="*/ 6754335 w 11830043"/>
              <a:gd name="connsiteY3108" fmla="*/ 3628875 h 6533995"/>
              <a:gd name="connsiteX3109" fmla="*/ 6764118 w 11830043"/>
              <a:gd name="connsiteY3109" fmla="*/ 3619151 h 6533995"/>
              <a:gd name="connsiteX3110" fmla="*/ 6522889 w 11830043"/>
              <a:gd name="connsiteY3110" fmla="*/ 3619151 h 6533995"/>
              <a:gd name="connsiteX3111" fmla="*/ 6532610 w 11830043"/>
              <a:gd name="connsiteY3111" fmla="*/ 3628875 h 6533995"/>
              <a:gd name="connsiteX3112" fmla="*/ 6522889 w 11830043"/>
              <a:gd name="connsiteY3112" fmla="*/ 3638662 h 6533995"/>
              <a:gd name="connsiteX3113" fmla="*/ 6513105 w 11830043"/>
              <a:gd name="connsiteY3113" fmla="*/ 3628875 h 6533995"/>
              <a:gd name="connsiteX3114" fmla="*/ 6522889 w 11830043"/>
              <a:gd name="connsiteY3114" fmla="*/ 3619151 h 6533995"/>
              <a:gd name="connsiteX3115" fmla="*/ 6281661 w 11830043"/>
              <a:gd name="connsiteY3115" fmla="*/ 3619151 h 6533995"/>
              <a:gd name="connsiteX3116" fmla="*/ 6291381 w 11830043"/>
              <a:gd name="connsiteY3116" fmla="*/ 3628875 h 6533995"/>
              <a:gd name="connsiteX3117" fmla="*/ 6281661 w 11830043"/>
              <a:gd name="connsiteY3117" fmla="*/ 3638662 h 6533995"/>
              <a:gd name="connsiteX3118" fmla="*/ 6271877 w 11830043"/>
              <a:gd name="connsiteY3118" fmla="*/ 3628875 h 6533995"/>
              <a:gd name="connsiteX3119" fmla="*/ 6281661 w 11830043"/>
              <a:gd name="connsiteY3119" fmla="*/ 3619151 h 6533995"/>
              <a:gd name="connsiteX3120" fmla="*/ 6040432 w 11830043"/>
              <a:gd name="connsiteY3120" fmla="*/ 3619151 h 6533995"/>
              <a:gd name="connsiteX3121" fmla="*/ 6050216 w 11830043"/>
              <a:gd name="connsiteY3121" fmla="*/ 3628875 h 6533995"/>
              <a:gd name="connsiteX3122" fmla="*/ 6040432 w 11830043"/>
              <a:gd name="connsiteY3122" fmla="*/ 3638662 h 6533995"/>
              <a:gd name="connsiteX3123" fmla="*/ 6030712 w 11830043"/>
              <a:gd name="connsiteY3123" fmla="*/ 3628875 h 6533995"/>
              <a:gd name="connsiteX3124" fmla="*/ 6040432 w 11830043"/>
              <a:gd name="connsiteY3124" fmla="*/ 3619151 h 6533995"/>
              <a:gd name="connsiteX3125" fmla="*/ 5799205 w 11830043"/>
              <a:gd name="connsiteY3125" fmla="*/ 3619151 h 6533995"/>
              <a:gd name="connsiteX3126" fmla="*/ 5808989 w 11830043"/>
              <a:gd name="connsiteY3126" fmla="*/ 3628875 h 6533995"/>
              <a:gd name="connsiteX3127" fmla="*/ 5799205 w 11830043"/>
              <a:gd name="connsiteY3127" fmla="*/ 3638662 h 6533995"/>
              <a:gd name="connsiteX3128" fmla="*/ 5789486 w 11830043"/>
              <a:gd name="connsiteY3128" fmla="*/ 3628875 h 6533995"/>
              <a:gd name="connsiteX3129" fmla="*/ 5799205 w 11830043"/>
              <a:gd name="connsiteY3129" fmla="*/ 3619151 h 6533995"/>
              <a:gd name="connsiteX3130" fmla="*/ 5557991 w 11830043"/>
              <a:gd name="connsiteY3130" fmla="*/ 3619151 h 6533995"/>
              <a:gd name="connsiteX3131" fmla="*/ 5567774 w 11830043"/>
              <a:gd name="connsiteY3131" fmla="*/ 3628875 h 6533995"/>
              <a:gd name="connsiteX3132" fmla="*/ 5557991 w 11830043"/>
              <a:gd name="connsiteY3132" fmla="*/ 3638662 h 6533995"/>
              <a:gd name="connsiteX3133" fmla="*/ 5548208 w 11830043"/>
              <a:gd name="connsiteY3133" fmla="*/ 3628875 h 6533995"/>
              <a:gd name="connsiteX3134" fmla="*/ 5557991 w 11830043"/>
              <a:gd name="connsiteY3134" fmla="*/ 3619151 h 6533995"/>
              <a:gd name="connsiteX3135" fmla="*/ 5316710 w 11830043"/>
              <a:gd name="connsiteY3135" fmla="*/ 3619151 h 6533995"/>
              <a:gd name="connsiteX3136" fmla="*/ 5326429 w 11830043"/>
              <a:gd name="connsiteY3136" fmla="*/ 3628875 h 6533995"/>
              <a:gd name="connsiteX3137" fmla="*/ 5316710 w 11830043"/>
              <a:gd name="connsiteY3137" fmla="*/ 3638662 h 6533995"/>
              <a:gd name="connsiteX3138" fmla="*/ 5306924 w 11830043"/>
              <a:gd name="connsiteY3138" fmla="*/ 3628875 h 6533995"/>
              <a:gd name="connsiteX3139" fmla="*/ 5316710 w 11830043"/>
              <a:gd name="connsiteY3139" fmla="*/ 3619151 h 6533995"/>
              <a:gd name="connsiteX3140" fmla="*/ 5075486 w 11830043"/>
              <a:gd name="connsiteY3140" fmla="*/ 3619151 h 6533995"/>
              <a:gd name="connsiteX3141" fmla="*/ 5085202 w 11830043"/>
              <a:gd name="connsiteY3141" fmla="*/ 3628875 h 6533995"/>
              <a:gd name="connsiteX3142" fmla="*/ 5075486 w 11830043"/>
              <a:gd name="connsiteY3142" fmla="*/ 3638662 h 6533995"/>
              <a:gd name="connsiteX3143" fmla="*/ 5065705 w 11830043"/>
              <a:gd name="connsiteY3143" fmla="*/ 3628875 h 6533995"/>
              <a:gd name="connsiteX3144" fmla="*/ 5075486 w 11830043"/>
              <a:gd name="connsiteY3144" fmla="*/ 3619151 h 6533995"/>
              <a:gd name="connsiteX3145" fmla="*/ 4834252 w 11830043"/>
              <a:gd name="connsiteY3145" fmla="*/ 3619151 h 6533995"/>
              <a:gd name="connsiteX3146" fmla="*/ 4844040 w 11830043"/>
              <a:gd name="connsiteY3146" fmla="*/ 3628875 h 6533995"/>
              <a:gd name="connsiteX3147" fmla="*/ 4834252 w 11830043"/>
              <a:gd name="connsiteY3147" fmla="*/ 3638662 h 6533995"/>
              <a:gd name="connsiteX3148" fmla="*/ 4824534 w 11830043"/>
              <a:gd name="connsiteY3148" fmla="*/ 3628875 h 6533995"/>
              <a:gd name="connsiteX3149" fmla="*/ 4834252 w 11830043"/>
              <a:gd name="connsiteY3149" fmla="*/ 3619151 h 6533995"/>
              <a:gd name="connsiteX3150" fmla="*/ 4593019 w 11830043"/>
              <a:gd name="connsiteY3150" fmla="*/ 3619151 h 6533995"/>
              <a:gd name="connsiteX3151" fmla="*/ 4602795 w 11830043"/>
              <a:gd name="connsiteY3151" fmla="*/ 3628875 h 6533995"/>
              <a:gd name="connsiteX3152" fmla="*/ 4593019 w 11830043"/>
              <a:gd name="connsiteY3152" fmla="*/ 3638662 h 6533995"/>
              <a:gd name="connsiteX3153" fmla="*/ 4583304 w 11830043"/>
              <a:gd name="connsiteY3153" fmla="*/ 3628875 h 6533995"/>
              <a:gd name="connsiteX3154" fmla="*/ 4593019 w 11830043"/>
              <a:gd name="connsiteY3154" fmla="*/ 3619151 h 6533995"/>
              <a:gd name="connsiteX3155" fmla="*/ 4351806 w 11830043"/>
              <a:gd name="connsiteY3155" fmla="*/ 3619151 h 6533995"/>
              <a:gd name="connsiteX3156" fmla="*/ 4361580 w 11830043"/>
              <a:gd name="connsiteY3156" fmla="*/ 3628875 h 6533995"/>
              <a:gd name="connsiteX3157" fmla="*/ 4351806 w 11830043"/>
              <a:gd name="connsiteY3157" fmla="*/ 3638662 h 6533995"/>
              <a:gd name="connsiteX3158" fmla="*/ 4342006 w 11830043"/>
              <a:gd name="connsiteY3158" fmla="*/ 3628875 h 6533995"/>
              <a:gd name="connsiteX3159" fmla="*/ 4351806 w 11830043"/>
              <a:gd name="connsiteY3159" fmla="*/ 3619151 h 6533995"/>
              <a:gd name="connsiteX3160" fmla="*/ 4110581 w 11830043"/>
              <a:gd name="connsiteY3160" fmla="*/ 3619151 h 6533995"/>
              <a:gd name="connsiteX3161" fmla="*/ 4120362 w 11830043"/>
              <a:gd name="connsiteY3161" fmla="*/ 3628875 h 6533995"/>
              <a:gd name="connsiteX3162" fmla="*/ 4110581 w 11830043"/>
              <a:gd name="connsiteY3162" fmla="*/ 3638662 h 6533995"/>
              <a:gd name="connsiteX3163" fmla="*/ 4100799 w 11830043"/>
              <a:gd name="connsiteY3163" fmla="*/ 3628875 h 6533995"/>
              <a:gd name="connsiteX3164" fmla="*/ 4110581 w 11830043"/>
              <a:gd name="connsiteY3164" fmla="*/ 3619151 h 6533995"/>
              <a:gd name="connsiteX3165" fmla="*/ 3869431 w 11830043"/>
              <a:gd name="connsiteY3165" fmla="*/ 3619151 h 6533995"/>
              <a:gd name="connsiteX3166" fmla="*/ 3879149 w 11830043"/>
              <a:gd name="connsiteY3166" fmla="*/ 3628875 h 6533995"/>
              <a:gd name="connsiteX3167" fmla="*/ 3869431 w 11830043"/>
              <a:gd name="connsiteY3167" fmla="*/ 3638662 h 6533995"/>
              <a:gd name="connsiteX3168" fmla="*/ 3859648 w 11830043"/>
              <a:gd name="connsiteY3168" fmla="*/ 3628875 h 6533995"/>
              <a:gd name="connsiteX3169" fmla="*/ 3869431 w 11830043"/>
              <a:gd name="connsiteY3169" fmla="*/ 3619151 h 6533995"/>
              <a:gd name="connsiteX3170" fmla="*/ 3628212 w 11830043"/>
              <a:gd name="connsiteY3170" fmla="*/ 3619151 h 6533995"/>
              <a:gd name="connsiteX3171" fmla="*/ 3637936 w 11830043"/>
              <a:gd name="connsiteY3171" fmla="*/ 3628875 h 6533995"/>
              <a:gd name="connsiteX3172" fmla="*/ 3628212 w 11830043"/>
              <a:gd name="connsiteY3172" fmla="*/ 3638662 h 6533995"/>
              <a:gd name="connsiteX3173" fmla="*/ 3618430 w 11830043"/>
              <a:gd name="connsiteY3173" fmla="*/ 3628875 h 6533995"/>
              <a:gd name="connsiteX3174" fmla="*/ 3628212 w 11830043"/>
              <a:gd name="connsiteY3174" fmla="*/ 3619151 h 6533995"/>
              <a:gd name="connsiteX3175" fmla="*/ 3386958 w 11830043"/>
              <a:gd name="connsiteY3175" fmla="*/ 3619151 h 6533995"/>
              <a:gd name="connsiteX3176" fmla="*/ 3396744 w 11830043"/>
              <a:gd name="connsiteY3176" fmla="*/ 3628875 h 6533995"/>
              <a:gd name="connsiteX3177" fmla="*/ 3386958 w 11830043"/>
              <a:gd name="connsiteY3177" fmla="*/ 3638662 h 6533995"/>
              <a:gd name="connsiteX3178" fmla="*/ 3377236 w 11830043"/>
              <a:gd name="connsiteY3178" fmla="*/ 3628875 h 6533995"/>
              <a:gd name="connsiteX3179" fmla="*/ 3386958 w 11830043"/>
              <a:gd name="connsiteY3179" fmla="*/ 3619151 h 6533995"/>
              <a:gd name="connsiteX3180" fmla="*/ 3145751 w 11830043"/>
              <a:gd name="connsiteY3180" fmla="*/ 3619151 h 6533995"/>
              <a:gd name="connsiteX3181" fmla="*/ 3155533 w 11830043"/>
              <a:gd name="connsiteY3181" fmla="*/ 3628875 h 6533995"/>
              <a:gd name="connsiteX3182" fmla="*/ 3145751 w 11830043"/>
              <a:gd name="connsiteY3182" fmla="*/ 3638662 h 6533995"/>
              <a:gd name="connsiteX3183" fmla="*/ 3136032 w 11830043"/>
              <a:gd name="connsiteY3183" fmla="*/ 3628875 h 6533995"/>
              <a:gd name="connsiteX3184" fmla="*/ 3145751 w 11830043"/>
              <a:gd name="connsiteY3184" fmla="*/ 3619151 h 6533995"/>
              <a:gd name="connsiteX3185" fmla="*/ 2904573 w 11830043"/>
              <a:gd name="connsiteY3185" fmla="*/ 3619151 h 6533995"/>
              <a:gd name="connsiteX3186" fmla="*/ 2914355 w 11830043"/>
              <a:gd name="connsiteY3186" fmla="*/ 3628875 h 6533995"/>
              <a:gd name="connsiteX3187" fmla="*/ 2904573 w 11830043"/>
              <a:gd name="connsiteY3187" fmla="*/ 3638662 h 6533995"/>
              <a:gd name="connsiteX3188" fmla="*/ 2894791 w 11830043"/>
              <a:gd name="connsiteY3188" fmla="*/ 3628875 h 6533995"/>
              <a:gd name="connsiteX3189" fmla="*/ 2904573 w 11830043"/>
              <a:gd name="connsiteY3189" fmla="*/ 3619151 h 6533995"/>
              <a:gd name="connsiteX3190" fmla="*/ 2663275 w 11830043"/>
              <a:gd name="connsiteY3190" fmla="*/ 3619151 h 6533995"/>
              <a:gd name="connsiteX3191" fmla="*/ 2672998 w 11830043"/>
              <a:gd name="connsiteY3191" fmla="*/ 3628875 h 6533995"/>
              <a:gd name="connsiteX3192" fmla="*/ 2663275 w 11830043"/>
              <a:gd name="connsiteY3192" fmla="*/ 3638662 h 6533995"/>
              <a:gd name="connsiteX3193" fmla="*/ 2653492 w 11830043"/>
              <a:gd name="connsiteY3193" fmla="*/ 3628875 h 6533995"/>
              <a:gd name="connsiteX3194" fmla="*/ 2663275 w 11830043"/>
              <a:gd name="connsiteY3194" fmla="*/ 3619151 h 6533995"/>
              <a:gd name="connsiteX3195" fmla="*/ 2422037 w 11830043"/>
              <a:gd name="connsiteY3195" fmla="*/ 3619151 h 6533995"/>
              <a:gd name="connsiteX3196" fmla="*/ 2431754 w 11830043"/>
              <a:gd name="connsiteY3196" fmla="*/ 3628875 h 6533995"/>
              <a:gd name="connsiteX3197" fmla="*/ 2422037 w 11830043"/>
              <a:gd name="connsiteY3197" fmla="*/ 3638662 h 6533995"/>
              <a:gd name="connsiteX3198" fmla="*/ 2412257 w 11830043"/>
              <a:gd name="connsiteY3198" fmla="*/ 3628875 h 6533995"/>
              <a:gd name="connsiteX3199" fmla="*/ 2422037 w 11830043"/>
              <a:gd name="connsiteY3199" fmla="*/ 3619151 h 6533995"/>
              <a:gd name="connsiteX3200" fmla="*/ 2180788 w 11830043"/>
              <a:gd name="connsiteY3200" fmla="*/ 3619151 h 6533995"/>
              <a:gd name="connsiteX3201" fmla="*/ 2190580 w 11830043"/>
              <a:gd name="connsiteY3201" fmla="*/ 3628875 h 6533995"/>
              <a:gd name="connsiteX3202" fmla="*/ 2180788 w 11830043"/>
              <a:gd name="connsiteY3202" fmla="*/ 3638662 h 6533995"/>
              <a:gd name="connsiteX3203" fmla="*/ 2171085 w 11830043"/>
              <a:gd name="connsiteY3203" fmla="*/ 3628875 h 6533995"/>
              <a:gd name="connsiteX3204" fmla="*/ 2180788 w 11830043"/>
              <a:gd name="connsiteY3204" fmla="*/ 3619151 h 6533995"/>
              <a:gd name="connsiteX3205" fmla="*/ 1939582 w 11830043"/>
              <a:gd name="connsiteY3205" fmla="*/ 3619151 h 6533995"/>
              <a:gd name="connsiteX3206" fmla="*/ 1949365 w 11830043"/>
              <a:gd name="connsiteY3206" fmla="*/ 3628875 h 6533995"/>
              <a:gd name="connsiteX3207" fmla="*/ 1939582 w 11830043"/>
              <a:gd name="connsiteY3207" fmla="*/ 3638662 h 6533995"/>
              <a:gd name="connsiteX3208" fmla="*/ 1929861 w 11830043"/>
              <a:gd name="connsiteY3208" fmla="*/ 3628875 h 6533995"/>
              <a:gd name="connsiteX3209" fmla="*/ 1939582 w 11830043"/>
              <a:gd name="connsiteY3209" fmla="*/ 3619151 h 6533995"/>
              <a:gd name="connsiteX3210" fmla="*/ 1698332 w 11830043"/>
              <a:gd name="connsiteY3210" fmla="*/ 3619151 h 6533995"/>
              <a:gd name="connsiteX3211" fmla="*/ 1708118 w 11830043"/>
              <a:gd name="connsiteY3211" fmla="*/ 3628875 h 6533995"/>
              <a:gd name="connsiteX3212" fmla="*/ 1698332 w 11830043"/>
              <a:gd name="connsiteY3212" fmla="*/ 3638662 h 6533995"/>
              <a:gd name="connsiteX3213" fmla="*/ 1688547 w 11830043"/>
              <a:gd name="connsiteY3213" fmla="*/ 3628875 h 6533995"/>
              <a:gd name="connsiteX3214" fmla="*/ 1698332 w 11830043"/>
              <a:gd name="connsiteY3214" fmla="*/ 3619151 h 6533995"/>
              <a:gd name="connsiteX3215" fmla="*/ 1457108 w 11830043"/>
              <a:gd name="connsiteY3215" fmla="*/ 3619151 h 6533995"/>
              <a:gd name="connsiteX3216" fmla="*/ 1466827 w 11830043"/>
              <a:gd name="connsiteY3216" fmla="*/ 3628875 h 6533995"/>
              <a:gd name="connsiteX3217" fmla="*/ 1457108 w 11830043"/>
              <a:gd name="connsiteY3217" fmla="*/ 3638662 h 6533995"/>
              <a:gd name="connsiteX3218" fmla="*/ 1447323 w 11830043"/>
              <a:gd name="connsiteY3218" fmla="*/ 3628875 h 6533995"/>
              <a:gd name="connsiteX3219" fmla="*/ 1457108 w 11830043"/>
              <a:gd name="connsiteY3219" fmla="*/ 3619151 h 6533995"/>
              <a:gd name="connsiteX3220" fmla="*/ 1215886 w 11830043"/>
              <a:gd name="connsiteY3220" fmla="*/ 3619151 h 6533995"/>
              <a:gd name="connsiteX3221" fmla="*/ 1225670 w 11830043"/>
              <a:gd name="connsiteY3221" fmla="*/ 3628875 h 6533995"/>
              <a:gd name="connsiteX3222" fmla="*/ 1215886 w 11830043"/>
              <a:gd name="connsiteY3222" fmla="*/ 3638662 h 6533995"/>
              <a:gd name="connsiteX3223" fmla="*/ 1206166 w 11830043"/>
              <a:gd name="connsiteY3223" fmla="*/ 3628875 h 6533995"/>
              <a:gd name="connsiteX3224" fmla="*/ 1215886 w 11830043"/>
              <a:gd name="connsiteY3224" fmla="*/ 3619151 h 6533995"/>
              <a:gd name="connsiteX3225" fmla="*/ 974666 w 11830043"/>
              <a:gd name="connsiteY3225" fmla="*/ 3619151 h 6533995"/>
              <a:gd name="connsiteX3226" fmla="*/ 984450 w 11830043"/>
              <a:gd name="connsiteY3226" fmla="*/ 3628875 h 6533995"/>
              <a:gd name="connsiteX3227" fmla="*/ 974666 w 11830043"/>
              <a:gd name="connsiteY3227" fmla="*/ 3638662 h 6533995"/>
              <a:gd name="connsiteX3228" fmla="*/ 964946 w 11830043"/>
              <a:gd name="connsiteY3228" fmla="*/ 3628875 h 6533995"/>
              <a:gd name="connsiteX3229" fmla="*/ 974666 w 11830043"/>
              <a:gd name="connsiteY3229" fmla="*/ 3619151 h 6533995"/>
              <a:gd name="connsiteX3230" fmla="*/ 733446 w 11830043"/>
              <a:gd name="connsiteY3230" fmla="*/ 3619151 h 6533995"/>
              <a:gd name="connsiteX3231" fmla="*/ 743166 w 11830043"/>
              <a:gd name="connsiteY3231" fmla="*/ 3628875 h 6533995"/>
              <a:gd name="connsiteX3232" fmla="*/ 733446 w 11830043"/>
              <a:gd name="connsiteY3232" fmla="*/ 3638662 h 6533995"/>
              <a:gd name="connsiteX3233" fmla="*/ 723662 w 11830043"/>
              <a:gd name="connsiteY3233" fmla="*/ 3628875 h 6533995"/>
              <a:gd name="connsiteX3234" fmla="*/ 733446 w 11830043"/>
              <a:gd name="connsiteY3234" fmla="*/ 3619151 h 6533995"/>
              <a:gd name="connsiteX3235" fmla="*/ 492225 w 11830043"/>
              <a:gd name="connsiteY3235" fmla="*/ 3619151 h 6533995"/>
              <a:gd name="connsiteX3236" fmla="*/ 501945 w 11830043"/>
              <a:gd name="connsiteY3236" fmla="*/ 3628875 h 6533995"/>
              <a:gd name="connsiteX3237" fmla="*/ 492225 w 11830043"/>
              <a:gd name="connsiteY3237" fmla="*/ 3638662 h 6533995"/>
              <a:gd name="connsiteX3238" fmla="*/ 482441 w 11830043"/>
              <a:gd name="connsiteY3238" fmla="*/ 3628875 h 6533995"/>
              <a:gd name="connsiteX3239" fmla="*/ 492225 w 11830043"/>
              <a:gd name="connsiteY3239" fmla="*/ 3619151 h 6533995"/>
              <a:gd name="connsiteX3240" fmla="*/ 251005 w 11830043"/>
              <a:gd name="connsiteY3240" fmla="*/ 3619151 h 6533995"/>
              <a:gd name="connsiteX3241" fmla="*/ 260789 w 11830043"/>
              <a:gd name="connsiteY3241" fmla="*/ 3628875 h 6533995"/>
              <a:gd name="connsiteX3242" fmla="*/ 251005 w 11830043"/>
              <a:gd name="connsiteY3242" fmla="*/ 3638662 h 6533995"/>
              <a:gd name="connsiteX3243" fmla="*/ 241286 w 11830043"/>
              <a:gd name="connsiteY3243" fmla="*/ 3628875 h 6533995"/>
              <a:gd name="connsiteX3244" fmla="*/ 251005 w 11830043"/>
              <a:gd name="connsiteY3244" fmla="*/ 3619151 h 6533995"/>
              <a:gd name="connsiteX3245" fmla="*/ 9722 w 11830043"/>
              <a:gd name="connsiteY3245" fmla="*/ 3619151 h 6533995"/>
              <a:gd name="connsiteX3246" fmla="*/ 19506 w 11830043"/>
              <a:gd name="connsiteY3246" fmla="*/ 3628875 h 6533995"/>
              <a:gd name="connsiteX3247" fmla="*/ 9722 w 11830043"/>
              <a:gd name="connsiteY3247" fmla="*/ 3638662 h 6533995"/>
              <a:gd name="connsiteX3248" fmla="*/ 2 w 11830043"/>
              <a:gd name="connsiteY3248" fmla="*/ 3628875 h 6533995"/>
              <a:gd name="connsiteX3249" fmla="*/ 9722 w 11830043"/>
              <a:gd name="connsiteY3249" fmla="*/ 3619151 h 6533995"/>
              <a:gd name="connsiteX3250" fmla="*/ 11820259 w 11830043"/>
              <a:gd name="connsiteY3250" fmla="*/ 3377836 h 6533995"/>
              <a:gd name="connsiteX3251" fmla="*/ 11830043 w 11830043"/>
              <a:gd name="connsiteY3251" fmla="*/ 3387624 h 6533995"/>
              <a:gd name="connsiteX3252" fmla="*/ 11820259 w 11830043"/>
              <a:gd name="connsiteY3252" fmla="*/ 3397347 h 6533995"/>
              <a:gd name="connsiteX3253" fmla="*/ 11810539 w 11830043"/>
              <a:gd name="connsiteY3253" fmla="*/ 3387624 h 6533995"/>
              <a:gd name="connsiteX3254" fmla="*/ 11820259 w 11830043"/>
              <a:gd name="connsiteY3254" fmla="*/ 3377836 h 6533995"/>
              <a:gd name="connsiteX3255" fmla="*/ 11579030 w 11830043"/>
              <a:gd name="connsiteY3255" fmla="*/ 3377836 h 6533995"/>
              <a:gd name="connsiteX3256" fmla="*/ 11588815 w 11830043"/>
              <a:gd name="connsiteY3256" fmla="*/ 3387624 h 6533995"/>
              <a:gd name="connsiteX3257" fmla="*/ 11579030 w 11830043"/>
              <a:gd name="connsiteY3257" fmla="*/ 3397347 h 6533995"/>
              <a:gd name="connsiteX3258" fmla="*/ 11569310 w 11830043"/>
              <a:gd name="connsiteY3258" fmla="*/ 3387624 h 6533995"/>
              <a:gd name="connsiteX3259" fmla="*/ 11579030 w 11830043"/>
              <a:gd name="connsiteY3259" fmla="*/ 3377836 h 6533995"/>
              <a:gd name="connsiteX3260" fmla="*/ 11337802 w 11830043"/>
              <a:gd name="connsiteY3260" fmla="*/ 3377836 h 6533995"/>
              <a:gd name="connsiteX3261" fmla="*/ 11347587 w 11830043"/>
              <a:gd name="connsiteY3261" fmla="*/ 3387624 h 6533995"/>
              <a:gd name="connsiteX3262" fmla="*/ 11337802 w 11830043"/>
              <a:gd name="connsiteY3262" fmla="*/ 3397347 h 6533995"/>
              <a:gd name="connsiteX3263" fmla="*/ 11328082 w 11830043"/>
              <a:gd name="connsiteY3263" fmla="*/ 3387624 h 6533995"/>
              <a:gd name="connsiteX3264" fmla="*/ 11337802 w 11830043"/>
              <a:gd name="connsiteY3264" fmla="*/ 3377836 h 6533995"/>
              <a:gd name="connsiteX3265" fmla="*/ 11096574 w 11830043"/>
              <a:gd name="connsiteY3265" fmla="*/ 3377836 h 6533995"/>
              <a:gd name="connsiteX3266" fmla="*/ 11106294 w 11830043"/>
              <a:gd name="connsiteY3266" fmla="*/ 3387624 h 6533995"/>
              <a:gd name="connsiteX3267" fmla="*/ 11096574 w 11830043"/>
              <a:gd name="connsiteY3267" fmla="*/ 3397347 h 6533995"/>
              <a:gd name="connsiteX3268" fmla="*/ 11086790 w 11830043"/>
              <a:gd name="connsiteY3268" fmla="*/ 3387624 h 6533995"/>
              <a:gd name="connsiteX3269" fmla="*/ 11096574 w 11830043"/>
              <a:gd name="connsiteY3269" fmla="*/ 3377836 h 6533995"/>
              <a:gd name="connsiteX3270" fmla="*/ 10855345 w 11830043"/>
              <a:gd name="connsiteY3270" fmla="*/ 3377836 h 6533995"/>
              <a:gd name="connsiteX3271" fmla="*/ 10865065 w 11830043"/>
              <a:gd name="connsiteY3271" fmla="*/ 3387624 h 6533995"/>
              <a:gd name="connsiteX3272" fmla="*/ 10855345 w 11830043"/>
              <a:gd name="connsiteY3272" fmla="*/ 3397347 h 6533995"/>
              <a:gd name="connsiteX3273" fmla="*/ 10845625 w 11830043"/>
              <a:gd name="connsiteY3273" fmla="*/ 3387624 h 6533995"/>
              <a:gd name="connsiteX3274" fmla="*/ 10855345 w 11830043"/>
              <a:gd name="connsiteY3274" fmla="*/ 3377836 h 6533995"/>
              <a:gd name="connsiteX3275" fmla="*/ 10614116 w 11830043"/>
              <a:gd name="connsiteY3275" fmla="*/ 3377836 h 6533995"/>
              <a:gd name="connsiteX3276" fmla="*/ 10623901 w 11830043"/>
              <a:gd name="connsiteY3276" fmla="*/ 3387624 h 6533995"/>
              <a:gd name="connsiteX3277" fmla="*/ 10614116 w 11830043"/>
              <a:gd name="connsiteY3277" fmla="*/ 3397347 h 6533995"/>
              <a:gd name="connsiteX3278" fmla="*/ 10604396 w 11830043"/>
              <a:gd name="connsiteY3278" fmla="*/ 3387624 h 6533995"/>
              <a:gd name="connsiteX3279" fmla="*/ 10614116 w 11830043"/>
              <a:gd name="connsiteY3279" fmla="*/ 3377836 h 6533995"/>
              <a:gd name="connsiteX3280" fmla="*/ 10372888 w 11830043"/>
              <a:gd name="connsiteY3280" fmla="*/ 3377836 h 6533995"/>
              <a:gd name="connsiteX3281" fmla="*/ 10382673 w 11830043"/>
              <a:gd name="connsiteY3281" fmla="*/ 3387624 h 6533995"/>
              <a:gd name="connsiteX3282" fmla="*/ 10372888 w 11830043"/>
              <a:gd name="connsiteY3282" fmla="*/ 3397347 h 6533995"/>
              <a:gd name="connsiteX3283" fmla="*/ 10363168 w 11830043"/>
              <a:gd name="connsiteY3283" fmla="*/ 3387624 h 6533995"/>
              <a:gd name="connsiteX3284" fmla="*/ 10372888 w 11830043"/>
              <a:gd name="connsiteY3284" fmla="*/ 3377836 h 6533995"/>
              <a:gd name="connsiteX3285" fmla="*/ 10131660 w 11830043"/>
              <a:gd name="connsiteY3285" fmla="*/ 3377836 h 6533995"/>
              <a:gd name="connsiteX3286" fmla="*/ 10141444 w 11830043"/>
              <a:gd name="connsiteY3286" fmla="*/ 3387624 h 6533995"/>
              <a:gd name="connsiteX3287" fmla="*/ 10131660 w 11830043"/>
              <a:gd name="connsiteY3287" fmla="*/ 3397347 h 6533995"/>
              <a:gd name="connsiteX3288" fmla="*/ 10121940 w 11830043"/>
              <a:gd name="connsiteY3288" fmla="*/ 3387624 h 6533995"/>
              <a:gd name="connsiteX3289" fmla="*/ 10131660 w 11830043"/>
              <a:gd name="connsiteY3289" fmla="*/ 3377836 h 6533995"/>
              <a:gd name="connsiteX3290" fmla="*/ 9890432 w 11830043"/>
              <a:gd name="connsiteY3290" fmla="*/ 3377836 h 6533995"/>
              <a:gd name="connsiteX3291" fmla="*/ 9900152 w 11830043"/>
              <a:gd name="connsiteY3291" fmla="*/ 3387624 h 6533995"/>
              <a:gd name="connsiteX3292" fmla="*/ 9890432 w 11830043"/>
              <a:gd name="connsiteY3292" fmla="*/ 3397347 h 6533995"/>
              <a:gd name="connsiteX3293" fmla="*/ 9880648 w 11830043"/>
              <a:gd name="connsiteY3293" fmla="*/ 3387624 h 6533995"/>
              <a:gd name="connsiteX3294" fmla="*/ 9890432 w 11830043"/>
              <a:gd name="connsiteY3294" fmla="*/ 3377836 h 6533995"/>
              <a:gd name="connsiteX3295" fmla="*/ 9649203 w 11830043"/>
              <a:gd name="connsiteY3295" fmla="*/ 3377836 h 6533995"/>
              <a:gd name="connsiteX3296" fmla="*/ 9658923 w 11830043"/>
              <a:gd name="connsiteY3296" fmla="*/ 3387624 h 6533995"/>
              <a:gd name="connsiteX3297" fmla="*/ 9649203 w 11830043"/>
              <a:gd name="connsiteY3297" fmla="*/ 3397347 h 6533995"/>
              <a:gd name="connsiteX3298" fmla="*/ 9639483 w 11830043"/>
              <a:gd name="connsiteY3298" fmla="*/ 3387624 h 6533995"/>
              <a:gd name="connsiteX3299" fmla="*/ 9649203 w 11830043"/>
              <a:gd name="connsiteY3299" fmla="*/ 3377836 h 6533995"/>
              <a:gd name="connsiteX3300" fmla="*/ 9417695 w 11830043"/>
              <a:gd name="connsiteY3300" fmla="*/ 3377836 h 6533995"/>
              <a:gd name="connsiteX3301" fmla="*/ 9427416 w 11830043"/>
              <a:gd name="connsiteY3301" fmla="*/ 3387624 h 6533995"/>
              <a:gd name="connsiteX3302" fmla="*/ 9417695 w 11830043"/>
              <a:gd name="connsiteY3302" fmla="*/ 3397347 h 6533995"/>
              <a:gd name="connsiteX3303" fmla="*/ 9407911 w 11830043"/>
              <a:gd name="connsiteY3303" fmla="*/ 3387624 h 6533995"/>
              <a:gd name="connsiteX3304" fmla="*/ 9417695 w 11830043"/>
              <a:gd name="connsiteY3304" fmla="*/ 3377836 h 6533995"/>
              <a:gd name="connsiteX3305" fmla="*/ 9176467 w 11830043"/>
              <a:gd name="connsiteY3305" fmla="*/ 3377836 h 6533995"/>
              <a:gd name="connsiteX3306" fmla="*/ 9186187 w 11830043"/>
              <a:gd name="connsiteY3306" fmla="*/ 3387624 h 6533995"/>
              <a:gd name="connsiteX3307" fmla="*/ 9176467 w 11830043"/>
              <a:gd name="connsiteY3307" fmla="*/ 3397347 h 6533995"/>
              <a:gd name="connsiteX3308" fmla="*/ 9166683 w 11830043"/>
              <a:gd name="connsiteY3308" fmla="*/ 3387624 h 6533995"/>
              <a:gd name="connsiteX3309" fmla="*/ 9176467 w 11830043"/>
              <a:gd name="connsiteY3309" fmla="*/ 3377836 h 6533995"/>
              <a:gd name="connsiteX3310" fmla="*/ 8935237 w 11830043"/>
              <a:gd name="connsiteY3310" fmla="*/ 3377836 h 6533995"/>
              <a:gd name="connsiteX3311" fmla="*/ 8944958 w 11830043"/>
              <a:gd name="connsiteY3311" fmla="*/ 3387624 h 6533995"/>
              <a:gd name="connsiteX3312" fmla="*/ 8935237 w 11830043"/>
              <a:gd name="connsiteY3312" fmla="*/ 3397347 h 6533995"/>
              <a:gd name="connsiteX3313" fmla="*/ 8925454 w 11830043"/>
              <a:gd name="connsiteY3313" fmla="*/ 3387624 h 6533995"/>
              <a:gd name="connsiteX3314" fmla="*/ 8935237 w 11830043"/>
              <a:gd name="connsiteY3314" fmla="*/ 3377836 h 6533995"/>
              <a:gd name="connsiteX3315" fmla="*/ 8694009 w 11830043"/>
              <a:gd name="connsiteY3315" fmla="*/ 3377836 h 6533995"/>
              <a:gd name="connsiteX3316" fmla="*/ 8703730 w 11830043"/>
              <a:gd name="connsiteY3316" fmla="*/ 3387624 h 6533995"/>
              <a:gd name="connsiteX3317" fmla="*/ 8694009 w 11830043"/>
              <a:gd name="connsiteY3317" fmla="*/ 3397347 h 6533995"/>
              <a:gd name="connsiteX3318" fmla="*/ 8684289 w 11830043"/>
              <a:gd name="connsiteY3318" fmla="*/ 3387624 h 6533995"/>
              <a:gd name="connsiteX3319" fmla="*/ 8694009 w 11830043"/>
              <a:gd name="connsiteY3319" fmla="*/ 3377836 h 6533995"/>
              <a:gd name="connsiteX3320" fmla="*/ 8452781 w 11830043"/>
              <a:gd name="connsiteY3320" fmla="*/ 3377836 h 6533995"/>
              <a:gd name="connsiteX3321" fmla="*/ 8462566 w 11830043"/>
              <a:gd name="connsiteY3321" fmla="*/ 3387624 h 6533995"/>
              <a:gd name="connsiteX3322" fmla="*/ 8452781 w 11830043"/>
              <a:gd name="connsiteY3322" fmla="*/ 3397347 h 6533995"/>
              <a:gd name="connsiteX3323" fmla="*/ 8443061 w 11830043"/>
              <a:gd name="connsiteY3323" fmla="*/ 3387624 h 6533995"/>
              <a:gd name="connsiteX3324" fmla="*/ 8452781 w 11830043"/>
              <a:gd name="connsiteY3324" fmla="*/ 3377836 h 6533995"/>
              <a:gd name="connsiteX3325" fmla="*/ 8211553 w 11830043"/>
              <a:gd name="connsiteY3325" fmla="*/ 3377836 h 6533995"/>
              <a:gd name="connsiteX3326" fmla="*/ 8221273 w 11830043"/>
              <a:gd name="connsiteY3326" fmla="*/ 3387624 h 6533995"/>
              <a:gd name="connsiteX3327" fmla="*/ 8211553 w 11830043"/>
              <a:gd name="connsiteY3327" fmla="*/ 3397347 h 6533995"/>
              <a:gd name="connsiteX3328" fmla="*/ 8201769 w 11830043"/>
              <a:gd name="connsiteY3328" fmla="*/ 3387624 h 6533995"/>
              <a:gd name="connsiteX3329" fmla="*/ 8211553 w 11830043"/>
              <a:gd name="connsiteY3329" fmla="*/ 3377836 h 6533995"/>
              <a:gd name="connsiteX3330" fmla="*/ 7970260 w 11830043"/>
              <a:gd name="connsiteY3330" fmla="*/ 3377836 h 6533995"/>
              <a:gd name="connsiteX3331" fmla="*/ 7980044 w 11830043"/>
              <a:gd name="connsiteY3331" fmla="*/ 3387624 h 6533995"/>
              <a:gd name="connsiteX3332" fmla="*/ 7970260 w 11830043"/>
              <a:gd name="connsiteY3332" fmla="*/ 3397347 h 6533995"/>
              <a:gd name="connsiteX3333" fmla="*/ 7960477 w 11830043"/>
              <a:gd name="connsiteY3333" fmla="*/ 3387624 h 6533995"/>
              <a:gd name="connsiteX3334" fmla="*/ 7970260 w 11830043"/>
              <a:gd name="connsiteY3334" fmla="*/ 3377836 h 6533995"/>
              <a:gd name="connsiteX3335" fmla="*/ 7729032 w 11830043"/>
              <a:gd name="connsiteY3335" fmla="*/ 3377836 h 6533995"/>
              <a:gd name="connsiteX3336" fmla="*/ 7738753 w 11830043"/>
              <a:gd name="connsiteY3336" fmla="*/ 3387624 h 6533995"/>
              <a:gd name="connsiteX3337" fmla="*/ 7729032 w 11830043"/>
              <a:gd name="connsiteY3337" fmla="*/ 3397347 h 6533995"/>
              <a:gd name="connsiteX3338" fmla="*/ 7719249 w 11830043"/>
              <a:gd name="connsiteY3338" fmla="*/ 3387624 h 6533995"/>
              <a:gd name="connsiteX3339" fmla="*/ 7729032 w 11830043"/>
              <a:gd name="connsiteY3339" fmla="*/ 3377836 h 6533995"/>
              <a:gd name="connsiteX3340" fmla="*/ 7487803 w 11830043"/>
              <a:gd name="connsiteY3340" fmla="*/ 3377836 h 6533995"/>
              <a:gd name="connsiteX3341" fmla="*/ 7497524 w 11830043"/>
              <a:gd name="connsiteY3341" fmla="*/ 3387624 h 6533995"/>
              <a:gd name="connsiteX3342" fmla="*/ 7487803 w 11830043"/>
              <a:gd name="connsiteY3342" fmla="*/ 3397347 h 6533995"/>
              <a:gd name="connsiteX3343" fmla="*/ 7478019 w 11830043"/>
              <a:gd name="connsiteY3343" fmla="*/ 3387624 h 6533995"/>
              <a:gd name="connsiteX3344" fmla="*/ 7487803 w 11830043"/>
              <a:gd name="connsiteY3344" fmla="*/ 3377836 h 6533995"/>
              <a:gd name="connsiteX3345" fmla="*/ 7246575 w 11830043"/>
              <a:gd name="connsiteY3345" fmla="*/ 3377836 h 6533995"/>
              <a:gd name="connsiteX3346" fmla="*/ 7256359 w 11830043"/>
              <a:gd name="connsiteY3346" fmla="*/ 3387624 h 6533995"/>
              <a:gd name="connsiteX3347" fmla="*/ 7246575 w 11830043"/>
              <a:gd name="connsiteY3347" fmla="*/ 3397347 h 6533995"/>
              <a:gd name="connsiteX3348" fmla="*/ 7236855 w 11830043"/>
              <a:gd name="connsiteY3348" fmla="*/ 3387624 h 6533995"/>
              <a:gd name="connsiteX3349" fmla="*/ 7246575 w 11830043"/>
              <a:gd name="connsiteY3349" fmla="*/ 3377836 h 6533995"/>
              <a:gd name="connsiteX3350" fmla="*/ 7005346 w 11830043"/>
              <a:gd name="connsiteY3350" fmla="*/ 3377836 h 6533995"/>
              <a:gd name="connsiteX3351" fmla="*/ 7015130 w 11830043"/>
              <a:gd name="connsiteY3351" fmla="*/ 3387624 h 6533995"/>
              <a:gd name="connsiteX3352" fmla="*/ 7005346 w 11830043"/>
              <a:gd name="connsiteY3352" fmla="*/ 3397347 h 6533995"/>
              <a:gd name="connsiteX3353" fmla="*/ 6995626 w 11830043"/>
              <a:gd name="connsiteY3353" fmla="*/ 3387624 h 6533995"/>
              <a:gd name="connsiteX3354" fmla="*/ 7005346 w 11830043"/>
              <a:gd name="connsiteY3354" fmla="*/ 3377836 h 6533995"/>
              <a:gd name="connsiteX3355" fmla="*/ 6764118 w 11830043"/>
              <a:gd name="connsiteY3355" fmla="*/ 3377836 h 6533995"/>
              <a:gd name="connsiteX3356" fmla="*/ 6773902 w 11830043"/>
              <a:gd name="connsiteY3356" fmla="*/ 3387624 h 6533995"/>
              <a:gd name="connsiteX3357" fmla="*/ 6764118 w 11830043"/>
              <a:gd name="connsiteY3357" fmla="*/ 3397347 h 6533995"/>
              <a:gd name="connsiteX3358" fmla="*/ 6754335 w 11830043"/>
              <a:gd name="connsiteY3358" fmla="*/ 3387624 h 6533995"/>
              <a:gd name="connsiteX3359" fmla="*/ 6764118 w 11830043"/>
              <a:gd name="connsiteY3359" fmla="*/ 3377836 h 6533995"/>
              <a:gd name="connsiteX3360" fmla="*/ 6522889 w 11830043"/>
              <a:gd name="connsiteY3360" fmla="*/ 3377836 h 6533995"/>
              <a:gd name="connsiteX3361" fmla="*/ 6532610 w 11830043"/>
              <a:gd name="connsiteY3361" fmla="*/ 3387624 h 6533995"/>
              <a:gd name="connsiteX3362" fmla="*/ 6522889 w 11830043"/>
              <a:gd name="connsiteY3362" fmla="*/ 3397347 h 6533995"/>
              <a:gd name="connsiteX3363" fmla="*/ 6513105 w 11830043"/>
              <a:gd name="connsiteY3363" fmla="*/ 3387624 h 6533995"/>
              <a:gd name="connsiteX3364" fmla="*/ 6522889 w 11830043"/>
              <a:gd name="connsiteY3364" fmla="*/ 3377836 h 6533995"/>
              <a:gd name="connsiteX3365" fmla="*/ 6281661 w 11830043"/>
              <a:gd name="connsiteY3365" fmla="*/ 3377836 h 6533995"/>
              <a:gd name="connsiteX3366" fmla="*/ 6291381 w 11830043"/>
              <a:gd name="connsiteY3366" fmla="*/ 3387624 h 6533995"/>
              <a:gd name="connsiteX3367" fmla="*/ 6281661 w 11830043"/>
              <a:gd name="connsiteY3367" fmla="*/ 3397347 h 6533995"/>
              <a:gd name="connsiteX3368" fmla="*/ 6271877 w 11830043"/>
              <a:gd name="connsiteY3368" fmla="*/ 3387624 h 6533995"/>
              <a:gd name="connsiteX3369" fmla="*/ 6281661 w 11830043"/>
              <a:gd name="connsiteY3369" fmla="*/ 3377836 h 6533995"/>
              <a:gd name="connsiteX3370" fmla="*/ 6040432 w 11830043"/>
              <a:gd name="connsiteY3370" fmla="*/ 3377836 h 6533995"/>
              <a:gd name="connsiteX3371" fmla="*/ 6050216 w 11830043"/>
              <a:gd name="connsiteY3371" fmla="*/ 3387624 h 6533995"/>
              <a:gd name="connsiteX3372" fmla="*/ 6040432 w 11830043"/>
              <a:gd name="connsiteY3372" fmla="*/ 3397347 h 6533995"/>
              <a:gd name="connsiteX3373" fmla="*/ 6030712 w 11830043"/>
              <a:gd name="connsiteY3373" fmla="*/ 3387624 h 6533995"/>
              <a:gd name="connsiteX3374" fmla="*/ 6040432 w 11830043"/>
              <a:gd name="connsiteY3374" fmla="*/ 3377836 h 6533995"/>
              <a:gd name="connsiteX3375" fmla="*/ 5799205 w 11830043"/>
              <a:gd name="connsiteY3375" fmla="*/ 3377836 h 6533995"/>
              <a:gd name="connsiteX3376" fmla="*/ 5808989 w 11830043"/>
              <a:gd name="connsiteY3376" fmla="*/ 3387624 h 6533995"/>
              <a:gd name="connsiteX3377" fmla="*/ 5799205 w 11830043"/>
              <a:gd name="connsiteY3377" fmla="*/ 3397347 h 6533995"/>
              <a:gd name="connsiteX3378" fmla="*/ 5789486 w 11830043"/>
              <a:gd name="connsiteY3378" fmla="*/ 3387624 h 6533995"/>
              <a:gd name="connsiteX3379" fmla="*/ 5799205 w 11830043"/>
              <a:gd name="connsiteY3379" fmla="*/ 3377836 h 6533995"/>
              <a:gd name="connsiteX3380" fmla="*/ 5557991 w 11830043"/>
              <a:gd name="connsiteY3380" fmla="*/ 3377836 h 6533995"/>
              <a:gd name="connsiteX3381" fmla="*/ 5567774 w 11830043"/>
              <a:gd name="connsiteY3381" fmla="*/ 3387624 h 6533995"/>
              <a:gd name="connsiteX3382" fmla="*/ 5557991 w 11830043"/>
              <a:gd name="connsiteY3382" fmla="*/ 3397347 h 6533995"/>
              <a:gd name="connsiteX3383" fmla="*/ 5548208 w 11830043"/>
              <a:gd name="connsiteY3383" fmla="*/ 3387624 h 6533995"/>
              <a:gd name="connsiteX3384" fmla="*/ 5557991 w 11830043"/>
              <a:gd name="connsiteY3384" fmla="*/ 3377836 h 6533995"/>
              <a:gd name="connsiteX3385" fmla="*/ 5316710 w 11830043"/>
              <a:gd name="connsiteY3385" fmla="*/ 3377836 h 6533995"/>
              <a:gd name="connsiteX3386" fmla="*/ 5326429 w 11830043"/>
              <a:gd name="connsiteY3386" fmla="*/ 3387624 h 6533995"/>
              <a:gd name="connsiteX3387" fmla="*/ 5316710 w 11830043"/>
              <a:gd name="connsiteY3387" fmla="*/ 3397347 h 6533995"/>
              <a:gd name="connsiteX3388" fmla="*/ 5306924 w 11830043"/>
              <a:gd name="connsiteY3388" fmla="*/ 3387624 h 6533995"/>
              <a:gd name="connsiteX3389" fmla="*/ 5316710 w 11830043"/>
              <a:gd name="connsiteY3389" fmla="*/ 3377836 h 6533995"/>
              <a:gd name="connsiteX3390" fmla="*/ 5075486 w 11830043"/>
              <a:gd name="connsiteY3390" fmla="*/ 3377836 h 6533995"/>
              <a:gd name="connsiteX3391" fmla="*/ 5085202 w 11830043"/>
              <a:gd name="connsiteY3391" fmla="*/ 3387624 h 6533995"/>
              <a:gd name="connsiteX3392" fmla="*/ 5075486 w 11830043"/>
              <a:gd name="connsiteY3392" fmla="*/ 3397347 h 6533995"/>
              <a:gd name="connsiteX3393" fmla="*/ 5065705 w 11830043"/>
              <a:gd name="connsiteY3393" fmla="*/ 3387624 h 6533995"/>
              <a:gd name="connsiteX3394" fmla="*/ 5075486 w 11830043"/>
              <a:gd name="connsiteY3394" fmla="*/ 3377836 h 6533995"/>
              <a:gd name="connsiteX3395" fmla="*/ 4834252 w 11830043"/>
              <a:gd name="connsiteY3395" fmla="*/ 3377836 h 6533995"/>
              <a:gd name="connsiteX3396" fmla="*/ 4844040 w 11830043"/>
              <a:gd name="connsiteY3396" fmla="*/ 3387624 h 6533995"/>
              <a:gd name="connsiteX3397" fmla="*/ 4834252 w 11830043"/>
              <a:gd name="connsiteY3397" fmla="*/ 3397347 h 6533995"/>
              <a:gd name="connsiteX3398" fmla="*/ 4824534 w 11830043"/>
              <a:gd name="connsiteY3398" fmla="*/ 3387624 h 6533995"/>
              <a:gd name="connsiteX3399" fmla="*/ 4834252 w 11830043"/>
              <a:gd name="connsiteY3399" fmla="*/ 3377836 h 6533995"/>
              <a:gd name="connsiteX3400" fmla="*/ 4593019 w 11830043"/>
              <a:gd name="connsiteY3400" fmla="*/ 3377836 h 6533995"/>
              <a:gd name="connsiteX3401" fmla="*/ 4602795 w 11830043"/>
              <a:gd name="connsiteY3401" fmla="*/ 3387624 h 6533995"/>
              <a:gd name="connsiteX3402" fmla="*/ 4593019 w 11830043"/>
              <a:gd name="connsiteY3402" fmla="*/ 3397347 h 6533995"/>
              <a:gd name="connsiteX3403" fmla="*/ 4583304 w 11830043"/>
              <a:gd name="connsiteY3403" fmla="*/ 3387624 h 6533995"/>
              <a:gd name="connsiteX3404" fmla="*/ 4593019 w 11830043"/>
              <a:gd name="connsiteY3404" fmla="*/ 3377836 h 6533995"/>
              <a:gd name="connsiteX3405" fmla="*/ 4351806 w 11830043"/>
              <a:gd name="connsiteY3405" fmla="*/ 3377836 h 6533995"/>
              <a:gd name="connsiteX3406" fmla="*/ 4361580 w 11830043"/>
              <a:gd name="connsiteY3406" fmla="*/ 3387624 h 6533995"/>
              <a:gd name="connsiteX3407" fmla="*/ 4351806 w 11830043"/>
              <a:gd name="connsiteY3407" fmla="*/ 3397347 h 6533995"/>
              <a:gd name="connsiteX3408" fmla="*/ 4342006 w 11830043"/>
              <a:gd name="connsiteY3408" fmla="*/ 3387624 h 6533995"/>
              <a:gd name="connsiteX3409" fmla="*/ 4351806 w 11830043"/>
              <a:gd name="connsiteY3409" fmla="*/ 3377836 h 6533995"/>
              <a:gd name="connsiteX3410" fmla="*/ 4110581 w 11830043"/>
              <a:gd name="connsiteY3410" fmla="*/ 3377836 h 6533995"/>
              <a:gd name="connsiteX3411" fmla="*/ 4120362 w 11830043"/>
              <a:gd name="connsiteY3411" fmla="*/ 3387624 h 6533995"/>
              <a:gd name="connsiteX3412" fmla="*/ 4110581 w 11830043"/>
              <a:gd name="connsiteY3412" fmla="*/ 3397347 h 6533995"/>
              <a:gd name="connsiteX3413" fmla="*/ 4100799 w 11830043"/>
              <a:gd name="connsiteY3413" fmla="*/ 3387624 h 6533995"/>
              <a:gd name="connsiteX3414" fmla="*/ 4110581 w 11830043"/>
              <a:gd name="connsiteY3414" fmla="*/ 3377836 h 6533995"/>
              <a:gd name="connsiteX3415" fmla="*/ 3869431 w 11830043"/>
              <a:gd name="connsiteY3415" fmla="*/ 3377836 h 6533995"/>
              <a:gd name="connsiteX3416" fmla="*/ 3879149 w 11830043"/>
              <a:gd name="connsiteY3416" fmla="*/ 3387624 h 6533995"/>
              <a:gd name="connsiteX3417" fmla="*/ 3869431 w 11830043"/>
              <a:gd name="connsiteY3417" fmla="*/ 3397347 h 6533995"/>
              <a:gd name="connsiteX3418" fmla="*/ 3859648 w 11830043"/>
              <a:gd name="connsiteY3418" fmla="*/ 3387624 h 6533995"/>
              <a:gd name="connsiteX3419" fmla="*/ 3869431 w 11830043"/>
              <a:gd name="connsiteY3419" fmla="*/ 3377836 h 6533995"/>
              <a:gd name="connsiteX3420" fmla="*/ 3628212 w 11830043"/>
              <a:gd name="connsiteY3420" fmla="*/ 3377836 h 6533995"/>
              <a:gd name="connsiteX3421" fmla="*/ 3637936 w 11830043"/>
              <a:gd name="connsiteY3421" fmla="*/ 3387624 h 6533995"/>
              <a:gd name="connsiteX3422" fmla="*/ 3628212 w 11830043"/>
              <a:gd name="connsiteY3422" fmla="*/ 3397347 h 6533995"/>
              <a:gd name="connsiteX3423" fmla="*/ 3618430 w 11830043"/>
              <a:gd name="connsiteY3423" fmla="*/ 3387624 h 6533995"/>
              <a:gd name="connsiteX3424" fmla="*/ 3628212 w 11830043"/>
              <a:gd name="connsiteY3424" fmla="*/ 3377836 h 6533995"/>
              <a:gd name="connsiteX3425" fmla="*/ 3386958 w 11830043"/>
              <a:gd name="connsiteY3425" fmla="*/ 3377836 h 6533995"/>
              <a:gd name="connsiteX3426" fmla="*/ 3396744 w 11830043"/>
              <a:gd name="connsiteY3426" fmla="*/ 3387624 h 6533995"/>
              <a:gd name="connsiteX3427" fmla="*/ 3386958 w 11830043"/>
              <a:gd name="connsiteY3427" fmla="*/ 3397347 h 6533995"/>
              <a:gd name="connsiteX3428" fmla="*/ 3377236 w 11830043"/>
              <a:gd name="connsiteY3428" fmla="*/ 3387624 h 6533995"/>
              <a:gd name="connsiteX3429" fmla="*/ 3386958 w 11830043"/>
              <a:gd name="connsiteY3429" fmla="*/ 3377836 h 6533995"/>
              <a:gd name="connsiteX3430" fmla="*/ 3145751 w 11830043"/>
              <a:gd name="connsiteY3430" fmla="*/ 3377836 h 6533995"/>
              <a:gd name="connsiteX3431" fmla="*/ 3155533 w 11830043"/>
              <a:gd name="connsiteY3431" fmla="*/ 3387624 h 6533995"/>
              <a:gd name="connsiteX3432" fmla="*/ 3145751 w 11830043"/>
              <a:gd name="connsiteY3432" fmla="*/ 3397347 h 6533995"/>
              <a:gd name="connsiteX3433" fmla="*/ 3136032 w 11830043"/>
              <a:gd name="connsiteY3433" fmla="*/ 3387624 h 6533995"/>
              <a:gd name="connsiteX3434" fmla="*/ 3145751 w 11830043"/>
              <a:gd name="connsiteY3434" fmla="*/ 3377836 h 6533995"/>
              <a:gd name="connsiteX3435" fmla="*/ 2904573 w 11830043"/>
              <a:gd name="connsiteY3435" fmla="*/ 3377836 h 6533995"/>
              <a:gd name="connsiteX3436" fmla="*/ 2914355 w 11830043"/>
              <a:gd name="connsiteY3436" fmla="*/ 3387624 h 6533995"/>
              <a:gd name="connsiteX3437" fmla="*/ 2904573 w 11830043"/>
              <a:gd name="connsiteY3437" fmla="*/ 3397347 h 6533995"/>
              <a:gd name="connsiteX3438" fmla="*/ 2894791 w 11830043"/>
              <a:gd name="connsiteY3438" fmla="*/ 3387624 h 6533995"/>
              <a:gd name="connsiteX3439" fmla="*/ 2904573 w 11830043"/>
              <a:gd name="connsiteY3439" fmla="*/ 3377836 h 6533995"/>
              <a:gd name="connsiteX3440" fmla="*/ 2663275 w 11830043"/>
              <a:gd name="connsiteY3440" fmla="*/ 3377836 h 6533995"/>
              <a:gd name="connsiteX3441" fmla="*/ 2672998 w 11830043"/>
              <a:gd name="connsiteY3441" fmla="*/ 3387624 h 6533995"/>
              <a:gd name="connsiteX3442" fmla="*/ 2663275 w 11830043"/>
              <a:gd name="connsiteY3442" fmla="*/ 3397347 h 6533995"/>
              <a:gd name="connsiteX3443" fmla="*/ 2653492 w 11830043"/>
              <a:gd name="connsiteY3443" fmla="*/ 3387624 h 6533995"/>
              <a:gd name="connsiteX3444" fmla="*/ 2663275 w 11830043"/>
              <a:gd name="connsiteY3444" fmla="*/ 3377836 h 6533995"/>
              <a:gd name="connsiteX3445" fmla="*/ 2422037 w 11830043"/>
              <a:gd name="connsiteY3445" fmla="*/ 3377836 h 6533995"/>
              <a:gd name="connsiteX3446" fmla="*/ 2431754 w 11830043"/>
              <a:gd name="connsiteY3446" fmla="*/ 3387624 h 6533995"/>
              <a:gd name="connsiteX3447" fmla="*/ 2422037 w 11830043"/>
              <a:gd name="connsiteY3447" fmla="*/ 3397347 h 6533995"/>
              <a:gd name="connsiteX3448" fmla="*/ 2412257 w 11830043"/>
              <a:gd name="connsiteY3448" fmla="*/ 3387624 h 6533995"/>
              <a:gd name="connsiteX3449" fmla="*/ 2422037 w 11830043"/>
              <a:gd name="connsiteY3449" fmla="*/ 3377836 h 6533995"/>
              <a:gd name="connsiteX3450" fmla="*/ 2180788 w 11830043"/>
              <a:gd name="connsiteY3450" fmla="*/ 3377836 h 6533995"/>
              <a:gd name="connsiteX3451" fmla="*/ 2190580 w 11830043"/>
              <a:gd name="connsiteY3451" fmla="*/ 3387624 h 6533995"/>
              <a:gd name="connsiteX3452" fmla="*/ 2180788 w 11830043"/>
              <a:gd name="connsiteY3452" fmla="*/ 3397347 h 6533995"/>
              <a:gd name="connsiteX3453" fmla="*/ 2171085 w 11830043"/>
              <a:gd name="connsiteY3453" fmla="*/ 3387624 h 6533995"/>
              <a:gd name="connsiteX3454" fmla="*/ 2180788 w 11830043"/>
              <a:gd name="connsiteY3454" fmla="*/ 3377836 h 6533995"/>
              <a:gd name="connsiteX3455" fmla="*/ 1939582 w 11830043"/>
              <a:gd name="connsiteY3455" fmla="*/ 3377836 h 6533995"/>
              <a:gd name="connsiteX3456" fmla="*/ 1949365 w 11830043"/>
              <a:gd name="connsiteY3456" fmla="*/ 3387624 h 6533995"/>
              <a:gd name="connsiteX3457" fmla="*/ 1939582 w 11830043"/>
              <a:gd name="connsiteY3457" fmla="*/ 3397347 h 6533995"/>
              <a:gd name="connsiteX3458" fmla="*/ 1929861 w 11830043"/>
              <a:gd name="connsiteY3458" fmla="*/ 3387624 h 6533995"/>
              <a:gd name="connsiteX3459" fmla="*/ 1939582 w 11830043"/>
              <a:gd name="connsiteY3459" fmla="*/ 3377836 h 6533995"/>
              <a:gd name="connsiteX3460" fmla="*/ 1698332 w 11830043"/>
              <a:gd name="connsiteY3460" fmla="*/ 3377836 h 6533995"/>
              <a:gd name="connsiteX3461" fmla="*/ 1708118 w 11830043"/>
              <a:gd name="connsiteY3461" fmla="*/ 3387624 h 6533995"/>
              <a:gd name="connsiteX3462" fmla="*/ 1698332 w 11830043"/>
              <a:gd name="connsiteY3462" fmla="*/ 3397347 h 6533995"/>
              <a:gd name="connsiteX3463" fmla="*/ 1688547 w 11830043"/>
              <a:gd name="connsiteY3463" fmla="*/ 3387624 h 6533995"/>
              <a:gd name="connsiteX3464" fmla="*/ 1698332 w 11830043"/>
              <a:gd name="connsiteY3464" fmla="*/ 3377836 h 6533995"/>
              <a:gd name="connsiteX3465" fmla="*/ 1457107 w 11830043"/>
              <a:gd name="connsiteY3465" fmla="*/ 3377836 h 6533995"/>
              <a:gd name="connsiteX3466" fmla="*/ 1466827 w 11830043"/>
              <a:gd name="connsiteY3466" fmla="*/ 3387624 h 6533995"/>
              <a:gd name="connsiteX3467" fmla="*/ 1457107 w 11830043"/>
              <a:gd name="connsiteY3467" fmla="*/ 3397347 h 6533995"/>
              <a:gd name="connsiteX3468" fmla="*/ 1447323 w 11830043"/>
              <a:gd name="connsiteY3468" fmla="*/ 3387624 h 6533995"/>
              <a:gd name="connsiteX3469" fmla="*/ 1457107 w 11830043"/>
              <a:gd name="connsiteY3469" fmla="*/ 3377836 h 6533995"/>
              <a:gd name="connsiteX3470" fmla="*/ 1215886 w 11830043"/>
              <a:gd name="connsiteY3470" fmla="*/ 3377836 h 6533995"/>
              <a:gd name="connsiteX3471" fmla="*/ 1225670 w 11830043"/>
              <a:gd name="connsiteY3471" fmla="*/ 3387624 h 6533995"/>
              <a:gd name="connsiteX3472" fmla="*/ 1215886 w 11830043"/>
              <a:gd name="connsiteY3472" fmla="*/ 3397347 h 6533995"/>
              <a:gd name="connsiteX3473" fmla="*/ 1206166 w 11830043"/>
              <a:gd name="connsiteY3473" fmla="*/ 3387624 h 6533995"/>
              <a:gd name="connsiteX3474" fmla="*/ 1215886 w 11830043"/>
              <a:gd name="connsiteY3474" fmla="*/ 3377836 h 6533995"/>
              <a:gd name="connsiteX3475" fmla="*/ 974666 w 11830043"/>
              <a:gd name="connsiteY3475" fmla="*/ 3377836 h 6533995"/>
              <a:gd name="connsiteX3476" fmla="*/ 984449 w 11830043"/>
              <a:gd name="connsiteY3476" fmla="*/ 3387624 h 6533995"/>
              <a:gd name="connsiteX3477" fmla="*/ 974666 w 11830043"/>
              <a:gd name="connsiteY3477" fmla="*/ 3397347 h 6533995"/>
              <a:gd name="connsiteX3478" fmla="*/ 964946 w 11830043"/>
              <a:gd name="connsiteY3478" fmla="*/ 3387624 h 6533995"/>
              <a:gd name="connsiteX3479" fmla="*/ 974666 w 11830043"/>
              <a:gd name="connsiteY3479" fmla="*/ 3377836 h 6533995"/>
              <a:gd name="connsiteX3480" fmla="*/ 733446 w 11830043"/>
              <a:gd name="connsiteY3480" fmla="*/ 3377836 h 6533995"/>
              <a:gd name="connsiteX3481" fmla="*/ 743165 w 11830043"/>
              <a:gd name="connsiteY3481" fmla="*/ 3387624 h 6533995"/>
              <a:gd name="connsiteX3482" fmla="*/ 733446 w 11830043"/>
              <a:gd name="connsiteY3482" fmla="*/ 3397347 h 6533995"/>
              <a:gd name="connsiteX3483" fmla="*/ 723662 w 11830043"/>
              <a:gd name="connsiteY3483" fmla="*/ 3387624 h 6533995"/>
              <a:gd name="connsiteX3484" fmla="*/ 733446 w 11830043"/>
              <a:gd name="connsiteY3484" fmla="*/ 3377836 h 6533995"/>
              <a:gd name="connsiteX3485" fmla="*/ 492225 w 11830043"/>
              <a:gd name="connsiteY3485" fmla="*/ 3377836 h 6533995"/>
              <a:gd name="connsiteX3486" fmla="*/ 501945 w 11830043"/>
              <a:gd name="connsiteY3486" fmla="*/ 3387624 h 6533995"/>
              <a:gd name="connsiteX3487" fmla="*/ 492225 w 11830043"/>
              <a:gd name="connsiteY3487" fmla="*/ 3397347 h 6533995"/>
              <a:gd name="connsiteX3488" fmla="*/ 482441 w 11830043"/>
              <a:gd name="connsiteY3488" fmla="*/ 3387624 h 6533995"/>
              <a:gd name="connsiteX3489" fmla="*/ 492225 w 11830043"/>
              <a:gd name="connsiteY3489" fmla="*/ 3377836 h 6533995"/>
              <a:gd name="connsiteX3490" fmla="*/ 251005 w 11830043"/>
              <a:gd name="connsiteY3490" fmla="*/ 3377836 h 6533995"/>
              <a:gd name="connsiteX3491" fmla="*/ 260789 w 11830043"/>
              <a:gd name="connsiteY3491" fmla="*/ 3387624 h 6533995"/>
              <a:gd name="connsiteX3492" fmla="*/ 251005 w 11830043"/>
              <a:gd name="connsiteY3492" fmla="*/ 3397347 h 6533995"/>
              <a:gd name="connsiteX3493" fmla="*/ 241285 w 11830043"/>
              <a:gd name="connsiteY3493" fmla="*/ 3387624 h 6533995"/>
              <a:gd name="connsiteX3494" fmla="*/ 251005 w 11830043"/>
              <a:gd name="connsiteY3494" fmla="*/ 3377836 h 6533995"/>
              <a:gd name="connsiteX3495" fmla="*/ 9722 w 11830043"/>
              <a:gd name="connsiteY3495" fmla="*/ 3377836 h 6533995"/>
              <a:gd name="connsiteX3496" fmla="*/ 19506 w 11830043"/>
              <a:gd name="connsiteY3496" fmla="*/ 3387624 h 6533995"/>
              <a:gd name="connsiteX3497" fmla="*/ 9722 w 11830043"/>
              <a:gd name="connsiteY3497" fmla="*/ 3397347 h 6533995"/>
              <a:gd name="connsiteX3498" fmla="*/ 2 w 11830043"/>
              <a:gd name="connsiteY3498" fmla="*/ 3387624 h 6533995"/>
              <a:gd name="connsiteX3499" fmla="*/ 9722 w 11830043"/>
              <a:gd name="connsiteY3499" fmla="*/ 3377836 h 6533995"/>
              <a:gd name="connsiteX3500" fmla="*/ 9649203 w 11830043"/>
              <a:gd name="connsiteY3500" fmla="*/ 3136585 h 6533995"/>
              <a:gd name="connsiteX3501" fmla="*/ 9658923 w 11830043"/>
              <a:gd name="connsiteY3501" fmla="*/ 3146371 h 6533995"/>
              <a:gd name="connsiteX3502" fmla="*/ 9649203 w 11830043"/>
              <a:gd name="connsiteY3502" fmla="*/ 3156095 h 6533995"/>
              <a:gd name="connsiteX3503" fmla="*/ 9639483 w 11830043"/>
              <a:gd name="connsiteY3503" fmla="*/ 3146371 h 6533995"/>
              <a:gd name="connsiteX3504" fmla="*/ 9649203 w 11830043"/>
              <a:gd name="connsiteY3504" fmla="*/ 3136585 h 6533995"/>
              <a:gd name="connsiteX3505" fmla="*/ 11820259 w 11830043"/>
              <a:gd name="connsiteY3505" fmla="*/ 3136584 h 6533995"/>
              <a:gd name="connsiteX3506" fmla="*/ 11830043 w 11830043"/>
              <a:gd name="connsiteY3506" fmla="*/ 3146371 h 6533995"/>
              <a:gd name="connsiteX3507" fmla="*/ 11820259 w 11830043"/>
              <a:gd name="connsiteY3507" fmla="*/ 3156095 h 6533995"/>
              <a:gd name="connsiteX3508" fmla="*/ 11810539 w 11830043"/>
              <a:gd name="connsiteY3508" fmla="*/ 3146371 h 6533995"/>
              <a:gd name="connsiteX3509" fmla="*/ 11820259 w 11830043"/>
              <a:gd name="connsiteY3509" fmla="*/ 3136584 h 6533995"/>
              <a:gd name="connsiteX3510" fmla="*/ 11579030 w 11830043"/>
              <a:gd name="connsiteY3510" fmla="*/ 3136584 h 6533995"/>
              <a:gd name="connsiteX3511" fmla="*/ 11588815 w 11830043"/>
              <a:gd name="connsiteY3511" fmla="*/ 3146371 h 6533995"/>
              <a:gd name="connsiteX3512" fmla="*/ 11579030 w 11830043"/>
              <a:gd name="connsiteY3512" fmla="*/ 3156095 h 6533995"/>
              <a:gd name="connsiteX3513" fmla="*/ 11569310 w 11830043"/>
              <a:gd name="connsiteY3513" fmla="*/ 3146371 h 6533995"/>
              <a:gd name="connsiteX3514" fmla="*/ 11579030 w 11830043"/>
              <a:gd name="connsiteY3514" fmla="*/ 3136584 h 6533995"/>
              <a:gd name="connsiteX3515" fmla="*/ 11337802 w 11830043"/>
              <a:gd name="connsiteY3515" fmla="*/ 3136584 h 6533995"/>
              <a:gd name="connsiteX3516" fmla="*/ 11347587 w 11830043"/>
              <a:gd name="connsiteY3516" fmla="*/ 3146371 h 6533995"/>
              <a:gd name="connsiteX3517" fmla="*/ 11337802 w 11830043"/>
              <a:gd name="connsiteY3517" fmla="*/ 3156095 h 6533995"/>
              <a:gd name="connsiteX3518" fmla="*/ 11328082 w 11830043"/>
              <a:gd name="connsiteY3518" fmla="*/ 3146371 h 6533995"/>
              <a:gd name="connsiteX3519" fmla="*/ 11337802 w 11830043"/>
              <a:gd name="connsiteY3519" fmla="*/ 3136584 h 6533995"/>
              <a:gd name="connsiteX3520" fmla="*/ 11096574 w 11830043"/>
              <a:gd name="connsiteY3520" fmla="*/ 3136584 h 6533995"/>
              <a:gd name="connsiteX3521" fmla="*/ 11106294 w 11830043"/>
              <a:gd name="connsiteY3521" fmla="*/ 3146371 h 6533995"/>
              <a:gd name="connsiteX3522" fmla="*/ 11096574 w 11830043"/>
              <a:gd name="connsiteY3522" fmla="*/ 3156095 h 6533995"/>
              <a:gd name="connsiteX3523" fmla="*/ 11086790 w 11830043"/>
              <a:gd name="connsiteY3523" fmla="*/ 3146371 h 6533995"/>
              <a:gd name="connsiteX3524" fmla="*/ 11096574 w 11830043"/>
              <a:gd name="connsiteY3524" fmla="*/ 3136584 h 6533995"/>
              <a:gd name="connsiteX3525" fmla="*/ 10855345 w 11830043"/>
              <a:gd name="connsiteY3525" fmla="*/ 3136584 h 6533995"/>
              <a:gd name="connsiteX3526" fmla="*/ 10865065 w 11830043"/>
              <a:gd name="connsiteY3526" fmla="*/ 3146371 h 6533995"/>
              <a:gd name="connsiteX3527" fmla="*/ 10855345 w 11830043"/>
              <a:gd name="connsiteY3527" fmla="*/ 3156095 h 6533995"/>
              <a:gd name="connsiteX3528" fmla="*/ 10845625 w 11830043"/>
              <a:gd name="connsiteY3528" fmla="*/ 3146371 h 6533995"/>
              <a:gd name="connsiteX3529" fmla="*/ 10855345 w 11830043"/>
              <a:gd name="connsiteY3529" fmla="*/ 3136584 h 6533995"/>
              <a:gd name="connsiteX3530" fmla="*/ 10614116 w 11830043"/>
              <a:gd name="connsiteY3530" fmla="*/ 3136584 h 6533995"/>
              <a:gd name="connsiteX3531" fmla="*/ 10623901 w 11830043"/>
              <a:gd name="connsiteY3531" fmla="*/ 3146371 h 6533995"/>
              <a:gd name="connsiteX3532" fmla="*/ 10614116 w 11830043"/>
              <a:gd name="connsiteY3532" fmla="*/ 3156095 h 6533995"/>
              <a:gd name="connsiteX3533" fmla="*/ 10604396 w 11830043"/>
              <a:gd name="connsiteY3533" fmla="*/ 3146371 h 6533995"/>
              <a:gd name="connsiteX3534" fmla="*/ 10614116 w 11830043"/>
              <a:gd name="connsiteY3534" fmla="*/ 3136584 h 6533995"/>
              <a:gd name="connsiteX3535" fmla="*/ 10372888 w 11830043"/>
              <a:gd name="connsiteY3535" fmla="*/ 3136584 h 6533995"/>
              <a:gd name="connsiteX3536" fmla="*/ 10382673 w 11830043"/>
              <a:gd name="connsiteY3536" fmla="*/ 3146371 h 6533995"/>
              <a:gd name="connsiteX3537" fmla="*/ 10372888 w 11830043"/>
              <a:gd name="connsiteY3537" fmla="*/ 3156095 h 6533995"/>
              <a:gd name="connsiteX3538" fmla="*/ 10363168 w 11830043"/>
              <a:gd name="connsiteY3538" fmla="*/ 3146371 h 6533995"/>
              <a:gd name="connsiteX3539" fmla="*/ 10372888 w 11830043"/>
              <a:gd name="connsiteY3539" fmla="*/ 3136584 h 6533995"/>
              <a:gd name="connsiteX3540" fmla="*/ 10131660 w 11830043"/>
              <a:gd name="connsiteY3540" fmla="*/ 3136584 h 6533995"/>
              <a:gd name="connsiteX3541" fmla="*/ 10141444 w 11830043"/>
              <a:gd name="connsiteY3541" fmla="*/ 3146371 h 6533995"/>
              <a:gd name="connsiteX3542" fmla="*/ 10131660 w 11830043"/>
              <a:gd name="connsiteY3542" fmla="*/ 3156095 h 6533995"/>
              <a:gd name="connsiteX3543" fmla="*/ 10121940 w 11830043"/>
              <a:gd name="connsiteY3543" fmla="*/ 3146371 h 6533995"/>
              <a:gd name="connsiteX3544" fmla="*/ 10131660 w 11830043"/>
              <a:gd name="connsiteY3544" fmla="*/ 3136584 h 6533995"/>
              <a:gd name="connsiteX3545" fmla="*/ 9890432 w 11830043"/>
              <a:gd name="connsiteY3545" fmla="*/ 3136584 h 6533995"/>
              <a:gd name="connsiteX3546" fmla="*/ 9900152 w 11830043"/>
              <a:gd name="connsiteY3546" fmla="*/ 3146371 h 6533995"/>
              <a:gd name="connsiteX3547" fmla="*/ 9890432 w 11830043"/>
              <a:gd name="connsiteY3547" fmla="*/ 3156095 h 6533995"/>
              <a:gd name="connsiteX3548" fmla="*/ 9880648 w 11830043"/>
              <a:gd name="connsiteY3548" fmla="*/ 3146371 h 6533995"/>
              <a:gd name="connsiteX3549" fmla="*/ 9890432 w 11830043"/>
              <a:gd name="connsiteY3549" fmla="*/ 3136584 h 6533995"/>
              <a:gd name="connsiteX3550" fmla="*/ 9417695 w 11830043"/>
              <a:gd name="connsiteY3550" fmla="*/ 3136584 h 6533995"/>
              <a:gd name="connsiteX3551" fmla="*/ 9427416 w 11830043"/>
              <a:gd name="connsiteY3551" fmla="*/ 3146371 h 6533995"/>
              <a:gd name="connsiteX3552" fmla="*/ 9417695 w 11830043"/>
              <a:gd name="connsiteY3552" fmla="*/ 3156095 h 6533995"/>
              <a:gd name="connsiteX3553" fmla="*/ 9407911 w 11830043"/>
              <a:gd name="connsiteY3553" fmla="*/ 3146371 h 6533995"/>
              <a:gd name="connsiteX3554" fmla="*/ 9417695 w 11830043"/>
              <a:gd name="connsiteY3554" fmla="*/ 3136584 h 6533995"/>
              <a:gd name="connsiteX3555" fmla="*/ 9176467 w 11830043"/>
              <a:gd name="connsiteY3555" fmla="*/ 3136584 h 6533995"/>
              <a:gd name="connsiteX3556" fmla="*/ 9186187 w 11830043"/>
              <a:gd name="connsiteY3556" fmla="*/ 3146371 h 6533995"/>
              <a:gd name="connsiteX3557" fmla="*/ 9176467 w 11830043"/>
              <a:gd name="connsiteY3557" fmla="*/ 3156095 h 6533995"/>
              <a:gd name="connsiteX3558" fmla="*/ 9166683 w 11830043"/>
              <a:gd name="connsiteY3558" fmla="*/ 3146371 h 6533995"/>
              <a:gd name="connsiteX3559" fmla="*/ 9176467 w 11830043"/>
              <a:gd name="connsiteY3559" fmla="*/ 3136584 h 6533995"/>
              <a:gd name="connsiteX3560" fmla="*/ 8935237 w 11830043"/>
              <a:gd name="connsiteY3560" fmla="*/ 3136584 h 6533995"/>
              <a:gd name="connsiteX3561" fmla="*/ 8944958 w 11830043"/>
              <a:gd name="connsiteY3561" fmla="*/ 3146371 h 6533995"/>
              <a:gd name="connsiteX3562" fmla="*/ 8935237 w 11830043"/>
              <a:gd name="connsiteY3562" fmla="*/ 3156095 h 6533995"/>
              <a:gd name="connsiteX3563" fmla="*/ 8925454 w 11830043"/>
              <a:gd name="connsiteY3563" fmla="*/ 3146371 h 6533995"/>
              <a:gd name="connsiteX3564" fmla="*/ 8935237 w 11830043"/>
              <a:gd name="connsiteY3564" fmla="*/ 3136584 h 6533995"/>
              <a:gd name="connsiteX3565" fmla="*/ 8694009 w 11830043"/>
              <a:gd name="connsiteY3565" fmla="*/ 3136584 h 6533995"/>
              <a:gd name="connsiteX3566" fmla="*/ 8703730 w 11830043"/>
              <a:gd name="connsiteY3566" fmla="*/ 3146371 h 6533995"/>
              <a:gd name="connsiteX3567" fmla="*/ 8694009 w 11830043"/>
              <a:gd name="connsiteY3567" fmla="*/ 3156095 h 6533995"/>
              <a:gd name="connsiteX3568" fmla="*/ 8684289 w 11830043"/>
              <a:gd name="connsiteY3568" fmla="*/ 3146371 h 6533995"/>
              <a:gd name="connsiteX3569" fmla="*/ 8694009 w 11830043"/>
              <a:gd name="connsiteY3569" fmla="*/ 3136584 h 6533995"/>
              <a:gd name="connsiteX3570" fmla="*/ 8452781 w 11830043"/>
              <a:gd name="connsiteY3570" fmla="*/ 3136584 h 6533995"/>
              <a:gd name="connsiteX3571" fmla="*/ 8462566 w 11830043"/>
              <a:gd name="connsiteY3571" fmla="*/ 3146371 h 6533995"/>
              <a:gd name="connsiteX3572" fmla="*/ 8452781 w 11830043"/>
              <a:gd name="connsiteY3572" fmla="*/ 3156095 h 6533995"/>
              <a:gd name="connsiteX3573" fmla="*/ 8443061 w 11830043"/>
              <a:gd name="connsiteY3573" fmla="*/ 3146371 h 6533995"/>
              <a:gd name="connsiteX3574" fmla="*/ 8452781 w 11830043"/>
              <a:gd name="connsiteY3574" fmla="*/ 3136584 h 6533995"/>
              <a:gd name="connsiteX3575" fmla="*/ 8211553 w 11830043"/>
              <a:gd name="connsiteY3575" fmla="*/ 3136584 h 6533995"/>
              <a:gd name="connsiteX3576" fmla="*/ 8221273 w 11830043"/>
              <a:gd name="connsiteY3576" fmla="*/ 3146371 h 6533995"/>
              <a:gd name="connsiteX3577" fmla="*/ 8211553 w 11830043"/>
              <a:gd name="connsiteY3577" fmla="*/ 3156095 h 6533995"/>
              <a:gd name="connsiteX3578" fmla="*/ 8201769 w 11830043"/>
              <a:gd name="connsiteY3578" fmla="*/ 3146371 h 6533995"/>
              <a:gd name="connsiteX3579" fmla="*/ 8211553 w 11830043"/>
              <a:gd name="connsiteY3579" fmla="*/ 3136584 h 6533995"/>
              <a:gd name="connsiteX3580" fmla="*/ 7970260 w 11830043"/>
              <a:gd name="connsiteY3580" fmla="*/ 3136584 h 6533995"/>
              <a:gd name="connsiteX3581" fmla="*/ 7980044 w 11830043"/>
              <a:gd name="connsiteY3581" fmla="*/ 3146371 h 6533995"/>
              <a:gd name="connsiteX3582" fmla="*/ 7970260 w 11830043"/>
              <a:gd name="connsiteY3582" fmla="*/ 3156095 h 6533995"/>
              <a:gd name="connsiteX3583" fmla="*/ 7960477 w 11830043"/>
              <a:gd name="connsiteY3583" fmla="*/ 3146371 h 6533995"/>
              <a:gd name="connsiteX3584" fmla="*/ 7970260 w 11830043"/>
              <a:gd name="connsiteY3584" fmla="*/ 3136584 h 6533995"/>
              <a:gd name="connsiteX3585" fmla="*/ 7729032 w 11830043"/>
              <a:gd name="connsiteY3585" fmla="*/ 3136584 h 6533995"/>
              <a:gd name="connsiteX3586" fmla="*/ 7738753 w 11830043"/>
              <a:gd name="connsiteY3586" fmla="*/ 3146371 h 6533995"/>
              <a:gd name="connsiteX3587" fmla="*/ 7729032 w 11830043"/>
              <a:gd name="connsiteY3587" fmla="*/ 3156095 h 6533995"/>
              <a:gd name="connsiteX3588" fmla="*/ 7719249 w 11830043"/>
              <a:gd name="connsiteY3588" fmla="*/ 3146371 h 6533995"/>
              <a:gd name="connsiteX3589" fmla="*/ 7729032 w 11830043"/>
              <a:gd name="connsiteY3589" fmla="*/ 3136584 h 6533995"/>
              <a:gd name="connsiteX3590" fmla="*/ 7487803 w 11830043"/>
              <a:gd name="connsiteY3590" fmla="*/ 3136584 h 6533995"/>
              <a:gd name="connsiteX3591" fmla="*/ 7497524 w 11830043"/>
              <a:gd name="connsiteY3591" fmla="*/ 3146371 h 6533995"/>
              <a:gd name="connsiteX3592" fmla="*/ 7487803 w 11830043"/>
              <a:gd name="connsiteY3592" fmla="*/ 3156095 h 6533995"/>
              <a:gd name="connsiteX3593" fmla="*/ 7478019 w 11830043"/>
              <a:gd name="connsiteY3593" fmla="*/ 3146371 h 6533995"/>
              <a:gd name="connsiteX3594" fmla="*/ 7487803 w 11830043"/>
              <a:gd name="connsiteY3594" fmla="*/ 3136584 h 6533995"/>
              <a:gd name="connsiteX3595" fmla="*/ 7246575 w 11830043"/>
              <a:gd name="connsiteY3595" fmla="*/ 3136584 h 6533995"/>
              <a:gd name="connsiteX3596" fmla="*/ 7256359 w 11830043"/>
              <a:gd name="connsiteY3596" fmla="*/ 3146371 h 6533995"/>
              <a:gd name="connsiteX3597" fmla="*/ 7246575 w 11830043"/>
              <a:gd name="connsiteY3597" fmla="*/ 3156095 h 6533995"/>
              <a:gd name="connsiteX3598" fmla="*/ 7236855 w 11830043"/>
              <a:gd name="connsiteY3598" fmla="*/ 3146371 h 6533995"/>
              <a:gd name="connsiteX3599" fmla="*/ 7246575 w 11830043"/>
              <a:gd name="connsiteY3599" fmla="*/ 3136584 h 6533995"/>
              <a:gd name="connsiteX3600" fmla="*/ 7005346 w 11830043"/>
              <a:gd name="connsiteY3600" fmla="*/ 3136584 h 6533995"/>
              <a:gd name="connsiteX3601" fmla="*/ 7015130 w 11830043"/>
              <a:gd name="connsiteY3601" fmla="*/ 3146371 h 6533995"/>
              <a:gd name="connsiteX3602" fmla="*/ 7005346 w 11830043"/>
              <a:gd name="connsiteY3602" fmla="*/ 3156095 h 6533995"/>
              <a:gd name="connsiteX3603" fmla="*/ 6995626 w 11830043"/>
              <a:gd name="connsiteY3603" fmla="*/ 3146371 h 6533995"/>
              <a:gd name="connsiteX3604" fmla="*/ 7005346 w 11830043"/>
              <a:gd name="connsiteY3604" fmla="*/ 3136584 h 6533995"/>
              <a:gd name="connsiteX3605" fmla="*/ 6764118 w 11830043"/>
              <a:gd name="connsiteY3605" fmla="*/ 3136584 h 6533995"/>
              <a:gd name="connsiteX3606" fmla="*/ 6773902 w 11830043"/>
              <a:gd name="connsiteY3606" fmla="*/ 3146371 h 6533995"/>
              <a:gd name="connsiteX3607" fmla="*/ 6764118 w 11830043"/>
              <a:gd name="connsiteY3607" fmla="*/ 3156095 h 6533995"/>
              <a:gd name="connsiteX3608" fmla="*/ 6754335 w 11830043"/>
              <a:gd name="connsiteY3608" fmla="*/ 3146371 h 6533995"/>
              <a:gd name="connsiteX3609" fmla="*/ 6764118 w 11830043"/>
              <a:gd name="connsiteY3609" fmla="*/ 3136584 h 6533995"/>
              <a:gd name="connsiteX3610" fmla="*/ 6522889 w 11830043"/>
              <a:gd name="connsiteY3610" fmla="*/ 3136584 h 6533995"/>
              <a:gd name="connsiteX3611" fmla="*/ 6532610 w 11830043"/>
              <a:gd name="connsiteY3611" fmla="*/ 3146371 h 6533995"/>
              <a:gd name="connsiteX3612" fmla="*/ 6522889 w 11830043"/>
              <a:gd name="connsiteY3612" fmla="*/ 3156095 h 6533995"/>
              <a:gd name="connsiteX3613" fmla="*/ 6513105 w 11830043"/>
              <a:gd name="connsiteY3613" fmla="*/ 3146371 h 6533995"/>
              <a:gd name="connsiteX3614" fmla="*/ 6522889 w 11830043"/>
              <a:gd name="connsiteY3614" fmla="*/ 3136584 h 6533995"/>
              <a:gd name="connsiteX3615" fmla="*/ 6281661 w 11830043"/>
              <a:gd name="connsiteY3615" fmla="*/ 3136584 h 6533995"/>
              <a:gd name="connsiteX3616" fmla="*/ 6291381 w 11830043"/>
              <a:gd name="connsiteY3616" fmla="*/ 3146371 h 6533995"/>
              <a:gd name="connsiteX3617" fmla="*/ 6281661 w 11830043"/>
              <a:gd name="connsiteY3617" fmla="*/ 3156095 h 6533995"/>
              <a:gd name="connsiteX3618" fmla="*/ 6271877 w 11830043"/>
              <a:gd name="connsiteY3618" fmla="*/ 3146371 h 6533995"/>
              <a:gd name="connsiteX3619" fmla="*/ 6281661 w 11830043"/>
              <a:gd name="connsiteY3619" fmla="*/ 3136584 h 6533995"/>
              <a:gd name="connsiteX3620" fmla="*/ 6040432 w 11830043"/>
              <a:gd name="connsiteY3620" fmla="*/ 3136584 h 6533995"/>
              <a:gd name="connsiteX3621" fmla="*/ 6050216 w 11830043"/>
              <a:gd name="connsiteY3621" fmla="*/ 3146371 h 6533995"/>
              <a:gd name="connsiteX3622" fmla="*/ 6040432 w 11830043"/>
              <a:gd name="connsiteY3622" fmla="*/ 3156095 h 6533995"/>
              <a:gd name="connsiteX3623" fmla="*/ 6030712 w 11830043"/>
              <a:gd name="connsiteY3623" fmla="*/ 3146371 h 6533995"/>
              <a:gd name="connsiteX3624" fmla="*/ 6040432 w 11830043"/>
              <a:gd name="connsiteY3624" fmla="*/ 3136584 h 6533995"/>
              <a:gd name="connsiteX3625" fmla="*/ 5799205 w 11830043"/>
              <a:gd name="connsiteY3625" fmla="*/ 3136584 h 6533995"/>
              <a:gd name="connsiteX3626" fmla="*/ 5808989 w 11830043"/>
              <a:gd name="connsiteY3626" fmla="*/ 3146371 h 6533995"/>
              <a:gd name="connsiteX3627" fmla="*/ 5799205 w 11830043"/>
              <a:gd name="connsiteY3627" fmla="*/ 3156095 h 6533995"/>
              <a:gd name="connsiteX3628" fmla="*/ 5789486 w 11830043"/>
              <a:gd name="connsiteY3628" fmla="*/ 3146371 h 6533995"/>
              <a:gd name="connsiteX3629" fmla="*/ 5799205 w 11830043"/>
              <a:gd name="connsiteY3629" fmla="*/ 3136584 h 6533995"/>
              <a:gd name="connsiteX3630" fmla="*/ 5557991 w 11830043"/>
              <a:gd name="connsiteY3630" fmla="*/ 3136584 h 6533995"/>
              <a:gd name="connsiteX3631" fmla="*/ 5567774 w 11830043"/>
              <a:gd name="connsiteY3631" fmla="*/ 3146371 h 6533995"/>
              <a:gd name="connsiteX3632" fmla="*/ 5557991 w 11830043"/>
              <a:gd name="connsiteY3632" fmla="*/ 3156095 h 6533995"/>
              <a:gd name="connsiteX3633" fmla="*/ 5548208 w 11830043"/>
              <a:gd name="connsiteY3633" fmla="*/ 3146371 h 6533995"/>
              <a:gd name="connsiteX3634" fmla="*/ 5557991 w 11830043"/>
              <a:gd name="connsiteY3634" fmla="*/ 3136584 h 6533995"/>
              <a:gd name="connsiteX3635" fmla="*/ 5316710 w 11830043"/>
              <a:gd name="connsiteY3635" fmla="*/ 3136584 h 6533995"/>
              <a:gd name="connsiteX3636" fmla="*/ 5326429 w 11830043"/>
              <a:gd name="connsiteY3636" fmla="*/ 3146371 h 6533995"/>
              <a:gd name="connsiteX3637" fmla="*/ 5316710 w 11830043"/>
              <a:gd name="connsiteY3637" fmla="*/ 3156095 h 6533995"/>
              <a:gd name="connsiteX3638" fmla="*/ 5306924 w 11830043"/>
              <a:gd name="connsiteY3638" fmla="*/ 3146371 h 6533995"/>
              <a:gd name="connsiteX3639" fmla="*/ 5316710 w 11830043"/>
              <a:gd name="connsiteY3639" fmla="*/ 3136584 h 6533995"/>
              <a:gd name="connsiteX3640" fmla="*/ 5075485 w 11830043"/>
              <a:gd name="connsiteY3640" fmla="*/ 3136584 h 6533995"/>
              <a:gd name="connsiteX3641" fmla="*/ 5085202 w 11830043"/>
              <a:gd name="connsiteY3641" fmla="*/ 3146371 h 6533995"/>
              <a:gd name="connsiteX3642" fmla="*/ 5075485 w 11830043"/>
              <a:gd name="connsiteY3642" fmla="*/ 3156095 h 6533995"/>
              <a:gd name="connsiteX3643" fmla="*/ 5065705 w 11830043"/>
              <a:gd name="connsiteY3643" fmla="*/ 3146371 h 6533995"/>
              <a:gd name="connsiteX3644" fmla="*/ 5075485 w 11830043"/>
              <a:gd name="connsiteY3644" fmla="*/ 3136584 h 6533995"/>
              <a:gd name="connsiteX3645" fmla="*/ 4834252 w 11830043"/>
              <a:gd name="connsiteY3645" fmla="*/ 3136584 h 6533995"/>
              <a:gd name="connsiteX3646" fmla="*/ 4844040 w 11830043"/>
              <a:gd name="connsiteY3646" fmla="*/ 3146371 h 6533995"/>
              <a:gd name="connsiteX3647" fmla="*/ 4834252 w 11830043"/>
              <a:gd name="connsiteY3647" fmla="*/ 3156095 h 6533995"/>
              <a:gd name="connsiteX3648" fmla="*/ 4824534 w 11830043"/>
              <a:gd name="connsiteY3648" fmla="*/ 3146371 h 6533995"/>
              <a:gd name="connsiteX3649" fmla="*/ 4834252 w 11830043"/>
              <a:gd name="connsiteY3649" fmla="*/ 3136584 h 6533995"/>
              <a:gd name="connsiteX3650" fmla="*/ 4593019 w 11830043"/>
              <a:gd name="connsiteY3650" fmla="*/ 3136584 h 6533995"/>
              <a:gd name="connsiteX3651" fmla="*/ 4602795 w 11830043"/>
              <a:gd name="connsiteY3651" fmla="*/ 3146371 h 6533995"/>
              <a:gd name="connsiteX3652" fmla="*/ 4593019 w 11830043"/>
              <a:gd name="connsiteY3652" fmla="*/ 3156095 h 6533995"/>
              <a:gd name="connsiteX3653" fmla="*/ 4583304 w 11830043"/>
              <a:gd name="connsiteY3653" fmla="*/ 3146371 h 6533995"/>
              <a:gd name="connsiteX3654" fmla="*/ 4593019 w 11830043"/>
              <a:gd name="connsiteY3654" fmla="*/ 3136584 h 6533995"/>
              <a:gd name="connsiteX3655" fmla="*/ 4351806 w 11830043"/>
              <a:gd name="connsiteY3655" fmla="*/ 3136584 h 6533995"/>
              <a:gd name="connsiteX3656" fmla="*/ 4361580 w 11830043"/>
              <a:gd name="connsiteY3656" fmla="*/ 3146371 h 6533995"/>
              <a:gd name="connsiteX3657" fmla="*/ 4351806 w 11830043"/>
              <a:gd name="connsiteY3657" fmla="*/ 3156095 h 6533995"/>
              <a:gd name="connsiteX3658" fmla="*/ 4342006 w 11830043"/>
              <a:gd name="connsiteY3658" fmla="*/ 3146371 h 6533995"/>
              <a:gd name="connsiteX3659" fmla="*/ 4351806 w 11830043"/>
              <a:gd name="connsiteY3659" fmla="*/ 3136584 h 6533995"/>
              <a:gd name="connsiteX3660" fmla="*/ 4110581 w 11830043"/>
              <a:gd name="connsiteY3660" fmla="*/ 3136584 h 6533995"/>
              <a:gd name="connsiteX3661" fmla="*/ 4120362 w 11830043"/>
              <a:gd name="connsiteY3661" fmla="*/ 3146371 h 6533995"/>
              <a:gd name="connsiteX3662" fmla="*/ 4110581 w 11830043"/>
              <a:gd name="connsiteY3662" fmla="*/ 3156095 h 6533995"/>
              <a:gd name="connsiteX3663" fmla="*/ 4100799 w 11830043"/>
              <a:gd name="connsiteY3663" fmla="*/ 3146371 h 6533995"/>
              <a:gd name="connsiteX3664" fmla="*/ 4110581 w 11830043"/>
              <a:gd name="connsiteY3664" fmla="*/ 3136584 h 6533995"/>
              <a:gd name="connsiteX3665" fmla="*/ 3869430 w 11830043"/>
              <a:gd name="connsiteY3665" fmla="*/ 3136584 h 6533995"/>
              <a:gd name="connsiteX3666" fmla="*/ 3879149 w 11830043"/>
              <a:gd name="connsiteY3666" fmla="*/ 3146371 h 6533995"/>
              <a:gd name="connsiteX3667" fmla="*/ 3869430 w 11830043"/>
              <a:gd name="connsiteY3667" fmla="*/ 3156095 h 6533995"/>
              <a:gd name="connsiteX3668" fmla="*/ 3859647 w 11830043"/>
              <a:gd name="connsiteY3668" fmla="*/ 3146371 h 6533995"/>
              <a:gd name="connsiteX3669" fmla="*/ 3869430 w 11830043"/>
              <a:gd name="connsiteY3669" fmla="*/ 3136584 h 6533995"/>
              <a:gd name="connsiteX3670" fmla="*/ 3628212 w 11830043"/>
              <a:gd name="connsiteY3670" fmla="*/ 3136584 h 6533995"/>
              <a:gd name="connsiteX3671" fmla="*/ 3637936 w 11830043"/>
              <a:gd name="connsiteY3671" fmla="*/ 3146371 h 6533995"/>
              <a:gd name="connsiteX3672" fmla="*/ 3628212 w 11830043"/>
              <a:gd name="connsiteY3672" fmla="*/ 3156095 h 6533995"/>
              <a:gd name="connsiteX3673" fmla="*/ 3618430 w 11830043"/>
              <a:gd name="connsiteY3673" fmla="*/ 3146371 h 6533995"/>
              <a:gd name="connsiteX3674" fmla="*/ 3628212 w 11830043"/>
              <a:gd name="connsiteY3674" fmla="*/ 3136584 h 6533995"/>
              <a:gd name="connsiteX3675" fmla="*/ 3386958 w 11830043"/>
              <a:gd name="connsiteY3675" fmla="*/ 3136584 h 6533995"/>
              <a:gd name="connsiteX3676" fmla="*/ 3396743 w 11830043"/>
              <a:gd name="connsiteY3676" fmla="*/ 3146371 h 6533995"/>
              <a:gd name="connsiteX3677" fmla="*/ 3386958 w 11830043"/>
              <a:gd name="connsiteY3677" fmla="*/ 3156095 h 6533995"/>
              <a:gd name="connsiteX3678" fmla="*/ 3377235 w 11830043"/>
              <a:gd name="connsiteY3678" fmla="*/ 3146371 h 6533995"/>
              <a:gd name="connsiteX3679" fmla="*/ 3386958 w 11830043"/>
              <a:gd name="connsiteY3679" fmla="*/ 3136584 h 6533995"/>
              <a:gd name="connsiteX3680" fmla="*/ 3145751 w 11830043"/>
              <a:gd name="connsiteY3680" fmla="*/ 3136584 h 6533995"/>
              <a:gd name="connsiteX3681" fmla="*/ 3155533 w 11830043"/>
              <a:gd name="connsiteY3681" fmla="*/ 3146371 h 6533995"/>
              <a:gd name="connsiteX3682" fmla="*/ 3145751 w 11830043"/>
              <a:gd name="connsiteY3682" fmla="*/ 3156095 h 6533995"/>
              <a:gd name="connsiteX3683" fmla="*/ 3136032 w 11830043"/>
              <a:gd name="connsiteY3683" fmla="*/ 3146371 h 6533995"/>
              <a:gd name="connsiteX3684" fmla="*/ 3145751 w 11830043"/>
              <a:gd name="connsiteY3684" fmla="*/ 3136584 h 6533995"/>
              <a:gd name="connsiteX3685" fmla="*/ 2904572 w 11830043"/>
              <a:gd name="connsiteY3685" fmla="*/ 3136584 h 6533995"/>
              <a:gd name="connsiteX3686" fmla="*/ 2914355 w 11830043"/>
              <a:gd name="connsiteY3686" fmla="*/ 3146371 h 6533995"/>
              <a:gd name="connsiteX3687" fmla="*/ 2904572 w 11830043"/>
              <a:gd name="connsiteY3687" fmla="*/ 3156095 h 6533995"/>
              <a:gd name="connsiteX3688" fmla="*/ 2894791 w 11830043"/>
              <a:gd name="connsiteY3688" fmla="*/ 3146371 h 6533995"/>
              <a:gd name="connsiteX3689" fmla="*/ 2904572 w 11830043"/>
              <a:gd name="connsiteY3689" fmla="*/ 3136584 h 6533995"/>
              <a:gd name="connsiteX3690" fmla="*/ 2663275 w 11830043"/>
              <a:gd name="connsiteY3690" fmla="*/ 3136584 h 6533995"/>
              <a:gd name="connsiteX3691" fmla="*/ 2672998 w 11830043"/>
              <a:gd name="connsiteY3691" fmla="*/ 3146371 h 6533995"/>
              <a:gd name="connsiteX3692" fmla="*/ 2663275 w 11830043"/>
              <a:gd name="connsiteY3692" fmla="*/ 3156095 h 6533995"/>
              <a:gd name="connsiteX3693" fmla="*/ 2653492 w 11830043"/>
              <a:gd name="connsiteY3693" fmla="*/ 3146371 h 6533995"/>
              <a:gd name="connsiteX3694" fmla="*/ 2663275 w 11830043"/>
              <a:gd name="connsiteY3694" fmla="*/ 3136584 h 6533995"/>
              <a:gd name="connsiteX3695" fmla="*/ 2422037 w 11830043"/>
              <a:gd name="connsiteY3695" fmla="*/ 3136584 h 6533995"/>
              <a:gd name="connsiteX3696" fmla="*/ 2431753 w 11830043"/>
              <a:gd name="connsiteY3696" fmla="*/ 3146371 h 6533995"/>
              <a:gd name="connsiteX3697" fmla="*/ 2422037 w 11830043"/>
              <a:gd name="connsiteY3697" fmla="*/ 3156095 h 6533995"/>
              <a:gd name="connsiteX3698" fmla="*/ 2412257 w 11830043"/>
              <a:gd name="connsiteY3698" fmla="*/ 3146371 h 6533995"/>
              <a:gd name="connsiteX3699" fmla="*/ 2422037 w 11830043"/>
              <a:gd name="connsiteY3699" fmla="*/ 3136584 h 6533995"/>
              <a:gd name="connsiteX3700" fmla="*/ 2180788 w 11830043"/>
              <a:gd name="connsiteY3700" fmla="*/ 3136584 h 6533995"/>
              <a:gd name="connsiteX3701" fmla="*/ 2190580 w 11830043"/>
              <a:gd name="connsiteY3701" fmla="*/ 3146371 h 6533995"/>
              <a:gd name="connsiteX3702" fmla="*/ 2180788 w 11830043"/>
              <a:gd name="connsiteY3702" fmla="*/ 3156095 h 6533995"/>
              <a:gd name="connsiteX3703" fmla="*/ 2171083 w 11830043"/>
              <a:gd name="connsiteY3703" fmla="*/ 3146371 h 6533995"/>
              <a:gd name="connsiteX3704" fmla="*/ 2180788 w 11830043"/>
              <a:gd name="connsiteY3704" fmla="*/ 3136584 h 6533995"/>
              <a:gd name="connsiteX3705" fmla="*/ 1939582 w 11830043"/>
              <a:gd name="connsiteY3705" fmla="*/ 3136584 h 6533995"/>
              <a:gd name="connsiteX3706" fmla="*/ 1949365 w 11830043"/>
              <a:gd name="connsiteY3706" fmla="*/ 3146371 h 6533995"/>
              <a:gd name="connsiteX3707" fmla="*/ 1939582 w 11830043"/>
              <a:gd name="connsiteY3707" fmla="*/ 3156095 h 6533995"/>
              <a:gd name="connsiteX3708" fmla="*/ 1929860 w 11830043"/>
              <a:gd name="connsiteY3708" fmla="*/ 3146371 h 6533995"/>
              <a:gd name="connsiteX3709" fmla="*/ 1939582 w 11830043"/>
              <a:gd name="connsiteY3709" fmla="*/ 3136584 h 6533995"/>
              <a:gd name="connsiteX3710" fmla="*/ 1698332 w 11830043"/>
              <a:gd name="connsiteY3710" fmla="*/ 3136584 h 6533995"/>
              <a:gd name="connsiteX3711" fmla="*/ 1708118 w 11830043"/>
              <a:gd name="connsiteY3711" fmla="*/ 3146371 h 6533995"/>
              <a:gd name="connsiteX3712" fmla="*/ 1698332 w 11830043"/>
              <a:gd name="connsiteY3712" fmla="*/ 3156095 h 6533995"/>
              <a:gd name="connsiteX3713" fmla="*/ 1688547 w 11830043"/>
              <a:gd name="connsiteY3713" fmla="*/ 3146371 h 6533995"/>
              <a:gd name="connsiteX3714" fmla="*/ 1698332 w 11830043"/>
              <a:gd name="connsiteY3714" fmla="*/ 3136584 h 6533995"/>
              <a:gd name="connsiteX3715" fmla="*/ 1457107 w 11830043"/>
              <a:gd name="connsiteY3715" fmla="*/ 3136584 h 6533995"/>
              <a:gd name="connsiteX3716" fmla="*/ 1466827 w 11830043"/>
              <a:gd name="connsiteY3716" fmla="*/ 3146371 h 6533995"/>
              <a:gd name="connsiteX3717" fmla="*/ 1457107 w 11830043"/>
              <a:gd name="connsiteY3717" fmla="*/ 3156095 h 6533995"/>
              <a:gd name="connsiteX3718" fmla="*/ 1447323 w 11830043"/>
              <a:gd name="connsiteY3718" fmla="*/ 3146371 h 6533995"/>
              <a:gd name="connsiteX3719" fmla="*/ 1457107 w 11830043"/>
              <a:gd name="connsiteY3719" fmla="*/ 3136584 h 6533995"/>
              <a:gd name="connsiteX3720" fmla="*/ 1215886 w 11830043"/>
              <a:gd name="connsiteY3720" fmla="*/ 3136584 h 6533995"/>
              <a:gd name="connsiteX3721" fmla="*/ 1225669 w 11830043"/>
              <a:gd name="connsiteY3721" fmla="*/ 3146371 h 6533995"/>
              <a:gd name="connsiteX3722" fmla="*/ 1215886 w 11830043"/>
              <a:gd name="connsiteY3722" fmla="*/ 3156095 h 6533995"/>
              <a:gd name="connsiteX3723" fmla="*/ 1206166 w 11830043"/>
              <a:gd name="connsiteY3723" fmla="*/ 3146371 h 6533995"/>
              <a:gd name="connsiteX3724" fmla="*/ 1215886 w 11830043"/>
              <a:gd name="connsiteY3724" fmla="*/ 3136584 h 6533995"/>
              <a:gd name="connsiteX3725" fmla="*/ 974665 w 11830043"/>
              <a:gd name="connsiteY3725" fmla="*/ 3136584 h 6533995"/>
              <a:gd name="connsiteX3726" fmla="*/ 984449 w 11830043"/>
              <a:gd name="connsiteY3726" fmla="*/ 3146371 h 6533995"/>
              <a:gd name="connsiteX3727" fmla="*/ 974665 w 11830043"/>
              <a:gd name="connsiteY3727" fmla="*/ 3156095 h 6533995"/>
              <a:gd name="connsiteX3728" fmla="*/ 964946 w 11830043"/>
              <a:gd name="connsiteY3728" fmla="*/ 3146371 h 6533995"/>
              <a:gd name="connsiteX3729" fmla="*/ 974665 w 11830043"/>
              <a:gd name="connsiteY3729" fmla="*/ 3136584 h 6533995"/>
              <a:gd name="connsiteX3730" fmla="*/ 733446 w 11830043"/>
              <a:gd name="connsiteY3730" fmla="*/ 3136584 h 6533995"/>
              <a:gd name="connsiteX3731" fmla="*/ 743165 w 11830043"/>
              <a:gd name="connsiteY3731" fmla="*/ 3146371 h 6533995"/>
              <a:gd name="connsiteX3732" fmla="*/ 733446 w 11830043"/>
              <a:gd name="connsiteY3732" fmla="*/ 3156095 h 6533995"/>
              <a:gd name="connsiteX3733" fmla="*/ 723662 w 11830043"/>
              <a:gd name="connsiteY3733" fmla="*/ 3146371 h 6533995"/>
              <a:gd name="connsiteX3734" fmla="*/ 733446 w 11830043"/>
              <a:gd name="connsiteY3734" fmla="*/ 3136584 h 6533995"/>
              <a:gd name="connsiteX3735" fmla="*/ 492225 w 11830043"/>
              <a:gd name="connsiteY3735" fmla="*/ 3136584 h 6533995"/>
              <a:gd name="connsiteX3736" fmla="*/ 501945 w 11830043"/>
              <a:gd name="connsiteY3736" fmla="*/ 3146371 h 6533995"/>
              <a:gd name="connsiteX3737" fmla="*/ 492225 w 11830043"/>
              <a:gd name="connsiteY3737" fmla="*/ 3156095 h 6533995"/>
              <a:gd name="connsiteX3738" fmla="*/ 482441 w 11830043"/>
              <a:gd name="connsiteY3738" fmla="*/ 3146371 h 6533995"/>
              <a:gd name="connsiteX3739" fmla="*/ 492225 w 11830043"/>
              <a:gd name="connsiteY3739" fmla="*/ 3136584 h 6533995"/>
              <a:gd name="connsiteX3740" fmla="*/ 251005 w 11830043"/>
              <a:gd name="connsiteY3740" fmla="*/ 3136584 h 6533995"/>
              <a:gd name="connsiteX3741" fmla="*/ 260789 w 11830043"/>
              <a:gd name="connsiteY3741" fmla="*/ 3146371 h 6533995"/>
              <a:gd name="connsiteX3742" fmla="*/ 251005 w 11830043"/>
              <a:gd name="connsiteY3742" fmla="*/ 3156095 h 6533995"/>
              <a:gd name="connsiteX3743" fmla="*/ 241285 w 11830043"/>
              <a:gd name="connsiteY3743" fmla="*/ 3146371 h 6533995"/>
              <a:gd name="connsiteX3744" fmla="*/ 251005 w 11830043"/>
              <a:gd name="connsiteY3744" fmla="*/ 3136584 h 6533995"/>
              <a:gd name="connsiteX3745" fmla="*/ 9722 w 11830043"/>
              <a:gd name="connsiteY3745" fmla="*/ 3136584 h 6533995"/>
              <a:gd name="connsiteX3746" fmla="*/ 19506 w 11830043"/>
              <a:gd name="connsiteY3746" fmla="*/ 3146371 h 6533995"/>
              <a:gd name="connsiteX3747" fmla="*/ 9722 w 11830043"/>
              <a:gd name="connsiteY3747" fmla="*/ 3156095 h 6533995"/>
              <a:gd name="connsiteX3748" fmla="*/ 2 w 11830043"/>
              <a:gd name="connsiteY3748" fmla="*/ 3146371 h 6533995"/>
              <a:gd name="connsiteX3749" fmla="*/ 9722 w 11830043"/>
              <a:gd name="connsiteY3749" fmla="*/ 3136584 h 6533995"/>
              <a:gd name="connsiteX3750" fmla="*/ 13517 w 11830043"/>
              <a:gd name="connsiteY3750" fmla="*/ 3029714 h 6533995"/>
              <a:gd name="connsiteX3751" fmla="*/ 18916 w 11830043"/>
              <a:gd name="connsiteY3751" fmla="*/ 3035116 h 6533995"/>
              <a:gd name="connsiteX3752" fmla="*/ 13517 w 11830043"/>
              <a:gd name="connsiteY3752" fmla="*/ 3040518 h 6533995"/>
              <a:gd name="connsiteX3753" fmla="*/ 8116 w 11830043"/>
              <a:gd name="connsiteY3753" fmla="*/ 3035116 h 6533995"/>
              <a:gd name="connsiteX3754" fmla="*/ 13517 w 11830043"/>
              <a:gd name="connsiteY3754" fmla="*/ 3029714 h 6533995"/>
              <a:gd name="connsiteX3755" fmla="*/ 9649203 w 11830043"/>
              <a:gd name="connsiteY3755" fmla="*/ 2895514 h 6533995"/>
              <a:gd name="connsiteX3756" fmla="*/ 9658923 w 11830043"/>
              <a:gd name="connsiteY3756" fmla="*/ 2905238 h 6533995"/>
              <a:gd name="connsiteX3757" fmla="*/ 9649203 w 11830043"/>
              <a:gd name="connsiteY3757" fmla="*/ 2915025 h 6533995"/>
              <a:gd name="connsiteX3758" fmla="*/ 9639483 w 11830043"/>
              <a:gd name="connsiteY3758" fmla="*/ 2905238 h 6533995"/>
              <a:gd name="connsiteX3759" fmla="*/ 9649203 w 11830043"/>
              <a:gd name="connsiteY3759" fmla="*/ 2895514 h 6533995"/>
              <a:gd name="connsiteX3760" fmla="*/ 9890432 w 11830043"/>
              <a:gd name="connsiteY3760" fmla="*/ 2895512 h 6533995"/>
              <a:gd name="connsiteX3761" fmla="*/ 9900152 w 11830043"/>
              <a:gd name="connsiteY3761" fmla="*/ 2905236 h 6533995"/>
              <a:gd name="connsiteX3762" fmla="*/ 9890432 w 11830043"/>
              <a:gd name="connsiteY3762" fmla="*/ 2915023 h 6533995"/>
              <a:gd name="connsiteX3763" fmla="*/ 9880648 w 11830043"/>
              <a:gd name="connsiteY3763" fmla="*/ 2905236 h 6533995"/>
              <a:gd name="connsiteX3764" fmla="*/ 9890432 w 11830043"/>
              <a:gd name="connsiteY3764" fmla="*/ 2895512 h 6533995"/>
              <a:gd name="connsiteX3765" fmla="*/ 10131660 w 11830043"/>
              <a:gd name="connsiteY3765" fmla="*/ 2895509 h 6533995"/>
              <a:gd name="connsiteX3766" fmla="*/ 10141444 w 11830043"/>
              <a:gd name="connsiteY3766" fmla="*/ 2905233 h 6533995"/>
              <a:gd name="connsiteX3767" fmla="*/ 10131660 w 11830043"/>
              <a:gd name="connsiteY3767" fmla="*/ 2915019 h 6533995"/>
              <a:gd name="connsiteX3768" fmla="*/ 10121940 w 11830043"/>
              <a:gd name="connsiteY3768" fmla="*/ 2905233 h 6533995"/>
              <a:gd name="connsiteX3769" fmla="*/ 10131660 w 11830043"/>
              <a:gd name="connsiteY3769" fmla="*/ 2895509 h 6533995"/>
              <a:gd name="connsiteX3770" fmla="*/ 10372888 w 11830043"/>
              <a:gd name="connsiteY3770" fmla="*/ 2895505 h 6533995"/>
              <a:gd name="connsiteX3771" fmla="*/ 10382673 w 11830043"/>
              <a:gd name="connsiteY3771" fmla="*/ 2905229 h 6533995"/>
              <a:gd name="connsiteX3772" fmla="*/ 10372888 w 11830043"/>
              <a:gd name="connsiteY3772" fmla="*/ 2915015 h 6533995"/>
              <a:gd name="connsiteX3773" fmla="*/ 10363168 w 11830043"/>
              <a:gd name="connsiteY3773" fmla="*/ 2905229 h 6533995"/>
              <a:gd name="connsiteX3774" fmla="*/ 10372888 w 11830043"/>
              <a:gd name="connsiteY3774" fmla="*/ 2895505 h 6533995"/>
              <a:gd name="connsiteX3775" fmla="*/ 10614116 w 11830043"/>
              <a:gd name="connsiteY3775" fmla="*/ 2895501 h 6533995"/>
              <a:gd name="connsiteX3776" fmla="*/ 10623901 w 11830043"/>
              <a:gd name="connsiteY3776" fmla="*/ 2905225 h 6533995"/>
              <a:gd name="connsiteX3777" fmla="*/ 10614116 w 11830043"/>
              <a:gd name="connsiteY3777" fmla="*/ 2915012 h 6533995"/>
              <a:gd name="connsiteX3778" fmla="*/ 10604396 w 11830043"/>
              <a:gd name="connsiteY3778" fmla="*/ 2905225 h 6533995"/>
              <a:gd name="connsiteX3779" fmla="*/ 10614116 w 11830043"/>
              <a:gd name="connsiteY3779" fmla="*/ 2895501 h 6533995"/>
              <a:gd name="connsiteX3780" fmla="*/ 10855345 w 11830043"/>
              <a:gd name="connsiteY3780" fmla="*/ 2895498 h 6533995"/>
              <a:gd name="connsiteX3781" fmla="*/ 10865065 w 11830043"/>
              <a:gd name="connsiteY3781" fmla="*/ 2905222 h 6533995"/>
              <a:gd name="connsiteX3782" fmla="*/ 10855345 w 11830043"/>
              <a:gd name="connsiteY3782" fmla="*/ 2915008 h 6533995"/>
              <a:gd name="connsiteX3783" fmla="*/ 10845625 w 11830043"/>
              <a:gd name="connsiteY3783" fmla="*/ 2905222 h 6533995"/>
              <a:gd name="connsiteX3784" fmla="*/ 10855345 w 11830043"/>
              <a:gd name="connsiteY3784" fmla="*/ 2895498 h 6533995"/>
              <a:gd name="connsiteX3785" fmla="*/ 11096574 w 11830043"/>
              <a:gd name="connsiteY3785" fmla="*/ 2895494 h 6533995"/>
              <a:gd name="connsiteX3786" fmla="*/ 11106294 w 11830043"/>
              <a:gd name="connsiteY3786" fmla="*/ 2905218 h 6533995"/>
              <a:gd name="connsiteX3787" fmla="*/ 11096574 w 11830043"/>
              <a:gd name="connsiteY3787" fmla="*/ 2915004 h 6533995"/>
              <a:gd name="connsiteX3788" fmla="*/ 11086790 w 11830043"/>
              <a:gd name="connsiteY3788" fmla="*/ 2905218 h 6533995"/>
              <a:gd name="connsiteX3789" fmla="*/ 11096574 w 11830043"/>
              <a:gd name="connsiteY3789" fmla="*/ 2895494 h 6533995"/>
              <a:gd name="connsiteX3790" fmla="*/ 11337802 w 11830043"/>
              <a:gd name="connsiteY3790" fmla="*/ 2895490 h 6533995"/>
              <a:gd name="connsiteX3791" fmla="*/ 11347587 w 11830043"/>
              <a:gd name="connsiteY3791" fmla="*/ 2905214 h 6533995"/>
              <a:gd name="connsiteX3792" fmla="*/ 11337802 w 11830043"/>
              <a:gd name="connsiteY3792" fmla="*/ 2915001 h 6533995"/>
              <a:gd name="connsiteX3793" fmla="*/ 11328082 w 11830043"/>
              <a:gd name="connsiteY3793" fmla="*/ 2905214 h 6533995"/>
              <a:gd name="connsiteX3794" fmla="*/ 11337802 w 11830043"/>
              <a:gd name="connsiteY3794" fmla="*/ 2895490 h 6533995"/>
              <a:gd name="connsiteX3795" fmla="*/ 11579030 w 11830043"/>
              <a:gd name="connsiteY3795" fmla="*/ 2895487 h 6533995"/>
              <a:gd name="connsiteX3796" fmla="*/ 11588815 w 11830043"/>
              <a:gd name="connsiteY3796" fmla="*/ 2905211 h 6533995"/>
              <a:gd name="connsiteX3797" fmla="*/ 11579030 w 11830043"/>
              <a:gd name="connsiteY3797" fmla="*/ 2914997 h 6533995"/>
              <a:gd name="connsiteX3798" fmla="*/ 11569310 w 11830043"/>
              <a:gd name="connsiteY3798" fmla="*/ 2905211 h 6533995"/>
              <a:gd name="connsiteX3799" fmla="*/ 11579030 w 11830043"/>
              <a:gd name="connsiteY3799" fmla="*/ 2895487 h 6533995"/>
              <a:gd name="connsiteX3800" fmla="*/ 11820259 w 11830043"/>
              <a:gd name="connsiteY3800" fmla="*/ 2895483 h 6533995"/>
              <a:gd name="connsiteX3801" fmla="*/ 11830043 w 11830043"/>
              <a:gd name="connsiteY3801" fmla="*/ 2905207 h 6533995"/>
              <a:gd name="connsiteX3802" fmla="*/ 11820259 w 11830043"/>
              <a:gd name="connsiteY3802" fmla="*/ 2914993 h 6533995"/>
              <a:gd name="connsiteX3803" fmla="*/ 11810539 w 11830043"/>
              <a:gd name="connsiteY3803" fmla="*/ 2905207 h 6533995"/>
              <a:gd name="connsiteX3804" fmla="*/ 11820259 w 11830043"/>
              <a:gd name="connsiteY3804" fmla="*/ 2895483 h 6533995"/>
              <a:gd name="connsiteX3805" fmla="*/ 9722 w 11830043"/>
              <a:gd name="connsiteY3805" fmla="*/ 2895479 h 6533995"/>
              <a:gd name="connsiteX3806" fmla="*/ 19506 w 11830043"/>
              <a:gd name="connsiteY3806" fmla="*/ 2905203 h 6533995"/>
              <a:gd name="connsiteX3807" fmla="*/ 9722 w 11830043"/>
              <a:gd name="connsiteY3807" fmla="*/ 2914990 h 6533995"/>
              <a:gd name="connsiteX3808" fmla="*/ 2 w 11830043"/>
              <a:gd name="connsiteY3808" fmla="*/ 2905203 h 6533995"/>
              <a:gd name="connsiteX3809" fmla="*/ 9722 w 11830043"/>
              <a:gd name="connsiteY3809" fmla="*/ 2895479 h 6533995"/>
              <a:gd name="connsiteX3810" fmla="*/ 251005 w 11830043"/>
              <a:gd name="connsiteY3810" fmla="*/ 2895476 h 6533995"/>
              <a:gd name="connsiteX3811" fmla="*/ 260789 w 11830043"/>
              <a:gd name="connsiteY3811" fmla="*/ 2905199 h 6533995"/>
              <a:gd name="connsiteX3812" fmla="*/ 251005 w 11830043"/>
              <a:gd name="connsiteY3812" fmla="*/ 2914986 h 6533995"/>
              <a:gd name="connsiteX3813" fmla="*/ 241285 w 11830043"/>
              <a:gd name="connsiteY3813" fmla="*/ 2905199 h 6533995"/>
              <a:gd name="connsiteX3814" fmla="*/ 251005 w 11830043"/>
              <a:gd name="connsiteY3814" fmla="*/ 2895476 h 6533995"/>
              <a:gd name="connsiteX3815" fmla="*/ 492225 w 11830043"/>
              <a:gd name="connsiteY3815" fmla="*/ 2895472 h 6533995"/>
              <a:gd name="connsiteX3816" fmla="*/ 501945 w 11830043"/>
              <a:gd name="connsiteY3816" fmla="*/ 2905196 h 6533995"/>
              <a:gd name="connsiteX3817" fmla="*/ 492225 w 11830043"/>
              <a:gd name="connsiteY3817" fmla="*/ 2914982 h 6533995"/>
              <a:gd name="connsiteX3818" fmla="*/ 482441 w 11830043"/>
              <a:gd name="connsiteY3818" fmla="*/ 2905196 h 6533995"/>
              <a:gd name="connsiteX3819" fmla="*/ 492225 w 11830043"/>
              <a:gd name="connsiteY3819" fmla="*/ 2895472 h 6533995"/>
              <a:gd name="connsiteX3820" fmla="*/ 733445 w 11830043"/>
              <a:gd name="connsiteY3820" fmla="*/ 2895468 h 6533995"/>
              <a:gd name="connsiteX3821" fmla="*/ 743165 w 11830043"/>
              <a:gd name="connsiteY3821" fmla="*/ 2905192 h 6533995"/>
              <a:gd name="connsiteX3822" fmla="*/ 733445 w 11830043"/>
              <a:gd name="connsiteY3822" fmla="*/ 2914978 h 6533995"/>
              <a:gd name="connsiteX3823" fmla="*/ 723662 w 11830043"/>
              <a:gd name="connsiteY3823" fmla="*/ 2905192 h 6533995"/>
              <a:gd name="connsiteX3824" fmla="*/ 733445 w 11830043"/>
              <a:gd name="connsiteY3824" fmla="*/ 2895468 h 6533995"/>
              <a:gd name="connsiteX3825" fmla="*/ 974665 w 11830043"/>
              <a:gd name="connsiteY3825" fmla="*/ 2895464 h 6533995"/>
              <a:gd name="connsiteX3826" fmla="*/ 984449 w 11830043"/>
              <a:gd name="connsiteY3826" fmla="*/ 2905188 h 6533995"/>
              <a:gd name="connsiteX3827" fmla="*/ 974665 w 11830043"/>
              <a:gd name="connsiteY3827" fmla="*/ 2914975 h 6533995"/>
              <a:gd name="connsiteX3828" fmla="*/ 964945 w 11830043"/>
              <a:gd name="connsiteY3828" fmla="*/ 2905188 h 6533995"/>
              <a:gd name="connsiteX3829" fmla="*/ 974665 w 11830043"/>
              <a:gd name="connsiteY3829" fmla="*/ 2895464 h 6533995"/>
              <a:gd name="connsiteX3830" fmla="*/ 1215885 w 11830043"/>
              <a:gd name="connsiteY3830" fmla="*/ 2895461 h 6533995"/>
              <a:gd name="connsiteX3831" fmla="*/ 1225669 w 11830043"/>
              <a:gd name="connsiteY3831" fmla="*/ 2905185 h 6533995"/>
              <a:gd name="connsiteX3832" fmla="*/ 1215885 w 11830043"/>
              <a:gd name="connsiteY3832" fmla="*/ 2914971 h 6533995"/>
              <a:gd name="connsiteX3833" fmla="*/ 1206166 w 11830043"/>
              <a:gd name="connsiteY3833" fmla="*/ 2905185 h 6533995"/>
              <a:gd name="connsiteX3834" fmla="*/ 1215885 w 11830043"/>
              <a:gd name="connsiteY3834" fmla="*/ 2895461 h 6533995"/>
              <a:gd name="connsiteX3835" fmla="*/ 1457107 w 11830043"/>
              <a:gd name="connsiteY3835" fmla="*/ 2895457 h 6533995"/>
              <a:gd name="connsiteX3836" fmla="*/ 1466827 w 11830043"/>
              <a:gd name="connsiteY3836" fmla="*/ 2905181 h 6533995"/>
              <a:gd name="connsiteX3837" fmla="*/ 1457107 w 11830043"/>
              <a:gd name="connsiteY3837" fmla="*/ 2914967 h 6533995"/>
              <a:gd name="connsiteX3838" fmla="*/ 1447323 w 11830043"/>
              <a:gd name="connsiteY3838" fmla="*/ 2905181 h 6533995"/>
              <a:gd name="connsiteX3839" fmla="*/ 1457107 w 11830043"/>
              <a:gd name="connsiteY3839" fmla="*/ 2895457 h 6533995"/>
              <a:gd name="connsiteX3840" fmla="*/ 1698332 w 11830043"/>
              <a:gd name="connsiteY3840" fmla="*/ 2895453 h 6533995"/>
              <a:gd name="connsiteX3841" fmla="*/ 1708117 w 11830043"/>
              <a:gd name="connsiteY3841" fmla="*/ 2905177 h 6533995"/>
              <a:gd name="connsiteX3842" fmla="*/ 1698332 w 11830043"/>
              <a:gd name="connsiteY3842" fmla="*/ 2914964 h 6533995"/>
              <a:gd name="connsiteX3843" fmla="*/ 1688547 w 11830043"/>
              <a:gd name="connsiteY3843" fmla="*/ 2905177 h 6533995"/>
              <a:gd name="connsiteX3844" fmla="*/ 1698332 w 11830043"/>
              <a:gd name="connsiteY3844" fmla="*/ 2895453 h 6533995"/>
              <a:gd name="connsiteX3845" fmla="*/ 1939580 w 11830043"/>
              <a:gd name="connsiteY3845" fmla="*/ 2895450 h 6533995"/>
              <a:gd name="connsiteX3846" fmla="*/ 1949365 w 11830043"/>
              <a:gd name="connsiteY3846" fmla="*/ 2905174 h 6533995"/>
              <a:gd name="connsiteX3847" fmla="*/ 1939580 w 11830043"/>
              <a:gd name="connsiteY3847" fmla="*/ 2914960 h 6533995"/>
              <a:gd name="connsiteX3848" fmla="*/ 1929860 w 11830043"/>
              <a:gd name="connsiteY3848" fmla="*/ 2905174 h 6533995"/>
              <a:gd name="connsiteX3849" fmla="*/ 1939580 w 11830043"/>
              <a:gd name="connsiteY3849" fmla="*/ 2895450 h 6533995"/>
              <a:gd name="connsiteX3850" fmla="*/ 2180788 w 11830043"/>
              <a:gd name="connsiteY3850" fmla="*/ 2895446 h 6533995"/>
              <a:gd name="connsiteX3851" fmla="*/ 2190580 w 11830043"/>
              <a:gd name="connsiteY3851" fmla="*/ 2905170 h 6533995"/>
              <a:gd name="connsiteX3852" fmla="*/ 2180788 w 11830043"/>
              <a:gd name="connsiteY3852" fmla="*/ 2914956 h 6533995"/>
              <a:gd name="connsiteX3853" fmla="*/ 2171083 w 11830043"/>
              <a:gd name="connsiteY3853" fmla="*/ 2905170 h 6533995"/>
              <a:gd name="connsiteX3854" fmla="*/ 2180788 w 11830043"/>
              <a:gd name="connsiteY3854" fmla="*/ 2895446 h 6533995"/>
              <a:gd name="connsiteX3855" fmla="*/ 2422037 w 11830043"/>
              <a:gd name="connsiteY3855" fmla="*/ 2895442 h 6533995"/>
              <a:gd name="connsiteX3856" fmla="*/ 2431753 w 11830043"/>
              <a:gd name="connsiteY3856" fmla="*/ 2905166 h 6533995"/>
              <a:gd name="connsiteX3857" fmla="*/ 2422037 w 11830043"/>
              <a:gd name="connsiteY3857" fmla="*/ 2914953 h 6533995"/>
              <a:gd name="connsiteX3858" fmla="*/ 2412257 w 11830043"/>
              <a:gd name="connsiteY3858" fmla="*/ 2905166 h 6533995"/>
              <a:gd name="connsiteX3859" fmla="*/ 2422037 w 11830043"/>
              <a:gd name="connsiteY3859" fmla="*/ 2895442 h 6533995"/>
              <a:gd name="connsiteX3860" fmla="*/ 2663275 w 11830043"/>
              <a:gd name="connsiteY3860" fmla="*/ 2895439 h 6533995"/>
              <a:gd name="connsiteX3861" fmla="*/ 2672998 w 11830043"/>
              <a:gd name="connsiteY3861" fmla="*/ 2905163 h 6533995"/>
              <a:gd name="connsiteX3862" fmla="*/ 2663275 w 11830043"/>
              <a:gd name="connsiteY3862" fmla="*/ 2914949 h 6533995"/>
              <a:gd name="connsiteX3863" fmla="*/ 2653492 w 11830043"/>
              <a:gd name="connsiteY3863" fmla="*/ 2905163 h 6533995"/>
              <a:gd name="connsiteX3864" fmla="*/ 2663275 w 11830043"/>
              <a:gd name="connsiteY3864" fmla="*/ 2895439 h 6533995"/>
              <a:gd name="connsiteX3865" fmla="*/ 2904572 w 11830043"/>
              <a:gd name="connsiteY3865" fmla="*/ 2895435 h 6533995"/>
              <a:gd name="connsiteX3866" fmla="*/ 2914355 w 11830043"/>
              <a:gd name="connsiteY3866" fmla="*/ 2905159 h 6533995"/>
              <a:gd name="connsiteX3867" fmla="*/ 2904572 w 11830043"/>
              <a:gd name="connsiteY3867" fmla="*/ 2914945 h 6533995"/>
              <a:gd name="connsiteX3868" fmla="*/ 2894790 w 11830043"/>
              <a:gd name="connsiteY3868" fmla="*/ 2905159 h 6533995"/>
              <a:gd name="connsiteX3869" fmla="*/ 2904572 w 11830043"/>
              <a:gd name="connsiteY3869" fmla="*/ 2895435 h 6533995"/>
              <a:gd name="connsiteX3870" fmla="*/ 3145751 w 11830043"/>
              <a:gd name="connsiteY3870" fmla="*/ 2895431 h 6533995"/>
              <a:gd name="connsiteX3871" fmla="*/ 3155532 w 11830043"/>
              <a:gd name="connsiteY3871" fmla="*/ 2905155 h 6533995"/>
              <a:gd name="connsiteX3872" fmla="*/ 3145751 w 11830043"/>
              <a:gd name="connsiteY3872" fmla="*/ 2914942 h 6533995"/>
              <a:gd name="connsiteX3873" fmla="*/ 3136032 w 11830043"/>
              <a:gd name="connsiteY3873" fmla="*/ 2905155 h 6533995"/>
              <a:gd name="connsiteX3874" fmla="*/ 3145751 w 11830043"/>
              <a:gd name="connsiteY3874" fmla="*/ 2895431 h 6533995"/>
              <a:gd name="connsiteX3875" fmla="*/ 3386958 w 11830043"/>
              <a:gd name="connsiteY3875" fmla="*/ 2895427 h 6533995"/>
              <a:gd name="connsiteX3876" fmla="*/ 3396743 w 11830043"/>
              <a:gd name="connsiteY3876" fmla="*/ 2905151 h 6533995"/>
              <a:gd name="connsiteX3877" fmla="*/ 3386958 w 11830043"/>
              <a:gd name="connsiteY3877" fmla="*/ 2914938 h 6533995"/>
              <a:gd name="connsiteX3878" fmla="*/ 3377235 w 11830043"/>
              <a:gd name="connsiteY3878" fmla="*/ 2905151 h 6533995"/>
              <a:gd name="connsiteX3879" fmla="*/ 3386958 w 11830043"/>
              <a:gd name="connsiteY3879" fmla="*/ 2895427 h 6533995"/>
              <a:gd name="connsiteX3880" fmla="*/ 3628212 w 11830043"/>
              <a:gd name="connsiteY3880" fmla="*/ 2895424 h 6533995"/>
              <a:gd name="connsiteX3881" fmla="*/ 3637936 w 11830043"/>
              <a:gd name="connsiteY3881" fmla="*/ 2905148 h 6533995"/>
              <a:gd name="connsiteX3882" fmla="*/ 3628212 w 11830043"/>
              <a:gd name="connsiteY3882" fmla="*/ 2914934 h 6533995"/>
              <a:gd name="connsiteX3883" fmla="*/ 3618430 w 11830043"/>
              <a:gd name="connsiteY3883" fmla="*/ 2905148 h 6533995"/>
              <a:gd name="connsiteX3884" fmla="*/ 3628212 w 11830043"/>
              <a:gd name="connsiteY3884" fmla="*/ 2895424 h 6533995"/>
              <a:gd name="connsiteX3885" fmla="*/ 3869430 w 11830043"/>
              <a:gd name="connsiteY3885" fmla="*/ 2895420 h 6533995"/>
              <a:gd name="connsiteX3886" fmla="*/ 3879149 w 11830043"/>
              <a:gd name="connsiteY3886" fmla="*/ 2905144 h 6533995"/>
              <a:gd name="connsiteX3887" fmla="*/ 3869430 w 11830043"/>
              <a:gd name="connsiteY3887" fmla="*/ 2914930 h 6533995"/>
              <a:gd name="connsiteX3888" fmla="*/ 3859647 w 11830043"/>
              <a:gd name="connsiteY3888" fmla="*/ 2905144 h 6533995"/>
              <a:gd name="connsiteX3889" fmla="*/ 3869430 w 11830043"/>
              <a:gd name="connsiteY3889" fmla="*/ 2895420 h 6533995"/>
              <a:gd name="connsiteX3890" fmla="*/ 4110581 w 11830043"/>
              <a:gd name="connsiteY3890" fmla="*/ 2895416 h 6533995"/>
              <a:gd name="connsiteX3891" fmla="*/ 4120362 w 11830043"/>
              <a:gd name="connsiteY3891" fmla="*/ 2905140 h 6533995"/>
              <a:gd name="connsiteX3892" fmla="*/ 4110581 w 11830043"/>
              <a:gd name="connsiteY3892" fmla="*/ 2914927 h 6533995"/>
              <a:gd name="connsiteX3893" fmla="*/ 4100799 w 11830043"/>
              <a:gd name="connsiteY3893" fmla="*/ 2905140 h 6533995"/>
              <a:gd name="connsiteX3894" fmla="*/ 4110581 w 11830043"/>
              <a:gd name="connsiteY3894" fmla="*/ 2895416 h 6533995"/>
              <a:gd name="connsiteX3895" fmla="*/ 4351806 w 11830043"/>
              <a:gd name="connsiteY3895" fmla="*/ 2895413 h 6533995"/>
              <a:gd name="connsiteX3896" fmla="*/ 4361580 w 11830043"/>
              <a:gd name="connsiteY3896" fmla="*/ 2905137 h 6533995"/>
              <a:gd name="connsiteX3897" fmla="*/ 4351806 w 11830043"/>
              <a:gd name="connsiteY3897" fmla="*/ 2914923 h 6533995"/>
              <a:gd name="connsiteX3898" fmla="*/ 4342006 w 11830043"/>
              <a:gd name="connsiteY3898" fmla="*/ 2905137 h 6533995"/>
              <a:gd name="connsiteX3899" fmla="*/ 4351806 w 11830043"/>
              <a:gd name="connsiteY3899" fmla="*/ 2895413 h 6533995"/>
              <a:gd name="connsiteX3900" fmla="*/ 4593019 w 11830043"/>
              <a:gd name="connsiteY3900" fmla="*/ 2895409 h 6533995"/>
              <a:gd name="connsiteX3901" fmla="*/ 4602795 w 11830043"/>
              <a:gd name="connsiteY3901" fmla="*/ 2905133 h 6533995"/>
              <a:gd name="connsiteX3902" fmla="*/ 4593019 w 11830043"/>
              <a:gd name="connsiteY3902" fmla="*/ 2914919 h 6533995"/>
              <a:gd name="connsiteX3903" fmla="*/ 4583304 w 11830043"/>
              <a:gd name="connsiteY3903" fmla="*/ 2905133 h 6533995"/>
              <a:gd name="connsiteX3904" fmla="*/ 4593019 w 11830043"/>
              <a:gd name="connsiteY3904" fmla="*/ 2895409 h 6533995"/>
              <a:gd name="connsiteX3905" fmla="*/ 4834252 w 11830043"/>
              <a:gd name="connsiteY3905" fmla="*/ 2895405 h 6533995"/>
              <a:gd name="connsiteX3906" fmla="*/ 4844040 w 11830043"/>
              <a:gd name="connsiteY3906" fmla="*/ 2905129 h 6533995"/>
              <a:gd name="connsiteX3907" fmla="*/ 4834252 w 11830043"/>
              <a:gd name="connsiteY3907" fmla="*/ 2914916 h 6533995"/>
              <a:gd name="connsiteX3908" fmla="*/ 4824534 w 11830043"/>
              <a:gd name="connsiteY3908" fmla="*/ 2905129 h 6533995"/>
              <a:gd name="connsiteX3909" fmla="*/ 4834252 w 11830043"/>
              <a:gd name="connsiteY3909" fmla="*/ 2895405 h 6533995"/>
              <a:gd name="connsiteX3910" fmla="*/ 5075485 w 11830043"/>
              <a:gd name="connsiteY3910" fmla="*/ 2895402 h 6533995"/>
              <a:gd name="connsiteX3911" fmla="*/ 5085202 w 11830043"/>
              <a:gd name="connsiteY3911" fmla="*/ 2905126 h 6533995"/>
              <a:gd name="connsiteX3912" fmla="*/ 5075485 w 11830043"/>
              <a:gd name="connsiteY3912" fmla="*/ 2914912 h 6533995"/>
              <a:gd name="connsiteX3913" fmla="*/ 5065705 w 11830043"/>
              <a:gd name="connsiteY3913" fmla="*/ 2905126 h 6533995"/>
              <a:gd name="connsiteX3914" fmla="*/ 5075485 w 11830043"/>
              <a:gd name="connsiteY3914" fmla="*/ 2895402 h 6533995"/>
              <a:gd name="connsiteX3915" fmla="*/ 5316710 w 11830043"/>
              <a:gd name="connsiteY3915" fmla="*/ 2895398 h 6533995"/>
              <a:gd name="connsiteX3916" fmla="*/ 5326429 w 11830043"/>
              <a:gd name="connsiteY3916" fmla="*/ 2905122 h 6533995"/>
              <a:gd name="connsiteX3917" fmla="*/ 5316710 w 11830043"/>
              <a:gd name="connsiteY3917" fmla="*/ 2914908 h 6533995"/>
              <a:gd name="connsiteX3918" fmla="*/ 5306924 w 11830043"/>
              <a:gd name="connsiteY3918" fmla="*/ 2905122 h 6533995"/>
              <a:gd name="connsiteX3919" fmla="*/ 5316710 w 11830043"/>
              <a:gd name="connsiteY3919" fmla="*/ 2895398 h 6533995"/>
              <a:gd name="connsiteX3920" fmla="*/ 5557991 w 11830043"/>
              <a:gd name="connsiteY3920" fmla="*/ 2895394 h 6533995"/>
              <a:gd name="connsiteX3921" fmla="*/ 5567774 w 11830043"/>
              <a:gd name="connsiteY3921" fmla="*/ 2905118 h 6533995"/>
              <a:gd name="connsiteX3922" fmla="*/ 5557991 w 11830043"/>
              <a:gd name="connsiteY3922" fmla="*/ 2914905 h 6533995"/>
              <a:gd name="connsiteX3923" fmla="*/ 5548208 w 11830043"/>
              <a:gd name="connsiteY3923" fmla="*/ 2905118 h 6533995"/>
              <a:gd name="connsiteX3924" fmla="*/ 5557991 w 11830043"/>
              <a:gd name="connsiteY3924" fmla="*/ 2895394 h 6533995"/>
              <a:gd name="connsiteX3925" fmla="*/ 5799205 w 11830043"/>
              <a:gd name="connsiteY3925" fmla="*/ 2895391 h 6533995"/>
              <a:gd name="connsiteX3926" fmla="*/ 5808989 w 11830043"/>
              <a:gd name="connsiteY3926" fmla="*/ 2905114 h 6533995"/>
              <a:gd name="connsiteX3927" fmla="*/ 5799205 w 11830043"/>
              <a:gd name="connsiteY3927" fmla="*/ 2914901 h 6533995"/>
              <a:gd name="connsiteX3928" fmla="*/ 5789486 w 11830043"/>
              <a:gd name="connsiteY3928" fmla="*/ 2905114 h 6533995"/>
              <a:gd name="connsiteX3929" fmla="*/ 5799205 w 11830043"/>
              <a:gd name="connsiteY3929" fmla="*/ 2895391 h 6533995"/>
              <a:gd name="connsiteX3930" fmla="*/ 6040432 w 11830043"/>
              <a:gd name="connsiteY3930" fmla="*/ 2895387 h 6533995"/>
              <a:gd name="connsiteX3931" fmla="*/ 6050216 w 11830043"/>
              <a:gd name="connsiteY3931" fmla="*/ 2905111 h 6533995"/>
              <a:gd name="connsiteX3932" fmla="*/ 6040432 w 11830043"/>
              <a:gd name="connsiteY3932" fmla="*/ 2914897 h 6533995"/>
              <a:gd name="connsiteX3933" fmla="*/ 6030712 w 11830043"/>
              <a:gd name="connsiteY3933" fmla="*/ 2905111 h 6533995"/>
              <a:gd name="connsiteX3934" fmla="*/ 6040432 w 11830043"/>
              <a:gd name="connsiteY3934" fmla="*/ 2895387 h 6533995"/>
              <a:gd name="connsiteX3935" fmla="*/ 6281661 w 11830043"/>
              <a:gd name="connsiteY3935" fmla="*/ 2895383 h 6533995"/>
              <a:gd name="connsiteX3936" fmla="*/ 6291381 w 11830043"/>
              <a:gd name="connsiteY3936" fmla="*/ 2905107 h 6533995"/>
              <a:gd name="connsiteX3937" fmla="*/ 6281661 w 11830043"/>
              <a:gd name="connsiteY3937" fmla="*/ 2914893 h 6533995"/>
              <a:gd name="connsiteX3938" fmla="*/ 6271877 w 11830043"/>
              <a:gd name="connsiteY3938" fmla="*/ 2905107 h 6533995"/>
              <a:gd name="connsiteX3939" fmla="*/ 6281661 w 11830043"/>
              <a:gd name="connsiteY3939" fmla="*/ 2895383 h 6533995"/>
              <a:gd name="connsiteX3940" fmla="*/ 6522889 w 11830043"/>
              <a:gd name="connsiteY3940" fmla="*/ 2895379 h 6533995"/>
              <a:gd name="connsiteX3941" fmla="*/ 6532610 w 11830043"/>
              <a:gd name="connsiteY3941" fmla="*/ 2905103 h 6533995"/>
              <a:gd name="connsiteX3942" fmla="*/ 6522889 w 11830043"/>
              <a:gd name="connsiteY3942" fmla="*/ 2914890 h 6533995"/>
              <a:gd name="connsiteX3943" fmla="*/ 6513105 w 11830043"/>
              <a:gd name="connsiteY3943" fmla="*/ 2905103 h 6533995"/>
              <a:gd name="connsiteX3944" fmla="*/ 6522889 w 11830043"/>
              <a:gd name="connsiteY3944" fmla="*/ 2895379 h 6533995"/>
              <a:gd name="connsiteX3945" fmla="*/ 6764118 w 11830043"/>
              <a:gd name="connsiteY3945" fmla="*/ 2895376 h 6533995"/>
              <a:gd name="connsiteX3946" fmla="*/ 6773902 w 11830043"/>
              <a:gd name="connsiteY3946" fmla="*/ 2905100 h 6533995"/>
              <a:gd name="connsiteX3947" fmla="*/ 6764118 w 11830043"/>
              <a:gd name="connsiteY3947" fmla="*/ 2914886 h 6533995"/>
              <a:gd name="connsiteX3948" fmla="*/ 6754335 w 11830043"/>
              <a:gd name="connsiteY3948" fmla="*/ 2905100 h 6533995"/>
              <a:gd name="connsiteX3949" fmla="*/ 6764118 w 11830043"/>
              <a:gd name="connsiteY3949" fmla="*/ 2895376 h 6533995"/>
              <a:gd name="connsiteX3950" fmla="*/ 7005346 w 11830043"/>
              <a:gd name="connsiteY3950" fmla="*/ 2895372 h 6533995"/>
              <a:gd name="connsiteX3951" fmla="*/ 7015130 w 11830043"/>
              <a:gd name="connsiteY3951" fmla="*/ 2905096 h 6533995"/>
              <a:gd name="connsiteX3952" fmla="*/ 7005346 w 11830043"/>
              <a:gd name="connsiteY3952" fmla="*/ 2914882 h 6533995"/>
              <a:gd name="connsiteX3953" fmla="*/ 6995626 w 11830043"/>
              <a:gd name="connsiteY3953" fmla="*/ 2905096 h 6533995"/>
              <a:gd name="connsiteX3954" fmla="*/ 7005346 w 11830043"/>
              <a:gd name="connsiteY3954" fmla="*/ 2895372 h 6533995"/>
              <a:gd name="connsiteX3955" fmla="*/ 7246575 w 11830043"/>
              <a:gd name="connsiteY3955" fmla="*/ 2895368 h 6533995"/>
              <a:gd name="connsiteX3956" fmla="*/ 7256359 w 11830043"/>
              <a:gd name="connsiteY3956" fmla="*/ 2905092 h 6533995"/>
              <a:gd name="connsiteX3957" fmla="*/ 7246575 w 11830043"/>
              <a:gd name="connsiteY3957" fmla="*/ 2914879 h 6533995"/>
              <a:gd name="connsiteX3958" fmla="*/ 7236855 w 11830043"/>
              <a:gd name="connsiteY3958" fmla="*/ 2905092 h 6533995"/>
              <a:gd name="connsiteX3959" fmla="*/ 7246575 w 11830043"/>
              <a:gd name="connsiteY3959" fmla="*/ 2895368 h 6533995"/>
              <a:gd name="connsiteX3960" fmla="*/ 7487803 w 11830043"/>
              <a:gd name="connsiteY3960" fmla="*/ 2895365 h 6533995"/>
              <a:gd name="connsiteX3961" fmla="*/ 7497524 w 11830043"/>
              <a:gd name="connsiteY3961" fmla="*/ 2905089 h 6533995"/>
              <a:gd name="connsiteX3962" fmla="*/ 7487803 w 11830043"/>
              <a:gd name="connsiteY3962" fmla="*/ 2914875 h 6533995"/>
              <a:gd name="connsiteX3963" fmla="*/ 7478019 w 11830043"/>
              <a:gd name="connsiteY3963" fmla="*/ 2905089 h 6533995"/>
              <a:gd name="connsiteX3964" fmla="*/ 7487803 w 11830043"/>
              <a:gd name="connsiteY3964" fmla="*/ 2895365 h 6533995"/>
              <a:gd name="connsiteX3965" fmla="*/ 7729032 w 11830043"/>
              <a:gd name="connsiteY3965" fmla="*/ 2895361 h 6533995"/>
              <a:gd name="connsiteX3966" fmla="*/ 7738753 w 11830043"/>
              <a:gd name="connsiteY3966" fmla="*/ 2905085 h 6533995"/>
              <a:gd name="connsiteX3967" fmla="*/ 7729032 w 11830043"/>
              <a:gd name="connsiteY3967" fmla="*/ 2914871 h 6533995"/>
              <a:gd name="connsiteX3968" fmla="*/ 7719249 w 11830043"/>
              <a:gd name="connsiteY3968" fmla="*/ 2905085 h 6533995"/>
              <a:gd name="connsiteX3969" fmla="*/ 7729032 w 11830043"/>
              <a:gd name="connsiteY3969" fmla="*/ 2895361 h 6533995"/>
              <a:gd name="connsiteX3970" fmla="*/ 7970260 w 11830043"/>
              <a:gd name="connsiteY3970" fmla="*/ 2895357 h 6533995"/>
              <a:gd name="connsiteX3971" fmla="*/ 7980044 w 11830043"/>
              <a:gd name="connsiteY3971" fmla="*/ 2905081 h 6533995"/>
              <a:gd name="connsiteX3972" fmla="*/ 7970260 w 11830043"/>
              <a:gd name="connsiteY3972" fmla="*/ 2914868 h 6533995"/>
              <a:gd name="connsiteX3973" fmla="*/ 7960477 w 11830043"/>
              <a:gd name="connsiteY3973" fmla="*/ 2905081 h 6533995"/>
              <a:gd name="connsiteX3974" fmla="*/ 7970260 w 11830043"/>
              <a:gd name="connsiteY3974" fmla="*/ 2895357 h 6533995"/>
              <a:gd name="connsiteX3975" fmla="*/ 8211553 w 11830043"/>
              <a:gd name="connsiteY3975" fmla="*/ 2895354 h 6533995"/>
              <a:gd name="connsiteX3976" fmla="*/ 8221273 w 11830043"/>
              <a:gd name="connsiteY3976" fmla="*/ 2905078 h 6533995"/>
              <a:gd name="connsiteX3977" fmla="*/ 8211553 w 11830043"/>
              <a:gd name="connsiteY3977" fmla="*/ 2914864 h 6533995"/>
              <a:gd name="connsiteX3978" fmla="*/ 8201769 w 11830043"/>
              <a:gd name="connsiteY3978" fmla="*/ 2905078 h 6533995"/>
              <a:gd name="connsiteX3979" fmla="*/ 8211553 w 11830043"/>
              <a:gd name="connsiteY3979" fmla="*/ 2895354 h 6533995"/>
              <a:gd name="connsiteX3980" fmla="*/ 8452781 w 11830043"/>
              <a:gd name="connsiteY3980" fmla="*/ 2895350 h 6533995"/>
              <a:gd name="connsiteX3981" fmla="*/ 8462566 w 11830043"/>
              <a:gd name="connsiteY3981" fmla="*/ 2905074 h 6533995"/>
              <a:gd name="connsiteX3982" fmla="*/ 8452781 w 11830043"/>
              <a:gd name="connsiteY3982" fmla="*/ 2914860 h 6533995"/>
              <a:gd name="connsiteX3983" fmla="*/ 8443061 w 11830043"/>
              <a:gd name="connsiteY3983" fmla="*/ 2905074 h 6533995"/>
              <a:gd name="connsiteX3984" fmla="*/ 8452781 w 11830043"/>
              <a:gd name="connsiteY3984" fmla="*/ 2895350 h 6533995"/>
              <a:gd name="connsiteX3985" fmla="*/ 8694009 w 11830043"/>
              <a:gd name="connsiteY3985" fmla="*/ 2895346 h 6533995"/>
              <a:gd name="connsiteX3986" fmla="*/ 8703730 w 11830043"/>
              <a:gd name="connsiteY3986" fmla="*/ 2905070 h 6533995"/>
              <a:gd name="connsiteX3987" fmla="*/ 8694009 w 11830043"/>
              <a:gd name="connsiteY3987" fmla="*/ 2914857 h 6533995"/>
              <a:gd name="connsiteX3988" fmla="*/ 8684289 w 11830043"/>
              <a:gd name="connsiteY3988" fmla="*/ 2905070 h 6533995"/>
              <a:gd name="connsiteX3989" fmla="*/ 8694009 w 11830043"/>
              <a:gd name="connsiteY3989" fmla="*/ 2895346 h 6533995"/>
              <a:gd name="connsiteX3990" fmla="*/ 8935237 w 11830043"/>
              <a:gd name="connsiteY3990" fmla="*/ 2895343 h 6533995"/>
              <a:gd name="connsiteX3991" fmla="*/ 8944958 w 11830043"/>
              <a:gd name="connsiteY3991" fmla="*/ 2905066 h 6533995"/>
              <a:gd name="connsiteX3992" fmla="*/ 8935237 w 11830043"/>
              <a:gd name="connsiteY3992" fmla="*/ 2914853 h 6533995"/>
              <a:gd name="connsiteX3993" fmla="*/ 8925454 w 11830043"/>
              <a:gd name="connsiteY3993" fmla="*/ 2905066 h 6533995"/>
              <a:gd name="connsiteX3994" fmla="*/ 8935237 w 11830043"/>
              <a:gd name="connsiteY3994" fmla="*/ 2895343 h 6533995"/>
              <a:gd name="connsiteX3995" fmla="*/ 9176467 w 11830043"/>
              <a:gd name="connsiteY3995" fmla="*/ 2895339 h 6533995"/>
              <a:gd name="connsiteX3996" fmla="*/ 9186187 w 11830043"/>
              <a:gd name="connsiteY3996" fmla="*/ 2905063 h 6533995"/>
              <a:gd name="connsiteX3997" fmla="*/ 9176467 w 11830043"/>
              <a:gd name="connsiteY3997" fmla="*/ 2914849 h 6533995"/>
              <a:gd name="connsiteX3998" fmla="*/ 9166683 w 11830043"/>
              <a:gd name="connsiteY3998" fmla="*/ 2905063 h 6533995"/>
              <a:gd name="connsiteX3999" fmla="*/ 9176467 w 11830043"/>
              <a:gd name="connsiteY3999" fmla="*/ 2895339 h 6533995"/>
              <a:gd name="connsiteX4000" fmla="*/ 9417695 w 11830043"/>
              <a:gd name="connsiteY4000" fmla="*/ 2895335 h 6533995"/>
              <a:gd name="connsiteX4001" fmla="*/ 9427416 w 11830043"/>
              <a:gd name="connsiteY4001" fmla="*/ 2905059 h 6533995"/>
              <a:gd name="connsiteX4002" fmla="*/ 9417695 w 11830043"/>
              <a:gd name="connsiteY4002" fmla="*/ 2914845 h 6533995"/>
              <a:gd name="connsiteX4003" fmla="*/ 9407911 w 11830043"/>
              <a:gd name="connsiteY4003" fmla="*/ 2905059 h 6533995"/>
              <a:gd name="connsiteX4004" fmla="*/ 9417695 w 11830043"/>
              <a:gd name="connsiteY4004" fmla="*/ 2895335 h 6533995"/>
              <a:gd name="connsiteX4005" fmla="*/ 9649203 w 11830043"/>
              <a:gd name="connsiteY4005" fmla="*/ 2654245 h 6533995"/>
              <a:gd name="connsiteX4006" fmla="*/ 9658923 w 11830043"/>
              <a:gd name="connsiteY4006" fmla="*/ 2664040 h 6533995"/>
              <a:gd name="connsiteX4007" fmla="*/ 9649203 w 11830043"/>
              <a:gd name="connsiteY4007" fmla="*/ 2673789 h 6533995"/>
              <a:gd name="connsiteX4008" fmla="*/ 9639483 w 11830043"/>
              <a:gd name="connsiteY4008" fmla="*/ 2664040 h 6533995"/>
              <a:gd name="connsiteX4009" fmla="*/ 9649203 w 11830043"/>
              <a:gd name="connsiteY4009" fmla="*/ 2654245 h 6533995"/>
              <a:gd name="connsiteX4010" fmla="*/ 9890432 w 11830043"/>
              <a:gd name="connsiteY4010" fmla="*/ 2654242 h 6533995"/>
              <a:gd name="connsiteX4011" fmla="*/ 9900152 w 11830043"/>
              <a:gd name="connsiteY4011" fmla="*/ 2664035 h 6533995"/>
              <a:gd name="connsiteX4012" fmla="*/ 9890432 w 11830043"/>
              <a:gd name="connsiteY4012" fmla="*/ 2673789 h 6533995"/>
              <a:gd name="connsiteX4013" fmla="*/ 9880648 w 11830043"/>
              <a:gd name="connsiteY4013" fmla="*/ 2664035 h 6533995"/>
              <a:gd name="connsiteX4014" fmla="*/ 9890432 w 11830043"/>
              <a:gd name="connsiteY4014" fmla="*/ 2654242 h 6533995"/>
              <a:gd name="connsiteX4015" fmla="*/ 10131660 w 11830043"/>
              <a:gd name="connsiteY4015" fmla="*/ 2654237 h 6533995"/>
              <a:gd name="connsiteX4016" fmla="*/ 10141444 w 11830043"/>
              <a:gd name="connsiteY4016" fmla="*/ 2664031 h 6533995"/>
              <a:gd name="connsiteX4017" fmla="*/ 10131660 w 11830043"/>
              <a:gd name="connsiteY4017" fmla="*/ 2673784 h 6533995"/>
              <a:gd name="connsiteX4018" fmla="*/ 10121940 w 11830043"/>
              <a:gd name="connsiteY4018" fmla="*/ 2664031 h 6533995"/>
              <a:gd name="connsiteX4019" fmla="*/ 10131660 w 11830043"/>
              <a:gd name="connsiteY4019" fmla="*/ 2654237 h 6533995"/>
              <a:gd name="connsiteX4020" fmla="*/ 10372888 w 11830043"/>
              <a:gd name="connsiteY4020" fmla="*/ 2654233 h 6533995"/>
              <a:gd name="connsiteX4021" fmla="*/ 10382673 w 11830043"/>
              <a:gd name="connsiteY4021" fmla="*/ 2664026 h 6533995"/>
              <a:gd name="connsiteX4022" fmla="*/ 10372888 w 11830043"/>
              <a:gd name="connsiteY4022" fmla="*/ 2673778 h 6533995"/>
              <a:gd name="connsiteX4023" fmla="*/ 10363168 w 11830043"/>
              <a:gd name="connsiteY4023" fmla="*/ 2664026 h 6533995"/>
              <a:gd name="connsiteX4024" fmla="*/ 10372888 w 11830043"/>
              <a:gd name="connsiteY4024" fmla="*/ 2654233 h 6533995"/>
              <a:gd name="connsiteX4025" fmla="*/ 10614116 w 11830043"/>
              <a:gd name="connsiteY4025" fmla="*/ 2654228 h 6533995"/>
              <a:gd name="connsiteX4026" fmla="*/ 10623901 w 11830043"/>
              <a:gd name="connsiteY4026" fmla="*/ 2664020 h 6533995"/>
              <a:gd name="connsiteX4027" fmla="*/ 10614116 w 11830043"/>
              <a:gd name="connsiteY4027" fmla="*/ 2673772 h 6533995"/>
              <a:gd name="connsiteX4028" fmla="*/ 10604396 w 11830043"/>
              <a:gd name="connsiteY4028" fmla="*/ 2664020 h 6533995"/>
              <a:gd name="connsiteX4029" fmla="*/ 10614116 w 11830043"/>
              <a:gd name="connsiteY4029" fmla="*/ 2654228 h 6533995"/>
              <a:gd name="connsiteX4030" fmla="*/ 10855345 w 11830043"/>
              <a:gd name="connsiteY4030" fmla="*/ 2654223 h 6533995"/>
              <a:gd name="connsiteX4031" fmla="*/ 10865065 w 11830043"/>
              <a:gd name="connsiteY4031" fmla="*/ 2664015 h 6533995"/>
              <a:gd name="connsiteX4032" fmla="*/ 10855345 w 11830043"/>
              <a:gd name="connsiteY4032" fmla="*/ 2673766 h 6533995"/>
              <a:gd name="connsiteX4033" fmla="*/ 10845625 w 11830043"/>
              <a:gd name="connsiteY4033" fmla="*/ 2664015 h 6533995"/>
              <a:gd name="connsiteX4034" fmla="*/ 10855345 w 11830043"/>
              <a:gd name="connsiteY4034" fmla="*/ 2654223 h 6533995"/>
              <a:gd name="connsiteX4035" fmla="*/ 11096574 w 11830043"/>
              <a:gd name="connsiteY4035" fmla="*/ 2654219 h 6533995"/>
              <a:gd name="connsiteX4036" fmla="*/ 11106294 w 11830043"/>
              <a:gd name="connsiteY4036" fmla="*/ 2664011 h 6533995"/>
              <a:gd name="connsiteX4037" fmla="*/ 11096574 w 11830043"/>
              <a:gd name="connsiteY4037" fmla="*/ 2673761 h 6533995"/>
              <a:gd name="connsiteX4038" fmla="*/ 11086790 w 11830043"/>
              <a:gd name="connsiteY4038" fmla="*/ 2664011 h 6533995"/>
              <a:gd name="connsiteX4039" fmla="*/ 11096574 w 11830043"/>
              <a:gd name="connsiteY4039" fmla="*/ 2654219 h 6533995"/>
              <a:gd name="connsiteX4040" fmla="*/ 11337802 w 11830043"/>
              <a:gd name="connsiteY4040" fmla="*/ 2654214 h 6533995"/>
              <a:gd name="connsiteX4041" fmla="*/ 11347587 w 11830043"/>
              <a:gd name="connsiteY4041" fmla="*/ 2664006 h 6533995"/>
              <a:gd name="connsiteX4042" fmla="*/ 11337802 w 11830043"/>
              <a:gd name="connsiteY4042" fmla="*/ 2673755 h 6533995"/>
              <a:gd name="connsiteX4043" fmla="*/ 11328082 w 11830043"/>
              <a:gd name="connsiteY4043" fmla="*/ 2664006 h 6533995"/>
              <a:gd name="connsiteX4044" fmla="*/ 11337802 w 11830043"/>
              <a:gd name="connsiteY4044" fmla="*/ 2654214 h 6533995"/>
              <a:gd name="connsiteX4045" fmla="*/ 11579030 w 11830043"/>
              <a:gd name="connsiteY4045" fmla="*/ 2654210 h 6533995"/>
              <a:gd name="connsiteX4046" fmla="*/ 11588815 w 11830043"/>
              <a:gd name="connsiteY4046" fmla="*/ 2664001 h 6533995"/>
              <a:gd name="connsiteX4047" fmla="*/ 11579030 w 11830043"/>
              <a:gd name="connsiteY4047" fmla="*/ 2673750 h 6533995"/>
              <a:gd name="connsiteX4048" fmla="*/ 11569310 w 11830043"/>
              <a:gd name="connsiteY4048" fmla="*/ 2664001 h 6533995"/>
              <a:gd name="connsiteX4049" fmla="*/ 11579030 w 11830043"/>
              <a:gd name="connsiteY4049" fmla="*/ 2654210 h 6533995"/>
              <a:gd name="connsiteX4050" fmla="*/ 11820259 w 11830043"/>
              <a:gd name="connsiteY4050" fmla="*/ 2654205 h 6533995"/>
              <a:gd name="connsiteX4051" fmla="*/ 11830043 w 11830043"/>
              <a:gd name="connsiteY4051" fmla="*/ 2663996 h 6533995"/>
              <a:gd name="connsiteX4052" fmla="*/ 11820259 w 11830043"/>
              <a:gd name="connsiteY4052" fmla="*/ 2673744 h 6533995"/>
              <a:gd name="connsiteX4053" fmla="*/ 11810539 w 11830043"/>
              <a:gd name="connsiteY4053" fmla="*/ 2663996 h 6533995"/>
              <a:gd name="connsiteX4054" fmla="*/ 11820259 w 11830043"/>
              <a:gd name="connsiteY4054" fmla="*/ 2654205 h 6533995"/>
              <a:gd name="connsiteX4055" fmla="*/ 9722 w 11830043"/>
              <a:gd name="connsiteY4055" fmla="*/ 2654200 h 6533995"/>
              <a:gd name="connsiteX4056" fmla="*/ 19505 w 11830043"/>
              <a:gd name="connsiteY4056" fmla="*/ 2663992 h 6533995"/>
              <a:gd name="connsiteX4057" fmla="*/ 9722 w 11830043"/>
              <a:gd name="connsiteY4057" fmla="*/ 2673739 h 6533995"/>
              <a:gd name="connsiteX4058" fmla="*/ 2 w 11830043"/>
              <a:gd name="connsiteY4058" fmla="*/ 2663992 h 6533995"/>
              <a:gd name="connsiteX4059" fmla="*/ 9722 w 11830043"/>
              <a:gd name="connsiteY4059" fmla="*/ 2654200 h 6533995"/>
              <a:gd name="connsiteX4060" fmla="*/ 251005 w 11830043"/>
              <a:gd name="connsiteY4060" fmla="*/ 2654195 h 6533995"/>
              <a:gd name="connsiteX4061" fmla="*/ 260789 w 11830043"/>
              <a:gd name="connsiteY4061" fmla="*/ 2663987 h 6533995"/>
              <a:gd name="connsiteX4062" fmla="*/ 251005 w 11830043"/>
              <a:gd name="connsiteY4062" fmla="*/ 2673734 h 6533995"/>
              <a:gd name="connsiteX4063" fmla="*/ 241285 w 11830043"/>
              <a:gd name="connsiteY4063" fmla="*/ 2663987 h 6533995"/>
              <a:gd name="connsiteX4064" fmla="*/ 251005 w 11830043"/>
              <a:gd name="connsiteY4064" fmla="*/ 2654195 h 6533995"/>
              <a:gd name="connsiteX4065" fmla="*/ 492224 w 11830043"/>
              <a:gd name="connsiteY4065" fmla="*/ 2654191 h 6533995"/>
              <a:gd name="connsiteX4066" fmla="*/ 501944 w 11830043"/>
              <a:gd name="connsiteY4066" fmla="*/ 2663983 h 6533995"/>
              <a:gd name="connsiteX4067" fmla="*/ 492224 w 11830043"/>
              <a:gd name="connsiteY4067" fmla="*/ 2673729 h 6533995"/>
              <a:gd name="connsiteX4068" fmla="*/ 482441 w 11830043"/>
              <a:gd name="connsiteY4068" fmla="*/ 2663983 h 6533995"/>
              <a:gd name="connsiteX4069" fmla="*/ 492224 w 11830043"/>
              <a:gd name="connsiteY4069" fmla="*/ 2654191 h 6533995"/>
              <a:gd name="connsiteX4070" fmla="*/ 733445 w 11830043"/>
              <a:gd name="connsiteY4070" fmla="*/ 2654186 h 6533995"/>
              <a:gd name="connsiteX4071" fmla="*/ 743165 w 11830043"/>
              <a:gd name="connsiteY4071" fmla="*/ 2663978 h 6533995"/>
              <a:gd name="connsiteX4072" fmla="*/ 733445 w 11830043"/>
              <a:gd name="connsiteY4072" fmla="*/ 2673725 h 6533995"/>
              <a:gd name="connsiteX4073" fmla="*/ 723661 w 11830043"/>
              <a:gd name="connsiteY4073" fmla="*/ 2663978 h 6533995"/>
              <a:gd name="connsiteX4074" fmla="*/ 733445 w 11830043"/>
              <a:gd name="connsiteY4074" fmla="*/ 2654186 h 6533995"/>
              <a:gd name="connsiteX4075" fmla="*/ 974665 w 11830043"/>
              <a:gd name="connsiteY4075" fmla="*/ 2654182 h 6533995"/>
              <a:gd name="connsiteX4076" fmla="*/ 984449 w 11830043"/>
              <a:gd name="connsiteY4076" fmla="*/ 2663974 h 6533995"/>
              <a:gd name="connsiteX4077" fmla="*/ 974665 w 11830043"/>
              <a:gd name="connsiteY4077" fmla="*/ 2673720 h 6533995"/>
              <a:gd name="connsiteX4078" fmla="*/ 964945 w 11830043"/>
              <a:gd name="connsiteY4078" fmla="*/ 2663974 h 6533995"/>
              <a:gd name="connsiteX4079" fmla="*/ 974665 w 11830043"/>
              <a:gd name="connsiteY4079" fmla="*/ 2654182 h 6533995"/>
              <a:gd name="connsiteX4080" fmla="*/ 1215885 w 11830043"/>
              <a:gd name="connsiteY4080" fmla="*/ 2654177 h 6533995"/>
              <a:gd name="connsiteX4081" fmla="*/ 1225669 w 11830043"/>
              <a:gd name="connsiteY4081" fmla="*/ 2663969 h 6533995"/>
              <a:gd name="connsiteX4082" fmla="*/ 1215885 w 11830043"/>
              <a:gd name="connsiteY4082" fmla="*/ 2673715 h 6533995"/>
              <a:gd name="connsiteX4083" fmla="*/ 1206165 w 11830043"/>
              <a:gd name="connsiteY4083" fmla="*/ 2663969 h 6533995"/>
              <a:gd name="connsiteX4084" fmla="*/ 1215885 w 11830043"/>
              <a:gd name="connsiteY4084" fmla="*/ 2654177 h 6533995"/>
              <a:gd name="connsiteX4085" fmla="*/ 1457107 w 11830043"/>
              <a:gd name="connsiteY4085" fmla="*/ 2654173 h 6533995"/>
              <a:gd name="connsiteX4086" fmla="*/ 1466827 w 11830043"/>
              <a:gd name="connsiteY4086" fmla="*/ 2663964 h 6533995"/>
              <a:gd name="connsiteX4087" fmla="*/ 1457107 w 11830043"/>
              <a:gd name="connsiteY4087" fmla="*/ 2673709 h 6533995"/>
              <a:gd name="connsiteX4088" fmla="*/ 1447323 w 11830043"/>
              <a:gd name="connsiteY4088" fmla="*/ 2663964 h 6533995"/>
              <a:gd name="connsiteX4089" fmla="*/ 1457107 w 11830043"/>
              <a:gd name="connsiteY4089" fmla="*/ 2654173 h 6533995"/>
              <a:gd name="connsiteX4090" fmla="*/ 1698332 w 11830043"/>
              <a:gd name="connsiteY4090" fmla="*/ 2654167 h 6533995"/>
              <a:gd name="connsiteX4091" fmla="*/ 1708117 w 11830043"/>
              <a:gd name="connsiteY4091" fmla="*/ 2663959 h 6533995"/>
              <a:gd name="connsiteX4092" fmla="*/ 1698332 w 11830043"/>
              <a:gd name="connsiteY4092" fmla="*/ 2673704 h 6533995"/>
              <a:gd name="connsiteX4093" fmla="*/ 1688546 w 11830043"/>
              <a:gd name="connsiteY4093" fmla="*/ 2663959 h 6533995"/>
              <a:gd name="connsiteX4094" fmla="*/ 1698332 w 11830043"/>
              <a:gd name="connsiteY4094" fmla="*/ 2654167 h 6533995"/>
              <a:gd name="connsiteX4095" fmla="*/ 1939580 w 11830043"/>
              <a:gd name="connsiteY4095" fmla="*/ 2654163 h 6533995"/>
              <a:gd name="connsiteX4096" fmla="*/ 1949364 w 11830043"/>
              <a:gd name="connsiteY4096" fmla="*/ 2663954 h 6533995"/>
              <a:gd name="connsiteX4097" fmla="*/ 1939580 w 11830043"/>
              <a:gd name="connsiteY4097" fmla="*/ 2673698 h 6533995"/>
              <a:gd name="connsiteX4098" fmla="*/ 1929860 w 11830043"/>
              <a:gd name="connsiteY4098" fmla="*/ 2663954 h 6533995"/>
              <a:gd name="connsiteX4099" fmla="*/ 1939580 w 11830043"/>
              <a:gd name="connsiteY4099" fmla="*/ 2654163 h 6533995"/>
              <a:gd name="connsiteX4100" fmla="*/ 2180788 w 11830043"/>
              <a:gd name="connsiteY4100" fmla="*/ 2654158 h 6533995"/>
              <a:gd name="connsiteX4101" fmla="*/ 2190580 w 11830043"/>
              <a:gd name="connsiteY4101" fmla="*/ 2663948 h 6533995"/>
              <a:gd name="connsiteX4102" fmla="*/ 2180788 w 11830043"/>
              <a:gd name="connsiteY4102" fmla="*/ 2673693 h 6533995"/>
              <a:gd name="connsiteX4103" fmla="*/ 2171083 w 11830043"/>
              <a:gd name="connsiteY4103" fmla="*/ 2663948 h 6533995"/>
              <a:gd name="connsiteX4104" fmla="*/ 2180788 w 11830043"/>
              <a:gd name="connsiteY4104" fmla="*/ 2654158 h 6533995"/>
              <a:gd name="connsiteX4105" fmla="*/ 2422037 w 11830043"/>
              <a:gd name="connsiteY4105" fmla="*/ 2654154 h 6533995"/>
              <a:gd name="connsiteX4106" fmla="*/ 2431753 w 11830043"/>
              <a:gd name="connsiteY4106" fmla="*/ 2663944 h 6533995"/>
              <a:gd name="connsiteX4107" fmla="*/ 2422037 w 11830043"/>
              <a:gd name="connsiteY4107" fmla="*/ 2673687 h 6533995"/>
              <a:gd name="connsiteX4108" fmla="*/ 2412257 w 11830043"/>
              <a:gd name="connsiteY4108" fmla="*/ 2663944 h 6533995"/>
              <a:gd name="connsiteX4109" fmla="*/ 2422037 w 11830043"/>
              <a:gd name="connsiteY4109" fmla="*/ 2654154 h 6533995"/>
              <a:gd name="connsiteX4110" fmla="*/ 2663275 w 11830043"/>
              <a:gd name="connsiteY4110" fmla="*/ 2654149 h 6533995"/>
              <a:gd name="connsiteX4111" fmla="*/ 2672998 w 11830043"/>
              <a:gd name="connsiteY4111" fmla="*/ 2663939 h 6533995"/>
              <a:gd name="connsiteX4112" fmla="*/ 2663275 w 11830043"/>
              <a:gd name="connsiteY4112" fmla="*/ 2673681 h 6533995"/>
              <a:gd name="connsiteX4113" fmla="*/ 2653492 w 11830043"/>
              <a:gd name="connsiteY4113" fmla="*/ 2663939 h 6533995"/>
              <a:gd name="connsiteX4114" fmla="*/ 2663275 w 11830043"/>
              <a:gd name="connsiteY4114" fmla="*/ 2654149 h 6533995"/>
              <a:gd name="connsiteX4115" fmla="*/ 2904572 w 11830043"/>
              <a:gd name="connsiteY4115" fmla="*/ 2654145 h 6533995"/>
              <a:gd name="connsiteX4116" fmla="*/ 2914354 w 11830043"/>
              <a:gd name="connsiteY4116" fmla="*/ 2663935 h 6533995"/>
              <a:gd name="connsiteX4117" fmla="*/ 2904572 w 11830043"/>
              <a:gd name="connsiteY4117" fmla="*/ 2673677 h 6533995"/>
              <a:gd name="connsiteX4118" fmla="*/ 2894790 w 11830043"/>
              <a:gd name="connsiteY4118" fmla="*/ 2663935 h 6533995"/>
              <a:gd name="connsiteX4119" fmla="*/ 2904572 w 11830043"/>
              <a:gd name="connsiteY4119" fmla="*/ 2654145 h 6533995"/>
              <a:gd name="connsiteX4120" fmla="*/ 3145750 w 11830043"/>
              <a:gd name="connsiteY4120" fmla="*/ 2654140 h 6533995"/>
              <a:gd name="connsiteX4121" fmla="*/ 3155532 w 11830043"/>
              <a:gd name="connsiteY4121" fmla="*/ 2663930 h 6533995"/>
              <a:gd name="connsiteX4122" fmla="*/ 3145750 w 11830043"/>
              <a:gd name="connsiteY4122" fmla="*/ 2673672 h 6533995"/>
              <a:gd name="connsiteX4123" fmla="*/ 3136032 w 11830043"/>
              <a:gd name="connsiteY4123" fmla="*/ 2663930 h 6533995"/>
              <a:gd name="connsiteX4124" fmla="*/ 3145750 w 11830043"/>
              <a:gd name="connsiteY4124" fmla="*/ 2654140 h 6533995"/>
              <a:gd name="connsiteX4125" fmla="*/ 3386958 w 11830043"/>
              <a:gd name="connsiteY4125" fmla="*/ 2654135 h 6533995"/>
              <a:gd name="connsiteX4126" fmla="*/ 3396743 w 11830043"/>
              <a:gd name="connsiteY4126" fmla="*/ 2663926 h 6533995"/>
              <a:gd name="connsiteX4127" fmla="*/ 3386958 w 11830043"/>
              <a:gd name="connsiteY4127" fmla="*/ 2673668 h 6533995"/>
              <a:gd name="connsiteX4128" fmla="*/ 3377235 w 11830043"/>
              <a:gd name="connsiteY4128" fmla="*/ 2663926 h 6533995"/>
              <a:gd name="connsiteX4129" fmla="*/ 3386958 w 11830043"/>
              <a:gd name="connsiteY4129" fmla="*/ 2654135 h 6533995"/>
              <a:gd name="connsiteX4130" fmla="*/ 3628212 w 11830043"/>
              <a:gd name="connsiteY4130" fmla="*/ 2654130 h 6533995"/>
              <a:gd name="connsiteX4131" fmla="*/ 3637936 w 11830043"/>
              <a:gd name="connsiteY4131" fmla="*/ 2663921 h 6533995"/>
              <a:gd name="connsiteX4132" fmla="*/ 3628212 w 11830043"/>
              <a:gd name="connsiteY4132" fmla="*/ 2673663 h 6533995"/>
              <a:gd name="connsiteX4133" fmla="*/ 3618430 w 11830043"/>
              <a:gd name="connsiteY4133" fmla="*/ 2663921 h 6533995"/>
              <a:gd name="connsiteX4134" fmla="*/ 3628212 w 11830043"/>
              <a:gd name="connsiteY4134" fmla="*/ 2654130 h 6533995"/>
              <a:gd name="connsiteX4135" fmla="*/ 3869430 w 11830043"/>
              <a:gd name="connsiteY4135" fmla="*/ 2654126 h 6533995"/>
              <a:gd name="connsiteX4136" fmla="*/ 3879147 w 11830043"/>
              <a:gd name="connsiteY4136" fmla="*/ 2663916 h 6533995"/>
              <a:gd name="connsiteX4137" fmla="*/ 3869430 w 11830043"/>
              <a:gd name="connsiteY4137" fmla="*/ 2673657 h 6533995"/>
              <a:gd name="connsiteX4138" fmla="*/ 3859647 w 11830043"/>
              <a:gd name="connsiteY4138" fmla="*/ 2663916 h 6533995"/>
              <a:gd name="connsiteX4139" fmla="*/ 3869430 w 11830043"/>
              <a:gd name="connsiteY4139" fmla="*/ 2654126 h 6533995"/>
              <a:gd name="connsiteX4140" fmla="*/ 4110581 w 11830043"/>
              <a:gd name="connsiteY4140" fmla="*/ 2654121 h 6533995"/>
              <a:gd name="connsiteX4141" fmla="*/ 4120362 w 11830043"/>
              <a:gd name="connsiteY4141" fmla="*/ 2663911 h 6533995"/>
              <a:gd name="connsiteX4142" fmla="*/ 4110581 w 11830043"/>
              <a:gd name="connsiteY4142" fmla="*/ 2673652 h 6533995"/>
              <a:gd name="connsiteX4143" fmla="*/ 4100799 w 11830043"/>
              <a:gd name="connsiteY4143" fmla="*/ 2663911 h 6533995"/>
              <a:gd name="connsiteX4144" fmla="*/ 4110581 w 11830043"/>
              <a:gd name="connsiteY4144" fmla="*/ 2654121 h 6533995"/>
              <a:gd name="connsiteX4145" fmla="*/ 4351806 w 11830043"/>
              <a:gd name="connsiteY4145" fmla="*/ 2654117 h 6533995"/>
              <a:gd name="connsiteX4146" fmla="*/ 4361580 w 11830043"/>
              <a:gd name="connsiteY4146" fmla="*/ 2663907 h 6533995"/>
              <a:gd name="connsiteX4147" fmla="*/ 4351806 w 11830043"/>
              <a:gd name="connsiteY4147" fmla="*/ 2673646 h 6533995"/>
              <a:gd name="connsiteX4148" fmla="*/ 4342006 w 11830043"/>
              <a:gd name="connsiteY4148" fmla="*/ 2663907 h 6533995"/>
              <a:gd name="connsiteX4149" fmla="*/ 4351806 w 11830043"/>
              <a:gd name="connsiteY4149" fmla="*/ 2654117 h 6533995"/>
              <a:gd name="connsiteX4150" fmla="*/ 4593017 w 11830043"/>
              <a:gd name="connsiteY4150" fmla="*/ 2654112 h 6533995"/>
              <a:gd name="connsiteX4151" fmla="*/ 4602795 w 11830043"/>
              <a:gd name="connsiteY4151" fmla="*/ 2663902 h 6533995"/>
              <a:gd name="connsiteX4152" fmla="*/ 4593017 w 11830043"/>
              <a:gd name="connsiteY4152" fmla="*/ 2673641 h 6533995"/>
              <a:gd name="connsiteX4153" fmla="*/ 4583304 w 11830043"/>
              <a:gd name="connsiteY4153" fmla="*/ 2663902 h 6533995"/>
              <a:gd name="connsiteX4154" fmla="*/ 4593017 w 11830043"/>
              <a:gd name="connsiteY4154" fmla="*/ 2654112 h 6533995"/>
              <a:gd name="connsiteX4155" fmla="*/ 4834252 w 11830043"/>
              <a:gd name="connsiteY4155" fmla="*/ 2654108 h 6533995"/>
              <a:gd name="connsiteX4156" fmla="*/ 4844040 w 11830043"/>
              <a:gd name="connsiteY4156" fmla="*/ 2663897 h 6533995"/>
              <a:gd name="connsiteX4157" fmla="*/ 4834252 w 11830043"/>
              <a:gd name="connsiteY4157" fmla="*/ 2673635 h 6533995"/>
              <a:gd name="connsiteX4158" fmla="*/ 4824534 w 11830043"/>
              <a:gd name="connsiteY4158" fmla="*/ 2663897 h 6533995"/>
              <a:gd name="connsiteX4159" fmla="*/ 4834252 w 11830043"/>
              <a:gd name="connsiteY4159" fmla="*/ 2654108 h 6533995"/>
              <a:gd name="connsiteX4160" fmla="*/ 5075485 w 11830043"/>
              <a:gd name="connsiteY4160" fmla="*/ 2654103 h 6533995"/>
              <a:gd name="connsiteX4161" fmla="*/ 5085202 w 11830043"/>
              <a:gd name="connsiteY4161" fmla="*/ 2663891 h 6533995"/>
              <a:gd name="connsiteX4162" fmla="*/ 5075485 w 11830043"/>
              <a:gd name="connsiteY4162" fmla="*/ 2673630 h 6533995"/>
              <a:gd name="connsiteX4163" fmla="*/ 5065705 w 11830043"/>
              <a:gd name="connsiteY4163" fmla="*/ 2663891 h 6533995"/>
              <a:gd name="connsiteX4164" fmla="*/ 5075485 w 11830043"/>
              <a:gd name="connsiteY4164" fmla="*/ 2654103 h 6533995"/>
              <a:gd name="connsiteX4165" fmla="*/ 5316710 w 11830043"/>
              <a:gd name="connsiteY4165" fmla="*/ 2654098 h 6533995"/>
              <a:gd name="connsiteX4166" fmla="*/ 5326429 w 11830043"/>
              <a:gd name="connsiteY4166" fmla="*/ 2663887 h 6533995"/>
              <a:gd name="connsiteX4167" fmla="*/ 5316710 w 11830043"/>
              <a:gd name="connsiteY4167" fmla="*/ 2673624 h 6533995"/>
              <a:gd name="connsiteX4168" fmla="*/ 5306924 w 11830043"/>
              <a:gd name="connsiteY4168" fmla="*/ 2663887 h 6533995"/>
              <a:gd name="connsiteX4169" fmla="*/ 5316710 w 11830043"/>
              <a:gd name="connsiteY4169" fmla="*/ 2654098 h 6533995"/>
              <a:gd name="connsiteX4170" fmla="*/ 5557991 w 11830043"/>
              <a:gd name="connsiteY4170" fmla="*/ 2654093 h 6533995"/>
              <a:gd name="connsiteX4171" fmla="*/ 5567774 w 11830043"/>
              <a:gd name="connsiteY4171" fmla="*/ 2663882 h 6533995"/>
              <a:gd name="connsiteX4172" fmla="*/ 5557991 w 11830043"/>
              <a:gd name="connsiteY4172" fmla="*/ 2673619 h 6533995"/>
              <a:gd name="connsiteX4173" fmla="*/ 5548208 w 11830043"/>
              <a:gd name="connsiteY4173" fmla="*/ 2663882 h 6533995"/>
              <a:gd name="connsiteX4174" fmla="*/ 5557991 w 11830043"/>
              <a:gd name="connsiteY4174" fmla="*/ 2654093 h 6533995"/>
              <a:gd name="connsiteX4175" fmla="*/ 5799205 w 11830043"/>
              <a:gd name="connsiteY4175" fmla="*/ 2654089 h 6533995"/>
              <a:gd name="connsiteX4176" fmla="*/ 5808989 w 11830043"/>
              <a:gd name="connsiteY4176" fmla="*/ 2663878 h 6533995"/>
              <a:gd name="connsiteX4177" fmla="*/ 5799205 w 11830043"/>
              <a:gd name="connsiteY4177" fmla="*/ 2673613 h 6533995"/>
              <a:gd name="connsiteX4178" fmla="*/ 5789486 w 11830043"/>
              <a:gd name="connsiteY4178" fmla="*/ 2663878 h 6533995"/>
              <a:gd name="connsiteX4179" fmla="*/ 5799205 w 11830043"/>
              <a:gd name="connsiteY4179" fmla="*/ 2654089 h 6533995"/>
              <a:gd name="connsiteX4180" fmla="*/ 6040432 w 11830043"/>
              <a:gd name="connsiteY4180" fmla="*/ 2654084 h 6533995"/>
              <a:gd name="connsiteX4181" fmla="*/ 6050216 w 11830043"/>
              <a:gd name="connsiteY4181" fmla="*/ 2663873 h 6533995"/>
              <a:gd name="connsiteX4182" fmla="*/ 6040432 w 11830043"/>
              <a:gd name="connsiteY4182" fmla="*/ 2673608 h 6533995"/>
              <a:gd name="connsiteX4183" fmla="*/ 6030712 w 11830043"/>
              <a:gd name="connsiteY4183" fmla="*/ 2663873 h 6533995"/>
              <a:gd name="connsiteX4184" fmla="*/ 6040432 w 11830043"/>
              <a:gd name="connsiteY4184" fmla="*/ 2654084 h 6533995"/>
              <a:gd name="connsiteX4185" fmla="*/ 6281661 w 11830043"/>
              <a:gd name="connsiteY4185" fmla="*/ 2654079 h 6533995"/>
              <a:gd name="connsiteX4186" fmla="*/ 6291381 w 11830043"/>
              <a:gd name="connsiteY4186" fmla="*/ 2663868 h 6533995"/>
              <a:gd name="connsiteX4187" fmla="*/ 6281661 w 11830043"/>
              <a:gd name="connsiteY4187" fmla="*/ 2673603 h 6533995"/>
              <a:gd name="connsiteX4188" fmla="*/ 6271877 w 11830043"/>
              <a:gd name="connsiteY4188" fmla="*/ 2663868 h 6533995"/>
              <a:gd name="connsiteX4189" fmla="*/ 6281661 w 11830043"/>
              <a:gd name="connsiteY4189" fmla="*/ 2654079 h 6533995"/>
              <a:gd name="connsiteX4190" fmla="*/ 6522889 w 11830043"/>
              <a:gd name="connsiteY4190" fmla="*/ 2654075 h 6533995"/>
              <a:gd name="connsiteX4191" fmla="*/ 6532610 w 11830043"/>
              <a:gd name="connsiteY4191" fmla="*/ 2663863 h 6533995"/>
              <a:gd name="connsiteX4192" fmla="*/ 6522889 w 11830043"/>
              <a:gd name="connsiteY4192" fmla="*/ 2673597 h 6533995"/>
              <a:gd name="connsiteX4193" fmla="*/ 6513105 w 11830043"/>
              <a:gd name="connsiteY4193" fmla="*/ 2663863 h 6533995"/>
              <a:gd name="connsiteX4194" fmla="*/ 6522889 w 11830043"/>
              <a:gd name="connsiteY4194" fmla="*/ 2654075 h 6533995"/>
              <a:gd name="connsiteX4195" fmla="*/ 6764118 w 11830043"/>
              <a:gd name="connsiteY4195" fmla="*/ 2654070 h 6533995"/>
              <a:gd name="connsiteX4196" fmla="*/ 6773902 w 11830043"/>
              <a:gd name="connsiteY4196" fmla="*/ 2663859 h 6533995"/>
              <a:gd name="connsiteX4197" fmla="*/ 6764118 w 11830043"/>
              <a:gd name="connsiteY4197" fmla="*/ 2673591 h 6533995"/>
              <a:gd name="connsiteX4198" fmla="*/ 6754335 w 11830043"/>
              <a:gd name="connsiteY4198" fmla="*/ 2663859 h 6533995"/>
              <a:gd name="connsiteX4199" fmla="*/ 6764118 w 11830043"/>
              <a:gd name="connsiteY4199" fmla="*/ 2654070 h 6533995"/>
              <a:gd name="connsiteX4200" fmla="*/ 7005346 w 11830043"/>
              <a:gd name="connsiteY4200" fmla="*/ 2654066 h 6533995"/>
              <a:gd name="connsiteX4201" fmla="*/ 7015130 w 11830043"/>
              <a:gd name="connsiteY4201" fmla="*/ 2663854 h 6533995"/>
              <a:gd name="connsiteX4202" fmla="*/ 7005346 w 11830043"/>
              <a:gd name="connsiteY4202" fmla="*/ 2673585 h 6533995"/>
              <a:gd name="connsiteX4203" fmla="*/ 6995626 w 11830043"/>
              <a:gd name="connsiteY4203" fmla="*/ 2663854 h 6533995"/>
              <a:gd name="connsiteX4204" fmla="*/ 7005346 w 11830043"/>
              <a:gd name="connsiteY4204" fmla="*/ 2654066 h 6533995"/>
              <a:gd name="connsiteX4205" fmla="*/ 7246575 w 11830043"/>
              <a:gd name="connsiteY4205" fmla="*/ 2654061 h 6533995"/>
              <a:gd name="connsiteX4206" fmla="*/ 7256359 w 11830043"/>
              <a:gd name="connsiteY4206" fmla="*/ 2663850 h 6533995"/>
              <a:gd name="connsiteX4207" fmla="*/ 7246575 w 11830043"/>
              <a:gd name="connsiteY4207" fmla="*/ 2673580 h 6533995"/>
              <a:gd name="connsiteX4208" fmla="*/ 7236855 w 11830043"/>
              <a:gd name="connsiteY4208" fmla="*/ 2663850 h 6533995"/>
              <a:gd name="connsiteX4209" fmla="*/ 7246575 w 11830043"/>
              <a:gd name="connsiteY4209" fmla="*/ 2654061 h 6533995"/>
              <a:gd name="connsiteX4210" fmla="*/ 7487803 w 11830043"/>
              <a:gd name="connsiteY4210" fmla="*/ 2654056 h 6533995"/>
              <a:gd name="connsiteX4211" fmla="*/ 7497524 w 11830043"/>
              <a:gd name="connsiteY4211" fmla="*/ 2663845 h 6533995"/>
              <a:gd name="connsiteX4212" fmla="*/ 7487803 w 11830043"/>
              <a:gd name="connsiteY4212" fmla="*/ 2673574 h 6533995"/>
              <a:gd name="connsiteX4213" fmla="*/ 7478019 w 11830043"/>
              <a:gd name="connsiteY4213" fmla="*/ 2663845 h 6533995"/>
              <a:gd name="connsiteX4214" fmla="*/ 7487803 w 11830043"/>
              <a:gd name="connsiteY4214" fmla="*/ 2654056 h 6533995"/>
              <a:gd name="connsiteX4215" fmla="*/ 7729032 w 11830043"/>
              <a:gd name="connsiteY4215" fmla="*/ 2654051 h 6533995"/>
              <a:gd name="connsiteX4216" fmla="*/ 7738753 w 11830043"/>
              <a:gd name="connsiteY4216" fmla="*/ 2663839 h 6533995"/>
              <a:gd name="connsiteX4217" fmla="*/ 7729032 w 11830043"/>
              <a:gd name="connsiteY4217" fmla="*/ 2673569 h 6533995"/>
              <a:gd name="connsiteX4218" fmla="*/ 7719249 w 11830043"/>
              <a:gd name="connsiteY4218" fmla="*/ 2663839 h 6533995"/>
              <a:gd name="connsiteX4219" fmla="*/ 7729032 w 11830043"/>
              <a:gd name="connsiteY4219" fmla="*/ 2654051 h 6533995"/>
              <a:gd name="connsiteX4220" fmla="*/ 7970260 w 11830043"/>
              <a:gd name="connsiteY4220" fmla="*/ 2654047 h 6533995"/>
              <a:gd name="connsiteX4221" fmla="*/ 7980044 w 11830043"/>
              <a:gd name="connsiteY4221" fmla="*/ 2663834 h 6533995"/>
              <a:gd name="connsiteX4222" fmla="*/ 7970260 w 11830043"/>
              <a:gd name="connsiteY4222" fmla="*/ 2673563 h 6533995"/>
              <a:gd name="connsiteX4223" fmla="*/ 7960477 w 11830043"/>
              <a:gd name="connsiteY4223" fmla="*/ 2663834 h 6533995"/>
              <a:gd name="connsiteX4224" fmla="*/ 7970260 w 11830043"/>
              <a:gd name="connsiteY4224" fmla="*/ 2654047 h 6533995"/>
              <a:gd name="connsiteX4225" fmla="*/ 8211553 w 11830043"/>
              <a:gd name="connsiteY4225" fmla="*/ 2654042 h 6533995"/>
              <a:gd name="connsiteX4226" fmla="*/ 8221273 w 11830043"/>
              <a:gd name="connsiteY4226" fmla="*/ 2663830 h 6533995"/>
              <a:gd name="connsiteX4227" fmla="*/ 8211553 w 11830043"/>
              <a:gd name="connsiteY4227" fmla="*/ 2673558 h 6533995"/>
              <a:gd name="connsiteX4228" fmla="*/ 8201769 w 11830043"/>
              <a:gd name="connsiteY4228" fmla="*/ 2663830 h 6533995"/>
              <a:gd name="connsiteX4229" fmla="*/ 8211553 w 11830043"/>
              <a:gd name="connsiteY4229" fmla="*/ 2654042 h 6533995"/>
              <a:gd name="connsiteX4230" fmla="*/ 8452781 w 11830043"/>
              <a:gd name="connsiteY4230" fmla="*/ 2654038 h 6533995"/>
              <a:gd name="connsiteX4231" fmla="*/ 8462566 w 11830043"/>
              <a:gd name="connsiteY4231" fmla="*/ 2663825 h 6533995"/>
              <a:gd name="connsiteX4232" fmla="*/ 8452781 w 11830043"/>
              <a:gd name="connsiteY4232" fmla="*/ 2673553 h 6533995"/>
              <a:gd name="connsiteX4233" fmla="*/ 8443061 w 11830043"/>
              <a:gd name="connsiteY4233" fmla="*/ 2663825 h 6533995"/>
              <a:gd name="connsiteX4234" fmla="*/ 8452781 w 11830043"/>
              <a:gd name="connsiteY4234" fmla="*/ 2654038 h 6533995"/>
              <a:gd name="connsiteX4235" fmla="*/ 8694009 w 11830043"/>
              <a:gd name="connsiteY4235" fmla="*/ 2654033 h 6533995"/>
              <a:gd name="connsiteX4236" fmla="*/ 8703730 w 11830043"/>
              <a:gd name="connsiteY4236" fmla="*/ 2663820 h 6533995"/>
              <a:gd name="connsiteX4237" fmla="*/ 8694009 w 11830043"/>
              <a:gd name="connsiteY4237" fmla="*/ 2673548 h 6533995"/>
              <a:gd name="connsiteX4238" fmla="*/ 8684289 w 11830043"/>
              <a:gd name="connsiteY4238" fmla="*/ 2663820 h 6533995"/>
              <a:gd name="connsiteX4239" fmla="*/ 8694009 w 11830043"/>
              <a:gd name="connsiteY4239" fmla="*/ 2654033 h 6533995"/>
              <a:gd name="connsiteX4240" fmla="*/ 8935237 w 11830043"/>
              <a:gd name="connsiteY4240" fmla="*/ 2654029 h 6533995"/>
              <a:gd name="connsiteX4241" fmla="*/ 8944958 w 11830043"/>
              <a:gd name="connsiteY4241" fmla="*/ 2663815 h 6533995"/>
              <a:gd name="connsiteX4242" fmla="*/ 8935237 w 11830043"/>
              <a:gd name="connsiteY4242" fmla="*/ 2673543 h 6533995"/>
              <a:gd name="connsiteX4243" fmla="*/ 8925454 w 11830043"/>
              <a:gd name="connsiteY4243" fmla="*/ 2663815 h 6533995"/>
              <a:gd name="connsiteX4244" fmla="*/ 8935237 w 11830043"/>
              <a:gd name="connsiteY4244" fmla="*/ 2654029 h 6533995"/>
              <a:gd name="connsiteX4245" fmla="*/ 9176467 w 11830043"/>
              <a:gd name="connsiteY4245" fmla="*/ 2654024 h 6533995"/>
              <a:gd name="connsiteX4246" fmla="*/ 9186187 w 11830043"/>
              <a:gd name="connsiteY4246" fmla="*/ 2663811 h 6533995"/>
              <a:gd name="connsiteX4247" fmla="*/ 9176467 w 11830043"/>
              <a:gd name="connsiteY4247" fmla="*/ 2673537 h 6533995"/>
              <a:gd name="connsiteX4248" fmla="*/ 9166683 w 11830043"/>
              <a:gd name="connsiteY4248" fmla="*/ 2663811 h 6533995"/>
              <a:gd name="connsiteX4249" fmla="*/ 9176467 w 11830043"/>
              <a:gd name="connsiteY4249" fmla="*/ 2654024 h 6533995"/>
              <a:gd name="connsiteX4250" fmla="*/ 9417695 w 11830043"/>
              <a:gd name="connsiteY4250" fmla="*/ 2654019 h 6533995"/>
              <a:gd name="connsiteX4251" fmla="*/ 9427416 w 11830043"/>
              <a:gd name="connsiteY4251" fmla="*/ 2663806 h 6533995"/>
              <a:gd name="connsiteX4252" fmla="*/ 9417695 w 11830043"/>
              <a:gd name="connsiteY4252" fmla="*/ 2673532 h 6533995"/>
              <a:gd name="connsiteX4253" fmla="*/ 9407911 w 11830043"/>
              <a:gd name="connsiteY4253" fmla="*/ 2663806 h 6533995"/>
              <a:gd name="connsiteX4254" fmla="*/ 9417695 w 11830043"/>
              <a:gd name="connsiteY4254" fmla="*/ 2654019 h 6533995"/>
              <a:gd name="connsiteX4255" fmla="*/ 9649203 w 11830043"/>
              <a:gd name="connsiteY4255" fmla="*/ 2412937 h 6533995"/>
              <a:gd name="connsiteX4256" fmla="*/ 9658923 w 11830043"/>
              <a:gd name="connsiteY4256" fmla="*/ 2422672 h 6533995"/>
              <a:gd name="connsiteX4257" fmla="*/ 9649203 w 11830043"/>
              <a:gd name="connsiteY4257" fmla="*/ 2432459 h 6533995"/>
              <a:gd name="connsiteX4258" fmla="*/ 9639483 w 11830043"/>
              <a:gd name="connsiteY4258" fmla="*/ 2422672 h 6533995"/>
              <a:gd name="connsiteX4259" fmla="*/ 9649203 w 11830043"/>
              <a:gd name="connsiteY4259" fmla="*/ 2412937 h 6533995"/>
              <a:gd name="connsiteX4260" fmla="*/ 9890432 w 11830043"/>
              <a:gd name="connsiteY4260" fmla="*/ 2412933 h 6533995"/>
              <a:gd name="connsiteX4261" fmla="*/ 9900152 w 11830043"/>
              <a:gd name="connsiteY4261" fmla="*/ 2422668 h 6533995"/>
              <a:gd name="connsiteX4262" fmla="*/ 9890432 w 11830043"/>
              <a:gd name="connsiteY4262" fmla="*/ 2432457 h 6533995"/>
              <a:gd name="connsiteX4263" fmla="*/ 9880648 w 11830043"/>
              <a:gd name="connsiteY4263" fmla="*/ 2422668 h 6533995"/>
              <a:gd name="connsiteX4264" fmla="*/ 9890432 w 11830043"/>
              <a:gd name="connsiteY4264" fmla="*/ 2412933 h 6533995"/>
              <a:gd name="connsiteX4265" fmla="*/ 10131660 w 11830043"/>
              <a:gd name="connsiteY4265" fmla="*/ 2412930 h 6533995"/>
              <a:gd name="connsiteX4266" fmla="*/ 10141444 w 11830043"/>
              <a:gd name="connsiteY4266" fmla="*/ 2422665 h 6533995"/>
              <a:gd name="connsiteX4267" fmla="*/ 10131660 w 11830043"/>
              <a:gd name="connsiteY4267" fmla="*/ 2432453 h 6533995"/>
              <a:gd name="connsiteX4268" fmla="*/ 10121940 w 11830043"/>
              <a:gd name="connsiteY4268" fmla="*/ 2422665 h 6533995"/>
              <a:gd name="connsiteX4269" fmla="*/ 10131660 w 11830043"/>
              <a:gd name="connsiteY4269" fmla="*/ 2412930 h 6533995"/>
              <a:gd name="connsiteX4270" fmla="*/ 10372888 w 11830043"/>
              <a:gd name="connsiteY4270" fmla="*/ 2412926 h 6533995"/>
              <a:gd name="connsiteX4271" fmla="*/ 10382673 w 11830043"/>
              <a:gd name="connsiteY4271" fmla="*/ 2422661 h 6533995"/>
              <a:gd name="connsiteX4272" fmla="*/ 10372888 w 11830043"/>
              <a:gd name="connsiteY4272" fmla="*/ 2432449 h 6533995"/>
              <a:gd name="connsiteX4273" fmla="*/ 10363168 w 11830043"/>
              <a:gd name="connsiteY4273" fmla="*/ 2422661 h 6533995"/>
              <a:gd name="connsiteX4274" fmla="*/ 10372888 w 11830043"/>
              <a:gd name="connsiteY4274" fmla="*/ 2412926 h 6533995"/>
              <a:gd name="connsiteX4275" fmla="*/ 10614116 w 11830043"/>
              <a:gd name="connsiteY4275" fmla="*/ 2412922 h 6533995"/>
              <a:gd name="connsiteX4276" fmla="*/ 10623901 w 11830043"/>
              <a:gd name="connsiteY4276" fmla="*/ 2422657 h 6533995"/>
              <a:gd name="connsiteX4277" fmla="*/ 10614116 w 11830043"/>
              <a:gd name="connsiteY4277" fmla="*/ 2432446 h 6533995"/>
              <a:gd name="connsiteX4278" fmla="*/ 10604396 w 11830043"/>
              <a:gd name="connsiteY4278" fmla="*/ 2422657 h 6533995"/>
              <a:gd name="connsiteX4279" fmla="*/ 10614116 w 11830043"/>
              <a:gd name="connsiteY4279" fmla="*/ 2412922 h 6533995"/>
              <a:gd name="connsiteX4280" fmla="*/ 10855345 w 11830043"/>
              <a:gd name="connsiteY4280" fmla="*/ 2412919 h 6533995"/>
              <a:gd name="connsiteX4281" fmla="*/ 10865065 w 11830043"/>
              <a:gd name="connsiteY4281" fmla="*/ 2422653 h 6533995"/>
              <a:gd name="connsiteX4282" fmla="*/ 10855345 w 11830043"/>
              <a:gd name="connsiteY4282" fmla="*/ 2432442 h 6533995"/>
              <a:gd name="connsiteX4283" fmla="*/ 10845625 w 11830043"/>
              <a:gd name="connsiteY4283" fmla="*/ 2422653 h 6533995"/>
              <a:gd name="connsiteX4284" fmla="*/ 10855345 w 11830043"/>
              <a:gd name="connsiteY4284" fmla="*/ 2412919 h 6533995"/>
              <a:gd name="connsiteX4285" fmla="*/ 11096574 w 11830043"/>
              <a:gd name="connsiteY4285" fmla="*/ 2412916 h 6533995"/>
              <a:gd name="connsiteX4286" fmla="*/ 11106294 w 11830043"/>
              <a:gd name="connsiteY4286" fmla="*/ 2422650 h 6533995"/>
              <a:gd name="connsiteX4287" fmla="*/ 11096574 w 11830043"/>
              <a:gd name="connsiteY4287" fmla="*/ 2432438 h 6533995"/>
              <a:gd name="connsiteX4288" fmla="*/ 11086790 w 11830043"/>
              <a:gd name="connsiteY4288" fmla="*/ 2422650 h 6533995"/>
              <a:gd name="connsiteX4289" fmla="*/ 11096574 w 11830043"/>
              <a:gd name="connsiteY4289" fmla="*/ 2412916 h 6533995"/>
              <a:gd name="connsiteX4290" fmla="*/ 11337802 w 11830043"/>
              <a:gd name="connsiteY4290" fmla="*/ 2412912 h 6533995"/>
              <a:gd name="connsiteX4291" fmla="*/ 11347587 w 11830043"/>
              <a:gd name="connsiteY4291" fmla="*/ 2422646 h 6533995"/>
              <a:gd name="connsiteX4292" fmla="*/ 11337802 w 11830043"/>
              <a:gd name="connsiteY4292" fmla="*/ 2432435 h 6533995"/>
              <a:gd name="connsiteX4293" fmla="*/ 11328082 w 11830043"/>
              <a:gd name="connsiteY4293" fmla="*/ 2422646 h 6533995"/>
              <a:gd name="connsiteX4294" fmla="*/ 11337802 w 11830043"/>
              <a:gd name="connsiteY4294" fmla="*/ 2412912 h 6533995"/>
              <a:gd name="connsiteX4295" fmla="*/ 11579030 w 11830043"/>
              <a:gd name="connsiteY4295" fmla="*/ 2412909 h 6533995"/>
              <a:gd name="connsiteX4296" fmla="*/ 11588815 w 11830043"/>
              <a:gd name="connsiteY4296" fmla="*/ 2422642 h 6533995"/>
              <a:gd name="connsiteX4297" fmla="*/ 11579030 w 11830043"/>
              <a:gd name="connsiteY4297" fmla="*/ 2432431 h 6533995"/>
              <a:gd name="connsiteX4298" fmla="*/ 11569310 w 11830043"/>
              <a:gd name="connsiteY4298" fmla="*/ 2422642 h 6533995"/>
              <a:gd name="connsiteX4299" fmla="*/ 11579030 w 11830043"/>
              <a:gd name="connsiteY4299" fmla="*/ 2412909 h 6533995"/>
              <a:gd name="connsiteX4300" fmla="*/ 11820259 w 11830043"/>
              <a:gd name="connsiteY4300" fmla="*/ 2412906 h 6533995"/>
              <a:gd name="connsiteX4301" fmla="*/ 11830043 w 11830043"/>
              <a:gd name="connsiteY4301" fmla="*/ 2422639 h 6533995"/>
              <a:gd name="connsiteX4302" fmla="*/ 11820259 w 11830043"/>
              <a:gd name="connsiteY4302" fmla="*/ 2432427 h 6533995"/>
              <a:gd name="connsiteX4303" fmla="*/ 11810539 w 11830043"/>
              <a:gd name="connsiteY4303" fmla="*/ 2422639 h 6533995"/>
              <a:gd name="connsiteX4304" fmla="*/ 11820259 w 11830043"/>
              <a:gd name="connsiteY4304" fmla="*/ 2412906 h 6533995"/>
              <a:gd name="connsiteX4305" fmla="*/ 9721 w 11830043"/>
              <a:gd name="connsiteY4305" fmla="*/ 2412902 h 6533995"/>
              <a:gd name="connsiteX4306" fmla="*/ 19505 w 11830043"/>
              <a:gd name="connsiteY4306" fmla="*/ 2422635 h 6533995"/>
              <a:gd name="connsiteX4307" fmla="*/ 9721 w 11830043"/>
              <a:gd name="connsiteY4307" fmla="*/ 2432424 h 6533995"/>
              <a:gd name="connsiteX4308" fmla="*/ 2 w 11830043"/>
              <a:gd name="connsiteY4308" fmla="*/ 2422635 h 6533995"/>
              <a:gd name="connsiteX4309" fmla="*/ 9721 w 11830043"/>
              <a:gd name="connsiteY4309" fmla="*/ 2412902 h 6533995"/>
              <a:gd name="connsiteX4310" fmla="*/ 251005 w 11830043"/>
              <a:gd name="connsiteY4310" fmla="*/ 2412898 h 6533995"/>
              <a:gd name="connsiteX4311" fmla="*/ 260789 w 11830043"/>
              <a:gd name="connsiteY4311" fmla="*/ 2422631 h 6533995"/>
              <a:gd name="connsiteX4312" fmla="*/ 251005 w 11830043"/>
              <a:gd name="connsiteY4312" fmla="*/ 2432420 h 6533995"/>
              <a:gd name="connsiteX4313" fmla="*/ 241285 w 11830043"/>
              <a:gd name="connsiteY4313" fmla="*/ 2422631 h 6533995"/>
              <a:gd name="connsiteX4314" fmla="*/ 251005 w 11830043"/>
              <a:gd name="connsiteY4314" fmla="*/ 2412898 h 6533995"/>
              <a:gd name="connsiteX4315" fmla="*/ 492224 w 11830043"/>
              <a:gd name="connsiteY4315" fmla="*/ 2412895 h 6533995"/>
              <a:gd name="connsiteX4316" fmla="*/ 501944 w 11830043"/>
              <a:gd name="connsiteY4316" fmla="*/ 2422628 h 6533995"/>
              <a:gd name="connsiteX4317" fmla="*/ 492224 w 11830043"/>
              <a:gd name="connsiteY4317" fmla="*/ 2432416 h 6533995"/>
              <a:gd name="connsiteX4318" fmla="*/ 482440 w 11830043"/>
              <a:gd name="connsiteY4318" fmla="*/ 2422628 h 6533995"/>
              <a:gd name="connsiteX4319" fmla="*/ 492224 w 11830043"/>
              <a:gd name="connsiteY4319" fmla="*/ 2412895 h 6533995"/>
              <a:gd name="connsiteX4320" fmla="*/ 733445 w 11830043"/>
              <a:gd name="connsiteY4320" fmla="*/ 2412891 h 6533995"/>
              <a:gd name="connsiteX4321" fmla="*/ 743165 w 11830043"/>
              <a:gd name="connsiteY4321" fmla="*/ 2422624 h 6533995"/>
              <a:gd name="connsiteX4322" fmla="*/ 733445 w 11830043"/>
              <a:gd name="connsiteY4322" fmla="*/ 2432412 h 6533995"/>
              <a:gd name="connsiteX4323" fmla="*/ 723661 w 11830043"/>
              <a:gd name="connsiteY4323" fmla="*/ 2422624 h 6533995"/>
              <a:gd name="connsiteX4324" fmla="*/ 733445 w 11830043"/>
              <a:gd name="connsiteY4324" fmla="*/ 2412891 h 6533995"/>
              <a:gd name="connsiteX4325" fmla="*/ 974665 w 11830043"/>
              <a:gd name="connsiteY4325" fmla="*/ 2412888 h 6533995"/>
              <a:gd name="connsiteX4326" fmla="*/ 984449 w 11830043"/>
              <a:gd name="connsiteY4326" fmla="*/ 2422620 h 6533995"/>
              <a:gd name="connsiteX4327" fmla="*/ 974665 w 11830043"/>
              <a:gd name="connsiteY4327" fmla="*/ 2432409 h 6533995"/>
              <a:gd name="connsiteX4328" fmla="*/ 964945 w 11830043"/>
              <a:gd name="connsiteY4328" fmla="*/ 2422620 h 6533995"/>
              <a:gd name="connsiteX4329" fmla="*/ 974665 w 11830043"/>
              <a:gd name="connsiteY4329" fmla="*/ 2412888 h 6533995"/>
              <a:gd name="connsiteX4330" fmla="*/ 1215885 w 11830043"/>
              <a:gd name="connsiteY4330" fmla="*/ 2412885 h 6533995"/>
              <a:gd name="connsiteX4331" fmla="*/ 1225669 w 11830043"/>
              <a:gd name="connsiteY4331" fmla="*/ 2422617 h 6533995"/>
              <a:gd name="connsiteX4332" fmla="*/ 1215885 w 11830043"/>
              <a:gd name="connsiteY4332" fmla="*/ 2432405 h 6533995"/>
              <a:gd name="connsiteX4333" fmla="*/ 1206165 w 11830043"/>
              <a:gd name="connsiteY4333" fmla="*/ 2422617 h 6533995"/>
              <a:gd name="connsiteX4334" fmla="*/ 1215885 w 11830043"/>
              <a:gd name="connsiteY4334" fmla="*/ 2412885 h 6533995"/>
              <a:gd name="connsiteX4335" fmla="*/ 1457106 w 11830043"/>
              <a:gd name="connsiteY4335" fmla="*/ 2412881 h 6533995"/>
              <a:gd name="connsiteX4336" fmla="*/ 1466826 w 11830043"/>
              <a:gd name="connsiteY4336" fmla="*/ 2422613 h 6533995"/>
              <a:gd name="connsiteX4337" fmla="*/ 1457106 w 11830043"/>
              <a:gd name="connsiteY4337" fmla="*/ 2432401 h 6533995"/>
              <a:gd name="connsiteX4338" fmla="*/ 1447323 w 11830043"/>
              <a:gd name="connsiteY4338" fmla="*/ 2422613 h 6533995"/>
              <a:gd name="connsiteX4339" fmla="*/ 1457106 w 11830043"/>
              <a:gd name="connsiteY4339" fmla="*/ 2412881 h 6533995"/>
              <a:gd name="connsiteX4340" fmla="*/ 1698332 w 11830043"/>
              <a:gd name="connsiteY4340" fmla="*/ 2412878 h 6533995"/>
              <a:gd name="connsiteX4341" fmla="*/ 1708117 w 11830043"/>
              <a:gd name="connsiteY4341" fmla="*/ 2422609 h 6533995"/>
              <a:gd name="connsiteX4342" fmla="*/ 1698332 w 11830043"/>
              <a:gd name="connsiteY4342" fmla="*/ 2432398 h 6533995"/>
              <a:gd name="connsiteX4343" fmla="*/ 1688546 w 11830043"/>
              <a:gd name="connsiteY4343" fmla="*/ 2422609 h 6533995"/>
              <a:gd name="connsiteX4344" fmla="*/ 1698332 w 11830043"/>
              <a:gd name="connsiteY4344" fmla="*/ 2412878 h 6533995"/>
              <a:gd name="connsiteX4345" fmla="*/ 1939580 w 11830043"/>
              <a:gd name="connsiteY4345" fmla="*/ 2412874 h 6533995"/>
              <a:gd name="connsiteX4346" fmla="*/ 1949364 w 11830043"/>
              <a:gd name="connsiteY4346" fmla="*/ 2422605 h 6533995"/>
              <a:gd name="connsiteX4347" fmla="*/ 1939580 w 11830043"/>
              <a:gd name="connsiteY4347" fmla="*/ 2432394 h 6533995"/>
              <a:gd name="connsiteX4348" fmla="*/ 1929860 w 11830043"/>
              <a:gd name="connsiteY4348" fmla="*/ 2422605 h 6533995"/>
              <a:gd name="connsiteX4349" fmla="*/ 1939580 w 11830043"/>
              <a:gd name="connsiteY4349" fmla="*/ 2412874 h 6533995"/>
              <a:gd name="connsiteX4350" fmla="*/ 2180788 w 11830043"/>
              <a:gd name="connsiteY4350" fmla="*/ 2412871 h 6533995"/>
              <a:gd name="connsiteX4351" fmla="*/ 2190580 w 11830043"/>
              <a:gd name="connsiteY4351" fmla="*/ 2422602 h 6533995"/>
              <a:gd name="connsiteX4352" fmla="*/ 2180788 w 11830043"/>
              <a:gd name="connsiteY4352" fmla="*/ 2432390 h 6533995"/>
              <a:gd name="connsiteX4353" fmla="*/ 2171083 w 11830043"/>
              <a:gd name="connsiteY4353" fmla="*/ 2422602 h 6533995"/>
              <a:gd name="connsiteX4354" fmla="*/ 2180788 w 11830043"/>
              <a:gd name="connsiteY4354" fmla="*/ 2412871 h 6533995"/>
              <a:gd name="connsiteX4355" fmla="*/ 2422037 w 11830043"/>
              <a:gd name="connsiteY4355" fmla="*/ 2412868 h 6533995"/>
              <a:gd name="connsiteX4356" fmla="*/ 2431752 w 11830043"/>
              <a:gd name="connsiteY4356" fmla="*/ 2422598 h 6533995"/>
              <a:gd name="connsiteX4357" fmla="*/ 2422037 w 11830043"/>
              <a:gd name="connsiteY4357" fmla="*/ 2432387 h 6533995"/>
              <a:gd name="connsiteX4358" fmla="*/ 2412257 w 11830043"/>
              <a:gd name="connsiteY4358" fmla="*/ 2422598 h 6533995"/>
              <a:gd name="connsiteX4359" fmla="*/ 2422037 w 11830043"/>
              <a:gd name="connsiteY4359" fmla="*/ 2412868 h 6533995"/>
              <a:gd name="connsiteX4360" fmla="*/ 2663275 w 11830043"/>
              <a:gd name="connsiteY4360" fmla="*/ 2412864 h 6533995"/>
              <a:gd name="connsiteX4361" fmla="*/ 2672998 w 11830043"/>
              <a:gd name="connsiteY4361" fmla="*/ 2422594 h 6533995"/>
              <a:gd name="connsiteX4362" fmla="*/ 2663275 w 11830043"/>
              <a:gd name="connsiteY4362" fmla="*/ 2432383 h 6533995"/>
              <a:gd name="connsiteX4363" fmla="*/ 2653491 w 11830043"/>
              <a:gd name="connsiteY4363" fmla="*/ 2422594 h 6533995"/>
              <a:gd name="connsiteX4364" fmla="*/ 2663275 w 11830043"/>
              <a:gd name="connsiteY4364" fmla="*/ 2412864 h 6533995"/>
              <a:gd name="connsiteX4365" fmla="*/ 2904572 w 11830043"/>
              <a:gd name="connsiteY4365" fmla="*/ 2412861 h 6533995"/>
              <a:gd name="connsiteX4366" fmla="*/ 2914354 w 11830043"/>
              <a:gd name="connsiteY4366" fmla="*/ 2422591 h 6533995"/>
              <a:gd name="connsiteX4367" fmla="*/ 2904572 w 11830043"/>
              <a:gd name="connsiteY4367" fmla="*/ 2432379 h 6533995"/>
              <a:gd name="connsiteX4368" fmla="*/ 2894790 w 11830043"/>
              <a:gd name="connsiteY4368" fmla="*/ 2422591 h 6533995"/>
              <a:gd name="connsiteX4369" fmla="*/ 2904572 w 11830043"/>
              <a:gd name="connsiteY4369" fmla="*/ 2412861 h 6533995"/>
              <a:gd name="connsiteX4370" fmla="*/ 3145750 w 11830043"/>
              <a:gd name="connsiteY4370" fmla="*/ 2412858 h 6533995"/>
              <a:gd name="connsiteX4371" fmla="*/ 3155532 w 11830043"/>
              <a:gd name="connsiteY4371" fmla="*/ 2422587 h 6533995"/>
              <a:gd name="connsiteX4372" fmla="*/ 3145750 w 11830043"/>
              <a:gd name="connsiteY4372" fmla="*/ 2432376 h 6533995"/>
              <a:gd name="connsiteX4373" fmla="*/ 3136032 w 11830043"/>
              <a:gd name="connsiteY4373" fmla="*/ 2422587 h 6533995"/>
              <a:gd name="connsiteX4374" fmla="*/ 3145750 w 11830043"/>
              <a:gd name="connsiteY4374" fmla="*/ 2412858 h 6533995"/>
              <a:gd name="connsiteX4375" fmla="*/ 3386958 w 11830043"/>
              <a:gd name="connsiteY4375" fmla="*/ 2412854 h 6533995"/>
              <a:gd name="connsiteX4376" fmla="*/ 3396743 w 11830043"/>
              <a:gd name="connsiteY4376" fmla="*/ 2422583 h 6533995"/>
              <a:gd name="connsiteX4377" fmla="*/ 3386958 w 11830043"/>
              <a:gd name="connsiteY4377" fmla="*/ 2432372 h 6533995"/>
              <a:gd name="connsiteX4378" fmla="*/ 3377235 w 11830043"/>
              <a:gd name="connsiteY4378" fmla="*/ 2422583 h 6533995"/>
              <a:gd name="connsiteX4379" fmla="*/ 3386958 w 11830043"/>
              <a:gd name="connsiteY4379" fmla="*/ 2412854 h 6533995"/>
              <a:gd name="connsiteX4380" fmla="*/ 3628211 w 11830043"/>
              <a:gd name="connsiteY4380" fmla="*/ 2412850 h 6533995"/>
              <a:gd name="connsiteX4381" fmla="*/ 3637936 w 11830043"/>
              <a:gd name="connsiteY4381" fmla="*/ 2422580 h 6533995"/>
              <a:gd name="connsiteX4382" fmla="*/ 3628211 w 11830043"/>
              <a:gd name="connsiteY4382" fmla="*/ 2432368 h 6533995"/>
              <a:gd name="connsiteX4383" fmla="*/ 3618430 w 11830043"/>
              <a:gd name="connsiteY4383" fmla="*/ 2422580 h 6533995"/>
              <a:gd name="connsiteX4384" fmla="*/ 3628211 w 11830043"/>
              <a:gd name="connsiteY4384" fmla="*/ 2412850 h 6533995"/>
              <a:gd name="connsiteX4385" fmla="*/ 3869430 w 11830043"/>
              <a:gd name="connsiteY4385" fmla="*/ 2412847 h 6533995"/>
              <a:gd name="connsiteX4386" fmla="*/ 3879147 w 11830043"/>
              <a:gd name="connsiteY4386" fmla="*/ 2422576 h 6533995"/>
              <a:gd name="connsiteX4387" fmla="*/ 3869430 w 11830043"/>
              <a:gd name="connsiteY4387" fmla="*/ 2432364 h 6533995"/>
              <a:gd name="connsiteX4388" fmla="*/ 3859646 w 11830043"/>
              <a:gd name="connsiteY4388" fmla="*/ 2422576 h 6533995"/>
              <a:gd name="connsiteX4389" fmla="*/ 3869430 w 11830043"/>
              <a:gd name="connsiteY4389" fmla="*/ 2412847 h 6533995"/>
              <a:gd name="connsiteX4390" fmla="*/ 4110581 w 11830043"/>
              <a:gd name="connsiteY4390" fmla="*/ 2412843 h 6533995"/>
              <a:gd name="connsiteX4391" fmla="*/ 4120362 w 11830043"/>
              <a:gd name="connsiteY4391" fmla="*/ 2422572 h 6533995"/>
              <a:gd name="connsiteX4392" fmla="*/ 4110581 w 11830043"/>
              <a:gd name="connsiteY4392" fmla="*/ 2432361 h 6533995"/>
              <a:gd name="connsiteX4393" fmla="*/ 4100799 w 11830043"/>
              <a:gd name="connsiteY4393" fmla="*/ 2422572 h 6533995"/>
              <a:gd name="connsiteX4394" fmla="*/ 4110581 w 11830043"/>
              <a:gd name="connsiteY4394" fmla="*/ 2412843 h 6533995"/>
              <a:gd name="connsiteX4395" fmla="*/ 4351806 w 11830043"/>
              <a:gd name="connsiteY4395" fmla="*/ 2412840 h 6533995"/>
              <a:gd name="connsiteX4396" fmla="*/ 4361580 w 11830043"/>
              <a:gd name="connsiteY4396" fmla="*/ 2422569 h 6533995"/>
              <a:gd name="connsiteX4397" fmla="*/ 4351806 w 11830043"/>
              <a:gd name="connsiteY4397" fmla="*/ 2432357 h 6533995"/>
              <a:gd name="connsiteX4398" fmla="*/ 4342006 w 11830043"/>
              <a:gd name="connsiteY4398" fmla="*/ 2422569 h 6533995"/>
              <a:gd name="connsiteX4399" fmla="*/ 4351806 w 11830043"/>
              <a:gd name="connsiteY4399" fmla="*/ 2412840 h 6533995"/>
              <a:gd name="connsiteX4400" fmla="*/ 4593017 w 11830043"/>
              <a:gd name="connsiteY4400" fmla="*/ 2412837 h 6533995"/>
              <a:gd name="connsiteX4401" fmla="*/ 4602795 w 11830043"/>
              <a:gd name="connsiteY4401" fmla="*/ 2422565 h 6533995"/>
              <a:gd name="connsiteX4402" fmla="*/ 4593017 w 11830043"/>
              <a:gd name="connsiteY4402" fmla="*/ 2432353 h 6533995"/>
              <a:gd name="connsiteX4403" fmla="*/ 4583304 w 11830043"/>
              <a:gd name="connsiteY4403" fmla="*/ 2422565 h 6533995"/>
              <a:gd name="connsiteX4404" fmla="*/ 4593017 w 11830043"/>
              <a:gd name="connsiteY4404" fmla="*/ 2412837 h 6533995"/>
              <a:gd name="connsiteX4405" fmla="*/ 4834252 w 11830043"/>
              <a:gd name="connsiteY4405" fmla="*/ 2412833 h 6533995"/>
              <a:gd name="connsiteX4406" fmla="*/ 4844040 w 11830043"/>
              <a:gd name="connsiteY4406" fmla="*/ 2422561 h 6533995"/>
              <a:gd name="connsiteX4407" fmla="*/ 4834252 w 11830043"/>
              <a:gd name="connsiteY4407" fmla="*/ 2432350 h 6533995"/>
              <a:gd name="connsiteX4408" fmla="*/ 4824534 w 11830043"/>
              <a:gd name="connsiteY4408" fmla="*/ 2422561 h 6533995"/>
              <a:gd name="connsiteX4409" fmla="*/ 4834252 w 11830043"/>
              <a:gd name="connsiteY4409" fmla="*/ 2412833 h 6533995"/>
              <a:gd name="connsiteX4410" fmla="*/ 5075485 w 11830043"/>
              <a:gd name="connsiteY4410" fmla="*/ 2412830 h 6533995"/>
              <a:gd name="connsiteX4411" fmla="*/ 5085201 w 11830043"/>
              <a:gd name="connsiteY4411" fmla="*/ 2422557 h 6533995"/>
              <a:gd name="connsiteX4412" fmla="*/ 5075485 w 11830043"/>
              <a:gd name="connsiteY4412" fmla="*/ 2432346 h 6533995"/>
              <a:gd name="connsiteX4413" fmla="*/ 5065705 w 11830043"/>
              <a:gd name="connsiteY4413" fmla="*/ 2422557 h 6533995"/>
              <a:gd name="connsiteX4414" fmla="*/ 5075485 w 11830043"/>
              <a:gd name="connsiteY4414" fmla="*/ 2412830 h 6533995"/>
              <a:gd name="connsiteX4415" fmla="*/ 5316710 w 11830043"/>
              <a:gd name="connsiteY4415" fmla="*/ 2412826 h 6533995"/>
              <a:gd name="connsiteX4416" fmla="*/ 5326429 w 11830043"/>
              <a:gd name="connsiteY4416" fmla="*/ 2422554 h 6533995"/>
              <a:gd name="connsiteX4417" fmla="*/ 5316710 w 11830043"/>
              <a:gd name="connsiteY4417" fmla="*/ 2432342 h 6533995"/>
              <a:gd name="connsiteX4418" fmla="*/ 5306924 w 11830043"/>
              <a:gd name="connsiteY4418" fmla="*/ 2422554 h 6533995"/>
              <a:gd name="connsiteX4419" fmla="*/ 5316710 w 11830043"/>
              <a:gd name="connsiteY4419" fmla="*/ 2412826 h 6533995"/>
              <a:gd name="connsiteX4420" fmla="*/ 5557991 w 11830043"/>
              <a:gd name="connsiteY4420" fmla="*/ 2412823 h 6533995"/>
              <a:gd name="connsiteX4421" fmla="*/ 5567774 w 11830043"/>
              <a:gd name="connsiteY4421" fmla="*/ 2422550 h 6533995"/>
              <a:gd name="connsiteX4422" fmla="*/ 5557991 w 11830043"/>
              <a:gd name="connsiteY4422" fmla="*/ 2432339 h 6533995"/>
              <a:gd name="connsiteX4423" fmla="*/ 5548208 w 11830043"/>
              <a:gd name="connsiteY4423" fmla="*/ 2422550 h 6533995"/>
              <a:gd name="connsiteX4424" fmla="*/ 5557991 w 11830043"/>
              <a:gd name="connsiteY4424" fmla="*/ 2412823 h 6533995"/>
              <a:gd name="connsiteX4425" fmla="*/ 5799205 w 11830043"/>
              <a:gd name="connsiteY4425" fmla="*/ 2412820 h 6533995"/>
              <a:gd name="connsiteX4426" fmla="*/ 5808989 w 11830043"/>
              <a:gd name="connsiteY4426" fmla="*/ 2422546 h 6533995"/>
              <a:gd name="connsiteX4427" fmla="*/ 5799205 w 11830043"/>
              <a:gd name="connsiteY4427" fmla="*/ 2432335 h 6533995"/>
              <a:gd name="connsiteX4428" fmla="*/ 5789486 w 11830043"/>
              <a:gd name="connsiteY4428" fmla="*/ 2422546 h 6533995"/>
              <a:gd name="connsiteX4429" fmla="*/ 5799205 w 11830043"/>
              <a:gd name="connsiteY4429" fmla="*/ 2412820 h 6533995"/>
              <a:gd name="connsiteX4430" fmla="*/ 6040432 w 11830043"/>
              <a:gd name="connsiteY4430" fmla="*/ 2412816 h 6533995"/>
              <a:gd name="connsiteX4431" fmla="*/ 6050216 w 11830043"/>
              <a:gd name="connsiteY4431" fmla="*/ 2422543 h 6533995"/>
              <a:gd name="connsiteX4432" fmla="*/ 6040432 w 11830043"/>
              <a:gd name="connsiteY4432" fmla="*/ 2432331 h 6533995"/>
              <a:gd name="connsiteX4433" fmla="*/ 6030712 w 11830043"/>
              <a:gd name="connsiteY4433" fmla="*/ 2422543 h 6533995"/>
              <a:gd name="connsiteX4434" fmla="*/ 6040432 w 11830043"/>
              <a:gd name="connsiteY4434" fmla="*/ 2412816 h 6533995"/>
              <a:gd name="connsiteX4435" fmla="*/ 6281661 w 11830043"/>
              <a:gd name="connsiteY4435" fmla="*/ 2412813 h 6533995"/>
              <a:gd name="connsiteX4436" fmla="*/ 6291381 w 11830043"/>
              <a:gd name="connsiteY4436" fmla="*/ 2422539 h 6533995"/>
              <a:gd name="connsiteX4437" fmla="*/ 6281661 w 11830043"/>
              <a:gd name="connsiteY4437" fmla="*/ 2432328 h 6533995"/>
              <a:gd name="connsiteX4438" fmla="*/ 6271877 w 11830043"/>
              <a:gd name="connsiteY4438" fmla="*/ 2422539 h 6533995"/>
              <a:gd name="connsiteX4439" fmla="*/ 6281661 w 11830043"/>
              <a:gd name="connsiteY4439" fmla="*/ 2412813 h 6533995"/>
              <a:gd name="connsiteX4440" fmla="*/ 6522889 w 11830043"/>
              <a:gd name="connsiteY4440" fmla="*/ 2412810 h 6533995"/>
              <a:gd name="connsiteX4441" fmla="*/ 6532610 w 11830043"/>
              <a:gd name="connsiteY4441" fmla="*/ 2422535 h 6533995"/>
              <a:gd name="connsiteX4442" fmla="*/ 6522889 w 11830043"/>
              <a:gd name="connsiteY4442" fmla="*/ 2432324 h 6533995"/>
              <a:gd name="connsiteX4443" fmla="*/ 6513105 w 11830043"/>
              <a:gd name="connsiteY4443" fmla="*/ 2422535 h 6533995"/>
              <a:gd name="connsiteX4444" fmla="*/ 6522889 w 11830043"/>
              <a:gd name="connsiteY4444" fmla="*/ 2412810 h 6533995"/>
              <a:gd name="connsiteX4445" fmla="*/ 6764118 w 11830043"/>
              <a:gd name="connsiteY4445" fmla="*/ 2412806 h 6533995"/>
              <a:gd name="connsiteX4446" fmla="*/ 6773902 w 11830043"/>
              <a:gd name="connsiteY4446" fmla="*/ 2422532 h 6533995"/>
              <a:gd name="connsiteX4447" fmla="*/ 6764118 w 11830043"/>
              <a:gd name="connsiteY4447" fmla="*/ 2432320 h 6533995"/>
              <a:gd name="connsiteX4448" fmla="*/ 6754335 w 11830043"/>
              <a:gd name="connsiteY4448" fmla="*/ 2422532 h 6533995"/>
              <a:gd name="connsiteX4449" fmla="*/ 6764118 w 11830043"/>
              <a:gd name="connsiteY4449" fmla="*/ 2412806 h 6533995"/>
              <a:gd name="connsiteX4450" fmla="*/ 7005346 w 11830043"/>
              <a:gd name="connsiteY4450" fmla="*/ 2412802 h 6533995"/>
              <a:gd name="connsiteX4451" fmla="*/ 7015130 w 11830043"/>
              <a:gd name="connsiteY4451" fmla="*/ 2422528 h 6533995"/>
              <a:gd name="connsiteX4452" fmla="*/ 7005346 w 11830043"/>
              <a:gd name="connsiteY4452" fmla="*/ 2432316 h 6533995"/>
              <a:gd name="connsiteX4453" fmla="*/ 6995626 w 11830043"/>
              <a:gd name="connsiteY4453" fmla="*/ 2422528 h 6533995"/>
              <a:gd name="connsiteX4454" fmla="*/ 7005346 w 11830043"/>
              <a:gd name="connsiteY4454" fmla="*/ 2412802 h 6533995"/>
              <a:gd name="connsiteX4455" fmla="*/ 7246575 w 11830043"/>
              <a:gd name="connsiteY4455" fmla="*/ 2412799 h 6533995"/>
              <a:gd name="connsiteX4456" fmla="*/ 7256359 w 11830043"/>
              <a:gd name="connsiteY4456" fmla="*/ 2422524 h 6533995"/>
              <a:gd name="connsiteX4457" fmla="*/ 7246575 w 11830043"/>
              <a:gd name="connsiteY4457" fmla="*/ 2432313 h 6533995"/>
              <a:gd name="connsiteX4458" fmla="*/ 7236855 w 11830043"/>
              <a:gd name="connsiteY4458" fmla="*/ 2422524 h 6533995"/>
              <a:gd name="connsiteX4459" fmla="*/ 7246575 w 11830043"/>
              <a:gd name="connsiteY4459" fmla="*/ 2412799 h 6533995"/>
              <a:gd name="connsiteX4460" fmla="*/ 7487803 w 11830043"/>
              <a:gd name="connsiteY4460" fmla="*/ 2412795 h 6533995"/>
              <a:gd name="connsiteX4461" fmla="*/ 7497524 w 11830043"/>
              <a:gd name="connsiteY4461" fmla="*/ 2422520 h 6533995"/>
              <a:gd name="connsiteX4462" fmla="*/ 7487803 w 11830043"/>
              <a:gd name="connsiteY4462" fmla="*/ 2432309 h 6533995"/>
              <a:gd name="connsiteX4463" fmla="*/ 7478019 w 11830043"/>
              <a:gd name="connsiteY4463" fmla="*/ 2422520 h 6533995"/>
              <a:gd name="connsiteX4464" fmla="*/ 7487803 w 11830043"/>
              <a:gd name="connsiteY4464" fmla="*/ 2412795 h 6533995"/>
              <a:gd name="connsiteX4465" fmla="*/ 7729032 w 11830043"/>
              <a:gd name="connsiteY4465" fmla="*/ 2412792 h 6533995"/>
              <a:gd name="connsiteX4466" fmla="*/ 7738753 w 11830043"/>
              <a:gd name="connsiteY4466" fmla="*/ 2422517 h 6533995"/>
              <a:gd name="connsiteX4467" fmla="*/ 7729032 w 11830043"/>
              <a:gd name="connsiteY4467" fmla="*/ 2432305 h 6533995"/>
              <a:gd name="connsiteX4468" fmla="*/ 7719249 w 11830043"/>
              <a:gd name="connsiteY4468" fmla="*/ 2422517 h 6533995"/>
              <a:gd name="connsiteX4469" fmla="*/ 7729032 w 11830043"/>
              <a:gd name="connsiteY4469" fmla="*/ 2412792 h 6533995"/>
              <a:gd name="connsiteX4470" fmla="*/ 7970260 w 11830043"/>
              <a:gd name="connsiteY4470" fmla="*/ 2412789 h 6533995"/>
              <a:gd name="connsiteX4471" fmla="*/ 7980044 w 11830043"/>
              <a:gd name="connsiteY4471" fmla="*/ 2422513 h 6533995"/>
              <a:gd name="connsiteX4472" fmla="*/ 7970260 w 11830043"/>
              <a:gd name="connsiteY4472" fmla="*/ 2432302 h 6533995"/>
              <a:gd name="connsiteX4473" fmla="*/ 7960477 w 11830043"/>
              <a:gd name="connsiteY4473" fmla="*/ 2422513 h 6533995"/>
              <a:gd name="connsiteX4474" fmla="*/ 7970260 w 11830043"/>
              <a:gd name="connsiteY4474" fmla="*/ 2412789 h 6533995"/>
              <a:gd name="connsiteX4475" fmla="*/ 8211553 w 11830043"/>
              <a:gd name="connsiteY4475" fmla="*/ 2412785 h 6533995"/>
              <a:gd name="connsiteX4476" fmla="*/ 8221273 w 11830043"/>
              <a:gd name="connsiteY4476" fmla="*/ 2422509 h 6533995"/>
              <a:gd name="connsiteX4477" fmla="*/ 8211553 w 11830043"/>
              <a:gd name="connsiteY4477" fmla="*/ 2432298 h 6533995"/>
              <a:gd name="connsiteX4478" fmla="*/ 8201769 w 11830043"/>
              <a:gd name="connsiteY4478" fmla="*/ 2422509 h 6533995"/>
              <a:gd name="connsiteX4479" fmla="*/ 8211553 w 11830043"/>
              <a:gd name="connsiteY4479" fmla="*/ 2412785 h 6533995"/>
              <a:gd name="connsiteX4480" fmla="*/ 8452781 w 11830043"/>
              <a:gd name="connsiteY4480" fmla="*/ 2412782 h 6533995"/>
              <a:gd name="connsiteX4481" fmla="*/ 8462566 w 11830043"/>
              <a:gd name="connsiteY4481" fmla="*/ 2422506 h 6533995"/>
              <a:gd name="connsiteX4482" fmla="*/ 8452781 w 11830043"/>
              <a:gd name="connsiteY4482" fmla="*/ 2432294 h 6533995"/>
              <a:gd name="connsiteX4483" fmla="*/ 8443061 w 11830043"/>
              <a:gd name="connsiteY4483" fmla="*/ 2422506 h 6533995"/>
              <a:gd name="connsiteX4484" fmla="*/ 8452781 w 11830043"/>
              <a:gd name="connsiteY4484" fmla="*/ 2412782 h 6533995"/>
              <a:gd name="connsiteX4485" fmla="*/ 8694009 w 11830043"/>
              <a:gd name="connsiteY4485" fmla="*/ 2412778 h 6533995"/>
              <a:gd name="connsiteX4486" fmla="*/ 8703730 w 11830043"/>
              <a:gd name="connsiteY4486" fmla="*/ 2422502 h 6533995"/>
              <a:gd name="connsiteX4487" fmla="*/ 8694009 w 11830043"/>
              <a:gd name="connsiteY4487" fmla="*/ 2432291 h 6533995"/>
              <a:gd name="connsiteX4488" fmla="*/ 8684289 w 11830043"/>
              <a:gd name="connsiteY4488" fmla="*/ 2422502 h 6533995"/>
              <a:gd name="connsiteX4489" fmla="*/ 8694009 w 11830043"/>
              <a:gd name="connsiteY4489" fmla="*/ 2412778 h 6533995"/>
              <a:gd name="connsiteX4490" fmla="*/ 8935237 w 11830043"/>
              <a:gd name="connsiteY4490" fmla="*/ 2412775 h 6533995"/>
              <a:gd name="connsiteX4491" fmla="*/ 8944958 w 11830043"/>
              <a:gd name="connsiteY4491" fmla="*/ 2422499 h 6533995"/>
              <a:gd name="connsiteX4492" fmla="*/ 8935237 w 11830043"/>
              <a:gd name="connsiteY4492" fmla="*/ 2432287 h 6533995"/>
              <a:gd name="connsiteX4493" fmla="*/ 8925454 w 11830043"/>
              <a:gd name="connsiteY4493" fmla="*/ 2422499 h 6533995"/>
              <a:gd name="connsiteX4494" fmla="*/ 8935237 w 11830043"/>
              <a:gd name="connsiteY4494" fmla="*/ 2412775 h 6533995"/>
              <a:gd name="connsiteX4495" fmla="*/ 9176467 w 11830043"/>
              <a:gd name="connsiteY4495" fmla="*/ 2412772 h 6533995"/>
              <a:gd name="connsiteX4496" fmla="*/ 9186187 w 11830043"/>
              <a:gd name="connsiteY4496" fmla="*/ 2422495 h 6533995"/>
              <a:gd name="connsiteX4497" fmla="*/ 9176467 w 11830043"/>
              <a:gd name="connsiteY4497" fmla="*/ 2432283 h 6533995"/>
              <a:gd name="connsiteX4498" fmla="*/ 9166683 w 11830043"/>
              <a:gd name="connsiteY4498" fmla="*/ 2422495 h 6533995"/>
              <a:gd name="connsiteX4499" fmla="*/ 9176467 w 11830043"/>
              <a:gd name="connsiteY4499" fmla="*/ 2412772 h 6533995"/>
              <a:gd name="connsiteX4500" fmla="*/ 9417695 w 11830043"/>
              <a:gd name="connsiteY4500" fmla="*/ 2412768 h 6533995"/>
              <a:gd name="connsiteX4501" fmla="*/ 9427416 w 11830043"/>
              <a:gd name="connsiteY4501" fmla="*/ 2422492 h 6533995"/>
              <a:gd name="connsiteX4502" fmla="*/ 9417695 w 11830043"/>
              <a:gd name="connsiteY4502" fmla="*/ 2432279 h 6533995"/>
              <a:gd name="connsiteX4503" fmla="*/ 9407911 w 11830043"/>
              <a:gd name="connsiteY4503" fmla="*/ 2422492 h 6533995"/>
              <a:gd name="connsiteX4504" fmla="*/ 9417695 w 11830043"/>
              <a:gd name="connsiteY4504" fmla="*/ 2412768 h 6533995"/>
              <a:gd name="connsiteX4505" fmla="*/ 9649203 w 11830043"/>
              <a:gd name="connsiteY4505" fmla="*/ 2171571 h 6533995"/>
              <a:gd name="connsiteX4506" fmla="*/ 9658923 w 11830043"/>
              <a:gd name="connsiteY4506" fmla="*/ 2181305 h 6533995"/>
              <a:gd name="connsiteX4507" fmla="*/ 9649203 w 11830043"/>
              <a:gd name="connsiteY4507" fmla="*/ 2191108 h 6533995"/>
              <a:gd name="connsiteX4508" fmla="*/ 9639483 w 11830043"/>
              <a:gd name="connsiteY4508" fmla="*/ 2181305 h 6533995"/>
              <a:gd name="connsiteX4509" fmla="*/ 9649203 w 11830043"/>
              <a:gd name="connsiteY4509" fmla="*/ 2171571 h 6533995"/>
              <a:gd name="connsiteX4510" fmla="*/ 9890432 w 11830043"/>
              <a:gd name="connsiteY4510" fmla="*/ 2171569 h 6533995"/>
              <a:gd name="connsiteX4511" fmla="*/ 9900152 w 11830043"/>
              <a:gd name="connsiteY4511" fmla="*/ 2181304 h 6533995"/>
              <a:gd name="connsiteX4512" fmla="*/ 9890432 w 11830043"/>
              <a:gd name="connsiteY4512" fmla="*/ 2191107 h 6533995"/>
              <a:gd name="connsiteX4513" fmla="*/ 9880648 w 11830043"/>
              <a:gd name="connsiteY4513" fmla="*/ 2181304 h 6533995"/>
              <a:gd name="connsiteX4514" fmla="*/ 9890432 w 11830043"/>
              <a:gd name="connsiteY4514" fmla="*/ 2171569 h 6533995"/>
              <a:gd name="connsiteX4515" fmla="*/ 10131660 w 11830043"/>
              <a:gd name="connsiteY4515" fmla="*/ 2171568 h 6533995"/>
              <a:gd name="connsiteX4516" fmla="*/ 10141444 w 11830043"/>
              <a:gd name="connsiteY4516" fmla="*/ 2181302 h 6533995"/>
              <a:gd name="connsiteX4517" fmla="*/ 10131660 w 11830043"/>
              <a:gd name="connsiteY4517" fmla="*/ 2191106 h 6533995"/>
              <a:gd name="connsiteX4518" fmla="*/ 10121940 w 11830043"/>
              <a:gd name="connsiteY4518" fmla="*/ 2181302 h 6533995"/>
              <a:gd name="connsiteX4519" fmla="*/ 10131660 w 11830043"/>
              <a:gd name="connsiteY4519" fmla="*/ 2171568 h 6533995"/>
              <a:gd name="connsiteX4520" fmla="*/ 10372888 w 11830043"/>
              <a:gd name="connsiteY4520" fmla="*/ 2171567 h 6533995"/>
              <a:gd name="connsiteX4521" fmla="*/ 10382673 w 11830043"/>
              <a:gd name="connsiteY4521" fmla="*/ 2181300 h 6533995"/>
              <a:gd name="connsiteX4522" fmla="*/ 10372888 w 11830043"/>
              <a:gd name="connsiteY4522" fmla="*/ 2191104 h 6533995"/>
              <a:gd name="connsiteX4523" fmla="*/ 10363168 w 11830043"/>
              <a:gd name="connsiteY4523" fmla="*/ 2181300 h 6533995"/>
              <a:gd name="connsiteX4524" fmla="*/ 10372888 w 11830043"/>
              <a:gd name="connsiteY4524" fmla="*/ 2171567 h 6533995"/>
              <a:gd name="connsiteX4525" fmla="*/ 10614116 w 11830043"/>
              <a:gd name="connsiteY4525" fmla="*/ 2171566 h 6533995"/>
              <a:gd name="connsiteX4526" fmla="*/ 10623901 w 11830043"/>
              <a:gd name="connsiteY4526" fmla="*/ 2181299 h 6533995"/>
              <a:gd name="connsiteX4527" fmla="*/ 10614116 w 11830043"/>
              <a:gd name="connsiteY4527" fmla="*/ 2191103 h 6533995"/>
              <a:gd name="connsiteX4528" fmla="*/ 10604396 w 11830043"/>
              <a:gd name="connsiteY4528" fmla="*/ 2181299 h 6533995"/>
              <a:gd name="connsiteX4529" fmla="*/ 10614116 w 11830043"/>
              <a:gd name="connsiteY4529" fmla="*/ 2171566 h 6533995"/>
              <a:gd name="connsiteX4530" fmla="*/ 10855345 w 11830043"/>
              <a:gd name="connsiteY4530" fmla="*/ 2171566 h 6533995"/>
              <a:gd name="connsiteX4531" fmla="*/ 10865065 w 11830043"/>
              <a:gd name="connsiteY4531" fmla="*/ 2181299 h 6533995"/>
              <a:gd name="connsiteX4532" fmla="*/ 10855345 w 11830043"/>
              <a:gd name="connsiteY4532" fmla="*/ 2191101 h 6533995"/>
              <a:gd name="connsiteX4533" fmla="*/ 10845625 w 11830043"/>
              <a:gd name="connsiteY4533" fmla="*/ 2181299 h 6533995"/>
              <a:gd name="connsiteX4534" fmla="*/ 10855345 w 11830043"/>
              <a:gd name="connsiteY4534" fmla="*/ 2171566 h 6533995"/>
              <a:gd name="connsiteX4535" fmla="*/ 11096574 w 11830043"/>
              <a:gd name="connsiteY4535" fmla="*/ 2171564 h 6533995"/>
              <a:gd name="connsiteX4536" fmla="*/ 11106294 w 11830043"/>
              <a:gd name="connsiteY4536" fmla="*/ 2181297 h 6533995"/>
              <a:gd name="connsiteX4537" fmla="*/ 11096574 w 11830043"/>
              <a:gd name="connsiteY4537" fmla="*/ 2191099 h 6533995"/>
              <a:gd name="connsiteX4538" fmla="*/ 11086790 w 11830043"/>
              <a:gd name="connsiteY4538" fmla="*/ 2181297 h 6533995"/>
              <a:gd name="connsiteX4539" fmla="*/ 11096574 w 11830043"/>
              <a:gd name="connsiteY4539" fmla="*/ 2171564 h 6533995"/>
              <a:gd name="connsiteX4540" fmla="*/ 11337802 w 11830043"/>
              <a:gd name="connsiteY4540" fmla="*/ 2171563 h 6533995"/>
              <a:gd name="connsiteX4541" fmla="*/ 11347587 w 11830043"/>
              <a:gd name="connsiteY4541" fmla="*/ 2181296 h 6533995"/>
              <a:gd name="connsiteX4542" fmla="*/ 11337802 w 11830043"/>
              <a:gd name="connsiteY4542" fmla="*/ 2191097 h 6533995"/>
              <a:gd name="connsiteX4543" fmla="*/ 11328082 w 11830043"/>
              <a:gd name="connsiteY4543" fmla="*/ 2181296 h 6533995"/>
              <a:gd name="connsiteX4544" fmla="*/ 11337802 w 11830043"/>
              <a:gd name="connsiteY4544" fmla="*/ 2171563 h 6533995"/>
              <a:gd name="connsiteX4545" fmla="*/ 11579030 w 11830043"/>
              <a:gd name="connsiteY4545" fmla="*/ 2171561 h 6533995"/>
              <a:gd name="connsiteX4546" fmla="*/ 11588815 w 11830043"/>
              <a:gd name="connsiteY4546" fmla="*/ 2181294 h 6533995"/>
              <a:gd name="connsiteX4547" fmla="*/ 11579030 w 11830043"/>
              <a:gd name="connsiteY4547" fmla="*/ 2191096 h 6533995"/>
              <a:gd name="connsiteX4548" fmla="*/ 11569310 w 11830043"/>
              <a:gd name="connsiteY4548" fmla="*/ 2181294 h 6533995"/>
              <a:gd name="connsiteX4549" fmla="*/ 11579030 w 11830043"/>
              <a:gd name="connsiteY4549" fmla="*/ 2171561 h 6533995"/>
              <a:gd name="connsiteX4550" fmla="*/ 11820259 w 11830043"/>
              <a:gd name="connsiteY4550" fmla="*/ 2171560 h 6533995"/>
              <a:gd name="connsiteX4551" fmla="*/ 11830043 w 11830043"/>
              <a:gd name="connsiteY4551" fmla="*/ 2181293 h 6533995"/>
              <a:gd name="connsiteX4552" fmla="*/ 11820259 w 11830043"/>
              <a:gd name="connsiteY4552" fmla="*/ 2191094 h 6533995"/>
              <a:gd name="connsiteX4553" fmla="*/ 11810539 w 11830043"/>
              <a:gd name="connsiteY4553" fmla="*/ 2181293 h 6533995"/>
              <a:gd name="connsiteX4554" fmla="*/ 11820259 w 11830043"/>
              <a:gd name="connsiteY4554" fmla="*/ 2171560 h 6533995"/>
              <a:gd name="connsiteX4555" fmla="*/ 9721 w 11830043"/>
              <a:gd name="connsiteY4555" fmla="*/ 2171559 h 6533995"/>
              <a:gd name="connsiteX4556" fmla="*/ 19505 w 11830043"/>
              <a:gd name="connsiteY4556" fmla="*/ 2181291 h 6533995"/>
              <a:gd name="connsiteX4557" fmla="*/ 9721 w 11830043"/>
              <a:gd name="connsiteY4557" fmla="*/ 2191092 h 6533995"/>
              <a:gd name="connsiteX4558" fmla="*/ 1 w 11830043"/>
              <a:gd name="connsiteY4558" fmla="*/ 2181291 h 6533995"/>
              <a:gd name="connsiteX4559" fmla="*/ 9721 w 11830043"/>
              <a:gd name="connsiteY4559" fmla="*/ 2171559 h 6533995"/>
              <a:gd name="connsiteX4560" fmla="*/ 251005 w 11830043"/>
              <a:gd name="connsiteY4560" fmla="*/ 2171558 h 6533995"/>
              <a:gd name="connsiteX4561" fmla="*/ 260788 w 11830043"/>
              <a:gd name="connsiteY4561" fmla="*/ 2181290 h 6533995"/>
              <a:gd name="connsiteX4562" fmla="*/ 251005 w 11830043"/>
              <a:gd name="connsiteY4562" fmla="*/ 2191091 h 6533995"/>
              <a:gd name="connsiteX4563" fmla="*/ 241285 w 11830043"/>
              <a:gd name="connsiteY4563" fmla="*/ 2181290 h 6533995"/>
              <a:gd name="connsiteX4564" fmla="*/ 251005 w 11830043"/>
              <a:gd name="connsiteY4564" fmla="*/ 2171558 h 6533995"/>
              <a:gd name="connsiteX4565" fmla="*/ 492224 w 11830043"/>
              <a:gd name="connsiteY4565" fmla="*/ 2171557 h 6533995"/>
              <a:gd name="connsiteX4566" fmla="*/ 501944 w 11830043"/>
              <a:gd name="connsiteY4566" fmla="*/ 2181289 h 6533995"/>
              <a:gd name="connsiteX4567" fmla="*/ 492224 w 11830043"/>
              <a:gd name="connsiteY4567" fmla="*/ 2191089 h 6533995"/>
              <a:gd name="connsiteX4568" fmla="*/ 482440 w 11830043"/>
              <a:gd name="connsiteY4568" fmla="*/ 2181289 h 6533995"/>
              <a:gd name="connsiteX4569" fmla="*/ 492224 w 11830043"/>
              <a:gd name="connsiteY4569" fmla="*/ 2171557 h 6533995"/>
              <a:gd name="connsiteX4570" fmla="*/ 733445 w 11830043"/>
              <a:gd name="connsiteY4570" fmla="*/ 2171556 h 6533995"/>
              <a:gd name="connsiteX4571" fmla="*/ 743165 w 11830043"/>
              <a:gd name="connsiteY4571" fmla="*/ 2181288 h 6533995"/>
              <a:gd name="connsiteX4572" fmla="*/ 733445 w 11830043"/>
              <a:gd name="connsiteY4572" fmla="*/ 2191088 h 6533995"/>
              <a:gd name="connsiteX4573" fmla="*/ 723661 w 11830043"/>
              <a:gd name="connsiteY4573" fmla="*/ 2181288 h 6533995"/>
              <a:gd name="connsiteX4574" fmla="*/ 733445 w 11830043"/>
              <a:gd name="connsiteY4574" fmla="*/ 2171556 h 6533995"/>
              <a:gd name="connsiteX4575" fmla="*/ 974665 w 11830043"/>
              <a:gd name="connsiteY4575" fmla="*/ 2171555 h 6533995"/>
              <a:gd name="connsiteX4576" fmla="*/ 984449 w 11830043"/>
              <a:gd name="connsiteY4576" fmla="*/ 2181286 h 6533995"/>
              <a:gd name="connsiteX4577" fmla="*/ 974665 w 11830043"/>
              <a:gd name="connsiteY4577" fmla="*/ 2191086 h 6533995"/>
              <a:gd name="connsiteX4578" fmla="*/ 964945 w 11830043"/>
              <a:gd name="connsiteY4578" fmla="*/ 2181286 h 6533995"/>
              <a:gd name="connsiteX4579" fmla="*/ 974665 w 11830043"/>
              <a:gd name="connsiteY4579" fmla="*/ 2171555 h 6533995"/>
              <a:gd name="connsiteX4580" fmla="*/ 1215885 w 11830043"/>
              <a:gd name="connsiteY4580" fmla="*/ 2171553 h 6533995"/>
              <a:gd name="connsiteX4581" fmla="*/ 1225669 w 11830043"/>
              <a:gd name="connsiteY4581" fmla="*/ 2181285 h 6533995"/>
              <a:gd name="connsiteX4582" fmla="*/ 1215885 w 11830043"/>
              <a:gd name="connsiteY4582" fmla="*/ 2191084 h 6533995"/>
              <a:gd name="connsiteX4583" fmla="*/ 1206165 w 11830043"/>
              <a:gd name="connsiteY4583" fmla="*/ 2181285 h 6533995"/>
              <a:gd name="connsiteX4584" fmla="*/ 1215885 w 11830043"/>
              <a:gd name="connsiteY4584" fmla="*/ 2171553 h 6533995"/>
              <a:gd name="connsiteX4585" fmla="*/ 1457106 w 11830043"/>
              <a:gd name="connsiteY4585" fmla="*/ 2171552 h 6533995"/>
              <a:gd name="connsiteX4586" fmla="*/ 1466826 w 11830043"/>
              <a:gd name="connsiteY4586" fmla="*/ 2181284 h 6533995"/>
              <a:gd name="connsiteX4587" fmla="*/ 1457106 w 11830043"/>
              <a:gd name="connsiteY4587" fmla="*/ 2191082 h 6533995"/>
              <a:gd name="connsiteX4588" fmla="*/ 1447322 w 11830043"/>
              <a:gd name="connsiteY4588" fmla="*/ 2181284 h 6533995"/>
              <a:gd name="connsiteX4589" fmla="*/ 1457106 w 11830043"/>
              <a:gd name="connsiteY4589" fmla="*/ 2171552 h 6533995"/>
              <a:gd name="connsiteX4590" fmla="*/ 1698331 w 11830043"/>
              <a:gd name="connsiteY4590" fmla="*/ 2171551 h 6533995"/>
              <a:gd name="connsiteX4591" fmla="*/ 1708117 w 11830043"/>
              <a:gd name="connsiteY4591" fmla="*/ 2181282 h 6533995"/>
              <a:gd name="connsiteX4592" fmla="*/ 1698331 w 11830043"/>
              <a:gd name="connsiteY4592" fmla="*/ 2191081 h 6533995"/>
              <a:gd name="connsiteX4593" fmla="*/ 1688546 w 11830043"/>
              <a:gd name="connsiteY4593" fmla="*/ 2181282 h 6533995"/>
              <a:gd name="connsiteX4594" fmla="*/ 1698331 w 11830043"/>
              <a:gd name="connsiteY4594" fmla="*/ 2171551 h 6533995"/>
              <a:gd name="connsiteX4595" fmla="*/ 1939580 w 11830043"/>
              <a:gd name="connsiteY4595" fmla="*/ 2171550 h 6533995"/>
              <a:gd name="connsiteX4596" fmla="*/ 1949364 w 11830043"/>
              <a:gd name="connsiteY4596" fmla="*/ 2181281 h 6533995"/>
              <a:gd name="connsiteX4597" fmla="*/ 1939580 w 11830043"/>
              <a:gd name="connsiteY4597" fmla="*/ 2191079 h 6533995"/>
              <a:gd name="connsiteX4598" fmla="*/ 1929860 w 11830043"/>
              <a:gd name="connsiteY4598" fmla="*/ 2181281 h 6533995"/>
              <a:gd name="connsiteX4599" fmla="*/ 1939580 w 11830043"/>
              <a:gd name="connsiteY4599" fmla="*/ 2171550 h 6533995"/>
              <a:gd name="connsiteX4600" fmla="*/ 2180788 w 11830043"/>
              <a:gd name="connsiteY4600" fmla="*/ 2171549 h 6533995"/>
              <a:gd name="connsiteX4601" fmla="*/ 2190580 w 11830043"/>
              <a:gd name="connsiteY4601" fmla="*/ 2181279 h 6533995"/>
              <a:gd name="connsiteX4602" fmla="*/ 2180788 w 11830043"/>
              <a:gd name="connsiteY4602" fmla="*/ 2191077 h 6533995"/>
              <a:gd name="connsiteX4603" fmla="*/ 2171083 w 11830043"/>
              <a:gd name="connsiteY4603" fmla="*/ 2181279 h 6533995"/>
              <a:gd name="connsiteX4604" fmla="*/ 2180788 w 11830043"/>
              <a:gd name="connsiteY4604" fmla="*/ 2171549 h 6533995"/>
              <a:gd name="connsiteX4605" fmla="*/ 2422037 w 11830043"/>
              <a:gd name="connsiteY4605" fmla="*/ 2171548 h 6533995"/>
              <a:gd name="connsiteX4606" fmla="*/ 2431752 w 11830043"/>
              <a:gd name="connsiteY4606" fmla="*/ 2181278 h 6533995"/>
              <a:gd name="connsiteX4607" fmla="*/ 2422037 w 11830043"/>
              <a:gd name="connsiteY4607" fmla="*/ 2191075 h 6533995"/>
              <a:gd name="connsiteX4608" fmla="*/ 2412256 w 11830043"/>
              <a:gd name="connsiteY4608" fmla="*/ 2181278 h 6533995"/>
              <a:gd name="connsiteX4609" fmla="*/ 2422037 w 11830043"/>
              <a:gd name="connsiteY4609" fmla="*/ 2171548 h 6533995"/>
              <a:gd name="connsiteX4610" fmla="*/ 2663275 w 11830043"/>
              <a:gd name="connsiteY4610" fmla="*/ 2171546 h 6533995"/>
              <a:gd name="connsiteX4611" fmla="*/ 2672996 w 11830043"/>
              <a:gd name="connsiteY4611" fmla="*/ 2181277 h 6533995"/>
              <a:gd name="connsiteX4612" fmla="*/ 2663275 w 11830043"/>
              <a:gd name="connsiteY4612" fmla="*/ 2191074 h 6533995"/>
              <a:gd name="connsiteX4613" fmla="*/ 2653491 w 11830043"/>
              <a:gd name="connsiteY4613" fmla="*/ 2181277 h 6533995"/>
              <a:gd name="connsiteX4614" fmla="*/ 2663275 w 11830043"/>
              <a:gd name="connsiteY4614" fmla="*/ 2171546 h 6533995"/>
              <a:gd name="connsiteX4615" fmla="*/ 2904571 w 11830043"/>
              <a:gd name="connsiteY4615" fmla="*/ 2171545 h 6533995"/>
              <a:gd name="connsiteX4616" fmla="*/ 2914354 w 11830043"/>
              <a:gd name="connsiteY4616" fmla="*/ 2181276 h 6533995"/>
              <a:gd name="connsiteX4617" fmla="*/ 2904571 w 11830043"/>
              <a:gd name="connsiteY4617" fmla="*/ 2191072 h 6533995"/>
              <a:gd name="connsiteX4618" fmla="*/ 2894790 w 11830043"/>
              <a:gd name="connsiteY4618" fmla="*/ 2181276 h 6533995"/>
              <a:gd name="connsiteX4619" fmla="*/ 2904571 w 11830043"/>
              <a:gd name="connsiteY4619" fmla="*/ 2171545 h 6533995"/>
              <a:gd name="connsiteX4620" fmla="*/ 3145750 w 11830043"/>
              <a:gd name="connsiteY4620" fmla="*/ 2171544 h 6533995"/>
              <a:gd name="connsiteX4621" fmla="*/ 3155532 w 11830043"/>
              <a:gd name="connsiteY4621" fmla="*/ 2181274 h 6533995"/>
              <a:gd name="connsiteX4622" fmla="*/ 3145750 w 11830043"/>
              <a:gd name="connsiteY4622" fmla="*/ 2191070 h 6533995"/>
              <a:gd name="connsiteX4623" fmla="*/ 3136032 w 11830043"/>
              <a:gd name="connsiteY4623" fmla="*/ 2181274 h 6533995"/>
              <a:gd name="connsiteX4624" fmla="*/ 3145750 w 11830043"/>
              <a:gd name="connsiteY4624" fmla="*/ 2171544 h 6533995"/>
              <a:gd name="connsiteX4625" fmla="*/ 3386958 w 11830043"/>
              <a:gd name="connsiteY4625" fmla="*/ 2171543 h 6533995"/>
              <a:gd name="connsiteX4626" fmla="*/ 3396743 w 11830043"/>
              <a:gd name="connsiteY4626" fmla="*/ 2181273 h 6533995"/>
              <a:gd name="connsiteX4627" fmla="*/ 3386958 w 11830043"/>
              <a:gd name="connsiteY4627" fmla="*/ 2191069 h 6533995"/>
              <a:gd name="connsiteX4628" fmla="*/ 3377235 w 11830043"/>
              <a:gd name="connsiteY4628" fmla="*/ 2181273 h 6533995"/>
              <a:gd name="connsiteX4629" fmla="*/ 3386958 w 11830043"/>
              <a:gd name="connsiteY4629" fmla="*/ 2171543 h 6533995"/>
              <a:gd name="connsiteX4630" fmla="*/ 3628211 w 11830043"/>
              <a:gd name="connsiteY4630" fmla="*/ 2171541 h 6533995"/>
              <a:gd name="connsiteX4631" fmla="*/ 3637936 w 11830043"/>
              <a:gd name="connsiteY4631" fmla="*/ 2181272 h 6533995"/>
              <a:gd name="connsiteX4632" fmla="*/ 3628211 w 11830043"/>
              <a:gd name="connsiteY4632" fmla="*/ 2191067 h 6533995"/>
              <a:gd name="connsiteX4633" fmla="*/ 3618429 w 11830043"/>
              <a:gd name="connsiteY4633" fmla="*/ 2181272 h 6533995"/>
              <a:gd name="connsiteX4634" fmla="*/ 3628211 w 11830043"/>
              <a:gd name="connsiteY4634" fmla="*/ 2171541 h 6533995"/>
              <a:gd name="connsiteX4635" fmla="*/ 3869430 w 11830043"/>
              <a:gd name="connsiteY4635" fmla="*/ 2171540 h 6533995"/>
              <a:gd name="connsiteX4636" fmla="*/ 3879147 w 11830043"/>
              <a:gd name="connsiteY4636" fmla="*/ 2181270 h 6533995"/>
              <a:gd name="connsiteX4637" fmla="*/ 3869430 w 11830043"/>
              <a:gd name="connsiteY4637" fmla="*/ 2191066 h 6533995"/>
              <a:gd name="connsiteX4638" fmla="*/ 3859646 w 11830043"/>
              <a:gd name="connsiteY4638" fmla="*/ 2181270 h 6533995"/>
              <a:gd name="connsiteX4639" fmla="*/ 3869430 w 11830043"/>
              <a:gd name="connsiteY4639" fmla="*/ 2171540 h 6533995"/>
              <a:gd name="connsiteX4640" fmla="*/ 4110581 w 11830043"/>
              <a:gd name="connsiteY4640" fmla="*/ 2171540 h 6533995"/>
              <a:gd name="connsiteX4641" fmla="*/ 4120362 w 11830043"/>
              <a:gd name="connsiteY4641" fmla="*/ 2181269 h 6533995"/>
              <a:gd name="connsiteX4642" fmla="*/ 4110581 w 11830043"/>
              <a:gd name="connsiteY4642" fmla="*/ 2191064 h 6533995"/>
              <a:gd name="connsiteX4643" fmla="*/ 4100799 w 11830043"/>
              <a:gd name="connsiteY4643" fmla="*/ 2181269 h 6533995"/>
              <a:gd name="connsiteX4644" fmla="*/ 4110581 w 11830043"/>
              <a:gd name="connsiteY4644" fmla="*/ 2171540 h 6533995"/>
              <a:gd name="connsiteX4645" fmla="*/ 4351806 w 11830043"/>
              <a:gd name="connsiteY4645" fmla="*/ 2171539 h 6533995"/>
              <a:gd name="connsiteX4646" fmla="*/ 4361580 w 11830043"/>
              <a:gd name="connsiteY4646" fmla="*/ 2181268 h 6533995"/>
              <a:gd name="connsiteX4647" fmla="*/ 4351806 w 11830043"/>
              <a:gd name="connsiteY4647" fmla="*/ 2191062 h 6533995"/>
              <a:gd name="connsiteX4648" fmla="*/ 4342006 w 11830043"/>
              <a:gd name="connsiteY4648" fmla="*/ 2181268 h 6533995"/>
              <a:gd name="connsiteX4649" fmla="*/ 4351806 w 11830043"/>
              <a:gd name="connsiteY4649" fmla="*/ 2171539 h 6533995"/>
              <a:gd name="connsiteX4650" fmla="*/ 4593017 w 11830043"/>
              <a:gd name="connsiteY4650" fmla="*/ 2171537 h 6533995"/>
              <a:gd name="connsiteX4651" fmla="*/ 4602795 w 11830043"/>
              <a:gd name="connsiteY4651" fmla="*/ 2181266 h 6533995"/>
              <a:gd name="connsiteX4652" fmla="*/ 4593017 w 11830043"/>
              <a:gd name="connsiteY4652" fmla="*/ 2191060 h 6533995"/>
              <a:gd name="connsiteX4653" fmla="*/ 4583304 w 11830043"/>
              <a:gd name="connsiteY4653" fmla="*/ 2181266 h 6533995"/>
              <a:gd name="connsiteX4654" fmla="*/ 4593017 w 11830043"/>
              <a:gd name="connsiteY4654" fmla="*/ 2171537 h 6533995"/>
              <a:gd name="connsiteX4655" fmla="*/ 4834252 w 11830043"/>
              <a:gd name="connsiteY4655" fmla="*/ 2171536 h 6533995"/>
              <a:gd name="connsiteX4656" fmla="*/ 4844040 w 11830043"/>
              <a:gd name="connsiteY4656" fmla="*/ 2181265 h 6533995"/>
              <a:gd name="connsiteX4657" fmla="*/ 4834252 w 11830043"/>
              <a:gd name="connsiteY4657" fmla="*/ 2191059 h 6533995"/>
              <a:gd name="connsiteX4658" fmla="*/ 4824534 w 11830043"/>
              <a:gd name="connsiteY4658" fmla="*/ 2181265 h 6533995"/>
              <a:gd name="connsiteX4659" fmla="*/ 4834252 w 11830043"/>
              <a:gd name="connsiteY4659" fmla="*/ 2171536 h 6533995"/>
              <a:gd name="connsiteX4660" fmla="*/ 5075485 w 11830043"/>
              <a:gd name="connsiteY4660" fmla="*/ 2171535 h 6533995"/>
              <a:gd name="connsiteX4661" fmla="*/ 5085201 w 11830043"/>
              <a:gd name="connsiteY4661" fmla="*/ 2181263 h 6533995"/>
              <a:gd name="connsiteX4662" fmla="*/ 5075485 w 11830043"/>
              <a:gd name="connsiteY4662" fmla="*/ 2191057 h 6533995"/>
              <a:gd name="connsiteX4663" fmla="*/ 5065704 w 11830043"/>
              <a:gd name="connsiteY4663" fmla="*/ 2181263 h 6533995"/>
              <a:gd name="connsiteX4664" fmla="*/ 5075485 w 11830043"/>
              <a:gd name="connsiteY4664" fmla="*/ 2171535 h 6533995"/>
              <a:gd name="connsiteX4665" fmla="*/ 5316710 w 11830043"/>
              <a:gd name="connsiteY4665" fmla="*/ 2171533 h 6533995"/>
              <a:gd name="connsiteX4666" fmla="*/ 5326429 w 11830043"/>
              <a:gd name="connsiteY4666" fmla="*/ 2181262 h 6533995"/>
              <a:gd name="connsiteX4667" fmla="*/ 5316710 w 11830043"/>
              <a:gd name="connsiteY4667" fmla="*/ 2191055 h 6533995"/>
              <a:gd name="connsiteX4668" fmla="*/ 5306924 w 11830043"/>
              <a:gd name="connsiteY4668" fmla="*/ 2181262 h 6533995"/>
              <a:gd name="connsiteX4669" fmla="*/ 5316710 w 11830043"/>
              <a:gd name="connsiteY4669" fmla="*/ 2171533 h 6533995"/>
              <a:gd name="connsiteX4670" fmla="*/ 5557991 w 11830043"/>
              <a:gd name="connsiteY4670" fmla="*/ 2171532 h 6533995"/>
              <a:gd name="connsiteX4671" fmla="*/ 5567774 w 11830043"/>
              <a:gd name="connsiteY4671" fmla="*/ 2181261 h 6533995"/>
              <a:gd name="connsiteX4672" fmla="*/ 5557991 w 11830043"/>
              <a:gd name="connsiteY4672" fmla="*/ 2191054 h 6533995"/>
              <a:gd name="connsiteX4673" fmla="*/ 5548208 w 11830043"/>
              <a:gd name="connsiteY4673" fmla="*/ 2181261 h 6533995"/>
              <a:gd name="connsiteX4674" fmla="*/ 5557991 w 11830043"/>
              <a:gd name="connsiteY4674" fmla="*/ 2171532 h 6533995"/>
              <a:gd name="connsiteX4675" fmla="*/ 5799205 w 11830043"/>
              <a:gd name="connsiteY4675" fmla="*/ 2171531 h 6533995"/>
              <a:gd name="connsiteX4676" fmla="*/ 5808989 w 11830043"/>
              <a:gd name="connsiteY4676" fmla="*/ 2181260 h 6533995"/>
              <a:gd name="connsiteX4677" fmla="*/ 5799205 w 11830043"/>
              <a:gd name="connsiteY4677" fmla="*/ 2191052 h 6533995"/>
              <a:gd name="connsiteX4678" fmla="*/ 5789486 w 11830043"/>
              <a:gd name="connsiteY4678" fmla="*/ 2181260 h 6533995"/>
              <a:gd name="connsiteX4679" fmla="*/ 5799205 w 11830043"/>
              <a:gd name="connsiteY4679" fmla="*/ 2171531 h 6533995"/>
              <a:gd name="connsiteX4680" fmla="*/ 6040432 w 11830043"/>
              <a:gd name="connsiteY4680" fmla="*/ 2171530 h 6533995"/>
              <a:gd name="connsiteX4681" fmla="*/ 6050216 w 11830043"/>
              <a:gd name="connsiteY4681" fmla="*/ 2181259 h 6533995"/>
              <a:gd name="connsiteX4682" fmla="*/ 6040432 w 11830043"/>
              <a:gd name="connsiteY4682" fmla="*/ 2191050 h 6533995"/>
              <a:gd name="connsiteX4683" fmla="*/ 6030712 w 11830043"/>
              <a:gd name="connsiteY4683" fmla="*/ 2181259 h 6533995"/>
              <a:gd name="connsiteX4684" fmla="*/ 6040432 w 11830043"/>
              <a:gd name="connsiteY4684" fmla="*/ 2171530 h 6533995"/>
              <a:gd name="connsiteX4685" fmla="*/ 6281661 w 11830043"/>
              <a:gd name="connsiteY4685" fmla="*/ 2171529 h 6533995"/>
              <a:gd name="connsiteX4686" fmla="*/ 6291381 w 11830043"/>
              <a:gd name="connsiteY4686" fmla="*/ 2181257 h 6533995"/>
              <a:gd name="connsiteX4687" fmla="*/ 6281661 w 11830043"/>
              <a:gd name="connsiteY4687" fmla="*/ 2191049 h 6533995"/>
              <a:gd name="connsiteX4688" fmla="*/ 6271877 w 11830043"/>
              <a:gd name="connsiteY4688" fmla="*/ 2181257 h 6533995"/>
              <a:gd name="connsiteX4689" fmla="*/ 6281661 w 11830043"/>
              <a:gd name="connsiteY4689" fmla="*/ 2171529 h 6533995"/>
              <a:gd name="connsiteX4690" fmla="*/ 6522889 w 11830043"/>
              <a:gd name="connsiteY4690" fmla="*/ 2171528 h 6533995"/>
              <a:gd name="connsiteX4691" fmla="*/ 6532610 w 11830043"/>
              <a:gd name="connsiteY4691" fmla="*/ 2181256 h 6533995"/>
              <a:gd name="connsiteX4692" fmla="*/ 6522889 w 11830043"/>
              <a:gd name="connsiteY4692" fmla="*/ 2191047 h 6533995"/>
              <a:gd name="connsiteX4693" fmla="*/ 6513105 w 11830043"/>
              <a:gd name="connsiteY4693" fmla="*/ 2181256 h 6533995"/>
              <a:gd name="connsiteX4694" fmla="*/ 6522889 w 11830043"/>
              <a:gd name="connsiteY4694" fmla="*/ 2171528 h 6533995"/>
              <a:gd name="connsiteX4695" fmla="*/ 6764118 w 11830043"/>
              <a:gd name="connsiteY4695" fmla="*/ 2171527 h 6533995"/>
              <a:gd name="connsiteX4696" fmla="*/ 6773902 w 11830043"/>
              <a:gd name="connsiteY4696" fmla="*/ 2181254 h 6533995"/>
              <a:gd name="connsiteX4697" fmla="*/ 6764118 w 11830043"/>
              <a:gd name="connsiteY4697" fmla="*/ 2191045 h 6533995"/>
              <a:gd name="connsiteX4698" fmla="*/ 6754335 w 11830043"/>
              <a:gd name="connsiteY4698" fmla="*/ 2181254 h 6533995"/>
              <a:gd name="connsiteX4699" fmla="*/ 6764118 w 11830043"/>
              <a:gd name="connsiteY4699" fmla="*/ 2171527 h 6533995"/>
              <a:gd name="connsiteX4700" fmla="*/ 7005346 w 11830043"/>
              <a:gd name="connsiteY4700" fmla="*/ 2171526 h 6533995"/>
              <a:gd name="connsiteX4701" fmla="*/ 7015130 w 11830043"/>
              <a:gd name="connsiteY4701" fmla="*/ 2181252 h 6533995"/>
              <a:gd name="connsiteX4702" fmla="*/ 7005346 w 11830043"/>
              <a:gd name="connsiteY4702" fmla="*/ 2191044 h 6533995"/>
              <a:gd name="connsiteX4703" fmla="*/ 6995626 w 11830043"/>
              <a:gd name="connsiteY4703" fmla="*/ 2181252 h 6533995"/>
              <a:gd name="connsiteX4704" fmla="*/ 7005346 w 11830043"/>
              <a:gd name="connsiteY4704" fmla="*/ 2171526 h 6533995"/>
              <a:gd name="connsiteX4705" fmla="*/ 7246575 w 11830043"/>
              <a:gd name="connsiteY4705" fmla="*/ 2171524 h 6533995"/>
              <a:gd name="connsiteX4706" fmla="*/ 7256359 w 11830043"/>
              <a:gd name="connsiteY4706" fmla="*/ 2181251 h 6533995"/>
              <a:gd name="connsiteX4707" fmla="*/ 7246575 w 11830043"/>
              <a:gd name="connsiteY4707" fmla="*/ 2191042 h 6533995"/>
              <a:gd name="connsiteX4708" fmla="*/ 7236855 w 11830043"/>
              <a:gd name="connsiteY4708" fmla="*/ 2181251 h 6533995"/>
              <a:gd name="connsiteX4709" fmla="*/ 7246575 w 11830043"/>
              <a:gd name="connsiteY4709" fmla="*/ 2171524 h 6533995"/>
              <a:gd name="connsiteX4710" fmla="*/ 7487803 w 11830043"/>
              <a:gd name="connsiteY4710" fmla="*/ 2171523 h 6533995"/>
              <a:gd name="connsiteX4711" fmla="*/ 7497524 w 11830043"/>
              <a:gd name="connsiteY4711" fmla="*/ 2181251 h 6533995"/>
              <a:gd name="connsiteX4712" fmla="*/ 7487803 w 11830043"/>
              <a:gd name="connsiteY4712" fmla="*/ 2191040 h 6533995"/>
              <a:gd name="connsiteX4713" fmla="*/ 7478019 w 11830043"/>
              <a:gd name="connsiteY4713" fmla="*/ 2181251 h 6533995"/>
              <a:gd name="connsiteX4714" fmla="*/ 7487803 w 11830043"/>
              <a:gd name="connsiteY4714" fmla="*/ 2171523 h 6533995"/>
              <a:gd name="connsiteX4715" fmla="*/ 7729032 w 11830043"/>
              <a:gd name="connsiteY4715" fmla="*/ 2171522 h 6533995"/>
              <a:gd name="connsiteX4716" fmla="*/ 7738753 w 11830043"/>
              <a:gd name="connsiteY4716" fmla="*/ 2181249 h 6533995"/>
              <a:gd name="connsiteX4717" fmla="*/ 7729032 w 11830043"/>
              <a:gd name="connsiteY4717" fmla="*/ 2191038 h 6533995"/>
              <a:gd name="connsiteX4718" fmla="*/ 7719249 w 11830043"/>
              <a:gd name="connsiteY4718" fmla="*/ 2181249 h 6533995"/>
              <a:gd name="connsiteX4719" fmla="*/ 7729032 w 11830043"/>
              <a:gd name="connsiteY4719" fmla="*/ 2171522 h 6533995"/>
              <a:gd name="connsiteX4720" fmla="*/ 7970260 w 11830043"/>
              <a:gd name="connsiteY4720" fmla="*/ 2171521 h 6533995"/>
              <a:gd name="connsiteX4721" fmla="*/ 7980044 w 11830043"/>
              <a:gd name="connsiteY4721" fmla="*/ 2181248 h 6533995"/>
              <a:gd name="connsiteX4722" fmla="*/ 7970260 w 11830043"/>
              <a:gd name="connsiteY4722" fmla="*/ 2191037 h 6533995"/>
              <a:gd name="connsiteX4723" fmla="*/ 7960477 w 11830043"/>
              <a:gd name="connsiteY4723" fmla="*/ 2181248 h 6533995"/>
              <a:gd name="connsiteX4724" fmla="*/ 7970260 w 11830043"/>
              <a:gd name="connsiteY4724" fmla="*/ 2171521 h 6533995"/>
              <a:gd name="connsiteX4725" fmla="*/ 8211553 w 11830043"/>
              <a:gd name="connsiteY4725" fmla="*/ 2171520 h 6533995"/>
              <a:gd name="connsiteX4726" fmla="*/ 8221273 w 11830043"/>
              <a:gd name="connsiteY4726" fmla="*/ 2181246 h 6533995"/>
              <a:gd name="connsiteX4727" fmla="*/ 8211553 w 11830043"/>
              <a:gd name="connsiteY4727" fmla="*/ 2191035 h 6533995"/>
              <a:gd name="connsiteX4728" fmla="*/ 8201769 w 11830043"/>
              <a:gd name="connsiteY4728" fmla="*/ 2181246 h 6533995"/>
              <a:gd name="connsiteX4729" fmla="*/ 8211553 w 11830043"/>
              <a:gd name="connsiteY4729" fmla="*/ 2171520 h 6533995"/>
              <a:gd name="connsiteX4730" fmla="*/ 8452781 w 11830043"/>
              <a:gd name="connsiteY4730" fmla="*/ 2171519 h 6533995"/>
              <a:gd name="connsiteX4731" fmla="*/ 8462566 w 11830043"/>
              <a:gd name="connsiteY4731" fmla="*/ 2181245 h 6533995"/>
              <a:gd name="connsiteX4732" fmla="*/ 8452781 w 11830043"/>
              <a:gd name="connsiteY4732" fmla="*/ 2191033 h 6533995"/>
              <a:gd name="connsiteX4733" fmla="*/ 8443061 w 11830043"/>
              <a:gd name="connsiteY4733" fmla="*/ 2181245 h 6533995"/>
              <a:gd name="connsiteX4734" fmla="*/ 8452781 w 11830043"/>
              <a:gd name="connsiteY4734" fmla="*/ 2171519 h 6533995"/>
              <a:gd name="connsiteX4735" fmla="*/ 8694009 w 11830043"/>
              <a:gd name="connsiteY4735" fmla="*/ 2171518 h 6533995"/>
              <a:gd name="connsiteX4736" fmla="*/ 8703730 w 11830043"/>
              <a:gd name="connsiteY4736" fmla="*/ 2181243 h 6533995"/>
              <a:gd name="connsiteX4737" fmla="*/ 8694009 w 11830043"/>
              <a:gd name="connsiteY4737" fmla="*/ 2191032 h 6533995"/>
              <a:gd name="connsiteX4738" fmla="*/ 8684289 w 11830043"/>
              <a:gd name="connsiteY4738" fmla="*/ 2181243 h 6533995"/>
              <a:gd name="connsiteX4739" fmla="*/ 8694009 w 11830043"/>
              <a:gd name="connsiteY4739" fmla="*/ 2171518 h 6533995"/>
              <a:gd name="connsiteX4740" fmla="*/ 8935237 w 11830043"/>
              <a:gd name="connsiteY4740" fmla="*/ 2171518 h 6533995"/>
              <a:gd name="connsiteX4741" fmla="*/ 8944958 w 11830043"/>
              <a:gd name="connsiteY4741" fmla="*/ 2181242 h 6533995"/>
              <a:gd name="connsiteX4742" fmla="*/ 8935237 w 11830043"/>
              <a:gd name="connsiteY4742" fmla="*/ 2191030 h 6533995"/>
              <a:gd name="connsiteX4743" fmla="*/ 8925454 w 11830043"/>
              <a:gd name="connsiteY4743" fmla="*/ 2181242 h 6533995"/>
              <a:gd name="connsiteX4744" fmla="*/ 8935237 w 11830043"/>
              <a:gd name="connsiteY4744" fmla="*/ 2171518 h 6533995"/>
              <a:gd name="connsiteX4745" fmla="*/ 9176467 w 11830043"/>
              <a:gd name="connsiteY4745" fmla="*/ 2171516 h 6533995"/>
              <a:gd name="connsiteX4746" fmla="*/ 9186187 w 11830043"/>
              <a:gd name="connsiteY4746" fmla="*/ 2181241 h 6533995"/>
              <a:gd name="connsiteX4747" fmla="*/ 9176467 w 11830043"/>
              <a:gd name="connsiteY4747" fmla="*/ 2191029 h 6533995"/>
              <a:gd name="connsiteX4748" fmla="*/ 9166683 w 11830043"/>
              <a:gd name="connsiteY4748" fmla="*/ 2181241 h 6533995"/>
              <a:gd name="connsiteX4749" fmla="*/ 9176467 w 11830043"/>
              <a:gd name="connsiteY4749" fmla="*/ 2171516 h 6533995"/>
              <a:gd name="connsiteX4750" fmla="*/ 9417695 w 11830043"/>
              <a:gd name="connsiteY4750" fmla="*/ 2171515 h 6533995"/>
              <a:gd name="connsiteX4751" fmla="*/ 9427416 w 11830043"/>
              <a:gd name="connsiteY4751" fmla="*/ 2181239 h 6533995"/>
              <a:gd name="connsiteX4752" fmla="*/ 9417695 w 11830043"/>
              <a:gd name="connsiteY4752" fmla="*/ 2191027 h 6533995"/>
              <a:gd name="connsiteX4753" fmla="*/ 9407911 w 11830043"/>
              <a:gd name="connsiteY4753" fmla="*/ 2181239 h 6533995"/>
              <a:gd name="connsiteX4754" fmla="*/ 9417695 w 11830043"/>
              <a:gd name="connsiteY4754" fmla="*/ 2171515 h 6533995"/>
              <a:gd name="connsiteX4755" fmla="*/ 9649203 w 11830043"/>
              <a:gd name="connsiteY4755" fmla="*/ 1930353 h 6533995"/>
              <a:gd name="connsiteX4756" fmla="*/ 9658923 w 11830043"/>
              <a:gd name="connsiteY4756" fmla="*/ 1940093 h 6533995"/>
              <a:gd name="connsiteX4757" fmla="*/ 9649203 w 11830043"/>
              <a:gd name="connsiteY4757" fmla="*/ 1949817 h 6533995"/>
              <a:gd name="connsiteX4758" fmla="*/ 9639483 w 11830043"/>
              <a:gd name="connsiteY4758" fmla="*/ 1940093 h 6533995"/>
              <a:gd name="connsiteX4759" fmla="*/ 9649203 w 11830043"/>
              <a:gd name="connsiteY4759" fmla="*/ 1930353 h 6533995"/>
              <a:gd name="connsiteX4760" fmla="*/ 9890432 w 11830043"/>
              <a:gd name="connsiteY4760" fmla="*/ 1930351 h 6533995"/>
              <a:gd name="connsiteX4761" fmla="*/ 9900152 w 11830043"/>
              <a:gd name="connsiteY4761" fmla="*/ 1940091 h 6533995"/>
              <a:gd name="connsiteX4762" fmla="*/ 9890432 w 11830043"/>
              <a:gd name="connsiteY4762" fmla="*/ 1949814 h 6533995"/>
              <a:gd name="connsiteX4763" fmla="*/ 9880648 w 11830043"/>
              <a:gd name="connsiteY4763" fmla="*/ 1940091 h 6533995"/>
              <a:gd name="connsiteX4764" fmla="*/ 9890432 w 11830043"/>
              <a:gd name="connsiteY4764" fmla="*/ 1930351 h 6533995"/>
              <a:gd name="connsiteX4765" fmla="*/ 10131660 w 11830043"/>
              <a:gd name="connsiteY4765" fmla="*/ 1930347 h 6533995"/>
              <a:gd name="connsiteX4766" fmla="*/ 10141444 w 11830043"/>
              <a:gd name="connsiteY4766" fmla="*/ 1940088 h 6533995"/>
              <a:gd name="connsiteX4767" fmla="*/ 10131660 w 11830043"/>
              <a:gd name="connsiteY4767" fmla="*/ 1949811 h 6533995"/>
              <a:gd name="connsiteX4768" fmla="*/ 10121940 w 11830043"/>
              <a:gd name="connsiteY4768" fmla="*/ 1940088 h 6533995"/>
              <a:gd name="connsiteX4769" fmla="*/ 10131660 w 11830043"/>
              <a:gd name="connsiteY4769" fmla="*/ 1930347 h 6533995"/>
              <a:gd name="connsiteX4770" fmla="*/ 10372888 w 11830043"/>
              <a:gd name="connsiteY4770" fmla="*/ 1930344 h 6533995"/>
              <a:gd name="connsiteX4771" fmla="*/ 10382673 w 11830043"/>
              <a:gd name="connsiteY4771" fmla="*/ 1940086 h 6533995"/>
              <a:gd name="connsiteX4772" fmla="*/ 10372888 w 11830043"/>
              <a:gd name="connsiteY4772" fmla="*/ 1949809 h 6533995"/>
              <a:gd name="connsiteX4773" fmla="*/ 10363168 w 11830043"/>
              <a:gd name="connsiteY4773" fmla="*/ 1940086 h 6533995"/>
              <a:gd name="connsiteX4774" fmla="*/ 10372888 w 11830043"/>
              <a:gd name="connsiteY4774" fmla="*/ 1930344 h 6533995"/>
              <a:gd name="connsiteX4775" fmla="*/ 10614116 w 11830043"/>
              <a:gd name="connsiteY4775" fmla="*/ 1930341 h 6533995"/>
              <a:gd name="connsiteX4776" fmla="*/ 10623901 w 11830043"/>
              <a:gd name="connsiteY4776" fmla="*/ 1940084 h 6533995"/>
              <a:gd name="connsiteX4777" fmla="*/ 10614116 w 11830043"/>
              <a:gd name="connsiteY4777" fmla="*/ 1949807 h 6533995"/>
              <a:gd name="connsiteX4778" fmla="*/ 10604396 w 11830043"/>
              <a:gd name="connsiteY4778" fmla="*/ 1940084 h 6533995"/>
              <a:gd name="connsiteX4779" fmla="*/ 10614116 w 11830043"/>
              <a:gd name="connsiteY4779" fmla="*/ 1930341 h 6533995"/>
              <a:gd name="connsiteX4780" fmla="*/ 10855345 w 11830043"/>
              <a:gd name="connsiteY4780" fmla="*/ 1930338 h 6533995"/>
              <a:gd name="connsiteX4781" fmla="*/ 10865065 w 11830043"/>
              <a:gd name="connsiteY4781" fmla="*/ 1940082 h 6533995"/>
              <a:gd name="connsiteX4782" fmla="*/ 10855345 w 11830043"/>
              <a:gd name="connsiteY4782" fmla="*/ 1949805 h 6533995"/>
              <a:gd name="connsiteX4783" fmla="*/ 10845625 w 11830043"/>
              <a:gd name="connsiteY4783" fmla="*/ 1940082 h 6533995"/>
              <a:gd name="connsiteX4784" fmla="*/ 10855345 w 11830043"/>
              <a:gd name="connsiteY4784" fmla="*/ 1930338 h 6533995"/>
              <a:gd name="connsiteX4785" fmla="*/ 11096574 w 11830043"/>
              <a:gd name="connsiteY4785" fmla="*/ 1930335 h 6533995"/>
              <a:gd name="connsiteX4786" fmla="*/ 11106294 w 11830043"/>
              <a:gd name="connsiteY4786" fmla="*/ 1940079 h 6533995"/>
              <a:gd name="connsiteX4787" fmla="*/ 11096574 w 11830043"/>
              <a:gd name="connsiteY4787" fmla="*/ 1949802 h 6533995"/>
              <a:gd name="connsiteX4788" fmla="*/ 11086790 w 11830043"/>
              <a:gd name="connsiteY4788" fmla="*/ 1940079 h 6533995"/>
              <a:gd name="connsiteX4789" fmla="*/ 11096574 w 11830043"/>
              <a:gd name="connsiteY4789" fmla="*/ 1930335 h 6533995"/>
              <a:gd name="connsiteX4790" fmla="*/ 11337802 w 11830043"/>
              <a:gd name="connsiteY4790" fmla="*/ 1930332 h 6533995"/>
              <a:gd name="connsiteX4791" fmla="*/ 11347587 w 11830043"/>
              <a:gd name="connsiteY4791" fmla="*/ 1940077 h 6533995"/>
              <a:gd name="connsiteX4792" fmla="*/ 11337802 w 11830043"/>
              <a:gd name="connsiteY4792" fmla="*/ 1949800 h 6533995"/>
              <a:gd name="connsiteX4793" fmla="*/ 11328082 w 11830043"/>
              <a:gd name="connsiteY4793" fmla="*/ 1940077 h 6533995"/>
              <a:gd name="connsiteX4794" fmla="*/ 11337802 w 11830043"/>
              <a:gd name="connsiteY4794" fmla="*/ 1930332 h 6533995"/>
              <a:gd name="connsiteX4795" fmla="*/ 11579030 w 11830043"/>
              <a:gd name="connsiteY4795" fmla="*/ 1930329 h 6533995"/>
              <a:gd name="connsiteX4796" fmla="*/ 11588815 w 11830043"/>
              <a:gd name="connsiteY4796" fmla="*/ 1940075 h 6533995"/>
              <a:gd name="connsiteX4797" fmla="*/ 11579030 w 11830043"/>
              <a:gd name="connsiteY4797" fmla="*/ 1949798 h 6533995"/>
              <a:gd name="connsiteX4798" fmla="*/ 11569310 w 11830043"/>
              <a:gd name="connsiteY4798" fmla="*/ 1940075 h 6533995"/>
              <a:gd name="connsiteX4799" fmla="*/ 11579030 w 11830043"/>
              <a:gd name="connsiteY4799" fmla="*/ 1930329 h 6533995"/>
              <a:gd name="connsiteX4800" fmla="*/ 11820259 w 11830043"/>
              <a:gd name="connsiteY4800" fmla="*/ 1930326 h 6533995"/>
              <a:gd name="connsiteX4801" fmla="*/ 11830043 w 11830043"/>
              <a:gd name="connsiteY4801" fmla="*/ 1940073 h 6533995"/>
              <a:gd name="connsiteX4802" fmla="*/ 11820259 w 11830043"/>
              <a:gd name="connsiteY4802" fmla="*/ 1949795 h 6533995"/>
              <a:gd name="connsiteX4803" fmla="*/ 11810539 w 11830043"/>
              <a:gd name="connsiteY4803" fmla="*/ 1940073 h 6533995"/>
              <a:gd name="connsiteX4804" fmla="*/ 11820259 w 11830043"/>
              <a:gd name="connsiteY4804" fmla="*/ 1930326 h 6533995"/>
              <a:gd name="connsiteX4805" fmla="*/ 9721 w 11830043"/>
              <a:gd name="connsiteY4805" fmla="*/ 1930323 h 6533995"/>
              <a:gd name="connsiteX4806" fmla="*/ 19505 w 11830043"/>
              <a:gd name="connsiteY4806" fmla="*/ 1940071 h 6533995"/>
              <a:gd name="connsiteX4807" fmla="*/ 9721 w 11830043"/>
              <a:gd name="connsiteY4807" fmla="*/ 1949794 h 6533995"/>
              <a:gd name="connsiteX4808" fmla="*/ 1 w 11830043"/>
              <a:gd name="connsiteY4808" fmla="*/ 1940071 h 6533995"/>
              <a:gd name="connsiteX4809" fmla="*/ 9721 w 11830043"/>
              <a:gd name="connsiteY4809" fmla="*/ 1930323 h 6533995"/>
              <a:gd name="connsiteX4810" fmla="*/ 251004 w 11830043"/>
              <a:gd name="connsiteY4810" fmla="*/ 1930319 h 6533995"/>
              <a:gd name="connsiteX4811" fmla="*/ 260788 w 11830043"/>
              <a:gd name="connsiteY4811" fmla="*/ 1940069 h 6533995"/>
              <a:gd name="connsiteX4812" fmla="*/ 251004 w 11830043"/>
              <a:gd name="connsiteY4812" fmla="*/ 1949792 h 6533995"/>
              <a:gd name="connsiteX4813" fmla="*/ 241284 w 11830043"/>
              <a:gd name="connsiteY4813" fmla="*/ 1940069 h 6533995"/>
              <a:gd name="connsiteX4814" fmla="*/ 251004 w 11830043"/>
              <a:gd name="connsiteY4814" fmla="*/ 1930319 h 6533995"/>
              <a:gd name="connsiteX4815" fmla="*/ 492224 w 11830043"/>
              <a:gd name="connsiteY4815" fmla="*/ 1930316 h 6533995"/>
              <a:gd name="connsiteX4816" fmla="*/ 501944 w 11830043"/>
              <a:gd name="connsiteY4816" fmla="*/ 1940067 h 6533995"/>
              <a:gd name="connsiteX4817" fmla="*/ 492224 w 11830043"/>
              <a:gd name="connsiteY4817" fmla="*/ 1949789 h 6533995"/>
              <a:gd name="connsiteX4818" fmla="*/ 482440 w 11830043"/>
              <a:gd name="connsiteY4818" fmla="*/ 1940067 h 6533995"/>
              <a:gd name="connsiteX4819" fmla="*/ 492224 w 11830043"/>
              <a:gd name="connsiteY4819" fmla="*/ 1930316 h 6533995"/>
              <a:gd name="connsiteX4820" fmla="*/ 733445 w 11830043"/>
              <a:gd name="connsiteY4820" fmla="*/ 1930313 h 6533995"/>
              <a:gd name="connsiteX4821" fmla="*/ 743165 w 11830043"/>
              <a:gd name="connsiteY4821" fmla="*/ 1940065 h 6533995"/>
              <a:gd name="connsiteX4822" fmla="*/ 733445 w 11830043"/>
              <a:gd name="connsiteY4822" fmla="*/ 1949788 h 6533995"/>
              <a:gd name="connsiteX4823" fmla="*/ 723661 w 11830043"/>
              <a:gd name="connsiteY4823" fmla="*/ 1940065 h 6533995"/>
              <a:gd name="connsiteX4824" fmla="*/ 733445 w 11830043"/>
              <a:gd name="connsiteY4824" fmla="*/ 1930313 h 6533995"/>
              <a:gd name="connsiteX4825" fmla="*/ 974665 w 11830043"/>
              <a:gd name="connsiteY4825" fmla="*/ 1930310 h 6533995"/>
              <a:gd name="connsiteX4826" fmla="*/ 984449 w 11830043"/>
              <a:gd name="connsiteY4826" fmla="*/ 1940062 h 6533995"/>
              <a:gd name="connsiteX4827" fmla="*/ 974665 w 11830043"/>
              <a:gd name="connsiteY4827" fmla="*/ 1949786 h 6533995"/>
              <a:gd name="connsiteX4828" fmla="*/ 964945 w 11830043"/>
              <a:gd name="connsiteY4828" fmla="*/ 1940062 h 6533995"/>
              <a:gd name="connsiteX4829" fmla="*/ 974665 w 11830043"/>
              <a:gd name="connsiteY4829" fmla="*/ 1930310 h 6533995"/>
              <a:gd name="connsiteX4830" fmla="*/ 1215885 w 11830043"/>
              <a:gd name="connsiteY4830" fmla="*/ 1930307 h 6533995"/>
              <a:gd name="connsiteX4831" fmla="*/ 1225669 w 11830043"/>
              <a:gd name="connsiteY4831" fmla="*/ 1940061 h 6533995"/>
              <a:gd name="connsiteX4832" fmla="*/ 1215885 w 11830043"/>
              <a:gd name="connsiteY4832" fmla="*/ 1949784 h 6533995"/>
              <a:gd name="connsiteX4833" fmla="*/ 1206165 w 11830043"/>
              <a:gd name="connsiteY4833" fmla="*/ 1940061 h 6533995"/>
              <a:gd name="connsiteX4834" fmla="*/ 1215885 w 11830043"/>
              <a:gd name="connsiteY4834" fmla="*/ 1930307 h 6533995"/>
              <a:gd name="connsiteX4835" fmla="*/ 1457106 w 11830043"/>
              <a:gd name="connsiteY4835" fmla="*/ 1930304 h 6533995"/>
              <a:gd name="connsiteX4836" fmla="*/ 1466826 w 11830043"/>
              <a:gd name="connsiteY4836" fmla="*/ 1940058 h 6533995"/>
              <a:gd name="connsiteX4837" fmla="*/ 1457106 w 11830043"/>
              <a:gd name="connsiteY4837" fmla="*/ 1949781 h 6533995"/>
              <a:gd name="connsiteX4838" fmla="*/ 1447322 w 11830043"/>
              <a:gd name="connsiteY4838" fmla="*/ 1940058 h 6533995"/>
              <a:gd name="connsiteX4839" fmla="*/ 1457106 w 11830043"/>
              <a:gd name="connsiteY4839" fmla="*/ 1930304 h 6533995"/>
              <a:gd name="connsiteX4840" fmla="*/ 1698331 w 11830043"/>
              <a:gd name="connsiteY4840" fmla="*/ 1930301 h 6533995"/>
              <a:gd name="connsiteX4841" fmla="*/ 1708117 w 11830043"/>
              <a:gd name="connsiteY4841" fmla="*/ 1940056 h 6533995"/>
              <a:gd name="connsiteX4842" fmla="*/ 1698331 w 11830043"/>
              <a:gd name="connsiteY4842" fmla="*/ 1949780 h 6533995"/>
              <a:gd name="connsiteX4843" fmla="*/ 1688546 w 11830043"/>
              <a:gd name="connsiteY4843" fmla="*/ 1940056 h 6533995"/>
              <a:gd name="connsiteX4844" fmla="*/ 1698331 w 11830043"/>
              <a:gd name="connsiteY4844" fmla="*/ 1930301 h 6533995"/>
              <a:gd name="connsiteX4845" fmla="*/ 1939580 w 11830043"/>
              <a:gd name="connsiteY4845" fmla="*/ 1930298 h 6533995"/>
              <a:gd name="connsiteX4846" fmla="*/ 1949364 w 11830043"/>
              <a:gd name="connsiteY4846" fmla="*/ 1940054 h 6533995"/>
              <a:gd name="connsiteX4847" fmla="*/ 1939580 w 11830043"/>
              <a:gd name="connsiteY4847" fmla="*/ 1949778 h 6533995"/>
              <a:gd name="connsiteX4848" fmla="*/ 1929860 w 11830043"/>
              <a:gd name="connsiteY4848" fmla="*/ 1940054 h 6533995"/>
              <a:gd name="connsiteX4849" fmla="*/ 1939580 w 11830043"/>
              <a:gd name="connsiteY4849" fmla="*/ 1930298 h 6533995"/>
              <a:gd name="connsiteX4850" fmla="*/ 2180788 w 11830043"/>
              <a:gd name="connsiteY4850" fmla="*/ 1930295 h 6533995"/>
              <a:gd name="connsiteX4851" fmla="*/ 2190580 w 11830043"/>
              <a:gd name="connsiteY4851" fmla="*/ 1940052 h 6533995"/>
              <a:gd name="connsiteX4852" fmla="*/ 2180788 w 11830043"/>
              <a:gd name="connsiteY4852" fmla="*/ 1949775 h 6533995"/>
              <a:gd name="connsiteX4853" fmla="*/ 2171083 w 11830043"/>
              <a:gd name="connsiteY4853" fmla="*/ 1940052 h 6533995"/>
              <a:gd name="connsiteX4854" fmla="*/ 2180788 w 11830043"/>
              <a:gd name="connsiteY4854" fmla="*/ 1930295 h 6533995"/>
              <a:gd name="connsiteX4855" fmla="*/ 2422036 w 11830043"/>
              <a:gd name="connsiteY4855" fmla="*/ 1930292 h 6533995"/>
              <a:gd name="connsiteX4856" fmla="*/ 2431752 w 11830043"/>
              <a:gd name="connsiteY4856" fmla="*/ 1940050 h 6533995"/>
              <a:gd name="connsiteX4857" fmla="*/ 2422036 w 11830043"/>
              <a:gd name="connsiteY4857" fmla="*/ 1949773 h 6533995"/>
              <a:gd name="connsiteX4858" fmla="*/ 2412256 w 11830043"/>
              <a:gd name="connsiteY4858" fmla="*/ 1940050 h 6533995"/>
              <a:gd name="connsiteX4859" fmla="*/ 2422036 w 11830043"/>
              <a:gd name="connsiteY4859" fmla="*/ 1930292 h 6533995"/>
              <a:gd name="connsiteX4860" fmla="*/ 2663275 w 11830043"/>
              <a:gd name="connsiteY4860" fmla="*/ 1930289 h 6533995"/>
              <a:gd name="connsiteX4861" fmla="*/ 2672996 w 11830043"/>
              <a:gd name="connsiteY4861" fmla="*/ 1940048 h 6533995"/>
              <a:gd name="connsiteX4862" fmla="*/ 2663275 w 11830043"/>
              <a:gd name="connsiteY4862" fmla="*/ 1949771 h 6533995"/>
              <a:gd name="connsiteX4863" fmla="*/ 2653491 w 11830043"/>
              <a:gd name="connsiteY4863" fmla="*/ 1940048 h 6533995"/>
              <a:gd name="connsiteX4864" fmla="*/ 2663275 w 11830043"/>
              <a:gd name="connsiteY4864" fmla="*/ 1930289 h 6533995"/>
              <a:gd name="connsiteX4865" fmla="*/ 2904571 w 11830043"/>
              <a:gd name="connsiteY4865" fmla="*/ 1930286 h 6533995"/>
              <a:gd name="connsiteX4866" fmla="*/ 2914354 w 11830043"/>
              <a:gd name="connsiteY4866" fmla="*/ 1940046 h 6533995"/>
              <a:gd name="connsiteX4867" fmla="*/ 2904571 w 11830043"/>
              <a:gd name="connsiteY4867" fmla="*/ 1949769 h 6533995"/>
              <a:gd name="connsiteX4868" fmla="*/ 2894789 w 11830043"/>
              <a:gd name="connsiteY4868" fmla="*/ 1940046 h 6533995"/>
              <a:gd name="connsiteX4869" fmla="*/ 2904571 w 11830043"/>
              <a:gd name="connsiteY4869" fmla="*/ 1930286 h 6533995"/>
              <a:gd name="connsiteX4870" fmla="*/ 3145750 w 11830043"/>
              <a:gd name="connsiteY4870" fmla="*/ 1930282 h 6533995"/>
              <a:gd name="connsiteX4871" fmla="*/ 3155532 w 11830043"/>
              <a:gd name="connsiteY4871" fmla="*/ 1940044 h 6533995"/>
              <a:gd name="connsiteX4872" fmla="*/ 3145750 w 11830043"/>
              <a:gd name="connsiteY4872" fmla="*/ 1949768 h 6533995"/>
              <a:gd name="connsiteX4873" fmla="*/ 3136031 w 11830043"/>
              <a:gd name="connsiteY4873" fmla="*/ 1940044 h 6533995"/>
              <a:gd name="connsiteX4874" fmla="*/ 3145750 w 11830043"/>
              <a:gd name="connsiteY4874" fmla="*/ 1930282 h 6533995"/>
              <a:gd name="connsiteX4875" fmla="*/ 3386957 w 11830043"/>
              <a:gd name="connsiteY4875" fmla="*/ 1930279 h 6533995"/>
              <a:gd name="connsiteX4876" fmla="*/ 3396743 w 11830043"/>
              <a:gd name="connsiteY4876" fmla="*/ 1940042 h 6533995"/>
              <a:gd name="connsiteX4877" fmla="*/ 3386957 w 11830043"/>
              <a:gd name="connsiteY4877" fmla="*/ 1949765 h 6533995"/>
              <a:gd name="connsiteX4878" fmla="*/ 3377235 w 11830043"/>
              <a:gd name="connsiteY4878" fmla="*/ 1940042 h 6533995"/>
              <a:gd name="connsiteX4879" fmla="*/ 3386957 w 11830043"/>
              <a:gd name="connsiteY4879" fmla="*/ 1930279 h 6533995"/>
              <a:gd name="connsiteX4880" fmla="*/ 3628211 w 11830043"/>
              <a:gd name="connsiteY4880" fmla="*/ 1930276 h 6533995"/>
              <a:gd name="connsiteX4881" fmla="*/ 3637936 w 11830043"/>
              <a:gd name="connsiteY4881" fmla="*/ 1940040 h 6533995"/>
              <a:gd name="connsiteX4882" fmla="*/ 3628211 w 11830043"/>
              <a:gd name="connsiteY4882" fmla="*/ 1949763 h 6533995"/>
              <a:gd name="connsiteX4883" fmla="*/ 3618429 w 11830043"/>
              <a:gd name="connsiteY4883" fmla="*/ 1940040 h 6533995"/>
              <a:gd name="connsiteX4884" fmla="*/ 3628211 w 11830043"/>
              <a:gd name="connsiteY4884" fmla="*/ 1930276 h 6533995"/>
              <a:gd name="connsiteX4885" fmla="*/ 3869430 w 11830043"/>
              <a:gd name="connsiteY4885" fmla="*/ 1930273 h 6533995"/>
              <a:gd name="connsiteX4886" fmla="*/ 3879147 w 11830043"/>
              <a:gd name="connsiteY4886" fmla="*/ 1940038 h 6533995"/>
              <a:gd name="connsiteX4887" fmla="*/ 3869430 w 11830043"/>
              <a:gd name="connsiteY4887" fmla="*/ 1949761 h 6533995"/>
              <a:gd name="connsiteX4888" fmla="*/ 3859646 w 11830043"/>
              <a:gd name="connsiteY4888" fmla="*/ 1940038 h 6533995"/>
              <a:gd name="connsiteX4889" fmla="*/ 3869430 w 11830043"/>
              <a:gd name="connsiteY4889" fmla="*/ 1930273 h 6533995"/>
              <a:gd name="connsiteX4890" fmla="*/ 4110581 w 11830043"/>
              <a:gd name="connsiteY4890" fmla="*/ 1930270 h 6533995"/>
              <a:gd name="connsiteX4891" fmla="*/ 4120362 w 11830043"/>
              <a:gd name="connsiteY4891" fmla="*/ 1940036 h 6533995"/>
              <a:gd name="connsiteX4892" fmla="*/ 4110581 w 11830043"/>
              <a:gd name="connsiteY4892" fmla="*/ 1949759 h 6533995"/>
              <a:gd name="connsiteX4893" fmla="*/ 4100797 w 11830043"/>
              <a:gd name="connsiteY4893" fmla="*/ 1940036 h 6533995"/>
              <a:gd name="connsiteX4894" fmla="*/ 4110581 w 11830043"/>
              <a:gd name="connsiteY4894" fmla="*/ 1930270 h 6533995"/>
              <a:gd name="connsiteX4895" fmla="*/ 4351806 w 11830043"/>
              <a:gd name="connsiteY4895" fmla="*/ 1930267 h 6533995"/>
              <a:gd name="connsiteX4896" fmla="*/ 4361580 w 11830043"/>
              <a:gd name="connsiteY4896" fmla="*/ 1940034 h 6533995"/>
              <a:gd name="connsiteX4897" fmla="*/ 4351806 w 11830043"/>
              <a:gd name="connsiteY4897" fmla="*/ 1949757 h 6533995"/>
              <a:gd name="connsiteX4898" fmla="*/ 4342006 w 11830043"/>
              <a:gd name="connsiteY4898" fmla="*/ 1940034 h 6533995"/>
              <a:gd name="connsiteX4899" fmla="*/ 4351806 w 11830043"/>
              <a:gd name="connsiteY4899" fmla="*/ 1930267 h 6533995"/>
              <a:gd name="connsiteX4900" fmla="*/ 4593017 w 11830043"/>
              <a:gd name="connsiteY4900" fmla="*/ 1930264 h 6533995"/>
              <a:gd name="connsiteX4901" fmla="*/ 4602795 w 11830043"/>
              <a:gd name="connsiteY4901" fmla="*/ 1940031 h 6533995"/>
              <a:gd name="connsiteX4902" fmla="*/ 4593017 w 11830043"/>
              <a:gd name="connsiteY4902" fmla="*/ 1949754 h 6533995"/>
              <a:gd name="connsiteX4903" fmla="*/ 4583304 w 11830043"/>
              <a:gd name="connsiteY4903" fmla="*/ 1940031 h 6533995"/>
              <a:gd name="connsiteX4904" fmla="*/ 4593017 w 11830043"/>
              <a:gd name="connsiteY4904" fmla="*/ 1930264 h 6533995"/>
              <a:gd name="connsiteX4905" fmla="*/ 4834252 w 11830043"/>
              <a:gd name="connsiteY4905" fmla="*/ 1930261 h 6533995"/>
              <a:gd name="connsiteX4906" fmla="*/ 4844038 w 11830043"/>
              <a:gd name="connsiteY4906" fmla="*/ 1940029 h 6533995"/>
              <a:gd name="connsiteX4907" fmla="*/ 4834252 w 11830043"/>
              <a:gd name="connsiteY4907" fmla="*/ 1949752 h 6533995"/>
              <a:gd name="connsiteX4908" fmla="*/ 4824534 w 11830043"/>
              <a:gd name="connsiteY4908" fmla="*/ 1940029 h 6533995"/>
              <a:gd name="connsiteX4909" fmla="*/ 4834252 w 11830043"/>
              <a:gd name="connsiteY4909" fmla="*/ 1930261 h 6533995"/>
              <a:gd name="connsiteX4910" fmla="*/ 5075485 w 11830043"/>
              <a:gd name="connsiteY4910" fmla="*/ 1930258 h 6533995"/>
              <a:gd name="connsiteX4911" fmla="*/ 5085201 w 11830043"/>
              <a:gd name="connsiteY4911" fmla="*/ 1940027 h 6533995"/>
              <a:gd name="connsiteX4912" fmla="*/ 5075485 w 11830043"/>
              <a:gd name="connsiteY4912" fmla="*/ 1949750 h 6533995"/>
              <a:gd name="connsiteX4913" fmla="*/ 5065704 w 11830043"/>
              <a:gd name="connsiteY4913" fmla="*/ 1940027 h 6533995"/>
              <a:gd name="connsiteX4914" fmla="*/ 5075485 w 11830043"/>
              <a:gd name="connsiteY4914" fmla="*/ 1930258 h 6533995"/>
              <a:gd name="connsiteX4915" fmla="*/ 5316710 w 11830043"/>
              <a:gd name="connsiteY4915" fmla="*/ 1930255 h 6533995"/>
              <a:gd name="connsiteX4916" fmla="*/ 5326429 w 11830043"/>
              <a:gd name="connsiteY4916" fmla="*/ 1940025 h 6533995"/>
              <a:gd name="connsiteX4917" fmla="*/ 5316710 w 11830043"/>
              <a:gd name="connsiteY4917" fmla="*/ 1949747 h 6533995"/>
              <a:gd name="connsiteX4918" fmla="*/ 5306924 w 11830043"/>
              <a:gd name="connsiteY4918" fmla="*/ 1940025 h 6533995"/>
              <a:gd name="connsiteX4919" fmla="*/ 5316710 w 11830043"/>
              <a:gd name="connsiteY4919" fmla="*/ 1930255 h 6533995"/>
              <a:gd name="connsiteX4920" fmla="*/ 5557991 w 11830043"/>
              <a:gd name="connsiteY4920" fmla="*/ 1930251 h 6533995"/>
              <a:gd name="connsiteX4921" fmla="*/ 5567774 w 11830043"/>
              <a:gd name="connsiteY4921" fmla="*/ 1940022 h 6533995"/>
              <a:gd name="connsiteX4922" fmla="*/ 5557991 w 11830043"/>
              <a:gd name="connsiteY4922" fmla="*/ 1949745 h 6533995"/>
              <a:gd name="connsiteX4923" fmla="*/ 5548208 w 11830043"/>
              <a:gd name="connsiteY4923" fmla="*/ 1940022 h 6533995"/>
              <a:gd name="connsiteX4924" fmla="*/ 5557991 w 11830043"/>
              <a:gd name="connsiteY4924" fmla="*/ 1930251 h 6533995"/>
              <a:gd name="connsiteX4925" fmla="*/ 5799205 w 11830043"/>
              <a:gd name="connsiteY4925" fmla="*/ 1930248 h 6533995"/>
              <a:gd name="connsiteX4926" fmla="*/ 5808989 w 11830043"/>
              <a:gd name="connsiteY4926" fmla="*/ 1940019 h 6533995"/>
              <a:gd name="connsiteX4927" fmla="*/ 5799205 w 11830043"/>
              <a:gd name="connsiteY4927" fmla="*/ 1949743 h 6533995"/>
              <a:gd name="connsiteX4928" fmla="*/ 5789486 w 11830043"/>
              <a:gd name="connsiteY4928" fmla="*/ 1940019 h 6533995"/>
              <a:gd name="connsiteX4929" fmla="*/ 5799205 w 11830043"/>
              <a:gd name="connsiteY4929" fmla="*/ 1930248 h 6533995"/>
              <a:gd name="connsiteX4930" fmla="*/ 6040432 w 11830043"/>
              <a:gd name="connsiteY4930" fmla="*/ 1930245 h 6533995"/>
              <a:gd name="connsiteX4931" fmla="*/ 6050216 w 11830043"/>
              <a:gd name="connsiteY4931" fmla="*/ 1940018 h 6533995"/>
              <a:gd name="connsiteX4932" fmla="*/ 6040432 w 11830043"/>
              <a:gd name="connsiteY4932" fmla="*/ 1949741 h 6533995"/>
              <a:gd name="connsiteX4933" fmla="*/ 6030712 w 11830043"/>
              <a:gd name="connsiteY4933" fmla="*/ 1940018 h 6533995"/>
              <a:gd name="connsiteX4934" fmla="*/ 6040432 w 11830043"/>
              <a:gd name="connsiteY4934" fmla="*/ 1930245 h 6533995"/>
              <a:gd name="connsiteX4935" fmla="*/ 6281661 w 11830043"/>
              <a:gd name="connsiteY4935" fmla="*/ 1930242 h 6533995"/>
              <a:gd name="connsiteX4936" fmla="*/ 6291381 w 11830043"/>
              <a:gd name="connsiteY4936" fmla="*/ 1940016 h 6533995"/>
              <a:gd name="connsiteX4937" fmla="*/ 6281661 w 11830043"/>
              <a:gd name="connsiteY4937" fmla="*/ 1949738 h 6533995"/>
              <a:gd name="connsiteX4938" fmla="*/ 6271877 w 11830043"/>
              <a:gd name="connsiteY4938" fmla="*/ 1940016 h 6533995"/>
              <a:gd name="connsiteX4939" fmla="*/ 6281661 w 11830043"/>
              <a:gd name="connsiteY4939" fmla="*/ 1930242 h 6533995"/>
              <a:gd name="connsiteX4940" fmla="*/ 6522889 w 11830043"/>
              <a:gd name="connsiteY4940" fmla="*/ 1930239 h 6533995"/>
              <a:gd name="connsiteX4941" fmla="*/ 6532610 w 11830043"/>
              <a:gd name="connsiteY4941" fmla="*/ 1940014 h 6533995"/>
              <a:gd name="connsiteX4942" fmla="*/ 6522889 w 11830043"/>
              <a:gd name="connsiteY4942" fmla="*/ 1949736 h 6533995"/>
              <a:gd name="connsiteX4943" fmla="*/ 6513105 w 11830043"/>
              <a:gd name="connsiteY4943" fmla="*/ 1940014 h 6533995"/>
              <a:gd name="connsiteX4944" fmla="*/ 6522889 w 11830043"/>
              <a:gd name="connsiteY4944" fmla="*/ 1930239 h 6533995"/>
              <a:gd name="connsiteX4945" fmla="*/ 6764118 w 11830043"/>
              <a:gd name="connsiteY4945" fmla="*/ 1930236 h 6533995"/>
              <a:gd name="connsiteX4946" fmla="*/ 6773902 w 11830043"/>
              <a:gd name="connsiteY4946" fmla="*/ 1940012 h 6533995"/>
              <a:gd name="connsiteX4947" fmla="*/ 6764118 w 11830043"/>
              <a:gd name="connsiteY4947" fmla="*/ 1949735 h 6533995"/>
              <a:gd name="connsiteX4948" fmla="*/ 6754335 w 11830043"/>
              <a:gd name="connsiteY4948" fmla="*/ 1940012 h 6533995"/>
              <a:gd name="connsiteX4949" fmla="*/ 6764118 w 11830043"/>
              <a:gd name="connsiteY4949" fmla="*/ 1930236 h 6533995"/>
              <a:gd name="connsiteX4950" fmla="*/ 7005346 w 11830043"/>
              <a:gd name="connsiteY4950" fmla="*/ 1930233 h 6533995"/>
              <a:gd name="connsiteX4951" fmla="*/ 7015130 w 11830043"/>
              <a:gd name="connsiteY4951" fmla="*/ 1940010 h 6533995"/>
              <a:gd name="connsiteX4952" fmla="*/ 7005346 w 11830043"/>
              <a:gd name="connsiteY4952" fmla="*/ 1949732 h 6533995"/>
              <a:gd name="connsiteX4953" fmla="*/ 6995626 w 11830043"/>
              <a:gd name="connsiteY4953" fmla="*/ 1940010 h 6533995"/>
              <a:gd name="connsiteX4954" fmla="*/ 7005346 w 11830043"/>
              <a:gd name="connsiteY4954" fmla="*/ 1930233 h 6533995"/>
              <a:gd name="connsiteX4955" fmla="*/ 7246575 w 11830043"/>
              <a:gd name="connsiteY4955" fmla="*/ 1930230 h 6533995"/>
              <a:gd name="connsiteX4956" fmla="*/ 7256359 w 11830043"/>
              <a:gd name="connsiteY4956" fmla="*/ 1940008 h 6533995"/>
              <a:gd name="connsiteX4957" fmla="*/ 7246575 w 11830043"/>
              <a:gd name="connsiteY4957" fmla="*/ 1949731 h 6533995"/>
              <a:gd name="connsiteX4958" fmla="*/ 7236855 w 11830043"/>
              <a:gd name="connsiteY4958" fmla="*/ 1940008 h 6533995"/>
              <a:gd name="connsiteX4959" fmla="*/ 7246575 w 11830043"/>
              <a:gd name="connsiteY4959" fmla="*/ 1930230 h 6533995"/>
              <a:gd name="connsiteX4960" fmla="*/ 7487803 w 11830043"/>
              <a:gd name="connsiteY4960" fmla="*/ 1930227 h 6533995"/>
              <a:gd name="connsiteX4961" fmla="*/ 7497524 w 11830043"/>
              <a:gd name="connsiteY4961" fmla="*/ 1940005 h 6533995"/>
              <a:gd name="connsiteX4962" fmla="*/ 7487803 w 11830043"/>
              <a:gd name="connsiteY4962" fmla="*/ 1949729 h 6533995"/>
              <a:gd name="connsiteX4963" fmla="*/ 7478019 w 11830043"/>
              <a:gd name="connsiteY4963" fmla="*/ 1940005 h 6533995"/>
              <a:gd name="connsiteX4964" fmla="*/ 7487803 w 11830043"/>
              <a:gd name="connsiteY4964" fmla="*/ 1930227 h 6533995"/>
              <a:gd name="connsiteX4965" fmla="*/ 7729032 w 11830043"/>
              <a:gd name="connsiteY4965" fmla="*/ 1930224 h 6533995"/>
              <a:gd name="connsiteX4966" fmla="*/ 7738753 w 11830043"/>
              <a:gd name="connsiteY4966" fmla="*/ 1940003 h 6533995"/>
              <a:gd name="connsiteX4967" fmla="*/ 7729032 w 11830043"/>
              <a:gd name="connsiteY4967" fmla="*/ 1949726 h 6533995"/>
              <a:gd name="connsiteX4968" fmla="*/ 7719249 w 11830043"/>
              <a:gd name="connsiteY4968" fmla="*/ 1940003 h 6533995"/>
              <a:gd name="connsiteX4969" fmla="*/ 7729032 w 11830043"/>
              <a:gd name="connsiteY4969" fmla="*/ 1930224 h 6533995"/>
              <a:gd name="connsiteX4970" fmla="*/ 7970260 w 11830043"/>
              <a:gd name="connsiteY4970" fmla="*/ 1930221 h 6533995"/>
              <a:gd name="connsiteX4971" fmla="*/ 7980044 w 11830043"/>
              <a:gd name="connsiteY4971" fmla="*/ 1940001 h 6533995"/>
              <a:gd name="connsiteX4972" fmla="*/ 7970260 w 11830043"/>
              <a:gd name="connsiteY4972" fmla="*/ 1949724 h 6533995"/>
              <a:gd name="connsiteX4973" fmla="*/ 7960477 w 11830043"/>
              <a:gd name="connsiteY4973" fmla="*/ 1940001 h 6533995"/>
              <a:gd name="connsiteX4974" fmla="*/ 7970260 w 11830043"/>
              <a:gd name="connsiteY4974" fmla="*/ 1930221 h 6533995"/>
              <a:gd name="connsiteX4975" fmla="*/ 8211553 w 11830043"/>
              <a:gd name="connsiteY4975" fmla="*/ 1930218 h 6533995"/>
              <a:gd name="connsiteX4976" fmla="*/ 8221273 w 11830043"/>
              <a:gd name="connsiteY4976" fmla="*/ 1939999 h 6533995"/>
              <a:gd name="connsiteX4977" fmla="*/ 8211553 w 11830043"/>
              <a:gd name="connsiteY4977" fmla="*/ 1949722 h 6533995"/>
              <a:gd name="connsiteX4978" fmla="*/ 8201769 w 11830043"/>
              <a:gd name="connsiteY4978" fmla="*/ 1939999 h 6533995"/>
              <a:gd name="connsiteX4979" fmla="*/ 8211553 w 11830043"/>
              <a:gd name="connsiteY4979" fmla="*/ 1930218 h 6533995"/>
              <a:gd name="connsiteX4980" fmla="*/ 8452781 w 11830043"/>
              <a:gd name="connsiteY4980" fmla="*/ 1930214 h 6533995"/>
              <a:gd name="connsiteX4981" fmla="*/ 8462566 w 11830043"/>
              <a:gd name="connsiteY4981" fmla="*/ 1939997 h 6533995"/>
              <a:gd name="connsiteX4982" fmla="*/ 8452781 w 11830043"/>
              <a:gd name="connsiteY4982" fmla="*/ 1949721 h 6533995"/>
              <a:gd name="connsiteX4983" fmla="*/ 8443061 w 11830043"/>
              <a:gd name="connsiteY4983" fmla="*/ 1939997 h 6533995"/>
              <a:gd name="connsiteX4984" fmla="*/ 8452781 w 11830043"/>
              <a:gd name="connsiteY4984" fmla="*/ 1930214 h 6533995"/>
              <a:gd name="connsiteX4985" fmla="*/ 8694009 w 11830043"/>
              <a:gd name="connsiteY4985" fmla="*/ 1930211 h 6533995"/>
              <a:gd name="connsiteX4986" fmla="*/ 8703730 w 11830043"/>
              <a:gd name="connsiteY4986" fmla="*/ 1939995 h 6533995"/>
              <a:gd name="connsiteX4987" fmla="*/ 8694009 w 11830043"/>
              <a:gd name="connsiteY4987" fmla="*/ 1949718 h 6533995"/>
              <a:gd name="connsiteX4988" fmla="*/ 8684289 w 11830043"/>
              <a:gd name="connsiteY4988" fmla="*/ 1939995 h 6533995"/>
              <a:gd name="connsiteX4989" fmla="*/ 8694009 w 11830043"/>
              <a:gd name="connsiteY4989" fmla="*/ 1930211 h 6533995"/>
              <a:gd name="connsiteX4990" fmla="*/ 8935237 w 11830043"/>
              <a:gd name="connsiteY4990" fmla="*/ 1930208 h 6533995"/>
              <a:gd name="connsiteX4991" fmla="*/ 8944958 w 11830043"/>
              <a:gd name="connsiteY4991" fmla="*/ 1939992 h 6533995"/>
              <a:gd name="connsiteX4992" fmla="*/ 8935237 w 11830043"/>
              <a:gd name="connsiteY4992" fmla="*/ 1949716 h 6533995"/>
              <a:gd name="connsiteX4993" fmla="*/ 8925454 w 11830043"/>
              <a:gd name="connsiteY4993" fmla="*/ 1939992 h 6533995"/>
              <a:gd name="connsiteX4994" fmla="*/ 8935237 w 11830043"/>
              <a:gd name="connsiteY4994" fmla="*/ 1930208 h 6533995"/>
              <a:gd name="connsiteX4995" fmla="*/ 9176467 w 11830043"/>
              <a:gd name="connsiteY4995" fmla="*/ 1930205 h 6533995"/>
              <a:gd name="connsiteX4996" fmla="*/ 9186187 w 11830043"/>
              <a:gd name="connsiteY4996" fmla="*/ 1939991 h 6533995"/>
              <a:gd name="connsiteX4997" fmla="*/ 9176467 w 11830043"/>
              <a:gd name="connsiteY4997" fmla="*/ 1949714 h 6533995"/>
              <a:gd name="connsiteX4998" fmla="*/ 9166683 w 11830043"/>
              <a:gd name="connsiteY4998" fmla="*/ 1939991 h 6533995"/>
              <a:gd name="connsiteX4999" fmla="*/ 9176467 w 11830043"/>
              <a:gd name="connsiteY4999" fmla="*/ 1930205 h 6533995"/>
              <a:gd name="connsiteX5000" fmla="*/ 9417695 w 11830043"/>
              <a:gd name="connsiteY5000" fmla="*/ 1930202 h 6533995"/>
              <a:gd name="connsiteX5001" fmla="*/ 9427416 w 11830043"/>
              <a:gd name="connsiteY5001" fmla="*/ 1939988 h 6533995"/>
              <a:gd name="connsiteX5002" fmla="*/ 9417695 w 11830043"/>
              <a:gd name="connsiteY5002" fmla="*/ 1949712 h 6533995"/>
              <a:gd name="connsiteX5003" fmla="*/ 9407911 w 11830043"/>
              <a:gd name="connsiteY5003" fmla="*/ 1939988 h 6533995"/>
              <a:gd name="connsiteX5004" fmla="*/ 9417695 w 11830043"/>
              <a:gd name="connsiteY5004" fmla="*/ 1930202 h 6533995"/>
              <a:gd name="connsiteX5005" fmla="*/ 9649203 w 11830043"/>
              <a:gd name="connsiteY5005" fmla="*/ 1689089 h 6533995"/>
              <a:gd name="connsiteX5006" fmla="*/ 9658923 w 11830043"/>
              <a:gd name="connsiteY5006" fmla="*/ 1698810 h 6533995"/>
              <a:gd name="connsiteX5007" fmla="*/ 9649203 w 11830043"/>
              <a:gd name="connsiteY5007" fmla="*/ 1708596 h 6533995"/>
              <a:gd name="connsiteX5008" fmla="*/ 9639483 w 11830043"/>
              <a:gd name="connsiteY5008" fmla="*/ 1698810 h 6533995"/>
              <a:gd name="connsiteX5009" fmla="*/ 9649203 w 11830043"/>
              <a:gd name="connsiteY5009" fmla="*/ 1689089 h 6533995"/>
              <a:gd name="connsiteX5010" fmla="*/ 9890432 w 11830043"/>
              <a:gd name="connsiteY5010" fmla="*/ 1689086 h 6533995"/>
              <a:gd name="connsiteX5011" fmla="*/ 9900152 w 11830043"/>
              <a:gd name="connsiteY5011" fmla="*/ 1698807 h 6533995"/>
              <a:gd name="connsiteX5012" fmla="*/ 9890432 w 11830043"/>
              <a:gd name="connsiteY5012" fmla="*/ 1708594 h 6533995"/>
              <a:gd name="connsiteX5013" fmla="*/ 9880648 w 11830043"/>
              <a:gd name="connsiteY5013" fmla="*/ 1698807 h 6533995"/>
              <a:gd name="connsiteX5014" fmla="*/ 9890432 w 11830043"/>
              <a:gd name="connsiteY5014" fmla="*/ 1689086 h 6533995"/>
              <a:gd name="connsiteX5015" fmla="*/ 10131660 w 11830043"/>
              <a:gd name="connsiteY5015" fmla="*/ 1689083 h 6533995"/>
              <a:gd name="connsiteX5016" fmla="*/ 10141444 w 11830043"/>
              <a:gd name="connsiteY5016" fmla="*/ 1698804 h 6533995"/>
              <a:gd name="connsiteX5017" fmla="*/ 10131660 w 11830043"/>
              <a:gd name="connsiteY5017" fmla="*/ 1708591 h 6533995"/>
              <a:gd name="connsiteX5018" fmla="*/ 10121940 w 11830043"/>
              <a:gd name="connsiteY5018" fmla="*/ 1698804 h 6533995"/>
              <a:gd name="connsiteX5019" fmla="*/ 10131660 w 11830043"/>
              <a:gd name="connsiteY5019" fmla="*/ 1689083 h 6533995"/>
              <a:gd name="connsiteX5020" fmla="*/ 10372888 w 11830043"/>
              <a:gd name="connsiteY5020" fmla="*/ 1689080 h 6533995"/>
              <a:gd name="connsiteX5021" fmla="*/ 10382673 w 11830043"/>
              <a:gd name="connsiteY5021" fmla="*/ 1698802 h 6533995"/>
              <a:gd name="connsiteX5022" fmla="*/ 10372888 w 11830043"/>
              <a:gd name="connsiteY5022" fmla="*/ 1708588 h 6533995"/>
              <a:gd name="connsiteX5023" fmla="*/ 10363168 w 11830043"/>
              <a:gd name="connsiteY5023" fmla="*/ 1698802 h 6533995"/>
              <a:gd name="connsiteX5024" fmla="*/ 10372888 w 11830043"/>
              <a:gd name="connsiteY5024" fmla="*/ 1689080 h 6533995"/>
              <a:gd name="connsiteX5025" fmla="*/ 10614116 w 11830043"/>
              <a:gd name="connsiteY5025" fmla="*/ 1689078 h 6533995"/>
              <a:gd name="connsiteX5026" fmla="*/ 10623901 w 11830043"/>
              <a:gd name="connsiteY5026" fmla="*/ 1698799 h 6533995"/>
              <a:gd name="connsiteX5027" fmla="*/ 10614116 w 11830043"/>
              <a:gd name="connsiteY5027" fmla="*/ 1708585 h 6533995"/>
              <a:gd name="connsiteX5028" fmla="*/ 10604396 w 11830043"/>
              <a:gd name="connsiteY5028" fmla="*/ 1698799 h 6533995"/>
              <a:gd name="connsiteX5029" fmla="*/ 10614116 w 11830043"/>
              <a:gd name="connsiteY5029" fmla="*/ 1689078 h 6533995"/>
              <a:gd name="connsiteX5030" fmla="*/ 10855345 w 11830043"/>
              <a:gd name="connsiteY5030" fmla="*/ 1689075 h 6533995"/>
              <a:gd name="connsiteX5031" fmla="*/ 10865065 w 11830043"/>
              <a:gd name="connsiteY5031" fmla="*/ 1698796 h 6533995"/>
              <a:gd name="connsiteX5032" fmla="*/ 10855345 w 11830043"/>
              <a:gd name="connsiteY5032" fmla="*/ 1708583 h 6533995"/>
              <a:gd name="connsiteX5033" fmla="*/ 10845625 w 11830043"/>
              <a:gd name="connsiteY5033" fmla="*/ 1698796 h 6533995"/>
              <a:gd name="connsiteX5034" fmla="*/ 10855345 w 11830043"/>
              <a:gd name="connsiteY5034" fmla="*/ 1689075 h 6533995"/>
              <a:gd name="connsiteX5035" fmla="*/ 11096574 w 11830043"/>
              <a:gd name="connsiteY5035" fmla="*/ 1689072 h 6533995"/>
              <a:gd name="connsiteX5036" fmla="*/ 11106294 w 11830043"/>
              <a:gd name="connsiteY5036" fmla="*/ 1698793 h 6533995"/>
              <a:gd name="connsiteX5037" fmla="*/ 11096574 w 11830043"/>
              <a:gd name="connsiteY5037" fmla="*/ 1708580 h 6533995"/>
              <a:gd name="connsiteX5038" fmla="*/ 11086790 w 11830043"/>
              <a:gd name="connsiteY5038" fmla="*/ 1698793 h 6533995"/>
              <a:gd name="connsiteX5039" fmla="*/ 11096574 w 11830043"/>
              <a:gd name="connsiteY5039" fmla="*/ 1689072 h 6533995"/>
              <a:gd name="connsiteX5040" fmla="*/ 11337802 w 11830043"/>
              <a:gd name="connsiteY5040" fmla="*/ 1689069 h 6533995"/>
              <a:gd name="connsiteX5041" fmla="*/ 11347587 w 11830043"/>
              <a:gd name="connsiteY5041" fmla="*/ 1698791 h 6533995"/>
              <a:gd name="connsiteX5042" fmla="*/ 11337802 w 11830043"/>
              <a:gd name="connsiteY5042" fmla="*/ 1708577 h 6533995"/>
              <a:gd name="connsiteX5043" fmla="*/ 11328082 w 11830043"/>
              <a:gd name="connsiteY5043" fmla="*/ 1698791 h 6533995"/>
              <a:gd name="connsiteX5044" fmla="*/ 11337802 w 11830043"/>
              <a:gd name="connsiteY5044" fmla="*/ 1689069 h 6533995"/>
              <a:gd name="connsiteX5045" fmla="*/ 11579030 w 11830043"/>
              <a:gd name="connsiteY5045" fmla="*/ 1689066 h 6533995"/>
              <a:gd name="connsiteX5046" fmla="*/ 11588815 w 11830043"/>
              <a:gd name="connsiteY5046" fmla="*/ 1698788 h 6533995"/>
              <a:gd name="connsiteX5047" fmla="*/ 11579030 w 11830043"/>
              <a:gd name="connsiteY5047" fmla="*/ 1708574 h 6533995"/>
              <a:gd name="connsiteX5048" fmla="*/ 11569310 w 11830043"/>
              <a:gd name="connsiteY5048" fmla="*/ 1698788 h 6533995"/>
              <a:gd name="connsiteX5049" fmla="*/ 11579030 w 11830043"/>
              <a:gd name="connsiteY5049" fmla="*/ 1689066 h 6533995"/>
              <a:gd name="connsiteX5050" fmla="*/ 11820259 w 11830043"/>
              <a:gd name="connsiteY5050" fmla="*/ 1689063 h 6533995"/>
              <a:gd name="connsiteX5051" fmla="*/ 11830043 w 11830043"/>
              <a:gd name="connsiteY5051" fmla="*/ 1698785 h 6533995"/>
              <a:gd name="connsiteX5052" fmla="*/ 11820259 w 11830043"/>
              <a:gd name="connsiteY5052" fmla="*/ 1708572 h 6533995"/>
              <a:gd name="connsiteX5053" fmla="*/ 11810539 w 11830043"/>
              <a:gd name="connsiteY5053" fmla="*/ 1698785 h 6533995"/>
              <a:gd name="connsiteX5054" fmla="*/ 11820259 w 11830043"/>
              <a:gd name="connsiteY5054" fmla="*/ 1689063 h 6533995"/>
              <a:gd name="connsiteX5055" fmla="*/ 9721 w 11830043"/>
              <a:gd name="connsiteY5055" fmla="*/ 1689060 h 6533995"/>
              <a:gd name="connsiteX5056" fmla="*/ 19505 w 11830043"/>
              <a:gd name="connsiteY5056" fmla="*/ 1698782 h 6533995"/>
              <a:gd name="connsiteX5057" fmla="*/ 9721 w 11830043"/>
              <a:gd name="connsiteY5057" fmla="*/ 1708569 h 6533995"/>
              <a:gd name="connsiteX5058" fmla="*/ 1 w 11830043"/>
              <a:gd name="connsiteY5058" fmla="*/ 1698782 h 6533995"/>
              <a:gd name="connsiteX5059" fmla="*/ 9721 w 11830043"/>
              <a:gd name="connsiteY5059" fmla="*/ 1689060 h 6533995"/>
              <a:gd name="connsiteX5060" fmla="*/ 251004 w 11830043"/>
              <a:gd name="connsiteY5060" fmla="*/ 1689058 h 6533995"/>
              <a:gd name="connsiteX5061" fmla="*/ 260788 w 11830043"/>
              <a:gd name="connsiteY5061" fmla="*/ 1698780 h 6533995"/>
              <a:gd name="connsiteX5062" fmla="*/ 251004 w 11830043"/>
              <a:gd name="connsiteY5062" fmla="*/ 1708566 h 6533995"/>
              <a:gd name="connsiteX5063" fmla="*/ 241284 w 11830043"/>
              <a:gd name="connsiteY5063" fmla="*/ 1698780 h 6533995"/>
              <a:gd name="connsiteX5064" fmla="*/ 251004 w 11830043"/>
              <a:gd name="connsiteY5064" fmla="*/ 1689058 h 6533995"/>
              <a:gd name="connsiteX5065" fmla="*/ 492224 w 11830043"/>
              <a:gd name="connsiteY5065" fmla="*/ 1689055 h 6533995"/>
              <a:gd name="connsiteX5066" fmla="*/ 501944 w 11830043"/>
              <a:gd name="connsiteY5066" fmla="*/ 1698777 h 6533995"/>
              <a:gd name="connsiteX5067" fmla="*/ 492224 w 11830043"/>
              <a:gd name="connsiteY5067" fmla="*/ 1708563 h 6533995"/>
              <a:gd name="connsiteX5068" fmla="*/ 482440 w 11830043"/>
              <a:gd name="connsiteY5068" fmla="*/ 1698777 h 6533995"/>
              <a:gd name="connsiteX5069" fmla="*/ 492224 w 11830043"/>
              <a:gd name="connsiteY5069" fmla="*/ 1689055 h 6533995"/>
              <a:gd name="connsiteX5070" fmla="*/ 733444 w 11830043"/>
              <a:gd name="connsiteY5070" fmla="*/ 1689052 h 6533995"/>
              <a:gd name="connsiteX5071" fmla="*/ 743164 w 11830043"/>
              <a:gd name="connsiteY5071" fmla="*/ 1698774 h 6533995"/>
              <a:gd name="connsiteX5072" fmla="*/ 733444 w 11830043"/>
              <a:gd name="connsiteY5072" fmla="*/ 1708561 h 6533995"/>
              <a:gd name="connsiteX5073" fmla="*/ 723661 w 11830043"/>
              <a:gd name="connsiteY5073" fmla="*/ 1698774 h 6533995"/>
              <a:gd name="connsiteX5074" fmla="*/ 733444 w 11830043"/>
              <a:gd name="connsiteY5074" fmla="*/ 1689052 h 6533995"/>
              <a:gd name="connsiteX5075" fmla="*/ 974665 w 11830043"/>
              <a:gd name="connsiteY5075" fmla="*/ 1689049 h 6533995"/>
              <a:gd name="connsiteX5076" fmla="*/ 984448 w 11830043"/>
              <a:gd name="connsiteY5076" fmla="*/ 1698771 h 6533995"/>
              <a:gd name="connsiteX5077" fmla="*/ 974665 w 11830043"/>
              <a:gd name="connsiteY5077" fmla="*/ 1708558 h 6533995"/>
              <a:gd name="connsiteX5078" fmla="*/ 964945 w 11830043"/>
              <a:gd name="connsiteY5078" fmla="*/ 1698771 h 6533995"/>
              <a:gd name="connsiteX5079" fmla="*/ 974665 w 11830043"/>
              <a:gd name="connsiteY5079" fmla="*/ 1689049 h 6533995"/>
              <a:gd name="connsiteX5080" fmla="*/ 1215885 w 11830043"/>
              <a:gd name="connsiteY5080" fmla="*/ 1689046 h 6533995"/>
              <a:gd name="connsiteX5081" fmla="*/ 1225668 w 11830043"/>
              <a:gd name="connsiteY5081" fmla="*/ 1698769 h 6533995"/>
              <a:gd name="connsiteX5082" fmla="*/ 1215885 w 11830043"/>
              <a:gd name="connsiteY5082" fmla="*/ 1708555 h 6533995"/>
              <a:gd name="connsiteX5083" fmla="*/ 1206165 w 11830043"/>
              <a:gd name="connsiteY5083" fmla="*/ 1698769 h 6533995"/>
              <a:gd name="connsiteX5084" fmla="*/ 1215885 w 11830043"/>
              <a:gd name="connsiteY5084" fmla="*/ 1689046 h 6533995"/>
              <a:gd name="connsiteX5085" fmla="*/ 1457106 w 11830043"/>
              <a:gd name="connsiteY5085" fmla="*/ 1689043 h 6533995"/>
              <a:gd name="connsiteX5086" fmla="*/ 1466826 w 11830043"/>
              <a:gd name="connsiteY5086" fmla="*/ 1698766 h 6533995"/>
              <a:gd name="connsiteX5087" fmla="*/ 1457106 w 11830043"/>
              <a:gd name="connsiteY5087" fmla="*/ 1708552 h 6533995"/>
              <a:gd name="connsiteX5088" fmla="*/ 1447322 w 11830043"/>
              <a:gd name="connsiteY5088" fmla="*/ 1698766 h 6533995"/>
              <a:gd name="connsiteX5089" fmla="*/ 1457106 w 11830043"/>
              <a:gd name="connsiteY5089" fmla="*/ 1689043 h 6533995"/>
              <a:gd name="connsiteX5090" fmla="*/ 1698330 w 11830043"/>
              <a:gd name="connsiteY5090" fmla="*/ 1689040 h 6533995"/>
              <a:gd name="connsiteX5091" fmla="*/ 1708116 w 11830043"/>
              <a:gd name="connsiteY5091" fmla="*/ 1698763 h 6533995"/>
              <a:gd name="connsiteX5092" fmla="*/ 1698330 w 11830043"/>
              <a:gd name="connsiteY5092" fmla="*/ 1708550 h 6533995"/>
              <a:gd name="connsiteX5093" fmla="*/ 1688546 w 11830043"/>
              <a:gd name="connsiteY5093" fmla="*/ 1698763 h 6533995"/>
              <a:gd name="connsiteX5094" fmla="*/ 1698330 w 11830043"/>
              <a:gd name="connsiteY5094" fmla="*/ 1689040 h 6533995"/>
              <a:gd name="connsiteX5095" fmla="*/ 1939580 w 11830043"/>
              <a:gd name="connsiteY5095" fmla="*/ 1689037 h 6533995"/>
              <a:gd name="connsiteX5096" fmla="*/ 1949363 w 11830043"/>
              <a:gd name="connsiteY5096" fmla="*/ 1698760 h 6533995"/>
              <a:gd name="connsiteX5097" fmla="*/ 1939580 w 11830043"/>
              <a:gd name="connsiteY5097" fmla="*/ 1708547 h 6533995"/>
              <a:gd name="connsiteX5098" fmla="*/ 1929859 w 11830043"/>
              <a:gd name="connsiteY5098" fmla="*/ 1698760 h 6533995"/>
              <a:gd name="connsiteX5099" fmla="*/ 1939580 w 11830043"/>
              <a:gd name="connsiteY5099" fmla="*/ 1689037 h 6533995"/>
              <a:gd name="connsiteX5100" fmla="*/ 2180788 w 11830043"/>
              <a:gd name="connsiteY5100" fmla="*/ 1689035 h 6533995"/>
              <a:gd name="connsiteX5101" fmla="*/ 2190580 w 11830043"/>
              <a:gd name="connsiteY5101" fmla="*/ 1698757 h 6533995"/>
              <a:gd name="connsiteX5102" fmla="*/ 2180788 w 11830043"/>
              <a:gd name="connsiteY5102" fmla="*/ 1708544 h 6533995"/>
              <a:gd name="connsiteX5103" fmla="*/ 2171083 w 11830043"/>
              <a:gd name="connsiteY5103" fmla="*/ 1698757 h 6533995"/>
              <a:gd name="connsiteX5104" fmla="*/ 2180788 w 11830043"/>
              <a:gd name="connsiteY5104" fmla="*/ 1689035 h 6533995"/>
              <a:gd name="connsiteX5105" fmla="*/ 2422036 w 11830043"/>
              <a:gd name="connsiteY5105" fmla="*/ 1689032 h 6533995"/>
              <a:gd name="connsiteX5106" fmla="*/ 2431752 w 11830043"/>
              <a:gd name="connsiteY5106" fmla="*/ 1698755 h 6533995"/>
              <a:gd name="connsiteX5107" fmla="*/ 2422036 w 11830043"/>
              <a:gd name="connsiteY5107" fmla="*/ 1708541 h 6533995"/>
              <a:gd name="connsiteX5108" fmla="*/ 2412256 w 11830043"/>
              <a:gd name="connsiteY5108" fmla="*/ 1698755 h 6533995"/>
              <a:gd name="connsiteX5109" fmla="*/ 2422036 w 11830043"/>
              <a:gd name="connsiteY5109" fmla="*/ 1689032 h 6533995"/>
              <a:gd name="connsiteX5110" fmla="*/ 2663275 w 11830043"/>
              <a:gd name="connsiteY5110" fmla="*/ 1689029 h 6533995"/>
              <a:gd name="connsiteX5111" fmla="*/ 2672996 w 11830043"/>
              <a:gd name="connsiteY5111" fmla="*/ 1698752 h 6533995"/>
              <a:gd name="connsiteX5112" fmla="*/ 2663275 w 11830043"/>
              <a:gd name="connsiteY5112" fmla="*/ 1708538 h 6533995"/>
              <a:gd name="connsiteX5113" fmla="*/ 2653490 w 11830043"/>
              <a:gd name="connsiteY5113" fmla="*/ 1698752 h 6533995"/>
              <a:gd name="connsiteX5114" fmla="*/ 2663275 w 11830043"/>
              <a:gd name="connsiteY5114" fmla="*/ 1689029 h 6533995"/>
              <a:gd name="connsiteX5115" fmla="*/ 2904571 w 11830043"/>
              <a:gd name="connsiteY5115" fmla="*/ 1689026 h 6533995"/>
              <a:gd name="connsiteX5116" fmla="*/ 2914353 w 11830043"/>
              <a:gd name="connsiteY5116" fmla="*/ 1698749 h 6533995"/>
              <a:gd name="connsiteX5117" fmla="*/ 2904571 w 11830043"/>
              <a:gd name="connsiteY5117" fmla="*/ 1708536 h 6533995"/>
              <a:gd name="connsiteX5118" fmla="*/ 2894789 w 11830043"/>
              <a:gd name="connsiteY5118" fmla="*/ 1698749 h 6533995"/>
              <a:gd name="connsiteX5119" fmla="*/ 2904571 w 11830043"/>
              <a:gd name="connsiteY5119" fmla="*/ 1689026 h 6533995"/>
              <a:gd name="connsiteX5120" fmla="*/ 3145750 w 11830043"/>
              <a:gd name="connsiteY5120" fmla="*/ 1689023 h 6533995"/>
              <a:gd name="connsiteX5121" fmla="*/ 3155531 w 11830043"/>
              <a:gd name="connsiteY5121" fmla="*/ 1698746 h 6533995"/>
              <a:gd name="connsiteX5122" fmla="*/ 3145750 w 11830043"/>
              <a:gd name="connsiteY5122" fmla="*/ 1708533 h 6533995"/>
              <a:gd name="connsiteX5123" fmla="*/ 3136031 w 11830043"/>
              <a:gd name="connsiteY5123" fmla="*/ 1698746 h 6533995"/>
              <a:gd name="connsiteX5124" fmla="*/ 3145750 w 11830043"/>
              <a:gd name="connsiteY5124" fmla="*/ 1689023 h 6533995"/>
              <a:gd name="connsiteX5125" fmla="*/ 3386957 w 11830043"/>
              <a:gd name="connsiteY5125" fmla="*/ 1689020 h 6533995"/>
              <a:gd name="connsiteX5126" fmla="*/ 3396743 w 11830043"/>
              <a:gd name="connsiteY5126" fmla="*/ 1698744 h 6533995"/>
              <a:gd name="connsiteX5127" fmla="*/ 3386957 w 11830043"/>
              <a:gd name="connsiteY5127" fmla="*/ 1708530 h 6533995"/>
              <a:gd name="connsiteX5128" fmla="*/ 3377235 w 11830043"/>
              <a:gd name="connsiteY5128" fmla="*/ 1698744 h 6533995"/>
              <a:gd name="connsiteX5129" fmla="*/ 3386957 w 11830043"/>
              <a:gd name="connsiteY5129" fmla="*/ 1689020 h 6533995"/>
              <a:gd name="connsiteX5130" fmla="*/ 3628211 w 11830043"/>
              <a:gd name="connsiteY5130" fmla="*/ 1689017 h 6533995"/>
              <a:gd name="connsiteX5131" fmla="*/ 3637936 w 11830043"/>
              <a:gd name="connsiteY5131" fmla="*/ 1698741 h 6533995"/>
              <a:gd name="connsiteX5132" fmla="*/ 3628211 w 11830043"/>
              <a:gd name="connsiteY5132" fmla="*/ 1708527 h 6533995"/>
              <a:gd name="connsiteX5133" fmla="*/ 3618429 w 11830043"/>
              <a:gd name="connsiteY5133" fmla="*/ 1698741 h 6533995"/>
              <a:gd name="connsiteX5134" fmla="*/ 3628211 w 11830043"/>
              <a:gd name="connsiteY5134" fmla="*/ 1689017 h 6533995"/>
              <a:gd name="connsiteX5135" fmla="*/ 3869430 w 11830043"/>
              <a:gd name="connsiteY5135" fmla="*/ 1689014 h 6533995"/>
              <a:gd name="connsiteX5136" fmla="*/ 3879147 w 11830043"/>
              <a:gd name="connsiteY5136" fmla="*/ 1698738 h 6533995"/>
              <a:gd name="connsiteX5137" fmla="*/ 3869430 w 11830043"/>
              <a:gd name="connsiteY5137" fmla="*/ 1708525 h 6533995"/>
              <a:gd name="connsiteX5138" fmla="*/ 3859646 w 11830043"/>
              <a:gd name="connsiteY5138" fmla="*/ 1698738 h 6533995"/>
              <a:gd name="connsiteX5139" fmla="*/ 3869430 w 11830043"/>
              <a:gd name="connsiteY5139" fmla="*/ 1689014 h 6533995"/>
              <a:gd name="connsiteX5140" fmla="*/ 4110581 w 11830043"/>
              <a:gd name="connsiteY5140" fmla="*/ 1689012 h 6533995"/>
              <a:gd name="connsiteX5141" fmla="*/ 4120362 w 11830043"/>
              <a:gd name="connsiteY5141" fmla="*/ 1698735 h 6533995"/>
              <a:gd name="connsiteX5142" fmla="*/ 4110581 w 11830043"/>
              <a:gd name="connsiteY5142" fmla="*/ 1708522 h 6533995"/>
              <a:gd name="connsiteX5143" fmla="*/ 4100797 w 11830043"/>
              <a:gd name="connsiteY5143" fmla="*/ 1698735 h 6533995"/>
              <a:gd name="connsiteX5144" fmla="*/ 4110581 w 11830043"/>
              <a:gd name="connsiteY5144" fmla="*/ 1689012 h 6533995"/>
              <a:gd name="connsiteX5145" fmla="*/ 4351806 w 11830043"/>
              <a:gd name="connsiteY5145" fmla="*/ 1689009 h 6533995"/>
              <a:gd name="connsiteX5146" fmla="*/ 4361580 w 11830043"/>
              <a:gd name="connsiteY5146" fmla="*/ 1698733 h 6533995"/>
              <a:gd name="connsiteX5147" fmla="*/ 4351806 w 11830043"/>
              <a:gd name="connsiteY5147" fmla="*/ 1708519 h 6533995"/>
              <a:gd name="connsiteX5148" fmla="*/ 4342006 w 11830043"/>
              <a:gd name="connsiteY5148" fmla="*/ 1698733 h 6533995"/>
              <a:gd name="connsiteX5149" fmla="*/ 4351806 w 11830043"/>
              <a:gd name="connsiteY5149" fmla="*/ 1689009 h 6533995"/>
              <a:gd name="connsiteX5150" fmla="*/ 4593017 w 11830043"/>
              <a:gd name="connsiteY5150" fmla="*/ 1689006 h 6533995"/>
              <a:gd name="connsiteX5151" fmla="*/ 4602795 w 11830043"/>
              <a:gd name="connsiteY5151" fmla="*/ 1698730 h 6533995"/>
              <a:gd name="connsiteX5152" fmla="*/ 4593017 w 11830043"/>
              <a:gd name="connsiteY5152" fmla="*/ 1708516 h 6533995"/>
              <a:gd name="connsiteX5153" fmla="*/ 4583304 w 11830043"/>
              <a:gd name="connsiteY5153" fmla="*/ 1698730 h 6533995"/>
              <a:gd name="connsiteX5154" fmla="*/ 4593017 w 11830043"/>
              <a:gd name="connsiteY5154" fmla="*/ 1689006 h 6533995"/>
              <a:gd name="connsiteX5155" fmla="*/ 4834252 w 11830043"/>
              <a:gd name="connsiteY5155" fmla="*/ 1689003 h 6533995"/>
              <a:gd name="connsiteX5156" fmla="*/ 4844038 w 11830043"/>
              <a:gd name="connsiteY5156" fmla="*/ 1698727 h 6533995"/>
              <a:gd name="connsiteX5157" fmla="*/ 4834252 w 11830043"/>
              <a:gd name="connsiteY5157" fmla="*/ 1708514 h 6533995"/>
              <a:gd name="connsiteX5158" fmla="*/ 4824532 w 11830043"/>
              <a:gd name="connsiteY5158" fmla="*/ 1698727 h 6533995"/>
              <a:gd name="connsiteX5159" fmla="*/ 4834252 w 11830043"/>
              <a:gd name="connsiteY5159" fmla="*/ 1689003 h 6533995"/>
              <a:gd name="connsiteX5160" fmla="*/ 5075485 w 11830043"/>
              <a:gd name="connsiteY5160" fmla="*/ 1689000 h 6533995"/>
              <a:gd name="connsiteX5161" fmla="*/ 5085201 w 11830043"/>
              <a:gd name="connsiteY5161" fmla="*/ 1698724 h 6533995"/>
              <a:gd name="connsiteX5162" fmla="*/ 5075485 w 11830043"/>
              <a:gd name="connsiteY5162" fmla="*/ 1708511 h 6533995"/>
              <a:gd name="connsiteX5163" fmla="*/ 5065704 w 11830043"/>
              <a:gd name="connsiteY5163" fmla="*/ 1698724 h 6533995"/>
              <a:gd name="connsiteX5164" fmla="*/ 5075485 w 11830043"/>
              <a:gd name="connsiteY5164" fmla="*/ 1689000 h 6533995"/>
              <a:gd name="connsiteX5165" fmla="*/ 5316710 w 11830043"/>
              <a:gd name="connsiteY5165" fmla="*/ 1688998 h 6533995"/>
              <a:gd name="connsiteX5166" fmla="*/ 5326429 w 11830043"/>
              <a:gd name="connsiteY5166" fmla="*/ 1698721 h 6533995"/>
              <a:gd name="connsiteX5167" fmla="*/ 5316710 w 11830043"/>
              <a:gd name="connsiteY5167" fmla="*/ 1708508 h 6533995"/>
              <a:gd name="connsiteX5168" fmla="*/ 5306924 w 11830043"/>
              <a:gd name="connsiteY5168" fmla="*/ 1698721 h 6533995"/>
              <a:gd name="connsiteX5169" fmla="*/ 5316710 w 11830043"/>
              <a:gd name="connsiteY5169" fmla="*/ 1688998 h 6533995"/>
              <a:gd name="connsiteX5170" fmla="*/ 5557991 w 11830043"/>
              <a:gd name="connsiteY5170" fmla="*/ 1688995 h 6533995"/>
              <a:gd name="connsiteX5171" fmla="*/ 5567774 w 11830043"/>
              <a:gd name="connsiteY5171" fmla="*/ 1698719 h 6533995"/>
              <a:gd name="connsiteX5172" fmla="*/ 5557991 w 11830043"/>
              <a:gd name="connsiteY5172" fmla="*/ 1708505 h 6533995"/>
              <a:gd name="connsiteX5173" fmla="*/ 5548208 w 11830043"/>
              <a:gd name="connsiteY5173" fmla="*/ 1698719 h 6533995"/>
              <a:gd name="connsiteX5174" fmla="*/ 5557991 w 11830043"/>
              <a:gd name="connsiteY5174" fmla="*/ 1688995 h 6533995"/>
              <a:gd name="connsiteX5175" fmla="*/ 5799205 w 11830043"/>
              <a:gd name="connsiteY5175" fmla="*/ 1688992 h 6533995"/>
              <a:gd name="connsiteX5176" fmla="*/ 5808989 w 11830043"/>
              <a:gd name="connsiteY5176" fmla="*/ 1698716 h 6533995"/>
              <a:gd name="connsiteX5177" fmla="*/ 5799205 w 11830043"/>
              <a:gd name="connsiteY5177" fmla="*/ 1708502 h 6533995"/>
              <a:gd name="connsiteX5178" fmla="*/ 5789486 w 11830043"/>
              <a:gd name="connsiteY5178" fmla="*/ 1698716 h 6533995"/>
              <a:gd name="connsiteX5179" fmla="*/ 5799205 w 11830043"/>
              <a:gd name="connsiteY5179" fmla="*/ 1688992 h 6533995"/>
              <a:gd name="connsiteX5180" fmla="*/ 6040432 w 11830043"/>
              <a:gd name="connsiteY5180" fmla="*/ 1688989 h 6533995"/>
              <a:gd name="connsiteX5181" fmla="*/ 6050216 w 11830043"/>
              <a:gd name="connsiteY5181" fmla="*/ 1698713 h 6533995"/>
              <a:gd name="connsiteX5182" fmla="*/ 6040432 w 11830043"/>
              <a:gd name="connsiteY5182" fmla="*/ 1708500 h 6533995"/>
              <a:gd name="connsiteX5183" fmla="*/ 6030712 w 11830043"/>
              <a:gd name="connsiteY5183" fmla="*/ 1698713 h 6533995"/>
              <a:gd name="connsiteX5184" fmla="*/ 6040432 w 11830043"/>
              <a:gd name="connsiteY5184" fmla="*/ 1688989 h 6533995"/>
              <a:gd name="connsiteX5185" fmla="*/ 6281661 w 11830043"/>
              <a:gd name="connsiteY5185" fmla="*/ 1688987 h 6533995"/>
              <a:gd name="connsiteX5186" fmla="*/ 6291381 w 11830043"/>
              <a:gd name="connsiteY5186" fmla="*/ 1698710 h 6533995"/>
              <a:gd name="connsiteX5187" fmla="*/ 6281661 w 11830043"/>
              <a:gd name="connsiteY5187" fmla="*/ 1708497 h 6533995"/>
              <a:gd name="connsiteX5188" fmla="*/ 6271877 w 11830043"/>
              <a:gd name="connsiteY5188" fmla="*/ 1698710 h 6533995"/>
              <a:gd name="connsiteX5189" fmla="*/ 6281661 w 11830043"/>
              <a:gd name="connsiteY5189" fmla="*/ 1688987 h 6533995"/>
              <a:gd name="connsiteX5190" fmla="*/ 6522889 w 11830043"/>
              <a:gd name="connsiteY5190" fmla="*/ 1688984 h 6533995"/>
              <a:gd name="connsiteX5191" fmla="*/ 6532610 w 11830043"/>
              <a:gd name="connsiteY5191" fmla="*/ 1698707 h 6533995"/>
              <a:gd name="connsiteX5192" fmla="*/ 6522889 w 11830043"/>
              <a:gd name="connsiteY5192" fmla="*/ 1708494 h 6533995"/>
              <a:gd name="connsiteX5193" fmla="*/ 6513105 w 11830043"/>
              <a:gd name="connsiteY5193" fmla="*/ 1698707 h 6533995"/>
              <a:gd name="connsiteX5194" fmla="*/ 6522889 w 11830043"/>
              <a:gd name="connsiteY5194" fmla="*/ 1688984 h 6533995"/>
              <a:gd name="connsiteX5195" fmla="*/ 6764118 w 11830043"/>
              <a:gd name="connsiteY5195" fmla="*/ 1688981 h 6533995"/>
              <a:gd name="connsiteX5196" fmla="*/ 6773902 w 11830043"/>
              <a:gd name="connsiteY5196" fmla="*/ 1698705 h 6533995"/>
              <a:gd name="connsiteX5197" fmla="*/ 6764118 w 11830043"/>
              <a:gd name="connsiteY5197" fmla="*/ 1708491 h 6533995"/>
              <a:gd name="connsiteX5198" fmla="*/ 6754335 w 11830043"/>
              <a:gd name="connsiteY5198" fmla="*/ 1698705 h 6533995"/>
              <a:gd name="connsiteX5199" fmla="*/ 6764118 w 11830043"/>
              <a:gd name="connsiteY5199" fmla="*/ 1688981 h 6533995"/>
              <a:gd name="connsiteX5200" fmla="*/ 7005346 w 11830043"/>
              <a:gd name="connsiteY5200" fmla="*/ 1688978 h 6533995"/>
              <a:gd name="connsiteX5201" fmla="*/ 7015130 w 11830043"/>
              <a:gd name="connsiteY5201" fmla="*/ 1698702 h 6533995"/>
              <a:gd name="connsiteX5202" fmla="*/ 7005346 w 11830043"/>
              <a:gd name="connsiteY5202" fmla="*/ 1708488 h 6533995"/>
              <a:gd name="connsiteX5203" fmla="*/ 6995626 w 11830043"/>
              <a:gd name="connsiteY5203" fmla="*/ 1698702 h 6533995"/>
              <a:gd name="connsiteX5204" fmla="*/ 7005346 w 11830043"/>
              <a:gd name="connsiteY5204" fmla="*/ 1688978 h 6533995"/>
              <a:gd name="connsiteX5205" fmla="*/ 7246575 w 11830043"/>
              <a:gd name="connsiteY5205" fmla="*/ 1688975 h 6533995"/>
              <a:gd name="connsiteX5206" fmla="*/ 7256359 w 11830043"/>
              <a:gd name="connsiteY5206" fmla="*/ 1698699 h 6533995"/>
              <a:gd name="connsiteX5207" fmla="*/ 7246575 w 11830043"/>
              <a:gd name="connsiteY5207" fmla="*/ 1708486 h 6533995"/>
              <a:gd name="connsiteX5208" fmla="*/ 7236855 w 11830043"/>
              <a:gd name="connsiteY5208" fmla="*/ 1698699 h 6533995"/>
              <a:gd name="connsiteX5209" fmla="*/ 7246575 w 11830043"/>
              <a:gd name="connsiteY5209" fmla="*/ 1688975 h 6533995"/>
              <a:gd name="connsiteX5210" fmla="*/ 7487803 w 11830043"/>
              <a:gd name="connsiteY5210" fmla="*/ 1688973 h 6533995"/>
              <a:gd name="connsiteX5211" fmla="*/ 7497524 w 11830043"/>
              <a:gd name="connsiteY5211" fmla="*/ 1698696 h 6533995"/>
              <a:gd name="connsiteX5212" fmla="*/ 7487803 w 11830043"/>
              <a:gd name="connsiteY5212" fmla="*/ 1708483 h 6533995"/>
              <a:gd name="connsiteX5213" fmla="*/ 7478019 w 11830043"/>
              <a:gd name="connsiteY5213" fmla="*/ 1698696 h 6533995"/>
              <a:gd name="connsiteX5214" fmla="*/ 7487803 w 11830043"/>
              <a:gd name="connsiteY5214" fmla="*/ 1688973 h 6533995"/>
              <a:gd name="connsiteX5215" fmla="*/ 7729032 w 11830043"/>
              <a:gd name="connsiteY5215" fmla="*/ 1688970 h 6533995"/>
              <a:gd name="connsiteX5216" fmla="*/ 7738753 w 11830043"/>
              <a:gd name="connsiteY5216" fmla="*/ 1698694 h 6533995"/>
              <a:gd name="connsiteX5217" fmla="*/ 7729032 w 11830043"/>
              <a:gd name="connsiteY5217" fmla="*/ 1708480 h 6533995"/>
              <a:gd name="connsiteX5218" fmla="*/ 7719249 w 11830043"/>
              <a:gd name="connsiteY5218" fmla="*/ 1698694 h 6533995"/>
              <a:gd name="connsiteX5219" fmla="*/ 7729032 w 11830043"/>
              <a:gd name="connsiteY5219" fmla="*/ 1688970 h 6533995"/>
              <a:gd name="connsiteX5220" fmla="*/ 7970260 w 11830043"/>
              <a:gd name="connsiteY5220" fmla="*/ 1688967 h 6533995"/>
              <a:gd name="connsiteX5221" fmla="*/ 7980044 w 11830043"/>
              <a:gd name="connsiteY5221" fmla="*/ 1698691 h 6533995"/>
              <a:gd name="connsiteX5222" fmla="*/ 7970260 w 11830043"/>
              <a:gd name="connsiteY5222" fmla="*/ 1708477 h 6533995"/>
              <a:gd name="connsiteX5223" fmla="*/ 7960477 w 11830043"/>
              <a:gd name="connsiteY5223" fmla="*/ 1698691 h 6533995"/>
              <a:gd name="connsiteX5224" fmla="*/ 7970260 w 11830043"/>
              <a:gd name="connsiteY5224" fmla="*/ 1688967 h 6533995"/>
              <a:gd name="connsiteX5225" fmla="*/ 8211553 w 11830043"/>
              <a:gd name="connsiteY5225" fmla="*/ 1688964 h 6533995"/>
              <a:gd name="connsiteX5226" fmla="*/ 8221273 w 11830043"/>
              <a:gd name="connsiteY5226" fmla="*/ 1698688 h 6533995"/>
              <a:gd name="connsiteX5227" fmla="*/ 8211553 w 11830043"/>
              <a:gd name="connsiteY5227" fmla="*/ 1708475 h 6533995"/>
              <a:gd name="connsiteX5228" fmla="*/ 8201769 w 11830043"/>
              <a:gd name="connsiteY5228" fmla="*/ 1698688 h 6533995"/>
              <a:gd name="connsiteX5229" fmla="*/ 8211553 w 11830043"/>
              <a:gd name="connsiteY5229" fmla="*/ 1688964 h 6533995"/>
              <a:gd name="connsiteX5230" fmla="*/ 8452781 w 11830043"/>
              <a:gd name="connsiteY5230" fmla="*/ 1688962 h 6533995"/>
              <a:gd name="connsiteX5231" fmla="*/ 8462566 w 11830043"/>
              <a:gd name="connsiteY5231" fmla="*/ 1698685 h 6533995"/>
              <a:gd name="connsiteX5232" fmla="*/ 8452781 w 11830043"/>
              <a:gd name="connsiteY5232" fmla="*/ 1708472 h 6533995"/>
              <a:gd name="connsiteX5233" fmla="*/ 8443061 w 11830043"/>
              <a:gd name="connsiteY5233" fmla="*/ 1698685 h 6533995"/>
              <a:gd name="connsiteX5234" fmla="*/ 8452781 w 11830043"/>
              <a:gd name="connsiteY5234" fmla="*/ 1688962 h 6533995"/>
              <a:gd name="connsiteX5235" fmla="*/ 8694009 w 11830043"/>
              <a:gd name="connsiteY5235" fmla="*/ 1688958 h 6533995"/>
              <a:gd name="connsiteX5236" fmla="*/ 8703730 w 11830043"/>
              <a:gd name="connsiteY5236" fmla="*/ 1698682 h 6533995"/>
              <a:gd name="connsiteX5237" fmla="*/ 8694009 w 11830043"/>
              <a:gd name="connsiteY5237" fmla="*/ 1708469 h 6533995"/>
              <a:gd name="connsiteX5238" fmla="*/ 8684289 w 11830043"/>
              <a:gd name="connsiteY5238" fmla="*/ 1698682 h 6533995"/>
              <a:gd name="connsiteX5239" fmla="*/ 8694009 w 11830043"/>
              <a:gd name="connsiteY5239" fmla="*/ 1688958 h 6533995"/>
              <a:gd name="connsiteX5240" fmla="*/ 8935237 w 11830043"/>
              <a:gd name="connsiteY5240" fmla="*/ 1688956 h 6533995"/>
              <a:gd name="connsiteX5241" fmla="*/ 8944958 w 11830043"/>
              <a:gd name="connsiteY5241" fmla="*/ 1698680 h 6533995"/>
              <a:gd name="connsiteX5242" fmla="*/ 8935237 w 11830043"/>
              <a:gd name="connsiteY5242" fmla="*/ 1708466 h 6533995"/>
              <a:gd name="connsiteX5243" fmla="*/ 8925454 w 11830043"/>
              <a:gd name="connsiteY5243" fmla="*/ 1698680 h 6533995"/>
              <a:gd name="connsiteX5244" fmla="*/ 8935237 w 11830043"/>
              <a:gd name="connsiteY5244" fmla="*/ 1688956 h 6533995"/>
              <a:gd name="connsiteX5245" fmla="*/ 9176467 w 11830043"/>
              <a:gd name="connsiteY5245" fmla="*/ 1688953 h 6533995"/>
              <a:gd name="connsiteX5246" fmla="*/ 9186187 w 11830043"/>
              <a:gd name="connsiteY5246" fmla="*/ 1698677 h 6533995"/>
              <a:gd name="connsiteX5247" fmla="*/ 9176467 w 11830043"/>
              <a:gd name="connsiteY5247" fmla="*/ 1708464 h 6533995"/>
              <a:gd name="connsiteX5248" fmla="*/ 9166683 w 11830043"/>
              <a:gd name="connsiteY5248" fmla="*/ 1698677 h 6533995"/>
              <a:gd name="connsiteX5249" fmla="*/ 9176467 w 11830043"/>
              <a:gd name="connsiteY5249" fmla="*/ 1688953 h 6533995"/>
              <a:gd name="connsiteX5250" fmla="*/ 9417695 w 11830043"/>
              <a:gd name="connsiteY5250" fmla="*/ 1688950 h 6533995"/>
              <a:gd name="connsiteX5251" fmla="*/ 9427416 w 11830043"/>
              <a:gd name="connsiteY5251" fmla="*/ 1698674 h 6533995"/>
              <a:gd name="connsiteX5252" fmla="*/ 9417695 w 11830043"/>
              <a:gd name="connsiteY5252" fmla="*/ 1708461 h 6533995"/>
              <a:gd name="connsiteX5253" fmla="*/ 9407911 w 11830043"/>
              <a:gd name="connsiteY5253" fmla="*/ 1698674 h 6533995"/>
              <a:gd name="connsiteX5254" fmla="*/ 9417695 w 11830043"/>
              <a:gd name="connsiteY5254" fmla="*/ 1688950 h 6533995"/>
              <a:gd name="connsiteX5255" fmla="*/ 9649203 w 11830043"/>
              <a:gd name="connsiteY5255" fmla="*/ 1447792 h 6533995"/>
              <a:gd name="connsiteX5256" fmla="*/ 9658923 w 11830043"/>
              <a:gd name="connsiteY5256" fmla="*/ 1457577 h 6533995"/>
              <a:gd name="connsiteX5257" fmla="*/ 9649203 w 11830043"/>
              <a:gd name="connsiteY5257" fmla="*/ 1467301 h 6533995"/>
              <a:gd name="connsiteX5258" fmla="*/ 9639483 w 11830043"/>
              <a:gd name="connsiteY5258" fmla="*/ 1457577 h 6533995"/>
              <a:gd name="connsiteX5259" fmla="*/ 9649203 w 11830043"/>
              <a:gd name="connsiteY5259" fmla="*/ 1447792 h 6533995"/>
              <a:gd name="connsiteX5260" fmla="*/ 9890432 w 11830043"/>
              <a:gd name="connsiteY5260" fmla="*/ 1447789 h 6533995"/>
              <a:gd name="connsiteX5261" fmla="*/ 9900152 w 11830043"/>
              <a:gd name="connsiteY5261" fmla="*/ 1457574 h 6533995"/>
              <a:gd name="connsiteX5262" fmla="*/ 9890432 w 11830043"/>
              <a:gd name="connsiteY5262" fmla="*/ 1467298 h 6533995"/>
              <a:gd name="connsiteX5263" fmla="*/ 9880648 w 11830043"/>
              <a:gd name="connsiteY5263" fmla="*/ 1457574 h 6533995"/>
              <a:gd name="connsiteX5264" fmla="*/ 9890432 w 11830043"/>
              <a:gd name="connsiteY5264" fmla="*/ 1447789 h 6533995"/>
              <a:gd name="connsiteX5265" fmla="*/ 10131660 w 11830043"/>
              <a:gd name="connsiteY5265" fmla="*/ 1447786 h 6533995"/>
              <a:gd name="connsiteX5266" fmla="*/ 10141444 w 11830043"/>
              <a:gd name="connsiteY5266" fmla="*/ 1457571 h 6533995"/>
              <a:gd name="connsiteX5267" fmla="*/ 10131660 w 11830043"/>
              <a:gd name="connsiteY5267" fmla="*/ 1467295 h 6533995"/>
              <a:gd name="connsiteX5268" fmla="*/ 10121940 w 11830043"/>
              <a:gd name="connsiteY5268" fmla="*/ 1457571 h 6533995"/>
              <a:gd name="connsiteX5269" fmla="*/ 10131660 w 11830043"/>
              <a:gd name="connsiteY5269" fmla="*/ 1447786 h 6533995"/>
              <a:gd name="connsiteX5270" fmla="*/ 10372888 w 11830043"/>
              <a:gd name="connsiteY5270" fmla="*/ 1447783 h 6533995"/>
              <a:gd name="connsiteX5271" fmla="*/ 10382673 w 11830043"/>
              <a:gd name="connsiteY5271" fmla="*/ 1457568 h 6533995"/>
              <a:gd name="connsiteX5272" fmla="*/ 10372888 w 11830043"/>
              <a:gd name="connsiteY5272" fmla="*/ 1467292 h 6533995"/>
              <a:gd name="connsiteX5273" fmla="*/ 10363168 w 11830043"/>
              <a:gd name="connsiteY5273" fmla="*/ 1457568 h 6533995"/>
              <a:gd name="connsiteX5274" fmla="*/ 10372888 w 11830043"/>
              <a:gd name="connsiteY5274" fmla="*/ 1447783 h 6533995"/>
              <a:gd name="connsiteX5275" fmla="*/ 10614116 w 11830043"/>
              <a:gd name="connsiteY5275" fmla="*/ 1447780 h 6533995"/>
              <a:gd name="connsiteX5276" fmla="*/ 10623901 w 11830043"/>
              <a:gd name="connsiteY5276" fmla="*/ 1457565 h 6533995"/>
              <a:gd name="connsiteX5277" fmla="*/ 10614116 w 11830043"/>
              <a:gd name="connsiteY5277" fmla="*/ 1467289 h 6533995"/>
              <a:gd name="connsiteX5278" fmla="*/ 10604396 w 11830043"/>
              <a:gd name="connsiteY5278" fmla="*/ 1457565 h 6533995"/>
              <a:gd name="connsiteX5279" fmla="*/ 10614116 w 11830043"/>
              <a:gd name="connsiteY5279" fmla="*/ 1447780 h 6533995"/>
              <a:gd name="connsiteX5280" fmla="*/ 10855345 w 11830043"/>
              <a:gd name="connsiteY5280" fmla="*/ 1447777 h 6533995"/>
              <a:gd name="connsiteX5281" fmla="*/ 10865065 w 11830043"/>
              <a:gd name="connsiteY5281" fmla="*/ 1457562 h 6533995"/>
              <a:gd name="connsiteX5282" fmla="*/ 10855345 w 11830043"/>
              <a:gd name="connsiteY5282" fmla="*/ 1467286 h 6533995"/>
              <a:gd name="connsiteX5283" fmla="*/ 10845625 w 11830043"/>
              <a:gd name="connsiteY5283" fmla="*/ 1457562 h 6533995"/>
              <a:gd name="connsiteX5284" fmla="*/ 10855345 w 11830043"/>
              <a:gd name="connsiteY5284" fmla="*/ 1447777 h 6533995"/>
              <a:gd name="connsiteX5285" fmla="*/ 11096574 w 11830043"/>
              <a:gd name="connsiteY5285" fmla="*/ 1447774 h 6533995"/>
              <a:gd name="connsiteX5286" fmla="*/ 11106294 w 11830043"/>
              <a:gd name="connsiteY5286" fmla="*/ 1457559 h 6533995"/>
              <a:gd name="connsiteX5287" fmla="*/ 11096574 w 11830043"/>
              <a:gd name="connsiteY5287" fmla="*/ 1467282 h 6533995"/>
              <a:gd name="connsiteX5288" fmla="*/ 11086790 w 11830043"/>
              <a:gd name="connsiteY5288" fmla="*/ 1457559 h 6533995"/>
              <a:gd name="connsiteX5289" fmla="*/ 11096574 w 11830043"/>
              <a:gd name="connsiteY5289" fmla="*/ 1447774 h 6533995"/>
              <a:gd name="connsiteX5290" fmla="*/ 11337802 w 11830043"/>
              <a:gd name="connsiteY5290" fmla="*/ 1447770 h 6533995"/>
              <a:gd name="connsiteX5291" fmla="*/ 11347587 w 11830043"/>
              <a:gd name="connsiteY5291" fmla="*/ 1457555 h 6533995"/>
              <a:gd name="connsiteX5292" fmla="*/ 11337802 w 11830043"/>
              <a:gd name="connsiteY5292" fmla="*/ 1467279 h 6533995"/>
              <a:gd name="connsiteX5293" fmla="*/ 11328082 w 11830043"/>
              <a:gd name="connsiteY5293" fmla="*/ 1457555 h 6533995"/>
              <a:gd name="connsiteX5294" fmla="*/ 11337802 w 11830043"/>
              <a:gd name="connsiteY5294" fmla="*/ 1447770 h 6533995"/>
              <a:gd name="connsiteX5295" fmla="*/ 11579030 w 11830043"/>
              <a:gd name="connsiteY5295" fmla="*/ 1447767 h 6533995"/>
              <a:gd name="connsiteX5296" fmla="*/ 11588815 w 11830043"/>
              <a:gd name="connsiteY5296" fmla="*/ 1457552 h 6533995"/>
              <a:gd name="connsiteX5297" fmla="*/ 11579030 w 11830043"/>
              <a:gd name="connsiteY5297" fmla="*/ 1467276 h 6533995"/>
              <a:gd name="connsiteX5298" fmla="*/ 11569310 w 11830043"/>
              <a:gd name="connsiteY5298" fmla="*/ 1457552 h 6533995"/>
              <a:gd name="connsiteX5299" fmla="*/ 11579030 w 11830043"/>
              <a:gd name="connsiteY5299" fmla="*/ 1447767 h 6533995"/>
              <a:gd name="connsiteX5300" fmla="*/ 11820259 w 11830043"/>
              <a:gd name="connsiteY5300" fmla="*/ 1447764 h 6533995"/>
              <a:gd name="connsiteX5301" fmla="*/ 11830043 w 11830043"/>
              <a:gd name="connsiteY5301" fmla="*/ 1457549 h 6533995"/>
              <a:gd name="connsiteX5302" fmla="*/ 11820259 w 11830043"/>
              <a:gd name="connsiteY5302" fmla="*/ 1467273 h 6533995"/>
              <a:gd name="connsiteX5303" fmla="*/ 11810539 w 11830043"/>
              <a:gd name="connsiteY5303" fmla="*/ 1457549 h 6533995"/>
              <a:gd name="connsiteX5304" fmla="*/ 11820259 w 11830043"/>
              <a:gd name="connsiteY5304" fmla="*/ 1447764 h 6533995"/>
              <a:gd name="connsiteX5305" fmla="*/ 9721 w 11830043"/>
              <a:gd name="connsiteY5305" fmla="*/ 1447761 h 6533995"/>
              <a:gd name="connsiteX5306" fmla="*/ 19504 w 11830043"/>
              <a:gd name="connsiteY5306" fmla="*/ 1457546 h 6533995"/>
              <a:gd name="connsiteX5307" fmla="*/ 9721 w 11830043"/>
              <a:gd name="connsiteY5307" fmla="*/ 1467270 h 6533995"/>
              <a:gd name="connsiteX5308" fmla="*/ 1 w 11830043"/>
              <a:gd name="connsiteY5308" fmla="*/ 1457546 h 6533995"/>
              <a:gd name="connsiteX5309" fmla="*/ 9721 w 11830043"/>
              <a:gd name="connsiteY5309" fmla="*/ 1447761 h 6533995"/>
              <a:gd name="connsiteX5310" fmla="*/ 251004 w 11830043"/>
              <a:gd name="connsiteY5310" fmla="*/ 1447757 h 6533995"/>
              <a:gd name="connsiteX5311" fmla="*/ 260788 w 11830043"/>
              <a:gd name="connsiteY5311" fmla="*/ 1457543 h 6533995"/>
              <a:gd name="connsiteX5312" fmla="*/ 251004 w 11830043"/>
              <a:gd name="connsiteY5312" fmla="*/ 1467267 h 6533995"/>
              <a:gd name="connsiteX5313" fmla="*/ 241284 w 11830043"/>
              <a:gd name="connsiteY5313" fmla="*/ 1457543 h 6533995"/>
              <a:gd name="connsiteX5314" fmla="*/ 251004 w 11830043"/>
              <a:gd name="connsiteY5314" fmla="*/ 1447757 h 6533995"/>
              <a:gd name="connsiteX5315" fmla="*/ 492224 w 11830043"/>
              <a:gd name="connsiteY5315" fmla="*/ 1447754 h 6533995"/>
              <a:gd name="connsiteX5316" fmla="*/ 501943 w 11830043"/>
              <a:gd name="connsiteY5316" fmla="*/ 1457540 h 6533995"/>
              <a:gd name="connsiteX5317" fmla="*/ 492224 w 11830043"/>
              <a:gd name="connsiteY5317" fmla="*/ 1467263 h 6533995"/>
              <a:gd name="connsiteX5318" fmla="*/ 482440 w 11830043"/>
              <a:gd name="connsiteY5318" fmla="*/ 1457540 h 6533995"/>
              <a:gd name="connsiteX5319" fmla="*/ 492224 w 11830043"/>
              <a:gd name="connsiteY5319" fmla="*/ 1447754 h 6533995"/>
              <a:gd name="connsiteX5320" fmla="*/ 733444 w 11830043"/>
              <a:gd name="connsiteY5320" fmla="*/ 1447751 h 6533995"/>
              <a:gd name="connsiteX5321" fmla="*/ 743164 w 11830043"/>
              <a:gd name="connsiteY5321" fmla="*/ 1457536 h 6533995"/>
              <a:gd name="connsiteX5322" fmla="*/ 733444 w 11830043"/>
              <a:gd name="connsiteY5322" fmla="*/ 1467260 h 6533995"/>
              <a:gd name="connsiteX5323" fmla="*/ 723660 w 11830043"/>
              <a:gd name="connsiteY5323" fmla="*/ 1457536 h 6533995"/>
              <a:gd name="connsiteX5324" fmla="*/ 733444 w 11830043"/>
              <a:gd name="connsiteY5324" fmla="*/ 1447751 h 6533995"/>
              <a:gd name="connsiteX5325" fmla="*/ 974664 w 11830043"/>
              <a:gd name="connsiteY5325" fmla="*/ 1447748 h 6533995"/>
              <a:gd name="connsiteX5326" fmla="*/ 984448 w 11830043"/>
              <a:gd name="connsiteY5326" fmla="*/ 1457533 h 6533995"/>
              <a:gd name="connsiteX5327" fmla="*/ 974664 w 11830043"/>
              <a:gd name="connsiteY5327" fmla="*/ 1467257 h 6533995"/>
              <a:gd name="connsiteX5328" fmla="*/ 964944 w 11830043"/>
              <a:gd name="connsiteY5328" fmla="*/ 1457533 h 6533995"/>
              <a:gd name="connsiteX5329" fmla="*/ 974664 w 11830043"/>
              <a:gd name="connsiteY5329" fmla="*/ 1447748 h 6533995"/>
              <a:gd name="connsiteX5330" fmla="*/ 1215884 w 11830043"/>
              <a:gd name="connsiteY5330" fmla="*/ 1447744 h 6533995"/>
              <a:gd name="connsiteX5331" fmla="*/ 1225668 w 11830043"/>
              <a:gd name="connsiteY5331" fmla="*/ 1457530 h 6533995"/>
              <a:gd name="connsiteX5332" fmla="*/ 1215884 w 11830043"/>
              <a:gd name="connsiteY5332" fmla="*/ 1467254 h 6533995"/>
              <a:gd name="connsiteX5333" fmla="*/ 1206165 w 11830043"/>
              <a:gd name="connsiteY5333" fmla="*/ 1457530 h 6533995"/>
              <a:gd name="connsiteX5334" fmla="*/ 1215884 w 11830043"/>
              <a:gd name="connsiteY5334" fmla="*/ 1447744 h 6533995"/>
              <a:gd name="connsiteX5335" fmla="*/ 1457106 w 11830043"/>
              <a:gd name="connsiteY5335" fmla="*/ 1447741 h 6533995"/>
              <a:gd name="connsiteX5336" fmla="*/ 1466826 w 11830043"/>
              <a:gd name="connsiteY5336" fmla="*/ 1457527 h 6533995"/>
              <a:gd name="connsiteX5337" fmla="*/ 1457106 w 11830043"/>
              <a:gd name="connsiteY5337" fmla="*/ 1467251 h 6533995"/>
              <a:gd name="connsiteX5338" fmla="*/ 1447322 w 11830043"/>
              <a:gd name="connsiteY5338" fmla="*/ 1457527 h 6533995"/>
              <a:gd name="connsiteX5339" fmla="*/ 1457106 w 11830043"/>
              <a:gd name="connsiteY5339" fmla="*/ 1447741 h 6533995"/>
              <a:gd name="connsiteX5340" fmla="*/ 1698330 w 11830043"/>
              <a:gd name="connsiteY5340" fmla="*/ 1447738 h 6533995"/>
              <a:gd name="connsiteX5341" fmla="*/ 1708116 w 11830043"/>
              <a:gd name="connsiteY5341" fmla="*/ 1457524 h 6533995"/>
              <a:gd name="connsiteX5342" fmla="*/ 1698330 w 11830043"/>
              <a:gd name="connsiteY5342" fmla="*/ 1467247 h 6533995"/>
              <a:gd name="connsiteX5343" fmla="*/ 1688546 w 11830043"/>
              <a:gd name="connsiteY5343" fmla="*/ 1457524 h 6533995"/>
              <a:gd name="connsiteX5344" fmla="*/ 1698330 w 11830043"/>
              <a:gd name="connsiteY5344" fmla="*/ 1447738 h 6533995"/>
              <a:gd name="connsiteX5345" fmla="*/ 1939580 w 11830043"/>
              <a:gd name="connsiteY5345" fmla="*/ 1447735 h 6533995"/>
              <a:gd name="connsiteX5346" fmla="*/ 1949363 w 11830043"/>
              <a:gd name="connsiteY5346" fmla="*/ 1457520 h 6533995"/>
              <a:gd name="connsiteX5347" fmla="*/ 1939580 w 11830043"/>
              <a:gd name="connsiteY5347" fmla="*/ 1467244 h 6533995"/>
              <a:gd name="connsiteX5348" fmla="*/ 1929859 w 11830043"/>
              <a:gd name="connsiteY5348" fmla="*/ 1457520 h 6533995"/>
              <a:gd name="connsiteX5349" fmla="*/ 1939580 w 11830043"/>
              <a:gd name="connsiteY5349" fmla="*/ 1447735 h 6533995"/>
              <a:gd name="connsiteX5350" fmla="*/ 2180788 w 11830043"/>
              <a:gd name="connsiteY5350" fmla="*/ 1447732 h 6533995"/>
              <a:gd name="connsiteX5351" fmla="*/ 2190580 w 11830043"/>
              <a:gd name="connsiteY5351" fmla="*/ 1457517 h 6533995"/>
              <a:gd name="connsiteX5352" fmla="*/ 2180788 w 11830043"/>
              <a:gd name="connsiteY5352" fmla="*/ 1467241 h 6533995"/>
              <a:gd name="connsiteX5353" fmla="*/ 2171083 w 11830043"/>
              <a:gd name="connsiteY5353" fmla="*/ 1457517 h 6533995"/>
              <a:gd name="connsiteX5354" fmla="*/ 2180788 w 11830043"/>
              <a:gd name="connsiteY5354" fmla="*/ 1447732 h 6533995"/>
              <a:gd name="connsiteX5355" fmla="*/ 2422036 w 11830043"/>
              <a:gd name="connsiteY5355" fmla="*/ 1447728 h 6533995"/>
              <a:gd name="connsiteX5356" fmla="*/ 2431752 w 11830043"/>
              <a:gd name="connsiteY5356" fmla="*/ 1457514 h 6533995"/>
              <a:gd name="connsiteX5357" fmla="*/ 2422036 w 11830043"/>
              <a:gd name="connsiteY5357" fmla="*/ 1467238 h 6533995"/>
              <a:gd name="connsiteX5358" fmla="*/ 2412256 w 11830043"/>
              <a:gd name="connsiteY5358" fmla="*/ 1457514 h 6533995"/>
              <a:gd name="connsiteX5359" fmla="*/ 2422036 w 11830043"/>
              <a:gd name="connsiteY5359" fmla="*/ 1447728 h 6533995"/>
              <a:gd name="connsiteX5360" fmla="*/ 2663275 w 11830043"/>
              <a:gd name="connsiteY5360" fmla="*/ 1447725 h 6533995"/>
              <a:gd name="connsiteX5361" fmla="*/ 2672996 w 11830043"/>
              <a:gd name="connsiteY5361" fmla="*/ 1457511 h 6533995"/>
              <a:gd name="connsiteX5362" fmla="*/ 2663275 w 11830043"/>
              <a:gd name="connsiteY5362" fmla="*/ 1467235 h 6533995"/>
              <a:gd name="connsiteX5363" fmla="*/ 2653490 w 11830043"/>
              <a:gd name="connsiteY5363" fmla="*/ 1457511 h 6533995"/>
              <a:gd name="connsiteX5364" fmla="*/ 2663275 w 11830043"/>
              <a:gd name="connsiteY5364" fmla="*/ 1447725 h 6533995"/>
              <a:gd name="connsiteX5365" fmla="*/ 2904571 w 11830043"/>
              <a:gd name="connsiteY5365" fmla="*/ 1447722 h 6533995"/>
              <a:gd name="connsiteX5366" fmla="*/ 2914353 w 11830043"/>
              <a:gd name="connsiteY5366" fmla="*/ 1457508 h 6533995"/>
              <a:gd name="connsiteX5367" fmla="*/ 2904571 w 11830043"/>
              <a:gd name="connsiteY5367" fmla="*/ 1467232 h 6533995"/>
              <a:gd name="connsiteX5368" fmla="*/ 2894789 w 11830043"/>
              <a:gd name="connsiteY5368" fmla="*/ 1457508 h 6533995"/>
              <a:gd name="connsiteX5369" fmla="*/ 2904571 w 11830043"/>
              <a:gd name="connsiteY5369" fmla="*/ 1447722 h 6533995"/>
              <a:gd name="connsiteX5370" fmla="*/ 3145749 w 11830043"/>
              <a:gd name="connsiteY5370" fmla="*/ 1447719 h 6533995"/>
              <a:gd name="connsiteX5371" fmla="*/ 3155531 w 11830043"/>
              <a:gd name="connsiteY5371" fmla="*/ 1457505 h 6533995"/>
              <a:gd name="connsiteX5372" fmla="*/ 3145749 w 11830043"/>
              <a:gd name="connsiteY5372" fmla="*/ 1467228 h 6533995"/>
              <a:gd name="connsiteX5373" fmla="*/ 3136031 w 11830043"/>
              <a:gd name="connsiteY5373" fmla="*/ 1457505 h 6533995"/>
              <a:gd name="connsiteX5374" fmla="*/ 3145749 w 11830043"/>
              <a:gd name="connsiteY5374" fmla="*/ 1447719 h 6533995"/>
              <a:gd name="connsiteX5375" fmla="*/ 3386957 w 11830043"/>
              <a:gd name="connsiteY5375" fmla="*/ 1447715 h 6533995"/>
              <a:gd name="connsiteX5376" fmla="*/ 3396743 w 11830043"/>
              <a:gd name="connsiteY5376" fmla="*/ 1457501 h 6533995"/>
              <a:gd name="connsiteX5377" fmla="*/ 3386957 w 11830043"/>
              <a:gd name="connsiteY5377" fmla="*/ 1467225 h 6533995"/>
              <a:gd name="connsiteX5378" fmla="*/ 3377235 w 11830043"/>
              <a:gd name="connsiteY5378" fmla="*/ 1457501 h 6533995"/>
              <a:gd name="connsiteX5379" fmla="*/ 3386957 w 11830043"/>
              <a:gd name="connsiteY5379" fmla="*/ 1447715 h 6533995"/>
              <a:gd name="connsiteX5380" fmla="*/ 3628211 w 11830043"/>
              <a:gd name="connsiteY5380" fmla="*/ 1447712 h 6533995"/>
              <a:gd name="connsiteX5381" fmla="*/ 3637936 w 11830043"/>
              <a:gd name="connsiteY5381" fmla="*/ 1457498 h 6533995"/>
              <a:gd name="connsiteX5382" fmla="*/ 3628211 w 11830043"/>
              <a:gd name="connsiteY5382" fmla="*/ 1467222 h 6533995"/>
              <a:gd name="connsiteX5383" fmla="*/ 3618429 w 11830043"/>
              <a:gd name="connsiteY5383" fmla="*/ 1457498 h 6533995"/>
              <a:gd name="connsiteX5384" fmla="*/ 3628211 w 11830043"/>
              <a:gd name="connsiteY5384" fmla="*/ 1447712 h 6533995"/>
              <a:gd name="connsiteX5385" fmla="*/ 3869430 w 11830043"/>
              <a:gd name="connsiteY5385" fmla="*/ 1447709 h 6533995"/>
              <a:gd name="connsiteX5386" fmla="*/ 3879147 w 11830043"/>
              <a:gd name="connsiteY5386" fmla="*/ 1457495 h 6533995"/>
              <a:gd name="connsiteX5387" fmla="*/ 3869430 w 11830043"/>
              <a:gd name="connsiteY5387" fmla="*/ 1467219 h 6533995"/>
              <a:gd name="connsiteX5388" fmla="*/ 3859646 w 11830043"/>
              <a:gd name="connsiteY5388" fmla="*/ 1457495 h 6533995"/>
              <a:gd name="connsiteX5389" fmla="*/ 3869430 w 11830043"/>
              <a:gd name="connsiteY5389" fmla="*/ 1447709 h 6533995"/>
              <a:gd name="connsiteX5390" fmla="*/ 4110581 w 11830043"/>
              <a:gd name="connsiteY5390" fmla="*/ 1447706 h 6533995"/>
              <a:gd name="connsiteX5391" fmla="*/ 4120362 w 11830043"/>
              <a:gd name="connsiteY5391" fmla="*/ 1457492 h 6533995"/>
              <a:gd name="connsiteX5392" fmla="*/ 4110581 w 11830043"/>
              <a:gd name="connsiteY5392" fmla="*/ 1467216 h 6533995"/>
              <a:gd name="connsiteX5393" fmla="*/ 4100797 w 11830043"/>
              <a:gd name="connsiteY5393" fmla="*/ 1457492 h 6533995"/>
              <a:gd name="connsiteX5394" fmla="*/ 4110581 w 11830043"/>
              <a:gd name="connsiteY5394" fmla="*/ 1447706 h 6533995"/>
              <a:gd name="connsiteX5395" fmla="*/ 4351806 w 11830043"/>
              <a:gd name="connsiteY5395" fmla="*/ 1447703 h 6533995"/>
              <a:gd name="connsiteX5396" fmla="*/ 4361580 w 11830043"/>
              <a:gd name="connsiteY5396" fmla="*/ 1457489 h 6533995"/>
              <a:gd name="connsiteX5397" fmla="*/ 4351806 w 11830043"/>
              <a:gd name="connsiteY5397" fmla="*/ 1467212 h 6533995"/>
              <a:gd name="connsiteX5398" fmla="*/ 4342006 w 11830043"/>
              <a:gd name="connsiteY5398" fmla="*/ 1457489 h 6533995"/>
              <a:gd name="connsiteX5399" fmla="*/ 4351806 w 11830043"/>
              <a:gd name="connsiteY5399" fmla="*/ 1447703 h 6533995"/>
              <a:gd name="connsiteX5400" fmla="*/ 4593017 w 11830043"/>
              <a:gd name="connsiteY5400" fmla="*/ 1447699 h 6533995"/>
              <a:gd name="connsiteX5401" fmla="*/ 4602795 w 11830043"/>
              <a:gd name="connsiteY5401" fmla="*/ 1457485 h 6533995"/>
              <a:gd name="connsiteX5402" fmla="*/ 4593017 w 11830043"/>
              <a:gd name="connsiteY5402" fmla="*/ 1467209 h 6533995"/>
              <a:gd name="connsiteX5403" fmla="*/ 4583304 w 11830043"/>
              <a:gd name="connsiteY5403" fmla="*/ 1457485 h 6533995"/>
              <a:gd name="connsiteX5404" fmla="*/ 4593017 w 11830043"/>
              <a:gd name="connsiteY5404" fmla="*/ 1447699 h 6533995"/>
              <a:gd name="connsiteX5405" fmla="*/ 4834252 w 11830043"/>
              <a:gd name="connsiteY5405" fmla="*/ 1447696 h 6533995"/>
              <a:gd name="connsiteX5406" fmla="*/ 4844038 w 11830043"/>
              <a:gd name="connsiteY5406" fmla="*/ 1457482 h 6533995"/>
              <a:gd name="connsiteX5407" fmla="*/ 4834252 w 11830043"/>
              <a:gd name="connsiteY5407" fmla="*/ 1467206 h 6533995"/>
              <a:gd name="connsiteX5408" fmla="*/ 4824532 w 11830043"/>
              <a:gd name="connsiteY5408" fmla="*/ 1457482 h 6533995"/>
              <a:gd name="connsiteX5409" fmla="*/ 4834252 w 11830043"/>
              <a:gd name="connsiteY5409" fmla="*/ 1447696 h 6533995"/>
              <a:gd name="connsiteX5410" fmla="*/ 5075485 w 11830043"/>
              <a:gd name="connsiteY5410" fmla="*/ 1447693 h 6533995"/>
              <a:gd name="connsiteX5411" fmla="*/ 5085201 w 11830043"/>
              <a:gd name="connsiteY5411" fmla="*/ 1457479 h 6533995"/>
              <a:gd name="connsiteX5412" fmla="*/ 5075485 w 11830043"/>
              <a:gd name="connsiteY5412" fmla="*/ 1467203 h 6533995"/>
              <a:gd name="connsiteX5413" fmla="*/ 5065704 w 11830043"/>
              <a:gd name="connsiteY5413" fmla="*/ 1457479 h 6533995"/>
              <a:gd name="connsiteX5414" fmla="*/ 5075485 w 11830043"/>
              <a:gd name="connsiteY5414" fmla="*/ 1447693 h 6533995"/>
              <a:gd name="connsiteX5415" fmla="*/ 5316710 w 11830043"/>
              <a:gd name="connsiteY5415" fmla="*/ 1447690 h 6533995"/>
              <a:gd name="connsiteX5416" fmla="*/ 5326429 w 11830043"/>
              <a:gd name="connsiteY5416" fmla="*/ 1457476 h 6533995"/>
              <a:gd name="connsiteX5417" fmla="*/ 5316710 w 11830043"/>
              <a:gd name="connsiteY5417" fmla="*/ 1467200 h 6533995"/>
              <a:gd name="connsiteX5418" fmla="*/ 5306924 w 11830043"/>
              <a:gd name="connsiteY5418" fmla="*/ 1457476 h 6533995"/>
              <a:gd name="connsiteX5419" fmla="*/ 5316710 w 11830043"/>
              <a:gd name="connsiteY5419" fmla="*/ 1447690 h 6533995"/>
              <a:gd name="connsiteX5420" fmla="*/ 5557991 w 11830043"/>
              <a:gd name="connsiteY5420" fmla="*/ 1447686 h 6533995"/>
              <a:gd name="connsiteX5421" fmla="*/ 5567774 w 11830043"/>
              <a:gd name="connsiteY5421" fmla="*/ 1457473 h 6533995"/>
              <a:gd name="connsiteX5422" fmla="*/ 5557991 w 11830043"/>
              <a:gd name="connsiteY5422" fmla="*/ 1467196 h 6533995"/>
              <a:gd name="connsiteX5423" fmla="*/ 5548208 w 11830043"/>
              <a:gd name="connsiteY5423" fmla="*/ 1457473 h 6533995"/>
              <a:gd name="connsiteX5424" fmla="*/ 5557991 w 11830043"/>
              <a:gd name="connsiteY5424" fmla="*/ 1447686 h 6533995"/>
              <a:gd name="connsiteX5425" fmla="*/ 5799205 w 11830043"/>
              <a:gd name="connsiteY5425" fmla="*/ 1447683 h 6533995"/>
              <a:gd name="connsiteX5426" fmla="*/ 5808989 w 11830043"/>
              <a:gd name="connsiteY5426" fmla="*/ 1457470 h 6533995"/>
              <a:gd name="connsiteX5427" fmla="*/ 5799205 w 11830043"/>
              <a:gd name="connsiteY5427" fmla="*/ 1467193 h 6533995"/>
              <a:gd name="connsiteX5428" fmla="*/ 5789486 w 11830043"/>
              <a:gd name="connsiteY5428" fmla="*/ 1457470 h 6533995"/>
              <a:gd name="connsiteX5429" fmla="*/ 5799205 w 11830043"/>
              <a:gd name="connsiteY5429" fmla="*/ 1447683 h 6533995"/>
              <a:gd name="connsiteX5430" fmla="*/ 6040432 w 11830043"/>
              <a:gd name="connsiteY5430" fmla="*/ 1447680 h 6533995"/>
              <a:gd name="connsiteX5431" fmla="*/ 6050216 w 11830043"/>
              <a:gd name="connsiteY5431" fmla="*/ 1457466 h 6533995"/>
              <a:gd name="connsiteX5432" fmla="*/ 6040432 w 11830043"/>
              <a:gd name="connsiteY5432" fmla="*/ 1467190 h 6533995"/>
              <a:gd name="connsiteX5433" fmla="*/ 6030712 w 11830043"/>
              <a:gd name="connsiteY5433" fmla="*/ 1457466 h 6533995"/>
              <a:gd name="connsiteX5434" fmla="*/ 6040432 w 11830043"/>
              <a:gd name="connsiteY5434" fmla="*/ 1447680 h 6533995"/>
              <a:gd name="connsiteX5435" fmla="*/ 6281661 w 11830043"/>
              <a:gd name="connsiteY5435" fmla="*/ 1447677 h 6533995"/>
              <a:gd name="connsiteX5436" fmla="*/ 6291381 w 11830043"/>
              <a:gd name="connsiteY5436" fmla="*/ 1457463 h 6533995"/>
              <a:gd name="connsiteX5437" fmla="*/ 6281661 w 11830043"/>
              <a:gd name="connsiteY5437" fmla="*/ 1467187 h 6533995"/>
              <a:gd name="connsiteX5438" fmla="*/ 6271877 w 11830043"/>
              <a:gd name="connsiteY5438" fmla="*/ 1457463 h 6533995"/>
              <a:gd name="connsiteX5439" fmla="*/ 6281661 w 11830043"/>
              <a:gd name="connsiteY5439" fmla="*/ 1447677 h 6533995"/>
              <a:gd name="connsiteX5440" fmla="*/ 6522889 w 11830043"/>
              <a:gd name="connsiteY5440" fmla="*/ 1447674 h 6533995"/>
              <a:gd name="connsiteX5441" fmla="*/ 6532610 w 11830043"/>
              <a:gd name="connsiteY5441" fmla="*/ 1457460 h 6533995"/>
              <a:gd name="connsiteX5442" fmla="*/ 6522889 w 11830043"/>
              <a:gd name="connsiteY5442" fmla="*/ 1467184 h 6533995"/>
              <a:gd name="connsiteX5443" fmla="*/ 6513105 w 11830043"/>
              <a:gd name="connsiteY5443" fmla="*/ 1457460 h 6533995"/>
              <a:gd name="connsiteX5444" fmla="*/ 6522889 w 11830043"/>
              <a:gd name="connsiteY5444" fmla="*/ 1447674 h 6533995"/>
              <a:gd name="connsiteX5445" fmla="*/ 6764118 w 11830043"/>
              <a:gd name="connsiteY5445" fmla="*/ 1447670 h 6533995"/>
              <a:gd name="connsiteX5446" fmla="*/ 6773902 w 11830043"/>
              <a:gd name="connsiteY5446" fmla="*/ 1457457 h 6533995"/>
              <a:gd name="connsiteX5447" fmla="*/ 6764118 w 11830043"/>
              <a:gd name="connsiteY5447" fmla="*/ 1467181 h 6533995"/>
              <a:gd name="connsiteX5448" fmla="*/ 6754335 w 11830043"/>
              <a:gd name="connsiteY5448" fmla="*/ 1457457 h 6533995"/>
              <a:gd name="connsiteX5449" fmla="*/ 6764118 w 11830043"/>
              <a:gd name="connsiteY5449" fmla="*/ 1447670 h 6533995"/>
              <a:gd name="connsiteX5450" fmla="*/ 7005346 w 11830043"/>
              <a:gd name="connsiteY5450" fmla="*/ 1447667 h 6533995"/>
              <a:gd name="connsiteX5451" fmla="*/ 7015130 w 11830043"/>
              <a:gd name="connsiteY5451" fmla="*/ 1457454 h 6533995"/>
              <a:gd name="connsiteX5452" fmla="*/ 7005346 w 11830043"/>
              <a:gd name="connsiteY5452" fmla="*/ 1467177 h 6533995"/>
              <a:gd name="connsiteX5453" fmla="*/ 6995626 w 11830043"/>
              <a:gd name="connsiteY5453" fmla="*/ 1457454 h 6533995"/>
              <a:gd name="connsiteX5454" fmla="*/ 7005346 w 11830043"/>
              <a:gd name="connsiteY5454" fmla="*/ 1447667 h 6533995"/>
              <a:gd name="connsiteX5455" fmla="*/ 7246575 w 11830043"/>
              <a:gd name="connsiteY5455" fmla="*/ 1447664 h 6533995"/>
              <a:gd name="connsiteX5456" fmla="*/ 7256359 w 11830043"/>
              <a:gd name="connsiteY5456" fmla="*/ 1457451 h 6533995"/>
              <a:gd name="connsiteX5457" fmla="*/ 7246575 w 11830043"/>
              <a:gd name="connsiteY5457" fmla="*/ 1467174 h 6533995"/>
              <a:gd name="connsiteX5458" fmla="*/ 7236855 w 11830043"/>
              <a:gd name="connsiteY5458" fmla="*/ 1457451 h 6533995"/>
              <a:gd name="connsiteX5459" fmla="*/ 7246575 w 11830043"/>
              <a:gd name="connsiteY5459" fmla="*/ 1447664 h 6533995"/>
              <a:gd name="connsiteX5460" fmla="*/ 7487803 w 11830043"/>
              <a:gd name="connsiteY5460" fmla="*/ 1447661 h 6533995"/>
              <a:gd name="connsiteX5461" fmla="*/ 7497524 w 11830043"/>
              <a:gd name="connsiteY5461" fmla="*/ 1457447 h 6533995"/>
              <a:gd name="connsiteX5462" fmla="*/ 7487803 w 11830043"/>
              <a:gd name="connsiteY5462" fmla="*/ 1467171 h 6533995"/>
              <a:gd name="connsiteX5463" fmla="*/ 7478019 w 11830043"/>
              <a:gd name="connsiteY5463" fmla="*/ 1457447 h 6533995"/>
              <a:gd name="connsiteX5464" fmla="*/ 7487803 w 11830043"/>
              <a:gd name="connsiteY5464" fmla="*/ 1447661 h 6533995"/>
              <a:gd name="connsiteX5465" fmla="*/ 7729032 w 11830043"/>
              <a:gd name="connsiteY5465" fmla="*/ 1447657 h 6533995"/>
              <a:gd name="connsiteX5466" fmla="*/ 7738753 w 11830043"/>
              <a:gd name="connsiteY5466" fmla="*/ 1457444 h 6533995"/>
              <a:gd name="connsiteX5467" fmla="*/ 7729032 w 11830043"/>
              <a:gd name="connsiteY5467" fmla="*/ 1467168 h 6533995"/>
              <a:gd name="connsiteX5468" fmla="*/ 7719249 w 11830043"/>
              <a:gd name="connsiteY5468" fmla="*/ 1457444 h 6533995"/>
              <a:gd name="connsiteX5469" fmla="*/ 7729032 w 11830043"/>
              <a:gd name="connsiteY5469" fmla="*/ 1447657 h 6533995"/>
              <a:gd name="connsiteX5470" fmla="*/ 7970260 w 11830043"/>
              <a:gd name="connsiteY5470" fmla="*/ 1447654 h 6533995"/>
              <a:gd name="connsiteX5471" fmla="*/ 7980044 w 11830043"/>
              <a:gd name="connsiteY5471" fmla="*/ 1457441 h 6533995"/>
              <a:gd name="connsiteX5472" fmla="*/ 7970260 w 11830043"/>
              <a:gd name="connsiteY5472" fmla="*/ 1467165 h 6533995"/>
              <a:gd name="connsiteX5473" fmla="*/ 7960477 w 11830043"/>
              <a:gd name="connsiteY5473" fmla="*/ 1457441 h 6533995"/>
              <a:gd name="connsiteX5474" fmla="*/ 7970260 w 11830043"/>
              <a:gd name="connsiteY5474" fmla="*/ 1447654 h 6533995"/>
              <a:gd name="connsiteX5475" fmla="*/ 8211553 w 11830043"/>
              <a:gd name="connsiteY5475" fmla="*/ 1447651 h 6533995"/>
              <a:gd name="connsiteX5476" fmla="*/ 8221273 w 11830043"/>
              <a:gd name="connsiteY5476" fmla="*/ 1457438 h 6533995"/>
              <a:gd name="connsiteX5477" fmla="*/ 8211553 w 11830043"/>
              <a:gd name="connsiteY5477" fmla="*/ 1467162 h 6533995"/>
              <a:gd name="connsiteX5478" fmla="*/ 8201769 w 11830043"/>
              <a:gd name="connsiteY5478" fmla="*/ 1457438 h 6533995"/>
              <a:gd name="connsiteX5479" fmla="*/ 8211553 w 11830043"/>
              <a:gd name="connsiteY5479" fmla="*/ 1447651 h 6533995"/>
              <a:gd name="connsiteX5480" fmla="*/ 8452781 w 11830043"/>
              <a:gd name="connsiteY5480" fmla="*/ 1447648 h 6533995"/>
              <a:gd name="connsiteX5481" fmla="*/ 8462566 w 11830043"/>
              <a:gd name="connsiteY5481" fmla="*/ 1457435 h 6533995"/>
              <a:gd name="connsiteX5482" fmla="*/ 8452781 w 11830043"/>
              <a:gd name="connsiteY5482" fmla="*/ 1467158 h 6533995"/>
              <a:gd name="connsiteX5483" fmla="*/ 8443061 w 11830043"/>
              <a:gd name="connsiteY5483" fmla="*/ 1457435 h 6533995"/>
              <a:gd name="connsiteX5484" fmla="*/ 8452781 w 11830043"/>
              <a:gd name="connsiteY5484" fmla="*/ 1447648 h 6533995"/>
              <a:gd name="connsiteX5485" fmla="*/ 8694009 w 11830043"/>
              <a:gd name="connsiteY5485" fmla="*/ 1447644 h 6533995"/>
              <a:gd name="connsiteX5486" fmla="*/ 8703730 w 11830043"/>
              <a:gd name="connsiteY5486" fmla="*/ 1457431 h 6533995"/>
              <a:gd name="connsiteX5487" fmla="*/ 8694009 w 11830043"/>
              <a:gd name="connsiteY5487" fmla="*/ 1467155 h 6533995"/>
              <a:gd name="connsiteX5488" fmla="*/ 8684289 w 11830043"/>
              <a:gd name="connsiteY5488" fmla="*/ 1457431 h 6533995"/>
              <a:gd name="connsiteX5489" fmla="*/ 8694009 w 11830043"/>
              <a:gd name="connsiteY5489" fmla="*/ 1447644 h 6533995"/>
              <a:gd name="connsiteX5490" fmla="*/ 8935237 w 11830043"/>
              <a:gd name="connsiteY5490" fmla="*/ 1447641 h 6533995"/>
              <a:gd name="connsiteX5491" fmla="*/ 8944958 w 11830043"/>
              <a:gd name="connsiteY5491" fmla="*/ 1457428 h 6533995"/>
              <a:gd name="connsiteX5492" fmla="*/ 8935237 w 11830043"/>
              <a:gd name="connsiteY5492" fmla="*/ 1467152 h 6533995"/>
              <a:gd name="connsiteX5493" fmla="*/ 8925454 w 11830043"/>
              <a:gd name="connsiteY5493" fmla="*/ 1457428 h 6533995"/>
              <a:gd name="connsiteX5494" fmla="*/ 8935237 w 11830043"/>
              <a:gd name="connsiteY5494" fmla="*/ 1447641 h 6533995"/>
              <a:gd name="connsiteX5495" fmla="*/ 9176467 w 11830043"/>
              <a:gd name="connsiteY5495" fmla="*/ 1447638 h 6533995"/>
              <a:gd name="connsiteX5496" fmla="*/ 9186187 w 11830043"/>
              <a:gd name="connsiteY5496" fmla="*/ 1457425 h 6533995"/>
              <a:gd name="connsiteX5497" fmla="*/ 9176467 w 11830043"/>
              <a:gd name="connsiteY5497" fmla="*/ 1467149 h 6533995"/>
              <a:gd name="connsiteX5498" fmla="*/ 9166683 w 11830043"/>
              <a:gd name="connsiteY5498" fmla="*/ 1457425 h 6533995"/>
              <a:gd name="connsiteX5499" fmla="*/ 9176467 w 11830043"/>
              <a:gd name="connsiteY5499" fmla="*/ 1447638 h 6533995"/>
              <a:gd name="connsiteX5500" fmla="*/ 9417695 w 11830043"/>
              <a:gd name="connsiteY5500" fmla="*/ 1447635 h 6533995"/>
              <a:gd name="connsiteX5501" fmla="*/ 9427416 w 11830043"/>
              <a:gd name="connsiteY5501" fmla="*/ 1457422 h 6533995"/>
              <a:gd name="connsiteX5502" fmla="*/ 9417695 w 11830043"/>
              <a:gd name="connsiteY5502" fmla="*/ 1467146 h 6533995"/>
              <a:gd name="connsiteX5503" fmla="*/ 9407911 w 11830043"/>
              <a:gd name="connsiteY5503" fmla="*/ 1457422 h 6533995"/>
              <a:gd name="connsiteX5504" fmla="*/ 9417695 w 11830043"/>
              <a:gd name="connsiteY5504" fmla="*/ 1447635 h 6533995"/>
              <a:gd name="connsiteX5505" fmla="*/ 9649203 w 11830043"/>
              <a:gd name="connsiteY5505" fmla="*/ 1206548 h 6533995"/>
              <a:gd name="connsiteX5506" fmla="*/ 9658923 w 11830043"/>
              <a:gd name="connsiteY5506" fmla="*/ 1216336 h 6533995"/>
              <a:gd name="connsiteX5507" fmla="*/ 9649203 w 11830043"/>
              <a:gd name="connsiteY5507" fmla="*/ 1226063 h 6533995"/>
              <a:gd name="connsiteX5508" fmla="*/ 9639483 w 11830043"/>
              <a:gd name="connsiteY5508" fmla="*/ 1216336 h 6533995"/>
              <a:gd name="connsiteX5509" fmla="*/ 9649203 w 11830043"/>
              <a:gd name="connsiteY5509" fmla="*/ 1206548 h 6533995"/>
              <a:gd name="connsiteX5510" fmla="*/ 9890432 w 11830043"/>
              <a:gd name="connsiteY5510" fmla="*/ 1206544 h 6533995"/>
              <a:gd name="connsiteX5511" fmla="*/ 9900152 w 11830043"/>
              <a:gd name="connsiteY5511" fmla="*/ 1216332 h 6533995"/>
              <a:gd name="connsiteX5512" fmla="*/ 9890432 w 11830043"/>
              <a:gd name="connsiteY5512" fmla="*/ 1226059 h 6533995"/>
              <a:gd name="connsiteX5513" fmla="*/ 9880648 w 11830043"/>
              <a:gd name="connsiteY5513" fmla="*/ 1216332 h 6533995"/>
              <a:gd name="connsiteX5514" fmla="*/ 9890432 w 11830043"/>
              <a:gd name="connsiteY5514" fmla="*/ 1206544 h 6533995"/>
              <a:gd name="connsiteX5515" fmla="*/ 10131660 w 11830043"/>
              <a:gd name="connsiteY5515" fmla="*/ 1206541 h 6533995"/>
              <a:gd name="connsiteX5516" fmla="*/ 10141444 w 11830043"/>
              <a:gd name="connsiteY5516" fmla="*/ 1216329 h 6533995"/>
              <a:gd name="connsiteX5517" fmla="*/ 10131660 w 11830043"/>
              <a:gd name="connsiteY5517" fmla="*/ 1226056 h 6533995"/>
              <a:gd name="connsiteX5518" fmla="*/ 10121940 w 11830043"/>
              <a:gd name="connsiteY5518" fmla="*/ 1216329 h 6533995"/>
              <a:gd name="connsiteX5519" fmla="*/ 10131660 w 11830043"/>
              <a:gd name="connsiteY5519" fmla="*/ 1206541 h 6533995"/>
              <a:gd name="connsiteX5520" fmla="*/ 10372888 w 11830043"/>
              <a:gd name="connsiteY5520" fmla="*/ 1206538 h 6533995"/>
              <a:gd name="connsiteX5521" fmla="*/ 10382673 w 11830043"/>
              <a:gd name="connsiteY5521" fmla="*/ 1216325 h 6533995"/>
              <a:gd name="connsiteX5522" fmla="*/ 10372888 w 11830043"/>
              <a:gd name="connsiteY5522" fmla="*/ 1226052 h 6533995"/>
              <a:gd name="connsiteX5523" fmla="*/ 10363168 w 11830043"/>
              <a:gd name="connsiteY5523" fmla="*/ 1216325 h 6533995"/>
              <a:gd name="connsiteX5524" fmla="*/ 10372888 w 11830043"/>
              <a:gd name="connsiteY5524" fmla="*/ 1206538 h 6533995"/>
              <a:gd name="connsiteX5525" fmla="*/ 10614116 w 11830043"/>
              <a:gd name="connsiteY5525" fmla="*/ 1206535 h 6533995"/>
              <a:gd name="connsiteX5526" fmla="*/ 10623901 w 11830043"/>
              <a:gd name="connsiteY5526" fmla="*/ 1216322 h 6533995"/>
              <a:gd name="connsiteX5527" fmla="*/ 10614116 w 11830043"/>
              <a:gd name="connsiteY5527" fmla="*/ 1226049 h 6533995"/>
              <a:gd name="connsiteX5528" fmla="*/ 10604396 w 11830043"/>
              <a:gd name="connsiteY5528" fmla="*/ 1216322 h 6533995"/>
              <a:gd name="connsiteX5529" fmla="*/ 10614116 w 11830043"/>
              <a:gd name="connsiteY5529" fmla="*/ 1206535 h 6533995"/>
              <a:gd name="connsiteX5530" fmla="*/ 10855345 w 11830043"/>
              <a:gd name="connsiteY5530" fmla="*/ 1206531 h 6533995"/>
              <a:gd name="connsiteX5531" fmla="*/ 10865065 w 11830043"/>
              <a:gd name="connsiteY5531" fmla="*/ 1216319 h 6533995"/>
              <a:gd name="connsiteX5532" fmla="*/ 10855345 w 11830043"/>
              <a:gd name="connsiteY5532" fmla="*/ 1226045 h 6533995"/>
              <a:gd name="connsiteX5533" fmla="*/ 10845625 w 11830043"/>
              <a:gd name="connsiteY5533" fmla="*/ 1216319 h 6533995"/>
              <a:gd name="connsiteX5534" fmla="*/ 10855345 w 11830043"/>
              <a:gd name="connsiteY5534" fmla="*/ 1206531 h 6533995"/>
              <a:gd name="connsiteX5535" fmla="*/ 11096574 w 11830043"/>
              <a:gd name="connsiteY5535" fmla="*/ 1206528 h 6533995"/>
              <a:gd name="connsiteX5536" fmla="*/ 11106294 w 11830043"/>
              <a:gd name="connsiteY5536" fmla="*/ 1216315 h 6533995"/>
              <a:gd name="connsiteX5537" fmla="*/ 11096574 w 11830043"/>
              <a:gd name="connsiteY5537" fmla="*/ 1226042 h 6533995"/>
              <a:gd name="connsiteX5538" fmla="*/ 11086790 w 11830043"/>
              <a:gd name="connsiteY5538" fmla="*/ 1216315 h 6533995"/>
              <a:gd name="connsiteX5539" fmla="*/ 11096574 w 11830043"/>
              <a:gd name="connsiteY5539" fmla="*/ 1206528 h 6533995"/>
              <a:gd name="connsiteX5540" fmla="*/ 11337802 w 11830043"/>
              <a:gd name="connsiteY5540" fmla="*/ 1206524 h 6533995"/>
              <a:gd name="connsiteX5541" fmla="*/ 11347587 w 11830043"/>
              <a:gd name="connsiteY5541" fmla="*/ 1216312 h 6533995"/>
              <a:gd name="connsiteX5542" fmla="*/ 11337802 w 11830043"/>
              <a:gd name="connsiteY5542" fmla="*/ 1226038 h 6533995"/>
              <a:gd name="connsiteX5543" fmla="*/ 11328082 w 11830043"/>
              <a:gd name="connsiteY5543" fmla="*/ 1216312 h 6533995"/>
              <a:gd name="connsiteX5544" fmla="*/ 11337802 w 11830043"/>
              <a:gd name="connsiteY5544" fmla="*/ 1206524 h 6533995"/>
              <a:gd name="connsiteX5545" fmla="*/ 11579030 w 11830043"/>
              <a:gd name="connsiteY5545" fmla="*/ 1206521 h 6533995"/>
              <a:gd name="connsiteX5546" fmla="*/ 11588815 w 11830043"/>
              <a:gd name="connsiteY5546" fmla="*/ 1216309 h 6533995"/>
              <a:gd name="connsiteX5547" fmla="*/ 11579030 w 11830043"/>
              <a:gd name="connsiteY5547" fmla="*/ 1226035 h 6533995"/>
              <a:gd name="connsiteX5548" fmla="*/ 11569310 w 11830043"/>
              <a:gd name="connsiteY5548" fmla="*/ 1216309 h 6533995"/>
              <a:gd name="connsiteX5549" fmla="*/ 11579030 w 11830043"/>
              <a:gd name="connsiteY5549" fmla="*/ 1206521 h 6533995"/>
              <a:gd name="connsiteX5550" fmla="*/ 11820259 w 11830043"/>
              <a:gd name="connsiteY5550" fmla="*/ 1206518 h 6533995"/>
              <a:gd name="connsiteX5551" fmla="*/ 11830043 w 11830043"/>
              <a:gd name="connsiteY5551" fmla="*/ 1216305 h 6533995"/>
              <a:gd name="connsiteX5552" fmla="*/ 11820259 w 11830043"/>
              <a:gd name="connsiteY5552" fmla="*/ 1226032 h 6533995"/>
              <a:gd name="connsiteX5553" fmla="*/ 11810539 w 11830043"/>
              <a:gd name="connsiteY5553" fmla="*/ 1216305 h 6533995"/>
              <a:gd name="connsiteX5554" fmla="*/ 11820259 w 11830043"/>
              <a:gd name="connsiteY5554" fmla="*/ 1206518 h 6533995"/>
              <a:gd name="connsiteX5555" fmla="*/ 9720 w 11830043"/>
              <a:gd name="connsiteY5555" fmla="*/ 1206514 h 6533995"/>
              <a:gd name="connsiteX5556" fmla="*/ 19504 w 11830043"/>
              <a:gd name="connsiteY5556" fmla="*/ 1216302 h 6533995"/>
              <a:gd name="connsiteX5557" fmla="*/ 9720 w 11830043"/>
              <a:gd name="connsiteY5557" fmla="*/ 1226028 h 6533995"/>
              <a:gd name="connsiteX5558" fmla="*/ 1 w 11830043"/>
              <a:gd name="connsiteY5558" fmla="*/ 1216302 h 6533995"/>
              <a:gd name="connsiteX5559" fmla="*/ 9720 w 11830043"/>
              <a:gd name="connsiteY5559" fmla="*/ 1206514 h 6533995"/>
              <a:gd name="connsiteX5560" fmla="*/ 251004 w 11830043"/>
              <a:gd name="connsiteY5560" fmla="*/ 1206511 h 6533995"/>
              <a:gd name="connsiteX5561" fmla="*/ 260788 w 11830043"/>
              <a:gd name="connsiteY5561" fmla="*/ 1216299 h 6533995"/>
              <a:gd name="connsiteX5562" fmla="*/ 251004 w 11830043"/>
              <a:gd name="connsiteY5562" fmla="*/ 1226025 h 6533995"/>
              <a:gd name="connsiteX5563" fmla="*/ 241284 w 11830043"/>
              <a:gd name="connsiteY5563" fmla="*/ 1216299 h 6533995"/>
              <a:gd name="connsiteX5564" fmla="*/ 251004 w 11830043"/>
              <a:gd name="connsiteY5564" fmla="*/ 1206511 h 6533995"/>
              <a:gd name="connsiteX5565" fmla="*/ 492223 w 11830043"/>
              <a:gd name="connsiteY5565" fmla="*/ 1206507 h 6533995"/>
              <a:gd name="connsiteX5566" fmla="*/ 501943 w 11830043"/>
              <a:gd name="connsiteY5566" fmla="*/ 1216295 h 6533995"/>
              <a:gd name="connsiteX5567" fmla="*/ 492223 w 11830043"/>
              <a:gd name="connsiteY5567" fmla="*/ 1226021 h 6533995"/>
              <a:gd name="connsiteX5568" fmla="*/ 482439 w 11830043"/>
              <a:gd name="connsiteY5568" fmla="*/ 1216295 h 6533995"/>
              <a:gd name="connsiteX5569" fmla="*/ 492223 w 11830043"/>
              <a:gd name="connsiteY5569" fmla="*/ 1206507 h 6533995"/>
              <a:gd name="connsiteX5570" fmla="*/ 733444 w 11830043"/>
              <a:gd name="connsiteY5570" fmla="*/ 1206504 h 6533995"/>
              <a:gd name="connsiteX5571" fmla="*/ 743164 w 11830043"/>
              <a:gd name="connsiteY5571" fmla="*/ 1216292 h 6533995"/>
              <a:gd name="connsiteX5572" fmla="*/ 733444 w 11830043"/>
              <a:gd name="connsiteY5572" fmla="*/ 1226018 h 6533995"/>
              <a:gd name="connsiteX5573" fmla="*/ 723660 w 11830043"/>
              <a:gd name="connsiteY5573" fmla="*/ 1216292 h 6533995"/>
              <a:gd name="connsiteX5574" fmla="*/ 733444 w 11830043"/>
              <a:gd name="connsiteY5574" fmla="*/ 1206504 h 6533995"/>
              <a:gd name="connsiteX5575" fmla="*/ 974664 w 11830043"/>
              <a:gd name="connsiteY5575" fmla="*/ 1206501 h 6533995"/>
              <a:gd name="connsiteX5576" fmla="*/ 984448 w 11830043"/>
              <a:gd name="connsiteY5576" fmla="*/ 1216288 h 6533995"/>
              <a:gd name="connsiteX5577" fmla="*/ 974664 w 11830043"/>
              <a:gd name="connsiteY5577" fmla="*/ 1226014 h 6533995"/>
              <a:gd name="connsiteX5578" fmla="*/ 964944 w 11830043"/>
              <a:gd name="connsiteY5578" fmla="*/ 1216288 h 6533995"/>
              <a:gd name="connsiteX5579" fmla="*/ 974664 w 11830043"/>
              <a:gd name="connsiteY5579" fmla="*/ 1206501 h 6533995"/>
              <a:gd name="connsiteX5580" fmla="*/ 1215884 w 11830043"/>
              <a:gd name="connsiteY5580" fmla="*/ 1206497 h 6533995"/>
              <a:gd name="connsiteX5581" fmla="*/ 1225668 w 11830043"/>
              <a:gd name="connsiteY5581" fmla="*/ 1216285 h 6533995"/>
              <a:gd name="connsiteX5582" fmla="*/ 1215884 w 11830043"/>
              <a:gd name="connsiteY5582" fmla="*/ 1226011 h 6533995"/>
              <a:gd name="connsiteX5583" fmla="*/ 1206165 w 11830043"/>
              <a:gd name="connsiteY5583" fmla="*/ 1216285 h 6533995"/>
              <a:gd name="connsiteX5584" fmla="*/ 1215884 w 11830043"/>
              <a:gd name="connsiteY5584" fmla="*/ 1206497 h 6533995"/>
              <a:gd name="connsiteX5585" fmla="*/ 1457106 w 11830043"/>
              <a:gd name="connsiteY5585" fmla="*/ 1206494 h 6533995"/>
              <a:gd name="connsiteX5586" fmla="*/ 1466825 w 11830043"/>
              <a:gd name="connsiteY5586" fmla="*/ 1216282 h 6533995"/>
              <a:gd name="connsiteX5587" fmla="*/ 1457106 w 11830043"/>
              <a:gd name="connsiteY5587" fmla="*/ 1226007 h 6533995"/>
              <a:gd name="connsiteX5588" fmla="*/ 1447322 w 11830043"/>
              <a:gd name="connsiteY5588" fmla="*/ 1216282 h 6533995"/>
              <a:gd name="connsiteX5589" fmla="*/ 1457106 w 11830043"/>
              <a:gd name="connsiteY5589" fmla="*/ 1206494 h 6533995"/>
              <a:gd name="connsiteX5590" fmla="*/ 1698330 w 11830043"/>
              <a:gd name="connsiteY5590" fmla="*/ 1206491 h 6533995"/>
              <a:gd name="connsiteX5591" fmla="*/ 1708116 w 11830043"/>
              <a:gd name="connsiteY5591" fmla="*/ 1216278 h 6533995"/>
              <a:gd name="connsiteX5592" fmla="*/ 1698330 w 11830043"/>
              <a:gd name="connsiteY5592" fmla="*/ 1226004 h 6533995"/>
              <a:gd name="connsiteX5593" fmla="*/ 1688546 w 11830043"/>
              <a:gd name="connsiteY5593" fmla="*/ 1216278 h 6533995"/>
              <a:gd name="connsiteX5594" fmla="*/ 1698330 w 11830043"/>
              <a:gd name="connsiteY5594" fmla="*/ 1206491 h 6533995"/>
              <a:gd name="connsiteX5595" fmla="*/ 1939580 w 11830043"/>
              <a:gd name="connsiteY5595" fmla="*/ 1206487 h 6533995"/>
              <a:gd name="connsiteX5596" fmla="*/ 1949363 w 11830043"/>
              <a:gd name="connsiteY5596" fmla="*/ 1216275 h 6533995"/>
              <a:gd name="connsiteX5597" fmla="*/ 1939580 w 11830043"/>
              <a:gd name="connsiteY5597" fmla="*/ 1226001 h 6533995"/>
              <a:gd name="connsiteX5598" fmla="*/ 1929859 w 11830043"/>
              <a:gd name="connsiteY5598" fmla="*/ 1216275 h 6533995"/>
              <a:gd name="connsiteX5599" fmla="*/ 1939580 w 11830043"/>
              <a:gd name="connsiteY5599" fmla="*/ 1206487 h 6533995"/>
              <a:gd name="connsiteX5600" fmla="*/ 2180788 w 11830043"/>
              <a:gd name="connsiteY5600" fmla="*/ 1206484 h 6533995"/>
              <a:gd name="connsiteX5601" fmla="*/ 2190577 w 11830043"/>
              <a:gd name="connsiteY5601" fmla="*/ 1216272 h 6533995"/>
              <a:gd name="connsiteX5602" fmla="*/ 2180788 w 11830043"/>
              <a:gd name="connsiteY5602" fmla="*/ 1225997 h 6533995"/>
              <a:gd name="connsiteX5603" fmla="*/ 2171083 w 11830043"/>
              <a:gd name="connsiteY5603" fmla="*/ 1216272 h 6533995"/>
              <a:gd name="connsiteX5604" fmla="*/ 2180788 w 11830043"/>
              <a:gd name="connsiteY5604" fmla="*/ 1206484 h 6533995"/>
              <a:gd name="connsiteX5605" fmla="*/ 2422035 w 11830043"/>
              <a:gd name="connsiteY5605" fmla="*/ 1206481 h 6533995"/>
              <a:gd name="connsiteX5606" fmla="*/ 2431752 w 11830043"/>
              <a:gd name="connsiteY5606" fmla="*/ 1216268 h 6533995"/>
              <a:gd name="connsiteX5607" fmla="*/ 2422035 w 11830043"/>
              <a:gd name="connsiteY5607" fmla="*/ 1225994 h 6533995"/>
              <a:gd name="connsiteX5608" fmla="*/ 2412256 w 11830043"/>
              <a:gd name="connsiteY5608" fmla="*/ 1216268 h 6533995"/>
              <a:gd name="connsiteX5609" fmla="*/ 2422035 w 11830043"/>
              <a:gd name="connsiteY5609" fmla="*/ 1206481 h 6533995"/>
              <a:gd name="connsiteX5610" fmla="*/ 2663275 w 11830043"/>
              <a:gd name="connsiteY5610" fmla="*/ 1206477 h 6533995"/>
              <a:gd name="connsiteX5611" fmla="*/ 2672996 w 11830043"/>
              <a:gd name="connsiteY5611" fmla="*/ 1216265 h 6533995"/>
              <a:gd name="connsiteX5612" fmla="*/ 2663275 w 11830043"/>
              <a:gd name="connsiteY5612" fmla="*/ 1225990 h 6533995"/>
              <a:gd name="connsiteX5613" fmla="*/ 2653490 w 11830043"/>
              <a:gd name="connsiteY5613" fmla="*/ 1216265 h 6533995"/>
              <a:gd name="connsiteX5614" fmla="*/ 2663275 w 11830043"/>
              <a:gd name="connsiteY5614" fmla="*/ 1206477 h 6533995"/>
              <a:gd name="connsiteX5615" fmla="*/ 2904570 w 11830043"/>
              <a:gd name="connsiteY5615" fmla="*/ 1206474 h 6533995"/>
              <a:gd name="connsiteX5616" fmla="*/ 2914353 w 11830043"/>
              <a:gd name="connsiteY5616" fmla="*/ 1216261 h 6533995"/>
              <a:gd name="connsiteX5617" fmla="*/ 2904570 w 11830043"/>
              <a:gd name="connsiteY5617" fmla="*/ 1225987 h 6533995"/>
              <a:gd name="connsiteX5618" fmla="*/ 2894789 w 11830043"/>
              <a:gd name="connsiteY5618" fmla="*/ 1216261 h 6533995"/>
              <a:gd name="connsiteX5619" fmla="*/ 2904570 w 11830043"/>
              <a:gd name="connsiteY5619" fmla="*/ 1206474 h 6533995"/>
              <a:gd name="connsiteX5620" fmla="*/ 3145749 w 11830043"/>
              <a:gd name="connsiteY5620" fmla="*/ 1206470 h 6533995"/>
              <a:gd name="connsiteX5621" fmla="*/ 3155531 w 11830043"/>
              <a:gd name="connsiteY5621" fmla="*/ 1216258 h 6533995"/>
              <a:gd name="connsiteX5622" fmla="*/ 3145749 w 11830043"/>
              <a:gd name="connsiteY5622" fmla="*/ 1225984 h 6533995"/>
              <a:gd name="connsiteX5623" fmla="*/ 3136031 w 11830043"/>
              <a:gd name="connsiteY5623" fmla="*/ 1216258 h 6533995"/>
              <a:gd name="connsiteX5624" fmla="*/ 3145749 w 11830043"/>
              <a:gd name="connsiteY5624" fmla="*/ 1206470 h 6533995"/>
              <a:gd name="connsiteX5625" fmla="*/ 3386957 w 11830043"/>
              <a:gd name="connsiteY5625" fmla="*/ 1206467 h 6533995"/>
              <a:gd name="connsiteX5626" fmla="*/ 3396743 w 11830043"/>
              <a:gd name="connsiteY5626" fmla="*/ 1216255 h 6533995"/>
              <a:gd name="connsiteX5627" fmla="*/ 3386957 w 11830043"/>
              <a:gd name="connsiteY5627" fmla="*/ 1225980 h 6533995"/>
              <a:gd name="connsiteX5628" fmla="*/ 3377235 w 11830043"/>
              <a:gd name="connsiteY5628" fmla="*/ 1216255 h 6533995"/>
              <a:gd name="connsiteX5629" fmla="*/ 3386957 w 11830043"/>
              <a:gd name="connsiteY5629" fmla="*/ 1206467 h 6533995"/>
              <a:gd name="connsiteX5630" fmla="*/ 3628211 w 11830043"/>
              <a:gd name="connsiteY5630" fmla="*/ 1206464 h 6533995"/>
              <a:gd name="connsiteX5631" fmla="*/ 3637936 w 11830043"/>
              <a:gd name="connsiteY5631" fmla="*/ 1216251 h 6533995"/>
              <a:gd name="connsiteX5632" fmla="*/ 3628211 w 11830043"/>
              <a:gd name="connsiteY5632" fmla="*/ 1225977 h 6533995"/>
              <a:gd name="connsiteX5633" fmla="*/ 3618429 w 11830043"/>
              <a:gd name="connsiteY5633" fmla="*/ 1216251 h 6533995"/>
              <a:gd name="connsiteX5634" fmla="*/ 3628211 w 11830043"/>
              <a:gd name="connsiteY5634" fmla="*/ 1206464 h 6533995"/>
              <a:gd name="connsiteX5635" fmla="*/ 3869430 w 11830043"/>
              <a:gd name="connsiteY5635" fmla="*/ 1206460 h 6533995"/>
              <a:gd name="connsiteX5636" fmla="*/ 3879147 w 11830043"/>
              <a:gd name="connsiteY5636" fmla="*/ 1216248 h 6533995"/>
              <a:gd name="connsiteX5637" fmla="*/ 3869430 w 11830043"/>
              <a:gd name="connsiteY5637" fmla="*/ 1225973 h 6533995"/>
              <a:gd name="connsiteX5638" fmla="*/ 3859646 w 11830043"/>
              <a:gd name="connsiteY5638" fmla="*/ 1216248 h 6533995"/>
              <a:gd name="connsiteX5639" fmla="*/ 3869430 w 11830043"/>
              <a:gd name="connsiteY5639" fmla="*/ 1206460 h 6533995"/>
              <a:gd name="connsiteX5640" fmla="*/ 4110581 w 11830043"/>
              <a:gd name="connsiteY5640" fmla="*/ 1206457 h 6533995"/>
              <a:gd name="connsiteX5641" fmla="*/ 4120362 w 11830043"/>
              <a:gd name="connsiteY5641" fmla="*/ 1216245 h 6533995"/>
              <a:gd name="connsiteX5642" fmla="*/ 4110581 w 11830043"/>
              <a:gd name="connsiteY5642" fmla="*/ 1225970 h 6533995"/>
              <a:gd name="connsiteX5643" fmla="*/ 4100797 w 11830043"/>
              <a:gd name="connsiteY5643" fmla="*/ 1216245 h 6533995"/>
              <a:gd name="connsiteX5644" fmla="*/ 4110581 w 11830043"/>
              <a:gd name="connsiteY5644" fmla="*/ 1206457 h 6533995"/>
              <a:gd name="connsiteX5645" fmla="*/ 4351806 w 11830043"/>
              <a:gd name="connsiteY5645" fmla="*/ 1206454 h 6533995"/>
              <a:gd name="connsiteX5646" fmla="*/ 4361580 w 11830043"/>
              <a:gd name="connsiteY5646" fmla="*/ 1216241 h 6533995"/>
              <a:gd name="connsiteX5647" fmla="*/ 4351806 w 11830043"/>
              <a:gd name="connsiteY5647" fmla="*/ 1225966 h 6533995"/>
              <a:gd name="connsiteX5648" fmla="*/ 4342006 w 11830043"/>
              <a:gd name="connsiteY5648" fmla="*/ 1216241 h 6533995"/>
              <a:gd name="connsiteX5649" fmla="*/ 4351806 w 11830043"/>
              <a:gd name="connsiteY5649" fmla="*/ 1206454 h 6533995"/>
              <a:gd name="connsiteX5650" fmla="*/ 4593017 w 11830043"/>
              <a:gd name="connsiteY5650" fmla="*/ 1206450 h 6533995"/>
              <a:gd name="connsiteX5651" fmla="*/ 4602795 w 11830043"/>
              <a:gd name="connsiteY5651" fmla="*/ 1216238 h 6533995"/>
              <a:gd name="connsiteX5652" fmla="*/ 4593017 w 11830043"/>
              <a:gd name="connsiteY5652" fmla="*/ 1225963 h 6533995"/>
              <a:gd name="connsiteX5653" fmla="*/ 4583304 w 11830043"/>
              <a:gd name="connsiteY5653" fmla="*/ 1216238 h 6533995"/>
              <a:gd name="connsiteX5654" fmla="*/ 4593017 w 11830043"/>
              <a:gd name="connsiteY5654" fmla="*/ 1206450 h 6533995"/>
              <a:gd name="connsiteX5655" fmla="*/ 4834252 w 11830043"/>
              <a:gd name="connsiteY5655" fmla="*/ 1206447 h 6533995"/>
              <a:gd name="connsiteX5656" fmla="*/ 4844038 w 11830043"/>
              <a:gd name="connsiteY5656" fmla="*/ 1216235 h 6533995"/>
              <a:gd name="connsiteX5657" fmla="*/ 4834252 w 11830043"/>
              <a:gd name="connsiteY5657" fmla="*/ 1225959 h 6533995"/>
              <a:gd name="connsiteX5658" fmla="*/ 4824532 w 11830043"/>
              <a:gd name="connsiteY5658" fmla="*/ 1216235 h 6533995"/>
              <a:gd name="connsiteX5659" fmla="*/ 4834252 w 11830043"/>
              <a:gd name="connsiteY5659" fmla="*/ 1206447 h 6533995"/>
              <a:gd name="connsiteX5660" fmla="*/ 5075485 w 11830043"/>
              <a:gd name="connsiteY5660" fmla="*/ 1206443 h 6533995"/>
              <a:gd name="connsiteX5661" fmla="*/ 5085201 w 11830043"/>
              <a:gd name="connsiteY5661" fmla="*/ 1216231 h 6533995"/>
              <a:gd name="connsiteX5662" fmla="*/ 5075485 w 11830043"/>
              <a:gd name="connsiteY5662" fmla="*/ 1225956 h 6533995"/>
              <a:gd name="connsiteX5663" fmla="*/ 5065704 w 11830043"/>
              <a:gd name="connsiteY5663" fmla="*/ 1216231 h 6533995"/>
              <a:gd name="connsiteX5664" fmla="*/ 5075485 w 11830043"/>
              <a:gd name="connsiteY5664" fmla="*/ 1206443 h 6533995"/>
              <a:gd name="connsiteX5665" fmla="*/ 5316710 w 11830043"/>
              <a:gd name="connsiteY5665" fmla="*/ 1206440 h 6533995"/>
              <a:gd name="connsiteX5666" fmla="*/ 5326429 w 11830043"/>
              <a:gd name="connsiteY5666" fmla="*/ 1216228 h 6533995"/>
              <a:gd name="connsiteX5667" fmla="*/ 5316710 w 11830043"/>
              <a:gd name="connsiteY5667" fmla="*/ 1225953 h 6533995"/>
              <a:gd name="connsiteX5668" fmla="*/ 5306924 w 11830043"/>
              <a:gd name="connsiteY5668" fmla="*/ 1216228 h 6533995"/>
              <a:gd name="connsiteX5669" fmla="*/ 5316710 w 11830043"/>
              <a:gd name="connsiteY5669" fmla="*/ 1206440 h 6533995"/>
              <a:gd name="connsiteX5670" fmla="*/ 5557991 w 11830043"/>
              <a:gd name="connsiteY5670" fmla="*/ 1206437 h 6533995"/>
              <a:gd name="connsiteX5671" fmla="*/ 5567774 w 11830043"/>
              <a:gd name="connsiteY5671" fmla="*/ 1216224 h 6533995"/>
              <a:gd name="connsiteX5672" fmla="*/ 5557991 w 11830043"/>
              <a:gd name="connsiteY5672" fmla="*/ 1225949 h 6533995"/>
              <a:gd name="connsiteX5673" fmla="*/ 5548208 w 11830043"/>
              <a:gd name="connsiteY5673" fmla="*/ 1216224 h 6533995"/>
              <a:gd name="connsiteX5674" fmla="*/ 5557991 w 11830043"/>
              <a:gd name="connsiteY5674" fmla="*/ 1206437 h 6533995"/>
              <a:gd name="connsiteX5675" fmla="*/ 5799205 w 11830043"/>
              <a:gd name="connsiteY5675" fmla="*/ 1206434 h 6533995"/>
              <a:gd name="connsiteX5676" fmla="*/ 5808989 w 11830043"/>
              <a:gd name="connsiteY5676" fmla="*/ 1216221 h 6533995"/>
              <a:gd name="connsiteX5677" fmla="*/ 5799205 w 11830043"/>
              <a:gd name="connsiteY5677" fmla="*/ 1225946 h 6533995"/>
              <a:gd name="connsiteX5678" fmla="*/ 5789486 w 11830043"/>
              <a:gd name="connsiteY5678" fmla="*/ 1216221 h 6533995"/>
              <a:gd name="connsiteX5679" fmla="*/ 5799205 w 11830043"/>
              <a:gd name="connsiteY5679" fmla="*/ 1206434 h 6533995"/>
              <a:gd name="connsiteX5680" fmla="*/ 6040432 w 11830043"/>
              <a:gd name="connsiteY5680" fmla="*/ 1206430 h 6533995"/>
              <a:gd name="connsiteX5681" fmla="*/ 6050216 w 11830043"/>
              <a:gd name="connsiteY5681" fmla="*/ 1216218 h 6533995"/>
              <a:gd name="connsiteX5682" fmla="*/ 6040432 w 11830043"/>
              <a:gd name="connsiteY5682" fmla="*/ 1225942 h 6533995"/>
              <a:gd name="connsiteX5683" fmla="*/ 6030712 w 11830043"/>
              <a:gd name="connsiteY5683" fmla="*/ 1216218 h 6533995"/>
              <a:gd name="connsiteX5684" fmla="*/ 6040432 w 11830043"/>
              <a:gd name="connsiteY5684" fmla="*/ 1206430 h 6533995"/>
              <a:gd name="connsiteX5685" fmla="*/ 6281661 w 11830043"/>
              <a:gd name="connsiteY5685" fmla="*/ 1206427 h 6533995"/>
              <a:gd name="connsiteX5686" fmla="*/ 6291381 w 11830043"/>
              <a:gd name="connsiteY5686" fmla="*/ 1216214 h 6533995"/>
              <a:gd name="connsiteX5687" fmla="*/ 6281661 w 11830043"/>
              <a:gd name="connsiteY5687" fmla="*/ 1225939 h 6533995"/>
              <a:gd name="connsiteX5688" fmla="*/ 6271877 w 11830043"/>
              <a:gd name="connsiteY5688" fmla="*/ 1216214 h 6533995"/>
              <a:gd name="connsiteX5689" fmla="*/ 6281661 w 11830043"/>
              <a:gd name="connsiteY5689" fmla="*/ 1206427 h 6533995"/>
              <a:gd name="connsiteX5690" fmla="*/ 6522889 w 11830043"/>
              <a:gd name="connsiteY5690" fmla="*/ 1206424 h 6533995"/>
              <a:gd name="connsiteX5691" fmla="*/ 6532610 w 11830043"/>
              <a:gd name="connsiteY5691" fmla="*/ 1216211 h 6533995"/>
              <a:gd name="connsiteX5692" fmla="*/ 6522889 w 11830043"/>
              <a:gd name="connsiteY5692" fmla="*/ 1225936 h 6533995"/>
              <a:gd name="connsiteX5693" fmla="*/ 6513105 w 11830043"/>
              <a:gd name="connsiteY5693" fmla="*/ 1216211 h 6533995"/>
              <a:gd name="connsiteX5694" fmla="*/ 6522889 w 11830043"/>
              <a:gd name="connsiteY5694" fmla="*/ 1206424 h 6533995"/>
              <a:gd name="connsiteX5695" fmla="*/ 6764118 w 11830043"/>
              <a:gd name="connsiteY5695" fmla="*/ 1206420 h 6533995"/>
              <a:gd name="connsiteX5696" fmla="*/ 6773902 w 11830043"/>
              <a:gd name="connsiteY5696" fmla="*/ 1216208 h 6533995"/>
              <a:gd name="connsiteX5697" fmla="*/ 6764118 w 11830043"/>
              <a:gd name="connsiteY5697" fmla="*/ 1225932 h 6533995"/>
              <a:gd name="connsiteX5698" fmla="*/ 6754335 w 11830043"/>
              <a:gd name="connsiteY5698" fmla="*/ 1216208 h 6533995"/>
              <a:gd name="connsiteX5699" fmla="*/ 6764118 w 11830043"/>
              <a:gd name="connsiteY5699" fmla="*/ 1206420 h 6533995"/>
              <a:gd name="connsiteX5700" fmla="*/ 7005346 w 11830043"/>
              <a:gd name="connsiteY5700" fmla="*/ 1206417 h 6533995"/>
              <a:gd name="connsiteX5701" fmla="*/ 7015130 w 11830043"/>
              <a:gd name="connsiteY5701" fmla="*/ 1216204 h 6533995"/>
              <a:gd name="connsiteX5702" fmla="*/ 7005346 w 11830043"/>
              <a:gd name="connsiteY5702" fmla="*/ 1225929 h 6533995"/>
              <a:gd name="connsiteX5703" fmla="*/ 6995626 w 11830043"/>
              <a:gd name="connsiteY5703" fmla="*/ 1216204 h 6533995"/>
              <a:gd name="connsiteX5704" fmla="*/ 7005346 w 11830043"/>
              <a:gd name="connsiteY5704" fmla="*/ 1206417 h 6533995"/>
              <a:gd name="connsiteX5705" fmla="*/ 7246575 w 11830043"/>
              <a:gd name="connsiteY5705" fmla="*/ 1206414 h 6533995"/>
              <a:gd name="connsiteX5706" fmla="*/ 7256359 w 11830043"/>
              <a:gd name="connsiteY5706" fmla="*/ 1216201 h 6533995"/>
              <a:gd name="connsiteX5707" fmla="*/ 7246575 w 11830043"/>
              <a:gd name="connsiteY5707" fmla="*/ 1225925 h 6533995"/>
              <a:gd name="connsiteX5708" fmla="*/ 7236855 w 11830043"/>
              <a:gd name="connsiteY5708" fmla="*/ 1216201 h 6533995"/>
              <a:gd name="connsiteX5709" fmla="*/ 7246575 w 11830043"/>
              <a:gd name="connsiteY5709" fmla="*/ 1206414 h 6533995"/>
              <a:gd name="connsiteX5710" fmla="*/ 7487803 w 11830043"/>
              <a:gd name="connsiteY5710" fmla="*/ 1206410 h 6533995"/>
              <a:gd name="connsiteX5711" fmla="*/ 7497524 w 11830043"/>
              <a:gd name="connsiteY5711" fmla="*/ 1216198 h 6533995"/>
              <a:gd name="connsiteX5712" fmla="*/ 7487803 w 11830043"/>
              <a:gd name="connsiteY5712" fmla="*/ 1225922 h 6533995"/>
              <a:gd name="connsiteX5713" fmla="*/ 7478019 w 11830043"/>
              <a:gd name="connsiteY5713" fmla="*/ 1216198 h 6533995"/>
              <a:gd name="connsiteX5714" fmla="*/ 7487803 w 11830043"/>
              <a:gd name="connsiteY5714" fmla="*/ 1206410 h 6533995"/>
              <a:gd name="connsiteX5715" fmla="*/ 7729032 w 11830043"/>
              <a:gd name="connsiteY5715" fmla="*/ 1206407 h 6533995"/>
              <a:gd name="connsiteX5716" fmla="*/ 7738753 w 11830043"/>
              <a:gd name="connsiteY5716" fmla="*/ 1216194 h 6533995"/>
              <a:gd name="connsiteX5717" fmla="*/ 7729032 w 11830043"/>
              <a:gd name="connsiteY5717" fmla="*/ 1225918 h 6533995"/>
              <a:gd name="connsiteX5718" fmla="*/ 7719249 w 11830043"/>
              <a:gd name="connsiteY5718" fmla="*/ 1216194 h 6533995"/>
              <a:gd name="connsiteX5719" fmla="*/ 7729032 w 11830043"/>
              <a:gd name="connsiteY5719" fmla="*/ 1206407 h 6533995"/>
              <a:gd name="connsiteX5720" fmla="*/ 7970260 w 11830043"/>
              <a:gd name="connsiteY5720" fmla="*/ 1206404 h 6533995"/>
              <a:gd name="connsiteX5721" fmla="*/ 7980044 w 11830043"/>
              <a:gd name="connsiteY5721" fmla="*/ 1216191 h 6533995"/>
              <a:gd name="connsiteX5722" fmla="*/ 7970260 w 11830043"/>
              <a:gd name="connsiteY5722" fmla="*/ 1225915 h 6533995"/>
              <a:gd name="connsiteX5723" fmla="*/ 7960477 w 11830043"/>
              <a:gd name="connsiteY5723" fmla="*/ 1216191 h 6533995"/>
              <a:gd name="connsiteX5724" fmla="*/ 7970260 w 11830043"/>
              <a:gd name="connsiteY5724" fmla="*/ 1206404 h 6533995"/>
              <a:gd name="connsiteX5725" fmla="*/ 8211553 w 11830043"/>
              <a:gd name="connsiteY5725" fmla="*/ 1206400 h 6533995"/>
              <a:gd name="connsiteX5726" fmla="*/ 8221273 w 11830043"/>
              <a:gd name="connsiteY5726" fmla="*/ 1216187 h 6533995"/>
              <a:gd name="connsiteX5727" fmla="*/ 8211553 w 11830043"/>
              <a:gd name="connsiteY5727" fmla="*/ 1225912 h 6533995"/>
              <a:gd name="connsiteX5728" fmla="*/ 8201769 w 11830043"/>
              <a:gd name="connsiteY5728" fmla="*/ 1216187 h 6533995"/>
              <a:gd name="connsiteX5729" fmla="*/ 8211553 w 11830043"/>
              <a:gd name="connsiteY5729" fmla="*/ 1206400 h 6533995"/>
              <a:gd name="connsiteX5730" fmla="*/ 8452781 w 11830043"/>
              <a:gd name="connsiteY5730" fmla="*/ 1206397 h 6533995"/>
              <a:gd name="connsiteX5731" fmla="*/ 8462566 w 11830043"/>
              <a:gd name="connsiteY5731" fmla="*/ 1216184 h 6533995"/>
              <a:gd name="connsiteX5732" fmla="*/ 8452781 w 11830043"/>
              <a:gd name="connsiteY5732" fmla="*/ 1225908 h 6533995"/>
              <a:gd name="connsiteX5733" fmla="*/ 8443061 w 11830043"/>
              <a:gd name="connsiteY5733" fmla="*/ 1216184 h 6533995"/>
              <a:gd name="connsiteX5734" fmla="*/ 8452781 w 11830043"/>
              <a:gd name="connsiteY5734" fmla="*/ 1206397 h 6533995"/>
              <a:gd name="connsiteX5735" fmla="*/ 8694009 w 11830043"/>
              <a:gd name="connsiteY5735" fmla="*/ 1206393 h 6533995"/>
              <a:gd name="connsiteX5736" fmla="*/ 8703730 w 11830043"/>
              <a:gd name="connsiteY5736" fmla="*/ 1216181 h 6533995"/>
              <a:gd name="connsiteX5737" fmla="*/ 8694009 w 11830043"/>
              <a:gd name="connsiteY5737" fmla="*/ 1225905 h 6533995"/>
              <a:gd name="connsiteX5738" fmla="*/ 8684289 w 11830043"/>
              <a:gd name="connsiteY5738" fmla="*/ 1216181 h 6533995"/>
              <a:gd name="connsiteX5739" fmla="*/ 8694009 w 11830043"/>
              <a:gd name="connsiteY5739" fmla="*/ 1206393 h 6533995"/>
              <a:gd name="connsiteX5740" fmla="*/ 8935237 w 11830043"/>
              <a:gd name="connsiteY5740" fmla="*/ 1206390 h 6533995"/>
              <a:gd name="connsiteX5741" fmla="*/ 8944958 w 11830043"/>
              <a:gd name="connsiteY5741" fmla="*/ 1216177 h 6533995"/>
              <a:gd name="connsiteX5742" fmla="*/ 8935237 w 11830043"/>
              <a:gd name="connsiteY5742" fmla="*/ 1225902 h 6533995"/>
              <a:gd name="connsiteX5743" fmla="*/ 8925454 w 11830043"/>
              <a:gd name="connsiteY5743" fmla="*/ 1216177 h 6533995"/>
              <a:gd name="connsiteX5744" fmla="*/ 8935237 w 11830043"/>
              <a:gd name="connsiteY5744" fmla="*/ 1206390 h 6533995"/>
              <a:gd name="connsiteX5745" fmla="*/ 9176467 w 11830043"/>
              <a:gd name="connsiteY5745" fmla="*/ 1206387 h 6533995"/>
              <a:gd name="connsiteX5746" fmla="*/ 9186187 w 11830043"/>
              <a:gd name="connsiteY5746" fmla="*/ 1216174 h 6533995"/>
              <a:gd name="connsiteX5747" fmla="*/ 9176467 w 11830043"/>
              <a:gd name="connsiteY5747" fmla="*/ 1225898 h 6533995"/>
              <a:gd name="connsiteX5748" fmla="*/ 9166683 w 11830043"/>
              <a:gd name="connsiteY5748" fmla="*/ 1216174 h 6533995"/>
              <a:gd name="connsiteX5749" fmla="*/ 9176467 w 11830043"/>
              <a:gd name="connsiteY5749" fmla="*/ 1206387 h 6533995"/>
              <a:gd name="connsiteX5750" fmla="*/ 9417695 w 11830043"/>
              <a:gd name="connsiteY5750" fmla="*/ 1206384 h 6533995"/>
              <a:gd name="connsiteX5751" fmla="*/ 9427416 w 11830043"/>
              <a:gd name="connsiteY5751" fmla="*/ 1216171 h 6533995"/>
              <a:gd name="connsiteX5752" fmla="*/ 9417695 w 11830043"/>
              <a:gd name="connsiteY5752" fmla="*/ 1225895 h 6533995"/>
              <a:gd name="connsiteX5753" fmla="*/ 9407911 w 11830043"/>
              <a:gd name="connsiteY5753" fmla="*/ 1216171 h 6533995"/>
              <a:gd name="connsiteX5754" fmla="*/ 9417695 w 11830043"/>
              <a:gd name="connsiteY5754" fmla="*/ 1206384 h 6533995"/>
              <a:gd name="connsiteX5755" fmla="*/ 9649203 w 11830043"/>
              <a:gd name="connsiteY5755" fmla="*/ 965270 h 6533995"/>
              <a:gd name="connsiteX5756" fmla="*/ 9658923 w 11830043"/>
              <a:gd name="connsiteY5756" fmla="*/ 974997 h 6533995"/>
              <a:gd name="connsiteX5757" fmla="*/ 9649203 w 11830043"/>
              <a:gd name="connsiteY5757" fmla="*/ 984785 h 6533995"/>
              <a:gd name="connsiteX5758" fmla="*/ 9639483 w 11830043"/>
              <a:gd name="connsiteY5758" fmla="*/ 974997 h 6533995"/>
              <a:gd name="connsiteX5759" fmla="*/ 9649203 w 11830043"/>
              <a:gd name="connsiteY5759" fmla="*/ 965270 h 6533995"/>
              <a:gd name="connsiteX5760" fmla="*/ 9890432 w 11830043"/>
              <a:gd name="connsiteY5760" fmla="*/ 965267 h 6533995"/>
              <a:gd name="connsiteX5761" fmla="*/ 9900152 w 11830043"/>
              <a:gd name="connsiteY5761" fmla="*/ 974994 h 6533995"/>
              <a:gd name="connsiteX5762" fmla="*/ 9890432 w 11830043"/>
              <a:gd name="connsiteY5762" fmla="*/ 984782 h 6533995"/>
              <a:gd name="connsiteX5763" fmla="*/ 9880648 w 11830043"/>
              <a:gd name="connsiteY5763" fmla="*/ 974994 h 6533995"/>
              <a:gd name="connsiteX5764" fmla="*/ 9890432 w 11830043"/>
              <a:gd name="connsiteY5764" fmla="*/ 965267 h 6533995"/>
              <a:gd name="connsiteX5765" fmla="*/ 10131660 w 11830043"/>
              <a:gd name="connsiteY5765" fmla="*/ 965264 h 6533995"/>
              <a:gd name="connsiteX5766" fmla="*/ 10141444 w 11830043"/>
              <a:gd name="connsiteY5766" fmla="*/ 974991 h 6533995"/>
              <a:gd name="connsiteX5767" fmla="*/ 10131660 w 11830043"/>
              <a:gd name="connsiteY5767" fmla="*/ 984779 h 6533995"/>
              <a:gd name="connsiteX5768" fmla="*/ 10121940 w 11830043"/>
              <a:gd name="connsiteY5768" fmla="*/ 974991 h 6533995"/>
              <a:gd name="connsiteX5769" fmla="*/ 10131660 w 11830043"/>
              <a:gd name="connsiteY5769" fmla="*/ 965264 h 6533995"/>
              <a:gd name="connsiteX5770" fmla="*/ 10372888 w 11830043"/>
              <a:gd name="connsiteY5770" fmla="*/ 965261 h 6533995"/>
              <a:gd name="connsiteX5771" fmla="*/ 10382673 w 11830043"/>
              <a:gd name="connsiteY5771" fmla="*/ 974988 h 6533995"/>
              <a:gd name="connsiteX5772" fmla="*/ 10372888 w 11830043"/>
              <a:gd name="connsiteY5772" fmla="*/ 984776 h 6533995"/>
              <a:gd name="connsiteX5773" fmla="*/ 10363168 w 11830043"/>
              <a:gd name="connsiteY5773" fmla="*/ 974988 h 6533995"/>
              <a:gd name="connsiteX5774" fmla="*/ 10372888 w 11830043"/>
              <a:gd name="connsiteY5774" fmla="*/ 965261 h 6533995"/>
              <a:gd name="connsiteX5775" fmla="*/ 10614116 w 11830043"/>
              <a:gd name="connsiteY5775" fmla="*/ 965258 h 6533995"/>
              <a:gd name="connsiteX5776" fmla="*/ 10623901 w 11830043"/>
              <a:gd name="connsiteY5776" fmla="*/ 974986 h 6533995"/>
              <a:gd name="connsiteX5777" fmla="*/ 10614116 w 11830043"/>
              <a:gd name="connsiteY5777" fmla="*/ 984773 h 6533995"/>
              <a:gd name="connsiteX5778" fmla="*/ 10604396 w 11830043"/>
              <a:gd name="connsiteY5778" fmla="*/ 974986 h 6533995"/>
              <a:gd name="connsiteX5779" fmla="*/ 10614116 w 11830043"/>
              <a:gd name="connsiteY5779" fmla="*/ 965258 h 6533995"/>
              <a:gd name="connsiteX5780" fmla="*/ 10855345 w 11830043"/>
              <a:gd name="connsiteY5780" fmla="*/ 965255 h 6533995"/>
              <a:gd name="connsiteX5781" fmla="*/ 10865065 w 11830043"/>
              <a:gd name="connsiteY5781" fmla="*/ 974983 h 6533995"/>
              <a:gd name="connsiteX5782" fmla="*/ 10855345 w 11830043"/>
              <a:gd name="connsiteY5782" fmla="*/ 984771 h 6533995"/>
              <a:gd name="connsiteX5783" fmla="*/ 10845625 w 11830043"/>
              <a:gd name="connsiteY5783" fmla="*/ 974983 h 6533995"/>
              <a:gd name="connsiteX5784" fmla="*/ 10855345 w 11830043"/>
              <a:gd name="connsiteY5784" fmla="*/ 965255 h 6533995"/>
              <a:gd name="connsiteX5785" fmla="*/ 11096574 w 11830043"/>
              <a:gd name="connsiteY5785" fmla="*/ 965252 h 6533995"/>
              <a:gd name="connsiteX5786" fmla="*/ 11106294 w 11830043"/>
              <a:gd name="connsiteY5786" fmla="*/ 974980 h 6533995"/>
              <a:gd name="connsiteX5787" fmla="*/ 11096574 w 11830043"/>
              <a:gd name="connsiteY5787" fmla="*/ 984768 h 6533995"/>
              <a:gd name="connsiteX5788" fmla="*/ 11086790 w 11830043"/>
              <a:gd name="connsiteY5788" fmla="*/ 974980 h 6533995"/>
              <a:gd name="connsiteX5789" fmla="*/ 11096574 w 11830043"/>
              <a:gd name="connsiteY5789" fmla="*/ 965252 h 6533995"/>
              <a:gd name="connsiteX5790" fmla="*/ 11337802 w 11830043"/>
              <a:gd name="connsiteY5790" fmla="*/ 965250 h 6533995"/>
              <a:gd name="connsiteX5791" fmla="*/ 11347587 w 11830043"/>
              <a:gd name="connsiteY5791" fmla="*/ 974977 h 6533995"/>
              <a:gd name="connsiteX5792" fmla="*/ 11337802 w 11830043"/>
              <a:gd name="connsiteY5792" fmla="*/ 984765 h 6533995"/>
              <a:gd name="connsiteX5793" fmla="*/ 11328082 w 11830043"/>
              <a:gd name="connsiteY5793" fmla="*/ 974977 h 6533995"/>
              <a:gd name="connsiteX5794" fmla="*/ 11337802 w 11830043"/>
              <a:gd name="connsiteY5794" fmla="*/ 965250 h 6533995"/>
              <a:gd name="connsiteX5795" fmla="*/ 11579030 w 11830043"/>
              <a:gd name="connsiteY5795" fmla="*/ 965247 h 6533995"/>
              <a:gd name="connsiteX5796" fmla="*/ 11588815 w 11830043"/>
              <a:gd name="connsiteY5796" fmla="*/ 974974 h 6533995"/>
              <a:gd name="connsiteX5797" fmla="*/ 11579030 w 11830043"/>
              <a:gd name="connsiteY5797" fmla="*/ 984762 h 6533995"/>
              <a:gd name="connsiteX5798" fmla="*/ 11569310 w 11830043"/>
              <a:gd name="connsiteY5798" fmla="*/ 974974 h 6533995"/>
              <a:gd name="connsiteX5799" fmla="*/ 11579030 w 11830043"/>
              <a:gd name="connsiteY5799" fmla="*/ 965247 h 6533995"/>
              <a:gd name="connsiteX5800" fmla="*/ 11820259 w 11830043"/>
              <a:gd name="connsiteY5800" fmla="*/ 965244 h 6533995"/>
              <a:gd name="connsiteX5801" fmla="*/ 11830043 w 11830043"/>
              <a:gd name="connsiteY5801" fmla="*/ 974971 h 6533995"/>
              <a:gd name="connsiteX5802" fmla="*/ 11820259 w 11830043"/>
              <a:gd name="connsiteY5802" fmla="*/ 984759 h 6533995"/>
              <a:gd name="connsiteX5803" fmla="*/ 11810539 w 11830043"/>
              <a:gd name="connsiteY5803" fmla="*/ 974971 h 6533995"/>
              <a:gd name="connsiteX5804" fmla="*/ 11820259 w 11830043"/>
              <a:gd name="connsiteY5804" fmla="*/ 965244 h 6533995"/>
              <a:gd name="connsiteX5805" fmla="*/ 9720 w 11830043"/>
              <a:gd name="connsiteY5805" fmla="*/ 965241 h 6533995"/>
              <a:gd name="connsiteX5806" fmla="*/ 19504 w 11830043"/>
              <a:gd name="connsiteY5806" fmla="*/ 974968 h 6533995"/>
              <a:gd name="connsiteX5807" fmla="*/ 9720 w 11830043"/>
              <a:gd name="connsiteY5807" fmla="*/ 984756 h 6533995"/>
              <a:gd name="connsiteX5808" fmla="*/ 1 w 11830043"/>
              <a:gd name="connsiteY5808" fmla="*/ 974968 h 6533995"/>
              <a:gd name="connsiteX5809" fmla="*/ 9720 w 11830043"/>
              <a:gd name="connsiteY5809" fmla="*/ 965241 h 6533995"/>
              <a:gd name="connsiteX5810" fmla="*/ 251004 w 11830043"/>
              <a:gd name="connsiteY5810" fmla="*/ 965238 h 6533995"/>
              <a:gd name="connsiteX5811" fmla="*/ 260788 w 11830043"/>
              <a:gd name="connsiteY5811" fmla="*/ 974965 h 6533995"/>
              <a:gd name="connsiteX5812" fmla="*/ 251004 w 11830043"/>
              <a:gd name="connsiteY5812" fmla="*/ 984753 h 6533995"/>
              <a:gd name="connsiteX5813" fmla="*/ 241284 w 11830043"/>
              <a:gd name="connsiteY5813" fmla="*/ 974965 h 6533995"/>
              <a:gd name="connsiteX5814" fmla="*/ 251004 w 11830043"/>
              <a:gd name="connsiteY5814" fmla="*/ 965238 h 6533995"/>
              <a:gd name="connsiteX5815" fmla="*/ 492223 w 11830043"/>
              <a:gd name="connsiteY5815" fmla="*/ 965235 h 6533995"/>
              <a:gd name="connsiteX5816" fmla="*/ 501943 w 11830043"/>
              <a:gd name="connsiteY5816" fmla="*/ 974962 h 6533995"/>
              <a:gd name="connsiteX5817" fmla="*/ 492223 w 11830043"/>
              <a:gd name="connsiteY5817" fmla="*/ 984750 h 6533995"/>
              <a:gd name="connsiteX5818" fmla="*/ 482439 w 11830043"/>
              <a:gd name="connsiteY5818" fmla="*/ 974962 h 6533995"/>
              <a:gd name="connsiteX5819" fmla="*/ 492223 w 11830043"/>
              <a:gd name="connsiteY5819" fmla="*/ 965235 h 6533995"/>
              <a:gd name="connsiteX5820" fmla="*/ 733444 w 11830043"/>
              <a:gd name="connsiteY5820" fmla="*/ 965233 h 6533995"/>
              <a:gd name="connsiteX5821" fmla="*/ 743164 w 11830043"/>
              <a:gd name="connsiteY5821" fmla="*/ 974960 h 6533995"/>
              <a:gd name="connsiteX5822" fmla="*/ 733444 w 11830043"/>
              <a:gd name="connsiteY5822" fmla="*/ 984747 h 6533995"/>
              <a:gd name="connsiteX5823" fmla="*/ 723660 w 11830043"/>
              <a:gd name="connsiteY5823" fmla="*/ 974960 h 6533995"/>
              <a:gd name="connsiteX5824" fmla="*/ 733444 w 11830043"/>
              <a:gd name="connsiteY5824" fmla="*/ 965233 h 6533995"/>
              <a:gd name="connsiteX5825" fmla="*/ 974664 w 11830043"/>
              <a:gd name="connsiteY5825" fmla="*/ 965230 h 6533995"/>
              <a:gd name="connsiteX5826" fmla="*/ 984448 w 11830043"/>
              <a:gd name="connsiteY5826" fmla="*/ 974957 h 6533995"/>
              <a:gd name="connsiteX5827" fmla="*/ 974664 w 11830043"/>
              <a:gd name="connsiteY5827" fmla="*/ 984745 h 6533995"/>
              <a:gd name="connsiteX5828" fmla="*/ 964944 w 11830043"/>
              <a:gd name="connsiteY5828" fmla="*/ 974957 h 6533995"/>
              <a:gd name="connsiteX5829" fmla="*/ 974664 w 11830043"/>
              <a:gd name="connsiteY5829" fmla="*/ 965230 h 6533995"/>
              <a:gd name="connsiteX5830" fmla="*/ 1215884 w 11830043"/>
              <a:gd name="connsiteY5830" fmla="*/ 965227 h 6533995"/>
              <a:gd name="connsiteX5831" fmla="*/ 1225668 w 11830043"/>
              <a:gd name="connsiteY5831" fmla="*/ 974954 h 6533995"/>
              <a:gd name="connsiteX5832" fmla="*/ 1215884 w 11830043"/>
              <a:gd name="connsiteY5832" fmla="*/ 984742 h 6533995"/>
              <a:gd name="connsiteX5833" fmla="*/ 1206164 w 11830043"/>
              <a:gd name="connsiteY5833" fmla="*/ 974954 h 6533995"/>
              <a:gd name="connsiteX5834" fmla="*/ 1215884 w 11830043"/>
              <a:gd name="connsiteY5834" fmla="*/ 965227 h 6533995"/>
              <a:gd name="connsiteX5835" fmla="*/ 1457105 w 11830043"/>
              <a:gd name="connsiteY5835" fmla="*/ 965224 h 6533995"/>
              <a:gd name="connsiteX5836" fmla="*/ 1466825 w 11830043"/>
              <a:gd name="connsiteY5836" fmla="*/ 974951 h 6533995"/>
              <a:gd name="connsiteX5837" fmla="*/ 1457105 w 11830043"/>
              <a:gd name="connsiteY5837" fmla="*/ 984739 h 6533995"/>
              <a:gd name="connsiteX5838" fmla="*/ 1447322 w 11830043"/>
              <a:gd name="connsiteY5838" fmla="*/ 974951 h 6533995"/>
              <a:gd name="connsiteX5839" fmla="*/ 1457105 w 11830043"/>
              <a:gd name="connsiteY5839" fmla="*/ 965224 h 6533995"/>
              <a:gd name="connsiteX5840" fmla="*/ 1698330 w 11830043"/>
              <a:gd name="connsiteY5840" fmla="*/ 965221 h 6533995"/>
              <a:gd name="connsiteX5841" fmla="*/ 1708116 w 11830043"/>
              <a:gd name="connsiteY5841" fmla="*/ 974948 h 6533995"/>
              <a:gd name="connsiteX5842" fmla="*/ 1698330 w 11830043"/>
              <a:gd name="connsiteY5842" fmla="*/ 984736 h 6533995"/>
              <a:gd name="connsiteX5843" fmla="*/ 1688545 w 11830043"/>
              <a:gd name="connsiteY5843" fmla="*/ 974948 h 6533995"/>
              <a:gd name="connsiteX5844" fmla="*/ 1698330 w 11830043"/>
              <a:gd name="connsiteY5844" fmla="*/ 965221 h 6533995"/>
              <a:gd name="connsiteX5845" fmla="*/ 1939580 w 11830043"/>
              <a:gd name="connsiteY5845" fmla="*/ 965219 h 6533995"/>
              <a:gd name="connsiteX5846" fmla="*/ 1949363 w 11830043"/>
              <a:gd name="connsiteY5846" fmla="*/ 974945 h 6533995"/>
              <a:gd name="connsiteX5847" fmla="*/ 1939580 w 11830043"/>
              <a:gd name="connsiteY5847" fmla="*/ 984733 h 6533995"/>
              <a:gd name="connsiteX5848" fmla="*/ 1929859 w 11830043"/>
              <a:gd name="connsiteY5848" fmla="*/ 974945 h 6533995"/>
              <a:gd name="connsiteX5849" fmla="*/ 1939580 w 11830043"/>
              <a:gd name="connsiteY5849" fmla="*/ 965219 h 6533995"/>
              <a:gd name="connsiteX5850" fmla="*/ 2180788 w 11830043"/>
              <a:gd name="connsiteY5850" fmla="*/ 965216 h 6533995"/>
              <a:gd name="connsiteX5851" fmla="*/ 2190577 w 11830043"/>
              <a:gd name="connsiteY5851" fmla="*/ 974942 h 6533995"/>
              <a:gd name="connsiteX5852" fmla="*/ 2180788 w 11830043"/>
              <a:gd name="connsiteY5852" fmla="*/ 984730 h 6533995"/>
              <a:gd name="connsiteX5853" fmla="*/ 2171083 w 11830043"/>
              <a:gd name="connsiteY5853" fmla="*/ 974942 h 6533995"/>
              <a:gd name="connsiteX5854" fmla="*/ 2180788 w 11830043"/>
              <a:gd name="connsiteY5854" fmla="*/ 965216 h 6533995"/>
              <a:gd name="connsiteX5855" fmla="*/ 2422035 w 11830043"/>
              <a:gd name="connsiteY5855" fmla="*/ 965213 h 6533995"/>
              <a:gd name="connsiteX5856" fmla="*/ 2431752 w 11830043"/>
              <a:gd name="connsiteY5856" fmla="*/ 974940 h 6533995"/>
              <a:gd name="connsiteX5857" fmla="*/ 2422035 w 11830043"/>
              <a:gd name="connsiteY5857" fmla="*/ 984727 h 6533995"/>
              <a:gd name="connsiteX5858" fmla="*/ 2412255 w 11830043"/>
              <a:gd name="connsiteY5858" fmla="*/ 974940 h 6533995"/>
              <a:gd name="connsiteX5859" fmla="*/ 2422035 w 11830043"/>
              <a:gd name="connsiteY5859" fmla="*/ 965213 h 6533995"/>
              <a:gd name="connsiteX5860" fmla="*/ 2663272 w 11830043"/>
              <a:gd name="connsiteY5860" fmla="*/ 965210 h 6533995"/>
              <a:gd name="connsiteX5861" fmla="*/ 2672996 w 11830043"/>
              <a:gd name="connsiteY5861" fmla="*/ 974937 h 6533995"/>
              <a:gd name="connsiteX5862" fmla="*/ 2663272 w 11830043"/>
              <a:gd name="connsiteY5862" fmla="*/ 984724 h 6533995"/>
              <a:gd name="connsiteX5863" fmla="*/ 2653490 w 11830043"/>
              <a:gd name="connsiteY5863" fmla="*/ 974937 h 6533995"/>
              <a:gd name="connsiteX5864" fmla="*/ 2663272 w 11830043"/>
              <a:gd name="connsiteY5864" fmla="*/ 965210 h 6533995"/>
              <a:gd name="connsiteX5865" fmla="*/ 2904570 w 11830043"/>
              <a:gd name="connsiteY5865" fmla="*/ 965208 h 6533995"/>
              <a:gd name="connsiteX5866" fmla="*/ 2914353 w 11830043"/>
              <a:gd name="connsiteY5866" fmla="*/ 974934 h 6533995"/>
              <a:gd name="connsiteX5867" fmla="*/ 2904570 w 11830043"/>
              <a:gd name="connsiteY5867" fmla="*/ 984721 h 6533995"/>
              <a:gd name="connsiteX5868" fmla="*/ 2894789 w 11830043"/>
              <a:gd name="connsiteY5868" fmla="*/ 974934 h 6533995"/>
              <a:gd name="connsiteX5869" fmla="*/ 2904570 w 11830043"/>
              <a:gd name="connsiteY5869" fmla="*/ 965208 h 6533995"/>
              <a:gd name="connsiteX5870" fmla="*/ 3145749 w 11830043"/>
              <a:gd name="connsiteY5870" fmla="*/ 965205 h 6533995"/>
              <a:gd name="connsiteX5871" fmla="*/ 3155531 w 11830043"/>
              <a:gd name="connsiteY5871" fmla="*/ 974931 h 6533995"/>
              <a:gd name="connsiteX5872" fmla="*/ 3145749 w 11830043"/>
              <a:gd name="connsiteY5872" fmla="*/ 984719 h 6533995"/>
              <a:gd name="connsiteX5873" fmla="*/ 3136031 w 11830043"/>
              <a:gd name="connsiteY5873" fmla="*/ 974931 h 6533995"/>
              <a:gd name="connsiteX5874" fmla="*/ 3145749 w 11830043"/>
              <a:gd name="connsiteY5874" fmla="*/ 965205 h 6533995"/>
              <a:gd name="connsiteX5875" fmla="*/ 3386957 w 11830043"/>
              <a:gd name="connsiteY5875" fmla="*/ 965202 h 6533995"/>
              <a:gd name="connsiteX5876" fmla="*/ 3396743 w 11830043"/>
              <a:gd name="connsiteY5876" fmla="*/ 974928 h 6533995"/>
              <a:gd name="connsiteX5877" fmla="*/ 3386957 w 11830043"/>
              <a:gd name="connsiteY5877" fmla="*/ 984716 h 6533995"/>
              <a:gd name="connsiteX5878" fmla="*/ 3377235 w 11830043"/>
              <a:gd name="connsiteY5878" fmla="*/ 974928 h 6533995"/>
              <a:gd name="connsiteX5879" fmla="*/ 3386957 w 11830043"/>
              <a:gd name="connsiteY5879" fmla="*/ 965202 h 6533995"/>
              <a:gd name="connsiteX5880" fmla="*/ 3628211 w 11830043"/>
              <a:gd name="connsiteY5880" fmla="*/ 965199 h 6533995"/>
              <a:gd name="connsiteX5881" fmla="*/ 3637930 w 11830043"/>
              <a:gd name="connsiteY5881" fmla="*/ 974925 h 6533995"/>
              <a:gd name="connsiteX5882" fmla="*/ 3628211 w 11830043"/>
              <a:gd name="connsiteY5882" fmla="*/ 984713 h 6533995"/>
              <a:gd name="connsiteX5883" fmla="*/ 3618429 w 11830043"/>
              <a:gd name="connsiteY5883" fmla="*/ 974925 h 6533995"/>
              <a:gd name="connsiteX5884" fmla="*/ 3628211 w 11830043"/>
              <a:gd name="connsiteY5884" fmla="*/ 965199 h 6533995"/>
              <a:gd name="connsiteX5885" fmla="*/ 3869430 w 11830043"/>
              <a:gd name="connsiteY5885" fmla="*/ 965197 h 6533995"/>
              <a:gd name="connsiteX5886" fmla="*/ 3879147 w 11830043"/>
              <a:gd name="connsiteY5886" fmla="*/ 974923 h 6533995"/>
              <a:gd name="connsiteX5887" fmla="*/ 3869430 w 11830043"/>
              <a:gd name="connsiteY5887" fmla="*/ 984710 h 6533995"/>
              <a:gd name="connsiteX5888" fmla="*/ 3859645 w 11830043"/>
              <a:gd name="connsiteY5888" fmla="*/ 974923 h 6533995"/>
              <a:gd name="connsiteX5889" fmla="*/ 3869430 w 11830043"/>
              <a:gd name="connsiteY5889" fmla="*/ 965197 h 6533995"/>
              <a:gd name="connsiteX5890" fmla="*/ 4110581 w 11830043"/>
              <a:gd name="connsiteY5890" fmla="*/ 965194 h 6533995"/>
              <a:gd name="connsiteX5891" fmla="*/ 4120362 w 11830043"/>
              <a:gd name="connsiteY5891" fmla="*/ 974920 h 6533995"/>
              <a:gd name="connsiteX5892" fmla="*/ 4110581 w 11830043"/>
              <a:gd name="connsiteY5892" fmla="*/ 984707 h 6533995"/>
              <a:gd name="connsiteX5893" fmla="*/ 4100797 w 11830043"/>
              <a:gd name="connsiteY5893" fmla="*/ 974920 h 6533995"/>
              <a:gd name="connsiteX5894" fmla="*/ 4110581 w 11830043"/>
              <a:gd name="connsiteY5894" fmla="*/ 965194 h 6533995"/>
              <a:gd name="connsiteX5895" fmla="*/ 4351806 w 11830043"/>
              <a:gd name="connsiteY5895" fmla="*/ 965191 h 6533995"/>
              <a:gd name="connsiteX5896" fmla="*/ 4361580 w 11830043"/>
              <a:gd name="connsiteY5896" fmla="*/ 974917 h 6533995"/>
              <a:gd name="connsiteX5897" fmla="*/ 4351806 w 11830043"/>
              <a:gd name="connsiteY5897" fmla="*/ 984704 h 6533995"/>
              <a:gd name="connsiteX5898" fmla="*/ 4342006 w 11830043"/>
              <a:gd name="connsiteY5898" fmla="*/ 974917 h 6533995"/>
              <a:gd name="connsiteX5899" fmla="*/ 4351806 w 11830043"/>
              <a:gd name="connsiteY5899" fmla="*/ 965191 h 6533995"/>
              <a:gd name="connsiteX5900" fmla="*/ 4593017 w 11830043"/>
              <a:gd name="connsiteY5900" fmla="*/ 965189 h 6533995"/>
              <a:gd name="connsiteX5901" fmla="*/ 4602795 w 11830043"/>
              <a:gd name="connsiteY5901" fmla="*/ 974914 h 6533995"/>
              <a:gd name="connsiteX5902" fmla="*/ 4593017 w 11830043"/>
              <a:gd name="connsiteY5902" fmla="*/ 984701 h 6533995"/>
              <a:gd name="connsiteX5903" fmla="*/ 4583304 w 11830043"/>
              <a:gd name="connsiteY5903" fmla="*/ 974914 h 6533995"/>
              <a:gd name="connsiteX5904" fmla="*/ 4593017 w 11830043"/>
              <a:gd name="connsiteY5904" fmla="*/ 965189 h 6533995"/>
              <a:gd name="connsiteX5905" fmla="*/ 4834252 w 11830043"/>
              <a:gd name="connsiteY5905" fmla="*/ 965186 h 6533995"/>
              <a:gd name="connsiteX5906" fmla="*/ 4844038 w 11830043"/>
              <a:gd name="connsiteY5906" fmla="*/ 974911 h 6533995"/>
              <a:gd name="connsiteX5907" fmla="*/ 4834252 w 11830043"/>
              <a:gd name="connsiteY5907" fmla="*/ 984698 h 6533995"/>
              <a:gd name="connsiteX5908" fmla="*/ 4824532 w 11830043"/>
              <a:gd name="connsiteY5908" fmla="*/ 974911 h 6533995"/>
              <a:gd name="connsiteX5909" fmla="*/ 4834252 w 11830043"/>
              <a:gd name="connsiteY5909" fmla="*/ 965186 h 6533995"/>
              <a:gd name="connsiteX5910" fmla="*/ 5075485 w 11830043"/>
              <a:gd name="connsiteY5910" fmla="*/ 965183 h 6533995"/>
              <a:gd name="connsiteX5911" fmla="*/ 5085201 w 11830043"/>
              <a:gd name="connsiteY5911" fmla="*/ 974908 h 6533995"/>
              <a:gd name="connsiteX5912" fmla="*/ 5075485 w 11830043"/>
              <a:gd name="connsiteY5912" fmla="*/ 984695 h 6533995"/>
              <a:gd name="connsiteX5913" fmla="*/ 5065704 w 11830043"/>
              <a:gd name="connsiteY5913" fmla="*/ 974908 h 6533995"/>
              <a:gd name="connsiteX5914" fmla="*/ 5075485 w 11830043"/>
              <a:gd name="connsiteY5914" fmla="*/ 965183 h 6533995"/>
              <a:gd name="connsiteX5915" fmla="*/ 5316710 w 11830043"/>
              <a:gd name="connsiteY5915" fmla="*/ 965180 h 6533995"/>
              <a:gd name="connsiteX5916" fmla="*/ 5326429 w 11830043"/>
              <a:gd name="connsiteY5916" fmla="*/ 974905 h 6533995"/>
              <a:gd name="connsiteX5917" fmla="*/ 5316710 w 11830043"/>
              <a:gd name="connsiteY5917" fmla="*/ 984693 h 6533995"/>
              <a:gd name="connsiteX5918" fmla="*/ 5306924 w 11830043"/>
              <a:gd name="connsiteY5918" fmla="*/ 974905 h 6533995"/>
              <a:gd name="connsiteX5919" fmla="*/ 5316710 w 11830043"/>
              <a:gd name="connsiteY5919" fmla="*/ 965180 h 6533995"/>
              <a:gd name="connsiteX5920" fmla="*/ 5557991 w 11830043"/>
              <a:gd name="connsiteY5920" fmla="*/ 965177 h 6533995"/>
              <a:gd name="connsiteX5921" fmla="*/ 5567774 w 11830043"/>
              <a:gd name="connsiteY5921" fmla="*/ 974902 h 6533995"/>
              <a:gd name="connsiteX5922" fmla="*/ 5557991 w 11830043"/>
              <a:gd name="connsiteY5922" fmla="*/ 984690 h 6533995"/>
              <a:gd name="connsiteX5923" fmla="*/ 5548208 w 11830043"/>
              <a:gd name="connsiteY5923" fmla="*/ 974902 h 6533995"/>
              <a:gd name="connsiteX5924" fmla="*/ 5557991 w 11830043"/>
              <a:gd name="connsiteY5924" fmla="*/ 965177 h 6533995"/>
              <a:gd name="connsiteX5925" fmla="*/ 5799205 w 11830043"/>
              <a:gd name="connsiteY5925" fmla="*/ 965174 h 6533995"/>
              <a:gd name="connsiteX5926" fmla="*/ 5808989 w 11830043"/>
              <a:gd name="connsiteY5926" fmla="*/ 974899 h 6533995"/>
              <a:gd name="connsiteX5927" fmla="*/ 5799205 w 11830043"/>
              <a:gd name="connsiteY5927" fmla="*/ 984687 h 6533995"/>
              <a:gd name="connsiteX5928" fmla="*/ 5789486 w 11830043"/>
              <a:gd name="connsiteY5928" fmla="*/ 974899 h 6533995"/>
              <a:gd name="connsiteX5929" fmla="*/ 5799205 w 11830043"/>
              <a:gd name="connsiteY5929" fmla="*/ 965174 h 6533995"/>
              <a:gd name="connsiteX5930" fmla="*/ 6040432 w 11830043"/>
              <a:gd name="connsiteY5930" fmla="*/ 965172 h 6533995"/>
              <a:gd name="connsiteX5931" fmla="*/ 6050216 w 11830043"/>
              <a:gd name="connsiteY5931" fmla="*/ 974897 h 6533995"/>
              <a:gd name="connsiteX5932" fmla="*/ 6040432 w 11830043"/>
              <a:gd name="connsiteY5932" fmla="*/ 984684 h 6533995"/>
              <a:gd name="connsiteX5933" fmla="*/ 6030712 w 11830043"/>
              <a:gd name="connsiteY5933" fmla="*/ 974897 h 6533995"/>
              <a:gd name="connsiteX5934" fmla="*/ 6040432 w 11830043"/>
              <a:gd name="connsiteY5934" fmla="*/ 965172 h 6533995"/>
              <a:gd name="connsiteX5935" fmla="*/ 6281661 w 11830043"/>
              <a:gd name="connsiteY5935" fmla="*/ 965169 h 6533995"/>
              <a:gd name="connsiteX5936" fmla="*/ 6291381 w 11830043"/>
              <a:gd name="connsiteY5936" fmla="*/ 974894 h 6533995"/>
              <a:gd name="connsiteX5937" fmla="*/ 6281661 w 11830043"/>
              <a:gd name="connsiteY5937" fmla="*/ 984681 h 6533995"/>
              <a:gd name="connsiteX5938" fmla="*/ 6271877 w 11830043"/>
              <a:gd name="connsiteY5938" fmla="*/ 974894 h 6533995"/>
              <a:gd name="connsiteX5939" fmla="*/ 6281661 w 11830043"/>
              <a:gd name="connsiteY5939" fmla="*/ 965169 h 6533995"/>
              <a:gd name="connsiteX5940" fmla="*/ 6522889 w 11830043"/>
              <a:gd name="connsiteY5940" fmla="*/ 965166 h 6533995"/>
              <a:gd name="connsiteX5941" fmla="*/ 6532610 w 11830043"/>
              <a:gd name="connsiteY5941" fmla="*/ 974891 h 6533995"/>
              <a:gd name="connsiteX5942" fmla="*/ 6522889 w 11830043"/>
              <a:gd name="connsiteY5942" fmla="*/ 984678 h 6533995"/>
              <a:gd name="connsiteX5943" fmla="*/ 6513105 w 11830043"/>
              <a:gd name="connsiteY5943" fmla="*/ 974891 h 6533995"/>
              <a:gd name="connsiteX5944" fmla="*/ 6522889 w 11830043"/>
              <a:gd name="connsiteY5944" fmla="*/ 965166 h 6533995"/>
              <a:gd name="connsiteX5945" fmla="*/ 6764118 w 11830043"/>
              <a:gd name="connsiteY5945" fmla="*/ 965163 h 6533995"/>
              <a:gd name="connsiteX5946" fmla="*/ 6773902 w 11830043"/>
              <a:gd name="connsiteY5946" fmla="*/ 974888 h 6533995"/>
              <a:gd name="connsiteX5947" fmla="*/ 6764118 w 11830043"/>
              <a:gd name="connsiteY5947" fmla="*/ 984675 h 6533995"/>
              <a:gd name="connsiteX5948" fmla="*/ 6754335 w 11830043"/>
              <a:gd name="connsiteY5948" fmla="*/ 974888 h 6533995"/>
              <a:gd name="connsiteX5949" fmla="*/ 6764118 w 11830043"/>
              <a:gd name="connsiteY5949" fmla="*/ 965163 h 6533995"/>
              <a:gd name="connsiteX5950" fmla="*/ 7005346 w 11830043"/>
              <a:gd name="connsiteY5950" fmla="*/ 965161 h 6533995"/>
              <a:gd name="connsiteX5951" fmla="*/ 7015130 w 11830043"/>
              <a:gd name="connsiteY5951" fmla="*/ 974885 h 6533995"/>
              <a:gd name="connsiteX5952" fmla="*/ 7005346 w 11830043"/>
              <a:gd name="connsiteY5952" fmla="*/ 984672 h 6533995"/>
              <a:gd name="connsiteX5953" fmla="*/ 6995626 w 11830043"/>
              <a:gd name="connsiteY5953" fmla="*/ 974885 h 6533995"/>
              <a:gd name="connsiteX5954" fmla="*/ 7005346 w 11830043"/>
              <a:gd name="connsiteY5954" fmla="*/ 965161 h 6533995"/>
              <a:gd name="connsiteX5955" fmla="*/ 7246575 w 11830043"/>
              <a:gd name="connsiteY5955" fmla="*/ 965158 h 6533995"/>
              <a:gd name="connsiteX5956" fmla="*/ 7256359 w 11830043"/>
              <a:gd name="connsiteY5956" fmla="*/ 974882 h 6533995"/>
              <a:gd name="connsiteX5957" fmla="*/ 7246575 w 11830043"/>
              <a:gd name="connsiteY5957" fmla="*/ 984669 h 6533995"/>
              <a:gd name="connsiteX5958" fmla="*/ 7236855 w 11830043"/>
              <a:gd name="connsiteY5958" fmla="*/ 974882 h 6533995"/>
              <a:gd name="connsiteX5959" fmla="*/ 7246575 w 11830043"/>
              <a:gd name="connsiteY5959" fmla="*/ 965158 h 6533995"/>
              <a:gd name="connsiteX5960" fmla="*/ 7487803 w 11830043"/>
              <a:gd name="connsiteY5960" fmla="*/ 965155 h 6533995"/>
              <a:gd name="connsiteX5961" fmla="*/ 7497524 w 11830043"/>
              <a:gd name="connsiteY5961" fmla="*/ 974879 h 6533995"/>
              <a:gd name="connsiteX5962" fmla="*/ 7487803 w 11830043"/>
              <a:gd name="connsiteY5962" fmla="*/ 984666 h 6533995"/>
              <a:gd name="connsiteX5963" fmla="*/ 7478019 w 11830043"/>
              <a:gd name="connsiteY5963" fmla="*/ 974879 h 6533995"/>
              <a:gd name="connsiteX5964" fmla="*/ 7487803 w 11830043"/>
              <a:gd name="connsiteY5964" fmla="*/ 965155 h 6533995"/>
              <a:gd name="connsiteX5965" fmla="*/ 7729032 w 11830043"/>
              <a:gd name="connsiteY5965" fmla="*/ 965152 h 6533995"/>
              <a:gd name="connsiteX5966" fmla="*/ 7738753 w 11830043"/>
              <a:gd name="connsiteY5966" fmla="*/ 974877 h 6533995"/>
              <a:gd name="connsiteX5967" fmla="*/ 7729032 w 11830043"/>
              <a:gd name="connsiteY5967" fmla="*/ 984664 h 6533995"/>
              <a:gd name="connsiteX5968" fmla="*/ 7719249 w 11830043"/>
              <a:gd name="connsiteY5968" fmla="*/ 974877 h 6533995"/>
              <a:gd name="connsiteX5969" fmla="*/ 7729032 w 11830043"/>
              <a:gd name="connsiteY5969" fmla="*/ 965152 h 6533995"/>
              <a:gd name="connsiteX5970" fmla="*/ 7970260 w 11830043"/>
              <a:gd name="connsiteY5970" fmla="*/ 965150 h 6533995"/>
              <a:gd name="connsiteX5971" fmla="*/ 7980044 w 11830043"/>
              <a:gd name="connsiteY5971" fmla="*/ 974874 h 6533995"/>
              <a:gd name="connsiteX5972" fmla="*/ 7970260 w 11830043"/>
              <a:gd name="connsiteY5972" fmla="*/ 984661 h 6533995"/>
              <a:gd name="connsiteX5973" fmla="*/ 7960477 w 11830043"/>
              <a:gd name="connsiteY5973" fmla="*/ 974874 h 6533995"/>
              <a:gd name="connsiteX5974" fmla="*/ 7970260 w 11830043"/>
              <a:gd name="connsiteY5974" fmla="*/ 965150 h 6533995"/>
              <a:gd name="connsiteX5975" fmla="*/ 8211553 w 11830043"/>
              <a:gd name="connsiteY5975" fmla="*/ 965147 h 6533995"/>
              <a:gd name="connsiteX5976" fmla="*/ 8221273 w 11830043"/>
              <a:gd name="connsiteY5976" fmla="*/ 974871 h 6533995"/>
              <a:gd name="connsiteX5977" fmla="*/ 8211553 w 11830043"/>
              <a:gd name="connsiteY5977" fmla="*/ 984658 h 6533995"/>
              <a:gd name="connsiteX5978" fmla="*/ 8201769 w 11830043"/>
              <a:gd name="connsiteY5978" fmla="*/ 974871 h 6533995"/>
              <a:gd name="connsiteX5979" fmla="*/ 8211553 w 11830043"/>
              <a:gd name="connsiteY5979" fmla="*/ 965147 h 6533995"/>
              <a:gd name="connsiteX5980" fmla="*/ 8452781 w 11830043"/>
              <a:gd name="connsiteY5980" fmla="*/ 965144 h 6533995"/>
              <a:gd name="connsiteX5981" fmla="*/ 8462566 w 11830043"/>
              <a:gd name="connsiteY5981" fmla="*/ 974868 h 6533995"/>
              <a:gd name="connsiteX5982" fmla="*/ 8452781 w 11830043"/>
              <a:gd name="connsiteY5982" fmla="*/ 984655 h 6533995"/>
              <a:gd name="connsiteX5983" fmla="*/ 8443061 w 11830043"/>
              <a:gd name="connsiteY5983" fmla="*/ 974868 h 6533995"/>
              <a:gd name="connsiteX5984" fmla="*/ 8452781 w 11830043"/>
              <a:gd name="connsiteY5984" fmla="*/ 965144 h 6533995"/>
              <a:gd name="connsiteX5985" fmla="*/ 8694009 w 11830043"/>
              <a:gd name="connsiteY5985" fmla="*/ 965141 h 6533995"/>
              <a:gd name="connsiteX5986" fmla="*/ 8703730 w 11830043"/>
              <a:gd name="connsiteY5986" fmla="*/ 974865 h 6533995"/>
              <a:gd name="connsiteX5987" fmla="*/ 8694009 w 11830043"/>
              <a:gd name="connsiteY5987" fmla="*/ 984652 h 6533995"/>
              <a:gd name="connsiteX5988" fmla="*/ 8684289 w 11830043"/>
              <a:gd name="connsiteY5988" fmla="*/ 974865 h 6533995"/>
              <a:gd name="connsiteX5989" fmla="*/ 8694009 w 11830043"/>
              <a:gd name="connsiteY5989" fmla="*/ 965141 h 6533995"/>
              <a:gd name="connsiteX5990" fmla="*/ 8935237 w 11830043"/>
              <a:gd name="connsiteY5990" fmla="*/ 965138 h 6533995"/>
              <a:gd name="connsiteX5991" fmla="*/ 8944958 w 11830043"/>
              <a:gd name="connsiteY5991" fmla="*/ 974862 h 6533995"/>
              <a:gd name="connsiteX5992" fmla="*/ 8935237 w 11830043"/>
              <a:gd name="connsiteY5992" fmla="*/ 984649 h 6533995"/>
              <a:gd name="connsiteX5993" fmla="*/ 8925454 w 11830043"/>
              <a:gd name="connsiteY5993" fmla="*/ 974862 h 6533995"/>
              <a:gd name="connsiteX5994" fmla="*/ 8935237 w 11830043"/>
              <a:gd name="connsiteY5994" fmla="*/ 965138 h 6533995"/>
              <a:gd name="connsiteX5995" fmla="*/ 9176467 w 11830043"/>
              <a:gd name="connsiteY5995" fmla="*/ 965135 h 6533995"/>
              <a:gd name="connsiteX5996" fmla="*/ 9186187 w 11830043"/>
              <a:gd name="connsiteY5996" fmla="*/ 974859 h 6533995"/>
              <a:gd name="connsiteX5997" fmla="*/ 9176467 w 11830043"/>
              <a:gd name="connsiteY5997" fmla="*/ 984646 h 6533995"/>
              <a:gd name="connsiteX5998" fmla="*/ 9166683 w 11830043"/>
              <a:gd name="connsiteY5998" fmla="*/ 974859 h 6533995"/>
              <a:gd name="connsiteX5999" fmla="*/ 9176467 w 11830043"/>
              <a:gd name="connsiteY5999" fmla="*/ 965135 h 6533995"/>
              <a:gd name="connsiteX6000" fmla="*/ 9417695 w 11830043"/>
              <a:gd name="connsiteY6000" fmla="*/ 965133 h 6533995"/>
              <a:gd name="connsiteX6001" fmla="*/ 9427416 w 11830043"/>
              <a:gd name="connsiteY6001" fmla="*/ 974857 h 6533995"/>
              <a:gd name="connsiteX6002" fmla="*/ 9417695 w 11830043"/>
              <a:gd name="connsiteY6002" fmla="*/ 984643 h 6533995"/>
              <a:gd name="connsiteX6003" fmla="*/ 9407911 w 11830043"/>
              <a:gd name="connsiteY6003" fmla="*/ 974857 h 6533995"/>
              <a:gd name="connsiteX6004" fmla="*/ 9417695 w 11830043"/>
              <a:gd name="connsiteY6004" fmla="*/ 965133 h 6533995"/>
              <a:gd name="connsiteX6005" fmla="*/ 9649203 w 11830043"/>
              <a:gd name="connsiteY6005" fmla="*/ 723936 h 6533995"/>
              <a:gd name="connsiteX6006" fmla="*/ 9658923 w 11830043"/>
              <a:gd name="connsiteY6006" fmla="*/ 733721 h 6533995"/>
              <a:gd name="connsiteX6007" fmla="*/ 9649203 w 11830043"/>
              <a:gd name="connsiteY6007" fmla="*/ 743445 h 6533995"/>
              <a:gd name="connsiteX6008" fmla="*/ 9639483 w 11830043"/>
              <a:gd name="connsiteY6008" fmla="*/ 733721 h 6533995"/>
              <a:gd name="connsiteX6009" fmla="*/ 9649203 w 11830043"/>
              <a:gd name="connsiteY6009" fmla="*/ 723936 h 6533995"/>
              <a:gd name="connsiteX6010" fmla="*/ 9890432 w 11830043"/>
              <a:gd name="connsiteY6010" fmla="*/ 723934 h 6533995"/>
              <a:gd name="connsiteX6011" fmla="*/ 9900152 w 11830043"/>
              <a:gd name="connsiteY6011" fmla="*/ 733719 h 6533995"/>
              <a:gd name="connsiteX6012" fmla="*/ 9890432 w 11830043"/>
              <a:gd name="connsiteY6012" fmla="*/ 743443 h 6533995"/>
              <a:gd name="connsiteX6013" fmla="*/ 9880648 w 11830043"/>
              <a:gd name="connsiteY6013" fmla="*/ 733719 h 6533995"/>
              <a:gd name="connsiteX6014" fmla="*/ 9890432 w 11830043"/>
              <a:gd name="connsiteY6014" fmla="*/ 723934 h 6533995"/>
              <a:gd name="connsiteX6015" fmla="*/ 10131660 w 11830043"/>
              <a:gd name="connsiteY6015" fmla="*/ 723931 h 6533995"/>
              <a:gd name="connsiteX6016" fmla="*/ 10141444 w 11830043"/>
              <a:gd name="connsiteY6016" fmla="*/ 733716 h 6533995"/>
              <a:gd name="connsiteX6017" fmla="*/ 10131660 w 11830043"/>
              <a:gd name="connsiteY6017" fmla="*/ 743441 h 6533995"/>
              <a:gd name="connsiteX6018" fmla="*/ 10121940 w 11830043"/>
              <a:gd name="connsiteY6018" fmla="*/ 733716 h 6533995"/>
              <a:gd name="connsiteX6019" fmla="*/ 10131660 w 11830043"/>
              <a:gd name="connsiteY6019" fmla="*/ 723931 h 6533995"/>
              <a:gd name="connsiteX6020" fmla="*/ 10372888 w 11830043"/>
              <a:gd name="connsiteY6020" fmla="*/ 723929 h 6533995"/>
              <a:gd name="connsiteX6021" fmla="*/ 10382673 w 11830043"/>
              <a:gd name="connsiteY6021" fmla="*/ 733714 h 6533995"/>
              <a:gd name="connsiteX6022" fmla="*/ 10372888 w 11830043"/>
              <a:gd name="connsiteY6022" fmla="*/ 743438 h 6533995"/>
              <a:gd name="connsiteX6023" fmla="*/ 10363168 w 11830043"/>
              <a:gd name="connsiteY6023" fmla="*/ 733714 h 6533995"/>
              <a:gd name="connsiteX6024" fmla="*/ 10372888 w 11830043"/>
              <a:gd name="connsiteY6024" fmla="*/ 723929 h 6533995"/>
              <a:gd name="connsiteX6025" fmla="*/ 10614116 w 11830043"/>
              <a:gd name="connsiteY6025" fmla="*/ 723926 h 6533995"/>
              <a:gd name="connsiteX6026" fmla="*/ 10623901 w 11830043"/>
              <a:gd name="connsiteY6026" fmla="*/ 733711 h 6533995"/>
              <a:gd name="connsiteX6027" fmla="*/ 10614116 w 11830043"/>
              <a:gd name="connsiteY6027" fmla="*/ 743436 h 6533995"/>
              <a:gd name="connsiteX6028" fmla="*/ 10604396 w 11830043"/>
              <a:gd name="connsiteY6028" fmla="*/ 733711 h 6533995"/>
              <a:gd name="connsiteX6029" fmla="*/ 10614116 w 11830043"/>
              <a:gd name="connsiteY6029" fmla="*/ 723926 h 6533995"/>
              <a:gd name="connsiteX6030" fmla="*/ 10855345 w 11830043"/>
              <a:gd name="connsiteY6030" fmla="*/ 723924 h 6533995"/>
              <a:gd name="connsiteX6031" fmla="*/ 10865065 w 11830043"/>
              <a:gd name="connsiteY6031" fmla="*/ 733709 h 6533995"/>
              <a:gd name="connsiteX6032" fmla="*/ 10855345 w 11830043"/>
              <a:gd name="connsiteY6032" fmla="*/ 743433 h 6533995"/>
              <a:gd name="connsiteX6033" fmla="*/ 10845625 w 11830043"/>
              <a:gd name="connsiteY6033" fmla="*/ 733709 h 6533995"/>
              <a:gd name="connsiteX6034" fmla="*/ 10855345 w 11830043"/>
              <a:gd name="connsiteY6034" fmla="*/ 723924 h 6533995"/>
              <a:gd name="connsiteX6035" fmla="*/ 11096574 w 11830043"/>
              <a:gd name="connsiteY6035" fmla="*/ 723921 h 6533995"/>
              <a:gd name="connsiteX6036" fmla="*/ 11106294 w 11830043"/>
              <a:gd name="connsiteY6036" fmla="*/ 733707 h 6533995"/>
              <a:gd name="connsiteX6037" fmla="*/ 11096574 w 11830043"/>
              <a:gd name="connsiteY6037" fmla="*/ 743431 h 6533995"/>
              <a:gd name="connsiteX6038" fmla="*/ 11086790 w 11830043"/>
              <a:gd name="connsiteY6038" fmla="*/ 733707 h 6533995"/>
              <a:gd name="connsiteX6039" fmla="*/ 11096574 w 11830043"/>
              <a:gd name="connsiteY6039" fmla="*/ 723921 h 6533995"/>
              <a:gd name="connsiteX6040" fmla="*/ 11337802 w 11830043"/>
              <a:gd name="connsiteY6040" fmla="*/ 723919 h 6533995"/>
              <a:gd name="connsiteX6041" fmla="*/ 11347587 w 11830043"/>
              <a:gd name="connsiteY6041" fmla="*/ 733704 h 6533995"/>
              <a:gd name="connsiteX6042" fmla="*/ 11337802 w 11830043"/>
              <a:gd name="connsiteY6042" fmla="*/ 743429 h 6533995"/>
              <a:gd name="connsiteX6043" fmla="*/ 11328082 w 11830043"/>
              <a:gd name="connsiteY6043" fmla="*/ 733704 h 6533995"/>
              <a:gd name="connsiteX6044" fmla="*/ 11337802 w 11830043"/>
              <a:gd name="connsiteY6044" fmla="*/ 723919 h 6533995"/>
              <a:gd name="connsiteX6045" fmla="*/ 11579030 w 11830043"/>
              <a:gd name="connsiteY6045" fmla="*/ 723917 h 6533995"/>
              <a:gd name="connsiteX6046" fmla="*/ 11588815 w 11830043"/>
              <a:gd name="connsiteY6046" fmla="*/ 733702 h 6533995"/>
              <a:gd name="connsiteX6047" fmla="*/ 11579030 w 11830043"/>
              <a:gd name="connsiteY6047" fmla="*/ 743426 h 6533995"/>
              <a:gd name="connsiteX6048" fmla="*/ 11569310 w 11830043"/>
              <a:gd name="connsiteY6048" fmla="*/ 733702 h 6533995"/>
              <a:gd name="connsiteX6049" fmla="*/ 11579030 w 11830043"/>
              <a:gd name="connsiteY6049" fmla="*/ 723917 h 6533995"/>
              <a:gd name="connsiteX6050" fmla="*/ 11820259 w 11830043"/>
              <a:gd name="connsiteY6050" fmla="*/ 723914 h 6533995"/>
              <a:gd name="connsiteX6051" fmla="*/ 11830043 w 11830043"/>
              <a:gd name="connsiteY6051" fmla="*/ 733700 h 6533995"/>
              <a:gd name="connsiteX6052" fmla="*/ 11820259 w 11830043"/>
              <a:gd name="connsiteY6052" fmla="*/ 743424 h 6533995"/>
              <a:gd name="connsiteX6053" fmla="*/ 11810539 w 11830043"/>
              <a:gd name="connsiteY6053" fmla="*/ 733700 h 6533995"/>
              <a:gd name="connsiteX6054" fmla="*/ 11820259 w 11830043"/>
              <a:gd name="connsiteY6054" fmla="*/ 723914 h 6533995"/>
              <a:gd name="connsiteX6055" fmla="*/ 9720 w 11830043"/>
              <a:gd name="connsiteY6055" fmla="*/ 723912 h 6533995"/>
              <a:gd name="connsiteX6056" fmla="*/ 19504 w 11830043"/>
              <a:gd name="connsiteY6056" fmla="*/ 733697 h 6533995"/>
              <a:gd name="connsiteX6057" fmla="*/ 9720 w 11830043"/>
              <a:gd name="connsiteY6057" fmla="*/ 743422 h 6533995"/>
              <a:gd name="connsiteX6058" fmla="*/ 0 w 11830043"/>
              <a:gd name="connsiteY6058" fmla="*/ 733697 h 6533995"/>
              <a:gd name="connsiteX6059" fmla="*/ 9720 w 11830043"/>
              <a:gd name="connsiteY6059" fmla="*/ 723912 h 6533995"/>
              <a:gd name="connsiteX6060" fmla="*/ 251004 w 11830043"/>
              <a:gd name="connsiteY6060" fmla="*/ 723909 h 6533995"/>
              <a:gd name="connsiteX6061" fmla="*/ 260787 w 11830043"/>
              <a:gd name="connsiteY6061" fmla="*/ 733695 h 6533995"/>
              <a:gd name="connsiteX6062" fmla="*/ 251004 w 11830043"/>
              <a:gd name="connsiteY6062" fmla="*/ 743419 h 6533995"/>
              <a:gd name="connsiteX6063" fmla="*/ 241284 w 11830043"/>
              <a:gd name="connsiteY6063" fmla="*/ 733695 h 6533995"/>
              <a:gd name="connsiteX6064" fmla="*/ 251004 w 11830043"/>
              <a:gd name="connsiteY6064" fmla="*/ 723909 h 6533995"/>
              <a:gd name="connsiteX6065" fmla="*/ 492223 w 11830043"/>
              <a:gd name="connsiteY6065" fmla="*/ 723907 h 6533995"/>
              <a:gd name="connsiteX6066" fmla="*/ 501943 w 11830043"/>
              <a:gd name="connsiteY6066" fmla="*/ 733692 h 6533995"/>
              <a:gd name="connsiteX6067" fmla="*/ 492223 w 11830043"/>
              <a:gd name="connsiteY6067" fmla="*/ 743417 h 6533995"/>
              <a:gd name="connsiteX6068" fmla="*/ 482439 w 11830043"/>
              <a:gd name="connsiteY6068" fmla="*/ 733692 h 6533995"/>
              <a:gd name="connsiteX6069" fmla="*/ 492223 w 11830043"/>
              <a:gd name="connsiteY6069" fmla="*/ 723907 h 6533995"/>
              <a:gd name="connsiteX6070" fmla="*/ 733444 w 11830043"/>
              <a:gd name="connsiteY6070" fmla="*/ 723904 h 6533995"/>
              <a:gd name="connsiteX6071" fmla="*/ 743164 w 11830043"/>
              <a:gd name="connsiteY6071" fmla="*/ 733690 h 6533995"/>
              <a:gd name="connsiteX6072" fmla="*/ 733444 w 11830043"/>
              <a:gd name="connsiteY6072" fmla="*/ 743414 h 6533995"/>
              <a:gd name="connsiteX6073" fmla="*/ 723660 w 11830043"/>
              <a:gd name="connsiteY6073" fmla="*/ 733690 h 6533995"/>
              <a:gd name="connsiteX6074" fmla="*/ 733444 w 11830043"/>
              <a:gd name="connsiteY6074" fmla="*/ 723904 h 6533995"/>
              <a:gd name="connsiteX6075" fmla="*/ 974664 w 11830043"/>
              <a:gd name="connsiteY6075" fmla="*/ 723902 h 6533995"/>
              <a:gd name="connsiteX6076" fmla="*/ 984448 w 11830043"/>
              <a:gd name="connsiteY6076" fmla="*/ 733688 h 6533995"/>
              <a:gd name="connsiteX6077" fmla="*/ 974664 w 11830043"/>
              <a:gd name="connsiteY6077" fmla="*/ 743412 h 6533995"/>
              <a:gd name="connsiteX6078" fmla="*/ 964944 w 11830043"/>
              <a:gd name="connsiteY6078" fmla="*/ 733688 h 6533995"/>
              <a:gd name="connsiteX6079" fmla="*/ 974664 w 11830043"/>
              <a:gd name="connsiteY6079" fmla="*/ 723902 h 6533995"/>
              <a:gd name="connsiteX6080" fmla="*/ 1215884 w 11830043"/>
              <a:gd name="connsiteY6080" fmla="*/ 723900 h 6533995"/>
              <a:gd name="connsiteX6081" fmla="*/ 1225668 w 11830043"/>
              <a:gd name="connsiteY6081" fmla="*/ 733685 h 6533995"/>
              <a:gd name="connsiteX6082" fmla="*/ 1215884 w 11830043"/>
              <a:gd name="connsiteY6082" fmla="*/ 743410 h 6533995"/>
              <a:gd name="connsiteX6083" fmla="*/ 1206164 w 11830043"/>
              <a:gd name="connsiteY6083" fmla="*/ 733685 h 6533995"/>
              <a:gd name="connsiteX6084" fmla="*/ 1215884 w 11830043"/>
              <a:gd name="connsiteY6084" fmla="*/ 723900 h 6533995"/>
              <a:gd name="connsiteX6085" fmla="*/ 1457105 w 11830043"/>
              <a:gd name="connsiteY6085" fmla="*/ 723897 h 6533995"/>
              <a:gd name="connsiteX6086" fmla="*/ 1466825 w 11830043"/>
              <a:gd name="connsiteY6086" fmla="*/ 733683 h 6533995"/>
              <a:gd name="connsiteX6087" fmla="*/ 1457105 w 11830043"/>
              <a:gd name="connsiteY6087" fmla="*/ 743407 h 6533995"/>
              <a:gd name="connsiteX6088" fmla="*/ 1447321 w 11830043"/>
              <a:gd name="connsiteY6088" fmla="*/ 733683 h 6533995"/>
              <a:gd name="connsiteX6089" fmla="*/ 1457105 w 11830043"/>
              <a:gd name="connsiteY6089" fmla="*/ 723897 h 6533995"/>
              <a:gd name="connsiteX6090" fmla="*/ 1698330 w 11830043"/>
              <a:gd name="connsiteY6090" fmla="*/ 723895 h 6533995"/>
              <a:gd name="connsiteX6091" fmla="*/ 1708116 w 11830043"/>
              <a:gd name="connsiteY6091" fmla="*/ 733681 h 6533995"/>
              <a:gd name="connsiteX6092" fmla="*/ 1698330 w 11830043"/>
              <a:gd name="connsiteY6092" fmla="*/ 743405 h 6533995"/>
              <a:gd name="connsiteX6093" fmla="*/ 1688545 w 11830043"/>
              <a:gd name="connsiteY6093" fmla="*/ 733681 h 6533995"/>
              <a:gd name="connsiteX6094" fmla="*/ 1698330 w 11830043"/>
              <a:gd name="connsiteY6094" fmla="*/ 723895 h 6533995"/>
              <a:gd name="connsiteX6095" fmla="*/ 1939580 w 11830043"/>
              <a:gd name="connsiteY6095" fmla="*/ 723892 h 6533995"/>
              <a:gd name="connsiteX6096" fmla="*/ 1949363 w 11830043"/>
              <a:gd name="connsiteY6096" fmla="*/ 733678 h 6533995"/>
              <a:gd name="connsiteX6097" fmla="*/ 1939580 w 11830043"/>
              <a:gd name="connsiteY6097" fmla="*/ 743402 h 6533995"/>
              <a:gd name="connsiteX6098" fmla="*/ 1929859 w 11830043"/>
              <a:gd name="connsiteY6098" fmla="*/ 733678 h 6533995"/>
              <a:gd name="connsiteX6099" fmla="*/ 1939580 w 11830043"/>
              <a:gd name="connsiteY6099" fmla="*/ 723892 h 6533995"/>
              <a:gd name="connsiteX6100" fmla="*/ 2180788 w 11830043"/>
              <a:gd name="connsiteY6100" fmla="*/ 723890 h 6533995"/>
              <a:gd name="connsiteX6101" fmla="*/ 2190577 w 11830043"/>
              <a:gd name="connsiteY6101" fmla="*/ 733676 h 6533995"/>
              <a:gd name="connsiteX6102" fmla="*/ 2180788 w 11830043"/>
              <a:gd name="connsiteY6102" fmla="*/ 743400 h 6533995"/>
              <a:gd name="connsiteX6103" fmla="*/ 2171083 w 11830043"/>
              <a:gd name="connsiteY6103" fmla="*/ 733676 h 6533995"/>
              <a:gd name="connsiteX6104" fmla="*/ 2180788 w 11830043"/>
              <a:gd name="connsiteY6104" fmla="*/ 723890 h 6533995"/>
              <a:gd name="connsiteX6105" fmla="*/ 2422035 w 11830043"/>
              <a:gd name="connsiteY6105" fmla="*/ 723888 h 6533995"/>
              <a:gd name="connsiteX6106" fmla="*/ 2431752 w 11830043"/>
              <a:gd name="connsiteY6106" fmla="*/ 733673 h 6533995"/>
              <a:gd name="connsiteX6107" fmla="*/ 2422035 w 11830043"/>
              <a:gd name="connsiteY6107" fmla="*/ 743398 h 6533995"/>
              <a:gd name="connsiteX6108" fmla="*/ 2412255 w 11830043"/>
              <a:gd name="connsiteY6108" fmla="*/ 733673 h 6533995"/>
              <a:gd name="connsiteX6109" fmla="*/ 2422035 w 11830043"/>
              <a:gd name="connsiteY6109" fmla="*/ 723888 h 6533995"/>
              <a:gd name="connsiteX6110" fmla="*/ 2663272 w 11830043"/>
              <a:gd name="connsiteY6110" fmla="*/ 723885 h 6533995"/>
              <a:gd name="connsiteX6111" fmla="*/ 2672996 w 11830043"/>
              <a:gd name="connsiteY6111" fmla="*/ 733671 h 6533995"/>
              <a:gd name="connsiteX6112" fmla="*/ 2663272 w 11830043"/>
              <a:gd name="connsiteY6112" fmla="*/ 743395 h 6533995"/>
              <a:gd name="connsiteX6113" fmla="*/ 2653489 w 11830043"/>
              <a:gd name="connsiteY6113" fmla="*/ 733671 h 6533995"/>
              <a:gd name="connsiteX6114" fmla="*/ 2663272 w 11830043"/>
              <a:gd name="connsiteY6114" fmla="*/ 723885 h 6533995"/>
              <a:gd name="connsiteX6115" fmla="*/ 2904570 w 11830043"/>
              <a:gd name="connsiteY6115" fmla="*/ 723883 h 6533995"/>
              <a:gd name="connsiteX6116" fmla="*/ 2914353 w 11830043"/>
              <a:gd name="connsiteY6116" fmla="*/ 733669 h 6533995"/>
              <a:gd name="connsiteX6117" fmla="*/ 2904570 w 11830043"/>
              <a:gd name="connsiteY6117" fmla="*/ 743393 h 6533995"/>
              <a:gd name="connsiteX6118" fmla="*/ 2894788 w 11830043"/>
              <a:gd name="connsiteY6118" fmla="*/ 733669 h 6533995"/>
              <a:gd name="connsiteX6119" fmla="*/ 2904570 w 11830043"/>
              <a:gd name="connsiteY6119" fmla="*/ 723883 h 6533995"/>
              <a:gd name="connsiteX6120" fmla="*/ 3145749 w 11830043"/>
              <a:gd name="connsiteY6120" fmla="*/ 723880 h 6533995"/>
              <a:gd name="connsiteX6121" fmla="*/ 3155531 w 11830043"/>
              <a:gd name="connsiteY6121" fmla="*/ 733666 h 6533995"/>
              <a:gd name="connsiteX6122" fmla="*/ 3145749 w 11830043"/>
              <a:gd name="connsiteY6122" fmla="*/ 743391 h 6533995"/>
              <a:gd name="connsiteX6123" fmla="*/ 3136030 w 11830043"/>
              <a:gd name="connsiteY6123" fmla="*/ 733666 h 6533995"/>
              <a:gd name="connsiteX6124" fmla="*/ 3145749 w 11830043"/>
              <a:gd name="connsiteY6124" fmla="*/ 723880 h 6533995"/>
              <a:gd name="connsiteX6125" fmla="*/ 3386957 w 11830043"/>
              <a:gd name="connsiteY6125" fmla="*/ 723878 h 6533995"/>
              <a:gd name="connsiteX6126" fmla="*/ 3396742 w 11830043"/>
              <a:gd name="connsiteY6126" fmla="*/ 733664 h 6533995"/>
              <a:gd name="connsiteX6127" fmla="*/ 3386957 w 11830043"/>
              <a:gd name="connsiteY6127" fmla="*/ 743388 h 6533995"/>
              <a:gd name="connsiteX6128" fmla="*/ 3377235 w 11830043"/>
              <a:gd name="connsiteY6128" fmla="*/ 733664 h 6533995"/>
              <a:gd name="connsiteX6129" fmla="*/ 3386957 w 11830043"/>
              <a:gd name="connsiteY6129" fmla="*/ 723878 h 6533995"/>
              <a:gd name="connsiteX6130" fmla="*/ 3628211 w 11830043"/>
              <a:gd name="connsiteY6130" fmla="*/ 723875 h 6533995"/>
              <a:gd name="connsiteX6131" fmla="*/ 3637930 w 11830043"/>
              <a:gd name="connsiteY6131" fmla="*/ 733662 h 6533995"/>
              <a:gd name="connsiteX6132" fmla="*/ 3628211 w 11830043"/>
              <a:gd name="connsiteY6132" fmla="*/ 743386 h 6533995"/>
              <a:gd name="connsiteX6133" fmla="*/ 3618428 w 11830043"/>
              <a:gd name="connsiteY6133" fmla="*/ 733662 h 6533995"/>
              <a:gd name="connsiteX6134" fmla="*/ 3628211 w 11830043"/>
              <a:gd name="connsiteY6134" fmla="*/ 723875 h 6533995"/>
              <a:gd name="connsiteX6135" fmla="*/ 3869427 w 11830043"/>
              <a:gd name="connsiteY6135" fmla="*/ 723873 h 6533995"/>
              <a:gd name="connsiteX6136" fmla="*/ 3879147 w 11830043"/>
              <a:gd name="connsiteY6136" fmla="*/ 733659 h 6533995"/>
              <a:gd name="connsiteX6137" fmla="*/ 3869427 w 11830043"/>
              <a:gd name="connsiteY6137" fmla="*/ 743383 h 6533995"/>
              <a:gd name="connsiteX6138" fmla="*/ 3859645 w 11830043"/>
              <a:gd name="connsiteY6138" fmla="*/ 733659 h 6533995"/>
              <a:gd name="connsiteX6139" fmla="*/ 3869427 w 11830043"/>
              <a:gd name="connsiteY6139" fmla="*/ 723873 h 6533995"/>
              <a:gd name="connsiteX6140" fmla="*/ 4110581 w 11830043"/>
              <a:gd name="connsiteY6140" fmla="*/ 723871 h 6533995"/>
              <a:gd name="connsiteX6141" fmla="*/ 4120362 w 11830043"/>
              <a:gd name="connsiteY6141" fmla="*/ 733657 h 6533995"/>
              <a:gd name="connsiteX6142" fmla="*/ 4110581 w 11830043"/>
              <a:gd name="connsiteY6142" fmla="*/ 743381 h 6533995"/>
              <a:gd name="connsiteX6143" fmla="*/ 4100797 w 11830043"/>
              <a:gd name="connsiteY6143" fmla="*/ 733657 h 6533995"/>
              <a:gd name="connsiteX6144" fmla="*/ 4110581 w 11830043"/>
              <a:gd name="connsiteY6144" fmla="*/ 723871 h 6533995"/>
              <a:gd name="connsiteX6145" fmla="*/ 4351806 w 11830043"/>
              <a:gd name="connsiteY6145" fmla="*/ 723868 h 6533995"/>
              <a:gd name="connsiteX6146" fmla="*/ 4361580 w 11830043"/>
              <a:gd name="connsiteY6146" fmla="*/ 733654 h 6533995"/>
              <a:gd name="connsiteX6147" fmla="*/ 4351806 w 11830043"/>
              <a:gd name="connsiteY6147" fmla="*/ 743379 h 6533995"/>
              <a:gd name="connsiteX6148" fmla="*/ 4342006 w 11830043"/>
              <a:gd name="connsiteY6148" fmla="*/ 733654 h 6533995"/>
              <a:gd name="connsiteX6149" fmla="*/ 4351806 w 11830043"/>
              <a:gd name="connsiteY6149" fmla="*/ 723868 h 6533995"/>
              <a:gd name="connsiteX6150" fmla="*/ 4593017 w 11830043"/>
              <a:gd name="connsiteY6150" fmla="*/ 723866 h 6533995"/>
              <a:gd name="connsiteX6151" fmla="*/ 4602795 w 11830043"/>
              <a:gd name="connsiteY6151" fmla="*/ 733652 h 6533995"/>
              <a:gd name="connsiteX6152" fmla="*/ 4593017 w 11830043"/>
              <a:gd name="connsiteY6152" fmla="*/ 743376 h 6533995"/>
              <a:gd name="connsiteX6153" fmla="*/ 4583304 w 11830043"/>
              <a:gd name="connsiteY6153" fmla="*/ 733652 h 6533995"/>
              <a:gd name="connsiteX6154" fmla="*/ 4593017 w 11830043"/>
              <a:gd name="connsiteY6154" fmla="*/ 723866 h 6533995"/>
              <a:gd name="connsiteX6155" fmla="*/ 4834252 w 11830043"/>
              <a:gd name="connsiteY6155" fmla="*/ 723863 h 6533995"/>
              <a:gd name="connsiteX6156" fmla="*/ 4844038 w 11830043"/>
              <a:gd name="connsiteY6156" fmla="*/ 733650 h 6533995"/>
              <a:gd name="connsiteX6157" fmla="*/ 4834252 w 11830043"/>
              <a:gd name="connsiteY6157" fmla="*/ 743374 h 6533995"/>
              <a:gd name="connsiteX6158" fmla="*/ 4824532 w 11830043"/>
              <a:gd name="connsiteY6158" fmla="*/ 733650 h 6533995"/>
              <a:gd name="connsiteX6159" fmla="*/ 4834252 w 11830043"/>
              <a:gd name="connsiteY6159" fmla="*/ 723863 h 6533995"/>
              <a:gd name="connsiteX6160" fmla="*/ 5075485 w 11830043"/>
              <a:gd name="connsiteY6160" fmla="*/ 723861 h 6533995"/>
              <a:gd name="connsiteX6161" fmla="*/ 5085201 w 11830043"/>
              <a:gd name="connsiteY6161" fmla="*/ 733647 h 6533995"/>
              <a:gd name="connsiteX6162" fmla="*/ 5075485 w 11830043"/>
              <a:gd name="connsiteY6162" fmla="*/ 743371 h 6533995"/>
              <a:gd name="connsiteX6163" fmla="*/ 5065704 w 11830043"/>
              <a:gd name="connsiteY6163" fmla="*/ 733647 h 6533995"/>
              <a:gd name="connsiteX6164" fmla="*/ 5075485 w 11830043"/>
              <a:gd name="connsiteY6164" fmla="*/ 723861 h 6533995"/>
              <a:gd name="connsiteX6165" fmla="*/ 5316710 w 11830043"/>
              <a:gd name="connsiteY6165" fmla="*/ 723858 h 6533995"/>
              <a:gd name="connsiteX6166" fmla="*/ 5326429 w 11830043"/>
              <a:gd name="connsiteY6166" fmla="*/ 733645 h 6533995"/>
              <a:gd name="connsiteX6167" fmla="*/ 5316710 w 11830043"/>
              <a:gd name="connsiteY6167" fmla="*/ 743369 h 6533995"/>
              <a:gd name="connsiteX6168" fmla="*/ 5306924 w 11830043"/>
              <a:gd name="connsiteY6168" fmla="*/ 733645 h 6533995"/>
              <a:gd name="connsiteX6169" fmla="*/ 5316710 w 11830043"/>
              <a:gd name="connsiteY6169" fmla="*/ 723858 h 6533995"/>
              <a:gd name="connsiteX6170" fmla="*/ 5557991 w 11830043"/>
              <a:gd name="connsiteY6170" fmla="*/ 723856 h 6533995"/>
              <a:gd name="connsiteX6171" fmla="*/ 5567774 w 11830043"/>
              <a:gd name="connsiteY6171" fmla="*/ 733642 h 6533995"/>
              <a:gd name="connsiteX6172" fmla="*/ 5557991 w 11830043"/>
              <a:gd name="connsiteY6172" fmla="*/ 743367 h 6533995"/>
              <a:gd name="connsiteX6173" fmla="*/ 5548208 w 11830043"/>
              <a:gd name="connsiteY6173" fmla="*/ 733642 h 6533995"/>
              <a:gd name="connsiteX6174" fmla="*/ 5557991 w 11830043"/>
              <a:gd name="connsiteY6174" fmla="*/ 723856 h 6533995"/>
              <a:gd name="connsiteX6175" fmla="*/ 5799205 w 11830043"/>
              <a:gd name="connsiteY6175" fmla="*/ 723854 h 6533995"/>
              <a:gd name="connsiteX6176" fmla="*/ 5808989 w 11830043"/>
              <a:gd name="connsiteY6176" fmla="*/ 733640 h 6533995"/>
              <a:gd name="connsiteX6177" fmla="*/ 5799205 w 11830043"/>
              <a:gd name="connsiteY6177" fmla="*/ 743364 h 6533995"/>
              <a:gd name="connsiteX6178" fmla="*/ 5789486 w 11830043"/>
              <a:gd name="connsiteY6178" fmla="*/ 733640 h 6533995"/>
              <a:gd name="connsiteX6179" fmla="*/ 5799205 w 11830043"/>
              <a:gd name="connsiteY6179" fmla="*/ 723854 h 6533995"/>
              <a:gd name="connsiteX6180" fmla="*/ 6040432 w 11830043"/>
              <a:gd name="connsiteY6180" fmla="*/ 723851 h 6533995"/>
              <a:gd name="connsiteX6181" fmla="*/ 6050216 w 11830043"/>
              <a:gd name="connsiteY6181" fmla="*/ 733638 h 6533995"/>
              <a:gd name="connsiteX6182" fmla="*/ 6040432 w 11830043"/>
              <a:gd name="connsiteY6182" fmla="*/ 743362 h 6533995"/>
              <a:gd name="connsiteX6183" fmla="*/ 6030712 w 11830043"/>
              <a:gd name="connsiteY6183" fmla="*/ 733638 h 6533995"/>
              <a:gd name="connsiteX6184" fmla="*/ 6040432 w 11830043"/>
              <a:gd name="connsiteY6184" fmla="*/ 723851 h 6533995"/>
              <a:gd name="connsiteX6185" fmla="*/ 6281661 w 11830043"/>
              <a:gd name="connsiteY6185" fmla="*/ 723849 h 6533995"/>
              <a:gd name="connsiteX6186" fmla="*/ 6291381 w 11830043"/>
              <a:gd name="connsiteY6186" fmla="*/ 733635 h 6533995"/>
              <a:gd name="connsiteX6187" fmla="*/ 6281661 w 11830043"/>
              <a:gd name="connsiteY6187" fmla="*/ 743359 h 6533995"/>
              <a:gd name="connsiteX6188" fmla="*/ 6271877 w 11830043"/>
              <a:gd name="connsiteY6188" fmla="*/ 733635 h 6533995"/>
              <a:gd name="connsiteX6189" fmla="*/ 6281661 w 11830043"/>
              <a:gd name="connsiteY6189" fmla="*/ 723849 h 6533995"/>
              <a:gd name="connsiteX6190" fmla="*/ 6522889 w 11830043"/>
              <a:gd name="connsiteY6190" fmla="*/ 723846 h 6533995"/>
              <a:gd name="connsiteX6191" fmla="*/ 6532610 w 11830043"/>
              <a:gd name="connsiteY6191" fmla="*/ 733633 h 6533995"/>
              <a:gd name="connsiteX6192" fmla="*/ 6522889 w 11830043"/>
              <a:gd name="connsiteY6192" fmla="*/ 743357 h 6533995"/>
              <a:gd name="connsiteX6193" fmla="*/ 6513105 w 11830043"/>
              <a:gd name="connsiteY6193" fmla="*/ 733633 h 6533995"/>
              <a:gd name="connsiteX6194" fmla="*/ 6522889 w 11830043"/>
              <a:gd name="connsiteY6194" fmla="*/ 723846 h 6533995"/>
              <a:gd name="connsiteX6195" fmla="*/ 6764118 w 11830043"/>
              <a:gd name="connsiteY6195" fmla="*/ 723844 h 6533995"/>
              <a:gd name="connsiteX6196" fmla="*/ 6773902 w 11830043"/>
              <a:gd name="connsiteY6196" fmla="*/ 733630 h 6533995"/>
              <a:gd name="connsiteX6197" fmla="*/ 6764118 w 11830043"/>
              <a:gd name="connsiteY6197" fmla="*/ 743355 h 6533995"/>
              <a:gd name="connsiteX6198" fmla="*/ 6754335 w 11830043"/>
              <a:gd name="connsiteY6198" fmla="*/ 733630 h 6533995"/>
              <a:gd name="connsiteX6199" fmla="*/ 6764118 w 11830043"/>
              <a:gd name="connsiteY6199" fmla="*/ 723844 h 6533995"/>
              <a:gd name="connsiteX6200" fmla="*/ 7005346 w 11830043"/>
              <a:gd name="connsiteY6200" fmla="*/ 723841 h 6533995"/>
              <a:gd name="connsiteX6201" fmla="*/ 7015130 w 11830043"/>
              <a:gd name="connsiteY6201" fmla="*/ 733628 h 6533995"/>
              <a:gd name="connsiteX6202" fmla="*/ 7005346 w 11830043"/>
              <a:gd name="connsiteY6202" fmla="*/ 743352 h 6533995"/>
              <a:gd name="connsiteX6203" fmla="*/ 6995626 w 11830043"/>
              <a:gd name="connsiteY6203" fmla="*/ 733628 h 6533995"/>
              <a:gd name="connsiteX6204" fmla="*/ 7005346 w 11830043"/>
              <a:gd name="connsiteY6204" fmla="*/ 723841 h 6533995"/>
              <a:gd name="connsiteX6205" fmla="*/ 7246575 w 11830043"/>
              <a:gd name="connsiteY6205" fmla="*/ 723839 h 6533995"/>
              <a:gd name="connsiteX6206" fmla="*/ 7256359 w 11830043"/>
              <a:gd name="connsiteY6206" fmla="*/ 733626 h 6533995"/>
              <a:gd name="connsiteX6207" fmla="*/ 7246575 w 11830043"/>
              <a:gd name="connsiteY6207" fmla="*/ 743350 h 6533995"/>
              <a:gd name="connsiteX6208" fmla="*/ 7236855 w 11830043"/>
              <a:gd name="connsiteY6208" fmla="*/ 733626 h 6533995"/>
              <a:gd name="connsiteX6209" fmla="*/ 7246575 w 11830043"/>
              <a:gd name="connsiteY6209" fmla="*/ 723839 h 6533995"/>
              <a:gd name="connsiteX6210" fmla="*/ 7487803 w 11830043"/>
              <a:gd name="connsiteY6210" fmla="*/ 723837 h 6533995"/>
              <a:gd name="connsiteX6211" fmla="*/ 7497524 w 11830043"/>
              <a:gd name="connsiteY6211" fmla="*/ 733623 h 6533995"/>
              <a:gd name="connsiteX6212" fmla="*/ 7487803 w 11830043"/>
              <a:gd name="connsiteY6212" fmla="*/ 743348 h 6533995"/>
              <a:gd name="connsiteX6213" fmla="*/ 7478019 w 11830043"/>
              <a:gd name="connsiteY6213" fmla="*/ 733623 h 6533995"/>
              <a:gd name="connsiteX6214" fmla="*/ 7487803 w 11830043"/>
              <a:gd name="connsiteY6214" fmla="*/ 723837 h 6533995"/>
              <a:gd name="connsiteX6215" fmla="*/ 7729032 w 11830043"/>
              <a:gd name="connsiteY6215" fmla="*/ 723834 h 6533995"/>
              <a:gd name="connsiteX6216" fmla="*/ 7738753 w 11830043"/>
              <a:gd name="connsiteY6216" fmla="*/ 733621 h 6533995"/>
              <a:gd name="connsiteX6217" fmla="*/ 7729032 w 11830043"/>
              <a:gd name="connsiteY6217" fmla="*/ 743345 h 6533995"/>
              <a:gd name="connsiteX6218" fmla="*/ 7719249 w 11830043"/>
              <a:gd name="connsiteY6218" fmla="*/ 733621 h 6533995"/>
              <a:gd name="connsiteX6219" fmla="*/ 7729032 w 11830043"/>
              <a:gd name="connsiteY6219" fmla="*/ 723834 h 6533995"/>
              <a:gd name="connsiteX6220" fmla="*/ 7970260 w 11830043"/>
              <a:gd name="connsiteY6220" fmla="*/ 723832 h 6533995"/>
              <a:gd name="connsiteX6221" fmla="*/ 7980044 w 11830043"/>
              <a:gd name="connsiteY6221" fmla="*/ 733619 h 6533995"/>
              <a:gd name="connsiteX6222" fmla="*/ 7970260 w 11830043"/>
              <a:gd name="connsiteY6222" fmla="*/ 743343 h 6533995"/>
              <a:gd name="connsiteX6223" fmla="*/ 7960477 w 11830043"/>
              <a:gd name="connsiteY6223" fmla="*/ 733619 h 6533995"/>
              <a:gd name="connsiteX6224" fmla="*/ 7970260 w 11830043"/>
              <a:gd name="connsiteY6224" fmla="*/ 723832 h 6533995"/>
              <a:gd name="connsiteX6225" fmla="*/ 8211553 w 11830043"/>
              <a:gd name="connsiteY6225" fmla="*/ 723829 h 6533995"/>
              <a:gd name="connsiteX6226" fmla="*/ 8221273 w 11830043"/>
              <a:gd name="connsiteY6226" fmla="*/ 733616 h 6533995"/>
              <a:gd name="connsiteX6227" fmla="*/ 8211553 w 11830043"/>
              <a:gd name="connsiteY6227" fmla="*/ 743340 h 6533995"/>
              <a:gd name="connsiteX6228" fmla="*/ 8201769 w 11830043"/>
              <a:gd name="connsiteY6228" fmla="*/ 733616 h 6533995"/>
              <a:gd name="connsiteX6229" fmla="*/ 8211553 w 11830043"/>
              <a:gd name="connsiteY6229" fmla="*/ 723829 h 6533995"/>
              <a:gd name="connsiteX6230" fmla="*/ 8452781 w 11830043"/>
              <a:gd name="connsiteY6230" fmla="*/ 723827 h 6533995"/>
              <a:gd name="connsiteX6231" fmla="*/ 8462566 w 11830043"/>
              <a:gd name="connsiteY6231" fmla="*/ 733614 h 6533995"/>
              <a:gd name="connsiteX6232" fmla="*/ 8452781 w 11830043"/>
              <a:gd name="connsiteY6232" fmla="*/ 743338 h 6533995"/>
              <a:gd name="connsiteX6233" fmla="*/ 8443061 w 11830043"/>
              <a:gd name="connsiteY6233" fmla="*/ 733614 h 6533995"/>
              <a:gd name="connsiteX6234" fmla="*/ 8452781 w 11830043"/>
              <a:gd name="connsiteY6234" fmla="*/ 723827 h 6533995"/>
              <a:gd name="connsiteX6235" fmla="*/ 8694009 w 11830043"/>
              <a:gd name="connsiteY6235" fmla="*/ 723825 h 6533995"/>
              <a:gd name="connsiteX6236" fmla="*/ 8703730 w 11830043"/>
              <a:gd name="connsiteY6236" fmla="*/ 733611 h 6533995"/>
              <a:gd name="connsiteX6237" fmla="*/ 8694009 w 11830043"/>
              <a:gd name="connsiteY6237" fmla="*/ 743336 h 6533995"/>
              <a:gd name="connsiteX6238" fmla="*/ 8684289 w 11830043"/>
              <a:gd name="connsiteY6238" fmla="*/ 733611 h 6533995"/>
              <a:gd name="connsiteX6239" fmla="*/ 8694009 w 11830043"/>
              <a:gd name="connsiteY6239" fmla="*/ 723825 h 6533995"/>
              <a:gd name="connsiteX6240" fmla="*/ 8935237 w 11830043"/>
              <a:gd name="connsiteY6240" fmla="*/ 723822 h 6533995"/>
              <a:gd name="connsiteX6241" fmla="*/ 8944958 w 11830043"/>
              <a:gd name="connsiteY6241" fmla="*/ 733609 h 6533995"/>
              <a:gd name="connsiteX6242" fmla="*/ 8935237 w 11830043"/>
              <a:gd name="connsiteY6242" fmla="*/ 743333 h 6533995"/>
              <a:gd name="connsiteX6243" fmla="*/ 8925454 w 11830043"/>
              <a:gd name="connsiteY6243" fmla="*/ 733609 h 6533995"/>
              <a:gd name="connsiteX6244" fmla="*/ 8935237 w 11830043"/>
              <a:gd name="connsiteY6244" fmla="*/ 723822 h 6533995"/>
              <a:gd name="connsiteX6245" fmla="*/ 9176467 w 11830043"/>
              <a:gd name="connsiteY6245" fmla="*/ 723820 h 6533995"/>
              <a:gd name="connsiteX6246" fmla="*/ 9186187 w 11830043"/>
              <a:gd name="connsiteY6246" fmla="*/ 733607 h 6533995"/>
              <a:gd name="connsiteX6247" fmla="*/ 9176467 w 11830043"/>
              <a:gd name="connsiteY6247" fmla="*/ 743331 h 6533995"/>
              <a:gd name="connsiteX6248" fmla="*/ 9166683 w 11830043"/>
              <a:gd name="connsiteY6248" fmla="*/ 733607 h 6533995"/>
              <a:gd name="connsiteX6249" fmla="*/ 9176467 w 11830043"/>
              <a:gd name="connsiteY6249" fmla="*/ 723820 h 6533995"/>
              <a:gd name="connsiteX6250" fmla="*/ 9417695 w 11830043"/>
              <a:gd name="connsiteY6250" fmla="*/ 723817 h 6533995"/>
              <a:gd name="connsiteX6251" fmla="*/ 9427416 w 11830043"/>
              <a:gd name="connsiteY6251" fmla="*/ 733604 h 6533995"/>
              <a:gd name="connsiteX6252" fmla="*/ 9417695 w 11830043"/>
              <a:gd name="connsiteY6252" fmla="*/ 743328 h 6533995"/>
              <a:gd name="connsiteX6253" fmla="*/ 9407911 w 11830043"/>
              <a:gd name="connsiteY6253" fmla="*/ 733604 h 6533995"/>
              <a:gd name="connsiteX6254" fmla="*/ 9417695 w 11830043"/>
              <a:gd name="connsiteY6254" fmla="*/ 723817 h 6533995"/>
              <a:gd name="connsiteX6255" fmla="*/ 9649203 w 11830043"/>
              <a:gd name="connsiteY6255" fmla="*/ 482686 h 6533995"/>
              <a:gd name="connsiteX6256" fmla="*/ 9658923 w 11830043"/>
              <a:gd name="connsiteY6256" fmla="*/ 492410 h 6533995"/>
              <a:gd name="connsiteX6257" fmla="*/ 9649203 w 11830043"/>
              <a:gd name="connsiteY6257" fmla="*/ 502197 h 6533995"/>
              <a:gd name="connsiteX6258" fmla="*/ 9639483 w 11830043"/>
              <a:gd name="connsiteY6258" fmla="*/ 492410 h 6533995"/>
              <a:gd name="connsiteX6259" fmla="*/ 9649203 w 11830043"/>
              <a:gd name="connsiteY6259" fmla="*/ 482686 h 6533995"/>
              <a:gd name="connsiteX6260" fmla="*/ 9890432 w 11830043"/>
              <a:gd name="connsiteY6260" fmla="*/ 482684 h 6533995"/>
              <a:gd name="connsiteX6261" fmla="*/ 9900152 w 11830043"/>
              <a:gd name="connsiteY6261" fmla="*/ 492408 h 6533995"/>
              <a:gd name="connsiteX6262" fmla="*/ 9890432 w 11830043"/>
              <a:gd name="connsiteY6262" fmla="*/ 502195 h 6533995"/>
              <a:gd name="connsiteX6263" fmla="*/ 9880648 w 11830043"/>
              <a:gd name="connsiteY6263" fmla="*/ 492408 h 6533995"/>
              <a:gd name="connsiteX6264" fmla="*/ 9890432 w 11830043"/>
              <a:gd name="connsiteY6264" fmla="*/ 482684 h 6533995"/>
              <a:gd name="connsiteX6265" fmla="*/ 10131660 w 11830043"/>
              <a:gd name="connsiteY6265" fmla="*/ 482681 h 6533995"/>
              <a:gd name="connsiteX6266" fmla="*/ 10141444 w 11830043"/>
              <a:gd name="connsiteY6266" fmla="*/ 492405 h 6533995"/>
              <a:gd name="connsiteX6267" fmla="*/ 10131660 w 11830043"/>
              <a:gd name="connsiteY6267" fmla="*/ 502192 h 6533995"/>
              <a:gd name="connsiteX6268" fmla="*/ 10121940 w 11830043"/>
              <a:gd name="connsiteY6268" fmla="*/ 492405 h 6533995"/>
              <a:gd name="connsiteX6269" fmla="*/ 10131660 w 11830043"/>
              <a:gd name="connsiteY6269" fmla="*/ 482681 h 6533995"/>
              <a:gd name="connsiteX6270" fmla="*/ 10372888 w 11830043"/>
              <a:gd name="connsiteY6270" fmla="*/ 482679 h 6533995"/>
              <a:gd name="connsiteX6271" fmla="*/ 10382673 w 11830043"/>
              <a:gd name="connsiteY6271" fmla="*/ 492403 h 6533995"/>
              <a:gd name="connsiteX6272" fmla="*/ 10372888 w 11830043"/>
              <a:gd name="connsiteY6272" fmla="*/ 502190 h 6533995"/>
              <a:gd name="connsiteX6273" fmla="*/ 10363168 w 11830043"/>
              <a:gd name="connsiteY6273" fmla="*/ 492403 h 6533995"/>
              <a:gd name="connsiteX6274" fmla="*/ 10372888 w 11830043"/>
              <a:gd name="connsiteY6274" fmla="*/ 482679 h 6533995"/>
              <a:gd name="connsiteX6275" fmla="*/ 10614116 w 11830043"/>
              <a:gd name="connsiteY6275" fmla="*/ 482676 h 6533995"/>
              <a:gd name="connsiteX6276" fmla="*/ 10623901 w 11830043"/>
              <a:gd name="connsiteY6276" fmla="*/ 492400 h 6533995"/>
              <a:gd name="connsiteX6277" fmla="*/ 10614116 w 11830043"/>
              <a:gd name="connsiteY6277" fmla="*/ 502187 h 6533995"/>
              <a:gd name="connsiteX6278" fmla="*/ 10604396 w 11830043"/>
              <a:gd name="connsiteY6278" fmla="*/ 492400 h 6533995"/>
              <a:gd name="connsiteX6279" fmla="*/ 10614116 w 11830043"/>
              <a:gd name="connsiteY6279" fmla="*/ 482676 h 6533995"/>
              <a:gd name="connsiteX6280" fmla="*/ 10855345 w 11830043"/>
              <a:gd name="connsiteY6280" fmla="*/ 482674 h 6533995"/>
              <a:gd name="connsiteX6281" fmla="*/ 10865065 w 11830043"/>
              <a:gd name="connsiteY6281" fmla="*/ 492398 h 6533995"/>
              <a:gd name="connsiteX6282" fmla="*/ 10855345 w 11830043"/>
              <a:gd name="connsiteY6282" fmla="*/ 502185 h 6533995"/>
              <a:gd name="connsiteX6283" fmla="*/ 10845625 w 11830043"/>
              <a:gd name="connsiteY6283" fmla="*/ 492398 h 6533995"/>
              <a:gd name="connsiteX6284" fmla="*/ 10855345 w 11830043"/>
              <a:gd name="connsiteY6284" fmla="*/ 482674 h 6533995"/>
              <a:gd name="connsiteX6285" fmla="*/ 11096574 w 11830043"/>
              <a:gd name="connsiteY6285" fmla="*/ 482671 h 6533995"/>
              <a:gd name="connsiteX6286" fmla="*/ 11106294 w 11830043"/>
              <a:gd name="connsiteY6286" fmla="*/ 492395 h 6533995"/>
              <a:gd name="connsiteX6287" fmla="*/ 11096574 w 11830043"/>
              <a:gd name="connsiteY6287" fmla="*/ 502182 h 6533995"/>
              <a:gd name="connsiteX6288" fmla="*/ 11086790 w 11830043"/>
              <a:gd name="connsiteY6288" fmla="*/ 492395 h 6533995"/>
              <a:gd name="connsiteX6289" fmla="*/ 11096574 w 11830043"/>
              <a:gd name="connsiteY6289" fmla="*/ 482671 h 6533995"/>
              <a:gd name="connsiteX6290" fmla="*/ 11337802 w 11830043"/>
              <a:gd name="connsiteY6290" fmla="*/ 482669 h 6533995"/>
              <a:gd name="connsiteX6291" fmla="*/ 11347587 w 11830043"/>
              <a:gd name="connsiteY6291" fmla="*/ 492393 h 6533995"/>
              <a:gd name="connsiteX6292" fmla="*/ 11337802 w 11830043"/>
              <a:gd name="connsiteY6292" fmla="*/ 502180 h 6533995"/>
              <a:gd name="connsiteX6293" fmla="*/ 11328082 w 11830043"/>
              <a:gd name="connsiteY6293" fmla="*/ 492393 h 6533995"/>
              <a:gd name="connsiteX6294" fmla="*/ 11337802 w 11830043"/>
              <a:gd name="connsiteY6294" fmla="*/ 482669 h 6533995"/>
              <a:gd name="connsiteX6295" fmla="*/ 11579030 w 11830043"/>
              <a:gd name="connsiteY6295" fmla="*/ 482666 h 6533995"/>
              <a:gd name="connsiteX6296" fmla="*/ 11588815 w 11830043"/>
              <a:gd name="connsiteY6296" fmla="*/ 492391 h 6533995"/>
              <a:gd name="connsiteX6297" fmla="*/ 11579030 w 11830043"/>
              <a:gd name="connsiteY6297" fmla="*/ 502177 h 6533995"/>
              <a:gd name="connsiteX6298" fmla="*/ 11569310 w 11830043"/>
              <a:gd name="connsiteY6298" fmla="*/ 492391 h 6533995"/>
              <a:gd name="connsiteX6299" fmla="*/ 11579030 w 11830043"/>
              <a:gd name="connsiteY6299" fmla="*/ 482666 h 6533995"/>
              <a:gd name="connsiteX6300" fmla="*/ 11820259 w 11830043"/>
              <a:gd name="connsiteY6300" fmla="*/ 482664 h 6533995"/>
              <a:gd name="connsiteX6301" fmla="*/ 11830043 w 11830043"/>
              <a:gd name="connsiteY6301" fmla="*/ 492388 h 6533995"/>
              <a:gd name="connsiteX6302" fmla="*/ 11820259 w 11830043"/>
              <a:gd name="connsiteY6302" fmla="*/ 502175 h 6533995"/>
              <a:gd name="connsiteX6303" fmla="*/ 11810539 w 11830043"/>
              <a:gd name="connsiteY6303" fmla="*/ 492388 h 6533995"/>
              <a:gd name="connsiteX6304" fmla="*/ 11820259 w 11830043"/>
              <a:gd name="connsiteY6304" fmla="*/ 482664 h 6533995"/>
              <a:gd name="connsiteX6305" fmla="*/ 9720 w 11830043"/>
              <a:gd name="connsiteY6305" fmla="*/ 482662 h 6533995"/>
              <a:gd name="connsiteX6306" fmla="*/ 19504 w 11830043"/>
              <a:gd name="connsiteY6306" fmla="*/ 492386 h 6533995"/>
              <a:gd name="connsiteX6307" fmla="*/ 9720 w 11830043"/>
              <a:gd name="connsiteY6307" fmla="*/ 502173 h 6533995"/>
              <a:gd name="connsiteX6308" fmla="*/ 0 w 11830043"/>
              <a:gd name="connsiteY6308" fmla="*/ 492386 h 6533995"/>
              <a:gd name="connsiteX6309" fmla="*/ 9720 w 11830043"/>
              <a:gd name="connsiteY6309" fmla="*/ 482662 h 6533995"/>
              <a:gd name="connsiteX6310" fmla="*/ 251003 w 11830043"/>
              <a:gd name="connsiteY6310" fmla="*/ 482659 h 6533995"/>
              <a:gd name="connsiteX6311" fmla="*/ 260787 w 11830043"/>
              <a:gd name="connsiteY6311" fmla="*/ 492383 h 6533995"/>
              <a:gd name="connsiteX6312" fmla="*/ 251003 w 11830043"/>
              <a:gd name="connsiteY6312" fmla="*/ 502170 h 6533995"/>
              <a:gd name="connsiteX6313" fmla="*/ 241284 w 11830043"/>
              <a:gd name="connsiteY6313" fmla="*/ 492383 h 6533995"/>
              <a:gd name="connsiteX6314" fmla="*/ 251003 w 11830043"/>
              <a:gd name="connsiteY6314" fmla="*/ 482659 h 6533995"/>
              <a:gd name="connsiteX6315" fmla="*/ 492223 w 11830043"/>
              <a:gd name="connsiteY6315" fmla="*/ 482657 h 6533995"/>
              <a:gd name="connsiteX6316" fmla="*/ 501943 w 11830043"/>
              <a:gd name="connsiteY6316" fmla="*/ 492381 h 6533995"/>
              <a:gd name="connsiteX6317" fmla="*/ 492223 w 11830043"/>
              <a:gd name="connsiteY6317" fmla="*/ 502168 h 6533995"/>
              <a:gd name="connsiteX6318" fmla="*/ 482439 w 11830043"/>
              <a:gd name="connsiteY6318" fmla="*/ 492381 h 6533995"/>
              <a:gd name="connsiteX6319" fmla="*/ 492223 w 11830043"/>
              <a:gd name="connsiteY6319" fmla="*/ 482657 h 6533995"/>
              <a:gd name="connsiteX6320" fmla="*/ 733444 w 11830043"/>
              <a:gd name="connsiteY6320" fmla="*/ 482654 h 6533995"/>
              <a:gd name="connsiteX6321" fmla="*/ 743164 w 11830043"/>
              <a:gd name="connsiteY6321" fmla="*/ 492378 h 6533995"/>
              <a:gd name="connsiteX6322" fmla="*/ 733444 w 11830043"/>
              <a:gd name="connsiteY6322" fmla="*/ 502165 h 6533995"/>
              <a:gd name="connsiteX6323" fmla="*/ 723660 w 11830043"/>
              <a:gd name="connsiteY6323" fmla="*/ 492378 h 6533995"/>
              <a:gd name="connsiteX6324" fmla="*/ 733444 w 11830043"/>
              <a:gd name="connsiteY6324" fmla="*/ 482654 h 6533995"/>
              <a:gd name="connsiteX6325" fmla="*/ 974664 w 11830043"/>
              <a:gd name="connsiteY6325" fmla="*/ 482652 h 6533995"/>
              <a:gd name="connsiteX6326" fmla="*/ 984447 w 11830043"/>
              <a:gd name="connsiteY6326" fmla="*/ 492376 h 6533995"/>
              <a:gd name="connsiteX6327" fmla="*/ 974664 w 11830043"/>
              <a:gd name="connsiteY6327" fmla="*/ 502163 h 6533995"/>
              <a:gd name="connsiteX6328" fmla="*/ 964944 w 11830043"/>
              <a:gd name="connsiteY6328" fmla="*/ 492376 h 6533995"/>
              <a:gd name="connsiteX6329" fmla="*/ 974664 w 11830043"/>
              <a:gd name="connsiteY6329" fmla="*/ 482652 h 6533995"/>
              <a:gd name="connsiteX6330" fmla="*/ 1215884 w 11830043"/>
              <a:gd name="connsiteY6330" fmla="*/ 482649 h 6533995"/>
              <a:gd name="connsiteX6331" fmla="*/ 1225668 w 11830043"/>
              <a:gd name="connsiteY6331" fmla="*/ 492373 h 6533995"/>
              <a:gd name="connsiteX6332" fmla="*/ 1215884 w 11830043"/>
              <a:gd name="connsiteY6332" fmla="*/ 502160 h 6533995"/>
              <a:gd name="connsiteX6333" fmla="*/ 1206164 w 11830043"/>
              <a:gd name="connsiteY6333" fmla="*/ 492373 h 6533995"/>
              <a:gd name="connsiteX6334" fmla="*/ 1215884 w 11830043"/>
              <a:gd name="connsiteY6334" fmla="*/ 482649 h 6533995"/>
              <a:gd name="connsiteX6335" fmla="*/ 1457105 w 11830043"/>
              <a:gd name="connsiteY6335" fmla="*/ 482647 h 6533995"/>
              <a:gd name="connsiteX6336" fmla="*/ 1466825 w 11830043"/>
              <a:gd name="connsiteY6336" fmla="*/ 492371 h 6533995"/>
              <a:gd name="connsiteX6337" fmla="*/ 1457105 w 11830043"/>
              <a:gd name="connsiteY6337" fmla="*/ 502158 h 6533995"/>
              <a:gd name="connsiteX6338" fmla="*/ 1447321 w 11830043"/>
              <a:gd name="connsiteY6338" fmla="*/ 492371 h 6533995"/>
              <a:gd name="connsiteX6339" fmla="*/ 1457105 w 11830043"/>
              <a:gd name="connsiteY6339" fmla="*/ 482647 h 6533995"/>
              <a:gd name="connsiteX6340" fmla="*/ 1698330 w 11830043"/>
              <a:gd name="connsiteY6340" fmla="*/ 482644 h 6533995"/>
              <a:gd name="connsiteX6341" fmla="*/ 1708116 w 11830043"/>
              <a:gd name="connsiteY6341" fmla="*/ 492369 h 6533995"/>
              <a:gd name="connsiteX6342" fmla="*/ 1698330 w 11830043"/>
              <a:gd name="connsiteY6342" fmla="*/ 502155 h 6533995"/>
              <a:gd name="connsiteX6343" fmla="*/ 1688545 w 11830043"/>
              <a:gd name="connsiteY6343" fmla="*/ 492369 h 6533995"/>
              <a:gd name="connsiteX6344" fmla="*/ 1698330 w 11830043"/>
              <a:gd name="connsiteY6344" fmla="*/ 482644 h 6533995"/>
              <a:gd name="connsiteX6345" fmla="*/ 1939580 w 11830043"/>
              <a:gd name="connsiteY6345" fmla="*/ 482642 h 6533995"/>
              <a:gd name="connsiteX6346" fmla="*/ 1949363 w 11830043"/>
              <a:gd name="connsiteY6346" fmla="*/ 492366 h 6533995"/>
              <a:gd name="connsiteX6347" fmla="*/ 1939580 w 11830043"/>
              <a:gd name="connsiteY6347" fmla="*/ 502153 h 6533995"/>
              <a:gd name="connsiteX6348" fmla="*/ 1929859 w 11830043"/>
              <a:gd name="connsiteY6348" fmla="*/ 492366 h 6533995"/>
              <a:gd name="connsiteX6349" fmla="*/ 1939580 w 11830043"/>
              <a:gd name="connsiteY6349" fmla="*/ 482642 h 6533995"/>
              <a:gd name="connsiteX6350" fmla="*/ 2180788 w 11830043"/>
              <a:gd name="connsiteY6350" fmla="*/ 482640 h 6533995"/>
              <a:gd name="connsiteX6351" fmla="*/ 2190577 w 11830043"/>
              <a:gd name="connsiteY6351" fmla="*/ 492364 h 6533995"/>
              <a:gd name="connsiteX6352" fmla="*/ 2180788 w 11830043"/>
              <a:gd name="connsiteY6352" fmla="*/ 502151 h 6533995"/>
              <a:gd name="connsiteX6353" fmla="*/ 2171083 w 11830043"/>
              <a:gd name="connsiteY6353" fmla="*/ 492364 h 6533995"/>
              <a:gd name="connsiteX6354" fmla="*/ 2180788 w 11830043"/>
              <a:gd name="connsiteY6354" fmla="*/ 482640 h 6533995"/>
              <a:gd name="connsiteX6355" fmla="*/ 2422035 w 11830043"/>
              <a:gd name="connsiteY6355" fmla="*/ 482637 h 6533995"/>
              <a:gd name="connsiteX6356" fmla="*/ 2431752 w 11830043"/>
              <a:gd name="connsiteY6356" fmla="*/ 492361 h 6533995"/>
              <a:gd name="connsiteX6357" fmla="*/ 2422035 w 11830043"/>
              <a:gd name="connsiteY6357" fmla="*/ 502148 h 6533995"/>
              <a:gd name="connsiteX6358" fmla="*/ 2412255 w 11830043"/>
              <a:gd name="connsiteY6358" fmla="*/ 492361 h 6533995"/>
              <a:gd name="connsiteX6359" fmla="*/ 2422035 w 11830043"/>
              <a:gd name="connsiteY6359" fmla="*/ 482637 h 6533995"/>
              <a:gd name="connsiteX6360" fmla="*/ 2663272 w 11830043"/>
              <a:gd name="connsiteY6360" fmla="*/ 482635 h 6533995"/>
              <a:gd name="connsiteX6361" fmla="*/ 2672996 w 11830043"/>
              <a:gd name="connsiteY6361" fmla="*/ 492359 h 6533995"/>
              <a:gd name="connsiteX6362" fmla="*/ 2663272 w 11830043"/>
              <a:gd name="connsiteY6362" fmla="*/ 502146 h 6533995"/>
              <a:gd name="connsiteX6363" fmla="*/ 2653489 w 11830043"/>
              <a:gd name="connsiteY6363" fmla="*/ 492359 h 6533995"/>
              <a:gd name="connsiteX6364" fmla="*/ 2663272 w 11830043"/>
              <a:gd name="connsiteY6364" fmla="*/ 482635 h 6533995"/>
              <a:gd name="connsiteX6365" fmla="*/ 2904570 w 11830043"/>
              <a:gd name="connsiteY6365" fmla="*/ 482632 h 6533995"/>
              <a:gd name="connsiteX6366" fmla="*/ 2914352 w 11830043"/>
              <a:gd name="connsiteY6366" fmla="*/ 492356 h 6533995"/>
              <a:gd name="connsiteX6367" fmla="*/ 2904570 w 11830043"/>
              <a:gd name="connsiteY6367" fmla="*/ 502143 h 6533995"/>
              <a:gd name="connsiteX6368" fmla="*/ 2894788 w 11830043"/>
              <a:gd name="connsiteY6368" fmla="*/ 492356 h 6533995"/>
              <a:gd name="connsiteX6369" fmla="*/ 2904570 w 11830043"/>
              <a:gd name="connsiteY6369" fmla="*/ 482632 h 6533995"/>
              <a:gd name="connsiteX6370" fmla="*/ 3145749 w 11830043"/>
              <a:gd name="connsiteY6370" fmla="*/ 482630 h 6533995"/>
              <a:gd name="connsiteX6371" fmla="*/ 3155531 w 11830043"/>
              <a:gd name="connsiteY6371" fmla="*/ 492354 h 6533995"/>
              <a:gd name="connsiteX6372" fmla="*/ 3145749 w 11830043"/>
              <a:gd name="connsiteY6372" fmla="*/ 502141 h 6533995"/>
              <a:gd name="connsiteX6373" fmla="*/ 3136030 w 11830043"/>
              <a:gd name="connsiteY6373" fmla="*/ 492354 h 6533995"/>
              <a:gd name="connsiteX6374" fmla="*/ 3145749 w 11830043"/>
              <a:gd name="connsiteY6374" fmla="*/ 482630 h 6533995"/>
              <a:gd name="connsiteX6375" fmla="*/ 3386957 w 11830043"/>
              <a:gd name="connsiteY6375" fmla="*/ 482627 h 6533995"/>
              <a:gd name="connsiteX6376" fmla="*/ 3396742 w 11830043"/>
              <a:gd name="connsiteY6376" fmla="*/ 492351 h 6533995"/>
              <a:gd name="connsiteX6377" fmla="*/ 3386957 w 11830043"/>
              <a:gd name="connsiteY6377" fmla="*/ 502138 h 6533995"/>
              <a:gd name="connsiteX6378" fmla="*/ 3377235 w 11830043"/>
              <a:gd name="connsiteY6378" fmla="*/ 492351 h 6533995"/>
              <a:gd name="connsiteX6379" fmla="*/ 3386957 w 11830043"/>
              <a:gd name="connsiteY6379" fmla="*/ 482627 h 6533995"/>
              <a:gd name="connsiteX6380" fmla="*/ 3628209 w 11830043"/>
              <a:gd name="connsiteY6380" fmla="*/ 482625 h 6533995"/>
              <a:gd name="connsiteX6381" fmla="*/ 3637930 w 11830043"/>
              <a:gd name="connsiteY6381" fmla="*/ 492349 h 6533995"/>
              <a:gd name="connsiteX6382" fmla="*/ 3628209 w 11830043"/>
              <a:gd name="connsiteY6382" fmla="*/ 502136 h 6533995"/>
              <a:gd name="connsiteX6383" fmla="*/ 3618428 w 11830043"/>
              <a:gd name="connsiteY6383" fmla="*/ 492349 h 6533995"/>
              <a:gd name="connsiteX6384" fmla="*/ 3628209 w 11830043"/>
              <a:gd name="connsiteY6384" fmla="*/ 482625 h 6533995"/>
              <a:gd name="connsiteX6385" fmla="*/ 3869427 w 11830043"/>
              <a:gd name="connsiteY6385" fmla="*/ 482622 h 6533995"/>
              <a:gd name="connsiteX6386" fmla="*/ 3879147 w 11830043"/>
              <a:gd name="connsiteY6386" fmla="*/ 492347 h 6533995"/>
              <a:gd name="connsiteX6387" fmla="*/ 3869427 w 11830043"/>
              <a:gd name="connsiteY6387" fmla="*/ 502133 h 6533995"/>
              <a:gd name="connsiteX6388" fmla="*/ 3859645 w 11830043"/>
              <a:gd name="connsiteY6388" fmla="*/ 492347 h 6533995"/>
              <a:gd name="connsiteX6389" fmla="*/ 3869427 w 11830043"/>
              <a:gd name="connsiteY6389" fmla="*/ 482622 h 6533995"/>
              <a:gd name="connsiteX6390" fmla="*/ 4110581 w 11830043"/>
              <a:gd name="connsiteY6390" fmla="*/ 482620 h 6533995"/>
              <a:gd name="connsiteX6391" fmla="*/ 4120362 w 11830043"/>
              <a:gd name="connsiteY6391" fmla="*/ 492344 h 6533995"/>
              <a:gd name="connsiteX6392" fmla="*/ 4110581 w 11830043"/>
              <a:gd name="connsiteY6392" fmla="*/ 502131 h 6533995"/>
              <a:gd name="connsiteX6393" fmla="*/ 4100797 w 11830043"/>
              <a:gd name="connsiteY6393" fmla="*/ 492344 h 6533995"/>
              <a:gd name="connsiteX6394" fmla="*/ 4110581 w 11830043"/>
              <a:gd name="connsiteY6394" fmla="*/ 482620 h 6533995"/>
              <a:gd name="connsiteX6395" fmla="*/ 4351806 w 11830043"/>
              <a:gd name="connsiteY6395" fmla="*/ 482618 h 6533995"/>
              <a:gd name="connsiteX6396" fmla="*/ 4361580 w 11830043"/>
              <a:gd name="connsiteY6396" fmla="*/ 492342 h 6533995"/>
              <a:gd name="connsiteX6397" fmla="*/ 4351806 w 11830043"/>
              <a:gd name="connsiteY6397" fmla="*/ 502129 h 6533995"/>
              <a:gd name="connsiteX6398" fmla="*/ 4342006 w 11830043"/>
              <a:gd name="connsiteY6398" fmla="*/ 492342 h 6533995"/>
              <a:gd name="connsiteX6399" fmla="*/ 4351806 w 11830043"/>
              <a:gd name="connsiteY6399" fmla="*/ 482618 h 6533995"/>
              <a:gd name="connsiteX6400" fmla="*/ 4593017 w 11830043"/>
              <a:gd name="connsiteY6400" fmla="*/ 482615 h 6533995"/>
              <a:gd name="connsiteX6401" fmla="*/ 4602795 w 11830043"/>
              <a:gd name="connsiteY6401" fmla="*/ 492339 h 6533995"/>
              <a:gd name="connsiteX6402" fmla="*/ 4593017 w 11830043"/>
              <a:gd name="connsiteY6402" fmla="*/ 502126 h 6533995"/>
              <a:gd name="connsiteX6403" fmla="*/ 4583304 w 11830043"/>
              <a:gd name="connsiteY6403" fmla="*/ 492339 h 6533995"/>
              <a:gd name="connsiteX6404" fmla="*/ 4593017 w 11830043"/>
              <a:gd name="connsiteY6404" fmla="*/ 482615 h 6533995"/>
              <a:gd name="connsiteX6405" fmla="*/ 4834252 w 11830043"/>
              <a:gd name="connsiteY6405" fmla="*/ 482613 h 6533995"/>
              <a:gd name="connsiteX6406" fmla="*/ 4844038 w 11830043"/>
              <a:gd name="connsiteY6406" fmla="*/ 492337 h 6533995"/>
              <a:gd name="connsiteX6407" fmla="*/ 4834252 w 11830043"/>
              <a:gd name="connsiteY6407" fmla="*/ 502124 h 6533995"/>
              <a:gd name="connsiteX6408" fmla="*/ 4824532 w 11830043"/>
              <a:gd name="connsiteY6408" fmla="*/ 492337 h 6533995"/>
              <a:gd name="connsiteX6409" fmla="*/ 4834252 w 11830043"/>
              <a:gd name="connsiteY6409" fmla="*/ 482613 h 6533995"/>
              <a:gd name="connsiteX6410" fmla="*/ 5075485 w 11830043"/>
              <a:gd name="connsiteY6410" fmla="*/ 482610 h 6533995"/>
              <a:gd name="connsiteX6411" fmla="*/ 5085201 w 11830043"/>
              <a:gd name="connsiteY6411" fmla="*/ 492334 h 6533995"/>
              <a:gd name="connsiteX6412" fmla="*/ 5075485 w 11830043"/>
              <a:gd name="connsiteY6412" fmla="*/ 502121 h 6533995"/>
              <a:gd name="connsiteX6413" fmla="*/ 5065704 w 11830043"/>
              <a:gd name="connsiteY6413" fmla="*/ 492334 h 6533995"/>
              <a:gd name="connsiteX6414" fmla="*/ 5075485 w 11830043"/>
              <a:gd name="connsiteY6414" fmla="*/ 482610 h 6533995"/>
              <a:gd name="connsiteX6415" fmla="*/ 5316710 w 11830043"/>
              <a:gd name="connsiteY6415" fmla="*/ 482608 h 6533995"/>
              <a:gd name="connsiteX6416" fmla="*/ 5326429 w 11830043"/>
              <a:gd name="connsiteY6416" fmla="*/ 492332 h 6533995"/>
              <a:gd name="connsiteX6417" fmla="*/ 5316710 w 11830043"/>
              <a:gd name="connsiteY6417" fmla="*/ 502119 h 6533995"/>
              <a:gd name="connsiteX6418" fmla="*/ 5306924 w 11830043"/>
              <a:gd name="connsiteY6418" fmla="*/ 492332 h 6533995"/>
              <a:gd name="connsiteX6419" fmla="*/ 5316710 w 11830043"/>
              <a:gd name="connsiteY6419" fmla="*/ 482608 h 6533995"/>
              <a:gd name="connsiteX6420" fmla="*/ 5557991 w 11830043"/>
              <a:gd name="connsiteY6420" fmla="*/ 482605 h 6533995"/>
              <a:gd name="connsiteX6421" fmla="*/ 5567774 w 11830043"/>
              <a:gd name="connsiteY6421" fmla="*/ 492329 h 6533995"/>
              <a:gd name="connsiteX6422" fmla="*/ 5557991 w 11830043"/>
              <a:gd name="connsiteY6422" fmla="*/ 502116 h 6533995"/>
              <a:gd name="connsiteX6423" fmla="*/ 5548208 w 11830043"/>
              <a:gd name="connsiteY6423" fmla="*/ 492329 h 6533995"/>
              <a:gd name="connsiteX6424" fmla="*/ 5557991 w 11830043"/>
              <a:gd name="connsiteY6424" fmla="*/ 482605 h 6533995"/>
              <a:gd name="connsiteX6425" fmla="*/ 5799205 w 11830043"/>
              <a:gd name="connsiteY6425" fmla="*/ 482603 h 6533995"/>
              <a:gd name="connsiteX6426" fmla="*/ 5808989 w 11830043"/>
              <a:gd name="connsiteY6426" fmla="*/ 492327 h 6533995"/>
              <a:gd name="connsiteX6427" fmla="*/ 5799205 w 11830043"/>
              <a:gd name="connsiteY6427" fmla="*/ 502114 h 6533995"/>
              <a:gd name="connsiteX6428" fmla="*/ 5789486 w 11830043"/>
              <a:gd name="connsiteY6428" fmla="*/ 492327 h 6533995"/>
              <a:gd name="connsiteX6429" fmla="*/ 5799205 w 11830043"/>
              <a:gd name="connsiteY6429" fmla="*/ 482603 h 6533995"/>
              <a:gd name="connsiteX6430" fmla="*/ 6040432 w 11830043"/>
              <a:gd name="connsiteY6430" fmla="*/ 482600 h 6533995"/>
              <a:gd name="connsiteX6431" fmla="*/ 6050216 w 11830043"/>
              <a:gd name="connsiteY6431" fmla="*/ 492325 h 6533995"/>
              <a:gd name="connsiteX6432" fmla="*/ 6040432 w 11830043"/>
              <a:gd name="connsiteY6432" fmla="*/ 502111 h 6533995"/>
              <a:gd name="connsiteX6433" fmla="*/ 6030712 w 11830043"/>
              <a:gd name="connsiteY6433" fmla="*/ 492325 h 6533995"/>
              <a:gd name="connsiteX6434" fmla="*/ 6040432 w 11830043"/>
              <a:gd name="connsiteY6434" fmla="*/ 482600 h 6533995"/>
              <a:gd name="connsiteX6435" fmla="*/ 6281661 w 11830043"/>
              <a:gd name="connsiteY6435" fmla="*/ 482598 h 6533995"/>
              <a:gd name="connsiteX6436" fmla="*/ 6291381 w 11830043"/>
              <a:gd name="connsiteY6436" fmla="*/ 492322 h 6533995"/>
              <a:gd name="connsiteX6437" fmla="*/ 6281661 w 11830043"/>
              <a:gd name="connsiteY6437" fmla="*/ 502109 h 6533995"/>
              <a:gd name="connsiteX6438" fmla="*/ 6271877 w 11830043"/>
              <a:gd name="connsiteY6438" fmla="*/ 492322 h 6533995"/>
              <a:gd name="connsiteX6439" fmla="*/ 6281661 w 11830043"/>
              <a:gd name="connsiteY6439" fmla="*/ 482598 h 6533995"/>
              <a:gd name="connsiteX6440" fmla="*/ 6522889 w 11830043"/>
              <a:gd name="connsiteY6440" fmla="*/ 482596 h 6533995"/>
              <a:gd name="connsiteX6441" fmla="*/ 6532610 w 11830043"/>
              <a:gd name="connsiteY6441" fmla="*/ 492320 h 6533995"/>
              <a:gd name="connsiteX6442" fmla="*/ 6522889 w 11830043"/>
              <a:gd name="connsiteY6442" fmla="*/ 502107 h 6533995"/>
              <a:gd name="connsiteX6443" fmla="*/ 6513105 w 11830043"/>
              <a:gd name="connsiteY6443" fmla="*/ 492320 h 6533995"/>
              <a:gd name="connsiteX6444" fmla="*/ 6522889 w 11830043"/>
              <a:gd name="connsiteY6444" fmla="*/ 482596 h 6533995"/>
              <a:gd name="connsiteX6445" fmla="*/ 6764118 w 11830043"/>
              <a:gd name="connsiteY6445" fmla="*/ 482593 h 6533995"/>
              <a:gd name="connsiteX6446" fmla="*/ 6773902 w 11830043"/>
              <a:gd name="connsiteY6446" fmla="*/ 492317 h 6533995"/>
              <a:gd name="connsiteX6447" fmla="*/ 6764118 w 11830043"/>
              <a:gd name="connsiteY6447" fmla="*/ 502104 h 6533995"/>
              <a:gd name="connsiteX6448" fmla="*/ 6754335 w 11830043"/>
              <a:gd name="connsiteY6448" fmla="*/ 492317 h 6533995"/>
              <a:gd name="connsiteX6449" fmla="*/ 6764118 w 11830043"/>
              <a:gd name="connsiteY6449" fmla="*/ 482593 h 6533995"/>
              <a:gd name="connsiteX6450" fmla="*/ 7005346 w 11830043"/>
              <a:gd name="connsiteY6450" fmla="*/ 482591 h 6533995"/>
              <a:gd name="connsiteX6451" fmla="*/ 7015130 w 11830043"/>
              <a:gd name="connsiteY6451" fmla="*/ 492315 h 6533995"/>
              <a:gd name="connsiteX6452" fmla="*/ 7005346 w 11830043"/>
              <a:gd name="connsiteY6452" fmla="*/ 502102 h 6533995"/>
              <a:gd name="connsiteX6453" fmla="*/ 6995626 w 11830043"/>
              <a:gd name="connsiteY6453" fmla="*/ 492315 h 6533995"/>
              <a:gd name="connsiteX6454" fmla="*/ 7005346 w 11830043"/>
              <a:gd name="connsiteY6454" fmla="*/ 482591 h 6533995"/>
              <a:gd name="connsiteX6455" fmla="*/ 7246575 w 11830043"/>
              <a:gd name="connsiteY6455" fmla="*/ 482588 h 6533995"/>
              <a:gd name="connsiteX6456" fmla="*/ 7256359 w 11830043"/>
              <a:gd name="connsiteY6456" fmla="*/ 492312 h 6533995"/>
              <a:gd name="connsiteX6457" fmla="*/ 7246575 w 11830043"/>
              <a:gd name="connsiteY6457" fmla="*/ 502099 h 6533995"/>
              <a:gd name="connsiteX6458" fmla="*/ 7236855 w 11830043"/>
              <a:gd name="connsiteY6458" fmla="*/ 492312 h 6533995"/>
              <a:gd name="connsiteX6459" fmla="*/ 7246575 w 11830043"/>
              <a:gd name="connsiteY6459" fmla="*/ 482588 h 6533995"/>
              <a:gd name="connsiteX6460" fmla="*/ 7487803 w 11830043"/>
              <a:gd name="connsiteY6460" fmla="*/ 482586 h 6533995"/>
              <a:gd name="connsiteX6461" fmla="*/ 7497524 w 11830043"/>
              <a:gd name="connsiteY6461" fmla="*/ 492310 h 6533995"/>
              <a:gd name="connsiteX6462" fmla="*/ 7487803 w 11830043"/>
              <a:gd name="connsiteY6462" fmla="*/ 502097 h 6533995"/>
              <a:gd name="connsiteX6463" fmla="*/ 7478019 w 11830043"/>
              <a:gd name="connsiteY6463" fmla="*/ 492310 h 6533995"/>
              <a:gd name="connsiteX6464" fmla="*/ 7487803 w 11830043"/>
              <a:gd name="connsiteY6464" fmla="*/ 482586 h 6533995"/>
              <a:gd name="connsiteX6465" fmla="*/ 7729032 w 11830043"/>
              <a:gd name="connsiteY6465" fmla="*/ 482583 h 6533995"/>
              <a:gd name="connsiteX6466" fmla="*/ 7738753 w 11830043"/>
              <a:gd name="connsiteY6466" fmla="*/ 492307 h 6533995"/>
              <a:gd name="connsiteX6467" fmla="*/ 7729032 w 11830043"/>
              <a:gd name="connsiteY6467" fmla="*/ 502094 h 6533995"/>
              <a:gd name="connsiteX6468" fmla="*/ 7719249 w 11830043"/>
              <a:gd name="connsiteY6468" fmla="*/ 492307 h 6533995"/>
              <a:gd name="connsiteX6469" fmla="*/ 7729032 w 11830043"/>
              <a:gd name="connsiteY6469" fmla="*/ 482583 h 6533995"/>
              <a:gd name="connsiteX6470" fmla="*/ 7970260 w 11830043"/>
              <a:gd name="connsiteY6470" fmla="*/ 482581 h 6533995"/>
              <a:gd name="connsiteX6471" fmla="*/ 7980044 w 11830043"/>
              <a:gd name="connsiteY6471" fmla="*/ 492305 h 6533995"/>
              <a:gd name="connsiteX6472" fmla="*/ 7970260 w 11830043"/>
              <a:gd name="connsiteY6472" fmla="*/ 502092 h 6533995"/>
              <a:gd name="connsiteX6473" fmla="*/ 7960477 w 11830043"/>
              <a:gd name="connsiteY6473" fmla="*/ 492305 h 6533995"/>
              <a:gd name="connsiteX6474" fmla="*/ 7970260 w 11830043"/>
              <a:gd name="connsiteY6474" fmla="*/ 482581 h 6533995"/>
              <a:gd name="connsiteX6475" fmla="*/ 8211553 w 11830043"/>
              <a:gd name="connsiteY6475" fmla="*/ 482578 h 6533995"/>
              <a:gd name="connsiteX6476" fmla="*/ 8221273 w 11830043"/>
              <a:gd name="connsiteY6476" fmla="*/ 492303 h 6533995"/>
              <a:gd name="connsiteX6477" fmla="*/ 8211553 w 11830043"/>
              <a:gd name="connsiteY6477" fmla="*/ 502089 h 6533995"/>
              <a:gd name="connsiteX6478" fmla="*/ 8201769 w 11830043"/>
              <a:gd name="connsiteY6478" fmla="*/ 492303 h 6533995"/>
              <a:gd name="connsiteX6479" fmla="*/ 8211553 w 11830043"/>
              <a:gd name="connsiteY6479" fmla="*/ 482578 h 6533995"/>
              <a:gd name="connsiteX6480" fmla="*/ 8452781 w 11830043"/>
              <a:gd name="connsiteY6480" fmla="*/ 482576 h 6533995"/>
              <a:gd name="connsiteX6481" fmla="*/ 8462566 w 11830043"/>
              <a:gd name="connsiteY6481" fmla="*/ 492300 h 6533995"/>
              <a:gd name="connsiteX6482" fmla="*/ 8452781 w 11830043"/>
              <a:gd name="connsiteY6482" fmla="*/ 502087 h 6533995"/>
              <a:gd name="connsiteX6483" fmla="*/ 8443061 w 11830043"/>
              <a:gd name="connsiteY6483" fmla="*/ 492300 h 6533995"/>
              <a:gd name="connsiteX6484" fmla="*/ 8452781 w 11830043"/>
              <a:gd name="connsiteY6484" fmla="*/ 482576 h 6533995"/>
              <a:gd name="connsiteX6485" fmla="*/ 8694009 w 11830043"/>
              <a:gd name="connsiteY6485" fmla="*/ 482574 h 6533995"/>
              <a:gd name="connsiteX6486" fmla="*/ 8703730 w 11830043"/>
              <a:gd name="connsiteY6486" fmla="*/ 492298 h 6533995"/>
              <a:gd name="connsiteX6487" fmla="*/ 8694009 w 11830043"/>
              <a:gd name="connsiteY6487" fmla="*/ 502085 h 6533995"/>
              <a:gd name="connsiteX6488" fmla="*/ 8684289 w 11830043"/>
              <a:gd name="connsiteY6488" fmla="*/ 492298 h 6533995"/>
              <a:gd name="connsiteX6489" fmla="*/ 8694009 w 11830043"/>
              <a:gd name="connsiteY6489" fmla="*/ 482574 h 6533995"/>
              <a:gd name="connsiteX6490" fmla="*/ 8935237 w 11830043"/>
              <a:gd name="connsiteY6490" fmla="*/ 482571 h 6533995"/>
              <a:gd name="connsiteX6491" fmla="*/ 8944958 w 11830043"/>
              <a:gd name="connsiteY6491" fmla="*/ 492295 h 6533995"/>
              <a:gd name="connsiteX6492" fmla="*/ 8935237 w 11830043"/>
              <a:gd name="connsiteY6492" fmla="*/ 502082 h 6533995"/>
              <a:gd name="connsiteX6493" fmla="*/ 8925454 w 11830043"/>
              <a:gd name="connsiteY6493" fmla="*/ 492295 h 6533995"/>
              <a:gd name="connsiteX6494" fmla="*/ 8935237 w 11830043"/>
              <a:gd name="connsiteY6494" fmla="*/ 482571 h 6533995"/>
              <a:gd name="connsiteX6495" fmla="*/ 9176467 w 11830043"/>
              <a:gd name="connsiteY6495" fmla="*/ 482569 h 6533995"/>
              <a:gd name="connsiteX6496" fmla="*/ 9186187 w 11830043"/>
              <a:gd name="connsiteY6496" fmla="*/ 492293 h 6533995"/>
              <a:gd name="connsiteX6497" fmla="*/ 9176467 w 11830043"/>
              <a:gd name="connsiteY6497" fmla="*/ 502080 h 6533995"/>
              <a:gd name="connsiteX6498" fmla="*/ 9166683 w 11830043"/>
              <a:gd name="connsiteY6498" fmla="*/ 492293 h 6533995"/>
              <a:gd name="connsiteX6499" fmla="*/ 9176467 w 11830043"/>
              <a:gd name="connsiteY6499" fmla="*/ 482569 h 6533995"/>
              <a:gd name="connsiteX6500" fmla="*/ 9417695 w 11830043"/>
              <a:gd name="connsiteY6500" fmla="*/ 482566 h 6533995"/>
              <a:gd name="connsiteX6501" fmla="*/ 9427416 w 11830043"/>
              <a:gd name="connsiteY6501" fmla="*/ 492290 h 6533995"/>
              <a:gd name="connsiteX6502" fmla="*/ 9417695 w 11830043"/>
              <a:gd name="connsiteY6502" fmla="*/ 502077 h 6533995"/>
              <a:gd name="connsiteX6503" fmla="*/ 9407911 w 11830043"/>
              <a:gd name="connsiteY6503" fmla="*/ 492290 h 6533995"/>
              <a:gd name="connsiteX6504" fmla="*/ 9417695 w 11830043"/>
              <a:gd name="connsiteY6504" fmla="*/ 482566 h 6533995"/>
              <a:gd name="connsiteX6505" fmla="*/ 9649203 w 11830043"/>
              <a:gd name="connsiteY6505" fmla="*/ 241375 h 6533995"/>
              <a:gd name="connsiteX6506" fmla="*/ 9658923 w 11830043"/>
              <a:gd name="connsiteY6506" fmla="*/ 251099 h 6533995"/>
              <a:gd name="connsiteX6507" fmla="*/ 9649203 w 11830043"/>
              <a:gd name="connsiteY6507" fmla="*/ 260886 h 6533995"/>
              <a:gd name="connsiteX6508" fmla="*/ 9639483 w 11830043"/>
              <a:gd name="connsiteY6508" fmla="*/ 251099 h 6533995"/>
              <a:gd name="connsiteX6509" fmla="*/ 9649203 w 11830043"/>
              <a:gd name="connsiteY6509" fmla="*/ 241375 h 6533995"/>
              <a:gd name="connsiteX6510" fmla="*/ 9890432 w 11830043"/>
              <a:gd name="connsiteY6510" fmla="*/ 241373 h 6533995"/>
              <a:gd name="connsiteX6511" fmla="*/ 9900152 w 11830043"/>
              <a:gd name="connsiteY6511" fmla="*/ 251097 h 6533995"/>
              <a:gd name="connsiteX6512" fmla="*/ 9890432 w 11830043"/>
              <a:gd name="connsiteY6512" fmla="*/ 260884 h 6533995"/>
              <a:gd name="connsiteX6513" fmla="*/ 9880648 w 11830043"/>
              <a:gd name="connsiteY6513" fmla="*/ 251097 h 6533995"/>
              <a:gd name="connsiteX6514" fmla="*/ 9890432 w 11830043"/>
              <a:gd name="connsiteY6514" fmla="*/ 241373 h 6533995"/>
              <a:gd name="connsiteX6515" fmla="*/ 10131660 w 11830043"/>
              <a:gd name="connsiteY6515" fmla="*/ 241370 h 6533995"/>
              <a:gd name="connsiteX6516" fmla="*/ 10141444 w 11830043"/>
              <a:gd name="connsiteY6516" fmla="*/ 251094 h 6533995"/>
              <a:gd name="connsiteX6517" fmla="*/ 10131660 w 11830043"/>
              <a:gd name="connsiteY6517" fmla="*/ 260881 h 6533995"/>
              <a:gd name="connsiteX6518" fmla="*/ 10121940 w 11830043"/>
              <a:gd name="connsiteY6518" fmla="*/ 251094 h 6533995"/>
              <a:gd name="connsiteX6519" fmla="*/ 10131660 w 11830043"/>
              <a:gd name="connsiteY6519" fmla="*/ 241370 h 6533995"/>
              <a:gd name="connsiteX6520" fmla="*/ 10372888 w 11830043"/>
              <a:gd name="connsiteY6520" fmla="*/ 241368 h 6533995"/>
              <a:gd name="connsiteX6521" fmla="*/ 10382673 w 11830043"/>
              <a:gd name="connsiteY6521" fmla="*/ 251092 h 6533995"/>
              <a:gd name="connsiteX6522" fmla="*/ 10372888 w 11830043"/>
              <a:gd name="connsiteY6522" fmla="*/ 260879 h 6533995"/>
              <a:gd name="connsiteX6523" fmla="*/ 10363168 w 11830043"/>
              <a:gd name="connsiteY6523" fmla="*/ 251092 h 6533995"/>
              <a:gd name="connsiteX6524" fmla="*/ 10372888 w 11830043"/>
              <a:gd name="connsiteY6524" fmla="*/ 241368 h 6533995"/>
              <a:gd name="connsiteX6525" fmla="*/ 10614116 w 11830043"/>
              <a:gd name="connsiteY6525" fmla="*/ 241365 h 6533995"/>
              <a:gd name="connsiteX6526" fmla="*/ 10623901 w 11830043"/>
              <a:gd name="connsiteY6526" fmla="*/ 251089 h 6533995"/>
              <a:gd name="connsiteX6527" fmla="*/ 10614116 w 11830043"/>
              <a:gd name="connsiteY6527" fmla="*/ 260876 h 6533995"/>
              <a:gd name="connsiteX6528" fmla="*/ 10604396 w 11830043"/>
              <a:gd name="connsiteY6528" fmla="*/ 251089 h 6533995"/>
              <a:gd name="connsiteX6529" fmla="*/ 10614116 w 11830043"/>
              <a:gd name="connsiteY6529" fmla="*/ 241365 h 6533995"/>
              <a:gd name="connsiteX6530" fmla="*/ 10855345 w 11830043"/>
              <a:gd name="connsiteY6530" fmla="*/ 241363 h 6533995"/>
              <a:gd name="connsiteX6531" fmla="*/ 10865065 w 11830043"/>
              <a:gd name="connsiteY6531" fmla="*/ 251087 h 6533995"/>
              <a:gd name="connsiteX6532" fmla="*/ 10855345 w 11830043"/>
              <a:gd name="connsiteY6532" fmla="*/ 260873 h 6533995"/>
              <a:gd name="connsiteX6533" fmla="*/ 10845625 w 11830043"/>
              <a:gd name="connsiteY6533" fmla="*/ 251087 h 6533995"/>
              <a:gd name="connsiteX6534" fmla="*/ 10855345 w 11830043"/>
              <a:gd name="connsiteY6534" fmla="*/ 241363 h 6533995"/>
              <a:gd name="connsiteX6535" fmla="*/ 11096574 w 11830043"/>
              <a:gd name="connsiteY6535" fmla="*/ 241360 h 6533995"/>
              <a:gd name="connsiteX6536" fmla="*/ 11106294 w 11830043"/>
              <a:gd name="connsiteY6536" fmla="*/ 251084 h 6533995"/>
              <a:gd name="connsiteX6537" fmla="*/ 11096574 w 11830043"/>
              <a:gd name="connsiteY6537" fmla="*/ 260871 h 6533995"/>
              <a:gd name="connsiteX6538" fmla="*/ 11086790 w 11830043"/>
              <a:gd name="connsiteY6538" fmla="*/ 251084 h 6533995"/>
              <a:gd name="connsiteX6539" fmla="*/ 11096574 w 11830043"/>
              <a:gd name="connsiteY6539" fmla="*/ 241360 h 6533995"/>
              <a:gd name="connsiteX6540" fmla="*/ 11337802 w 11830043"/>
              <a:gd name="connsiteY6540" fmla="*/ 241358 h 6533995"/>
              <a:gd name="connsiteX6541" fmla="*/ 11347587 w 11830043"/>
              <a:gd name="connsiteY6541" fmla="*/ 251081 h 6533995"/>
              <a:gd name="connsiteX6542" fmla="*/ 11337802 w 11830043"/>
              <a:gd name="connsiteY6542" fmla="*/ 260868 h 6533995"/>
              <a:gd name="connsiteX6543" fmla="*/ 11328082 w 11830043"/>
              <a:gd name="connsiteY6543" fmla="*/ 251081 h 6533995"/>
              <a:gd name="connsiteX6544" fmla="*/ 11337802 w 11830043"/>
              <a:gd name="connsiteY6544" fmla="*/ 241358 h 6533995"/>
              <a:gd name="connsiteX6545" fmla="*/ 11579030 w 11830043"/>
              <a:gd name="connsiteY6545" fmla="*/ 241355 h 6533995"/>
              <a:gd name="connsiteX6546" fmla="*/ 11588815 w 11830043"/>
              <a:gd name="connsiteY6546" fmla="*/ 251079 h 6533995"/>
              <a:gd name="connsiteX6547" fmla="*/ 11579030 w 11830043"/>
              <a:gd name="connsiteY6547" fmla="*/ 260866 h 6533995"/>
              <a:gd name="connsiteX6548" fmla="*/ 11569310 w 11830043"/>
              <a:gd name="connsiteY6548" fmla="*/ 251079 h 6533995"/>
              <a:gd name="connsiteX6549" fmla="*/ 11579030 w 11830043"/>
              <a:gd name="connsiteY6549" fmla="*/ 241355 h 6533995"/>
              <a:gd name="connsiteX6550" fmla="*/ 11820259 w 11830043"/>
              <a:gd name="connsiteY6550" fmla="*/ 241352 h 6533995"/>
              <a:gd name="connsiteX6551" fmla="*/ 11830043 w 11830043"/>
              <a:gd name="connsiteY6551" fmla="*/ 251076 h 6533995"/>
              <a:gd name="connsiteX6552" fmla="*/ 11820259 w 11830043"/>
              <a:gd name="connsiteY6552" fmla="*/ 260863 h 6533995"/>
              <a:gd name="connsiteX6553" fmla="*/ 11810539 w 11830043"/>
              <a:gd name="connsiteY6553" fmla="*/ 251076 h 6533995"/>
              <a:gd name="connsiteX6554" fmla="*/ 11820259 w 11830043"/>
              <a:gd name="connsiteY6554" fmla="*/ 241352 h 6533995"/>
              <a:gd name="connsiteX6555" fmla="*/ 9720 w 11830043"/>
              <a:gd name="connsiteY6555" fmla="*/ 241350 h 6533995"/>
              <a:gd name="connsiteX6556" fmla="*/ 19504 w 11830043"/>
              <a:gd name="connsiteY6556" fmla="*/ 251074 h 6533995"/>
              <a:gd name="connsiteX6557" fmla="*/ 9720 w 11830043"/>
              <a:gd name="connsiteY6557" fmla="*/ 260861 h 6533995"/>
              <a:gd name="connsiteX6558" fmla="*/ 0 w 11830043"/>
              <a:gd name="connsiteY6558" fmla="*/ 251074 h 6533995"/>
              <a:gd name="connsiteX6559" fmla="*/ 9720 w 11830043"/>
              <a:gd name="connsiteY6559" fmla="*/ 241350 h 6533995"/>
              <a:gd name="connsiteX6560" fmla="*/ 251003 w 11830043"/>
              <a:gd name="connsiteY6560" fmla="*/ 241347 h 6533995"/>
              <a:gd name="connsiteX6561" fmla="*/ 260787 w 11830043"/>
              <a:gd name="connsiteY6561" fmla="*/ 251071 h 6533995"/>
              <a:gd name="connsiteX6562" fmla="*/ 251003 w 11830043"/>
              <a:gd name="connsiteY6562" fmla="*/ 260858 h 6533995"/>
              <a:gd name="connsiteX6563" fmla="*/ 241283 w 11830043"/>
              <a:gd name="connsiteY6563" fmla="*/ 251071 h 6533995"/>
              <a:gd name="connsiteX6564" fmla="*/ 251003 w 11830043"/>
              <a:gd name="connsiteY6564" fmla="*/ 241347 h 6533995"/>
              <a:gd name="connsiteX6565" fmla="*/ 492223 w 11830043"/>
              <a:gd name="connsiteY6565" fmla="*/ 241345 h 6533995"/>
              <a:gd name="connsiteX6566" fmla="*/ 501943 w 11830043"/>
              <a:gd name="connsiteY6566" fmla="*/ 251069 h 6533995"/>
              <a:gd name="connsiteX6567" fmla="*/ 492223 w 11830043"/>
              <a:gd name="connsiteY6567" fmla="*/ 260856 h 6533995"/>
              <a:gd name="connsiteX6568" fmla="*/ 482439 w 11830043"/>
              <a:gd name="connsiteY6568" fmla="*/ 251069 h 6533995"/>
              <a:gd name="connsiteX6569" fmla="*/ 492223 w 11830043"/>
              <a:gd name="connsiteY6569" fmla="*/ 241345 h 6533995"/>
              <a:gd name="connsiteX6570" fmla="*/ 733444 w 11830043"/>
              <a:gd name="connsiteY6570" fmla="*/ 241342 h 6533995"/>
              <a:gd name="connsiteX6571" fmla="*/ 743163 w 11830043"/>
              <a:gd name="connsiteY6571" fmla="*/ 251066 h 6533995"/>
              <a:gd name="connsiteX6572" fmla="*/ 733444 w 11830043"/>
              <a:gd name="connsiteY6572" fmla="*/ 260853 h 6533995"/>
              <a:gd name="connsiteX6573" fmla="*/ 723660 w 11830043"/>
              <a:gd name="connsiteY6573" fmla="*/ 251066 h 6533995"/>
              <a:gd name="connsiteX6574" fmla="*/ 733444 w 11830043"/>
              <a:gd name="connsiteY6574" fmla="*/ 241342 h 6533995"/>
              <a:gd name="connsiteX6575" fmla="*/ 974664 w 11830043"/>
              <a:gd name="connsiteY6575" fmla="*/ 241340 h 6533995"/>
              <a:gd name="connsiteX6576" fmla="*/ 984447 w 11830043"/>
              <a:gd name="connsiteY6576" fmla="*/ 251064 h 6533995"/>
              <a:gd name="connsiteX6577" fmla="*/ 974664 w 11830043"/>
              <a:gd name="connsiteY6577" fmla="*/ 260851 h 6533995"/>
              <a:gd name="connsiteX6578" fmla="*/ 964944 w 11830043"/>
              <a:gd name="connsiteY6578" fmla="*/ 251064 h 6533995"/>
              <a:gd name="connsiteX6579" fmla="*/ 974664 w 11830043"/>
              <a:gd name="connsiteY6579" fmla="*/ 241340 h 6533995"/>
              <a:gd name="connsiteX6580" fmla="*/ 1215884 w 11830043"/>
              <a:gd name="connsiteY6580" fmla="*/ 241337 h 6533995"/>
              <a:gd name="connsiteX6581" fmla="*/ 1225668 w 11830043"/>
              <a:gd name="connsiteY6581" fmla="*/ 251061 h 6533995"/>
              <a:gd name="connsiteX6582" fmla="*/ 1215884 w 11830043"/>
              <a:gd name="connsiteY6582" fmla="*/ 260848 h 6533995"/>
              <a:gd name="connsiteX6583" fmla="*/ 1206164 w 11830043"/>
              <a:gd name="connsiteY6583" fmla="*/ 251061 h 6533995"/>
              <a:gd name="connsiteX6584" fmla="*/ 1215884 w 11830043"/>
              <a:gd name="connsiteY6584" fmla="*/ 241337 h 6533995"/>
              <a:gd name="connsiteX6585" fmla="*/ 1457105 w 11830043"/>
              <a:gd name="connsiteY6585" fmla="*/ 241335 h 6533995"/>
              <a:gd name="connsiteX6586" fmla="*/ 1466825 w 11830043"/>
              <a:gd name="connsiteY6586" fmla="*/ 251059 h 6533995"/>
              <a:gd name="connsiteX6587" fmla="*/ 1457105 w 11830043"/>
              <a:gd name="connsiteY6587" fmla="*/ 260846 h 6533995"/>
              <a:gd name="connsiteX6588" fmla="*/ 1447321 w 11830043"/>
              <a:gd name="connsiteY6588" fmla="*/ 251059 h 6533995"/>
              <a:gd name="connsiteX6589" fmla="*/ 1457105 w 11830043"/>
              <a:gd name="connsiteY6589" fmla="*/ 241335 h 6533995"/>
              <a:gd name="connsiteX6590" fmla="*/ 1698330 w 11830043"/>
              <a:gd name="connsiteY6590" fmla="*/ 241332 h 6533995"/>
              <a:gd name="connsiteX6591" fmla="*/ 1708116 w 11830043"/>
              <a:gd name="connsiteY6591" fmla="*/ 251056 h 6533995"/>
              <a:gd name="connsiteX6592" fmla="*/ 1698330 w 11830043"/>
              <a:gd name="connsiteY6592" fmla="*/ 260843 h 6533995"/>
              <a:gd name="connsiteX6593" fmla="*/ 1688545 w 11830043"/>
              <a:gd name="connsiteY6593" fmla="*/ 251056 h 6533995"/>
              <a:gd name="connsiteX6594" fmla="*/ 1698330 w 11830043"/>
              <a:gd name="connsiteY6594" fmla="*/ 241332 h 6533995"/>
              <a:gd name="connsiteX6595" fmla="*/ 1939580 w 11830043"/>
              <a:gd name="connsiteY6595" fmla="*/ 241330 h 6533995"/>
              <a:gd name="connsiteX6596" fmla="*/ 1949362 w 11830043"/>
              <a:gd name="connsiteY6596" fmla="*/ 251054 h 6533995"/>
              <a:gd name="connsiteX6597" fmla="*/ 1939580 w 11830043"/>
              <a:gd name="connsiteY6597" fmla="*/ 260841 h 6533995"/>
              <a:gd name="connsiteX6598" fmla="*/ 1929858 w 11830043"/>
              <a:gd name="connsiteY6598" fmla="*/ 251054 h 6533995"/>
              <a:gd name="connsiteX6599" fmla="*/ 1939580 w 11830043"/>
              <a:gd name="connsiteY6599" fmla="*/ 241330 h 6533995"/>
              <a:gd name="connsiteX6600" fmla="*/ 2180788 w 11830043"/>
              <a:gd name="connsiteY6600" fmla="*/ 241327 h 6533995"/>
              <a:gd name="connsiteX6601" fmla="*/ 2190577 w 11830043"/>
              <a:gd name="connsiteY6601" fmla="*/ 251051 h 6533995"/>
              <a:gd name="connsiteX6602" fmla="*/ 2180788 w 11830043"/>
              <a:gd name="connsiteY6602" fmla="*/ 260838 h 6533995"/>
              <a:gd name="connsiteX6603" fmla="*/ 2171080 w 11830043"/>
              <a:gd name="connsiteY6603" fmla="*/ 251051 h 6533995"/>
              <a:gd name="connsiteX6604" fmla="*/ 2180788 w 11830043"/>
              <a:gd name="connsiteY6604" fmla="*/ 241327 h 6533995"/>
              <a:gd name="connsiteX6605" fmla="*/ 2422035 w 11830043"/>
              <a:gd name="connsiteY6605" fmla="*/ 241325 h 6533995"/>
              <a:gd name="connsiteX6606" fmla="*/ 2431751 w 11830043"/>
              <a:gd name="connsiteY6606" fmla="*/ 251049 h 6533995"/>
              <a:gd name="connsiteX6607" fmla="*/ 2422035 w 11830043"/>
              <a:gd name="connsiteY6607" fmla="*/ 260836 h 6533995"/>
              <a:gd name="connsiteX6608" fmla="*/ 2412254 w 11830043"/>
              <a:gd name="connsiteY6608" fmla="*/ 251049 h 6533995"/>
              <a:gd name="connsiteX6609" fmla="*/ 2422035 w 11830043"/>
              <a:gd name="connsiteY6609" fmla="*/ 241325 h 6533995"/>
              <a:gd name="connsiteX6610" fmla="*/ 2663272 w 11830043"/>
              <a:gd name="connsiteY6610" fmla="*/ 241322 h 6533995"/>
              <a:gd name="connsiteX6611" fmla="*/ 2672996 w 11830043"/>
              <a:gd name="connsiteY6611" fmla="*/ 251046 h 6533995"/>
              <a:gd name="connsiteX6612" fmla="*/ 2663272 w 11830043"/>
              <a:gd name="connsiteY6612" fmla="*/ 260833 h 6533995"/>
              <a:gd name="connsiteX6613" fmla="*/ 2653489 w 11830043"/>
              <a:gd name="connsiteY6613" fmla="*/ 251046 h 6533995"/>
              <a:gd name="connsiteX6614" fmla="*/ 2663272 w 11830043"/>
              <a:gd name="connsiteY6614" fmla="*/ 241322 h 6533995"/>
              <a:gd name="connsiteX6615" fmla="*/ 2904569 w 11830043"/>
              <a:gd name="connsiteY6615" fmla="*/ 241319 h 6533995"/>
              <a:gd name="connsiteX6616" fmla="*/ 2914352 w 11830043"/>
              <a:gd name="connsiteY6616" fmla="*/ 251044 h 6533995"/>
              <a:gd name="connsiteX6617" fmla="*/ 2904569 w 11830043"/>
              <a:gd name="connsiteY6617" fmla="*/ 260830 h 6533995"/>
              <a:gd name="connsiteX6618" fmla="*/ 2894788 w 11830043"/>
              <a:gd name="connsiteY6618" fmla="*/ 251044 h 6533995"/>
              <a:gd name="connsiteX6619" fmla="*/ 2904569 w 11830043"/>
              <a:gd name="connsiteY6619" fmla="*/ 241319 h 6533995"/>
              <a:gd name="connsiteX6620" fmla="*/ 3145749 w 11830043"/>
              <a:gd name="connsiteY6620" fmla="*/ 241317 h 6533995"/>
              <a:gd name="connsiteX6621" fmla="*/ 3155530 w 11830043"/>
              <a:gd name="connsiteY6621" fmla="*/ 251041 h 6533995"/>
              <a:gd name="connsiteX6622" fmla="*/ 3145749 w 11830043"/>
              <a:gd name="connsiteY6622" fmla="*/ 260828 h 6533995"/>
              <a:gd name="connsiteX6623" fmla="*/ 3136030 w 11830043"/>
              <a:gd name="connsiteY6623" fmla="*/ 251041 h 6533995"/>
              <a:gd name="connsiteX6624" fmla="*/ 3145749 w 11830043"/>
              <a:gd name="connsiteY6624" fmla="*/ 241317 h 6533995"/>
              <a:gd name="connsiteX6625" fmla="*/ 3386956 w 11830043"/>
              <a:gd name="connsiteY6625" fmla="*/ 241314 h 6533995"/>
              <a:gd name="connsiteX6626" fmla="*/ 3396742 w 11830043"/>
              <a:gd name="connsiteY6626" fmla="*/ 251038 h 6533995"/>
              <a:gd name="connsiteX6627" fmla="*/ 3386956 w 11830043"/>
              <a:gd name="connsiteY6627" fmla="*/ 260825 h 6533995"/>
              <a:gd name="connsiteX6628" fmla="*/ 3377235 w 11830043"/>
              <a:gd name="connsiteY6628" fmla="*/ 251038 h 6533995"/>
              <a:gd name="connsiteX6629" fmla="*/ 3386956 w 11830043"/>
              <a:gd name="connsiteY6629" fmla="*/ 241314 h 6533995"/>
              <a:gd name="connsiteX6630" fmla="*/ 3628209 w 11830043"/>
              <a:gd name="connsiteY6630" fmla="*/ 241312 h 6533995"/>
              <a:gd name="connsiteX6631" fmla="*/ 3637930 w 11830043"/>
              <a:gd name="connsiteY6631" fmla="*/ 251036 h 6533995"/>
              <a:gd name="connsiteX6632" fmla="*/ 3628209 w 11830043"/>
              <a:gd name="connsiteY6632" fmla="*/ 260823 h 6533995"/>
              <a:gd name="connsiteX6633" fmla="*/ 3618428 w 11830043"/>
              <a:gd name="connsiteY6633" fmla="*/ 251036 h 6533995"/>
              <a:gd name="connsiteX6634" fmla="*/ 3628209 w 11830043"/>
              <a:gd name="connsiteY6634" fmla="*/ 241312 h 6533995"/>
              <a:gd name="connsiteX6635" fmla="*/ 3869427 w 11830043"/>
              <a:gd name="connsiteY6635" fmla="*/ 241309 h 6533995"/>
              <a:gd name="connsiteX6636" fmla="*/ 3879147 w 11830043"/>
              <a:gd name="connsiteY6636" fmla="*/ 251033 h 6533995"/>
              <a:gd name="connsiteX6637" fmla="*/ 3869427 w 11830043"/>
              <a:gd name="connsiteY6637" fmla="*/ 260820 h 6533995"/>
              <a:gd name="connsiteX6638" fmla="*/ 3859645 w 11830043"/>
              <a:gd name="connsiteY6638" fmla="*/ 251033 h 6533995"/>
              <a:gd name="connsiteX6639" fmla="*/ 3869427 w 11830043"/>
              <a:gd name="connsiteY6639" fmla="*/ 241309 h 6533995"/>
              <a:gd name="connsiteX6640" fmla="*/ 4110581 w 11830043"/>
              <a:gd name="connsiteY6640" fmla="*/ 241307 h 6533995"/>
              <a:gd name="connsiteX6641" fmla="*/ 4120362 w 11830043"/>
              <a:gd name="connsiteY6641" fmla="*/ 251031 h 6533995"/>
              <a:gd name="connsiteX6642" fmla="*/ 4110581 w 11830043"/>
              <a:gd name="connsiteY6642" fmla="*/ 260818 h 6533995"/>
              <a:gd name="connsiteX6643" fmla="*/ 4100797 w 11830043"/>
              <a:gd name="connsiteY6643" fmla="*/ 251031 h 6533995"/>
              <a:gd name="connsiteX6644" fmla="*/ 4110581 w 11830043"/>
              <a:gd name="connsiteY6644" fmla="*/ 241307 h 6533995"/>
              <a:gd name="connsiteX6645" fmla="*/ 4351806 w 11830043"/>
              <a:gd name="connsiteY6645" fmla="*/ 241304 h 6533995"/>
              <a:gd name="connsiteX6646" fmla="*/ 4361580 w 11830043"/>
              <a:gd name="connsiteY6646" fmla="*/ 251028 h 6533995"/>
              <a:gd name="connsiteX6647" fmla="*/ 4351806 w 11830043"/>
              <a:gd name="connsiteY6647" fmla="*/ 260815 h 6533995"/>
              <a:gd name="connsiteX6648" fmla="*/ 4342006 w 11830043"/>
              <a:gd name="connsiteY6648" fmla="*/ 251028 h 6533995"/>
              <a:gd name="connsiteX6649" fmla="*/ 4351806 w 11830043"/>
              <a:gd name="connsiteY6649" fmla="*/ 241304 h 6533995"/>
              <a:gd name="connsiteX6650" fmla="*/ 4593017 w 11830043"/>
              <a:gd name="connsiteY6650" fmla="*/ 241302 h 6533995"/>
              <a:gd name="connsiteX6651" fmla="*/ 4602795 w 11830043"/>
              <a:gd name="connsiteY6651" fmla="*/ 251026 h 6533995"/>
              <a:gd name="connsiteX6652" fmla="*/ 4593017 w 11830043"/>
              <a:gd name="connsiteY6652" fmla="*/ 260813 h 6533995"/>
              <a:gd name="connsiteX6653" fmla="*/ 4583304 w 11830043"/>
              <a:gd name="connsiteY6653" fmla="*/ 251026 h 6533995"/>
              <a:gd name="connsiteX6654" fmla="*/ 4593017 w 11830043"/>
              <a:gd name="connsiteY6654" fmla="*/ 241302 h 6533995"/>
              <a:gd name="connsiteX6655" fmla="*/ 4834252 w 11830043"/>
              <a:gd name="connsiteY6655" fmla="*/ 241299 h 6533995"/>
              <a:gd name="connsiteX6656" fmla="*/ 4844038 w 11830043"/>
              <a:gd name="connsiteY6656" fmla="*/ 251023 h 6533995"/>
              <a:gd name="connsiteX6657" fmla="*/ 4834252 w 11830043"/>
              <a:gd name="connsiteY6657" fmla="*/ 260810 h 6533995"/>
              <a:gd name="connsiteX6658" fmla="*/ 4824532 w 11830043"/>
              <a:gd name="connsiteY6658" fmla="*/ 251023 h 6533995"/>
              <a:gd name="connsiteX6659" fmla="*/ 4834252 w 11830043"/>
              <a:gd name="connsiteY6659" fmla="*/ 241299 h 6533995"/>
              <a:gd name="connsiteX6660" fmla="*/ 5075485 w 11830043"/>
              <a:gd name="connsiteY6660" fmla="*/ 241297 h 6533995"/>
              <a:gd name="connsiteX6661" fmla="*/ 5085201 w 11830043"/>
              <a:gd name="connsiteY6661" fmla="*/ 251021 h 6533995"/>
              <a:gd name="connsiteX6662" fmla="*/ 5075485 w 11830043"/>
              <a:gd name="connsiteY6662" fmla="*/ 260808 h 6533995"/>
              <a:gd name="connsiteX6663" fmla="*/ 5065704 w 11830043"/>
              <a:gd name="connsiteY6663" fmla="*/ 251021 h 6533995"/>
              <a:gd name="connsiteX6664" fmla="*/ 5075485 w 11830043"/>
              <a:gd name="connsiteY6664" fmla="*/ 241297 h 6533995"/>
              <a:gd name="connsiteX6665" fmla="*/ 5316710 w 11830043"/>
              <a:gd name="connsiteY6665" fmla="*/ 241294 h 6533995"/>
              <a:gd name="connsiteX6666" fmla="*/ 5326429 w 11830043"/>
              <a:gd name="connsiteY6666" fmla="*/ 251018 h 6533995"/>
              <a:gd name="connsiteX6667" fmla="*/ 5316710 w 11830043"/>
              <a:gd name="connsiteY6667" fmla="*/ 260805 h 6533995"/>
              <a:gd name="connsiteX6668" fmla="*/ 5306924 w 11830043"/>
              <a:gd name="connsiteY6668" fmla="*/ 251018 h 6533995"/>
              <a:gd name="connsiteX6669" fmla="*/ 5316710 w 11830043"/>
              <a:gd name="connsiteY6669" fmla="*/ 241294 h 6533995"/>
              <a:gd name="connsiteX6670" fmla="*/ 5557991 w 11830043"/>
              <a:gd name="connsiteY6670" fmla="*/ 241292 h 6533995"/>
              <a:gd name="connsiteX6671" fmla="*/ 5567774 w 11830043"/>
              <a:gd name="connsiteY6671" fmla="*/ 251016 h 6533995"/>
              <a:gd name="connsiteX6672" fmla="*/ 5557991 w 11830043"/>
              <a:gd name="connsiteY6672" fmla="*/ 260803 h 6533995"/>
              <a:gd name="connsiteX6673" fmla="*/ 5548208 w 11830043"/>
              <a:gd name="connsiteY6673" fmla="*/ 251016 h 6533995"/>
              <a:gd name="connsiteX6674" fmla="*/ 5557991 w 11830043"/>
              <a:gd name="connsiteY6674" fmla="*/ 241292 h 6533995"/>
              <a:gd name="connsiteX6675" fmla="*/ 5799205 w 11830043"/>
              <a:gd name="connsiteY6675" fmla="*/ 241289 h 6533995"/>
              <a:gd name="connsiteX6676" fmla="*/ 5808989 w 11830043"/>
              <a:gd name="connsiteY6676" fmla="*/ 251013 h 6533995"/>
              <a:gd name="connsiteX6677" fmla="*/ 5799205 w 11830043"/>
              <a:gd name="connsiteY6677" fmla="*/ 260800 h 6533995"/>
              <a:gd name="connsiteX6678" fmla="*/ 5789486 w 11830043"/>
              <a:gd name="connsiteY6678" fmla="*/ 251013 h 6533995"/>
              <a:gd name="connsiteX6679" fmla="*/ 5799205 w 11830043"/>
              <a:gd name="connsiteY6679" fmla="*/ 241289 h 6533995"/>
              <a:gd name="connsiteX6680" fmla="*/ 6040432 w 11830043"/>
              <a:gd name="connsiteY6680" fmla="*/ 241287 h 6533995"/>
              <a:gd name="connsiteX6681" fmla="*/ 6050216 w 11830043"/>
              <a:gd name="connsiteY6681" fmla="*/ 251011 h 6533995"/>
              <a:gd name="connsiteX6682" fmla="*/ 6040432 w 11830043"/>
              <a:gd name="connsiteY6682" fmla="*/ 260798 h 6533995"/>
              <a:gd name="connsiteX6683" fmla="*/ 6030712 w 11830043"/>
              <a:gd name="connsiteY6683" fmla="*/ 251011 h 6533995"/>
              <a:gd name="connsiteX6684" fmla="*/ 6040432 w 11830043"/>
              <a:gd name="connsiteY6684" fmla="*/ 241287 h 6533995"/>
              <a:gd name="connsiteX6685" fmla="*/ 6281661 w 11830043"/>
              <a:gd name="connsiteY6685" fmla="*/ 241284 h 6533995"/>
              <a:gd name="connsiteX6686" fmla="*/ 6291381 w 11830043"/>
              <a:gd name="connsiteY6686" fmla="*/ 251008 h 6533995"/>
              <a:gd name="connsiteX6687" fmla="*/ 6281661 w 11830043"/>
              <a:gd name="connsiteY6687" fmla="*/ 260795 h 6533995"/>
              <a:gd name="connsiteX6688" fmla="*/ 6271877 w 11830043"/>
              <a:gd name="connsiteY6688" fmla="*/ 251008 h 6533995"/>
              <a:gd name="connsiteX6689" fmla="*/ 6281661 w 11830043"/>
              <a:gd name="connsiteY6689" fmla="*/ 241284 h 6533995"/>
              <a:gd name="connsiteX6690" fmla="*/ 6522889 w 11830043"/>
              <a:gd name="connsiteY6690" fmla="*/ 241281 h 6533995"/>
              <a:gd name="connsiteX6691" fmla="*/ 6532610 w 11830043"/>
              <a:gd name="connsiteY6691" fmla="*/ 251006 h 6533995"/>
              <a:gd name="connsiteX6692" fmla="*/ 6522889 w 11830043"/>
              <a:gd name="connsiteY6692" fmla="*/ 260792 h 6533995"/>
              <a:gd name="connsiteX6693" fmla="*/ 6513105 w 11830043"/>
              <a:gd name="connsiteY6693" fmla="*/ 251006 h 6533995"/>
              <a:gd name="connsiteX6694" fmla="*/ 6522889 w 11830043"/>
              <a:gd name="connsiteY6694" fmla="*/ 241281 h 6533995"/>
              <a:gd name="connsiteX6695" fmla="*/ 6764118 w 11830043"/>
              <a:gd name="connsiteY6695" fmla="*/ 241279 h 6533995"/>
              <a:gd name="connsiteX6696" fmla="*/ 6773902 w 11830043"/>
              <a:gd name="connsiteY6696" fmla="*/ 251003 h 6533995"/>
              <a:gd name="connsiteX6697" fmla="*/ 6764118 w 11830043"/>
              <a:gd name="connsiteY6697" fmla="*/ 260790 h 6533995"/>
              <a:gd name="connsiteX6698" fmla="*/ 6754335 w 11830043"/>
              <a:gd name="connsiteY6698" fmla="*/ 251003 h 6533995"/>
              <a:gd name="connsiteX6699" fmla="*/ 6764118 w 11830043"/>
              <a:gd name="connsiteY6699" fmla="*/ 241279 h 6533995"/>
              <a:gd name="connsiteX6700" fmla="*/ 7005346 w 11830043"/>
              <a:gd name="connsiteY6700" fmla="*/ 241276 h 6533995"/>
              <a:gd name="connsiteX6701" fmla="*/ 7015130 w 11830043"/>
              <a:gd name="connsiteY6701" fmla="*/ 251000 h 6533995"/>
              <a:gd name="connsiteX6702" fmla="*/ 7005346 w 11830043"/>
              <a:gd name="connsiteY6702" fmla="*/ 260787 h 6533995"/>
              <a:gd name="connsiteX6703" fmla="*/ 6995626 w 11830043"/>
              <a:gd name="connsiteY6703" fmla="*/ 251000 h 6533995"/>
              <a:gd name="connsiteX6704" fmla="*/ 7005346 w 11830043"/>
              <a:gd name="connsiteY6704" fmla="*/ 241276 h 6533995"/>
              <a:gd name="connsiteX6705" fmla="*/ 7246575 w 11830043"/>
              <a:gd name="connsiteY6705" fmla="*/ 241274 h 6533995"/>
              <a:gd name="connsiteX6706" fmla="*/ 7256359 w 11830043"/>
              <a:gd name="connsiteY6706" fmla="*/ 250998 h 6533995"/>
              <a:gd name="connsiteX6707" fmla="*/ 7246575 w 11830043"/>
              <a:gd name="connsiteY6707" fmla="*/ 260785 h 6533995"/>
              <a:gd name="connsiteX6708" fmla="*/ 7236855 w 11830043"/>
              <a:gd name="connsiteY6708" fmla="*/ 250998 h 6533995"/>
              <a:gd name="connsiteX6709" fmla="*/ 7246575 w 11830043"/>
              <a:gd name="connsiteY6709" fmla="*/ 241274 h 6533995"/>
              <a:gd name="connsiteX6710" fmla="*/ 7487803 w 11830043"/>
              <a:gd name="connsiteY6710" fmla="*/ 241271 h 6533995"/>
              <a:gd name="connsiteX6711" fmla="*/ 7497524 w 11830043"/>
              <a:gd name="connsiteY6711" fmla="*/ 250995 h 6533995"/>
              <a:gd name="connsiteX6712" fmla="*/ 7487803 w 11830043"/>
              <a:gd name="connsiteY6712" fmla="*/ 260782 h 6533995"/>
              <a:gd name="connsiteX6713" fmla="*/ 7478019 w 11830043"/>
              <a:gd name="connsiteY6713" fmla="*/ 250995 h 6533995"/>
              <a:gd name="connsiteX6714" fmla="*/ 7487803 w 11830043"/>
              <a:gd name="connsiteY6714" fmla="*/ 241271 h 6533995"/>
              <a:gd name="connsiteX6715" fmla="*/ 7729032 w 11830043"/>
              <a:gd name="connsiteY6715" fmla="*/ 241269 h 6533995"/>
              <a:gd name="connsiteX6716" fmla="*/ 7738753 w 11830043"/>
              <a:gd name="connsiteY6716" fmla="*/ 250993 h 6533995"/>
              <a:gd name="connsiteX6717" fmla="*/ 7729032 w 11830043"/>
              <a:gd name="connsiteY6717" fmla="*/ 260780 h 6533995"/>
              <a:gd name="connsiteX6718" fmla="*/ 7719249 w 11830043"/>
              <a:gd name="connsiteY6718" fmla="*/ 250993 h 6533995"/>
              <a:gd name="connsiteX6719" fmla="*/ 7729032 w 11830043"/>
              <a:gd name="connsiteY6719" fmla="*/ 241269 h 6533995"/>
              <a:gd name="connsiteX6720" fmla="*/ 7970260 w 11830043"/>
              <a:gd name="connsiteY6720" fmla="*/ 241266 h 6533995"/>
              <a:gd name="connsiteX6721" fmla="*/ 7980044 w 11830043"/>
              <a:gd name="connsiteY6721" fmla="*/ 250990 h 6533995"/>
              <a:gd name="connsiteX6722" fmla="*/ 7970260 w 11830043"/>
              <a:gd name="connsiteY6722" fmla="*/ 260777 h 6533995"/>
              <a:gd name="connsiteX6723" fmla="*/ 7960477 w 11830043"/>
              <a:gd name="connsiteY6723" fmla="*/ 250990 h 6533995"/>
              <a:gd name="connsiteX6724" fmla="*/ 7970260 w 11830043"/>
              <a:gd name="connsiteY6724" fmla="*/ 241266 h 6533995"/>
              <a:gd name="connsiteX6725" fmla="*/ 8211553 w 11830043"/>
              <a:gd name="connsiteY6725" fmla="*/ 241264 h 6533995"/>
              <a:gd name="connsiteX6726" fmla="*/ 8221273 w 11830043"/>
              <a:gd name="connsiteY6726" fmla="*/ 250988 h 6533995"/>
              <a:gd name="connsiteX6727" fmla="*/ 8211553 w 11830043"/>
              <a:gd name="connsiteY6727" fmla="*/ 260775 h 6533995"/>
              <a:gd name="connsiteX6728" fmla="*/ 8201769 w 11830043"/>
              <a:gd name="connsiteY6728" fmla="*/ 250988 h 6533995"/>
              <a:gd name="connsiteX6729" fmla="*/ 8211553 w 11830043"/>
              <a:gd name="connsiteY6729" fmla="*/ 241264 h 6533995"/>
              <a:gd name="connsiteX6730" fmla="*/ 8452781 w 11830043"/>
              <a:gd name="connsiteY6730" fmla="*/ 241261 h 6533995"/>
              <a:gd name="connsiteX6731" fmla="*/ 8462566 w 11830043"/>
              <a:gd name="connsiteY6731" fmla="*/ 250985 h 6533995"/>
              <a:gd name="connsiteX6732" fmla="*/ 8452781 w 11830043"/>
              <a:gd name="connsiteY6732" fmla="*/ 260772 h 6533995"/>
              <a:gd name="connsiteX6733" fmla="*/ 8443061 w 11830043"/>
              <a:gd name="connsiteY6733" fmla="*/ 250985 h 6533995"/>
              <a:gd name="connsiteX6734" fmla="*/ 8452781 w 11830043"/>
              <a:gd name="connsiteY6734" fmla="*/ 241261 h 6533995"/>
              <a:gd name="connsiteX6735" fmla="*/ 8694009 w 11830043"/>
              <a:gd name="connsiteY6735" fmla="*/ 241259 h 6533995"/>
              <a:gd name="connsiteX6736" fmla="*/ 8703730 w 11830043"/>
              <a:gd name="connsiteY6736" fmla="*/ 250983 h 6533995"/>
              <a:gd name="connsiteX6737" fmla="*/ 8694009 w 11830043"/>
              <a:gd name="connsiteY6737" fmla="*/ 260770 h 6533995"/>
              <a:gd name="connsiteX6738" fmla="*/ 8684289 w 11830043"/>
              <a:gd name="connsiteY6738" fmla="*/ 250983 h 6533995"/>
              <a:gd name="connsiteX6739" fmla="*/ 8694009 w 11830043"/>
              <a:gd name="connsiteY6739" fmla="*/ 241259 h 6533995"/>
              <a:gd name="connsiteX6740" fmla="*/ 8935237 w 11830043"/>
              <a:gd name="connsiteY6740" fmla="*/ 241256 h 6533995"/>
              <a:gd name="connsiteX6741" fmla="*/ 8944958 w 11830043"/>
              <a:gd name="connsiteY6741" fmla="*/ 250980 h 6533995"/>
              <a:gd name="connsiteX6742" fmla="*/ 8935237 w 11830043"/>
              <a:gd name="connsiteY6742" fmla="*/ 260767 h 6533995"/>
              <a:gd name="connsiteX6743" fmla="*/ 8925454 w 11830043"/>
              <a:gd name="connsiteY6743" fmla="*/ 250980 h 6533995"/>
              <a:gd name="connsiteX6744" fmla="*/ 8935237 w 11830043"/>
              <a:gd name="connsiteY6744" fmla="*/ 241256 h 6533995"/>
              <a:gd name="connsiteX6745" fmla="*/ 9176467 w 11830043"/>
              <a:gd name="connsiteY6745" fmla="*/ 241254 h 6533995"/>
              <a:gd name="connsiteX6746" fmla="*/ 9186187 w 11830043"/>
              <a:gd name="connsiteY6746" fmla="*/ 250978 h 6533995"/>
              <a:gd name="connsiteX6747" fmla="*/ 9176467 w 11830043"/>
              <a:gd name="connsiteY6747" fmla="*/ 260765 h 6533995"/>
              <a:gd name="connsiteX6748" fmla="*/ 9166683 w 11830043"/>
              <a:gd name="connsiteY6748" fmla="*/ 250978 h 6533995"/>
              <a:gd name="connsiteX6749" fmla="*/ 9176467 w 11830043"/>
              <a:gd name="connsiteY6749" fmla="*/ 241254 h 6533995"/>
              <a:gd name="connsiteX6750" fmla="*/ 9417695 w 11830043"/>
              <a:gd name="connsiteY6750" fmla="*/ 241251 h 6533995"/>
              <a:gd name="connsiteX6751" fmla="*/ 9427416 w 11830043"/>
              <a:gd name="connsiteY6751" fmla="*/ 250975 h 6533995"/>
              <a:gd name="connsiteX6752" fmla="*/ 9417695 w 11830043"/>
              <a:gd name="connsiteY6752" fmla="*/ 260762 h 6533995"/>
              <a:gd name="connsiteX6753" fmla="*/ 9407911 w 11830043"/>
              <a:gd name="connsiteY6753" fmla="*/ 250975 h 6533995"/>
              <a:gd name="connsiteX6754" fmla="*/ 9417695 w 11830043"/>
              <a:gd name="connsiteY6754" fmla="*/ 241251 h 6533995"/>
              <a:gd name="connsiteX6755" fmla="*/ 9649203 w 11830043"/>
              <a:gd name="connsiteY6755" fmla="*/ 129 h 6533995"/>
              <a:gd name="connsiteX6756" fmla="*/ 9658923 w 11830043"/>
              <a:gd name="connsiteY6756" fmla="*/ 9916 h 6533995"/>
              <a:gd name="connsiteX6757" fmla="*/ 9649203 w 11830043"/>
              <a:gd name="connsiteY6757" fmla="*/ 19640 h 6533995"/>
              <a:gd name="connsiteX6758" fmla="*/ 9639483 w 11830043"/>
              <a:gd name="connsiteY6758" fmla="*/ 9916 h 6533995"/>
              <a:gd name="connsiteX6759" fmla="*/ 9649203 w 11830043"/>
              <a:gd name="connsiteY6759" fmla="*/ 129 h 6533995"/>
              <a:gd name="connsiteX6760" fmla="*/ 9890432 w 11830043"/>
              <a:gd name="connsiteY6760" fmla="*/ 126 h 6533995"/>
              <a:gd name="connsiteX6761" fmla="*/ 9900152 w 11830043"/>
              <a:gd name="connsiteY6761" fmla="*/ 9913 h 6533995"/>
              <a:gd name="connsiteX6762" fmla="*/ 9890432 w 11830043"/>
              <a:gd name="connsiteY6762" fmla="*/ 19637 h 6533995"/>
              <a:gd name="connsiteX6763" fmla="*/ 9880648 w 11830043"/>
              <a:gd name="connsiteY6763" fmla="*/ 9913 h 6533995"/>
              <a:gd name="connsiteX6764" fmla="*/ 9890432 w 11830043"/>
              <a:gd name="connsiteY6764" fmla="*/ 126 h 6533995"/>
              <a:gd name="connsiteX6765" fmla="*/ 10131660 w 11830043"/>
              <a:gd name="connsiteY6765" fmla="*/ 124 h 6533995"/>
              <a:gd name="connsiteX6766" fmla="*/ 10141444 w 11830043"/>
              <a:gd name="connsiteY6766" fmla="*/ 9911 h 6533995"/>
              <a:gd name="connsiteX6767" fmla="*/ 10131660 w 11830043"/>
              <a:gd name="connsiteY6767" fmla="*/ 19635 h 6533995"/>
              <a:gd name="connsiteX6768" fmla="*/ 10121940 w 11830043"/>
              <a:gd name="connsiteY6768" fmla="*/ 9911 h 6533995"/>
              <a:gd name="connsiteX6769" fmla="*/ 10131660 w 11830043"/>
              <a:gd name="connsiteY6769" fmla="*/ 124 h 6533995"/>
              <a:gd name="connsiteX6770" fmla="*/ 10372888 w 11830043"/>
              <a:gd name="connsiteY6770" fmla="*/ 121 h 6533995"/>
              <a:gd name="connsiteX6771" fmla="*/ 10382673 w 11830043"/>
              <a:gd name="connsiteY6771" fmla="*/ 9908 h 6533995"/>
              <a:gd name="connsiteX6772" fmla="*/ 10372888 w 11830043"/>
              <a:gd name="connsiteY6772" fmla="*/ 19632 h 6533995"/>
              <a:gd name="connsiteX6773" fmla="*/ 10363168 w 11830043"/>
              <a:gd name="connsiteY6773" fmla="*/ 9908 h 6533995"/>
              <a:gd name="connsiteX6774" fmla="*/ 10372888 w 11830043"/>
              <a:gd name="connsiteY6774" fmla="*/ 121 h 6533995"/>
              <a:gd name="connsiteX6775" fmla="*/ 10614116 w 11830043"/>
              <a:gd name="connsiteY6775" fmla="*/ 118 h 6533995"/>
              <a:gd name="connsiteX6776" fmla="*/ 10623901 w 11830043"/>
              <a:gd name="connsiteY6776" fmla="*/ 9905 h 6533995"/>
              <a:gd name="connsiteX6777" fmla="*/ 10614116 w 11830043"/>
              <a:gd name="connsiteY6777" fmla="*/ 19629 h 6533995"/>
              <a:gd name="connsiteX6778" fmla="*/ 10604396 w 11830043"/>
              <a:gd name="connsiteY6778" fmla="*/ 9905 h 6533995"/>
              <a:gd name="connsiteX6779" fmla="*/ 10614116 w 11830043"/>
              <a:gd name="connsiteY6779" fmla="*/ 118 h 6533995"/>
              <a:gd name="connsiteX6780" fmla="*/ 10855345 w 11830043"/>
              <a:gd name="connsiteY6780" fmla="*/ 116 h 6533995"/>
              <a:gd name="connsiteX6781" fmla="*/ 10865065 w 11830043"/>
              <a:gd name="connsiteY6781" fmla="*/ 9903 h 6533995"/>
              <a:gd name="connsiteX6782" fmla="*/ 10855345 w 11830043"/>
              <a:gd name="connsiteY6782" fmla="*/ 19627 h 6533995"/>
              <a:gd name="connsiteX6783" fmla="*/ 10845625 w 11830043"/>
              <a:gd name="connsiteY6783" fmla="*/ 9903 h 6533995"/>
              <a:gd name="connsiteX6784" fmla="*/ 10855345 w 11830043"/>
              <a:gd name="connsiteY6784" fmla="*/ 116 h 6533995"/>
              <a:gd name="connsiteX6785" fmla="*/ 11096574 w 11830043"/>
              <a:gd name="connsiteY6785" fmla="*/ 113 h 6533995"/>
              <a:gd name="connsiteX6786" fmla="*/ 11106294 w 11830043"/>
              <a:gd name="connsiteY6786" fmla="*/ 9900 h 6533995"/>
              <a:gd name="connsiteX6787" fmla="*/ 11096574 w 11830043"/>
              <a:gd name="connsiteY6787" fmla="*/ 19624 h 6533995"/>
              <a:gd name="connsiteX6788" fmla="*/ 11086790 w 11830043"/>
              <a:gd name="connsiteY6788" fmla="*/ 9900 h 6533995"/>
              <a:gd name="connsiteX6789" fmla="*/ 11096574 w 11830043"/>
              <a:gd name="connsiteY6789" fmla="*/ 113 h 6533995"/>
              <a:gd name="connsiteX6790" fmla="*/ 11337802 w 11830043"/>
              <a:gd name="connsiteY6790" fmla="*/ 110 h 6533995"/>
              <a:gd name="connsiteX6791" fmla="*/ 11347587 w 11830043"/>
              <a:gd name="connsiteY6791" fmla="*/ 9898 h 6533995"/>
              <a:gd name="connsiteX6792" fmla="*/ 11337802 w 11830043"/>
              <a:gd name="connsiteY6792" fmla="*/ 19621 h 6533995"/>
              <a:gd name="connsiteX6793" fmla="*/ 11328082 w 11830043"/>
              <a:gd name="connsiteY6793" fmla="*/ 9898 h 6533995"/>
              <a:gd name="connsiteX6794" fmla="*/ 11337802 w 11830043"/>
              <a:gd name="connsiteY6794" fmla="*/ 110 h 6533995"/>
              <a:gd name="connsiteX6795" fmla="*/ 11579030 w 11830043"/>
              <a:gd name="connsiteY6795" fmla="*/ 108 h 6533995"/>
              <a:gd name="connsiteX6796" fmla="*/ 11588815 w 11830043"/>
              <a:gd name="connsiteY6796" fmla="*/ 9895 h 6533995"/>
              <a:gd name="connsiteX6797" fmla="*/ 11579030 w 11830043"/>
              <a:gd name="connsiteY6797" fmla="*/ 19619 h 6533995"/>
              <a:gd name="connsiteX6798" fmla="*/ 11569310 w 11830043"/>
              <a:gd name="connsiteY6798" fmla="*/ 9895 h 6533995"/>
              <a:gd name="connsiteX6799" fmla="*/ 11579030 w 11830043"/>
              <a:gd name="connsiteY6799" fmla="*/ 108 h 6533995"/>
              <a:gd name="connsiteX6800" fmla="*/ 11820259 w 11830043"/>
              <a:gd name="connsiteY6800" fmla="*/ 105 h 6533995"/>
              <a:gd name="connsiteX6801" fmla="*/ 11830043 w 11830043"/>
              <a:gd name="connsiteY6801" fmla="*/ 9892 h 6533995"/>
              <a:gd name="connsiteX6802" fmla="*/ 11820259 w 11830043"/>
              <a:gd name="connsiteY6802" fmla="*/ 19616 h 6533995"/>
              <a:gd name="connsiteX6803" fmla="*/ 11810539 w 11830043"/>
              <a:gd name="connsiteY6803" fmla="*/ 9892 h 6533995"/>
              <a:gd name="connsiteX6804" fmla="*/ 11820259 w 11830043"/>
              <a:gd name="connsiteY6804" fmla="*/ 105 h 6533995"/>
              <a:gd name="connsiteX6805" fmla="*/ 9720 w 11830043"/>
              <a:gd name="connsiteY6805" fmla="*/ 103 h 6533995"/>
              <a:gd name="connsiteX6806" fmla="*/ 19503 w 11830043"/>
              <a:gd name="connsiteY6806" fmla="*/ 9890 h 6533995"/>
              <a:gd name="connsiteX6807" fmla="*/ 9720 w 11830043"/>
              <a:gd name="connsiteY6807" fmla="*/ 19614 h 6533995"/>
              <a:gd name="connsiteX6808" fmla="*/ 0 w 11830043"/>
              <a:gd name="connsiteY6808" fmla="*/ 9890 h 6533995"/>
              <a:gd name="connsiteX6809" fmla="*/ 9720 w 11830043"/>
              <a:gd name="connsiteY6809" fmla="*/ 103 h 6533995"/>
              <a:gd name="connsiteX6810" fmla="*/ 251003 w 11830043"/>
              <a:gd name="connsiteY6810" fmla="*/ 100 h 6533995"/>
              <a:gd name="connsiteX6811" fmla="*/ 260787 w 11830043"/>
              <a:gd name="connsiteY6811" fmla="*/ 9887 h 6533995"/>
              <a:gd name="connsiteX6812" fmla="*/ 251003 w 11830043"/>
              <a:gd name="connsiteY6812" fmla="*/ 19611 h 6533995"/>
              <a:gd name="connsiteX6813" fmla="*/ 241283 w 11830043"/>
              <a:gd name="connsiteY6813" fmla="*/ 9887 h 6533995"/>
              <a:gd name="connsiteX6814" fmla="*/ 251003 w 11830043"/>
              <a:gd name="connsiteY6814" fmla="*/ 100 h 6533995"/>
              <a:gd name="connsiteX6815" fmla="*/ 492223 w 11830043"/>
              <a:gd name="connsiteY6815" fmla="*/ 97 h 6533995"/>
              <a:gd name="connsiteX6816" fmla="*/ 501942 w 11830043"/>
              <a:gd name="connsiteY6816" fmla="*/ 9884 h 6533995"/>
              <a:gd name="connsiteX6817" fmla="*/ 492223 w 11830043"/>
              <a:gd name="connsiteY6817" fmla="*/ 19608 h 6533995"/>
              <a:gd name="connsiteX6818" fmla="*/ 482439 w 11830043"/>
              <a:gd name="connsiteY6818" fmla="*/ 9884 h 6533995"/>
              <a:gd name="connsiteX6819" fmla="*/ 492223 w 11830043"/>
              <a:gd name="connsiteY6819" fmla="*/ 97 h 6533995"/>
              <a:gd name="connsiteX6820" fmla="*/ 733443 w 11830043"/>
              <a:gd name="connsiteY6820" fmla="*/ 95 h 6533995"/>
              <a:gd name="connsiteX6821" fmla="*/ 743163 w 11830043"/>
              <a:gd name="connsiteY6821" fmla="*/ 9882 h 6533995"/>
              <a:gd name="connsiteX6822" fmla="*/ 733443 w 11830043"/>
              <a:gd name="connsiteY6822" fmla="*/ 19606 h 6533995"/>
              <a:gd name="connsiteX6823" fmla="*/ 723660 w 11830043"/>
              <a:gd name="connsiteY6823" fmla="*/ 9882 h 6533995"/>
              <a:gd name="connsiteX6824" fmla="*/ 733443 w 11830043"/>
              <a:gd name="connsiteY6824" fmla="*/ 95 h 6533995"/>
              <a:gd name="connsiteX6825" fmla="*/ 974663 w 11830043"/>
              <a:gd name="connsiteY6825" fmla="*/ 92 h 6533995"/>
              <a:gd name="connsiteX6826" fmla="*/ 984447 w 11830043"/>
              <a:gd name="connsiteY6826" fmla="*/ 9879 h 6533995"/>
              <a:gd name="connsiteX6827" fmla="*/ 974663 w 11830043"/>
              <a:gd name="connsiteY6827" fmla="*/ 19603 h 6533995"/>
              <a:gd name="connsiteX6828" fmla="*/ 964944 w 11830043"/>
              <a:gd name="connsiteY6828" fmla="*/ 9879 h 6533995"/>
              <a:gd name="connsiteX6829" fmla="*/ 974663 w 11830043"/>
              <a:gd name="connsiteY6829" fmla="*/ 92 h 6533995"/>
              <a:gd name="connsiteX6830" fmla="*/ 1215884 w 11830043"/>
              <a:gd name="connsiteY6830" fmla="*/ 89 h 6533995"/>
              <a:gd name="connsiteX6831" fmla="*/ 1225667 w 11830043"/>
              <a:gd name="connsiteY6831" fmla="*/ 9877 h 6533995"/>
              <a:gd name="connsiteX6832" fmla="*/ 1215884 w 11830043"/>
              <a:gd name="connsiteY6832" fmla="*/ 19600 h 6533995"/>
              <a:gd name="connsiteX6833" fmla="*/ 1206164 w 11830043"/>
              <a:gd name="connsiteY6833" fmla="*/ 9877 h 6533995"/>
              <a:gd name="connsiteX6834" fmla="*/ 1215884 w 11830043"/>
              <a:gd name="connsiteY6834" fmla="*/ 89 h 6533995"/>
              <a:gd name="connsiteX6835" fmla="*/ 1457105 w 11830043"/>
              <a:gd name="connsiteY6835" fmla="*/ 87 h 6533995"/>
              <a:gd name="connsiteX6836" fmla="*/ 1466825 w 11830043"/>
              <a:gd name="connsiteY6836" fmla="*/ 9874 h 6533995"/>
              <a:gd name="connsiteX6837" fmla="*/ 1457105 w 11830043"/>
              <a:gd name="connsiteY6837" fmla="*/ 19598 h 6533995"/>
              <a:gd name="connsiteX6838" fmla="*/ 1447321 w 11830043"/>
              <a:gd name="connsiteY6838" fmla="*/ 9874 h 6533995"/>
              <a:gd name="connsiteX6839" fmla="*/ 1457105 w 11830043"/>
              <a:gd name="connsiteY6839" fmla="*/ 87 h 6533995"/>
              <a:gd name="connsiteX6840" fmla="*/ 1698330 w 11830043"/>
              <a:gd name="connsiteY6840" fmla="*/ 84 h 6533995"/>
              <a:gd name="connsiteX6841" fmla="*/ 1708116 w 11830043"/>
              <a:gd name="connsiteY6841" fmla="*/ 9871 h 6533995"/>
              <a:gd name="connsiteX6842" fmla="*/ 1698330 w 11830043"/>
              <a:gd name="connsiteY6842" fmla="*/ 19595 h 6533995"/>
              <a:gd name="connsiteX6843" fmla="*/ 1688545 w 11830043"/>
              <a:gd name="connsiteY6843" fmla="*/ 9871 h 6533995"/>
              <a:gd name="connsiteX6844" fmla="*/ 1698330 w 11830043"/>
              <a:gd name="connsiteY6844" fmla="*/ 84 h 6533995"/>
              <a:gd name="connsiteX6845" fmla="*/ 1939580 w 11830043"/>
              <a:gd name="connsiteY6845" fmla="*/ 82 h 6533995"/>
              <a:gd name="connsiteX6846" fmla="*/ 1949362 w 11830043"/>
              <a:gd name="connsiteY6846" fmla="*/ 9869 h 6533995"/>
              <a:gd name="connsiteX6847" fmla="*/ 1939580 w 11830043"/>
              <a:gd name="connsiteY6847" fmla="*/ 19593 h 6533995"/>
              <a:gd name="connsiteX6848" fmla="*/ 1929858 w 11830043"/>
              <a:gd name="connsiteY6848" fmla="*/ 9869 h 6533995"/>
              <a:gd name="connsiteX6849" fmla="*/ 1939580 w 11830043"/>
              <a:gd name="connsiteY6849" fmla="*/ 82 h 6533995"/>
              <a:gd name="connsiteX6850" fmla="*/ 2180788 w 11830043"/>
              <a:gd name="connsiteY6850" fmla="*/ 79 h 6533995"/>
              <a:gd name="connsiteX6851" fmla="*/ 2190577 w 11830043"/>
              <a:gd name="connsiteY6851" fmla="*/ 9866 h 6533995"/>
              <a:gd name="connsiteX6852" fmla="*/ 2180788 w 11830043"/>
              <a:gd name="connsiteY6852" fmla="*/ 19590 h 6533995"/>
              <a:gd name="connsiteX6853" fmla="*/ 2171080 w 11830043"/>
              <a:gd name="connsiteY6853" fmla="*/ 9866 h 6533995"/>
              <a:gd name="connsiteX6854" fmla="*/ 2180788 w 11830043"/>
              <a:gd name="connsiteY6854" fmla="*/ 79 h 6533995"/>
              <a:gd name="connsiteX6855" fmla="*/ 2422035 w 11830043"/>
              <a:gd name="connsiteY6855" fmla="*/ 76 h 6533995"/>
              <a:gd name="connsiteX6856" fmla="*/ 2431751 w 11830043"/>
              <a:gd name="connsiteY6856" fmla="*/ 9863 h 6533995"/>
              <a:gd name="connsiteX6857" fmla="*/ 2422035 w 11830043"/>
              <a:gd name="connsiteY6857" fmla="*/ 19587 h 6533995"/>
              <a:gd name="connsiteX6858" fmla="*/ 2412254 w 11830043"/>
              <a:gd name="connsiteY6858" fmla="*/ 9863 h 6533995"/>
              <a:gd name="connsiteX6859" fmla="*/ 2422035 w 11830043"/>
              <a:gd name="connsiteY6859" fmla="*/ 76 h 6533995"/>
              <a:gd name="connsiteX6860" fmla="*/ 2663272 w 11830043"/>
              <a:gd name="connsiteY6860" fmla="*/ 74 h 6533995"/>
              <a:gd name="connsiteX6861" fmla="*/ 2672996 w 11830043"/>
              <a:gd name="connsiteY6861" fmla="*/ 9861 h 6533995"/>
              <a:gd name="connsiteX6862" fmla="*/ 2663272 w 11830043"/>
              <a:gd name="connsiteY6862" fmla="*/ 19585 h 6533995"/>
              <a:gd name="connsiteX6863" fmla="*/ 2653489 w 11830043"/>
              <a:gd name="connsiteY6863" fmla="*/ 9861 h 6533995"/>
              <a:gd name="connsiteX6864" fmla="*/ 2663272 w 11830043"/>
              <a:gd name="connsiteY6864" fmla="*/ 74 h 6533995"/>
              <a:gd name="connsiteX6865" fmla="*/ 2904569 w 11830043"/>
              <a:gd name="connsiteY6865" fmla="*/ 71 h 6533995"/>
              <a:gd name="connsiteX6866" fmla="*/ 2914352 w 11830043"/>
              <a:gd name="connsiteY6866" fmla="*/ 9858 h 6533995"/>
              <a:gd name="connsiteX6867" fmla="*/ 2904569 w 11830043"/>
              <a:gd name="connsiteY6867" fmla="*/ 19582 h 6533995"/>
              <a:gd name="connsiteX6868" fmla="*/ 2894788 w 11830043"/>
              <a:gd name="connsiteY6868" fmla="*/ 9858 h 6533995"/>
              <a:gd name="connsiteX6869" fmla="*/ 2904569 w 11830043"/>
              <a:gd name="connsiteY6869" fmla="*/ 71 h 6533995"/>
              <a:gd name="connsiteX6870" fmla="*/ 3145749 w 11830043"/>
              <a:gd name="connsiteY6870" fmla="*/ 68 h 6533995"/>
              <a:gd name="connsiteX6871" fmla="*/ 3155530 w 11830043"/>
              <a:gd name="connsiteY6871" fmla="*/ 9855 h 6533995"/>
              <a:gd name="connsiteX6872" fmla="*/ 3145749 w 11830043"/>
              <a:gd name="connsiteY6872" fmla="*/ 19579 h 6533995"/>
              <a:gd name="connsiteX6873" fmla="*/ 3136030 w 11830043"/>
              <a:gd name="connsiteY6873" fmla="*/ 9855 h 6533995"/>
              <a:gd name="connsiteX6874" fmla="*/ 3145749 w 11830043"/>
              <a:gd name="connsiteY6874" fmla="*/ 68 h 6533995"/>
              <a:gd name="connsiteX6875" fmla="*/ 3386956 w 11830043"/>
              <a:gd name="connsiteY6875" fmla="*/ 66 h 6533995"/>
              <a:gd name="connsiteX6876" fmla="*/ 3396741 w 11830043"/>
              <a:gd name="connsiteY6876" fmla="*/ 9853 h 6533995"/>
              <a:gd name="connsiteX6877" fmla="*/ 3386956 w 11830043"/>
              <a:gd name="connsiteY6877" fmla="*/ 19577 h 6533995"/>
              <a:gd name="connsiteX6878" fmla="*/ 3377234 w 11830043"/>
              <a:gd name="connsiteY6878" fmla="*/ 9853 h 6533995"/>
              <a:gd name="connsiteX6879" fmla="*/ 3386956 w 11830043"/>
              <a:gd name="connsiteY6879" fmla="*/ 66 h 6533995"/>
              <a:gd name="connsiteX6880" fmla="*/ 3628209 w 11830043"/>
              <a:gd name="connsiteY6880" fmla="*/ 63 h 6533995"/>
              <a:gd name="connsiteX6881" fmla="*/ 3637930 w 11830043"/>
              <a:gd name="connsiteY6881" fmla="*/ 9850 h 6533995"/>
              <a:gd name="connsiteX6882" fmla="*/ 3628209 w 11830043"/>
              <a:gd name="connsiteY6882" fmla="*/ 19574 h 6533995"/>
              <a:gd name="connsiteX6883" fmla="*/ 3618428 w 11830043"/>
              <a:gd name="connsiteY6883" fmla="*/ 9850 h 6533995"/>
              <a:gd name="connsiteX6884" fmla="*/ 3628209 w 11830043"/>
              <a:gd name="connsiteY6884" fmla="*/ 63 h 6533995"/>
              <a:gd name="connsiteX6885" fmla="*/ 3869427 w 11830043"/>
              <a:gd name="connsiteY6885" fmla="*/ 61 h 6533995"/>
              <a:gd name="connsiteX6886" fmla="*/ 3879147 w 11830043"/>
              <a:gd name="connsiteY6886" fmla="*/ 9848 h 6533995"/>
              <a:gd name="connsiteX6887" fmla="*/ 3869427 w 11830043"/>
              <a:gd name="connsiteY6887" fmla="*/ 19572 h 6533995"/>
              <a:gd name="connsiteX6888" fmla="*/ 3859645 w 11830043"/>
              <a:gd name="connsiteY6888" fmla="*/ 9848 h 6533995"/>
              <a:gd name="connsiteX6889" fmla="*/ 3869427 w 11830043"/>
              <a:gd name="connsiteY6889" fmla="*/ 61 h 6533995"/>
              <a:gd name="connsiteX6890" fmla="*/ 4110581 w 11830043"/>
              <a:gd name="connsiteY6890" fmla="*/ 58 h 6533995"/>
              <a:gd name="connsiteX6891" fmla="*/ 4120362 w 11830043"/>
              <a:gd name="connsiteY6891" fmla="*/ 9845 h 6533995"/>
              <a:gd name="connsiteX6892" fmla="*/ 4110581 w 11830043"/>
              <a:gd name="connsiteY6892" fmla="*/ 19569 h 6533995"/>
              <a:gd name="connsiteX6893" fmla="*/ 4100797 w 11830043"/>
              <a:gd name="connsiteY6893" fmla="*/ 9845 h 6533995"/>
              <a:gd name="connsiteX6894" fmla="*/ 4110581 w 11830043"/>
              <a:gd name="connsiteY6894" fmla="*/ 58 h 6533995"/>
              <a:gd name="connsiteX6895" fmla="*/ 4351806 w 11830043"/>
              <a:gd name="connsiteY6895" fmla="*/ 55 h 6533995"/>
              <a:gd name="connsiteX6896" fmla="*/ 4361580 w 11830043"/>
              <a:gd name="connsiteY6896" fmla="*/ 9842 h 6533995"/>
              <a:gd name="connsiteX6897" fmla="*/ 4351806 w 11830043"/>
              <a:gd name="connsiteY6897" fmla="*/ 19566 h 6533995"/>
              <a:gd name="connsiteX6898" fmla="*/ 4342006 w 11830043"/>
              <a:gd name="connsiteY6898" fmla="*/ 9842 h 6533995"/>
              <a:gd name="connsiteX6899" fmla="*/ 4351806 w 11830043"/>
              <a:gd name="connsiteY6899" fmla="*/ 55 h 6533995"/>
              <a:gd name="connsiteX6900" fmla="*/ 4593017 w 11830043"/>
              <a:gd name="connsiteY6900" fmla="*/ 53 h 6533995"/>
              <a:gd name="connsiteX6901" fmla="*/ 4602795 w 11830043"/>
              <a:gd name="connsiteY6901" fmla="*/ 9840 h 6533995"/>
              <a:gd name="connsiteX6902" fmla="*/ 4593017 w 11830043"/>
              <a:gd name="connsiteY6902" fmla="*/ 19564 h 6533995"/>
              <a:gd name="connsiteX6903" fmla="*/ 4583304 w 11830043"/>
              <a:gd name="connsiteY6903" fmla="*/ 9840 h 6533995"/>
              <a:gd name="connsiteX6904" fmla="*/ 4593017 w 11830043"/>
              <a:gd name="connsiteY6904" fmla="*/ 53 h 6533995"/>
              <a:gd name="connsiteX6905" fmla="*/ 4834252 w 11830043"/>
              <a:gd name="connsiteY6905" fmla="*/ 50 h 6533995"/>
              <a:gd name="connsiteX6906" fmla="*/ 4844038 w 11830043"/>
              <a:gd name="connsiteY6906" fmla="*/ 9837 h 6533995"/>
              <a:gd name="connsiteX6907" fmla="*/ 4834252 w 11830043"/>
              <a:gd name="connsiteY6907" fmla="*/ 19561 h 6533995"/>
              <a:gd name="connsiteX6908" fmla="*/ 4824532 w 11830043"/>
              <a:gd name="connsiteY6908" fmla="*/ 9837 h 6533995"/>
              <a:gd name="connsiteX6909" fmla="*/ 4834252 w 11830043"/>
              <a:gd name="connsiteY6909" fmla="*/ 50 h 6533995"/>
              <a:gd name="connsiteX6910" fmla="*/ 5075485 w 11830043"/>
              <a:gd name="connsiteY6910" fmla="*/ 47 h 6533995"/>
              <a:gd name="connsiteX6911" fmla="*/ 5085201 w 11830043"/>
              <a:gd name="connsiteY6911" fmla="*/ 9834 h 6533995"/>
              <a:gd name="connsiteX6912" fmla="*/ 5075485 w 11830043"/>
              <a:gd name="connsiteY6912" fmla="*/ 19558 h 6533995"/>
              <a:gd name="connsiteX6913" fmla="*/ 5065704 w 11830043"/>
              <a:gd name="connsiteY6913" fmla="*/ 9834 h 6533995"/>
              <a:gd name="connsiteX6914" fmla="*/ 5075485 w 11830043"/>
              <a:gd name="connsiteY6914" fmla="*/ 47 h 6533995"/>
              <a:gd name="connsiteX6915" fmla="*/ 5316710 w 11830043"/>
              <a:gd name="connsiteY6915" fmla="*/ 45 h 6533995"/>
              <a:gd name="connsiteX6916" fmla="*/ 5326429 w 11830043"/>
              <a:gd name="connsiteY6916" fmla="*/ 9832 h 6533995"/>
              <a:gd name="connsiteX6917" fmla="*/ 5316710 w 11830043"/>
              <a:gd name="connsiteY6917" fmla="*/ 19556 h 6533995"/>
              <a:gd name="connsiteX6918" fmla="*/ 5306924 w 11830043"/>
              <a:gd name="connsiteY6918" fmla="*/ 9832 h 6533995"/>
              <a:gd name="connsiteX6919" fmla="*/ 5316710 w 11830043"/>
              <a:gd name="connsiteY6919" fmla="*/ 45 h 6533995"/>
              <a:gd name="connsiteX6920" fmla="*/ 5557991 w 11830043"/>
              <a:gd name="connsiteY6920" fmla="*/ 42 h 6533995"/>
              <a:gd name="connsiteX6921" fmla="*/ 5567774 w 11830043"/>
              <a:gd name="connsiteY6921" fmla="*/ 9829 h 6533995"/>
              <a:gd name="connsiteX6922" fmla="*/ 5557991 w 11830043"/>
              <a:gd name="connsiteY6922" fmla="*/ 19553 h 6533995"/>
              <a:gd name="connsiteX6923" fmla="*/ 5548208 w 11830043"/>
              <a:gd name="connsiteY6923" fmla="*/ 9829 h 6533995"/>
              <a:gd name="connsiteX6924" fmla="*/ 5557991 w 11830043"/>
              <a:gd name="connsiteY6924" fmla="*/ 42 h 6533995"/>
              <a:gd name="connsiteX6925" fmla="*/ 5799205 w 11830043"/>
              <a:gd name="connsiteY6925" fmla="*/ 40 h 6533995"/>
              <a:gd name="connsiteX6926" fmla="*/ 5808989 w 11830043"/>
              <a:gd name="connsiteY6926" fmla="*/ 9827 h 6533995"/>
              <a:gd name="connsiteX6927" fmla="*/ 5799205 w 11830043"/>
              <a:gd name="connsiteY6927" fmla="*/ 19551 h 6533995"/>
              <a:gd name="connsiteX6928" fmla="*/ 5789486 w 11830043"/>
              <a:gd name="connsiteY6928" fmla="*/ 9827 h 6533995"/>
              <a:gd name="connsiteX6929" fmla="*/ 5799205 w 11830043"/>
              <a:gd name="connsiteY6929" fmla="*/ 40 h 6533995"/>
              <a:gd name="connsiteX6930" fmla="*/ 6040432 w 11830043"/>
              <a:gd name="connsiteY6930" fmla="*/ 37 h 6533995"/>
              <a:gd name="connsiteX6931" fmla="*/ 6050216 w 11830043"/>
              <a:gd name="connsiteY6931" fmla="*/ 9824 h 6533995"/>
              <a:gd name="connsiteX6932" fmla="*/ 6040432 w 11830043"/>
              <a:gd name="connsiteY6932" fmla="*/ 19548 h 6533995"/>
              <a:gd name="connsiteX6933" fmla="*/ 6030712 w 11830043"/>
              <a:gd name="connsiteY6933" fmla="*/ 9824 h 6533995"/>
              <a:gd name="connsiteX6934" fmla="*/ 6040432 w 11830043"/>
              <a:gd name="connsiteY6934" fmla="*/ 37 h 6533995"/>
              <a:gd name="connsiteX6935" fmla="*/ 6281661 w 11830043"/>
              <a:gd name="connsiteY6935" fmla="*/ 34 h 6533995"/>
              <a:gd name="connsiteX6936" fmla="*/ 6291381 w 11830043"/>
              <a:gd name="connsiteY6936" fmla="*/ 9821 h 6533995"/>
              <a:gd name="connsiteX6937" fmla="*/ 6281661 w 11830043"/>
              <a:gd name="connsiteY6937" fmla="*/ 19545 h 6533995"/>
              <a:gd name="connsiteX6938" fmla="*/ 6271877 w 11830043"/>
              <a:gd name="connsiteY6938" fmla="*/ 9821 h 6533995"/>
              <a:gd name="connsiteX6939" fmla="*/ 6281661 w 11830043"/>
              <a:gd name="connsiteY6939" fmla="*/ 34 h 6533995"/>
              <a:gd name="connsiteX6940" fmla="*/ 6522889 w 11830043"/>
              <a:gd name="connsiteY6940" fmla="*/ 32 h 6533995"/>
              <a:gd name="connsiteX6941" fmla="*/ 6532610 w 11830043"/>
              <a:gd name="connsiteY6941" fmla="*/ 9819 h 6533995"/>
              <a:gd name="connsiteX6942" fmla="*/ 6522889 w 11830043"/>
              <a:gd name="connsiteY6942" fmla="*/ 19543 h 6533995"/>
              <a:gd name="connsiteX6943" fmla="*/ 6513105 w 11830043"/>
              <a:gd name="connsiteY6943" fmla="*/ 9819 h 6533995"/>
              <a:gd name="connsiteX6944" fmla="*/ 6522889 w 11830043"/>
              <a:gd name="connsiteY6944" fmla="*/ 32 h 6533995"/>
              <a:gd name="connsiteX6945" fmla="*/ 6764118 w 11830043"/>
              <a:gd name="connsiteY6945" fmla="*/ 29 h 6533995"/>
              <a:gd name="connsiteX6946" fmla="*/ 6773902 w 11830043"/>
              <a:gd name="connsiteY6946" fmla="*/ 9816 h 6533995"/>
              <a:gd name="connsiteX6947" fmla="*/ 6764118 w 11830043"/>
              <a:gd name="connsiteY6947" fmla="*/ 19540 h 6533995"/>
              <a:gd name="connsiteX6948" fmla="*/ 6754335 w 11830043"/>
              <a:gd name="connsiteY6948" fmla="*/ 9816 h 6533995"/>
              <a:gd name="connsiteX6949" fmla="*/ 6764118 w 11830043"/>
              <a:gd name="connsiteY6949" fmla="*/ 29 h 6533995"/>
              <a:gd name="connsiteX6950" fmla="*/ 7005346 w 11830043"/>
              <a:gd name="connsiteY6950" fmla="*/ 26 h 6533995"/>
              <a:gd name="connsiteX6951" fmla="*/ 7015130 w 11830043"/>
              <a:gd name="connsiteY6951" fmla="*/ 9813 h 6533995"/>
              <a:gd name="connsiteX6952" fmla="*/ 7005346 w 11830043"/>
              <a:gd name="connsiteY6952" fmla="*/ 19537 h 6533995"/>
              <a:gd name="connsiteX6953" fmla="*/ 6995626 w 11830043"/>
              <a:gd name="connsiteY6953" fmla="*/ 9813 h 6533995"/>
              <a:gd name="connsiteX6954" fmla="*/ 7005346 w 11830043"/>
              <a:gd name="connsiteY6954" fmla="*/ 26 h 6533995"/>
              <a:gd name="connsiteX6955" fmla="*/ 7246575 w 11830043"/>
              <a:gd name="connsiteY6955" fmla="*/ 24 h 6533995"/>
              <a:gd name="connsiteX6956" fmla="*/ 7256359 w 11830043"/>
              <a:gd name="connsiteY6956" fmla="*/ 9811 h 6533995"/>
              <a:gd name="connsiteX6957" fmla="*/ 7246575 w 11830043"/>
              <a:gd name="connsiteY6957" fmla="*/ 19535 h 6533995"/>
              <a:gd name="connsiteX6958" fmla="*/ 7236855 w 11830043"/>
              <a:gd name="connsiteY6958" fmla="*/ 9811 h 6533995"/>
              <a:gd name="connsiteX6959" fmla="*/ 7246575 w 11830043"/>
              <a:gd name="connsiteY6959" fmla="*/ 24 h 6533995"/>
              <a:gd name="connsiteX6960" fmla="*/ 7487803 w 11830043"/>
              <a:gd name="connsiteY6960" fmla="*/ 21 h 6533995"/>
              <a:gd name="connsiteX6961" fmla="*/ 7497524 w 11830043"/>
              <a:gd name="connsiteY6961" fmla="*/ 9808 h 6533995"/>
              <a:gd name="connsiteX6962" fmla="*/ 7487803 w 11830043"/>
              <a:gd name="connsiteY6962" fmla="*/ 19532 h 6533995"/>
              <a:gd name="connsiteX6963" fmla="*/ 7478019 w 11830043"/>
              <a:gd name="connsiteY6963" fmla="*/ 9808 h 6533995"/>
              <a:gd name="connsiteX6964" fmla="*/ 7487803 w 11830043"/>
              <a:gd name="connsiteY6964" fmla="*/ 21 h 6533995"/>
              <a:gd name="connsiteX6965" fmla="*/ 7729032 w 11830043"/>
              <a:gd name="connsiteY6965" fmla="*/ 18 h 6533995"/>
              <a:gd name="connsiteX6966" fmla="*/ 7738753 w 11830043"/>
              <a:gd name="connsiteY6966" fmla="*/ 9806 h 6533995"/>
              <a:gd name="connsiteX6967" fmla="*/ 7729032 w 11830043"/>
              <a:gd name="connsiteY6967" fmla="*/ 19529 h 6533995"/>
              <a:gd name="connsiteX6968" fmla="*/ 7719249 w 11830043"/>
              <a:gd name="connsiteY6968" fmla="*/ 9806 h 6533995"/>
              <a:gd name="connsiteX6969" fmla="*/ 7729032 w 11830043"/>
              <a:gd name="connsiteY6969" fmla="*/ 18 h 6533995"/>
              <a:gd name="connsiteX6970" fmla="*/ 7970260 w 11830043"/>
              <a:gd name="connsiteY6970" fmla="*/ 16 h 6533995"/>
              <a:gd name="connsiteX6971" fmla="*/ 7980044 w 11830043"/>
              <a:gd name="connsiteY6971" fmla="*/ 9803 h 6533995"/>
              <a:gd name="connsiteX6972" fmla="*/ 7970260 w 11830043"/>
              <a:gd name="connsiteY6972" fmla="*/ 19527 h 6533995"/>
              <a:gd name="connsiteX6973" fmla="*/ 7960477 w 11830043"/>
              <a:gd name="connsiteY6973" fmla="*/ 9803 h 6533995"/>
              <a:gd name="connsiteX6974" fmla="*/ 7970260 w 11830043"/>
              <a:gd name="connsiteY6974" fmla="*/ 16 h 6533995"/>
              <a:gd name="connsiteX6975" fmla="*/ 8211553 w 11830043"/>
              <a:gd name="connsiteY6975" fmla="*/ 13 h 6533995"/>
              <a:gd name="connsiteX6976" fmla="*/ 8221273 w 11830043"/>
              <a:gd name="connsiteY6976" fmla="*/ 9800 h 6533995"/>
              <a:gd name="connsiteX6977" fmla="*/ 8211553 w 11830043"/>
              <a:gd name="connsiteY6977" fmla="*/ 19524 h 6533995"/>
              <a:gd name="connsiteX6978" fmla="*/ 8201769 w 11830043"/>
              <a:gd name="connsiteY6978" fmla="*/ 9800 h 6533995"/>
              <a:gd name="connsiteX6979" fmla="*/ 8211553 w 11830043"/>
              <a:gd name="connsiteY6979" fmla="*/ 13 h 6533995"/>
              <a:gd name="connsiteX6980" fmla="*/ 8452781 w 11830043"/>
              <a:gd name="connsiteY6980" fmla="*/ 11 h 6533995"/>
              <a:gd name="connsiteX6981" fmla="*/ 8462566 w 11830043"/>
              <a:gd name="connsiteY6981" fmla="*/ 9798 h 6533995"/>
              <a:gd name="connsiteX6982" fmla="*/ 8452781 w 11830043"/>
              <a:gd name="connsiteY6982" fmla="*/ 19522 h 6533995"/>
              <a:gd name="connsiteX6983" fmla="*/ 8443061 w 11830043"/>
              <a:gd name="connsiteY6983" fmla="*/ 9798 h 6533995"/>
              <a:gd name="connsiteX6984" fmla="*/ 8452781 w 11830043"/>
              <a:gd name="connsiteY6984" fmla="*/ 11 h 6533995"/>
              <a:gd name="connsiteX6985" fmla="*/ 8694009 w 11830043"/>
              <a:gd name="connsiteY6985" fmla="*/ 8 h 6533995"/>
              <a:gd name="connsiteX6986" fmla="*/ 8703730 w 11830043"/>
              <a:gd name="connsiteY6986" fmla="*/ 9795 h 6533995"/>
              <a:gd name="connsiteX6987" fmla="*/ 8694009 w 11830043"/>
              <a:gd name="connsiteY6987" fmla="*/ 19519 h 6533995"/>
              <a:gd name="connsiteX6988" fmla="*/ 8684289 w 11830043"/>
              <a:gd name="connsiteY6988" fmla="*/ 9795 h 6533995"/>
              <a:gd name="connsiteX6989" fmla="*/ 8694009 w 11830043"/>
              <a:gd name="connsiteY6989" fmla="*/ 8 h 6533995"/>
              <a:gd name="connsiteX6990" fmla="*/ 8935237 w 11830043"/>
              <a:gd name="connsiteY6990" fmla="*/ 5 h 6533995"/>
              <a:gd name="connsiteX6991" fmla="*/ 8944958 w 11830043"/>
              <a:gd name="connsiteY6991" fmla="*/ 9792 h 6533995"/>
              <a:gd name="connsiteX6992" fmla="*/ 8935237 w 11830043"/>
              <a:gd name="connsiteY6992" fmla="*/ 19516 h 6533995"/>
              <a:gd name="connsiteX6993" fmla="*/ 8925454 w 11830043"/>
              <a:gd name="connsiteY6993" fmla="*/ 9792 h 6533995"/>
              <a:gd name="connsiteX6994" fmla="*/ 8935237 w 11830043"/>
              <a:gd name="connsiteY6994" fmla="*/ 5 h 6533995"/>
              <a:gd name="connsiteX6995" fmla="*/ 9176467 w 11830043"/>
              <a:gd name="connsiteY6995" fmla="*/ 3 h 6533995"/>
              <a:gd name="connsiteX6996" fmla="*/ 9186187 w 11830043"/>
              <a:gd name="connsiteY6996" fmla="*/ 9790 h 6533995"/>
              <a:gd name="connsiteX6997" fmla="*/ 9176467 w 11830043"/>
              <a:gd name="connsiteY6997" fmla="*/ 19514 h 6533995"/>
              <a:gd name="connsiteX6998" fmla="*/ 9166683 w 11830043"/>
              <a:gd name="connsiteY6998" fmla="*/ 9790 h 6533995"/>
              <a:gd name="connsiteX6999" fmla="*/ 9176467 w 11830043"/>
              <a:gd name="connsiteY6999" fmla="*/ 3 h 6533995"/>
              <a:gd name="connsiteX7000" fmla="*/ 9417695 w 11830043"/>
              <a:gd name="connsiteY7000" fmla="*/ 0 h 6533995"/>
              <a:gd name="connsiteX7001" fmla="*/ 9427416 w 11830043"/>
              <a:gd name="connsiteY7001" fmla="*/ 9787 h 6533995"/>
              <a:gd name="connsiteX7002" fmla="*/ 9417695 w 11830043"/>
              <a:gd name="connsiteY7002" fmla="*/ 19511 h 6533995"/>
              <a:gd name="connsiteX7003" fmla="*/ 9407911 w 11830043"/>
              <a:gd name="connsiteY7003" fmla="*/ 9787 h 6533995"/>
              <a:gd name="connsiteX7004" fmla="*/ 9417695 w 11830043"/>
              <a:gd name="connsiteY7004" fmla="*/ 0 h 653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Lst>
            <a:rect l="l" t="t" r="r" b="b"/>
            <a:pathLst>
              <a:path w="11830043" h="6533995">
                <a:moveTo>
                  <a:pt x="11820259" y="6514484"/>
                </a:moveTo>
                <a:cubicBezTo>
                  <a:pt x="11825659" y="6514484"/>
                  <a:pt x="11830043" y="6518805"/>
                  <a:pt x="11830043" y="6524208"/>
                </a:cubicBezTo>
                <a:cubicBezTo>
                  <a:pt x="11830043" y="6529610"/>
                  <a:pt x="11825596" y="6533995"/>
                  <a:pt x="11820259" y="6533995"/>
                </a:cubicBezTo>
                <a:cubicBezTo>
                  <a:pt x="11814922" y="6533995"/>
                  <a:pt x="11810539" y="6529546"/>
                  <a:pt x="11810539" y="6524208"/>
                </a:cubicBezTo>
                <a:cubicBezTo>
                  <a:pt x="11810539" y="6518869"/>
                  <a:pt x="11814859" y="6514484"/>
                  <a:pt x="11820259" y="6514484"/>
                </a:cubicBezTo>
                <a:close/>
                <a:moveTo>
                  <a:pt x="11579030" y="6514484"/>
                </a:moveTo>
                <a:cubicBezTo>
                  <a:pt x="11584430" y="6514484"/>
                  <a:pt x="11588815" y="6518805"/>
                  <a:pt x="11588815" y="6524208"/>
                </a:cubicBezTo>
                <a:cubicBezTo>
                  <a:pt x="11588815" y="6529610"/>
                  <a:pt x="11584367" y="6533995"/>
                  <a:pt x="11579030" y="6533995"/>
                </a:cubicBezTo>
                <a:cubicBezTo>
                  <a:pt x="11573694" y="6533995"/>
                  <a:pt x="11569310" y="6529546"/>
                  <a:pt x="11569310" y="6524208"/>
                </a:cubicBezTo>
                <a:cubicBezTo>
                  <a:pt x="11569310" y="6518869"/>
                  <a:pt x="11573630" y="6514484"/>
                  <a:pt x="11579030" y="6514484"/>
                </a:cubicBezTo>
                <a:close/>
                <a:moveTo>
                  <a:pt x="11337802" y="6514484"/>
                </a:moveTo>
                <a:cubicBezTo>
                  <a:pt x="11343202" y="6514484"/>
                  <a:pt x="11347587" y="6518805"/>
                  <a:pt x="11347587" y="6524208"/>
                </a:cubicBezTo>
                <a:cubicBezTo>
                  <a:pt x="11347587" y="6529610"/>
                  <a:pt x="11343139" y="6533995"/>
                  <a:pt x="11337802" y="6533995"/>
                </a:cubicBezTo>
                <a:cubicBezTo>
                  <a:pt x="11332466" y="6533995"/>
                  <a:pt x="11328082" y="6529546"/>
                  <a:pt x="11328082" y="6524208"/>
                </a:cubicBezTo>
                <a:cubicBezTo>
                  <a:pt x="11328082" y="6518869"/>
                  <a:pt x="11332402" y="6514484"/>
                  <a:pt x="11337802" y="6514484"/>
                </a:cubicBezTo>
                <a:close/>
                <a:moveTo>
                  <a:pt x="11096574" y="6514484"/>
                </a:moveTo>
                <a:cubicBezTo>
                  <a:pt x="11101910" y="6514484"/>
                  <a:pt x="11106294" y="6518805"/>
                  <a:pt x="11106294" y="6524208"/>
                </a:cubicBezTo>
                <a:cubicBezTo>
                  <a:pt x="11106294" y="6529610"/>
                  <a:pt x="11101974" y="6533995"/>
                  <a:pt x="11096574" y="6533995"/>
                </a:cubicBezTo>
                <a:cubicBezTo>
                  <a:pt x="11091174" y="6533995"/>
                  <a:pt x="11086790" y="6529546"/>
                  <a:pt x="11086790" y="6524208"/>
                </a:cubicBezTo>
                <a:cubicBezTo>
                  <a:pt x="11086790" y="6518869"/>
                  <a:pt x="11091174" y="6514484"/>
                  <a:pt x="11096574" y="6514484"/>
                </a:cubicBezTo>
                <a:close/>
                <a:moveTo>
                  <a:pt x="10855345" y="6514484"/>
                </a:moveTo>
                <a:cubicBezTo>
                  <a:pt x="10860682" y="6514484"/>
                  <a:pt x="10865065" y="6518805"/>
                  <a:pt x="10865065" y="6524208"/>
                </a:cubicBezTo>
                <a:cubicBezTo>
                  <a:pt x="10865065" y="6529610"/>
                  <a:pt x="10860682" y="6533995"/>
                  <a:pt x="10855345" y="6533995"/>
                </a:cubicBezTo>
                <a:cubicBezTo>
                  <a:pt x="10850008" y="6533995"/>
                  <a:pt x="10845625" y="6529546"/>
                  <a:pt x="10845625" y="6524208"/>
                </a:cubicBezTo>
                <a:cubicBezTo>
                  <a:pt x="10845625" y="6518869"/>
                  <a:pt x="10849945" y="6514484"/>
                  <a:pt x="10855345" y="6514484"/>
                </a:cubicBezTo>
                <a:close/>
                <a:moveTo>
                  <a:pt x="10614116" y="6514484"/>
                </a:moveTo>
                <a:cubicBezTo>
                  <a:pt x="10619516" y="6514484"/>
                  <a:pt x="10623901" y="6518805"/>
                  <a:pt x="10623901" y="6524208"/>
                </a:cubicBezTo>
                <a:cubicBezTo>
                  <a:pt x="10623901" y="6529610"/>
                  <a:pt x="10619454" y="6533995"/>
                  <a:pt x="10614116" y="6533995"/>
                </a:cubicBezTo>
                <a:cubicBezTo>
                  <a:pt x="10608780" y="6533995"/>
                  <a:pt x="10604396" y="6529546"/>
                  <a:pt x="10604396" y="6524208"/>
                </a:cubicBezTo>
                <a:cubicBezTo>
                  <a:pt x="10604396" y="6518869"/>
                  <a:pt x="10608716" y="6514484"/>
                  <a:pt x="10614116" y="6514484"/>
                </a:cubicBezTo>
                <a:close/>
                <a:moveTo>
                  <a:pt x="10372888" y="6514484"/>
                </a:moveTo>
                <a:cubicBezTo>
                  <a:pt x="10378288" y="6514484"/>
                  <a:pt x="10382673" y="6518805"/>
                  <a:pt x="10382673" y="6524208"/>
                </a:cubicBezTo>
                <a:cubicBezTo>
                  <a:pt x="10382673" y="6529610"/>
                  <a:pt x="10378225" y="6533995"/>
                  <a:pt x="10372888" y="6533995"/>
                </a:cubicBezTo>
                <a:cubicBezTo>
                  <a:pt x="10367552" y="6533995"/>
                  <a:pt x="10363168" y="6529546"/>
                  <a:pt x="10363168" y="6524208"/>
                </a:cubicBezTo>
                <a:cubicBezTo>
                  <a:pt x="10363168" y="6518869"/>
                  <a:pt x="10367488" y="6514484"/>
                  <a:pt x="10372888" y="6514484"/>
                </a:cubicBezTo>
                <a:close/>
                <a:moveTo>
                  <a:pt x="10131660" y="6514484"/>
                </a:moveTo>
                <a:cubicBezTo>
                  <a:pt x="10137060" y="6514484"/>
                  <a:pt x="10141444" y="6518805"/>
                  <a:pt x="10141444" y="6524208"/>
                </a:cubicBezTo>
                <a:cubicBezTo>
                  <a:pt x="10141444" y="6529610"/>
                  <a:pt x="10136997" y="6533995"/>
                  <a:pt x="10131660" y="6533995"/>
                </a:cubicBezTo>
                <a:cubicBezTo>
                  <a:pt x="10126323" y="6533995"/>
                  <a:pt x="10121940" y="6529546"/>
                  <a:pt x="10121940" y="6524208"/>
                </a:cubicBezTo>
                <a:cubicBezTo>
                  <a:pt x="10121940" y="6518869"/>
                  <a:pt x="10126260" y="6514484"/>
                  <a:pt x="10131660" y="6514484"/>
                </a:cubicBezTo>
                <a:close/>
                <a:moveTo>
                  <a:pt x="9890432" y="6514484"/>
                </a:moveTo>
                <a:cubicBezTo>
                  <a:pt x="9895768" y="6514484"/>
                  <a:pt x="9900152" y="6518805"/>
                  <a:pt x="9900152" y="6524208"/>
                </a:cubicBezTo>
                <a:cubicBezTo>
                  <a:pt x="9900152" y="6529610"/>
                  <a:pt x="9895832" y="6533995"/>
                  <a:pt x="9890432" y="6533995"/>
                </a:cubicBezTo>
                <a:cubicBezTo>
                  <a:pt x="9885031" y="6533995"/>
                  <a:pt x="9880648" y="6529546"/>
                  <a:pt x="9880648" y="6524208"/>
                </a:cubicBezTo>
                <a:cubicBezTo>
                  <a:pt x="9880648" y="6518869"/>
                  <a:pt x="9885031" y="6514484"/>
                  <a:pt x="9890432" y="6514484"/>
                </a:cubicBezTo>
                <a:close/>
                <a:moveTo>
                  <a:pt x="9649203" y="6514484"/>
                </a:moveTo>
                <a:cubicBezTo>
                  <a:pt x="9654540" y="6514484"/>
                  <a:pt x="9658923" y="6518805"/>
                  <a:pt x="9658923" y="6524208"/>
                </a:cubicBezTo>
                <a:cubicBezTo>
                  <a:pt x="9658923" y="6529610"/>
                  <a:pt x="9654540" y="6533995"/>
                  <a:pt x="9649203" y="6533995"/>
                </a:cubicBezTo>
                <a:cubicBezTo>
                  <a:pt x="9643866" y="6533995"/>
                  <a:pt x="9639483" y="6529546"/>
                  <a:pt x="9639483" y="6524208"/>
                </a:cubicBezTo>
                <a:cubicBezTo>
                  <a:pt x="9639483" y="6518869"/>
                  <a:pt x="9643803" y="6514484"/>
                  <a:pt x="9649203" y="6514484"/>
                </a:cubicBezTo>
                <a:close/>
                <a:moveTo>
                  <a:pt x="9417695" y="6514484"/>
                </a:moveTo>
                <a:cubicBezTo>
                  <a:pt x="9423031" y="6514484"/>
                  <a:pt x="9427416" y="6518805"/>
                  <a:pt x="9427416" y="6524208"/>
                </a:cubicBezTo>
                <a:cubicBezTo>
                  <a:pt x="9427416" y="6529610"/>
                  <a:pt x="9423095" y="6533995"/>
                  <a:pt x="9417695" y="6533995"/>
                </a:cubicBezTo>
                <a:cubicBezTo>
                  <a:pt x="9412295" y="6533995"/>
                  <a:pt x="9407911" y="6529546"/>
                  <a:pt x="9407911" y="6524208"/>
                </a:cubicBezTo>
                <a:cubicBezTo>
                  <a:pt x="9407911" y="6518869"/>
                  <a:pt x="9412295" y="6514484"/>
                  <a:pt x="9417695" y="6514484"/>
                </a:cubicBezTo>
                <a:close/>
                <a:moveTo>
                  <a:pt x="9176467" y="6514484"/>
                </a:moveTo>
                <a:cubicBezTo>
                  <a:pt x="9181803" y="6514484"/>
                  <a:pt x="9186187" y="6518805"/>
                  <a:pt x="9186187" y="6524208"/>
                </a:cubicBezTo>
                <a:cubicBezTo>
                  <a:pt x="9186187" y="6529610"/>
                  <a:pt x="9181867" y="6533995"/>
                  <a:pt x="9176467" y="6533995"/>
                </a:cubicBezTo>
                <a:cubicBezTo>
                  <a:pt x="9171066" y="6533995"/>
                  <a:pt x="9166683" y="6529546"/>
                  <a:pt x="9166683" y="6524208"/>
                </a:cubicBezTo>
                <a:cubicBezTo>
                  <a:pt x="9166683" y="6518869"/>
                  <a:pt x="9171066" y="6514484"/>
                  <a:pt x="9176467" y="6514484"/>
                </a:cubicBezTo>
                <a:close/>
                <a:moveTo>
                  <a:pt x="8935237" y="6514484"/>
                </a:moveTo>
                <a:cubicBezTo>
                  <a:pt x="8940574" y="6514484"/>
                  <a:pt x="8944958" y="6518805"/>
                  <a:pt x="8944958" y="6524208"/>
                </a:cubicBezTo>
                <a:cubicBezTo>
                  <a:pt x="8944958" y="6529610"/>
                  <a:pt x="8940638" y="6533995"/>
                  <a:pt x="8935237" y="6533995"/>
                </a:cubicBezTo>
                <a:cubicBezTo>
                  <a:pt x="8929837" y="6533995"/>
                  <a:pt x="8925454" y="6529546"/>
                  <a:pt x="8925454" y="6524208"/>
                </a:cubicBezTo>
                <a:cubicBezTo>
                  <a:pt x="8925454" y="6518869"/>
                  <a:pt x="8929837" y="6514484"/>
                  <a:pt x="8935237" y="6514484"/>
                </a:cubicBezTo>
                <a:close/>
                <a:moveTo>
                  <a:pt x="8694009" y="6514484"/>
                </a:moveTo>
                <a:cubicBezTo>
                  <a:pt x="8699346" y="6514484"/>
                  <a:pt x="8703730" y="6518805"/>
                  <a:pt x="8703730" y="6524208"/>
                </a:cubicBezTo>
                <a:cubicBezTo>
                  <a:pt x="8703730" y="6529610"/>
                  <a:pt x="8699346" y="6533995"/>
                  <a:pt x="8694009" y="6533995"/>
                </a:cubicBezTo>
                <a:cubicBezTo>
                  <a:pt x="8688673" y="6533995"/>
                  <a:pt x="8684289" y="6529546"/>
                  <a:pt x="8684289" y="6524208"/>
                </a:cubicBezTo>
                <a:cubicBezTo>
                  <a:pt x="8684289" y="6518869"/>
                  <a:pt x="8688609" y="6514484"/>
                  <a:pt x="8694009" y="6514484"/>
                </a:cubicBezTo>
                <a:close/>
                <a:moveTo>
                  <a:pt x="8452781" y="6514484"/>
                </a:moveTo>
                <a:cubicBezTo>
                  <a:pt x="8458181" y="6514484"/>
                  <a:pt x="8462566" y="6518805"/>
                  <a:pt x="8462566" y="6524208"/>
                </a:cubicBezTo>
                <a:cubicBezTo>
                  <a:pt x="8462566" y="6529610"/>
                  <a:pt x="8458118" y="6533995"/>
                  <a:pt x="8452781" y="6533995"/>
                </a:cubicBezTo>
                <a:cubicBezTo>
                  <a:pt x="8447445" y="6533995"/>
                  <a:pt x="8443061" y="6529546"/>
                  <a:pt x="8443061" y="6524208"/>
                </a:cubicBezTo>
                <a:cubicBezTo>
                  <a:pt x="8443061" y="6518869"/>
                  <a:pt x="8447381" y="6514484"/>
                  <a:pt x="8452781" y="6514484"/>
                </a:cubicBezTo>
                <a:close/>
                <a:moveTo>
                  <a:pt x="8211553" y="6514484"/>
                </a:moveTo>
                <a:cubicBezTo>
                  <a:pt x="8216889" y="6514484"/>
                  <a:pt x="8221273" y="6518805"/>
                  <a:pt x="8221273" y="6524208"/>
                </a:cubicBezTo>
                <a:cubicBezTo>
                  <a:pt x="8221273" y="6529610"/>
                  <a:pt x="8216953" y="6533995"/>
                  <a:pt x="8211553" y="6533995"/>
                </a:cubicBezTo>
                <a:cubicBezTo>
                  <a:pt x="8206152" y="6533995"/>
                  <a:pt x="8201769" y="6529546"/>
                  <a:pt x="8201769" y="6524208"/>
                </a:cubicBezTo>
                <a:cubicBezTo>
                  <a:pt x="8201769" y="6518869"/>
                  <a:pt x="8206152" y="6514484"/>
                  <a:pt x="8211553" y="6514484"/>
                </a:cubicBezTo>
                <a:close/>
                <a:moveTo>
                  <a:pt x="7970260" y="6514484"/>
                </a:moveTo>
                <a:cubicBezTo>
                  <a:pt x="7975661" y="6514484"/>
                  <a:pt x="7980044" y="6518805"/>
                  <a:pt x="7980044" y="6524208"/>
                </a:cubicBezTo>
                <a:cubicBezTo>
                  <a:pt x="7980044" y="6529610"/>
                  <a:pt x="7975661" y="6533995"/>
                  <a:pt x="7970260" y="6533995"/>
                </a:cubicBezTo>
                <a:cubicBezTo>
                  <a:pt x="7964860" y="6533995"/>
                  <a:pt x="7960477" y="6529546"/>
                  <a:pt x="7960477" y="6524208"/>
                </a:cubicBezTo>
                <a:cubicBezTo>
                  <a:pt x="7960477" y="6518869"/>
                  <a:pt x="7964860" y="6514484"/>
                  <a:pt x="7970260" y="6514484"/>
                </a:cubicBezTo>
                <a:close/>
                <a:moveTo>
                  <a:pt x="7729032" y="6514484"/>
                </a:moveTo>
                <a:cubicBezTo>
                  <a:pt x="7734369" y="6514484"/>
                  <a:pt x="7738753" y="6518805"/>
                  <a:pt x="7738753" y="6524208"/>
                </a:cubicBezTo>
                <a:cubicBezTo>
                  <a:pt x="7738753" y="6529610"/>
                  <a:pt x="7734432" y="6533995"/>
                  <a:pt x="7729032" y="6533995"/>
                </a:cubicBezTo>
                <a:cubicBezTo>
                  <a:pt x="7723632" y="6533995"/>
                  <a:pt x="7719249" y="6529546"/>
                  <a:pt x="7719249" y="6524208"/>
                </a:cubicBezTo>
                <a:cubicBezTo>
                  <a:pt x="7719249" y="6518869"/>
                  <a:pt x="7723632" y="6514484"/>
                  <a:pt x="7729032" y="6514484"/>
                </a:cubicBezTo>
                <a:close/>
                <a:moveTo>
                  <a:pt x="7487803" y="6514484"/>
                </a:moveTo>
                <a:cubicBezTo>
                  <a:pt x="7493139" y="6514484"/>
                  <a:pt x="7497524" y="6518805"/>
                  <a:pt x="7497524" y="6524208"/>
                </a:cubicBezTo>
                <a:cubicBezTo>
                  <a:pt x="7497524" y="6529610"/>
                  <a:pt x="7493203" y="6533995"/>
                  <a:pt x="7487803" y="6533995"/>
                </a:cubicBezTo>
                <a:cubicBezTo>
                  <a:pt x="7482403" y="6533995"/>
                  <a:pt x="7478019" y="6529546"/>
                  <a:pt x="7478019" y="6524208"/>
                </a:cubicBezTo>
                <a:cubicBezTo>
                  <a:pt x="7478019" y="6518869"/>
                  <a:pt x="7482403" y="6514484"/>
                  <a:pt x="7487803" y="6514484"/>
                </a:cubicBezTo>
                <a:close/>
                <a:moveTo>
                  <a:pt x="7246575" y="6514484"/>
                </a:moveTo>
                <a:cubicBezTo>
                  <a:pt x="7251975" y="6514484"/>
                  <a:pt x="7256359" y="6518805"/>
                  <a:pt x="7256359" y="6524208"/>
                </a:cubicBezTo>
                <a:cubicBezTo>
                  <a:pt x="7256359" y="6529610"/>
                  <a:pt x="7251912" y="6533995"/>
                  <a:pt x="7246575" y="6533995"/>
                </a:cubicBezTo>
                <a:cubicBezTo>
                  <a:pt x="7241238" y="6533995"/>
                  <a:pt x="7236855" y="6529546"/>
                  <a:pt x="7236855" y="6524208"/>
                </a:cubicBezTo>
                <a:cubicBezTo>
                  <a:pt x="7236855" y="6518869"/>
                  <a:pt x="7241175" y="6514484"/>
                  <a:pt x="7246575" y="6514484"/>
                </a:cubicBezTo>
                <a:close/>
                <a:moveTo>
                  <a:pt x="7005346" y="6514484"/>
                </a:moveTo>
                <a:cubicBezTo>
                  <a:pt x="7010746" y="6514484"/>
                  <a:pt x="7015130" y="6518805"/>
                  <a:pt x="7015130" y="6524208"/>
                </a:cubicBezTo>
                <a:cubicBezTo>
                  <a:pt x="7015130" y="6529610"/>
                  <a:pt x="7010683" y="6533995"/>
                  <a:pt x="7005346" y="6533995"/>
                </a:cubicBezTo>
                <a:cubicBezTo>
                  <a:pt x="7000009" y="6533995"/>
                  <a:pt x="6995626" y="6529546"/>
                  <a:pt x="6995626" y="6524208"/>
                </a:cubicBezTo>
                <a:cubicBezTo>
                  <a:pt x="6995626" y="6518869"/>
                  <a:pt x="6999946" y="6514484"/>
                  <a:pt x="7005346" y="6514484"/>
                </a:cubicBezTo>
                <a:close/>
                <a:moveTo>
                  <a:pt x="6764118" y="6514484"/>
                </a:moveTo>
                <a:cubicBezTo>
                  <a:pt x="6769518" y="6514484"/>
                  <a:pt x="6773902" y="6518805"/>
                  <a:pt x="6773902" y="6524208"/>
                </a:cubicBezTo>
                <a:cubicBezTo>
                  <a:pt x="6773902" y="6529610"/>
                  <a:pt x="6769518" y="6533995"/>
                  <a:pt x="6764118" y="6533995"/>
                </a:cubicBezTo>
                <a:cubicBezTo>
                  <a:pt x="6758718" y="6533995"/>
                  <a:pt x="6754335" y="6529546"/>
                  <a:pt x="6754335" y="6524208"/>
                </a:cubicBezTo>
                <a:cubicBezTo>
                  <a:pt x="6754335" y="6518869"/>
                  <a:pt x="6758718" y="6514484"/>
                  <a:pt x="6764118" y="6514484"/>
                </a:cubicBezTo>
                <a:close/>
                <a:moveTo>
                  <a:pt x="6522889" y="6514484"/>
                </a:moveTo>
                <a:cubicBezTo>
                  <a:pt x="6528225" y="6514484"/>
                  <a:pt x="6532610" y="6518805"/>
                  <a:pt x="6532610" y="6524208"/>
                </a:cubicBezTo>
                <a:cubicBezTo>
                  <a:pt x="6532610" y="6529610"/>
                  <a:pt x="6528289" y="6533995"/>
                  <a:pt x="6522889" y="6533995"/>
                </a:cubicBezTo>
                <a:cubicBezTo>
                  <a:pt x="6517489" y="6533995"/>
                  <a:pt x="6513105" y="6529546"/>
                  <a:pt x="6513105" y="6524208"/>
                </a:cubicBezTo>
                <a:cubicBezTo>
                  <a:pt x="6513105" y="6518869"/>
                  <a:pt x="6517489" y="6514484"/>
                  <a:pt x="6522889" y="6514484"/>
                </a:cubicBezTo>
                <a:close/>
                <a:moveTo>
                  <a:pt x="6281661" y="6514484"/>
                </a:moveTo>
                <a:cubicBezTo>
                  <a:pt x="6286997" y="6514484"/>
                  <a:pt x="6291381" y="6518805"/>
                  <a:pt x="6291381" y="6524208"/>
                </a:cubicBezTo>
                <a:cubicBezTo>
                  <a:pt x="6291381" y="6529610"/>
                  <a:pt x="6287061" y="6533995"/>
                  <a:pt x="6281661" y="6533995"/>
                </a:cubicBezTo>
                <a:cubicBezTo>
                  <a:pt x="6276261" y="6533995"/>
                  <a:pt x="6271877" y="6529546"/>
                  <a:pt x="6271877" y="6524208"/>
                </a:cubicBezTo>
                <a:cubicBezTo>
                  <a:pt x="6271877" y="6518869"/>
                  <a:pt x="6276261" y="6514484"/>
                  <a:pt x="6281661" y="6514484"/>
                </a:cubicBezTo>
                <a:close/>
                <a:moveTo>
                  <a:pt x="6040432" y="6514484"/>
                </a:moveTo>
                <a:cubicBezTo>
                  <a:pt x="6045832" y="6514484"/>
                  <a:pt x="6050216" y="6518805"/>
                  <a:pt x="6050216" y="6524208"/>
                </a:cubicBezTo>
                <a:cubicBezTo>
                  <a:pt x="6050216" y="6529610"/>
                  <a:pt x="6045769" y="6533995"/>
                  <a:pt x="6040432" y="6533995"/>
                </a:cubicBezTo>
                <a:cubicBezTo>
                  <a:pt x="6035095" y="6533995"/>
                  <a:pt x="6030712" y="6529546"/>
                  <a:pt x="6030712" y="6524208"/>
                </a:cubicBezTo>
                <a:cubicBezTo>
                  <a:pt x="6030712" y="6518869"/>
                  <a:pt x="6035032" y="6514484"/>
                  <a:pt x="6040432" y="6514484"/>
                </a:cubicBezTo>
                <a:close/>
                <a:moveTo>
                  <a:pt x="5799205" y="6514484"/>
                </a:moveTo>
                <a:cubicBezTo>
                  <a:pt x="5804606" y="6514484"/>
                  <a:pt x="5808989" y="6518805"/>
                  <a:pt x="5808989" y="6524208"/>
                </a:cubicBezTo>
                <a:cubicBezTo>
                  <a:pt x="5808989" y="6529610"/>
                  <a:pt x="5804542" y="6533995"/>
                  <a:pt x="5799205" y="6533995"/>
                </a:cubicBezTo>
                <a:cubicBezTo>
                  <a:pt x="5793870" y="6533995"/>
                  <a:pt x="5789486" y="6529546"/>
                  <a:pt x="5789486" y="6524208"/>
                </a:cubicBezTo>
                <a:cubicBezTo>
                  <a:pt x="5789486" y="6518869"/>
                  <a:pt x="5793806" y="6514484"/>
                  <a:pt x="5799205" y="6514484"/>
                </a:cubicBezTo>
                <a:close/>
                <a:moveTo>
                  <a:pt x="5557992" y="6514484"/>
                </a:moveTo>
                <a:cubicBezTo>
                  <a:pt x="5563392" y="6514484"/>
                  <a:pt x="5567774" y="6518805"/>
                  <a:pt x="5567774" y="6524208"/>
                </a:cubicBezTo>
                <a:cubicBezTo>
                  <a:pt x="5567774" y="6529610"/>
                  <a:pt x="5563392" y="6533995"/>
                  <a:pt x="5557992" y="6533995"/>
                </a:cubicBezTo>
                <a:cubicBezTo>
                  <a:pt x="5552593" y="6533995"/>
                  <a:pt x="5548208" y="6529546"/>
                  <a:pt x="5548208" y="6524208"/>
                </a:cubicBezTo>
                <a:cubicBezTo>
                  <a:pt x="5548208" y="6518869"/>
                  <a:pt x="5552593" y="6514484"/>
                  <a:pt x="5557992" y="6514484"/>
                </a:cubicBezTo>
                <a:close/>
                <a:moveTo>
                  <a:pt x="5316710" y="6514484"/>
                </a:moveTo>
                <a:cubicBezTo>
                  <a:pt x="5322044" y="6514484"/>
                  <a:pt x="5326432" y="6518805"/>
                  <a:pt x="5326432" y="6524208"/>
                </a:cubicBezTo>
                <a:cubicBezTo>
                  <a:pt x="5326432" y="6529610"/>
                  <a:pt x="5322107" y="6533995"/>
                  <a:pt x="5316710" y="6533995"/>
                </a:cubicBezTo>
                <a:cubicBezTo>
                  <a:pt x="5311316" y="6533995"/>
                  <a:pt x="5306926" y="6529546"/>
                  <a:pt x="5306926" y="6524208"/>
                </a:cubicBezTo>
                <a:cubicBezTo>
                  <a:pt x="5306926" y="6518869"/>
                  <a:pt x="5311316" y="6514484"/>
                  <a:pt x="5316710" y="6514484"/>
                </a:cubicBezTo>
                <a:close/>
                <a:moveTo>
                  <a:pt x="5075486" y="6514484"/>
                </a:moveTo>
                <a:cubicBezTo>
                  <a:pt x="5080820" y="6514484"/>
                  <a:pt x="5085203" y="6518805"/>
                  <a:pt x="5085203" y="6524208"/>
                </a:cubicBezTo>
                <a:cubicBezTo>
                  <a:pt x="5085203" y="6529610"/>
                  <a:pt x="5080885" y="6533995"/>
                  <a:pt x="5075486" y="6533995"/>
                </a:cubicBezTo>
                <a:cubicBezTo>
                  <a:pt x="5070089" y="6533995"/>
                  <a:pt x="5065707" y="6529546"/>
                  <a:pt x="5065707" y="6524208"/>
                </a:cubicBezTo>
                <a:cubicBezTo>
                  <a:pt x="5065707" y="6518869"/>
                  <a:pt x="5070089" y="6514484"/>
                  <a:pt x="5075486" y="6514484"/>
                </a:cubicBezTo>
                <a:close/>
                <a:moveTo>
                  <a:pt x="4834252" y="6514484"/>
                </a:moveTo>
                <a:cubicBezTo>
                  <a:pt x="4839658" y="6514484"/>
                  <a:pt x="4844040" y="6518805"/>
                  <a:pt x="4844040" y="6524208"/>
                </a:cubicBezTo>
                <a:cubicBezTo>
                  <a:pt x="4844040" y="6529610"/>
                  <a:pt x="4839595" y="6533995"/>
                  <a:pt x="4834252" y="6533995"/>
                </a:cubicBezTo>
                <a:cubicBezTo>
                  <a:pt x="4828917" y="6533995"/>
                  <a:pt x="4824534" y="6529546"/>
                  <a:pt x="4824534" y="6524208"/>
                </a:cubicBezTo>
                <a:cubicBezTo>
                  <a:pt x="4824534" y="6518869"/>
                  <a:pt x="4828853" y="6514484"/>
                  <a:pt x="4834252" y="6514484"/>
                </a:cubicBezTo>
                <a:close/>
                <a:moveTo>
                  <a:pt x="4593019" y="6514484"/>
                </a:moveTo>
                <a:cubicBezTo>
                  <a:pt x="4598416" y="6514484"/>
                  <a:pt x="4602795" y="6518805"/>
                  <a:pt x="4602795" y="6524208"/>
                </a:cubicBezTo>
                <a:cubicBezTo>
                  <a:pt x="4602795" y="6529610"/>
                  <a:pt x="4598353" y="6533995"/>
                  <a:pt x="4593019" y="6533995"/>
                </a:cubicBezTo>
                <a:cubicBezTo>
                  <a:pt x="4587686" y="6533995"/>
                  <a:pt x="4583304" y="6529546"/>
                  <a:pt x="4583304" y="6524208"/>
                </a:cubicBezTo>
                <a:cubicBezTo>
                  <a:pt x="4583304" y="6518869"/>
                  <a:pt x="4587622" y="6514484"/>
                  <a:pt x="4593019" y="6514484"/>
                </a:cubicBezTo>
                <a:close/>
                <a:moveTo>
                  <a:pt x="4351806" y="6514484"/>
                </a:moveTo>
                <a:cubicBezTo>
                  <a:pt x="4357195" y="6514484"/>
                  <a:pt x="4361580" y="6518805"/>
                  <a:pt x="4361580" y="6524208"/>
                </a:cubicBezTo>
                <a:cubicBezTo>
                  <a:pt x="4361580" y="6529610"/>
                  <a:pt x="4357195" y="6533995"/>
                  <a:pt x="4351806" y="6533995"/>
                </a:cubicBezTo>
                <a:cubicBezTo>
                  <a:pt x="4346397" y="6533995"/>
                  <a:pt x="4342006" y="6529546"/>
                  <a:pt x="4342006" y="6524208"/>
                </a:cubicBezTo>
                <a:cubicBezTo>
                  <a:pt x="4342006" y="6518869"/>
                  <a:pt x="4346397" y="6514484"/>
                  <a:pt x="4351806" y="6514484"/>
                </a:cubicBezTo>
                <a:close/>
                <a:moveTo>
                  <a:pt x="4110583" y="6514484"/>
                </a:moveTo>
                <a:cubicBezTo>
                  <a:pt x="4115986" y="6514484"/>
                  <a:pt x="4120362" y="6518805"/>
                  <a:pt x="4120362" y="6524208"/>
                </a:cubicBezTo>
                <a:cubicBezTo>
                  <a:pt x="4120362" y="6529610"/>
                  <a:pt x="4115986" y="6533995"/>
                  <a:pt x="4110583" y="6533995"/>
                </a:cubicBezTo>
                <a:cubicBezTo>
                  <a:pt x="4105185" y="6533995"/>
                  <a:pt x="4100801" y="6529546"/>
                  <a:pt x="4100801" y="6524208"/>
                </a:cubicBezTo>
                <a:cubicBezTo>
                  <a:pt x="4100801" y="6518869"/>
                  <a:pt x="4105185" y="6514484"/>
                  <a:pt x="4110583" y="6514484"/>
                </a:cubicBezTo>
                <a:close/>
                <a:moveTo>
                  <a:pt x="3869432" y="6514484"/>
                </a:moveTo>
                <a:cubicBezTo>
                  <a:pt x="3874767" y="6514484"/>
                  <a:pt x="3879151" y="6518805"/>
                  <a:pt x="3879151" y="6524208"/>
                </a:cubicBezTo>
                <a:cubicBezTo>
                  <a:pt x="3879151" y="6529610"/>
                  <a:pt x="3874831" y="6533995"/>
                  <a:pt x="3869432" y="6533995"/>
                </a:cubicBezTo>
                <a:cubicBezTo>
                  <a:pt x="3864033" y="6533995"/>
                  <a:pt x="3859650" y="6529546"/>
                  <a:pt x="3859650" y="6524208"/>
                </a:cubicBezTo>
                <a:cubicBezTo>
                  <a:pt x="3859650" y="6518869"/>
                  <a:pt x="3864033" y="6514484"/>
                  <a:pt x="3869432" y="6514484"/>
                </a:cubicBezTo>
                <a:close/>
                <a:moveTo>
                  <a:pt x="3628215" y="6514484"/>
                </a:moveTo>
                <a:cubicBezTo>
                  <a:pt x="3633533" y="6514484"/>
                  <a:pt x="3637936" y="6518805"/>
                  <a:pt x="3637936" y="6524208"/>
                </a:cubicBezTo>
                <a:cubicBezTo>
                  <a:pt x="3637936" y="6529610"/>
                  <a:pt x="3633597" y="6533995"/>
                  <a:pt x="3628215" y="6533995"/>
                </a:cubicBezTo>
                <a:cubicBezTo>
                  <a:pt x="3622815" y="6533995"/>
                  <a:pt x="3618433" y="6529546"/>
                  <a:pt x="3618433" y="6524208"/>
                </a:cubicBezTo>
                <a:cubicBezTo>
                  <a:pt x="3618433" y="6518869"/>
                  <a:pt x="3622815" y="6514484"/>
                  <a:pt x="3628215" y="6514484"/>
                </a:cubicBezTo>
                <a:close/>
                <a:moveTo>
                  <a:pt x="3386960" y="6514484"/>
                </a:moveTo>
                <a:cubicBezTo>
                  <a:pt x="3392361" y="6514484"/>
                  <a:pt x="3396746" y="6518805"/>
                  <a:pt x="3396746" y="6524208"/>
                </a:cubicBezTo>
                <a:cubicBezTo>
                  <a:pt x="3396746" y="6529610"/>
                  <a:pt x="3392298" y="6533995"/>
                  <a:pt x="3386960" y="6533995"/>
                </a:cubicBezTo>
                <a:cubicBezTo>
                  <a:pt x="3381623" y="6533995"/>
                  <a:pt x="3377238" y="6529546"/>
                  <a:pt x="3377238" y="6524208"/>
                </a:cubicBezTo>
                <a:cubicBezTo>
                  <a:pt x="3377238" y="6518869"/>
                  <a:pt x="3381559" y="6514484"/>
                  <a:pt x="3386960" y="6514484"/>
                </a:cubicBezTo>
                <a:close/>
                <a:moveTo>
                  <a:pt x="3145752" y="6514484"/>
                </a:moveTo>
                <a:cubicBezTo>
                  <a:pt x="3151152" y="6514484"/>
                  <a:pt x="3155535" y="6518805"/>
                  <a:pt x="3155535" y="6524208"/>
                </a:cubicBezTo>
                <a:cubicBezTo>
                  <a:pt x="3155535" y="6529610"/>
                  <a:pt x="3151088" y="6533995"/>
                  <a:pt x="3145752" y="6533995"/>
                </a:cubicBezTo>
                <a:cubicBezTo>
                  <a:pt x="3140418" y="6533995"/>
                  <a:pt x="3136035" y="6529546"/>
                  <a:pt x="3136035" y="6524208"/>
                </a:cubicBezTo>
                <a:cubicBezTo>
                  <a:pt x="3136035" y="6518869"/>
                  <a:pt x="3140354" y="6514484"/>
                  <a:pt x="3145752" y="6514484"/>
                </a:cubicBezTo>
                <a:close/>
                <a:moveTo>
                  <a:pt x="2904575" y="6514484"/>
                </a:moveTo>
                <a:cubicBezTo>
                  <a:pt x="2909975" y="6514484"/>
                  <a:pt x="2914358" y="6518805"/>
                  <a:pt x="2914358" y="6524208"/>
                </a:cubicBezTo>
                <a:cubicBezTo>
                  <a:pt x="2914358" y="6529610"/>
                  <a:pt x="2909975" y="6533995"/>
                  <a:pt x="2904575" y="6533995"/>
                </a:cubicBezTo>
                <a:cubicBezTo>
                  <a:pt x="2899177" y="6533995"/>
                  <a:pt x="2894794" y="6529546"/>
                  <a:pt x="2894794" y="6524208"/>
                </a:cubicBezTo>
                <a:cubicBezTo>
                  <a:pt x="2894794" y="6518869"/>
                  <a:pt x="2899177" y="6514484"/>
                  <a:pt x="2904575" y="6514484"/>
                </a:cubicBezTo>
                <a:close/>
                <a:moveTo>
                  <a:pt x="2663280" y="6514484"/>
                </a:moveTo>
                <a:cubicBezTo>
                  <a:pt x="2668615" y="6514484"/>
                  <a:pt x="2673000" y="6518805"/>
                  <a:pt x="2673000" y="6524208"/>
                </a:cubicBezTo>
                <a:cubicBezTo>
                  <a:pt x="2673000" y="6529610"/>
                  <a:pt x="2668677" y="6533995"/>
                  <a:pt x="2663280" y="6533995"/>
                </a:cubicBezTo>
                <a:cubicBezTo>
                  <a:pt x="2657878" y="6533995"/>
                  <a:pt x="2653494" y="6529546"/>
                  <a:pt x="2653494" y="6524208"/>
                </a:cubicBezTo>
                <a:cubicBezTo>
                  <a:pt x="2653494" y="6518869"/>
                  <a:pt x="2657878" y="6514484"/>
                  <a:pt x="2663280" y="6514484"/>
                </a:cubicBezTo>
                <a:close/>
                <a:moveTo>
                  <a:pt x="2422040" y="6514484"/>
                </a:moveTo>
                <a:cubicBezTo>
                  <a:pt x="2427374" y="6514484"/>
                  <a:pt x="2431756" y="6518805"/>
                  <a:pt x="2431756" y="6524208"/>
                </a:cubicBezTo>
                <a:cubicBezTo>
                  <a:pt x="2431756" y="6529610"/>
                  <a:pt x="2427438" y="6533995"/>
                  <a:pt x="2422040" y="6533995"/>
                </a:cubicBezTo>
                <a:cubicBezTo>
                  <a:pt x="2416642" y="6533995"/>
                  <a:pt x="2412260" y="6529546"/>
                  <a:pt x="2412260" y="6524208"/>
                </a:cubicBezTo>
                <a:cubicBezTo>
                  <a:pt x="2412260" y="6518869"/>
                  <a:pt x="2416642" y="6514484"/>
                  <a:pt x="2422040" y="6514484"/>
                </a:cubicBezTo>
                <a:close/>
                <a:moveTo>
                  <a:pt x="2180796" y="6514484"/>
                </a:moveTo>
                <a:cubicBezTo>
                  <a:pt x="2186202" y="6514484"/>
                  <a:pt x="2190583" y="6518805"/>
                  <a:pt x="2190583" y="6524208"/>
                </a:cubicBezTo>
                <a:cubicBezTo>
                  <a:pt x="2190583" y="6529610"/>
                  <a:pt x="2186136" y="6533995"/>
                  <a:pt x="2180796" y="6533995"/>
                </a:cubicBezTo>
                <a:cubicBezTo>
                  <a:pt x="2175475" y="6533995"/>
                  <a:pt x="2171087" y="6529546"/>
                  <a:pt x="2171087" y="6524208"/>
                </a:cubicBezTo>
                <a:cubicBezTo>
                  <a:pt x="2171087" y="6518869"/>
                  <a:pt x="2175413" y="6514484"/>
                  <a:pt x="2180796" y="6514484"/>
                </a:cubicBezTo>
                <a:close/>
                <a:moveTo>
                  <a:pt x="1939584" y="6514484"/>
                </a:moveTo>
                <a:cubicBezTo>
                  <a:pt x="1944983" y="6514484"/>
                  <a:pt x="1949368" y="6518805"/>
                  <a:pt x="1949368" y="6524208"/>
                </a:cubicBezTo>
                <a:cubicBezTo>
                  <a:pt x="1949368" y="6529610"/>
                  <a:pt x="1944920" y="6533995"/>
                  <a:pt x="1939584" y="6533995"/>
                </a:cubicBezTo>
                <a:cubicBezTo>
                  <a:pt x="1934247" y="6533995"/>
                  <a:pt x="1929862" y="6529546"/>
                  <a:pt x="1929862" y="6524208"/>
                </a:cubicBezTo>
                <a:cubicBezTo>
                  <a:pt x="1929862" y="6518869"/>
                  <a:pt x="1934184" y="6514484"/>
                  <a:pt x="1939584" y="6514484"/>
                </a:cubicBezTo>
                <a:close/>
                <a:moveTo>
                  <a:pt x="1698333" y="6514484"/>
                </a:moveTo>
                <a:cubicBezTo>
                  <a:pt x="1703735" y="6514484"/>
                  <a:pt x="1708119" y="6518805"/>
                  <a:pt x="1708119" y="6524208"/>
                </a:cubicBezTo>
                <a:cubicBezTo>
                  <a:pt x="1708119" y="6529610"/>
                  <a:pt x="1703735" y="6533995"/>
                  <a:pt x="1698333" y="6533995"/>
                </a:cubicBezTo>
                <a:cubicBezTo>
                  <a:pt x="1692932" y="6533995"/>
                  <a:pt x="1688549" y="6529546"/>
                  <a:pt x="1688549" y="6524208"/>
                </a:cubicBezTo>
                <a:cubicBezTo>
                  <a:pt x="1688549" y="6518869"/>
                  <a:pt x="1692932" y="6514484"/>
                  <a:pt x="1698333" y="6514484"/>
                </a:cubicBezTo>
                <a:close/>
                <a:moveTo>
                  <a:pt x="1457109" y="6514484"/>
                </a:moveTo>
                <a:cubicBezTo>
                  <a:pt x="1462445" y="6514484"/>
                  <a:pt x="1466829" y="6518805"/>
                  <a:pt x="1466829" y="6524208"/>
                </a:cubicBezTo>
                <a:cubicBezTo>
                  <a:pt x="1466829" y="6529610"/>
                  <a:pt x="1462509" y="6533995"/>
                  <a:pt x="1457109" y="6533995"/>
                </a:cubicBezTo>
                <a:cubicBezTo>
                  <a:pt x="1451709" y="6533995"/>
                  <a:pt x="1447325" y="6529546"/>
                  <a:pt x="1447325" y="6524208"/>
                </a:cubicBezTo>
                <a:cubicBezTo>
                  <a:pt x="1447325" y="6518869"/>
                  <a:pt x="1451709" y="6514484"/>
                  <a:pt x="1457109" y="6514484"/>
                </a:cubicBezTo>
                <a:close/>
                <a:moveTo>
                  <a:pt x="1215888" y="6514484"/>
                </a:moveTo>
                <a:cubicBezTo>
                  <a:pt x="1221288" y="6514484"/>
                  <a:pt x="1225672" y="6518805"/>
                  <a:pt x="1225672" y="6524208"/>
                </a:cubicBezTo>
                <a:cubicBezTo>
                  <a:pt x="1225672" y="6529610"/>
                  <a:pt x="1221225" y="6533995"/>
                  <a:pt x="1215888" y="6533995"/>
                </a:cubicBezTo>
                <a:cubicBezTo>
                  <a:pt x="1210552" y="6533995"/>
                  <a:pt x="1206168" y="6529546"/>
                  <a:pt x="1206168" y="6524208"/>
                </a:cubicBezTo>
                <a:cubicBezTo>
                  <a:pt x="1206168" y="6518869"/>
                  <a:pt x="1210488" y="6514484"/>
                  <a:pt x="1215888" y="6514484"/>
                </a:cubicBezTo>
                <a:close/>
                <a:moveTo>
                  <a:pt x="974668" y="6514484"/>
                </a:moveTo>
                <a:cubicBezTo>
                  <a:pt x="980068" y="6514484"/>
                  <a:pt x="984452" y="6518805"/>
                  <a:pt x="984452" y="6524208"/>
                </a:cubicBezTo>
                <a:cubicBezTo>
                  <a:pt x="984452" y="6529610"/>
                  <a:pt x="980005" y="6533995"/>
                  <a:pt x="974668" y="6533995"/>
                </a:cubicBezTo>
                <a:cubicBezTo>
                  <a:pt x="969332" y="6533995"/>
                  <a:pt x="964948" y="6529546"/>
                  <a:pt x="964948" y="6524208"/>
                </a:cubicBezTo>
                <a:cubicBezTo>
                  <a:pt x="964948" y="6518869"/>
                  <a:pt x="969268" y="6514484"/>
                  <a:pt x="974668" y="6514484"/>
                </a:cubicBezTo>
                <a:close/>
                <a:moveTo>
                  <a:pt x="733448" y="6514484"/>
                </a:moveTo>
                <a:cubicBezTo>
                  <a:pt x="738784" y="6514484"/>
                  <a:pt x="743168" y="6518805"/>
                  <a:pt x="743168" y="6524208"/>
                </a:cubicBezTo>
                <a:cubicBezTo>
                  <a:pt x="743168" y="6529610"/>
                  <a:pt x="738848" y="6533995"/>
                  <a:pt x="733448" y="6533995"/>
                </a:cubicBezTo>
                <a:cubicBezTo>
                  <a:pt x="728048" y="6533995"/>
                  <a:pt x="723664" y="6529546"/>
                  <a:pt x="723664" y="6524208"/>
                </a:cubicBezTo>
                <a:cubicBezTo>
                  <a:pt x="723664" y="6518869"/>
                  <a:pt x="728048" y="6514484"/>
                  <a:pt x="733448" y="6514484"/>
                </a:cubicBezTo>
                <a:close/>
                <a:moveTo>
                  <a:pt x="492227" y="6514484"/>
                </a:moveTo>
                <a:cubicBezTo>
                  <a:pt x="497563" y="6514484"/>
                  <a:pt x="501947" y="6518805"/>
                  <a:pt x="501947" y="6524208"/>
                </a:cubicBezTo>
                <a:cubicBezTo>
                  <a:pt x="501947" y="6529610"/>
                  <a:pt x="497627" y="6533995"/>
                  <a:pt x="492227" y="6533995"/>
                </a:cubicBezTo>
                <a:cubicBezTo>
                  <a:pt x="486827" y="6533995"/>
                  <a:pt x="482443" y="6529546"/>
                  <a:pt x="482443" y="6524208"/>
                </a:cubicBezTo>
                <a:cubicBezTo>
                  <a:pt x="482443" y="6518869"/>
                  <a:pt x="486827" y="6514484"/>
                  <a:pt x="492227" y="6514484"/>
                </a:cubicBezTo>
                <a:close/>
                <a:moveTo>
                  <a:pt x="251008" y="6514484"/>
                </a:moveTo>
                <a:cubicBezTo>
                  <a:pt x="256407" y="6514484"/>
                  <a:pt x="260791" y="6518805"/>
                  <a:pt x="260791" y="6524208"/>
                </a:cubicBezTo>
                <a:cubicBezTo>
                  <a:pt x="260791" y="6529610"/>
                  <a:pt x="256345" y="6533995"/>
                  <a:pt x="251008" y="6533995"/>
                </a:cubicBezTo>
                <a:cubicBezTo>
                  <a:pt x="245672" y="6533995"/>
                  <a:pt x="241288" y="6529546"/>
                  <a:pt x="241288" y="6524208"/>
                </a:cubicBezTo>
                <a:cubicBezTo>
                  <a:pt x="241288" y="6518869"/>
                  <a:pt x="245608" y="6514484"/>
                  <a:pt x="251008" y="6514484"/>
                </a:cubicBezTo>
                <a:close/>
                <a:moveTo>
                  <a:pt x="9724" y="6514484"/>
                </a:moveTo>
                <a:cubicBezTo>
                  <a:pt x="15124" y="6514484"/>
                  <a:pt x="19508" y="6518805"/>
                  <a:pt x="19508" y="6524208"/>
                </a:cubicBezTo>
                <a:cubicBezTo>
                  <a:pt x="19508" y="6529610"/>
                  <a:pt x="15061" y="6533995"/>
                  <a:pt x="9724" y="6533995"/>
                </a:cubicBezTo>
                <a:cubicBezTo>
                  <a:pt x="4388" y="6533995"/>
                  <a:pt x="5" y="6529546"/>
                  <a:pt x="5" y="6524208"/>
                </a:cubicBezTo>
                <a:cubicBezTo>
                  <a:pt x="5" y="6518869"/>
                  <a:pt x="4325" y="6514484"/>
                  <a:pt x="9724" y="6514484"/>
                </a:cubicBezTo>
                <a:close/>
                <a:moveTo>
                  <a:pt x="11820259" y="6273169"/>
                </a:moveTo>
                <a:cubicBezTo>
                  <a:pt x="11825659" y="6273169"/>
                  <a:pt x="11830043" y="6277491"/>
                  <a:pt x="11830043" y="6282893"/>
                </a:cubicBezTo>
                <a:cubicBezTo>
                  <a:pt x="11830043" y="6288295"/>
                  <a:pt x="11825596" y="6292680"/>
                  <a:pt x="11820259" y="6292680"/>
                </a:cubicBezTo>
                <a:cubicBezTo>
                  <a:pt x="11814922" y="6292680"/>
                  <a:pt x="11810539" y="6288231"/>
                  <a:pt x="11810539" y="6282893"/>
                </a:cubicBezTo>
                <a:cubicBezTo>
                  <a:pt x="11810539" y="6277554"/>
                  <a:pt x="11814859" y="6273169"/>
                  <a:pt x="11820259" y="6273169"/>
                </a:cubicBezTo>
                <a:close/>
                <a:moveTo>
                  <a:pt x="11579030" y="6273169"/>
                </a:moveTo>
                <a:cubicBezTo>
                  <a:pt x="11584430" y="6273169"/>
                  <a:pt x="11588815" y="6277491"/>
                  <a:pt x="11588815" y="6282893"/>
                </a:cubicBezTo>
                <a:cubicBezTo>
                  <a:pt x="11588815" y="6288295"/>
                  <a:pt x="11584367" y="6292680"/>
                  <a:pt x="11579030" y="6292680"/>
                </a:cubicBezTo>
                <a:cubicBezTo>
                  <a:pt x="11573694" y="6292680"/>
                  <a:pt x="11569310" y="6288231"/>
                  <a:pt x="11569310" y="6282893"/>
                </a:cubicBezTo>
                <a:cubicBezTo>
                  <a:pt x="11569310" y="6277554"/>
                  <a:pt x="11573630" y="6273169"/>
                  <a:pt x="11579030" y="6273169"/>
                </a:cubicBezTo>
                <a:close/>
                <a:moveTo>
                  <a:pt x="11337802" y="6273169"/>
                </a:moveTo>
                <a:cubicBezTo>
                  <a:pt x="11343202" y="6273169"/>
                  <a:pt x="11347587" y="6277491"/>
                  <a:pt x="11347587" y="6282893"/>
                </a:cubicBezTo>
                <a:cubicBezTo>
                  <a:pt x="11347587" y="6288295"/>
                  <a:pt x="11343139" y="6292680"/>
                  <a:pt x="11337802" y="6292680"/>
                </a:cubicBezTo>
                <a:cubicBezTo>
                  <a:pt x="11332466" y="6292680"/>
                  <a:pt x="11328082" y="6288231"/>
                  <a:pt x="11328082" y="6282893"/>
                </a:cubicBezTo>
                <a:cubicBezTo>
                  <a:pt x="11328082" y="6277554"/>
                  <a:pt x="11332402" y="6273169"/>
                  <a:pt x="11337802" y="6273169"/>
                </a:cubicBezTo>
                <a:close/>
                <a:moveTo>
                  <a:pt x="11096574" y="6273169"/>
                </a:moveTo>
                <a:cubicBezTo>
                  <a:pt x="11101910" y="6273169"/>
                  <a:pt x="11106294" y="6277491"/>
                  <a:pt x="11106294" y="6282893"/>
                </a:cubicBezTo>
                <a:cubicBezTo>
                  <a:pt x="11106294" y="6288295"/>
                  <a:pt x="11101974" y="6292680"/>
                  <a:pt x="11096574" y="6292680"/>
                </a:cubicBezTo>
                <a:cubicBezTo>
                  <a:pt x="11091174" y="6292680"/>
                  <a:pt x="11086790" y="6288231"/>
                  <a:pt x="11086790" y="6282893"/>
                </a:cubicBezTo>
                <a:cubicBezTo>
                  <a:pt x="11086790" y="6277554"/>
                  <a:pt x="11091174" y="6273169"/>
                  <a:pt x="11096574" y="6273169"/>
                </a:cubicBezTo>
                <a:close/>
                <a:moveTo>
                  <a:pt x="10855345" y="6273169"/>
                </a:moveTo>
                <a:cubicBezTo>
                  <a:pt x="10860682" y="6273169"/>
                  <a:pt x="10865065" y="6277491"/>
                  <a:pt x="10865065" y="6282893"/>
                </a:cubicBezTo>
                <a:cubicBezTo>
                  <a:pt x="10865065" y="6288295"/>
                  <a:pt x="10860682" y="6292680"/>
                  <a:pt x="10855345" y="6292680"/>
                </a:cubicBezTo>
                <a:cubicBezTo>
                  <a:pt x="10850008" y="6292680"/>
                  <a:pt x="10845625" y="6288231"/>
                  <a:pt x="10845625" y="6282893"/>
                </a:cubicBezTo>
                <a:cubicBezTo>
                  <a:pt x="10845625" y="6277554"/>
                  <a:pt x="10849945" y="6273169"/>
                  <a:pt x="10855345" y="6273169"/>
                </a:cubicBezTo>
                <a:close/>
                <a:moveTo>
                  <a:pt x="10614116" y="6273169"/>
                </a:moveTo>
                <a:cubicBezTo>
                  <a:pt x="10619516" y="6273169"/>
                  <a:pt x="10623901" y="6277491"/>
                  <a:pt x="10623901" y="6282893"/>
                </a:cubicBezTo>
                <a:cubicBezTo>
                  <a:pt x="10623901" y="6288295"/>
                  <a:pt x="10619454" y="6292680"/>
                  <a:pt x="10614116" y="6292680"/>
                </a:cubicBezTo>
                <a:cubicBezTo>
                  <a:pt x="10608780" y="6292680"/>
                  <a:pt x="10604396" y="6288231"/>
                  <a:pt x="10604396" y="6282893"/>
                </a:cubicBezTo>
                <a:cubicBezTo>
                  <a:pt x="10604396" y="6277554"/>
                  <a:pt x="10608716" y="6273169"/>
                  <a:pt x="10614116" y="6273169"/>
                </a:cubicBezTo>
                <a:close/>
                <a:moveTo>
                  <a:pt x="10372888" y="6273169"/>
                </a:moveTo>
                <a:cubicBezTo>
                  <a:pt x="10378288" y="6273169"/>
                  <a:pt x="10382673" y="6277491"/>
                  <a:pt x="10382673" y="6282893"/>
                </a:cubicBezTo>
                <a:cubicBezTo>
                  <a:pt x="10382673" y="6288295"/>
                  <a:pt x="10378225" y="6292680"/>
                  <a:pt x="10372888" y="6292680"/>
                </a:cubicBezTo>
                <a:cubicBezTo>
                  <a:pt x="10367552" y="6292680"/>
                  <a:pt x="10363168" y="6288231"/>
                  <a:pt x="10363168" y="6282893"/>
                </a:cubicBezTo>
                <a:cubicBezTo>
                  <a:pt x="10363168" y="6277554"/>
                  <a:pt x="10367488" y="6273169"/>
                  <a:pt x="10372888" y="6273169"/>
                </a:cubicBezTo>
                <a:close/>
                <a:moveTo>
                  <a:pt x="10131660" y="6273169"/>
                </a:moveTo>
                <a:cubicBezTo>
                  <a:pt x="10137060" y="6273169"/>
                  <a:pt x="10141444" y="6277491"/>
                  <a:pt x="10141444" y="6282893"/>
                </a:cubicBezTo>
                <a:cubicBezTo>
                  <a:pt x="10141444" y="6288295"/>
                  <a:pt x="10136997" y="6292680"/>
                  <a:pt x="10131660" y="6292680"/>
                </a:cubicBezTo>
                <a:cubicBezTo>
                  <a:pt x="10126323" y="6292680"/>
                  <a:pt x="10121940" y="6288231"/>
                  <a:pt x="10121940" y="6282893"/>
                </a:cubicBezTo>
                <a:cubicBezTo>
                  <a:pt x="10121940" y="6277554"/>
                  <a:pt x="10126260" y="6273169"/>
                  <a:pt x="10131660" y="6273169"/>
                </a:cubicBezTo>
                <a:close/>
                <a:moveTo>
                  <a:pt x="9890432" y="6273169"/>
                </a:moveTo>
                <a:cubicBezTo>
                  <a:pt x="9895768" y="6273169"/>
                  <a:pt x="9900152" y="6277491"/>
                  <a:pt x="9900152" y="6282893"/>
                </a:cubicBezTo>
                <a:cubicBezTo>
                  <a:pt x="9900152" y="6288295"/>
                  <a:pt x="9895832" y="6292680"/>
                  <a:pt x="9890432" y="6292680"/>
                </a:cubicBezTo>
                <a:cubicBezTo>
                  <a:pt x="9885031" y="6292680"/>
                  <a:pt x="9880648" y="6288231"/>
                  <a:pt x="9880648" y="6282893"/>
                </a:cubicBezTo>
                <a:cubicBezTo>
                  <a:pt x="9880648" y="6277554"/>
                  <a:pt x="9885031" y="6273169"/>
                  <a:pt x="9890432" y="6273169"/>
                </a:cubicBezTo>
                <a:close/>
                <a:moveTo>
                  <a:pt x="9649203" y="6273169"/>
                </a:moveTo>
                <a:cubicBezTo>
                  <a:pt x="9654540" y="6273169"/>
                  <a:pt x="9658923" y="6277491"/>
                  <a:pt x="9658923" y="6282893"/>
                </a:cubicBezTo>
                <a:cubicBezTo>
                  <a:pt x="9658923" y="6288295"/>
                  <a:pt x="9654540" y="6292680"/>
                  <a:pt x="9649203" y="6292680"/>
                </a:cubicBezTo>
                <a:cubicBezTo>
                  <a:pt x="9643866" y="6292680"/>
                  <a:pt x="9639483" y="6288231"/>
                  <a:pt x="9639483" y="6282893"/>
                </a:cubicBezTo>
                <a:cubicBezTo>
                  <a:pt x="9639483" y="6277554"/>
                  <a:pt x="9643803" y="6273169"/>
                  <a:pt x="9649203" y="6273169"/>
                </a:cubicBezTo>
                <a:close/>
                <a:moveTo>
                  <a:pt x="9417695" y="6273169"/>
                </a:moveTo>
                <a:cubicBezTo>
                  <a:pt x="9423031" y="6273169"/>
                  <a:pt x="9427416" y="6277491"/>
                  <a:pt x="9427416" y="6282893"/>
                </a:cubicBezTo>
                <a:cubicBezTo>
                  <a:pt x="9427416" y="6288295"/>
                  <a:pt x="9423095" y="6292680"/>
                  <a:pt x="9417695" y="6292680"/>
                </a:cubicBezTo>
                <a:cubicBezTo>
                  <a:pt x="9412295" y="6292680"/>
                  <a:pt x="9407911" y="6288231"/>
                  <a:pt x="9407911" y="6282893"/>
                </a:cubicBezTo>
                <a:cubicBezTo>
                  <a:pt x="9407911" y="6277554"/>
                  <a:pt x="9412295" y="6273169"/>
                  <a:pt x="9417695" y="6273169"/>
                </a:cubicBezTo>
                <a:close/>
                <a:moveTo>
                  <a:pt x="9176467" y="6273169"/>
                </a:moveTo>
                <a:cubicBezTo>
                  <a:pt x="9181803" y="6273169"/>
                  <a:pt x="9186187" y="6277491"/>
                  <a:pt x="9186187" y="6282893"/>
                </a:cubicBezTo>
                <a:cubicBezTo>
                  <a:pt x="9186187" y="6288295"/>
                  <a:pt x="9181867" y="6292680"/>
                  <a:pt x="9176467" y="6292680"/>
                </a:cubicBezTo>
                <a:cubicBezTo>
                  <a:pt x="9171066" y="6292680"/>
                  <a:pt x="9166683" y="6288231"/>
                  <a:pt x="9166683" y="6282893"/>
                </a:cubicBezTo>
                <a:cubicBezTo>
                  <a:pt x="9166683" y="6277554"/>
                  <a:pt x="9171066" y="6273169"/>
                  <a:pt x="9176467" y="6273169"/>
                </a:cubicBezTo>
                <a:close/>
                <a:moveTo>
                  <a:pt x="8935237" y="6273169"/>
                </a:moveTo>
                <a:cubicBezTo>
                  <a:pt x="8940574" y="6273169"/>
                  <a:pt x="8944958" y="6277491"/>
                  <a:pt x="8944958" y="6282893"/>
                </a:cubicBezTo>
                <a:cubicBezTo>
                  <a:pt x="8944958" y="6288295"/>
                  <a:pt x="8940638" y="6292680"/>
                  <a:pt x="8935237" y="6292680"/>
                </a:cubicBezTo>
                <a:cubicBezTo>
                  <a:pt x="8929837" y="6292680"/>
                  <a:pt x="8925454" y="6288231"/>
                  <a:pt x="8925454" y="6282893"/>
                </a:cubicBezTo>
                <a:cubicBezTo>
                  <a:pt x="8925454" y="6277554"/>
                  <a:pt x="8929837" y="6273169"/>
                  <a:pt x="8935237" y="6273169"/>
                </a:cubicBezTo>
                <a:close/>
                <a:moveTo>
                  <a:pt x="8694009" y="6273169"/>
                </a:moveTo>
                <a:cubicBezTo>
                  <a:pt x="8699346" y="6273169"/>
                  <a:pt x="8703730" y="6277491"/>
                  <a:pt x="8703730" y="6282893"/>
                </a:cubicBezTo>
                <a:cubicBezTo>
                  <a:pt x="8703730" y="6288295"/>
                  <a:pt x="8699346" y="6292680"/>
                  <a:pt x="8694009" y="6292680"/>
                </a:cubicBezTo>
                <a:cubicBezTo>
                  <a:pt x="8688673" y="6292680"/>
                  <a:pt x="8684289" y="6288231"/>
                  <a:pt x="8684289" y="6282893"/>
                </a:cubicBezTo>
                <a:cubicBezTo>
                  <a:pt x="8684289" y="6277554"/>
                  <a:pt x="8688609" y="6273169"/>
                  <a:pt x="8694009" y="6273169"/>
                </a:cubicBezTo>
                <a:close/>
                <a:moveTo>
                  <a:pt x="8452781" y="6273169"/>
                </a:moveTo>
                <a:cubicBezTo>
                  <a:pt x="8458181" y="6273169"/>
                  <a:pt x="8462566" y="6277491"/>
                  <a:pt x="8462566" y="6282893"/>
                </a:cubicBezTo>
                <a:cubicBezTo>
                  <a:pt x="8462566" y="6288295"/>
                  <a:pt x="8458118" y="6292680"/>
                  <a:pt x="8452781" y="6292680"/>
                </a:cubicBezTo>
                <a:cubicBezTo>
                  <a:pt x="8447445" y="6292680"/>
                  <a:pt x="8443061" y="6288231"/>
                  <a:pt x="8443061" y="6282893"/>
                </a:cubicBezTo>
                <a:cubicBezTo>
                  <a:pt x="8443061" y="6277554"/>
                  <a:pt x="8447381" y="6273169"/>
                  <a:pt x="8452781" y="6273169"/>
                </a:cubicBezTo>
                <a:close/>
                <a:moveTo>
                  <a:pt x="8211553" y="6273169"/>
                </a:moveTo>
                <a:cubicBezTo>
                  <a:pt x="8216889" y="6273169"/>
                  <a:pt x="8221273" y="6277491"/>
                  <a:pt x="8221273" y="6282893"/>
                </a:cubicBezTo>
                <a:cubicBezTo>
                  <a:pt x="8221273" y="6288295"/>
                  <a:pt x="8216953" y="6292680"/>
                  <a:pt x="8211553" y="6292680"/>
                </a:cubicBezTo>
                <a:cubicBezTo>
                  <a:pt x="8206152" y="6292680"/>
                  <a:pt x="8201769" y="6288231"/>
                  <a:pt x="8201769" y="6282893"/>
                </a:cubicBezTo>
                <a:cubicBezTo>
                  <a:pt x="8201769" y="6277554"/>
                  <a:pt x="8206152" y="6273169"/>
                  <a:pt x="8211553" y="6273169"/>
                </a:cubicBezTo>
                <a:close/>
                <a:moveTo>
                  <a:pt x="7970260" y="6273169"/>
                </a:moveTo>
                <a:cubicBezTo>
                  <a:pt x="7975661" y="6273169"/>
                  <a:pt x="7980044" y="6277491"/>
                  <a:pt x="7980044" y="6282893"/>
                </a:cubicBezTo>
                <a:cubicBezTo>
                  <a:pt x="7980044" y="6288295"/>
                  <a:pt x="7975661" y="6292680"/>
                  <a:pt x="7970260" y="6292680"/>
                </a:cubicBezTo>
                <a:cubicBezTo>
                  <a:pt x="7964860" y="6292680"/>
                  <a:pt x="7960477" y="6288231"/>
                  <a:pt x="7960477" y="6282893"/>
                </a:cubicBezTo>
                <a:cubicBezTo>
                  <a:pt x="7960477" y="6277554"/>
                  <a:pt x="7964860" y="6273169"/>
                  <a:pt x="7970260" y="6273169"/>
                </a:cubicBezTo>
                <a:close/>
                <a:moveTo>
                  <a:pt x="7729032" y="6273169"/>
                </a:moveTo>
                <a:cubicBezTo>
                  <a:pt x="7734369" y="6273169"/>
                  <a:pt x="7738753" y="6277491"/>
                  <a:pt x="7738753" y="6282893"/>
                </a:cubicBezTo>
                <a:cubicBezTo>
                  <a:pt x="7738753" y="6288295"/>
                  <a:pt x="7734432" y="6292680"/>
                  <a:pt x="7729032" y="6292680"/>
                </a:cubicBezTo>
                <a:cubicBezTo>
                  <a:pt x="7723632" y="6292680"/>
                  <a:pt x="7719249" y="6288231"/>
                  <a:pt x="7719249" y="6282893"/>
                </a:cubicBezTo>
                <a:cubicBezTo>
                  <a:pt x="7719249" y="6277554"/>
                  <a:pt x="7723632" y="6273169"/>
                  <a:pt x="7729032" y="6273169"/>
                </a:cubicBezTo>
                <a:close/>
                <a:moveTo>
                  <a:pt x="7487803" y="6273169"/>
                </a:moveTo>
                <a:cubicBezTo>
                  <a:pt x="7493139" y="6273169"/>
                  <a:pt x="7497524" y="6277491"/>
                  <a:pt x="7497524" y="6282893"/>
                </a:cubicBezTo>
                <a:cubicBezTo>
                  <a:pt x="7497524" y="6288295"/>
                  <a:pt x="7493203" y="6292680"/>
                  <a:pt x="7487803" y="6292680"/>
                </a:cubicBezTo>
                <a:cubicBezTo>
                  <a:pt x="7482403" y="6292680"/>
                  <a:pt x="7478019" y="6288231"/>
                  <a:pt x="7478019" y="6282893"/>
                </a:cubicBezTo>
                <a:cubicBezTo>
                  <a:pt x="7478019" y="6277554"/>
                  <a:pt x="7482403" y="6273169"/>
                  <a:pt x="7487803" y="6273169"/>
                </a:cubicBezTo>
                <a:close/>
                <a:moveTo>
                  <a:pt x="7246575" y="6273169"/>
                </a:moveTo>
                <a:cubicBezTo>
                  <a:pt x="7251975" y="6273169"/>
                  <a:pt x="7256359" y="6277491"/>
                  <a:pt x="7256359" y="6282893"/>
                </a:cubicBezTo>
                <a:cubicBezTo>
                  <a:pt x="7256359" y="6288295"/>
                  <a:pt x="7251912" y="6292680"/>
                  <a:pt x="7246575" y="6292680"/>
                </a:cubicBezTo>
                <a:cubicBezTo>
                  <a:pt x="7241238" y="6292680"/>
                  <a:pt x="7236855" y="6288231"/>
                  <a:pt x="7236855" y="6282893"/>
                </a:cubicBezTo>
                <a:cubicBezTo>
                  <a:pt x="7236855" y="6277554"/>
                  <a:pt x="7241175" y="6273169"/>
                  <a:pt x="7246575" y="6273169"/>
                </a:cubicBezTo>
                <a:close/>
                <a:moveTo>
                  <a:pt x="7005346" y="6273169"/>
                </a:moveTo>
                <a:cubicBezTo>
                  <a:pt x="7010746" y="6273169"/>
                  <a:pt x="7015130" y="6277491"/>
                  <a:pt x="7015130" y="6282893"/>
                </a:cubicBezTo>
                <a:cubicBezTo>
                  <a:pt x="7015130" y="6288295"/>
                  <a:pt x="7010683" y="6292680"/>
                  <a:pt x="7005346" y="6292680"/>
                </a:cubicBezTo>
                <a:cubicBezTo>
                  <a:pt x="7000009" y="6292680"/>
                  <a:pt x="6995626" y="6288231"/>
                  <a:pt x="6995626" y="6282893"/>
                </a:cubicBezTo>
                <a:cubicBezTo>
                  <a:pt x="6995626" y="6277554"/>
                  <a:pt x="6999946" y="6273169"/>
                  <a:pt x="7005346" y="6273169"/>
                </a:cubicBezTo>
                <a:close/>
                <a:moveTo>
                  <a:pt x="6764118" y="6273169"/>
                </a:moveTo>
                <a:cubicBezTo>
                  <a:pt x="6769518" y="6273169"/>
                  <a:pt x="6773902" y="6277491"/>
                  <a:pt x="6773902" y="6282893"/>
                </a:cubicBezTo>
                <a:cubicBezTo>
                  <a:pt x="6773902" y="6288295"/>
                  <a:pt x="6769518" y="6292680"/>
                  <a:pt x="6764118" y="6292680"/>
                </a:cubicBezTo>
                <a:cubicBezTo>
                  <a:pt x="6758718" y="6292680"/>
                  <a:pt x="6754335" y="6288231"/>
                  <a:pt x="6754335" y="6282893"/>
                </a:cubicBezTo>
                <a:cubicBezTo>
                  <a:pt x="6754335" y="6277554"/>
                  <a:pt x="6758718" y="6273169"/>
                  <a:pt x="6764118" y="6273169"/>
                </a:cubicBezTo>
                <a:close/>
                <a:moveTo>
                  <a:pt x="6522889" y="6273169"/>
                </a:moveTo>
                <a:cubicBezTo>
                  <a:pt x="6528225" y="6273169"/>
                  <a:pt x="6532610" y="6277491"/>
                  <a:pt x="6532610" y="6282893"/>
                </a:cubicBezTo>
                <a:cubicBezTo>
                  <a:pt x="6532610" y="6288295"/>
                  <a:pt x="6528289" y="6292680"/>
                  <a:pt x="6522889" y="6292680"/>
                </a:cubicBezTo>
                <a:cubicBezTo>
                  <a:pt x="6517489" y="6292680"/>
                  <a:pt x="6513105" y="6288231"/>
                  <a:pt x="6513105" y="6282893"/>
                </a:cubicBezTo>
                <a:cubicBezTo>
                  <a:pt x="6513105" y="6277554"/>
                  <a:pt x="6517489" y="6273169"/>
                  <a:pt x="6522889" y="6273169"/>
                </a:cubicBezTo>
                <a:close/>
                <a:moveTo>
                  <a:pt x="6281661" y="6273169"/>
                </a:moveTo>
                <a:cubicBezTo>
                  <a:pt x="6286997" y="6273169"/>
                  <a:pt x="6291381" y="6277491"/>
                  <a:pt x="6291381" y="6282893"/>
                </a:cubicBezTo>
                <a:cubicBezTo>
                  <a:pt x="6291381" y="6288295"/>
                  <a:pt x="6287061" y="6292680"/>
                  <a:pt x="6281661" y="6292680"/>
                </a:cubicBezTo>
                <a:cubicBezTo>
                  <a:pt x="6276261" y="6292680"/>
                  <a:pt x="6271877" y="6288231"/>
                  <a:pt x="6271877" y="6282893"/>
                </a:cubicBezTo>
                <a:cubicBezTo>
                  <a:pt x="6271877" y="6277554"/>
                  <a:pt x="6276261" y="6273169"/>
                  <a:pt x="6281661" y="6273169"/>
                </a:cubicBezTo>
                <a:close/>
                <a:moveTo>
                  <a:pt x="6040432" y="6273169"/>
                </a:moveTo>
                <a:cubicBezTo>
                  <a:pt x="6045832" y="6273169"/>
                  <a:pt x="6050216" y="6277491"/>
                  <a:pt x="6050216" y="6282893"/>
                </a:cubicBezTo>
                <a:cubicBezTo>
                  <a:pt x="6050216" y="6288295"/>
                  <a:pt x="6045769" y="6292680"/>
                  <a:pt x="6040432" y="6292680"/>
                </a:cubicBezTo>
                <a:cubicBezTo>
                  <a:pt x="6035095" y="6292680"/>
                  <a:pt x="6030712" y="6288231"/>
                  <a:pt x="6030712" y="6282893"/>
                </a:cubicBezTo>
                <a:cubicBezTo>
                  <a:pt x="6030712" y="6277554"/>
                  <a:pt x="6035032" y="6273169"/>
                  <a:pt x="6040432" y="6273169"/>
                </a:cubicBezTo>
                <a:close/>
                <a:moveTo>
                  <a:pt x="5799205" y="6273169"/>
                </a:moveTo>
                <a:cubicBezTo>
                  <a:pt x="5804606" y="6273169"/>
                  <a:pt x="5808989" y="6277491"/>
                  <a:pt x="5808989" y="6282893"/>
                </a:cubicBezTo>
                <a:cubicBezTo>
                  <a:pt x="5808989" y="6288295"/>
                  <a:pt x="5804542" y="6292680"/>
                  <a:pt x="5799205" y="6292680"/>
                </a:cubicBezTo>
                <a:cubicBezTo>
                  <a:pt x="5793870" y="6292680"/>
                  <a:pt x="5789486" y="6288231"/>
                  <a:pt x="5789486" y="6282893"/>
                </a:cubicBezTo>
                <a:cubicBezTo>
                  <a:pt x="5789486" y="6277554"/>
                  <a:pt x="5793806" y="6273169"/>
                  <a:pt x="5799205" y="6273169"/>
                </a:cubicBezTo>
                <a:close/>
                <a:moveTo>
                  <a:pt x="5557992" y="6273169"/>
                </a:moveTo>
                <a:cubicBezTo>
                  <a:pt x="5563392" y="6273169"/>
                  <a:pt x="5567774" y="6277491"/>
                  <a:pt x="5567774" y="6282893"/>
                </a:cubicBezTo>
                <a:cubicBezTo>
                  <a:pt x="5567774" y="6288295"/>
                  <a:pt x="5563392" y="6292680"/>
                  <a:pt x="5557992" y="6292680"/>
                </a:cubicBezTo>
                <a:cubicBezTo>
                  <a:pt x="5552593" y="6292680"/>
                  <a:pt x="5548208" y="6288231"/>
                  <a:pt x="5548208" y="6282893"/>
                </a:cubicBezTo>
                <a:cubicBezTo>
                  <a:pt x="5548208" y="6277554"/>
                  <a:pt x="5552593" y="6273169"/>
                  <a:pt x="5557992" y="6273169"/>
                </a:cubicBezTo>
                <a:close/>
                <a:moveTo>
                  <a:pt x="5316710" y="6273169"/>
                </a:moveTo>
                <a:cubicBezTo>
                  <a:pt x="5322044" y="6273169"/>
                  <a:pt x="5326432" y="6277491"/>
                  <a:pt x="5326432" y="6282893"/>
                </a:cubicBezTo>
                <a:cubicBezTo>
                  <a:pt x="5326432" y="6288295"/>
                  <a:pt x="5322107" y="6292680"/>
                  <a:pt x="5316710" y="6292680"/>
                </a:cubicBezTo>
                <a:cubicBezTo>
                  <a:pt x="5311316" y="6292680"/>
                  <a:pt x="5306926" y="6288231"/>
                  <a:pt x="5306926" y="6282893"/>
                </a:cubicBezTo>
                <a:cubicBezTo>
                  <a:pt x="5306926" y="6277554"/>
                  <a:pt x="5311316" y="6273169"/>
                  <a:pt x="5316710" y="6273169"/>
                </a:cubicBezTo>
                <a:close/>
                <a:moveTo>
                  <a:pt x="5075486" y="6273169"/>
                </a:moveTo>
                <a:cubicBezTo>
                  <a:pt x="5080820" y="6273169"/>
                  <a:pt x="5085202" y="6277491"/>
                  <a:pt x="5085202" y="6282893"/>
                </a:cubicBezTo>
                <a:cubicBezTo>
                  <a:pt x="5085202" y="6288295"/>
                  <a:pt x="5080885" y="6292680"/>
                  <a:pt x="5075486" y="6292680"/>
                </a:cubicBezTo>
                <a:cubicBezTo>
                  <a:pt x="5070089" y="6292680"/>
                  <a:pt x="5065707" y="6288231"/>
                  <a:pt x="5065707" y="6282893"/>
                </a:cubicBezTo>
                <a:cubicBezTo>
                  <a:pt x="5065707" y="6277554"/>
                  <a:pt x="5070089" y="6273169"/>
                  <a:pt x="5075486" y="6273169"/>
                </a:cubicBezTo>
                <a:close/>
                <a:moveTo>
                  <a:pt x="4834252" y="6273169"/>
                </a:moveTo>
                <a:cubicBezTo>
                  <a:pt x="4839658" y="6273169"/>
                  <a:pt x="4844040" y="6277491"/>
                  <a:pt x="4844040" y="6282893"/>
                </a:cubicBezTo>
                <a:cubicBezTo>
                  <a:pt x="4844040" y="6288295"/>
                  <a:pt x="4839595" y="6292680"/>
                  <a:pt x="4834252" y="6292680"/>
                </a:cubicBezTo>
                <a:cubicBezTo>
                  <a:pt x="4828917" y="6292680"/>
                  <a:pt x="4824534" y="6288231"/>
                  <a:pt x="4824534" y="6282893"/>
                </a:cubicBezTo>
                <a:cubicBezTo>
                  <a:pt x="4824534" y="6277554"/>
                  <a:pt x="4828853" y="6273169"/>
                  <a:pt x="4834252" y="6273169"/>
                </a:cubicBezTo>
                <a:close/>
                <a:moveTo>
                  <a:pt x="4593019" y="6273169"/>
                </a:moveTo>
                <a:cubicBezTo>
                  <a:pt x="4598416" y="6273169"/>
                  <a:pt x="4602795" y="6277491"/>
                  <a:pt x="4602795" y="6282893"/>
                </a:cubicBezTo>
                <a:cubicBezTo>
                  <a:pt x="4602795" y="6288295"/>
                  <a:pt x="4598353" y="6292680"/>
                  <a:pt x="4593019" y="6292680"/>
                </a:cubicBezTo>
                <a:cubicBezTo>
                  <a:pt x="4587686" y="6292680"/>
                  <a:pt x="4583304" y="6288231"/>
                  <a:pt x="4583304" y="6282893"/>
                </a:cubicBezTo>
                <a:cubicBezTo>
                  <a:pt x="4583304" y="6277554"/>
                  <a:pt x="4587622" y="6273169"/>
                  <a:pt x="4593019" y="6273169"/>
                </a:cubicBezTo>
                <a:close/>
                <a:moveTo>
                  <a:pt x="4351806" y="6273169"/>
                </a:moveTo>
                <a:cubicBezTo>
                  <a:pt x="4357195" y="6273169"/>
                  <a:pt x="4361580" y="6277491"/>
                  <a:pt x="4361580" y="6282893"/>
                </a:cubicBezTo>
                <a:cubicBezTo>
                  <a:pt x="4361580" y="6288295"/>
                  <a:pt x="4357195" y="6292680"/>
                  <a:pt x="4351806" y="6292680"/>
                </a:cubicBezTo>
                <a:cubicBezTo>
                  <a:pt x="4346397" y="6292680"/>
                  <a:pt x="4342006" y="6288231"/>
                  <a:pt x="4342006" y="6282893"/>
                </a:cubicBezTo>
                <a:cubicBezTo>
                  <a:pt x="4342006" y="6277554"/>
                  <a:pt x="4346397" y="6273169"/>
                  <a:pt x="4351806" y="6273169"/>
                </a:cubicBezTo>
                <a:close/>
                <a:moveTo>
                  <a:pt x="4110583" y="6273169"/>
                </a:moveTo>
                <a:cubicBezTo>
                  <a:pt x="4115986" y="6273169"/>
                  <a:pt x="4120362" y="6277491"/>
                  <a:pt x="4120362" y="6282893"/>
                </a:cubicBezTo>
                <a:cubicBezTo>
                  <a:pt x="4120362" y="6288295"/>
                  <a:pt x="4115986" y="6292680"/>
                  <a:pt x="4110583" y="6292680"/>
                </a:cubicBezTo>
                <a:cubicBezTo>
                  <a:pt x="4105185" y="6292680"/>
                  <a:pt x="4100801" y="6288231"/>
                  <a:pt x="4100801" y="6282893"/>
                </a:cubicBezTo>
                <a:cubicBezTo>
                  <a:pt x="4100801" y="6277554"/>
                  <a:pt x="4105185" y="6273169"/>
                  <a:pt x="4110583" y="6273169"/>
                </a:cubicBezTo>
                <a:close/>
                <a:moveTo>
                  <a:pt x="3869432" y="6273169"/>
                </a:moveTo>
                <a:cubicBezTo>
                  <a:pt x="3874767" y="6273169"/>
                  <a:pt x="3879151" y="6277491"/>
                  <a:pt x="3879151" y="6282893"/>
                </a:cubicBezTo>
                <a:cubicBezTo>
                  <a:pt x="3879151" y="6288295"/>
                  <a:pt x="3874831" y="6292680"/>
                  <a:pt x="3869432" y="6292680"/>
                </a:cubicBezTo>
                <a:cubicBezTo>
                  <a:pt x="3864033" y="6292680"/>
                  <a:pt x="3859649" y="6288231"/>
                  <a:pt x="3859649" y="6282893"/>
                </a:cubicBezTo>
                <a:cubicBezTo>
                  <a:pt x="3859649" y="6277554"/>
                  <a:pt x="3864033" y="6273169"/>
                  <a:pt x="3869432" y="6273169"/>
                </a:cubicBezTo>
                <a:close/>
                <a:moveTo>
                  <a:pt x="3628215" y="6273169"/>
                </a:moveTo>
                <a:cubicBezTo>
                  <a:pt x="3633533" y="6273169"/>
                  <a:pt x="3637936" y="6277491"/>
                  <a:pt x="3637936" y="6282893"/>
                </a:cubicBezTo>
                <a:cubicBezTo>
                  <a:pt x="3637936" y="6288295"/>
                  <a:pt x="3633597" y="6292680"/>
                  <a:pt x="3628215" y="6292680"/>
                </a:cubicBezTo>
                <a:cubicBezTo>
                  <a:pt x="3622815" y="6292680"/>
                  <a:pt x="3618433" y="6288231"/>
                  <a:pt x="3618433" y="6282893"/>
                </a:cubicBezTo>
                <a:cubicBezTo>
                  <a:pt x="3618433" y="6277554"/>
                  <a:pt x="3622815" y="6273169"/>
                  <a:pt x="3628215" y="6273169"/>
                </a:cubicBezTo>
                <a:close/>
                <a:moveTo>
                  <a:pt x="3386960" y="6273169"/>
                </a:moveTo>
                <a:cubicBezTo>
                  <a:pt x="3392361" y="6273169"/>
                  <a:pt x="3396746" y="6277491"/>
                  <a:pt x="3396746" y="6282893"/>
                </a:cubicBezTo>
                <a:cubicBezTo>
                  <a:pt x="3396746" y="6288295"/>
                  <a:pt x="3392298" y="6292680"/>
                  <a:pt x="3386960" y="6292680"/>
                </a:cubicBezTo>
                <a:cubicBezTo>
                  <a:pt x="3381623" y="6292680"/>
                  <a:pt x="3377238" y="6288231"/>
                  <a:pt x="3377238" y="6282893"/>
                </a:cubicBezTo>
                <a:cubicBezTo>
                  <a:pt x="3377238" y="6277554"/>
                  <a:pt x="3381559" y="6273169"/>
                  <a:pt x="3386960" y="6273169"/>
                </a:cubicBezTo>
                <a:close/>
                <a:moveTo>
                  <a:pt x="3145752" y="6273169"/>
                </a:moveTo>
                <a:cubicBezTo>
                  <a:pt x="3151151" y="6273169"/>
                  <a:pt x="3155535" y="6277491"/>
                  <a:pt x="3155535" y="6282893"/>
                </a:cubicBezTo>
                <a:cubicBezTo>
                  <a:pt x="3155535" y="6288295"/>
                  <a:pt x="3151088" y="6292680"/>
                  <a:pt x="3145752" y="6292680"/>
                </a:cubicBezTo>
                <a:cubicBezTo>
                  <a:pt x="3140417" y="6292680"/>
                  <a:pt x="3136034" y="6288231"/>
                  <a:pt x="3136034" y="6282893"/>
                </a:cubicBezTo>
                <a:cubicBezTo>
                  <a:pt x="3136034" y="6277554"/>
                  <a:pt x="3140353" y="6273169"/>
                  <a:pt x="3145752" y="6273169"/>
                </a:cubicBezTo>
                <a:close/>
                <a:moveTo>
                  <a:pt x="2904575" y="6273169"/>
                </a:moveTo>
                <a:cubicBezTo>
                  <a:pt x="2909975" y="6273169"/>
                  <a:pt x="2914358" y="6277491"/>
                  <a:pt x="2914358" y="6282893"/>
                </a:cubicBezTo>
                <a:cubicBezTo>
                  <a:pt x="2914358" y="6288295"/>
                  <a:pt x="2909975" y="6292680"/>
                  <a:pt x="2904575" y="6292680"/>
                </a:cubicBezTo>
                <a:cubicBezTo>
                  <a:pt x="2899177" y="6292680"/>
                  <a:pt x="2894794" y="6288231"/>
                  <a:pt x="2894794" y="6282893"/>
                </a:cubicBezTo>
                <a:cubicBezTo>
                  <a:pt x="2894794" y="6277554"/>
                  <a:pt x="2899177" y="6273169"/>
                  <a:pt x="2904575" y="6273169"/>
                </a:cubicBezTo>
                <a:close/>
                <a:moveTo>
                  <a:pt x="2663280" y="6273169"/>
                </a:moveTo>
                <a:cubicBezTo>
                  <a:pt x="2668615" y="6273169"/>
                  <a:pt x="2673000" y="6277491"/>
                  <a:pt x="2673000" y="6282893"/>
                </a:cubicBezTo>
                <a:cubicBezTo>
                  <a:pt x="2673000" y="6288295"/>
                  <a:pt x="2668677" y="6292680"/>
                  <a:pt x="2663280" y="6292680"/>
                </a:cubicBezTo>
                <a:cubicBezTo>
                  <a:pt x="2657878" y="6292680"/>
                  <a:pt x="2653494" y="6288231"/>
                  <a:pt x="2653494" y="6282893"/>
                </a:cubicBezTo>
                <a:cubicBezTo>
                  <a:pt x="2653494" y="6277554"/>
                  <a:pt x="2657878" y="6273169"/>
                  <a:pt x="2663280" y="6273169"/>
                </a:cubicBezTo>
                <a:close/>
                <a:moveTo>
                  <a:pt x="2422040" y="6273169"/>
                </a:moveTo>
                <a:cubicBezTo>
                  <a:pt x="2427373" y="6273169"/>
                  <a:pt x="2431755" y="6277491"/>
                  <a:pt x="2431755" y="6282893"/>
                </a:cubicBezTo>
                <a:cubicBezTo>
                  <a:pt x="2431755" y="6288295"/>
                  <a:pt x="2427438" y="6292680"/>
                  <a:pt x="2422040" y="6292680"/>
                </a:cubicBezTo>
                <a:cubicBezTo>
                  <a:pt x="2416642" y="6292680"/>
                  <a:pt x="2412260" y="6288231"/>
                  <a:pt x="2412260" y="6282893"/>
                </a:cubicBezTo>
                <a:cubicBezTo>
                  <a:pt x="2412260" y="6277554"/>
                  <a:pt x="2416642" y="6273169"/>
                  <a:pt x="2422040" y="6273169"/>
                </a:cubicBezTo>
                <a:close/>
                <a:moveTo>
                  <a:pt x="2180796" y="6273169"/>
                </a:moveTo>
                <a:cubicBezTo>
                  <a:pt x="2186202" y="6273169"/>
                  <a:pt x="2190581" y="6277491"/>
                  <a:pt x="2190581" y="6282893"/>
                </a:cubicBezTo>
                <a:cubicBezTo>
                  <a:pt x="2190581" y="6288295"/>
                  <a:pt x="2186136" y="6292680"/>
                  <a:pt x="2180796" y="6292680"/>
                </a:cubicBezTo>
                <a:cubicBezTo>
                  <a:pt x="2175475" y="6292680"/>
                  <a:pt x="2171087" y="6288231"/>
                  <a:pt x="2171087" y="6282893"/>
                </a:cubicBezTo>
                <a:cubicBezTo>
                  <a:pt x="2171087" y="6277554"/>
                  <a:pt x="2175412" y="6273169"/>
                  <a:pt x="2180796" y="6273169"/>
                </a:cubicBezTo>
                <a:close/>
                <a:moveTo>
                  <a:pt x="1939584" y="6273169"/>
                </a:moveTo>
                <a:cubicBezTo>
                  <a:pt x="1944983" y="6273169"/>
                  <a:pt x="1949367" y="6277491"/>
                  <a:pt x="1949367" y="6282893"/>
                </a:cubicBezTo>
                <a:cubicBezTo>
                  <a:pt x="1949367" y="6288295"/>
                  <a:pt x="1944920" y="6292680"/>
                  <a:pt x="1939584" y="6292680"/>
                </a:cubicBezTo>
                <a:cubicBezTo>
                  <a:pt x="1934247" y="6292680"/>
                  <a:pt x="1929862" y="6288231"/>
                  <a:pt x="1929862" y="6282893"/>
                </a:cubicBezTo>
                <a:cubicBezTo>
                  <a:pt x="1929862" y="6277554"/>
                  <a:pt x="1934184" y="6273169"/>
                  <a:pt x="1939584" y="6273169"/>
                </a:cubicBezTo>
                <a:close/>
                <a:moveTo>
                  <a:pt x="1698333" y="6273169"/>
                </a:moveTo>
                <a:cubicBezTo>
                  <a:pt x="1703735" y="6273169"/>
                  <a:pt x="1708119" y="6277491"/>
                  <a:pt x="1708119" y="6282893"/>
                </a:cubicBezTo>
                <a:cubicBezTo>
                  <a:pt x="1708119" y="6288295"/>
                  <a:pt x="1703735" y="6292680"/>
                  <a:pt x="1698333" y="6292680"/>
                </a:cubicBezTo>
                <a:cubicBezTo>
                  <a:pt x="1692932" y="6292680"/>
                  <a:pt x="1688549" y="6288231"/>
                  <a:pt x="1688549" y="6282893"/>
                </a:cubicBezTo>
                <a:cubicBezTo>
                  <a:pt x="1688549" y="6277554"/>
                  <a:pt x="1692932" y="6273169"/>
                  <a:pt x="1698333" y="6273169"/>
                </a:cubicBezTo>
                <a:close/>
                <a:moveTo>
                  <a:pt x="1457109" y="6273169"/>
                </a:moveTo>
                <a:cubicBezTo>
                  <a:pt x="1462445" y="6273169"/>
                  <a:pt x="1466829" y="6277491"/>
                  <a:pt x="1466829" y="6282893"/>
                </a:cubicBezTo>
                <a:cubicBezTo>
                  <a:pt x="1466829" y="6288295"/>
                  <a:pt x="1462509" y="6292680"/>
                  <a:pt x="1457109" y="6292680"/>
                </a:cubicBezTo>
                <a:cubicBezTo>
                  <a:pt x="1451709" y="6292680"/>
                  <a:pt x="1447325" y="6288231"/>
                  <a:pt x="1447325" y="6282893"/>
                </a:cubicBezTo>
                <a:cubicBezTo>
                  <a:pt x="1447325" y="6277554"/>
                  <a:pt x="1451709" y="6273169"/>
                  <a:pt x="1457109" y="6273169"/>
                </a:cubicBezTo>
                <a:close/>
                <a:moveTo>
                  <a:pt x="1215888" y="6273169"/>
                </a:moveTo>
                <a:cubicBezTo>
                  <a:pt x="1221288" y="6273169"/>
                  <a:pt x="1225671" y="6277491"/>
                  <a:pt x="1225671" y="6282893"/>
                </a:cubicBezTo>
                <a:cubicBezTo>
                  <a:pt x="1225671" y="6288295"/>
                  <a:pt x="1221225" y="6292680"/>
                  <a:pt x="1215888" y="6292680"/>
                </a:cubicBezTo>
                <a:cubicBezTo>
                  <a:pt x="1210552" y="6292680"/>
                  <a:pt x="1206168" y="6288231"/>
                  <a:pt x="1206168" y="6282893"/>
                </a:cubicBezTo>
                <a:cubicBezTo>
                  <a:pt x="1206168" y="6277554"/>
                  <a:pt x="1210488" y="6273169"/>
                  <a:pt x="1215888" y="6273169"/>
                </a:cubicBezTo>
                <a:close/>
                <a:moveTo>
                  <a:pt x="974668" y="6273169"/>
                </a:moveTo>
                <a:cubicBezTo>
                  <a:pt x="980067" y="6273169"/>
                  <a:pt x="984451" y="6277491"/>
                  <a:pt x="984451" y="6282893"/>
                </a:cubicBezTo>
                <a:cubicBezTo>
                  <a:pt x="984451" y="6288295"/>
                  <a:pt x="980004" y="6292680"/>
                  <a:pt x="974668" y="6292680"/>
                </a:cubicBezTo>
                <a:cubicBezTo>
                  <a:pt x="969332" y="6292680"/>
                  <a:pt x="964948" y="6288231"/>
                  <a:pt x="964948" y="6282893"/>
                </a:cubicBezTo>
                <a:cubicBezTo>
                  <a:pt x="964948" y="6277554"/>
                  <a:pt x="969268" y="6273169"/>
                  <a:pt x="974668" y="6273169"/>
                </a:cubicBezTo>
                <a:close/>
                <a:moveTo>
                  <a:pt x="733448" y="6273169"/>
                </a:moveTo>
                <a:cubicBezTo>
                  <a:pt x="738783" y="6273169"/>
                  <a:pt x="743167" y="6277491"/>
                  <a:pt x="743167" y="6282893"/>
                </a:cubicBezTo>
                <a:cubicBezTo>
                  <a:pt x="743167" y="6288295"/>
                  <a:pt x="738847" y="6292680"/>
                  <a:pt x="733448" y="6292680"/>
                </a:cubicBezTo>
                <a:cubicBezTo>
                  <a:pt x="728048" y="6292680"/>
                  <a:pt x="723664" y="6288231"/>
                  <a:pt x="723664" y="6282893"/>
                </a:cubicBezTo>
                <a:cubicBezTo>
                  <a:pt x="723664" y="6277554"/>
                  <a:pt x="728048" y="6273169"/>
                  <a:pt x="733448" y="6273169"/>
                </a:cubicBezTo>
                <a:close/>
                <a:moveTo>
                  <a:pt x="492227" y="6273169"/>
                </a:moveTo>
                <a:cubicBezTo>
                  <a:pt x="497563" y="6273169"/>
                  <a:pt x="501947" y="6277491"/>
                  <a:pt x="501947" y="6282893"/>
                </a:cubicBezTo>
                <a:cubicBezTo>
                  <a:pt x="501947" y="6288295"/>
                  <a:pt x="497627" y="6292680"/>
                  <a:pt x="492227" y="6292680"/>
                </a:cubicBezTo>
                <a:cubicBezTo>
                  <a:pt x="486827" y="6292680"/>
                  <a:pt x="482443" y="6288231"/>
                  <a:pt x="482443" y="6282893"/>
                </a:cubicBezTo>
                <a:cubicBezTo>
                  <a:pt x="482443" y="6277554"/>
                  <a:pt x="486827" y="6273169"/>
                  <a:pt x="492227" y="6273169"/>
                </a:cubicBezTo>
                <a:close/>
                <a:moveTo>
                  <a:pt x="251007" y="6273169"/>
                </a:moveTo>
                <a:cubicBezTo>
                  <a:pt x="256407" y="6273169"/>
                  <a:pt x="260791" y="6277491"/>
                  <a:pt x="260791" y="6282893"/>
                </a:cubicBezTo>
                <a:cubicBezTo>
                  <a:pt x="260791" y="6288295"/>
                  <a:pt x="256344" y="6292680"/>
                  <a:pt x="251007" y="6292680"/>
                </a:cubicBezTo>
                <a:cubicBezTo>
                  <a:pt x="245672" y="6292680"/>
                  <a:pt x="241288" y="6288231"/>
                  <a:pt x="241288" y="6282893"/>
                </a:cubicBezTo>
                <a:cubicBezTo>
                  <a:pt x="241288" y="6277554"/>
                  <a:pt x="245608" y="6273169"/>
                  <a:pt x="251007" y="6273169"/>
                </a:cubicBezTo>
                <a:close/>
                <a:moveTo>
                  <a:pt x="9724" y="6273169"/>
                </a:moveTo>
                <a:cubicBezTo>
                  <a:pt x="15124" y="6273169"/>
                  <a:pt x="19508" y="6277491"/>
                  <a:pt x="19508" y="6282893"/>
                </a:cubicBezTo>
                <a:cubicBezTo>
                  <a:pt x="19508" y="6288295"/>
                  <a:pt x="15061" y="6292680"/>
                  <a:pt x="9724" y="6292680"/>
                </a:cubicBezTo>
                <a:cubicBezTo>
                  <a:pt x="4388" y="6292680"/>
                  <a:pt x="4" y="6288231"/>
                  <a:pt x="4" y="6282893"/>
                </a:cubicBezTo>
                <a:cubicBezTo>
                  <a:pt x="4" y="6277554"/>
                  <a:pt x="4324" y="6273169"/>
                  <a:pt x="9724" y="6273169"/>
                </a:cubicBezTo>
                <a:close/>
                <a:moveTo>
                  <a:pt x="11820259" y="6031918"/>
                </a:moveTo>
                <a:cubicBezTo>
                  <a:pt x="11825659" y="6031918"/>
                  <a:pt x="11830043" y="6036240"/>
                  <a:pt x="11830043" y="6041642"/>
                </a:cubicBezTo>
                <a:cubicBezTo>
                  <a:pt x="11830043" y="6047044"/>
                  <a:pt x="11825596" y="6051429"/>
                  <a:pt x="11820259" y="6051429"/>
                </a:cubicBezTo>
                <a:cubicBezTo>
                  <a:pt x="11814922" y="6051429"/>
                  <a:pt x="11810539" y="6046980"/>
                  <a:pt x="11810539" y="6041642"/>
                </a:cubicBezTo>
                <a:cubicBezTo>
                  <a:pt x="11810539" y="6036303"/>
                  <a:pt x="11814859" y="6031918"/>
                  <a:pt x="11820259" y="6031918"/>
                </a:cubicBezTo>
                <a:close/>
                <a:moveTo>
                  <a:pt x="11579030" y="6031918"/>
                </a:moveTo>
                <a:cubicBezTo>
                  <a:pt x="11584430" y="6031918"/>
                  <a:pt x="11588815" y="6036240"/>
                  <a:pt x="11588815" y="6041642"/>
                </a:cubicBezTo>
                <a:cubicBezTo>
                  <a:pt x="11588815" y="6047044"/>
                  <a:pt x="11584367" y="6051429"/>
                  <a:pt x="11579030" y="6051429"/>
                </a:cubicBezTo>
                <a:cubicBezTo>
                  <a:pt x="11573694" y="6051429"/>
                  <a:pt x="11569310" y="6046980"/>
                  <a:pt x="11569310" y="6041642"/>
                </a:cubicBezTo>
                <a:cubicBezTo>
                  <a:pt x="11569310" y="6036303"/>
                  <a:pt x="11573630" y="6031918"/>
                  <a:pt x="11579030" y="6031918"/>
                </a:cubicBezTo>
                <a:close/>
                <a:moveTo>
                  <a:pt x="11337802" y="6031918"/>
                </a:moveTo>
                <a:cubicBezTo>
                  <a:pt x="11343202" y="6031918"/>
                  <a:pt x="11347587" y="6036240"/>
                  <a:pt x="11347587" y="6041642"/>
                </a:cubicBezTo>
                <a:cubicBezTo>
                  <a:pt x="11347587" y="6047044"/>
                  <a:pt x="11343139" y="6051429"/>
                  <a:pt x="11337802" y="6051429"/>
                </a:cubicBezTo>
                <a:cubicBezTo>
                  <a:pt x="11332466" y="6051429"/>
                  <a:pt x="11328082" y="6046980"/>
                  <a:pt x="11328082" y="6041642"/>
                </a:cubicBezTo>
                <a:cubicBezTo>
                  <a:pt x="11328082" y="6036303"/>
                  <a:pt x="11332402" y="6031918"/>
                  <a:pt x="11337802" y="6031918"/>
                </a:cubicBezTo>
                <a:close/>
                <a:moveTo>
                  <a:pt x="11096574" y="6031918"/>
                </a:moveTo>
                <a:cubicBezTo>
                  <a:pt x="11101910" y="6031918"/>
                  <a:pt x="11106294" y="6036240"/>
                  <a:pt x="11106294" y="6041642"/>
                </a:cubicBezTo>
                <a:cubicBezTo>
                  <a:pt x="11106294" y="6047044"/>
                  <a:pt x="11101974" y="6051429"/>
                  <a:pt x="11096574" y="6051429"/>
                </a:cubicBezTo>
                <a:cubicBezTo>
                  <a:pt x="11091174" y="6051429"/>
                  <a:pt x="11086790" y="6046980"/>
                  <a:pt x="11086790" y="6041642"/>
                </a:cubicBezTo>
                <a:cubicBezTo>
                  <a:pt x="11086790" y="6036303"/>
                  <a:pt x="11091174" y="6031918"/>
                  <a:pt x="11096574" y="6031918"/>
                </a:cubicBezTo>
                <a:close/>
                <a:moveTo>
                  <a:pt x="10855345" y="6031918"/>
                </a:moveTo>
                <a:cubicBezTo>
                  <a:pt x="10860682" y="6031918"/>
                  <a:pt x="10865065" y="6036240"/>
                  <a:pt x="10865065" y="6041642"/>
                </a:cubicBezTo>
                <a:cubicBezTo>
                  <a:pt x="10865065" y="6047044"/>
                  <a:pt x="10860682" y="6051429"/>
                  <a:pt x="10855345" y="6051429"/>
                </a:cubicBezTo>
                <a:cubicBezTo>
                  <a:pt x="10850008" y="6051429"/>
                  <a:pt x="10845625" y="6046980"/>
                  <a:pt x="10845625" y="6041642"/>
                </a:cubicBezTo>
                <a:cubicBezTo>
                  <a:pt x="10845625" y="6036303"/>
                  <a:pt x="10849945" y="6031918"/>
                  <a:pt x="10855345" y="6031918"/>
                </a:cubicBezTo>
                <a:close/>
                <a:moveTo>
                  <a:pt x="10614116" y="6031918"/>
                </a:moveTo>
                <a:cubicBezTo>
                  <a:pt x="10619516" y="6031918"/>
                  <a:pt x="10623901" y="6036240"/>
                  <a:pt x="10623901" y="6041642"/>
                </a:cubicBezTo>
                <a:cubicBezTo>
                  <a:pt x="10623901" y="6047044"/>
                  <a:pt x="10619454" y="6051429"/>
                  <a:pt x="10614116" y="6051429"/>
                </a:cubicBezTo>
                <a:cubicBezTo>
                  <a:pt x="10608780" y="6051429"/>
                  <a:pt x="10604396" y="6046980"/>
                  <a:pt x="10604396" y="6041642"/>
                </a:cubicBezTo>
                <a:cubicBezTo>
                  <a:pt x="10604396" y="6036303"/>
                  <a:pt x="10608716" y="6031918"/>
                  <a:pt x="10614116" y="6031918"/>
                </a:cubicBezTo>
                <a:close/>
                <a:moveTo>
                  <a:pt x="10372888" y="6031918"/>
                </a:moveTo>
                <a:cubicBezTo>
                  <a:pt x="10378288" y="6031918"/>
                  <a:pt x="10382673" y="6036240"/>
                  <a:pt x="10382673" y="6041642"/>
                </a:cubicBezTo>
                <a:cubicBezTo>
                  <a:pt x="10382673" y="6047044"/>
                  <a:pt x="10378225" y="6051429"/>
                  <a:pt x="10372888" y="6051429"/>
                </a:cubicBezTo>
                <a:cubicBezTo>
                  <a:pt x="10367552" y="6051429"/>
                  <a:pt x="10363168" y="6046980"/>
                  <a:pt x="10363168" y="6041642"/>
                </a:cubicBezTo>
                <a:cubicBezTo>
                  <a:pt x="10363168" y="6036303"/>
                  <a:pt x="10367488" y="6031918"/>
                  <a:pt x="10372888" y="6031918"/>
                </a:cubicBezTo>
                <a:close/>
                <a:moveTo>
                  <a:pt x="10131660" y="6031918"/>
                </a:moveTo>
                <a:cubicBezTo>
                  <a:pt x="10137060" y="6031918"/>
                  <a:pt x="10141444" y="6036240"/>
                  <a:pt x="10141444" y="6041642"/>
                </a:cubicBezTo>
                <a:cubicBezTo>
                  <a:pt x="10141444" y="6047044"/>
                  <a:pt x="10136997" y="6051429"/>
                  <a:pt x="10131660" y="6051429"/>
                </a:cubicBezTo>
                <a:cubicBezTo>
                  <a:pt x="10126323" y="6051429"/>
                  <a:pt x="10121940" y="6046980"/>
                  <a:pt x="10121940" y="6041642"/>
                </a:cubicBezTo>
                <a:cubicBezTo>
                  <a:pt x="10121940" y="6036303"/>
                  <a:pt x="10126260" y="6031918"/>
                  <a:pt x="10131660" y="6031918"/>
                </a:cubicBezTo>
                <a:close/>
                <a:moveTo>
                  <a:pt x="9890432" y="6031918"/>
                </a:moveTo>
                <a:cubicBezTo>
                  <a:pt x="9895768" y="6031918"/>
                  <a:pt x="9900152" y="6036240"/>
                  <a:pt x="9900152" y="6041642"/>
                </a:cubicBezTo>
                <a:cubicBezTo>
                  <a:pt x="9900152" y="6047044"/>
                  <a:pt x="9895832" y="6051429"/>
                  <a:pt x="9890432" y="6051429"/>
                </a:cubicBezTo>
                <a:cubicBezTo>
                  <a:pt x="9885031" y="6051429"/>
                  <a:pt x="9880648" y="6046980"/>
                  <a:pt x="9880648" y="6041642"/>
                </a:cubicBezTo>
                <a:cubicBezTo>
                  <a:pt x="9880648" y="6036303"/>
                  <a:pt x="9885031" y="6031918"/>
                  <a:pt x="9890432" y="6031918"/>
                </a:cubicBezTo>
                <a:close/>
                <a:moveTo>
                  <a:pt x="9649203" y="6031918"/>
                </a:moveTo>
                <a:cubicBezTo>
                  <a:pt x="9654540" y="6031918"/>
                  <a:pt x="9658923" y="6036240"/>
                  <a:pt x="9658923" y="6041642"/>
                </a:cubicBezTo>
                <a:cubicBezTo>
                  <a:pt x="9658923" y="6047044"/>
                  <a:pt x="9654540" y="6051429"/>
                  <a:pt x="9649203" y="6051429"/>
                </a:cubicBezTo>
                <a:cubicBezTo>
                  <a:pt x="9643866" y="6051429"/>
                  <a:pt x="9639483" y="6046980"/>
                  <a:pt x="9639483" y="6041642"/>
                </a:cubicBezTo>
                <a:cubicBezTo>
                  <a:pt x="9639483" y="6036303"/>
                  <a:pt x="9643803" y="6031918"/>
                  <a:pt x="9649203" y="6031918"/>
                </a:cubicBezTo>
                <a:close/>
                <a:moveTo>
                  <a:pt x="9417695" y="6031918"/>
                </a:moveTo>
                <a:cubicBezTo>
                  <a:pt x="9423031" y="6031918"/>
                  <a:pt x="9427416" y="6036240"/>
                  <a:pt x="9427416" y="6041642"/>
                </a:cubicBezTo>
                <a:cubicBezTo>
                  <a:pt x="9427416" y="6047044"/>
                  <a:pt x="9423095" y="6051429"/>
                  <a:pt x="9417695" y="6051429"/>
                </a:cubicBezTo>
                <a:cubicBezTo>
                  <a:pt x="9412295" y="6051429"/>
                  <a:pt x="9407911" y="6046980"/>
                  <a:pt x="9407911" y="6041642"/>
                </a:cubicBezTo>
                <a:cubicBezTo>
                  <a:pt x="9407911" y="6036303"/>
                  <a:pt x="9412295" y="6031918"/>
                  <a:pt x="9417695" y="6031918"/>
                </a:cubicBezTo>
                <a:close/>
                <a:moveTo>
                  <a:pt x="9176467" y="6031918"/>
                </a:moveTo>
                <a:cubicBezTo>
                  <a:pt x="9181803" y="6031918"/>
                  <a:pt x="9186187" y="6036240"/>
                  <a:pt x="9186187" y="6041642"/>
                </a:cubicBezTo>
                <a:cubicBezTo>
                  <a:pt x="9186187" y="6047044"/>
                  <a:pt x="9181867" y="6051429"/>
                  <a:pt x="9176467" y="6051429"/>
                </a:cubicBezTo>
                <a:cubicBezTo>
                  <a:pt x="9171066" y="6051429"/>
                  <a:pt x="9166683" y="6046980"/>
                  <a:pt x="9166683" y="6041642"/>
                </a:cubicBezTo>
                <a:cubicBezTo>
                  <a:pt x="9166683" y="6036303"/>
                  <a:pt x="9171066" y="6031918"/>
                  <a:pt x="9176467" y="6031918"/>
                </a:cubicBezTo>
                <a:close/>
                <a:moveTo>
                  <a:pt x="8935237" y="6031918"/>
                </a:moveTo>
                <a:cubicBezTo>
                  <a:pt x="8940574" y="6031918"/>
                  <a:pt x="8944958" y="6036240"/>
                  <a:pt x="8944958" y="6041642"/>
                </a:cubicBezTo>
                <a:cubicBezTo>
                  <a:pt x="8944958" y="6047044"/>
                  <a:pt x="8940638" y="6051429"/>
                  <a:pt x="8935237" y="6051429"/>
                </a:cubicBezTo>
                <a:cubicBezTo>
                  <a:pt x="8929837" y="6051429"/>
                  <a:pt x="8925454" y="6046980"/>
                  <a:pt x="8925454" y="6041642"/>
                </a:cubicBezTo>
                <a:cubicBezTo>
                  <a:pt x="8925454" y="6036303"/>
                  <a:pt x="8929837" y="6031918"/>
                  <a:pt x="8935237" y="6031918"/>
                </a:cubicBezTo>
                <a:close/>
                <a:moveTo>
                  <a:pt x="8694009" y="6031918"/>
                </a:moveTo>
                <a:cubicBezTo>
                  <a:pt x="8699346" y="6031918"/>
                  <a:pt x="8703730" y="6036240"/>
                  <a:pt x="8703730" y="6041642"/>
                </a:cubicBezTo>
                <a:cubicBezTo>
                  <a:pt x="8703730" y="6047044"/>
                  <a:pt x="8699346" y="6051429"/>
                  <a:pt x="8694009" y="6051429"/>
                </a:cubicBezTo>
                <a:cubicBezTo>
                  <a:pt x="8688673" y="6051429"/>
                  <a:pt x="8684289" y="6046980"/>
                  <a:pt x="8684289" y="6041642"/>
                </a:cubicBezTo>
                <a:cubicBezTo>
                  <a:pt x="8684289" y="6036303"/>
                  <a:pt x="8688609" y="6031918"/>
                  <a:pt x="8694009" y="6031918"/>
                </a:cubicBezTo>
                <a:close/>
                <a:moveTo>
                  <a:pt x="8452781" y="6031918"/>
                </a:moveTo>
                <a:cubicBezTo>
                  <a:pt x="8458181" y="6031918"/>
                  <a:pt x="8462566" y="6036240"/>
                  <a:pt x="8462566" y="6041642"/>
                </a:cubicBezTo>
                <a:cubicBezTo>
                  <a:pt x="8462566" y="6047044"/>
                  <a:pt x="8458118" y="6051429"/>
                  <a:pt x="8452781" y="6051429"/>
                </a:cubicBezTo>
                <a:cubicBezTo>
                  <a:pt x="8447445" y="6051429"/>
                  <a:pt x="8443061" y="6046980"/>
                  <a:pt x="8443061" y="6041642"/>
                </a:cubicBezTo>
                <a:cubicBezTo>
                  <a:pt x="8443061" y="6036303"/>
                  <a:pt x="8447381" y="6031918"/>
                  <a:pt x="8452781" y="6031918"/>
                </a:cubicBezTo>
                <a:close/>
                <a:moveTo>
                  <a:pt x="8211553" y="6031918"/>
                </a:moveTo>
                <a:cubicBezTo>
                  <a:pt x="8216889" y="6031918"/>
                  <a:pt x="8221273" y="6036240"/>
                  <a:pt x="8221273" y="6041642"/>
                </a:cubicBezTo>
                <a:cubicBezTo>
                  <a:pt x="8221273" y="6047044"/>
                  <a:pt x="8216953" y="6051429"/>
                  <a:pt x="8211553" y="6051429"/>
                </a:cubicBezTo>
                <a:cubicBezTo>
                  <a:pt x="8206152" y="6051429"/>
                  <a:pt x="8201769" y="6046980"/>
                  <a:pt x="8201769" y="6041642"/>
                </a:cubicBezTo>
                <a:cubicBezTo>
                  <a:pt x="8201769" y="6036303"/>
                  <a:pt x="8206152" y="6031918"/>
                  <a:pt x="8211553" y="6031918"/>
                </a:cubicBezTo>
                <a:close/>
                <a:moveTo>
                  <a:pt x="7970260" y="6031918"/>
                </a:moveTo>
                <a:cubicBezTo>
                  <a:pt x="7975661" y="6031918"/>
                  <a:pt x="7980044" y="6036240"/>
                  <a:pt x="7980044" y="6041642"/>
                </a:cubicBezTo>
                <a:cubicBezTo>
                  <a:pt x="7980044" y="6047044"/>
                  <a:pt x="7975661" y="6051429"/>
                  <a:pt x="7970260" y="6051429"/>
                </a:cubicBezTo>
                <a:cubicBezTo>
                  <a:pt x="7964860" y="6051429"/>
                  <a:pt x="7960477" y="6046980"/>
                  <a:pt x="7960477" y="6041642"/>
                </a:cubicBezTo>
                <a:cubicBezTo>
                  <a:pt x="7960477" y="6036303"/>
                  <a:pt x="7964860" y="6031918"/>
                  <a:pt x="7970260" y="6031918"/>
                </a:cubicBezTo>
                <a:close/>
                <a:moveTo>
                  <a:pt x="7729032" y="6031918"/>
                </a:moveTo>
                <a:cubicBezTo>
                  <a:pt x="7734369" y="6031918"/>
                  <a:pt x="7738753" y="6036240"/>
                  <a:pt x="7738753" y="6041642"/>
                </a:cubicBezTo>
                <a:cubicBezTo>
                  <a:pt x="7738753" y="6047044"/>
                  <a:pt x="7734432" y="6051429"/>
                  <a:pt x="7729032" y="6051429"/>
                </a:cubicBezTo>
                <a:cubicBezTo>
                  <a:pt x="7723632" y="6051429"/>
                  <a:pt x="7719249" y="6046980"/>
                  <a:pt x="7719249" y="6041642"/>
                </a:cubicBezTo>
                <a:cubicBezTo>
                  <a:pt x="7719249" y="6036303"/>
                  <a:pt x="7723632" y="6031918"/>
                  <a:pt x="7729032" y="6031918"/>
                </a:cubicBezTo>
                <a:close/>
                <a:moveTo>
                  <a:pt x="7487803" y="6031918"/>
                </a:moveTo>
                <a:cubicBezTo>
                  <a:pt x="7493139" y="6031918"/>
                  <a:pt x="7497524" y="6036240"/>
                  <a:pt x="7497524" y="6041642"/>
                </a:cubicBezTo>
                <a:cubicBezTo>
                  <a:pt x="7497524" y="6047044"/>
                  <a:pt x="7493203" y="6051429"/>
                  <a:pt x="7487803" y="6051429"/>
                </a:cubicBezTo>
                <a:cubicBezTo>
                  <a:pt x="7482403" y="6051429"/>
                  <a:pt x="7478019" y="6046980"/>
                  <a:pt x="7478019" y="6041642"/>
                </a:cubicBezTo>
                <a:cubicBezTo>
                  <a:pt x="7478019" y="6036303"/>
                  <a:pt x="7482403" y="6031918"/>
                  <a:pt x="7487803" y="6031918"/>
                </a:cubicBezTo>
                <a:close/>
                <a:moveTo>
                  <a:pt x="7246575" y="6031918"/>
                </a:moveTo>
                <a:cubicBezTo>
                  <a:pt x="7251975" y="6031918"/>
                  <a:pt x="7256359" y="6036240"/>
                  <a:pt x="7256359" y="6041642"/>
                </a:cubicBezTo>
                <a:cubicBezTo>
                  <a:pt x="7256359" y="6047044"/>
                  <a:pt x="7251912" y="6051429"/>
                  <a:pt x="7246575" y="6051429"/>
                </a:cubicBezTo>
                <a:cubicBezTo>
                  <a:pt x="7241238" y="6051429"/>
                  <a:pt x="7236855" y="6046980"/>
                  <a:pt x="7236855" y="6041642"/>
                </a:cubicBezTo>
                <a:cubicBezTo>
                  <a:pt x="7236855" y="6036303"/>
                  <a:pt x="7241175" y="6031918"/>
                  <a:pt x="7246575" y="6031918"/>
                </a:cubicBezTo>
                <a:close/>
                <a:moveTo>
                  <a:pt x="7005346" y="6031918"/>
                </a:moveTo>
                <a:cubicBezTo>
                  <a:pt x="7010746" y="6031918"/>
                  <a:pt x="7015130" y="6036240"/>
                  <a:pt x="7015130" y="6041642"/>
                </a:cubicBezTo>
                <a:cubicBezTo>
                  <a:pt x="7015130" y="6047044"/>
                  <a:pt x="7010683" y="6051429"/>
                  <a:pt x="7005346" y="6051429"/>
                </a:cubicBezTo>
                <a:cubicBezTo>
                  <a:pt x="7000009" y="6051429"/>
                  <a:pt x="6995626" y="6046980"/>
                  <a:pt x="6995626" y="6041642"/>
                </a:cubicBezTo>
                <a:cubicBezTo>
                  <a:pt x="6995626" y="6036303"/>
                  <a:pt x="6999946" y="6031918"/>
                  <a:pt x="7005346" y="6031918"/>
                </a:cubicBezTo>
                <a:close/>
                <a:moveTo>
                  <a:pt x="6764118" y="6031918"/>
                </a:moveTo>
                <a:cubicBezTo>
                  <a:pt x="6769518" y="6031918"/>
                  <a:pt x="6773902" y="6036240"/>
                  <a:pt x="6773902" y="6041642"/>
                </a:cubicBezTo>
                <a:cubicBezTo>
                  <a:pt x="6773902" y="6047044"/>
                  <a:pt x="6769518" y="6051429"/>
                  <a:pt x="6764118" y="6051429"/>
                </a:cubicBezTo>
                <a:cubicBezTo>
                  <a:pt x="6758718" y="6051429"/>
                  <a:pt x="6754335" y="6046980"/>
                  <a:pt x="6754335" y="6041642"/>
                </a:cubicBezTo>
                <a:cubicBezTo>
                  <a:pt x="6754335" y="6036303"/>
                  <a:pt x="6758718" y="6031918"/>
                  <a:pt x="6764118" y="6031918"/>
                </a:cubicBezTo>
                <a:close/>
                <a:moveTo>
                  <a:pt x="6522889" y="6031918"/>
                </a:moveTo>
                <a:cubicBezTo>
                  <a:pt x="6528225" y="6031918"/>
                  <a:pt x="6532610" y="6036240"/>
                  <a:pt x="6532610" y="6041642"/>
                </a:cubicBezTo>
                <a:cubicBezTo>
                  <a:pt x="6532610" y="6047044"/>
                  <a:pt x="6528289" y="6051429"/>
                  <a:pt x="6522889" y="6051429"/>
                </a:cubicBezTo>
                <a:cubicBezTo>
                  <a:pt x="6517489" y="6051429"/>
                  <a:pt x="6513105" y="6046980"/>
                  <a:pt x="6513105" y="6041642"/>
                </a:cubicBezTo>
                <a:cubicBezTo>
                  <a:pt x="6513105" y="6036303"/>
                  <a:pt x="6517489" y="6031918"/>
                  <a:pt x="6522889" y="6031918"/>
                </a:cubicBezTo>
                <a:close/>
                <a:moveTo>
                  <a:pt x="6281661" y="6031918"/>
                </a:moveTo>
                <a:cubicBezTo>
                  <a:pt x="6286997" y="6031918"/>
                  <a:pt x="6291381" y="6036240"/>
                  <a:pt x="6291381" y="6041642"/>
                </a:cubicBezTo>
                <a:cubicBezTo>
                  <a:pt x="6291381" y="6047044"/>
                  <a:pt x="6287061" y="6051429"/>
                  <a:pt x="6281661" y="6051429"/>
                </a:cubicBezTo>
                <a:cubicBezTo>
                  <a:pt x="6276261" y="6051429"/>
                  <a:pt x="6271877" y="6046980"/>
                  <a:pt x="6271877" y="6041642"/>
                </a:cubicBezTo>
                <a:cubicBezTo>
                  <a:pt x="6271877" y="6036303"/>
                  <a:pt x="6276261" y="6031918"/>
                  <a:pt x="6281661" y="6031918"/>
                </a:cubicBezTo>
                <a:close/>
                <a:moveTo>
                  <a:pt x="6040432" y="6031918"/>
                </a:moveTo>
                <a:cubicBezTo>
                  <a:pt x="6045832" y="6031918"/>
                  <a:pt x="6050216" y="6036240"/>
                  <a:pt x="6050216" y="6041642"/>
                </a:cubicBezTo>
                <a:cubicBezTo>
                  <a:pt x="6050216" y="6047044"/>
                  <a:pt x="6045769" y="6051429"/>
                  <a:pt x="6040432" y="6051429"/>
                </a:cubicBezTo>
                <a:cubicBezTo>
                  <a:pt x="6035095" y="6051429"/>
                  <a:pt x="6030712" y="6046980"/>
                  <a:pt x="6030712" y="6041642"/>
                </a:cubicBezTo>
                <a:cubicBezTo>
                  <a:pt x="6030712" y="6036303"/>
                  <a:pt x="6035032" y="6031918"/>
                  <a:pt x="6040432" y="6031918"/>
                </a:cubicBezTo>
                <a:close/>
                <a:moveTo>
                  <a:pt x="5799205" y="6031918"/>
                </a:moveTo>
                <a:cubicBezTo>
                  <a:pt x="5804606" y="6031918"/>
                  <a:pt x="5808989" y="6036240"/>
                  <a:pt x="5808989" y="6041642"/>
                </a:cubicBezTo>
                <a:cubicBezTo>
                  <a:pt x="5808989" y="6047044"/>
                  <a:pt x="5804542" y="6051429"/>
                  <a:pt x="5799205" y="6051429"/>
                </a:cubicBezTo>
                <a:cubicBezTo>
                  <a:pt x="5793870" y="6051429"/>
                  <a:pt x="5789486" y="6046980"/>
                  <a:pt x="5789486" y="6041642"/>
                </a:cubicBezTo>
                <a:cubicBezTo>
                  <a:pt x="5789486" y="6036303"/>
                  <a:pt x="5793806" y="6031918"/>
                  <a:pt x="5799205" y="6031918"/>
                </a:cubicBezTo>
                <a:close/>
                <a:moveTo>
                  <a:pt x="5557992" y="6031918"/>
                </a:moveTo>
                <a:cubicBezTo>
                  <a:pt x="5563392" y="6031918"/>
                  <a:pt x="5567774" y="6036240"/>
                  <a:pt x="5567774" y="6041642"/>
                </a:cubicBezTo>
                <a:cubicBezTo>
                  <a:pt x="5567774" y="6047044"/>
                  <a:pt x="5563392" y="6051429"/>
                  <a:pt x="5557992" y="6051429"/>
                </a:cubicBezTo>
                <a:cubicBezTo>
                  <a:pt x="5552592" y="6051429"/>
                  <a:pt x="5548208" y="6046980"/>
                  <a:pt x="5548208" y="6041642"/>
                </a:cubicBezTo>
                <a:cubicBezTo>
                  <a:pt x="5548208" y="6036303"/>
                  <a:pt x="5552592" y="6031918"/>
                  <a:pt x="5557992" y="6031918"/>
                </a:cubicBezTo>
                <a:close/>
                <a:moveTo>
                  <a:pt x="5316710" y="6031918"/>
                </a:moveTo>
                <a:cubicBezTo>
                  <a:pt x="5322044" y="6031918"/>
                  <a:pt x="5326432" y="6036240"/>
                  <a:pt x="5326432" y="6041642"/>
                </a:cubicBezTo>
                <a:cubicBezTo>
                  <a:pt x="5326432" y="6047044"/>
                  <a:pt x="5322107" y="6051429"/>
                  <a:pt x="5316710" y="6051429"/>
                </a:cubicBezTo>
                <a:cubicBezTo>
                  <a:pt x="5311316" y="6051429"/>
                  <a:pt x="5306926" y="6046980"/>
                  <a:pt x="5306926" y="6041642"/>
                </a:cubicBezTo>
                <a:cubicBezTo>
                  <a:pt x="5306926" y="6036303"/>
                  <a:pt x="5311316" y="6031918"/>
                  <a:pt x="5316710" y="6031918"/>
                </a:cubicBezTo>
                <a:close/>
                <a:moveTo>
                  <a:pt x="5075486" y="6031918"/>
                </a:moveTo>
                <a:cubicBezTo>
                  <a:pt x="5080820" y="6031918"/>
                  <a:pt x="5085202" y="6036240"/>
                  <a:pt x="5085202" y="6041642"/>
                </a:cubicBezTo>
                <a:cubicBezTo>
                  <a:pt x="5085202" y="6047044"/>
                  <a:pt x="5080885" y="6051429"/>
                  <a:pt x="5075486" y="6051429"/>
                </a:cubicBezTo>
                <a:cubicBezTo>
                  <a:pt x="5070089" y="6051429"/>
                  <a:pt x="5065705" y="6046980"/>
                  <a:pt x="5065705" y="6041642"/>
                </a:cubicBezTo>
                <a:cubicBezTo>
                  <a:pt x="5065705" y="6036303"/>
                  <a:pt x="5070089" y="6031918"/>
                  <a:pt x="5075486" y="6031918"/>
                </a:cubicBezTo>
                <a:close/>
                <a:moveTo>
                  <a:pt x="4834252" y="6031918"/>
                </a:moveTo>
                <a:cubicBezTo>
                  <a:pt x="4839658" y="6031918"/>
                  <a:pt x="4844040" y="6036240"/>
                  <a:pt x="4844040" y="6041642"/>
                </a:cubicBezTo>
                <a:cubicBezTo>
                  <a:pt x="4844040" y="6047044"/>
                  <a:pt x="4839595" y="6051429"/>
                  <a:pt x="4834252" y="6051429"/>
                </a:cubicBezTo>
                <a:cubicBezTo>
                  <a:pt x="4828917" y="6051429"/>
                  <a:pt x="4824534" y="6046980"/>
                  <a:pt x="4824534" y="6041642"/>
                </a:cubicBezTo>
                <a:cubicBezTo>
                  <a:pt x="4824534" y="6036303"/>
                  <a:pt x="4828853" y="6031918"/>
                  <a:pt x="4834252" y="6031918"/>
                </a:cubicBezTo>
                <a:close/>
                <a:moveTo>
                  <a:pt x="4593019" y="6031918"/>
                </a:moveTo>
                <a:cubicBezTo>
                  <a:pt x="4598416" y="6031918"/>
                  <a:pt x="4602795" y="6036240"/>
                  <a:pt x="4602795" y="6041642"/>
                </a:cubicBezTo>
                <a:cubicBezTo>
                  <a:pt x="4602795" y="6047044"/>
                  <a:pt x="4598353" y="6051429"/>
                  <a:pt x="4593019" y="6051429"/>
                </a:cubicBezTo>
                <a:cubicBezTo>
                  <a:pt x="4587686" y="6051429"/>
                  <a:pt x="4583304" y="6046980"/>
                  <a:pt x="4583304" y="6041642"/>
                </a:cubicBezTo>
                <a:cubicBezTo>
                  <a:pt x="4583304" y="6036303"/>
                  <a:pt x="4587622" y="6031918"/>
                  <a:pt x="4593019" y="6031918"/>
                </a:cubicBezTo>
                <a:close/>
                <a:moveTo>
                  <a:pt x="4351806" y="6031918"/>
                </a:moveTo>
                <a:cubicBezTo>
                  <a:pt x="4357195" y="6031918"/>
                  <a:pt x="4361580" y="6036240"/>
                  <a:pt x="4361580" y="6041642"/>
                </a:cubicBezTo>
                <a:cubicBezTo>
                  <a:pt x="4361580" y="6047044"/>
                  <a:pt x="4357195" y="6051429"/>
                  <a:pt x="4351806" y="6051429"/>
                </a:cubicBezTo>
                <a:cubicBezTo>
                  <a:pt x="4346397" y="6051429"/>
                  <a:pt x="4342006" y="6046980"/>
                  <a:pt x="4342006" y="6041642"/>
                </a:cubicBezTo>
                <a:cubicBezTo>
                  <a:pt x="4342006" y="6036303"/>
                  <a:pt x="4346397" y="6031918"/>
                  <a:pt x="4351806" y="6031918"/>
                </a:cubicBezTo>
                <a:close/>
                <a:moveTo>
                  <a:pt x="4110583" y="6031918"/>
                </a:moveTo>
                <a:cubicBezTo>
                  <a:pt x="4115986" y="6031918"/>
                  <a:pt x="4120362" y="6036240"/>
                  <a:pt x="4120362" y="6041642"/>
                </a:cubicBezTo>
                <a:cubicBezTo>
                  <a:pt x="4120362" y="6047044"/>
                  <a:pt x="4115986" y="6051429"/>
                  <a:pt x="4110583" y="6051429"/>
                </a:cubicBezTo>
                <a:cubicBezTo>
                  <a:pt x="4105180" y="6051429"/>
                  <a:pt x="4100801" y="6046980"/>
                  <a:pt x="4100801" y="6041642"/>
                </a:cubicBezTo>
                <a:cubicBezTo>
                  <a:pt x="4100801" y="6036303"/>
                  <a:pt x="4105180" y="6031918"/>
                  <a:pt x="4110583" y="6031918"/>
                </a:cubicBezTo>
                <a:close/>
                <a:moveTo>
                  <a:pt x="3869432" y="6031918"/>
                </a:moveTo>
                <a:cubicBezTo>
                  <a:pt x="3874765" y="6031918"/>
                  <a:pt x="3879151" y="6036240"/>
                  <a:pt x="3879151" y="6041642"/>
                </a:cubicBezTo>
                <a:cubicBezTo>
                  <a:pt x="3879151" y="6047044"/>
                  <a:pt x="3874830" y="6051429"/>
                  <a:pt x="3869432" y="6051429"/>
                </a:cubicBezTo>
                <a:cubicBezTo>
                  <a:pt x="3864032" y="6051429"/>
                  <a:pt x="3859649" y="6046980"/>
                  <a:pt x="3859649" y="6041642"/>
                </a:cubicBezTo>
                <a:cubicBezTo>
                  <a:pt x="3859649" y="6036303"/>
                  <a:pt x="3864032" y="6031918"/>
                  <a:pt x="3869432" y="6031918"/>
                </a:cubicBezTo>
                <a:close/>
                <a:moveTo>
                  <a:pt x="3628215" y="6031918"/>
                </a:moveTo>
                <a:cubicBezTo>
                  <a:pt x="3633533" y="6031918"/>
                  <a:pt x="3637936" y="6036240"/>
                  <a:pt x="3637936" y="6041642"/>
                </a:cubicBezTo>
                <a:cubicBezTo>
                  <a:pt x="3637936" y="6047044"/>
                  <a:pt x="3633597" y="6051429"/>
                  <a:pt x="3628215" y="6051429"/>
                </a:cubicBezTo>
                <a:cubicBezTo>
                  <a:pt x="3622815" y="6051429"/>
                  <a:pt x="3618433" y="6046980"/>
                  <a:pt x="3618433" y="6041642"/>
                </a:cubicBezTo>
                <a:cubicBezTo>
                  <a:pt x="3618433" y="6036303"/>
                  <a:pt x="3622815" y="6031918"/>
                  <a:pt x="3628215" y="6031918"/>
                </a:cubicBezTo>
                <a:close/>
                <a:moveTo>
                  <a:pt x="3386960" y="6031918"/>
                </a:moveTo>
                <a:cubicBezTo>
                  <a:pt x="3392361" y="6031918"/>
                  <a:pt x="3396745" y="6036240"/>
                  <a:pt x="3396745" y="6041642"/>
                </a:cubicBezTo>
                <a:cubicBezTo>
                  <a:pt x="3396745" y="6047044"/>
                  <a:pt x="3392297" y="6051429"/>
                  <a:pt x="3386960" y="6051429"/>
                </a:cubicBezTo>
                <a:cubicBezTo>
                  <a:pt x="3381623" y="6051429"/>
                  <a:pt x="3377238" y="6046980"/>
                  <a:pt x="3377238" y="6041642"/>
                </a:cubicBezTo>
                <a:cubicBezTo>
                  <a:pt x="3377238" y="6036303"/>
                  <a:pt x="3381559" y="6031918"/>
                  <a:pt x="3386960" y="6031918"/>
                </a:cubicBezTo>
                <a:close/>
                <a:moveTo>
                  <a:pt x="3145752" y="6031918"/>
                </a:moveTo>
                <a:cubicBezTo>
                  <a:pt x="3151151" y="6031918"/>
                  <a:pt x="3155534" y="6036240"/>
                  <a:pt x="3155534" y="6041642"/>
                </a:cubicBezTo>
                <a:cubicBezTo>
                  <a:pt x="3155534" y="6047044"/>
                  <a:pt x="3151088" y="6051429"/>
                  <a:pt x="3145752" y="6051429"/>
                </a:cubicBezTo>
                <a:cubicBezTo>
                  <a:pt x="3140417" y="6051429"/>
                  <a:pt x="3136034" y="6046980"/>
                  <a:pt x="3136034" y="6041642"/>
                </a:cubicBezTo>
                <a:cubicBezTo>
                  <a:pt x="3136034" y="6036303"/>
                  <a:pt x="3140353" y="6031918"/>
                  <a:pt x="3145752" y="6031918"/>
                </a:cubicBezTo>
                <a:close/>
                <a:moveTo>
                  <a:pt x="2904575" y="6031918"/>
                </a:moveTo>
                <a:cubicBezTo>
                  <a:pt x="2909974" y="6031918"/>
                  <a:pt x="2914358" y="6036240"/>
                  <a:pt x="2914358" y="6041642"/>
                </a:cubicBezTo>
                <a:cubicBezTo>
                  <a:pt x="2914358" y="6047044"/>
                  <a:pt x="2909974" y="6051429"/>
                  <a:pt x="2904575" y="6051429"/>
                </a:cubicBezTo>
                <a:cubicBezTo>
                  <a:pt x="2899176" y="6051429"/>
                  <a:pt x="2894793" y="6046980"/>
                  <a:pt x="2894793" y="6041642"/>
                </a:cubicBezTo>
                <a:cubicBezTo>
                  <a:pt x="2894793" y="6036303"/>
                  <a:pt x="2899176" y="6031918"/>
                  <a:pt x="2904575" y="6031918"/>
                </a:cubicBezTo>
                <a:close/>
                <a:moveTo>
                  <a:pt x="2663275" y="6031918"/>
                </a:moveTo>
                <a:cubicBezTo>
                  <a:pt x="2668615" y="6031918"/>
                  <a:pt x="2673000" y="6036240"/>
                  <a:pt x="2673000" y="6041642"/>
                </a:cubicBezTo>
                <a:cubicBezTo>
                  <a:pt x="2673000" y="6047044"/>
                  <a:pt x="2668677" y="6051429"/>
                  <a:pt x="2663275" y="6051429"/>
                </a:cubicBezTo>
                <a:cubicBezTo>
                  <a:pt x="2657878" y="6051429"/>
                  <a:pt x="2653494" y="6046980"/>
                  <a:pt x="2653494" y="6041642"/>
                </a:cubicBezTo>
                <a:cubicBezTo>
                  <a:pt x="2653494" y="6036303"/>
                  <a:pt x="2657878" y="6031918"/>
                  <a:pt x="2663275" y="6031918"/>
                </a:cubicBezTo>
                <a:close/>
                <a:moveTo>
                  <a:pt x="2422040" y="6031918"/>
                </a:moveTo>
                <a:cubicBezTo>
                  <a:pt x="2427373" y="6031918"/>
                  <a:pt x="2431755" y="6036240"/>
                  <a:pt x="2431755" y="6041642"/>
                </a:cubicBezTo>
                <a:cubicBezTo>
                  <a:pt x="2431755" y="6047044"/>
                  <a:pt x="2427438" y="6051429"/>
                  <a:pt x="2422040" y="6051429"/>
                </a:cubicBezTo>
                <a:cubicBezTo>
                  <a:pt x="2416642" y="6051429"/>
                  <a:pt x="2412260" y="6046980"/>
                  <a:pt x="2412260" y="6041642"/>
                </a:cubicBezTo>
                <a:cubicBezTo>
                  <a:pt x="2412260" y="6036303"/>
                  <a:pt x="2416642" y="6031918"/>
                  <a:pt x="2422040" y="6031918"/>
                </a:cubicBezTo>
                <a:close/>
                <a:moveTo>
                  <a:pt x="2180796" y="6031918"/>
                </a:moveTo>
                <a:cubicBezTo>
                  <a:pt x="2186202" y="6031918"/>
                  <a:pt x="2190581" y="6036240"/>
                  <a:pt x="2190581" y="6041642"/>
                </a:cubicBezTo>
                <a:cubicBezTo>
                  <a:pt x="2190581" y="6047044"/>
                  <a:pt x="2186136" y="6051429"/>
                  <a:pt x="2180796" y="6051429"/>
                </a:cubicBezTo>
                <a:cubicBezTo>
                  <a:pt x="2175475" y="6051429"/>
                  <a:pt x="2171087" y="6046980"/>
                  <a:pt x="2171087" y="6041642"/>
                </a:cubicBezTo>
                <a:cubicBezTo>
                  <a:pt x="2171087" y="6036303"/>
                  <a:pt x="2175412" y="6031918"/>
                  <a:pt x="2180796" y="6031918"/>
                </a:cubicBezTo>
                <a:close/>
                <a:moveTo>
                  <a:pt x="1939584" y="6031918"/>
                </a:moveTo>
                <a:cubicBezTo>
                  <a:pt x="1944983" y="6031918"/>
                  <a:pt x="1949367" y="6036240"/>
                  <a:pt x="1949367" y="6041642"/>
                </a:cubicBezTo>
                <a:cubicBezTo>
                  <a:pt x="1949367" y="6047044"/>
                  <a:pt x="1944920" y="6051429"/>
                  <a:pt x="1939584" y="6051429"/>
                </a:cubicBezTo>
                <a:cubicBezTo>
                  <a:pt x="1934247" y="6051429"/>
                  <a:pt x="1929862" y="6046980"/>
                  <a:pt x="1929862" y="6041642"/>
                </a:cubicBezTo>
                <a:cubicBezTo>
                  <a:pt x="1929862" y="6036303"/>
                  <a:pt x="1934184" y="6031918"/>
                  <a:pt x="1939584" y="6031918"/>
                </a:cubicBezTo>
                <a:close/>
                <a:moveTo>
                  <a:pt x="1698333" y="6031918"/>
                </a:moveTo>
                <a:cubicBezTo>
                  <a:pt x="1703735" y="6031918"/>
                  <a:pt x="1708119" y="6036240"/>
                  <a:pt x="1708119" y="6041642"/>
                </a:cubicBezTo>
                <a:cubicBezTo>
                  <a:pt x="1708119" y="6047044"/>
                  <a:pt x="1703735" y="6051429"/>
                  <a:pt x="1698333" y="6051429"/>
                </a:cubicBezTo>
                <a:cubicBezTo>
                  <a:pt x="1692932" y="6051429"/>
                  <a:pt x="1688548" y="6046980"/>
                  <a:pt x="1688548" y="6041642"/>
                </a:cubicBezTo>
                <a:cubicBezTo>
                  <a:pt x="1688548" y="6036303"/>
                  <a:pt x="1692932" y="6031918"/>
                  <a:pt x="1698333" y="6031918"/>
                </a:cubicBezTo>
                <a:close/>
                <a:moveTo>
                  <a:pt x="1457109" y="6031918"/>
                </a:moveTo>
                <a:cubicBezTo>
                  <a:pt x="1462445" y="6031918"/>
                  <a:pt x="1466829" y="6036240"/>
                  <a:pt x="1466829" y="6041642"/>
                </a:cubicBezTo>
                <a:cubicBezTo>
                  <a:pt x="1466829" y="6047044"/>
                  <a:pt x="1462509" y="6051429"/>
                  <a:pt x="1457109" y="6051429"/>
                </a:cubicBezTo>
                <a:cubicBezTo>
                  <a:pt x="1451709" y="6051429"/>
                  <a:pt x="1447325" y="6046980"/>
                  <a:pt x="1447325" y="6041642"/>
                </a:cubicBezTo>
                <a:cubicBezTo>
                  <a:pt x="1447325" y="6036303"/>
                  <a:pt x="1451709" y="6031918"/>
                  <a:pt x="1457109" y="6031918"/>
                </a:cubicBezTo>
                <a:close/>
                <a:moveTo>
                  <a:pt x="1215887" y="6031918"/>
                </a:moveTo>
                <a:cubicBezTo>
                  <a:pt x="1221287" y="6031918"/>
                  <a:pt x="1225671" y="6036240"/>
                  <a:pt x="1225671" y="6041642"/>
                </a:cubicBezTo>
                <a:cubicBezTo>
                  <a:pt x="1225671" y="6047044"/>
                  <a:pt x="1221224" y="6051429"/>
                  <a:pt x="1215887" y="6051429"/>
                </a:cubicBezTo>
                <a:cubicBezTo>
                  <a:pt x="1210551" y="6051429"/>
                  <a:pt x="1206168" y="6046980"/>
                  <a:pt x="1206168" y="6041642"/>
                </a:cubicBezTo>
                <a:cubicBezTo>
                  <a:pt x="1206168" y="6036303"/>
                  <a:pt x="1210487" y="6031918"/>
                  <a:pt x="1215887" y="6031918"/>
                </a:cubicBezTo>
                <a:close/>
                <a:moveTo>
                  <a:pt x="974667" y="6031918"/>
                </a:moveTo>
                <a:cubicBezTo>
                  <a:pt x="980067" y="6031918"/>
                  <a:pt x="984451" y="6036240"/>
                  <a:pt x="984451" y="6041642"/>
                </a:cubicBezTo>
                <a:cubicBezTo>
                  <a:pt x="984451" y="6047044"/>
                  <a:pt x="980004" y="6051429"/>
                  <a:pt x="974667" y="6051429"/>
                </a:cubicBezTo>
                <a:cubicBezTo>
                  <a:pt x="969331" y="6051429"/>
                  <a:pt x="964947" y="6046980"/>
                  <a:pt x="964947" y="6041642"/>
                </a:cubicBezTo>
                <a:cubicBezTo>
                  <a:pt x="964947" y="6036303"/>
                  <a:pt x="969267" y="6031918"/>
                  <a:pt x="974667" y="6031918"/>
                </a:cubicBezTo>
                <a:close/>
                <a:moveTo>
                  <a:pt x="733447" y="6031918"/>
                </a:moveTo>
                <a:cubicBezTo>
                  <a:pt x="738783" y="6031918"/>
                  <a:pt x="743167" y="6036240"/>
                  <a:pt x="743167" y="6041642"/>
                </a:cubicBezTo>
                <a:cubicBezTo>
                  <a:pt x="743167" y="6047044"/>
                  <a:pt x="738847" y="6051429"/>
                  <a:pt x="733447" y="6051429"/>
                </a:cubicBezTo>
                <a:cubicBezTo>
                  <a:pt x="728048" y="6051429"/>
                  <a:pt x="723664" y="6046980"/>
                  <a:pt x="723664" y="6041642"/>
                </a:cubicBezTo>
                <a:cubicBezTo>
                  <a:pt x="723664" y="6036303"/>
                  <a:pt x="728048" y="6031918"/>
                  <a:pt x="733447" y="6031918"/>
                </a:cubicBezTo>
                <a:close/>
                <a:moveTo>
                  <a:pt x="492227" y="6031918"/>
                </a:moveTo>
                <a:cubicBezTo>
                  <a:pt x="497563" y="6031918"/>
                  <a:pt x="501947" y="6036240"/>
                  <a:pt x="501947" y="6041642"/>
                </a:cubicBezTo>
                <a:cubicBezTo>
                  <a:pt x="501947" y="6047044"/>
                  <a:pt x="497627" y="6051429"/>
                  <a:pt x="492227" y="6051429"/>
                </a:cubicBezTo>
                <a:cubicBezTo>
                  <a:pt x="486827" y="6051429"/>
                  <a:pt x="482443" y="6046980"/>
                  <a:pt x="482443" y="6041642"/>
                </a:cubicBezTo>
                <a:cubicBezTo>
                  <a:pt x="482443" y="6036303"/>
                  <a:pt x="486827" y="6031918"/>
                  <a:pt x="492227" y="6031918"/>
                </a:cubicBezTo>
                <a:close/>
                <a:moveTo>
                  <a:pt x="251007" y="6031918"/>
                </a:moveTo>
                <a:cubicBezTo>
                  <a:pt x="256407" y="6031918"/>
                  <a:pt x="260791" y="6036240"/>
                  <a:pt x="260791" y="6041642"/>
                </a:cubicBezTo>
                <a:cubicBezTo>
                  <a:pt x="260791" y="6047044"/>
                  <a:pt x="256344" y="6051429"/>
                  <a:pt x="251007" y="6051429"/>
                </a:cubicBezTo>
                <a:cubicBezTo>
                  <a:pt x="245671" y="6051429"/>
                  <a:pt x="241287" y="6046980"/>
                  <a:pt x="241287" y="6041642"/>
                </a:cubicBezTo>
                <a:cubicBezTo>
                  <a:pt x="241287" y="6036303"/>
                  <a:pt x="245607" y="6031918"/>
                  <a:pt x="251007" y="6031918"/>
                </a:cubicBezTo>
                <a:close/>
                <a:moveTo>
                  <a:pt x="9724" y="6031918"/>
                </a:moveTo>
                <a:cubicBezTo>
                  <a:pt x="15124" y="6031918"/>
                  <a:pt x="19508" y="6036240"/>
                  <a:pt x="19508" y="6041642"/>
                </a:cubicBezTo>
                <a:cubicBezTo>
                  <a:pt x="19508" y="6047044"/>
                  <a:pt x="15061" y="6051429"/>
                  <a:pt x="9724" y="6051429"/>
                </a:cubicBezTo>
                <a:cubicBezTo>
                  <a:pt x="4388" y="6051429"/>
                  <a:pt x="4" y="6046980"/>
                  <a:pt x="4" y="6041642"/>
                </a:cubicBezTo>
                <a:cubicBezTo>
                  <a:pt x="4" y="6036303"/>
                  <a:pt x="4324" y="6031918"/>
                  <a:pt x="9724" y="6031918"/>
                </a:cubicBezTo>
                <a:close/>
                <a:moveTo>
                  <a:pt x="11820259" y="5790603"/>
                </a:moveTo>
                <a:cubicBezTo>
                  <a:pt x="11825659" y="5790603"/>
                  <a:pt x="11830043" y="5795052"/>
                  <a:pt x="11830043" y="5800390"/>
                </a:cubicBezTo>
                <a:cubicBezTo>
                  <a:pt x="11830043" y="5805729"/>
                  <a:pt x="11825596" y="5810114"/>
                  <a:pt x="11820259" y="5810114"/>
                </a:cubicBezTo>
                <a:cubicBezTo>
                  <a:pt x="11814922" y="5810114"/>
                  <a:pt x="11810539" y="5805793"/>
                  <a:pt x="11810539" y="5800390"/>
                </a:cubicBezTo>
                <a:cubicBezTo>
                  <a:pt x="11810539" y="5794988"/>
                  <a:pt x="11814859" y="5790603"/>
                  <a:pt x="11820259" y="5790603"/>
                </a:cubicBezTo>
                <a:close/>
                <a:moveTo>
                  <a:pt x="11579030" y="5790603"/>
                </a:moveTo>
                <a:cubicBezTo>
                  <a:pt x="11584430" y="5790603"/>
                  <a:pt x="11588815" y="5795052"/>
                  <a:pt x="11588815" y="5800390"/>
                </a:cubicBezTo>
                <a:cubicBezTo>
                  <a:pt x="11588815" y="5805729"/>
                  <a:pt x="11584367" y="5810114"/>
                  <a:pt x="11579030" y="5810114"/>
                </a:cubicBezTo>
                <a:cubicBezTo>
                  <a:pt x="11573694" y="5810114"/>
                  <a:pt x="11569310" y="5805793"/>
                  <a:pt x="11569310" y="5800390"/>
                </a:cubicBezTo>
                <a:cubicBezTo>
                  <a:pt x="11569310" y="5794988"/>
                  <a:pt x="11573630" y="5790603"/>
                  <a:pt x="11579030" y="5790603"/>
                </a:cubicBezTo>
                <a:close/>
                <a:moveTo>
                  <a:pt x="11337802" y="5790603"/>
                </a:moveTo>
                <a:cubicBezTo>
                  <a:pt x="11343202" y="5790603"/>
                  <a:pt x="11347587" y="5795052"/>
                  <a:pt x="11347587" y="5800390"/>
                </a:cubicBezTo>
                <a:cubicBezTo>
                  <a:pt x="11347587" y="5805729"/>
                  <a:pt x="11343139" y="5810114"/>
                  <a:pt x="11337802" y="5810114"/>
                </a:cubicBezTo>
                <a:cubicBezTo>
                  <a:pt x="11332466" y="5810114"/>
                  <a:pt x="11328082" y="5805793"/>
                  <a:pt x="11328082" y="5800390"/>
                </a:cubicBezTo>
                <a:cubicBezTo>
                  <a:pt x="11328082" y="5794988"/>
                  <a:pt x="11332402" y="5790603"/>
                  <a:pt x="11337802" y="5790603"/>
                </a:cubicBezTo>
                <a:close/>
                <a:moveTo>
                  <a:pt x="11096574" y="5790603"/>
                </a:moveTo>
                <a:cubicBezTo>
                  <a:pt x="11101910" y="5790603"/>
                  <a:pt x="11106294" y="5795052"/>
                  <a:pt x="11106294" y="5800390"/>
                </a:cubicBezTo>
                <a:cubicBezTo>
                  <a:pt x="11106294" y="5805729"/>
                  <a:pt x="11101974" y="5810114"/>
                  <a:pt x="11096574" y="5810114"/>
                </a:cubicBezTo>
                <a:cubicBezTo>
                  <a:pt x="11091174" y="5810114"/>
                  <a:pt x="11086790" y="5805793"/>
                  <a:pt x="11086790" y="5800390"/>
                </a:cubicBezTo>
                <a:cubicBezTo>
                  <a:pt x="11086790" y="5794988"/>
                  <a:pt x="11091174" y="5790603"/>
                  <a:pt x="11096574" y="5790603"/>
                </a:cubicBezTo>
                <a:close/>
                <a:moveTo>
                  <a:pt x="10855345" y="5790603"/>
                </a:moveTo>
                <a:cubicBezTo>
                  <a:pt x="10860682" y="5790603"/>
                  <a:pt x="10865065" y="5795052"/>
                  <a:pt x="10865065" y="5800390"/>
                </a:cubicBezTo>
                <a:cubicBezTo>
                  <a:pt x="10865065" y="5805729"/>
                  <a:pt x="10860682" y="5810114"/>
                  <a:pt x="10855345" y="5810114"/>
                </a:cubicBezTo>
                <a:cubicBezTo>
                  <a:pt x="10850008" y="5810114"/>
                  <a:pt x="10845625" y="5805793"/>
                  <a:pt x="10845625" y="5800390"/>
                </a:cubicBezTo>
                <a:cubicBezTo>
                  <a:pt x="10845625" y="5794988"/>
                  <a:pt x="10849945" y="5790603"/>
                  <a:pt x="10855345" y="5790603"/>
                </a:cubicBezTo>
                <a:close/>
                <a:moveTo>
                  <a:pt x="10614116" y="5790603"/>
                </a:moveTo>
                <a:cubicBezTo>
                  <a:pt x="10619516" y="5790603"/>
                  <a:pt x="10623901" y="5795052"/>
                  <a:pt x="10623901" y="5800390"/>
                </a:cubicBezTo>
                <a:cubicBezTo>
                  <a:pt x="10623901" y="5805729"/>
                  <a:pt x="10619454" y="5810114"/>
                  <a:pt x="10614116" y="5810114"/>
                </a:cubicBezTo>
                <a:cubicBezTo>
                  <a:pt x="10608780" y="5810114"/>
                  <a:pt x="10604396" y="5805793"/>
                  <a:pt x="10604396" y="5800390"/>
                </a:cubicBezTo>
                <a:cubicBezTo>
                  <a:pt x="10604396" y="5794988"/>
                  <a:pt x="10608716" y="5790603"/>
                  <a:pt x="10614116" y="5790603"/>
                </a:cubicBezTo>
                <a:close/>
                <a:moveTo>
                  <a:pt x="10372888" y="5790603"/>
                </a:moveTo>
                <a:cubicBezTo>
                  <a:pt x="10378288" y="5790603"/>
                  <a:pt x="10382673" y="5795052"/>
                  <a:pt x="10382673" y="5800390"/>
                </a:cubicBezTo>
                <a:cubicBezTo>
                  <a:pt x="10382673" y="5805729"/>
                  <a:pt x="10378225" y="5810114"/>
                  <a:pt x="10372888" y="5810114"/>
                </a:cubicBezTo>
                <a:cubicBezTo>
                  <a:pt x="10367552" y="5810114"/>
                  <a:pt x="10363168" y="5805793"/>
                  <a:pt x="10363168" y="5800390"/>
                </a:cubicBezTo>
                <a:cubicBezTo>
                  <a:pt x="10363168" y="5794988"/>
                  <a:pt x="10367488" y="5790603"/>
                  <a:pt x="10372888" y="5790603"/>
                </a:cubicBezTo>
                <a:close/>
                <a:moveTo>
                  <a:pt x="10131660" y="5790603"/>
                </a:moveTo>
                <a:cubicBezTo>
                  <a:pt x="10137060" y="5790603"/>
                  <a:pt x="10141444" y="5795052"/>
                  <a:pt x="10141444" y="5800390"/>
                </a:cubicBezTo>
                <a:cubicBezTo>
                  <a:pt x="10141444" y="5805729"/>
                  <a:pt x="10136997" y="5810114"/>
                  <a:pt x="10131660" y="5810114"/>
                </a:cubicBezTo>
                <a:cubicBezTo>
                  <a:pt x="10126323" y="5810114"/>
                  <a:pt x="10121940" y="5805793"/>
                  <a:pt x="10121940" y="5800390"/>
                </a:cubicBezTo>
                <a:cubicBezTo>
                  <a:pt x="10121940" y="5794988"/>
                  <a:pt x="10126260" y="5790603"/>
                  <a:pt x="10131660" y="5790603"/>
                </a:cubicBezTo>
                <a:close/>
                <a:moveTo>
                  <a:pt x="9890432" y="5790603"/>
                </a:moveTo>
                <a:cubicBezTo>
                  <a:pt x="9895768" y="5790603"/>
                  <a:pt x="9900152" y="5795052"/>
                  <a:pt x="9900152" y="5800390"/>
                </a:cubicBezTo>
                <a:cubicBezTo>
                  <a:pt x="9900152" y="5805729"/>
                  <a:pt x="9895832" y="5810114"/>
                  <a:pt x="9890432" y="5810114"/>
                </a:cubicBezTo>
                <a:cubicBezTo>
                  <a:pt x="9885031" y="5810114"/>
                  <a:pt x="9880648" y="5805793"/>
                  <a:pt x="9880648" y="5800390"/>
                </a:cubicBezTo>
                <a:cubicBezTo>
                  <a:pt x="9880648" y="5794988"/>
                  <a:pt x="9885031" y="5790603"/>
                  <a:pt x="9890432" y="5790603"/>
                </a:cubicBezTo>
                <a:close/>
                <a:moveTo>
                  <a:pt x="9649203" y="5790603"/>
                </a:moveTo>
                <a:cubicBezTo>
                  <a:pt x="9654540" y="5790603"/>
                  <a:pt x="9658923" y="5795052"/>
                  <a:pt x="9658923" y="5800390"/>
                </a:cubicBezTo>
                <a:cubicBezTo>
                  <a:pt x="9658923" y="5805729"/>
                  <a:pt x="9654540" y="5810114"/>
                  <a:pt x="9649203" y="5810114"/>
                </a:cubicBezTo>
                <a:cubicBezTo>
                  <a:pt x="9643866" y="5810114"/>
                  <a:pt x="9639483" y="5805793"/>
                  <a:pt x="9639483" y="5800390"/>
                </a:cubicBezTo>
                <a:cubicBezTo>
                  <a:pt x="9639483" y="5794988"/>
                  <a:pt x="9643803" y="5790603"/>
                  <a:pt x="9649203" y="5790603"/>
                </a:cubicBezTo>
                <a:close/>
                <a:moveTo>
                  <a:pt x="9417695" y="5790603"/>
                </a:moveTo>
                <a:cubicBezTo>
                  <a:pt x="9423031" y="5790603"/>
                  <a:pt x="9427416" y="5795052"/>
                  <a:pt x="9427416" y="5800390"/>
                </a:cubicBezTo>
                <a:cubicBezTo>
                  <a:pt x="9427416" y="5805729"/>
                  <a:pt x="9423095" y="5810114"/>
                  <a:pt x="9417695" y="5810114"/>
                </a:cubicBezTo>
                <a:cubicBezTo>
                  <a:pt x="9412295" y="5810114"/>
                  <a:pt x="9407911" y="5805793"/>
                  <a:pt x="9407911" y="5800390"/>
                </a:cubicBezTo>
                <a:cubicBezTo>
                  <a:pt x="9407911" y="5794988"/>
                  <a:pt x="9412295" y="5790603"/>
                  <a:pt x="9417695" y="5790603"/>
                </a:cubicBezTo>
                <a:close/>
                <a:moveTo>
                  <a:pt x="9176467" y="5790603"/>
                </a:moveTo>
                <a:cubicBezTo>
                  <a:pt x="9181803" y="5790603"/>
                  <a:pt x="9186187" y="5795052"/>
                  <a:pt x="9186187" y="5800390"/>
                </a:cubicBezTo>
                <a:cubicBezTo>
                  <a:pt x="9186187" y="5805729"/>
                  <a:pt x="9181867" y="5810114"/>
                  <a:pt x="9176467" y="5810114"/>
                </a:cubicBezTo>
                <a:cubicBezTo>
                  <a:pt x="9171066" y="5810114"/>
                  <a:pt x="9166683" y="5805793"/>
                  <a:pt x="9166683" y="5800390"/>
                </a:cubicBezTo>
                <a:cubicBezTo>
                  <a:pt x="9166683" y="5794988"/>
                  <a:pt x="9171066" y="5790603"/>
                  <a:pt x="9176467" y="5790603"/>
                </a:cubicBezTo>
                <a:close/>
                <a:moveTo>
                  <a:pt x="8935237" y="5790603"/>
                </a:moveTo>
                <a:cubicBezTo>
                  <a:pt x="8940574" y="5790603"/>
                  <a:pt x="8944958" y="5795052"/>
                  <a:pt x="8944958" y="5800390"/>
                </a:cubicBezTo>
                <a:cubicBezTo>
                  <a:pt x="8944958" y="5805729"/>
                  <a:pt x="8940638" y="5810114"/>
                  <a:pt x="8935237" y="5810114"/>
                </a:cubicBezTo>
                <a:cubicBezTo>
                  <a:pt x="8929837" y="5810114"/>
                  <a:pt x="8925454" y="5805793"/>
                  <a:pt x="8925454" y="5800390"/>
                </a:cubicBezTo>
                <a:cubicBezTo>
                  <a:pt x="8925454" y="5794988"/>
                  <a:pt x="8929837" y="5790603"/>
                  <a:pt x="8935237" y="5790603"/>
                </a:cubicBezTo>
                <a:close/>
                <a:moveTo>
                  <a:pt x="8694009" y="5790603"/>
                </a:moveTo>
                <a:cubicBezTo>
                  <a:pt x="8699346" y="5790603"/>
                  <a:pt x="8703730" y="5795052"/>
                  <a:pt x="8703730" y="5800390"/>
                </a:cubicBezTo>
                <a:cubicBezTo>
                  <a:pt x="8703730" y="5805729"/>
                  <a:pt x="8699346" y="5810114"/>
                  <a:pt x="8694009" y="5810114"/>
                </a:cubicBezTo>
                <a:cubicBezTo>
                  <a:pt x="8688673" y="5810114"/>
                  <a:pt x="8684289" y="5805793"/>
                  <a:pt x="8684289" y="5800390"/>
                </a:cubicBezTo>
                <a:cubicBezTo>
                  <a:pt x="8684289" y="5794988"/>
                  <a:pt x="8688609" y="5790603"/>
                  <a:pt x="8694009" y="5790603"/>
                </a:cubicBezTo>
                <a:close/>
                <a:moveTo>
                  <a:pt x="8452781" y="5790603"/>
                </a:moveTo>
                <a:cubicBezTo>
                  <a:pt x="8458181" y="5790603"/>
                  <a:pt x="8462566" y="5795052"/>
                  <a:pt x="8462566" y="5800390"/>
                </a:cubicBezTo>
                <a:cubicBezTo>
                  <a:pt x="8462566" y="5805729"/>
                  <a:pt x="8458118" y="5810114"/>
                  <a:pt x="8452781" y="5810114"/>
                </a:cubicBezTo>
                <a:cubicBezTo>
                  <a:pt x="8447445" y="5810114"/>
                  <a:pt x="8443061" y="5805793"/>
                  <a:pt x="8443061" y="5800390"/>
                </a:cubicBezTo>
                <a:cubicBezTo>
                  <a:pt x="8443061" y="5794988"/>
                  <a:pt x="8447381" y="5790603"/>
                  <a:pt x="8452781" y="5790603"/>
                </a:cubicBezTo>
                <a:close/>
                <a:moveTo>
                  <a:pt x="8211553" y="5790603"/>
                </a:moveTo>
                <a:cubicBezTo>
                  <a:pt x="8216889" y="5790603"/>
                  <a:pt x="8221273" y="5795052"/>
                  <a:pt x="8221273" y="5800390"/>
                </a:cubicBezTo>
                <a:cubicBezTo>
                  <a:pt x="8221273" y="5805729"/>
                  <a:pt x="8216953" y="5810114"/>
                  <a:pt x="8211553" y="5810114"/>
                </a:cubicBezTo>
                <a:cubicBezTo>
                  <a:pt x="8206152" y="5810114"/>
                  <a:pt x="8201769" y="5805793"/>
                  <a:pt x="8201769" y="5800390"/>
                </a:cubicBezTo>
                <a:cubicBezTo>
                  <a:pt x="8201769" y="5794988"/>
                  <a:pt x="8206152" y="5790603"/>
                  <a:pt x="8211553" y="5790603"/>
                </a:cubicBezTo>
                <a:close/>
                <a:moveTo>
                  <a:pt x="7970260" y="5790603"/>
                </a:moveTo>
                <a:cubicBezTo>
                  <a:pt x="7975661" y="5790603"/>
                  <a:pt x="7980044" y="5795052"/>
                  <a:pt x="7980044" y="5800390"/>
                </a:cubicBezTo>
                <a:cubicBezTo>
                  <a:pt x="7980044" y="5805729"/>
                  <a:pt x="7975661" y="5810114"/>
                  <a:pt x="7970260" y="5810114"/>
                </a:cubicBezTo>
                <a:cubicBezTo>
                  <a:pt x="7964860" y="5810114"/>
                  <a:pt x="7960477" y="5805793"/>
                  <a:pt x="7960477" y="5800390"/>
                </a:cubicBezTo>
                <a:cubicBezTo>
                  <a:pt x="7960477" y="5794988"/>
                  <a:pt x="7964860" y="5790603"/>
                  <a:pt x="7970260" y="5790603"/>
                </a:cubicBezTo>
                <a:close/>
                <a:moveTo>
                  <a:pt x="7729032" y="5790603"/>
                </a:moveTo>
                <a:cubicBezTo>
                  <a:pt x="7734369" y="5790603"/>
                  <a:pt x="7738753" y="5795052"/>
                  <a:pt x="7738753" y="5800390"/>
                </a:cubicBezTo>
                <a:cubicBezTo>
                  <a:pt x="7738753" y="5805729"/>
                  <a:pt x="7734432" y="5810114"/>
                  <a:pt x="7729032" y="5810114"/>
                </a:cubicBezTo>
                <a:cubicBezTo>
                  <a:pt x="7723632" y="5810114"/>
                  <a:pt x="7719249" y="5805793"/>
                  <a:pt x="7719249" y="5800390"/>
                </a:cubicBezTo>
                <a:cubicBezTo>
                  <a:pt x="7719249" y="5794988"/>
                  <a:pt x="7723632" y="5790603"/>
                  <a:pt x="7729032" y="5790603"/>
                </a:cubicBezTo>
                <a:close/>
                <a:moveTo>
                  <a:pt x="7487803" y="5790603"/>
                </a:moveTo>
                <a:cubicBezTo>
                  <a:pt x="7493139" y="5790603"/>
                  <a:pt x="7497524" y="5795052"/>
                  <a:pt x="7497524" y="5800390"/>
                </a:cubicBezTo>
                <a:cubicBezTo>
                  <a:pt x="7497524" y="5805729"/>
                  <a:pt x="7493203" y="5810114"/>
                  <a:pt x="7487803" y="5810114"/>
                </a:cubicBezTo>
                <a:cubicBezTo>
                  <a:pt x="7482403" y="5810114"/>
                  <a:pt x="7478019" y="5805793"/>
                  <a:pt x="7478019" y="5800390"/>
                </a:cubicBezTo>
                <a:cubicBezTo>
                  <a:pt x="7478019" y="5794988"/>
                  <a:pt x="7482403" y="5790603"/>
                  <a:pt x="7487803" y="5790603"/>
                </a:cubicBezTo>
                <a:close/>
                <a:moveTo>
                  <a:pt x="7246575" y="5790603"/>
                </a:moveTo>
                <a:cubicBezTo>
                  <a:pt x="7251975" y="5790603"/>
                  <a:pt x="7256359" y="5795052"/>
                  <a:pt x="7256359" y="5800390"/>
                </a:cubicBezTo>
                <a:cubicBezTo>
                  <a:pt x="7256359" y="5805729"/>
                  <a:pt x="7251912" y="5810114"/>
                  <a:pt x="7246575" y="5810114"/>
                </a:cubicBezTo>
                <a:cubicBezTo>
                  <a:pt x="7241238" y="5810114"/>
                  <a:pt x="7236855" y="5805793"/>
                  <a:pt x="7236855" y="5800390"/>
                </a:cubicBezTo>
                <a:cubicBezTo>
                  <a:pt x="7236855" y="5794988"/>
                  <a:pt x="7241175" y="5790603"/>
                  <a:pt x="7246575" y="5790603"/>
                </a:cubicBezTo>
                <a:close/>
                <a:moveTo>
                  <a:pt x="7005346" y="5790603"/>
                </a:moveTo>
                <a:cubicBezTo>
                  <a:pt x="7010746" y="5790603"/>
                  <a:pt x="7015130" y="5795052"/>
                  <a:pt x="7015130" y="5800390"/>
                </a:cubicBezTo>
                <a:cubicBezTo>
                  <a:pt x="7015130" y="5805729"/>
                  <a:pt x="7010683" y="5810114"/>
                  <a:pt x="7005346" y="5810114"/>
                </a:cubicBezTo>
                <a:cubicBezTo>
                  <a:pt x="7000009" y="5810114"/>
                  <a:pt x="6995626" y="5805793"/>
                  <a:pt x="6995626" y="5800390"/>
                </a:cubicBezTo>
                <a:cubicBezTo>
                  <a:pt x="6995626" y="5794988"/>
                  <a:pt x="6999946" y="5790603"/>
                  <a:pt x="7005346" y="5790603"/>
                </a:cubicBezTo>
                <a:close/>
                <a:moveTo>
                  <a:pt x="6764118" y="5790603"/>
                </a:moveTo>
                <a:cubicBezTo>
                  <a:pt x="6769518" y="5790603"/>
                  <a:pt x="6773902" y="5795052"/>
                  <a:pt x="6773902" y="5800390"/>
                </a:cubicBezTo>
                <a:cubicBezTo>
                  <a:pt x="6773902" y="5805729"/>
                  <a:pt x="6769518" y="5810114"/>
                  <a:pt x="6764118" y="5810114"/>
                </a:cubicBezTo>
                <a:cubicBezTo>
                  <a:pt x="6758718" y="5810114"/>
                  <a:pt x="6754335" y="5805793"/>
                  <a:pt x="6754335" y="5800390"/>
                </a:cubicBezTo>
                <a:cubicBezTo>
                  <a:pt x="6754335" y="5794988"/>
                  <a:pt x="6758718" y="5790603"/>
                  <a:pt x="6764118" y="5790603"/>
                </a:cubicBezTo>
                <a:close/>
                <a:moveTo>
                  <a:pt x="6522889" y="5790603"/>
                </a:moveTo>
                <a:cubicBezTo>
                  <a:pt x="6528225" y="5790603"/>
                  <a:pt x="6532610" y="5795052"/>
                  <a:pt x="6532610" y="5800390"/>
                </a:cubicBezTo>
                <a:cubicBezTo>
                  <a:pt x="6532610" y="5805729"/>
                  <a:pt x="6528289" y="5810114"/>
                  <a:pt x="6522889" y="5810114"/>
                </a:cubicBezTo>
                <a:cubicBezTo>
                  <a:pt x="6517489" y="5810114"/>
                  <a:pt x="6513105" y="5805793"/>
                  <a:pt x="6513105" y="5800390"/>
                </a:cubicBezTo>
                <a:cubicBezTo>
                  <a:pt x="6513105" y="5794988"/>
                  <a:pt x="6517489" y="5790603"/>
                  <a:pt x="6522889" y="5790603"/>
                </a:cubicBezTo>
                <a:close/>
                <a:moveTo>
                  <a:pt x="6281661" y="5790603"/>
                </a:moveTo>
                <a:cubicBezTo>
                  <a:pt x="6286997" y="5790603"/>
                  <a:pt x="6291381" y="5795052"/>
                  <a:pt x="6291381" y="5800390"/>
                </a:cubicBezTo>
                <a:cubicBezTo>
                  <a:pt x="6291381" y="5805729"/>
                  <a:pt x="6287061" y="5810114"/>
                  <a:pt x="6281661" y="5810114"/>
                </a:cubicBezTo>
                <a:cubicBezTo>
                  <a:pt x="6276261" y="5810114"/>
                  <a:pt x="6271877" y="5805793"/>
                  <a:pt x="6271877" y="5800390"/>
                </a:cubicBezTo>
                <a:cubicBezTo>
                  <a:pt x="6271877" y="5794988"/>
                  <a:pt x="6276261" y="5790603"/>
                  <a:pt x="6281661" y="5790603"/>
                </a:cubicBezTo>
                <a:close/>
                <a:moveTo>
                  <a:pt x="6040432" y="5790603"/>
                </a:moveTo>
                <a:cubicBezTo>
                  <a:pt x="6045832" y="5790603"/>
                  <a:pt x="6050216" y="5795052"/>
                  <a:pt x="6050216" y="5800390"/>
                </a:cubicBezTo>
                <a:cubicBezTo>
                  <a:pt x="6050216" y="5805729"/>
                  <a:pt x="6045769" y="5810114"/>
                  <a:pt x="6040432" y="5810114"/>
                </a:cubicBezTo>
                <a:cubicBezTo>
                  <a:pt x="6035095" y="5810114"/>
                  <a:pt x="6030712" y="5805793"/>
                  <a:pt x="6030712" y="5800390"/>
                </a:cubicBezTo>
                <a:cubicBezTo>
                  <a:pt x="6030712" y="5794988"/>
                  <a:pt x="6035032" y="5790603"/>
                  <a:pt x="6040432" y="5790603"/>
                </a:cubicBezTo>
                <a:close/>
                <a:moveTo>
                  <a:pt x="5799205" y="5790603"/>
                </a:moveTo>
                <a:cubicBezTo>
                  <a:pt x="5804606" y="5790603"/>
                  <a:pt x="5808989" y="5795052"/>
                  <a:pt x="5808989" y="5800390"/>
                </a:cubicBezTo>
                <a:cubicBezTo>
                  <a:pt x="5808989" y="5805729"/>
                  <a:pt x="5804542" y="5810114"/>
                  <a:pt x="5799205" y="5810114"/>
                </a:cubicBezTo>
                <a:cubicBezTo>
                  <a:pt x="5793870" y="5810114"/>
                  <a:pt x="5789486" y="5805793"/>
                  <a:pt x="5789486" y="5800390"/>
                </a:cubicBezTo>
                <a:cubicBezTo>
                  <a:pt x="5789486" y="5794988"/>
                  <a:pt x="5793806" y="5790603"/>
                  <a:pt x="5799205" y="5790603"/>
                </a:cubicBezTo>
                <a:close/>
                <a:moveTo>
                  <a:pt x="5557992" y="5790603"/>
                </a:moveTo>
                <a:cubicBezTo>
                  <a:pt x="5563392" y="5790603"/>
                  <a:pt x="5567774" y="5795052"/>
                  <a:pt x="5567774" y="5800390"/>
                </a:cubicBezTo>
                <a:cubicBezTo>
                  <a:pt x="5567774" y="5805729"/>
                  <a:pt x="5563392" y="5810114"/>
                  <a:pt x="5557992" y="5810114"/>
                </a:cubicBezTo>
                <a:cubicBezTo>
                  <a:pt x="5552592" y="5810114"/>
                  <a:pt x="5548208" y="5805793"/>
                  <a:pt x="5548208" y="5800390"/>
                </a:cubicBezTo>
                <a:cubicBezTo>
                  <a:pt x="5548208" y="5794988"/>
                  <a:pt x="5552592" y="5790603"/>
                  <a:pt x="5557992" y="5790603"/>
                </a:cubicBezTo>
                <a:close/>
                <a:moveTo>
                  <a:pt x="5316710" y="5790603"/>
                </a:moveTo>
                <a:cubicBezTo>
                  <a:pt x="5322044" y="5790603"/>
                  <a:pt x="5326432" y="5795052"/>
                  <a:pt x="5326432" y="5800390"/>
                </a:cubicBezTo>
                <a:cubicBezTo>
                  <a:pt x="5326432" y="5805729"/>
                  <a:pt x="5322107" y="5810114"/>
                  <a:pt x="5316710" y="5810114"/>
                </a:cubicBezTo>
                <a:cubicBezTo>
                  <a:pt x="5311316" y="5810114"/>
                  <a:pt x="5306926" y="5805793"/>
                  <a:pt x="5306926" y="5800390"/>
                </a:cubicBezTo>
                <a:cubicBezTo>
                  <a:pt x="5306926" y="5794988"/>
                  <a:pt x="5311316" y="5790603"/>
                  <a:pt x="5316710" y="5790603"/>
                </a:cubicBezTo>
                <a:close/>
                <a:moveTo>
                  <a:pt x="5075486" y="5790603"/>
                </a:moveTo>
                <a:cubicBezTo>
                  <a:pt x="5080820" y="5790603"/>
                  <a:pt x="5085202" y="5795052"/>
                  <a:pt x="5085202" y="5800390"/>
                </a:cubicBezTo>
                <a:cubicBezTo>
                  <a:pt x="5085202" y="5805729"/>
                  <a:pt x="5080885" y="5810114"/>
                  <a:pt x="5075486" y="5810114"/>
                </a:cubicBezTo>
                <a:cubicBezTo>
                  <a:pt x="5070089" y="5810114"/>
                  <a:pt x="5065705" y="5805793"/>
                  <a:pt x="5065705" y="5800390"/>
                </a:cubicBezTo>
                <a:cubicBezTo>
                  <a:pt x="5065705" y="5794988"/>
                  <a:pt x="5070089" y="5790603"/>
                  <a:pt x="5075486" y="5790603"/>
                </a:cubicBezTo>
                <a:close/>
                <a:moveTo>
                  <a:pt x="4834252" y="5790603"/>
                </a:moveTo>
                <a:cubicBezTo>
                  <a:pt x="4839658" y="5790603"/>
                  <a:pt x="4844040" y="5795052"/>
                  <a:pt x="4844040" y="5800390"/>
                </a:cubicBezTo>
                <a:cubicBezTo>
                  <a:pt x="4844040" y="5805729"/>
                  <a:pt x="4839595" y="5810114"/>
                  <a:pt x="4834252" y="5810114"/>
                </a:cubicBezTo>
                <a:cubicBezTo>
                  <a:pt x="4828917" y="5810114"/>
                  <a:pt x="4824534" y="5805793"/>
                  <a:pt x="4824534" y="5800390"/>
                </a:cubicBezTo>
                <a:cubicBezTo>
                  <a:pt x="4824534" y="5794988"/>
                  <a:pt x="4828853" y="5790603"/>
                  <a:pt x="4834252" y="5790603"/>
                </a:cubicBezTo>
                <a:close/>
                <a:moveTo>
                  <a:pt x="4593019" y="5790603"/>
                </a:moveTo>
                <a:cubicBezTo>
                  <a:pt x="4598416" y="5790603"/>
                  <a:pt x="4602795" y="5795052"/>
                  <a:pt x="4602795" y="5800390"/>
                </a:cubicBezTo>
                <a:cubicBezTo>
                  <a:pt x="4602795" y="5805729"/>
                  <a:pt x="4598353" y="5810114"/>
                  <a:pt x="4593019" y="5810114"/>
                </a:cubicBezTo>
                <a:cubicBezTo>
                  <a:pt x="4587686" y="5810114"/>
                  <a:pt x="4583304" y="5805793"/>
                  <a:pt x="4583304" y="5800390"/>
                </a:cubicBezTo>
                <a:cubicBezTo>
                  <a:pt x="4583304" y="5794988"/>
                  <a:pt x="4587622" y="5790603"/>
                  <a:pt x="4593019" y="5790603"/>
                </a:cubicBezTo>
                <a:close/>
                <a:moveTo>
                  <a:pt x="4351806" y="5790603"/>
                </a:moveTo>
                <a:cubicBezTo>
                  <a:pt x="4357195" y="5790603"/>
                  <a:pt x="4361580" y="5795052"/>
                  <a:pt x="4361580" y="5800390"/>
                </a:cubicBezTo>
                <a:cubicBezTo>
                  <a:pt x="4361580" y="5805729"/>
                  <a:pt x="4357195" y="5810114"/>
                  <a:pt x="4351806" y="5810114"/>
                </a:cubicBezTo>
                <a:cubicBezTo>
                  <a:pt x="4346397" y="5810114"/>
                  <a:pt x="4342006" y="5805793"/>
                  <a:pt x="4342006" y="5800390"/>
                </a:cubicBezTo>
                <a:cubicBezTo>
                  <a:pt x="4342006" y="5794988"/>
                  <a:pt x="4346397" y="5790603"/>
                  <a:pt x="4351806" y="5790603"/>
                </a:cubicBezTo>
                <a:close/>
                <a:moveTo>
                  <a:pt x="4110583" y="5790603"/>
                </a:moveTo>
                <a:cubicBezTo>
                  <a:pt x="4115986" y="5790603"/>
                  <a:pt x="4120362" y="5795052"/>
                  <a:pt x="4120362" y="5800390"/>
                </a:cubicBezTo>
                <a:cubicBezTo>
                  <a:pt x="4120362" y="5805729"/>
                  <a:pt x="4115986" y="5810114"/>
                  <a:pt x="4110583" y="5810114"/>
                </a:cubicBezTo>
                <a:cubicBezTo>
                  <a:pt x="4105180" y="5810114"/>
                  <a:pt x="4100801" y="5805793"/>
                  <a:pt x="4100801" y="5800390"/>
                </a:cubicBezTo>
                <a:cubicBezTo>
                  <a:pt x="4100801" y="5794988"/>
                  <a:pt x="4105180" y="5790603"/>
                  <a:pt x="4110583" y="5790603"/>
                </a:cubicBezTo>
                <a:close/>
                <a:moveTo>
                  <a:pt x="3869431" y="5790603"/>
                </a:moveTo>
                <a:cubicBezTo>
                  <a:pt x="3874765" y="5790603"/>
                  <a:pt x="3879151" y="5795052"/>
                  <a:pt x="3879151" y="5800390"/>
                </a:cubicBezTo>
                <a:cubicBezTo>
                  <a:pt x="3879151" y="5805729"/>
                  <a:pt x="3874830" y="5810114"/>
                  <a:pt x="3869431" y="5810114"/>
                </a:cubicBezTo>
                <a:cubicBezTo>
                  <a:pt x="3864032" y="5810114"/>
                  <a:pt x="3859649" y="5805793"/>
                  <a:pt x="3859649" y="5800390"/>
                </a:cubicBezTo>
                <a:cubicBezTo>
                  <a:pt x="3859649" y="5794988"/>
                  <a:pt x="3864032" y="5790603"/>
                  <a:pt x="3869431" y="5790603"/>
                </a:cubicBezTo>
                <a:close/>
                <a:moveTo>
                  <a:pt x="3628215" y="5790603"/>
                </a:moveTo>
                <a:cubicBezTo>
                  <a:pt x="3633533" y="5790603"/>
                  <a:pt x="3637936" y="5795052"/>
                  <a:pt x="3637936" y="5800390"/>
                </a:cubicBezTo>
                <a:cubicBezTo>
                  <a:pt x="3637936" y="5805729"/>
                  <a:pt x="3633597" y="5810114"/>
                  <a:pt x="3628215" y="5810114"/>
                </a:cubicBezTo>
                <a:cubicBezTo>
                  <a:pt x="3622815" y="5810114"/>
                  <a:pt x="3618433" y="5805793"/>
                  <a:pt x="3618433" y="5800390"/>
                </a:cubicBezTo>
                <a:cubicBezTo>
                  <a:pt x="3618433" y="5794988"/>
                  <a:pt x="3622815" y="5790603"/>
                  <a:pt x="3628215" y="5790603"/>
                </a:cubicBezTo>
                <a:close/>
                <a:moveTo>
                  <a:pt x="3386960" y="5790603"/>
                </a:moveTo>
                <a:cubicBezTo>
                  <a:pt x="3392361" y="5790603"/>
                  <a:pt x="3396745" y="5795052"/>
                  <a:pt x="3396745" y="5800390"/>
                </a:cubicBezTo>
                <a:cubicBezTo>
                  <a:pt x="3396745" y="5805729"/>
                  <a:pt x="3392297" y="5810114"/>
                  <a:pt x="3386960" y="5810114"/>
                </a:cubicBezTo>
                <a:cubicBezTo>
                  <a:pt x="3381623" y="5810114"/>
                  <a:pt x="3377238" y="5805793"/>
                  <a:pt x="3377238" y="5800390"/>
                </a:cubicBezTo>
                <a:cubicBezTo>
                  <a:pt x="3377238" y="5794988"/>
                  <a:pt x="3381559" y="5790603"/>
                  <a:pt x="3386960" y="5790603"/>
                </a:cubicBezTo>
                <a:close/>
                <a:moveTo>
                  <a:pt x="3145752" y="5790603"/>
                </a:moveTo>
                <a:cubicBezTo>
                  <a:pt x="3151151" y="5790603"/>
                  <a:pt x="3155534" y="5795052"/>
                  <a:pt x="3155534" y="5800390"/>
                </a:cubicBezTo>
                <a:cubicBezTo>
                  <a:pt x="3155534" y="5805729"/>
                  <a:pt x="3151088" y="5810114"/>
                  <a:pt x="3145752" y="5810114"/>
                </a:cubicBezTo>
                <a:cubicBezTo>
                  <a:pt x="3140417" y="5810114"/>
                  <a:pt x="3136034" y="5805793"/>
                  <a:pt x="3136034" y="5800390"/>
                </a:cubicBezTo>
                <a:cubicBezTo>
                  <a:pt x="3136034" y="5794988"/>
                  <a:pt x="3140353" y="5790603"/>
                  <a:pt x="3145752" y="5790603"/>
                </a:cubicBezTo>
                <a:close/>
                <a:moveTo>
                  <a:pt x="2904575" y="5790603"/>
                </a:moveTo>
                <a:cubicBezTo>
                  <a:pt x="2909974" y="5790603"/>
                  <a:pt x="2914357" y="5795052"/>
                  <a:pt x="2914357" y="5800390"/>
                </a:cubicBezTo>
                <a:cubicBezTo>
                  <a:pt x="2914357" y="5805729"/>
                  <a:pt x="2909974" y="5810114"/>
                  <a:pt x="2904575" y="5810114"/>
                </a:cubicBezTo>
                <a:cubicBezTo>
                  <a:pt x="2899176" y="5810114"/>
                  <a:pt x="2894793" y="5805793"/>
                  <a:pt x="2894793" y="5800390"/>
                </a:cubicBezTo>
                <a:cubicBezTo>
                  <a:pt x="2894793" y="5794988"/>
                  <a:pt x="2899176" y="5790603"/>
                  <a:pt x="2904575" y="5790603"/>
                </a:cubicBezTo>
                <a:close/>
                <a:moveTo>
                  <a:pt x="2663275" y="5790603"/>
                </a:moveTo>
                <a:cubicBezTo>
                  <a:pt x="2668613" y="5790603"/>
                  <a:pt x="2673000" y="5795052"/>
                  <a:pt x="2673000" y="5800390"/>
                </a:cubicBezTo>
                <a:cubicBezTo>
                  <a:pt x="2673000" y="5805729"/>
                  <a:pt x="2668677" y="5810114"/>
                  <a:pt x="2663275" y="5810114"/>
                </a:cubicBezTo>
                <a:cubicBezTo>
                  <a:pt x="2657878" y="5810114"/>
                  <a:pt x="2653494" y="5805793"/>
                  <a:pt x="2653494" y="5800390"/>
                </a:cubicBezTo>
                <a:cubicBezTo>
                  <a:pt x="2653494" y="5794988"/>
                  <a:pt x="2657878" y="5790603"/>
                  <a:pt x="2663275" y="5790603"/>
                </a:cubicBezTo>
                <a:close/>
                <a:moveTo>
                  <a:pt x="2422039" y="5790603"/>
                </a:moveTo>
                <a:cubicBezTo>
                  <a:pt x="2427373" y="5790603"/>
                  <a:pt x="2431755" y="5795052"/>
                  <a:pt x="2431755" y="5800390"/>
                </a:cubicBezTo>
                <a:cubicBezTo>
                  <a:pt x="2431755" y="5805729"/>
                  <a:pt x="2427437" y="5810114"/>
                  <a:pt x="2422039" y="5810114"/>
                </a:cubicBezTo>
                <a:cubicBezTo>
                  <a:pt x="2416642" y="5810114"/>
                  <a:pt x="2412260" y="5805793"/>
                  <a:pt x="2412260" y="5800390"/>
                </a:cubicBezTo>
                <a:cubicBezTo>
                  <a:pt x="2412260" y="5794988"/>
                  <a:pt x="2416642" y="5790603"/>
                  <a:pt x="2422039" y="5790603"/>
                </a:cubicBezTo>
                <a:close/>
                <a:moveTo>
                  <a:pt x="2180796" y="5790603"/>
                </a:moveTo>
                <a:cubicBezTo>
                  <a:pt x="2186202" y="5790603"/>
                  <a:pt x="2190581" y="5795052"/>
                  <a:pt x="2190581" y="5800390"/>
                </a:cubicBezTo>
                <a:cubicBezTo>
                  <a:pt x="2190581" y="5805729"/>
                  <a:pt x="2186136" y="5810114"/>
                  <a:pt x="2180796" y="5810114"/>
                </a:cubicBezTo>
                <a:cubicBezTo>
                  <a:pt x="2175475" y="5810114"/>
                  <a:pt x="2171087" y="5805793"/>
                  <a:pt x="2171087" y="5800390"/>
                </a:cubicBezTo>
                <a:cubicBezTo>
                  <a:pt x="2171087" y="5794988"/>
                  <a:pt x="2175412" y="5790603"/>
                  <a:pt x="2180796" y="5790603"/>
                </a:cubicBezTo>
                <a:close/>
                <a:moveTo>
                  <a:pt x="1939584" y="5790603"/>
                </a:moveTo>
                <a:cubicBezTo>
                  <a:pt x="1944983" y="5790603"/>
                  <a:pt x="1949367" y="5795052"/>
                  <a:pt x="1949367" y="5800390"/>
                </a:cubicBezTo>
                <a:cubicBezTo>
                  <a:pt x="1949367" y="5805729"/>
                  <a:pt x="1944920" y="5810114"/>
                  <a:pt x="1939584" y="5810114"/>
                </a:cubicBezTo>
                <a:cubicBezTo>
                  <a:pt x="1934247" y="5810114"/>
                  <a:pt x="1929862" y="5805793"/>
                  <a:pt x="1929862" y="5800390"/>
                </a:cubicBezTo>
                <a:cubicBezTo>
                  <a:pt x="1929862" y="5794988"/>
                  <a:pt x="1934184" y="5790603"/>
                  <a:pt x="1939584" y="5790603"/>
                </a:cubicBezTo>
                <a:close/>
                <a:moveTo>
                  <a:pt x="1698333" y="5790603"/>
                </a:moveTo>
                <a:cubicBezTo>
                  <a:pt x="1703735" y="5790603"/>
                  <a:pt x="1708119" y="5795052"/>
                  <a:pt x="1708119" y="5800390"/>
                </a:cubicBezTo>
                <a:cubicBezTo>
                  <a:pt x="1708119" y="5805729"/>
                  <a:pt x="1703735" y="5810114"/>
                  <a:pt x="1698333" y="5810114"/>
                </a:cubicBezTo>
                <a:cubicBezTo>
                  <a:pt x="1692932" y="5810114"/>
                  <a:pt x="1688548" y="5805793"/>
                  <a:pt x="1688548" y="5800390"/>
                </a:cubicBezTo>
                <a:cubicBezTo>
                  <a:pt x="1688548" y="5794988"/>
                  <a:pt x="1692932" y="5790603"/>
                  <a:pt x="1698333" y="5790603"/>
                </a:cubicBezTo>
                <a:close/>
                <a:moveTo>
                  <a:pt x="1457109" y="5790603"/>
                </a:moveTo>
                <a:cubicBezTo>
                  <a:pt x="1462445" y="5790603"/>
                  <a:pt x="1466829" y="5795052"/>
                  <a:pt x="1466829" y="5800390"/>
                </a:cubicBezTo>
                <a:cubicBezTo>
                  <a:pt x="1466829" y="5805729"/>
                  <a:pt x="1462508" y="5810114"/>
                  <a:pt x="1457109" y="5810114"/>
                </a:cubicBezTo>
                <a:cubicBezTo>
                  <a:pt x="1451709" y="5810114"/>
                  <a:pt x="1447325" y="5805793"/>
                  <a:pt x="1447325" y="5800390"/>
                </a:cubicBezTo>
                <a:cubicBezTo>
                  <a:pt x="1447325" y="5794988"/>
                  <a:pt x="1451709" y="5790603"/>
                  <a:pt x="1457109" y="5790603"/>
                </a:cubicBezTo>
                <a:close/>
                <a:moveTo>
                  <a:pt x="1215887" y="5790603"/>
                </a:moveTo>
                <a:cubicBezTo>
                  <a:pt x="1221287" y="5790603"/>
                  <a:pt x="1225671" y="5795052"/>
                  <a:pt x="1225671" y="5800390"/>
                </a:cubicBezTo>
                <a:cubicBezTo>
                  <a:pt x="1225671" y="5805729"/>
                  <a:pt x="1221224" y="5810114"/>
                  <a:pt x="1215887" y="5810114"/>
                </a:cubicBezTo>
                <a:cubicBezTo>
                  <a:pt x="1210551" y="5810114"/>
                  <a:pt x="1206167" y="5805793"/>
                  <a:pt x="1206167" y="5800390"/>
                </a:cubicBezTo>
                <a:cubicBezTo>
                  <a:pt x="1206167" y="5794988"/>
                  <a:pt x="1210487" y="5790603"/>
                  <a:pt x="1215887" y="5790603"/>
                </a:cubicBezTo>
                <a:close/>
                <a:moveTo>
                  <a:pt x="974667" y="5790603"/>
                </a:moveTo>
                <a:cubicBezTo>
                  <a:pt x="980067" y="5790603"/>
                  <a:pt x="984451" y="5795052"/>
                  <a:pt x="984451" y="5800390"/>
                </a:cubicBezTo>
                <a:cubicBezTo>
                  <a:pt x="984451" y="5805729"/>
                  <a:pt x="980004" y="5810114"/>
                  <a:pt x="974667" y="5810114"/>
                </a:cubicBezTo>
                <a:cubicBezTo>
                  <a:pt x="969331" y="5810114"/>
                  <a:pt x="964947" y="5805793"/>
                  <a:pt x="964947" y="5800390"/>
                </a:cubicBezTo>
                <a:cubicBezTo>
                  <a:pt x="964947" y="5794988"/>
                  <a:pt x="969267" y="5790603"/>
                  <a:pt x="974667" y="5790603"/>
                </a:cubicBezTo>
                <a:close/>
                <a:moveTo>
                  <a:pt x="733447" y="5790603"/>
                </a:moveTo>
                <a:cubicBezTo>
                  <a:pt x="738783" y="5790603"/>
                  <a:pt x="743167" y="5795052"/>
                  <a:pt x="743167" y="5800390"/>
                </a:cubicBezTo>
                <a:cubicBezTo>
                  <a:pt x="743167" y="5805729"/>
                  <a:pt x="738847" y="5810114"/>
                  <a:pt x="733447" y="5810114"/>
                </a:cubicBezTo>
                <a:cubicBezTo>
                  <a:pt x="728047" y="5810114"/>
                  <a:pt x="723663" y="5805793"/>
                  <a:pt x="723663" y="5800390"/>
                </a:cubicBezTo>
                <a:cubicBezTo>
                  <a:pt x="723663" y="5794988"/>
                  <a:pt x="728047" y="5790603"/>
                  <a:pt x="733447" y="5790603"/>
                </a:cubicBezTo>
                <a:close/>
                <a:moveTo>
                  <a:pt x="492227" y="5790603"/>
                </a:moveTo>
                <a:cubicBezTo>
                  <a:pt x="497563" y="5790603"/>
                  <a:pt x="501946" y="5795052"/>
                  <a:pt x="501946" y="5800390"/>
                </a:cubicBezTo>
                <a:cubicBezTo>
                  <a:pt x="501946" y="5805729"/>
                  <a:pt x="497626" y="5810114"/>
                  <a:pt x="492227" y="5810114"/>
                </a:cubicBezTo>
                <a:cubicBezTo>
                  <a:pt x="486827" y="5810114"/>
                  <a:pt x="482443" y="5805793"/>
                  <a:pt x="482443" y="5800390"/>
                </a:cubicBezTo>
                <a:cubicBezTo>
                  <a:pt x="482443" y="5794988"/>
                  <a:pt x="486827" y="5790603"/>
                  <a:pt x="492227" y="5790603"/>
                </a:cubicBezTo>
                <a:close/>
                <a:moveTo>
                  <a:pt x="251007" y="5790603"/>
                </a:moveTo>
                <a:cubicBezTo>
                  <a:pt x="256407" y="5790603"/>
                  <a:pt x="260791" y="5795052"/>
                  <a:pt x="260791" y="5800390"/>
                </a:cubicBezTo>
                <a:cubicBezTo>
                  <a:pt x="260791" y="5805729"/>
                  <a:pt x="256344" y="5810114"/>
                  <a:pt x="251007" y="5810114"/>
                </a:cubicBezTo>
                <a:cubicBezTo>
                  <a:pt x="245671" y="5810114"/>
                  <a:pt x="241287" y="5805793"/>
                  <a:pt x="241287" y="5800390"/>
                </a:cubicBezTo>
                <a:cubicBezTo>
                  <a:pt x="241287" y="5794988"/>
                  <a:pt x="245607" y="5790603"/>
                  <a:pt x="251007" y="5790603"/>
                </a:cubicBezTo>
                <a:close/>
                <a:moveTo>
                  <a:pt x="9724" y="5790603"/>
                </a:moveTo>
                <a:cubicBezTo>
                  <a:pt x="15124" y="5790603"/>
                  <a:pt x="19508" y="5795052"/>
                  <a:pt x="19508" y="5800390"/>
                </a:cubicBezTo>
                <a:cubicBezTo>
                  <a:pt x="19508" y="5805729"/>
                  <a:pt x="15061" y="5810114"/>
                  <a:pt x="9724" y="5810114"/>
                </a:cubicBezTo>
                <a:cubicBezTo>
                  <a:pt x="4388" y="5810114"/>
                  <a:pt x="4" y="5805793"/>
                  <a:pt x="4" y="5800390"/>
                </a:cubicBezTo>
                <a:cubicBezTo>
                  <a:pt x="4" y="5794988"/>
                  <a:pt x="4324" y="5790603"/>
                  <a:pt x="9724" y="5790603"/>
                </a:cubicBezTo>
                <a:close/>
                <a:moveTo>
                  <a:pt x="11820259" y="5549351"/>
                </a:moveTo>
                <a:cubicBezTo>
                  <a:pt x="11825659" y="5549351"/>
                  <a:pt x="11830043" y="5553673"/>
                  <a:pt x="11830043" y="5559075"/>
                </a:cubicBezTo>
                <a:cubicBezTo>
                  <a:pt x="11830043" y="5564477"/>
                  <a:pt x="11825596" y="5568862"/>
                  <a:pt x="11820259" y="5568862"/>
                </a:cubicBezTo>
                <a:cubicBezTo>
                  <a:pt x="11814922" y="5568862"/>
                  <a:pt x="11810539" y="5564413"/>
                  <a:pt x="11810539" y="5559075"/>
                </a:cubicBezTo>
                <a:cubicBezTo>
                  <a:pt x="11810539" y="5553736"/>
                  <a:pt x="11814859" y="5549351"/>
                  <a:pt x="11820259" y="5549351"/>
                </a:cubicBezTo>
                <a:close/>
                <a:moveTo>
                  <a:pt x="11579030" y="5549351"/>
                </a:moveTo>
                <a:cubicBezTo>
                  <a:pt x="11584430" y="5549351"/>
                  <a:pt x="11588815" y="5553673"/>
                  <a:pt x="11588815" y="5559075"/>
                </a:cubicBezTo>
                <a:cubicBezTo>
                  <a:pt x="11588815" y="5564477"/>
                  <a:pt x="11584367" y="5568862"/>
                  <a:pt x="11579030" y="5568862"/>
                </a:cubicBezTo>
                <a:cubicBezTo>
                  <a:pt x="11573694" y="5568862"/>
                  <a:pt x="11569310" y="5564413"/>
                  <a:pt x="11569310" y="5559075"/>
                </a:cubicBezTo>
                <a:cubicBezTo>
                  <a:pt x="11569310" y="5553736"/>
                  <a:pt x="11573630" y="5549351"/>
                  <a:pt x="11579030" y="5549351"/>
                </a:cubicBezTo>
                <a:close/>
                <a:moveTo>
                  <a:pt x="11337802" y="5549351"/>
                </a:moveTo>
                <a:cubicBezTo>
                  <a:pt x="11343202" y="5549351"/>
                  <a:pt x="11347587" y="5553673"/>
                  <a:pt x="11347587" y="5559075"/>
                </a:cubicBezTo>
                <a:cubicBezTo>
                  <a:pt x="11347587" y="5564477"/>
                  <a:pt x="11343139" y="5568862"/>
                  <a:pt x="11337802" y="5568862"/>
                </a:cubicBezTo>
                <a:cubicBezTo>
                  <a:pt x="11332466" y="5568862"/>
                  <a:pt x="11328082" y="5564413"/>
                  <a:pt x="11328082" y="5559075"/>
                </a:cubicBezTo>
                <a:cubicBezTo>
                  <a:pt x="11328082" y="5553736"/>
                  <a:pt x="11332402" y="5549351"/>
                  <a:pt x="11337802" y="5549351"/>
                </a:cubicBezTo>
                <a:close/>
                <a:moveTo>
                  <a:pt x="11096574" y="5549351"/>
                </a:moveTo>
                <a:cubicBezTo>
                  <a:pt x="11101910" y="5549351"/>
                  <a:pt x="11106294" y="5553673"/>
                  <a:pt x="11106294" y="5559075"/>
                </a:cubicBezTo>
                <a:cubicBezTo>
                  <a:pt x="11106294" y="5564477"/>
                  <a:pt x="11101974" y="5568862"/>
                  <a:pt x="11096574" y="5568862"/>
                </a:cubicBezTo>
                <a:cubicBezTo>
                  <a:pt x="11091174" y="5568862"/>
                  <a:pt x="11086790" y="5564413"/>
                  <a:pt x="11086790" y="5559075"/>
                </a:cubicBezTo>
                <a:cubicBezTo>
                  <a:pt x="11086790" y="5553736"/>
                  <a:pt x="11091174" y="5549351"/>
                  <a:pt x="11096574" y="5549351"/>
                </a:cubicBezTo>
                <a:close/>
                <a:moveTo>
                  <a:pt x="10855345" y="5549351"/>
                </a:moveTo>
                <a:cubicBezTo>
                  <a:pt x="10860682" y="5549351"/>
                  <a:pt x="10865065" y="5553673"/>
                  <a:pt x="10865065" y="5559075"/>
                </a:cubicBezTo>
                <a:cubicBezTo>
                  <a:pt x="10865065" y="5564477"/>
                  <a:pt x="10860682" y="5568862"/>
                  <a:pt x="10855345" y="5568862"/>
                </a:cubicBezTo>
                <a:cubicBezTo>
                  <a:pt x="10850008" y="5568862"/>
                  <a:pt x="10845625" y="5564413"/>
                  <a:pt x="10845625" y="5559075"/>
                </a:cubicBezTo>
                <a:cubicBezTo>
                  <a:pt x="10845625" y="5553736"/>
                  <a:pt x="10849945" y="5549351"/>
                  <a:pt x="10855345" y="5549351"/>
                </a:cubicBezTo>
                <a:close/>
                <a:moveTo>
                  <a:pt x="10614116" y="5549351"/>
                </a:moveTo>
                <a:cubicBezTo>
                  <a:pt x="10619516" y="5549351"/>
                  <a:pt x="10623901" y="5553673"/>
                  <a:pt x="10623901" y="5559075"/>
                </a:cubicBezTo>
                <a:cubicBezTo>
                  <a:pt x="10623901" y="5564477"/>
                  <a:pt x="10619454" y="5568862"/>
                  <a:pt x="10614116" y="5568862"/>
                </a:cubicBezTo>
                <a:cubicBezTo>
                  <a:pt x="10608780" y="5568862"/>
                  <a:pt x="10604396" y="5564413"/>
                  <a:pt x="10604396" y="5559075"/>
                </a:cubicBezTo>
                <a:cubicBezTo>
                  <a:pt x="10604396" y="5553736"/>
                  <a:pt x="10608716" y="5549351"/>
                  <a:pt x="10614116" y="5549351"/>
                </a:cubicBezTo>
                <a:close/>
                <a:moveTo>
                  <a:pt x="10372888" y="5549351"/>
                </a:moveTo>
                <a:cubicBezTo>
                  <a:pt x="10378288" y="5549351"/>
                  <a:pt x="10382673" y="5553673"/>
                  <a:pt x="10382673" y="5559075"/>
                </a:cubicBezTo>
                <a:cubicBezTo>
                  <a:pt x="10382673" y="5564477"/>
                  <a:pt x="10378225" y="5568862"/>
                  <a:pt x="10372888" y="5568862"/>
                </a:cubicBezTo>
                <a:cubicBezTo>
                  <a:pt x="10367552" y="5568862"/>
                  <a:pt x="10363168" y="5564413"/>
                  <a:pt x="10363168" y="5559075"/>
                </a:cubicBezTo>
                <a:cubicBezTo>
                  <a:pt x="10363168" y="5553736"/>
                  <a:pt x="10367488" y="5549351"/>
                  <a:pt x="10372888" y="5549351"/>
                </a:cubicBezTo>
                <a:close/>
                <a:moveTo>
                  <a:pt x="10131660" y="5549351"/>
                </a:moveTo>
                <a:cubicBezTo>
                  <a:pt x="10137060" y="5549351"/>
                  <a:pt x="10141444" y="5553673"/>
                  <a:pt x="10141444" y="5559075"/>
                </a:cubicBezTo>
                <a:cubicBezTo>
                  <a:pt x="10141444" y="5564477"/>
                  <a:pt x="10136997" y="5568862"/>
                  <a:pt x="10131660" y="5568862"/>
                </a:cubicBezTo>
                <a:cubicBezTo>
                  <a:pt x="10126323" y="5568862"/>
                  <a:pt x="10121940" y="5564413"/>
                  <a:pt x="10121940" y="5559075"/>
                </a:cubicBezTo>
                <a:cubicBezTo>
                  <a:pt x="10121940" y="5553736"/>
                  <a:pt x="10126260" y="5549351"/>
                  <a:pt x="10131660" y="5549351"/>
                </a:cubicBezTo>
                <a:close/>
                <a:moveTo>
                  <a:pt x="9890432" y="5549351"/>
                </a:moveTo>
                <a:cubicBezTo>
                  <a:pt x="9895768" y="5549351"/>
                  <a:pt x="9900152" y="5553673"/>
                  <a:pt x="9900152" y="5559075"/>
                </a:cubicBezTo>
                <a:cubicBezTo>
                  <a:pt x="9900152" y="5564477"/>
                  <a:pt x="9895832" y="5568862"/>
                  <a:pt x="9890432" y="5568862"/>
                </a:cubicBezTo>
                <a:cubicBezTo>
                  <a:pt x="9885031" y="5568862"/>
                  <a:pt x="9880648" y="5564413"/>
                  <a:pt x="9880648" y="5559075"/>
                </a:cubicBezTo>
                <a:cubicBezTo>
                  <a:pt x="9880648" y="5553736"/>
                  <a:pt x="9885031" y="5549351"/>
                  <a:pt x="9890432" y="5549351"/>
                </a:cubicBezTo>
                <a:close/>
                <a:moveTo>
                  <a:pt x="9649203" y="5549351"/>
                </a:moveTo>
                <a:cubicBezTo>
                  <a:pt x="9654540" y="5549351"/>
                  <a:pt x="9658923" y="5553673"/>
                  <a:pt x="9658923" y="5559075"/>
                </a:cubicBezTo>
                <a:cubicBezTo>
                  <a:pt x="9658923" y="5564477"/>
                  <a:pt x="9654540" y="5568862"/>
                  <a:pt x="9649203" y="5568862"/>
                </a:cubicBezTo>
                <a:cubicBezTo>
                  <a:pt x="9643866" y="5568862"/>
                  <a:pt x="9639483" y="5564413"/>
                  <a:pt x="9639483" y="5559075"/>
                </a:cubicBezTo>
                <a:cubicBezTo>
                  <a:pt x="9639483" y="5553736"/>
                  <a:pt x="9643803" y="5549351"/>
                  <a:pt x="9649203" y="5549351"/>
                </a:cubicBezTo>
                <a:close/>
                <a:moveTo>
                  <a:pt x="9417695" y="5549351"/>
                </a:moveTo>
                <a:cubicBezTo>
                  <a:pt x="9423031" y="5549351"/>
                  <a:pt x="9427416" y="5553673"/>
                  <a:pt x="9427416" y="5559075"/>
                </a:cubicBezTo>
                <a:cubicBezTo>
                  <a:pt x="9427416" y="5564477"/>
                  <a:pt x="9423095" y="5568862"/>
                  <a:pt x="9417695" y="5568862"/>
                </a:cubicBezTo>
                <a:cubicBezTo>
                  <a:pt x="9412295" y="5568862"/>
                  <a:pt x="9407911" y="5564413"/>
                  <a:pt x="9407911" y="5559075"/>
                </a:cubicBezTo>
                <a:cubicBezTo>
                  <a:pt x="9407911" y="5553736"/>
                  <a:pt x="9412295" y="5549351"/>
                  <a:pt x="9417695" y="5549351"/>
                </a:cubicBezTo>
                <a:close/>
                <a:moveTo>
                  <a:pt x="9176467" y="5549351"/>
                </a:moveTo>
                <a:cubicBezTo>
                  <a:pt x="9181803" y="5549351"/>
                  <a:pt x="9186187" y="5553673"/>
                  <a:pt x="9186187" y="5559075"/>
                </a:cubicBezTo>
                <a:cubicBezTo>
                  <a:pt x="9186187" y="5564477"/>
                  <a:pt x="9181867" y="5568862"/>
                  <a:pt x="9176467" y="5568862"/>
                </a:cubicBezTo>
                <a:cubicBezTo>
                  <a:pt x="9171066" y="5568862"/>
                  <a:pt x="9166683" y="5564413"/>
                  <a:pt x="9166683" y="5559075"/>
                </a:cubicBezTo>
                <a:cubicBezTo>
                  <a:pt x="9166683" y="5553736"/>
                  <a:pt x="9171066" y="5549351"/>
                  <a:pt x="9176467" y="5549351"/>
                </a:cubicBezTo>
                <a:close/>
                <a:moveTo>
                  <a:pt x="8935237" y="5549351"/>
                </a:moveTo>
                <a:cubicBezTo>
                  <a:pt x="8940574" y="5549351"/>
                  <a:pt x="8944958" y="5553673"/>
                  <a:pt x="8944958" y="5559075"/>
                </a:cubicBezTo>
                <a:cubicBezTo>
                  <a:pt x="8944958" y="5564477"/>
                  <a:pt x="8940638" y="5568862"/>
                  <a:pt x="8935237" y="5568862"/>
                </a:cubicBezTo>
                <a:cubicBezTo>
                  <a:pt x="8929837" y="5568862"/>
                  <a:pt x="8925454" y="5564413"/>
                  <a:pt x="8925454" y="5559075"/>
                </a:cubicBezTo>
                <a:cubicBezTo>
                  <a:pt x="8925454" y="5553736"/>
                  <a:pt x="8929837" y="5549351"/>
                  <a:pt x="8935237" y="5549351"/>
                </a:cubicBezTo>
                <a:close/>
                <a:moveTo>
                  <a:pt x="8694009" y="5549351"/>
                </a:moveTo>
                <a:cubicBezTo>
                  <a:pt x="8699346" y="5549351"/>
                  <a:pt x="8703730" y="5553673"/>
                  <a:pt x="8703730" y="5559075"/>
                </a:cubicBezTo>
                <a:cubicBezTo>
                  <a:pt x="8703730" y="5564477"/>
                  <a:pt x="8699346" y="5568862"/>
                  <a:pt x="8694009" y="5568862"/>
                </a:cubicBezTo>
                <a:cubicBezTo>
                  <a:pt x="8688673" y="5568862"/>
                  <a:pt x="8684289" y="5564413"/>
                  <a:pt x="8684289" y="5559075"/>
                </a:cubicBezTo>
                <a:cubicBezTo>
                  <a:pt x="8684289" y="5553736"/>
                  <a:pt x="8688609" y="5549351"/>
                  <a:pt x="8694009" y="5549351"/>
                </a:cubicBezTo>
                <a:close/>
                <a:moveTo>
                  <a:pt x="8452781" y="5549351"/>
                </a:moveTo>
                <a:cubicBezTo>
                  <a:pt x="8458181" y="5549351"/>
                  <a:pt x="8462566" y="5553673"/>
                  <a:pt x="8462566" y="5559075"/>
                </a:cubicBezTo>
                <a:cubicBezTo>
                  <a:pt x="8462566" y="5564477"/>
                  <a:pt x="8458118" y="5568862"/>
                  <a:pt x="8452781" y="5568862"/>
                </a:cubicBezTo>
                <a:cubicBezTo>
                  <a:pt x="8447445" y="5568862"/>
                  <a:pt x="8443061" y="5564413"/>
                  <a:pt x="8443061" y="5559075"/>
                </a:cubicBezTo>
                <a:cubicBezTo>
                  <a:pt x="8443061" y="5553736"/>
                  <a:pt x="8447381" y="5549351"/>
                  <a:pt x="8452781" y="5549351"/>
                </a:cubicBezTo>
                <a:close/>
                <a:moveTo>
                  <a:pt x="8211553" y="5549351"/>
                </a:moveTo>
                <a:cubicBezTo>
                  <a:pt x="8216889" y="5549351"/>
                  <a:pt x="8221273" y="5553673"/>
                  <a:pt x="8221273" y="5559075"/>
                </a:cubicBezTo>
                <a:cubicBezTo>
                  <a:pt x="8221273" y="5564477"/>
                  <a:pt x="8216953" y="5568862"/>
                  <a:pt x="8211553" y="5568862"/>
                </a:cubicBezTo>
                <a:cubicBezTo>
                  <a:pt x="8206152" y="5568862"/>
                  <a:pt x="8201769" y="5564413"/>
                  <a:pt x="8201769" y="5559075"/>
                </a:cubicBezTo>
                <a:cubicBezTo>
                  <a:pt x="8201769" y="5553736"/>
                  <a:pt x="8206152" y="5549351"/>
                  <a:pt x="8211553" y="5549351"/>
                </a:cubicBezTo>
                <a:close/>
                <a:moveTo>
                  <a:pt x="7970260" y="5549351"/>
                </a:moveTo>
                <a:cubicBezTo>
                  <a:pt x="7975661" y="5549351"/>
                  <a:pt x="7980044" y="5553673"/>
                  <a:pt x="7980044" y="5559075"/>
                </a:cubicBezTo>
                <a:cubicBezTo>
                  <a:pt x="7980044" y="5564477"/>
                  <a:pt x="7975661" y="5568862"/>
                  <a:pt x="7970260" y="5568862"/>
                </a:cubicBezTo>
                <a:cubicBezTo>
                  <a:pt x="7964860" y="5568862"/>
                  <a:pt x="7960477" y="5564413"/>
                  <a:pt x="7960477" y="5559075"/>
                </a:cubicBezTo>
                <a:cubicBezTo>
                  <a:pt x="7960477" y="5553736"/>
                  <a:pt x="7964860" y="5549351"/>
                  <a:pt x="7970260" y="5549351"/>
                </a:cubicBezTo>
                <a:close/>
                <a:moveTo>
                  <a:pt x="7729032" y="5549351"/>
                </a:moveTo>
                <a:cubicBezTo>
                  <a:pt x="7734369" y="5549351"/>
                  <a:pt x="7738753" y="5553673"/>
                  <a:pt x="7738753" y="5559075"/>
                </a:cubicBezTo>
                <a:cubicBezTo>
                  <a:pt x="7738753" y="5564477"/>
                  <a:pt x="7734432" y="5568862"/>
                  <a:pt x="7729032" y="5568862"/>
                </a:cubicBezTo>
                <a:cubicBezTo>
                  <a:pt x="7723632" y="5568862"/>
                  <a:pt x="7719249" y="5564413"/>
                  <a:pt x="7719249" y="5559075"/>
                </a:cubicBezTo>
                <a:cubicBezTo>
                  <a:pt x="7719249" y="5553736"/>
                  <a:pt x="7723632" y="5549351"/>
                  <a:pt x="7729032" y="5549351"/>
                </a:cubicBezTo>
                <a:close/>
                <a:moveTo>
                  <a:pt x="7487803" y="5549351"/>
                </a:moveTo>
                <a:cubicBezTo>
                  <a:pt x="7493139" y="5549351"/>
                  <a:pt x="7497524" y="5553673"/>
                  <a:pt x="7497524" y="5559075"/>
                </a:cubicBezTo>
                <a:cubicBezTo>
                  <a:pt x="7497524" y="5564477"/>
                  <a:pt x="7493203" y="5568862"/>
                  <a:pt x="7487803" y="5568862"/>
                </a:cubicBezTo>
                <a:cubicBezTo>
                  <a:pt x="7482403" y="5568862"/>
                  <a:pt x="7478019" y="5564413"/>
                  <a:pt x="7478019" y="5559075"/>
                </a:cubicBezTo>
                <a:cubicBezTo>
                  <a:pt x="7478019" y="5553736"/>
                  <a:pt x="7482403" y="5549351"/>
                  <a:pt x="7487803" y="5549351"/>
                </a:cubicBezTo>
                <a:close/>
                <a:moveTo>
                  <a:pt x="7246575" y="5549351"/>
                </a:moveTo>
                <a:cubicBezTo>
                  <a:pt x="7251975" y="5549351"/>
                  <a:pt x="7256359" y="5553673"/>
                  <a:pt x="7256359" y="5559075"/>
                </a:cubicBezTo>
                <a:cubicBezTo>
                  <a:pt x="7256359" y="5564477"/>
                  <a:pt x="7251912" y="5568862"/>
                  <a:pt x="7246575" y="5568862"/>
                </a:cubicBezTo>
                <a:cubicBezTo>
                  <a:pt x="7241238" y="5568862"/>
                  <a:pt x="7236855" y="5564413"/>
                  <a:pt x="7236855" y="5559075"/>
                </a:cubicBezTo>
                <a:cubicBezTo>
                  <a:pt x="7236855" y="5553736"/>
                  <a:pt x="7241175" y="5549351"/>
                  <a:pt x="7246575" y="5549351"/>
                </a:cubicBezTo>
                <a:close/>
                <a:moveTo>
                  <a:pt x="7005346" y="5549351"/>
                </a:moveTo>
                <a:cubicBezTo>
                  <a:pt x="7010746" y="5549351"/>
                  <a:pt x="7015130" y="5553673"/>
                  <a:pt x="7015130" y="5559075"/>
                </a:cubicBezTo>
                <a:cubicBezTo>
                  <a:pt x="7015130" y="5564477"/>
                  <a:pt x="7010683" y="5568862"/>
                  <a:pt x="7005346" y="5568862"/>
                </a:cubicBezTo>
                <a:cubicBezTo>
                  <a:pt x="7000009" y="5568862"/>
                  <a:pt x="6995626" y="5564413"/>
                  <a:pt x="6995626" y="5559075"/>
                </a:cubicBezTo>
                <a:cubicBezTo>
                  <a:pt x="6995626" y="5553736"/>
                  <a:pt x="6999946" y="5549351"/>
                  <a:pt x="7005346" y="5549351"/>
                </a:cubicBezTo>
                <a:close/>
                <a:moveTo>
                  <a:pt x="6764118" y="5549351"/>
                </a:moveTo>
                <a:cubicBezTo>
                  <a:pt x="6769518" y="5549351"/>
                  <a:pt x="6773902" y="5553673"/>
                  <a:pt x="6773902" y="5559075"/>
                </a:cubicBezTo>
                <a:cubicBezTo>
                  <a:pt x="6773902" y="5564477"/>
                  <a:pt x="6769518" y="5568862"/>
                  <a:pt x="6764118" y="5568862"/>
                </a:cubicBezTo>
                <a:cubicBezTo>
                  <a:pt x="6758718" y="5568862"/>
                  <a:pt x="6754335" y="5564413"/>
                  <a:pt x="6754335" y="5559075"/>
                </a:cubicBezTo>
                <a:cubicBezTo>
                  <a:pt x="6754335" y="5553736"/>
                  <a:pt x="6758718" y="5549351"/>
                  <a:pt x="6764118" y="5549351"/>
                </a:cubicBezTo>
                <a:close/>
                <a:moveTo>
                  <a:pt x="6522889" y="5549351"/>
                </a:moveTo>
                <a:cubicBezTo>
                  <a:pt x="6528225" y="5549351"/>
                  <a:pt x="6532610" y="5553673"/>
                  <a:pt x="6532610" y="5559075"/>
                </a:cubicBezTo>
                <a:cubicBezTo>
                  <a:pt x="6532610" y="5564477"/>
                  <a:pt x="6528289" y="5568862"/>
                  <a:pt x="6522889" y="5568862"/>
                </a:cubicBezTo>
                <a:cubicBezTo>
                  <a:pt x="6517489" y="5568862"/>
                  <a:pt x="6513105" y="5564413"/>
                  <a:pt x="6513105" y="5559075"/>
                </a:cubicBezTo>
                <a:cubicBezTo>
                  <a:pt x="6513105" y="5553736"/>
                  <a:pt x="6517489" y="5549351"/>
                  <a:pt x="6522889" y="5549351"/>
                </a:cubicBezTo>
                <a:close/>
                <a:moveTo>
                  <a:pt x="6281661" y="5549351"/>
                </a:moveTo>
                <a:cubicBezTo>
                  <a:pt x="6286997" y="5549351"/>
                  <a:pt x="6291381" y="5553673"/>
                  <a:pt x="6291381" y="5559075"/>
                </a:cubicBezTo>
                <a:cubicBezTo>
                  <a:pt x="6291381" y="5564477"/>
                  <a:pt x="6287061" y="5568862"/>
                  <a:pt x="6281661" y="5568862"/>
                </a:cubicBezTo>
                <a:cubicBezTo>
                  <a:pt x="6276261" y="5568862"/>
                  <a:pt x="6271877" y="5564413"/>
                  <a:pt x="6271877" y="5559075"/>
                </a:cubicBezTo>
                <a:cubicBezTo>
                  <a:pt x="6271877" y="5553736"/>
                  <a:pt x="6276261" y="5549351"/>
                  <a:pt x="6281661" y="5549351"/>
                </a:cubicBezTo>
                <a:close/>
                <a:moveTo>
                  <a:pt x="6040432" y="5549351"/>
                </a:moveTo>
                <a:cubicBezTo>
                  <a:pt x="6045832" y="5549351"/>
                  <a:pt x="6050216" y="5553673"/>
                  <a:pt x="6050216" y="5559075"/>
                </a:cubicBezTo>
                <a:cubicBezTo>
                  <a:pt x="6050216" y="5564477"/>
                  <a:pt x="6045769" y="5568862"/>
                  <a:pt x="6040432" y="5568862"/>
                </a:cubicBezTo>
                <a:cubicBezTo>
                  <a:pt x="6035095" y="5568862"/>
                  <a:pt x="6030712" y="5564413"/>
                  <a:pt x="6030712" y="5559075"/>
                </a:cubicBezTo>
                <a:cubicBezTo>
                  <a:pt x="6030712" y="5553736"/>
                  <a:pt x="6035032" y="5549351"/>
                  <a:pt x="6040432" y="5549351"/>
                </a:cubicBezTo>
                <a:close/>
                <a:moveTo>
                  <a:pt x="5799205" y="5549351"/>
                </a:moveTo>
                <a:cubicBezTo>
                  <a:pt x="5804606" y="5549351"/>
                  <a:pt x="5808989" y="5553673"/>
                  <a:pt x="5808989" y="5559075"/>
                </a:cubicBezTo>
                <a:cubicBezTo>
                  <a:pt x="5808989" y="5564477"/>
                  <a:pt x="5804542" y="5568862"/>
                  <a:pt x="5799205" y="5568862"/>
                </a:cubicBezTo>
                <a:cubicBezTo>
                  <a:pt x="5793870" y="5568862"/>
                  <a:pt x="5789486" y="5564413"/>
                  <a:pt x="5789486" y="5559075"/>
                </a:cubicBezTo>
                <a:cubicBezTo>
                  <a:pt x="5789486" y="5553736"/>
                  <a:pt x="5793806" y="5549351"/>
                  <a:pt x="5799205" y="5549351"/>
                </a:cubicBezTo>
                <a:close/>
                <a:moveTo>
                  <a:pt x="5557992" y="5549351"/>
                </a:moveTo>
                <a:cubicBezTo>
                  <a:pt x="5563392" y="5549351"/>
                  <a:pt x="5567774" y="5553673"/>
                  <a:pt x="5567774" y="5559075"/>
                </a:cubicBezTo>
                <a:cubicBezTo>
                  <a:pt x="5567774" y="5564477"/>
                  <a:pt x="5563392" y="5568862"/>
                  <a:pt x="5557992" y="5568862"/>
                </a:cubicBezTo>
                <a:cubicBezTo>
                  <a:pt x="5552592" y="5568862"/>
                  <a:pt x="5548208" y="5564413"/>
                  <a:pt x="5548208" y="5559075"/>
                </a:cubicBezTo>
                <a:cubicBezTo>
                  <a:pt x="5548208" y="5553736"/>
                  <a:pt x="5552592" y="5549351"/>
                  <a:pt x="5557992" y="5549351"/>
                </a:cubicBezTo>
                <a:close/>
                <a:moveTo>
                  <a:pt x="5316710" y="5549351"/>
                </a:moveTo>
                <a:cubicBezTo>
                  <a:pt x="5322044" y="5549351"/>
                  <a:pt x="5326432" y="5553673"/>
                  <a:pt x="5326432" y="5559075"/>
                </a:cubicBezTo>
                <a:cubicBezTo>
                  <a:pt x="5326432" y="5564477"/>
                  <a:pt x="5322105" y="5568862"/>
                  <a:pt x="5316710" y="5568862"/>
                </a:cubicBezTo>
                <a:cubicBezTo>
                  <a:pt x="5311316" y="5568862"/>
                  <a:pt x="5306926" y="5564413"/>
                  <a:pt x="5306926" y="5559075"/>
                </a:cubicBezTo>
                <a:cubicBezTo>
                  <a:pt x="5306926" y="5553736"/>
                  <a:pt x="5311316" y="5549351"/>
                  <a:pt x="5316710" y="5549351"/>
                </a:cubicBezTo>
                <a:close/>
                <a:moveTo>
                  <a:pt x="5075486" y="5549351"/>
                </a:moveTo>
                <a:cubicBezTo>
                  <a:pt x="5080820" y="5549351"/>
                  <a:pt x="5085202" y="5553673"/>
                  <a:pt x="5085202" y="5559075"/>
                </a:cubicBezTo>
                <a:cubicBezTo>
                  <a:pt x="5085202" y="5564477"/>
                  <a:pt x="5080885" y="5568862"/>
                  <a:pt x="5075486" y="5568862"/>
                </a:cubicBezTo>
                <a:cubicBezTo>
                  <a:pt x="5070087" y="5568862"/>
                  <a:pt x="5065705" y="5564413"/>
                  <a:pt x="5065705" y="5559075"/>
                </a:cubicBezTo>
                <a:cubicBezTo>
                  <a:pt x="5065705" y="5553736"/>
                  <a:pt x="5070087" y="5549351"/>
                  <a:pt x="5075486" y="5549351"/>
                </a:cubicBezTo>
                <a:close/>
                <a:moveTo>
                  <a:pt x="4834252" y="5549351"/>
                </a:moveTo>
                <a:cubicBezTo>
                  <a:pt x="4839658" y="5549351"/>
                  <a:pt x="4844040" y="5553673"/>
                  <a:pt x="4844040" y="5559075"/>
                </a:cubicBezTo>
                <a:cubicBezTo>
                  <a:pt x="4844040" y="5564477"/>
                  <a:pt x="4839595" y="5568862"/>
                  <a:pt x="4834252" y="5568862"/>
                </a:cubicBezTo>
                <a:cubicBezTo>
                  <a:pt x="4828917" y="5568862"/>
                  <a:pt x="4824534" y="5564413"/>
                  <a:pt x="4824534" y="5559075"/>
                </a:cubicBezTo>
                <a:cubicBezTo>
                  <a:pt x="4824534" y="5553736"/>
                  <a:pt x="4828853" y="5549351"/>
                  <a:pt x="4834252" y="5549351"/>
                </a:cubicBezTo>
                <a:close/>
                <a:moveTo>
                  <a:pt x="4593019" y="5549351"/>
                </a:moveTo>
                <a:cubicBezTo>
                  <a:pt x="4598416" y="5549351"/>
                  <a:pt x="4602795" y="5553673"/>
                  <a:pt x="4602795" y="5559075"/>
                </a:cubicBezTo>
                <a:cubicBezTo>
                  <a:pt x="4602795" y="5564477"/>
                  <a:pt x="4598353" y="5568862"/>
                  <a:pt x="4593019" y="5568862"/>
                </a:cubicBezTo>
                <a:cubicBezTo>
                  <a:pt x="4587686" y="5568862"/>
                  <a:pt x="4583304" y="5564413"/>
                  <a:pt x="4583304" y="5559075"/>
                </a:cubicBezTo>
                <a:cubicBezTo>
                  <a:pt x="4583304" y="5553736"/>
                  <a:pt x="4587622" y="5549351"/>
                  <a:pt x="4593019" y="5549351"/>
                </a:cubicBezTo>
                <a:close/>
                <a:moveTo>
                  <a:pt x="4351806" y="5549351"/>
                </a:moveTo>
                <a:cubicBezTo>
                  <a:pt x="4357195" y="5549351"/>
                  <a:pt x="4361580" y="5553673"/>
                  <a:pt x="4361580" y="5559075"/>
                </a:cubicBezTo>
                <a:cubicBezTo>
                  <a:pt x="4361580" y="5564477"/>
                  <a:pt x="4357195" y="5568862"/>
                  <a:pt x="4351806" y="5568862"/>
                </a:cubicBezTo>
                <a:cubicBezTo>
                  <a:pt x="4346397" y="5568862"/>
                  <a:pt x="4342006" y="5564413"/>
                  <a:pt x="4342006" y="5559075"/>
                </a:cubicBezTo>
                <a:cubicBezTo>
                  <a:pt x="4342006" y="5553736"/>
                  <a:pt x="4346397" y="5549351"/>
                  <a:pt x="4351806" y="5549351"/>
                </a:cubicBezTo>
                <a:close/>
                <a:moveTo>
                  <a:pt x="4110583" y="5549351"/>
                </a:moveTo>
                <a:cubicBezTo>
                  <a:pt x="4115986" y="5549351"/>
                  <a:pt x="4120362" y="5553673"/>
                  <a:pt x="4120362" y="5559075"/>
                </a:cubicBezTo>
                <a:cubicBezTo>
                  <a:pt x="4120362" y="5564477"/>
                  <a:pt x="4115986" y="5568862"/>
                  <a:pt x="4110583" y="5568862"/>
                </a:cubicBezTo>
                <a:cubicBezTo>
                  <a:pt x="4105180" y="5568862"/>
                  <a:pt x="4100801" y="5564413"/>
                  <a:pt x="4100801" y="5559075"/>
                </a:cubicBezTo>
                <a:cubicBezTo>
                  <a:pt x="4100801" y="5553736"/>
                  <a:pt x="4105180" y="5549351"/>
                  <a:pt x="4110583" y="5549351"/>
                </a:cubicBezTo>
                <a:close/>
                <a:moveTo>
                  <a:pt x="3869431" y="5549351"/>
                </a:moveTo>
                <a:cubicBezTo>
                  <a:pt x="3874765" y="5549351"/>
                  <a:pt x="3879151" y="5553673"/>
                  <a:pt x="3879151" y="5559075"/>
                </a:cubicBezTo>
                <a:cubicBezTo>
                  <a:pt x="3879151" y="5564477"/>
                  <a:pt x="3874830" y="5568862"/>
                  <a:pt x="3869431" y="5568862"/>
                </a:cubicBezTo>
                <a:cubicBezTo>
                  <a:pt x="3864032" y="5568862"/>
                  <a:pt x="3859648" y="5564413"/>
                  <a:pt x="3859648" y="5559075"/>
                </a:cubicBezTo>
                <a:cubicBezTo>
                  <a:pt x="3859648" y="5553736"/>
                  <a:pt x="3864032" y="5549351"/>
                  <a:pt x="3869431" y="5549351"/>
                </a:cubicBezTo>
                <a:close/>
                <a:moveTo>
                  <a:pt x="3628215" y="5549351"/>
                </a:moveTo>
                <a:cubicBezTo>
                  <a:pt x="3633533" y="5549351"/>
                  <a:pt x="3637936" y="5553673"/>
                  <a:pt x="3637936" y="5559075"/>
                </a:cubicBezTo>
                <a:cubicBezTo>
                  <a:pt x="3637936" y="5564477"/>
                  <a:pt x="3633597" y="5568862"/>
                  <a:pt x="3628215" y="5568862"/>
                </a:cubicBezTo>
                <a:cubicBezTo>
                  <a:pt x="3622815" y="5568862"/>
                  <a:pt x="3618433" y="5564413"/>
                  <a:pt x="3618433" y="5559075"/>
                </a:cubicBezTo>
                <a:cubicBezTo>
                  <a:pt x="3618433" y="5553736"/>
                  <a:pt x="3622815" y="5549351"/>
                  <a:pt x="3628215" y="5549351"/>
                </a:cubicBezTo>
                <a:close/>
                <a:moveTo>
                  <a:pt x="3386959" y="5549351"/>
                </a:moveTo>
                <a:cubicBezTo>
                  <a:pt x="3392360" y="5549351"/>
                  <a:pt x="3396745" y="5553673"/>
                  <a:pt x="3396745" y="5559075"/>
                </a:cubicBezTo>
                <a:cubicBezTo>
                  <a:pt x="3396745" y="5564477"/>
                  <a:pt x="3392297" y="5568862"/>
                  <a:pt x="3386959" y="5568862"/>
                </a:cubicBezTo>
                <a:cubicBezTo>
                  <a:pt x="3381622" y="5568862"/>
                  <a:pt x="3377237" y="5564413"/>
                  <a:pt x="3377237" y="5559075"/>
                </a:cubicBezTo>
                <a:cubicBezTo>
                  <a:pt x="3377237" y="5553736"/>
                  <a:pt x="3381558" y="5549351"/>
                  <a:pt x="3386959" y="5549351"/>
                </a:cubicBezTo>
                <a:close/>
                <a:moveTo>
                  <a:pt x="3145752" y="5549351"/>
                </a:moveTo>
                <a:cubicBezTo>
                  <a:pt x="3151151" y="5549351"/>
                  <a:pt x="3155534" y="5553673"/>
                  <a:pt x="3155534" y="5559075"/>
                </a:cubicBezTo>
                <a:cubicBezTo>
                  <a:pt x="3155534" y="5564477"/>
                  <a:pt x="3151088" y="5568862"/>
                  <a:pt x="3145752" y="5568862"/>
                </a:cubicBezTo>
                <a:cubicBezTo>
                  <a:pt x="3140417" y="5568862"/>
                  <a:pt x="3136034" y="5564413"/>
                  <a:pt x="3136034" y="5559075"/>
                </a:cubicBezTo>
                <a:cubicBezTo>
                  <a:pt x="3136034" y="5553736"/>
                  <a:pt x="3140353" y="5549351"/>
                  <a:pt x="3145752" y="5549351"/>
                </a:cubicBezTo>
                <a:close/>
                <a:moveTo>
                  <a:pt x="2904575" y="5549351"/>
                </a:moveTo>
                <a:cubicBezTo>
                  <a:pt x="2909974" y="5549351"/>
                  <a:pt x="2914357" y="5553673"/>
                  <a:pt x="2914357" y="5559075"/>
                </a:cubicBezTo>
                <a:cubicBezTo>
                  <a:pt x="2914357" y="5564477"/>
                  <a:pt x="2909974" y="5568862"/>
                  <a:pt x="2904575" y="5568862"/>
                </a:cubicBezTo>
                <a:cubicBezTo>
                  <a:pt x="2899176" y="5568862"/>
                  <a:pt x="2894793" y="5564413"/>
                  <a:pt x="2894793" y="5559075"/>
                </a:cubicBezTo>
                <a:cubicBezTo>
                  <a:pt x="2894793" y="5553736"/>
                  <a:pt x="2899176" y="5549351"/>
                  <a:pt x="2904575" y="5549351"/>
                </a:cubicBezTo>
                <a:close/>
                <a:moveTo>
                  <a:pt x="2663275" y="5549351"/>
                </a:moveTo>
                <a:cubicBezTo>
                  <a:pt x="2668613" y="5549351"/>
                  <a:pt x="2673000" y="5553673"/>
                  <a:pt x="2673000" y="5559075"/>
                </a:cubicBezTo>
                <a:cubicBezTo>
                  <a:pt x="2673000" y="5564477"/>
                  <a:pt x="2668677" y="5568862"/>
                  <a:pt x="2663275" y="5568862"/>
                </a:cubicBezTo>
                <a:cubicBezTo>
                  <a:pt x="2657878" y="5568862"/>
                  <a:pt x="2653493" y="5564413"/>
                  <a:pt x="2653493" y="5559075"/>
                </a:cubicBezTo>
                <a:cubicBezTo>
                  <a:pt x="2653493" y="5553736"/>
                  <a:pt x="2657878" y="5549351"/>
                  <a:pt x="2663275" y="5549351"/>
                </a:cubicBezTo>
                <a:close/>
                <a:moveTo>
                  <a:pt x="2422039" y="5549351"/>
                </a:moveTo>
                <a:cubicBezTo>
                  <a:pt x="2427373" y="5549351"/>
                  <a:pt x="2431755" y="5553673"/>
                  <a:pt x="2431755" y="5559075"/>
                </a:cubicBezTo>
                <a:cubicBezTo>
                  <a:pt x="2431755" y="5564477"/>
                  <a:pt x="2427437" y="5568862"/>
                  <a:pt x="2422039" y="5568862"/>
                </a:cubicBezTo>
                <a:cubicBezTo>
                  <a:pt x="2416642" y="5568862"/>
                  <a:pt x="2412259" y="5564413"/>
                  <a:pt x="2412259" y="5559075"/>
                </a:cubicBezTo>
                <a:cubicBezTo>
                  <a:pt x="2412259" y="5553736"/>
                  <a:pt x="2416642" y="5549351"/>
                  <a:pt x="2422039" y="5549351"/>
                </a:cubicBezTo>
                <a:close/>
                <a:moveTo>
                  <a:pt x="2180796" y="5549351"/>
                </a:moveTo>
                <a:cubicBezTo>
                  <a:pt x="2186202" y="5549351"/>
                  <a:pt x="2190581" y="5553673"/>
                  <a:pt x="2190581" y="5559075"/>
                </a:cubicBezTo>
                <a:cubicBezTo>
                  <a:pt x="2190581" y="5564477"/>
                  <a:pt x="2186136" y="5568862"/>
                  <a:pt x="2180796" y="5568862"/>
                </a:cubicBezTo>
                <a:cubicBezTo>
                  <a:pt x="2175475" y="5568862"/>
                  <a:pt x="2171087" y="5564413"/>
                  <a:pt x="2171087" y="5559075"/>
                </a:cubicBezTo>
                <a:cubicBezTo>
                  <a:pt x="2171087" y="5553736"/>
                  <a:pt x="2175412" y="5549351"/>
                  <a:pt x="2180796" y="5549351"/>
                </a:cubicBezTo>
                <a:close/>
                <a:moveTo>
                  <a:pt x="1939584" y="5549351"/>
                </a:moveTo>
                <a:cubicBezTo>
                  <a:pt x="1944983" y="5549351"/>
                  <a:pt x="1949367" y="5553673"/>
                  <a:pt x="1949367" y="5559075"/>
                </a:cubicBezTo>
                <a:cubicBezTo>
                  <a:pt x="1949367" y="5564477"/>
                  <a:pt x="1944920" y="5568862"/>
                  <a:pt x="1939584" y="5568862"/>
                </a:cubicBezTo>
                <a:cubicBezTo>
                  <a:pt x="1934247" y="5568862"/>
                  <a:pt x="1929862" y="5564413"/>
                  <a:pt x="1929862" y="5559075"/>
                </a:cubicBezTo>
                <a:cubicBezTo>
                  <a:pt x="1929862" y="5553736"/>
                  <a:pt x="1934184" y="5549351"/>
                  <a:pt x="1939584" y="5549351"/>
                </a:cubicBezTo>
                <a:close/>
                <a:moveTo>
                  <a:pt x="1698333" y="5549351"/>
                </a:moveTo>
                <a:cubicBezTo>
                  <a:pt x="1703734" y="5549351"/>
                  <a:pt x="1708119" y="5553673"/>
                  <a:pt x="1708119" y="5559075"/>
                </a:cubicBezTo>
                <a:cubicBezTo>
                  <a:pt x="1708119" y="5564477"/>
                  <a:pt x="1703734" y="5568862"/>
                  <a:pt x="1698333" y="5568862"/>
                </a:cubicBezTo>
                <a:cubicBezTo>
                  <a:pt x="1692932" y="5568862"/>
                  <a:pt x="1688548" y="5564413"/>
                  <a:pt x="1688548" y="5559075"/>
                </a:cubicBezTo>
                <a:cubicBezTo>
                  <a:pt x="1688548" y="5553736"/>
                  <a:pt x="1692932" y="5549351"/>
                  <a:pt x="1698333" y="5549351"/>
                </a:cubicBezTo>
                <a:close/>
                <a:moveTo>
                  <a:pt x="1457108" y="5549351"/>
                </a:moveTo>
                <a:cubicBezTo>
                  <a:pt x="1462444" y="5549351"/>
                  <a:pt x="1466829" y="5553673"/>
                  <a:pt x="1466829" y="5559075"/>
                </a:cubicBezTo>
                <a:cubicBezTo>
                  <a:pt x="1466829" y="5564477"/>
                  <a:pt x="1462508" y="5568862"/>
                  <a:pt x="1457108" y="5568862"/>
                </a:cubicBezTo>
                <a:cubicBezTo>
                  <a:pt x="1451708" y="5568862"/>
                  <a:pt x="1447324" y="5564413"/>
                  <a:pt x="1447324" y="5559075"/>
                </a:cubicBezTo>
                <a:cubicBezTo>
                  <a:pt x="1447324" y="5553736"/>
                  <a:pt x="1451708" y="5549351"/>
                  <a:pt x="1457108" y="5549351"/>
                </a:cubicBezTo>
                <a:close/>
                <a:moveTo>
                  <a:pt x="1215887" y="5549351"/>
                </a:moveTo>
                <a:cubicBezTo>
                  <a:pt x="1221287" y="5549351"/>
                  <a:pt x="1225671" y="5553673"/>
                  <a:pt x="1225671" y="5559075"/>
                </a:cubicBezTo>
                <a:cubicBezTo>
                  <a:pt x="1225671" y="5564477"/>
                  <a:pt x="1221224" y="5568862"/>
                  <a:pt x="1215887" y="5568862"/>
                </a:cubicBezTo>
                <a:cubicBezTo>
                  <a:pt x="1210551" y="5568862"/>
                  <a:pt x="1206167" y="5564413"/>
                  <a:pt x="1206167" y="5559075"/>
                </a:cubicBezTo>
                <a:cubicBezTo>
                  <a:pt x="1206167" y="5553736"/>
                  <a:pt x="1210487" y="5549351"/>
                  <a:pt x="1215887" y="5549351"/>
                </a:cubicBezTo>
                <a:close/>
                <a:moveTo>
                  <a:pt x="974667" y="5549351"/>
                </a:moveTo>
                <a:cubicBezTo>
                  <a:pt x="980067" y="5549351"/>
                  <a:pt x="984451" y="5553673"/>
                  <a:pt x="984451" y="5559075"/>
                </a:cubicBezTo>
                <a:cubicBezTo>
                  <a:pt x="984451" y="5564477"/>
                  <a:pt x="980004" y="5568862"/>
                  <a:pt x="974667" y="5568862"/>
                </a:cubicBezTo>
                <a:cubicBezTo>
                  <a:pt x="969331" y="5568862"/>
                  <a:pt x="964947" y="5564413"/>
                  <a:pt x="964947" y="5559075"/>
                </a:cubicBezTo>
                <a:cubicBezTo>
                  <a:pt x="964947" y="5553736"/>
                  <a:pt x="969267" y="5549351"/>
                  <a:pt x="974667" y="5549351"/>
                </a:cubicBezTo>
                <a:close/>
                <a:moveTo>
                  <a:pt x="733447" y="5549351"/>
                </a:moveTo>
                <a:cubicBezTo>
                  <a:pt x="738783" y="5549351"/>
                  <a:pt x="743167" y="5553673"/>
                  <a:pt x="743167" y="5559075"/>
                </a:cubicBezTo>
                <a:cubicBezTo>
                  <a:pt x="743167" y="5564477"/>
                  <a:pt x="738847" y="5568862"/>
                  <a:pt x="733447" y="5568862"/>
                </a:cubicBezTo>
                <a:cubicBezTo>
                  <a:pt x="728047" y="5568862"/>
                  <a:pt x="723663" y="5564413"/>
                  <a:pt x="723663" y="5559075"/>
                </a:cubicBezTo>
                <a:cubicBezTo>
                  <a:pt x="723663" y="5553736"/>
                  <a:pt x="728047" y="5549351"/>
                  <a:pt x="733447" y="5549351"/>
                </a:cubicBezTo>
                <a:close/>
                <a:moveTo>
                  <a:pt x="492226" y="5549351"/>
                </a:moveTo>
                <a:cubicBezTo>
                  <a:pt x="497562" y="5549351"/>
                  <a:pt x="501946" y="5553673"/>
                  <a:pt x="501946" y="5559075"/>
                </a:cubicBezTo>
                <a:cubicBezTo>
                  <a:pt x="501946" y="5564477"/>
                  <a:pt x="497626" y="5568862"/>
                  <a:pt x="492226" y="5568862"/>
                </a:cubicBezTo>
                <a:cubicBezTo>
                  <a:pt x="486826" y="5568862"/>
                  <a:pt x="482442" y="5564413"/>
                  <a:pt x="482442" y="5559075"/>
                </a:cubicBezTo>
                <a:cubicBezTo>
                  <a:pt x="482442" y="5553736"/>
                  <a:pt x="486826" y="5549351"/>
                  <a:pt x="492226" y="5549351"/>
                </a:cubicBezTo>
                <a:close/>
                <a:moveTo>
                  <a:pt x="251007" y="5549351"/>
                </a:moveTo>
                <a:cubicBezTo>
                  <a:pt x="256407" y="5549351"/>
                  <a:pt x="260791" y="5553673"/>
                  <a:pt x="260791" y="5559075"/>
                </a:cubicBezTo>
                <a:cubicBezTo>
                  <a:pt x="260791" y="5564477"/>
                  <a:pt x="256344" y="5568862"/>
                  <a:pt x="251007" y="5568862"/>
                </a:cubicBezTo>
                <a:cubicBezTo>
                  <a:pt x="245671" y="5568862"/>
                  <a:pt x="241287" y="5564413"/>
                  <a:pt x="241287" y="5559075"/>
                </a:cubicBezTo>
                <a:cubicBezTo>
                  <a:pt x="241287" y="5553736"/>
                  <a:pt x="245607" y="5549351"/>
                  <a:pt x="251007" y="5549351"/>
                </a:cubicBezTo>
                <a:close/>
                <a:moveTo>
                  <a:pt x="9724" y="5549351"/>
                </a:moveTo>
                <a:cubicBezTo>
                  <a:pt x="15124" y="5549351"/>
                  <a:pt x="19507" y="5553673"/>
                  <a:pt x="19507" y="5559075"/>
                </a:cubicBezTo>
                <a:cubicBezTo>
                  <a:pt x="19507" y="5564477"/>
                  <a:pt x="15061" y="5568862"/>
                  <a:pt x="9724" y="5568862"/>
                </a:cubicBezTo>
                <a:cubicBezTo>
                  <a:pt x="4388" y="5568862"/>
                  <a:pt x="4" y="5564413"/>
                  <a:pt x="4" y="5559075"/>
                </a:cubicBezTo>
                <a:cubicBezTo>
                  <a:pt x="4" y="5553736"/>
                  <a:pt x="4324" y="5549351"/>
                  <a:pt x="9724" y="5549351"/>
                </a:cubicBezTo>
                <a:close/>
                <a:moveTo>
                  <a:pt x="11820259" y="5308100"/>
                </a:moveTo>
                <a:cubicBezTo>
                  <a:pt x="11825659" y="5308100"/>
                  <a:pt x="11830043" y="5312548"/>
                  <a:pt x="11830043" y="5317887"/>
                </a:cubicBezTo>
                <a:cubicBezTo>
                  <a:pt x="11830043" y="5323226"/>
                  <a:pt x="11825596" y="5327611"/>
                  <a:pt x="11820259" y="5327611"/>
                </a:cubicBezTo>
                <a:cubicBezTo>
                  <a:pt x="11814922" y="5327611"/>
                  <a:pt x="11810539" y="5323289"/>
                  <a:pt x="11810539" y="5317887"/>
                </a:cubicBezTo>
                <a:cubicBezTo>
                  <a:pt x="11810539" y="5312485"/>
                  <a:pt x="11814859" y="5308100"/>
                  <a:pt x="11820259" y="5308100"/>
                </a:cubicBezTo>
                <a:close/>
                <a:moveTo>
                  <a:pt x="11579030" y="5308100"/>
                </a:moveTo>
                <a:cubicBezTo>
                  <a:pt x="11584430" y="5308100"/>
                  <a:pt x="11588815" y="5312548"/>
                  <a:pt x="11588815" y="5317887"/>
                </a:cubicBezTo>
                <a:cubicBezTo>
                  <a:pt x="11588815" y="5323226"/>
                  <a:pt x="11584367" y="5327611"/>
                  <a:pt x="11579030" y="5327611"/>
                </a:cubicBezTo>
                <a:cubicBezTo>
                  <a:pt x="11573694" y="5327611"/>
                  <a:pt x="11569310" y="5323289"/>
                  <a:pt x="11569310" y="5317887"/>
                </a:cubicBezTo>
                <a:cubicBezTo>
                  <a:pt x="11569310" y="5312485"/>
                  <a:pt x="11573630" y="5308100"/>
                  <a:pt x="11579030" y="5308100"/>
                </a:cubicBezTo>
                <a:close/>
                <a:moveTo>
                  <a:pt x="11337802" y="5308100"/>
                </a:moveTo>
                <a:cubicBezTo>
                  <a:pt x="11343202" y="5308100"/>
                  <a:pt x="11347587" y="5312548"/>
                  <a:pt x="11347587" y="5317887"/>
                </a:cubicBezTo>
                <a:cubicBezTo>
                  <a:pt x="11347587" y="5323226"/>
                  <a:pt x="11343139" y="5327611"/>
                  <a:pt x="11337802" y="5327611"/>
                </a:cubicBezTo>
                <a:cubicBezTo>
                  <a:pt x="11332466" y="5327611"/>
                  <a:pt x="11328082" y="5323289"/>
                  <a:pt x="11328082" y="5317887"/>
                </a:cubicBezTo>
                <a:cubicBezTo>
                  <a:pt x="11328082" y="5312485"/>
                  <a:pt x="11332402" y="5308100"/>
                  <a:pt x="11337802" y="5308100"/>
                </a:cubicBezTo>
                <a:close/>
                <a:moveTo>
                  <a:pt x="11096574" y="5308100"/>
                </a:moveTo>
                <a:cubicBezTo>
                  <a:pt x="11101910" y="5308100"/>
                  <a:pt x="11106294" y="5312548"/>
                  <a:pt x="11106294" y="5317887"/>
                </a:cubicBezTo>
                <a:cubicBezTo>
                  <a:pt x="11106294" y="5323226"/>
                  <a:pt x="11101974" y="5327611"/>
                  <a:pt x="11096574" y="5327611"/>
                </a:cubicBezTo>
                <a:cubicBezTo>
                  <a:pt x="11091174" y="5327611"/>
                  <a:pt x="11086790" y="5323289"/>
                  <a:pt x="11086790" y="5317887"/>
                </a:cubicBezTo>
                <a:cubicBezTo>
                  <a:pt x="11086790" y="5312485"/>
                  <a:pt x="11091174" y="5308100"/>
                  <a:pt x="11096574" y="5308100"/>
                </a:cubicBezTo>
                <a:close/>
                <a:moveTo>
                  <a:pt x="10855345" y="5308100"/>
                </a:moveTo>
                <a:cubicBezTo>
                  <a:pt x="10860682" y="5308100"/>
                  <a:pt x="10865065" y="5312548"/>
                  <a:pt x="10865065" y="5317887"/>
                </a:cubicBezTo>
                <a:cubicBezTo>
                  <a:pt x="10865065" y="5323226"/>
                  <a:pt x="10860682" y="5327611"/>
                  <a:pt x="10855345" y="5327611"/>
                </a:cubicBezTo>
                <a:cubicBezTo>
                  <a:pt x="10850008" y="5327611"/>
                  <a:pt x="10845625" y="5323289"/>
                  <a:pt x="10845625" y="5317887"/>
                </a:cubicBezTo>
                <a:cubicBezTo>
                  <a:pt x="10845625" y="5312485"/>
                  <a:pt x="10849945" y="5308100"/>
                  <a:pt x="10855345" y="5308100"/>
                </a:cubicBezTo>
                <a:close/>
                <a:moveTo>
                  <a:pt x="10614116" y="5308100"/>
                </a:moveTo>
                <a:cubicBezTo>
                  <a:pt x="10619516" y="5308100"/>
                  <a:pt x="10623901" y="5312548"/>
                  <a:pt x="10623901" y="5317887"/>
                </a:cubicBezTo>
                <a:cubicBezTo>
                  <a:pt x="10623901" y="5323226"/>
                  <a:pt x="10619454" y="5327611"/>
                  <a:pt x="10614116" y="5327611"/>
                </a:cubicBezTo>
                <a:cubicBezTo>
                  <a:pt x="10608780" y="5327611"/>
                  <a:pt x="10604396" y="5323289"/>
                  <a:pt x="10604396" y="5317887"/>
                </a:cubicBezTo>
                <a:cubicBezTo>
                  <a:pt x="10604396" y="5312485"/>
                  <a:pt x="10608716" y="5308100"/>
                  <a:pt x="10614116" y="5308100"/>
                </a:cubicBezTo>
                <a:close/>
                <a:moveTo>
                  <a:pt x="10372888" y="5308100"/>
                </a:moveTo>
                <a:cubicBezTo>
                  <a:pt x="10378288" y="5308100"/>
                  <a:pt x="10382673" y="5312548"/>
                  <a:pt x="10382673" y="5317887"/>
                </a:cubicBezTo>
                <a:cubicBezTo>
                  <a:pt x="10382673" y="5323226"/>
                  <a:pt x="10378225" y="5327611"/>
                  <a:pt x="10372888" y="5327611"/>
                </a:cubicBezTo>
                <a:cubicBezTo>
                  <a:pt x="10367552" y="5327611"/>
                  <a:pt x="10363168" y="5323289"/>
                  <a:pt x="10363168" y="5317887"/>
                </a:cubicBezTo>
                <a:cubicBezTo>
                  <a:pt x="10363168" y="5312485"/>
                  <a:pt x="10367488" y="5308100"/>
                  <a:pt x="10372888" y="5308100"/>
                </a:cubicBezTo>
                <a:close/>
                <a:moveTo>
                  <a:pt x="10131660" y="5308100"/>
                </a:moveTo>
                <a:cubicBezTo>
                  <a:pt x="10137060" y="5308100"/>
                  <a:pt x="10141444" y="5312548"/>
                  <a:pt x="10141444" y="5317887"/>
                </a:cubicBezTo>
                <a:cubicBezTo>
                  <a:pt x="10141444" y="5323226"/>
                  <a:pt x="10136997" y="5327611"/>
                  <a:pt x="10131660" y="5327611"/>
                </a:cubicBezTo>
                <a:cubicBezTo>
                  <a:pt x="10126323" y="5327611"/>
                  <a:pt x="10121940" y="5323289"/>
                  <a:pt x="10121940" y="5317887"/>
                </a:cubicBezTo>
                <a:cubicBezTo>
                  <a:pt x="10121940" y="5312485"/>
                  <a:pt x="10126260" y="5308100"/>
                  <a:pt x="10131660" y="5308100"/>
                </a:cubicBezTo>
                <a:close/>
                <a:moveTo>
                  <a:pt x="9890432" y="5308100"/>
                </a:moveTo>
                <a:cubicBezTo>
                  <a:pt x="9895768" y="5308100"/>
                  <a:pt x="9900152" y="5312548"/>
                  <a:pt x="9900152" y="5317887"/>
                </a:cubicBezTo>
                <a:cubicBezTo>
                  <a:pt x="9900152" y="5323226"/>
                  <a:pt x="9895832" y="5327611"/>
                  <a:pt x="9890432" y="5327611"/>
                </a:cubicBezTo>
                <a:cubicBezTo>
                  <a:pt x="9885031" y="5327611"/>
                  <a:pt x="9880648" y="5323289"/>
                  <a:pt x="9880648" y="5317887"/>
                </a:cubicBezTo>
                <a:cubicBezTo>
                  <a:pt x="9880648" y="5312485"/>
                  <a:pt x="9885031" y="5308100"/>
                  <a:pt x="9890432" y="5308100"/>
                </a:cubicBezTo>
                <a:close/>
                <a:moveTo>
                  <a:pt x="9649203" y="5308100"/>
                </a:moveTo>
                <a:cubicBezTo>
                  <a:pt x="9654540" y="5308100"/>
                  <a:pt x="9658923" y="5312548"/>
                  <a:pt x="9658923" y="5317887"/>
                </a:cubicBezTo>
                <a:cubicBezTo>
                  <a:pt x="9658923" y="5323226"/>
                  <a:pt x="9654540" y="5327611"/>
                  <a:pt x="9649203" y="5327611"/>
                </a:cubicBezTo>
                <a:cubicBezTo>
                  <a:pt x="9643866" y="5327611"/>
                  <a:pt x="9639483" y="5323289"/>
                  <a:pt x="9639483" y="5317887"/>
                </a:cubicBezTo>
                <a:cubicBezTo>
                  <a:pt x="9639483" y="5312485"/>
                  <a:pt x="9643803" y="5308100"/>
                  <a:pt x="9649203" y="5308100"/>
                </a:cubicBezTo>
                <a:close/>
                <a:moveTo>
                  <a:pt x="9417695" y="5308100"/>
                </a:moveTo>
                <a:cubicBezTo>
                  <a:pt x="9423031" y="5308100"/>
                  <a:pt x="9427416" y="5312548"/>
                  <a:pt x="9427416" y="5317887"/>
                </a:cubicBezTo>
                <a:cubicBezTo>
                  <a:pt x="9427416" y="5323226"/>
                  <a:pt x="9423095" y="5327611"/>
                  <a:pt x="9417695" y="5327611"/>
                </a:cubicBezTo>
                <a:cubicBezTo>
                  <a:pt x="9412295" y="5327611"/>
                  <a:pt x="9407911" y="5323289"/>
                  <a:pt x="9407911" y="5317887"/>
                </a:cubicBezTo>
                <a:cubicBezTo>
                  <a:pt x="9407911" y="5312485"/>
                  <a:pt x="9412295" y="5308100"/>
                  <a:pt x="9417695" y="5308100"/>
                </a:cubicBezTo>
                <a:close/>
                <a:moveTo>
                  <a:pt x="9176467" y="5308100"/>
                </a:moveTo>
                <a:cubicBezTo>
                  <a:pt x="9181803" y="5308100"/>
                  <a:pt x="9186187" y="5312548"/>
                  <a:pt x="9186187" y="5317887"/>
                </a:cubicBezTo>
                <a:cubicBezTo>
                  <a:pt x="9186187" y="5323226"/>
                  <a:pt x="9181867" y="5327611"/>
                  <a:pt x="9176467" y="5327611"/>
                </a:cubicBezTo>
                <a:cubicBezTo>
                  <a:pt x="9171066" y="5327611"/>
                  <a:pt x="9166683" y="5323289"/>
                  <a:pt x="9166683" y="5317887"/>
                </a:cubicBezTo>
                <a:cubicBezTo>
                  <a:pt x="9166683" y="5312485"/>
                  <a:pt x="9171066" y="5308100"/>
                  <a:pt x="9176467" y="5308100"/>
                </a:cubicBezTo>
                <a:close/>
                <a:moveTo>
                  <a:pt x="8935237" y="5308100"/>
                </a:moveTo>
                <a:cubicBezTo>
                  <a:pt x="8940574" y="5308100"/>
                  <a:pt x="8944958" y="5312548"/>
                  <a:pt x="8944958" y="5317887"/>
                </a:cubicBezTo>
                <a:cubicBezTo>
                  <a:pt x="8944958" y="5323226"/>
                  <a:pt x="8940638" y="5327611"/>
                  <a:pt x="8935237" y="5327611"/>
                </a:cubicBezTo>
                <a:cubicBezTo>
                  <a:pt x="8929837" y="5327611"/>
                  <a:pt x="8925454" y="5323289"/>
                  <a:pt x="8925454" y="5317887"/>
                </a:cubicBezTo>
                <a:cubicBezTo>
                  <a:pt x="8925454" y="5312485"/>
                  <a:pt x="8929837" y="5308100"/>
                  <a:pt x="8935237" y="5308100"/>
                </a:cubicBezTo>
                <a:close/>
                <a:moveTo>
                  <a:pt x="8694009" y="5308100"/>
                </a:moveTo>
                <a:cubicBezTo>
                  <a:pt x="8699346" y="5308100"/>
                  <a:pt x="8703730" y="5312548"/>
                  <a:pt x="8703730" y="5317887"/>
                </a:cubicBezTo>
                <a:cubicBezTo>
                  <a:pt x="8703730" y="5323226"/>
                  <a:pt x="8699346" y="5327611"/>
                  <a:pt x="8694009" y="5327611"/>
                </a:cubicBezTo>
                <a:cubicBezTo>
                  <a:pt x="8688673" y="5327611"/>
                  <a:pt x="8684289" y="5323289"/>
                  <a:pt x="8684289" y="5317887"/>
                </a:cubicBezTo>
                <a:cubicBezTo>
                  <a:pt x="8684289" y="5312485"/>
                  <a:pt x="8688609" y="5308100"/>
                  <a:pt x="8694009" y="5308100"/>
                </a:cubicBezTo>
                <a:close/>
                <a:moveTo>
                  <a:pt x="8452781" y="5308100"/>
                </a:moveTo>
                <a:cubicBezTo>
                  <a:pt x="8458181" y="5308100"/>
                  <a:pt x="8462566" y="5312548"/>
                  <a:pt x="8462566" y="5317887"/>
                </a:cubicBezTo>
                <a:cubicBezTo>
                  <a:pt x="8462566" y="5323226"/>
                  <a:pt x="8458118" y="5327611"/>
                  <a:pt x="8452781" y="5327611"/>
                </a:cubicBezTo>
                <a:cubicBezTo>
                  <a:pt x="8447445" y="5327611"/>
                  <a:pt x="8443061" y="5323289"/>
                  <a:pt x="8443061" y="5317887"/>
                </a:cubicBezTo>
                <a:cubicBezTo>
                  <a:pt x="8443061" y="5312485"/>
                  <a:pt x="8447381" y="5308100"/>
                  <a:pt x="8452781" y="5308100"/>
                </a:cubicBezTo>
                <a:close/>
                <a:moveTo>
                  <a:pt x="8211553" y="5308100"/>
                </a:moveTo>
                <a:cubicBezTo>
                  <a:pt x="8216889" y="5308100"/>
                  <a:pt x="8221273" y="5312548"/>
                  <a:pt x="8221273" y="5317887"/>
                </a:cubicBezTo>
                <a:cubicBezTo>
                  <a:pt x="8221273" y="5323226"/>
                  <a:pt x="8216953" y="5327611"/>
                  <a:pt x="8211553" y="5327611"/>
                </a:cubicBezTo>
                <a:cubicBezTo>
                  <a:pt x="8206152" y="5327611"/>
                  <a:pt x="8201769" y="5323289"/>
                  <a:pt x="8201769" y="5317887"/>
                </a:cubicBezTo>
                <a:cubicBezTo>
                  <a:pt x="8201769" y="5312485"/>
                  <a:pt x="8206152" y="5308100"/>
                  <a:pt x="8211553" y="5308100"/>
                </a:cubicBezTo>
                <a:close/>
                <a:moveTo>
                  <a:pt x="7970260" y="5308100"/>
                </a:moveTo>
                <a:cubicBezTo>
                  <a:pt x="7975661" y="5308100"/>
                  <a:pt x="7980044" y="5312548"/>
                  <a:pt x="7980044" y="5317887"/>
                </a:cubicBezTo>
                <a:cubicBezTo>
                  <a:pt x="7980044" y="5323226"/>
                  <a:pt x="7975661" y="5327611"/>
                  <a:pt x="7970260" y="5327611"/>
                </a:cubicBezTo>
                <a:cubicBezTo>
                  <a:pt x="7964860" y="5327611"/>
                  <a:pt x="7960477" y="5323289"/>
                  <a:pt x="7960477" y="5317887"/>
                </a:cubicBezTo>
                <a:cubicBezTo>
                  <a:pt x="7960477" y="5312485"/>
                  <a:pt x="7964860" y="5308100"/>
                  <a:pt x="7970260" y="5308100"/>
                </a:cubicBezTo>
                <a:close/>
                <a:moveTo>
                  <a:pt x="7729032" y="5308100"/>
                </a:moveTo>
                <a:cubicBezTo>
                  <a:pt x="7734369" y="5308100"/>
                  <a:pt x="7738753" y="5312548"/>
                  <a:pt x="7738753" y="5317887"/>
                </a:cubicBezTo>
                <a:cubicBezTo>
                  <a:pt x="7738753" y="5323226"/>
                  <a:pt x="7734432" y="5327611"/>
                  <a:pt x="7729032" y="5327611"/>
                </a:cubicBezTo>
                <a:cubicBezTo>
                  <a:pt x="7723632" y="5327611"/>
                  <a:pt x="7719249" y="5323289"/>
                  <a:pt x="7719249" y="5317887"/>
                </a:cubicBezTo>
                <a:cubicBezTo>
                  <a:pt x="7719249" y="5312485"/>
                  <a:pt x="7723632" y="5308100"/>
                  <a:pt x="7729032" y="5308100"/>
                </a:cubicBezTo>
                <a:close/>
                <a:moveTo>
                  <a:pt x="7487803" y="5308100"/>
                </a:moveTo>
                <a:cubicBezTo>
                  <a:pt x="7493139" y="5308100"/>
                  <a:pt x="7497524" y="5312548"/>
                  <a:pt x="7497524" y="5317887"/>
                </a:cubicBezTo>
                <a:cubicBezTo>
                  <a:pt x="7497524" y="5323226"/>
                  <a:pt x="7493203" y="5327611"/>
                  <a:pt x="7487803" y="5327611"/>
                </a:cubicBezTo>
                <a:cubicBezTo>
                  <a:pt x="7482403" y="5327611"/>
                  <a:pt x="7478019" y="5323289"/>
                  <a:pt x="7478019" y="5317887"/>
                </a:cubicBezTo>
                <a:cubicBezTo>
                  <a:pt x="7478019" y="5312485"/>
                  <a:pt x="7482403" y="5308100"/>
                  <a:pt x="7487803" y="5308100"/>
                </a:cubicBezTo>
                <a:close/>
                <a:moveTo>
                  <a:pt x="7246575" y="5308100"/>
                </a:moveTo>
                <a:cubicBezTo>
                  <a:pt x="7251975" y="5308100"/>
                  <a:pt x="7256359" y="5312548"/>
                  <a:pt x="7256359" y="5317887"/>
                </a:cubicBezTo>
                <a:cubicBezTo>
                  <a:pt x="7256359" y="5323226"/>
                  <a:pt x="7251912" y="5327611"/>
                  <a:pt x="7246575" y="5327611"/>
                </a:cubicBezTo>
                <a:cubicBezTo>
                  <a:pt x="7241238" y="5327611"/>
                  <a:pt x="7236855" y="5323289"/>
                  <a:pt x="7236855" y="5317887"/>
                </a:cubicBezTo>
                <a:cubicBezTo>
                  <a:pt x="7236855" y="5312485"/>
                  <a:pt x="7241175" y="5308100"/>
                  <a:pt x="7246575" y="5308100"/>
                </a:cubicBezTo>
                <a:close/>
                <a:moveTo>
                  <a:pt x="7005346" y="5308100"/>
                </a:moveTo>
                <a:cubicBezTo>
                  <a:pt x="7010746" y="5308100"/>
                  <a:pt x="7015130" y="5312548"/>
                  <a:pt x="7015130" y="5317887"/>
                </a:cubicBezTo>
                <a:cubicBezTo>
                  <a:pt x="7015130" y="5323226"/>
                  <a:pt x="7010683" y="5327611"/>
                  <a:pt x="7005346" y="5327611"/>
                </a:cubicBezTo>
                <a:cubicBezTo>
                  <a:pt x="7000009" y="5327611"/>
                  <a:pt x="6995626" y="5323289"/>
                  <a:pt x="6995626" y="5317887"/>
                </a:cubicBezTo>
                <a:cubicBezTo>
                  <a:pt x="6995626" y="5312485"/>
                  <a:pt x="6999946" y="5308100"/>
                  <a:pt x="7005346" y="5308100"/>
                </a:cubicBezTo>
                <a:close/>
                <a:moveTo>
                  <a:pt x="6764118" y="5308100"/>
                </a:moveTo>
                <a:cubicBezTo>
                  <a:pt x="6769518" y="5308100"/>
                  <a:pt x="6773902" y="5312548"/>
                  <a:pt x="6773902" y="5317887"/>
                </a:cubicBezTo>
                <a:cubicBezTo>
                  <a:pt x="6773902" y="5323226"/>
                  <a:pt x="6769518" y="5327611"/>
                  <a:pt x="6764118" y="5327611"/>
                </a:cubicBezTo>
                <a:cubicBezTo>
                  <a:pt x="6758718" y="5327611"/>
                  <a:pt x="6754335" y="5323289"/>
                  <a:pt x="6754335" y="5317887"/>
                </a:cubicBezTo>
                <a:cubicBezTo>
                  <a:pt x="6754335" y="5312485"/>
                  <a:pt x="6758718" y="5308100"/>
                  <a:pt x="6764118" y="5308100"/>
                </a:cubicBezTo>
                <a:close/>
                <a:moveTo>
                  <a:pt x="6522889" y="5308100"/>
                </a:moveTo>
                <a:cubicBezTo>
                  <a:pt x="6528225" y="5308100"/>
                  <a:pt x="6532610" y="5312548"/>
                  <a:pt x="6532610" y="5317887"/>
                </a:cubicBezTo>
                <a:cubicBezTo>
                  <a:pt x="6532610" y="5323226"/>
                  <a:pt x="6528289" y="5327611"/>
                  <a:pt x="6522889" y="5327611"/>
                </a:cubicBezTo>
                <a:cubicBezTo>
                  <a:pt x="6517489" y="5327611"/>
                  <a:pt x="6513105" y="5323289"/>
                  <a:pt x="6513105" y="5317887"/>
                </a:cubicBezTo>
                <a:cubicBezTo>
                  <a:pt x="6513105" y="5312485"/>
                  <a:pt x="6517489" y="5308100"/>
                  <a:pt x="6522889" y="5308100"/>
                </a:cubicBezTo>
                <a:close/>
                <a:moveTo>
                  <a:pt x="6281661" y="5308100"/>
                </a:moveTo>
                <a:cubicBezTo>
                  <a:pt x="6286997" y="5308100"/>
                  <a:pt x="6291381" y="5312548"/>
                  <a:pt x="6291381" y="5317887"/>
                </a:cubicBezTo>
                <a:cubicBezTo>
                  <a:pt x="6291381" y="5323226"/>
                  <a:pt x="6287061" y="5327611"/>
                  <a:pt x="6281661" y="5327611"/>
                </a:cubicBezTo>
                <a:cubicBezTo>
                  <a:pt x="6276261" y="5327611"/>
                  <a:pt x="6271877" y="5323289"/>
                  <a:pt x="6271877" y="5317887"/>
                </a:cubicBezTo>
                <a:cubicBezTo>
                  <a:pt x="6271877" y="5312485"/>
                  <a:pt x="6276261" y="5308100"/>
                  <a:pt x="6281661" y="5308100"/>
                </a:cubicBezTo>
                <a:close/>
                <a:moveTo>
                  <a:pt x="6040432" y="5308100"/>
                </a:moveTo>
                <a:cubicBezTo>
                  <a:pt x="6045832" y="5308100"/>
                  <a:pt x="6050216" y="5312548"/>
                  <a:pt x="6050216" y="5317887"/>
                </a:cubicBezTo>
                <a:cubicBezTo>
                  <a:pt x="6050216" y="5323226"/>
                  <a:pt x="6045769" y="5327611"/>
                  <a:pt x="6040432" y="5327611"/>
                </a:cubicBezTo>
                <a:cubicBezTo>
                  <a:pt x="6035095" y="5327611"/>
                  <a:pt x="6030712" y="5323289"/>
                  <a:pt x="6030712" y="5317887"/>
                </a:cubicBezTo>
                <a:cubicBezTo>
                  <a:pt x="6030712" y="5312485"/>
                  <a:pt x="6035032" y="5308100"/>
                  <a:pt x="6040432" y="5308100"/>
                </a:cubicBezTo>
                <a:close/>
                <a:moveTo>
                  <a:pt x="5799205" y="5308100"/>
                </a:moveTo>
                <a:cubicBezTo>
                  <a:pt x="5804606" y="5308100"/>
                  <a:pt x="5808989" y="5312548"/>
                  <a:pt x="5808989" y="5317887"/>
                </a:cubicBezTo>
                <a:cubicBezTo>
                  <a:pt x="5808989" y="5323226"/>
                  <a:pt x="5804542" y="5327611"/>
                  <a:pt x="5799205" y="5327611"/>
                </a:cubicBezTo>
                <a:cubicBezTo>
                  <a:pt x="5793870" y="5327611"/>
                  <a:pt x="5789486" y="5323289"/>
                  <a:pt x="5789486" y="5317887"/>
                </a:cubicBezTo>
                <a:cubicBezTo>
                  <a:pt x="5789486" y="5312485"/>
                  <a:pt x="5793806" y="5308100"/>
                  <a:pt x="5799205" y="5308100"/>
                </a:cubicBezTo>
                <a:close/>
                <a:moveTo>
                  <a:pt x="5557992" y="5308100"/>
                </a:moveTo>
                <a:cubicBezTo>
                  <a:pt x="5563392" y="5308100"/>
                  <a:pt x="5567774" y="5312548"/>
                  <a:pt x="5567774" y="5317887"/>
                </a:cubicBezTo>
                <a:cubicBezTo>
                  <a:pt x="5567774" y="5323226"/>
                  <a:pt x="5563392" y="5327611"/>
                  <a:pt x="5557992" y="5327611"/>
                </a:cubicBezTo>
                <a:cubicBezTo>
                  <a:pt x="5552592" y="5327611"/>
                  <a:pt x="5548208" y="5323289"/>
                  <a:pt x="5548208" y="5317887"/>
                </a:cubicBezTo>
                <a:cubicBezTo>
                  <a:pt x="5548208" y="5312485"/>
                  <a:pt x="5552592" y="5308100"/>
                  <a:pt x="5557992" y="5308100"/>
                </a:cubicBezTo>
                <a:close/>
                <a:moveTo>
                  <a:pt x="5316710" y="5308100"/>
                </a:moveTo>
                <a:cubicBezTo>
                  <a:pt x="5322044" y="5308100"/>
                  <a:pt x="5326432" y="5312548"/>
                  <a:pt x="5326432" y="5317887"/>
                </a:cubicBezTo>
                <a:cubicBezTo>
                  <a:pt x="5326432" y="5323226"/>
                  <a:pt x="5322105" y="5327611"/>
                  <a:pt x="5316710" y="5327611"/>
                </a:cubicBezTo>
                <a:cubicBezTo>
                  <a:pt x="5311316" y="5327611"/>
                  <a:pt x="5306924" y="5323289"/>
                  <a:pt x="5306924" y="5317887"/>
                </a:cubicBezTo>
                <a:cubicBezTo>
                  <a:pt x="5306924" y="5312485"/>
                  <a:pt x="5311316" y="5308100"/>
                  <a:pt x="5316710" y="5308100"/>
                </a:cubicBezTo>
                <a:close/>
                <a:moveTo>
                  <a:pt x="5075486" y="5308100"/>
                </a:moveTo>
                <a:cubicBezTo>
                  <a:pt x="5080820" y="5308100"/>
                  <a:pt x="5085202" y="5312548"/>
                  <a:pt x="5085202" y="5317887"/>
                </a:cubicBezTo>
                <a:cubicBezTo>
                  <a:pt x="5085202" y="5323226"/>
                  <a:pt x="5080885" y="5327611"/>
                  <a:pt x="5075486" y="5327611"/>
                </a:cubicBezTo>
                <a:cubicBezTo>
                  <a:pt x="5070087" y="5327611"/>
                  <a:pt x="5065705" y="5323289"/>
                  <a:pt x="5065705" y="5317887"/>
                </a:cubicBezTo>
                <a:cubicBezTo>
                  <a:pt x="5065705" y="5312485"/>
                  <a:pt x="5070087" y="5308100"/>
                  <a:pt x="5075486" y="5308100"/>
                </a:cubicBezTo>
                <a:close/>
                <a:moveTo>
                  <a:pt x="4834252" y="5308100"/>
                </a:moveTo>
                <a:cubicBezTo>
                  <a:pt x="4839658" y="5308100"/>
                  <a:pt x="4844040" y="5312548"/>
                  <a:pt x="4844040" y="5317887"/>
                </a:cubicBezTo>
                <a:cubicBezTo>
                  <a:pt x="4844040" y="5323226"/>
                  <a:pt x="4839595" y="5327611"/>
                  <a:pt x="4834252" y="5327611"/>
                </a:cubicBezTo>
                <a:cubicBezTo>
                  <a:pt x="4828917" y="5327611"/>
                  <a:pt x="4824534" y="5323289"/>
                  <a:pt x="4824534" y="5317887"/>
                </a:cubicBezTo>
                <a:cubicBezTo>
                  <a:pt x="4824534" y="5312485"/>
                  <a:pt x="4828853" y="5308100"/>
                  <a:pt x="4834252" y="5308100"/>
                </a:cubicBezTo>
                <a:close/>
                <a:moveTo>
                  <a:pt x="4593019" y="5308100"/>
                </a:moveTo>
                <a:cubicBezTo>
                  <a:pt x="4598416" y="5308100"/>
                  <a:pt x="4602795" y="5312548"/>
                  <a:pt x="4602795" y="5317887"/>
                </a:cubicBezTo>
                <a:cubicBezTo>
                  <a:pt x="4602795" y="5323226"/>
                  <a:pt x="4598353" y="5327611"/>
                  <a:pt x="4593019" y="5327611"/>
                </a:cubicBezTo>
                <a:cubicBezTo>
                  <a:pt x="4587686" y="5327611"/>
                  <a:pt x="4583304" y="5323289"/>
                  <a:pt x="4583304" y="5317887"/>
                </a:cubicBezTo>
                <a:cubicBezTo>
                  <a:pt x="4583304" y="5312485"/>
                  <a:pt x="4587622" y="5308100"/>
                  <a:pt x="4593019" y="5308100"/>
                </a:cubicBezTo>
                <a:close/>
                <a:moveTo>
                  <a:pt x="4351806" y="5308100"/>
                </a:moveTo>
                <a:cubicBezTo>
                  <a:pt x="4357195" y="5308100"/>
                  <a:pt x="4361580" y="5312548"/>
                  <a:pt x="4361580" y="5317887"/>
                </a:cubicBezTo>
                <a:cubicBezTo>
                  <a:pt x="4361580" y="5323226"/>
                  <a:pt x="4357195" y="5327611"/>
                  <a:pt x="4351806" y="5327611"/>
                </a:cubicBezTo>
                <a:cubicBezTo>
                  <a:pt x="4346397" y="5327611"/>
                  <a:pt x="4342006" y="5323289"/>
                  <a:pt x="4342006" y="5317887"/>
                </a:cubicBezTo>
                <a:cubicBezTo>
                  <a:pt x="4342006" y="5312485"/>
                  <a:pt x="4346397" y="5308100"/>
                  <a:pt x="4351806" y="5308100"/>
                </a:cubicBezTo>
                <a:close/>
                <a:moveTo>
                  <a:pt x="4110583" y="5308100"/>
                </a:moveTo>
                <a:cubicBezTo>
                  <a:pt x="4115986" y="5308100"/>
                  <a:pt x="4120362" y="5312548"/>
                  <a:pt x="4120362" y="5317887"/>
                </a:cubicBezTo>
                <a:cubicBezTo>
                  <a:pt x="4120362" y="5323226"/>
                  <a:pt x="4115986" y="5327611"/>
                  <a:pt x="4110583" y="5327611"/>
                </a:cubicBezTo>
                <a:cubicBezTo>
                  <a:pt x="4105180" y="5327611"/>
                  <a:pt x="4100799" y="5323289"/>
                  <a:pt x="4100799" y="5317887"/>
                </a:cubicBezTo>
                <a:cubicBezTo>
                  <a:pt x="4100799" y="5312485"/>
                  <a:pt x="4105180" y="5308100"/>
                  <a:pt x="4110583" y="5308100"/>
                </a:cubicBezTo>
                <a:close/>
                <a:moveTo>
                  <a:pt x="3869431" y="5308100"/>
                </a:moveTo>
                <a:cubicBezTo>
                  <a:pt x="3874765" y="5308100"/>
                  <a:pt x="3879151" y="5312548"/>
                  <a:pt x="3879151" y="5317887"/>
                </a:cubicBezTo>
                <a:cubicBezTo>
                  <a:pt x="3879151" y="5323226"/>
                  <a:pt x="3874828" y="5327611"/>
                  <a:pt x="3869431" y="5327611"/>
                </a:cubicBezTo>
                <a:cubicBezTo>
                  <a:pt x="3864032" y="5327611"/>
                  <a:pt x="3859648" y="5323289"/>
                  <a:pt x="3859648" y="5317887"/>
                </a:cubicBezTo>
                <a:cubicBezTo>
                  <a:pt x="3859648" y="5312485"/>
                  <a:pt x="3864032" y="5308100"/>
                  <a:pt x="3869431" y="5308100"/>
                </a:cubicBezTo>
                <a:close/>
                <a:moveTo>
                  <a:pt x="3628215" y="5308100"/>
                </a:moveTo>
                <a:cubicBezTo>
                  <a:pt x="3633533" y="5308100"/>
                  <a:pt x="3637936" y="5312548"/>
                  <a:pt x="3637936" y="5317887"/>
                </a:cubicBezTo>
                <a:cubicBezTo>
                  <a:pt x="3637936" y="5323226"/>
                  <a:pt x="3633597" y="5327611"/>
                  <a:pt x="3628215" y="5327611"/>
                </a:cubicBezTo>
                <a:cubicBezTo>
                  <a:pt x="3622815" y="5327611"/>
                  <a:pt x="3618432" y="5323289"/>
                  <a:pt x="3618432" y="5317887"/>
                </a:cubicBezTo>
                <a:cubicBezTo>
                  <a:pt x="3618432" y="5312485"/>
                  <a:pt x="3622815" y="5308100"/>
                  <a:pt x="3628215" y="5308100"/>
                </a:cubicBezTo>
                <a:close/>
                <a:moveTo>
                  <a:pt x="3386959" y="5308100"/>
                </a:moveTo>
                <a:cubicBezTo>
                  <a:pt x="3392360" y="5308100"/>
                  <a:pt x="3396745" y="5312548"/>
                  <a:pt x="3396745" y="5317887"/>
                </a:cubicBezTo>
                <a:cubicBezTo>
                  <a:pt x="3396745" y="5323226"/>
                  <a:pt x="3392296" y="5327611"/>
                  <a:pt x="3386959" y="5327611"/>
                </a:cubicBezTo>
                <a:cubicBezTo>
                  <a:pt x="3381622" y="5327611"/>
                  <a:pt x="3377237" y="5323289"/>
                  <a:pt x="3377237" y="5317887"/>
                </a:cubicBezTo>
                <a:cubicBezTo>
                  <a:pt x="3377237" y="5312485"/>
                  <a:pt x="3381558" y="5308100"/>
                  <a:pt x="3386959" y="5308100"/>
                </a:cubicBezTo>
                <a:close/>
                <a:moveTo>
                  <a:pt x="3145752" y="5308100"/>
                </a:moveTo>
                <a:cubicBezTo>
                  <a:pt x="3151151" y="5308100"/>
                  <a:pt x="3155534" y="5312548"/>
                  <a:pt x="3155534" y="5317887"/>
                </a:cubicBezTo>
                <a:cubicBezTo>
                  <a:pt x="3155534" y="5323226"/>
                  <a:pt x="3151088" y="5327611"/>
                  <a:pt x="3145752" y="5327611"/>
                </a:cubicBezTo>
                <a:cubicBezTo>
                  <a:pt x="3140417" y="5327611"/>
                  <a:pt x="3136034" y="5323289"/>
                  <a:pt x="3136034" y="5317887"/>
                </a:cubicBezTo>
                <a:cubicBezTo>
                  <a:pt x="3136034" y="5312485"/>
                  <a:pt x="3140353" y="5308100"/>
                  <a:pt x="3145752" y="5308100"/>
                </a:cubicBezTo>
                <a:close/>
                <a:moveTo>
                  <a:pt x="2904574" y="5308100"/>
                </a:moveTo>
                <a:cubicBezTo>
                  <a:pt x="2909974" y="5308100"/>
                  <a:pt x="2914357" y="5312548"/>
                  <a:pt x="2914357" y="5317887"/>
                </a:cubicBezTo>
                <a:cubicBezTo>
                  <a:pt x="2914357" y="5323226"/>
                  <a:pt x="2909974" y="5327611"/>
                  <a:pt x="2904574" y="5327611"/>
                </a:cubicBezTo>
                <a:cubicBezTo>
                  <a:pt x="2899176" y="5327611"/>
                  <a:pt x="2894793" y="5323289"/>
                  <a:pt x="2894793" y="5317887"/>
                </a:cubicBezTo>
                <a:cubicBezTo>
                  <a:pt x="2894793" y="5312485"/>
                  <a:pt x="2899176" y="5308100"/>
                  <a:pt x="2904574" y="5308100"/>
                </a:cubicBezTo>
                <a:close/>
                <a:moveTo>
                  <a:pt x="2663275" y="5308100"/>
                </a:moveTo>
                <a:cubicBezTo>
                  <a:pt x="2668613" y="5308100"/>
                  <a:pt x="2673000" y="5312548"/>
                  <a:pt x="2673000" y="5317887"/>
                </a:cubicBezTo>
                <a:cubicBezTo>
                  <a:pt x="2673000" y="5323226"/>
                  <a:pt x="2668677" y="5327611"/>
                  <a:pt x="2663275" y="5327611"/>
                </a:cubicBezTo>
                <a:cubicBezTo>
                  <a:pt x="2657878" y="5327611"/>
                  <a:pt x="2653493" y="5323289"/>
                  <a:pt x="2653493" y="5317887"/>
                </a:cubicBezTo>
                <a:cubicBezTo>
                  <a:pt x="2653493" y="5312485"/>
                  <a:pt x="2657878" y="5308100"/>
                  <a:pt x="2663275" y="5308100"/>
                </a:cubicBezTo>
                <a:close/>
                <a:moveTo>
                  <a:pt x="2422039" y="5308100"/>
                </a:moveTo>
                <a:cubicBezTo>
                  <a:pt x="2427372" y="5308100"/>
                  <a:pt x="2431755" y="5312548"/>
                  <a:pt x="2431755" y="5317887"/>
                </a:cubicBezTo>
                <a:cubicBezTo>
                  <a:pt x="2431755" y="5323226"/>
                  <a:pt x="2427437" y="5327611"/>
                  <a:pt x="2422039" y="5327611"/>
                </a:cubicBezTo>
                <a:cubicBezTo>
                  <a:pt x="2416641" y="5327611"/>
                  <a:pt x="2412259" y="5323289"/>
                  <a:pt x="2412259" y="5317887"/>
                </a:cubicBezTo>
                <a:cubicBezTo>
                  <a:pt x="2412259" y="5312485"/>
                  <a:pt x="2416641" y="5308100"/>
                  <a:pt x="2422039" y="5308100"/>
                </a:cubicBezTo>
                <a:close/>
                <a:moveTo>
                  <a:pt x="2180796" y="5308100"/>
                </a:moveTo>
                <a:cubicBezTo>
                  <a:pt x="2186202" y="5308100"/>
                  <a:pt x="2190581" y="5312548"/>
                  <a:pt x="2190581" y="5317887"/>
                </a:cubicBezTo>
                <a:cubicBezTo>
                  <a:pt x="2190581" y="5323226"/>
                  <a:pt x="2186136" y="5327611"/>
                  <a:pt x="2180796" y="5327611"/>
                </a:cubicBezTo>
                <a:cubicBezTo>
                  <a:pt x="2175475" y="5327611"/>
                  <a:pt x="2171085" y="5323289"/>
                  <a:pt x="2171085" y="5317887"/>
                </a:cubicBezTo>
                <a:cubicBezTo>
                  <a:pt x="2171085" y="5312485"/>
                  <a:pt x="2175412" y="5308100"/>
                  <a:pt x="2180796" y="5308100"/>
                </a:cubicBezTo>
                <a:close/>
                <a:moveTo>
                  <a:pt x="1939584" y="5308100"/>
                </a:moveTo>
                <a:cubicBezTo>
                  <a:pt x="1944983" y="5308100"/>
                  <a:pt x="1949367" y="5312548"/>
                  <a:pt x="1949367" y="5317887"/>
                </a:cubicBezTo>
                <a:cubicBezTo>
                  <a:pt x="1949367" y="5323226"/>
                  <a:pt x="1944920" y="5327611"/>
                  <a:pt x="1939584" y="5327611"/>
                </a:cubicBezTo>
                <a:cubicBezTo>
                  <a:pt x="1934247" y="5327611"/>
                  <a:pt x="1929862" y="5323289"/>
                  <a:pt x="1929862" y="5317887"/>
                </a:cubicBezTo>
                <a:cubicBezTo>
                  <a:pt x="1929862" y="5312485"/>
                  <a:pt x="1934184" y="5308100"/>
                  <a:pt x="1939584" y="5308100"/>
                </a:cubicBezTo>
                <a:close/>
                <a:moveTo>
                  <a:pt x="1698333" y="5308100"/>
                </a:moveTo>
                <a:cubicBezTo>
                  <a:pt x="1703734" y="5308100"/>
                  <a:pt x="1708119" y="5312548"/>
                  <a:pt x="1708119" y="5317887"/>
                </a:cubicBezTo>
                <a:cubicBezTo>
                  <a:pt x="1708119" y="5323226"/>
                  <a:pt x="1703734" y="5327611"/>
                  <a:pt x="1698333" y="5327611"/>
                </a:cubicBezTo>
                <a:cubicBezTo>
                  <a:pt x="1692932" y="5327611"/>
                  <a:pt x="1688548" y="5323289"/>
                  <a:pt x="1688548" y="5317887"/>
                </a:cubicBezTo>
                <a:cubicBezTo>
                  <a:pt x="1688548" y="5312485"/>
                  <a:pt x="1692932" y="5308100"/>
                  <a:pt x="1698333" y="5308100"/>
                </a:cubicBezTo>
                <a:close/>
                <a:moveTo>
                  <a:pt x="1457108" y="5308100"/>
                </a:moveTo>
                <a:cubicBezTo>
                  <a:pt x="1462444" y="5308100"/>
                  <a:pt x="1466828" y="5312548"/>
                  <a:pt x="1466828" y="5317887"/>
                </a:cubicBezTo>
                <a:cubicBezTo>
                  <a:pt x="1466828" y="5323226"/>
                  <a:pt x="1462508" y="5327611"/>
                  <a:pt x="1457108" y="5327611"/>
                </a:cubicBezTo>
                <a:cubicBezTo>
                  <a:pt x="1451708" y="5327611"/>
                  <a:pt x="1447324" y="5323289"/>
                  <a:pt x="1447324" y="5317887"/>
                </a:cubicBezTo>
                <a:cubicBezTo>
                  <a:pt x="1447324" y="5312485"/>
                  <a:pt x="1451708" y="5308100"/>
                  <a:pt x="1457108" y="5308100"/>
                </a:cubicBezTo>
                <a:close/>
                <a:moveTo>
                  <a:pt x="1215887" y="5308100"/>
                </a:moveTo>
                <a:cubicBezTo>
                  <a:pt x="1221287" y="5308100"/>
                  <a:pt x="1225671" y="5312548"/>
                  <a:pt x="1225671" y="5317887"/>
                </a:cubicBezTo>
                <a:cubicBezTo>
                  <a:pt x="1225671" y="5323226"/>
                  <a:pt x="1221224" y="5327611"/>
                  <a:pt x="1215887" y="5327611"/>
                </a:cubicBezTo>
                <a:cubicBezTo>
                  <a:pt x="1210551" y="5327611"/>
                  <a:pt x="1206167" y="5323289"/>
                  <a:pt x="1206167" y="5317887"/>
                </a:cubicBezTo>
                <a:cubicBezTo>
                  <a:pt x="1206167" y="5312485"/>
                  <a:pt x="1210487" y="5308100"/>
                  <a:pt x="1215887" y="5308100"/>
                </a:cubicBezTo>
                <a:close/>
                <a:moveTo>
                  <a:pt x="974667" y="5308100"/>
                </a:moveTo>
                <a:cubicBezTo>
                  <a:pt x="980067" y="5308100"/>
                  <a:pt x="984451" y="5312548"/>
                  <a:pt x="984451" y="5317887"/>
                </a:cubicBezTo>
                <a:cubicBezTo>
                  <a:pt x="984451" y="5323226"/>
                  <a:pt x="980004" y="5327611"/>
                  <a:pt x="974667" y="5327611"/>
                </a:cubicBezTo>
                <a:cubicBezTo>
                  <a:pt x="969331" y="5327611"/>
                  <a:pt x="964947" y="5323289"/>
                  <a:pt x="964947" y="5317887"/>
                </a:cubicBezTo>
                <a:cubicBezTo>
                  <a:pt x="964947" y="5312485"/>
                  <a:pt x="969267" y="5308100"/>
                  <a:pt x="974667" y="5308100"/>
                </a:cubicBezTo>
                <a:close/>
                <a:moveTo>
                  <a:pt x="733447" y="5308100"/>
                </a:moveTo>
                <a:cubicBezTo>
                  <a:pt x="738783" y="5308100"/>
                  <a:pt x="743167" y="5312548"/>
                  <a:pt x="743167" y="5317887"/>
                </a:cubicBezTo>
                <a:cubicBezTo>
                  <a:pt x="743167" y="5323226"/>
                  <a:pt x="738847" y="5327611"/>
                  <a:pt x="733447" y="5327611"/>
                </a:cubicBezTo>
                <a:cubicBezTo>
                  <a:pt x="728047" y="5327611"/>
                  <a:pt x="723663" y="5323289"/>
                  <a:pt x="723663" y="5317887"/>
                </a:cubicBezTo>
                <a:cubicBezTo>
                  <a:pt x="723663" y="5312485"/>
                  <a:pt x="728047" y="5308100"/>
                  <a:pt x="733447" y="5308100"/>
                </a:cubicBezTo>
                <a:close/>
                <a:moveTo>
                  <a:pt x="492226" y="5308100"/>
                </a:moveTo>
                <a:cubicBezTo>
                  <a:pt x="497562" y="5308100"/>
                  <a:pt x="501946" y="5312548"/>
                  <a:pt x="501946" y="5317887"/>
                </a:cubicBezTo>
                <a:cubicBezTo>
                  <a:pt x="501946" y="5323226"/>
                  <a:pt x="497626" y="5327611"/>
                  <a:pt x="492226" y="5327611"/>
                </a:cubicBezTo>
                <a:cubicBezTo>
                  <a:pt x="486826" y="5327611"/>
                  <a:pt x="482442" y="5323289"/>
                  <a:pt x="482442" y="5317887"/>
                </a:cubicBezTo>
                <a:cubicBezTo>
                  <a:pt x="482442" y="5312485"/>
                  <a:pt x="486826" y="5308100"/>
                  <a:pt x="492226" y="5308100"/>
                </a:cubicBezTo>
                <a:close/>
                <a:moveTo>
                  <a:pt x="251007" y="5308100"/>
                </a:moveTo>
                <a:cubicBezTo>
                  <a:pt x="256407" y="5308100"/>
                  <a:pt x="260791" y="5312548"/>
                  <a:pt x="260791" y="5317887"/>
                </a:cubicBezTo>
                <a:cubicBezTo>
                  <a:pt x="260791" y="5323226"/>
                  <a:pt x="256344" y="5327611"/>
                  <a:pt x="251007" y="5327611"/>
                </a:cubicBezTo>
                <a:cubicBezTo>
                  <a:pt x="245671" y="5327611"/>
                  <a:pt x="241287" y="5323289"/>
                  <a:pt x="241287" y="5317887"/>
                </a:cubicBezTo>
                <a:cubicBezTo>
                  <a:pt x="241287" y="5312485"/>
                  <a:pt x="245607" y="5308100"/>
                  <a:pt x="251007" y="5308100"/>
                </a:cubicBezTo>
                <a:close/>
                <a:moveTo>
                  <a:pt x="9723" y="5308100"/>
                </a:moveTo>
                <a:cubicBezTo>
                  <a:pt x="15123" y="5308100"/>
                  <a:pt x="19507" y="5312548"/>
                  <a:pt x="19507" y="5317887"/>
                </a:cubicBezTo>
                <a:cubicBezTo>
                  <a:pt x="19507" y="5323226"/>
                  <a:pt x="15060" y="5327611"/>
                  <a:pt x="9723" y="5327611"/>
                </a:cubicBezTo>
                <a:cubicBezTo>
                  <a:pt x="4388" y="5327611"/>
                  <a:pt x="4" y="5323289"/>
                  <a:pt x="4" y="5317887"/>
                </a:cubicBezTo>
                <a:cubicBezTo>
                  <a:pt x="4" y="5312485"/>
                  <a:pt x="4324" y="5308100"/>
                  <a:pt x="9723" y="5308100"/>
                </a:cubicBezTo>
                <a:close/>
                <a:moveTo>
                  <a:pt x="11820259" y="5066785"/>
                </a:moveTo>
                <a:cubicBezTo>
                  <a:pt x="11825659" y="5066785"/>
                  <a:pt x="11830043" y="5071234"/>
                  <a:pt x="11830043" y="5076573"/>
                </a:cubicBezTo>
                <a:cubicBezTo>
                  <a:pt x="11830043" y="5081911"/>
                  <a:pt x="11825596" y="5086296"/>
                  <a:pt x="11820259" y="5086296"/>
                </a:cubicBezTo>
                <a:cubicBezTo>
                  <a:pt x="11814922" y="5086296"/>
                  <a:pt x="11810539" y="5081975"/>
                  <a:pt x="11810539" y="5076573"/>
                </a:cubicBezTo>
                <a:cubicBezTo>
                  <a:pt x="11810539" y="5071170"/>
                  <a:pt x="11814859" y="5066785"/>
                  <a:pt x="11820259" y="5066785"/>
                </a:cubicBezTo>
                <a:close/>
                <a:moveTo>
                  <a:pt x="11579030" y="5066785"/>
                </a:moveTo>
                <a:cubicBezTo>
                  <a:pt x="11584430" y="5066785"/>
                  <a:pt x="11588815" y="5071234"/>
                  <a:pt x="11588815" y="5076573"/>
                </a:cubicBezTo>
                <a:cubicBezTo>
                  <a:pt x="11588815" y="5081911"/>
                  <a:pt x="11584367" y="5086296"/>
                  <a:pt x="11579030" y="5086296"/>
                </a:cubicBezTo>
                <a:cubicBezTo>
                  <a:pt x="11573694" y="5086296"/>
                  <a:pt x="11569310" y="5081975"/>
                  <a:pt x="11569310" y="5076573"/>
                </a:cubicBezTo>
                <a:cubicBezTo>
                  <a:pt x="11569310" y="5071170"/>
                  <a:pt x="11573630" y="5066785"/>
                  <a:pt x="11579030" y="5066785"/>
                </a:cubicBezTo>
                <a:close/>
                <a:moveTo>
                  <a:pt x="11337802" y="5066785"/>
                </a:moveTo>
                <a:cubicBezTo>
                  <a:pt x="11343202" y="5066785"/>
                  <a:pt x="11347587" y="5071234"/>
                  <a:pt x="11347587" y="5076573"/>
                </a:cubicBezTo>
                <a:cubicBezTo>
                  <a:pt x="11347587" y="5081911"/>
                  <a:pt x="11343139" y="5086296"/>
                  <a:pt x="11337802" y="5086296"/>
                </a:cubicBezTo>
                <a:cubicBezTo>
                  <a:pt x="11332466" y="5086296"/>
                  <a:pt x="11328082" y="5081975"/>
                  <a:pt x="11328082" y="5076573"/>
                </a:cubicBezTo>
                <a:cubicBezTo>
                  <a:pt x="11328082" y="5071170"/>
                  <a:pt x="11332402" y="5066785"/>
                  <a:pt x="11337802" y="5066785"/>
                </a:cubicBezTo>
                <a:close/>
                <a:moveTo>
                  <a:pt x="11096574" y="5066785"/>
                </a:moveTo>
                <a:cubicBezTo>
                  <a:pt x="11101910" y="5066785"/>
                  <a:pt x="11106294" y="5071234"/>
                  <a:pt x="11106294" y="5076573"/>
                </a:cubicBezTo>
                <a:cubicBezTo>
                  <a:pt x="11106294" y="5081911"/>
                  <a:pt x="11101974" y="5086296"/>
                  <a:pt x="11096574" y="5086296"/>
                </a:cubicBezTo>
                <a:cubicBezTo>
                  <a:pt x="11091174" y="5086296"/>
                  <a:pt x="11086790" y="5081975"/>
                  <a:pt x="11086790" y="5076573"/>
                </a:cubicBezTo>
                <a:cubicBezTo>
                  <a:pt x="11086790" y="5071170"/>
                  <a:pt x="11091174" y="5066785"/>
                  <a:pt x="11096574" y="5066785"/>
                </a:cubicBezTo>
                <a:close/>
                <a:moveTo>
                  <a:pt x="10855345" y="5066785"/>
                </a:moveTo>
                <a:cubicBezTo>
                  <a:pt x="10860682" y="5066785"/>
                  <a:pt x="10865065" y="5071234"/>
                  <a:pt x="10865065" y="5076573"/>
                </a:cubicBezTo>
                <a:cubicBezTo>
                  <a:pt x="10865065" y="5081911"/>
                  <a:pt x="10860682" y="5086296"/>
                  <a:pt x="10855345" y="5086296"/>
                </a:cubicBezTo>
                <a:cubicBezTo>
                  <a:pt x="10850008" y="5086296"/>
                  <a:pt x="10845625" y="5081975"/>
                  <a:pt x="10845625" y="5076573"/>
                </a:cubicBezTo>
                <a:cubicBezTo>
                  <a:pt x="10845625" y="5071170"/>
                  <a:pt x="10849945" y="5066785"/>
                  <a:pt x="10855345" y="5066785"/>
                </a:cubicBezTo>
                <a:close/>
                <a:moveTo>
                  <a:pt x="10614116" y="5066785"/>
                </a:moveTo>
                <a:cubicBezTo>
                  <a:pt x="10619516" y="5066785"/>
                  <a:pt x="10623901" y="5071234"/>
                  <a:pt x="10623901" y="5076573"/>
                </a:cubicBezTo>
                <a:cubicBezTo>
                  <a:pt x="10623901" y="5081911"/>
                  <a:pt x="10619454" y="5086296"/>
                  <a:pt x="10614116" y="5086296"/>
                </a:cubicBezTo>
                <a:cubicBezTo>
                  <a:pt x="10608780" y="5086296"/>
                  <a:pt x="10604396" y="5081975"/>
                  <a:pt x="10604396" y="5076573"/>
                </a:cubicBezTo>
                <a:cubicBezTo>
                  <a:pt x="10604396" y="5071170"/>
                  <a:pt x="10608716" y="5066785"/>
                  <a:pt x="10614116" y="5066785"/>
                </a:cubicBezTo>
                <a:close/>
                <a:moveTo>
                  <a:pt x="10372888" y="5066785"/>
                </a:moveTo>
                <a:cubicBezTo>
                  <a:pt x="10378288" y="5066785"/>
                  <a:pt x="10382673" y="5071234"/>
                  <a:pt x="10382673" y="5076573"/>
                </a:cubicBezTo>
                <a:cubicBezTo>
                  <a:pt x="10382673" y="5081911"/>
                  <a:pt x="10378225" y="5086296"/>
                  <a:pt x="10372888" y="5086296"/>
                </a:cubicBezTo>
                <a:cubicBezTo>
                  <a:pt x="10367552" y="5086296"/>
                  <a:pt x="10363168" y="5081975"/>
                  <a:pt x="10363168" y="5076573"/>
                </a:cubicBezTo>
                <a:cubicBezTo>
                  <a:pt x="10363168" y="5071170"/>
                  <a:pt x="10367488" y="5066785"/>
                  <a:pt x="10372888" y="5066785"/>
                </a:cubicBezTo>
                <a:close/>
                <a:moveTo>
                  <a:pt x="10131660" y="5066785"/>
                </a:moveTo>
                <a:cubicBezTo>
                  <a:pt x="10137060" y="5066785"/>
                  <a:pt x="10141444" y="5071234"/>
                  <a:pt x="10141444" y="5076573"/>
                </a:cubicBezTo>
                <a:cubicBezTo>
                  <a:pt x="10141444" y="5081911"/>
                  <a:pt x="10136997" y="5086296"/>
                  <a:pt x="10131660" y="5086296"/>
                </a:cubicBezTo>
                <a:cubicBezTo>
                  <a:pt x="10126323" y="5086296"/>
                  <a:pt x="10121940" y="5081975"/>
                  <a:pt x="10121940" y="5076573"/>
                </a:cubicBezTo>
                <a:cubicBezTo>
                  <a:pt x="10121940" y="5071170"/>
                  <a:pt x="10126260" y="5066785"/>
                  <a:pt x="10131660" y="5066785"/>
                </a:cubicBezTo>
                <a:close/>
                <a:moveTo>
                  <a:pt x="9890432" y="5066785"/>
                </a:moveTo>
                <a:cubicBezTo>
                  <a:pt x="9895768" y="5066785"/>
                  <a:pt x="9900152" y="5071234"/>
                  <a:pt x="9900152" y="5076573"/>
                </a:cubicBezTo>
                <a:cubicBezTo>
                  <a:pt x="9900152" y="5081911"/>
                  <a:pt x="9895832" y="5086296"/>
                  <a:pt x="9890432" y="5086296"/>
                </a:cubicBezTo>
                <a:cubicBezTo>
                  <a:pt x="9885031" y="5086296"/>
                  <a:pt x="9880648" y="5081975"/>
                  <a:pt x="9880648" y="5076573"/>
                </a:cubicBezTo>
                <a:cubicBezTo>
                  <a:pt x="9880648" y="5071170"/>
                  <a:pt x="9885031" y="5066785"/>
                  <a:pt x="9890432" y="5066785"/>
                </a:cubicBezTo>
                <a:close/>
                <a:moveTo>
                  <a:pt x="9649203" y="5066785"/>
                </a:moveTo>
                <a:cubicBezTo>
                  <a:pt x="9654540" y="5066785"/>
                  <a:pt x="9658923" y="5071234"/>
                  <a:pt x="9658923" y="5076573"/>
                </a:cubicBezTo>
                <a:cubicBezTo>
                  <a:pt x="9658923" y="5081911"/>
                  <a:pt x="9654540" y="5086296"/>
                  <a:pt x="9649203" y="5086296"/>
                </a:cubicBezTo>
                <a:cubicBezTo>
                  <a:pt x="9643866" y="5086296"/>
                  <a:pt x="9639483" y="5081975"/>
                  <a:pt x="9639483" y="5076573"/>
                </a:cubicBezTo>
                <a:cubicBezTo>
                  <a:pt x="9639483" y="5071170"/>
                  <a:pt x="9643803" y="5066785"/>
                  <a:pt x="9649203" y="5066785"/>
                </a:cubicBezTo>
                <a:close/>
                <a:moveTo>
                  <a:pt x="9417695" y="5066785"/>
                </a:moveTo>
                <a:cubicBezTo>
                  <a:pt x="9423031" y="5066785"/>
                  <a:pt x="9427416" y="5071234"/>
                  <a:pt x="9427416" y="5076573"/>
                </a:cubicBezTo>
                <a:cubicBezTo>
                  <a:pt x="9427416" y="5081911"/>
                  <a:pt x="9423095" y="5086296"/>
                  <a:pt x="9417695" y="5086296"/>
                </a:cubicBezTo>
                <a:cubicBezTo>
                  <a:pt x="9412295" y="5086296"/>
                  <a:pt x="9407911" y="5081975"/>
                  <a:pt x="9407911" y="5076573"/>
                </a:cubicBezTo>
                <a:cubicBezTo>
                  <a:pt x="9407911" y="5071170"/>
                  <a:pt x="9412295" y="5066785"/>
                  <a:pt x="9417695" y="5066785"/>
                </a:cubicBezTo>
                <a:close/>
                <a:moveTo>
                  <a:pt x="9176467" y="5066785"/>
                </a:moveTo>
                <a:cubicBezTo>
                  <a:pt x="9181803" y="5066785"/>
                  <a:pt x="9186187" y="5071234"/>
                  <a:pt x="9186187" y="5076573"/>
                </a:cubicBezTo>
                <a:cubicBezTo>
                  <a:pt x="9186187" y="5081911"/>
                  <a:pt x="9181867" y="5086296"/>
                  <a:pt x="9176467" y="5086296"/>
                </a:cubicBezTo>
                <a:cubicBezTo>
                  <a:pt x="9171066" y="5086296"/>
                  <a:pt x="9166683" y="5081975"/>
                  <a:pt x="9166683" y="5076573"/>
                </a:cubicBezTo>
                <a:cubicBezTo>
                  <a:pt x="9166683" y="5071170"/>
                  <a:pt x="9171066" y="5066785"/>
                  <a:pt x="9176467" y="5066785"/>
                </a:cubicBezTo>
                <a:close/>
                <a:moveTo>
                  <a:pt x="8935237" y="5066785"/>
                </a:moveTo>
                <a:cubicBezTo>
                  <a:pt x="8940574" y="5066785"/>
                  <a:pt x="8944958" y="5071234"/>
                  <a:pt x="8944958" y="5076573"/>
                </a:cubicBezTo>
                <a:cubicBezTo>
                  <a:pt x="8944958" y="5081911"/>
                  <a:pt x="8940638" y="5086296"/>
                  <a:pt x="8935237" y="5086296"/>
                </a:cubicBezTo>
                <a:cubicBezTo>
                  <a:pt x="8929837" y="5086296"/>
                  <a:pt x="8925454" y="5081975"/>
                  <a:pt x="8925454" y="5076573"/>
                </a:cubicBezTo>
                <a:cubicBezTo>
                  <a:pt x="8925454" y="5071170"/>
                  <a:pt x="8929837" y="5066785"/>
                  <a:pt x="8935237" y="5066785"/>
                </a:cubicBezTo>
                <a:close/>
                <a:moveTo>
                  <a:pt x="8694009" y="5066785"/>
                </a:moveTo>
                <a:cubicBezTo>
                  <a:pt x="8699346" y="5066785"/>
                  <a:pt x="8703730" y="5071234"/>
                  <a:pt x="8703730" y="5076573"/>
                </a:cubicBezTo>
                <a:cubicBezTo>
                  <a:pt x="8703730" y="5081911"/>
                  <a:pt x="8699346" y="5086296"/>
                  <a:pt x="8694009" y="5086296"/>
                </a:cubicBezTo>
                <a:cubicBezTo>
                  <a:pt x="8688673" y="5086296"/>
                  <a:pt x="8684289" y="5081975"/>
                  <a:pt x="8684289" y="5076573"/>
                </a:cubicBezTo>
                <a:cubicBezTo>
                  <a:pt x="8684289" y="5071170"/>
                  <a:pt x="8688609" y="5066785"/>
                  <a:pt x="8694009" y="5066785"/>
                </a:cubicBezTo>
                <a:close/>
                <a:moveTo>
                  <a:pt x="8452781" y="5066785"/>
                </a:moveTo>
                <a:cubicBezTo>
                  <a:pt x="8458181" y="5066785"/>
                  <a:pt x="8462566" y="5071234"/>
                  <a:pt x="8462566" y="5076573"/>
                </a:cubicBezTo>
                <a:cubicBezTo>
                  <a:pt x="8462566" y="5081911"/>
                  <a:pt x="8458118" y="5086296"/>
                  <a:pt x="8452781" y="5086296"/>
                </a:cubicBezTo>
                <a:cubicBezTo>
                  <a:pt x="8447445" y="5086296"/>
                  <a:pt x="8443061" y="5081975"/>
                  <a:pt x="8443061" y="5076573"/>
                </a:cubicBezTo>
                <a:cubicBezTo>
                  <a:pt x="8443061" y="5071170"/>
                  <a:pt x="8447381" y="5066785"/>
                  <a:pt x="8452781" y="5066785"/>
                </a:cubicBezTo>
                <a:close/>
                <a:moveTo>
                  <a:pt x="8211553" y="5066785"/>
                </a:moveTo>
                <a:cubicBezTo>
                  <a:pt x="8216889" y="5066785"/>
                  <a:pt x="8221273" y="5071234"/>
                  <a:pt x="8221273" y="5076573"/>
                </a:cubicBezTo>
                <a:cubicBezTo>
                  <a:pt x="8221273" y="5081911"/>
                  <a:pt x="8216953" y="5086296"/>
                  <a:pt x="8211553" y="5086296"/>
                </a:cubicBezTo>
                <a:cubicBezTo>
                  <a:pt x="8206152" y="5086296"/>
                  <a:pt x="8201769" y="5081975"/>
                  <a:pt x="8201769" y="5076573"/>
                </a:cubicBezTo>
                <a:cubicBezTo>
                  <a:pt x="8201769" y="5071170"/>
                  <a:pt x="8206152" y="5066785"/>
                  <a:pt x="8211553" y="5066785"/>
                </a:cubicBezTo>
                <a:close/>
                <a:moveTo>
                  <a:pt x="7970260" y="5066785"/>
                </a:moveTo>
                <a:cubicBezTo>
                  <a:pt x="7975661" y="5066785"/>
                  <a:pt x="7980044" y="5071234"/>
                  <a:pt x="7980044" y="5076573"/>
                </a:cubicBezTo>
                <a:cubicBezTo>
                  <a:pt x="7980044" y="5081911"/>
                  <a:pt x="7975661" y="5086296"/>
                  <a:pt x="7970260" y="5086296"/>
                </a:cubicBezTo>
                <a:cubicBezTo>
                  <a:pt x="7964860" y="5086296"/>
                  <a:pt x="7960477" y="5081975"/>
                  <a:pt x="7960477" y="5076573"/>
                </a:cubicBezTo>
                <a:cubicBezTo>
                  <a:pt x="7960477" y="5071170"/>
                  <a:pt x="7964860" y="5066785"/>
                  <a:pt x="7970260" y="5066785"/>
                </a:cubicBezTo>
                <a:close/>
                <a:moveTo>
                  <a:pt x="7729032" y="5066785"/>
                </a:moveTo>
                <a:cubicBezTo>
                  <a:pt x="7734369" y="5066785"/>
                  <a:pt x="7738753" y="5071234"/>
                  <a:pt x="7738753" y="5076573"/>
                </a:cubicBezTo>
                <a:cubicBezTo>
                  <a:pt x="7738753" y="5081911"/>
                  <a:pt x="7734432" y="5086296"/>
                  <a:pt x="7729032" y="5086296"/>
                </a:cubicBezTo>
                <a:cubicBezTo>
                  <a:pt x="7723632" y="5086296"/>
                  <a:pt x="7719249" y="5081975"/>
                  <a:pt x="7719249" y="5076573"/>
                </a:cubicBezTo>
                <a:cubicBezTo>
                  <a:pt x="7719249" y="5071170"/>
                  <a:pt x="7723632" y="5066785"/>
                  <a:pt x="7729032" y="5066785"/>
                </a:cubicBezTo>
                <a:close/>
                <a:moveTo>
                  <a:pt x="7487803" y="5066785"/>
                </a:moveTo>
                <a:cubicBezTo>
                  <a:pt x="7493139" y="5066785"/>
                  <a:pt x="7497524" y="5071234"/>
                  <a:pt x="7497524" y="5076573"/>
                </a:cubicBezTo>
                <a:cubicBezTo>
                  <a:pt x="7497524" y="5081911"/>
                  <a:pt x="7493203" y="5086296"/>
                  <a:pt x="7487803" y="5086296"/>
                </a:cubicBezTo>
                <a:cubicBezTo>
                  <a:pt x="7482403" y="5086296"/>
                  <a:pt x="7478019" y="5081975"/>
                  <a:pt x="7478019" y="5076573"/>
                </a:cubicBezTo>
                <a:cubicBezTo>
                  <a:pt x="7478019" y="5071170"/>
                  <a:pt x="7482403" y="5066785"/>
                  <a:pt x="7487803" y="5066785"/>
                </a:cubicBezTo>
                <a:close/>
                <a:moveTo>
                  <a:pt x="7246575" y="5066785"/>
                </a:moveTo>
                <a:cubicBezTo>
                  <a:pt x="7251975" y="5066785"/>
                  <a:pt x="7256359" y="5071234"/>
                  <a:pt x="7256359" y="5076573"/>
                </a:cubicBezTo>
                <a:cubicBezTo>
                  <a:pt x="7256359" y="5081911"/>
                  <a:pt x="7251912" y="5086296"/>
                  <a:pt x="7246575" y="5086296"/>
                </a:cubicBezTo>
                <a:cubicBezTo>
                  <a:pt x="7241238" y="5086296"/>
                  <a:pt x="7236855" y="5081975"/>
                  <a:pt x="7236855" y="5076573"/>
                </a:cubicBezTo>
                <a:cubicBezTo>
                  <a:pt x="7236855" y="5071170"/>
                  <a:pt x="7241175" y="5066785"/>
                  <a:pt x="7246575" y="5066785"/>
                </a:cubicBezTo>
                <a:close/>
                <a:moveTo>
                  <a:pt x="7005346" y="5066785"/>
                </a:moveTo>
                <a:cubicBezTo>
                  <a:pt x="7010746" y="5066785"/>
                  <a:pt x="7015130" y="5071234"/>
                  <a:pt x="7015130" y="5076573"/>
                </a:cubicBezTo>
                <a:cubicBezTo>
                  <a:pt x="7015130" y="5081911"/>
                  <a:pt x="7010683" y="5086296"/>
                  <a:pt x="7005346" y="5086296"/>
                </a:cubicBezTo>
                <a:cubicBezTo>
                  <a:pt x="7000009" y="5086296"/>
                  <a:pt x="6995626" y="5081975"/>
                  <a:pt x="6995626" y="5076573"/>
                </a:cubicBezTo>
                <a:cubicBezTo>
                  <a:pt x="6995626" y="5071170"/>
                  <a:pt x="6999946" y="5066785"/>
                  <a:pt x="7005346" y="5066785"/>
                </a:cubicBezTo>
                <a:close/>
                <a:moveTo>
                  <a:pt x="6764118" y="5066785"/>
                </a:moveTo>
                <a:cubicBezTo>
                  <a:pt x="6769518" y="5066785"/>
                  <a:pt x="6773902" y="5071234"/>
                  <a:pt x="6773902" y="5076573"/>
                </a:cubicBezTo>
                <a:cubicBezTo>
                  <a:pt x="6773902" y="5081911"/>
                  <a:pt x="6769518" y="5086296"/>
                  <a:pt x="6764118" y="5086296"/>
                </a:cubicBezTo>
                <a:cubicBezTo>
                  <a:pt x="6758718" y="5086296"/>
                  <a:pt x="6754335" y="5081975"/>
                  <a:pt x="6754335" y="5076573"/>
                </a:cubicBezTo>
                <a:cubicBezTo>
                  <a:pt x="6754335" y="5071170"/>
                  <a:pt x="6758718" y="5066785"/>
                  <a:pt x="6764118" y="5066785"/>
                </a:cubicBezTo>
                <a:close/>
                <a:moveTo>
                  <a:pt x="6522889" y="5066785"/>
                </a:moveTo>
                <a:cubicBezTo>
                  <a:pt x="6528225" y="5066785"/>
                  <a:pt x="6532610" y="5071234"/>
                  <a:pt x="6532610" y="5076573"/>
                </a:cubicBezTo>
                <a:cubicBezTo>
                  <a:pt x="6532610" y="5081911"/>
                  <a:pt x="6528289" y="5086296"/>
                  <a:pt x="6522889" y="5086296"/>
                </a:cubicBezTo>
                <a:cubicBezTo>
                  <a:pt x="6517489" y="5086296"/>
                  <a:pt x="6513105" y="5081975"/>
                  <a:pt x="6513105" y="5076573"/>
                </a:cubicBezTo>
                <a:cubicBezTo>
                  <a:pt x="6513105" y="5071170"/>
                  <a:pt x="6517489" y="5066785"/>
                  <a:pt x="6522889" y="5066785"/>
                </a:cubicBezTo>
                <a:close/>
                <a:moveTo>
                  <a:pt x="6281661" y="5066785"/>
                </a:moveTo>
                <a:cubicBezTo>
                  <a:pt x="6286997" y="5066785"/>
                  <a:pt x="6291381" y="5071234"/>
                  <a:pt x="6291381" y="5076573"/>
                </a:cubicBezTo>
                <a:cubicBezTo>
                  <a:pt x="6291381" y="5081911"/>
                  <a:pt x="6287061" y="5086296"/>
                  <a:pt x="6281661" y="5086296"/>
                </a:cubicBezTo>
                <a:cubicBezTo>
                  <a:pt x="6276261" y="5086296"/>
                  <a:pt x="6271877" y="5081975"/>
                  <a:pt x="6271877" y="5076573"/>
                </a:cubicBezTo>
                <a:cubicBezTo>
                  <a:pt x="6271877" y="5071170"/>
                  <a:pt x="6276261" y="5066785"/>
                  <a:pt x="6281661" y="5066785"/>
                </a:cubicBezTo>
                <a:close/>
                <a:moveTo>
                  <a:pt x="6040432" y="5066785"/>
                </a:moveTo>
                <a:cubicBezTo>
                  <a:pt x="6045832" y="5066785"/>
                  <a:pt x="6050216" y="5071234"/>
                  <a:pt x="6050216" y="5076573"/>
                </a:cubicBezTo>
                <a:cubicBezTo>
                  <a:pt x="6050216" y="5081911"/>
                  <a:pt x="6045769" y="5086296"/>
                  <a:pt x="6040432" y="5086296"/>
                </a:cubicBezTo>
                <a:cubicBezTo>
                  <a:pt x="6035095" y="5086296"/>
                  <a:pt x="6030712" y="5081975"/>
                  <a:pt x="6030712" y="5076573"/>
                </a:cubicBezTo>
                <a:cubicBezTo>
                  <a:pt x="6030712" y="5071170"/>
                  <a:pt x="6035032" y="5066785"/>
                  <a:pt x="6040432" y="5066785"/>
                </a:cubicBezTo>
                <a:close/>
                <a:moveTo>
                  <a:pt x="5799205" y="5066785"/>
                </a:moveTo>
                <a:cubicBezTo>
                  <a:pt x="5804606" y="5066785"/>
                  <a:pt x="5808989" y="5071234"/>
                  <a:pt x="5808989" y="5076573"/>
                </a:cubicBezTo>
                <a:cubicBezTo>
                  <a:pt x="5808989" y="5081911"/>
                  <a:pt x="5804542" y="5086296"/>
                  <a:pt x="5799205" y="5086296"/>
                </a:cubicBezTo>
                <a:cubicBezTo>
                  <a:pt x="5793870" y="5086296"/>
                  <a:pt x="5789486" y="5081975"/>
                  <a:pt x="5789486" y="5076573"/>
                </a:cubicBezTo>
                <a:cubicBezTo>
                  <a:pt x="5789486" y="5071170"/>
                  <a:pt x="5793806" y="5066785"/>
                  <a:pt x="5799205" y="5066785"/>
                </a:cubicBezTo>
                <a:close/>
                <a:moveTo>
                  <a:pt x="5557992" y="5066785"/>
                </a:moveTo>
                <a:cubicBezTo>
                  <a:pt x="5563392" y="5066785"/>
                  <a:pt x="5567774" y="5071234"/>
                  <a:pt x="5567774" y="5076573"/>
                </a:cubicBezTo>
                <a:cubicBezTo>
                  <a:pt x="5567774" y="5081911"/>
                  <a:pt x="5563392" y="5086296"/>
                  <a:pt x="5557992" y="5086296"/>
                </a:cubicBezTo>
                <a:cubicBezTo>
                  <a:pt x="5552592" y="5086296"/>
                  <a:pt x="5548208" y="5081975"/>
                  <a:pt x="5548208" y="5076573"/>
                </a:cubicBezTo>
                <a:cubicBezTo>
                  <a:pt x="5548208" y="5071170"/>
                  <a:pt x="5552592" y="5066785"/>
                  <a:pt x="5557992" y="5066785"/>
                </a:cubicBezTo>
                <a:close/>
                <a:moveTo>
                  <a:pt x="5316710" y="5066785"/>
                </a:moveTo>
                <a:cubicBezTo>
                  <a:pt x="5322044" y="5066785"/>
                  <a:pt x="5326429" y="5071234"/>
                  <a:pt x="5326429" y="5076573"/>
                </a:cubicBezTo>
                <a:cubicBezTo>
                  <a:pt x="5326429" y="5081911"/>
                  <a:pt x="5322105" y="5086296"/>
                  <a:pt x="5316710" y="5086296"/>
                </a:cubicBezTo>
                <a:cubicBezTo>
                  <a:pt x="5311316" y="5086296"/>
                  <a:pt x="5306924" y="5081975"/>
                  <a:pt x="5306924" y="5076573"/>
                </a:cubicBezTo>
                <a:cubicBezTo>
                  <a:pt x="5306924" y="5071170"/>
                  <a:pt x="5311316" y="5066785"/>
                  <a:pt x="5316710" y="5066785"/>
                </a:cubicBezTo>
                <a:close/>
                <a:moveTo>
                  <a:pt x="5075486" y="5066785"/>
                </a:moveTo>
                <a:cubicBezTo>
                  <a:pt x="5080820" y="5066785"/>
                  <a:pt x="5085202" y="5071234"/>
                  <a:pt x="5085202" y="5076573"/>
                </a:cubicBezTo>
                <a:cubicBezTo>
                  <a:pt x="5085202" y="5081911"/>
                  <a:pt x="5080885" y="5086296"/>
                  <a:pt x="5075486" y="5086296"/>
                </a:cubicBezTo>
                <a:cubicBezTo>
                  <a:pt x="5070087" y="5086296"/>
                  <a:pt x="5065705" y="5081975"/>
                  <a:pt x="5065705" y="5076573"/>
                </a:cubicBezTo>
                <a:cubicBezTo>
                  <a:pt x="5065705" y="5071170"/>
                  <a:pt x="5070087" y="5066785"/>
                  <a:pt x="5075486" y="5066785"/>
                </a:cubicBezTo>
                <a:close/>
                <a:moveTo>
                  <a:pt x="4834252" y="5066785"/>
                </a:moveTo>
                <a:cubicBezTo>
                  <a:pt x="4839658" y="5066785"/>
                  <a:pt x="4844040" y="5071234"/>
                  <a:pt x="4844040" y="5076573"/>
                </a:cubicBezTo>
                <a:cubicBezTo>
                  <a:pt x="4844040" y="5081911"/>
                  <a:pt x="4839595" y="5086296"/>
                  <a:pt x="4834252" y="5086296"/>
                </a:cubicBezTo>
                <a:cubicBezTo>
                  <a:pt x="4828917" y="5086296"/>
                  <a:pt x="4824534" y="5081975"/>
                  <a:pt x="4824534" y="5076573"/>
                </a:cubicBezTo>
                <a:cubicBezTo>
                  <a:pt x="4824534" y="5071170"/>
                  <a:pt x="4828853" y="5066785"/>
                  <a:pt x="4834252" y="5066785"/>
                </a:cubicBezTo>
                <a:close/>
                <a:moveTo>
                  <a:pt x="4593019" y="5066785"/>
                </a:moveTo>
                <a:cubicBezTo>
                  <a:pt x="4598416" y="5066785"/>
                  <a:pt x="4602795" y="5071234"/>
                  <a:pt x="4602795" y="5076573"/>
                </a:cubicBezTo>
                <a:cubicBezTo>
                  <a:pt x="4602795" y="5081911"/>
                  <a:pt x="4598353" y="5086296"/>
                  <a:pt x="4593019" y="5086296"/>
                </a:cubicBezTo>
                <a:cubicBezTo>
                  <a:pt x="4587686" y="5086296"/>
                  <a:pt x="4583304" y="5081975"/>
                  <a:pt x="4583304" y="5076573"/>
                </a:cubicBezTo>
                <a:cubicBezTo>
                  <a:pt x="4583304" y="5071170"/>
                  <a:pt x="4587622" y="5066785"/>
                  <a:pt x="4593019" y="5066785"/>
                </a:cubicBezTo>
                <a:close/>
                <a:moveTo>
                  <a:pt x="4351806" y="5066785"/>
                </a:moveTo>
                <a:cubicBezTo>
                  <a:pt x="4357195" y="5066785"/>
                  <a:pt x="4361580" y="5071234"/>
                  <a:pt x="4361580" y="5076573"/>
                </a:cubicBezTo>
                <a:cubicBezTo>
                  <a:pt x="4361580" y="5081911"/>
                  <a:pt x="4357195" y="5086296"/>
                  <a:pt x="4351806" y="5086296"/>
                </a:cubicBezTo>
                <a:cubicBezTo>
                  <a:pt x="4346397" y="5086296"/>
                  <a:pt x="4342006" y="5081975"/>
                  <a:pt x="4342006" y="5076573"/>
                </a:cubicBezTo>
                <a:cubicBezTo>
                  <a:pt x="4342006" y="5071170"/>
                  <a:pt x="4346397" y="5066785"/>
                  <a:pt x="4351806" y="5066785"/>
                </a:cubicBezTo>
                <a:close/>
                <a:moveTo>
                  <a:pt x="4110581" y="5066785"/>
                </a:moveTo>
                <a:cubicBezTo>
                  <a:pt x="4115986" y="5066785"/>
                  <a:pt x="4120362" y="5071234"/>
                  <a:pt x="4120362" y="5076573"/>
                </a:cubicBezTo>
                <a:cubicBezTo>
                  <a:pt x="4120362" y="5081911"/>
                  <a:pt x="4115986" y="5086296"/>
                  <a:pt x="4110581" y="5086296"/>
                </a:cubicBezTo>
                <a:cubicBezTo>
                  <a:pt x="4105180" y="5086296"/>
                  <a:pt x="4100799" y="5081975"/>
                  <a:pt x="4100799" y="5076573"/>
                </a:cubicBezTo>
                <a:cubicBezTo>
                  <a:pt x="4100799" y="5071170"/>
                  <a:pt x="4105180" y="5066785"/>
                  <a:pt x="4110581" y="5066785"/>
                </a:cubicBezTo>
                <a:close/>
                <a:moveTo>
                  <a:pt x="3869431" y="5066785"/>
                </a:moveTo>
                <a:cubicBezTo>
                  <a:pt x="3874765" y="5066785"/>
                  <a:pt x="3879151" y="5071234"/>
                  <a:pt x="3879151" y="5076573"/>
                </a:cubicBezTo>
                <a:cubicBezTo>
                  <a:pt x="3879151" y="5081911"/>
                  <a:pt x="3874828" y="5086296"/>
                  <a:pt x="3869431" y="5086296"/>
                </a:cubicBezTo>
                <a:cubicBezTo>
                  <a:pt x="3864032" y="5086296"/>
                  <a:pt x="3859648" y="5081975"/>
                  <a:pt x="3859648" y="5076573"/>
                </a:cubicBezTo>
                <a:cubicBezTo>
                  <a:pt x="3859648" y="5071170"/>
                  <a:pt x="3864032" y="5066785"/>
                  <a:pt x="3869431" y="5066785"/>
                </a:cubicBezTo>
                <a:close/>
                <a:moveTo>
                  <a:pt x="3628212" y="5066785"/>
                </a:moveTo>
                <a:cubicBezTo>
                  <a:pt x="3633533" y="5066785"/>
                  <a:pt x="3637936" y="5071234"/>
                  <a:pt x="3637936" y="5076573"/>
                </a:cubicBezTo>
                <a:cubicBezTo>
                  <a:pt x="3637936" y="5081911"/>
                  <a:pt x="3633597" y="5086296"/>
                  <a:pt x="3628212" y="5086296"/>
                </a:cubicBezTo>
                <a:cubicBezTo>
                  <a:pt x="3622815" y="5086296"/>
                  <a:pt x="3618432" y="5081975"/>
                  <a:pt x="3618432" y="5076573"/>
                </a:cubicBezTo>
                <a:cubicBezTo>
                  <a:pt x="3618432" y="5071170"/>
                  <a:pt x="3622815" y="5066785"/>
                  <a:pt x="3628212" y="5066785"/>
                </a:cubicBezTo>
                <a:close/>
                <a:moveTo>
                  <a:pt x="3386959" y="5066785"/>
                </a:moveTo>
                <a:cubicBezTo>
                  <a:pt x="3392360" y="5066785"/>
                  <a:pt x="3396745" y="5071234"/>
                  <a:pt x="3396745" y="5076573"/>
                </a:cubicBezTo>
                <a:cubicBezTo>
                  <a:pt x="3396745" y="5081911"/>
                  <a:pt x="3392296" y="5086296"/>
                  <a:pt x="3386959" y="5086296"/>
                </a:cubicBezTo>
                <a:cubicBezTo>
                  <a:pt x="3381622" y="5086296"/>
                  <a:pt x="3377237" y="5081975"/>
                  <a:pt x="3377237" y="5076573"/>
                </a:cubicBezTo>
                <a:cubicBezTo>
                  <a:pt x="3377237" y="5071170"/>
                  <a:pt x="3381558" y="5066785"/>
                  <a:pt x="3386959" y="5066785"/>
                </a:cubicBezTo>
                <a:close/>
                <a:moveTo>
                  <a:pt x="3145752" y="5066785"/>
                </a:moveTo>
                <a:cubicBezTo>
                  <a:pt x="3151151" y="5066785"/>
                  <a:pt x="3155534" y="5071234"/>
                  <a:pt x="3155534" y="5076573"/>
                </a:cubicBezTo>
                <a:cubicBezTo>
                  <a:pt x="3155534" y="5081911"/>
                  <a:pt x="3151087" y="5086296"/>
                  <a:pt x="3145752" y="5086296"/>
                </a:cubicBezTo>
                <a:cubicBezTo>
                  <a:pt x="3140417" y="5086296"/>
                  <a:pt x="3136034" y="5081975"/>
                  <a:pt x="3136034" y="5076573"/>
                </a:cubicBezTo>
                <a:cubicBezTo>
                  <a:pt x="3136034" y="5071170"/>
                  <a:pt x="3140353" y="5066785"/>
                  <a:pt x="3145752" y="5066785"/>
                </a:cubicBezTo>
                <a:close/>
                <a:moveTo>
                  <a:pt x="2904574" y="5066785"/>
                </a:moveTo>
                <a:cubicBezTo>
                  <a:pt x="2909974" y="5066785"/>
                  <a:pt x="2914357" y="5071234"/>
                  <a:pt x="2914357" y="5076573"/>
                </a:cubicBezTo>
                <a:cubicBezTo>
                  <a:pt x="2914357" y="5081911"/>
                  <a:pt x="2909974" y="5086296"/>
                  <a:pt x="2904574" y="5086296"/>
                </a:cubicBezTo>
                <a:cubicBezTo>
                  <a:pt x="2899176" y="5086296"/>
                  <a:pt x="2894792" y="5081975"/>
                  <a:pt x="2894792" y="5076573"/>
                </a:cubicBezTo>
                <a:cubicBezTo>
                  <a:pt x="2894792" y="5071170"/>
                  <a:pt x="2899176" y="5066785"/>
                  <a:pt x="2904574" y="5066785"/>
                </a:cubicBezTo>
                <a:close/>
                <a:moveTo>
                  <a:pt x="2663275" y="5066785"/>
                </a:moveTo>
                <a:cubicBezTo>
                  <a:pt x="2668613" y="5066785"/>
                  <a:pt x="2673000" y="5071234"/>
                  <a:pt x="2673000" y="5076573"/>
                </a:cubicBezTo>
                <a:cubicBezTo>
                  <a:pt x="2673000" y="5081911"/>
                  <a:pt x="2668677" y="5086296"/>
                  <a:pt x="2663275" y="5086296"/>
                </a:cubicBezTo>
                <a:cubicBezTo>
                  <a:pt x="2657878" y="5086296"/>
                  <a:pt x="2653493" y="5081975"/>
                  <a:pt x="2653493" y="5076573"/>
                </a:cubicBezTo>
                <a:cubicBezTo>
                  <a:pt x="2653493" y="5071170"/>
                  <a:pt x="2657878" y="5066785"/>
                  <a:pt x="2663275" y="5066785"/>
                </a:cubicBezTo>
                <a:close/>
                <a:moveTo>
                  <a:pt x="2422039" y="5066785"/>
                </a:moveTo>
                <a:cubicBezTo>
                  <a:pt x="2427372" y="5066785"/>
                  <a:pt x="2431755" y="5071234"/>
                  <a:pt x="2431755" y="5076573"/>
                </a:cubicBezTo>
                <a:cubicBezTo>
                  <a:pt x="2431755" y="5081911"/>
                  <a:pt x="2427436" y="5086296"/>
                  <a:pt x="2422039" y="5086296"/>
                </a:cubicBezTo>
                <a:cubicBezTo>
                  <a:pt x="2416641" y="5086296"/>
                  <a:pt x="2412259" y="5081975"/>
                  <a:pt x="2412259" y="5076573"/>
                </a:cubicBezTo>
                <a:cubicBezTo>
                  <a:pt x="2412259" y="5071170"/>
                  <a:pt x="2416641" y="5066785"/>
                  <a:pt x="2422039" y="5066785"/>
                </a:cubicBezTo>
                <a:close/>
                <a:moveTo>
                  <a:pt x="2180796" y="5066785"/>
                </a:moveTo>
                <a:cubicBezTo>
                  <a:pt x="2186202" y="5066785"/>
                  <a:pt x="2190581" y="5071234"/>
                  <a:pt x="2190581" y="5076573"/>
                </a:cubicBezTo>
                <a:cubicBezTo>
                  <a:pt x="2190581" y="5081911"/>
                  <a:pt x="2186136" y="5086296"/>
                  <a:pt x="2180796" y="5086296"/>
                </a:cubicBezTo>
                <a:cubicBezTo>
                  <a:pt x="2175475" y="5086296"/>
                  <a:pt x="2171085" y="5081975"/>
                  <a:pt x="2171085" y="5076573"/>
                </a:cubicBezTo>
                <a:cubicBezTo>
                  <a:pt x="2171085" y="5071170"/>
                  <a:pt x="2175412" y="5066785"/>
                  <a:pt x="2180796" y="5066785"/>
                </a:cubicBezTo>
                <a:close/>
                <a:moveTo>
                  <a:pt x="1939584" y="5066785"/>
                </a:moveTo>
                <a:cubicBezTo>
                  <a:pt x="1944983" y="5066785"/>
                  <a:pt x="1949367" y="5071234"/>
                  <a:pt x="1949367" y="5076573"/>
                </a:cubicBezTo>
                <a:cubicBezTo>
                  <a:pt x="1949367" y="5081911"/>
                  <a:pt x="1944920" y="5086296"/>
                  <a:pt x="1939584" y="5086296"/>
                </a:cubicBezTo>
                <a:cubicBezTo>
                  <a:pt x="1934247" y="5086296"/>
                  <a:pt x="1929861" y="5081975"/>
                  <a:pt x="1929861" y="5076573"/>
                </a:cubicBezTo>
                <a:cubicBezTo>
                  <a:pt x="1929861" y="5071170"/>
                  <a:pt x="1934184" y="5066785"/>
                  <a:pt x="1939584" y="5066785"/>
                </a:cubicBezTo>
                <a:close/>
                <a:moveTo>
                  <a:pt x="1698333" y="5066785"/>
                </a:moveTo>
                <a:cubicBezTo>
                  <a:pt x="1703734" y="5066785"/>
                  <a:pt x="1708119" y="5071234"/>
                  <a:pt x="1708119" y="5076573"/>
                </a:cubicBezTo>
                <a:cubicBezTo>
                  <a:pt x="1708119" y="5081911"/>
                  <a:pt x="1703734" y="5086296"/>
                  <a:pt x="1698333" y="5086296"/>
                </a:cubicBezTo>
                <a:cubicBezTo>
                  <a:pt x="1692931" y="5086296"/>
                  <a:pt x="1688548" y="5081975"/>
                  <a:pt x="1688548" y="5076573"/>
                </a:cubicBezTo>
                <a:cubicBezTo>
                  <a:pt x="1688548" y="5071170"/>
                  <a:pt x="1692931" y="5066785"/>
                  <a:pt x="1698333" y="5066785"/>
                </a:cubicBezTo>
                <a:close/>
                <a:moveTo>
                  <a:pt x="1457108" y="5066785"/>
                </a:moveTo>
                <a:cubicBezTo>
                  <a:pt x="1462444" y="5066785"/>
                  <a:pt x="1466828" y="5071234"/>
                  <a:pt x="1466828" y="5076573"/>
                </a:cubicBezTo>
                <a:cubicBezTo>
                  <a:pt x="1466828" y="5081911"/>
                  <a:pt x="1462508" y="5086296"/>
                  <a:pt x="1457108" y="5086296"/>
                </a:cubicBezTo>
                <a:cubicBezTo>
                  <a:pt x="1451708" y="5086296"/>
                  <a:pt x="1447324" y="5081975"/>
                  <a:pt x="1447324" y="5076573"/>
                </a:cubicBezTo>
                <a:cubicBezTo>
                  <a:pt x="1447324" y="5071170"/>
                  <a:pt x="1451708" y="5066785"/>
                  <a:pt x="1457108" y="5066785"/>
                </a:cubicBezTo>
                <a:close/>
                <a:moveTo>
                  <a:pt x="1215887" y="5066785"/>
                </a:moveTo>
                <a:cubicBezTo>
                  <a:pt x="1221287" y="5066785"/>
                  <a:pt x="1225671" y="5071234"/>
                  <a:pt x="1225671" y="5076573"/>
                </a:cubicBezTo>
                <a:cubicBezTo>
                  <a:pt x="1225671" y="5081911"/>
                  <a:pt x="1221224" y="5086296"/>
                  <a:pt x="1215887" y="5086296"/>
                </a:cubicBezTo>
                <a:cubicBezTo>
                  <a:pt x="1210551" y="5086296"/>
                  <a:pt x="1206167" y="5081975"/>
                  <a:pt x="1206167" y="5076573"/>
                </a:cubicBezTo>
                <a:cubicBezTo>
                  <a:pt x="1206167" y="5071170"/>
                  <a:pt x="1210487" y="5066785"/>
                  <a:pt x="1215887" y="5066785"/>
                </a:cubicBezTo>
                <a:close/>
                <a:moveTo>
                  <a:pt x="974667" y="5066785"/>
                </a:moveTo>
                <a:cubicBezTo>
                  <a:pt x="980067" y="5066785"/>
                  <a:pt x="984451" y="5071234"/>
                  <a:pt x="984451" y="5076573"/>
                </a:cubicBezTo>
                <a:cubicBezTo>
                  <a:pt x="984451" y="5081911"/>
                  <a:pt x="980004" y="5086296"/>
                  <a:pt x="974667" y="5086296"/>
                </a:cubicBezTo>
                <a:cubicBezTo>
                  <a:pt x="969331" y="5086296"/>
                  <a:pt x="964947" y="5081975"/>
                  <a:pt x="964947" y="5076573"/>
                </a:cubicBezTo>
                <a:cubicBezTo>
                  <a:pt x="964947" y="5071170"/>
                  <a:pt x="969267" y="5066785"/>
                  <a:pt x="974667" y="5066785"/>
                </a:cubicBezTo>
                <a:close/>
                <a:moveTo>
                  <a:pt x="733447" y="5066785"/>
                </a:moveTo>
                <a:cubicBezTo>
                  <a:pt x="738783" y="5066785"/>
                  <a:pt x="743167" y="5071234"/>
                  <a:pt x="743167" y="5076573"/>
                </a:cubicBezTo>
                <a:cubicBezTo>
                  <a:pt x="743167" y="5081911"/>
                  <a:pt x="738847" y="5086296"/>
                  <a:pt x="733447" y="5086296"/>
                </a:cubicBezTo>
                <a:cubicBezTo>
                  <a:pt x="728047" y="5086296"/>
                  <a:pt x="723663" y="5081975"/>
                  <a:pt x="723663" y="5076573"/>
                </a:cubicBezTo>
                <a:cubicBezTo>
                  <a:pt x="723663" y="5071170"/>
                  <a:pt x="728047" y="5066785"/>
                  <a:pt x="733447" y="5066785"/>
                </a:cubicBezTo>
                <a:close/>
                <a:moveTo>
                  <a:pt x="492226" y="5066785"/>
                </a:moveTo>
                <a:cubicBezTo>
                  <a:pt x="497562" y="5066785"/>
                  <a:pt x="501946" y="5071234"/>
                  <a:pt x="501946" y="5076573"/>
                </a:cubicBezTo>
                <a:cubicBezTo>
                  <a:pt x="501946" y="5081911"/>
                  <a:pt x="497626" y="5086296"/>
                  <a:pt x="492226" y="5086296"/>
                </a:cubicBezTo>
                <a:cubicBezTo>
                  <a:pt x="486826" y="5086296"/>
                  <a:pt x="482442" y="5081975"/>
                  <a:pt x="482442" y="5076573"/>
                </a:cubicBezTo>
                <a:cubicBezTo>
                  <a:pt x="482442" y="5071170"/>
                  <a:pt x="486826" y="5066785"/>
                  <a:pt x="492226" y="5066785"/>
                </a:cubicBezTo>
                <a:close/>
                <a:moveTo>
                  <a:pt x="251007" y="5066785"/>
                </a:moveTo>
                <a:cubicBezTo>
                  <a:pt x="256407" y="5066785"/>
                  <a:pt x="260791" y="5071234"/>
                  <a:pt x="260791" y="5076573"/>
                </a:cubicBezTo>
                <a:cubicBezTo>
                  <a:pt x="260791" y="5081911"/>
                  <a:pt x="256343" y="5086296"/>
                  <a:pt x="251007" y="5086296"/>
                </a:cubicBezTo>
                <a:cubicBezTo>
                  <a:pt x="245671" y="5086296"/>
                  <a:pt x="241287" y="5081975"/>
                  <a:pt x="241287" y="5076573"/>
                </a:cubicBezTo>
                <a:cubicBezTo>
                  <a:pt x="241287" y="5071170"/>
                  <a:pt x="245607" y="5066785"/>
                  <a:pt x="251007" y="5066785"/>
                </a:cubicBezTo>
                <a:close/>
                <a:moveTo>
                  <a:pt x="9723" y="5066785"/>
                </a:moveTo>
                <a:cubicBezTo>
                  <a:pt x="15123" y="5066785"/>
                  <a:pt x="19507" y="5071234"/>
                  <a:pt x="19507" y="5076573"/>
                </a:cubicBezTo>
                <a:cubicBezTo>
                  <a:pt x="19507" y="5081911"/>
                  <a:pt x="15060" y="5086296"/>
                  <a:pt x="9723" y="5086296"/>
                </a:cubicBezTo>
                <a:cubicBezTo>
                  <a:pt x="4387" y="5086296"/>
                  <a:pt x="4" y="5081975"/>
                  <a:pt x="4" y="5076573"/>
                </a:cubicBezTo>
                <a:cubicBezTo>
                  <a:pt x="4" y="5071170"/>
                  <a:pt x="4323" y="5066785"/>
                  <a:pt x="9723" y="5066785"/>
                </a:cubicBezTo>
                <a:close/>
                <a:moveTo>
                  <a:pt x="11820259" y="4825534"/>
                </a:moveTo>
                <a:cubicBezTo>
                  <a:pt x="11825659" y="4825534"/>
                  <a:pt x="11830043" y="4829856"/>
                  <a:pt x="11830043" y="4835258"/>
                </a:cubicBezTo>
                <a:cubicBezTo>
                  <a:pt x="11830043" y="4840660"/>
                  <a:pt x="11825596" y="4845045"/>
                  <a:pt x="11820259" y="4845045"/>
                </a:cubicBezTo>
                <a:cubicBezTo>
                  <a:pt x="11814922" y="4845045"/>
                  <a:pt x="11810539" y="4840596"/>
                  <a:pt x="11810539" y="4835258"/>
                </a:cubicBezTo>
                <a:cubicBezTo>
                  <a:pt x="11810539" y="4829919"/>
                  <a:pt x="11814859" y="4825534"/>
                  <a:pt x="11820259" y="4825534"/>
                </a:cubicBezTo>
                <a:close/>
                <a:moveTo>
                  <a:pt x="11579030" y="4825534"/>
                </a:moveTo>
                <a:cubicBezTo>
                  <a:pt x="11584430" y="4825534"/>
                  <a:pt x="11588815" y="4829856"/>
                  <a:pt x="11588815" y="4835258"/>
                </a:cubicBezTo>
                <a:cubicBezTo>
                  <a:pt x="11588815" y="4840660"/>
                  <a:pt x="11584367" y="4845045"/>
                  <a:pt x="11579030" y="4845045"/>
                </a:cubicBezTo>
                <a:cubicBezTo>
                  <a:pt x="11573694" y="4845045"/>
                  <a:pt x="11569310" y="4840596"/>
                  <a:pt x="11569310" y="4835258"/>
                </a:cubicBezTo>
                <a:cubicBezTo>
                  <a:pt x="11569310" y="4829919"/>
                  <a:pt x="11573630" y="4825534"/>
                  <a:pt x="11579030" y="4825534"/>
                </a:cubicBezTo>
                <a:close/>
                <a:moveTo>
                  <a:pt x="11337802" y="4825534"/>
                </a:moveTo>
                <a:cubicBezTo>
                  <a:pt x="11343202" y="4825534"/>
                  <a:pt x="11347587" y="4829856"/>
                  <a:pt x="11347587" y="4835258"/>
                </a:cubicBezTo>
                <a:cubicBezTo>
                  <a:pt x="11347587" y="4840660"/>
                  <a:pt x="11343139" y="4845045"/>
                  <a:pt x="11337802" y="4845045"/>
                </a:cubicBezTo>
                <a:cubicBezTo>
                  <a:pt x="11332466" y="4845045"/>
                  <a:pt x="11328082" y="4840596"/>
                  <a:pt x="11328082" y="4835258"/>
                </a:cubicBezTo>
                <a:cubicBezTo>
                  <a:pt x="11328082" y="4829919"/>
                  <a:pt x="11332402" y="4825534"/>
                  <a:pt x="11337802" y="4825534"/>
                </a:cubicBezTo>
                <a:close/>
                <a:moveTo>
                  <a:pt x="11096574" y="4825534"/>
                </a:moveTo>
                <a:cubicBezTo>
                  <a:pt x="11101910" y="4825534"/>
                  <a:pt x="11106294" y="4829856"/>
                  <a:pt x="11106294" y="4835258"/>
                </a:cubicBezTo>
                <a:cubicBezTo>
                  <a:pt x="11106294" y="4840660"/>
                  <a:pt x="11101974" y="4845045"/>
                  <a:pt x="11096574" y="4845045"/>
                </a:cubicBezTo>
                <a:cubicBezTo>
                  <a:pt x="11091174" y="4845045"/>
                  <a:pt x="11086790" y="4840596"/>
                  <a:pt x="11086790" y="4835258"/>
                </a:cubicBezTo>
                <a:cubicBezTo>
                  <a:pt x="11086790" y="4829919"/>
                  <a:pt x="11091174" y="4825534"/>
                  <a:pt x="11096574" y="4825534"/>
                </a:cubicBezTo>
                <a:close/>
                <a:moveTo>
                  <a:pt x="10855345" y="4825534"/>
                </a:moveTo>
                <a:cubicBezTo>
                  <a:pt x="10860682" y="4825534"/>
                  <a:pt x="10865065" y="4829856"/>
                  <a:pt x="10865065" y="4835258"/>
                </a:cubicBezTo>
                <a:cubicBezTo>
                  <a:pt x="10865065" y="4840660"/>
                  <a:pt x="10860682" y="4845045"/>
                  <a:pt x="10855345" y="4845045"/>
                </a:cubicBezTo>
                <a:cubicBezTo>
                  <a:pt x="10850008" y="4845045"/>
                  <a:pt x="10845625" y="4840596"/>
                  <a:pt x="10845625" y="4835258"/>
                </a:cubicBezTo>
                <a:cubicBezTo>
                  <a:pt x="10845625" y="4829919"/>
                  <a:pt x="10849945" y="4825534"/>
                  <a:pt x="10855345" y="4825534"/>
                </a:cubicBezTo>
                <a:close/>
                <a:moveTo>
                  <a:pt x="10614116" y="4825534"/>
                </a:moveTo>
                <a:cubicBezTo>
                  <a:pt x="10619516" y="4825534"/>
                  <a:pt x="10623901" y="4829856"/>
                  <a:pt x="10623901" y="4835258"/>
                </a:cubicBezTo>
                <a:cubicBezTo>
                  <a:pt x="10623901" y="4840660"/>
                  <a:pt x="10619454" y="4845045"/>
                  <a:pt x="10614116" y="4845045"/>
                </a:cubicBezTo>
                <a:cubicBezTo>
                  <a:pt x="10608780" y="4845045"/>
                  <a:pt x="10604396" y="4840596"/>
                  <a:pt x="10604396" y="4835258"/>
                </a:cubicBezTo>
                <a:cubicBezTo>
                  <a:pt x="10604396" y="4829919"/>
                  <a:pt x="10608716" y="4825534"/>
                  <a:pt x="10614116" y="4825534"/>
                </a:cubicBezTo>
                <a:close/>
                <a:moveTo>
                  <a:pt x="10372888" y="4825534"/>
                </a:moveTo>
                <a:cubicBezTo>
                  <a:pt x="10378288" y="4825534"/>
                  <a:pt x="10382673" y="4829856"/>
                  <a:pt x="10382673" y="4835258"/>
                </a:cubicBezTo>
                <a:cubicBezTo>
                  <a:pt x="10382673" y="4840660"/>
                  <a:pt x="10378225" y="4845045"/>
                  <a:pt x="10372888" y="4845045"/>
                </a:cubicBezTo>
                <a:cubicBezTo>
                  <a:pt x="10367552" y="4845045"/>
                  <a:pt x="10363168" y="4840596"/>
                  <a:pt x="10363168" y="4835258"/>
                </a:cubicBezTo>
                <a:cubicBezTo>
                  <a:pt x="10363168" y="4829919"/>
                  <a:pt x="10367488" y="4825534"/>
                  <a:pt x="10372888" y="4825534"/>
                </a:cubicBezTo>
                <a:close/>
                <a:moveTo>
                  <a:pt x="10131660" y="4825534"/>
                </a:moveTo>
                <a:cubicBezTo>
                  <a:pt x="10137060" y="4825534"/>
                  <a:pt x="10141444" y="4829856"/>
                  <a:pt x="10141444" y="4835258"/>
                </a:cubicBezTo>
                <a:cubicBezTo>
                  <a:pt x="10141444" y="4840660"/>
                  <a:pt x="10136997" y="4845045"/>
                  <a:pt x="10131660" y="4845045"/>
                </a:cubicBezTo>
                <a:cubicBezTo>
                  <a:pt x="10126323" y="4845045"/>
                  <a:pt x="10121940" y="4840596"/>
                  <a:pt x="10121940" y="4835258"/>
                </a:cubicBezTo>
                <a:cubicBezTo>
                  <a:pt x="10121940" y="4829919"/>
                  <a:pt x="10126260" y="4825534"/>
                  <a:pt x="10131660" y="4825534"/>
                </a:cubicBezTo>
                <a:close/>
                <a:moveTo>
                  <a:pt x="9890432" y="4825534"/>
                </a:moveTo>
                <a:cubicBezTo>
                  <a:pt x="9895768" y="4825534"/>
                  <a:pt x="9900152" y="4829856"/>
                  <a:pt x="9900152" y="4835258"/>
                </a:cubicBezTo>
                <a:cubicBezTo>
                  <a:pt x="9900152" y="4840660"/>
                  <a:pt x="9895832" y="4845045"/>
                  <a:pt x="9890432" y="4845045"/>
                </a:cubicBezTo>
                <a:cubicBezTo>
                  <a:pt x="9885031" y="4845045"/>
                  <a:pt x="9880648" y="4840596"/>
                  <a:pt x="9880648" y="4835258"/>
                </a:cubicBezTo>
                <a:cubicBezTo>
                  <a:pt x="9880648" y="4829919"/>
                  <a:pt x="9885031" y="4825534"/>
                  <a:pt x="9890432" y="4825534"/>
                </a:cubicBezTo>
                <a:close/>
                <a:moveTo>
                  <a:pt x="9649203" y="4825534"/>
                </a:moveTo>
                <a:cubicBezTo>
                  <a:pt x="9654540" y="4825534"/>
                  <a:pt x="9658923" y="4829856"/>
                  <a:pt x="9658923" y="4835258"/>
                </a:cubicBezTo>
                <a:cubicBezTo>
                  <a:pt x="9658923" y="4840660"/>
                  <a:pt x="9654540" y="4845045"/>
                  <a:pt x="9649203" y="4845045"/>
                </a:cubicBezTo>
                <a:cubicBezTo>
                  <a:pt x="9643866" y="4845045"/>
                  <a:pt x="9639483" y="4840596"/>
                  <a:pt x="9639483" y="4835258"/>
                </a:cubicBezTo>
                <a:cubicBezTo>
                  <a:pt x="9639483" y="4829919"/>
                  <a:pt x="9643803" y="4825534"/>
                  <a:pt x="9649203" y="4825534"/>
                </a:cubicBezTo>
                <a:close/>
                <a:moveTo>
                  <a:pt x="9417695" y="4825534"/>
                </a:moveTo>
                <a:cubicBezTo>
                  <a:pt x="9423031" y="4825534"/>
                  <a:pt x="9427416" y="4829856"/>
                  <a:pt x="9427416" y="4835258"/>
                </a:cubicBezTo>
                <a:cubicBezTo>
                  <a:pt x="9427416" y="4840660"/>
                  <a:pt x="9423095" y="4845045"/>
                  <a:pt x="9417695" y="4845045"/>
                </a:cubicBezTo>
                <a:cubicBezTo>
                  <a:pt x="9412295" y="4845045"/>
                  <a:pt x="9407911" y="4840596"/>
                  <a:pt x="9407911" y="4835258"/>
                </a:cubicBezTo>
                <a:cubicBezTo>
                  <a:pt x="9407911" y="4829919"/>
                  <a:pt x="9412295" y="4825534"/>
                  <a:pt x="9417695" y="4825534"/>
                </a:cubicBezTo>
                <a:close/>
                <a:moveTo>
                  <a:pt x="9176467" y="4825534"/>
                </a:moveTo>
                <a:cubicBezTo>
                  <a:pt x="9181803" y="4825534"/>
                  <a:pt x="9186187" y="4829856"/>
                  <a:pt x="9186187" y="4835258"/>
                </a:cubicBezTo>
                <a:cubicBezTo>
                  <a:pt x="9186187" y="4840660"/>
                  <a:pt x="9181867" y="4845045"/>
                  <a:pt x="9176467" y="4845045"/>
                </a:cubicBezTo>
                <a:cubicBezTo>
                  <a:pt x="9171066" y="4845045"/>
                  <a:pt x="9166683" y="4840596"/>
                  <a:pt x="9166683" y="4835258"/>
                </a:cubicBezTo>
                <a:cubicBezTo>
                  <a:pt x="9166683" y="4829919"/>
                  <a:pt x="9171066" y="4825534"/>
                  <a:pt x="9176467" y="4825534"/>
                </a:cubicBezTo>
                <a:close/>
                <a:moveTo>
                  <a:pt x="8935237" y="4825534"/>
                </a:moveTo>
                <a:cubicBezTo>
                  <a:pt x="8940574" y="4825534"/>
                  <a:pt x="8944958" y="4829856"/>
                  <a:pt x="8944958" y="4835258"/>
                </a:cubicBezTo>
                <a:cubicBezTo>
                  <a:pt x="8944958" y="4840660"/>
                  <a:pt x="8940638" y="4845045"/>
                  <a:pt x="8935237" y="4845045"/>
                </a:cubicBezTo>
                <a:cubicBezTo>
                  <a:pt x="8929837" y="4845045"/>
                  <a:pt x="8925454" y="4840596"/>
                  <a:pt x="8925454" y="4835258"/>
                </a:cubicBezTo>
                <a:cubicBezTo>
                  <a:pt x="8925454" y="4829919"/>
                  <a:pt x="8929837" y="4825534"/>
                  <a:pt x="8935237" y="4825534"/>
                </a:cubicBezTo>
                <a:close/>
                <a:moveTo>
                  <a:pt x="8694009" y="4825534"/>
                </a:moveTo>
                <a:cubicBezTo>
                  <a:pt x="8699346" y="4825534"/>
                  <a:pt x="8703730" y="4829856"/>
                  <a:pt x="8703730" y="4835258"/>
                </a:cubicBezTo>
                <a:cubicBezTo>
                  <a:pt x="8703730" y="4840660"/>
                  <a:pt x="8699346" y="4845045"/>
                  <a:pt x="8694009" y="4845045"/>
                </a:cubicBezTo>
                <a:cubicBezTo>
                  <a:pt x="8688673" y="4845045"/>
                  <a:pt x="8684289" y="4840596"/>
                  <a:pt x="8684289" y="4835258"/>
                </a:cubicBezTo>
                <a:cubicBezTo>
                  <a:pt x="8684289" y="4829919"/>
                  <a:pt x="8688609" y="4825534"/>
                  <a:pt x="8694009" y="4825534"/>
                </a:cubicBezTo>
                <a:close/>
                <a:moveTo>
                  <a:pt x="8452781" y="4825534"/>
                </a:moveTo>
                <a:cubicBezTo>
                  <a:pt x="8458181" y="4825534"/>
                  <a:pt x="8462566" y="4829856"/>
                  <a:pt x="8462566" y="4835258"/>
                </a:cubicBezTo>
                <a:cubicBezTo>
                  <a:pt x="8462566" y="4840660"/>
                  <a:pt x="8458118" y="4845045"/>
                  <a:pt x="8452781" y="4845045"/>
                </a:cubicBezTo>
                <a:cubicBezTo>
                  <a:pt x="8447445" y="4845045"/>
                  <a:pt x="8443061" y="4840596"/>
                  <a:pt x="8443061" y="4835258"/>
                </a:cubicBezTo>
                <a:cubicBezTo>
                  <a:pt x="8443061" y="4829919"/>
                  <a:pt x="8447381" y="4825534"/>
                  <a:pt x="8452781" y="4825534"/>
                </a:cubicBezTo>
                <a:close/>
                <a:moveTo>
                  <a:pt x="8211553" y="4825534"/>
                </a:moveTo>
                <a:cubicBezTo>
                  <a:pt x="8216889" y="4825534"/>
                  <a:pt x="8221273" y="4829856"/>
                  <a:pt x="8221273" y="4835258"/>
                </a:cubicBezTo>
                <a:cubicBezTo>
                  <a:pt x="8221273" y="4840660"/>
                  <a:pt x="8216953" y="4845045"/>
                  <a:pt x="8211553" y="4845045"/>
                </a:cubicBezTo>
                <a:cubicBezTo>
                  <a:pt x="8206152" y="4845045"/>
                  <a:pt x="8201769" y="4840596"/>
                  <a:pt x="8201769" y="4835258"/>
                </a:cubicBezTo>
                <a:cubicBezTo>
                  <a:pt x="8201769" y="4829919"/>
                  <a:pt x="8206152" y="4825534"/>
                  <a:pt x="8211553" y="4825534"/>
                </a:cubicBezTo>
                <a:close/>
                <a:moveTo>
                  <a:pt x="7970260" y="4825534"/>
                </a:moveTo>
                <a:cubicBezTo>
                  <a:pt x="7975661" y="4825534"/>
                  <a:pt x="7980044" y="4829856"/>
                  <a:pt x="7980044" y="4835258"/>
                </a:cubicBezTo>
                <a:cubicBezTo>
                  <a:pt x="7980044" y="4840660"/>
                  <a:pt x="7975661" y="4845045"/>
                  <a:pt x="7970260" y="4845045"/>
                </a:cubicBezTo>
                <a:cubicBezTo>
                  <a:pt x="7964860" y="4845045"/>
                  <a:pt x="7960477" y="4840596"/>
                  <a:pt x="7960477" y="4835258"/>
                </a:cubicBezTo>
                <a:cubicBezTo>
                  <a:pt x="7960477" y="4829919"/>
                  <a:pt x="7964860" y="4825534"/>
                  <a:pt x="7970260" y="4825534"/>
                </a:cubicBezTo>
                <a:close/>
                <a:moveTo>
                  <a:pt x="7729032" y="4825534"/>
                </a:moveTo>
                <a:cubicBezTo>
                  <a:pt x="7734369" y="4825534"/>
                  <a:pt x="7738753" y="4829856"/>
                  <a:pt x="7738753" y="4835258"/>
                </a:cubicBezTo>
                <a:cubicBezTo>
                  <a:pt x="7738753" y="4840660"/>
                  <a:pt x="7734432" y="4845045"/>
                  <a:pt x="7729032" y="4845045"/>
                </a:cubicBezTo>
                <a:cubicBezTo>
                  <a:pt x="7723632" y="4845045"/>
                  <a:pt x="7719249" y="4840596"/>
                  <a:pt x="7719249" y="4835258"/>
                </a:cubicBezTo>
                <a:cubicBezTo>
                  <a:pt x="7719249" y="4829919"/>
                  <a:pt x="7723632" y="4825534"/>
                  <a:pt x="7729032" y="4825534"/>
                </a:cubicBezTo>
                <a:close/>
                <a:moveTo>
                  <a:pt x="7487803" y="4825534"/>
                </a:moveTo>
                <a:cubicBezTo>
                  <a:pt x="7493139" y="4825534"/>
                  <a:pt x="7497524" y="4829856"/>
                  <a:pt x="7497524" y="4835258"/>
                </a:cubicBezTo>
                <a:cubicBezTo>
                  <a:pt x="7497524" y="4840660"/>
                  <a:pt x="7493203" y="4845045"/>
                  <a:pt x="7487803" y="4845045"/>
                </a:cubicBezTo>
                <a:cubicBezTo>
                  <a:pt x="7482403" y="4845045"/>
                  <a:pt x="7478019" y="4840596"/>
                  <a:pt x="7478019" y="4835258"/>
                </a:cubicBezTo>
                <a:cubicBezTo>
                  <a:pt x="7478019" y="4829919"/>
                  <a:pt x="7482403" y="4825534"/>
                  <a:pt x="7487803" y="4825534"/>
                </a:cubicBezTo>
                <a:close/>
                <a:moveTo>
                  <a:pt x="7246575" y="4825534"/>
                </a:moveTo>
                <a:cubicBezTo>
                  <a:pt x="7251975" y="4825534"/>
                  <a:pt x="7256359" y="4829856"/>
                  <a:pt x="7256359" y="4835258"/>
                </a:cubicBezTo>
                <a:cubicBezTo>
                  <a:pt x="7256359" y="4840660"/>
                  <a:pt x="7251912" y="4845045"/>
                  <a:pt x="7246575" y="4845045"/>
                </a:cubicBezTo>
                <a:cubicBezTo>
                  <a:pt x="7241238" y="4845045"/>
                  <a:pt x="7236855" y="4840596"/>
                  <a:pt x="7236855" y="4835258"/>
                </a:cubicBezTo>
                <a:cubicBezTo>
                  <a:pt x="7236855" y="4829919"/>
                  <a:pt x="7241175" y="4825534"/>
                  <a:pt x="7246575" y="4825534"/>
                </a:cubicBezTo>
                <a:close/>
                <a:moveTo>
                  <a:pt x="7005346" y="4825534"/>
                </a:moveTo>
                <a:cubicBezTo>
                  <a:pt x="7010746" y="4825534"/>
                  <a:pt x="7015130" y="4829856"/>
                  <a:pt x="7015130" y="4835258"/>
                </a:cubicBezTo>
                <a:cubicBezTo>
                  <a:pt x="7015130" y="4840660"/>
                  <a:pt x="7010683" y="4845045"/>
                  <a:pt x="7005346" y="4845045"/>
                </a:cubicBezTo>
                <a:cubicBezTo>
                  <a:pt x="7000009" y="4845045"/>
                  <a:pt x="6995626" y="4840596"/>
                  <a:pt x="6995626" y="4835258"/>
                </a:cubicBezTo>
                <a:cubicBezTo>
                  <a:pt x="6995626" y="4829919"/>
                  <a:pt x="6999946" y="4825534"/>
                  <a:pt x="7005346" y="4825534"/>
                </a:cubicBezTo>
                <a:close/>
                <a:moveTo>
                  <a:pt x="6764118" y="4825534"/>
                </a:moveTo>
                <a:cubicBezTo>
                  <a:pt x="6769518" y="4825534"/>
                  <a:pt x="6773902" y="4829856"/>
                  <a:pt x="6773902" y="4835258"/>
                </a:cubicBezTo>
                <a:cubicBezTo>
                  <a:pt x="6773902" y="4840660"/>
                  <a:pt x="6769518" y="4845045"/>
                  <a:pt x="6764118" y="4845045"/>
                </a:cubicBezTo>
                <a:cubicBezTo>
                  <a:pt x="6758718" y="4845045"/>
                  <a:pt x="6754335" y="4840596"/>
                  <a:pt x="6754335" y="4835258"/>
                </a:cubicBezTo>
                <a:cubicBezTo>
                  <a:pt x="6754335" y="4829919"/>
                  <a:pt x="6758718" y="4825534"/>
                  <a:pt x="6764118" y="4825534"/>
                </a:cubicBezTo>
                <a:close/>
                <a:moveTo>
                  <a:pt x="6522889" y="4825534"/>
                </a:moveTo>
                <a:cubicBezTo>
                  <a:pt x="6528225" y="4825534"/>
                  <a:pt x="6532610" y="4829856"/>
                  <a:pt x="6532610" y="4835258"/>
                </a:cubicBezTo>
                <a:cubicBezTo>
                  <a:pt x="6532610" y="4840660"/>
                  <a:pt x="6528289" y="4845045"/>
                  <a:pt x="6522889" y="4845045"/>
                </a:cubicBezTo>
                <a:cubicBezTo>
                  <a:pt x="6517489" y="4845045"/>
                  <a:pt x="6513105" y="4840596"/>
                  <a:pt x="6513105" y="4835258"/>
                </a:cubicBezTo>
                <a:cubicBezTo>
                  <a:pt x="6513105" y="4829919"/>
                  <a:pt x="6517489" y="4825534"/>
                  <a:pt x="6522889" y="4825534"/>
                </a:cubicBezTo>
                <a:close/>
                <a:moveTo>
                  <a:pt x="6281661" y="4825534"/>
                </a:moveTo>
                <a:cubicBezTo>
                  <a:pt x="6286997" y="4825534"/>
                  <a:pt x="6291381" y="4829856"/>
                  <a:pt x="6291381" y="4835258"/>
                </a:cubicBezTo>
                <a:cubicBezTo>
                  <a:pt x="6291381" y="4840660"/>
                  <a:pt x="6287061" y="4845045"/>
                  <a:pt x="6281661" y="4845045"/>
                </a:cubicBezTo>
                <a:cubicBezTo>
                  <a:pt x="6276261" y="4845045"/>
                  <a:pt x="6271877" y="4840596"/>
                  <a:pt x="6271877" y="4835258"/>
                </a:cubicBezTo>
                <a:cubicBezTo>
                  <a:pt x="6271877" y="4829919"/>
                  <a:pt x="6276261" y="4825534"/>
                  <a:pt x="6281661" y="4825534"/>
                </a:cubicBezTo>
                <a:close/>
                <a:moveTo>
                  <a:pt x="6040432" y="4825534"/>
                </a:moveTo>
                <a:cubicBezTo>
                  <a:pt x="6045832" y="4825534"/>
                  <a:pt x="6050216" y="4829856"/>
                  <a:pt x="6050216" y="4835258"/>
                </a:cubicBezTo>
                <a:cubicBezTo>
                  <a:pt x="6050216" y="4840660"/>
                  <a:pt x="6045769" y="4845045"/>
                  <a:pt x="6040432" y="4845045"/>
                </a:cubicBezTo>
                <a:cubicBezTo>
                  <a:pt x="6035095" y="4845045"/>
                  <a:pt x="6030712" y="4840596"/>
                  <a:pt x="6030712" y="4835258"/>
                </a:cubicBezTo>
                <a:cubicBezTo>
                  <a:pt x="6030712" y="4829919"/>
                  <a:pt x="6035032" y="4825534"/>
                  <a:pt x="6040432" y="4825534"/>
                </a:cubicBezTo>
                <a:close/>
                <a:moveTo>
                  <a:pt x="5799205" y="4825534"/>
                </a:moveTo>
                <a:cubicBezTo>
                  <a:pt x="5804606" y="4825534"/>
                  <a:pt x="5808989" y="4829856"/>
                  <a:pt x="5808989" y="4835258"/>
                </a:cubicBezTo>
                <a:cubicBezTo>
                  <a:pt x="5808989" y="4840660"/>
                  <a:pt x="5804542" y="4845045"/>
                  <a:pt x="5799205" y="4845045"/>
                </a:cubicBezTo>
                <a:cubicBezTo>
                  <a:pt x="5793870" y="4845045"/>
                  <a:pt x="5789486" y="4840596"/>
                  <a:pt x="5789486" y="4835258"/>
                </a:cubicBezTo>
                <a:cubicBezTo>
                  <a:pt x="5789486" y="4829919"/>
                  <a:pt x="5793806" y="4825534"/>
                  <a:pt x="5799205" y="4825534"/>
                </a:cubicBezTo>
                <a:close/>
                <a:moveTo>
                  <a:pt x="5557991" y="4825534"/>
                </a:moveTo>
                <a:cubicBezTo>
                  <a:pt x="5563392" y="4825534"/>
                  <a:pt x="5567774" y="4829856"/>
                  <a:pt x="5567774" y="4835258"/>
                </a:cubicBezTo>
                <a:cubicBezTo>
                  <a:pt x="5567774" y="4840660"/>
                  <a:pt x="5563392" y="4845045"/>
                  <a:pt x="5557991" y="4845045"/>
                </a:cubicBezTo>
                <a:cubicBezTo>
                  <a:pt x="5552592" y="4845045"/>
                  <a:pt x="5548208" y="4840596"/>
                  <a:pt x="5548208" y="4835258"/>
                </a:cubicBezTo>
                <a:cubicBezTo>
                  <a:pt x="5548208" y="4829919"/>
                  <a:pt x="5552592" y="4825534"/>
                  <a:pt x="5557991" y="4825534"/>
                </a:cubicBezTo>
                <a:close/>
                <a:moveTo>
                  <a:pt x="5316710" y="4825534"/>
                </a:moveTo>
                <a:cubicBezTo>
                  <a:pt x="5322044" y="4825534"/>
                  <a:pt x="5326429" y="4829856"/>
                  <a:pt x="5326429" y="4835258"/>
                </a:cubicBezTo>
                <a:cubicBezTo>
                  <a:pt x="5326429" y="4840660"/>
                  <a:pt x="5322105" y="4845045"/>
                  <a:pt x="5316710" y="4845045"/>
                </a:cubicBezTo>
                <a:cubicBezTo>
                  <a:pt x="5311316" y="4845045"/>
                  <a:pt x="5306924" y="4840596"/>
                  <a:pt x="5306924" y="4835258"/>
                </a:cubicBezTo>
                <a:cubicBezTo>
                  <a:pt x="5306924" y="4829919"/>
                  <a:pt x="5311316" y="4825534"/>
                  <a:pt x="5316710" y="4825534"/>
                </a:cubicBezTo>
                <a:close/>
                <a:moveTo>
                  <a:pt x="5075486" y="4825534"/>
                </a:moveTo>
                <a:cubicBezTo>
                  <a:pt x="5080820" y="4825534"/>
                  <a:pt x="5085202" y="4829856"/>
                  <a:pt x="5085202" y="4835258"/>
                </a:cubicBezTo>
                <a:cubicBezTo>
                  <a:pt x="5085202" y="4840660"/>
                  <a:pt x="5080885" y="4845045"/>
                  <a:pt x="5075486" y="4845045"/>
                </a:cubicBezTo>
                <a:cubicBezTo>
                  <a:pt x="5070087" y="4845045"/>
                  <a:pt x="5065705" y="4840596"/>
                  <a:pt x="5065705" y="4835258"/>
                </a:cubicBezTo>
                <a:cubicBezTo>
                  <a:pt x="5065705" y="4829919"/>
                  <a:pt x="5070087" y="4825534"/>
                  <a:pt x="5075486" y="4825534"/>
                </a:cubicBezTo>
                <a:close/>
                <a:moveTo>
                  <a:pt x="4834252" y="4825534"/>
                </a:moveTo>
                <a:cubicBezTo>
                  <a:pt x="4839658" y="4825534"/>
                  <a:pt x="4844040" y="4829856"/>
                  <a:pt x="4844040" y="4835258"/>
                </a:cubicBezTo>
                <a:cubicBezTo>
                  <a:pt x="4844040" y="4840660"/>
                  <a:pt x="4839595" y="4845045"/>
                  <a:pt x="4834252" y="4845045"/>
                </a:cubicBezTo>
                <a:cubicBezTo>
                  <a:pt x="4828917" y="4845045"/>
                  <a:pt x="4824534" y="4840596"/>
                  <a:pt x="4824534" y="4835258"/>
                </a:cubicBezTo>
                <a:cubicBezTo>
                  <a:pt x="4824534" y="4829919"/>
                  <a:pt x="4828853" y="4825534"/>
                  <a:pt x="4834252" y="4825534"/>
                </a:cubicBezTo>
                <a:close/>
                <a:moveTo>
                  <a:pt x="4593019" y="4825534"/>
                </a:moveTo>
                <a:cubicBezTo>
                  <a:pt x="4598416" y="4825534"/>
                  <a:pt x="4602795" y="4829856"/>
                  <a:pt x="4602795" y="4835258"/>
                </a:cubicBezTo>
                <a:cubicBezTo>
                  <a:pt x="4602795" y="4840660"/>
                  <a:pt x="4598353" y="4845045"/>
                  <a:pt x="4593019" y="4845045"/>
                </a:cubicBezTo>
                <a:cubicBezTo>
                  <a:pt x="4587686" y="4845045"/>
                  <a:pt x="4583304" y="4840596"/>
                  <a:pt x="4583304" y="4835258"/>
                </a:cubicBezTo>
                <a:cubicBezTo>
                  <a:pt x="4583304" y="4829919"/>
                  <a:pt x="4587622" y="4825534"/>
                  <a:pt x="4593019" y="4825534"/>
                </a:cubicBezTo>
                <a:close/>
                <a:moveTo>
                  <a:pt x="4351806" y="4825534"/>
                </a:moveTo>
                <a:cubicBezTo>
                  <a:pt x="4357195" y="4825534"/>
                  <a:pt x="4361580" y="4829856"/>
                  <a:pt x="4361580" y="4835258"/>
                </a:cubicBezTo>
                <a:cubicBezTo>
                  <a:pt x="4361580" y="4840660"/>
                  <a:pt x="4357195" y="4845045"/>
                  <a:pt x="4351806" y="4845045"/>
                </a:cubicBezTo>
                <a:cubicBezTo>
                  <a:pt x="4346397" y="4845045"/>
                  <a:pt x="4342006" y="4840596"/>
                  <a:pt x="4342006" y="4835258"/>
                </a:cubicBezTo>
                <a:cubicBezTo>
                  <a:pt x="4342006" y="4829919"/>
                  <a:pt x="4346397" y="4825534"/>
                  <a:pt x="4351806" y="4825534"/>
                </a:cubicBezTo>
                <a:close/>
                <a:moveTo>
                  <a:pt x="4110581" y="4825534"/>
                </a:moveTo>
                <a:cubicBezTo>
                  <a:pt x="4115986" y="4825534"/>
                  <a:pt x="4120362" y="4829856"/>
                  <a:pt x="4120362" y="4835258"/>
                </a:cubicBezTo>
                <a:cubicBezTo>
                  <a:pt x="4120362" y="4840660"/>
                  <a:pt x="4115986" y="4845045"/>
                  <a:pt x="4110581" y="4845045"/>
                </a:cubicBezTo>
                <a:cubicBezTo>
                  <a:pt x="4105180" y="4845045"/>
                  <a:pt x="4100799" y="4840596"/>
                  <a:pt x="4100799" y="4835258"/>
                </a:cubicBezTo>
                <a:cubicBezTo>
                  <a:pt x="4100799" y="4829919"/>
                  <a:pt x="4105180" y="4825534"/>
                  <a:pt x="4110581" y="4825534"/>
                </a:cubicBezTo>
                <a:close/>
                <a:moveTo>
                  <a:pt x="3869431" y="4825534"/>
                </a:moveTo>
                <a:cubicBezTo>
                  <a:pt x="3874765" y="4825534"/>
                  <a:pt x="3879151" y="4829856"/>
                  <a:pt x="3879151" y="4835258"/>
                </a:cubicBezTo>
                <a:cubicBezTo>
                  <a:pt x="3879151" y="4840660"/>
                  <a:pt x="3874828" y="4845045"/>
                  <a:pt x="3869431" y="4845045"/>
                </a:cubicBezTo>
                <a:cubicBezTo>
                  <a:pt x="3864032" y="4845045"/>
                  <a:pt x="3859648" y="4840596"/>
                  <a:pt x="3859648" y="4835258"/>
                </a:cubicBezTo>
                <a:cubicBezTo>
                  <a:pt x="3859648" y="4829919"/>
                  <a:pt x="3864032" y="4825534"/>
                  <a:pt x="3869431" y="4825534"/>
                </a:cubicBezTo>
                <a:close/>
                <a:moveTo>
                  <a:pt x="3628212" y="4825534"/>
                </a:moveTo>
                <a:cubicBezTo>
                  <a:pt x="3633533" y="4825534"/>
                  <a:pt x="3637936" y="4829856"/>
                  <a:pt x="3637936" y="4835258"/>
                </a:cubicBezTo>
                <a:cubicBezTo>
                  <a:pt x="3637936" y="4840660"/>
                  <a:pt x="3633597" y="4845045"/>
                  <a:pt x="3628212" y="4845045"/>
                </a:cubicBezTo>
                <a:cubicBezTo>
                  <a:pt x="3622815" y="4845045"/>
                  <a:pt x="3618432" y="4840596"/>
                  <a:pt x="3618432" y="4835258"/>
                </a:cubicBezTo>
                <a:cubicBezTo>
                  <a:pt x="3618432" y="4829919"/>
                  <a:pt x="3622815" y="4825534"/>
                  <a:pt x="3628212" y="4825534"/>
                </a:cubicBezTo>
                <a:close/>
                <a:moveTo>
                  <a:pt x="3386959" y="4825534"/>
                </a:moveTo>
                <a:cubicBezTo>
                  <a:pt x="3392360" y="4825534"/>
                  <a:pt x="3396744" y="4829856"/>
                  <a:pt x="3396744" y="4835258"/>
                </a:cubicBezTo>
                <a:cubicBezTo>
                  <a:pt x="3396744" y="4840660"/>
                  <a:pt x="3392296" y="4845045"/>
                  <a:pt x="3386959" y="4845045"/>
                </a:cubicBezTo>
                <a:cubicBezTo>
                  <a:pt x="3381622" y="4845045"/>
                  <a:pt x="3377237" y="4840596"/>
                  <a:pt x="3377237" y="4835258"/>
                </a:cubicBezTo>
                <a:cubicBezTo>
                  <a:pt x="3377237" y="4829919"/>
                  <a:pt x="3381558" y="4825534"/>
                  <a:pt x="3386959" y="4825534"/>
                </a:cubicBezTo>
                <a:close/>
                <a:moveTo>
                  <a:pt x="3145752" y="4825534"/>
                </a:moveTo>
                <a:cubicBezTo>
                  <a:pt x="3151151" y="4825534"/>
                  <a:pt x="3155534" y="4829856"/>
                  <a:pt x="3155534" y="4835258"/>
                </a:cubicBezTo>
                <a:cubicBezTo>
                  <a:pt x="3155534" y="4840660"/>
                  <a:pt x="3151087" y="4845045"/>
                  <a:pt x="3145752" y="4845045"/>
                </a:cubicBezTo>
                <a:cubicBezTo>
                  <a:pt x="3140417" y="4845045"/>
                  <a:pt x="3136033" y="4840596"/>
                  <a:pt x="3136033" y="4835258"/>
                </a:cubicBezTo>
                <a:cubicBezTo>
                  <a:pt x="3136033" y="4829919"/>
                  <a:pt x="3140352" y="4825534"/>
                  <a:pt x="3145752" y="4825534"/>
                </a:cubicBezTo>
                <a:close/>
                <a:moveTo>
                  <a:pt x="2904574" y="4825534"/>
                </a:moveTo>
                <a:cubicBezTo>
                  <a:pt x="2909973" y="4825534"/>
                  <a:pt x="2914356" y="4829856"/>
                  <a:pt x="2914356" y="4835258"/>
                </a:cubicBezTo>
                <a:cubicBezTo>
                  <a:pt x="2914356" y="4840660"/>
                  <a:pt x="2909973" y="4845045"/>
                  <a:pt x="2904574" y="4845045"/>
                </a:cubicBezTo>
                <a:cubicBezTo>
                  <a:pt x="2899175" y="4845045"/>
                  <a:pt x="2894792" y="4840596"/>
                  <a:pt x="2894792" y="4835258"/>
                </a:cubicBezTo>
                <a:cubicBezTo>
                  <a:pt x="2894792" y="4829919"/>
                  <a:pt x="2899175" y="4825534"/>
                  <a:pt x="2904574" y="4825534"/>
                </a:cubicBezTo>
                <a:close/>
                <a:moveTo>
                  <a:pt x="2663275" y="4825534"/>
                </a:moveTo>
                <a:cubicBezTo>
                  <a:pt x="2668613" y="4825534"/>
                  <a:pt x="2673000" y="4829856"/>
                  <a:pt x="2673000" y="4835258"/>
                </a:cubicBezTo>
                <a:cubicBezTo>
                  <a:pt x="2673000" y="4840660"/>
                  <a:pt x="2668677" y="4845045"/>
                  <a:pt x="2663275" y="4845045"/>
                </a:cubicBezTo>
                <a:cubicBezTo>
                  <a:pt x="2657877" y="4845045"/>
                  <a:pt x="2653493" y="4840596"/>
                  <a:pt x="2653493" y="4835258"/>
                </a:cubicBezTo>
                <a:cubicBezTo>
                  <a:pt x="2653493" y="4829919"/>
                  <a:pt x="2657877" y="4825534"/>
                  <a:pt x="2663275" y="4825534"/>
                </a:cubicBezTo>
                <a:close/>
                <a:moveTo>
                  <a:pt x="2422039" y="4825534"/>
                </a:moveTo>
                <a:cubicBezTo>
                  <a:pt x="2427372" y="4825534"/>
                  <a:pt x="2431755" y="4829856"/>
                  <a:pt x="2431755" y="4835258"/>
                </a:cubicBezTo>
                <a:cubicBezTo>
                  <a:pt x="2431755" y="4840660"/>
                  <a:pt x="2427436" y="4845045"/>
                  <a:pt x="2422039" y="4845045"/>
                </a:cubicBezTo>
                <a:cubicBezTo>
                  <a:pt x="2416641" y="4845045"/>
                  <a:pt x="2412258" y="4840596"/>
                  <a:pt x="2412258" y="4835258"/>
                </a:cubicBezTo>
                <a:cubicBezTo>
                  <a:pt x="2412258" y="4829919"/>
                  <a:pt x="2416641" y="4825534"/>
                  <a:pt x="2422039" y="4825534"/>
                </a:cubicBezTo>
                <a:close/>
                <a:moveTo>
                  <a:pt x="2180796" y="4825534"/>
                </a:moveTo>
                <a:cubicBezTo>
                  <a:pt x="2186202" y="4825534"/>
                  <a:pt x="2190581" y="4829856"/>
                  <a:pt x="2190581" y="4835258"/>
                </a:cubicBezTo>
                <a:cubicBezTo>
                  <a:pt x="2190581" y="4840660"/>
                  <a:pt x="2186136" y="4845045"/>
                  <a:pt x="2180796" y="4845045"/>
                </a:cubicBezTo>
                <a:cubicBezTo>
                  <a:pt x="2175475" y="4845045"/>
                  <a:pt x="2171085" y="4840596"/>
                  <a:pt x="2171085" y="4835258"/>
                </a:cubicBezTo>
                <a:cubicBezTo>
                  <a:pt x="2171085" y="4829919"/>
                  <a:pt x="2175412" y="4825534"/>
                  <a:pt x="2180796" y="4825534"/>
                </a:cubicBezTo>
                <a:close/>
                <a:moveTo>
                  <a:pt x="1939583" y="4825534"/>
                </a:moveTo>
                <a:cubicBezTo>
                  <a:pt x="1944982" y="4825534"/>
                  <a:pt x="1949366" y="4829856"/>
                  <a:pt x="1949366" y="4835258"/>
                </a:cubicBezTo>
                <a:cubicBezTo>
                  <a:pt x="1949366" y="4840660"/>
                  <a:pt x="1944920" y="4845045"/>
                  <a:pt x="1939583" y="4845045"/>
                </a:cubicBezTo>
                <a:cubicBezTo>
                  <a:pt x="1934247" y="4845045"/>
                  <a:pt x="1929861" y="4840596"/>
                  <a:pt x="1929861" y="4835258"/>
                </a:cubicBezTo>
                <a:cubicBezTo>
                  <a:pt x="1929861" y="4829919"/>
                  <a:pt x="1934184" y="4825534"/>
                  <a:pt x="1939583" y="4825534"/>
                </a:cubicBezTo>
                <a:close/>
                <a:moveTo>
                  <a:pt x="1698333" y="4825534"/>
                </a:moveTo>
                <a:cubicBezTo>
                  <a:pt x="1703734" y="4825534"/>
                  <a:pt x="1708118" y="4829856"/>
                  <a:pt x="1708118" y="4835258"/>
                </a:cubicBezTo>
                <a:cubicBezTo>
                  <a:pt x="1708118" y="4840660"/>
                  <a:pt x="1703734" y="4845045"/>
                  <a:pt x="1698333" y="4845045"/>
                </a:cubicBezTo>
                <a:cubicBezTo>
                  <a:pt x="1692931" y="4845045"/>
                  <a:pt x="1688548" y="4840596"/>
                  <a:pt x="1688548" y="4835258"/>
                </a:cubicBezTo>
                <a:cubicBezTo>
                  <a:pt x="1688548" y="4829919"/>
                  <a:pt x="1692931" y="4825534"/>
                  <a:pt x="1698333" y="4825534"/>
                </a:cubicBezTo>
                <a:close/>
                <a:moveTo>
                  <a:pt x="1457108" y="4825534"/>
                </a:moveTo>
                <a:cubicBezTo>
                  <a:pt x="1462444" y="4825534"/>
                  <a:pt x="1466828" y="4829856"/>
                  <a:pt x="1466828" y="4835258"/>
                </a:cubicBezTo>
                <a:cubicBezTo>
                  <a:pt x="1466828" y="4840660"/>
                  <a:pt x="1462508" y="4845045"/>
                  <a:pt x="1457108" y="4845045"/>
                </a:cubicBezTo>
                <a:cubicBezTo>
                  <a:pt x="1451708" y="4845045"/>
                  <a:pt x="1447324" y="4840596"/>
                  <a:pt x="1447324" y="4835258"/>
                </a:cubicBezTo>
                <a:cubicBezTo>
                  <a:pt x="1447324" y="4829919"/>
                  <a:pt x="1451708" y="4825534"/>
                  <a:pt x="1457108" y="4825534"/>
                </a:cubicBezTo>
                <a:close/>
                <a:moveTo>
                  <a:pt x="1215887" y="4825534"/>
                </a:moveTo>
                <a:cubicBezTo>
                  <a:pt x="1221287" y="4825534"/>
                  <a:pt x="1225671" y="4829856"/>
                  <a:pt x="1225671" y="4835258"/>
                </a:cubicBezTo>
                <a:cubicBezTo>
                  <a:pt x="1225671" y="4840660"/>
                  <a:pt x="1221224" y="4845045"/>
                  <a:pt x="1215887" y="4845045"/>
                </a:cubicBezTo>
                <a:cubicBezTo>
                  <a:pt x="1210551" y="4845045"/>
                  <a:pt x="1206167" y="4840596"/>
                  <a:pt x="1206167" y="4835258"/>
                </a:cubicBezTo>
                <a:cubicBezTo>
                  <a:pt x="1206167" y="4829919"/>
                  <a:pt x="1210487" y="4825534"/>
                  <a:pt x="1215887" y="4825534"/>
                </a:cubicBezTo>
                <a:close/>
                <a:moveTo>
                  <a:pt x="974667" y="4825534"/>
                </a:moveTo>
                <a:cubicBezTo>
                  <a:pt x="980067" y="4825534"/>
                  <a:pt x="984450" y="4829856"/>
                  <a:pt x="984450" y="4835258"/>
                </a:cubicBezTo>
                <a:cubicBezTo>
                  <a:pt x="984450" y="4840660"/>
                  <a:pt x="980003" y="4845045"/>
                  <a:pt x="974667" y="4845045"/>
                </a:cubicBezTo>
                <a:cubicBezTo>
                  <a:pt x="969331" y="4845045"/>
                  <a:pt x="964947" y="4840596"/>
                  <a:pt x="964947" y="4835258"/>
                </a:cubicBezTo>
                <a:cubicBezTo>
                  <a:pt x="964947" y="4829919"/>
                  <a:pt x="969267" y="4825534"/>
                  <a:pt x="974667" y="4825534"/>
                </a:cubicBezTo>
                <a:close/>
                <a:moveTo>
                  <a:pt x="733447" y="4825534"/>
                </a:moveTo>
                <a:cubicBezTo>
                  <a:pt x="738783" y="4825534"/>
                  <a:pt x="743167" y="4829856"/>
                  <a:pt x="743167" y="4835258"/>
                </a:cubicBezTo>
                <a:cubicBezTo>
                  <a:pt x="743167" y="4840660"/>
                  <a:pt x="738847" y="4845045"/>
                  <a:pt x="733447" y="4845045"/>
                </a:cubicBezTo>
                <a:cubicBezTo>
                  <a:pt x="728047" y="4845045"/>
                  <a:pt x="723663" y="4840596"/>
                  <a:pt x="723663" y="4835258"/>
                </a:cubicBezTo>
                <a:cubicBezTo>
                  <a:pt x="723663" y="4829919"/>
                  <a:pt x="728047" y="4825534"/>
                  <a:pt x="733447" y="4825534"/>
                </a:cubicBezTo>
                <a:close/>
                <a:moveTo>
                  <a:pt x="492226" y="4825534"/>
                </a:moveTo>
                <a:cubicBezTo>
                  <a:pt x="497562" y="4825534"/>
                  <a:pt x="501946" y="4829856"/>
                  <a:pt x="501946" y="4835258"/>
                </a:cubicBezTo>
                <a:cubicBezTo>
                  <a:pt x="501946" y="4840660"/>
                  <a:pt x="497626" y="4845045"/>
                  <a:pt x="492226" y="4845045"/>
                </a:cubicBezTo>
                <a:cubicBezTo>
                  <a:pt x="486826" y="4845045"/>
                  <a:pt x="482442" y="4840596"/>
                  <a:pt x="482442" y="4835258"/>
                </a:cubicBezTo>
                <a:cubicBezTo>
                  <a:pt x="482442" y="4829919"/>
                  <a:pt x="486826" y="4825534"/>
                  <a:pt x="492226" y="4825534"/>
                </a:cubicBezTo>
                <a:close/>
                <a:moveTo>
                  <a:pt x="251006" y="4825534"/>
                </a:moveTo>
                <a:cubicBezTo>
                  <a:pt x="256406" y="4825534"/>
                  <a:pt x="260790" y="4829856"/>
                  <a:pt x="260790" y="4835258"/>
                </a:cubicBezTo>
                <a:cubicBezTo>
                  <a:pt x="260790" y="4840660"/>
                  <a:pt x="256343" y="4845045"/>
                  <a:pt x="251006" y="4845045"/>
                </a:cubicBezTo>
                <a:cubicBezTo>
                  <a:pt x="245670" y="4845045"/>
                  <a:pt x="241287" y="4840596"/>
                  <a:pt x="241287" y="4835258"/>
                </a:cubicBezTo>
                <a:cubicBezTo>
                  <a:pt x="241287" y="4829919"/>
                  <a:pt x="245607" y="4825534"/>
                  <a:pt x="251006" y="4825534"/>
                </a:cubicBezTo>
                <a:close/>
                <a:moveTo>
                  <a:pt x="9723" y="4825534"/>
                </a:moveTo>
                <a:cubicBezTo>
                  <a:pt x="15123" y="4825534"/>
                  <a:pt x="19507" y="4829856"/>
                  <a:pt x="19507" y="4835258"/>
                </a:cubicBezTo>
                <a:cubicBezTo>
                  <a:pt x="19507" y="4840660"/>
                  <a:pt x="15060" y="4845045"/>
                  <a:pt x="9723" y="4845045"/>
                </a:cubicBezTo>
                <a:cubicBezTo>
                  <a:pt x="4387" y="4845045"/>
                  <a:pt x="3" y="4840596"/>
                  <a:pt x="3" y="4835258"/>
                </a:cubicBezTo>
                <a:cubicBezTo>
                  <a:pt x="3" y="4829919"/>
                  <a:pt x="4323" y="4825534"/>
                  <a:pt x="9723" y="4825534"/>
                </a:cubicBezTo>
                <a:close/>
                <a:moveTo>
                  <a:pt x="11820259" y="4584219"/>
                </a:moveTo>
                <a:cubicBezTo>
                  <a:pt x="11825659" y="4584219"/>
                  <a:pt x="11830043" y="4588668"/>
                  <a:pt x="11830043" y="4594006"/>
                </a:cubicBezTo>
                <a:cubicBezTo>
                  <a:pt x="11830043" y="4599345"/>
                  <a:pt x="11825596" y="4603730"/>
                  <a:pt x="11820259" y="4603730"/>
                </a:cubicBezTo>
                <a:cubicBezTo>
                  <a:pt x="11814922" y="4603730"/>
                  <a:pt x="11810539" y="4599409"/>
                  <a:pt x="11810539" y="4594006"/>
                </a:cubicBezTo>
                <a:cubicBezTo>
                  <a:pt x="11810539" y="4588604"/>
                  <a:pt x="11814859" y="4584219"/>
                  <a:pt x="11820259" y="4584219"/>
                </a:cubicBezTo>
                <a:close/>
                <a:moveTo>
                  <a:pt x="11579030" y="4584219"/>
                </a:moveTo>
                <a:cubicBezTo>
                  <a:pt x="11584430" y="4584219"/>
                  <a:pt x="11588815" y="4588668"/>
                  <a:pt x="11588815" y="4594006"/>
                </a:cubicBezTo>
                <a:cubicBezTo>
                  <a:pt x="11588815" y="4599345"/>
                  <a:pt x="11584367" y="4603730"/>
                  <a:pt x="11579030" y="4603730"/>
                </a:cubicBezTo>
                <a:cubicBezTo>
                  <a:pt x="11573694" y="4603730"/>
                  <a:pt x="11569310" y="4599409"/>
                  <a:pt x="11569310" y="4594006"/>
                </a:cubicBezTo>
                <a:cubicBezTo>
                  <a:pt x="11569310" y="4588604"/>
                  <a:pt x="11573630" y="4584219"/>
                  <a:pt x="11579030" y="4584219"/>
                </a:cubicBezTo>
                <a:close/>
                <a:moveTo>
                  <a:pt x="11337802" y="4584219"/>
                </a:moveTo>
                <a:cubicBezTo>
                  <a:pt x="11343202" y="4584219"/>
                  <a:pt x="11347587" y="4588668"/>
                  <a:pt x="11347587" y="4594006"/>
                </a:cubicBezTo>
                <a:cubicBezTo>
                  <a:pt x="11347587" y="4599345"/>
                  <a:pt x="11343139" y="4603730"/>
                  <a:pt x="11337802" y="4603730"/>
                </a:cubicBezTo>
                <a:cubicBezTo>
                  <a:pt x="11332466" y="4603730"/>
                  <a:pt x="11328082" y="4599409"/>
                  <a:pt x="11328082" y="4594006"/>
                </a:cubicBezTo>
                <a:cubicBezTo>
                  <a:pt x="11328082" y="4588604"/>
                  <a:pt x="11332402" y="4584219"/>
                  <a:pt x="11337802" y="4584219"/>
                </a:cubicBezTo>
                <a:close/>
                <a:moveTo>
                  <a:pt x="11096574" y="4584219"/>
                </a:moveTo>
                <a:cubicBezTo>
                  <a:pt x="11101910" y="4584219"/>
                  <a:pt x="11106294" y="4588668"/>
                  <a:pt x="11106294" y="4594006"/>
                </a:cubicBezTo>
                <a:cubicBezTo>
                  <a:pt x="11106294" y="4599345"/>
                  <a:pt x="11101974" y="4603730"/>
                  <a:pt x="11096574" y="4603730"/>
                </a:cubicBezTo>
                <a:cubicBezTo>
                  <a:pt x="11091174" y="4603730"/>
                  <a:pt x="11086790" y="4599409"/>
                  <a:pt x="11086790" y="4594006"/>
                </a:cubicBezTo>
                <a:cubicBezTo>
                  <a:pt x="11086790" y="4588604"/>
                  <a:pt x="11091174" y="4584219"/>
                  <a:pt x="11096574" y="4584219"/>
                </a:cubicBezTo>
                <a:close/>
                <a:moveTo>
                  <a:pt x="10855345" y="4584219"/>
                </a:moveTo>
                <a:cubicBezTo>
                  <a:pt x="10860682" y="4584219"/>
                  <a:pt x="10865065" y="4588668"/>
                  <a:pt x="10865065" y="4594006"/>
                </a:cubicBezTo>
                <a:cubicBezTo>
                  <a:pt x="10865065" y="4599345"/>
                  <a:pt x="10860682" y="4603730"/>
                  <a:pt x="10855345" y="4603730"/>
                </a:cubicBezTo>
                <a:cubicBezTo>
                  <a:pt x="10850008" y="4603730"/>
                  <a:pt x="10845625" y="4599409"/>
                  <a:pt x="10845625" y="4594006"/>
                </a:cubicBezTo>
                <a:cubicBezTo>
                  <a:pt x="10845625" y="4588604"/>
                  <a:pt x="10849945" y="4584219"/>
                  <a:pt x="10855345" y="4584219"/>
                </a:cubicBezTo>
                <a:close/>
                <a:moveTo>
                  <a:pt x="10614116" y="4584219"/>
                </a:moveTo>
                <a:cubicBezTo>
                  <a:pt x="10619516" y="4584219"/>
                  <a:pt x="10623901" y="4588668"/>
                  <a:pt x="10623901" y="4594006"/>
                </a:cubicBezTo>
                <a:cubicBezTo>
                  <a:pt x="10623901" y="4599345"/>
                  <a:pt x="10619454" y="4603730"/>
                  <a:pt x="10614116" y="4603730"/>
                </a:cubicBezTo>
                <a:cubicBezTo>
                  <a:pt x="10608780" y="4603730"/>
                  <a:pt x="10604396" y="4599409"/>
                  <a:pt x="10604396" y="4594006"/>
                </a:cubicBezTo>
                <a:cubicBezTo>
                  <a:pt x="10604396" y="4588604"/>
                  <a:pt x="10608716" y="4584219"/>
                  <a:pt x="10614116" y="4584219"/>
                </a:cubicBezTo>
                <a:close/>
                <a:moveTo>
                  <a:pt x="10372888" y="4584219"/>
                </a:moveTo>
                <a:cubicBezTo>
                  <a:pt x="10378288" y="4584219"/>
                  <a:pt x="10382673" y="4588668"/>
                  <a:pt x="10382673" y="4594006"/>
                </a:cubicBezTo>
                <a:cubicBezTo>
                  <a:pt x="10382673" y="4599345"/>
                  <a:pt x="10378225" y="4603730"/>
                  <a:pt x="10372888" y="4603730"/>
                </a:cubicBezTo>
                <a:cubicBezTo>
                  <a:pt x="10367552" y="4603730"/>
                  <a:pt x="10363168" y="4599409"/>
                  <a:pt x="10363168" y="4594006"/>
                </a:cubicBezTo>
                <a:cubicBezTo>
                  <a:pt x="10363168" y="4588604"/>
                  <a:pt x="10367488" y="4584219"/>
                  <a:pt x="10372888" y="4584219"/>
                </a:cubicBezTo>
                <a:close/>
                <a:moveTo>
                  <a:pt x="10131660" y="4584219"/>
                </a:moveTo>
                <a:cubicBezTo>
                  <a:pt x="10137060" y="4584219"/>
                  <a:pt x="10141444" y="4588668"/>
                  <a:pt x="10141444" y="4594006"/>
                </a:cubicBezTo>
                <a:cubicBezTo>
                  <a:pt x="10141444" y="4599345"/>
                  <a:pt x="10136997" y="4603730"/>
                  <a:pt x="10131660" y="4603730"/>
                </a:cubicBezTo>
                <a:cubicBezTo>
                  <a:pt x="10126323" y="4603730"/>
                  <a:pt x="10121940" y="4599409"/>
                  <a:pt x="10121940" y="4594006"/>
                </a:cubicBezTo>
                <a:cubicBezTo>
                  <a:pt x="10121940" y="4588604"/>
                  <a:pt x="10126260" y="4584219"/>
                  <a:pt x="10131660" y="4584219"/>
                </a:cubicBezTo>
                <a:close/>
                <a:moveTo>
                  <a:pt x="9890432" y="4584219"/>
                </a:moveTo>
                <a:cubicBezTo>
                  <a:pt x="9895768" y="4584219"/>
                  <a:pt x="9900152" y="4588668"/>
                  <a:pt x="9900152" y="4594006"/>
                </a:cubicBezTo>
                <a:cubicBezTo>
                  <a:pt x="9900152" y="4599345"/>
                  <a:pt x="9895832" y="4603730"/>
                  <a:pt x="9890432" y="4603730"/>
                </a:cubicBezTo>
                <a:cubicBezTo>
                  <a:pt x="9885031" y="4603730"/>
                  <a:pt x="9880648" y="4599409"/>
                  <a:pt x="9880648" y="4594006"/>
                </a:cubicBezTo>
                <a:cubicBezTo>
                  <a:pt x="9880648" y="4588604"/>
                  <a:pt x="9885031" y="4584219"/>
                  <a:pt x="9890432" y="4584219"/>
                </a:cubicBezTo>
                <a:close/>
                <a:moveTo>
                  <a:pt x="9649203" y="4584219"/>
                </a:moveTo>
                <a:cubicBezTo>
                  <a:pt x="9654540" y="4584219"/>
                  <a:pt x="9658923" y="4588668"/>
                  <a:pt x="9658923" y="4594006"/>
                </a:cubicBezTo>
                <a:cubicBezTo>
                  <a:pt x="9658923" y="4599345"/>
                  <a:pt x="9654540" y="4603730"/>
                  <a:pt x="9649203" y="4603730"/>
                </a:cubicBezTo>
                <a:cubicBezTo>
                  <a:pt x="9643866" y="4603730"/>
                  <a:pt x="9639483" y="4599409"/>
                  <a:pt x="9639483" y="4594006"/>
                </a:cubicBezTo>
                <a:cubicBezTo>
                  <a:pt x="9639483" y="4588604"/>
                  <a:pt x="9643803" y="4584219"/>
                  <a:pt x="9649203" y="4584219"/>
                </a:cubicBezTo>
                <a:close/>
                <a:moveTo>
                  <a:pt x="9417695" y="4584219"/>
                </a:moveTo>
                <a:cubicBezTo>
                  <a:pt x="9423031" y="4584219"/>
                  <a:pt x="9427416" y="4588668"/>
                  <a:pt x="9427416" y="4594006"/>
                </a:cubicBezTo>
                <a:cubicBezTo>
                  <a:pt x="9427416" y="4599345"/>
                  <a:pt x="9423095" y="4603730"/>
                  <a:pt x="9417695" y="4603730"/>
                </a:cubicBezTo>
                <a:cubicBezTo>
                  <a:pt x="9412295" y="4603730"/>
                  <a:pt x="9407911" y="4599409"/>
                  <a:pt x="9407911" y="4594006"/>
                </a:cubicBezTo>
                <a:cubicBezTo>
                  <a:pt x="9407911" y="4588604"/>
                  <a:pt x="9412295" y="4584219"/>
                  <a:pt x="9417695" y="4584219"/>
                </a:cubicBezTo>
                <a:close/>
                <a:moveTo>
                  <a:pt x="9176467" y="4584219"/>
                </a:moveTo>
                <a:cubicBezTo>
                  <a:pt x="9181803" y="4584219"/>
                  <a:pt x="9186187" y="4588668"/>
                  <a:pt x="9186187" y="4594006"/>
                </a:cubicBezTo>
                <a:cubicBezTo>
                  <a:pt x="9186187" y="4599345"/>
                  <a:pt x="9181867" y="4603730"/>
                  <a:pt x="9176467" y="4603730"/>
                </a:cubicBezTo>
                <a:cubicBezTo>
                  <a:pt x="9171066" y="4603730"/>
                  <a:pt x="9166683" y="4599409"/>
                  <a:pt x="9166683" y="4594006"/>
                </a:cubicBezTo>
                <a:cubicBezTo>
                  <a:pt x="9166683" y="4588604"/>
                  <a:pt x="9171066" y="4584219"/>
                  <a:pt x="9176467" y="4584219"/>
                </a:cubicBezTo>
                <a:close/>
                <a:moveTo>
                  <a:pt x="8935237" y="4584219"/>
                </a:moveTo>
                <a:cubicBezTo>
                  <a:pt x="8940574" y="4584219"/>
                  <a:pt x="8944958" y="4588668"/>
                  <a:pt x="8944958" y="4594006"/>
                </a:cubicBezTo>
                <a:cubicBezTo>
                  <a:pt x="8944958" y="4599345"/>
                  <a:pt x="8940638" y="4603730"/>
                  <a:pt x="8935237" y="4603730"/>
                </a:cubicBezTo>
                <a:cubicBezTo>
                  <a:pt x="8929837" y="4603730"/>
                  <a:pt x="8925454" y="4599409"/>
                  <a:pt x="8925454" y="4594006"/>
                </a:cubicBezTo>
                <a:cubicBezTo>
                  <a:pt x="8925454" y="4588604"/>
                  <a:pt x="8929837" y="4584219"/>
                  <a:pt x="8935237" y="4584219"/>
                </a:cubicBezTo>
                <a:close/>
                <a:moveTo>
                  <a:pt x="8694009" y="4584219"/>
                </a:moveTo>
                <a:cubicBezTo>
                  <a:pt x="8699346" y="4584219"/>
                  <a:pt x="8703730" y="4588668"/>
                  <a:pt x="8703730" y="4594006"/>
                </a:cubicBezTo>
                <a:cubicBezTo>
                  <a:pt x="8703730" y="4599345"/>
                  <a:pt x="8699346" y="4603730"/>
                  <a:pt x="8694009" y="4603730"/>
                </a:cubicBezTo>
                <a:cubicBezTo>
                  <a:pt x="8688673" y="4603730"/>
                  <a:pt x="8684289" y="4599409"/>
                  <a:pt x="8684289" y="4594006"/>
                </a:cubicBezTo>
                <a:cubicBezTo>
                  <a:pt x="8684289" y="4588604"/>
                  <a:pt x="8688609" y="4584219"/>
                  <a:pt x="8694009" y="4584219"/>
                </a:cubicBezTo>
                <a:close/>
                <a:moveTo>
                  <a:pt x="8452781" y="4584219"/>
                </a:moveTo>
                <a:cubicBezTo>
                  <a:pt x="8458181" y="4584219"/>
                  <a:pt x="8462566" y="4588668"/>
                  <a:pt x="8462566" y="4594006"/>
                </a:cubicBezTo>
                <a:cubicBezTo>
                  <a:pt x="8462566" y="4599345"/>
                  <a:pt x="8458118" y="4603730"/>
                  <a:pt x="8452781" y="4603730"/>
                </a:cubicBezTo>
                <a:cubicBezTo>
                  <a:pt x="8447445" y="4603730"/>
                  <a:pt x="8443061" y="4599409"/>
                  <a:pt x="8443061" y="4594006"/>
                </a:cubicBezTo>
                <a:cubicBezTo>
                  <a:pt x="8443061" y="4588604"/>
                  <a:pt x="8447381" y="4584219"/>
                  <a:pt x="8452781" y="4584219"/>
                </a:cubicBezTo>
                <a:close/>
                <a:moveTo>
                  <a:pt x="8211553" y="4584219"/>
                </a:moveTo>
                <a:cubicBezTo>
                  <a:pt x="8216889" y="4584219"/>
                  <a:pt x="8221273" y="4588668"/>
                  <a:pt x="8221273" y="4594006"/>
                </a:cubicBezTo>
                <a:cubicBezTo>
                  <a:pt x="8221273" y="4599345"/>
                  <a:pt x="8216953" y="4603730"/>
                  <a:pt x="8211553" y="4603730"/>
                </a:cubicBezTo>
                <a:cubicBezTo>
                  <a:pt x="8206152" y="4603730"/>
                  <a:pt x="8201769" y="4599409"/>
                  <a:pt x="8201769" y="4594006"/>
                </a:cubicBezTo>
                <a:cubicBezTo>
                  <a:pt x="8201769" y="4588604"/>
                  <a:pt x="8206152" y="4584219"/>
                  <a:pt x="8211553" y="4584219"/>
                </a:cubicBezTo>
                <a:close/>
                <a:moveTo>
                  <a:pt x="7970260" y="4584219"/>
                </a:moveTo>
                <a:cubicBezTo>
                  <a:pt x="7975661" y="4584219"/>
                  <a:pt x="7980044" y="4588668"/>
                  <a:pt x="7980044" y="4594006"/>
                </a:cubicBezTo>
                <a:cubicBezTo>
                  <a:pt x="7980044" y="4599345"/>
                  <a:pt x="7975661" y="4603730"/>
                  <a:pt x="7970260" y="4603730"/>
                </a:cubicBezTo>
                <a:cubicBezTo>
                  <a:pt x="7964860" y="4603730"/>
                  <a:pt x="7960477" y="4599409"/>
                  <a:pt x="7960477" y="4594006"/>
                </a:cubicBezTo>
                <a:cubicBezTo>
                  <a:pt x="7960477" y="4588604"/>
                  <a:pt x="7964860" y="4584219"/>
                  <a:pt x="7970260" y="4584219"/>
                </a:cubicBezTo>
                <a:close/>
                <a:moveTo>
                  <a:pt x="7729032" y="4584219"/>
                </a:moveTo>
                <a:cubicBezTo>
                  <a:pt x="7734369" y="4584219"/>
                  <a:pt x="7738753" y="4588668"/>
                  <a:pt x="7738753" y="4594006"/>
                </a:cubicBezTo>
                <a:cubicBezTo>
                  <a:pt x="7738753" y="4599345"/>
                  <a:pt x="7734432" y="4603730"/>
                  <a:pt x="7729032" y="4603730"/>
                </a:cubicBezTo>
                <a:cubicBezTo>
                  <a:pt x="7723632" y="4603730"/>
                  <a:pt x="7719249" y="4599409"/>
                  <a:pt x="7719249" y="4594006"/>
                </a:cubicBezTo>
                <a:cubicBezTo>
                  <a:pt x="7719249" y="4588604"/>
                  <a:pt x="7723632" y="4584219"/>
                  <a:pt x="7729032" y="4584219"/>
                </a:cubicBezTo>
                <a:close/>
                <a:moveTo>
                  <a:pt x="7487803" y="4584219"/>
                </a:moveTo>
                <a:cubicBezTo>
                  <a:pt x="7493139" y="4584219"/>
                  <a:pt x="7497524" y="4588668"/>
                  <a:pt x="7497524" y="4594006"/>
                </a:cubicBezTo>
                <a:cubicBezTo>
                  <a:pt x="7497524" y="4599345"/>
                  <a:pt x="7493203" y="4603730"/>
                  <a:pt x="7487803" y="4603730"/>
                </a:cubicBezTo>
                <a:cubicBezTo>
                  <a:pt x="7482403" y="4603730"/>
                  <a:pt x="7478019" y="4599409"/>
                  <a:pt x="7478019" y="4594006"/>
                </a:cubicBezTo>
                <a:cubicBezTo>
                  <a:pt x="7478019" y="4588604"/>
                  <a:pt x="7482403" y="4584219"/>
                  <a:pt x="7487803" y="4584219"/>
                </a:cubicBezTo>
                <a:close/>
                <a:moveTo>
                  <a:pt x="7246575" y="4584219"/>
                </a:moveTo>
                <a:cubicBezTo>
                  <a:pt x="7251975" y="4584219"/>
                  <a:pt x="7256359" y="4588668"/>
                  <a:pt x="7256359" y="4594006"/>
                </a:cubicBezTo>
                <a:cubicBezTo>
                  <a:pt x="7256359" y="4599345"/>
                  <a:pt x="7251912" y="4603730"/>
                  <a:pt x="7246575" y="4603730"/>
                </a:cubicBezTo>
                <a:cubicBezTo>
                  <a:pt x="7241238" y="4603730"/>
                  <a:pt x="7236855" y="4599409"/>
                  <a:pt x="7236855" y="4594006"/>
                </a:cubicBezTo>
                <a:cubicBezTo>
                  <a:pt x="7236855" y="4588604"/>
                  <a:pt x="7241175" y="4584219"/>
                  <a:pt x="7246575" y="4584219"/>
                </a:cubicBezTo>
                <a:close/>
                <a:moveTo>
                  <a:pt x="7005346" y="4584219"/>
                </a:moveTo>
                <a:cubicBezTo>
                  <a:pt x="7010746" y="4584219"/>
                  <a:pt x="7015130" y="4588668"/>
                  <a:pt x="7015130" y="4594006"/>
                </a:cubicBezTo>
                <a:cubicBezTo>
                  <a:pt x="7015130" y="4599345"/>
                  <a:pt x="7010683" y="4603730"/>
                  <a:pt x="7005346" y="4603730"/>
                </a:cubicBezTo>
                <a:cubicBezTo>
                  <a:pt x="7000009" y="4603730"/>
                  <a:pt x="6995626" y="4599409"/>
                  <a:pt x="6995626" y="4594006"/>
                </a:cubicBezTo>
                <a:cubicBezTo>
                  <a:pt x="6995626" y="4588604"/>
                  <a:pt x="6999946" y="4584219"/>
                  <a:pt x="7005346" y="4584219"/>
                </a:cubicBezTo>
                <a:close/>
                <a:moveTo>
                  <a:pt x="6764118" y="4584219"/>
                </a:moveTo>
                <a:cubicBezTo>
                  <a:pt x="6769518" y="4584219"/>
                  <a:pt x="6773902" y="4588668"/>
                  <a:pt x="6773902" y="4594006"/>
                </a:cubicBezTo>
                <a:cubicBezTo>
                  <a:pt x="6773902" y="4599345"/>
                  <a:pt x="6769518" y="4603730"/>
                  <a:pt x="6764118" y="4603730"/>
                </a:cubicBezTo>
                <a:cubicBezTo>
                  <a:pt x="6758718" y="4603730"/>
                  <a:pt x="6754335" y="4599409"/>
                  <a:pt x="6754335" y="4594006"/>
                </a:cubicBezTo>
                <a:cubicBezTo>
                  <a:pt x="6754335" y="4588604"/>
                  <a:pt x="6758718" y="4584219"/>
                  <a:pt x="6764118" y="4584219"/>
                </a:cubicBezTo>
                <a:close/>
                <a:moveTo>
                  <a:pt x="6522889" y="4584219"/>
                </a:moveTo>
                <a:cubicBezTo>
                  <a:pt x="6528225" y="4584219"/>
                  <a:pt x="6532610" y="4588668"/>
                  <a:pt x="6532610" y="4594006"/>
                </a:cubicBezTo>
                <a:cubicBezTo>
                  <a:pt x="6532610" y="4599345"/>
                  <a:pt x="6528289" y="4603730"/>
                  <a:pt x="6522889" y="4603730"/>
                </a:cubicBezTo>
                <a:cubicBezTo>
                  <a:pt x="6517489" y="4603730"/>
                  <a:pt x="6513105" y="4599409"/>
                  <a:pt x="6513105" y="4594006"/>
                </a:cubicBezTo>
                <a:cubicBezTo>
                  <a:pt x="6513105" y="4588604"/>
                  <a:pt x="6517489" y="4584219"/>
                  <a:pt x="6522889" y="4584219"/>
                </a:cubicBezTo>
                <a:close/>
                <a:moveTo>
                  <a:pt x="6281661" y="4584219"/>
                </a:moveTo>
                <a:cubicBezTo>
                  <a:pt x="6286997" y="4584219"/>
                  <a:pt x="6291381" y="4588668"/>
                  <a:pt x="6291381" y="4594006"/>
                </a:cubicBezTo>
                <a:cubicBezTo>
                  <a:pt x="6291381" y="4599345"/>
                  <a:pt x="6287061" y="4603730"/>
                  <a:pt x="6281661" y="4603730"/>
                </a:cubicBezTo>
                <a:cubicBezTo>
                  <a:pt x="6276261" y="4603730"/>
                  <a:pt x="6271877" y="4599409"/>
                  <a:pt x="6271877" y="4594006"/>
                </a:cubicBezTo>
                <a:cubicBezTo>
                  <a:pt x="6271877" y="4588604"/>
                  <a:pt x="6276261" y="4584219"/>
                  <a:pt x="6281661" y="4584219"/>
                </a:cubicBezTo>
                <a:close/>
                <a:moveTo>
                  <a:pt x="6040432" y="4584219"/>
                </a:moveTo>
                <a:cubicBezTo>
                  <a:pt x="6045832" y="4584219"/>
                  <a:pt x="6050216" y="4588668"/>
                  <a:pt x="6050216" y="4594006"/>
                </a:cubicBezTo>
                <a:cubicBezTo>
                  <a:pt x="6050216" y="4599345"/>
                  <a:pt x="6045769" y="4603730"/>
                  <a:pt x="6040432" y="4603730"/>
                </a:cubicBezTo>
                <a:cubicBezTo>
                  <a:pt x="6035095" y="4603730"/>
                  <a:pt x="6030712" y="4599409"/>
                  <a:pt x="6030712" y="4594006"/>
                </a:cubicBezTo>
                <a:cubicBezTo>
                  <a:pt x="6030712" y="4588604"/>
                  <a:pt x="6035032" y="4584219"/>
                  <a:pt x="6040432" y="4584219"/>
                </a:cubicBezTo>
                <a:close/>
                <a:moveTo>
                  <a:pt x="5799205" y="4584219"/>
                </a:moveTo>
                <a:cubicBezTo>
                  <a:pt x="5804606" y="4584219"/>
                  <a:pt x="5808989" y="4588668"/>
                  <a:pt x="5808989" y="4594006"/>
                </a:cubicBezTo>
                <a:cubicBezTo>
                  <a:pt x="5808989" y="4599345"/>
                  <a:pt x="5804542" y="4603730"/>
                  <a:pt x="5799205" y="4603730"/>
                </a:cubicBezTo>
                <a:cubicBezTo>
                  <a:pt x="5793870" y="4603730"/>
                  <a:pt x="5789486" y="4599409"/>
                  <a:pt x="5789486" y="4594006"/>
                </a:cubicBezTo>
                <a:cubicBezTo>
                  <a:pt x="5789486" y="4588604"/>
                  <a:pt x="5793806" y="4584219"/>
                  <a:pt x="5799205" y="4584219"/>
                </a:cubicBezTo>
                <a:close/>
                <a:moveTo>
                  <a:pt x="5557991" y="4584219"/>
                </a:moveTo>
                <a:cubicBezTo>
                  <a:pt x="5563392" y="4584219"/>
                  <a:pt x="5567774" y="4588668"/>
                  <a:pt x="5567774" y="4594006"/>
                </a:cubicBezTo>
                <a:cubicBezTo>
                  <a:pt x="5567774" y="4599345"/>
                  <a:pt x="5563392" y="4603730"/>
                  <a:pt x="5557991" y="4603730"/>
                </a:cubicBezTo>
                <a:cubicBezTo>
                  <a:pt x="5552592" y="4603730"/>
                  <a:pt x="5548208" y="4599409"/>
                  <a:pt x="5548208" y="4594006"/>
                </a:cubicBezTo>
                <a:cubicBezTo>
                  <a:pt x="5548208" y="4588604"/>
                  <a:pt x="5552592" y="4584219"/>
                  <a:pt x="5557991" y="4584219"/>
                </a:cubicBezTo>
                <a:close/>
                <a:moveTo>
                  <a:pt x="5316710" y="4584219"/>
                </a:moveTo>
                <a:cubicBezTo>
                  <a:pt x="5322044" y="4584219"/>
                  <a:pt x="5326429" y="4588668"/>
                  <a:pt x="5326429" y="4594006"/>
                </a:cubicBezTo>
                <a:cubicBezTo>
                  <a:pt x="5326429" y="4599345"/>
                  <a:pt x="5322105" y="4603730"/>
                  <a:pt x="5316710" y="4603730"/>
                </a:cubicBezTo>
                <a:cubicBezTo>
                  <a:pt x="5311316" y="4603730"/>
                  <a:pt x="5306924" y="4599409"/>
                  <a:pt x="5306924" y="4594006"/>
                </a:cubicBezTo>
                <a:cubicBezTo>
                  <a:pt x="5306924" y="4588604"/>
                  <a:pt x="5311316" y="4584219"/>
                  <a:pt x="5316710" y="4584219"/>
                </a:cubicBezTo>
                <a:close/>
                <a:moveTo>
                  <a:pt x="5075486" y="4584219"/>
                </a:moveTo>
                <a:cubicBezTo>
                  <a:pt x="5080820" y="4584219"/>
                  <a:pt x="5085202" y="4588668"/>
                  <a:pt x="5085202" y="4594006"/>
                </a:cubicBezTo>
                <a:cubicBezTo>
                  <a:pt x="5085202" y="4599345"/>
                  <a:pt x="5080883" y="4603730"/>
                  <a:pt x="5075486" y="4603730"/>
                </a:cubicBezTo>
                <a:cubicBezTo>
                  <a:pt x="5070087" y="4603730"/>
                  <a:pt x="5065705" y="4599409"/>
                  <a:pt x="5065705" y="4594006"/>
                </a:cubicBezTo>
                <a:cubicBezTo>
                  <a:pt x="5065705" y="4588604"/>
                  <a:pt x="5070087" y="4584219"/>
                  <a:pt x="5075486" y="4584219"/>
                </a:cubicBezTo>
                <a:close/>
                <a:moveTo>
                  <a:pt x="4834252" y="4584219"/>
                </a:moveTo>
                <a:cubicBezTo>
                  <a:pt x="4839658" y="4584219"/>
                  <a:pt x="4844040" y="4588668"/>
                  <a:pt x="4844040" y="4594006"/>
                </a:cubicBezTo>
                <a:cubicBezTo>
                  <a:pt x="4844040" y="4599345"/>
                  <a:pt x="4839595" y="4603730"/>
                  <a:pt x="4834252" y="4603730"/>
                </a:cubicBezTo>
                <a:cubicBezTo>
                  <a:pt x="4828917" y="4603730"/>
                  <a:pt x="4824534" y="4599409"/>
                  <a:pt x="4824534" y="4594006"/>
                </a:cubicBezTo>
                <a:cubicBezTo>
                  <a:pt x="4824534" y="4588604"/>
                  <a:pt x="4828853" y="4584219"/>
                  <a:pt x="4834252" y="4584219"/>
                </a:cubicBezTo>
                <a:close/>
                <a:moveTo>
                  <a:pt x="4593019" y="4584219"/>
                </a:moveTo>
                <a:cubicBezTo>
                  <a:pt x="4598416" y="4584219"/>
                  <a:pt x="4602795" y="4588668"/>
                  <a:pt x="4602795" y="4594006"/>
                </a:cubicBezTo>
                <a:cubicBezTo>
                  <a:pt x="4602795" y="4599345"/>
                  <a:pt x="4598353" y="4603730"/>
                  <a:pt x="4593019" y="4603730"/>
                </a:cubicBezTo>
                <a:cubicBezTo>
                  <a:pt x="4587686" y="4603730"/>
                  <a:pt x="4583304" y="4599409"/>
                  <a:pt x="4583304" y="4594006"/>
                </a:cubicBezTo>
                <a:cubicBezTo>
                  <a:pt x="4583304" y="4588604"/>
                  <a:pt x="4587622" y="4584219"/>
                  <a:pt x="4593019" y="4584219"/>
                </a:cubicBezTo>
                <a:close/>
                <a:moveTo>
                  <a:pt x="4351806" y="4584219"/>
                </a:moveTo>
                <a:cubicBezTo>
                  <a:pt x="4357195" y="4584219"/>
                  <a:pt x="4361580" y="4588668"/>
                  <a:pt x="4361580" y="4594006"/>
                </a:cubicBezTo>
                <a:cubicBezTo>
                  <a:pt x="4361580" y="4599345"/>
                  <a:pt x="4357195" y="4603730"/>
                  <a:pt x="4351806" y="4603730"/>
                </a:cubicBezTo>
                <a:cubicBezTo>
                  <a:pt x="4346397" y="4603730"/>
                  <a:pt x="4342006" y="4599409"/>
                  <a:pt x="4342006" y="4594006"/>
                </a:cubicBezTo>
                <a:cubicBezTo>
                  <a:pt x="4342006" y="4588604"/>
                  <a:pt x="4346397" y="4584219"/>
                  <a:pt x="4351806" y="4584219"/>
                </a:cubicBezTo>
                <a:close/>
                <a:moveTo>
                  <a:pt x="4110581" y="4584219"/>
                </a:moveTo>
                <a:cubicBezTo>
                  <a:pt x="4115986" y="4584219"/>
                  <a:pt x="4120362" y="4588668"/>
                  <a:pt x="4120362" y="4594006"/>
                </a:cubicBezTo>
                <a:cubicBezTo>
                  <a:pt x="4120362" y="4599345"/>
                  <a:pt x="4115986" y="4603730"/>
                  <a:pt x="4110581" y="4603730"/>
                </a:cubicBezTo>
                <a:cubicBezTo>
                  <a:pt x="4105180" y="4603730"/>
                  <a:pt x="4100799" y="4599409"/>
                  <a:pt x="4100799" y="4594006"/>
                </a:cubicBezTo>
                <a:cubicBezTo>
                  <a:pt x="4100799" y="4588604"/>
                  <a:pt x="4105180" y="4584219"/>
                  <a:pt x="4110581" y="4584219"/>
                </a:cubicBezTo>
                <a:close/>
                <a:moveTo>
                  <a:pt x="3869431" y="4584219"/>
                </a:moveTo>
                <a:cubicBezTo>
                  <a:pt x="3874765" y="4584219"/>
                  <a:pt x="3879151" y="4588668"/>
                  <a:pt x="3879151" y="4594006"/>
                </a:cubicBezTo>
                <a:cubicBezTo>
                  <a:pt x="3879151" y="4599345"/>
                  <a:pt x="3874828" y="4603730"/>
                  <a:pt x="3869431" y="4603730"/>
                </a:cubicBezTo>
                <a:cubicBezTo>
                  <a:pt x="3864032" y="4603730"/>
                  <a:pt x="3859648" y="4599409"/>
                  <a:pt x="3859648" y="4594006"/>
                </a:cubicBezTo>
                <a:cubicBezTo>
                  <a:pt x="3859648" y="4588604"/>
                  <a:pt x="3864032" y="4584219"/>
                  <a:pt x="3869431" y="4584219"/>
                </a:cubicBezTo>
                <a:close/>
                <a:moveTo>
                  <a:pt x="3628212" y="4584219"/>
                </a:moveTo>
                <a:cubicBezTo>
                  <a:pt x="3633533" y="4584219"/>
                  <a:pt x="3637936" y="4588668"/>
                  <a:pt x="3637936" y="4594006"/>
                </a:cubicBezTo>
                <a:cubicBezTo>
                  <a:pt x="3637936" y="4599345"/>
                  <a:pt x="3633597" y="4603730"/>
                  <a:pt x="3628212" y="4603730"/>
                </a:cubicBezTo>
                <a:cubicBezTo>
                  <a:pt x="3622815" y="4603730"/>
                  <a:pt x="3618432" y="4599409"/>
                  <a:pt x="3618432" y="4594006"/>
                </a:cubicBezTo>
                <a:cubicBezTo>
                  <a:pt x="3618432" y="4588604"/>
                  <a:pt x="3622815" y="4584219"/>
                  <a:pt x="3628212" y="4584219"/>
                </a:cubicBezTo>
                <a:close/>
                <a:moveTo>
                  <a:pt x="3386959" y="4584219"/>
                </a:moveTo>
                <a:cubicBezTo>
                  <a:pt x="3392360" y="4584219"/>
                  <a:pt x="3396744" y="4588668"/>
                  <a:pt x="3396744" y="4594006"/>
                </a:cubicBezTo>
                <a:cubicBezTo>
                  <a:pt x="3396744" y="4599345"/>
                  <a:pt x="3392296" y="4603730"/>
                  <a:pt x="3386959" y="4603730"/>
                </a:cubicBezTo>
                <a:cubicBezTo>
                  <a:pt x="3381621" y="4603730"/>
                  <a:pt x="3377237" y="4599409"/>
                  <a:pt x="3377237" y="4594006"/>
                </a:cubicBezTo>
                <a:cubicBezTo>
                  <a:pt x="3377237" y="4588604"/>
                  <a:pt x="3381558" y="4584219"/>
                  <a:pt x="3386959" y="4584219"/>
                </a:cubicBezTo>
                <a:close/>
                <a:moveTo>
                  <a:pt x="3145752" y="4584219"/>
                </a:moveTo>
                <a:cubicBezTo>
                  <a:pt x="3151150" y="4584219"/>
                  <a:pt x="3155533" y="4588668"/>
                  <a:pt x="3155533" y="4594006"/>
                </a:cubicBezTo>
                <a:cubicBezTo>
                  <a:pt x="3155533" y="4599345"/>
                  <a:pt x="3151087" y="4603730"/>
                  <a:pt x="3145752" y="4603730"/>
                </a:cubicBezTo>
                <a:cubicBezTo>
                  <a:pt x="3140416" y="4603730"/>
                  <a:pt x="3136033" y="4599409"/>
                  <a:pt x="3136033" y="4594006"/>
                </a:cubicBezTo>
                <a:cubicBezTo>
                  <a:pt x="3136033" y="4588604"/>
                  <a:pt x="3140352" y="4584219"/>
                  <a:pt x="3145752" y="4584219"/>
                </a:cubicBezTo>
                <a:close/>
                <a:moveTo>
                  <a:pt x="2904574" y="4584219"/>
                </a:moveTo>
                <a:cubicBezTo>
                  <a:pt x="2909973" y="4584219"/>
                  <a:pt x="2914356" y="4588668"/>
                  <a:pt x="2914356" y="4594006"/>
                </a:cubicBezTo>
                <a:cubicBezTo>
                  <a:pt x="2914356" y="4599345"/>
                  <a:pt x="2909973" y="4603730"/>
                  <a:pt x="2904574" y="4603730"/>
                </a:cubicBezTo>
                <a:cubicBezTo>
                  <a:pt x="2899175" y="4603730"/>
                  <a:pt x="2894792" y="4599409"/>
                  <a:pt x="2894792" y="4594006"/>
                </a:cubicBezTo>
                <a:cubicBezTo>
                  <a:pt x="2894792" y="4588604"/>
                  <a:pt x="2899175" y="4584219"/>
                  <a:pt x="2904574" y="4584219"/>
                </a:cubicBezTo>
                <a:close/>
                <a:moveTo>
                  <a:pt x="2663275" y="4584219"/>
                </a:moveTo>
                <a:cubicBezTo>
                  <a:pt x="2668613" y="4584219"/>
                  <a:pt x="2673000" y="4588668"/>
                  <a:pt x="2673000" y="4594006"/>
                </a:cubicBezTo>
                <a:cubicBezTo>
                  <a:pt x="2673000" y="4599345"/>
                  <a:pt x="2668677" y="4603730"/>
                  <a:pt x="2663275" y="4603730"/>
                </a:cubicBezTo>
                <a:cubicBezTo>
                  <a:pt x="2657877" y="4603730"/>
                  <a:pt x="2653493" y="4599409"/>
                  <a:pt x="2653493" y="4594006"/>
                </a:cubicBezTo>
                <a:cubicBezTo>
                  <a:pt x="2653493" y="4588604"/>
                  <a:pt x="2657877" y="4584219"/>
                  <a:pt x="2663275" y="4584219"/>
                </a:cubicBezTo>
                <a:close/>
                <a:moveTo>
                  <a:pt x="2422038" y="4584219"/>
                </a:moveTo>
                <a:cubicBezTo>
                  <a:pt x="2427372" y="4584219"/>
                  <a:pt x="2431755" y="4588668"/>
                  <a:pt x="2431755" y="4594006"/>
                </a:cubicBezTo>
                <a:cubicBezTo>
                  <a:pt x="2431755" y="4599345"/>
                  <a:pt x="2427436" y="4603730"/>
                  <a:pt x="2422038" y="4603730"/>
                </a:cubicBezTo>
                <a:cubicBezTo>
                  <a:pt x="2416641" y="4603730"/>
                  <a:pt x="2412258" y="4599409"/>
                  <a:pt x="2412258" y="4594006"/>
                </a:cubicBezTo>
                <a:cubicBezTo>
                  <a:pt x="2412258" y="4588604"/>
                  <a:pt x="2416641" y="4584219"/>
                  <a:pt x="2422038" y="4584219"/>
                </a:cubicBezTo>
                <a:close/>
                <a:moveTo>
                  <a:pt x="2180796" y="4584219"/>
                </a:moveTo>
                <a:cubicBezTo>
                  <a:pt x="2186202" y="4584219"/>
                  <a:pt x="2190581" y="4588668"/>
                  <a:pt x="2190581" y="4594006"/>
                </a:cubicBezTo>
                <a:cubicBezTo>
                  <a:pt x="2190581" y="4599345"/>
                  <a:pt x="2186136" y="4603730"/>
                  <a:pt x="2180796" y="4603730"/>
                </a:cubicBezTo>
                <a:cubicBezTo>
                  <a:pt x="2175475" y="4603730"/>
                  <a:pt x="2171085" y="4599409"/>
                  <a:pt x="2171085" y="4594006"/>
                </a:cubicBezTo>
                <a:cubicBezTo>
                  <a:pt x="2171085" y="4588604"/>
                  <a:pt x="2175412" y="4584219"/>
                  <a:pt x="2180796" y="4584219"/>
                </a:cubicBezTo>
                <a:close/>
                <a:moveTo>
                  <a:pt x="1939583" y="4584219"/>
                </a:moveTo>
                <a:cubicBezTo>
                  <a:pt x="1944982" y="4584219"/>
                  <a:pt x="1949366" y="4588668"/>
                  <a:pt x="1949366" y="4594006"/>
                </a:cubicBezTo>
                <a:cubicBezTo>
                  <a:pt x="1949366" y="4599345"/>
                  <a:pt x="1944920" y="4603730"/>
                  <a:pt x="1939583" y="4603730"/>
                </a:cubicBezTo>
                <a:cubicBezTo>
                  <a:pt x="1934247" y="4603730"/>
                  <a:pt x="1929861" y="4599409"/>
                  <a:pt x="1929861" y="4594006"/>
                </a:cubicBezTo>
                <a:cubicBezTo>
                  <a:pt x="1929861" y="4588604"/>
                  <a:pt x="1934184" y="4584219"/>
                  <a:pt x="1939583" y="4584219"/>
                </a:cubicBezTo>
                <a:close/>
                <a:moveTo>
                  <a:pt x="1698332" y="4584219"/>
                </a:moveTo>
                <a:cubicBezTo>
                  <a:pt x="1703734" y="4584219"/>
                  <a:pt x="1708118" y="4588668"/>
                  <a:pt x="1708118" y="4594006"/>
                </a:cubicBezTo>
                <a:cubicBezTo>
                  <a:pt x="1708118" y="4599345"/>
                  <a:pt x="1703734" y="4603730"/>
                  <a:pt x="1698332" y="4603730"/>
                </a:cubicBezTo>
                <a:cubicBezTo>
                  <a:pt x="1692931" y="4603730"/>
                  <a:pt x="1688548" y="4599409"/>
                  <a:pt x="1688548" y="4594006"/>
                </a:cubicBezTo>
                <a:cubicBezTo>
                  <a:pt x="1688548" y="4588604"/>
                  <a:pt x="1692931" y="4584219"/>
                  <a:pt x="1698332" y="4584219"/>
                </a:cubicBezTo>
                <a:close/>
                <a:moveTo>
                  <a:pt x="1457108" y="4584219"/>
                </a:moveTo>
                <a:cubicBezTo>
                  <a:pt x="1462444" y="4584219"/>
                  <a:pt x="1466828" y="4588668"/>
                  <a:pt x="1466828" y="4594006"/>
                </a:cubicBezTo>
                <a:cubicBezTo>
                  <a:pt x="1466828" y="4599345"/>
                  <a:pt x="1462508" y="4603730"/>
                  <a:pt x="1457108" y="4603730"/>
                </a:cubicBezTo>
                <a:cubicBezTo>
                  <a:pt x="1451708" y="4603730"/>
                  <a:pt x="1447324" y="4599409"/>
                  <a:pt x="1447324" y="4594006"/>
                </a:cubicBezTo>
                <a:cubicBezTo>
                  <a:pt x="1447324" y="4588604"/>
                  <a:pt x="1451708" y="4584219"/>
                  <a:pt x="1457108" y="4584219"/>
                </a:cubicBezTo>
                <a:close/>
                <a:moveTo>
                  <a:pt x="1215886" y="4584219"/>
                </a:moveTo>
                <a:cubicBezTo>
                  <a:pt x="1221286" y="4584219"/>
                  <a:pt x="1225670" y="4588668"/>
                  <a:pt x="1225670" y="4594006"/>
                </a:cubicBezTo>
                <a:cubicBezTo>
                  <a:pt x="1225670" y="4599345"/>
                  <a:pt x="1221223" y="4603730"/>
                  <a:pt x="1215886" y="4603730"/>
                </a:cubicBezTo>
                <a:cubicBezTo>
                  <a:pt x="1210551" y="4603730"/>
                  <a:pt x="1206167" y="4599409"/>
                  <a:pt x="1206167" y="4594006"/>
                </a:cubicBezTo>
                <a:cubicBezTo>
                  <a:pt x="1206167" y="4588604"/>
                  <a:pt x="1210487" y="4584219"/>
                  <a:pt x="1215886" y="4584219"/>
                </a:cubicBezTo>
                <a:close/>
                <a:moveTo>
                  <a:pt x="974666" y="4584219"/>
                </a:moveTo>
                <a:cubicBezTo>
                  <a:pt x="980066" y="4584219"/>
                  <a:pt x="984450" y="4588668"/>
                  <a:pt x="984450" y="4594006"/>
                </a:cubicBezTo>
                <a:cubicBezTo>
                  <a:pt x="984450" y="4599345"/>
                  <a:pt x="980003" y="4603730"/>
                  <a:pt x="974666" y="4603730"/>
                </a:cubicBezTo>
                <a:cubicBezTo>
                  <a:pt x="969330" y="4603730"/>
                  <a:pt x="964947" y="4599409"/>
                  <a:pt x="964947" y="4594006"/>
                </a:cubicBezTo>
                <a:cubicBezTo>
                  <a:pt x="964947" y="4588604"/>
                  <a:pt x="969266" y="4584219"/>
                  <a:pt x="974666" y="4584219"/>
                </a:cubicBezTo>
                <a:close/>
                <a:moveTo>
                  <a:pt x="733446" y="4584219"/>
                </a:moveTo>
                <a:cubicBezTo>
                  <a:pt x="738782" y="4584219"/>
                  <a:pt x="743166" y="4588668"/>
                  <a:pt x="743166" y="4594006"/>
                </a:cubicBezTo>
                <a:cubicBezTo>
                  <a:pt x="743166" y="4599345"/>
                  <a:pt x="738846" y="4603730"/>
                  <a:pt x="733446" y="4603730"/>
                </a:cubicBezTo>
                <a:cubicBezTo>
                  <a:pt x="728047" y="4603730"/>
                  <a:pt x="723663" y="4599409"/>
                  <a:pt x="723663" y="4594006"/>
                </a:cubicBezTo>
                <a:cubicBezTo>
                  <a:pt x="723663" y="4588604"/>
                  <a:pt x="728047" y="4584219"/>
                  <a:pt x="733446" y="4584219"/>
                </a:cubicBezTo>
                <a:close/>
                <a:moveTo>
                  <a:pt x="492226" y="4584219"/>
                </a:moveTo>
                <a:cubicBezTo>
                  <a:pt x="497562" y="4584219"/>
                  <a:pt x="501946" y="4588668"/>
                  <a:pt x="501946" y="4594006"/>
                </a:cubicBezTo>
                <a:cubicBezTo>
                  <a:pt x="501946" y="4599345"/>
                  <a:pt x="497626" y="4603730"/>
                  <a:pt x="492226" y="4603730"/>
                </a:cubicBezTo>
                <a:cubicBezTo>
                  <a:pt x="486826" y="4603730"/>
                  <a:pt x="482442" y="4599409"/>
                  <a:pt x="482442" y="4594006"/>
                </a:cubicBezTo>
                <a:cubicBezTo>
                  <a:pt x="482442" y="4588604"/>
                  <a:pt x="486826" y="4584219"/>
                  <a:pt x="492226" y="4584219"/>
                </a:cubicBezTo>
                <a:close/>
                <a:moveTo>
                  <a:pt x="251006" y="4584219"/>
                </a:moveTo>
                <a:cubicBezTo>
                  <a:pt x="256406" y="4584219"/>
                  <a:pt x="260790" y="4588668"/>
                  <a:pt x="260790" y="4594006"/>
                </a:cubicBezTo>
                <a:cubicBezTo>
                  <a:pt x="260790" y="4599345"/>
                  <a:pt x="256343" y="4603730"/>
                  <a:pt x="251006" y="4603730"/>
                </a:cubicBezTo>
                <a:cubicBezTo>
                  <a:pt x="245670" y="4603730"/>
                  <a:pt x="241286" y="4599409"/>
                  <a:pt x="241286" y="4594006"/>
                </a:cubicBezTo>
                <a:cubicBezTo>
                  <a:pt x="241286" y="4588604"/>
                  <a:pt x="245606" y="4584219"/>
                  <a:pt x="251006" y="4584219"/>
                </a:cubicBezTo>
                <a:close/>
                <a:moveTo>
                  <a:pt x="9723" y="4584219"/>
                </a:moveTo>
                <a:cubicBezTo>
                  <a:pt x="15123" y="4584219"/>
                  <a:pt x="19507" y="4588668"/>
                  <a:pt x="19507" y="4594006"/>
                </a:cubicBezTo>
                <a:cubicBezTo>
                  <a:pt x="19507" y="4599345"/>
                  <a:pt x="15060" y="4603730"/>
                  <a:pt x="9723" y="4603730"/>
                </a:cubicBezTo>
                <a:cubicBezTo>
                  <a:pt x="4387" y="4603730"/>
                  <a:pt x="3" y="4599409"/>
                  <a:pt x="3" y="4594006"/>
                </a:cubicBezTo>
                <a:cubicBezTo>
                  <a:pt x="3" y="4588604"/>
                  <a:pt x="4323" y="4584219"/>
                  <a:pt x="9723" y="4584219"/>
                </a:cubicBezTo>
                <a:close/>
                <a:moveTo>
                  <a:pt x="11820259" y="4342968"/>
                </a:moveTo>
                <a:cubicBezTo>
                  <a:pt x="11825659" y="4342968"/>
                  <a:pt x="11830043" y="4347290"/>
                  <a:pt x="11830043" y="4352692"/>
                </a:cubicBezTo>
                <a:cubicBezTo>
                  <a:pt x="11830043" y="4358094"/>
                  <a:pt x="11825596" y="4362479"/>
                  <a:pt x="11820259" y="4362479"/>
                </a:cubicBezTo>
                <a:cubicBezTo>
                  <a:pt x="11814922" y="4362479"/>
                  <a:pt x="11810539" y="4358030"/>
                  <a:pt x="11810539" y="4352692"/>
                </a:cubicBezTo>
                <a:cubicBezTo>
                  <a:pt x="11810539" y="4347353"/>
                  <a:pt x="11814859" y="4342968"/>
                  <a:pt x="11820259" y="4342968"/>
                </a:cubicBezTo>
                <a:close/>
                <a:moveTo>
                  <a:pt x="11579030" y="4342968"/>
                </a:moveTo>
                <a:cubicBezTo>
                  <a:pt x="11584430" y="4342968"/>
                  <a:pt x="11588815" y="4347290"/>
                  <a:pt x="11588815" y="4352692"/>
                </a:cubicBezTo>
                <a:cubicBezTo>
                  <a:pt x="11588815" y="4358094"/>
                  <a:pt x="11584367" y="4362479"/>
                  <a:pt x="11579030" y="4362479"/>
                </a:cubicBezTo>
                <a:cubicBezTo>
                  <a:pt x="11573694" y="4362479"/>
                  <a:pt x="11569310" y="4358030"/>
                  <a:pt x="11569310" y="4352692"/>
                </a:cubicBezTo>
                <a:cubicBezTo>
                  <a:pt x="11569310" y="4347353"/>
                  <a:pt x="11573630" y="4342968"/>
                  <a:pt x="11579030" y="4342968"/>
                </a:cubicBezTo>
                <a:close/>
                <a:moveTo>
                  <a:pt x="11337802" y="4342968"/>
                </a:moveTo>
                <a:cubicBezTo>
                  <a:pt x="11343202" y="4342968"/>
                  <a:pt x="11347587" y="4347290"/>
                  <a:pt x="11347587" y="4352692"/>
                </a:cubicBezTo>
                <a:cubicBezTo>
                  <a:pt x="11347587" y="4358094"/>
                  <a:pt x="11343139" y="4362479"/>
                  <a:pt x="11337802" y="4362479"/>
                </a:cubicBezTo>
                <a:cubicBezTo>
                  <a:pt x="11332466" y="4362479"/>
                  <a:pt x="11328082" y="4358030"/>
                  <a:pt x="11328082" y="4352692"/>
                </a:cubicBezTo>
                <a:cubicBezTo>
                  <a:pt x="11328082" y="4347353"/>
                  <a:pt x="11332402" y="4342968"/>
                  <a:pt x="11337802" y="4342968"/>
                </a:cubicBezTo>
                <a:close/>
                <a:moveTo>
                  <a:pt x="11096574" y="4342968"/>
                </a:moveTo>
                <a:cubicBezTo>
                  <a:pt x="11101910" y="4342968"/>
                  <a:pt x="11106294" y="4347290"/>
                  <a:pt x="11106294" y="4352692"/>
                </a:cubicBezTo>
                <a:cubicBezTo>
                  <a:pt x="11106294" y="4358094"/>
                  <a:pt x="11101974" y="4362479"/>
                  <a:pt x="11096574" y="4362479"/>
                </a:cubicBezTo>
                <a:cubicBezTo>
                  <a:pt x="11091174" y="4362479"/>
                  <a:pt x="11086790" y="4358030"/>
                  <a:pt x="11086790" y="4352692"/>
                </a:cubicBezTo>
                <a:cubicBezTo>
                  <a:pt x="11086790" y="4347353"/>
                  <a:pt x="11091174" y="4342968"/>
                  <a:pt x="11096574" y="4342968"/>
                </a:cubicBezTo>
                <a:close/>
                <a:moveTo>
                  <a:pt x="10855345" y="4342968"/>
                </a:moveTo>
                <a:cubicBezTo>
                  <a:pt x="10860682" y="4342968"/>
                  <a:pt x="10865065" y="4347290"/>
                  <a:pt x="10865065" y="4352692"/>
                </a:cubicBezTo>
                <a:cubicBezTo>
                  <a:pt x="10865065" y="4358094"/>
                  <a:pt x="10860682" y="4362479"/>
                  <a:pt x="10855345" y="4362479"/>
                </a:cubicBezTo>
                <a:cubicBezTo>
                  <a:pt x="10850008" y="4362479"/>
                  <a:pt x="10845625" y="4358030"/>
                  <a:pt x="10845625" y="4352692"/>
                </a:cubicBezTo>
                <a:cubicBezTo>
                  <a:pt x="10845625" y="4347353"/>
                  <a:pt x="10849945" y="4342968"/>
                  <a:pt x="10855345" y="4342968"/>
                </a:cubicBezTo>
                <a:close/>
                <a:moveTo>
                  <a:pt x="10614116" y="4342968"/>
                </a:moveTo>
                <a:cubicBezTo>
                  <a:pt x="10619516" y="4342968"/>
                  <a:pt x="10623901" y="4347290"/>
                  <a:pt x="10623901" y="4352692"/>
                </a:cubicBezTo>
                <a:cubicBezTo>
                  <a:pt x="10623901" y="4358094"/>
                  <a:pt x="10619454" y="4362479"/>
                  <a:pt x="10614116" y="4362479"/>
                </a:cubicBezTo>
                <a:cubicBezTo>
                  <a:pt x="10608780" y="4362479"/>
                  <a:pt x="10604396" y="4358030"/>
                  <a:pt x="10604396" y="4352692"/>
                </a:cubicBezTo>
                <a:cubicBezTo>
                  <a:pt x="10604396" y="4347353"/>
                  <a:pt x="10608716" y="4342968"/>
                  <a:pt x="10614116" y="4342968"/>
                </a:cubicBezTo>
                <a:close/>
                <a:moveTo>
                  <a:pt x="10372888" y="4342968"/>
                </a:moveTo>
                <a:cubicBezTo>
                  <a:pt x="10378288" y="4342968"/>
                  <a:pt x="10382673" y="4347290"/>
                  <a:pt x="10382673" y="4352692"/>
                </a:cubicBezTo>
                <a:cubicBezTo>
                  <a:pt x="10382673" y="4358094"/>
                  <a:pt x="10378225" y="4362479"/>
                  <a:pt x="10372888" y="4362479"/>
                </a:cubicBezTo>
                <a:cubicBezTo>
                  <a:pt x="10367552" y="4362479"/>
                  <a:pt x="10363168" y="4358030"/>
                  <a:pt x="10363168" y="4352692"/>
                </a:cubicBezTo>
                <a:cubicBezTo>
                  <a:pt x="10363168" y="4347353"/>
                  <a:pt x="10367488" y="4342968"/>
                  <a:pt x="10372888" y="4342968"/>
                </a:cubicBezTo>
                <a:close/>
                <a:moveTo>
                  <a:pt x="10131660" y="4342968"/>
                </a:moveTo>
                <a:cubicBezTo>
                  <a:pt x="10137060" y="4342968"/>
                  <a:pt x="10141444" y="4347290"/>
                  <a:pt x="10141444" y="4352692"/>
                </a:cubicBezTo>
                <a:cubicBezTo>
                  <a:pt x="10141444" y="4358094"/>
                  <a:pt x="10136997" y="4362479"/>
                  <a:pt x="10131660" y="4362479"/>
                </a:cubicBezTo>
                <a:cubicBezTo>
                  <a:pt x="10126323" y="4362479"/>
                  <a:pt x="10121940" y="4358030"/>
                  <a:pt x="10121940" y="4352692"/>
                </a:cubicBezTo>
                <a:cubicBezTo>
                  <a:pt x="10121940" y="4347353"/>
                  <a:pt x="10126260" y="4342968"/>
                  <a:pt x="10131660" y="4342968"/>
                </a:cubicBezTo>
                <a:close/>
                <a:moveTo>
                  <a:pt x="9890432" y="4342968"/>
                </a:moveTo>
                <a:cubicBezTo>
                  <a:pt x="9895768" y="4342968"/>
                  <a:pt x="9900152" y="4347290"/>
                  <a:pt x="9900152" y="4352692"/>
                </a:cubicBezTo>
                <a:cubicBezTo>
                  <a:pt x="9900152" y="4358094"/>
                  <a:pt x="9895832" y="4362479"/>
                  <a:pt x="9890432" y="4362479"/>
                </a:cubicBezTo>
                <a:cubicBezTo>
                  <a:pt x="9885031" y="4362479"/>
                  <a:pt x="9880648" y="4358030"/>
                  <a:pt x="9880648" y="4352692"/>
                </a:cubicBezTo>
                <a:cubicBezTo>
                  <a:pt x="9880648" y="4347353"/>
                  <a:pt x="9885031" y="4342968"/>
                  <a:pt x="9890432" y="4342968"/>
                </a:cubicBezTo>
                <a:close/>
                <a:moveTo>
                  <a:pt x="9649203" y="4342968"/>
                </a:moveTo>
                <a:cubicBezTo>
                  <a:pt x="9654540" y="4342968"/>
                  <a:pt x="9658923" y="4347290"/>
                  <a:pt x="9658923" y="4352692"/>
                </a:cubicBezTo>
                <a:cubicBezTo>
                  <a:pt x="9658923" y="4358094"/>
                  <a:pt x="9654540" y="4362479"/>
                  <a:pt x="9649203" y="4362479"/>
                </a:cubicBezTo>
                <a:cubicBezTo>
                  <a:pt x="9643866" y="4362479"/>
                  <a:pt x="9639483" y="4358030"/>
                  <a:pt x="9639483" y="4352692"/>
                </a:cubicBezTo>
                <a:cubicBezTo>
                  <a:pt x="9639483" y="4347353"/>
                  <a:pt x="9643803" y="4342968"/>
                  <a:pt x="9649203" y="4342968"/>
                </a:cubicBezTo>
                <a:close/>
                <a:moveTo>
                  <a:pt x="9417695" y="4342968"/>
                </a:moveTo>
                <a:cubicBezTo>
                  <a:pt x="9423031" y="4342968"/>
                  <a:pt x="9427416" y="4347290"/>
                  <a:pt x="9427416" y="4352692"/>
                </a:cubicBezTo>
                <a:cubicBezTo>
                  <a:pt x="9427416" y="4358094"/>
                  <a:pt x="9423095" y="4362479"/>
                  <a:pt x="9417695" y="4362479"/>
                </a:cubicBezTo>
                <a:cubicBezTo>
                  <a:pt x="9412295" y="4362479"/>
                  <a:pt x="9407911" y="4358030"/>
                  <a:pt x="9407911" y="4352692"/>
                </a:cubicBezTo>
                <a:cubicBezTo>
                  <a:pt x="9407911" y="4347353"/>
                  <a:pt x="9412295" y="4342968"/>
                  <a:pt x="9417695" y="4342968"/>
                </a:cubicBezTo>
                <a:close/>
                <a:moveTo>
                  <a:pt x="9176467" y="4342968"/>
                </a:moveTo>
                <a:cubicBezTo>
                  <a:pt x="9181803" y="4342968"/>
                  <a:pt x="9186187" y="4347290"/>
                  <a:pt x="9186187" y="4352692"/>
                </a:cubicBezTo>
                <a:cubicBezTo>
                  <a:pt x="9186187" y="4358094"/>
                  <a:pt x="9181867" y="4362479"/>
                  <a:pt x="9176467" y="4362479"/>
                </a:cubicBezTo>
                <a:cubicBezTo>
                  <a:pt x="9171066" y="4362479"/>
                  <a:pt x="9166683" y="4358030"/>
                  <a:pt x="9166683" y="4352692"/>
                </a:cubicBezTo>
                <a:cubicBezTo>
                  <a:pt x="9166683" y="4347353"/>
                  <a:pt x="9171066" y="4342968"/>
                  <a:pt x="9176467" y="4342968"/>
                </a:cubicBezTo>
                <a:close/>
                <a:moveTo>
                  <a:pt x="8935237" y="4342968"/>
                </a:moveTo>
                <a:cubicBezTo>
                  <a:pt x="8940574" y="4342968"/>
                  <a:pt x="8944958" y="4347290"/>
                  <a:pt x="8944958" y="4352692"/>
                </a:cubicBezTo>
                <a:cubicBezTo>
                  <a:pt x="8944958" y="4358094"/>
                  <a:pt x="8940638" y="4362479"/>
                  <a:pt x="8935237" y="4362479"/>
                </a:cubicBezTo>
                <a:cubicBezTo>
                  <a:pt x="8929837" y="4362479"/>
                  <a:pt x="8925454" y="4358030"/>
                  <a:pt x="8925454" y="4352692"/>
                </a:cubicBezTo>
                <a:cubicBezTo>
                  <a:pt x="8925454" y="4347353"/>
                  <a:pt x="8929837" y="4342968"/>
                  <a:pt x="8935237" y="4342968"/>
                </a:cubicBezTo>
                <a:close/>
                <a:moveTo>
                  <a:pt x="8694009" y="4342968"/>
                </a:moveTo>
                <a:cubicBezTo>
                  <a:pt x="8699346" y="4342968"/>
                  <a:pt x="8703730" y="4347290"/>
                  <a:pt x="8703730" y="4352692"/>
                </a:cubicBezTo>
                <a:cubicBezTo>
                  <a:pt x="8703730" y="4358094"/>
                  <a:pt x="8699346" y="4362479"/>
                  <a:pt x="8694009" y="4362479"/>
                </a:cubicBezTo>
                <a:cubicBezTo>
                  <a:pt x="8688673" y="4362479"/>
                  <a:pt x="8684289" y="4358030"/>
                  <a:pt x="8684289" y="4352692"/>
                </a:cubicBezTo>
                <a:cubicBezTo>
                  <a:pt x="8684289" y="4347353"/>
                  <a:pt x="8688609" y="4342968"/>
                  <a:pt x="8694009" y="4342968"/>
                </a:cubicBezTo>
                <a:close/>
                <a:moveTo>
                  <a:pt x="8452781" y="4342968"/>
                </a:moveTo>
                <a:cubicBezTo>
                  <a:pt x="8458181" y="4342968"/>
                  <a:pt x="8462566" y="4347290"/>
                  <a:pt x="8462566" y="4352692"/>
                </a:cubicBezTo>
                <a:cubicBezTo>
                  <a:pt x="8462566" y="4358094"/>
                  <a:pt x="8458118" y="4362479"/>
                  <a:pt x="8452781" y="4362479"/>
                </a:cubicBezTo>
                <a:cubicBezTo>
                  <a:pt x="8447445" y="4362479"/>
                  <a:pt x="8443061" y="4358030"/>
                  <a:pt x="8443061" y="4352692"/>
                </a:cubicBezTo>
                <a:cubicBezTo>
                  <a:pt x="8443061" y="4347353"/>
                  <a:pt x="8447381" y="4342968"/>
                  <a:pt x="8452781" y="4342968"/>
                </a:cubicBezTo>
                <a:close/>
                <a:moveTo>
                  <a:pt x="8211553" y="4342968"/>
                </a:moveTo>
                <a:cubicBezTo>
                  <a:pt x="8216889" y="4342968"/>
                  <a:pt x="8221273" y="4347290"/>
                  <a:pt x="8221273" y="4352692"/>
                </a:cubicBezTo>
                <a:cubicBezTo>
                  <a:pt x="8221273" y="4358094"/>
                  <a:pt x="8216953" y="4362479"/>
                  <a:pt x="8211553" y="4362479"/>
                </a:cubicBezTo>
                <a:cubicBezTo>
                  <a:pt x="8206152" y="4362479"/>
                  <a:pt x="8201769" y="4358030"/>
                  <a:pt x="8201769" y="4352692"/>
                </a:cubicBezTo>
                <a:cubicBezTo>
                  <a:pt x="8201769" y="4347353"/>
                  <a:pt x="8206152" y="4342968"/>
                  <a:pt x="8211553" y="4342968"/>
                </a:cubicBezTo>
                <a:close/>
                <a:moveTo>
                  <a:pt x="7970260" y="4342968"/>
                </a:moveTo>
                <a:cubicBezTo>
                  <a:pt x="7975661" y="4342968"/>
                  <a:pt x="7980044" y="4347290"/>
                  <a:pt x="7980044" y="4352692"/>
                </a:cubicBezTo>
                <a:cubicBezTo>
                  <a:pt x="7980044" y="4358094"/>
                  <a:pt x="7975661" y="4362479"/>
                  <a:pt x="7970260" y="4362479"/>
                </a:cubicBezTo>
                <a:cubicBezTo>
                  <a:pt x="7964860" y="4362479"/>
                  <a:pt x="7960477" y="4358030"/>
                  <a:pt x="7960477" y="4352692"/>
                </a:cubicBezTo>
                <a:cubicBezTo>
                  <a:pt x="7960477" y="4347353"/>
                  <a:pt x="7964860" y="4342968"/>
                  <a:pt x="7970260" y="4342968"/>
                </a:cubicBezTo>
                <a:close/>
                <a:moveTo>
                  <a:pt x="7729032" y="4342968"/>
                </a:moveTo>
                <a:cubicBezTo>
                  <a:pt x="7734369" y="4342968"/>
                  <a:pt x="7738753" y="4347290"/>
                  <a:pt x="7738753" y="4352692"/>
                </a:cubicBezTo>
                <a:cubicBezTo>
                  <a:pt x="7738753" y="4358094"/>
                  <a:pt x="7734432" y="4362479"/>
                  <a:pt x="7729032" y="4362479"/>
                </a:cubicBezTo>
                <a:cubicBezTo>
                  <a:pt x="7723632" y="4362479"/>
                  <a:pt x="7719249" y="4358030"/>
                  <a:pt x="7719249" y="4352692"/>
                </a:cubicBezTo>
                <a:cubicBezTo>
                  <a:pt x="7719249" y="4347353"/>
                  <a:pt x="7723632" y="4342968"/>
                  <a:pt x="7729032" y="4342968"/>
                </a:cubicBezTo>
                <a:close/>
                <a:moveTo>
                  <a:pt x="7487803" y="4342968"/>
                </a:moveTo>
                <a:cubicBezTo>
                  <a:pt x="7493139" y="4342968"/>
                  <a:pt x="7497524" y="4347290"/>
                  <a:pt x="7497524" y="4352692"/>
                </a:cubicBezTo>
                <a:cubicBezTo>
                  <a:pt x="7497524" y="4358094"/>
                  <a:pt x="7493203" y="4362479"/>
                  <a:pt x="7487803" y="4362479"/>
                </a:cubicBezTo>
                <a:cubicBezTo>
                  <a:pt x="7482403" y="4362479"/>
                  <a:pt x="7478019" y="4358030"/>
                  <a:pt x="7478019" y="4352692"/>
                </a:cubicBezTo>
                <a:cubicBezTo>
                  <a:pt x="7478019" y="4347353"/>
                  <a:pt x="7482403" y="4342968"/>
                  <a:pt x="7487803" y="4342968"/>
                </a:cubicBezTo>
                <a:close/>
                <a:moveTo>
                  <a:pt x="7246575" y="4342968"/>
                </a:moveTo>
                <a:cubicBezTo>
                  <a:pt x="7251975" y="4342968"/>
                  <a:pt x="7256359" y="4347290"/>
                  <a:pt x="7256359" y="4352692"/>
                </a:cubicBezTo>
                <a:cubicBezTo>
                  <a:pt x="7256359" y="4358094"/>
                  <a:pt x="7251912" y="4362479"/>
                  <a:pt x="7246575" y="4362479"/>
                </a:cubicBezTo>
                <a:cubicBezTo>
                  <a:pt x="7241238" y="4362479"/>
                  <a:pt x="7236855" y="4358030"/>
                  <a:pt x="7236855" y="4352692"/>
                </a:cubicBezTo>
                <a:cubicBezTo>
                  <a:pt x="7236855" y="4347353"/>
                  <a:pt x="7241175" y="4342968"/>
                  <a:pt x="7246575" y="4342968"/>
                </a:cubicBezTo>
                <a:close/>
                <a:moveTo>
                  <a:pt x="7005346" y="4342968"/>
                </a:moveTo>
                <a:cubicBezTo>
                  <a:pt x="7010746" y="4342968"/>
                  <a:pt x="7015130" y="4347290"/>
                  <a:pt x="7015130" y="4352692"/>
                </a:cubicBezTo>
                <a:cubicBezTo>
                  <a:pt x="7015130" y="4358094"/>
                  <a:pt x="7010683" y="4362479"/>
                  <a:pt x="7005346" y="4362479"/>
                </a:cubicBezTo>
                <a:cubicBezTo>
                  <a:pt x="7000009" y="4362479"/>
                  <a:pt x="6995626" y="4358030"/>
                  <a:pt x="6995626" y="4352692"/>
                </a:cubicBezTo>
                <a:cubicBezTo>
                  <a:pt x="6995626" y="4347353"/>
                  <a:pt x="6999946" y="4342968"/>
                  <a:pt x="7005346" y="4342968"/>
                </a:cubicBezTo>
                <a:close/>
                <a:moveTo>
                  <a:pt x="6764118" y="4342968"/>
                </a:moveTo>
                <a:cubicBezTo>
                  <a:pt x="6769518" y="4342968"/>
                  <a:pt x="6773902" y="4347290"/>
                  <a:pt x="6773902" y="4352692"/>
                </a:cubicBezTo>
                <a:cubicBezTo>
                  <a:pt x="6773902" y="4358094"/>
                  <a:pt x="6769518" y="4362479"/>
                  <a:pt x="6764118" y="4362479"/>
                </a:cubicBezTo>
                <a:cubicBezTo>
                  <a:pt x="6758718" y="4362479"/>
                  <a:pt x="6754335" y="4358030"/>
                  <a:pt x="6754335" y="4352692"/>
                </a:cubicBezTo>
                <a:cubicBezTo>
                  <a:pt x="6754335" y="4347353"/>
                  <a:pt x="6758718" y="4342968"/>
                  <a:pt x="6764118" y="4342968"/>
                </a:cubicBezTo>
                <a:close/>
                <a:moveTo>
                  <a:pt x="6522889" y="4342968"/>
                </a:moveTo>
                <a:cubicBezTo>
                  <a:pt x="6528225" y="4342968"/>
                  <a:pt x="6532610" y="4347290"/>
                  <a:pt x="6532610" y="4352692"/>
                </a:cubicBezTo>
                <a:cubicBezTo>
                  <a:pt x="6532610" y="4358094"/>
                  <a:pt x="6528289" y="4362479"/>
                  <a:pt x="6522889" y="4362479"/>
                </a:cubicBezTo>
                <a:cubicBezTo>
                  <a:pt x="6517489" y="4362479"/>
                  <a:pt x="6513105" y="4358030"/>
                  <a:pt x="6513105" y="4352692"/>
                </a:cubicBezTo>
                <a:cubicBezTo>
                  <a:pt x="6513105" y="4347353"/>
                  <a:pt x="6517489" y="4342968"/>
                  <a:pt x="6522889" y="4342968"/>
                </a:cubicBezTo>
                <a:close/>
                <a:moveTo>
                  <a:pt x="6281661" y="4342968"/>
                </a:moveTo>
                <a:cubicBezTo>
                  <a:pt x="6286997" y="4342968"/>
                  <a:pt x="6291381" y="4347290"/>
                  <a:pt x="6291381" y="4352692"/>
                </a:cubicBezTo>
                <a:cubicBezTo>
                  <a:pt x="6291381" y="4358094"/>
                  <a:pt x="6287061" y="4362479"/>
                  <a:pt x="6281661" y="4362479"/>
                </a:cubicBezTo>
                <a:cubicBezTo>
                  <a:pt x="6276261" y="4362479"/>
                  <a:pt x="6271877" y="4358030"/>
                  <a:pt x="6271877" y="4352692"/>
                </a:cubicBezTo>
                <a:cubicBezTo>
                  <a:pt x="6271877" y="4347353"/>
                  <a:pt x="6276261" y="4342968"/>
                  <a:pt x="6281661" y="4342968"/>
                </a:cubicBezTo>
                <a:close/>
                <a:moveTo>
                  <a:pt x="6040432" y="4342968"/>
                </a:moveTo>
                <a:cubicBezTo>
                  <a:pt x="6045832" y="4342968"/>
                  <a:pt x="6050216" y="4347290"/>
                  <a:pt x="6050216" y="4352692"/>
                </a:cubicBezTo>
                <a:cubicBezTo>
                  <a:pt x="6050216" y="4358094"/>
                  <a:pt x="6045769" y="4362479"/>
                  <a:pt x="6040432" y="4362479"/>
                </a:cubicBezTo>
                <a:cubicBezTo>
                  <a:pt x="6035095" y="4362479"/>
                  <a:pt x="6030712" y="4358030"/>
                  <a:pt x="6030712" y="4352692"/>
                </a:cubicBezTo>
                <a:cubicBezTo>
                  <a:pt x="6030712" y="4347353"/>
                  <a:pt x="6035032" y="4342968"/>
                  <a:pt x="6040432" y="4342968"/>
                </a:cubicBezTo>
                <a:close/>
                <a:moveTo>
                  <a:pt x="5799205" y="4342968"/>
                </a:moveTo>
                <a:cubicBezTo>
                  <a:pt x="5804606" y="4342968"/>
                  <a:pt x="5808989" y="4347290"/>
                  <a:pt x="5808989" y="4352692"/>
                </a:cubicBezTo>
                <a:cubicBezTo>
                  <a:pt x="5808989" y="4358094"/>
                  <a:pt x="5804542" y="4362479"/>
                  <a:pt x="5799205" y="4362479"/>
                </a:cubicBezTo>
                <a:cubicBezTo>
                  <a:pt x="5793870" y="4362479"/>
                  <a:pt x="5789486" y="4358030"/>
                  <a:pt x="5789486" y="4352692"/>
                </a:cubicBezTo>
                <a:cubicBezTo>
                  <a:pt x="5789486" y="4347353"/>
                  <a:pt x="5793806" y="4342968"/>
                  <a:pt x="5799205" y="4342968"/>
                </a:cubicBezTo>
                <a:close/>
                <a:moveTo>
                  <a:pt x="5557991" y="4342968"/>
                </a:moveTo>
                <a:cubicBezTo>
                  <a:pt x="5563392" y="4342968"/>
                  <a:pt x="5567774" y="4347290"/>
                  <a:pt x="5567774" y="4352692"/>
                </a:cubicBezTo>
                <a:cubicBezTo>
                  <a:pt x="5567774" y="4358094"/>
                  <a:pt x="5563392" y="4362479"/>
                  <a:pt x="5557991" y="4362479"/>
                </a:cubicBezTo>
                <a:cubicBezTo>
                  <a:pt x="5552592" y="4362479"/>
                  <a:pt x="5548208" y="4358030"/>
                  <a:pt x="5548208" y="4352692"/>
                </a:cubicBezTo>
                <a:cubicBezTo>
                  <a:pt x="5548208" y="4347353"/>
                  <a:pt x="5552592" y="4342968"/>
                  <a:pt x="5557991" y="4342968"/>
                </a:cubicBezTo>
                <a:close/>
                <a:moveTo>
                  <a:pt x="5316710" y="4342968"/>
                </a:moveTo>
                <a:cubicBezTo>
                  <a:pt x="5322044" y="4342968"/>
                  <a:pt x="5326429" y="4347290"/>
                  <a:pt x="5326429" y="4352692"/>
                </a:cubicBezTo>
                <a:cubicBezTo>
                  <a:pt x="5326429" y="4358094"/>
                  <a:pt x="5322105" y="4362479"/>
                  <a:pt x="5316710" y="4362479"/>
                </a:cubicBezTo>
                <a:cubicBezTo>
                  <a:pt x="5311314" y="4362479"/>
                  <a:pt x="5306924" y="4358030"/>
                  <a:pt x="5306924" y="4352692"/>
                </a:cubicBezTo>
                <a:cubicBezTo>
                  <a:pt x="5306924" y="4347353"/>
                  <a:pt x="5311314" y="4342968"/>
                  <a:pt x="5316710" y="4342968"/>
                </a:cubicBezTo>
                <a:close/>
                <a:moveTo>
                  <a:pt x="5075486" y="4342968"/>
                </a:moveTo>
                <a:cubicBezTo>
                  <a:pt x="5080820" y="4342968"/>
                  <a:pt x="5085202" y="4347290"/>
                  <a:pt x="5085202" y="4352692"/>
                </a:cubicBezTo>
                <a:cubicBezTo>
                  <a:pt x="5085202" y="4358094"/>
                  <a:pt x="5080883" y="4362479"/>
                  <a:pt x="5075486" y="4362479"/>
                </a:cubicBezTo>
                <a:cubicBezTo>
                  <a:pt x="5070087" y="4362479"/>
                  <a:pt x="5065705" y="4358030"/>
                  <a:pt x="5065705" y="4352692"/>
                </a:cubicBezTo>
                <a:cubicBezTo>
                  <a:pt x="5065705" y="4347353"/>
                  <a:pt x="5070087" y="4342968"/>
                  <a:pt x="5075486" y="4342968"/>
                </a:cubicBezTo>
                <a:close/>
                <a:moveTo>
                  <a:pt x="4834252" y="4342968"/>
                </a:moveTo>
                <a:cubicBezTo>
                  <a:pt x="4839658" y="4342968"/>
                  <a:pt x="4844040" y="4347290"/>
                  <a:pt x="4844040" y="4352692"/>
                </a:cubicBezTo>
                <a:cubicBezTo>
                  <a:pt x="4844040" y="4358094"/>
                  <a:pt x="4839595" y="4362479"/>
                  <a:pt x="4834252" y="4362479"/>
                </a:cubicBezTo>
                <a:cubicBezTo>
                  <a:pt x="4828917" y="4362479"/>
                  <a:pt x="4824534" y="4358030"/>
                  <a:pt x="4824534" y="4352692"/>
                </a:cubicBezTo>
                <a:cubicBezTo>
                  <a:pt x="4824534" y="4347353"/>
                  <a:pt x="4828853" y="4342968"/>
                  <a:pt x="4834252" y="4342968"/>
                </a:cubicBezTo>
                <a:close/>
                <a:moveTo>
                  <a:pt x="4593019" y="4342968"/>
                </a:moveTo>
                <a:cubicBezTo>
                  <a:pt x="4598416" y="4342968"/>
                  <a:pt x="4602795" y="4347290"/>
                  <a:pt x="4602795" y="4352692"/>
                </a:cubicBezTo>
                <a:cubicBezTo>
                  <a:pt x="4602795" y="4358094"/>
                  <a:pt x="4598353" y="4362479"/>
                  <a:pt x="4593019" y="4362479"/>
                </a:cubicBezTo>
                <a:cubicBezTo>
                  <a:pt x="4587686" y="4362479"/>
                  <a:pt x="4583304" y="4358030"/>
                  <a:pt x="4583304" y="4352692"/>
                </a:cubicBezTo>
                <a:cubicBezTo>
                  <a:pt x="4583304" y="4347353"/>
                  <a:pt x="4587622" y="4342968"/>
                  <a:pt x="4593019" y="4342968"/>
                </a:cubicBezTo>
                <a:close/>
                <a:moveTo>
                  <a:pt x="4351806" y="4342968"/>
                </a:moveTo>
                <a:cubicBezTo>
                  <a:pt x="4357195" y="4342968"/>
                  <a:pt x="4361580" y="4347290"/>
                  <a:pt x="4361580" y="4352692"/>
                </a:cubicBezTo>
                <a:cubicBezTo>
                  <a:pt x="4361580" y="4358094"/>
                  <a:pt x="4357195" y="4362479"/>
                  <a:pt x="4351806" y="4362479"/>
                </a:cubicBezTo>
                <a:cubicBezTo>
                  <a:pt x="4346397" y="4362479"/>
                  <a:pt x="4342006" y="4358030"/>
                  <a:pt x="4342006" y="4352692"/>
                </a:cubicBezTo>
                <a:cubicBezTo>
                  <a:pt x="4342006" y="4347353"/>
                  <a:pt x="4346397" y="4342968"/>
                  <a:pt x="4351806" y="4342968"/>
                </a:cubicBezTo>
                <a:close/>
                <a:moveTo>
                  <a:pt x="4110581" y="4342968"/>
                </a:moveTo>
                <a:cubicBezTo>
                  <a:pt x="4115986" y="4342968"/>
                  <a:pt x="4120362" y="4347290"/>
                  <a:pt x="4120362" y="4352692"/>
                </a:cubicBezTo>
                <a:cubicBezTo>
                  <a:pt x="4120362" y="4358094"/>
                  <a:pt x="4115986" y="4362479"/>
                  <a:pt x="4110581" y="4362479"/>
                </a:cubicBezTo>
                <a:cubicBezTo>
                  <a:pt x="4105180" y="4362479"/>
                  <a:pt x="4100799" y="4358030"/>
                  <a:pt x="4100799" y="4352692"/>
                </a:cubicBezTo>
                <a:cubicBezTo>
                  <a:pt x="4100799" y="4347353"/>
                  <a:pt x="4105180" y="4342968"/>
                  <a:pt x="4110581" y="4342968"/>
                </a:cubicBezTo>
                <a:close/>
                <a:moveTo>
                  <a:pt x="3869431" y="4342968"/>
                </a:moveTo>
                <a:cubicBezTo>
                  <a:pt x="3874765" y="4342968"/>
                  <a:pt x="3879151" y="4347290"/>
                  <a:pt x="3879151" y="4352692"/>
                </a:cubicBezTo>
                <a:cubicBezTo>
                  <a:pt x="3879151" y="4358094"/>
                  <a:pt x="3874828" y="4362479"/>
                  <a:pt x="3869431" y="4362479"/>
                </a:cubicBezTo>
                <a:cubicBezTo>
                  <a:pt x="3864032" y="4362479"/>
                  <a:pt x="3859648" y="4358030"/>
                  <a:pt x="3859648" y="4352692"/>
                </a:cubicBezTo>
                <a:cubicBezTo>
                  <a:pt x="3859648" y="4347353"/>
                  <a:pt x="3864032" y="4342968"/>
                  <a:pt x="3869431" y="4342968"/>
                </a:cubicBezTo>
                <a:close/>
                <a:moveTo>
                  <a:pt x="3628212" y="4342968"/>
                </a:moveTo>
                <a:cubicBezTo>
                  <a:pt x="3633533" y="4342968"/>
                  <a:pt x="3637936" y="4347290"/>
                  <a:pt x="3637936" y="4352692"/>
                </a:cubicBezTo>
                <a:cubicBezTo>
                  <a:pt x="3637936" y="4358094"/>
                  <a:pt x="3633597" y="4362479"/>
                  <a:pt x="3628212" y="4362479"/>
                </a:cubicBezTo>
                <a:cubicBezTo>
                  <a:pt x="3622815" y="4362479"/>
                  <a:pt x="3618432" y="4358030"/>
                  <a:pt x="3618432" y="4352692"/>
                </a:cubicBezTo>
                <a:cubicBezTo>
                  <a:pt x="3618432" y="4347353"/>
                  <a:pt x="3622815" y="4342968"/>
                  <a:pt x="3628212" y="4342968"/>
                </a:cubicBezTo>
                <a:close/>
                <a:moveTo>
                  <a:pt x="3386958" y="4342968"/>
                </a:moveTo>
                <a:cubicBezTo>
                  <a:pt x="3392360" y="4342968"/>
                  <a:pt x="3396744" y="4347290"/>
                  <a:pt x="3396744" y="4352692"/>
                </a:cubicBezTo>
                <a:cubicBezTo>
                  <a:pt x="3396744" y="4358094"/>
                  <a:pt x="3392296" y="4362479"/>
                  <a:pt x="3386958" y="4362479"/>
                </a:cubicBezTo>
                <a:cubicBezTo>
                  <a:pt x="3381621" y="4362479"/>
                  <a:pt x="3377237" y="4358030"/>
                  <a:pt x="3377237" y="4352692"/>
                </a:cubicBezTo>
                <a:cubicBezTo>
                  <a:pt x="3377237" y="4347353"/>
                  <a:pt x="3381558" y="4342968"/>
                  <a:pt x="3386958" y="4342968"/>
                </a:cubicBezTo>
                <a:close/>
                <a:moveTo>
                  <a:pt x="3145752" y="4342968"/>
                </a:moveTo>
                <a:cubicBezTo>
                  <a:pt x="3151150" y="4342968"/>
                  <a:pt x="3155533" y="4347290"/>
                  <a:pt x="3155533" y="4352692"/>
                </a:cubicBezTo>
                <a:cubicBezTo>
                  <a:pt x="3155533" y="4358094"/>
                  <a:pt x="3151087" y="4362479"/>
                  <a:pt x="3145752" y="4362479"/>
                </a:cubicBezTo>
                <a:cubicBezTo>
                  <a:pt x="3140416" y="4362479"/>
                  <a:pt x="3136033" y="4358030"/>
                  <a:pt x="3136033" y="4352692"/>
                </a:cubicBezTo>
                <a:cubicBezTo>
                  <a:pt x="3136033" y="4347353"/>
                  <a:pt x="3140352" y="4342968"/>
                  <a:pt x="3145752" y="4342968"/>
                </a:cubicBezTo>
                <a:close/>
                <a:moveTo>
                  <a:pt x="2904573" y="4342968"/>
                </a:moveTo>
                <a:cubicBezTo>
                  <a:pt x="2909973" y="4342968"/>
                  <a:pt x="2914356" y="4347290"/>
                  <a:pt x="2914356" y="4352692"/>
                </a:cubicBezTo>
                <a:cubicBezTo>
                  <a:pt x="2914356" y="4358094"/>
                  <a:pt x="2909973" y="4362479"/>
                  <a:pt x="2904573" y="4362479"/>
                </a:cubicBezTo>
                <a:cubicBezTo>
                  <a:pt x="2899175" y="4362479"/>
                  <a:pt x="2894792" y="4358030"/>
                  <a:pt x="2894792" y="4352692"/>
                </a:cubicBezTo>
                <a:cubicBezTo>
                  <a:pt x="2894792" y="4347353"/>
                  <a:pt x="2899175" y="4342968"/>
                  <a:pt x="2904573" y="4342968"/>
                </a:cubicBezTo>
                <a:close/>
                <a:moveTo>
                  <a:pt x="2663275" y="4342968"/>
                </a:moveTo>
                <a:cubicBezTo>
                  <a:pt x="2668613" y="4342968"/>
                  <a:pt x="2673000" y="4347290"/>
                  <a:pt x="2673000" y="4352692"/>
                </a:cubicBezTo>
                <a:cubicBezTo>
                  <a:pt x="2673000" y="4358094"/>
                  <a:pt x="2668677" y="4362479"/>
                  <a:pt x="2663275" y="4362479"/>
                </a:cubicBezTo>
                <a:cubicBezTo>
                  <a:pt x="2657877" y="4362479"/>
                  <a:pt x="2653493" y="4358030"/>
                  <a:pt x="2653493" y="4352692"/>
                </a:cubicBezTo>
                <a:cubicBezTo>
                  <a:pt x="2653493" y="4347353"/>
                  <a:pt x="2657877" y="4342968"/>
                  <a:pt x="2663275" y="4342968"/>
                </a:cubicBezTo>
                <a:close/>
                <a:moveTo>
                  <a:pt x="2422038" y="4342968"/>
                </a:moveTo>
                <a:cubicBezTo>
                  <a:pt x="2427372" y="4342968"/>
                  <a:pt x="2431754" y="4347290"/>
                  <a:pt x="2431754" y="4352692"/>
                </a:cubicBezTo>
                <a:cubicBezTo>
                  <a:pt x="2431754" y="4358094"/>
                  <a:pt x="2427436" y="4362479"/>
                  <a:pt x="2422038" y="4362479"/>
                </a:cubicBezTo>
                <a:cubicBezTo>
                  <a:pt x="2416640" y="4362479"/>
                  <a:pt x="2412258" y="4358030"/>
                  <a:pt x="2412258" y="4352692"/>
                </a:cubicBezTo>
                <a:cubicBezTo>
                  <a:pt x="2412258" y="4347353"/>
                  <a:pt x="2416640" y="4342968"/>
                  <a:pt x="2422038" y="4342968"/>
                </a:cubicBezTo>
                <a:close/>
                <a:moveTo>
                  <a:pt x="2180788" y="4342968"/>
                </a:moveTo>
                <a:cubicBezTo>
                  <a:pt x="2186202" y="4342968"/>
                  <a:pt x="2190580" y="4347290"/>
                  <a:pt x="2190580" y="4352692"/>
                </a:cubicBezTo>
                <a:cubicBezTo>
                  <a:pt x="2190580" y="4358094"/>
                  <a:pt x="2186136" y="4362479"/>
                  <a:pt x="2180788" y="4362479"/>
                </a:cubicBezTo>
                <a:cubicBezTo>
                  <a:pt x="2175475" y="4362479"/>
                  <a:pt x="2171085" y="4358030"/>
                  <a:pt x="2171085" y="4352692"/>
                </a:cubicBezTo>
                <a:cubicBezTo>
                  <a:pt x="2171085" y="4347353"/>
                  <a:pt x="2175412" y="4342968"/>
                  <a:pt x="2180788" y="4342968"/>
                </a:cubicBezTo>
                <a:close/>
                <a:moveTo>
                  <a:pt x="1939583" y="4342968"/>
                </a:moveTo>
                <a:cubicBezTo>
                  <a:pt x="1944982" y="4342968"/>
                  <a:pt x="1949366" y="4347290"/>
                  <a:pt x="1949366" y="4352692"/>
                </a:cubicBezTo>
                <a:cubicBezTo>
                  <a:pt x="1949366" y="4358094"/>
                  <a:pt x="1944920" y="4362479"/>
                  <a:pt x="1939583" y="4362479"/>
                </a:cubicBezTo>
                <a:cubicBezTo>
                  <a:pt x="1934245" y="4362479"/>
                  <a:pt x="1929861" y="4358030"/>
                  <a:pt x="1929861" y="4352692"/>
                </a:cubicBezTo>
                <a:cubicBezTo>
                  <a:pt x="1929861" y="4347353"/>
                  <a:pt x="1934184" y="4342968"/>
                  <a:pt x="1939583" y="4342968"/>
                </a:cubicBezTo>
                <a:close/>
                <a:moveTo>
                  <a:pt x="1698332" y="4342968"/>
                </a:moveTo>
                <a:cubicBezTo>
                  <a:pt x="1703734" y="4342968"/>
                  <a:pt x="1708118" y="4347290"/>
                  <a:pt x="1708118" y="4352692"/>
                </a:cubicBezTo>
                <a:cubicBezTo>
                  <a:pt x="1708118" y="4358094"/>
                  <a:pt x="1703734" y="4362479"/>
                  <a:pt x="1698332" y="4362479"/>
                </a:cubicBezTo>
                <a:cubicBezTo>
                  <a:pt x="1692931" y="4362479"/>
                  <a:pt x="1688548" y="4358030"/>
                  <a:pt x="1688548" y="4352692"/>
                </a:cubicBezTo>
                <a:cubicBezTo>
                  <a:pt x="1688548" y="4347353"/>
                  <a:pt x="1692931" y="4342968"/>
                  <a:pt x="1698332" y="4342968"/>
                </a:cubicBezTo>
                <a:close/>
                <a:moveTo>
                  <a:pt x="1457108" y="4342968"/>
                </a:moveTo>
                <a:cubicBezTo>
                  <a:pt x="1462444" y="4342968"/>
                  <a:pt x="1466828" y="4347290"/>
                  <a:pt x="1466828" y="4352692"/>
                </a:cubicBezTo>
                <a:cubicBezTo>
                  <a:pt x="1466828" y="4358094"/>
                  <a:pt x="1462508" y="4362479"/>
                  <a:pt x="1457108" y="4362479"/>
                </a:cubicBezTo>
                <a:cubicBezTo>
                  <a:pt x="1451708" y="4362479"/>
                  <a:pt x="1447324" y="4358030"/>
                  <a:pt x="1447324" y="4352692"/>
                </a:cubicBezTo>
                <a:cubicBezTo>
                  <a:pt x="1447324" y="4347353"/>
                  <a:pt x="1451708" y="4342968"/>
                  <a:pt x="1457108" y="4342968"/>
                </a:cubicBezTo>
                <a:close/>
                <a:moveTo>
                  <a:pt x="1215886" y="4342968"/>
                </a:moveTo>
                <a:cubicBezTo>
                  <a:pt x="1221286" y="4342968"/>
                  <a:pt x="1225670" y="4347290"/>
                  <a:pt x="1225670" y="4352692"/>
                </a:cubicBezTo>
                <a:cubicBezTo>
                  <a:pt x="1225670" y="4358094"/>
                  <a:pt x="1221223" y="4362479"/>
                  <a:pt x="1215886" y="4362479"/>
                </a:cubicBezTo>
                <a:cubicBezTo>
                  <a:pt x="1210550" y="4362479"/>
                  <a:pt x="1206166" y="4358030"/>
                  <a:pt x="1206166" y="4352692"/>
                </a:cubicBezTo>
                <a:cubicBezTo>
                  <a:pt x="1206166" y="4347353"/>
                  <a:pt x="1210486" y="4342968"/>
                  <a:pt x="1215886" y="4342968"/>
                </a:cubicBezTo>
                <a:close/>
                <a:moveTo>
                  <a:pt x="974666" y="4342968"/>
                </a:moveTo>
                <a:cubicBezTo>
                  <a:pt x="980066" y="4342968"/>
                  <a:pt x="984450" y="4347290"/>
                  <a:pt x="984450" y="4352692"/>
                </a:cubicBezTo>
                <a:cubicBezTo>
                  <a:pt x="984450" y="4358094"/>
                  <a:pt x="980003" y="4362479"/>
                  <a:pt x="974666" y="4362479"/>
                </a:cubicBezTo>
                <a:cubicBezTo>
                  <a:pt x="969330" y="4362479"/>
                  <a:pt x="964946" y="4358030"/>
                  <a:pt x="964946" y="4352692"/>
                </a:cubicBezTo>
                <a:cubicBezTo>
                  <a:pt x="964946" y="4347353"/>
                  <a:pt x="969266" y="4342968"/>
                  <a:pt x="974666" y="4342968"/>
                </a:cubicBezTo>
                <a:close/>
                <a:moveTo>
                  <a:pt x="733446" y="4342968"/>
                </a:moveTo>
                <a:cubicBezTo>
                  <a:pt x="738782" y="4342968"/>
                  <a:pt x="743166" y="4347290"/>
                  <a:pt x="743166" y="4352692"/>
                </a:cubicBezTo>
                <a:cubicBezTo>
                  <a:pt x="743166" y="4358094"/>
                  <a:pt x="738846" y="4362479"/>
                  <a:pt x="733446" y="4362479"/>
                </a:cubicBezTo>
                <a:cubicBezTo>
                  <a:pt x="728046" y="4362479"/>
                  <a:pt x="723662" y="4358030"/>
                  <a:pt x="723662" y="4352692"/>
                </a:cubicBezTo>
                <a:cubicBezTo>
                  <a:pt x="723662" y="4347353"/>
                  <a:pt x="728046" y="4342968"/>
                  <a:pt x="733446" y="4342968"/>
                </a:cubicBezTo>
                <a:close/>
                <a:moveTo>
                  <a:pt x="492226" y="4342968"/>
                </a:moveTo>
                <a:cubicBezTo>
                  <a:pt x="497561" y="4342968"/>
                  <a:pt x="501945" y="4347290"/>
                  <a:pt x="501945" y="4352692"/>
                </a:cubicBezTo>
                <a:cubicBezTo>
                  <a:pt x="501945" y="4358094"/>
                  <a:pt x="497625" y="4362479"/>
                  <a:pt x="492226" y="4362479"/>
                </a:cubicBezTo>
                <a:cubicBezTo>
                  <a:pt x="486826" y="4362479"/>
                  <a:pt x="482442" y="4358030"/>
                  <a:pt x="482442" y="4352692"/>
                </a:cubicBezTo>
                <a:cubicBezTo>
                  <a:pt x="482442" y="4347353"/>
                  <a:pt x="486826" y="4342968"/>
                  <a:pt x="492226" y="4342968"/>
                </a:cubicBezTo>
                <a:close/>
                <a:moveTo>
                  <a:pt x="251006" y="4342968"/>
                </a:moveTo>
                <a:cubicBezTo>
                  <a:pt x="256406" y="4342968"/>
                  <a:pt x="260790" y="4347290"/>
                  <a:pt x="260790" y="4352692"/>
                </a:cubicBezTo>
                <a:cubicBezTo>
                  <a:pt x="260790" y="4358094"/>
                  <a:pt x="256343" y="4362479"/>
                  <a:pt x="251006" y="4362479"/>
                </a:cubicBezTo>
                <a:cubicBezTo>
                  <a:pt x="245670" y="4362479"/>
                  <a:pt x="241286" y="4358030"/>
                  <a:pt x="241286" y="4352692"/>
                </a:cubicBezTo>
                <a:cubicBezTo>
                  <a:pt x="241286" y="4347353"/>
                  <a:pt x="245606" y="4342968"/>
                  <a:pt x="251006" y="4342968"/>
                </a:cubicBezTo>
                <a:close/>
                <a:moveTo>
                  <a:pt x="9723" y="4342968"/>
                </a:moveTo>
                <a:cubicBezTo>
                  <a:pt x="15123" y="4342968"/>
                  <a:pt x="19507" y="4347290"/>
                  <a:pt x="19507" y="4352692"/>
                </a:cubicBezTo>
                <a:cubicBezTo>
                  <a:pt x="19507" y="4358094"/>
                  <a:pt x="15060" y="4362479"/>
                  <a:pt x="9723" y="4362479"/>
                </a:cubicBezTo>
                <a:cubicBezTo>
                  <a:pt x="4387" y="4362479"/>
                  <a:pt x="3" y="4358030"/>
                  <a:pt x="3" y="4352692"/>
                </a:cubicBezTo>
                <a:cubicBezTo>
                  <a:pt x="3" y="4347353"/>
                  <a:pt x="4323" y="4342968"/>
                  <a:pt x="9723" y="4342968"/>
                </a:cubicBezTo>
                <a:close/>
                <a:moveTo>
                  <a:pt x="11820259" y="4101717"/>
                </a:moveTo>
                <a:cubicBezTo>
                  <a:pt x="11825659" y="4101717"/>
                  <a:pt x="11830043" y="4106039"/>
                  <a:pt x="11830043" y="4111441"/>
                </a:cubicBezTo>
                <a:cubicBezTo>
                  <a:pt x="11830043" y="4116843"/>
                  <a:pt x="11825596" y="4121228"/>
                  <a:pt x="11820259" y="4121228"/>
                </a:cubicBezTo>
                <a:cubicBezTo>
                  <a:pt x="11814922" y="4121228"/>
                  <a:pt x="11810539" y="4116779"/>
                  <a:pt x="11810539" y="4111441"/>
                </a:cubicBezTo>
                <a:cubicBezTo>
                  <a:pt x="11810539" y="4106102"/>
                  <a:pt x="11814859" y="4101717"/>
                  <a:pt x="11820259" y="4101717"/>
                </a:cubicBezTo>
                <a:close/>
                <a:moveTo>
                  <a:pt x="11579030" y="4101717"/>
                </a:moveTo>
                <a:cubicBezTo>
                  <a:pt x="11584430" y="4101717"/>
                  <a:pt x="11588815" y="4106039"/>
                  <a:pt x="11588815" y="4111441"/>
                </a:cubicBezTo>
                <a:cubicBezTo>
                  <a:pt x="11588815" y="4116843"/>
                  <a:pt x="11584367" y="4121228"/>
                  <a:pt x="11579030" y="4121228"/>
                </a:cubicBezTo>
                <a:cubicBezTo>
                  <a:pt x="11573694" y="4121228"/>
                  <a:pt x="11569310" y="4116779"/>
                  <a:pt x="11569310" y="4111441"/>
                </a:cubicBezTo>
                <a:cubicBezTo>
                  <a:pt x="11569310" y="4106102"/>
                  <a:pt x="11573630" y="4101717"/>
                  <a:pt x="11579030" y="4101717"/>
                </a:cubicBezTo>
                <a:close/>
                <a:moveTo>
                  <a:pt x="11337802" y="4101717"/>
                </a:moveTo>
                <a:cubicBezTo>
                  <a:pt x="11343202" y="4101717"/>
                  <a:pt x="11347587" y="4106039"/>
                  <a:pt x="11347587" y="4111441"/>
                </a:cubicBezTo>
                <a:cubicBezTo>
                  <a:pt x="11347587" y="4116843"/>
                  <a:pt x="11343139" y="4121228"/>
                  <a:pt x="11337802" y="4121228"/>
                </a:cubicBezTo>
                <a:cubicBezTo>
                  <a:pt x="11332466" y="4121228"/>
                  <a:pt x="11328082" y="4116779"/>
                  <a:pt x="11328082" y="4111441"/>
                </a:cubicBezTo>
                <a:cubicBezTo>
                  <a:pt x="11328082" y="4106102"/>
                  <a:pt x="11332402" y="4101717"/>
                  <a:pt x="11337802" y="4101717"/>
                </a:cubicBezTo>
                <a:close/>
                <a:moveTo>
                  <a:pt x="11096574" y="4101717"/>
                </a:moveTo>
                <a:cubicBezTo>
                  <a:pt x="11101910" y="4101717"/>
                  <a:pt x="11106294" y="4106039"/>
                  <a:pt x="11106294" y="4111441"/>
                </a:cubicBezTo>
                <a:cubicBezTo>
                  <a:pt x="11106294" y="4116843"/>
                  <a:pt x="11101974" y="4121228"/>
                  <a:pt x="11096574" y="4121228"/>
                </a:cubicBezTo>
                <a:cubicBezTo>
                  <a:pt x="11091174" y="4121228"/>
                  <a:pt x="11086790" y="4116779"/>
                  <a:pt x="11086790" y="4111441"/>
                </a:cubicBezTo>
                <a:cubicBezTo>
                  <a:pt x="11086790" y="4106102"/>
                  <a:pt x="11091174" y="4101717"/>
                  <a:pt x="11096574" y="4101717"/>
                </a:cubicBezTo>
                <a:close/>
                <a:moveTo>
                  <a:pt x="10855345" y="4101717"/>
                </a:moveTo>
                <a:cubicBezTo>
                  <a:pt x="10860682" y="4101717"/>
                  <a:pt x="10865065" y="4106039"/>
                  <a:pt x="10865065" y="4111441"/>
                </a:cubicBezTo>
                <a:cubicBezTo>
                  <a:pt x="10865065" y="4116843"/>
                  <a:pt x="10860682" y="4121228"/>
                  <a:pt x="10855345" y="4121228"/>
                </a:cubicBezTo>
                <a:cubicBezTo>
                  <a:pt x="10850008" y="4121228"/>
                  <a:pt x="10845625" y="4116779"/>
                  <a:pt x="10845625" y="4111441"/>
                </a:cubicBezTo>
                <a:cubicBezTo>
                  <a:pt x="10845625" y="4106102"/>
                  <a:pt x="10849945" y="4101717"/>
                  <a:pt x="10855345" y="4101717"/>
                </a:cubicBezTo>
                <a:close/>
                <a:moveTo>
                  <a:pt x="10614116" y="4101717"/>
                </a:moveTo>
                <a:cubicBezTo>
                  <a:pt x="10619516" y="4101717"/>
                  <a:pt x="10623901" y="4106039"/>
                  <a:pt x="10623901" y="4111441"/>
                </a:cubicBezTo>
                <a:cubicBezTo>
                  <a:pt x="10623901" y="4116843"/>
                  <a:pt x="10619454" y="4121228"/>
                  <a:pt x="10614116" y="4121228"/>
                </a:cubicBezTo>
                <a:cubicBezTo>
                  <a:pt x="10608780" y="4121228"/>
                  <a:pt x="10604396" y="4116779"/>
                  <a:pt x="10604396" y="4111441"/>
                </a:cubicBezTo>
                <a:cubicBezTo>
                  <a:pt x="10604396" y="4106102"/>
                  <a:pt x="10608716" y="4101717"/>
                  <a:pt x="10614116" y="4101717"/>
                </a:cubicBezTo>
                <a:close/>
                <a:moveTo>
                  <a:pt x="10372888" y="4101717"/>
                </a:moveTo>
                <a:cubicBezTo>
                  <a:pt x="10378288" y="4101717"/>
                  <a:pt x="10382673" y="4106039"/>
                  <a:pt x="10382673" y="4111441"/>
                </a:cubicBezTo>
                <a:cubicBezTo>
                  <a:pt x="10382673" y="4116843"/>
                  <a:pt x="10378225" y="4121228"/>
                  <a:pt x="10372888" y="4121228"/>
                </a:cubicBezTo>
                <a:cubicBezTo>
                  <a:pt x="10367552" y="4121228"/>
                  <a:pt x="10363168" y="4116779"/>
                  <a:pt x="10363168" y="4111441"/>
                </a:cubicBezTo>
                <a:cubicBezTo>
                  <a:pt x="10363168" y="4106102"/>
                  <a:pt x="10367488" y="4101717"/>
                  <a:pt x="10372888" y="4101717"/>
                </a:cubicBezTo>
                <a:close/>
                <a:moveTo>
                  <a:pt x="10131660" y="4101717"/>
                </a:moveTo>
                <a:cubicBezTo>
                  <a:pt x="10137060" y="4101717"/>
                  <a:pt x="10141444" y="4106039"/>
                  <a:pt x="10141444" y="4111441"/>
                </a:cubicBezTo>
                <a:cubicBezTo>
                  <a:pt x="10141444" y="4116843"/>
                  <a:pt x="10136997" y="4121228"/>
                  <a:pt x="10131660" y="4121228"/>
                </a:cubicBezTo>
                <a:cubicBezTo>
                  <a:pt x="10126323" y="4121228"/>
                  <a:pt x="10121940" y="4116779"/>
                  <a:pt x="10121940" y="4111441"/>
                </a:cubicBezTo>
                <a:cubicBezTo>
                  <a:pt x="10121940" y="4106102"/>
                  <a:pt x="10126260" y="4101717"/>
                  <a:pt x="10131660" y="4101717"/>
                </a:cubicBezTo>
                <a:close/>
                <a:moveTo>
                  <a:pt x="9890432" y="4101717"/>
                </a:moveTo>
                <a:cubicBezTo>
                  <a:pt x="9895768" y="4101717"/>
                  <a:pt x="9900152" y="4106039"/>
                  <a:pt x="9900152" y="4111441"/>
                </a:cubicBezTo>
                <a:cubicBezTo>
                  <a:pt x="9900152" y="4116843"/>
                  <a:pt x="9895832" y="4121228"/>
                  <a:pt x="9890432" y="4121228"/>
                </a:cubicBezTo>
                <a:cubicBezTo>
                  <a:pt x="9885031" y="4121228"/>
                  <a:pt x="9880648" y="4116779"/>
                  <a:pt x="9880648" y="4111441"/>
                </a:cubicBezTo>
                <a:cubicBezTo>
                  <a:pt x="9880648" y="4106102"/>
                  <a:pt x="9885031" y="4101717"/>
                  <a:pt x="9890432" y="4101717"/>
                </a:cubicBezTo>
                <a:close/>
                <a:moveTo>
                  <a:pt x="9649203" y="4101717"/>
                </a:moveTo>
                <a:cubicBezTo>
                  <a:pt x="9654540" y="4101717"/>
                  <a:pt x="9658923" y="4106039"/>
                  <a:pt x="9658923" y="4111441"/>
                </a:cubicBezTo>
                <a:cubicBezTo>
                  <a:pt x="9658923" y="4116843"/>
                  <a:pt x="9654540" y="4121228"/>
                  <a:pt x="9649203" y="4121228"/>
                </a:cubicBezTo>
                <a:cubicBezTo>
                  <a:pt x="9643866" y="4121228"/>
                  <a:pt x="9639483" y="4116779"/>
                  <a:pt x="9639483" y="4111441"/>
                </a:cubicBezTo>
                <a:cubicBezTo>
                  <a:pt x="9639483" y="4106102"/>
                  <a:pt x="9643803" y="4101717"/>
                  <a:pt x="9649203" y="4101717"/>
                </a:cubicBezTo>
                <a:close/>
                <a:moveTo>
                  <a:pt x="9417695" y="4101717"/>
                </a:moveTo>
                <a:cubicBezTo>
                  <a:pt x="9423031" y="4101717"/>
                  <a:pt x="9427416" y="4106039"/>
                  <a:pt x="9427416" y="4111441"/>
                </a:cubicBezTo>
                <a:cubicBezTo>
                  <a:pt x="9427416" y="4116843"/>
                  <a:pt x="9423095" y="4121228"/>
                  <a:pt x="9417695" y="4121228"/>
                </a:cubicBezTo>
                <a:cubicBezTo>
                  <a:pt x="9412295" y="4121228"/>
                  <a:pt x="9407911" y="4116779"/>
                  <a:pt x="9407911" y="4111441"/>
                </a:cubicBezTo>
                <a:cubicBezTo>
                  <a:pt x="9407911" y="4106102"/>
                  <a:pt x="9412295" y="4101717"/>
                  <a:pt x="9417695" y="4101717"/>
                </a:cubicBezTo>
                <a:close/>
                <a:moveTo>
                  <a:pt x="9176467" y="4101717"/>
                </a:moveTo>
                <a:cubicBezTo>
                  <a:pt x="9181803" y="4101717"/>
                  <a:pt x="9186187" y="4106039"/>
                  <a:pt x="9186187" y="4111441"/>
                </a:cubicBezTo>
                <a:cubicBezTo>
                  <a:pt x="9186187" y="4116843"/>
                  <a:pt x="9181867" y="4121228"/>
                  <a:pt x="9176467" y="4121228"/>
                </a:cubicBezTo>
                <a:cubicBezTo>
                  <a:pt x="9171066" y="4121228"/>
                  <a:pt x="9166683" y="4116779"/>
                  <a:pt x="9166683" y="4111441"/>
                </a:cubicBezTo>
                <a:cubicBezTo>
                  <a:pt x="9166683" y="4106102"/>
                  <a:pt x="9171066" y="4101717"/>
                  <a:pt x="9176467" y="4101717"/>
                </a:cubicBezTo>
                <a:close/>
                <a:moveTo>
                  <a:pt x="8935237" y="4101717"/>
                </a:moveTo>
                <a:cubicBezTo>
                  <a:pt x="8940574" y="4101717"/>
                  <a:pt x="8944958" y="4106039"/>
                  <a:pt x="8944958" y="4111441"/>
                </a:cubicBezTo>
                <a:cubicBezTo>
                  <a:pt x="8944958" y="4116843"/>
                  <a:pt x="8940638" y="4121228"/>
                  <a:pt x="8935237" y="4121228"/>
                </a:cubicBezTo>
                <a:cubicBezTo>
                  <a:pt x="8929837" y="4121228"/>
                  <a:pt x="8925454" y="4116779"/>
                  <a:pt x="8925454" y="4111441"/>
                </a:cubicBezTo>
                <a:cubicBezTo>
                  <a:pt x="8925454" y="4106102"/>
                  <a:pt x="8929837" y="4101717"/>
                  <a:pt x="8935237" y="4101717"/>
                </a:cubicBezTo>
                <a:close/>
                <a:moveTo>
                  <a:pt x="8694009" y="4101717"/>
                </a:moveTo>
                <a:cubicBezTo>
                  <a:pt x="8699346" y="4101717"/>
                  <a:pt x="8703730" y="4106039"/>
                  <a:pt x="8703730" y="4111441"/>
                </a:cubicBezTo>
                <a:cubicBezTo>
                  <a:pt x="8703730" y="4116843"/>
                  <a:pt x="8699346" y="4121228"/>
                  <a:pt x="8694009" y="4121228"/>
                </a:cubicBezTo>
                <a:cubicBezTo>
                  <a:pt x="8688673" y="4121228"/>
                  <a:pt x="8684289" y="4116779"/>
                  <a:pt x="8684289" y="4111441"/>
                </a:cubicBezTo>
                <a:cubicBezTo>
                  <a:pt x="8684289" y="4106102"/>
                  <a:pt x="8688609" y="4101717"/>
                  <a:pt x="8694009" y="4101717"/>
                </a:cubicBezTo>
                <a:close/>
                <a:moveTo>
                  <a:pt x="8452781" y="4101717"/>
                </a:moveTo>
                <a:cubicBezTo>
                  <a:pt x="8458181" y="4101717"/>
                  <a:pt x="8462566" y="4106039"/>
                  <a:pt x="8462566" y="4111441"/>
                </a:cubicBezTo>
                <a:cubicBezTo>
                  <a:pt x="8462566" y="4116843"/>
                  <a:pt x="8458118" y="4121228"/>
                  <a:pt x="8452781" y="4121228"/>
                </a:cubicBezTo>
                <a:cubicBezTo>
                  <a:pt x="8447445" y="4121228"/>
                  <a:pt x="8443061" y="4116779"/>
                  <a:pt x="8443061" y="4111441"/>
                </a:cubicBezTo>
                <a:cubicBezTo>
                  <a:pt x="8443061" y="4106102"/>
                  <a:pt x="8447381" y="4101717"/>
                  <a:pt x="8452781" y="4101717"/>
                </a:cubicBezTo>
                <a:close/>
                <a:moveTo>
                  <a:pt x="8211553" y="4101717"/>
                </a:moveTo>
                <a:cubicBezTo>
                  <a:pt x="8216889" y="4101717"/>
                  <a:pt x="8221273" y="4106039"/>
                  <a:pt x="8221273" y="4111441"/>
                </a:cubicBezTo>
                <a:cubicBezTo>
                  <a:pt x="8221273" y="4116843"/>
                  <a:pt x="8216953" y="4121228"/>
                  <a:pt x="8211553" y="4121228"/>
                </a:cubicBezTo>
                <a:cubicBezTo>
                  <a:pt x="8206152" y="4121228"/>
                  <a:pt x="8201769" y="4116779"/>
                  <a:pt x="8201769" y="4111441"/>
                </a:cubicBezTo>
                <a:cubicBezTo>
                  <a:pt x="8201769" y="4106102"/>
                  <a:pt x="8206152" y="4101717"/>
                  <a:pt x="8211553" y="4101717"/>
                </a:cubicBezTo>
                <a:close/>
                <a:moveTo>
                  <a:pt x="7970260" y="4101717"/>
                </a:moveTo>
                <a:cubicBezTo>
                  <a:pt x="7975661" y="4101717"/>
                  <a:pt x="7980044" y="4106039"/>
                  <a:pt x="7980044" y="4111441"/>
                </a:cubicBezTo>
                <a:cubicBezTo>
                  <a:pt x="7980044" y="4116843"/>
                  <a:pt x="7975661" y="4121228"/>
                  <a:pt x="7970260" y="4121228"/>
                </a:cubicBezTo>
                <a:cubicBezTo>
                  <a:pt x="7964860" y="4121228"/>
                  <a:pt x="7960477" y="4116779"/>
                  <a:pt x="7960477" y="4111441"/>
                </a:cubicBezTo>
                <a:cubicBezTo>
                  <a:pt x="7960477" y="4106102"/>
                  <a:pt x="7964860" y="4101717"/>
                  <a:pt x="7970260" y="4101717"/>
                </a:cubicBezTo>
                <a:close/>
                <a:moveTo>
                  <a:pt x="7729032" y="4101717"/>
                </a:moveTo>
                <a:cubicBezTo>
                  <a:pt x="7734369" y="4101717"/>
                  <a:pt x="7738753" y="4106039"/>
                  <a:pt x="7738753" y="4111441"/>
                </a:cubicBezTo>
                <a:cubicBezTo>
                  <a:pt x="7738753" y="4116843"/>
                  <a:pt x="7734432" y="4121228"/>
                  <a:pt x="7729032" y="4121228"/>
                </a:cubicBezTo>
                <a:cubicBezTo>
                  <a:pt x="7723632" y="4121228"/>
                  <a:pt x="7719249" y="4116779"/>
                  <a:pt x="7719249" y="4111441"/>
                </a:cubicBezTo>
                <a:cubicBezTo>
                  <a:pt x="7719249" y="4106102"/>
                  <a:pt x="7723632" y="4101717"/>
                  <a:pt x="7729032" y="4101717"/>
                </a:cubicBezTo>
                <a:close/>
                <a:moveTo>
                  <a:pt x="7487803" y="4101717"/>
                </a:moveTo>
                <a:cubicBezTo>
                  <a:pt x="7493139" y="4101717"/>
                  <a:pt x="7497524" y="4106039"/>
                  <a:pt x="7497524" y="4111441"/>
                </a:cubicBezTo>
                <a:cubicBezTo>
                  <a:pt x="7497524" y="4116843"/>
                  <a:pt x="7493203" y="4121228"/>
                  <a:pt x="7487803" y="4121228"/>
                </a:cubicBezTo>
                <a:cubicBezTo>
                  <a:pt x="7482403" y="4121228"/>
                  <a:pt x="7478019" y="4116779"/>
                  <a:pt x="7478019" y="4111441"/>
                </a:cubicBezTo>
                <a:cubicBezTo>
                  <a:pt x="7478019" y="4106102"/>
                  <a:pt x="7482403" y="4101717"/>
                  <a:pt x="7487803" y="4101717"/>
                </a:cubicBezTo>
                <a:close/>
                <a:moveTo>
                  <a:pt x="7246575" y="4101717"/>
                </a:moveTo>
                <a:cubicBezTo>
                  <a:pt x="7251975" y="4101717"/>
                  <a:pt x="7256359" y="4106039"/>
                  <a:pt x="7256359" y="4111441"/>
                </a:cubicBezTo>
                <a:cubicBezTo>
                  <a:pt x="7256359" y="4116843"/>
                  <a:pt x="7251912" y="4121228"/>
                  <a:pt x="7246575" y="4121228"/>
                </a:cubicBezTo>
                <a:cubicBezTo>
                  <a:pt x="7241238" y="4121228"/>
                  <a:pt x="7236855" y="4116779"/>
                  <a:pt x="7236855" y="4111441"/>
                </a:cubicBezTo>
                <a:cubicBezTo>
                  <a:pt x="7236855" y="4106102"/>
                  <a:pt x="7241175" y="4101717"/>
                  <a:pt x="7246575" y="4101717"/>
                </a:cubicBezTo>
                <a:close/>
                <a:moveTo>
                  <a:pt x="7005346" y="4101717"/>
                </a:moveTo>
                <a:cubicBezTo>
                  <a:pt x="7010746" y="4101717"/>
                  <a:pt x="7015130" y="4106039"/>
                  <a:pt x="7015130" y="4111441"/>
                </a:cubicBezTo>
                <a:cubicBezTo>
                  <a:pt x="7015130" y="4116843"/>
                  <a:pt x="7010683" y="4121228"/>
                  <a:pt x="7005346" y="4121228"/>
                </a:cubicBezTo>
                <a:cubicBezTo>
                  <a:pt x="7000009" y="4121228"/>
                  <a:pt x="6995626" y="4116779"/>
                  <a:pt x="6995626" y="4111441"/>
                </a:cubicBezTo>
                <a:cubicBezTo>
                  <a:pt x="6995626" y="4106102"/>
                  <a:pt x="6999946" y="4101717"/>
                  <a:pt x="7005346" y="4101717"/>
                </a:cubicBezTo>
                <a:close/>
                <a:moveTo>
                  <a:pt x="6764118" y="4101717"/>
                </a:moveTo>
                <a:cubicBezTo>
                  <a:pt x="6769518" y="4101717"/>
                  <a:pt x="6773902" y="4106039"/>
                  <a:pt x="6773902" y="4111441"/>
                </a:cubicBezTo>
                <a:cubicBezTo>
                  <a:pt x="6773902" y="4116843"/>
                  <a:pt x="6769518" y="4121228"/>
                  <a:pt x="6764118" y="4121228"/>
                </a:cubicBezTo>
                <a:cubicBezTo>
                  <a:pt x="6758718" y="4121228"/>
                  <a:pt x="6754335" y="4116779"/>
                  <a:pt x="6754335" y="4111441"/>
                </a:cubicBezTo>
                <a:cubicBezTo>
                  <a:pt x="6754335" y="4106102"/>
                  <a:pt x="6758718" y="4101717"/>
                  <a:pt x="6764118" y="4101717"/>
                </a:cubicBezTo>
                <a:close/>
                <a:moveTo>
                  <a:pt x="6522889" y="4101717"/>
                </a:moveTo>
                <a:cubicBezTo>
                  <a:pt x="6528225" y="4101717"/>
                  <a:pt x="6532610" y="4106039"/>
                  <a:pt x="6532610" y="4111441"/>
                </a:cubicBezTo>
                <a:cubicBezTo>
                  <a:pt x="6532610" y="4116843"/>
                  <a:pt x="6528289" y="4121228"/>
                  <a:pt x="6522889" y="4121228"/>
                </a:cubicBezTo>
                <a:cubicBezTo>
                  <a:pt x="6517489" y="4121228"/>
                  <a:pt x="6513105" y="4116779"/>
                  <a:pt x="6513105" y="4111441"/>
                </a:cubicBezTo>
                <a:cubicBezTo>
                  <a:pt x="6513105" y="4106102"/>
                  <a:pt x="6517489" y="4101717"/>
                  <a:pt x="6522889" y="4101717"/>
                </a:cubicBezTo>
                <a:close/>
                <a:moveTo>
                  <a:pt x="6281661" y="4101717"/>
                </a:moveTo>
                <a:cubicBezTo>
                  <a:pt x="6286997" y="4101717"/>
                  <a:pt x="6291381" y="4106039"/>
                  <a:pt x="6291381" y="4111441"/>
                </a:cubicBezTo>
                <a:cubicBezTo>
                  <a:pt x="6291381" y="4116843"/>
                  <a:pt x="6287061" y="4121228"/>
                  <a:pt x="6281661" y="4121228"/>
                </a:cubicBezTo>
                <a:cubicBezTo>
                  <a:pt x="6276261" y="4121228"/>
                  <a:pt x="6271877" y="4116779"/>
                  <a:pt x="6271877" y="4111441"/>
                </a:cubicBezTo>
                <a:cubicBezTo>
                  <a:pt x="6271877" y="4106102"/>
                  <a:pt x="6276261" y="4101717"/>
                  <a:pt x="6281661" y="4101717"/>
                </a:cubicBezTo>
                <a:close/>
                <a:moveTo>
                  <a:pt x="6040432" y="4101717"/>
                </a:moveTo>
                <a:cubicBezTo>
                  <a:pt x="6045832" y="4101717"/>
                  <a:pt x="6050216" y="4106039"/>
                  <a:pt x="6050216" y="4111441"/>
                </a:cubicBezTo>
                <a:cubicBezTo>
                  <a:pt x="6050216" y="4116843"/>
                  <a:pt x="6045769" y="4121228"/>
                  <a:pt x="6040432" y="4121228"/>
                </a:cubicBezTo>
                <a:cubicBezTo>
                  <a:pt x="6035095" y="4121228"/>
                  <a:pt x="6030712" y="4116779"/>
                  <a:pt x="6030712" y="4111441"/>
                </a:cubicBezTo>
                <a:cubicBezTo>
                  <a:pt x="6030712" y="4106102"/>
                  <a:pt x="6035032" y="4101717"/>
                  <a:pt x="6040432" y="4101717"/>
                </a:cubicBezTo>
                <a:close/>
                <a:moveTo>
                  <a:pt x="5799205" y="4101717"/>
                </a:moveTo>
                <a:cubicBezTo>
                  <a:pt x="5804606" y="4101717"/>
                  <a:pt x="5808989" y="4106039"/>
                  <a:pt x="5808989" y="4111441"/>
                </a:cubicBezTo>
                <a:cubicBezTo>
                  <a:pt x="5808989" y="4116843"/>
                  <a:pt x="5804542" y="4121228"/>
                  <a:pt x="5799205" y="4121228"/>
                </a:cubicBezTo>
                <a:cubicBezTo>
                  <a:pt x="5793870" y="4121228"/>
                  <a:pt x="5789486" y="4116779"/>
                  <a:pt x="5789486" y="4111441"/>
                </a:cubicBezTo>
                <a:cubicBezTo>
                  <a:pt x="5789486" y="4106102"/>
                  <a:pt x="5793806" y="4101717"/>
                  <a:pt x="5799205" y="4101717"/>
                </a:cubicBezTo>
                <a:close/>
                <a:moveTo>
                  <a:pt x="5557991" y="4101717"/>
                </a:moveTo>
                <a:cubicBezTo>
                  <a:pt x="5563392" y="4101717"/>
                  <a:pt x="5567774" y="4106039"/>
                  <a:pt x="5567774" y="4111441"/>
                </a:cubicBezTo>
                <a:cubicBezTo>
                  <a:pt x="5567774" y="4116843"/>
                  <a:pt x="5563392" y="4121228"/>
                  <a:pt x="5557991" y="4121228"/>
                </a:cubicBezTo>
                <a:cubicBezTo>
                  <a:pt x="5552592" y="4121228"/>
                  <a:pt x="5548208" y="4116779"/>
                  <a:pt x="5548208" y="4111441"/>
                </a:cubicBezTo>
                <a:cubicBezTo>
                  <a:pt x="5548208" y="4106102"/>
                  <a:pt x="5552592" y="4101717"/>
                  <a:pt x="5557991" y="4101717"/>
                </a:cubicBezTo>
                <a:close/>
                <a:moveTo>
                  <a:pt x="5316710" y="4101717"/>
                </a:moveTo>
                <a:cubicBezTo>
                  <a:pt x="5322044" y="4101717"/>
                  <a:pt x="5326429" y="4106039"/>
                  <a:pt x="5326429" y="4111441"/>
                </a:cubicBezTo>
                <a:cubicBezTo>
                  <a:pt x="5326429" y="4116843"/>
                  <a:pt x="5322105" y="4121228"/>
                  <a:pt x="5316710" y="4121228"/>
                </a:cubicBezTo>
                <a:cubicBezTo>
                  <a:pt x="5311314" y="4121228"/>
                  <a:pt x="5306924" y="4116779"/>
                  <a:pt x="5306924" y="4111441"/>
                </a:cubicBezTo>
                <a:cubicBezTo>
                  <a:pt x="5306924" y="4106102"/>
                  <a:pt x="5311314" y="4101717"/>
                  <a:pt x="5316710" y="4101717"/>
                </a:cubicBezTo>
                <a:close/>
                <a:moveTo>
                  <a:pt x="5075486" y="4101717"/>
                </a:moveTo>
                <a:cubicBezTo>
                  <a:pt x="5080820" y="4101717"/>
                  <a:pt x="5085202" y="4106039"/>
                  <a:pt x="5085202" y="4111441"/>
                </a:cubicBezTo>
                <a:cubicBezTo>
                  <a:pt x="5085202" y="4116843"/>
                  <a:pt x="5080883" y="4121228"/>
                  <a:pt x="5075486" y="4121228"/>
                </a:cubicBezTo>
                <a:cubicBezTo>
                  <a:pt x="5070087" y="4121228"/>
                  <a:pt x="5065705" y="4116779"/>
                  <a:pt x="5065705" y="4111441"/>
                </a:cubicBezTo>
                <a:cubicBezTo>
                  <a:pt x="5065705" y="4106102"/>
                  <a:pt x="5070087" y="4101717"/>
                  <a:pt x="5075486" y="4101717"/>
                </a:cubicBezTo>
                <a:close/>
                <a:moveTo>
                  <a:pt x="4834252" y="4101717"/>
                </a:moveTo>
                <a:cubicBezTo>
                  <a:pt x="4839658" y="4101717"/>
                  <a:pt x="4844040" y="4106039"/>
                  <a:pt x="4844040" y="4111441"/>
                </a:cubicBezTo>
                <a:cubicBezTo>
                  <a:pt x="4844040" y="4116843"/>
                  <a:pt x="4839595" y="4121228"/>
                  <a:pt x="4834252" y="4121228"/>
                </a:cubicBezTo>
                <a:cubicBezTo>
                  <a:pt x="4828915" y="4121228"/>
                  <a:pt x="4824534" y="4116779"/>
                  <a:pt x="4824534" y="4111441"/>
                </a:cubicBezTo>
                <a:cubicBezTo>
                  <a:pt x="4824534" y="4106102"/>
                  <a:pt x="4828853" y="4101717"/>
                  <a:pt x="4834252" y="4101717"/>
                </a:cubicBezTo>
                <a:close/>
                <a:moveTo>
                  <a:pt x="4593019" y="4101717"/>
                </a:moveTo>
                <a:cubicBezTo>
                  <a:pt x="4598416" y="4101717"/>
                  <a:pt x="4602795" y="4106039"/>
                  <a:pt x="4602795" y="4111441"/>
                </a:cubicBezTo>
                <a:cubicBezTo>
                  <a:pt x="4602795" y="4116843"/>
                  <a:pt x="4598353" y="4121228"/>
                  <a:pt x="4593019" y="4121228"/>
                </a:cubicBezTo>
                <a:cubicBezTo>
                  <a:pt x="4587686" y="4121228"/>
                  <a:pt x="4583304" y="4116779"/>
                  <a:pt x="4583304" y="4111441"/>
                </a:cubicBezTo>
                <a:cubicBezTo>
                  <a:pt x="4583304" y="4106102"/>
                  <a:pt x="4587622" y="4101717"/>
                  <a:pt x="4593019" y="4101717"/>
                </a:cubicBezTo>
                <a:close/>
                <a:moveTo>
                  <a:pt x="4351806" y="4101717"/>
                </a:moveTo>
                <a:cubicBezTo>
                  <a:pt x="4357195" y="4101717"/>
                  <a:pt x="4361580" y="4106039"/>
                  <a:pt x="4361580" y="4111441"/>
                </a:cubicBezTo>
                <a:cubicBezTo>
                  <a:pt x="4361580" y="4116843"/>
                  <a:pt x="4357195" y="4121228"/>
                  <a:pt x="4351806" y="4121228"/>
                </a:cubicBezTo>
                <a:cubicBezTo>
                  <a:pt x="4346397" y="4121228"/>
                  <a:pt x="4342006" y="4116779"/>
                  <a:pt x="4342006" y="4111441"/>
                </a:cubicBezTo>
                <a:cubicBezTo>
                  <a:pt x="4342006" y="4106102"/>
                  <a:pt x="4346397" y="4101717"/>
                  <a:pt x="4351806" y="4101717"/>
                </a:cubicBezTo>
                <a:close/>
                <a:moveTo>
                  <a:pt x="4110581" y="4101717"/>
                </a:moveTo>
                <a:cubicBezTo>
                  <a:pt x="4115984" y="4101717"/>
                  <a:pt x="4120362" y="4106039"/>
                  <a:pt x="4120362" y="4111441"/>
                </a:cubicBezTo>
                <a:cubicBezTo>
                  <a:pt x="4120362" y="4116843"/>
                  <a:pt x="4115984" y="4121228"/>
                  <a:pt x="4110581" y="4121228"/>
                </a:cubicBezTo>
                <a:cubicBezTo>
                  <a:pt x="4105180" y="4121228"/>
                  <a:pt x="4100799" y="4116779"/>
                  <a:pt x="4100799" y="4111441"/>
                </a:cubicBezTo>
                <a:cubicBezTo>
                  <a:pt x="4100799" y="4106102"/>
                  <a:pt x="4105180" y="4101717"/>
                  <a:pt x="4110581" y="4101717"/>
                </a:cubicBezTo>
                <a:close/>
                <a:moveTo>
                  <a:pt x="3869431" y="4101717"/>
                </a:moveTo>
                <a:cubicBezTo>
                  <a:pt x="3874765" y="4101717"/>
                  <a:pt x="3879149" y="4106039"/>
                  <a:pt x="3879149" y="4111441"/>
                </a:cubicBezTo>
                <a:cubicBezTo>
                  <a:pt x="3879149" y="4116843"/>
                  <a:pt x="3874828" y="4121228"/>
                  <a:pt x="3869431" y="4121228"/>
                </a:cubicBezTo>
                <a:cubicBezTo>
                  <a:pt x="3864030" y="4121228"/>
                  <a:pt x="3859648" y="4116779"/>
                  <a:pt x="3859648" y="4111441"/>
                </a:cubicBezTo>
                <a:cubicBezTo>
                  <a:pt x="3859648" y="4106102"/>
                  <a:pt x="3864030" y="4101717"/>
                  <a:pt x="3869431" y="4101717"/>
                </a:cubicBezTo>
                <a:close/>
                <a:moveTo>
                  <a:pt x="3628212" y="4101717"/>
                </a:moveTo>
                <a:cubicBezTo>
                  <a:pt x="3633533" y="4101717"/>
                  <a:pt x="3637936" y="4106039"/>
                  <a:pt x="3637936" y="4111441"/>
                </a:cubicBezTo>
                <a:cubicBezTo>
                  <a:pt x="3637936" y="4116843"/>
                  <a:pt x="3633597" y="4121228"/>
                  <a:pt x="3628212" y="4121228"/>
                </a:cubicBezTo>
                <a:cubicBezTo>
                  <a:pt x="3622814" y="4121228"/>
                  <a:pt x="3618432" y="4116779"/>
                  <a:pt x="3618432" y="4111441"/>
                </a:cubicBezTo>
                <a:cubicBezTo>
                  <a:pt x="3618432" y="4106102"/>
                  <a:pt x="3622814" y="4101717"/>
                  <a:pt x="3628212" y="4101717"/>
                </a:cubicBezTo>
                <a:close/>
                <a:moveTo>
                  <a:pt x="3386958" y="4101717"/>
                </a:moveTo>
                <a:cubicBezTo>
                  <a:pt x="3392359" y="4101717"/>
                  <a:pt x="3396744" y="4106039"/>
                  <a:pt x="3396744" y="4111441"/>
                </a:cubicBezTo>
                <a:cubicBezTo>
                  <a:pt x="3396744" y="4116843"/>
                  <a:pt x="3392296" y="4121228"/>
                  <a:pt x="3386958" y="4121228"/>
                </a:cubicBezTo>
                <a:cubicBezTo>
                  <a:pt x="3381621" y="4121228"/>
                  <a:pt x="3377237" y="4116779"/>
                  <a:pt x="3377237" y="4111441"/>
                </a:cubicBezTo>
                <a:cubicBezTo>
                  <a:pt x="3377237" y="4106102"/>
                  <a:pt x="3381558" y="4101717"/>
                  <a:pt x="3386958" y="4101717"/>
                </a:cubicBezTo>
                <a:close/>
                <a:moveTo>
                  <a:pt x="3145751" y="4101717"/>
                </a:moveTo>
                <a:cubicBezTo>
                  <a:pt x="3151150" y="4101717"/>
                  <a:pt x="3155533" y="4106039"/>
                  <a:pt x="3155533" y="4111441"/>
                </a:cubicBezTo>
                <a:cubicBezTo>
                  <a:pt x="3155533" y="4116843"/>
                  <a:pt x="3151087" y="4121228"/>
                  <a:pt x="3145751" y="4121228"/>
                </a:cubicBezTo>
                <a:cubicBezTo>
                  <a:pt x="3140416" y="4121228"/>
                  <a:pt x="3136033" y="4116779"/>
                  <a:pt x="3136033" y="4111441"/>
                </a:cubicBezTo>
                <a:cubicBezTo>
                  <a:pt x="3136033" y="4106102"/>
                  <a:pt x="3140352" y="4101717"/>
                  <a:pt x="3145751" y="4101717"/>
                </a:cubicBezTo>
                <a:close/>
                <a:moveTo>
                  <a:pt x="2904573" y="4101717"/>
                </a:moveTo>
                <a:cubicBezTo>
                  <a:pt x="2909973" y="4101717"/>
                  <a:pt x="2914356" y="4106039"/>
                  <a:pt x="2914356" y="4111441"/>
                </a:cubicBezTo>
                <a:cubicBezTo>
                  <a:pt x="2914356" y="4116843"/>
                  <a:pt x="2909973" y="4121228"/>
                  <a:pt x="2904573" y="4121228"/>
                </a:cubicBezTo>
                <a:cubicBezTo>
                  <a:pt x="2899175" y="4121228"/>
                  <a:pt x="2894792" y="4116779"/>
                  <a:pt x="2894792" y="4111441"/>
                </a:cubicBezTo>
                <a:cubicBezTo>
                  <a:pt x="2894792" y="4106102"/>
                  <a:pt x="2899175" y="4101717"/>
                  <a:pt x="2904573" y="4101717"/>
                </a:cubicBezTo>
                <a:close/>
                <a:moveTo>
                  <a:pt x="2663275" y="4101717"/>
                </a:moveTo>
                <a:cubicBezTo>
                  <a:pt x="2668613" y="4101717"/>
                  <a:pt x="2672998" y="4106039"/>
                  <a:pt x="2672998" y="4111441"/>
                </a:cubicBezTo>
                <a:cubicBezTo>
                  <a:pt x="2672998" y="4116843"/>
                  <a:pt x="2668675" y="4121228"/>
                  <a:pt x="2663275" y="4121228"/>
                </a:cubicBezTo>
                <a:cubicBezTo>
                  <a:pt x="2657877" y="4121228"/>
                  <a:pt x="2653493" y="4116779"/>
                  <a:pt x="2653493" y="4111441"/>
                </a:cubicBezTo>
                <a:cubicBezTo>
                  <a:pt x="2653493" y="4106102"/>
                  <a:pt x="2657877" y="4101717"/>
                  <a:pt x="2663275" y="4101717"/>
                </a:cubicBezTo>
                <a:close/>
                <a:moveTo>
                  <a:pt x="2422038" y="4101717"/>
                </a:moveTo>
                <a:cubicBezTo>
                  <a:pt x="2427372" y="4101717"/>
                  <a:pt x="2431754" y="4106039"/>
                  <a:pt x="2431754" y="4111441"/>
                </a:cubicBezTo>
                <a:cubicBezTo>
                  <a:pt x="2431754" y="4116843"/>
                  <a:pt x="2427435" y="4121228"/>
                  <a:pt x="2422038" y="4121228"/>
                </a:cubicBezTo>
                <a:cubicBezTo>
                  <a:pt x="2416640" y="4121228"/>
                  <a:pt x="2412257" y="4116779"/>
                  <a:pt x="2412257" y="4111441"/>
                </a:cubicBezTo>
                <a:cubicBezTo>
                  <a:pt x="2412257" y="4106102"/>
                  <a:pt x="2416640" y="4101717"/>
                  <a:pt x="2422038" y="4101717"/>
                </a:cubicBezTo>
                <a:close/>
                <a:moveTo>
                  <a:pt x="2180788" y="4101717"/>
                </a:moveTo>
                <a:cubicBezTo>
                  <a:pt x="2186202" y="4101717"/>
                  <a:pt x="2190580" y="4106039"/>
                  <a:pt x="2190580" y="4111441"/>
                </a:cubicBezTo>
                <a:cubicBezTo>
                  <a:pt x="2190580" y="4116843"/>
                  <a:pt x="2186136" y="4121228"/>
                  <a:pt x="2180788" y="4121228"/>
                </a:cubicBezTo>
                <a:cubicBezTo>
                  <a:pt x="2175475" y="4121228"/>
                  <a:pt x="2171085" y="4116779"/>
                  <a:pt x="2171085" y="4111441"/>
                </a:cubicBezTo>
                <a:cubicBezTo>
                  <a:pt x="2171085" y="4106102"/>
                  <a:pt x="2175412" y="4101717"/>
                  <a:pt x="2180788" y="4101717"/>
                </a:cubicBezTo>
                <a:close/>
                <a:moveTo>
                  <a:pt x="1939583" y="4101717"/>
                </a:moveTo>
                <a:cubicBezTo>
                  <a:pt x="1944980" y="4101717"/>
                  <a:pt x="1949366" y="4106039"/>
                  <a:pt x="1949366" y="4111441"/>
                </a:cubicBezTo>
                <a:cubicBezTo>
                  <a:pt x="1949366" y="4116843"/>
                  <a:pt x="1944920" y="4121228"/>
                  <a:pt x="1939583" y="4121228"/>
                </a:cubicBezTo>
                <a:cubicBezTo>
                  <a:pt x="1934245" y="4121228"/>
                  <a:pt x="1929861" y="4116779"/>
                  <a:pt x="1929861" y="4111441"/>
                </a:cubicBezTo>
                <a:cubicBezTo>
                  <a:pt x="1929861" y="4106102"/>
                  <a:pt x="1934184" y="4101717"/>
                  <a:pt x="1939583" y="4101717"/>
                </a:cubicBezTo>
                <a:close/>
                <a:moveTo>
                  <a:pt x="1698332" y="4101717"/>
                </a:moveTo>
                <a:cubicBezTo>
                  <a:pt x="1703734" y="4101717"/>
                  <a:pt x="1708118" y="4106039"/>
                  <a:pt x="1708118" y="4111441"/>
                </a:cubicBezTo>
                <a:cubicBezTo>
                  <a:pt x="1708118" y="4116843"/>
                  <a:pt x="1703734" y="4121228"/>
                  <a:pt x="1698332" y="4121228"/>
                </a:cubicBezTo>
                <a:cubicBezTo>
                  <a:pt x="1692931" y="4121228"/>
                  <a:pt x="1688548" y="4116779"/>
                  <a:pt x="1688548" y="4111441"/>
                </a:cubicBezTo>
                <a:cubicBezTo>
                  <a:pt x="1688548" y="4106102"/>
                  <a:pt x="1692931" y="4101717"/>
                  <a:pt x="1698332" y="4101717"/>
                </a:cubicBezTo>
                <a:close/>
                <a:moveTo>
                  <a:pt x="1457108" y="4101717"/>
                </a:moveTo>
                <a:cubicBezTo>
                  <a:pt x="1462443" y="4101717"/>
                  <a:pt x="1466828" y="4106039"/>
                  <a:pt x="1466828" y="4111441"/>
                </a:cubicBezTo>
                <a:cubicBezTo>
                  <a:pt x="1466828" y="4116843"/>
                  <a:pt x="1462507" y="4121228"/>
                  <a:pt x="1457108" y="4121228"/>
                </a:cubicBezTo>
                <a:cubicBezTo>
                  <a:pt x="1451708" y="4121228"/>
                  <a:pt x="1447324" y="4116779"/>
                  <a:pt x="1447324" y="4111441"/>
                </a:cubicBezTo>
                <a:cubicBezTo>
                  <a:pt x="1447324" y="4106102"/>
                  <a:pt x="1451708" y="4101717"/>
                  <a:pt x="1457108" y="4101717"/>
                </a:cubicBezTo>
                <a:close/>
                <a:moveTo>
                  <a:pt x="1215886" y="4101717"/>
                </a:moveTo>
                <a:cubicBezTo>
                  <a:pt x="1221286" y="4101717"/>
                  <a:pt x="1225670" y="4106039"/>
                  <a:pt x="1225670" y="4111441"/>
                </a:cubicBezTo>
                <a:cubicBezTo>
                  <a:pt x="1225670" y="4116843"/>
                  <a:pt x="1221223" y="4121228"/>
                  <a:pt x="1215886" y="4121228"/>
                </a:cubicBezTo>
                <a:cubicBezTo>
                  <a:pt x="1210550" y="4121228"/>
                  <a:pt x="1206166" y="4116779"/>
                  <a:pt x="1206166" y="4111441"/>
                </a:cubicBezTo>
                <a:cubicBezTo>
                  <a:pt x="1206166" y="4106102"/>
                  <a:pt x="1210486" y="4101717"/>
                  <a:pt x="1215886" y="4101717"/>
                </a:cubicBezTo>
                <a:close/>
                <a:moveTo>
                  <a:pt x="974666" y="4101717"/>
                </a:moveTo>
                <a:cubicBezTo>
                  <a:pt x="980066" y="4101717"/>
                  <a:pt x="984450" y="4106039"/>
                  <a:pt x="984450" y="4111441"/>
                </a:cubicBezTo>
                <a:cubicBezTo>
                  <a:pt x="984450" y="4116843"/>
                  <a:pt x="980003" y="4121228"/>
                  <a:pt x="974666" y="4121228"/>
                </a:cubicBezTo>
                <a:cubicBezTo>
                  <a:pt x="969330" y="4121228"/>
                  <a:pt x="964946" y="4116779"/>
                  <a:pt x="964946" y="4111441"/>
                </a:cubicBezTo>
                <a:cubicBezTo>
                  <a:pt x="964946" y="4106102"/>
                  <a:pt x="969266" y="4101717"/>
                  <a:pt x="974666" y="4101717"/>
                </a:cubicBezTo>
                <a:close/>
                <a:moveTo>
                  <a:pt x="733446" y="4101717"/>
                </a:moveTo>
                <a:cubicBezTo>
                  <a:pt x="738782" y="4101717"/>
                  <a:pt x="743166" y="4106039"/>
                  <a:pt x="743166" y="4111441"/>
                </a:cubicBezTo>
                <a:cubicBezTo>
                  <a:pt x="743166" y="4116843"/>
                  <a:pt x="738846" y="4121228"/>
                  <a:pt x="733446" y="4121228"/>
                </a:cubicBezTo>
                <a:cubicBezTo>
                  <a:pt x="728046" y="4121228"/>
                  <a:pt x="723662" y="4116779"/>
                  <a:pt x="723662" y="4111441"/>
                </a:cubicBezTo>
                <a:cubicBezTo>
                  <a:pt x="723662" y="4106102"/>
                  <a:pt x="728046" y="4101717"/>
                  <a:pt x="733446" y="4101717"/>
                </a:cubicBezTo>
                <a:close/>
                <a:moveTo>
                  <a:pt x="492225" y="4101717"/>
                </a:moveTo>
                <a:cubicBezTo>
                  <a:pt x="497561" y="4101717"/>
                  <a:pt x="501945" y="4106039"/>
                  <a:pt x="501945" y="4111441"/>
                </a:cubicBezTo>
                <a:cubicBezTo>
                  <a:pt x="501945" y="4116843"/>
                  <a:pt x="497625" y="4121228"/>
                  <a:pt x="492225" y="4121228"/>
                </a:cubicBezTo>
                <a:cubicBezTo>
                  <a:pt x="486826" y="4121228"/>
                  <a:pt x="482442" y="4116779"/>
                  <a:pt x="482442" y="4111441"/>
                </a:cubicBezTo>
                <a:cubicBezTo>
                  <a:pt x="482442" y="4106102"/>
                  <a:pt x="486826" y="4101717"/>
                  <a:pt x="492225" y="4101717"/>
                </a:cubicBezTo>
                <a:close/>
                <a:moveTo>
                  <a:pt x="251006" y="4101717"/>
                </a:moveTo>
                <a:cubicBezTo>
                  <a:pt x="256406" y="4101717"/>
                  <a:pt x="260790" y="4106039"/>
                  <a:pt x="260790" y="4111441"/>
                </a:cubicBezTo>
                <a:cubicBezTo>
                  <a:pt x="260790" y="4116843"/>
                  <a:pt x="256343" y="4121228"/>
                  <a:pt x="251006" y="4121228"/>
                </a:cubicBezTo>
                <a:cubicBezTo>
                  <a:pt x="245670" y="4121228"/>
                  <a:pt x="241286" y="4116779"/>
                  <a:pt x="241286" y="4111441"/>
                </a:cubicBezTo>
                <a:cubicBezTo>
                  <a:pt x="241286" y="4106102"/>
                  <a:pt x="245606" y="4101717"/>
                  <a:pt x="251006" y="4101717"/>
                </a:cubicBezTo>
                <a:close/>
                <a:moveTo>
                  <a:pt x="9723" y="4101717"/>
                </a:moveTo>
                <a:cubicBezTo>
                  <a:pt x="15122" y="4101717"/>
                  <a:pt x="19506" y="4106039"/>
                  <a:pt x="19506" y="4111441"/>
                </a:cubicBezTo>
                <a:cubicBezTo>
                  <a:pt x="19506" y="4116843"/>
                  <a:pt x="15060" y="4121228"/>
                  <a:pt x="9723" y="4121228"/>
                </a:cubicBezTo>
                <a:cubicBezTo>
                  <a:pt x="4387" y="4121228"/>
                  <a:pt x="3" y="4116779"/>
                  <a:pt x="3" y="4111441"/>
                </a:cubicBezTo>
                <a:cubicBezTo>
                  <a:pt x="3" y="4106102"/>
                  <a:pt x="4323" y="4101717"/>
                  <a:pt x="9723" y="4101717"/>
                </a:cubicBezTo>
                <a:close/>
                <a:moveTo>
                  <a:pt x="11820259" y="3860402"/>
                </a:moveTo>
                <a:cubicBezTo>
                  <a:pt x="11825659" y="3860402"/>
                  <a:pt x="11830043" y="3864851"/>
                  <a:pt x="11830043" y="3870190"/>
                </a:cubicBezTo>
                <a:cubicBezTo>
                  <a:pt x="11830043" y="3875528"/>
                  <a:pt x="11825596" y="3879913"/>
                  <a:pt x="11820259" y="3879913"/>
                </a:cubicBezTo>
                <a:cubicBezTo>
                  <a:pt x="11814922" y="3879913"/>
                  <a:pt x="11810539" y="3875592"/>
                  <a:pt x="11810539" y="3870190"/>
                </a:cubicBezTo>
                <a:cubicBezTo>
                  <a:pt x="11810539" y="3864787"/>
                  <a:pt x="11814859" y="3860402"/>
                  <a:pt x="11820259" y="3860402"/>
                </a:cubicBezTo>
                <a:close/>
                <a:moveTo>
                  <a:pt x="11579030" y="3860402"/>
                </a:moveTo>
                <a:cubicBezTo>
                  <a:pt x="11584430" y="3860402"/>
                  <a:pt x="11588815" y="3864851"/>
                  <a:pt x="11588815" y="3870190"/>
                </a:cubicBezTo>
                <a:cubicBezTo>
                  <a:pt x="11588815" y="3875528"/>
                  <a:pt x="11584367" y="3879913"/>
                  <a:pt x="11579030" y="3879913"/>
                </a:cubicBezTo>
                <a:cubicBezTo>
                  <a:pt x="11573694" y="3879913"/>
                  <a:pt x="11569310" y="3875592"/>
                  <a:pt x="11569310" y="3870190"/>
                </a:cubicBezTo>
                <a:cubicBezTo>
                  <a:pt x="11569310" y="3864787"/>
                  <a:pt x="11573630" y="3860402"/>
                  <a:pt x="11579030" y="3860402"/>
                </a:cubicBezTo>
                <a:close/>
                <a:moveTo>
                  <a:pt x="11337802" y="3860402"/>
                </a:moveTo>
                <a:cubicBezTo>
                  <a:pt x="11343202" y="3860402"/>
                  <a:pt x="11347587" y="3864851"/>
                  <a:pt x="11347587" y="3870190"/>
                </a:cubicBezTo>
                <a:cubicBezTo>
                  <a:pt x="11347587" y="3875528"/>
                  <a:pt x="11343139" y="3879913"/>
                  <a:pt x="11337802" y="3879913"/>
                </a:cubicBezTo>
                <a:cubicBezTo>
                  <a:pt x="11332466" y="3879913"/>
                  <a:pt x="11328082" y="3875592"/>
                  <a:pt x="11328082" y="3870190"/>
                </a:cubicBezTo>
                <a:cubicBezTo>
                  <a:pt x="11328082" y="3864787"/>
                  <a:pt x="11332402" y="3860402"/>
                  <a:pt x="11337802" y="3860402"/>
                </a:cubicBezTo>
                <a:close/>
                <a:moveTo>
                  <a:pt x="11096574" y="3860402"/>
                </a:moveTo>
                <a:cubicBezTo>
                  <a:pt x="11101910" y="3860402"/>
                  <a:pt x="11106294" y="3864851"/>
                  <a:pt x="11106294" y="3870190"/>
                </a:cubicBezTo>
                <a:cubicBezTo>
                  <a:pt x="11106294" y="3875528"/>
                  <a:pt x="11101974" y="3879913"/>
                  <a:pt x="11096574" y="3879913"/>
                </a:cubicBezTo>
                <a:cubicBezTo>
                  <a:pt x="11091174" y="3879913"/>
                  <a:pt x="11086790" y="3875592"/>
                  <a:pt x="11086790" y="3870190"/>
                </a:cubicBezTo>
                <a:cubicBezTo>
                  <a:pt x="11086790" y="3864787"/>
                  <a:pt x="11091174" y="3860402"/>
                  <a:pt x="11096574" y="3860402"/>
                </a:cubicBezTo>
                <a:close/>
                <a:moveTo>
                  <a:pt x="10855345" y="3860402"/>
                </a:moveTo>
                <a:cubicBezTo>
                  <a:pt x="10860682" y="3860402"/>
                  <a:pt x="10865065" y="3864851"/>
                  <a:pt x="10865065" y="3870190"/>
                </a:cubicBezTo>
                <a:cubicBezTo>
                  <a:pt x="10865065" y="3875528"/>
                  <a:pt x="10860682" y="3879913"/>
                  <a:pt x="10855345" y="3879913"/>
                </a:cubicBezTo>
                <a:cubicBezTo>
                  <a:pt x="10850008" y="3879913"/>
                  <a:pt x="10845625" y="3875592"/>
                  <a:pt x="10845625" y="3870190"/>
                </a:cubicBezTo>
                <a:cubicBezTo>
                  <a:pt x="10845625" y="3864787"/>
                  <a:pt x="10849945" y="3860402"/>
                  <a:pt x="10855345" y="3860402"/>
                </a:cubicBezTo>
                <a:close/>
                <a:moveTo>
                  <a:pt x="10614116" y="3860402"/>
                </a:moveTo>
                <a:cubicBezTo>
                  <a:pt x="10619516" y="3860402"/>
                  <a:pt x="10623901" y="3864851"/>
                  <a:pt x="10623901" y="3870190"/>
                </a:cubicBezTo>
                <a:cubicBezTo>
                  <a:pt x="10623901" y="3875528"/>
                  <a:pt x="10619454" y="3879913"/>
                  <a:pt x="10614116" y="3879913"/>
                </a:cubicBezTo>
                <a:cubicBezTo>
                  <a:pt x="10608780" y="3879913"/>
                  <a:pt x="10604396" y="3875592"/>
                  <a:pt x="10604396" y="3870190"/>
                </a:cubicBezTo>
                <a:cubicBezTo>
                  <a:pt x="10604396" y="3864787"/>
                  <a:pt x="10608716" y="3860402"/>
                  <a:pt x="10614116" y="3860402"/>
                </a:cubicBezTo>
                <a:close/>
                <a:moveTo>
                  <a:pt x="10372888" y="3860402"/>
                </a:moveTo>
                <a:cubicBezTo>
                  <a:pt x="10378288" y="3860402"/>
                  <a:pt x="10382673" y="3864851"/>
                  <a:pt x="10382673" y="3870190"/>
                </a:cubicBezTo>
                <a:cubicBezTo>
                  <a:pt x="10382673" y="3875528"/>
                  <a:pt x="10378225" y="3879913"/>
                  <a:pt x="10372888" y="3879913"/>
                </a:cubicBezTo>
                <a:cubicBezTo>
                  <a:pt x="10367552" y="3879913"/>
                  <a:pt x="10363168" y="3875592"/>
                  <a:pt x="10363168" y="3870190"/>
                </a:cubicBezTo>
                <a:cubicBezTo>
                  <a:pt x="10363168" y="3864787"/>
                  <a:pt x="10367488" y="3860402"/>
                  <a:pt x="10372888" y="3860402"/>
                </a:cubicBezTo>
                <a:close/>
                <a:moveTo>
                  <a:pt x="10131660" y="3860402"/>
                </a:moveTo>
                <a:cubicBezTo>
                  <a:pt x="10137060" y="3860402"/>
                  <a:pt x="10141444" y="3864851"/>
                  <a:pt x="10141444" y="3870190"/>
                </a:cubicBezTo>
                <a:cubicBezTo>
                  <a:pt x="10141444" y="3875528"/>
                  <a:pt x="10136997" y="3879913"/>
                  <a:pt x="10131660" y="3879913"/>
                </a:cubicBezTo>
                <a:cubicBezTo>
                  <a:pt x="10126323" y="3879913"/>
                  <a:pt x="10121940" y="3875592"/>
                  <a:pt x="10121940" y="3870190"/>
                </a:cubicBezTo>
                <a:cubicBezTo>
                  <a:pt x="10121940" y="3864787"/>
                  <a:pt x="10126260" y="3860402"/>
                  <a:pt x="10131660" y="3860402"/>
                </a:cubicBezTo>
                <a:close/>
                <a:moveTo>
                  <a:pt x="9890432" y="3860402"/>
                </a:moveTo>
                <a:cubicBezTo>
                  <a:pt x="9895768" y="3860402"/>
                  <a:pt x="9900152" y="3864851"/>
                  <a:pt x="9900152" y="3870190"/>
                </a:cubicBezTo>
                <a:cubicBezTo>
                  <a:pt x="9900152" y="3875528"/>
                  <a:pt x="9895832" y="3879913"/>
                  <a:pt x="9890432" y="3879913"/>
                </a:cubicBezTo>
                <a:cubicBezTo>
                  <a:pt x="9885031" y="3879913"/>
                  <a:pt x="9880648" y="3875592"/>
                  <a:pt x="9880648" y="3870190"/>
                </a:cubicBezTo>
                <a:cubicBezTo>
                  <a:pt x="9880648" y="3864787"/>
                  <a:pt x="9885031" y="3860402"/>
                  <a:pt x="9890432" y="3860402"/>
                </a:cubicBezTo>
                <a:close/>
                <a:moveTo>
                  <a:pt x="9649203" y="3860402"/>
                </a:moveTo>
                <a:cubicBezTo>
                  <a:pt x="9654540" y="3860402"/>
                  <a:pt x="9658923" y="3864851"/>
                  <a:pt x="9658923" y="3870190"/>
                </a:cubicBezTo>
                <a:cubicBezTo>
                  <a:pt x="9658923" y="3875528"/>
                  <a:pt x="9654540" y="3879913"/>
                  <a:pt x="9649203" y="3879913"/>
                </a:cubicBezTo>
                <a:cubicBezTo>
                  <a:pt x="9643866" y="3879913"/>
                  <a:pt x="9639483" y="3875592"/>
                  <a:pt x="9639483" y="3870190"/>
                </a:cubicBezTo>
                <a:cubicBezTo>
                  <a:pt x="9639483" y="3864787"/>
                  <a:pt x="9643803" y="3860402"/>
                  <a:pt x="9649203" y="3860402"/>
                </a:cubicBezTo>
                <a:close/>
                <a:moveTo>
                  <a:pt x="9417695" y="3860402"/>
                </a:moveTo>
                <a:cubicBezTo>
                  <a:pt x="9423031" y="3860402"/>
                  <a:pt x="9427416" y="3864851"/>
                  <a:pt x="9427416" y="3870190"/>
                </a:cubicBezTo>
                <a:cubicBezTo>
                  <a:pt x="9427416" y="3875528"/>
                  <a:pt x="9423095" y="3879913"/>
                  <a:pt x="9417695" y="3879913"/>
                </a:cubicBezTo>
                <a:cubicBezTo>
                  <a:pt x="9412295" y="3879913"/>
                  <a:pt x="9407911" y="3875592"/>
                  <a:pt x="9407911" y="3870190"/>
                </a:cubicBezTo>
                <a:cubicBezTo>
                  <a:pt x="9407911" y="3864787"/>
                  <a:pt x="9412295" y="3860402"/>
                  <a:pt x="9417695" y="3860402"/>
                </a:cubicBezTo>
                <a:close/>
                <a:moveTo>
                  <a:pt x="9176467" y="3860402"/>
                </a:moveTo>
                <a:cubicBezTo>
                  <a:pt x="9181803" y="3860402"/>
                  <a:pt x="9186187" y="3864851"/>
                  <a:pt x="9186187" y="3870190"/>
                </a:cubicBezTo>
                <a:cubicBezTo>
                  <a:pt x="9186187" y="3875528"/>
                  <a:pt x="9181867" y="3879913"/>
                  <a:pt x="9176467" y="3879913"/>
                </a:cubicBezTo>
                <a:cubicBezTo>
                  <a:pt x="9171066" y="3879913"/>
                  <a:pt x="9166683" y="3875592"/>
                  <a:pt x="9166683" y="3870190"/>
                </a:cubicBezTo>
                <a:cubicBezTo>
                  <a:pt x="9166683" y="3864787"/>
                  <a:pt x="9171066" y="3860402"/>
                  <a:pt x="9176467" y="3860402"/>
                </a:cubicBezTo>
                <a:close/>
                <a:moveTo>
                  <a:pt x="8935237" y="3860402"/>
                </a:moveTo>
                <a:cubicBezTo>
                  <a:pt x="8940574" y="3860402"/>
                  <a:pt x="8944958" y="3864851"/>
                  <a:pt x="8944958" y="3870190"/>
                </a:cubicBezTo>
                <a:cubicBezTo>
                  <a:pt x="8944958" y="3875528"/>
                  <a:pt x="8940638" y="3879913"/>
                  <a:pt x="8935237" y="3879913"/>
                </a:cubicBezTo>
                <a:cubicBezTo>
                  <a:pt x="8929837" y="3879913"/>
                  <a:pt x="8925454" y="3875592"/>
                  <a:pt x="8925454" y="3870190"/>
                </a:cubicBezTo>
                <a:cubicBezTo>
                  <a:pt x="8925454" y="3864787"/>
                  <a:pt x="8929837" y="3860402"/>
                  <a:pt x="8935237" y="3860402"/>
                </a:cubicBezTo>
                <a:close/>
                <a:moveTo>
                  <a:pt x="8694009" y="3860402"/>
                </a:moveTo>
                <a:cubicBezTo>
                  <a:pt x="8699346" y="3860402"/>
                  <a:pt x="8703730" y="3864851"/>
                  <a:pt x="8703730" y="3870190"/>
                </a:cubicBezTo>
                <a:cubicBezTo>
                  <a:pt x="8703730" y="3875528"/>
                  <a:pt x="8699346" y="3879913"/>
                  <a:pt x="8694009" y="3879913"/>
                </a:cubicBezTo>
                <a:cubicBezTo>
                  <a:pt x="8688673" y="3879913"/>
                  <a:pt x="8684289" y="3875592"/>
                  <a:pt x="8684289" y="3870190"/>
                </a:cubicBezTo>
                <a:cubicBezTo>
                  <a:pt x="8684289" y="3864787"/>
                  <a:pt x="8688609" y="3860402"/>
                  <a:pt x="8694009" y="3860402"/>
                </a:cubicBezTo>
                <a:close/>
                <a:moveTo>
                  <a:pt x="8452781" y="3860402"/>
                </a:moveTo>
                <a:cubicBezTo>
                  <a:pt x="8458181" y="3860402"/>
                  <a:pt x="8462566" y="3864851"/>
                  <a:pt x="8462566" y="3870190"/>
                </a:cubicBezTo>
                <a:cubicBezTo>
                  <a:pt x="8462566" y="3875528"/>
                  <a:pt x="8458118" y="3879913"/>
                  <a:pt x="8452781" y="3879913"/>
                </a:cubicBezTo>
                <a:cubicBezTo>
                  <a:pt x="8447445" y="3879913"/>
                  <a:pt x="8443061" y="3875592"/>
                  <a:pt x="8443061" y="3870190"/>
                </a:cubicBezTo>
                <a:cubicBezTo>
                  <a:pt x="8443061" y="3864787"/>
                  <a:pt x="8447381" y="3860402"/>
                  <a:pt x="8452781" y="3860402"/>
                </a:cubicBezTo>
                <a:close/>
                <a:moveTo>
                  <a:pt x="8211553" y="3860402"/>
                </a:moveTo>
                <a:cubicBezTo>
                  <a:pt x="8216889" y="3860402"/>
                  <a:pt x="8221273" y="3864851"/>
                  <a:pt x="8221273" y="3870190"/>
                </a:cubicBezTo>
                <a:cubicBezTo>
                  <a:pt x="8221273" y="3875528"/>
                  <a:pt x="8216953" y="3879913"/>
                  <a:pt x="8211553" y="3879913"/>
                </a:cubicBezTo>
                <a:cubicBezTo>
                  <a:pt x="8206152" y="3879913"/>
                  <a:pt x="8201769" y="3875592"/>
                  <a:pt x="8201769" y="3870190"/>
                </a:cubicBezTo>
                <a:cubicBezTo>
                  <a:pt x="8201769" y="3864787"/>
                  <a:pt x="8206152" y="3860402"/>
                  <a:pt x="8211553" y="3860402"/>
                </a:cubicBezTo>
                <a:close/>
                <a:moveTo>
                  <a:pt x="7970260" y="3860402"/>
                </a:moveTo>
                <a:cubicBezTo>
                  <a:pt x="7975661" y="3860402"/>
                  <a:pt x="7980044" y="3864851"/>
                  <a:pt x="7980044" y="3870190"/>
                </a:cubicBezTo>
                <a:cubicBezTo>
                  <a:pt x="7980044" y="3875528"/>
                  <a:pt x="7975661" y="3879913"/>
                  <a:pt x="7970260" y="3879913"/>
                </a:cubicBezTo>
                <a:cubicBezTo>
                  <a:pt x="7964860" y="3879913"/>
                  <a:pt x="7960477" y="3875592"/>
                  <a:pt x="7960477" y="3870190"/>
                </a:cubicBezTo>
                <a:cubicBezTo>
                  <a:pt x="7960477" y="3864787"/>
                  <a:pt x="7964860" y="3860402"/>
                  <a:pt x="7970260" y="3860402"/>
                </a:cubicBezTo>
                <a:close/>
                <a:moveTo>
                  <a:pt x="7729032" y="3860402"/>
                </a:moveTo>
                <a:cubicBezTo>
                  <a:pt x="7734369" y="3860402"/>
                  <a:pt x="7738753" y="3864851"/>
                  <a:pt x="7738753" y="3870190"/>
                </a:cubicBezTo>
                <a:cubicBezTo>
                  <a:pt x="7738753" y="3875528"/>
                  <a:pt x="7734432" y="3879913"/>
                  <a:pt x="7729032" y="3879913"/>
                </a:cubicBezTo>
                <a:cubicBezTo>
                  <a:pt x="7723632" y="3879913"/>
                  <a:pt x="7719249" y="3875592"/>
                  <a:pt x="7719249" y="3870190"/>
                </a:cubicBezTo>
                <a:cubicBezTo>
                  <a:pt x="7719249" y="3864787"/>
                  <a:pt x="7723632" y="3860402"/>
                  <a:pt x="7729032" y="3860402"/>
                </a:cubicBezTo>
                <a:close/>
                <a:moveTo>
                  <a:pt x="7487803" y="3860402"/>
                </a:moveTo>
                <a:cubicBezTo>
                  <a:pt x="7493139" y="3860402"/>
                  <a:pt x="7497524" y="3864851"/>
                  <a:pt x="7497524" y="3870190"/>
                </a:cubicBezTo>
                <a:cubicBezTo>
                  <a:pt x="7497524" y="3875528"/>
                  <a:pt x="7493203" y="3879913"/>
                  <a:pt x="7487803" y="3879913"/>
                </a:cubicBezTo>
                <a:cubicBezTo>
                  <a:pt x="7482403" y="3879913"/>
                  <a:pt x="7478019" y="3875592"/>
                  <a:pt x="7478019" y="3870190"/>
                </a:cubicBezTo>
                <a:cubicBezTo>
                  <a:pt x="7478019" y="3864787"/>
                  <a:pt x="7482403" y="3860402"/>
                  <a:pt x="7487803" y="3860402"/>
                </a:cubicBezTo>
                <a:close/>
                <a:moveTo>
                  <a:pt x="7246575" y="3860402"/>
                </a:moveTo>
                <a:cubicBezTo>
                  <a:pt x="7251975" y="3860402"/>
                  <a:pt x="7256359" y="3864851"/>
                  <a:pt x="7256359" y="3870190"/>
                </a:cubicBezTo>
                <a:cubicBezTo>
                  <a:pt x="7256359" y="3875528"/>
                  <a:pt x="7251912" y="3879913"/>
                  <a:pt x="7246575" y="3879913"/>
                </a:cubicBezTo>
                <a:cubicBezTo>
                  <a:pt x="7241238" y="3879913"/>
                  <a:pt x="7236855" y="3875592"/>
                  <a:pt x="7236855" y="3870190"/>
                </a:cubicBezTo>
                <a:cubicBezTo>
                  <a:pt x="7236855" y="3864787"/>
                  <a:pt x="7241175" y="3860402"/>
                  <a:pt x="7246575" y="3860402"/>
                </a:cubicBezTo>
                <a:close/>
                <a:moveTo>
                  <a:pt x="7005346" y="3860402"/>
                </a:moveTo>
                <a:cubicBezTo>
                  <a:pt x="7010746" y="3860402"/>
                  <a:pt x="7015130" y="3864851"/>
                  <a:pt x="7015130" y="3870190"/>
                </a:cubicBezTo>
                <a:cubicBezTo>
                  <a:pt x="7015130" y="3875528"/>
                  <a:pt x="7010683" y="3879913"/>
                  <a:pt x="7005346" y="3879913"/>
                </a:cubicBezTo>
                <a:cubicBezTo>
                  <a:pt x="7000009" y="3879913"/>
                  <a:pt x="6995626" y="3875592"/>
                  <a:pt x="6995626" y="3870190"/>
                </a:cubicBezTo>
                <a:cubicBezTo>
                  <a:pt x="6995626" y="3864787"/>
                  <a:pt x="6999946" y="3860402"/>
                  <a:pt x="7005346" y="3860402"/>
                </a:cubicBezTo>
                <a:close/>
                <a:moveTo>
                  <a:pt x="6764118" y="3860402"/>
                </a:moveTo>
                <a:cubicBezTo>
                  <a:pt x="6769518" y="3860402"/>
                  <a:pt x="6773902" y="3864851"/>
                  <a:pt x="6773902" y="3870190"/>
                </a:cubicBezTo>
                <a:cubicBezTo>
                  <a:pt x="6773902" y="3875528"/>
                  <a:pt x="6769518" y="3879913"/>
                  <a:pt x="6764118" y="3879913"/>
                </a:cubicBezTo>
                <a:cubicBezTo>
                  <a:pt x="6758718" y="3879913"/>
                  <a:pt x="6754335" y="3875592"/>
                  <a:pt x="6754335" y="3870190"/>
                </a:cubicBezTo>
                <a:cubicBezTo>
                  <a:pt x="6754335" y="3864787"/>
                  <a:pt x="6758718" y="3860402"/>
                  <a:pt x="6764118" y="3860402"/>
                </a:cubicBezTo>
                <a:close/>
                <a:moveTo>
                  <a:pt x="6522889" y="3860402"/>
                </a:moveTo>
                <a:cubicBezTo>
                  <a:pt x="6528225" y="3860402"/>
                  <a:pt x="6532610" y="3864851"/>
                  <a:pt x="6532610" y="3870190"/>
                </a:cubicBezTo>
                <a:cubicBezTo>
                  <a:pt x="6532610" y="3875528"/>
                  <a:pt x="6528289" y="3879913"/>
                  <a:pt x="6522889" y="3879913"/>
                </a:cubicBezTo>
                <a:cubicBezTo>
                  <a:pt x="6517489" y="3879913"/>
                  <a:pt x="6513105" y="3875592"/>
                  <a:pt x="6513105" y="3870190"/>
                </a:cubicBezTo>
                <a:cubicBezTo>
                  <a:pt x="6513105" y="3864787"/>
                  <a:pt x="6517489" y="3860402"/>
                  <a:pt x="6522889" y="3860402"/>
                </a:cubicBezTo>
                <a:close/>
                <a:moveTo>
                  <a:pt x="6281661" y="3860402"/>
                </a:moveTo>
                <a:cubicBezTo>
                  <a:pt x="6286997" y="3860402"/>
                  <a:pt x="6291381" y="3864851"/>
                  <a:pt x="6291381" y="3870190"/>
                </a:cubicBezTo>
                <a:cubicBezTo>
                  <a:pt x="6291381" y="3875528"/>
                  <a:pt x="6287061" y="3879913"/>
                  <a:pt x="6281661" y="3879913"/>
                </a:cubicBezTo>
                <a:cubicBezTo>
                  <a:pt x="6276261" y="3879913"/>
                  <a:pt x="6271877" y="3875592"/>
                  <a:pt x="6271877" y="3870190"/>
                </a:cubicBezTo>
                <a:cubicBezTo>
                  <a:pt x="6271877" y="3864787"/>
                  <a:pt x="6276261" y="3860402"/>
                  <a:pt x="6281661" y="3860402"/>
                </a:cubicBezTo>
                <a:close/>
                <a:moveTo>
                  <a:pt x="6040432" y="3860402"/>
                </a:moveTo>
                <a:cubicBezTo>
                  <a:pt x="6045832" y="3860402"/>
                  <a:pt x="6050216" y="3864851"/>
                  <a:pt x="6050216" y="3870190"/>
                </a:cubicBezTo>
                <a:cubicBezTo>
                  <a:pt x="6050216" y="3875528"/>
                  <a:pt x="6045769" y="3879913"/>
                  <a:pt x="6040432" y="3879913"/>
                </a:cubicBezTo>
                <a:cubicBezTo>
                  <a:pt x="6035095" y="3879913"/>
                  <a:pt x="6030712" y="3875592"/>
                  <a:pt x="6030712" y="3870190"/>
                </a:cubicBezTo>
                <a:cubicBezTo>
                  <a:pt x="6030712" y="3864787"/>
                  <a:pt x="6035032" y="3860402"/>
                  <a:pt x="6040432" y="3860402"/>
                </a:cubicBezTo>
                <a:close/>
                <a:moveTo>
                  <a:pt x="5799205" y="3860402"/>
                </a:moveTo>
                <a:cubicBezTo>
                  <a:pt x="5804606" y="3860402"/>
                  <a:pt x="5808989" y="3864851"/>
                  <a:pt x="5808989" y="3870190"/>
                </a:cubicBezTo>
                <a:cubicBezTo>
                  <a:pt x="5808989" y="3875528"/>
                  <a:pt x="5804542" y="3879913"/>
                  <a:pt x="5799205" y="3879913"/>
                </a:cubicBezTo>
                <a:cubicBezTo>
                  <a:pt x="5793870" y="3879913"/>
                  <a:pt x="5789486" y="3875592"/>
                  <a:pt x="5789486" y="3870190"/>
                </a:cubicBezTo>
                <a:cubicBezTo>
                  <a:pt x="5789486" y="3864787"/>
                  <a:pt x="5793806" y="3860402"/>
                  <a:pt x="5799205" y="3860402"/>
                </a:cubicBezTo>
                <a:close/>
                <a:moveTo>
                  <a:pt x="5557991" y="3860402"/>
                </a:moveTo>
                <a:cubicBezTo>
                  <a:pt x="5563392" y="3860402"/>
                  <a:pt x="5567774" y="3864851"/>
                  <a:pt x="5567774" y="3870190"/>
                </a:cubicBezTo>
                <a:cubicBezTo>
                  <a:pt x="5567774" y="3875528"/>
                  <a:pt x="5563392" y="3879913"/>
                  <a:pt x="5557991" y="3879913"/>
                </a:cubicBezTo>
                <a:cubicBezTo>
                  <a:pt x="5552592" y="3879913"/>
                  <a:pt x="5548208" y="3875592"/>
                  <a:pt x="5548208" y="3870190"/>
                </a:cubicBezTo>
                <a:cubicBezTo>
                  <a:pt x="5548208" y="3864787"/>
                  <a:pt x="5552592" y="3860402"/>
                  <a:pt x="5557991" y="3860402"/>
                </a:cubicBezTo>
                <a:close/>
                <a:moveTo>
                  <a:pt x="5316710" y="3860402"/>
                </a:moveTo>
                <a:cubicBezTo>
                  <a:pt x="5322044" y="3860402"/>
                  <a:pt x="5326429" y="3864851"/>
                  <a:pt x="5326429" y="3870190"/>
                </a:cubicBezTo>
                <a:cubicBezTo>
                  <a:pt x="5326429" y="3875528"/>
                  <a:pt x="5322105" y="3879913"/>
                  <a:pt x="5316710" y="3879913"/>
                </a:cubicBezTo>
                <a:cubicBezTo>
                  <a:pt x="5311314" y="3879913"/>
                  <a:pt x="5306924" y="3875592"/>
                  <a:pt x="5306924" y="3870190"/>
                </a:cubicBezTo>
                <a:cubicBezTo>
                  <a:pt x="5306924" y="3864787"/>
                  <a:pt x="5311314" y="3860402"/>
                  <a:pt x="5316710" y="3860402"/>
                </a:cubicBezTo>
                <a:close/>
                <a:moveTo>
                  <a:pt x="5075486" y="3860402"/>
                </a:moveTo>
                <a:cubicBezTo>
                  <a:pt x="5080820" y="3860402"/>
                  <a:pt x="5085202" y="3864851"/>
                  <a:pt x="5085202" y="3870190"/>
                </a:cubicBezTo>
                <a:cubicBezTo>
                  <a:pt x="5085202" y="3875528"/>
                  <a:pt x="5080883" y="3879913"/>
                  <a:pt x="5075486" y="3879913"/>
                </a:cubicBezTo>
                <a:cubicBezTo>
                  <a:pt x="5070087" y="3879913"/>
                  <a:pt x="5065705" y="3875592"/>
                  <a:pt x="5065705" y="3870190"/>
                </a:cubicBezTo>
                <a:cubicBezTo>
                  <a:pt x="5065705" y="3864787"/>
                  <a:pt x="5070087" y="3860402"/>
                  <a:pt x="5075486" y="3860402"/>
                </a:cubicBezTo>
                <a:close/>
                <a:moveTo>
                  <a:pt x="4834252" y="3860402"/>
                </a:moveTo>
                <a:cubicBezTo>
                  <a:pt x="4839658" y="3860402"/>
                  <a:pt x="4844040" y="3864851"/>
                  <a:pt x="4844040" y="3870190"/>
                </a:cubicBezTo>
                <a:cubicBezTo>
                  <a:pt x="4844040" y="3875528"/>
                  <a:pt x="4839595" y="3879913"/>
                  <a:pt x="4834252" y="3879913"/>
                </a:cubicBezTo>
                <a:cubicBezTo>
                  <a:pt x="4828915" y="3879913"/>
                  <a:pt x="4824534" y="3875592"/>
                  <a:pt x="4824534" y="3870190"/>
                </a:cubicBezTo>
                <a:cubicBezTo>
                  <a:pt x="4824534" y="3864787"/>
                  <a:pt x="4828853" y="3860402"/>
                  <a:pt x="4834252" y="3860402"/>
                </a:cubicBezTo>
                <a:close/>
                <a:moveTo>
                  <a:pt x="4593019" y="3860402"/>
                </a:moveTo>
                <a:cubicBezTo>
                  <a:pt x="4598416" y="3860402"/>
                  <a:pt x="4602795" y="3864851"/>
                  <a:pt x="4602795" y="3870190"/>
                </a:cubicBezTo>
                <a:cubicBezTo>
                  <a:pt x="4602795" y="3875528"/>
                  <a:pt x="4598353" y="3879913"/>
                  <a:pt x="4593019" y="3879913"/>
                </a:cubicBezTo>
                <a:cubicBezTo>
                  <a:pt x="4587686" y="3879913"/>
                  <a:pt x="4583304" y="3875592"/>
                  <a:pt x="4583304" y="3870190"/>
                </a:cubicBezTo>
                <a:cubicBezTo>
                  <a:pt x="4583304" y="3864787"/>
                  <a:pt x="4587622" y="3860402"/>
                  <a:pt x="4593019" y="3860402"/>
                </a:cubicBezTo>
                <a:close/>
                <a:moveTo>
                  <a:pt x="4351806" y="3860402"/>
                </a:moveTo>
                <a:cubicBezTo>
                  <a:pt x="4357195" y="3860402"/>
                  <a:pt x="4361580" y="3864851"/>
                  <a:pt x="4361580" y="3870190"/>
                </a:cubicBezTo>
                <a:cubicBezTo>
                  <a:pt x="4361580" y="3875528"/>
                  <a:pt x="4357195" y="3879913"/>
                  <a:pt x="4351806" y="3879913"/>
                </a:cubicBezTo>
                <a:cubicBezTo>
                  <a:pt x="4346397" y="3879913"/>
                  <a:pt x="4342006" y="3875592"/>
                  <a:pt x="4342006" y="3870190"/>
                </a:cubicBezTo>
                <a:cubicBezTo>
                  <a:pt x="4342006" y="3864787"/>
                  <a:pt x="4346397" y="3860402"/>
                  <a:pt x="4351806" y="3860402"/>
                </a:cubicBezTo>
                <a:close/>
                <a:moveTo>
                  <a:pt x="4110581" y="3860402"/>
                </a:moveTo>
                <a:cubicBezTo>
                  <a:pt x="4115984" y="3860402"/>
                  <a:pt x="4120362" y="3864851"/>
                  <a:pt x="4120362" y="3870190"/>
                </a:cubicBezTo>
                <a:cubicBezTo>
                  <a:pt x="4120362" y="3875528"/>
                  <a:pt x="4115984" y="3879913"/>
                  <a:pt x="4110581" y="3879913"/>
                </a:cubicBezTo>
                <a:cubicBezTo>
                  <a:pt x="4105180" y="3879913"/>
                  <a:pt x="4100799" y="3875592"/>
                  <a:pt x="4100799" y="3870190"/>
                </a:cubicBezTo>
                <a:cubicBezTo>
                  <a:pt x="4100799" y="3864787"/>
                  <a:pt x="4105180" y="3860402"/>
                  <a:pt x="4110581" y="3860402"/>
                </a:cubicBezTo>
                <a:close/>
                <a:moveTo>
                  <a:pt x="3869431" y="3860402"/>
                </a:moveTo>
                <a:cubicBezTo>
                  <a:pt x="3874765" y="3860402"/>
                  <a:pt x="3879149" y="3864851"/>
                  <a:pt x="3879149" y="3870190"/>
                </a:cubicBezTo>
                <a:cubicBezTo>
                  <a:pt x="3879149" y="3875528"/>
                  <a:pt x="3874828" y="3879913"/>
                  <a:pt x="3869431" y="3879913"/>
                </a:cubicBezTo>
                <a:cubicBezTo>
                  <a:pt x="3864030" y="3879913"/>
                  <a:pt x="3859648" y="3875592"/>
                  <a:pt x="3859648" y="3870190"/>
                </a:cubicBezTo>
                <a:cubicBezTo>
                  <a:pt x="3859648" y="3864787"/>
                  <a:pt x="3864030" y="3860402"/>
                  <a:pt x="3869431" y="3860402"/>
                </a:cubicBezTo>
                <a:close/>
                <a:moveTo>
                  <a:pt x="3628212" y="3860402"/>
                </a:moveTo>
                <a:cubicBezTo>
                  <a:pt x="3633533" y="3860402"/>
                  <a:pt x="3637936" y="3864851"/>
                  <a:pt x="3637936" y="3870190"/>
                </a:cubicBezTo>
                <a:cubicBezTo>
                  <a:pt x="3637936" y="3875528"/>
                  <a:pt x="3633597" y="3879913"/>
                  <a:pt x="3628212" y="3879913"/>
                </a:cubicBezTo>
                <a:cubicBezTo>
                  <a:pt x="3622814" y="3879913"/>
                  <a:pt x="3618430" y="3875592"/>
                  <a:pt x="3618430" y="3870190"/>
                </a:cubicBezTo>
                <a:cubicBezTo>
                  <a:pt x="3618430" y="3864787"/>
                  <a:pt x="3622814" y="3860402"/>
                  <a:pt x="3628212" y="3860402"/>
                </a:cubicBezTo>
                <a:close/>
                <a:moveTo>
                  <a:pt x="3386958" y="3860402"/>
                </a:moveTo>
                <a:cubicBezTo>
                  <a:pt x="3392359" y="3860402"/>
                  <a:pt x="3396744" y="3864851"/>
                  <a:pt x="3396744" y="3870190"/>
                </a:cubicBezTo>
                <a:cubicBezTo>
                  <a:pt x="3396744" y="3875528"/>
                  <a:pt x="3392296" y="3879913"/>
                  <a:pt x="3386958" y="3879913"/>
                </a:cubicBezTo>
                <a:cubicBezTo>
                  <a:pt x="3381621" y="3879913"/>
                  <a:pt x="3377236" y="3875592"/>
                  <a:pt x="3377236" y="3870190"/>
                </a:cubicBezTo>
                <a:cubicBezTo>
                  <a:pt x="3377236" y="3864787"/>
                  <a:pt x="3381557" y="3860402"/>
                  <a:pt x="3386958" y="3860402"/>
                </a:cubicBezTo>
                <a:close/>
                <a:moveTo>
                  <a:pt x="3145751" y="3860402"/>
                </a:moveTo>
                <a:cubicBezTo>
                  <a:pt x="3151150" y="3860402"/>
                  <a:pt x="3155533" y="3864851"/>
                  <a:pt x="3155533" y="3870190"/>
                </a:cubicBezTo>
                <a:cubicBezTo>
                  <a:pt x="3155533" y="3875528"/>
                  <a:pt x="3151087" y="3879913"/>
                  <a:pt x="3145751" y="3879913"/>
                </a:cubicBezTo>
                <a:cubicBezTo>
                  <a:pt x="3140416" y="3879913"/>
                  <a:pt x="3136033" y="3875592"/>
                  <a:pt x="3136033" y="3870190"/>
                </a:cubicBezTo>
                <a:cubicBezTo>
                  <a:pt x="3136033" y="3864787"/>
                  <a:pt x="3140352" y="3860402"/>
                  <a:pt x="3145751" y="3860402"/>
                </a:cubicBezTo>
                <a:close/>
                <a:moveTo>
                  <a:pt x="2904573" y="3860402"/>
                </a:moveTo>
                <a:cubicBezTo>
                  <a:pt x="2909972" y="3860402"/>
                  <a:pt x="2914356" y="3864851"/>
                  <a:pt x="2914356" y="3870190"/>
                </a:cubicBezTo>
                <a:cubicBezTo>
                  <a:pt x="2914356" y="3875528"/>
                  <a:pt x="2909972" y="3879913"/>
                  <a:pt x="2904573" y="3879913"/>
                </a:cubicBezTo>
                <a:cubicBezTo>
                  <a:pt x="2899174" y="3879913"/>
                  <a:pt x="2894791" y="3875592"/>
                  <a:pt x="2894791" y="3870190"/>
                </a:cubicBezTo>
                <a:cubicBezTo>
                  <a:pt x="2894791" y="3864787"/>
                  <a:pt x="2899174" y="3860402"/>
                  <a:pt x="2904573" y="3860402"/>
                </a:cubicBezTo>
                <a:close/>
                <a:moveTo>
                  <a:pt x="2663275" y="3860402"/>
                </a:moveTo>
                <a:cubicBezTo>
                  <a:pt x="2668613" y="3860402"/>
                  <a:pt x="2672998" y="3864851"/>
                  <a:pt x="2672998" y="3870190"/>
                </a:cubicBezTo>
                <a:cubicBezTo>
                  <a:pt x="2672998" y="3875528"/>
                  <a:pt x="2668675" y="3879913"/>
                  <a:pt x="2663275" y="3879913"/>
                </a:cubicBezTo>
                <a:cubicBezTo>
                  <a:pt x="2657876" y="3879913"/>
                  <a:pt x="2653492" y="3875592"/>
                  <a:pt x="2653492" y="3870190"/>
                </a:cubicBezTo>
                <a:cubicBezTo>
                  <a:pt x="2653492" y="3864787"/>
                  <a:pt x="2657876" y="3860402"/>
                  <a:pt x="2663275" y="3860402"/>
                </a:cubicBezTo>
                <a:close/>
                <a:moveTo>
                  <a:pt x="2422037" y="3860402"/>
                </a:moveTo>
                <a:cubicBezTo>
                  <a:pt x="2427372" y="3860402"/>
                  <a:pt x="2431754" y="3864851"/>
                  <a:pt x="2431754" y="3870190"/>
                </a:cubicBezTo>
                <a:cubicBezTo>
                  <a:pt x="2431754" y="3875528"/>
                  <a:pt x="2427435" y="3879913"/>
                  <a:pt x="2422037" y="3879913"/>
                </a:cubicBezTo>
                <a:cubicBezTo>
                  <a:pt x="2416640" y="3879913"/>
                  <a:pt x="2412257" y="3875592"/>
                  <a:pt x="2412257" y="3870190"/>
                </a:cubicBezTo>
                <a:cubicBezTo>
                  <a:pt x="2412257" y="3864787"/>
                  <a:pt x="2416640" y="3860402"/>
                  <a:pt x="2422037" y="3860402"/>
                </a:cubicBezTo>
                <a:close/>
                <a:moveTo>
                  <a:pt x="2180788" y="3860402"/>
                </a:moveTo>
                <a:cubicBezTo>
                  <a:pt x="2186202" y="3860402"/>
                  <a:pt x="2190580" y="3864851"/>
                  <a:pt x="2190580" y="3870190"/>
                </a:cubicBezTo>
                <a:cubicBezTo>
                  <a:pt x="2190580" y="3875528"/>
                  <a:pt x="2186136" y="3879913"/>
                  <a:pt x="2180788" y="3879913"/>
                </a:cubicBezTo>
                <a:cubicBezTo>
                  <a:pt x="2175475" y="3879913"/>
                  <a:pt x="2171085" y="3875592"/>
                  <a:pt x="2171085" y="3870190"/>
                </a:cubicBezTo>
                <a:cubicBezTo>
                  <a:pt x="2171085" y="3864787"/>
                  <a:pt x="2175412" y="3860402"/>
                  <a:pt x="2180788" y="3860402"/>
                </a:cubicBezTo>
                <a:close/>
                <a:moveTo>
                  <a:pt x="1939582" y="3860402"/>
                </a:moveTo>
                <a:cubicBezTo>
                  <a:pt x="1944980" y="3860402"/>
                  <a:pt x="1949366" y="3864851"/>
                  <a:pt x="1949366" y="3870190"/>
                </a:cubicBezTo>
                <a:cubicBezTo>
                  <a:pt x="1949366" y="3875528"/>
                  <a:pt x="1944920" y="3879913"/>
                  <a:pt x="1939582" y="3879913"/>
                </a:cubicBezTo>
                <a:cubicBezTo>
                  <a:pt x="1934245" y="3879913"/>
                  <a:pt x="1929861" y="3875592"/>
                  <a:pt x="1929861" y="3870190"/>
                </a:cubicBezTo>
                <a:cubicBezTo>
                  <a:pt x="1929861" y="3864787"/>
                  <a:pt x="1934184" y="3860402"/>
                  <a:pt x="1939582" y="3860402"/>
                </a:cubicBezTo>
                <a:close/>
                <a:moveTo>
                  <a:pt x="1698332" y="3860402"/>
                </a:moveTo>
                <a:cubicBezTo>
                  <a:pt x="1703734" y="3860402"/>
                  <a:pt x="1708118" y="3864851"/>
                  <a:pt x="1708118" y="3870190"/>
                </a:cubicBezTo>
                <a:cubicBezTo>
                  <a:pt x="1708118" y="3875528"/>
                  <a:pt x="1703734" y="3879913"/>
                  <a:pt x="1698332" y="3879913"/>
                </a:cubicBezTo>
                <a:cubicBezTo>
                  <a:pt x="1692931" y="3879913"/>
                  <a:pt x="1688547" y="3875592"/>
                  <a:pt x="1688547" y="3870190"/>
                </a:cubicBezTo>
                <a:cubicBezTo>
                  <a:pt x="1688547" y="3864787"/>
                  <a:pt x="1692931" y="3860402"/>
                  <a:pt x="1698332" y="3860402"/>
                </a:cubicBezTo>
                <a:close/>
                <a:moveTo>
                  <a:pt x="1457108" y="3860402"/>
                </a:moveTo>
                <a:cubicBezTo>
                  <a:pt x="1462443" y="3860402"/>
                  <a:pt x="1466827" y="3864851"/>
                  <a:pt x="1466827" y="3870190"/>
                </a:cubicBezTo>
                <a:cubicBezTo>
                  <a:pt x="1466827" y="3875528"/>
                  <a:pt x="1462507" y="3879913"/>
                  <a:pt x="1457108" y="3879913"/>
                </a:cubicBezTo>
                <a:cubicBezTo>
                  <a:pt x="1451707" y="3879913"/>
                  <a:pt x="1447323" y="3875592"/>
                  <a:pt x="1447323" y="3870190"/>
                </a:cubicBezTo>
                <a:cubicBezTo>
                  <a:pt x="1447323" y="3864787"/>
                  <a:pt x="1451707" y="3860402"/>
                  <a:pt x="1457108" y="3860402"/>
                </a:cubicBezTo>
                <a:close/>
                <a:moveTo>
                  <a:pt x="1215886" y="3860402"/>
                </a:moveTo>
                <a:cubicBezTo>
                  <a:pt x="1221286" y="3860402"/>
                  <a:pt x="1225670" y="3864851"/>
                  <a:pt x="1225670" y="3870190"/>
                </a:cubicBezTo>
                <a:cubicBezTo>
                  <a:pt x="1225670" y="3875528"/>
                  <a:pt x="1221223" y="3879913"/>
                  <a:pt x="1215886" y="3879913"/>
                </a:cubicBezTo>
                <a:cubicBezTo>
                  <a:pt x="1210550" y="3879913"/>
                  <a:pt x="1206166" y="3875592"/>
                  <a:pt x="1206166" y="3870190"/>
                </a:cubicBezTo>
                <a:cubicBezTo>
                  <a:pt x="1206166" y="3864787"/>
                  <a:pt x="1210486" y="3860402"/>
                  <a:pt x="1215886" y="3860402"/>
                </a:cubicBezTo>
                <a:close/>
                <a:moveTo>
                  <a:pt x="974666" y="3860402"/>
                </a:moveTo>
                <a:cubicBezTo>
                  <a:pt x="980066" y="3860402"/>
                  <a:pt x="984450" y="3864851"/>
                  <a:pt x="984450" y="3870190"/>
                </a:cubicBezTo>
                <a:cubicBezTo>
                  <a:pt x="984450" y="3875528"/>
                  <a:pt x="980003" y="3879913"/>
                  <a:pt x="974666" y="3879913"/>
                </a:cubicBezTo>
                <a:cubicBezTo>
                  <a:pt x="969330" y="3879913"/>
                  <a:pt x="964946" y="3875592"/>
                  <a:pt x="964946" y="3870190"/>
                </a:cubicBezTo>
                <a:cubicBezTo>
                  <a:pt x="964946" y="3864787"/>
                  <a:pt x="969266" y="3860402"/>
                  <a:pt x="974666" y="3860402"/>
                </a:cubicBezTo>
                <a:close/>
                <a:moveTo>
                  <a:pt x="733446" y="3860402"/>
                </a:moveTo>
                <a:cubicBezTo>
                  <a:pt x="738782" y="3860402"/>
                  <a:pt x="743166" y="3864851"/>
                  <a:pt x="743166" y="3870190"/>
                </a:cubicBezTo>
                <a:cubicBezTo>
                  <a:pt x="743166" y="3875528"/>
                  <a:pt x="738846" y="3879913"/>
                  <a:pt x="733446" y="3879913"/>
                </a:cubicBezTo>
                <a:cubicBezTo>
                  <a:pt x="728046" y="3879913"/>
                  <a:pt x="723662" y="3875592"/>
                  <a:pt x="723662" y="3870190"/>
                </a:cubicBezTo>
                <a:cubicBezTo>
                  <a:pt x="723662" y="3864787"/>
                  <a:pt x="728046" y="3860402"/>
                  <a:pt x="733446" y="3860402"/>
                </a:cubicBezTo>
                <a:close/>
                <a:moveTo>
                  <a:pt x="492225" y="3860402"/>
                </a:moveTo>
                <a:cubicBezTo>
                  <a:pt x="497561" y="3860402"/>
                  <a:pt x="501945" y="3864851"/>
                  <a:pt x="501945" y="3870190"/>
                </a:cubicBezTo>
                <a:cubicBezTo>
                  <a:pt x="501945" y="3875528"/>
                  <a:pt x="497625" y="3879913"/>
                  <a:pt x="492225" y="3879913"/>
                </a:cubicBezTo>
                <a:cubicBezTo>
                  <a:pt x="486825" y="3879913"/>
                  <a:pt x="482441" y="3875592"/>
                  <a:pt x="482441" y="3870190"/>
                </a:cubicBezTo>
                <a:cubicBezTo>
                  <a:pt x="482441" y="3864787"/>
                  <a:pt x="486825" y="3860402"/>
                  <a:pt x="492225" y="3860402"/>
                </a:cubicBezTo>
                <a:close/>
                <a:moveTo>
                  <a:pt x="251006" y="3860402"/>
                </a:moveTo>
                <a:cubicBezTo>
                  <a:pt x="256406" y="3860402"/>
                  <a:pt x="260790" y="3864851"/>
                  <a:pt x="260790" y="3870190"/>
                </a:cubicBezTo>
                <a:cubicBezTo>
                  <a:pt x="260790" y="3875528"/>
                  <a:pt x="256343" y="3879913"/>
                  <a:pt x="251006" y="3879913"/>
                </a:cubicBezTo>
                <a:cubicBezTo>
                  <a:pt x="245670" y="3879913"/>
                  <a:pt x="241286" y="3875592"/>
                  <a:pt x="241286" y="3870190"/>
                </a:cubicBezTo>
                <a:cubicBezTo>
                  <a:pt x="241286" y="3864787"/>
                  <a:pt x="245606" y="3860402"/>
                  <a:pt x="251006" y="3860402"/>
                </a:cubicBezTo>
                <a:close/>
                <a:moveTo>
                  <a:pt x="9722" y="3860402"/>
                </a:moveTo>
                <a:cubicBezTo>
                  <a:pt x="15122" y="3860402"/>
                  <a:pt x="19506" y="3864851"/>
                  <a:pt x="19506" y="3870190"/>
                </a:cubicBezTo>
                <a:cubicBezTo>
                  <a:pt x="19506" y="3875528"/>
                  <a:pt x="15059" y="3879913"/>
                  <a:pt x="9722" y="3879913"/>
                </a:cubicBezTo>
                <a:cubicBezTo>
                  <a:pt x="4387" y="3879913"/>
                  <a:pt x="3" y="3875592"/>
                  <a:pt x="3" y="3870190"/>
                </a:cubicBezTo>
                <a:cubicBezTo>
                  <a:pt x="3" y="3864787"/>
                  <a:pt x="4323" y="3860402"/>
                  <a:pt x="9722" y="3860402"/>
                </a:cubicBezTo>
                <a:close/>
                <a:moveTo>
                  <a:pt x="11820259" y="3619151"/>
                </a:moveTo>
                <a:cubicBezTo>
                  <a:pt x="11825659" y="3619151"/>
                  <a:pt x="11830043" y="3623473"/>
                  <a:pt x="11830043" y="3628875"/>
                </a:cubicBezTo>
                <a:cubicBezTo>
                  <a:pt x="11830043" y="3634277"/>
                  <a:pt x="11825596" y="3638662"/>
                  <a:pt x="11820259" y="3638662"/>
                </a:cubicBezTo>
                <a:cubicBezTo>
                  <a:pt x="11814922" y="3638662"/>
                  <a:pt x="11810539" y="3634213"/>
                  <a:pt x="11810539" y="3628875"/>
                </a:cubicBezTo>
                <a:cubicBezTo>
                  <a:pt x="11810539" y="3623536"/>
                  <a:pt x="11814859" y="3619151"/>
                  <a:pt x="11820259" y="3619151"/>
                </a:cubicBezTo>
                <a:close/>
                <a:moveTo>
                  <a:pt x="11579030" y="3619151"/>
                </a:moveTo>
                <a:cubicBezTo>
                  <a:pt x="11584430" y="3619151"/>
                  <a:pt x="11588815" y="3623473"/>
                  <a:pt x="11588815" y="3628875"/>
                </a:cubicBezTo>
                <a:cubicBezTo>
                  <a:pt x="11588815" y="3634277"/>
                  <a:pt x="11584367" y="3638662"/>
                  <a:pt x="11579030" y="3638662"/>
                </a:cubicBezTo>
                <a:cubicBezTo>
                  <a:pt x="11573694" y="3638662"/>
                  <a:pt x="11569310" y="3634213"/>
                  <a:pt x="11569310" y="3628875"/>
                </a:cubicBezTo>
                <a:cubicBezTo>
                  <a:pt x="11569310" y="3623536"/>
                  <a:pt x="11573630" y="3619151"/>
                  <a:pt x="11579030" y="3619151"/>
                </a:cubicBezTo>
                <a:close/>
                <a:moveTo>
                  <a:pt x="11337802" y="3619151"/>
                </a:moveTo>
                <a:cubicBezTo>
                  <a:pt x="11343202" y="3619151"/>
                  <a:pt x="11347587" y="3623473"/>
                  <a:pt x="11347587" y="3628875"/>
                </a:cubicBezTo>
                <a:cubicBezTo>
                  <a:pt x="11347587" y="3634277"/>
                  <a:pt x="11343139" y="3638662"/>
                  <a:pt x="11337802" y="3638662"/>
                </a:cubicBezTo>
                <a:cubicBezTo>
                  <a:pt x="11332466" y="3638662"/>
                  <a:pt x="11328082" y="3634213"/>
                  <a:pt x="11328082" y="3628875"/>
                </a:cubicBezTo>
                <a:cubicBezTo>
                  <a:pt x="11328082" y="3623536"/>
                  <a:pt x="11332402" y="3619151"/>
                  <a:pt x="11337802" y="3619151"/>
                </a:cubicBezTo>
                <a:close/>
                <a:moveTo>
                  <a:pt x="11096574" y="3619151"/>
                </a:moveTo>
                <a:cubicBezTo>
                  <a:pt x="11101910" y="3619151"/>
                  <a:pt x="11106294" y="3623473"/>
                  <a:pt x="11106294" y="3628875"/>
                </a:cubicBezTo>
                <a:cubicBezTo>
                  <a:pt x="11106294" y="3634277"/>
                  <a:pt x="11101974" y="3638662"/>
                  <a:pt x="11096574" y="3638662"/>
                </a:cubicBezTo>
                <a:cubicBezTo>
                  <a:pt x="11091174" y="3638662"/>
                  <a:pt x="11086790" y="3634213"/>
                  <a:pt x="11086790" y="3628875"/>
                </a:cubicBezTo>
                <a:cubicBezTo>
                  <a:pt x="11086790" y="3623536"/>
                  <a:pt x="11091174" y="3619151"/>
                  <a:pt x="11096574" y="3619151"/>
                </a:cubicBezTo>
                <a:close/>
                <a:moveTo>
                  <a:pt x="10855345" y="3619151"/>
                </a:moveTo>
                <a:cubicBezTo>
                  <a:pt x="10860682" y="3619151"/>
                  <a:pt x="10865065" y="3623473"/>
                  <a:pt x="10865065" y="3628875"/>
                </a:cubicBezTo>
                <a:cubicBezTo>
                  <a:pt x="10865065" y="3634277"/>
                  <a:pt x="10860682" y="3638662"/>
                  <a:pt x="10855345" y="3638662"/>
                </a:cubicBezTo>
                <a:cubicBezTo>
                  <a:pt x="10850008" y="3638662"/>
                  <a:pt x="10845625" y="3634213"/>
                  <a:pt x="10845625" y="3628875"/>
                </a:cubicBezTo>
                <a:cubicBezTo>
                  <a:pt x="10845625" y="3623536"/>
                  <a:pt x="10849945" y="3619151"/>
                  <a:pt x="10855345" y="3619151"/>
                </a:cubicBezTo>
                <a:close/>
                <a:moveTo>
                  <a:pt x="10614116" y="3619151"/>
                </a:moveTo>
                <a:cubicBezTo>
                  <a:pt x="10619516" y="3619151"/>
                  <a:pt x="10623901" y="3623473"/>
                  <a:pt x="10623901" y="3628875"/>
                </a:cubicBezTo>
                <a:cubicBezTo>
                  <a:pt x="10623901" y="3634277"/>
                  <a:pt x="10619454" y="3638662"/>
                  <a:pt x="10614116" y="3638662"/>
                </a:cubicBezTo>
                <a:cubicBezTo>
                  <a:pt x="10608780" y="3638662"/>
                  <a:pt x="10604396" y="3634213"/>
                  <a:pt x="10604396" y="3628875"/>
                </a:cubicBezTo>
                <a:cubicBezTo>
                  <a:pt x="10604396" y="3623536"/>
                  <a:pt x="10608716" y="3619151"/>
                  <a:pt x="10614116" y="3619151"/>
                </a:cubicBezTo>
                <a:close/>
                <a:moveTo>
                  <a:pt x="10372888" y="3619151"/>
                </a:moveTo>
                <a:cubicBezTo>
                  <a:pt x="10378288" y="3619151"/>
                  <a:pt x="10382673" y="3623473"/>
                  <a:pt x="10382673" y="3628875"/>
                </a:cubicBezTo>
                <a:cubicBezTo>
                  <a:pt x="10382673" y="3634277"/>
                  <a:pt x="10378225" y="3638662"/>
                  <a:pt x="10372888" y="3638662"/>
                </a:cubicBezTo>
                <a:cubicBezTo>
                  <a:pt x="10367552" y="3638662"/>
                  <a:pt x="10363168" y="3634213"/>
                  <a:pt x="10363168" y="3628875"/>
                </a:cubicBezTo>
                <a:cubicBezTo>
                  <a:pt x="10363168" y="3623536"/>
                  <a:pt x="10367488" y="3619151"/>
                  <a:pt x="10372888" y="3619151"/>
                </a:cubicBezTo>
                <a:close/>
                <a:moveTo>
                  <a:pt x="10131660" y="3619151"/>
                </a:moveTo>
                <a:cubicBezTo>
                  <a:pt x="10137060" y="3619151"/>
                  <a:pt x="10141444" y="3623473"/>
                  <a:pt x="10141444" y="3628875"/>
                </a:cubicBezTo>
                <a:cubicBezTo>
                  <a:pt x="10141444" y="3634277"/>
                  <a:pt x="10136997" y="3638662"/>
                  <a:pt x="10131660" y="3638662"/>
                </a:cubicBezTo>
                <a:cubicBezTo>
                  <a:pt x="10126323" y="3638662"/>
                  <a:pt x="10121940" y="3634213"/>
                  <a:pt x="10121940" y="3628875"/>
                </a:cubicBezTo>
                <a:cubicBezTo>
                  <a:pt x="10121940" y="3623536"/>
                  <a:pt x="10126260" y="3619151"/>
                  <a:pt x="10131660" y="3619151"/>
                </a:cubicBezTo>
                <a:close/>
                <a:moveTo>
                  <a:pt x="9890432" y="3619151"/>
                </a:moveTo>
                <a:cubicBezTo>
                  <a:pt x="9895768" y="3619151"/>
                  <a:pt x="9900152" y="3623473"/>
                  <a:pt x="9900152" y="3628875"/>
                </a:cubicBezTo>
                <a:cubicBezTo>
                  <a:pt x="9900152" y="3634277"/>
                  <a:pt x="9895832" y="3638662"/>
                  <a:pt x="9890432" y="3638662"/>
                </a:cubicBezTo>
                <a:cubicBezTo>
                  <a:pt x="9885031" y="3638662"/>
                  <a:pt x="9880648" y="3634213"/>
                  <a:pt x="9880648" y="3628875"/>
                </a:cubicBezTo>
                <a:cubicBezTo>
                  <a:pt x="9880648" y="3623536"/>
                  <a:pt x="9885031" y="3619151"/>
                  <a:pt x="9890432" y="3619151"/>
                </a:cubicBezTo>
                <a:close/>
                <a:moveTo>
                  <a:pt x="9649203" y="3619151"/>
                </a:moveTo>
                <a:cubicBezTo>
                  <a:pt x="9654540" y="3619151"/>
                  <a:pt x="9658923" y="3623473"/>
                  <a:pt x="9658923" y="3628875"/>
                </a:cubicBezTo>
                <a:cubicBezTo>
                  <a:pt x="9658923" y="3634277"/>
                  <a:pt x="9654540" y="3638662"/>
                  <a:pt x="9649203" y="3638662"/>
                </a:cubicBezTo>
                <a:cubicBezTo>
                  <a:pt x="9643866" y="3638662"/>
                  <a:pt x="9639483" y="3634213"/>
                  <a:pt x="9639483" y="3628875"/>
                </a:cubicBezTo>
                <a:cubicBezTo>
                  <a:pt x="9639483" y="3623536"/>
                  <a:pt x="9643803" y="3619151"/>
                  <a:pt x="9649203" y="3619151"/>
                </a:cubicBezTo>
                <a:close/>
                <a:moveTo>
                  <a:pt x="9417695" y="3619151"/>
                </a:moveTo>
                <a:cubicBezTo>
                  <a:pt x="9423031" y="3619151"/>
                  <a:pt x="9427416" y="3623473"/>
                  <a:pt x="9427416" y="3628875"/>
                </a:cubicBezTo>
                <a:cubicBezTo>
                  <a:pt x="9427416" y="3634277"/>
                  <a:pt x="9423095" y="3638662"/>
                  <a:pt x="9417695" y="3638662"/>
                </a:cubicBezTo>
                <a:cubicBezTo>
                  <a:pt x="9412295" y="3638662"/>
                  <a:pt x="9407911" y="3634213"/>
                  <a:pt x="9407911" y="3628875"/>
                </a:cubicBezTo>
                <a:cubicBezTo>
                  <a:pt x="9407911" y="3623536"/>
                  <a:pt x="9412295" y="3619151"/>
                  <a:pt x="9417695" y="3619151"/>
                </a:cubicBezTo>
                <a:close/>
                <a:moveTo>
                  <a:pt x="9176467" y="3619151"/>
                </a:moveTo>
                <a:cubicBezTo>
                  <a:pt x="9181803" y="3619151"/>
                  <a:pt x="9186187" y="3623473"/>
                  <a:pt x="9186187" y="3628875"/>
                </a:cubicBezTo>
                <a:cubicBezTo>
                  <a:pt x="9186187" y="3634277"/>
                  <a:pt x="9181867" y="3638662"/>
                  <a:pt x="9176467" y="3638662"/>
                </a:cubicBezTo>
                <a:cubicBezTo>
                  <a:pt x="9171066" y="3638662"/>
                  <a:pt x="9166683" y="3634213"/>
                  <a:pt x="9166683" y="3628875"/>
                </a:cubicBezTo>
                <a:cubicBezTo>
                  <a:pt x="9166683" y="3623536"/>
                  <a:pt x="9171066" y="3619151"/>
                  <a:pt x="9176467" y="3619151"/>
                </a:cubicBezTo>
                <a:close/>
                <a:moveTo>
                  <a:pt x="8935237" y="3619151"/>
                </a:moveTo>
                <a:cubicBezTo>
                  <a:pt x="8940574" y="3619151"/>
                  <a:pt x="8944958" y="3623473"/>
                  <a:pt x="8944958" y="3628875"/>
                </a:cubicBezTo>
                <a:cubicBezTo>
                  <a:pt x="8944958" y="3634277"/>
                  <a:pt x="8940638" y="3638662"/>
                  <a:pt x="8935237" y="3638662"/>
                </a:cubicBezTo>
                <a:cubicBezTo>
                  <a:pt x="8929837" y="3638662"/>
                  <a:pt x="8925454" y="3634213"/>
                  <a:pt x="8925454" y="3628875"/>
                </a:cubicBezTo>
                <a:cubicBezTo>
                  <a:pt x="8925454" y="3623536"/>
                  <a:pt x="8929837" y="3619151"/>
                  <a:pt x="8935237" y="3619151"/>
                </a:cubicBezTo>
                <a:close/>
                <a:moveTo>
                  <a:pt x="8694009" y="3619151"/>
                </a:moveTo>
                <a:cubicBezTo>
                  <a:pt x="8699346" y="3619151"/>
                  <a:pt x="8703730" y="3623473"/>
                  <a:pt x="8703730" y="3628875"/>
                </a:cubicBezTo>
                <a:cubicBezTo>
                  <a:pt x="8703730" y="3634277"/>
                  <a:pt x="8699346" y="3638662"/>
                  <a:pt x="8694009" y="3638662"/>
                </a:cubicBezTo>
                <a:cubicBezTo>
                  <a:pt x="8688673" y="3638662"/>
                  <a:pt x="8684289" y="3634213"/>
                  <a:pt x="8684289" y="3628875"/>
                </a:cubicBezTo>
                <a:cubicBezTo>
                  <a:pt x="8684289" y="3623536"/>
                  <a:pt x="8688609" y="3619151"/>
                  <a:pt x="8694009" y="3619151"/>
                </a:cubicBezTo>
                <a:close/>
                <a:moveTo>
                  <a:pt x="8452781" y="3619151"/>
                </a:moveTo>
                <a:cubicBezTo>
                  <a:pt x="8458181" y="3619151"/>
                  <a:pt x="8462566" y="3623473"/>
                  <a:pt x="8462566" y="3628875"/>
                </a:cubicBezTo>
                <a:cubicBezTo>
                  <a:pt x="8462566" y="3634277"/>
                  <a:pt x="8458118" y="3638662"/>
                  <a:pt x="8452781" y="3638662"/>
                </a:cubicBezTo>
                <a:cubicBezTo>
                  <a:pt x="8447445" y="3638662"/>
                  <a:pt x="8443061" y="3634213"/>
                  <a:pt x="8443061" y="3628875"/>
                </a:cubicBezTo>
                <a:cubicBezTo>
                  <a:pt x="8443061" y="3623536"/>
                  <a:pt x="8447381" y="3619151"/>
                  <a:pt x="8452781" y="3619151"/>
                </a:cubicBezTo>
                <a:close/>
                <a:moveTo>
                  <a:pt x="8211553" y="3619151"/>
                </a:moveTo>
                <a:cubicBezTo>
                  <a:pt x="8216889" y="3619151"/>
                  <a:pt x="8221273" y="3623473"/>
                  <a:pt x="8221273" y="3628875"/>
                </a:cubicBezTo>
                <a:cubicBezTo>
                  <a:pt x="8221273" y="3634277"/>
                  <a:pt x="8216953" y="3638662"/>
                  <a:pt x="8211553" y="3638662"/>
                </a:cubicBezTo>
                <a:cubicBezTo>
                  <a:pt x="8206152" y="3638662"/>
                  <a:pt x="8201769" y="3634213"/>
                  <a:pt x="8201769" y="3628875"/>
                </a:cubicBezTo>
                <a:cubicBezTo>
                  <a:pt x="8201769" y="3623536"/>
                  <a:pt x="8206152" y="3619151"/>
                  <a:pt x="8211553" y="3619151"/>
                </a:cubicBezTo>
                <a:close/>
                <a:moveTo>
                  <a:pt x="7970260" y="3619151"/>
                </a:moveTo>
                <a:cubicBezTo>
                  <a:pt x="7975661" y="3619151"/>
                  <a:pt x="7980044" y="3623473"/>
                  <a:pt x="7980044" y="3628875"/>
                </a:cubicBezTo>
                <a:cubicBezTo>
                  <a:pt x="7980044" y="3634277"/>
                  <a:pt x="7975661" y="3638662"/>
                  <a:pt x="7970260" y="3638662"/>
                </a:cubicBezTo>
                <a:cubicBezTo>
                  <a:pt x="7964860" y="3638662"/>
                  <a:pt x="7960477" y="3634213"/>
                  <a:pt x="7960477" y="3628875"/>
                </a:cubicBezTo>
                <a:cubicBezTo>
                  <a:pt x="7960477" y="3623536"/>
                  <a:pt x="7964860" y="3619151"/>
                  <a:pt x="7970260" y="3619151"/>
                </a:cubicBezTo>
                <a:close/>
                <a:moveTo>
                  <a:pt x="7729032" y="3619151"/>
                </a:moveTo>
                <a:cubicBezTo>
                  <a:pt x="7734369" y="3619151"/>
                  <a:pt x="7738753" y="3623473"/>
                  <a:pt x="7738753" y="3628875"/>
                </a:cubicBezTo>
                <a:cubicBezTo>
                  <a:pt x="7738753" y="3634277"/>
                  <a:pt x="7734432" y="3638662"/>
                  <a:pt x="7729032" y="3638662"/>
                </a:cubicBezTo>
                <a:cubicBezTo>
                  <a:pt x="7723632" y="3638662"/>
                  <a:pt x="7719249" y="3634213"/>
                  <a:pt x="7719249" y="3628875"/>
                </a:cubicBezTo>
                <a:cubicBezTo>
                  <a:pt x="7719249" y="3623536"/>
                  <a:pt x="7723632" y="3619151"/>
                  <a:pt x="7729032" y="3619151"/>
                </a:cubicBezTo>
                <a:close/>
                <a:moveTo>
                  <a:pt x="7487803" y="3619151"/>
                </a:moveTo>
                <a:cubicBezTo>
                  <a:pt x="7493139" y="3619151"/>
                  <a:pt x="7497524" y="3623473"/>
                  <a:pt x="7497524" y="3628875"/>
                </a:cubicBezTo>
                <a:cubicBezTo>
                  <a:pt x="7497524" y="3634277"/>
                  <a:pt x="7493203" y="3638662"/>
                  <a:pt x="7487803" y="3638662"/>
                </a:cubicBezTo>
                <a:cubicBezTo>
                  <a:pt x="7482403" y="3638662"/>
                  <a:pt x="7478019" y="3634213"/>
                  <a:pt x="7478019" y="3628875"/>
                </a:cubicBezTo>
                <a:cubicBezTo>
                  <a:pt x="7478019" y="3623536"/>
                  <a:pt x="7482403" y="3619151"/>
                  <a:pt x="7487803" y="3619151"/>
                </a:cubicBezTo>
                <a:close/>
                <a:moveTo>
                  <a:pt x="7246575" y="3619151"/>
                </a:moveTo>
                <a:cubicBezTo>
                  <a:pt x="7251975" y="3619151"/>
                  <a:pt x="7256359" y="3623473"/>
                  <a:pt x="7256359" y="3628875"/>
                </a:cubicBezTo>
                <a:cubicBezTo>
                  <a:pt x="7256359" y="3634277"/>
                  <a:pt x="7251912" y="3638662"/>
                  <a:pt x="7246575" y="3638662"/>
                </a:cubicBezTo>
                <a:cubicBezTo>
                  <a:pt x="7241238" y="3638662"/>
                  <a:pt x="7236855" y="3634213"/>
                  <a:pt x="7236855" y="3628875"/>
                </a:cubicBezTo>
                <a:cubicBezTo>
                  <a:pt x="7236855" y="3623536"/>
                  <a:pt x="7241175" y="3619151"/>
                  <a:pt x="7246575" y="3619151"/>
                </a:cubicBezTo>
                <a:close/>
                <a:moveTo>
                  <a:pt x="7005346" y="3619151"/>
                </a:moveTo>
                <a:cubicBezTo>
                  <a:pt x="7010746" y="3619151"/>
                  <a:pt x="7015130" y="3623473"/>
                  <a:pt x="7015130" y="3628875"/>
                </a:cubicBezTo>
                <a:cubicBezTo>
                  <a:pt x="7015130" y="3634277"/>
                  <a:pt x="7010683" y="3638662"/>
                  <a:pt x="7005346" y="3638662"/>
                </a:cubicBezTo>
                <a:cubicBezTo>
                  <a:pt x="7000009" y="3638662"/>
                  <a:pt x="6995626" y="3634213"/>
                  <a:pt x="6995626" y="3628875"/>
                </a:cubicBezTo>
                <a:cubicBezTo>
                  <a:pt x="6995626" y="3623536"/>
                  <a:pt x="6999946" y="3619151"/>
                  <a:pt x="7005346" y="3619151"/>
                </a:cubicBezTo>
                <a:close/>
                <a:moveTo>
                  <a:pt x="6764118" y="3619151"/>
                </a:moveTo>
                <a:cubicBezTo>
                  <a:pt x="6769518" y="3619151"/>
                  <a:pt x="6773902" y="3623473"/>
                  <a:pt x="6773902" y="3628875"/>
                </a:cubicBezTo>
                <a:cubicBezTo>
                  <a:pt x="6773902" y="3634277"/>
                  <a:pt x="6769518" y="3638662"/>
                  <a:pt x="6764118" y="3638662"/>
                </a:cubicBezTo>
                <a:cubicBezTo>
                  <a:pt x="6758718" y="3638662"/>
                  <a:pt x="6754335" y="3634213"/>
                  <a:pt x="6754335" y="3628875"/>
                </a:cubicBezTo>
                <a:cubicBezTo>
                  <a:pt x="6754335" y="3623536"/>
                  <a:pt x="6758718" y="3619151"/>
                  <a:pt x="6764118" y="3619151"/>
                </a:cubicBezTo>
                <a:close/>
                <a:moveTo>
                  <a:pt x="6522889" y="3619151"/>
                </a:moveTo>
                <a:cubicBezTo>
                  <a:pt x="6528225" y="3619151"/>
                  <a:pt x="6532610" y="3623473"/>
                  <a:pt x="6532610" y="3628875"/>
                </a:cubicBezTo>
                <a:cubicBezTo>
                  <a:pt x="6532610" y="3634277"/>
                  <a:pt x="6528289" y="3638662"/>
                  <a:pt x="6522889" y="3638662"/>
                </a:cubicBezTo>
                <a:cubicBezTo>
                  <a:pt x="6517489" y="3638662"/>
                  <a:pt x="6513105" y="3634213"/>
                  <a:pt x="6513105" y="3628875"/>
                </a:cubicBezTo>
                <a:cubicBezTo>
                  <a:pt x="6513105" y="3623536"/>
                  <a:pt x="6517489" y="3619151"/>
                  <a:pt x="6522889" y="3619151"/>
                </a:cubicBezTo>
                <a:close/>
                <a:moveTo>
                  <a:pt x="6281661" y="3619151"/>
                </a:moveTo>
                <a:cubicBezTo>
                  <a:pt x="6286997" y="3619151"/>
                  <a:pt x="6291381" y="3623473"/>
                  <a:pt x="6291381" y="3628875"/>
                </a:cubicBezTo>
                <a:cubicBezTo>
                  <a:pt x="6291381" y="3634277"/>
                  <a:pt x="6287061" y="3638662"/>
                  <a:pt x="6281661" y="3638662"/>
                </a:cubicBezTo>
                <a:cubicBezTo>
                  <a:pt x="6276261" y="3638662"/>
                  <a:pt x="6271877" y="3634213"/>
                  <a:pt x="6271877" y="3628875"/>
                </a:cubicBezTo>
                <a:cubicBezTo>
                  <a:pt x="6271877" y="3623536"/>
                  <a:pt x="6276261" y="3619151"/>
                  <a:pt x="6281661" y="3619151"/>
                </a:cubicBezTo>
                <a:close/>
                <a:moveTo>
                  <a:pt x="6040432" y="3619151"/>
                </a:moveTo>
                <a:cubicBezTo>
                  <a:pt x="6045832" y="3619151"/>
                  <a:pt x="6050216" y="3623473"/>
                  <a:pt x="6050216" y="3628875"/>
                </a:cubicBezTo>
                <a:cubicBezTo>
                  <a:pt x="6050216" y="3634277"/>
                  <a:pt x="6045769" y="3638662"/>
                  <a:pt x="6040432" y="3638662"/>
                </a:cubicBezTo>
                <a:cubicBezTo>
                  <a:pt x="6035095" y="3638662"/>
                  <a:pt x="6030712" y="3634213"/>
                  <a:pt x="6030712" y="3628875"/>
                </a:cubicBezTo>
                <a:cubicBezTo>
                  <a:pt x="6030712" y="3623536"/>
                  <a:pt x="6035032" y="3619151"/>
                  <a:pt x="6040432" y="3619151"/>
                </a:cubicBezTo>
                <a:close/>
                <a:moveTo>
                  <a:pt x="5799205" y="3619151"/>
                </a:moveTo>
                <a:cubicBezTo>
                  <a:pt x="5804606" y="3619151"/>
                  <a:pt x="5808989" y="3623473"/>
                  <a:pt x="5808989" y="3628875"/>
                </a:cubicBezTo>
                <a:cubicBezTo>
                  <a:pt x="5808989" y="3634277"/>
                  <a:pt x="5804542" y="3638662"/>
                  <a:pt x="5799205" y="3638662"/>
                </a:cubicBezTo>
                <a:cubicBezTo>
                  <a:pt x="5793870" y="3638662"/>
                  <a:pt x="5789486" y="3634213"/>
                  <a:pt x="5789486" y="3628875"/>
                </a:cubicBezTo>
                <a:cubicBezTo>
                  <a:pt x="5789486" y="3623536"/>
                  <a:pt x="5793806" y="3619151"/>
                  <a:pt x="5799205" y="3619151"/>
                </a:cubicBezTo>
                <a:close/>
                <a:moveTo>
                  <a:pt x="5557991" y="3619151"/>
                </a:moveTo>
                <a:cubicBezTo>
                  <a:pt x="5563392" y="3619151"/>
                  <a:pt x="5567774" y="3623473"/>
                  <a:pt x="5567774" y="3628875"/>
                </a:cubicBezTo>
                <a:cubicBezTo>
                  <a:pt x="5567774" y="3634277"/>
                  <a:pt x="5563392" y="3638662"/>
                  <a:pt x="5557991" y="3638662"/>
                </a:cubicBezTo>
                <a:cubicBezTo>
                  <a:pt x="5552592" y="3638662"/>
                  <a:pt x="5548208" y="3634213"/>
                  <a:pt x="5548208" y="3628875"/>
                </a:cubicBezTo>
                <a:cubicBezTo>
                  <a:pt x="5548208" y="3623536"/>
                  <a:pt x="5552592" y="3619151"/>
                  <a:pt x="5557991" y="3619151"/>
                </a:cubicBezTo>
                <a:close/>
                <a:moveTo>
                  <a:pt x="5316710" y="3619151"/>
                </a:moveTo>
                <a:cubicBezTo>
                  <a:pt x="5322044" y="3619151"/>
                  <a:pt x="5326429" y="3623473"/>
                  <a:pt x="5326429" y="3628875"/>
                </a:cubicBezTo>
                <a:cubicBezTo>
                  <a:pt x="5326429" y="3634277"/>
                  <a:pt x="5322105" y="3638662"/>
                  <a:pt x="5316710" y="3638662"/>
                </a:cubicBezTo>
                <a:cubicBezTo>
                  <a:pt x="5311314" y="3638662"/>
                  <a:pt x="5306924" y="3634213"/>
                  <a:pt x="5306924" y="3628875"/>
                </a:cubicBezTo>
                <a:cubicBezTo>
                  <a:pt x="5306924" y="3623536"/>
                  <a:pt x="5311314" y="3619151"/>
                  <a:pt x="5316710" y="3619151"/>
                </a:cubicBezTo>
                <a:close/>
                <a:moveTo>
                  <a:pt x="5075486" y="3619151"/>
                </a:moveTo>
                <a:cubicBezTo>
                  <a:pt x="5080820" y="3619151"/>
                  <a:pt x="5085202" y="3623473"/>
                  <a:pt x="5085202" y="3628875"/>
                </a:cubicBezTo>
                <a:cubicBezTo>
                  <a:pt x="5085202" y="3634277"/>
                  <a:pt x="5080883" y="3638662"/>
                  <a:pt x="5075486" y="3638662"/>
                </a:cubicBezTo>
                <a:cubicBezTo>
                  <a:pt x="5070087" y="3638662"/>
                  <a:pt x="5065705" y="3634213"/>
                  <a:pt x="5065705" y="3628875"/>
                </a:cubicBezTo>
                <a:cubicBezTo>
                  <a:pt x="5065705" y="3623536"/>
                  <a:pt x="5070087" y="3619151"/>
                  <a:pt x="5075486" y="3619151"/>
                </a:cubicBezTo>
                <a:close/>
                <a:moveTo>
                  <a:pt x="4834252" y="3619151"/>
                </a:moveTo>
                <a:cubicBezTo>
                  <a:pt x="4839658" y="3619151"/>
                  <a:pt x="4844040" y="3623473"/>
                  <a:pt x="4844040" y="3628875"/>
                </a:cubicBezTo>
                <a:cubicBezTo>
                  <a:pt x="4844040" y="3634277"/>
                  <a:pt x="4839595" y="3638662"/>
                  <a:pt x="4834252" y="3638662"/>
                </a:cubicBezTo>
                <a:cubicBezTo>
                  <a:pt x="4828915" y="3638662"/>
                  <a:pt x="4824534" y="3634213"/>
                  <a:pt x="4824534" y="3628875"/>
                </a:cubicBezTo>
                <a:cubicBezTo>
                  <a:pt x="4824534" y="3623536"/>
                  <a:pt x="4828853" y="3619151"/>
                  <a:pt x="4834252" y="3619151"/>
                </a:cubicBezTo>
                <a:close/>
                <a:moveTo>
                  <a:pt x="4593019" y="3619151"/>
                </a:moveTo>
                <a:cubicBezTo>
                  <a:pt x="4598416" y="3619151"/>
                  <a:pt x="4602795" y="3623473"/>
                  <a:pt x="4602795" y="3628875"/>
                </a:cubicBezTo>
                <a:cubicBezTo>
                  <a:pt x="4602795" y="3634277"/>
                  <a:pt x="4598353" y="3638662"/>
                  <a:pt x="4593019" y="3638662"/>
                </a:cubicBezTo>
                <a:cubicBezTo>
                  <a:pt x="4587686" y="3638662"/>
                  <a:pt x="4583304" y="3634213"/>
                  <a:pt x="4583304" y="3628875"/>
                </a:cubicBezTo>
                <a:cubicBezTo>
                  <a:pt x="4583304" y="3623536"/>
                  <a:pt x="4587622" y="3619151"/>
                  <a:pt x="4593019" y="3619151"/>
                </a:cubicBezTo>
                <a:close/>
                <a:moveTo>
                  <a:pt x="4351806" y="3619151"/>
                </a:moveTo>
                <a:cubicBezTo>
                  <a:pt x="4357195" y="3619151"/>
                  <a:pt x="4361580" y="3623473"/>
                  <a:pt x="4361580" y="3628875"/>
                </a:cubicBezTo>
                <a:cubicBezTo>
                  <a:pt x="4361580" y="3634277"/>
                  <a:pt x="4357195" y="3638662"/>
                  <a:pt x="4351806" y="3638662"/>
                </a:cubicBezTo>
                <a:cubicBezTo>
                  <a:pt x="4346397" y="3638662"/>
                  <a:pt x="4342006" y="3634213"/>
                  <a:pt x="4342006" y="3628875"/>
                </a:cubicBezTo>
                <a:cubicBezTo>
                  <a:pt x="4342006" y="3623536"/>
                  <a:pt x="4346397" y="3619151"/>
                  <a:pt x="4351806" y="3619151"/>
                </a:cubicBezTo>
                <a:close/>
                <a:moveTo>
                  <a:pt x="4110581" y="3619151"/>
                </a:moveTo>
                <a:cubicBezTo>
                  <a:pt x="4115984" y="3619151"/>
                  <a:pt x="4120362" y="3623473"/>
                  <a:pt x="4120362" y="3628875"/>
                </a:cubicBezTo>
                <a:cubicBezTo>
                  <a:pt x="4120362" y="3634277"/>
                  <a:pt x="4115984" y="3638662"/>
                  <a:pt x="4110581" y="3638662"/>
                </a:cubicBezTo>
                <a:cubicBezTo>
                  <a:pt x="4105180" y="3638662"/>
                  <a:pt x="4100799" y="3634213"/>
                  <a:pt x="4100799" y="3628875"/>
                </a:cubicBezTo>
                <a:cubicBezTo>
                  <a:pt x="4100799" y="3623536"/>
                  <a:pt x="4105180" y="3619151"/>
                  <a:pt x="4110581" y="3619151"/>
                </a:cubicBezTo>
                <a:close/>
                <a:moveTo>
                  <a:pt x="3869431" y="3619151"/>
                </a:moveTo>
                <a:cubicBezTo>
                  <a:pt x="3874765" y="3619151"/>
                  <a:pt x="3879149" y="3623473"/>
                  <a:pt x="3879149" y="3628875"/>
                </a:cubicBezTo>
                <a:cubicBezTo>
                  <a:pt x="3879149" y="3634277"/>
                  <a:pt x="3874828" y="3638662"/>
                  <a:pt x="3869431" y="3638662"/>
                </a:cubicBezTo>
                <a:cubicBezTo>
                  <a:pt x="3864030" y="3638662"/>
                  <a:pt x="3859648" y="3634213"/>
                  <a:pt x="3859648" y="3628875"/>
                </a:cubicBezTo>
                <a:cubicBezTo>
                  <a:pt x="3859648" y="3623536"/>
                  <a:pt x="3864030" y="3619151"/>
                  <a:pt x="3869431" y="3619151"/>
                </a:cubicBezTo>
                <a:close/>
                <a:moveTo>
                  <a:pt x="3628212" y="3619151"/>
                </a:moveTo>
                <a:cubicBezTo>
                  <a:pt x="3633533" y="3619151"/>
                  <a:pt x="3637936" y="3623473"/>
                  <a:pt x="3637936" y="3628875"/>
                </a:cubicBezTo>
                <a:cubicBezTo>
                  <a:pt x="3637936" y="3634277"/>
                  <a:pt x="3633597" y="3638662"/>
                  <a:pt x="3628212" y="3638662"/>
                </a:cubicBezTo>
                <a:cubicBezTo>
                  <a:pt x="3622814" y="3638662"/>
                  <a:pt x="3618430" y="3634213"/>
                  <a:pt x="3618430" y="3628875"/>
                </a:cubicBezTo>
                <a:cubicBezTo>
                  <a:pt x="3618430" y="3623536"/>
                  <a:pt x="3622814" y="3619151"/>
                  <a:pt x="3628212" y="3619151"/>
                </a:cubicBezTo>
                <a:close/>
                <a:moveTo>
                  <a:pt x="3386958" y="3619151"/>
                </a:moveTo>
                <a:cubicBezTo>
                  <a:pt x="3392359" y="3619151"/>
                  <a:pt x="3396744" y="3623473"/>
                  <a:pt x="3396744" y="3628875"/>
                </a:cubicBezTo>
                <a:cubicBezTo>
                  <a:pt x="3396744" y="3634277"/>
                  <a:pt x="3392296" y="3638662"/>
                  <a:pt x="3386958" y="3638662"/>
                </a:cubicBezTo>
                <a:cubicBezTo>
                  <a:pt x="3381621" y="3638662"/>
                  <a:pt x="3377236" y="3634213"/>
                  <a:pt x="3377236" y="3628875"/>
                </a:cubicBezTo>
                <a:cubicBezTo>
                  <a:pt x="3377236" y="3623536"/>
                  <a:pt x="3381557" y="3619151"/>
                  <a:pt x="3386958" y="3619151"/>
                </a:cubicBezTo>
                <a:close/>
                <a:moveTo>
                  <a:pt x="3145751" y="3619151"/>
                </a:moveTo>
                <a:cubicBezTo>
                  <a:pt x="3151150" y="3619151"/>
                  <a:pt x="3155533" y="3623473"/>
                  <a:pt x="3155533" y="3628875"/>
                </a:cubicBezTo>
                <a:cubicBezTo>
                  <a:pt x="3155533" y="3634277"/>
                  <a:pt x="3151087" y="3638662"/>
                  <a:pt x="3145751" y="3638662"/>
                </a:cubicBezTo>
                <a:cubicBezTo>
                  <a:pt x="3140416" y="3638662"/>
                  <a:pt x="3136032" y="3634213"/>
                  <a:pt x="3136032" y="3628875"/>
                </a:cubicBezTo>
                <a:cubicBezTo>
                  <a:pt x="3136032" y="3623536"/>
                  <a:pt x="3140351" y="3619151"/>
                  <a:pt x="3145751" y="3619151"/>
                </a:cubicBezTo>
                <a:close/>
                <a:moveTo>
                  <a:pt x="2904573" y="3619151"/>
                </a:moveTo>
                <a:cubicBezTo>
                  <a:pt x="2909972" y="3619151"/>
                  <a:pt x="2914355" y="3623473"/>
                  <a:pt x="2914355" y="3628875"/>
                </a:cubicBezTo>
                <a:cubicBezTo>
                  <a:pt x="2914355" y="3634277"/>
                  <a:pt x="2909972" y="3638662"/>
                  <a:pt x="2904573" y="3638662"/>
                </a:cubicBezTo>
                <a:cubicBezTo>
                  <a:pt x="2899174" y="3638662"/>
                  <a:pt x="2894791" y="3634213"/>
                  <a:pt x="2894791" y="3628875"/>
                </a:cubicBezTo>
                <a:cubicBezTo>
                  <a:pt x="2894791" y="3623536"/>
                  <a:pt x="2899174" y="3619151"/>
                  <a:pt x="2904573" y="3619151"/>
                </a:cubicBezTo>
                <a:close/>
                <a:moveTo>
                  <a:pt x="2663275" y="3619151"/>
                </a:moveTo>
                <a:cubicBezTo>
                  <a:pt x="2668613" y="3619151"/>
                  <a:pt x="2672998" y="3623473"/>
                  <a:pt x="2672998" y="3628875"/>
                </a:cubicBezTo>
                <a:cubicBezTo>
                  <a:pt x="2672998" y="3634277"/>
                  <a:pt x="2668675" y="3638662"/>
                  <a:pt x="2663275" y="3638662"/>
                </a:cubicBezTo>
                <a:cubicBezTo>
                  <a:pt x="2657876" y="3638662"/>
                  <a:pt x="2653492" y="3634213"/>
                  <a:pt x="2653492" y="3628875"/>
                </a:cubicBezTo>
                <a:cubicBezTo>
                  <a:pt x="2653492" y="3623536"/>
                  <a:pt x="2657876" y="3619151"/>
                  <a:pt x="2663275" y="3619151"/>
                </a:cubicBezTo>
                <a:close/>
                <a:moveTo>
                  <a:pt x="2422037" y="3619151"/>
                </a:moveTo>
                <a:cubicBezTo>
                  <a:pt x="2427372" y="3619151"/>
                  <a:pt x="2431754" y="3623473"/>
                  <a:pt x="2431754" y="3628875"/>
                </a:cubicBezTo>
                <a:cubicBezTo>
                  <a:pt x="2431754" y="3634277"/>
                  <a:pt x="2427435" y="3638662"/>
                  <a:pt x="2422037" y="3638662"/>
                </a:cubicBezTo>
                <a:cubicBezTo>
                  <a:pt x="2416639" y="3638662"/>
                  <a:pt x="2412257" y="3634213"/>
                  <a:pt x="2412257" y="3628875"/>
                </a:cubicBezTo>
                <a:cubicBezTo>
                  <a:pt x="2412257" y="3623536"/>
                  <a:pt x="2416639" y="3619151"/>
                  <a:pt x="2422037" y="3619151"/>
                </a:cubicBezTo>
                <a:close/>
                <a:moveTo>
                  <a:pt x="2180788" y="3619151"/>
                </a:moveTo>
                <a:cubicBezTo>
                  <a:pt x="2186189" y="3619151"/>
                  <a:pt x="2190580" y="3623473"/>
                  <a:pt x="2190580" y="3628875"/>
                </a:cubicBezTo>
                <a:cubicBezTo>
                  <a:pt x="2190580" y="3634277"/>
                  <a:pt x="2186136" y="3638662"/>
                  <a:pt x="2180788" y="3638662"/>
                </a:cubicBezTo>
                <a:cubicBezTo>
                  <a:pt x="2175475" y="3638662"/>
                  <a:pt x="2171085" y="3634213"/>
                  <a:pt x="2171085" y="3628875"/>
                </a:cubicBezTo>
                <a:cubicBezTo>
                  <a:pt x="2171085" y="3623536"/>
                  <a:pt x="2175412" y="3619151"/>
                  <a:pt x="2180788" y="3619151"/>
                </a:cubicBezTo>
                <a:close/>
                <a:moveTo>
                  <a:pt x="1939582" y="3619151"/>
                </a:moveTo>
                <a:cubicBezTo>
                  <a:pt x="1944980" y="3619151"/>
                  <a:pt x="1949365" y="3623473"/>
                  <a:pt x="1949365" y="3628875"/>
                </a:cubicBezTo>
                <a:cubicBezTo>
                  <a:pt x="1949365" y="3634277"/>
                  <a:pt x="1944920" y="3638662"/>
                  <a:pt x="1939582" y="3638662"/>
                </a:cubicBezTo>
                <a:cubicBezTo>
                  <a:pt x="1934245" y="3638662"/>
                  <a:pt x="1929861" y="3634213"/>
                  <a:pt x="1929861" y="3628875"/>
                </a:cubicBezTo>
                <a:cubicBezTo>
                  <a:pt x="1929861" y="3623536"/>
                  <a:pt x="1934181" y="3619151"/>
                  <a:pt x="1939582" y="3619151"/>
                </a:cubicBezTo>
                <a:close/>
                <a:moveTo>
                  <a:pt x="1698332" y="3619151"/>
                </a:moveTo>
                <a:cubicBezTo>
                  <a:pt x="1703733" y="3619151"/>
                  <a:pt x="1708118" y="3623473"/>
                  <a:pt x="1708118" y="3628875"/>
                </a:cubicBezTo>
                <a:cubicBezTo>
                  <a:pt x="1708118" y="3634277"/>
                  <a:pt x="1703733" y="3638662"/>
                  <a:pt x="1698332" y="3638662"/>
                </a:cubicBezTo>
                <a:cubicBezTo>
                  <a:pt x="1692931" y="3638662"/>
                  <a:pt x="1688547" y="3634213"/>
                  <a:pt x="1688547" y="3628875"/>
                </a:cubicBezTo>
                <a:cubicBezTo>
                  <a:pt x="1688547" y="3623536"/>
                  <a:pt x="1692931" y="3619151"/>
                  <a:pt x="1698332" y="3619151"/>
                </a:cubicBezTo>
                <a:close/>
                <a:moveTo>
                  <a:pt x="1457108" y="3619151"/>
                </a:moveTo>
                <a:cubicBezTo>
                  <a:pt x="1462443" y="3619151"/>
                  <a:pt x="1466827" y="3623473"/>
                  <a:pt x="1466827" y="3628875"/>
                </a:cubicBezTo>
                <a:cubicBezTo>
                  <a:pt x="1466827" y="3634277"/>
                  <a:pt x="1462507" y="3638662"/>
                  <a:pt x="1457108" y="3638662"/>
                </a:cubicBezTo>
                <a:cubicBezTo>
                  <a:pt x="1451707" y="3638662"/>
                  <a:pt x="1447323" y="3634213"/>
                  <a:pt x="1447323" y="3628875"/>
                </a:cubicBezTo>
                <a:cubicBezTo>
                  <a:pt x="1447323" y="3623536"/>
                  <a:pt x="1451707" y="3619151"/>
                  <a:pt x="1457108" y="3619151"/>
                </a:cubicBezTo>
                <a:close/>
                <a:moveTo>
                  <a:pt x="1215886" y="3619151"/>
                </a:moveTo>
                <a:cubicBezTo>
                  <a:pt x="1221286" y="3619151"/>
                  <a:pt x="1225670" y="3623473"/>
                  <a:pt x="1225670" y="3628875"/>
                </a:cubicBezTo>
                <a:cubicBezTo>
                  <a:pt x="1225670" y="3634277"/>
                  <a:pt x="1221223" y="3638662"/>
                  <a:pt x="1215886" y="3638662"/>
                </a:cubicBezTo>
                <a:cubicBezTo>
                  <a:pt x="1210550" y="3638662"/>
                  <a:pt x="1206166" y="3634213"/>
                  <a:pt x="1206166" y="3628875"/>
                </a:cubicBezTo>
                <a:cubicBezTo>
                  <a:pt x="1206166" y="3623536"/>
                  <a:pt x="1210486" y="3619151"/>
                  <a:pt x="1215886" y="3619151"/>
                </a:cubicBezTo>
                <a:close/>
                <a:moveTo>
                  <a:pt x="974666" y="3619151"/>
                </a:moveTo>
                <a:cubicBezTo>
                  <a:pt x="980066" y="3619151"/>
                  <a:pt x="984450" y="3623473"/>
                  <a:pt x="984450" y="3628875"/>
                </a:cubicBezTo>
                <a:cubicBezTo>
                  <a:pt x="984450" y="3634277"/>
                  <a:pt x="980003" y="3638662"/>
                  <a:pt x="974666" y="3638662"/>
                </a:cubicBezTo>
                <a:cubicBezTo>
                  <a:pt x="969330" y="3638662"/>
                  <a:pt x="964946" y="3634213"/>
                  <a:pt x="964946" y="3628875"/>
                </a:cubicBezTo>
                <a:cubicBezTo>
                  <a:pt x="964946" y="3623536"/>
                  <a:pt x="969266" y="3619151"/>
                  <a:pt x="974666" y="3619151"/>
                </a:cubicBezTo>
                <a:close/>
                <a:moveTo>
                  <a:pt x="733446" y="3619151"/>
                </a:moveTo>
                <a:cubicBezTo>
                  <a:pt x="738782" y="3619151"/>
                  <a:pt x="743166" y="3623473"/>
                  <a:pt x="743166" y="3628875"/>
                </a:cubicBezTo>
                <a:cubicBezTo>
                  <a:pt x="743166" y="3634277"/>
                  <a:pt x="738846" y="3638662"/>
                  <a:pt x="733446" y="3638662"/>
                </a:cubicBezTo>
                <a:cubicBezTo>
                  <a:pt x="728046" y="3638662"/>
                  <a:pt x="723662" y="3634213"/>
                  <a:pt x="723662" y="3628875"/>
                </a:cubicBezTo>
                <a:cubicBezTo>
                  <a:pt x="723662" y="3623536"/>
                  <a:pt x="728046" y="3619151"/>
                  <a:pt x="733446" y="3619151"/>
                </a:cubicBezTo>
                <a:close/>
                <a:moveTo>
                  <a:pt x="492225" y="3619151"/>
                </a:moveTo>
                <a:cubicBezTo>
                  <a:pt x="497561" y="3619151"/>
                  <a:pt x="501945" y="3623473"/>
                  <a:pt x="501945" y="3628875"/>
                </a:cubicBezTo>
                <a:cubicBezTo>
                  <a:pt x="501945" y="3634277"/>
                  <a:pt x="497625" y="3638662"/>
                  <a:pt x="492225" y="3638662"/>
                </a:cubicBezTo>
                <a:cubicBezTo>
                  <a:pt x="486825" y="3638662"/>
                  <a:pt x="482441" y="3634213"/>
                  <a:pt x="482441" y="3628875"/>
                </a:cubicBezTo>
                <a:cubicBezTo>
                  <a:pt x="482441" y="3623536"/>
                  <a:pt x="486825" y="3619151"/>
                  <a:pt x="492225" y="3619151"/>
                </a:cubicBezTo>
                <a:close/>
                <a:moveTo>
                  <a:pt x="251005" y="3619151"/>
                </a:moveTo>
                <a:cubicBezTo>
                  <a:pt x="256406" y="3619151"/>
                  <a:pt x="260789" y="3623473"/>
                  <a:pt x="260789" y="3628875"/>
                </a:cubicBezTo>
                <a:cubicBezTo>
                  <a:pt x="260789" y="3634277"/>
                  <a:pt x="256342" y="3638662"/>
                  <a:pt x="251005" y="3638662"/>
                </a:cubicBezTo>
                <a:cubicBezTo>
                  <a:pt x="245670" y="3638662"/>
                  <a:pt x="241286" y="3634213"/>
                  <a:pt x="241286" y="3628875"/>
                </a:cubicBezTo>
                <a:cubicBezTo>
                  <a:pt x="241286" y="3623536"/>
                  <a:pt x="245606" y="3619151"/>
                  <a:pt x="251005" y="3619151"/>
                </a:cubicBezTo>
                <a:close/>
                <a:moveTo>
                  <a:pt x="9722" y="3619151"/>
                </a:moveTo>
                <a:cubicBezTo>
                  <a:pt x="15122" y="3619151"/>
                  <a:pt x="19506" y="3623473"/>
                  <a:pt x="19506" y="3628875"/>
                </a:cubicBezTo>
                <a:cubicBezTo>
                  <a:pt x="19506" y="3634277"/>
                  <a:pt x="15059" y="3638662"/>
                  <a:pt x="9722" y="3638662"/>
                </a:cubicBezTo>
                <a:cubicBezTo>
                  <a:pt x="4386" y="3638662"/>
                  <a:pt x="2" y="3634213"/>
                  <a:pt x="2" y="3628875"/>
                </a:cubicBezTo>
                <a:cubicBezTo>
                  <a:pt x="2" y="3623536"/>
                  <a:pt x="4322" y="3619151"/>
                  <a:pt x="9722" y="3619151"/>
                </a:cubicBezTo>
                <a:close/>
                <a:moveTo>
                  <a:pt x="11820259" y="3377836"/>
                </a:moveTo>
                <a:cubicBezTo>
                  <a:pt x="11825659" y="3377836"/>
                  <a:pt x="11830043" y="3382285"/>
                  <a:pt x="11830043" y="3387624"/>
                </a:cubicBezTo>
                <a:cubicBezTo>
                  <a:pt x="11830043" y="3392962"/>
                  <a:pt x="11825596" y="3397347"/>
                  <a:pt x="11820259" y="3397347"/>
                </a:cubicBezTo>
                <a:cubicBezTo>
                  <a:pt x="11814922" y="3397347"/>
                  <a:pt x="11810539" y="3393026"/>
                  <a:pt x="11810539" y="3387624"/>
                </a:cubicBezTo>
                <a:cubicBezTo>
                  <a:pt x="11810539" y="3382221"/>
                  <a:pt x="11814859" y="3377836"/>
                  <a:pt x="11820259" y="3377836"/>
                </a:cubicBezTo>
                <a:close/>
                <a:moveTo>
                  <a:pt x="11579030" y="3377836"/>
                </a:moveTo>
                <a:cubicBezTo>
                  <a:pt x="11584430" y="3377836"/>
                  <a:pt x="11588815" y="3382285"/>
                  <a:pt x="11588815" y="3387624"/>
                </a:cubicBezTo>
                <a:cubicBezTo>
                  <a:pt x="11588815" y="3392962"/>
                  <a:pt x="11584367" y="3397347"/>
                  <a:pt x="11579030" y="3397347"/>
                </a:cubicBezTo>
                <a:cubicBezTo>
                  <a:pt x="11573694" y="3397347"/>
                  <a:pt x="11569310" y="3393026"/>
                  <a:pt x="11569310" y="3387624"/>
                </a:cubicBezTo>
                <a:cubicBezTo>
                  <a:pt x="11569310" y="3382221"/>
                  <a:pt x="11573630" y="3377836"/>
                  <a:pt x="11579030" y="3377836"/>
                </a:cubicBezTo>
                <a:close/>
                <a:moveTo>
                  <a:pt x="11337802" y="3377836"/>
                </a:moveTo>
                <a:cubicBezTo>
                  <a:pt x="11343202" y="3377836"/>
                  <a:pt x="11347587" y="3382285"/>
                  <a:pt x="11347587" y="3387624"/>
                </a:cubicBezTo>
                <a:cubicBezTo>
                  <a:pt x="11347587" y="3392962"/>
                  <a:pt x="11343139" y="3397347"/>
                  <a:pt x="11337802" y="3397347"/>
                </a:cubicBezTo>
                <a:cubicBezTo>
                  <a:pt x="11332466" y="3397347"/>
                  <a:pt x="11328082" y="3393026"/>
                  <a:pt x="11328082" y="3387624"/>
                </a:cubicBezTo>
                <a:cubicBezTo>
                  <a:pt x="11328082" y="3382221"/>
                  <a:pt x="11332402" y="3377836"/>
                  <a:pt x="11337802" y="3377836"/>
                </a:cubicBezTo>
                <a:close/>
                <a:moveTo>
                  <a:pt x="11096574" y="3377836"/>
                </a:moveTo>
                <a:cubicBezTo>
                  <a:pt x="11101910" y="3377836"/>
                  <a:pt x="11106294" y="3382285"/>
                  <a:pt x="11106294" y="3387624"/>
                </a:cubicBezTo>
                <a:cubicBezTo>
                  <a:pt x="11106294" y="3392962"/>
                  <a:pt x="11101974" y="3397347"/>
                  <a:pt x="11096574" y="3397347"/>
                </a:cubicBezTo>
                <a:cubicBezTo>
                  <a:pt x="11091174" y="3397347"/>
                  <a:pt x="11086790" y="3393026"/>
                  <a:pt x="11086790" y="3387624"/>
                </a:cubicBezTo>
                <a:cubicBezTo>
                  <a:pt x="11086790" y="3382221"/>
                  <a:pt x="11091174" y="3377836"/>
                  <a:pt x="11096574" y="3377836"/>
                </a:cubicBezTo>
                <a:close/>
                <a:moveTo>
                  <a:pt x="10855345" y="3377836"/>
                </a:moveTo>
                <a:cubicBezTo>
                  <a:pt x="10860682" y="3377836"/>
                  <a:pt x="10865065" y="3382285"/>
                  <a:pt x="10865065" y="3387624"/>
                </a:cubicBezTo>
                <a:cubicBezTo>
                  <a:pt x="10865065" y="3392962"/>
                  <a:pt x="10860682" y="3397347"/>
                  <a:pt x="10855345" y="3397347"/>
                </a:cubicBezTo>
                <a:cubicBezTo>
                  <a:pt x="10850008" y="3397347"/>
                  <a:pt x="10845625" y="3393026"/>
                  <a:pt x="10845625" y="3387624"/>
                </a:cubicBezTo>
                <a:cubicBezTo>
                  <a:pt x="10845625" y="3382221"/>
                  <a:pt x="10849945" y="3377836"/>
                  <a:pt x="10855345" y="3377836"/>
                </a:cubicBezTo>
                <a:close/>
                <a:moveTo>
                  <a:pt x="10614116" y="3377836"/>
                </a:moveTo>
                <a:cubicBezTo>
                  <a:pt x="10619516" y="3377836"/>
                  <a:pt x="10623901" y="3382285"/>
                  <a:pt x="10623901" y="3387624"/>
                </a:cubicBezTo>
                <a:cubicBezTo>
                  <a:pt x="10623901" y="3392962"/>
                  <a:pt x="10619454" y="3397347"/>
                  <a:pt x="10614116" y="3397347"/>
                </a:cubicBezTo>
                <a:cubicBezTo>
                  <a:pt x="10608780" y="3397347"/>
                  <a:pt x="10604396" y="3393026"/>
                  <a:pt x="10604396" y="3387624"/>
                </a:cubicBezTo>
                <a:cubicBezTo>
                  <a:pt x="10604396" y="3382221"/>
                  <a:pt x="10608716" y="3377836"/>
                  <a:pt x="10614116" y="3377836"/>
                </a:cubicBezTo>
                <a:close/>
                <a:moveTo>
                  <a:pt x="10372888" y="3377836"/>
                </a:moveTo>
                <a:cubicBezTo>
                  <a:pt x="10378288" y="3377836"/>
                  <a:pt x="10382673" y="3382285"/>
                  <a:pt x="10382673" y="3387624"/>
                </a:cubicBezTo>
                <a:cubicBezTo>
                  <a:pt x="10382673" y="3392962"/>
                  <a:pt x="10378225" y="3397347"/>
                  <a:pt x="10372888" y="3397347"/>
                </a:cubicBezTo>
                <a:cubicBezTo>
                  <a:pt x="10367552" y="3397347"/>
                  <a:pt x="10363168" y="3393026"/>
                  <a:pt x="10363168" y="3387624"/>
                </a:cubicBezTo>
                <a:cubicBezTo>
                  <a:pt x="10363168" y="3382221"/>
                  <a:pt x="10367488" y="3377836"/>
                  <a:pt x="10372888" y="3377836"/>
                </a:cubicBezTo>
                <a:close/>
                <a:moveTo>
                  <a:pt x="10131660" y="3377836"/>
                </a:moveTo>
                <a:cubicBezTo>
                  <a:pt x="10137060" y="3377836"/>
                  <a:pt x="10141444" y="3382285"/>
                  <a:pt x="10141444" y="3387624"/>
                </a:cubicBezTo>
                <a:cubicBezTo>
                  <a:pt x="10141444" y="3392962"/>
                  <a:pt x="10136997" y="3397347"/>
                  <a:pt x="10131660" y="3397347"/>
                </a:cubicBezTo>
                <a:cubicBezTo>
                  <a:pt x="10126323" y="3397347"/>
                  <a:pt x="10121940" y="3393026"/>
                  <a:pt x="10121940" y="3387624"/>
                </a:cubicBezTo>
                <a:cubicBezTo>
                  <a:pt x="10121940" y="3382221"/>
                  <a:pt x="10126260" y="3377836"/>
                  <a:pt x="10131660" y="3377836"/>
                </a:cubicBezTo>
                <a:close/>
                <a:moveTo>
                  <a:pt x="9890432" y="3377836"/>
                </a:moveTo>
                <a:cubicBezTo>
                  <a:pt x="9895768" y="3377836"/>
                  <a:pt x="9900152" y="3382285"/>
                  <a:pt x="9900152" y="3387624"/>
                </a:cubicBezTo>
                <a:cubicBezTo>
                  <a:pt x="9900152" y="3392962"/>
                  <a:pt x="9895832" y="3397347"/>
                  <a:pt x="9890432" y="3397347"/>
                </a:cubicBezTo>
                <a:cubicBezTo>
                  <a:pt x="9885031" y="3397347"/>
                  <a:pt x="9880648" y="3393026"/>
                  <a:pt x="9880648" y="3387624"/>
                </a:cubicBezTo>
                <a:cubicBezTo>
                  <a:pt x="9880648" y="3382221"/>
                  <a:pt x="9885031" y="3377836"/>
                  <a:pt x="9890432" y="3377836"/>
                </a:cubicBezTo>
                <a:close/>
                <a:moveTo>
                  <a:pt x="9649203" y="3377836"/>
                </a:moveTo>
                <a:cubicBezTo>
                  <a:pt x="9654540" y="3377836"/>
                  <a:pt x="9658923" y="3382285"/>
                  <a:pt x="9658923" y="3387624"/>
                </a:cubicBezTo>
                <a:cubicBezTo>
                  <a:pt x="9658923" y="3392963"/>
                  <a:pt x="9654540" y="3397347"/>
                  <a:pt x="9649203" y="3397347"/>
                </a:cubicBezTo>
                <a:cubicBezTo>
                  <a:pt x="9643866" y="3397347"/>
                  <a:pt x="9639483" y="3393026"/>
                  <a:pt x="9639483" y="3387624"/>
                </a:cubicBezTo>
                <a:cubicBezTo>
                  <a:pt x="9639483" y="3382221"/>
                  <a:pt x="9643803" y="3377836"/>
                  <a:pt x="9649203" y="3377836"/>
                </a:cubicBezTo>
                <a:close/>
                <a:moveTo>
                  <a:pt x="9417695" y="3377836"/>
                </a:moveTo>
                <a:cubicBezTo>
                  <a:pt x="9423031" y="3377836"/>
                  <a:pt x="9427416" y="3382285"/>
                  <a:pt x="9427416" y="3387624"/>
                </a:cubicBezTo>
                <a:cubicBezTo>
                  <a:pt x="9427416" y="3392962"/>
                  <a:pt x="9423095" y="3397347"/>
                  <a:pt x="9417695" y="3397347"/>
                </a:cubicBezTo>
                <a:cubicBezTo>
                  <a:pt x="9412295" y="3397347"/>
                  <a:pt x="9407911" y="3393026"/>
                  <a:pt x="9407911" y="3387624"/>
                </a:cubicBezTo>
                <a:cubicBezTo>
                  <a:pt x="9407911" y="3382221"/>
                  <a:pt x="9412295" y="3377836"/>
                  <a:pt x="9417695" y="3377836"/>
                </a:cubicBezTo>
                <a:close/>
                <a:moveTo>
                  <a:pt x="9176467" y="3377836"/>
                </a:moveTo>
                <a:cubicBezTo>
                  <a:pt x="9181803" y="3377836"/>
                  <a:pt x="9186187" y="3382285"/>
                  <a:pt x="9186187" y="3387624"/>
                </a:cubicBezTo>
                <a:cubicBezTo>
                  <a:pt x="9186187" y="3392962"/>
                  <a:pt x="9181867" y="3397347"/>
                  <a:pt x="9176467" y="3397347"/>
                </a:cubicBezTo>
                <a:cubicBezTo>
                  <a:pt x="9171066" y="3397347"/>
                  <a:pt x="9166683" y="3393026"/>
                  <a:pt x="9166683" y="3387624"/>
                </a:cubicBezTo>
                <a:cubicBezTo>
                  <a:pt x="9166683" y="3382221"/>
                  <a:pt x="9171066" y="3377836"/>
                  <a:pt x="9176467" y="3377836"/>
                </a:cubicBezTo>
                <a:close/>
                <a:moveTo>
                  <a:pt x="8935237" y="3377836"/>
                </a:moveTo>
                <a:cubicBezTo>
                  <a:pt x="8940574" y="3377836"/>
                  <a:pt x="8944958" y="3382285"/>
                  <a:pt x="8944958" y="3387624"/>
                </a:cubicBezTo>
                <a:cubicBezTo>
                  <a:pt x="8944958" y="3392962"/>
                  <a:pt x="8940638" y="3397347"/>
                  <a:pt x="8935237" y="3397347"/>
                </a:cubicBezTo>
                <a:cubicBezTo>
                  <a:pt x="8929837" y="3397347"/>
                  <a:pt x="8925454" y="3393026"/>
                  <a:pt x="8925454" y="3387624"/>
                </a:cubicBezTo>
                <a:cubicBezTo>
                  <a:pt x="8925454" y="3382221"/>
                  <a:pt x="8929837" y="3377836"/>
                  <a:pt x="8935237" y="3377836"/>
                </a:cubicBezTo>
                <a:close/>
                <a:moveTo>
                  <a:pt x="8694009" y="3377836"/>
                </a:moveTo>
                <a:cubicBezTo>
                  <a:pt x="8699346" y="3377836"/>
                  <a:pt x="8703730" y="3382285"/>
                  <a:pt x="8703730" y="3387624"/>
                </a:cubicBezTo>
                <a:cubicBezTo>
                  <a:pt x="8703730" y="3392962"/>
                  <a:pt x="8699346" y="3397347"/>
                  <a:pt x="8694009" y="3397347"/>
                </a:cubicBezTo>
                <a:cubicBezTo>
                  <a:pt x="8688673" y="3397347"/>
                  <a:pt x="8684289" y="3393026"/>
                  <a:pt x="8684289" y="3387624"/>
                </a:cubicBezTo>
                <a:cubicBezTo>
                  <a:pt x="8684289" y="3382221"/>
                  <a:pt x="8688609" y="3377836"/>
                  <a:pt x="8694009" y="3377836"/>
                </a:cubicBezTo>
                <a:close/>
                <a:moveTo>
                  <a:pt x="8452781" y="3377836"/>
                </a:moveTo>
                <a:cubicBezTo>
                  <a:pt x="8458181" y="3377836"/>
                  <a:pt x="8462566" y="3382285"/>
                  <a:pt x="8462566" y="3387624"/>
                </a:cubicBezTo>
                <a:cubicBezTo>
                  <a:pt x="8462566" y="3392962"/>
                  <a:pt x="8458118" y="3397347"/>
                  <a:pt x="8452781" y="3397347"/>
                </a:cubicBezTo>
                <a:cubicBezTo>
                  <a:pt x="8447445" y="3397347"/>
                  <a:pt x="8443061" y="3393026"/>
                  <a:pt x="8443061" y="3387624"/>
                </a:cubicBezTo>
                <a:cubicBezTo>
                  <a:pt x="8443061" y="3382221"/>
                  <a:pt x="8447381" y="3377836"/>
                  <a:pt x="8452781" y="3377836"/>
                </a:cubicBezTo>
                <a:close/>
                <a:moveTo>
                  <a:pt x="8211553" y="3377836"/>
                </a:moveTo>
                <a:cubicBezTo>
                  <a:pt x="8216889" y="3377836"/>
                  <a:pt x="8221273" y="3382285"/>
                  <a:pt x="8221273" y="3387624"/>
                </a:cubicBezTo>
                <a:cubicBezTo>
                  <a:pt x="8221273" y="3392962"/>
                  <a:pt x="8216953" y="3397347"/>
                  <a:pt x="8211553" y="3397347"/>
                </a:cubicBezTo>
                <a:cubicBezTo>
                  <a:pt x="8206152" y="3397347"/>
                  <a:pt x="8201769" y="3393026"/>
                  <a:pt x="8201769" y="3387624"/>
                </a:cubicBezTo>
                <a:cubicBezTo>
                  <a:pt x="8201769" y="3382221"/>
                  <a:pt x="8206152" y="3377836"/>
                  <a:pt x="8211553" y="3377836"/>
                </a:cubicBezTo>
                <a:close/>
                <a:moveTo>
                  <a:pt x="7970260" y="3377836"/>
                </a:moveTo>
                <a:cubicBezTo>
                  <a:pt x="7975661" y="3377836"/>
                  <a:pt x="7980044" y="3382285"/>
                  <a:pt x="7980044" y="3387624"/>
                </a:cubicBezTo>
                <a:cubicBezTo>
                  <a:pt x="7980044" y="3392962"/>
                  <a:pt x="7975661" y="3397347"/>
                  <a:pt x="7970260" y="3397347"/>
                </a:cubicBezTo>
                <a:cubicBezTo>
                  <a:pt x="7964860" y="3397347"/>
                  <a:pt x="7960477" y="3393026"/>
                  <a:pt x="7960477" y="3387624"/>
                </a:cubicBezTo>
                <a:cubicBezTo>
                  <a:pt x="7960477" y="3382221"/>
                  <a:pt x="7964860" y="3377836"/>
                  <a:pt x="7970260" y="3377836"/>
                </a:cubicBezTo>
                <a:close/>
                <a:moveTo>
                  <a:pt x="7729032" y="3377836"/>
                </a:moveTo>
                <a:cubicBezTo>
                  <a:pt x="7734369" y="3377836"/>
                  <a:pt x="7738753" y="3382285"/>
                  <a:pt x="7738753" y="3387624"/>
                </a:cubicBezTo>
                <a:cubicBezTo>
                  <a:pt x="7738753" y="3392962"/>
                  <a:pt x="7734432" y="3397347"/>
                  <a:pt x="7729032" y="3397347"/>
                </a:cubicBezTo>
                <a:cubicBezTo>
                  <a:pt x="7723632" y="3397347"/>
                  <a:pt x="7719249" y="3393026"/>
                  <a:pt x="7719249" y="3387624"/>
                </a:cubicBezTo>
                <a:cubicBezTo>
                  <a:pt x="7719249" y="3382221"/>
                  <a:pt x="7723632" y="3377836"/>
                  <a:pt x="7729032" y="3377836"/>
                </a:cubicBezTo>
                <a:close/>
                <a:moveTo>
                  <a:pt x="7487803" y="3377836"/>
                </a:moveTo>
                <a:cubicBezTo>
                  <a:pt x="7493139" y="3377836"/>
                  <a:pt x="7497524" y="3382285"/>
                  <a:pt x="7497524" y="3387624"/>
                </a:cubicBezTo>
                <a:cubicBezTo>
                  <a:pt x="7497524" y="3392962"/>
                  <a:pt x="7493203" y="3397347"/>
                  <a:pt x="7487803" y="3397347"/>
                </a:cubicBezTo>
                <a:cubicBezTo>
                  <a:pt x="7482403" y="3397347"/>
                  <a:pt x="7478019" y="3393026"/>
                  <a:pt x="7478019" y="3387624"/>
                </a:cubicBezTo>
                <a:cubicBezTo>
                  <a:pt x="7478019" y="3382221"/>
                  <a:pt x="7482403" y="3377836"/>
                  <a:pt x="7487803" y="3377836"/>
                </a:cubicBezTo>
                <a:close/>
                <a:moveTo>
                  <a:pt x="7246575" y="3377836"/>
                </a:moveTo>
                <a:cubicBezTo>
                  <a:pt x="7251975" y="3377836"/>
                  <a:pt x="7256359" y="3382285"/>
                  <a:pt x="7256359" y="3387624"/>
                </a:cubicBezTo>
                <a:cubicBezTo>
                  <a:pt x="7256359" y="3392962"/>
                  <a:pt x="7251912" y="3397347"/>
                  <a:pt x="7246575" y="3397347"/>
                </a:cubicBezTo>
                <a:cubicBezTo>
                  <a:pt x="7241238" y="3397347"/>
                  <a:pt x="7236855" y="3393026"/>
                  <a:pt x="7236855" y="3387624"/>
                </a:cubicBezTo>
                <a:cubicBezTo>
                  <a:pt x="7236855" y="3382221"/>
                  <a:pt x="7241175" y="3377836"/>
                  <a:pt x="7246575" y="3377836"/>
                </a:cubicBezTo>
                <a:close/>
                <a:moveTo>
                  <a:pt x="7005346" y="3377836"/>
                </a:moveTo>
                <a:cubicBezTo>
                  <a:pt x="7010746" y="3377836"/>
                  <a:pt x="7015130" y="3382285"/>
                  <a:pt x="7015130" y="3387624"/>
                </a:cubicBezTo>
                <a:cubicBezTo>
                  <a:pt x="7015130" y="3392962"/>
                  <a:pt x="7010683" y="3397347"/>
                  <a:pt x="7005346" y="3397347"/>
                </a:cubicBezTo>
                <a:cubicBezTo>
                  <a:pt x="7000009" y="3397347"/>
                  <a:pt x="6995626" y="3393026"/>
                  <a:pt x="6995626" y="3387624"/>
                </a:cubicBezTo>
                <a:cubicBezTo>
                  <a:pt x="6995626" y="3382221"/>
                  <a:pt x="6999946" y="3377836"/>
                  <a:pt x="7005346" y="3377836"/>
                </a:cubicBezTo>
                <a:close/>
                <a:moveTo>
                  <a:pt x="6764118" y="3377836"/>
                </a:moveTo>
                <a:cubicBezTo>
                  <a:pt x="6769518" y="3377836"/>
                  <a:pt x="6773902" y="3382285"/>
                  <a:pt x="6773902" y="3387624"/>
                </a:cubicBezTo>
                <a:cubicBezTo>
                  <a:pt x="6773902" y="3392962"/>
                  <a:pt x="6769518" y="3397347"/>
                  <a:pt x="6764118" y="3397347"/>
                </a:cubicBezTo>
                <a:cubicBezTo>
                  <a:pt x="6758718" y="3397347"/>
                  <a:pt x="6754335" y="3393026"/>
                  <a:pt x="6754335" y="3387624"/>
                </a:cubicBezTo>
                <a:cubicBezTo>
                  <a:pt x="6754335" y="3382221"/>
                  <a:pt x="6758718" y="3377836"/>
                  <a:pt x="6764118" y="3377836"/>
                </a:cubicBezTo>
                <a:close/>
                <a:moveTo>
                  <a:pt x="6522889" y="3377836"/>
                </a:moveTo>
                <a:cubicBezTo>
                  <a:pt x="6528225" y="3377836"/>
                  <a:pt x="6532610" y="3382285"/>
                  <a:pt x="6532610" y="3387624"/>
                </a:cubicBezTo>
                <a:cubicBezTo>
                  <a:pt x="6532610" y="3392962"/>
                  <a:pt x="6528289" y="3397347"/>
                  <a:pt x="6522889" y="3397347"/>
                </a:cubicBezTo>
                <a:cubicBezTo>
                  <a:pt x="6517489" y="3397347"/>
                  <a:pt x="6513105" y="3393026"/>
                  <a:pt x="6513105" y="3387624"/>
                </a:cubicBezTo>
                <a:cubicBezTo>
                  <a:pt x="6513105" y="3382221"/>
                  <a:pt x="6517489" y="3377836"/>
                  <a:pt x="6522889" y="3377836"/>
                </a:cubicBezTo>
                <a:close/>
                <a:moveTo>
                  <a:pt x="6281661" y="3377836"/>
                </a:moveTo>
                <a:cubicBezTo>
                  <a:pt x="6286997" y="3377836"/>
                  <a:pt x="6291381" y="3382285"/>
                  <a:pt x="6291381" y="3387624"/>
                </a:cubicBezTo>
                <a:cubicBezTo>
                  <a:pt x="6291381" y="3392962"/>
                  <a:pt x="6287061" y="3397347"/>
                  <a:pt x="6281661" y="3397347"/>
                </a:cubicBezTo>
                <a:cubicBezTo>
                  <a:pt x="6276261" y="3397347"/>
                  <a:pt x="6271877" y="3393026"/>
                  <a:pt x="6271877" y="3387624"/>
                </a:cubicBezTo>
                <a:cubicBezTo>
                  <a:pt x="6271877" y="3382221"/>
                  <a:pt x="6276261" y="3377836"/>
                  <a:pt x="6281661" y="3377836"/>
                </a:cubicBezTo>
                <a:close/>
                <a:moveTo>
                  <a:pt x="6040432" y="3377836"/>
                </a:moveTo>
                <a:cubicBezTo>
                  <a:pt x="6045832" y="3377836"/>
                  <a:pt x="6050216" y="3382285"/>
                  <a:pt x="6050216" y="3387624"/>
                </a:cubicBezTo>
                <a:cubicBezTo>
                  <a:pt x="6050216" y="3392962"/>
                  <a:pt x="6045769" y="3397347"/>
                  <a:pt x="6040432" y="3397347"/>
                </a:cubicBezTo>
                <a:cubicBezTo>
                  <a:pt x="6035095" y="3397347"/>
                  <a:pt x="6030712" y="3393026"/>
                  <a:pt x="6030712" y="3387624"/>
                </a:cubicBezTo>
                <a:cubicBezTo>
                  <a:pt x="6030712" y="3382221"/>
                  <a:pt x="6035032" y="3377836"/>
                  <a:pt x="6040432" y="3377836"/>
                </a:cubicBezTo>
                <a:close/>
                <a:moveTo>
                  <a:pt x="5799205" y="3377836"/>
                </a:moveTo>
                <a:cubicBezTo>
                  <a:pt x="5804606" y="3377836"/>
                  <a:pt x="5808989" y="3382285"/>
                  <a:pt x="5808989" y="3387624"/>
                </a:cubicBezTo>
                <a:cubicBezTo>
                  <a:pt x="5808989" y="3392962"/>
                  <a:pt x="5804542" y="3397347"/>
                  <a:pt x="5799205" y="3397347"/>
                </a:cubicBezTo>
                <a:cubicBezTo>
                  <a:pt x="5793870" y="3397347"/>
                  <a:pt x="5789486" y="3393026"/>
                  <a:pt x="5789486" y="3387624"/>
                </a:cubicBezTo>
                <a:cubicBezTo>
                  <a:pt x="5789486" y="3382221"/>
                  <a:pt x="5793806" y="3377836"/>
                  <a:pt x="5799205" y="3377836"/>
                </a:cubicBezTo>
                <a:close/>
                <a:moveTo>
                  <a:pt x="5557991" y="3377836"/>
                </a:moveTo>
                <a:cubicBezTo>
                  <a:pt x="5563392" y="3377836"/>
                  <a:pt x="5567774" y="3382285"/>
                  <a:pt x="5567774" y="3387624"/>
                </a:cubicBezTo>
                <a:cubicBezTo>
                  <a:pt x="5567774" y="3392962"/>
                  <a:pt x="5563392" y="3397347"/>
                  <a:pt x="5557991" y="3397347"/>
                </a:cubicBezTo>
                <a:cubicBezTo>
                  <a:pt x="5552592" y="3397347"/>
                  <a:pt x="5548208" y="3393026"/>
                  <a:pt x="5548208" y="3387624"/>
                </a:cubicBezTo>
                <a:cubicBezTo>
                  <a:pt x="5548208" y="3382221"/>
                  <a:pt x="5552592" y="3377836"/>
                  <a:pt x="5557991" y="3377836"/>
                </a:cubicBezTo>
                <a:close/>
                <a:moveTo>
                  <a:pt x="5316710" y="3377836"/>
                </a:moveTo>
                <a:cubicBezTo>
                  <a:pt x="5322044" y="3377836"/>
                  <a:pt x="5326429" y="3382285"/>
                  <a:pt x="5326429" y="3387624"/>
                </a:cubicBezTo>
                <a:cubicBezTo>
                  <a:pt x="5326429" y="3392962"/>
                  <a:pt x="5322105" y="3397347"/>
                  <a:pt x="5316710" y="3397347"/>
                </a:cubicBezTo>
                <a:cubicBezTo>
                  <a:pt x="5311314" y="3397347"/>
                  <a:pt x="5306924" y="3393026"/>
                  <a:pt x="5306924" y="3387624"/>
                </a:cubicBezTo>
                <a:cubicBezTo>
                  <a:pt x="5306924" y="3382221"/>
                  <a:pt x="5311314" y="3377836"/>
                  <a:pt x="5316710" y="3377836"/>
                </a:cubicBezTo>
                <a:close/>
                <a:moveTo>
                  <a:pt x="5075486" y="3377836"/>
                </a:moveTo>
                <a:cubicBezTo>
                  <a:pt x="5080820" y="3377836"/>
                  <a:pt x="5085202" y="3382285"/>
                  <a:pt x="5085202" y="3387624"/>
                </a:cubicBezTo>
                <a:cubicBezTo>
                  <a:pt x="5085202" y="3392962"/>
                  <a:pt x="5080883" y="3397347"/>
                  <a:pt x="5075486" y="3397347"/>
                </a:cubicBezTo>
                <a:cubicBezTo>
                  <a:pt x="5070087" y="3397347"/>
                  <a:pt x="5065705" y="3393026"/>
                  <a:pt x="5065705" y="3387624"/>
                </a:cubicBezTo>
                <a:cubicBezTo>
                  <a:pt x="5065705" y="3382221"/>
                  <a:pt x="5070087" y="3377836"/>
                  <a:pt x="5075486" y="3377836"/>
                </a:cubicBezTo>
                <a:close/>
                <a:moveTo>
                  <a:pt x="4834252" y="3377836"/>
                </a:moveTo>
                <a:cubicBezTo>
                  <a:pt x="4839658" y="3377836"/>
                  <a:pt x="4844040" y="3382285"/>
                  <a:pt x="4844040" y="3387624"/>
                </a:cubicBezTo>
                <a:cubicBezTo>
                  <a:pt x="4844040" y="3392962"/>
                  <a:pt x="4839595" y="3397347"/>
                  <a:pt x="4834252" y="3397347"/>
                </a:cubicBezTo>
                <a:cubicBezTo>
                  <a:pt x="4828915" y="3397347"/>
                  <a:pt x="4824534" y="3393026"/>
                  <a:pt x="4824534" y="3387624"/>
                </a:cubicBezTo>
                <a:cubicBezTo>
                  <a:pt x="4824534" y="3382221"/>
                  <a:pt x="4828853" y="3377836"/>
                  <a:pt x="4834252" y="3377836"/>
                </a:cubicBezTo>
                <a:close/>
                <a:moveTo>
                  <a:pt x="4593019" y="3377836"/>
                </a:moveTo>
                <a:cubicBezTo>
                  <a:pt x="4598416" y="3377836"/>
                  <a:pt x="4602795" y="3382285"/>
                  <a:pt x="4602795" y="3387624"/>
                </a:cubicBezTo>
                <a:cubicBezTo>
                  <a:pt x="4602795" y="3392962"/>
                  <a:pt x="4598353" y="3397347"/>
                  <a:pt x="4593019" y="3397347"/>
                </a:cubicBezTo>
                <a:cubicBezTo>
                  <a:pt x="4587686" y="3397347"/>
                  <a:pt x="4583304" y="3393026"/>
                  <a:pt x="4583304" y="3387624"/>
                </a:cubicBezTo>
                <a:cubicBezTo>
                  <a:pt x="4583304" y="3382221"/>
                  <a:pt x="4587622" y="3377836"/>
                  <a:pt x="4593019" y="3377836"/>
                </a:cubicBezTo>
                <a:close/>
                <a:moveTo>
                  <a:pt x="4351806" y="3377836"/>
                </a:moveTo>
                <a:cubicBezTo>
                  <a:pt x="4357195" y="3377836"/>
                  <a:pt x="4361580" y="3382285"/>
                  <a:pt x="4361580" y="3387624"/>
                </a:cubicBezTo>
                <a:cubicBezTo>
                  <a:pt x="4361580" y="3392962"/>
                  <a:pt x="4357195" y="3397347"/>
                  <a:pt x="4351806" y="3397347"/>
                </a:cubicBezTo>
                <a:cubicBezTo>
                  <a:pt x="4346397" y="3397347"/>
                  <a:pt x="4342006" y="3393026"/>
                  <a:pt x="4342006" y="3387624"/>
                </a:cubicBezTo>
                <a:cubicBezTo>
                  <a:pt x="4342006" y="3382221"/>
                  <a:pt x="4346397" y="3377836"/>
                  <a:pt x="4351806" y="3377836"/>
                </a:cubicBezTo>
                <a:close/>
                <a:moveTo>
                  <a:pt x="4110581" y="3377836"/>
                </a:moveTo>
                <a:cubicBezTo>
                  <a:pt x="4115984" y="3377836"/>
                  <a:pt x="4120362" y="3382285"/>
                  <a:pt x="4120362" y="3387624"/>
                </a:cubicBezTo>
                <a:cubicBezTo>
                  <a:pt x="4120362" y="3392962"/>
                  <a:pt x="4115984" y="3397347"/>
                  <a:pt x="4110581" y="3397347"/>
                </a:cubicBezTo>
                <a:cubicBezTo>
                  <a:pt x="4105180" y="3397347"/>
                  <a:pt x="4100799" y="3393026"/>
                  <a:pt x="4100799" y="3387624"/>
                </a:cubicBezTo>
                <a:cubicBezTo>
                  <a:pt x="4100799" y="3382221"/>
                  <a:pt x="4105180" y="3377836"/>
                  <a:pt x="4110581" y="3377836"/>
                </a:cubicBezTo>
                <a:close/>
                <a:moveTo>
                  <a:pt x="3869431" y="3377836"/>
                </a:moveTo>
                <a:cubicBezTo>
                  <a:pt x="3874765" y="3377836"/>
                  <a:pt x="3879149" y="3382285"/>
                  <a:pt x="3879149" y="3387624"/>
                </a:cubicBezTo>
                <a:cubicBezTo>
                  <a:pt x="3879149" y="3392962"/>
                  <a:pt x="3874828" y="3397347"/>
                  <a:pt x="3869431" y="3397347"/>
                </a:cubicBezTo>
                <a:cubicBezTo>
                  <a:pt x="3864030" y="3397347"/>
                  <a:pt x="3859648" y="3393026"/>
                  <a:pt x="3859648" y="3387624"/>
                </a:cubicBezTo>
                <a:cubicBezTo>
                  <a:pt x="3859648" y="3382221"/>
                  <a:pt x="3864030" y="3377836"/>
                  <a:pt x="3869431" y="3377836"/>
                </a:cubicBezTo>
                <a:close/>
                <a:moveTo>
                  <a:pt x="3628212" y="3377836"/>
                </a:moveTo>
                <a:cubicBezTo>
                  <a:pt x="3633533" y="3377836"/>
                  <a:pt x="3637936" y="3382285"/>
                  <a:pt x="3637936" y="3387624"/>
                </a:cubicBezTo>
                <a:cubicBezTo>
                  <a:pt x="3637936" y="3392962"/>
                  <a:pt x="3633597" y="3397347"/>
                  <a:pt x="3628212" y="3397347"/>
                </a:cubicBezTo>
                <a:cubicBezTo>
                  <a:pt x="3622814" y="3397347"/>
                  <a:pt x="3618430" y="3393026"/>
                  <a:pt x="3618430" y="3387624"/>
                </a:cubicBezTo>
                <a:cubicBezTo>
                  <a:pt x="3618430" y="3382221"/>
                  <a:pt x="3622814" y="3377836"/>
                  <a:pt x="3628212" y="3377836"/>
                </a:cubicBezTo>
                <a:close/>
                <a:moveTo>
                  <a:pt x="3386958" y="3377836"/>
                </a:moveTo>
                <a:cubicBezTo>
                  <a:pt x="3392359" y="3377836"/>
                  <a:pt x="3396744" y="3382285"/>
                  <a:pt x="3396744" y="3387624"/>
                </a:cubicBezTo>
                <a:cubicBezTo>
                  <a:pt x="3396744" y="3392962"/>
                  <a:pt x="3392296" y="3397347"/>
                  <a:pt x="3386958" y="3397347"/>
                </a:cubicBezTo>
                <a:cubicBezTo>
                  <a:pt x="3381621" y="3397347"/>
                  <a:pt x="3377236" y="3393026"/>
                  <a:pt x="3377236" y="3387624"/>
                </a:cubicBezTo>
                <a:cubicBezTo>
                  <a:pt x="3377236" y="3382221"/>
                  <a:pt x="3381557" y="3377836"/>
                  <a:pt x="3386958" y="3377836"/>
                </a:cubicBezTo>
                <a:close/>
                <a:moveTo>
                  <a:pt x="3145751" y="3377836"/>
                </a:moveTo>
                <a:cubicBezTo>
                  <a:pt x="3151149" y="3377836"/>
                  <a:pt x="3155533" y="3382285"/>
                  <a:pt x="3155533" y="3387624"/>
                </a:cubicBezTo>
                <a:cubicBezTo>
                  <a:pt x="3155533" y="3392962"/>
                  <a:pt x="3151086" y="3397347"/>
                  <a:pt x="3145751" y="3397347"/>
                </a:cubicBezTo>
                <a:cubicBezTo>
                  <a:pt x="3140416" y="3397347"/>
                  <a:pt x="3136032" y="3393026"/>
                  <a:pt x="3136032" y="3387624"/>
                </a:cubicBezTo>
                <a:cubicBezTo>
                  <a:pt x="3136032" y="3382221"/>
                  <a:pt x="3140351" y="3377836"/>
                  <a:pt x="3145751" y="3377836"/>
                </a:cubicBezTo>
                <a:close/>
                <a:moveTo>
                  <a:pt x="2904573" y="3377836"/>
                </a:moveTo>
                <a:cubicBezTo>
                  <a:pt x="2909972" y="3377836"/>
                  <a:pt x="2914355" y="3382285"/>
                  <a:pt x="2914355" y="3387624"/>
                </a:cubicBezTo>
                <a:cubicBezTo>
                  <a:pt x="2914355" y="3392962"/>
                  <a:pt x="2909972" y="3397347"/>
                  <a:pt x="2904573" y="3397347"/>
                </a:cubicBezTo>
                <a:cubicBezTo>
                  <a:pt x="2899174" y="3397347"/>
                  <a:pt x="2894791" y="3393026"/>
                  <a:pt x="2894791" y="3387624"/>
                </a:cubicBezTo>
                <a:cubicBezTo>
                  <a:pt x="2894791" y="3382221"/>
                  <a:pt x="2899174" y="3377836"/>
                  <a:pt x="2904573" y="3377836"/>
                </a:cubicBezTo>
                <a:close/>
                <a:moveTo>
                  <a:pt x="2663275" y="3377836"/>
                </a:moveTo>
                <a:cubicBezTo>
                  <a:pt x="2668611" y="3377836"/>
                  <a:pt x="2672998" y="3382285"/>
                  <a:pt x="2672998" y="3387624"/>
                </a:cubicBezTo>
                <a:cubicBezTo>
                  <a:pt x="2672998" y="3392962"/>
                  <a:pt x="2668675" y="3397347"/>
                  <a:pt x="2663275" y="3397347"/>
                </a:cubicBezTo>
                <a:cubicBezTo>
                  <a:pt x="2657876" y="3397347"/>
                  <a:pt x="2653492" y="3393026"/>
                  <a:pt x="2653492" y="3387624"/>
                </a:cubicBezTo>
                <a:cubicBezTo>
                  <a:pt x="2653492" y="3382221"/>
                  <a:pt x="2657876" y="3377836"/>
                  <a:pt x="2663275" y="3377836"/>
                </a:cubicBezTo>
                <a:close/>
                <a:moveTo>
                  <a:pt x="2422037" y="3377836"/>
                </a:moveTo>
                <a:cubicBezTo>
                  <a:pt x="2427372" y="3377836"/>
                  <a:pt x="2431754" y="3382285"/>
                  <a:pt x="2431754" y="3387624"/>
                </a:cubicBezTo>
                <a:cubicBezTo>
                  <a:pt x="2431754" y="3392962"/>
                  <a:pt x="2427435" y="3397347"/>
                  <a:pt x="2422037" y="3397347"/>
                </a:cubicBezTo>
                <a:cubicBezTo>
                  <a:pt x="2416639" y="3397347"/>
                  <a:pt x="2412257" y="3393026"/>
                  <a:pt x="2412257" y="3387624"/>
                </a:cubicBezTo>
                <a:cubicBezTo>
                  <a:pt x="2412257" y="3382221"/>
                  <a:pt x="2416639" y="3377836"/>
                  <a:pt x="2422037" y="3377836"/>
                </a:cubicBezTo>
                <a:close/>
                <a:moveTo>
                  <a:pt x="2180788" y="3377836"/>
                </a:moveTo>
                <a:cubicBezTo>
                  <a:pt x="2186189" y="3377836"/>
                  <a:pt x="2190580" y="3382285"/>
                  <a:pt x="2190580" y="3387624"/>
                </a:cubicBezTo>
                <a:cubicBezTo>
                  <a:pt x="2190580" y="3392962"/>
                  <a:pt x="2186136" y="3397347"/>
                  <a:pt x="2180788" y="3397347"/>
                </a:cubicBezTo>
                <a:cubicBezTo>
                  <a:pt x="2175475" y="3397347"/>
                  <a:pt x="2171085" y="3393026"/>
                  <a:pt x="2171085" y="3387624"/>
                </a:cubicBezTo>
                <a:cubicBezTo>
                  <a:pt x="2171085" y="3382221"/>
                  <a:pt x="2175412" y="3377836"/>
                  <a:pt x="2180788" y="3377836"/>
                </a:cubicBezTo>
                <a:close/>
                <a:moveTo>
                  <a:pt x="1939582" y="3377836"/>
                </a:moveTo>
                <a:cubicBezTo>
                  <a:pt x="1944980" y="3377836"/>
                  <a:pt x="1949365" y="3382285"/>
                  <a:pt x="1949365" y="3387624"/>
                </a:cubicBezTo>
                <a:cubicBezTo>
                  <a:pt x="1949365" y="3392962"/>
                  <a:pt x="1944920" y="3397347"/>
                  <a:pt x="1939582" y="3397347"/>
                </a:cubicBezTo>
                <a:cubicBezTo>
                  <a:pt x="1934245" y="3397347"/>
                  <a:pt x="1929861" y="3393026"/>
                  <a:pt x="1929861" y="3387624"/>
                </a:cubicBezTo>
                <a:cubicBezTo>
                  <a:pt x="1929861" y="3382221"/>
                  <a:pt x="1934181" y="3377836"/>
                  <a:pt x="1939582" y="3377836"/>
                </a:cubicBezTo>
                <a:close/>
                <a:moveTo>
                  <a:pt x="1698332" y="3377836"/>
                </a:moveTo>
                <a:cubicBezTo>
                  <a:pt x="1703733" y="3377836"/>
                  <a:pt x="1708118" y="3382285"/>
                  <a:pt x="1708118" y="3387624"/>
                </a:cubicBezTo>
                <a:cubicBezTo>
                  <a:pt x="1708118" y="3392962"/>
                  <a:pt x="1703733" y="3397347"/>
                  <a:pt x="1698332" y="3397347"/>
                </a:cubicBezTo>
                <a:cubicBezTo>
                  <a:pt x="1692931" y="3397347"/>
                  <a:pt x="1688547" y="3393026"/>
                  <a:pt x="1688547" y="3387624"/>
                </a:cubicBezTo>
                <a:cubicBezTo>
                  <a:pt x="1688547" y="3382221"/>
                  <a:pt x="1692931" y="3377836"/>
                  <a:pt x="1698332" y="3377836"/>
                </a:cubicBezTo>
                <a:close/>
                <a:moveTo>
                  <a:pt x="1457107" y="3377836"/>
                </a:moveTo>
                <a:cubicBezTo>
                  <a:pt x="1462443" y="3377836"/>
                  <a:pt x="1466827" y="3382285"/>
                  <a:pt x="1466827" y="3387624"/>
                </a:cubicBezTo>
                <a:cubicBezTo>
                  <a:pt x="1466827" y="3392962"/>
                  <a:pt x="1462507" y="3397347"/>
                  <a:pt x="1457107" y="3397347"/>
                </a:cubicBezTo>
                <a:cubicBezTo>
                  <a:pt x="1451707" y="3397347"/>
                  <a:pt x="1447323" y="3393026"/>
                  <a:pt x="1447323" y="3387624"/>
                </a:cubicBezTo>
                <a:cubicBezTo>
                  <a:pt x="1447323" y="3382221"/>
                  <a:pt x="1451707" y="3377836"/>
                  <a:pt x="1457107" y="3377836"/>
                </a:cubicBezTo>
                <a:close/>
                <a:moveTo>
                  <a:pt x="1215886" y="3377836"/>
                </a:moveTo>
                <a:cubicBezTo>
                  <a:pt x="1221286" y="3377836"/>
                  <a:pt x="1225670" y="3382285"/>
                  <a:pt x="1225670" y="3387624"/>
                </a:cubicBezTo>
                <a:cubicBezTo>
                  <a:pt x="1225670" y="3392962"/>
                  <a:pt x="1221223" y="3397347"/>
                  <a:pt x="1215886" y="3397347"/>
                </a:cubicBezTo>
                <a:cubicBezTo>
                  <a:pt x="1210550" y="3397347"/>
                  <a:pt x="1206166" y="3393026"/>
                  <a:pt x="1206166" y="3387624"/>
                </a:cubicBezTo>
                <a:cubicBezTo>
                  <a:pt x="1206166" y="3382221"/>
                  <a:pt x="1210486" y="3377836"/>
                  <a:pt x="1215886" y="3377836"/>
                </a:cubicBezTo>
                <a:close/>
                <a:moveTo>
                  <a:pt x="974666" y="3377836"/>
                </a:moveTo>
                <a:cubicBezTo>
                  <a:pt x="980065" y="3377836"/>
                  <a:pt x="984449" y="3382285"/>
                  <a:pt x="984449" y="3387624"/>
                </a:cubicBezTo>
                <a:cubicBezTo>
                  <a:pt x="984449" y="3392962"/>
                  <a:pt x="980003" y="3397347"/>
                  <a:pt x="974666" y="3397347"/>
                </a:cubicBezTo>
                <a:cubicBezTo>
                  <a:pt x="969330" y="3397347"/>
                  <a:pt x="964946" y="3393026"/>
                  <a:pt x="964946" y="3387624"/>
                </a:cubicBezTo>
                <a:cubicBezTo>
                  <a:pt x="964946" y="3382221"/>
                  <a:pt x="969266" y="3377836"/>
                  <a:pt x="974666" y="3377836"/>
                </a:cubicBezTo>
                <a:close/>
                <a:moveTo>
                  <a:pt x="733446" y="3377836"/>
                </a:moveTo>
                <a:cubicBezTo>
                  <a:pt x="738782" y="3377836"/>
                  <a:pt x="743165" y="3382285"/>
                  <a:pt x="743165" y="3387624"/>
                </a:cubicBezTo>
                <a:cubicBezTo>
                  <a:pt x="743165" y="3392962"/>
                  <a:pt x="738846" y="3397347"/>
                  <a:pt x="733446" y="3397347"/>
                </a:cubicBezTo>
                <a:cubicBezTo>
                  <a:pt x="728046" y="3397347"/>
                  <a:pt x="723662" y="3393026"/>
                  <a:pt x="723662" y="3387624"/>
                </a:cubicBezTo>
                <a:cubicBezTo>
                  <a:pt x="723662" y="3382221"/>
                  <a:pt x="728046" y="3377836"/>
                  <a:pt x="733446" y="3377836"/>
                </a:cubicBezTo>
                <a:close/>
                <a:moveTo>
                  <a:pt x="492225" y="3377836"/>
                </a:moveTo>
                <a:cubicBezTo>
                  <a:pt x="497561" y="3377836"/>
                  <a:pt x="501945" y="3382285"/>
                  <a:pt x="501945" y="3387624"/>
                </a:cubicBezTo>
                <a:cubicBezTo>
                  <a:pt x="501945" y="3392962"/>
                  <a:pt x="497625" y="3397347"/>
                  <a:pt x="492225" y="3397347"/>
                </a:cubicBezTo>
                <a:cubicBezTo>
                  <a:pt x="486825" y="3397347"/>
                  <a:pt x="482441" y="3393026"/>
                  <a:pt x="482441" y="3387624"/>
                </a:cubicBezTo>
                <a:cubicBezTo>
                  <a:pt x="482441" y="3382221"/>
                  <a:pt x="486825" y="3377836"/>
                  <a:pt x="492225" y="3377836"/>
                </a:cubicBezTo>
                <a:close/>
                <a:moveTo>
                  <a:pt x="251005" y="3377836"/>
                </a:moveTo>
                <a:cubicBezTo>
                  <a:pt x="256405" y="3377836"/>
                  <a:pt x="260789" y="3382285"/>
                  <a:pt x="260789" y="3387624"/>
                </a:cubicBezTo>
                <a:cubicBezTo>
                  <a:pt x="260789" y="3392962"/>
                  <a:pt x="256342" y="3397347"/>
                  <a:pt x="251005" y="3397347"/>
                </a:cubicBezTo>
                <a:cubicBezTo>
                  <a:pt x="245669" y="3397347"/>
                  <a:pt x="241285" y="3393026"/>
                  <a:pt x="241285" y="3387624"/>
                </a:cubicBezTo>
                <a:cubicBezTo>
                  <a:pt x="241285" y="3382221"/>
                  <a:pt x="245605" y="3377836"/>
                  <a:pt x="251005" y="3377836"/>
                </a:cubicBezTo>
                <a:close/>
                <a:moveTo>
                  <a:pt x="9722" y="3377836"/>
                </a:moveTo>
                <a:cubicBezTo>
                  <a:pt x="15122" y="3377836"/>
                  <a:pt x="19506" y="3382285"/>
                  <a:pt x="19506" y="3387624"/>
                </a:cubicBezTo>
                <a:cubicBezTo>
                  <a:pt x="19506" y="3392962"/>
                  <a:pt x="15059" y="3397347"/>
                  <a:pt x="9722" y="3397347"/>
                </a:cubicBezTo>
                <a:cubicBezTo>
                  <a:pt x="4386" y="3397347"/>
                  <a:pt x="2" y="3393026"/>
                  <a:pt x="2" y="3387624"/>
                </a:cubicBezTo>
                <a:cubicBezTo>
                  <a:pt x="2" y="3382221"/>
                  <a:pt x="4322" y="3377836"/>
                  <a:pt x="9722" y="3377836"/>
                </a:cubicBezTo>
                <a:close/>
                <a:moveTo>
                  <a:pt x="9649203" y="3136585"/>
                </a:moveTo>
                <a:cubicBezTo>
                  <a:pt x="9654540" y="3136585"/>
                  <a:pt x="9658923" y="3141033"/>
                  <a:pt x="9658923" y="3146371"/>
                </a:cubicBezTo>
                <a:cubicBezTo>
                  <a:pt x="9658923" y="3151710"/>
                  <a:pt x="9654540" y="3156095"/>
                  <a:pt x="9649203" y="3156095"/>
                </a:cubicBezTo>
                <a:cubicBezTo>
                  <a:pt x="9643866" y="3156095"/>
                  <a:pt x="9639483" y="3151775"/>
                  <a:pt x="9639483" y="3146371"/>
                </a:cubicBezTo>
                <a:cubicBezTo>
                  <a:pt x="9639483" y="3140969"/>
                  <a:pt x="9643803" y="3136585"/>
                  <a:pt x="9649203" y="3136585"/>
                </a:cubicBezTo>
                <a:close/>
                <a:moveTo>
                  <a:pt x="11820259" y="3136584"/>
                </a:moveTo>
                <a:cubicBezTo>
                  <a:pt x="11825659" y="3136584"/>
                  <a:pt x="11830043" y="3141033"/>
                  <a:pt x="11830043" y="3146371"/>
                </a:cubicBezTo>
                <a:cubicBezTo>
                  <a:pt x="11830043" y="3151710"/>
                  <a:pt x="11825596" y="3156095"/>
                  <a:pt x="11820259" y="3156095"/>
                </a:cubicBezTo>
                <a:cubicBezTo>
                  <a:pt x="11814922" y="3156095"/>
                  <a:pt x="11810539" y="3151775"/>
                  <a:pt x="11810539" y="3146371"/>
                </a:cubicBezTo>
                <a:cubicBezTo>
                  <a:pt x="11810539" y="3140969"/>
                  <a:pt x="11814859" y="3136584"/>
                  <a:pt x="11820259" y="3136584"/>
                </a:cubicBezTo>
                <a:close/>
                <a:moveTo>
                  <a:pt x="11579030" y="3136584"/>
                </a:moveTo>
                <a:cubicBezTo>
                  <a:pt x="11584430" y="3136584"/>
                  <a:pt x="11588815" y="3141033"/>
                  <a:pt x="11588815" y="3146371"/>
                </a:cubicBezTo>
                <a:cubicBezTo>
                  <a:pt x="11588815" y="3151710"/>
                  <a:pt x="11584367" y="3156095"/>
                  <a:pt x="11579030" y="3156095"/>
                </a:cubicBezTo>
                <a:cubicBezTo>
                  <a:pt x="11573694" y="3156095"/>
                  <a:pt x="11569310" y="3151775"/>
                  <a:pt x="11569310" y="3146371"/>
                </a:cubicBezTo>
                <a:cubicBezTo>
                  <a:pt x="11569310" y="3140969"/>
                  <a:pt x="11573630" y="3136584"/>
                  <a:pt x="11579030" y="3136584"/>
                </a:cubicBezTo>
                <a:close/>
                <a:moveTo>
                  <a:pt x="11337802" y="3136584"/>
                </a:moveTo>
                <a:cubicBezTo>
                  <a:pt x="11343202" y="3136584"/>
                  <a:pt x="11347587" y="3141033"/>
                  <a:pt x="11347587" y="3146371"/>
                </a:cubicBezTo>
                <a:cubicBezTo>
                  <a:pt x="11347587" y="3151710"/>
                  <a:pt x="11343139" y="3156095"/>
                  <a:pt x="11337802" y="3156095"/>
                </a:cubicBezTo>
                <a:cubicBezTo>
                  <a:pt x="11332466" y="3156095"/>
                  <a:pt x="11328082" y="3151775"/>
                  <a:pt x="11328082" y="3146371"/>
                </a:cubicBezTo>
                <a:cubicBezTo>
                  <a:pt x="11328082" y="3140969"/>
                  <a:pt x="11332402" y="3136584"/>
                  <a:pt x="11337802" y="3136584"/>
                </a:cubicBezTo>
                <a:close/>
                <a:moveTo>
                  <a:pt x="11096574" y="3136584"/>
                </a:moveTo>
                <a:cubicBezTo>
                  <a:pt x="11101910" y="3136584"/>
                  <a:pt x="11106294" y="3141033"/>
                  <a:pt x="11106294" y="3146371"/>
                </a:cubicBezTo>
                <a:cubicBezTo>
                  <a:pt x="11106294" y="3151710"/>
                  <a:pt x="11101974" y="3156095"/>
                  <a:pt x="11096574" y="3156095"/>
                </a:cubicBezTo>
                <a:cubicBezTo>
                  <a:pt x="11091174" y="3156095"/>
                  <a:pt x="11086790" y="3151775"/>
                  <a:pt x="11086790" y="3146371"/>
                </a:cubicBezTo>
                <a:cubicBezTo>
                  <a:pt x="11086790" y="3140969"/>
                  <a:pt x="11091174" y="3136584"/>
                  <a:pt x="11096574" y="3136584"/>
                </a:cubicBezTo>
                <a:close/>
                <a:moveTo>
                  <a:pt x="10855345" y="3136584"/>
                </a:moveTo>
                <a:cubicBezTo>
                  <a:pt x="10860682" y="3136584"/>
                  <a:pt x="10865065" y="3141033"/>
                  <a:pt x="10865065" y="3146371"/>
                </a:cubicBezTo>
                <a:cubicBezTo>
                  <a:pt x="10865065" y="3151710"/>
                  <a:pt x="10860682" y="3156095"/>
                  <a:pt x="10855345" y="3156095"/>
                </a:cubicBezTo>
                <a:cubicBezTo>
                  <a:pt x="10850008" y="3156095"/>
                  <a:pt x="10845625" y="3151775"/>
                  <a:pt x="10845625" y="3146371"/>
                </a:cubicBezTo>
                <a:cubicBezTo>
                  <a:pt x="10845625" y="3140969"/>
                  <a:pt x="10849945" y="3136584"/>
                  <a:pt x="10855345" y="3136584"/>
                </a:cubicBezTo>
                <a:close/>
                <a:moveTo>
                  <a:pt x="10614116" y="3136584"/>
                </a:moveTo>
                <a:cubicBezTo>
                  <a:pt x="10619516" y="3136584"/>
                  <a:pt x="10623901" y="3141033"/>
                  <a:pt x="10623901" y="3146371"/>
                </a:cubicBezTo>
                <a:cubicBezTo>
                  <a:pt x="10623901" y="3151710"/>
                  <a:pt x="10619454" y="3156095"/>
                  <a:pt x="10614116" y="3156095"/>
                </a:cubicBezTo>
                <a:cubicBezTo>
                  <a:pt x="10608780" y="3156095"/>
                  <a:pt x="10604396" y="3151775"/>
                  <a:pt x="10604396" y="3146371"/>
                </a:cubicBezTo>
                <a:cubicBezTo>
                  <a:pt x="10604396" y="3140969"/>
                  <a:pt x="10608716" y="3136584"/>
                  <a:pt x="10614116" y="3136584"/>
                </a:cubicBezTo>
                <a:close/>
                <a:moveTo>
                  <a:pt x="10372888" y="3136584"/>
                </a:moveTo>
                <a:cubicBezTo>
                  <a:pt x="10378288" y="3136584"/>
                  <a:pt x="10382673" y="3141033"/>
                  <a:pt x="10382673" y="3146371"/>
                </a:cubicBezTo>
                <a:cubicBezTo>
                  <a:pt x="10382673" y="3151710"/>
                  <a:pt x="10378225" y="3156095"/>
                  <a:pt x="10372888" y="3156095"/>
                </a:cubicBezTo>
                <a:cubicBezTo>
                  <a:pt x="10367552" y="3156095"/>
                  <a:pt x="10363168" y="3151775"/>
                  <a:pt x="10363168" y="3146371"/>
                </a:cubicBezTo>
                <a:cubicBezTo>
                  <a:pt x="10363168" y="3140969"/>
                  <a:pt x="10367488" y="3136584"/>
                  <a:pt x="10372888" y="3136584"/>
                </a:cubicBezTo>
                <a:close/>
                <a:moveTo>
                  <a:pt x="10131660" y="3136584"/>
                </a:moveTo>
                <a:cubicBezTo>
                  <a:pt x="10137060" y="3136584"/>
                  <a:pt x="10141444" y="3141033"/>
                  <a:pt x="10141444" y="3146371"/>
                </a:cubicBezTo>
                <a:cubicBezTo>
                  <a:pt x="10141444" y="3151710"/>
                  <a:pt x="10136997" y="3156095"/>
                  <a:pt x="10131660" y="3156095"/>
                </a:cubicBezTo>
                <a:cubicBezTo>
                  <a:pt x="10126323" y="3156095"/>
                  <a:pt x="10121940" y="3151775"/>
                  <a:pt x="10121940" y="3146371"/>
                </a:cubicBezTo>
                <a:cubicBezTo>
                  <a:pt x="10121940" y="3140969"/>
                  <a:pt x="10126260" y="3136584"/>
                  <a:pt x="10131660" y="3136584"/>
                </a:cubicBezTo>
                <a:close/>
                <a:moveTo>
                  <a:pt x="9890432" y="3136584"/>
                </a:moveTo>
                <a:cubicBezTo>
                  <a:pt x="9895768" y="3136584"/>
                  <a:pt x="9900152" y="3141033"/>
                  <a:pt x="9900152" y="3146371"/>
                </a:cubicBezTo>
                <a:cubicBezTo>
                  <a:pt x="9900152" y="3151710"/>
                  <a:pt x="9895832" y="3156095"/>
                  <a:pt x="9890432" y="3156095"/>
                </a:cubicBezTo>
                <a:cubicBezTo>
                  <a:pt x="9885031" y="3156095"/>
                  <a:pt x="9880648" y="3151775"/>
                  <a:pt x="9880648" y="3146371"/>
                </a:cubicBezTo>
                <a:cubicBezTo>
                  <a:pt x="9880648" y="3140969"/>
                  <a:pt x="9885031" y="3136584"/>
                  <a:pt x="9890432" y="3136584"/>
                </a:cubicBezTo>
                <a:close/>
                <a:moveTo>
                  <a:pt x="9417695" y="3136584"/>
                </a:moveTo>
                <a:cubicBezTo>
                  <a:pt x="9423031" y="3136584"/>
                  <a:pt x="9427416" y="3141033"/>
                  <a:pt x="9427416" y="3146371"/>
                </a:cubicBezTo>
                <a:cubicBezTo>
                  <a:pt x="9427416" y="3151710"/>
                  <a:pt x="9423095" y="3156095"/>
                  <a:pt x="9417695" y="3156095"/>
                </a:cubicBezTo>
                <a:cubicBezTo>
                  <a:pt x="9412295" y="3156095"/>
                  <a:pt x="9407911" y="3151775"/>
                  <a:pt x="9407911" y="3146371"/>
                </a:cubicBezTo>
                <a:cubicBezTo>
                  <a:pt x="9407911" y="3140969"/>
                  <a:pt x="9412295" y="3136584"/>
                  <a:pt x="9417695" y="3136584"/>
                </a:cubicBezTo>
                <a:close/>
                <a:moveTo>
                  <a:pt x="9176467" y="3136584"/>
                </a:moveTo>
                <a:cubicBezTo>
                  <a:pt x="9181803" y="3136584"/>
                  <a:pt x="9186187" y="3141033"/>
                  <a:pt x="9186187" y="3146371"/>
                </a:cubicBezTo>
                <a:cubicBezTo>
                  <a:pt x="9186187" y="3151710"/>
                  <a:pt x="9181867" y="3156095"/>
                  <a:pt x="9176467" y="3156095"/>
                </a:cubicBezTo>
                <a:cubicBezTo>
                  <a:pt x="9171066" y="3156095"/>
                  <a:pt x="9166683" y="3151775"/>
                  <a:pt x="9166683" y="3146371"/>
                </a:cubicBezTo>
                <a:cubicBezTo>
                  <a:pt x="9166683" y="3140969"/>
                  <a:pt x="9171066" y="3136584"/>
                  <a:pt x="9176467" y="3136584"/>
                </a:cubicBezTo>
                <a:close/>
                <a:moveTo>
                  <a:pt x="8935237" y="3136584"/>
                </a:moveTo>
                <a:cubicBezTo>
                  <a:pt x="8940574" y="3136584"/>
                  <a:pt x="8944958" y="3141033"/>
                  <a:pt x="8944958" y="3146371"/>
                </a:cubicBezTo>
                <a:cubicBezTo>
                  <a:pt x="8944958" y="3151710"/>
                  <a:pt x="8940638" y="3156095"/>
                  <a:pt x="8935237" y="3156095"/>
                </a:cubicBezTo>
                <a:cubicBezTo>
                  <a:pt x="8929837" y="3156095"/>
                  <a:pt x="8925454" y="3151775"/>
                  <a:pt x="8925454" y="3146371"/>
                </a:cubicBezTo>
                <a:cubicBezTo>
                  <a:pt x="8925454" y="3140969"/>
                  <a:pt x="8929837" y="3136584"/>
                  <a:pt x="8935237" y="3136584"/>
                </a:cubicBezTo>
                <a:close/>
                <a:moveTo>
                  <a:pt x="8694009" y="3136584"/>
                </a:moveTo>
                <a:cubicBezTo>
                  <a:pt x="8699346" y="3136584"/>
                  <a:pt x="8703730" y="3141033"/>
                  <a:pt x="8703730" y="3146371"/>
                </a:cubicBezTo>
                <a:cubicBezTo>
                  <a:pt x="8703730" y="3151710"/>
                  <a:pt x="8699346" y="3156095"/>
                  <a:pt x="8694009" y="3156095"/>
                </a:cubicBezTo>
                <a:cubicBezTo>
                  <a:pt x="8688673" y="3156095"/>
                  <a:pt x="8684289" y="3151775"/>
                  <a:pt x="8684289" y="3146371"/>
                </a:cubicBezTo>
                <a:cubicBezTo>
                  <a:pt x="8684289" y="3140969"/>
                  <a:pt x="8688609" y="3136584"/>
                  <a:pt x="8694009" y="3136584"/>
                </a:cubicBezTo>
                <a:close/>
                <a:moveTo>
                  <a:pt x="8452781" y="3136584"/>
                </a:moveTo>
                <a:cubicBezTo>
                  <a:pt x="8458181" y="3136584"/>
                  <a:pt x="8462566" y="3141033"/>
                  <a:pt x="8462566" y="3146371"/>
                </a:cubicBezTo>
                <a:cubicBezTo>
                  <a:pt x="8462566" y="3151710"/>
                  <a:pt x="8458118" y="3156095"/>
                  <a:pt x="8452781" y="3156095"/>
                </a:cubicBezTo>
                <a:cubicBezTo>
                  <a:pt x="8447445" y="3156095"/>
                  <a:pt x="8443061" y="3151775"/>
                  <a:pt x="8443061" y="3146371"/>
                </a:cubicBezTo>
                <a:cubicBezTo>
                  <a:pt x="8443061" y="3140969"/>
                  <a:pt x="8447381" y="3136584"/>
                  <a:pt x="8452781" y="3136584"/>
                </a:cubicBezTo>
                <a:close/>
                <a:moveTo>
                  <a:pt x="8211553" y="3136584"/>
                </a:moveTo>
                <a:cubicBezTo>
                  <a:pt x="8216889" y="3136584"/>
                  <a:pt x="8221273" y="3141033"/>
                  <a:pt x="8221273" y="3146371"/>
                </a:cubicBezTo>
                <a:cubicBezTo>
                  <a:pt x="8221273" y="3151710"/>
                  <a:pt x="8216953" y="3156095"/>
                  <a:pt x="8211553" y="3156095"/>
                </a:cubicBezTo>
                <a:cubicBezTo>
                  <a:pt x="8206152" y="3156095"/>
                  <a:pt x="8201769" y="3151775"/>
                  <a:pt x="8201769" y="3146371"/>
                </a:cubicBezTo>
                <a:cubicBezTo>
                  <a:pt x="8201769" y="3140969"/>
                  <a:pt x="8206152" y="3136584"/>
                  <a:pt x="8211553" y="3136584"/>
                </a:cubicBezTo>
                <a:close/>
                <a:moveTo>
                  <a:pt x="7970260" y="3136584"/>
                </a:moveTo>
                <a:cubicBezTo>
                  <a:pt x="7975661" y="3136584"/>
                  <a:pt x="7980044" y="3141033"/>
                  <a:pt x="7980044" y="3146371"/>
                </a:cubicBezTo>
                <a:cubicBezTo>
                  <a:pt x="7980044" y="3151710"/>
                  <a:pt x="7975661" y="3156095"/>
                  <a:pt x="7970260" y="3156095"/>
                </a:cubicBezTo>
                <a:cubicBezTo>
                  <a:pt x="7964860" y="3156095"/>
                  <a:pt x="7960477" y="3151775"/>
                  <a:pt x="7960477" y="3146371"/>
                </a:cubicBezTo>
                <a:cubicBezTo>
                  <a:pt x="7960477" y="3140969"/>
                  <a:pt x="7964860" y="3136584"/>
                  <a:pt x="7970260" y="3136584"/>
                </a:cubicBezTo>
                <a:close/>
                <a:moveTo>
                  <a:pt x="7729032" y="3136584"/>
                </a:moveTo>
                <a:cubicBezTo>
                  <a:pt x="7734369" y="3136584"/>
                  <a:pt x="7738753" y="3141033"/>
                  <a:pt x="7738753" y="3146371"/>
                </a:cubicBezTo>
                <a:cubicBezTo>
                  <a:pt x="7738753" y="3151710"/>
                  <a:pt x="7734432" y="3156095"/>
                  <a:pt x="7729032" y="3156095"/>
                </a:cubicBezTo>
                <a:cubicBezTo>
                  <a:pt x="7723632" y="3156095"/>
                  <a:pt x="7719249" y="3151775"/>
                  <a:pt x="7719249" y="3146371"/>
                </a:cubicBezTo>
                <a:cubicBezTo>
                  <a:pt x="7719249" y="3140969"/>
                  <a:pt x="7723632" y="3136584"/>
                  <a:pt x="7729032" y="3136584"/>
                </a:cubicBezTo>
                <a:close/>
                <a:moveTo>
                  <a:pt x="7487803" y="3136584"/>
                </a:moveTo>
                <a:cubicBezTo>
                  <a:pt x="7493139" y="3136584"/>
                  <a:pt x="7497524" y="3141033"/>
                  <a:pt x="7497524" y="3146371"/>
                </a:cubicBezTo>
                <a:cubicBezTo>
                  <a:pt x="7497524" y="3151710"/>
                  <a:pt x="7493203" y="3156095"/>
                  <a:pt x="7487803" y="3156095"/>
                </a:cubicBezTo>
                <a:cubicBezTo>
                  <a:pt x="7482403" y="3156095"/>
                  <a:pt x="7478019" y="3151775"/>
                  <a:pt x="7478019" y="3146371"/>
                </a:cubicBezTo>
                <a:cubicBezTo>
                  <a:pt x="7478019" y="3140969"/>
                  <a:pt x="7482403" y="3136584"/>
                  <a:pt x="7487803" y="3136584"/>
                </a:cubicBezTo>
                <a:close/>
                <a:moveTo>
                  <a:pt x="7246575" y="3136584"/>
                </a:moveTo>
                <a:cubicBezTo>
                  <a:pt x="7251975" y="3136584"/>
                  <a:pt x="7256359" y="3141033"/>
                  <a:pt x="7256359" y="3146371"/>
                </a:cubicBezTo>
                <a:cubicBezTo>
                  <a:pt x="7256359" y="3151710"/>
                  <a:pt x="7251912" y="3156095"/>
                  <a:pt x="7246575" y="3156095"/>
                </a:cubicBezTo>
                <a:cubicBezTo>
                  <a:pt x="7241238" y="3156095"/>
                  <a:pt x="7236855" y="3151775"/>
                  <a:pt x="7236855" y="3146371"/>
                </a:cubicBezTo>
                <a:cubicBezTo>
                  <a:pt x="7236855" y="3140969"/>
                  <a:pt x="7241175" y="3136584"/>
                  <a:pt x="7246575" y="3136584"/>
                </a:cubicBezTo>
                <a:close/>
                <a:moveTo>
                  <a:pt x="7005346" y="3136584"/>
                </a:moveTo>
                <a:cubicBezTo>
                  <a:pt x="7010746" y="3136584"/>
                  <a:pt x="7015130" y="3141033"/>
                  <a:pt x="7015130" y="3146371"/>
                </a:cubicBezTo>
                <a:cubicBezTo>
                  <a:pt x="7015130" y="3151710"/>
                  <a:pt x="7010683" y="3156095"/>
                  <a:pt x="7005346" y="3156095"/>
                </a:cubicBezTo>
                <a:cubicBezTo>
                  <a:pt x="7000009" y="3156095"/>
                  <a:pt x="6995626" y="3151775"/>
                  <a:pt x="6995626" y="3146371"/>
                </a:cubicBezTo>
                <a:cubicBezTo>
                  <a:pt x="6995626" y="3140969"/>
                  <a:pt x="6999946" y="3136584"/>
                  <a:pt x="7005346" y="3136584"/>
                </a:cubicBezTo>
                <a:close/>
                <a:moveTo>
                  <a:pt x="6764118" y="3136584"/>
                </a:moveTo>
                <a:cubicBezTo>
                  <a:pt x="6769518" y="3136584"/>
                  <a:pt x="6773902" y="3141033"/>
                  <a:pt x="6773902" y="3146371"/>
                </a:cubicBezTo>
                <a:cubicBezTo>
                  <a:pt x="6773902" y="3151710"/>
                  <a:pt x="6769518" y="3156095"/>
                  <a:pt x="6764118" y="3156095"/>
                </a:cubicBezTo>
                <a:cubicBezTo>
                  <a:pt x="6758718" y="3156095"/>
                  <a:pt x="6754335" y="3151775"/>
                  <a:pt x="6754335" y="3146371"/>
                </a:cubicBezTo>
                <a:cubicBezTo>
                  <a:pt x="6754335" y="3140969"/>
                  <a:pt x="6758718" y="3136584"/>
                  <a:pt x="6764118" y="3136584"/>
                </a:cubicBezTo>
                <a:close/>
                <a:moveTo>
                  <a:pt x="6522889" y="3136584"/>
                </a:moveTo>
                <a:cubicBezTo>
                  <a:pt x="6528225" y="3136584"/>
                  <a:pt x="6532610" y="3141033"/>
                  <a:pt x="6532610" y="3146371"/>
                </a:cubicBezTo>
                <a:cubicBezTo>
                  <a:pt x="6532610" y="3151710"/>
                  <a:pt x="6528289" y="3156095"/>
                  <a:pt x="6522889" y="3156095"/>
                </a:cubicBezTo>
                <a:cubicBezTo>
                  <a:pt x="6517489" y="3156095"/>
                  <a:pt x="6513105" y="3151775"/>
                  <a:pt x="6513105" y="3146371"/>
                </a:cubicBezTo>
                <a:cubicBezTo>
                  <a:pt x="6513105" y="3140969"/>
                  <a:pt x="6517489" y="3136584"/>
                  <a:pt x="6522889" y="3136584"/>
                </a:cubicBezTo>
                <a:close/>
                <a:moveTo>
                  <a:pt x="6281661" y="3136584"/>
                </a:moveTo>
                <a:cubicBezTo>
                  <a:pt x="6286997" y="3136584"/>
                  <a:pt x="6291381" y="3141033"/>
                  <a:pt x="6291381" y="3146371"/>
                </a:cubicBezTo>
                <a:cubicBezTo>
                  <a:pt x="6291381" y="3151710"/>
                  <a:pt x="6287061" y="3156095"/>
                  <a:pt x="6281661" y="3156095"/>
                </a:cubicBezTo>
                <a:cubicBezTo>
                  <a:pt x="6276261" y="3156095"/>
                  <a:pt x="6271877" y="3151775"/>
                  <a:pt x="6271877" y="3146371"/>
                </a:cubicBezTo>
                <a:cubicBezTo>
                  <a:pt x="6271877" y="3140969"/>
                  <a:pt x="6276261" y="3136584"/>
                  <a:pt x="6281661" y="3136584"/>
                </a:cubicBezTo>
                <a:close/>
                <a:moveTo>
                  <a:pt x="6040432" y="3136584"/>
                </a:moveTo>
                <a:cubicBezTo>
                  <a:pt x="6045832" y="3136584"/>
                  <a:pt x="6050216" y="3141033"/>
                  <a:pt x="6050216" y="3146371"/>
                </a:cubicBezTo>
                <a:cubicBezTo>
                  <a:pt x="6050216" y="3151710"/>
                  <a:pt x="6045769" y="3156095"/>
                  <a:pt x="6040432" y="3156095"/>
                </a:cubicBezTo>
                <a:cubicBezTo>
                  <a:pt x="6035095" y="3156095"/>
                  <a:pt x="6030712" y="3151775"/>
                  <a:pt x="6030712" y="3146371"/>
                </a:cubicBezTo>
                <a:cubicBezTo>
                  <a:pt x="6030712" y="3140969"/>
                  <a:pt x="6035032" y="3136584"/>
                  <a:pt x="6040432" y="3136584"/>
                </a:cubicBezTo>
                <a:close/>
                <a:moveTo>
                  <a:pt x="5799205" y="3136584"/>
                </a:moveTo>
                <a:cubicBezTo>
                  <a:pt x="5804606" y="3136584"/>
                  <a:pt x="5808989" y="3141033"/>
                  <a:pt x="5808989" y="3146371"/>
                </a:cubicBezTo>
                <a:cubicBezTo>
                  <a:pt x="5808989" y="3151710"/>
                  <a:pt x="5804542" y="3156095"/>
                  <a:pt x="5799205" y="3156095"/>
                </a:cubicBezTo>
                <a:cubicBezTo>
                  <a:pt x="5793870" y="3156095"/>
                  <a:pt x="5789486" y="3151775"/>
                  <a:pt x="5789486" y="3146371"/>
                </a:cubicBezTo>
                <a:cubicBezTo>
                  <a:pt x="5789486" y="3140969"/>
                  <a:pt x="5793806" y="3136584"/>
                  <a:pt x="5799205" y="3136584"/>
                </a:cubicBezTo>
                <a:close/>
                <a:moveTo>
                  <a:pt x="5557991" y="3136584"/>
                </a:moveTo>
                <a:cubicBezTo>
                  <a:pt x="5563391" y="3136584"/>
                  <a:pt x="5567774" y="3141033"/>
                  <a:pt x="5567774" y="3146371"/>
                </a:cubicBezTo>
                <a:cubicBezTo>
                  <a:pt x="5567774" y="3151710"/>
                  <a:pt x="5563391" y="3156095"/>
                  <a:pt x="5557991" y="3156095"/>
                </a:cubicBezTo>
                <a:cubicBezTo>
                  <a:pt x="5552592" y="3156095"/>
                  <a:pt x="5548208" y="3151775"/>
                  <a:pt x="5548208" y="3146371"/>
                </a:cubicBezTo>
                <a:cubicBezTo>
                  <a:pt x="5548208" y="3140969"/>
                  <a:pt x="5552592" y="3136584"/>
                  <a:pt x="5557991" y="3136584"/>
                </a:cubicBezTo>
                <a:close/>
                <a:moveTo>
                  <a:pt x="5316710" y="3136584"/>
                </a:moveTo>
                <a:cubicBezTo>
                  <a:pt x="5322044" y="3136584"/>
                  <a:pt x="5326429" y="3141033"/>
                  <a:pt x="5326429" y="3146371"/>
                </a:cubicBezTo>
                <a:cubicBezTo>
                  <a:pt x="5326429" y="3151710"/>
                  <a:pt x="5322105" y="3156095"/>
                  <a:pt x="5316710" y="3156095"/>
                </a:cubicBezTo>
                <a:cubicBezTo>
                  <a:pt x="5311314" y="3156095"/>
                  <a:pt x="5306924" y="3151775"/>
                  <a:pt x="5306924" y="3146371"/>
                </a:cubicBezTo>
                <a:cubicBezTo>
                  <a:pt x="5306924" y="3140969"/>
                  <a:pt x="5311314" y="3136584"/>
                  <a:pt x="5316710" y="3136584"/>
                </a:cubicBezTo>
                <a:close/>
                <a:moveTo>
                  <a:pt x="5075485" y="3136584"/>
                </a:moveTo>
                <a:cubicBezTo>
                  <a:pt x="5080820" y="3136584"/>
                  <a:pt x="5085202" y="3141033"/>
                  <a:pt x="5085202" y="3146371"/>
                </a:cubicBezTo>
                <a:cubicBezTo>
                  <a:pt x="5085202" y="3151710"/>
                  <a:pt x="5080883" y="3156095"/>
                  <a:pt x="5075485" y="3156095"/>
                </a:cubicBezTo>
                <a:cubicBezTo>
                  <a:pt x="5070087" y="3156095"/>
                  <a:pt x="5065705" y="3151775"/>
                  <a:pt x="5065705" y="3146371"/>
                </a:cubicBezTo>
                <a:cubicBezTo>
                  <a:pt x="5065705" y="3140969"/>
                  <a:pt x="5070087" y="3136584"/>
                  <a:pt x="5075485" y="3136584"/>
                </a:cubicBezTo>
                <a:close/>
                <a:moveTo>
                  <a:pt x="4834252" y="3136584"/>
                </a:moveTo>
                <a:cubicBezTo>
                  <a:pt x="4839658" y="3136584"/>
                  <a:pt x="4844040" y="3141033"/>
                  <a:pt x="4844040" y="3146371"/>
                </a:cubicBezTo>
                <a:cubicBezTo>
                  <a:pt x="4844040" y="3151710"/>
                  <a:pt x="4839595" y="3156095"/>
                  <a:pt x="4834252" y="3156095"/>
                </a:cubicBezTo>
                <a:cubicBezTo>
                  <a:pt x="4828915" y="3156095"/>
                  <a:pt x="4824534" y="3151775"/>
                  <a:pt x="4824534" y="3146371"/>
                </a:cubicBezTo>
                <a:cubicBezTo>
                  <a:pt x="4824534" y="3140969"/>
                  <a:pt x="4828853" y="3136584"/>
                  <a:pt x="4834252" y="3136584"/>
                </a:cubicBezTo>
                <a:close/>
                <a:moveTo>
                  <a:pt x="4593019" y="3136584"/>
                </a:moveTo>
                <a:cubicBezTo>
                  <a:pt x="4598416" y="3136584"/>
                  <a:pt x="4602795" y="3141033"/>
                  <a:pt x="4602795" y="3146371"/>
                </a:cubicBezTo>
                <a:cubicBezTo>
                  <a:pt x="4602795" y="3151710"/>
                  <a:pt x="4598353" y="3156095"/>
                  <a:pt x="4593019" y="3156095"/>
                </a:cubicBezTo>
                <a:cubicBezTo>
                  <a:pt x="4587686" y="3156095"/>
                  <a:pt x="4583304" y="3151775"/>
                  <a:pt x="4583304" y="3146371"/>
                </a:cubicBezTo>
                <a:cubicBezTo>
                  <a:pt x="4583304" y="3140969"/>
                  <a:pt x="4587622" y="3136584"/>
                  <a:pt x="4593019" y="3136584"/>
                </a:cubicBezTo>
                <a:close/>
                <a:moveTo>
                  <a:pt x="4351806" y="3136584"/>
                </a:moveTo>
                <a:cubicBezTo>
                  <a:pt x="4357195" y="3136584"/>
                  <a:pt x="4361580" y="3141033"/>
                  <a:pt x="4361580" y="3146371"/>
                </a:cubicBezTo>
                <a:cubicBezTo>
                  <a:pt x="4361580" y="3151710"/>
                  <a:pt x="4357195" y="3156095"/>
                  <a:pt x="4351806" y="3156095"/>
                </a:cubicBezTo>
                <a:cubicBezTo>
                  <a:pt x="4346397" y="3156095"/>
                  <a:pt x="4342006" y="3151775"/>
                  <a:pt x="4342006" y="3146371"/>
                </a:cubicBezTo>
                <a:cubicBezTo>
                  <a:pt x="4342006" y="3140969"/>
                  <a:pt x="4346397" y="3136584"/>
                  <a:pt x="4351806" y="3136584"/>
                </a:cubicBezTo>
                <a:close/>
                <a:moveTo>
                  <a:pt x="4110581" y="3136584"/>
                </a:moveTo>
                <a:cubicBezTo>
                  <a:pt x="4115984" y="3136584"/>
                  <a:pt x="4120362" y="3141033"/>
                  <a:pt x="4120362" y="3146371"/>
                </a:cubicBezTo>
                <a:cubicBezTo>
                  <a:pt x="4120362" y="3151710"/>
                  <a:pt x="4115984" y="3156095"/>
                  <a:pt x="4110581" y="3156095"/>
                </a:cubicBezTo>
                <a:cubicBezTo>
                  <a:pt x="4105180" y="3156095"/>
                  <a:pt x="4100799" y="3151775"/>
                  <a:pt x="4100799" y="3146371"/>
                </a:cubicBezTo>
                <a:cubicBezTo>
                  <a:pt x="4100799" y="3140969"/>
                  <a:pt x="4105180" y="3136584"/>
                  <a:pt x="4110581" y="3136584"/>
                </a:cubicBezTo>
                <a:close/>
                <a:moveTo>
                  <a:pt x="3869430" y="3136584"/>
                </a:moveTo>
                <a:cubicBezTo>
                  <a:pt x="3874763" y="3136584"/>
                  <a:pt x="3879149" y="3141033"/>
                  <a:pt x="3879149" y="3146371"/>
                </a:cubicBezTo>
                <a:cubicBezTo>
                  <a:pt x="3879149" y="3151710"/>
                  <a:pt x="3874828" y="3156095"/>
                  <a:pt x="3869430" y="3156095"/>
                </a:cubicBezTo>
                <a:cubicBezTo>
                  <a:pt x="3864030" y="3156095"/>
                  <a:pt x="3859647" y="3151775"/>
                  <a:pt x="3859647" y="3146371"/>
                </a:cubicBezTo>
                <a:cubicBezTo>
                  <a:pt x="3859647" y="3140969"/>
                  <a:pt x="3864030" y="3136584"/>
                  <a:pt x="3869430" y="3136584"/>
                </a:cubicBezTo>
                <a:close/>
                <a:moveTo>
                  <a:pt x="3628212" y="3136584"/>
                </a:moveTo>
                <a:cubicBezTo>
                  <a:pt x="3633528" y="3136584"/>
                  <a:pt x="3637936" y="3141033"/>
                  <a:pt x="3637936" y="3146371"/>
                </a:cubicBezTo>
                <a:cubicBezTo>
                  <a:pt x="3637936" y="3151710"/>
                  <a:pt x="3633592" y="3156095"/>
                  <a:pt x="3628212" y="3156095"/>
                </a:cubicBezTo>
                <a:cubicBezTo>
                  <a:pt x="3622814" y="3156095"/>
                  <a:pt x="3618430" y="3151775"/>
                  <a:pt x="3618430" y="3146371"/>
                </a:cubicBezTo>
                <a:cubicBezTo>
                  <a:pt x="3618430" y="3140969"/>
                  <a:pt x="3622814" y="3136584"/>
                  <a:pt x="3628212" y="3136584"/>
                </a:cubicBezTo>
                <a:close/>
                <a:moveTo>
                  <a:pt x="3386958" y="3136584"/>
                </a:moveTo>
                <a:cubicBezTo>
                  <a:pt x="3392358" y="3136584"/>
                  <a:pt x="3396743" y="3141033"/>
                  <a:pt x="3396743" y="3146371"/>
                </a:cubicBezTo>
                <a:cubicBezTo>
                  <a:pt x="3396743" y="3151710"/>
                  <a:pt x="3392296" y="3156095"/>
                  <a:pt x="3386958" y="3156095"/>
                </a:cubicBezTo>
                <a:cubicBezTo>
                  <a:pt x="3381621" y="3156095"/>
                  <a:pt x="3377235" y="3151775"/>
                  <a:pt x="3377235" y="3146371"/>
                </a:cubicBezTo>
                <a:cubicBezTo>
                  <a:pt x="3377235" y="3140969"/>
                  <a:pt x="3381556" y="3136584"/>
                  <a:pt x="3386958" y="3136584"/>
                </a:cubicBezTo>
                <a:close/>
                <a:moveTo>
                  <a:pt x="3145751" y="3136584"/>
                </a:moveTo>
                <a:cubicBezTo>
                  <a:pt x="3151149" y="3136584"/>
                  <a:pt x="3155533" y="3141033"/>
                  <a:pt x="3155533" y="3146371"/>
                </a:cubicBezTo>
                <a:cubicBezTo>
                  <a:pt x="3155533" y="3151710"/>
                  <a:pt x="3151086" y="3156095"/>
                  <a:pt x="3145751" y="3156095"/>
                </a:cubicBezTo>
                <a:cubicBezTo>
                  <a:pt x="3140415" y="3156095"/>
                  <a:pt x="3136032" y="3151775"/>
                  <a:pt x="3136032" y="3146371"/>
                </a:cubicBezTo>
                <a:cubicBezTo>
                  <a:pt x="3136032" y="3140969"/>
                  <a:pt x="3140351" y="3136584"/>
                  <a:pt x="3145751" y="3136584"/>
                </a:cubicBezTo>
                <a:close/>
                <a:moveTo>
                  <a:pt x="2904572" y="3136584"/>
                </a:moveTo>
                <a:cubicBezTo>
                  <a:pt x="2909972" y="3136584"/>
                  <a:pt x="2914355" y="3141033"/>
                  <a:pt x="2914355" y="3146371"/>
                </a:cubicBezTo>
                <a:cubicBezTo>
                  <a:pt x="2914355" y="3151710"/>
                  <a:pt x="2909972" y="3156095"/>
                  <a:pt x="2904572" y="3156095"/>
                </a:cubicBezTo>
                <a:cubicBezTo>
                  <a:pt x="2899174" y="3156095"/>
                  <a:pt x="2894791" y="3151775"/>
                  <a:pt x="2894791" y="3146371"/>
                </a:cubicBezTo>
                <a:cubicBezTo>
                  <a:pt x="2894791" y="3140969"/>
                  <a:pt x="2899174" y="3136584"/>
                  <a:pt x="2904572" y="3136584"/>
                </a:cubicBezTo>
                <a:close/>
                <a:moveTo>
                  <a:pt x="2663275" y="3136584"/>
                </a:moveTo>
                <a:cubicBezTo>
                  <a:pt x="2668611" y="3136584"/>
                  <a:pt x="2672998" y="3141033"/>
                  <a:pt x="2672998" y="3146371"/>
                </a:cubicBezTo>
                <a:cubicBezTo>
                  <a:pt x="2672998" y="3151710"/>
                  <a:pt x="2668675" y="3156095"/>
                  <a:pt x="2663275" y="3156095"/>
                </a:cubicBezTo>
                <a:cubicBezTo>
                  <a:pt x="2657876" y="3156095"/>
                  <a:pt x="2653492" y="3151775"/>
                  <a:pt x="2653492" y="3146371"/>
                </a:cubicBezTo>
                <a:cubicBezTo>
                  <a:pt x="2653492" y="3140969"/>
                  <a:pt x="2657876" y="3136584"/>
                  <a:pt x="2663275" y="3136584"/>
                </a:cubicBezTo>
                <a:close/>
                <a:moveTo>
                  <a:pt x="2422037" y="3136584"/>
                </a:moveTo>
                <a:cubicBezTo>
                  <a:pt x="2427371" y="3136584"/>
                  <a:pt x="2431753" y="3141033"/>
                  <a:pt x="2431753" y="3146371"/>
                </a:cubicBezTo>
                <a:cubicBezTo>
                  <a:pt x="2431753" y="3151710"/>
                  <a:pt x="2427435" y="3156095"/>
                  <a:pt x="2422037" y="3156095"/>
                </a:cubicBezTo>
                <a:cubicBezTo>
                  <a:pt x="2416639" y="3156095"/>
                  <a:pt x="2412257" y="3151775"/>
                  <a:pt x="2412257" y="3146371"/>
                </a:cubicBezTo>
                <a:cubicBezTo>
                  <a:pt x="2412257" y="3140969"/>
                  <a:pt x="2416639" y="3136584"/>
                  <a:pt x="2422037" y="3136584"/>
                </a:cubicBezTo>
                <a:close/>
                <a:moveTo>
                  <a:pt x="2180788" y="3136584"/>
                </a:moveTo>
                <a:cubicBezTo>
                  <a:pt x="2186189" y="3136584"/>
                  <a:pt x="2190580" y="3141033"/>
                  <a:pt x="2190580" y="3146371"/>
                </a:cubicBezTo>
                <a:cubicBezTo>
                  <a:pt x="2190580" y="3151710"/>
                  <a:pt x="2186136" y="3156095"/>
                  <a:pt x="2180788" y="3156095"/>
                </a:cubicBezTo>
                <a:cubicBezTo>
                  <a:pt x="2175475" y="3156095"/>
                  <a:pt x="2171083" y="3151775"/>
                  <a:pt x="2171083" y="3146371"/>
                </a:cubicBezTo>
                <a:cubicBezTo>
                  <a:pt x="2171083" y="3140969"/>
                  <a:pt x="2175412" y="3136584"/>
                  <a:pt x="2180788" y="3136584"/>
                </a:cubicBezTo>
                <a:close/>
                <a:moveTo>
                  <a:pt x="1939582" y="3136584"/>
                </a:moveTo>
                <a:cubicBezTo>
                  <a:pt x="1944980" y="3136584"/>
                  <a:pt x="1949365" y="3141033"/>
                  <a:pt x="1949365" y="3146371"/>
                </a:cubicBezTo>
                <a:cubicBezTo>
                  <a:pt x="1949365" y="3151710"/>
                  <a:pt x="1944920" y="3156095"/>
                  <a:pt x="1939582" y="3156095"/>
                </a:cubicBezTo>
                <a:cubicBezTo>
                  <a:pt x="1934245" y="3156095"/>
                  <a:pt x="1929860" y="3151775"/>
                  <a:pt x="1929860" y="3146371"/>
                </a:cubicBezTo>
                <a:cubicBezTo>
                  <a:pt x="1929860" y="3140969"/>
                  <a:pt x="1934181" y="3136584"/>
                  <a:pt x="1939582" y="3136584"/>
                </a:cubicBezTo>
                <a:close/>
                <a:moveTo>
                  <a:pt x="1698332" y="3136584"/>
                </a:moveTo>
                <a:cubicBezTo>
                  <a:pt x="1703733" y="3136584"/>
                  <a:pt x="1708118" y="3141033"/>
                  <a:pt x="1708118" y="3146371"/>
                </a:cubicBezTo>
                <a:cubicBezTo>
                  <a:pt x="1708118" y="3151710"/>
                  <a:pt x="1703733" y="3156095"/>
                  <a:pt x="1698332" y="3156095"/>
                </a:cubicBezTo>
                <a:cubicBezTo>
                  <a:pt x="1692931" y="3156095"/>
                  <a:pt x="1688547" y="3151775"/>
                  <a:pt x="1688547" y="3146371"/>
                </a:cubicBezTo>
                <a:cubicBezTo>
                  <a:pt x="1688547" y="3140969"/>
                  <a:pt x="1692931" y="3136584"/>
                  <a:pt x="1698332" y="3136584"/>
                </a:cubicBezTo>
                <a:close/>
                <a:moveTo>
                  <a:pt x="1457107" y="3136584"/>
                </a:moveTo>
                <a:cubicBezTo>
                  <a:pt x="1462443" y="3136584"/>
                  <a:pt x="1466827" y="3141033"/>
                  <a:pt x="1466827" y="3146371"/>
                </a:cubicBezTo>
                <a:cubicBezTo>
                  <a:pt x="1466827" y="3151710"/>
                  <a:pt x="1462507" y="3156095"/>
                  <a:pt x="1457107" y="3156095"/>
                </a:cubicBezTo>
                <a:cubicBezTo>
                  <a:pt x="1451707" y="3156095"/>
                  <a:pt x="1447323" y="3151775"/>
                  <a:pt x="1447323" y="3146371"/>
                </a:cubicBezTo>
                <a:cubicBezTo>
                  <a:pt x="1447323" y="3140969"/>
                  <a:pt x="1451707" y="3136584"/>
                  <a:pt x="1457107" y="3136584"/>
                </a:cubicBezTo>
                <a:close/>
                <a:moveTo>
                  <a:pt x="1215886" y="3136584"/>
                </a:moveTo>
                <a:cubicBezTo>
                  <a:pt x="1221285" y="3136584"/>
                  <a:pt x="1225669" y="3141033"/>
                  <a:pt x="1225669" y="3146371"/>
                </a:cubicBezTo>
                <a:cubicBezTo>
                  <a:pt x="1225669" y="3151710"/>
                  <a:pt x="1221222" y="3156095"/>
                  <a:pt x="1215886" y="3156095"/>
                </a:cubicBezTo>
                <a:cubicBezTo>
                  <a:pt x="1210550" y="3156095"/>
                  <a:pt x="1206166" y="3151775"/>
                  <a:pt x="1206166" y="3146371"/>
                </a:cubicBezTo>
                <a:cubicBezTo>
                  <a:pt x="1206166" y="3140969"/>
                  <a:pt x="1210486" y="3136584"/>
                  <a:pt x="1215886" y="3136584"/>
                </a:cubicBezTo>
                <a:close/>
                <a:moveTo>
                  <a:pt x="974665" y="3136584"/>
                </a:moveTo>
                <a:cubicBezTo>
                  <a:pt x="980065" y="3136584"/>
                  <a:pt x="984449" y="3141033"/>
                  <a:pt x="984449" y="3146371"/>
                </a:cubicBezTo>
                <a:cubicBezTo>
                  <a:pt x="984449" y="3151710"/>
                  <a:pt x="980002" y="3156095"/>
                  <a:pt x="974665" y="3156095"/>
                </a:cubicBezTo>
                <a:cubicBezTo>
                  <a:pt x="969330" y="3156095"/>
                  <a:pt x="964946" y="3151775"/>
                  <a:pt x="964946" y="3146371"/>
                </a:cubicBezTo>
                <a:cubicBezTo>
                  <a:pt x="964946" y="3140969"/>
                  <a:pt x="969266" y="3136584"/>
                  <a:pt x="974665" y="3136584"/>
                </a:cubicBezTo>
                <a:close/>
                <a:moveTo>
                  <a:pt x="733446" y="3136584"/>
                </a:moveTo>
                <a:cubicBezTo>
                  <a:pt x="738781" y="3136584"/>
                  <a:pt x="743165" y="3141033"/>
                  <a:pt x="743165" y="3146371"/>
                </a:cubicBezTo>
                <a:cubicBezTo>
                  <a:pt x="743165" y="3151710"/>
                  <a:pt x="738845" y="3156095"/>
                  <a:pt x="733446" y="3156095"/>
                </a:cubicBezTo>
                <a:cubicBezTo>
                  <a:pt x="728046" y="3156095"/>
                  <a:pt x="723662" y="3151775"/>
                  <a:pt x="723662" y="3146371"/>
                </a:cubicBezTo>
                <a:cubicBezTo>
                  <a:pt x="723662" y="3140969"/>
                  <a:pt x="728046" y="3136584"/>
                  <a:pt x="733446" y="3136584"/>
                </a:cubicBezTo>
                <a:close/>
                <a:moveTo>
                  <a:pt x="492225" y="3136584"/>
                </a:moveTo>
                <a:cubicBezTo>
                  <a:pt x="497561" y="3136584"/>
                  <a:pt x="501945" y="3141033"/>
                  <a:pt x="501945" y="3146371"/>
                </a:cubicBezTo>
                <a:cubicBezTo>
                  <a:pt x="501945" y="3151710"/>
                  <a:pt x="497625" y="3156095"/>
                  <a:pt x="492225" y="3156095"/>
                </a:cubicBezTo>
                <a:cubicBezTo>
                  <a:pt x="486825" y="3156095"/>
                  <a:pt x="482441" y="3151775"/>
                  <a:pt x="482441" y="3146371"/>
                </a:cubicBezTo>
                <a:cubicBezTo>
                  <a:pt x="482441" y="3140969"/>
                  <a:pt x="486825" y="3136584"/>
                  <a:pt x="492225" y="3136584"/>
                </a:cubicBezTo>
                <a:close/>
                <a:moveTo>
                  <a:pt x="251005" y="3136584"/>
                </a:moveTo>
                <a:cubicBezTo>
                  <a:pt x="256405" y="3136584"/>
                  <a:pt x="260789" y="3141033"/>
                  <a:pt x="260789" y="3146371"/>
                </a:cubicBezTo>
                <a:cubicBezTo>
                  <a:pt x="260789" y="3151710"/>
                  <a:pt x="256342" y="3156095"/>
                  <a:pt x="251005" y="3156095"/>
                </a:cubicBezTo>
                <a:cubicBezTo>
                  <a:pt x="245669" y="3156095"/>
                  <a:pt x="241285" y="3151775"/>
                  <a:pt x="241285" y="3146371"/>
                </a:cubicBezTo>
                <a:cubicBezTo>
                  <a:pt x="241285" y="3140969"/>
                  <a:pt x="245605" y="3136584"/>
                  <a:pt x="251005" y="3136584"/>
                </a:cubicBezTo>
                <a:close/>
                <a:moveTo>
                  <a:pt x="9722" y="3136584"/>
                </a:moveTo>
                <a:cubicBezTo>
                  <a:pt x="15122" y="3136584"/>
                  <a:pt x="19506" y="3141033"/>
                  <a:pt x="19506" y="3146371"/>
                </a:cubicBezTo>
                <a:cubicBezTo>
                  <a:pt x="19506" y="3151710"/>
                  <a:pt x="15059" y="3156095"/>
                  <a:pt x="9722" y="3156095"/>
                </a:cubicBezTo>
                <a:cubicBezTo>
                  <a:pt x="4386" y="3156095"/>
                  <a:pt x="2" y="3151775"/>
                  <a:pt x="2" y="3146371"/>
                </a:cubicBezTo>
                <a:cubicBezTo>
                  <a:pt x="2" y="3140969"/>
                  <a:pt x="4322" y="3136584"/>
                  <a:pt x="9722" y="3136584"/>
                </a:cubicBezTo>
                <a:close/>
                <a:moveTo>
                  <a:pt x="13517" y="3029714"/>
                </a:moveTo>
                <a:cubicBezTo>
                  <a:pt x="16499" y="3029714"/>
                  <a:pt x="18916" y="3032133"/>
                  <a:pt x="18916" y="3035116"/>
                </a:cubicBezTo>
                <a:cubicBezTo>
                  <a:pt x="18916" y="3038100"/>
                  <a:pt x="16499" y="3040518"/>
                  <a:pt x="13517" y="3040518"/>
                </a:cubicBezTo>
                <a:cubicBezTo>
                  <a:pt x="10534" y="3040518"/>
                  <a:pt x="8116" y="3038100"/>
                  <a:pt x="8116" y="3035116"/>
                </a:cubicBezTo>
                <a:cubicBezTo>
                  <a:pt x="8116" y="3032133"/>
                  <a:pt x="10534" y="3029714"/>
                  <a:pt x="13517" y="3029714"/>
                </a:cubicBezTo>
                <a:close/>
                <a:moveTo>
                  <a:pt x="9649203" y="2895514"/>
                </a:moveTo>
                <a:cubicBezTo>
                  <a:pt x="9654540" y="2895514"/>
                  <a:pt x="9658923" y="2899836"/>
                  <a:pt x="9658923" y="2905238"/>
                </a:cubicBezTo>
                <a:cubicBezTo>
                  <a:pt x="9658923" y="2910640"/>
                  <a:pt x="9654540" y="2915025"/>
                  <a:pt x="9649203" y="2915025"/>
                </a:cubicBezTo>
                <a:cubicBezTo>
                  <a:pt x="9643866" y="2915025"/>
                  <a:pt x="9639483" y="2910576"/>
                  <a:pt x="9639483" y="2905238"/>
                </a:cubicBezTo>
                <a:cubicBezTo>
                  <a:pt x="9639483" y="2899899"/>
                  <a:pt x="9643803" y="2895514"/>
                  <a:pt x="9649203" y="2895514"/>
                </a:cubicBezTo>
                <a:close/>
                <a:moveTo>
                  <a:pt x="9890432" y="2895512"/>
                </a:moveTo>
                <a:cubicBezTo>
                  <a:pt x="9895768" y="2895512"/>
                  <a:pt x="9900152" y="2899834"/>
                  <a:pt x="9900152" y="2905236"/>
                </a:cubicBezTo>
                <a:cubicBezTo>
                  <a:pt x="9900152" y="2910638"/>
                  <a:pt x="9895832" y="2915023"/>
                  <a:pt x="9890432" y="2915023"/>
                </a:cubicBezTo>
                <a:cubicBezTo>
                  <a:pt x="9885031" y="2915023"/>
                  <a:pt x="9880648" y="2910574"/>
                  <a:pt x="9880648" y="2905236"/>
                </a:cubicBezTo>
                <a:cubicBezTo>
                  <a:pt x="9880648" y="2899897"/>
                  <a:pt x="9885031" y="2895512"/>
                  <a:pt x="9890432" y="2895512"/>
                </a:cubicBezTo>
                <a:close/>
                <a:moveTo>
                  <a:pt x="10131660" y="2895509"/>
                </a:moveTo>
                <a:cubicBezTo>
                  <a:pt x="10137060" y="2895509"/>
                  <a:pt x="10141444" y="2899830"/>
                  <a:pt x="10141444" y="2905233"/>
                </a:cubicBezTo>
                <a:cubicBezTo>
                  <a:pt x="10141444" y="2910635"/>
                  <a:pt x="10136997" y="2915019"/>
                  <a:pt x="10131660" y="2915019"/>
                </a:cubicBezTo>
                <a:cubicBezTo>
                  <a:pt x="10126323" y="2915019"/>
                  <a:pt x="10121940" y="2910570"/>
                  <a:pt x="10121940" y="2905233"/>
                </a:cubicBezTo>
                <a:cubicBezTo>
                  <a:pt x="10121940" y="2899893"/>
                  <a:pt x="10126260" y="2895509"/>
                  <a:pt x="10131660" y="2895509"/>
                </a:cubicBezTo>
                <a:close/>
                <a:moveTo>
                  <a:pt x="10372888" y="2895505"/>
                </a:moveTo>
                <a:cubicBezTo>
                  <a:pt x="10378288" y="2895505"/>
                  <a:pt x="10382673" y="2899827"/>
                  <a:pt x="10382673" y="2905229"/>
                </a:cubicBezTo>
                <a:cubicBezTo>
                  <a:pt x="10382673" y="2910631"/>
                  <a:pt x="10378225" y="2915015"/>
                  <a:pt x="10372888" y="2915015"/>
                </a:cubicBezTo>
                <a:cubicBezTo>
                  <a:pt x="10367552" y="2915015"/>
                  <a:pt x="10363168" y="2910566"/>
                  <a:pt x="10363168" y="2905229"/>
                </a:cubicBezTo>
                <a:cubicBezTo>
                  <a:pt x="10363168" y="2899890"/>
                  <a:pt x="10367488" y="2895505"/>
                  <a:pt x="10372888" y="2895505"/>
                </a:cubicBezTo>
                <a:close/>
                <a:moveTo>
                  <a:pt x="10614116" y="2895501"/>
                </a:moveTo>
                <a:cubicBezTo>
                  <a:pt x="10619516" y="2895501"/>
                  <a:pt x="10623901" y="2899823"/>
                  <a:pt x="10623901" y="2905225"/>
                </a:cubicBezTo>
                <a:cubicBezTo>
                  <a:pt x="10623901" y="2910627"/>
                  <a:pt x="10619454" y="2915012"/>
                  <a:pt x="10614116" y="2915012"/>
                </a:cubicBezTo>
                <a:cubicBezTo>
                  <a:pt x="10608780" y="2915012"/>
                  <a:pt x="10604396" y="2910563"/>
                  <a:pt x="10604396" y="2905225"/>
                </a:cubicBezTo>
                <a:cubicBezTo>
                  <a:pt x="10604396" y="2899886"/>
                  <a:pt x="10608716" y="2895501"/>
                  <a:pt x="10614116" y="2895501"/>
                </a:cubicBezTo>
                <a:close/>
                <a:moveTo>
                  <a:pt x="10855345" y="2895498"/>
                </a:moveTo>
                <a:cubicBezTo>
                  <a:pt x="10860682" y="2895498"/>
                  <a:pt x="10865065" y="2899819"/>
                  <a:pt x="10865065" y="2905222"/>
                </a:cubicBezTo>
                <a:cubicBezTo>
                  <a:pt x="10865065" y="2910624"/>
                  <a:pt x="10860682" y="2915008"/>
                  <a:pt x="10855345" y="2915008"/>
                </a:cubicBezTo>
                <a:cubicBezTo>
                  <a:pt x="10850008" y="2915008"/>
                  <a:pt x="10845625" y="2910559"/>
                  <a:pt x="10845625" y="2905222"/>
                </a:cubicBezTo>
                <a:cubicBezTo>
                  <a:pt x="10845625" y="2899882"/>
                  <a:pt x="10849945" y="2895498"/>
                  <a:pt x="10855345" y="2895498"/>
                </a:cubicBezTo>
                <a:close/>
                <a:moveTo>
                  <a:pt x="11096574" y="2895494"/>
                </a:moveTo>
                <a:cubicBezTo>
                  <a:pt x="11101910" y="2895494"/>
                  <a:pt x="11106294" y="2899816"/>
                  <a:pt x="11106294" y="2905218"/>
                </a:cubicBezTo>
                <a:cubicBezTo>
                  <a:pt x="11106294" y="2910620"/>
                  <a:pt x="11101974" y="2915004"/>
                  <a:pt x="11096574" y="2915004"/>
                </a:cubicBezTo>
                <a:cubicBezTo>
                  <a:pt x="11091174" y="2915004"/>
                  <a:pt x="11086790" y="2910555"/>
                  <a:pt x="11086790" y="2905218"/>
                </a:cubicBezTo>
                <a:cubicBezTo>
                  <a:pt x="11086790" y="2899878"/>
                  <a:pt x="11091174" y="2895494"/>
                  <a:pt x="11096574" y="2895494"/>
                </a:cubicBezTo>
                <a:close/>
                <a:moveTo>
                  <a:pt x="11337802" y="2895490"/>
                </a:moveTo>
                <a:cubicBezTo>
                  <a:pt x="11343202" y="2895490"/>
                  <a:pt x="11347587" y="2899812"/>
                  <a:pt x="11347587" y="2905214"/>
                </a:cubicBezTo>
                <a:cubicBezTo>
                  <a:pt x="11347587" y="2910616"/>
                  <a:pt x="11343139" y="2915001"/>
                  <a:pt x="11337802" y="2915001"/>
                </a:cubicBezTo>
                <a:cubicBezTo>
                  <a:pt x="11332466" y="2915001"/>
                  <a:pt x="11328082" y="2910552"/>
                  <a:pt x="11328082" y="2905214"/>
                </a:cubicBezTo>
                <a:cubicBezTo>
                  <a:pt x="11328082" y="2899875"/>
                  <a:pt x="11332402" y="2895490"/>
                  <a:pt x="11337802" y="2895490"/>
                </a:cubicBezTo>
                <a:close/>
                <a:moveTo>
                  <a:pt x="11579030" y="2895487"/>
                </a:moveTo>
                <a:cubicBezTo>
                  <a:pt x="11584430" y="2895487"/>
                  <a:pt x="11588815" y="2899808"/>
                  <a:pt x="11588815" y="2905211"/>
                </a:cubicBezTo>
                <a:cubicBezTo>
                  <a:pt x="11588815" y="2910612"/>
                  <a:pt x="11584367" y="2914997"/>
                  <a:pt x="11579030" y="2914997"/>
                </a:cubicBezTo>
                <a:cubicBezTo>
                  <a:pt x="11573694" y="2914997"/>
                  <a:pt x="11569310" y="2910548"/>
                  <a:pt x="11569310" y="2905211"/>
                </a:cubicBezTo>
                <a:cubicBezTo>
                  <a:pt x="11569310" y="2899871"/>
                  <a:pt x="11573630" y="2895487"/>
                  <a:pt x="11579030" y="2895487"/>
                </a:cubicBezTo>
                <a:close/>
                <a:moveTo>
                  <a:pt x="11820259" y="2895483"/>
                </a:moveTo>
                <a:cubicBezTo>
                  <a:pt x="11825659" y="2895483"/>
                  <a:pt x="11830043" y="2899805"/>
                  <a:pt x="11830043" y="2905207"/>
                </a:cubicBezTo>
                <a:cubicBezTo>
                  <a:pt x="11830043" y="2910609"/>
                  <a:pt x="11825596" y="2914993"/>
                  <a:pt x="11820259" y="2914993"/>
                </a:cubicBezTo>
                <a:cubicBezTo>
                  <a:pt x="11814922" y="2914993"/>
                  <a:pt x="11810539" y="2910544"/>
                  <a:pt x="11810539" y="2905207"/>
                </a:cubicBezTo>
                <a:cubicBezTo>
                  <a:pt x="11810539" y="2899867"/>
                  <a:pt x="11814859" y="2895483"/>
                  <a:pt x="11820259" y="2895483"/>
                </a:cubicBezTo>
                <a:close/>
                <a:moveTo>
                  <a:pt x="9722" y="2895479"/>
                </a:moveTo>
                <a:cubicBezTo>
                  <a:pt x="15122" y="2895479"/>
                  <a:pt x="19506" y="2899801"/>
                  <a:pt x="19506" y="2905203"/>
                </a:cubicBezTo>
                <a:cubicBezTo>
                  <a:pt x="19506" y="2910605"/>
                  <a:pt x="15059" y="2914990"/>
                  <a:pt x="9722" y="2914990"/>
                </a:cubicBezTo>
                <a:cubicBezTo>
                  <a:pt x="4386" y="2914990"/>
                  <a:pt x="2" y="2910541"/>
                  <a:pt x="2" y="2905203"/>
                </a:cubicBezTo>
                <a:cubicBezTo>
                  <a:pt x="2" y="2899864"/>
                  <a:pt x="4322" y="2895479"/>
                  <a:pt x="9722" y="2895479"/>
                </a:cubicBezTo>
                <a:close/>
                <a:moveTo>
                  <a:pt x="251005" y="2895476"/>
                </a:moveTo>
                <a:cubicBezTo>
                  <a:pt x="256405" y="2895476"/>
                  <a:pt x="260789" y="2899797"/>
                  <a:pt x="260789" y="2905199"/>
                </a:cubicBezTo>
                <a:cubicBezTo>
                  <a:pt x="260789" y="2910601"/>
                  <a:pt x="256342" y="2914986"/>
                  <a:pt x="251005" y="2914986"/>
                </a:cubicBezTo>
                <a:cubicBezTo>
                  <a:pt x="245669" y="2914986"/>
                  <a:pt x="241285" y="2910537"/>
                  <a:pt x="241285" y="2905199"/>
                </a:cubicBezTo>
                <a:cubicBezTo>
                  <a:pt x="241285" y="2899860"/>
                  <a:pt x="245605" y="2895476"/>
                  <a:pt x="251005" y="2895476"/>
                </a:cubicBezTo>
                <a:close/>
                <a:moveTo>
                  <a:pt x="492225" y="2895472"/>
                </a:moveTo>
                <a:cubicBezTo>
                  <a:pt x="497561" y="2895472"/>
                  <a:pt x="501945" y="2899793"/>
                  <a:pt x="501945" y="2905196"/>
                </a:cubicBezTo>
                <a:cubicBezTo>
                  <a:pt x="501945" y="2910598"/>
                  <a:pt x="497625" y="2914982"/>
                  <a:pt x="492225" y="2914982"/>
                </a:cubicBezTo>
                <a:cubicBezTo>
                  <a:pt x="486825" y="2914982"/>
                  <a:pt x="482441" y="2910533"/>
                  <a:pt x="482441" y="2905196"/>
                </a:cubicBezTo>
                <a:cubicBezTo>
                  <a:pt x="482441" y="2899856"/>
                  <a:pt x="486825" y="2895472"/>
                  <a:pt x="492225" y="2895472"/>
                </a:cubicBezTo>
                <a:close/>
                <a:moveTo>
                  <a:pt x="733445" y="2895468"/>
                </a:moveTo>
                <a:cubicBezTo>
                  <a:pt x="738781" y="2895468"/>
                  <a:pt x="743165" y="2899790"/>
                  <a:pt x="743165" y="2905192"/>
                </a:cubicBezTo>
                <a:cubicBezTo>
                  <a:pt x="743165" y="2910594"/>
                  <a:pt x="738845" y="2914978"/>
                  <a:pt x="733445" y="2914978"/>
                </a:cubicBezTo>
                <a:cubicBezTo>
                  <a:pt x="728045" y="2914978"/>
                  <a:pt x="723662" y="2910530"/>
                  <a:pt x="723662" y="2905192"/>
                </a:cubicBezTo>
                <a:cubicBezTo>
                  <a:pt x="723662" y="2899853"/>
                  <a:pt x="728045" y="2895468"/>
                  <a:pt x="733445" y="2895468"/>
                </a:cubicBezTo>
                <a:close/>
                <a:moveTo>
                  <a:pt x="974665" y="2895464"/>
                </a:moveTo>
                <a:cubicBezTo>
                  <a:pt x="980065" y="2895464"/>
                  <a:pt x="984449" y="2899786"/>
                  <a:pt x="984449" y="2905188"/>
                </a:cubicBezTo>
                <a:cubicBezTo>
                  <a:pt x="984449" y="2910590"/>
                  <a:pt x="980002" y="2914975"/>
                  <a:pt x="974665" y="2914975"/>
                </a:cubicBezTo>
                <a:cubicBezTo>
                  <a:pt x="969329" y="2914975"/>
                  <a:pt x="964945" y="2910526"/>
                  <a:pt x="964945" y="2905188"/>
                </a:cubicBezTo>
                <a:cubicBezTo>
                  <a:pt x="964945" y="2899849"/>
                  <a:pt x="969265" y="2895464"/>
                  <a:pt x="974665" y="2895464"/>
                </a:cubicBezTo>
                <a:close/>
                <a:moveTo>
                  <a:pt x="1215885" y="2895461"/>
                </a:moveTo>
                <a:cubicBezTo>
                  <a:pt x="1221285" y="2895461"/>
                  <a:pt x="1225669" y="2899782"/>
                  <a:pt x="1225669" y="2905185"/>
                </a:cubicBezTo>
                <a:cubicBezTo>
                  <a:pt x="1225669" y="2910587"/>
                  <a:pt x="1221222" y="2914971"/>
                  <a:pt x="1215885" y="2914971"/>
                </a:cubicBezTo>
                <a:cubicBezTo>
                  <a:pt x="1210550" y="2914971"/>
                  <a:pt x="1206166" y="2910522"/>
                  <a:pt x="1206166" y="2905185"/>
                </a:cubicBezTo>
                <a:cubicBezTo>
                  <a:pt x="1206166" y="2899845"/>
                  <a:pt x="1210486" y="2895461"/>
                  <a:pt x="1215885" y="2895461"/>
                </a:cubicBezTo>
                <a:close/>
                <a:moveTo>
                  <a:pt x="1457107" y="2895457"/>
                </a:moveTo>
                <a:cubicBezTo>
                  <a:pt x="1462443" y="2895457"/>
                  <a:pt x="1466827" y="2899779"/>
                  <a:pt x="1466827" y="2905181"/>
                </a:cubicBezTo>
                <a:cubicBezTo>
                  <a:pt x="1466827" y="2910583"/>
                  <a:pt x="1462507" y="2914967"/>
                  <a:pt x="1457107" y="2914967"/>
                </a:cubicBezTo>
                <a:cubicBezTo>
                  <a:pt x="1451707" y="2914967"/>
                  <a:pt x="1447323" y="2910518"/>
                  <a:pt x="1447323" y="2905181"/>
                </a:cubicBezTo>
                <a:cubicBezTo>
                  <a:pt x="1447323" y="2899842"/>
                  <a:pt x="1451707" y="2895457"/>
                  <a:pt x="1457107" y="2895457"/>
                </a:cubicBezTo>
                <a:close/>
                <a:moveTo>
                  <a:pt x="1698332" y="2895453"/>
                </a:moveTo>
                <a:cubicBezTo>
                  <a:pt x="1703733" y="2895453"/>
                  <a:pt x="1708117" y="2899775"/>
                  <a:pt x="1708117" y="2905177"/>
                </a:cubicBezTo>
                <a:cubicBezTo>
                  <a:pt x="1708117" y="2910579"/>
                  <a:pt x="1703733" y="2914964"/>
                  <a:pt x="1698332" y="2914964"/>
                </a:cubicBezTo>
                <a:cubicBezTo>
                  <a:pt x="1692930" y="2914964"/>
                  <a:pt x="1688547" y="2910515"/>
                  <a:pt x="1688547" y="2905177"/>
                </a:cubicBezTo>
                <a:cubicBezTo>
                  <a:pt x="1688547" y="2899838"/>
                  <a:pt x="1692930" y="2895453"/>
                  <a:pt x="1698332" y="2895453"/>
                </a:cubicBezTo>
                <a:close/>
                <a:moveTo>
                  <a:pt x="1939580" y="2895450"/>
                </a:moveTo>
                <a:cubicBezTo>
                  <a:pt x="1944980" y="2895450"/>
                  <a:pt x="1949365" y="2899771"/>
                  <a:pt x="1949365" y="2905174"/>
                </a:cubicBezTo>
                <a:cubicBezTo>
                  <a:pt x="1949365" y="2910576"/>
                  <a:pt x="1944920" y="2914960"/>
                  <a:pt x="1939580" y="2914960"/>
                </a:cubicBezTo>
                <a:cubicBezTo>
                  <a:pt x="1934245" y="2914960"/>
                  <a:pt x="1929860" y="2910511"/>
                  <a:pt x="1929860" y="2905174"/>
                </a:cubicBezTo>
                <a:cubicBezTo>
                  <a:pt x="1929860" y="2899834"/>
                  <a:pt x="1934181" y="2895450"/>
                  <a:pt x="1939580" y="2895450"/>
                </a:cubicBezTo>
                <a:close/>
                <a:moveTo>
                  <a:pt x="2180788" y="2895446"/>
                </a:moveTo>
                <a:cubicBezTo>
                  <a:pt x="2186189" y="2895446"/>
                  <a:pt x="2190580" y="2899768"/>
                  <a:pt x="2190580" y="2905170"/>
                </a:cubicBezTo>
                <a:cubicBezTo>
                  <a:pt x="2190580" y="2910572"/>
                  <a:pt x="2186136" y="2914956"/>
                  <a:pt x="2180788" y="2914956"/>
                </a:cubicBezTo>
                <a:cubicBezTo>
                  <a:pt x="2175475" y="2914956"/>
                  <a:pt x="2171083" y="2910507"/>
                  <a:pt x="2171083" y="2905170"/>
                </a:cubicBezTo>
                <a:cubicBezTo>
                  <a:pt x="2171083" y="2899830"/>
                  <a:pt x="2175412" y="2895446"/>
                  <a:pt x="2180788" y="2895446"/>
                </a:cubicBezTo>
                <a:close/>
                <a:moveTo>
                  <a:pt x="2422037" y="2895442"/>
                </a:moveTo>
                <a:cubicBezTo>
                  <a:pt x="2427371" y="2895442"/>
                  <a:pt x="2431753" y="2899764"/>
                  <a:pt x="2431753" y="2905166"/>
                </a:cubicBezTo>
                <a:cubicBezTo>
                  <a:pt x="2431753" y="2910568"/>
                  <a:pt x="2427435" y="2914953"/>
                  <a:pt x="2422037" y="2914953"/>
                </a:cubicBezTo>
                <a:cubicBezTo>
                  <a:pt x="2416639" y="2914953"/>
                  <a:pt x="2412257" y="2910504"/>
                  <a:pt x="2412257" y="2905166"/>
                </a:cubicBezTo>
                <a:cubicBezTo>
                  <a:pt x="2412257" y="2899827"/>
                  <a:pt x="2416639" y="2895442"/>
                  <a:pt x="2422037" y="2895442"/>
                </a:cubicBezTo>
                <a:close/>
                <a:moveTo>
                  <a:pt x="2663275" y="2895439"/>
                </a:moveTo>
                <a:cubicBezTo>
                  <a:pt x="2668611" y="2895439"/>
                  <a:pt x="2672998" y="2899760"/>
                  <a:pt x="2672998" y="2905163"/>
                </a:cubicBezTo>
                <a:cubicBezTo>
                  <a:pt x="2672998" y="2910564"/>
                  <a:pt x="2668675" y="2914949"/>
                  <a:pt x="2663275" y="2914949"/>
                </a:cubicBezTo>
                <a:cubicBezTo>
                  <a:pt x="2657875" y="2914949"/>
                  <a:pt x="2653492" y="2910500"/>
                  <a:pt x="2653492" y="2905163"/>
                </a:cubicBezTo>
                <a:cubicBezTo>
                  <a:pt x="2653492" y="2899823"/>
                  <a:pt x="2657875" y="2895439"/>
                  <a:pt x="2663275" y="2895439"/>
                </a:cubicBezTo>
                <a:close/>
                <a:moveTo>
                  <a:pt x="2904572" y="2895435"/>
                </a:moveTo>
                <a:cubicBezTo>
                  <a:pt x="2909972" y="2895435"/>
                  <a:pt x="2914355" y="2899757"/>
                  <a:pt x="2914355" y="2905159"/>
                </a:cubicBezTo>
                <a:cubicBezTo>
                  <a:pt x="2914355" y="2910561"/>
                  <a:pt x="2909972" y="2914945"/>
                  <a:pt x="2904572" y="2914945"/>
                </a:cubicBezTo>
                <a:cubicBezTo>
                  <a:pt x="2899174" y="2914945"/>
                  <a:pt x="2894790" y="2910496"/>
                  <a:pt x="2894790" y="2905159"/>
                </a:cubicBezTo>
                <a:cubicBezTo>
                  <a:pt x="2894790" y="2899819"/>
                  <a:pt x="2899174" y="2895435"/>
                  <a:pt x="2904572" y="2895435"/>
                </a:cubicBezTo>
                <a:close/>
                <a:moveTo>
                  <a:pt x="3145751" y="2895431"/>
                </a:moveTo>
                <a:cubicBezTo>
                  <a:pt x="3151149" y="2895431"/>
                  <a:pt x="3155532" y="2899753"/>
                  <a:pt x="3155532" y="2905155"/>
                </a:cubicBezTo>
                <a:cubicBezTo>
                  <a:pt x="3155532" y="2910557"/>
                  <a:pt x="3151086" y="2914942"/>
                  <a:pt x="3145751" y="2914942"/>
                </a:cubicBezTo>
                <a:cubicBezTo>
                  <a:pt x="3140415" y="2914942"/>
                  <a:pt x="3136032" y="2910493"/>
                  <a:pt x="3136032" y="2905155"/>
                </a:cubicBezTo>
                <a:cubicBezTo>
                  <a:pt x="3136032" y="2899816"/>
                  <a:pt x="3140351" y="2895431"/>
                  <a:pt x="3145751" y="2895431"/>
                </a:cubicBezTo>
                <a:close/>
                <a:moveTo>
                  <a:pt x="3386958" y="2895427"/>
                </a:moveTo>
                <a:cubicBezTo>
                  <a:pt x="3392358" y="2895427"/>
                  <a:pt x="3396743" y="2899749"/>
                  <a:pt x="3396743" y="2905151"/>
                </a:cubicBezTo>
                <a:cubicBezTo>
                  <a:pt x="3396743" y="2910553"/>
                  <a:pt x="3392296" y="2914938"/>
                  <a:pt x="3386958" y="2914938"/>
                </a:cubicBezTo>
                <a:cubicBezTo>
                  <a:pt x="3381621" y="2914938"/>
                  <a:pt x="3377235" y="2910489"/>
                  <a:pt x="3377235" y="2905151"/>
                </a:cubicBezTo>
                <a:cubicBezTo>
                  <a:pt x="3377235" y="2899812"/>
                  <a:pt x="3381556" y="2895427"/>
                  <a:pt x="3386958" y="2895427"/>
                </a:cubicBezTo>
                <a:close/>
                <a:moveTo>
                  <a:pt x="3628212" y="2895424"/>
                </a:moveTo>
                <a:cubicBezTo>
                  <a:pt x="3633528" y="2895424"/>
                  <a:pt x="3637936" y="2899745"/>
                  <a:pt x="3637936" y="2905148"/>
                </a:cubicBezTo>
                <a:cubicBezTo>
                  <a:pt x="3637936" y="2910550"/>
                  <a:pt x="3633592" y="2914934"/>
                  <a:pt x="3628212" y="2914934"/>
                </a:cubicBezTo>
                <a:cubicBezTo>
                  <a:pt x="3622814" y="2914934"/>
                  <a:pt x="3618430" y="2910485"/>
                  <a:pt x="3618430" y="2905148"/>
                </a:cubicBezTo>
                <a:cubicBezTo>
                  <a:pt x="3618430" y="2899808"/>
                  <a:pt x="3622814" y="2895424"/>
                  <a:pt x="3628212" y="2895424"/>
                </a:cubicBezTo>
                <a:close/>
                <a:moveTo>
                  <a:pt x="3869430" y="2895420"/>
                </a:moveTo>
                <a:cubicBezTo>
                  <a:pt x="3874763" y="2895420"/>
                  <a:pt x="3879149" y="2899742"/>
                  <a:pt x="3879149" y="2905144"/>
                </a:cubicBezTo>
                <a:cubicBezTo>
                  <a:pt x="3879149" y="2910546"/>
                  <a:pt x="3874828" y="2914930"/>
                  <a:pt x="3869430" y="2914930"/>
                </a:cubicBezTo>
                <a:cubicBezTo>
                  <a:pt x="3864030" y="2914930"/>
                  <a:pt x="3859647" y="2910481"/>
                  <a:pt x="3859647" y="2905144"/>
                </a:cubicBezTo>
                <a:cubicBezTo>
                  <a:pt x="3859647" y="2899805"/>
                  <a:pt x="3864030" y="2895420"/>
                  <a:pt x="3869430" y="2895420"/>
                </a:cubicBezTo>
                <a:close/>
                <a:moveTo>
                  <a:pt x="4110581" y="2895416"/>
                </a:moveTo>
                <a:cubicBezTo>
                  <a:pt x="4115984" y="2895416"/>
                  <a:pt x="4120362" y="2899738"/>
                  <a:pt x="4120362" y="2905140"/>
                </a:cubicBezTo>
                <a:cubicBezTo>
                  <a:pt x="4120362" y="2910542"/>
                  <a:pt x="4115984" y="2914927"/>
                  <a:pt x="4110581" y="2914927"/>
                </a:cubicBezTo>
                <a:cubicBezTo>
                  <a:pt x="4105180" y="2914927"/>
                  <a:pt x="4100799" y="2910478"/>
                  <a:pt x="4100799" y="2905140"/>
                </a:cubicBezTo>
                <a:cubicBezTo>
                  <a:pt x="4100799" y="2899801"/>
                  <a:pt x="4105180" y="2895416"/>
                  <a:pt x="4110581" y="2895416"/>
                </a:cubicBezTo>
                <a:close/>
                <a:moveTo>
                  <a:pt x="4351806" y="2895413"/>
                </a:moveTo>
                <a:cubicBezTo>
                  <a:pt x="4357195" y="2895413"/>
                  <a:pt x="4361580" y="2899734"/>
                  <a:pt x="4361580" y="2905137"/>
                </a:cubicBezTo>
                <a:cubicBezTo>
                  <a:pt x="4361580" y="2910539"/>
                  <a:pt x="4357195" y="2914923"/>
                  <a:pt x="4351806" y="2914923"/>
                </a:cubicBezTo>
                <a:cubicBezTo>
                  <a:pt x="4346397" y="2914923"/>
                  <a:pt x="4342006" y="2910474"/>
                  <a:pt x="4342006" y="2905137"/>
                </a:cubicBezTo>
                <a:cubicBezTo>
                  <a:pt x="4342006" y="2899797"/>
                  <a:pt x="4346397" y="2895413"/>
                  <a:pt x="4351806" y="2895413"/>
                </a:cubicBezTo>
                <a:close/>
                <a:moveTo>
                  <a:pt x="4593019" y="2895409"/>
                </a:moveTo>
                <a:cubicBezTo>
                  <a:pt x="4598416" y="2895409"/>
                  <a:pt x="4602795" y="2899731"/>
                  <a:pt x="4602795" y="2905133"/>
                </a:cubicBezTo>
                <a:cubicBezTo>
                  <a:pt x="4602795" y="2910535"/>
                  <a:pt x="4598353" y="2914919"/>
                  <a:pt x="4593019" y="2914919"/>
                </a:cubicBezTo>
                <a:cubicBezTo>
                  <a:pt x="4587686" y="2914919"/>
                  <a:pt x="4583304" y="2910470"/>
                  <a:pt x="4583304" y="2905133"/>
                </a:cubicBezTo>
                <a:cubicBezTo>
                  <a:pt x="4583304" y="2899793"/>
                  <a:pt x="4587622" y="2895409"/>
                  <a:pt x="4593019" y="2895409"/>
                </a:cubicBezTo>
                <a:close/>
                <a:moveTo>
                  <a:pt x="4834252" y="2895405"/>
                </a:moveTo>
                <a:cubicBezTo>
                  <a:pt x="4839658" y="2895405"/>
                  <a:pt x="4844040" y="2899727"/>
                  <a:pt x="4844040" y="2905129"/>
                </a:cubicBezTo>
                <a:cubicBezTo>
                  <a:pt x="4844040" y="2910531"/>
                  <a:pt x="4839595" y="2914916"/>
                  <a:pt x="4834252" y="2914916"/>
                </a:cubicBezTo>
                <a:cubicBezTo>
                  <a:pt x="4828915" y="2914916"/>
                  <a:pt x="4824534" y="2910467"/>
                  <a:pt x="4824534" y="2905129"/>
                </a:cubicBezTo>
                <a:cubicBezTo>
                  <a:pt x="4824534" y="2899790"/>
                  <a:pt x="4828851" y="2895405"/>
                  <a:pt x="4834252" y="2895405"/>
                </a:cubicBezTo>
                <a:close/>
                <a:moveTo>
                  <a:pt x="5075485" y="2895402"/>
                </a:moveTo>
                <a:cubicBezTo>
                  <a:pt x="5080819" y="2895402"/>
                  <a:pt x="5085202" y="2899723"/>
                  <a:pt x="5085202" y="2905126"/>
                </a:cubicBezTo>
                <a:cubicBezTo>
                  <a:pt x="5085202" y="2910527"/>
                  <a:pt x="5080883" y="2914912"/>
                  <a:pt x="5075485" y="2914912"/>
                </a:cubicBezTo>
                <a:cubicBezTo>
                  <a:pt x="5070087" y="2914912"/>
                  <a:pt x="5065705" y="2910463"/>
                  <a:pt x="5065705" y="2905126"/>
                </a:cubicBezTo>
                <a:cubicBezTo>
                  <a:pt x="5065705" y="2899786"/>
                  <a:pt x="5070087" y="2895402"/>
                  <a:pt x="5075485" y="2895402"/>
                </a:cubicBezTo>
                <a:close/>
                <a:moveTo>
                  <a:pt x="5316710" y="2895398"/>
                </a:moveTo>
                <a:cubicBezTo>
                  <a:pt x="5322044" y="2895398"/>
                  <a:pt x="5326429" y="2899720"/>
                  <a:pt x="5326429" y="2905122"/>
                </a:cubicBezTo>
                <a:cubicBezTo>
                  <a:pt x="5326429" y="2910524"/>
                  <a:pt x="5322105" y="2914908"/>
                  <a:pt x="5316710" y="2914908"/>
                </a:cubicBezTo>
                <a:cubicBezTo>
                  <a:pt x="5311314" y="2914908"/>
                  <a:pt x="5306924" y="2910459"/>
                  <a:pt x="5306924" y="2905122"/>
                </a:cubicBezTo>
                <a:cubicBezTo>
                  <a:pt x="5306924" y="2899782"/>
                  <a:pt x="5311314" y="2895398"/>
                  <a:pt x="5316710" y="2895398"/>
                </a:cubicBezTo>
                <a:close/>
                <a:moveTo>
                  <a:pt x="5557991" y="2895394"/>
                </a:moveTo>
                <a:cubicBezTo>
                  <a:pt x="5563391" y="2895394"/>
                  <a:pt x="5567774" y="2899716"/>
                  <a:pt x="5567774" y="2905118"/>
                </a:cubicBezTo>
                <a:cubicBezTo>
                  <a:pt x="5567774" y="2910520"/>
                  <a:pt x="5563391" y="2914905"/>
                  <a:pt x="5557991" y="2914905"/>
                </a:cubicBezTo>
                <a:cubicBezTo>
                  <a:pt x="5552592" y="2914905"/>
                  <a:pt x="5548208" y="2910456"/>
                  <a:pt x="5548208" y="2905118"/>
                </a:cubicBezTo>
                <a:cubicBezTo>
                  <a:pt x="5548208" y="2899779"/>
                  <a:pt x="5552592" y="2895394"/>
                  <a:pt x="5557991" y="2895394"/>
                </a:cubicBezTo>
                <a:close/>
                <a:moveTo>
                  <a:pt x="5799205" y="2895391"/>
                </a:moveTo>
                <a:cubicBezTo>
                  <a:pt x="5804606" y="2895391"/>
                  <a:pt x="5808989" y="2899712"/>
                  <a:pt x="5808989" y="2905114"/>
                </a:cubicBezTo>
                <a:cubicBezTo>
                  <a:pt x="5808989" y="2910516"/>
                  <a:pt x="5804542" y="2914901"/>
                  <a:pt x="5799205" y="2914901"/>
                </a:cubicBezTo>
                <a:cubicBezTo>
                  <a:pt x="5793870" y="2914901"/>
                  <a:pt x="5789486" y="2910452"/>
                  <a:pt x="5789486" y="2905114"/>
                </a:cubicBezTo>
                <a:cubicBezTo>
                  <a:pt x="5789486" y="2899775"/>
                  <a:pt x="5793806" y="2895391"/>
                  <a:pt x="5799205" y="2895391"/>
                </a:cubicBezTo>
                <a:close/>
                <a:moveTo>
                  <a:pt x="6040432" y="2895387"/>
                </a:moveTo>
                <a:cubicBezTo>
                  <a:pt x="6045832" y="2895387"/>
                  <a:pt x="6050216" y="2899709"/>
                  <a:pt x="6050216" y="2905111"/>
                </a:cubicBezTo>
                <a:cubicBezTo>
                  <a:pt x="6050216" y="2910513"/>
                  <a:pt x="6045769" y="2914897"/>
                  <a:pt x="6040432" y="2914897"/>
                </a:cubicBezTo>
                <a:cubicBezTo>
                  <a:pt x="6035095" y="2914897"/>
                  <a:pt x="6030712" y="2910448"/>
                  <a:pt x="6030712" y="2905111"/>
                </a:cubicBezTo>
                <a:cubicBezTo>
                  <a:pt x="6030712" y="2899771"/>
                  <a:pt x="6035032" y="2895387"/>
                  <a:pt x="6040432" y="2895387"/>
                </a:cubicBezTo>
                <a:close/>
                <a:moveTo>
                  <a:pt x="6281661" y="2895383"/>
                </a:moveTo>
                <a:cubicBezTo>
                  <a:pt x="6286997" y="2895383"/>
                  <a:pt x="6291381" y="2899705"/>
                  <a:pt x="6291381" y="2905107"/>
                </a:cubicBezTo>
                <a:cubicBezTo>
                  <a:pt x="6291381" y="2910509"/>
                  <a:pt x="6287061" y="2914893"/>
                  <a:pt x="6281661" y="2914893"/>
                </a:cubicBezTo>
                <a:cubicBezTo>
                  <a:pt x="6276261" y="2914893"/>
                  <a:pt x="6271877" y="2910445"/>
                  <a:pt x="6271877" y="2905107"/>
                </a:cubicBezTo>
                <a:cubicBezTo>
                  <a:pt x="6271877" y="2899768"/>
                  <a:pt x="6276261" y="2895383"/>
                  <a:pt x="6281661" y="2895383"/>
                </a:cubicBezTo>
                <a:close/>
                <a:moveTo>
                  <a:pt x="6522889" y="2895379"/>
                </a:moveTo>
                <a:cubicBezTo>
                  <a:pt x="6528225" y="2895379"/>
                  <a:pt x="6532610" y="2899701"/>
                  <a:pt x="6532610" y="2905103"/>
                </a:cubicBezTo>
                <a:cubicBezTo>
                  <a:pt x="6532610" y="2910505"/>
                  <a:pt x="6528289" y="2914890"/>
                  <a:pt x="6522889" y="2914890"/>
                </a:cubicBezTo>
                <a:cubicBezTo>
                  <a:pt x="6517489" y="2914890"/>
                  <a:pt x="6513105" y="2910441"/>
                  <a:pt x="6513105" y="2905103"/>
                </a:cubicBezTo>
                <a:cubicBezTo>
                  <a:pt x="6513105" y="2899764"/>
                  <a:pt x="6517489" y="2895379"/>
                  <a:pt x="6522889" y="2895379"/>
                </a:cubicBezTo>
                <a:close/>
                <a:moveTo>
                  <a:pt x="6764118" y="2895376"/>
                </a:moveTo>
                <a:cubicBezTo>
                  <a:pt x="6769518" y="2895376"/>
                  <a:pt x="6773902" y="2899697"/>
                  <a:pt x="6773902" y="2905100"/>
                </a:cubicBezTo>
                <a:cubicBezTo>
                  <a:pt x="6773902" y="2910502"/>
                  <a:pt x="6769518" y="2914886"/>
                  <a:pt x="6764118" y="2914886"/>
                </a:cubicBezTo>
                <a:cubicBezTo>
                  <a:pt x="6758718" y="2914886"/>
                  <a:pt x="6754335" y="2910437"/>
                  <a:pt x="6754335" y="2905100"/>
                </a:cubicBezTo>
                <a:cubicBezTo>
                  <a:pt x="6754335" y="2899760"/>
                  <a:pt x="6758718" y="2895376"/>
                  <a:pt x="6764118" y="2895376"/>
                </a:cubicBezTo>
                <a:close/>
                <a:moveTo>
                  <a:pt x="7005346" y="2895372"/>
                </a:moveTo>
                <a:cubicBezTo>
                  <a:pt x="7010746" y="2895372"/>
                  <a:pt x="7015130" y="2899694"/>
                  <a:pt x="7015130" y="2905096"/>
                </a:cubicBezTo>
                <a:cubicBezTo>
                  <a:pt x="7015130" y="2910498"/>
                  <a:pt x="7010683" y="2914882"/>
                  <a:pt x="7005346" y="2914882"/>
                </a:cubicBezTo>
                <a:cubicBezTo>
                  <a:pt x="7000009" y="2914882"/>
                  <a:pt x="6995626" y="2910433"/>
                  <a:pt x="6995626" y="2905096"/>
                </a:cubicBezTo>
                <a:cubicBezTo>
                  <a:pt x="6995626" y="2899757"/>
                  <a:pt x="6999946" y="2895372"/>
                  <a:pt x="7005346" y="2895372"/>
                </a:cubicBezTo>
                <a:close/>
                <a:moveTo>
                  <a:pt x="7246575" y="2895368"/>
                </a:moveTo>
                <a:cubicBezTo>
                  <a:pt x="7251975" y="2895368"/>
                  <a:pt x="7256359" y="2899690"/>
                  <a:pt x="7256359" y="2905092"/>
                </a:cubicBezTo>
                <a:cubicBezTo>
                  <a:pt x="7256359" y="2910494"/>
                  <a:pt x="7251912" y="2914879"/>
                  <a:pt x="7246575" y="2914879"/>
                </a:cubicBezTo>
                <a:cubicBezTo>
                  <a:pt x="7241238" y="2914879"/>
                  <a:pt x="7236855" y="2910430"/>
                  <a:pt x="7236855" y="2905092"/>
                </a:cubicBezTo>
                <a:cubicBezTo>
                  <a:pt x="7236855" y="2899753"/>
                  <a:pt x="7241175" y="2895368"/>
                  <a:pt x="7246575" y="2895368"/>
                </a:cubicBezTo>
                <a:close/>
                <a:moveTo>
                  <a:pt x="7487803" y="2895365"/>
                </a:moveTo>
                <a:cubicBezTo>
                  <a:pt x="7493139" y="2895365"/>
                  <a:pt x="7497524" y="2899686"/>
                  <a:pt x="7497524" y="2905089"/>
                </a:cubicBezTo>
                <a:cubicBezTo>
                  <a:pt x="7497524" y="2910491"/>
                  <a:pt x="7493203" y="2914875"/>
                  <a:pt x="7487803" y="2914875"/>
                </a:cubicBezTo>
                <a:cubicBezTo>
                  <a:pt x="7482403" y="2914875"/>
                  <a:pt x="7478019" y="2910426"/>
                  <a:pt x="7478019" y="2905089"/>
                </a:cubicBezTo>
                <a:cubicBezTo>
                  <a:pt x="7478019" y="2899749"/>
                  <a:pt x="7482403" y="2895365"/>
                  <a:pt x="7487803" y="2895365"/>
                </a:cubicBezTo>
                <a:close/>
                <a:moveTo>
                  <a:pt x="7729032" y="2895361"/>
                </a:moveTo>
                <a:cubicBezTo>
                  <a:pt x="7734369" y="2895361"/>
                  <a:pt x="7738753" y="2899683"/>
                  <a:pt x="7738753" y="2905085"/>
                </a:cubicBezTo>
                <a:cubicBezTo>
                  <a:pt x="7738753" y="2910487"/>
                  <a:pt x="7734432" y="2914871"/>
                  <a:pt x="7729032" y="2914871"/>
                </a:cubicBezTo>
                <a:cubicBezTo>
                  <a:pt x="7723632" y="2914871"/>
                  <a:pt x="7719249" y="2910422"/>
                  <a:pt x="7719249" y="2905085"/>
                </a:cubicBezTo>
                <a:cubicBezTo>
                  <a:pt x="7719249" y="2899745"/>
                  <a:pt x="7723632" y="2895361"/>
                  <a:pt x="7729032" y="2895361"/>
                </a:cubicBezTo>
                <a:close/>
                <a:moveTo>
                  <a:pt x="7970260" y="2895357"/>
                </a:moveTo>
                <a:cubicBezTo>
                  <a:pt x="7975661" y="2895357"/>
                  <a:pt x="7980044" y="2899679"/>
                  <a:pt x="7980044" y="2905081"/>
                </a:cubicBezTo>
                <a:cubicBezTo>
                  <a:pt x="7980044" y="2910483"/>
                  <a:pt x="7975661" y="2914868"/>
                  <a:pt x="7970260" y="2914868"/>
                </a:cubicBezTo>
                <a:cubicBezTo>
                  <a:pt x="7964860" y="2914868"/>
                  <a:pt x="7960477" y="2910419"/>
                  <a:pt x="7960477" y="2905081"/>
                </a:cubicBezTo>
                <a:cubicBezTo>
                  <a:pt x="7960477" y="2899742"/>
                  <a:pt x="7964860" y="2895357"/>
                  <a:pt x="7970260" y="2895357"/>
                </a:cubicBezTo>
                <a:close/>
                <a:moveTo>
                  <a:pt x="8211553" y="2895354"/>
                </a:moveTo>
                <a:cubicBezTo>
                  <a:pt x="8216889" y="2895354"/>
                  <a:pt x="8221273" y="2899675"/>
                  <a:pt x="8221273" y="2905078"/>
                </a:cubicBezTo>
                <a:cubicBezTo>
                  <a:pt x="8221273" y="2910479"/>
                  <a:pt x="8216953" y="2914864"/>
                  <a:pt x="8211553" y="2914864"/>
                </a:cubicBezTo>
                <a:cubicBezTo>
                  <a:pt x="8206152" y="2914864"/>
                  <a:pt x="8201769" y="2910415"/>
                  <a:pt x="8201769" y="2905078"/>
                </a:cubicBezTo>
                <a:cubicBezTo>
                  <a:pt x="8201769" y="2899738"/>
                  <a:pt x="8206152" y="2895354"/>
                  <a:pt x="8211553" y="2895354"/>
                </a:cubicBezTo>
                <a:close/>
                <a:moveTo>
                  <a:pt x="8452781" y="2895350"/>
                </a:moveTo>
                <a:cubicBezTo>
                  <a:pt x="8458181" y="2895350"/>
                  <a:pt x="8462566" y="2899672"/>
                  <a:pt x="8462566" y="2905074"/>
                </a:cubicBezTo>
                <a:cubicBezTo>
                  <a:pt x="8462566" y="2910476"/>
                  <a:pt x="8458118" y="2914860"/>
                  <a:pt x="8452781" y="2914860"/>
                </a:cubicBezTo>
                <a:cubicBezTo>
                  <a:pt x="8447445" y="2914860"/>
                  <a:pt x="8443061" y="2910411"/>
                  <a:pt x="8443061" y="2905074"/>
                </a:cubicBezTo>
                <a:cubicBezTo>
                  <a:pt x="8443061" y="2899734"/>
                  <a:pt x="8447381" y="2895350"/>
                  <a:pt x="8452781" y="2895350"/>
                </a:cubicBezTo>
                <a:close/>
                <a:moveTo>
                  <a:pt x="8694009" y="2895346"/>
                </a:moveTo>
                <a:cubicBezTo>
                  <a:pt x="8699346" y="2895346"/>
                  <a:pt x="8703730" y="2899668"/>
                  <a:pt x="8703730" y="2905070"/>
                </a:cubicBezTo>
                <a:cubicBezTo>
                  <a:pt x="8703730" y="2910472"/>
                  <a:pt x="8699346" y="2914857"/>
                  <a:pt x="8694009" y="2914857"/>
                </a:cubicBezTo>
                <a:cubicBezTo>
                  <a:pt x="8688673" y="2914857"/>
                  <a:pt x="8684289" y="2910408"/>
                  <a:pt x="8684289" y="2905070"/>
                </a:cubicBezTo>
                <a:cubicBezTo>
                  <a:pt x="8684289" y="2899731"/>
                  <a:pt x="8688609" y="2895346"/>
                  <a:pt x="8694009" y="2895346"/>
                </a:cubicBezTo>
                <a:close/>
                <a:moveTo>
                  <a:pt x="8935237" y="2895343"/>
                </a:moveTo>
                <a:cubicBezTo>
                  <a:pt x="8940574" y="2895343"/>
                  <a:pt x="8944958" y="2899664"/>
                  <a:pt x="8944958" y="2905066"/>
                </a:cubicBezTo>
                <a:cubicBezTo>
                  <a:pt x="8944958" y="2910468"/>
                  <a:pt x="8940638" y="2914853"/>
                  <a:pt x="8935237" y="2914853"/>
                </a:cubicBezTo>
                <a:cubicBezTo>
                  <a:pt x="8929837" y="2914853"/>
                  <a:pt x="8925454" y="2910404"/>
                  <a:pt x="8925454" y="2905066"/>
                </a:cubicBezTo>
                <a:cubicBezTo>
                  <a:pt x="8925454" y="2899727"/>
                  <a:pt x="8929837" y="2895343"/>
                  <a:pt x="8935237" y="2895343"/>
                </a:cubicBezTo>
                <a:close/>
                <a:moveTo>
                  <a:pt x="9176467" y="2895339"/>
                </a:moveTo>
                <a:cubicBezTo>
                  <a:pt x="9181803" y="2895339"/>
                  <a:pt x="9186187" y="2899661"/>
                  <a:pt x="9186187" y="2905063"/>
                </a:cubicBezTo>
                <a:cubicBezTo>
                  <a:pt x="9186187" y="2910465"/>
                  <a:pt x="9181867" y="2914849"/>
                  <a:pt x="9176467" y="2914849"/>
                </a:cubicBezTo>
                <a:cubicBezTo>
                  <a:pt x="9171066" y="2914849"/>
                  <a:pt x="9166683" y="2910400"/>
                  <a:pt x="9166683" y="2905063"/>
                </a:cubicBezTo>
                <a:cubicBezTo>
                  <a:pt x="9166683" y="2899723"/>
                  <a:pt x="9171066" y="2895339"/>
                  <a:pt x="9176467" y="2895339"/>
                </a:cubicBezTo>
                <a:close/>
                <a:moveTo>
                  <a:pt x="9417695" y="2895335"/>
                </a:moveTo>
                <a:cubicBezTo>
                  <a:pt x="9423031" y="2895335"/>
                  <a:pt x="9427416" y="2899657"/>
                  <a:pt x="9427416" y="2905059"/>
                </a:cubicBezTo>
                <a:cubicBezTo>
                  <a:pt x="9427416" y="2910461"/>
                  <a:pt x="9423095" y="2914845"/>
                  <a:pt x="9417695" y="2914845"/>
                </a:cubicBezTo>
                <a:cubicBezTo>
                  <a:pt x="9412295" y="2914845"/>
                  <a:pt x="9407911" y="2910397"/>
                  <a:pt x="9407911" y="2905059"/>
                </a:cubicBezTo>
                <a:cubicBezTo>
                  <a:pt x="9407911" y="2899720"/>
                  <a:pt x="9412295" y="2895335"/>
                  <a:pt x="9417695" y="2895335"/>
                </a:cubicBezTo>
                <a:close/>
                <a:moveTo>
                  <a:pt x="9649203" y="2654245"/>
                </a:moveTo>
                <a:cubicBezTo>
                  <a:pt x="9654540" y="2654245"/>
                  <a:pt x="9658923" y="2658701"/>
                  <a:pt x="9658923" y="2664040"/>
                </a:cubicBezTo>
                <a:cubicBezTo>
                  <a:pt x="9658923" y="2669378"/>
                  <a:pt x="9654540" y="2673789"/>
                  <a:pt x="9649203" y="2673789"/>
                </a:cubicBezTo>
                <a:cubicBezTo>
                  <a:pt x="9643866" y="2673789"/>
                  <a:pt x="9639483" y="2669441"/>
                  <a:pt x="9639483" y="2664040"/>
                </a:cubicBezTo>
                <a:cubicBezTo>
                  <a:pt x="9639483" y="2658634"/>
                  <a:pt x="9643803" y="2654245"/>
                  <a:pt x="9649203" y="2654245"/>
                </a:cubicBezTo>
                <a:close/>
                <a:moveTo>
                  <a:pt x="9890432" y="2654242"/>
                </a:moveTo>
                <a:cubicBezTo>
                  <a:pt x="9895768" y="2654242"/>
                  <a:pt x="9900152" y="2658696"/>
                  <a:pt x="9900152" y="2664035"/>
                </a:cubicBezTo>
                <a:cubicBezTo>
                  <a:pt x="9900152" y="2669373"/>
                  <a:pt x="9895832" y="2673789"/>
                  <a:pt x="9890432" y="2673789"/>
                </a:cubicBezTo>
                <a:cubicBezTo>
                  <a:pt x="9885031" y="2673789"/>
                  <a:pt x="9880648" y="2669441"/>
                  <a:pt x="9880648" y="2664035"/>
                </a:cubicBezTo>
                <a:cubicBezTo>
                  <a:pt x="9880648" y="2658634"/>
                  <a:pt x="9885031" y="2654242"/>
                  <a:pt x="9890432" y="2654242"/>
                </a:cubicBezTo>
                <a:close/>
                <a:moveTo>
                  <a:pt x="10131660" y="2654237"/>
                </a:moveTo>
                <a:cubicBezTo>
                  <a:pt x="10137060" y="2654237"/>
                  <a:pt x="10141444" y="2658692"/>
                  <a:pt x="10141444" y="2664031"/>
                </a:cubicBezTo>
                <a:cubicBezTo>
                  <a:pt x="10141444" y="2669368"/>
                  <a:pt x="10136997" y="2673784"/>
                  <a:pt x="10131660" y="2673784"/>
                </a:cubicBezTo>
                <a:cubicBezTo>
                  <a:pt x="10126323" y="2673784"/>
                  <a:pt x="10121940" y="2669435"/>
                  <a:pt x="10121940" y="2664031"/>
                </a:cubicBezTo>
                <a:cubicBezTo>
                  <a:pt x="10121940" y="2658629"/>
                  <a:pt x="10126260" y="2654237"/>
                  <a:pt x="10131660" y="2654237"/>
                </a:cubicBezTo>
                <a:close/>
                <a:moveTo>
                  <a:pt x="10372888" y="2654233"/>
                </a:moveTo>
                <a:cubicBezTo>
                  <a:pt x="10378288" y="2654233"/>
                  <a:pt x="10382673" y="2658687"/>
                  <a:pt x="10382673" y="2664026"/>
                </a:cubicBezTo>
                <a:cubicBezTo>
                  <a:pt x="10382673" y="2669363"/>
                  <a:pt x="10378225" y="2673778"/>
                  <a:pt x="10372888" y="2673778"/>
                </a:cubicBezTo>
                <a:cubicBezTo>
                  <a:pt x="10367552" y="2673778"/>
                  <a:pt x="10363168" y="2669430"/>
                  <a:pt x="10363168" y="2664026"/>
                </a:cubicBezTo>
                <a:cubicBezTo>
                  <a:pt x="10363168" y="2658625"/>
                  <a:pt x="10367488" y="2654233"/>
                  <a:pt x="10372888" y="2654233"/>
                </a:cubicBezTo>
                <a:close/>
                <a:moveTo>
                  <a:pt x="10614116" y="2654228"/>
                </a:moveTo>
                <a:cubicBezTo>
                  <a:pt x="10619516" y="2654228"/>
                  <a:pt x="10623901" y="2658682"/>
                  <a:pt x="10623901" y="2664020"/>
                </a:cubicBezTo>
                <a:cubicBezTo>
                  <a:pt x="10623901" y="2669359"/>
                  <a:pt x="10619454" y="2673772"/>
                  <a:pt x="10614116" y="2673772"/>
                </a:cubicBezTo>
                <a:cubicBezTo>
                  <a:pt x="10608780" y="2673772"/>
                  <a:pt x="10604396" y="2669426"/>
                  <a:pt x="10604396" y="2664020"/>
                </a:cubicBezTo>
                <a:cubicBezTo>
                  <a:pt x="10604396" y="2658620"/>
                  <a:pt x="10608716" y="2654228"/>
                  <a:pt x="10614116" y="2654228"/>
                </a:cubicBezTo>
                <a:close/>
                <a:moveTo>
                  <a:pt x="10855345" y="2654223"/>
                </a:moveTo>
                <a:cubicBezTo>
                  <a:pt x="10860682" y="2654223"/>
                  <a:pt x="10865065" y="2658677"/>
                  <a:pt x="10865065" y="2664015"/>
                </a:cubicBezTo>
                <a:cubicBezTo>
                  <a:pt x="10865065" y="2669354"/>
                  <a:pt x="10860682" y="2673766"/>
                  <a:pt x="10855345" y="2673766"/>
                </a:cubicBezTo>
                <a:cubicBezTo>
                  <a:pt x="10850008" y="2673766"/>
                  <a:pt x="10845625" y="2669421"/>
                  <a:pt x="10845625" y="2664015"/>
                </a:cubicBezTo>
                <a:cubicBezTo>
                  <a:pt x="10845625" y="2658616"/>
                  <a:pt x="10849945" y="2654223"/>
                  <a:pt x="10855345" y="2654223"/>
                </a:cubicBezTo>
                <a:close/>
                <a:moveTo>
                  <a:pt x="11096574" y="2654219"/>
                </a:moveTo>
                <a:cubicBezTo>
                  <a:pt x="11101910" y="2654219"/>
                  <a:pt x="11106294" y="2658673"/>
                  <a:pt x="11106294" y="2664011"/>
                </a:cubicBezTo>
                <a:cubicBezTo>
                  <a:pt x="11106294" y="2669350"/>
                  <a:pt x="11101974" y="2673761"/>
                  <a:pt x="11096574" y="2673761"/>
                </a:cubicBezTo>
                <a:cubicBezTo>
                  <a:pt x="11091174" y="2673761"/>
                  <a:pt x="11086790" y="2669416"/>
                  <a:pt x="11086790" y="2664011"/>
                </a:cubicBezTo>
                <a:cubicBezTo>
                  <a:pt x="11086790" y="2658611"/>
                  <a:pt x="11091174" y="2654219"/>
                  <a:pt x="11096574" y="2654219"/>
                </a:cubicBezTo>
                <a:close/>
                <a:moveTo>
                  <a:pt x="11337802" y="2654214"/>
                </a:moveTo>
                <a:cubicBezTo>
                  <a:pt x="11343202" y="2654214"/>
                  <a:pt x="11347587" y="2658668"/>
                  <a:pt x="11347587" y="2664006"/>
                </a:cubicBezTo>
                <a:cubicBezTo>
                  <a:pt x="11347587" y="2669345"/>
                  <a:pt x="11343139" y="2673755"/>
                  <a:pt x="11337802" y="2673755"/>
                </a:cubicBezTo>
                <a:cubicBezTo>
                  <a:pt x="11332466" y="2673755"/>
                  <a:pt x="11328082" y="2669411"/>
                  <a:pt x="11328082" y="2664006"/>
                </a:cubicBezTo>
                <a:cubicBezTo>
                  <a:pt x="11328082" y="2658607"/>
                  <a:pt x="11332402" y="2654214"/>
                  <a:pt x="11337802" y="2654214"/>
                </a:cubicBezTo>
                <a:close/>
                <a:moveTo>
                  <a:pt x="11579030" y="2654210"/>
                </a:moveTo>
                <a:cubicBezTo>
                  <a:pt x="11584430" y="2654210"/>
                  <a:pt x="11588815" y="2658664"/>
                  <a:pt x="11588815" y="2664001"/>
                </a:cubicBezTo>
                <a:cubicBezTo>
                  <a:pt x="11588815" y="2669341"/>
                  <a:pt x="11584367" y="2673750"/>
                  <a:pt x="11579030" y="2673750"/>
                </a:cubicBezTo>
                <a:cubicBezTo>
                  <a:pt x="11573694" y="2673750"/>
                  <a:pt x="11569310" y="2669407"/>
                  <a:pt x="11569310" y="2664001"/>
                </a:cubicBezTo>
                <a:cubicBezTo>
                  <a:pt x="11569310" y="2658602"/>
                  <a:pt x="11573630" y="2654210"/>
                  <a:pt x="11579030" y="2654210"/>
                </a:cubicBezTo>
                <a:close/>
                <a:moveTo>
                  <a:pt x="11820259" y="2654205"/>
                </a:moveTo>
                <a:cubicBezTo>
                  <a:pt x="11825659" y="2654205"/>
                  <a:pt x="11830043" y="2658659"/>
                  <a:pt x="11830043" y="2663996"/>
                </a:cubicBezTo>
                <a:cubicBezTo>
                  <a:pt x="11830043" y="2669336"/>
                  <a:pt x="11825596" y="2673744"/>
                  <a:pt x="11820259" y="2673744"/>
                </a:cubicBezTo>
                <a:cubicBezTo>
                  <a:pt x="11814922" y="2673744"/>
                  <a:pt x="11810539" y="2669402"/>
                  <a:pt x="11810539" y="2663996"/>
                </a:cubicBezTo>
                <a:cubicBezTo>
                  <a:pt x="11810539" y="2658596"/>
                  <a:pt x="11814859" y="2654205"/>
                  <a:pt x="11820259" y="2654205"/>
                </a:cubicBezTo>
                <a:close/>
                <a:moveTo>
                  <a:pt x="9722" y="2654200"/>
                </a:moveTo>
                <a:cubicBezTo>
                  <a:pt x="15121" y="2654200"/>
                  <a:pt x="19505" y="2658653"/>
                  <a:pt x="19505" y="2663992"/>
                </a:cubicBezTo>
                <a:cubicBezTo>
                  <a:pt x="19505" y="2669331"/>
                  <a:pt x="15058" y="2673739"/>
                  <a:pt x="9722" y="2673739"/>
                </a:cubicBezTo>
                <a:cubicBezTo>
                  <a:pt x="4386" y="2673739"/>
                  <a:pt x="2" y="2669398"/>
                  <a:pt x="2" y="2663992"/>
                </a:cubicBezTo>
                <a:cubicBezTo>
                  <a:pt x="2" y="2658591"/>
                  <a:pt x="4322" y="2654200"/>
                  <a:pt x="9722" y="2654200"/>
                </a:cubicBezTo>
                <a:close/>
                <a:moveTo>
                  <a:pt x="251005" y="2654195"/>
                </a:moveTo>
                <a:cubicBezTo>
                  <a:pt x="256405" y="2654195"/>
                  <a:pt x="260789" y="2658648"/>
                  <a:pt x="260789" y="2663987"/>
                </a:cubicBezTo>
                <a:cubicBezTo>
                  <a:pt x="260789" y="2669326"/>
                  <a:pt x="256342" y="2673734"/>
                  <a:pt x="251005" y="2673734"/>
                </a:cubicBezTo>
                <a:cubicBezTo>
                  <a:pt x="245669" y="2673734"/>
                  <a:pt x="241285" y="2669393"/>
                  <a:pt x="241285" y="2663987"/>
                </a:cubicBezTo>
                <a:cubicBezTo>
                  <a:pt x="241285" y="2658586"/>
                  <a:pt x="245605" y="2654195"/>
                  <a:pt x="251005" y="2654195"/>
                </a:cubicBezTo>
                <a:close/>
                <a:moveTo>
                  <a:pt x="492224" y="2654191"/>
                </a:moveTo>
                <a:cubicBezTo>
                  <a:pt x="497560" y="2654191"/>
                  <a:pt x="501944" y="2658644"/>
                  <a:pt x="501944" y="2663983"/>
                </a:cubicBezTo>
                <a:cubicBezTo>
                  <a:pt x="501944" y="2669321"/>
                  <a:pt x="497624" y="2673729"/>
                  <a:pt x="492224" y="2673729"/>
                </a:cubicBezTo>
                <a:cubicBezTo>
                  <a:pt x="486824" y="2673729"/>
                  <a:pt x="482441" y="2669389"/>
                  <a:pt x="482441" y="2663983"/>
                </a:cubicBezTo>
                <a:cubicBezTo>
                  <a:pt x="482441" y="2658581"/>
                  <a:pt x="486824" y="2654191"/>
                  <a:pt x="492224" y="2654191"/>
                </a:cubicBezTo>
                <a:close/>
                <a:moveTo>
                  <a:pt x="733445" y="2654186"/>
                </a:moveTo>
                <a:cubicBezTo>
                  <a:pt x="738781" y="2654186"/>
                  <a:pt x="743165" y="2658639"/>
                  <a:pt x="743165" y="2663978"/>
                </a:cubicBezTo>
                <a:cubicBezTo>
                  <a:pt x="743165" y="2669315"/>
                  <a:pt x="738845" y="2673725"/>
                  <a:pt x="733445" y="2673725"/>
                </a:cubicBezTo>
                <a:cubicBezTo>
                  <a:pt x="728045" y="2673725"/>
                  <a:pt x="723661" y="2669384"/>
                  <a:pt x="723661" y="2663978"/>
                </a:cubicBezTo>
                <a:cubicBezTo>
                  <a:pt x="723661" y="2658577"/>
                  <a:pt x="728045" y="2654186"/>
                  <a:pt x="733445" y="2654186"/>
                </a:cubicBezTo>
                <a:close/>
                <a:moveTo>
                  <a:pt x="974665" y="2654182"/>
                </a:moveTo>
                <a:cubicBezTo>
                  <a:pt x="980065" y="2654182"/>
                  <a:pt x="984449" y="2658634"/>
                  <a:pt x="984449" y="2663974"/>
                </a:cubicBezTo>
                <a:cubicBezTo>
                  <a:pt x="984449" y="2669311"/>
                  <a:pt x="980002" y="2673720"/>
                  <a:pt x="974665" y="2673720"/>
                </a:cubicBezTo>
                <a:cubicBezTo>
                  <a:pt x="969329" y="2673720"/>
                  <a:pt x="964945" y="2669378"/>
                  <a:pt x="964945" y="2663974"/>
                </a:cubicBezTo>
                <a:cubicBezTo>
                  <a:pt x="964945" y="2658572"/>
                  <a:pt x="969265" y="2654182"/>
                  <a:pt x="974665" y="2654182"/>
                </a:cubicBezTo>
                <a:close/>
                <a:moveTo>
                  <a:pt x="1215885" y="2654177"/>
                </a:moveTo>
                <a:cubicBezTo>
                  <a:pt x="1221285" y="2654177"/>
                  <a:pt x="1225669" y="2658629"/>
                  <a:pt x="1225669" y="2663969"/>
                </a:cubicBezTo>
                <a:cubicBezTo>
                  <a:pt x="1225669" y="2669306"/>
                  <a:pt x="1221222" y="2673715"/>
                  <a:pt x="1215885" y="2673715"/>
                </a:cubicBezTo>
                <a:cubicBezTo>
                  <a:pt x="1210549" y="2673715"/>
                  <a:pt x="1206165" y="2669373"/>
                  <a:pt x="1206165" y="2663969"/>
                </a:cubicBezTo>
                <a:cubicBezTo>
                  <a:pt x="1206165" y="2658568"/>
                  <a:pt x="1210485" y="2654177"/>
                  <a:pt x="1215885" y="2654177"/>
                </a:cubicBezTo>
                <a:close/>
                <a:moveTo>
                  <a:pt x="1457107" y="2654173"/>
                </a:moveTo>
                <a:cubicBezTo>
                  <a:pt x="1462443" y="2654173"/>
                  <a:pt x="1466827" y="2658625"/>
                  <a:pt x="1466827" y="2663964"/>
                </a:cubicBezTo>
                <a:cubicBezTo>
                  <a:pt x="1466827" y="2669302"/>
                  <a:pt x="1462507" y="2673709"/>
                  <a:pt x="1457107" y="2673709"/>
                </a:cubicBezTo>
                <a:cubicBezTo>
                  <a:pt x="1451707" y="2673709"/>
                  <a:pt x="1447323" y="2669368"/>
                  <a:pt x="1447323" y="2663964"/>
                </a:cubicBezTo>
                <a:cubicBezTo>
                  <a:pt x="1447323" y="2658563"/>
                  <a:pt x="1451707" y="2654173"/>
                  <a:pt x="1457107" y="2654173"/>
                </a:cubicBezTo>
                <a:close/>
                <a:moveTo>
                  <a:pt x="1698332" y="2654167"/>
                </a:moveTo>
                <a:cubicBezTo>
                  <a:pt x="1703732" y="2654167"/>
                  <a:pt x="1708117" y="2658620"/>
                  <a:pt x="1708117" y="2663959"/>
                </a:cubicBezTo>
                <a:cubicBezTo>
                  <a:pt x="1708117" y="2669297"/>
                  <a:pt x="1703732" y="2673704"/>
                  <a:pt x="1698332" y="2673704"/>
                </a:cubicBezTo>
                <a:cubicBezTo>
                  <a:pt x="1692930" y="2673704"/>
                  <a:pt x="1688546" y="2669363"/>
                  <a:pt x="1688546" y="2663959"/>
                </a:cubicBezTo>
                <a:cubicBezTo>
                  <a:pt x="1688546" y="2658559"/>
                  <a:pt x="1692930" y="2654167"/>
                  <a:pt x="1698332" y="2654167"/>
                </a:cubicBezTo>
                <a:close/>
                <a:moveTo>
                  <a:pt x="1939580" y="2654163"/>
                </a:moveTo>
                <a:cubicBezTo>
                  <a:pt x="1944980" y="2654163"/>
                  <a:pt x="1949364" y="2658616"/>
                  <a:pt x="1949364" y="2663954"/>
                </a:cubicBezTo>
                <a:cubicBezTo>
                  <a:pt x="1949364" y="2669293"/>
                  <a:pt x="1944920" y="2673698"/>
                  <a:pt x="1939580" y="2673698"/>
                </a:cubicBezTo>
                <a:cubicBezTo>
                  <a:pt x="1934245" y="2673698"/>
                  <a:pt x="1929860" y="2669359"/>
                  <a:pt x="1929860" y="2663954"/>
                </a:cubicBezTo>
                <a:cubicBezTo>
                  <a:pt x="1929860" y="2658554"/>
                  <a:pt x="1934181" y="2654163"/>
                  <a:pt x="1939580" y="2654163"/>
                </a:cubicBezTo>
                <a:close/>
                <a:moveTo>
                  <a:pt x="2180788" y="2654158"/>
                </a:moveTo>
                <a:cubicBezTo>
                  <a:pt x="2186189" y="2654158"/>
                  <a:pt x="2190580" y="2658611"/>
                  <a:pt x="2190580" y="2663948"/>
                </a:cubicBezTo>
                <a:cubicBezTo>
                  <a:pt x="2190580" y="2669288"/>
                  <a:pt x="2186136" y="2673693"/>
                  <a:pt x="2180788" y="2673693"/>
                </a:cubicBezTo>
                <a:cubicBezTo>
                  <a:pt x="2175475" y="2673693"/>
                  <a:pt x="2171083" y="2669354"/>
                  <a:pt x="2171083" y="2663948"/>
                </a:cubicBezTo>
                <a:cubicBezTo>
                  <a:pt x="2171083" y="2658549"/>
                  <a:pt x="2175412" y="2654158"/>
                  <a:pt x="2180788" y="2654158"/>
                </a:cubicBezTo>
                <a:close/>
                <a:moveTo>
                  <a:pt x="2422037" y="2654154"/>
                </a:moveTo>
                <a:cubicBezTo>
                  <a:pt x="2427371" y="2654154"/>
                  <a:pt x="2431753" y="2658607"/>
                  <a:pt x="2431753" y="2663944"/>
                </a:cubicBezTo>
                <a:cubicBezTo>
                  <a:pt x="2431753" y="2669283"/>
                  <a:pt x="2427435" y="2673687"/>
                  <a:pt x="2422037" y="2673687"/>
                </a:cubicBezTo>
                <a:cubicBezTo>
                  <a:pt x="2416639" y="2673687"/>
                  <a:pt x="2412257" y="2669350"/>
                  <a:pt x="2412257" y="2663944"/>
                </a:cubicBezTo>
                <a:cubicBezTo>
                  <a:pt x="2412257" y="2658544"/>
                  <a:pt x="2416639" y="2654154"/>
                  <a:pt x="2422037" y="2654154"/>
                </a:cubicBezTo>
                <a:close/>
                <a:moveTo>
                  <a:pt x="2663275" y="2654149"/>
                </a:moveTo>
                <a:cubicBezTo>
                  <a:pt x="2668611" y="2654149"/>
                  <a:pt x="2672998" y="2658602"/>
                  <a:pt x="2672998" y="2663939"/>
                </a:cubicBezTo>
                <a:cubicBezTo>
                  <a:pt x="2672998" y="2669278"/>
                  <a:pt x="2668675" y="2673681"/>
                  <a:pt x="2663275" y="2673681"/>
                </a:cubicBezTo>
                <a:cubicBezTo>
                  <a:pt x="2657875" y="2673681"/>
                  <a:pt x="2653492" y="2669345"/>
                  <a:pt x="2653492" y="2663939"/>
                </a:cubicBezTo>
                <a:cubicBezTo>
                  <a:pt x="2653492" y="2658539"/>
                  <a:pt x="2657875" y="2654149"/>
                  <a:pt x="2663275" y="2654149"/>
                </a:cubicBezTo>
                <a:close/>
                <a:moveTo>
                  <a:pt x="2904572" y="2654145"/>
                </a:moveTo>
                <a:cubicBezTo>
                  <a:pt x="2909971" y="2654145"/>
                  <a:pt x="2914354" y="2658596"/>
                  <a:pt x="2914354" y="2663935"/>
                </a:cubicBezTo>
                <a:cubicBezTo>
                  <a:pt x="2914354" y="2669274"/>
                  <a:pt x="2909971" y="2673677"/>
                  <a:pt x="2904572" y="2673677"/>
                </a:cubicBezTo>
                <a:cubicBezTo>
                  <a:pt x="2899173" y="2673677"/>
                  <a:pt x="2894790" y="2669341"/>
                  <a:pt x="2894790" y="2663935"/>
                </a:cubicBezTo>
                <a:cubicBezTo>
                  <a:pt x="2894790" y="2658533"/>
                  <a:pt x="2899173" y="2654145"/>
                  <a:pt x="2904572" y="2654145"/>
                </a:cubicBezTo>
                <a:close/>
                <a:moveTo>
                  <a:pt x="3145750" y="2654140"/>
                </a:moveTo>
                <a:cubicBezTo>
                  <a:pt x="3151149" y="2654140"/>
                  <a:pt x="3155532" y="2658591"/>
                  <a:pt x="3155532" y="2663930"/>
                </a:cubicBezTo>
                <a:cubicBezTo>
                  <a:pt x="3155532" y="2669269"/>
                  <a:pt x="3151086" y="2673672"/>
                  <a:pt x="3145750" y="2673672"/>
                </a:cubicBezTo>
                <a:cubicBezTo>
                  <a:pt x="3140415" y="2673672"/>
                  <a:pt x="3136032" y="2669336"/>
                  <a:pt x="3136032" y="2663930"/>
                </a:cubicBezTo>
                <a:cubicBezTo>
                  <a:pt x="3136032" y="2658529"/>
                  <a:pt x="3140351" y="2654140"/>
                  <a:pt x="3145750" y="2654140"/>
                </a:cubicBezTo>
                <a:close/>
                <a:moveTo>
                  <a:pt x="3386958" y="2654135"/>
                </a:moveTo>
                <a:cubicBezTo>
                  <a:pt x="3392358" y="2654135"/>
                  <a:pt x="3396743" y="2658586"/>
                  <a:pt x="3396743" y="2663926"/>
                </a:cubicBezTo>
                <a:cubicBezTo>
                  <a:pt x="3396743" y="2669264"/>
                  <a:pt x="3392296" y="2673668"/>
                  <a:pt x="3386958" y="2673668"/>
                </a:cubicBezTo>
                <a:cubicBezTo>
                  <a:pt x="3381621" y="2673668"/>
                  <a:pt x="3377235" y="2669331"/>
                  <a:pt x="3377235" y="2663926"/>
                </a:cubicBezTo>
                <a:cubicBezTo>
                  <a:pt x="3377235" y="2658524"/>
                  <a:pt x="3381556" y="2654135"/>
                  <a:pt x="3386958" y="2654135"/>
                </a:cubicBezTo>
                <a:close/>
                <a:moveTo>
                  <a:pt x="3628212" y="2654130"/>
                </a:moveTo>
                <a:cubicBezTo>
                  <a:pt x="3633528" y="2654130"/>
                  <a:pt x="3637936" y="2658581"/>
                  <a:pt x="3637936" y="2663921"/>
                </a:cubicBezTo>
                <a:cubicBezTo>
                  <a:pt x="3637936" y="2669258"/>
                  <a:pt x="3633592" y="2673663"/>
                  <a:pt x="3628212" y="2673663"/>
                </a:cubicBezTo>
                <a:cubicBezTo>
                  <a:pt x="3622814" y="2673663"/>
                  <a:pt x="3618430" y="2669326"/>
                  <a:pt x="3618430" y="2663921"/>
                </a:cubicBezTo>
                <a:cubicBezTo>
                  <a:pt x="3618430" y="2658520"/>
                  <a:pt x="3622814" y="2654130"/>
                  <a:pt x="3628212" y="2654130"/>
                </a:cubicBezTo>
                <a:close/>
                <a:moveTo>
                  <a:pt x="3869430" y="2654126"/>
                </a:moveTo>
                <a:cubicBezTo>
                  <a:pt x="3874763" y="2654126"/>
                  <a:pt x="3879147" y="2658577"/>
                  <a:pt x="3879147" y="2663916"/>
                </a:cubicBezTo>
                <a:cubicBezTo>
                  <a:pt x="3879147" y="2669254"/>
                  <a:pt x="3874828" y="2673657"/>
                  <a:pt x="3869430" y="2673657"/>
                </a:cubicBezTo>
                <a:cubicBezTo>
                  <a:pt x="3864030" y="2673657"/>
                  <a:pt x="3859647" y="2669321"/>
                  <a:pt x="3859647" y="2663916"/>
                </a:cubicBezTo>
                <a:cubicBezTo>
                  <a:pt x="3859647" y="2658515"/>
                  <a:pt x="3864030" y="2654126"/>
                  <a:pt x="3869430" y="2654126"/>
                </a:cubicBezTo>
                <a:close/>
                <a:moveTo>
                  <a:pt x="4110581" y="2654121"/>
                </a:moveTo>
                <a:cubicBezTo>
                  <a:pt x="4115984" y="2654121"/>
                  <a:pt x="4120362" y="2658572"/>
                  <a:pt x="4120362" y="2663911"/>
                </a:cubicBezTo>
                <a:cubicBezTo>
                  <a:pt x="4120362" y="2669249"/>
                  <a:pt x="4115984" y="2673652"/>
                  <a:pt x="4110581" y="2673652"/>
                </a:cubicBezTo>
                <a:cubicBezTo>
                  <a:pt x="4105180" y="2673652"/>
                  <a:pt x="4100799" y="2669315"/>
                  <a:pt x="4100799" y="2663911"/>
                </a:cubicBezTo>
                <a:cubicBezTo>
                  <a:pt x="4100799" y="2658511"/>
                  <a:pt x="4105180" y="2654121"/>
                  <a:pt x="4110581" y="2654121"/>
                </a:cubicBezTo>
                <a:close/>
                <a:moveTo>
                  <a:pt x="4351806" y="2654117"/>
                </a:moveTo>
                <a:cubicBezTo>
                  <a:pt x="4357195" y="2654117"/>
                  <a:pt x="4361580" y="2658568"/>
                  <a:pt x="4361580" y="2663907"/>
                </a:cubicBezTo>
                <a:cubicBezTo>
                  <a:pt x="4361580" y="2669245"/>
                  <a:pt x="4357195" y="2673646"/>
                  <a:pt x="4351806" y="2673646"/>
                </a:cubicBezTo>
                <a:cubicBezTo>
                  <a:pt x="4346397" y="2673646"/>
                  <a:pt x="4342006" y="2669311"/>
                  <a:pt x="4342006" y="2663907"/>
                </a:cubicBezTo>
                <a:cubicBezTo>
                  <a:pt x="4342006" y="2658506"/>
                  <a:pt x="4346397" y="2654117"/>
                  <a:pt x="4351806" y="2654117"/>
                </a:cubicBezTo>
                <a:close/>
                <a:moveTo>
                  <a:pt x="4593017" y="2654112"/>
                </a:moveTo>
                <a:cubicBezTo>
                  <a:pt x="4598416" y="2654112"/>
                  <a:pt x="4602795" y="2658563"/>
                  <a:pt x="4602795" y="2663902"/>
                </a:cubicBezTo>
                <a:cubicBezTo>
                  <a:pt x="4602795" y="2669240"/>
                  <a:pt x="4598353" y="2673641"/>
                  <a:pt x="4593017" y="2673641"/>
                </a:cubicBezTo>
                <a:cubicBezTo>
                  <a:pt x="4587686" y="2673641"/>
                  <a:pt x="4583304" y="2669306"/>
                  <a:pt x="4583304" y="2663902"/>
                </a:cubicBezTo>
                <a:cubicBezTo>
                  <a:pt x="4583304" y="2658501"/>
                  <a:pt x="4587622" y="2654112"/>
                  <a:pt x="4593017" y="2654112"/>
                </a:cubicBezTo>
                <a:close/>
                <a:moveTo>
                  <a:pt x="4834252" y="2654108"/>
                </a:moveTo>
                <a:cubicBezTo>
                  <a:pt x="4839658" y="2654108"/>
                  <a:pt x="4844040" y="2658559"/>
                  <a:pt x="4844040" y="2663897"/>
                </a:cubicBezTo>
                <a:cubicBezTo>
                  <a:pt x="4844040" y="2669235"/>
                  <a:pt x="4839595" y="2673635"/>
                  <a:pt x="4834252" y="2673635"/>
                </a:cubicBezTo>
                <a:cubicBezTo>
                  <a:pt x="4828915" y="2673635"/>
                  <a:pt x="4824534" y="2669302"/>
                  <a:pt x="4824534" y="2663897"/>
                </a:cubicBezTo>
                <a:cubicBezTo>
                  <a:pt x="4824534" y="2658496"/>
                  <a:pt x="4828851" y="2654108"/>
                  <a:pt x="4834252" y="2654108"/>
                </a:cubicBezTo>
                <a:close/>
                <a:moveTo>
                  <a:pt x="5075485" y="2654103"/>
                </a:moveTo>
                <a:cubicBezTo>
                  <a:pt x="5080819" y="2654103"/>
                  <a:pt x="5085202" y="2658554"/>
                  <a:pt x="5085202" y="2663891"/>
                </a:cubicBezTo>
                <a:cubicBezTo>
                  <a:pt x="5085202" y="2669230"/>
                  <a:pt x="5080883" y="2673630"/>
                  <a:pt x="5075485" y="2673630"/>
                </a:cubicBezTo>
                <a:cubicBezTo>
                  <a:pt x="5070087" y="2673630"/>
                  <a:pt x="5065705" y="2669297"/>
                  <a:pt x="5065705" y="2663891"/>
                </a:cubicBezTo>
                <a:cubicBezTo>
                  <a:pt x="5065705" y="2658492"/>
                  <a:pt x="5070087" y="2654103"/>
                  <a:pt x="5075485" y="2654103"/>
                </a:cubicBezTo>
                <a:close/>
                <a:moveTo>
                  <a:pt x="5316710" y="2654098"/>
                </a:moveTo>
                <a:cubicBezTo>
                  <a:pt x="5322044" y="2654098"/>
                  <a:pt x="5326429" y="2658549"/>
                  <a:pt x="5326429" y="2663887"/>
                </a:cubicBezTo>
                <a:cubicBezTo>
                  <a:pt x="5326429" y="2669226"/>
                  <a:pt x="5322105" y="2673624"/>
                  <a:pt x="5316710" y="2673624"/>
                </a:cubicBezTo>
                <a:cubicBezTo>
                  <a:pt x="5311314" y="2673624"/>
                  <a:pt x="5306924" y="2669293"/>
                  <a:pt x="5306924" y="2663887"/>
                </a:cubicBezTo>
                <a:cubicBezTo>
                  <a:pt x="5306924" y="2658487"/>
                  <a:pt x="5311314" y="2654098"/>
                  <a:pt x="5316710" y="2654098"/>
                </a:cubicBezTo>
                <a:close/>
                <a:moveTo>
                  <a:pt x="5557991" y="2654093"/>
                </a:moveTo>
                <a:cubicBezTo>
                  <a:pt x="5563391" y="2654093"/>
                  <a:pt x="5567774" y="2658544"/>
                  <a:pt x="5567774" y="2663882"/>
                </a:cubicBezTo>
                <a:cubicBezTo>
                  <a:pt x="5567774" y="2669221"/>
                  <a:pt x="5563391" y="2673619"/>
                  <a:pt x="5557991" y="2673619"/>
                </a:cubicBezTo>
                <a:cubicBezTo>
                  <a:pt x="5552592" y="2673619"/>
                  <a:pt x="5548208" y="2669288"/>
                  <a:pt x="5548208" y="2663882"/>
                </a:cubicBezTo>
                <a:cubicBezTo>
                  <a:pt x="5548208" y="2658483"/>
                  <a:pt x="5552592" y="2654093"/>
                  <a:pt x="5557991" y="2654093"/>
                </a:cubicBezTo>
                <a:close/>
                <a:moveTo>
                  <a:pt x="5799205" y="2654089"/>
                </a:moveTo>
                <a:cubicBezTo>
                  <a:pt x="5804606" y="2654089"/>
                  <a:pt x="5808989" y="2658539"/>
                  <a:pt x="5808989" y="2663878"/>
                </a:cubicBezTo>
                <a:cubicBezTo>
                  <a:pt x="5808989" y="2669217"/>
                  <a:pt x="5804542" y="2673613"/>
                  <a:pt x="5799205" y="2673613"/>
                </a:cubicBezTo>
                <a:cubicBezTo>
                  <a:pt x="5793870" y="2673613"/>
                  <a:pt x="5789486" y="2669283"/>
                  <a:pt x="5789486" y="2663878"/>
                </a:cubicBezTo>
                <a:cubicBezTo>
                  <a:pt x="5789486" y="2658478"/>
                  <a:pt x="5793806" y="2654089"/>
                  <a:pt x="5799205" y="2654089"/>
                </a:cubicBezTo>
                <a:close/>
                <a:moveTo>
                  <a:pt x="6040432" y="2654084"/>
                </a:moveTo>
                <a:cubicBezTo>
                  <a:pt x="6045832" y="2654084"/>
                  <a:pt x="6050216" y="2658533"/>
                  <a:pt x="6050216" y="2663873"/>
                </a:cubicBezTo>
                <a:cubicBezTo>
                  <a:pt x="6050216" y="2669212"/>
                  <a:pt x="6045769" y="2673608"/>
                  <a:pt x="6040432" y="2673608"/>
                </a:cubicBezTo>
                <a:cubicBezTo>
                  <a:pt x="6035095" y="2673608"/>
                  <a:pt x="6030712" y="2669278"/>
                  <a:pt x="6030712" y="2663873"/>
                </a:cubicBezTo>
                <a:cubicBezTo>
                  <a:pt x="6030712" y="2658472"/>
                  <a:pt x="6035032" y="2654084"/>
                  <a:pt x="6040432" y="2654084"/>
                </a:cubicBezTo>
                <a:close/>
                <a:moveTo>
                  <a:pt x="6281661" y="2654079"/>
                </a:moveTo>
                <a:cubicBezTo>
                  <a:pt x="6286997" y="2654079"/>
                  <a:pt x="6291381" y="2658529"/>
                  <a:pt x="6291381" y="2663868"/>
                </a:cubicBezTo>
                <a:cubicBezTo>
                  <a:pt x="6291381" y="2669206"/>
                  <a:pt x="6287061" y="2673603"/>
                  <a:pt x="6281661" y="2673603"/>
                </a:cubicBezTo>
                <a:cubicBezTo>
                  <a:pt x="6276261" y="2673603"/>
                  <a:pt x="6271877" y="2669274"/>
                  <a:pt x="6271877" y="2663868"/>
                </a:cubicBezTo>
                <a:cubicBezTo>
                  <a:pt x="6271877" y="2658467"/>
                  <a:pt x="6276261" y="2654079"/>
                  <a:pt x="6281661" y="2654079"/>
                </a:cubicBezTo>
                <a:close/>
                <a:moveTo>
                  <a:pt x="6522889" y="2654075"/>
                </a:moveTo>
                <a:cubicBezTo>
                  <a:pt x="6528225" y="2654075"/>
                  <a:pt x="6532610" y="2658524"/>
                  <a:pt x="6532610" y="2663863"/>
                </a:cubicBezTo>
                <a:cubicBezTo>
                  <a:pt x="6532610" y="2669201"/>
                  <a:pt x="6528289" y="2673597"/>
                  <a:pt x="6522889" y="2673597"/>
                </a:cubicBezTo>
                <a:cubicBezTo>
                  <a:pt x="6517489" y="2673597"/>
                  <a:pt x="6513105" y="2669269"/>
                  <a:pt x="6513105" y="2663863"/>
                </a:cubicBezTo>
                <a:cubicBezTo>
                  <a:pt x="6513105" y="2658463"/>
                  <a:pt x="6517489" y="2654075"/>
                  <a:pt x="6522889" y="2654075"/>
                </a:cubicBezTo>
                <a:close/>
                <a:moveTo>
                  <a:pt x="6764118" y="2654070"/>
                </a:moveTo>
                <a:cubicBezTo>
                  <a:pt x="6769518" y="2654070"/>
                  <a:pt x="6773902" y="2658520"/>
                  <a:pt x="6773902" y="2663859"/>
                </a:cubicBezTo>
                <a:cubicBezTo>
                  <a:pt x="6773902" y="2669197"/>
                  <a:pt x="6769518" y="2673591"/>
                  <a:pt x="6764118" y="2673591"/>
                </a:cubicBezTo>
                <a:cubicBezTo>
                  <a:pt x="6758718" y="2673591"/>
                  <a:pt x="6754335" y="2669264"/>
                  <a:pt x="6754335" y="2663859"/>
                </a:cubicBezTo>
                <a:cubicBezTo>
                  <a:pt x="6754335" y="2658458"/>
                  <a:pt x="6758718" y="2654070"/>
                  <a:pt x="6764118" y="2654070"/>
                </a:cubicBezTo>
                <a:close/>
                <a:moveTo>
                  <a:pt x="7005346" y="2654066"/>
                </a:moveTo>
                <a:cubicBezTo>
                  <a:pt x="7010746" y="2654066"/>
                  <a:pt x="7015130" y="2658515"/>
                  <a:pt x="7015130" y="2663854"/>
                </a:cubicBezTo>
                <a:cubicBezTo>
                  <a:pt x="7015130" y="2669192"/>
                  <a:pt x="7010683" y="2673585"/>
                  <a:pt x="7005346" y="2673585"/>
                </a:cubicBezTo>
                <a:cubicBezTo>
                  <a:pt x="7000009" y="2673585"/>
                  <a:pt x="6995626" y="2669258"/>
                  <a:pt x="6995626" y="2663854"/>
                </a:cubicBezTo>
                <a:cubicBezTo>
                  <a:pt x="6995626" y="2658453"/>
                  <a:pt x="6999946" y="2654066"/>
                  <a:pt x="7005346" y="2654066"/>
                </a:cubicBezTo>
                <a:close/>
                <a:moveTo>
                  <a:pt x="7246575" y="2654061"/>
                </a:moveTo>
                <a:cubicBezTo>
                  <a:pt x="7251975" y="2654061"/>
                  <a:pt x="7256359" y="2658511"/>
                  <a:pt x="7256359" y="2663850"/>
                </a:cubicBezTo>
                <a:cubicBezTo>
                  <a:pt x="7256359" y="2669187"/>
                  <a:pt x="7251912" y="2673580"/>
                  <a:pt x="7246575" y="2673580"/>
                </a:cubicBezTo>
                <a:cubicBezTo>
                  <a:pt x="7241238" y="2673580"/>
                  <a:pt x="7236855" y="2669254"/>
                  <a:pt x="7236855" y="2663850"/>
                </a:cubicBezTo>
                <a:cubicBezTo>
                  <a:pt x="7236855" y="2658448"/>
                  <a:pt x="7241175" y="2654061"/>
                  <a:pt x="7246575" y="2654061"/>
                </a:cubicBezTo>
                <a:close/>
                <a:moveTo>
                  <a:pt x="7487803" y="2654056"/>
                </a:moveTo>
                <a:cubicBezTo>
                  <a:pt x="7493139" y="2654056"/>
                  <a:pt x="7497524" y="2658506"/>
                  <a:pt x="7497524" y="2663845"/>
                </a:cubicBezTo>
                <a:cubicBezTo>
                  <a:pt x="7497524" y="2669182"/>
                  <a:pt x="7493203" y="2673574"/>
                  <a:pt x="7487803" y="2673574"/>
                </a:cubicBezTo>
                <a:cubicBezTo>
                  <a:pt x="7482403" y="2673574"/>
                  <a:pt x="7478019" y="2669249"/>
                  <a:pt x="7478019" y="2663845"/>
                </a:cubicBezTo>
                <a:cubicBezTo>
                  <a:pt x="7478019" y="2658444"/>
                  <a:pt x="7482403" y="2654056"/>
                  <a:pt x="7487803" y="2654056"/>
                </a:cubicBezTo>
                <a:close/>
                <a:moveTo>
                  <a:pt x="7729032" y="2654051"/>
                </a:moveTo>
                <a:cubicBezTo>
                  <a:pt x="7734369" y="2654051"/>
                  <a:pt x="7738753" y="2658501"/>
                  <a:pt x="7738753" y="2663839"/>
                </a:cubicBezTo>
                <a:cubicBezTo>
                  <a:pt x="7738753" y="2669178"/>
                  <a:pt x="7734432" y="2673569"/>
                  <a:pt x="7729032" y="2673569"/>
                </a:cubicBezTo>
                <a:cubicBezTo>
                  <a:pt x="7723632" y="2673569"/>
                  <a:pt x="7719249" y="2669245"/>
                  <a:pt x="7719249" y="2663839"/>
                </a:cubicBezTo>
                <a:cubicBezTo>
                  <a:pt x="7719249" y="2658439"/>
                  <a:pt x="7723632" y="2654051"/>
                  <a:pt x="7729032" y="2654051"/>
                </a:cubicBezTo>
                <a:close/>
                <a:moveTo>
                  <a:pt x="7970260" y="2654047"/>
                </a:moveTo>
                <a:cubicBezTo>
                  <a:pt x="7975661" y="2654047"/>
                  <a:pt x="7980044" y="2658496"/>
                  <a:pt x="7980044" y="2663834"/>
                </a:cubicBezTo>
                <a:cubicBezTo>
                  <a:pt x="7980044" y="2669173"/>
                  <a:pt x="7975661" y="2673563"/>
                  <a:pt x="7970260" y="2673563"/>
                </a:cubicBezTo>
                <a:cubicBezTo>
                  <a:pt x="7964860" y="2673563"/>
                  <a:pt x="7960477" y="2669240"/>
                  <a:pt x="7960477" y="2663834"/>
                </a:cubicBezTo>
                <a:cubicBezTo>
                  <a:pt x="7960477" y="2658435"/>
                  <a:pt x="7964860" y="2654047"/>
                  <a:pt x="7970260" y="2654047"/>
                </a:cubicBezTo>
                <a:close/>
                <a:moveTo>
                  <a:pt x="8211553" y="2654042"/>
                </a:moveTo>
                <a:cubicBezTo>
                  <a:pt x="8216889" y="2654042"/>
                  <a:pt x="8221273" y="2658492"/>
                  <a:pt x="8221273" y="2663830"/>
                </a:cubicBezTo>
                <a:cubicBezTo>
                  <a:pt x="8221273" y="2669169"/>
                  <a:pt x="8216953" y="2673558"/>
                  <a:pt x="8211553" y="2673558"/>
                </a:cubicBezTo>
                <a:cubicBezTo>
                  <a:pt x="8206152" y="2673558"/>
                  <a:pt x="8201769" y="2669235"/>
                  <a:pt x="8201769" y="2663830"/>
                </a:cubicBezTo>
                <a:cubicBezTo>
                  <a:pt x="8201769" y="2658430"/>
                  <a:pt x="8206152" y="2654042"/>
                  <a:pt x="8211553" y="2654042"/>
                </a:cubicBezTo>
                <a:close/>
                <a:moveTo>
                  <a:pt x="8452781" y="2654038"/>
                </a:moveTo>
                <a:cubicBezTo>
                  <a:pt x="8458181" y="2654038"/>
                  <a:pt x="8462566" y="2658487"/>
                  <a:pt x="8462566" y="2663825"/>
                </a:cubicBezTo>
                <a:cubicBezTo>
                  <a:pt x="8462566" y="2669164"/>
                  <a:pt x="8458118" y="2673553"/>
                  <a:pt x="8452781" y="2673553"/>
                </a:cubicBezTo>
                <a:cubicBezTo>
                  <a:pt x="8447445" y="2673553"/>
                  <a:pt x="8443061" y="2669230"/>
                  <a:pt x="8443061" y="2663825"/>
                </a:cubicBezTo>
                <a:cubicBezTo>
                  <a:pt x="8443061" y="2658426"/>
                  <a:pt x="8447381" y="2654038"/>
                  <a:pt x="8452781" y="2654038"/>
                </a:cubicBezTo>
                <a:close/>
                <a:moveTo>
                  <a:pt x="8694009" y="2654033"/>
                </a:moveTo>
                <a:cubicBezTo>
                  <a:pt x="8699346" y="2654033"/>
                  <a:pt x="8703730" y="2658483"/>
                  <a:pt x="8703730" y="2663820"/>
                </a:cubicBezTo>
                <a:cubicBezTo>
                  <a:pt x="8703730" y="2669160"/>
                  <a:pt x="8699346" y="2673548"/>
                  <a:pt x="8694009" y="2673548"/>
                </a:cubicBezTo>
                <a:cubicBezTo>
                  <a:pt x="8688673" y="2673548"/>
                  <a:pt x="8684289" y="2669225"/>
                  <a:pt x="8684289" y="2663820"/>
                </a:cubicBezTo>
                <a:cubicBezTo>
                  <a:pt x="8684289" y="2658421"/>
                  <a:pt x="8688609" y="2654033"/>
                  <a:pt x="8694009" y="2654033"/>
                </a:cubicBezTo>
                <a:close/>
                <a:moveTo>
                  <a:pt x="8935237" y="2654029"/>
                </a:moveTo>
                <a:cubicBezTo>
                  <a:pt x="8940574" y="2654029"/>
                  <a:pt x="8944958" y="2658478"/>
                  <a:pt x="8944958" y="2663815"/>
                </a:cubicBezTo>
                <a:cubicBezTo>
                  <a:pt x="8944958" y="2669155"/>
                  <a:pt x="8940638" y="2673543"/>
                  <a:pt x="8935237" y="2673543"/>
                </a:cubicBezTo>
                <a:cubicBezTo>
                  <a:pt x="8929837" y="2673543"/>
                  <a:pt x="8925454" y="2669219"/>
                  <a:pt x="8925454" y="2663815"/>
                </a:cubicBezTo>
                <a:cubicBezTo>
                  <a:pt x="8925454" y="2658415"/>
                  <a:pt x="8929837" y="2654029"/>
                  <a:pt x="8935237" y="2654029"/>
                </a:cubicBezTo>
                <a:close/>
                <a:moveTo>
                  <a:pt x="9176467" y="2654024"/>
                </a:moveTo>
                <a:cubicBezTo>
                  <a:pt x="9181803" y="2654024"/>
                  <a:pt x="9186187" y="2658474"/>
                  <a:pt x="9186187" y="2663811"/>
                </a:cubicBezTo>
                <a:cubicBezTo>
                  <a:pt x="9186187" y="2669150"/>
                  <a:pt x="9181867" y="2673537"/>
                  <a:pt x="9176467" y="2673537"/>
                </a:cubicBezTo>
                <a:cubicBezTo>
                  <a:pt x="9171066" y="2673537"/>
                  <a:pt x="9166683" y="2669214"/>
                  <a:pt x="9166683" y="2663811"/>
                </a:cubicBezTo>
                <a:cubicBezTo>
                  <a:pt x="9166683" y="2658410"/>
                  <a:pt x="9171066" y="2654024"/>
                  <a:pt x="9176467" y="2654024"/>
                </a:cubicBezTo>
                <a:close/>
                <a:moveTo>
                  <a:pt x="9417695" y="2654019"/>
                </a:moveTo>
                <a:cubicBezTo>
                  <a:pt x="9423031" y="2654019"/>
                  <a:pt x="9427416" y="2658469"/>
                  <a:pt x="9427416" y="2663806"/>
                </a:cubicBezTo>
                <a:cubicBezTo>
                  <a:pt x="9427416" y="2669145"/>
                  <a:pt x="9423095" y="2673532"/>
                  <a:pt x="9417695" y="2673532"/>
                </a:cubicBezTo>
                <a:cubicBezTo>
                  <a:pt x="9412295" y="2673532"/>
                  <a:pt x="9407911" y="2669209"/>
                  <a:pt x="9407911" y="2663806"/>
                </a:cubicBezTo>
                <a:cubicBezTo>
                  <a:pt x="9407911" y="2658405"/>
                  <a:pt x="9412295" y="2654019"/>
                  <a:pt x="9417695" y="2654019"/>
                </a:cubicBezTo>
                <a:close/>
                <a:moveTo>
                  <a:pt x="9649203" y="2412937"/>
                </a:moveTo>
                <a:cubicBezTo>
                  <a:pt x="9654540" y="2412937"/>
                  <a:pt x="9658923" y="2417262"/>
                  <a:pt x="9658923" y="2422672"/>
                </a:cubicBezTo>
                <a:cubicBezTo>
                  <a:pt x="9658923" y="2428074"/>
                  <a:pt x="9654540" y="2432459"/>
                  <a:pt x="9649203" y="2432459"/>
                </a:cubicBezTo>
                <a:cubicBezTo>
                  <a:pt x="9643866" y="2432459"/>
                  <a:pt x="9639483" y="2428009"/>
                  <a:pt x="9639483" y="2422672"/>
                </a:cubicBezTo>
                <a:cubicBezTo>
                  <a:pt x="9639483" y="2417327"/>
                  <a:pt x="9643803" y="2412937"/>
                  <a:pt x="9649203" y="2412937"/>
                </a:cubicBezTo>
                <a:close/>
                <a:moveTo>
                  <a:pt x="9890432" y="2412933"/>
                </a:moveTo>
                <a:cubicBezTo>
                  <a:pt x="9895768" y="2412933"/>
                  <a:pt x="9900152" y="2417262"/>
                  <a:pt x="9900152" y="2422668"/>
                </a:cubicBezTo>
                <a:cubicBezTo>
                  <a:pt x="9900152" y="2428072"/>
                  <a:pt x="9895832" y="2432457"/>
                  <a:pt x="9890432" y="2432457"/>
                </a:cubicBezTo>
                <a:cubicBezTo>
                  <a:pt x="9885031" y="2432457"/>
                  <a:pt x="9880648" y="2428008"/>
                  <a:pt x="9880648" y="2422668"/>
                </a:cubicBezTo>
                <a:cubicBezTo>
                  <a:pt x="9880648" y="2417323"/>
                  <a:pt x="9885031" y="2412933"/>
                  <a:pt x="9890432" y="2412933"/>
                </a:cubicBezTo>
                <a:close/>
                <a:moveTo>
                  <a:pt x="10131660" y="2412930"/>
                </a:moveTo>
                <a:cubicBezTo>
                  <a:pt x="10137060" y="2412930"/>
                  <a:pt x="10141444" y="2417259"/>
                  <a:pt x="10141444" y="2422665"/>
                </a:cubicBezTo>
                <a:cubicBezTo>
                  <a:pt x="10141444" y="2428069"/>
                  <a:pt x="10136997" y="2432453"/>
                  <a:pt x="10131660" y="2432453"/>
                </a:cubicBezTo>
                <a:cubicBezTo>
                  <a:pt x="10126323" y="2432453"/>
                  <a:pt x="10121940" y="2428004"/>
                  <a:pt x="10121940" y="2422665"/>
                </a:cubicBezTo>
                <a:cubicBezTo>
                  <a:pt x="10121940" y="2417320"/>
                  <a:pt x="10126260" y="2412930"/>
                  <a:pt x="10131660" y="2412930"/>
                </a:cubicBezTo>
                <a:close/>
                <a:moveTo>
                  <a:pt x="10372888" y="2412926"/>
                </a:moveTo>
                <a:cubicBezTo>
                  <a:pt x="10378288" y="2412926"/>
                  <a:pt x="10382673" y="2417255"/>
                  <a:pt x="10382673" y="2422661"/>
                </a:cubicBezTo>
                <a:cubicBezTo>
                  <a:pt x="10382673" y="2428065"/>
                  <a:pt x="10378225" y="2432449"/>
                  <a:pt x="10372888" y="2432449"/>
                </a:cubicBezTo>
                <a:cubicBezTo>
                  <a:pt x="10367552" y="2432449"/>
                  <a:pt x="10363168" y="2428000"/>
                  <a:pt x="10363168" y="2422661"/>
                </a:cubicBezTo>
                <a:cubicBezTo>
                  <a:pt x="10363168" y="2417316"/>
                  <a:pt x="10367488" y="2412926"/>
                  <a:pt x="10372888" y="2412926"/>
                </a:cubicBezTo>
                <a:close/>
                <a:moveTo>
                  <a:pt x="10614116" y="2412922"/>
                </a:moveTo>
                <a:cubicBezTo>
                  <a:pt x="10619516" y="2412922"/>
                  <a:pt x="10623901" y="2417251"/>
                  <a:pt x="10623901" y="2422657"/>
                </a:cubicBezTo>
                <a:cubicBezTo>
                  <a:pt x="10623901" y="2428061"/>
                  <a:pt x="10619454" y="2432446"/>
                  <a:pt x="10614116" y="2432446"/>
                </a:cubicBezTo>
                <a:cubicBezTo>
                  <a:pt x="10608780" y="2432446"/>
                  <a:pt x="10604396" y="2427996"/>
                  <a:pt x="10604396" y="2422657"/>
                </a:cubicBezTo>
                <a:cubicBezTo>
                  <a:pt x="10604396" y="2417312"/>
                  <a:pt x="10608716" y="2412922"/>
                  <a:pt x="10614116" y="2412922"/>
                </a:cubicBezTo>
                <a:close/>
                <a:moveTo>
                  <a:pt x="10855345" y="2412919"/>
                </a:moveTo>
                <a:cubicBezTo>
                  <a:pt x="10860682" y="2412919"/>
                  <a:pt x="10865065" y="2417248"/>
                  <a:pt x="10865065" y="2422653"/>
                </a:cubicBezTo>
                <a:cubicBezTo>
                  <a:pt x="10865065" y="2428057"/>
                  <a:pt x="10860682" y="2432442"/>
                  <a:pt x="10855345" y="2432442"/>
                </a:cubicBezTo>
                <a:cubicBezTo>
                  <a:pt x="10850008" y="2432442"/>
                  <a:pt x="10845625" y="2427993"/>
                  <a:pt x="10845625" y="2422653"/>
                </a:cubicBezTo>
                <a:cubicBezTo>
                  <a:pt x="10845625" y="2417309"/>
                  <a:pt x="10849945" y="2412919"/>
                  <a:pt x="10855345" y="2412919"/>
                </a:cubicBezTo>
                <a:close/>
                <a:moveTo>
                  <a:pt x="11096574" y="2412916"/>
                </a:moveTo>
                <a:cubicBezTo>
                  <a:pt x="11101910" y="2412916"/>
                  <a:pt x="11106294" y="2417244"/>
                  <a:pt x="11106294" y="2422650"/>
                </a:cubicBezTo>
                <a:cubicBezTo>
                  <a:pt x="11106294" y="2428054"/>
                  <a:pt x="11101974" y="2432438"/>
                  <a:pt x="11096574" y="2432438"/>
                </a:cubicBezTo>
                <a:cubicBezTo>
                  <a:pt x="11091174" y="2432438"/>
                  <a:pt x="11086790" y="2427989"/>
                  <a:pt x="11086790" y="2422650"/>
                </a:cubicBezTo>
                <a:cubicBezTo>
                  <a:pt x="11086790" y="2417305"/>
                  <a:pt x="11091174" y="2412916"/>
                  <a:pt x="11096574" y="2412916"/>
                </a:cubicBezTo>
                <a:close/>
                <a:moveTo>
                  <a:pt x="11337802" y="2412912"/>
                </a:moveTo>
                <a:cubicBezTo>
                  <a:pt x="11343202" y="2412912"/>
                  <a:pt x="11347587" y="2417240"/>
                  <a:pt x="11347587" y="2422646"/>
                </a:cubicBezTo>
                <a:cubicBezTo>
                  <a:pt x="11347587" y="2428050"/>
                  <a:pt x="11343139" y="2432435"/>
                  <a:pt x="11337802" y="2432435"/>
                </a:cubicBezTo>
                <a:cubicBezTo>
                  <a:pt x="11332466" y="2432435"/>
                  <a:pt x="11328082" y="2427985"/>
                  <a:pt x="11328082" y="2422646"/>
                </a:cubicBezTo>
                <a:cubicBezTo>
                  <a:pt x="11328082" y="2417301"/>
                  <a:pt x="11332402" y="2412912"/>
                  <a:pt x="11337802" y="2412912"/>
                </a:cubicBezTo>
                <a:close/>
                <a:moveTo>
                  <a:pt x="11579030" y="2412909"/>
                </a:moveTo>
                <a:cubicBezTo>
                  <a:pt x="11584430" y="2412909"/>
                  <a:pt x="11588815" y="2417237"/>
                  <a:pt x="11588815" y="2422642"/>
                </a:cubicBezTo>
                <a:cubicBezTo>
                  <a:pt x="11588815" y="2428046"/>
                  <a:pt x="11584367" y="2432431"/>
                  <a:pt x="11579030" y="2432431"/>
                </a:cubicBezTo>
                <a:cubicBezTo>
                  <a:pt x="11573694" y="2432431"/>
                  <a:pt x="11569310" y="2427982"/>
                  <a:pt x="11569310" y="2422642"/>
                </a:cubicBezTo>
                <a:cubicBezTo>
                  <a:pt x="11569310" y="2417298"/>
                  <a:pt x="11573630" y="2412909"/>
                  <a:pt x="11579030" y="2412909"/>
                </a:cubicBezTo>
                <a:close/>
                <a:moveTo>
                  <a:pt x="11820259" y="2412906"/>
                </a:moveTo>
                <a:cubicBezTo>
                  <a:pt x="11825659" y="2412906"/>
                  <a:pt x="11830043" y="2417234"/>
                  <a:pt x="11830043" y="2422639"/>
                </a:cubicBezTo>
                <a:cubicBezTo>
                  <a:pt x="11830043" y="2428043"/>
                  <a:pt x="11825596" y="2432427"/>
                  <a:pt x="11820259" y="2432427"/>
                </a:cubicBezTo>
                <a:cubicBezTo>
                  <a:pt x="11814922" y="2432427"/>
                  <a:pt x="11810539" y="2427978"/>
                  <a:pt x="11810539" y="2422639"/>
                </a:cubicBezTo>
                <a:cubicBezTo>
                  <a:pt x="11810539" y="2417294"/>
                  <a:pt x="11814859" y="2412906"/>
                  <a:pt x="11820259" y="2412906"/>
                </a:cubicBezTo>
                <a:close/>
                <a:moveTo>
                  <a:pt x="9721" y="2412902"/>
                </a:moveTo>
                <a:cubicBezTo>
                  <a:pt x="15121" y="2412902"/>
                  <a:pt x="19505" y="2417230"/>
                  <a:pt x="19505" y="2422635"/>
                </a:cubicBezTo>
                <a:cubicBezTo>
                  <a:pt x="19505" y="2428039"/>
                  <a:pt x="15058" y="2432424"/>
                  <a:pt x="9721" y="2432424"/>
                </a:cubicBezTo>
                <a:cubicBezTo>
                  <a:pt x="4386" y="2432424"/>
                  <a:pt x="2" y="2427974"/>
                  <a:pt x="2" y="2422635"/>
                </a:cubicBezTo>
                <a:cubicBezTo>
                  <a:pt x="2" y="2417291"/>
                  <a:pt x="4322" y="2412902"/>
                  <a:pt x="9721" y="2412902"/>
                </a:cubicBezTo>
                <a:close/>
                <a:moveTo>
                  <a:pt x="251005" y="2412898"/>
                </a:moveTo>
                <a:cubicBezTo>
                  <a:pt x="256405" y="2412898"/>
                  <a:pt x="260789" y="2417227"/>
                  <a:pt x="260789" y="2422631"/>
                </a:cubicBezTo>
                <a:cubicBezTo>
                  <a:pt x="260789" y="2428035"/>
                  <a:pt x="256342" y="2432420"/>
                  <a:pt x="251005" y="2432420"/>
                </a:cubicBezTo>
                <a:cubicBezTo>
                  <a:pt x="245669" y="2432420"/>
                  <a:pt x="241285" y="2427971"/>
                  <a:pt x="241285" y="2422631"/>
                </a:cubicBezTo>
                <a:cubicBezTo>
                  <a:pt x="241285" y="2417288"/>
                  <a:pt x="245605" y="2412898"/>
                  <a:pt x="251005" y="2412898"/>
                </a:cubicBezTo>
                <a:close/>
                <a:moveTo>
                  <a:pt x="492224" y="2412895"/>
                </a:moveTo>
                <a:cubicBezTo>
                  <a:pt x="497560" y="2412895"/>
                  <a:pt x="501944" y="2417224"/>
                  <a:pt x="501944" y="2422628"/>
                </a:cubicBezTo>
                <a:cubicBezTo>
                  <a:pt x="501944" y="2428032"/>
                  <a:pt x="497624" y="2432416"/>
                  <a:pt x="492224" y="2432416"/>
                </a:cubicBezTo>
                <a:cubicBezTo>
                  <a:pt x="486824" y="2432416"/>
                  <a:pt x="482440" y="2427967"/>
                  <a:pt x="482440" y="2422628"/>
                </a:cubicBezTo>
                <a:cubicBezTo>
                  <a:pt x="482440" y="2417284"/>
                  <a:pt x="486824" y="2412895"/>
                  <a:pt x="492224" y="2412895"/>
                </a:cubicBezTo>
                <a:close/>
                <a:moveTo>
                  <a:pt x="733445" y="2412891"/>
                </a:moveTo>
                <a:cubicBezTo>
                  <a:pt x="738781" y="2412891"/>
                  <a:pt x="743165" y="2417220"/>
                  <a:pt x="743165" y="2422624"/>
                </a:cubicBezTo>
                <a:cubicBezTo>
                  <a:pt x="743165" y="2428028"/>
                  <a:pt x="738845" y="2432412"/>
                  <a:pt x="733445" y="2432412"/>
                </a:cubicBezTo>
                <a:cubicBezTo>
                  <a:pt x="728045" y="2432412"/>
                  <a:pt x="723661" y="2427963"/>
                  <a:pt x="723661" y="2422624"/>
                </a:cubicBezTo>
                <a:cubicBezTo>
                  <a:pt x="723661" y="2417281"/>
                  <a:pt x="728045" y="2412891"/>
                  <a:pt x="733445" y="2412891"/>
                </a:cubicBezTo>
                <a:close/>
                <a:moveTo>
                  <a:pt x="974665" y="2412888"/>
                </a:moveTo>
                <a:cubicBezTo>
                  <a:pt x="980065" y="2412888"/>
                  <a:pt x="984449" y="2417216"/>
                  <a:pt x="984449" y="2422620"/>
                </a:cubicBezTo>
                <a:cubicBezTo>
                  <a:pt x="984449" y="2428024"/>
                  <a:pt x="980002" y="2432409"/>
                  <a:pt x="974665" y="2432409"/>
                </a:cubicBezTo>
                <a:cubicBezTo>
                  <a:pt x="969329" y="2432409"/>
                  <a:pt x="964945" y="2427960"/>
                  <a:pt x="964945" y="2422620"/>
                </a:cubicBezTo>
                <a:cubicBezTo>
                  <a:pt x="964945" y="2417277"/>
                  <a:pt x="969265" y="2412888"/>
                  <a:pt x="974665" y="2412888"/>
                </a:cubicBezTo>
                <a:close/>
                <a:moveTo>
                  <a:pt x="1215885" y="2412885"/>
                </a:moveTo>
                <a:cubicBezTo>
                  <a:pt x="1221285" y="2412885"/>
                  <a:pt x="1225669" y="2417213"/>
                  <a:pt x="1225669" y="2422617"/>
                </a:cubicBezTo>
                <a:cubicBezTo>
                  <a:pt x="1225669" y="2428021"/>
                  <a:pt x="1221222" y="2432405"/>
                  <a:pt x="1215885" y="2432405"/>
                </a:cubicBezTo>
                <a:cubicBezTo>
                  <a:pt x="1210549" y="2432405"/>
                  <a:pt x="1206165" y="2427956"/>
                  <a:pt x="1206165" y="2422617"/>
                </a:cubicBezTo>
                <a:cubicBezTo>
                  <a:pt x="1206165" y="2417273"/>
                  <a:pt x="1210485" y="2412885"/>
                  <a:pt x="1215885" y="2412885"/>
                </a:cubicBezTo>
                <a:close/>
                <a:moveTo>
                  <a:pt x="1457106" y="2412881"/>
                </a:moveTo>
                <a:cubicBezTo>
                  <a:pt x="1462442" y="2412881"/>
                  <a:pt x="1466826" y="2417209"/>
                  <a:pt x="1466826" y="2422613"/>
                </a:cubicBezTo>
                <a:cubicBezTo>
                  <a:pt x="1466826" y="2428017"/>
                  <a:pt x="1462507" y="2432401"/>
                  <a:pt x="1457106" y="2432401"/>
                </a:cubicBezTo>
                <a:cubicBezTo>
                  <a:pt x="1451706" y="2432401"/>
                  <a:pt x="1447323" y="2427952"/>
                  <a:pt x="1447323" y="2422613"/>
                </a:cubicBezTo>
                <a:cubicBezTo>
                  <a:pt x="1447323" y="2417270"/>
                  <a:pt x="1451706" y="2412881"/>
                  <a:pt x="1457106" y="2412881"/>
                </a:cubicBezTo>
                <a:close/>
                <a:moveTo>
                  <a:pt x="1698332" y="2412878"/>
                </a:moveTo>
                <a:cubicBezTo>
                  <a:pt x="1703732" y="2412878"/>
                  <a:pt x="1708117" y="2417205"/>
                  <a:pt x="1708117" y="2422609"/>
                </a:cubicBezTo>
                <a:cubicBezTo>
                  <a:pt x="1708117" y="2428013"/>
                  <a:pt x="1703732" y="2432398"/>
                  <a:pt x="1698332" y="2432398"/>
                </a:cubicBezTo>
                <a:cubicBezTo>
                  <a:pt x="1692929" y="2432398"/>
                  <a:pt x="1688546" y="2427948"/>
                  <a:pt x="1688546" y="2422609"/>
                </a:cubicBezTo>
                <a:cubicBezTo>
                  <a:pt x="1688546" y="2417266"/>
                  <a:pt x="1692929" y="2412878"/>
                  <a:pt x="1698332" y="2412878"/>
                </a:cubicBezTo>
                <a:close/>
                <a:moveTo>
                  <a:pt x="1939580" y="2412874"/>
                </a:moveTo>
                <a:cubicBezTo>
                  <a:pt x="1944980" y="2412874"/>
                  <a:pt x="1949364" y="2417201"/>
                  <a:pt x="1949364" y="2422605"/>
                </a:cubicBezTo>
                <a:cubicBezTo>
                  <a:pt x="1949364" y="2428009"/>
                  <a:pt x="1944918" y="2432394"/>
                  <a:pt x="1939580" y="2432394"/>
                </a:cubicBezTo>
                <a:cubicBezTo>
                  <a:pt x="1934245" y="2432394"/>
                  <a:pt x="1929860" y="2427945"/>
                  <a:pt x="1929860" y="2422605"/>
                </a:cubicBezTo>
                <a:cubicBezTo>
                  <a:pt x="1929860" y="2417262"/>
                  <a:pt x="1934181" y="2412874"/>
                  <a:pt x="1939580" y="2412874"/>
                </a:cubicBezTo>
                <a:close/>
                <a:moveTo>
                  <a:pt x="2180788" y="2412871"/>
                </a:moveTo>
                <a:cubicBezTo>
                  <a:pt x="2186189" y="2412871"/>
                  <a:pt x="2190580" y="2417198"/>
                  <a:pt x="2190580" y="2422602"/>
                </a:cubicBezTo>
                <a:cubicBezTo>
                  <a:pt x="2190580" y="2428006"/>
                  <a:pt x="2186136" y="2432390"/>
                  <a:pt x="2180788" y="2432390"/>
                </a:cubicBezTo>
                <a:cubicBezTo>
                  <a:pt x="2175475" y="2432390"/>
                  <a:pt x="2171083" y="2427941"/>
                  <a:pt x="2171083" y="2422602"/>
                </a:cubicBezTo>
                <a:cubicBezTo>
                  <a:pt x="2171083" y="2417259"/>
                  <a:pt x="2175412" y="2412871"/>
                  <a:pt x="2180788" y="2412871"/>
                </a:cubicBezTo>
                <a:close/>
                <a:moveTo>
                  <a:pt x="2422037" y="2412868"/>
                </a:moveTo>
                <a:cubicBezTo>
                  <a:pt x="2427370" y="2412868"/>
                  <a:pt x="2431752" y="2417194"/>
                  <a:pt x="2431752" y="2422598"/>
                </a:cubicBezTo>
                <a:cubicBezTo>
                  <a:pt x="2431752" y="2428002"/>
                  <a:pt x="2427435" y="2432387"/>
                  <a:pt x="2422037" y="2432387"/>
                </a:cubicBezTo>
                <a:cubicBezTo>
                  <a:pt x="2416639" y="2432387"/>
                  <a:pt x="2412257" y="2427937"/>
                  <a:pt x="2412257" y="2422598"/>
                </a:cubicBezTo>
                <a:cubicBezTo>
                  <a:pt x="2412257" y="2417255"/>
                  <a:pt x="2416639" y="2412868"/>
                  <a:pt x="2422037" y="2412868"/>
                </a:cubicBezTo>
                <a:close/>
                <a:moveTo>
                  <a:pt x="2663275" y="2412864"/>
                </a:moveTo>
                <a:cubicBezTo>
                  <a:pt x="2668611" y="2412864"/>
                  <a:pt x="2672998" y="2417190"/>
                  <a:pt x="2672998" y="2422594"/>
                </a:cubicBezTo>
                <a:cubicBezTo>
                  <a:pt x="2672998" y="2427998"/>
                  <a:pt x="2668675" y="2432383"/>
                  <a:pt x="2663275" y="2432383"/>
                </a:cubicBezTo>
                <a:cubicBezTo>
                  <a:pt x="2657875" y="2432383"/>
                  <a:pt x="2653491" y="2427934"/>
                  <a:pt x="2653491" y="2422594"/>
                </a:cubicBezTo>
                <a:cubicBezTo>
                  <a:pt x="2653491" y="2417251"/>
                  <a:pt x="2657875" y="2412864"/>
                  <a:pt x="2663275" y="2412864"/>
                </a:cubicBezTo>
                <a:close/>
                <a:moveTo>
                  <a:pt x="2904572" y="2412861"/>
                </a:moveTo>
                <a:cubicBezTo>
                  <a:pt x="2909971" y="2412861"/>
                  <a:pt x="2914354" y="2417187"/>
                  <a:pt x="2914354" y="2422591"/>
                </a:cubicBezTo>
                <a:cubicBezTo>
                  <a:pt x="2914354" y="2427995"/>
                  <a:pt x="2909971" y="2432379"/>
                  <a:pt x="2904572" y="2432379"/>
                </a:cubicBezTo>
                <a:cubicBezTo>
                  <a:pt x="2899173" y="2432379"/>
                  <a:pt x="2894790" y="2427930"/>
                  <a:pt x="2894790" y="2422591"/>
                </a:cubicBezTo>
                <a:cubicBezTo>
                  <a:pt x="2894790" y="2417248"/>
                  <a:pt x="2899173" y="2412861"/>
                  <a:pt x="2904572" y="2412861"/>
                </a:cubicBezTo>
                <a:close/>
                <a:moveTo>
                  <a:pt x="3145750" y="2412858"/>
                </a:moveTo>
                <a:cubicBezTo>
                  <a:pt x="3151149" y="2412858"/>
                  <a:pt x="3155532" y="2417183"/>
                  <a:pt x="3155532" y="2422587"/>
                </a:cubicBezTo>
                <a:cubicBezTo>
                  <a:pt x="3155532" y="2427991"/>
                  <a:pt x="3151086" y="2432376"/>
                  <a:pt x="3145750" y="2432376"/>
                </a:cubicBezTo>
                <a:cubicBezTo>
                  <a:pt x="3140415" y="2432376"/>
                  <a:pt x="3136032" y="2427926"/>
                  <a:pt x="3136032" y="2422587"/>
                </a:cubicBezTo>
                <a:cubicBezTo>
                  <a:pt x="3136032" y="2417244"/>
                  <a:pt x="3140351" y="2412858"/>
                  <a:pt x="3145750" y="2412858"/>
                </a:cubicBezTo>
                <a:close/>
                <a:moveTo>
                  <a:pt x="3386958" y="2412854"/>
                </a:moveTo>
                <a:cubicBezTo>
                  <a:pt x="3392358" y="2412854"/>
                  <a:pt x="3396743" y="2417180"/>
                  <a:pt x="3396743" y="2422583"/>
                </a:cubicBezTo>
                <a:cubicBezTo>
                  <a:pt x="3396743" y="2427987"/>
                  <a:pt x="3392295" y="2432372"/>
                  <a:pt x="3386958" y="2432372"/>
                </a:cubicBezTo>
                <a:cubicBezTo>
                  <a:pt x="3381621" y="2432372"/>
                  <a:pt x="3377235" y="2427923"/>
                  <a:pt x="3377235" y="2422583"/>
                </a:cubicBezTo>
                <a:cubicBezTo>
                  <a:pt x="3377235" y="2417240"/>
                  <a:pt x="3381556" y="2412854"/>
                  <a:pt x="3386958" y="2412854"/>
                </a:cubicBezTo>
                <a:close/>
                <a:moveTo>
                  <a:pt x="3628211" y="2412850"/>
                </a:moveTo>
                <a:cubicBezTo>
                  <a:pt x="3633528" y="2412850"/>
                  <a:pt x="3637936" y="2417176"/>
                  <a:pt x="3637936" y="2422580"/>
                </a:cubicBezTo>
                <a:cubicBezTo>
                  <a:pt x="3637936" y="2427984"/>
                  <a:pt x="3633592" y="2432368"/>
                  <a:pt x="3628211" y="2432368"/>
                </a:cubicBezTo>
                <a:cubicBezTo>
                  <a:pt x="3622813" y="2432368"/>
                  <a:pt x="3618430" y="2427919"/>
                  <a:pt x="3618430" y="2422580"/>
                </a:cubicBezTo>
                <a:cubicBezTo>
                  <a:pt x="3618430" y="2417237"/>
                  <a:pt x="3622813" y="2412850"/>
                  <a:pt x="3628211" y="2412850"/>
                </a:cubicBezTo>
                <a:close/>
                <a:moveTo>
                  <a:pt x="3869430" y="2412847"/>
                </a:moveTo>
                <a:cubicBezTo>
                  <a:pt x="3874763" y="2412847"/>
                  <a:pt x="3879147" y="2417173"/>
                  <a:pt x="3879147" y="2422576"/>
                </a:cubicBezTo>
                <a:cubicBezTo>
                  <a:pt x="3879147" y="2427980"/>
                  <a:pt x="3874828" y="2432364"/>
                  <a:pt x="3869430" y="2432364"/>
                </a:cubicBezTo>
                <a:cubicBezTo>
                  <a:pt x="3864030" y="2432364"/>
                  <a:pt x="3859646" y="2427915"/>
                  <a:pt x="3859646" y="2422576"/>
                </a:cubicBezTo>
                <a:cubicBezTo>
                  <a:pt x="3859646" y="2417234"/>
                  <a:pt x="3864030" y="2412847"/>
                  <a:pt x="3869430" y="2412847"/>
                </a:cubicBezTo>
                <a:close/>
                <a:moveTo>
                  <a:pt x="4110581" y="2412843"/>
                </a:moveTo>
                <a:cubicBezTo>
                  <a:pt x="4115984" y="2412843"/>
                  <a:pt x="4120362" y="2417170"/>
                  <a:pt x="4120362" y="2422572"/>
                </a:cubicBezTo>
                <a:cubicBezTo>
                  <a:pt x="4120362" y="2427976"/>
                  <a:pt x="4115984" y="2432361"/>
                  <a:pt x="4110581" y="2432361"/>
                </a:cubicBezTo>
                <a:cubicBezTo>
                  <a:pt x="4105180" y="2432361"/>
                  <a:pt x="4100799" y="2427912"/>
                  <a:pt x="4100799" y="2422572"/>
                </a:cubicBezTo>
                <a:cubicBezTo>
                  <a:pt x="4100799" y="2417230"/>
                  <a:pt x="4105180" y="2412843"/>
                  <a:pt x="4110581" y="2412843"/>
                </a:cubicBezTo>
                <a:close/>
                <a:moveTo>
                  <a:pt x="4351806" y="2412840"/>
                </a:moveTo>
                <a:cubicBezTo>
                  <a:pt x="4357195" y="2412840"/>
                  <a:pt x="4361580" y="2417166"/>
                  <a:pt x="4361580" y="2422569"/>
                </a:cubicBezTo>
                <a:cubicBezTo>
                  <a:pt x="4361580" y="2427973"/>
                  <a:pt x="4357195" y="2432357"/>
                  <a:pt x="4351806" y="2432357"/>
                </a:cubicBezTo>
                <a:cubicBezTo>
                  <a:pt x="4346397" y="2432357"/>
                  <a:pt x="4342006" y="2427908"/>
                  <a:pt x="4342006" y="2422569"/>
                </a:cubicBezTo>
                <a:cubicBezTo>
                  <a:pt x="4342006" y="2417227"/>
                  <a:pt x="4346397" y="2412840"/>
                  <a:pt x="4351806" y="2412840"/>
                </a:cubicBezTo>
                <a:close/>
                <a:moveTo>
                  <a:pt x="4593017" y="2412837"/>
                </a:moveTo>
                <a:cubicBezTo>
                  <a:pt x="4598413" y="2412837"/>
                  <a:pt x="4602795" y="2417163"/>
                  <a:pt x="4602795" y="2422565"/>
                </a:cubicBezTo>
                <a:cubicBezTo>
                  <a:pt x="4602795" y="2427969"/>
                  <a:pt x="4598353" y="2432353"/>
                  <a:pt x="4593017" y="2432353"/>
                </a:cubicBezTo>
                <a:cubicBezTo>
                  <a:pt x="4587686" y="2432353"/>
                  <a:pt x="4583304" y="2427904"/>
                  <a:pt x="4583304" y="2422565"/>
                </a:cubicBezTo>
                <a:cubicBezTo>
                  <a:pt x="4583304" y="2417224"/>
                  <a:pt x="4587622" y="2412837"/>
                  <a:pt x="4593017" y="2412837"/>
                </a:cubicBezTo>
                <a:close/>
                <a:moveTo>
                  <a:pt x="4834252" y="2412833"/>
                </a:moveTo>
                <a:cubicBezTo>
                  <a:pt x="4839658" y="2412833"/>
                  <a:pt x="4844040" y="2417159"/>
                  <a:pt x="4844040" y="2422561"/>
                </a:cubicBezTo>
                <a:cubicBezTo>
                  <a:pt x="4844040" y="2427965"/>
                  <a:pt x="4839595" y="2432350"/>
                  <a:pt x="4834252" y="2432350"/>
                </a:cubicBezTo>
                <a:cubicBezTo>
                  <a:pt x="4828915" y="2432350"/>
                  <a:pt x="4824534" y="2427900"/>
                  <a:pt x="4824534" y="2422561"/>
                </a:cubicBezTo>
                <a:cubicBezTo>
                  <a:pt x="4824534" y="2417220"/>
                  <a:pt x="4828851" y="2412833"/>
                  <a:pt x="4834252" y="2412833"/>
                </a:cubicBezTo>
                <a:close/>
                <a:moveTo>
                  <a:pt x="5075485" y="2412830"/>
                </a:moveTo>
                <a:cubicBezTo>
                  <a:pt x="5080819" y="2412830"/>
                  <a:pt x="5085201" y="2417155"/>
                  <a:pt x="5085201" y="2422557"/>
                </a:cubicBezTo>
                <a:cubicBezTo>
                  <a:pt x="5085201" y="2427961"/>
                  <a:pt x="5080883" y="2432346"/>
                  <a:pt x="5075485" y="2432346"/>
                </a:cubicBezTo>
                <a:cubicBezTo>
                  <a:pt x="5070087" y="2432346"/>
                  <a:pt x="5065705" y="2427897"/>
                  <a:pt x="5065705" y="2422557"/>
                </a:cubicBezTo>
                <a:cubicBezTo>
                  <a:pt x="5065705" y="2417216"/>
                  <a:pt x="5070087" y="2412830"/>
                  <a:pt x="5075485" y="2412830"/>
                </a:cubicBezTo>
                <a:close/>
                <a:moveTo>
                  <a:pt x="5316710" y="2412826"/>
                </a:moveTo>
                <a:cubicBezTo>
                  <a:pt x="5322044" y="2412826"/>
                  <a:pt x="5326429" y="2417152"/>
                  <a:pt x="5326429" y="2422554"/>
                </a:cubicBezTo>
                <a:cubicBezTo>
                  <a:pt x="5326429" y="2427958"/>
                  <a:pt x="5322105" y="2432342"/>
                  <a:pt x="5316710" y="2432342"/>
                </a:cubicBezTo>
                <a:cubicBezTo>
                  <a:pt x="5311314" y="2432342"/>
                  <a:pt x="5306924" y="2427893"/>
                  <a:pt x="5306924" y="2422554"/>
                </a:cubicBezTo>
                <a:cubicBezTo>
                  <a:pt x="5306924" y="2417213"/>
                  <a:pt x="5311314" y="2412826"/>
                  <a:pt x="5316710" y="2412826"/>
                </a:cubicBezTo>
                <a:close/>
                <a:moveTo>
                  <a:pt x="5557991" y="2412823"/>
                </a:moveTo>
                <a:cubicBezTo>
                  <a:pt x="5563391" y="2412823"/>
                  <a:pt x="5567774" y="2417148"/>
                  <a:pt x="5567774" y="2422550"/>
                </a:cubicBezTo>
                <a:cubicBezTo>
                  <a:pt x="5567774" y="2427954"/>
                  <a:pt x="5563391" y="2432339"/>
                  <a:pt x="5557991" y="2432339"/>
                </a:cubicBezTo>
                <a:cubicBezTo>
                  <a:pt x="5552592" y="2432339"/>
                  <a:pt x="5548208" y="2427889"/>
                  <a:pt x="5548208" y="2422550"/>
                </a:cubicBezTo>
                <a:cubicBezTo>
                  <a:pt x="5548208" y="2417209"/>
                  <a:pt x="5552592" y="2412823"/>
                  <a:pt x="5557991" y="2412823"/>
                </a:cubicBezTo>
                <a:close/>
                <a:moveTo>
                  <a:pt x="5799205" y="2412820"/>
                </a:moveTo>
                <a:cubicBezTo>
                  <a:pt x="5804606" y="2412820"/>
                  <a:pt x="5808989" y="2417144"/>
                  <a:pt x="5808989" y="2422546"/>
                </a:cubicBezTo>
                <a:cubicBezTo>
                  <a:pt x="5808989" y="2427950"/>
                  <a:pt x="5804542" y="2432335"/>
                  <a:pt x="5799205" y="2432335"/>
                </a:cubicBezTo>
                <a:cubicBezTo>
                  <a:pt x="5793870" y="2432335"/>
                  <a:pt x="5789486" y="2427886"/>
                  <a:pt x="5789486" y="2422546"/>
                </a:cubicBezTo>
                <a:cubicBezTo>
                  <a:pt x="5789486" y="2417205"/>
                  <a:pt x="5793806" y="2412820"/>
                  <a:pt x="5799205" y="2412820"/>
                </a:cubicBezTo>
                <a:close/>
                <a:moveTo>
                  <a:pt x="6040432" y="2412816"/>
                </a:moveTo>
                <a:cubicBezTo>
                  <a:pt x="6045832" y="2412816"/>
                  <a:pt x="6050216" y="2417140"/>
                  <a:pt x="6050216" y="2422543"/>
                </a:cubicBezTo>
                <a:cubicBezTo>
                  <a:pt x="6050216" y="2427947"/>
                  <a:pt x="6045769" y="2432331"/>
                  <a:pt x="6040432" y="2432331"/>
                </a:cubicBezTo>
                <a:cubicBezTo>
                  <a:pt x="6035095" y="2432331"/>
                  <a:pt x="6030712" y="2427882"/>
                  <a:pt x="6030712" y="2422543"/>
                </a:cubicBezTo>
                <a:cubicBezTo>
                  <a:pt x="6030712" y="2417202"/>
                  <a:pt x="6035032" y="2412816"/>
                  <a:pt x="6040432" y="2412816"/>
                </a:cubicBezTo>
                <a:close/>
                <a:moveTo>
                  <a:pt x="6281661" y="2412813"/>
                </a:moveTo>
                <a:cubicBezTo>
                  <a:pt x="6286997" y="2412813"/>
                  <a:pt x="6291381" y="2417137"/>
                  <a:pt x="6291381" y="2422539"/>
                </a:cubicBezTo>
                <a:cubicBezTo>
                  <a:pt x="6291381" y="2427943"/>
                  <a:pt x="6287061" y="2432328"/>
                  <a:pt x="6281661" y="2432328"/>
                </a:cubicBezTo>
                <a:cubicBezTo>
                  <a:pt x="6276261" y="2432328"/>
                  <a:pt x="6271877" y="2427878"/>
                  <a:pt x="6271877" y="2422539"/>
                </a:cubicBezTo>
                <a:cubicBezTo>
                  <a:pt x="6271877" y="2417198"/>
                  <a:pt x="6276261" y="2412813"/>
                  <a:pt x="6281661" y="2412813"/>
                </a:cubicBezTo>
                <a:close/>
                <a:moveTo>
                  <a:pt x="6522889" y="2412810"/>
                </a:moveTo>
                <a:cubicBezTo>
                  <a:pt x="6528225" y="2412810"/>
                  <a:pt x="6532610" y="2417133"/>
                  <a:pt x="6532610" y="2422535"/>
                </a:cubicBezTo>
                <a:cubicBezTo>
                  <a:pt x="6532610" y="2427939"/>
                  <a:pt x="6528289" y="2432324"/>
                  <a:pt x="6522889" y="2432324"/>
                </a:cubicBezTo>
                <a:cubicBezTo>
                  <a:pt x="6517489" y="2432324"/>
                  <a:pt x="6513105" y="2427875"/>
                  <a:pt x="6513105" y="2422535"/>
                </a:cubicBezTo>
                <a:cubicBezTo>
                  <a:pt x="6513105" y="2417195"/>
                  <a:pt x="6517489" y="2412810"/>
                  <a:pt x="6522889" y="2412810"/>
                </a:cubicBezTo>
                <a:close/>
                <a:moveTo>
                  <a:pt x="6764118" y="2412806"/>
                </a:moveTo>
                <a:cubicBezTo>
                  <a:pt x="6769518" y="2412806"/>
                  <a:pt x="6773902" y="2417129"/>
                  <a:pt x="6773902" y="2422532"/>
                </a:cubicBezTo>
                <a:cubicBezTo>
                  <a:pt x="6773902" y="2427936"/>
                  <a:pt x="6769518" y="2432320"/>
                  <a:pt x="6764118" y="2432320"/>
                </a:cubicBezTo>
                <a:cubicBezTo>
                  <a:pt x="6758718" y="2432320"/>
                  <a:pt x="6754335" y="2427871"/>
                  <a:pt x="6754335" y="2422532"/>
                </a:cubicBezTo>
                <a:cubicBezTo>
                  <a:pt x="6754335" y="2417192"/>
                  <a:pt x="6758718" y="2412806"/>
                  <a:pt x="6764118" y="2412806"/>
                </a:cubicBezTo>
                <a:close/>
                <a:moveTo>
                  <a:pt x="7005346" y="2412802"/>
                </a:moveTo>
                <a:cubicBezTo>
                  <a:pt x="7010746" y="2412802"/>
                  <a:pt x="7015130" y="2417126"/>
                  <a:pt x="7015130" y="2422528"/>
                </a:cubicBezTo>
                <a:cubicBezTo>
                  <a:pt x="7015130" y="2427932"/>
                  <a:pt x="7010683" y="2432316"/>
                  <a:pt x="7005346" y="2432316"/>
                </a:cubicBezTo>
                <a:cubicBezTo>
                  <a:pt x="7000009" y="2432316"/>
                  <a:pt x="6995626" y="2427867"/>
                  <a:pt x="6995626" y="2422528"/>
                </a:cubicBezTo>
                <a:cubicBezTo>
                  <a:pt x="6995626" y="2417188"/>
                  <a:pt x="6999946" y="2412802"/>
                  <a:pt x="7005346" y="2412802"/>
                </a:cubicBezTo>
                <a:close/>
                <a:moveTo>
                  <a:pt x="7246575" y="2412799"/>
                </a:moveTo>
                <a:cubicBezTo>
                  <a:pt x="7251975" y="2412799"/>
                  <a:pt x="7256359" y="2417122"/>
                  <a:pt x="7256359" y="2422524"/>
                </a:cubicBezTo>
                <a:cubicBezTo>
                  <a:pt x="7256359" y="2427928"/>
                  <a:pt x="7251912" y="2432313"/>
                  <a:pt x="7246575" y="2432313"/>
                </a:cubicBezTo>
                <a:cubicBezTo>
                  <a:pt x="7241238" y="2432313"/>
                  <a:pt x="7236855" y="2427864"/>
                  <a:pt x="7236855" y="2422524"/>
                </a:cubicBezTo>
                <a:cubicBezTo>
                  <a:pt x="7236855" y="2417185"/>
                  <a:pt x="7241175" y="2412799"/>
                  <a:pt x="7246575" y="2412799"/>
                </a:cubicBezTo>
                <a:close/>
                <a:moveTo>
                  <a:pt x="7487803" y="2412795"/>
                </a:moveTo>
                <a:cubicBezTo>
                  <a:pt x="7493139" y="2412795"/>
                  <a:pt x="7497524" y="2417119"/>
                  <a:pt x="7497524" y="2422520"/>
                </a:cubicBezTo>
                <a:cubicBezTo>
                  <a:pt x="7497524" y="2427925"/>
                  <a:pt x="7493203" y="2432309"/>
                  <a:pt x="7487803" y="2432309"/>
                </a:cubicBezTo>
                <a:cubicBezTo>
                  <a:pt x="7482403" y="2432309"/>
                  <a:pt x="7478019" y="2427860"/>
                  <a:pt x="7478019" y="2422520"/>
                </a:cubicBezTo>
                <a:cubicBezTo>
                  <a:pt x="7478019" y="2417181"/>
                  <a:pt x="7482403" y="2412795"/>
                  <a:pt x="7487803" y="2412795"/>
                </a:cubicBezTo>
                <a:close/>
                <a:moveTo>
                  <a:pt x="7729032" y="2412792"/>
                </a:moveTo>
                <a:cubicBezTo>
                  <a:pt x="7734369" y="2412792"/>
                  <a:pt x="7738753" y="2417116"/>
                  <a:pt x="7738753" y="2422517"/>
                </a:cubicBezTo>
                <a:cubicBezTo>
                  <a:pt x="7738753" y="2427921"/>
                  <a:pt x="7734432" y="2432305"/>
                  <a:pt x="7729032" y="2432305"/>
                </a:cubicBezTo>
                <a:cubicBezTo>
                  <a:pt x="7723632" y="2432305"/>
                  <a:pt x="7719249" y="2427856"/>
                  <a:pt x="7719249" y="2422517"/>
                </a:cubicBezTo>
                <a:cubicBezTo>
                  <a:pt x="7719249" y="2417177"/>
                  <a:pt x="7723632" y="2412792"/>
                  <a:pt x="7729032" y="2412792"/>
                </a:cubicBezTo>
                <a:close/>
                <a:moveTo>
                  <a:pt x="7970260" y="2412789"/>
                </a:moveTo>
                <a:cubicBezTo>
                  <a:pt x="7975661" y="2412789"/>
                  <a:pt x="7980044" y="2417113"/>
                  <a:pt x="7980044" y="2422513"/>
                </a:cubicBezTo>
                <a:cubicBezTo>
                  <a:pt x="7980044" y="2427917"/>
                  <a:pt x="7975661" y="2432302"/>
                  <a:pt x="7970260" y="2432302"/>
                </a:cubicBezTo>
                <a:cubicBezTo>
                  <a:pt x="7964860" y="2432302"/>
                  <a:pt x="7960477" y="2427852"/>
                  <a:pt x="7960477" y="2422513"/>
                </a:cubicBezTo>
                <a:cubicBezTo>
                  <a:pt x="7960477" y="2417174"/>
                  <a:pt x="7964860" y="2412789"/>
                  <a:pt x="7970260" y="2412789"/>
                </a:cubicBezTo>
                <a:close/>
                <a:moveTo>
                  <a:pt x="8211553" y="2412785"/>
                </a:moveTo>
                <a:cubicBezTo>
                  <a:pt x="8216889" y="2412785"/>
                  <a:pt x="8221273" y="2417109"/>
                  <a:pt x="8221273" y="2422509"/>
                </a:cubicBezTo>
                <a:cubicBezTo>
                  <a:pt x="8221273" y="2427913"/>
                  <a:pt x="8216953" y="2432298"/>
                  <a:pt x="8211553" y="2432298"/>
                </a:cubicBezTo>
                <a:cubicBezTo>
                  <a:pt x="8206152" y="2432298"/>
                  <a:pt x="8201769" y="2427849"/>
                  <a:pt x="8201769" y="2422509"/>
                </a:cubicBezTo>
                <a:cubicBezTo>
                  <a:pt x="8201769" y="2417170"/>
                  <a:pt x="8206152" y="2412785"/>
                  <a:pt x="8211553" y="2412785"/>
                </a:cubicBezTo>
                <a:close/>
                <a:moveTo>
                  <a:pt x="8452781" y="2412782"/>
                </a:moveTo>
                <a:cubicBezTo>
                  <a:pt x="8458181" y="2412782"/>
                  <a:pt x="8462566" y="2417105"/>
                  <a:pt x="8462566" y="2422506"/>
                </a:cubicBezTo>
                <a:cubicBezTo>
                  <a:pt x="8462566" y="2427910"/>
                  <a:pt x="8458118" y="2432294"/>
                  <a:pt x="8452781" y="2432294"/>
                </a:cubicBezTo>
                <a:cubicBezTo>
                  <a:pt x="8447445" y="2432294"/>
                  <a:pt x="8443061" y="2427845"/>
                  <a:pt x="8443061" y="2422506"/>
                </a:cubicBezTo>
                <a:cubicBezTo>
                  <a:pt x="8443061" y="2417167"/>
                  <a:pt x="8447381" y="2412782"/>
                  <a:pt x="8452781" y="2412782"/>
                </a:cubicBezTo>
                <a:close/>
                <a:moveTo>
                  <a:pt x="8694009" y="2412778"/>
                </a:moveTo>
                <a:cubicBezTo>
                  <a:pt x="8699346" y="2412778"/>
                  <a:pt x="8703730" y="2417102"/>
                  <a:pt x="8703730" y="2422502"/>
                </a:cubicBezTo>
                <a:cubicBezTo>
                  <a:pt x="8703730" y="2427906"/>
                  <a:pt x="8699346" y="2432291"/>
                  <a:pt x="8694009" y="2432291"/>
                </a:cubicBezTo>
                <a:cubicBezTo>
                  <a:pt x="8688673" y="2432291"/>
                  <a:pt x="8684289" y="2427841"/>
                  <a:pt x="8684289" y="2422502"/>
                </a:cubicBezTo>
                <a:cubicBezTo>
                  <a:pt x="8684289" y="2417164"/>
                  <a:pt x="8688609" y="2412778"/>
                  <a:pt x="8694009" y="2412778"/>
                </a:cubicBezTo>
                <a:close/>
                <a:moveTo>
                  <a:pt x="8935237" y="2412775"/>
                </a:moveTo>
                <a:cubicBezTo>
                  <a:pt x="8940574" y="2412775"/>
                  <a:pt x="8944958" y="2417098"/>
                  <a:pt x="8944958" y="2422499"/>
                </a:cubicBezTo>
                <a:cubicBezTo>
                  <a:pt x="8944958" y="2427902"/>
                  <a:pt x="8940638" y="2432287"/>
                  <a:pt x="8935237" y="2432287"/>
                </a:cubicBezTo>
                <a:cubicBezTo>
                  <a:pt x="8929837" y="2432287"/>
                  <a:pt x="8925454" y="2427838"/>
                  <a:pt x="8925454" y="2422499"/>
                </a:cubicBezTo>
                <a:cubicBezTo>
                  <a:pt x="8925454" y="2417161"/>
                  <a:pt x="8929837" y="2412775"/>
                  <a:pt x="8935237" y="2412775"/>
                </a:cubicBezTo>
                <a:close/>
                <a:moveTo>
                  <a:pt x="9176467" y="2412772"/>
                </a:moveTo>
                <a:cubicBezTo>
                  <a:pt x="9181803" y="2412772"/>
                  <a:pt x="9186187" y="2417094"/>
                  <a:pt x="9186187" y="2422495"/>
                </a:cubicBezTo>
                <a:cubicBezTo>
                  <a:pt x="9186187" y="2427899"/>
                  <a:pt x="9181867" y="2432283"/>
                  <a:pt x="9176467" y="2432283"/>
                </a:cubicBezTo>
                <a:cubicBezTo>
                  <a:pt x="9171066" y="2432283"/>
                  <a:pt x="9166683" y="2427834"/>
                  <a:pt x="9166683" y="2422495"/>
                </a:cubicBezTo>
                <a:cubicBezTo>
                  <a:pt x="9166683" y="2417157"/>
                  <a:pt x="9171066" y="2412772"/>
                  <a:pt x="9176467" y="2412772"/>
                </a:cubicBezTo>
                <a:close/>
                <a:moveTo>
                  <a:pt x="9417695" y="2412768"/>
                </a:moveTo>
                <a:cubicBezTo>
                  <a:pt x="9423031" y="2412768"/>
                  <a:pt x="9427416" y="2417091"/>
                  <a:pt x="9427416" y="2422492"/>
                </a:cubicBezTo>
                <a:cubicBezTo>
                  <a:pt x="9427416" y="2427895"/>
                  <a:pt x="9423095" y="2432279"/>
                  <a:pt x="9417695" y="2432279"/>
                </a:cubicBezTo>
                <a:cubicBezTo>
                  <a:pt x="9412295" y="2432279"/>
                  <a:pt x="9407911" y="2427830"/>
                  <a:pt x="9407911" y="2422492"/>
                </a:cubicBezTo>
                <a:cubicBezTo>
                  <a:pt x="9407911" y="2417153"/>
                  <a:pt x="9412295" y="2412768"/>
                  <a:pt x="9417695" y="2412768"/>
                </a:cubicBezTo>
                <a:close/>
                <a:moveTo>
                  <a:pt x="9649203" y="2171571"/>
                </a:moveTo>
                <a:cubicBezTo>
                  <a:pt x="9654540" y="2171571"/>
                  <a:pt x="9658923" y="2175896"/>
                  <a:pt x="9658923" y="2181305"/>
                </a:cubicBezTo>
                <a:cubicBezTo>
                  <a:pt x="9658923" y="2186715"/>
                  <a:pt x="9654540" y="2191108"/>
                  <a:pt x="9649203" y="2191108"/>
                </a:cubicBezTo>
                <a:cubicBezTo>
                  <a:pt x="9643866" y="2191108"/>
                  <a:pt x="9639483" y="2186652"/>
                  <a:pt x="9639483" y="2181305"/>
                </a:cubicBezTo>
                <a:cubicBezTo>
                  <a:pt x="9639483" y="2175959"/>
                  <a:pt x="9643803" y="2171571"/>
                  <a:pt x="9649203" y="2171571"/>
                </a:cubicBezTo>
                <a:close/>
                <a:moveTo>
                  <a:pt x="9890432" y="2171569"/>
                </a:moveTo>
                <a:cubicBezTo>
                  <a:pt x="9895768" y="2171569"/>
                  <a:pt x="9900152" y="2175895"/>
                  <a:pt x="9900152" y="2181304"/>
                </a:cubicBezTo>
                <a:cubicBezTo>
                  <a:pt x="9900152" y="2186715"/>
                  <a:pt x="9895832" y="2191107"/>
                  <a:pt x="9890432" y="2191107"/>
                </a:cubicBezTo>
                <a:cubicBezTo>
                  <a:pt x="9885031" y="2191107"/>
                  <a:pt x="9880648" y="2186651"/>
                  <a:pt x="9880648" y="2181304"/>
                </a:cubicBezTo>
                <a:cubicBezTo>
                  <a:pt x="9880648" y="2175959"/>
                  <a:pt x="9885031" y="2171569"/>
                  <a:pt x="9890432" y="2171569"/>
                </a:cubicBezTo>
                <a:close/>
                <a:moveTo>
                  <a:pt x="10131660" y="2171568"/>
                </a:moveTo>
                <a:cubicBezTo>
                  <a:pt x="10137060" y="2171568"/>
                  <a:pt x="10141444" y="2175894"/>
                  <a:pt x="10141444" y="2181302"/>
                </a:cubicBezTo>
                <a:cubicBezTo>
                  <a:pt x="10141444" y="2186714"/>
                  <a:pt x="10136997" y="2191106"/>
                  <a:pt x="10131660" y="2191106"/>
                </a:cubicBezTo>
                <a:cubicBezTo>
                  <a:pt x="10126323" y="2191106"/>
                  <a:pt x="10121940" y="2186649"/>
                  <a:pt x="10121940" y="2181302"/>
                </a:cubicBezTo>
                <a:cubicBezTo>
                  <a:pt x="10121940" y="2175958"/>
                  <a:pt x="10126260" y="2171568"/>
                  <a:pt x="10131660" y="2171568"/>
                </a:cubicBezTo>
                <a:close/>
                <a:moveTo>
                  <a:pt x="10372888" y="2171567"/>
                </a:moveTo>
                <a:cubicBezTo>
                  <a:pt x="10378288" y="2171567"/>
                  <a:pt x="10382673" y="2175893"/>
                  <a:pt x="10382673" y="2181300"/>
                </a:cubicBezTo>
                <a:cubicBezTo>
                  <a:pt x="10382673" y="2186712"/>
                  <a:pt x="10378225" y="2191104"/>
                  <a:pt x="10372888" y="2191104"/>
                </a:cubicBezTo>
                <a:cubicBezTo>
                  <a:pt x="10367552" y="2191104"/>
                  <a:pt x="10363168" y="2186647"/>
                  <a:pt x="10363168" y="2181300"/>
                </a:cubicBezTo>
                <a:cubicBezTo>
                  <a:pt x="10363168" y="2175956"/>
                  <a:pt x="10367488" y="2171567"/>
                  <a:pt x="10372888" y="2171567"/>
                </a:cubicBezTo>
                <a:close/>
                <a:moveTo>
                  <a:pt x="10614116" y="2171566"/>
                </a:moveTo>
                <a:cubicBezTo>
                  <a:pt x="10619516" y="2171566"/>
                  <a:pt x="10623901" y="2175892"/>
                  <a:pt x="10623901" y="2181299"/>
                </a:cubicBezTo>
                <a:cubicBezTo>
                  <a:pt x="10623901" y="2186711"/>
                  <a:pt x="10619454" y="2191103"/>
                  <a:pt x="10614116" y="2191103"/>
                </a:cubicBezTo>
                <a:cubicBezTo>
                  <a:pt x="10608780" y="2191103"/>
                  <a:pt x="10604396" y="2186646"/>
                  <a:pt x="10604396" y="2181299"/>
                </a:cubicBezTo>
                <a:cubicBezTo>
                  <a:pt x="10604396" y="2175955"/>
                  <a:pt x="10608716" y="2171566"/>
                  <a:pt x="10614116" y="2171566"/>
                </a:cubicBezTo>
                <a:close/>
                <a:moveTo>
                  <a:pt x="10855345" y="2171566"/>
                </a:moveTo>
                <a:cubicBezTo>
                  <a:pt x="10860682" y="2171566"/>
                  <a:pt x="10865065" y="2175890"/>
                  <a:pt x="10865065" y="2181299"/>
                </a:cubicBezTo>
                <a:cubicBezTo>
                  <a:pt x="10865065" y="2186709"/>
                  <a:pt x="10860682" y="2191101"/>
                  <a:pt x="10855345" y="2191101"/>
                </a:cubicBezTo>
                <a:cubicBezTo>
                  <a:pt x="10850008" y="2191101"/>
                  <a:pt x="10845625" y="2186644"/>
                  <a:pt x="10845625" y="2181299"/>
                </a:cubicBezTo>
                <a:cubicBezTo>
                  <a:pt x="10845625" y="2175954"/>
                  <a:pt x="10849945" y="2171566"/>
                  <a:pt x="10855345" y="2171566"/>
                </a:cubicBezTo>
                <a:close/>
                <a:moveTo>
                  <a:pt x="11096574" y="2171564"/>
                </a:moveTo>
                <a:cubicBezTo>
                  <a:pt x="11101910" y="2171564"/>
                  <a:pt x="11106294" y="2175889"/>
                  <a:pt x="11106294" y="2181297"/>
                </a:cubicBezTo>
                <a:cubicBezTo>
                  <a:pt x="11106294" y="2186707"/>
                  <a:pt x="11101974" y="2191099"/>
                  <a:pt x="11096574" y="2191099"/>
                </a:cubicBezTo>
                <a:cubicBezTo>
                  <a:pt x="11091174" y="2191099"/>
                  <a:pt x="11086790" y="2186642"/>
                  <a:pt x="11086790" y="2181297"/>
                </a:cubicBezTo>
                <a:cubicBezTo>
                  <a:pt x="11086790" y="2175953"/>
                  <a:pt x="11091174" y="2171564"/>
                  <a:pt x="11096574" y="2171564"/>
                </a:cubicBezTo>
                <a:close/>
                <a:moveTo>
                  <a:pt x="11337802" y="2171563"/>
                </a:moveTo>
                <a:cubicBezTo>
                  <a:pt x="11343202" y="2171563"/>
                  <a:pt x="11347587" y="2175887"/>
                  <a:pt x="11347587" y="2181296"/>
                </a:cubicBezTo>
                <a:cubicBezTo>
                  <a:pt x="11347587" y="2186705"/>
                  <a:pt x="11343139" y="2191097"/>
                  <a:pt x="11337802" y="2191097"/>
                </a:cubicBezTo>
                <a:cubicBezTo>
                  <a:pt x="11332466" y="2191097"/>
                  <a:pt x="11328082" y="2186641"/>
                  <a:pt x="11328082" y="2181296"/>
                </a:cubicBezTo>
                <a:cubicBezTo>
                  <a:pt x="11328082" y="2175951"/>
                  <a:pt x="11332402" y="2171563"/>
                  <a:pt x="11337802" y="2171563"/>
                </a:cubicBezTo>
                <a:close/>
                <a:moveTo>
                  <a:pt x="11579030" y="2171561"/>
                </a:moveTo>
                <a:cubicBezTo>
                  <a:pt x="11584430" y="2171561"/>
                  <a:pt x="11588815" y="2175886"/>
                  <a:pt x="11588815" y="2181294"/>
                </a:cubicBezTo>
                <a:cubicBezTo>
                  <a:pt x="11588815" y="2186704"/>
                  <a:pt x="11584367" y="2191096"/>
                  <a:pt x="11579030" y="2191096"/>
                </a:cubicBezTo>
                <a:cubicBezTo>
                  <a:pt x="11573694" y="2191096"/>
                  <a:pt x="11569310" y="2186639"/>
                  <a:pt x="11569310" y="2181294"/>
                </a:cubicBezTo>
                <a:cubicBezTo>
                  <a:pt x="11569310" y="2175950"/>
                  <a:pt x="11573630" y="2171561"/>
                  <a:pt x="11579030" y="2171561"/>
                </a:cubicBezTo>
                <a:close/>
                <a:moveTo>
                  <a:pt x="11820259" y="2171560"/>
                </a:moveTo>
                <a:cubicBezTo>
                  <a:pt x="11825659" y="2171560"/>
                  <a:pt x="11830043" y="2175885"/>
                  <a:pt x="11830043" y="2181293"/>
                </a:cubicBezTo>
                <a:cubicBezTo>
                  <a:pt x="11830043" y="2186703"/>
                  <a:pt x="11825596" y="2191094"/>
                  <a:pt x="11820259" y="2191094"/>
                </a:cubicBezTo>
                <a:cubicBezTo>
                  <a:pt x="11814922" y="2191094"/>
                  <a:pt x="11810539" y="2186637"/>
                  <a:pt x="11810539" y="2181293"/>
                </a:cubicBezTo>
                <a:cubicBezTo>
                  <a:pt x="11810539" y="2175949"/>
                  <a:pt x="11814859" y="2171560"/>
                  <a:pt x="11820259" y="2171560"/>
                </a:cubicBezTo>
                <a:close/>
                <a:moveTo>
                  <a:pt x="9721" y="2171559"/>
                </a:moveTo>
                <a:cubicBezTo>
                  <a:pt x="15121" y="2171559"/>
                  <a:pt x="19505" y="2175884"/>
                  <a:pt x="19505" y="2181291"/>
                </a:cubicBezTo>
                <a:cubicBezTo>
                  <a:pt x="19505" y="2186701"/>
                  <a:pt x="15058" y="2191092"/>
                  <a:pt x="9721" y="2191092"/>
                </a:cubicBezTo>
                <a:cubicBezTo>
                  <a:pt x="4385" y="2191092"/>
                  <a:pt x="1" y="2186636"/>
                  <a:pt x="1" y="2181291"/>
                </a:cubicBezTo>
                <a:cubicBezTo>
                  <a:pt x="1" y="2175947"/>
                  <a:pt x="4321" y="2171559"/>
                  <a:pt x="9721" y="2171559"/>
                </a:cubicBezTo>
                <a:close/>
                <a:moveTo>
                  <a:pt x="251005" y="2171558"/>
                </a:moveTo>
                <a:cubicBezTo>
                  <a:pt x="256404" y="2171558"/>
                  <a:pt x="260788" y="2175884"/>
                  <a:pt x="260788" y="2181290"/>
                </a:cubicBezTo>
                <a:cubicBezTo>
                  <a:pt x="260788" y="2186700"/>
                  <a:pt x="256342" y="2191091"/>
                  <a:pt x="251005" y="2191091"/>
                </a:cubicBezTo>
                <a:cubicBezTo>
                  <a:pt x="245669" y="2191091"/>
                  <a:pt x="241285" y="2186635"/>
                  <a:pt x="241285" y="2181290"/>
                </a:cubicBezTo>
                <a:cubicBezTo>
                  <a:pt x="241285" y="2175946"/>
                  <a:pt x="245605" y="2171558"/>
                  <a:pt x="251005" y="2171558"/>
                </a:cubicBezTo>
                <a:close/>
                <a:moveTo>
                  <a:pt x="492224" y="2171557"/>
                </a:moveTo>
                <a:cubicBezTo>
                  <a:pt x="497560" y="2171557"/>
                  <a:pt x="501944" y="2175882"/>
                  <a:pt x="501944" y="2181289"/>
                </a:cubicBezTo>
                <a:cubicBezTo>
                  <a:pt x="501944" y="2186698"/>
                  <a:pt x="497624" y="2191089"/>
                  <a:pt x="492224" y="2191089"/>
                </a:cubicBezTo>
                <a:cubicBezTo>
                  <a:pt x="486824" y="2191089"/>
                  <a:pt x="482440" y="2186633"/>
                  <a:pt x="482440" y="2181289"/>
                </a:cubicBezTo>
                <a:cubicBezTo>
                  <a:pt x="482440" y="2175944"/>
                  <a:pt x="486824" y="2171557"/>
                  <a:pt x="492224" y="2171557"/>
                </a:cubicBezTo>
                <a:close/>
                <a:moveTo>
                  <a:pt x="733445" y="2171556"/>
                </a:moveTo>
                <a:cubicBezTo>
                  <a:pt x="738781" y="2171556"/>
                  <a:pt x="743165" y="2175881"/>
                  <a:pt x="743165" y="2181288"/>
                </a:cubicBezTo>
                <a:cubicBezTo>
                  <a:pt x="743165" y="2186696"/>
                  <a:pt x="738845" y="2191088"/>
                  <a:pt x="733445" y="2191088"/>
                </a:cubicBezTo>
                <a:cubicBezTo>
                  <a:pt x="728045" y="2191088"/>
                  <a:pt x="723661" y="2186631"/>
                  <a:pt x="723661" y="2181288"/>
                </a:cubicBezTo>
                <a:cubicBezTo>
                  <a:pt x="723661" y="2175943"/>
                  <a:pt x="728045" y="2171556"/>
                  <a:pt x="733445" y="2171556"/>
                </a:cubicBezTo>
                <a:close/>
                <a:moveTo>
                  <a:pt x="974665" y="2171555"/>
                </a:moveTo>
                <a:cubicBezTo>
                  <a:pt x="980065" y="2171555"/>
                  <a:pt x="984449" y="2175879"/>
                  <a:pt x="984449" y="2181286"/>
                </a:cubicBezTo>
                <a:cubicBezTo>
                  <a:pt x="984449" y="2186694"/>
                  <a:pt x="980002" y="2191086"/>
                  <a:pt x="974665" y="2191086"/>
                </a:cubicBezTo>
                <a:cubicBezTo>
                  <a:pt x="969329" y="2191086"/>
                  <a:pt x="964945" y="2186630"/>
                  <a:pt x="964945" y="2181286"/>
                </a:cubicBezTo>
                <a:cubicBezTo>
                  <a:pt x="964945" y="2175943"/>
                  <a:pt x="969265" y="2171555"/>
                  <a:pt x="974665" y="2171555"/>
                </a:cubicBezTo>
                <a:close/>
                <a:moveTo>
                  <a:pt x="1215885" y="2171553"/>
                </a:moveTo>
                <a:cubicBezTo>
                  <a:pt x="1221285" y="2171553"/>
                  <a:pt x="1225669" y="2175878"/>
                  <a:pt x="1225669" y="2181285"/>
                </a:cubicBezTo>
                <a:cubicBezTo>
                  <a:pt x="1225669" y="2186693"/>
                  <a:pt x="1221222" y="2191084"/>
                  <a:pt x="1215885" y="2191084"/>
                </a:cubicBezTo>
                <a:cubicBezTo>
                  <a:pt x="1210549" y="2191084"/>
                  <a:pt x="1206165" y="2186628"/>
                  <a:pt x="1206165" y="2181285"/>
                </a:cubicBezTo>
                <a:cubicBezTo>
                  <a:pt x="1206165" y="2175942"/>
                  <a:pt x="1210485" y="2171553"/>
                  <a:pt x="1215885" y="2171553"/>
                </a:cubicBezTo>
                <a:close/>
                <a:moveTo>
                  <a:pt x="1457106" y="2171552"/>
                </a:moveTo>
                <a:cubicBezTo>
                  <a:pt x="1462442" y="2171552"/>
                  <a:pt x="1466826" y="2175877"/>
                  <a:pt x="1466826" y="2181284"/>
                </a:cubicBezTo>
                <a:cubicBezTo>
                  <a:pt x="1466826" y="2186692"/>
                  <a:pt x="1462506" y="2191082"/>
                  <a:pt x="1457106" y="2191082"/>
                </a:cubicBezTo>
                <a:cubicBezTo>
                  <a:pt x="1451706" y="2191082"/>
                  <a:pt x="1447322" y="2186627"/>
                  <a:pt x="1447322" y="2181284"/>
                </a:cubicBezTo>
                <a:cubicBezTo>
                  <a:pt x="1447322" y="2175941"/>
                  <a:pt x="1451706" y="2171552"/>
                  <a:pt x="1457106" y="2171552"/>
                </a:cubicBezTo>
                <a:close/>
                <a:moveTo>
                  <a:pt x="1698331" y="2171551"/>
                </a:moveTo>
                <a:cubicBezTo>
                  <a:pt x="1703732" y="2171551"/>
                  <a:pt x="1708117" y="2175876"/>
                  <a:pt x="1708117" y="2181282"/>
                </a:cubicBezTo>
                <a:cubicBezTo>
                  <a:pt x="1708117" y="2186690"/>
                  <a:pt x="1703732" y="2191081"/>
                  <a:pt x="1698331" y="2191081"/>
                </a:cubicBezTo>
                <a:cubicBezTo>
                  <a:pt x="1692929" y="2191081"/>
                  <a:pt x="1688546" y="2186626"/>
                  <a:pt x="1688546" y="2181282"/>
                </a:cubicBezTo>
                <a:cubicBezTo>
                  <a:pt x="1688546" y="2175940"/>
                  <a:pt x="1692929" y="2171551"/>
                  <a:pt x="1698331" y="2171551"/>
                </a:cubicBezTo>
                <a:close/>
                <a:moveTo>
                  <a:pt x="1939580" y="2171550"/>
                </a:moveTo>
                <a:cubicBezTo>
                  <a:pt x="1944980" y="2171550"/>
                  <a:pt x="1949364" y="2175875"/>
                  <a:pt x="1949364" y="2181281"/>
                </a:cubicBezTo>
                <a:cubicBezTo>
                  <a:pt x="1949364" y="2186689"/>
                  <a:pt x="1944916" y="2191079"/>
                  <a:pt x="1939580" y="2191079"/>
                </a:cubicBezTo>
                <a:cubicBezTo>
                  <a:pt x="1934245" y="2191079"/>
                  <a:pt x="1929860" y="2186624"/>
                  <a:pt x="1929860" y="2181281"/>
                </a:cubicBezTo>
                <a:cubicBezTo>
                  <a:pt x="1929860" y="2175938"/>
                  <a:pt x="1934181" y="2171550"/>
                  <a:pt x="1939580" y="2171550"/>
                </a:cubicBezTo>
                <a:close/>
                <a:moveTo>
                  <a:pt x="2180788" y="2171549"/>
                </a:moveTo>
                <a:cubicBezTo>
                  <a:pt x="2186189" y="2171549"/>
                  <a:pt x="2190580" y="2175874"/>
                  <a:pt x="2190580" y="2181279"/>
                </a:cubicBezTo>
                <a:cubicBezTo>
                  <a:pt x="2190580" y="2186687"/>
                  <a:pt x="2186136" y="2191077"/>
                  <a:pt x="2180788" y="2191077"/>
                </a:cubicBezTo>
                <a:cubicBezTo>
                  <a:pt x="2175475" y="2191077"/>
                  <a:pt x="2171083" y="2186623"/>
                  <a:pt x="2171083" y="2181279"/>
                </a:cubicBezTo>
                <a:cubicBezTo>
                  <a:pt x="2171083" y="2175937"/>
                  <a:pt x="2175412" y="2171549"/>
                  <a:pt x="2180788" y="2171549"/>
                </a:cubicBezTo>
                <a:close/>
                <a:moveTo>
                  <a:pt x="2422037" y="2171548"/>
                </a:moveTo>
                <a:cubicBezTo>
                  <a:pt x="2427370" y="2171548"/>
                  <a:pt x="2431752" y="2175873"/>
                  <a:pt x="2431752" y="2181278"/>
                </a:cubicBezTo>
                <a:cubicBezTo>
                  <a:pt x="2431752" y="2186685"/>
                  <a:pt x="2427434" y="2191075"/>
                  <a:pt x="2422037" y="2191075"/>
                </a:cubicBezTo>
                <a:cubicBezTo>
                  <a:pt x="2416639" y="2191075"/>
                  <a:pt x="2412256" y="2186621"/>
                  <a:pt x="2412256" y="2181278"/>
                </a:cubicBezTo>
                <a:cubicBezTo>
                  <a:pt x="2412256" y="2175935"/>
                  <a:pt x="2416639" y="2171548"/>
                  <a:pt x="2422037" y="2171548"/>
                </a:cubicBezTo>
                <a:close/>
                <a:moveTo>
                  <a:pt x="2663275" y="2171546"/>
                </a:moveTo>
                <a:cubicBezTo>
                  <a:pt x="2668611" y="2171546"/>
                  <a:pt x="2672996" y="2175871"/>
                  <a:pt x="2672996" y="2181277"/>
                </a:cubicBezTo>
                <a:cubicBezTo>
                  <a:pt x="2672996" y="2186684"/>
                  <a:pt x="2668674" y="2191074"/>
                  <a:pt x="2663275" y="2191074"/>
                </a:cubicBezTo>
                <a:cubicBezTo>
                  <a:pt x="2657875" y="2191074"/>
                  <a:pt x="2653491" y="2186619"/>
                  <a:pt x="2653491" y="2181277"/>
                </a:cubicBezTo>
                <a:cubicBezTo>
                  <a:pt x="2653491" y="2175934"/>
                  <a:pt x="2657875" y="2171546"/>
                  <a:pt x="2663275" y="2171546"/>
                </a:cubicBezTo>
                <a:close/>
                <a:moveTo>
                  <a:pt x="2904571" y="2171545"/>
                </a:moveTo>
                <a:cubicBezTo>
                  <a:pt x="2909971" y="2171545"/>
                  <a:pt x="2914354" y="2175870"/>
                  <a:pt x="2914354" y="2181276"/>
                </a:cubicBezTo>
                <a:cubicBezTo>
                  <a:pt x="2914354" y="2186683"/>
                  <a:pt x="2909971" y="2191072"/>
                  <a:pt x="2904571" y="2191072"/>
                </a:cubicBezTo>
                <a:cubicBezTo>
                  <a:pt x="2899173" y="2191072"/>
                  <a:pt x="2894790" y="2186618"/>
                  <a:pt x="2894790" y="2181276"/>
                </a:cubicBezTo>
                <a:cubicBezTo>
                  <a:pt x="2894790" y="2175933"/>
                  <a:pt x="2899173" y="2171545"/>
                  <a:pt x="2904571" y="2171545"/>
                </a:cubicBezTo>
                <a:close/>
                <a:moveTo>
                  <a:pt x="3145750" y="2171544"/>
                </a:moveTo>
                <a:cubicBezTo>
                  <a:pt x="3151149" y="2171544"/>
                  <a:pt x="3155532" y="2175869"/>
                  <a:pt x="3155532" y="2181274"/>
                </a:cubicBezTo>
                <a:cubicBezTo>
                  <a:pt x="3155532" y="2186681"/>
                  <a:pt x="3151085" y="2191070"/>
                  <a:pt x="3145750" y="2191070"/>
                </a:cubicBezTo>
                <a:cubicBezTo>
                  <a:pt x="3140415" y="2191070"/>
                  <a:pt x="3136032" y="2186618"/>
                  <a:pt x="3136032" y="2181274"/>
                </a:cubicBezTo>
                <a:cubicBezTo>
                  <a:pt x="3136032" y="2175932"/>
                  <a:pt x="3140351" y="2171544"/>
                  <a:pt x="3145750" y="2171544"/>
                </a:cubicBezTo>
                <a:close/>
                <a:moveTo>
                  <a:pt x="3386958" y="2171543"/>
                </a:moveTo>
                <a:cubicBezTo>
                  <a:pt x="3392358" y="2171543"/>
                  <a:pt x="3396743" y="2175868"/>
                  <a:pt x="3396743" y="2181273"/>
                </a:cubicBezTo>
                <a:cubicBezTo>
                  <a:pt x="3396743" y="2186680"/>
                  <a:pt x="3392295" y="2191069"/>
                  <a:pt x="3386958" y="2191069"/>
                </a:cubicBezTo>
                <a:cubicBezTo>
                  <a:pt x="3381621" y="2191069"/>
                  <a:pt x="3377235" y="2186616"/>
                  <a:pt x="3377235" y="2181273"/>
                </a:cubicBezTo>
                <a:cubicBezTo>
                  <a:pt x="3377235" y="2175932"/>
                  <a:pt x="3381556" y="2171543"/>
                  <a:pt x="3386958" y="2171543"/>
                </a:cubicBezTo>
                <a:close/>
                <a:moveTo>
                  <a:pt x="3628211" y="2171541"/>
                </a:moveTo>
                <a:cubicBezTo>
                  <a:pt x="3633528" y="2171541"/>
                  <a:pt x="3637936" y="2175867"/>
                  <a:pt x="3637936" y="2181272"/>
                </a:cubicBezTo>
                <a:cubicBezTo>
                  <a:pt x="3637936" y="2186678"/>
                  <a:pt x="3633592" y="2191067"/>
                  <a:pt x="3628211" y="2191067"/>
                </a:cubicBezTo>
                <a:cubicBezTo>
                  <a:pt x="3622813" y="2191067"/>
                  <a:pt x="3618429" y="2186615"/>
                  <a:pt x="3618429" y="2181272"/>
                </a:cubicBezTo>
                <a:cubicBezTo>
                  <a:pt x="3618429" y="2175930"/>
                  <a:pt x="3622813" y="2171541"/>
                  <a:pt x="3628211" y="2171541"/>
                </a:cubicBezTo>
                <a:close/>
                <a:moveTo>
                  <a:pt x="3869430" y="2171540"/>
                </a:moveTo>
                <a:cubicBezTo>
                  <a:pt x="3874763" y="2171540"/>
                  <a:pt x="3879147" y="2175866"/>
                  <a:pt x="3879147" y="2181270"/>
                </a:cubicBezTo>
                <a:cubicBezTo>
                  <a:pt x="3879147" y="2186677"/>
                  <a:pt x="3874828" y="2191066"/>
                  <a:pt x="3869430" y="2191066"/>
                </a:cubicBezTo>
                <a:cubicBezTo>
                  <a:pt x="3864030" y="2191066"/>
                  <a:pt x="3859646" y="2186613"/>
                  <a:pt x="3859646" y="2181270"/>
                </a:cubicBezTo>
                <a:cubicBezTo>
                  <a:pt x="3859646" y="2175929"/>
                  <a:pt x="3864030" y="2171540"/>
                  <a:pt x="3869430" y="2171540"/>
                </a:cubicBezTo>
                <a:close/>
                <a:moveTo>
                  <a:pt x="4110581" y="2171540"/>
                </a:moveTo>
                <a:cubicBezTo>
                  <a:pt x="4115984" y="2171540"/>
                  <a:pt x="4120362" y="2175865"/>
                  <a:pt x="4120362" y="2181269"/>
                </a:cubicBezTo>
                <a:cubicBezTo>
                  <a:pt x="4120362" y="2186676"/>
                  <a:pt x="4115984" y="2191064"/>
                  <a:pt x="4110581" y="2191064"/>
                </a:cubicBezTo>
                <a:cubicBezTo>
                  <a:pt x="4105180" y="2191064"/>
                  <a:pt x="4100799" y="2186612"/>
                  <a:pt x="4100799" y="2181269"/>
                </a:cubicBezTo>
                <a:cubicBezTo>
                  <a:pt x="4100799" y="2175927"/>
                  <a:pt x="4105180" y="2171540"/>
                  <a:pt x="4110581" y="2171540"/>
                </a:cubicBezTo>
                <a:close/>
                <a:moveTo>
                  <a:pt x="4351806" y="2171539"/>
                </a:moveTo>
                <a:cubicBezTo>
                  <a:pt x="4357195" y="2171539"/>
                  <a:pt x="4361580" y="2175864"/>
                  <a:pt x="4361580" y="2181268"/>
                </a:cubicBezTo>
                <a:cubicBezTo>
                  <a:pt x="4361580" y="2186675"/>
                  <a:pt x="4357195" y="2191062"/>
                  <a:pt x="4351806" y="2191062"/>
                </a:cubicBezTo>
                <a:cubicBezTo>
                  <a:pt x="4346397" y="2191062"/>
                  <a:pt x="4342006" y="2186610"/>
                  <a:pt x="4342006" y="2181268"/>
                </a:cubicBezTo>
                <a:cubicBezTo>
                  <a:pt x="4342006" y="2175926"/>
                  <a:pt x="4346397" y="2171539"/>
                  <a:pt x="4351806" y="2171539"/>
                </a:cubicBezTo>
                <a:close/>
                <a:moveTo>
                  <a:pt x="4593017" y="2171537"/>
                </a:moveTo>
                <a:cubicBezTo>
                  <a:pt x="4598413" y="2171537"/>
                  <a:pt x="4602795" y="2175862"/>
                  <a:pt x="4602795" y="2181266"/>
                </a:cubicBezTo>
                <a:cubicBezTo>
                  <a:pt x="4602795" y="2186674"/>
                  <a:pt x="4598350" y="2191060"/>
                  <a:pt x="4593017" y="2191060"/>
                </a:cubicBezTo>
                <a:cubicBezTo>
                  <a:pt x="4587686" y="2191060"/>
                  <a:pt x="4583304" y="2186608"/>
                  <a:pt x="4583304" y="2181266"/>
                </a:cubicBezTo>
                <a:cubicBezTo>
                  <a:pt x="4583304" y="2175925"/>
                  <a:pt x="4587622" y="2171537"/>
                  <a:pt x="4593017" y="2171537"/>
                </a:cubicBezTo>
                <a:close/>
                <a:moveTo>
                  <a:pt x="4834252" y="2171536"/>
                </a:moveTo>
                <a:cubicBezTo>
                  <a:pt x="4839658" y="2171536"/>
                  <a:pt x="4844040" y="2175861"/>
                  <a:pt x="4844040" y="2181265"/>
                </a:cubicBezTo>
                <a:cubicBezTo>
                  <a:pt x="4844040" y="2186672"/>
                  <a:pt x="4839595" y="2191059"/>
                  <a:pt x="4834252" y="2191059"/>
                </a:cubicBezTo>
                <a:cubicBezTo>
                  <a:pt x="4828915" y="2191059"/>
                  <a:pt x="4824534" y="2186607"/>
                  <a:pt x="4824534" y="2181265"/>
                </a:cubicBezTo>
                <a:cubicBezTo>
                  <a:pt x="4824534" y="2175924"/>
                  <a:pt x="4828851" y="2171536"/>
                  <a:pt x="4834252" y="2171536"/>
                </a:cubicBezTo>
                <a:close/>
                <a:moveTo>
                  <a:pt x="5075485" y="2171535"/>
                </a:moveTo>
                <a:cubicBezTo>
                  <a:pt x="5080819" y="2171535"/>
                  <a:pt x="5085201" y="2175859"/>
                  <a:pt x="5085201" y="2181263"/>
                </a:cubicBezTo>
                <a:cubicBezTo>
                  <a:pt x="5085201" y="2186671"/>
                  <a:pt x="5080883" y="2191057"/>
                  <a:pt x="5075485" y="2191057"/>
                </a:cubicBezTo>
                <a:cubicBezTo>
                  <a:pt x="5070087" y="2191057"/>
                  <a:pt x="5065704" y="2186605"/>
                  <a:pt x="5065704" y="2181263"/>
                </a:cubicBezTo>
                <a:cubicBezTo>
                  <a:pt x="5065704" y="2175923"/>
                  <a:pt x="5070087" y="2171535"/>
                  <a:pt x="5075485" y="2171535"/>
                </a:cubicBezTo>
                <a:close/>
                <a:moveTo>
                  <a:pt x="5316710" y="2171533"/>
                </a:moveTo>
                <a:cubicBezTo>
                  <a:pt x="5322044" y="2171533"/>
                  <a:pt x="5326429" y="2175858"/>
                  <a:pt x="5326429" y="2181262"/>
                </a:cubicBezTo>
                <a:cubicBezTo>
                  <a:pt x="5326429" y="2186669"/>
                  <a:pt x="5322105" y="2191055"/>
                  <a:pt x="5316710" y="2191055"/>
                </a:cubicBezTo>
                <a:cubicBezTo>
                  <a:pt x="5311314" y="2191055"/>
                  <a:pt x="5306924" y="2186604"/>
                  <a:pt x="5306924" y="2181262"/>
                </a:cubicBezTo>
                <a:cubicBezTo>
                  <a:pt x="5306924" y="2175922"/>
                  <a:pt x="5311314" y="2171533"/>
                  <a:pt x="5316710" y="2171533"/>
                </a:cubicBezTo>
                <a:close/>
                <a:moveTo>
                  <a:pt x="5557991" y="2171532"/>
                </a:moveTo>
                <a:cubicBezTo>
                  <a:pt x="5563391" y="2171532"/>
                  <a:pt x="5567774" y="2175858"/>
                  <a:pt x="5567774" y="2181261"/>
                </a:cubicBezTo>
                <a:cubicBezTo>
                  <a:pt x="5567774" y="2186667"/>
                  <a:pt x="5563391" y="2191054"/>
                  <a:pt x="5557991" y="2191054"/>
                </a:cubicBezTo>
                <a:cubicBezTo>
                  <a:pt x="5552592" y="2191054"/>
                  <a:pt x="5548208" y="2186603"/>
                  <a:pt x="5548208" y="2181261"/>
                </a:cubicBezTo>
                <a:cubicBezTo>
                  <a:pt x="5548208" y="2175921"/>
                  <a:pt x="5552592" y="2171532"/>
                  <a:pt x="5557991" y="2171532"/>
                </a:cubicBezTo>
                <a:close/>
                <a:moveTo>
                  <a:pt x="5799205" y="2171531"/>
                </a:moveTo>
                <a:cubicBezTo>
                  <a:pt x="5804606" y="2171531"/>
                  <a:pt x="5808989" y="2175857"/>
                  <a:pt x="5808989" y="2181260"/>
                </a:cubicBezTo>
                <a:cubicBezTo>
                  <a:pt x="5808989" y="2186666"/>
                  <a:pt x="5804542" y="2191052"/>
                  <a:pt x="5799205" y="2191052"/>
                </a:cubicBezTo>
                <a:cubicBezTo>
                  <a:pt x="5793870" y="2191052"/>
                  <a:pt x="5789486" y="2186601"/>
                  <a:pt x="5789486" y="2181260"/>
                </a:cubicBezTo>
                <a:cubicBezTo>
                  <a:pt x="5789486" y="2175919"/>
                  <a:pt x="5793806" y="2171531"/>
                  <a:pt x="5799205" y="2171531"/>
                </a:cubicBezTo>
                <a:close/>
                <a:moveTo>
                  <a:pt x="6040432" y="2171530"/>
                </a:moveTo>
                <a:cubicBezTo>
                  <a:pt x="6045832" y="2171530"/>
                  <a:pt x="6050216" y="2175855"/>
                  <a:pt x="6050216" y="2181259"/>
                </a:cubicBezTo>
                <a:cubicBezTo>
                  <a:pt x="6050216" y="2186664"/>
                  <a:pt x="6045769" y="2191050"/>
                  <a:pt x="6040432" y="2191050"/>
                </a:cubicBezTo>
                <a:cubicBezTo>
                  <a:pt x="6035095" y="2191050"/>
                  <a:pt x="6030712" y="2186600"/>
                  <a:pt x="6030712" y="2181259"/>
                </a:cubicBezTo>
                <a:cubicBezTo>
                  <a:pt x="6030712" y="2175918"/>
                  <a:pt x="6035032" y="2171530"/>
                  <a:pt x="6040432" y="2171530"/>
                </a:cubicBezTo>
                <a:close/>
                <a:moveTo>
                  <a:pt x="6281661" y="2171529"/>
                </a:moveTo>
                <a:cubicBezTo>
                  <a:pt x="6286997" y="2171529"/>
                  <a:pt x="6291381" y="2175854"/>
                  <a:pt x="6291381" y="2181257"/>
                </a:cubicBezTo>
                <a:cubicBezTo>
                  <a:pt x="6291381" y="2186663"/>
                  <a:pt x="6287061" y="2191049"/>
                  <a:pt x="6281661" y="2191049"/>
                </a:cubicBezTo>
                <a:cubicBezTo>
                  <a:pt x="6276261" y="2191049"/>
                  <a:pt x="6271877" y="2186598"/>
                  <a:pt x="6271877" y="2181257"/>
                </a:cubicBezTo>
                <a:cubicBezTo>
                  <a:pt x="6271877" y="2175917"/>
                  <a:pt x="6276261" y="2171529"/>
                  <a:pt x="6281661" y="2171529"/>
                </a:cubicBezTo>
                <a:close/>
                <a:moveTo>
                  <a:pt x="6522889" y="2171528"/>
                </a:moveTo>
                <a:cubicBezTo>
                  <a:pt x="6528225" y="2171528"/>
                  <a:pt x="6532610" y="2175853"/>
                  <a:pt x="6532610" y="2181256"/>
                </a:cubicBezTo>
                <a:cubicBezTo>
                  <a:pt x="6532610" y="2186661"/>
                  <a:pt x="6528289" y="2191047"/>
                  <a:pt x="6522889" y="2191047"/>
                </a:cubicBezTo>
                <a:cubicBezTo>
                  <a:pt x="6517489" y="2191047"/>
                  <a:pt x="6513105" y="2186597"/>
                  <a:pt x="6513105" y="2181256"/>
                </a:cubicBezTo>
                <a:cubicBezTo>
                  <a:pt x="6513105" y="2175916"/>
                  <a:pt x="6517489" y="2171528"/>
                  <a:pt x="6522889" y="2171528"/>
                </a:cubicBezTo>
                <a:close/>
                <a:moveTo>
                  <a:pt x="6764118" y="2171527"/>
                </a:moveTo>
                <a:cubicBezTo>
                  <a:pt x="6769518" y="2171527"/>
                  <a:pt x="6773902" y="2175852"/>
                  <a:pt x="6773902" y="2181254"/>
                </a:cubicBezTo>
                <a:cubicBezTo>
                  <a:pt x="6773902" y="2186660"/>
                  <a:pt x="6769518" y="2191045"/>
                  <a:pt x="6764118" y="2191045"/>
                </a:cubicBezTo>
                <a:cubicBezTo>
                  <a:pt x="6758718" y="2191045"/>
                  <a:pt x="6754335" y="2186595"/>
                  <a:pt x="6754335" y="2181254"/>
                </a:cubicBezTo>
                <a:cubicBezTo>
                  <a:pt x="6754335" y="2175915"/>
                  <a:pt x="6758718" y="2171527"/>
                  <a:pt x="6764118" y="2171527"/>
                </a:cubicBezTo>
                <a:close/>
                <a:moveTo>
                  <a:pt x="7005346" y="2171526"/>
                </a:moveTo>
                <a:cubicBezTo>
                  <a:pt x="7010746" y="2171526"/>
                  <a:pt x="7015130" y="2175850"/>
                  <a:pt x="7015130" y="2181252"/>
                </a:cubicBezTo>
                <a:cubicBezTo>
                  <a:pt x="7015130" y="2186658"/>
                  <a:pt x="7010683" y="2191044"/>
                  <a:pt x="7005346" y="2191044"/>
                </a:cubicBezTo>
                <a:cubicBezTo>
                  <a:pt x="7000009" y="2191044"/>
                  <a:pt x="6995626" y="2186593"/>
                  <a:pt x="6995626" y="2181252"/>
                </a:cubicBezTo>
                <a:cubicBezTo>
                  <a:pt x="6995626" y="2175914"/>
                  <a:pt x="6999946" y="2171526"/>
                  <a:pt x="7005346" y="2171526"/>
                </a:cubicBezTo>
                <a:close/>
                <a:moveTo>
                  <a:pt x="7246575" y="2171524"/>
                </a:moveTo>
                <a:cubicBezTo>
                  <a:pt x="7251975" y="2171524"/>
                  <a:pt x="7256359" y="2175848"/>
                  <a:pt x="7256359" y="2181251"/>
                </a:cubicBezTo>
                <a:cubicBezTo>
                  <a:pt x="7256359" y="2186656"/>
                  <a:pt x="7251912" y="2191042"/>
                  <a:pt x="7246575" y="2191042"/>
                </a:cubicBezTo>
                <a:cubicBezTo>
                  <a:pt x="7241238" y="2191042"/>
                  <a:pt x="7236855" y="2186592"/>
                  <a:pt x="7236855" y="2181251"/>
                </a:cubicBezTo>
                <a:cubicBezTo>
                  <a:pt x="7236855" y="2175912"/>
                  <a:pt x="7241175" y="2171524"/>
                  <a:pt x="7246575" y="2171524"/>
                </a:cubicBezTo>
                <a:close/>
                <a:moveTo>
                  <a:pt x="7487803" y="2171523"/>
                </a:moveTo>
                <a:cubicBezTo>
                  <a:pt x="7493139" y="2171523"/>
                  <a:pt x="7497524" y="2175847"/>
                  <a:pt x="7497524" y="2181251"/>
                </a:cubicBezTo>
                <a:cubicBezTo>
                  <a:pt x="7497524" y="2186655"/>
                  <a:pt x="7493203" y="2191040"/>
                  <a:pt x="7487803" y="2191040"/>
                </a:cubicBezTo>
                <a:cubicBezTo>
                  <a:pt x="7482403" y="2191040"/>
                  <a:pt x="7478019" y="2186590"/>
                  <a:pt x="7478019" y="2181251"/>
                </a:cubicBezTo>
                <a:cubicBezTo>
                  <a:pt x="7478019" y="2175911"/>
                  <a:pt x="7482403" y="2171523"/>
                  <a:pt x="7487803" y="2171523"/>
                </a:cubicBezTo>
                <a:close/>
                <a:moveTo>
                  <a:pt x="7729032" y="2171522"/>
                </a:moveTo>
                <a:cubicBezTo>
                  <a:pt x="7734369" y="2171522"/>
                  <a:pt x="7738753" y="2175846"/>
                  <a:pt x="7738753" y="2181249"/>
                </a:cubicBezTo>
                <a:cubicBezTo>
                  <a:pt x="7738753" y="2186653"/>
                  <a:pt x="7734432" y="2191038"/>
                  <a:pt x="7729032" y="2191038"/>
                </a:cubicBezTo>
                <a:cubicBezTo>
                  <a:pt x="7723632" y="2191038"/>
                  <a:pt x="7719249" y="2186589"/>
                  <a:pt x="7719249" y="2181249"/>
                </a:cubicBezTo>
                <a:cubicBezTo>
                  <a:pt x="7719249" y="2175910"/>
                  <a:pt x="7723632" y="2171522"/>
                  <a:pt x="7729032" y="2171522"/>
                </a:cubicBezTo>
                <a:close/>
                <a:moveTo>
                  <a:pt x="7970260" y="2171521"/>
                </a:moveTo>
                <a:cubicBezTo>
                  <a:pt x="7975661" y="2171521"/>
                  <a:pt x="7980044" y="2175845"/>
                  <a:pt x="7980044" y="2181248"/>
                </a:cubicBezTo>
                <a:cubicBezTo>
                  <a:pt x="7980044" y="2186652"/>
                  <a:pt x="7975661" y="2191037"/>
                  <a:pt x="7970260" y="2191037"/>
                </a:cubicBezTo>
                <a:cubicBezTo>
                  <a:pt x="7964860" y="2191037"/>
                  <a:pt x="7960477" y="2186587"/>
                  <a:pt x="7960477" y="2181248"/>
                </a:cubicBezTo>
                <a:cubicBezTo>
                  <a:pt x="7960477" y="2175909"/>
                  <a:pt x="7964860" y="2171521"/>
                  <a:pt x="7970260" y="2171521"/>
                </a:cubicBezTo>
                <a:close/>
                <a:moveTo>
                  <a:pt x="8211553" y="2171520"/>
                </a:moveTo>
                <a:cubicBezTo>
                  <a:pt x="8216889" y="2171520"/>
                  <a:pt x="8221273" y="2175844"/>
                  <a:pt x="8221273" y="2181246"/>
                </a:cubicBezTo>
                <a:cubicBezTo>
                  <a:pt x="8221273" y="2186650"/>
                  <a:pt x="8216953" y="2191035"/>
                  <a:pt x="8211553" y="2191035"/>
                </a:cubicBezTo>
                <a:cubicBezTo>
                  <a:pt x="8206152" y="2191035"/>
                  <a:pt x="8201769" y="2186585"/>
                  <a:pt x="8201769" y="2181246"/>
                </a:cubicBezTo>
                <a:cubicBezTo>
                  <a:pt x="8201769" y="2175907"/>
                  <a:pt x="8206152" y="2171520"/>
                  <a:pt x="8211553" y="2171520"/>
                </a:cubicBezTo>
                <a:close/>
                <a:moveTo>
                  <a:pt x="8452781" y="2171519"/>
                </a:moveTo>
                <a:cubicBezTo>
                  <a:pt x="8458181" y="2171519"/>
                  <a:pt x="8462566" y="2175842"/>
                  <a:pt x="8462566" y="2181245"/>
                </a:cubicBezTo>
                <a:cubicBezTo>
                  <a:pt x="8462566" y="2186648"/>
                  <a:pt x="8458118" y="2191033"/>
                  <a:pt x="8452781" y="2191033"/>
                </a:cubicBezTo>
                <a:cubicBezTo>
                  <a:pt x="8447445" y="2191033"/>
                  <a:pt x="8443061" y="2186583"/>
                  <a:pt x="8443061" y="2181245"/>
                </a:cubicBezTo>
                <a:cubicBezTo>
                  <a:pt x="8443061" y="2175906"/>
                  <a:pt x="8447381" y="2171519"/>
                  <a:pt x="8452781" y="2171519"/>
                </a:cubicBezTo>
                <a:close/>
                <a:moveTo>
                  <a:pt x="8694009" y="2171518"/>
                </a:moveTo>
                <a:cubicBezTo>
                  <a:pt x="8699346" y="2171518"/>
                  <a:pt x="8703730" y="2175841"/>
                  <a:pt x="8703730" y="2181243"/>
                </a:cubicBezTo>
                <a:cubicBezTo>
                  <a:pt x="8703730" y="2186646"/>
                  <a:pt x="8699346" y="2191032"/>
                  <a:pt x="8694009" y="2191032"/>
                </a:cubicBezTo>
                <a:cubicBezTo>
                  <a:pt x="8688673" y="2191032"/>
                  <a:pt x="8684289" y="2186582"/>
                  <a:pt x="8684289" y="2181243"/>
                </a:cubicBezTo>
                <a:cubicBezTo>
                  <a:pt x="8684289" y="2175905"/>
                  <a:pt x="8688609" y="2171518"/>
                  <a:pt x="8694009" y="2171518"/>
                </a:cubicBezTo>
                <a:close/>
                <a:moveTo>
                  <a:pt x="8935237" y="2171518"/>
                </a:moveTo>
                <a:cubicBezTo>
                  <a:pt x="8940574" y="2171518"/>
                  <a:pt x="8944958" y="2175839"/>
                  <a:pt x="8944958" y="2181242"/>
                </a:cubicBezTo>
                <a:cubicBezTo>
                  <a:pt x="8944958" y="2186645"/>
                  <a:pt x="8940638" y="2191030"/>
                  <a:pt x="8935237" y="2191030"/>
                </a:cubicBezTo>
                <a:cubicBezTo>
                  <a:pt x="8929837" y="2191030"/>
                  <a:pt x="8925454" y="2186580"/>
                  <a:pt x="8925454" y="2181242"/>
                </a:cubicBezTo>
                <a:cubicBezTo>
                  <a:pt x="8925454" y="2175903"/>
                  <a:pt x="8929837" y="2171518"/>
                  <a:pt x="8935237" y="2171518"/>
                </a:cubicBezTo>
                <a:close/>
                <a:moveTo>
                  <a:pt x="9176467" y="2171516"/>
                </a:moveTo>
                <a:cubicBezTo>
                  <a:pt x="9181803" y="2171516"/>
                  <a:pt x="9186187" y="2175838"/>
                  <a:pt x="9186187" y="2181241"/>
                </a:cubicBezTo>
                <a:cubicBezTo>
                  <a:pt x="9186187" y="2186643"/>
                  <a:pt x="9181867" y="2191029"/>
                  <a:pt x="9176467" y="2191029"/>
                </a:cubicBezTo>
                <a:cubicBezTo>
                  <a:pt x="9171066" y="2191029"/>
                  <a:pt x="9166683" y="2186579"/>
                  <a:pt x="9166683" y="2181241"/>
                </a:cubicBezTo>
                <a:cubicBezTo>
                  <a:pt x="9166683" y="2175902"/>
                  <a:pt x="9171066" y="2171516"/>
                  <a:pt x="9176467" y="2171516"/>
                </a:cubicBezTo>
                <a:close/>
                <a:moveTo>
                  <a:pt x="9417695" y="2171515"/>
                </a:moveTo>
                <a:cubicBezTo>
                  <a:pt x="9423031" y="2171515"/>
                  <a:pt x="9427416" y="2175837"/>
                  <a:pt x="9427416" y="2181239"/>
                </a:cubicBezTo>
                <a:cubicBezTo>
                  <a:pt x="9427416" y="2186641"/>
                  <a:pt x="9423095" y="2191027"/>
                  <a:pt x="9417695" y="2191027"/>
                </a:cubicBezTo>
                <a:cubicBezTo>
                  <a:pt x="9412295" y="2191027"/>
                  <a:pt x="9407911" y="2186578"/>
                  <a:pt x="9407911" y="2181239"/>
                </a:cubicBezTo>
                <a:cubicBezTo>
                  <a:pt x="9407911" y="2175901"/>
                  <a:pt x="9412295" y="2171515"/>
                  <a:pt x="9417695" y="2171515"/>
                </a:cubicBezTo>
                <a:close/>
                <a:moveTo>
                  <a:pt x="9649203" y="1930353"/>
                </a:moveTo>
                <a:cubicBezTo>
                  <a:pt x="9654540" y="1930353"/>
                  <a:pt x="9658923" y="1934802"/>
                  <a:pt x="9658923" y="1940093"/>
                </a:cubicBezTo>
                <a:cubicBezTo>
                  <a:pt x="9658923" y="1945433"/>
                  <a:pt x="9654540" y="1949817"/>
                  <a:pt x="9649203" y="1949817"/>
                </a:cubicBezTo>
                <a:cubicBezTo>
                  <a:pt x="9643866" y="1949817"/>
                  <a:pt x="9639483" y="1945495"/>
                  <a:pt x="9639483" y="1940093"/>
                </a:cubicBezTo>
                <a:cubicBezTo>
                  <a:pt x="9639483" y="1934738"/>
                  <a:pt x="9643803" y="1930353"/>
                  <a:pt x="9649203" y="1930353"/>
                </a:cubicBezTo>
                <a:close/>
                <a:moveTo>
                  <a:pt x="9890432" y="1930351"/>
                </a:moveTo>
                <a:cubicBezTo>
                  <a:pt x="9895768" y="1930351"/>
                  <a:pt x="9900152" y="1934799"/>
                  <a:pt x="9900152" y="1940091"/>
                </a:cubicBezTo>
                <a:cubicBezTo>
                  <a:pt x="9900152" y="1945431"/>
                  <a:pt x="9895832" y="1949814"/>
                  <a:pt x="9890432" y="1949814"/>
                </a:cubicBezTo>
                <a:cubicBezTo>
                  <a:pt x="9885031" y="1949814"/>
                  <a:pt x="9880648" y="1945492"/>
                  <a:pt x="9880648" y="1940091"/>
                </a:cubicBezTo>
                <a:cubicBezTo>
                  <a:pt x="9880648" y="1934735"/>
                  <a:pt x="9885031" y="1930351"/>
                  <a:pt x="9890432" y="1930351"/>
                </a:cubicBezTo>
                <a:close/>
                <a:moveTo>
                  <a:pt x="10131660" y="1930347"/>
                </a:moveTo>
                <a:cubicBezTo>
                  <a:pt x="10137060" y="1930347"/>
                  <a:pt x="10141444" y="1934796"/>
                  <a:pt x="10141444" y="1940088"/>
                </a:cubicBezTo>
                <a:cubicBezTo>
                  <a:pt x="10141444" y="1945429"/>
                  <a:pt x="10136997" y="1949811"/>
                  <a:pt x="10131660" y="1949811"/>
                </a:cubicBezTo>
                <a:cubicBezTo>
                  <a:pt x="10126323" y="1949811"/>
                  <a:pt x="10121940" y="1945490"/>
                  <a:pt x="10121940" y="1940088"/>
                </a:cubicBezTo>
                <a:cubicBezTo>
                  <a:pt x="10121940" y="1934732"/>
                  <a:pt x="10126260" y="1930347"/>
                  <a:pt x="10131660" y="1930347"/>
                </a:cubicBezTo>
                <a:close/>
                <a:moveTo>
                  <a:pt x="10372888" y="1930344"/>
                </a:moveTo>
                <a:cubicBezTo>
                  <a:pt x="10378288" y="1930344"/>
                  <a:pt x="10382673" y="1934793"/>
                  <a:pt x="10382673" y="1940086"/>
                </a:cubicBezTo>
                <a:cubicBezTo>
                  <a:pt x="10382673" y="1945426"/>
                  <a:pt x="10378225" y="1949809"/>
                  <a:pt x="10372888" y="1949809"/>
                </a:cubicBezTo>
                <a:cubicBezTo>
                  <a:pt x="10367552" y="1949809"/>
                  <a:pt x="10363168" y="1945488"/>
                  <a:pt x="10363168" y="1940086"/>
                </a:cubicBezTo>
                <a:cubicBezTo>
                  <a:pt x="10363168" y="1934729"/>
                  <a:pt x="10367488" y="1930344"/>
                  <a:pt x="10372888" y="1930344"/>
                </a:cubicBezTo>
                <a:close/>
                <a:moveTo>
                  <a:pt x="10614116" y="1930341"/>
                </a:moveTo>
                <a:cubicBezTo>
                  <a:pt x="10619516" y="1930341"/>
                  <a:pt x="10623901" y="1934790"/>
                  <a:pt x="10623901" y="1940084"/>
                </a:cubicBezTo>
                <a:cubicBezTo>
                  <a:pt x="10623901" y="1945423"/>
                  <a:pt x="10619454" y="1949807"/>
                  <a:pt x="10614116" y="1949807"/>
                </a:cubicBezTo>
                <a:cubicBezTo>
                  <a:pt x="10608780" y="1949807"/>
                  <a:pt x="10604396" y="1945486"/>
                  <a:pt x="10604396" y="1940084"/>
                </a:cubicBezTo>
                <a:cubicBezTo>
                  <a:pt x="10604396" y="1934726"/>
                  <a:pt x="10608716" y="1930341"/>
                  <a:pt x="10614116" y="1930341"/>
                </a:cubicBezTo>
                <a:close/>
                <a:moveTo>
                  <a:pt x="10855345" y="1930338"/>
                </a:moveTo>
                <a:cubicBezTo>
                  <a:pt x="10860682" y="1930338"/>
                  <a:pt x="10865065" y="1934787"/>
                  <a:pt x="10865065" y="1940082"/>
                </a:cubicBezTo>
                <a:cubicBezTo>
                  <a:pt x="10865065" y="1945421"/>
                  <a:pt x="10860682" y="1949805"/>
                  <a:pt x="10855345" y="1949805"/>
                </a:cubicBezTo>
                <a:cubicBezTo>
                  <a:pt x="10850008" y="1949805"/>
                  <a:pt x="10845625" y="1945483"/>
                  <a:pt x="10845625" y="1940082"/>
                </a:cubicBezTo>
                <a:cubicBezTo>
                  <a:pt x="10845625" y="1934723"/>
                  <a:pt x="10849945" y="1930338"/>
                  <a:pt x="10855345" y="1930338"/>
                </a:cubicBezTo>
                <a:close/>
                <a:moveTo>
                  <a:pt x="11096574" y="1930335"/>
                </a:moveTo>
                <a:cubicBezTo>
                  <a:pt x="11101910" y="1930335"/>
                  <a:pt x="11106294" y="1934784"/>
                  <a:pt x="11106294" y="1940079"/>
                </a:cubicBezTo>
                <a:cubicBezTo>
                  <a:pt x="11106294" y="1945419"/>
                  <a:pt x="11101974" y="1949802"/>
                  <a:pt x="11096574" y="1949802"/>
                </a:cubicBezTo>
                <a:cubicBezTo>
                  <a:pt x="11091174" y="1949802"/>
                  <a:pt x="11086790" y="1945481"/>
                  <a:pt x="11086790" y="1940079"/>
                </a:cubicBezTo>
                <a:cubicBezTo>
                  <a:pt x="11086790" y="1934720"/>
                  <a:pt x="11091174" y="1930335"/>
                  <a:pt x="11096574" y="1930335"/>
                </a:cubicBezTo>
                <a:close/>
                <a:moveTo>
                  <a:pt x="11337802" y="1930332"/>
                </a:moveTo>
                <a:cubicBezTo>
                  <a:pt x="11343202" y="1930332"/>
                  <a:pt x="11347587" y="1934781"/>
                  <a:pt x="11347587" y="1940077"/>
                </a:cubicBezTo>
                <a:cubicBezTo>
                  <a:pt x="11347587" y="1945417"/>
                  <a:pt x="11343139" y="1949800"/>
                  <a:pt x="11337802" y="1949800"/>
                </a:cubicBezTo>
                <a:cubicBezTo>
                  <a:pt x="11332466" y="1949800"/>
                  <a:pt x="11328082" y="1945479"/>
                  <a:pt x="11328082" y="1940077"/>
                </a:cubicBezTo>
                <a:cubicBezTo>
                  <a:pt x="11328082" y="1934717"/>
                  <a:pt x="11332402" y="1930332"/>
                  <a:pt x="11337802" y="1930332"/>
                </a:cubicBezTo>
                <a:close/>
                <a:moveTo>
                  <a:pt x="11579030" y="1930329"/>
                </a:moveTo>
                <a:cubicBezTo>
                  <a:pt x="11584430" y="1930329"/>
                  <a:pt x="11588815" y="1934778"/>
                  <a:pt x="11588815" y="1940075"/>
                </a:cubicBezTo>
                <a:cubicBezTo>
                  <a:pt x="11588815" y="1945414"/>
                  <a:pt x="11584367" y="1949798"/>
                  <a:pt x="11579030" y="1949798"/>
                </a:cubicBezTo>
                <a:cubicBezTo>
                  <a:pt x="11573694" y="1949798"/>
                  <a:pt x="11569310" y="1945477"/>
                  <a:pt x="11569310" y="1940075"/>
                </a:cubicBezTo>
                <a:cubicBezTo>
                  <a:pt x="11569310" y="1934713"/>
                  <a:pt x="11573630" y="1930329"/>
                  <a:pt x="11579030" y="1930329"/>
                </a:cubicBezTo>
                <a:close/>
                <a:moveTo>
                  <a:pt x="11820259" y="1930326"/>
                </a:moveTo>
                <a:cubicBezTo>
                  <a:pt x="11825659" y="1930326"/>
                  <a:pt x="11830043" y="1934774"/>
                  <a:pt x="11830043" y="1940073"/>
                </a:cubicBezTo>
                <a:cubicBezTo>
                  <a:pt x="11830043" y="1945413"/>
                  <a:pt x="11825596" y="1949795"/>
                  <a:pt x="11820259" y="1949795"/>
                </a:cubicBezTo>
                <a:cubicBezTo>
                  <a:pt x="11814922" y="1949795"/>
                  <a:pt x="11810539" y="1945475"/>
                  <a:pt x="11810539" y="1940073"/>
                </a:cubicBezTo>
                <a:cubicBezTo>
                  <a:pt x="11810539" y="1934710"/>
                  <a:pt x="11814859" y="1930326"/>
                  <a:pt x="11820259" y="1930326"/>
                </a:cubicBezTo>
                <a:close/>
                <a:moveTo>
                  <a:pt x="9721" y="1930323"/>
                </a:moveTo>
                <a:cubicBezTo>
                  <a:pt x="15121" y="1930323"/>
                  <a:pt x="19505" y="1934771"/>
                  <a:pt x="19505" y="1940071"/>
                </a:cubicBezTo>
                <a:cubicBezTo>
                  <a:pt x="19505" y="1945411"/>
                  <a:pt x="15058" y="1949794"/>
                  <a:pt x="9721" y="1949794"/>
                </a:cubicBezTo>
                <a:cubicBezTo>
                  <a:pt x="4385" y="1949794"/>
                  <a:pt x="1" y="1945473"/>
                  <a:pt x="1" y="1940071"/>
                </a:cubicBezTo>
                <a:cubicBezTo>
                  <a:pt x="1" y="1934707"/>
                  <a:pt x="4321" y="1930323"/>
                  <a:pt x="9721" y="1930323"/>
                </a:cubicBezTo>
                <a:close/>
                <a:moveTo>
                  <a:pt x="251004" y="1930319"/>
                </a:moveTo>
                <a:cubicBezTo>
                  <a:pt x="256404" y="1930319"/>
                  <a:pt x="260788" y="1934768"/>
                  <a:pt x="260788" y="1940069"/>
                </a:cubicBezTo>
                <a:cubicBezTo>
                  <a:pt x="260788" y="1945408"/>
                  <a:pt x="256341" y="1949792"/>
                  <a:pt x="251004" y="1949792"/>
                </a:cubicBezTo>
                <a:cubicBezTo>
                  <a:pt x="245668" y="1949792"/>
                  <a:pt x="241284" y="1945471"/>
                  <a:pt x="241284" y="1940069"/>
                </a:cubicBezTo>
                <a:cubicBezTo>
                  <a:pt x="241284" y="1934704"/>
                  <a:pt x="245604" y="1930319"/>
                  <a:pt x="251004" y="1930319"/>
                </a:cubicBezTo>
                <a:close/>
                <a:moveTo>
                  <a:pt x="492224" y="1930316"/>
                </a:moveTo>
                <a:cubicBezTo>
                  <a:pt x="497560" y="1930316"/>
                  <a:pt x="501944" y="1934765"/>
                  <a:pt x="501944" y="1940067"/>
                </a:cubicBezTo>
                <a:cubicBezTo>
                  <a:pt x="501944" y="1945406"/>
                  <a:pt x="497624" y="1949789"/>
                  <a:pt x="492224" y="1949789"/>
                </a:cubicBezTo>
                <a:cubicBezTo>
                  <a:pt x="486824" y="1949789"/>
                  <a:pt x="482440" y="1945469"/>
                  <a:pt x="482440" y="1940067"/>
                </a:cubicBezTo>
                <a:cubicBezTo>
                  <a:pt x="482440" y="1934701"/>
                  <a:pt x="486824" y="1930316"/>
                  <a:pt x="492224" y="1930316"/>
                </a:cubicBezTo>
                <a:close/>
                <a:moveTo>
                  <a:pt x="733445" y="1930313"/>
                </a:moveTo>
                <a:cubicBezTo>
                  <a:pt x="738781" y="1930313"/>
                  <a:pt x="743165" y="1934762"/>
                  <a:pt x="743165" y="1940065"/>
                </a:cubicBezTo>
                <a:cubicBezTo>
                  <a:pt x="743165" y="1945404"/>
                  <a:pt x="738845" y="1949788"/>
                  <a:pt x="733445" y="1949788"/>
                </a:cubicBezTo>
                <a:cubicBezTo>
                  <a:pt x="728045" y="1949788"/>
                  <a:pt x="723661" y="1945466"/>
                  <a:pt x="723661" y="1940065"/>
                </a:cubicBezTo>
                <a:cubicBezTo>
                  <a:pt x="723661" y="1934698"/>
                  <a:pt x="728045" y="1930313"/>
                  <a:pt x="733445" y="1930313"/>
                </a:cubicBezTo>
                <a:close/>
                <a:moveTo>
                  <a:pt x="974665" y="1930310"/>
                </a:moveTo>
                <a:cubicBezTo>
                  <a:pt x="980065" y="1930310"/>
                  <a:pt x="984449" y="1934759"/>
                  <a:pt x="984449" y="1940062"/>
                </a:cubicBezTo>
                <a:cubicBezTo>
                  <a:pt x="984449" y="1945403"/>
                  <a:pt x="980001" y="1949786"/>
                  <a:pt x="974665" y="1949786"/>
                </a:cubicBezTo>
                <a:cubicBezTo>
                  <a:pt x="969329" y="1949786"/>
                  <a:pt x="964945" y="1945465"/>
                  <a:pt x="964945" y="1940062"/>
                </a:cubicBezTo>
                <a:cubicBezTo>
                  <a:pt x="964945" y="1934695"/>
                  <a:pt x="969265" y="1930310"/>
                  <a:pt x="974665" y="1930310"/>
                </a:cubicBezTo>
                <a:close/>
                <a:moveTo>
                  <a:pt x="1215885" y="1930307"/>
                </a:moveTo>
                <a:cubicBezTo>
                  <a:pt x="1221285" y="1930307"/>
                  <a:pt x="1225669" y="1934756"/>
                  <a:pt x="1225669" y="1940061"/>
                </a:cubicBezTo>
                <a:cubicBezTo>
                  <a:pt x="1225669" y="1945400"/>
                  <a:pt x="1221222" y="1949784"/>
                  <a:pt x="1215885" y="1949784"/>
                </a:cubicBezTo>
                <a:cubicBezTo>
                  <a:pt x="1210549" y="1949784"/>
                  <a:pt x="1206165" y="1945462"/>
                  <a:pt x="1206165" y="1940061"/>
                </a:cubicBezTo>
                <a:cubicBezTo>
                  <a:pt x="1206165" y="1934692"/>
                  <a:pt x="1210485" y="1930307"/>
                  <a:pt x="1215885" y="1930307"/>
                </a:cubicBezTo>
                <a:close/>
                <a:moveTo>
                  <a:pt x="1457106" y="1930304"/>
                </a:moveTo>
                <a:cubicBezTo>
                  <a:pt x="1462442" y="1930304"/>
                  <a:pt x="1466826" y="1934753"/>
                  <a:pt x="1466826" y="1940058"/>
                </a:cubicBezTo>
                <a:cubicBezTo>
                  <a:pt x="1466826" y="1945398"/>
                  <a:pt x="1462506" y="1949781"/>
                  <a:pt x="1457106" y="1949781"/>
                </a:cubicBezTo>
                <a:cubicBezTo>
                  <a:pt x="1451706" y="1949781"/>
                  <a:pt x="1447322" y="1945461"/>
                  <a:pt x="1447322" y="1940058"/>
                </a:cubicBezTo>
                <a:cubicBezTo>
                  <a:pt x="1447322" y="1934689"/>
                  <a:pt x="1451706" y="1930304"/>
                  <a:pt x="1457106" y="1930304"/>
                </a:cubicBezTo>
                <a:close/>
                <a:moveTo>
                  <a:pt x="1698331" y="1930301"/>
                </a:moveTo>
                <a:cubicBezTo>
                  <a:pt x="1703732" y="1930301"/>
                  <a:pt x="1708117" y="1934750"/>
                  <a:pt x="1708117" y="1940056"/>
                </a:cubicBezTo>
                <a:cubicBezTo>
                  <a:pt x="1708117" y="1945396"/>
                  <a:pt x="1703732" y="1949780"/>
                  <a:pt x="1698331" y="1949780"/>
                </a:cubicBezTo>
                <a:cubicBezTo>
                  <a:pt x="1692929" y="1949780"/>
                  <a:pt x="1688546" y="1945459"/>
                  <a:pt x="1688546" y="1940056"/>
                </a:cubicBezTo>
                <a:cubicBezTo>
                  <a:pt x="1688546" y="1934685"/>
                  <a:pt x="1692929" y="1930301"/>
                  <a:pt x="1698331" y="1930301"/>
                </a:cubicBezTo>
                <a:close/>
                <a:moveTo>
                  <a:pt x="1939580" y="1930298"/>
                </a:moveTo>
                <a:cubicBezTo>
                  <a:pt x="1944980" y="1930298"/>
                  <a:pt x="1949364" y="1934747"/>
                  <a:pt x="1949364" y="1940054"/>
                </a:cubicBezTo>
                <a:cubicBezTo>
                  <a:pt x="1949364" y="1945394"/>
                  <a:pt x="1944916" y="1949778"/>
                  <a:pt x="1939580" y="1949778"/>
                </a:cubicBezTo>
                <a:cubicBezTo>
                  <a:pt x="1934245" y="1949778"/>
                  <a:pt x="1929860" y="1945457"/>
                  <a:pt x="1929860" y="1940054"/>
                </a:cubicBezTo>
                <a:cubicBezTo>
                  <a:pt x="1929860" y="1934682"/>
                  <a:pt x="1934181" y="1930298"/>
                  <a:pt x="1939580" y="1930298"/>
                </a:cubicBezTo>
                <a:close/>
                <a:moveTo>
                  <a:pt x="2180788" y="1930295"/>
                </a:moveTo>
                <a:cubicBezTo>
                  <a:pt x="2186189" y="1930295"/>
                  <a:pt x="2190580" y="1934744"/>
                  <a:pt x="2190580" y="1940052"/>
                </a:cubicBezTo>
                <a:cubicBezTo>
                  <a:pt x="2190580" y="1945392"/>
                  <a:pt x="2186136" y="1949775"/>
                  <a:pt x="2180788" y="1949775"/>
                </a:cubicBezTo>
                <a:cubicBezTo>
                  <a:pt x="2175475" y="1949775"/>
                  <a:pt x="2171083" y="1945455"/>
                  <a:pt x="2171083" y="1940052"/>
                </a:cubicBezTo>
                <a:cubicBezTo>
                  <a:pt x="2171083" y="1934679"/>
                  <a:pt x="2175412" y="1930295"/>
                  <a:pt x="2180788" y="1930295"/>
                </a:cubicBezTo>
                <a:close/>
                <a:moveTo>
                  <a:pt x="2422036" y="1930292"/>
                </a:moveTo>
                <a:cubicBezTo>
                  <a:pt x="2427370" y="1930292"/>
                  <a:pt x="2431752" y="1934741"/>
                  <a:pt x="2431752" y="1940050"/>
                </a:cubicBezTo>
                <a:cubicBezTo>
                  <a:pt x="2431752" y="1945390"/>
                  <a:pt x="2427434" y="1949773"/>
                  <a:pt x="2422036" y="1949773"/>
                </a:cubicBezTo>
                <a:cubicBezTo>
                  <a:pt x="2416638" y="1949773"/>
                  <a:pt x="2412256" y="1945452"/>
                  <a:pt x="2412256" y="1940050"/>
                </a:cubicBezTo>
                <a:cubicBezTo>
                  <a:pt x="2412256" y="1934676"/>
                  <a:pt x="2416638" y="1930292"/>
                  <a:pt x="2422036" y="1930292"/>
                </a:cubicBezTo>
                <a:close/>
                <a:moveTo>
                  <a:pt x="2663275" y="1930289"/>
                </a:moveTo>
                <a:cubicBezTo>
                  <a:pt x="2668611" y="1930289"/>
                  <a:pt x="2672996" y="1934737"/>
                  <a:pt x="2672996" y="1940048"/>
                </a:cubicBezTo>
                <a:cubicBezTo>
                  <a:pt x="2672996" y="1945388"/>
                  <a:pt x="2668674" y="1949771"/>
                  <a:pt x="2663275" y="1949771"/>
                </a:cubicBezTo>
                <a:cubicBezTo>
                  <a:pt x="2657875" y="1949771"/>
                  <a:pt x="2653491" y="1945451"/>
                  <a:pt x="2653491" y="1940048"/>
                </a:cubicBezTo>
                <a:cubicBezTo>
                  <a:pt x="2653491" y="1934673"/>
                  <a:pt x="2657875" y="1930289"/>
                  <a:pt x="2663275" y="1930289"/>
                </a:cubicBezTo>
                <a:close/>
                <a:moveTo>
                  <a:pt x="2904571" y="1930286"/>
                </a:moveTo>
                <a:cubicBezTo>
                  <a:pt x="2909971" y="1930286"/>
                  <a:pt x="2914354" y="1934734"/>
                  <a:pt x="2914354" y="1940046"/>
                </a:cubicBezTo>
                <a:cubicBezTo>
                  <a:pt x="2914354" y="1945386"/>
                  <a:pt x="2909971" y="1949769"/>
                  <a:pt x="2904571" y="1949769"/>
                </a:cubicBezTo>
                <a:cubicBezTo>
                  <a:pt x="2899173" y="1949769"/>
                  <a:pt x="2894789" y="1945448"/>
                  <a:pt x="2894789" y="1940046"/>
                </a:cubicBezTo>
                <a:cubicBezTo>
                  <a:pt x="2894789" y="1934670"/>
                  <a:pt x="2899173" y="1930286"/>
                  <a:pt x="2904571" y="1930286"/>
                </a:cubicBezTo>
                <a:close/>
                <a:moveTo>
                  <a:pt x="3145750" y="1930282"/>
                </a:moveTo>
                <a:cubicBezTo>
                  <a:pt x="3151148" y="1930282"/>
                  <a:pt x="3155532" y="1934731"/>
                  <a:pt x="3155532" y="1940044"/>
                </a:cubicBezTo>
                <a:cubicBezTo>
                  <a:pt x="3155532" y="1945384"/>
                  <a:pt x="3151085" y="1949768"/>
                  <a:pt x="3145750" y="1949768"/>
                </a:cubicBezTo>
                <a:cubicBezTo>
                  <a:pt x="3140414" y="1949768"/>
                  <a:pt x="3136031" y="1945446"/>
                  <a:pt x="3136031" y="1940044"/>
                </a:cubicBezTo>
                <a:cubicBezTo>
                  <a:pt x="3136031" y="1934667"/>
                  <a:pt x="3140350" y="1930282"/>
                  <a:pt x="3145750" y="1930282"/>
                </a:cubicBezTo>
                <a:close/>
                <a:moveTo>
                  <a:pt x="3386957" y="1930279"/>
                </a:moveTo>
                <a:cubicBezTo>
                  <a:pt x="3392358" y="1930279"/>
                  <a:pt x="3396743" y="1934728"/>
                  <a:pt x="3396743" y="1940042"/>
                </a:cubicBezTo>
                <a:cubicBezTo>
                  <a:pt x="3396743" y="1945381"/>
                  <a:pt x="3392295" y="1949765"/>
                  <a:pt x="3386957" y="1949765"/>
                </a:cubicBezTo>
                <a:cubicBezTo>
                  <a:pt x="3381621" y="1949765"/>
                  <a:pt x="3377235" y="1945444"/>
                  <a:pt x="3377235" y="1940042"/>
                </a:cubicBezTo>
                <a:cubicBezTo>
                  <a:pt x="3377235" y="1934664"/>
                  <a:pt x="3381556" y="1930279"/>
                  <a:pt x="3386957" y="1930279"/>
                </a:cubicBezTo>
                <a:close/>
                <a:moveTo>
                  <a:pt x="3628211" y="1930276"/>
                </a:moveTo>
                <a:cubicBezTo>
                  <a:pt x="3633528" y="1930276"/>
                  <a:pt x="3637936" y="1934725"/>
                  <a:pt x="3637936" y="1940040"/>
                </a:cubicBezTo>
                <a:cubicBezTo>
                  <a:pt x="3637936" y="1945379"/>
                  <a:pt x="3633592" y="1949763"/>
                  <a:pt x="3628211" y="1949763"/>
                </a:cubicBezTo>
                <a:cubicBezTo>
                  <a:pt x="3622813" y="1949763"/>
                  <a:pt x="3618429" y="1945442"/>
                  <a:pt x="3618429" y="1940040"/>
                </a:cubicBezTo>
                <a:cubicBezTo>
                  <a:pt x="3618429" y="1934661"/>
                  <a:pt x="3622813" y="1930276"/>
                  <a:pt x="3628211" y="1930276"/>
                </a:cubicBezTo>
                <a:close/>
                <a:moveTo>
                  <a:pt x="3869430" y="1930273"/>
                </a:moveTo>
                <a:cubicBezTo>
                  <a:pt x="3874763" y="1930273"/>
                  <a:pt x="3879147" y="1934722"/>
                  <a:pt x="3879147" y="1940038"/>
                </a:cubicBezTo>
                <a:cubicBezTo>
                  <a:pt x="3879147" y="1945377"/>
                  <a:pt x="3874826" y="1949761"/>
                  <a:pt x="3869430" y="1949761"/>
                </a:cubicBezTo>
                <a:cubicBezTo>
                  <a:pt x="3864030" y="1949761"/>
                  <a:pt x="3859646" y="1945440"/>
                  <a:pt x="3859646" y="1940038"/>
                </a:cubicBezTo>
                <a:cubicBezTo>
                  <a:pt x="3859646" y="1934658"/>
                  <a:pt x="3864030" y="1930273"/>
                  <a:pt x="3869430" y="1930273"/>
                </a:cubicBezTo>
                <a:close/>
                <a:moveTo>
                  <a:pt x="4110581" y="1930270"/>
                </a:moveTo>
                <a:cubicBezTo>
                  <a:pt x="4115984" y="1930270"/>
                  <a:pt x="4120362" y="1934719"/>
                  <a:pt x="4120362" y="1940036"/>
                </a:cubicBezTo>
                <a:cubicBezTo>
                  <a:pt x="4120362" y="1945375"/>
                  <a:pt x="4115984" y="1949759"/>
                  <a:pt x="4110581" y="1949759"/>
                </a:cubicBezTo>
                <a:cubicBezTo>
                  <a:pt x="4105180" y="1949759"/>
                  <a:pt x="4100797" y="1945438"/>
                  <a:pt x="4100797" y="1940036"/>
                </a:cubicBezTo>
                <a:cubicBezTo>
                  <a:pt x="4100797" y="1934655"/>
                  <a:pt x="4105180" y="1930270"/>
                  <a:pt x="4110581" y="1930270"/>
                </a:cubicBezTo>
                <a:close/>
                <a:moveTo>
                  <a:pt x="4351806" y="1930267"/>
                </a:moveTo>
                <a:cubicBezTo>
                  <a:pt x="4357195" y="1930267"/>
                  <a:pt x="4361580" y="1934716"/>
                  <a:pt x="4361580" y="1940034"/>
                </a:cubicBezTo>
                <a:cubicBezTo>
                  <a:pt x="4361580" y="1945372"/>
                  <a:pt x="4357195" y="1949757"/>
                  <a:pt x="4351806" y="1949757"/>
                </a:cubicBezTo>
                <a:cubicBezTo>
                  <a:pt x="4346397" y="1949757"/>
                  <a:pt x="4342006" y="1945435"/>
                  <a:pt x="4342006" y="1940034"/>
                </a:cubicBezTo>
                <a:cubicBezTo>
                  <a:pt x="4342006" y="1934651"/>
                  <a:pt x="4346397" y="1930267"/>
                  <a:pt x="4351806" y="1930267"/>
                </a:cubicBezTo>
                <a:close/>
                <a:moveTo>
                  <a:pt x="4593017" y="1930264"/>
                </a:moveTo>
                <a:cubicBezTo>
                  <a:pt x="4598413" y="1930264"/>
                  <a:pt x="4602795" y="1934713"/>
                  <a:pt x="4602795" y="1940031"/>
                </a:cubicBezTo>
                <a:cubicBezTo>
                  <a:pt x="4602795" y="1945370"/>
                  <a:pt x="4598350" y="1949754"/>
                  <a:pt x="4593017" y="1949754"/>
                </a:cubicBezTo>
                <a:cubicBezTo>
                  <a:pt x="4587686" y="1949754"/>
                  <a:pt x="4583304" y="1945433"/>
                  <a:pt x="4583304" y="1940031"/>
                </a:cubicBezTo>
                <a:cubicBezTo>
                  <a:pt x="4583304" y="1934648"/>
                  <a:pt x="4587622" y="1930264"/>
                  <a:pt x="4593017" y="1930264"/>
                </a:cubicBezTo>
                <a:close/>
                <a:moveTo>
                  <a:pt x="4834252" y="1930261"/>
                </a:moveTo>
                <a:cubicBezTo>
                  <a:pt x="4839658" y="1930261"/>
                  <a:pt x="4844038" y="1934710"/>
                  <a:pt x="4844038" y="1940029"/>
                </a:cubicBezTo>
                <a:cubicBezTo>
                  <a:pt x="4844038" y="1945367"/>
                  <a:pt x="4839595" y="1949752"/>
                  <a:pt x="4834252" y="1949752"/>
                </a:cubicBezTo>
                <a:cubicBezTo>
                  <a:pt x="4828915" y="1949752"/>
                  <a:pt x="4824534" y="1945431"/>
                  <a:pt x="4824534" y="1940029"/>
                </a:cubicBezTo>
                <a:cubicBezTo>
                  <a:pt x="4824534" y="1934645"/>
                  <a:pt x="4828851" y="1930261"/>
                  <a:pt x="4834252" y="1930261"/>
                </a:cubicBezTo>
                <a:close/>
                <a:moveTo>
                  <a:pt x="5075485" y="1930258"/>
                </a:moveTo>
                <a:cubicBezTo>
                  <a:pt x="5080819" y="1930258"/>
                  <a:pt x="5085201" y="1934706"/>
                  <a:pt x="5085201" y="1940027"/>
                </a:cubicBezTo>
                <a:cubicBezTo>
                  <a:pt x="5085201" y="1945366"/>
                  <a:pt x="5080883" y="1949750"/>
                  <a:pt x="5075485" y="1949750"/>
                </a:cubicBezTo>
                <a:cubicBezTo>
                  <a:pt x="5070087" y="1949750"/>
                  <a:pt x="5065704" y="1945429"/>
                  <a:pt x="5065704" y="1940027"/>
                </a:cubicBezTo>
                <a:cubicBezTo>
                  <a:pt x="5065704" y="1934642"/>
                  <a:pt x="5070087" y="1930258"/>
                  <a:pt x="5075485" y="1930258"/>
                </a:cubicBezTo>
                <a:close/>
                <a:moveTo>
                  <a:pt x="5316710" y="1930255"/>
                </a:moveTo>
                <a:cubicBezTo>
                  <a:pt x="5322044" y="1930255"/>
                  <a:pt x="5326429" y="1934703"/>
                  <a:pt x="5326429" y="1940025"/>
                </a:cubicBezTo>
                <a:cubicBezTo>
                  <a:pt x="5326429" y="1945363"/>
                  <a:pt x="5322105" y="1949747"/>
                  <a:pt x="5316710" y="1949747"/>
                </a:cubicBezTo>
                <a:cubicBezTo>
                  <a:pt x="5311314" y="1949747"/>
                  <a:pt x="5306924" y="1945426"/>
                  <a:pt x="5306924" y="1940025"/>
                </a:cubicBezTo>
                <a:cubicBezTo>
                  <a:pt x="5306924" y="1934639"/>
                  <a:pt x="5311314" y="1930255"/>
                  <a:pt x="5316710" y="1930255"/>
                </a:cubicBezTo>
                <a:close/>
                <a:moveTo>
                  <a:pt x="5557991" y="1930251"/>
                </a:moveTo>
                <a:cubicBezTo>
                  <a:pt x="5563391" y="1930251"/>
                  <a:pt x="5567774" y="1934700"/>
                  <a:pt x="5567774" y="1940022"/>
                </a:cubicBezTo>
                <a:cubicBezTo>
                  <a:pt x="5567774" y="1945360"/>
                  <a:pt x="5563391" y="1949745"/>
                  <a:pt x="5557991" y="1949745"/>
                </a:cubicBezTo>
                <a:cubicBezTo>
                  <a:pt x="5552592" y="1949745"/>
                  <a:pt x="5548208" y="1945423"/>
                  <a:pt x="5548208" y="1940022"/>
                </a:cubicBezTo>
                <a:cubicBezTo>
                  <a:pt x="5548208" y="1934636"/>
                  <a:pt x="5552592" y="1930251"/>
                  <a:pt x="5557991" y="1930251"/>
                </a:cubicBezTo>
                <a:close/>
                <a:moveTo>
                  <a:pt x="5799205" y="1930248"/>
                </a:moveTo>
                <a:cubicBezTo>
                  <a:pt x="5804606" y="1930248"/>
                  <a:pt x="5808989" y="1934697"/>
                  <a:pt x="5808989" y="1940019"/>
                </a:cubicBezTo>
                <a:cubicBezTo>
                  <a:pt x="5808989" y="1945358"/>
                  <a:pt x="5804542" y="1949743"/>
                  <a:pt x="5799205" y="1949743"/>
                </a:cubicBezTo>
                <a:cubicBezTo>
                  <a:pt x="5793870" y="1949743"/>
                  <a:pt x="5789486" y="1945422"/>
                  <a:pt x="5789486" y="1940019"/>
                </a:cubicBezTo>
                <a:cubicBezTo>
                  <a:pt x="5789486" y="1934633"/>
                  <a:pt x="5793806" y="1930248"/>
                  <a:pt x="5799205" y="1930248"/>
                </a:cubicBezTo>
                <a:close/>
                <a:moveTo>
                  <a:pt x="6040432" y="1930245"/>
                </a:moveTo>
                <a:cubicBezTo>
                  <a:pt x="6045832" y="1930245"/>
                  <a:pt x="6050216" y="1934694"/>
                  <a:pt x="6050216" y="1940018"/>
                </a:cubicBezTo>
                <a:cubicBezTo>
                  <a:pt x="6050216" y="1945356"/>
                  <a:pt x="6045769" y="1949741"/>
                  <a:pt x="6040432" y="1949741"/>
                </a:cubicBezTo>
                <a:cubicBezTo>
                  <a:pt x="6035095" y="1949741"/>
                  <a:pt x="6030712" y="1945420"/>
                  <a:pt x="6030712" y="1940018"/>
                </a:cubicBezTo>
                <a:cubicBezTo>
                  <a:pt x="6030712" y="1934630"/>
                  <a:pt x="6035032" y="1930245"/>
                  <a:pt x="6040432" y="1930245"/>
                </a:cubicBezTo>
                <a:close/>
                <a:moveTo>
                  <a:pt x="6281661" y="1930242"/>
                </a:moveTo>
                <a:cubicBezTo>
                  <a:pt x="6286997" y="1930242"/>
                  <a:pt x="6291381" y="1934691"/>
                  <a:pt x="6291381" y="1940016"/>
                </a:cubicBezTo>
                <a:cubicBezTo>
                  <a:pt x="6291381" y="1945355"/>
                  <a:pt x="6287061" y="1949738"/>
                  <a:pt x="6281661" y="1949738"/>
                </a:cubicBezTo>
                <a:cubicBezTo>
                  <a:pt x="6276261" y="1949738"/>
                  <a:pt x="6271877" y="1945418"/>
                  <a:pt x="6271877" y="1940016"/>
                </a:cubicBezTo>
                <a:cubicBezTo>
                  <a:pt x="6271877" y="1934627"/>
                  <a:pt x="6276261" y="1930242"/>
                  <a:pt x="6281661" y="1930242"/>
                </a:cubicBezTo>
                <a:close/>
                <a:moveTo>
                  <a:pt x="6522889" y="1930239"/>
                </a:moveTo>
                <a:cubicBezTo>
                  <a:pt x="6528225" y="1930239"/>
                  <a:pt x="6532610" y="1934688"/>
                  <a:pt x="6532610" y="1940014"/>
                </a:cubicBezTo>
                <a:cubicBezTo>
                  <a:pt x="6532610" y="1945352"/>
                  <a:pt x="6528289" y="1949736"/>
                  <a:pt x="6522889" y="1949736"/>
                </a:cubicBezTo>
                <a:cubicBezTo>
                  <a:pt x="6517489" y="1949736"/>
                  <a:pt x="6513105" y="1945415"/>
                  <a:pt x="6513105" y="1940014"/>
                </a:cubicBezTo>
                <a:cubicBezTo>
                  <a:pt x="6513105" y="1934624"/>
                  <a:pt x="6517489" y="1930239"/>
                  <a:pt x="6522889" y="1930239"/>
                </a:cubicBezTo>
                <a:close/>
                <a:moveTo>
                  <a:pt x="6764118" y="1930236"/>
                </a:moveTo>
                <a:cubicBezTo>
                  <a:pt x="6769518" y="1930236"/>
                  <a:pt x="6773902" y="1934685"/>
                  <a:pt x="6773902" y="1940012"/>
                </a:cubicBezTo>
                <a:cubicBezTo>
                  <a:pt x="6773902" y="1945350"/>
                  <a:pt x="6769518" y="1949735"/>
                  <a:pt x="6764118" y="1949735"/>
                </a:cubicBezTo>
                <a:cubicBezTo>
                  <a:pt x="6758718" y="1949735"/>
                  <a:pt x="6754335" y="1945414"/>
                  <a:pt x="6754335" y="1940012"/>
                </a:cubicBezTo>
                <a:cubicBezTo>
                  <a:pt x="6754335" y="1934621"/>
                  <a:pt x="6758718" y="1930236"/>
                  <a:pt x="6764118" y="1930236"/>
                </a:cubicBezTo>
                <a:close/>
                <a:moveTo>
                  <a:pt x="7005346" y="1930233"/>
                </a:moveTo>
                <a:cubicBezTo>
                  <a:pt x="7010746" y="1930233"/>
                  <a:pt x="7015130" y="1934682"/>
                  <a:pt x="7015130" y="1940010"/>
                </a:cubicBezTo>
                <a:cubicBezTo>
                  <a:pt x="7015130" y="1945348"/>
                  <a:pt x="7010683" y="1949732"/>
                  <a:pt x="7005346" y="1949732"/>
                </a:cubicBezTo>
                <a:cubicBezTo>
                  <a:pt x="7000009" y="1949732"/>
                  <a:pt x="6995626" y="1945412"/>
                  <a:pt x="6995626" y="1940010"/>
                </a:cubicBezTo>
                <a:cubicBezTo>
                  <a:pt x="6995626" y="1934617"/>
                  <a:pt x="6999946" y="1930233"/>
                  <a:pt x="7005346" y="1930233"/>
                </a:cubicBezTo>
                <a:close/>
                <a:moveTo>
                  <a:pt x="7246575" y="1930230"/>
                </a:moveTo>
                <a:cubicBezTo>
                  <a:pt x="7251975" y="1930230"/>
                  <a:pt x="7256359" y="1934679"/>
                  <a:pt x="7256359" y="1940008"/>
                </a:cubicBezTo>
                <a:cubicBezTo>
                  <a:pt x="7256359" y="1945346"/>
                  <a:pt x="7251912" y="1949731"/>
                  <a:pt x="7246575" y="1949731"/>
                </a:cubicBezTo>
                <a:cubicBezTo>
                  <a:pt x="7241238" y="1949731"/>
                  <a:pt x="7236855" y="1945409"/>
                  <a:pt x="7236855" y="1940008"/>
                </a:cubicBezTo>
                <a:cubicBezTo>
                  <a:pt x="7236855" y="1934614"/>
                  <a:pt x="7241175" y="1930230"/>
                  <a:pt x="7246575" y="1930230"/>
                </a:cubicBezTo>
                <a:close/>
                <a:moveTo>
                  <a:pt x="7487803" y="1930227"/>
                </a:moveTo>
                <a:cubicBezTo>
                  <a:pt x="7493139" y="1930227"/>
                  <a:pt x="7497524" y="1934676"/>
                  <a:pt x="7497524" y="1940005"/>
                </a:cubicBezTo>
                <a:cubicBezTo>
                  <a:pt x="7497524" y="1945344"/>
                  <a:pt x="7493203" y="1949729"/>
                  <a:pt x="7487803" y="1949729"/>
                </a:cubicBezTo>
                <a:cubicBezTo>
                  <a:pt x="7482403" y="1949729"/>
                  <a:pt x="7478019" y="1945407"/>
                  <a:pt x="7478019" y="1940005"/>
                </a:cubicBezTo>
                <a:cubicBezTo>
                  <a:pt x="7478019" y="1934611"/>
                  <a:pt x="7482403" y="1930227"/>
                  <a:pt x="7487803" y="1930227"/>
                </a:cubicBezTo>
                <a:close/>
                <a:moveTo>
                  <a:pt x="7729032" y="1930224"/>
                </a:moveTo>
                <a:cubicBezTo>
                  <a:pt x="7734369" y="1930224"/>
                  <a:pt x="7738753" y="1934672"/>
                  <a:pt x="7738753" y="1940003"/>
                </a:cubicBezTo>
                <a:cubicBezTo>
                  <a:pt x="7738753" y="1945342"/>
                  <a:pt x="7734432" y="1949726"/>
                  <a:pt x="7729032" y="1949726"/>
                </a:cubicBezTo>
                <a:cubicBezTo>
                  <a:pt x="7723632" y="1949726"/>
                  <a:pt x="7719249" y="1945405"/>
                  <a:pt x="7719249" y="1940003"/>
                </a:cubicBezTo>
                <a:cubicBezTo>
                  <a:pt x="7719249" y="1934608"/>
                  <a:pt x="7723632" y="1930224"/>
                  <a:pt x="7729032" y="1930224"/>
                </a:cubicBezTo>
                <a:close/>
                <a:moveTo>
                  <a:pt x="7970260" y="1930221"/>
                </a:moveTo>
                <a:cubicBezTo>
                  <a:pt x="7975661" y="1930221"/>
                  <a:pt x="7980044" y="1934669"/>
                  <a:pt x="7980044" y="1940001"/>
                </a:cubicBezTo>
                <a:cubicBezTo>
                  <a:pt x="7980044" y="1945340"/>
                  <a:pt x="7975661" y="1949724"/>
                  <a:pt x="7970260" y="1949724"/>
                </a:cubicBezTo>
                <a:cubicBezTo>
                  <a:pt x="7964860" y="1949724"/>
                  <a:pt x="7960477" y="1945403"/>
                  <a:pt x="7960477" y="1940001"/>
                </a:cubicBezTo>
                <a:cubicBezTo>
                  <a:pt x="7960477" y="1934605"/>
                  <a:pt x="7964860" y="1930221"/>
                  <a:pt x="7970260" y="1930221"/>
                </a:cubicBezTo>
                <a:close/>
                <a:moveTo>
                  <a:pt x="8211553" y="1930218"/>
                </a:moveTo>
                <a:cubicBezTo>
                  <a:pt x="8216889" y="1930218"/>
                  <a:pt x="8221273" y="1934666"/>
                  <a:pt x="8221273" y="1939999"/>
                </a:cubicBezTo>
                <a:cubicBezTo>
                  <a:pt x="8221273" y="1945338"/>
                  <a:pt x="8216953" y="1949722"/>
                  <a:pt x="8211553" y="1949722"/>
                </a:cubicBezTo>
                <a:cubicBezTo>
                  <a:pt x="8206152" y="1949722"/>
                  <a:pt x="8201769" y="1945402"/>
                  <a:pt x="8201769" y="1939999"/>
                </a:cubicBezTo>
                <a:cubicBezTo>
                  <a:pt x="8201769" y="1934602"/>
                  <a:pt x="8206152" y="1930218"/>
                  <a:pt x="8211553" y="1930218"/>
                </a:cubicBezTo>
                <a:close/>
                <a:moveTo>
                  <a:pt x="8452781" y="1930214"/>
                </a:moveTo>
                <a:cubicBezTo>
                  <a:pt x="8458181" y="1930214"/>
                  <a:pt x="8462566" y="1934663"/>
                  <a:pt x="8462566" y="1939997"/>
                </a:cubicBezTo>
                <a:cubicBezTo>
                  <a:pt x="8462566" y="1945336"/>
                  <a:pt x="8458118" y="1949721"/>
                  <a:pt x="8452781" y="1949721"/>
                </a:cubicBezTo>
                <a:cubicBezTo>
                  <a:pt x="8447445" y="1949721"/>
                  <a:pt x="8443061" y="1945399"/>
                  <a:pt x="8443061" y="1939997"/>
                </a:cubicBezTo>
                <a:cubicBezTo>
                  <a:pt x="8443061" y="1934599"/>
                  <a:pt x="8447381" y="1930214"/>
                  <a:pt x="8452781" y="1930214"/>
                </a:cubicBezTo>
                <a:close/>
                <a:moveTo>
                  <a:pt x="8694009" y="1930211"/>
                </a:moveTo>
                <a:cubicBezTo>
                  <a:pt x="8699346" y="1930211"/>
                  <a:pt x="8703730" y="1934660"/>
                  <a:pt x="8703730" y="1939995"/>
                </a:cubicBezTo>
                <a:cubicBezTo>
                  <a:pt x="8703730" y="1945333"/>
                  <a:pt x="8699346" y="1949718"/>
                  <a:pt x="8694009" y="1949718"/>
                </a:cubicBezTo>
                <a:cubicBezTo>
                  <a:pt x="8688673" y="1949718"/>
                  <a:pt x="8684289" y="1945397"/>
                  <a:pt x="8684289" y="1939995"/>
                </a:cubicBezTo>
                <a:cubicBezTo>
                  <a:pt x="8684289" y="1934596"/>
                  <a:pt x="8688609" y="1930211"/>
                  <a:pt x="8694009" y="1930211"/>
                </a:cubicBezTo>
                <a:close/>
                <a:moveTo>
                  <a:pt x="8935237" y="1930208"/>
                </a:moveTo>
                <a:cubicBezTo>
                  <a:pt x="8940574" y="1930208"/>
                  <a:pt x="8944958" y="1934657"/>
                  <a:pt x="8944958" y="1939992"/>
                </a:cubicBezTo>
                <a:cubicBezTo>
                  <a:pt x="8944958" y="1945332"/>
                  <a:pt x="8940638" y="1949716"/>
                  <a:pt x="8935237" y="1949716"/>
                </a:cubicBezTo>
                <a:cubicBezTo>
                  <a:pt x="8929837" y="1949716"/>
                  <a:pt x="8925454" y="1945395"/>
                  <a:pt x="8925454" y="1939992"/>
                </a:cubicBezTo>
                <a:cubicBezTo>
                  <a:pt x="8925454" y="1934593"/>
                  <a:pt x="8929837" y="1930208"/>
                  <a:pt x="8935237" y="1930208"/>
                </a:cubicBezTo>
                <a:close/>
                <a:moveTo>
                  <a:pt x="9176467" y="1930205"/>
                </a:moveTo>
                <a:cubicBezTo>
                  <a:pt x="9181803" y="1930205"/>
                  <a:pt x="9186187" y="1934654"/>
                  <a:pt x="9186187" y="1939991"/>
                </a:cubicBezTo>
                <a:cubicBezTo>
                  <a:pt x="9186187" y="1945329"/>
                  <a:pt x="9181867" y="1949714"/>
                  <a:pt x="9176467" y="1949714"/>
                </a:cubicBezTo>
                <a:cubicBezTo>
                  <a:pt x="9171066" y="1949714"/>
                  <a:pt x="9166683" y="1945393"/>
                  <a:pt x="9166683" y="1939991"/>
                </a:cubicBezTo>
                <a:cubicBezTo>
                  <a:pt x="9166683" y="1934590"/>
                  <a:pt x="9171066" y="1930205"/>
                  <a:pt x="9176467" y="1930205"/>
                </a:cubicBezTo>
                <a:close/>
                <a:moveTo>
                  <a:pt x="9417695" y="1930202"/>
                </a:moveTo>
                <a:cubicBezTo>
                  <a:pt x="9423031" y="1930202"/>
                  <a:pt x="9427416" y="1934651"/>
                  <a:pt x="9427416" y="1939988"/>
                </a:cubicBezTo>
                <a:cubicBezTo>
                  <a:pt x="9427416" y="1945327"/>
                  <a:pt x="9423095" y="1949712"/>
                  <a:pt x="9417695" y="1949712"/>
                </a:cubicBezTo>
                <a:cubicBezTo>
                  <a:pt x="9412295" y="1949712"/>
                  <a:pt x="9407911" y="1945392"/>
                  <a:pt x="9407911" y="1939988"/>
                </a:cubicBezTo>
                <a:cubicBezTo>
                  <a:pt x="9407911" y="1934587"/>
                  <a:pt x="9412295" y="1930202"/>
                  <a:pt x="9417695" y="1930202"/>
                </a:cubicBezTo>
                <a:close/>
                <a:moveTo>
                  <a:pt x="9649203" y="1689089"/>
                </a:moveTo>
                <a:cubicBezTo>
                  <a:pt x="9654540" y="1689089"/>
                  <a:pt x="9658923" y="1693408"/>
                  <a:pt x="9658923" y="1698810"/>
                </a:cubicBezTo>
                <a:cubicBezTo>
                  <a:pt x="9658923" y="1704212"/>
                  <a:pt x="9654540" y="1708596"/>
                  <a:pt x="9649203" y="1708596"/>
                </a:cubicBezTo>
                <a:cubicBezTo>
                  <a:pt x="9643866" y="1708596"/>
                  <a:pt x="9639483" y="1704148"/>
                  <a:pt x="9639483" y="1698810"/>
                </a:cubicBezTo>
                <a:cubicBezTo>
                  <a:pt x="9639483" y="1693471"/>
                  <a:pt x="9643803" y="1689089"/>
                  <a:pt x="9649203" y="1689089"/>
                </a:cubicBezTo>
                <a:close/>
                <a:moveTo>
                  <a:pt x="9890432" y="1689086"/>
                </a:moveTo>
                <a:cubicBezTo>
                  <a:pt x="9895768" y="1689086"/>
                  <a:pt x="9900152" y="1693405"/>
                  <a:pt x="9900152" y="1698807"/>
                </a:cubicBezTo>
                <a:cubicBezTo>
                  <a:pt x="9900152" y="1704209"/>
                  <a:pt x="9895832" y="1708594"/>
                  <a:pt x="9890432" y="1708594"/>
                </a:cubicBezTo>
                <a:cubicBezTo>
                  <a:pt x="9885031" y="1708594"/>
                  <a:pt x="9880648" y="1704145"/>
                  <a:pt x="9880648" y="1698807"/>
                </a:cubicBezTo>
                <a:cubicBezTo>
                  <a:pt x="9880648" y="1693468"/>
                  <a:pt x="9885031" y="1689086"/>
                  <a:pt x="9890432" y="1689086"/>
                </a:cubicBezTo>
                <a:close/>
                <a:moveTo>
                  <a:pt x="10131660" y="1689083"/>
                </a:moveTo>
                <a:cubicBezTo>
                  <a:pt x="10137060" y="1689083"/>
                  <a:pt x="10141444" y="1693402"/>
                  <a:pt x="10141444" y="1698804"/>
                </a:cubicBezTo>
                <a:cubicBezTo>
                  <a:pt x="10141444" y="1704207"/>
                  <a:pt x="10136997" y="1708591"/>
                  <a:pt x="10131660" y="1708591"/>
                </a:cubicBezTo>
                <a:cubicBezTo>
                  <a:pt x="10126323" y="1708591"/>
                  <a:pt x="10121940" y="1704142"/>
                  <a:pt x="10121940" y="1698804"/>
                </a:cubicBezTo>
                <a:cubicBezTo>
                  <a:pt x="10121940" y="1693465"/>
                  <a:pt x="10126260" y="1689083"/>
                  <a:pt x="10131660" y="1689083"/>
                </a:cubicBezTo>
                <a:close/>
                <a:moveTo>
                  <a:pt x="10372888" y="1689080"/>
                </a:moveTo>
                <a:cubicBezTo>
                  <a:pt x="10378288" y="1689080"/>
                  <a:pt x="10382673" y="1693400"/>
                  <a:pt x="10382673" y="1698802"/>
                </a:cubicBezTo>
                <a:cubicBezTo>
                  <a:pt x="10382673" y="1704204"/>
                  <a:pt x="10378225" y="1708588"/>
                  <a:pt x="10372888" y="1708588"/>
                </a:cubicBezTo>
                <a:cubicBezTo>
                  <a:pt x="10367552" y="1708588"/>
                  <a:pt x="10363168" y="1704139"/>
                  <a:pt x="10363168" y="1698802"/>
                </a:cubicBezTo>
                <a:cubicBezTo>
                  <a:pt x="10363168" y="1693462"/>
                  <a:pt x="10367488" y="1689080"/>
                  <a:pt x="10372888" y="1689080"/>
                </a:cubicBezTo>
                <a:close/>
                <a:moveTo>
                  <a:pt x="10614116" y="1689078"/>
                </a:moveTo>
                <a:cubicBezTo>
                  <a:pt x="10619516" y="1689078"/>
                  <a:pt x="10623901" y="1693397"/>
                  <a:pt x="10623901" y="1698799"/>
                </a:cubicBezTo>
                <a:cubicBezTo>
                  <a:pt x="10623901" y="1704201"/>
                  <a:pt x="10619454" y="1708585"/>
                  <a:pt x="10614116" y="1708585"/>
                </a:cubicBezTo>
                <a:cubicBezTo>
                  <a:pt x="10608780" y="1708585"/>
                  <a:pt x="10604396" y="1704136"/>
                  <a:pt x="10604396" y="1698799"/>
                </a:cubicBezTo>
                <a:cubicBezTo>
                  <a:pt x="10604396" y="1693460"/>
                  <a:pt x="10608716" y="1689078"/>
                  <a:pt x="10614116" y="1689078"/>
                </a:cubicBezTo>
                <a:close/>
                <a:moveTo>
                  <a:pt x="10855345" y="1689075"/>
                </a:moveTo>
                <a:cubicBezTo>
                  <a:pt x="10860682" y="1689075"/>
                  <a:pt x="10865065" y="1693394"/>
                  <a:pt x="10865065" y="1698796"/>
                </a:cubicBezTo>
                <a:cubicBezTo>
                  <a:pt x="10865065" y="1704198"/>
                  <a:pt x="10860682" y="1708583"/>
                  <a:pt x="10855345" y="1708583"/>
                </a:cubicBezTo>
                <a:cubicBezTo>
                  <a:pt x="10850008" y="1708583"/>
                  <a:pt x="10845625" y="1704134"/>
                  <a:pt x="10845625" y="1698796"/>
                </a:cubicBezTo>
                <a:cubicBezTo>
                  <a:pt x="10845625" y="1693457"/>
                  <a:pt x="10849945" y="1689075"/>
                  <a:pt x="10855345" y="1689075"/>
                </a:cubicBezTo>
                <a:close/>
                <a:moveTo>
                  <a:pt x="11096574" y="1689072"/>
                </a:moveTo>
                <a:cubicBezTo>
                  <a:pt x="11101910" y="1689072"/>
                  <a:pt x="11106294" y="1693391"/>
                  <a:pt x="11106294" y="1698793"/>
                </a:cubicBezTo>
                <a:cubicBezTo>
                  <a:pt x="11106294" y="1704196"/>
                  <a:pt x="11101974" y="1708580"/>
                  <a:pt x="11096574" y="1708580"/>
                </a:cubicBezTo>
                <a:cubicBezTo>
                  <a:pt x="11091174" y="1708580"/>
                  <a:pt x="11086790" y="1704131"/>
                  <a:pt x="11086790" y="1698793"/>
                </a:cubicBezTo>
                <a:cubicBezTo>
                  <a:pt x="11086790" y="1693454"/>
                  <a:pt x="11091174" y="1689072"/>
                  <a:pt x="11096574" y="1689072"/>
                </a:cubicBezTo>
                <a:close/>
                <a:moveTo>
                  <a:pt x="11337802" y="1689069"/>
                </a:moveTo>
                <a:cubicBezTo>
                  <a:pt x="11343202" y="1689069"/>
                  <a:pt x="11347587" y="1693388"/>
                  <a:pt x="11347587" y="1698791"/>
                </a:cubicBezTo>
                <a:cubicBezTo>
                  <a:pt x="11347587" y="1704193"/>
                  <a:pt x="11343139" y="1708577"/>
                  <a:pt x="11337802" y="1708577"/>
                </a:cubicBezTo>
                <a:cubicBezTo>
                  <a:pt x="11332466" y="1708577"/>
                  <a:pt x="11328082" y="1704128"/>
                  <a:pt x="11328082" y="1698791"/>
                </a:cubicBezTo>
                <a:cubicBezTo>
                  <a:pt x="11328082" y="1693451"/>
                  <a:pt x="11332402" y="1689069"/>
                  <a:pt x="11337802" y="1689069"/>
                </a:cubicBezTo>
                <a:close/>
                <a:moveTo>
                  <a:pt x="11579030" y="1689066"/>
                </a:moveTo>
                <a:cubicBezTo>
                  <a:pt x="11584430" y="1689066"/>
                  <a:pt x="11588815" y="1693386"/>
                  <a:pt x="11588815" y="1698788"/>
                </a:cubicBezTo>
                <a:cubicBezTo>
                  <a:pt x="11588815" y="1704190"/>
                  <a:pt x="11584367" y="1708574"/>
                  <a:pt x="11579030" y="1708574"/>
                </a:cubicBezTo>
                <a:cubicBezTo>
                  <a:pt x="11573694" y="1708574"/>
                  <a:pt x="11569310" y="1704125"/>
                  <a:pt x="11569310" y="1698788"/>
                </a:cubicBezTo>
                <a:cubicBezTo>
                  <a:pt x="11569310" y="1693448"/>
                  <a:pt x="11573630" y="1689066"/>
                  <a:pt x="11579030" y="1689066"/>
                </a:cubicBezTo>
                <a:close/>
                <a:moveTo>
                  <a:pt x="11820259" y="1689063"/>
                </a:moveTo>
                <a:cubicBezTo>
                  <a:pt x="11825659" y="1689063"/>
                  <a:pt x="11830043" y="1693383"/>
                  <a:pt x="11830043" y="1698785"/>
                </a:cubicBezTo>
                <a:cubicBezTo>
                  <a:pt x="11830043" y="1704187"/>
                  <a:pt x="11825596" y="1708572"/>
                  <a:pt x="11820259" y="1708572"/>
                </a:cubicBezTo>
                <a:cubicBezTo>
                  <a:pt x="11814922" y="1708572"/>
                  <a:pt x="11810539" y="1704122"/>
                  <a:pt x="11810539" y="1698785"/>
                </a:cubicBezTo>
                <a:cubicBezTo>
                  <a:pt x="11810539" y="1693446"/>
                  <a:pt x="11814859" y="1689063"/>
                  <a:pt x="11820259" y="1689063"/>
                </a:cubicBezTo>
                <a:close/>
                <a:moveTo>
                  <a:pt x="9721" y="1689060"/>
                </a:moveTo>
                <a:cubicBezTo>
                  <a:pt x="15121" y="1689060"/>
                  <a:pt x="19505" y="1693380"/>
                  <a:pt x="19505" y="1698782"/>
                </a:cubicBezTo>
                <a:cubicBezTo>
                  <a:pt x="19505" y="1704184"/>
                  <a:pt x="15058" y="1708569"/>
                  <a:pt x="9721" y="1708569"/>
                </a:cubicBezTo>
                <a:cubicBezTo>
                  <a:pt x="4385" y="1708569"/>
                  <a:pt x="1" y="1704120"/>
                  <a:pt x="1" y="1698782"/>
                </a:cubicBezTo>
                <a:cubicBezTo>
                  <a:pt x="1" y="1693443"/>
                  <a:pt x="4321" y="1689060"/>
                  <a:pt x="9721" y="1689060"/>
                </a:cubicBezTo>
                <a:close/>
                <a:moveTo>
                  <a:pt x="251004" y="1689058"/>
                </a:moveTo>
                <a:cubicBezTo>
                  <a:pt x="256404" y="1689058"/>
                  <a:pt x="260788" y="1693377"/>
                  <a:pt x="260788" y="1698780"/>
                </a:cubicBezTo>
                <a:cubicBezTo>
                  <a:pt x="260788" y="1704182"/>
                  <a:pt x="256341" y="1708566"/>
                  <a:pt x="251004" y="1708566"/>
                </a:cubicBezTo>
                <a:cubicBezTo>
                  <a:pt x="245668" y="1708566"/>
                  <a:pt x="241284" y="1704117"/>
                  <a:pt x="241284" y="1698780"/>
                </a:cubicBezTo>
                <a:cubicBezTo>
                  <a:pt x="241284" y="1693440"/>
                  <a:pt x="245604" y="1689058"/>
                  <a:pt x="251004" y="1689058"/>
                </a:cubicBezTo>
                <a:close/>
                <a:moveTo>
                  <a:pt x="492224" y="1689055"/>
                </a:moveTo>
                <a:cubicBezTo>
                  <a:pt x="497560" y="1689055"/>
                  <a:pt x="501944" y="1693375"/>
                  <a:pt x="501944" y="1698777"/>
                </a:cubicBezTo>
                <a:cubicBezTo>
                  <a:pt x="501944" y="1704179"/>
                  <a:pt x="497624" y="1708563"/>
                  <a:pt x="492224" y="1708563"/>
                </a:cubicBezTo>
                <a:cubicBezTo>
                  <a:pt x="486824" y="1708563"/>
                  <a:pt x="482440" y="1704114"/>
                  <a:pt x="482440" y="1698777"/>
                </a:cubicBezTo>
                <a:cubicBezTo>
                  <a:pt x="482440" y="1693437"/>
                  <a:pt x="486824" y="1689055"/>
                  <a:pt x="492224" y="1689055"/>
                </a:cubicBezTo>
                <a:close/>
                <a:moveTo>
                  <a:pt x="733444" y="1689052"/>
                </a:moveTo>
                <a:cubicBezTo>
                  <a:pt x="738780" y="1689052"/>
                  <a:pt x="743164" y="1693372"/>
                  <a:pt x="743164" y="1698774"/>
                </a:cubicBezTo>
                <a:cubicBezTo>
                  <a:pt x="743164" y="1704176"/>
                  <a:pt x="738844" y="1708561"/>
                  <a:pt x="733444" y="1708561"/>
                </a:cubicBezTo>
                <a:cubicBezTo>
                  <a:pt x="728045" y="1708561"/>
                  <a:pt x="723661" y="1704111"/>
                  <a:pt x="723661" y="1698774"/>
                </a:cubicBezTo>
                <a:cubicBezTo>
                  <a:pt x="723661" y="1693435"/>
                  <a:pt x="728045" y="1689052"/>
                  <a:pt x="733444" y="1689052"/>
                </a:cubicBezTo>
                <a:close/>
                <a:moveTo>
                  <a:pt x="974665" y="1689049"/>
                </a:moveTo>
                <a:cubicBezTo>
                  <a:pt x="980064" y="1689049"/>
                  <a:pt x="984448" y="1693369"/>
                  <a:pt x="984448" y="1698771"/>
                </a:cubicBezTo>
                <a:cubicBezTo>
                  <a:pt x="984448" y="1704173"/>
                  <a:pt x="980001" y="1708558"/>
                  <a:pt x="974665" y="1708558"/>
                </a:cubicBezTo>
                <a:cubicBezTo>
                  <a:pt x="969329" y="1708558"/>
                  <a:pt x="964945" y="1704109"/>
                  <a:pt x="964945" y="1698771"/>
                </a:cubicBezTo>
                <a:cubicBezTo>
                  <a:pt x="964945" y="1693432"/>
                  <a:pt x="969265" y="1689049"/>
                  <a:pt x="974665" y="1689049"/>
                </a:cubicBezTo>
                <a:close/>
                <a:moveTo>
                  <a:pt x="1215885" y="1689046"/>
                </a:moveTo>
                <a:cubicBezTo>
                  <a:pt x="1221285" y="1689046"/>
                  <a:pt x="1225668" y="1693366"/>
                  <a:pt x="1225668" y="1698769"/>
                </a:cubicBezTo>
                <a:cubicBezTo>
                  <a:pt x="1225668" y="1704170"/>
                  <a:pt x="1221222" y="1708555"/>
                  <a:pt x="1215885" y="1708555"/>
                </a:cubicBezTo>
                <a:cubicBezTo>
                  <a:pt x="1210549" y="1708555"/>
                  <a:pt x="1206165" y="1704106"/>
                  <a:pt x="1206165" y="1698769"/>
                </a:cubicBezTo>
                <a:cubicBezTo>
                  <a:pt x="1206165" y="1693429"/>
                  <a:pt x="1210485" y="1689046"/>
                  <a:pt x="1215885" y="1689046"/>
                </a:cubicBezTo>
                <a:close/>
                <a:moveTo>
                  <a:pt x="1457106" y="1689043"/>
                </a:moveTo>
                <a:cubicBezTo>
                  <a:pt x="1462442" y="1689043"/>
                  <a:pt x="1466826" y="1693364"/>
                  <a:pt x="1466826" y="1698766"/>
                </a:cubicBezTo>
                <a:cubicBezTo>
                  <a:pt x="1466826" y="1704168"/>
                  <a:pt x="1462506" y="1708552"/>
                  <a:pt x="1457106" y="1708552"/>
                </a:cubicBezTo>
                <a:cubicBezTo>
                  <a:pt x="1451706" y="1708552"/>
                  <a:pt x="1447322" y="1704103"/>
                  <a:pt x="1447322" y="1698766"/>
                </a:cubicBezTo>
                <a:cubicBezTo>
                  <a:pt x="1447322" y="1693426"/>
                  <a:pt x="1451706" y="1689043"/>
                  <a:pt x="1457106" y="1689043"/>
                </a:cubicBezTo>
                <a:close/>
                <a:moveTo>
                  <a:pt x="1698330" y="1689040"/>
                </a:moveTo>
                <a:cubicBezTo>
                  <a:pt x="1703732" y="1689040"/>
                  <a:pt x="1708116" y="1693361"/>
                  <a:pt x="1708116" y="1698763"/>
                </a:cubicBezTo>
                <a:cubicBezTo>
                  <a:pt x="1708116" y="1704165"/>
                  <a:pt x="1703732" y="1708550"/>
                  <a:pt x="1698330" y="1708550"/>
                </a:cubicBezTo>
                <a:cubicBezTo>
                  <a:pt x="1692929" y="1708550"/>
                  <a:pt x="1688546" y="1704100"/>
                  <a:pt x="1688546" y="1698763"/>
                </a:cubicBezTo>
                <a:cubicBezTo>
                  <a:pt x="1688546" y="1693424"/>
                  <a:pt x="1692929" y="1689040"/>
                  <a:pt x="1698330" y="1689040"/>
                </a:cubicBezTo>
                <a:close/>
                <a:moveTo>
                  <a:pt x="1939580" y="1689037"/>
                </a:moveTo>
                <a:cubicBezTo>
                  <a:pt x="1944978" y="1689037"/>
                  <a:pt x="1949363" y="1693358"/>
                  <a:pt x="1949363" y="1698760"/>
                </a:cubicBezTo>
                <a:cubicBezTo>
                  <a:pt x="1949363" y="1704162"/>
                  <a:pt x="1944916" y="1708547"/>
                  <a:pt x="1939580" y="1708547"/>
                </a:cubicBezTo>
                <a:cubicBezTo>
                  <a:pt x="1934245" y="1708547"/>
                  <a:pt x="1929859" y="1704098"/>
                  <a:pt x="1929859" y="1698760"/>
                </a:cubicBezTo>
                <a:cubicBezTo>
                  <a:pt x="1929859" y="1693421"/>
                  <a:pt x="1934181" y="1689037"/>
                  <a:pt x="1939580" y="1689037"/>
                </a:cubicBezTo>
                <a:close/>
                <a:moveTo>
                  <a:pt x="2180788" y="1689035"/>
                </a:moveTo>
                <a:cubicBezTo>
                  <a:pt x="2186189" y="1689035"/>
                  <a:pt x="2190580" y="1693355"/>
                  <a:pt x="2190580" y="1698757"/>
                </a:cubicBezTo>
                <a:cubicBezTo>
                  <a:pt x="2190580" y="1704159"/>
                  <a:pt x="2186136" y="1708544"/>
                  <a:pt x="2180788" y="1708544"/>
                </a:cubicBezTo>
                <a:cubicBezTo>
                  <a:pt x="2175475" y="1708544"/>
                  <a:pt x="2171083" y="1704095"/>
                  <a:pt x="2171083" y="1698757"/>
                </a:cubicBezTo>
                <a:cubicBezTo>
                  <a:pt x="2171083" y="1693418"/>
                  <a:pt x="2175412" y="1689035"/>
                  <a:pt x="2180788" y="1689035"/>
                </a:cubicBezTo>
                <a:close/>
                <a:moveTo>
                  <a:pt x="2422036" y="1689032"/>
                </a:moveTo>
                <a:cubicBezTo>
                  <a:pt x="2427370" y="1689032"/>
                  <a:pt x="2431752" y="1693352"/>
                  <a:pt x="2431752" y="1698755"/>
                </a:cubicBezTo>
                <a:cubicBezTo>
                  <a:pt x="2431752" y="1704157"/>
                  <a:pt x="2427434" y="1708541"/>
                  <a:pt x="2422036" y="1708541"/>
                </a:cubicBezTo>
                <a:cubicBezTo>
                  <a:pt x="2416638" y="1708541"/>
                  <a:pt x="2412256" y="1704092"/>
                  <a:pt x="2412256" y="1698755"/>
                </a:cubicBezTo>
                <a:cubicBezTo>
                  <a:pt x="2412256" y="1693415"/>
                  <a:pt x="2416638" y="1689032"/>
                  <a:pt x="2422036" y="1689032"/>
                </a:cubicBezTo>
                <a:close/>
                <a:moveTo>
                  <a:pt x="2663275" y="1689029"/>
                </a:moveTo>
                <a:cubicBezTo>
                  <a:pt x="2668611" y="1689029"/>
                  <a:pt x="2672996" y="1693350"/>
                  <a:pt x="2672996" y="1698752"/>
                </a:cubicBezTo>
                <a:cubicBezTo>
                  <a:pt x="2672996" y="1704154"/>
                  <a:pt x="2668674" y="1708538"/>
                  <a:pt x="2663275" y="1708538"/>
                </a:cubicBezTo>
                <a:cubicBezTo>
                  <a:pt x="2657875" y="1708538"/>
                  <a:pt x="2653490" y="1704089"/>
                  <a:pt x="2653490" y="1698752"/>
                </a:cubicBezTo>
                <a:cubicBezTo>
                  <a:pt x="2653490" y="1693413"/>
                  <a:pt x="2657875" y="1689029"/>
                  <a:pt x="2663275" y="1689029"/>
                </a:cubicBezTo>
                <a:close/>
                <a:moveTo>
                  <a:pt x="2904571" y="1689026"/>
                </a:moveTo>
                <a:cubicBezTo>
                  <a:pt x="2909970" y="1689026"/>
                  <a:pt x="2914353" y="1693347"/>
                  <a:pt x="2914353" y="1698749"/>
                </a:cubicBezTo>
                <a:cubicBezTo>
                  <a:pt x="2914353" y="1704151"/>
                  <a:pt x="2909970" y="1708536"/>
                  <a:pt x="2904571" y="1708536"/>
                </a:cubicBezTo>
                <a:cubicBezTo>
                  <a:pt x="2899172" y="1708536"/>
                  <a:pt x="2894789" y="1704086"/>
                  <a:pt x="2894789" y="1698749"/>
                </a:cubicBezTo>
                <a:cubicBezTo>
                  <a:pt x="2894789" y="1693410"/>
                  <a:pt x="2899172" y="1689026"/>
                  <a:pt x="2904571" y="1689026"/>
                </a:cubicBezTo>
                <a:close/>
                <a:moveTo>
                  <a:pt x="3145750" y="1689023"/>
                </a:moveTo>
                <a:cubicBezTo>
                  <a:pt x="3151148" y="1689023"/>
                  <a:pt x="3155531" y="1693344"/>
                  <a:pt x="3155531" y="1698746"/>
                </a:cubicBezTo>
                <a:cubicBezTo>
                  <a:pt x="3155531" y="1704148"/>
                  <a:pt x="3151085" y="1708533"/>
                  <a:pt x="3145750" y="1708533"/>
                </a:cubicBezTo>
                <a:cubicBezTo>
                  <a:pt x="3140414" y="1708533"/>
                  <a:pt x="3136031" y="1704084"/>
                  <a:pt x="3136031" y="1698746"/>
                </a:cubicBezTo>
                <a:cubicBezTo>
                  <a:pt x="3136031" y="1693407"/>
                  <a:pt x="3140350" y="1689023"/>
                  <a:pt x="3145750" y="1689023"/>
                </a:cubicBezTo>
                <a:close/>
                <a:moveTo>
                  <a:pt x="3386957" y="1689020"/>
                </a:moveTo>
                <a:cubicBezTo>
                  <a:pt x="3392358" y="1689020"/>
                  <a:pt x="3396743" y="1693341"/>
                  <a:pt x="3396743" y="1698744"/>
                </a:cubicBezTo>
                <a:cubicBezTo>
                  <a:pt x="3396743" y="1704146"/>
                  <a:pt x="3392295" y="1708530"/>
                  <a:pt x="3386957" y="1708530"/>
                </a:cubicBezTo>
                <a:cubicBezTo>
                  <a:pt x="3381620" y="1708530"/>
                  <a:pt x="3377235" y="1704081"/>
                  <a:pt x="3377235" y="1698744"/>
                </a:cubicBezTo>
                <a:cubicBezTo>
                  <a:pt x="3377235" y="1693404"/>
                  <a:pt x="3381556" y="1689020"/>
                  <a:pt x="3386957" y="1689020"/>
                </a:cubicBezTo>
                <a:close/>
                <a:moveTo>
                  <a:pt x="3628211" y="1689017"/>
                </a:moveTo>
                <a:cubicBezTo>
                  <a:pt x="3633528" y="1689017"/>
                  <a:pt x="3637936" y="1693339"/>
                  <a:pt x="3637936" y="1698741"/>
                </a:cubicBezTo>
                <a:cubicBezTo>
                  <a:pt x="3637936" y="1704143"/>
                  <a:pt x="3633592" y="1708527"/>
                  <a:pt x="3628211" y="1708527"/>
                </a:cubicBezTo>
                <a:cubicBezTo>
                  <a:pt x="3622813" y="1708527"/>
                  <a:pt x="3618429" y="1704078"/>
                  <a:pt x="3618429" y="1698741"/>
                </a:cubicBezTo>
                <a:cubicBezTo>
                  <a:pt x="3618429" y="1693402"/>
                  <a:pt x="3622813" y="1689017"/>
                  <a:pt x="3628211" y="1689017"/>
                </a:cubicBezTo>
                <a:close/>
                <a:moveTo>
                  <a:pt x="3869430" y="1689014"/>
                </a:moveTo>
                <a:cubicBezTo>
                  <a:pt x="3874763" y="1689014"/>
                  <a:pt x="3879147" y="1693336"/>
                  <a:pt x="3879147" y="1698738"/>
                </a:cubicBezTo>
                <a:cubicBezTo>
                  <a:pt x="3879147" y="1704140"/>
                  <a:pt x="3874826" y="1708525"/>
                  <a:pt x="3869430" y="1708525"/>
                </a:cubicBezTo>
                <a:cubicBezTo>
                  <a:pt x="3864030" y="1708525"/>
                  <a:pt x="3859646" y="1704075"/>
                  <a:pt x="3859646" y="1698738"/>
                </a:cubicBezTo>
                <a:cubicBezTo>
                  <a:pt x="3859646" y="1693399"/>
                  <a:pt x="3864030" y="1689014"/>
                  <a:pt x="3869430" y="1689014"/>
                </a:cubicBezTo>
                <a:close/>
                <a:moveTo>
                  <a:pt x="4110581" y="1689012"/>
                </a:moveTo>
                <a:cubicBezTo>
                  <a:pt x="4115984" y="1689012"/>
                  <a:pt x="4120362" y="1693333"/>
                  <a:pt x="4120362" y="1698735"/>
                </a:cubicBezTo>
                <a:cubicBezTo>
                  <a:pt x="4120362" y="1704137"/>
                  <a:pt x="4115984" y="1708522"/>
                  <a:pt x="4110581" y="1708522"/>
                </a:cubicBezTo>
                <a:cubicBezTo>
                  <a:pt x="4105180" y="1708522"/>
                  <a:pt x="4100797" y="1704073"/>
                  <a:pt x="4100797" y="1698735"/>
                </a:cubicBezTo>
                <a:cubicBezTo>
                  <a:pt x="4100797" y="1693396"/>
                  <a:pt x="4105180" y="1689012"/>
                  <a:pt x="4110581" y="1689012"/>
                </a:cubicBezTo>
                <a:close/>
                <a:moveTo>
                  <a:pt x="4351806" y="1689009"/>
                </a:moveTo>
                <a:cubicBezTo>
                  <a:pt x="4357195" y="1689009"/>
                  <a:pt x="4361580" y="1693330"/>
                  <a:pt x="4361580" y="1698733"/>
                </a:cubicBezTo>
                <a:cubicBezTo>
                  <a:pt x="4361580" y="1704134"/>
                  <a:pt x="4357195" y="1708519"/>
                  <a:pt x="4351806" y="1708519"/>
                </a:cubicBezTo>
                <a:cubicBezTo>
                  <a:pt x="4346397" y="1708519"/>
                  <a:pt x="4342006" y="1704070"/>
                  <a:pt x="4342006" y="1698733"/>
                </a:cubicBezTo>
                <a:cubicBezTo>
                  <a:pt x="4342006" y="1693393"/>
                  <a:pt x="4346397" y="1689009"/>
                  <a:pt x="4351806" y="1689009"/>
                </a:cubicBezTo>
                <a:close/>
                <a:moveTo>
                  <a:pt x="4593017" y="1689006"/>
                </a:moveTo>
                <a:cubicBezTo>
                  <a:pt x="4598413" y="1689006"/>
                  <a:pt x="4602795" y="1693328"/>
                  <a:pt x="4602795" y="1698730"/>
                </a:cubicBezTo>
                <a:cubicBezTo>
                  <a:pt x="4602795" y="1704132"/>
                  <a:pt x="4598350" y="1708516"/>
                  <a:pt x="4593017" y="1708516"/>
                </a:cubicBezTo>
                <a:cubicBezTo>
                  <a:pt x="4587686" y="1708516"/>
                  <a:pt x="4583304" y="1704067"/>
                  <a:pt x="4583304" y="1698730"/>
                </a:cubicBezTo>
                <a:cubicBezTo>
                  <a:pt x="4583304" y="1693390"/>
                  <a:pt x="4587622" y="1689006"/>
                  <a:pt x="4593017" y="1689006"/>
                </a:cubicBezTo>
                <a:close/>
                <a:moveTo>
                  <a:pt x="4834252" y="1689003"/>
                </a:moveTo>
                <a:cubicBezTo>
                  <a:pt x="4839658" y="1689003"/>
                  <a:pt x="4844038" y="1693325"/>
                  <a:pt x="4844038" y="1698727"/>
                </a:cubicBezTo>
                <a:cubicBezTo>
                  <a:pt x="4844038" y="1704129"/>
                  <a:pt x="4839595" y="1708514"/>
                  <a:pt x="4834252" y="1708514"/>
                </a:cubicBezTo>
                <a:cubicBezTo>
                  <a:pt x="4828915" y="1708514"/>
                  <a:pt x="4824532" y="1704064"/>
                  <a:pt x="4824532" y="1698727"/>
                </a:cubicBezTo>
                <a:cubicBezTo>
                  <a:pt x="4824532" y="1693388"/>
                  <a:pt x="4828851" y="1689003"/>
                  <a:pt x="4834252" y="1689003"/>
                </a:cubicBezTo>
                <a:close/>
                <a:moveTo>
                  <a:pt x="5075485" y="1689000"/>
                </a:moveTo>
                <a:cubicBezTo>
                  <a:pt x="5080819" y="1689000"/>
                  <a:pt x="5085201" y="1693322"/>
                  <a:pt x="5085201" y="1698724"/>
                </a:cubicBezTo>
                <a:cubicBezTo>
                  <a:pt x="5085201" y="1704126"/>
                  <a:pt x="5080883" y="1708511"/>
                  <a:pt x="5075485" y="1708511"/>
                </a:cubicBezTo>
                <a:cubicBezTo>
                  <a:pt x="5070086" y="1708511"/>
                  <a:pt x="5065704" y="1704062"/>
                  <a:pt x="5065704" y="1698724"/>
                </a:cubicBezTo>
                <a:cubicBezTo>
                  <a:pt x="5065704" y="1693385"/>
                  <a:pt x="5070086" y="1689000"/>
                  <a:pt x="5075485" y="1689000"/>
                </a:cubicBezTo>
                <a:close/>
                <a:moveTo>
                  <a:pt x="5316710" y="1688998"/>
                </a:moveTo>
                <a:cubicBezTo>
                  <a:pt x="5322044" y="1688998"/>
                  <a:pt x="5326429" y="1693319"/>
                  <a:pt x="5326429" y="1698721"/>
                </a:cubicBezTo>
                <a:cubicBezTo>
                  <a:pt x="5326429" y="1704123"/>
                  <a:pt x="5322105" y="1708508"/>
                  <a:pt x="5316710" y="1708508"/>
                </a:cubicBezTo>
                <a:cubicBezTo>
                  <a:pt x="5311314" y="1708508"/>
                  <a:pt x="5306924" y="1704059"/>
                  <a:pt x="5306924" y="1698721"/>
                </a:cubicBezTo>
                <a:cubicBezTo>
                  <a:pt x="5306924" y="1693382"/>
                  <a:pt x="5311314" y="1688998"/>
                  <a:pt x="5316710" y="1688998"/>
                </a:cubicBezTo>
                <a:close/>
                <a:moveTo>
                  <a:pt x="5557991" y="1688995"/>
                </a:moveTo>
                <a:cubicBezTo>
                  <a:pt x="5563391" y="1688995"/>
                  <a:pt x="5567774" y="1693317"/>
                  <a:pt x="5567774" y="1698719"/>
                </a:cubicBezTo>
                <a:cubicBezTo>
                  <a:pt x="5567774" y="1704121"/>
                  <a:pt x="5563391" y="1708505"/>
                  <a:pt x="5557991" y="1708505"/>
                </a:cubicBezTo>
                <a:cubicBezTo>
                  <a:pt x="5552592" y="1708505"/>
                  <a:pt x="5548208" y="1704056"/>
                  <a:pt x="5548208" y="1698719"/>
                </a:cubicBezTo>
                <a:cubicBezTo>
                  <a:pt x="5548208" y="1693379"/>
                  <a:pt x="5552592" y="1688995"/>
                  <a:pt x="5557991" y="1688995"/>
                </a:cubicBezTo>
                <a:close/>
                <a:moveTo>
                  <a:pt x="5799205" y="1688992"/>
                </a:moveTo>
                <a:cubicBezTo>
                  <a:pt x="5804606" y="1688992"/>
                  <a:pt x="5808989" y="1693314"/>
                  <a:pt x="5808989" y="1698716"/>
                </a:cubicBezTo>
                <a:cubicBezTo>
                  <a:pt x="5808989" y="1704118"/>
                  <a:pt x="5804542" y="1708502"/>
                  <a:pt x="5799205" y="1708502"/>
                </a:cubicBezTo>
                <a:cubicBezTo>
                  <a:pt x="5793870" y="1708502"/>
                  <a:pt x="5789486" y="1704053"/>
                  <a:pt x="5789486" y="1698716"/>
                </a:cubicBezTo>
                <a:cubicBezTo>
                  <a:pt x="5789486" y="1693377"/>
                  <a:pt x="5793806" y="1688992"/>
                  <a:pt x="5799205" y="1688992"/>
                </a:cubicBezTo>
                <a:close/>
                <a:moveTo>
                  <a:pt x="6040432" y="1688989"/>
                </a:moveTo>
                <a:cubicBezTo>
                  <a:pt x="6045832" y="1688989"/>
                  <a:pt x="6050216" y="1693311"/>
                  <a:pt x="6050216" y="1698713"/>
                </a:cubicBezTo>
                <a:cubicBezTo>
                  <a:pt x="6050216" y="1704115"/>
                  <a:pt x="6045769" y="1708500"/>
                  <a:pt x="6040432" y="1708500"/>
                </a:cubicBezTo>
                <a:cubicBezTo>
                  <a:pt x="6035095" y="1708500"/>
                  <a:pt x="6030712" y="1704051"/>
                  <a:pt x="6030712" y="1698713"/>
                </a:cubicBezTo>
                <a:cubicBezTo>
                  <a:pt x="6030712" y="1693374"/>
                  <a:pt x="6035032" y="1688989"/>
                  <a:pt x="6040432" y="1688989"/>
                </a:cubicBezTo>
                <a:close/>
                <a:moveTo>
                  <a:pt x="6281661" y="1688987"/>
                </a:moveTo>
                <a:cubicBezTo>
                  <a:pt x="6286997" y="1688987"/>
                  <a:pt x="6291381" y="1693308"/>
                  <a:pt x="6291381" y="1698710"/>
                </a:cubicBezTo>
                <a:cubicBezTo>
                  <a:pt x="6291381" y="1704112"/>
                  <a:pt x="6287061" y="1708497"/>
                  <a:pt x="6281661" y="1708497"/>
                </a:cubicBezTo>
                <a:cubicBezTo>
                  <a:pt x="6276261" y="1708497"/>
                  <a:pt x="6271877" y="1704048"/>
                  <a:pt x="6271877" y="1698710"/>
                </a:cubicBezTo>
                <a:cubicBezTo>
                  <a:pt x="6271877" y="1693371"/>
                  <a:pt x="6276261" y="1688987"/>
                  <a:pt x="6281661" y="1688987"/>
                </a:cubicBezTo>
                <a:close/>
                <a:moveTo>
                  <a:pt x="6522889" y="1688984"/>
                </a:moveTo>
                <a:cubicBezTo>
                  <a:pt x="6528225" y="1688984"/>
                  <a:pt x="6532610" y="1693305"/>
                  <a:pt x="6532610" y="1698707"/>
                </a:cubicBezTo>
                <a:cubicBezTo>
                  <a:pt x="6532610" y="1704110"/>
                  <a:pt x="6528289" y="1708494"/>
                  <a:pt x="6522889" y="1708494"/>
                </a:cubicBezTo>
                <a:cubicBezTo>
                  <a:pt x="6517489" y="1708494"/>
                  <a:pt x="6513105" y="1704045"/>
                  <a:pt x="6513105" y="1698707"/>
                </a:cubicBezTo>
                <a:cubicBezTo>
                  <a:pt x="6513105" y="1693368"/>
                  <a:pt x="6517489" y="1688984"/>
                  <a:pt x="6522889" y="1688984"/>
                </a:cubicBezTo>
                <a:close/>
                <a:moveTo>
                  <a:pt x="6764118" y="1688981"/>
                </a:moveTo>
                <a:cubicBezTo>
                  <a:pt x="6769518" y="1688981"/>
                  <a:pt x="6773902" y="1693303"/>
                  <a:pt x="6773902" y="1698705"/>
                </a:cubicBezTo>
                <a:cubicBezTo>
                  <a:pt x="6773902" y="1704107"/>
                  <a:pt x="6769518" y="1708491"/>
                  <a:pt x="6764118" y="1708491"/>
                </a:cubicBezTo>
                <a:cubicBezTo>
                  <a:pt x="6758718" y="1708491"/>
                  <a:pt x="6754335" y="1704042"/>
                  <a:pt x="6754335" y="1698705"/>
                </a:cubicBezTo>
                <a:cubicBezTo>
                  <a:pt x="6754335" y="1693365"/>
                  <a:pt x="6758718" y="1688981"/>
                  <a:pt x="6764118" y="1688981"/>
                </a:cubicBezTo>
                <a:close/>
                <a:moveTo>
                  <a:pt x="7005346" y="1688978"/>
                </a:moveTo>
                <a:cubicBezTo>
                  <a:pt x="7010746" y="1688978"/>
                  <a:pt x="7015130" y="1693300"/>
                  <a:pt x="7015130" y="1698702"/>
                </a:cubicBezTo>
                <a:cubicBezTo>
                  <a:pt x="7015130" y="1704104"/>
                  <a:pt x="7010683" y="1708488"/>
                  <a:pt x="7005346" y="1708488"/>
                </a:cubicBezTo>
                <a:cubicBezTo>
                  <a:pt x="7000009" y="1708488"/>
                  <a:pt x="6995626" y="1704039"/>
                  <a:pt x="6995626" y="1698702"/>
                </a:cubicBezTo>
                <a:cubicBezTo>
                  <a:pt x="6995626" y="1693363"/>
                  <a:pt x="6999946" y="1688978"/>
                  <a:pt x="7005346" y="1688978"/>
                </a:cubicBezTo>
                <a:close/>
                <a:moveTo>
                  <a:pt x="7246575" y="1688975"/>
                </a:moveTo>
                <a:cubicBezTo>
                  <a:pt x="7251975" y="1688975"/>
                  <a:pt x="7256359" y="1693297"/>
                  <a:pt x="7256359" y="1698699"/>
                </a:cubicBezTo>
                <a:cubicBezTo>
                  <a:pt x="7256359" y="1704101"/>
                  <a:pt x="7251912" y="1708486"/>
                  <a:pt x="7246575" y="1708486"/>
                </a:cubicBezTo>
                <a:cubicBezTo>
                  <a:pt x="7241238" y="1708486"/>
                  <a:pt x="7236855" y="1704037"/>
                  <a:pt x="7236855" y="1698699"/>
                </a:cubicBezTo>
                <a:cubicBezTo>
                  <a:pt x="7236855" y="1693360"/>
                  <a:pt x="7241175" y="1688975"/>
                  <a:pt x="7246575" y="1688975"/>
                </a:cubicBezTo>
                <a:close/>
                <a:moveTo>
                  <a:pt x="7487803" y="1688973"/>
                </a:moveTo>
                <a:cubicBezTo>
                  <a:pt x="7493139" y="1688973"/>
                  <a:pt x="7497524" y="1693294"/>
                  <a:pt x="7497524" y="1698696"/>
                </a:cubicBezTo>
                <a:cubicBezTo>
                  <a:pt x="7497524" y="1704099"/>
                  <a:pt x="7493203" y="1708483"/>
                  <a:pt x="7487803" y="1708483"/>
                </a:cubicBezTo>
                <a:cubicBezTo>
                  <a:pt x="7482403" y="1708483"/>
                  <a:pt x="7478019" y="1704034"/>
                  <a:pt x="7478019" y="1698696"/>
                </a:cubicBezTo>
                <a:cubicBezTo>
                  <a:pt x="7478019" y="1693357"/>
                  <a:pt x="7482403" y="1688973"/>
                  <a:pt x="7487803" y="1688973"/>
                </a:cubicBezTo>
                <a:close/>
                <a:moveTo>
                  <a:pt x="7729032" y="1688970"/>
                </a:moveTo>
                <a:cubicBezTo>
                  <a:pt x="7734369" y="1688970"/>
                  <a:pt x="7738753" y="1693292"/>
                  <a:pt x="7738753" y="1698694"/>
                </a:cubicBezTo>
                <a:cubicBezTo>
                  <a:pt x="7738753" y="1704096"/>
                  <a:pt x="7734432" y="1708480"/>
                  <a:pt x="7729032" y="1708480"/>
                </a:cubicBezTo>
                <a:cubicBezTo>
                  <a:pt x="7723632" y="1708480"/>
                  <a:pt x="7719249" y="1704031"/>
                  <a:pt x="7719249" y="1698694"/>
                </a:cubicBezTo>
                <a:cubicBezTo>
                  <a:pt x="7719249" y="1693354"/>
                  <a:pt x="7723632" y="1688970"/>
                  <a:pt x="7729032" y="1688970"/>
                </a:cubicBezTo>
                <a:close/>
                <a:moveTo>
                  <a:pt x="7970260" y="1688967"/>
                </a:moveTo>
                <a:cubicBezTo>
                  <a:pt x="7975661" y="1688967"/>
                  <a:pt x="7980044" y="1693289"/>
                  <a:pt x="7980044" y="1698691"/>
                </a:cubicBezTo>
                <a:cubicBezTo>
                  <a:pt x="7980044" y="1704093"/>
                  <a:pt x="7975661" y="1708477"/>
                  <a:pt x="7970260" y="1708477"/>
                </a:cubicBezTo>
                <a:cubicBezTo>
                  <a:pt x="7964860" y="1708477"/>
                  <a:pt x="7960477" y="1704028"/>
                  <a:pt x="7960477" y="1698691"/>
                </a:cubicBezTo>
                <a:cubicBezTo>
                  <a:pt x="7960477" y="1693352"/>
                  <a:pt x="7964860" y="1688967"/>
                  <a:pt x="7970260" y="1688967"/>
                </a:cubicBezTo>
                <a:close/>
                <a:moveTo>
                  <a:pt x="8211553" y="1688964"/>
                </a:moveTo>
                <a:cubicBezTo>
                  <a:pt x="8216889" y="1688964"/>
                  <a:pt x="8221273" y="1693286"/>
                  <a:pt x="8221273" y="1698688"/>
                </a:cubicBezTo>
                <a:cubicBezTo>
                  <a:pt x="8221273" y="1704090"/>
                  <a:pt x="8216953" y="1708475"/>
                  <a:pt x="8211553" y="1708475"/>
                </a:cubicBezTo>
                <a:cubicBezTo>
                  <a:pt x="8206152" y="1708475"/>
                  <a:pt x="8201769" y="1704026"/>
                  <a:pt x="8201769" y="1698688"/>
                </a:cubicBezTo>
                <a:cubicBezTo>
                  <a:pt x="8201769" y="1693349"/>
                  <a:pt x="8206152" y="1688964"/>
                  <a:pt x="8211553" y="1688964"/>
                </a:cubicBezTo>
                <a:close/>
                <a:moveTo>
                  <a:pt x="8452781" y="1688962"/>
                </a:moveTo>
                <a:cubicBezTo>
                  <a:pt x="8458181" y="1688962"/>
                  <a:pt x="8462566" y="1693283"/>
                  <a:pt x="8462566" y="1698685"/>
                </a:cubicBezTo>
                <a:cubicBezTo>
                  <a:pt x="8462566" y="1704087"/>
                  <a:pt x="8458118" y="1708472"/>
                  <a:pt x="8452781" y="1708472"/>
                </a:cubicBezTo>
                <a:cubicBezTo>
                  <a:pt x="8447445" y="1708472"/>
                  <a:pt x="8443061" y="1704023"/>
                  <a:pt x="8443061" y="1698685"/>
                </a:cubicBezTo>
                <a:cubicBezTo>
                  <a:pt x="8443061" y="1693346"/>
                  <a:pt x="8447381" y="1688962"/>
                  <a:pt x="8452781" y="1688962"/>
                </a:cubicBezTo>
                <a:close/>
                <a:moveTo>
                  <a:pt x="8694009" y="1688958"/>
                </a:moveTo>
                <a:cubicBezTo>
                  <a:pt x="8699346" y="1688958"/>
                  <a:pt x="8703730" y="1693281"/>
                  <a:pt x="8703730" y="1698682"/>
                </a:cubicBezTo>
                <a:cubicBezTo>
                  <a:pt x="8703730" y="1704084"/>
                  <a:pt x="8699346" y="1708469"/>
                  <a:pt x="8694009" y="1708469"/>
                </a:cubicBezTo>
                <a:cubicBezTo>
                  <a:pt x="8688673" y="1708469"/>
                  <a:pt x="8684289" y="1704020"/>
                  <a:pt x="8684289" y="1698682"/>
                </a:cubicBezTo>
                <a:cubicBezTo>
                  <a:pt x="8684289" y="1693343"/>
                  <a:pt x="8688609" y="1688958"/>
                  <a:pt x="8694009" y="1688958"/>
                </a:cubicBezTo>
                <a:close/>
                <a:moveTo>
                  <a:pt x="8935237" y="1688956"/>
                </a:moveTo>
                <a:cubicBezTo>
                  <a:pt x="8940574" y="1688956"/>
                  <a:pt x="8944958" y="1693278"/>
                  <a:pt x="8944958" y="1698680"/>
                </a:cubicBezTo>
                <a:cubicBezTo>
                  <a:pt x="8944958" y="1704082"/>
                  <a:pt x="8940638" y="1708466"/>
                  <a:pt x="8935237" y="1708466"/>
                </a:cubicBezTo>
                <a:cubicBezTo>
                  <a:pt x="8929837" y="1708466"/>
                  <a:pt x="8925454" y="1704017"/>
                  <a:pt x="8925454" y="1698680"/>
                </a:cubicBezTo>
                <a:cubicBezTo>
                  <a:pt x="8925454" y="1693340"/>
                  <a:pt x="8929837" y="1688956"/>
                  <a:pt x="8935237" y="1688956"/>
                </a:cubicBezTo>
                <a:close/>
                <a:moveTo>
                  <a:pt x="9176467" y="1688953"/>
                </a:moveTo>
                <a:cubicBezTo>
                  <a:pt x="9181803" y="1688953"/>
                  <a:pt x="9186187" y="1693275"/>
                  <a:pt x="9186187" y="1698677"/>
                </a:cubicBezTo>
                <a:cubicBezTo>
                  <a:pt x="9186187" y="1704079"/>
                  <a:pt x="9181867" y="1708464"/>
                  <a:pt x="9176467" y="1708464"/>
                </a:cubicBezTo>
                <a:cubicBezTo>
                  <a:pt x="9171066" y="1708464"/>
                  <a:pt x="9166683" y="1704015"/>
                  <a:pt x="9166683" y="1698677"/>
                </a:cubicBezTo>
                <a:cubicBezTo>
                  <a:pt x="9166683" y="1693338"/>
                  <a:pt x="9171066" y="1688953"/>
                  <a:pt x="9176467" y="1688953"/>
                </a:cubicBezTo>
                <a:close/>
                <a:moveTo>
                  <a:pt x="9417695" y="1688950"/>
                </a:moveTo>
                <a:cubicBezTo>
                  <a:pt x="9423031" y="1688950"/>
                  <a:pt x="9427416" y="1693272"/>
                  <a:pt x="9427416" y="1698674"/>
                </a:cubicBezTo>
                <a:cubicBezTo>
                  <a:pt x="9427416" y="1704076"/>
                  <a:pt x="9423095" y="1708461"/>
                  <a:pt x="9417695" y="1708461"/>
                </a:cubicBezTo>
                <a:cubicBezTo>
                  <a:pt x="9412295" y="1708461"/>
                  <a:pt x="9407911" y="1704012"/>
                  <a:pt x="9407911" y="1698674"/>
                </a:cubicBezTo>
                <a:cubicBezTo>
                  <a:pt x="9407911" y="1693335"/>
                  <a:pt x="9412295" y="1688950"/>
                  <a:pt x="9417695" y="1688950"/>
                </a:cubicBezTo>
                <a:close/>
                <a:moveTo>
                  <a:pt x="9649203" y="1447792"/>
                </a:moveTo>
                <a:cubicBezTo>
                  <a:pt x="9654540" y="1447792"/>
                  <a:pt x="9658923" y="1452240"/>
                  <a:pt x="9658923" y="1457577"/>
                </a:cubicBezTo>
                <a:cubicBezTo>
                  <a:pt x="9658923" y="1462916"/>
                  <a:pt x="9654540" y="1467301"/>
                  <a:pt x="9649203" y="1467301"/>
                </a:cubicBezTo>
                <a:cubicBezTo>
                  <a:pt x="9643866" y="1467301"/>
                  <a:pt x="9639483" y="1462979"/>
                  <a:pt x="9639483" y="1457577"/>
                </a:cubicBezTo>
                <a:cubicBezTo>
                  <a:pt x="9639483" y="1452177"/>
                  <a:pt x="9643803" y="1447792"/>
                  <a:pt x="9649203" y="1447792"/>
                </a:cubicBezTo>
                <a:close/>
                <a:moveTo>
                  <a:pt x="9890432" y="1447789"/>
                </a:moveTo>
                <a:cubicBezTo>
                  <a:pt x="9895768" y="1447789"/>
                  <a:pt x="9900152" y="1452237"/>
                  <a:pt x="9900152" y="1457574"/>
                </a:cubicBezTo>
                <a:cubicBezTo>
                  <a:pt x="9900152" y="1462914"/>
                  <a:pt x="9895832" y="1467298"/>
                  <a:pt x="9890432" y="1467298"/>
                </a:cubicBezTo>
                <a:cubicBezTo>
                  <a:pt x="9885031" y="1467298"/>
                  <a:pt x="9880648" y="1462977"/>
                  <a:pt x="9880648" y="1457574"/>
                </a:cubicBezTo>
                <a:cubicBezTo>
                  <a:pt x="9880648" y="1452174"/>
                  <a:pt x="9885031" y="1447789"/>
                  <a:pt x="9890432" y="1447789"/>
                </a:cubicBezTo>
                <a:close/>
                <a:moveTo>
                  <a:pt x="10131660" y="1447786"/>
                </a:moveTo>
                <a:cubicBezTo>
                  <a:pt x="10137060" y="1447786"/>
                  <a:pt x="10141444" y="1452234"/>
                  <a:pt x="10141444" y="1457571"/>
                </a:cubicBezTo>
                <a:cubicBezTo>
                  <a:pt x="10141444" y="1462910"/>
                  <a:pt x="10136997" y="1467295"/>
                  <a:pt x="10131660" y="1467295"/>
                </a:cubicBezTo>
                <a:cubicBezTo>
                  <a:pt x="10126323" y="1467295"/>
                  <a:pt x="10121940" y="1462973"/>
                  <a:pt x="10121940" y="1457571"/>
                </a:cubicBezTo>
                <a:cubicBezTo>
                  <a:pt x="10121940" y="1452170"/>
                  <a:pt x="10126260" y="1447786"/>
                  <a:pt x="10131660" y="1447786"/>
                </a:cubicBezTo>
                <a:close/>
                <a:moveTo>
                  <a:pt x="10372888" y="1447783"/>
                </a:moveTo>
                <a:cubicBezTo>
                  <a:pt x="10378288" y="1447783"/>
                  <a:pt x="10382673" y="1452231"/>
                  <a:pt x="10382673" y="1457568"/>
                </a:cubicBezTo>
                <a:cubicBezTo>
                  <a:pt x="10382673" y="1462907"/>
                  <a:pt x="10378225" y="1467292"/>
                  <a:pt x="10372888" y="1467292"/>
                </a:cubicBezTo>
                <a:cubicBezTo>
                  <a:pt x="10367552" y="1467292"/>
                  <a:pt x="10363168" y="1462970"/>
                  <a:pt x="10363168" y="1457568"/>
                </a:cubicBezTo>
                <a:cubicBezTo>
                  <a:pt x="10363168" y="1452167"/>
                  <a:pt x="10367488" y="1447783"/>
                  <a:pt x="10372888" y="1447783"/>
                </a:cubicBezTo>
                <a:close/>
                <a:moveTo>
                  <a:pt x="10614116" y="1447780"/>
                </a:moveTo>
                <a:cubicBezTo>
                  <a:pt x="10619516" y="1447780"/>
                  <a:pt x="10623901" y="1452228"/>
                  <a:pt x="10623901" y="1457565"/>
                </a:cubicBezTo>
                <a:cubicBezTo>
                  <a:pt x="10623901" y="1462904"/>
                  <a:pt x="10619454" y="1467289"/>
                  <a:pt x="10614116" y="1467289"/>
                </a:cubicBezTo>
                <a:cubicBezTo>
                  <a:pt x="10608780" y="1467289"/>
                  <a:pt x="10604396" y="1462967"/>
                  <a:pt x="10604396" y="1457565"/>
                </a:cubicBezTo>
                <a:cubicBezTo>
                  <a:pt x="10604396" y="1452164"/>
                  <a:pt x="10608716" y="1447780"/>
                  <a:pt x="10614116" y="1447780"/>
                </a:cubicBezTo>
                <a:close/>
                <a:moveTo>
                  <a:pt x="10855345" y="1447777"/>
                </a:moveTo>
                <a:cubicBezTo>
                  <a:pt x="10860682" y="1447777"/>
                  <a:pt x="10865065" y="1452224"/>
                  <a:pt x="10865065" y="1457562"/>
                </a:cubicBezTo>
                <a:cubicBezTo>
                  <a:pt x="10865065" y="1462901"/>
                  <a:pt x="10860682" y="1467286"/>
                  <a:pt x="10855345" y="1467286"/>
                </a:cubicBezTo>
                <a:cubicBezTo>
                  <a:pt x="10850008" y="1467286"/>
                  <a:pt x="10845625" y="1462964"/>
                  <a:pt x="10845625" y="1457562"/>
                </a:cubicBezTo>
                <a:cubicBezTo>
                  <a:pt x="10845625" y="1452161"/>
                  <a:pt x="10849945" y="1447777"/>
                  <a:pt x="10855345" y="1447777"/>
                </a:cubicBezTo>
                <a:close/>
                <a:moveTo>
                  <a:pt x="11096574" y="1447774"/>
                </a:moveTo>
                <a:cubicBezTo>
                  <a:pt x="11101910" y="1447774"/>
                  <a:pt x="11106294" y="1452221"/>
                  <a:pt x="11106294" y="1457559"/>
                </a:cubicBezTo>
                <a:cubicBezTo>
                  <a:pt x="11106294" y="1462898"/>
                  <a:pt x="11101974" y="1467282"/>
                  <a:pt x="11096574" y="1467282"/>
                </a:cubicBezTo>
                <a:cubicBezTo>
                  <a:pt x="11091174" y="1467282"/>
                  <a:pt x="11086790" y="1462961"/>
                  <a:pt x="11086790" y="1457559"/>
                </a:cubicBezTo>
                <a:cubicBezTo>
                  <a:pt x="11086790" y="1452158"/>
                  <a:pt x="11091174" y="1447774"/>
                  <a:pt x="11096574" y="1447774"/>
                </a:cubicBezTo>
                <a:close/>
                <a:moveTo>
                  <a:pt x="11337802" y="1447770"/>
                </a:moveTo>
                <a:cubicBezTo>
                  <a:pt x="11343202" y="1447770"/>
                  <a:pt x="11347587" y="1452218"/>
                  <a:pt x="11347587" y="1457555"/>
                </a:cubicBezTo>
                <a:cubicBezTo>
                  <a:pt x="11347587" y="1462894"/>
                  <a:pt x="11343139" y="1467279"/>
                  <a:pt x="11337802" y="1467279"/>
                </a:cubicBezTo>
                <a:cubicBezTo>
                  <a:pt x="11332466" y="1467279"/>
                  <a:pt x="11328082" y="1462957"/>
                  <a:pt x="11328082" y="1457555"/>
                </a:cubicBezTo>
                <a:cubicBezTo>
                  <a:pt x="11328082" y="1452155"/>
                  <a:pt x="11332402" y="1447770"/>
                  <a:pt x="11337802" y="1447770"/>
                </a:cubicBezTo>
                <a:close/>
                <a:moveTo>
                  <a:pt x="11579030" y="1447767"/>
                </a:moveTo>
                <a:cubicBezTo>
                  <a:pt x="11584430" y="1447767"/>
                  <a:pt x="11588815" y="1452215"/>
                  <a:pt x="11588815" y="1457552"/>
                </a:cubicBezTo>
                <a:cubicBezTo>
                  <a:pt x="11588815" y="1462891"/>
                  <a:pt x="11584367" y="1467276"/>
                  <a:pt x="11579030" y="1467276"/>
                </a:cubicBezTo>
                <a:cubicBezTo>
                  <a:pt x="11573694" y="1467276"/>
                  <a:pt x="11569310" y="1462954"/>
                  <a:pt x="11569310" y="1457552"/>
                </a:cubicBezTo>
                <a:cubicBezTo>
                  <a:pt x="11569310" y="1452151"/>
                  <a:pt x="11573630" y="1447767"/>
                  <a:pt x="11579030" y="1447767"/>
                </a:cubicBezTo>
                <a:close/>
                <a:moveTo>
                  <a:pt x="11820259" y="1447764"/>
                </a:moveTo>
                <a:cubicBezTo>
                  <a:pt x="11825659" y="1447764"/>
                  <a:pt x="11830043" y="1452212"/>
                  <a:pt x="11830043" y="1457549"/>
                </a:cubicBezTo>
                <a:cubicBezTo>
                  <a:pt x="11830043" y="1462888"/>
                  <a:pt x="11825596" y="1467273"/>
                  <a:pt x="11820259" y="1467273"/>
                </a:cubicBezTo>
                <a:cubicBezTo>
                  <a:pt x="11814922" y="1467273"/>
                  <a:pt x="11810539" y="1462951"/>
                  <a:pt x="11810539" y="1457549"/>
                </a:cubicBezTo>
                <a:cubicBezTo>
                  <a:pt x="11810539" y="1452148"/>
                  <a:pt x="11814859" y="1447764"/>
                  <a:pt x="11820259" y="1447764"/>
                </a:cubicBezTo>
                <a:close/>
                <a:moveTo>
                  <a:pt x="9721" y="1447761"/>
                </a:moveTo>
                <a:cubicBezTo>
                  <a:pt x="15121" y="1447761"/>
                  <a:pt x="19504" y="1452208"/>
                  <a:pt x="19504" y="1457546"/>
                </a:cubicBezTo>
                <a:cubicBezTo>
                  <a:pt x="19504" y="1462885"/>
                  <a:pt x="15058" y="1467270"/>
                  <a:pt x="9721" y="1467270"/>
                </a:cubicBezTo>
                <a:cubicBezTo>
                  <a:pt x="4385" y="1467270"/>
                  <a:pt x="1" y="1462948"/>
                  <a:pt x="1" y="1457546"/>
                </a:cubicBezTo>
                <a:cubicBezTo>
                  <a:pt x="1" y="1452145"/>
                  <a:pt x="4321" y="1447761"/>
                  <a:pt x="9721" y="1447761"/>
                </a:cubicBezTo>
                <a:close/>
                <a:moveTo>
                  <a:pt x="251004" y="1447757"/>
                </a:moveTo>
                <a:cubicBezTo>
                  <a:pt x="256404" y="1447757"/>
                  <a:pt x="260788" y="1452205"/>
                  <a:pt x="260788" y="1457543"/>
                </a:cubicBezTo>
                <a:cubicBezTo>
                  <a:pt x="260788" y="1462882"/>
                  <a:pt x="256341" y="1467267"/>
                  <a:pt x="251004" y="1467267"/>
                </a:cubicBezTo>
                <a:cubicBezTo>
                  <a:pt x="245668" y="1467267"/>
                  <a:pt x="241284" y="1462945"/>
                  <a:pt x="241284" y="1457543"/>
                </a:cubicBezTo>
                <a:cubicBezTo>
                  <a:pt x="241284" y="1452142"/>
                  <a:pt x="245604" y="1447757"/>
                  <a:pt x="251004" y="1447757"/>
                </a:cubicBezTo>
                <a:close/>
                <a:moveTo>
                  <a:pt x="492224" y="1447754"/>
                </a:moveTo>
                <a:cubicBezTo>
                  <a:pt x="497560" y="1447754"/>
                  <a:pt x="501943" y="1452202"/>
                  <a:pt x="501943" y="1457540"/>
                </a:cubicBezTo>
                <a:cubicBezTo>
                  <a:pt x="501943" y="1462878"/>
                  <a:pt x="497623" y="1467263"/>
                  <a:pt x="492224" y="1467263"/>
                </a:cubicBezTo>
                <a:cubicBezTo>
                  <a:pt x="486824" y="1467263"/>
                  <a:pt x="482440" y="1462941"/>
                  <a:pt x="482440" y="1457540"/>
                </a:cubicBezTo>
                <a:cubicBezTo>
                  <a:pt x="482440" y="1452139"/>
                  <a:pt x="486824" y="1447754"/>
                  <a:pt x="492224" y="1447754"/>
                </a:cubicBezTo>
                <a:close/>
                <a:moveTo>
                  <a:pt x="733444" y="1447751"/>
                </a:moveTo>
                <a:cubicBezTo>
                  <a:pt x="738780" y="1447751"/>
                  <a:pt x="743164" y="1452199"/>
                  <a:pt x="743164" y="1457536"/>
                </a:cubicBezTo>
                <a:cubicBezTo>
                  <a:pt x="743164" y="1462875"/>
                  <a:pt x="738844" y="1467260"/>
                  <a:pt x="733444" y="1467260"/>
                </a:cubicBezTo>
                <a:cubicBezTo>
                  <a:pt x="728044" y="1467260"/>
                  <a:pt x="723660" y="1462938"/>
                  <a:pt x="723660" y="1457536"/>
                </a:cubicBezTo>
                <a:cubicBezTo>
                  <a:pt x="723660" y="1452136"/>
                  <a:pt x="728044" y="1447751"/>
                  <a:pt x="733444" y="1447751"/>
                </a:cubicBezTo>
                <a:close/>
                <a:moveTo>
                  <a:pt x="974664" y="1447748"/>
                </a:moveTo>
                <a:cubicBezTo>
                  <a:pt x="980064" y="1447748"/>
                  <a:pt x="984448" y="1452196"/>
                  <a:pt x="984448" y="1457533"/>
                </a:cubicBezTo>
                <a:cubicBezTo>
                  <a:pt x="984448" y="1462872"/>
                  <a:pt x="980001" y="1467257"/>
                  <a:pt x="974664" y="1467257"/>
                </a:cubicBezTo>
                <a:cubicBezTo>
                  <a:pt x="969328" y="1467257"/>
                  <a:pt x="964944" y="1462935"/>
                  <a:pt x="964944" y="1457533"/>
                </a:cubicBezTo>
                <a:cubicBezTo>
                  <a:pt x="964944" y="1452132"/>
                  <a:pt x="969264" y="1447748"/>
                  <a:pt x="974664" y="1447748"/>
                </a:cubicBezTo>
                <a:close/>
                <a:moveTo>
                  <a:pt x="1215884" y="1447744"/>
                </a:moveTo>
                <a:cubicBezTo>
                  <a:pt x="1221284" y="1447744"/>
                  <a:pt x="1225668" y="1452192"/>
                  <a:pt x="1225668" y="1457530"/>
                </a:cubicBezTo>
                <a:cubicBezTo>
                  <a:pt x="1225668" y="1462869"/>
                  <a:pt x="1221221" y="1467254"/>
                  <a:pt x="1215884" y="1467254"/>
                </a:cubicBezTo>
                <a:cubicBezTo>
                  <a:pt x="1210549" y="1467254"/>
                  <a:pt x="1206165" y="1462932"/>
                  <a:pt x="1206165" y="1457530"/>
                </a:cubicBezTo>
                <a:cubicBezTo>
                  <a:pt x="1206165" y="1452129"/>
                  <a:pt x="1210484" y="1447744"/>
                  <a:pt x="1215884" y="1447744"/>
                </a:cubicBezTo>
                <a:close/>
                <a:moveTo>
                  <a:pt x="1457106" y="1447741"/>
                </a:moveTo>
                <a:cubicBezTo>
                  <a:pt x="1462442" y="1447741"/>
                  <a:pt x="1466826" y="1452189"/>
                  <a:pt x="1466826" y="1457527"/>
                </a:cubicBezTo>
                <a:cubicBezTo>
                  <a:pt x="1466826" y="1462866"/>
                  <a:pt x="1462506" y="1467251"/>
                  <a:pt x="1457106" y="1467251"/>
                </a:cubicBezTo>
                <a:cubicBezTo>
                  <a:pt x="1451706" y="1467251"/>
                  <a:pt x="1447322" y="1462929"/>
                  <a:pt x="1447322" y="1457527"/>
                </a:cubicBezTo>
                <a:cubicBezTo>
                  <a:pt x="1447322" y="1452126"/>
                  <a:pt x="1451706" y="1447741"/>
                  <a:pt x="1457106" y="1447741"/>
                </a:cubicBezTo>
                <a:close/>
                <a:moveTo>
                  <a:pt x="1698330" y="1447738"/>
                </a:moveTo>
                <a:cubicBezTo>
                  <a:pt x="1703732" y="1447738"/>
                  <a:pt x="1708116" y="1452186"/>
                  <a:pt x="1708116" y="1457524"/>
                </a:cubicBezTo>
                <a:cubicBezTo>
                  <a:pt x="1708116" y="1462863"/>
                  <a:pt x="1703732" y="1467247"/>
                  <a:pt x="1698330" y="1467247"/>
                </a:cubicBezTo>
                <a:cubicBezTo>
                  <a:pt x="1692929" y="1467247"/>
                  <a:pt x="1688546" y="1462926"/>
                  <a:pt x="1688546" y="1457524"/>
                </a:cubicBezTo>
                <a:cubicBezTo>
                  <a:pt x="1688546" y="1452123"/>
                  <a:pt x="1692929" y="1447738"/>
                  <a:pt x="1698330" y="1447738"/>
                </a:cubicBezTo>
                <a:close/>
                <a:moveTo>
                  <a:pt x="1939580" y="1447735"/>
                </a:moveTo>
                <a:cubicBezTo>
                  <a:pt x="1944978" y="1447735"/>
                  <a:pt x="1949363" y="1452183"/>
                  <a:pt x="1949363" y="1457520"/>
                </a:cubicBezTo>
                <a:cubicBezTo>
                  <a:pt x="1949363" y="1462859"/>
                  <a:pt x="1944916" y="1467244"/>
                  <a:pt x="1939580" y="1467244"/>
                </a:cubicBezTo>
                <a:cubicBezTo>
                  <a:pt x="1934245" y="1467244"/>
                  <a:pt x="1929859" y="1462922"/>
                  <a:pt x="1929859" y="1457520"/>
                </a:cubicBezTo>
                <a:cubicBezTo>
                  <a:pt x="1929859" y="1452120"/>
                  <a:pt x="1934181" y="1447735"/>
                  <a:pt x="1939580" y="1447735"/>
                </a:cubicBezTo>
                <a:close/>
                <a:moveTo>
                  <a:pt x="2180788" y="1447732"/>
                </a:moveTo>
                <a:cubicBezTo>
                  <a:pt x="2186189" y="1447732"/>
                  <a:pt x="2190580" y="1452180"/>
                  <a:pt x="2190580" y="1457517"/>
                </a:cubicBezTo>
                <a:cubicBezTo>
                  <a:pt x="2190580" y="1462856"/>
                  <a:pt x="2186136" y="1467241"/>
                  <a:pt x="2180788" y="1467241"/>
                </a:cubicBezTo>
                <a:cubicBezTo>
                  <a:pt x="2175475" y="1467241"/>
                  <a:pt x="2171083" y="1462919"/>
                  <a:pt x="2171083" y="1457517"/>
                </a:cubicBezTo>
                <a:cubicBezTo>
                  <a:pt x="2171083" y="1452116"/>
                  <a:pt x="2175412" y="1447732"/>
                  <a:pt x="2180788" y="1447732"/>
                </a:cubicBezTo>
                <a:close/>
                <a:moveTo>
                  <a:pt x="2422036" y="1447728"/>
                </a:moveTo>
                <a:cubicBezTo>
                  <a:pt x="2427370" y="1447728"/>
                  <a:pt x="2431752" y="1452177"/>
                  <a:pt x="2431752" y="1457514"/>
                </a:cubicBezTo>
                <a:cubicBezTo>
                  <a:pt x="2431752" y="1462853"/>
                  <a:pt x="2427434" y="1467238"/>
                  <a:pt x="2422036" y="1467238"/>
                </a:cubicBezTo>
                <a:cubicBezTo>
                  <a:pt x="2416638" y="1467238"/>
                  <a:pt x="2412256" y="1462916"/>
                  <a:pt x="2412256" y="1457514"/>
                </a:cubicBezTo>
                <a:cubicBezTo>
                  <a:pt x="2412256" y="1452113"/>
                  <a:pt x="2416638" y="1447728"/>
                  <a:pt x="2422036" y="1447728"/>
                </a:cubicBezTo>
                <a:close/>
                <a:moveTo>
                  <a:pt x="2663275" y="1447725"/>
                </a:moveTo>
                <a:cubicBezTo>
                  <a:pt x="2668609" y="1447725"/>
                  <a:pt x="2672996" y="1452173"/>
                  <a:pt x="2672996" y="1457511"/>
                </a:cubicBezTo>
                <a:cubicBezTo>
                  <a:pt x="2672996" y="1462850"/>
                  <a:pt x="2668674" y="1467235"/>
                  <a:pt x="2663275" y="1467235"/>
                </a:cubicBezTo>
                <a:cubicBezTo>
                  <a:pt x="2657874" y="1467235"/>
                  <a:pt x="2653490" y="1462913"/>
                  <a:pt x="2653490" y="1457511"/>
                </a:cubicBezTo>
                <a:cubicBezTo>
                  <a:pt x="2653490" y="1452110"/>
                  <a:pt x="2657874" y="1447725"/>
                  <a:pt x="2663275" y="1447725"/>
                </a:cubicBezTo>
                <a:close/>
                <a:moveTo>
                  <a:pt x="2904571" y="1447722"/>
                </a:moveTo>
                <a:cubicBezTo>
                  <a:pt x="2909970" y="1447722"/>
                  <a:pt x="2914353" y="1452170"/>
                  <a:pt x="2914353" y="1457508"/>
                </a:cubicBezTo>
                <a:cubicBezTo>
                  <a:pt x="2914353" y="1462847"/>
                  <a:pt x="2909970" y="1467232"/>
                  <a:pt x="2904571" y="1467232"/>
                </a:cubicBezTo>
                <a:cubicBezTo>
                  <a:pt x="2899172" y="1467232"/>
                  <a:pt x="2894789" y="1462910"/>
                  <a:pt x="2894789" y="1457508"/>
                </a:cubicBezTo>
                <a:cubicBezTo>
                  <a:pt x="2894789" y="1452107"/>
                  <a:pt x="2899172" y="1447722"/>
                  <a:pt x="2904571" y="1447722"/>
                </a:cubicBezTo>
                <a:close/>
                <a:moveTo>
                  <a:pt x="3145749" y="1447719"/>
                </a:moveTo>
                <a:cubicBezTo>
                  <a:pt x="3151148" y="1447719"/>
                  <a:pt x="3155531" y="1452167"/>
                  <a:pt x="3155531" y="1457505"/>
                </a:cubicBezTo>
                <a:cubicBezTo>
                  <a:pt x="3155531" y="1462844"/>
                  <a:pt x="3151085" y="1467228"/>
                  <a:pt x="3145749" y="1467228"/>
                </a:cubicBezTo>
                <a:cubicBezTo>
                  <a:pt x="3140414" y="1467228"/>
                  <a:pt x="3136031" y="1462907"/>
                  <a:pt x="3136031" y="1457505"/>
                </a:cubicBezTo>
                <a:cubicBezTo>
                  <a:pt x="3136031" y="1452104"/>
                  <a:pt x="3140350" y="1447719"/>
                  <a:pt x="3145749" y="1447719"/>
                </a:cubicBezTo>
                <a:close/>
                <a:moveTo>
                  <a:pt x="3386957" y="1447715"/>
                </a:moveTo>
                <a:cubicBezTo>
                  <a:pt x="3392358" y="1447715"/>
                  <a:pt x="3396743" y="1452164"/>
                  <a:pt x="3396743" y="1457501"/>
                </a:cubicBezTo>
                <a:cubicBezTo>
                  <a:pt x="3396743" y="1462840"/>
                  <a:pt x="3392295" y="1467225"/>
                  <a:pt x="3386957" y="1467225"/>
                </a:cubicBezTo>
                <a:cubicBezTo>
                  <a:pt x="3381620" y="1467225"/>
                  <a:pt x="3377235" y="1462903"/>
                  <a:pt x="3377235" y="1457501"/>
                </a:cubicBezTo>
                <a:cubicBezTo>
                  <a:pt x="3377235" y="1452100"/>
                  <a:pt x="3381555" y="1447715"/>
                  <a:pt x="3386957" y="1447715"/>
                </a:cubicBezTo>
                <a:close/>
                <a:moveTo>
                  <a:pt x="3628211" y="1447712"/>
                </a:moveTo>
                <a:cubicBezTo>
                  <a:pt x="3633528" y="1447712"/>
                  <a:pt x="3637936" y="1452161"/>
                  <a:pt x="3637936" y="1457498"/>
                </a:cubicBezTo>
                <a:cubicBezTo>
                  <a:pt x="3637936" y="1462837"/>
                  <a:pt x="3633592" y="1467222"/>
                  <a:pt x="3628211" y="1467222"/>
                </a:cubicBezTo>
                <a:cubicBezTo>
                  <a:pt x="3622813" y="1467222"/>
                  <a:pt x="3618429" y="1462900"/>
                  <a:pt x="3618429" y="1457498"/>
                </a:cubicBezTo>
                <a:cubicBezTo>
                  <a:pt x="3618429" y="1452097"/>
                  <a:pt x="3622813" y="1447712"/>
                  <a:pt x="3628211" y="1447712"/>
                </a:cubicBezTo>
                <a:close/>
                <a:moveTo>
                  <a:pt x="3869430" y="1447709"/>
                </a:moveTo>
                <a:cubicBezTo>
                  <a:pt x="3874763" y="1447709"/>
                  <a:pt x="3879147" y="1452158"/>
                  <a:pt x="3879147" y="1457495"/>
                </a:cubicBezTo>
                <a:cubicBezTo>
                  <a:pt x="3879147" y="1462834"/>
                  <a:pt x="3874826" y="1467219"/>
                  <a:pt x="3869430" y="1467219"/>
                </a:cubicBezTo>
                <a:cubicBezTo>
                  <a:pt x="3864030" y="1467219"/>
                  <a:pt x="3859646" y="1462897"/>
                  <a:pt x="3859646" y="1457495"/>
                </a:cubicBezTo>
                <a:cubicBezTo>
                  <a:pt x="3859646" y="1452094"/>
                  <a:pt x="3864030" y="1447709"/>
                  <a:pt x="3869430" y="1447709"/>
                </a:cubicBezTo>
                <a:close/>
                <a:moveTo>
                  <a:pt x="4110581" y="1447706"/>
                </a:moveTo>
                <a:cubicBezTo>
                  <a:pt x="4115984" y="1447706"/>
                  <a:pt x="4120362" y="1452154"/>
                  <a:pt x="4120362" y="1457492"/>
                </a:cubicBezTo>
                <a:cubicBezTo>
                  <a:pt x="4120362" y="1462831"/>
                  <a:pt x="4115984" y="1467216"/>
                  <a:pt x="4110581" y="1467216"/>
                </a:cubicBezTo>
                <a:cubicBezTo>
                  <a:pt x="4105180" y="1467216"/>
                  <a:pt x="4100797" y="1462894"/>
                  <a:pt x="4100797" y="1457492"/>
                </a:cubicBezTo>
                <a:cubicBezTo>
                  <a:pt x="4100797" y="1452091"/>
                  <a:pt x="4105180" y="1447706"/>
                  <a:pt x="4110581" y="1447706"/>
                </a:cubicBezTo>
                <a:close/>
                <a:moveTo>
                  <a:pt x="4351806" y="1447703"/>
                </a:moveTo>
                <a:cubicBezTo>
                  <a:pt x="4357195" y="1447703"/>
                  <a:pt x="4361580" y="1452151"/>
                  <a:pt x="4361580" y="1457489"/>
                </a:cubicBezTo>
                <a:cubicBezTo>
                  <a:pt x="4361580" y="1462828"/>
                  <a:pt x="4357195" y="1467212"/>
                  <a:pt x="4351806" y="1467212"/>
                </a:cubicBezTo>
                <a:cubicBezTo>
                  <a:pt x="4346397" y="1467212"/>
                  <a:pt x="4342006" y="1462891"/>
                  <a:pt x="4342006" y="1457489"/>
                </a:cubicBezTo>
                <a:cubicBezTo>
                  <a:pt x="4342006" y="1452088"/>
                  <a:pt x="4346397" y="1447703"/>
                  <a:pt x="4351806" y="1447703"/>
                </a:cubicBezTo>
                <a:close/>
                <a:moveTo>
                  <a:pt x="4593017" y="1447699"/>
                </a:moveTo>
                <a:cubicBezTo>
                  <a:pt x="4598413" y="1447699"/>
                  <a:pt x="4602795" y="1452148"/>
                  <a:pt x="4602795" y="1457485"/>
                </a:cubicBezTo>
                <a:cubicBezTo>
                  <a:pt x="4602795" y="1462824"/>
                  <a:pt x="4598350" y="1467209"/>
                  <a:pt x="4593017" y="1467209"/>
                </a:cubicBezTo>
                <a:cubicBezTo>
                  <a:pt x="4587686" y="1467209"/>
                  <a:pt x="4583304" y="1462887"/>
                  <a:pt x="4583304" y="1457485"/>
                </a:cubicBezTo>
                <a:cubicBezTo>
                  <a:pt x="4583304" y="1452084"/>
                  <a:pt x="4587622" y="1447699"/>
                  <a:pt x="4593017" y="1447699"/>
                </a:cubicBezTo>
                <a:close/>
                <a:moveTo>
                  <a:pt x="4834252" y="1447696"/>
                </a:moveTo>
                <a:cubicBezTo>
                  <a:pt x="4839658" y="1447696"/>
                  <a:pt x="4844038" y="1452145"/>
                  <a:pt x="4844038" y="1457482"/>
                </a:cubicBezTo>
                <a:cubicBezTo>
                  <a:pt x="4844038" y="1462821"/>
                  <a:pt x="4839595" y="1467206"/>
                  <a:pt x="4834252" y="1467206"/>
                </a:cubicBezTo>
                <a:cubicBezTo>
                  <a:pt x="4828915" y="1467206"/>
                  <a:pt x="4824532" y="1462884"/>
                  <a:pt x="4824532" y="1457482"/>
                </a:cubicBezTo>
                <a:cubicBezTo>
                  <a:pt x="4824532" y="1452081"/>
                  <a:pt x="4828851" y="1447696"/>
                  <a:pt x="4834252" y="1447696"/>
                </a:cubicBezTo>
                <a:close/>
                <a:moveTo>
                  <a:pt x="5075485" y="1447693"/>
                </a:moveTo>
                <a:cubicBezTo>
                  <a:pt x="5080819" y="1447693"/>
                  <a:pt x="5085201" y="1452142"/>
                  <a:pt x="5085201" y="1457479"/>
                </a:cubicBezTo>
                <a:cubicBezTo>
                  <a:pt x="5085201" y="1462818"/>
                  <a:pt x="5080883" y="1467203"/>
                  <a:pt x="5075485" y="1467203"/>
                </a:cubicBezTo>
                <a:cubicBezTo>
                  <a:pt x="5070086" y="1467203"/>
                  <a:pt x="5065704" y="1462881"/>
                  <a:pt x="5065704" y="1457479"/>
                </a:cubicBezTo>
                <a:cubicBezTo>
                  <a:pt x="5065704" y="1452078"/>
                  <a:pt x="5070086" y="1447693"/>
                  <a:pt x="5075485" y="1447693"/>
                </a:cubicBezTo>
                <a:close/>
                <a:moveTo>
                  <a:pt x="5316710" y="1447690"/>
                </a:moveTo>
                <a:cubicBezTo>
                  <a:pt x="5322044" y="1447690"/>
                  <a:pt x="5326429" y="1452138"/>
                  <a:pt x="5326429" y="1457476"/>
                </a:cubicBezTo>
                <a:cubicBezTo>
                  <a:pt x="5326429" y="1462815"/>
                  <a:pt x="5322105" y="1467200"/>
                  <a:pt x="5316710" y="1467200"/>
                </a:cubicBezTo>
                <a:cubicBezTo>
                  <a:pt x="5311314" y="1467200"/>
                  <a:pt x="5306924" y="1462878"/>
                  <a:pt x="5306924" y="1457476"/>
                </a:cubicBezTo>
                <a:cubicBezTo>
                  <a:pt x="5306924" y="1452075"/>
                  <a:pt x="5311314" y="1447690"/>
                  <a:pt x="5316710" y="1447690"/>
                </a:cubicBezTo>
                <a:close/>
                <a:moveTo>
                  <a:pt x="5557991" y="1447686"/>
                </a:moveTo>
                <a:cubicBezTo>
                  <a:pt x="5563391" y="1447686"/>
                  <a:pt x="5567774" y="1452135"/>
                  <a:pt x="5567774" y="1457473"/>
                </a:cubicBezTo>
                <a:cubicBezTo>
                  <a:pt x="5567774" y="1462812"/>
                  <a:pt x="5563391" y="1467196"/>
                  <a:pt x="5557991" y="1467196"/>
                </a:cubicBezTo>
                <a:cubicBezTo>
                  <a:pt x="5552592" y="1467196"/>
                  <a:pt x="5548208" y="1462875"/>
                  <a:pt x="5548208" y="1457473"/>
                </a:cubicBezTo>
                <a:cubicBezTo>
                  <a:pt x="5548208" y="1452071"/>
                  <a:pt x="5552592" y="1447686"/>
                  <a:pt x="5557991" y="1447686"/>
                </a:cubicBezTo>
                <a:close/>
                <a:moveTo>
                  <a:pt x="5799205" y="1447683"/>
                </a:moveTo>
                <a:cubicBezTo>
                  <a:pt x="5804606" y="1447683"/>
                  <a:pt x="5808989" y="1452132"/>
                  <a:pt x="5808989" y="1457470"/>
                </a:cubicBezTo>
                <a:cubicBezTo>
                  <a:pt x="5808989" y="1462808"/>
                  <a:pt x="5804542" y="1467193"/>
                  <a:pt x="5799205" y="1467193"/>
                </a:cubicBezTo>
                <a:cubicBezTo>
                  <a:pt x="5793870" y="1467193"/>
                  <a:pt x="5789486" y="1462872"/>
                  <a:pt x="5789486" y="1457470"/>
                </a:cubicBezTo>
                <a:cubicBezTo>
                  <a:pt x="5789486" y="1452068"/>
                  <a:pt x="5793806" y="1447683"/>
                  <a:pt x="5799205" y="1447683"/>
                </a:cubicBezTo>
                <a:close/>
                <a:moveTo>
                  <a:pt x="6040432" y="1447680"/>
                </a:moveTo>
                <a:cubicBezTo>
                  <a:pt x="6045832" y="1447680"/>
                  <a:pt x="6050216" y="1452129"/>
                  <a:pt x="6050216" y="1457466"/>
                </a:cubicBezTo>
                <a:cubicBezTo>
                  <a:pt x="6050216" y="1462805"/>
                  <a:pt x="6045769" y="1467190"/>
                  <a:pt x="6040432" y="1467190"/>
                </a:cubicBezTo>
                <a:cubicBezTo>
                  <a:pt x="6035095" y="1467190"/>
                  <a:pt x="6030712" y="1462868"/>
                  <a:pt x="6030712" y="1457466"/>
                </a:cubicBezTo>
                <a:cubicBezTo>
                  <a:pt x="6030712" y="1452065"/>
                  <a:pt x="6035032" y="1447680"/>
                  <a:pt x="6040432" y="1447680"/>
                </a:cubicBezTo>
                <a:close/>
                <a:moveTo>
                  <a:pt x="6281661" y="1447677"/>
                </a:moveTo>
                <a:cubicBezTo>
                  <a:pt x="6286997" y="1447677"/>
                  <a:pt x="6291381" y="1452126"/>
                  <a:pt x="6291381" y="1457463"/>
                </a:cubicBezTo>
                <a:cubicBezTo>
                  <a:pt x="6291381" y="1462802"/>
                  <a:pt x="6287061" y="1467187"/>
                  <a:pt x="6281661" y="1467187"/>
                </a:cubicBezTo>
                <a:cubicBezTo>
                  <a:pt x="6276261" y="1467187"/>
                  <a:pt x="6271877" y="1462865"/>
                  <a:pt x="6271877" y="1457463"/>
                </a:cubicBezTo>
                <a:cubicBezTo>
                  <a:pt x="6271877" y="1452062"/>
                  <a:pt x="6276261" y="1447677"/>
                  <a:pt x="6281661" y="1447677"/>
                </a:cubicBezTo>
                <a:close/>
                <a:moveTo>
                  <a:pt x="6522889" y="1447674"/>
                </a:moveTo>
                <a:cubicBezTo>
                  <a:pt x="6528225" y="1447674"/>
                  <a:pt x="6532610" y="1452123"/>
                  <a:pt x="6532610" y="1457460"/>
                </a:cubicBezTo>
                <a:cubicBezTo>
                  <a:pt x="6532610" y="1462799"/>
                  <a:pt x="6528289" y="1467184"/>
                  <a:pt x="6522889" y="1467184"/>
                </a:cubicBezTo>
                <a:cubicBezTo>
                  <a:pt x="6517489" y="1467184"/>
                  <a:pt x="6513105" y="1462862"/>
                  <a:pt x="6513105" y="1457460"/>
                </a:cubicBezTo>
                <a:cubicBezTo>
                  <a:pt x="6513105" y="1452058"/>
                  <a:pt x="6517489" y="1447674"/>
                  <a:pt x="6522889" y="1447674"/>
                </a:cubicBezTo>
                <a:close/>
                <a:moveTo>
                  <a:pt x="6764118" y="1447670"/>
                </a:moveTo>
                <a:cubicBezTo>
                  <a:pt x="6769518" y="1447670"/>
                  <a:pt x="6773902" y="1452119"/>
                  <a:pt x="6773902" y="1457457"/>
                </a:cubicBezTo>
                <a:cubicBezTo>
                  <a:pt x="6773902" y="1462796"/>
                  <a:pt x="6769518" y="1467181"/>
                  <a:pt x="6764118" y="1467181"/>
                </a:cubicBezTo>
                <a:cubicBezTo>
                  <a:pt x="6758718" y="1467181"/>
                  <a:pt x="6754335" y="1462859"/>
                  <a:pt x="6754335" y="1457457"/>
                </a:cubicBezTo>
                <a:cubicBezTo>
                  <a:pt x="6754335" y="1452055"/>
                  <a:pt x="6758718" y="1447670"/>
                  <a:pt x="6764118" y="1447670"/>
                </a:cubicBezTo>
                <a:close/>
                <a:moveTo>
                  <a:pt x="7005346" y="1447667"/>
                </a:moveTo>
                <a:cubicBezTo>
                  <a:pt x="7010746" y="1447667"/>
                  <a:pt x="7015130" y="1452116"/>
                  <a:pt x="7015130" y="1457454"/>
                </a:cubicBezTo>
                <a:cubicBezTo>
                  <a:pt x="7015130" y="1462793"/>
                  <a:pt x="7010683" y="1467177"/>
                  <a:pt x="7005346" y="1467177"/>
                </a:cubicBezTo>
                <a:cubicBezTo>
                  <a:pt x="7000009" y="1467177"/>
                  <a:pt x="6995626" y="1462856"/>
                  <a:pt x="6995626" y="1457454"/>
                </a:cubicBezTo>
                <a:cubicBezTo>
                  <a:pt x="6995626" y="1452052"/>
                  <a:pt x="6999946" y="1447667"/>
                  <a:pt x="7005346" y="1447667"/>
                </a:cubicBezTo>
                <a:close/>
                <a:moveTo>
                  <a:pt x="7246575" y="1447664"/>
                </a:moveTo>
                <a:cubicBezTo>
                  <a:pt x="7251975" y="1447664"/>
                  <a:pt x="7256359" y="1452113"/>
                  <a:pt x="7256359" y="1457451"/>
                </a:cubicBezTo>
                <a:cubicBezTo>
                  <a:pt x="7256359" y="1462789"/>
                  <a:pt x="7251912" y="1467174"/>
                  <a:pt x="7246575" y="1467174"/>
                </a:cubicBezTo>
                <a:cubicBezTo>
                  <a:pt x="7241238" y="1467174"/>
                  <a:pt x="7236855" y="1462852"/>
                  <a:pt x="7236855" y="1457451"/>
                </a:cubicBezTo>
                <a:cubicBezTo>
                  <a:pt x="7236855" y="1452049"/>
                  <a:pt x="7241175" y="1447664"/>
                  <a:pt x="7246575" y="1447664"/>
                </a:cubicBezTo>
                <a:close/>
                <a:moveTo>
                  <a:pt x="7487803" y="1447661"/>
                </a:moveTo>
                <a:cubicBezTo>
                  <a:pt x="7493139" y="1447661"/>
                  <a:pt x="7497524" y="1452110"/>
                  <a:pt x="7497524" y="1457447"/>
                </a:cubicBezTo>
                <a:cubicBezTo>
                  <a:pt x="7497524" y="1462786"/>
                  <a:pt x="7493203" y="1467171"/>
                  <a:pt x="7487803" y="1467171"/>
                </a:cubicBezTo>
                <a:cubicBezTo>
                  <a:pt x="7482403" y="1467171"/>
                  <a:pt x="7478019" y="1462849"/>
                  <a:pt x="7478019" y="1457447"/>
                </a:cubicBezTo>
                <a:cubicBezTo>
                  <a:pt x="7478019" y="1452046"/>
                  <a:pt x="7482403" y="1447661"/>
                  <a:pt x="7487803" y="1447661"/>
                </a:cubicBezTo>
                <a:close/>
                <a:moveTo>
                  <a:pt x="7729032" y="1447657"/>
                </a:moveTo>
                <a:cubicBezTo>
                  <a:pt x="7734369" y="1447657"/>
                  <a:pt x="7738753" y="1452106"/>
                  <a:pt x="7738753" y="1457444"/>
                </a:cubicBezTo>
                <a:cubicBezTo>
                  <a:pt x="7738753" y="1462783"/>
                  <a:pt x="7734432" y="1467168"/>
                  <a:pt x="7729032" y="1467168"/>
                </a:cubicBezTo>
                <a:cubicBezTo>
                  <a:pt x="7723632" y="1467168"/>
                  <a:pt x="7719249" y="1462846"/>
                  <a:pt x="7719249" y="1457444"/>
                </a:cubicBezTo>
                <a:cubicBezTo>
                  <a:pt x="7719249" y="1452042"/>
                  <a:pt x="7723632" y="1447657"/>
                  <a:pt x="7729032" y="1447657"/>
                </a:cubicBezTo>
                <a:close/>
                <a:moveTo>
                  <a:pt x="7970260" y="1447654"/>
                </a:moveTo>
                <a:cubicBezTo>
                  <a:pt x="7975661" y="1447654"/>
                  <a:pt x="7980044" y="1452103"/>
                  <a:pt x="7980044" y="1457441"/>
                </a:cubicBezTo>
                <a:cubicBezTo>
                  <a:pt x="7980044" y="1462780"/>
                  <a:pt x="7975661" y="1467165"/>
                  <a:pt x="7970260" y="1467165"/>
                </a:cubicBezTo>
                <a:cubicBezTo>
                  <a:pt x="7964860" y="1467165"/>
                  <a:pt x="7960477" y="1462843"/>
                  <a:pt x="7960477" y="1457441"/>
                </a:cubicBezTo>
                <a:cubicBezTo>
                  <a:pt x="7960477" y="1452039"/>
                  <a:pt x="7964860" y="1447654"/>
                  <a:pt x="7970260" y="1447654"/>
                </a:cubicBezTo>
                <a:close/>
                <a:moveTo>
                  <a:pt x="8211553" y="1447651"/>
                </a:moveTo>
                <a:cubicBezTo>
                  <a:pt x="8216889" y="1447651"/>
                  <a:pt x="8221273" y="1452100"/>
                  <a:pt x="8221273" y="1457438"/>
                </a:cubicBezTo>
                <a:cubicBezTo>
                  <a:pt x="8221273" y="1462777"/>
                  <a:pt x="8216953" y="1467162"/>
                  <a:pt x="8211553" y="1467162"/>
                </a:cubicBezTo>
                <a:cubicBezTo>
                  <a:pt x="8206152" y="1467162"/>
                  <a:pt x="8201769" y="1462840"/>
                  <a:pt x="8201769" y="1457438"/>
                </a:cubicBezTo>
                <a:cubicBezTo>
                  <a:pt x="8201769" y="1452036"/>
                  <a:pt x="8206152" y="1447651"/>
                  <a:pt x="8211553" y="1447651"/>
                </a:cubicBezTo>
                <a:close/>
                <a:moveTo>
                  <a:pt x="8452781" y="1447648"/>
                </a:moveTo>
                <a:cubicBezTo>
                  <a:pt x="8458181" y="1447648"/>
                  <a:pt x="8462566" y="1452097"/>
                  <a:pt x="8462566" y="1457435"/>
                </a:cubicBezTo>
                <a:cubicBezTo>
                  <a:pt x="8462566" y="1462774"/>
                  <a:pt x="8458118" y="1467158"/>
                  <a:pt x="8452781" y="1467158"/>
                </a:cubicBezTo>
                <a:cubicBezTo>
                  <a:pt x="8447445" y="1467158"/>
                  <a:pt x="8443061" y="1462837"/>
                  <a:pt x="8443061" y="1457435"/>
                </a:cubicBezTo>
                <a:cubicBezTo>
                  <a:pt x="8443061" y="1452033"/>
                  <a:pt x="8447381" y="1447648"/>
                  <a:pt x="8452781" y="1447648"/>
                </a:cubicBezTo>
                <a:close/>
                <a:moveTo>
                  <a:pt x="8694009" y="1447644"/>
                </a:moveTo>
                <a:cubicBezTo>
                  <a:pt x="8699346" y="1447644"/>
                  <a:pt x="8703730" y="1452094"/>
                  <a:pt x="8703730" y="1457431"/>
                </a:cubicBezTo>
                <a:cubicBezTo>
                  <a:pt x="8703730" y="1462770"/>
                  <a:pt x="8699346" y="1467155"/>
                  <a:pt x="8694009" y="1467155"/>
                </a:cubicBezTo>
                <a:cubicBezTo>
                  <a:pt x="8688673" y="1467155"/>
                  <a:pt x="8684289" y="1462833"/>
                  <a:pt x="8684289" y="1457431"/>
                </a:cubicBezTo>
                <a:cubicBezTo>
                  <a:pt x="8684289" y="1452029"/>
                  <a:pt x="8688609" y="1447644"/>
                  <a:pt x="8694009" y="1447644"/>
                </a:cubicBezTo>
                <a:close/>
                <a:moveTo>
                  <a:pt x="8935237" y="1447641"/>
                </a:moveTo>
                <a:cubicBezTo>
                  <a:pt x="8940574" y="1447641"/>
                  <a:pt x="8944958" y="1452090"/>
                  <a:pt x="8944958" y="1457428"/>
                </a:cubicBezTo>
                <a:cubicBezTo>
                  <a:pt x="8944958" y="1462767"/>
                  <a:pt x="8940638" y="1467152"/>
                  <a:pt x="8935237" y="1467152"/>
                </a:cubicBezTo>
                <a:cubicBezTo>
                  <a:pt x="8929837" y="1467152"/>
                  <a:pt x="8925454" y="1462830"/>
                  <a:pt x="8925454" y="1457428"/>
                </a:cubicBezTo>
                <a:cubicBezTo>
                  <a:pt x="8925454" y="1452026"/>
                  <a:pt x="8929837" y="1447641"/>
                  <a:pt x="8935237" y="1447641"/>
                </a:cubicBezTo>
                <a:close/>
                <a:moveTo>
                  <a:pt x="9176467" y="1447638"/>
                </a:moveTo>
                <a:cubicBezTo>
                  <a:pt x="9181803" y="1447638"/>
                  <a:pt x="9186187" y="1452087"/>
                  <a:pt x="9186187" y="1457425"/>
                </a:cubicBezTo>
                <a:cubicBezTo>
                  <a:pt x="9186187" y="1462764"/>
                  <a:pt x="9181867" y="1467149"/>
                  <a:pt x="9176467" y="1467149"/>
                </a:cubicBezTo>
                <a:cubicBezTo>
                  <a:pt x="9171066" y="1467149"/>
                  <a:pt x="9166683" y="1462827"/>
                  <a:pt x="9166683" y="1457425"/>
                </a:cubicBezTo>
                <a:cubicBezTo>
                  <a:pt x="9166683" y="1452023"/>
                  <a:pt x="9171066" y="1447638"/>
                  <a:pt x="9176467" y="1447638"/>
                </a:cubicBezTo>
                <a:close/>
                <a:moveTo>
                  <a:pt x="9417695" y="1447635"/>
                </a:moveTo>
                <a:cubicBezTo>
                  <a:pt x="9423031" y="1447635"/>
                  <a:pt x="9427416" y="1452084"/>
                  <a:pt x="9427416" y="1457422"/>
                </a:cubicBezTo>
                <a:cubicBezTo>
                  <a:pt x="9427416" y="1462761"/>
                  <a:pt x="9423095" y="1467146"/>
                  <a:pt x="9417695" y="1467146"/>
                </a:cubicBezTo>
                <a:cubicBezTo>
                  <a:pt x="9412295" y="1467146"/>
                  <a:pt x="9407911" y="1462824"/>
                  <a:pt x="9407911" y="1457422"/>
                </a:cubicBezTo>
                <a:cubicBezTo>
                  <a:pt x="9407911" y="1452020"/>
                  <a:pt x="9412295" y="1447635"/>
                  <a:pt x="9417695" y="1447635"/>
                </a:cubicBezTo>
                <a:close/>
                <a:moveTo>
                  <a:pt x="9649203" y="1206548"/>
                </a:moveTo>
                <a:cubicBezTo>
                  <a:pt x="9654540" y="1206548"/>
                  <a:pt x="9658923" y="1210998"/>
                  <a:pt x="9658923" y="1216336"/>
                </a:cubicBezTo>
                <a:cubicBezTo>
                  <a:pt x="9658923" y="1221674"/>
                  <a:pt x="9654540" y="1226063"/>
                  <a:pt x="9649203" y="1226063"/>
                </a:cubicBezTo>
                <a:cubicBezTo>
                  <a:pt x="9643866" y="1226063"/>
                  <a:pt x="9639483" y="1221738"/>
                  <a:pt x="9639483" y="1216336"/>
                </a:cubicBezTo>
                <a:cubicBezTo>
                  <a:pt x="9639483" y="1210933"/>
                  <a:pt x="9643803" y="1206548"/>
                  <a:pt x="9649203" y="1206548"/>
                </a:cubicBezTo>
                <a:close/>
                <a:moveTo>
                  <a:pt x="9890432" y="1206544"/>
                </a:moveTo>
                <a:cubicBezTo>
                  <a:pt x="9895768" y="1206544"/>
                  <a:pt x="9900152" y="1210994"/>
                  <a:pt x="9900152" y="1216332"/>
                </a:cubicBezTo>
                <a:cubicBezTo>
                  <a:pt x="9900152" y="1221672"/>
                  <a:pt x="9895832" y="1226059"/>
                  <a:pt x="9890432" y="1226059"/>
                </a:cubicBezTo>
                <a:cubicBezTo>
                  <a:pt x="9885031" y="1226059"/>
                  <a:pt x="9880648" y="1221734"/>
                  <a:pt x="9880648" y="1216332"/>
                </a:cubicBezTo>
                <a:cubicBezTo>
                  <a:pt x="9880648" y="1210930"/>
                  <a:pt x="9885031" y="1206544"/>
                  <a:pt x="9890432" y="1206544"/>
                </a:cubicBezTo>
                <a:close/>
                <a:moveTo>
                  <a:pt x="10131660" y="1206541"/>
                </a:moveTo>
                <a:cubicBezTo>
                  <a:pt x="10137060" y="1206541"/>
                  <a:pt x="10141444" y="1210991"/>
                  <a:pt x="10141444" y="1216329"/>
                </a:cubicBezTo>
                <a:cubicBezTo>
                  <a:pt x="10141444" y="1221668"/>
                  <a:pt x="10136997" y="1226056"/>
                  <a:pt x="10131660" y="1226056"/>
                </a:cubicBezTo>
                <a:cubicBezTo>
                  <a:pt x="10126323" y="1226056"/>
                  <a:pt x="10121940" y="1221731"/>
                  <a:pt x="10121940" y="1216329"/>
                </a:cubicBezTo>
                <a:cubicBezTo>
                  <a:pt x="10121940" y="1210927"/>
                  <a:pt x="10126260" y="1206541"/>
                  <a:pt x="10131660" y="1206541"/>
                </a:cubicBezTo>
                <a:close/>
                <a:moveTo>
                  <a:pt x="10372888" y="1206538"/>
                </a:moveTo>
                <a:cubicBezTo>
                  <a:pt x="10378288" y="1206538"/>
                  <a:pt x="10382673" y="1210988"/>
                  <a:pt x="10382673" y="1216325"/>
                </a:cubicBezTo>
                <a:cubicBezTo>
                  <a:pt x="10382673" y="1221665"/>
                  <a:pt x="10378225" y="1226052"/>
                  <a:pt x="10372888" y="1226052"/>
                </a:cubicBezTo>
                <a:cubicBezTo>
                  <a:pt x="10367552" y="1226052"/>
                  <a:pt x="10363168" y="1221728"/>
                  <a:pt x="10363168" y="1216325"/>
                </a:cubicBezTo>
                <a:cubicBezTo>
                  <a:pt x="10363168" y="1210924"/>
                  <a:pt x="10367488" y="1206538"/>
                  <a:pt x="10372888" y="1206538"/>
                </a:cubicBezTo>
                <a:close/>
                <a:moveTo>
                  <a:pt x="10614116" y="1206535"/>
                </a:moveTo>
                <a:cubicBezTo>
                  <a:pt x="10619516" y="1206535"/>
                  <a:pt x="10623901" y="1210984"/>
                  <a:pt x="10623901" y="1216322"/>
                </a:cubicBezTo>
                <a:cubicBezTo>
                  <a:pt x="10623901" y="1221661"/>
                  <a:pt x="10619454" y="1226049"/>
                  <a:pt x="10614116" y="1226049"/>
                </a:cubicBezTo>
                <a:cubicBezTo>
                  <a:pt x="10608780" y="1226049"/>
                  <a:pt x="10604396" y="1221724"/>
                  <a:pt x="10604396" y="1216322"/>
                </a:cubicBezTo>
                <a:cubicBezTo>
                  <a:pt x="10604396" y="1210920"/>
                  <a:pt x="10608716" y="1206535"/>
                  <a:pt x="10614116" y="1206535"/>
                </a:cubicBezTo>
                <a:close/>
                <a:moveTo>
                  <a:pt x="10855345" y="1206531"/>
                </a:moveTo>
                <a:cubicBezTo>
                  <a:pt x="10860682" y="1206531"/>
                  <a:pt x="10865065" y="1210981"/>
                  <a:pt x="10865065" y="1216319"/>
                </a:cubicBezTo>
                <a:cubicBezTo>
                  <a:pt x="10865065" y="1221658"/>
                  <a:pt x="10860682" y="1226045"/>
                  <a:pt x="10855345" y="1226045"/>
                </a:cubicBezTo>
                <a:cubicBezTo>
                  <a:pt x="10850008" y="1226045"/>
                  <a:pt x="10845625" y="1221721"/>
                  <a:pt x="10845625" y="1216319"/>
                </a:cubicBezTo>
                <a:cubicBezTo>
                  <a:pt x="10845625" y="1210917"/>
                  <a:pt x="10849945" y="1206531"/>
                  <a:pt x="10855345" y="1206531"/>
                </a:cubicBezTo>
                <a:close/>
                <a:moveTo>
                  <a:pt x="11096574" y="1206528"/>
                </a:moveTo>
                <a:cubicBezTo>
                  <a:pt x="11101910" y="1206528"/>
                  <a:pt x="11106294" y="1210977"/>
                  <a:pt x="11106294" y="1216315"/>
                </a:cubicBezTo>
                <a:cubicBezTo>
                  <a:pt x="11106294" y="1221655"/>
                  <a:pt x="11101974" y="1226042"/>
                  <a:pt x="11096574" y="1226042"/>
                </a:cubicBezTo>
                <a:cubicBezTo>
                  <a:pt x="11091174" y="1226042"/>
                  <a:pt x="11086790" y="1221717"/>
                  <a:pt x="11086790" y="1216315"/>
                </a:cubicBezTo>
                <a:cubicBezTo>
                  <a:pt x="11086790" y="1210914"/>
                  <a:pt x="11091174" y="1206528"/>
                  <a:pt x="11096574" y="1206528"/>
                </a:cubicBezTo>
                <a:close/>
                <a:moveTo>
                  <a:pt x="11337802" y="1206524"/>
                </a:moveTo>
                <a:cubicBezTo>
                  <a:pt x="11343202" y="1206524"/>
                  <a:pt x="11347587" y="1210974"/>
                  <a:pt x="11347587" y="1216312"/>
                </a:cubicBezTo>
                <a:cubicBezTo>
                  <a:pt x="11347587" y="1221651"/>
                  <a:pt x="11343139" y="1226038"/>
                  <a:pt x="11337802" y="1226038"/>
                </a:cubicBezTo>
                <a:cubicBezTo>
                  <a:pt x="11332466" y="1226038"/>
                  <a:pt x="11328082" y="1221714"/>
                  <a:pt x="11328082" y="1216312"/>
                </a:cubicBezTo>
                <a:cubicBezTo>
                  <a:pt x="11328082" y="1210910"/>
                  <a:pt x="11332402" y="1206524"/>
                  <a:pt x="11337802" y="1206524"/>
                </a:cubicBezTo>
                <a:close/>
                <a:moveTo>
                  <a:pt x="11579030" y="1206521"/>
                </a:moveTo>
                <a:cubicBezTo>
                  <a:pt x="11584430" y="1206521"/>
                  <a:pt x="11588815" y="1210971"/>
                  <a:pt x="11588815" y="1216309"/>
                </a:cubicBezTo>
                <a:cubicBezTo>
                  <a:pt x="11588815" y="1221648"/>
                  <a:pt x="11584367" y="1226035"/>
                  <a:pt x="11579030" y="1226035"/>
                </a:cubicBezTo>
                <a:cubicBezTo>
                  <a:pt x="11573694" y="1226035"/>
                  <a:pt x="11569310" y="1221711"/>
                  <a:pt x="11569310" y="1216309"/>
                </a:cubicBezTo>
                <a:cubicBezTo>
                  <a:pt x="11569310" y="1210907"/>
                  <a:pt x="11573630" y="1206521"/>
                  <a:pt x="11579030" y="1206521"/>
                </a:cubicBezTo>
                <a:close/>
                <a:moveTo>
                  <a:pt x="11820259" y="1206518"/>
                </a:moveTo>
                <a:cubicBezTo>
                  <a:pt x="11825659" y="1206518"/>
                  <a:pt x="11830043" y="1210967"/>
                  <a:pt x="11830043" y="1216305"/>
                </a:cubicBezTo>
                <a:cubicBezTo>
                  <a:pt x="11830043" y="1221644"/>
                  <a:pt x="11825596" y="1226032"/>
                  <a:pt x="11820259" y="1226032"/>
                </a:cubicBezTo>
                <a:cubicBezTo>
                  <a:pt x="11814922" y="1226032"/>
                  <a:pt x="11810539" y="1221707"/>
                  <a:pt x="11810539" y="1216305"/>
                </a:cubicBezTo>
                <a:cubicBezTo>
                  <a:pt x="11810539" y="1210903"/>
                  <a:pt x="11814859" y="1206518"/>
                  <a:pt x="11820259" y="1206518"/>
                </a:cubicBezTo>
                <a:close/>
                <a:moveTo>
                  <a:pt x="9720" y="1206514"/>
                </a:moveTo>
                <a:cubicBezTo>
                  <a:pt x="15120" y="1206514"/>
                  <a:pt x="19504" y="1210964"/>
                  <a:pt x="19504" y="1216302"/>
                </a:cubicBezTo>
                <a:cubicBezTo>
                  <a:pt x="19504" y="1221641"/>
                  <a:pt x="15057" y="1226028"/>
                  <a:pt x="9720" y="1226028"/>
                </a:cubicBezTo>
                <a:cubicBezTo>
                  <a:pt x="4385" y="1226028"/>
                  <a:pt x="1" y="1221704"/>
                  <a:pt x="1" y="1216302"/>
                </a:cubicBezTo>
                <a:cubicBezTo>
                  <a:pt x="1" y="1210900"/>
                  <a:pt x="4321" y="1206514"/>
                  <a:pt x="9720" y="1206514"/>
                </a:cubicBezTo>
                <a:close/>
                <a:moveTo>
                  <a:pt x="251004" y="1206511"/>
                </a:moveTo>
                <a:cubicBezTo>
                  <a:pt x="256404" y="1206511"/>
                  <a:pt x="260788" y="1210961"/>
                  <a:pt x="260788" y="1216299"/>
                </a:cubicBezTo>
                <a:cubicBezTo>
                  <a:pt x="260788" y="1221638"/>
                  <a:pt x="256341" y="1226025"/>
                  <a:pt x="251004" y="1226025"/>
                </a:cubicBezTo>
                <a:cubicBezTo>
                  <a:pt x="245668" y="1226025"/>
                  <a:pt x="241284" y="1221700"/>
                  <a:pt x="241284" y="1216299"/>
                </a:cubicBezTo>
                <a:cubicBezTo>
                  <a:pt x="241284" y="1210897"/>
                  <a:pt x="245604" y="1206511"/>
                  <a:pt x="251004" y="1206511"/>
                </a:cubicBezTo>
                <a:close/>
                <a:moveTo>
                  <a:pt x="492223" y="1206507"/>
                </a:moveTo>
                <a:cubicBezTo>
                  <a:pt x="497559" y="1206507"/>
                  <a:pt x="501943" y="1210957"/>
                  <a:pt x="501943" y="1216295"/>
                </a:cubicBezTo>
                <a:cubicBezTo>
                  <a:pt x="501943" y="1221635"/>
                  <a:pt x="497623" y="1226021"/>
                  <a:pt x="492223" y="1226021"/>
                </a:cubicBezTo>
                <a:cubicBezTo>
                  <a:pt x="486823" y="1226021"/>
                  <a:pt x="482439" y="1221697"/>
                  <a:pt x="482439" y="1216295"/>
                </a:cubicBezTo>
                <a:cubicBezTo>
                  <a:pt x="482439" y="1210893"/>
                  <a:pt x="486823" y="1206507"/>
                  <a:pt x="492223" y="1206507"/>
                </a:cubicBezTo>
                <a:close/>
                <a:moveTo>
                  <a:pt x="733444" y="1206504"/>
                </a:moveTo>
                <a:cubicBezTo>
                  <a:pt x="738780" y="1206504"/>
                  <a:pt x="743164" y="1210954"/>
                  <a:pt x="743164" y="1216292"/>
                </a:cubicBezTo>
                <a:cubicBezTo>
                  <a:pt x="743164" y="1221631"/>
                  <a:pt x="738844" y="1226018"/>
                  <a:pt x="733444" y="1226018"/>
                </a:cubicBezTo>
                <a:cubicBezTo>
                  <a:pt x="728044" y="1226018"/>
                  <a:pt x="723660" y="1221694"/>
                  <a:pt x="723660" y="1216292"/>
                </a:cubicBezTo>
                <a:cubicBezTo>
                  <a:pt x="723660" y="1210890"/>
                  <a:pt x="728044" y="1206504"/>
                  <a:pt x="733444" y="1206504"/>
                </a:cubicBezTo>
                <a:close/>
                <a:moveTo>
                  <a:pt x="974664" y="1206501"/>
                </a:moveTo>
                <a:cubicBezTo>
                  <a:pt x="980064" y="1206501"/>
                  <a:pt x="984448" y="1210951"/>
                  <a:pt x="984448" y="1216288"/>
                </a:cubicBezTo>
                <a:cubicBezTo>
                  <a:pt x="984448" y="1221628"/>
                  <a:pt x="980001" y="1226014"/>
                  <a:pt x="974664" y="1226014"/>
                </a:cubicBezTo>
                <a:cubicBezTo>
                  <a:pt x="969328" y="1226014"/>
                  <a:pt x="964944" y="1221690"/>
                  <a:pt x="964944" y="1216288"/>
                </a:cubicBezTo>
                <a:cubicBezTo>
                  <a:pt x="964944" y="1210887"/>
                  <a:pt x="969264" y="1206501"/>
                  <a:pt x="974664" y="1206501"/>
                </a:cubicBezTo>
                <a:close/>
                <a:moveTo>
                  <a:pt x="1215884" y="1206497"/>
                </a:moveTo>
                <a:cubicBezTo>
                  <a:pt x="1221284" y="1206497"/>
                  <a:pt x="1225668" y="1210947"/>
                  <a:pt x="1225668" y="1216285"/>
                </a:cubicBezTo>
                <a:cubicBezTo>
                  <a:pt x="1225668" y="1221624"/>
                  <a:pt x="1221221" y="1226011"/>
                  <a:pt x="1215884" y="1226011"/>
                </a:cubicBezTo>
                <a:cubicBezTo>
                  <a:pt x="1210548" y="1226011"/>
                  <a:pt x="1206165" y="1221687"/>
                  <a:pt x="1206165" y="1216285"/>
                </a:cubicBezTo>
                <a:cubicBezTo>
                  <a:pt x="1206165" y="1210883"/>
                  <a:pt x="1210484" y="1206497"/>
                  <a:pt x="1215884" y="1206497"/>
                </a:cubicBezTo>
                <a:close/>
                <a:moveTo>
                  <a:pt x="1457106" y="1206494"/>
                </a:moveTo>
                <a:cubicBezTo>
                  <a:pt x="1462442" y="1206494"/>
                  <a:pt x="1466825" y="1210944"/>
                  <a:pt x="1466825" y="1216282"/>
                </a:cubicBezTo>
                <a:cubicBezTo>
                  <a:pt x="1466825" y="1221621"/>
                  <a:pt x="1462506" y="1226007"/>
                  <a:pt x="1457106" y="1226007"/>
                </a:cubicBezTo>
                <a:cubicBezTo>
                  <a:pt x="1451706" y="1226007"/>
                  <a:pt x="1447322" y="1221684"/>
                  <a:pt x="1447322" y="1216282"/>
                </a:cubicBezTo>
                <a:cubicBezTo>
                  <a:pt x="1447322" y="1210880"/>
                  <a:pt x="1451706" y="1206494"/>
                  <a:pt x="1457106" y="1206494"/>
                </a:cubicBezTo>
                <a:close/>
                <a:moveTo>
                  <a:pt x="1698330" y="1206491"/>
                </a:moveTo>
                <a:cubicBezTo>
                  <a:pt x="1703732" y="1206491"/>
                  <a:pt x="1708116" y="1210940"/>
                  <a:pt x="1708116" y="1216278"/>
                </a:cubicBezTo>
                <a:cubicBezTo>
                  <a:pt x="1708116" y="1221618"/>
                  <a:pt x="1703732" y="1226004"/>
                  <a:pt x="1698330" y="1226004"/>
                </a:cubicBezTo>
                <a:cubicBezTo>
                  <a:pt x="1692929" y="1226004"/>
                  <a:pt x="1688546" y="1221680"/>
                  <a:pt x="1688546" y="1216278"/>
                </a:cubicBezTo>
                <a:cubicBezTo>
                  <a:pt x="1688546" y="1210876"/>
                  <a:pt x="1692929" y="1206491"/>
                  <a:pt x="1698330" y="1206491"/>
                </a:cubicBezTo>
                <a:close/>
                <a:moveTo>
                  <a:pt x="1939580" y="1206487"/>
                </a:moveTo>
                <a:cubicBezTo>
                  <a:pt x="1944978" y="1206487"/>
                  <a:pt x="1949363" y="1210937"/>
                  <a:pt x="1949363" y="1216275"/>
                </a:cubicBezTo>
                <a:cubicBezTo>
                  <a:pt x="1949363" y="1221614"/>
                  <a:pt x="1944916" y="1226001"/>
                  <a:pt x="1939580" y="1226001"/>
                </a:cubicBezTo>
                <a:cubicBezTo>
                  <a:pt x="1934245" y="1226001"/>
                  <a:pt x="1929859" y="1221677"/>
                  <a:pt x="1929859" y="1216275"/>
                </a:cubicBezTo>
                <a:cubicBezTo>
                  <a:pt x="1929859" y="1210873"/>
                  <a:pt x="1934181" y="1206487"/>
                  <a:pt x="1939580" y="1206487"/>
                </a:cubicBezTo>
                <a:close/>
                <a:moveTo>
                  <a:pt x="2180788" y="1206484"/>
                </a:moveTo>
                <a:cubicBezTo>
                  <a:pt x="2186189" y="1206484"/>
                  <a:pt x="2190577" y="1210934"/>
                  <a:pt x="2190577" y="1216272"/>
                </a:cubicBezTo>
                <a:cubicBezTo>
                  <a:pt x="2190577" y="1221611"/>
                  <a:pt x="2186136" y="1225997"/>
                  <a:pt x="2180788" y="1225997"/>
                </a:cubicBezTo>
                <a:cubicBezTo>
                  <a:pt x="2175475" y="1225997"/>
                  <a:pt x="2171083" y="1221674"/>
                  <a:pt x="2171083" y="1216272"/>
                </a:cubicBezTo>
                <a:cubicBezTo>
                  <a:pt x="2171083" y="1210870"/>
                  <a:pt x="2175412" y="1206484"/>
                  <a:pt x="2180788" y="1206484"/>
                </a:cubicBezTo>
                <a:close/>
                <a:moveTo>
                  <a:pt x="2422035" y="1206481"/>
                </a:moveTo>
                <a:cubicBezTo>
                  <a:pt x="2427370" y="1206481"/>
                  <a:pt x="2431752" y="1210930"/>
                  <a:pt x="2431752" y="1216268"/>
                </a:cubicBezTo>
                <a:cubicBezTo>
                  <a:pt x="2431752" y="1221607"/>
                  <a:pt x="2427434" y="1225994"/>
                  <a:pt x="2422035" y="1225994"/>
                </a:cubicBezTo>
                <a:cubicBezTo>
                  <a:pt x="2416638" y="1225994"/>
                  <a:pt x="2412256" y="1221670"/>
                  <a:pt x="2412256" y="1216268"/>
                </a:cubicBezTo>
                <a:cubicBezTo>
                  <a:pt x="2412256" y="1210866"/>
                  <a:pt x="2416638" y="1206481"/>
                  <a:pt x="2422035" y="1206481"/>
                </a:cubicBezTo>
                <a:close/>
                <a:moveTo>
                  <a:pt x="2663275" y="1206477"/>
                </a:moveTo>
                <a:cubicBezTo>
                  <a:pt x="2668609" y="1206477"/>
                  <a:pt x="2672996" y="1210927"/>
                  <a:pt x="2672996" y="1216265"/>
                </a:cubicBezTo>
                <a:cubicBezTo>
                  <a:pt x="2672996" y="1221604"/>
                  <a:pt x="2668674" y="1225990"/>
                  <a:pt x="2663275" y="1225990"/>
                </a:cubicBezTo>
                <a:cubicBezTo>
                  <a:pt x="2657874" y="1225990"/>
                  <a:pt x="2653490" y="1221667"/>
                  <a:pt x="2653490" y="1216265"/>
                </a:cubicBezTo>
                <a:cubicBezTo>
                  <a:pt x="2653490" y="1210863"/>
                  <a:pt x="2657874" y="1206477"/>
                  <a:pt x="2663275" y="1206477"/>
                </a:cubicBezTo>
                <a:close/>
                <a:moveTo>
                  <a:pt x="2904570" y="1206474"/>
                </a:moveTo>
                <a:cubicBezTo>
                  <a:pt x="2909970" y="1206474"/>
                  <a:pt x="2914353" y="1210924"/>
                  <a:pt x="2914353" y="1216261"/>
                </a:cubicBezTo>
                <a:cubicBezTo>
                  <a:pt x="2914353" y="1221601"/>
                  <a:pt x="2909970" y="1225987"/>
                  <a:pt x="2904570" y="1225987"/>
                </a:cubicBezTo>
                <a:cubicBezTo>
                  <a:pt x="2899172" y="1225987"/>
                  <a:pt x="2894789" y="1221663"/>
                  <a:pt x="2894789" y="1216261"/>
                </a:cubicBezTo>
                <a:cubicBezTo>
                  <a:pt x="2894789" y="1210860"/>
                  <a:pt x="2899172" y="1206474"/>
                  <a:pt x="2904570" y="1206474"/>
                </a:cubicBezTo>
                <a:close/>
                <a:moveTo>
                  <a:pt x="3145749" y="1206470"/>
                </a:moveTo>
                <a:cubicBezTo>
                  <a:pt x="3151148" y="1206470"/>
                  <a:pt x="3155531" y="1210920"/>
                  <a:pt x="3155531" y="1216258"/>
                </a:cubicBezTo>
                <a:cubicBezTo>
                  <a:pt x="3155531" y="1221597"/>
                  <a:pt x="3151085" y="1225984"/>
                  <a:pt x="3145749" y="1225984"/>
                </a:cubicBezTo>
                <a:cubicBezTo>
                  <a:pt x="3140414" y="1225984"/>
                  <a:pt x="3136031" y="1221660"/>
                  <a:pt x="3136031" y="1216258"/>
                </a:cubicBezTo>
                <a:cubicBezTo>
                  <a:pt x="3136031" y="1210856"/>
                  <a:pt x="3140350" y="1206470"/>
                  <a:pt x="3145749" y="1206470"/>
                </a:cubicBezTo>
                <a:close/>
                <a:moveTo>
                  <a:pt x="3386957" y="1206467"/>
                </a:moveTo>
                <a:cubicBezTo>
                  <a:pt x="3392358" y="1206467"/>
                  <a:pt x="3396743" y="1210917"/>
                  <a:pt x="3396743" y="1216255"/>
                </a:cubicBezTo>
                <a:cubicBezTo>
                  <a:pt x="3396743" y="1221594"/>
                  <a:pt x="3392294" y="1225980"/>
                  <a:pt x="3386957" y="1225980"/>
                </a:cubicBezTo>
                <a:cubicBezTo>
                  <a:pt x="3381620" y="1225980"/>
                  <a:pt x="3377235" y="1221657"/>
                  <a:pt x="3377235" y="1216255"/>
                </a:cubicBezTo>
                <a:cubicBezTo>
                  <a:pt x="3377235" y="1210853"/>
                  <a:pt x="3381555" y="1206467"/>
                  <a:pt x="3386957" y="1206467"/>
                </a:cubicBezTo>
                <a:close/>
                <a:moveTo>
                  <a:pt x="3628211" y="1206464"/>
                </a:moveTo>
                <a:cubicBezTo>
                  <a:pt x="3633528" y="1206464"/>
                  <a:pt x="3637936" y="1210914"/>
                  <a:pt x="3637936" y="1216251"/>
                </a:cubicBezTo>
                <a:cubicBezTo>
                  <a:pt x="3637936" y="1221591"/>
                  <a:pt x="3633592" y="1225977"/>
                  <a:pt x="3628211" y="1225977"/>
                </a:cubicBezTo>
                <a:cubicBezTo>
                  <a:pt x="3622813" y="1225977"/>
                  <a:pt x="3618429" y="1221653"/>
                  <a:pt x="3618429" y="1216251"/>
                </a:cubicBezTo>
                <a:cubicBezTo>
                  <a:pt x="3618429" y="1210850"/>
                  <a:pt x="3622813" y="1206464"/>
                  <a:pt x="3628211" y="1206464"/>
                </a:cubicBezTo>
                <a:close/>
                <a:moveTo>
                  <a:pt x="3869430" y="1206460"/>
                </a:moveTo>
                <a:cubicBezTo>
                  <a:pt x="3874761" y="1206460"/>
                  <a:pt x="3879147" y="1210910"/>
                  <a:pt x="3879147" y="1216248"/>
                </a:cubicBezTo>
                <a:cubicBezTo>
                  <a:pt x="3879147" y="1221587"/>
                  <a:pt x="3874826" y="1225973"/>
                  <a:pt x="3869430" y="1225973"/>
                </a:cubicBezTo>
                <a:cubicBezTo>
                  <a:pt x="3864029" y="1225973"/>
                  <a:pt x="3859646" y="1221650"/>
                  <a:pt x="3859646" y="1216248"/>
                </a:cubicBezTo>
                <a:cubicBezTo>
                  <a:pt x="3859646" y="1210846"/>
                  <a:pt x="3864029" y="1206460"/>
                  <a:pt x="3869430" y="1206460"/>
                </a:cubicBezTo>
                <a:close/>
                <a:moveTo>
                  <a:pt x="4110581" y="1206457"/>
                </a:moveTo>
                <a:cubicBezTo>
                  <a:pt x="4115984" y="1206457"/>
                  <a:pt x="4120362" y="1210907"/>
                  <a:pt x="4120362" y="1216245"/>
                </a:cubicBezTo>
                <a:cubicBezTo>
                  <a:pt x="4120362" y="1221584"/>
                  <a:pt x="4115984" y="1225970"/>
                  <a:pt x="4110581" y="1225970"/>
                </a:cubicBezTo>
                <a:cubicBezTo>
                  <a:pt x="4105180" y="1225970"/>
                  <a:pt x="4100797" y="1221647"/>
                  <a:pt x="4100797" y="1216245"/>
                </a:cubicBezTo>
                <a:cubicBezTo>
                  <a:pt x="4100797" y="1210843"/>
                  <a:pt x="4105180" y="1206457"/>
                  <a:pt x="4110581" y="1206457"/>
                </a:cubicBezTo>
                <a:close/>
                <a:moveTo>
                  <a:pt x="4351806" y="1206454"/>
                </a:moveTo>
                <a:cubicBezTo>
                  <a:pt x="4357195" y="1206454"/>
                  <a:pt x="4361580" y="1210903"/>
                  <a:pt x="4361580" y="1216241"/>
                </a:cubicBezTo>
                <a:cubicBezTo>
                  <a:pt x="4361580" y="1221581"/>
                  <a:pt x="4357195" y="1225966"/>
                  <a:pt x="4351806" y="1225966"/>
                </a:cubicBezTo>
                <a:cubicBezTo>
                  <a:pt x="4346397" y="1225966"/>
                  <a:pt x="4342006" y="1221643"/>
                  <a:pt x="4342006" y="1216241"/>
                </a:cubicBezTo>
                <a:cubicBezTo>
                  <a:pt x="4342006" y="1210839"/>
                  <a:pt x="4346397" y="1206454"/>
                  <a:pt x="4351806" y="1206454"/>
                </a:cubicBezTo>
                <a:close/>
                <a:moveTo>
                  <a:pt x="4593017" y="1206450"/>
                </a:moveTo>
                <a:cubicBezTo>
                  <a:pt x="4598413" y="1206450"/>
                  <a:pt x="4602795" y="1210900"/>
                  <a:pt x="4602795" y="1216238"/>
                </a:cubicBezTo>
                <a:cubicBezTo>
                  <a:pt x="4602795" y="1221577"/>
                  <a:pt x="4598350" y="1225963"/>
                  <a:pt x="4593017" y="1225963"/>
                </a:cubicBezTo>
                <a:cubicBezTo>
                  <a:pt x="4587686" y="1225963"/>
                  <a:pt x="4583304" y="1221640"/>
                  <a:pt x="4583304" y="1216238"/>
                </a:cubicBezTo>
                <a:cubicBezTo>
                  <a:pt x="4583304" y="1210836"/>
                  <a:pt x="4587622" y="1206450"/>
                  <a:pt x="4593017" y="1206450"/>
                </a:cubicBezTo>
                <a:close/>
                <a:moveTo>
                  <a:pt x="4834252" y="1206447"/>
                </a:moveTo>
                <a:cubicBezTo>
                  <a:pt x="4839658" y="1206447"/>
                  <a:pt x="4844038" y="1210897"/>
                  <a:pt x="4844038" y="1216235"/>
                </a:cubicBezTo>
                <a:cubicBezTo>
                  <a:pt x="4844038" y="1221574"/>
                  <a:pt x="4839595" y="1225959"/>
                  <a:pt x="4834252" y="1225959"/>
                </a:cubicBezTo>
                <a:cubicBezTo>
                  <a:pt x="4828915" y="1225959"/>
                  <a:pt x="4824532" y="1221637"/>
                  <a:pt x="4824532" y="1216235"/>
                </a:cubicBezTo>
                <a:cubicBezTo>
                  <a:pt x="4824532" y="1210833"/>
                  <a:pt x="4828851" y="1206447"/>
                  <a:pt x="4834252" y="1206447"/>
                </a:cubicBezTo>
                <a:close/>
                <a:moveTo>
                  <a:pt x="5075485" y="1206443"/>
                </a:moveTo>
                <a:cubicBezTo>
                  <a:pt x="5080819" y="1206443"/>
                  <a:pt x="5085201" y="1210893"/>
                  <a:pt x="5085201" y="1216231"/>
                </a:cubicBezTo>
                <a:cubicBezTo>
                  <a:pt x="5085201" y="1221570"/>
                  <a:pt x="5080883" y="1225956"/>
                  <a:pt x="5075485" y="1225956"/>
                </a:cubicBezTo>
                <a:cubicBezTo>
                  <a:pt x="5070086" y="1225956"/>
                  <a:pt x="5065704" y="1221633"/>
                  <a:pt x="5065704" y="1216231"/>
                </a:cubicBezTo>
                <a:cubicBezTo>
                  <a:pt x="5065704" y="1210829"/>
                  <a:pt x="5070086" y="1206443"/>
                  <a:pt x="5075485" y="1206443"/>
                </a:cubicBezTo>
                <a:close/>
                <a:moveTo>
                  <a:pt x="5316710" y="1206440"/>
                </a:moveTo>
                <a:cubicBezTo>
                  <a:pt x="5322044" y="1206440"/>
                  <a:pt x="5326429" y="1210890"/>
                  <a:pt x="5326429" y="1216228"/>
                </a:cubicBezTo>
                <a:cubicBezTo>
                  <a:pt x="5326429" y="1221567"/>
                  <a:pt x="5322105" y="1225953"/>
                  <a:pt x="5316710" y="1225953"/>
                </a:cubicBezTo>
                <a:cubicBezTo>
                  <a:pt x="5311314" y="1225953"/>
                  <a:pt x="5306924" y="1221630"/>
                  <a:pt x="5306924" y="1216228"/>
                </a:cubicBezTo>
                <a:cubicBezTo>
                  <a:pt x="5306924" y="1210826"/>
                  <a:pt x="5311314" y="1206440"/>
                  <a:pt x="5316710" y="1206440"/>
                </a:cubicBezTo>
                <a:close/>
                <a:moveTo>
                  <a:pt x="5557991" y="1206437"/>
                </a:moveTo>
                <a:cubicBezTo>
                  <a:pt x="5563391" y="1206437"/>
                  <a:pt x="5567774" y="1210887"/>
                  <a:pt x="5567774" y="1216224"/>
                </a:cubicBezTo>
                <a:cubicBezTo>
                  <a:pt x="5567774" y="1221564"/>
                  <a:pt x="5563391" y="1225949"/>
                  <a:pt x="5557991" y="1225949"/>
                </a:cubicBezTo>
                <a:cubicBezTo>
                  <a:pt x="5552592" y="1225949"/>
                  <a:pt x="5548208" y="1221626"/>
                  <a:pt x="5548208" y="1216224"/>
                </a:cubicBezTo>
                <a:cubicBezTo>
                  <a:pt x="5548208" y="1210822"/>
                  <a:pt x="5552592" y="1206437"/>
                  <a:pt x="5557991" y="1206437"/>
                </a:cubicBezTo>
                <a:close/>
                <a:moveTo>
                  <a:pt x="5799205" y="1206434"/>
                </a:moveTo>
                <a:cubicBezTo>
                  <a:pt x="5804606" y="1206434"/>
                  <a:pt x="5808989" y="1210883"/>
                  <a:pt x="5808989" y="1216221"/>
                </a:cubicBezTo>
                <a:cubicBezTo>
                  <a:pt x="5808989" y="1221560"/>
                  <a:pt x="5804542" y="1225946"/>
                  <a:pt x="5799205" y="1225946"/>
                </a:cubicBezTo>
                <a:cubicBezTo>
                  <a:pt x="5793870" y="1225946"/>
                  <a:pt x="5789486" y="1221623"/>
                  <a:pt x="5789486" y="1216221"/>
                </a:cubicBezTo>
                <a:cubicBezTo>
                  <a:pt x="5789486" y="1210819"/>
                  <a:pt x="5793806" y="1206434"/>
                  <a:pt x="5799205" y="1206434"/>
                </a:cubicBezTo>
                <a:close/>
                <a:moveTo>
                  <a:pt x="6040432" y="1206430"/>
                </a:moveTo>
                <a:cubicBezTo>
                  <a:pt x="6045832" y="1206430"/>
                  <a:pt x="6050216" y="1210880"/>
                  <a:pt x="6050216" y="1216218"/>
                </a:cubicBezTo>
                <a:cubicBezTo>
                  <a:pt x="6050216" y="1221557"/>
                  <a:pt x="6045769" y="1225942"/>
                  <a:pt x="6040432" y="1225942"/>
                </a:cubicBezTo>
                <a:cubicBezTo>
                  <a:pt x="6035095" y="1225942"/>
                  <a:pt x="6030712" y="1221620"/>
                  <a:pt x="6030712" y="1216218"/>
                </a:cubicBezTo>
                <a:cubicBezTo>
                  <a:pt x="6030712" y="1210816"/>
                  <a:pt x="6035032" y="1206430"/>
                  <a:pt x="6040432" y="1206430"/>
                </a:cubicBezTo>
                <a:close/>
                <a:moveTo>
                  <a:pt x="6281661" y="1206427"/>
                </a:moveTo>
                <a:cubicBezTo>
                  <a:pt x="6286997" y="1206427"/>
                  <a:pt x="6291381" y="1210876"/>
                  <a:pt x="6291381" y="1216214"/>
                </a:cubicBezTo>
                <a:cubicBezTo>
                  <a:pt x="6291381" y="1221554"/>
                  <a:pt x="6287061" y="1225939"/>
                  <a:pt x="6281661" y="1225939"/>
                </a:cubicBezTo>
                <a:cubicBezTo>
                  <a:pt x="6276261" y="1225939"/>
                  <a:pt x="6271877" y="1221616"/>
                  <a:pt x="6271877" y="1216214"/>
                </a:cubicBezTo>
                <a:cubicBezTo>
                  <a:pt x="6271877" y="1210813"/>
                  <a:pt x="6276261" y="1206427"/>
                  <a:pt x="6281661" y="1206427"/>
                </a:cubicBezTo>
                <a:close/>
                <a:moveTo>
                  <a:pt x="6522889" y="1206424"/>
                </a:moveTo>
                <a:cubicBezTo>
                  <a:pt x="6528225" y="1206424"/>
                  <a:pt x="6532610" y="1210873"/>
                  <a:pt x="6532610" y="1216211"/>
                </a:cubicBezTo>
                <a:cubicBezTo>
                  <a:pt x="6532610" y="1221550"/>
                  <a:pt x="6528289" y="1225936"/>
                  <a:pt x="6522889" y="1225936"/>
                </a:cubicBezTo>
                <a:cubicBezTo>
                  <a:pt x="6517489" y="1225936"/>
                  <a:pt x="6513105" y="1221613"/>
                  <a:pt x="6513105" y="1216211"/>
                </a:cubicBezTo>
                <a:cubicBezTo>
                  <a:pt x="6513105" y="1210809"/>
                  <a:pt x="6517489" y="1206424"/>
                  <a:pt x="6522889" y="1206424"/>
                </a:cubicBezTo>
                <a:close/>
                <a:moveTo>
                  <a:pt x="6764118" y="1206420"/>
                </a:moveTo>
                <a:cubicBezTo>
                  <a:pt x="6769518" y="1206420"/>
                  <a:pt x="6773902" y="1210870"/>
                  <a:pt x="6773902" y="1216208"/>
                </a:cubicBezTo>
                <a:cubicBezTo>
                  <a:pt x="6773902" y="1221547"/>
                  <a:pt x="6769518" y="1225932"/>
                  <a:pt x="6764118" y="1225932"/>
                </a:cubicBezTo>
                <a:cubicBezTo>
                  <a:pt x="6758718" y="1225932"/>
                  <a:pt x="6754335" y="1221610"/>
                  <a:pt x="6754335" y="1216208"/>
                </a:cubicBezTo>
                <a:cubicBezTo>
                  <a:pt x="6754335" y="1210806"/>
                  <a:pt x="6758718" y="1206420"/>
                  <a:pt x="6764118" y="1206420"/>
                </a:cubicBezTo>
                <a:close/>
                <a:moveTo>
                  <a:pt x="7005346" y="1206417"/>
                </a:moveTo>
                <a:cubicBezTo>
                  <a:pt x="7010746" y="1206417"/>
                  <a:pt x="7015130" y="1210866"/>
                  <a:pt x="7015130" y="1216204"/>
                </a:cubicBezTo>
                <a:cubicBezTo>
                  <a:pt x="7015130" y="1221543"/>
                  <a:pt x="7010683" y="1225929"/>
                  <a:pt x="7005346" y="1225929"/>
                </a:cubicBezTo>
                <a:cubicBezTo>
                  <a:pt x="7000009" y="1225929"/>
                  <a:pt x="6995626" y="1221606"/>
                  <a:pt x="6995626" y="1216204"/>
                </a:cubicBezTo>
                <a:cubicBezTo>
                  <a:pt x="6995626" y="1210802"/>
                  <a:pt x="6999946" y="1206417"/>
                  <a:pt x="7005346" y="1206417"/>
                </a:cubicBezTo>
                <a:close/>
                <a:moveTo>
                  <a:pt x="7246575" y="1206414"/>
                </a:moveTo>
                <a:cubicBezTo>
                  <a:pt x="7251975" y="1206414"/>
                  <a:pt x="7256359" y="1210863"/>
                  <a:pt x="7256359" y="1216201"/>
                </a:cubicBezTo>
                <a:cubicBezTo>
                  <a:pt x="7256359" y="1221540"/>
                  <a:pt x="7251912" y="1225925"/>
                  <a:pt x="7246575" y="1225925"/>
                </a:cubicBezTo>
                <a:cubicBezTo>
                  <a:pt x="7241238" y="1225925"/>
                  <a:pt x="7236855" y="1221603"/>
                  <a:pt x="7236855" y="1216201"/>
                </a:cubicBezTo>
                <a:cubicBezTo>
                  <a:pt x="7236855" y="1210799"/>
                  <a:pt x="7241175" y="1206414"/>
                  <a:pt x="7246575" y="1206414"/>
                </a:cubicBezTo>
                <a:close/>
                <a:moveTo>
                  <a:pt x="7487803" y="1206410"/>
                </a:moveTo>
                <a:cubicBezTo>
                  <a:pt x="7493139" y="1206410"/>
                  <a:pt x="7497524" y="1210860"/>
                  <a:pt x="7497524" y="1216198"/>
                </a:cubicBezTo>
                <a:cubicBezTo>
                  <a:pt x="7497524" y="1221537"/>
                  <a:pt x="7493203" y="1225922"/>
                  <a:pt x="7487803" y="1225922"/>
                </a:cubicBezTo>
                <a:cubicBezTo>
                  <a:pt x="7482403" y="1225922"/>
                  <a:pt x="7478019" y="1221600"/>
                  <a:pt x="7478019" y="1216198"/>
                </a:cubicBezTo>
                <a:cubicBezTo>
                  <a:pt x="7478019" y="1210796"/>
                  <a:pt x="7482403" y="1206410"/>
                  <a:pt x="7487803" y="1206410"/>
                </a:cubicBezTo>
                <a:close/>
                <a:moveTo>
                  <a:pt x="7729032" y="1206407"/>
                </a:moveTo>
                <a:cubicBezTo>
                  <a:pt x="7734369" y="1206407"/>
                  <a:pt x="7738753" y="1210856"/>
                  <a:pt x="7738753" y="1216194"/>
                </a:cubicBezTo>
                <a:cubicBezTo>
                  <a:pt x="7738753" y="1221533"/>
                  <a:pt x="7734432" y="1225918"/>
                  <a:pt x="7729032" y="1225918"/>
                </a:cubicBezTo>
                <a:cubicBezTo>
                  <a:pt x="7723632" y="1225918"/>
                  <a:pt x="7719249" y="1221596"/>
                  <a:pt x="7719249" y="1216194"/>
                </a:cubicBezTo>
                <a:cubicBezTo>
                  <a:pt x="7719249" y="1210792"/>
                  <a:pt x="7723632" y="1206407"/>
                  <a:pt x="7729032" y="1206407"/>
                </a:cubicBezTo>
                <a:close/>
                <a:moveTo>
                  <a:pt x="7970260" y="1206404"/>
                </a:moveTo>
                <a:cubicBezTo>
                  <a:pt x="7975661" y="1206404"/>
                  <a:pt x="7980044" y="1210853"/>
                  <a:pt x="7980044" y="1216191"/>
                </a:cubicBezTo>
                <a:cubicBezTo>
                  <a:pt x="7980044" y="1221530"/>
                  <a:pt x="7975661" y="1225915"/>
                  <a:pt x="7970260" y="1225915"/>
                </a:cubicBezTo>
                <a:cubicBezTo>
                  <a:pt x="7964860" y="1225915"/>
                  <a:pt x="7960477" y="1221593"/>
                  <a:pt x="7960477" y="1216191"/>
                </a:cubicBezTo>
                <a:cubicBezTo>
                  <a:pt x="7960477" y="1210789"/>
                  <a:pt x="7964860" y="1206404"/>
                  <a:pt x="7970260" y="1206404"/>
                </a:cubicBezTo>
                <a:close/>
                <a:moveTo>
                  <a:pt x="8211553" y="1206400"/>
                </a:moveTo>
                <a:cubicBezTo>
                  <a:pt x="8216889" y="1206400"/>
                  <a:pt x="8221273" y="1210850"/>
                  <a:pt x="8221273" y="1216187"/>
                </a:cubicBezTo>
                <a:cubicBezTo>
                  <a:pt x="8221273" y="1221527"/>
                  <a:pt x="8216953" y="1225912"/>
                  <a:pt x="8211553" y="1225912"/>
                </a:cubicBezTo>
                <a:cubicBezTo>
                  <a:pt x="8206152" y="1225912"/>
                  <a:pt x="8201769" y="1221589"/>
                  <a:pt x="8201769" y="1216187"/>
                </a:cubicBezTo>
                <a:cubicBezTo>
                  <a:pt x="8201769" y="1210785"/>
                  <a:pt x="8206152" y="1206400"/>
                  <a:pt x="8211553" y="1206400"/>
                </a:cubicBezTo>
                <a:close/>
                <a:moveTo>
                  <a:pt x="8452781" y="1206397"/>
                </a:moveTo>
                <a:cubicBezTo>
                  <a:pt x="8458181" y="1206397"/>
                  <a:pt x="8462566" y="1210846"/>
                  <a:pt x="8462566" y="1216184"/>
                </a:cubicBezTo>
                <a:cubicBezTo>
                  <a:pt x="8462566" y="1221523"/>
                  <a:pt x="8458118" y="1225908"/>
                  <a:pt x="8452781" y="1225908"/>
                </a:cubicBezTo>
                <a:cubicBezTo>
                  <a:pt x="8447445" y="1225908"/>
                  <a:pt x="8443061" y="1221586"/>
                  <a:pt x="8443061" y="1216184"/>
                </a:cubicBezTo>
                <a:cubicBezTo>
                  <a:pt x="8443061" y="1210782"/>
                  <a:pt x="8447381" y="1206397"/>
                  <a:pt x="8452781" y="1206397"/>
                </a:cubicBezTo>
                <a:close/>
                <a:moveTo>
                  <a:pt x="8694009" y="1206393"/>
                </a:moveTo>
                <a:cubicBezTo>
                  <a:pt x="8699346" y="1206393"/>
                  <a:pt x="8703730" y="1210843"/>
                  <a:pt x="8703730" y="1216181"/>
                </a:cubicBezTo>
                <a:cubicBezTo>
                  <a:pt x="8703730" y="1221520"/>
                  <a:pt x="8699346" y="1225905"/>
                  <a:pt x="8694009" y="1225905"/>
                </a:cubicBezTo>
                <a:cubicBezTo>
                  <a:pt x="8688673" y="1225905"/>
                  <a:pt x="8684289" y="1221583"/>
                  <a:pt x="8684289" y="1216181"/>
                </a:cubicBezTo>
                <a:cubicBezTo>
                  <a:pt x="8684289" y="1210779"/>
                  <a:pt x="8688609" y="1206393"/>
                  <a:pt x="8694009" y="1206393"/>
                </a:cubicBezTo>
                <a:close/>
                <a:moveTo>
                  <a:pt x="8935237" y="1206390"/>
                </a:moveTo>
                <a:cubicBezTo>
                  <a:pt x="8940574" y="1206390"/>
                  <a:pt x="8944958" y="1210839"/>
                  <a:pt x="8944958" y="1216177"/>
                </a:cubicBezTo>
                <a:cubicBezTo>
                  <a:pt x="8944958" y="1221517"/>
                  <a:pt x="8940638" y="1225902"/>
                  <a:pt x="8935237" y="1225902"/>
                </a:cubicBezTo>
                <a:cubicBezTo>
                  <a:pt x="8929837" y="1225902"/>
                  <a:pt x="8925454" y="1221579"/>
                  <a:pt x="8925454" y="1216177"/>
                </a:cubicBezTo>
                <a:cubicBezTo>
                  <a:pt x="8925454" y="1210775"/>
                  <a:pt x="8929837" y="1206390"/>
                  <a:pt x="8935237" y="1206390"/>
                </a:cubicBezTo>
                <a:close/>
                <a:moveTo>
                  <a:pt x="9176467" y="1206387"/>
                </a:moveTo>
                <a:cubicBezTo>
                  <a:pt x="9181803" y="1206387"/>
                  <a:pt x="9186187" y="1210836"/>
                  <a:pt x="9186187" y="1216174"/>
                </a:cubicBezTo>
                <a:cubicBezTo>
                  <a:pt x="9186187" y="1221513"/>
                  <a:pt x="9181867" y="1225898"/>
                  <a:pt x="9176467" y="1225898"/>
                </a:cubicBezTo>
                <a:cubicBezTo>
                  <a:pt x="9171066" y="1225898"/>
                  <a:pt x="9166683" y="1221576"/>
                  <a:pt x="9166683" y="1216174"/>
                </a:cubicBezTo>
                <a:cubicBezTo>
                  <a:pt x="9166683" y="1210772"/>
                  <a:pt x="9171066" y="1206387"/>
                  <a:pt x="9176467" y="1206387"/>
                </a:cubicBezTo>
                <a:close/>
                <a:moveTo>
                  <a:pt x="9417695" y="1206384"/>
                </a:moveTo>
                <a:cubicBezTo>
                  <a:pt x="9423031" y="1206384"/>
                  <a:pt x="9427416" y="1210833"/>
                  <a:pt x="9427416" y="1216171"/>
                </a:cubicBezTo>
                <a:cubicBezTo>
                  <a:pt x="9427416" y="1221510"/>
                  <a:pt x="9423095" y="1225895"/>
                  <a:pt x="9417695" y="1225895"/>
                </a:cubicBezTo>
                <a:cubicBezTo>
                  <a:pt x="9412295" y="1225895"/>
                  <a:pt x="9407911" y="1221573"/>
                  <a:pt x="9407911" y="1216171"/>
                </a:cubicBezTo>
                <a:cubicBezTo>
                  <a:pt x="9407911" y="1210769"/>
                  <a:pt x="9412295" y="1206384"/>
                  <a:pt x="9417695" y="1206384"/>
                </a:cubicBezTo>
                <a:close/>
                <a:moveTo>
                  <a:pt x="9649203" y="965270"/>
                </a:moveTo>
                <a:cubicBezTo>
                  <a:pt x="9654540" y="965270"/>
                  <a:pt x="9658923" y="969595"/>
                  <a:pt x="9658923" y="974997"/>
                </a:cubicBezTo>
                <a:cubicBezTo>
                  <a:pt x="9658923" y="980400"/>
                  <a:pt x="9654540" y="984785"/>
                  <a:pt x="9649203" y="984785"/>
                </a:cubicBezTo>
                <a:cubicBezTo>
                  <a:pt x="9643866" y="984785"/>
                  <a:pt x="9639483" y="980336"/>
                  <a:pt x="9639483" y="974997"/>
                </a:cubicBezTo>
                <a:cubicBezTo>
                  <a:pt x="9639483" y="969658"/>
                  <a:pt x="9643803" y="965270"/>
                  <a:pt x="9649203" y="965270"/>
                </a:cubicBezTo>
                <a:close/>
                <a:moveTo>
                  <a:pt x="9890432" y="965267"/>
                </a:moveTo>
                <a:cubicBezTo>
                  <a:pt x="9895768" y="965267"/>
                  <a:pt x="9900152" y="969592"/>
                  <a:pt x="9900152" y="974994"/>
                </a:cubicBezTo>
                <a:cubicBezTo>
                  <a:pt x="9900152" y="980397"/>
                  <a:pt x="9895832" y="984782"/>
                  <a:pt x="9890432" y="984782"/>
                </a:cubicBezTo>
                <a:cubicBezTo>
                  <a:pt x="9885031" y="984782"/>
                  <a:pt x="9880648" y="980333"/>
                  <a:pt x="9880648" y="974994"/>
                </a:cubicBezTo>
                <a:cubicBezTo>
                  <a:pt x="9880648" y="969655"/>
                  <a:pt x="9885031" y="965267"/>
                  <a:pt x="9890432" y="965267"/>
                </a:cubicBezTo>
                <a:close/>
                <a:moveTo>
                  <a:pt x="10131660" y="965264"/>
                </a:moveTo>
                <a:cubicBezTo>
                  <a:pt x="10137060" y="965264"/>
                  <a:pt x="10141444" y="969589"/>
                  <a:pt x="10141444" y="974991"/>
                </a:cubicBezTo>
                <a:cubicBezTo>
                  <a:pt x="10141444" y="980394"/>
                  <a:pt x="10136997" y="984779"/>
                  <a:pt x="10131660" y="984779"/>
                </a:cubicBezTo>
                <a:cubicBezTo>
                  <a:pt x="10126323" y="984779"/>
                  <a:pt x="10121940" y="980330"/>
                  <a:pt x="10121940" y="974991"/>
                </a:cubicBezTo>
                <a:cubicBezTo>
                  <a:pt x="10121940" y="969652"/>
                  <a:pt x="10126260" y="965264"/>
                  <a:pt x="10131660" y="965264"/>
                </a:cubicBezTo>
                <a:close/>
                <a:moveTo>
                  <a:pt x="10372888" y="965261"/>
                </a:moveTo>
                <a:cubicBezTo>
                  <a:pt x="10378288" y="965261"/>
                  <a:pt x="10382673" y="969586"/>
                  <a:pt x="10382673" y="974988"/>
                </a:cubicBezTo>
                <a:cubicBezTo>
                  <a:pt x="10382673" y="980392"/>
                  <a:pt x="10378225" y="984776"/>
                  <a:pt x="10372888" y="984776"/>
                </a:cubicBezTo>
                <a:cubicBezTo>
                  <a:pt x="10367552" y="984776"/>
                  <a:pt x="10363168" y="980327"/>
                  <a:pt x="10363168" y="974988"/>
                </a:cubicBezTo>
                <a:cubicBezTo>
                  <a:pt x="10363168" y="969649"/>
                  <a:pt x="10367488" y="965261"/>
                  <a:pt x="10372888" y="965261"/>
                </a:cubicBezTo>
                <a:close/>
                <a:moveTo>
                  <a:pt x="10614116" y="965258"/>
                </a:moveTo>
                <a:cubicBezTo>
                  <a:pt x="10619516" y="965258"/>
                  <a:pt x="10623901" y="969583"/>
                  <a:pt x="10623901" y="974986"/>
                </a:cubicBezTo>
                <a:cubicBezTo>
                  <a:pt x="10623901" y="980389"/>
                  <a:pt x="10619454" y="984773"/>
                  <a:pt x="10614116" y="984773"/>
                </a:cubicBezTo>
                <a:cubicBezTo>
                  <a:pt x="10608780" y="984773"/>
                  <a:pt x="10604396" y="980324"/>
                  <a:pt x="10604396" y="974986"/>
                </a:cubicBezTo>
                <a:cubicBezTo>
                  <a:pt x="10604396" y="969646"/>
                  <a:pt x="10608716" y="965258"/>
                  <a:pt x="10614116" y="965258"/>
                </a:cubicBezTo>
                <a:close/>
                <a:moveTo>
                  <a:pt x="10855345" y="965255"/>
                </a:moveTo>
                <a:cubicBezTo>
                  <a:pt x="10860682" y="965255"/>
                  <a:pt x="10865065" y="969580"/>
                  <a:pt x="10865065" y="974983"/>
                </a:cubicBezTo>
                <a:cubicBezTo>
                  <a:pt x="10865065" y="980386"/>
                  <a:pt x="10860682" y="984771"/>
                  <a:pt x="10855345" y="984771"/>
                </a:cubicBezTo>
                <a:cubicBezTo>
                  <a:pt x="10850008" y="984771"/>
                  <a:pt x="10845625" y="980322"/>
                  <a:pt x="10845625" y="974983"/>
                </a:cubicBezTo>
                <a:cubicBezTo>
                  <a:pt x="10845625" y="969643"/>
                  <a:pt x="10849945" y="965255"/>
                  <a:pt x="10855345" y="965255"/>
                </a:cubicBezTo>
                <a:close/>
                <a:moveTo>
                  <a:pt x="11096574" y="965252"/>
                </a:moveTo>
                <a:cubicBezTo>
                  <a:pt x="11101910" y="965252"/>
                  <a:pt x="11106294" y="969578"/>
                  <a:pt x="11106294" y="974980"/>
                </a:cubicBezTo>
                <a:cubicBezTo>
                  <a:pt x="11106294" y="980383"/>
                  <a:pt x="11101974" y="984768"/>
                  <a:pt x="11096574" y="984768"/>
                </a:cubicBezTo>
                <a:cubicBezTo>
                  <a:pt x="11091174" y="984768"/>
                  <a:pt x="11086790" y="980319"/>
                  <a:pt x="11086790" y="974980"/>
                </a:cubicBezTo>
                <a:cubicBezTo>
                  <a:pt x="11086790" y="969641"/>
                  <a:pt x="11091174" y="965252"/>
                  <a:pt x="11096574" y="965252"/>
                </a:cubicBezTo>
                <a:close/>
                <a:moveTo>
                  <a:pt x="11337802" y="965250"/>
                </a:moveTo>
                <a:cubicBezTo>
                  <a:pt x="11343202" y="965250"/>
                  <a:pt x="11347587" y="969575"/>
                  <a:pt x="11347587" y="974977"/>
                </a:cubicBezTo>
                <a:cubicBezTo>
                  <a:pt x="11347587" y="980380"/>
                  <a:pt x="11343139" y="984765"/>
                  <a:pt x="11337802" y="984765"/>
                </a:cubicBezTo>
                <a:cubicBezTo>
                  <a:pt x="11332466" y="984765"/>
                  <a:pt x="11328082" y="980316"/>
                  <a:pt x="11328082" y="974977"/>
                </a:cubicBezTo>
                <a:cubicBezTo>
                  <a:pt x="11328082" y="969638"/>
                  <a:pt x="11332402" y="965250"/>
                  <a:pt x="11337802" y="965250"/>
                </a:cubicBezTo>
                <a:close/>
                <a:moveTo>
                  <a:pt x="11579030" y="965247"/>
                </a:moveTo>
                <a:cubicBezTo>
                  <a:pt x="11584430" y="965247"/>
                  <a:pt x="11588815" y="969572"/>
                  <a:pt x="11588815" y="974974"/>
                </a:cubicBezTo>
                <a:cubicBezTo>
                  <a:pt x="11588815" y="980377"/>
                  <a:pt x="11584367" y="984762"/>
                  <a:pt x="11579030" y="984762"/>
                </a:cubicBezTo>
                <a:cubicBezTo>
                  <a:pt x="11573694" y="984762"/>
                  <a:pt x="11569310" y="980313"/>
                  <a:pt x="11569310" y="974974"/>
                </a:cubicBezTo>
                <a:cubicBezTo>
                  <a:pt x="11569310" y="969635"/>
                  <a:pt x="11573630" y="965247"/>
                  <a:pt x="11579030" y="965247"/>
                </a:cubicBezTo>
                <a:close/>
                <a:moveTo>
                  <a:pt x="11820259" y="965244"/>
                </a:moveTo>
                <a:cubicBezTo>
                  <a:pt x="11825659" y="965244"/>
                  <a:pt x="11830043" y="969569"/>
                  <a:pt x="11830043" y="974971"/>
                </a:cubicBezTo>
                <a:cubicBezTo>
                  <a:pt x="11830043" y="980374"/>
                  <a:pt x="11825596" y="984759"/>
                  <a:pt x="11820259" y="984759"/>
                </a:cubicBezTo>
                <a:cubicBezTo>
                  <a:pt x="11814922" y="984759"/>
                  <a:pt x="11810539" y="980310"/>
                  <a:pt x="11810539" y="974971"/>
                </a:cubicBezTo>
                <a:cubicBezTo>
                  <a:pt x="11810539" y="969632"/>
                  <a:pt x="11814859" y="965244"/>
                  <a:pt x="11820259" y="965244"/>
                </a:cubicBezTo>
                <a:close/>
                <a:moveTo>
                  <a:pt x="9720" y="965241"/>
                </a:moveTo>
                <a:cubicBezTo>
                  <a:pt x="15120" y="965241"/>
                  <a:pt x="19504" y="969566"/>
                  <a:pt x="19504" y="974968"/>
                </a:cubicBezTo>
                <a:cubicBezTo>
                  <a:pt x="19504" y="980371"/>
                  <a:pt x="15057" y="984756"/>
                  <a:pt x="9720" y="984756"/>
                </a:cubicBezTo>
                <a:cubicBezTo>
                  <a:pt x="4384" y="984756"/>
                  <a:pt x="1" y="980307"/>
                  <a:pt x="1" y="974968"/>
                </a:cubicBezTo>
                <a:cubicBezTo>
                  <a:pt x="1" y="969629"/>
                  <a:pt x="4320" y="965241"/>
                  <a:pt x="9720" y="965241"/>
                </a:cubicBezTo>
                <a:close/>
                <a:moveTo>
                  <a:pt x="251004" y="965238"/>
                </a:moveTo>
                <a:cubicBezTo>
                  <a:pt x="256404" y="965238"/>
                  <a:pt x="260788" y="969563"/>
                  <a:pt x="260788" y="974965"/>
                </a:cubicBezTo>
                <a:cubicBezTo>
                  <a:pt x="260788" y="980368"/>
                  <a:pt x="256341" y="984753"/>
                  <a:pt x="251004" y="984753"/>
                </a:cubicBezTo>
                <a:cubicBezTo>
                  <a:pt x="245668" y="984753"/>
                  <a:pt x="241284" y="980304"/>
                  <a:pt x="241284" y="974965"/>
                </a:cubicBezTo>
                <a:cubicBezTo>
                  <a:pt x="241284" y="969626"/>
                  <a:pt x="245604" y="965238"/>
                  <a:pt x="251004" y="965238"/>
                </a:cubicBezTo>
                <a:close/>
                <a:moveTo>
                  <a:pt x="492223" y="965235"/>
                </a:moveTo>
                <a:cubicBezTo>
                  <a:pt x="497559" y="965235"/>
                  <a:pt x="501943" y="969560"/>
                  <a:pt x="501943" y="974962"/>
                </a:cubicBezTo>
                <a:cubicBezTo>
                  <a:pt x="501943" y="980366"/>
                  <a:pt x="497623" y="984750"/>
                  <a:pt x="492223" y="984750"/>
                </a:cubicBezTo>
                <a:cubicBezTo>
                  <a:pt x="486823" y="984750"/>
                  <a:pt x="482439" y="980301"/>
                  <a:pt x="482439" y="974962"/>
                </a:cubicBezTo>
                <a:cubicBezTo>
                  <a:pt x="482439" y="969623"/>
                  <a:pt x="486823" y="965235"/>
                  <a:pt x="492223" y="965235"/>
                </a:cubicBezTo>
                <a:close/>
                <a:moveTo>
                  <a:pt x="733444" y="965233"/>
                </a:moveTo>
                <a:cubicBezTo>
                  <a:pt x="738780" y="965233"/>
                  <a:pt x="743164" y="969558"/>
                  <a:pt x="743164" y="974960"/>
                </a:cubicBezTo>
                <a:cubicBezTo>
                  <a:pt x="743164" y="980363"/>
                  <a:pt x="738844" y="984747"/>
                  <a:pt x="733444" y="984747"/>
                </a:cubicBezTo>
                <a:cubicBezTo>
                  <a:pt x="728044" y="984747"/>
                  <a:pt x="723660" y="980298"/>
                  <a:pt x="723660" y="974960"/>
                </a:cubicBezTo>
                <a:cubicBezTo>
                  <a:pt x="723660" y="969620"/>
                  <a:pt x="728044" y="965233"/>
                  <a:pt x="733444" y="965233"/>
                </a:cubicBezTo>
                <a:close/>
                <a:moveTo>
                  <a:pt x="974664" y="965230"/>
                </a:moveTo>
                <a:cubicBezTo>
                  <a:pt x="980064" y="965230"/>
                  <a:pt x="984448" y="969555"/>
                  <a:pt x="984448" y="974957"/>
                </a:cubicBezTo>
                <a:cubicBezTo>
                  <a:pt x="984448" y="980360"/>
                  <a:pt x="980001" y="984745"/>
                  <a:pt x="974664" y="984745"/>
                </a:cubicBezTo>
                <a:cubicBezTo>
                  <a:pt x="969328" y="984745"/>
                  <a:pt x="964944" y="980296"/>
                  <a:pt x="964944" y="974957"/>
                </a:cubicBezTo>
                <a:cubicBezTo>
                  <a:pt x="964944" y="969617"/>
                  <a:pt x="969264" y="965230"/>
                  <a:pt x="974664" y="965230"/>
                </a:cubicBezTo>
                <a:close/>
                <a:moveTo>
                  <a:pt x="1215884" y="965227"/>
                </a:moveTo>
                <a:cubicBezTo>
                  <a:pt x="1221284" y="965227"/>
                  <a:pt x="1225668" y="969552"/>
                  <a:pt x="1225668" y="974954"/>
                </a:cubicBezTo>
                <a:cubicBezTo>
                  <a:pt x="1225668" y="980357"/>
                  <a:pt x="1221221" y="984742"/>
                  <a:pt x="1215884" y="984742"/>
                </a:cubicBezTo>
                <a:cubicBezTo>
                  <a:pt x="1210548" y="984742"/>
                  <a:pt x="1206164" y="980293"/>
                  <a:pt x="1206164" y="974954"/>
                </a:cubicBezTo>
                <a:cubicBezTo>
                  <a:pt x="1206164" y="969615"/>
                  <a:pt x="1210484" y="965227"/>
                  <a:pt x="1215884" y="965227"/>
                </a:cubicBezTo>
                <a:close/>
                <a:moveTo>
                  <a:pt x="1457105" y="965224"/>
                </a:moveTo>
                <a:cubicBezTo>
                  <a:pt x="1462442" y="965224"/>
                  <a:pt x="1466825" y="969549"/>
                  <a:pt x="1466825" y="974951"/>
                </a:cubicBezTo>
                <a:cubicBezTo>
                  <a:pt x="1466825" y="980354"/>
                  <a:pt x="1462505" y="984739"/>
                  <a:pt x="1457105" y="984739"/>
                </a:cubicBezTo>
                <a:cubicBezTo>
                  <a:pt x="1451706" y="984739"/>
                  <a:pt x="1447322" y="980290"/>
                  <a:pt x="1447322" y="974951"/>
                </a:cubicBezTo>
                <a:cubicBezTo>
                  <a:pt x="1447322" y="969612"/>
                  <a:pt x="1451706" y="965224"/>
                  <a:pt x="1457105" y="965224"/>
                </a:cubicBezTo>
                <a:close/>
                <a:moveTo>
                  <a:pt x="1698330" y="965221"/>
                </a:moveTo>
                <a:cubicBezTo>
                  <a:pt x="1703732" y="965221"/>
                  <a:pt x="1708116" y="969546"/>
                  <a:pt x="1708116" y="974948"/>
                </a:cubicBezTo>
                <a:cubicBezTo>
                  <a:pt x="1708116" y="980351"/>
                  <a:pt x="1703732" y="984736"/>
                  <a:pt x="1698330" y="984736"/>
                </a:cubicBezTo>
                <a:cubicBezTo>
                  <a:pt x="1692929" y="984736"/>
                  <a:pt x="1688545" y="980287"/>
                  <a:pt x="1688545" y="974948"/>
                </a:cubicBezTo>
                <a:cubicBezTo>
                  <a:pt x="1688545" y="969609"/>
                  <a:pt x="1692929" y="965221"/>
                  <a:pt x="1698330" y="965221"/>
                </a:cubicBezTo>
                <a:close/>
                <a:moveTo>
                  <a:pt x="1939580" y="965219"/>
                </a:moveTo>
                <a:cubicBezTo>
                  <a:pt x="1944978" y="965219"/>
                  <a:pt x="1949363" y="969543"/>
                  <a:pt x="1949363" y="974945"/>
                </a:cubicBezTo>
                <a:cubicBezTo>
                  <a:pt x="1949363" y="980348"/>
                  <a:pt x="1944916" y="984733"/>
                  <a:pt x="1939580" y="984733"/>
                </a:cubicBezTo>
                <a:cubicBezTo>
                  <a:pt x="1934244" y="984733"/>
                  <a:pt x="1929859" y="980284"/>
                  <a:pt x="1929859" y="974945"/>
                </a:cubicBezTo>
                <a:cubicBezTo>
                  <a:pt x="1929859" y="969606"/>
                  <a:pt x="1934181" y="965219"/>
                  <a:pt x="1939580" y="965219"/>
                </a:cubicBezTo>
                <a:close/>
                <a:moveTo>
                  <a:pt x="2180788" y="965216"/>
                </a:moveTo>
                <a:cubicBezTo>
                  <a:pt x="2186189" y="965216"/>
                  <a:pt x="2190577" y="969540"/>
                  <a:pt x="2190577" y="974942"/>
                </a:cubicBezTo>
                <a:cubicBezTo>
                  <a:pt x="2190577" y="980345"/>
                  <a:pt x="2186136" y="984730"/>
                  <a:pt x="2180788" y="984730"/>
                </a:cubicBezTo>
                <a:cubicBezTo>
                  <a:pt x="2175475" y="984730"/>
                  <a:pt x="2171083" y="980281"/>
                  <a:pt x="2171083" y="974942"/>
                </a:cubicBezTo>
                <a:cubicBezTo>
                  <a:pt x="2171083" y="969603"/>
                  <a:pt x="2175412" y="965216"/>
                  <a:pt x="2180788" y="965216"/>
                </a:cubicBezTo>
                <a:close/>
                <a:moveTo>
                  <a:pt x="2422035" y="965213"/>
                </a:moveTo>
                <a:cubicBezTo>
                  <a:pt x="2427370" y="965213"/>
                  <a:pt x="2431752" y="969538"/>
                  <a:pt x="2431752" y="974940"/>
                </a:cubicBezTo>
                <a:cubicBezTo>
                  <a:pt x="2431752" y="980342"/>
                  <a:pt x="2427433" y="984727"/>
                  <a:pt x="2422035" y="984727"/>
                </a:cubicBezTo>
                <a:cubicBezTo>
                  <a:pt x="2416638" y="984727"/>
                  <a:pt x="2412255" y="980278"/>
                  <a:pt x="2412255" y="974940"/>
                </a:cubicBezTo>
                <a:cubicBezTo>
                  <a:pt x="2412255" y="969600"/>
                  <a:pt x="2416638" y="965213"/>
                  <a:pt x="2422035" y="965213"/>
                </a:cubicBezTo>
                <a:close/>
                <a:moveTo>
                  <a:pt x="2663272" y="965210"/>
                </a:moveTo>
                <a:cubicBezTo>
                  <a:pt x="2668609" y="965210"/>
                  <a:pt x="2672996" y="969535"/>
                  <a:pt x="2672996" y="974937"/>
                </a:cubicBezTo>
                <a:cubicBezTo>
                  <a:pt x="2672996" y="980339"/>
                  <a:pt x="2668674" y="984724"/>
                  <a:pt x="2663272" y="984724"/>
                </a:cubicBezTo>
                <a:cubicBezTo>
                  <a:pt x="2657874" y="984724"/>
                  <a:pt x="2653490" y="980275"/>
                  <a:pt x="2653490" y="974937"/>
                </a:cubicBezTo>
                <a:cubicBezTo>
                  <a:pt x="2653490" y="969597"/>
                  <a:pt x="2657874" y="965210"/>
                  <a:pt x="2663272" y="965210"/>
                </a:cubicBezTo>
                <a:close/>
                <a:moveTo>
                  <a:pt x="2904570" y="965208"/>
                </a:moveTo>
                <a:cubicBezTo>
                  <a:pt x="2909970" y="965208"/>
                  <a:pt x="2914353" y="969532"/>
                  <a:pt x="2914353" y="974934"/>
                </a:cubicBezTo>
                <a:cubicBezTo>
                  <a:pt x="2914353" y="980337"/>
                  <a:pt x="2909970" y="984721"/>
                  <a:pt x="2904570" y="984721"/>
                </a:cubicBezTo>
                <a:cubicBezTo>
                  <a:pt x="2899172" y="984721"/>
                  <a:pt x="2894789" y="980272"/>
                  <a:pt x="2894789" y="974934"/>
                </a:cubicBezTo>
                <a:cubicBezTo>
                  <a:pt x="2894789" y="969595"/>
                  <a:pt x="2899172" y="965208"/>
                  <a:pt x="2904570" y="965208"/>
                </a:cubicBezTo>
                <a:close/>
                <a:moveTo>
                  <a:pt x="3145749" y="965205"/>
                </a:moveTo>
                <a:cubicBezTo>
                  <a:pt x="3151148" y="965205"/>
                  <a:pt x="3155531" y="969529"/>
                  <a:pt x="3155531" y="974931"/>
                </a:cubicBezTo>
                <a:cubicBezTo>
                  <a:pt x="3155531" y="980334"/>
                  <a:pt x="3151085" y="984719"/>
                  <a:pt x="3145749" y="984719"/>
                </a:cubicBezTo>
                <a:cubicBezTo>
                  <a:pt x="3140414" y="984719"/>
                  <a:pt x="3136031" y="980270"/>
                  <a:pt x="3136031" y="974931"/>
                </a:cubicBezTo>
                <a:cubicBezTo>
                  <a:pt x="3136031" y="969592"/>
                  <a:pt x="3140350" y="965205"/>
                  <a:pt x="3145749" y="965205"/>
                </a:cubicBezTo>
                <a:close/>
                <a:moveTo>
                  <a:pt x="3386957" y="965202"/>
                </a:moveTo>
                <a:cubicBezTo>
                  <a:pt x="3392358" y="965202"/>
                  <a:pt x="3396743" y="969526"/>
                  <a:pt x="3396743" y="974928"/>
                </a:cubicBezTo>
                <a:cubicBezTo>
                  <a:pt x="3396743" y="980331"/>
                  <a:pt x="3392294" y="984716"/>
                  <a:pt x="3386957" y="984716"/>
                </a:cubicBezTo>
                <a:cubicBezTo>
                  <a:pt x="3381620" y="984716"/>
                  <a:pt x="3377235" y="980267"/>
                  <a:pt x="3377235" y="974928"/>
                </a:cubicBezTo>
                <a:cubicBezTo>
                  <a:pt x="3377235" y="969589"/>
                  <a:pt x="3381555" y="965202"/>
                  <a:pt x="3386957" y="965202"/>
                </a:cubicBezTo>
                <a:close/>
                <a:moveTo>
                  <a:pt x="3628211" y="965199"/>
                </a:moveTo>
                <a:cubicBezTo>
                  <a:pt x="3633528" y="965199"/>
                  <a:pt x="3637930" y="969523"/>
                  <a:pt x="3637930" y="974925"/>
                </a:cubicBezTo>
                <a:cubicBezTo>
                  <a:pt x="3637930" y="980328"/>
                  <a:pt x="3633592" y="984713"/>
                  <a:pt x="3628211" y="984713"/>
                </a:cubicBezTo>
                <a:cubicBezTo>
                  <a:pt x="3622813" y="984713"/>
                  <a:pt x="3618429" y="980264"/>
                  <a:pt x="3618429" y="974925"/>
                </a:cubicBezTo>
                <a:cubicBezTo>
                  <a:pt x="3618429" y="969586"/>
                  <a:pt x="3622813" y="965199"/>
                  <a:pt x="3628211" y="965199"/>
                </a:cubicBezTo>
                <a:close/>
                <a:moveTo>
                  <a:pt x="3869430" y="965197"/>
                </a:moveTo>
                <a:cubicBezTo>
                  <a:pt x="3874761" y="965197"/>
                  <a:pt x="3879147" y="969520"/>
                  <a:pt x="3879147" y="974923"/>
                </a:cubicBezTo>
                <a:cubicBezTo>
                  <a:pt x="3879147" y="980325"/>
                  <a:pt x="3874826" y="984710"/>
                  <a:pt x="3869430" y="984710"/>
                </a:cubicBezTo>
                <a:cubicBezTo>
                  <a:pt x="3864029" y="984710"/>
                  <a:pt x="3859645" y="980261"/>
                  <a:pt x="3859645" y="974923"/>
                </a:cubicBezTo>
                <a:cubicBezTo>
                  <a:pt x="3859645" y="969583"/>
                  <a:pt x="3864029" y="965197"/>
                  <a:pt x="3869430" y="965197"/>
                </a:cubicBezTo>
                <a:close/>
                <a:moveTo>
                  <a:pt x="4110581" y="965194"/>
                </a:moveTo>
                <a:cubicBezTo>
                  <a:pt x="4115984" y="965194"/>
                  <a:pt x="4120362" y="969518"/>
                  <a:pt x="4120362" y="974920"/>
                </a:cubicBezTo>
                <a:cubicBezTo>
                  <a:pt x="4120362" y="980322"/>
                  <a:pt x="4115984" y="984707"/>
                  <a:pt x="4110581" y="984707"/>
                </a:cubicBezTo>
                <a:cubicBezTo>
                  <a:pt x="4105180" y="984707"/>
                  <a:pt x="4100797" y="980258"/>
                  <a:pt x="4100797" y="974920"/>
                </a:cubicBezTo>
                <a:cubicBezTo>
                  <a:pt x="4100797" y="969580"/>
                  <a:pt x="4105180" y="965194"/>
                  <a:pt x="4110581" y="965194"/>
                </a:cubicBezTo>
                <a:close/>
                <a:moveTo>
                  <a:pt x="4351806" y="965191"/>
                </a:moveTo>
                <a:cubicBezTo>
                  <a:pt x="4357195" y="965191"/>
                  <a:pt x="4361580" y="969515"/>
                  <a:pt x="4361580" y="974917"/>
                </a:cubicBezTo>
                <a:cubicBezTo>
                  <a:pt x="4361580" y="980319"/>
                  <a:pt x="4357195" y="984704"/>
                  <a:pt x="4351806" y="984704"/>
                </a:cubicBezTo>
                <a:cubicBezTo>
                  <a:pt x="4346397" y="984704"/>
                  <a:pt x="4342006" y="980255"/>
                  <a:pt x="4342006" y="974917"/>
                </a:cubicBezTo>
                <a:cubicBezTo>
                  <a:pt x="4342006" y="969578"/>
                  <a:pt x="4346397" y="965191"/>
                  <a:pt x="4351806" y="965191"/>
                </a:cubicBezTo>
                <a:close/>
                <a:moveTo>
                  <a:pt x="4593017" y="965189"/>
                </a:moveTo>
                <a:cubicBezTo>
                  <a:pt x="4598413" y="965189"/>
                  <a:pt x="4602795" y="969512"/>
                  <a:pt x="4602795" y="974914"/>
                </a:cubicBezTo>
                <a:cubicBezTo>
                  <a:pt x="4602795" y="980316"/>
                  <a:pt x="4598350" y="984701"/>
                  <a:pt x="4593017" y="984701"/>
                </a:cubicBezTo>
                <a:cubicBezTo>
                  <a:pt x="4587686" y="984701"/>
                  <a:pt x="4583304" y="980252"/>
                  <a:pt x="4583304" y="974914"/>
                </a:cubicBezTo>
                <a:cubicBezTo>
                  <a:pt x="4583304" y="969575"/>
                  <a:pt x="4587622" y="965189"/>
                  <a:pt x="4593017" y="965189"/>
                </a:cubicBezTo>
                <a:close/>
                <a:moveTo>
                  <a:pt x="4834252" y="965186"/>
                </a:moveTo>
                <a:cubicBezTo>
                  <a:pt x="4839658" y="965186"/>
                  <a:pt x="4844038" y="969509"/>
                  <a:pt x="4844038" y="974911"/>
                </a:cubicBezTo>
                <a:cubicBezTo>
                  <a:pt x="4844038" y="980313"/>
                  <a:pt x="4839595" y="984698"/>
                  <a:pt x="4834252" y="984698"/>
                </a:cubicBezTo>
                <a:cubicBezTo>
                  <a:pt x="4828915" y="984698"/>
                  <a:pt x="4824532" y="980249"/>
                  <a:pt x="4824532" y="974911"/>
                </a:cubicBezTo>
                <a:cubicBezTo>
                  <a:pt x="4824532" y="969572"/>
                  <a:pt x="4828851" y="965186"/>
                  <a:pt x="4834252" y="965186"/>
                </a:cubicBezTo>
                <a:close/>
                <a:moveTo>
                  <a:pt x="5075485" y="965183"/>
                </a:moveTo>
                <a:cubicBezTo>
                  <a:pt x="5080819" y="965183"/>
                  <a:pt x="5085201" y="969506"/>
                  <a:pt x="5085201" y="974908"/>
                </a:cubicBezTo>
                <a:cubicBezTo>
                  <a:pt x="5085201" y="980311"/>
                  <a:pt x="5080883" y="984695"/>
                  <a:pt x="5075485" y="984695"/>
                </a:cubicBezTo>
                <a:cubicBezTo>
                  <a:pt x="5070086" y="984695"/>
                  <a:pt x="5065704" y="980246"/>
                  <a:pt x="5065704" y="974908"/>
                </a:cubicBezTo>
                <a:cubicBezTo>
                  <a:pt x="5065704" y="969569"/>
                  <a:pt x="5070086" y="965183"/>
                  <a:pt x="5075485" y="965183"/>
                </a:cubicBezTo>
                <a:close/>
                <a:moveTo>
                  <a:pt x="5316710" y="965180"/>
                </a:moveTo>
                <a:cubicBezTo>
                  <a:pt x="5322044" y="965180"/>
                  <a:pt x="5326429" y="969503"/>
                  <a:pt x="5326429" y="974905"/>
                </a:cubicBezTo>
                <a:cubicBezTo>
                  <a:pt x="5326429" y="980308"/>
                  <a:pt x="5322105" y="984693"/>
                  <a:pt x="5316710" y="984693"/>
                </a:cubicBezTo>
                <a:cubicBezTo>
                  <a:pt x="5311314" y="984693"/>
                  <a:pt x="5306924" y="980244"/>
                  <a:pt x="5306924" y="974905"/>
                </a:cubicBezTo>
                <a:cubicBezTo>
                  <a:pt x="5306924" y="969566"/>
                  <a:pt x="5311314" y="965180"/>
                  <a:pt x="5316710" y="965180"/>
                </a:cubicBezTo>
                <a:close/>
                <a:moveTo>
                  <a:pt x="5557991" y="965177"/>
                </a:moveTo>
                <a:cubicBezTo>
                  <a:pt x="5563391" y="965177"/>
                  <a:pt x="5567774" y="969500"/>
                  <a:pt x="5567774" y="974902"/>
                </a:cubicBezTo>
                <a:cubicBezTo>
                  <a:pt x="5567774" y="980305"/>
                  <a:pt x="5563391" y="984690"/>
                  <a:pt x="5557991" y="984690"/>
                </a:cubicBezTo>
                <a:cubicBezTo>
                  <a:pt x="5552591" y="984690"/>
                  <a:pt x="5548208" y="980241"/>
                  <a:pt x="5548208" y="974902"/>
                </a:cubicBezTo>
                <a:cubicBezTo>
                  <a:pt x="5548208" y="969563"/>
                  <a:pt x="5552591" y="965177"/>
                  <a:pt x="5557991" y="965177"/>
                </a:cubicBezTo>
                <a:close/>
                <a:moveTo>
                  <a:pt x="5799205" y="965174"/>
                </a:moveTo>
                <a:cubicBezTo>
                  <a:pt x="5804606" y="965174"/>
                  <a:pt x="5808989" y="969497"/>
                  <a:pt x="5808989" y="974899"/>
                </a:cubicBezTo>
                <a:cubicBezTo>
                  <a:pt x="5808989" y="980302"/>
                  <a:pt x="5804542" y="984687"/>
                  <a:pt x="5799205" y="984687"/>
                </a:cubicBezTo>
                <a:cubicBezTo>
                  <a:pt x="5793870" y="984687"/>
                  <a:pt x="5789486" y="980238"/>
                  <a:pt x="5789486" y="974899"/>
                </a:cubicBezTo>
                <a:cubicBezTo>
                  <a:pt x="5789486" y="969560"/>
                  <a:pt x="5793806" y="965174"/>
                  <a:pt x="5799205" y="965174"/>
                </a:cubicBezTo>
                <a:close/>
                <a:moveTo>
                  <a:pt x="6040432" y="965172"/>
                </a:moveTo>
                <a:cubicBezTo>
                  <a:pt x="6045832" y="965172"/>
                  <a:pt x="6050216" y="969494"/>
                  <a:pt x="6050216" y="974897"/>
                </a:cubicBezTo>
                <a:cubicBezTo>
                  <a:pt x="6050216" y="980299"/>
                  <a:pt x="6045769" y="984684"/>
                  <a:pt x="6040432" y="984684"/>
                </a:cubicBezTo>
                <a:cubicBezTo>
                  <a:pt x="6035095" y="984684"/>
                  <a:pt x="6030712" y="980235"/>
                  <a:pt x="6030712" y="974897"/>
                </a:cubicBezTo>
                <a:cubicBezTo>
                  <a:pt x="6030712" y="969558"/>
                  <a:pt x="6035032" y="965172"/>
                  <a:pt x="6040432" y="965172"/>
                </a:cubicBezTo>
                <a:close/>
                <a:moveTo>
                  <a:pt x="6281661" y="965169"/>
                </a:moveTo>
                <a:cubicBezTo>
                  <a:pt x="6286997" y="965169"/>
                  <a:pt x="6291381" y="969492"/>
                  <a:pt x="6291381" y="974894"/>
                </a:cubicBezTo>
                <a:cubicBezTo>
                  <a:pt x="6291381" y="980296"/>
                  <a:pt x="6287061" y="984681"/>
                  <a:pt x="6281661" y="984681"/>
                </a:cubicBezTo>
                <a:cubicBezTo>
                  <a:pt x="6276261" y="984681"/>
                  <a:pt x="6271877" y="980232"/>
                  <a:pt x="6271877" y="974894"/>
                </a:cubicBezTo>
                <a:cubicBezTo>
                  <a:pt x="6271877" y="969555"/>
                  <a:pt x="6276261" y="965169"/>
                  <a:pt x="6281661" y="965169"/>
                </a:cubicBezTo>
                <a:close/>
                <a:moveTo>
                  <a:pt x="6522889" y="965166"/>
                </a:moveTo>
                <a:cubicBezTo>
                  <a:pt x="6528225" y="965166"/>
                  <a:pt x="6532610" y="969489"/>
                  <a:pt x="6532610" y="974891"/>
                </a:cubicBezTo>
                <a:cubicBezTo>
                  <a:pt x="6532610" y="980293"/>
                  <a:pt x="6528289" y="984678"/>
                  <a:pt x="6522889" y="984678"/>
                </a:cubicBezTo>
                <a:cubicBezTo>
                  <a:pt x="6517489" y="984678"/>
                  <a:pt x="6513105" y="980229"/>
                  <a:pt x="6513105" y="974891"/>
                </a:cubicBezTo>
                <a:cubicBezTo>
                  <a:pt x="6513105" y="969552"/>
                  <a:pt x="6517489" y="965166"/>
                  <a:pt x="6522889" y="965166"/>
                </a:cubicBezTo>
                <a:close/>
                <a:moveTo>
                  <a:pt x="6764118" y="965163"/>
                </a:moveTo>
                <a:cubicBezTo>
                  <a:pt x="6769518" y="965163"/>
                  <a:pt x="6773902" y="969486"/>
                  <a:pt x="6773902" y="974888"/>
                </a:cubicBezTo>
                <a:cubicBezTo>
                  <a:pt x="6773902" y="980290"/>
                  <a:pt x="6769518" y="984675"/>
                  <a:pt x="6764118" y="984675"/>
                </a:cubicBezTo>
                <a:cubicBezTo>
                  <a:pt x="6758718" y="984675"/>
                  <a:pt x="6754335" y="980226"/>
                  <a:pt x="6754335" y="974888"/>
                </a:cubicBezTo>
                <a:cubicBezTo>
                  <a:pt x="6754335" y="969549"/>
                  <a:pt x="6758718" y="965163"/>
                  <a:pt x="6764118" y="965163"/>
                </a:cubicBezTo>
                <a:close/>
                <a:moveTo>
                  <a:pt x="7005346" y="965161"/>
                </a:moveTo>
                <a:cubicBezTo>
                  <a:pt x="7010746" y="965161"/>
                  <a:pt x="7015130" y="969483"/>
                  <a:pt x="7015130" y="974885"/>
                </a:cubicBezTo>
                <a:cubicBezTo>
                  <a:pt x="7015130" y="980287"/>
                  <a:pt x="7010683" y="984672"/>
                  <a:pt x="7005346" y="984672"/>
                </a:cubicBezTo>
                <a:cubicBezTo>
                  <a:pt x="7000009" y="984672"/>
                  <a:pt x="6995626" y="980223"/>
                  <a:pt x="6995626" y="974885"/>
                </a:cubicBezTo>
                <a:cubicBezTo>
                  <a:pt x="6995626" y="969546"/>
                  <a:pt x="6999946" y="965161"/>
                  <a:pt x="7005346" y="965161"/>
                </a:cubicBezTo>
                <a:close/>
                <a:moveTo>
                  <a:pt x="7246575" y="965158"/>
                </a:moveTo>
                <a:cubicBezTo>
                  <a:pt x="7251975" y="965158"/>
                  <a:pt x="7256359" y="969480"/>
                  <a:pt x="7256359" y="974882"/>
                </a:cubicBezTo>
                <a:cubicBezTo>
                  <a:pt x="7256359" y="980285"/>
                  <a:pt x="7251912" y="984669"/>
                  <a:pt x="7246575" y="984669"/>
                </a:cubicBezTo>
                <a:cubicBezTo>
                  <a:pt x="7241238" y="984669"/>
                  <a:pt x="7236855" y="980220"/>
                  <a:pt x="7236855" y="974882"/>
                </a:cubicBezTo>
                <a:cubicBezTo>
                  <a:pt x="7236855" y="969543"/>
                  <a:pt x="7241175" y="965158"/>
                  <a:pt x="7246575" y="965158"/>
                </a:cubicBezTo>
                <a:close/>
                <a:moveTo>
                  <a:pt x="7487803" y="965155"/>
                </a:moveTo>
                <a:cubicBezTo>
                  <a:pt x="7493139" y="965155"/>
                  <a:pt x="7497524" y="969477"/>
                  <a:pt x="7497524" y="974879"/>
                </a:cubicBezTo>
                <a:cubicBezTo>
                  <a:pt x="7497524" y="980282"/>
                  <a:pt x="7493203" y="984666"/>
                  <a:pt x="7487803" y="984666"/>
                </a:cubicBezTo>
                <a:cubicBezTo>
                  <a:pt x="7482403" y="984666"/>
                  <a:pt x="7478019" y="980217"/>
                  <a:pt x="7478019" y="974879"/>
                </a:cubicBezTo>
                <a:cubicBezTo>
                  <a:pt x="7478019" y="969540"/>
                  <a:pt x="7482403" y="965155"/>
                  <a:pt x="7487803" y="965155"/>
                </a:cubicBezTo>
                <a:close/>
                <a:moveTo>
                  <a:pt x="7729032" y="965152"/>
                </a:moveTo>
                <a:cubicBezTo>
                  <a:pt x="7734369" y="965152"/>
                  <a:pt x="7738753" y="969475"/>
                  <a:pt x="7738753" y="974877"/>
                </a:cubicBezTo>
                <a:cubicBezTo>
                  <a:pt x="7738753" y="980279"/>
                  <a:pt x="7734432" y="984664"/>
                  <a:pt x="7729032" y="984664"/>
                </a:cubicBezTo>
                <a:cubicBezTo>
                  <a:pt x="7723632" y="984664"/>
                  <a:pt x="7719249" y="980215"/>
                  <a:pt x="7719249" y="974877"/>
                </a:cubicBezTo>
                <a:cubicBezTo>
                  <a:pt x="7719249" y="969538"/>
                  <a:pt x="7723632" y="965152"/>
                  <a:pt x="7729032" y="965152"/>
                </a:cubicBezTo>
                <a:close/>
                <a:moveTo>
                  <a:pt x="7970260" y="965150"/>
                </a:moveTo>
                <a:cubicBezTo>
                  <a:pt x="7975661" y="965150"/>
                  <a:pt x="7980044" y="969472"/>
                  <a:pt x="7980044" y="974874"/>
                </a:cubicBezTo>
                <a:cubicBezTo>
                  <a:pt x="7980044" y="980276"/>
                  <a:pt x="7975661" y="984661"/>
                  <a:pt x="7970260" y="984661"/>
                </a:cubicBezTo>
                <a:cubicBezTo>
                  <a:pt x="7964860" y="984661"/>
                  <a:pt x="7960477" y="980212"/>
                  <a:pt x="7960477" y="974874"/>
                </a:cubicBezTo>
                <a:cubicBezTo>
                  <a:pt x="7960477" y="969535"/>
                  <a:pt x="7964860" y="965150"/>
                  <a:pt x="7970260" y="965150"/>
                </a:cubicBezTo>
                <a:close/>
                <a:moveTo>
                  <a:pt x="8211553" y="965147"/>
                </a:moveTo>
                <a:cubicBezTo>
                  <a:pt x="8216889" y="965147"/>
                  <a:pt x="8221273" y="969469"/>
                  <a:pt x="8221273" y="974871"/>
                </a:cubicBezTo>
                <a:cubicBezTo>
                  <a:pt x="8221273" y="980273"/>
                  <a:pt x="8216953" y="984658"/>
                  <a:pt x="8211553" y="984658"/>
                </a:cubicBezTo>
                <a:cubicBezTo>
                  <a:pt x="8206152" y="984658"/>
                  <a:pt x="8201769" y="980209"/>
                  <a:pt x="8201769" y="974871"/>
                </a:cubicBezTo>
                <a:cubicBezTo>
                  <a:pt x="8201769" y="969532"/>
                  <a:pt x="8206152" y="965147"/>
                  <a:pt x="8211553" y="965147"/>
                </a:cubicBezTo>
                <a:close/>
                <a:moveTo>
                  <a:pt x="8452781" y="965144"/>
                </a:moveTo>
                <a:cubicBezTo>
                  <a:pt x="8458181" y="965144"/>
                  <a:pt x="8462566" y="969466"/>
                  <a:pt x="8462566" y="974868"/>
                </a:cubicBezTo>
                <a:cubicBezTo>
                  <a:pt x="8462566" y="980270"/>
                  <a:pt x="8458118" y="984655"/>
                  <a:pt x="8452781" y="984655"/>
                </a:cubicBezTo>
                <a:cubicBezTo>
                  <a:pt x="8447445" y="984655"/>
                  <a:pt x="8443061" y="980206"/>
                  <a:pt x="8443061" y="974868"/>
                </a:cubicBezTo>
                <a:cubicBezTo>
                  <a:pt x="8443061" y="969529"/>
                  <a:pt x="8447381" y="965144"/>
                  <a:pt x="8452781" y="965144"/>
                </a:cubicBezTo>
                <a:close/>
                <a:moveTo>
                  <a:pt x="8694009" y="965141"/>
                </a:moveTo>
                <a:cubicBezTo>
                  <a:pt x="8699346" y="965141"/>
                  <a:pt x="8703730" y="969463"/>
                  <a:pt x="8703730" y="974865"/>
                </a:cubicBezTo>
                <a:cubicBezTo>
                  <a:pt x="8703730" y="980267"/>
                  <a:pt x="8699346" y="984652"/>
                  <a:pt x="8694009" y="984652"/>
                </a:cubicBezTo>
                <a:cubicBezTo>
                  <a:pt x="8688673" y="984652"/>
                  <a:pt x="8684289" y="980203"/>
                  <a:pt x="8684289" y="974865"/>
                </a:cubicBezTo>
                <a:cubicBezTo>
                  <a:pt x="8684289" y="969526"/>
                  <a:pt x="8688609" y="965141"/>
                  <a:pt x="8694009" y="965141"/>
                </a:cubicBezTo>
                <a:close/>
                <a:moveTo>
                  <a:pt x="8935237" y="965138"/>
                </a:moveTo>
                <a:cubicBezTo>
                  <a:pt x="8940574" y="965138"/>
                  <a:pt x="8944958" y="969460"/>
                  <a:pt x="8944958" y="974862"/>
                </a:cubicBezTo>
                <a:cubicBezTo>
                  <a:pt x="8944958" y="980264"/>
                  <a:pt x="8940638" y="984649"/>
                  <a:pt x="8935237" y="984649"/>
                </a:cubicBezTo>
                <a:cubicBezTo>
                  <a:pt x="8929837" y="984649"/>
                  <a:pt x="8925454" y="980200"/>
                  <a:pt x="8925454" y="974862"/>
                </a:cubicBezTo>
                <a:cubicBezTo>
                  <a:pt x="8925454" y="969523"/>
                  <a:pt x="8929837" y="965138"/>
                  <a:pt x="8935237" y="965138"/>
                </a:cubicBezTo>
                <a:close/>
                <a:moveTo>
                  <a:pt x="9176467" y="965135"/>
                </a:moveTo>
                <a:cubicBezTo>
                  <a:pt x="9181803" y="965135"/>
                  <a:pt x="9186187" y="969457"/>
                  <a:pt x="9186187" y="974859"/>
                </a:cubicBezTo>
                <a:cubicBezTo>
                  <a:pt x="9186187" y="980261"/>
                  <a:pt x="9181867" y="984646"/>
                  <a:pt x="9176467" y="984646"/>
                </a:cubicBezTo>
                <a:cubicBezTo>
                  <a:pt x="9171066" y="984646"/>
                  <a:pt x="9166683" y="980197"/>
                  <a:pt x="9166683" y="974859"/>
                </a:cubicBezTo>
                <a:cubicBezTo>
                  <a:pt x="9166683" y="969520"/>
                  <a:pt x="9171066" y="965135"/>
                  <a:pt x="9176467" y="965135"/>
                </a:cubicBezTo>
                <a:close/>
                <a:moveTo>
                  <a:pt x="9417695" y="965133"/>
                </a:moveTo>
                <a:cubicBezTo>
                  <a:pt x="9423031" y="965133"/>
                  <a:pt x="9427416" y="969455"/>
                  <a:pt x="9427416" y="974857"/>
                </a:cubicBezTo>
                <a:cubicBezTo>
                  <a:pt x="9427416" y="980259"/>
                  <a:pt x="9423095" y="984643"/>
                  <a:pt x="9417695" y="984643"/>
                </a:cubicBezTo>
                <a:cubicBezTo>
                  <a:pt x="9412295" y="984643"/>
                  <a:pt x="9407911" y="980195"/>
                  <a:pt x="9407911" y="974857"/>
                </a:cubicBezTo>
                <a:cubicBezTo>
                  <a:pt x="9407911" y="969517"/>
                  <a:pt x="9412295" y="965133"/>
                  <a:pt x="9417695" y="965133"/>
                </a:cubicBezTo>
                <a:close/>
                <a:moveTo>
                  <a:pt x="9649203" y="723936"/>
                </a:moveTo>
                <a:cubicBezTo>
                  <a:pt x="9654540" y="723936"/>
                  <a:pt x="9658923" y="728384"/>
                  <a:pt x="9658923" y="733721"/>
                </a:cubicBezTo>
                <a:cubicBezTo>
                  <a:pt x="9658923" y="739060"/>
                  <a:pt x="9654540" y="743445"/>
                  <a:pt x="9649203" y="743445"/>
                </a:cubicBezTo>
                <a:cubicBezTo>
                  <a:pt x="9643866" y="743445"/>
                  <a:pt x="9639483" y="739123"/>
                  <a:pt x="9639483" y="733721"/>
                </a:cubicBezTo>
                <a:cubicBezTo>
                  <a:pt x="9639483" y="728319"/>
                  <a:pt x="9643803" y="723936"/>
                  <a:pt x="9649203" y="723936"/>
                </a:cubicBezTo>
                <a:close/>
                <a:moveTo>
                  <a:pt x="9890432" y="723934"/>
                </a:moveTo>
                <a:cubicBezTo>
                  <a:pt x="9895768" y="723934"/>
                  <a:pt x="9900152" y="728381"/>
                  <a:pt x="9900152" y="733719"/>
                </a:cubicBezTo>
                <a:cubicBezTo>
                  <a:pt x="9900152" y="739058"/>
                  <a:pt x="9895832" y="743443"/>
                  <a:pt x="9890432" y="743443"/>
                </a:cubicBezTo>
                <a:cubicBezTo>
                  <a:pt x="9885031" y="743443"/>
                  <a:pt x="9880648" y="739121"/>
                  <a:pt x="9880648" y="733719"/>
                </a:cubicBezTo>
                <a:cubicBezTo>
                  <a:pt x="9880648" y="728317"/>
                  <a:pt x="9885031" y="723934"/>
                  <a:pt x="9890432" y="723934"/>
                </a:cubicBezTo>
                <a:close/>
                <a:moveTo>
                  <a:pt x="10131660" y="723931"/>
                </a:moveTo>
                <a:cubicBezTo>
                  <a:pt x="10137060" y="723931"/>
                  <a:pt x="10141444" y="728379"/>
                  <a:pt x="10141444" y="733716"/>
                </a:cubicBezTo>
                <a:cubicBezTo>
                  <a:pt x="10141444" y="739056"/>
                  <a:pt x="10136997" y="743441"/>
                  <a:pt x="10131660" y="743441"/>
                </a:cubicBezTo>
                <a:cubicBezTo>
                  <a:pt x="10126323" y="743441"/>
                  <a:pt x="10121940" y="739118"/>
                  <a:pt x="10121940" y="733716"/>
                </a:cubicBezTo>
                <a:cubicBezTo>
                  <a:pt x="10121940" y="728315"/>
                  <a:pt x="10126260" y="723931"/>
                  <a:pt x="10131660" y="723931"/>
                </a:cubicBezTo>
                <a:close/>
                <a:moveTo>
                  <a:pt x="10372888" y="723929"/>
                </a:moveTo>
                <a:cubicBezTo>
                  <a:pt x="10378288" y="723929"/>
                  <a:pt x="10382673" y="728376"/>
                  <a:pt x="10382673" y="733714"/>
                </a:cubicBezTo>
                <a:cubicBezTo>
                  <a:pt x="10382673" y="739053"/>
                  <a:pt x="10378225" y="743438"/>
                  <a:pt x="10372888" y="743438"/>
                </a:cubicBezTo>
                <a:cubicBezTo>
                  <a:pt x="10367552" y="743438"/>
                  <a:pt x="10363168" y="739116"/>
                  <a:pt x="10363168" y="733714"/>
                </a:cubicBezTo>
                <a:cubicBezTo>
                  <a:pt x="10363168" y="728312"/>
                  <a:pt x="10367488" y="723929"/>
                  <a:pt x="10372888" y="723929"/>
                </a:cubicBezTo>
                <a:close/>
                <a:moveTo>
                  <a:pt x="10614116" y="723926"/>
                </a:moveTo>
                <a:cubicBezTo>
                  <a:pt x="10619516" y="723926"/>
                  <a:pt x="10623901" y="728374"/>
                  <a:pt x="10623901" y="733711"/>
                </a:cubicBezTo>
                <a:cubicBezTo>
                  <a:pt x="10623901" y="739051"/>
                  <a:pt x="10619454" y="743436"/>
                  <a:pt x="10614116" y="743436"/>
                </a:cubicBezTo>
                <a:cubicBezTo>
                  <a:pt x="10608780" y="743436"/>
                  <a:pt x="10604396" y="739114"/>
                  <a:pt x="10604396" y="733711"/>
                </a:cubicBezTo>
                <a:cubicBezTo>
                  <a:pt x="10604396" y="728310"/>
                  <a:pt x="10608716" y="723926"/>
                  <a:pt x="10614116" y="723926"/>
                </a:cubicBezTo>
                <a:close/>
                <a:moveTo>
                  <a:pt x="10855345" y="723924"/>
                </a:moveTo>
                <a:cubicBezTo>
                  <a:pt x="10860682" y="723924"/>
                  <a:pt x="10865065" y="728372"/>
                  <a:pt x="10865065" y="733709"/>
                </a:cubicBezTo>
                <a:cubicBezTo>
                  <a:pt x="10865065" y="739048"/>
                  <a:pt x="10860682" y="743433"/>
                  <a:pt x="10855345" y="743433"/>
                </a:cubicBezTo>
                <a:cubicBezTo>
                  <a:pt x="10850008" y="743433"/>
                  <a:pt x="10845625" y="739111"/>
                  <a:pt x="10845625" y="733709"/>
                </a:cubicBezTo>
                <a:cubicBezTo>
                  <a:pt x="10845625" y="728307"/>
                  <a:pt x="10849945" y="723924"/>
                  <a:pt x="10855345" y="723924"/>
                </a:cubicBezTo>
                <a:close/>
                <a:moveTo>
                  <a:pt x="11096574" y="723921"/>
                </a:moveTo>
                <a:cubicBezTo>
                  <a:pt x="11101910" y="723921"/>
                  <a:pt x="11106294" y="728369"/>
                  <a:pt x="11106294" y="733707"/>
                </a:cubicBezTo>
                <a:cubicBezTo>
                  <a:pt x="11106294" y="739046"/>
                  <a:pt x="11101974" y="743431"/>
                  <a:pt x="11096574" y="743431"/>
                </a:cubicBezTo>
                <a:cubicBezTo>
                  <a:pt x="11091174" y="743431"/>
                  <a:pt x="11086790" y="739109"/>
                  <a:pt x="11086790" y="733707"/>
                </a:cubicBezTo>
                <a:cubicBezTo>
                  <a:pt x="11086790" y="728305"/>
                  <a:pt x="11091174" y="723921"/>
                  <a:pt x="11096574" y="723921"/>
                </a:cubicBezTo>
                <a:close/>
                <a:moveTo>
                  <a:pt x="11337802" y="723919"/>
                </a:moveTo>
                <a:cubicBezTo>
                  <a:pt x="11343202" y="723919"/>
                  <a:pt x="11347587" y="728367"/>
                  <a:pt x="11347587" y="733704"/>
                </a:cubicBezTo>
                <a:cubicBezTo>
                  <a:pt x="11347587" y="739044"/>
                  <a:pt x="11343139" y="743429"/>
                  <a:pt x="11337802" y="743429"/>
                </a:cubicBezTo>
                <a:cubicBezTo>
                  <a:pt x="11332466" y="743429"/>
                  <a:pt x="11328082" y="739107"/>
                  <a:pt x="11328082" y="733704"/>
                </a:cubicBezTo>
                <a:cubicBezTo>
                  <a:pt x="11328082" y="728303"/>
                  <a:pt x="11332402" y="723919"/>
                  <a:pt x="11337802" y="723919"/>
                </a:cubicBezTo>
                <a:close/>
                <a:moveTo>
                  <a:pt x="11579030" y="723917"/>
                </a:moveTo>
                <a:cubicBezTo>
                  <a:pt x="11584430" y="723917"/>
                  <a:pt x="11588815" y="728365"/>
                  <a:pt x="11588815" y="733702"/>
                </a:cubicBezTo>
                <a:cubicBezTo>
                  <a:pt x="11588815" y="739041"/>
                  <a:pt x="11584367" y="743426"/>
                  <a:pt x="11579030" y="743426"/>
                </a:cubicBezTo>
                <a:cubicBezTo>
                  <a:pt x="11573694" y="743426"/>
                  <a:pt x="11569310" y="739104"/>
                  <a:pt x="11569310" y="733702"/>
                </a:cubicBezTo>
                <a:cubicBezTo>
                  <a:pt x="11569310" y="728300"/>
                  <a:pt x="11573630" y="723917"/>
                  <a:pt x="11579030" y="723917"/>
                </a:cubicBezTo>
                <a:close/>
                <a:moveTo>
                  <a:pt x="11820259" y="723914"/>
                </a:moveTo>
                <a:cubicBezTo>
                  <a:pt x="11825659" y="723914"/>
                  <a:pt x="11830043" y="728362"/>
                  <a:pt x="11830043" y="733700"/>
                </a:cubicBezTo>
                <a:cubicBezTo>
                  <a:pt x="11830043" y="739039"/>
                  <a:pt x="11825596" y="743424"/>
                  <a:pt x="11820259" y="743424"/>
                </a:cubicBezTo>
                <a:cubicBezTo>
                  <a:pt x="11814922" y="743424"/>
                  <a:pt x="11810539" y="739102"/>
                  <a:pt x="11810539" y="733700"/>
                </a:cubicBezTo>
                <a:cubicBezTo>
                  <a:pt x="11810539" y="728298"/>
                  <a:pt x="11814859" y="723914"/>
                  <a:pt x="11820259" y="723914"/>
                </a:cubicBezTo>
                <a:close/>
                <a:moveTo>
                  <a:pt x="9720" y="723912"/>
                </a:moveTo>
                <a:cubicBezTo>
                  <a:pt x="15120" y="723912"/>
                  <a:pt x="19504" y="728360"/>
                  <a:pt x="19504" y="733697"/>
                </a:cubicBezTo>
                <a:cubicBezTo>
                  <a:pt x="19504" y="739036"/>
                  <a:pt x="15057" y="743422"/>
                  <a:pt x="9720" y="743422"/>
                </a:cubicBezTo>
                <a:cubicBezTo>
                  <a:pt x="4384" y="743422"/>
                  <a:pt x="0" y="739099"/>
                  <a:pt x="0" y="733697"/>
                </a:cubicBezTo>
                <a:cubicBezTo>
                  <a:pt x="0" y="728296"/>
                  <a:pt x="4320" y="723912"/>
                  <a:pt x="9720" y="723912"/>
                </a:cubicBezTo>
                <a:close/>
                <a:moveTo>
                  <a:pt x="251004" y="723909"/>
                </a:moveTo>
                <a:cubicBezTo>
                  <a:pt x="256403" y="723909"/>
                  <a:pt x="260787" y="728357"/>
                  <a:pt x="260787" y="733695"/>
                </a:cubicBezTo>
                <a:cubicBezTo>
                  <a:pt x="260787" y="739034"/>
                  <a:pt x="256340" y="743419"/>
                  <a:pt x="251004" y="743419"/>
                </a:cubicBezTo>
                <a:cubicBezTo>
                  <a:pt x="245668" y="743419"/>
                  <a:pt x="241284" y="739097"/>
                  <a:pt x="241284" y="733695"/>
                </a:cubicBezTo>
                <a:cubicBezTo>
                  <a:pt x="241284" y="728293"/>
                  <a:pt x="245604" y="723909"/>
                  <a:pt x="251004" y="723909"/>
                </a:cubicBezTo>
                <a:close/>
                <a:moveTo>
                  <a:pt x="492223" y="723907"/>
                </a:moveTo>
                <a:cubicBezTo>
                  <a:pt x="497559" y="723907"/>
                  <a:pt x="501943" y="728355"/>
                  <a:pt x="501943" y="733692"/>
                </a:cubicBezTo>
                <a:cubicBezTo>
                  <a:pt x="501943" y="739032"/>
                  <a:pt x="497623" y="743417"/>
                  <a:pt x="492223" y="743417"/>
                </a:cubicBezTo>
                <a:cubicBezTo>
                  <a:pt x="486823" y="743417"/>
                  <a:pt x="482439" y="739095"/>
                  <a:pt x="482439" y="733692"/>
                </a:cubicBezTo>
                <a:cubicBezTo>
                  <a:pt x="482439" y="728291"/>
                  <a:pt x="486823" y="723907"/>
                  <a:pt x="492223" y="723907"/>
                </a:cubicBezTo>
                <a:close/>
                <a:moveTo>
                  <a:pt x="733444" y="723904"/>
                </a:moveTo>
                <a:cubicBezTo>
                  <a:pt x="738780" y="723904"/>
                  <a:pt x="743164" y="728353"/>
                  <a:pt x="743164" y="733690"/>
                </a:cubicBezTo>
                <a:cubicBezTo>
                  <a:pt x="743164" y="739029"/>
                  <a:pt x="738844" y="743414"/>
                  <a:pt x="733444" y="743414"/>
                </a:cubicBezTo>
                <a:cubicBezTo>
                  <a:pt x="728044" y="743414"/>
                  <a:pt x="723660" y="739092"/>
                  <a:pt x="723660" y="733690"/>
                </a:cubicBezTo>
                <a:cubicBezTo>
                  <a:pt x="723660" y="728288"/>
                  <a:pt x="728044" y="723904"/>
                  <a:pt x="733444" y="723904"/>
                </a:cubicBezTo>
                <a:close/>
                <a:moveTo>
                  <a:pt x="974664" y="723902"/>
                </a:moveTo>
                <a:cubicBezTo>
                  <a:pt x="980064" y="723902"/>
                  <a:pt x="984448" y="728350"/>
                  <a:pt x="984448" y="733688"/>
                </a:cubicBezTo>
                <a:cubicBezTo>
                  <a:pt x="984448" y="739027"/>
                  <a:pt x="980001" y="743412"/>
                  <a:pt x="974664" y="743412"/>
                </a:cubicBezTo>
                <a:cubicBezTo>
                  <a:pt x="969328" y="743412"/>
                  <a:pt x="964944" y="739090"/>
                  <a:pt x="964944" y="733688"/>
                </a:cubicBezTo>
                <a:cubicBezTo>
                  <a:pt x="964944" y="728286"/>
                  <a:pt x="969264" y="723902"/>
                  <a:pt x="974664" y="723902"/>
                </a:cubicBezTo>
                <a:close/>
                <a:moveTo>
                  <a:pt x="1215884" y="723900"/>
                </a:moveTo>
                <a:cubicBezTo>
                  <a:pt x="1221284" y="723900"/>
                  <a:pt x="1225668" y="728348"/>
                  <a:pt x="1225668" y="733685"/>
                </a:cubicBezTo>
                <a:cubicBezTo>
                  <a:pt x="1225668" y="739025"/>
                  <a:pt x="1221221" y="743410"/>
                  <a:pt x="1215884" y="743410"/>
                </a:cubicBezTo>
                <a:cubicBezTo>
                  <a:pt x="1210548" y="743410"/>
                  <a:pt x="1206164" y="739088"/>
                  <a:pt x="1206164" y="733685"/>
                </a:cubicBezTo>
                <a:cubicBezTo>
                  <a:pt x="1206164" y="728284"/>
                  <a:pt x="1210484" y="723900"/>
                  <a:pt x="1215884" y="723900"/>
                </a:cubicBezTo>
                <a:close/>
                <a:moveTo>
                  <a:pt x="1457105" y="723897"/>
                </a:moveTo>
                <a:cubicBezTo>
                  <a:pt x="1462441" y="723897"/>
                  <a:pt x="1466825" y="728345"/>
                  <a:pt x="1466825" y="733683"/>
                </a:cubicBezTo>
                <a:cubicBezTo>
                  <a:pt x="1466825" y="739022"/>
                  <a:pt x="1462505" y="743407"/>
                  <a:pt x="1457105" y="743407"/>
                </a:cubicBezTo>
                <a:cubicBezTo>
                  <a:pt x="1451706" y="743407"/>
                  <a:pt x="1447321" y="739085"/>
                  <a:pt x="1447321" y="733683"/>
                </a:cubicBezTo>
                <a:cubicBezTo>
                  <a:pt x="1447321" y="728281"/>
                  <a:pt x="1451706" y="723897"/>
                  <a:pt x="1457105" y="723897"/>
                </a:cubicBezTo>
                <a:close/>
                <a:moveTo>
                  <a:pt x="1698330" y="723895"/>
                </a:moveTo>
                <a:cubicBezTo>
                  <a:pt x="1703731" y="723895"/>
                  <a:pt x="1708116" y="728343"/>
                  <a:pt x="1708116" y="733681"/>
                </a:cubicBezTo>
                <a:cubicBezTo>
                  <a:pt x="1708116" y="739020"/>
                  <a:pt x="1703731" y="743405"/>
                  <a:pt x="1698330" y="743405"/>
                </a:cubicBezTo>
                <a:cubicBezTo>
                  <a:pt x="1692929" y="743405"/>
                  <a:pt x="1688545" y="739083"/>
                  <a:pt x="1688545" y="733681"/>
                </a:cubicBezTo>
                <a:cubicBezTo>
                  <a:pt x="1688545" y="728279"/>
                  <a:pt x="1692929" y="723895"/>
                  <a:pt x="1698330" y="723895"/>
                </a:cubicBezTo>
                <a:close/>
                <a:moveTo>
                  <a:pt x="1939580" y="723892"/>
                </a:moveTo>
                <a:cubicBezTo>
                  <a:pt x="1944978" y="723892"/>
                  <a:pt x="1949363" y="728341"/>
                  <a:pt x="1949363" y="733678"/>
                </a:cubicBezTo>
                <a:cubicBezTo>
                  <a:pt x="1949363" y="739017"/>
                  <a:pt x="1944916" y="743402"/>
                  <a:pt x="1939580" y="743402"/>
                </a:cubicBezTo>
                <a:cubicBezTo>
                  <a:pt x="1934244" y="743402"/>
                  <a:pt x="1929859" y="739080"/>
                  <a:pt x="1929859" y="733678"/>
                </a:cubicBezTo>
                <a:cubicBezTo>
                  <a:pt x="1929859" y="728277"/>
                  <a:pt x="1934181" y="723892"/>
                  <a:pt x="1939580" y="723892"/>
                </a:cubicBezTo>
                <a:close/>
                <a:moveTo>
                  <a:pt x="2180788" y="723890"/>
                </a:moveTo>
                <a:cubicBezTo>
                  <a:pt x="2186189" y="723890"/>
                  <a:pt x="2190577" y="728338"/>
                  <a:pt x="2190577" y="733676"/>
                </a:cubicBezTo>
                <a:cubicBezTo>
                  <a:pt x="2190577" y="739015"/>
                  <a:pt x="2186128" y="743400"/>
                  <a:pt x="2180788" y="743400"/>
                </a:cubicBezTo>
                <a:cubicBezTo>
                  <a:pt x="2175475" y="743400"/>
                  <a:pt x="2171083" y="739078"/>
                  <a:pt x="2171083" y="733676"/>
                </a:cubicBezTo>
                <a:cubicBezTo>
                  <a:pt x="2171083" y="728274"/>
                  <a:pt x="2175412" y="723890"/>
                  <a:pt x="2180788" y="723890"/>
                </a:cubicBezTo>
                <a:close/>
                <a:moveTo>
                  <a:pt x="2422035" y="723888"/>
                </a:moveTo>
                <a:cubicBezTo>
                  <a:pt x="2427369" y="723888"/>
                  <a:pt x="2431752" y="728336"/>
                  <a:pt x="2431752" y="733673"/>
                </a:cubicBezTo>
                <a:cubicBezTo>
                  <a:pt x="2431752" y="739013"/>
                  <a:pt x="2427433" y="743398"/>
                  <a:pt x="2422035" y="743398"/>
                </a:cubicBezTo>
                <a:cubicBezTo>
                  <a:pt x="2416637" y="743398"/>
                  <a:pt x="2412255" y="739076"/>
                  <a:pt x="2412255" y="733673"/>
                </a:cubicBezTo>
                <a:cubicBezTo>
                  <a:pt x="2412255" y="728272"/>
                  <a:pt x="2416637" y="723888"/>
                  <a:pt x="2422035" y="723888"/>
                </a:cubicBezTo>
                <a:close/>
                <a:moveTo>
                  <a:pt x="2663272" y="723885"/>
                </a:moveTo>
                <a:cubicBezTo>
                  <a:pt x="2668609" y="723885"/>
                  <a:pt x="2672996" y="728333"/>
                  <a:pt x="2672996" y="733671"/>
                </a:cubicBezTo>
                <a:cubicBezTo>
                  <a:pt x="2672996" y="739010"/>
                  <a:pt x="2668674" y="743395"/>
                  <a:pt x="2663272" y="743395"/>
                </a:cubicBezTo>
                <a:cubicBezTo>
                  <a:pt x="2657874" y="743395"/>
                  <a:pt x="2653489" y="739073"/>
                  <a:pt x="2653489" y="733671"/>
                </a:cubicBezTo>
                <a:cubicBezTo>
                  <a:pt x="2653489" y="728269"/>
                  <a:pt x="2657874" y="723885"/>
                  <a:pt x="2663272" y="723885"/>
                </a:cubicBezTo>
                <a:close/>
                <a:moveTo>
                  <a:pt x="2904570" y="723883"/>
                </a:moveTo>
                <a:cubicBezTo>
                  <a:pt x="2909969" y="723883"/>
                  <a:pt x="2914353" y="728331"/>
                  <a:pt x="2914353" y="733669"/>
                </a:cubicBezTo>
                <a:cubicBezTo>
                  <a:pt x="2914353" y="739008"/>
                  <a:pt x="2909969" y="743393"/>
                  <a:pt x="2904570" y="743393"/>
                </a:cubicBezTo>
                <a:cubicBezTo>
                  <a:pt x="2899171" y="743393"/>
                  <a:pt x="2894788" y="739071"/>
                  <a:pt x="2894788" y="733669"/>
                </a:cubicBezTo>
                <a:cubicBezTo>
                  <a:pt x="2894788" y="728267"/>
                  <a:pt x="2899171" y="723883"/>
                  <a:pt x="2904570" y="723883"/>
                </a:cubicBezTo>
                <a:close/>
                <a:moveTo>
                  <a:pt x="3145749" y="723880"/>
                </a:moveTo>
                <a:cubicBezTo>
                  <a:pt x="3151148" y="723880"/>
                  <a:pt x="3155531" y="728329"/>
                  <a:pt x="3155531" y="733666"/>
                </a:cubicBezTo>
                <a:cubicBezTo>
                  <a:pt x="3155531" y="739005"/>
                  <a:pt x="3151084" y="743391"/>
                  <a:pt x="3145749" y="743391"/>
                </a:cubicBezTo>
                <a:cubicBezTo>
                  <a:pt x="3140414" y="743391"/>
                  <a:pt x="3136030" y="739068"/>
                  <a:pt x="3136030" y="733666"/>
                </a:cubicBezTo>
                <a:cubicBezTo>
                  <a:pt x="3136030" y="728265"/>
                  <a:pt x="3140350" y="723880"/>
                  <a:pt x="3145749" y="723880"/>
                </a:cubicBezTo>
                <a:close/>
                <a:moveTo>
                  <a:pt x="3386957" y="723878"/>
                </a:moveTo>
                <a:cubicBezTo>
                  <a:pt x="3392357" y="723878"/>
                  <a:pt x="3396742" y="728326"/>
                  <a:pt x="3396742" y="733664"/>
                </a:cubicBezTo>
                <a:cubicBezTo>
                  <a:pt x="3396742" y="739003"/>
                  <a:pt x="3392294" y="743388"/>
                  <a:pt x="3386957" y="743388"/>
                </a:cubicBezTo>
                <a:cubicBezTo>
                  <a:pt x="3381619" y="743388"/>
                  <a:pt x="3377235" y="739066"/>
                  <a:pt x="3377235" y="733664"/>
                </a:cubicBezTo>
                <a:cubicBezTo>
                  <a:pt x="3377235" y="728262"/>
                  <a:pt x="3381555" y="723878"/>
                  <a:pt x="3386957" y="723878"/>
                </a:cubicBezTo>
                <a:close/>
                <a:moveTo>
                  <a:pt x="3628211" y="723875"/>
                </a:moveTo>
                <a:cubicBezTo>
                  <a:pt x="3633528" y="723875"/>
                  <a:pt x="3637930" y="728324"/>
                  <a:pt x="3637930" y="733662"/>
                </a:cubicBezTo>
                <a:cubicBezTo>
                  <a:pt x="3637930" y="739001"/>
                  <a:pt x="3633592" y="743386"/>
                  <a:pt x="3628211" y="743386"/>
                </a:cubicBezTo>
                <a:cubicBezTo>
                  <a:pt x="3622813" y="743386"/>
                  <a:pt x="3618428" y="739064"/>
                  <a:pt x="3618428" y="733662"/>
                </a:cubicBezTo>
                <a:cubicBezTo>
                  <a:pt x="3618428" y="728260"/>
                  <a:pt x="3622813" y="723875"/>
                  <a:pt x="3628211" y="723875"/>
                </a:cubicBezTo>
                <a:close/>
                <a:moveTo>
                  <a:pt x="3869427" y="723873"/>
                </a:moveTo>
                <a:cubicBezTo>
                  <a:pt x="3874761" y="723873"/>
                  <a:pt x="3879147" y="728322"/>
                  <a:pt x="3879147" y="733659"/>
                </a:cubicBezTo>
                <a:cubicBezTo>
                  <a:pt x="3879147" y="738998"/>
                  <a:pt x="3874826" y="743383"/>
                  <a:pt x="3869427" y="743383"/>
                </a:cubicBezTo>
                <a:cubicBezTo>
                  <a:pt x="3864029" y="743383"/>
                  <a:pt x="3859645" y="739061"/>
                  <a:pt x="3859645" y="733659"/>
                </a:cubicBezTo>
                <a:cubicBezTo>
                  <a:pt x="3859645" y="728258"/>
                  <a:pt x="3864029" y="723873"/>
                  <a:pt x="3869427" y="723873"/>
                </a:cubicBezTo>
                <a:close/>
                <a:moveTo>
                  <a:pt x="4110581" y="723871"/>
                </a:moveTo>
                <a:cubicBezTo>
                  <a:pt x="4115984" y="723871"/>
                  <a:pt x="4120362" y="728319"/>
                  <a:pt x="4120362" y="733657"/>
                </a:cubicBezTo>
                <a:cubicBezTo>
                  <a:pt x="4120362" y="738996"/>
                  <a:pt x="4115984" y="743381"/>
                  <a:pt x="4110581" y="743381"/>
                </a:cubicBezTo>
                <a:cubicBezTo>
                  <a:pt x="4105180" y="743381"/>
                  <a:pt x="4100797" y="739059"/>
                  <a:pt x="4100797" y="733657"/>
                </a:cubicBezTo>
                <a:cubicBezTo>
                  <a:pt x="4100797" y="728255"/>
                  <a:pt x="4105180" y="723871"/>
                  <a:pt x="4110581" y="723871"/>
                </a:cubicBezTo>
                <a:close/>
                <a:moveTo>
                  <a:pt x="4351806" y="723868"/>
                </a:moveTo>
                <a:cubicBezTo>
                  <a:pt x="4357195" y="723868"/>
                  <a:pt x="4361580" y="728317"/>
                  <a:pt x="4361580" y="733654"/>
                </a:cubicBezTo>
                <a:cubicBezTo>
                  <a:pt x="4361580" y="738993"/>
                  <a:pt x="4357195" y="743379"/>
                  <a:pt x="4351806" y="743379"/>
                </a:cubicBezTo>
                <a:cubicBezTo>
                  <a:pt x="4346397" y="743379"/>
                  <a:pt x="4342006" y="739056"/>
                  <a:pt x="4342006" y="733654"/>
                </a:cubicBezTo>
                <a:cubicBezTo>
                  <a:pt x="4342006" y="728253"/>
                  <a:pt x="4346397" y="723868"/>
                  <a:pt x="4351806" y="723868"/>
                </a:cubicBezTo>
                <a:close/>
                <a:moveTo>
                  <a:pt x="4593017" y="723866"/>
                </a:moveTo>
                <a:cubicBezTo>
                  <a:pt x="4598413" y="723866"/>
                  <a:pt x="4602795" y="728314"/>
                  <a:pt x="4602795" y="733652"/>
                </a:cubicBezTo>
                <a:cubicBezTo>
                  <a:pt x="4602795" y="738991"/>
                  <a:pt x="4598350" y="743376"/>
                  <a:pt x="4593017" y="743376"/>
                </a:cubicBezTo>
                <a:cubicBezTo>
                  <a:pt x="4587686" y="743376"/>
                  <a:pt x="4583304" y="739054"/>
                  <a:pt x="4583304" y="733652"/>
                </a:cubicBezTo>
                <a:cubicBezTo>
                  <a:pt x="4583304" y="728250"/>
                  <a:pt x="4587622" y="723866"/>
                  <a:pt x="4593017" y="723866"/>
                </a:cubicBezTo>
                <a:close/>
                <a:moveTo>
                  <a:pt x="4834252" y="723863"/>
                </a:moveTo>
                <a:cubicBezTo>
                  <a:pt x="4839658" y="723863"/>
                  <a:pt x="4844038" y="728312"/>
                  <a:pt x="4844038" y="733650"/>
                </a:cubicBezTo>
                <a:cubicBezTo>
                  <a:pt x="4844038" y="738989"/>
                  <a:pt x="4839595" y="743374"/>
                  <a:pt x="4834252" y="743374"/>
                </a:cubicBezTo>
                <a:cubicBezTo>
                  <a:pt x="4828915" y="743374"/>
                  <a:pt x="4824532" y="739052"/>
                  <a:pt x="4824532" y="733650"/>
                </a:cubicBezTo>
                <a:cubicBezTo>
                  <a:pt x="4824532" y="728248"/>
                  <a:pt x="4828851" y="723863"/>
                  <a:pt x="4834252" y="723863"/>
                </a:cubicBezTo>
                <a:close/>
                <a:moveTo>
                  <a:pt x="5075485" y="723861"/>
                </a:moveTo>
                <a:cubicBezTo>
                  <a:pt x="5080819" y="723861"/>
                  <a:pt x="5085201" y="728310"/>
                  <a:pt x="5085201" y="733647"/>
                </a:cubicBezTo>
                <a:cubicBezTo>
                  <a:pt x="5085201" y="738986"/>
                  <a:pt x="5080882" y="743371"/>
                  <a:pt x="5075485" y="743371"/>
                </a:cubicBezTo>
                <a:cubicBezTo>
                  <a:pt x="5070086" y="743371"/>
                  <a:pt x="5065704" y="739049"/>
                  <a:pt x="5065704" y="733647"/>
                </a:cubicBezTo>
                <a:cubicBezTo>
                  <a:pt x="5065704" y="728246"/>
                  <a:pt x="5070086" y="723861"/>
                  <a:pt x="5075485" y="723861"/>
                </a:cubicBezTo>
                <a:close/>
                <a:moveTo>
                  <a:pt x="5316710" y="723858"/>
                </a:moveTo>
                <a:cubicBezTo>
                  <a:pt x="5322044" y="723858"/>
                  <a:pt x="5326429" y="728307"/>
                  <a:pt x="5326429" y="733645"/>
                </a:cubicBezTo>
                <a:cubicBezTo>
                  <a:pt x="5326429" y="738984"/>
                  <a:pt x="5322105" y="743369"/>
                  <a:pt x="5316710" y="743369"/>
                </a:cubicBezTo>
                <a:cubicBezTo>
                  <a:pt x="5311314" y="743369"/>
                  <a:pt x="5306924" y="739047"/>
                  <a:pt x="5306924" y="733645"/>
                </a:cubicBezTo>
                <a:cubicBezTo>
                  <a:pt x="5306924" y="728243"/>
                  <a:pt x="5311314" y="723858"/>
                  <a:pt x="5316710" y="723858"/>
                </a:cubicBezTo>
                <a:close/>
                <a:moveTo>
                  <a:pt x="5557991" y="723856"/>
                </a:moveTo>
                <a:cubicBezTo>
                  <a:pt x="5563391" y="723856"/>
                  <a:pt x="5567774" y="728305"/>
                  <a:pt x="5567774" y="733642"/>
                </a:cubicBezTo>
                <a:cubicBezTo>
                  <a:pt x="5567774" y="738982"/>
                  <a:pt x="5563391" y="743367"/>
                  <a:pt x="5557991" y="743367"/>
                </a:cubicBezTo>
                <a:cubicBezTo>
                  <a:pt x="5552591" y="743367"/>
                  <a:pt x="5548208" y="739045"/>
                  <a:pt x="5548208" y="733642"/>
                </a:cubicBezTo>
                <a:cubicBezTo>
                  <a:pt x="5548208" y="728241"/>
                  <a:pt x="5552591" y="723856"/>
                  <a:pt x="5557991" y="723856"/>
                </a:cubicBezTo>
                <a:close/>
                <a:moveTo>
                  <a:pt x="5799205" y="723854"/>
                </a:moveTo>
                <a:cubicBezTo>
                  <a:pt x="5804606" y="723854"/>
                  <a:pt x="5808989" y="728302"/>
                  <a:pt x="5808989" y="733640"/>
                </a:cubicBezTo>
                <a:cubicBezTo>
                  <a:pt x="5808989" y="738979"/>
                  <a:pt x="5804542" y="743364"/>
                  <a:pt x="5799205" y="743364"/>
                </a:cubicBezTo>
                <a:cubicBezTo>
                  <a:pt x="5793870" y="743364"/>
                  <a:pt x="5789486" y="739042"/>
                  <a:pt x="5789486" y="733640"/>
                </a:cubicBezTo>
                <a:cubicBezTo>
                  <a:pt x="5789486" y="728238"/>
                  <a:pt x="5793806" y="723854"/>
                  <a:pt x="5799205" y="723854"/>
                </a:cubicBezTo>
                <a:close/>
                <a:moveTo>
                  <a:pt x="6040432" y="723851"/>
                </a:moveTo>
                <a:cubicBezTo>
                  <a:pt x="6045832" y="723851"/>
                  <a:pt x="6050216" y="728300"/>
                  <a:pt x="6050216" y="733638"/>
                </a:cubicBezTo>
                <a:cubicBezTo>
                  <a:pt x="6050216" y="738977"/>
                  <a:pt x="6045769" y="743362"/>
                  <a:pt x="6040432" y="743362"/>
                </a:cubicBezTo>
                <a:cubicBezTo>
                  <a:pt x="6035095" y="743362"/>
                  <a:pt x="6030712" y="739040"/>
                  <a:pt x="6030712" y="733638"/>
                </a:cubicBezTo>
                <a:cubicBezTo>
                  <a:pt x="6030712" y="728236"/>
                  <a:pt x="6035032" y="723851"/>
                  <a:pt x="6040432" y="723851"/>
                </a:cubicBezTo>
                <a:close/>
                <a:moveTo>
                  <a:pt x="6281661" y="723849"/>
                </a:moveTo>
                <a:cubicBezTo>
                  <a:pt x="6286997" y="723849"/>
                  <a:pt x="6291381" y="728298"/>
                  <a:pt x="6291381" y="733635"/>
                </a:cubicBezTo>
                <a:cubicBezTo>
                  <a:pt x="6291381" y="738974"/>
                  <a:pt x="6287061" y="743359"/>
                  <a:pt x="6281661" y="743359"/>
                </a:cubicBezTo>
                <a:cubicBezTo>
                  <a:pt x="6276261" y="743359"/>
                  <a:pt x="6271877" y="739037"/>
                  <a:pt x="6271877" y="733635"/>
                </a:cubicBezTo>
                <a:cubicBezTo>
                  <a:pt x="6271877" y="728234"/>
                  <a:pt x="6276261" y="723849"/>
                  <a:pt x="6281661" y="723849"/>
                </a:cubicBezTo>
                <a:close/>
                <a:moveTo>
                  <a:pt x="6522889" y="723846"/>
                </a:moveTo>
                <a:cubicBezTo>
                  <a:pt x="6528225" y="723846"/>
                  <a:pt x="6532610" y="728295"/>
                  <a:pt x="6532610" y="733633"/>
                </a:cubicBezTo>
                <a:cubicBezTo>
                  <a:pt x="6532610" y="738972"/>
                  <a:pt x="6528289" y="743357"/>
                  <a:pt x="6522889" y="743357"/>
                </a:cubicBezTo>
                <a:cubicBezTo>
                  <a:pt x="6517489" y="743357"/>
                  <a:pt x="6513105" y="739035"/>
                  <a:pt x="6513105" y="733633"/>
                </a:cubicBezTo>
                <a:cubicBezTo>
                  <a:pt x="6513105" y="728231"/>
                  <a:pt x="6517489" y="723846"/>
                  <a:pt x="6522889" y="723846"/>
                </a:cubicBezTo>
                <a:close/>
                <a:moveTo>
                  <a:pt x="6764118" y="723844"/>
                </a:moveTo>
                <a:cubicBezTo>
                  <a:pt x="6769518" y="723844"/>
                  <a:pt x="6773902" y="728293"/>
                  <a:pt x="6773902" y="733630"/>
                </a:cubicBezTo>
                <a:cubicBezTo>
                  <a:pt x="6773902" y="738970"/>
                  <a:pt x="6769518" y="743355"/>
                  <a:pt x="6764118" y="743355"/>
                </a:cubicBezTo>
                <a:cubicBezTo>
                  <a:pt x="6758718" y="743355"/>
                  <a:pt x="6754335" y="739033"/>
                  <a:pt x="6754335" y="733630"/>
                </a:cubicBezTo>
                <a:cubicBezTo>
                  <a:pt x="6754335" y="728229"/>
                  <a:pt x="6758718" y="723844"/>
                  <a:pt x="6764118" y="723844"/>
                </a:cubicBezTo>
                <a:close/>
                <a:moveTo>
                  <a:pt x="7005346" y="723841"/>
                </a:moveTo>
                <a:cubicBezTo>
                  <a:pt x="7010746" y="723841"/>
                  <a:pt x="7015130" y="728291"/>
                  <a:pt x="7015130" y="733628"/>
                </a:cubicBezTo>
                <a:cubicBezTo>
                  <a:pt x="7015130" y="738967"/>
                  <a:pt x="7010683" y="743352"/>
                  <a:pt x="7005346" y="743352"/>
                </a:cubicBezTo>
                <a:cubicBezTo>
                  <a:pt x="7000009" y="743352"/>
                  <a:pt x="6995626" y="739030"/>
                  <a:pt x="6995626" y="733628"/>
                </a:cubicBezTo>
                <a:cubicBezTo>
                  <a:pt x="6995626" y="728226"/>
                  <a:pt x="6999946" y="723841"/>
                  <a:pt x="7005346" y="723841"/>
                </a:cubicBezTo>
                <a:close/>
                <a:moveTo>
                  <a:pt x="7246575" y="723839"/>
                </a:moveTo>
                <a:cubicBezTo>
                  <a:pt x="7251975" y="723839"/>
                  <a:pt x="7256359" y="728288"/>
                  <a:pt x="7256359" y="733626"/>
                </a:cubicBezTo>
                <a:cubicBezTo>
                  <a:pt x="7256359" y="738965"/>
                  <a:pt x="7251912" y="743350"/>
                  <a:pt x="7246575" y="743350"/>
                </a:cubicBezTo>
                <a:cubicBezTo>
                  <a:pt x="7241238" y="743350"/>
                  <a:pt x="7236855" y="739028"/>
                  <a:pt x="7236855" y="733626"/>
                </a:cubicBezTo>
                <a:cubicBezTo>
                  <a:pt x="7236855" y="728224"/>
                  <a:pt x="7241175" y="723839"/>
                  <a:pt x="7246575" y="723839"/>
                </a:cubicBezTo>
                <a:close/>
                <a:moveTo>
                  <a:pt x="7487803" y="723837"/>
                </a:moveTo>
                <a:cubicBezTo>
                  <a:pt x="7493139" y="723837"/>
                  <a:pt x="7497524" y="728286"/>
                  <a:pt x="7497524" y="733623"/>
                </a:cubicBezTo>
                <a:cubicBezTo>
                  <a:pt x="7497524" y="738963"/>
                  <a:pt x="7493203" y="743348"/>
                  <a:pt x="7487803" y="743348"/>
                </a:cubicBezTo>
                <a:cubicBezTo>
                  <a:pt x="7482403" y="743348"/>
                  <a:pt x="7478019" y="739025"/>
                  <a:pt x="7478019" y="733623"/>
                </a:cubicBezTo>
                <a:cubicBezTo>
                  <a:pt x="7478019" y="728222"/>
                  <a:pt x="7482403" y="723837"/>
                  <a:pt x="7487803" y="723837"/>
                </a:cubicBezTo>
                <a:close/>
                <a:moveTo>
                  <a:pt x="7729032" y="723834"/>
                </a:moveTo>
                <a:cubicBezTo>
                  <a:pt x="7734369" y="723834"/>
                  <a:pt x="7738753" y="728283"/>
                  <a:pt x="7738753" y="733621"/>
                </a:cubicBezTo>
                <a:cubicBezTo>
                  <a:pt x="7738753" y="738960"/>
                  <a:pt x="7734432" y="743345"/>
                  <a:pt x="7729032" y="743345"/>
                </a:cubicBezTo>
                <a:cubicBezTo>
                  <a:pt x="7723632" y="743345"/>
                  <a:pt x="7719249" y="739023"/>
                  <a:pt x="7719249" y="733621"/>
                </a:cubicBezTo>
                <a:cubicBezTo>
                  <a:pt x="7719249" y="728219"/>
                  <a:pt x="7723632" y="723834"/>
                  <a:pt x="7729032" y="723834"/>
                </a:cubicBezTo>
                <a:close/>
                <a:moveTo>
                  <a:pt x="7970260" y="723832"/>
                </a:moveTo>
                <a:cubicBezTo>
                  <a:pt x="7975661" y="723832"/>
                  <a:pt x="7980044" y="728281"/>
                  <a:pt x="7980044" y="733619"/>
                </a:cubicBezTo>
                <a:cubicBezTo>
                  <a:pt x="7980044" y="738958"/>
                  <a:pt x="7975661" y="743343"/>
                  <a:pt x="7970260" y="743343"/>
                </a:cubicBezTo>
                <a:cubicBezTo>
                  <a:pt x="7964860" y="743343"/>
                  <a:pt x="7960477" y="739021"/>
                  <a:pt x="7960477" y="733619"/>
                </a:cubicBezTo>
                <a:cubicBezTo>
                  <a:pt x="7960477" y="728217"/>
                  <a:pt x="7964860" y="723832"/>
                  <a:pt x="7970260" y="723832"/>
                </a:cubicBezTo>
                <a:close/>
                <a:moveTo>
                  <a:pt x="8211553" y="723829"/>
                </a:moveTo>
                <a:cubicBezTo>
                  <a:pt x="8216889" y="723829"/>
                  <a:pt x="8221273" y="728278"/>
                  <a:pt x="8221273" y="733616"/>
                </a:cubicBezTo>
                <a:cubicBezTo>
                  <a:pt x="8221273" y="738955"/>
                  <a:pt x="8216953" y="743340"/>
                  <a:pt x="8211553" y="743340"/>
                </a:cubicBezTo>
                <a:cubicBezTo>
                  <a:pt x="8206152" y="743340"/>
                  <a:pt x="8201769" y="739018"/>
                  <a:pt x="8201769" y="733616"/>
                </a:cubicBezTo>
                <a:cubicBezTo>
                  <a:pt x="8201769" y="728215"/>
                  <a:pt x="8206152" y="723829"/>
                  <a:pt x="8211553" y="723829"/>
                </a:cubicBezTo>
                <a:close/>
                <a:moveTo>
                  <a:pt x="8452781" y="723827"/>
                </a:moveTo>
                <a:cubicBezTo>
                  <a:pt x="8458181" y="723827"/>
                  <a:pt x="8462566" y="728276"/>
                  <a:pt x="8462566" y="733614"/>
                </a:cubicBezTo>
                <a:cubicBezTo>
                  <a:pt x="8462566" y="738953"/>
                  <a:pt x="8458118" y="743338"/>
                  <a:pt x="8452781" y="743338"/>
                </a:cubicBezTo>
                <a:cubicBezTo>
                  <a:pt x="8447445" y="743338"/>
                  <a:pt x="8443061" y="739016"/>
                  <a:pt x="8443061" y="733614"/>
                </a:cubicBezTo>
                <a:cubicBezTo>
                  <a:pt x="8443061" y="728212"/>
                  <a:pt x="8447381" y="723827"/>
                  <a:pt x="8452781" y="723827"/>
                </a:cubicBezTo>
                <a:close/>
                <a:moveTo>
                  <a:pt x="8694009" y="723825"/>
                </a:moveTo>
                <a:cubicBezTo>
                  <a:pt x="8699346" y="723825"/>
                  <a:pt x="8703730" y="728274"/>
                  <a:pt x="8703730" y="733611"/>
                </a:cubicBezTo>
                <a:cubicBezTo>
                  <a:pt x="8703730" y="738951"/>
                  <a:pt x="8699346" y="743336"/>
                  <a:pt x="8694009" y="743336"/>
                </a:cubicBezTo>
                <a:cubicBezTo>
                  <a:pt x="8688673" y="743336"/>
                  <a:pt x="8684289" y="739014"/>
                  <a:pt x="8684289" y="733611"/>
                </a:cubicBezTo>
                <a:cubicBezTo>
                  <a:pt x="8684289" y="728210"/>
                  <a:pt x="8688609" y="723825"/>
                  <a:pt x="8694009" y="723825"/>
                </a:cubicBezTo>
                <a:close/>
                <a:moveTo>
                  <a:pt x="8935237" y="723822"/>
                </a:moveTo>
                <a:cubicBezTo>
                  <a:pt x="8940574" y="723822"/>
                  <a:pt x="8944958" y="728271"/>
                  <a:pt x="8944958" y="733609"/>
                </a:cubicBezTo>
                <a:cubicBezTo>
                  <a:pt x="8944958" y="738948"/>
                  <a:pt x="8940638" y="743333"/>
                  <a:pt x="8935237" y="743333"/>
                </a:cubicBezTo>
                <a:cubicBezTo>
                  <a:pt x="8929837" y="743333"/>
                  <a:pt x="8925454" y="739011"/>
                  <a:pt x="8925454" y="733609"/>
                </a:cubicBezTo>
                <a:cubicBezTo>
                  <a:pt x="8925454" y="728207"/>
                  <a:pt x="8929837" y="723822"/>
                  <a:pt x="8935237" y="723822"/>
                </a:cubicBezTo>
                <a:close/>
                <a:moveTo>
                  <a:pt x="9176467" y="723820"/>
                </a:moveTo>
                <a:cubicBezTo>
                  <a:pt x="9181803" y="723820"/>
                  <a:pt x="9186187" y="728269"/>
                  <a:pt x="9186187" y="733607"/>
                </a:cubicBezTo>
                <a:cubicBezTo>
                  <a:pt x="9186187" y="738946"/>
                  <a:pt x="9181867" y="743331"/>
                  <a:pt x="9176467" y="743331"/>
                </a:cubicBezTo>
                <a:cubicBezTo>
                  <a:pt x="9171066" y="743331"/>
                  <a:pt x="9166683" y="739009"/>
                  <a:pt x="9166683" y="733607"/>
                </a:cubicBezTo>
                <a:cubicBezTo>
                  <a:pt x="9166683" y="728205"/>
                  <a:pt x="9171066" y="723820"/>
                  <a:pt x="9176467" y="723820"/>
                </a:cubicBezTo>
                <a:close/>
                <a:moveTo>
                  <a:pt x="9417695" y="723817"/>
                </a:moveTo>
                <a:cubicBezTo>
                  <a:pt x="9423031" y="723817"/>
                  <a:pt x="9427416" y="728266"/>
                  <a:pt x="9427416" y="733604"/>
                </a:cubicBezTo>
                <a:cubicBezTo>
                  <a:pt x="9427416" y="738943"/>
                  <a:pt x="9423095" y="743328"/>
                  <a:pt x="9417695" y="743328"/>
                </a:cubicBezTo>
                <a:cubicBezTo>
                  <a:pt x="9412295" y="743328"/>
                  <a:pt x="9407911" y="739006"/>
                  <a:pt x="9407911" y="733604"/>
                </a:cubicBezTo>
                <a:cubicBezTo>
                  <a:pt x="9407911" y="728202"/>
                  <a:pt x="9412295" y="723817"/>
                  <a:pt x="9417695" y="723817"/>
                </a:cubicBezTo>
                <a:close/>
                <a:moveTo>
                  <a:pt x="9649203" y="482686"/>
                </a:moveTo>
                <a:cubicBezTo>
                  <a:pt x="9654540" y="482686"/>
                  <a:pt x="9658923" y="487008"/>
                  <a:pt x="9658923" y="492410"/>
                </a:cubicBezTo>
                <a:cubicBezTo>
                  <a:pt x="9658923" y="497812"/>
                  <a:pt x="9654540" y="502197"/>
                  <a:pt x="9649203" y="502197"/>
                </a:cubicBezTo>
                <a:cubicBezTo>
                  <a:pt x="9643866" y="502197"/>
                  <a:pt x="9639483" y="497748"/>
                  <a:pt x="9639483" y="492410"/>
                </a:cubicBezTo>
                <a:cubicBezTo>
                  <a:pt x="9639483" y="487071"/>
                  <a:pt x="9643803" y="482686"/>
                  <a:pt x="9649203" y="482686"/>
                </a:cubicBezTo>
                <a:close/>
                <a:moveTo>
                  <a:pt x="9890432" y="482684"/>
                </a:moveTo>
                <a:cubicBezTo>
                  <a:pt x="9895768" y="482684"/>
                  <a:pt x="9900152" y="487006"/>
                  <a:pt x="9900152" y="492408"/>
                </a:cubicBezTo>
                <a:cubicBezTo>
                  <a:pt x="9900152" y="497810"/>
                  <a:pt x="9895832" y="502195"/>
                  <a:pt x="9890432" y="502195"/>
                </a:cubicBezTo>
                <a:cubicBezTo>
                  <a:pt x="9885031" y="502195"/>
                  <a:pt x="9880648" y="497745"/>
                  <a:pt x="9880648" y="492408"/>
                </a:cubicBezTo>
                <a:cubicBezTo>
                  <a:pt x="9880648" y="487069"/>
                  <a:pt x="9885031" y="482684"/>
                  <a:pt x="9890432" y="482684"/>
                </a:cubicBezTo>
                <a:close/>
                <a:moveTo>
                  <a:pt x="10131660" y="482681"/>
                </a:moveTo>
                <a:cubicBezTo>
                  <a:pt x="10137060" y="482681"/>
                  <a:pt x="10141444" y="487003"/>
                  <a:pt x="10141444" y="492405"/>
                </a:cubicBezTo>
                <a:cubicBezTo>
                  <a:pt x="10141444" y="497807"/>
                  <a:pt x="10136997" y="502192"/>
                  <a:pt x="10131660" y="502192"/>
                </a:cubicBezTo>
                <a:cubicBezTo>
                  <a:pt x="10126323" y="502192"/>
                  <a:pt x="10121940" y="497743"/>
                  <a:pt x="10121940" y="492405"/>
                </a:cubicBezTo>
                <a:cubicBezTo>
                  <a:pt x="10121940" y="487066"/>
                  <a:pt x="10126260" y="482681"/>
                  <a:pt x="10131660" y="482681"/>
                </a:cubicBezTo>
                <a:close/>
                <a:moveTo>
                  <a:pt x="10372888" y="482679"/>
                </a:moveTo>
                <a:cubicBezTo>
                  <a:pt x="10378288" y="482679"/>
                  <a:pt x="10382673" y="487001"/>
                  <a:pt x="10382673" y="492403"/>
                </a:cubicBezTo>
                <a:cubicBezTo>
                  <a:pt x="10382673" y="497805"/>
                  <a:pt x="10378225" y="502190"/>
                  <a:pt x="10372888" y="502190"/>
                </a:cubicBezTo>
                <a:cubicBezTo>
                  <a:pt x="10367552" y="502190"/>
                  <a:pt x="10363168" y="497741"/>
                  <a:pt x="10363168" y="492403"/>
                </a:cubicBezTo>
                <a:cubicBezTo>
                  <a:pt x="10363168" y="487064"/>
                  <a:pt x="10367488" y="482679"/>
                  <a:pt x="10372888" y="482679"/>
                </a:cubicBezTo>
                <a:close/>
                <a:moveTo>
                  <a:pt x="10614116" y="482676"/>
                </a:moveTo>
                <a:cubicBezTo>
                  <a:pt x="10619516" y="482676"/>
                  <a:pt x="10623901" y="486998"/>
                  <a:pt x="10623901" y="492400"/>
                </a:cubicBezTo>
                <a:cubicBezTo>
                  <a:pt x="10623901" y="497802"/>
                  <a:pt x="10619454" y="502187"/>
                  <a:pt x="10614116" y="502187"/>
                </a:cubicBezTo>
                <a:cubicBezTo>
                  <a:pt x="10608780" y="502187"/>
                  <a:pt x="10604396" y="497738"/>
                  <a:pt x="10604396" y="492400"/>
                </a:cubicBezTo>
                <a:cubicBezTo>
                  <a:pt x="10604396" y="487061"/>
                  <a:pt x="10608716" y="482676"/>
                  <a:pt x="10614116" y="482676"/>
                </a:cubicBezTo>
                <a:close/>
                <a:moveTo>
                  <a:pt x="10855345" y="482674"/>
                </a:moveTo>
                <a:cubicBezTo>
                  <a:pt x="10860682" y="482674"/>
                  <a:pt x="10865065" y="486996"/>
                  <a:pt x="10865065" y="492398"/>
                </a:cubicBezTo>
                <a:cubicBezTo>
                  <a:pt x="10865065" y="497800"/>
                  <a:pt x="10860682" y="502185"/>
                  <a:pt x="10855345" y="502185"/>
                </a:cubicBezTo>
                <a:cubicBezTo>
                  <a:pt x="10850008" y="502185"/>
                  <a:pt x="10845625" y="497736"/>
                  <a:pt x="10845625" y="492398"/>
                </a:cubicBezTo>
                <a:cubicBezTo>
                  <a:pt x="10845625" y="487059"/>
                  <a:pt x="10849945" y="482674"/>
                  <a:pt x="10855345" y="482674"/>
                </a:cubicBezTo>
                <a:close/>
                <a:moveTo>
                  <a:pt x="11096574" y="482671"/>
                </a:moveTo>
                <a:cubicBezTo>
                  <a:pt x="11101910" y="482671"/>
                  <a:pt x="11106294" y="486993"/>
                  <a:pt x="11106294" y="492395"/>
                </a:cubicBezTo>
                <a:cubicBezTo>
                  <a:pt x="11106294" y="497797"/>
                  <a:pt x="11101974" y="502182"/>
                  <a:pt x="11096574" y="502182"/>
                </a:cubicBezTo>
                <a:cubicBezTo>
                  <a:pt x="11091174" y="502182"/>
                  <a:pt x="11086790" y="497733"/>
                  <a:pt x="11086790" y="492395"/>
                </a:cubicBezTo>
                <a:cubicBezTo>
                  <a:pt x="11086790" y="487056"/>
                  <a:pt x="11091174" y="482671"/>
                  <a:pt x="11096574" y="482671"/>
                </a:cubicBezTo>
                <a:close/>
                <a:moveTo>
                  <a:pt x="11337802" y="482669"/>
                </a:moveTo>
                <a:cubicBezTo>
                  <a:pt x="11343202" y="482669"/>
                  <a:pt x="11347587" y="486991"/>
                  <a:pt x="11347587" y="492393"/>
                </a:cubicBezTo>
                <a:cubicBezTo>
                  <a:pt x="11347587" y="497795"/>
                  <a:pt x="11343139" y="502180"/>
                  <a:pt x="11337802" y="502180"/>
                </a:cubicBezTo>
                <a:cubicBezTo>
                  <a:pt x="11332466" y="502180"/>
                  <a:pt x="11328082" y="497731"/>
                  <a:pt x="11328082" y="492393"/>
                </a:cubicBezTo>
                <a:cubicBezTo>
                  <a:pt x="11328082" y="487054"/>
                  <a:pt x="11332402" y="482669"/>
                  <a:pt x="11337802" y="482669"/>
                </a:cubicBezTo>
                <a:close/>
                <a:moveTo>
                  <a:pt x="11579030" y="482666"/>
                </a:moveTo>
                <a:cubicBezTo>
                  <a:pt x="11584430" y="482666"/>
                  <a:pt x="11588815" y="486988"/>
                  <a:pt x="11588815" y="492391"/>
                </a:cubicBezTo>
                <a:cubicBezTo>
                  <a:pt x="11588815" y="497792"/>
                  <a:pt x="11584367" y="502177"/>
                  <a:pt x="11579030" y="502177"/>
                </a:cubicBezTo>
                <a:cubicBezTo>
                  <a:pt x="11573694" y="502177"/>
                  <a:pt x="11569310" y="497728"/>
                  <a:pt x="11569310" y="492391"/>
                </a:cubicBezTo>
                <a:cubicBezTo>
                  <a:pt x="11569310" y="487051"/>
                  <a:pt x="11573630" y="482666"/>
                  <a:pt x="11579030" y="482666"/>
                </a:cubicBezTo>
                <a:close/>
                <a:moveTo>
                  <a:pt x="11820259" y="482664"/>
                </a:moveTo>
                <a:cubicBezTo>
                  <a:pt x="11825659" y="482664"/>
                  <a:pt x="11830043" y="486986"/>
                  <a:pt x="11830043" y="492388"/>
                </a:cubicBezTo>
                <a:cubicBezTo>
                  <a:pt x="11830043" y="497790"/>
                  <a:pt x="11825596" y="502175"/>
                  <a:pt x="11820259" y="502175"/>
                </a:cubicBezTo>
                <a:cubicBezTo>
                  <a:pt x="11814922" y="502175"/>
                  <a:pt x="11810539" y="497726"/>
                  <a:pt x="11810539" y="492388"/>
                </a:cubicBezTo>
                <a:cubicBezTo>
                  <a:pt x="11810539" y="487049"/>
                  <a:pt x="11814859" y="482664"/>
                  <a:pt x="11820259" y="482664"/>
                </a:cubicBezTo>
                <a:close/>
                <a:moveTo>
                  <a:pt x="9720" y="482662"/>
                </a:moveTo>
                <a:cubicBezTo>
                  <a:pt x="15120" y="482662"/>
                  <a:pt x="19504" y="486984"/>
                  <a:pt x="19504" y="492386"/>
                </a:cubicBezTo>
                <a:cubicBezTo>
                  <a:pt x="19504" y="497788"/>
                  <a:pt x="15057" y="502173"/>
                  <a:pt x="9720" y="502173"/>
                </a:cubicBezTo>
                <a:cubicBezTo>
                  <a:pt x="4384" y="502173"/>
                  <a:pt x="0" y="497723"/>
                  <a:pt x="0" y="492386"/>
                </a:cubicBezTo>
                <a:cubicBezTo>
                  <a:pt x="0" y="487047"/>
                  <a:pt x="4320" y="482662"/>
                  <a:pt x="9720" y="482662"/>
                </a:cubicBezTo>
                <a:close/>
                <a:moveTo>
                  <a:pt x="251003" y="482659"/>
                </a:moveTo>
                <a:cubicBezTo>
                  <a:pt x="256403" y="482659"/>
                  <a:pt x="260787" y="486981"/>
                  <a:pt x="260787" y="492383"/>
                </a:cubicBezTo>
                <a:cubicBezTo>
                  <a:pt x="260787" y="497785"/>
                  <a:pt x="256340" y="502170"/>
                  <a:pt x="251003" y="502170"/>
                </a:cubicBezTo>
                <a:cubicBezTo>
                  <a:pt x="245667" y="502170"/>
                  <a:pt x="241284" y="497721"/>
                  <a:pt x="241284" y="492383"/>
                </a:cubicBezTo>
                <a:cubicBezTo>
                  <a:pt x="241284" y="487044"/>
                  <a:pt x="245604" y="482659"/>
                  <a:pt x="251003" y="482659"/>
                </a:cubicBezTo>
                <a:close/>
                <a:moveTo>
                  <a:pt x="492223" y="482657"/>
                </a:moveTo>
                <a:cubicBezTo>
                  <a:pt x="497559" y="482657"/>
                  <a:pt x="501943" y="486979"/>
                  <a:pt x="501943" y="492381"/>
                </a:cubicBezTo>
                <a:cubicBezTo>
                  <a:pt x="501943" y="497783"/>
                  <a:pt x="497623" y="502168"/>
                  <a:pt x="492223" y="502168"/>
                </a:cubicBezTo>
                <a:cubicBezTo>
                  <a:pt x="486823" y="502168"/>
                  <a:pt x="482439" y="497719"/>
                  <a:pt x="482439" y="492381"/>
                </a:cubicBezTo>
                <a:cubicBezTo>
                  <a:pt x="482439" y="487042"/>
                  <a:pt x="486823" y="482657"/>
                  <a:pt x="492223" y="482657"/>
                </a:cubicBezTo>
                <a:close/>
                <a:moveTo>
                  <a:pt x="733444" y="482654"/>
                </a:moveTo>
                <a:cubicBezTo>
                  <a:pt x="738780" y="482654"/>
                  <a:pt x="743164" y="486976"/>
                  <a:pt x="743164" y="492378"/>
                </a:cubicBezTo>
                <a:cubicBezTo>
                  <a:pt x="743164" y="497780"/>
                  <a:pt x="738844" y="502165"/>
                  <a:pt x="733444" y="502165"/>
                </a:cubicBezTo>
                <a:cubicBezTo>
                  <a:pt x="728044" y="502165"/>
                  <a:pt x="723660" y="497716"/>
                  <a:pt x="723660" y="492378"/>
                </a:cubicBezTo>
                <a:cubicBezTo>
                  <a:pt x="723660" y="487039"/>
                  <a:pt x="728044" y="482654"/>
                  <a:pt x="733444" y="482654"/>
                </a:cubicBezTo>
                <a:close/>
                <a:moveTo>
                  <a:pt x="974664" y="482652"/>
                </a:moveTo>
                <a:cubicBezTo>
                  <a:pt x="980064" y="482652"/>
                  <a:pt x="984447" y="486974"/>
                  <a:pt x="984447" y="492376"/>
                </a:cubicBezTo>
                <a:cubicBezTo>
                  <a:pt x="984447" y="497778"/>
                  <a:pt x="980001" y="502163"/>
                  <a:pt x="974664" y="502163"/>
                </a:cubicBezTo>
                <a:cubicBezTo>
                  <a:pt x="969328" y="502163"/>
                  <a:pt x="964944" y="497714"/>
                  <a:pt x="964944" y="492376"/>
                </a:cubicBezTo>
                <a:cubicBezTo>
                  <a:pt x="964944" y="487037"/>
                  <a:pt x="969264" y="482652"/>
                  <a:pt x="974664" y="482652"/>
                </a:cubicBezTo>
                <a:close/>
                <a:moveTo>
                  <a:pt x="1215884" y="482649"/>
                </a:moveTo>
                <a:cubicBezTo>
                  <a:pt x="1221284" y="482649"/>
                  <a:pt x="1225668" y="486971"/>
                  <a:pt x="1225668" y="492373"/>
                </a:cubicBezTo>
                <a:cubicBezTo>
                  <a:pt x="1225668" y="497775"/>
                  <a:pt x="1221221" y="502160"/>
                  <a:pt x="1215884" y="502160"/>
                </a:cubicBezTo>
                <a:cubicBezTo>
                  <a:pt x="1210548" y="502160"/>
                  <a:pt x="1206164" y="497711"/>
                  <a:pt x="1206164" y="492373"/>
                </a:cubicBezTo>
                <a:cubicBezTo>
                  <a:pt x="1206164" y="487034"/>
                  <a:pt x="1210484" y="482649"/>
                  <a:pt x="1215884" y="482649"/>
                </a:cubicBezTo>
                <a:close/>
                <a:moveTo>
                  <a:pt x="1457105" y="482647"/>
                </a:moveTo>
                <a:cubicBezTo>
                  <a:pt x="1462441" y="482647"/>
                  <a:pt x="1466825" y="486969"/>
                  <a:pt x="1466825" y="492371"/>
                </a:cubicBezTo>
                <a:cubicBezTo>
                  <a:pt x="1466825" y="497773"/>
                  <a:pt x="1462505" y="502158"/>
                  <a:pt x="1457105" y="502158"/>
                </a:cubicBezTo>
                <a:cubicBezTo>
                  <a:pt x="1451705" y="502158"/>
                  <a:pt x="1447321" y="497709"/>
                  <a:pt x="1447321" y="492371"/>
                </a:cubicBezTo>
                <a:cubicBezTo>
                  <a:pt x="1447321" y="487032"/>
                  <a:pt x="1451705" y="482647"/>
                  <a:pt x="1457105" y="482647"/>
                </a:cubicBezTo>
                <a:close/>
                <a:moveTo>
                  <a:pt x="1698330" y="482644"/>
                </a:moveTo>
                <a:cubicBezTo>
                  <a:pt x="1703731" y="482644"/>
                  <a:pt x="1708116" y="486966"/>
                  <a:pt x="1708116" y="492369"/>
                </a:cubicBezTo>
                <a:cubicBezTo>
                  <a:pt x="1708116" y="497770"/>
                  <a:pt x="1703731" y="502155"/>
                  <a:pt x="1698330" y="502155"/>
                </a:cubicBezTo>
                <a:cubicBezTo>
                  <a:pt x="1692929" y="502155"/>
                  <a:pt x="1688545" y="497706"/>
                  <a:pt x="1688545" y="492369"/>
                </a:cubicBezTo>
                <a:cubicBezTo>
                  <a:pt x="1688545" y="487029"/>
                  <a:pt x="1692929" y="482644"/>
                  <a:pt x="1698330" y="482644"/>
                </a:cubicBezTo>
                <a:close/>
                <a:moveTo>
                  <a:pt x="1939580" y="482642"/>
                </a:moveTo>
                <a:cubicBezTo>
                  <a:pt x="1944978" y="482642"/>
                  <a:pt x="1949363" y="486964"/>
                  <a:pt x="1949363" y="492366"/>
                </a:cubicBezTo>
                <a:cubicBezTo>
                  <a:pt x="1949363" y="497768"/>
                  <a:pt x="1944916" y="502153"/>
                  <a:pt x="1939580" y="502153"/>
                </a:cubicBezTo>
                <a:cubicBezTo>
                  <a:pt x="1934244" y="502153"/>
                  <a:pt x="1929859" y="497704"/>
                  <a:pt x="1929859" y="492366"/>
                </a:cubicBezTo>
                <a:cubicBezTo>
                  <a:pt x="1929859" y="487027"/>
                  <a:pt x="1934181" y="482642"/>
                  <a:pt x="1939580" y="482642"/>
                </a:cubicBezTo>
                <a:close/>
                <a:moveTo>
                  <a:pt x="2180788" y="482640"/>
                </a:moveTo>
                <a:cubicBezTo>
                  <a:pt x="2186189" y="482640"/>
                  <a:pt x="2190577" y="486962"/>
                  <a:pt x="2190577" y="492364"/>
                </a:cubicBezTo>
                <a:cubicBezTo>
                  <a:pt x="2190577" y="497766"/>
                  <a:pt x="2186128" y="502151"/>
                  <a:pt x="2180788" y="502151"/>
                </a:cubicBezTo>
                <a:cubicBezTo>
                  <a:pt x="2175475" y="502151"/>
                  <a:pt x="2171083" y="497701"/>
                  <a:pt x="2171083" y="492364"/>
                </a:cubicBezTo>
                <a:cubicBezTo>
                  <a:pt x="2171083" y="487025"/>
                  <a:pt x="2175412" y="482640"/>
                  <a:pt x="2180788" y="482640"/>
                </a:cubicBezTo>
                <a:close/>
                <a:moveTo>
                  <a:pt x="2422035" y="482637"/>
                </a:moveTo>
                <a:cubicBezTo>
                  <a:pt x="2427369" y="482637"/>
                  <a:pt x="2431752" y="486959"/>
                  <a:pt x="2431752" y="492361"/>
                </a:cubicBezTo>
                <a:cubicBezTo>
                  <a:pt x="2431752" y="497763"/>
                  <a:pt x="2427433" y="502148"/>
                  <a:pt x="2422035" y="502148"/>
                </a:cubicBezTo>
                <a:cubicBezTo>
                  <a:pt x="2416637" y="502148"/>
                  <a:pt x="2412255" y="497699"/>
                  <a:pt x="2412255" y="492361"/>
                </a:cubicBezTo>
                <a:cubicBezTo>
                  <a:pt x="2412255" y="487022"/>
                  <a:pt x="2416637" y="482637"/>
                  <a:pt x="2422035" y="482637"/>
                </a:cubicBezTo>
                <a:close/>
                <a:moveTo>
                  <a:pt x="2663272" y="482635"/>
                </a:moveTo>
                <a:cubicBezTo>
                  <a:pt x="2668609" y="482635"/>
                  <a:pt x="2672996" y="486957"/>
                  <a:pt x="2672996" y="492359"/>
                </a:cubicBezTo>
                <a:cubicBezTo>
                  <a:pt x="2672996" y="497761"/>
                  <a:pt x="2668674" y="502146"/>
                  <a:pt x="2663272" y="502146"/>
                </a:cubicBezTo>
                <a:cubicBezTo>
                  <a:pt x="2657873" y="502146"/>
                  <a:pt x="2653489" y="497697"/>
                  <a:pt x="2653489" y="492359"/>
                </a:cubicBezTo>
                <a:cubicBezTo>
                  <a:pt x="2653489" y="487020"/>
                  <a:pt x="2657873" y="482635"/>
                  <a:pt x="2663272" y="482635"/>
                </a:cubicBezTo>
                <a:close/>
                <a:moveTo>
                  <a:pt x="2904570" y="482632"/>
                </a:moveTo>
                <a:cubicBezTo>
                  <a:pt x="2909969" y="482632"/>
                  <a:pt x="2914352" y="486954"/>
                  <a:pt x="2914352" y="492356"/>
                </a:cubicBezTo>
                <a:cubicBezTo>
                  <a:pt x="2914352" y="497758"/>
                  <a:pt x="2909969" y="502143"/>
                  <a:pt x="2904570" y="502143"/>
                </a:cubicBezTo>
                <a:cubicBezTo>
                  <a:pt x="2899171" y="502143"/>
                  <a:pt x="2894788" y="497694"/>
                  <a:pt x="2894788" y="492356"/>
                </a:cubicBezTo>
                <a:cubicBezTo>
                  <a:pt x="2894788" y="487017"/>
                  <a:pt x="2899171" y="482632"/>
                  <a:pt x="2904570" y="482632"/>
                </a:cubicBezTo>
                <a:close/>
                <a:moveTo>
                  <a:pt x="3145749" y="482630"/>
                </a:moveTo>
                <a:cubicBezTo>
                  <a:pt x="3151148" y="482630"/>
                  <a:pt x="3155531" y="486952"/>
                  <a:pt x="3155531" y="492354"/>
                </a:cubicBezTo>
                <a:cubicBezTo>
                  <a:pt x="3155531" y="497756"/>
                  <a:pt x="3151084" y="502141"/>
                  <a:pt x="3145749" y="502141"/>
                </a:cubicBezTo>
                <a:cubicBezTo>
                  <a:pt x="3140414" y="502141"/>
                  <a:pt x="3136030" y="497692"/>
                  <a:pt x="3136030" y="492354"/>
                </a:cubicBezTo>
                <a:cubicBezTo>
                  <a:pt x="3136030" y="487015"/>
                  <a:pt x="3140349" y="482630"/>
                  <a:pt x="3145749" y="482630"/>
                </a:cubicBezTo>
                <a:close/>
                <a:moveTo>
                  <a:pt x="3386957" y="482627"/>
                </a:moveTo>
                <a:cubicBezTo>
                  <a:pt x="3392357" y="482627"/>
                  <a:pt x="3396742" y="486949"/>
                  <a:pt x="3396742" y="492351"/>
                </a:cubicBezTo>
                <a:cubicBezTo>
                  <a:pt x="3396742" y="497753"/>
                  <a:pt x="3392294" y="502138"/>
                  <a:pt x="3386957" y="502138"/>
                </a:cubicBezTo>
                <a:cubicBezTo>
                  <a:pt x="3381619" y="502138"/>
                  <a:pt x="3377235" y="497689"/>
                  <a:pt x="3377235" y="492351"/>
                </a:cubicBezTo>
                <a:cubicBezTo>
                  <a:pt x="3377235" y="487012"/>
                  <a:pt x="3381555" y="482627"/>
                  <a:pt x="3386957" y="482627"/>
                </a:cubicBezTo>
                <a:close/>
                <a:moveTo>
                  <a:pt x="3628209" y="482625"/>
                </a:moveTo>
                <a:cubicBezTo>
                  <a:pt x="3633528" y="482625"/>
                  <a:pt x="3637930" y="486947"/>
                  <a:pt x="3637930" y="492349"/>
                </a:cubicBezTo>
                <a:cubicBezTo>
                  <a:pt x="3637930" y="497751"/>
                  <a:pt x="3633592" y="502136"/>
                  <a:pt x="3628209" y="502136"/>
                </a:cubicBezTo>
                <a:cubicBezTo>
                  <a:pt x="3622813" y="502136"/>
                  <a:pt x="3618428" y="497687"/>
                  <a:pt x="3618428" y="492349"/>
                </a:cubicBezTo>
                <a:cubicBezTo>
                  <a:pt x="3618428" y="487010"/>
                  <a:pt x="3622813" y="482625"/>
                  <a:pt x="3628209" y="482625"/>
                </a:cubicBezTo>
                <a:close/>
                <a:moveTo>
                  <a:pt x="3869427" y="482622"/>
                </a:moveTo>
                <a:cubicBezTo>
                  <a:pt x="3874761" y="482622"/>
                  <a:pt x="3879147" y="486944"/>
                  <a:pt x="3879147" y="492347"/>
                </a:cubicBezTo>
                <a:cubicBezTo>
                  <a:pt x="3879147" y="497748"/>
                  <a:pt x="3874826" y="502133"/>
                  <a:pt x="3869427" y="502133"/>
                </a:cubicBezTo>
                <a:cubicBezTo>
                  <a:pt x="3864029" y="502133"/>
                  <a:pt x="3859645" y="497684"/>
                  <a:pt x="3859645" y="492347"/>
                </a:cubicBezTo>
                <a:cubicBezTo>
                  <a:pt x="3859645" y="487007"/>
                  <a:pt x="3864029" y="482622"/>
                  <a:pt x="3869427" y="482622"/>
                </a:cubicBezTo>
                <a:close/>
                <a:moveTo>
                  <a:pt x="4110581" y="482620"/>
                </a:moveTo>
                <a:cubicBezTo>
                  <a:pt x="4115984" y="482620"/>
                  <a:pt x="4120362" y="486942"/>
                  <a:pt x="4120362" y="492344"/>
                </a:cubicBezTo>
                <a:cubicBezTo>
                  <a:pt x="4120362" y="497746"/>
                  <a:pt x="4115984" y="502131"/>
                  <a:pt x="4110581" y="502131"/>
                </a:cubicBezTo>
                <a:cubicBezTo>
                  <a:pt x="4105180" y="502131"/>
                  <a:pt x="4100797" y="497682"/>
                  <a:pt x="4100797" y="492344"/>
                </a:cubicBezTo>
                <a:cubicBezTo>
                  <a:pt x="4100797" y="487005"/>
                  <a:pt x="4105180" y="482620"/>
                  <a:pt x="4110581" y="482620"/>
                </a:cubicBezTo>
                <a:close/>
                <a:moveTo>
                  <a:pt x="4351806" y="482618"/>
                </a:moveTo>
                <a:cubicBezTo>
                  <a:pt x="4357195" y="482618"/>
                  <a:pt x="4361580" y="486940"/>
                  <a:pt x="4361580" y="492342"/>
                </a:cubicBezTo>
                <a:cubicBezTo>
                  <a:pt x="4361580" y="497744"/>
                  <a:pt x="4357195" y="502129"/>
                  <a:pt x="4351806" y="502129"/>
                </a:cubicBezTo>
                <a:cubicBezTo>
                  <a:pt x="4346397" y="502129"/>
                  <a:pt x="4342006" y="497680"/>
                  <a:pt x="4342006" y="492342"/>
                </a:cubicBezTo>
                <a:cubicBezTo>
                  <a:pt x="4342006" y="487003"/>
                  <a:pt x="4346397" y="482618"/>
                  <a:pt x="4351806" y="482618"/>
                </a:cubicBezTo>
                <a:close/>
                <a:moveTo>
                  <a:pt x="4593017" y="482615"/>
                </a:moveTo>
                <a:cubicBezTo>
                  <a:pt x="4598413" y="482615"/>
                  <a:pt x="4602795" y="486937"/>
                  <a:pt x="4602795" y="492339"/>
                </a:cubicBezTo>
                <a:cubicBezTo>
                  <a:pt x="4602795" y="497741"/>
                  <a:pt x="4598350" y="502126"/>
                  <a:pt x="4593017" y="502126"/>
                </a:cubicBezTo>
                <a:cubicBezTo>
                  <a:pt x="4587686" y="502126"/>
                  <a:pt x="4583304" y="497677"/>
                  <a:pt x="4583304" y="492339"/>
                </a:cubicBezTo>
                <a:cubicBezTo>
                  <a:pt x="4583304" y="487000"/>
                  <a:pt x="4587620" y="482615"/>
                  <a:pt x="4593017" y="482615"/>
                </a:cubicBezTo>
                <a:close/>
                <a:moveTo>
                  <a:pt x="4834252" y="482613"/>
                </a:moveTo>
                <a:cubicBezTo>
                  <a:pt x="4839658" y="482613"/>
                  <a:pt x="4844038" y="486935"/>
                  <a:pt x="4844038" y="492337"/>
                </a:cubicBezTo>
                <a:cubicBezTo>
                  <a:pt x="4844038" y="497739"/>
                  <a:pt x="4839595" y="502124"/>
                  <a:pt x="4834252" y="502124"/>
                </a:cubicBezTo>
                <a:cubicBezTo>
                  <a:pt x="4828915" y="502124"/>
                  <a:pt x="4824532" y="497675"/>
                  <a:pt x="4824532" y="492337"/>
                </a:cubicBezTo>
                <a:cubicBezTo>
                  <a:pt x="4824532" y="486998"/>
                  <a:pt x="4828851" y="482613"/>
                  <a:pt x="4834252" y="482613"/>
                </a:cubicBezTo>
                <a:close/>
                <a:moveTo>
                  <a:pt x="5075485" y="482610"/>
                </a:moveTo>
                <a:cubicBezTo>
                  <a:pt x="5080819" y="482610"/>
                  <a:pt x="5085201" y="486932"/>
                  <a:pt x="5085201" y="492334"/>
                </a:cubicBezTo>
                <a:cubicBezTo>
                  <a:pt x="5085201" y="497736"/>
                  <a:pt x="5080882" y="502121"/>
                  <a:pt x="5075485" y="502121"/>
                </a:cubicBezTo>
                <a:cubicBezTo>
                  <a:pt x="5070086" y="502121"/>
                  <a:pt x="5065704" y="497672"/>
                  <a:pt x="5065704" y="492334"/>
                </a:cubicBezTo>
                <a:cubicBezTo>
                  <a:pt x="5065704" y="486995"/>
                  <a:pt x="5070086" y="482610"/>
                  <a:pt x="5075485" y="482610"/>
                </a:cubicBezTo>
                <a:close/>
                <a:moveTo>
                  <a:pt x="5316710" y="482608"/>
                </a:moveTo>
                <a:cubicBezTo>
                  <a:pt x="5322044" y="482608"/>
                  <a:pt x="5326429" y="486930"/>
                  <a:pt x="5326429" y="492332"/>
                </a:cubicBezTo>
                <a:cubicBezTo>
                  <a:pt x="5326429" y="497734"/>
                  <a:pt x="5322105" y="502119"/>
                  <a:pt x="5316710" y="502119"/>
                </a:cubicBezTo>
                <a:cubicBezTo>
                  <a:pt x="5311314" y="502119"/>
                  <a:pt x="5306924" y="497670"/>
                  <a:pt x="5306924" y="492332"/>
                </a:cubicBezTo>
                <a:cubicBezTo>
                  <a:pt x="5306924" y="486993"/>
                  <a:pt x="5311314" y="482608"/>
                  <a:pt x="5316710" y="482608"/>
                </a:cubicBezTo>
                <a:close/>
                <a:moveTo>
                  <a:pt x="5557991" y="482605"/>
                </a:moveTo>
                <a:cubicBezTo>
                  <a:pt x="5563391" y="482605"/>
                  <a:pt x="5567774" y="486927"/>
                  <a:pt x="5567774" y="492329"/>
                </a:cubicBezTo>
                <a:cubicBezTo>
                  <a:pt x="5567774" y="497731"/>
                  <a:pt x="5563391" y="502116"/>
                  <a:pt x="5557991" y="502116"/>
                </a:cubicBezTo>
                <a:cubicBezTo>
                  <a:pt x="5552591" y="502116"/>
                  <a:pt x="5548208" y="497667"/>
                  <a:pt x="5548208" y="492329"/>
                </a:cubicBezTo>
                <a:cubicBezTo>
                  <a:pt x="5548208" y="486990"/>
                  <a:pt x="5552591" y="482605"/>
                  <a:pt x="5557991" y="482605"/>
                </a:cubicBezTo>
                <a:close/>
                <a:moveTo>
                  <a:pt x="5799205" y="482603"/>
                </a:moveTo>
                <a:cubicBezTo>
                  <a:pt x="5804606" y="482603"/>
                  <a:pt x="5808989" y="486925"/>
                  <a:pt x="5808989" y="492327"/>
                </a:cubicBezTo>
                <a:cubicBezTo>
                  <a:pt x="5808989" y="497729"/>
                  <a:pt x="5804542" y="502114"/>
                  <a:pt x="5799205" y="502114"/>
                </a:cubicBezTo>
                <a:cubicBezTo>
                  <a:pt x="5793870" y="502114"/>
                  <a:pt x="5789486" y="497665"/>
                  <a:pt x="5789486" y="492327"/>
                </a:cubicBezTo>
                <a:cubicBezTo>
                  <a:pt x="5789486" y="486988"/>
                  <a:pt x="5793806" y="482603"/>
                  <a:pt x="5799205" y="482603"/>
                </a:cubicBezTo>
                <a:close/>
                <a:moveTo>
                  <a:pt x="6040432" y="482600"/>
                </a:moveTo>
                <a:cubicBezTo>
                  <a:pt x="6045832" y="482600"/>
                  <a:pt x="6050216" y="486922"/>
                  <a:pt x="6050216" y="492325"/>
                </a:cubicBezTo>
                <a:cubicBezTo>
                  <a:pt x="6050216" y="497726"/>
                  <a:pt x="6045769" y="502111"/>
                  <a:pt x="6040432" y="502111"/>
                </a:cubicBezTo>
                <a:cubicBezTo>
                  <a:pt x="6035095" y="502111"/>
                  <a:pt x="6030712" y="497662"/>
                  <a:pt x="6030712" y="492325"/>
                </a:cubicBezTo>
                <a:cubicBezTo>
                  <a:pt x="6030712" y="486985"/>
                  <a:pt x="6035032" y="482600"/>
                  <a:pt x="6040432" y="482600"/>
                </a:cubicBezTo>
                <a:close/>
                <a:moveTo>
                  <a:pt x="6281661" y="482598"/>
                </a:moveTo>
                <a:cubicBezTo>
                  <a:pt x="6286997" y="482598"/>
                  <a:pt x="6291381" y="486920"/>
                  <a:pt x="6291381" y="492322"/>
                </a:cubicBezTo>
                <a:cubicBezTo>
                  <a:pt x="6291381" y="497724"/>
                  <a:pt x="6287061" y="502109"/>
                  <a:pt x="6281661" y="502109"/>
                </a:cubicBezTo>
                <a:cubicBezTo>
                  <a:pt x="6276261" y="502109"/>
                  <a:pt x="6271877" y="497660"/>
                  <a:pt x="6271877" y="492322"/>
                </a:cubicBezTo>
                <a:cubicBezTo>
                  <a:pt x="6271877" y="486983"/>
                  <a:pt x="6276261" y="482598"/>
                  <a:pt x="6281661" y="482598"/>
                </a:cubicBezTo>
                <a:close/>
                <a:moveTo>
                  <a:pt x="6522889" y="482596"/>
                </a:moveTo>
                <a:cubicBezTo>
                  <a:pt x="6528225" y="482596"/>
                  <a:pt x="6532610" y="486918"/>
                  <a:pt x="6532610" y="492320"/>
                </a:cubicBezTo>
                <a:cubicBezTo>
                  <a:pt x="6532610" y="497722"/>
                  <a:pt x="6528289" y="502107"/>
                  <a:pt x="6522889" y="502107"/>
                </a:cubicBezTo>
                <a:cubicBezTo>
                  <a:pt x="6517489" y="502107"/>
                  <a:pt x="6513105" y="497658"/>
                  <a:pt x="6513105" y="492320"/>
                </a:cubicBezTo>
                <a:cubicBezTo>
                  <a:pt x="6513105" y="486981"/>
                  <a:pt x="6517489" y="482596"/>
                  <a:pt x="6522889" y="482596"/>
                </a:cubicBezTo>
                <a:close/>
                <a:moveTo>
                  <a:pt x="6764118" y="482593"/>
                </a:moveTo>
                <a:cubicBezTo>
                  <a:pt x="6769518" y="482593"/>
                  <a:pt x="6773902" y="486915"/>
                  <a:pt x="6773902" y="492317"/>
                </a:cubicBezTo>
                <a:cubicBezTo>
                  <a:pt x="6773902" y="497719"/>
                  <a:pt x="6769518" y="502104"/>
                  <a:pt x="6764118" y="502104"/>
                </a:cubicBezTo>
                <a:cubicBezTo>
                  <a:pt x="6758718" y="502104"/>
                  <a:pt x="6754335" y="497655"/>
                  <a:pt x="6754335" y="492317"/>
                </a:cubicBezTo>
                <a:cubicBezTo>
                  <a:pt x="6754335" y="486978"/>
                  <a:pt x="6758718" y="482593"/>
                  <a:pt x="6764118" y="482593"/>
                </a:cubicBezTo>
                <a:close/>
                <a:moveTo>
                  <a:pt x="7005346" y="482591"/>
                </a:moveTo>
                <a:cubicBezTo>
                  <a:pt x="7010746" y="482591"/>
                  <a:pt x="7015130" y="486913"/>
                  <a:pt x="7015130" y="492315"/>
                </a:cubicBezTo>
                <a:cubicBezTo>
                  <a:pt x="7015130" y="497717"/>
                  <a:pt x="7010683" y="502102"/>
                  <a:pt x="7005346" y="502102"/>
                </a:cubicBezTo>
                <a:cubicBezTo>
                  <a:pt x="7000009" y="502102"/>
                  <a:pt x="6995626" y="497653"/>
                  <a:pt x="6995626" y="492315"/>
                </a:cubicBezTo>
                <a:cubicBezTo>
                  <a:pt x="6995626" y="486976"/>
                  <a:pt x="6999946" y="482591"/>
                  <a:pt x="7005346" y="482591"/>
                </a:cubicBezTo>
                <a:close/>
                <a:moveTo>
                  <a:pt x="7246575" y="482588"/>
                </a:moveTo>
                <a:cubicBezTo>
                  <a:pt x="7251975" y="482588"/>
                  <a:pt x="7256359" y="486910"/>
                  <a:pt x="7256359" y="492312"/>
                </a:cubicBezTo>
                <a:cubicBezTo>
                  <a:pt x="7256359" y="497714"/>
                  <a:pt x="7251912" y="502099"/>
                  <a:pt x="7246575" y="502099"/>
                </a:cubicBezTo>
                <a:cubicBezTo>
                  <a:pt x="7241238" y="502099"/>
                  <a:pt x="7236855" y="497650"/>
                  <a:pt x="7236855" y="492312"/>
                </a:cubicBezTo>
                <a:cubicBezTo>
                  <a:pt x="7236855" y="486973"/>
                  <a:pt x="7241175" y="482588"/>
                  <a:pt x="7246575" y="482588"/>
                </a:cubicBezTo>
                <a:close/>
                <a:moveTo>
                  <a:pt x="7487803" y="482586"/>
                </a:moveTo>
                <a:cubicBezTo>
                  <a:pt x="7493139" y="482586"/>
                  <a:pt x="7497524" y="486908"/>
                  <a:pt x="7497524" y="492310"/>
                </a:cubicBezTo>
                <a:cubicBezTo>
                  <a:pt x="7497524" y="497712"/>
                  <a:pt x="7493203" y="502097"/>
                  <a:pt x="7487803" y="502097"/>
                </a:cubicBezTo>
                <a:cubicBezTo>
                  <a:pt x="7482403" y="502097"/>
                  <a:pt x="7478019" y="497648"/>
                  <a:pt x="7478019" y="492310"/>
                </a:cubicBezTo>
                <a:cubicBezTo>
                  <a:pt x="7478019" y="486971"/>
                  <a:pt x="7482403" y="482586"/>
                  <a:pt x="7487803" y="482586"/>
                </a:cubicBezTo>
                <a:close/>
                <a:moveTo>
                  <a:pt x="7729032" y="482583"/>
                </a:moveTo>
                <a:cubicBezTo>
                  <a:pt x="7734369" y="482583"/>
                  <a:pt x="7738753" y="486905"/>
                  <a:pt x="7738753" y="492307"/>
                </a:cubicBezTo>
                <a:cubicBezTo>
                  <a:pt x="7738753" y="497709"/>
                  <a:pt x="7734432" y="502094"/>
                  <a:pt x="7729032" y="502094"/>
                </a:cubicBezTo>
                <a:cubicBezTo>
                  <a:pt x="7723632" y="502094"/>
                  <a:pt x="7719249" y="497645"/>
                  <a:pt x="7719249" y="492307"/>
                </a:cubicBezTo>
                <a:cubicBezTo>
                  <a:pt x="7719249" y="486968"/>
                  <a:pt x="7723632" y="482583"/>
                  <a:pt x="7729032" y="482583"/>
                </a:cubicBezTo>
                <a:close/>
                <a:moveTo>
                  <a:pt x="7970260" y="482581"/>
                </a:moveTo>
                <a:cubicBezTo>
                  <a:pt x="7975661" y="482581"/>
                  <a:pt x="7980044" y="486903"/>
                  <a:pt x="7980044" y="492305"/>
                </a:cubicBezTo>
                <a:cubicBezTo>
                  <a:pt x="7980044" y="497707"/>
                  <a:pt x="7975661" y="502092"/>
                  <a:pt x="7970260" y="502092"/>
                </a:cubicBezTo>
                <a:cubicBezTo>
                  <a:pt x="7964860" y="502092"/>
                  <a:pt x="7960477" y="497643"/>
                  <a:pt x="7960477" y="492305"/>
                </a:cubicBezTo>
                <a:cubicBezTo>
                  <a:pt x="7960477" y="486966"/>
                  <a:pt x="7964860" y="482581"/>
                  <a:pt x="7970260" y="482581"/>
                </a:cubicBezTo>
                <a:close/>
                <a:moveTo>
                  <a:pt x="8211553" y="482578"/>
                </a:moveTo>
                <a:cubicBezTo>
                  <a:pt x="8216889" y="482578"/>
                  <a:pt x="8221273" y="486900"/>
                  <a:pt x="8221273" y="492303"/>
                </a:cubicBezTo>
                <a:cubicBezTo>
                  <a:pt x="8221273" y="497704"/>
                  <a:pt x="8216953" y="502089"/>
                  <a:pt x="8211553" y="502089"/>
                </a:cubicBezTo>
                <a:cubicBezTo>
                  <a:pt x="8206152" y="502089"/>
                  <a:pt x="8201769" y="497640"/>
                  <a:pt x="8201769" y="492303"/>
                </a:cubicBezTo>
                <a:cubicBezTo>
                  <a:pt x="8201769" y="486963"/>
                  <a:pt x="8206152" y="482578"/>
                  <a:pt x="8211553" y="482578"/>
                </a:cubicBezTo>
                <a:close/>
                <a:moveTo>
                  <a:pt x="8452781" y="482576"/>
                </a:moveTo>
                <a:cubicBezTo>
                  <a:pt x="8458181" y="482576"/>
                  <a:pt x="8462566" y="486898"/>
                  <a:pt x="8462566" y="492300"/>
                </a:cubicBezTo>
                <a:cubicBezTo>
                  <a:pt x="8462566" y="497702"/>
                  <a:pt x="8458118" y="502087"/>
                  <a:pt x="8452781" y="502087"/>
                </a:cubicBezTo>
                <a:cubicBezTo>
                  <a:pt x="8447445" y="502087"/>
                  <a:pt x="8443061" y="497638"/>
                  <a:pt x="8443061" y="492300"/>
                </a:cubicBezTo>
                <a:cubicBezTo>
                  <a:pt x="8443061" y="486961"/>
                  <a:pt x="8447381" y="482576"/>
                  <a:pt x="8452781" y="482576"/>
                </a:cubicBezTo>
                <a:close/>
                <a:moveTo>
                  <a:pt x="8694009" y="482574"/>
                </a:moveTo>
                <a:cubicBezTo>
                  <a:pt x="8699346" y="482574"/>
                  <a:pt x="8703730" y="486896"/>
                  <a:pt x="8703730" y="492298"/>
                </a:cubicBezTo>
                <a:cubicBezTo>
                  <a:pt x="8703730" y="497700"/>
                  <a:pt x="8699346" y="502085"/>
                  <a:pt x="8694009" y="502085"/>
                </a:cubicBezTo>
                <a:cubicBezTo>
                  <a:pt x="8688673" y="502085"/>
                  <a:pt x="8684289" y="497636"/>
                  <a:pt x="8684289" y="492298"/>
                </a:cubicBezTo>
                <a:cubicBezTo>
                  <a:pt x="8684289" y="486959"/>
                  <a:pt x="8688609" y="482574"/>
                  <a:pt x="8694009" y="482574"/>
                </a:cubicBezTo>
                <a:close/>
                <a:moveTo>
                  <a:pt x="8935237" y="482571"/>
                </a:moveTo>
                <a:cubicBezTo>
                  <a:pt x="8940574" y="482571"/>
                  <a:pt x="8944958" y="486893"/>
                  <a:pt x="8944958" y="492295"/>
                </a:cubicBezTo>
                <a:cubicBezTo>
                  <a:pt x="8944958" y="497697"/>
                  <a:pt x="8940638" y="502082"/>
                  <a:pt x="8935237" y="502082"/>
                </a:cubicBezTo>
                <a:cubicBezTo>
                  <a:pt x="8929837" y="502082"/>
                  <a:pt x="8925454" y="497633"/>
                  <a:pt x="8925454" y="492295"/>
                </a:cubicBezTo>
                <a:cubicBezTo>
                  <a:pt x="8925454" y="486956"/>
                  <a:pt x="8929837" y="482571"/>
                  <a:pt x="8935237" y="482571"/>
                </a:cubicBezTo>
                <a:close/>
                <a:moveTo>
                  <a:pt x="9176467" y="482569"/>
                </a:moveTo>
                <a:cubicBezTo>
                  <a:pt x="9181803" y="482569"/>
                  <a:pt x="9186187" y="486891"/>
                  <a:pt x="9186187" y="492293"/>
                </a:cubicBezTo>
                <a:cubicBezTo>
                  <a:pt x="9186187" y="497695"/>
                  <a:pt x="9181867" y="502080"/>
                  <a:pt x="9176467" y="502080"/>
                </a:cubicBezTo>
                <a:cubicBezTo>
                  <a:pt x="9171066" y="502080"/>
                  <a:pt x="9166683" y="497631"/>
                  <a:pt x="9166683" y="492293"/>
                </a:cubicBezTo>
                <a:cubicBezTo>
                  <a:pt x="9166683" y="486954"/>
                  <a:pt x="9171066" y="482569"/>
                  <a:pt x="9176467" y="482569"/>
                </a:cubicBezTo>
                <a:close/>
                <a:moveTo>
                  <a:pt x="9417695" y="482566"/>
                </a:moveTo>
                <a:cubicBezTo>
                  <a:pt x="9423031" y="482566"/>
                  <a:pt x="9427416" y="486888"/>
                  <a:pt x="9427416" y="492290"/>
                </a:cubicBezTo>
                <a:cubicBezTo>
                  <a:pt x="9427416" y="497692"/>
                  <a:pt x="9423095" y="502077"/>
                  <a:pt x="9417695" y="502077"/>
                </a:cubicBezTo>
                <a:cubicBezTo>
                  <a:pt x="9412295" y="502077"/>
                  <a:pt x="9407911" y="497628"/>
                  <a:pt x="9407911" y="492290"/>
                </a:cubicBezTo>
                <a:cubicBezTo>
                  <a:pt x="9407911" y="486951"/>
                  <a:pt x="9412295" y="482566"/>
                  <a:pt x="9417695" y="482566"/>
                </a:cubicBezTo>
                <a:close/>
                <a:moveTo>
                  <a:pt x="9649203" y="241375"/>
                </a:moveTo>
                <a:cubicBezTo>
                  <a:pt x="9654540" y="241375"/>
                  <a:pt x="9658923" y="245697"/>
                  <a:pt x="9658923" y="251099"/>
                </a:cubicBezTo>
                <a:cubicBezTo>
                  <a:pt x="9658923" y="256501"/>
                  <a:pt x="9654540" y="260886"/>
                  <a:pt x="9649203" y="260886"/>
                </a:cubicBezTo>
                <a:cubicBezTo>
                  <a:pt x="9643866" y="260886"/>
                  <a:pt x="9639483" y="256437"/>
                  <a:pt x="9639483" y="251099"/>
                </a:cubicBezTo>
                <a:cubicBezTo>
                  <a:pt x="9639483" y="245760"/>
                  <a:pt x="9643803" y="241375"/>
                  <a:pt x="9649203" y="241375"/>
                </a:cubicBezTo>
                <a:close/>
                <a:moveTo>
                  <a:pt x="9890432" y="241373"/>
                </a:moveTo>
                <a:cubicBezTo>
                  <a:pt x="9895768" y="241373"/>
                  <a:pt x="9900152" y="245695"/>
                  <a:pt x="9900152" y="251097"/>
                </a:cubicBezTo>
                <a:cubicBezTo>
                  <a:pt x="9900152" y="256499"/>
                  <a:pt x="9895832" y="260884"/>
                  <a:pt x="9890432" y="260884"/>
                </a:cubicBezTo>
                <a:cubicBezTo>
                  <a:pt x="9885031" y="260884"/>
                  <a:pt x="9880648" y="256435"/>
                  <a:pt x="9880648" y="251097"/>
                </a:cubicBezTo>
                <a:cubicBezTo>
                  <a:pt x="9880648" y="245758"/>
                  <a:pt x="9885031" y="241373"/>
                  <a:pt x="9890432" y="241373"/>
                </a:cubicBezTo>
                <a:close/>
                <a:moveTo>
                  <a:pt x="10131660" y="241370"/>
                </a:moveTo>
                <a:cubicBezTo>
                  <a:pt x="10137060" y="241370"/>
                  <a:pt x="10141444" y="245692"/>
                  <a:pt x="10141444" y="251094"/>
                </a:cubicBezTo>
                <a:cubicBezTo>
                  <a:pt x="10141444" y="256496"/>
                  <a:pt x="10136997" y="260881"/>
                  <a:pt x="10131660" y="260881"/>
                </a:cubicBezTo>
                <a:cubicBezTo>
                  <a:pt x="10126323" y="260881"/>
                  <a:pt x="10121940" y="256432"/>
                  <a:pt x="10121940" y="251094"/>
                </a:cubicBezTo>
                <a:cubicBezTo>
                  <a:pt x="10121940" y="245755"/>
                  <a:pt x="10126260" y="241370"/>
                  <a:pt x="10131660" y="241370"/>
                </a:cubicBezTo>
                <a:close/>
                <a:moveTo>
                  <a:pt x="10372888" y="241368"/>
                </a:moveTo>
                <a:cubicBezTo>
                  <a:pt x="10378288" y="241368"/>
                  <a:pt x="10382673" y="245690"/>
                  <a:pt x="10382673" y="251092"/>
                </a:cubicBezTo>
                <a:cubicBezTo>
                  <a:pt x="10382673" y="256494"/>
                  <a:pt x="10378225" y="260879"/>
                  <a:pt x="10372888" y="260879"/>
                </a:cubicBezTo>
                <a:cubicBezTo>
                  <a:pt x="10367552" y="260879"/>
                  <a:pt x="10363168" y="256430"/>
                  <a:pt x="10363168" y="251092"/>
                </a:cubicBezTo>
                <a:cubicBezTo>
                  <a:pt x="10363168" y="245753"/>
                  <a:pt x="10367488" y="241368"/>
                  <a:pt x="10372888" y="241368"/>
                </a:cubicBezTo>
                <a:close/>
                <a:moveTo>
                  <a:pt x="10614116" y="241365"/>
                </a:moveTo>
                <a:cubicBezTo>
                  <a:pt x="10619516" y="241365"/>
                  <a:pt x="10623901" y="245687"/>
                  <a:pt x="10623901" y="251089"/>
                </a:cubicBezTo>
                <a:cubicBezTo>
                  <a:pt x="10623901" y="256491"/>
                  <a:pt x="10619454" y="260876"/>
                  <a:pt x="10614116" y="260876"/>
                </a:cubicBezTo>
                <a:cubicBezTo>
                  <a:pt x="10608780" y="260876"/>
                  <a:pt x="10604396" y="256427"/>
                  <a:pt x="10604396" y="251089"/>
                </a:cubicBezTo>
                <a:cubicBezTo>
                  <a:pt x="10604396" y="245750"/>
                  <a:pt x="10608716" y="241365"/>
                  <a:pt x="10614116" y="241365"/>
                </a:cubicBezTo>
                <a:close/>
                <a:moveTo>
                  <a:pt x="10855345" y="241363"/>
                </a:moveTo>
                <a:cubicBezTo>
                  <a:pt x="10860682" y="241363"/>
                  <a:pt x="10865065" y="245684"/>
                  <a:pt x="10865065" y="251087"/>
                </a:cubicBezTo>
                <a:cubicBezTo>
                  <a:pt x="10865065" y="256489"/>
                  <a:pt x="10860682" y="260873"/>
                  <a:pt x="10855345" y="260873"/>
                </a:cubicBezTo>
                <a:cubicBezTo>
                  <a:pt x="10850008" y="260873"/>
                  <a:pt x="10845625" y="256425"/>
                  <a:pt x="10845625" y="251087"/>
                </a:cubicBezTo>
                <a:cubicBezTo>
                  <a:pt x="10845625" y="245747"/>
                  <a:pt x="10849945" y="241363"/>
                  <a:pt x="10855345" y="241363"/>
                </a:cubicBezTo>
                <a:close/>
                <a:moveTo>
                  <a:pt x="11096574" y="241360"/>
                </a:moveTo>
                <a:cubicBezTo>
                  <a:pt x="11101910" y="241360"/>
                  <a:pt x="11106294" y="245682"/>
                  <a:pt x="11106294" y="251084"/>
                </a:cubicBezTo>
                <a:cubicBezTo>
                  <a:pt x="11106294" y="256486"/>
                  <a:pt x="11101974" y="260871"/>
                  <a:pt x="11096574" y="260871"/>
                </a:cubicBezTo>
                <a:cubicBezTo>
                  <a:pt x="11091174" y="260871"/>
                  <a:pt x="11086790" y="256422"/>
                  <a:pt x="11086790" y="251084"/>
                </a:cubicBezTo>
                <a:cubicBezTo>
                  <a:pt x="11086790" y="245745"/>
                  <a:pt x="11091174" y="241360"/>
                  <a:pt x="11096574" y="241360"/>
                </a:cubicBezTo>
                <a:close/>
                <a:moveTo>
                  <a:pt x="11337802" y="241358"/>
                </a:moveTo>
                <a:cubicBezTo>
                  <a:pt x="11343202" y="241358"/>
                  <a:pt x="11347587" y="245679"/>
                  <a:pt x="11347587" y="251081"/>
                </a:cubicBezTo>
                <a:cubicBezTo>
                  <a:pt x="11347587" y="256483"/>
                  <a:pt x="11343139" y="260868"/>
                  <a:pt x="11337802" y="260868"/>
                </a:cubicBezTo>
                <a:cubicBezTo>
                  <a:pt x="11332466" y="260868"/>
                  <a:pt x="11328082" y="256419"/>
                  <a:pt x="11328082" y="251081"/>
                </a:cubicBezTo>
                <a:cubicBezTo>
                  <a:pt x="11328082" y="245742"/>
                  <a:pt x="11332402" y="241358"/>
                  <a:pt x="11337802" y="241358"/>
                </a:cubicBezTo>
                <a:close/>
                <a:moveTo>
                  <a:pt x="11579030" y="241355"/>
                </a:moveTo>
                <a:cubicBezTo>
                  <a:pt x="11584430" y="241355"/>
                  <a:pt x="11588815" y="245677"/>
                  <a:pt x="11588815" y="251079"/>
                </a:cubicBezTo>
                <a:cubicBezTo>
                  <a:pt x="11588815" y="256481"/>
                  <a:pt x="11584367" y="260866"/>
                  <a:pt x="11579030" y="260866"/>
                </a:cubicBezTo>
                <a:cubicBezTo>
                  <a:pt x="11573694" y="260866"/>
                  <a:pt x="11569310" y="256417"/>
                  <a:pt x="11569310" y="251079"/>
                </a:cubicBezTo>
                <a:cubicBezTo>
                  <a:pt x="11569310" y="245740"/>
                  <a:pt x="11573630" y="241355"/>
                  <a:pt x="11579030" y="241355"/>
                </a:cubicBezTo>
                <a:close/>
                <a:moveTo>
                  <a:pt x="11820259" y="241352"/>
                </a:moveTo>
                <a:cubicBezTo>
                  <a:pt x="11825659" y="241352"/>
                  <a:pt x="11830043" y="245674"/>
                  <a:pt x="11830043" y="251076"/>
                </a:cubicBezTo>
                <a:cubicBezTo>
                  <a:pt x="11830043" y="256478"/>
                  <a:pt x="11825596" y="260863"/>
                  <a:pt x="11820259" y="260863"/>
                </a:cubicBezTo>
                <a:cubicBezTo>
                  <a:pt x="11814922" y="260863"/>
                  <a:pt x="11810539" y="256414"/>
                  <a:pt x="11810539" y="251076"/>
                </a:cubicBezTo>
                <a:cubicBezTo>
                  <a:pt x="11810539" y="245737"/>
                  <a:pt x="11814859" y="241352"/>
                  <a:pt x="11820259" y="241352"/>
                </a:cubicBezTo>
                <a:close/>
                <a:moveTo>
                  <a:pt x="9720" y="241350"/>
                </a:moveTo>
                <a:cubicBezTo>
                  <a:pt x="15120" y="241350"/>
                  <a:pt x="19504" y="245672"/>
                  <a:pt x="19504" y="251074"/>
                </a:cubicBezTo>
                <a:cubicBezTo>
                  <a:pt x="19504" y="256476"/>
                  <a:pt x="15057" y="260861"/>
                  <a:pt x="9720" y="260861"/>
                </a:cubicBezTo>
                <a:cubicBezTo>
                  <a:pt x="4384" y="260861"/>
                  <a:pt x="0" y="256412"/>
                  <a:pt x="0" y="251074"/>
                </a:cubicBezTo>
                <a:cubicBezTo>
                  <a:pt x="0" y="245735"/>
                  <a:pt x="4320" y="241350"/>
                  <a:pt x="9720" y="241350"/>
                </a:cubicBezTo>
                <a:close/>
                <a:moveTo>
                  <a:pt x="251003" y="241347"/>
                </a:moveTo>
                <a:cubicBezTo>
                  <a:pt x="256403" y="241347"/>
                  <a:pt x="260787" y="245669"/>
                  <a:pt x="260787" y="251071"/>
                </a:cubicBezTo>
                <a:cubicBezTo>
                  <a:pt x="260787" y="256473"/>
                  <a:pt x="256340" y="260858"/>
                  <a:pt x="251003" y="260858"/>
                </a:cubicBezTo>
                <a:cubicBezTo>
                  <a:pt x="245667" y="260858"/>
                  <a:pt x="241283" y="256409"/>
                  <a:pt x="241283" y="251071"/>
                </a:cubicBezTo>
                <a:cubicBezTo>
                  <a:pt x="241283" y="245732"/>
                  <a:pt x="245603" y="241347"/>
                  <a:pt x="251003" y="241347"/>
                </a:cubicBezTo>
                <a:close/>
                <a:moveTo>
                  <a:pt x="492223" y="241345"/>
                </a:moveTo>
                <a:cubicBezTo>
                  <a:pt x="497559" y="241345"/>
                  <a:pt x="501943" y="245667"/>
                  <a:pt x="501943" y="251069"/>
                </a:cubicBezTo>
                <a:cubicBezTo>
                  <a:pt x="501943" y="256471"/>
                  <a:pt x="497623" y="260856"/>
                  <a:pt x="492223" y="260856"/>
                </a:cubicBezTo>
                <a:cubicBezTo>
                  <a:pt x="486823" y="260856"/>
                  <a:pt x="482439" y="256407"/>
                  <a:pt x="482439" y="251069"/>
                </a:cubicBezTo>
                <a:cubicBezTo>
                  <a:pt x="482439" y="245730"/>
                  <a:pt x="486823" y="241345"/>
                  <a:pt x="492223" y="241345"/>
                </a:cubicBezTo>
                <a:close/>
                <a:moveTo>
                  <a:pt x="733444" y="241342"/>
                </a:moveTo>
                <a:cubicBezTo>
                  <a:pt x="738779" y="241342"/>
                  <a:pt x="743163" y="245664"/>
                  <a:pt x="743163" y="251066"/>
                </a:cubicBezTo>
                <a:cubicBezTo>
                  <a:pt x="743163" y="256468"/>
                  <a:pt x="738843" y="260853"/>
                  <a:pt x="733444" y="260853"/>
                </a:cubicBezTo>
                <a:cubicBezTo>
                  <a:pt x="728044" y="260853"/>
                  <a:pt x="723660" y="256404"/>
                  <a:pt x="723660" y="251066"/>
                </a:cubicBezTo>
                <a:cubicBezTo>
                  <a:pt x="723660" y="245727"/>
                  <a:pt x="728044" y="241342"/>
                  <a:pt x="733444" y="241342"/>
                </a:cubicBezTo>
                <a:close/>
                <a:moveTo>
                  <a:pt x="974664" y="241340"/>
                </a:moveTo>
                <a:cubicBezTo>
                  <a:pt x="980063" y="241340"/>
                  <a:pt x="984447" y="245662"/>
                  <a:pt x="984447" y="251064"/>
                </a:cubicBezTo>
                <a:cubicBezTo>
                  <a:pt x="984447" y="256466"/>
                  <a:pt x="980000" y="260851"/>
                  <a:pt x="974664" y="260851"/>
                </a:cubicBezTo>
                <a:cubicBezTo>
                  <a:pt x="969328" y="260851"/>
                  <a:pt x="964944" y="256402"/>
                  <a:pt x="964944" y="251064"/>
                </a:cubicBezTo>
                <a:cubicBezTo>
                  <a:pt x="964944" y="245725"/>
                  <a:pt x="969264" y="241340"/>
                  <a:pt x="974664" y="241340"/>
                </a:cubicBezTo>
                <a:close/>
                <a:moveTo>
                  <a:pt x="1215884" y="241337"/>
                </a:moveTo>
                <a:cubicBezTo>
                  <a:pt x="1221284" y="241337"/>
                  <a:pt x="1225668" y="245659"/>
                  <a:pt x="1225668" y="251061"/>
                </a:cubicBezTo>
                <a:cubicBezTo>
                  <a:pt x="1225668" y="256463"/>
                  <a:pt x="1221221" y="260848"/>
                  <a:pt x="1215884" y="260848"/>
                </a:cubicBezTo>
                <a:cubicBezTo>
                  <a:pt x="1210548" y="260848"/>
                  <a:pt x="1206164" y="256399"/>
                  <a:pt x="1206164" y="251061"/>
                </a:cubicBezTo>
                <a:cubicBezTo>
                  <a:pt x="1206164" y="245722"/>
                  <a:pt x="1210484" y="241337"/>
                  <a:pt x="1215884" y="241337"/>
                </a:cubicBezTo>
                <a:close/>
                <a:moveTo>
                  <a:pt x="1457105" y="241335"/>
                </a:moveTo>
                <a:cubicBezTo>
                  <a:pt x="1462441" y="241335"/>
                  <a:pt x="1466825" y="245657"/>
                  <a:pt x="1466825" y="251059"/>
                </a:cubicBezTo>
                <a:cubicBezTo>
                  <a:pt x="1466825" y="256461"/>
                  <a:pt x="1462505" y="260846"/>
                  <a:pt x="1457105" y="260846"/>
                </a:cubicBezTo>
                <a:cubicBezTo>
                  <a:pt x="1451705" y="260846"/>
                  <a:pt x="1447321" y="256397"/>
                  <a:pt x="1447321" y="251059"/>
                </a:cubicBezTo>
                <a:cubicBezTo>
                  <a:pt x="1447321" y="245720"/>
                  <a:pt x="1451705" y="241335"/>
                  <a:pt x="1457105" y="241335"/>
                </a:cubicBezTo>
                <a:close/>
                <a:moveTo>
                  <a:pt x="1698330" y="241332"/>
                </a:moveTo>
                <a:cubicBezTo>
                  <a:pt x="1703731" y="241332"/>
                  <a:pt x="1708116" y="245654"/>
                  <a:pt x="1708116" y="251056"/>
                </a:cubicBezTo>
                <a:cubicBezTo>
                  <a:pt x="1708116" y="256458"/>
                  <a:pt x="1703731" y="260843"/>
                  <a:pt x="1698330" y="260843"/>
                </a:cubicBezTo>
                <a:cubicBezTo>
                  <a:pt x="1692929" y="260843"/>
                  <a:pt x="1688545" y="256394"/>
                  <a:pt x="1688545" y="251056"/>
                </a:cubicBezTo>
                <a:cubicBezTo>
                  <a:pt x="1688545" y="245717"/>
                  <a:pt x="1692929" y="241332"/>
                  <a:pt x="1698330" y="241332"/>
                </a:cubicBezTo>
                <a:close/>
                <a:moveTo>
                  <a:pt x="1939580" y="241330"/>
                </a:moveTo>
                <a:cubicBezTo>
                  <a:pt x="1944978" y="241330"/>
                  <a:pt x="1949362" y="245652"/>
                  <a:pt x="1949362" y="251054"/>
                </a:cubicBezTo>
                <a:cubicBezTo>
                  <a:pt x="1949362" y="256456"/>
                  <a:pt x="1944916" y="260841"/>
                  <a:pt x="1939580" y="260841"/>
                </a:cubicBezTo>
                <a:cubicBezTo>
                  <a:pt x="1934242" y="260841"/>
                  <a:pt x="1929858" y="256392"/>
                  <a:pt x="1929858" y="251054"/>
                </a:cubicBezTo>
                <a:cubicBezTo>
                  <a:pt x="1929858" y="245715"/>
                  <a:pt x="1934178" y="241330"/>
                  <a:pt x="1939580" y="241330"/>
                </a:cubicBezTo>
                <a:close/>
                <a:moveTo>
                  <a:pt x="2180788" y="241327"/>
                </a:moveTo>
                <a:cubicBezTo>
                  <a:pt x="2186189" y="241327"/>
                  <a:pt x="2190577" y="245649"/>
                  <a:pt x="2190577" y="251051"/>
                </a:cubicBezTo>
                <a:cubicBezTo>
                  <a:pt x="2190577" y="256453"/>
                  <a:pt x="2186128" y="260838"/>
                  <a:pt x="2180788" y="260838"/>
                </a:cubicBezTo>
                <a:cubicBezTo>
                  <a:pt x="2175475" y="260838"/>
                  <a:pt x="2171080" y="256389"/>
                  <a:pt x="2171080" y="251051"/>
                </a:cubicBezTo>
                <a:cubicBezTo>
                  <a:pt x="2171080" y="245712"/>
                  <a:pt x="2175412" y="241327"/>
                  <a:pt x="2180788" y="241327"/>
                </a:cubicBezTo>
                <a:close/>
                <a:moveTo>
                  <a:pt x="2422035" y="241325"/>
                </a:moveTo>
                <a:cubicBezTo>
                  <a:pt x="2427369" y="241325"/>
                  <a:pt x="2431751" y="245647"/>
                  <a:pt x="2431751" y="251049"/>
                </a:cubicBezTo>
                <a:cubicBezTo>
                  <a:pt x="2431751" y="256451"/>
                  <a:pt x="2427432" y="260836"/>
                  <a:pt x="2422035" y="260836"/>
                </a:cubicBezTo>
                <a:cubicBezTo>
                  <a:pt x="2416637" y="260836"/>
                  <a:pt x="2412254" y="256387"/>
                  <a:pt x="2412254" y="251049"/>
                </a:cubicBezTo>
                <a:cubicBezTo>
                  <a:pt x="2412254" y="245710"/>
                  <a:pt x="2416637" y="241325"/>
                  <a:pt x="2422035" y="241325"/>
                </a:cubicBezTo>
                <a:close/>
                <a:moveTo>
                  <a:pt x="2663272" y="241322"/>
                </a:moveTo>
                <a:cubicBezTo>
                  <a:pt x="2668609" y="241322"/>
                  <a:pt x="2672996" y="245644"/>
                  <a:pt x="2672996" y="251046"/>
                </a:cubicBezTo>
                <a:cubicBezTo>
                  <a:pt x="2672996" y="256448"/>
                  <a:pt x="2668674" y="260833"/>
                  <a:pt x="2663272" y="260833"/>
                </a:cubicBezTo>
                <a:cubicBezTo>
                  <a:pt x="2657873" y="260833"/>
                  <a:pt x="2653489" y="256384"/>
                  <a:pt x="2653489" y="251046"/>
                </a:cubicBezTo>
                <a:cubicBezTo>
                  <a:pt x="2653489" y="245707"/>
                  <a:pt x="2657873" y="241322"/>
                  <a:pt x="2663272" y="241322"/>
                </a:cubicBezTo>
                <a:close/>
                <a:moveTo>
                  <a:pt x="2904569" y="241319"/>
                </a:moveTo>
                <a:cubicBezTo>
                  <a:pt x="2909969" y="241319"/>
                  <a:pt x="2914352" y="245641"/>
                  <a:pt x="2914352" y="251044"/>
                </a:cubicBezTo>
                <a:cubicBezTo>
                  <a:pt x="2914352" y="256445"/>
                  <a:pt x="2909969" y="260830"/>
                  <a:pt x="2904569" y="260830"/>
                </a:cubicBezTo>
                <a:cubicBezTo>
                  <a:pt x="2899171" y="260830"/>
                  <a:pt x="2894788" y="256381"/>
                  <a:pt x="2894788" y="251044"/>
                </a:cubicBezTo>
                <a:cubicBezTo>
                  <a:pt x="2894788" y="245704"/>
                  <a:pt x="2899171" y="241319"/>
                  <a:pt x="2904569" y="241319"/>
                </a:cubicBezTo>
                <a:close/>
                <a:moveTo>
                  <a:pt x="3145749" y="241317"/>
                </a:moveTo>
                <a:cubicBezTo>
                  <a:pt x="3151147" y="241317"/>
                  <a:pt x="3155530" y="245639"/>
                  <a:pt x="3155530" y="251041"/>
                </a:cubicBezTo>
                <a:cubicBezTo>
                  <a:pt x="3155530" y="256443"/>
                  <a:pt x="3151084" y="260828"/>
                  <a:pt x="3145749" y="260828"/>
                </a:cubicBezTo>
                <a:cubicBezTo>
                  <a:pt x="3140413" y="260828"/>
                  <a:pt x="3136030" y="256379"/>
                  <a:pt x="3136030" y="251041"/>
                </a:cubicBezTo>
                <a:cubicBezTo>
                  <a:pt x="3136030" y="245702"/>
                  <a:pt x="3140349" y="241317"/>
                  <a:pt x="3145749" y="241317"/>
                </a:cubicBezTo>
                <a:close/>
                <a:moveTo>
                  <a:pt x="3386956" y="241314"/>
                </a:moveTo>
                <a:cubicBezTo>
                  <a:pt x="3392357" y="241314"/>
                  <a:pt x="3396742" y="245636"/>
                  <a:pt x="3396742" y="251038"/>
                </a:cubicBezTo>
                <a:cubicBezTo>
                  <a:pt x="3396742" y="256440"/>
                  <a:pt x="3392294" y="260825"/>
                  <a:pt x="3386956" y="260825"/>
                </a:cubicBezTo>
                <a:cubicBezTo>
                  <a:pt x="3381619" y="260825"/>
                  <a:pt x="3377235" y="256376"/>
                  <a:pt x="3377235" y="251038"/>
                </a:cubicBezTo>
                <a:cubicBezTo>
                  <a:pt x="3377235" y="245699"/>
                  <a:pt x="3381555" y="241314"/>
                  <a:pt x="3386956" y="241314"/>
                </a:cubicBezTo>
                <a:close/>
                <a:moveTo>
                  <a:pt x="3628209" y="241312"/>
                </a:moveTo>
                <a:cubicBezTo>
                  <a:pt x="3633528" y="241312"/>
                  <a:pt x="3637930" y="245634"/>
                  <a:pt x="3637930" y="251036"/>
                </a:cubicBezTo>
                <a:cubicBezTo>
                  <a:pt x="3637930" y="256438"/>
                  <a:pt x="3633592" y="260823"/>
                  <a:pt x="3628209" y="260823"/>
                </a:cubicBezTo>
                <a:cubicBezTo>
                  <a:pt x="3622813" y="260823"/>
                  <a:pt x="3618428" y="256374"/>
                  <a:pt x="3618428" y="251036"/>
                </a:cubicBezTo>
                <a:cubicBezTo>
                  <a:pt x="3618428" y="245697"/>
                  <a:pt x="3622813" y="241312"/>
                  <a:pt x="3628209" y="241312"/>
                </a:cubicBezTo>
                <a:close/>
                <a:moveTo>
                  <a:pt x="3869427" y="241309"/>
                </a:moveTo>
                <a:cubicBezTo>
                  <a:pt x="3874761" y="241309"/>
                  <a:pt x="3879147" y="245631"/>
                  <a:pt x="3879147" y="251033"/>
                </a:cubicBezTo>
                <a:cubicBezTo>
                  <a:pt x="3879147" y="256435"/>
                  <a:pt x="3874826" y="260820"/>
                  <a:pt x="3869427" y="260820"/>
                </a:cubicBezTo>
                <a:cubicBezTo>
                  <a:pt x="3864029" y="260820"/>
                  <a:pt x="3859645" y="256371"/>
                  <a:pt x="3859645" y="251033"/>
                </a:cubicBezTo>
                <a:cubicBezTo>
                  <a:pt x="3859645" y="245694"/>
                  <a:pt x="3864029" y="241309"/>
                  <a:pt x="3869427" y="241309"/>
                </a:cubicBezTo>
                <a:close/>
                <a:moveTo>
                  <a:pt x="4110581" y="241307"/>
                </a:moveTo>
                <a:cubicBezTo>
                  <a:pt x="4115984" y="241307"/>
                  <a:pt x="4120362" y="245629"/>
                  <a:pt x="4120362" y="251031"/>
                </a:cubicBezTo>
                <a:cubicBezTo>
                  <a:pt x="4120362" y="256433"/>
                  <a:pt x="4115984" y="260818"/>
                  <a:pt x="4110581" y="260818"/>
                </a:cubicBezTo>
                <a:cubicBezTo>
                  <a:pt x="4105180" y="260818"/>
                  <a:pt x="4100797" y="256369"/>
                  <a:pt x="4100797" y="251031"/>
                </a:cubicBezTo>
                <a:cubicBezTo>
                  <a:pt x="4100797" y="245692"/>
                  <a:pt x="4105180" y="241307"/>
                  <a:pt x="4110581" y="241307"/>
                </a:cubicBezTo>
                <a:close/>
                <a:moveTo>
                  <a:pt x="4351806" y="241304"/>
                </a:moveTo>
                <a:cubicBezTo>
                  <a:pt x="4357195" y="241304"/>
                  <a:pt x="4361580" y="245626"/>
                  <a:pt x="4361580" y="251028"/>
                </a:cubicBezTo>
                <a:cubicBezTo>
                  <a:pt x="4361580" y="256430"/>
                  <a:pt x="4357195" y="260815"/>
                  <a:pt x="4351806" y="260815"/>
                </a:cubicBezTo>
                <a:cubicBezTo>
                  <a:pt x="4346397" y="260815"/>
                  <a:pt x="4342006" y="256366"/>
                  <a:pt x="4342006" y="251028"/>
                </a:cubicBezTo>
                <a:cubicBezTo>
                  <a:pt x="4342006" y="245689"/>
                  <a:pt x="4346397" y="241304"/>
                  <a:pt x="4351806" y="241304"/>
                </a:cubicBezTo>
                <a:close/>
                <a:moveTo>
                  <a:pt x="4593017" y="241302"/>
                </a:moveTo>
                <a:cubicBezTo>
                  <a:pt x="4598413" y="241302"/>
                  <a:pt x="4602795" y="245624"/>
                  <a:pt x="4602795" y="251026"/>
                </a:cubicBezTo>
                <a:cubicBezTo>
                  <a:pt x="4602795" y="256428"/>
                  <a:pt x="4598350" y="260813"/>
                  <a:pt x="4593017" y="260813"/>
                </a:cubicBezTo>
                <a:cubicBezTo>
                  <a:pt x="4587686" y="260813"/>
                  <a:pt x="4583304" y="256364"/>
                  <a:pt x="4583304" y="251026"/>
                </a:cubicBezTo>
                <a:cubicBezTo>
                  <a:pt x="4583304" y="245687"/>
                  <a:pt x="4587620" y="241302"/>
                  <a:pt x="4593017" y="241302"/>
                </a:cubicBezTo>
                <a:close/>
                <a:moveTo>
                  <a:pt x="4834252" y="241299"/>
                </a:moveTo>
                <a:cubicBezTo>
                  <a:pt x="4839658" y="241299"/>
                  <a:pt x="4844038" y="245621"/>
                  <a:pt x="4844038" y="251023"/>
                </a:cubicBezTo>
                <a:cubicBezTo>
                  <a:pt x="4844038" y="256425"/>
                  <a:pt x="4839595" y="260810"/>
                  <a:pt x="4834252" y="260810"/>
                </a:cubicBezTo>
                <a:cubicBezTo>
                  <a:pt x="4828915" y="260810"/>
                  <a:pt x="4824532" y="256361"/>
                  <a:pt x="4824532" y="251023"/>
                </a:cubicBezTo>
                <a:cubicBezTo>
                  <a:pt x="4824532" y="245684"/>
                  <a:pt x="4828851" y="241299"/>
                  <a:pt x="4834252" y="241299"/>
                </a:cubicBezTo>
                <a:close/>
                <a:moveTo>
                  <a:pt x="5075485" y="241297"/>
                </a:moveTo>
                <a:cubicBezTo>
                  <a:pt x="5080819" y="241297"/>
                  <a:pt x="5085201" y="245619"/>
                  <a:pt x="5085201" y="251021"/>
                </a:cubicBezTo>
                <a:cubicBezTo>
                  <a:pt x="5085201" y="256423"/>
                  <a:pt x="5080882" y="260808"/>
                  <a:pt x="5075485" y="260808"/>
                </a:cubicBezTo>
                <a:cubicBezTo>
                  <a:pt x="5070086" y="260808"/>
                  <a:pt x="5065704" y="256359"/>
                  <a:pt x="5065704" y="251021"/>
                </a:cubicBezTo>
                <a:cubicBezTo>
                  <a:pt x="5065704" y="245682"/>
                  <a:pt x="5070086" y="241297"/>
                  <a:pt x="5075485" y="241297"/>
                </a:cubicBezTo>
                <a:close/>
                <a:moveTo>
                  <a:pt x="5316710" y="241294"/>
                </a:moveTo>
                <a:cubicBezTo>
                  <a:pt x="5322044" y="241294"/>
                  <a:pt x="5326429" y="245616"/>
                  <a:pt x="5326429" y="251018"/>
                </a:cubicBezTo>
                <a:cubicBezTo>
                  <a:pt x="5326429" y="256420"/>
                  <a:pt x="5322105" y="260805"/>
                  <a:pt x="5316710" y="260805"/>
                </a:cubicBezTo>
                <a:cubicBezTo>
                  <a:pt x="5311314" y="260805"/>
                  <a:pt x="5306924" y="256356"/>
                  <a:pt x="5306924" y="251018"/>
                </a:cubicBezTo>
                <a:cubicBezTo>
                  <a:pt x="5306924" y="245679"/>
                  <a:pt x="5311314" y="241294"/>
                  <a:pt x="5316710" y="241294"/>
                </a:cubicBezTo>
                <a:close/>
                <a:moveTo>
                  <a:pt x="5557991" y="241292"/>
                </a:moveTo>
                <a:cubicBezTo>
                  <a:pt x="5563391" y="241292"/>
                  <a:pt x="5567774" y="245614"/>
                  <a:pt x="5567774" y="251016"/>
                </a:cubicBezTo>
                <a:cubicBezTo>
                  <a:pt x="5567774" y="256418"/>
                  <a:pt x="5563391" y="260803"/>
                  <a:pt x="5557991" y="260803"/>
                </a:cubicBezTo>
                <a:cubicBezTo>
                  <a:pt x="5552591" y="260803"/>
                  <a:pt x="5548208" y="256354"/>
                  <a:pt x="5548208" y="251016"/>
                </a:cubicBezTo>
                <a:cubicBezTo>
                  <a:pt x="5548208" y="245677"/>
                  <a:pt x="5552591" y="241292"/>
                  <a:pt x="5557991" y="241292"/>
                </a:cubicBezTo>
                <a:close/>
                <a:moveTo>
                  <a:pt x="5799205" y="241289"/>
                </a:moveTo>
                <a:cubicBezTo>
                  <a:pt x="5804606" y="241289"/>
                  <a:pt x="5808989" y="245611"/>
                  <a:pt x="5808989" y="251013"/>
                </a:cubicBezTo>
                <a:cubicBezTo>
                  <a:pt x="5808989" y="256415"/>
                  <a:pt x="5804542" y="260800"/>
                  <a:pt x="5799205" y="260800"/>
                </a:cubicBezTo>
                <a:cubicBezTo>
                  <a:pt x="5793870" y="260800"/>
                  <a:pt x="5789486" y="256351"/>
                  <a:pt x="5789486" y="251013"/>
                </a:cubicBezTo>
                <a:cubicBezTo>
                  <a:pt x="5789486" y="245674"/>
                  <a:pt x="5793806" y="241289"/>
                  <a:pt x="5799205" y="241289"/>
                </a:cubicBezTo>
                <a:close/>
                <a:moveTo>
                  <a:pt x="6040432" y="241287"/>
                </a:moveTo>
                <a:cubicBezTo>
                  <a:pt x="6045832" y="241287"/>
                  <a:pt x="6050216" y="245609"/>
                  <a:pt x="6050216" y="251011"/>
                </a:cubicBezTo>
                <a:cubicBezTo>
                  <a:pt x="6050216" y="256413"/>
                  <a:pt x="6045769" y="260798"/>
                  <a:pt x="6040432" y="260798"/>
                </a:cubicBezTo>
                <a:cubicBezTo>
                  <a:pt x="6035095" y="260798"/>
                  <a:pt x="6030712" y="256349"/>
                  <a:pt x="6030712" y="251011"/>
                </a:cubicBezTo>
                <a:cubicBezTo>
                  <a:pt x="6030712" y="245672"/>
                  <a:pt x="6035032" y="241287"/>
                  <a:pt x="6040432" y="241287"/>
                </a:cubicBezTo>
                <a:close/>
                <a:moveTo>
                  <a:pt x="6281661" y="241284"/>
                </a:moveTo>
                <a:cubicBezTo>
                  <a:pt x="6286997" y="241284"/>
                  <a:pt x="6291381" y="245606"/>
                  <a:pt x="6291381" y="251008"/>
                </a:cubicBezTo>
                <a:cubicBezTo>
                  <a:pt x="6291381" y="256410"/>
                  <a:pt x="6287061" y="260795"/>
                  <a:pt x="6281661" y="260795"/>
                </a:cubicBezTo>
                <a:cubicBezTo>
                  <a:pt x="6276261" y="260795"/>
                  <a:pt x="6271877" y="256346"/>
                  <a:pt x="6271877" y="251008"/>
                </a:cubicBezTo>
                <a:cubicBezTo>
                  <a:pt x="6271877" y="245669"/>
                  <a:pt x="6276261" y="241284"/>
                  <a:pt x="6281661" y="241284"/>
                </a:cubicBezTo>
                <a:close/>
                <a:moveTo>
                  <a:pt x="6522889" y="241281"/>
                </a:moveTo>
                <a:cubicBezTo>
                  <a:pt x="6528225" y="241281"/>
                  <a:pt x="6532610" y="245603"/>
                  <a:pt x="6532610" y="251006"/>
                </a:cubicBezTo>
                <a:cubicBezTo>
                  <a:pt x="6532610" y="256407"/>
                  <a:pt x="6528289" y="260792"/>
                  <a:pt x="6522889" y="260792"/>
                </a:cubicBezTo>
                <a:cubicBezTo>
                  <a:pt x="6517489" y="260792"/>
                  <a:pt x="6513105" y="256344"/>
                  <a:pt x="6513105" y="251006"/>
                </a:cubicBezTo>
                <a:cubicBezTo>
                  <a:pt x="6513105" y="245666"/>
                  <a:pt x="6517489" y="241281"/>
                  <a:pt x="6522889" y="241281"/>
                </a:cubicBezTo>
                <a:close/>
                <a:moveTo>
                  <a:pt x="6764118" y="241279"/>
                </a:moveTo>
                <a:cubicBezTo>
                  <a:pt x="6769518" y="241279"/>
                  <a:pt x="6773902" y="245601"/>
                  <a:pt x="6773902" y="251003"/>
                </a:cubicBezTo>
                <a:cubicBezTo>
                  <a:pt x="6773902" y="256405"/>
                  <a:pt x="6769518" y="260790"/>
                  <a:pt x="6764118" y="260790"/>
                </a:cubicBezTo>
                <a:cubicBezTo>
                  <a:pt x="6758718" y="260790"/>
                  <a:pt x="6754335" y="256341"/>
                  <a:pt x="6754335" y="251003"/>
                </a:cubicBezTo>
                <a:cubicBezTo>
                  <a:pt x="6754335" y="245664"/>
                  <a:pt x="6758718" y="241279"/>
                  <a:pt x="6764118" y="241279"/>
                </a:cubicBezTo>
                <a:close/>
                <a:moveTo>
                  <a:pt x="7005346" y="241276"/>
                </a:moveTo>
                <a:cubicBezTo>
                  <a:pt x="7010746" y="241276"/>
                  <a:pt x="7015130" y="245598"/>
                  <a:pt x="7015130" y="251000"/>
                </a:cubicBezTo>
                <a:cubicBezTo>
                  <a:pt x="7015130" y="256402"/>
                  <a:pt x="7010683" y="260787"/>
                  <a:pt x="7005346" y="260787"/>
                </a:cubicBezTo>
                <a:cubicBezTo>
                  <a:pt x="7000009" y="260787"/>
                  <a:pt x="6995626" y="256338"/>
                  <a:pt x="6995626" y="251000"/>
                </a:cubicBezTo>
                <a:cubicBezTo>
                  <a:pt x="6995626" y="245661"/>
                  <a:pt x="6999946" y="241276"/>
                  <a:pt x="7005346" y="241276"/>
                </a:cubicBezTo>
                <a:close/>
                <a:moveTo>
                  <a:pt x="7246575" y="241274"/>
                </a:moveTo>
                <a:cubicBezTo>
                  <a:pt x="7251975" y="241274"/>
                  <a:pt x="7256359" y="245596"/>
                  <a:pt x="7256359" y="250998"/>
                </a:cubicBezTo>
                <a:cubicBezTo>
                  <a:pt x="7256359" y="256400"/>
                  <a:pt x="7251912" y="260785"/>
                  <a:pt x="7246575" y="260785"/>
                </a:cubicBezTo>
                <a:cubicBezTo>
                  <a:pt x="7241238" y="260785"/>
                  <a:pt x="7236855" y="256336"/>
                  <a:pt x="7236855" y="250998"/>
                </a:cubicBezTo>
                <a:cubicBezTo>
                  <a:pt x="7236855" y="245659"/>
                  <a:pt x="7241175" y="241274"/>
                  <a:pt x="7246575" y="241274"/>
                </a:cubicBezTo>
                <a:close/>
                <a:moveTo>
                  <a:pt x="7487803" y="241271"/>
                </a:moveTo>
                <a:cubicBezTo>
                  <a:pt x="7493139" y="241271"/>
                  <a:pt x="7497524" y="245593"/>
                  <a:pt x="7497524" y="250995"/>
                </a:cubicBezTo>
                <a:cubicBezTo>
                  <a:pt x="7497524" y="256397"/>
                  <a:pt x="7493203" y="260782"/>
                  <a:pt x="7487803" y="260782"/>
                </a:cubicBezTo>
                <a:cubicBezTo>
                  <a:pt x="7482403" y="260782"/>
                  <a:pt x="7478019" y="256333"/>
                  <a:pt x="7478019" y="250995"/>
                </a:cubicBezTo>
                <a:cubicBezTo>
                  <a:pt x="7478019" y="245656"/>
                  <a:pt x="7482403" y="241271"/>
                  <a:pt x="7487803" y="241271"/>
                </a:cubicBezTo>
                <a:close/>
                <a:moveTo>
                  <a:pt x="7729032" y="241269"/>
                </a:moveTo>
                <a:cubicBezTo>
                  <a:pt x="7734369" y="241269"/>
                  <a:pt x="7738753" y="245591"/>
                  <a:pt x="7738753" y="250993"/>
                </a:cubicBezTo>
                <a:cubicBezTo>
                  <a:pt x="7738753" y="256395"/>
                  <a:pt x="7734432" y="260780"/>
                  <a:pt x="7729032" y="260780"/>
                </a:cubicBezTo>
                <a:cubicBezTo>
                  <a:pt x="7723632" y="260780"/>
                  <a:pt x="7719249" y="256331"/>
                  <a:pt x="7719249" y="250993"/>
                </a:cubicBezTo>
                <a:cubicBezTo>
                  <a:pt x="7719249" y="245654"/>
                  <a:pt x="7723632" y="241269"/>
                  <a:pt x="7729032" y="241269"/>
                </a:cubicBezTo>
                <a:close/>
                <a:moveTo>
                  <a:pt x="7970260" y="241266"/>
                </a:moveTo>
                <a:cubicBezTo>
                  <a:pt x="7975661" y="241266"/>
                  <a:pt x="7980044" y="245588"/>
                  <a:pt x="7980044" y="250990"/>
                </a:cubicBezTo>
                <a:cubicBezTo>
                  <a:pt x="7980044" y="256392"/>
                  <a:pt x="7975661" y="260777"/>
                  <a:pt x="7970260" y="260777"/>
                </a:cubicBezTo>
                <a:cubicBezTo>
                  <a:pt x="7964860" y="260777"/>
                  <a:pt x="7960477" y="256328"/>
                  <a:pt x="7960477" y="250990"/>
                </a:cubicBezTo>
                <a:cubicBezTo>
                  <a:pt x="7960477" y="245651"/>
                  <a:pt x="7964860" y="241266"/>
                  <a:pt x="7970260" y="241266"/>
                </a:cubicBezTo>
                <a:close/>
                <a:moveTo>
                  <a:pt x="8211553" y="241264"/>
                </a:moveTo>
                <a:cubicBezTo>
                  <a:pt x="8216889" y="241264"/>
                  <a:pt x="8221273" y="245586"/>
                  <a:pt x="8221273" y="250988"/>
                </a:cubicBezTo>
                <a:cubicBezTo>
                  <a:pt x="8221273" y="256390"/>
                  <a:pt x="8216953" y="260775"/>
                  <a:pt x="8211553" y="260775"/>
                </a:cubicBezTo>
                <a:cubicBezTo>
                  <a:pt x="8206152" y="260775"/>
                  <a:pt x="8201769" y="256326"/>
                  <a:pt x="8201769" y="250988"/>
                </a:cubicBezTo>
                <a:cubicBezTo>
                  <a:pt x="8201769" y="245649"/>
                  <a:pt x="8206152" y="241264"/>
                  <a:pt x="8211553" y="241264"/>
                </a:cubicBezTo>
                <a:close/>
                <a:moveTo>
                  <a:pt x="8452781" y="241261"/>
                </a:moveTo>
                <a:cubicBezTo>
                  <a:pt x="8458181" y="241261"/>
                  <a:pt x="8462566" y="245583"/>
                  <a:pt x="8462566" y="250985"/>
                </a:cubicBezTo>
                <a:cubicBezTo>
                  <a:pt x="8462566" y="256387"/>
                  <a:pt x="8458118" y="260772"/>
                  <a:pt x="8452781" y="260772"/>
                </a:cubicBezTo>
                <a:cubicBezTo>
                  <a:pt x="8447445" y="260772"/>
                  <a:pt x="8443061" y="256323"/>
                  <a:pt x="8443061" y="250985"/>
                </a:cubicBezTo>
                <a:cubicBezTo>
                  <a:pt x="8443061" y="245646"/>
                  <a:pt x="8447381" y="241261"/>
                  <a:pt x="8452781" y="241261"/>
                </a:cubicBezTo>
                <a:close/>
                <a:moveTo>
                  <a:pt x="8694009" y="241259"/>
                </a:moveTo>
                <a:cubicBezTo>
                  <a:pt x="8699346" y="241259"/>
                  <a:pt x="8703730" y="245581"/>
                  <a:pt x="8703730" y="250983"/>
                </a:cubicBezTo>
                <a:cubicBezTo>
                  <a:pt x="8703730" y="256385"/>
                  <a:pt x="8699346" y="260770"/>
                  <a:pt x="8694009" y="260770"/>
                </a:cubicBezTo>
                <a:cubicBezTo>
                  <a:pt x="8688673" y="260770"/>
                  <a:pt x="8684289" y="256321"/>
                  <a:pt x="8684289" y="250983"/>
                </a:cubicBezTo>
                <a:cubicBezTo>
                  <a:pt x="8684289" y="245644"/>
                  <a:pt x="8688609" y="241259"/>
                  <a:pt x="8694009" y="241259"/>
                </a:cubicBezTo>
                <a:close/>
                <a:moveTo>
                  <a:pt x="8935237" y="241256"/>
                </a:moveTo>
                <a:cubicBezTo>
                  <a:pt x="8940574" y="241256"/>
                  <a:pt x="8944958" y="245578"/>
                  <a:pt x="8944958" y="250980"/>
                </a:cubicBezTo>
                <a:cubicBezTo>
                  <a:pt x="8944958" y="256382"/>
                  <a:pt x="8940638" y="260767"/>
                  <a:pt x="8935237" y="260767"/>
                </a:cubicBezTo>
                <a:cubicBezTo>
                  <a:pt x="8929837" y="260767"/>
                  <a:pt x="8925454" y="256318"/>
                  <a:pt x="8925454" y="250980"/>
                </a:cubicBezTo>
                <a:cubicBezTo>
                  <a:pt x="8925454" y="245641"/>
                  <a:pt x="8929837" y="241256"/>
                  <a:pt x="8935237" y="241256"/>
                </a:cubicBezTo>
                <a:close/>
                <a:moveTo>
                  <a:pt x="9176467" y="241254"/>
                </a:moveTo>
                <a:cubicBezTo>
                  <a:pt x="9181803" y="241254"/>
                  <a:pt x="9186187" y="245576"/>
                  <a:pt x="9186187" y="250978"/>
                </a:cubicBezTo>
                <a:cubicBezTo>
                  <a:pt x="9186187" y="256380"/>
                  <a:pt x="9181867" y="260765"/>
                  <a:pt x="9176467" y="260765"/>
                </a:cubicBezTo>
                <a:cubicBezTo>
                  <a:pt x="9171066" y="260765"/>
                  <a:pt x="9166683" y="256316"/>
                  <a:pt x="9166683" y="250978"/>
                </a:cubicBezTo>
                <a:cubicBezTo>
                  <a:pt x="9166683" y="245639"/>
                  <a:pt x="9171066" y="241254"/>
                  <a:pt x="9176467" y="241254"/>
                </a:cubicBezTo>
                <a:close/>
                <a:moveTo>
                  <a:pt x="9417695" y="241251"/>
                </a:moveTo>
                <a:cubicBezTo>
                  <a:pt x="9423031" y="241251"/>
                  <a:pt x="9427416" y="245573"/>
                  <a:pt x="9427416" y="250975"/>
                </a:cubicBezTo>
                <a:cubicBezTo>
                  <a:pt x="9427416" y="256377"/>
                  <a:pt x="9423095" y="260762"/>
                  <a:pt x="9417695" y="260762"/>
                </a:cubicBezTo>
                <a:cubicBezTo>
                  <a:pt x="9412295" y="260762"/>
                  <a:pt x="9407911" y="256313"/>
                  <a:pt x="9407911" y="250975"/>
                </a:cubicBezTo>
                <a:cubicBezTo>
                  <a:pt x="9407911" y="245636"/>
                  <a:pt x="9412295" y="241251"/>
                  <a:pt x="9417695" y="241251"/>
                </a:cubicBezTo>
                <a:close/>
                <a:moveTo>
                  <a:pt x="9649203" y="129"/>
                </a:moveTo>
                <a:cubicBezTo>
                  <a:pt x="9654540" y="129"/>
                  <a:pt x="9658923" y="4578"/>
                  <a:pt x="9658923" y="9916"/>
                </a:cubicBezTo>
                <a:cubicBezTo>
                  <a:pt x="9658923" y="15255"/>
                  <a:pt x="9654540" y="19640"/>
                  <a:pt x="9649203" y="19640"/>
                </a:cubicBezTo>
                <a:cubicBezTo>
                  <a:pt x="9643866" y="19640"/>
                  <a:pt x="9639483" y="15318"/>
                  <a:pt x="9639483" y="9916"/>
                </a:cubicBezTo>
                <a:cubicBezTo>
                  <a:pt x="9639483" y="4514"/>
                  <a:pt x="9643803" y="129"/>
                  <a:pt x="9649203" y="129"/>
                </a:cubicBezTo>
                <a:close/>
                <a:moveTo>
                  <a:pt x="9890432" y="126"/>
                </a:moveTo>
                <a:cubicBezTo>
                  <a:pt x="9895768" y="126"/>
                  <a:pt x="9900152" y="4575"/>
                  <a:pt x="9900152" y="9913"/>
                </a:cubicBezTo>
                <a:cubicBezTo>
                  <a:pt x="9900152" y="15252"/>
                  <a:pt x="9895832" y="19637"/>
                  <a:pt x="9890432" y="19637"/>
                </a:cubicBezTo>
                <a:cubicBezTo>
                  <a:pt x="9885031" y="19637"/>
                  <a:pt x="9880648" y="15315"/>
                  <a:pt x="9880648" y="9913"/>
                </a:cubicBezTo>
                <a:cubicBezTo>
                  <a:pt x="9880648" y="4511"/>
                  <a:pt x="9885031" y="126"/>
                  <a:pt x="9890432" y="126"/>
                </a:cubicBezTo>
                <a:close/>
                <a:moveTo>
                  <a:pt x="10131660" y="124"/>
                </a:moveTo>
                <a:cubicBezTo>
                  <a:pt x="10137060" y="124"/>
                  <a:pt x="10141444" y="4573"/>
                  <a:pt x="10141444" y="9911"/>
                </a:cubicBezTo>
                <a:cubicBezTo>
                  <a:pt x="10141444" y="15250"/>
                  <a:pt x="10136997" y="19635"/>
                  <a:pt x="10131660" y="19635"/>
                </a:cubicBezTo>
                <a:cubicBezTo>
                  <a:pt x="10126323" y="19635"/>
                  <a:pt x="10121940" y="15313"/>
                  <a:pt x="10121940" y="9911"/>
                </a:cubicBezTo>
                <a:cubicBezTo>
                  <a:pt x="10121940" y="4509"/>
                  <a:pt x="10126260" y="124"/>
                  <a:pt x="10131660" y="124"/>
                </a:cubicBezTo>
                <a:close/>
                <a:moveTo>
                  <a:pt x="10372888" y="121"/>
                </a:moveTo>
                <a:cubicBezTo>
                  <a:pt x="10378288" y="121"/>
                  <a:pt x="10382673" y="4570"/>
                  <a:pt x="10382673" y="9908"/>
                </a:cubicBezTo>
                <a:cubicBezTo>
                  <a:pt x="10382673" y="15247"/>
                  <a:pt x="10378225" y="19632"/>
                  <a:pt x="10372888" y="19632"/>
                </a:cubicBezTo>
                <a:cubicBezTo>
                  <a:pt x="10367552" y="19632"/>
                  <a:pt x="10363168" y="15310"/>
                  <a:pt x="10363168" y="9908"/>
                </a:cubicBezTo>
                <a:cubicBezTo>
                  <a:pt x="10363168" y="4506"/>
                  <a:pt x="10367488" y="121"/>
                  <a:pt x="10372888" y="121"/>
                </a:cubicBezTo>
                <a:close/>
                <a:moveTo>
                  <a:pt x="10614116" y="118"/>
                </a:moveTo>
                <a:cubicBezTo>
                  <a:pt x="10619516" y="118"/>
                  <a:pt x="10623901" y="4567"/>
                  <a:pt x="10623901" y="9905"/>
                </a:cubicBezTo>
                <a:cubicBezTo>
                  <a:pt x="10623901" y="15244"/>
                  <a:pt x="10619454" y="19629"/>
                  <a:pt x="10614116" y="19629"/>
                </a:cubicBezTo>
                <a:cubicBezTo>
                  <a:pt x="10608780" y="19629"/>
                  <a:pt x="10604396" y="15307"/>
                  <a:pt x="10604396" y="9905"/>
                </a:cubicBezTo>
                <a:cubicBezTo>
                  <a:pt x="10604396" y="4503"/>
                  <a:pt x="10608716" y="118"/>
                  <a:pt x="10614116" y="118"/>
                </a:cubicBezTo>
                <a:close/>
                <a:moveTo>
                  <a:pt x="10855345" y="116"/>
                </a:moveTo>
                <a:cubicBezTo>
                  <a:pt x="10860682" y="116"/>
                  <a:pt x="10865065" y="4565"/>
                  <a:pt x="10865065" y="9903"/>
                </a:cubicBezTo>
                <a:cubicBezTo>
                  <a:pt x="10865065" y="15242"/>
                  <a:pt x="10860682" y="19627"/>
                  <a:pt x="10855345" y="19627"/>
                </a:cubicBezTo>
                <a:cubicBezTo>
                  <a:pt x="10850008" y="19627"/>
                  <a:pt x="10845625" y="15305"/>
                  <a:pt x="10845625" y="9903"/>
                </a:cubicBezTo>
                <a:cubicBezTo>
                  <a:pt x="10845625" y="4501"/>
                  <a:pt x="10849945" y="116"/>
                  <a:pt x="10855345" y="116"/>
                </a:cubicBezTo>
                <a:close/>
                <a:moveTo>
                  <a:pt x="11096574" y="113"/>
                </a:moveTo>
                <a:cubicBezTo>
                  <a:pt x="11101910" y="113"/>
                  <a:pt x="11106294" y="4562"/>
                  <a:pt x="11106294" y="9900"/>
                </a:cubicBezTo>
                <a:cubicBezTo>
                  <a:pt x="11106294" y="15239"/>
                  <a:pt x="11101974" y="19624"/>
                  <a:pt x="11096574" y="19624"/>
                </a:cubicBezTo>
                <a:cubicBezTo>
                  <a:pt x="11091174" y="19624"/>
                  <a:pt x="11086790" y="15302"/>
                  <a:pt x="11086790" y="9900"/>
                </a:cubicBezTo>
                <a:cubicBezTo>
                  <a:pt x="11086790" y="4498"/>
                  <a:pt x="11091174" y="113"/>
                  <a:pt x="11096574" y="113"/>
                </a:cubicBezTo>
                <a:close/>
                <a:moveTo>
                  <a:pt x="11337802" y="110"/>
                </a:moveTo>
                <a:cubicBezTo>
                  <a:pt x="11343202" y="110"/>
                  <a:pt x="11347587" y="4559"/>
                  <a:pt x="11347587" y="9898"/>
                </a:cubicBezTo>
                <a:cubicBezTo>
                  <a:pt x="11347587" y="15236"/>
                  <a:pt x="11343139" y="19621"/>
                  <a:pt x="11337802" y="19621"/>
                </a:cubicBezTo>
                <a:cubicBezTo>
                  <a:pt x="11332466" y="19621"/>
                  <a:pt x="11328082" y="15299"/>
                  <a:pt x="11328082" y="9898"/>
                </a:cubicBezTo>
                <a:cubicBezTo>
                  <a:pt x="11328082" y="4495"/>
                  <a:pt x="11332402" y="110"/>
                  <a:pt x="11337802" y="110"/>
                </a:cubicBezTo>
                <a:close/>
                <a:moveTo>
                  <a:pt x="11579030" y="108"/>
                </a:moveTo>
                <a:cubicBezTo>
                  <a:pt x="11584430" y="108"/>
                  <a:pt x="11588815" y="4557"/>
                  <a:pt x="11588815" y="9895"/>
                </a:cubicBezTo>
                <a:cubicBezTo>
                  <a:pt x="11588815" y="15234"/>
                  <a:pt x="11584367" y="19619"/>
                  <a:pt x="11579030" y="19619"/>
                </a:cubicBezTo>
                <a:cubicBezTo>
                  <a:pt x="11573694" y="19619"/>
                  <a:pt x="11569310" y="15297"/>
                  <a:pt x="11569310" y="9895"/>
                </a:cubicBezTo>
                <a:cubicBezTo>
                  <a:pt x="11569310" y="4493"/>
                  <a:pt x="11573630" y="108"/>
                  <a:pt x="11579030" y="108"/>
                </a:cubicBezTo>
                <a:close/>
                <a:moveTo>
                  <a:pt x="11820259" y="105"/>
                </a:moveTo>
                <a:cubicBezTo>
                  <a:pt x="11825659" y="105"/>
                  <a:pt x="11830043" y="4554"/>
                  <a:pt x="11830043" y="9892"/>
                </a:cubicBezTo>
                <a:cubicBezTo>
                  <a:pt x="11830043" y="15231"/>
                  <a:pt x="11825659" y="19616"/>
                  <a:pt x="11820259" y="19616"/>
                </a:cubicBezTo>
                <a:cubicBezTo>
                  <a:pt x="11814922" y="19616"/>
                  <a:pt x="11810539" y="15294"/>
                  <a:pt x="11810539" y="9892"/>
                </a:cubicBezTo>
                <a:cubicBezTo>
                  <a:pt x="11810539" y="4490"/>
                  <a:pt x="11814859" y="105"/>
                  <a:pt x="11820259" y="105"/>
                </a:cubicBezTo>
                <a:close/>
                <a:moveTo>
                  <a:pt x="9720" y="103"/>
                </a:moveTo>
                <a:cubicBezTo>
                  <a:pt x="15119" y="103"/>
                  <a:pt x="19503" y="4552"/>
                  <a:pt x="19503" y="9890"/>
                </a:cubicBezTo>
                <a:cubicBezTo>
                  <a:pt x="19503" y="15229"/>
                  <a:pt x="15057" y="19614"/>
                  <a:pt x="9720" y="19614"/>
                </a:cubicBezTo>
                <a:cubicBezTo>
                  <a:pt x="4384" y="19614"/>
                  <a:pt x="0" y="15292"/>
                  <a:pt x="0" y="9890"/>
                </a:cubicBezTo>
                <a:cubicBezTo>
                  <a:pt x="0" y="4488"/>
                  <a:pt x="4384" y="103"/>
                  <a:pt x="9720" y="103"/>
                </a:cubicBezTo>
                <a:close/>
                <a:moveTo>
                  <a:pt x="251003" y="100"/>
                </a:moveTo>
                <a:cubicBezTo>
                  <a:pt x="256403" y="100"/>
                  <a:pt x="260787" y="4549"/>
                  <a:pt x="260787" y="9887"/>
                </a:cubicBezTo>
                <a:cubicBezTo>
                  <a:pt x="260787" y="15226"/>
                  <a:pt x="256340" y="19611"/>
                  <a:pt x="251003" y="19611"/>
                </a:cubicBezTo>
                <a:cubicBezTo>
                  <a:pt x="245667" y="19611"/>
                  <a:pt x="241283" y="15289"/>
                  <a:pt x="241283" y="9887"/>
                </a:cubicBezTo>
                <a:cubicBezTo>
                  <a:pt x="241283" y="4485"/>
                  <a:pt x="245603" y="100"/>
                  <a:pt x="251003" y="100"/>
                </a:cubicBezTo>
                <a:close/>
                <a:moveTo>
                  <a:pt x="492223" y="97"/>
                </a:moveTo>
                <a:cubicBezTo>
                  <a:pt x="497558" y="97"/>
                  <a:pt x="501942" y="4546"/>
                  <a:pt x="501942" y="9884"/>
                </a:cubicBezTo>
                <a:cubicBezTo>
                  <a:pt x="501942" y="15223"/>
                  <a:pt x="497622" y="19608"/>
                  <a:pt x="492223" y="19608"/>
                </a:cubicBezTo>
                <a:cubicBezTo>
                  <a:pt x="486823" y="19608"/>
                  <a:pt x="482439" y="15286"/>
                  <a:pt x="482439" y="9884"/>
                </a:cubicBezTo>
                <a:cubicBezTo>
                  <a:pt x="482439" y="4482"/>
                  <a:pt x="486823" y="97"/>
                  <a:pt x="492223" y="97"/>
                </a:cubicBezTo>
                <a:close/>
                <a:moveTo>
                  <a:pt x="733443" y="95"/>
                </a:moveTo>
                <a:cubicBezTo>
                  <a:pt x="738779" y="95"/>
                  <a:pt x="743163" y="4544"/>
                  <a:pt x="743163" y="9882"/>
                </a:cubicBezTo>
                <a:cubicBezTo>
                  <a:pt x="743163" y="15221"/>
                  <a:pt x="738843" y="19606"/>
                  <a:pt x="733443" y="19606"/>
                </a:cubicBezTo>
                <a:cubicBezTo>
                  <a:pt x="728043" y="19606"/>
                  <a:pt x="723660" y="15284"/>
                  <a:pt x="723660" y="9882"/>
                </a:cubicBezTo>
                <a:cubicBezTo>
                  <a:pt x="723660" y="4480"/>
                  <a:pt x="728043" y="95"/>
                  <a:pt x="733443" y="95"/>
                </a:cubicBezTo>
                <a:close/>
                <a:moveTo>
                  <a:pt x="974663" y="92"/>
                </a:moveTo>
                <a:cubicBezTo>
                  <a:pt x="980063" y="92"/>
                  <a:pt x="984447" y="4541"/>
                  <a:pt x="984447" y="9879"/>
                </a:cubicBezTo>
                <a:cubicBezTo>
                  <a:pt x="984447" y="15218"/>
                  <a:pt x="980000" y="19603"/>
                  <a:pt x="974663" y="19603"/>
                </a:cubicBezTo>
                <a:cubicBezTo>
                  <a:pt x="969327" y="19603"/>
                  <a:pt x="964944" y="15281"/>
                  <a:pt x="964944" y="9879"/>
                </a:cubicBezTo>
                <a:cubicBezTo>
                  <a:pt x="964944" y="4477"/>
                  <a:pt x="969263" y="92"/>
                  <a:pt x="974663" y="92"/>
                </a:cubicBezTo>
                <a:close/>
                <a:moveTo>
                  <a:pt x="1215884" y="89"/>
                </a:moveTo>
                <a:cubicBezTo>
                  <a:pt x="1221283" y="89"/>
                  <a:pt x="1225667" y="4538"/>
                  <a:pt x="1225667" y="9877"/>
                </a:cubicBezTo>
                <a:cubicBezTo>
                  <a:pt x="1225667" y="15215"/>
                  <a:pt x="1221221" y="19600"/>
                  <a:pt x="1215884" y="19600"/>
                </a:cubicBezTo>
                <a:cubicBezTo>
                  <a:pt x="1210548" y="19600"/>
                  <a:pt x="1206164" y="15278"/>
                  <a:pt x="1206164" y="9877"/>
                </a:cubicBezTo>
                <a:cubicBezTo>
                  <a:pt x="1206164" y="4474"/>
                  <a:pt x="1210484" y="89"/>
                  <a:pt x="1215884" y="89"/>
                </a:cubicBezTo>
                <a:close/>
                <a:moveTo>
                  <a:pt x="1457105" y="87"/>
                </a:moveTo>
                <a:cubicBezTo>
                  <a:pt x="1462441" y="87"/>
                  <a:pt x="1466825" y="4536"/>
                  <a:pt x="1466825" y="9874"/>
                </a:cubicBezTo>
                <a:cubicBezTo>
                  <a:pt x="1466825" y="15213"/>
                  <a:pt x="1462505" y="19598"/>
                  <a:pt x="1457105" y="19598"/>
                </a:cubicBezTo>
                <a:cubicBezTo>
                  <a:pt x="1451705" y="19598"/>
                  <a:pt x="1447321" y="15276"/>
                  <a:pt x="1447321" y="9874"/>
                </a:cubicBezTo>
                <a:cubicBezTo>
                  <a:pt x="1447321" y="4472"/>
                  <a:pt x="1451705" y="87"/>
                  <a:pt x="1457105" y="87"/>
                </a:cubicBezTo>
                <a:close/>
                <a:moveTo>
                  <a:pt x="1698330" y="84"/>
                </a:moveTo>
                <a:cubicBezTo>
                  <a:pt x="1703731" y="84"/>
                  <a:pt x="1708116" y="4533"/>
                  <a:pt x="1708116" y="9871"/>
                </a:cubicBezTo>
                <a:cubicBezTo>
                  <a:pt x="1708116" y="15210"/>
                  <a:pt x="1703731" y="19595"/>
                  <a:pt x="1698330" y="19595"/>
                </a:cubicBezTo>
                <a:cubicBezTo>
                  <a:pt x="1692929" y="19595"/>
                  <a:pt x="1688545" y="15273"/>
                  <a:pt x="1688545" y="9871"/>
                </a:cubicBezTo>
                <a:cubicBezTo>
                  <a:pt x="1688545" y="4469"/>
                  <a:pt x="1692929" y="84"/>
                  <a:pt x="1698330" y="84"/>
                </a:cubicBezTo>
                <a:close/>
                <a:moveTo>
                  <a:pt x="1939580" y="82"/>
                </a:moveTo>
                <a:cubicBezTo>
                  <a:pt x="1944977" y="82"/>
                  <a:pt x="1949362" y="4531"/>
                  <a:pt x="1949362" y="9869"/>
                </a:cubicBezTo>
                <a:cubicBezTo>
                  <a:pt x="1949362" y="15208"/>
                  <a:pt x="1944916" y="19593"/>
                  <a:pt x="1939580" y="19593"/>
                </a:cubicBezTo>
                <a:cubicBezTo>
                  <a:pt x="1934242" y="19593"/>
                  <a:pt x="1929858" y="15271"/>
                  <a:pt x="1929858" y="9869"/>
                </a:cubicBezTo>
                <a:cubicBezTo>
                  <a:pt x="1929858" y="4467"/>
                  <a:pt x="1934178" y="82"/>
                  <a:pt x="1939580" y="82"/>
                </a:cubicBezTo>
                <a:close/>
                <a:moveTo>
                  <a:pt x="2180788" y="79"/>
                </a:moveTo>
                <a:cubicBezTo>
                  <a:pt x="2186189" y="79"/>
                  <a:pt x="2190577" y="4528"/>
                  <a:pt x="2190577" y="9866"/>
                </a:cubicBezTo>
                <a:cubicBezTo>
                  <a:pt x="2190577" y="15205"/>
                  <a:pt x="2186128" y="19590"/>
                  <a:pt x="2180788" y="19590"/>
                </a:cubicBezTo>
                <a:cubicBezTo>
                  <a:pt x="2175475" y="19590"/>
                  <a:pt x="2171080" y="15268"/>
                  <a:pt x="2171080" y="9866"/>
                </a:cubicBezTo>
                <a:cubicBezTo>
                  <a:pt x="2171080" y="4464"/>
                  <a:pt x="2175412" y="79"/>
                  <a:pt x="2180788" y="79"/>
                </a:cubicBezTo>
                <a:close/>
                <a:moveTo>
                  <a:pt x="2422035" y="76"/>
                </a:moveTo>
                <a:cubicBezTo>
                  <a:pt x="2427369" y="76"/>
                  <a:pt x="2431751" y="4525"/>
                  <a:pt x="2431751" y="9863"/>
                </a:cubicBezTo>
                <a:cubicBezTo>
                  <a:pt x="2431751" y="15202"/>
                  <a:pt x="2427432" y="19587"/>
                  <a:pt x="2422035" y="19587"/>
                </a:cubicBezTo>
                <a:cubicBezTo>
                  <a:pt x="2416636" y="19587"/>
                  <a:pt x="2412254" y="15265"/>
                  <a:pt x="2412254" y="9863"/>
                </a:cubicBezTo>
                <a:cubicBezTo>
                  <a:pt x="2412254" y="4461"/>
                  <a:pt x="2416636" y="76"/>
                  <a:pt x="2422035" y="76"/>
                </a:cubicBezTo>
                <a:close/>
                <a:moveTo>
                  <a:pt x="2663272" y="74"/>
                </a:moveTo>
                <a:cubicBezTo>
                  <a:pt x="2668609" y="74"/>
                  <a:pt x="2672996" y="4523"/>
                  <a:pt x="2672996" y="9861"/>
                </a:cubicBezTo>
                <a:cubicBezTo>
                  <a:pt x="2672996" y="15200"/>
                  <a:pt x="2668674" y="19585"/>
                  <a:pt x="2663272" y="19585"/>
                </a:cubicBezTo>
                <a:cubicBezTo>
                  <a:pt x="2657873" y="19585"/>
                  <a:pt x="2653489" y="15263"/>
                  <a:pt x="2653489" y="9861"/>
                </a:cubicBezTo>
                <a:cubicBezTo>
                  <a:pt x="2653489" y="4459"/>
                  <a:pt x="2657873" y="74"/>
                  <a:pt x="2663272" y="74"/>
                </a:cubicBezTo>
                <a:close/>
                <a:moveTo>
                  <a:pt x="2904569" y="71"/>
                </a:moveTo>
                <a:cubicBezTo>
                  <a:pt x="2909969" y="71"/>
                  <a:pt x="2914352" y="4520"/>
                  <a:pt x="2914352" y="9858"/>
                </a:cubicBezTo>
                <a:cubicBezTo>
                  <a:pt x="2914352" y="15197"/>
                  <a:pt x="2909969" y="19582"/>
                  <a:pt x="2904569" y="19582"/>
                </a:cubicBezTo>
                <a:cubicBezTo>
                  <a:pt x="2899171" y="19582"/>
                  <a:pt x="2894788" y="15260"/>
                  <a:pt x="2894788" y="9858"/>
                </a:cubicBezTo>
                <a:cubicBezTo>
                  <a:pt x="2894788" y="4456"/>
                  <a:pt x="2899171" y="71"/>
                  <a:pt x="2904569" y="71"/>
                </a:cubicBezTo>
                <a:close/>
                <a:moveTo>
                  <a:pt x="3145749" y="68"/>
                </a:moveTo>
                <a:cubicBezTo>
                  <a:pt x="3151147" y="68"/>
                  <a:pt x="3155530" y="4517"/>
                  <a:pt x="3155530" y="9855"/>
                </a:cubicBezTo>
                <a:cubicBezTo>
                  <a:pt x="3155530" y="15194"/>
                  <a:pt x="3151084" y="19579"/>
                  <a:pt x="3145749" y="19579"/>
                </a:cubicBezTo>
                <a:cubicBezTo>
                  <a:pt x="3140413" y="19579"/>
                  <a:pt x="3136030" y="15257"/>
                  <a:pt x="3136030" y="9855"/>
                </a:cubicBezTo>
                <a:cubicBezTo>
                  <a:pt x="3136030" y="4453"/>
                  <a:pt x="3140349" y="68"/>
                  <a:pt x="3145749" y="68"/>
                </a:cubicBezTo>
                <a:close/>
                <a:moveTo>
                  <a:pt x="3386956" y="66"/>
                </a:moveTo>
                <a:cubicBezTo>
                  <a:pt x="3392357" y="66"/>
                  <a:pt x="3396741" y="4515"/>
                  <a:pt x="3396741" y="9853"/>
                </a:cubicBezTo>
                <a:cubicBezTo>
                  <a:pt x="3396741" y="15192"/>
                  <a:pt x="3392294" y="19577"/>
                  <a:pt x="3386956" y="19577"/>
                </a:cubicBezTo>
                <a:cubicBezTo>
                  <a:pt x="3381619" y="19577"/>
                  <a:pt x="3377234" y="15255"/>
                  <a:pt x="3377234" y="9853"/>
                </a:cubicBezTo>
                <a:cubicBezTo>
                  <a:pt x="3377234" y="4451"/>
                  <a:pt x="3381555" y="66"/>
                  <a:pt x="3386956" y="66"/>
                </a:cubicBezTo>
                <a:close/>
                <a:moveTo>
                  <a:pt x="3628209" y="63"/>
                </a:moveTo>
                <a:cubicBezTo>
                  <a:pt x="3633528" y="63"/>
                  <a:pt x="3637930" y="4512"/>
                  <a:pt x="3637930" y="9850"/>
                </a:cubicBezTo>
                <a:cubicBezTo>
                  <a:pt x="3637930" y="15189"/>
                  <a:pt x="3633592" y="19574"/>
                  <a:pt x="3628209" y="19574"/>
                </a:cubicBezTo>
                <a:cubicBezTo>
                  <a:pt x="3622813" y="19574"/>
                  <a:pt x="3618428" y="15252"/>
                  <a:pt x="3618428" y="9850"/>
                </a:cubicBezTo>
                <a:cubicBezTo>
                  <a:pt x="3618428" y="4448"/>
                  <a:pt x="3622813" y="63"/>
                  <a:pt x="3628209" y="63"/>
                </a:cubicBezTo>
                <a:close/>
                <a:moveTo>
                  <a:pt x="3869427" y="61"/>
                </a:moveTo>
                <a:cubicBezTo>
                  <a:pt x="3874761" y="61"/>
                  <a:pt x="3879147" y="4510"/>
                  <a:pt x="3879147" y="9848"/>
                </a:cubicBezTo>
                <a:cubicBezTo>
                  <a:pt x="3879147" y="15187"/>
                  <a:pt x="3874826" y="19572"/>
                  <a:pt x="3869427" y="19572"/>
                </a:cubicBezTo>
                <a:cubicBezTo>
                  <a:pt x="3864029" y="19572"/>
                  <a:pt x="3859645" y="15250"/>
                  <a:pt x="3859645" y="9848"/>
                </a:cubicBezTo>
                <a:cubicBezTo>
                  <a:pt x="3859645" y="4446"/>
                  <a:pt x="3864029" y="61"/>
                  <a:pt x="3869427" y="61"/>
                </a:cubicBezTo>
                <a:close/>
                <a:moveTo>
                  <a:pt x="4110581" y="58"/>
                </a:moveTo>
                <a:cubicBezTo>
                  <a:pt x="4115984" y="58"/>
                  <a:pt x="4120362" y="4507"/>
                  <a:pt x="4120362" y="9845"/>
                </a:cubicBezTo>
                <a:cubicBezTo>
                  <a:pt x="4120362" y="15184"/>
                  <a:pt x="4115984" y="19569"/>
                  <a:pt x="4110581" y="19569"/>
                </a:cubicBezTo>
                <a:cubicBezTo>
                  <a:pt x="4105180" y="19569"/>
                  <a:pt x="4100797" y="15247"/>
                  <a:pt x="4100797" y="9845"/>
                </a:cubicBezTo>
                <a:cubicBezTo>
                  <a:pt x="4100797" y="4443"/>
                  <a:pt x="4105180" y="58"/>
                  <a:pt x="4110581" y="58"/>
                </a:cubicBezTo>
                <a:close/>
                <a:moveTo>
                  <a:pt x="4351806" y="55"/>
                </a:moveTo>
                <a:cubicBezTo>
                  <a:pt x="4357195" y="55"/>
                  <a:pt x="4361580" y="4504"/>
                  <a:pt x="4361580" y="9842"/>
                </a:cubicBezTo>
                <a:cubicBezTo>
                  <a:pt x="4361580" y="15181"/>
                  <a:pt x="4357195" y="19566"/>
                  <a:pt x="4351806" y="19566"/>
                </a:cubicBezTo>
                <a:cubicBezTo>
                  <a:pt x="4346397" y="19566"/>
                  <a:pt x="4342006" y="15244"/>
                  <a:pt x="4342006" y="9842"/>
                </a:cubicBezTo>
                <a:cubicBezTo>
                  <a:pt x="4342006" y="4440"/>
                  <a:pt x="4346397" y="55"/>
                  <a:pt x="4351806" y="55"/>
                </a:cubicBezTo>
                <a:close/>
                <a:moveTo>
                  <a:pt x="4593017" y="53"/>
                </a:moveTo>
                <a:cubicBezTo>
                  <a:pt x="4598413" y="53"/>
                  <a:pt x="4602795" y="4502"/>
                  <a:pt x="4602795" y="9840"/>
                </a:cubicBezTo>
                <a:cubicBezTo>
                  <a:pt x="4602795" y="15179"/>
                  <a:pt x="4598350" y="19564"/>
                  <a:pt x="4593017" y="19564"/>
                </a:cubicBezTo>
                <a:cubicBezTo>
                  <a:pt x="4587686" y="19564"/>
                  <a:pt x="4583304" y="15242"/>
                  <a:pt x="4583304" y="9840"/>
                </a:cubicBezTo>
                <a:cubicBezTo>
                  <a:pt x="4583304" y="4438"/>
                  <a:pt x="4587620" y="53"/>
                  <a:pt x="4593017" y="53"/>
                </a:cubicBezTo>
                <a:close/>
                <a:moveTo>
                  <a:pt x="4834252" y="50"/>
                </a:moveTo>
                <a:cubicBezTo>
                  <a:pt x="4839658" y="50"/>
                  <a:pt x="4844038" y="4499"/>
                  <a:pt x="4844038" y="9837"/>
                </a:cubicBezTo>
                <a:cubicBezTo>
                  <a:pt x="4844038" y="15176"/>
                  <a:pt x="4839595" y="19561"/>
                  <a:pt x="4834252" y="19561"/>
                </a:cubicBezTo>
                <a:cubicBezTo>
                  <a:pt x="4828915" y="19561"/>
                  <a:pt x="4824532" y="15239"/>
                  <a:pt x="4824532" y="9837"/>
                </a:cubicBezTo>
                <a:cubicBezTo>
                  <a:pt x="4824532" y="4435"/>
                  <a:pt x="4828851" y="50"/>
                  <a:pt x="4834252" y="50"/>
                </a:cubicBezTo>
                <a:close/>
                <a:moveTo>
                  <a:pt x="5075485" y="47"/>
                </a:moveTo>
                <a:cubicBezTo>
                  <a:pt x="5080819" y="47"/>
                  <a:pt x="5085201" y="4496"/>
                  <a:pt x="5085201" y="9834"/>
                </a:cubicBezTo>
                <a:cubicBezTo>
                  <a:pt x="5085201" y="15173"/>
                  <a:pt x="5080882" y="19558"/>
                  <a:pt x="5075485" y="19558"/>
                </a:cubicBezTo>
                <a:cubicBezTo>
                  <a:pt x="5070086" y="19558"/>
                  <a:pt x="5065704" y="15236"/>
                  <a:pt x="5065704" y="9834"/>
                </a:cubicBezTo>
                <a:cubicBezTo>
                  <a:pt x="5065704" y="4432"/>
                  <a:pt x="5070086" y="47"/>
                  <a:pt x="5075485" y="47"/>
                </a:cubicBezTo>
                <a:close/>
                <a:moveTo>
                  <a:pt x="5316710" y="45"/>
                </a:moveTo>
                <a:cubicBezTo>
                  <a:pt x="5322044" y="45"/>
                  <a:pt x="5326429" y="4494"/>
                  <a:pt x="5326429" y="9832"/>
                </a:cubicBezTo>
                <a:cubicBezTo>
                  <a:pt x="5326429" y="15171"/>
                  <a:pt x="5322105" y="19556"/>
                  <a:pt x="5316710" y="19556"/>
                </a:cubicBezTo>
                <a:cubicBezTo>
                  <a:pt x="5311314" y="19556"/>
                  <a:pt x="5306924" y="15234"/>
                  <a:pt x="5306924" y="9832"/>
                </a:cubicBezTo>
                <a:cubicBezTo>
                  <a:pt x="5306924" y="4430"/>
                  <a:pt x="5311314" y="45"/>
                  <a:pt x="5316710" y="45"/>
                </a:cubicBezTo>
                <a:close/>
                <a:moveTo>
                  <a:pt x="5557991" y="42"/>
                </a:moveTo>
                <a:cubicBezTo>
                  <a:pt x="5563391" y="42"/>
                  <a:pt x="5567774" y="4491"/>
                  <a:pt x="5567774" y="9829"/>
                </a:cubicBezTo>
                <a:cubicBezTo>
                  <a:pt x="5567774" y="15168"/>
                  <a:pt x="5563391" y="19553"/>
                  <a:pt x="5557991" y="19553"/>
                </a:cubicBezTo>
                <a:cubicBezTo>
                  <a:pt x="5552591" y="19553"/>
                  <a:pt x="5548208" y="15231"/>
                  <a:pt x="5548208" y="9829"/>
                </a:cubicBezTo>
                <a:cubicBezTo>
                  <a:pt x="5548208" y="4427"/>
                  <a:pt x="5552591" y="42"/>
                  <a:pt x="5557991" y="42"/>
                </a:cubicBezTo>
                <a:close/>
                <a:moveTo>
                  <a:pt x="5799205" y="40"/>
                </a:moveTo>
                <a:cubicBezTo>
                  <a:pt x="5804606" y="40"/>
                  <a:pt x="5808989" y="4488"/>
                  <a:pt x="5808989" y="9827"/>
                </a:cubicBezTo>
                <a:cubicBezTo>
                  <a:pt x="5808989" y="15166"/>
                  <a:pt x="5804542" y="19551"/>
                  <a:pt x="5799205" y="19551"/>
                </a:cubicBezTo>
                <a:cubicBezTo>
                  <a:pt x="5793870" y="19551"/>
                  <a:pt x="5789486" y="15229"/>
                  <a:pt x="5789486" y="9827"/>
                </a:cubicBezTo>
                <a:cubicBezTo>
                  <a:pt x="5789486" y="4425"/>
                  <a:pt x="5793806" y="40"/>
                  <a:pt x="5799205" y="40"/>
                </a:cubicBezTo>
                <a:close/>
                <a:moveTo>
                  <a:pt x="6040432" y="37"/>
                </a:moveTo>
                <a:cubicBezTo>
                  <a:pt x="6045832" y="37"/>
                  <a:pt x="6050216" y="4486"/>
                  <a:pt x="6050216" y="9824"/>
                </a:cubicBezTo>
                <a:cubicBezTo>
                  <a:pt x="6050216" y="15163"/>
                  <a:pt x="6045769" y="19548"/>
                  <a:pt x="6040432" y="19548"/>
                </a:cubicBezTo>
                <a:cubicBezTo>
                  <a:pt x="6035095" y="19548"/>
                  <a:pt x="6030712" y="15226"/>
                  <a:pt x="6030712" y="9824"/>
                </a:cubicBezTo>
                <a:cubicBezTo>
                  <a:pt x="6030712" y="4422"/>
                  <a:pt x="6035032" y="37"/>
                  <a:pt x="6040432" y="37"/>
                </a:cubicBezTo>
                <a:close/>
                <a:moveTo>
                  <a:pt x="6281661" y="34"/>
                </a:moveTo>
                <a:cubicBezTo>
                  <a:pt x="6286997" y="34"/>
                  <a:pt x="6291381" y="4483"/>
                  <a:pt x="6291381" y="9821"/>
                </a:cubicBezTo>
                <a:cubicBezTo>
                  <a:pt x="6291381" y="15160"/>
                  <a:pt x="6287061" y="19545"/>
                  <a:pt x="6281661" y="19545"/>
                </a:cubicBezTo>
                <a:cubicBezTo>
                  <a:pt x="6276261" y="19545"/>
                  <a:pt x="6271877" y="15223"/>
                  <a:pt x="6271877" y="9821"/>
                </a:cubicBezTo>
                <a:cubicBezTo>
                  <a:pt x="6271877" y="4419"/>
                  <a:pt x="6276261" y="34"/>
                  <a:pt x="6281661" y="34"/>
                </a:cubicBezTo>
                <a:close/>
                <a:moveTo>
                  <a:pt x="6522889" y="32"/>
                </a:moveTo>
                <a:cubicBezTo>
                  <a:pt x="6528225" y="32"/>
                  <a:pt x="6532610" y="4481"/>
                  <a:pt x="6532610" y="9819"/>
                </a:cubicBezTo>
                <a:cubicBezTo>
                  <a:pt x="6532610" y="15158"/>
                  <a:pt x="6528289" y="19543"/>
                  <a:pt x="6522889" y="19543"/>
                </a:cubicBezTo>
                <a:cubicBezTo>
                  <a:pt x="6517489" y="19543"/>
                  <a:pt x="6513105" y="15221"/>
                  <a:pt x="6513105" y="9819"/>
                </a:cubicBezTo>
                <a:cubicBezTo>
                  <a:pt x="6513105" y="4417"/>
                  <a:pt x="6517489" y="32"/>
                  <a:pt x="6522889" y="32"/>
                </a:cubicBezTo>
                <a:close/>
                <a:moveTo>
                  <a:pt x="6764118" y="29"/>
                </a:moveTo>
                <a:cubicBezTo>
                  <a:pt x="6769518" y="29"/>
                  <a:pt x="6773902" y="4478"/>
                  <a:pt x="6773902" y="9816"/>
                </a:cubicBezTo>
                <a:cubicBezTo>
                  <a:pt x="6773902" y="15155"/>
                  <a:pt x="6769518" y="19540"/>
                  <a:pt x="6764118" y="19540"/>
                </a:cubicBezTo>
                <a:cubicBezTo>
                  <a:pt x="6758718" y="19540"/>
                  <a:pt x="6754335" y="15218"/>
                  <a:pt x="6754335" y="9816"/>
                </a:cubicBezTo>
                <a:cubicBezTo>
                  <a:pt x="6754335" y="4414"/>
                  <a:pt x="6758718" y="29"/>
                  <a:pt x="6764118" y="29"/>
                </a:cubicBezTo>
                <a:close/>
                <a:moveTo>
                  <a:pt x="7005346" y="26"/>
                </a:moveTo>
                <a:cubicBezTo>
                  <a:pt x="7010746" y="26"/>
                  <a:pt x="7015130" y="4475"/>
                  <a:pt x="7015130" y="9813"/>
                </a:cubicBezTo>
                <a:cubicBezTo>
                  <a:pt x="7015130" y="15152"/>
                  <a:pt x="7010683" y="19537"/>
                  <a:pt x="7005346" y="19537"/>
                </a:cubicBezTo>
                <a:cubicBezTo>
                  <a:pt x="7000009" y="19537"/>
                  <a:pt x="6995626" y="15215"/>
                  <a:pt x="6995626" y="9813"/>
                </a:cubicBezTo>
                <a:cubicBezTo>
                  <a:pt x="6995626" y="4411"/>
                  <a:pt x="6999946" y="26"/>
                  <a:pt x="7005346" y="26"/>
                </a:cubicBezTo>
                <a:close/>
                <a:moveTo>
                  <a:pt x="7246575" y="24"/>
                </a:moveTo>
                <a:cubicBezTo>
                  <a:pt x="7251975" y="24"/>
                  <a:pt x="7256359" y="4473"/>
                  <a:pt x="7256359" y="9811"/>
                </a:cubicBezTo>
                <a:cubicBezTo>
                  <a:pt x="7256359" y="15150"/>
                  <a:pt x="7251912" y="19535"/>
                  <a:pt x="7246575" y="19535"/>
                </a:cubicBezTo>
                <a:cubicBezTo>
                  <a:pt x="7241238" y="19535"/>
                  <a:pt x="7236855" y="15213"/>
                  <a:pt x="7236855" y="9811"/>
                </a:cubicBezTo>
                <a:cubicBezTo>
                  <a:pt x="7236855" y="4409"/>
                  <a:pt x="7241175" y="24"/>
                  <a:pt x="7246575" y="24"/>
                </a:cubicBezTo>
                <a:close/>
                <a:moveTo>
                  <a:pt x="7487803" y="21"/>
                </a:moveTo>
                <a:cubicBezTo>
                  <a:pt x="7493139" y="21"/>
                  <a:pt x="7497524" y="4470"/>
                  <a:pt x="7497524" y="9808"/>
                </a:cubicBezTo>
                <a:cubicBezTo>
                  <a:pt x="7497524" y="15147"/>
                  <a:pt x="7493203" y="19532"/>
                  <a:pt x="7487803" y="19532"/>
                </a:cubicBezTo>
                <a:cubicBezTo>
                  <a:pt x="7482403" y="19532"/>
                  <a:pt x="7478019" y="15210"/>
                  <a:pt x="7478019" y="9808"/>
                </a:cubicBezTo>
                <a:cubicBezTo>
                  <a:pt x="7478019" y="4406"/>
                  <a:pt x="7482403" y="21"/>
                  <a:pt x="7487803" y="21"/>
                </a:cubicBezTo>
                <a:close/>
                <a:moveTo>
                  <a:pt x="7729032" y="18"/>
                </a:moveTo>
                <a:cubicBezTo>
                  <a:pt x="7734369" y="18"/>
                  <a:pt x="7738753" y="4467"/>
                  <a:pt x="7738753" y="9806"/>
                </a:cubicBezTo>
                <a:cubicBezTo>
                  <a:pt x="7738753" y="15144"/>
                  <a:pt x="7734432" y="19529"/>
                  <a:pt x="7729032" y="19529"/>
                </a:cubicBezTo>
                <a:cubicBezTo>
                  <a:pt x="7723632" y="19529"/>
                  <a:pt x="7719249" y="15207"/>
                  <a:pt x="7719249" y="9806"/>
                </a:cubicBezTo>
                <a:cubicBezTo>
                  <a:pt x="7719249" y="4403"/>
                  <a:pt x="7723632" y="18"/>
                  <a:pt x="7729032" y="18"/>
                </a:cubicBezTo>
                <a:close/>
                <a:moveTo>
                  <a:pt x="7970260" y="16"/>
                </a:moveTo>
                <a:cubicBezTo>
                  <a:pt x="7975661" y="16"/>
                  <a:pt x="7980044" y="4465"/>
                  <a:pt x="7980044" y="9803"/>
                </a:cubicBezTo>
                <a:cubicBezTo>
                  <a:pt x="7980044" y="15142"/>
                  <a:pt x="7975661" y="19527"/>
                  <a:pt x="7970260" y="19527"/>
                </a:cubicBezTo>
                <a:cubicBezTo>
                  <a:pt x="7964860" y="19527"/>
                  <a:pt x="7960477" y="15205"/>
                  <a:pt x="7960477" y="9803"/>
                </a:cubicBezTo>
                <a:cubicBezTo>
                  <a:pt x="7960477" y="4401"/>
                  <a:pt x="7964860" y="16"/>
                  <a:pt x="7970260" y="16"/>
                </a:cubicBezTo>
                <a:close/>
                <a:moveTo>
                  <a:pt x="8211553" y="13"/>
                </a:moveTo>
                <a:cubicBezTo>
                  <a:pt x="8216889" y="13"/>
                  <a:pt x="8221273" y="4462"/>
                  <a:pt x="8221273" y="9800"/>
                </a:cubicBezTo>
                <a:cubicBezTo>
                  <a:pt x="8221273" y="15139"/>
                  <a:pt x="8216953" y="19524"/>
                  <a:pt x="8211553" y="19524"/>
                </a:cubicBezTo>
                <a:cubicBezTo>
                  <a:pt x="8206152" y="19524"/>
                  <a:pt x="8201769" y="15202"/>
                  <a:pt x="8201769" y="9800"/>
                </a:cubicBezTo>
                <a:cubicBezTo>
                  <a:pt x="8201769" y="4398"/>
                  <a:pt x="8206152" y="13"/>
                  <a:pt x="8211553" y="13"/>
                </a:cubicBezTo>
                <a:close/>
                <a:moveTo>
                  <a:pt x="8452781" y="11"/>
                </a:moveTo>
                <a:cubicBezTo>
                  <a:pt x="8458181" y="11"/>
                  <a:pt x="8462566" y="4460"/>
                  <a:pt x="8462566" y="9798"/>
                </a:cubicBezTo>
                <a:cubicBezTo>
                  <a:pt x="8462566" y="15137"/>
                  <a:pt x="8458118" y="19522"/>
                  <a:pt x="8452781" y="19522"/>
                </a:cubicBezTo>
                <a:cubicBezTo>
                  <a:pt x="8447445" y="19522"/>
                  <a:pt x="8443061" y="15200"/>
                  <a:pt x="8443061" y="9798"/>
                </a:cubicBezTo>
                <a:cubicBezTo>
                  <a:pt x="8443061" y="4396"/>
                  <a:pt x="8447381" y="11"/>
                  <a:pt x="8452781" y="11"/>
                </a:cubicBezTo>
                <a:close/>
                <a:moveTo>
                  <a:pt x="8694009" y="8"/>
                </a:moveTo>
                <a:cubicBezTo>
                  <a:pt x="8699346" y="8"/>
                  <a:pt x="8703730" y="4457"/>
                  <a:pt x="8703730" y="9795"/>
                </a:cubicBezTo>
                <a:cubicBezTo>
                  <a:pt x="8703730" y="15134"/>
                  <a:pt x="8699346" y="19519"/>
                  <a:pt x="8694009" y="19519"/>
                </a:cubicBezTo>
                <a:cubicBezTo>
                  <a:pt x="8688673" y="19519"/>
                  <a:pt x="8684289" y="15197"/>
                  <a:pt x="8684289" y="9795"/>
                </a:cubicBezTo>
                <a:cubicBezTo>
                  <a:pt x="8684289" y="4393"/>
                  <a:pt x="8688609" y="8"/>
                  <a:pt x="8694009" y="8"/>
                </a:cubicBezTo>
                <a:close/>
                <a:moveTo>
                  <a:pt x="8935237" y="5"/>
                </a:moveTo>
                <a:cubicBezTo>
                  <a:pt x="8940574" y="5"/>
                  <a:pt x="8944958" y="4454"/>
                  <a:pt x="8944958" y="9792"/>
                </a:cubicBezTo>
                <a:cubicBezTo>
                  <a:pt x="8944958" y="15131"/>
                  <a:pt x="8940638" y="19516"/>
                  <a:pt x="8935237" y="19516"/>
                </a:cubicBezTo>
                <a:cubicBezTo>
                  <a:pt x="8929837" y="19516"/>
                  <a:pt x="8925454" y="15194"/>
                  <a:pt x="8925454" y="9792"/>
                </a:cubicBezTo>
                <a:cubicBezTo>
                  <a:pt x="8925454" y="4390"/>
                  <a:pt x="8929837" y="5"/>
                  <a:pt x="8935237" y="5"/>
                </a:cubicBezTo>
                <a:close/>
                <a:moveTo>
                  <a:pt x="9176467" y="3"/>
                </a:moveTo>
                <a:cubicBezTo>
                  <a:pt x="9181803" y="3"/>
                  <a:pt x="9186187" y="4452"/>
                  <a:pt x="9186187" y="9790"/>
                </a:cubicBezTo>
                <a:cubicBezTo>
                  <a:pt x="9186187" y="15129"/>
                  <a:pt x="9181867" y="19514"/>
                  <a:pt x="9176467" y="19514"/>
                </a:cubicBezTo>
                <a:cubicBezTo>
                  <a:pt x="9171066" y="19514"/>
                  <a:pt x="9166683" y="15192"/>
                  <a:pt x="9166683" y="9790"/>
                </a:cubicBezTo>
                <a:cubicBezTo>
                  <a:pt x="9166683" y="4388"/>
                  <a:pt x="9171066" y="3"/>
                  <a:pt x="9176467" y="3"/>
                </a:cubicBezTo>
                <a:close/>
                <a:moveTo>
                  <a:pt x="9417695" y="0"/>
                </a:moveTo>
                <a:cubicBezTo>
                  <a:pt x="9423031" y="0"/>
                  <a:pt x="9427416" y="4449"/>
                  <a:pt x="9427416" y="9787"/>
                </a:cubicBezTo>
                <a:cubicBezTo>
                  <a:pt x="9427416" y="15126"/>
                  <a:pt x="9423095" y="19511"/>
                  <a:pt x="9417695" y="19511"/>
                </a:cubicBezTo>
                <a:cubicBezTo>
                  <a:pt x="9412295" y="19511"/>
                  <a:pt x="9407911" y="15189"/>
                  <a:pt x="9407911" y="9787"/>
                </a:cubicBezTo>
                <a:cubicBezTo>
                  <a:pt x="9407911" y="4385"/>
                  <a:pt x="9412295" y="0"/>
                  <a:pt x="9417695" y="0"/>
                </a:cubicBezTo>
                <a:close/>
              </a:path>
            </a:pathLst>
          </a:custGeom>
          <a:gradFill flip="none" rotWithShape="1">
            <a:gsLst>
              <a:gs pos="98000">
                <a:schemeClr val="bg1"/>
              </a:gs>
              <a:gs pos="0">
                <a:schemeClr val="accent3"/>
              </a:gs>
            </a:gsLst>
            <a:lin ang="0" scaled="1"/>
            <a:tileRect/>
          </a:gradFill>
          <a:ln w="6348" cap="flat">
            <a:noFill/>
            <a:prstDash val="solid"/>
            <a:miter/>
          </a:ln>
        </p:spPr>
        <p:txBody>
          <a:bodyPr rtlCol="0" anchor="ctr"/>
          <a:lstStyle/>
          <a:p>
            <a:endParaRPr lang="en-US"/>
          </a:p>
        </p:txBody>
      </p:sp>
      <p:sp>
        <p:nvSpPr>
          <p:cNvPr id="13" name="Text Placeholder 12">
            <a:extLst>
              <a:ext uri="{FF2B5EF4-FFF2-40B4-BE49-F238E27FC236}">
                <a16:creationId xmlns:a16="http://schemas.microsoft.com/office/drawing/2014/main" id="{7549953D-8BB0-B383-F725-C756E776B399}"/>
              </a:ext>
            </a:extLst>
          </p:cNvPr>
          <p:cNvSpPr>
            <a:spLocks noGrp="1"/>
          </p:cNvSpPr>
          <p:nvPr>
            <p:ph type="body" sz="quarter" idx="15"/>
          </p:nvPr>
        </p:nvSpPr>
        <p:spPr>
          <a:xfrm>
            <a:off x="350871" y="1871663"/>
            <a:ext cx="4283006" cy="4446587"/>
          </a:xfrm>
        </p:spPr>
        <p:txBody>
          <a:bodyPr lIns="0" tIns="0" rIns="0" bIns="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77F28740-B1B3-4DA6-948A-496C40A22732}"/>
              </a:ext>
            </a:extLst>
          </p:cNvPr>
          <p:cNvSpPr>
            <a:spLocks noGrp="1"/>
          </p:cNvSpPr>
          <p:nvPr>
            <p:ph type="ftr" sz="quarter" idx="16"/>
          </p:nvPr>
        </p:nvSpPr>
        <p:spPr/>
        <p:txBody>
          <a:bodyPr/>
          <a:lstStyle/>
          <a:p>
            <a:endParaRPr lang="en-US"/>
          </a:p>
        </p:txBody>
      </p:sp>
      <p:sp>
        <p:nvSpPr>
          <p:cNvPr id="4" name="Slide Number Placeholder 3">
            <a:extLst>
              <a:ext uri="{FF2B5EF4-FFF2-40B4-BE49-F238E27FC236}">
                <a16:creationId xmlns:a16="http://schemas.microsoft.com/office/drawing/2014/main" id="{DA8D9714-6A9D-AD13-F749-A10270980ECB}"/>
              </a:ext>
            </a:extLst>
          </p:cNvPr>
          <p:cNvSpPr>
            <a:spLocks noGrp="1"/>
          </p:cNvSpPr>
          <p:nvPr>
            <p:ph type="sldNum" sz="quarter" idx="17"/>
          </p:nvPr>
        </p:nvSpPr>
        <p:spPr/>
        <p:txBody>
          <a:bodyPr/>
          <a:lstStyle/>
          <a:p>
            <a:fld id="{1E4E4A48-B3C9-B942-90EF-ECA811FD1626}" type="slidenum">
              <a:rPr lang="en-US" smtClean="0"/>
              <a:pPr/>
              <a:t>‹Nº›</a:t>
            </a:fld>
            <a:endParaRPr lang="en-US"/>
          </a:p>
        </p:txBody>
      </p:sp>
      <p:pic>
        <p:nvPicPr>
          <p:cNvPr id="12" name="Picture 11">
            <a:extLst>
              <a:ext uri="{FF2B5EF4-FFF2-40B4-BE49-F238E27FC236}">
                <a16:creationId xmlns:a16="http://schemas.microsoft.com/office/drawing/2014/main" id="{030DE172-FEE4-2E78-C7A6-165649D28821}"/>
              </a:ext>
            </a:extLst>
          </p:cNvPr>
          <p:cNvPicPr>
            <a:picLocks noChangeAspect="1"/>
          </p:cNvPicPr>
          <p:nvPr/>
        </p:nvPicPr>
        <p:blipFill rotWithShape="1">
          <a:blip r:embed="rId4"/>
          <a:srcRect l="44799" t="43494" r="44208" b="34932"/>
          <a:stretch/>
        </p:blipFill>
        <p:spPr>
          <a:xfrm>
            <a:off x="8122620" y="4346449"/>
            <a:ext cx="831356" cy="2511552"/>
          </a:xfrm>
          <a:prstGeom prst="rect">
            <a:avLst/>
          </a:prstGeom>
        </p:spPr>
      </p:pic>
      <p:pic>
        <p:nvPicPr>
          <p:cNvPr id="14" name="Picture 13" descr="A black screen with a black background&#10;&#10;Description automatically generated">
            <a:extLst>
              <a:ext uri="{FF2B5EF4-FFF2-40B4-BE49-F238E27FC236}">
                <a16:creationId xmlns:a16="http://schemas.microsoft.com/office/drawing/2014/main" id="{F5C64459-152D-6956-C67B-2D0054A23A37}"/>
              </a:ext>
            </a:extLst>
          </p:cNvPr>
          <p:cNvPicPr>
            <a:picLocks noChangeAspect="1"/>
          </p:cNvPicPr>
          <p:nvPr/>
        </p:nvPicPr>
        <p:blipFill rotWithShape="1">
          <a:blip r:embed="rId5"/>
          <a:srcRect r="408"/>
          <a:stretch/>
        </p:blipFill>
        <p:spPr>
          <a:xfrm>
            <a:off x="5304319" y="1708546"/>
            <a:ext cx="6477949" cy="2978271"/>
          </a:xfrm>
          <a:prstGeom prst="rect">
            <a:avLst/>
          </a:prstGeom>
        </p:spPr>
      </p:pic>
      <p:sp>
        <p:nvSpPr>
          <p:cNvPr id="15" name="Picture Placeholder 16">
            <a:extLst>
              <a:ext uri="{FF2B5EF4-FFF2-40B4-BE49-F238E27FC236}">
                <a16:creationId xmlns:a16="http://schemas.microsoft.com/office/drawing/2014/main" id="{BD5C6D81-5619-3EF7-CCFD-3D90E9A6CC02}"/>
              </a:ext>
            </a:extLst>
          </p:cNvPr>
          <p:cNvSpPr>
            <a:spLocks noGrp="1"/>
          </p:cNvSpPr>
          <p:nvPr>
            <p:ph type="pic" sz="quarter" idx="18" hasCustomPrompt="1"/>
          </p:nvPr>
        </p:nvSpPr>
        <p:spPr>
          <a:xfrm>
            <a:off x="5413375" y="1762124"/>
            <a:ext cx="6248399" cy="2524125"/>
          </a:xfrm>
          <a:solidFill>
            <a:schemeClr val="accent5"/>
          </a:solidFill>
          <a:ln>
            <a:noFill/>
          </a:ln>
        </p:spPr>
        <p:txBody>
          <a:bodyPr anchor="ctr"/>
          <a:lstStyle>
            <a:lvl1pPr marL="0" indent="0" algn="ctr">
              <a:buNone/>
              <a:defRPr>
                <a:solidFill>
                  <a:schemeClr val="tx1"/>
                </a:solidFill>
              </a:defRPr>
            </a:lvl1pPr>
          </a:lstStyle>
          <a:p>
            <a:r>
              <a:rPr lang="en-US"/>
              <a:t>Click icon to add a screenshot or image to the OOH mockup</a:t>
            </a:r>
          </a:p>
        </p:txBody>
      </p:sp>
      <p:sp>
        <p:nvSpPr>
          <p:cNvPr id="16" name="Title 15">
            <a:extLst>
              <a:ext uri="{FF2B5EF4-FFF2-40B4-BE49-F238E27FC236}">
                <a16:creationId xmlns:a16="http://schemas.microsoft.com/office/drawing/2014/main" id="{4D3137C5-3FE1-4AB9-0B19-4F50390235D2}"/>
              </a:ext>
            </a:extLst>
          </p:cNvPr>
          <p:cNvSpPr>
            <a:spLocks noGrp="1"/>
          </p:cNvSpPr>
          <p:nvPr>
            <p:ph type="title"/>
          </p:nvPr>
        </p:nvSpPr>
        <p:spPr/>
        <p:txBody>
          <a:bodyPr/>
          <a:lstStyle/>
          <a:p>
            <a:r>
              <a:rPr lang="en-GB"/>
              <a:t>Click to edit Master title style</a:t>
            </a:r>
            <a:endParaRPr lang="en-US"/>
          </a:p>
        </p:txBody>
      </p:sp>
      <p:grpSp>
        <p:nvGrpSpPr>
          <p:cNvPr id="8" name="Group 7">
            <a:extLst>
              <a:ext uri="{FF2B5EF4-FFF2-40B4-BE49-F238E27FC236}">
                <a16:creationId xmlns:a16="http://schemas.microsoft.com/office/drawing/2014/main" id="{70D043CB-619A-8F43-B469-F0DC46444418}"/>
              </a:ext>
            </a:extLst>
          </p:cNvPr>
          <p:cNvGrpSpPr/>
          <p:nvPr/>
        </p:nvGrpSpPr>
        <p:grpSpPr>
          <a:xfrm>
            <a:off x="9391650" y="6521574"/>
            <a:ext cx="2445624" cy="140376"/>
            <a:chOff x="9391650" y="6521574"/>
            <a:chExt cx="2445624" cy="140376"/>
          </a:xfrm>
          <a:solidFill>
            <a:schemeClr val="tx1"/>
          </a:solidFill>
        </p:grpSpPr>
        <p:pic>
          <p:nvPicPr>
            <p:cNvPr id="9" name="Graphic 8">
              <a:extLst>
                <a:ext uri="{FF2B5EF4-FFF2-40B4-BE49-F238E27FC236}">
                  <a16:creationId xmlns:a16="http://schemas.microsoft.com/office/drawing/2014/main" id="{1E7A0C6F-0B95-25E0-0B0C-F0F55D8DDD3C}"/>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941858" y="6521574"/>
              <a:ext cx="895416" cy="136800"/>
            </a:xfrm>
            <a:prstGeom prst="rect">
              <a:avLst/>
            </a:prstGeom>
          </p:spPr>
        </p:pic>
        <p:grpSp>
          <p:nvGrpSpPr>
            <p:cNvPr id="11" name="Group 10">
              <a:extLst>
                <a:ext uri="{FF2B5EF4-FFF2-40B4-BE49-F238E27FC236}">
                  <a16:creationId xmlns:a16="http://schemas.microsoft.com/office/drawing/2014/main" id="{1B0DC8B5-C32B-0345-3DFC-22CEC028054C}"/>
                </a:ext>
              </a:extLst>
            </p:cNvPr>
            <p:cNvGrpSpPr/>
            <p:nvPr userDrawn="1"/>
          </p:nvGrpSpPr>
          <p:grpSpPr>
            <a:xfrm>
              <a:off x="9391650" y="6536538"/>
              <a:ext cx="1443125" cy="125412"/>
              <a:chOff x="9391650" y="6536538"/>
              <a:chExt cx="1443125" cy="125412"/>
            </a:xfrm>
            <a:grpFill/>
          </p:grpSpPr>
          <p:sp>
            <p:nvSpPr>
              <p:cNvPr id="17" name="Freeform 16">
                <a:extLst>
                  <a:ext uri="{FF2B5EF4-FFF2-40B4-BE49-F238E27FC236}">
                    <a16:creationId xmlns:a16="http://schemas.microsoft.com/office/drawing/2014/main" id="{DF1C4E42-4EB5-7FF3-1978-90FD5800A49C}"/>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1BCBD54-8553-1938-E76F-3D82BFF44729}"/>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83189682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p:cSld name="OOH Mockup-2">
    <p:bg>
      <p:bgPr>
        <a:solidFill>
          <a:schemeClr val="bg2"/>
        </a:solidFill>
        <a:effectLst/>
      </p:bgPr>
    </p:bg>
    <p:spTree>
      <p:nvGrpSpPr>
        <p:cNvPr id="1" name=""/>
        <p:cNvGrpSpPr/>
        <p:nvPr/>
      </p:nvGrpSpPr>
      <p:grpSpPr>
        <a:xfrm>
          <a:off x="0" y="0"/>
          <a:ext cx="0" cy="0"/>
          <a:chOff x="0" y="0"/>
          <a:chExt cx="0" cy="0"/>
        </a:xfrm>
      </p:grpSpPr>
      <p:pic>
        <p:nvPicPr>
          <p:cNvPr id="2" name="Picture 1" descr="A blue and white gradient&#10;&#10;AI-generated content may be incorrect.">
            <a:extLst>
              <a:ext uri="{FF2B5EF4-FFF2-40B4-BE49-F238E27FC236}">
                <a16:creationId xmlns:a16="http://schemas.microsoft.com/office/drawing/2014/main" id="{CE62A2B9-41CE-2B03-6AB2-A95C8231AAA5}"/>
              </a:ext>
            </a:extLst>
          </p:cNvPr>
          <p:cNvPicPr>
            <a:picLocks noChangeAspect="1"/>
          </p:cNvPicPr>
          <p:nvPr/>
        </p:nvPicPr>
        <p:blipFill>
          <a:blip r:embed="rId2"/>
          <a:srcRect r="224"/>
          <a:stretch>
            <a:fillRect/>
          </a:stretch>
        </p:blipFill>
        <p:spPr>
          <a:xfrm>
            <a:off x="0" y="-10429"/>
            <a:ext cx="12192000" cy="6868429"/>
          </a:xfrm>
          <a:prstGeom prst="rect">
            <a:avLst/>
          </a:prstGeom>
        </p:spPr>
      </p:pic>
      <p:sp>
        <p:nvSpPr>
          <p:cNvPr id="5" name="Rectangle 4">
            <a:extLst>
              <a:ext uri="{FF2B5EF4-FFF2-40B4-BE49-F238E27FC236}">
                <a16:creationId xmlns:a16="http://schemas.microsoft.com/office/drawing/2014/main" id="{415A8084-796C-87D6-1DF4-9FBA93A1AED7}"/>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6" name="Picture 5" descr="A blue and green circle&#10;&#10;AI-generated content may be incorrect.">
            <a:extLst>
              <a:ext uri="{FF2B5EF4-FFF2-40B4-BE49-F238E27FC236}">
                <a16:creationId xmlns:a16="http://schemas.microsoft.com/office/drawing/2014/main" id="{3F5C3980-6D81-CB97-663D-EE71F8AE9C0A}"/>
              </a:ext>
            </a:extLst>
          </p:cNvPr>
          <p:cNvPicPr>
            <a:picLocks noChangeAspect="1"/>
          </p:cNvPicPr>
          <p:nvPr/>
        </p:nvPicPr>
        <p:blipFill>
          <a:blip r:embed="rId3"/>
          <a:stretch>
            <a:fillRect/>
          </a:stretch>
        </p:blipFill>
        <p:spPr>
          <a:xfrm rot="16200000">
            <a:off x="8776851" y="-16563"/>
            <a:ext cx="2982095" cy="3045320"/>
          </a:xfrm>
          <a:prstGeom prst="rect">
            <a:avLst/>
          </a:prstGeom>
        </p:spPr>
      </p:pic>
      <p:sp>
        <p:nvSpPr>
          <p:cNvPr id="10" name="Freeform 9">
            <a:extLst>
              <a:ext uri="{FF2B5EF4-FFF2-40B4-BE49-F238E27FC236}">
                <a16:creationId xmlns:a16="http://schemas.microsoft.com/office/drawing/2014/main" id="{2379D2C8-055A-F1E8-4BE4-E33163833899}"/>
              </a:ext>
            </a:extLst>
          </p:cNvPr>
          <p:cNvSpPr/>
          <p:nvPr/>
        </p:nvSpPr>
        <p:spPr>
          <a:xfrm flipH="1">
            <a:off x="181423" y="162320"/>
            <a:ext cx="11830043" cy="6533995"/>
          </a:xfrm>
          <a:custGeom>
            <a:avLst/>
            <a:gdLst>
              <a:gd name="connsiteX0" fmla="*/ 11820259 w 11830043"/>
              <a:gd name="connsiteY0" fmla="*/ 6514484 h 6533995"/>
              <a:gd name="connsiteX1" fmla="*/ 11830043 w 11830043"/>
              <a:gd name="connsiteY1" fmla="*/ 6524208 h 6533995"/>
              <a:gd name="connsiteX2" fmla="*/ 11820259 w 11830043"/>
              <a:gd name="connsiteY2" fmla="*/ 6533995 h 6533995"/>
              <a:gd name="connsiteX3" fmla="*/ 11810539 w 11830043"/>
              <a:gd name="connsiteY3" fmla="*/ 6524208 h 6533995"/>
              <a:gd name="connsiteX4" fmla="*/ 11820259 w 11830043"/>
              <a:gd name="connsiteY4" fmla="*/ 6514484 h 6533995"/>
              <a:gd name="connsiteX5" fmla="*/ 11579030 w 11830043"/>
              <a:gd name="connsiteY5" fmla="*/ 6514484 h 6533995"/>
              <a:gd name="connsiteX6" fmla="*/ 11588815 w 11830043"/>
              <a:gd name="connsiteY6" fmla="*/ 6524208 h 6533995"/>
              <a:gd name="connsiteX7" fmla="*/ 11579030 w 11830043"/>
              <a:gd name="connsiteY7" fmla="*/ 6533995 h 6533995"/>
              <a:gd name="connsiteX8" fmla="*/ 11569310 w 11830043"/>
              <a:gd name="connsiteY8" fmla="*/ 6524208 h 6533995"/>
              <a:gd name="connsiteX9" fmla="*/ 11579030 w 11830043"/>
              <a:gd name="connsiteY9" fmla="*/ 6514484 h 6533995"/>
              <a:gd name="connsiteX10" fmla="*/ 11337802 w 11830043"/>
              <a:gd name="connsiteY10" fmla="*/ 6514484 h 6533995"/>
              <a:gd name="connsiteX11" fmla="*/ 11347587 w 11830043"/>
              <a:gd name="connsiteY11" fmla="*/ 6524208 h 6533995"/>
              <a:gd name="connsiteX12" fmla="*/ 11337802 w 11830043"/>
              <a:gd name="connsiteY12" fmla="*/ 6533995 h 6533995"/>
              <a:gd name="connsiteX13" fmla="*/ 11328082 w 11830043"/>
              <a:gd name="connsiteY13" fmla="*/ 6524208 h 6533995"/>
              <a:gd name="connsiteX14" fmla="*/ 11337802 w 11830043"/>
              <a:gd name="connsiteY14" fmla="*/ 6514484 h 6533995"/>
              <a:gd name="connsiteX15" fmla="*/ 11096574 w 11830043"/>
              <a:gd name="connsiteY15" fmla="*/ 6514484 h 6533995"/>
              <a:gd name="connsiteX16" fmla="*/ 11106294 w 11830043"/>
              <a:gd name="connsiteY16" fmla="*/ 6524208 h 6533995"/>
              <a:gd name="connsiteX17" fmla="*/ 11096574 w 11830043"/>
              <a:gd name="connsiteY17" fmla="*/ 6533995 h 6533995"/>
              <a:gd name="connsiteX18" fmla="*/ 11086790 w 11830043"/>
              <a:gd name="connsiteY18" fmla="*/ 6524208 h 6533995"/>
              <a:gd name="connsiteX19" fmla="*/ 11096574 w 11830043"/>
              <a:gd name="connsiteY19" fmla="*/ 6514484 h 6533995"/>
              <a:gd name="connsiteX20" fmla="*/ 10855345 w 11830043"/>
              <a:gd name="connsiteY20" fmla="*/ 6514484 h 6533995"/>
              <a:gd name="connsiteX21" fmla="*/ 10865065 w 11830043"/>
              <a:gd name="connsiteY21" fmla="*/ 6524208 h 6533995"/>
              <a:gd name="connsiteX22" fmla="*/ 10855345 w 11830043"/>
              <a:gd name="connsiteY22" fmla="*/ 6533995 h 6533995"/>
              <a:gd name="connsiteX23" fmla="*/ 10845625 w 11830043"/>
              <a:gd name="connsiteY23" fmla="*/ 6524208 h 6533995"/>
              <a:gd name="connsiteX24" fmla="*/ 10855345 w 11830043"/>
              <a:gd name="connsiteY24" fmla="*/ 6514484 h 6533995"/>
              <a:gd name="connsiteX25" fmla="*/ 10614116 w 11830043"/>
              <a:gd name="connsiteY25" fmla="*/ 6514484 h 6533995"/>
              <a:gd name="connsiteX26" fmla="*/ 10623901 w 11830043"/>
              <a:gd name="connsiteY26" fmla="*/ 6524208 h 6533995"/>
              <a:gd name="connsiteX27" fmla="*/ 10614116 w 11830043"/>
              <a:gd name="connsiteY27" fmla="*/ 6533995 h 6533995"/>
              <a:gd name="connsiteX28" fmla="*/ 10604396 w 11830043"/>
              <a:gd name="connsiteY28" fmla="*/ 6524208 h 6533995"/>
              <a:gd name="connsiteX29" fmla="*/ 10614116 w 11830043"/>
              <a:gd name="connsiteY29" fmla="*/ 6514484 h 6533995"/>
              <a:gd name="connsiteX30" fmla="*/ 10372888 w 11830043"/>
              <a:gd name="connsiteY30" fmla="*/ 6514484 h 6533995"/>
              <a:gd name="connsiteX31" fmla="*/ 10382673 w 11830043"/>
              <a:gd name="connsiteY31" fmla="*/ 6524208 h 6533995"/>
              <a:gd name="connsiteX32" fmla="*/ 10372888 w 11830043"/>
              <a:gd name="connsiteY32" fmla="*/ 6533995 h 6533995"/>
              <a:gd name="connsiteX33" fmla="*/ 10363168 w 11830043"/>
              <a:gd name="connsiteY33" fmla="*/ 6524208 h 6533995"/>
              <a:gd name="connsiteX34" fmla="*/ 10372888 w 11830043"/>
              <a:gd name="connsiteY34" fmla="*/ 6514484 h 6533995"/>
              <a:gd name="connsiteX35" fmla="*/ 10131660 w 11830043"/>
              <a:gd name="connsiteY35" fmla="*/ 6514484 h 6533995"/>
              <a:gd name="connsiteX36" fmla="*/ 10141444 w 11830043"/>
              <a:gd name="connsiteY36" fmla="*/ 6524208 h 6533995"/>
              <a:gd name="connsiteX37" fmla="*/ 10131660 w 11830043"/>
              <a:gd name="connsiteY37" fmla="*/ 6533995 h 6533995"/>
              <a:gd name="connsiteX38" fmla="*/ 10121940 w 11830043"/>
              <a:gd name="connsiteY38" fmla="*/ 6524208 h 6533995"/>
              <a:gd name="connsiteX39" fmla="*/ 10131660 w 11830043"/>
              <a:gd name="connsiteY39" fmla="*/ 6514484 h 6533995"/>
              <a:gd name="connsiteX40" fmla="*/ 9890432 w 11830043"/>
              <a:gd name="connsiteY40" fmla="*/ 6514484 h 6533995"/>
              <a:gd name="connsiteX41" fmla="*/ 9900152 w 11830043"/>
              <a:gd name="connsiteY41" fmla="*/ 6524208 h 6533995"/>
              <a:gd name="connsiteX42" fmla="*/ 9890432 w 11830043"/>
              <a:gd name="connsiteY42" fmla="*/ 6533995 h 6533995"/>
              <a:gd name="connsiteX43" fmla="*/ 9880648 w 11830043"/>
              <a:gd name="connsiteY43" fmla="*/ 6524208 h 6533995"/>
              <a:gd name="connsiteX44" fmla="*/ 9890432 w 11830043"/>
              <a:gd name="connsiteY44" fmla="*/ 6514484 h 6533995"/>
              <a:gd name="connsiteX45" fmla="*/ 9649203 w 11830043"/>
              <a:gd name="connsiteY45" fmla="*/ 6514484 h 6533995"/>
              <a:gd name="connsiteX46" fmla="*/ 9658923 w 11830043"/>
              <a:gd name="connsiteY46" fmla="*/ 6524208 h 6533995"/>
              <a:gd name="connsiteX47" fmla="*/ 9649203 w 11830043"/>
              <a:gd name="connsiteY47" fmla="*/ 6533995 h 6533995"/>
              <a:gd name="connsiteX48" fmla="*/ 9639483 w 11830043"/>
              <a:gd name="connsiteY48" fmla="*/ 6524208 h 6533995"/>
              <a:gd name="connsiteX49" fmla="*/ 9649203 w 11830043"/>
              <a:gd name="connsiteY49" fmla="*/ 6514484 h 6533995"/>
              <a:gd name="connsiteX50" fmla="*/ 9417695 w 11830043"/>
              <a:gd name="connsiteY50" fmla="*/ 6514484 h 6533995"/>
              <a:gd name="connsiteX51" fmla="*/ 9427416 w 11830043"/>
              <a:gd name="connsiteY51" fmla="*/ 6524208 h 6533995"/>
              <a:gd name="connsiteX52" fmla="*/ 9417695 w 11830043"/>
              <a:gd name="connsiteY52" fmla="*/ 6533995 h 6533995"/>
              <a:gd name="connsiteX53" fmla="*/ 9407911 w 11830043"/>
              <a:gd name="connsiteY53" fmla="*/ 6524208 h 6533995"/>
              <a:gd name="connsiteX54" fmla="*/ 9417695 w 11830043"/>
              <a:gd name="connsiteY54" fmla="*/ 6514484 h 6533995"/>
              <a:gd name="connsiteX55" fmla="*/ 9176467 w 11830043"/>
              <a:gd name="connsiteY55" fmla="*/ 6514484 h 6533995"/>
              <a:gd name="connsiteX56" fmla="*/ 9186187 w 11830043"/>
              <a:gd name="connsiteY56" fmla="*/ 6524208 h 6533995"/>
              <a:gd name="connsiteX57" fmla="*/ 9176467 w 11830043"/>
              <a:gd name="connsiteY57" fmla="*/ 6533995 h 6533995"/>
              <a:gd name="connsiteX58" fmla="*/ 9166683 w 11830043"/>
              <a:gd name="connsiteY58" fmla="*/ 6524208 h 6533995"/>
              <a:gd name="connsiteX59" fmla="*/ 9176467 w 11830043"/>
              <a:gd name="connsiteY59" fmla="*/ 6514484 h 6533995"/>
              <a:gd name="connsiteX60" fmla="*/ 8935237 w 11830043"/>
              <a:gd name="connsiteY60" fmla="*/ 6514484 h 6533995"/>
              <a:gd name="connsiteX61" fmla="*/ 8944958 w 11830043"/>
              <a:gd name="connsiteY61" fmla="*/ 6524208 h 6533995"/>
              <a:gd name="connsiteX62" fmla="*/ 8935237 w 11830043"/>
              <a:gd name="connsiteY62" fmla="*/ 6533995 h 6533995"/>
              <a:gd name="connsiteX63" fmla="*/ 8925454 w 11830043"/>
              <a:gd name="connsiteY63" fmla="*/ 6524208 h 6533995"/>
              <a:gd name="connsiteX64" fmla="*/ 8935237 w 11830043"/>
              <a:gd name="connsiteY64" fmla="*/ 6514484 h 6533995"/>
              <a:gd name="connsiteX65" fmla="*/ 8694009 w 11830043"/>
              <a:gd name="connsiteY65" fmla="*/ 6514484 h 6533995"/>
              <a:gd name="connsiteX66" fmla="*/ 8703730 w 11830043"/>
              <a:gd name="connsiteY66" fmla="*/ 6524208 h 6533995"/>
              <a:gd name="connsiteX67" fmla="*/ 8694009 w 11830043"/>
              <a:gd name="connsiteY67" fmla="*/ 6533995 h 6533995"/>
              <a:gd name="connsiteX68" fmla="*/ 8684289 w 11830043"/>
              <a:gd name="connsiteY68" fmla="*/ 6524208 h 6533995"/>
              <a:gd name="connsiteX69" fmla="*/ 8694009 w 11830043"/>
              <a:gd name="connsiteY69" fmla="*/ 6514484 h 6533995"/>
              <a:gd name="connsiteX70" fmla="*/ 8452781 w 11830043"/>
              <a:gd name="connsiteY70" fmla="*/ 6514484 h 6533995"/>
              <a:gd name="connsiteX71" fmla="*/ 8462566 w 11830043"/>
              <a:gd name="connsiteY71" fmla="*/ 6524208 h 6533995"/>
              <a:gd name="connsiteX72" fmla="*/ 8452781 w 11830043"/>
              <a:gd name="connsiteY72" fmla="*/ 6533995 h 6533995"/>
              <a:gd name="connsiteX73" fmla="*/ 8443061 w 11830043"/>
              <a:gd name="connsiteY73" fmla="*/ 6524208 h 6533995"/>
              <a:gd name="connsiteX74" fmla="*/ 8452781 w 11830043"/>
              <a:gd name="connsiteY74" fmla="*/ 6514484 h 6533995"/>
              <a:gd name="connsiteX75" fmla="*/ 8211553 w 11830043"/>
              <a:gd name="connsiteY75" fmla="*/ 6514484 h 6533995"/>
              <a:gd name="connsiteX76" fmla="*/ 8221273 w 11830043"/>
              <a:gd name="connsiteY76" fmla="*/ 6524208 h 6533995"/>
              <a:gd name="connsiteX77" fmla="*/ 8211553 w 11830043"/>
              <a:gd name="connsiteY77" fmla="*/ 6533995 h 6533995"/>
              <a:gd name="connsiteX78" fmla="*/ 8201769 w 11830043"/>
              <a:gd name="connsiteY78" fmla="*/ 6524208 h 6533995"/>
              <a:gd name="connsiteX79" fmla="*/ 8211553 w 11830043"/>
              <a:gd name="connsiteY79" fmla="*/ 6514484 h 6533995"/>
              <a:gd name="connsiteX80" fmla="*/ 7970260 w 11830043"/>
              <a:gd name="connsiteY80" fmla="*/ 6514484 h 6533995"/>
              <a:gd name="connsiteX81" fmla="*/ 7980044 w 11830043"/>
              <a:gd name="connsiteY81" fmla="*/ 6524208 h 6533995"/>
              <a:gd name="connsiteX82" fmla="*/ 7970260 w 11830043"/>
              <a:gd name="connsiteY82" fmla="*/ 6533995 h 6533995"/>
              <a:gd name="connsiteX83" fmla="*/ 7960477 w 11830043"/>
              <a:gd name="connsiteY83" fmla="*/ 6524208 h 6533995"/>
              <a:gd name="connsiteX84" fmla="*/ 7970260 w 11830043"/>
              <a:gd name="connsiteY84" fmla="*/ 6514484 h 6533995"/>
              <a:gd name="connsiteX85" fmla="*/ 7729032 w 11830043"/>
              <a:gd name="connsiteY85" fmla="*/ 6514484 h 6533995"/>
              <a:gd name="connsiteX86" fmla="*/ 7738753 w 11830043"/>
              <a:gd name="connsiteY86" fmla="*/ 6524208 h 6533995"/>
              <a:gd name="connsiteX87" fmla="*/ 7729032 w 11830043"/>
              <a:gd name="connsiteY87" fmla="*/ 6533995 h 6533995"/>
              <a:gd name="connsiteX88" fmla="*/ 7719249 w 11830043"/>
              <a:gd name="connsiteY88" fmla="*/ 6524208 h 6533995"/>
              <a:gd name="connsiteX89" fmla="*/ 7729032 w 11830043"/>
              <a:gd name="connsiteY89" fmla="*/ 6514484 h 6533995"/>
              <a:gd name="connsiteX90" fmla="*/ 7487803 w 11830043"/>
              <a:gd name="connsiteY90" fmla="*/ 6514484 h 6533995"/>
              <a:gd name="connsiteX91" fmla="*/ 7497524 w 11830043"/>
              <a:gd name="connsiteY91" fmla="*/ 6524208 h 6533995"/>
              <a:gd name="connsiteX92" fmla="*/ 7487803 w 11830043"/>
              <a:gd name="connsiteY92" fmla="*/ 6533995 h 6533995"/>
              <a:gd name="connsiteX93" fmla="*/ 7478019 w 11830043"/>
              <a:gd name="connsiteY93" fmla="*/ 6524208 h 6533995"/>
              <a:gd name="connsiteX94" fmla="*/ 7487803 w 11830043"/>
              <a:gd name="connsiteY94" fmla="*/ 6514484 h 6533995"/>
              <a:gd name="connsiteX95" fmla="*/ 7246575 w 11830043"/>
              <a:gd name="connsiteY95" fmla="*/ 6514484 h 6533995"/>
              <a:gd name="connsiteX96" fmla="*/ 7256359 w 11830043"/>
              <a:gd name="connsiteY96" fmla="*/ 6524208 h 6533995"/>
              <a:gd name="connsiteX97" fmla="*/ 7246575 w 11830043"/>
              <a:gd name="connsiteY97" fmla="*/ 6533995 h 6533995"/>
              <a:gd name="connsiteX98" fmla="*/ 7236855 w 11830043"/>
              <a:gd name="connsiteY98" fmla="*/ 6524208 h 6533995"/>
              <a:gd name="connsiteX99" fmla="*/ 7246575 w 11830043"/>
              <a:gd name="connsiteY99" fmla="*/ 6514484 h 6533995"/>
              <a:gd name="connsiteX100" fmla="*/ 7005346 w 11830043"/>
              <a:gd name="connsiteY100" fmla="*/ 6514484 h 6533995"/>
              <a:gd name="connsiteX101" fmla="*/ 7015130 w 11830043"/>
              <a:gd name="connsiteY101" fmla="*/ 6524208 h 6533995"/>
              <a:gd name="connsiteX102" fmla="*/ 7005346 w 11830043"/>
              <a:gd name="connsiteY102" fmla="*/ 6533995 h 6533995"/>
              <a:gd name="connsiteX103" fmla="*/ 6995626 w 11830043"/>
              <a:gd name="connsiteY103" fmla="*/ 6524208 h 6533995"/>
              <a:gd name="connsiteX104" fmla="*/ 7005346 w 11830043"/>
              <a:gd name="connsiteY104" fmla="*/ 6514484 h 6533995"/>
              <a:gd name="connsiteX105" fmla="*/ 6764118 w 11830043"/>
              <a:gd name="connsiteY105" fmla="*/ 6514484 h 6533995"/>
              <a:gd name="connsiteX106" fmla="*/ 6773902 w 11830043"/>
              <a:gd name="connsiteY106" fmla="*/ 6524208 h 6533995"/>
              <a:gd name="connsiteX107" fmla="*/ 6764118 w 11830043"/>
              <a:gd name="connsiteY107" fmla="*/ 6533995 h 6533995"/>
              <a:gd name="connsiteX108" fmla="*/ 6754335 w 11830043"/>
              <a:gd name="connsiteY108" fmla="*/ 6524208 h 6533995"/>
              <a:gd name="connsiteX109" fmla="*/ 6764118 w 11830043"/>
              <a:gd name="connsiteY109" fmla="*/ 6514484 h 6533995"/>
              <a:gd name="connsiteX110" fmla="*/ 6522889 w 11830043"/>
              <a:gd name="connsiteY110" fmla="*/ 6514484 h 6533995"/>
              <a:gd name="connsiteX111" fmla="*/ 6532610 w 11830043"/>
              <a:gd name="connsiteY111" fmla="*/ 6524208 h 6533995"/>
              <a:gd name="connsiteX112" fmla="*/ 6522889 w 11830043"/>
              <a:gd name="connsiteY112" fmla="*/ 6533995 h 6533995"/>
              <a:gd name="connsiteX113" fmla="*/ 6513105 w 11830043"/>
              <a:gd name="connsiteY113" fmla="*/ 6524208 h 6533995"/>
              <a:gd name="connsiteX114" fmla="*/ 6522889 w 11830043"/>
              <a:gd name="connsiteY114" fmla="*/ 6514484 h 6533995"/>
              <a:gd name="connsiteX115" fmla="*/ 6281661 w 11830043"/>
              <a:gd name="connsiteY115" fmla="*/ 6514484 h 6533995"/>
              <a:gd name="connsiteX116" fmla="*/ 6291381 w 11830043"/>
              <a:gd name="connsiteY116" fmla="*/ 6524208 h 6533995"/>
              <a:gd name="connsiteX117" fmla="*/ 6281661 w 11830043"/>
              <a:gd name="connsiteY117" fmla="*/ 6533995 h 6533995"/>
              <a:gd name="connsiteX118" fmla="*/ 6271877 w 11830043"/>
              <a:gd name="connsiteY118" fmla="*/ 6524208 h 6533995"/>
              <a:gd name="connsiteX119" fmla="*/ 6281661 w 11830043"/>
              <a:gd name="connsiteY119" fmla="*/ 6514484 h 6533995"/>
              <a:gd name="connsiteX120" fmla="*/ 6040432 w 11830043"/>
              <a:gd name="connsiteY120" fmla="*/ 6514484 h 6533995"/>
              <a:gd name="connsiteX121" fmla="*/ 6050216 w 11830043"/>
              <a:gd name="connsiteY121" fmla="*/ 6524208 h 6533995"/>
              <a:gd name="connsiteX122" fmla="*/ 6040432 w 11830043"/>
              <a:gd name="connsiteY122" fmla="*/ 6533995 h 6533995"/>
              <a:gd name="connsiteX123" fmla="*/ 6030712 w 11830043"/>
              <a:gd name="connsiteY123" fmla="*/ 6524208 h 6533995"/>
              <a:gd name="connsiteX124" fmla="*/ 6040432 w 11830043"/>
              <a:gd name="connsiteY124" fmla="*/ 6514484 h 6533995"/>
              <a:gd name="connsiteX125" fmla="*/ 5799205 w 11830043"/>
              <a:gd name="connsiteY125" fmla="*/ 6514484 h 6533995"/>
              <a:gd name="connsiteX126" fmla="*/ 5808989 w 11830043"/>
              <a:gd name="connsiteY126" fmla="*/ 6524208 h 6533995"/>
              <a:gd name="connsiteX127" fmla="*/ 5799205 w 11830043"/>
              <a:gd name="connsiteY127" fmla="*/ 6533995 h 6533995"/>
              <a:gd name="connsiteX128" fmla="*/ 5789486 w 11830043"/>
              <a:gd name="connsiteY128" fmla="*/ 6524208 h 6533995"/>
              <a:gd name="connsiteX129" fmla="*/ 5799205 w 11830043"/>
              <a:gd name="connsiteY129" fmla="*/ 6514484 h 6533995"/>
              <a:gd name="connsiteX130" fmla="*/ 5557992 w 11830043"/>
              <a:gd name="connsiteY130" fmla="*/ 6514484 h 6533995"/>
              <a:gd name="connsiteX131" fmla="*/ 5567774 w 11830043"/>
              <a:gd name="connsiteY131" fmla="*/ 6524208 h 6533995"/>
              <a:gd name="connsiteX132" fmla="*/ 5557992 w 11830043"/>
              <a:gd name="connsiteY132" fmla="*/ 6533995 h 6533995"/>
              <a:gd name="connsiteX133" fmla="*/ 5548208 w 11830043"/>
              <a:gd name="connsiteY133" fmla="*/ 6524208 h 6533995"/>
              <a:gd name="connsiteX134" fmla="*/ 5557992 w 11830043"/>
              <a:gd name="connsiteY134" fmla="*/ 6514484 h 6533995"/>
              <a:gd name="connsiteX135" fmla="*/ 5316710 w 11830043"/>
              <a:gd name="connsiteY135" fmla="*/ 6514484 h 6533995"/>
              <a:gd name="connsiteX136" fmla="*/ 5326432 w 11830043"/>
              <a:gd name="connsiteY136" fmla="*/ 6524208 h 6533995"/>
              <a:gd name="connsiteX137" fmla="*/ 5316710 w 11830043"/>
              <a:gd name="connsiteY137" fmla="*/ 6533995 h 6533995"/>
              <a:gd name="connsiteX138" fmla="*/ 5306926 w 11830043"/>
              <a:gd name="connsiteY138" fmla="*/ 6524208 h 6533995"/>
              <a:gd name="connsiteX139" fmla="*/ 5316710 w 11830043"/>
              <a:gd name="connsiteY139" fmla="*/ 6514484 h 6533995"/>
              <a:gd name="connsiteX140" fmla="*/ 5075486 w 11830043"/>
              <a:gd name="connsiteY140" fmla="*/ 6514484 h 6533995"/>
              <a:gd name="connsiteX141" fmla="*/ 5085203 w 11830043"/>
              <a:gd name="connsiteY141" fmla="*/ 6524208 h 6533995"/>
              <a:gd name="connsiteX142" fmla="*/ 5075486 w 11830043"/>
              <a:gd name="connsiteY142" fmla="*/ 6533995 h 6533995"/>
              <a:gd name="connsiteX143" fmla="*/ 5065707 w 11830043"/>
              <a:gd name="connsiteY143" fmla="*/ 6524208 h 6533995"/>
              <a:gd name="connsiteX144" fmla="*/ 5075486 w 11830043"/>
              <a:gd name="connsiteY144" fmla="*/ 6514484 h 6533995"/>
              <a:gd name="connsiteX145" fmla="*/ 4834252 w 11830043"/>
              <a:gd name="connsiteY145" fmla="*/ 6514484 h 6533995"/>
              <a:gd name="connsiteX146" fmla="*/ 4844040 w 11830043"/>
              <a:gd name="connsiteY146" fmla="*/ 6524208 h 6533995"/>
              <a:gd name="connsiteX147" fmla="*/ 4834252 w 11830043"/>
              <a:gd name="connsiteY147" fmla="*/ 6533995 h 6533995"/>
              <a:gd name="connsiteX148" fmla="*/ 4824534 w 11830043"/>
              <a:gd name="connsiteY148" fmla="*/ 6524208 h 6533995"/>
              <a:gd name="connsiteX149" fmla="*/ 4834252 w 11830043"/>
              <a:gd name="connsiteY149" fmla="*/ 6514484 h 6533995"/>
              <a:gd name="connsiteX150" fmla="*/ 4593019 w 11830043"/>
              <a:gd name="connsiteY150" fmla="*/ 6514484 h 6533995"/>
              <a:gd name="connsiteX151" fmla="*/ 4602795 w 11830043"/>
              <a:gd name="connsiteY151" fmla="*/ 6524208 h 6533995"/>
              <a:gd name="connsiteX152" fmla="*/ 4593019 w 11830043"/>
              <a:gd name="connsiteY152" fmla="*/ 6533995 h 6533995"/>
              <a:gd name="connsiteX153" fmla="*/ 4583304 w 11830043"/>
              <a:gd name="connsiteY153" fmla="*/ 6524208 h 6533995"/>
              <a:gd name="connsiteX154" fmla="*/ 4593019 w 11830043"/>
              <a:gd name="connsiteY154" fmla="*/ 6514484 h 6533995"/>
              <a:gd name="connsiteX155" fmla="*/ 4351806 w 11830043"/>
              <a:gd name="connsiteY155" fmla="*/ 6514484 h 6533995"/>
              <a:gd name="connsiteX156" fmla="*/ 4361580 w 11830043"/>
              <a:gd name="connsiteY156" fmla="*/ 6524208 h 6533995"/>
              <a:gd name="connsiteX157" fmla="*/ 4351806 w 11830043"/>
              <a:gd name="connsiteY157" fmla="*/ 6533995 h 6533995"/>
              <a:gd name="connsiteX158" fmla="*/ 4342006 w 11830043"/>
              <a:gd name="connsiteY158" fmla="*/ 6524208 h 6533995"/>
              <a:gd name="connsiteX159" fmla="*/ 4351806 w 11830043"/>
              <a:gd name="connsiteY159" fmla="*/ 6514484 h 6533995"/>
              <a:gd name="connsiteX160" fmla="*/ 4110583 w 11830043"/>
              <a:gd name="connsiteY160" fmla="*/ 6514484 h 6533995"/>
              <a:gd name="connsiteX161" fmla="*/ 4120362 w 11830043"/>
              <a:gd name="connsiteY161" fmla="*/ 6524208 h 6533995"/>
              <a:gd name="connsiteX162" fmla="*/ 4110583 w 11830043"/>
              <a:gd name="connsiteY162" fmla="*/ 6533995 h 6533995"/>
              <a:gd name="connsiteX163" fmla="*/ 4100801 w 11830043"/>
              <a:gd name="connsiteY163" fmla="*/ 6524208 h 6533995"/>
              <a:gd name="connsiteX164" fmla="*/ 4110583 w 11830043"/>
              <a:gd name="connsiteY164" fmla="*/ 6514484 h 6533995"/>
              <a:gd name="connsiteX165" fmla="*/ 3869432 w 11830043"/>
              <a:gd name="connsiteY165" fmla="*/ 6514484 h 6533995"/>
              <a:gd name="connsiteX166" fmla="*/ 3879151 w 11830043"/>
              <a:gd name="connsiteY166" fmla="*/ 6524208 h 6533995"/>
              <a:gd name="connsiteX167" fmla="*/ 3869432 w 11830043"/>
              <a:gd name="connsiteY167" fmla="*/ 6533995 h 6533995"/>
              <a:gd name="connsiteX168" fmla="*/ 3859650 w 11830043"/>
              <a:gd name="connsiteY168" fmla="*/ 6524208 h 6533995"/>
              <a:gd name="connsiteX169" fmla="*/ 3869432 w 11830043"/>
              <a:gd name="connsiteY169" fmla="*/ 6514484 h 6533995"/>
              <a:gd name="connsiteX170" fmla="*/ 3628215 w 11830043"/>
              <a:gd name="connsiteY170" fmla="*/ 6514484 h 6533995"/>
              <a:gd name="connsiteX171" fmla="*/ 3637936 w 11830043"/>
              <a:gd name="connsiteY171" fmla="*/ 6524208 h 6533995"/>
              <a:gd name="connsiteX172" fmla="*/ 3628215 w 11830043"/>
              <a:gd name="connsiteY172" fmla="*/ 6533995 h 6533995"/>
              <a:gd name="connsiteX173" fmla="*/ 3618433 w 11830043"/>
              <a:gd name="connsiteY173" fmla="*/ 6524208 h 6533995"/>
              <a:gd name="connsiteX174" fmla="*/ 3628215 w 11830043"/>
              <a:gd name="connsiteY174" fmla="*/ 6514484 h 6533995"/>
              <a:gd name="connsiteX175" fmla="*/ 3386960 w 11830043"/>
              <a:gd name="connsiteY175" fmla="*/ 6514484 h 6533995"/>
              <a:gd name="connsiteX176" fmla="*/ 3396746 w 11830043"/>
              <a:gd name="connsiteY176" fmla="*/ 6524208 h 6533995"/>
              <a:gd name="connsiteX177" fmla="*/ 3386960 w 11830043"/>
              <a:gd name="connsiteY177" fmla="*/ 6533995 h 6533995"/>
              <a:gd name="connsiteX178" fmla="*/ 3377238 w 11830043"/>
              <a:gd name="connsiteY178" fmla="*/ 6524208 h 6533995"/>
              <a:gd name="connsiteX179" fmla="*/ 3386960 w 11830043"/>
              <a:gd name="connsiteY179" fmla="*/ 6514484 h 6533995"/>
              <a:gd name="connsiteX180" fmla="*/ 3145752 w 11830043"/>
              <a:gd name="connsiteY180" fmla="*/ 6514484 h 6533995"/>
              <a:gd name="connsiteX181" fmla="*/ 3155535 w 11830043"/>
              <a:gd name="connsiteY181" fmla="*/ 6524208 h 6533995"/>
              <a:gd name="connsiteX182" fmla="*/ 3145752 w 11830043"/>
              <a:gd name="connsiteY182" fmla="*/ 6533995 h 6533995"/>
              <a:gd name="connsiteX183" fmla="*/ 3136035 w 11830043"/>
              <a:gd name="connsiteY183" fmla="*/ 6524208 h 6533995"/>
              <a:gd name="connsiteX184" fmla="*/ 3145752 w 11830043"/>
              <a:gd name="connsiteY184" fmla="*/ 6514484 h 6533995"/>
              <a:gd name="connsiteX185" fmla="*/ 2904575 w 11830043"/>
              <a:gd name="connsiteY185" fmla="*/ 6514484 h 6533995"/>
              <a:gd name="connsiteX186" fmla="*/ 2914358 w 11830043"/>
              <a:gd name="connsiteY186" fmla="*/ 6524208 h 6533995"/>
              <a:gd name="connsiteX187" fmla="*/ 2904575 w 11830043"/>
              <a:gd name="connsiteY187" fmla="*/ 6533995 h 6533995"/>
              <a:gd name="connsiteX188" fmla="*/ 2894794 w 11830043"/>
              <a:gd name="connsiteY188" fmla="*/ 6524208 h 6533995"/>
              <a:gd name="connsiteX189" fmla="*/ 2904575 w 11830043"/>
              <a:gd name="connsiteY189" fmla="*/ 6514484 h 6533995"/>
              <a:gd name="connsiteX190" fmla="*/ 2663280 w 11830043"/>
              <a:gd name="connsiteY190" fmla="*/ 6514484 h 6533995"/>
              <a:gd name="connsiteX191" fmla="*/ 2673000 w 11830043"/>
              <a:gd name="connsiteY191" fmla="*/ 6524208 h 6533995"/>
              <a:gd name="connsiteX192" fmla="*/ 2663280 w 11830043"/>
              <a:gd name="connsiteY192" fmla="*/ 6533995 h 6533995"/>
              <a:gd name="connsiteX193" fmla="*/ 2653494 w 11830043"/>
              <a:gd name="connsiteY193" fmla="*/ 6524208 h 6533995"/>
              <a:gd name="connsiteX194" fmla="*/ 2663280 w 11830043"/>
              <a:gd name="connsiteY194" fmla="*/ 6514484 h 6533995"/>
              <a:gd name="connsiteX195" fmla="*/ 2422040 w 11830043"/>
              <a:gd name="connsiteY195" fmla="*/ 6514484 h 6533995"/>
              <a:gd name="connsiteX196" fmla="*/ 2431756 w 11830043"/>
              <a:gd name="connsiteY196" fmla="*/ 6524208 h 6533995"/>
              <a:gd name="connsiteX197" fmla="*/ 2422040 w 11830043"/>
              <a:gd name="connsiteY197" fmla="*/ 6533995 h 6533995"/>
              <a:gd name="connsiteX198" fmla="*/ 2412260 w 11830043"/>
              <a:gd name="connsiteY198" fmla="*/ 6524208 h 6533995"/>
              <a:gd name="connsiteX199" fmla="*/ 2422040 w 11830043"/>
              <a:gd name="connsiteY199" fmla="*/ 6514484 h 6533995"/>
              <a:gd name="connsiteX200" fmla="*/ 2180796 w 11830043"/>
              <a:gd name="connsiteY200" fmla="*/ 6514484 h 6533995"/>
              <a:gd name="connsiteX201" fmla="*/ 2190583 w 11830043"/>
              <a:gd name="connsiteY201" fmla="*/ 6524208 h 6533995"/>
              <a:gd name="connsiteX202" fmla="*/ 2180796 w 11830043"/>
              <a:gd name="connsiteY202" fmla="*/ 6533995 h 6533995"/>
              <a:gd name="connsiteX203" fmla="*/ 2171087 w 11830043"/>
              <a:gd name="connsiteY203" fmla="*/ 6524208 h 6533995"/>
              <a:gd name="connsiteX204" fmla="*/ 2180796 w 11830043"/>
              <a:gd name="connsiteY204" fmla="*/ 6514484 h 6533995"/>
              <a:gd name="connsiteX205" fmla="*/ 1939584 w 11830043"/>
              <a:gd name="connsiteY205" fmla="*/ 6514484 h 6533995"/>
              <a:gd name="connsiteX206" fmla="*/ 1949368 w 11830043"/>
              <a:gd name="connsiteY206" fmla="*/ 6524208 h 6533995"/>
              <a:gd name="connsiteX207" fmla="*/ 1939584 w 11830043"/>
              <a:gd name="connsiteY207" fmla="*/ 6533995 h 6533995"/>
              <a:gd name="connsiteX208" fmla="*/ 1929862 w 11830043"/>
              <a:gd name="connsiteY208" fmla="*/ 6524208 h 6533995"/>
              <a:gd name="connsiteX209" fmla="*/ 1939584 w 11830043"/>
              <a:gd name="connsiteY209" fmla="*/ 6514484 h 6533995"/>
              <a:gd name="connsiteX210" fmla="*/ 1698333 w 11830043"/>
              <a:gd name="connsiteY210" fmla="*/ 6514484 h 6533995"/>
              <a:gd name="connsiteX211" fmla="*/ 1708119 w 11830043"/>
              <a:gd name="connsiteY211" fmla="*/ 6524208 h 6533995"/>
              <a:gd name="connsiteX212" fmla="*/ 1698333 w 11830043"/>
              <a:gd name="connsiteY212" fmla="*/ 6533995 h 6533995"/>
              <a:gd name="connsiteX213" fmla="*/ 1688549 w 11830043"/>
              <a:gd name="connsiteY213" fmla="*/ 6524208 h 6533995"/>
              <a:gd name="connsiteX214" fmla="*/ 1698333 w 11830043"/>
              <a:gd name="connsiteY214" fmla="*/ 6514484 h 6533995"/>
              <a:gd name="connsiteX215" fmla="*/ 1457109 w 11830043"/>
              <a:gd name="connsiteY215" fmla="*/ 6514484 h 6533995"/>
              <a:gd name="connsiteX216" fmla="*/ 1466829 w 11830043"/>
              <a:gd name="connsiteY216" fmla="*/ 6524208 h 6533995"/>
              <a:gd name="connsiteX217" fmla="*/ 1457109 w 11830043"/>
              <a:gd name="connsiteY217" fmla="*/ 6533995 h 6533995"/>
              <a:gd name="connsiteX218" fmla="*/ 1447325 w 11830043"/>
              <a:gd name="connsiteY218" fmla="*/ 6524208 h 6533995"/>
              <a:gd name="connsiteX219" fmla="*/ 1457109 w 11830043"/>
              <a:gd name="connsiteY219" fmla="*/ 6514484 h 6533995"/>
              <a:gd name="connsiteX220" fmla="*/ 1215888 w 11830043"/>
              <a:gd name="connsiteY220" fmla="*/ 6514484 h 6533995"/>
              <a:gd name="connsiteX221" fmla="*/ 1225672 w 11830043"/>
              <a:gd name="connsiteY221" fmla="*/ 6524208 h 6533995"/>
              <a:gd name="connsiteX222" fmla="*/ 1215888 w 11830043"/>
              <a:gd name="connsiteY222" fmla="*/ 6533995 h 6533995"/>
              <a:gd name="connsiteX223" fmla="*/ 1206168 w 11830043"/>
              <a:gd name="connsiteY223" fmla="*/ 6524208 h 6533995"/>
              <a:gd name="connsiteX224" fmla="*/ 1215888 w 11830043"/>
              <a:gd name="connsiteY224" fmla="*/ 6514484 h 6533995"/>
              <a:gd name="connsiteX225" fmla="*/ 974668 w 11830043"/>
              <a:gd name="connsiteY225" fmla="*/ 6514484 h 6533995"/>
              <a:gd name="connsiteX226" fmla="*/ 984452 w 11830043"/>
              <a:gd name="connsiteY226" fmla="*/ 6524208 h 6533995"/>
              <a:gd name="connsiteX227" fmla="*/ 974668 w 11830043"/>
              <a:gd name="connsiteY227" fmla="*/ 6533995 h 6533995"/>
              <a:gd name="connsiteX228" fmla="*/ 964948 w 11830043"/>
              <a:gd name="connsiteY228" fmla="*/ 6524208 h 6533995"/>
              <a:gd name="connsiteX229" fmla="*/ 974668 w 11830043"/>
              <a:gd name="connsiteY229" fmla="*/ 6514484 h 6533995"/>
              <a:gd name="connsiteX230" fmla="*/ 733448 w 11830043"/>
              <a:gd name="connsiteY230" fmla="*/ 6514484 h 6533995"/>
              <a:gd name="connsiteX231" fmla="*/ 743168 w 11830043"/>
              <a:gd name="connsiteY231" fmla="*/ 6524208 h 6533995"/>
              <a:gd name="connsiteX232" fmla="*/ 733448 w 11830043"/>
              <a:gd name="connsiteY232" fmla="*/ 6533995 h 6533995"/>
              <a:gd name="connsiteX233" fmla="*/ 723664 w 11830043"/>
              <a:gd name="connsiteY233" fmla="*/ 6524208 h 6533995"/>
              <a:gd name="connsiteX234" fmla="*/ 733448 w 11830043"/>
              <a:gd name="connsiteY234" fmla="*/ 6514484 h 6533995"/>
              <a:gd name="connsiteX235" fmla="*/ 492227 w 11830043"/>
              <a:gd name="connsiteY235" fmla="*/ 6514484 h 6533995"/>
              <a:gd name="connsiteX236" fmla="*/ 501947 w 11830043"/>
              <a:gd name="connsiteY236" fmla="*/ 6524208 h 6533995"/>
              <a:gd name="connsiteX237" fmla="*/ 492227 w 11830043"/>
              <a:gd name="connsiteY237" fmla="*/ 6533995 h 6533995"/>
              <a:gd name="connsiteX238" fmla="*/ 482443 w 11830043"/>
              <a:gd name="connsiteY238" fmla="*/ 6524208 h 6533995"/>
              <a:gd name="connsiteX239" fmla="*/ 492227 w 11830043"/>
              <a:gd name="connsiteY239" fmla="*/ 6514484 h 6533995"/>
              <a:gd name="connsiteX240" fmla="*/ 251008 w 11830043"/>
              <a:gd name="connsiteY240" fmla="*/ 6514484 h 6533995"/>
              <a:gd name="connsiteX241" fmla="*/ 260791 w 11830043"/>
              <a:gd name="connsiteY241" fmla="*/ 6524208 h 6533995"/>
              <a:gd name="connsiteX242" fmla="*/ 251008 w 11830043"/>
              <a:gd name="connsiteY242" fmla="*/ 6533995 h 6533995"/>
              <a:gd name="connsiteX243" fmla="*/ 241288 w 11830043"/>
              <a:gd name="connsiteY243" fmla="*/ 6524208 h 6533995"/>
              <a:gd name="connsiteX244" fmla="*/ 251008 w 11830043"/>
              <a:gd name="connsiteY244" fmla="*/ 6514484 h 6533995"/>
              <a:gd name="connsiteX245" fmla="*/ 9724 w 11830043"/>
              <a:gd name="connsiteY245" fmla="*/ 6514484 h 6533995"/>
              <a:gd name="connsiteX246" fmla="*/ 19508 w 11830043"/>
              <a:gd name="connsiteY246" fmla="*/ 6524208 h 6533995"/>
              <a:gd name="connsiteX247" fmla="*/ 9724 w 11830043"/>
              <a:gd name="connsiteY247" fmla="*/ 6533995 h 6533995"/>
              <a:gd name="connsiteX248" fmla="*/ 5 w 11830043"/>
              <a:gd name="connsiteY248" fmla="*/ 6524208 h 6533995"/>
              <a:gd name="connsiteX249" fmla="*/ 9724 w 11830043"/>
              <a:gd name="connsiteY249" fmla="*/ 6514484 h 6533995"/>
              <a:gd name="connsiteX250" fmla="*/ 11820259 w 11830043"/>
              <a:gd name="connsiteY250" fmla="*/ 6273169 h 6533995"/>
              <a:gd name="connsiteX251" fmla="*/ 11830043 w 11830043"/>
              <a:gd name="connsiteY251" fmla="*/ 6282893 h 6533995"/>
              <a:gd name="connsiteX252" fmla="*/ 11820259 w 11830043"/>
              <a:gd name="connsiteY252" fmla="*/ 6292680 h 6533995"/>
              <a:gd name="connsiteX253" fmla="*/ 11810539 w 11830043"/>
              <a:gd name="connsiteY253" fmla="*/ 6282893 h 6533995"/>
              <a:gd name="connsiteX254" fmla="*/ 11820259 w 11830043"/>
              <a:gd name="connsiteY254" fmla="*/ 6273169 h 6533995"/>
              <a:gd name="connsiteX255" fmla="*/ 11579030 w 11830043"/>
              <a:gd name="connsiteY255" fmla="*/ 6273169 h 6533995"/>
              <a:gd name="connsiteX256" fmla="*/ 11588815 w 11830043"/>
              <a:gd name="connsiteY256" fmla="*/ 6282893 h 6533995"/>
              <a:gd name="connsiteX257" fmla="*/ 11579030 w 11830043"/>
              <a:gd name="connsiteY257" fmla="*/ 6292680 h 6533995"/>
              <a:gd name="connsiteX258" fmla="*/ 11569310 w 11830043"/>
              <a:gd name="connsiteY258" fmla="*/ 6282893 h 6533995"/>
              <a:gd name="connsiteX259" fmla="*/ 11579030 w 11830043"/>
              <a:gd name="connsiteY259" fmla="*/ 6273169 h 6533995"/>
              <a:gd name="connsiteX260" fmla="*/ 11337802 w 11830043"/>
              <a:gd name="connsiteY260" fmla="*/ 6273169 h 6533995"/>
              <a:gd name="connsiteX261" fmla="*/ 11347587 w 11830043"/>
              <a:gd name="connsiteY261" fmla="*/ 6282893 h 6533995"/>
              <a:gd name="connsiteX262" fmla="*/ 11337802 w 11830043"/>
              <a:gd name="connsiteY262" fmla="*/ 6292680 h 6533995"/>
              <a:gd name="connsiteX263" fmla="*/ 11328082 w 11830043"/>
              <a:gd name="connsiteY263" fmla="*/ 6282893 h 6533995"/>
              <a:gd name="connsiteX264" fmla="*/ 11337802 w 11830043"/>
              <a:gd name="connsiteY264" fmla="*/ 6273169 h 6533995"/>
              <a:gd name="connsiteX265" fmla="*/ 11096574 w 11830043"/>
              <a:gd name="connsiteY265" fmla="*/ 6273169 h 6533995"/>
              <a:gd name="connsiteX266" fmla="*/ 11106294 w 11830043"/>
              <a:gd name="connsiteY266" fmla="*/ 6282893 h 6533995"/>
              <a:gd name="connsiteX267" fmla="*/ 11096574 w 11830043"/>
              <a:gd name="connsiteY267" fmla="*/ 6292680 h 6533995"/>
              <a:gd name="connsiteX268" fmla="*/ 11086790 w 11830043"/>
              <a:gd name="connsiteY268" fmla="*/ 6282893 h 6533995"/>
              <a:gd name="connsiteX269" fmla="*/ 11096574 w 11830043"/>
              <a:gd name="connsiteY269" fmla="*/ 6273169 h 6533995"/>
              <a:gd name="connsiteX270" fmla="*/ 10855345 w 11830043"/>
              <a:gd name="connsiteY270" fmla="*/ 6273169 h 6533995"/>
              <a:gd name="connsiteX271" fmla="*/ 10865065 w 11830043"/>
              <a:gd name="connsiteY271" fmla="*/ 6282893 h 6533995"/>
              <a:gd name="connsiteX272" fmla="*/ 10855345 w 11830043"/>
              <a:gd name="connsiteY272" fmla="*/ 6292680 h 6533995"/>
              <a:gd name="connsiteX273" fmla="*/ 10845625 w 11830043"/>
              <a:gd name="connsiteY273" fmla="*/ 6282893 h 6533995"/>
              <a:gd name="connsiteX274" fmla="*/ 10855345 w 11830043"/>
              <a:gd name="connsiteY274" fmla="*/ 6273169 h 6533995"/>
              <a:gd name="connsiteX275" fmla="*/ 10614116 w 11830043"/>
              <a:gd name="connsiteY275" fmla="*/ 6273169 h 6533995"/>
              <a:gd name="connsiteX276" fmla="*/ 10623901 w 11830043"/>
              <a:gd name="connsiteY276" fmla="*/ 6282893 h 6533995"/>
              <a:gd name="connsiteX277" fmla="*/ 10614116 w 11830043"/>
              <a:gd name="connsiteY277" fmla="*/ 6292680 h 6533995"/>
              <a:gd name="connsiteX278" fmla="*/ 10604396 w 11830043"/>
              <a:gd name="connsiteY278" fmla="*/ 6282893 h 6533995"/>
              <a:gd name="connsiteX279" fmla="*/ 10614116 w 11830043"/>
              <a:gd name="connsiteY279" fmla="*/ 6273169 h 6533995"/>
              <a:gd name="connsiteX280" fmla="*/ 10372888 w 11830043"/>
              <a:gd name="connsiteY280" fmla="*/ 6273169 h 6533995"/>
              <a:gd name="connsiteX281" fmla="*/ 10382673 w 11830043"/>
              <a:gd name="connsiteY281" fmla="*/ 6282893 h 6533995"/>
              <a:gd name="connsiteX282" fmla="*/ 10372888 w 11830043"/>
              <a:gd name="connsiteY282" fmla="*/ 6292680 h 6533995"/>
              <a:gd name="connsiteX283" fmla="*/ 10363168 w 11830043"/>
              <a:gd name="connsiteY283" fmla="*/ 6282893 h 6533995"/>
              <a:gd name="connsiteX284" fmla="*/ 10372888 w 11830043"/>
              <a:gd name="connsiteY284" fmla="*/ 6273169 h 6533995"/>
              <a:gd name="connsiteX285" fmla="*/ 10131660 w 11830043"/>
              <a:gd name="connsiteY285" fmla="*/ 6273169 h 6533995"/>
              <a:gd name="connsiteX286" fmla="*/ 10141444 w 11830043"/>
              <a:gd name="connsiteY286" fmla="*/ 6282893 h 6533995"/>
              <a:gd name="connsiteX287" fmla="*/ 10131660 w 11830043"/>
              <a:gd name="connsiteY287" fmla="*/ 6292680 h 6533995"/>
              <a:gd name="connsiteX288" fmla="*/ 10121940 w 11830043"/>
              <a:gd name="connsiteY288" fmla="*/ 6282893 h 6533995"/>
              <a:gd name="connsiteX289" fmla="*/ 10131660 w 11830043"/>
              <a:gd name="connsiteY289" fmla="*/ 6273169 h 6533995"/>
              <a:gd name="connsiteX290" fmla="*/ 9890432 w 11830043"/>
              <a:gd name="connsiteY290" fmla="*/ 6273169 h 6533995"/>
              <a:gd name="connsiteX291" fmla="*/ 9900152 w 11830043"/>
              <a:gd name="connsiteY291" fmla="*/ 6282893 h 6533995"/>
              <a:gd name="connsiteX292" fmla="*/ 9890432 w 11830043"/>
              <a:gd name="connsiteY292" fmla="*/ 6292680 h 6533995"/>
              <a:gd name="connsiteX293" fmla="*/ 9880648 w 11830043"/>
              <a:gd name="connsiteY293" fmla="*/ 6282893 h 6533995"/>
              <a:gd name="connsiteX294" fmla="*/ 9890432 w 11830043"/>
              <a:gd name="connsiteY294" fmla="*/ 6273169 h 6533995"/>
              <a:gd name="connsiteX295" fmla="*/ 9649203 w 11830043"/>
              <a:gd name="connsiteY295" fmla="*/ 6273169 h 6533995"/>
              <a:gd name="connsiteX296" fmla="*/ 9658923 w 11830043"/>
              <a:gd name="connsiteY296" fmla="*/ 6282893 h 6533995"/>
              <a:gd name="connsiteX297" fmla="*/ 9649203 w 11830043"/>
              <a:gd name="connsiteY297" fmla="*/ 6292680 h 6533995"/>
              <a:gd name="connsiteX298" fmla="*/ 9639483 w 11830043"/>
              <a:gd name="connsiteY298" fmla="*/ 6282893 h 6533995"/>
              <a:gd name="connsiteX299" fmla="*/ 9649203 w 11830043"/>
              <a:gd name="connsiteY299" fmla="*/ 6273169 h 6533995"/>
              <a:gd name="connsiteX300" fmla="*/ 9417695 w 11830043"/>
              <a:gd name="connsiteY300" fmla="*/ 6273169 h 6533995"/>
              <a:gd name="connsiteX301" fmla="*/ 9427416 w 11830043"/>
              <a:gd name="connsiteY301" fmla="*/ 6282893 h 6533995"/>
              <a:gd name="connsiteX302" fmla="*/ 9417695 w 11830043"/>
              <a:gd name="connsiteY302" fmla="*/ 6292680 h 6533995"/>
              <a:gd name="connsiteX303" fmla="*/ 9407911 w 11830043"/>
              <a:gd name="connsiteY303" fmla="*/ 6282893 h 6533995"/>
              <a:gd name="connsiteX304" fmla="*/ 9417695 w 11830043"/>
              <a:gd name="connsiteY304" fmla="*/ 6273169 h 6533995"/>
              <a:gd name="connsiteX305" fmla="*/ 9176467 w 11830043"/>
              <a:gd name="connsiteY305" fmla="*/ 6273169 h 6533995"/>
              <a:gd name="connsiteX306" fmla="*/ 9186187 w 11830043"/>
              <a:gd name="connsiteY306" fmla="*/ 6282893 h 6533995"/>
              <a:gd name="connsiteX307" fmla="*/ 9176467 w 11830043"/>
              <a:gd name="connsiteY307" fmla="*/ 6292680 h 6533995"/>
              <a:gd name="connsiteX308" fmla="*/ 9166683 w 11830043"/>
              <a:gd name="connsiteY308" fmla="*/ 6282893 h 6533995"/>
              <a:gd name="connsiteX309" fmla="*/ 9176467 w 11830043"/>
              <a:gd name="connsiteY309" fmla="*/ 6273169 h 6533995"/>
              <a:gd name="connsiteX310" fmla="*/ 8935237 w 11830043"/>
              <a:gd name="connsiteY310" fmla="*/ 6273169 h 6533995"/>
              <a:gd name="connsiteX311" fmla="*/ 8944958 w 11830043"/>
              <a:gd name="connsiteY311" fmla="*/ 6282893 h 6533995"/>
              <a:gd name="connsiteX312" fmla="*/ 8935237 w 11830043"/>
              <a:gd name="connsiteY312" fmla="*/ 6292680 h 6533995"/>
              <a:gd name="connsiteX313" fmla="*/ 8925454 w 11830043"/>
              <a:gd name="connsiteY313" fmla="*/ 6282893 h 6533995"/>
              <a:gd name="connsiteX314" fmla="*/ 8935237 w 11830043"/>
              <a:gd name="connsiteY314" fmla="*/ 6273169 h 6533995"/>
              <a:gd name="connsiteX315" fmla="*/ 8694009 w 11830043"/>
              <a:gd name="connsiteY315" fmla="*/ 6273169 h 6533995"/>
              <a:gd name="connsiteX316" fmla="*/ 8703730 w 11830043"/>
              <a:gd name="connsiteY316" fmla="*/ 6282893 h 6533995"/>
              <a:gd name="connsiteX317" fmla="*/ 8694009 w 11830043"/>
              <a:gd name="connsiteY317" fmla="*/ 6292680 h 6533995"/>
              <a:gd name="connsiteX318" fmla="*/ 8684289 w 11830043"/>
              <a:gd name="connsiteY318" fmla="*/ 6282893 h 6533995"/>
              <a:gd name="connsiteX319" fmla="*/ 8694009 w 11830043"/>
              <a:gd name="connsiteY319" fmla="*/ 6273169 h 6533995"/>
              <a:gd name="connsiteX320" fmla="*/ 8452781 w 11830043"/>
              <a:gd name="connsiteY320" fmla="*/ 6273169 h 6533995"/>
              <a:gd name="connsiteX321" fmla="*/ 8462566 w 11830043"/>
              <a:gd name="connsiteY321" fmla="*/ 6282893 h 6533995"/>
              <a:gd name="connsiteX322" fmla="*/ 8452781 w 11830043"/>
              <a:gd name="connsiteY322" fmla="*/ 6292680 h 6533995"/>
              <a:gd name="connsiteX323" fmla="*/ 8443061 w 11830043"/>
              <a:gd name="connsiteY323" fmla="*/ 6282893 h 6533995"/>
              <a:gd name="connsiteX324" fmla="*/ 8452781 w 11830043"/>
              <a:gd name="connsiteY324" fmla="*/ 6273169 h 6533995"/>
              <a:gd name="connsiteX325" fmla="*/ 8211553 w 11830043"/>
              <a:gd name="connsiteY325" fmla="*/ 6273169 h 6533995"/>
              <a:gd name="connsiteX326" fmla="*/ 8221273 w 11830043"/>
              <a:gd name="connsiteY326" fmla="*/ 6282893 h 6533995"/>
              <a:gd name="connsiteX327" fmla="*/ 8211553 w 11830043"/>
              <a:gd name="connsiteY327" fmla="*/ 6292680 h 6533995"/>
              <a:gd name="connsiteX328" fmla="*/ 8201769 w 11830043"/>
              <a:gd name="connsiteY328" fmla="*/ 6282893 h 6533995"/>
              <a:gd name="connsiteX329" fmla="*/ 8211553 w 11830043"/>
              <a:gd name="connsiteY329" fmla="*/ 6273169 h 6533995"/>
              <a:gd name="connsiteX330" fmla="*/ 7970260 w 11830043"/>
              <a:gd name="connsiteY330" fmla="*/ 6273169 h 6533995"/>
              <a:gd name="connsiteX331" fmla="*/ 7980044 w 11830043"/>
              <a:gd name="connsiteY331" fmla="*/ 6282893 h 6533995"/>
              <a:gd name="connsiteX332" fmla="*/ 7970260 w 11830043"/>
              <a:gd name="connsiteY332" fmla="*/ 6292680 h 6533995"/>
              <a:gd name="connsiteX333" fmla="*/ 7960477 w 11830043"/>
              <a:gd name="connsiteY333" fmla="*/ 6282893 h 6533995"/>
              <a:gd name="connsiteX334" fmla="*/ 7970260 w 11830043"/>
              <a:gd name="connsiteY334" fmla="*/ 6273169 h 6533995"/>
              <a:gd name="connsiteX335" fmla="*/ 7729032 w 11830043"/>
              <a:gd name="connsiteY335" fmla="*/ 6273169 h 6533995"/>
              <a:gd name="connsiteX336" fmla="*/ 7738753 w 11830043"/>
              <a:gd name="connsiteY336" fmla="*/ 6282893 h 6533995"/>
              <a:gd name="connsiteX337" fmla="*/ 7729032 w 11830043"/>
              <a:gd name="connsiteY337" fmla="*/ 6292680 h 6533995"/>
              <a:gd name="connsiteX338" fmla="*/ 7719249 w 11830043"/>
              <a:gd name="connsiteY338" fmla="*/ 6282893 h 6533995"/>
              <a:gd name="connsiteX339" fmla="*/ 7729032 w 11830043"/>
              <a:gd name="connsiteY339" fmla="*/ 6273169 h 6533995"/>
              <a:gd name="connsiteX340" fmla="*/ 7487803 w 11830043"/>
              <a:gd name="connsiteY340" fmla="*/ 6273169 h 6533995"/>
              <a:gd name="connsiteX341" fmla="*/ 7497524 w 11830043"/>
              <a:gd name="connsiteY341" fmla="*/ 6282893 h 6533995"/>
              <a:gd name="connsiteX342" fmla="*/ 7487803 w 11830043"/>
              <a:gd name="connsiteY342" fmla="*/ 6292680 h 6533995"/>
              <a:gd name="connsiteX343" fmla="*/ 7478019 w 11830043"/>
              <a:gd name="connsiteY343" fmla="*/ 6282893 h 6533995"/>
              <a:gd name="connsiteX344" fmla="*/ 7487803 w 11830043"/>
              <a:gd name="connsiteY344" fmla="*/ 6273169 h 6533995"/>
              <a:gd name="connsiteX345" fmla="*/ 7246575 w 11830043"/>
              <a:gd name="connsiteY345" fmla="*/ 6273169 h 6533995"/>
              <a:gd name="connsiteX346" fmla="*/ 7256359 w 11830043"/>
              <a:gd name="connsiteY346" fmla="*/ 6282893 h 6533995"/>
              <a:gd name="connsiteX347" fmla="*/ 7246575 w 11830043"/>
              <a:gd name="connsiteY347" fmla="*/ 6292680 h 6533995"/>
              <a:gd name="connsiteX348" fmla="*/ 7236855 w 11830043"/>
              <a:gd name="connsiteY348" fmla="*/ 6282893 h 6533995"/>
              <a:gd name="connsiteX349" fmla="*/ 7246575 w 11830043"/>
              <a:gd name="connsiteY349" fmla="*/ 6273169 h 6533995"/>
              <a:gd name="connsiteX350" fmla="*/ 7005346 w 11830043"/>
              <a:gd name="connsiteY350" fmla="*/ 6273169 h 6533995"/>
              <a:gd name="connsiteX351" fmla="*/ 7015130 w 11830043"/>
              <a:gd name="connsiteY351" fmla="*/ 6282893 h 6533995"/>
              <a:gd name="connsiteX352" fmla="*/ 7005346 w 11830043"/>
              <a:gd name="connsiteY352" fmla="*/ 6292680 h 6533995"/>
              <a:gd name="connsiteX353" fmla="*/ 6995626 w 11830043"/>
              <a:gd name="connsiteY353" fmla="*/ 6282893 h 6533995"/>
              <a:gd name="connsiteX354" fmla="*/ 7005346 w 11830043"/>
              <a:gd name="connsiteY354" fmla="*/ 6273169 h 6533995"/>
              <a:gd name="connsiteX355" fmla="*/ 6764118 w 11830043"/>
              <a:gd name="connsiteY355" fmla="*/ 6273169 h 6533995"/>
              <a:gd name="connsiteX356" fmla="*/ 6773902 w 11830043"/>
              <a:gd name="connsiteY356" fmla="*/ 6282893 h 6533995"/>
              <a:gd name="connsiteX357" fmla="*/ 6764118 w 11830043"/>
              <a:gd name="connsiteY357" fmla="*/ 6292680 h 6533995"/>
              <a:gd name="connsiteX358" fmla="*/ 6754335 w 11830043"/>
              <a:gd name="connsiteY358" fmla="*/ 6282893 h 6533995"/>
              <a:gd name="connsiteX359" fmla="*/ 6764118 w 11830043"/>
              <a:gd name="connsiteY359" fmla="*/ 6273169 h 6533995"/>
              <a:gd name="connsiteX360" fmla="*/ 6522889 w 11830043"/>
              <a:gd name="connsiteY360" fmla="*/ 6273169 h 6533995"/>
              <a:gd name="connsiteX361" fmla="*/ 6532610 w 11830043"/>
              <a:gd name="connsiteY361" fmla="*/ 6282893 h 6533995"/>
              <a:gd name="connsiteX362" fmla="*/ 6522889 w 11830043"/>
              <a:gd name="connsiteY362" fmla="*/ 6292680 h 6533995"/>
              <a:gd name="connsiteX363" fmla="*/ 6513105 w 11830043"/>
              <a:gd name="connsiteY363" fmla="*/ 6282893 h 6533995"/>
              <a:gd name="connsiteX364" fmla="*/ 6522889 w 11830043"/>
              <a:gd name="connsiteY364" fmla="*/ 6273169 h 6533995"/>
              <a:gd name="connsiteX365" fmla="*/ 6281661 w 11830043"/>
              <a:gd name="connsiteY365" fmla="*/ 6273169 h 6533995"/>
              <a:gd name="connsiteX366" fmla="*/ 6291381 w 11830043"/>
              <a:gd name="connsiteY366" fmla="*/ 6282893 h 6533995"/>
              <a:gd name="connsiteX367" fmla="*/ 6281661 w 11830043"/>
              <a:gd name="connsiteY367" fmla="*/ 6292680 h 6533995"/>
              <a:gd name="connsiteX368" fmla="*/ 6271877 w 11830043"/>
              <a:gd name="connsiteY368" fmla="*/ 6282893 h 6533995"/>
              <a:gd name="connsiteX369" fmla="*/ 6281661 w 11830043"/>
              <a:gd name="connsiteY369" fmla="*/ 6273169 h 6533995"/>
              <a:gd name="connsiteX370" fmla="*/ 6040432 w 11830043"/>
              <a:gd name="connsiteY370" fmla="*/ 6273169 h 6533995"/>
              <a:gd name="connsiteX371" fmla="*/ 6050216 w 11830043"/>
              <a:gd name="connsiteY371" fmla="*/ 6282893 h 6533995"/>
              <a:gd name="connsiteX372" fmla="*/ 6040432 w 11830043"/>
              <a:gd name="connsiteY372" fmla="*/ 6292680 h 6533995"/>
              <a:gd name="connsiteX373" fmla="*/ 6030712 w 11830043"/>
              <a:gd name="connsiteY373" fmla="*/ 6282893 h 6533995"/>
              <a:gd name="connsiteX374" fmla="*/ 6040432 w 11830043"/>
              <a:gd name="connsiteY374" fmla="*/ 6273169 h 6533995"/>
              <a:gd name="connsiteX375" fmla="*/ 5799205 w 11830043"/>
              <a:gd name="connsiteY375" fmla="*/ 6273169 h 6533995"/>
              <a:gd name="connsiteX376" fmla="*/ 5808989 w 11830043"/>
              <a:gd name="connsiteY376" fmla="*/ 6282893 h 6533995"/>
              <a:gd name="connsiteX377" fmla="*/ 5799205 w 11830043"/>
              <a:gd name="connsiteY377" fmla="*/ 6292680 h 6533995"/>
              <a:gd name="connsiteX378" fmla="*/ 5789486 w 11830043"/>
              <a:gd name="connsiteY378" fmla="*/ 6282893 h 6533995"/>
              <a:gd name="connsiteX379" fmla="*/ 5799205 w 11830043"/>
              <a:gd name="connsiteY379" fmla="*/ 6273169 h 6533995"/>
              <a:gd name="connsiteX380" fmla="*/ 5557992 w 11830043"/>
              <a:gd name="connsiteY380" fmla="*/ 6273169 h 6533995"/>
              <a:gd name="connsiteX381" fmla="*/ 5567774 w 11830043"/>
              <a:gd name="connsiteY381" fmla="*/ 6282893 h 6533995"/>
              <a:gd name="connsiteX382" fmla="*/ 5557992 w 11830043"/>
              <a:gd name="connsiteY382" fmla="*/ 6292680 h 6533995"/>
              <a:gd name="connsiteX383" fmla="*/ 5548208 w 11830043"/>
              <a:gd name="connsiteY383" fmla="*/ 6282893 h 6533995"/>
              <a:gd name="connsiteX384" fmla="*/ 5557992 w 11830043"/>
              <a:gd name="connsiteY384" fmla="*/ 6273169 h 6533995"/>
              <a:gd name="connsiteX385" fmla="*/ 5316710 w 11830043"/>
              <a:gd name="connsiteY385" fmla="*/ 6273169 h 6533995"/>
              <a:gd name="connsiteX386" fmla="*/ 5326432 w 11830043"/>
              <a:gd name="connsiteY386" fmla="*/ 6282893 h 6533995"/>
              <a:gd name="connsiteX387" fmla="*/ 5316710 w 11830043"/>
              <a:gd name="connsiteY387" fmla="*/ 6292680 h 6533995"/>
              <a:gd name="connsiteX388" fmla="*/ 5306926 w 11830043"/>
              <a:gd name="connsiteY388" fmla="*/ 6282893 h 6533995"/>
              <a:gd name="connsiteX389" fmla="*/ 5316710 w 11830043"/>
              <a:gd name="connsiteY389" fmla="*/ 6273169 h 6533995"/>
              <a:gd name="connsiteX390" fmla="*/ 5075486 w 11830043"/>
              <a:gd name="connsiteY390" fmla="*/ 6273169 h 6533995"/>
              <a:gd name="connsiteX391" fmla="*/ 5085202 w 11830043"/>
              <a:gd name="connsiteY391" fmla="*/ 6282893 h 6533995"/>
              <a:gd name="connsiteX392" fmla="*/ 5075486 w 11830043"/>
              <a:gd name="connsiteY392" fmla="*/ 6292680 h 6533995"/>
              <a:gd name="connsiteX393" fmla="*/ 5065707 w 11830043"/>
              <a:gd name="connsiteY393" fmla="*/ 6282893 h 6533995"/>
              <a:gd name="connsiteX394" fmla="*/ 5075486 w 11830043"/>
              <a:gd name="connsiteY394" fmla="*/ 6273169 h 6533995"/>
              <a:gd name="connsiteX395" fmla="*/ 4834252 w 11830043"/>
              <a:gd name="connsiteY395" fmla="*/ 6273169 h 6533995"/>
              <a:gd name="connsiteX396" fmla="*/ 4844040 w 11830043"/>
              <a:gd name="connsiteY396" fmla="*/ 6282893 h 6533995"/>
              <a:gd name="connsiteX397" fmla="*/ 4834252 w 11830043"/>
              <a:gd name="connsiteY397" fmla="*/ 6292680 h 6533995"/>
              <a:gd name="connsiteX398" fmla="*/ 4824534 w 11830043"/>
              <a:gd name="connsiteY398" fmla="*/ 6282893 h 6533995"/>
              <a:gd name="connsiteX399" fmla="*/ 4834252 w 11830043"/>
              <a:gd name="connsiteY399" fmla="*/ 6273169 h 6533995"/>
              <a:gd name="connsiteX400" fmla="*/ 4593019 w 11830043"/>
              <a:gd name="connsiteY400" fmla="*/ 6273169 h 6533995"/>
              <a:gd name="connsiteX401" fmla="*/ 4602795 w 11830043"/>
              <a:gd name="connsiteY401" fmla="*/ 6282893 h 6533995"/>
              <a:gd name="connsiteX402" fmla="*/ 4593019 w 11830043"/>
              <a:gd name="connsiteY402" fmla="*/ 6292680 h 6533995"/>
              <a:gd name="connsiteX403" fmla="*/ 4583304 w 11830043"/>
              <a:gd name="connsiteY403" fmla="*/ 6282893 h 6533995"/>
              <a:gd name="connsiteX404" fmla="*/ 4593019 w 11830043"/>
              <a:gd name="connsiteY404" fmla="*/ 6273169 h 6533995"/>
              <a:gd name="connsiteX405" fmla="*/ 4351806 w 11830043"/>
              <a:gd name="connsiteY405" fmla="*/ 6273169 h 6533995"/>
              <a:gd name="connsiteX406" fmla="*/ 4361580 w 11830043"/>
              <a:gd name="connsiteY406" fmla="*/ 6282893 h 6533995"/>
              <a:gd name="connsiteX407" fmla="*/ 4351806 w 11830043"/>
              <a:gd name="connsiteY407" fmla="*/ 6292680 h 6533995"/>
              <a:gd name="connsiteX408" fmla="*/ 4342006 w 11830043"/>
              <a:gd name="connsiteY408" fmla="*/ 6282893 h 6533995"/>
              <a:gd name="connsiteX409" fmla="*/ 4351806 w 11830043"/>
              <a:gd name="connsiteY409" fmla="*/ 6273169 h 6533995"/>
              <a:gd name="connsiteX410" fmla="*/ 4110583 w 11830043"/>
              <a:gd name="connsiteY410" fmla="*/ 6273169 h 6533995"/>
              <a:gd name="connsiteX411" fmla="*/ 4120362 w 11830043"/>
              <a:gd name="connsiteY411" fmla="*/ 6282893 h 6533995"/>
              <a:gd name="connsiteX412" fmla="*/ 4110583 w 11830043"/>
              <a:gd name="connsiteY412" fmla="*/ 6292680 h 6533995"/>
              <a:gd name="connsiteX413" fmla="*/ 4100801 w 11830043"/>
              <a:gd name="connsiteY413" fmla="*/ 6282893 h 6533995"/>
              <a:gd name="connsiteX414" fmla="*/ 4110583 w 11830043"/>
              <a:gd name="connsiteY414" fmla="*/ 6273169 h 6533995"/>
              <a:gd name="connsiteX415" fmla="*/ 3869432 w 11830043"/>
              <a:gd name="connsiteY415" fmla="*/ 6273169 h 6533995"/>
              <a:gd name="connsiteX416" fmla="*/ 3879151 w 11830043"/>
              <a:gd name="connsiteY416" fmla="*/ 6282893 h 6533995"/>
              <a:gd name="connsiteX417" fmla="*/ 3869432 w 11830043"/>
              <a:gd name="connsiteY417" fmla="*/ 6292680 h 6533995"/>
              <a:gd name="connsiteX418" fmla="*/ 3859649 w 11830043"/>
              <a:gd name="connsiteY418" fmla="*/ 6282893 h 6533995"/>
              <a:gd name="connsiteX419" fmla="*/ 3869432 w 11830043"/>
              <a:gd name="connsiteY419" fmla="*/ 6273169 h 6533995"/>
              <a:gd name="connsiteX420" fmla="*/ 3628215 w 11830043"/>
              <a:gd name="connsiteY420" fmla="*/ 6273169 h 6533995"/>
              <a:gd name="connsiteX421" fmla="*/ 3637936 w 11830043"/>
              <a:gd name="connsiteY421" fmla="*/ 6282893 h 6533995"/>
              <a:gd name="connsiteX422" fmla="*/ 3628215 w 11830043"/>
              <a:gd name="connsiteY422" fmla="*/ 6292680 h 6533995"/>
              <a:gd name="connsiteX423" fmla="*/ 3618433 w 11830043"/>
              <a:gd name="connsiteY423" fmla="*/ 6282893 h 6533995"/>
              <a:gd name="connsiteX424" fmla="*/ 3628215 w 11830043"/>
              <a:gd name="connsiteY424" fmla="*/ 6273169 h 6533995"/>
              <a:gd name="connsiteX425" fmla="*/ 3386960 w 11830043"/>
              <a:gd name="connsiteY425" fmla="*/ 6273169 h 6533995"/>
              <a:gd name="connsiteX426" fmla="*/ 3396746 w 11830043"/>
              <a:gd name="connsiteY426" fmla="*/ 6282893 h 6533995"/>
              <a:gd name="connsiteX427" fmla="*/ 3386960 w 11830043"/>
              <a:gd name="connsiteY427" fmla="*/ 6292680 h 6533995"/>
              <a:gd name="connsiteX428" fmla="*/ 3377238 w 11830043"/>
              <a:gd name="connsiteY428" fmla="*/ 6282893 h 6533995"/>
              <a:gd name="connsiteX429" fmla="*/ 3386960 w 11830043"/>
              <a:gd name="connsiteY429" fmla="*/ 6273169 h 6533995"/>
              <a:gd name="connsiteX430" fmla="*/ 3145752 w 11830043"/>
              <a:gd name="connsiteY430" fmla="*/ 6273169 h 6533995"/>
              <a:gd name="connsiteX431" fmla="*/ 3155535 w 11830043"/>
              <a:gd name="connsiteY431" fmla="*/ 6282893 h 6533995"/>
              <a:gd name="connsiteX432" fmla="*/ 3145752 w 11830043"/>
              <a:gd name="connsiteY432" fmla="*/ 6292680 h 6533995"/>
              <a:gd name="connsiteX433" fmla="*/ 3136034 w 11830043"/>
              <a:gd name="connsiteY433" fmla="*/ 6282893 h 6533995"/>
              <a:gd name="connsiteX434" fmla="*/ 3145752 w 11830043"/>
              <a:gd name="connsiteY434" fmla="*/ 6273169 h 6533995"/>
              <a:gd name="connsiteX435" fmla="*/ 2904575 w 11830043"/>
              <a:gd name="connsiteY435" fmla="*/ 6273169 h 6533995"/>
              <a:gd name="connsiteX436" fmla="*/ 2914358 w 11830043"/>
              <a:gd name="connsiteY436" fmla="*/ 6282893 h 6533995"/>
              <a:gd name="connsiteX437" fmla="*/ 2904575 w 11830043"/>
              <a:gd name="connsiteY437" fmla="*/ 6292680 h 6533995"/>
              <a:gd name="connsiteX438" fmla="*/ 2894794 w 11830043"/>
              <a:gd name="connsiteY438" fmla="*/ 6282893 h 6533995"/>
              <a:gd name="connsiteX439" fmla="*/ 2904575 w 11830043"/>
              <a:gd name="connsiteY439" fmla="*/ 6273169 h 6533995"/>
              <a:gd name="connsiteX440" fmla="*/ 2663280 w 11830043"/>
              <a:gd name="connsiteY440" fmla="*/ 6273169 h 6533995"/>
              <a:gd name="connsiteX441" fmla="*/ 2673000 w 11830043"/>
              <a:gd name="connsiteY441" fmla="*/ 6282893 h 6533995"/>
              <a:gd name="connsiteX442" fmla="*/ 2663280 w 11830043"/>
              <a:gd name="connsiteY442" fmla="*/ 6292680 h 6533995"/>
              <a:gd name="connsiteX443" fmla="*/ 2653494 w 11830043"/>
              <a:gd name="connsiteY443" fmla="*/ 6282893 h 6533995"/>
              <a:gd name="connsiteX444" fmla="*/ 2663280 w 11830043"/>
              <a:gd name="connsiteY444" fmla="*/ 6273169 h 6533995"/>
              <a:gd name="connsiteX445" fmla="*/ 2422040 w 11830043"/>
              <a:gd name="connsiteY445" fmla="*/ 6273169 h 6533995"/>
              <a:gd name="connsiteX446" fmla="*/ 2431755 w 11830043"/>
              <a:gd name="connsiteY446" fmla="*/ 6282893 h 6533995"/>
              <a:gd name="connsiteX447" fmla="*/ 2422040 w 11830043"/>
              <a:gd name="connsiteY447" fmla="*/ 6292680 h 6533995"/>
              <a:gd name="connsiteX448" fmla="*/ 2412260 w 11830043"/>
              <a:gd name="connsiteY448" fmla="*/ 6282893 h 6533995"/>
              <a:gd name="connsiteX449" fmla="*/ 2422040 w 11830043"/>
              <a:gd name="connsiteY449" fmla="*/ 6273169 h 6533995"/>
              <a:gd name="connsiteX450" fmla="*/ 2180796 w 11830043"/>
              <a:gd name="connsiteY450" fmla="*/ 6273169 h 6533995"/>
              <a:gd name="connsiteX451" fmla="*/ 2190581 w 11830043"/>
              <a:gd name="connsiteY451" fmla="*/ 6282893 h 6533995"/>
              <a:gd name="connsiteX452" fmla="*/ 2180796 w 11830043"/>
              <a:gd name="connsiteY452" fmla="*/ 6292680 h 6533995"/>
              <a:gd name="connsiteX453" fmla="*/ 2171087 w 11830043"/>
              <a:gd name="connsiteY453" fmla="*/ 6282893 h 6533995"/>
              <a:gd name="connsiteX454" fmla="*/ 2180796 w 11830043"/>
              <a:gd name="connsiteY454" fmla="*/ 6273169 h 6533995"/>
              <a:gd name="connsiteX455" fmla="*/ 1939584 w 11830043"/>
              <a:gd name="connsiteY455" fmla="*/ 6273169 h 6533995"/>
              <a:gd name="connsiteX456" fmla="*/ 1949367 w 11830043"/>
              <a:gd name="connsiteY456" fmla="*/ 6282893 h 6533995"/>
              <a:gd name="connsiteX457" fmla="*/ 1939584 w 11830043"/>
              <a:gd name="connsiteY457" fmla="*/ 6292680 h 6533995"/>
              <a:gd name="connsiteX458" fmla="*/ 1929862 w 11830043"/>
              <a:gd name="connsiteY458" fmla="*/ 6282893 h 6533995"/>
              <a:gd name="connsiteX459" fmla="*/ 1939584 w 11830043"/>
              <a:gd name="connsiteY459" fmla="*/ 6273169 h 6533995"/>
              <a:gd name="connsiteX460" fmla="*/ 1698333 w 11830043"/>
              <a:gd name="connsiteY460" fmla="*/ 6273169 h 6533995"/>
              <a:gd name="connsiteX461" fmla="*/ 1708119 w 11830043"/>
              <a:gd name="connsiteY461" fmla="*/ 6282893 h 6533995"/>
              <a:gd name="connsiteX462" fmla="*/ 1698333 w 11830043"/>
              <a:gd name="connsiteY462" fmla="*/ 6292680 h 6533995"/>
              <a:gd name="connsiteX463" fmla="*/ 1688549 w 11830043"/>
              <a:gd name="connsiteY463" fmla="*/ 6282893 h 6533995"/>
              <a:gd name="connsiteX464" fmla="*/ 1698333 w 11830043"/>
              <a:gd name="connsiteY464" fmla="*/ 6273169 h 6533995"/>
              <a:gd name="connsiteX465" fmla="*/ 1457109 w 11830043"/>
              <a:gd name="connsiteY465" fmla="*/ 6273169 h 6533995"/>
              <a:gd name="connsiteX466" fmla="*/ 1466829 w 11830043"/>
              <a:gd name="connsiteY466" fmla="*/ 6282893 h 6533995"/>
              <a:gd name="connsiteX467" fmla="*/ 1457109 w 11830043"/>
              <a:gd name="connsiteY467" fmla="*/ 6292680 h 6533995"/>
              <a:gd name="connsiteX468" fmla="*/ 1447325 w 11830043"/>
              <a:gd name="connsiteY468" fmla="*/ 6282893 h 6533995"/>
              <a:gd name="connsiteX469" fmla="*/ 1457109 w 11830043"/>
              <a:gd name="connsiteY469" fmla="*/ 6273169 h 6533995"/>
              <a:gd name="connsiteX470" fmla="*/ 1215888 w 11830043"/>
              <a:gd name="connsiteY470" fmla="*/ 6273169 h 6533995"/>
              <a:gd name="connsiteX471" fmla="*/ 1225671 w 11830043"/>
              <a:gd name="connsiteY471" fmla="*/ 6282893 h 6533995"/>
              <a:gd name="connsiteX472" fmla="*/ 1215888 w 11830043"/>
              <a:gd name="connsiteY472" fmla="*/ 6292680 h 6533995"/>
              <a:gd name="connsiteX473" fmla="*/ 1206168 w 11830043"/>
              <a:gd name="connsiteY473" fmla="*/ 6282893 h 6533995"/>
              <a:gd name="connsiteX474" fmla="*/ 1215888 w 11830043"/>
              <a:gd name="connsiteY474" fmla="*/ 6273169 h 6533995"/>
              <a:gd name="connsiteX475" fmla="*/ 974668 w 11830043"/>
              <a:gd name="connsiteY475" fmla="*/ 6273169 h 6533995"/>
              <a:gd name="connsiteX476" fmla="*/ 984451 w 11830043"/>
              <a:gd name="connsiteY476" fmla="*/ 6282893 h 6533995"/>
              <a:gd name="connsiteX477" fmla="*/ 974668 w 11830043"/>
              <a:gd name="connsiteY477" fmla="*/ 6292680 h 6533995"/>
              <a:gd name="connsiteX478" fmla="*/ 964948 w 11830043"/>
              <a:gd name="connsiteY478" fmla="*/ 6282893 h 6533995"/>
              <a:gd name="connsiteX479" fmla="*/ 974668 w 11830043"/>
              <a:gd name="connsiteY479" fmla="*/ 6273169 h 6533995"/>
              <a:gd name="connsiteX480" fmla="*/ 733448 w 11830043"/>
              <a:gd name="connsiteY480" fmla="*/ 6273169 h 6533995"/>
              <a:gd name="connsiteX481" fmla="*/ 743167 w 11830043"/>
              <a:gd name="connsiteY481" fmla="*/ 6282893 h 6533995"/>
              <a:gd name="connsiteX482" fmla="*/ 733448 w 11830043"/>
              <a:gd name="connsiteY482" fmla="*/ 6292680 h 6533995"/>
              <a:gd name="connsiteX483" fmla="*/ 723664 w 11830043"/>
              <a:gd name="connsiteY483" fmla="*/ 6282893 h 6533995"/>
              <a:gd name="connsiteX484" fmla="*/ 733448 w 11830043"/>
              <a:gd name="connsiteY484" fmla="*/ 6273169 h 6533995"/>
              <a:gd name="connsiteX485" fmla="*/ 492227 w 11830043"/>
              <a:gd name="connsiteY485" fmla="*/ 6273169 h 6533995"/>
              <a:gd name="connsiteX486" fmla="*/ 501947 w 11830043"/>
              <a:gd name="connsiteY486" fmla="*/ 6282893 h 6533995"/>
              <a:gd name="connsiteX487" fmla="*/ 492227 w 11830043"/>
              <a:gd name="connsiteY487" fmla="*/ 6292680 h 6533995"/>
              <a:gd name="connsiteX488" fmla="*/ 482443 w 11830043"/>
              <a:gd name="connsiteY488" fmla="*/ 6282893 h 6533995"/>
              <a:gd name="connsiteX489" fmla="*/ 492227 w 11830043"/>
              <a:gd name="connsiteY489" fmla="*/ 6273169 h 6533995"/>
              <a:gd name="connsiteX490" fmla="*/ 251007 w 11830043"/>
              <a:gd name="connsiteY490" fmla="*/ 6273169 h 6533995"/>
              <a:gd name="connsiteX491" fmla="*/ 260791 w 11830043"/>
              <a:gd name="connsiteY491" fmla="*/ 6282893 h 6533995"/>
              <a:gd name="connsiteX492" fmla="*/ 251007 w 11830043"/>
              <a:gd name="connsiteY492" fmla="*/ 6292680 h 6533995"/>
              <a:gd name="connsiteX493" fmla="*/ 241288 w 11830043"/>
              <a:gd name="connsiteY493" fmla="*/ 6282893 h 6533995"/>
              <a:gd name="connsiteX494" fmla="*/ 251007 w 11830043"/>
              <a:gd name="connsiteY494" fmla="*/ 6273169 h 6533995"/>
              <a:gd name="connsiteX495" fmla="*/ 9724 w 11830043"/>
              <a:gd name="connsiteY495" fmla="*/ 6273169 h 6533995"/>
              <a:gd name="connsiteX496" fmla="*/ 19508 w 11830043"/>
              <a:gd name="connsiteY496" fmla="*/ 6282893 h 6533995"/>
              <a:gd name="connsiteX497" fmla="*/ 9724 w 11830043"/>
              <a:gd name="connsiteY497" fmla="*/ 6292680 h 6533995"/>
              <a:gd name="connsiteX498" fmla="*/ 4 w 11830043"/>
              <a:gd name="connsiteY498" fmla="*/ 6282893 h 6533995"/>
              <a:gd name="connsiteX499" fmla="*/ 9724 w 11830043"/>
              <a:gd name="connsiteY499" fmla="*/ 6273169 h 6533995"/>
              <a:gd name="connsiteX500" fmla="*/ 11820259 w 11830043"/>
              <a:gd name="connsiteY500" fmla="*/ 6031918 h 6533995"/>
              <a:gd name="connsiteX501" fmla="*/ 11830043 w 11830043"/>
              <a:gd name="connsiteY501" fmla="*/ 6041642 h 6533995"/>
              <a:gd name="connsiteX502" fmla="*/ 11820259 w 11830043"/>
              <a:gd name="connsiteY502" fmla="*/ 6051429 h 6533995"/>
              <a:gd name="connsiteX503" fmla="*/ 11810539 w 11830043"/>
              <a:gd name="connsiteY503" fmla="*/ 6041642 h 6533995"/>
              <a:gd name="connsiteX504" fmla="*/ 11820259 w 11830043"/>
              <a:gd name="connsiteY504" fmla="*/ 6031918 h 6533995"/>
              <a:gd name="connsiteX505" fmla="*/ 11579030 w 11830043"/>
              <a:gd name="connsiteY505" fmla="*/ 6031918 h 6533995"/>
              <a:gd name="connsiteX506" fmla="*/ 11588815 w 11830043"/>
              <a:gd name="connsiteY506" fmla="*/ 6041642 h 6533995"/>
              <a:gd name="connsiteX507" fmla="*/ 11579030 w 11830043"/>
              <a:gd name="connsiteY507" fmla="*/ 6051429 h 6533995"/>
              <a:gd name="connsiteX508" fmla="*/ 11569310 w 11830043"/>
              <a:gd name="connsiteY508" fmla="*/ 6041642 h 6533995"/>
              <a:gd name="connsiteX509" fmla="*/ 11579030 w 11830043"/>
              <a:gd name="connsiteY509" fmla="*/ 6031918 h 6533995"/>
              <a:gd name="connsiteX510" fmla="*/ 11337802 w 11830043"/>
              <a:gd name="connsiteY510" fmla="*/ 6031918 h 6533995"/>
              <a:gd name="connsiteX511" fmla="*/ 11347587 w 11830043"/>
              <a:gd name="connsiteY511" fmla="*/ 6041642 h 6533995"/>
              <a:gd name="connsiteX512" fmla="*/ 11337802 w 11830043"/>
              <a:gd name="connsiteY512" fmla="*/ 6051429 h 6533995"/>
              <a:gd name="connsiteX513" fmla="*/ 11328082 w 11830043"/>
              <a:gd name="connsiteY513" fmla="*/ 6041642 h 6533995"/>
              <a:gd name="connsiteX514" fmla="*/ 11337802 w 11830043"/>
              <a:gd name="connsiteY514" fmla="*/ 6031918 h 6533995"/>
              <a:gd name="connsiteX515" fmla="*/ 11096574 w 11830043"/>
              <a:gd name="connsiteY515" fmla="*/ 6031918 h 6533995"/>
              <a:gd name="connsiteX516" fmla="*/ 11106294 w 11830043"/>
              <a:gd name="connsiteY516" fmla="*/ 6041642 h 6533995"/>
              <a:gd name="connsiteX517" fmla="*/ 11096574 w 11830043"/>
              <a:gd name="connsiteY517" fmla="*/ 6051429 h 6533995"/>
              <a:gd name="connsiteX518" fmla="*/ 11086790 w 11830043"/>
              <a:gd name="connsiteY518" fmla="*/ 6041642 h 6533995"/>
              <a:gd name="connsiteX519" fmla="*/ 11096574 w 11830043"/>
              <a:gd name="connsiteY519" fmla="*/ 6031918 h 6533995"/>
              <a:gd name="connsiteX520" fmla="*/ 10855345 w 11830043"/>
              <a:gd name="connsiteY520" fmla="*/ 6031918 h 6533995"/>
              <a:gd name="connsiteX521" fmla="*/ 10865065 w 11830043"/>
              <a:gd name="connsiteY521" fmla="*/ 6041642 h 6533995"/>
              <a:gd name="connsiteX522" fmla="*/ 10855345 w 11830043"/>
              <a:gd name="connsiteY522" fmla="*/ 6051429 h 6533995"/>
              <a:gd name="connsiteX523" fmla="*/ 10845625 w 11830043"/>
              <a:gd name="connsiteY523" fmla="*/ 6041642 h 6533995"/>
              <a:gd name="connsiteX524" fmla="*/ 10855345 w 11830043"/>
              <a:gd name="connsiteY524" fmla="*/ 6031918 h 6533995"/>
              <a:gd name="connsiteX525" fmla="*/ 10614116 w 11830043"/>
              <a:gd name="connsiteY525" fmla="*/ 6031918 h 6533995"/>
              <a:gd name="connsiteX526" fmla="*/ 10623901 w 11830043"/>
              <a:gd name="connsiteY526" fmla="*/ 6041642 h 6533995"/>
              <a:gd name="connsiteX527" fmla="*/ 10614116 w 11830043"/>
              <a:gd name="connsiteY527" fmla="*/ 6051429 h 6533995"/>
              <a:gd name="connsiteX528" fmla="*/ 10604396 w 11830043"/>
              <a:gd name="connsiteY528" fmla="*/ 6041642 h 6533995"/>
              <a:gd name="connsiteX529" fmla="*/ 10614116 w 11830043"/>
              <a:gd name="connsiteY529" fmla="*/ 6031918 h 6533995"/>
              <a:gd name="connsiteX530" fmla="*/ 10372888 w 11830043"/>
              <a:gd name="connsiteY530" fmla="*/ 6031918 h 6533995"/>
              <a:gd name="connsiteX531" fmla="*/ 10382673 w 11830043"/>
              <a:gd name="connsiteY531" fmla="*/ 6041642 h 6533995"/>
              <a:gd name="connsiteX532" fmla="*/ 10372888 w 11830043"/>
              <a:gd name="connsiteY532" fmla="*/ 6051429 h 6533995"/>
              <a:gd name="connsiteX533" fmla="*/ 10363168 w 11830043"/>
              <a:gd name="connsiteY533" fmla="*/ 6041642 h 6533995"/>
              <a:gd name="connsiteX534" fmla="*/ 10372888 w 11830043"/>
              <a:gd name="connsiteY534" fmla="*/ 6031918 h 6533995"/>
              <a:gd name="connsiteX535" fmla="*/ 10131660 w 11830043"/>
              <a:gd name="connsiteY535" fmla="*/ 6031918 h 6533995"/>
              <a:gd name="connsiteX536" fmla="*/ 10141444 w 11830043"/>
              <a:gd name="connsiteY536" fmla="*/ 6041642 h 6533995"/>
              <a:gd name="connsiteX537" fmla="*/ 10131660 w 11830043"/>
              <a:gd name="connsiteY537" fmla="*/ 6051429 h 6533995"/>
              <a:gd name="connsiteX538" fmla="*/ 10121940 w 11830043"/>
              <a:gd name="connsiteY538" fmla="*/ 6041642 h 6533995"/>
              <a:gd name="connsiteX539" fmla="*/ 10131660 w 11830043"/>
              <a:gd name="connsiteY539" fmla="*/ 6031918 h 6533995"/>
              <a:gd name="connsiteX540" fmla="*/ 9890432 w 11830043"/>
              <a:gd name="connsiteY540" fmla="*/ 6031918 h 6533995"/>
              <a:gd name="connsiteX541" fmla="*/ 9900152 w 11830043"/>
              <a:gd name="connsiteY541" fmla="*/ 6041642 h 6533995"/>
              <a:gd name="connsiteX542" fmla="*/ 9890432 w 11830043"/>
              <a:gd name="connsiteY542" fmla="*/ 6051429 h 6533995"/>
              <a:gd name="connsiteX543" fmla="*/ 9880648 w 11830043"/>
              <a:gd name="connsiteY543" fmla="*/ 6041642 h 6533995"/>
              <a:gd name="connsiteX544" fmla="*/ 9890432 w 11830043"/>
              <a:gd name="connsiteY544" fmla="*/ 6031918 h 6533995"/>
              <a:gd name="connsiteX545" fmla="*/ 9649203 w 11830043"/>
              <a:gd name="connsiteY545" fmla="*/ 6031918 h 6533995"/>
              <a:gd name="connsiteX546" fmla="*/ 9658923 w 11830043"/>
              <a:gd name="connsiteY546" fmla="*/ 6041642 h 6533995"/>
              <a:gd name="connsiteX547" fmla="*/ 9649203 w 11830043"/>
              <a:gd name="connsiteY547" fmla="*/ 6051429 h 6533995"/>
              <a:gd name="connsiteX548" fmla="*/ 9639483 w 11830043"/>
              <a:gd name="connsiteY548" fmla="*/ 6041642 h 6533995"/>
              <a:gd name="connsiteX549" fmla="*/ 9649203 w 11830043"/>
              <a:gd name="connsiteY549" fmla="*/ 6031918 h 6533995"/>
              <a:gd name="connsiteX550" fmla="*/ 9417695 w 11830043"/>
              <a:gd name="connsiteY550" fmla="*/ 6031918 h 6533995"/>
              <a:gd name="connsiteX551" fmla="*/ 9427416 w 11830043"/>
              <a:gd name="connsiteY551" fmla="*/ 6041642 h 6533995"/>
              <a:gd name="connsiteX552" fmla="*/ 9417695 w 11830043"/>
              <a:gd name="connsiteY552" fmla="*/ 6051429 h 6533995"/>
              <a:gd name="connsiteX553" fmla="*/ 9407911 w 11830043"/>
              <a:gd name="connsiteY553" fmla="*/ 6041642 h 6533995"/>
              <a:gd name="connsiteX554" fmla="*/ 9417695 w 11830043"/>
              <a:gd name="connsiteY554" fmla="*/ 6031918 h 6533995"/>
              <a:gd name="connsiteX555" fmla="*/ 9176467 w 11830043"/>
              <a:gd name="connsiteY555" fmla="*/ 6031918 h 6533995"/>
              <a:gd name="connsiteX556" fmla="*/ 9186187 w 11830043"/>
              <a:gd name="connsiteY556" fmla="*/ 6041642 h 6533995"/>
              <a:gd name="connsiteX557" fmla="*/ 9176467 w 11830043"/>
              <a:gd name="connsiteY557" fmla="*/ 6051429 h 6533995"/>
              <a:gd name="connsiteX558" fmla="*/ 9166683 w 11830043"/>
              <a:gd name="connsiteY558" fmla="*/ 6041642 h 6533995"/>
              <a:gd name="connsiteX559" fmla="*/ 9176467 w 11830043"/>
              <a:gd name="connsiteY559" fmla="*/ 6031918 h 6533995"/>
              <a:gd name="connsiteX560" fmla="*/ 8935237 w 11830043"/>
              <a:gd name="connsiteY560" fmla="*/ 6031918 h 6533995"/>
              <a:gd name="connsiteX561" fmla="*/ 8944958 w 11830043"/>
              <a:gd name="connsiteY561" fmla="*/ 6041642 h 6533995"/>
              <a:gd name="connsiteX562" fmla="*/ 8935237 w 11830043"/>
              <a:gd name="connsiteY562" fmla="*/ 6051429 h 6533995"/>
              <a:gd name="connsiteX563" fmla="*/ 8925454 w 11830043"/>
              <a:gd name="connsiteY563" fmla="*/ 6041642 h 6533995"/>
              <a:gd name="connsiteX564" fmla="*/ 8935237 w 11830043"/>
              <a:gd name="connsiteY564" fmla="*/ 6031918 h 6533995"/>
              <a:gd name="connsiteX565" fmla="*/ 8694009 w 11830043"/>
              <a:gd name="connsiteY565" fmla="*/ 6031918 h 6533995"/>
              <a:gd name="connsiteX566" fmla="*/ 8703730 w 11830043"/>
              <a:gd name="connsiteY566" fmla="*/ 6041642 h 6533995"/>
              <a:gd name="connsiteX567" fmla="*/ 8694009 w 11830043"/>
              <a:gd name="connsiteY567" fmla="*/ 6051429 h 6533995"/>
              <a:gd name="connsiteX568" fmla="*/ 8684289 w 11830043"/>
              <a:gd name="connsiteY568" fmla="*/ 6041642 h 6533995"/>
              <a:gd name="connsiteX569" fmla="*/ 8694009 w 11830043"/>
              <a:gd name="connsiteY569" fmla="*/ 6031918 h 6533995"/>
              <a:gd name="connsiteX570" fmla="*/ 8452781 w 11830043"/>
              <a:gd name="connsiteY570" fmla="*/ 6031918 h 6533995"/>
              <a:gd name="connsiteX571" fmla="*/ 8462566 w 11830043"/>
              <a:gd name="connsiteY571" fmla="*/ 6041642 h 6533995"/>
              <a:gd name="connsiteX572" fmla="*/ 8452781 w 11830043"/>
              <a:gd name="connsiteY572" fmla="*/ 6051429 h 6533995"/>
              <a:gd name="connsiteX573" fmla="*/ 8443061 w 11830043"/>
              <a:gd name="connsiteY573" fmla="*/ 6041642 h 6533995"/>
              <a:gd name="connsiteX574" fmla="*/ 8452781 w 11830043"/>
              <a:gd name="connsiteY574" fmla="*/ 6031918 h 6533995"/>
              <a:gd name="connsiteX575" fmla="*/ 8211553 w 11830043"/>
              <a:gd name="connsiteY575" fmla="*/ 6031918 h 6533995"/>
              <a:gd name="connsiteX576" fmla="*/ 8221273 w 11830043"/>
              <a:gd name="connsiteY576" fmla="*/ 6041642 h 6533995"/>
              <a:gd name="connsiteX577" fmla="*/ 8211553 w 11830043"/>
              <a:gd name="connsiteY577" fmla="*/ 6051429 h 6533995"/>
              <a:gd name="connsiteX578" fmla="*/ 8201769 w 11830043"/>
              <a:gd name="connsiteY578" fmla="*/ 6041642 h 6533995"/>
              <a:gd name="connsiteX579" fmla="*/ 8211553 w 11830043"/>
              <a:gd name="connsiteY579" fmla="*/ 6031918 h 6533995"/>
              <a:gd name="connsiteX580" fmla="*/ 7970260 w 11830043"/>
              <a:gd name="connsiteY580" fmla="*/ 6031918 h 6533995"/>
              <a:gd name="connsiteX581" fmla="*/ 7980044 w 11830043"/>
              <a:gd name="connsiteY581" fmla="*/ 6041642 h 6533995"/>
              <a:gd name="connsiteX582" fmla="*/ 7970260 w 11830043"/>
              <a:gd name="connsiteY582" fmla="*/ 6051429 h 6533995"/>
              <a:gd name="connsiteX583" fmla="*/ 7960477 w 11830043"/>
              <a:gd name="connsiteY583" fmla="*/ 6041642 h 6533995"/>
              <a:gd name="connsiteX584" fmla="*/ 7970260 w 11830043"/>
              <a:gd name="connsiteY584" fmla="*/ 6031918 h 6533995"/>
              <a:gd name="connsiteX585" fmla="*/ 7729032 w 11830043"/>
              <a:gd name="connsiteY585" fmla="*/ 6031918 h 6533995"/>
              <a:gd name="connsiteX586" fmla="*/ 7738753 w 11830043"/>
              <a:gd name="connsiteY586" fmla="*/ 6041642 h 6533995"/>
              <a:gd name="connsiteX587" fmla="*/ 7729032 w 11830043"/>
              <a:gd name="connsiteY587" fmla="*/ 6051429 h 6533995"/>
              <a:gd name="connsiteX588" fmla="*/ 7719249 w 11830043"/>
              <a:gd name="connsiteY588" fmla="*/ 6041642 h 6533995"/>
              <a:gd name="connsiteX589" fmla="*/ 7729032 w 11830043"/>
              <a:gd name="connsiteY589" fmla="*/ 6031918 h 6533995"/>
              <a:gd name="connsiteX590" fmla="*/ 7487803 w 11830043"/>
              <a:gd name="connsiteY590" fmla="*/ 6031918 h 6533995"/>
              <a:gd name="connsiteX591" fmla="*/ 7497524 w 11830043"/>
              <a:gd name="connsiteY591" fmla="*/ 6041642 h 6533995"/>
              <a:gd name="connsiteX592" fmla="*/ 7487803 w 11830043"/>
              <a:gd name="connsiteY592" fmla="*/ 6051429 h 6533995"/>
              <a:gd name="connsiteX593" fmla="*/ 7478019 w 11830043"/>
              <a:gd name="connsiteY593" fmla="*/ 6041642 h 6533995"/>
              <a:gd name="connsiteX594" fmla="*/ 7487803 w 11830043"/>
              <a:gd name="connsiteY594" fmla="*/ 6031918 h 6533995"/>
              <a:gd name="connsiteX595" fmla="*/ 7246575 w 11830043"/>
              <a:gd name="connsiteY595" fmla="*/ 6031918 h 6533995"/>
              <a:gd name="connsiteX596" fmla="*/ 7256359 w 11830043"/>
              <a:gd name="connsiteY596" fmla="*/ 6041642 h 6533995"/>
              <a:gd name="connsiteX597" fmla="*/ 7246575 w 11830043"/>
              <a:gd name="connsiteY597" fmla="*/ 6051429 h 6533995"/>
              <a:gd name="connsiteX598" fmla="*/ 7236855 w 11830043"/>
              <a:gd name="connsiteY598" fmla="*/ 6041642 h 6533995"/>
              <a:gd name="connsiteX599" fmla="*/ 7246575 w 11830043"/>
              <a:gd name="connsiteY599" fmla="*/ 6031918 h 6533995"/>
              <a:gd name="connsiteX600" fmla="*/ 7005346 w 11830043"/>
              <a:gd name="connsiteY600" fmla="*/ 6031918 h 6533995"/>
              <a:gd name="connsiteX601" fmla="*/ 7015130 w 11830043"/>
              <a:gd name="connsiteY601" fmla="*/ 6041642 h 6533995"/>
              <a:gd name="connsiteX602" fmla="*/ 7005346 w 11830043"/>
              <a:gd name="connsiteY602" fmla="*/ 6051429 h 6533995"/>
              <a:gd name="connsiteX603" fmla="*/ 6995626 w 11830043"/>
              <a:gd name="connsiteY603" fmla="*/ 6041642 h 6533995"/>
              <a:gd name="connsiteX604" fmla="*/ 7005346 w 11830043"/>
              <a:gd name="connsiteY604" fmla="*/ 6031918 h 6533995"/>
              <a:gd name="connsiteX605" fmla="*/ 6764118 w 11830043"/>
              <a:gd name="connsiteY605" fmla="*/ 6031918 h 6533995"/>
              <a:gd name="connsiteX606" fmla="*/ 6773902 w 11830043"/>
              <a:gd name="connsiteY606" fmla="*/ 6041642 h 6533995"/>
              <a:gd name="connsiteX607" fmla="*/ 6764118 w 11830043"/>
              <a:gd name="connsiteY607" fmla="*/ 6051429 h 6533995"/>
              <a:gd name="connsiteX608" fmla="*/ 6754335 w 11830043"/>
              <a:gd name="connsiteY608" fmla="*/ 6041642 h 6533995"/>
              <a:gd name="connsiteX609" fmla="*/ 6764118 w 11830043"/>
              <a:gd name="connsiteY609" fmla="*/ 6031918 h 6533995"/>
              <a:gd name="connsiteX610" fmla="*/ 6522889 w 11830043"/>
              <a:gd name="connsiteY610" fmla="*/ 6031918 h 6533995"/>
              <a:gd name="connsiteX611" fmla="*/ 6532610 w 11830043"/>
              <a:gd name="connsiteY611" fmla="*/ 6041642 h 6533995"/>
              <a:gd name="connsiteX612" fmla="*/ 6522889 w 11830043"/>
              <a:gd name="connsiteY612" fmla="*/ 6051429 h 6533995"/>
              <a:gd name="connsiteX613" fmla="*/ 6513105 w 11830043"/>
              <a:gd name="connsiteY613" fmla="*/ 6041642 h 6533995"/>
              <a:gd name="connsiteX614" fmla="*/ 6522889 w 11830043"/>
              <a:gd name="connsiteY614" fmla="*/ 6031918 h 6533995"/>
              <a:gd name="connsiteX615" fmla="*/ 6281661 w 11830043"/>
              <a:gd name="connsiteY615" fmla="*/ 6031918 h 6533995"/>
              <a:gd name="connsiteX616" fmla="*/ 6291381 w 11830043"/>
              <a:gd name="connsiteY616" fmla="*/ 6041642 h 6533995"/>
              <a:gd name="connsiteX617" fmla="*/ 6281661 w 11830043"/>
              <a:gd name="connsiteY617" fmla="*/ 6051429 h 6533995"/>
              <a:gd name="connsiteX618" fmla="*/ 6271877 w 11830043"/>
              <a:gd name="connsiteY618" fmla="*/ 6041642 h 6533995"/>
              <a:gd name="connsiteX619" fmla="*/ 6281661 w 11830043"/>
              <a:gd name="connsiteY619" fmla="*/ 6031918 h 6533995"/>
              <a:gd name="connsiteX620" fmla="*/ 6040432 w 11830043"/>
              <a:gd name="connsiteY620" fmla="*/ 6031918 h 6533995"/>
              <a:gd name="connsiteX621" fmla="*/ 6050216 w 11830043"/>
              <a:gd name="connsiteY621" fmla="*/ 6041642 h 6533995"/>
              <a:gd name="connsiteX622" fmla="*/ 6040432 w 11830043"/>
              <a:gd name="connsiteY622" fmla="*/ 6051429 h 6533995"/>
              <a:gd name="connsiteX623" fmla="*/ 6030712 w 11830043"/>
              <a:gd name="connsiteY623" fmla="*/ 6041642 h 6533995"/>
              <a:gd name="connsiteX624" fmla="*/ 6040432 w 11830043"/>
              <a:gd name="connsiteY624" fmla="*/ 6031918 h 6533995"/>
              <a:gd name="connsiteX625" fmla="*/ 5799205 w 11830043"/>
              <a:gd name="connsiteY625" fmla="*/ 6031918 h 6533995"/>
              <a:gd name="connsiteX626" fmla="*/ 5808989 w 11830043"/>
              <a:gd name="connsiteY626" fmla="*/ 6041642 h 6533995"/>
              <a:gd name="connsiteX627" fmla="*/ 5799205 w 11830043"/>
              <a:gd name="connsiteY627" fmla="*/ 6051429 h 6533995"/>
              <a:gd name="connsiteX628" fmla="*/ 5789486 w 11830043"/>
              <a:gd name="connsiteY628" fmla="*/ 6041642 h 6533995"/>
              <a:gd name="connsiteX629" fmla="*/ 5799205 w 11830043"/>
              <a:gd name="connsiteY629" fmla="*/ 6031918 h 6533995"/>
              <a:gd name="connsiteX630" fmla="*/ 5557992 w 11830043"/>
              <a:gd name="connsiteY630" fmla="*/ 6031918 h 6533995"/>
              <a:gd name="connsiteX631" fmla="*/ 5567774 w 11830043"/>
              <a:gd name="connsiteY631" fmla="*/ 6041642 h 6533995"/>
              <a:gd name="connsiteX632" fmla="*/ 5557992 w 11830043"/>
              <a:gd name="connsiteY632" fmla="*/ 6051429 h 6533995"/>
              <a:gd name="connsiteX633" fmla="*/ 5548208 w 11830043"/>
              <a:gd name="connsiteY633" fmla="*/ 6041642 h 6533995"/>
              <a:gd name="connsiteX634" fmla="*/ 5557992 w 11830043"/>
              <a:gd name="connsiteY634" fmla="*/ 6031918 h 6533995"/>
              <a:gd name="connsiteX635" fmla="*/ 5316710 w 11830043"/>
              <a:gd name="connsiteY635" fmla="*/ 6031918 h 6533995"/>
              <a:gd name="connsiteX636" fmla="*/ 5326432 w 11830043"/>
              <a:gd name="connsiteY636" fmla="*/ 6041642 h 6533995"/>
              <a:gd name="connsiteX637" fmla="*/ 5316710 w 11830043"/>
              <a:gd name="connsiteY637" fmla="*/ 6051429 h 6533995"/>
              <a:gd name="connsiteX638" fmla="*/ 5306926 w 11830043"/>
              <a:gd name="connsiteY638" fmla="*/ 6041642 h 6533995"/>
              <a:gd name="connsiteX639" fmla="*/ 5316710 w 11830043"/>
              <a:gd name="connsiteY639" fmla="*/ 6031918 h 6533995"/>
              <a:gd name="connsiteX640" fmla="*/ 5075486 w 11830043"/>
              <a:gd name="connsiteY640" fmla="*/ 6031918 h 6533995"/>
              <a:gd name="connsiteX641" fmla="*/ 5085202 w 11830043"/>
              <a:gd name="connsiteY641" fmla="*/ 6041642 h 6533995"/>
              <a:gd name="connsiteX642" fmla="*/ 5075486 w 11830043"/>
              <a:gd name="connsiteY642" fmla="*/ 6051429 h 6533995"/>
              <a:gd name="connsiteX643" fmla="*/ 5065705 w 11830043"/>
              <a:gd name="connsiteY643" fmla="*/ 6041642 h 6533995"/>
              <a:gd name="connsiteX644" fmla="*/ 5075486 w 11830043"/>
              <a:gd name="connsiteY644" fmla="*/ 6031918 h 6533995"/>
              <a:gd name="connsiteX645" fmla="*/ 4834252 w 11830043"/>
              <a:gd name="connsiteY645" fmla="*/ 6031918 h 6533995"/>
              <a:gd name="connsiteX646" fmla="*/ 4844040 w 11830043"/>
              <a:gd name="connsiteY646" fmla="*/ 6041642 h 6533995"/>
              <a:gd name="connsiteX647" fmla="*/ 4834252 w 11830043"/>
              <a:gd name="connsiteY647" fmla="*/ 6051429 h 6533995"/>
              <a:gd name="connsiteX648" fmla="*/ 4824534 w 11830043"/>
              <a:gd name="connsiteY648" fmla="*/ 6041642 h 6533995"/>
              <a:gd name="connsiteX649" fmla="*/ 4834252 w 11830043"/>
              <a:gd name="connsiteY649" fmla="*/ 6031918 h 6533995"/>
              <a:gd name="connsiteX650" fmla="*/ 4593019 w 11830043"/>
              <a:gd name="connsiteY650" fmla="*/ 6031918 h 6533995"/>
              <a:gd name="connsiteX651" fmla="*/ 4602795 w 11830043"/>
              <a:gd name="connsiteY651" fmla="*/ 6041642 h 6533995"/>
              <a:gd name="connsiteX652" fmla="*/ 4593019 w 11830043"/>
              <a:gd name="connsiteY652" fmla="*/ 6051429 h 6533995"/>
              <a:gd name="connsiteX653" fmla="*/ 4583304 w 11830043"/>
              <a:gd name="connsiteY653" fmla="*/ 6041642 h 6533995"/>
              <a:gd name="connsiteX654" fmla="*/ 4593019 w 11830043"/>
              <a:gd name="connsiteY654" fmla="*/ 6031918 h 6533995"/>
              <a:gd name="connsiteX655" fmla="*/ 4351806 w 11830043"/>
              <a:gd name="connsiteY655" fmla="*/ 6031918 h 6533995"/>
              <a:gd name="connsiteX656" fmla="*/ 4361580 w 11830043"/>
              <a:gd name="connsiteY656" fmla="*/ 6041642 h 6533995"/>
              <a:gd name="connsiteX657" fmla="*/ 4351806 w 11830043"/>
              <a:gd name="connsiteY657" fmla="*/ 6051429 h 6533995"/>
              <a:gd name="connsiteX658" fmla="*/ 4342006 w 11830043"/>
              <a:gd name="connsiteY658" fmla="*/ 6041642 h 6533995"/>
              <a:gd name="connsiteX659" fmla="*/ 4351806 w 11830043"/>
              <a:gd name="connsiteY659" fmla="*/ 6031918 h 6533995"/>
              <a:gd name="connsiteX660" fmla="*/ 4110583 w 11830043"/>
              <a:gd name="connsiteY660" fmla="*/ 6031918 h 6533995"/>
              <a:gd name="connsiteX661" fmla="*/ 4120362 w 11830043"/>
              <a:gd name="connsiteY661" fmla="*/ 6041642 h 6533995"/>
              <a:gd name="connsiteX662" fmla="*/ 4110583 w 11830043"/>
              <a:gd name="connsiteY662" fmla="*/ 6051429 h 6533995"/>
              <a:gd name="connsiteX663" fmla="*/ 4100801 w 11830043"/>
              <a:gd name="connsiteY663" fmla="*/ 6041642 h 6533995"/>
              <a:gd name="connsiteX664" fmla="*/ 4110583 w 11830043"/>
              <a:gd name="connsiteY664" fmla="*/ 6031918 h 6533995"/>
              <a:gd name="connsiteX665" fmla="*/ 3869432 w 11830043"/>
              <a:gd name="connsiteY665" fmla="*/ 6031918 h 6533995"/>
              <a:gd name="connsiteX666" fmla="*/ 3879151 w 11830043"/>
              <a:gd name="connsiteY666" fmla="*/ 6041642 h 6533995"/>
              <a:gd name="connsiteX667" fmla="*/ 3869432 w 11830043"/>
              <a:gd name="connsiteY667" fmla="*/ 6051429 h 6533995"/>
              <a:gd name="connsiteX668" fmla="*/ 3859649 w 11830043"/>
              <a:gd name="connsiteY668" fmla="*/ 6041642 h 6533995"/>
              <a:gd name="connsiteX669" fmla="*/ 3869432 w 11830043"/>
              <a:gd name="connsiteY669" fmla="*/ 6031918 h 6533995"/>
              <a:gd name="connsiteX670" fmla="*/ 3628215 w 11830043"/>
              <a:gd name="connsiteY670" fmla="*/ 6031918 h 6533995"/>
              <a:gd name="connsiteX671" fmla="*/ 3637936 w 11830043"/>
              <a:gd name="connsiteY671" fmla="*/ 6041642 h 6533995"/>
              <a:gd name="connsiteX672" fmla="*/ 3628215 w 11830043"/>
              <a:gd name="connsiteY672" fmla="*/ 6051429 h 6533995"/>
              <a:gd name="connsiteX673" fmla="*/ 3618433 w 11830043"/>
              <a:gd name="connsiteY673" fmla="*/ 6041642 h 6533995"/>
              <a:gd name="connsiteX674" fmla="*/ 3628215 w 11830043"/>
              <a:gd name="connsiteY674" fmla="*/ 6031918 h 6533995"/>
              <a:gd name="connsiteX675" fmla="*/ 3386960 w 11830043"/>
              <a:gd name="connsiteY675" fmla="*/ 6031918 h 6533995"/>
              <a:gd name="connsiteX676" fmla="*/ 3396745 w 11830043"/>
              <a:gd name="connsiteY676" fmla="*/ 6041642 h 6533995"/>
              <a:gd name="connsiteX677" fmla="*/ 3386960 w 11830043"/>
              <a:gd name="connsiteY677" fmla="*/ 6051429 h 6533995"/>
              <a:gd name="connsiteX678" fmla="*/ 3377238 w 11830043"/>
              <a:gd name="connsiteY678" fmla="*/ 6041642 h 6533995"/>
              <a:gd name="connsiteX679" fmla="*/ 3386960 w 11830043"/>
              <a:gd name="connsiteY679" fmla="*/ 6031918 h 6533995"/>
              <a:gd name="connsiteX680" fmla="*/ 3145752 w 11830043"/>
              <a:gd name="connsiteY680" fmla="*/ 6031918 h 6533995"/>
              <a:gd name="connsiteX681" fmla="*/ 3155534 w 11830043"/>
              <a:gd name="connsiteY681" fmla="*/ 6041642 h 6533995"/>
              <a:gd name="connsiteX682" fmla="*/ 3145752 w 11830043"/>
              <a:gd name="connsiteY682" fmla="*/ 6051429 h 6533995"/>
              <a:gd name="connsiteX683" fmla="*/ 3136034 w 11830043"/>
              <a:gd name="connsiteY683" fmla="*/ 6041642 h 6533995"/>
              <a:gd name="connsiteX684" fmla="*/ 3145752 w 11830043"/>
              <a:gd name="connsiteY684" fmla="*/ 6031918 h 6533995"/>
              <a:gd name="connsiteX685" fmla="*/ 2904575 w 11830043"/>
              <a:gd name="connsiteY685" fmla="*/ 6031918 h 6533995"/>
              <a:gd name="connsiteX686" fmla="*/ 2914358 w 11830043"/>
              <a:gd name="connsiteY686" fmla="*/ 6041642 h 6533995"/>
              <a:gd name="connsiteX687" fmla="*/ 2904575 w 11830043"/>
              <a:gd name="connsiteY687" fmla="*/ 6051429 h 6533995"/>
              <a:gd name="connsiteX688" fmla="*/ 2894793 w 11830043"/>
              <a:gd name="connsiteY688" fmla="*/ 6041642 h 6533995"/>
              <a:gd name="connsiteX689" fmla="*/ 2904575 w 11830043"/>
              <a:gd name="connsiteY689" fmla="*/ 6031918 h 6533995"/>
              <a:gd name="connsiteX690" fmla="*/ 2663275 w 11830043"/>
              <a:gd name="connsiteY690" fmla="*/ 6031918 h 6533995"/>
              <a:gd name="connsiteX691" fmla="*/ 2673000 w 11830043"/>
              <a:gd name="connsiteY691" fmla="*/ 6041642 h 6533995"/>
              <a:gd name="connsiteX692" fmla="*/ 2663275 w 11830043"/>
              <a:gd name="connsiteY692" fmla="*/ 6051429 h 6533995"/>
              <a:gd name="connsiteX693" fmla="*/ 2653494 w 11830043"/>
              <a:gd name="connsiteY693" fmla="*/ 6041642 h 6533995"/>
              <a:gd name="connsiteX694" fmla="*/ 2663275 w 11830043"/>
              <a:gd name="connsiteY694" fmla="*/ 6031918 h 6533995"/>
              <a:gd name="connsiteX695" fmla="*/ 2422040 w 11830043"/>
              <a:gd name="connsiteY695" fmla="*/ 6031918 h 6533995"/>
              <a:gd name="connsiteX696" fmla="*/ 2431755 w 11830043"/>
              <a:gd name="connsiteY696" fmla="*/ 6041642 h 6533995"/>
              <a:gd name="connsiteX697" fmla="*/ 2422040 w 11830043"/>
              <a:gd name="connsiteY697" fmla="*/ 6051429 h 6533995"/>
              <a:gd name="connsiteX698" fmla="*/ 2412260 w 11830043"/>
              <a:gd name="connsiteY698" fmla="*/ 6041642 h 6533995"/>
              <a:gd name="connsiteX699" fmla="*/ 2422040 w 11830043"/>
              <a:gd name="connsiteY699" fmla="*/ 6031918 h 6533995"/>
              <a:gd name="connsiteX700" fmla="*/ 2180796 w 11830043"/>
              <a:gd name="connsiteY700" fmla="*/ 6031918 h 6533995"/>
              <a:gd name="connsiteX701" fmla="*/ 2190581 w 11830043"/>
              <a:gd name="connsiteY701" fmla="*/ 6041642 h 6533995"/>
              <a:gd name="connsiteX702" fmla="*/ 2180796 w 11830043"/>
              <a:gd name="connsiteY702" fmla="*/ 6051429 h 6533995"/>
              <a:gd name="connsiteX703" fmla="*/ 2171087 w 11830043"/>
              <a:gd name="connsiteY703" fmla="*/ 6041642 h 6533995"/>
              <a:gd name="connsiteX704" fmla="*/ 2180796 w 11830043"/>
              <a:gd name="connsiteY704" fmla="*/ 6031918 h 6533995"/>
              <a:gd name="connsiteX705" fmla="*/ 1939584 w 11830043"/>
              <a:gd name="connsiteY705" fmla="*/ 6031918 h 6533995"/>
              <a:gd name="connsiteX706" fmla="*/ 1949367 w 11830043"/>
              <a:gd name="connsiteY706" fmla="*/ 6041642 h 6533995"/>
              <a:gd name="connsiteX707" fmla="*/ 1939584 w 11830043"/>
              <a:gd name="connsiteY707" fmla="*/ 6051429 h 6533995"/>
              <a:gd name="connsiteX708" fmla="*/ 1929862 w 11830043"/>
              <a:gd name="connsiteY708" fmla="*/ 6041642 h 6533995"/>
              <a:gd name="connsiteX709" fmla="*/ 1939584 w 11830043"/>
              <a:gd name="connsiteY709" fmla="*/ 6031918 h 6533995"/>
              <a:gd name="connsiteX710" fmla="*/ 1698333 w 11830043"/>
              <a:gd name="connsiteY710" fmla="*/ 6031918 h 6533995"/>
              <a:gd name="connsiteX711" fmla="*/ 1708119 w 11830043"/>
              <a:gd name="connsiteY711" fmla="*/ 6041642 h 6533995"/>
              <a:gd name="connsiteX712" fmla="*/ 1698333 w 11830043"/>
              <a:gd name="connsiteY712" fmla="*/ 6051429 h 6533995"/>
              <a:gd name="connsiteX713" fmla="*/ 1688548 w 11830043"/>
              <a:gd name="connsiteY713" fmla="*/ 6041642 h 6533995"/>
              <a:gd name="connsiteX714" fmla="*/ 1698333 w 11830043"/>
              <a:gd name="connsiteY714" fmla="*/ 6031918 h 6533995"/>
              <a:gd name="connsiteX715" fmla="*/ 1457109 w 11830043"/>
              <a:gd name="connsiteY715" fmla="*/ 6031918 h 6533995"/>
              <a:gd name="connsiteX716" fmla="*/ 1466829 w 11830043"/>
              <a:gd name="connsiteY716" fmla="*/ 6041642 h 6533995"/>
              <a:gd name="connsiteX717" fmla="*/ 1457109 w 11830043"/>
              <a:gd name="connsiteY717" fmla="*/ 6051429 h 6533995"/>
              <a:gd name="connsiteX718" fmla="*/ 1447325 w 11830043"/>
              <a:gd name="connsiteY718" fmla="*/ 6041642 h 6533995"/>
              <a:gd name="connsiteX719" fmla="*/ 1457109 w 11830043"/>
              <a:gd name="connsiteY719" fmla="*/ 6031918 h 6533995"/>
              <a:gd name="connsiteX720" fmla="*/ 1215887 w 11830043"/>
              <a:gd name="connsiteY720" fmla="*/ 6031918 h 6533995"/>
              <a:gd name="connsiteX721" fmla="*/ 1225671 w 11830043"/>
              <a:gd name="connsiteY721" fmla="*/ 6041642 h 6533995"/>
              <a:gd name="connsiteX722" fmla="*/ 1215887 w 11830043"/>
              <a:gd name="connsiteY722" fmla="*/ 6051429 h 6533995"/>
              <a:gd name="connsiteX723" fmla="*/ 1206168 w 11830043"/>
              <a:gd name="connsiteY723" fmla="*/ 6041642 h 6533995"/>
              <a:gd name="connsiteX724" fmla="*/ 1215887 w 11830043"/>
              <a:gd name="connsiteY724" fmla="*/ 6031918 h 6533995"/>
              <a:gd name="connsiteX725" fmla="*/ 974667 w 11830043"/>
              <a:gd name="connsiteY725" fmla="*/ 6031918 h 6533995"/>
              <a:gd name="connsiteX726" fmla="*/ 984451 w 11830043"/>
              <a:gd name="connsiteY726" fmla="*/ 6041642 h 6533995"/>
              <a:gd name="connsiteX727" fmla="*/ 974667 w 11830043"/>
              <a:gd name="connsiteY727" fmla="*/ 6051429 h 6533995"/>
              <a:gd name="connsiteX728" fmla="*/ 964947 w 11830043"/>
              <a:gd name="connsiteY728" fmla="*/ 6041642 h 6533995"/>
              <a:gd name="connsiteX729" fmla="*/ 974667 w 11830043"/>
              <a:gd name="connsiteY729" fmla="*/ 6031918 h 6533995"/>
              <a:gd name="connsiteX730" fmla="*/ 733447 w 11830043"/>
              <a:gd name="connsiteY730" fmla="*/ 6031918 h 6533995"/>
              <a:gd name="connsiteX731" fmla="*/ 743167 w 11830043"/>
              <a:gd name="connsiteY731" fmla="*/ 6041642 h 6533995"/>
              <a:gd name="connsiteX732" fmla="*/ 733447 w 11830043"/>
              <a:gd name="connsiteY732" fmla="*/ 6051429 h 6533995"/>
              <a:gd name="connsiteX733" fmla="*/ 723664 w 11830043"/>
              <a:gd name="connsiteY733" fmla="*/ 6041642 h 6533995"/>
              <a:gd name="connsiteX734" fmla="*/ 733447 w 11830043"/>
              <a:gd name="connsiteY734" fmla="*/ 6031918 h 6533995"/>
              <a:gd name="connsiteX735" fmla="*/ 492227 w 11830043"/>
              <a:gd name="connsiteY735" fmla="*/ 6031918 h 6533995"/>
              <a:gd name="connsiteX736" fmla="*/ 501947 w 11830043"/>
              <a:gd name="connsiteY736" fmla="*/ 6041642 h 6533995"/>
              <a:gd name="connsiteX737" fmla="*/ 492227 w 11830043"/>
              <a:gd name="connsiteY737" fmla="*/ 6051429 h 6533995"/>
              <a:gd name="connsiteX738" fmla="*/ 482443 w 11830043"/>
              <a:gd name="connsiteY738" fmla="*/ 6041642 h 6533995"/>
              <a:gd name="connsiteX739" fmla="*/ 492227 w 11830043"/>
              <a:gd name="connsiteY739" fmla="*/ 6031918 h 6533995"/>
              <a:gd name="connsiteX740" fmla="*/ 251007 w 11830043"/>
              <a:gd name="connsiteY740" fmla="*/ 6031918 h 6533995"/>
              <a:gd name="connsiteX741" fmla="*/ 260791 w 11830043"/>
              <a:gd name="connsiteY741" fmla="*/ 6041642 h 6533995"/>
              <a:gd name="connsiteX742" fmla="*/ 251007 w 11830043"/>
              <a:gd name="connsiteY742" fmla="*/ 6051429 h 6533995"/>
              <a:gd name="connsiteX743" fmla="*/ 241287 w 11830043"/>
              <a:gd name="connsiteY743" fmla="*/ 6041642 h 6533995"/>
              <a:gd name="connsiteX744" fmla="*/ 251007 w 11830043"/>
              <a:gd name="connsiteY744" fmla="*/ 6031918 h 6533995"/>
              <a:gd name="connsiteX745" fmla="*/ 9724 w 11830043"/>
              <a:gd name="connsiteY745" fmla="*/ 6031918 h 6533995"/>
              <a:gd name="connsiteX746" fmla="*/ 19508 w 11830043"/>
              <a:gd name="connsiteY746" fmla="*/ 6041642 h 6533995"/>
              <a:gd name="connsiteX747" fmla="*/ 9724 w 11830043"/>
              <a:gd name="connsiteY747" fmla="*/ 6051429 h 6533995"/>
              <a:gd name="connsiteX748" fmla="*/ 4 w 11830043"/>
              <a:gd name="connsiteY748" fmla="*/ 6041642 h 6533995"/>
              <a:gd name="connsiteX749" fmla="*/ 9724 w 11830043"/>
              <a:gd name="connsiteY749" fmla="*/ 6031918 h 6533995"/>
              <a:gd name="connsiteX750" fmla="*/ 11820259 w 11830043"/>
              <a:gd name="connsiteY750" fmla="*/ 5790603 h 6533995"/>
              <a:gd name="connsiteX751" fmla="*/ 11830043 w 11830043"/>
              <a:gd name="connsiteY751" fmla="*/ 5800390 h 6533995"/>
              <a:gd name="connsiteX752" fmla="*/ 11820259 w 11830043"/>
              <a:gd name="connsiteY752" fmla="*/ 5810114 h 6533995"/>
              <a:gd name="connsiteX753" fmla="*/ 11810539 w 11830043"/>
              <a:gd name="connsiteY753" fmla="*/ 5800390 h 6533995"/>
              <a:gd name="connsiteX754" fmla="*/ 11820259 w 11830043"/>
              <a:gd name="connsiteY754" fmla="*/ 5790603 h 6533995"/>
              <a:gd name="connsiteX755" fmla="*/ 11579030 w 11830043"/>
              <a:gd name="connsiteY755" fmla="*/ 5790603 h 6533995"/>
              <a:gd name="connsiteX756" fmla="*/ 11588815 w 11830043"/>
              <a:gd name="connsiteY756" fmla="*/ 5800390 h 6533995"/>
              <a:gd name="connsiteX757" fmla="*/ 11579030 w 11830043"/>
              <a:gd name="connsiteY757" fmla="*/ 5810114 h 6533995"/>
              <a:gd name="connsiteX758" fmla="*/ 11569310 w 11830043"/>
              <a:gd name="connsiteY758" fmla="*/ 5800390 h 6533995"/>
              <a:gd name="connsiteX759" fmla="*/ 11579030 w 11830043"/>
              <a:gd name="connsiteY759" fmla="*/ 5790603 h 6533995"/>
              <a:gd name="connsiteX760" fmla="*/ 11337802 w 11830043"/>
              <a:gd name="connsiteY760" fmla="*/ 5790603 h 6533995"/>
              <a:gd name="connsiteX761" fmla="*/ 11347587 w 11830043"/>
              <a:gd name="connsiteY761" fmla="*/ 5800390 h 6533995"/>
              <a:gd name="connsiteX762" fmla="*/ 11337802 w 11830043"/>
              <a:gd name="connsiteY762" fmla="*/ 5810114 h 6533995"/>
              <a:gd name="connsiteX763" fmla="*/ 11328082 w 11830043"/>
              <a:gd name="connsiteY763" fmla="*/ 5800390 h 6533995"/>
              <a:gd name="connsiteX764" fmla="*/ 11337802 w 11830043"/>
              <a:gd name="connsiteY764" fmla="*/ 5790603 h 6533995"/>
              <a:gd name="connsiteX765" fmla="*/ 11096574 w 11830043"/>
              <a:gd name="connsiteY765" fmla="*/ 5790603 h 6533995"/>
              <a:gd name="connsiteX766" fmla="*/ 11106294 w 11830043"/>
              <a:gd name="connsiteY766" fmla="*/ 5800390 h 6533995"/>
              <a:gd name="connsiteX767" fmla="*/ 11096574 w 11830043"/>
              <a:gd name="connsiteY767" fmla="*/ 5810114 h 6533995"/>
              <a:gd name="connsiteX768" fmla="*/ 11086790 w 11830043"/>
              <a:gd name="connsiteY768" fmla="*/ 5800390 h 6533995"/>
              <a:gd name="connsiteX769" fmla="*/ 11096574 w 11830043"/>
              <a:gd name="connsiteY769" fmla="*/ 5790603 h 6533995"/>
              <a:gd name="connsiteX770" fmla="*/ 10855345 w 11830043"/>
              <a:gd name="connsiteY770" fmla="*/ 5790603 h 6533995"/>
              <a:gd name="connsiteX771" fmla="*/ 10865065 w 11830043"/>
              <a:gd name="connsiteY771" fmla="*/ 5800390 h 6533995"/>
              <a:gd name="connsiteX772" fmla="*/ 10855345 w 11830043"/>
              <a:gd name="connsiteY772" fmla="*/ 5810114 h 6533995"/>
              <a:gd name="connsiteX773" fmla="*/ 10845625 w 11830043"/>
              <a:gd name="connsiteY773" fmla="*/ 5800390 h 6533995"/>
              <a:gd name="connsiteX774" fmla="*/ 10855345 w 11830043"/>
              <a:gd name="connsiteY774" fmla="*/ 5790603 h 6533995"/>
              <a:gd name="connsiteX775" fmla="*/ 10614116 w 11830043"/>
              <a:gd name="connsiteY775" fmla="*/ 5790603 h 6533995"/>
              <a:gd name="connsiteX776" fmla="*/ 10623901 w 11830043"/>
              <a:gd name="connsiteY776" fmla="*/ 5800390 h 6533995"/>
              <a:gd name="connsiteX777" fmla="*/ 10614116 w 11830043"/>
              <a:gd name="connsiteY777" fmla="*/ 5810114 h 6533995"/>
              <a:gd name="connsiteX778" fmla="*/ 10604396 w 11830043"/>
              <a:gd name="connsiteY778" fmla="*/ 5800390 h 6533995"/>
              <a:gd name="connsiteX779" fmla="*/ 10614116 w 11830043"/>
              <a:gd name="connsiteY779" fmla="*/ 5790603 h 6533995"/>
              <a:gd name="connsiteX780" fmla="*/ 10372888 w 11830043"/>
              <a:gd name="connsiteY780" fmla="*/ 5790603 h 6533995"/>
              <a:gd name="connsiteX781" fmla="*/ 10382673 w 11830043"/>
              <a:gd name="connsiteY781" fmla="*/ 5800390 h 6533995"/>
              <a:gd name="connsiteX782" fmla="*/ 10372888 w 11830043"/>
              <a:gd name="connsiteY782" fmla="*/ 5810114 h 6533995"/>
              <a:gd name="connsiteX783" fmla="*/ 10363168 w 11830043"/>
              <a:gd name="connsiteY783" fmla="*/ 5800390 h 6533995"/>
              <a:gd name="connsiteX784" fmla="*/ 10372888 w 11830043"/>
              <a:gd name="connsiteY784" fmla="*/ 5790603 h 6533995"/>
              <a:gd name="connsiteX785" fmla="*/ 10131660 w 11830043"/>
              <a:gd name="connsiteY785" fmla="*/ 5790603 h 6533995"/>
              <a:gd name="connsiteX786" fmla="*/ 10141444 w 11830043"/>
              <a:gd name="connsiteY786" fmla="*/ 5800390 h 6533995"/>
              <a:gd name="connsiteX787" fmla="*/ 10131660 w 11830043"/>
              <a:gd name="connsiteY787" fmla="*/ 5810114 h 6533995"/>
              <a:gd name="connsiteX788" fmla="*/ 10121940 w 11830043"/>
              <a:gd name="connsiteY788" fmla="*/ 5800390 h 6533995"/>
              <a:gd name="connsiteX789" fmla="*/ 10131660 w 11830043"/>
              <a:gd name="connsiteY789" fmla="*/ 5790603 h 6533995"/>
              <a:gd name="connsiteX790" fmla="*/ 9890432 w 11830043"/>
              <a:gd name="connsiteY790" fmla="*/ 5790603 h 6533995"/>
              <a:gd name="connsiteX791" fmla="*/ 9900152 w 11830043"/>
              <a:gd name="connsiteY791" fmla="*/ 5800390 h 6533995"/>
              <a:gd name="connsiteX792" fmla="*/ 9890432 w 11830043"/>
              <a:gd name="connsiteY792" fmla="*/ 5810114 h 6533995"/>
              <a:gd name="connsiteX793" fmla="*/ 9880648 w 11830043"/>
              <a:gd name="connsiteY793" fmla="*/ 5800390 h 6533995"/>
              <a:gd name="connsiteX794" fmla="*/ 9890432 w 11830043"/>
              <a:gd name="connsiteY794" fmla="*/ 5790603 h 6533995"/>
              <a:gd name="connsiteX795" fmla="*/ 9649203 w 11830043"/>
              <a:gd name="connsiteY795" fmla="*/ 5790603 h 6533995"/>
              <a:gd name="connsiteX796" fmla="*/ 9658923 w 11830043"/>
              <a:gd name="connsiteY796" fmla="*/ 5800390 h 6533995"/>
              <a:gd name="connsiteX797" fmla="*/ 9649203 w 11830043"/>
              <a:gd name="connsiteY797" fmla="*/ 5810114 h 6533995"/>
              <a:gd name="connsiteX798" fmla="*/ 9639483 w 11830043"/>
              <a:gd name="connsiteY798" fmla="*/ 5800390 h 6533995"/>
              <a:gd name="connsiteX799" fmla="*/ 9649203 w 11830043"/>
              <a:gd name="connsiteY799" fmla="*/ 5790603 h 6533995"/>
              <a:gd name="connsiteX800" fmla="*/ 9417695 w 11830043"/>
              <a:gd name="connsiteY800" fmla="*/ 5790603 h 6533995"/>
              <a:gd name="connsiteX801" fmla="*/ 9427416 w 11830043"/>
              <a:gd name="connsiteY801" fmla="*/ 5800390 h 6533995"/>
              <a:gd name="connsiteX802" fmla="*/ 9417695 w 11830043"/>
              <a:gd name="connsiteY802" fmla="*/ 5810114 h 6533995"/>
              <a:gd name="connsiteX803" fmla="*/ 9407911 w 11830043"/>
              <a:gd name="connsiteY803" fmla="*/ 5800390 h 6533995"/>
              <a:gd name="connsiteX804" fmla="*/ 9417695 w 11830043"/>
              <a:gd name="connsiteY804" fmla="*/ 5790603 h 6533995"/>
              <a:gd name="connsiteX805" fmla="*/ 9176467 w 11830043"/>
              <a:gd name="connsiteY805" fmla="*/ 5790603 h 6533995"/>
              <a:gd name="connsiteX806" fmla="*/ 9186187 w 11830043"/>
              <a:gd name="connsiteY806" fmla="*/ 5800390 h 6533995"/>
              <a:gd name="connsiteX807" fmla="*/ 9176467 w 11830043"/>
              <a:gd name="connsiteY807" fmla="*/ 5810114 h 6533995"/>
              <a:gd name="connsiteX808" fmla="*/ 9166683 w 11830043"/>
              <a:gd name="connsiteY808" fmla="*/ 5800390 h 6533995"/>
              <a:gd name="connsiteX809" fmla="*/ 9176467 w 11830043"/>
              <a:gd name="connsiteY809" fmla="*/ 5790603 h 6533995"/>
              <a:gd name="connsiteX810" fmla="*/ 8935237 w 11830043"/>
              <a:gd name="connsiteY810" fmla="*/ 5790603 h 6533995"/>
              <a:gd name="connsiteX811" fmla="*/ 8944958 w 11830043"/>
              <a:gd name="connsiteY811" fmla="*/ 5800390 h 6533995"/>
              <a:gd name="connsiteX812" fmla="*/ 8935237 w 11830043"/>
              <a:gd name="connsiteY812" fmla="*/ 5810114 h 6533995"/>
              <a:gd name="connsiteX813" fmla="*/ 8925454 w 11830043"/>
              <a:gd name="connsiteY813" fmla="*/ 5800390 h 6533995"/>
              <a:gd name="connsiteX814" fmla="*/ 8935237 w 11830043"/>
              <a:gd name="connsiteY814" fmla="*/ 5790603 h 6533995"/>
              <a:gd name="connsiteX815" fmla="*/ 8694009 w 11830043"/>
              <a:gd name="connsiteY815" fmla="*/ 5790603 h 6533995"/>
              <a:gd name="connsiteX816" fmla="*/ 8703730 w 11830043"/>
              <a:gd name="connsiteY816" fmla="*/ 5800390 h 6533995"/>
              <a:gd name="connsiteX817" fmla="*/ 8694009 w 11830043"/>
              <a:gd name="connsiteY817" fmla="*/ 5810114 h 6533995"/>
              <a:gd name="connsiteX818" fmla="*/ 8684289 w 11830043"/>
              <a:gd name="connsiteY818" fmla="*/ 5800390 h 6533995"/>
              <a:gd name="connsiteX819" fmla="*/ 8694009 w 11830043"/>
              <a:gd name="connsiteY819" fmla="*/ 5790603 h 6533995"/>
              <a:gd name="connsiteX820" fmla="*/ 8452781 w 11830043"/>
              <a:gd name="connsiteY820" fmla="*/ 5790603 h 6533995"/>
              <a:gd name="connsiteX821" fmla="*/ 8462566 w 11830043"/>
              <a:gd name="connsiteY821" fmla="*/ 5800390 h 6533995"/>
              <a:gd name="connsiteX822" fmla="*/ 8452781 w 11830043"/>
              <a:gd name="connsiteY822" fmla="*/ 5810114 h 6533995"/>
              <a:gd name="connsiteX823" fmla="*/ 8443061 w 11830043"/>
              <a:gd name="connsiteY823" fmla="*/ 5800390 h 6533995"/>
              <a:gd name="connsiteX824" fmla="*/ 8452781 w 11830043"/>
              <a:gd name="connsiteY824" fmla="*/ 5790603 h 6533995"/>
              <a:gd name="connsiteX825" fmla="*/ 8211553 w 11830043"/>
              <a:gd name="connsiteY825" fmla="*/ 5790603 h 6533995"/>
              <a:gd name="connsiteX826" fmla="*/ 8221273 w 11830043"/>
              <a:gd name="connsiteY826" fmla="*/ 5800390 h 6533995"/>
              <a:gd name="connsiteX827" fmla="*/ 8211553 w 11830043"/>
              <a:gd name="connsiteY827" fmla="*/ 5810114 h 6533995"/>
              <a:gd name="connsiteX828" fmla="*/ 8201769 w 11830043"/>
              <a:gd name="connsiteY828" fmla="*/ 5800390 h 6533995"/>
              <a:gd name="connsiteX829" fmla="*/ 8211553 w 11830043"/>
              <a:gd name="connsiteY829" fmla="*/ 5790603 h 6533995"/>
              <a:gd name="connsiteX830" fmla="*/ 7970260 w 11830043"/>
              <a:gd name="connsiteY830" fmla="*/ 5790603 h 6533995"/>
              <a:gd name="connsiteX831" fmla="*/ 7980044 w 11830043"/>
              <a:gd name="connsiteY831" fmla="*/ 5800390 h 6533995"/>
              <a:gd name="connsiteX832" fmla="*/ 7970260 w 11830043"/>
              <a:gd name="connsiteY832" fmla="*/ 5810114 h 6533995"/>
              <a:gd name="connsiteX833" fmla="*/ 7960477 w 11830043"/>
              <a:gd name="connsiteY833" fmla="*/ 5800390 h 6533995"/>
              <a:gd name="connsiteX834" fmla="*/ 7970260 w 11830043"/>
              <a:gd name="connsiteY834" fmla="*/ 5790603 h 6533995"/>
              <a:gd name="connsiteX835" fmla="*/ 7729032 w 11830043"/>
              <a:gd name="connsiteY835" fmla="*/ 5790603 h 6533995"/>
              <a:gd name="connsiteX836" fmla="*/ 7738753 w 11830043"/>
              <a:gd name="connsiteY836" fmla="*/ 5800390 h 6533995"/>
              <a:gd name="connsiteX837" fmla="*/ 7729032 w 11830043"/>
              <a:gd name="connsiteY837" fmla="*/ 5810114 h 6533995"/>
              <a:gd name="connsiteX838" fmla="*/ 7719249 w 11830043"/>
              <a:gd name="connsiteY838" fmla="*/ 5800390 h 6533995"/>
              <a:gd name="connsiteX839" fmla="*/ 7729032 w 11830043"/>
              <a:gd name="connsiteY839" fmla="*/ 5790603 h 6533995"/>
              <a:gd name="connsiteX840" fmla="*/ 7487803 w 11830043"/>
              <a:gd name="connsiteY840" fmla="*/ 5790603 h 6533995"/>
              <a:gd name="connsiteX841" fmla="*/ 7497524 w 11830043"/>
              <a:gd name="connsiteY841" fmla="*/ 5800390 h 6533995"/>
              <a:gd name="connsiteX842" fmla="*/ 7487803 w 11830043"/>
              <a:gd name="connsiteY842" fmla="*/ 5810114 h 6533995"/>
              <a:gd name="connsiteX843" fmla="*/ 7478019 w 11830043"/>
              <a:gd name="connsiteY843" fmla="*/ 5800390 h 6533995"/>
              <a:gd name="connsiteX844" fmla="*/ 7487803 w 11830043"/>
              <a:gd name="connsiteY844" fmla="*/ 5790603 h 6533995"/>
              <a:gd name="connsiteX845" fmla="*/ 7246575 w 11830043"/>
              <a:gd name="connsiteY845" fmla="*/ 5790603 h 6533995"/>
              <a:gd name="connsiteX846" fmla="*/ 7256359 w 11830043"/>
              <a:gd name="connsiteY846" fmla="*/ 5800390 h 6533995"/>
              <a:gd name="connsiteX847" fmla="*/ 7246575 w 11830043"/>
              <a:gd name="connsiteY847" fmla="*/ 5810114 h 6533995"/>
              <a:gd name="connsiteX848" fmla="*/ 7236855 w 11830043"/>
              <a:gd name="connsiteY848" fmla="*/ 5800390 h 6533995"/>
              <a:gd name="connsiteX849" fmla="*/ 7246575 w 11830043"/>
              <a:gd name="connsiteY849" fmla="*/ 5790603 h 6533995"/>
              <a:gd name="connsiteX850" fmla="*/ 7005346 w 11830043"/>
              <a:gd name="connsiteY850" fmla="*/ 5790603 h 6533995"/>
              <a:gd name="connsiteX851" fmla="*/ 7015130 w 11830043"/>
              <a:gd name="connsiteY851" fmla="*/ 5800390 h 6533995"/>
              <a:gd name="connsiteX852" fmla="*/ 7005346 w 11830043"/>
              <a:gd name="connsiteY852" fmla="*/ 5810114 h 6533995"/>
              <a:gd name="connsiteX853" fmla="*/ 6995626 w 11830043"/>
              <a:gd name="connsiteY853" fmla="*/ 5800390 h 6533995"/>
              <a:gd name="connsiteX854" fmla="*/ 7005346 w 11830043"/>
              <a:gd name="connsiteY854" fmla="*/ 5790603 h 6533995"/>
              <a:gd name="connsiteX855" fmla="*/ 6764118 w 11830043"/>
              <a:gd name="connsiteY855" fmla="*/ 5790603 h 6533995"/>
              <a:gd name="connsiteX856" fmla="*/ 6773902 w 11830043"/>
              <a:gd name="connsiteY856" fmla="*/ 5800390 h 6533995"/>
              <a:gd name="connsiteX857" fmla="*/ 6764118 w 11830043"/>
              <a:gd name="connsiteY857" fmla="*/ 5810114 h 6533995"/>
              <a:gd name="connsiteX858" fmla="*/ 6754335 w 11830043"/>
              <a:gd name="connsiteY858" fmla="*/ 5800390 h 6533995"/>
              <a:gd name="connsiteX859" fmla="*/ 6764118 w 11830043"/>
              <a:gd name="connsiteY859" fmla="*/ 5790603 h 6533995"/>
              <a:gd name="connsiteX860" fmla="*/ 6522889 w 11830043"/>
              <a:gd name="connsiteY860" fmla="*/ 5790603 h 6533995"/>
              <a:gd name="connsiteX861" fmla="*/ 6532610 w 11830043"/>
              <a:gd name="connsiteY861" fmla="*/ 5800390 h 6533995"/>
              <a:gd name="connsiteX862" fmla="*/ 6522889 w 11830043"/>
              <a:gd name="connsiteY862" fmla="*/ 5810114 h 6533995"/>
              <a:gd name="connsiteX863" fmla="*/ 6513105 w 11830043"/>
              <a:gd name="connsiteY863" fmla="*/ 5800390 h 6533995"/>
              <a:gd name="connsiteX864" fmla="*/ 6522889 w 11830043"/>
              <a:gd name="connsiteY864" fmla="*/ 5790603 h 6533995"/>
              <a:gd name="connsiteX865" fmla="*/ 6281661 w 11830043"/>
              <a:gd name="connsiteY865" fmla="*/ 5790603 h 6533995"/>
              <a:gd name="connsiteX866" fmla="*/ 6291381 w 11830043"/>
              <a:gd name="connsiteY866" fmla="*/ 5800390 h 6533995"/>
              <a:gd name="connsiteX867" fmla="*/ 6281661 w 11830043"/>
              <a:gd name="connsiteY867" fmla="*/ 5810114 h 6533995"/>
              <a:gd name="connsiteX868" fmla="*/ 6271877 w 11830043"/>
              <a:gd name="connsiteY868" fmla="*/ 5800390 h 6533995"/>
              <a:gd name="connsiteX869" fmla="*/ 6281661 w 11830043"/>
              <a:gd name="connsiteY869" fmla="*/ 5790603 h 6533995"/>
              <a:gd name="connsiteX870" fmla="*/ 6040432 w 11830043"/>
              <a:gd name="connsiteY870" fmla="*/ 5790603 h 6533995"/>
              <a:gd name="connsiteX871" fmla="*/ 6050216 w 11830043"/>
              <a:gd name="connsiteY871" fmla="*/ 5800390 h 6533995"/>
              <a:gd name="connsiteX872" fmla="*/ 6040432 w 11830043"/>
              <a:gd name="connsiteY872" fmla="*/ 5810114 h 6533995"/>
              <a:gd name="connsiteX873" fmla="*/ 6030712 w 11830043"/>
              <a:gd name="connsiteY873" fmla="*/ 5800390 h 6533995"/>
              <a:gd name="connsiteX874" fmla="*/ 6040432 w 11830043"/>
              <a:gd name="connsiteY874" fmla="*/ 5790603 h 6533995"/>
              <a:gd name="connsiteX875" fmla="*/ 5799205 w 11830043"/>
              <a:gd name="connsiteY875" fmla="*/ 5790603 h 6533995"/>
              <a:gd name="connsiteX876" fmla="*/ 5808989 w 11830043"/>
              <a:gd name="connsiteY876" fmla="*/ 5800390 h 6533995"/>
              <a:gd name="connsiteX877" fmla="*/ 5799205 w 11830043"/>
              <a:gd name="connsiteY877" fmla="*/ 5810114 h 6533995"/>
              <a:gd name="connsiteX878" fmla="*/ 5789486 w 11830043"/>
              <a:gd name="connsiteY878" fmla="*/ 5800390 h 6533995"/>
              <a:gd name="connsiteX879" fmla="*/ 5799205 w 11830043"/>
              <a:gd name="connsiteY879" fmla="*/ 5790603 h 6533995"/>
              <a:gd name="connsiteX880" fmla="*/ 5557992 w 11830043"/>
              <a:gd name="connsiteY880" fmla="*/ 5790603 h 6533995"/>
              <a:gd name="connsiteX881" fmla="*/ 5567774 w 11830043"/>
              <a:gd name="connsiteY881" fmla="*/ 5800390 h 6533995"/>
              <a:gd name="connsiteX882" fmla="*/ 5557992 w 11830043"/>
              <a:gd name="connsiteY882" fmla="*/ 5810114 h 6533995"/>
              <a:gd name="connsiteX883" fmla="*/ 5548208 w 11830043"/>
              <a:gd name="connsiteY883" fmla="*/ 5800390 h 6533995"/>
              <a:gd name="connsiteX884" fmla="*/ 5557992 w 11830043"/>
              <a:gd name="connsiteY884" fmla="*/ 5790603 h 6533995"/>
              <a:gd name="connsiteX885" fmla="*/ 5316710 w 11830043"/>
              <a:gd name="connsiteY885" fmla="*/ 5790603 h 6533995"/>
              <a:gd name="connsiteX886" fmla="*/ 5326432 w 11830043"/>
              <a:gd name="connsiteY886" fmla="*/ 5800390 h 6533995"/>
              <a:gd name="connsiteX887" fmla="*/ 5316710 w 11830043"/>
              <a:gd name="connsiteY887" fmla="*/ 5810114 h 6533995"/>
              <a:gd name="connsiteX888" fmla="*/ 5306926 w 11830043"/>
              <a:gd name="connsiteY888" fmla="*/ 5800390 h 6533995"/>
              <a:gd name="connsiteX889" fmla="*/ 5316710 w 11830043"/>
              <a:gd name="connsiteY889" fmla="*/ 5790603 h 6533995"/>
              <a:gd name="connsiteX890" fmla="*/ 5075486 w 11830043"/>
              <a:gd name="connsiteY890" fmla="*/ 5790603 h 6533995"/>
              <a:gd name="connsiteX891" fmla="*/ 5085202 w 11830043"/>
              <a:gd name="connsiteY891" fmla="*/ 5800390 h 6533995"/>
              <a:gd name="connsiteX892" fmla="*/ 5075486 w 11830043"/>
              <a:gd name="connsiteY892" fmla="*/ 5810114 h 6533995"/>
              <a:gd name="connsiteX893" fmla="*/ 5065705 w 11830043"/>
              <a:gd name="connsiteY893" fmla="*/ 5800390 h 6533995"/>
              <a:gd name="connsiteX894" fmla="*/ 5075486 w 11830043"/>
              <a:gd name="connsiteY894" fmla="*/ 5790603 h 6533995"/>
              <a:gd name="connsiteX895" fmla="*/ 4834252 w 11830043"/>
              <a:gd name="connsiteY895" fmla="*/ 5790603 h 6533995"/>
              <a:gd name="connsiteX896" fmla="*/ 4844040 w 11830043"/>
              <a:gd name="connsiteY896" fmla="*/ 5800390 h 6533995"/>
              <a:gd name="connsiteX897" fmla="*/ 4834252 w 11830043"/>
              <a:gd name="connsiteY897" fmla="*/ 5810114 h 6533995"/>
              <a:gd name="connsiteX898" fmla="*/ 4824534 w 11830043"/>
              <a:gd name="connsiteY898" fmla="*/ 5800390 h 6533995"/>
              <a:gd name="connsiteX899" fmla="*/ 4834252 w 11830043"/>
              <a:gd name="connsiteY899" fmla="*/ 5790603 h 6533995"/>
              <a:gd name="connsiteX900" fmla="*/ 4593019 w 11830043"/>
              <a:gd name="connsiteY900" fmla="*/ 5790603 h 6533995"/>
              <a:gd name="connsiteX901" fmla="*/ 4602795 w 11830043"/>
              <a:gd name="connsiteY901" fmla="*/ 5800390 h 6533995"/>
              <a:gd name="connsiteX902" fmla="*/ 4593019 w 11830043"/>
              <a:gd name="connsiteY902" fmla="*/ 5810114 h 6533995"/>
              <a:gd name="connsiteX903" fmla="*/ 4583304 w 11830043"/>
              <a:gd name="connsiteY903" fmla="*/ 5800390 h 6533995"/>
              <a:gd name="connsiteX904" fmla="*/ 4593019 w 11830043"/>
              <a:gd name="connsiteY904" fmla="*/ 5790603 h 6533995"/>
              <a:gd name="connsiteX905" fmla="*/ 4351806 w 11830043"/>
              <a:gd name="connsiteY905" fmla="*/ 5790603 h 6533995"/>
              <a:gd name="connsiteX906" fmla="*/ 4361580 w 11830043"/>
              <a:gd name="connsiteY906" fmla="*/ 5800390 h 6533995"/>
              <a:gd name="connsiteX907" fmla="*/ 4351806 w 11830043"/>
              <a:gd name="connsiteY907" fmla="*/ 5810114 h 6533995"/>
              <a:gd name="connsiteX908" fmla="*/ 4342006 w 11830043"/>
              <a:gd name="connsiteY908" fmla="*/ 5800390 h 6533995"/>
              <a:gd name="connsiteX909" fmla="*/ 4351806 w 11830043"/>
              <a:gd name="connsiteY909" fmla="*/ 5790603 h 6533995"/>
              <a:gd name="connsiteX910" fmla="*/ 4110583 w 11830043"/>
              <a:gd name="connsiteY910" fmla="*/ 5790603 h 6533995"/>
              <a:gd name="connsiteX911" fmla="*/ 4120362 w 11830043"/>
              <a:gd name="connsiteY911" fmla="*/ 5800390 h 6533995"/>
              <a:gd name="connsiteX912" fmla="*/ 4110583 w 11830043"/>
              <a:gd name="connsiteY912" fmla="*/ 5810114 h 6533995"/>
              <a:gd name="connsiteX913" fmla="*/ 4100801 w 11830043"/>
              <a:gd name="connsiteY913" fmla="*/ 5800390 h 6533995"/>
              <a:gd name="connsiteX914" fmla="*/ 4110583 w 11830043"/>
              <a:gd name="connsiteY914" fmla="*/ 5790603 h 6533995"/>
              <a:gd name="connsiteX915" fmla="*/ 3869431 w 11830043"/>
              <a:gd name="connsiteY915" fmla="*/ 5790603 h 6533995"/>
              <a:gd name="connsiteX916" fmla="*/ 3879151 w 11830043"/>
              <a:gd name="connsiteY916" fmla="*/ 5800390 h 6533995"/>
              <a:gd name="connsiteX917" fmla="*/ 3869431 w 11830043"/>
              <a:gd name="connsiteY917" fmla="*/ 5810114 h 6533995"/>
              <a:gd name="connsiteX918" fmla="*/ 3859649 w 11830043"/>
              <a:gd name="connsiteY918" fmla="*/ 5800390 h 6533995"/>
              <a:gd name="connsiteX919" fmla="*/ 3869431 w 11830043"/>
              <a:gd name="connsiteY919" fmla="*/ 5790603 h 6533995"/>
              <a:gd name="connsiteX920" fmla="*/ 3628215 w 11830043"/>
              <a:gd name="connsiteY920" fmla="*/ 5790603 h 6533995"/>
              <a:gd name="connsiteX921" fmla="*/ 3637936 w 11830043"/>
              <a:gd name="connsiteY921" fmla="*/ 5800390 h 6533995"/>
              <a:gd name="connsiteX922" fmla="*/ 3628215 w 11830043"/>
              <a:gd name="connsiteY922" fmla="*/ 5810114 h 6533995"/>
              <a:gd name="connsiteX923" fmla="*/ 3618433 w 11830043"/>
              <a:gd name="connsiteY923" fmla="*/ 5800390 h 6533995"/>
              <a:gd name="connsiteX924" fmla="*/ 3628215 w 11830043"/>
              <a:gd name="connsiteY924" fmla="*/ 5790603 h 6533995"/>
              <a:gd name="connsiteX925" fmla="*/ 3386960 w 11830043"/>
              <a:gd name="connsiteY925" fmla="*/ 5790603 h 6533995"/>
              <a:gd name="connsiteX926" fmla="*/ 3396745 w 11830043"/>
              <a:gd name="connsiteY926" fmla="*/ 5800390 h 6533995"/>
              <a:gd name="connsiteX927" fmla="*/ 3386960 w 11830043"/>
              <a:gd name="connsiteY927" fmla="*/ 5810114 h 6533995"/>
              <a:gd name="connsiteX928" fmla="*/ 3377238 w 11830043"/>
              <a:gd name="connsiteY928" fmla="*/ 5800390 h 6533995"/>
              <a:gd name="connsiteX929" fmla="*/ 3386960 w 11830043"/>
              <a:gd name="connsiteY929" fmla="*/ 5790603 h 6533995"/>
              <a:gd name="connsiteX930" fmla="*/ 3145752 w 11830043"/>
              <a:gd name="connsiteY930" fmla="*/ 5790603 h 6533995"/>
              <a:gd name="connsiteX931" fmla="*/ 3155534 w 11830043"/>
              <a:gd name="connsiteY931" fmla="*/ 5800390 h 6533995"/>
              <a:gd name="connsiteX932" fmla="*/ 3145752 w 11830043"/>
              <a:gd name="connsiteY932" fmla="*/ 5810114 h 6533995"/>
              <a:gd name="connsiteX933" fmla="*/ 3136034 w 11830043"/>
              <a:gd name="connsiteY933" fmla="*/ 5800390 h 6533995"/>
              <a:gd name="connsiteX934" fmla="*/ 3145752 w 11830043"/>
              <a:gd name="connsiteY934" fmla="*/ 5790603 h 6533995"/>
              <a:gd name="connsiteX935" fmla="*/ 2904575 w 11830043"/>
              <a:gd name="connsiteY935" fmla="*/ 5790603 h 6533995"/>
              <a:gd name="connsiteX936" fmla="*/ 2914357 w 11830043"/>
              <a:gd name="connsiteY936" fmla="*/ 5800390 h 6533995"/>
              <a:gd name="connsiteX937" fmla="*/ 2904575 w 11830043"/>
              <a:gd name="connsiteY937" fmla="*/ 5810114 h 6533995"/>
              <a:gd name="connsiteX938" fmla="*/ 2894793 w 11830043"/>
              <a:gd name="connsiteY938" fmla="*/ 5800390 h 6533995"/>
              <a:gd name="connsiteX939" fmla="*/ 2904575 w 11830043"/>
              <a:gd name="connsiteY939" fmla="*/ 5790603 h 6533995"/>
              <a:gd name="connsiteX940" fmla="*/ 2663275 w 11830043"/>
              <a:gd name="connsiteY940" fmla="*/ 5790603 h 6533995"/>
              <a:gd name="connsiteX941" fmla="*/ 2673000 w 11830043"/>
              <a:gd name="connsiteY941" fmla="*/ 5800390 h 6533995"/>
              <a:gd name="connsiteX942" fmla="*/ 2663275 w 11830043"/>
              <a:gd name="connsiteY942" fmla="*/ 5810114 h 6533995"/>
              <a:gd name="connsiteX943" fmla="*/ 2653494 w 11830043"/>
              <a:gd name="connsiteY943" fmla="*/ 5800390 h 6533995"/>
              <a:gd name="connsiteX944" fmla="*/ 2663275 w 11830043"/>
              <a:gd name="connsiteY944" fmla="*/ 5790603 h 6533995"/>
              <a:gd name="connsiteX945" fmla="*/ 2422039 w 11830043"/>
              <a:gd name="connsiteY945" fmla="*/ 5790603 h 6533995"/>
              <a:gd name="connsiteX946" fmla="*/ 2431755 w 11830043"/>
              <a:gd name="connsiteY946" fmla="*/ 5800390 h 6533995"/>
              <a:gd name="connsiteX947" fmla="*/ 2422039 w 11830043"/>
              <a:gd name="connsiteY947" fmla="*/ 5810114 h 6533995"/>
              <a:gd name="connsiteX948" fmla="*/ 2412260 w 11830043"/>
              <a:gd name="connsiteY948" fmla="*/ 5800390 h 6533995"/>
              <a:gd name="connsiteX949" fmla="*/ 2422039 w 11830043"/>
              <a:gd name="connsiteY949" fmla="*/ 5790603 h 6533995"/>
              <a:gd name="connsiteX950" fmla="*/ 2180796 w 11830043"/>
              <a:gd name="connsiteY950" fmla="*/ 5790603 h 6533995"/>
              <a:gd name="connsiteX951" fmla="*/ 2190581 w 11830043"/>
              <a:gd name="connsiteY951" fmla="*/ 5800390 h 6533995"/>
              <a:gd name="connsiteX952" fmla="*/ 2180796 w 11830043"/>
              <a:gd name="connsiteY952" fmla="*/ 5810114 h 6533995"/>
              <a:gd name="connsiteX953" fmla="*/ 2171087 w 11830043"/>
              <a:gd name="connsiteY953" fmla="*/ 5800390 h 6533995"/>
              <a:gd name="connsiteX954" fmla="*/ 2180796 w 11830043"/>
              <a:gd name="connsiteY954" fmla="*/ 5790603 h 6533995"/>
              <a:gd name="connsiteX955" fmla="*/ 1939584 w 11830043"/>
              <a:gd name="connsiteY955" fmla="*/ 5790603 h 6533995"/>
              <a:gd name="connsiteX956" fmla="*/ 1949367 w 11830043"/>
              <a:gd name="connsiteY956" fmla="*/ 5800390 h 6533995"/>
              <a:gd name="connsiteX957" fmla="*/ 1939584 w 11830043"/>
              <a:gd name="connsiteY957" fmla="*/ 5810114 h 6533995"/>
              <a:gd name="connsiteX958" fmla="*/ 1929862 w 11830043"/>
              <a:gd name="connsiteY958" fmla="*/ 5800390 h 6533995"/>
              <a:gd name="connsiteX959" fmla="*/ 1939584 w 11830043"/>
              <a:gd name="connsiteY959" fmla="*/ 5790603 h 6533995"/>
              <a:gd name="connsiteX960" fmla="*/ 1698333 w 11830043"/>
              <a:gd name="connsiteY960" fmla="*/ 5790603 h 6533995"/>
              <a:gd name="connsiteX961" fmla="*/ 1708119 w 11830043"/>
              <a:gd name="connsiteY961" fmla="*/ 5800390 h 6533995"/>
              <a:gd name="connsiteX962" fmla="*/ 1698333 w 11830043"/>
              <a:gd name="connsiteY962" fmla="*/ 5810114 h 6533995"/>
              <a:gd name="connsiteX963" fmla="*/ 1688548 w 11830043"/>
              <a:gd name="connsiteY963" fmla="*/ 5800390 h 6533995"/>
              <a:gd name="connsiteX964" fmla="*/ 1698333 w 11830043"/>
              <a:gd name="connsiteY964" fmla="*/ 5790603 h 6533995"/>
              <a:gd name="connsiteX965" fmla="*/ 1457109 w 11830043"/>
              <a:gd name="connsiteY965" fmla="*/ 5790603 h 6533995"/>
              <a:gd name="connsiteX966" fmla="*/ 1466829 w 11830043"/>
              <a:gd name="connsiteY966" fmla="*/ 5800390 h 6533995"/>
              <a:gd name="connsiteX967" fmla="*/ 1457109 w 11830043"/>
              <a:gd name="connsiteY967" fmla="*/ 5810114 h 6533995"/>
              <a:gd name="connsiteX968" fmla="*/ 1447325 w 11830043"/>
              <a:gd name="connsiteY968" fmla="*/ 5800390 h 6533995"/>
              <a:gd name="connsiteX969" fmla="*/ 1457109 w 11830043"/>
              <a:gd name="connsiteY969" fmla="*/ 5790603 h 6533995"/>
              <a:gd name="connsiteX970" fmla="*/ 1215887 w 11830043"/>
              <a:gd name="connsiteY970" fmla="*/ 5790603 h 6533995"/>
              <a:gd name="connsiteX971" fmla="*/ 1225671 w 11830043"/>
              <a:gd name="connsiteY971" fmla="*/ 5800390 h 6533995"/>
              <a:gd name="connsiteX972" fmla="*/ 1215887 w 11830043"/>
              <a:gd name="connsiteY972" fmla="*/ 5810114 h 6533995"/>
              <a:gd name="connsiteX973" fmla="*/ 1206167 w 11830043"/>
              <a:gd name="connsiteY973" fmla="*/ 5800390 h 6533995"/>
              <a:gd name="connsiteX974" fmla="*/ 1215887 w 11830043"/>
              <a:gd name="connsiteY974" fmla="*/ 5790603 h 6533995"/>
              <a:gd name="connsiteX975" fmla="*/ 974667 w 11830043"/>
              <a:gd name="connsiteY975" fmla="*/ 5790603 h 6533995"/>
              <a:gd name="connsiteX976" fmla="*/ 984451 w 11830043"/>
              <a:gd name="connsiteY976" fmla="*/ 5800390 h 6533995"/>
              <a:gd name="connsiteX977" fmla="*/ 974667 w 11830043"/>
              <a:gd name="connsiteY977" fmla="*/ 5810114 h 6533995"/>
              <a:gd name="connsiteX978" fmla="*/ 964947 w 11830043"/>
              <a:gd name="connsiteY978" fmla="*/ 5800390 h 6533995"/>
              <a:gd name="connsiteX979" fmla="*/ 974667 w 11830043"/>
              <a:gd name="connsiteY979" fmla="*/ 5790603 h 6533995"/>
              <a:gd name="connsiteX980" fmla="*/ 733447 w 11830043"/>
              <a:gd name="connsiteY980" fmla="*/ 5790603 h 6533995"/>
              <a:gd name="connsiteX981" fmla="*/ 743167 w 11830043"/>
              <a:gd name="connsiteY981" fmla="*/ 5800390 h 6533995"/>
              <a:gd name="connsiteX982" fmla="*/ 733447 w 11830043"/>
              <a:gd name="connsiteY982" fmla="*/ 5810114 h 6533995"/>
              <a:gd name="connsiteX983" fmla="*/ 723663 w 11830043"/>
              <a:gd name="connsiteY983" fmla="*/ 5800390 h 6533995"/>
              <a:gd name="connsiteX984" fmla="*/ 733447 w 11830043"/>
              <a:gd name="connsiteY984" fmla="*/ 5790603 h 6533995"/>
              <a:gd name="connsiteX985" fmla="*/ 492227 w 11830043"/>
              <a:gd name="connsiteY985" fmla="*/ 5790603 h 6533995"/>
              <a:gd name="connsiteX986" fmla="*/ 501946 w 11830043"/>
              <a:gd name="connsiteY986" fmla="*/ 5800390 h 6533995"/>
              <a:gd name="connsiteX987" fmla="*/ 492227 w 11830043"/>
              <a:gd name="connsiteY987" fmla="*/ 5810114 h 6533995"/>
              <a:gd name="connsiteX988" fmla="*/ 482443 w 11830043"/>
              <a:gd name="connsiteY988" fmla="*/ 5800390 h 6533995"/>
              <a:gd name="connsiteX989" fmla="*/ 492227 w 11830043"/>
              <a:gd name="connsiteY989" fmla="*/ 5790603 h 6533995"/>
              <a:gd name="connsiteX990" fmla="*/ 251007 w 11830043"/>
              <a:gd name="connsiteY990" fmla="*/ 5790603 h 6533995"/>
              <a:gd name="connsiteX991" fmla="*/ 260791 w 11830043"/>
              <a:gd name="connsiteY991" fmla="*/ 5800390 h 6533995"/>
              <a:gd name="connsiteX992" fmla="*/ 251007 w 11830043"/>
              <a:gd name="connsiteY992" fmla="*/ 5810114 h 6533995"/>
              <a:gd name="connsiteX993" fmla="*/ 241287 w 11830043"/>
              <a:gd name="connsiteY993" fmla="*/ 5800390 h 6533995"/>
              <a:gd name="connsiteX994" fmla="*/ 251007 w 11830043"/>
              <a:gd name="connsiteY994" fmla="*/ 5790603 h 6533995"/>
              <a:gd name="connsiteX995" fmla="*/ 9724 w 11830043"/>
              <a:gd name="connsiteY995" fmla="*/ 5790603 h 6533995"/>
              <a:gd name="connsiteX996" fmla="*/ 19508 w 11830043"/>
              <a:gd name="connsiteY996" fmla="*/ 5800390 h 6533995"/>
              <a:gd name="connsiteX997" fmla="*/ 9724 w 11830043"/>
              <a:gd name="connsiteY997" fmla="*/ 5810114 h 6533995"/>
              <a:gd name="connsiteX998" fmla="*/ 4 w 11830043"/>
              <a:gd name="connsiteY998" fmla="*/ 5800390 h 6533995"/>
              <a:gd name="connsiteX999" fmla="*/ 9724 w 11830043"/>
              <a:gd name="connsiteY999" fmla="*/ 5790603 h 6533995"/>
              <a:gd name="connsiteX1000" fmla="*/ 11820259 w 11830043"/>
              <a:gd name="connsiteY1000" fmla="*/ 5549351 h 6533995"/>
              <a:gd name="connsiteX1001" fmla="*/ 11830043 w 11830043"/>
              <a:gd name="connsiteY1001" fmla="*/ 5559075 h 6533995"/>
              <a:gd name="connsiteX1002" fmla="*/ 11820259 w 11830043"/>
              <a:gd name="connsiteY1002" fmla="*/ 5568862 h 6533995"/>
              <a:gd name="connsiteX1003" fmla="*/ 11810539 w 11830043"/>
              <a:gd name="connsiteY1003" fmla="*/ 5559075 h 6533995"/>
              <a:gd name="connsiteX1004" fmla="*/ 11820259 w 11830043"/>
              <a:gd name="connsiteY1004" fmla="*/ 5549351 h 6533995"/>
              <a:gd name="connsiteX1005" fmla="*/ 11579030 w 11830043"/>
              <a:gd name="connsiteY1005" fmla="*/ 5549351 h 6533995"/>
              <a:gd name="connsiteX1006" fmla="*/ 11588815 w 11830043"/>
              <a:gd name="connsiteY1006" fmla="*/ 5559075 h 6533995"/>
              <a:gd name="connsiteX1007" fmla="*/ 11579030 w 11830043"/>
              <a:gd name="connsiteY1007" fmla="*/ 5568862 h 6533995"/>
              <a:gd name="connsiteX1008" fmla="*/ 11569310 w 11830043"/>
              <a:gd name="connsiteY1008" fmla="*/ 5559075 h 6533995"/>
              <a:gd name="connsiteX1009" fmla="*/ 11579030 w 11830043"/>
              <a:gd name="connsiteY1009" fmla="*/ 5549351 h 6533995"/>
              <a:gd name="connsiteX1010" fmla="*/ 11337802 w 11830043"/>
              <a:gd name="connsiteY1010" fmla="*/ 5549351 h 6533995"/>
              <a:gd name="connsiteX1011" fmla="*/ 11347587 w 11830043"/>
              <a:gd name="connsiteY1011" fmla="*/ 5559075 h 6533995"/>
              <a:gd name="connsiteX1012" fmla="*/ 11337802 w 11830043"/>
              <a:gd name="connsiteY1012" fmla="*/ 5568862 h 6533995"/>
              <a:gd name="connsiteX1013" fmla="*/ 11328082 w 11830043"/>
              <a:gd name="connsiteY1013" fmla="*/ 5559075 h 6533995"/>
              <a:gd name="connsiteX1014" fmla="*/ 11337802 w 11830043"/>
              <a:gd name="connsiteY1014" fmla="*/ 5549351 h 6533995"/>
              <a:gd name="connsiteX1015" fmla="*/ 11096574 w 11830043"/>
              <a:gd name="connsiteY1015" fmla="*/ 5549351 h 6533995"/>
              <a:gd name="connsiteX1016" fmla="*/ 11106294 w 11830043"/>
              <a:gd name="connsiteY1016" fmla="*/ 5559075 h 6533995"/>
              <a:gd name="connsiteX1017" fmla="*/ 11096574 w 11830043"/>
              <a:gd name="connsiteY1017" fmla="*/ 5568862 h 6533995"/>
              <a:gd name="connsiteX1018" fmla="*/ 11086790 w 11830043"/>
              <a:gd name="connsiteY1018" fmla="*/ 5559075 h 6533995"/>
              <a:gd name="connsiteX1019" fmla="*/ 11096574 w 11830043"/>
              <a:gd name="connsiteY1019" fmla="*/ 5549351 h 6533995"/>
              <a:gd name="connsiteX1020" fmla="*/ 10855345 w 11830043"/>
              <a:gd name="connsiteY1020" fmla="*/ 5549351 h 6533995"/>
              <a:gd name="connsiteX1021" fmla="*/ 10865065 w 11830043"/>
              <a:gd name="connsiteY1021" fmla="*/ 5559075 h 6533995"/>
              <a:gd name="connsiteX1022" fmla="*/ 10855345 w 11830043"/>
              <a:gd name="connsiteY1022" fmla="*/ 5568862 h 6533995"/>
              <a:gd name="connsiteX1023" fmla="*/ 10845625 w 11830043"/>
              <a:gd name="connsiteY1023" fmla="*/ 5559075 h 6533995"/>
              <a:gd name="connsiteX1024" fmla="*/ 10855345 w 11830043"/>
              <a:gd name="connsiteY1024" fmla="*/ 5549351 h 6533995"/>
              <a:gd name="connsiteX1025" fmla="*/ 10614116 w 11830043"/>
              <a:gd name="connsiteY1025" fmla="*/ 5549351 h 6533995"/>
              <a:gd name="connsiteX1026" fmla="*/ 10623901 w 11830043"/>
              <a:gd name="connsiteY1026" fmla="*/ 5559075 h 6533995"/>
              <a:gd name="connsiteX1027" fmla="*/ 10614116 w 11830043"/>
              <a:gd name="connsiteY1027" fmla="*/ 5568862 h 6533995"/>
              <a:gd name="connsiteX1028" fmla="*/ 10604396 w 11830043"/>
              <a:gd name="connsiteY1028" fmla="*/ 5559075 h 6533995"/>
              <a:gd name="connsiteX1029" fmla="*/ 10614116 w 11830043"/>
              <a:gd name="connsiteY1029" fmla="*/ 5549351 h 6533995"/>
              <a:gd name="connsiteX1030" fmla="*/ 10372888 w 11830043"/>
              <a:gd name="connsiteY1030" fmla="*/ 5549351 h 6533995"/>
              <a:gd name="connsiteX1031" fmla="*/ 10382673 w 11830043"/>
              <a:gd name="connsiteY1031" fmla="*/ 5559075 h 6533995"/>
              <a:gd name="connsiteX1032" fmla="*/ 10372888 w 11830043"/>
              <a:gd name="connsiteY1032" fmla="*/ 5568862 h 6533995"/>
              <a:gd name="connsiteX1033" fmla="*/ 10363168 w 11830043"/>
              <a:gd name="connsiteY1033" fmla="*/ 5559075 h 6533995"/>
              <a:gd name="connsiteX1034" fmla="*/ 10372888 w 11830043"/>
              <a:gd name="connsiteY1034" fmla="*/ 5549351 h 6533995"/>
              <a:gd name="connsiteX1035" fmla="*/ 10131660 w 11830043"/>
              <a:gd name="connsiteY1035" fmla="*/ 5549351 h 6533995"/>
              <a:gd name="connsiteX1036" fmla="*/ 10141444 w 11830043"/>
              <a:gd name="connsiteY1036" fmla="*/ 5559075 h 6533995"/>
              <a:gd name="connsiteX1037" fmla="*/ 10131660 w 11830043"/>
              <a:gd name="connsiteY1037" fmla="*/ 5568862 h 6533995"/>
              <a:gd name="connsiteX1038" fmla="*/ 10121940 w 11830043"/>
              <a:gd name="connsiteY1038" fmla="*/ 5559075 h 6533995"/>
              <a:gd name="connsiteX1039" fmla="*/ 10131660 w 11830043"/>
              <a:gd name="connsiteY1039" fmla="*/ 5549351 h 6533995"/>
              <a:gd name="connsiteX1040" fmla="*/ 9890432 w 11830043"/>
              <a:gd name="connsiteY1040" fmla="*/ 5549351 h 6533995"/>
              <a:gd name="connsiteX1041" fmla="*/ 9900152 w 11830043"/>
              <a:gd name="connsiteY1041" fmla="*/ 5559075 h 6533995"/>
              <a:gd name="connsiteX1042" fmla="*/ 9890432 w 11830043"/>
              <a:gd name="connsiteY1042" fmla="*/ 5568862 h 6533995"/>
              <a:gd name="connsiteX1043" fmla="*/ 9880648 w 11830043"/>
              <a:gd name="connsiteY1043" fmla="*/ 5559075 h 6533995"/>
              <a:gd name="connsiteX1044" fmla="*/ 9890432 w 11830043"/>
              <a:gd name="connsiteY1044" fmla="*/ 5549351 h 6533995"/>
              <a:gd name="connsiteX1045" fmla="*/ 9649203 w 11830043"/>
              <a:gd name="connsiteY1045" fmla="*/ 5549351 h 6533995"/>
              <a:gd name="connsiteX1046" fmla="*/ 9658923 w 11830043"/>
              <a:gd name="connsiteY1046" fmla="*/ 5559075 h 6533995"/>
              <a:gd name="connsiteX1047" fmla="*/ 9649203 w 11830043"/>
              <a:gd name="connsiteY1047" fmla="*/ 5568862 h 6533995"/>
              <a:gd name="connsiteX1048" fmla="*/ 9639483 w 11830043"/>
              <a:gd name="connsiteY1048" fmla="*/ 5559075 h 6533995"/>
              <a:gd name="connsiteX1049" fmla="*/ 9649203 w 11830043"/>
              <a:gd name="connsiteY1049" fmla="*/ 5549351 h 6533995"/>
              <a:gd name="connsiteX1050" fmla="*/ 9417695 w 11830043"/>
              <a:gd name="connsiteY1050" fmla="*/ 5549351 h 6533995"/>
              <a:gd name="connsiteX1051" fmla="*/ 9427416 w 11830043"/>
              <a:gd name="connsiteY1051" fmla="*/ 5559075 h 6533995"/>
              <a:gd name="connsiteX1052" fmla="*/ 9417695 w 11830043"/>
              <a:gd name="connsiteY1052" fmla="*/ 5568862 h 6533995"/>
              <a:gd name="connsiteX1053" fmla="*/ 9407911 w 11830043"/>
              <a:gd name="connsiteY1053" fmla="*/ 5559075 h 6533995"/>
              <a:gd name="connsiteX1054" fmla="*/ 9417695 w 11830043"/>
              <a:gd name="connsiteY1054" fmla="*/ 5549351 h 6533995"/>
              <a:gd name="connsiteX1055" fmla="*/ 9176467 w 11830043"/>
              <a:gd name="connsiteY1055" fmla="*/ 5549351 h 6533995"/>
              <a:gd name="connsiteX1056" fmla="*/ 9186187 w 11830043"/>
              <a:gd name="connsiteY1056" fmla="*/ 5559075 h 6533995"/>
              <a:gd name="connsiteX1057" fmla="*/ 9176467 w 11830043"/>
              <a:gd name="connsiteY1057" fmla="*/ 5568862 h 6533995"/>
              <a:gd name="connsiteX1058" fmla="*/ 9166683 w 11830043"/>
              <a:gd name="connsiteY1058" fmla="*/ 5559075 h 6533995"/>
              <a:gd name="connsiteX1059" fmla="*/ 9176467 w 11830043"/>
              <a:gd name="connsiteY1059" fmla="*/ 5549351 h 6533995"/>
              <a:gd name="connsiteX1060" fmla="*/ 8935237 w 11830043"/>
              <a:gd name="connsiteY1060" fmla="*/ 5549351 h 6533995"/>
              <a:gd name="connsiteX1061" fmla="*/ 8944958 w 11830043"/>
              <a:gd name="connsiteY1061" fmla="*/ 5559075 h 6533995"/>
              <a:gd name="connsiteX1062" fmla="*/ 8935237 w 11830043"/>
              <a:gd name="connsiteY1062" fmla="*/ 5568862 h 6533995"/>
              <a:gd name="connsiteX1063" fmla="*/ 8925454 w 11830043"/>
              <a:gd name="connsiteY1063" fmla="*/ 5559075 h 6533995"/>
              <a:gd name="connsiteX1064" fmla="*/ 8935237 w 11830043"/>
              <a:gd name="connsiteY1064" fmla="*/ 5549351 h 6533995"/>
              <a:gd name="connsiteX1065" fmla="*/ 8694009 w 11830043"/>
              <a:gd name="connsiteY1065" fmla="*/ 5549351 h 6533995"/>
              <a:gd name="connsiteX1066" fmla="*/ 8703730 w 11830043"/>
              <a:gd name="connsiteY1066" fmla="*/ 5559075 h 6533995"/>
              <a:gd name="connsiteX1067" fmla="*/ 8694009 w 11830043"/>
              <a:gd name="connsiteY1067" fmla="*/ 5568862 h 6533995"/>
              <a:gd name="connsiteX1068" fmla="*/ 8684289 w 11830043"/>
              <a:gd name="connsiteY1068" fmla="*/ 5559075 h 6533995"/>
              <a:gd name="connsiteX1069" fmla="*/ 8694009 w 11830043"/>
              <a:gd name="connsiteY1069" fmla="*/ 5549351 h 6533995"/>
              <a:gd name="connsiteX1070" fmla="*/ 8452781 w 11830043"/>
              <a:gd name="connsiteY1070" fmla="*/ 5549351 h 6533995"/>
              <a:gd name="connsiteX1071" fmla="*/ 8462566 w 11830043"/>
              <a:gd name="connsiteY1071" fmla="*/ 5559075 h 6533995"/>
              <a:gd name="connsiteX1072" fmla="*/ 8452781 w 11830043"/>
              <a:gd name="connsiteY1072" fmla="*/ 5568862 h 6533995"/>
              <a:gd name="connsiteX1073" fmla="*/ 8443061 w 11830043"/>
              <a:gd name="connsiteY1073" fmla="*/ 5559075 h 6533995"/>
              <a:gd name="connsiteX1074" fmla="*/ 8452781 w 11830043"/>
              <a:gd name="connsiteY1074" fmla="*/ 5549351 h 6533995"/>
              <a:gd name="connsiteX1075" fmla="*/ 8211553 w 11830043"/>
              <a:gd name="connsiteY1075" fmla="*/ 5549351 h 6533995"/>
              <a:gd name="connsiteX1076" fmla="*/ 8221273 w 11830043"/>
              <a:gd name="connsiteY1076" fmla="*/ 5559075 h 6533995"/>
              <a:gd name="connsiteX1077" fmla="*/ 8211553 w 11830043"/>
              <a:gd name="connsiteY1077" fmla="*/ 5568862 h 6533995"/>
              <a:gd name="connsiteX1078" fmla="*/ 8201769 w 11830043"/>
              <a:gd name="connsiteY1078" fmla="*/ 5559075 h 6533995"/>
              <a:gd name="connsiteX1079" fmla="*/ 8211553 w 11830043"/>
              <a:gd name="connsiteY1079" fmla="*/ 5549351 h 6533995"/>
              <a:gd name="connsiteX1080" fmla="*/ 7970260 w 11830043"/>
              <a:gd name="connsiteY1080" fmla="*/ 5549351 h 6533995"/>
              <a:gd name="connsiteX1081" fmla="*/ 7980044 w 11830043"/>
              <a:gd name="connsiteY1081" fmla="*/ 5559075 h 6533995"/>
              <a:gd name="connsiteX1082" fmla="*/ 7970260 w 11830043"/>
              <a:gd name="connsiteY1082" fmla="*/ 5568862 h 6533995"/>
              <a:gd name="connsiteX1083" fmla="*/ 7960477 w 11830043"/>
              <a:gd name="connsiteY1083" fmla="*/ 5559075 h 6533995"/>
              <a:gd name="connsiteX1084" fmla="*/ 7970260 w 11830043"/>
              <a:gd name="connsiteY1084" fmla="*/ 5549351 h 6533995"/>
              <a:gd name="connsiteX1085" fmla="*/ 7729032 w 11830043"/>
              <a:gd name="connsiteY1085" fmla="*/ 5549351 h 6533995"/>
              <a:gd name="connsiteX1086" fmla="*/ 7738753 w 11830043"/>
              <a:gd name="connsiteY1086" fmla="*/ 5559075 h 6533995"/>
              <a:gd name="connsiteX1087" fmla="*/ 7729032 w 11830043"/>
              <a:gd name="connsiteY1087" fmla="*/ 5568862 h 6533995"/>
              <a:gd name="connsiteX1088" fmla="*/ 7719249 w 11830043"/>
              <a:gd name="connsiteY1088" fmla="*/ 5559075 h 6533995"/>
              <a:gd name="connsiteX1089" fmla="*/ 7729032 w 11830043"/>
              <a:gd name="connsiteY1089" fmla="*/ 5549351 h 6533995"/>
              <a:gd name="connsiteX1090" fmla="*/ 7487803 w 11830043"/>
              <a:gd name="connsiteY1090" fmla="*/ 5549351 h 6533995"/>
              <a:gd name="connsiteX1091" fmla="*/ 7497524 w 11830043"/>
              <a:gd name="connsiteY1091" fmla="*/ 5559075 h 6533995"/>
              <a:gd name="connsiteX1092" fmla="*/ 7487803 w 11830043"/>
              <a:gd name="connsiteY1092" fmla="*/ 5568862 h 6533995"/>
              <a:gd name="connsiteX1093" fmla="*/ 7478019 w 11830043"/>
              <a:gd name="connsiteY1093" fmla="*/ 5559075 h 6533995"/>
              <a:gd name="connsiteX1094" fmla="*/ 7487803 w 11830043"/>
              <a:gd name="connsiteY1094" fmla="*/ 5549351 h 6533995"/>
              <a:gd name="connsiteX1095" fmla="*/ 7246575 w 11830043"/>
              <a:gd name="connsiteY1095" fmla="*/ 5549351 h 6533995"/>
              <a:gd name="connsiteX1096" fmla="*/ 7256359 w 11830043"/>
              <a:gd name="connsiteY1096" fmla="*/ 5559075 h 6533995"/>
              <a:gd name="connsiteX1097" fmla="*/ 7246575 w 11830043"/>
              <a:gd name="connsiteY1097" fmla="*/ 5568862 h 6533995"/>
              <a:gd name="connsiteX1098" fmla="*/ 7236855 w 11830043"/>
              <a:gd name="connsiteY1098" fmla="*/ 5559075 h 6533995"/>
              <a:gd name="connsiteX1099" fmla="*/ 7246575 w 11830043"/>
              <a:gd name="connsiteY1099" fmla="*/ 5549351 h 6533995"/>
              <a:gd name="connsiteX1100" fmla="*/ 7005346 w 11830043"/>
              <a:gd name="connsiteY1100" fmla="*/ 5549351 h 6533995"/>
              <a:gd name="connsiteX1101" fmla="*/ 7015130 w 11830043"/>
              <a:gd name="connsiteY1101" fmla="*/ 5559075 h 6533995"/>
              <a:gd name="connsiteX1102" fmla="*/ 7005346 w 11830043"/>
              <a:gd name="connsiteY1102" fmla="*/ 5568862 h 6533995"/>
              <a:gd name="connsiteX1103" fmla="*/ 6995626 w 11830043"/>
              <a:gd name="connsiteY1103" fmla="*/ 5559075 h 6533995"/>
              <a:gd name="connsiteX1104" fmla="*/ 7005346 w 11830043"/>
              <a:gd name="connsiteY1104" fmla="*/ 5549351 h 6533995"/>
              <a:gd name="connsiteX1105" fmla="*/ 6764118 w 11830043"/>
              <a:gd name="connsiteY1105" fmla="*/ 5549351 h 6533995"/>
              <a:gd name="connsiteX1106" fmla="*/ 6773902 w 11830043"/>
              <a:gd name="connsiteY1106" fmla="*/ 5559075 h 6533995"/>
              <a:gd name="connsiteX1107" fmla="*/ 6764118 w 11830043"/>
              <a:gd name="connsiteY1107" fmla="*/ 5568862 h 6533995"/>
              <a:gd name="connsiteX1108" fmla="*/ 6754335 w 11830043"/>
              <a:gd name="connsiteY1108" fmla="*/ 5559075 h 6533995"/>
              <a:gd name="connsiteX1109" fmla="*/ 6764118 w 11830043"/>
              <a:gd name="connsiteY1109" fmla="*/ 5549351 h 6533995"/>
              <a:gd name="connsiteX1110" fmla="*/ 6522889 w 11830043"/>
              <a:gd name="connsiteY1110" fmla="*/ 5549351 h 6533995"/>
              <a:gd name="connsiteX1111" fmla="*/ 6532610 w 11830043"/>
              <a:gd name="connsiteY1111" fmla="*/ 5559075 h 6533995"/>
              <a:gd name="connsiteX1112" fmla="*/ 6522889 w 11830043"/>
              <a:gd name="connsiteY1112" fmla="*/ 5568862 h 6533995"/>
              <a:gd name="connsiteX1113" fmla="*/ 6513105 w 11830043"/>
              <a:gd name="connsiteY1113" fmla="*/ 5559075 h 6533995"/>
              <a:gd name="connsiteX1114" fmla="*/ 6522889 w 11830043"/>
              <a:gd name="connsiteY1114" fmla="*/ 5549351 h 6533995"/>
              <a:gd name="connsiteX1115" fmla="*/ 6281661 w 11830043"/>
              <a:gd name="connsiteY1115" fmla="*/ 5549351 h 6533995"/>
              <a:gd name="connsiteX1116" fmla="*/ 6291381 w 11830043"/>
              <a:gd name="connsiteY1116" fmla="*/ 5559075 h 6533995"/>
              <a:gd name="connsiteX1117" fmla="*/ 6281661 w 11830043"/>
              <a:gd name="connsiteY1117" fmla="*/ 5568862 h 6533995"/>
              <a:gd name="connsiteX1118" fmla="*/ 6271877 w 11830043"/>
              <a:gd name="connsiteY1118" fmla="*/ 5559075 h 6533995"/>
              <a:gd name="connsiteX1119" fmla="*/ 6281661 w 11830043"/>
              <a:gd name="connsiteY1119" fmla="*/ 5549351 h 6533995"/>
              <a:gd name="connsiteX1120" fmla="*/ 6040432 w 11830043"/>
              <a:gd name="connsiteY1120" fmla="*/ 5549351 h 6533995"/>
              <a:gd name="connsiteX1121" fmla="*/ 6050216 w 11830043"/>
              <a:gd name="connsiteY1121" fmla="*/ 5559075 h 6533995"/>
              <a:gd name="connsiteX1122" fmla="*/ 6040432 w 11830043"/>
              <a:gd name="connsiteY1122" fmla="*/ 5568862 h 6533995"/>
              <a:gd name="connsiteX1123" fmla="*/ 6030712 w 11830043"/>
              <a:gd name="connsiteY1123" fmla="*/ 5559075 h 6533995"/>
              <a:gd name="connsiteX1124" fmla="*/ 6040432 w 11830043"/>
              <a:gd name="connsiteY1124" fmla="*/ 5549351 h 6533995"/>
              <a:gd name="connsiteX1125" fmla="*/ 5799205 w 11830043"/>
              <a:gd name="connsiteY1125" fmla="*/ 5549351 h 6533995"/>
              <a:gd name="connsiteX1126" fmla="*/ 5808989 w 11830043"/>
              <a:gd name="connsiteY1126" fmla="*/ 5559075 h 6533995"/>
              <a:gd name="connsiteX1127" fmla="*/ 5799205 w 11830043"/>
              <a:gd name="connsiteY1127" fmla="*/ 5568862 h 6533995"/>
              <a:gd name="connsiteX1128" fmla="*/ 5789486 w 11830043"/>
              <a:gd name="connsiteY1128" fmla="*/ 5559075 h 6533995"/>
              <a:gd name="connsiteX1129" fmla="*/ 5799205 w 11830043"/>
              <a:gd name="connsiteY1129" fmla="*/ 5549351 h 6533995"/>
              <a:gd name="connsiteX1130" fmla="*/ 5557992 w 11830043"/>
              <a:gd name="connsiteY1130" fmla="*/ 5549351 h 6533995"/>
              <a:gd name="connsiteX1131" fmla="*/ 5567774 w 11830043"/>
              <a:gd name="connsiteY1131" fmla="*/ 5559075 h 6533995"/>
              <a:gd name="connsiteX1132" fmla="*/ 5557992 w 11830043"/>
              <a:gd name="connsiteY1132" fmla="*/ 5568862 h 6533995"/>
              <a:gd name="connsiteX1133" fmla="*/ 5548208 w 11830043"/>
              <a:gd name="connsiteY1133" fmla="*/ 5559075 h 6533995"/>
              <a:gd name="connsiteX1134" fmla="*/ 5557992 w 11830043"/>
              <a:gd name="connsiteY1134" fmla="*/ 5549351 h 6533995"/>
              <a:gd name="connsiteX1135" fmla="*/ 5316710 w 11830043"/>
              <a:gd name="connsiteY1135" fmla="*/ 5549351 h 6533995"/>
              <a:gd name="connsiteX1136" fmla="*/ 5326432 w 11830043"/>
              <a:gd name="connsiteY1136" fmla="*/ 5559075 h 6533995"/>
              <a:gd name="connsiteX1137" fmla="*/ 5316710 w 11830043"/>
              <a:gd name="connsiteY1137" fmla="*/ 5568862 h 6533995"/>
              <a:gd name="connsiteX1138" fmla="*/ 5306926 w 11830043"/>
              <a:gd name="connsiteY1138" fmla="*/ 5559075 h 6533995"/>
              <a:gd name="connsiteX1139" fmla="*/ 5316710 w 11830043"/>
              <a:gd name="connsiteY1139" fmla="*/ 5549351 h 6533995"/>
              <a:gd name="connsiteX1140" fmla="*/ 5075486 w 11830043"/>
              <a:gd name="connsiteY1140" fmla="*/ 5549351 h 6533995"/>
              <a:gd name="connsiteX1141" fmla="*/ 5085202 w 11830043"/>
              <a:gd name="connsiteY1141" fmla="*/ 5559075 h 6533995"/>
              <a:gd name="connsiteX1142" fmla="*/ 5075486 w 11830043"/>
              <a:gd name="connsiteY1142" fmla="*/ 5568862 h 6533995"/>
              <a:gd name="connsiteX1143" fmla="*/ 5065705 w 11830043"/>
              <a:gd name="connsiteY1143" fmla="*/ 5559075 h 6533995"/>
              <a:gd name="connsiteX1144" fmla="*/ 5075486 w 11830043"/>
              <a:gd name="connsiteY1144" fmla="*/ 5549351 h 6533995"/>
              <a:gd name="connsiteX1145" fmla="*/ 4834252 w 11830043"/>
              <a:gd name="connsiteY1145" fmla="*/ 5549351 h 6533995"/>
              <a:gd name="connsiteX1146" fmla="*/ 4844040 w 11830043"/>
              <a:gd name="connsiteY1146" fmla="*/ 5559075 h 6533995"/>
              <a:gd name="connsiteX1147" fmla="*/ 4834252 w 11830043"/>
              <a:gd name="connsiteY1147" fmla="*/ 5568862 h 6533995"/>
              <a:gd name="connsiteX1148" fmla="*/ 4824534 w 11830043"/>
              <a:gd name="connsiteY1148" fmla="*/ 5559075 h 6533995"/>
              <a:gd name="connsiteX1149" fmla="*/ 4834252 w 11830043"/>
              <a:gd name="connsiteY1149" fmla="*/ 5549351 h 6533995"/>
              <a:gd name="connsiteX1150" fmla="*/ 4593019 w 11830043"/>
              <a:gd name="connsiteY1150" fmla="*/ 5549351 h 6533995"/>
              <a:gd name="connsiteX1151" fmla="*/ 4602795 w 11830043"/>
              <a:gd name="connsiteY1151" fmla="*/ 5559075 h 6533995"/>
              <a:gd name="connsiteX1152" fmla="*/ 4593019 w 11830043"/>
              <a:gd name="connsiteY1152" fmla="*/ 5568862 h 6533995"/>
              <a:gd name="connsiteX1153" fmla="*/ 4583304 w 11830043"/>
              <a:gd name="connsiteY1153" fmla="*/ 5559075 h 6533995"/>
              <a:gd name="connsiteX1154" fmla="*/ 4593019 w 11830043"/>
              <a:gd name="connsiteY1154" fmla="*/ 5549351 h 6533995"/>
              <a:gd name="connsiteX1155" fmla="*/ 4351806 w 11830043"/>
              <a:gd name="connsiteY1155" fmla="*/ 5549351 h 6533995"/>
              <a:gd name="connsiteX1156" fmla="*/ 4361580 w 11830043"/>
              <a:gd name="connsiteY1156" fmla="*/ 5559075 h 6533995"/>
              <a:gd name="connsiteX1157" fmla="*/ 4351806 w 11830043"/>
              <a:gd name="connsiteY1157" fmla="*/ 5568862 h 6533995"/>
              <a:gd name="connsiteX1158" fmla="*/ 4342006 w 11830043"/>
              <a:gd name="connsiteY1158" fmla="*/ 5559075 h 6533995"/>
              <a:gd name="connsiteX1159" fmla="*/ 4351806 w 11830043"/>
              <a:gd name="connsiteY1159" fmla="*/ 5549351 h 6533995"/>
              <a:gd name="connsiteX1160" fmla="*/ 4110583 w 11830043"/>
              <a:gd name="connsiteY1160" fmla="*/ 5549351 h 6533995"/>
              <a:gd name="connsiteX1161" fmla="*/ 4120362 w 11830043"/>
              <a:gd name="connsiteY1161" fmla="*/ 5559075 h 6533995"/>
              <a:gd name="connsiteX1162" fmla="*/ 4110583 w 11830043"/>
              <a:gd name="connsiteY1162" fmla="*/ 5568862 h 6533995"/>
              <a:gd name="connsiteX1163" fmla="*/ 4100801 w 11830043"/>
              <a:gd name="connsiteY1163" fmla="*/ 5559075 h 6533995"/>
              <a:gd name="connsiteX1164" fmla="*/ 4110583 w 11830043"/>
              <a:gd name="connsiteY1164" fmla="*/ 5549351 h 6533995"/>
              <a:gd name="connsiteX1165" fmla="*/ 3869431 w 11830043"/>
              <a:gd name="connsiteY1165" fmla="*/ 5549351 h 6533995"/>
              <a:gd name="connsiteX1166" fmla="*/ 3879151 w 11830043"/>
              <a:gd name="connsiteY1166" fmla="*/ 5559075 h 6533995"/>
              <a:gd name="connsiteX1167" fmla="*/ 3869431 w 11830043"/>
              <a:gd name="connsiteY1167" fmla="*/ 5568862 h 6533995"/>
              <a:gd name="connsiteX1168" fmla="*/ 3859648 w 11830043"/>
              <a:gd name="connsiteY1168" fmla="*/ 5559075 h 6533995"/>
              <a:gd name="connsiteX1169" fmla="*/ 3869431 w 11830043"/>
              <a:gd name="connsiteY1169" fmla="*/ 5549351 h 6533995"/>
              <a:gd name="connsiteX1170" fmla="*/ 3628215 w 11830043"/>
              <a:gd name="connsiteY1170" fmla="*/ 5549351 h 6533995"/>
              <a:gd name="connsiteX1171" fmla="*/ 3637936 w 11830043"/>
              <a:gd name="connsiteY1171" fmla="*/ 5559075 h 6533995"/>
              <a:gd name="connsiteX1172" fmla="*/ 3628215 w 11830043"/>
              <a:gd name="connsiteY1172" fmla="*/ 5568862 h 6533995"/>
              <a:gd name="connsiteX1173" fmla="*/ 3618433 w 11830043"/>
              <a:gd name="connsiteY1173" fmla="*/ 5559075 h 6533995"/>
              <a:gd name="connsiteX1174" fmla="*/ 3628215 w 11830043"/>
              <a:gd name="connsiteY1174" fmla="*/ 5549351 h 6533995"/>
              <a:gd name="connsiteX1175" fmla="*/ 3386959 w 11830043"/>
              <a:gd name="connsiteY1175" fmla="*/ 5549351 h 6533995"/>
              <a:gd name="connsiteX1176" fmla="*/ 3396745 w 11830043"/>
              <a:gd name="connsiteY1176" fmla="*/ 5559075 h 6533995"/>
              <a:gd name="connsiteX1177" fmla="*/ 3386959 w 11830043"/>
              <a:gd name="connsiteY1177" fmla="*/ 5568862 h 6533995"/>
              <a:gd name="connsiteX1178" fmla="*/ 3377237 w 11830043"/>
              <a:gd name="connsiteY1178" fmla="*/ 5559075 h 6533995"/>
              <a:gd name="connsiteX1179" fmla="*/ 3386959 w 11830043"/>
              <a:gd name="connsiteY1179" fmla="*/ 5549351 h 6533995"/>
              <a:gd name="connsiteX1180" fmla="*/ 3145752 w 11830043"/>
              <a:gd name="connsiteY1180" fmla="*/ 5549351 h 6533995"/>
              <a:gd name="connsiteX1181" fmla="*/ 3155534 w 11830043"/>
              <a:gd name="connsiteY1181" fmla="*/ 5559075 h 6533995"/>
              <a:gd name="connsiteX1182" fmla="*/ 3145752 w 11830043"/>
              <a:gd name="connsiteY1182" fmla="*/ 5568862 h 6533995"/>
              <a:gd name="connsiteX1183" fmla="*/ 3136034 w 11830043"/>
              <a:gd name="connsiteY1183" fmla="*/ 5559075 h 6533995"/>
              <a:gd name="connsiteX1184" fmla="*/ 3145752 w 11830043"/>
              <a:gd name="connsiteY1184" fmla="*/ 5549351 h 6533995"/>
              <a:gd name="connsiteX1185" fmla="*/ 2904575 w 11830043"/>
              <a:gd name="connsiteY1185" fmla="*/ 5549351 h 6533995"/>
              <a:gd name="connsiteX1186" fmla="*/ 2914357 w 11830043"/>
              <a:gd name="connsiteY1186" fmla="*/ 5559075 h 6533995"/>
              <a:gd name="connsiteX1187" fmla="*/ 2904575 w 11830043"/>
              <a:gd name="connsiteY1187" fmla="*/ 5568862 h 6533995"/>
              <a:gd name="connsiteX1188" fmla="*/ 2894793 w 11830043"/>
              <a:gd name="connsiteY1188" fmla="*/ 5559075 h 6533995"/>
              <a:gd name="connsiteX1189" fmla="*/ 2904575 w 11830043"/>
              <a:gd name="connsiteY1189" fmla="*/ 5549351 h 6533995"/>
              <a:gd name="connsiteX1190" fmla="*/ 2663275 w 11830043"/>
              <a:gd name="connsiteY1190" fmla="*/ 5549351 h 6533995"/>
              <a:gd name="connsiteX1191" fmla="*/ 2673000 w 11830043"/>
              <a:gd name="connsiteY1191" fmla="*/ 5559075 h 6533995"/>
              <a:gd name="connsiteX1192" fmla="*/ 2663275 w 11830043"/>
              <a:gd name="connsiteY1192" fmla="*/ 5568862 h 6533995"/>
              <a:gd name="connsiteX1193" fmla="*/ 2653493 w 11830043"/>
              <a:gd name="connsiteY1193" fmla="*/ 5559075 h 6533995"/>
              <a:gd name="connsiteX1194" fmla="*/ 2663275 w 11830043"/>
              <a:gd name="connsiteY1194" fmla="*/ 5549351 h 6533995"/>
              <a:gd name="connsiteX1195" fmla="*/ 2422039 w 11830043"/>
              <a:gd name="connsiteY1195" fmla="*/ 5549351 h 6533995"/>
              <a:gd name="connsiteX1196" fmla="*/ 2431755 w 11830043"/>
              <a:gd name="connsiteY1196" fmla="*/ 5559075 h 6533995"/>
              <a:gd name="connsiteX1197" fmla="*/ 2422039 w 11830043"/>
              <a:gd name="connsiteY1197" fmla="*/ 5568862 h 6533995"/>
              <a:gd name="connsiteX1198" fmla="*/ 2412259 w 11830043"/>
              <a:gd name="connsiteY1198" fmla="*/ 5559075 h 6533995"/>
              <a:gd name="connsiteX1199" fmla="*/ 2422039 w 11830043"/>
              <a:gd name="connsiteY1199" fmla="*/ 5549351 h 6533995"/>
              <a:gd name="connsiteX1200" fmla="*/ 2180796 w 11830043"/>
              <a:gd name="connsiteY1200" fmla="*/ 5549351 h 6533995"/>
              <a:gd name="connsiteX1201" fmla="*/ 2190581 w 11830043"/>
              <a:gd name="connsiteY1201" fmla="*/ 5559075 h 6533995"/>
              <a:gd name="connsiteX1202" fmla="*/ 2180796 w 11830043"/>
              <a:gd name="connsiteY1202" fmla="*/ 5568862 h 6533995"/>
              <a:gd name="connsiteX1203" fmla="*/ 2171087 w 11830043"/>
              <a:gd name="connsiteY1203" fmla="*/ 5559075 h 6533995"/>
              <a:gd name="connsiteX1204" fmla="*/ 2180796 w 11830043"/>
              <a:gd name="connsiteY1204" fmla="*/ 5549351 h 6533995"/>
              <a:gd name="connsiteX1205" fmla="*/ 1939584 w 11830043"/>
              <a:gd name="connsiteY1205" fmla="*/ 5549351 h 6533995"/>
              <a:gd name="connsiteX1206" fmla="*/ 1949367 w 11830043"/>
              <a:gd name="connsiteY1206" fmla="*/ 5559075 h 6533995"/>
              <a:gd name="connsiteX1207" fmla="*/ 1939584 w 11830043"/>
              <a:gd name="connsiteY1207" fmla="*/ 5568862 h 6533995"/>
              <a:gd name="connsiteX1208" fmla="*/ 1929862 w 11830043"/>
              <a:gd name="connsiteY1208" fmla="*/ 5559075 h 6533995"/>
              <a:gd name="connsiteX1209" fmla="*/ 1939584 w 11830043"/>
              <a:gd name="connsiteY1209" fmla="*/ 5549351 h 6533995"/>
              <a:gd name="connsiteX1210" fmla="*/ 1698333 w 11830043"/>
              <a:gd name="connsiteY1210" fmla="*/ 5549351 h 6533995"/>
              <a:gd name="connsiteX1211" fmla="*/ 1708119 w 11830043"/>
              <a:gd name="connsiteY1211" fmla="*/ 5559075 h 6533995"/>
              <a:gd name="connsiteX1212" fmla="*/ 1698333 w 11830043"/>
              <a:gd name="connsiteY1212" fmla="*/ 5568862 h 6533995"/>
              <a:gd name="connsiteX1213" fmla="*/ 1688548 w 11830043"/>
              <a:gd name="connsiteY1213" fmla="*/ 5559075 h 6533995"/>
              <a:gd name="connsiteX1214" fmla="*/ 1698333 w 11830043"/>
              <a:gd name="connsiteY1214" fmla="*/ 5549351 h 6533995"/>
              <a:gd name="connsiteX1215" fmla="*/ 1457108 w 11830043"/>
              <a:gd name="connsiteY1215" fmla="*/ 5549351 h 6533995"/>
              <a:gd name="connsiteX1216" fmla="*/ 1466829 w 11830043"/>
              <a:gd name="connsiteY1216" fmla="*/ 5559075 h 6533995"/>
              <a:gd name="connsiteX1217" fmla="*/ 1457108 w 11830043"/>
              <a:gd name="connsiteY1217" fmla="*/ 5568862 h 6533995"/>
              <a:gd name="connsiteX1218" fmla="*/ 1447324 w 11830043"/>
              <a:gd name="connsiteY1218" fmla="*/ 5559075 h 6533995"/>
              <a:gd name="connsiteX1219" fmla="*/ 1457108 w 11830043"/>
              <a:gd name="connsiteY1219" fmla="*/ 5549351 h 6533995"/>
              <a:gd name="connsiteX1220" fmla="*/ 1215887 w 11830043"/>
              <a:gd name="connsiteY1220" fmla="*/ 5549351 h 6533995"/>
              <a:gd name="connsiteX1221" fmla="*/ 1225671 w 11830043"/>
              <a:gd name="connsiteY1221" fmla="*/ 5559075 h 6533995"/>
              <a:gd name="connsiteX1222" fmla="*/ 1215887 w 11830043"/>
              <a:gd name="connsiteY1222" fmla="*/ 5568862 h 6533995"/>
              <a:gd name="connsiteX1223" fmla="*/ 1206167 w 11830043"/>
              <a:gd name="connsiteY1223" fmla="*/ 5559075 h 6533995"/>
              <a:gd name="connsiteX1224" fmla="*/ 1215887 w 11830043"/>
              <a:gd name="connsiteY1224" fmla="*/ 5549351 h 6533995"/>
              <a:gd name="connsiteX1225" fmla="*/ 974667 w 11830043"/>
              <a:gd name="connsiteY1225" fmla="*/ 5549351 h 6533995"/>
              <a:gd name="connsiteX1226" fmla="*/ 984451 w 11830043"/>
              <a:gd name="connsiteY1226" fmla="*/ 5559075 h 6533995"/>
              <a:gd name="connsiteX1227" fmla="*/ 974667 w 11830043"/>
              <a:gd name="connsiteY1227" fmla="*/ 5568862 h 6533995"/>
              <a:gd name="connsiteX1228" fmla="*/ 964947 w 11830043"/>
              <a:gd name="connsiteY1228" fmla="*/ 5559075 h 6533995"/>
              <a:gd name="connsiteX1229" fmla="*/ 974667 w 11830043"/>
              <a:gd name="connsiteY1229" fmla="*/ 5549351 h 6533995"/>
              <a:gd name="connsiteX1230" fmla="*/ 733447 w 11830043"/>
              <a:gd name="connsiteY1230" fmla="*/ 5549351 h 6533995"/>
              <a:gd name="connsiteX1231" fmla="*/ 743167 w 11830043"/>
              <a:gd name="connsiteY1231" fmla="*/ 5559075 h 6533995"/>
              <a:gd name="connsiteX1232" fmla="*/ 733447 w 11830043"/>
              <a:gd name="connsiteY1232" fmla="*/ 5568862 h 6533995"/>
              <a:gd name="connsiteX1233" fmla="*/ 723663 w 11830043"/>
              <a:gd name="connsiteY1233" fmla="*/ 5559075 h 6533995"/>
              <a:gd name="connsiteX1234" fmla="*/ 733447 w 11830043"/>
              <a:gd name="connsiteY1234" fmla="*/ 5549351 h 6533995"/>
              <a:gd name="connsiteX1235" fmla="*/ 492226 w 11830043"/>
              <a:gd name="connsiteY1235" fmla="*/ 5549351 h 6533995"/>
              <a:gd name="connsiteX1236" fmla="*/ 501946 w 11830043"/>
              <a:gd name="connsiteY1236" fmla="*/ 5559075 h 6533995"/>
              <a:gd name="connsiteX1237" fmla="*/ 492226 w 11830043"/>
              <a:gd name="connsiteY1237" fmla="*/ 5568862 h 6533995"/>
              <a:gd name="connsiteX1238" fmla="*/ 482442 w 11830043"/>
              <a:gd name="connsiteY1238" fmla="*/ 5559075 h 6533995"/>
              <a:gd name="connsiteX1239" fmla="*/ 492226 w 11830043"/>
              <a:gd name="connsiteY1239" fmla="*/ 5549351 h 6533995"/>
              <a:gd name="connsiteX1240" fmla="*/ 251007 w 11830043"/>
              <a:gd name="connsiteY1240" fmla="*/ 5549351 h 6533995"/>
              <a:gd name="connsiteX1241" fmla="*/ 260791 w 11830043"/>
              <a:gd name="connsiteY1241" fmla="*/ 5559075 h 6533995"/>
              <a:gd name="connsiteX1242" fmla="*/ 251007 w 11830043"/>
              <a:gd name="connsiteY1242" fmla="*/ 5568862 h 6533995"/>
              <a:gd name="connsiteX1243" fmla="*/ 241287 w 11830043"/>
              <a:gd name="connsiteY1243" fmla="*/ 5559075 h 6533995"/>
              <a:gd name="connsiteX1244" fmla="*/ 251007 w 11830043"/>
              <a:gd name="connsiteY1244" fmla="*/ 5549351 h 6533995"/>
              <a:gd name="connsiteX1245" fmla="*/ 9724 w 11830043"/>
              <a:gd name="connsiteY1245" fmla="*/ 5549351 h 6533995"/>
              <a:gd name="connsiteX1246" fmla="*/ 19507 w 11830043"/>
              <a:gd name="connsiteY1246" fmla="*/ 5559075 h 6533995"/>
              <a:gd name="connsiteX1247" fmla="*/ 9724 w 11830043"/>
              <a:gd name="connsiteY1247" fmla="*/ 5568862 h 6533995"/>
              <a:gd name="connsiteX1248" fmla="*/ 4 w 11830043"/>
              <a:gd name="connsiteY1248" fmla="*/ 5559075 h 6533995"/>
              <a:gd name="connsiteX1249" fmla="*/ 9724 w 11830043"/>
              <a:gd name="connsiteY1249" fmla="*/ 5549351 h 6533995"/>
              <a:gd name="connsiteX1250" fmla="*/ 11820259 w 11830043"/>
              <a:gd name="connsiteY1250" fmla="*/ 5308100 h 6533995"/>
              <a:gd name="connsiteX1251" fmla="*/ 11830043 w 11830043"/>
              <a:gd name="connsiteY1251" fmla="*/ 5317887 h 6533995"/>
              <a:gd name="connsiteX1252" fmla="*/ 11820259 w 11830043"/>
              <a:gd name="connsiteY1252" fmla="*/ 5327611 h 6533995"/>
              <a:gd name="connsiteX1253" fmla="*/ 11810539 w 11830043"/>
              <a:gd name="connsiteY1253" fmla="*/ 5317887 h 6533995"/>
              <a:gd name="connsiteX1254" fmla="*/ 11820259 w 11830043"/>
              <a:gd name="connsiteY1254" fmla="*/ 5308100 h 6533995"/>
              <a:gd name="connsiteX1255" fmla="*/ 11579030 w 11830043"/>
              <a:gd name="connsiteY1255" fmla="*/ 5308100 h 6533995"/>
              <a:gd name="connsiteX1256" fmla="*/ 11588815 w 11830043"/>
              <a:gd name="connsiteY1256" fmla="*/ 5317887 h 6533995"/>
              <a:gd name="connsiteX1257" fmla="*/ 11579030 w 11830043"/>
              <a:gd name="connsiteY1257" fmla="*/ 5327611 h 6533995"/>
              <a:gd name="connsiteX1258" fmla="*/ 11569310 w 11830043"/>
              <a:gd name="connsiteY1258" fmla="*/ 5317887 h 6533995"/>
              <a:gd name="connsiteX1259" fmla="*/ 11579030 w 11830043"/>
              <a:gd name="connsiteY1259" fmla="*/ 5308100 h 6533995"/>
              <a:gd name="connsiteX1260" fmla="*/ 11337802 w 11830043"/>
              <a:gd name="connsiteY1260" fmla="*/ 5308100 h 6533995"/>
              <a:gd name="connsiteX1261" fmla="*/ 11347587 w 11830043"/>
              <a:gd name="connsiteY1261" fmla="*/ 5317887 h 6533995"/>
              <a:gd name="connsiteX1262" fmla="*/ 11337802 w 11830043"/>
              <a:gd name="connsiteY1262" fmla="*/ 5327611 h 6533995"/>
              <a:gd name="connsiteX1263" fmla="*/ 11328082 w 11830043"/>
              <a:gd name="connsiteY1263" fmla="*/ 5317887 h 6533995"/>
              <a:gd name="connsiteX1264" fmla="*/ 11337802 w 11830043"/>
              <a:gd name="connsiteY1264" fmla="*/ 5308100 h 6533995"/>
              <a:gd name="connsiteX1265" fmla="*/ 11096574 w 11830043"/>
              <a:gd name="connsiteY1265" fmla="*/ 5308100 h 6533995"/>
              <a:gd name="connsiteX1266" fmla="*/ 11106294 w 11830043"/>
              <a:gd name="connsiteY1266" fmla="*/ 5317887 h 6533995"/>
              <a:gd name="connsiteX1267" fmla="*/ 11096574 w 11830043"/>
              <a:gd name="connsiteY1267" fmla="*/ 5327611 h 6533995"/>
              <a:gd name="connsiteX1268" fmla="*/ 11086790 w 11830043"/>
              <a:gd name="connsiteY1268" fmla="*/ 5317887 h 6533995"/>
              <a:gd name="connsiteX1269" fmla="*/ 11096574 w 11830043"/>
              <a:gd name="connsiteY1269" fmla="*/ 5308100 h 6533995"/>
              <a:gd name="connsiteX1270" fmla="*/ 10855345 w 11830043"/>
              <a:gd name="connsiteY1270" fmla="*/ 5308100 h 6533995"/>
              <a:gd name="connsiteX1271" fmla="*/ 10865065 w 11830043"/>
              <a:gd name="connsiteY1271" fmla="*/ 5317887 h 6533995"/>
              <a:gd name="connsiteX1272" fmla="*/ 10855345 w 11830043"/>
              <a:gd name="connsiteY1272" fmla="*/ 5327611 h 6533995"/>
              <a:gd name="connsiteX1273" fmla="*/ 10845625 w 11830043"/>
              <a:gd name="connsiteY1273" fmla="*/ 5317887 h 6533995"/>
              <a:gd name="connsiteX1274" fmla="*/ 10855345 w 11830043"/>
              <a:gd name="connsiteY1274" fmla="*/ 5308100 h 6533995"/>
              <a:gd name="connsiteX1275" fmla="*/ 10614116 w 11830043"/>
              <a:gd name="connsiteY1275" fmla="*/ 5308100 h 6533995"/>
              <a:gd name="connsiteX1276" fmla="*/ 10623901 w 11830043"/>
              <a:gd name="connsiteY1276" fmla="*/ 5317887 h 6533995"/>
              <a:gd name="connsiteX1277" fmla="*/ 10614116 w 11830043"/>
              <a:gd name="connsiteY1277" fmla="*/ 5327611 h 6533995"/>
              <a:gd name="connsiteX1278" fmla="*/ 10604396 w 11830043"/>
              <a:gd name="connsiteY1278" fmla="*/ 5317887 h 6533995"/>
              <a:gd name="connsiteX1279" fmla="*/ 10614116 w 11830043"/>
              <a:gd name="connsiteY1279" fmla="*/ 5308100 h 6533995"/>
              <a:gd name="connsiteX1280" fmla="*/ 10372888 w 11830043"/>
              <a:gd name="connsiteY1280" fmla="*/ 5308100 h 6533995"/>
              <a:gd name="connsiteX1281" fmla="*/ 10382673 w 11830043"/>
              <a:gd name="connsiteY1281" fmla="*/ 5317887 h 6533995"/>
              <a:gd name="connsiteX1282" fmla="*/ 10372888 w 11830043"/>
              <a:gd name="connsiteY1282" fmla="*/ 5327611 h 6533995"/>
              <a:gd name="connsiteX1283" fmla="*/ 10363168 w 11830043"/>
              <a:gd name="connsiteY1283" fmla="*/ 5317887 h 6533995"/>
              <a:gd name="connsiteX1284" fmla="*/ 10372888 w 11830043"/>
              <a:gd name="connsiteY1284" fmla="*/ 5308100 h 6533995"/>
              <a:gd name="connsiteX1285" fmla="*/ 10131660 w 11830043"/>
              <a:gd name="connsiteY1285" fmla="*/ 5308100 h 6533995"/>
              <a:gd name="connsiteX1286" fmla="*/ 10141444 w 11830043"/>
              <a:gd name="connsiteY1286" fmla="*/ 5317887 h 6533995"/>
              <a:gd name="connsiteX1287" fmla="*/ 10131660 w 11830043"/>
              <a:gd name="connsiteY1287" fmla="*/ 5327611 h 6533995"/>
              <a:gd name="connsiteX1288" fmla="*/ 10121940 w 11830043"/>
              <a:gd name="connsiteY1288" fmla="*/ 5317887 h 6533995"/>
              <a:gd name="connsiteX1289" fmla="*/ 10131660 w 11830043"/>
              <a:gd name="connsiteY1289" fmla="*/ 5308100 h 6533995"/>
              <a:gd name="connsiteX1290" fmla="*/ 9890432 w 11830043"/>
              <a:gd name="connsiteY1290" fmla="*/ 5308100 h 6533995"/>
              <a:gd name="connsiteX1291" fmla="*/ 9900152 w 11830043"/>
              <a:gd name="connsiteY1291" fmla="*/ 5317887 h 6533995"/>
              <a:gd name="connsiteX1292" fmla="*/ 9890432 w 11830043"/>
              <a:gd name="connsiteY1292" fmla="*/ 5327611 h 6533995"/>
              <a:gd name="connsiteX1293" fmla="*/ 9880648 w 11830043"/>
              <a:gd name="connsiteY1293" fmla="*/ 5317887 h 6533995"/>
              <a:gd name="connsiteX1294" fmla="*/ 9890432 w 11830043"/>
              <a:gd name="connsiteY1294" fmla="*/ 5308100 h 6533995"/>
              <a:gd name="connsiteX1295" fmla="*/ 9649203 w 11830043"/>
              <a:gd name="connsiteY1295" fmla="*/ 5308100 h 6533995"/>
              <a:gd name="connsiteX1296" fmla="*/ 9658923 w 11830043"/>
              <a:gd name="connsiteY1296" fmla="*/ 5317887 h 6533995"/>
              <a:gd name="connsiteX1297" fmla="*/ 9649203 w 11830043"/>
              <a:gd name="connsiteY1297" fmla="*/ 5327611 h 6533995"/>
              <a:gd name="connsiteX1298" fmla="*/ 9639483 w 11830043"/>
              <a:gd name="connsiteY1298" fmla="*/ 5317887 h 6533995"/>
              <a:gd name="connsiteX1299" fmla="*/ 9649203 w 11830043"/>
              <a:gd name="connsiteY1299" fmla="*/ 5308100 h 6533995"/>
              <a:gd name="connsiteX1300" fmla="*/ 9417695 w 11830043"/>
              <a:gd name="connsiteY1300" fmla="*/ 5308100 h 6533995"/>
              <a:gd name="connsiteX1301" fmla="*/ 9427416 w 11830043"/>
              <a:gd name="connsiteY1301" fmla="*/ 5317887 h 6533995"/>
              <a:gd name="connsiteX1302" fmla="*/ 9417695 w 11830043"/>
              <a:gd name="connsiteY1302" fmla="*/ 5327611 h 6533995"/>
              <a:gd name="connsiteX1303" fmla="*/ 9407911 w 11830043"/>
              <a:gd name="connsiteY1303" fmla="*/ 5317887 h 6533995"/>
              <a:gd name="connsiteX1304" fmla="*/ 9417695 w 11830043"/>
              <a:gd name="connsiteY1304" fmla="*/ 5308100 h 6533995"/>
              <a:gd name="connsiteX1305" fmla="*/ 9176467 w 11830043"/>
              <a:gd name="connsiteY1305" fmla="*/ 5308100 h 6533995"/>
              <a:gd name="connsiteX1306" fmla="*/ 9186187 w 11830043"/>
              <a:gd name="connsiteY1306" fmla="*/ 5317887 h 6533995"/>
              <a:gd name="connsiteX1307" fmla="*/ 9176467 w 11830043"/>
              <a:gd name="connsiteY1307" fmla="*/ 5327611 h 6533995"/>
              <a:gd name="connsiteX1308" fmla="*/ 9166683 w 11830043"/>
              <a:gd name="connsiteY1308" fmla="*/ 5317887 h 6533995"/>
              <a:gd name="connsiteX1309" fmla="*/ 9176467 w 11830043"/>
              <a:gd name="connsiteY1309" fmla="*/ 5308100 h 6533995"/>
              <a:gd name="connsiteX1310" fmla="*/ 8935237 w 11830043"/>
              <a:gd name="connsiteY1310" fmla="*/ 5308100 h 6533995"/>
              <a:gd name="connsiteX1311" fmla="*/ 8944958 w 11830043"/>
              <a:gd name="connsiteY1311" fmla="*/ 5317887 h 6533995"/>
              <a:gd name="connsiteX1312" fmla="*/ 8935237 w 11830043"/>
              <a:gd name="connsiteY1312" fmla="*/ 5327611 h 6533995"/>
              <a:gd name="connsiteX1313" fmla="*/ 8925454 w 11830043"/>
              <a:gd name="connsiteY1313" fmla="*/ 5317887 h 6533995"/>
              <a:gd name="connsiteX1314" fmla="*/ 8935237 w 11830043"/>
              <a:gd name="connsiteY1314" fmla="*/ 5308100 h 6533995"/>
              <a:gd name="connsiteX1315" fmla="*/ 8694009 w 11830043"/>
              <a:gd name="connsiteY1315" fmla="*/ 5308100 h 6533995"/>
              <a:gd name="connsiteX1316" fmla="*/ 8703730 w 11830043"/>
              <a:gd name="connsiteY1316" fmla="*/ 5317887 h 6533995"/>
              <a:gd name="connsiteX1317" fmla="*/ 8694009 w 11830043"/>
              <a:gd name="connsiteY1317" fmla="*/ 5327611 h 6533995"/>
              <a:gd name="connsiteX1318" fmla="*/ 8684289 w 11830043"/>
              <a:gd name="connsiteY1318" fmla="*/ 5317887 h 6533995"/>
              <a:gd name="connsiteX1319" fmla="*/ 8694009 w 11830043"/>
              <a:gd name="connsiteY1319" fmla="*/ 5308100 h 6533995"/>
              <a:gd name="connsiteX1320" fmla="*/ 8452781 w 11830043"/>
              <a:gd name="connsiteY1320" fmla="*/ 5308100 h 6533995"/>
              <a:gd name="connsiteX1321" fmla="*/ 8462566 w 11830043"/>
              <a:gd name="connsiteY1321" fmla="*/ 5317887 h 6533995"/>
              <a:gd name="connsiteX1322" fmla="*/ 8452781 w 11830043"/>
              <a:gd name="connsiteY1322" fmla="*/ 5327611 h 6533995"/>
              <a:gd name="connsiteX1323" fmla="*/ 8443061 w 11830043"/>
              <a:gd name="connsiteY1323" fmla="*/ 5317887 h 6533995"/>
              <a:gd name="connsiteX1324" fmla="*/ 8452781 w 11830043"/>
              <a:gd name="connsiteY1324" fmla="*/ 5308100 h 6533995"/>
              <a:gd name="connsiteX1325" fmla="*/ 8211553 w 11830043"/>
              <a:gd name="connsiteY1325" fmla="*/ 5308100 h 6533995"/>
              <a:gd name="connsiteX1326" fmla="*/ 8221273 w 11830043"/>
              <a:gd name="connsiteY1326" fmla="*/ 5317887 h 6533995"/>
              <a:gd name="connsiteX1327" fmla="*/ 8211553 w 11830043"/>
              <a:gd name="connsiteY1327" fmla="*/ 5327611 h 6533995"/>
              <a:gd name="connsiteX1328" fmla="*/ 8201769 w 11830043"/>
              <a:gd name="connsiteY1328" fmla="*/ 5317887 h 6533995"/>
              <a:gd name="connsiteX1329" fmla="*/ 8211553 w 11830043"/>
              <a:gd name="connsiteY1329" fmla="*/ 5308100 h 6533995"/>
              <a:gd name="connsiteX1330" fmla="*/ 7970260 w 11830043"/>
              <a:gd name="connsiteY1330" fmla="*/ 5308100 h 6533995"/>
              <a:gd name="connsiteX1331" fmla="*/ 7980044 w 11830043"/>
              <a:gd name="connsiteY1331" fmla="*/ 5317887 h 6533995"/>
              <a:gd name="connsiteX1332" fmla="*/ 7970260 w 11830043"/>
              <a:gd name="connsiteY1332" fmla="*/ 5327611 h 6533995"/>
              <a:gd name="connsiteX1333" fmla="*/ 7960477 w 11830043"/>
              <a:gd name="connsiteY1333" fmla="*/ 5317887 h 6533995"/>
              <a:gd name="connsiteX1334" fmla="*/ 7970260 w 11830043"/>
              <a:gd name="connsiteY1334" fmla="*/ 5308100 h 6533995"/>
              <a:gd name="connsiteX1335" fmla="*/ 7729032 w 11830043"/>
              <a:gd name="connsiteY1335" fmla="*/ 5308100 h 6533995"/>
              <a:gd name="connsiteX1336" fmla="*/ 7738753 w 11830043"/>
              <a:gd name="connsiteY1336" fmla="*/ 5317887 h 6533995"/>
              <a:gd name="connsiteX1337" fmla="*/ 7729032 w 11830043"/>
              <a:gd name="connsiteY1337" fmla="*/ 5327611 h 6533995"/>
              <a:gd name="connsiteX1338" fmla="*/ 7719249 w 11830043"/>
              <a:gd name="connsiteY1338" fmla="*/ 5317887 h 6533995"/>
              <a:gd name="connsiteX1339" fmla="*/ 7729032 w 11830043"/>
              <a:gd name="connsiteY1339" fmla="*/ 5308100 h 6533995"/>
              <a:gd name="connsiteX1340" fmla="*/ 7487803 w 11830043"/>
              <a:gd name="connsiteY1340" fmla="*/ 5308100 h 6533995"/>
              <a:gd name="connsiteX1341" fmla="*/ 7497524 w 11830043"/>
              <a:gd name="connsiteY1341" fmla="*/ 5317887 h 6533995"/>
              <a:gd name="connsiteX1342" fmla="*/ 7487803 w 11830043"/>
              <a:gd name="connsiteY1342" fmla="*/ 5327611 h 6533995"/>
              <a:gd name="connsiteX1343" fmla="*/ 7478019 w 11830043"/>
              <a:gd name="connsiteY1343" fmla="*/ 5317887 h 6533995"/>
              <a:gd name="connsiteX1344" fmla="*/ 7487803 w 11830043"/>
              <a:gd name="connsiteY1344" fmla="*/ 5308100 h 6533995"/>
              <a:gd name="connsiteX1345" fmla="*/ 7246575 w 11830043"/>
              <a:gd name="connsiteY1345" fmla="*/ 5308100 h 6533995"/>
              <a:gd name="connsiteX1346" fmla="*/ 7256359 w 11830043"/>
              <a:gd name="connsiteY1346" fmla="*/ 5317887 h 6533995"/>
              <a:gd name="connsiteX1347" fmla="*/ 7246575 w 11830043"/>
              <a:gd name="connsiteY1347" fmla="*/ 5327611 h 6533995"/>
              <a:gd name="connsiteX1348" fmla="*/ 7236855 w 11830043"/>
              <a:gd name="connsiteY1348" fmla="*/ 5317887 h 6533995"/>
              <a:gd name="connsiteX1349" fmla="*/ 7246575 w 11830043"/>
              <a:gd name="connsiteY1349" fmla="*/ 5308100 h 6533995"/>
              <a:gd name="connsiteX1350" fmla="*/ 7005346 w 11830043"/>
              <a:gd name="connsiteY1350" fmla="*/ 5308100 h 6533995"/>
              <a:gd name="connsiteX1351" fmla="*/ 7015130 w 11830043"/>
              <a:gd name="connsiteY1351" fmla="*/ 5317887 h 6533995"/>
              <a:gd name="connsiteX1352" fmla="*/ 7005346 w 11830043"/>
              <a:gd name="connsiteY1352" fmla="*/ 5327611 h 6533995"/>
              <a:gd name="connsiteX1353" fmla="*/ 6995626 w 11830043"/>
              <a:gd name="connsiteY1353" fmla="*/ 5317887 h 6533995"/>
              <a:gd name="connsiteX1354" fmla="*/ 7005346 w 11830043"/>
              <a:gd name="connsiteY1354" fmla="*/ 5308100 h 6533995"/>
              <a:gd name="connsiteX1355" fmla="*/ 6764118 w 11830043"/>
              <a:gd name="connsiteY1355" fmla="*/ 5308100 h 6533995"/>
              <a:gd name="connsiteX1356" fmla="*/ 6773902 w 11830043"/>
              <a:gd name="connsiteY1356" fmla="*/ 5317887 h 6533995"/>
              <a:gd name="connsiteX1357" fmla="*/ 6764118 w 11830043"/>
              <a:gd name="connsiteY1357" fmla="*/ 5327611 h 6533995"/>
              <a:gd name="connsiteX1358" fmla="*/ 6754335 w 11830043"/>
              <a:gd name="connsiteY1358" fmla="*/ 5317887 h 6533995"/>
              <a:gd name="connsiteX1359" fmla="*/ 6764118 w 11830043"/>
              <a:gd name="connsiteY1359" fmla="*/ 5308100 h 6533995"/>
              <a:gd name="connsiteX1360" fmla="*/ 6522889 w 11830043"/>
              <a:gd name="connsiteY1360" fmla="*/ 5308100 h 6533995"/>
              <a:gd name="connsiteX1361" fmla="*/ 6532610 w 11830043"/>
              <a:gd name="connsiteY1361" fmla="*/ 5317887 h 6533995"/>
              <a:gd name="connsiteX1362" fmla="*/ 6522889 w 11830043"/>
              <a:gd name="connsiteY1362" fmla="*/ 5327611 h 6533995"/>
              <a:gd name="connsiteX1363" fmla="*/ 6513105 w 11830043"/>
              <a:gd name="connsiteY1363" fmla="*/ 5317887 h 6533995"/>
              <a:gd name="connsiteX1364" fmla="*/ 6522889 w 11830043"/>
              <a:gd name="connsiteY1364" fmla="*/ 5308100 h 6533995"/>
              <a:gd name="connsiteX1365" fmla="*/ 6281661 w 11830043"/>
              <a:gd name="connsiteY1365" fmla="*/ 5308100 h 6533995"/>
              <a:gd name="connsiteX1366" fmla="*/ 6291381 w 11830043"/>
              <a:gd name="connsiteY1366" fmla="*/ 5317887 h 6533995"/>
              <a:gd name="connsiteX1367" fmla="*/ 6281661 w 11830043"/>
              <a:gd name="connsiteY1367" fmla="*/ 5327611 h 6533995"/>
              <a:gd name="connsiteX1368" fmla="*/ 6271877 w 11830043"/>
              <a:gd name="connsiteY1368" fmla="*/ 5317887 h 6533995"/>
              <a:gd name="connsiteX1369" fmla="*/ 6281661 w 11830043"/>
              <a:gd name="connsiteY1369" fmla="*/ 5308100 h 6533995"/>
              <a:gd name="connsiteX1370" fmla="*/ 6040432 w 11830043"/>
              <a:gd name="connsiteY1370" fmla="*/ 5308100 h 6533995"/>
              <a:gd name="connsiteX1371" fmla="*/ 6050216 w 11830043"/>
              <a:gd name="connsiteY1371" fmla="*/ 5317887 h 6533995"/>
              <a:gd name="connsiteX1372" fmla="*/ 6040432 w 11830043"/>
              <a:gd name="connsiteY1372" fmla="*/ 5327611 h 6533995"/>
              <a:gd name="connsiteX1373" fmla="*/ 6030712 w 11830043"/>
              <a:gd name="connsiteY1373" fmla="*/ 5317887 h 6533995"/>
              <a:gd name="connsiteX1374" fmla="*/ 6040432 w 11830043"/>
              <a:gd name="connsiteY1374" fmla="*/ 5308100 h 6533995"/>
              <a:gd name="connsiteX1375" fmla="*/ 5799205 w 11830043"/>
              <a:gd name="connsiteY1375" fmla="*/ 5308100 h 6533995"/>
              <a:gd name="connsiteX1376" fmla="*/ 5808989 w 11830043"/>
              <a:gd name="connsiteY1376" fmla="*/ 5317887 h 6533995"/>
              <a:gd name="connsiteX1377" fmla="*/ 5799205 w 11830043"/>
              <a:gd name="connsiteY1377" fmla="*/ 5327611 h 6533995"/>
              <a:gd name="connsiteX1378" fmla="*/ 5789486 w 11830043"/>
              <a:gd name="connsiteY1378" fmla="*/ 5317887 h 6533995"/>
              <a:gd name="connsiteX1379" fmla="*/ 5799205 w 11830043"/>
              <a:gd name="connsiteY1379" fmla="*/ 5308100 h 6533995"/>
              <a:gd name="connsiteX1380" fmla="*/ 5557992 w 11830043"/>
              <a:gd name="connsiteY1380" fmla="*/ 5308100 h 6533995"/>
              <a:gd name="connsiteX1381" fmla="*/ 5567774 w 11830043"/>
              <a:gd name="connsiteY1381" fmla="*/ 5317887 h 6533995"/>
              <a:gd name="connsiteX1382" fmla="*/ 5557992 w 11830043"/>
              <a:gd name="connsiteY1382" fmla="*/ 5327611 h 6533995"/>
              <a:gd name="connsiteX1383" fmla="*/ 5548208 w 11830043"/>
              <a:gd name="connsiteY1383" fmla="*/ 5317887 h 6533995"/>
              <a:gd name="connsiteX1384" fmla="*/ 5557992 w 11830043"/>
              <a:gd name="connsiteY1384" fmla="*/ 5308100 h 6533995"/>
              <a:gd name="connsiteX1385" fmla="*/ 5316710 w 11830043"/>
              <a:gd name="connsiteY1385" fmla="*/ 5308100 h 6533995"/>
              <a:gd name="connsiteX1386" fmla="*/ 5326432 w 11830043"/>
              <a:gd name="connsiteY1386" fmla="*/ 5317887 h 6533995"/>
              <a:gd name="connsiteX1387" fmla="*/ 5316710 w 11830043"/>
              <a:gd name="connsiteY1387" fmla="*/ 5327611 h 6533995"/>
              <a:gd name="connsiteX1388" fmla="*/ 5306924 w 11830043"/>
              <a:gd name="connsiteY1388" fmla="*/ 5317887 h 6533995"/>
              <a:gd name="connsiteX1389" fmla="*/ 5316710 w 11830043"/>
              <a:gd name="connsiteY1389" fmla="*/ 5308100 h 6533995"/>
              <a:gd name="connsiteX1390" fmla="*/ 5075486 w 11830043"/>
              <a:gd name="connsiteY1390" fmla="*/ 5308100 h 6533995"/>
              <a:gd name="connsiteX1391" fmla="*/ 5085202 w 11830043"/>
              <a:gd name="connsiteY1391" fmla="*/ 5317887 h 6533995"/>
              <a:gd name="connsiteX1392" fmla="*/ 5075486 w 11830043"/>
              <a:gd name="connsiteY1392" fmla="*/ 5327611 h 6533995"/>
              <a:gd name="connsiteX1393" fmla="*/ 5065705 w 11830043"/>
              <a:gd name="connsiteY1393" fmla="*/ 5317887 h 6533995"/>
              <a:gd name="connsiteX1394" fmla="*/ 5075486 w 11830043"/>
              <a:gd name="connsiteY1394" fmla="*/ 5308100 h 6533995"/>
              <a:gd name="connsiteX1395" fmla="*/ 4834252 w 11830043"/>
              <a:gd name="connsiteY1395" fmla="*/ 5308100 h 6533995"/>
              <a:gd name="connsiteX1396" fmla="*/ 4844040 w 11830043"/>
              <a:gd name="connsiteY1396" fmla="*/ 5317887 h 6533995"/>
              <a:gd name="connsiteX1397" fmla="*/ 4834252 w 11830043"/>
              <a:gd name="connsiteY1397" fmla="*/ 5327611 h 6533995"/>
              <a:gd name="connsiteX1398" fmla="*/ 4824534 w 11830043"/>
              <a:gd name="connsiteY1398" fmla="*/ 5317887 h 6533995"/>
              <a:gd name="connsiteX1399" fmla="*/ 4834252 w 11830043"/>
              <a:gd name="connsiteY1399" fmla="*/ 5308100 h 6533995"/>
              <a:gd name="connsiteX1400" fmla="*/ 4593019 w 11830043"/>
              <a:gd name="connsiteY1400" fmla="*/ 5308100 h 6533995"/>
              <a:gd name="connsiteX1401" fmla="*/ 4602795 w 11830043"/>
              <a:gd name="connsiteY1401" fmla="*/ 5317887 h 6533995"/>
              <a:gd name="connsiteX1402" fmla="*/ 4593019 w 11830043"/>
              <a:gd name="connsiteY1402" fmla="*/ 5327611 h 6533995"/>
              <a:gd name="connsiteX1403" fmla="*/ 4583304 w 11830043"/>
              <a:gd name="connsiteY1403" fmla="*/ 5317887 h 6533995"/>
              <a:gd name="connsiteX1404" fmla="*/ 4593019 w 11830043"/>
              <a:gd name="connsiteY1404" fmla="*/ 5308100 h 6533995"/>
              <a:gd name="connsiteX1405" fmla="*/ 4351806 w 11830043"/>
              <a:gd name="connsiteY1405" fmla="*/ 5308100 h 6533995"/>
              <a:gd name="connsiteX1406" fmla="*/ 4361580 w 11830043"/>
              <a:gd name="connsiteY1406" fmla="*/ 5317887 h 6533995"/>
              <a:gd name="connsiteX1407" fmla="*/ 4351806 w 11830043"/>
              <a:gd name="connsiteY1407" fmla="*/ 5327611 h 6533995"/>
              <a:gd name="connsiteX1408" fmla="*/ 4342006 w 11830043"/>
              <a:gd name="connsiteY1408" fmla="*/ 5317887 h 6533995"/>
              <a:gd name="connsiteX1409" fmla="*/ 4351806 w 11830043"/>
              <a:gd name="connsiteY1409" fmla="*/ 5308100 h 6533995"/>
              <a:gd name="connsiteX1410" fmla="*/ 4110583 w 11830043"/>
              <a:gd name="connsiteY1410" fmla="*/ 5308100 h 6533995"/>
              <a:gd name="connsiteX1411" fmla="*/ 4120362 w 11830043"/>
              <a:gd name="connsiteY1411" fmla="*/ 5317887 h 6533995"/>
              <a:gd name="connsiteX1412" fmla="*/ 4110583 w 11830043"/>
              <a:gd name="connsiteY1412" fmla="*/ 5327611 h 6533995"/>
              <a:gd name="connsiteX1413" fmla="*/ 4100799 w 11830043"/>
              <a:gd name="connsiteY1413" fmla="*/ 5317887 h 6533995"/>
              <a:gd name="connsiteX1414" fmla="*/ 4110583 w 11830043"/>
              <a:gd name="connsiteY1414" fmla="*/ 5308100 h 6533995"/>
              <a:gd name="connsiteX1415" fmla="*/ 3869431 w 11830043"/>
              <a:gd name="connsiteY1415" fmla="*/ 5308100 h 6533995"/>
              <a:gd name="connsiteX1416" fmla="*/ 3879151 w 11830043"/>
              <a:gd name="connsiteY1416" fmla="*/ 5317887 h 6533995"/>
              <a:gd name="connsiteX1417" fmla="*/ 3869431 w 11830043"/>
              <a:gd name="connsiteY1417" fmla="*/ 5327611 h 6533995"/>
              <a:gd name="connsiteX1418" fmla="*/ 3859648 w 11830043"/>
              <a:gd name="connsiteY1418" fmla="*/ 5317887 h 6533995"/>
              <a:gd name="connsiteX1419" fmla="*/ 3869431 w 11830043"/>
              <a:gd name="connsiteY1419" fmla="*/ 5308100 h 6533995"/>
              <a:gd name="connsiteX1420" fmla="*/ 3628215 w 11830043"/>
              <a:gd name="connsiteY1420" fmla="*/ 5308100 h 6533995"/>
              <a:gd name="connsiteX1421" fmla="*/ 3637936 w 11830043"/>
              <a:gd name="connsiteY1421" fmla="*/ 5317887 h 6533995"/>
              <a:gd name="connsiteX1422" fmla="*/ 3628215 w 11830043"/>
              <a:gd name="connsiteY1422" fmla="*/ 5327611 h 6533995"/>
              <a:gd name="connsiteX1423" fmla="*/ 3618432 w 11830043"/>
              <a:gd name="connsiteY1423" fmla="*/ 5317887 h 6533995"/>
              <a:gd name="connsiteX1424" fmla="*/ 3628215 w 11830043"/>
              <a:gd name="connsiteY1424" fmla="*/ 5308100 h 6533995"/>
              <a:gd name="connsiteX1425" fmla="*/ 3386959 w 11830043"/>
              <a:gd name="connsiteY1425" fmla="*/ 5308100 h 6533995"/>
              <a:gd name="connsiteX1426" fmla="*/ 3396745 w 11830043"/>
              <a:gd name="connsiteY1426" fmla="*/ 5317887 h 6533995"/>
              <a:gd name="connsiteX1427" fmla="*/ 3386959 w 11830043"/>
              <a:gd name="connsiteY1427" fmla="*/ 5327611 h 6533995"/>
              <a:gd name="connsiteX1428" fmla="*/ 3377237 w 11830043"/>
              <a:gd name="connsiteY1428" fmla="*/ 5317887 h 6533995"/>
              <a:gd name="connsiteX1429" fmla="*/ 3386959 w 11830043"/>
              <a:gd name="connsiteY1429" fmla="*/ 5308100 h 6533995"/>
              <a:gd name="connsiteX1430" fmla="*/ 3145752 w 11830043"/>
              <a:gd name="connsiteY1430" fmla="*/ 5308100 h 6533995"/>
              <a:gd name="connsiteX1431" fmla="*/ 3155534 w 11830043"/>
              <a:gd name="connsiteY1431" fmla="*/ 5317887 h 6533995"/>
              <a:gd name="connsiteX1432" fmla="*/ 3145752 w 11830043"/>
              <a:gd name="connsiteY1432" fmla="*/ 5327611 h 6533995"/>
              <a:gd name="connsiteX1433" fmla="*/ 3136034 w 11830043"/>
              <a:gd name="connsiteY1433" fmla="*/ 5317887 h 6533995"/>
              <a:gd name="connsiteX1434" fmla="*/ 3145752 w 11830043"/>
              <a:gd name="connsiteY1434" fmla="*/ 5308100 h 6533995"/>
              <a:gd name="connsiteX1435" fmla="*/ 2904574 w 11830043"/>
              <a:gd name="connsiteY1435" fmla="*/ 5308100 h 6533995"/>
              <a:gd name="connsiteX1436" fmla="*/ 2914357 w 11830043"/>
              <a:gd name="connsiteY1436" fmla="*/ 5317887 h 6533995"/>
              <a:gd name="connsiteX1437" fmla="*/ 2904574 w 11830043"/>
              <a:gd name="connsiteY1437" fmla="*/ 5327611 h 6533995"/>
              <a:gd name="connsiteX1438" fmla="*/ 2894793 w 11830043"/>
              <a:gd name="connsiteY1438" fmla="*/ 5317887 h 6533995"/>
              <a:gd name="connsiteX1439" fmla="*/ 2904574 w 11830043"/>
              <a:gd name="connsiteY1439" fmla="*/ 5308100 h 6533995"/>
              <a:gd name="connsiteX1440" fmla="*/ 2663275 w 11830043"/>
              <a:gd name="connsiteY1440" fmla="*/ 5308100 h 6533995"/>
              <a:gd name="connsiteX1441" fmla="*/ 2673000 w 11830043"/>
              <a:gd name="connsiteY1441" fmla="*/ 5317887 h 6533995"/>
              <a:gd name="connsiteX1442" fmla="*/ 2663275 w 11830043"/>
              <a:gd name="connsiteY1442" fmla="*/ 5327611 h 6533995"/>
              <a:gd name="connsiteX1443" fmla="*/ 2653493 w 11830043"/>
              <a:gd name="connsiteY1443" fmla="*/ 5317887 h 6533995"/>
              <a:gd name="connsiteX1444" fmla="*/ 2663275 w 11830043"/>
              <a:gd name="connsiteY1444" fmla="*/ 5308100 h 6533995"/>
              <a:gd name="connsiteX1445" fmla="*/ 2422039 w 11830043"/>
              <a:gd name="connsiteY1445" fmla="*/ 5308100 h 6533995"/>
              <a:gd name="connsiteX1446" fmla="*/ 2431755 w 11830043"/>
              <a:gd name="connsiteY1446" fmla="*/ 5317887 h 6533995"/>
              <a:gd name="connsiteX1447" fmla="*/ 2422039 w 11830043"/>
              <a:gd name="connsiteY1447" fmla="*/ 5327611 h 6533995"/>
              <a:gd name="connsiteX1448" fmla="*/ 2412259 w 11830043"/>
              <a:gd name="connsiteY1448" fmla="*/ 5317887 h 6533995"/>
              <a:gd name="connsiteX1449" fmla="*/ 2422039 w 11830043"/>
              <a:gd name="connsiteY1449" fmla="*/ 5308100 h 6533995"/>
              <a:gd name="connsiteX1450" fmla="*/ 2180796 w 11830043"/>
              <a:gd name="connsiteY1450" fmla="*/ 5308100 h 6533995"/>
              <a:gd name="connsiteX1451" fmla="*/ 2190581 w 11830043"/>
              <a:gd name="connsiteY1451" fmla="*/ 5317887 h 6533995"/>
              <a:gd name="connsiteX1452" fmla="*/ 2180796 w 11830043"/>
              <a:gd name="connsiteY1452" fmla="*/ 5327611 h 6533995"/>
              <a:gd name="connsiteX1453" fmla="*/ 2171085 w 11830043"/>
              <a:gd name="connsiteY1453" fmla="*/ 5317887 h 6533995"/>
              <a:gd name="connsiteX1454" fmla="*/ 2180796 w 11830043"/>
              <a:gd name="connsiteY1454" fmla="*/ 5308100 h 6533995"/>
              <a:gd name="connsiteX1455" fmla="*/ 1939584 w 11830043"/>
              <a:gd name="connsiteY1455" fmla="*/ 5308100 h 6533995"/>
              <a:gd name="connsiteX1456" fmla="*/ 1949367 w 11830043"/>
              <a:gd name="connsiteY1456" fmla="*/ 5317887 h 6533995"/>
              <a:gd name="connsiteX1457" fmla="*/ 1939584 w 11830043"/>
              <a:gd name="connsiteY1457" fmla="*/ 5327611 h 6533995"/>
              <a:gd name="connsiteX1458" fmla="*/ 1929862 w 11830043"/>
              <a:gd name="connsiteY1458" fmla="*/ 5317887 h 6533995"/>
              <a:gd name="connsiteX1459" fmla="*/ 1939584 w 11830043"/>
              <a:gd name="connsiteY1459" fmla="*/ 5308100 h 6533995"/>
              <a:gd name="connsiteX1460" fmla="*/ 1698333 w 11830043"/>
              <a:gd name="connsiteY1460" fmla="*/ 5308100 h 6533995"/>
              <a:gd name="connsiteX1461" fmla="*/ 1708119 w 11830043"/>
              <a:gd name="connsiteY1461" fmla="*/ 5317887 h 6533995"/>
              <a:gd name="connsiteX1462" fmla="*/ 1698333 w 11830043"/>
              <a:gd name="connsiteY1462" fmla="*/ 5327611 h 6533995"/>
              <a:gd name="connsiteX1463" fmla="*/ 1688548 w 11830043"/>
              <a:gd name="connsiteY1463" fmla="*/ 5317887 h 6533995"/>
              <a:gd name="connsiteX1464" fmla="*/ 1698333 w 11830043"/>
              <a:gd name="connsiteY1464" fmla="*/ 5308100 h 6533995"/>
              <a:gd name="connsiteX1465" fmla="*/ 1457108 w 11830043"/>
              <a:gd name="connsiteY1465" fmla="*/ 5308100 h 6533995"/>
              <a:gd name="connsiteX1466" fmla="*/ 1466828 w 11830043"/>
              <a:gd name="connsiteY1466" fmla="*/ 5317887 h 6533995"/>
              <a:gd name="connsiteX1467" fmla="*/ 1457108 w 11830043"/>
              <a:gd name="connsiteY1467" fmla="*/ 5327611 h 6533995"/>
              <a:gd name="connsiteX1468" fmla="*/ 1447324 w 11830043"/>
              <a:gd name="connsiteY1468" fmla="*/ 5317887 h 6533995"/>
              <a:gd name="connsiteX1469" fmla="*/ 1457108 w 11830043"/>
              <a:gd name="connsiteY1469" fmla="*/ 5308100 h 6533995"/>
              <a:gd name="connsiteX1470" fmla="*/ 1215887 w 11830043"/>
              <a:gd name="connsiteY1470" fmla="*/ 5308100 h 6533995"/>
              <a:gd name="connsiteX1471" fmla="*/ 1225671 w 11830043"/>
              <a:gd name="connsiteY1471" fmla="*/ 5317887 h 6533995"/>
              <a:gd name="connsiteX1472" fmla="*/ 1215887 w 11830043"/>
              <a:gd name="connsiteY1472" fmla="*/ 5327611 h 6533995"/>
              <a:gd name="connsiteX1473" fmla="*/ 1206167 w 11830043"/>
              <a:gd name="connsiteY1473" fmla="*/ 5317887 h 6533995"/>
              <a:gd name="connsiteX1474" fmla="*/ 1215887 w 11830043"/>
              <a:gd name="connsiteY1474" fmla="*/ 5308100 h 6533995"/>
              <a:gd name="connsiteX1475" fmla="*/ 974667 w 11830043"/>
              <a:gd name="connsiteY1475" fmla="*/ 5308100 h 6533995"/>
              <a:gd name="connsiteX1476" fmla="*/ 984451 w 11830043"/>
              <a:gd name="connsiteY1476" fmla="*/ 5317887 h 6533995"/>
              <a:gd name="connsiteX1477" fmla="*/ 974667 w 11830043"/>
              <a:gd name="connsiteY1477" fmla="*/ 5327611 h 6533995"/>
              <a:gd name="connsiteX1478" fmla="*/ 964947 w 11830043"/>
              <a:gd name="connsiteY1478" fmla="*/ 5317887 h 6533995"/>
              <a:gd name="connsiteX1479" fmla="*/ 974667 w 11830043"/>
              <a:gd name="connsiteY1479" fmla="*/ 5308100 h 6533995"/>
              <a:gd name="connsiteX1480" fmla="*/ 733447 w 11830043"/>
              <a:gd name="connsiteY1480" fmla="*/ 5308100 h 6533995"/>
              <a:gd name="connsiteX1481" fmla="*/ 743167 w 11830043"/>
              <a:gd name="connsiteY1481" fmla="*/ 5317887 h 6533995"/>
              <a:gd name="connsiteX1482" fmla="*/ 733447 w 11830043"/>
              <a:gd name="connsiteY1482" fmla="*/ 5327611 h 6533995"/>
              <a:gd name="connsiteX1483" fmla="*/ 723663 w 11830043"/>
              <a:gd name="connsiteY1483" fmla="*/ 5317887 h 6533995"/>
              <a:gd name="connsiteX1484" fmla="*/ 733447 w 11830043"/>
              <a:gd name="connsiteY1484" fmla="*/ 5308100 h 6533995"/>
              <a:gd name="connsiteX1485" fmla="*/ 492226 w 11830043"/>
              <a:gd name="connsiteY1485" fmla="*/ 5308100 h 6533995"/>
              <a:gd name="connsiteX1486" fmla="*/ 501946 w 11830043"/>
              <a:gd name="connsiteY1486" fmla="*/ 5317887 h 6533995"/>
              <a:gd name="connsiteX1487" fmla="*/ 492226 w 11830043"/>
              <a:gd name="connsiteY1487" fmla="*/ 5327611 h 6533995"/>
              <a:gd name="connsiteX1488" fmla="*/ 482442 w 11830043"/>
              <a:gd name="connsiteY1488" fmla="*/ 5317887 h 6533995"/>
              <a:gd name="connsiteX1489" fmla="*/ 492226 w 11830043"/>
              <a:gd name="connsiteY1489" fmla="*/ 5308100 h 6533995"/>
              <a:gd name="connsiteX1490" fmla="*/ 251007 w 11830043"/>
              <a:gd name="connsiteY1490" fmla="*/ 5308100 h 6533995"/>
              <a:gd name="connsiteX1491" fmla="*/ 260791 w 11830043"/>
              <a:gd name="connsiteY1491" fmla="*/ 5317887 h 6533995"/>
              <a:gd name="connsiteX1492" fmla="*/ 251007 w 11830043"/>
              <a:gd name="connsiteY1492" fmla="*/ 5327611 h 6533995"/>
              <a:gd name="connsiteX1493" fmla="*/ 241287 w 11830043"/>
              <a:gd name="connsiteY1493" fmla="*/ 5317887 h 6533995"/>
              <a:gd name="connsiteX1494" fmla="*/ 251007 w 11830043"/>
              <a:gd name="connsiteY1494" fmla="*/ 5308100 h 6533995"/>
              <a:gd name="connsiteX1495" fmla="*/ 9723 w 11830043"/>
              <a:gd name="connsiteY1495" fmla="*/ 5308100 h 6533995"/>
              <a:gd name="connsiteX1496" fmla="*/ 19507 w 11830043"/>
              <a:gd name="connsiteY1496" fmla="*/ 5317887 h 6533995"/>
              <a:gd name="connsiteX1497" fmla="*/ 9723 w 11830043"/>
              <a:gd name="connsiteY1497" fmla="*/ 5327611 h 6533995"/>
              <a:gd name="connsiteX1498" fmla="*/ 4 w 11830043"/>
              <a:gd name="connsiteY1498" fmla="*/ 5317887 h 6533995"/>
              <a:gd name="connsiteX1499" fmla="*/ 9723 w 11830043"/>
              <a:gd name="connsiteY1499" fmla="*/ 5308100 h 6533995"/>
              <a:gd name="connsiteX1500" fmla="*/ 11820259 w 11830043"/>
              <a:gd name="connsiteY1500" fmla="*/ 5066785 h 6533995"/>
              <a:gd name="connsiteX1501" fmla="*/ 11830043 w 11830043"/>
              <a:gd name="connsiteY1501" fmla="*/ 5076573 h 6533995"/>
              <a:gd name="connsiteX1502" fmla="*/ 11820259 w 11830043"/>
              <a:gd name="connsiteY1502" fmla="*/ 5086296 h 6533995"/>
              <a:gd name="connsiteX1503" fmla="*/ 11810539 w 11830043"/>
              <a:gd name="connsiteY1503" fmla="*/ 5076573 h 6533995"/>
              <a:gd name="connsiteX1504" fmla="*/ 11820259 w 11830043"/>
              <a:gd name="connsiteY1504" fmla="*/ 5066785 h 6533995"/>
              <a:gd name="connsiteX1505" fmla="*/ 11579030 w 11830043"/>
              <a:gd name="connsiteY1505" fmla="*/ 5066785 h 6533995"/>
              <a:gd name="connsiteX1506" fmla="*/ 11588815 w 11830043"/>
              <a:gd name="connsiteY1506" fmla="*/ 5076573 h 6533995"/>
              <a:gd name="connsiteX1507" fmla="*/ 11579030 w 11830043"/>
              <a:gd name="connsiteY1507" fmla="*/ 5086296 h 6533995"/>
              <a:gd name="connsiteX1508" fmla="*/ 11569310 w 11830043"/>
              <a:gd name="connsiteY1508" fmla="*/ 5076573 h 6533995"/>
              <a:gd name="connsiteX1509" fmla="*/ 11579030 w 11830043"/>
              <a:gd name="connsiteY1509" fmla="*/ 5066785 h 6533995"/>
              <a:gd name="connsiteX1510" fmla="*/ 11337802 w 11830043"/>
              <a:gd name="connsiteY1510" fmla="*/ 5066785 h 6533995"/>
              <a:gd name="connsiteX1511" fmla="*/ 11347587 w 11830043"/>
              <a:gd name="connsiteY1511" fmla="*/ 5076573 h 6533995"/>
              <a:gd name="connsiteX1512" fmla="*/ 11337802 w 11830043"/>
              <a:gd name="connsiteY1512" fmla="*/ 5086296 h 6533995"/>
              <a:gd name="connsiteX1513" fmla="*/ 11328082 w 11830043"/>
              <a:gd name="connsiteY1513" fmla="*/ 5076573 h 6533995"/>
              <a:gd name="connsiteX1514" fmla="*/ 11337802 w 11830043"/>
              <a:gd name="connsiteY1514" fmla="*/ 5066785 h 6533995"/>
              <a:gd name="connsiteX1515" fmla="*/ 11096574 w 11830043"/>
              <a:gd name="connsiteY1515" fmla="*/ 5066785 h 6533995"/>
              <a:gd name="connsiteX1516" fmla="*/ 11106294 w 11830043"/>
              <a:gd name="connsiteY1516" fmla="*/ 5076573 h 6533995"/>
              <a:gd name="connsiteX1517" fmla="*/ 11096574 w 11830043"/>
              <a:gd name="connsiteY1517" fmla="*/ 5086296 h 6533995"/>
              <a:gd name="connsiteX1518" fmla="*/ 11086790 w 11830043"/>
              <a:gd name="connsiteY1518" fmla="*/ 5076573 h 6533995"/>
              <a:gd name="connsiteX1519" fmla="*/ 11096574 w 11830043"/>
              <a:gd name="connsiteY1519" fmla="*/ 5066785 h 6533995"/>
              <a:gd name="connsiteX1520" fmla="*/ 10855345 w 11830043"/>
              <a:gd name="connsiteY1520" fmla="*/ 5066785 h 6533995"/>
              <a:gd name="connsiteX1521" fmla="*/ 10865065 w 11830043"/>
              <a:gd name="connsiteY1521" fmla="*/ 5076573 h 6533995"/>
              <a:gd name="connsiteX1522" fmla="*/ 10855345 w 11830043"/>
              <a:gd name="connsiteY1522" fmla="*/ 5086296 h 6533995"/>
              <a:gd name="connsiteX1523" fmla="*/ 10845625 w 11830043"/>
              <a:gd name="connsiteY1523" fmla="*/ 5076573 h 6533995"/>
              <a:gd name="connsiteX1524" fmla="*/ 10855345 w 11830043"/>
              <a:gd name="connsiteY1524" fmla="*/ 5066785 h 6533995"/>
              <a:gd name="connsiteX1525" fmla="*/ 10614116 w 11830043"/>
              <a:gd name="connsiteY1525" fmla="*/ 5066785 h 6533995"/>
              <a:gd name="connsiteX1526" fmla="*/ 10623901 w 11830043"/>
              <a:gd name="connsiteY1526" fmla="*/ 5076573 h 6533995"/>
              <a:gd name="connsiteX1527" fmla="*/ 10614116 w 11830043"/>
              <a:gd name="connsiteY1527" fmla="*/ 5086296 h 6533995"/>
              <a:gd name="connsiteX1528" fmla="*/ 10604396 w 11830043"/>
              <a:gd name="connsiteY1528" fmla="*/ 5076573 h 6533995"/>
              <a:gd name="connsiteX1529" fmla="*/ 10614116 w 11830043"/>
              <a:gd name="connsiteY1529" fmla="*/ 5066785 h 6533995"/>
              <a:gd name="connsiteX1530" fmla="*/ 10372888 w 11830043"/>
              <a:gd name="connsiteY1530" fmla="*/ 5066785 h 6533995"/>
              <a:gd name="connsiteX1531" fmla="*/ 10382673 w 11830043"/>
              <a:gd name="connsiteY1531" fmla="*/ 5076573 h 6533995"/>
              <a:gd name="connsiteX1532" fmla="*/ 10372888 w 11830043"/>
              <a:gd name="connsiteY1532" fmla="*/ 5086296 h 6533995"/>
              <a:gd name="connsiteX1533" fmla="*/ 10363168 w 11830043"/>
              <a:gd name="connsiteY1533" fmla="*/ 5076573 h 6533995"/>
              <a:gd name="connsiteX1534" fmla="*/ 10372888 w 11830043"/>
              <a:gd name="connsiteY1534" fmla="*/ 5066785 h 6533995"/>
              <a:gd name="connsiteX1535" fmla="*/ 10131660 w 11830043"/>
              <a:gd name="connsiteY1535" fmla="*/ 5066785 h 6533995"/>
              <a:gd name="connsiteX1536" fmla="*/ 10141444 w 11830043"/>
              <a:gd name="connsiteY1536" fmla="*/ 5076573 h 6533995"/>
              <a:gd name="connsiteX1537" fmla="*/ 10131660 w 11830043"/>
              <a:gd name="connsiteY1537" fmla="*/ 5086296 h 6533995"/>
              <a:gd name="connsiteX1538" fmla="*/ 10121940 w 11830043"/>
              <a:gd name="connsiteY1538" fmla="*/ 5076573 h 6533995"/>
              <a:gd name="connsiteX1539" fmla="*/ 10131660 w 11830043"/>
              <a:gd name="connsiteY1539" fmla="*/ 5066785 h 6533995"/>
              <a:gd name="connsiteX1540" fmla="*/ 9890432 w 11830043"/>
              <a:gd name="connsiteY1540" fmla="*/ 5066785 h 6533995"/>
              <a:gd name="connsiteX1541" fmla="*/ 9900152 w 11830043"/>
              <a:gd name="connsiteY1541" fmla="*/ 5076573 h 6533995"/>
              <a:gd name="connsiteX1542" fmla="*/ 9890432 w 11830043"/>
              <a:gd name="connsiteY1542" fmla="*/ 5086296 h 6533995"/>
              <a:gd name="connsiteX1543" fmla="*/ 9880648 w 11830043"/>
              <a:gd name="connsiteY1543" fmla="*/ 5076573 h 6533995"/>
              <a:gd name="connsiteX1544" fmla="*/ 9890432 w 11830043"/>
              <a:gd name="connsiteY1544" fmla="*/ 5066785 h 6533995"/>
              <a:gd name="connsiteX1545" fmla="*/ 9649203 w 11830043"/>
              <a:gd name="connsiteY1545" fmla="*/ 5066785 h 6533995"/>
              <a:gd name="connsiteX1546" fmla="*/ 9658923 w 11830043"/>
              <a:gd name="connsiteY1546" fmla="*/ 5076573 h 6533995"/>
              <a:gd name="connsiteX1547" fmla="*/ 9649203 w 11830043"/>
              <a:gd name="connsiteY1547" fmla="*/ 5086296 h 6533995"/>
              <a:gd name="connsiteX1548" fmla="*/ 9639483 w 11830043"/>
              <a:gd name="connsiteY1548" fmla="*/ 5076573 h 6533995"/>
              <a:gd name="connsiteX1549" fmla="*/ 9649203 w 11830043"/>
              <a:gd name="connsiteY1549" fmla="*/ 5066785 h 6533995"/>
              <a:gd name="connsiteX1550" fmla="*/ 9417695 w 11830043"/>
              <a:gd name="connsiteY1550" fmla="*/ 5066785 h 6533995"/>
              <a:gd name="connsiteX1551" fmla="*/ 9427416 w 11830043"/>
              <a:gd name="connsiteY1551" fmla="*/ 5076573 h 6533995"/>
              <a:gd name="connsiteX1552" fmla="*/ 9417695 w 11830043"/>
              <a:gd name="connsiteY1552" fmla="*/ 5086296 h 6533995"/>
              <a:gd name="connsiteX1553" fmla="*/ 9407911 w 11830043"/>
              <a:gd name="connsiteY1553" fmla="*/ 5076573 h 6533995"/>
              <a:gd name="connsiteX1554" fmla="*/ 9417695 w 11830043"/>
              <a:gd name="connsiteY1554" fmla="*/ 5066785 h 6533995"/>
              <a:gd name="connsiteX1555" fmla="*/ 9176467 w 11830043"/>
              <a:gd name="connsiteY1555" fmla="*/ 5066785 h 6533995"/>
              <a:gd name="connsiteX1556" fmla="*/ 9186187 w 11830043"/>
              <a:gd name="connsiteY1556" fmla="*/ 5076573 h 6533995"/>
              <a:gd name="connsiteX1557" fmla="*/ 9176467 w 11830043"/>
              <a:gd name="connsiteY1557" fmla="*/ 5086296 h 6533995"/>
              <a:gd name="connsiteX1558" fmla="*/ 9166683 w 11830043"/>
              <a:gd name="connsiteY1558" fmla="*/ 5076573 h 6533995"/>
              <a:gd name="connsiteX1559" fmla="*/ 9176467 w 11830043"/>
              <a:gd name="connsiteY1559" fmla="*/ 5066785 h 6533995"/>
              <a:gd name="connsiteX1560" fmla="*/ 8935237 w 11830043"/>
              <a:gd name="connsiteY1560" fmla="*/ 5066785 h 6533995"/>
              <a:gd name="connsiteX1561" fmla="*/ 8944958 w 11830043"/>
              <a:gd name="connsiteY1561" fmla="*/ 5076573 h 6533995"/>
              <a:gd name="connsiteX1562" fmla="*/ 8935237 w 11830043"/>
              <a:gd name="connsiteY1562" fmla="*/ 5086296 h 6533995"/>
              <a:gd name="connsiteX1563" fmla="*/ 8925454 w 11830043"/>
              <a:gd name="connsiteY1563" fmla="*/ 5076573 h 6533995"/>
              <a:gd name="connsiteX1564" fmla="*/ 8935237 w 11830043"/>
              <a:gd name="connsiteY1564" fmla="*/ 5066785 h 6533995"/>
              <a:gd name="connsiteX1565" fmla="*/ 8694009 w 11830043"/>
              <a:gd name="connsiteY1565" fmla="*/ 5066785 h 6533995"/>
              <a:gd name="connsiteX1566" fmla="*/ 8703730 w 11830043"/>
              <a:gd name="connsiteY1566" fmla="*/ 5076573 h 6533995"/>
              <a:gd name="connsiteX1567" fmla="*/ 8694009 w 11830043"/>
              <a:gd name="connsiteY1567" fmla="*/ 5086296 h 6533995"/>
              <a:gd name="connsiteX1568" fmla="*/ 8684289 w 11830043"/>
              <a:gd name="connsiteY1568" fmla="*/ 5076573 h 6533995"/>
              <a:gd name="connsiteX1569" fmla="*/ 8694009 w 11830043"/>
              <a:gd name="connsiteY1569" fmla="*/ 5066785 h 6533995"/>
              <a:gd name="connsiteX1570" fmla="*/ 8452781 w 11830043"/>
              <a:gd name="connsiteY1570" fmla="*/ 5066785 h 6533995"/>
              <a:gd name="connsiteX1571" fmla="*/ 8462566 w 11830043"/>
              <a:gd name="connsiteY1571" fmla="*/ 5076573 h 6533995"/>
              <a:gd name="connsiteX1572" fmla="*/ 8452781 w 11830043"/>
              <a:gd name="connsiteY1572" fmla="*/ 5086296 h 6533995"/>
              <a:gd name="connsiteX1573" fmla="*/ 8443061 w 11830043"/>
              <a:gd name="connsiteY1573" fmla="*/ 5076573 h 6533995"/>
              <a:gd name="connsiteX1574" fmla="*/ 8452781 w 11830043"/>
              <a:gd name="connsiteY1574" fmla="*/ 5066785 h 6533995"/>
              <a:gd name="connsiteX1575" fmla="*/ 8211553 w 11830043"/>
              <a:gd name="connsiteY1575" fmla="*/ 5066785 h 6533995"/>
              <a:gd name="connsiteX1576" fmla="*/ 8221273 w 11830043"/>
              <a:gd name="connsiteY1576" fmla="*/ 5076573 h 6533995"/>
              <a:gd name="connsiteX1577" fmla="*/ 8211553 w 11830043"/>
              <a:gd name="connsiteY1577" fmla="*/ 5086296 h 6533995"/>
              <a:gd name="connsiteX1578" fmla="*/ 8201769 w 11830043"/>
              <a:gd name="connsiteY1578" fmla="*/ 5076573 h 6533995"/>
              <a:gd name="connsiteX1579" fmla="*/ 8211553 w 11830043"/>
              <a:gd name="connsiteY1579" fmla="*/ 5066785 h 6533995"/>
              <a:gd name="connsiteX1580" fmla="*/ 7970260 w 11830043"/>
              <a:gd name="connsiteY1580" fmla="*/ 5066785 h 6533995"/>
              <a:gd name="connsiteX1581" fmla="*/ 7980044 w 11830043"/>
              <a:gd name="connsiteY1581" fmla="*/ 5076573 h 6533995"/>
              <a:gd name="connsiteX1582" fmla="*/ 7970260 w 11830043"/>
              <a:gd name="connsiteY1582" fmla="*/ 5086296 h 6533995"/>
              <a:gd name="connsiteX1583" fmla="*/ 7960477 w 11830043"/>
              <a:gd name="connsiteY1583" fmla="*/ 5076573 h 6533995"/>
              <a:gd name="connsiteX1584" fmla="*/ 7970260 w 11830043"/>
              <a:gd name="connsiteY1584" fmla="*/ 5066785 h 6533995"/>
              <a:gd name="connsiteX1585" fmla="*/ 7729032 w 11830043"/>
              <a:gd name="connsiteY1585" fmla="*/ 5066785 h 6533995"/>
              <a:gd name="connsiteX1586" fmla="*/ 7738753 w 11830043"/>
              <a:gd name="connsiteY1586" fmla="*/ 5076573 h 6533995"/>
              <a:gd name="connsiteX1587" fmla="*/ 7729032 w 11830043"/>
              <a:gd name="connsiteY1587" fmla="*/ 5086296 h 6533995"/>
              <a:gd name="connsiteX1588" fmla="*/ 7719249 w 11830043"/>
              <a:gd name="connsiteY1588" fmla="*/ 5076573 h 6533995"/>
              <a:gd name="connsiteX1589" fmla="*/ 7729032 w 11830043"/>
              <a:gd name="connsiteY1589" fmla="*/ 5066785 h 6533995"/>
              <a:gd name="connsiteX1590" fmla="*/ 7487803 w 11830043"/>
              <a:gd name="connsiteY1590" fmla="*/ 5066785 h 6533995"/>
              <a:gd name="connsiteX1591" fmla="*/ 7497524 w 11830043"/>
              <a:gd name="connsiteY1591" fmla="*/ 5076573 h 6533995"/>
              <a:gd name="connsiteX1592" fmla="*/ 7487803 w 11830043"/>
              <a:gd name="connsiteY1592" fmla="*/ 5086296 h 6533995"/>
              <a:gd name="connsiteX1593" fmla="*/ 7478019 w 11830043"/>
              <a:gd name="connsiteY1593" fmla="*/ 5076573 h 6533995"/>
              <a:gd name="connsiteX1594" fmla="*/ 7487803 w 11830043"/>
              <a:gd name="connsiteY1594" fmla="*/ 5066785 h 6533995"/>
              <a:gd name="connsiteX1595" fmla="*/ 7246575 w 11830043"/>
              <a:gd name="connsiteY1595" fmla="*/ 5066785 h 6533995"/>
              <a:gd name="connsiteX1596" fmla="*/ 7256359 w 11830043"/>
              <a:gd name="connsiteY1596" fmla="*/ 5076573 h 6533995"/>
              <a:gd name="connsiteX1597" fmla="*/ 7246575 w 11830043"/>
              <a:gd name="connsiteY1597" fmla="*/ 5086296 h 6533995"/>
              <a:gd name="connsiteX1598" fmla="*/ 7236855 w 11830043"/>
              <a:gd name="connsiteY1598" fmla="*/ 5076573 h 6533995"/>
              <a:gd name="connsiteX1599" fmla="*/ 7246575 w 11830043"/>
              <a:gd name="connsiteY1599" fmla="*/ 5066785 h 6533995"/>
              <a:gd name="connsiteX1600" fmla="*/ 7005346 w 11830043"/>
              <a:gd name="connsiteY1600" fmla="*/ 5066785 h 6533995"/>
              <a:gd name="connsiteX1601" fmla="*/ 7015130 w 11830043"/>
              <a:gd name="connsiteY1601" fmla="*/ 5076573 h 6533995"/>
              <a:gd name="connsiteX1602" fmla="*/ 7005346 w 11830043"/>
              <a:gd name="connsiteY1602" fmla="*/ 5086296 h 6533995"/>
              <a:gd name="connsiteX1603" fmla="*/ 6995626 w 11830043"/>
              <a:gd name="connsiteY1603" fmla="*/ 5076573 h 6533995"/>
              <a:gd name="connsiteX1604" fmla="*/ 7005346 w 11830043"/>
              <a:gd name="connsiteY1604" fmla="*/ 5066785 h 6533995"/>
              <a:gd name="connsiteX1605" fmla="*/ 6764118 w 11830043"/>
              <a:gd name="connsiteY1605" fmla="*/ 5066785 h 6533995"/>
              <a:gd name="connsiteX1606" fmla="*/ 6773902 w 11830043"/>
              <a:gd name="connsiteY1606" fmla="*/ 5076573 h 6533995"/>
              <a:gd name="connsiteX1607" fmla="*/ 6764118 w 11830043"/>
              <a:gd name="connsiteY1607" fmla="*/ 5086296 h 6533995"/>
              <a:gd name="connsiteX1608" fmla="*/ 6754335 w 11830043"/>
              <a:gd name="connsiteY1608" fmla="*/ 5076573 h 6533995"/>
              <a:gd name="connsiteX1609" fmla="*/ 6764118 w 11830043"/>
              <a:gd name="connsiteY1609" fmla="*/ 5066785 h 6533995"/>
              <a:gd name="connsiteX1610" fmla="*/ 6522889 w 11830043"/>
              <a:gd name="connsiteY1610" fmla="*/ 5066785 h 6533995"/>
              <a:gd name="connsiteX1611" fmla="*/ 6532610 w 11830043"/>
              <a:gd name="connsiteY1611" fmla="*/ 5076573 h 6533995"/>
              <a:gd name="connsiteX1612" fmla="*/ 6522889 w 11830043"/>
              <a:gd name="connsiteY1612" fmla="*/ 5086296 h 6533995"/>
              <a:gd name="connsiteX1613" fmla="*/ 6513105 w 11830043"/>
              <a:gd name="connsiteY1613" fmla="*/ 5076573 h 6533995"/>
              <a:gd name="connsiteX1614" fmla="*/ 6522889 w 11830043"/>
              <a:gd name="connsiteY1614" fmla="*/ 5066785 h 6533995"/>
              <a:gd name="connsiteX1615" fmla="*/ 6281661 w 11830043"/>
              <a:gd name="connsiteY1615" fmla="*/ 5066785 h 6533995"/>
              <a:gd name="connsiteX1616" fmla="*/ 6291381 w 11830043"/>
              <a:gd name="connsiteY1616" fmla="*/ 5076573 h 6533995"/>
              <a:gd name="connsiteX1617" fmla="*/ 6281661 w 11830043"/>
              <a:gd name="connsiteY1617" fmla="*/ 5086296 h 6533995"/>
              <a:gd name="connsiteX1618" fmla="*/ 6271877 w 11830043"/>
              <a:gd name="connsiteY1618" fmla="*/ 5076573 h 6533995"/>
              <a:gd name="connsiteX1619" fmla="*/ 6281661 w 11830043"/>
              <a:gd name="connsiteY1619" fmla="*/ 5066785 h 6533995"/>
              <a:gd name="connsiteX1620" fmla="*/ 6040432 w 11830043"/>
              <a:gd name="connsiteY1620" fmla="*/ 5066785 h 6533995"/>
              <a:gd name="connsiteX1621" fmla="*/ 6050216 w 11830043"/>
              <a:gd name="connsiteY1621" fmla="*/ 5076573 h 6533995"/>
              <a:gd name="connsiteX1622" fmla="*/ 6040432 w 11830043"/>
              <a:gd name="connsiteY1622" fmla="*/ 5086296 h 6533995"/>
              <a:gd name="connsiteX1623" fmla="*/ 6030712 w 11830043"/>
              <a:gd name="connsiteY1623" fmla="*/ 5076573 h 6533995"/>
              <a:gd name="connsiteX1624" fmla="*/ 6040432 w 11830043"/>
              <a:gd name="connsiteY1624" fmla="*/ 5066785 h 6533995"/>
              <a:gd name="connsiteX1625" fmla="*/ 5799205 w 11830043"/>
              <a:gd name="connsiteY1625" fmla="*/ 5066785 h 6533995"/>
              <a:gd name="connsiteX1626" fmla="*/ 5808989 w 11830043"/>
              <a:gd name="connsiteY1626" fmla="*/ 5076573 h 6533995"/>
              <a:gd name="connsiteX1627" fmla="*/ 5799205 w 11830043"/>
              <a:gd name="connsiteY1627" fmla="*/ 5086296 h 6533995"/>
              <a:gd name="connsiteX1628" fmla="*/ 5789486 w 11830043"/>
              <a:gd name="connsiteY1628" fmla="*/ 5076573 h 6533995"/>
              <a:gd name="connsiteX1629" fmla="*/ 5799205 w 11830043"/>
              <a:gd name="connsiteY1629" fmla="*/ 5066785 h 6533995"/>
              <a:gd name="connsiteX1630" fmla="*/ 5557992 w 11830043"/>
              <a:gd name="connsiteY1630" fmla="*/ 5066785 h 6533995"/>
              <a:gd name="connsiteX1631" fmla="*/ 5567774 w 11830043"/>
              <a:gd name="connsiteY1631" fmla="*/ 5076573 h 6533995"/>
              <a:gd name="connsiteX1632" fmla="*/ 5557992 w 11830043"/>
              <a:gd name="connsiteY1632" fmla="*/ 5086296 h 6533995"/>
              <a:gd name="connsiteX1633" fmla="*/ 5548208 w 11830043"/>
              <a:gd name="connsiteY1633" fmla="*/ 5076573 h 6533995"/>
              <a:gd name="connsiteX1634" fmla="*/ 5557992 w 11830043"/>
              <a:gd name="connsiteY1634" fmla="*/ 5066785 h 6533995"/>
              <a:gd name="connsiteX1635" fmla="*/ 5316710 w 11830043"/>
              <a:gd name="connsiteY1635" fmla="*/ 5066785 h 6533995"/>
              <a:gd name="connsiteX1636" fmla="*/ 5326429 w 11830043"/>
              <a:gd name="connsiteY1636" fmla="*/ 5076573 h 6533995"/>
              <a:gd name="connsiteX1637" fmla="*/ 5316710 w 11830043"/>
              <a:gd name="connsiteY1637" fmla="*/ 5086296 h 6533995"/>
              <a:gd name="connsiteX1638" fmla="*/ 5306924 w 11830043"/>
              <a:gd name="connsiteY1638" fmla="*/ 5076573 h 6533995"/>
              <a:gd name="connsiteX1639" fmla="*/ 5316710 w 11830043"/>
              <a:gd name="connsiteY1639" fmla="*/ 5066785 h 6533995"/>
              <a:gd name="connsiteX1640" fmla="*/ 5075486 w 11830043"/>
              <a:gd name="connsiteY1640" fmla="*/ 5066785 h 6533995"/>
              <a:gd name="connsiteX1641" fmla="*/ 5085202 w 11830043"/>
              <a:gd name="connsiteY1641" fmla="*/ 5076573 h 6533995"/>
              <a:gd name="connsiteX1642" fmla="*/ 5075486 w 11830043"/>
              <a:gd name="connsiteY1642" fmla="*/ 5086296 h 6533995"/>
              <a:gd name="connsiteX1643" fmla="*/ 5065705 w 11830043"/>
              <a:gd name="connsiteY1643" fmla="*/ 5076573 h 6533995"/>
              <a:gd name="connsiteX1644" fmla="*/ 5075486 w 11830043"/>
              <a:gd name="connsiteY1644" fmla="*/ 5066785 h 6533995"/>
              <a:gd name="connsiteX1645" fmla="*/ 4834252 w 11830043"/>
              <a:gd name="connsiteY1645" fmla="*/ 5066785 h 6533995"/>
              <a:gd name="connsiteX1646" fmla="*/ 4844040 w 11830043"/>
              <a:gd name="connsiteY1646" fmla="*/ 5076573 h 6533995"/>
              <a:gd name="connsiteX1647" fmla="*/ 4834252 w 11830043"/>
              <a:gd name="connsiteY1647" fmla="*/ 5086296 h 6533995"/>
              <a:gd name="connsiteX1648" fmla="*/ 4824534 w 11830043"/>
              <a:gd name="connsiteY1648" fmla="*/ 5076573 h 6533995"/>
              <a:gd name="connsiteX1649" fmla="*/ 4834252 w 11830043"/>
              <a:gd name="connsiteY1649" fmla="*/ 5066785 h 6533995"/>
              <a:gd name="connsiteX1650" fmla="*/ 4593019 w 11830043"/>
              <a:gd name="connsiteY1650" fmla="*/ 5066785 h 6533995"/>
              <a:gd name="connsiteX1651" fmla="*/ 4602795 w 11830043"/>
              <a:gd name="connsiteY1651" fmla="*/ 5076573 h 6533995"/>
              <a:gd name="connsiteX1652" fmla="*/ 4593019 w 11830043"/>
              <a:gd name="connsiteY1652" fmla="*/ 5086296 h 6533995"/>
              <a:gd name="connsiteX1653" fmla="*/ 4583304 w 11830043"/>
              <a:gd name="connsiteY1653" fmla="*/ 5076573 h 6533995"/>
              <a:gd name="connsiteX1654" fmla="*/ 4593019 w 11830043"/>
              <a:gd name="connsiteY1654" fmla="*/ 5066785 h 6533995"/>
              <a:gd name="connsiteX1655" fmla="*/ 4351806 w 11830043"/>
              <a:gd name="connsiteY1655" fmla="*/ 5066785 h 6533995"/>
              <a:gd name="connsiteX1656" fmla="*/ 4361580 w 11830043"/>
              <a:gd name="connsiteY1656" fmla="*/ 5076573 h 6533995"/>
              <a:gd name="connsiteX1657" fmla="*/ 4351806 w 11830043"/>
              <a:gd name="connsiteY1657" fmla="*/ 5086296 h 6533995"/>
              <a:gd name="connsiteX1658" fmla="*/ 4342006 w 11830043"/>
              <a:gd name="connsiteY1658" fmla="*/ 5076573 h 6533995"/>
              <a:gd name="connsiteX1659" fmla="*/ 4351806 w 11830043"/>
              <a:gd name="connsiteY1659" fmla="*/ 5066785 h 6533995"/>
              <a:gd name="connsiteX1660" fmla="*/ 4110581 w 11830043"/>
              <a:gd name="connsiteY1660" fmla="*/ 5066785 h 6533995"/>
              <a:gd name="connsiteX1661" fmla="*/ 4120362 w 11830043"/>
              <a:gd name="connsiteY1661" fmla="*/ 5076573 h 6533995"/>
              <a:gd name="connsiteX1662" fmla="*/ 4110581 w 11830043"/>
              <a:gd name="connsiteY1662" fmla="*/ 5086296 h 6533995"/>
              <a:gd name="connsiteX1663" fmla="*/ 4100799 w 11830043"/>
              <a:gd name="connsiteY1663" fmla="*/ 5076573 h 6533995"/>
              <a:gd name="connsiteX1664" fmla="*/ 4110581 w 11830043"/>
              <a:gd name="connsiteY1664" fmla="*/ 5066785 h 6533995"/>
              <a:gd name="connsiteX1665" fmla="*/ 3869431 w 11830043"/>
              <a:gd name="connsiteY1665" fmla="*/ 5066785 h 6533995"/>
              <a:gd name="connsiteX1666" fmla="*/ 3879151 w 11830043"/>
              <a:gd name="connsiteY1666" fmla="*/ 5076573 h 6533995"/>
              <a:gd name="connsiteX1667" fmla="*/ 3869431 w 11830043"/>
              <a:gd name="connsiteY1667" fmla="*/ 5086296 h 6533995"/>
              <a:gd name="connsiteX1668" fmla="*/ 3859648 w 11830043"/>
              <a:gd name="connsiteY1668" fmla="*/ 5076573 h 6533995"/>
              <a:gd name="connsiteX1669" fmla="*/ 3869431 w 11830043"/>
              <a:gd name="connsiteY1669" fmla="*/ 5066785 h 6533995"/>
              <a:gd name="connsiteX1670" fmla="*/ 3628212 w 11830043"/>
              <a:gd name="connsiteY1670" fmla="*/ 5066785 h 6533995"/>
              <a:gd name="connsiteX1671" fmla="*/ 3637936 w 11830043"/>
              <a:gd name="connsiteY1671" fmla="*/ 5076573 h 6533995"/>
              <a:gd name="connsiteX1672" fmla="*/ 3628212 w 11830043"/>
              <a:gd name="connsiteY1672" fmla="*/ 5086296 h 6533995"/>
              <a:gd name="connsiteX1673" fmla="*/ 3618432 w 11830043"/>
              <a:gd name="connsiteY1673" fmla="*/ 5076573 h 6533995"/>
              <a:gd name="connsiteX1674" fmla="*/ 3628212 w 11830043"/>
              <a:gd name="connsiteY1674" fmla="*/ 5066785 h 6533995"/>
              <a:gd name="connsiteX1675" fmla="*/ 3386959 w 11830043"/>
              <a:gd name="connsiteY1675" fmla="*/ 5066785 h 6533995"/>
              <a:gd name="connsiteX1676" fmla="*/ 3396745 w 11830043"/>
              <a:gd name="connsiteY1676" fmla="*/ 5076573 h 6533995"/>
              <a:gd name="connsiteX1677" fmla="*/ 3386959 w 11830043"/>
              <a:gd name="connsiteY1677" fmla="*/ 5086296 h 6533995"/>
              <a:gd name="connsiteX1678" fmla="*/ 3377237 w 11830043"/>
              <a:gd name="connsiteY1678" fmla="*/ 5076573 h 6533995"/>
              <a:gd name="connsiteX1679" fmla="*/ 3386959 w 11830043"/>
              <a:gd name="connsiteY1679" fmla="*/ 5066785 h 6533995"/>
              <a:gd name="connsiteX1680" fmla="*/ 3145752 w 11830043"/>
              <a:gd name="connsiteY1680" fmla="*/ 5066785 h 6533995"/>
              <a:gd name="connsiteX1681" fmla="*/ 3155534 w 11830043"/>
              <a:gd name="connsiteY1681" fmla="*/ 5076573 h 6533995"/>
              <a:gd name="connsiteX1682" fmla="*/ 3145752 w 11830043"/>
              <a:gd name="connsiteY1682" fmla="*/ 5086296 h 6533995"/>
              <a:gd name="connsiteX1683" fmla="*/ 3136034 w 11830043"/>
              <a:gd name="connsiteY1683" fmla="*/ 5076573 h 6533995"/>
              <a:gd name="connsiteX1684" fmla="*/ 3145752 w 11830043"/>
              <a:gd name="connsiteY1684" fmla="*/ 5066785 h 6533995"/>
              <a:gd name="connsiteX1685" fmla="*/ 2904574 w 11830043"/>
              <a:gd name="connsiteY1685" fmla="*/ 5066785 h 6533995"/>
              <a:gd name="connsiteX1686" fmla="*/ 2914357 w 11830043"/>
              <a:gd name="connsiteY1686" fmla="*/ 5076573 h 6533995"/>
              <a:gd name="connsiteX1687" fmla="*/ 2904574 w 11830043"/>
              <a:gd name="connsiteY1687" fmla="*/ 5086296 h 6533995"/>
              <a:gd name="connsiteX1688" fmla="*/ 2894792 w 11830043"/>
              <a:gd name="connsiteY1688" fmla="*/ 5076573 h 6533995"/>
              <a:gd name="connsiteX1689" fmla="*/ 2904574 w 11830043"/>
              <a:gd name="connsiteY1689" fmla="*/ 5066785 h 6533995"/>
              <a:gd name="connsiteX1690" fmla="*/ 2663275 w 11830043"/>
              <a:gd name="connsiteY1690" fmla="*/ 5066785 h 6533995"/>
              <a:gd name="connsiteX1691" fmla="*/ 2673000 w 11830043"/>
              <a:gd name="connsiteY1691" fmla="*/ 5076573 h 6533995"/>
              <a:gd name="connsiteX1692" fmla="*/ 2663275 w 11830043"/>
              <a:gd name="connsiteY1692" fmla="*/ 5086296 h 6533995"/>
              <a:gd name="connsiteX1693" fmla="*/ 2653493 w 11830043"/>
              <a:gd name="connsiteY1693" fmla="*/ 5076573 h 6533995"/>
              <a:gd name="connsiteX1694" fmla="*/ 2663275 w 11830043"/>
              <a:gd name="connsiteY1694" fmla="*/ 5066785 h 6533995"/>
              <a:gd name="connsiteX1695" fmla="*/ 2422039 w 11830043"/>
              <a:gd name="connsiteY1695" fmla="*/ 5066785 h 6533995"/>
              <a:gd name="connsiteX1696" fmla="*/ 2431755 w 11830043"/>
              <a:gd name="connsiteY1696" fmla="*/ 5076573 h 6533995"/>
              <a:gd name="connsiteX1697" fmla="*/ 2422039 w 11830043"/>
              <a:gd name="connsiteY1697" fmla="*/ 5086296 h 6533995"/>
              <a:gd name="connsiteX1698" fmla="*/ 2412259 w 11830043"/>
              <a:gd name="connsiteY1698" fmla="*/ 5076573 h 6533995"/>
              <a:gd name="connsiteX1699" fmla="*/ 2422039 w 11830043"/>
              <a:gd name="connsiteY1699" fmla="*/ 5066785 h 6533995"/>
              <a:gd name="connsiteX1700" fmla="*/ 2180796 w 11830043"/>
              <a:gd name="connsiteY1700" fmla="*/ 5066785 h 6533995"/>
              <a:gd name="connsiteX1701" fmla="*/ 2190581 w 11830043"/>
              <a:gd name="connsiteY1701" fmla="*/ 5076573 h 6533995"/>
              <a:gd name="connsiteX1702" fmla="*/ 2180796 w 11830043"/>
              <a:gd name="connsiteY1702" fmla="*/ 5086296 h 6533995"/>
              <a:gd name="connsiteX1703" fmla="*/ 2171085 w 11830043"/>
              <a:gd name="connsiteY1703" fmla="*/ 5076573 h 6533995"/>
              <a:gd name="connsiteX1704" fmla="*/ 2180796 w 11830043"/>
              <a:gd name="connsiteY1704" fmla="*/ 5066785 h 6533995"/>
              <a:gd name="connsiteX1705" fmla="*/ 1939584 w 11830043"/>
              <a:gd name="connsiteY1705" fmla="*/ 5066785 h 6533995"/>
              <a:gd name="connsiteX1706" fmla="*/ 1949367 w 11830043"/>
              <a:gd name="connsiteY1706" fmla="*/ 5076573 h 6533995"/>
              <a:gd name="connsiteX1707" fmla="*/ 1939584 w 11830043"/>
              <a:gd name="connsiteY1707" fmla="*/ 5086296 h 6533995"/>
              <a:gd name="connsiteX1708" fmla="*/ 1929861 w 11830043"/>
              <a:gd name="connsiteY1708" fmla="*/ 5076573 h 6533995"/>
              <a:gd name="connsiteX1709" fmla="*/ 1939584 w 11830043"/>
              <a:gd name="connsiteY1709" fmla="*/ 5066785 h 6533995"/>
              <a:gd name="connsiteX1710" fmla="*/ 1698333 w 11830043"/>
              <a:gd name="connsiteY1710" fmla="*/ 5066785 h 6533995"/>
              <a:gd name="connsiteX1711" fmla="*/ 1708119 w 11830043"/>
              <a:gd name="connsiteY1711" fmla="*/ 5076573 h 6533995"/>
              <a:gd name="connsiteX1712" fmla="*/ 1698333 w 11830043"/>
              <a:gd name="connsiteY1712" fmla="*/ 5086296 h 6533995"/>
              <a:gd name="connsiteX1713" fmla="*/ 1688548 w 11830043"/>
              <a:gd name="connsiteY1713" fmla="*/ 5076573 h 6533995"/>
              <a:gd name="connsiteX1714" fmla="*/ 1698333 w 11830043"/>
              <a:gd name="connsiteY1714" fmla="*/ 5066785 h 6533995"/>
              <a:gd name="connsiteX1715" fmla="*/ 1457108 w 11830043"/>
              <a:gd name="connsiteY1715" fmla="*/ 5066785 h 6533995"/>
              <a:gd name="connsiteX1716" fmla="*/ 1466828 w 11830043"/>
              <a:gd name="connsiteY1716" fmla="*/ 5076573 h 6533995"/>
              <a:gd name="connsiteX1717" fmla="*/ 1457108 w 11830043"/>
              <a:gd name="connsiteY1717" fmla="*/ 5086296 h 6533995"/>
              <a:gd name="connsiteX1718" fmla="*/ 1447324 w 11830043"/>
              <a:gd name="connsiteY1718" fmla="*/ 5076573 h 6533995"/>
              <a:gd name="connsiteX1719" fmla="*/ 1457108 w 11830043"/>
              <a:gd name="connsiteY1719" fmla="*/ 5066785 h 6533995"/>
              <a:gd name="connsiteX1720" fmla="*/ 1215887 w 11830043"/>
              <a:gd name="connsiteY1720" fmla="*/ 5066785 h 6533995"/>
              <a:gd name="connsiteX1721" fmla="*/ 1225671 w 11830043"/>
              <a:gd name="connsiteY1721" fmla="*/ 5076573 h 6533995"/>
              <a:gd name="connsiteX1722" fmla="*/ 1215887 w 11830043"/>
              <a:gd name="connsiteY1722" fmla="*/ 5086296 h 6533995"/>
              <a:gd name="connsiteX1723" fmla="*/ 1206167 w 11830043"/>
              <a:gd name="connsiteY1723" fmla="*/ 5076573 h 6533995"/>
              <a:gd name="connsiteX1724" fmla="*/ 1215887 w 11830043"/>
              <a:gd name="connsiteY1724" fmla="*/ 5066785 h 6533995"/>
              <a:gd name="connsiteX1725" fmla="*/ 974667 w 11830043"/>
              <a:gd name="connsiteY1725" fmla="*/ 5066785 h 6533995"/>
              <a:gd name="connsiteX1726" fmla="*/ 984451 w 11830043"/>
              <a:gd name="connsiteY1726" fmla="*/ 5076573 h 6533995"/>
              <a:gd name="connsiteX1727" fmla="*/ 974667 w 11830043"/>
              <a:gd name="connsiteY1727" fmla="*/ 5086296 h 6533995"/>
              <a:gd name="connsiteX1728" fmla="*/ 964947 w 11830043"/>
              <a:gd name="connsiteY1728" fmla="*/ 5076573 h 6533995"/>
              <a:gd name="connsiteX1729" fmla="*/ 974667 w 11830043"/>
              <a:gd name="connsiteY1729" fmla="*/ 5066785 h 6533995"/>
              <a:gd name="connsiteX1730" fmla="*/ 733447 w 11830043"/>
              <a:gd name="connsiteY1730" fmla="*/ 5066785 h 6533995"/>
              <a:gd name="connsiteX1731" fmla="*/ 743167 w 11830043"/>
              <a:gd name="connsiteY1731" fmla="*/ 5076573 h 6533995"/>
              <a:gd name="connsiteX1732" fmla="*/ 733447 w 11830043"/>
              <a:gd name="connsiteY1732" fmla="*/ 5086296 h 6533995"/>
              <a:gd name="connsiteX1733" fmla="*/ 723663 w 11830043"/>
              <a:gd name="connsiteY1733" fmla="*/ 5076573 h 6533995"/>
              <a:gd name="connsiteX1734" fmla="*/ 733447 w 11830043"/>
              <a:gd name="connsiteY1734" fmla="*/ 5066785 h 6533995"/>
              <a:gd name="connsiteX1735" fmla="*/ 492226 w 11830043"/>
              <a:gd name="connsiteY1735" fmla="*/ 5066785 h 6533995"/>
              <a:gd name="connsiteX1736" fmla="*/ 501946 w 11830043"/>
              <a:gd name="connsiteY1736" fmla="*/ 5076573 h 6533995"/>
              <a:gd name="connsiteX1737" fmla="*/ 492226 w 11830043"/>
              <a:gd name="connsiteY1737" fmla="*/ 5086296 h 6533995"/>
              <a:gd name="connsiteX1738" fmla="*/ 482442 w 11830043"/>
              <a:gd name="connsiteY1738" fmla="*/ 5076573 h 6533995"/>
              <a:gd name="connsiteX1739" fmla="*/ 492226 w 11830043"/>
              <a:gd name="connsiteY1739" fmla="*/ 5066785 h 6533995"/>
              <a:gd name="connsiteX1740" fmla="*/ 251007 w 11830043"/>
              <a:gd name="connsiteY1740" fmla="*/ 5066785 h 6533995"/>
              <a:gd name="connsiteX1741" fmla="*/ 260791 w 11830043"/>
              <a:gd name="connsiteY1741" fmla="*/ 5076573 h 6533995"/>
              <a:gd name="connsiteX1742" fmla="*/ 251007 w 11830043"/>
              <a:gd name="connsiteY1742" fmla="*/ 5086296 h 6533995"/>
              <a:gd name="connsiteX1743" fmla="*/ 241287 w 11830043"/>
              <a:gd name="connsiteY1743" fmla="*/ 5076573 h 6533995"/>
              <a:gd name="connsiteX1744" fmla="*/ 251007 w 11830043"/>
              <a:gd name="connsiteY1744" fmla="*/ 5066785 h 6533995"/>
              <a:gd name="connsiteX1745" fmla="*/ 9723 w 11830043"/>
              <a:gd name="connsiteY1745" fmla="*/ 5066785 h 6533995"/>
              <a:gd name="connsiteX1746" fmla="*/ 19507 w 11830043"/>
              <a:gd name="connsiteY1746" fmla="*/ 5076573 h 6533995"/>
              <a:gd name="connsiteX1747" fmla="*/ 9723 w 11830043"/>
              <a:gd name="connsiteY1747" fmla="*/ 5086296 h 6533995"/>
              <a:gd name="connsiteX1748" fmla="*/ 4 w 11830043"/>
              <a:gd name="connsiteY1748" fmla="*/ 5076573 h 6533995"/>
              <a:gd name="connsiteX1749" fmla="*/ 9723 w 11830043"/>
              <a:gd name="connsiteY1749" fmla="*/ 5066785 h 6533995"/>
              <a:gd name="connsiteX1750" fmla="*/ 11820259 w 11830043"/>
              <a:gd name="connsiteY1750" fmla="*/ 4825534 h 6533995"/>
              <a:gd name="connsiteX1751" fmla="*/ 11830043 w 11830043"/>
              <a:gd name="connsiteY1751" fmla="*/ 4835258 h 6533995"/>
              <a:gd name="connsiteX1752" fmla="*/ 11820259 w 11830043"/>
              <a:gd name="connsiteY1752" fmla="*/ 4845045 h 6533995"/>
              <a:gd name="connsiteX1753" fmla="*/ 11810539 w 11830043"/>
              <a:gd name="connsiteY1753" fmla="*/ 4835258 h 6533995"/>
              <a:gd name="connsiteX1754" fmla="*/ 11820259 w 11830043"/>
              <a:gd name="connsiteY1754" fmla="*/ 4825534 h 6533995"/>
              <a:gd name="connsiteX1755" fmla="*/ 11579030 w 11830043"/>
              <a:gd name="connsiteY1755" fmla="*/ 4825534 h 6533995"/>
              <a:gd name="connsiteX1756" fmla="*/ 11588815 w 11830043"/>
              <a:gd name="connsiteY1756" fmla="*/ 4835258 h 6533995"/>
              <a:gd name="connsiteX1757" fmla="*/ 11579030 w 11830043"/>
              <a:gd name="connsiteY1757" fmla="*/ 4845045 h 6533995"/>
              <a:gd name="connsiteX1758" fmla="*/ 11569310 w 11830043"/>
              <a:gd name="connsiteY1758" fmla="*/ 4835258 h 6533995"/>
              <a:gd name="connsiteX1759" fmla="*/ 11579030 w 11830043"/>
              <a:gd name="connsiteY1759" fmla="*/ 4825534 h 6533995"/>
              <a:gd name="connsiteX1760" fmla="*/ 11337802 w 11830043"/>
              <a:gd name="connsiteY1760" fmla="*/ 4825534 h 6533995"/>
              <a:gd name="connsiteX1761" fmla="*/ 11347587 w 11830043"/>
              <a:gd name="connsiteY1761" fmla="*/ 4835258 h 6533995"/>
              <a:gd name="connsiteX1762" fmla="*/ 11337802 w 11830043"/>
              <a:gd name="connsiteY1762" fmla="*/ 4845045 h 6533995"/>
              <a:gd name="connsiteX1763" fmla="*/ 11328082 w 11830043"/>
              <a:gd name="connsiteY1763" fmla="*/ 4835258 h 6533995"/>
              <a:gd name="connsiteX1764" fmla="*/ 11337802 w 11830043"/>
              <a:gd name="connsiteY1764" fmla="*/ 4825534 h 6533995"/>
              <a:gd name="connsiteX1765" fmla="*/ 11096574 w 11830043"/>
              <a:gd name="connsiteY1765" fmla="*/ 4825534 h 6533995"/>
              <a:gd name="connsiteX1766" fmla="*/ 11106294 w 11830043"/>
              <a:gd name="connsiteY1766" fmla="*/ 4835258 h 6533995"/>
              <a:gd name="connsiteX1767" fmla="*/ 11096574 w 11830043"/>
              <a:gd name="connsiteY1767" fmla="*/ 4845045 h 6533995"/>
              <a:gd name="connsiteX1768" fmla="*/ 11086790 w 11830043"/>
              <a:gd name="connsiteY1768" fmla="*/ 4835258 h 6533995"/>
              <a:gd name="connsiteX1769" fmla="*/ 11096574 w 11830043"/>
              <a:gd name="connsiteY1769" fmla="*/ 4825534 h 6533995"/>
              <a:gd name="connsiteX1770" fmla="*/ 10855345 w 11830043"/>
              <a:gd name="connsiteY1770" fmla="*/ 4825534 h 6533995"/>
              <a:gd name="connsiteX1771" fmla="*/ 10865065 w 11830043"/>
              <a:gd name="connsiteY1771" fmla="*/ 4835258 h 6533995"/>
              <a:gd name="connsiteX1772" fmla="*/ 10855345 w 11830043"/>
              <a:gd name="connsiteY1772" fmla="*/ 4845045 h 6533995"/>
              <a:gd name="connsiteX1773" fmla="*/ 10845625 w 11830043"/>
              <a:gd name="connsiteY1773" fmla="*/ 4835258 h 6533995"/>
              <a:gd name="connsiteX1774" fmla="*/ 10855345 w 11830043"/>
              <a:gd name="connsiteY1774" fmla="*/ 4825534 h 6533995"/>
              <a:gd name="connsiteX1775" fmla="*/ 10614116 w 11830043"/>
              <a:gd name="connsiteY1775" fmla="*/ 4825534 h 6533995"/>
              <a:gd name="connsiteX1776" fmla="*/ 10623901 w 11830043"/>
              <a:gd name="connsiteY1776" fmla="*/ 4835258 h 6533995"/>
              <a:gd name="connsiteX1777" fmla="*/ 10614116 w 11830043"/>
              <a:gd name="connsiteY1777" fmla="*/ 4845045 h 6533995"/>
              <a:gd name="connsiteX1778" fmla="*/ 10604396 w 11830043"/>
              <a:gd name="connsiteY1778" fmla="*/ 4835258 h 6533995"/>
              <a:gd name="connsiteX1779" fmla="*/ 10614116 w 11830043"/>
              <a:gd name="connsiteY1779" fmla="*/ 4825534 h 6533995"/>
              <a:gd name="connsiteX1780" fmla="*/ 10372888 w 11830043"/>
              <a:gd name="connsiteY1780" fmla="*/ 4825534 h 6533995"/>
              <a:gd name="connsiteX1781" fmla="*/ 10382673 w 11830043"/>
              <a:gd name="connsiteY1781" fmla="*/ 4835258 h 6533995"/>
              <a:gd name="connsiteX1782" fmla="*/ 10372888 w 11830043"/>
              <a:gd name="connsiteY1782" fmla="*/ 4845045 h 6533995"/>
              <a:gd name="connsiteX1783" fmla="*/ 10363168 w 11830043"/>
              <a:gd name="connsiteY1783" fmla="*/ 4835258 h 6533995"/>
              <a:gd name="connsiteX1784" fmla="*/ 10372888 w 11830043"/>
              <a:gd name="connsiteY1784" fmla="*/ 4825534 h 6533995"/>
              <a:gd name="connsiteX1785" fmla="*/ 10131660 w 11830043"/>
              <a:gd name="connsiteY1785" fmla="*/ 4825534 h 6533995"/>
              <a:gd name="connsiteX1786" fmla="*/ 10141444 w 11830043"/>
              <a:gd name="connsiteY1786" fmla="*/ 4835258 h 6533995"/>
              <a:gd name="connsiteX1787" fmla="*/ 10131660 w 11830043"/>
              <a:gd name="connsiteY1787" fmla="*/ 4845045 h 6533995"/>
              <a:gd name="connsiteX1788" fmla="*/ 10121940 w 11830043"/>
              <a:gd name="connsiteY1788" fmla="*/ 4835258 h 6533995"/>
              <a:gd name="connsiteX1789" fmla="*/ 10131660 w 11830043"/>
              <a:gd name="connsiteY1789" fmla="*/ 4825534 h 6533995"/>
              <a:gd name="connsiteX1790" fmla="*/ 9890432 w 11830043"/>
              <a:gd name="connsiteY1790" fmla="*/ 4825534 h 6533995"/>
              <a:gd name="connsiteX1791" fmla="*/ 9900152 w 11830043"/>
              <a:gd name="connsiteY1791" fmla="*/ 4835258 h 6533995"/>
              <a:gd name="connsiteX1792" fmla="*/ 9890432 w 11830043"/>
              <a:gd name="connsiteY1792" fmla="*/ 4845045 h 6533995"/>
              <a:gd name="connsiteX1793" fmla="*/ 9880648 w 11830043"/>
              <a:gd name="connsiteY1793" fmla="*/ 4835258 h 6533995"/>
              <a:gd name="connsiteX1794" fmla="*/ 9890432 w 11830043"/>
              <a:gd name="connsiteY1794" fmla="*/ 4825534 h 6533995"/>
              <a:gd name="connsiteX1795" fmla="*/ 9649203 w 11830043"/>
              <a:gd name="connsiteY1795" fmla="*/ 4825534 h 6533995"/>
              <a:gd name="connsiteX1796" fmla="*/ 9658923 w 11830043"/>
              <a:gd name="connsiteY1796" fmla="*/ 4835258 h 6533995"/>
              <a:gd name="connsiteX1797" fmla="*/ 9649203 w 11830043"/>
              <a:gd name="connsiteY1797" fmla="*/ 4845045 h 6533995"/>
              <a:gd name="connsiteX1798" fmla="*/ 9639483 w 11830043"/>
              <a:gd name="connsiteY1798" fmla="*/ 4835258 h 6533995"/>
              <a:gd name="connsiteX1799" fmla="*/ 9649203 w 11830043"/>
              <a:gd name="connsiteY1799" fmla="*/ 4825534 h 6533995"/>
              <a:gd name="connsiteX1800" fmla="*/ 9417695 w 11830043"/>
              <a:gd name="connsiteY1800" fmla="*/ 4825534 h 6533995"/>
              <a:gd name="connsiteX1801" fmla="*/ 9427416 w 11830043"/>
              <a:gd name="connsiteY1801" fmla="*/ 4835258 h 6533995"/>
              <a:gd name="connsiteX1802" fmla="*/ 9417695 w 11830043"/>
              <a:gd name="connsiteY1802" fmla="*/ 4845045 h 6533995"/>
              <a:gd name="connsiteX1803" fmla="*/ 9407911 w 11830043"/>
              <a:gd name="connsiteY1803" fmla="*/ 4835258 h 6533995"/>
              <a:gd name="connsiteX1804" fmla="*/ 9417695 w 11830043"/>
              <a:gd name="connsiteY1804" fmla="*/ 4825534 h 6533995"/>
              <a:gd name="connsiteX1805" fmla="*/ 9176467 w 11830043"/>
              <a:gd name="connsiteY1805" fmla="*/ 4825534 h 6533995"/>
              <a:gd name="connsiteX1806" fmla="*/ 9186187 w 11830043"/>
              <a:gd name="connsiteY1806" fmla="*/ 4835258 h 6533995"/>
              <a:gd name="connsiteX1807" fmla="*/ 9176467 w 11830043"/>
              <a:gd name="connsiteY1807" fmla="*/ 4845045 h 6533995"/>
              <a:gd name="connsiteX1808" fmla="*/ 9166683 w 11830043"/>
              <a:gd name="connsiteY1808" fmla="*/ 4835258 h 6533995"/>
              <a:gd name="connsiteX1809" fmla="*/ 9176467 w 11830043"/>
              <a:gd name="connsiteY1809" fmla="*/ 4825534 h 6533995"/>
              <a:gd name="connsiteX1810" fmla="*/ 8935237 w 11830043"/>
              <a:gd name="connsiteY1810" fmla="*/ 4825534 h 6533995"/>
              <a:gd name="connsiteX1811" fmla="*/ 8944958 w 11830043"/>
              <a:gd name="connsiteY1811" fmla="*/ 4835258 h 6533995"/>
              <a:gd name="connsiteX1812" fmla="*/ 8935237 w 11830043"/>
              <a:gd name="connsiteY1812" fmla="*/ 4845045 h 6533995"/>
              <a:gd name="connsiteX1813" fmla="*/ 8925454 w 11830043"/>
              <a:gd name="connsiteY1813" fmla="*/ 4835258 h 6533995"/>
              <a:gd name="connsiteX1814" fmla="*/ 8935237 w 11830043"/>
              <a:gd name="connsiteY1814" fmla="*/ 4825534 h 6533995"/>
              <a:gd name="connsiteX1815" fmla="*/ 8694009 w 11830043"/>
              <a:gd name="connsiteY1815" fmla="*/ 4825534 h 6533995"/>
              <a:gd name="connsiteX1816" fmla="*/ 8703730 w 11830043"/>
              <a:gd name="connsiteY1816" fmla="*/ 4835258 h 6533995"/>
              <a:gd name="connsiteX1817" fmla="*/ 8694009 w 11830043"/>
              <a:gd name="connsiteY1817" fmla="*/ 4845045 h 6533995"/>
              <a:gd name="connsiteX1818" fmla="*/ 8684289 w 11830043"/>
              <a:gd name="connsiteY1818" fmla="*/ 4835258 h 6533995"/>
              <a:gd name="connsiteX1819" fmla="*/ 8694009 w 11830043"/>
              <a:gd name="connsiteY1819" fmla="*/ 4825534 h 6533995"/>
              <a:gd name="connsiteX1820" fmla="*/ 8452781 w 11830043"/>
              <a:gd name="connsiteY1820" fmla="*/ 4825534 h 6533995"/>
              <a:gd name="connsiteX1821" fmla="*/ 8462566 w 11830043"/>
              <a:gd name="connsiteY1821" fmla="*/ 4835258 h 6533995"/>
              <a:gd name="connsiteX1822" fmla="*/ 8452781 w 11830043"/>
              <a:gd name="connsiteY1822" fmla="*/ 4845045 h 6533995"/>
              <a:gd name="connsiteX1823" fmla="*/ 8443061 w 11830043"/>
              <a:gd name="connsiteY1823" fmla="*/ 4835258 h 6533995"/>
              <a:gd name="connsiteX1824" fmla="*/ 8452781 w 11830043"/>
              <a:gd name="connsiteY1824" fmla="*/ 4825534 h 6533995"/>
              <a:gd name="connsiteX1825" fmla="*/ 8211553 w 11830043"/>
              <a:gd name="connsiteY1825" fmla="*/ 4825534 h 6533995"/>
              <a:gd name="connsiteX1826" fmla="*/ 8221273 w 11830043"/>
              <a:gd name="connsiteY1826" fmla="*/ 4835258 h 6533995"/>
              <a:gd name="connsiteX1827" fmla="*/ 8211553 w 11830043"/>
              <a:gd name="connsiteY1827" fmla="*/ 4845045 h 6533995"/>
              <a:gd name="connsiteX1828" fmla="*/ 8201769 w 11830043"/>
              <a:gd name="connsiteY1828" fmla="*/ 4835258 h 6533995"/>
              <a:gd name="connsiteX1829" fmla="*/ 8211553 w 11830043"/>
              <a:gd name="connsiteY1829" fmla="*/ 4825534 h 6533995"/>
              <a:gd name="connsiteX1830" fmla="*/ 7970260 w 11830043"/>
              <a:gd name="connsiteY1830" fmla="*/ 4825534 h 6533995"/>
              <a:gd name="connsiteX1831" fmla="*/ 7980044 w 11830043"/>
              <a:gd name="connsiteY1831" fmla="*/ 4835258 h 6533995"/>
              <a:gd name="connsiteX1832" fmla="*/ 7970260 w 11830043"/>
              <a:gd name="connsiteY1832" fmla="*/ 4845045 h 6533995"/>
              <a:gd name="connsiteX1833" fmla="*/ 7960477 w 11830043"/>
              <a:gd name="connsiteY1833" fmla="*/ 4835258 h 6533995"/>
              <a:gd name="connsiteX1834" fmla="*/ 7970260 w 11830043"/>
              <a:gd name="connsiteY1834" fmla="*/ 4825534 h 6533995"/>
              <a:gd name="connsiteX1835" fmla="*/ 7729032 w 11830043"/>
              <a:gd name="connsiteY1835" fmla="*/ 4825534 h 6533995"/>
              <a:gd name="connsiteX1836" fmla="*/ 7738753 w 11830043"/>
              <a:gd name="connsiteY1836" fmla="*/ 4835258 h 6533995"/>
              <a:gd name="connsiteX1837" fmla="*/ 7729032 w 11830043"/>
              <a:gd name="connsiteY1837" fmla="*/ 4845045 h 6533995"/>
              <a:gd name="connsiteX1838" fmla="*/ 7719249 w 11830043"/>
              <a:gd name="connsiteY1838" fmla="*/ 4835258 h 6533995"/>
              <a:gd name="connsiteX1839" fmla="*/ 7729032 w 11830043"/>
              <a:gd name="connsiteY1839" fmla="*/ 4825534 h 6533995"/>
              <a:gd name="connsiteX1840" fmla="*/ 7487803 w 11830043"/>
              <a:gd name="connsiteY1840" fmla="*/ 4825534 h 6533995"/>
              <a:gd name="connsiteX1841" fmla="*/ 7497524 w 11830043"/>
              <a:gd name="connsiteY1841" fmla="*/ 4835258 h 6533995"/>
              <a:gd name="connsiteX1842" fmla="*/ 7487803 w 11830043"/>
              <a:gd name="connsiteY1842" fmla="*/ 4845045 h 6533995"/>
              <a:gd name="connsiteX1843" fmla="*/ 7478019 w 11830043"/>
              <a:gd name="connsiteY1843" fmla="*/ 4835258 h 6533995"/>
              <a:gd name="connsiteX1844" fmla="*/ 7487803 w 11830043"/>
              <a:gd name="connsiteY1844" fmla="*/ 4825534 h 6533995"/>
              <a:gd name="connsiteX1845" fmla="*/ 7246575 w 11830043"/>
              <a:gd name="connsiteY1845" fmla="*/ 4825534 h 6533995"/>
              <a:gd name="connsiteX1846" fmla="*/ 7256359 w 11830043"/>
              <a:gd name="connsiteY1846" fmla="*/ 4835258 h 6533995"/>
              <a:gd name="connsiteX1847" fmla="*/ 7246575 w 11830043"/>
              <a:gd name="connsiteY1847" fmla="*/ 4845045 h 6533995"/>
              <a:gd name="connsiteX1848" fmla="*/ 7236855 w 11830043"/>
              <a:gd name="connsiteY1848" fmla="*/ 4835258 h 6533995"/>
              <a:gd name="connsiteX1849" fmla="*/ 7246575 w 11830043"/>
              <a:gd name="connsiteY1849" fmla="*/ 4825534 h 6533995"/>
              <a:gd name="connsiteX1850" fmla="*/ 7005346 w 11830043"/>
              <a:gd name="connsiteY1850" fmla="*/ 4825534 h 6533995"/>
              <a:gd name="connsiteX1851" fmla="*/ 7015130 w 11830043"/>
              <a:gd name="connsiteY1851" fmla="*/ 4835258 h 6533995"/>
              <a:gd name="connsiteX1852" fmla="*/ 7005346 w 11830043"/>
              <a:gd name="connsiteY1852" fmla="*/ 4845045 h 6533995"/>
              <a:gd name="connsiteX1853" fmla="*/ 6995626 w 11830043"/>
              <a:gd name="connsiteY1853" fmla="*/ 4835258 h 6533995"/>
              <a:gd name="connsiteX1854" fmla="*/ 7005346 w 11830043"/>
              <a:gd name="connsiteY1854" fmla="*/ 4825534 h 6533995"/>
              <a:gd name="connsiteX1855" fmla="*/ 6764118 w 11830043"/>
              <a:gd name="connsiteY1855" fmla="*/ 4825534 h 6533995"/>
              <a:gd name="connsiteX1856" fmla="*/ 6773902 w 11830043"/>
              <a:gd name="connsiteY1856" fmla="*/ 4835258 h 6533995"/>
              <a:gd name="connsiteX1857" fmla="*/ 6764118 w 11830043"/>
              <a:gd name="connsiteY1857" fmla="*/ 4845045 h 6533995"/>
              <a:gd name="connsiteX1858" fmla="*/ 6754335 w 11830043"/>
              <a:gd name="connsiteY1858" fmla="*/ 4835258 h 6533995"/>
              <a:gd name="connsiteX1859" fmla="*/ 6764118 w 11830043"/>
              <a:gd name="connsiteY1859" fmla="*/ 4825534 h 6533995"/>
              <a:gd name="connsiteX1860" fmla="*/ 6522889 w 11830043"/>
              <a:gd name="connsiteY1860" fmla="*/ 4825534 h 6533995"/>
              <a:gd name="connsiteX1861" fmla="*/ 6532610 w 11830043"/>
              <a:gd name="connsiteY1861" fmla="*/ 4835258 h 6533995"/>
              <a:gd name="connsiteX1862" fmla="*/ 6522889 w 11830043"/>
              <a:gd name="connsiteY1862" fmla="*/ 4845045 h 6533995"/>
              <a:gd name="connsiteX1863" fmla="*/ 6513105 w 11830043"/>
              <a:gd name="connsiteY1863" fmla="*/ 4835258 h 6533995"/>
              <a:gd name="connsiteX1864" fmla="*/ 6522889 w 11830043"/>
              <a:gd name="connsiteY1864" fmla="*/ 4825534 h 6533995"/>
              <a:gd name="connsiteX1865" fmla="*/ 6281661 w 11830043"/>
              <a:gd name="connsiteY1865" fmla="*/ 4825534 h 6533995"/>
              <a:gd name="connsiteX1866" fmla="*/ 6291381 w 11830043"/>
              <a:gd name="connsiteY1866" fmla="*/ 4835258 h 6533995"/>
              <a:gd name="connsiteX1867" fmla="*/ 6281661 w 11830043"/>
              <a:gd name="connsiteY1867" fmla="*/ 4845045 h 6533995"/>
              <a:gd name="connsiteX1868" fmla="*/ 6271877 w 11830043"/>
              <a:gd name="connsiteY1868" fmla="*/ 4835258 h 6533995"/>
              <a:gd name="connsiteX1869" fmla="*/ 6281661 w 11830043"/>
              <a:gd name="connsiteY1869" fmla="*/ 4825534 h 6533995"/>
              <a:gd name="connsiteX1870" fmla="*/ 6040432 w 11830043"/>
              <a:gd name="connsiteY1870" fmla="*/ 4825534 h 6533995"/>
              <a:gd name="connsiteX1871" fmla="*/ 6050216 w 11830043"/>
              <a:gd name="connsiteY1871" fmla="*/ 4835258 h 6533995"/>
              <a:gd name="connsiteX1872" fmla="*/ 6040432 w 11830043"/>
              <a:gd name="connsiteY1872" fmla="*/ 4845045 h 6533995"/>
              <a:gd name="connsiteX1873" fmla="*/ 6030712 w 11830043"/>
              <a:gd name="connsiteY1873" fmla="*/ 4835258 h 6533995"/>
              <a:gd name="connsiteX1874" fmla="*/ 6040432 w 11830043"/>
              <a:gd name="connsiteY1874" fmla="*/ 4825534 h 6533995"/>
              <a:gd name="connsiteX1875" fmla="*/ 5799205 w 11830043"/>
              <a:gd name="connsiteY1875" fmla="*/ 4825534 h 6533995"/>
              <a:gd name="connsiteX1876" fmla="*/ 5808989 w 11830043"/>
              <a:gd name="connsiteY1876" fmla="*/ 4835258 h 6533995"/>
              <a:gd name="connsiteX1877" fmla="*/ 5799205 w 11830043"/>
              <a:gd name="connsiteY1877" fmla="*/ 4845045 h 6533995"/>
              <a:gd name="connsiteX1878" fmla="*/ 5789486 w 11830043"/>
              <a:gd name="connsiteY1878" fmla="*/ 4835258 h 6533995"/>
              <a:gd name="connsiteX1879" fmla="*/ 5799205 w 11830043"/>
              <a:gd name="connsiteY1879" fmla="*/ 4825534 h 6533995"/>
              <a:gd name="connsiteX1880" fmla="*/ 5557991 w 11830043"/>
              <a:gd name="connsiteY1880" fmla="*/ 4825534 h 6533995"/>
              <a:gd name="connsiteX1881" fmla="*/ 5567774 w 11830043"/>
              <a:gd name="connsiteY1881" fmla="*/ 4835258 h 6533995"/>
              <a:gd name="connsiteX1882" fmla="*/ 5557991 w 11830043"/>
              <a:gd name="connsiteY1882" fmla="*/ 4845045 h 6533995"/>
              <a:gd name="connsiteX1883" fmla="*/ 5548208 w 11830043"/>
              <a:gd name="connsiteY1883" fmla="*/ 4835258 h 6533995"/>
              <a:gd name="connsiteX1884" fmla="*/ 5557991 w 11830043"/>
              <a:gd name="connsiteY1884" fmla="*/ 4825534 h 6533995"/>
              <a:gd name="connsiteX1885" fmla="*/ 5316710 w 11830043"/>
              <a:gd name="connsiteY1885" fmla="*/ 4825534 h 6533995"/>
              <a:gd name="connsiteX1886" fmla="*/ 5326429 w 11830043"/>
              <a:gd name="connsiteY1886" fmla="*/ 4835258 h 6533995"/>
              <a:gd name="connsiteX1887" fmla="*/ 5316710 w 11830043"/>
              <a:gd name="connsiteY1887" fmla="*/ 4845045 h 6533995"/>
              <a:gd name="connsiteX1888" fmla="*/ 5306924 w 11830043"/>
              <a:gd name="connsiteY1888" fmla="*/ 4835258 h 6533995"/>
              <a:gd name="connsiteX1889" fmla="*/ 5316710 w 11830043"/>
              <a:gd name="connsiteY1889" fmla="*/ 4825534 h 6533995"/>
              <a:gd name="connsiteX1890" fmla="*/ 5075486 w 11830043"/>
              <a:gd name="connsiteY1890" fmla="*/ 4825534 h 6533995"/>
              <a:gd name="connsiteX1891" fmla="*/ 5085202 w 11830043"/>
              <a:gd name="connsiteY1891" fmla="*/ 4835258 h 6533995"/>
              <a:gd name="connsiteX1892" fmla="*/ 5075486 w 11830043"/>
              <a:gd name="connsiteY1892" fmla="*/ 4845045 h 6533995"/>
              <a:gd name="connsiteX1893" fmla="*/ 5065705 w 11830043"/>
              <a:gd name="connsiteY1893" fmla="*/ 4835258 h 6533995"/>
              <a:gd name="connsiteX1894" fmla="*/ 5075486 w 11830043"/>
              <a:gd name="connsiteY1894" fmla="*/ 4825534 h 6533995"/>
              <a:gd name="connsiteX1895" fmla="*/ 4834252 w 11830043"/>
              <a:gd name="connsiteY1895" fmla="*/ 4825534 h 6533995"/>
              <a:gd name="connsiteX1896" fmla="*/ 4844040 w 11830043"/>
              <a:gd name="connsiteY1896" fmla="*/ 4835258 h 6533995"/>
              <a:gd name="connsiteX1897" fmla="*/ 4834252 w 11830043"/>
              <a:gd name="connsiteY1897" fmla="*/ 4845045 h 6533995"/>
              <a:gd name="connsiteX1898" fmla="*/ 4824534 w 11830043"/>
              <a:gd name="connsiteY1898" fmla="*/ 4835258 h 6533995"/>
              <a:gd name="connsiteX1899" fmla="*/ 4834252 w 11830043"/>
              <a:gd name="connsiteY1899" fmla="*/ 4825534 h 6533995"/>
              <a:gd name="connsiteX1900" fmla="*/ 4593019 w 11830043"/>
              <a:gd name="connsiteY1900" fmla="*/ 4825534 h 6533995"/>
              <a:gd name="connsiteX1901" fmla="*/ 4602795 w 11830043"/>
              <a:gd name="connsiteY1901" fmla="*/ 4835258 h 6533995"/>
              <a:gd name="connsiteX1902" fmla="*/ 4593019 w 11830043"/>
              <a:gd name="connsiteY1902" fmla="*/ 4845045 h 6533995"/>
              <a:gd name="connsiteX1903" fmla="*/ 4583304 w 11830043"/>
              <a:gd name="connsiteY1903" fmla="*/ 4835258 h 6533995"/>
              <a:gd name="connsiteX1904" fmla="*/ 4593019 w 11830043"/>
              <a:gd name="connsiteY1904" fmla="*/ 4825534 h 6533995"/>
              <a:gd name="connsiteX1905" fmla="*/ 4351806 w 11830043"/>
              <a:gd name="connsiteY1905" fmla="*/ 4825534 h 6533995"/>
              <a:gd name="connsiteX1906" fmla="*/ 4361580 w 11830043"/>
              <a:gd name="connsiteY1906" fmla="*/ 4835258 h 6533995"/>
              <a:gd name="connsiteX1907" fmla="*/ 4351806 w 11830043"/>
              <a:gd name="connsiteY1907" fmla="*/ 4845045 h 6533995"/>
              <a:gd name="connsiteX1908" fmla="*/ 4342006 w 11830043"/>
              <a:gd name="connsiteY1908" fmla="*/ 4835258 h 6533995"/>
              <a:gd name="connsiteX1909" fmla="*/ 4351806 w 11830043"/>
              <a:gd name="connsiteY1909" fmla="*/ 4825534 h 6533995"/>
              <a:gd name="connsiteX1910" fmla="*/ 4110581 w 11830043"/>
              <a:gd name="connsiteY1910" fmla="*/ 4825534 h 6533995"/>
              <a:gd name="connsiteX1911" fmla="*/ 4120362 w 11830043"/>
              <a:gd name="connsiteY1911" fmla="*/ 4835258 h 6533995"/>
              <a:gd name="connsiteX1912" fmla="*/ 4110581 w 11830043"/>
              <a:gd name="connsiteY1912" fmla="*/ 4845045 h 6533995"/>
              <a:gd name="connsiteX1913" fmla="*/ 4100799 w 11830043"/>
              <a:gd name="connsiteY1913" fmla="*/ 4835258 h 6533995"/>
              <a:gd name="connsiteX1914" fmla="*/ 4110581 w 11830043"/>
              <a:gd name="connsiteY1914" fmla="*/ 4825534 h 6533995"/>
              <a:gd name="connsiteX1915" fmla="*/ 3869431 w 11830043"/>
              <a:gd name="connsiteY1915" fmla="*/ 4825534 h 6533995"/>
              <a:gd name="connsiteX1916" fmla="*/ 3879151 w 11830043"/>
              <a:gd name="connsiteY1916" fmla="*/ 4835258 h 6533995"/>
              <a:gd name="connsiteX1917" fmla="*/ 3869431 w 11830043"/>
              <a:gd name="connsiteY1917" fmla="*/ 4845045 h 6533995"/>
              <a:gd name="connsiteX1918" fmla="*/ 3859648 w 11830043"/>
              <a:gd name="connsiteY1918" fmla="*/ 4835258 h 6533995"/>
              <a:gd name="connsiteX1919" fmla="*/ 3869431 w 11830043"/>
              <a:gd name="connsiteY1919" fmla="*/ 4825534 h 6533995"/>
              <a:gd name="connsiteX1920" fmla="*/ 3628212 w 11830043"/>
              <a:gd name="connsiteY1920" fmla="*/ 4825534 h 6533995"/>
              <a:gd name="connsiteX1921" fmla="*/ 3637936 w 11830043"/>
              <a:gd name="connsiteY1921" fmla="*/ 4835258 h 6533995"/>
              <a:gd name="connsiteX1922" fmla="*/ 3628212 w 11830043"/>
              <a:gd name="connsiteY1922" fmla="*/ 4845045 h 6533995"/>
              <a:gd name="connsiteX1923" fmla="*/ 3618432 w 11830043"/>
              <a:gd name="connsiteY1923" fmla="*/ 4835258 h 6533995"/>
              <a:gd name="connsiteX1924" fmla="*/ 3628212 w 11830043"/>
              <a:gd name="connsiteY1924" fmla="*/ 4825534 h 6533995"/>
              <a:gd name="connsiteX1925" fmla="*/ 3386959 w 11830043"/>
              <a:gd name="connsiteY1925" fmla="*/ 4825534 h 6533995"/>
              <a:gd name="connsiteX1926" fmla="*/ 3396744 w 11830043"/>
              <a:gd name="connsiteY1926" fmla="*/ 4835258 h 6533995"/>
              <a:gd name="connsiteX1927" fmla="*/ 3386959 w 11830043"/>
              <a:gd name="connsiteY1927" fmla="*/ 4845045 h 6533995"/>
              <a:gd name="connsiteX1928" fmla="*/ 3377237 w 11830043"/>
              <a:gd name="connsiteY1928" fmla="*/ 4835258 h 6533995"/>
              <a:gd name="connsiteX1929" fmla="*/ 3386959 w 11830043"/>
              <a:gd name="connsiteY1929" fmla="*/ 4825534 h 6533995"/>
              <a:gd name="connsiteX1930" fmla="*/ 3145752 w 11830043"/>
              <a:gd name="connsiteY1930" fmla="*/ 4825534 h 6533995"/>
              <a:gd name="connsiteX1931" fmla="*/ 3155534 w 11830043"/>
              <a:gd name="connsiteY1931" fmla="*/ 4835258 h 6533995"/>
              <a:gd name="connsiteX1932" fmla="*/ 3145752 w 11830043"/>
              <a:gd name="connsiteY1932" fmla="*/ 4845045 h 6533995"/>
              <a:gd name="connsiteX1933" fmla="*/ 3136033 w 11830043"/>
              <a:gd name="connsiteY1933" fmla="*/ 4835258 h 6533995"/>
              <a:gd name="connsiteX1934" fmla="*/ 3145752 w 11830043"/>
              <a:gd name="connsiteY1934" fmla="*/ 4825534 h 6533995"/>
              <a:gd name="connsiteX1935" fmla="*/ 2904574 w 11830043"/>
              <a:gd name="connsiteY1935" fmla="*/ 4825534 h 6533995"/>
              <a:gd name="connsiteX1936" fmla="*/ 2914356 w 11830043"/>
              <a:gd name="connsiteY1936" fmla="*/ 4835258 h 6533995"/>
              <a:gd name="connsiteX1937" fmla="*/ 2904574 w 11830043"/>
              <a:gd name="connsiteY1937" fmla="*/ 4845045 h 6533995"/>
              <a:gd name="connsiteX1938" fmla="*/ 2894792 w 11830043"/>
              <a:gd name="connsiteY1938" fmla="*/ 4835258 h 6533995"/>
              <a:gd name="connsiteX1939" fmla="*/ 2904574 w 11830043"/>
              <a:gd name="connsiteY1939" fmla="*/ 4825534 h 6533995"/>
              <a:gd name="connsiteX1940" fmla="*/ 2663275 w 11830043"/>
              <a:gd name="connsiteY1940" fmla="*/ 4825534 h 6533995"/>
              <a:gd name="connsiteX1941" fmla="*/ 2673000 w 11830043"/>
              <a:gd name="connsiteY1941" fmla="*/ 4835258 h 6533995"/>
              <a:gd name="connsiteX1942" fmla="*/ 2663275 w 11830043"/>
              <a:gd name="connsiteY1942" fmla="*/ 4845045 h 6533995"/>
              <a:gd name="connsiteX1943" fmla="*/ 2653493 w 11830043"/>
              <a:gd name="connsiteY1943" fmla="*/ 4835258 h 6533995"/>
              <a:gd name="connsiteX1944" fmla="*/ 2663275 w 11830043"/>
              <a:gd name="connsiteY1944" fmla="*/ 4825534 h 6533995"/>
              <a:gd name="connsiteX1945" fmla="*/ 2422039 w 11830043"/>
              <a:gd name="connsiteY1945" fmla="*/ 4825534 h 6533995"/>
              <a:gd name="connsiteX1946" fmla="*/ 2431755 w 11830043"/>
              <a:gd name="connsiteY1946" fmla="*/ 4835258 h 6533995"/>
              <a:gd name="connsiteX1947" fmla="*/ 2422039 w 11830043"/>
              <a:gd name="connsiteY1947" fmla="*/ 4845045 h 6533995"/>
              <a:gd name="connsiteX1948" fmla="*/ 2412258 w 11830043"/>
              <a:gd name="connsiteY1948" fmla="*/ 4835258 h 6533995"/>
              <a:gd name="connsiteX1949" fmla="*/ 2422039 w 11830043"/>
              <a:gd name="connsiteY1949" fmla="*/ 4825534 h 6533995"/>
              <a:gd name="connsiteX1950" fmla="*/ 2180796 w 11830043"/>
              <a:gd name="connsiteY1950" fmla="*/ 4825534 h 6533995"/>
              <a:gd name="connsiteX1951" fmla="*/ 2190581 w 11830043"/>
              <a:gd name="connsiteY1951" fmla="*/ 4835258 h 6533995"/>
              <a:gd name="connsiteX1952" fmla="*/ 2180796 w 11830043"/>
              <a:gd name="connsiteY1952" fmla="*/ 4845045 h 6533995"/>
              <a:gd name="connsiteX1953" fmla="*/ 2171085 w 11830043"/>
              <a:gd name="connsiteY1953" fmla="*/ 4835258 h 6533995"/>
              <a:gd name="connsiteX1954" fmla="*/ 2180796 w 11830043"/>
              <a:gd name="connsiteY1954" fmla="*/ 4825534 h 6533995"/>
              <a:gd name="connsiteX1955" fmla="*/ 1939583 w 11830043"/>
              <a:gd name="connsiteY1955" fmla="*/ 4825534 h 6533995"/>
              <a:gd name="connsiteX1956" fmla="*/ 1949366 w 11830043"/>
              <a:gd name="connsiteY1956" fmla="*/ 4835258 h 6533995"/>
              <a:gd name="connsiteX1957" fmla="*/ 1939583 w 11830043"/>
              <a:gd name="connsiteY1957" fmla="*/ 4845045 h 6533995"/>
              <a:gd name="connsiteX1958" fmla="*/ 1929861 w 11830043"/>
              <a:gd name="connsiteY1958" fmla="*/ 4835258 h 6533995"/>
              <a:gd name="connsiteX1959" fmla="*/ 1939583 w 11830043"/>
              <a:gd name="connsiteY1959" fmla="*/ 4825534 h 6533995"/>
              <a:gd name="connsiteX1960" fmla="*/ 1698333 w 11830043"/>
              <a:gd name="connsiteY1960" fmla="*/ 4825534 h 6533995"/>
              <a:gd name="connsiteX1961" fmla="*/ 1708118 w 11830043"/>
              <a:gd name="connsiteY1961" fmla="*/ 4835258 h 6533995"/>
              <a:gd name="connsiteX1962" fmla="*/ 1698333 w 11830043"/>
              <a:gd name="connsiteY1962" fmla="*/ 4845045 h 6533995"/>
              <a:gd name="connsiteX1963" fmla="*/ 1688548 w 11830043"/>
              <a:gd name="connsiteY1963" fmla="*/ 4835258 h 6533995"/>
              <a:gd name="connsiteX1964" fmla="*/ 1698333 w 11830043"/>
              <a:gd name="connsiteY1964" fmla="*/ 4825534 h 6533995"/>
              <a:gd name="connsiteX1965" fmla="*/ 1457108 w 11830043"/>
              <a:gd name="connsiteY1965" fmla="*/ 4825534 h 6533995"/>
              <a:gd name="connsiteX1966" fmla="*/ 1466828 w 11830043"/>
              <a:gd name="connsiteY1966" fmla="*/ 4835258 h 6533995"/>
              <a:gd name="connsiteX1967" fmla="*/ 1457108 w 11830043"/>
              <a:gd name="connsiteY1967" fmla="*/ 4845045 h 6533995"/>
              <a:gd name="connsiteX1968" fmla="*/ 1447324 w 11830043"/>
              <a:gd name="connsiteY1968" fmla="*/ 4835258 h 6533995"/>
              <a:gd name="connsiteX1969" fmla="*/ 1457108 w 11830043"/>
              <a:gd name="connsiteY1969" fmla="*/ 4825534 h 6533995"/>
              <a:gd name="connsiteX1970" fmla="*/ 1215887 w 11830043"/>
              <a:gd name="connsiteY1970" fmla="*/ 4825534 h 6533995"/>
              <a:gd name="connsiteX1971" fmla="*/ 1225671 w 11830043"/>
              <a:gd name="connsiteY1971" fmla="*/ 4835258 h 6533995"/>
              <a:gd name="connsiteX1972" fmla="*/ 1215887 w 11830043"/>
              <a:gd name="connsiteY1972" fmla="*/ 4845045 h 6533995"/>
              <a:gd name="connsiteX1973" fmla="*/ 1206167 w 11830043"/>
              <a:gd name="connsiteY1973" fmla="*/ 4835258 h 6533995"/>
              <a:gd name="connsiteX1974" fmla="*/ 1215887 w 11830043"/>
              <a:gd name="connsiteY1974" fmla="*/ 4825534 h 6533995"/>
              <a:gd name="connsiteX1975" fmla="*/ 974667 w 11830043"/>
              <a:gd name="connsiteY1975" fmla="*/ 4825534 h 6533995"/>
              <a:gd name="connsiteX1976" fmla="*/ 984450 w 11830043"/>
              <a:gd name="connsiteY1976" fmla="*/ 4835258 h 6533995"/>
              <a:gd name="connsiteX1977" fmla="*/ 974667 w 11830043"/>
              <a:gd name="connsiteY1977" fmla="*/ 4845045 h 6533995"/>
              <a:gd name="connsiteX1978" fmla="*/ 964947 w 11830043"/>
              <a:gd name="connsiteY1978" fmla="*/ 4835258 h 6533995"/>
              <a:gd name="connsiteX1979" fmla="*/ 974667 w 11830043"/>
              <a:gd name="connsiteY1979" fmla="*/ 4825534 h 6533995"/>
              <a:gd name="connsiteX1980" fmla="*/ 733447 w 11830043"/>
              <a:gd name="connsiteY1980" fmla="*/ 4825534 h 6533995"/>
              <a:gd name="connsiteX1981" fmla="*/ 743167 w 11830043"/>
              <a:gd name="connsiteY1981" fmla="*/ 4835258 h 6533995"/>
              <a:gd name="connsiteX1982" fmla="*/ 733447 w 11830043"/>
              <a:gd name="connsiteY1982" fmla="*/ 4845045 h 6533995"/>
              <a:gd name="connsiteX1983" fmla="*/ 723663 w 11830043"/>
              <a:gd name="connsiteY1983" fmla="*/ 4835258 h 6533995"/>
              <a:gd name="connsiteX1984" fmla="*/ 733447 w 11830043"/>
              <a:gd name="connsiteY1984" fmla="*/ 4825534 h 6533995"/>
              <a:gd name="connsiteX1985" fmla="*/ 492226 w 11830043"/>
              <a:gd name="connsiteY1985" fmla="*/ 4825534 h 6533995"/>
              <a:gd name="connsiteX1986" fmla="*/ 501946 w 11830043"/>
              <a:gd name="connsiteY1986" fmla="*/ 4835258 h 6533995"/>
              <a:gd name="connsiteX1987" fmla="*/ 492226 w 11830043"/>
              <a:gd name="connsiteY1987" fmla="*/ 4845045 h 6533995"/>
              <a:gd name="connsiteX1988" fmla="*/ 482442 w 11830043"/>
              <a:gd name="connsiteY1988" fmla="*/ 4835258 h 6533995"/>
              <a:gd name="connsiteX1989" fmla="*/ 492226 w 11830043"/>
              <a:gd name="connsiteY1989" fmla="*/ 4825534 h 6533995"/>
              <a:gd name="connsiteX1990" fmla="*/ 251006 w 11830043"/>
              <a:gd name="connsiteY1990" fmla="*/ 4825534 h 6533995"/>
              <a:gd name="connsiteX1991" fmla="*/ 260790 w 11830043"/>
              <a:gd name="connsiteY1991" fmla="*/ 4835258 h 6533995"/>
              <a:gd name="connsiteX1992" fmla="*/ 251006 w 11830043"/>
              <a:gd name="connsiteY1992" fmla="*/ 4845045 h 6533995"/>
              <a:gd name="connsiteX1993" fmla="*/ 241287 w 11830043"/>
              <a:gd name="connsiteY1993" fmla="*/ 4835258 h 6533995"/>
              <a:gd name="connsiteX1994" fmla="*/ 251006 w 11830043"/>
              <a:gd name="connsiteY1994" fmla="*/ 4825534 h 6533995"/>
              <a:gd name="connsiteX1995" fmla="*/ 9723 w 11830043"/>
              <a:gd name="connsiteY1995" fmla="*/ 4825534 h 6533995"/>
              <a:gd name="connsiteX1996" fmla="*/ 19507 w 11830043"/>
              <a:gd name="connsiteY1996" fmla="*/ 4835258 h 6533995"/>
              <a:gd name="connsiteX1997" fmla="*/ 9723 w 11830043"/>
              <a:gd name="connsiteY1997" fmla="*/ 4845045 h 6533995"/>
              <a:gd name="connsiteX1998" fmla="*/ 3 w 11830043"/>
              <a:gd name="connsiteY1998" fmla="*/ 4835258 h 6533995"/>
              <a:gd name="connsiteX1999" fmla="*/ 9723 w 11830043"/>
              <a:gd name="connsiteY1999" fmla="*/ 4825534 h 6533995"/>
              <a:gd name="connsiteX2000" fmla="*/ 11820259 w 11830043"/>
              <a:gd name="connsiteY2000" fmla="*/ 4584219 h 6533995"/>
              <a:gd name="connsiteX2001" fmla="*/ 11830043 w 11830043"/>
              <a:gd name="connsiteY2001" fmla="*/ 4594006 h 6533995"/>
              <a:gd name="connsiteX2002" fmla="*/ 11820259 w 11830043"/>
              <a:gd name="connsiteY2002" fmla="*/ 4603730 h 6533995"/>
              <a:gd name="connsiteX2003" fmla="*/ 11810539 w 11830043"/>
              <a:gd name="connsiteY2003" fmla="*/ 4594006 h 6533995"/>
              <a:gd name="connsiteX2004" fmla="*/ 11820259 w 11830043"/>
              <a:gd name="connsiteY2004" fmla="*/ 4584219 h 6533995"/>
              <a:gd name="connsiteX2005" fmla="*/ 11579030 w 11830043"/>
              <a:gd name="connsiteY2005" fmla="*/ 4584219 h 6533995"/>
              <a:gd name="connsiteX2006" fmla="*/ 11588815 w 11830043"/>
              <a:gd name="connsiteY2006" fmla="*/ 4594006 h 6533995"/>
              <a:gd name="connsiteX2007" fmla="*/ 11579030 w 11830043"/>
              <a:gd name="connsiteY2007" fmla="*/ 4603730 h 6533995"/>
              <a:gd name="connsiteX2008" fmla="*/ 11569310 w 11830043"/>
              <a:gd name="connsiteY2008" fmla="*/ 4594006 h 6533995"/>
              <a:gd name="connsiteX2009" fmla="*/ 11579030 w 11830043"/>
              <a:gd name="connsiteY2009" fmla="*/ 4584219 h 6533995"/>
              <a:gd name="connsiteX2010" fmla="*/ 11337802 w 11830043"/>
              <a:gd name="connsiteY2010" fmla="*/ 4584219 h 6533995"/>
              <a:gd name="connsiteX2011" fmla="*/ 11347587 w 11830043"/>
              <a:gd name="connsiteY2011" fmla="*/ 4594006 h 6533995"/>
              <a:gd name="connsiteX2012" fmla="*/ 11337802 w 11830043"/>
              <a:gd name="connsiteY2012" fmla="*/ 4603730 h 6533995"/>
              <a:gd name="connsiteX2013" fmla="*/ 11328082 w 11830043"/>
              <a:gd name="connsiteY2013" fmla="*/ 4594006 h 6533995"/>
              <a:gd name="connsiteX2014" fmla="*/ 11337802 w 11830043"/>
              <a:gd name="connsiteY2014" fmla="*/ 4584219 h 6533995"/>
              <a:gd name="connsiteX2015" fmla="*/ 11096574 w 11830043"/>
              <a:gd name="connsiteY2015" fmla="*/ 4584219 h 6533995"/>
              <a:gd name="connsiteX2016" fmla="*/ 11106294 w 11830043"/>
              <a:gd name="connsiteY2016" fmla="*/ 4594006 h 6533995"/>
              <a:gd name="connsiteX2017" fmla="*/ 11096574 w 11830043"/>
              <a:gd name="connsiteY2017" fmla="*/ 4603730 h 6533995"/>
              <a:gd name="connsiteX2018" fmla="*/ 11086790 w 11830043"/>
              <a:gd name="connsiteY2018" fmla="*/ 4594006 h 6533995"/>
              <a:gd name="connsiteX2019" fmla="*/ 11096574 w 11830043"/>
              <a:gd name="connsiteY2019" fmla="*/ 4584219 h 6533995"/>
              <a:gd name="connsiteX2020" fmla="*/ 10855345 w 11830043"/>
              <a:gd name="connsiteY2020" fmla="*/ 4584219 h 6533995"/>
              <a:gd name="connsiteX2021" fmla="*/ 10865065 w 11830043"/>
              <a:gd name="connsiteY2021" fmla="*/ 4594006 h 6533995"/>
              <a:gd name="connsiteX2022" fmla="*/ 10855345 w 11830043"/>
              <a:gd name="connsiteY2022" fmla="*/ 4603730 h 6533995"/>
              <a:gd name="connsiteX2023" fmla="*/ 10845625 w 11830043"/>
              <a:gd name="connsiteY2023" fmla="*/ 4594006 h 6533995"/>
              <a:gd name="connsiteX2024" fmla="*/ 10855345 w 11830043"/>
              <a:gd name="connsiteY2024" fmla="*/ 4584219 h 6533995"/>
              <a:gd name="connsiteX2025" fmla="*/ 10614116 w 11830043"/>
              <a:gd name="connsiteY2025" fmla="*/ 4584219 h 6533995"/>
              <a:gd name="connsiteX2026" fmla="*/ 10623901 w 11830043"/>
              <a:gd name="connsiteY2026" fmla="*/ 4594006 h 6533995"/>
              <a:gd name="connsiteX2027" fmla="*/ 10614116 w 11830043"/>
              <a:gd name="connsiteY2027" fmla="*/ 4603730 h 6533995"/>
              <a:gd name="connsiteX2028" fmla="*/ 10604396 w 11830043"/>
              <a:gd name="connsiteY2028" fmla="*/ 4594006 h 6533995"/>
              <a:gd name="connsiteX2029" fmla="*/ 10614116 w 11830043"/>
              <a:gd name="connsiteY2029" fmla="*/ 4584219 h 6533995"/>
              <a:gd name="connsiteX2030" fmla="*/ 10372888 w 11830043"/>
              <a:gd name="connsiteY2030" fmla="*/ 4584219 h 6533995"/>
              <a:gd name="connsiteX2031" fmla="*/ 10382673 w 11830043"/>
              <a:gd name="connsiteY2031" fmla="*/ 4594006 h 6533995"/>
              <a:gd name="connsiteX2032" fmla="*/ 10372888 w 11830043"/>
              <a:gd name="connsiteY2032" fmla="*/ 4603730 h 6533995"/>
              <a:gd name="connsiteX2033" fmla="*/ 10363168 w 11830043"/>
              <a:gd name="connsiteY2033" fmla="*/ 4594006 h 6533995"/>
              <a:gd name="connsiteX2034" fmla="*/ 10372888 w 11830043"/>
              <a:gd name="connsiteY2034" fmla="*/ 4584219 h 6533995"/>
              <a:gd name="connsiteX2035" fmla="*/ 10131660 w 11830043"/>
              <a:gd name="connsiteY2035" fmla="*/ 4584219 h 6533995"/>
              <a:gd name="connsiteX2036" fmla="*/ 10141444 w 11830043"/>
              <a:gd name="connsiteY2036" fmla="*/ 4594006 h 6533995"/>
              <a:gd name="connsiteX2037" fmla="*/ 10131660 w 11830043"/>
              <a:gd name="connsiteY2037" fmla="*/ 4603730 h 6533995"/>
              <a:gd name="connsiteX2038" fmla="*/ 10121940 w 11830043"/>
              <a:gd name="connsiteY2038" fmla="*/ 4594006 h 6533995"/>
              <a:gd name="connsiteX2039" fmla="*/ 10131660 w 11830043"/>
              <a:gd name="connsiteY2039" fmla="*/ 4584219 h 6533995"/>
              <a:gd name="connsiteX2040" fmla="*/ 9890432 w 11830043"/>
              <a:gd name="connsiteY2040" fmla="*/ 4584219 h 6533995"/>
              <a:gd name="connsiteX2041" fmla="*/ 9900152 w 11830043"/>
              <a:gd name="connsiteY2041" fmla="*/ 4594006 h 6533995"/>
              <a:gd name="connsiteX2042" fmla="*/ 9890432 w 11830043"/>
              <a:gd name="connsiteY2042" fmla="*/ 4603730 h 6533995"/>
              <a:gd name="connsiteX2043" fmla="*/ 9880648 w 11830043"/>
              <a:gd name="connsiteY2043" fmla="*/ 4594006 h 6533995"/>
              <a:gd name="connsiteX2044" fmla="*/ 9890432 w 11830043"/>
              <a:gd name="connsiteY2044" fmla="*/ 4584219 h 6533995"/>
              <a:gd name="connsiteX2045" fmla="*/ 9649203 w 11830043"/>
              <a:gd name="connsiteY2045" fmla="*/ 4584219 h 6533995"/>
              <a:gd name="connsiteX2046" fmla="*/ 9658923 w 11830043"/>
              <a:gd name="connsiteY2046" fmla="*/ 4594006 h 6533995"/>
              <a:gd name="connsiteX2047" fmla="*/ 9649203 w 11830043"/>
              <a:gd name="connsiteY2047" fmla="*/ 4603730 h 6533995"/>
              <a:gd name="connsiteX2048" fmla="*/ 9639483 w 11830043"/>
              <a:gd name="connsiteY2048" fmla="*/ 4594006 h 6533995"/>
              <a:gd name="connsiteX2049" fmla="*/ 9649203 w 11830043"/>
              <a:gd name="connsiteY2049" fmla="*/ 4584219 h 6533995"/>
              <a:gd name="connsiteX2050" fmla="*/ 9417695 w 11830043"/>
              <a:gd name="connsiteY2050" fmla="*/ 4584219 h 6533995"/>
              <a:gd name="connsiteX2051" fmla="*/ 9427416 w 11830043"/>
              <a:gd name="connsiteY2051" fmla="*/ 4594006 h 6533995"/>
              <a:gd name="connsiteX2052" fmla="*/ 9417695 w 11830043"/>
              <a:gd name="connsiteY2052" fmla="*/ 4603730 h 6533995"/>
              <a:gd name="connsiteX2053" fmla="*/ 9407911 w 11830043"/>
              <a:gd name="connsiteY2053" fmla="*/ 4594006 h 6533995"/>
              <a:gd name="connsiteX2054" fmla="*/ 9417695 w 11830043"/>
              <a:gd name="connsiteY2054" fmla="*/ 4584219 h 6533995"/>
              <a:gd name="connsiteX2055" fmla="*/ 9176467 w 11830043"/>
              <a:gd name="connsiteY2055" fmla="*/ 4584219 h 6533995"/>
              <a:gd name="connsiteX2056" fmla="*/ 9186187 w 11830043"/>
              <a:gd name="connsiteY2056" fmla="*/ 4594006 h 6533995"/>
              <a:gd name="connsiteX2057" fmla="*/ 9176467 w 11830043"/>
              <a:gd name="connsiteY2057" fmla="*/ 4603730 h 6533995"/>
              <a:gd name="connsiteX2058" fmla="*/ 9166683 w 11830043"/>
              <a:gd name="connsiteY2058" fmla="*/ 4594006 h 6533995"/>
              <a:gd name="connsiteX2059" fmla="*/ 9176467 w 11830043"/>
              <a:gd name="connsiteY2059" fmla="*/ 4584219 h 6533995"/>
              <a:gd name="connsiteX2060" fmla="*/ 8935237 w 11830043"/>
              <a:gd name="connsiteY2060" fmla="*/ 4584219 h 6533995"/>
              <a:gd name="connsiteX2061" fmla="*/ 8944958 w 11830043"/>
              <a:gd name="connsiteY2061" fmla="*/ 4594006 h 6533995"/>
              <a:gd name="connsiteX2062" fmla="*/ 8935237 w 11830043"/>
              <a:gd name="connsiteY2062" fmla="*/ 4603730 h 6533995"/>
              <a:gd name="connsiteX2063" fmla="*/ 8925454 w 11830043"/>
              <a:gd name="connsiteY2063" fmla="*/ 4594006 h 6533995"/>
              <a:gd name="connsiteX2064" fmla="*/ 8935237 w 11830043"/>
              <a:gd name="connsiteY2064" fmla="*/ 4584219 h 6533995"/>
              <a:gd name="connsiteX2065" fmla="*/ 8694009 w 11830043"/>
              <a:gd name="connsiteY2065" fmla="*/ 4584219 h 6533995"/>
              <a:gd name="connsiteX2066" fmla="*/ 8703730 w 11830043"/>
              <a:gd name="connsiteY2066" fmla="*/ 4594006 h 6533995"/>
              <a:gd name="connsiteX2067" fmla="*/ 8694009 w 11830043"/>
              <a:gd name="connsiteY2067" fmla="*/ 4603730 h 6533995"/>
              <a:gd name="connsiteX2068" fmla="*/ 8684289 w 11830043"/>
              <a:gd name="connsiteY2068" fmla="*/ 4594006 h 6533995"/>
              <a:gd name="connsiteX2069" fmla="*/ 8694009 w 11830043"/>
              <a:gd name="connsiteY2069" fmla="*/ 4584219 h 6533995"/>
              <a:gd name="connsiteX2070" fmla="*/ 8452781 w 11830043"/>
              <a:gd name="connsiteY2070" fmla="*/ 4584219 h 6533995"/>
              <a:gd name="connsiteX2071" fmla="*/ 8462566 w 11830043"/>
              <a:gd name="connsiteY2071" fmla="*/ 4594006 h 6533995"/>
              <a:gd name="connsiteX2072" fmla="*/ 8452781 w 11830043"/>
              <a:gd name="connsiteY2072" fmla="*/ 4603730 h 6533995"/>
              <a:gd name="connsiteX2073" fmla="*/ 8443061 w 11830043"/>
              <a:gd name="connsiteY2073" fmla="*/ 4594006 h 6533995"/>
              <a:gd name="connsiteX2074" fmla="*/ 8452781 w 11830043"/>
              <a:gd name="connsiteY2074" fmla="*/ 4584219 h 6533995"/>
              <a:gd name="connsiteX2075" fmla="*/ 8211553 w 11830043"/>
              <a:gd name="connsiteY2075" fmla="*/ 4584219 h 6533995"/>
              <a:gd name="connsiteX2076" fmla="*/ 8221273 w 11830043"/>
              <a:gd name="connsiteY2076" fmla="*/ 4594006 h 6533995"/>
              <a:gd name="connsiteX2077" fmla="*/ 8211553 w 11830043"/>
              <a:gd name="connsiteY2077" fmla="*/ 4603730 h 6533995"/>
              <a:gd name="connsiteX2078" fmla="*/ 8201769 w 11830043"/>
              <a:gd name="connsiteY2078" fmla="*/ 4594006 h 6533995"/>
              <a:gd name="connsiteX2079" fmla="*/ 8211553 w 11830043"/>
              <a:gd name="connsiteY2079" fmla="*/ 4584219 h 6533995"/>
              <a:gd name="connsiteX2080" fmla="*/ 7970260 w 11830043"/>
              <a:gd name="connsiteY2080" fmla="*/ 4584219 h 6533995"/>
              <a:gd name="connsiteX2081" fmla="*/ 7980044 w 11830043"/>
              <a:gd name="connsiteY2081" fmla="*/ 4594006 h 6533995"/>
              <a:gd name="connsiteX2082" fmla="*/ 7970260 w 11830043"/>
              <a:gd name="connsiteY2082" fmla="*/ 4603730 h 6533995"/>
              <a:gd name="connsiteX2083" fmla="*/ 7960477 w 11830043"/>
              <a:gd name="connsiteY2083" fmla="*/ 4594006 h 6533995"/>
              <a:gd name="connsiteX2084" fmla="*/ 7970260 w 11830043"/>
              <a:gd name="connsiteY2084" fmla="*/ 4584219 h 6533995"/>
              <a:gd name="connsiteX2085" fmla="*/ 7729032 w 11830043"/>
              <a:gd name="connsiteY2085" fmla="*/ 4584219 h 6533995"/>
              <a:gd name="connsiteX2086" fmla="*/ 7738753 w 11830043"/>
              <a:gd name="connsiteY2086" fmla="*/ 4594006 h 6533995"/>
              <a:gd name="connsiteX2087" fmla="*/ 7729032 w 11830043"/>
              <a:gd name="connsiteY2087" fmla="*/ 4603730 h 6533995"/>
              <a:gd name="connsiteX2088" fmla="*/ 7719249 w 11830043"/>
              <a:gd name="connsiteY2088" fmla="*/ 4594006 h 6533995"/>
              <a:gd name="connsiteX2089" fmla="*/ 7729032 w 11830043"/>
              <a:gd name="connsiteY2089" fmla="*/ 4584219 h 6533995"/>
              <a:gd name="connsiteX2090" fmla="*/ 7487803 w 11830043"/>
              <a:gd name="connsiteY2090" fmla="*/ 4584219 h 6533995"/>
              <a:gd name="connsiteX2091" fmla="*/ 7497524 w 11830043"/>
              <a:gd name="connsiteY2091" fmla="*/ 4594006 h 6533995"/>
              <a:gd name="connsiteX2092" fmla="*/ 7487803 w 11830043"/>
              <a:gd name="connsiteY2092" fmla="*/ 4603730 h 6533995"/>
              <a:gd name="connsiteX2093" fmla="*/ 7478019 w 11830043"/>
              <a:gd name="connsiteY2093" fmla="*/ 4594006 h 6533995"/>
              <a:gd name="connsiteX2094" fmla="*/ 7487803 w 11830043"/>
              <a:gd name="connsiteY2094" fmla="*/ 4584219 h 6533995"/>
              <a:gd name="connsiteX2095" fmla="*/ 7246575 w 11830043"/>
              <a:gd name="connsiteY2095" fmla="*/ 4584219 h 6533995"/>
              <a:gd name="connsiteX2096" fmla="*/ 7256359 w 11830043"/>
              <a:gd name="connsiteY2096" fmla="*/ 4594006 h 6533995"/>
              <a:gd name="connsiteX2097" fmla="*/ 7246575 w 11830043"/>
              <a:gd name="connsiteY2097" fmla="*/ 4603730 h 6533995"/>
              <a:gd name="connsiteX2098" fmla="*/ 7236855 w 11830043"/>
              <a:gd name="connsiteY2098" fmla="*/ 4594006 h 6533995"/>
              <a:gd name="connsiteX2099" fmla="*/ 7246575 w 11830043"/>
              <a:gd name="connsiteY2099" fmla="*/ 4584219 h 6533995"/>
              <a:gd name="connsiteX2100" fmla="*/ 7005346 w 11830043"/>
              <a:gd name="connsiteY2100" fmla="*/ 4584219 h 6533995"/>
              <a:gd name="connsiteX2101" fmla="*/ 7015130 w 11830043"/>
              <a:gd name="connsiteY2101" fmla="*/ 4594006 h 6533995"/>
              <a:gd name="connsiteX2102" fmla="*/ 7005346 w 11830043"/>
              <a:gd name="connsiteY2102" fmla="*/ 4603730 h 6533995"/>
              <a:gd name="connsiteX2103" fmla="*/ 6995626 w 11830043"/>
              <a:gd name="connsiteY2103" fmla="*/ 4594006 h 6533995"/>
              <a:gd name="connsiteX2104" fmla="*/ 7005346 w 11830043"/>
              <a:gd name="connsiteY2104" fmla="*/ 4584219 h 6533995"/>
              <a:gd name="connsiteX2105" fmla="*/ 6764118 w 11830043"/>
              <a:gd name="connsiteY2105" fmla="*/ 4584219 h 6533995"/>
              <a:gd name="connsiteX2106" fmla="*/ 6773902 w 11830043"/>
              <a:gd name="connsiteY2106" fmla="*/ 4594006 h 6533995"/>
              <a:gd name="connsiteX2107" fmla="*/ 6764118 w 11830043"/>
              <a:gd name="connsiteY2107" fmla="*/ 4603730 h 6533995"/>
              <a:gd name="connsiteX2108" fmla="*/ 6754335 w 11830043"/>
              <a:gd name="connsiteY2108" fmla="*/ 4594006 h 6533995"/>
              <a:gd name="connsiteX2109" fmla="*/ 6764118 w 11830043"/>
              <a:gd name="connsiteY2109" fmla="*/ 4584219 h 6533995"/>
              <a:gd name="connsiteX2110" fmla="*/ 6522889 w 11830043"/>
              <a:gd name="connsiteY2110" fmla="*/ 4584219 h 6533995"/>
              <a:gd name="connsiteX2111" fmla="*/ 6532610 w 11830043"/>
              <a:gd name="connsiteY2111" fmla="*/ 4594006 h 6533995"/>
              <a:gd name="connsiteX2112" fmla="*/ 6522889 w 11830043"/>
              <a:gd name="connsiteY2112" fmla="*/ 4603730 h 6533995"/>
              <a:gd name="connsiteX2113" fmla="*/ 6513105 w 11830043"/>
              <a:gd name="connsiteY2113" fmla="*/ 4594006 h 6533995"/>
              <a:gd name="connsiteX2114" fmla="*/ 6522889 w 11830043"/>
              <a:gd name="connsiteY2114" fmla="*/ 4584219 h 6533995"/>
              <a:gd name="connsiteX2115" fmla="*/ 6281661 w 11830043"/>
              <a:gd name="connsiteY2115" fmla="*/ 4584219 h 6533995"/>
              <a:gd name="connsiteX2116" fmla="*/ 6291381 w 11830043"/>
              <a:gd name="connsiteY2116" fmla="*/ 4594006 h 6533995"/>
              <a:gd name="connsiteX2117" fmla="*/ 6281661 w 11830043"/>
              <a:gd name="connsiteY2117" fmla="*/ 4603730 h 6533995"/>
              <a:gd name="connsiteX2118" fmla="*/ 6271877 w 11830043"/>
              <a:gd name="connsiteY2118" fmla="*/ 4594006 h 6533995"/>
              <a:gd name="connsiteX2119" fmla="*/ 6281661 w 11830043"/>
              <a:gd name="connsiteY2119" fmla="*/ 4584219 h 6533995"/>
              <a:gd name="connsiteX2120" fmla="*/ 6040432 w 11830043"/>
              <a:gd name="connsiteY2120" fmla="*/ 4584219 h 6533995"/>
              <a:gd name="connsiteX2121" fmla="*/ 6050216 w 11830043"/>
              <a:gd name="connsiteY2121" fmla="*/ 4594006 h 6533995"/>
              <a:gd name="connsiteX2122" fmla="*/ 6040432 w 11830043"/>
              <a:gd name="connsiteY2122" fmla="*/ 4603730 h 6533995"/>
              <a:gd name="connsiteX2123" fmla="*/ 6030712 w 11830043"/>
              <a:gd name="connsiteY2123" fmla="*/ 4594006 h 6533995"/>
              <a:gd name="connsiteX2124" fmla="*/ 6040432 w 11830043"/>
              <a:gd name="connsiteY2124" fmla="*/ 4584219 h 6533995"/>
              <a:gd name="connsiteX2125" fmla="*/ 5799205 w 11830043"/>
              <a:gd name="connsiteY2125" fmla="*/ 4584219 h 6533995"/>
              <a:gd name="connsiteX2126" fmla="*/ 5808989 w 11830043"/>
              <a:gd name="connsiteY2126" fmla="*/ 4594006 h 6533995"/>
              <a:gd name="connsiteX2127" fmla="*/ 5799205 w 11830043"/>
              <a:gd name="connsiteY2127" fmla="*/ 4603730 h 6533995"/>
              <a:gd name="connsiteX2128" fmla="*/ 5789486 w 11830043"/>
              <a:gd name="connsiteY2128" fmla="*/ 4594006 h 6533995"/>
              <a:gd name="connsiteX2129" fmla="*/ 5799205 w 11830043"/>
              <a:gd name="connsiteY2129" fmla="*/ 4584219 h 6533995"/>
              <a:gd name="connsiteX2130" fmla="*/ 5557991 w 11830043"/>
              <a:gd name="connsiteY2130" fmla="*/ 4584219 h 6533995"/>
              <a:gd name="connsiteX2131" fmla="*/ 5567774 w 11830043"/>
              <a:gd name="connsiteY2131" fmla="*/ 4594006 h 6533995"/>
              <a:gd name="connsiteX2132" fmla="*/ 5557991 w 11830043"/>
              <a:gd name="connsiteY2132" fmla="*/ 4603730 h 6533995"/>
              <a:gd name="connsiteX2133" fmla="*/ 5548208 w 11830043"/>
              <a:gd name="connsiteY2133" fmla="*/ 4594006 h 6533995"/>
              <a:gd name="connsiteX2134" fmla="*/ 5557991 w 11830043"/>
              <a:gd name="connsiteY2134" fmla="*/ 4584219 h 6533995"/>
              <a:gd name="connsiteX2135" fmla="*/ 5316710 w 11830043"/>
              <a:gd name="connsiteY2135" fmla="*/ 4584219 h 6533995"/>
              <a:gd name="connsiteX2136" fmla="*/ 5326429 w 11830043"/>
              <a:gd name="connsiteY2136" fmla="*/ 4594006 h 6533995"/>
              <a:gd name="connsiteX2137" fmla="*/ 5316710 w 11830043"/>
              <a:gd name="connsiteY2137" fmla="*/ 4603730 h 6533995"/>
              <a:gd name="connsiteX2138" fmla="*/ 5306924 w 11830043"/>
              <a:gd name="connsiteY2138" fmla="*/ 4594006 h 6533995"/>
              <a:gd name="connsiteX2139" fmla="*/ 5316710 w 11830043"/>
              <a:gd name="connsiteY2139" fmla="*/ 4584219 h 6533995"/>
              <a:gd name="connsiteX2140" fmla="*/ 5075486 w 11830043"/>
              <a:gd name="connsiteY2140" fmla="*/ 4584219 h 6533995"/>
              <a:gd name="connsiteX2141" fmla="*/ 5085202 w 11830043"/>
              <a:gd name="connsiteY2141" fmla="*/ 4594006 h 6533995"/>
              <a:gd name="connsiteX2142" fmla="*/ 5075486 w 11830043"/>
              <a:gd name="connsiteY2142" fmla="*/ 4603730 h 6533995"/>
              <a:gd name="connsiteX2143" fmla="*/ 5065705 w 11830043"/>
              <a:gd name="connsiteY2143" fmla="*/ 4594006 h 6533995"/>
              <a:gd name="connsiteX2144" fmla="*/ 5075486 w 11830043"/>
              <a:gd name="connsiteY2144" fmla="*/ 4584219 h 6533995"/>
              <a:gd name="connsiteX2145" fmla="*/ 4834252 w 11830043"/>
              <a:gd name="connsiteY2145" fmla="*/ 4584219 h 6533995"/>
              <a:gd name="connsiteX2146" fmla="*/ 4844040 w 11830043"/>
              <a:gd name="connsiteY2146" fmla="*/ 4594006 h 6533995"/>
              <a:gd name="connsiteX2147" fmla="*/ 4834252 w 11830043"/>
              <a:gd name="connsiteY2147" fmla="*/ 4603730 h 6533995"/>
              <a:gd name="connsiteX2148" fmla="*/ 4824534 w 11830043"/>
              <a:gd name="connsiteY2148" fmla="*/ 4594006 h 6533995"/>
              <a:gd name="connsiteX2149" fmla="*/ 4834252 w 11830043"/>
              <a:gd name="connsiteY2149" fmla="*/ 4584219 h 6533995"/>
              <a:gd name="connsiteX2150" fmla="*/ 4593019 w 11830043"/>
              <a:gd name="connsiteY2150" fmla="*/ 4584219 h 6533995"/>
              <a:gd name="connsiteX2151" fmla="*/ 4602795 w 11830043"/>
              <a:gd name="connsiteY2151" fmla="*/ 4594006 h 6533995"/>
              <a:gd name="connsiteX2152" fmla="*/ 4593019 w 11830043"/>
              <a:gd name="connsiteY2152" fmla="*/ 4603730 h 6533995"/>
              <a:gd name="connsiteX2153" fmla="*/ 4583304 w 11830043"/>
              <a:gd name="connsiteY2153" fmla="*/ 4594006 h 6533995"/>
              <a:gd name="connsiteX2154" fmla="*/ 4593019 w 11830043"/>
              <a:gd name="connsiteY2154" fmla="*/ 4584219 h 6533995"/>
              <a:gd name="connsiteX2155" fmla="*/ 4351806 w 11830043"/>
              <a:gd name="connsiteY2155" fmla="*/ 4584219 h 6533995"/>
              <a:gd name="connsiteX2156" fmla="*/ 4361580 w 11830043"/>
              <a:gd name="connsiteY2156" fmla="*/ 4594006 h 6533995"/>
              <a:gd name="connsiteX2157" fmla="*/ 4351806 w 11830043"/>
              <a:gd name="connsiteY2157" fmla="*/ 4603730 h 6533995"/>
              <a:gd name="connsiteX2158" fmla="*/ 4342006 w 11830043"/>
              <a:gd name="connsiteY2158" fmla="*/ 4594006 h 6533995"/>
              <a:gd name="connsiteX2159" fmla="*/ 4351806 w 11830043"/>
              <a:gd name="connsiteY2159" fmla="*/ 4584219 h 6533995"/>
              <a:gd name="connsiteX2160" fmla="*/ 4110581 w 11830043"/>
              <a:gd name="connsiteY2160" fmla="*/ 4584219 h 6533995"/>
              <a:gd name="connsiteX2161" fmla="*/ 4120362 w 11830043"/>
              <a:gd name="connsiteY2161" fmla="*/ 4594006 h 6533995"/>
              <a:gd name="connsiteX2162" fmla="*/ 4110581 w 11830043"/>
              <a:gd name="connsiteY2162" fmla="*/ 4603730 h 6533995"/>
              <a:gd name="connsiteX2163" fmla="*/ 4100799 w 11830043"/>
              <a:gd name="connsiteY2163" fmla="*/ 4594006 h 6533995"/>
              <a:gd name="connsiteX2164" fmla="*/ 4110581 w 11830043"/>
              <a:gd name="connsiteY2164" fmla="*/ 4584219 h 6533995"/>
              <a:gd name="connsiteX2165" fmla="*/ 3869431 w 11830043"/>
              <a:gd name="connsiteY2165" fmla="*/ 4584219 h 6533995"/>
              <a:gd name="connsiteX2166" fmla="*/ 3879151 w 11830043"/>
              <a:gd name="connsiteY2166" fmla="*/ 4594006 h 6533995"/>
              <a:gd name="connsiteX2167" fmla="*/ 3869431 w 11830043"/>
              <a:gd name="connsiteY2167" fmla="*/ 4603730 h 6533995"/>
              <a:gd name="connsiteX2168" fmla="*/ 3859648 w 11830043"/>
              <a:gd name="connsiteY2168" fmla="*/ 4594006 h 6533995"/>
              <a:gd name="connsiteX2169" fmla="*/ 3869431 w 11830043"/>
              <a:gd name="connsiteY2169" fmla="*/ 4584219 h 6533995"/>
              <a:gd name="connsiteX2170" fmla="*/ 3628212 w 11830043"/>
              <a:gd name="connsiteY2170" fmla="*/ 4584219 h 6533995"/>
              <a:gd name="connsiteX2171" fmla="*/ 3637936 w 11830043"/>
              <a:gd name="connsiteY2171" fmla="*/ 4594006 h 6533995"/>
              <a:gd name="connsiteX2172" fmla="*/ 3628212 w 11830043"/>
              <a:gd name="connsiteY2172" fmla="*/ 4603730 h 6533995"/>
              <a:gd name="connsiteX2173" fmla="*/ 3618432 w 11830043"/>
              <a:gd name="connsiteY2173" fmla="*/ 4594006 h 6533995"/>
              <a:gd name="connsiteX2174" fmla="*/ 3628212 w 11830043"/>
              <a:gd name="connsiteY2174" fmla="*/ 4584219 h 6533995"/>
              <a:gd name="connsiteX2175" fmla="*/ 3386959 w 11830043"/>
              <a:gd name="connsiteY2175" fmla="*/ 4584219 h 6533995"/>
              <a:gd name="connsiteX2176" fmla="*/ 3396744 w 11830043"/>
              <a:gd name="connsiteY2176" fmla="*/ 4594006 h 6533995"/>
              <a:gd name="connsiteX2177" fmla="*/ 3386959 w 11830043"/>
              <a:gd name="connsiteY2177" fmla="*/ 4603730 h 6533995"/>
              <a:gd name="connsiteX2178" fmla="*/ 3377237 w 11830043"/>
              <a:gd name="connsiteY2178" fmla="*/ 4594006 h 6533995"/>
              <a:gd name="connsiteX2179" fmla="*/ 3386959 w 11830043"/>
              <a:gd name="connsiteY2179" fmla="*/ 4584219 h 6533995"/>
              <a:gd name="connsiteX2180" fmla="*/ 3145752 w 11830043"/>
              <a:gd name="connsiteY2180" fmla="*/ 4584219 h 6533995"/>
              <a:gd name="connsiteX2181" fmla="*/ 3155533 w 11830043"/>
              <a:gd name="connsiteY2181" fmla="*/ 4594006 h 6533995"/>
              <a:gd name="connsiteX2182" fmla="*/ 3145752 w 11830043"/>
              <a:gd name="connsiteY2182" fmla="*/ 4603730 h 6533995"/>
              <a:gd name="connsiteX2183" fmla="*/ 3136033 w 11830043"/>
              <a:gd name="connsiteY2183" fmla="*/ 4594006 h 6533995"/>
              <a:gd name="connsiteX2184" fmla="*/ 3145752 w 11830043"/>
              <a:gd name="connsiteY2184" fmla="*/ 4584219 h 6533995"/>
              <a:gd name="connsiteX2185" fmla="*/ 2904574 w 11830043"/>
              <a:gd name="connsiteY2185" fmla="*/ 4584219 h 6533995"/>
              <a:gd name="connsiteX2186" fmla="*/ 2914356 w 11830043"/>
              <a:gd name="connsiteY2186" fmla="*/ 4594006 h 6533995"/>
              <a:gd name="connsiteX2187" fmla="*/ 2904574 w 11830043"/>
              <a:gd name="connsiteY2187" fmla="*/ 4603730 h 6533995"/>
              <a:gd name="connsiteX2188" fmla="*/ 2894792 w 11830043"/>
              <a:gd name="connsiteY2188" fmla="*/ 4594006 h 6533995"/>
              <a:gd name="connsiteX2189" fmla="*/ 2904574 w 11830043"/>
              <a:gd name="connsiteY2189" fmla="*/ 4584219 h 6533995"/>
              <a:gd name="connsiteX2190" fmla="*/ 2663275 w 11830043"/>
              <a:gd name="connsiteY2190" fmla="*/ 4584219 h 6533995"/>
              <a:gd name="connsiteX2191" fmla="*/ 2673000 w 11830043"/>
              <a:gd name="connsiteY2191" fmla="*/ 4594006 h 6533995"/>
              <a:gd name="connsiteX2192" fmla="*/ 2663275 w 11830043"/>
              <a:gd name="connsiteY2192" fmla="*/ 4603730 h 6533995"/>
              <a:gd name="connsiteX2193" fmla="*/ 2653493 w 11830043"/>
              <a:gd name="connsiteY2193" fmla="*/ 4594006 h 6533995"/>
              <a:gd name="connsiteX2194" fmla="*/ 2663275 w 11830043"/>
              <a:gd name="connsiteY2194" fmla="*/ 4584219 h 6533995"/>
              <a:gd name="connsiteX2195" fmla="*/ 2422038 w 11830043"/>
              <a:gd name="connsiteY2195" fmla="*/ 4584219 h 6533995"/>
              <a:gd name="connsiteX2196" fmla="*/ 2431755 w 11830043"/>
              <a:gd name="connsiteY2196" fmla="*/ 4594006 h 6533995"/>
              <a:gd name="connsiteX2197" fmla="*/ 2422038 w 11830043"/>
              <a:gd name="connsiteY2197" fmla="*/ 4603730 h 6533995"/>
              <a:gd name="connsiteX2198" fmla="*/ 2412258 w 11830043"/>
              <a:gd name="connsiteY2198" fmla="*/ 4594006 h 6533995"/>
              <a:gd name="connsiteX2199" fmla="*/ 2422038 w 11830043"/>
              <a:gd name="connsiteY2199" fmla="*/ 4584219 h 6533995"/>
              <a:gd name="connsiteX2200" fmla="*/ 2180796 w 11830043"/>
              <a:gd name="connsiteY2200" fmla="*/ 4584219 h 6533995"/>
              <a:gd name="connsiteX2201" fmla="*/ 2190581 w 11830043"/>
              <a:gd name="connsiteY2201" fmla="*/ 4594006 h 6533995"/>
              <a:gd name="connsiteX2202" fmla="*/ 2180796 w 11830043"/>
              <a:gd name="connsiteY2202" fmla="*/ 4603730 h 6533995"/>
              <a:gd name="connsiteX2203" fmla="*/ 2171085 w 11830043"/>
              <a:gd name="connsiteY2203" fmla="*/ 4594006 h 6533995"/>
              <a:gd name="connsiteX2204" fmla="*/ 2180796 w 11830043"/>
              <a:gd name="connsiteY2204" fmla="*/ 4584219 h 6533995"/>
              <a:gd name="connsiteX2205" fmla="*/ 1939583 w 11830043"/>
              <a:gd name="connsiteY2205" fmla="*/ 4584219 h 6533995"/>
              <a:gd name="connsiteX2206" fmla="*/ 1949366 w 11830043"/>
              <a:gd name="connsiteY2206" fmla="*/ 4594006 h 6533995"/>
              <a:gd name="connsiteX2207" fmla="*/ 1939583 w 11830043"/>
              <a:gd name="connsiteY2207" fmla="*/ 4603730 h 6533995"/>
              <a:gd name="connsiteX2208" fmla="*/ 1929861 w 11830043"/>
              <a:gd name="connsiteY2208" fmla="*/ 4594006 h 6533995"/>
              <a:gd name="connsiteX2209" fmla="*/ 1939583 w 11830043"/>
              <a:gd name="connsiteY2209" fmla="*/ 4584219 h 6533995"/>
              <a:gd name="connsiteX2210" fmla="*/ 1698332 w 11830043"/>
              <a:gd name="connsiteY2210" fmla="*/ 4584219 h 6533995"/>
              <a:gd name="connsiteX2211" fmla="*/ 1708118 w 11830043"/>
              <a:gd name="connsiteY2211" fmla="*/ 4594006 h 6533995"/>
              <a:gd name="connsiteX2212" fmla="*/ 1698332 w 11830043"/>
              <a:gd name="connsiteY2212" fmla="*/ 4603730 h 6533995"/>
              <a:gd name="connsiteX2213" fmla="*/ 1688548 w 11830043"/>
              <a:gd name="connsiteY2213" fmla="*/ 4594006 h 6533995"/>
              <a:gd name="connsiteX2214" fmla="*/ 1698332 w 11830043"/>
              <a:gd name="connsiteY2214" fmla="*/ 4584219 h 6533995"/>
              <a:gd name="connsiteX2215" fmla="*/ 1457108 w 11830043"/>
              <a:gd name="connsiteY2215" fmla="*/ 4584219 h 6533995"/>
              <a:gd name="connsiteX2216" fmla="*/ 1466828 w 11830043"/>
              <a:gd name="connsiteY2216" fmla="*/ 4594006 h 6533995"/>
              <a:gd name="connsiteX2217" fmla="*/ 1457108 w 11830043"/>
              <a:gd name="connsiteY2217" fmla="*/ 4603730 h 6533995"/>
              <a:gd name="connsiteX2218" fmla="*/ 1447324 w 11830043"/>
              <a:gd name="connsiteY2218" fmla="*/ 4594006 h 6533995"/>
              <a:gd name="connsiteX2219" fmla="*/ 1457108 w 11830043"/>
              <a:gd name="connsiteY2219" fmla="*/ 4584219 h 6533995"/>
              <a:gd name="connsiteX2220" fmla="*/ 1215886 w 11830043"/>
              <a:gd name="connsiteY2220" fmla="*/ 4584219 h 6533995"/>
              <a:gd name="connsiteX2221" fmla="*/ 1225670 w 11830043"/>
              <a:gd name="connsiteY2221" fmla="*/ 4594006 h 6533995"/>
              <a:gd name="connsiteX2222" fmla="*/ 1215886 w 11830043"/>
              <a:gd name="connsiteY2222" fmla="*/ 4603730 h 6533995"/>
              <a:gd name="connsiteX2223" fmla="*/ 1206167 w 11830043"/>
              <a:gd name="connsiteY2223" fmla="*/ 4594006 h 6533995"/>
              <a:gd name="connsiteX2224" fmla="*/ 1215886 w 11830043"/>
              <a:gd name="connsiteY2224" fmla="*/ 4584219 h 6533995"/>
              <a:gd name="connsiteX2225" fmla="*/ 974666 w 11830043"/>
              <a:gd name="connsiteY2225" fmla="*/ 4584219 h 6533995"/>
              <a:gd name="connsiteX2226" fmla="*/ 984450 w 11830043"/>
              <a:gd name="connsiteY2226" fmla="*/ 4594006 h 6533995"/>
              <a:gd name="connsiteX2227" fmla="*/ 974666 w 11830043"/>
              <a:gd name="connsiteY2227" fmla="*/ 4603730 h 6533995"/>
              <a:gd name="connsiteX2228" fmla="*/ 964947 w 11830043"/>
              <a:gd name="connsiteY2228" fmla="*/ 4594006 h 6533995"/>
              <a:gd name="connsiteX2229" fmla="*/ 974666 w 11830043"/>
              <a:gd name="connsiteY2229" fmla="*/ 4584219 h 6533995"/>
              <a:gd name="connsiteX2230" fmla="*/ 733446 w 11830043"/>
              <a:gd name="connsiteY2230" fmla="*/ 4584219 h 6533995"/>
              <a:gd name="connsiteX2231" fmla="*/ 743166 w 11830043"/>
              <a:gd name="connsiteY2231" fmla="*/ 4594006 h 6533995"/>
              <a:gd name="connsiteX2232" fmla="*/ 733446 w 11830043"/>
              <a:gd name="connsiteY2232" fmla="*/ 4603730 h 6533995"/>
              <a:gd name="connsiteX2233" fmla="*/ 723663 w 11830043"/>
              <a:gd name="connsiteY2233" fmla="*/ 4594006 h 6533995"/>
              <a:gd name="connsiteX2234" fmla="*/ 733446 w 11830043"/>
              <a:gd name="connsiteY2234" fmla="*/ 4584219 h 6533995"/>
              <a:gd name="connsiteX2235" fmla="*/ 492226 w 11830043"/>
              <a:gd name="connsiteY2235" fmla="*/ 4584219 h 6533995"/>
              <a:gd name="connsiteX2236" fmla="*/ 501946 w 11830043"/>
              <a:gd name="connsiteY2236" fmla="*/ 4594006 h 6533995"/>
              <a:gd name="connsiteX2237" fmla="*/ 492226 w 11830043"/>
              <a:gd name="connsiteY2237" fmla="*/ 4603730 h 6533995"/>
              <a:gd name="connsiteX2238" fmla="*/ 482442 w 11830043"/>
              <a:gd name="connsiteY2238" fmla="*/ 4594006 h 6533995"/>
              <a:gd name="connsiteX2239" fmla="*/ 492226 w 11830043"/>
              <a:gd name="connsiteY2239" fmla="*/ 4584219 h 6533995"/>
              <a:gd name="connsiteX2240" fmla="*/ 251006 w 11830043"/>
              <a:gd name="connsiteY2240" fmla="*/ 4584219 h 6533995"/>
              <a:gd name="connsiteX2241" fmla="*/ 260790 w 11830043"/>
              <a:gd name="connsiteY2241" fmla="*/ 4594006 h 6533995"/>
              <a:gd name="connsiteX2242" fmla="*/ 251006 w 11830043"/>
              <a:gd name="connsiteY2242" fmla="*/ 4603730 h 6533995"/>
              <a:gd name="connsiteX2243" fmla="*/ 241286 w 11830043"/>
              <a:gd name="connsiteY2243" fmla="*/ 4594006 h 6533995"/>
              <a:gd name="connsiteX2244" fmla="*/ 251006 w 11830043"/>
              <a:gd name="connsiteY2244" fmla="*/ 4584219 h 6533995"/>
              <a:gd name="connsiteX2245" fmla="*/ 9723 w 11830043"/>
              <a:gd name="connsiteY2245" fmla="*/ 4584219 h 6533995"/>
              <a:gd name="connsiteX2246" fmla="*/ 19507 w 11830043"/>
              <a:gd name="connsiteY2246" fmla="*/ 4594006 h 6533995"/>
              <a:gd name="connsiteX2247" fmla="*/ 9723 w 11830043"/>
              <a:gd name="connsiteY2247" fmla="*/ 4603730 h 6533995"/>
              <a:gd name="connsiteX2248" fmla="*/ 3 w 11830043"/>
              <a:gd name="connsiteY2248" fmla="*/ 4594006 h 6533995"/>
              <a:gd name="connsiteX2249" fmla="*/ 9723 w 11830043"/>
              <a:gd name="connsiteY2249" fmla="*/ 4584219 h 6533995"/>
              <a:gd name="connsiteX2250" fmla="*/ 11820259 w 11830043"/>
              <a:gd name="connsiteY2250" fmla="*/ 4342968 h 6533995"/>
              <a:gd name="connsiteX2251" fmla="*/ 11830043 w 11830043"/>
              <a:gd name="connsiteY2251" fmla="*/ 4352692 h 6533995"/>
              <a:gd name="connsiteX2252" fmla="*/ 11820259 w 11830043"/>
              <a:gd name="connsiteY2252" fmla="*/ 4362479 h 6533995"/>
              <a:gd name="connsiteX2253" fmla="*/ 11810539 w 11830043"/>
              <a:gd name="connsiteY2253" fmla="*/ 4352692 h 6533995"/>
              <a:gd name="connsiteX2254" fmla="*/ 11820259 w 11830043"/>
              <a:gd name="connsiteY2254" fmla="*/ 4342968 h 6533995"/>
              <a:gd name="connsiteX2255" fmla="*/ 11579030 w 11830043"/>
              <a:gd name="connsiteY2255" fmla="*/ 4342968 h 6533995"/>
              <a:gd name="connsiteX2256" fmla="*/ 11588815 w 11830043"/>
              <a:gd name="connsiteY2256" fmla="*/ 4352692 h 6533995"/>
              <a:gd name="connsiteX2257" fmla="*/ 11579030 w 11830043"/>
              <a:gd name="connsiteY2257" fmla="*/ 4362479 h 6533995"/>
              <a:gd name="connsiteX2258" fmla="*/ 11569310 w 11830043"/>
              <a:gd name="connsiteY2258" fmla="*/ 4352692 h 6533995"/>
              <a:gd name="connsiteX2259" fmla="*/ 11579030 w 11830043"/>
              <a:gd name="connsiteY2259" fmla="*/ 4342968 h 6533995"/>
              <a:gd name="connsiteX2260" fmla="*/ 11337802 w 11830043"/>
              <a:gd name="connsiteY2260" fmla="*/ 4342968 h 6533995"/>
              <a:gd name="connsiteX2261" fmla="*/ 11347587 w 11830043"/>
              <a:gd name="connsiteY2261" fmla="*/ 4352692 h 6533995"/>
              <a:gd name="connsiteX2262" fmla="*/ 11337802 w 11830043"/>
              <a:gd name="connsiteY2262" fmla="*/ 4362479 h 6533995"/>
              <a:gd name="connsiteX2263" fmla="*/ 11328082 w 11830043"/>
              <a:gd name="connsiteY2263" fmla="*/ 4352692 h 6533995"/>
              <a:gd name="connsiteX2264" fmla="*/ 11337802 w 11830043"/>
              <a:gd name="connsiteY2264" fmla="*/ 4342968 h 6533995"/>
              <a:gd name="connsiteX2265" fmla="*/ 11096574 w 11830043"/>
              <a:gd name="connsiteY2265" fmla="*/ 4342968 h 6533995"/>
              <a:gd name="connsiteX2266" fmla="*/ 11106294 w 11830043"/>
              <a:gd name="connsiteY2266" fmla="*/ 4352692 h 6533995"/>
              <a:gd name="connsiteX2267" fmla="*/ 11096574 w 11830043"/>
              <a:gd name="connsiteY2267" fmla="*/ 4362479 h 6533995"/>
              <a:gd name="connsiteX2268" fmla="*/ 11086790 w 11830043"/>
              <a:gd name="connsiteY2268" fmla="*/ 4352692 h 6533995"/>
              <a:gd name="connsiteX2269" fmla="*/ 11096574 w 11830043"/>
              <a:gd name="connsiteY2269" fmla="*/ 4342968 h 6533995"/>
              <a:gd name="connsiteX2270" fmla="*/ 10855345 w 11830043"/>
              <a:gd name="connsiteY2270" fmla="*/ 4342968 h 6533995"/>
              <a:gd name="connsiteX2271" fmla="*/ 10865065 w 11830043"/>
              <a:gd name="connsiteY2271" fmla="*/ 4352692 h 6533995"/>
              <a:gd name="connsiteX2272" fmla="*/ 10855345 w 11830043"/>
              <a:gd name="connsiteY2272" fmla="*/ 4362479 h 6533995"/>
              <a:gd name="connsiteX2273" fmla="*/ 10845625 w 11830043"/>
              <a:gd name="connsiteY2273" fmla="*/ 4352692 h 6533995"/>
              <a:gd name="connsiteX2274" fmla="*/ 10855345 w 11830043"/>
              <a:gd name="connsiteY2274" fmla="*/ 4342968 h 6533995"/>
              <a:gd name="connsiteX2275" fmla="*/ 10614116 w 11830043"/>
              <a:gd name="connsiteY2275" fmla="*/ 4342968 h 6533995"/>
              <a:gd name="connsiteX2276" fmla="*/ 10623901 w 11830043"/>
              <a:gd name="connsiteY2276" fmla="*/ 4352692 h 6533995"/>
              <a:gd name="connsiteX2277" fmla="*/ 10614116 w 11830043"/>
              <a:gd name="connsiteY2277" fmla="*/ 4362479 h 6533995"/>
              <a:gd name="connsiteX2278" fmla="*/ 10604396 w 11830043"/>
              <a:gd name="connsiteY2278" fmla="*/ 4352692 h 6533995"/>
              <a:gd name="connsiteX2279" fmla="*/ 10614116 w 11830043"/>
              <a:gd name="connsiteY2279" fmla="*/ 4342968 h 6533995"/>
              <a:gd name="connsiteX2280" fmla="*/ 10372888 w 11830043"/>
              <a:gd name="connsiteY2280" fmla="*/ 4342968 h 6533995"/>
              <a:gd name="connsiteX2281" fmla="*/ 10382673 w 11830043"/>
              <a:gd name="connsiteY2281" fmla="*/ 4352692 h 6533995"/>
              <a:gd name="connsiteX2282" fmla="*/ 10372888 w 11830043"/>
              <a:gd name="connsiteY2282" fmla="*/ 4362479 h 6533995"/>
              <a:gd name="connsiteX2283" fmla="*/ 10363168 w 11830043"/>
              <a:gd name="connsiteY2283" fmla="*/ 4352692 h 6533995"/>
              <a:gd name="connsiteX2284" fmla="*/ 10372888 w 11830043"/>
              <a:gd name="connsiteY2284" fmla="*/ 4342968 h 6533995"/>
              <a:gd name="connsiteX2285" fmla="*/ 10131660 w 11830043"/>
              <a:gd name="connsiteY2285" fmla="*/ 4342968 h 6533995"/>
              <a:gd name="connsiteX2286" fmla="*/ 10141444 w 11830043"/>
              <a:gd name="connsiteY2286" fmla="*/ 4352692 h 6533995"/>
              <a:gd name="connsiteX2287" fmla="*/ 10131660 w 11830043"/>
              <a:gd name="connsiteY2287" fmla="*/ 4362479 h 6533995"/>
              <a:gd name="connsiteX2288" fmla="*/ 10121940 w 11830043"/>
              <a:gd name="connsiteY2288" fmla="*/ 4352692 h 6533995"/>
              <a:gd name="connsiteX2289" fmla="*/ 10131660 w 11830043"/>
              <a:gd name="connsiteY2289" fmla="*/ 4342968 h 6533995"/>
              <a:gd name="connsiteX2290" fmla="*/ 9890432 w 11830043"/>
              <a:gd name="connsiteY2290" fmla="*/ 4342968 h 6533995"/>
              <a:gd name="connsiteX2291" fmla="*/ 9900152 w 11830043"/>
              <a:gd name="connsiteY2291" fmla="*/ 4352692 h 6533995"/>
              <a:gd name="connsiteX2292" fmla="*/ 9890432 w 11830043"/>
              <a:gd name="connsiteY2292" fmla="*/ 4362479 h 6533995"/>
              <a:gd name="connsiteX2293" fmla="*/ 9880648 w 11830043"/>
              <a:gd name="connsiteY2293" fmla="*/ 4352692 h 6533995"/>
              <a:gd name="connsiteX2294" fmla="*/ 9890432 w 11830043"/>
              <a:gd name="connsiteY2294" fmla="*/ 4342968 h 6533995"/>
              <a:gd name="connsiteX2295" fmla="*/ 9649203 w 11830043"/>
              <a:gd name="connsiteY2295" fmla="*/ 4342968 h 6533995"/>
              <a:gd name="connsiteX2296" fmla="*/ 9658923 w 11830043"/>
              <a:gd name="connsiteY2296" fmla="*/ 4352692 h 6533995"/>
              <a:gd name="connsiteX2297" fmla="*/ 9649203 w 11830043"/>
              <a:gd name="connsiteY2297" fmla="*/ 4362479 h 6533995"/>
              <a:gd name="connsiteX2298" fmla="*/ 9639483 w 11830043"/>
              <a:gd name="connsiteY2298" fmla="*/ 4352692 h 6533995"/>
              <a:gd name="connsiteX2299" fmla="*/ 9649203 w 11830043"/>
              <a:gd name="connsiteY2299" fmla="*/ 4342968 h 6533995"/>
              <a:gd name="connsiteX2300" fmla="*/ 9417695 w 11830043"/>
              <a:gd name="connsiteY2300" fmla="*/ 4342968 h 6533995"/>
              <a:gd name="connsiteX2301" fmla="*/ 9427416 w 11830043"/>
              <a:gd name="connsiteY2301" fmla="*/ 4352692 h 6533995"/>
              <a:gd name="connsiteX2302" fmla="*/ 9417695 w 11830043"/>
              <a:gd name="connsiteY2302" fmla="*/ 4362479 h 6533995"/>
              <a:gd name="connsiteX2303" fmla="*/ 9407911 w 11830043"/>
              <a:gd name="connsiteY2303" fmla="*/ 4352692 h 6533995"/>
              <a:gd name="connsiteX2304" fmla="*/ 9417695 w 11830043"/>
              <a:gd name="connsiteY2304" fmla="*/ 4342968 h 6533995"/>
              <a:gd name="connsiteX2305" fmla="*/ 9176467 w 11830043"/>
              <a:gd name="connsiteY2305" fmla="*/ 4342968 h 6533995"/>
              <a:gd name="connsiteX2306" fmla="*/ 9186187 w 11830043"/>
              <a:gd name="connsiteY2306" fmla="*/ 4352692 h 6533995"/>
              <a:gd name="connsiteX2307" fmla="*/ 9176467 w 11830043"/>
              <a:gd name="connsiteY2307" fmla="*/ 4362479 h 6533995"/>
              <a:gd name="connsiteX2308" fmla="*/ 9166683 w 11830043"/>
              <a:gd name="connsiteY2308" fmla="*/ 4352692 h 6533995"/>
              <a:gd name="connsiteX2309" fmla="*/ 9176467 w 11830043"/>
              <a:gd name="connsiteY2309" fmla="*/ 4342968 h 6533995"/>
              <a:gd name="connsiteX2310" fmla="*/ 8935237 w 11830043"/>
              <a:gd name="connsiteY2310" fmla="*/ 4342968 h 6533995"/>
              <a:gd name="connsiteX2311" fmla="*/ 8944958 w 11830043"/>
              <a:gd name="connsiteY2311" fmla="*/ 4352692 h 6533995"/>
              <a:gd name="connsiteX2312" fmla="*/ 8935237 w 11830043"/>
              <a:gd name="connsiteY2312" fmla="*/ 4362479 h 6533995"/>
              <a:gd name="connsiteX2313" fmla="*/ 8925454 w 11830043"/>
              <a:gd name="connsiteY2313" fmla="*/ 4352692 h 6533995"/>
              <a:gd name="connsiteX2314" fmla="*/ 8935237 w 11830043"/>
              <a:gd name="connsiteY2314" fmla="*/ 4342968 h 6533995"/>
              <a:gd name="connsiteX2315" fmla="*/ 8694009 w 11830043"/>
              <a:gd name="connsiteY2315" fmla="*/ 4342968 h 6533995"/>
              <a:gd name="connsiteX2316" fmla="*/ 8703730 w 11830043"/>
              <a:gd name="connsiteY2316" fmla="*/ 4352692 h 6533995"/>
              <a:gd name="connsiteX2317" fmla="*/ 8694009 w 11830043"/>
              <a:gd name="connsiteY2317" fmla="*/ 4362479 h 6533995"/>
              <a:gd name="connsiteX2318" fmla="*/ 8684289 w 11830043"/>
              <a:gd name="connsiteY2318" fmla="*/ 4352692 h 6533995"/>
              <a:gd name="connsiteX2319" fmla="*/ 8694009 w 11830043"/>
              <a:gd name="connsiteY2319" fmla="*/ 4342968 h 6533995"/>
              <a:gd name="connsiteX2320" fmla="*/ 8452781 w 11830043"/>
              <a:gd name="connsiteY2320" fmla="*/ 4342968 h 6533995"/>
              <a:gd name="connsiteX2321" fmla="*/ 8462566 w 11830043"/>
              <a:gd name="connsiteY2321" fmla="*/ 4352692 h 6533995"/>
              <a:gd name="connsiteX2322" fmla="*/ 8452781 w 11830043"/>
              <a:gd name="connsiteY2322" fmla="*/ 4362479 h 6533995"/>
              <a:gd name="connsiteX2323" fmla="*/ 8443061 w 11830043"/>
              <a:gd name="connsiteY2323" fmla="*/ 4352692 h 6533995"/>
              <a:gd name="connsiteX2324" fmla="*/ 8452781 w 11830043"/>
              <a:gd name="connsiteY2324" fmla="*/ 4342968 h 6533995"/>
              <a:gd name="connsiteX2325" fmla="*/ 8211553 w 11830043"/>
              <a:gd name="connsiteY2325" fmla="*/ 4342968 h 6533995"/>
              <a:gd name="connsiteX2326" fmla="*/ 8221273 w 11830043"/>
              <a:gd name="connsiteY2326" fmla="*/ 4352692 h 6533995"/>
              <a:gd name="connsiteX2327" fmla="*/ 8211553 w 11830043"/>
              <a:gd name="connsiteY2327" fmla="*/ 4362479 h 6533995"/>
              <a:gd name="connsiteX2328" fmla="*/ 8201769 w 11830043"/>
              <a:gd name="connsiteY2328" fmla="*/ 4352692 h 6533995"/>
              <a:gd name="connsiteX2329" fmla="*/ 8211553 w 11830043"/>
              <a:gd name="connsiteY2329" fmla="*/ 4342968 h 6533995"/>
              <a:gd name="connsiteX2330" fmla="*/ 7970260 w 11830043"/>
              <a:gd name="connsiteY2330" fmla="*/ 4342968 h 6533995"/>
              <a:gd name="connsiteX2331" fmla="*/ 7980044 w 11830043"/>
              <a:gd name="connsiteY2331" fmla="*/ 4352692 h 6533995"/>
              <a:gd name="connsiteX2332" fmla="*/ 7970260 w 11830043"/>
              <a:gd name="connsiteY2332" fmla="*/ 4362479 h 6533995"/>
              <a:gd name="connsiteX2333" fmla="*/ 7960477 w 11830043"/>
              <a:gd name="connsiteY2333" fmla="*/ 4352692 h 6533995"/>
              <a:gd name="connsiteX2334" fmla="*/ 7970260 w 11830043"/>
              <a:gd name="connsiteY2334" fmla="*/ 4342968 h 6533995"/>
              <a:gd name="connsiteX2335" fmla="*/ 7729032 w 11830043"/>
              <a:gd name="connsiteY2335" fmla="*/ 4342968 h 6533995"/>
              <a:gd name="connsiteX2336" fmla="*/ 7738753 w 11830043"/>
              <a:gd name="connsiteY2336" fmla="*/ 4352692 h 6533995"/>
              <a:gd name="connsiteX2337" fmla="*/ 7729032 w 11830043"/>
              <a:gd name="connsiteY2337" fmla="*/ 4362479 h 6533995"/>
              <a:gd name="connsiteX2338" fmla="*/ 7719249 w 11830043"/>
              <a:gd name="connsiteY2338" fmla="*/ 4352692 h 6533995"/>
              <a:gd name="connsiteX2339" fmla="*/ 7729032 w 11830043"/>
              <a:gd name="connsiteY2339" fmla="*/ 4342968 h 6533995"/>
              <a:gd name="connsiteX2340" fmla="*/ 7487803 w 11830043"/>
              <a:gd name="connsiteY2340" fmla="*/ 4342968 h 6533995"/>
              <a:gd name="connsiteX2341" fmla="*/ 7497524 w 11830043"/>
              <a:gd name="connsiteY2341" fmla="*/ 4352692 h 6533995"/>
              <a:gd name="connsiteX2342" fmla="*/ 7487803 w 11830043"/>
              <a:gd name="connsiteY2342" fmla="*/ 4362479 h 6533995"/>
              <a:gd name="connsiteX2343" fmla="*/ 7478019 w 11830043"/>
              <a:gd name="connsiteY2343" fmla="*/ 4352692 h 6533995"/>
              <a:gd name="connsiteX2344" fmla="*/ 7487803 w 11830043"/>
              <a:gd name="connsiteY2344" fmla="*/ 4342968 h 6533995"/>
              <a:gd name="connsiteX2345" fmla="*/ 7246575 w 11830043"/>
              <a:gd name="connsiteY2345" fmla="*/ 4342968 h 6533995"/>
              <a:gd name="connsiteX2346" fmla="*/ 7256359 w 11830043"/>
              <a:gd name="connsiteY2346" fmla="*/ 4352692 h 6533995"/>
              <a:gd name="connsiteX2347" fmla="*/ 7246575 w 11830043"/>
              <a:gd name="connsiteY2347" fmla="*/ 4362479 h 6533995"/>
              <a:gd name="connsiteX2348" fmla="*/ 7236855 w 11830043"/>
              <a:gd name="connsiteY2348" fmla="*/ 4352692 h 6533995"/>
              <a:gd name="connsiteX2349" fmla="*/ 7246575 w 11830043"/>
              <a:gd name="connsiteY2349" fmla="*/ 4342968 h 6533995"/>
              <a:gd name="connsiteX2350" fmla="*/ 7005346 w 11830043"/>
              <a:gd name="connsiteY2350" fmla="*/ 4342968 h 6533995"/>
              <a:gd name="connsiteX2351" fmla="*/ 7015130 w 11830043"/>
              <a:gd name="connsiteY2351" fmla="*/ 4352692 h 6533995"/>
              <a:gd name="connsiteX2352" fmla="*/ 7005346 w 11830043"/>
              <a:gd name="connsiteY2352" fmla="*/ 4362479 h 6533995"/>
              <a:gd name="connsiteX2353" fmla="*/ 6995626 w 11830043"/>
              <a:gd name="connsiteY2353" fmla="*/ 4352692 h 6533995"/>
              <a:gd name="connsiteX2354" fmla="*/ 7005346 w 11830043"/>
              <a:gd name="connsiteY2354" fmla="*/ 4342968 h 6533995"/>
              <a:gd name="connsiteX2355" fmla="*/ 6764118 w 11830043"/>
              <a:gd name="connsiteY2355" fmla="*/ 4342968 h 6533995"/>
              <a:gd name="connsiteX2356" fmla="*/ 6773902 w 11830043"/>
              <a:gd name="connsiteY2356" fmla="*/ 4352692 h 6533995"/>
              <a:gd name="connsiteX2357" fmla="*/ 6764118 w 11830043"/>
              <a:gd name="connsiteY2357" fmla="*/ 4362479 h 6533995"/>
              <a:gd name="connsiteX2358" fmla="*/ 6754335 w 11830043"/>
              <a:gd name="connsiteY2358" fmla="*/ 4352692 h 6533995"/>
              <a:gd name="connsiteX2359" fmla="*/ 6764118 w 11830043"/>
              <a:gd name="connsiteY2359" fmla="*/ 4342968 h 6533995"/>
              <a:gd name="connsiteX2360" fmla="*/ 6522889 w 11830043"/>
              <a:gd name="connsiteY2360" fmla="*/ 4342968 h 6533995"/>
              <a:gd name="connsiteX2361" fmla="*/ 6532610 w 11830043"/>
              <a:gd name="connsiteY2361" fmla="*/ 4352692 h 6533995"/>
              <a:gd name="connsiteX2362" fmla="*/ 6522889 w 11830043"/>
              <a:gd name="connsiteY2362" fmla="*/ 4362479 h 6533995"/>
              <a:gd name="connsiteX2363" fmla="*/ 6513105 w 11830043"/>
              <a:gd name="connsiteY2363" fmla="*/ 4352692 h 6533995"/>
              <a:gd name="connsiteX2364" fmla="*/ 6522889 w 11830043"/>
              <a:gd name="connsiteY2364" fmla="*/ 4342968 h 6533995"/>
              <a:gd name="connsiteX2365" fmla="*/ 6281661 w 11830043"/>
              <a:gd name="connsiteY2365" fmla="*/ 4342968 h 6533995"/>
              <a:gd name="connsiteX2366" fmla="*/ 6291381 w 11830043"/>
              <a:gd name="connsiteY2366" fmla="*/ 4352692 h 6533995"/>
              <a:gd name="connsiteX2367" fmla="*/ 6281661 w 11830043"/>
              <a:gd name="connsiteY2367" fmla="*/ 4362479 h 6533995"/>
              <a:gd name="connsiteX2368" fmla="*/ 6271877 w 11830043"/>
              <a:gd name="connsiteY2368" fmla="*/ 4352692 h 6533995"/>
              <a:gd name="connsiteX2369" fmla="*/ 6281661 w 11830043"/>
              <a:gd name="connsiteY2369" fmla="*/ 4342968 h 6533995"/>
              <a:gd name="connsiteX2370" fmla="*/ 6040432 w 11830043"/>
              <a:gd name="connsiteY2370" fmla="*/ 4342968 h 6533995"/>
              <a:gd name="connsiteX2371" fmla="*/ 6050216 w 11830043"/>
              <a:gd name="connsiteY2371" fmla="*/ 4352692 h 6533995"/>
              <a:gd name="connsiteX2372" fmla="*/ 6040432 w 11830043"/>
              <a:gd name="connsiteY2372" fmla="*/ 4362479 h 6533995"/>
              <a:gd name="connsiteX2373" fmla="*/ 6030712 w 11830043"/>
              <a:gd name="connsiteY2373" fmla="*/ 4352692 h 6533995"/>
              <a:gd name="connsiteX2374" fmla="*/ 6040432 w 11830043"/>
              <a:gd name="connsiteY2374" fmla="*/ 4342968 h 6533995"/>
              <a:gd name="connsiteX2375" fmla="*/ 5799205 w 11830043"/>
              <a:gd name="connsiteY2375" fmla="*/ 4342968 h 6533995"/>
              <a:gd name="connsiteX2376" fmla="*/ 5808989 w 11830043"/>
              <a:gd name="connsiteY2376" fmla="*/ 4352692 h 6533995"/>
              <a:gd name="connsiteX2377" fmla="*/ 5799205 w 11830043"/>
              <a:gd name="connsiteY2377" fmla="*/ 4362479 h 6533995"/>
              <a:gd name="connsiteX2378" fmla="*/ 5789486 w 11830043"/>
              <a:gd name="connsiteY2378" fmla="*/ 4352692 h 6533995"/>
              <a:gd name="connsiteX2379" fmla="*/ 5799205 w 11830043"/>
              <a:gd name="connsiteY2379" fmla="*/ 4342968 h 6533995"/>
              <a:gd name="connsiteX2380" fmla="*/ 5557991 w 11830043"/>
              <a:gd name="connsiteY2380" fmla="*/ 4342968 h 6533995"/>
              <a:gd name="connsiteX2381" fmla="*/ 5567774 w 11830043"/>
              <a:gd name="connsiteY2381" fmla="*/ 4352692 h 6533995"/>
              <a:gd name="connsiteX2382" fmla="*/ 5557991 w 11830043"/>
              <a:gd name="connsiteY2382" fmla="*/ 4362479 h 6533995"/>
              <a:gd name="connsiteX2383" fmla="*/ 5548208 w 11830043"/>
              <a:gd name="connsiteY2383" fmla="*/ 4352692 h 6533995"/>
              <a:gd name="connsiteX2384" fmla="*/ 5557991 w 11830043"/>
              <a:gd name="connsiteY2384" fmla="*/ 4342968 h 6533995"/>
              <a:gd name="connsiteX2385" fmla="*/ 5316710 w 11830043"/>
              <a:gd name="connsiteY2385" fmla="*/ 4342968 h 6533995"/>
              <a:gd name="connsiteX2386" fmla="*/ 5326429 w 11830043"/>
              <a:gd name="connsiteY2386" fmla="*/ 4352692 h 6533995"/>
              <a:gd name="connsiteX2387" fmla="*/ 5316710 w 11830043"/>
              <a:gd name="connsiteY2387" fmla="*/ 4362479 h 6533995"/>
              <a:gd name="connsiteX2388" fmla="*/ 5306924 w 11830043"/>
              <a:gd name="connsiteY2388" fmla="*/ 4352692 h 6533995"/>
              <a:gd name="connsiteX2389" fmla="*/ 5316710 w 11830043"/>
              <a:gd name="connsiteY2389" fmla="*/ 4342968 h 6533995"/>
              <a:gd name="connsiteX2390" fmla="*/ 5075486 w 11830043"/>
              <a:gd name="connsiteY2390" fmla="*/ 4342968 h 6533995"/>
              <a:gd name="connsiteX2391" fmla="*/ 5085202 w 11830043"/>
              <a:gd name="connsiteY2391" fmla="*/ 4352692 h 6533995"/>
              <a:gd name="connsiteX2392" fmla="*/ 5075486 w 11830043"/>
              <a:gd name="connsiteY2392" fmla="*/ 4362479 h 6533995"/>
              <a:gd name="connsiteX2393" fmla="*/ 5065705 w 11830043"/>
              <a:gd name="connsiteY2393" fmla="*/ 4352692 h 6533995"/>
              <a:gd name="connsiteX2394" fmla="*/ 5075486 w 11830043"/>
              <a:gd name="connsiteY2394" fmla="*/ 4342968 h 6533995"/>
              <a:gd name="connsiteX2395" fmla="*/ 4834252 w 11830043"/>
              <a:gd name="connsiteY2395" fmla="*/ 4342968 h 6533995"/>
              <a:gd name="connsiteX2396" fmla="*/ 4844040 w 11830043"/>
              <a:gd name="connsiteY2396" fmla="*/ 4352692 h 6533995"/>
              <a:gd name="connsiteX2397" fmla="*/ 4834252 w 11830043"/>
              <a:gd name="connsiteY2397" fmla="*/ 4362479 h 6533995"/>
              <a:gd name="connsiteX2398" fmla="*/ 4824534 w 11830043"/>
              <a:gd name="connsiteY2398" fmla="*/ 4352692 h 6533995"/>
              <a:gd name="connsiteX2399" fmla="*/ 4834252 w 11830043"/>
              <a:gd name="connsiteY2399" fmla="*/ 4342968 h 6533995"/>
              <a:gd name="connsiteX2400" fmla="*/ 4593019 w 11830043"/>
              <a:gd name="connsiteY2400" fmla="*/ 4342968 h 6533995"/>
              <a:gd name="connsiteX2401" fmla="*/ 4602795 w 11830043"/>
              <a:gd name="connsiteY2401" fmla="*/ 4352692 h 6533995"/>
              <a:gd name="connsiteX2402" fmla="*/ 4593019 w 11830043"/>
              <a:gd name="connsiteY2402" fmla="*/ 4362479 h 6533995"/>
              <a:gd name="connsiteX2403" fmla="*/ 4583304 w 11830043"/>
              <a:gd name="connsiteY2403" fmla="*/ 4352692 h 6533995"/>
              <a:gd name="connsiteX2404" fmla="*/ 4593019 w 11830043"/>
              <a:gd name="connsiteY2404" fmla="*/ 4342968 h 6533995"/>
              <a:gd name="connsiteX2405" fmla="*/ 4351806 w 11830043"/>
              <a:gd name="connsiteY2405" fmla="*/ 4342968 h 6533995"/>
              <a:gd name="connsiteX2406" fmla="*/ 4361580 w 11830043"/>
              <a:gd name="connsiteY2406" fmla="*/ 4352692 h 6533995"/>
              <a:gd name="connsiteX2407" fmla="*/ 4351806 w 11830043"/>
              <a:gd name="connsiteY2407" fmla="*/ 4362479 h 6533995"/>
              <a:gd name="connsiteX2408" fmla="*/ 4342006 w 11830043"/>
              <a:gd name="connsiteY2408" fmla="*/ 4352692 h 6533995"/>
              <a:gd name="connsiteX2409" fmla="*/ 4351806 w 11830043"/>
              <a:gd name="connsiteY2409" fmla="*/ 4342968 h 6533995"/>
              <a:gd name="connsiteX2410" fmla="*/ 4110581 w 11830043"/>
              <a:gd name="connsiteY2410" fmla="*/ 4342968 h 6533995"/>
              <a:gd name="connsiteX2411" fmla="*/ 4120362 w 11830043"/>
              <a:gd name="connsiteY2411" fmla="*/ 4352692 h 6533995"/>
              <a:gd name="connsiteX2412" fmla="*/ 4110581 w 11830043"/>
              <a:gd name="connsiteY2412" fmla="*/ 4362479 h 6533995"/>
              <a:gd name="connsiteX2413" fmla="*/ 4100799 w 11830043"/>
              <a:gd name="connsiteY2413" fmla="*/ 4352692 h 6533995"/>
              <a:gd name="connsiteX2414" fmla="*/ 4110581 w 11830043"/>
              <a:gd name="connsiteY2414" fmla="*/ 4342968 h 6533995"/>
              <a:gd name="connsiteX2415" fmla="*/ 3869431 w 11830043"/>
              <a:gd name="connsiteY2415" fmla="*/ 4342968 h 6533995"/>
              <a:gd name="connsiteX2416" fmla="*/ 3879151 w 11830043"/>
              <a:gd name="connsiteY2416" fmla="*/ 4352692 h 6533995"/>
              <a:gd name="connsiteX2417" fmla="*/ 3869431 w 11830043"/>
              <a:gd name="connsiteY2417" fmla="*/ 4362479 h 6533995"/>
              <a:gd name="connsiteX2418" fmla="*/ 3859648 w 11830043"/>
              <a:gd name="connsiteY2418" fmla="*/ 4352692 h 6533995"/>
              <a:gd name="connsiteX2419" fmla="*/ 3869431 w 11830043"/>
              <a:gd name="connsiteY2419" fmla="*/ 4342968 h 6533995"/>
              <a:gd name="connsiteX2420" fmla="*/ 3628212 w 11830043"/>
              <a:gd name="connsiteY2420" fmla="*/ 4342968 h 6533995"/>
              <a:gd name="connsiteX2421" fmla="*/ 3637936 w 11830043"/>
              <a:gd name="connsiteY2421" fmla="*/ 4352692 h 6533995"/>
              <a:gd name="connsiteX2422" fmla="*/ 3628212 w 11830043"/>
              <a:gd name="connsiteY2422" fmla="*/ 4362479 h 6533995"/>
              <a:gd name="connsiteX2423" fmla="*/ 3618432 w 11830043"/>
              <a:gd name="connsiteY2423" fmla="*/ 4352692 h 6533995"/>
              <a:gd name="connsiteX2424" fmla="*/ 3628212 w 11830043"/>
              <a:gd name="connsiteY2424" fmla="*/ 4342968 h 6533995"/>
              <a:gd name="connsiteX2425" fmla="*/ 3386958 w 11830043"/>
              <a:gd name="connsiteY2425" fmla="*/ 4342968 h 6533995"/>
              <a:gd name="connsiteX2426" fmla="*/ 3396744 w 11830043"/>
              <a:gd name="connsiteY2426" fmla="*/ 4352692 h 6533995"/>
              <a:gd name="connsiteX2427" fmla="*/ 3386958 w 11830043"/>
              <a:gd name="connsiteY2427" fmla="*/ 4362479 h 6533995"/>
              <a:gd name="connsiteX2428" fmla="*/ 3377237 w 11830043"/>
              <a:gd name="connsiteY2428" fmla="*/ 4352692 h 6533995"/>
              <a:gd name="connsiteX2429" fmla="*/ 3386958 w 11830043"/>
              <a:gd name="connsiteY2429" fmla="*/ 4342968 h 6533995"/>
              <a:gd name="connsiteX2430" fmla="*/ 3145752 w 11830043"/>
              <a:gd name="connsiteY2430" fmla="*/ 4342968 h 6533995"/>
              <a:gd name="connsiteX2431" fmla="*/ 3155533 w 11830043"/>
              <a:gd name="connsiteY2431" fmla="*/ 4352692 h 6533995"/>
              <a:gd name="connsiteX2432" fmla="*/ 3145752 w 11830043"/>
              <a:gd name="connsiteY2432" fmla="*/ 4362479 h 6533995"/>
              <a:gd name="connsiteX2433" fmla="*/ 3136033 w 11830043"/>
              <a:gd name="connsiteY2433" fmla="*/ 4352692 h 6533995"/>
              <a:gd name="connsiteX2434" fmla="*/ 3145752 w 11830043"/>
              <a:gd name="connsiteY2434" fmla="*/ 4342968 h 6533995"/>
              <a:gd name="connsiteX2435" fmla="*/ 2904573 w 11830043"/>
              <a:gd name="connsiteY2435" fmla="*/ 4342968 h 6533995"/>
              <a:gd name="connsiteX2436" fmla="*/ 2914356 w 11830043"/>
              <a:gd name="connsiteY2436" fmla="*/ 4352692 h 6533995"/>
              <a:gd name="connsiteX2437" fmla="*/ 2904573 w 11830043"/>
              <a:gd name="connsiteY2437" fmla="*/ 4362479 h 6533995"/>
              <a:gd name="connsiteX2438" fmla="*/ 2894792 w 11830043"/>
              <a:gd name="connsiteY2438" fmla="*/ 4352692 h 6533995"/>
              <a:gd name="connsiteX2439" fmla="*/ 2904573 w 11830043"/>
              <a:gd name="connsiteY2439" fmla="*/ 4342968 h 6533995"/>
              <a:gd name="connsiteX2440" fmla="*/ 2663275 w 11830043"/>
              <a:gd name="connsiteY2440" fmla="*/ 4342968 h 6533995"/>
              <a:gd name="connsiteX2441" fmla="*/ 2673000 w 11830043"/>
              <a:gd name="connsiteY2441" fmla="*/ 4352692 h 6533995"/>
              <a:gd name="connsiteX2442" fmla="*/ 2663275 w 11830043"/>
              <a:gd name="connsiteY2442" fmla="*/ 4362479 h 6533995"/>
              <a:gd name="connsiteX2443" fmla="*/ 2653493 w 11830043"/>
              <a:gd name="connsiteY2443" fmla="*/ 4352692 h 6533995"/>
              <a:gd name="connsiteX2444" fmla="*/ 2663275 w 11830043"/>
              <a:gd name="connsiteY2444" fmla="*/ 4342968 h 6533995"/>
              <a:gd name="connsiteX2445" fmla="*/ 2422038 w 11830043"/>
              <a:gd name="connsiteY2445" fmla="*/ 4342968 h 6533995"/>
              <a:gd name="connsiteX2446" fmla="*/ 2431754 w 11830043"/>
              <a:gd name="connsiteY2446" fmla="*/ 4352692 h 6533995"/>
              <a:gd name="connsiteX2447" fmla="*/ 2422038 w 11830043"/>
              <a:gd name="connsiteY2447" fmla="*/ 4362479 h 6533995"/>
              <a:gd name="connsiteX2448" fmla="*/ 2412258 w 11830043"/>
              <a:gd name="connsiteY2448" fmla="*/ 4352692 h 6533995"/>
              <a:gd name="connsiteX2449" fmla="*/ 2422038 w 11830043"/>
              <a:gd name="connsiteY2449" fmla="*/ 4342968 h 6533995"/>
              <a:gd name="connsiteX2450" fmla="*/ 2180788 w 11830043"/>
              <a:gd name="connsiteY2450" fmla="*/ 4342968 h 6533995"/>
              <a:gd name="connsiteX2451" fmla="*/ 2190580 w 11830043"/>
              <a:gd name="connsiteY2451" fmla="*/ 4352692 h 6533995"/>
              <a:gd name="connsiteX2452" fmla="*/ 2180788 w 11830043"/>
              <a:gd name="connsiteY2452" fmla="*/ 4362479 h 6533995"/>
              <a:gd name="connsiteX2453" fmla="*/ 2171085 w 11830043"/>
              <a:gd name="connsiteY2453" fmla="*/ 4352692 h 6533995"/>
              <a:gd name="connsiteX2454" fmla="*/ 2180788 w 11830043"/>
              <a:gd name="connsiteY2454" fmla="*/ 4342968 h 6533995"/>
              <a:gd name="connsiteX2455" fmla="*/ 1939583 w 11830043"/>
              <a:gd name="connsiteY2455" fmla="*/ 4342968 h 6533995"/>
              <a:gd name="connsiteX2456" fmla="*/ 1949366 w 11830043"/>
              <a:gd name="connsiteY2456" fmla="*/ 4352692 h 6533995"/>
              <a:gd name="connsiteX2457" fmla="*/ 1939583 w 11830043"/>
              <a:gd name="connsiteY2457" fmla="*/ 4362479 h 6533995"/>
              <a:gd name="connsiteX2458" fmla="*/ 1929861 w 11830043"/>
              <a:gd name="connsiteY2458" fmla="*/ 4352692 h 6533995"/>
              <a:gd name="connsiteX2459" fmla="*/ 1939583 w 11830043"/>
              <a:gd name="connsiteY2459" fmla="*/ 4342968 h 6533995"/>
              <a:gd name="connsiteX2460" fmla="*/ 1698332 w 11830043"/>
              <a:gd name="connsiteY2460" fmla="*/ 4342968 h 6533995"/>
              <a:gd name="connsiteX2461" fmla="*/ 1708118 w 11830043"/>
              <a:gd name="connsiteY2461" fmla="*/ 4352692 h 6533995"/>
              <a:gd name="connsiteX2462" fmla="*/ 1698332 w 11830043"/>
              <a:gd name="connsiteY2462" fmla="*/ 4362479 h 6533995"/>
              <a:gd name="connsiteX2463" fmla="*/ 1688548 w 11830043"/>
              <a:gd name="connsiteY2463" fmla="*/ 4352692 h 6533995"/>
              <a:gd name="connsiteX2464" fmla="*/ 1698332 w 11830043"/>
              <a:gd name="connsiteY2464" fmla="*/ 4342968 h 6533995"/>
              <a:gd name="connsiteX2465" fmla="*/ 1457108 w 11830043"/>
              <a:gd name="connsiteY2465" fmla="*/ 4342968 h 6533995"/>
              <a:gd name="connsiteX2466" fmla="*/ 1466828 w 11830043"/>
              <a:gd name="connsiteY2466" fmla="*/ 4352692 h 6533995"/>
              <a:gd name="connsiteX2467" fmla="*/ 1457108 w 11830043"/>
              <a:gd name="connsiteY2467" fmla="*/ 4362479 h 6533995"/>
              <a:gd name="connsiteX2468" fmla="*/ 1447324 w 11830043"/>
              <a:gd name="connsiteY2468" fmla="*/ 4352692 h 6533995"/>
              <a:gd name="connsiteX2469" fmla="*/ 1457108 w 11830043"/>
              <a:gd name="connsiteY2469" fmla="*/ 4342968 h 6533995"/>
              <a:gd name="connsiteX2470" fmla="*/ 1215886 w 11830043"/>
              <a:gd name="connsiteY2470" fmla="*/ 4342968 h 6533995"/>
              <a:gd name="connsiteX2471" fmla="*/ 1225670 w 11830043"/>
              <a:gd name="connsiteY2471" fmla="*/ 4352692 h 6533995"/>
              <a:gd name="connsiteX2472" fmla="*/ 1215886 w 11830043"/>
              <a:gd name="connsiteY2472" fmla="*/ 4362479 h 6533995"/>
              <a:gd name="connsiteX2473" fmla="*/ 1206166 w 11830043"/>
              <a:gd name="connsiteY2473" fmla="*/ 4352692 h 6533995"/>
              <a:gd name="connsiteX2474" fmla="*/ 1215886 w 11830043"/>
              <a:gd name="connsiteY2474" fmla="*/ 4342968 h 6533995"/>
              <a:gd name="connsiteX2475" fmla="*/ 974666 w 11830043"/>
              <a:gd name="connsiteY2475" fmla="*/ 4342968 h 6533995"/>
              <a:gd name="connsiteX2476" fmla="*/ 984450 w 11830043"/>
              <a:gd name="connsiteY2476" fmla="*/ 4352692 h 6533995"/>
              <a:gd name="connsiteX2477" fmla="*/ 974666 w 11830043"/>
              <a:gd name="connsiteY2477" fmla="*/ 4362479 h 6533995"/>
              <a:gd name="connsiteX2478" fmla="*/ 964946 w 11830043"/>
              <a:gd name="connsiteY2478" fmla="*/ 4352692 h 6533995"/>
              <a:gd name="connsiteX2479" fmla="*/ 974666 w 11830043"/>
              <a:gd name="connsiteY2479" fmla="*/ 4342968 h 6533995"/>
              <a:gd name="connsiteX2480" fmla="*/ 733446 w 11830043"/>
              <a:gd name="connsiteY2480" fmla="*/ 4342968 h 6533995"/>
              <a:gd name="connsiteX2481" fmla="*/ 743166 w 11830043"/>
              <a:gd name="connsiteY2481" fmla="*/ 4352692 h 6533995"/>
              <a:gd name="connsiteX2482" fmla="*/ 733446 w 11830043"/>
              <a:gd name="connsiteY2482" fmla="*/ 4362479 h 6533995"/>
              <a:gd name="connsiteX2483" fmla="*/ 723662 w 11830043"/>
              <a:gd name="connsiteY2483" fmla="*/ 4352692 h 6533995"/>
              <a:gd name="connsiteX2484" fmla="*/ 733446 w 11830043"/>
              <a:gd name="connsiteY2484" fmla="*/ 4342968 h 6533995"/>
              <a:gd name="connsiteX2485" fmla="*/ 492226 w 11830043"/>
              <a:gd name="connsiteY2485" fmla="*/ 4342968 h 6533995"/>
              <a:gd name="connsiteX2486" fmla="*/ 501945 w 11830043"/>
              <a:gd name="connsiteY2486" fmla="*/ 4352692 h 6533995"/>
              <a:gd name="connsiteX2487" fmla="*/ 492226 w 11830043"/>
              <a:gd name="connsiteY2487" fmla="*/ 4362479 h 6533995"/>
              <a:gd name="connsiteX2488" fmla="*/ 482442 w 11830043"/>
              <a:gd name="connsiteY2488" fmla="*/ 4352692 h 6533995"/>
              <a:gd name="connsiteX2489" fmla="*/ 492226 w 11830043"/>
              <a:gd name="connsiteY2489" fmla="*/ 4342968 h 6533995"/>
              <a:gd name="connsiteX2490" fmla="*/ 251006 w 11830043"/>
              <a:gd name="connsiteY2490" fmla="*/ 4342968 h 6533995"/>
              <a:gd name="connsiteX2491" fmla="*/ 260790 w 11830043"/>
              <a:gd name="connsiteY2491" fmla="*/ 4352692 h 6533995"/>
              <a:gd name="connsiteX2492" fmla="*/ 251006 w 11830043"/>
              <a:gd name="connsiteY2492" fmla="*/ 4362479 h 6533995"/>
              <a:gd name="connsiteX2493" fmla="*/ 241286 w 11830043"/>
              <a:gd name="connsiteY2493" fmla="*/ 4352692 h 6533995"/>
              <a:gd name="connsiteX2494" fmla="*/ 251006 w 11830043"/>
              <a:gd name="connsiteY2494" fmla="*/ 4342968 h 6533995"/>
              <a:gd name="connsiteX2495" fmla="*/ 9723 w 11830043"/>
              <a:gd name="connsiteY2495" fmla="*/ 4342968 h 6533995"/>
              <a:gd name="connsiteX2496" fmla="*/ 19507 w 11830043"/>
              <a:gd name="connsiteY2496" fmla="*/ 4352692 h 6533995"/>
              <a:gd name="connsiteX2497" fmla="*/ 9723 w 11830043"/>
              <a:gd name="connsiteY2497" fmla="*/ 4362479 h 6533995"/>
              <a:gd name="connsiteX2498" fmla="*/ 3 w 11830043"/>
              <a:gd name="connsiteY2498" fmla="*/ 4352692 h 6533995"/>
              <a:gd name="connsiteX2499" fmla="*/ 9723 w 11830043"/>
              <a:gd name="connsiteY2499" fmla="*/ 4342968 h 6533995"/>
              <a:gd name="connsiteX2500" fmla="*/ 11820259 w 11830043"/>
              <a:gd name="connsiteY2500" fmla="*/ 4101717 h 6533995"/>
              <a:gd name="connsiteX2501" fmla="*/ 11830043 w 11830043"/>
              <a:gd name="connsiteY2501" fmla="*/ 4111441 h 6533995"/>
              <a:gd name="connsiteX2502" fmla="*/ 11820259 w 11830043"/>
              <a:gd name="connsiteY2502" fmla="*/ 4121228 h 6533995"/>
              <a:gd name="connsiteX2503" fmla="*/ 11810539 w 11830043"/>
              <a:gd name="connsiteY2503" fmla="*/ 4111441 h 6533995"/>
              <a:gd name="connsiteX2504" fmla="*/ 11820259 w 11830043"/>
              <a:gd name="connsiteY2504" fmla="*/ 4101717 h 6533995"/>
              <a:gd name="connsiteX2505" fmla="*/ 11579030 w 11830043"/>
              <a:gd name="connsiteY2505" fmla="*/ 4101717 h 6533995"/>
              <a:gd name="connsiteX2506" fmla="*/ 11588815 w 11830043"/>
              <a:gd name="connsiteY2506" fmla="*/ 4111441 h 6533995"/>
              <a:gd name="connsiteX2507" fmla="*/ 11579030 w 11830043"/>
              <a:gd name="connsiteY2507" fmla="*/ 4121228 h 6533995"/>
              <a:gd name="connsiteX2508" fmla="*/ 11569310 w 11830043"/>
              <a:gd name="connsiteY2508" fmla="*/ 4111441 h 6533995"/>
              <a:gd name="connsiteX2509" fmla="*/ 11579030 w 11830043"/>
              <a:gd name="connsiteY2509" fmla="*/ 4101717 h 6533995"/>
              <a:gd name="connsiteX2510" fmla="*/ 11337802 w 11830043"/>
              <a:gd name="connsiteY2510" fmla="*/ 4101717 h 6533995"/>
              <a:gd name="connsiteX2511" fmla="*/ 11347587 w 11830043"/>
              <a:gd name="connsiteY2511" fmla="*/ 4111441 h 6533995"/>
              <a:gd name="connsiteX2512" fmla="*/ 11337802 w 11830043"/>
              <a:gd name="connsiteY2512" fmla="*/ 4121228 h 6533995"/>
              <a:gd name="connsiteX2513" fmla="*/ 11328082 w 11830043"/>
              <a:gd name="connsiteY2513" fmla="*/ 4111441 h 6533995"/>
              <a:gd name="connsiteX2514" fmla="*/ 11337802 w 11830043"/>
              <a:gd name="connsiteY2514" fmla="*/ 4101717 h 6533995"/>
              <a:gd name="connsiteX2515" fmla="*/ 11096574 w 11830043"/>
              <a:gd name="connsiteY2515" fmla="*/ 4101717 h 6533995"/>
              <a:gd name="connsiteX2516" fmla="*/ 11106294 w 11830043"/>
              <a:gd name="connsiteY2516" fmla="*/ 4111441 h 6533995"/>
              <a:gd name="connsiteX2517" fmla="*/ 11096574 w 11830043"/>
              <a:gd name="connsiteY2517" fmla="*/ 4121228 h 6533995"/>
              <a:gd name="connsiteX2518" fmla="*/ 11086790 w 11830043"/>
              <a:gd name="connsiteY2518" fmla="*/ 4111441 h 6533995"/>
              <a:gd name="connsiteX2519" fmla="*/ 11096574 w 11830043"/>
              <a:gd name="connsiteY2519" fmla="*/ 4101717 h 6533995"/>
              <a:gd name="connsiteX2520" fmla="*/ 10855345 w 11830043"/>
              <a:gd name="connsiteY2520" fmla="*/ 4101717 h 6533995"/>
              <a:gd name="connsiteX2521" fmla="*/ 10865065 w 11830043"/>
              <a:gd name="connsiteY2521" fmla="*/ 4111441 h 6533995"/>
              <a:gd name="connsiteX2522" fmla="*/ 10855345 w 11830043"/>
              <a:gd name="connsiteY2522" fmla="*/ 4121228 h 6533995"/>
              <a:gd name="connsiteX2523" fmla="*/ 10845625 w 11830043"/>
              <a:gd name="connsiteY2523" fmla="*/ 4111441 h 6533995"/>
              <a:gd name="connsiteX2524" fmla="*/ 10855345 w 11830043"/>
              <a:gd name="connsiteY2524" fmla="*/ 4101717 h 6533995"/>
              <a:gd name="connsiteX2525" fmla="*/ 10614116 w 11830043"/>
              <a:gd name="connsiteY2525" fmla="*/ 4101717 h 6533995"/>
              <a:gd name="connsiteX2526" fmla="*/ 10623901 w 11830043"/>
              <a:gd name="connsiteY2526" fmla="*/ 4111441 h 6533995"/>
              <a:gd name="connsiteX2527" fmla="*/ 10614116 w 11830043"/>
              <a:gd name="connsiteY2527" fmla="*/ 4121228 h 6533995"/>
              <a:gd name="connsiteX2528" fmla="*/ 10604396 w 11830043"/>
              <a:gd name="connsiteY2528" fmla="*/ 4111441 h 6533995"/>
              <a:gd name="connsiteX2529" fmla="*/ 10614116 w 11830043"/>
              <a:gd name="connsiteY2529" fmla="*/ 4101717 h 6533995"/>
              <a:gd name="connsiteX2530" fmla="*/ 10372888 w 11830043"/>
              <a:gd name="connsiteY2530" fmla="*/ 4101717 h 6533995"/>
              <a:gd name="connsiteX2531" fmla="*/ 10382673 w 11830043"/>
              <a:gd name="connsiteY2531" fmla="*/ 4111441 h 6533995"/>
              <a:gd name="connsiteX2532" fmla="*/ 10372888 w 11830043"/>
              <a:gd name="connsiteY2532" fmla="*/ 4121228 h 6533995"/>
              <a:gd name="connsiteX2533" fmla="*/ 10363168 w 11830043"/>
              <a:gd name="connsiteY2533" fmla="*/ 4111441 h 6533995"/>
              <a:gd name="connsiteX2534" fmla="*/ 10372888 w 11830043"/>
              <a:gd name="connsiteY2534" fmla="*/ 4101717 h 6533995"/>
              <a:gd name="connsiteX2535" fmla="*/ 10131660 w 11830043"/>
              <a:gd name="connsiteY2535" fmla="*/ 4101717 h 6533995"/>
              <a:gd name="connsiteX2536" fmla="*/ 10141444 w 11830043"/>
              <a:gd name="connsiteY2536" fmla="*/ 4111441 h 6533995"/>
              <a:gd name="connsiteX2537" fmla="*/ 10131660 w 11830043"/>
              <a:gd name="connsiteY2537" fmla="*/ 4121228 h 6533995"/>
              <a:gd name="connsiteX2538" fmla="*/ 10121940 w 11830043"/>
              <a:gd name="connsiteY2538" fmla="*/ 4111441 h 6533995"/>
              <a:gd name="connsiteX2539" fmla="*/ 10131660 w 11830043"/>
              <a:gd name="connsiteY2539" fmla="*/ 4101717 h 6533995"/>
              <a:gd name="connsiteX2540" fmla="*/ 9890432 w 11830043"/>
              <a:gd name="connsiteY2540" fmla="*/ 4101717 h 6533995"/>
              <a:gd name="connsiteX2541" fmla="*/ 9900152 w 11830043"/>
              <a:gd name="connsiteY2541" fmla="*/ 4111441 h 6533995"/>
              <a:gd name="connsiteX2542" fmla="*/ 9890432 w 11830043"/>
              <a:gd name="connsiteY2542" fmla="*/ 4121228 h 6533995"/>
              <a:gd name="connsiteX2543" fmla="*/ 9880648 w 11830043"/>
              <a:gd name="connsiteY2543" fmla="*/ 4111441 h 6533995"/>
              <a:gd name="connsiteX2544" fmla="*/ 9890432 w 11830043"/>
              <a:gd name="connsiteY2544" fmla="*/ 4101717 h 6533995"/>
              <a:gd name="connsiteX2545" fmla="*/ 9649203 w 11830043"/>
              <a:gd name="connsiteY2545" fmla="*/ 4101717 h 6533995"/>
              <a:gd name="connsiteX2546" fmla="*/ 9658923 w 11830043"/>
              <a:gd name="connsiteY2546" fmla="*/ 4111441 h 6533995"/>
              <a:gd name="connsiteX2547" fmla="*/ 9649203 w 11830043"/>
              <a:gd name="connsiteY2547" fmla="*/ 4121228 h 6533995"/>
              <a:gd name="connsiteX2548" fmla="*/ 9639483 w 11830043"/>
              <a:gd name="connsiteY2548" fmla="*/ 4111441 h 6533995"/>
              <a:gd name="connsiteX2549" fmla="*/ 9649203 w 11830043"/>
              <a:gd name="connsiteY2549" fmla="*/ 4101717 h 6533995"/>
              <a:gd name="connsiteX2550" fmla="*/ 9417695 w 11830043"/>
              <a:gd name="connsiteY2550" fmla="*/ 4101717 h 6533995"/>
              <a:gd name="connsiteX2551" fmla="*/ 9427416 w 11830043"/>
              <a:gd name="connsiteY2551" fmla="*/ 4111441 h 6533995"/>
              <a:gd name="connsiteX2552" fmla="*/ 9417695 w 11830043"/>
              <a:gd name="connsiteY2552" fmla="*/ 4121228 h 6533995"/>
              <a:gd name="connsiteX2553" fmla="*/ 9407911 w 11830043"/>
              <a:gd name="connsiteY2553" fmla="*/ 4111441 h 6533995"/>
              <a:gd name="connsiteX2554" fmla="*/ 9417695 w 11830043"/>
              <a:gd name="connsiteY2554" fmla="*/ 4101717 h 6533995"/>
              <a:gd name="connsiteX2555" fmla="*/ 9176467 w 11830043"/>
              <a:gd name="connsiteY2555" fmla="*/ 4101717 h 6533995"/>
              <a:gd name="connsiteX2556" fmla="*/ 9186187 w 11830043"/>
              <a:gd name="connsiteY2556" fmla="*/ 4111441 h 6533995"/>
              <a:gd name="connsiteX2557" fmla="*/ 9176467 w 11830043"/>
              <a:gd name="connsiteY2557" fmla="*/ 4121228 h 6533995"/>
              <a:gd name="connsiteX2558" fmla="*/ 9166683 w 11830043"/>
              <a:gd name="connsiteY2558" fmla="*/ 4111441 h 6533995"/>
              <a:gd name="connsiteX2559" fmla="*/ 9176467 w 11830043"/>
              <a:gd name="connsiteY2559" fmla="*/ 4101717 h 6533995"/>
              <a:gd name="connsiteX2560" fmla="*/ 8935237 w 11830043"/>
              <a:gd name="connsiteY2560" fmla="*/ 4101717 h 6533995"/>
              <a:gd name="connsiteX2561" fmla="*/ 8944958 w 11830043"/>
              <a:gd name="connsiteY2561" fmla="*/ 4111441 h 6533995"/>
              <a:gd name="connsiteX2562" fmla="*/ 8935237 w 11830043"/>
              <a:gd name="connsiteY2562" fmla="*/ 4121228 h 6533995"/>
              <a:gd name="connsiteX2563" fmla="*/ 8925454 w 11830043"/>
              <a:gd name="connsiteY2563" fmla="*/ 4111441 h 6533995"/>
              <a:gd name="connsiteX2564" fmla="*/ 8935237 w 11830043"/>
              <a:gd name="connsiteY2564" fmla="*/ 4101717 h 6533995"/>
              <a:gd name="connsiteX2565" fmla="*/ 8694009 w 11830043"/>
              <a:gd name="connsiteY2565" fmla="*/ 4101717 h 6533995"/>
              <a:gd name="connsiteX2566" fmla="*/ 8703730 w 11830043"/>
              <a:gd name="connsiteY2566" fmla="*/ 4111441 h 6533995"/>
              <a:gd name="connsiteX2567" fmla="*/ 8694009 w 11830043"/>
              <a:gd name="connsiteY2567" fmla="*/ 4121228 h 6533995"/>
              <a:gd name="connsiteX2568" fmla="*/ 8684289 w 11830043"/>
              <a:gd name="connsiteY2568" fmla="*/ 4111441 h 6533995"/>
              <a:gd name="connsiteX2569" fmla="*/ 8694009 w 11830043"/>
              <a:gd name="connsiteY2569" fmla="*/ 4101717 h 6533995"/>
              <a:gd name="connsiteX2570" fmla="*/ 8452781 w 11830043"/>
              <a:gd name="connsiteY2570" fmla="*/ 4101717 h 6533995"/>
              <a:gd name="connsiteX2571" fmla="*/ 8462566 w 11830043"/>
              <a:gd name="connsiteY2571" fmla="*/ 4111441 h 6533995"/>
              <a:gd name="connsiteX2572" fmla="*/ 8452781 w 11830043"/>
              <a:gd name="connsiteY2572" fmla="*/ 4121228 h 6533995"/>
              <a:gd name="connsiteX2573" fmla="*/ 8443061 w 11830043"/>
              <a:gd name="connsiteY2573" fmla="*/ 4111441 h 6533995"/>
              <a:gd name="connsiteX2574" fmla="*/ 8452781 w 11830043"/>
              <a:gd name="connsiteY2574" fmla="*/ 4101717 h 6533995"/>
              <a:gd name="connsiteX2575" fmla="*/ 8211553 w 11830043"/>
              <a:gd name="connsiteY2575" fmla="*/ 4101717 h 6533995"/>
              <a:gd name="connsiteX2576" fmla="*/ 8221273 w 11830043"/>
              <a:gd name="connsiteY2576" fmla="*/ 4111441 h 6533995"/>
              <a:gd name="connsiteX2577" fmla="*/ 8211553 w 11830043"/>
              <a:gd name="connsiteY2577" fmla="*/ 4121228 h 6533995"/>
              <a:gd name="connsiteX2578" fmla="*/ 8201769 w 11830043"/>
              <a:gd name="connsiteY2578" fmla="*/ 4111441 h 6533995"/>
              <a:gd name="connsiteX2579" fmla="*/ 8211553 w 11830043"/>
              <a:gd name="connsiteY2579" fmla="*/ 4101717 h 6533995"/>
              <a:gd name="connsiteX2580" fmla="*/ 7970260 w 11830043"/>
              <a:gd name="connsiteY2580" fmla="*/ 4101717 h 6533995"/>
              <a:gd name="connsiteX2581" fmla="*/ 7980044 w 11830043"/>
              <a:gd name="connsiteY2581" fmla="*/ 4111441 h 6533995"/>
              <a:gd name="connsiteX2582" fmla="*/ 7970260 w 11830043"/>
              <a:gd name="connsiteY2582" fmla="*/ 4121228 h 6533995"/>
              <a:gd name="connsiteX2583" fmla="*/ 7960477 w 11830043"/>
              <a:gd name="connsiteY2583" fmla="*/ 4111441 h 6533995"/>
              <a:gd name="connsiteX2584" fmla="*/ 7970260 w 11830043"/>
              <a:gd name="connsiteY2584" fmla="*/ 4101717 h 6533995"/>
              <a:gd name="connsiteX2585" fmla="*/ 7729032 w 11830043"/>
              <a:gd name="connsiteY2585" fmla="*/ 4101717 h 6533995"/>
              <a:gd name="connsiteX2586" fmla="*/ 7738753 w 11830043"/>
              <a:gd name="connsiteY2586" fmla="*/ 4111441 h 6533995"/>
              <a:gd name="connsiteX2587" fmla="*/ 7729032 w 11830043"/>
              <a:gd name="connsiteY2587" fmla="*/ 4121228 h 6533995"/>
              <a:gd name="connsiteX2588" fmla="*/ 7719249 w 11830043"/>
              <a:gd name="connsiteY2588" fmla="*/ 4111441 h 6533995"/>
              <a:gd name="connsiteX2589" fmla="*/ 7729032 w 11830043"/>
              <a:gd name="connsiteY2589" fmla="*/ 4101717 h 6533995"/>
              <a:gd name="connsiteX2590" fmla="*/ 7487803 w 11830043"/>
              <a:gd name="connsiteY2590" fmla="*/ 4101717 h 6533995"/>
              <a:gd name="connsiteX2591" fmla="*/ 7497524 w 11830043"/>
              <a:gd name="connsiteY2591" fmla="*/ 4111441 h 6533995"/>
              <a:gd name="connsiteX2592" fmla="*/ 7487803 w 11830043"/>
              <a:gd name="connsiteY2592" fmla="*/ 4121228 h 6533995"/>
              <a:gd name="connsiteX2593" fmla="*/ 7478019 w 11830043"/>
              <a:gd name="connsiteY2593" fmla="*/ 4111441 h 6533995"/>
              <a:gd name="connsiteX2594" fmla="*/ 7487803 w 11830043"/>
              <a:gd name="connsiteY2594" fmla="*/ 4101717 h 6533995"/>
              <a:gd name="connsiteX2595" fmla="*/ 7246575 w 11830043"/>
              <a:gd name="connsiteY2595" fmla="*/ 4101717 h 6533995"/>
              <a:gd name="connsiteX2596" fmla="*/ 7256359 w 11830043"/>
              <a:gd name="connsiteY2596" fmla="*/ 4111441 h 6533995"/>
              <a:gd name="connsiteX2597" fmla="*/ 7246575 w 11830043"/>
              <a:gd name="connsiteY2597" fmla="*/ 4121228 h 6533995"/>
              <a:gd name="connsiteX2598" fmla="*/ 7236855 w 11830043"/>
              <a:gd name="connsiteY2598" fmla="*/ 4111441 h 6533995"/>
              <a:gd name="connsiteX2599" fmla="*/ 7246575 w 11830043"/>
              <a:gd name="connsiteY2599" fmla="*/ 4101717 h 6533995"/>
              <a:gd name="connsiteX2600" fmla="*/ 7005346 w 11830043"/>
              <a:gd name="connsiteY2600" fmla="*/ 4101717 h 6533995"/>
              <a:gd name="connsiteX2601" fmla="*/ 7015130 w 11830043"/>
              <a:gd name="connsiteY2601" fmla="*/ 4111441 h 6533995"/>
              <a:gd name="connsiteX2602" fmla="*/ 7005346 w 11830043"/>
              <a:gd name="connsiteY2602" fmla="*/ 4121228 h 6533995"/>
              <a:gd name="connsiteX2603" fmla="*/ 6995626 w 11830043"/>
              <a:gd name="connsiteY2603" fmla="*/ 4111441 h 6533995"/>
              <a:gd name="connsiteX2604" fmla="*/ 7005346 w 11830043"/>
              <a:gd name="connsiteY2604" fmla="*/ 4101717 h 6533995"/>
              <a:gd name="connsiteX2605" fmla="*/ 6764118 w 11830043"/>
              <a:gd name="connsiteY2605" fmla="*/ 4101717 h 6533995"/>
              <a:gd name="connsiteX2606" fmla="*/ 6773902 w 11830043"/>
              <a:gd name="connsiteY2606" fmla="*/ 4111441 h 6533995"/>
              <a:gd name="connsiteX2607" fmla="*/ 6764118 w 11830043"/>
              <a:gd name="connsiteY2607" fmla="*/ 4121228 h 6533995"/>
              <a:gd name="connsiteX2608" fmla="*/ 6754335 w 11830043"/>
              <a:gd name="connsiteY2608" fmla="*/ 4111441 h 6533995"/>
              <a:gd name="connsiteX2609" fmla="*/ 6764118 w 11830043"/>
              <a:gd name="connsiteY2609" fmla="*/ 4101717 h 6533995"/>
              <a:gd name="connsiteX2610" fmla="*/ 6522889 w 11830043"/>
              <a:gd name="connsiteY2610" fmla="*/ 4101717 h 6533995"/>
              <a:gd name="connsiteX2611" fmla="*/ 6532610 w 11830043"/>
              <a:gd name="connsiteY2611" fmla="*/ 4111441 h 6533995"/>
              <a:gd name="connsiteX2612" fmla="*/ 6522889 w 11830043"/>
              <a:gd name="connsiteY2612" fmla="*/ 4121228 h 6533995"/>
              <a:gd name="connsiteX2613" fmla="*/ 6513105 w 11830043"/>
              <a:gd name="connsiteY2613" fmla="*/ 4111441 h 6533995"/>
              <a:gd name="connsiteX2614" fmla="*/ 6522889 w 11830043"/>
              <a:gd name="connsiteY2614" fmla="*/ 4101717 h 6533995"/>
              <a:gd name="connsiteX2615" fmla="*/ 6281661 w 11830043"/>
              <a:gd name="connsiteY2615" fmla="*/ 4101717 h 6533995"/>
              <a:gd name="connsiteX2616" fmla="*/ 6291381 w 11830043"/>
              <a:gd name="connsiteY2616" fmla="*/ 4111441 h 6533995"/>
              <a:gd name="connsiteX2617" fmla="*/ 6281661 w 11830043"/>
              <a:gd name="connsiteY2617" fmla="*/ 4121228 h 6533995"/>
              <a:gd name="connsiteX2618" fmla="*/ 6271877 w 11830043"/>
              <a:gd name="connsiteY2618" fmla="*/ 4111441 h 6533995"/>
              <a:gd name="connsiteX2619" fmla="*/ 6281661 w 11830043"/>
              <a:gd name="connsiteY2619" fmla="*/ 4101717 h 6533995"/>
              <a:gd name="connsiteX2620" fmla="*/ 6040432 w 11830043"/>
              <a:gd name="connsiteY2620" fmla="*/ 4101717 h 6533995"/>
              <a:gd name="connsiteX2621" fmla="*/ 6050216 w 11830043"/>
              <a:gd name="connsiteY2621" fmla="*/ 4111441 h 6533995"/>
              <a:gd name="connsiteX2622" fmla="*/ 6040432 w 11830043"/>
              <a:gd name="connsiteY2622" fmla="*/ 4121228 h 6533995"/>
              <a:gd name="connsiteX2623" fmla="*/ 6030712 w 11830043"/>
              <a:gd name="connsiteY2623" fmla="*/ 4111441 h 6533995"/>
              <a:gd name="connsiteX2624" fmla="*/ 6040432 w 11830043"/>
              <a:gd name="connsiteY2624" fmla="*/ 4101717 h 6533995"/>
              <a:gd name="connsiteX2625" fmla="*/ 5799205 w 11830043"/>
              <a:gd name="connsiteY2625" fmla="*/ 4101717 h 6533995"/>
              <a:gd name="connsiteX2626" fmla="*/ 5808989 w 11830043"/>
              <a:gd name="connsiteY2626" fmla="*/ 4111441 h 6533995"/>
              <a:gd name="connsiteX2627" fmla="*/ 5799205 w 11830043"/>
              <a:gd name="connsiteY2627" fmla="*/ 4121228 h 6533995"/>
              <a:gd name="connsiteX2628" fmla="*/ 5789486 w 11830043"/>
              <a:gd name="connsiteY2628" fmla="*/ 4111441 h 6533995"/>
              <a:gd name="connsiteX2629" fmla="*/ 5799205 w 11830043"/>
              <a:gd name="connsiteY2629" fmla="*/ 4101717 h 6533995"/>
              <a:gd name="connsiteX2630" fmla="*/ 5557991 w 11830043"/>
              <a:gd name="connsiteY2630" fmla="*/ 4101717 h 6533995"/>
              <a:gd name="connsiteX2631" fmla="*/ 5567774 w 11830043"/>
              <a:gd name="connsiteY2631" fmla="*/ 4111441 h 6533995"/>
              <a:gd name="connsiteX2632" fmla="*/ 5557991 w 11830043"/>
              <a:gd name="connsiteY2632" fmla="*/ 4121228 h 6533995"/>
              <a:gd name="connsiteX2633" fmla="*/ 5548208 w 11830043"/>
              <a:gd name="connsiteY2633" fmla="*/ 4111441 h 6533995"/>
              <a:gd name="connsiteX2634" fmla="*/ 5557991 w 11830043"/>
              <a:gd name="connsiteY2634" fmla="*/ 4101717 h 6533995"/>
              <a:gd name="connsiteX2635" fmla="*/ 5316710 w 11830043"/>
              <a:gd name="connsiteY2635" fmla="*/ 4101717 h 6533995"/>
              <a:gd name="connsiteX2636" fmla="*/ 5326429 w 11830043"/>
              <a:gd name="connsiteY2636" fmla="*/ 4111441 h 6533995"/>
              <a:gd name="connsiteX2637" fmla="*/ 5316710 w 11830043"/>
              <a:gd name="connsiteY2637" fmla="*/ 4121228 h 6533995"/>
              <a:gd name="connsiteX2638" fmla="*/ 5306924 w 11830043"/>
              <a:gd name="connsiteY2638" fmla="*/ 4111441 h 6533995"/>
              <a:gd name="connsiteX2639" fmla="*/ 5316710 w 11830043"/>
              <a:gd name="connsiteY2639" fmla="*/ 4101717 h 6533995"/>
              <a:gd name="connsiteX2640" fmla="*/ 5075486 w 11830043"/>
              <a:gd name="connsiteY2640" fmla="*/ 4101717 h 6533995"/>
              <a:gd name="connsiteX2641" fmla="*/ 5085202 w 11830043"/>
              <a:gd name="connsiteY2641" fmla="*/ 4111441 h 6533995"/>
              <a:gd name="connsiteX2642" fmla="*/ 5075486 w 11830043"/>
              <a:gd name="connsiteY2642" fmla="*/ 4121228 h 6533995"/>
              <a:gd name="connsiteX2643" fmla="*/ 5065705 w 11830043"/>
              <a:gd name="connsiteY2643" fmla="*/ 4111441 h 6533995"/>
              <a:gd name="connsiteX2644" fmla="*/ 5075486 w 11830043"/>
              <a:gd name="connsiteY2644" fmla="*/ 4101717 h 6533995"/>
              <a:gd name="connsiteX2645" fmla="*/ 4834252 w 11830043"/>
              <a:gd name="connsiteY2645" fmla="*/ 4101717 h 6533995"/>
              <a:gd name="connsiteX2646" fmla="*/ 4844040 w 11830043"/>
              <a:gd name="connsiteY2646" fmla="*/ 4111441 h 6533995"/>
              <a:gd name="connsiteX2647" fmla="*/ 4834252 w 11830043"/>
              <a:gd name="connsiteY2647" fmla="*/ 4121228 h 6533995"/>
              <a:gd name="connsiteX2648" fmla="*/ 4824534 w 11830043"/>
              <a:gd name="connsiteY2648" fmla="*/ 4111441 h 6533995"/>
              <a:gd name="connsiteX2649" fmla="*/ 4834252 w 11830043"/>
              <a:gd name="connsiteY2649" fmla="*/ 4101717 h 6533995"/>
              <a:gd name="connsiteX2650" fmla="*/ 4593019 w 11830043"/>
              <a:gd name="connsiteY2650" fmla="*/ 4101717 h 6533995"/>
              <a:gd name="connsiteX2651" fmla="*/ 4602795 w 11830043"/>
              <a:gd name="connsiteY2651" fmla="*/ 4111441 h 6533995"/>
              <a:gd name="connsiteX2652" fmla="*/ 4593019 w 11830043"/>
              <a:gd name="connsiteY2652" fmla="*/ 4121228 h 6533995"/>
              <a:gd name="connsiteX2653" fmla="*/ 4583304 w 11830043"/>
              <a:gd name="connsiteY2653" fmla="*/ 4111441 h 6533995"/>
              <a:gd name="connsiteX2654" fmla="*/ 4593019 w 11830043"/>
              <a:gd name="connsiteY2654" fmla="*/ 4101717 h 6533995"/>
              <a:gd name="connsiteX2655" fmla="*/ 4351806 w 11830043"/>
              <a:gd name="connsiteY2655" fmla="*/ 4101717 h 6533995"/>
              <a:gd name="connsiteX2656" fmla="*/ 4361580 w 11830043"/>
              <a:gd name="connsiteY2656" fmla="*/ 4111441 h 6533995"/>
              <a:gd name="connsiteX2657" fmla="*/ 4351806 w 11830043"/>
              <a:gd name="connsiteY2657" fmla="*/ 4121228 h 6533995"/>
              <a:gd name="connsiteX2658" fmla="*/ 4342006 w 11830043"/>
              <a:gd name="connsiteY2658" fmla="*/ 4111441 h 6533995"/>
              <a:gd name="connsiteX2659" fmla="*/ 4351806 w 11830043"/>
              <a:gd name="connsiteY2659" fmla="*/ 4101717 h 6533995"/>
              <a:gd name="connsiteX2660" fmla="*/ 4110581 w 11830043"/>
              <a:gd name="connsiteY2660" fmla="*/ 4101717 h 6533995"/>
              <a:gd name="connsiteX2661" fmla="*/ 4120362 w 11830043"/>
              <a:gd name="connsiteY2661" fmla="*/ 4111441 h 6533995"/>
              <a:gd name="connsiteX2662" fmla="*/ 4110581 w 11830043"/>
              <a:gd name="connsiteY2662" fmla="*/ 4121228 h 6533995"/>
              <a:gd name="connsiteX2663" fmla="*/ 4100799 w 11830043"/>
              <a:gd name="connsiteY2663" fmla="*/ 4111441 h 6533995"/>
              <a:gd name="connsiteX2664" fmla="*/ 4110581 w 11830043"/>
              <a:gd name="connsiteY2664" fmla="*/ 4101717 h 6533995"/>
              <a:gd name="connsiteX2665" fmla="*/ 3869431 w 11830043"/>
              <a:gd name="connsiteY2665" fmla="*/ 4101717 h 6533995"/>
              <a:gd name="connsiteX2666" fmla="*/ 3879149 w 11830043"/>
              <a:gd name="connsiteY2666" fmla="*/ 4111441 h 6533995"/>
              <a:gd name="connsiteX2667" fmla="*/ 3869431 w 11830043"/>
              <a:gd name="connsiteY2667" fmla="*/ 4121228 h 6533995"/>
              <a:gd name="connsiteX2668" fmla="*/ 3859648 w 11830043"/>
              <a:gd name="connsiteY2668" fmla="*/ 4111441 h 6533995"/>
              <a:gd name="connsiteX2669" fmla="*/ 3869431 w 11830043"/>
              <a:gd name="connsiteY2669" fmla="*/ 4101717 h 6533995"/>
              <a:gd name="connsiteX2670" fmla="*/ 3628212 w 11830043"/>
              <a:gd name="connsiteY2670" fmla="*/ 4101717 h 6533995"/>
              <a:gd name="connsiteX2671" fmla="*/ 3637936 w 11830043"/>
              <a:gd name="connsiteY2671" fmla="*/ 4111441 h 6533995"/>
              <a:gd name="connsiteX2672" fmla="*/ 3628212 w 11830043"/>
              <a:gd name="connsiteY2672" fmla="*/ 4121228 h 6533995"/>
              <a:gd name="connsiteX2673" fmla="*/ 3618432 w 11830043"/>
              <a:gd name="connsiteY2673" fmla="*/ 4111441 h 6533995"/>
              <a:gd name="connsiteX2674" fmla="*/ 3628212 w 11830043"/>
              <a:gd name="connsiteY2674" fmla="*/ 4101717 h 6533995"/>
              <a:gd name="connsiteX2675" fmla="*/ 3386958 w 11830043"/>
              <a:gd name="connsiteY2675" fmla="*/ 4101717 h 6533995"/>
              <a:gd name="connsiteX2676" fmla="*/ 3396744 w 11830043"/>
              <a:gd name="connsiteY2676" fmla="*/ 4111441 h 6533995"/>
              <a:gd name="connsiteX2677" fmla="*/ 3386958 w 11830043"/>
              <a:gd name="connsiteY2677" fmla="*/ 4121228 h 6533995"/>
              <a:gd name="connsiteX2678" fmla="*/ 3377237 w 11830043"/>
              <a:gd name="connsiteY2678" fmla="*/ 4111441 h 6533995"/>
              <a:gd name="connsiteX2679" fmla="*/ 3386958 w 11830043"/>
              <a:gd name="connsiteY2679" fmla="*/ 4101717 h 6533995"/>
              <a:gd name="connsiteX2680" fmla="*/ 3145751 w 11830043"/>
              <a:gd name="connsiteY2680" fmla="*/ 4101717 h 6533995"/>
              <a:gd name="connsiteX2681" fmla="*/ 3155533 w 11830043"/>
              <a:gd name="connsiteY2681" fmla="*/ 4111441 h 6533995"/>
              <a:gd name="connsiteX2682" fmla="*/ 3145751 w 11830043"/>
              <a:gd name="connsiteY2682" fmla="*/ 4121228 h 6533995"/>
              <a:gd name="connsiteX2683" fmla="*/ 3136033 w 11830043"/>
              <a:gd name="connsiteY2683" fmla="*/ 4111441 h 6533995"/>
              <a:gd name="connsiteX2684" fmla="*/ 3145751 w 11830043"/>
              <a:gd name="connsiteY2684" fmla="*/ 4101717 h 6533995"/>
              <a:gd name="connsiteX2685" fmla="*/ 2904573 w 11830043"/>
              <a:gd name="connsiteY2685" fmla="*/ 4101717 h 6533995"/>
              <a:gd name="connsiteX2686" fmla="*/ 2914356 w 11830043"/>
              <a:gd name="connsiteY2686" fmla="*/ 4111441 h 6533995"/>
              <a:gd name="connsiteX2687" fmla="*/ 2904573 w 11830043"/>
              <a:gd name="connsiteY2687" fmla="*/ 4121228 h 6533995"/>
              <a:gd name="connsiteX2688" fmla="*/ 2894792 w 11830043"/>
              <a:gd name="connsiteY2688" fmla="*/ 4111441 h 6533995"/>
              <a:gd name="connsiteX2689" fmla="*/ 2904573 w 11830043"/>
              <a:gd name="connsiteY2689" fmla="*/ 4101717 h 6533995"/>
              <a:gd name="connsiteX2690" fmla="*/ 2663275 w 11830043"/>
              <a:gd name="connsiteY2690" fmla="*/ 4101717 h 6533995"/>
              <a:gd name="connsiteX2691" fmla="*/ 2672998 w 11830043"/>
              <a:gd name="connsiteY2691" fmla="*/ 4111441 h 6533995"/>
              <a:gd name="connsiteX2692" fmla="*/ 2663275 w 11830043"/>
              <a:gd name="connsiteY2692" fmla="*/ 4121228 h 6533995"/>
              <a:gd name="connsiteX2693" fmla="*/ 2653493 w 11830043"/>
              <a:gd name="connsiteY2693" fmla="*/ 4111441 h 6533995"/>
              <a:gd name="connsiteX2694" fmla="*/ 2663275 w 11830043"/>
              <a:gd name="connsiteY2694" fmla="*/ 4101717 h 6533995"/>
              <a:gd name="connsiteX2695" fmla="*/ 2422038 w 11830043"/>
              <a:gd name="connsiteY2695" fmla="*/ 4101717 h 6533995"/>
              <a:gd name="connsiteX2696" fmla="*/ 2431754 w 11830043"/>
              <a:gd name="connsiteY2696" fmla="*/ 4111441 h 6533995"/>
              <a:gd name="connsiteX2697" fmla="*/ 2422038 w 11830043"/>
              <a:gd name="connsiteY2697" fmla="*/ 4121228 h 6533995"/>
              <a:gd name="connsiteX2698" fmla="*/ 2412257 w 11830043"/>
              <a:gd name="connsiteY2698" fmla="*/ 4111441 h 6533995"/>
              <a:gd name="connsiteX2699" fmla="*/ 2422038 w 11830043"/>
              <a:gd name="connsiteY2699" fmla="*/ 4101717 h 6533995"/>
              <a:gd name="connsiteX2700" fmla="*/ 2180788 w 11830043"/>
              <a:gd name="connsiteY2700" fmla="*/ 4101717 h 6533995"/>
              <a:gd name="connsiteX2701" fmla="*/ 2190580 w 11830043"/>
              <a:gd name="connsiteY2701" fmla="*/ 4111441 h 6533995"/>
              <a:gd name="connsiteX2702" fmla="*/ 2180788 w 11830043"/>
              <a:gd name="connsiteY2702" fmla="*/ 4121228 h 6533995"/>
              <a:gd name="connsiteX2703" fmla="*/ 2171085 w 11830043"/>
              <a:gd name="connsiteY2703" fmla="*/ 4111441 h 6533995"/>
              <a:gd name="connsiteX2704" fmla="*/ 2180788 w 11830043"/>
              <a:gd name="connsiteY2704" fmla="*/ 4101717 h 6533995"/>
              <a:gd name="connsiteX2705" fmla="*/ 1939583 w 11830043"/>
              <a:gd name="connsiteY2705" fmla="*/ 4101717 h 6533995"/>
              <a:gd name="connsiteX2706" fmla="*/ 1949366 w 11830043"/>
              <a:gd name="connsiteY2706" fmla="*/ 4111441 h 6533995"/>
              <a:gd name="connsiteX2707" fmla="*/ 1939583 w 11830043"/>
              <a:gd name="connsiteY2707" fmla="*/ 4121228 h 6533995"/>
              <a:gd name="connsiteX2708" fmla="*/ 1929861 w 11830043"/>
              <a:gd name="connsiteY2708" fmla="*/ 4111441 h 6533995"/>
              <a:gd name="connsiteX2709" fmla="*/ 1939583 w 11830043"/>
              <a:gd name="connsiteY2709" fmla="*/ 4101717 h 6533995"/>
              <a:gd name="connsiteX2710" fmla="*/ 1698332 w 11830043"/>
              <a:gd name="connsiteY2710" fmla="*/ 4101717 h 6533995"/>
              <a:gd name="connsiteX2711" fmla="*/ 1708118 w 11830043"/>
              <a:gd name="connsiteY2711" fmla="*/ 4111441 h 6533995"/>
              <a:gd name="connsiteX2712" fmla="*/ 1698332 w 11830043"/>
              <a:gd name="connsiteY2712" fmla="*/ 4121228 h 6533995"/>
              <a:gd name="connsiteX2713" fmla="*/ 1688548 w 11830043"/>
              <a:gd name="connsiteY2713" fmla="*/ 4111441 h 6533995"/>
              <a:gd name="connsiteX2714" fmla="*/ 1698332 w 11830043"/>
              <a:gd name="connsiteY2714" fmla="*/ 4101717 h 6533995"/>
              <a:gd name="connsiteX2715" fmla="*/ 1457108 w 11830043"/>
              <a:gd name="connsiteY2715" fmla="*/ 4101717 h 6533995"/>
              <a:gd name="connsiteX2716" fmla="*/ 1466828 w 11830043"/>
              <a:gd name="connsiteY2716" fmla="*/ 4111441 h 6533995"/>
              <a:gd name="connsiteX2717" fmla="*/ 1457108 w 11830043"/>
              <a:gd name="connsiteY2717" fmla="*/ 4121228 h 6533995"/>
              <a:gd name="connsiteX2718" fmla="*/ 1447324 w 11830043"/>
              <a:gd name="connsiteY2718" fmla="*/ 4111441 h 6533995"/>
              <a:gd name="connsiteX2719" fmla="*/ 1457108 w 11830043"/>
              <a:gd name="connsiteY2719" fmla="*/ 4101717 h 6533995"/>
              <a:gd name="connsiteX2720" fmla="*/ 1215886 w 11830043"/>
              <a:gd name="connsiteY2720" fmla="*/ 4101717 h 6533995"/>
              <a:gd name="connsiteX2721" fmla="*/ 1225670 w 11830043"/>
              <a:gd name="connsiteY2721" fmla="*/ 4111441 h 6533995"/>
              <a:gd name="connsiteX2722" fmla="*/ 1215886 w 11830043"/>
              <a:gd name="connsiteY2722" fmla="*/ 4121228 h 6533995"/>
              <a:gd name="connsiteX2723" fmla="*/ 1206166 w 11830043"/>
              <a:gd name="connsiteY2723" fmla="*/ 4111441 h 6533995"/>
              <a:gd name="connsiteX2724" fmla="*/ 1215886 w 11830043"/>
              <a:gd name="connsiteY2724" fmla="*/ 4101717 h 6533995"/>
              <a:gd name="connsiteX2725" fmla="*/ 974666 w 11830043"/>
              <a:gd name="connsiteY2725" fmla="*/ 4101717 h 6533995"/>
              <a:gd name="connsiteX2726" fmla="*/ 984450 w 11830043"/>
              <a:gd name="connsiteY2726" fmla="*/ 4111441 h 6533995"/>
              <a:gd name="connsiteX2727" fmla="*/ 974666 w 11830043"/>
              <a:gd name="connsiteY2727" fmla="*/ 4121228 h 6533995"/>
              <a:gd name="connsiteX2728" fmla="*/ 964946 w 11830043"/>
              <a:gd name="connsiteY2728" fmla="*/ 4111441 h 6533995"/>
              <a:gd name="connsiteX2729" fmla="*/ 974666 w 11830043"/>
              <a:gd name="connsiteY2729" fmla="*/ 4101717 h 6533995"/>
              <a:gd name="connsiteX2730" fmla="*/ 733446 w 11830043"/>
              <a:gd name="connsiteY2730" fmla="*/ 4101717 h 6533995"/>
              <a:gd name="connsiteX2731" fmla="*/ 743166 w 11830043"/>
              <a:gd name="connsiteY2731" fmla="*/ 4111441 h 6533995"/>
              <a:gd name="connsiteX2732" fmla="*/ 733446 w 11830043"/>
              <a:gd name="connsiteY2732" fmla="*/ 4121228 h 6533995"/>
              <a:gd name="connsiteX2733" fmla="*/ 723662 w 11830043"/>
              <a:gd name="connsiteY2733" fmla="*/ 4111441 h 6533995"/>
              <a:gd name="connsiteX2734" fmla="*/ 733446 w 11830043"/>
              <a:gd name="connsiteY2734" fmla="*/ 4101717 h 6533995"/>
              <a:gd name="connsiteX2735" fmla="*/ 492225 w 11830043"/>
              <a:gd name="connsiteY2735" fmla="*/ 4101717 h 6533995"/>
              <a:gd name="connsiteX2736" fmla="*/ 501945 w 11830043"/>
              <a:gd name="connsiteY2736" fmla="*/ 4111441 h 6533995"/>
              <a:gd name="connsiteX2737" fmla="*/ 492225 w 11830043"/>
              <a:gd name="connsiteY2737" fmla="*/ 4121228 h 6533995"/>
              <a:gd name="connsiteX2738" fmla="*/ 482442 w 11830043"/>
              <a:gd name="connsiteY2738" fmla="*/ 4111441 h 6533995"/>
              <a:gd name="connsiteX2739" fmla="*/ 492225 w 11830043"/>
              <a:gd name="connsiteY2739" fmla="*/ 4101717 h 6533995"/>
              <a:gd name="connsiteX2740" fmla="*/ 251006 w 11830043"/>
              <a:gd name="connsiteY2740" fmla="*/ 4101717 h 6533995"/>
              <a:gd name="connsiteX2741" fmla="*/ 260790 w 11830043"/>
              <a:gd name="connsiteY2741" fmla="*/ 4111441 h 6533995"/>
              <a:gd name="connsiteX2742" fmla="*/ 251006 w 11830043"/>
              <a:gd name="connsiteY2742" fmla="*/ 4121228 h 6533995"/>
              <a:gd name="connsiteX2743" fmla="*/ 241286 w 11830043"/>
              <a:gd name="connsiteY2743" fmla="*/ 4111441 h 6533995"/>
              <a:gd name="connsiteX2744" fmla="*/ 251006 w 11830043"/>
              <a:gd name="connsiteY2744" fmla="*/ 4101717 h 6533995"/>
              <a:gd name="connsiteX2745" fmla="*/ 9723 w 11830043"/>
              <a:gd name="connsiteY2745" fmla="*/ 4101717 h 6533995"/>
              <a:gd name="connsiteX2746" fmla="*/ 19506 w 11830043"/>
              <a:gd name="connsiteY2746" fmla="*/ 4111441 h 6533995"/>
              <a:gd name="connsiteX2747" fmla="*/ 9723 w 11830043"/>
              <a:gd name="connsiteY2747" fmla="*/ 4121228 h 6533995"/>
              <a:gd name="connsiteX2748" fmla="*/ 3 w 11830043"/>
              <a:gd name="connsiteY2748" fmla="*/ 4111441 h 6533995"/>
              <a:gd name="connsiteX2749" fmla="*/ 9723 w 11830043"/>
              <a:gd name="connsiteY2749" fmla="*/ 4101717 h 6533995"/>
              <a:gd name="connsiteX2750" fmla="*/ 11820259 w 11830043"/>
              <a:gd name="connsiteY2750" fmla="*/ 3860402 h 6533995"/>
              <a:gd name="connsiteX2751" fmla="*/ 11830043 w 11830043"/>
              <a:gd name="connsiteY2751" fmla="*/ 3870190 h 6533995"/>
              <a:gd name="connsiteX2752" fmla="*/ 11820259 w 11830043"/>
              <a:gd name="connsiteY2752" fmla="*/ 3879913 h 6533995"/>
              <a:gd name="connsiteX2753" fmla="*/ 11810539 w 11830043"/>
              <a:gd name="connsiteY2753" fmla="*/ 3870190 h 6533995"/>
              <a:gd name="connsiteX2754" fmla="*/ 11820259 w 11830043"/>
              <a:gd name="connsiteY2754" fmla="*/ 3860402 h 6533995"/>
              <a:gd name="connsiteX2755" fmla="*/ 11579030 w 11830043"/>
              <a:gd name="connsiteY2755" fmla="*/ 3860402 h 6533995"/>
              <a:gd name="connsiteX2756" fmla="*/ 11588815 w 11830043"/>
              <a:gd name="connsiteY2756" fmla="*/ 3870190 h 6533995"/>
              <a:gd name="connsiteX2757" fmla="*/ 11579030 w 11830043"/>
              <a:gd name="connsiteY2757" fmla="*/ 3879913 h 6533995"/>
              <a:gd name="connsiteX2758" fmla="*/ 11569310 w 11830043"/>
              <a:gd name="connsiteY2758" fmla="*/ 3870190 h 6533995"/>
              <a:gd name="connsiteX2759" fmla="*/ 11579030 w 11830043"/>
              <a:gd name="connsiteY2759" fmla="*/ 3860402 h 6533995"/>
              <a:gd name="connsiteX2760" fmla="*/ 11337802 w 11830043"/>
              <a:gd name="connsiteY2760" fmla="*/ 3860402 h 6533995"/>
              <a:gd name="connsiteX2761" fmla="*/ 11347587 w 11830043"/>
              <a:gd name="connsiteY2761" fmla="*/ 3870190 h 6533995"/>
              <a:gd name="connsiteX2762" fmla="*/ 11337802 w 11830043"/>
              <a:gd name="connsiteY2762" fmla="*/ 3879913 h 6533995"/>
              <a:gd name="connsiteX2763" fmla="*/ 11328082 w 11830043"/>
              <a:gd name="connsiteY2763" fmla="*/ 3870190 h 6533995"/>
              <a:gd name="connsiteX2764" fmla="*/ 11337802 w 11830043"/>
              <a:gd name="connsiteY2764" fmla="*/ 3860402 h 6533995"/>
              <a:gd name="connsiteX2765" fmla="*/ 11096574 w 11830043"/>
              <a:gd name="connsiteY2765" fmla="*/ 3860402 h 6533995"/>
              <a:gd name="connsiteX2766" fmla="*/ 11106294 w 11830043"/>
              <a:gd name="connsiteY2766" fmla="*/ 3870190 h 6533995"/>
              <a:gd name="connsiteX2767" fmla="*/ 11096574 w 11830043"/>
              <a:gd name="connsiteY2767" fmla="*/ 3879913 h 6533995"/>
              <a:gd name="connsiteX2768" fmla="*/ 11086790 w 11830043"/>
              <a:gd name="connsiteY2768" fmla="*/ 3870190 h 6533995"/>
              <a:gd name="connsiteX2769" fmla="*/ 11096574 w 11830043"/>
              <a:gd name="connsiteY2769" fmla="*/ 3860402 h 6533995"/>
              <a:gd name="connsiteX2770" fmla="*/ 10855345 w 11830043"/>
              <a:gd name="connsiteY2770" fmla="*/ 3860402 h 6533995"/>
              <a:gd name="connsiteX2771" fmla="*/ 10865065 w 11830043"/>
              <a:gd name="connsiteY2771" fmla="*/ 3870190 h 6533995"/>
              <a:gd name="connsiteX2772" fmla="*/ 10855345 w 11830043"/>
              <a:gd name="connsiteY2772" fmla="*/ 3879913 h 6533995"/>
              <a:gd name="connsiteX2773" fmla="*/ 10845625 w 11830043"/>
              <a:gd name="connsiteY2773" fmla="*/ 3870190 h 6533995"/>
              <a:gd name="connsiteX2774" fmla="*/ 10855345 w 11830043"/>
              <a:gd name="connsiteY2774" fmla="*/ 3860402 h 6533995"/>
              <a:gd name="connsiteX2775" fmla="*/ 10614116 w 11830043"/>
              <a:gd name="connsiteY2775" fmla="*/ 3860402 h 6533995"/>
              <a:gd name="connsiteX2776" fmla="*/ 10623901 w 11830043"/>
              <a:gd name="connsiteY2776" fmla="*/ 3870190 h 6533995"/>
              <a:gd name="connsiteX2777" fmla="*/ 10614116 w 11830043"/>
              <a:gd name="connsiteY2777" fmla="*/ 3879913 h 6533995"/>
              <a:gd name="connsiteX2778" fmla="*/ 10604396 w 11830043"/>
              <a:gd name="connsiteY2778" fmla="*/ 3870190 h 6533995"/>
              <a:gd name="connsiteX2779" fmla="*/ 10614116 w 11830043"/>
              <a:gd name="connsiteY2779" fmla="*/ 3860402 h 6533995"/>
              <a:gd name="connsiteX2780" fmla="*/ 10372888 w 11830043"/>
              <a:gd name="connsiteY2780" fmla="*/ 3860402 h 6533995"/>
              <a:gd name="connsiteX2781" fmla="*/ 10382673 w 11830043"/>
              <a:gd name="connsiteY2781" fmla="*/ 3870190 h 6533995"/>
              <a:gd name="connsiteX2782" fmla="*/ 10372888 w 11830043"/>
              <a:gd name="connsiteY2782" fmla="*/ 3879913 h 6533995"/>
              <a:gd name="connsiteX2783" fmla="*/ 10363168 w 11830043"/>
              <a:gd name="connsiteY2783" fmla="*/ 3870190 h 6533995"/>
              <a:gd name="connsiteX2784" fmla="*/ 10372888 w 11830043"/>
              <a:gd name="connsiteY2784" fmla="*/ 3860402 h 6533995"/>
              <a:gd name="connsiteX2785" fmla="*/ 10131660 w 11830043"/>
              <a:gd name="connsiteY2785" fmla="*/ 3860402 h 6533995"/>
              <a:gd name="connsiteX2786" fmla="*/ 10141444 w 11830043"/>
              <a:gd name="connsiteY2786" fmla="*/ 3870190 h 6533995"/>
              <a:gd name="connsiteX2787" fmla="*/ 10131660 w 11830043"/>
              <a:gd name="connsiteY2787" fmla="*/ 3879913 h 6533995"/>
              <a:gd name="connsiteX2788" fmla="*/ 10121940 w 11830043"/>
              <a:gd name="connsiteY2788" fmla="*/ 3870190 h 6533995"/>
              <a:gd name="connsiteX2789" fmla="*/ 10131660 w 11830043"/>
              <a:gd name="connsiteY2789" fmla="*/ 3860402 h 6533995"/>
              <a:gd name="connsiteX2790" fmla="*/ 9890432 w 11830043"/>
              <a:gd name="connsiteY2790" fmla="*/ 3860402 h 6533995"/>
              <a:gd name="connsiteX2791" fmla="*/ 9900152 w 11830043"/>
              <a:gd name="connsiteY2791" fmla="*/ 3870190 h 6533995"/>
              <a:gd name="connsiteX2792" fmla="*/ 9890432 w 11830043"/>
              <a:gd name="connsiteY2792" fmla="*/ 3879913 h 6533995"/>
              <a:gd name="connsiteX2793" fmla="*/ 9880648 w 11830043"/>
              <a:gd name="connsiteY2793" fmla="*/ 3870190 h 6533995"/>
              <a:gd name="connsiteX2794" fmla="*/ 9890432 w 11830043"/>
              <a:gd name="connsiteY2794" fmla="*/ 3860402 h 6533995"/>
              <a:gd name="connsiteX2795" fmla="*/ 9649203 w 11830043"/>
              <a:gd name="connsiteY2795" fmla="*/ 3860402 h 6533995"/>
              <a:gd name="connsiteX2796" fmla="*/ 9658923 w 11830043"/>
              <a:gd name="connsiteY2796" fmla="*/ 3870190 h 6533995"/>
              <a:gd name="connsiteX2797" fmla="*/ 9649203 w 11830043"/>
              <a:gd name="connsiteY2797" fmla="*/ 3879913 h 6533995"/>
              <a:gd name="connsiteX2798" fmla="*/ 9639483 w 11830043"/>
              <a:gd name="connsiteY2798" fmla="*/ 3870190 h 6533995"/>
              <a:gd name="connsiteX2799" fmla="*/ 9649203 w 11830043"/>
              <a:gd name="connsiteY2799" fmla="*/ 3860402 h 6533995"/>
              <a:gd name="connsiteX2800" fmla="*/ 9417695 w 11830043"/>
              <a:gd name="connsiteY2800" fmla="*/ 3860402 h 6533995"/>
              <a:gd name="connsiteX2801" fmla="*/ 9427416 w 11830043"/>
              <a:gd name="connsiteY2801" fmla="*/ 3870190 h 6533995"/>
              <a:gd name="connsiteX2802" fmla="*/ 9417695 w 11830043"/>
              <a:gd name="connsiteY2802" fmla="*/ 3879913 h 6533995"/>
              <a:gd name="connsiteX2803" fmla="*/ 9407911 w 11830043"/>
              <a:gd name="connsiteY2803" fmla="*/ 3870190 h 6533995"/>
              <a:gd name="connsiteX2804" fmla="*/ 9417695 w 11830043"/>
              <a:gd name="connsiteY2804" fmla="*/ 3860402 h 6533995"/>
              <a:gd name="connsiteX2805" fmla="*/ 9176467 w 11830043"/>
              <a:gd name="connsiteY2805" fmla="*/ 3860402 h 6533995"/>
              <a:gd name="connsiteX2806" fmla="*/ 9186187 w 11830043"/>
              <a:gd name="connsiteY2806" fmla="*/ 3870190 h 6533995"/>
              <a:gd name="connsiteX2807" fmla="*/ 9176467 w 11830043"/>
              <a:gd name="connsiteY2807" fmla="*/ 3879913 h 6533995"/>
              <a:gd name="connsiteX2808" fmla="*/ 9166683 w 11830043"/>
              <a:gd name="connsiteY2808" fmla="*/ 3870190 h 6533995"/>
              <a:gd name="connsiteX2809" fmla="*/ 9176467 w 11830043"/>
              <a:gd name="connsiteY2809" fmla="*/ 3860402 h 6533995"/>
              <a:gd name="connsiteX2810" fmla="*/ 8935237 w 11830043"/>
              <a:gd name="connsiteY2810" fmla="*/ 3860402 h 6533995"/>
              <a:gd name="connsiteX2811" fmla="*/ 8944958 w 11830043"/>
              <a:gd name="connsiteY2811" fmla="*/ 3870190 h 6533995"/>
              <a:gd name="connsiteX2812" fmla="*/ 8935237 w 11830043"/>
              <a:gd name="connsiteY2812" fmla="*/ 3879913 h 6533995"/>
              <a:gd name="connsiteX2813" fmla="*/ 8925454 w 11830043"/>
              <a:gd name="connsiteY2813" fmla="*/ 3870190 h 6533995"/>
              <a:gd name="connsiteX2814" fmla="*/ 8935237 w 11830043"/>
              <a:gd name="connsiteY2814" fmla="*/ 3860402 h 6533995"/>
              <a:gd name="connsiteX2815" fmla="*/ 8694009 w 11830043"/>
              <a:gd name="connsiteY2815" fmla="*/ 3860402 h 6533995"/>
              <a:gd name="connsiteX2816" fmla="*/ 8703730 w 11830043"/>
              <a:gd name="connsiteY2816" fmla="*/ 3870190 h 6533995"/>
              <a:gd name="connsiteX2817" fmla="*/ 8694009 w 11830043"/>
              <a:gd name="connsiteY2817" fmla="*/ 3879913 h 6533995"/>
              <a:gd name="connsiteX2818" fmla="*/ 8684289 w 11830043"/>
              <a:gd name="connsiteY2818" fmla="*/ 3870190 h 6533995"/>
              <a:gd name="connsiteX2819" fmla="*/ 8694009 w 11830043"/>
              <a:gd name="connsiteY2819" fmla="*/ 3860402 h 6533995"/>
              <a:gd name="connsiteX2820" fmla="*/ 8452781 w 11830043"/>
              <a:gd name="connsiteY2820" fmla="*/ 3860402 h 6533995"/>
              <a:gd name="connsiteX2821" fmla="*/ 8462566 w 11830043"/>
              <a:gd name="connsiteY2821" fmla="*/ 3870190 h 6533995"/>
              <a:gd name="connsiteX2822" fmla="*/ 8452781 w 11830043"/>
              <a:gd name="connsiteY2822" fmla="*/ 3879913 h 6533995"/>
              <a:gd name="connsiteX2823" fmla="*/ 8443061 w 11830043"/>
              <a:gd name="connsiteY2823" fmla="*/ 3870190 h 6533995"/>
              <a:gd name="connsiteX2824" fmla="*/ 8452781 w 11830043"/>
              <a:gd name="connsiteY2824" fmla="*/ 3860402 h 6533995"/>
              <a:gd name="connsiteX2825" fmla="*/ 8211553 w 11830043"/>
              <a:gd name="connsiteY2825" fmla="*/ 3860402 h 6533995"/>
              <a:gd name="connsiteX2826" fmla="*/ 8221273 w 11830043"/>
              <a:gd name="connsiteY2826" fmla="*/ 3870190 h 6533995"/>
              <a:gd name="connsiteX2827" fmla="*/ 8211553 w 11830043"/>
              <a:gd name="connsiteY2827" fmla="*/ 3879913 h 6533995"/>
              <a:gd name="connsiteX2828" fmla="*/ 8201769 w 11830043"/>
              <a:gd name="connsiteY2828" fmla="*/ 3870190 h 6533995"/>
              <a:gd name="connsiteX2829" fmla="*/ 8211553 w 11830043"/>
              <a:gd name="connsiteY2829" fmla="*/ 3860402 h 6533995"/>
              <a:gd name="connsiteX2830" fmla="*/ 7970260 w 11830043"/>
              <a:gd name="connsiteY2830" fmla="*/ 3860402 h 6533995"/>
              <a:gd name="connsiteX2831" fmla="*/ 7980044 w 11830043"/>
              <a:gd name="connsiteY2831" fmla="*/ 3870190 h 6533995"/>
              <a:gd name="connsiteX2832" fmla="*/ 7970260 w 11830043"/>
              <a:gd name="connsiteY2832" fmla="*/ 3879913 h 6533995"/>
              <a:gd name="connsiteX2833" fmla="*/ 7960477 w 11830043"/>
              <a:gd name="connsiteY2833" fmla="*/ 3870190 h 6533995"/>
              <a:gd name="connsiteX2834" fmla="*/ 7970260 w 11830043"/>
              <a:gd name="connsiteY2834" fmla="*/ 3860402 h 6533995"/>
              <a:gd name="connsiteX2835" fmla="*/ 7729032 w 11830043"/>
              <a:gd name="connsiteY2835" fmla="*/ 3860402 h 6533995"/>
              <a:gd name="connsiteX2836" fmla="*/ 7738753 w 11830043"/>
              <a:gd name="connsiteY2836" fmla="*/ 3870190 h 6533995"/>
              <a:gd name="connsiteX2837" fmla="*/ 7729032 w 11830043"/>
              <a:gd name="connsiteY2837" fmla="*/ 3879913 h 6533995"/>
              <a:gd name="connsiteX2838" fmla="*/ 7719249 w 11830043"/>
              <a:gd name="connsiteY2838" fmla="*/ 3870190 h 6533995"/>
              <a:gd name="connsiteX2839" fmla="*/ 7729032 w 11830043"/>
              <a:gd name="connsiteY2839" fmla="*/ 3860402 h 6533995"/>
              <a:gd name="connsiteX2840" fmla="*/ 7487803 w 11830043"/>
              <a:gd name="connsiteY2840" fmla="*/ 3860402 h 6533995"/>
              <a:gd name="connsiteX2841" fmla="*/ 7497524 w 11830043"/>
              <a:gd name="connsiteY2841" fmla="*/ 3870190 h 6533995"/>
              <a:gd name="connsiteX2842" fmla="*/ 7487803 w 11830043"/>
              <a:gd name="connsiteY2842" fmla="*/ 3879913 h 6533995"/>
              <a:gd name="connsiteX2843" fmla="*/ 7478019 w 11830043"/>
              <a:gd name="connsiteY2843" fmla="*/ 3870190 h 6533995"/>
              <a:gd name="connsiteX2844" fmla="*/ 7487803 w 11830043"/>
              <a:gd name="connsiteY2844" fmla="*/ 3860402 h 6533995"/>
              <a:gd name="connsiteX2845" fmla="*/ 7246575 w 11830043"/>
              <a:gd name="connsiteY2845" fmla="*/ 3860402 h 6533995"/>
              <a:gd name="connsiteX2846" fmla="*/ 7256359 w 11830043"/>
              <a:gd name="connsiteY2846" fmla="*/ 3870190 h 6533995"/>
              <a:gd name="connsiteX2847" fmla="*/ 7246575 w 11830043"/>
              <a:gd name="connsiteY2847" fmla="*/ 3879913 h 6533995"/>
              <a:gd name="connsiteX2848" fmla="*/ 7236855 w 11830043"/>
              <a:gd name="connsiteY2848" fmla="*/ 3870190 h 6533995"/>
              <a:gd name="connsiteX2849" fmla="*/ 7246575 w 11830043"/>
              <a:gd name="connsiteY2849" fmla="*/ 3860402 h 6533995"/>
              <a:gd name="connsiteX2850" fmla="*/ 7005346 w 11830043"/>
              <a:gd name="connsiteY2850" fmla="*/ 3860402 h 6533995"/>
              <a:gd name="connsiteX2851" fmla="*/ 7015130 w 11830043"/>
              <a:gd name="connsiteY2851" fmla="*/ 3870190 h 6533995"/>
              <a:gd name="connsiteX2852" fmla="*/ 7005346 w 11830043"/>
              <a:gd name="connsiteY2852" fmla="*/ 3879913 h 6533995"/>
              <a:gd name="connsiteX2853" fmla="*/ 6995626 w 11830043"/>
              <a:gd name="connsiteY2853" fmla="*/ 3870190 h 6533995"/>
              <a:gd name="connsiteX2854" fmla="*/ 7005346 w 11830043"/>
              <a:gd name="connsiteY2854" fmla="*/ 3860402 h 6533995"/>
              <a:gd name="connsiteX2855" fmla="*/ 6764118 w 11830043"/>
              <a:gd name="connsiteY2855" fmla="*/ 3860402 h 6533995"/>
              <a:gd name="connsiteX2856" fmla="*/ 6773902 w 11830043"/>
              <a:gd name="connsiteY2856" fmla="*/ 3870190 h 6533995"/>
              <a:gd name="connsiteX2857" fmla="*/ 6764118 w 11830043"/>
              <a:gd name="connsiteY2857" fmla="*/ 3879913 h 6533995"/>
              <a:gd name="connsiteX2858" fmla="*/ 6754335 w 11830043"/>
              <a:gd name="connsiteY2858" fmla="*/ 3870190 h 6533995"/>
              <a:gd name="connsiteX2859" fmla="*/ 6764118 w 11830043"/>
              <a:gd name="connsiteY2859" fmla="*/ 3860402 h 6533995"/>
              <a:gd name="connsiteX2860" fmla="*/ 6522889 w 11830043"/>
              <a:gd name="connsiteY2860" fmla="*/ 3860402 h 6533995"/>
              <a:gd name="connsiteX2861" fmla="*/ 6532610 w 11830043"/>
              <a:gd name="connsiteY2861" fmla="*/ 3870190 h 6533995"/>
              <a:gd name="connsiteX2862" fmla="*/ 6522889 w 11830043"/>
              <a:gd name="connsiteY2862" fmla="*/ 3879913 h 6533995"/>
              <a:gd name="connsiteX2863" fmla="*/ 6513105 w 11830043"/>
              <a:gd name="connsiteY2863" fmla="*/ 3870190 h 6533995"/>
              <a:gd name="connsiteX2864" fmla="*/ 6522889 w 11830043"/>
              <a:gd name="connsiteY2864" fmla="*/ 3860402 h 6533995"/>
              <a:gd name="connsiteX2865" fmla="*/ 6281661 w 11830043"/>
              <a:gd name="connsiteY2865" fmla="*/ 3860402 h 6533995"/>
              <a:gd name="connsiteX2866" fmla="*/ 6291381 w 11830043"/>
              <a:gd name="connsiteY2866" fmla="*/ 3870190 h 6533995"/>
              <a:gd name="connsiteX2867" fmla="*/ 6281661 w 11830043"/>
              <a:gd name="connsiteY2867" fmla="*/ 3879913 h 6533995"/>
              <a:gd name="connsiteX2868" fmla="*/ 6271877 w 11830043"/>
              <a:gd name="connsiteY2868" fmla="*/ 3870190 h 6533995"/>
              <a:gd name="connsiteX2869" fmla="*/ 6281661 w 11830043"/>
              <a:gd name="connsiteY2869" fmla="*/ 3860402 h 6533995"/>
              <a:gd name="connsiteX2870" fmla="*/ 6040432 w 11830043"/>
              <a:gd name="connsiteY2870" fmla="*/ 3860402 h 6533995"/>
              <a:gd name="connsiteX2871" fmla="*/ 6050216 w 11830043"/>
              <a:gd name="connsiteY2871" fmla="*/ 3870190 h 6533995"/>
              <a:gd name="connsiteX2872" fmla="*/ 6040432 w 11830043"/>
              <a:gd name="connsiteY2872" fmla="*/ 3879913 h 6533995"/>
              <a:gd name="connsiteX2873" fmla="*/ 6030712 w 11830043"/>
              <a:gd name="connsiteY2873" fmla="*/ 3870190 h 6533995"/>
              <a:gd name="connsiteX2874" fmla="*/ 6040432 w 11830043"/>
              <a:gd name="connsiteY2874" fmla="*/ 3860402 h 6533995"/>
              <a:gd name="connsiteX2875" fmla="*/ 5799205 w 11830043"/>
              <a:gd name="connsiteY2875" fmla="*/ 3860402 h 6533995"/>
              <a:gd name="connsiteX2876" fmla="*/ 5808989 w 11830043"/>
              <a:gd name="connsiteY2876" fmla="*/ 3870190 h 6533995"/>
              <a:gd name="connsiteX2877" fmla="*/ 5799205 w 11830043"/>
              <a:gd name="connsiteY2877" fmla="*/ 3879913 h 6533995"/>
              <a:gd name="connsiteX2878" fmla="*/ 5789486 w 11830043"/>
              <a:gd name="connsiteY2878" fmla="*/ 3870190 h 6533995"/>
              <a:gd name="connsiteX2879" fmla="*/ 5799205 w 11830043"/>
              <a:gd name="connsiteY2879" fmla="*/ 3860402 h 6533995"/>
              <a:gd name="connsiteX2880" fmla="*/ 5557991 w 11830043"/>
              <a:gd name="connsiteY2880" fmla="*/ 3860402 h 6533995"/>
              <a:gd name="connsiteX2881" fmla="*/ 5567774 w 11830043"/>
              <a:gd name="connsiteY2881" fmla="*/ 3870190 h 6533995"/>
              <a:gd name="connsiteX2882" fmla="*/ 5557991 w 11830043"/>
              <a:gd name="connsiteY2882" fmla="*/ 3879913 h 6533995"/>
              <a:gd name="connsiteX2883" fmla="*/ 5548208 w 11830043"/>
              <a:gd name="connsiteY2883" fmla="*/ 3870190 h 6533995"/>
              <a:gd name="connsiteX2884" fmla="*/ 5557991 w 11830043"/>
              <a:gd name="connsiteY2884" fmla="*/ 3860402 h 6533995"/>
              <a:gd name="connsiteX2885" fmla="*/ 5316710 w 11830043"/>
              <a:gd name="connsiteY2885" fmla="*/ 3860402 h 6533995"/>
              <a:gd name="connsiteX2886" fmla="*/ 5326429 w 11830043"/>
              <a:gd name="connsiteY2886" fmla="*/ 3870190 h 6533995"/>
              <a:gd name="connsiteX2887" fmla="*/ 5316710 w 11830043"/>
              <a:gd name="connsiteY2887" fmla="*/ 3879913 h 6533995"/>
              <a:gd name="connsiteX2888" fmla="*/ 5306924 w 11830043"/>
              <a:gd name="connsiteY2888" fmla="*/ 3870190 h 6533995"/>
              <a:gd name="connsiteX2889" fmla="*/ 5316710 w 11830043"/>
              <a:gd name="connsiteY2889" fmla="*/ 3860402 h 6533995"/>
              <a:gd name="connsiteX2890" fmla="*/ 5075486 w 11830043"/>
              <a:gd name="connsiteY2890" fmla="*/ 3860402 h 6533995"/>
              <a:gd name="connsiteX2891" fmla="*/ 5085202 w 11830043"/>
              <a:gd name="connsiteY2891" fmla="*/ 3870190 h 6533995"/>
              <a:gd name="connsiteX2892" fmla="*/ 5075486 w 11830043"/>
              <a:gd name="connsiteY2892" fmla="*/ 3879913 h 6533995"/>
              <a:gd name="connsiteX2893" fmla="*/ 5065705 w 11830043"/>
              <a:gd name="connsiteY2893" fmla="*/ 3870190 h 6533995"/>
              <a:gd name="connsiteX2894" fmla="*/ 5075486 w 11830043"/>
              <a:gd name="connsiteY2894" fmla="*/ 3860402 h 6533995"/>
              <a:gd name="connsiteX2895" fmla="*/ 4834252 w 11830043"/>
              <a:gd name="connsiteY2895" fmla="*/ 3860402 h 6533995"/>
              <a:gd name="connsiteX2896" fmla="*/ 4844040 w 11830043"/>
              <a:gd name="connsiteY2896" fmla="*/ 3870190 h 6533995"/>
              <a:gd name="connsiteX2897" fmla="*/ 4834252 w 11830043"/>
              <a:gd name="connsiteY2897" fmla="*/ 3879913 h 6533995"/>
              <a:gd name="connsiteX2898" fmla="*/ 4824534 w 11830043"/>
              <a:gd name="connsiteY2898" fmla="*/ 3870190 h 6533995"/>
              <a:gd name="connsiteX2899" fmla="*/ 4834252 w 11830043"/>
              <a:gd name="connsiteY2899" fmla="*/ 3860402 h 6533995"/>
              <a:gd name="connsiteX2900" fmla="*/ 4593019 w 11830043"/>
              <a:gd name="connsiteY2900" fmla="*/ 3860402 h 6533995"/>
              <a:gd name="connsiteX2901" fmla="*/ 4602795 w 11830043"/>
              <a:gd name="connsiteY2901" fmla="*/ 3870190 h 6533995"/>
              <a:gd name="connsiteX2902" fmla="*/ 4593019 w 11830043"/>
              <a:gd name="connsiteY2902" fmla="*/ 3879913 h 6533995"/>
              <a:gd name="connsiteX2903" fmla="*/ 4583304 w 11830043"/>
              <a:gd name="connsiteY2903" fmla="*/ 3870190 h 6533995"/>
              <a:gd name="connsiteX2904" fmla="*/ 4593019 w 11830043"/>
              <a:gd name="connsiteY2904" fmla="*/ 3860402 h 6533995"/>
              <a:gd name="connsiteX2905" fmla="*/ 4351806 w 11830043"/>
              <a:gd name="connsiteY2905" fmla="*/ 3860402 h 6533995"/>
              <a:gd name="connsiteX2906" fmla="*/ 4361580 w 11830043"/>
              <a:gd name="connsiteY2906" fmla="*/ 3870190 h 6533995"/>
              <a:gd name="connsiteX2907" fmla="*/ 4351806 w 11830043"/>
              <a:gd name="connsiteY2907" fmla="*/ 3879913 h 6533995"/>
              <a:gd name="connsiteX2908" fmla="*/ 4342006 w 11830043"/>
              <a:gd name="connsiteY2908" fmla="*/ 3870190 h 6533995"/>
              <a:gd name="connsiteX2909" fmla="*/ 4351806 w 11830043"/>
              <a:gd name="connsiteY2909" fmla="*/ 3860402 h 6533995"/>
              <a:gd name="connsiteX2910" fmla="*/ 4110581 w 11830043"/>
              <a:gd name="connsiteY2910" fmla="*/ 3860402 h 6533995"/>
              <a:gd name="connsiteX2911" fmla="*/ 4120362 w 11830043"/>
              <a:gd name="connsiteY2911" fmla="*/ 3870190 h 6533995"/>
              <a:gd name="connsiteX2912" fmla="*/ 4110581 w 11830043"/>
              <a:gd name="connsiteY2912" fmla="*/ 3879913 h 6533995"/>
              <a:gd name="connsiteX2913" fmla="*/ 4100799 w 11830043"/>
              <a:gd name="connsiteY2913" fmla="*/ 3870190 h 6533995"/>
              <a:gd name="connsiteX2914" fmla="*/ 4110581 w 11830043"/>
              <a:gd name="connsiteY2914" fmla="*/ 3860402 h 6533995"/>
              <a:gd name="connsiteX2915" fmla="*/ 3869431 w 11830043"/>
              <a:gd name="connsiteY2915" fmla="*/ 3860402 h 6533995"/>
              <a:gd name="connsiteX2916" fmla="*/ 3879149 w 11830043"/>
              <a:gd name="connsiteY2916" fmla="*/ 3870190 h 6533995"/>
              <a:gd name="connsiteX2917" fmla="*/ 3869431 w 11830043"/>
              <a:gd name="connsiteY2917" fmla="*/ 3879913 h 6533995"/>
              <a:gd name="connsiteX2918" fmla="*/ 3859648 w 11830043"/>
              <a:gd name="connsiteY2918" fmla="*/ 3870190 h 6533995"/>
              <a:gd name="connsiteX2919" fmla="*/ 3869431 w 11830043"/>
              <a:gd name="connsiteY2919" fmla="*/ 3860402 h 6533995"/>
              <a:gd name="connsiteX2920" fmla="*/ 3628212 w 11830043"/>
              <a:gd name="connsiteY2920" fmla="*/ 3860402 h 6533995"/>
              <a:gd name="connsiteX2921" fmla="*/ 3637936 w 11830043"/>
              <a:gd name="connsiteY2921" fmla="*/ 3870190 h 6533995"/>
              <a:gd name="connsiteX2922" fmla="*/ 3628212 w 11830043"/>
              <a:gd name="connsiteY2922" fmla="*/ 3879913 h 6533995"/>
              <a:gd name="connsiteX2923" fmla="*/ 3618430 w 11830043"/>
              <a:gd name="connsiteY2923" fmla="*/ 3870190 h 6533995"/>
              <a:gd name="connsiteX2924" fmla="*/ 3628212 w 11830043"/>
              <a:gd name="connsiteY2924" fmla="*/ 3860402 h 6533995"/>
              <a:gd name="connsiteX2925" fmla="*/ 3386958 w 11830043"/>
              <a:gd name="connsiteY2925" fmla="*/ 3860402 h 6533995"/>
              <a:gd name="connsiteX2926" fmla="*/ 3396744 w 11830043"/>
              <a:gd name="connsiteY2926" fmla="*/ 3870190 h 6533995"/>
              <a:gd name="connsiteX2927" fmla="*/ 3386958 w 11830043"/>
              <a:gd name="connsiteY2927" fmla="*/ 3879913 h 6533995"/>
              <a:gd name="connsiteX2928" fmla="*/ 3377236 w 11830043"/>
              <a:gd name="connsiteY2928" fmla="*/ 3870190 h 6533995"/>
              <a:gd name="connsiteX2929" fmla="*/ 3386958 w 11830043"/>
              <a:gd name="connsiteY2929" fmla="*/ 3860402 h 6533995"/>
              <a:gd name="connsiteX2930" fmla="*/ 3145751 w 11830043"/>
              <a:gd name="connsiteY2930" fmla="*/ 3860402 h 6533995"/>
              <a:gd name="connsiteX2931" fmla="*/ 3155533 w 11830043"/>
              <a:gd name="connsiteY2931" fmla="*/ 3870190 h 6533995"/>
              <a:gd name="connsiteX2932" fmla="*/ 3145751 w 11830043"/>
              <a:gd name="connsiteY2932" fmla="*/ 3879913 h 6533995"/>
              <a:gd name="connsiteX2933" fmla="*/ 3136033 w 11830043"/>
              <a:gd name="connsiteY2933" fmla="*/ 3870190 h 6533995"/>
              <a:gd name="connsiteX2934" fmla="*/ 3145751 w 11830043"/>
              <a:gd name="connsiteY2934" fmla="*/ 3860402 h 6533995"/>
              <a:gd name="connsiteX2935" fmla="*/ 2904573 w 11830043"/>
              <a:gd name="connsiteY2935" fmla="*/ 3860402 h 6533995"/>
              <a:gd name="connsiteX2936" fmla="*/ 2914356 w 11830043"/>
              <a:gd name="connsiteY2936" fmla="*/ 3870190 h 6533995"/>
              <a:gd name="connsiteX2937" fmla="*/ 2904573 w 11830043"/>
              <a:gd name="connsiteY2937" fmla="*/ 3879913 h 6533995"/>
              <a:gd name="connsiteX2938" fmla="*/ 2894791 w 11830043"/>
              <a:gd name="connsiteY2938" fmla="*/ 3870190 h 6533995"/>
              <a:gd name="connsiteX2939" fmla="*/ 2904573 w 11830043"/>
              <a:gd name="connsiteY2939" fmla="*/ 3860402 h 6533995"/>
              <a:gd name="connsiteX2940" fmla="*/ 2663275 w 11830043"/>
              <a:gd name="connsiteY2940" fmla="*/ 3860402 h 6533995"/>
              <a:gd name="connsiteX2941" fmla="*/ 2672998 w 11830043"/>
              <a:gd name="connsiteY2941" fmla="*/ 3870190 h 6533995"/>
              <a:gd name="connsiteX2942" fmla="*/ 2663275 w 11830043"/>
              <a:gd name="connsiteY2942" fmla="*/ 3879913 h 6533995"/>
              <a:gd name="connsiteX2943" fmla="*/ 2653492 w 11830043"/>
              <a:gd name="connsiteY2943" fmla="*/ 3870190 h 6533995"/>
              <a:gd name="connsiteX2944" fmla="*/ 2663275 w 11830043"/>
              <a:gd name="connsiteY2944" fmla="*/ 3860402 h 6533995"/>
              <a:gd name="connsiteX2945" fmla="*/ 2422037 w 11830043"/>
              <a:gd name="connsiteY2945" fmla="*/ 3860402 h 6533995"/>
              <a:gd name="connsiteX2946" fmla="*/ 2431754 w 11830043"/>
              <a:gd name="connsiteY2946" fmla="*/ 3870190 h 6533995"/>
              <a:gd name="connsiteX2947" fmla="*/ 2422037 w 11830043"/>
              <a:gd name="connsiteY2947" fmla="*/ 3879913 h 6533995"/>
              <a:gd name="connsiteX2948" fmla="*/ 2412257 w 11830043"/>
              <a:gd name="connsiteY2948" fmla="*/ 3870190 h 6533995"/>
              <a:gd name="connsiteX2949" fmla="*/ 2422037 w 11830043"/>
              <a:gd name="connsiteY2949" fmla="*/ 3860402 h 6533995"/>
              <a:gd name="connsiteX2950" fmla="*/ 2180788 w 11830043"/>
              <a:gd name="connsiteY2950" fmla="*/ 3860402 h 6533995"/>
              <a:gd name="connsiteX2951" fmla="*/ 2190580 w 11830043"/>
              <a:gd name="connsiteY2951" fmla="*/ 3870190 h 6533995"/>
              <a:gd name="connsiteX2952" fmla="*/ 2180788 w 11830043"/>
              <a:gd name="connsiteY2952" fmla="*/ 3879913 h 6533995"/>
              <a:gd name="connsiteX2953" fmla="*/ 2171085 w 11830043"/>
              <a:gd name="connsiteY2953" fmla="*/ 3870190 h 6533995"/>
              <a:gd name="connsiteX2954" fmla="*/ 2180788 w 11830043"/>
              <a:gd name="connsiteY2954" fmla="*/ 3860402 h 6533995"/>
              <a:gd name="connsiteX2955" fmla="*/ 1939582 w 11830043"/>
              <a:gd name="connsiteY2955" fmla="*/ 3860402 h 6533995"/>
              <a:gd name="connsiteX2956" fmla="*/ 1949366 w 11830043"/>
              <a:gd name="connsiteY2956" fmla="*/ 3870190 h 6533995"/>
              <a:gd name="connsiteX2957" fmla="*/ 1939582 w 11830043"/>
              <a:gd name="connsiteY2957" fmla="*/ 3879913 h 6533995"/>
              <a:gd name="connsiteX2958" fmla="*/ 1929861 w 11830043"/>
              <a:gd name="connsiteY2958" fmla="*/ 3870190 h 6533995"/>
              <a:gd name="connsiteX2959" fmla="*/ 1939582 w 11830043"/>
              <a:gd name="connsiteY2959" fmla="*/ 3860402 h 6533995"/>
              <a:gd name="connsiteX2960" fmla="*/ 1698332 w 11830043"/>
              <a:gd name="connsiteY2960" fmla="*/ 3860402 h 6533995"/>
              <a:gd name="connsiteX2961" fmla="*/ 1708118 w 11830043"/>
              <a:gd name="connsiteY2961" fmla="*/ 3870190 h 6533995"/>
              <a:gd name="connsiteX2962" fmla="*/ 1698332 w 11830043"/>
              <a:gd name="connsiteY2962" fmla="*/ 3879913 h 6533995"/>
              <a:gd name="connsiteX2963" fmla="*/ 1688547 w 11830043"/>
              <a:gd name="connsiteY2963" fmla="*/ 3870190 h 6533995"/>
              <a:gd name="connsiteX2964" fmla="*/ 1698332 w 11830043"/>
              <a:gd name="connsiteY2964" fmla="*/ 3860402 h 6533995"/>
              <a:gd name="connsiteX2965" fmla="*/ 1457108 w 11830043"/>
              <a:gd name="connsiteY2965" fmla="*/ 3860402 h 6533995"/>
              <a:gd name="connsiteX2966" fmla="*/ 1466827 w 11830043"/>
              <a:gd name="connsiteY2966" fmla="*/ 3870190 h 6533995"/>
              <a:gd name="connsiteX2967" fmla="*/ 1457108 w 11830043"/>
              <a:gd name="connsiteY2967" fmla="*/ 3879913 h 6533995"/>
              <a:gd name="connsiteX2968" fmla="*/ 1447323 w 11830043"/>
              <a:gd name="connsiteY2968" fmla="*/ 3870190 h 6533995"/>
              <a:gd name="connsiteX2969" fmla="*/ 1457108 w 11830043"/>
              <a:gd name="connsiteY2969" fmla="*/ 3860402 h 6533995"/>
              <a:gd name="connsiteX2970" fmla="*/ 1215886 w 11830043"/>
              <a:gd name="connsiteY2970" fmla="*/ 3860402 h 6533995"/>
              <a:gd name="connsiteX2971" fmla="*/ 1225670 w 11830043"/>
              <a:gd name="connsiteY2971" fmla="*/ 3870190 h 6533995"/>
              <a:gd name="connsiteX2972" fmla="*/ 1215886 w 11830043"/>
              <a:gd name="connsiteY2972" fmla="*/ 3879913 h 6533995"/>
              <a:gd name="connsiteX2973" fmla="*/ 1206166 w 11830043"/>
              <a:gd name="connsiteY2973" fmla="*/ 3870190 h 6533995"/>
              <a:gd name="connsiteX2974" fmla="*/ 1215886 w 11830043"/>
              <a:gd name="connsiteY2974" fmla="*/ 3860402 h 6533995"/>
              <a:gd name="connsiteX2975" fmla="*/ 974666 w 11830043"/>
              <a:gd name="connsiteY2975" fmla="*/ 3860402 h 6533995"/>
              <a:gd name="connsiteX2976" fmla="*/ 984450 w 11830043"/>
              <a:gd name="connsiteY2976" fmla="*/ 3870190 h 6533995"/>
              <a:gd name="connsiteX2977" fmla="*/ 974666 w 11830043"/>
              <a:gd name="connsiteY2977" fmla="*/ 3879913 h 6533995"/>
              <a:gd name="connsiteX2978" fmla="*/ 964946 w 11830043"/>
              <a:gd name="connsiteY2978" fmla="*/ 3870190 h 6533995"/>
              <a:gd name="connsiteX2979" fmla="*/ 974666 w 11830043"/>
              <a:gd name="connsiteY2979" fmla="*/ 3860402 h 6533995"/>
              <a:gd name="connsiteX2980" fmla="*/ 733446 w 11830043"/>
              <a:gd name="connsiteY2980" fmla="*/ 3860402 h 6533995"/>
              <a:gd name="connsiteX2981" fmla="*/ 743166 w 11830043"/>
              <a:gd name="connsiteY2981" fmla="*/ 3870190 h 6533995"/>
              <a:gd name="connsiteX2982" fmla="*/ 733446 w 11830043"/>
              <a:gd name="connsiteY2982" fmla="*/ 3879913 h 6533995"/>
              <a:gd name="connsiteX2983" fmla="*/ 723662 w 11830043"/>
              <a:gd name="connsiteY2983" fmla="*/ 3870190 h 6533995"/>
              <a:gd name="connsiteX2984" fmla="*/ 733446 w 11830043"/>
              <a:gd name="connsiteY2984" fmla="*/ 3860402 h 6533995"/>
              <a:gd name="connsiteX2985" fmla="*/ 492225 w 11830043"/>
              <a:gd name="connsiteY2985" fmla="*/ 3860402 h 6533995"/>
              <a:gd name="connsiteX2986" fmla="*/ 501945 w 11830043"/>
              <a:gd name="connsiteY2986" fmla="*/ 3870190 h 6533995"/>
              <a:gd name="connsiteX2987" fmla="*/ 492225 w 11830043"/>
              <a:gd name="connsiteY2987" fmla="*/ 3879913 h 6533995"/>
              <a:gd name="connsiteX2988" fmla="*/ 482441 w 11830043"/>
              <a:gd name="connsiteY2988" fmla="*/ 3870190 h 6533995"/>
              <a:gd name="connsiteX2989" fmla="*/ 492225 w 11830043"/>
              <a:gd name="connsiteY2989" fmla="*/ 3860402 h 6533995"/>
              <a:gd name="connsiteX2990" fmla="*/ 251006 w 11830043"/>
              <a:gd name="connsiteY2990" fmla="*/ 3860402 h 6533995"/>
              <a:gd name="connsiteX2991" fmla="*/ 260790 w 11830043"/>
              <a:gd name="connsiteY2991" fmla="*/ 3870190 h 6533995"/>
              <a:gd name="connsiteX2992" fmla="*/ 251006 w 11830043"/>
              <a:gd name="connsiteY2992" fmla="*/ 3879913 h 6533995"/>
              <a:gd name="connsiteX2993" fmla="*/ 241286 w 11830043"/>
              <a:gd name="connsiteY2993" fmla="*/ 3870190 h 6533995"/>
              <a:gd name="connsiteX2994" fmla="*/ 251006 w 11830043"/>
              <a:gd name="connsiteY2994" fmla="*/ 3860402 h 6533995"/>
              <a:gd name="connsiteX2995" fmla="*/ 9722 w 11830043"/>
              <a:gd name="connsiteY2995" fmla="*/ 3860402 h 6533995"/>
              <a:gd name="connsiteX2996" fmla="*/ 19506 w 11830043"/>
              <a:gd name="connsiteY2996" fmla="*/ 3870190 h 6533995"/>
              <a:gd name="connsiteX2997" fmla="*/ 9722 w 11830043"/>
              <a:gd name="connsiteY2997" fmla="*/ 3879913 h 6533995"/>
              <a:gd name="connsiteX2998" fmla="*/ 3 w 11830043"/>
              <a:gd name="connsiteY2998" fmla="*/ 3870190 h 6533995"/>
              <a:gd name="connsiteX2999" fmla="*/ 9722 w 11830043"/>
              <a:gd name="connsiteY2999" fmla="*/ 3860402 h 6533995"/>
              <a:gd name="connsiteX3000" fmla="*/ 11820259 w 11830043"/>
              <a:gd name="connsiteY3000" fmla="*/ 3619151 h 6533995"/>
              <a:gd name="connsiteX3001" fmla="*/ 11830043 w 11830043"/>
              <a:gd name="connsiteY3001" fmla="*/ 3628875 h 6533995"/>
              <a:gd name="connsiteX3002" fmla="*/ 11820259 w 11830043"/>
              <a:gd name="connsiteY3002" fmla="*/ 3638662 h 6533995"/>
              <a:gd name="connsiteX3003" fmla="*/ 11810539 w 11830043"/>
              <a:gd name="connsiteY3003" fmla="*/ 3628875 h 6533995"/>
              <a:gd name="connsiteX3004" fmla="*/ 11820259 w 11830043"/>
              <a:gd name="connsiteY3004" fmla="*/ 3619151 h 6533995"/>
              <a:gd name="connsiteX3005" fmla="*/ 11579030 w 11830043"/>
              <a:gd name="connsiteY3005" fmla="*/ 3619151 h 6533995"/>
              <a:gd name="connsiteX3006" fmla="*/ 11588815 w 11830043"/>
              <a:gd name="connsiteY3006" fmla="*/ 3628875 h 6533995"/>
              <a:gd name="connsiteX3007" fmla="*/ 11579030 w 11830043"/>
              <a:gd name="connsiteY3007" fmla="*/ 3638662 h 6533995"/>
              <a:gd name="connsiteX3008" fmla="*/ 11569310 w 11830043"/>
              <a:gd name="connsiteY3008" fmla="*/ 3628875 h 6533995"/>
              <a:gd name="connsiteX3009" fmla="*/ 11579030 w 11830043"/>
              <a:gd name="connsiteY3009" fmla="*/ 3619151 h 6533995"/>
              <a:gd name="connsiteX3010" fmla="*/ 11337802 w 11830043"/>
              <a:gd name="connsiteY3010" fmla="*/ 3619151 h 6533995"/>
              <a:gd name="connsiteX3011" fmla="*/ 11347587 w 11830043"/>
              <a:gd name="connsiteY3011" fmla="*/ 3628875 h 6533995"/>
              <a:gd name="connsiteX3012" fmla="*/ 11337802 w 11830043"/>
              <a:gd name="connsiteY3012" fmla="*/ 3638662 h 6533995"/>
              <a:gd name="connsiteX3013" fmla="*/ 11328082 w 11830043"/>
              <a:gd name="connsiteY3013" fmla="*/ 3628875 h 6533995"/>
              <a:gd name="connsiteX3014" fmla="*/ 11337802 w 11830043"/>
              <a:gd name="connsiteY3014" fmla="*/ 3619151 h 6533995"/>
              <a:gd name="connsiteX3015" fmla="*/ 11096574 w 11830043"/>
              <a:gd name="connsiteY3015" fmla="*/ 3619151 h 6533995"/>
              <a:gd name="connsiteX3016" fmla="*/ 11106294 w 11830043"/>
              <a:gd name="connsiteY3016" fmla="*/ 3628875 h 6533995"/>
              <a:gd name="connsiteX3017" fmla="*/ 11096574 w 11830043"/>
              <a:gd name="connsiteY3017" fmla="*/ 3638662 h 6533995"/>
              <a:gd name="connsiteX3018" fmla="*/ 11086790 w 11830043"/>
              <a:gd name="connsiteY3018" fmla="*/ 3628875 h 6533995"/>
              <a:gd name="connsiteX3019" fmla="*/ 11096574 w 11830043"/>
              <a:gd name="connsiteY3019" fmla="*/ 3619151 h 6533995"/>
              <a:gd name="connsiteX3020" fmla="*/ 10855345 w 11830043"/>
              <a:gd name="connsiteY3020" fmla="*/ 3619151 h 6533995"/>
              <a:gd name="connsiteX3021" fmla="*/ 10865065 w 11830043"/>
              <a:gd name="connsiteY3021" fmla="*/ 3628875 h 6533995"/>
              <a:gd name="connsiteX3022" fmla="*/ 10855345 w 11830043"/>
              <a:gd name="connsiteY3022" fmla="*/ 3638662 h 6533995"/>
              <a:gd name="connsiteX3023" fmla="*/ 10845625 w 11830043"/>
              <a:gd name="connsiteY3023" fmla="*/ 3628875 h 6533995"/>
              <a:gd name="connsiteX3024" fmla="*/ 10855345 w 11830043"/>
              <a:gd name="connsiteY3024" fmla="*/ 3619151 h 6533995"/>
              <a:gd name="connsiteX3025" fmla="*/ 10614116 w 11830043"/>
              <a:gd name="connsiteY3025" fmla="*/ 3619151 h 6533995"/>
              <a:gd name="connsiteX3026" fmla="*/ 10623901 w 11830043"/>
              <a:gd name="connsiteY3026" fmla="*/ 3628875 h 6533995"/>
              <a:gd name="connsiteX3027" fmla="*/ 10614116 w 11830043"/>
              <a:gd name="connsiteY3027" fmla="*/ 3638662 h 6533995"/>
              <a:gd name="connsiteX3028" fmla="*/ 10604396 w 11830043"/>
              <a:gd name="connsiteY3028" fmla="*/ 3628875 h 6533995"/>
              <a:gd name="connsiteX3029" fmla="*/ 10614116 w 11830043"/>
              <a:gd name="connsiteY3029" fmla="*/ 3619151 h 6533995"/>
              <a:gd name="connsiteX3030" fmla="*/ 10372888 w 11830043"/>
              <a:gd name="connsiteY3030" fmla="*/ 3619151 h 6533995"/>
              <a:gd name="connsiteX3031" fmla="*/ 10382673 w 11830043"/>
              <a:gd name="connsiteY3031" fmla="*/ 3628875 h 6533995"/>
              <a:gd name="connsiteX3032" fmla="*/ 10372888 w 11830043"/>
              <a:gd name="connsiteY3032" fmla="*/ 3638662 h 6533995"/>
              <a:gd name="connsiteX3033" fmla="*/ 10363168 w 11830043"/>
              <a:gd name="connsiteY3033" fmla="*/ 3628875 h 6533995"/>
              <a:gd name="connsiteX3034" fmla="*/ 10372888 w 11830043"/>
              <a:gd name="connsiteY3034" fmla="*/ 3619151 h 6533995"/>
              <a:gd name="connsiteX3035" fmla="*/ 10131660 w 11830043"/>
              <a:gd name="connsiteY3035" fmla="*/ 3619151 h 6533995"/>
              <a:gd name="connsiteX3036" fmla="*/ 10141444 w 11830043"/>
              <a:gd name="connsiteY3036" fmla="*/ 3628875 h 6533995"/>
              <a:gd name="connsiteX3037" fmla="*/ 10131660 w 11830043"/>
              <a:gd name="connsiteY3037" fmla="*/ 3638662 h 6533995"/>
              <a:gd name="connsiteX3038" fmla="*/ 10121940 w 11830043"/>
              <a:gd name="connsiteY3038" fmla="*/ 3628875 h 6533995"/>
              <a:gd name="connsiteX3039" fmla="*/ 10131660 w 11830043"/>
              <a:gd name="connsiteY3039" fmla="*/ 3619151 h 6533995"/>
              <a:gd name="connsiteX3040" fmla="*/ 9890432 w 11830043"/>
              <a:gd name="connsiteY3040" fmla="*/ 3619151 h 6533995"/>
              <a:gd name="connsiteX3041" fmla="*/ 9900152 w 11830043"/>
              <a:gd name="connsiteY3041" fmla="*/ 3628875 h 6533995"/>
              <a:gd name="connsiteX3042" fmla="*/ 9890432 w 11830043"/>
              <a:gd name="connsiteY3042" fmla="*/ 3638662 h 6533995"/>
              <a:gd name="connsiteX3043" fmla="*/ 9880648 w 11830043"/>
              <a:gd name="connsiteY3043" fmla="*/ 3628875 h 6533995"/>
              <a:gd name="connsiteX3044" fmla="*/ 9890432 w 11830043"/>
              <a:gd name="connsiteY3044" fmla="*/ 3619151 h 6533995"/>
              <a:gd name="connsiteX3045" fmla="*/ 9649203 w 11830043"/>
              <a:gd name="connsiteY3045" fmla="*/ 3619151 h 6533995"/>
              <a:gd name="connsiteX3046" fmla="*/ 9658923 w 11830043"/>
              <a:gd name="connsiteY3046" fmla="*/ 3628875 h 6533995"/>
              <a:gd name="connsiteX3047" fmla="*/ 9649203 w 11830043"/>
              <a:gd name="connsiteY3047" fmla="*/ 3638662 h 6533995"/>
              <a:gd name="connsiteX3048" fmla="*/ 9639483 w 11830043"/>
              <a:gd name="connsiteY3048" fmla="*/ 3628875 h 6533995"/>
              <a:gd name="connsiteX3049" fmla="*/ 9649203 w 11830043"/>
              <a:gd name="connsiteY3049" fmla="*/ 3619151 h 6533995"/>
              <a:gd name="connsiteX3050" fmla="*/ 9417695 w 11830043"/>
              <a:gd name="connsiteY3050" fmla="*/ 3619151 h 6533995"/>
              <a:gd name="connsiteX3051" fmla="*/ 9427416 w 11830043"/>
              <a:gd name="connsiteY3051" fmla="*/ 3628875 h 6533995"/>
              <a:gd name="connsiteX3052" fmla="*/ 9417695 w 11830043"/>
              <a:gd name="connsiteY3052" fmla="*/ 3638662 h 6533995"/>
              <a:gd name="connsiteX3053" fmla="*/ 9407911 w 11830043"/>
              <a:gd name="connsiteY3053" fmla="*/ 3628875 h 6533995"/>
              <a:gd name="connsiteX3054" fmla="*/ 9417695 w 11830043"/>
              <a:gd name="connsiteY3054" fmla="*/ 3619151 h 6533995"/>
              <a:gd name="connsiteX3055" fmla="*/ 9176467 w 11830043"/>
              <a:gd name="connsiteY3055" fmla="*/ 3619151 h 6533995"/>
              <a:gd name="connsiteX3056" fmla="*/ 9186187 w 11830043"/>
              <a:gd name="connsiteY3056" fmla="*/ 3628875 h 6533995"/>
              <a:gd name="connsiteX3057" fmla="*/ 9176467 w 11830043"/>
              <a:gd name="connsiteY3057" fmla="*/ 3638662 h 6533995"/>
              <a:gd name="connsiteX3058" fmla="*/ 9166683 w 11830043"/>
              <a:gd name="connsiteY3058" fmla="*/ 3628875 h 6533995"/>
              <a:gd name="connsiteX3059" fmla="*/ 9176467 w 11830043"/>
              <a:gd name="connsiteY3059" fmla="*/ 3619151 h 6533995"/>
              <a:gd name="connsiteX3060" fmla="*/ 8935237 w 11830043"/>
              <a:gd name="connsiteY3060" fmla="*/ 3619151 h 6533995"/>
              <a:gd name="connsiteX3061" fmla="*/ 8944958 w 11830043"/>
              <a:gd name="connsiteY3061" fmla="*/ 3628875 h 6533995"/>
              <a:gd name="connsiteX3062" fmla="*/ 8935237 w 11830043"/>
              <a:gd name="connsiteY3062" fmla="*/ 3638662 h 6533995"/>
              <a:gd name="connsiteX3063" fmla="*/ 8925454 w 11830043"/>
              <a:gd name="connsiteY3063" fmla="*/ 3628875 h 6533995"/>
              <a:gd name="connsiteX3064" fmla="*/ 8935237 w 11830043"/>
              <a:gd name="connsiteY3064" fmla="*/ 3619151 h 6533995"/>
              <a:gd name="connsiteX3065" fmla="*/ 8694009 w 11830043"/>
              <a:gd name="connsiteY3065" fmla="*/ 3619151 h 6533995"/>
              <a:gd name="connsiteX3066" fmla="*/ 8703730 w 11830043"/>
              <a:gd name="connsiteY3066" fmla="*/ 3628875 h 6533995"/>
              <a:gd name="connsiteX3067" fmla="*/ 8694009 w 11830043"/>
              <a:gd name="connsiteY3067" fmla="*/ 3638662 h 6533995"/>
              <a:gd name="connsiteX3068" fmla="*/ 8684289 w 11830043"/>
              <a:gd name="connsiteY3068" fmla="*/ 3628875 h 6533995"/>
              <a:gd name="connsiteX3069" fmla="*/ 8694009 w 11830043"/>
              <a:gd name="connsiteY3069" fmla="*/ 3619151 h 6533995"/>
              <a:gd name="connsiteX3070" fmla="*/ 8452781 w 11830043"/>
              <a:gd name="connsiteY3070" fmla="*/ 3619151 h 6533995"/>
              <a:gd name="connsiteX3071" fmla="*/ 8462566 w 11830043"/>
              <a:gd name="connsiteY3071" fmla="*/ 3628875 h 6533995"/>
              <a:gd name="connsiteX3072" fmla="*/ 8452781 w 11830043"/>
              <a:gd name="connsiteY3072" fmla="*/ 3638662 h 6533995"/>
              <a:gd name="connsiteX3073" fmla="*/ 8443061 w 11830043"/>
              <a:gd name="connsiteY3073" fmla="*/ 3628875 h 6533995"/>
              <a:gd name="connsiteX3074" fmla="*/ 8452781 w 11830043"/>
              <a:gd name="connsiteY3074" fmla="*/ 3619151 h 6533995"/>
              <a:gd name="connsiteX3075" fmla="*/ 8211553 w 11830043"/>
              <a:gd name="connsiteY3075" fmla="*/ 3619151 h 6533995"/>
              <a:gd name="connsiteX3076" fmla="*/ 8221273 w 11830043"/>
              <a:gd name="connsiteY3076" fmla="*/ 3628875 h 6533995"/>
              <a:gd name="connsiteX3077" fmla="*/ 8211553 w 11830043"/>
              <a:gd name="connsiteY3077" fmla="*/ 3638662 h 6533995"/>
              <a:gd name="connsiteX3078" fmla="*/ 8201769 w 11830043"/>
              <a:gd name="connsiteY3078" fmla="*/ 3628875 h 6533995"/>
              <a:gd name="connsiteX3079" fmla="*/ 8211553 w 11830043"/>
              <a:gd name="connsiteY3079" fmla="*/ 3619151 h 6533995"/>
              <a:gd name="connsiteX3080" fmla="*/ 7970260 w 11830043"/>
              <a:gd name="connsiteY3080" fmla="*/ 3619151 h 6533995"/>
              <a:gd name="connsiteX3081" fmla="*/ 7980044 w 11830043"/>
              <a:gd name="connsiteY3081" fmla="*/ 3628875 h 6533995"/>
              <a:gd name="connsiteX3082" fmla="*/ 7970260 w 11830043"/>
              <a:gd name="connsiteY3082" fmla="*/ 3638662 h 6533995"/>
              <a:gd name="connsiteX3083" fmla="*/ 7960477 w 11830043"/>
              <a:gd name="connsiteY3083" fmla="*/ 3628875 h 6533995"/>
              <a:gd name="connsiteX3084" fmla="*/ 7970260 w 11830043"/>
              <a:gd name="connsiteY3084" fmla="*/ 3619151 h 6533995"/>
              <a:gd name="connsiteX3085" fmla="*/ 7729032 w 11830043"/>
              <a:gd name="connsiteY3085" fmla="*/ 3619151 h 6533995"/>
              <a:gd name="connsiteX3086" fmla="*/ 7738753 w 11830043"/>
              <a:gd name="connsiteY3086" fmla="*/ 3628875 h 6533995"/>
              <a:gd name="connsiteX3087" fmla="*/ 7729032 w 11830043"/>
              <a:gd name="connsiteY3087" fmla="*/ 3638662 h 6533995"/>
              <a:gd name="connsiteX3088" fmla="*/ 7719249 w 11830043"/>
              <a:gd name="connsiteY3088" fmla="*/ 3628875 h 6533995"/>
              <a:gd name="connsiteX3089" fmla="*/ 7729032 w 11830043"/>
              <a:gd name="connsiteY3089" fmla="*/ 3619151 h 6533995"/>
              <a:gd name="connsiteX3090" fmla="*/ 7487803 w 11830043"/>
              <a:gd name="connsiteY3090" fmla="*/ 3619151 h 6533995"/>
              <a:gd name="connsiteX3091" fmla="*/ 7497524 w 11830043"/>
              <a:gd name="connsiteY3091" fmla="*/ 3628875 h 6533995"/>
              <a:gd name="connsiteX3092" fmla="*/ 7487803 w 11830043"/>
              <a:gd name="connsiteY3092" fmla="*/ 3638662 h 6533995"/>
              <a:gd name="connsiteX3093" fmla="*/ 7478019 w 11830043"/>
              <a:gd name="connsiteY3093" fmla="*/ 3628875 h 6533995"/>
              <a:gd name="connsiteX3094" fmla="*/ 7487803 w 11830043"/>
              <a:gd name="connsiteY3094" fmla="*/ 3619151 h 6533995"/>
              <a:gd name="connsiteX3095" fmla="*/ 7246575 w 11830043"/>
              <a:gd name="connsiteY3095" fmla="*/ 3619151 h 6533995"/>
              <a:gd name="connsiteX3096" fmla="*/ 7256359 w 11830043"/>
              <a:gd name="connsiteY3096" fmla="*/ 3628875 h 6533995"/>
              <a:gd name="connsiteX3097" fmla="*/ 7246575 w 11830043"/>
              <a:gd name="connsiteY3097" fmla="*/ 3638662 h 6533995"/>
              <a:gd name="connsiteX3098" fmla="*/ 7236855 w 11830043"/>
              <a:gd name="connsiteY3098" fmla="*/ 3628875 h 6533995"/>
              <a:gd name="connsiteX3099" fmla="*/ 7246575 w 11830043"/>
              <a:gd name="connsiteY3099" fmla="*/ 3619151 h 6533995"/>
              <a:gd name="connsiteX3100" fmla="*/ 7005346 w 11830043"/>
              <a:gd name="connsiteY3100" fmla="*/ 3619151 h 6533995"/>
              <a:gd name="connsiteX3101" fmla="*/ 7015130 w 11830043"/>
              <a:gd name="connsiteY3101" fmla="*/ 3628875 h 6533995"/>
              <a:gd name="connsiteX3102" fmla="*/ 7005346 w 11830043"/>
              <a:gd name="connsiteY3102" fmla="*/ 3638662 h 6533995"/>
              <a:gd name="connsiteX3103" fmla="*/ 6995626 w 11830043"/>
              <a:gd name="connsiteY3103" fmla="*/ 3628875 h 6533995"/>
              <a:gd name="connsiteX3104" fmla="*/ 7005346 w 11830043"/>
              <a:gd name="connsiteY3104" fmla="*/ 3619151 h 6533995"/>
              <a:gd name="connsiteX3105" fmla="*/ 6764118 w 11830043"/>
              <a:gd name="connsiteY3105" fmla="*/ 3619151 h 6533995"/>
              <a:gd name="connsiteX3106" fmla="*/ 6773902 w 11830043"/>
              <a:gd name="connsiteY3106" fmla="*/ 3628875 h 6533995"/>
              <a:gd name="connsiteX3107" fmla="*/ 6764118 w 11830043"/>
              <a:gd name="connsiteY3107" fmla="*/ 3638662 h 6533995"/>
              <a:gd name="connsiteX3108" fmla="*/ 6754335 w 11830043"/>
              <a:gd name="connsiteY3108" fmla="*/ 3628875 h 6533995"/>
              <a:gd name="connsiteX3109" fmla="*/ 6764118 w 11830043"/>
              <a:gd name="connsiteY3109" fmla="*/ 3619151 h 6533995"/>
              <a:gd name="connsiteX3110" fmla="*/ 6522889 w 11830043"/>
              <a:gd name="connsiteY3110" fmla="*/ 3619151 h 6533995"/>
              <a:gd name="connsiteX3111" fmla="*/ 6532610 w 11830043"/>
              <a:gd name="connsiteY3111" fmla="*/ 3628875 h 6533995"/>
              <a:gd name="connsiteX3112" fmla="*/ 6522889 w 11830043"/>
              <a:gd name="connsiteY3112" fmla="*/ 3638662 h 6533995"/>
              <a:gd name="connsiteX3113" fmla="*/ 6513105 w 11830043"/>
              <a:gd name="connsiteY3113" fmla="*/ 3628875 h 6533995"/>
              <a:gd name="connsiteX3114" fmla="*/ 6522889 w 11830043"/>
              <a:gd name="connsiteY3114" fmla="*/ 3619151 h 6533995"/>
              <a:gd name="connsiteX3115" fmla="*/ 6281661 w 11830043"/>
              <a:gd name="connsiteY3115" fmla="*/ 3619151 h 6533995"/>
              <a:gd name="connsiteX3116" fmla="*/ 6291381 w 11830043"/>
              <a:gd name="connsiteY3116" fmla="*/ 3628875 h 6533995"/>
              <a:gd name="connsiteX3117" fmla="*/ 6281661 w 11830043"/>
              <a:gd name="connsiteY3117" fmla="*/ 3638662 h 6533995"/>
              <a:gd name="connsiteX3118" fmla="*/ 6271877 w 11830043"/>
              <a:gd name="connsiteY3118" fmla="*/ 3628875 h 6533995"/>
              <a:gd name="connsiteX3119" fmla="*/ 6281661 w 11830043"/>
              <a:gd name="connsiteY3119" fmla="*/ 3619151 h 6533995"/>
              <a:gd name="connsiteX3120" fmla="*/ 6040432 w 11830043"/>
              <a:gd name="connsiteY3120" fmla="*/ 3619151 h 6533995"/>
              <a:gd name="connsiteX3121" fmla="*/ 6050216 w 11830043"/>
              <a:gd name="connsiteY3121" fmla="*/ 3628875 h 6533995"/>
              <a:gd name="connsiteX3122" fmla="*/ 6040432 w 11830043"/>
              <a:gd name="connsiteY3122" fmla="*/ 3638662 h 6533995"/>
              <a:gd name="connsiteX3123" fmla="*/ 6030712 w 11830043"/>
              <a:gd name="connsiteY3123" fmla="*/ 3628875 h 6533995"/>
              <a:gd name="connsiteX3124" fmla="*/ 6040432 w 11830043"/>
              <a:gd name="connsiteY3124" fmla="*/ 3619151 h 6533995"/>
              <a:gd name="connsiteX3125" fmla="*/ 5799205 w 11830043"/>
              <a:gd name="connsiteY3125" fmla="*/ 3619151 h 6533995"/>
              <a:gd name="connsiteX3126" fmla="*/ 5808989 w 11830043"/>
              <a:gd name="connsiteY3126" fmla="*/ 3628875 h 6533995"/>
              <a:gd name="connsiteX3127" fmla="*/ 5799205 w 11830043"/>
              <a:gd name="connsiteY3127" fmla="*/ 3638662 h 6533995"/>
              <a:gd name="connsiteX3128" fmla="*/ 5789486 w 11830043"/>
              <a:gd name="connsiteY3128" fmla="*/ 3628875 h 6533995"/>
              <a:gd name="connsiteX3129" fmla="*/ 5799205 w 11830043"/>
              <a:gd name="connsiteY3129" fmla="*/ 3619151 h 6533995"/>
              <a:gd name="connsiteX3130" fmla="*/ 5557991 w 11830043"/>
              <a:gd name="connsiteY3130" fmla="*/ 3619151 h 6533995"/>
              <a:gd name="connsiteX3131" fmla="*/ 5567774 w 11830043"/>
              <a:gd name="connsiteY3131" fmla="*/ 3628875 h 6533995"/>
              <a:gd name="connsiteX3132" fmla="*/ 5557991 w 11830043"/>
              <a:gd name="connsiteY3132" fmla="*/ 3638662 h 6533995"/>
              <a:gd name="connsiteX3133" fmla="*/ 5548208 w 11830043"/>
              <a:gd name="connsiteY3133" fmla="*/ 3628875 h 6533995"/>
              <a:gd name="connsiteX3134" fmla="*/ 5557991 w 11830043"/>
              <a:gd name="connsiteY3134" fmla="*/ 3619151 h 6533995"/>
              <a:gd name="connsiteX3135" fmla="*/ 5316710 w 11830043"/>
              <a:gd name="connsiteY3135" fmla="*/ 3619151 h 6533995"/>
              <a:gd name="connsiteX3136" fmla="*/ 5326429 w 11830043"/>
              <a:gd name="connsiteY3136" fmla="*/ 3628875 h 6533995"/>
              <a:gd name="connsiteX3137" fmla="*/ 5316710 w 11830043"/>
              <a:gd name="connsiteY3137" fmla="*/ 3638662 h 6533995"/>
              <a:gd name="connsiteX3138" fmla="*/ 5306924 w 11830043"/>
              <a:gd name="connsiteY3138" fmla="*/ 3628875 h 6533995"/>
              <a:gd name="connsiteX3139" fmla="*/ 5316710 w 11830043"/>
              <a:gd name="connsiteY3139" fmla="*/ 3619151 h 6533995"/>
              <a:gd name="connsiteX3140" fmla="*/ 5075486 w 11830043"/>
              <a:gd name="connsiteY3140" fmla="*/ 3619151 h 6533995"/>
              <a:gd name="connsiteX3141" fmla="*/ 5085202 w 11830043"/>
              <a:gd name="connsiteY3141" fmla="*/ 3628875 h 6533995"/>
              <a:gd name="connsiteX3142" fmla="*/ 5075486 w 11830043"/>
              <a:gd name="connsiteY3142" fmla="*/ 3638662 h 6533995"/>
              <a:gd name="connsiteX3143" fmla="*/ 5065705 w 11830043"/>
              <a:gd name="connsiteY3143" fmla="*/ 3628875 h 6533995"/>
              <a:gd name="connsiteX3144" fmla="*/ 5075486 w 11830043"/>
              <a:gd name="connsiteY3144" fmla="*/ 3619151 h 6533995"/>
              <a:gd name="connsiteX3145" fmla="*/ 4834252 w 11830043"/>
              <a:gd name="connsiteY3145" fmla="*/ 3619151 h 6533995"/>
              <a:gd name="connsiteX3146" fmla="*/ 4844040 w 11830043"/>
              <a:gd name="connsiteY3146" fmla="*/ 3628875 h 6533995"/>
              <a:gd name="connsiteX3147" fmla="*/ 4834252 w 11830043"/>
              <a:gd name="connsiteY3147" fmla="*/ 3638662 h 6533995"/>
              <a:gd name="connsiteX3148" fmla="*/ 4824534 w 11830043"/>
              <a:gd name="connsiteY3148" fmla="*/ 3628875 h 6533995"/>
              <a:gd name="connsiteX3149" fmla="*/ 4834252 w 11830043"/>
              <a:gd name="connsiteY3149" fmla="*/ 3619151 h 6533995"/>
              <a:gd name="connsiteX3150" fmla="*/ 4593019 w 11830043"/>
              <a:gd name="connsiteY3150" fmla="*/ 3619151 h 6533995"/>
              <a:gd name="connsiteX3151" fmla="*/ 4602795 w 11830043"/>
              <a:gd name="connsiteY3151" fmla="*/ 3628875 h 6533995"/>
              <a:gd name="connsiteX3152" fmla="*/ 4593019 w 11830043"/>
              <a:gd name="connsiteY3152" fmla="*/ 3638662 h 6533995"/>
              <a:gd name="connsiteX3153" fmla="*/ 4583304 w 11830043"/>
              <a:gd name="connsiteY3153" fmla="*/ 3628875 h 6533995"/>
              <a:gd name="connsiteX3154" fmla="*/ 4593019 w 11830043"/>
              <a:gd name="connsiteY3154" fmla="*/ 3619151 h 6533995"/>
              <a:gd name="connsiteX3155" fmla="*/ 4351806 w 11830043"/>
              <a:gd name="connsiteY3155" fmla="*/ 3619151 h 6533995"/>
              <a:gd name="connsiteX3156" fmla="*/ 4361580 w 11830043"/>
              <a:gd name="connsiteY3156" fmla="*/ 3628875 h 6533995"/>
              <a:gd name="connsiteX3157" fmla="*/ 4351806 w 11830043"/>
              <a:gd name="connsiteY3157" fmla="*/ 3638662 h 6533995"/>
              <a:gd name="connsiteX3158" fmla="*/ 4342006 w 11830043"/>
              <a:gd name="connsiteY3158" fmla="*/ 3628875 h 6533995"/>
              <a:gd name="connsiteX3159" fmla="*/ 4351806 w 11830043"/>
              <a:gd name="connsiteY3159" fmla="*/ 3619151 h 6533995"/>
              <a:gd name="connsiteX3160" fmla="*/ 4110581 w 11830043"/>
              <a:gd name="connsiteY3160" fmla="*/ 3619151 h 6533995"/>
              <a:gd name="connsiteX3161" fmla="*/ 4120362 w 11830043"/>
              <a:gd name="connsiteY3161" fmla="*/ 3628875 h 6533995"/>
              <a:gd name="connsiteX3162" fmla="*/ 4110581 w 11830043"/>
              <a:gd name="connsiteY3162" fmla="*/ 3638662 h 6533995"/>
              <a:gd name="connsiteX3163" fmla="*/ 4100799 w 11830043"/>
              <a:gd name="connsiteY3163" fmla="*/ 3628875 h 6533995"/>
              <a:gd name="connsiteX3164" fmla="*/ 4110581 w 11830043"/>
              <a:gd name="connsiteY3164" fmla="*/ 3619151 h 6533995"/>
              <a:gd name="connsiteX3165" fmla="*/ 3869431 w 11830043"/>
              <a:gd name="connsiteY3165" fmla="*/ 3619151 h 6533995"/>
              <a:gd name="connsiteX3166" fmla="*/ 3879149 w 11830043"/>
              <a:gd name="connsiteY3166" fmla="*/ 3628875 h 6533995"/>
              <a:gd name="connsiteX3167" fmla="*/ 3869431 w 11830043"/>
              <a:gd name="connsiteY3167" fmla="*/ 3638662 h 6533995"/>
              <a:gd name="connsiteX3168" fmla="*/ 3859648 w 11830043"/>
              <a:gd name="connsiteY3168" fmla="*/ 3628875 h 6533995"/>
              <a:gd name="connsiteX3169" fmla="*/ 3869431 w 11830043"/>
              <a:gd name="connsiteY3169" fmla="*/ 3619151 h 6533995"/>
              <a:gd name="connsiteX3170" fmla="*/ 3628212 w 11830043"/>
              <a:gd name="connsiteY3170" fmla="*/ 3619151 h 6533995"/>
              <a:gd name="connsiteX3171" fmla="*/ 3637936 w 11830043"/>
              <a:gd name="connsiteY3171" fmla="*/ 3628875 h 6533995"/>
              <a:gd name="connsiteX3172" fmla="*/ 3628212 w 11830043"/>
              <a:gd name="connsiteY3172" fmla="*/ 3638662 h 6533995"/>
              <a:gd name="connsiteX3173" fmla="*/ 3618430 w 11830043"/>
              <a:gd name="connsiteY3173" fmla="*/ 3628875 h 6533995"/>
              <a:gd name="connsiteX3174" fmla="*/ 3628212 w 11830043"/>
              <a:gd name="connsiteY3174" fmla="*/ 3619151 h 6533995"/>
              <a:gd name="connsiteX3175" fmla="*/ 3386958 w 11830043"/>
              <a:gd name="connsiteY3175" fmla="*/ 3619151 h 6533995"/>
              <a:gd name="connsiteX3176" fmla="*/ 3396744 w 11830043"/>
              <a:gd name="connsiteY3176" fmla="*/ 3628875 h 6533995"/>
              <a:gd name="connsiteX3177" fmla="*/ 3386958 w 11830043"/>
              <a:gd name="connsiteY3177" fmla="*/ 3638662 h 6533995"/>
              <a:gd name="connsiteX3178" fmla="*/ 3377236 w 11830043"/>
              <a:gd name="connsiteY3178" fmla="*/ 3628875 h 6533995"/>
              <a:gd name="connsiteX3179" fmla="*/ 3386958 w 11830043"/>
              <a:gd name="connsiteY3179" fmla="*/ 3619151 h 6533995"/>
              <a:gd name="connsiteX3180" fmla="*/ 3145751 w 11830043"/>
              <a:gd name="connsiteY3180" fmla="*/ 3619151 h 6533995"/>
              <a:gd name="connsiteX3181" fmla="*/ 3155533 w 11830043"/>
              <a:gd name="connsiteY3181" fmla="*/ 3628875 h 6533995"/>
              <a:gd name="connsiteX3182" fmla="*/ 3145751 w 11830043"/>
              <a:gd name="connsiteY3182" fmla="*/ 3638662 h 6533995"/>
              <a:gd name="connsiteX3183" fmla="*/ 3136032 w 11830043"/>
              <a:gd name="connsiteY3183" fmla="*/ 3628875 h 6533995"/>
              <a:gd name="connsiteX3184" fmla="*/ 3145751 w 11830043"/>
              <a:gd name="connsiteY3184" fmla="*/ 3619151 h 6533995"/>
              <a:gd name="connsiteX3185" fmla="*/ 2904573 w 11830043"/>
              <a:gd name="connsiteY3185" fmla="*/ 3619151 h 6533995"/>
              <a:gd name="connsiteX3186" fmla="*/ 2914355 w 11830043"/>
              <a:gd name="connsiteY3186" fmla="*/ 3628875 h 6533995"/>
              <a:gd name="connsiteX3187" fmla="*/ 2904573 w 11830043"/>
              <a:gd name="connsiteY3187" fmla="*/ 3638662 h 6533995"/>
              <a:gd name="connsiteX3188" fmla="*/ 2894791 w 11830043"/>
              <a:gd name="connsiteY3188" fmla="*/ 3628875 h 6533995"/>
              <a:gd name="connsiteX3189" fmla="*/ 2904573 w 11830043"/>
              <a:gd name="connsiteY3189" fmla="*/ 3619151 h 6533995"/>
              <a:gd name="connsiteX3190" fmla="*/ 2663275 w 11830043"/>
              <a:gd name="connsiteY3190" fmla="*/ 3619151 h 6533995"/>
              <a:gd name="connsiteX3191" fmla="*/ 2672998 w 11830043"/>
              <a:gd name="connsiteY3191" fmla="*/ 3628875 h 6533995"/>
              <a:gd name="connsiteX3192" fmla="*/ 2663275 w 11830043"/>
              <a:gd name="connsiteY3192" fmla="*/ 3638662 h 6533995"/>
              <a:gd name="connsiteX3193" fmla="*/ 2653492 w 11830043"/>
              <a:gd name="connsiteY3193" fmla="*/ 3628875 h 6533995"/>
              <a:gd name="connsiteX3194" fmla="*/ 2663275 w 11830043"/>
              <a:gd name="connsiteY3194" fmla="*/ 3619151 h 6533995"/>
              <a:gd name="connsiteX3195" fmla="*/ 2422037 w 11830043"/>
              <a:gd name="connsiteY3195" fmla="*/ 3619151 h 6533995"/>
              <a:gd name="connsiteX3196" fmla="*/ 2431754 w 11830043"/>
              <a:gd name="connsiteY3196" fmla="*/ 3628875 h 6533995"/>
              <a:gd name="connsiteX3197" fmla="*/ 2422037 w 11830043"/>
              <a:gd name="connsiteY3197" fmla="*/ 3638662 h 6533995"/>
              <a:gd name="connsiteX3198" fmla="*/ 2412257 w 11830043"/>
              <a:gd name="connsiteY3198" fmla="*/ 3628875 h 6533995"/>
              <a:gd name="connsiteX3199" fmla="*/ 2422037 w 11830043"/>
              <a:gd name="connsiteY3199" fmla="*/ 3619151 h 6533995"/>
              <a:gd name="connsiteX3200" fmla="*/ 2180788 w 11830043"/>
              <a:gd name="connsiteY3200" fmla="*/ 3619151 h 6533995"/>
              <a:gd name="connsiteX3201" fmla="*/ 2190580 w 11830043"/>
              <a:gd name="connsiteY3201" fmla="*/ 3628875 h 6533995"/>
              <a:gd name="connsiteX3202" fmla="*/ 2180788 w 11830043"/>
              <a:gd name="connsiteY3202" fmla="*/ 3638662 h 6533995"/>
              <a:gd name="connsiteX3203" fmla="*/ 2171085 w 11830043"/>
              <a:gd name="connsiteY3203" fmla="*/ 3628875 h 6533995"/>
              <a:gd name="connsiteX3204" fmla="*/ 2180788 w 11830043"/>
              <a:gd name="connsiteY3204" fmla="*/ 3619151 h 6533995"/>
              <a:gd name="connsiteX3205" fmla="*/ 1939582 w 11830043"/>
              <a:gd name="connsiteY3205" fmla="*/ 3619151 h 6533995"/>
              <a:gd name="connsiteX3206" fmla="*/ 1949365 w 11830043"/>
              <a:gd name="connsiteY3206" fmla="*/ 3628875 h 6533995"/>
              <a:gd name="connsiteX3207" fmla="*/ 1939582 w 11830043"/>
              <a:gd name="connsiteY3207" fmla="*/ 3638662 h 6533995"/>
              <a:gd name="connsiteX3208" fmla="*/ 1929861 w 11830043"/>
              <a:gd name="connsiteY3208" fmla="*/ 3628875 h 6533995"/>
              <a:gd name="connsiteX3209" fmla="*/ 1939582 w 11830043"/>
              <a:gd name="connsiteY3209" fmla="*/ 3619151 h 6533995"/>
              <a:gd name="connsiteX3210" fmla="*/ 1698332 w 11830043"/>
              <a:gd name="connsiteY3210" fmla="*/ 3619151 h 6533995"/>
              <a:gd name="connsiteX3211" fmla="*/ 1708118 w 11830043"/>
              <a:gd name="connsiteY3211" fmla="*/ 3628875 h 6533995"/>
              <a:gd name="connsiteX3212" fmla="*/ 1698332 w 11830043"/>
              <a:gd name="connsiteY3212" fmla="*/ 3638662 h 6533995"/>
              <a:gd name="connsiteX3213" fmla="*/ 1688547 w 11830043"/>
              <a:gd name="connsiteY3213" fmla="*/ 3628875 h 6533995"/>
              <a:gd name="connsiteX3214" fmla="*/ 1698332 w 11830043"/>
              <a:gd name="connsiteY3214" fmla="*/ 3619151 h 6533995"/>
              <a:gd name="connsiteX3215" fmla="*/ 1457108 w 11830043"/>
              <a:gd name="connsiteY3215" fmla="*/ 3619151 h 6533995"/>
              <a:gd name="connsiteX3216" fmla="*/ 1466827 w 11830043"/>
              <a:gd name="connsiteY3216" fmla="*/ 3628875 h 6533995"/>
              <a:gd name="connsiteX3217" fmla="*/ 1457108 w 11830043"/>
              <a:gd name="connsiteY3217" fmla="*/ 3638662 h 6533995"/>
              <a:gd name="connsiteX3218" fmla="*/ 1447323 w 11830043"/>
              <a:gd name="connsiteY3218" fmla="*/ 3628875 h 6533995"/>
              <a:gd name="connsiteX3219" fmla="*/ 1457108 w 11830043"/>
              <a:gd name="connsiteY3219" fmla="*/ 3619151 h 6533995"/>
              <a:gd name="connsiteX3220" fmla="*/ 1215886 w 11830043"/>
              <a:gd name="connsiteY3220" fmla="*/ 3619151 h 6533995"/>
              <a:gd name="connsiteX3221" fmla="*/ 1225670 w 11830043"/>
              <a:gd name="connsiteY3221" fmla="*/ 3628875 h 6533995"/>
              <a:gd name="connsiteX3222" fmla="*/ 1215886 w 11830043"/>
              <a:gd name="connsiteY3222" fmla="*/ 3638662 h 6533995"/>
              <a:gd name="connsiteX3223" fmla="*/ 1206166 w 11830043"/>
              <a:gd name="connsiteY3223" fmla="*/ 3628875 h 6533995"/>
              <a:gd name="connsiteX3224" fmla="*/ 1215886 w 11830043"/>
              <a:gd name="connsiteY3224" fmla="*/ 3619151 h 6533995"/>
              <a:gd name="connsiteX3225" fmla="*/ 974666 w 11830043"/>
              <a:gd name="connsiteY3225" fmla="*/ 3619151 h 6533995"/>
              <a:gd name="connsiteX3226" fmla="*/ 984450 w 11830043"/>
              <a:gd name="connsiteY3226" fmla="*/ 3628875 h 6533995"/>
              <a:gd name="connsiteX3227" fmla="*/ 974666 w 11830043"/>
              <a:gd name="connsiteY3227" fmla="*/ 3638662 h 6533995"/>
              <a:gd name="connsiteX3228" fmla="*/ 964946 w 11830043"/>
              <a:gd name="connsiteY3228" fmla="*/ 3628875 h 6533995"/>
              <a:gd name="connsiteX3229" fmla="*/ 974666 w 11830043"/>
              <a:gd name="connsiteY3229" fmla="*/ 3619151 h 6533995"/>
              <a:gd name="connsiteX3230" fmla="*/ 733446 w 11830043"/>
              <a:gd name="connsiteY3230" fmla="*/ 3619151 h 6533995"/>
              <a:gd name="connsiteX3231" fmla="*/ 743166 w 11830043"/>
              <a:gd name="connsiteY3231" fmla="*/ 3628875 h 6533995"/>
              <a:gd name="connsiteX3232" fmla="*/ 733446 w 11830043"/>
              <a:gd name="connsiteY3232" fmla="*/ 3638662 h 6533995"/>
              <a:gd name="connsiteX3233" fmla="*/ 723662 w 11830043"/>
              <a:gd name="connsiteY3233" fmla="*/ 3628875 h 6533995"/>
              <a:gd name="connsiteX3234" fmla="*/ 733446 w 11830043"/>
              <a:gd name="connsiteY3234" fmla="*/ 3619151 h 6533995"/>
              <a:gd name="connsiteX3235" fmla="*/ 492225 w 11830043"/>
              <a:gd name="connsiteY3235" fmla="*/ 3619151 h 6533995"/>
              <a:gd name="connsiteX3236" fmla="*/ 501945 w 11830043"/>
              <a:gd name="connsiteY3236" fmla="*/ 3628875 h 6533995"/>
              <a:gd name="connsiteX3237" fmla="*/ 492225 w 11830043"/>
              <a:gd name="connsiteY3237" fmla="*/ 3638662 h 6533995"/>
              <a:gd name="connsiteX3238" fmla="*/ 482441 w 11830043"/>
              <a:gd name="connsiteY3238" fmla="*/ 3628875 h 6533995"/>
              <a:gd name="connsiteX3239" fmla="*/ 492225 w 11830043"/>
              <a:gd name="connsiteY3239" fmla="*/ 3619151 h 6533995"/>
              <a:gd name="connsiteX3240" fmla="*/ 251005 w 11830043"/>
              <a:gd name="connsiteY3240" fmla="*/ 3619151 h 6533995"/>
              <a:gd name="connsiteX3241" fmla="*/ 260789 w 11830043"/>
              <a:gd name="connsiteY3241" fmla="*/ 3628875 h 6533995"/>
              <a:gd name="connsiteX3242" fmla="*/ 251005 w 11830043"/>
              <a:gd name="connsiteY3242" fmla="*/ 3638662 h 6533995"/>
              <a:gd name="connsiteX3243" fmla="*/ 241286 w 11830043"/>
              <a:gd name="connsiteY3243" fmla="*/ 3628875 h 6533995"/>
              <a:gd name="connsiteX3244" fmla="*/ 251005 w 11830043"/>
              <a:gd name="connsiteY3244" fmla="*/ 3619151 h 6533995"/>
              <a:gd name="connsiteX3245" fmla="*/ 9722 w 11830043"/>
              <a:gd name="connsiteY3245" fmla="*/ 3619151 h 6533995"/>
              <a:gd name="connsiteX3246" fmla="*/ 19506 w 11830043"/>
              <a:gd name="connsiteY3246" fmla="*/ 3628875 h 6533995"/>
              <a:gd name="connsiteX3247" fmla="*/ 9722 w 11830043"/>
              <a:gd name="connsiteY3247" fmla="*/ 3638662 h 6533995"/>
              <a:gd name="connsiteX3248" fmla="*/ 2 w 11830043"/>
              <a:gd name="connsiteY3248" fmla="*/ 3628875 h 6533995"/>
              <a:gd name="connsiteX3249" fmla="*/ 9722 w 11830043"/>
              <a:gd name="connsiteY3249" fmla="*/ 3619151 h 6533995"/>
              <a:gd name="connsiteX3250" fmla="*/ 11820259 w 11830043"/>
              <a:gd name="connsiteY3250" fmla="*/ 3377836 h 6533995"/>
              <a:gd name="connsiteX3251" fmla="*/ 11830043 w 11830043"/>
              <a:gd name="connsiteY3251" fmla="*/ 3387624 h 6533995"/>
              <a:gd name="connsiteX3252" fmla="*/ 11820259 w 11830043"/>
              <a:gd name="connsiteY3252" fmla="*/ 3397347 h 6533995"/>
              <a:gd name="connsiteX3253" fmla="*/ 11810539 w 11830043"/>
              <a:gd name="connsiteY3253" fmla="*/ 3387624 h 6533995"/>
              <a:gd name="connsiteX3254" fmla="*/ 11820259 w 11830043"/>
              <a:gd name="connsiteY3254" fmla="*/ 3377836 h 6533995"/>
              <a:gd name="connsiteX3255" fmla="*/ 11579030 w 11830043"/>
              <a:gd name="connsiteY3255" fmla="*/ 3377836 h 6533995"/>
              <a:gd name="connsiteX3256" fmla="*/ 11588815 w 11830043"/>
              <a:gd name="connsiteY3256" fmla="*/ 3387624 h 6533995"/>
              <a:gd name="connsiteX3257" fmla="*/ 11579030 w 11830043"/>
              <a:gd name="connsiteY3257" fmla="*/ 3397347 h 6533995"/>
              <a:gd name="connsiteX3258" fmla="*/ 11569310 w 11830043"/>
              <a:gd name="connsiteY3258" fmla="*/ 3387624 h 6533995"/>
              <a:gd name="connsiteX3259" fmla="*/ 11579030 w 11830043"/>
              <a:gd name="connsiteY3259" fmla="*/ 3377836 h 6533995"/>
              <a:gd name="connsiteX3260" fmla="*/ 11337802 w 11830043"/>
              <a:gd name="connsiteY3260" fmla="*/ 3377836 h 6533995"/>
              <a:gd name="connsiteX3261" fmla="*/ 11347587 w 11830043"/>
              <a:gd name="connsiteY3261" fmla="*/ 3387624 h 6533995"/>
              <a:gd name="connsiteX3262" fmla="*/ 11337802 w 11830043"/>
              <a:gd name="connsiteY3262" fmla="*/ 3397347 h 6533995"/>
              <a:gd name="connsiteX3263" fmla="*/ 11328082 w 11830043"/>
              <a:gd name="connsiteY3263" fmla="*/ 3387624 h 6533995"/>
              <a:gd name="connsiteX3264" fmla="*/ 11337802 w 11830043"/>
              <a:gd name="connsiteY3264" fmla="*/ 3377836 h 6533995"/>
              <a:gd name="connsiteX3265" fmla="*/ 11096574 w 11830043"/>
              <a:gd name="connsiteY3265" fmla="*/ 3377836 h 6533995"/>
              <a:gd name="connsiteX3266" fmla="*/ 11106294 w 11830043"/>
              <a:gd name="connsiteY3266" fmla="*/ 3387624 h 6533995"/>
              <a:gd name="connsiteX3267" fmla="*/ 11096574 w 11830043"/>
              <a:gd name="connsiteY3267" fmla="*/ 3397347 h 6533995"/>
              <a:gd name="connsiteX3268" fmla="*/ 11086790 w 11830043"/>
              <a:gd name="connsiteY3268" fmla="*/ 3387624 h 6533995"/>
              <a:gd name="connsiteX3269" fmla="*/ 11096574 w 11830043"/>
              <a:gd name="connsiteY3269" fmla="*/ 3377836 h 6533995"/>
              <a:gd name="connsiteX3270" fmla="*/ 10855345 w 11830043"/>
              <a:gd name="connsiteY3270" fmla="*/ 3377836 h 6533995"/>
              <a:gd name="connsiteX3271" fmla="*/ 10865065 w 11830043"/>
              <a:gd name="connsiteY3271" fmla="*/ 3387624 h 6533995"/>
              <a:gd name="connsiteX3272" fmla="*/ 10855345 w 11830043"/>
              <a:gd name="connsiteY3272" fmla="*/ 3397347 h 6533995"/>
              <a:gd name="connsiteX3273" fmla="*/ 10845625 w 11830043"/>
              <a:gd name="connsiteY3273" fmla="*/ 3387624 h 6533995"/>
              <a:gd name="connsiteX3274" fmla="*/ 10855345 w 11830043"/>
              <a:gd name="connsiteY3274" fmla="*/ 3377836 h 6533995"/>
              <a:gd name="connsiteX3275" fmla="*/ 10614116 w 11830043"/>
              <a:gd name="connsiteY3275" fmla="*/ 3377836 h 6533995"/>
              <a:gd name="connsiteX3276" fmla="*/ 10623901 w 11830043"/>
              <a:gd name="connsiteY3276" fmla="*/ 3387624 h 6533995"/>
              <a:gd name="connsiteX3277" fmla="*/ 10614116 w 11830043"/>
              <a:gd name="connsiteY3277" fmla="*/ 3397347 h 6533995"/>
              <a:gd name="connsiteX3278" fmla="*/ 10604396 w 11830043"/>
              <a:gd name="connsiteY3278" fmla="*/ 3387624 h 6533995"/>
              <a:gd name="connsiteX3279" fmla="*/ 10614116 w 11830043"/>
              <a:gd name="connsiteY3279" fmla="*/ 3377836 h 6533995"/>
              <a:gd name="connsiteX3280" fmla="*/ 10372888 w 11830043"/>
              <a:gd name="connsiteY3280" fmla="*/ 3377836 h 6533995"/>
              <a:gd name="connsiteX3281" fmla="*/ 10382673 w 11830043"/>
              <a:gd name="connsiteY3281" fmla="*/ 3387624 h 6533995"/>
              <a:gd name="connsiteX3282" fmla="*/ 10372888 w 11830043"/>
              <a:gd name="connsiteY3282" fmla="*/ 3397347 h 6533995"/>
              <a:gd name="connsiteX3283" fmla="*/ 10363168 w 11830043"/>
              <a:gd name="connsiteY3283" fmla="*/ 3387624 h 6533995"/>
              <a:gd name="connsiteX3284" fmla="*/ 10372888 w 11830043"/>
              <a:gd name="connsiteY3284" fmla="*/ 3377836 h 6533995"/>
              <a:gd name="connsiteX3285" fmla="*/ 10131660 w 11830043"/>
              <a:gd name="connsiteY3285" fmla="*/ 3377836 h 6533995"/>
              <a:gd name="connsiteX3286" fmla="*/ 10141444 w 11830043"/>
              <a:gd name="connsiteY3286" fmla="*/ 3387624 h 6533995"/>
              <a:gd name="connsiteX3287" fmla="*/ 10131660 w 11830043"/>
              <a:gd name="connsiteY3287" fmla="*/ 3397347 h 6533995"/>
              <a:gd name="connsiteX3288" fmla="*/ 10121940 w 11830043"/>
              <a:gd name="connsiteY3288" fmla="*/ 3387624 h 6533995"/>
              <a:gd name="connsiteX3289" fmla="*/ 10131660 w 11830043"/>
              <a:gd name="connsiteY3289" fmla="*/ 3377836 h 6533995"/>
              <a:gd name="connsiteX3290" fmla="*/ 9890432 w 11830043"/>
              <a:gd name="connsiteY3290" fmla="*/ 3377836 h 6533995"/>
              <a:gd name="connsiteX3291" fmla="*/ 9900152 w 11830043"/>
              <a:gd name="connsiteY3291" fmla="*/ 3387624 h 6533995"/>
              <a:gd name="connsiteX3292" fmla="*/ 9890432 w 11830043"/>
              <a:gd name="connsiteY3292" fmla="*/ 3397347 h 6533995"/>
              <a:gd name="connsiteX3293" fmla="*/ 9880648 w 11830043"/>
              <a:gd name="connsiteY3293" fmla="*/ 3387624 h 6533995"/>
              <a:gd name="connsiteX3294" fmla="*/ 9890432 w 11830043"/>
              <a:gd name="connsiteY3294" fmla="*/ 3377836 h 6533995"/>
              <a:gd name="connsiteX3295" fmla="*/ 9649203 w 11830043"/>
              <a:gd name="connsiteY3295" fmla="*/ 3377836 h 6533995"/>
              <a:gd name="connsiteX3296" fmla="*/ 9658923 w 11830043"/>
              <a:gd name="connsiteY3296" fmla="*/ 3387624 h 6533995"/>
              <a:gd name="connsiteX3297" fmla="*/ 9649203 w 11830043"/>
              <a:gd name="connsiteY3297" fmla="*/ 3397347 h 6533995"/>
              <a:gd name="connsiteX3298" fmla="*/ 9639483 w 11830043"/>
              <a:gd name="connsiteY3298" fmla="*/ 3387624 h 6533995"/>
              <a:gd name="connsiteX3299" fmla="*/ 9649203 w 11830043"/>
              <a:gd name="connsiteY3299" fmla="*/ 3377836 h 6533995"/>
              <a:gd name="connsiteX3300" fmla="*/ 9417695 w 11830043"/>
              <a:gd name="connsiteY3300" fmla="*/ 3377836 h 6533995"/>
              <a:gd name="connsiteX3301" fmla="*/ 9427416 w 11830043"/>
              <a:gd name="connsiteY3301" fmla="*/ 3387624 h 6533995"/>
              <a:gd name="connsiteX3302" fmla="*/ 9417695 w 11830043"/>
              <a:gd name="connsiteY3302" fmla="*/ 3397347 h 6533995"/>
              <a:gd name="connsiteX3303" fmla="*/ 9407911 w 11830043"/>
              <a:gd name="connsiteY3303" fmla="*/ 3387624 h 6533995"/>
              <a:gd name="connsiteX3304" fmla="*/ 9417695 w 11830043"/>
              <a:gd name="connsiteY3304" fmla="*/ 3377836 h 6533995"/>
              <a:gd name="connsiteX3305" fmla="*/ 9176467 w 11830043"/>
              <a:gd name="connsiteY3305" fmla="*/ 3377836 h 6533995"/>
              <a:gd name="connsiteX3306" fmla="*/ 9186187 w 11830043"/>
              <a:gd name="connsiteY3306" fmla="*/ 3387624 h 6533995"/>
              <a:gd name="connsiteX3307" fmla="*/ 9176467 w 11830043"/>
              <a:gd name="connsiteY3307" fmla="*/ 3397347 h 6533995"/>
              <a:gd name="connsiteX3308" fmla="*/ 9166683 w 11830043"/>
              <a:gd name="connsiteY3308" fmla="*/ 3387624 h 6533995"/>
              <a:gd name="connsiteX3309" fmla="*/ 9176467 w 11830043"/>
              <a:gd name="connsiteY3309" fmla="*/ 3377836 h 6533995"/>
              <a:gd name="connsiteX3310" fmla="*/ 8935237 w 11830043"/>
              <a:gd name="connsiteY3310" fmla="*/ 3377836 h 6533995"/>
              <a:gd name="connsiteX3311" fmla="*/ 8944958 w 11830043"/>
              <a:gd name="connsiteY3311" fmla="*/ 3387624 h 6533995"/>
              <a:gd name="connsiteX3312" fmla="*/ 8935237 w 11830043"/>
              <a:gd name="connsiteY3312" fmla="*/ 3397347 h 6533995"/>
              <a:gd name="connsiteX3313" fmla="*/ 8925454 w 11830043"/>
              <a:gd name="connsiteY3313" fmla="*/ 3387624 h 6533995"/>
              <a:gd name="connsiteX3314" fmla="*/ 8935237 w 11830043"/>
              <a:gd name="connsiteY3314" fmla="*/ 3377836 h 6533995"/>
              <a:gd name="connsiteX3315" fmla="*/ 8694009 w 11830043"/>
              <a:gd name="connsiteY3315" fmla="*/ 3377836 h 6533995"/>
              <a:gd name="connsiteX3316" fmla="*/ 8703730 w 11830043"/>
              <a:gd name="connsiteY3316" fmla="*/ 3387624 h 6533995"/>
              <a:gd name="connsiteX3317" fmla="*/ 8694009 w 11830043"/>
              <a:gd name="connsiteY3317" fmla="*/ 3397347 h 6533995"/>
              <a:gd name="connsiteX3318" fmla="*/ 8684289 w 11830043"/>
              <a:gd name="connsiteY3318" fmla="*/ 3387624 h 6533995"/>
              <a:gd name="connsiteX3319" fmla="*/ 8694009 w 11830043"/>
              <a:gd name="connsiteY3319" fmla="*/ 3377836 h 6533995"/>
              <a:gd name="connsiteX3320" fmla="*/ 8452781 w 11830043"/>
              <a:gd name="connsiteY3320" fmla="*/ 3377836 h 6533995"/>
              <a:gd name="connsiteX3321" fmla="*/ 8462566 w 11830043"/>
              <a:gd name="connsiteY3321" fmla="*/ 3387624 h 6533995"/>
              <a:gd name="connsiteX3322" fmla="*/ 8452781 w 11830043"/>
              <a:gd name="connsiteY3322" fmla="*/ 3397347 h 6533995"/>
              <a:gd name="connsiteX3323" fmla="*/ 8443061 w 11830043"/>
              <a:gd name="connsiteY3323" fmla="*/ 3387624 h 6533995"/>
              <a:gd name="connsiteX3324" fmla="*/ 8452781 w 11830043"/>
              <a:gd name="connsiteY3324" fmla="*/ 3377836 h 6533995"/>
              <a:gd name="connsiteX3325" fmla="*/ 8211553 w 11830043"/>
              <a:gd name="connsiteY3325" fmla="*/ 3377836 h 6533995"/>
              <a:gd name="connsiteX3326" fmla="*/ 8221273 w 11830043"/>
              <a:gd name="connsiteY3326" fmla="*/ 3387624 h 6533995"/>
              <a:gd name="connsiteX3327" fmla="*/ 8211553 w 11830043"/>
              <a:gd name="connsiteY3327" fmla="*/ 3397347 h 6533995"/>
              <a:gd name="connsiteX3328" fmla="*/ 8201769 w 11830043"/>
              <a:gd name="connsiteY3328" fmla="*/ 3387624 h 6533995"/>
              <a:gd name="connsiteX3329" fmla="*/ 8211553 w 11830043"/>
              <a:gd name="connsiteY3329" fmla="*/ 3377836 h 6533995"/>
              <a:gd name="connsiteX3330" fmla="*/ 7970260 w 11830043"/>
              <a:gd name="connsiteY3330" fmla="*/ 3377836 h 6533995"/>
              <a:gd name="connsiteX3331" fmla="*/ 7980044 w 11830043"/>
              <a:gd name="connsiteY3331" fmla="*/ 3387624 h 6533995"/>
              <a:gd name="connsiteX3332" fmla="*/ 7970260 w 11830043"/>
              <a:gd name="connsiteY3332" fmla="*/ 3397347 h 6533995"/>
              <a:gd name="connsiteX3333" fmla="*/ 7960477 w 11830043"/>
              <a:gd name="connsiteY3333" fmla="*/ 3387624 h 6533995"/>
              <a:gd name="connsiteX3334" fmla="*/ 7970260 w 11830043"/>
              <a:gd name="connsiteY3334" fmla="*/ 3377836 h 6533995"/>
              <a:gd name="connsiteX3335" fmla="*/ 7729032 w 11830043"/>
              <a:gd name="connsiteY3335" fmla="*/ 3377836 h 6533995"/>
              <a:gd name="connsiteX3336" fmla="*/ 7738753 w 11830043"/>
              <a:gd name="connsiteY3336" fmla="*/ 3387624 h 6533995"/>
              <a:gd name="connsiteX3337" fmla="*/ 7729032 w 11830043"/>
              <a:gd name="connsiteY3337" fmla="*/ 3397347 h 6533995"/>
              <a:gd name="connsiteX3338" fmla="*/ 7719249 w 11830043"/>
              <a:gd name="connsiteY3338" fmla="*/ 3387624 h 6533995"/>
              <a:gd name="connsiteX3339" fmla="*/ 7729032 w 11830043"/>
              <a:gd name="connsiteY3339" fmla="*/ 3377836 h 6533995"/>
              <a:gd name="connsiteX3340" fmla="*/ 7487803 w 11830043"/>
              <a:gd name="connsiteY3340" fmla="*/ 3377836 h 6533995"/>
              <a:gd name="connsiteX3341" fmla="*/ 7497524 w 11830043"/>
              <a:gd name="connsiteY3341" fmla="*/ 3387624 h 6533995"/>
              <a:gd name="connsiteX3342" fmla="*/ 7487803 w 11830043"/>
              <a:gd name="connsiteY3342" fmla="*/ 3397347 h 6533995"/>
              <a:gd name="connsiteX3343" fmla="*/ 7478019 w 11830043"/>
              <a:gd name="connsiteY3343" fmla="*/ 3387624 h 6533995"/>
              <a:gd name="connsiteX3344" fmla="*/ 7487803 w 11830043"/>
              <a:gd name="connsiteY3344" fmla="*/ 3377836 h 6533995"/>
              <a:gd name="connsiteX3345" fmla="*/ 7246575 w 11830043"/>
              <a:gd name="connsiteY3345" fmla="*/ 3377836 h 6533995"/>
              <a:gd name="connsiteX3346" fmla="*/ 7256359 w 11830043"/>
              <a:gd name="connsiteY3346" fmla="*/ 3387624 h 6533995"/>
              <a:gd name="connsiteX3347" fmla="*/ 7246575 w 11830043"/>
              <a:gd name="connsiteY3347" fmla="*/ 3397347 h 6533995"/>
              <a:gd name="connsiteX3348" fmla="*/ 7236855 w 11830043"/>
              <a:gd name="connsiteY3348" fmla="*/ 3387624 h 6533995"/>
              <a:gd name="connsiteX3349" fmla="*/ 7246575 w 11830043"/>
              <a:gd name="connsiteY3349" fmla="*/ 3377836 h 6533995"/>
              <a:gd name="connsiteX3350" fmla="*/ 7005346 w 11830043"/>
              <a:gd name="connsiteY3350" fmla="*/ 3377836 h 6533995"/>
              <a:gd name="connsiteX3351" fmla="*/ 7015130 w 11830043"/>
              <a:gd name="connsiteY3351" fmla="*/ 3387624 h 6533995"/>
              <a:gd name="connsiteX3352" fmla="*/ 7005346 w 11830043"/>
              <a:gd name="connsiteY3352" fmla="*/ 3397347 h 6533995"/>
              <a:gd name="connsiteX3353" fmla="*/ 6995626 w 11830043"/>
              <a:gd name="connsiteY3353" fmla="*/ 3387624 h 6533995"/>
              <a:gd name="connsiteX3354" fmla="*/ 7005346 w 11830043"/>
              <a:gd name="connsiteY3354" fmla="*/ 3377836 h 6533995"/>
              <a:gd name="connsiteX3355" fmla="*/ 6764118 w 11830043"/>
              <a:gd name="connsiteY3355" fmla="*/ 3377836 h 6533995"/>
              <a:gd name="connsiteX3356" fmla="*/ 6773902 w 11830043"/>
              <a:gd name="connsiteY3356" fmla="*/ 3387624 h 6533995"/>
              <a:gd name="connsiteX3357" fmla="*/ 6764118 w 11830043"/>
              <a:gd name="connsiteY3357" fmla="*/ 3397347 h 6533995"/>
              <a:gd name="connsiteX3358" fmla="*/ 6754335 w 11830043"/>
              <a:gd name="connsiteY3358" fmla="*/ 3387624 h 6533995"/>
              <a:gd name="connsiteX3359" fmla="*/ 6764118 w 11830043"/>
              <a:gd name="connsiteY3359" fmla="*/ 3377836 h 6533995"/>
              <a:gd name="connsiteX3360" fmla="*/ 6522889 w 11830043"/>
              <a:gd name="connsiteY3360" fmla="*/ 3377836 h 6533995"/>
              <a:gd name="connsiteX3361" fmla="*/ 6532610 w 11830043"/>
              <a:gd name="connsiteY3361" fmla="*/ 3387624 h 6533995"/>
              <a:gd name="connsiteX3362" fmla="*/ 6522889 w 11830043"/>
              <a:gd name="connsiteY3362" fmla="*/ 3397347 h 6533995"/>
              <a:gd name="connsiteX3363" fmla="*/ 6513105 w 11830043"/>
              <a:gd name="connsiteY3363" fmla="*/ 3387624 h 6533995"/>
              <a:gd name="connsiteX3364" fmla="*/ 6522889 w 11830043"/>
              <a:gd name="connsiteY3364" fmla="*/ 3377836 h 6533995"/>
              <a:gd name="connsiteX3365" fmla="*/ 6281661 w 11830043"/>
              <a:gd name="connsiteY3365" fmla="*/ 3377836 h 6533995"/>
              <a:gd name="connsiteX3366" fmla="*/ 6291381 w 11830043"/>
              <a:gd name="connsiteY3366" fmla="*/ 3387624 h 6533995"/>
              <a:gd name="connsiteX3367" fmla="*/ 6281661 w 11830043"/>
              <a:gd name="connsiteY3367" fmla="*/ 3397347 h 6533995"/>
              <a:gd name="connsiteX3368" fmla="*/ 6271877 w 11830043"/>
              <a:gd name="connsiteY3368" fmla="*/ 3387624 h 6533995"/>
              <a:gd name="connsiteX3369" fmla="*/ 6281661 w 11830043"/>
              <a:gd name="connsiteY3369" fmla="*/ 3377836 h 6533995"/>
              <a:gd name="connsiteX3370" fmla="*/ 6040432 w 11830043"/>
              <a:gd name="connsiteY3370" fmla="*/ 3377836 h 6533995"/>
              <a:gd name="connsiteX3371" fmla="*/ 6050216 w 11830043"/>
              <a:gd name="connsiteY3371" fmla="*/ 3387624 h 6533995"/>
              <a:gd name="connsiteX3372" fmla="*/ 6040432 w 11830043"/>
              <a:gd name="connsiteY3372" fmla="*/ 3397347 h 6533995"/>
              <a:gd name="connsiteX3373" fmla="*/ 6030712 w 11830043"/>
              <a:gd name="connsiteY3373" fmla="*/ 3387624 h 6533995"/>
              <a:gd name="connsiteX3374" fmla="*/ 6040432 w 11830043"/>
              <a:gd name="connsiteY3374" fmla="*/ 3377836 h 6533995"/>
              <a:gd name="connsiteX3375" fmla="*/ 5799205 w 11830043"/>
              <a:gd name="connsiteY3375" fmla="*/ 3377836 h 6533995"/>
              <a:gd name="connsiteX3376" fmla="*/ 5808989 w 11830043"/>
              <a:gd name="connsiteY3376" fmla="*/ 3387624 h 6533995"/>
              <a:gd name="connsiteX3377" fmla="*/ 5799205 w 11830043"/>
              <a:gd name="connsiteY3377" fmla="*/ 3397347 h 6533995"/>
              <a:gd name="connsiteX3378" fmla="*/ 5789486 w 11830043"/>
              <a:gd name="connsiteY3378" fmla="*/ 3387624 h 6533995"/>
              <a:gd name="connsiteX3379" fmla="*/ 5799205 w 11830043"/>
              <a:gd name="connsiteY3379" fmla="*/ 3377836 h 6533995"/>
              <a:gd name="connsiteX3380" fmla="*/ 5557991 w 11830043"/>
              <a:gd name="connsiteY3380" fmla="*/ 3377836 h 6533995"/>
              <a:gd name="connsiteX3381" fmla="*/ 5567774 w 11830043"/>
              <a:gd name="connsiteY3381" fmla="*/ 3387624 h 6533995"/>
              <a:gd name="connsiteX3382" fmla="*/ 5557991 w 11830043"/>
              <a:gd name="connsiteY3382" fmla="*/ 3397347 h 6533995"/>
              <a:gd name="connsiteX3383" fmla="*/ 5548208 w 11830043"/>
              <a:gd name="connsiteY3383" fmla="*/ 3387624 h 6533995"/>
              <a:gd name="connsiteX3384" fmla="*/ 5557991 w 11830043"/>
              <a:gd name="connsiteY3384" fmla="*/ 3377836 h 6533995"/>
              <a:gd name="connsiteX3385" fmla="*/ 5316710 w 11830043"/>
              <a:gd name="connsiteY3385" fmla="*/ 3377836 h 6533995"/>
              <a:gd name="connsiteX3386" fmla="*/ 5326429 w 11830043"/>
              <a:gd name="connsiteY3386" fmla="*/ 3387624 h 6533995"/>
              <a:gd name="connsiteX3387" fmla="*/ 5316710 w 11830043"/>
              <a:gd name="connsiteY3387" fmla="*/ 3397347 h 6533995"/>
              <a:gd name="connsiteX3388" fmla="*/ 5306924 w 11830043"/>
              <a:gd name="connsiteY3388" fmla="*/ 3387624 h 6533995"/>
              <a:gd name="connsiteX3389" fmla="*/ 5316710 w 11830043"/>
              <a:gd name="connsiteY3389" fmla="*/ 3377836 h 6533995"/>
              <a:gd name="connsiteX3390" fmla="*/ 5075486 w 11830043"/>
              <a:gd name="connsiteY3390" fmla="*/ 3377836 h 6533995"/>
              <a:gd name="connsiteX3391" fmla="*/ 5085202 w 11830043"/>
              <a:gd name="connsiteY3391" fmla="*/ 3387624 h 6533995"/>
              <a:gd name="connsiteX3392" fmla="*/ 5075486 w 11830043"/>
              <a:gd name="connsiteY3392" fmla="*/ 3397347 h 6533995"/>
              <a:gd name="connsiteX3393" fmla="*/ 5065705 w 11830043"/>
              <a:gd name="connsiteY3393" fmla="*/ 3387624 h 6533995"/>
              <a:gd name="connsiteX3394" fmla="*/ 5075486 w 11830043"/>
              <a:gd name="connsiteY3394" fmla="*/ 3377836 h 6533995"/>
              <a:gd name="connsiteX3395" fmla="*/ 4834252 w 11830043"/>
              <a:gd name="connsiteY3395" fmla="*/ 3377836 h 6533995"/>
              <a:gd name="connsiteX3396" fmla="*/ 4844040 w 11830043"/>
              <a:gd name="connsiteY3396" fmla="*/ 3387624 h 6533995"/>
              <a:gd name="connsiteX3397" fmla="*/ 4834252 w 11830043"/>
              <a:gd name="connsiteY3397" fmla="*/ 3397347 h 6533995"/>
              <a:gd name="connsiteX3398" fmla="*/ 4824534 w 11830043"/>
              <a:gd name="connsiteY3398" fmla="*/ 3387624 h 6533995"/>
              <a:gd name="connsiteX3399" fmla="*/ 4834252 w 11830043"/>
              <a:gd name="connsiteY3399" fmla="*/ 3377836 h 6533995"/>
              <a:gd name="connsiteX3400" fmla="*/ 4593019 w 11830043"/>
              <a:gd name="connsiteY3400" fmla="*/ 3377836 h 6533995"/>
              <a:gd name="connsiteX3401" fmla="*/ 4602795 w 11830043"/>
              <a:gd name="connsiteY3401" fmla="*/ 3387624 h 6533995"/>
              <a:gd name="connsiteX3402" fmla="*/ 4593019 w 11830043"/>
              <a:gd name="connsiteY3402" fmla="*/ 3397347 h 6533995"/>
              <a:gd name="connsiteX3403" fmla="*/ 4583304 w 11830043"/>
              <a:gd name="connsiteY3403" fmla="*/ 3387624 h 6533995"/>
              <a:gd name="connsiteX3404" fmla="*/ 4593019 w 11830043"/>
              <a:gd name="connsiteY3404" fmla="*/ 3377836 h 6533995"/>
              <a:gd name="connsiteX3405" fmla="*/ 4351806 w 11830043"/>
              <a:gd name="connsiteY3405" fmla="*/ 3377836 h 6533995"/>
              <a:gd name="connsiteX3406" fmla="*/ 4361580 w 11830043"/>
              <a:gd name="connsiteY3406" fmla="*/ 3387624 h 6533995"/>
              <a:gd name="connsiteX3407" fmla="*/ 4351806 w 11830043"/>
              <a:gd name="connsiteY3407" fmla="*/ 3397347 h 6533995"/>
              <a:gd name="connsiteX3408" fmla="*/ 4342006 w 11830043"/>
              <a:gd name="connsiteY3408" fmla="*/ 3387624 h 6533995"/>
              <a:gd name="connsiteX3409" fmla="*/ 4351806 w 11830043"/>
              <a:gd name="connsiteY3409" fmla="*/ 3377836 h 6533995"/>
              <a:gd name="connsiteX3410" fmla="*/ 4110581 w 11830043"/>
              <a:gd name="connsiteY3410" fmla="*/ 3377836 h 6533995"/>
              <a:gd name="connsiteX3411" fmla="*/ 4120362 w 11830043"/>
              <a:gd name="connsiteY3411" fmla="*/ 3387624 h 6533995"/>
              <a:gd name="connsiteX3412" fmla="*/ 4110581 w 11830043"/>
              <a:gd name="connsiteY3412" fmla="*/ 3397347 h 6533995"/>
              <a:gd name="connsiteX3413" fmla="*/ 4100799 w 11830043"/>
              <a:gd name="connsiteY3413" fmla="*/ 3387624 h 6533995"/>
              <a:gd name="connsiteX3414" fmla="*/ 4110581 w 11830043"/>
              <a:gd name="connsiteY3414" fmla="*/ 3377836 h 6533995"/>
              <a:gd name="connsiteX3415" fmla="*/ 3869431 w 11830043"/>
              <a:gd name="connsiteY3415" fmla="*/ 3377836 h 6533995"/>
              <a:gd name="connsiteX3416" fmla="*/ 3879149 w 11830043"/>
              <a:gd name="connsiteY3416" fmla="*/ 3387624 h 6533995"/>
              <a:gd name="connsiteX3417" fmla="*/ 3869431 w 11830043"/>
              <a:gd name="connsiteY3417" fmla="*/ 3397347 h 6533995"/>
              <a:gd name="connsiteX3418" fmla="*/ 3859648 w 11830043"/>
              <a:gd name="connsiteY3418" fmla="*/ 3387624 h 6533995"/>
              <a:gd name="connsiteX3419" fmla="*/ 3869431 w 11830043"/>
              <a:gd name="connsiteY3419" fmla="*/ 3377836 h 6533995"/>
              <a:gd name="connsiteX3420" fmla="*/ 3628212 w 11830043"/>
              <a:gd name="connsiteY3420" fmla="*/ 3377836 h 6533995"/>
              <a:gd name="connsiteX3421" fmla="*/ 3637936 w 11830043"/>
              <a:gd name="connsiteY3421" fmla="*/ 3387624 h 6533995"/>
              <a:gd name="connsiteX3422" fmla="*/ 3628212 w 11830043"/>
              <a:gd name="connsiteY3422" fmla="*/ 3397347 h 6533995"/>
              <a:gd name="connsiteX3423" fmla="*/ 3618430 w 11830043"/>
              <a:gd name="connsiteY3423" fmla="*/ 3387624 h 6533995"/>
              <a:gd name="connsiteX3424" fmla="*/ 3628212 w 11830043"/>
              <a:gd name="connsiteY3424" fmla="*/ 3377836 h 6533995"/>
              <a:gd name="connsiteX3425" fmla="*/ 3386958 w 11830043"/>
              <a:gd name="connsiteY3425" fmla="*/ 3377836 h 6533995"/>
              <a:gd name="connsiteX3426" fmla="*/ 3396744 w 11830043"/>
              <a:gd name="connsiteY3426" fmla="*/ 3387624 h 6533995"/>
              <a:gd name="connsiteX3427" fmla="*/ 3386958 w 11830043"/>
              <a:gd name="connsiteY3427" fmla="*/ 3397347 h 6533995"/>
              <a:gd name="connsiteX3428" fmla="*/ 3377236 w 11830043"/>
              <a:gd name="connsiteY3428" fmla="*/ 3387624 h 6533995"/>
              <a:gd name="connsiteX3429" fmla="*/ 3386958 w 11830043"/>
              <a:gd name="connsiteY3429" fmla="*/ 3377836 h 6533995"/>
              <a:gd name="connsiteX3430" fmla="*/ 3145751 w 11830043"/>
              <a:gd name="connsiteY3430" fmla="*/ 3377836 h 6533995"/>
              <a:gd name="connsiteX3431" fmla="*/ 3155533 w 11830043"/>
              <a:gd name="connsiteY3431" fmla="*/ 3387624 h 6533995"/>
              <a:gd name="connsiteX3432" fmla="*/ 3145751 w 11830043"/>
              <a:gd name="connsiteY3432" fmla="*/ 3397347 h 6533995"/>
              <a:gd name="connsiteX3433" fmla="*/ 3136032 w 11830043"/>
              <a:gd name="connsiteY3433" fmla="*/ 3387624 h 6533995"/>
              <a:gd name="connsiteX3434" fmla="*/ 3145751 w 11830043"/>
              <a:gd name="connsiteY3434" fmla="*/ 3377836 h 6533995"/>
              <a:gd name="connsiteX3435" fmla="*/ 2904573 w 11830043"/>
              <a:gd name="connsiteY3435" fmla="*/ 3377836 h 6533995"/>
              <a:gd name="connsiteX3436" fmla="*/ 2914355 w 11830043"/>
              <a:gd name="connsiteY3436" fmla="*/ 3387624 h 6533995"/>
              <a:gd name="connsiteX3437" fmla="*/ 2904573 w 11830043"/>
              <a:gd name="connsiteY3437" fmla="*/ 3397347 h 6533995"/>
              <a:gd name="connsiteX3438" fmla="*/ 2894791 w 11830043"/>
              <a:gd name="connsiteY3438" fmla="*/ 3387624 h 6533995"/>
              <a:gd name="connsiteX3439" fmla="*/ 2904573 w 11830043"/>
              <a:gd name="connsiteY3439" fmla="*/ 3377836 h 6533995"/>
              <a:gd name="connsiteX3440" fmla="*/ 2663275 w 11830043"/>
              <a:gd name="connsiteY3440" fmla="*/ 3377836 h 6533995"/>
              <a:gd name="connsiteX3441" fmla="*/ 2672998 w 11830043"/>
              <a:gd name="connsiteY3441" fmla="*/ 3387624 h 6533995"/>
              <a:gd name="connsiteX3442" fmla="*/ 2663275 w 11830043"/>
              <a:gd name="connsiteY3442" fmla="*/ 3397347 h 6533995"/>
              <a:gd name="connsiteX3443" fmla="*/ 2653492 w 11830043"/>
              <a:gd name="connsiteY3443" fmla="*/ 3387624 h 6533995"/>
              <a:gd name="connsiteX3444" fmla="*/ 2663275 w 11830043"/>
              <a:gd name="connsiteY3444" fmla="*/ 3377836 h 6533995"/>
              <a:gd name="connsiteX3445" fmla="*/ 2422037 w 11830043"/>
              <a:gd name="connsiteY3445" fmla="*/ 3377836 h 6533995"/>
              <a:gd name="connsiteX3446" fmla="*/ 2431754 w 11830043"/>
              <a:gd name="connsiteY3446" fmla="*/ 3387624 h 6533995"/>
              <a:gd name="connsiteX3447" fmla="*/ 2422037 w 11830043"/>
              <a:gd name="connsiteY3447" fmla="*/ 3397347 h 6533995"/>
              <a:gd name="connsiteX3448" fmla="*/ 2412257 w 11830043"/>
              <a:gd name="connsiteY3448" fmla="*/ 3387624 h 6533995"/>
              <a:gd name="connsiteX3449" fmla="*/ 2422037 w 11830043"/>
              <a:gd name="connsiteY3449" fmla="*/ 3377836 h 6533995"/>
              <a:gd name="connsiteX3450" fmla="*/ 2180788 w 11830043"/>
              <a:gd name="connsiteY3450" fmla="*/ 3377836 h 6533995"/>
              <a:gd name="connsiteX3451" fmla="*/ 2190580 w 11830043"/>
              <a:gd name="connsiteY3451" fmla="*/ 3387624 h 6533995"/>
              <a:gd name="connsiteX3452" fmla="*/ 2180788 w 11830043"/>
              <a:gd name="connsiteY3452" fmla="*/ 3397347 h 6533995"/>
              <a:gd name="connsiteX3453" fmla="*/ 2171085 w 11830043"/>
              <a:gd name="connsiteY3453" fmla="*/ 3387624 h 6533995"/>
              <a:gd name="connsiteX3454" fmla="*/ 2180788 w 11830043"/>
              <a:gd name="connsiteY3454" fmla="*/ 3377836 h 6533995"/>
              <a:gd name="connsiteX3455" fmla="*/ 1939582 w 11830043"/>
              <a:gd name="connsiteY3455" fmla="*/ 3377836 h 6533995"/>
              <a:gd name="connsiteX3456" fmla="*/ 1949365 w 11830043"/>
              <a:gd name="connsiteY3456" fmla="*/ 3387624 h 6533995"/>
              <a:gd name="connsiteX3457" fmla="*/ 1939582 w 11830043"/>
              <a:gd name="connsiteY3457" fmla="*/ 3397347 h 6533995"/>
              <a:gd name="connsiteX3458" fmla="*/ 1929861 w 11830043"/>
              <a:gd name="connsiteY3458" fmla="*/ 3387624 h 6533995"/>
              <a:gd name="connsiteX3459" fmla="*/ 1939582 w 11830043"/>
              <a:gd name="connsiteY3459" fmla="*/ 3377836 h 6533995"/>
              <a:gd name="connsiteX3460" fmla="*/ 1698332 w 11830043"/>
              <a:gd name="connsiteY3460" fmla="*/ 3377836 h 6533995"/>
              <a:gd name="connsiteX3461" fmla="*/ 1708118 w 11830043"/>
              <a:gd name="connsiteY3461" fmla="*/ 3387624 h 6533995"/>
              <a:gd name="connsiteX3462" fmla="*/ 1698332 w 11830043"/>
              <a:gd name="connsiteY3462" fmla="*/ 3397347 h 6533995"/>
              <a:gd name="connsiteX3463" fmla="*/ 1688547 w 11830043"/>
              <a:gd name="connsiteY3463" fmla="*/ 3387624 h 6533995"/>
              <a:gd name="connsiteX3464" fmla="*/ 1698332 w 11830043"/>
              <a:gd name="connsiteY3464" fmla="*/ 3377836 h 6533995"/>
              <a:gd name="connsiteX3465" fmla="*/ 1457107 w 11830043"/>
              <a:gd name="connsiteY3465" fmla="*/ 3377836 h 6533995"/>
              <a:gd name="connsiteX3466" fmla="*/ 1466827 w 11830043"/>
              <a:gd name="connsiteY3466" fmla="*/ 3387624 h 6533995"/>
              <a:gd name="connsiteX3467" fmla="*/ 1457107 w 11830043"/>
              <a:gd name="connsiteY3467" fmla="*/ 3397347 h 6533995"/>
              <a:gd name="connsiteX3468" fmla="*/ 1447323 w 11830043"/>
              <a:gd name="connsiteY3468" fmla="*/ 3387624 h 6533995"/>
              <a:gd name="connsiteX3469" fmla="*/ 1457107 w 11830043"/>
              <a:gd name="connsiteY3469" fmla="*/ 3377836 h 6533995"/>
              <a:gd name="connsiteX3470" fmla="*/ 1215886 w 11830043"/>
              <a:gd name="connsiteY3470" fmla="*/ 3377836 h 6533995"/>
              <a:gd name="connsiteX3471" fmla="*/ 1225670 w 11830043"/>
              <a:gd name="connsiteY3471" fmla="*/ 3387624 h 6533995"/>
              <a:gd name="connsiteX3472" fmla="*/ 1215886 w 11830043"/>
              <a:gd name="connsiteY3472" fmla="*/ 3397347 h 6533995"/>
              <a:gd name="connsiteX3473" fmla="*/ 1206166 w 11830043"/>
              <a:gd name="connsiteY3473" fmla="*/ 3387624 h 6533995"/>
              <a:gd name="connsiteX3474" fmla="*/ 1215886 w 11830043"/>
              <a:gd name="connsiteY3474" fmla="*/ 3377836 h 6533995"/>
              <a:gd name="connsiteX3475" fmla="*/ 974666 w 11830043"/>
              <a:gd name="connsiteY3475" fmla="*/ 3377836 h 6533995"/>
              <a:gd name="connsiteX3476" fmla="*/ 984449 w 11830043"/>
              <a:gd name="connsiteY3476" fmla="*/ 3387624 h 6533995"/>
              <a:gd name="connsiteX3477" fmla="*/ 974666 w 11830043"/>
              <a:gd name="connsiteY3477" fmla="*/ 3397347 h 6533995"/>
              <a:gd name="connsiteX3478" fmla="*/ 964946 w 11830043"/>
              <a:gd name="connsiteY3478" fmla="*/ 3387624 h 6533995"/>
              <a:gd name="connsiteX3479" fmla="*/ 974666 w 11830043"/>
              <a:gd name="connsiteY3479" fmla="*/ 3377836 h 6533995"/>
              <a:gd name="connsiteX3480" fmla="*/ 733446 w 11830043"/>
              <a:gd name="connsiteY3480" fmla="*/ 3377836 h 6533995"/>
              <a:gd name="connsiteX3481" fmla="*/ 743165 w 11830043"/>
              <a:gd name="connsiteY3481" fmla="*/ 3387624 h 6533995"/>
              <a:gd name="connsiteX3482" fmla="*/ 733446 w 11830043"/>
              <a:gd name="connsiteY3482" fmla="*/ 3397347 h 6533995"/>
              <a:gd name="connsiteX3483" fmla="*/ 723662 w 11830043"/>
              <a:gd name="connsiteY3483" fmla="*/ 3387624 h 6533995"/>
              <a:gd name="connsiteX3484" fmla="*/ 733446 w 11830043"/>
              <a:gd name="connsiteY3484" fmla="*/ 3377836 h 6533995"/>
              <a:gd name="connsiteX3485" fmla="*/ 492225 w 11830043"/>
              <a:gd name="connsiteY3485" fmla="*/ 3377836 h 6533995"/>
              <a:gd name="connsiteX3486" fmla="*/ 501945 w 11830043"/>
              <a:gd name="connsiteY3486" fmla="*/ 3387624 h 6533995"/>
              <a:gd name="connsiteX3487" fmla="*/ 492225 w 11830043"/>
              <a:gd name="connsiteY3487" fmla="*/ 3397347 h 6533995"/>
              <a:gd name="connsiteX3488" fmla="*/ 482441 w 11830043"/>
              <a:gd name="connsiteY3488" fmla="*/ 3387624 h 6533995"/>
              <a:gd name="connsiteX3489" fmla="*/ 492225 w 11830043"/>
              <a:gd name="connsiteY3489" fmla="*/ 3377836 h 6533995"/>
              <a:gd name="connsiteX3490" fmla="*/ 251005 w 11830043"/>
              <a:gd name="connsiteY3490" fmla="*/ 3377836 h 6533995"/>
              <a:gd name="connsiteX3491" fmla="*/ 260789 w 11830043"/>
              <a:gd name="connsiteY3491" fmla="*/ 3387624 h 6533995"/>
              <a:gd name="connsiteX3492" fmla="*/ 251005 w 11830043"/>
              <a:gd name="connsiteY3492" fmla="*/ 3397347 h 6533995"/>
              <a:gd name="connsiteX3493" fmla="*/ 241285 w 11830043"/>
              <a:gd name="connsiteY3493" fmla="*/ 3387624 h 6533995"/>
              <a:gd name="connsiteX3494" fmla="*/ 251005 w 11830043"/>
              <a:gd name="connsiteY3494" fmla="*/ 3377836 h 6533995"/>
              <a:gd name="connsiteX3495" fmla="*/ 9722 w 11830043"/>
              <a:gd name="connsiteY3495" fmla="*/ 3377836 h 6533995"/>
              <a:gd name="connsiteX3496" fmla="*/ 19506 w 11830043"/>
              <a:gd name="connsiteY3496" fmla="*/ 3387624 h 6533995"/>
              <a:gd name="connsiteX3497" fmla="*/ 9722 w 11830043"/>
              <a:gd name="connsiteY3497" fmla="*/ 3397347 h 6533995"/>
              <a:gd name="connsiteX3498" fmla="*/ 2 w 11830043"/>
              <a:gd name="connsiteY3498" fmla="*/ 3387624 h 6533995"/>
              <a:gd name="connsiteX3499" fmla="*/ 9722 w 11830043"/>
              <a:gd name="connsiteY3499" fmla="*/ 3377836 h 6533995"/>
              <a:gd name="connsiteX3500" fmla="*/ 9649203 w 11830043"/>
              <a:gd name="connsiteY3500" fmla="*/ 3136585 h 6533995"/>
              <a:gd name="connsiteX3501" fmla="*/ 9658923 w 11830043"/>
              <a:gd name="connsiteY3501" fmla="*/ 3146371 h 6533995"/>
              <a:gd name="connsiteX3502" fmla="*/ 9649203 w 11830043"/>
              <a:gd name="connsiteY3502" fmla="*/ 3156095 h 6533995"/>
              <a:gd name="connsiteX3503" fmla="*/ 9639483 w 11830043"/>
              <a:gd name="connsiteY3503" fmla="*/ 3146371 h 6533995"/>
              <a:gd name="connsiteX3504" fmla="*/ 9649203 w 11830043"/>
              <a:gd name="connsiteY3504" fmla="*/ 3136585 h 6533995"/>
              <a:gd name="connsiteX3505" fmla="*/ 11820259 w 11830043"/>
              <a:gd name="connsiteY3505" fmla="*/ 3136584 h 6533995"/>
              <a:gd name="connsiteX3506" fmla="*/ 11830043 w 11830043"/>
              <a:gd name="connsiteY3506" fmla="*/ 3146371 h 6533995"/>
              <a:gd name="connsiteX3507" fmla="*/ 11820259 w 11830043"/>
              <a:gd name="connsiteY3507" fmla="*/ 3156095 h 6533995"/>
              <a:gd name="connsiteX3508" fmla="*/ 11810539 w 11830043"/>
              <a:gd name="connsiteY3508" fmla="*/ 3146371 h 6533995"/>
              <a:gd name="connsiteX3509" fmla="*/ 11820259 w 11830043"/>
              <a:gd name="connsiteY3509" fmla="*/ 3136584 h 6533995"/>
              <a:gd name="connsiteX3510" fmla="*/ 11579030 w 11830043"/>
              <a:gd name="connsiteY3510" fmla="*/ 3136584 h 6533995"/>
              <a:gd name="connsiteX3511" fmla="*/ 11588815 w 11830043"/>
              <a:gd name="connsiteY3511" fmla="*/ 3146371 h 6533995"/>
              <a:gd name="connsiteX3512" fmla="*/ 11579030 w 11830043"/>
              <a:gd name="connsiteY3512" fmla="*/ 3156095 h 6533995"/>
              <a:gd name="connsiteX3513" fmla="*/ 11569310 w 11830043"/>
              <a:gd name="connsiteY3513" fmla="*/ 3146371 h 6533995"/>
              <a:gd name="connsiteX3514" fmla="*/ 11579030 w 11830043"/>
              <a:gd name="connsiteY3514" fmla="*/ 3136584 h 6533995"/>
              <a:gd name="connsiteX3515" fmla="*/ 11337802 w 11830043"/>
              <a:gd name="connsiteY3515" fmla="*/ 3136584 h 6533995"/>
              <a:gd name="connsiteX3516" fmla="*/ 11347587 w 11830043"/>
              <a:gd name="connsiteY3516" fmla="*/ 3146371 h 6533995"/>
              <a:gd name="connsiteX3517" fmla="*/ 11337802 w 11830043"/>
              <a:gd name="connsiteY3517" fmla="*/ 3156095 h 6533995"/>
              <a:gd name="connsiteX3518" fmla="*/ 11328082 w 11830043"/>
              <a:gd name="connsiteY3518" fmla="*/ 3146371 h 6533995"/>
              <a:gd name="connsiteX3519" fmla="*/ 11337802 w 11830043"/>
              <a:gd name="connsiteY3519" fmla="*/ 3136584 h 6533995"/>
              <a:gd name="connsiteX3520" fmla="*/ 11096574 w 11830043"/>
              <a:gd name="connsiteY3520" fmla="*/ 3136584 h 6533995"/>
              <a:gd name="connsiteX3521" fmla="*/ 11106294 w 11830043"/>
              <a:gd name="connsiteY3521" fmla="*/ 3146371 h 6533995"/>
              <a:gd name="connsiteX3522" fmla="*/ 11096574 w 11830043"/>
              <a:gd name="connsiteY3522" fmla="*/ 3156095 h 6533995"/>
              <a:gd name="connsiteX3523" fmla="*/ 11086790 w 11830043"/>
              <a:gd name="connsiteY3523" fmla="*/ 3146371 h 6533995"/>
              <a:gd name="connsiteX3524" fmla="*/ 11096574 w 11830043"/>
              <a:gd name="connsiteY3524" fmla="*/ 3136584 h 6533995"/>
              <a:gd name="connsiteX3525" fmla="*/ 10855345 w 11830043"/>
              <a:gd name="connsiteY3525" fmla="*/ 3136584 h 6533995"/>
              <a:gd name="connsiteX3526" fmla="*/ 10865065 w 11830043"/>
              <a:gd name="connsiteY3526" fmla="*/ 3146371 h 6533995"/>
              <a:gd name="connsiteX3527" fmla="*/ 10855345 w 11830043"/>
              <a:gd name="connsiteY3527" fmla="*/ 3156095 h 6533995"/>
              <a:gd name="connsiteX3528" fmla="*/ 10845625 w 11830043"/>
              <a:gd name="connsiteY3528" fmla="*/ 3146371 h 6533995"/>
              <a:gd name="connsiteX3529" fmla="*/ 10855345 w 11830043"/>
              <a:gd name="connsiteY3529" fmla="*/ 3136584 h 6533995"/>
              <a:gd name="connsiteX3530" fmla="*/ 10614116 w 11830043"/>
              <a:gd name="connsiteY3530" fmla="*/ 3136584 h 6533995"/>
              <a:gd name="connsiteX3531" fmla="*/ 10623901 w 11830043"/>
              <a:gd name="connsiteY3531" fmla="*/ 3146371 h 6533995"/>
              <a:gd name="connsiteX3532" fmla="*/ 10614116 w 11830043"/>
              <a:gd name="connsiteY3532" fmla="*/ 3156095 h 6533995"/>
              <a:gd name="connsiteX3533" fmla="*/ 10604396 w 11830043"/>
              <a:gd name="connsiteY3533" fmla="*/ 3146371 h 6533995"/>
              <a:gd name="connsiteX3534" fmla="*/ 10614116 w 11830043"/>
              <a:gd name="connsiteY3534" fmla="*/ 3136584 h 6533995"/>
              <a:gd name="connsiteX3535" fmla="*/ 10372888 w 11830043"/>
              <a:gd name="connsiteY3535" fmla="*/ 3136584 h 6533995"/>
              <a:gd name="connsiteX3536" fmla="*/ 10382673 w 11830043"/>
              <a:gd name="connsiteY3536" fmla="*/ 3146371 h 6533995"/>
              <a:gd name="connsiteX3537" fmla="*/ 10372888 w 11830043"/>
              <a:gd name="connsiteY3537" fmla="*/ 3156095 h 6533995"/>
              <a:gd name="connsiteX3538" fmla="*/ 10363168 w 11830043"/>
              <a:gd name="connsiteY3538" fmla="*/ 3146371 h 6533995"/>
              <a:gd name="connsiteX3539" fmla="*/ 10372888 w 11830043"/>
              <a:gd name="connsiteY3539" fmla="*/ 3136584 h 6533995"/>
              <a:gd name="connsiteX3540" fmla="*/ 10131660 w 11830043"/>
              <a:gd name="connsiteY3540" fmla="*/ 3136584 h 6533995"/>
              <a:gd name="connsiteX3541" fmla="*/ 10141444 w 11830043"/>
              <a:gd name="connsiteY3541" fmla="*/ 3146371 h 6533995"/>
              <a:gd name="connsiteX3542" fmla="*/ 10131660 w 11830043"/>
              <a:gd name="connsiteY3542" fmla="*/ 3156095 h 6533995"/>
              <a:gd name="connsiteX3543" fmla="*/ 10121940 w 11830043"/>
              <a:gd name="connsiteY3543" fmla="*/ 3146371 h 6533995"/>
              <a:gd name="connsiteX3544" fmla="*/ 10131660 w 11830043"/>
              <a:gd name="connsiteY3544" fmla="*/ 3136584 h 6533995"/>
              <a:gd name="connsiteX3545" fmla="*/ 9890432 w 11830043"/>
              <a:gd name="connsiteY3545" fmla="*/ 3136584 h 6533995"/>
              <a:gd name="connsiteX3546" fmla="*/ 9900152 w 11830043"/>
              <a:gd name="connsiteY3546" fmla="*/ 3146371 h 6533995"/>
              <a:gd name="connsiteX3547" fmla="*/ 9890432 w 11830043"/>
              <a:gd name="connsiteY3547" fmla="*/ 3156095 h 6533995"/>
              <a:gd name="connsiteX3548" fmla="*/ 9880648 w 11830043"/>
              <a:gd name="connsiteY3548" fmla="*/ 3146371 h 6533995"/>
              <a:gd name="connsiteX3549" fmla="*/ 9890432 w 11830043"/>
              <a:gd name="connsiteY3549" fmla="*/ 3136584 h 6533995"/>
              <a:gd name="connsiteX3550" fmla="*/ 9417695 w 11830043"/>
              <a:gd name="connsiteY3550" fmla="*/ 3136584 h 6533995"/>
              <a:gd name="connsiteX3551" fmla="*/ 9427416 w 11830043"/>
              <a:gd name="connsiteY3551" fmla="*/ 3146371 h 6533995"/>
              <a:gd name="connsiteX3552" fmla="*/ 9417695 w 11830043"/>
              <a:gd name="connsiteY3552" fmla="*/ 3156095 h 6533995"/>
              <a:gd name="connsiteX3553" fmla="*/ 9407911 w 11830043"/>
              <a:gd name="connsiteY3553" fmla="*/ 3146371 h 6533995"/>
              <a:gd name="connsiteX3554" fmla="*/ 9417695 w 11830043"/>
              <a:gd name="connsiteY3554" fmla="*/ 3136584 h 6533995"/>
              <a:gd name="connsiteX3555" fmla="*/ 9176467 w 11830043"/>
              <a:gd name="connsiteY3555" fmla="*/ 3136584 h 6533995"/>
              <a:gd name="connsiteX3556" fmla="*/ 9186187 w 11830043"/>
              <a:gd name="connsiteY3556" fmla="*/ 3146371 h 6533995"/>
              <a:gd name="connsiteX3557" fmla="*/ 9176467 w 11830043"/>
              <a:gd name="connsiteY3557" fmla="*/ 3156095 h 6533995"/>
              <a:gd name="connsiteX3558" fmla="*/ 9166683 w 11830043"/>
              <a:gd name="connsiteY3558" fmla="*/ 3146371 h 6533995"/>
              <a:gd name="connsiteX3559" fmla="*/ 9176467 w 11830043"/>
              <a:gd name="connsiteY3559" fmla="*/ 3136584 h 6533995"/>
              <a:gd name="connsiteX3560" fmla="*/ 8935237 w 11830043"/>
              <a:gd name="connsiteY3560" fmla="*/ 3136584 h 6533995"/>
              <a:gd name="connsiteX3561" fmla="*/ 8944958 w 11830043"/>
              <a:gd name="connsiteY3561" fmla="*/ 3146371 h 6533995"/>
              <a:gd name="connsiteX3562" fmla="*/ 8935237 w 11830043"/>
              <a:gd name="connsiteY3562" fmla="*/ 3156095 h 6533995"/>
              <a:gd name="connsiteX3563" fmla="*/ 8925454 w 11830043"/>
              <a:gd name="connsiteY3563" fmla="*/ 3146371 h 6533995"/>
              <a:gd name="connsiteX3564" fmla="*/ 8935237 w 11830043"/>
              <a:gd name="connsiteY3564" fmla="*/ 3136584 h 6533995"/>
              <a:gd name="connsiteX3565" fmla="*/ 8694009 w 11830043"/>
              <a:gd name="connsiteY3565" fmla="*/ 3136584 h 6533995"/>
              <a:gd name="connsiteX3566" fmla="*/ 8703730 w 11830043"/>
              <a:gd name="connsiteY3566" fmla="*/ 3146371 h 6533995"/>
              <a:gd name="connsiteX3567" fmla="*/ 8694009 w 11830043"/>
              <a:gd name="connsiteY3567" fmla="*/ 3156095 h 6533995"/>
              <a:gd name="connsiteX3568" fmla="*/ 8684289 w 11830043"/>
              <a:gd name="connsiteY3568" fmla="*/ 3146371 h 6533995"/>
              <a:gd name="connsiteX3569" fmla="*/ 8694009 w 11830043"/>
              <a:gd name="connsiteY3569" fmla="*/ 3136584 h 6533995"/>
              <a:gd name="connsiteX3570" fmla="*/ 8452781 w 11830043"/>
              <a:gd name="connsiteY3570" fmla="*/ 3136584 h 6533995"/>
              <a:gd name="connsiteX3571" fmla="*/ 8462566 w 11830043"/>
              <a:gd name="connsiteY3571" fmla="*/ 3146371 h 6533995"/>
              <a:gd name="connsiteX3572" fmla="*/ 8452781 w 11830043"/>
              <a:gd name="connsiteY3572" fmla="*/ 3156095 h 6533995"/>
              <a:gd name="connsiteX3573" fmla="*/ 8443061 w 11830043"/>
              <a:gd name="connsiteY3573" fmla="*/ 3146371 h 6533995"/>
              <a:gd name="connsiteX3574" fmla="*/ 8452781 w 11830043"/>
              <a:gd name="connsiteY3574" fmla="*/ 3136584 h 6533995"/>
              <a:gd name="connsiteX3575" fmla="*/ 8211553 w 11830043"/>
              <a:gd name="connsiteY3575" fmla="*/ 3136584 h 6533995"/>
              <a:gd name="connsiteX3576" fmla="*/ 8221273 w 11830043"/>
              <a:gd name="connsiteY3576" fmla="*/ 3146371 h 6533995"/>
              <a:gd name="connsiteX3577" fmla="*/ 8211553 w 11830043"/>
              <a:gd name="connsiteY3577" fmla="*/ 3156095 h 6533995"/>
              <a:gd name="connsiteX3578" fmla="*/ 8201769 w 11830043"/>
              <a:gd name="connsiteY3578" fmla="*/ 3146371 h 6533995"/>
              <a:gd name="connsiteX3579" fmla="*/ 8211553 w 11830043"/>
              <a:gd name="connsiteY3579" fmla="*/ 3136584 h 6533995"/>
              <a:gd name="connsiteX3580" fmla="*/ 7970260 w 11830043"/>
              <a:gd name="connsiteY3580" fmla="*/ 3136584 h 6533995"/>
              <a:gd name="connsiteX3581" fmla="*/ 7980044 w 11830043"/>
              <a:gd name="connsiteY3581" fmla="*/ 3146371 h 6533995"/>
              <a:gd name="connsiteX3582" fmla="*/ 7970260 w 11830043"/>
              <a:gd name="connsiteY3582" fmla="*/ 3156095 h 6533995"/>
              <a:gd name="connsiteX3583" fmla="*/ 7960477 w 11830043"/>
              <a:gd name="connsiteY3583" fmla="*/ 3146371 h 6533995"/>
              <a:gd name="connsiteX3584" fmla="*/ 7970260 w 11830043"/>
              <a:gd name="connsiteY3584" fmla="*/ 3136584 h 6533995"/>
              <a:gd name="connsiteX3585" fmla="*/ 7729032 w 11830043"/>
              <a:gd name="connsiteY3585" fmla="*/ 3136584 h 6533995"/>
              <a:gd name="connsiteX3586" fmla="*/ 7738753 w 11830043"/>
              <a:gd name="connsiteY3586" fmla="*/ 3146371 h 6533995"/>
              <a:gd name="connsiteX3587" fmla="*/ 7729032 w 11830043"/>
              <a:gd name="connsiteY3587" fmla="*/ 3156095 h 6533995"/>
              <a:gd name="connsiteX3588" fmla="*/ 7719249 w 11830043"/>
              <a:gd name="connsiteY3588" fmla="*/ 3146371 h 6533995"/>
              <a:gd name="connsiteX3589" fmla="*/ 7729032 w 11830043"/>
              <a:gd name="connsiteY3589" fmla="*/ 3136584 h 6533995"/>
              <a:gd name="connsiteX3590" fmla="*/ 7487803 w 11830043"/>
              <a:gd name="connsiteY3590" fmla="*/ 3136584 h 6533995"/>
              <a:gd name="connsiteX3591" fmla="*/ 7497524 w 11830043"/>
              <a:gd name="connsiteY3591" fmla="*/ 3146371 h 6533995"/>
              <a:gd name="connsiteX3592" fmla="*/ 7487803 w 11830043"/>
              <a:gd name="connsiteY3592" fmla="*/ 3156095 h 6533995"/>
              <a:gd name="connsiteX3593" fmla="*/ 7478019 w 11830043"/>
              <a:gd name="connsiteY3593" fmla="*/ 3146371 h 6533995"/>
              <a:gd name="connsiteX3594" fmla="*/ 7487803 w 11830043"/>
              <a:gd name="connsiteY3594" fmla="*/ 3136584 h 6533995"/>
              <a:gd name="connsiteX3595" fmla="*/ 7246575 w 11830043"/>
              <a:gd name="connsiteY3595" fmla="*/ 3136584 h 6533995"/>
              <a:gd name="connsiteX3596" fmla="*/ 7256359 w 11830043"/>
              <a:gd name="connsiteY3596" fmla="*/ 3146371 h 6533995"/>
              <a:gd name="connsiteX3597" fmla="*/ 7246575 w 11830043"/>
              <a:gd name="connsiteY3597" fmla="*/ 3156095 h 6533995"/>
              <a:gd name="connsiteX3598" fmla="*/ 7236855 w 11830043"/>
              <a:gd name="connsiteY3598" fmla="*/ 3146371 h 6533995"/>
              <a:gd name="connsiteX3599" fmla="*/ 7246575 w 11830043"/>
              <a:gd name="connsiteY3599" fmla="*/ 3136584 h 6533995"/>
              <a:gd name="connsiteX3600" fmla="*/ 7005346 w 11830043"/>
              <a:gd name="connsiteY3600" fmla="*/ 3136584 h 6533995"/>
              <a:gd name="connsiteX3601" fmla="*/ 7015130 w 11830043"/>
              <a:gd name="connsiteY3601" fmla="*/ 3146371 h 6533995"/>
              <a:gd name="connsiteX3602" fmla="*/ 7005346 w 11830043"/>
              <a:gd name="connsiteY3602" fmla="*/ 3156095 h 6533995"/>
              <a:gd name="connsiteX3603" fmla="*/ 6995626 w 11830043"/>
              <a:gd name="connsiteY3603" fmla="*/ 3146371 h 6533995"/>
              <a:gd name="connsiteX3604" fmla="*/ 7005346 w 11830043"/>
              <a:gd name="connsiteY3604" fmla="*/ 3136584 h 6533995"/>
              <a:gd name="connsiteX3605" fmla="*/ 6764118 w 11830043"/>
              <a:gd name="connsiteY3605" fmla="*/ 3136584 h 6533995"/>
              <a:gd name="connsiteX3606" fmla="*/ 6773902 w 11830043"/>
              <a:gd name="connsiteY3606" fmla="*/ 3146371 h 6533995"/>
              <a:gd name="connsiteX3607" fmla="*/ 6764118 w 11830043"/>
              <a:gd name="connsiteY3607" fmla="*/ 3156095 h 6533995"/>
              <a:gd name="connsiteX3608" fmla="*/ 6754335 w 11830043"/>
              <a:gd name="connsiteY3608" fmla="*/ 3146371 h 6533995"/>
              <a:gd name="connsiteX3609" fmla="*/ 6764118 w 11830043"/>
              <a:gd name="connsiteY3609" fmla="*/ 3136584 h 6533995"/>
              <a:gd name="connsiteX3610" fmla="*/ 6522889 w 11830043"/>
              <a:gd name="connsiteY3610" fmla="*/ 3136584 h 6533995"/>
              <a:gd name="connsiteX3611" fmla="*/ 6532610 w 11830043"/>
              <a:gd name="connsiteY3611" fmla="*/ 3146371 h 6533995"/>
              <a:gd name="connsiteX3612" fmla="*/ 6522889 w 11830043"/>
              <a:gd name="connsiteY3612" fmla="*/ 3156095 h 6533995"/>
              <a:gd name="connsiteX3613" fmla="*/ 6513105 w 11830043"/>
              <a:gd name="connsiteY3613" fmla="*/ 3146371 h 6533995"/>
              <a:gd name="connsiteX3614" fmla="*/ 6522889 w 11830043"/>
              <a:gd name="connsiteY3614" fmla="*/ 3136584 h 6533995"/>
              <a:gd name="connsiteX3615" fmla="*/ 6281661 w 11830043"/>
              <a:gd name="connsiteY3615" fmla="*/ 3136584 h 6533995"/>
              <a:gd name="connsiteX3616" fmla="*/ 6291381 w 11830043"/>
              <a:gd name="connsiteY3616" fmla="*/ 3146371 h 6533995"/>
              <a:gd name="connsiteX3617" fmla="*/ 6281661 w 11830043"/>
              <a:gd name="connsiteY3617" fmla="*/ 3156095 h 6533995"/>
              <a:gd name="connsiteX3618" fmla="*/ 6271877 w 11830043"/>
              <a:gd name="connsiteY3618" fmla="*/ 3146371 h 6533995"/>
              <a:gd name="connsiteX3619" fmla="*/ 6281661 w 11830043"/>
              <a:gd name="connsiteY3619" fmla="*/ 3136584 h 6533995"/>
              <a:gd name="connsiteX3620" fmla="*/ 6040432 w 11830043"/>
              <a:gd name="connsiteY3620" fmla="*/ 3136584 h 6533995"/>
              <a:gd name="connsiteX3621" fmla="*/ 6050216 w 11830043"/>
              <a:gd name="connsiteY3621" fmla="*/ 3146371 h 6533995"/>
              <a:gd name="connsiteX3622" fmla="*/ 6040432 w 11830043"/>
              <a:gd name="connsiteY3622" fmla="*/ 3156095 h 6533995"/>
              <a:gd name="connsiteX3623" fmla="*/ 6030712 w 11830043"/>
              <a:gd name="connsiteY3623" fmla="*/ 3146371 h 6533995"/>
              <a:gd name="connsiteX3624" fmla="*/ 6040432 w 11830043"/>
              <a:gd name="connsiteY3624" fmla="*/ 3136584 h 6533995"/>
              <a:gd name="connsiteX3625" fmla="*/ 5799205 w 11830043"/>
              <a:gd name="connsiteY3625" fmla="*/ 3136584 h 6533995"/>
              <a:gd name="connsiteX3626" fmla="*/ 5808989 w 11830043"/>
              <a:gd name="connsiteY3626" fmla="*/ 3146371 h 6533995"/>
              <a:gd name="connsiteX3627" fmla="*/ 5799205 w 11830043"/>
              <a:gd name="connsiteY3627" fmla="*/ 3156095 h 6533995"/>
              <a:gd name="connsiteX3628" fmla="*/ 5789486 w 11830043"/>
              <a:gd name="connsiteY3628" fmla="*/ 3146371 h 6533995"/>
              <a:gd name="connsiteX3629" fmla="*/ 5799205 w 11830043"/>
              <a:gd name="connsiteY3629" fmla="*/ 3136584 h 6533995"/>
              <a:gd name="connsiteX3630" fmla="*/ 5557991 w 11830043"/>
              <a:gd name="connsiteY3630" fmla="*/ 3136584 h 6533995"/>
              <a:gd name="connsiteX3631" fmla="*/ 5567774 w 11830043"/>
              <a:gd name="connsiteY3631" fmla="*/ 3146371 h 6533995"/>
              <a:gd name="connsiteX3632" fmla="*/ 5557991 w 11830043"/>
              <a:gd name="connsiteY3632" fmla="*/ 3156095 h 6533995"/>
              <a:gd name="connsiteX3633" fmla="*/ 5548208 w 11830043"/>
              <a:gd name="connsiteY3633" fmla="*/ 3146371 h 6533995"/>
              <a:gd name="connsiteX3634" fmla="*/ 5557991 w 11830043"/>
              <a:gd name="connsiteY3634" fmla="*/ 3136584 h 6533995"/>
              <a:gd name="connsiteX3635" fmla="*/ 5316710 w 11830043"/>
              <a:gd name="connsiteY3635" fmla="*/ 3136584 h 6533995"/>
              <a:gd name="connsiteX3636" fmla="*/ 5326429 w 11830043"/>
              <a:gd name="connsiteY3636" fmla="*/ 3146371 h 6533995"/>
              <a:gd name="connsiteX3637" fmla="*/ 5316710 w 11830043"/>
              <a:gd name="connsiteY3637" fmla="*/ 3156095 h 6533995"/>
              <a:gd name="connsiteX3638" fmla="*/ 5306924 w 11830043"/>
              <a:gd name="connsiteY3638" fmla="*/ 3146371 h 6533995"/>
              <a:gd name="connsiteX3639" fmla="*/ 5316710 w 11830043"/>
              <a:gd name="connsiteY3639" fmla="*/ 3136584 h 6533995"/>
              <a:gd name="connsiteX3640" fmla="*/ 5075485 w 11830043"/>
              <a:gd name="connsiteY3640" fmla="*/ 3136584 h 6533995"/>
              <a:gd name="connsiteX3641" fmla="*/ 5085202 w 11830043"/>
              <a:gd name="connsiteY3641" fmla="*/ 3146371 h 6533995"/>
              <a:gd name="connsiteX3642" fmla="*/ 5075485 w 11830043"/>
              <a:gd name="connsiteY3642" fmla="*/ 3156095 h 6533995"/>
              <a:gd name="connsiteX3643" fmla="*/ 5065705 w 11830043"/>
              <a:gd name="connsiteY3643" fmla="*/ 3146371 h 6533995"/>
              <a:gd name="connsiteX3644" fmla="*/ 5075485 w 11830043"/>
              <a:gd name="connsiteY3644" fmla="*/ 3136584 h 6533995"/>
              <a:gd name="connsiteX3645" fmla="*/ 4834252 w 11830043"/>
              <a:gd name="connsiteY3645" fmla="*/ 3136584 h 6533995"/>
              <a:gd name="connsiteX3646" fmla="*/ 4844040 w 11830043"/>
              <a:gd name="connsiteY3646" fmla="*/ 3146371 h 6533995"/>
              <a:gd name="connsiteX3647" fmla="*/ 4834252 w 11830043"/>
              <a:gd name="connsiteY3647" fmla="*/ 3156095 h 6533995"/>
              <a:gd name="connsiteX3648" fmla="*/ 4824534 w 11830043"/>
              <a:gd name="connsiteY3648" fmla="*/ 3146371 h 6533995"/>
              <a:gd name="connsiteX3649" fmla="*/ 4834252 w 11830043"/>
              <a:gd name="connsiteY3649" fmla="*/ 3136584 h 6533995"/>
              <a:gd name="connsiteX3650" fmla="*/ 4593019 w 11830043"/>
              <a:gd name="connsiteY3650" fmla="*/ 3136584 h 6533995"/>
              <a:gd name="connsiteX3651" fmla="*/ 4602795 w 11830043"/>
              <a:gd name="connsiteY3651" fmla="*/ 3146371 h 6533995"/>
              <a:gd name="connsiteX3652" fmla="*/ 4593019 w 11830043"/>
              <a:gd name="connsiteY3652" fmla="*/ 3156095 h 6533995"/>
              <a:gd name="connsiteX3653" fmla="*/ 4583304 w 11830043"/>
              <a:gd name="connsiteY3653" fmla="*/ 3146371 h 6533995"/>
              <a:gd name="connsiteX3654" fmla="*/ 4593019 w 11830043"/>
              <a:gd name="connsiteY3654" fmla="*/ 3136584 h 6533995"/>
              <a:gd name="connsiteX3655" fmla="*/ 4351806 w 11830043"/>
              <a:gd name="connsiteY3655" fmla="*/ 3136584 h 6533995"/>
              <a:gd name="connsiteX3656" fmla="*/ 4361580 w 11830043"/>
              <a:gd name="connsiteY3656" fmla="*/ 3146371 h 6533995"/>
              <a:gd name="connsiteX3657" fmla="*/ 4351806 w 11830043"/>
              <a:gd name="connsiteY3657" fmla="*/ 3156095 h 6533995"/>
              <a:gd name="connsiteX3658" fmla="*/ 4342006 w 11830043"/>
              <a:gd name="connsiteY3658" fmla="*/ 3146371 h 6533995"/>
              <a:gd name="connsiteX3659" fmla="*/ 4351806 w 11830043"/>
              <a:gd name="connsiteY3659" fmla="*/ 3136584 h 6533995"/>
              <a:gd name="connsiteX3660" fmla="*/ 4110581 w 11830043"/>
              <a:gd name="connsiteY3660" fmla="*/ 3136584 h 6533995"/>
              <a:gd name="connsiteX3661" fmla="*/ 4120362 w 11830043"/>
              <a:gd name="connsiteY3661" fmla="*/ 3146371 h 6533995"/>
              <a:gd name="connsiteX3662" fmla="*/ 4110581 w 11830043"/>
              <a:gd name="connsiteY3662" fmla="*/ 3156095 h 6533995"/>
              <a:gd name="connsiteX3663" fmla="*/ 4100799 w 11830043"/>
              <a:gd name="connsiteY3663" fmla="*/ 3146371 h 6533995"/>
              <a:gd name="connsiteX3664" fmla="*/ 4110581 w 11830043"/>
              <a:gd name="connsiteY3664" fmla="*/ 3136584 h 6533995"/>
              <a:gd name="connsiteX3665" fmla="*/ 3869430 w 11830043"/>
              <a:gd name="connsiteY3665" fmla="*/ 3136584 h 6533995"/>
              <a:gd name="connsiteX3666" fmla="*/ 3879149 w 11830043"/>
              <a:gd name="connsiteY3666" fmla="*/ 3146371 h 6533995"/>
              <a:gd name="connsiteX3667" fmla="*/ 3869430 w 11830043"/>
              <a:gd name="connsiteY3667" fmla="*/ 3156095 h 6533995"/>
              <a:gd name="connsiteX3668" fmla="*/ 3859647 w 11830043"/>
              <a:gd name="connsiteY3668" fmla="*/ 3146371 h 6533995"/>
              <a:gd name="connsiteX3669" fmla="*/ 3869430 w 11830043"/>
              <a:gd name="connsiteY3669" fmla="*/ 3136584 h 6533995"/>
              <a:gd name="connsiteX3670" fmla="*/ 3628212 w 11830043"/>
              <a:gd name="connsiteY3670" fmla="*/ 3136584 h 6533995"/>
              <a:gd name="connsiteX3671" fmla="*/ 3637936 w 11830043"/>
              <a:gd name="connsiteY3671" fmla="*/ 3146371 h 6533995"/>
              <a:gd name="connsiteX3672" fmla="*/ 3628212 w 11830043"/>
              <a:gd name="connsiteY3672" fmla="*/ 3156095 h 6533995"/>
              <a:gd name="connsiteX3673" fmla="*/ 3618430 w 11830043"/>
              <a:gd name="connsiteY3673" fmla="*/ 3146371 h 6533995"/>
              <a:gd name="connsiteX3674" fmla="*/ 3628212 w 11830043"/>
              <a:gd name="connsiteY3674" fmla="*/ 3136584 h 6533995"/>
              <a:gd name="connsiteX3675" fmla="*/ 3386958 w 11830043"/>
              <a:gd name="connsiteY3675" fmla="*/ 3136584 h 6533995"/>
              <a:gd name="connsiteX3676" fmla="*/ 3396743 w 11830043"/>
              <a:gd name="connsiteY3676" fmla="*/ 3146371 h 6533995"/>
              <a:gd name="connsiteX3677" fmla="*/ 3386958 w 11830043"/>
              <a:gd name="connsiteY3677" fmla="*/ 3156095 h 6533995"/>
              <a:gd name="connsiteX3678" fmla="*/ 3377235 w 11830043"/>
              <a:gd name="connsiteY3678" fmla="*/ 3146371 h 6533995"/>
              <a:gd name="connsiteX3679" fmla="*/ 3386958 w 11830043"/>
              <a:gd name="connsiteY3679" fmla="*/ 3136584 h 6533995"/>
              <a:gd name="connsiteX3680" fmla="*/ 3145751 w 11830043"/>
              <a:gd name="connsiteY3680" fmla="*/ 3136584 h 6533995"/>
              <a:gd name="connsiteX3681" fmla="*/ 3155533 w 11830043"/>
              <a:gd name="connsiteY3681" fmla="*/ 3146371 h 6533995"/>
              <a:gd name="connsiteX3682" fmla="*/ 3145751 w 11830043"/>
              <a:gd name="connsiteY3682" fmla="*/ 3156095 h 6533995"/>
              <a:gd name="connsiteX3683" fmla="*/ 3136032 w 11830043"/>
              <a:gd name="connsiteY3683" fmla="*/ 3146371 h 6533995"/>
              <a:gd name="connsiteX3684" fmla="*/ 3145751 w 11830043"/>
              <a:gd name="connsiteY3684" fmla="*/ 3136584 h 6533995"/>
              <a:gd name="connsiteX3685" fmla="*/ 2904572 w 11830043"/>
              <a:gd name="connsiteY3685" fmla="*/ 3136584 h 6533995"/>
              <a:gd name="connsiteX3686" fmla="*/ 2914355 w 11830043"/>
              <a:gd name="connsiteY3686" fmla="*/ 3146371 h 6533995"/>
              <a:gd name="connsiteX3687" fmla="*/ 2904572 w 11830043"/>
              <a:gd name="connsiteY3687" fmla="*/ 3156095 h 6533995"/>
              <a:gd name="connsiteX3688" fmla="*/ 2894791 w 11830043"/>
              <a:gd name="connsiteY3688" fmla="*/ 3146371 h 6533995"/>
              <a:gd name="connsiteX3689" fmla="*/ 2904572 w 11830043"/>
              <a:gd name="connsiteY3689" fmla="*/ 3136584 h 6533995"/>
              <a:gd name="connsiteX3690" fmla="*/ 2663275 w 11830043"/>
              <a:gd name="connsiteY3690" fmla="*/ 3136584 h 6533995"/>
              <a:gd name="connsiteX3691" fmla="*/ 2672998 w 11830043"/>
              <a:gd name="connsiteY3691" fmla="*/ 3146371 h 6533995"/>
              <a:gd name="connsiteX3692" fmla="*/ 2663275 w 11830043"/>
              <a:gd name="connsiteY3692" fmla="*/ 3156095 h 6533995"/>
              <a:gd name="connsiteX3693" fmla="*/ 2653492 w 11830043"/>
              <a:gd name="connsiteY3693" fmla="*/ 3146371 h 6533995"/>
              <a:gd name="connsiteX3694" fmla="*/ 2663275 w 11830043"/>
              <a:gd name="connsiteY3694" fmla="*/ 3136584 h 6533995"/>
              <a:gd name="connsiteX3695" fmla="*/ 2422037 w 11830043"/>
              <a:gd name="connsiteY3695" fmla="*/ 3136584 h 6533995"/>
              <a:gd name="connsiteX3696" fmla="*/ 2431753 w 11830043"/>
              <a:gd name="connsiteY3696" fmla="*/ 3146371 h 6533995"/>
              <a:gd name="connsiteX3697" fmla="*/ 2422037 w 11830043"/>
              <a:gd name="connsiteY3697" fmla="*/ 3156095 h 6533995"/>
              <a:gd name="connsiteX3698" fmla="*/ 2412257 w 11830043"/>
              <a:gd name="connsiteY3698" fmla="*/ 3146371 h 6533995"/>
              <a:gd name="connsiteX3699" fmla="*/ 2422037 w 11830043"/>
              <a:gd name="connsiteY3699" fmla="*/ 3136584 h 6533995"/>
              <a:gd name="connsiteX3700" fmla="*/ 2180788 w 11830043"/>
              <a:gd name="connsiteY3700" fmla="*/ 3136584 h 6533995"/>
              <a:gd name="connsiteX3701" fmla="*/ 2190580 w 11830043"/>
              <a:gd name="connsiteY3701" fmla="*/ 3146371 h 6533995"/>
              <a:gd name="connsiteX3702" fmla="*/ 2180788 w 11830043"/>
              <a:gd name="connsiteY3702" fmla="*/ 3156095 h 6533995"/>
              <a:gd name="connsiteX3703" fmla="*/ 2171083 w 11830043"/>
              <a:gd name="connsiteY3703" fmla="*/ 3146371 h 6533995"/>
              <a:gd name="connsiteX3704" fmla="*/ 2180788 w 11830043"/>
              <a:gd name="connsiteY3704" fmla="*/ 3136584 h 6533995"/>
              <a:gd name="connsiteX3705" fmla="*/ 1939582 w 11830043"/>
              <a:gd name="connsiteY3705" fmla="*/ 3136584 h 6533995"/>
              <a:gd name="connsiteX3706" fmla="*/ 1949365 w 11830043"/>
              <a:gd name="connsiteY3706" fmla="*/ 3146371 h 6533995"/>
              <a:gd name="connsiteX3707" fmla="*/ 1939582 w 11830043"/>
              <a:gd name="connsiteY3707" fmla="*/ 3156095 h 6533995"/>
              <a:gd name="connsiteX3708" fmla="*/ 1929860 w 11830043"/>
              <a:gd name="connsiteY3708" fmla="*/ 3146371 h 6533995"/>
              <a:gd name="connsiteX3709" fmla="*/ 1939582 w 11830043"/>
              <a:gd name="connsiteY3709" fmla="*/ 3136584 h 6533995"/>
              <a:gd name="connsiteX3710" fmla="*/ 1698332 w 11830043"/>
              <a:gd name="connsiteY3710" fmla="*/ 3136584 h 6533995"/>
              <a:gd name="connsiteX3711" fmla="*/ 1708118 w 11830043"/>
              <a:gd name="connsiteY3711" fmla="*/ 3146371 h 6533995"/>
              <a:gd name="connsiteX3712" fmla="*/ 1698332 w 11830043"/>
              <a:gd name="connsiteY3712" fmla="*/ 3156095 h 6533995"/>
              <a:gd name="connsiteX3713" fmla="*/ 1688547 w 11830043"/>
              <a:gd name="connsiteY3713" fmla="*/ 3146371 h 6533995"/>
              <a:gd name="connsiteX3714" fmla="*/ 1698332 w 11830043"/>
              <a:gd name="connsiteY3714" fmla="*/ 3136584 h 6533995"/>
              <a:gd name="connsiteX3715" fmla="*/ 1457107 w 11830043"/>
              <a:gd name="connsiteY3715" fmla="*/ 3136584 h 6533995"/>
              <a:gd name="connsiteX3716" fmla="*/ 1466827 w 11830043"/>
              <a:gd name="connsiteY3716" fmla="*/ 3146371 h 6533995"/>
              <a:gd name="connsiteX3717" fmla="*/ 1457107 w 11830043"/>
              <a:gd name="connsiteY3717" fmla="*/ 3156095 h 6533995"/>
              <a:gd name="connsiteX3718" fmla="*/ 1447323 w 11830043"/>
              <a:gd name="connsiteY3718" fmla="*/ 3146371 h 6533995"/>
              <a:gd name="connsiteX3719" fmla="*/ 1457107 w 11830043"/>
              <a:gd name="connsiteY3719" fmla="*/ 3136584 h 6533995"/>
              <a:gd name="connsiteX3720" fmla="*/ 1215886 w 11830043"/>
              <a:gd name="connsiteY3720" fmla="*/ 3136584 h 6533995"/>
              <a:gd name="connsiteX3721" fmla="*/ 1225669 w 11830043"/>
              <a:gd name="connsiteY3721" fmla="*/ 3146371 h 6533995"/>
              <a:gd name="connsiteX3722" fmla="*/ 1215886 w 11830043"/>
              <a:gd name="connsiteY3722" fmla="*/ 3156095 h 6533995"/>
              <a:gd name="connsiteX3723" fmla="*/ 1206166 w 11830043"/>
              <a:gd name="connsiteY3723" fmla="*/ 3146371 h 6533995"/>
              <a:gd name="connsiteX3724" fmla="*/ 1215886 w 11830043"/>
              <a:gd name="connsiteY3724" fmla="*/ 3136584 h 6533995"/>
              <a:gd name="connsiteX3725" fmla="*/ 974665 w 11830043"/>
              <a:gd name="connsiteY3725" fmla="*/ 3136584 h 6533995"/>
              <a:gd name="connsiteX3726" fmla="*/ 984449 w 11830043"/>
              <a:gd name="connsiteY3726" fmla="*/ 3146371 h 6533995"/>
              <a:gd name="connsiteX3727" fmla="*/ 974665 w 11830043"/>
              <a:gd name="connsiteY3727" fmla="*/ 3156095 h 6533995"/>
              <a:gd name="connsiteX3728" fmla="*/ 964946 w 11830043"/>
              <a:gd name="connsiteY3728" fmla="*/ 3146371 h 6533995"/>
              <a:gd name="connsiteX3729" fmla="*/ 974665 w 11830043"/>
              <a:gd name="connsiteY3729" fmla="*/ 3136584 h 6533995"/>
              <a:gd name="connsiteX3730" fmla="*/ 733446 w 11830043"/>
              <a:gd name="connsiteY3730" fmla="*/ 3136584 h 6533995"/>
              <a:gd name="connsiteX3731" fmla="*/ 743165 w 11830043"/>
              <a:gd name="connsiteY3731" fmla="*/ 3146371 h 6533995"/>
              <a:gd name="connsiteX3732" fmla="*/ 733446 w 11830043"/>
              <a:gd name="connsiteY3732" fmla="*/ 3156095 h 6533995"/>
              <a:gd name="connsiteX3733" fmla="*/ 723662 w 11830043"/>
              <a:gd name="connsiteY3733" fmla="*/ 3146371 h 6533995"/>
              <a:gd name="connsiteX3734" fmla="*/ 733446 w 11830043"/>
              <a:gd name="connsiteY3734" fmla="*/ 3136584 h 6533995"/>
              <a:gd name="connsiteX3735" fmla="*/ 492225 w 11830043"/>
              <a:gd name="connsiteY3735" fmla="*/ 3136584 h 6533995"/>
              <a:gd name="connsiteX3736" fmla="*/ 501945 w 11830043"/>
              <a:gd name="connsiteY3736" fmla="*/ 3146371 h 6533995"/>
              <a:gd name="connsiteX3737" fmla="*/ 492225 w 11830043"/>
              <a:gd name="connsiteY3737" fmla="*/ 3156095 h 6533995"/>
              <a:gd name="connsiteX3738" fmla="*/ 482441 w 11830043"/>
              <a:gd name="connsiteY3738" fmla="*/ 3146371 h 6533995"/>
              <a:gd name="connsiteX3739" fmla="*/ 492225 w 11830043"/>
              <a:gd name="connsiteY3739" fmla="*/ 3136584 h 6533995"/>
              <a:gd name="connsiteX3740" fmla="*/ 251005 w 11830043"/>
              <a:gd name="connsiteY3740" fmla="*/ 3136584 h 6533995"/>
              <a:gd name="connsiteX3741" fmla="*/ 260789 w 11830043"/>
              <a:gd name="connsiteY3741" fmla="*/ 3146371 h 6533995"/>
              <a:gd name="connsiteX3742" fmla="*/ 251005 w 11830043"/>
              <a:gd name="connsiteY3742" fmla="*/ 3156095 h 6533995"/>
              <a:gd name="connsiteX3743" fmla="*/ 241285 w 11830043"/>
              <a:gd name="connsiteY3743" fmla="*/ 3146371 h 6533995"/>
              <a:gd name="connsiteX3744" fmla="*/ 251005 w 11830043"/>
              <a:gd name="connsiteY3744" fmla="*/ 3136584 h 6533995"/>
              <a:gd name="connsiteX3745" fmla="*/ 9722 w 11830043"/>
              <a:gd name="connsiteY3745" fmla="*/ 3136584 h 6533995"/>
              <a:gd name="connsiteX3746" fmla="*/ 19506 w 11830043"/>
              <a:gd name="connsiteY3746" fmla="*/ 3146371 h 6533995"/>
              <a:gd name="connsiteX3747" fmla="*/ 9722 w 11830043"/>
              <a:gd name="connsiteY3747" fmla="*/ 3156095 h 6533995"/>
              <a:gd name="connsiteX3748" fmla="*/ 2 w 11830043"/>
              <a:gd name="connsiteY3748" fmla="*/ 3146371 h 6533995"/>
              <a:gd name="connsiteX3749" fmla="*/ 9722 w 11830043"/>
              <a:gd name="connsiteY3749" fmla="*/ 3136584 h 6533995"/>
              <a:gd name="connsiteX3750" fmla="*/ 13517 w 11830043"/>
              <a:gd name="connsiteY3750" fmla="*/ 3029714 h 6533995"/>
              <a:gd name="connsiteX3751" fmla="*/ 18916 w 11830043"/>
              <a:gd name="connsiteY3751" fmla="*/ 3035116 h 6533995"/>
              <a:gd name="connsiteX3752" fmla="*/ 13517 w 11830043"/>
              <a:gd name="connsiteY3752" fmla="*/ 3040518 h 6533995"/>
              <a:gd name="connsiteX3753" fmla="*/ 8116 w 11830043"/>
              <a:gd name="connsiteY3753" fmla="*/ 3035116 h 6533995"/>
              <a:gd name="connsiteX3754" fmla="*/ 13517 w 11830043"/>
              <a:gd name="connsiteY3754" fmla="*/ 3029714 h 6533995"/>
              <a:gd name="connsiteX3755" fmla="*/ 9649203 w 11830043"/>
              <a:gd name="connsiteY3755" fmla="*/ 2895514 h 6533995"/>
              <a:gd name="connsiteX3756" fmla="*/ 9658923 w 11830043"/>
              <a:gd name="connsiteY3756" fmla="*/ 2905238 h 6533995"/>
              <a:gd name="connsiteX3757" fmla="*/ 9649203 w 11830043"/>
              <a:gd name="connsiteY3757" fmla="*/ 2915025 h 6533995"/>
              <a:gd name="connsiteX3758" fmla="*/ 9639483 w 11830043"/>
              <a:gd name="connsiteY3758" fmla="*/ 2905238 h 6533995"/>
              <a:gd name="connsiteX3759" fmla="*/ 9649203 w 11830043"/>
              <a:gd name="connsiteY3759" fmla="*/ 2895514 h 6533995"/>
              <a:gd name="connsiteX3760" fmla="*/ 9890432 w 11830043"/>
              <a:gd name="connsiteY3760" fmla="*/ 2895512 h 6533995"/>
              <a:gd name="connsiteX3761" fmla="*/ 9900152 w 11830043"/>
              <a:gd name="connsiteY3761" fmla="*/ 2905236 h 6533995"/>
              <a:gd name="connsiteX3762" fmla="*/ 9890432 w 11830043"/>
              <a:gd name="connsiteY3762" fmla="*/ 2915023 h 6533995"/>
              <a:gd name="connsiteX3763" fmla="*/ 9880648 w 11830043"/>
              <a:gd name="connsiteY3763" fmla="*/ 2905236 h 6533995"/>
              <a:gd name="connsiteX3764" fmla="*/ 9890432 w 11830043"/>
              <a:gd name="connsiteY3764" fmla="*/ 2895512 h 6533995"/>
              <a:gd name="connsiteX3765" fmla="*/ 10131660 w 11830043"/>
              <a:gd name="connsiteY3765" fmla="*/ 2895509 h 6533995"/>
              <a:gd name="connsiteX3766" fmla="*/ 10141444 w 11830043"/>
              <a:gd name="connsiteY3766" fmla="*/ 2905233 h 6533995"/>
              <a:gd name="connsiteX3767" fmla="*/ 10131660 w 11830043"/>
              <a:gd name="connsiteY3767" fmla="*/ 2915019 h 6533995"/>
              <a:gd name="connsiteX3768" fmla="*/ 10121940 w 11830043"/>
              <a:gd name="connsiteY3768" fmla="*/ 2905233 h 6533995"/>
              <a:gd name="connsiteX3769" fmla="*/ 10131660 w 11830043"/>
              <a:gd name="connsiteY3769" fmla="*/ 2895509 h 6533995"/>
              <a:gd name="connsiteX3770" fmla="*/ 10372888 w 11830043"/>
              <a:gd name="connsiteY3770" fmla="*/ 2895505 h 6533995"/>
              <a:gd name="connsiteX3771" fmla="*/ 10382673 w 11830043"/>
              <a:gd name="connsiteY3771" fmla="*/ 2905229 h 6533995"/>
              <a:gd name="connsiteX3772" fmla="*/ 10372888 w 11830043"/>
              <a:gd name="connsiteY3772" fmla="*/ 2915015 h 6533995"/>
              <a:gd name="connsiteX3773" fmla="*/ 10363168 w 11830043"/>
              <a:gd name="connsiteY3773" fmla="*/ 2905229 h 6533995"/>
              <a:gd name="connsiteX3774" fmla="*/ 10372888 w 11830043"/>
              <a:gd name="connsiteY3774" fmla="*/ 2895505 h 6533995"/>
              <a:gd name="connsiteX3775" fmla="*/ 10614116 w 11830043"/>
              <a:gd name="connsiteY3775" fmla="*/ 2895501 h 6533995"/>
              <a:gd name="connsiteX3776" fmla="*/ 10623901 w 11830043"/>
              <a:gd name="connsiteY3776" fmla="*/ 2905225 h 6533995"/>
              <a:gd name="connsiteX3777" fmla="*/ 10614116 w 11830043"/>
              <a:gd name="connsiteY3777" fmla="*/ 2915012 h 6533995"/>
              <a:gd name="connsiteX3778" fmla="*/ 10604396 w 11830043"/>
              <a:gd name="connsiteY3778" fmla="*/ 2905225 h 6533995"/>
              <a:gd name="connsiteX3779" fmla="*/ 10614116 w 11830043"/>
              <a:gd name="connsiteY3779" fmla="*/ 2895501 h 6533995"/>
              <a:gd name="connsiteX3780" fmla="*/ 10855345 w 11830043"/>
              <a:gd name="connsiteY3780" fmla="*/ 2895498 h 6533995"/>
              <a:gd name="connsiteX3781" fmla="*/ 10865065 w 11830043"/>
              <a:gd name="connsiteY3781" fmla="*/ 2905222 h 6533995"/>
              <a:gd name="connsiteX3782" fmla="*/ 10855345 w 11830043"/>
              <a:gd name="connsiteY3782" fmla="*/ 2915008 h 6533995"/>
              <a:gd name="connsiteX3783" fmla="*/ 10845625 w 11830043"/>
              <a:gd name="connsiteY3783" fmla="*/ 2905222 h 6533995"/>
              <a:gd name="connsiteX3784" fmla="*/ 10855345 w 11830043"/>
              <a:gd name="connsiteY3784" fmla="*/ 2895498 h 6533995"/>
              <a:gd name="connsiteX3785" fmla="*/ 11096574 w 11830043"/>
              <a:gd name="connsiteY3785" fmla="*/ 2895494 h 6533995"/>
              <a:gd name="connsiteX3786" fmla="*/ 11106294 w 11830043"/>
              <a:gd name="connsiteY3786" fmla="*/ 2905218 h 6533995"/>
              <a:gd name="connsiteX3787" fmla="*/ 11096574 w 11830043"/>
              <a:gd name="connsiteY3787" fmla="*/ 2915004 h 6533995"/>
              <a:gd name="connsiteX3788" fmla="*/ 11086790 w 11830043"/>
              <a:gd name="connsiteY3788" fmla="*/ 2905218 h 6533995"/>
              <a:gd name="connsiteX3789" fmla="*/ 11096574 w 11830043"/>
              <a:gd name="connsiteY3789" fmla="*/ 2895494 h 6533995"/>
              <a:gd name="connsiteX3790" fmla="*/ 11337802 w 11830043"/>
              <a:gd name="connsiteY3790" fmla="*/ 2895490 h 6533995"/>
              <a:gd name="connsiteX3791" fmla="*/ 11347587 w 11830043"/>
              <a:gd name="connsiteY3791" fmla="*/ 2905214 h 6533995"/>
              <a:gd name="connsiteX3792" fmla="*/ 11337802 w 11830043"/>
              <a:gd name="connsiteY3792" fmla="*/ 2915001 h 6533995"/>
              <a:gd name="connsiteX3793" fmla="*/ 11328082 w 11830043"/>
              <a:gd name="connsiteY3793" fmla="*/ 2905214 h 6533995"/>
              <a:gd name="connsiteX3794" fmla="*/ 11337802 w 11830043"/>
              <a:gd name="connsiteY3794" fmla="*/ 2895490 h 6533995"/>
              <a:gd name="connsiteX3795" fmla="*/ 11579030 w 11830043"/>
              <a:gd name="connsiteY3795" fmla="*/ 2895487 h 6533995"/>
              <a:gd name="connsiteX3796" fmla="*/ 11588815 w 11830043"/>
              <a:gd name="connsiteY3796" fmla="*/ 2905211 h 6533995"/>
              <a:gd name="connsiteX3797" fmla="*/ 11579030 w 11830043"/>
              <a:gd name="connsiteY3797" fmla="*/ 2914997 h 6533995"/>
              <a:gd name="connsiteX3798" fmla="*/ 11569310 w 11830043"/>
              <a:gd name="connsiteY3798" fmla="*/ 2905211 h 6533995"/>
              <a:gd name="connsiteX3799" fmla="*/ 11579030 w 11830043"/>
              <a:gd name="connsiteY3799" fmla="*/ 2895487 h 6533995"/>
              <a:gd name="connsiteX3800" fmla="*/ 11820259 w 11830043"/>
              <a:gd name="connsiteY3800" fmla="*/ 2895483 h 6533995"/>
              <a:gd name="connsiteX3801" fmla="*/ 11830043 w 11830043"/>
              <a:gd name="connsiteY3801" fmla="*/ 2905207 h 6533995"/>
              <a:gd name="connsiteX3802" fmla="*/ 11820259 w 11830043"/>
              <a:gd name="connsiteY3802" fmla="*/ 2914993 h 6533995"/>
              <a:gd name="connsiteX3803" fmla="*/ 11810539 w 11830043"/>
              <a:gd name="connsiteY3803" fmla="*/ 2905207 h 6533995"/>
              <a:gd name="connsiteX3804" fmla="*/ 11820259 w 11830043"/>
              <a:gd name="connsiteY3804" fmla="*/ 2895483 h 6533995"/>
              <a:gd name="connsiteX3805" fmla="*/ 9722 w 11830043"/>
              <a:gd name="connsiteY3805" fmla="*/ 2895479 h 6533995"/>
              <a:gd name="connsiteX3806" fmla="*/ 19506 w 11830043"/>
              <a:gd name="connsiteY3806" fmla="*/ 2905203 h 6533995"/>
              <a:gd name="connsiteX3807" fmla="*/ 9722 w 11830043"/>
              <a:gd name="connsiteY3807" fmla="*/ 2914990 h 6533995"/>
              <a:gd name="connsiteX3808" fmla="*/ 2 w 11830043"/>
              <a:gd name="connsiteY3808" fmla="*/ 2905203 h 6533995"/>
              <a:gd name="connsiteX3809" fmla="*/ 9722 w 11830043"/>
              <a:gd name="connsiteY3809" fmla="*/ 2895479 h 6533995"/>
              <a:gd name="connsiteX3810" fmla="*/ 251005 w 11830043"/>
              <a:gd name="connsiteY3810" fmla="*/ 2895476 h 6533995"/>
              <a:gd name="connsiteX3811" fmla="*/ 260789 w 11830043"/>
              <a:gd name="connsiteY3811" fmla="*/ 2905199 h 6533995"/>
              <a:gd name="connsiteX3812" fmla="*/ 251005 w 11830043"/>
              <a:gd name="connsiteY3812" fmla="*/ 2914986 h 6533995"/>
              <a:gd name="connsiteX3813" fmla="*/ 241285 w 11830043"/>
              <a:gd name="connsiteY3813" fmla="*/ 2905199 h 6533995"/>
              <a:gd name="connsiteX3814" fmla="*/ 251005 w 11830043"/>
              <a:gd name="connsiteY3814" fmla="*/ 2895476 h 6533995"/>
              <a:gd name="connsiteX3815" fmla="*/ 492225 w 11830043"/>
              <a:gd name="connsiteY3815" fmla="*/ 2895472 h 6533995"/>
              <a:gd name="connsiteX3816" fmla="*/ 501945 w 11830043"/>
              <a:gd name="connsiteY3816" fmla="*/ 2905196 h 6533995"/>
              <a:gd name="connsiteX3817" fmla="*/ 492225 w 11830043"/>
              <a:gd name="connsiteY3817" fmla="*/ 2914982 h 6533995"/>
              <a:gd name="connsiteX3818" fmla="*/ 482441 w 11830043"/>
              <a:gd name="connsiteY3818" fmla="*/ 2905196 h 6533995"/>
              <a:gd name="connsiteX3819" fmla="*/ 492225 w 11830043"/>
              <a:gd name="connsiteY3819" fmla="*/ 2895472 h 6533995"/>
              <a:gd name="connsiteX3820" fmla="*/ 733445 w 11830043"/>
              <a:gd name="connsiteY3820" fmla="*/ 2895468 h 6533995"/>
              <a:gd name="connsiteX3821" fmla="*/ 743165 w 11830043"/>
              <a:gd name="connsiteY3821" fmla="*/ 2905192 h 6533995"/>
              <a:gd name="connsiteX3822" fmla="*/ 733445 w 11830043"/>
              <a:gd name="connsiteY3822" fmla="*/ 2914978 h 6533995"/>
              <a:gd name="connsiteX3823" fmla="*/ 723662 w 11830043"/>
              <a:gd name="connsiteY3823" fmla="*/ 2905192 h 6533995"/>
              <a:gd name="connsiteX3824" fmla="*/ 733445 w 11830043"/>
              <a:gd name="connsiteY3824" fmla="*/ 2895468 h 6533995"/>
              <a:gd name="connsiteX3825" fmla="*/ 974665 w 11830043"/>
              <a:gd name="connsiteY3825" fmla="*/ 2895464 h 6533995"/>
              <a:gd name="connsiteX3826" fmla="*/ 984449 w 11830043"/>
              <a:gd name="connsiteY3826" fmla="*/ 2905188 h 6533995"/>
              <a:gd name="connsiteX3827" fmla="*/ 974665 w 11830043"/>
              <a:gd name="connsiteY3827" fmla="*/ 2914975 h 6533995"/>
              <a:gd name="connsiteX3828" fmla="*/ 964945 w 11830043"/>
              <a:gd name="connsiteY3828" fmla="*/ 2905188 h 6533995"/>
              <a:gd name="connsiteX3829" fmla="*/ 974665 w 11830043"/>
              <a:gd name="connsiteY3829" fmla="*/ 2895464 h 6533995"/>
              <a:gd name="connsiteX3830" fmla="*/ 1215885 w 11830043"/>
              <a:gd name="connsiteY3830" fmla="*/ 2895461 h 6533995"/>
              <a:gd name="connsiteX3831" fmla="*/ 1225669 w 11830043"/>
              <a:gd name="connsiteY3831" fmla="*/ 2905185 h 6533995"/>
              <a:gd name="connsiteX3832" fmla="*/ 1215885 w 11830043"/>
              <a:gd name="connsiteY3832" fmla="*/ 2914971 h 6533995"/>
              <a:gd name="connsiteX3833" fmla="*/ 1206166 w 11830043"/>
              <a:gd name="connsiteY3833" fmla="*/ 2905185 h 6533995"/>
              <a:gd name="connsiteX3834" fmla="*/ 1215885 w 11830043"/>
              <a:gd name="connsiteY3834" fmla="*/ 2895461 h 6533995"/>
              <a:gd name="connsiteX3835" fmla="*/ 1457107 w 11830043"/>
              <a:gd name="connsiteY3835" fmla="*/ 2895457 h 6533995"/>
              <a:gd name="connsiteX3836" fmla="*/ 1466827 w 11830043"/>
              <a:gd name="connsiteY3836" fmla="*/ 2905181 h 6533995"/>
              <a:gd name="connsiteX3837" fmla="*/ 1457107 w 11830043"/>
              <a:gd name="connsiteY3837" fmla="*/ 2914967 h 6533995"/>
              <a:gd name="connsiteX3838" fmla="*/ 1447323 w 11830043"/>
              <a:gd name="connsiteY3838" fmla="*/ 2905181 h 6533995"/>
              <a:gd name="connsiteX3839" fmla="*/ 1457107 w 11830043"/>
              <a:gd name="connsiteY3839" fmla="*/ 2895457 h 6533995"/>
              <a:gd name="connsiteX3840" fmla="*/ 1698332 w 11830043"/>
              <a:gd name="connsiteY3840" fmla="*/ 2895453 h 6533995"/>
              <a:gd name="connsiteX3841" fmla="*/ 1708117 w 11830043"/>
              <a:gd name="connsiteY3841" fmla="*/ 2905177 h 6533995"/>
              <a:gd name="connsiteX3842" fmla="*/ 1698332 w 11830043"/>
              <a:gd name="connsiteY3842" fmla="*/ 2914964 h 6533995"/>
              <a:gd name="connsiteX3843" fmla="*/ 1688547 w 11830043"/>
              <a:gd name="connsiteY3843" fmla="*/ 2905177 h 6533995"/>
              <a:gd name="connsiteX3844" fmla="*/ 1698332 w 11830043"/>
              <a:gd name="connsiteY3844" fmla="*/ 2895453 h 6533995"/>
              <a:gd name="connsiteX3845" fmla="*/ 1939580 w 11830043"/>
              <a:gd name="connsiteY3845" fmla="*/ 2895450 h 6533995"/>
              <a:gd name="connsiteX3846" fmla="*/ 1949365 w 11830043"/>
              <a:gd name="connsiteY3846" fmla="*/ 2905174 h 6533995"/>
              <a:gd name="connsiteX3847" fmla="*/ 1939580 w 11830043"/>
              <a:gd name="connsiteY3847" fmla="*/ 2914960 h 6533995"/>
              <a:gd name="connsiteX3848" fmla="*/ 1929860 w 11830043"/>
              <a:gd name="connsiteY3848" fmla="*/ 2905174 h 6533995"/>
              <a:gd name="connsiteX3849" fmla="*/ 1939580 w 11830043"/>
              <a:gd name="connsiteY3849" fmla="*/ 2895450 h 6533995"/>
              <a:gd name="connsiteX3850" fmla="*/ 2180788 w 11830043"/>
              <a:gd name="connsiteY3850" fmla="*/ 2895446 h 6533995"/>
              <a:gd name="connsiteX3851" fmla="*/ 2190580 w 11830043"/>
              <a:gd name="connsiteY3851" fmla="*/ 2905170 h 6533995"/>
              <a:gd name="connsiteX3852" fmla="*/ 2180788 w 11830043"/>
              <a:gd name="connsiteY3852" fmla="*/ 2914956 h 6533995"/>
              <a:gd name="connsiteX3853" fmla="*/ 2171083 w 11830043"/>
              <a:gd name="connsiteY3853" fmla="*/ 2905170 h 6533995"/>
              <a:gd name="connsiteX3854" fmla="*/ 2180788 w 11830043"/>
              <a:gd name="connsiteY3854" fmla="*/ 2895446 h 6533995"/>
              <a:gd name="connsiteX3855" fmla="*/ 2422037 w 11830043"/>
              <a:gd name="connsiteY3855" fmla="*/ 2895442 h 6533995"/>
              <a:gd name="connsiteX3856" fmla="*/ 2431753 w 11830043"/>
              <a:gd name="connsiteY3856" fmla="*/ 2905166 h 6533995"/>
              <a:gd name="connsiteX3857" fmla="*/ 2422037 w 11830043"/>
              <a:gd name="connsiteY3857" fmla="*/ 2914953 h 6533995"/>
              <a:gd name="connsiteX3858" fmla="*/ 2412257 w 11830043"/>
              <a:gd name="connsiteY3858" fmla="*/ 2905166 h 6533995"/>
              <a:gd name="connsiteX3859" fmla="*/ 2422037 w 11830043"/>
              <a:gd name="connsiteY3859" fmla="*/ 2895442 h 6533995"/>
              <a:gd name="connsiteX3860" fmla="*/ 2663275 w 11830043"/>
              <a:gd name="connsiteY3860" fmla="*/ 2895439 h 6533995"/>
              <a:gd name="connsiteX3861" fmla="*/ 2672998 w 11830043"/>
              <a:gd name="connsiteY3861" fmla="*/ 2905163 h 6533995"/>
              <a:gd name="connsiteX3862" fmla="*/ 2663275 w 11830043"/>
              <a:gd name="connsiteY3862" fmla="*/ 2914949 h 6533995"/>
              <a:gd name="connsiteX3863" fmla="*/ 2653492 w 11830043"/>
              <a:gd name="connsiteY3863" fmla="*/ 2905163 h 6533995"/>
              <a:gd name="connsiteX3864" fmla="*/ 2663275 w 11830043"/>
              <a:gd name="connsiteY3864" fmla="*/ 2895439 h 6533995"/>
              <a:gd name="connsiteX3865" fmla="*/ 2904572 w 11830043"/>
              <a:gd name="connsiteY3865" fmla="*/ 2895435 h 6533995"/>
              <a:gd name="connsiteX3866" fmla="*/ 2914355 w 11830043"/>
              <a:gd name="connsiteY3866" fmla="*/ 2905159 h 6533995"/>
              <a:gd name="connsiteX3867" fmla="*/ 2904572 w 11830043"/>
              <a:gd name="connsiteY3867" fmla="*/ 2914945 h 6533995"/>
              <a:gd name="connsiteX3868" fmla="*/ 2894790 w 11830043"/>
              <a:gd name="connsiteY3868" fmla="*/ 2905159 h 6533995"/>
              <a:gd name="connsiteX3869" fmla="*/ 2904572 w 11830043"/>
              <a:gd name="connsiteY3869" fmla="*/ 2895435 h 6533995"/>
              <a:gd name="connsiteX3870" fmla="*/ 3145751 w 11830043"/>
              <a:gd name="connsiteY3870" fmla="*/ 2895431 h 6533995"/>
              <a:gd name="connsiteX3871" fmla="*/ 3155532 w 11830043"/>
              <a:gd name="connsiteY3871" fmla="*/ 2905155 h 6533995"/>
              <a:gd name="connsiteX3872" fmla="*/ 3145751 w 11830043"/>
              <a:gd name="connsiteY3872" fmla="*/ 2914942 h 6533995"/>
              <a:gd name="connsiteX3873" fmla="*/ 3136032 w 11830043"/>
              <a:gd name="connsiteY3873" fmla="*/ 2905155 h 6533995"/>
              <a:gd name="connsiteX3874" fmla="*/ 3145751 w 11830043"/>
              <a:gd name="connsiteY3874" fmla="*/ 2895431 h 6533995"/>
              <a:gd name="connsiteX3875" fmla="*/ 3386958 w 11830043"/>
              <a:gd name="connsiteY3875" fmla="*/ 2895427 h 6533995"/>
              <a:gd name="connsiteX3876" fmla="*/ 3396743 w 11830043"/>
              <a:gd name="connsiteY3876" fmla="*/ 2905151 h 6533995"/>
              <a:gd name="connsiteX3877" fmla="*/ 3386958 w 11830043"/>
              <a:gd name="connsiteY3877" fmla="*/ 2914938 h 6533995"/>
              <a:gd name="connsiteX3878" fmla="*/ 3377235 w 11830043"/>
              <a:gd name="connsiteY3878" fmla="*/ 2905151 h 6533995"/>
              <a:gd name="connsiteX3879" fmla="*/ 3386958 w 11830043"/>
              <a:gd name="connsiteY3879" fmla="*/ 2895427 h 6533995"/>
              <a:gd name="connsiteX3880" fmla="*/ 3628212 w 11830043"/>
              <a:gd name="connsiteY3880" fmla="*/ 2895424 h 6533995"/>
              <a:gd name="connsiteX3881" fmla="*/ 3637936 w 11830043"/>
              <a:gd name="connsiteY3881" fmla="*/ 2905148 h 6533995"/>
              <a:gd name="connsiteX3882" fmla="*/ 3628212 w 11830043"/>
              <a:gd name="connsiteY3882" fmla="*/ 2914934 h 6533995"/>
              <a:gd name="connsiteX3883" fmla="*/ 3618430 w 11830043"/>
              <a:gd name="connsiteY3883" fmla="*/ 2905148 h 6533995"/>
              <a:gd name="connsiteX3884" fmla="*/ 3628212 w 11830043"/>
              <a:gd name="connsiteY3884" fmla="*/ 2895424 h 6533995"/>
              <a:gd name="connsiteX3885" fmla="*/ 3869430 w 11830043"/>
              <a:gd name="connsiteY3885" fmla="*/ 2895420 h 6533995"/>
              <a:gd name="connsiteX3886" fmla="*/ 3879149 w 11830043"/>
              <a:gd name="connsiteY3886" fmla="*/ 2905144 h 6533995"/>
              <a:gd name="connsiteX3887" fmla="*/ 3869430 w 11830043"/>
              <a:gd name="connsiteY3887" fmla="*/ 2914930 h 6533995"/>
              <a:gd name="connsiteX3888" fmla="*/ 3859647 w 11830043"/>
              <a:gd name="connsiteY3888" fmla="*/ 2905144 h 6533995"/>
              <a:gd name="connsiteX3889" fmla="*/ 3869430 w 11830043"/>
              <a:gd name="connsiteY3889" fmla="*/ 2895420 h 6533995"/>
              <a:gd name="connsiteX3890" fmla="*/ 4110581 w 11830043"/>
              <a:gd name="connsiteY3890" fmla="*/ 2895416 h 6533995"/>
              <a:gd name="connsiteX3891" fmla="*/ 4120362 w 11830043"/>
              <a:gd name="connsiteY3891" fmla="*/ 2905140 h 6533995"/>
              <a:gd name="connsiteX3892" fmla="*/ 4110581 w 11830043"/>
              <a:gd name="connsiteY3892" fmla="*/ 2914927 h 6533995"/>
              <a:gd name="connsiteX3893" fmla="*/ 4100799 w 11830043"/>
              <a:gd name="connsiteY3893" fmla="*/ 2905140 h 6533995"/>
              <a:gd name="connsiteX3894" fmla="*/ 4110581 w 11830043"/>
              <a:gd name="connsiteY3894" fmla="*/ 2895416 h 6533995"/>
              <a:gd name="connsiteX3895" fmla="*/ 4351806 w 11830043"/>
              <a:gd name="connsiteY3895" fmla="*/ 2895413 h 6533995"/>
              <a:gd name="connsiteX3896" fmla="*/ 4361580 w 11830043"/>
              <a:gd name="connsiteY3896" fmla="*/ 2905137 h 6533995"/>
              <a:gd name="connsiteX3897" fmla="*/ 4351806 w 11830043"/>
              <a:gd name="connsiteY3897" fmla="*/ 2914923 h 6533995"/>
              <a:gd name="connsiteX3898" fmla="*/ 4342006 w 11830043"/>
              <a:gd name="connsiteY3898" fmla="*/ 2905137 h 6533995"/>
              <a:gd name="connsiteX3899" fmla="*/ 4351806 w 11830043"/>
              <a:gd name="connsiteY3899" fmla="*/ 2895413 h 6533995"/>
              <a:gd name="connsiteX3900" fmla="*/ 4593019 w 11830043"/>
              <a:gd name="connsiteY3900" fmla="*/ 2895409 h 6533995"/>
              <a:gd name="connsiteX3901" fmla="*/ 4602795 w 11830043"/>
              <a:gd name="connsiteY3901" fmla="*/ 2905133 h 6533995"/>
              <a:gd name="connsiteX3902" fmla="*/ 4593019 w 11830043"/>
              <a:gd name="connsiteY3902" fmla="*/ 2914919 h 6533995"/>
              <a:gd name="connsiteX3903" fmla="*/ 4583304 w 11830043"/>
              <a:gd name="connsiteY3903" fmla="*/ 2905133 h 6533995"/>
              <a:gd name="connsiteX3904" fmla="*/ 4593019 w 11830043"/>
              <a:gd name="connsiteY3904" fmla="*/ 2895409 h 6533995"/>
              <a:gd name="connsiteX3905" fmla="*/ 4834252 w 11830043"/>
              <a:gd name="connsiteY3905" fmla="*/ 2895405 h 6533995"/>
              <a:gd name="connsiteX3906" fmla="*/ 4844040 w 11830043"/>
              <a:gd name="connsiteY3906" fmla="*/ 2905129 h 6533995"/>
              <a:gd name="connsiteX3907" fmla="*/ 4834252 w 11830043"/>
              <a:gd name="connsiteY3907" fmla="*/ 2914916 h 6533995"/>
              <a:gd name="connsiteX3908" fmla="*/ 4824534 w 11830043"/>
              <a:gd name="connsiteY3908" fmla="*/ 2905129 h 6533995"/>
              <a:gd name="connsiteX3909" fmla="*/ 4834252 w 11830043"/>
              <a:gd name="connsiteY3909" fmla="*/ 2895405 h 6533995"/>
              <a:gd name="connsiteX3910" fmla="*/ 5075485 w 11830043"/>
              <a:gd name="connsiteY3910" fmla="*/ 2895402 h 6533995"/>
              <a:gd name="connsiteX3911" fmla="*/ 5085202 w 11830043"/>
              <a:gd name="connsiteY3911" fmla="*/ 2905126 h 6533995"/>
              <a:gd name="connsiteX3912" fmla="*/ 5075485 w 11830043"/>
              <a:gd name="connsiteY3912" fmla="*/ 2914912 h 6533995"/>
              <a:gd name="connsiteX3913" fmla="*/ 5065705 w 11830043"/>
              <a:gd name="connsiteY3913" fmla="*/ 2905126 h 6533995"/>
              <a:gd name="connsiteX3914" fmla="*/ 5075485 w 11830043"/>
              <a:gd name="connsiteY3914" fmla="*/ 2895402 h 6533995"/>
              <a:gd name="connsiteX3915" fmla="*/ 5316710 w 11830043"/>
              <a:gd name="connsiteY3915" fmla="*/ 2895398 h 6533995"/>
              <a:gd name="connsiteX3916" fmla="*/ 5326429 w 11830043"/>
              <a:gd name="connsiteY3916" fmla="*/ 2905122 h 6533995"/>
              <a:gd name="connsiteX3917" fmla="*/ 5316710 w 11830043"/>
              <a:gd name="connsiteY3917" fmla="*/ 2914908 h 6533995"/>
              <a:gd name="connsiteX3918" fmla="*/ 5306924 w 11830043"/>
              <a:gd name="connsiteY3918" fmla="*/ 2905122 h 6533995"/>
              <a:gd name="connsiteX3919" fmla="*/ 5316710 w 11830043"/>
              <a:gd name="connsiteY3919" fmla="*/ 2895398 h 6533995"/>
              <a:gd name="connsiteX3920" fmla="*/ 5557991 w 11830043"/>
              <a:gd name="connsiteY3920" fmla="*/ 2895394 h 6533995"/>
              <a:gd name="connsiteX3921" fmla="*/ 5567774 w 11830043"/>
              <a:gd name="connsiteY3921" fmla="*/ 2905118 h 6533995"/>
              <a:gd name="connsiteX3922" fmla="*/ 5557991 w 11830043"/>
              <a:gd name="connsiteY3922" fmla="*/ 2914905 h 6533995"/>
              <a:gd name="connsiteX3923" fmla="*/ 5548208 w 11830043"/>
              <a:gd name="connsiteY3923" fmla="*/ 2905118 h 6533995"/>
              <a:gd name="connsiteX3924" fmla="*/ 5557991 w 11830043"/>
              <a:gd name="connsiteY3924" fmla="*/ 2895394 h 6533995"/>
              <a:gd name="connsiteX3925" fmla="*/ 5799205 w 11830043"/>
              <a:gd name="connsiteY3925" fmla="*/ 2895391 h 6533995"/>
              <a:gd name="connsiteX3926" fmla="*/ 5808989 w 11830043"/>
              <a:gd name="connsiteY3926" fmla="*/ 2905114 h 6533995"/>
              <a:gd name="connsiteX3927" fmla="*/ 5799205 w 11830043"/>
              <a:gd name="connsiteY3927" fmla="*/ 2914901 h 6533995"/>
              <a:gd name="connsiteX3928" fmla="*/ 5789486 w 11830043"/>
              <a:gd name="connsiteY3928" fmla="*/ 2905114 h 6533995"/>
              <a:gd name="connsiteX3929" fmla="*/ 5799205 w 11830043"/>
              <a:gd name="connsiteY3929" fmla="*/ 2895391 h 6533995"/>
              <a:gd name="connsiteX3930" fmla="*/ 6040432 w 11830043"/>
              <a:gd name="connsiteY3930" fmla="*/ 2895387 h 6533995"/>
              <a:gd name="connsiteX3931" fmla="*/ 6050216 w 11830043"/>
              <a:gd name="connsiteY3931" fmla="*/ 2905111 h 6533995"/>
              <a:gd name="connsiteX3932" fmla="*/ 6040432 w 11830043"/>
              <a:gd name="connsiteY3932" fmla="*/ 2914897 h 6533995"/>
              <a:gd name="connsiteX3933" fmla="*/ 6030712 w 11830043"/>
              <a:gd name="connsiteY3933" fmla="*/ 2905111 h 6533995"/>
              <a:gd name="connsiteX3934" fmla="*/ 6040432 w 11830043"/>
              <a:gd name="connsiteY3934" fmla="*/ 2895387 h 6533995"/>
              <a:gd name="connsiteX3935" fmla="*/ 6281661 w 11830043"/>
              <a:gd name="connsiteY3935" fmla="*/ 2895383 h 6533995"/>
              <a:gd name="connsiteX3936" fmla="*/ 6291381 w 11830043"/>
              <a:gd name="connsiteY3936" fmla="*/ 2905107 h 6533995"/>
              <a:gd name="connsiteX3937" fmla="*/ 6281661 w 11830043"/>
              <a:gd name="connsiteY3937" fmla="*/ 2914893 h 6533995"/>
              <a:gd name="connsiteX3938" fmla="*/ 6271877 w 11830043"/>
              <a:gd name="connsiteY3938" fmla="*/ 2905107 h 6533995"/>
              <a:gd name="connsiteX3939" fmla="*/ 6281661 w 11830043"/>
              <a:gd name="connsiteY3939" fmla="*/ 2895383 h 6533995"/>
              <a:gd name="connsiteX3940" fmla="*/ 6522889 w 11830043"/>
              <a:gd name="connsiteY3940" fmla="*/ 2895379 h 6533995"/>
              <a:gd name="connsiteX3941" fmla="*/ 6532610 w 11830043"/>
              <a:gd name="connsiteY3941" fmla="*/ 2905103 h 6533995"/>
              <a:gd name="connsiteX3942" fmla="*/ 6522889 w 11830043"/>
              <a:gd name="connsiteY3942" fmla="*/ 2914890 h 6533995"/>
              <a:gd name="connsiteX3943" fmla="*/ 6513105 w 11830043"/>
              <a:gd name="connsiteY3943" fmla="*/ 2905103 h 6533995"/>
              <a:gd name="connsiteX3944" fmla="*/ 6522889 w 11830043"/>
              <a:gd name="connsiteY3944" fmla="*/ 2895379 h 6533995"/>
              <a:gd name="connsiteX3945" fmla="*/ 6764118 w 11830043"/>
              <a:gd name="connsiteY3945" fmla="*/ 2895376 h 6533995"/>
              <a:gd name="connsiteX3946" fmla="*/ 6773902 w 11830043"/>
              <a:gd name="connsiteY3946" fmla="*/ 2905100 h 6533995"/>
              <a:gd name="connsiteX3947" fmla="*/ 6764118 w 11830043"/>
              <a:gd name="connsiteY3947" fmla="*/ 2914886 h 6533995"/>
              <a:gd name="connsiteX3948" fmla="*/ 6754335 w 11830043"/>
              <a:gd name="connsiteY3948" fmla="*/ 2905100 h 6533995"/>
              <a:gd name="connsiteX3949" fmla="*/ 6764118 w 11830043"/>
              <a:gd name="connsiteY3949" fmla="*/ 2895376 h 6533995"/>
              <a:gd name="connsiteX3950" fmla="*/ 7005346 w 11830043"/>
              <a:gd name="connsiteY3950" fmla="*/ 2895372 h 6533995"/>
              <a:gd name="connsiteX3951" fmla="*/ 7015130 w 11830043"/>
              <a:gd name="connsiteY3951" fmla="*/ 2905096 h 6533995"/>
              <a:gd name="connsiteX3952" fmla="*/ 7005346 w 11830043"/>
              <a:gd name="connsiteY3952" fmla="*/ 2914882 h 6533995"/>
              <a:gd name="connsiteX3953" fmla="*/ 6995626 w 11830043"/>
              <a:gd name="connsiteY3953" fmla="*/ 2905096 h 6533995"/>
              <a:gd name="connsiteX3954" fmla="*/ 7005346 w 11830043"/>
              <a:gd name="connsiteY3954" fmla="*/ 2895372 h 6533995"/>
              <a:gd name="connsiteX3955" fmla="*/ 7246575 w 11830043"/>
              <a:gd name="connsiteY3955" fmla="*/ 2895368 h 6533995"/>
              <a:gd name="connsiteX3956" fmla="*/ 7256359 w 11830043"/>
              <a:gd name="connsiteY3956" fmla="*/ 2905092 h 6533995"/>
              <a:gd name="connsiteX3957" fmla="*/ 7246575 w 11830043"/>
              <a:gd name="connsiteY3957" fmla="*/ 2914879 h 6533995"/>
              <a:gd name="connsiteX3958" fmla="*/ 7236855 w 11830043"/>
              <a:gd name="connsiteY3958" fmla="*/ 2905092 h 6533995"/>
              <a:gd name="connsiteX3959" fmla="*/ 7246575 w 11830043"/>
              <a:gd name="connsiteY3959" fmla="*/ 2895368 h 6533995"/>
              <a:gd name="connsiteX3960" fmla="*/ 7487803 w 11830043"/>
              <a:gd name="connsiteY3960" fmla="*/ 2895365 h 6533995"/>
              <a:gd name="connsiteX3961" fmla="*/ 7497524 w 11830043"/>
              <a:gd name="connsiteY3961" fmla="*/ 2905089 h 6533995"/>
              <a:gd name="connsiteX3962" fmla="*/ 7487803 w 11830043"/>
              <a:gd name="connsiteY3962" fmla="*/ 2914875 h 6533995"/>
              <a:gd name="connsiteX3963" fmla="*/ 7478019 w 11830043"/>
              <a:gd name="connsiteY3963" fmla="*/ 2905089 h 6533995"/>
              <a:gd name="connsiteX3964" fmla="*/ 7487803 w 11830043"/>
              <a:gd name="connsiteY3964" fmla="*/ 2895365 h 6533995"/>
              <a:gd name="connsiteX3965" fmla="*/ 7729032 w 11830043"/>
              <a:gd name="connsiteY3965" fmla="*/ 2895361 h 6533995"/>
              <a:gd name="connsiteX3966" fmla="*/ 7738753 w 11830043"/>
              <a:gd name="connsiteY3966" fmla="*/ 2905085 h 6533995"/>
              <a:gd name="connsiteX3967" fmla="*/ 7729032 w 11830043"/>
              <a:gd name="connsiteY3967" fmla="*/ 2914871 h 6533995"/>
              <a:gd name="connsiteX3968" fmla="*/ 7719249 w 11830043"/>
              <a:gd name="connsiteY3968" fmla="*/ 2905085 h 6533995"/>
              <a:gd name="connsiteX3969" fmla="*/ 7729032 w 11830043"/>
              <a:gd name="connsiteY3969" fmla="*/ 2895361 h 6533995"/>
              <a:gd name="connsiteX3970" fmla="*/ 7970260 w 11830043"/>
              <a:gd name="connsiteY3970" fmla="*/ 2895357 h 6533995"/>
              <a:gd name="connsiteX3971" fmla="*/ 7980044 w 11830043"/>
              <a:gd name="connsiteY3971" fmla="*/ 2905081 h 6533995"/>
              <a:gd name="connsiteX3972" fmla="*/ 7970260 w 11830043"/>
              <a:gd name="connsiteY3972" fmla="*/ 2914868 h 6533995"/>
              <a:gd name="connsiteX3973" fmla="*/ 7960477 w 11830043"/>
              <a:gd name="connsiteY3973" fmla="*/ 2905081 h 6533995"/>
              <a:gd name="connsiteX3974" fmla="*/ 7970260 w 11830043"/>
              <a:gd name="connsiteY3974" fmla="*/ 2895357 h 6533995"/>
              <a:gd name="connsiteX3975" fmla="*/ 8211553 w 11830043"/>
              <a:gd name="connsiteY3975" fmla="*/ 2895354 h 6533995"/>
              <a:gd name="connsiteX3976" fmla="*/ 8221273 w 11830043"/>
              <a:gd name="connsiteY3976" fmla="*/ 2905078 h 6533995"/>
              <a:gd name="connsiteX3977" fmla="*/ 8211553 w 11830043"/>
              <a:gd name="connsiteY3977" fmla="*/ 2914864 h 6533995"/>
              <a:gd name="connsiteX3978" fmla="*/ 8201769 w 11830043"/>
              <a:gd name="connsiteY3978" fmla="*/ 2905078 h 6533995"/>
              <a:gd name="connsiteX3979" fmla="*/ 8211553 w 11830043"/>
              <a:gd name="connsiteY3979" fmla="*/ 2895354 h 6533995"/>
              <a:gd name="connsiteX3980" fmla="*/ 8452781 w 11830043"/>
              <a:gd name="connsiteY3980" fmla="*/ 2895350 h 6533995"/>
              <a:gd name="connsiteX3981" fmla="*/ 8462566 w 11830043"/>
              <a:gd name="connsiteY3981" fmla="*/ 2905074 h 6533995"/>
              <a:gd name="connsiteX3982" fmla="*/ 8452781 w 11830043"/>
              <a:gd name="connsiteY3982" fmla="*/ 2914860 h 6533995"/>
              <a:gd name="connsiteX3983" fmla="*/ 8443061 w 11830043"/>
              <a:gd name="connsiteY3983" fmla="*/ 2905074 h 6533995"/>
              <a:gd name="connsiteX3984" fmla="*/ 8452781 w 11830043"/>
              <a:gd name="connsiteY3984" fmla="*/ 2895350 h 6533995"/>
              <a:gd name="connsiteX3985" fmla="*/ 8694009 w 11830043"/>
              <a:gd name="connsiteY3985" fmla="*/ 2895346 h 6533995"/>
              <a:gd name="connsiteX3986" fmla="*/ 8703730 w 11830043"/>
              <a:gd name="connsiteY3986" fmla="*/ 2905070 h 6533995"/>
              <a:gd name="connsiteX3987" fmla="*/ 8694009 w 11830043"/>
              <a:gd name="connsiteY3987" fmla="*/ 2914857 h 6533995"/>
              <a:gd name="connsiteX3988" fmla="*/ 8684289 w 11830043"/>
              <a:gd name="connsiteY3988" fmla="*/ 2905070 h 6533995"/>
              <a:gd name="connsiteX3989" fmla="*/ 8694009 w 11830043"/>
              <a:gd name="connsiteY3989" fmla="*/ 2895346 h 6533995"/>
              <a:gd name="connsiteX3990" fmla="*/ 8935237 w 11830043"/>
              <a:gd name="connsiteY3990" fmla="*/ 2895343 h 6533995"/>
              <a:gd name="connsiteX3991" fmla="*/ 8944958 w 11830043"/>
              <a:gd name="connsiteY3991" fmla="*/ 2905066 h 6533995"/>
              <a:gd name="connsiteX3992" fmla="*/ 8935237 w 11830043"/>
              <a:gd name="connsiteY3992" fmla="*/ 2914853 h 6533995"/>
              <a:gd name="connsiteX3993" fmla="*/ 8925454 w 11830043"/>
              <a:gd name="connsiteY3993" fmla="*/ 2905066 h 6533995"/>
              <a:gd name="connsiteX3994" fmla="*/ 8935237 w 11830043"/>
              <a:gd name="connsiteY3994" fmla="*/ 2895343 h 6533995"/>
              <a:gd name="connsiteX3995" fmla="*/ 9176467 w 11830043"/>
              <a:gd name="connsiteY3995" fmla="*/ 2895339 h 6533995"/>
              <a:gd name="connsiteX3996" fmla="*/ 9186187 w 11830043"/>
              <a:gd name="connsiteY3996" fmla="*/ 2905063 h 6533995"/>
              <a:gd name="connsiteX3997" fmla="*/ 9176467 w 11830043"/>
              <a:gd name="connsiteY3997" fmla="*/ 2914849 h 6533995"/>
              <a:gd name="connsiteX3998" fmla="*/ 9166683 w 11830043"/>
              <a:gd name="connsiteY3998" fmla="*/ 2905063 h 6533995"/>
              <a:gd name="connsiteX3999" fmla="*/ 9176467 w 11830043"/>
              <a:gd name="connsiteY3999" fmla="*/ 2895339 h 6533995"/>
              <a:gd name="connsiteX4000" fmla="*/ 9417695 w 11830043"/>
              <a:gd name="connsiteY4000" fmla="*/ 2895335 h 6533995"/>
              <a:gd name="connsiteX4001" fmla="*/ 9427416 w 11830043"/>
              <a:gd name="connsiteY4001" fmla="*/ 2905059 h 6533995"/>
              <a:gd name="connsiteX4002" fmla="*/ 9417695 w 11830043"/>
              <a:gd name="connsiteY4002" fmla="*/ 2914845 h 6533995"/>
              <a:gd name="connsiteX4003" fmla="*/ 9407911 w 11830043"/>
              <a:gd name="connsiteY4003" fmla="*/ 2905059 h 6533995"/>
              <a:gd name="connsiteX4004" fmla="*/ 9417695 w 11830043"/>
              <a:gd name="connsiteY4004" fmla="*/ 2895335 h 6533995"/>
              <a:gd name="connsiteX4005" fmla="*/ 9649203 w 11830043"/>
              <a:gd name="connsiteY4005" fmla="*/ 2654245 h 6533995"/>
              <a:gd name="connsiteX4006" fmla="*/ 9658923 w 11830043"/>
              <a:gd name="connsiteY4006" fmla="*/ 2664040 h 6533995"/>
              <a:gd name="connsiteX4007" fmla="*/ 9649203 w 11830043"/>
              <a:gd name="connsiteY4007" fmla="*/ 2673789 h 6533995"/>
              <a:gd name="connsiteX4008" fmla="*/ 9639483 w 11830043"/>
              <a:gd name="connsiteY4008" fmla="*/ 2664040 h 6533995"/>
              <a:gd name="connsiteX4009" fmla="*/ 9649203 w 11830043"/>
              <a:gd name="connsiteY4009" fmla="*/ 2654245 h 6533995"/>
              <a:gd name="connsiteX4010" fmla="*/ 9890432 w 11830043"/>
              <a:gd name="connsiteY4010" fmla="*/ 2654242 h 6533995"/>
              <a:gd name="connsiteX4011" fmla="*/ 9900152 w 11830043"/>
              <a:gd name="connsiteY4011" fmla="*/ 2664035 h 6533995"/>
              <a:gd name="connsiteX4012" fmla="*/ 9890432 w 11830043"/>
              <a:gd name="connsiteY4012" fmla="*/ 2673789 h 6533995"/>
              <a:gd name="connsiteX4013" fmla="*/ 9880648 w 11830043"/>
              <a:gd name="connsiteY4013" fmla="*/ 2664035 h 6533995"/>
              <a:gd name="connsiteX4014" fmla="*/ 9890432 w 11830043"/>
              <a:gd name="connsiteY4014" fmla="*/ 2654242 h 6533995"/>
              <a:gd name="connsiteX4015" fmla="*/ 10131660 w 11830043"/>
              <a:gd name="connsiteY4015" fmla="*/ 2654237 h 6533995"/>
              <a:gd name="connsiteX4016" fmla="*/ 10141444 w 11830043"/>
              <a:gd name="connsiteY4016" fmla="*/ 2664031 h 6533995"/>
              <a:gd name="connsiteX4017" fmla="*/ 10131660 w 11830043"/>
              <a:gd name="connsiteY4017" fmla="*/ 2673784 h 6533995"/>
              <a:gd name="connsiteX4018" fmla="*/ 10121940 w 11830043"/>
              <a:gd name="connsiteY4018" fmla="*/ 2664031 h 6533995"/>
              <a:gd name="connsiteX4019" fmla="*/ 10131660 w 11830043"/>
              <a:gd name="connsiteY4019" fmla="*/ 2654237 h 6533995"/>
              <a:gd name="connsiteX4020" fmla="*/ 10372888 w 11830043"/>
              <a:gd name="connsiteY4020" fmla="*/ 2654233 h 6533995"/>
              <a:gd name="connsiteX4021" fmla="*/ 10382673 w 11830043"/>
              <a:gd name="connsiteY4021" fmla="*/ 2664026 h 6533995"/>
              <a:gd name="connsiteX4022" fmla="*/ 10372888 w 11830043"/>
              <a:gd name="connsiteY4022" fmla="*/ 2673778 h 6533995"/>
              <a:gd name="connsiteX4023" fmla="*/ 10363168 w 11830043"/>
              <a:gd name="connsiteY4023" fmla="*/ 2664026 h 6533995"/>
              <a:gd name="connsiteX4024" fmla="*/ 10372888 w 11830043"/>
              <a:gd name="connsiteY4024" fmla="*/ 2654233 h 6533995"/>
              <a:gd name="connsiteX4025" fmla="*/ 10614116 w 11830043"/>
              <a:gd name="connsiteY4025" fmla="*/ 2654228 h 6533995"/>
              <a:gd name="connsiteX4026" fmla="*/ 10623901 w 11830043"/>
              <a:gd name="connsiteY4026" fmla="*/ 2664020 h 6533995"/>
              <a:gd name="connsiteX4027" fmla="*/ 10614116 w 11830043"/>
              <a:gd name="connsiteY4027" fmla="*/ 2673772 h 6533995"/>
              <a:gd name="connsiteX4028" fmla="*/ 10604396 w 11830043"/>
              <a:gd name="connsiteY4028" fmla="*/ 2664020 h 6533995"/>
              <a:gd name="connsiteX4029" fmla="*/ 10614116 w 11830043"/>
              <a:gd name="connsiteY4029" fmla="*/ 2654228 h 6533995"/>
              <a:gd name="connsiteX4030" fmla="*/ 10855345 w 11830043"/>
              <a:gd name="connsiteY4030" fmla="*/ 2654223 h 6533995"/>
              <a:gd name="connsiteX4031" fmla="*/ 10865065 w 11830043"/>
              <a:gd name="connsiteY4031" fmla="*/ 2664015 h 6533995"/>
              <a:gd name="connsiteX4032" fmla="*/ 10855345 w 11830043"/>
              <a:gd name="connsiteY4032" fmla="*/ 2673766 h 6533995"/>
              <a:gd name="connsiteX4033" fmla="*/ 10845625 w 11830043"/>
              <a:gd name="connsiteY4033" fmla="*/ 2664015 h 6533995"/>
              <a:gd name="connsiteX4034" fmla="*/ 10855345 w 11830043"/>
              <a:gd name="connsiteY4034" fmla="*/ 2654223 h 6533995"/>
              <a:gd name="connsiteX4035" fmla="*/ 11096574 w 11830043"/>
              <a:gd name="connsiteY4035" fmla="*/ 2654219 h 6533995"/>
              <a:gd name="connsiteX4036" fmla="*/ 11106294 w 11830043"/>
              <a:gd name="connsiteY4036" fmla="*/ 2664011 h 6533995"/>
              <a:gd name="connsiteX4037" fmla="*/ 11096574 w 11830043"/>
              <a:gd name="connsiteY4037" fmla="*/ 2673761 h 6533995"/>
              <a:gd name="connsiteX4038" fmla="*/ 11086790 w 11830043"/>
              <a:gd name="connsiteY4038" fmla="*/ 2664011 h 6533995"/>
              <a:gd name="connsiteX4039" fmla="*/ 11096574 w 11830043"/>
              <a:gd name="connsiteY4039" fmla="*/ 2654219 h 6533995"/>
              <a:gd name="connsiteX4040" fmla="*/ 11337802 w 11830043"/>
              <a:gd name="connsiteY4040" fmla="*/ 2654214 h 6533995"/>
              <a:gd name="connsiteX4041" fmla="*/ 11347587 w 11830043"/>
              <a:gd name="connsiteY4041" fmla="*/ 2664006 h 6533995"/>
              <a:gd name="connsiteX4042" fmla="*/ 11337802 w 11830043"/>
              <a:gd name="connsiteY4042" fmla="*/ 2673755 h 6533995"/>
              <a:gd name="connsiteX4043" fmla="*/ 11328082 w 11830043"/>
              <a:gd name="connsiteY4043" fmla="*/ 2664006 h 6533995"/>
              <a:gd name="connsiteX4044" fmla="*/ 11337802 w 11830043"/>
              <a:gd name="connsiteY4044" fmla="*/ 2654214 h 6533995"/>
              <a:gd name="connsiteX4045" fmla="*/ 11579030 w 11830043"/>
              <a:gd name="connsiteY4045" fmla="*/ 2654210 h 6533995"/>
              <a:gd name="connsiteX4046" fmla="*/ 11588815 w 11830043"/>
              <a:gd name="connsiteY4046" fmla="*/ 2664001 h 6533995"/>
              <a:gd name="connsiteX4047" fmla="*/ 11579030 w 11830043"/>
              <a:gd name="connsiteY4047" fmla="*/ 2673750 h 6533995"/>
              <a:gd name="connsiteX4048" fmla="*/ 11569310 w 11830043"/>
              <a:gd name="connsiteY4048" fmla="*/ 2664001 h 6533995"/>
              <a:gd name="connsiteX4049" fmla="*/ 11579030 w 11830043"/>
              <a:gd name="connsiteY4049" fmla="*/ 2654210 h 6533995"/>
              <a:gd name="connsiteX4050" fmla="*/ 11820259 w 11830043"/>
              <a:gd name="connsiteY4050" fmla="*/ 2654205 h 6533995"/>
              <a:gd name="connsiteX4051" fmla="*/ 11830043 w 11830043"/>
              <a:gd name="connsiteY4051" fmla="*/ 2663996 h 6533995"/>
              <a:gd name="connsiteX4052" fmla="*/ 11820259 w 11830043"/>
              <a:gd name="connsiteY4052" fmla="*/ 2673744 h 6533995"/>
              <a:gd name="connsiteX4053" fmla="*/ 11810539 w 11830043"/>
              <a:gd name="connsiteY4053" fmla="*/ 2663996 h 6533995"/>
              <a:gd name="connsiteX4054" fmla="*/ 11820259 w 11830043"/>
              <a:gd name="connsiteY4054" fmla="*/ 2654205 h 6533995"/>
              <a:gd name="connsiteX4055" fmla="*/ 9722 w 11830043"/>
              <a:gd name="connsiteY4055" fmla="*/ 2654200 h 6533995"/>
              <a:gd name="connsiteX4056" fmla="*/ 19505 w 11830043"/>
              <a:gd name="connsiteY4056" fmla="*/ 2663992 h 6533995"/>
              <a:gd name="connsiteX4057" fmla="*/ 9722 w 11830043"/>
              <a:gd name="connsiteY4057" fmla="*/ 2673739 h 6533995"/>
              <a:gd name="connsiteX4058" fmla="*/ 2 w 11830043"/>
              <a:gd name="connsiteY4058" fmla="*/ 2663992 h 6533995"/>
              <a:gd name="connsiteX4059" fmla="*/ 9722 w 11830043"/>
              <a:gd name="connsiteY4059" fmla="*/ 2654200 h 6533995"/>
              <a:gd name="connsiteX4060" fmla="*/ 251005 w 11830043"/>
              <a:gd name="connsiteY4060" fmla="*/ 2654195 h 6533995"/>
              <a:gd name="connsiteX4061" fmla="*/ 260789 w 11830043"/>
              <a:gd name="connsiteY4061" fmla="*/ 2663987 h 6533995"/>
              <a:gd name="connsiteX4062" fmla="*/ 251005 w 11830043"/>
              <a:gd name="connsiteY4062" fmla="*/ 2673734 h 6533995"/>
              <a:gd name="connsiteX4063" fmla="*/ 241285 w 11830043"/>
              <a:gd name="connsiteY4063" fmla="*/ 2663987 h 6533995"/>
              <a:gd name="connsiteX4064" fmla="*/ 251005 w 11830043"/>
              <a:gd name="connsiteY4064" fmla="*/ 2654195 h 6533995"/>
              <a:gd name="connsiteX4065" fmla="*/ 492224 w 11830043"/>
              <a:gd name="connsiteY4065" fmla="*/ 2654191 h 6533995"/>
              <a:gd name="connsiteX4066" fmla="*/ 501944 w 11830043"/>
              <a:gd name="connsiteY4066" fmla="*/ 2663983 h 6533995"/>
              <a:gd name="connsiteX4067" fmla="*/ 492224 w 11830043"/>
              <a:gd name="connsiteY4067" fmla="*/ 2673729 h 6533995"/>
              <a:gd name="connsiteX4068" fmla="*/ 482441 w 11830043"/>
              <a:gd name="connsiteY4068" fmla="*/ 2663983 h 6533995"/>
              <a:gd name="connsiteX4069" fmla="*/ 492224 w 11830043"/>
              <a:gd name="connsiteY4069" fmla="*/ 2654191 h 6533995"/>
              <a:gd name="connsiteX4070" fmla="*/ 733445 w 11830043"/>
              <a:gd name="connsiteY4070" fmla="*/ 2654186 h 6533995"/>
              <a:gd name="connsiteX4071" fmla="*/ 743165 w 11830043"/>
              <a:gd name="connsiteY4071" fmla="*/ 2663978 h 6533995"/>
              <a:gd name="connsiteX4072" fmla="*/ 733445 w 11830043"/>
              <a:gd name="connsiteY4072" fmla="*/ 2673725 h 6533995"/>
              <a:gd name="connsiteX4073" fmla="*/ 723661 w 11830043"/>
              <a:gd name="connsiteY4073" fmla="*/ 2663978 h 6533995"/>
              <a:gd name="connsiteX4074" fmla="*/ 733445 w 11830043"/>
              <a:gd name="connsiteY4074" fmla="*/ 2654186 h 6533995"/>
              <a:gd name="connsiteX4075" fmla="*/ 974665 w 11830043"/>
              <a:gd name="connsiteY4075" fmla="*/ 2654182 h 6533995"/>
              <a:gd name="connsiteX4076" fmla="*/ 984449 w 11830043"/>
              <a:gd name="connsiteY4076" fmla="*/ 2663974 h 6533995"/>
              <a:gd name="connsiteX4077" fmla="*/ 974665 w 11830043"/>
              <a:gd name="connsiteY4077" fmla="*/ 2673720 h 6533995"/>
              <a:gd name="connsiteX4078" fmla="*/ 964945 w 11830043"/>
              <a:gd name="connsiteY4078" fmla="*/ 2663974 h 6533995"/>
              <a:gd name="connsiteX4079" fmla="*/ 974665 w 11830043"/>
              <a:gd name="connsiteY4079" fmla="*/ 2654182 h 6533995"/>
              <a:gd name="connsiteX4080" fmla="*/ 1215885 w 11830043"/>
              <a:gd name="connsiteY4080" fmla="*/ 2654177 h 6533995"/>
              <a:gd name="connsiteX4081" fmla="*/ 1225669 w 11830043"/>
              <a:gd name="connsiteY4081" fmla="*/ 2663969 h 6533995"/>
              <a:gd name="connsiteX4082" fmla="*/ 1215885 w 11830043"/>
              <a:gd name="connsiteY4082" fmla="*/ 2673715 h 6533995"/>
              <a:gd name="connsiteX4083" fmla="*/ 1206165 w 11830043"/>
              <a:gd name="connsiteY4083" fmla="*/ 2663969 h 6533995"/>
              <a:gd name="connsiteX4084" fmla="*/ 1215885 w 11830043"/>
              <a:gd name="connsiteY4084" fmla="*/ 2654177 h 6533995"/>
              <a:gd name="connsiteX4085" fmla="*/ 1457107 w 11830043"/>
              <a:gd name="connsiteY4085" fmla="*/ 2654173 h 6533995"/>
              <a:gd name="connsiteX4086" fmla="*/ 1466827 w 11830043"/>
              <a:gd name="connsiteY4086" fmla="*/ 2663964 h 6533995"/>
              <a:gd name="connsiteX4087" fmla="*/ 1457107 w 11830043"/>
              <a:gd name="connsiteY4087" fmla="*/ 2673709 h 6533995"/>
              <a:gd name="connsiteX4088" fmla="*/ 1447323 w 11830043"/>
              <a:gd name="connsiteY4088" fmla="*/ 2663964 h 6533995"/>
              <a:gd name="connsiteX4089" fmla="*/ 1457107 w 11830043"/>
              <a:gd name="connsiteY4089" fmla="*/ 2654173 h 6533995"/>
              <a:gd name="connsiteX4090" fmla="*/ 1698332 w 11830043"/>
              <a:gd name="connsiteY4090" fmla="*/ 2654167 h 6533995"/>
              <a:gd name="connsiteX4091" fmla="*/ 1708117 w 11830043"/>
              <a:gd name="connsiteY4091" fmla="*/ 2663959 h 6533995"/>
              <a:gd name="connsiteX4092" fmla="*/ 1698332 w 11830043"/>
              <a:gd name="connsiteY4092" fmla="*/ 2673704 h 6533995"/>
              <a:gd name="connsiteX4093" fmla="*/ 1688546 w 11830043"/>
              <a:gd name="connsiteY4093" fmla="*/ 2663959 h 6533995"/>
              <a:gd name="connsiteX4094" fmla="*/ 1698332 w 11830043"/>
              <a:gd name="connsiteY4094" fmla="*/ 2654167 h 6533995"/>
              <a:gd name="connsiteX4095" fmla="*/ 1939580 w 11830043"/>
              <a:gd name="connsiteY4095" fmla="*/ 2654163 h 6533995"/>
              <a:gd name="connsiteX4096" fmla="*/ 1949364 w 11830043"/>
              <a:gd name="connsiteY4096" fmla="*/ 2663954 h 6533995"/>
              <a:gd name="connsiteX4097" fmla="*/ 1939580 w 11830043"/>
              <a:gd name="connsiteY4097" fmla="*/ 2673698 h 6533995"/>
              <a:gd name="connsiteX4098" fmla="*/ 1929860 w 11830043"/>
              <a:gd name="connsiteY4098" fmla="*/ 2663954 h 6533995"/>
              <a:gd name="connsiteX4099" fmla="*/ 1939580 w 11830043"/>
              <a:gd name="connsiteY4099" fmla="*/ 2654163 h 6533995"/>
              <a:gd name="connsiteX4100" fmla="*/ 2180788 w 11830043"/>
              <a:gd name="connsiteY4100" fmla="*/ 2654158 h 6533995"/>
              <a:gd name="connsiteX4101" fmla="*/ 2190580 w 11830043"/>
              <a:gd name="connsiteY4101" fmla="*/ 2663948 h 6533995"/>
              <a:gd name="connsiteX4102" fmla="*/ 2180788 w 11830043"/>
              <a:gd name="connsiteY4102" fmla="*/ 2673693 h 6533995"/>
              <a:gd name="connsiteX4103" fmla="*/ 2171083 w 11830043"/>
              <a:gd name="connsiteY4103" fmla="*/ 2663948 h 6533995"/>
              <a:gd name="connsiteX4104" fmla="*/ 2180788 w 11830043"/>
              <a:gd name="connsiteY4104" fmla="*/ 2654158 h 6533995"/>
              <a:gd name="connsiteX4105" fmla="*/ 2422037 w 11830043"/>
              <a:gd name="connsiteY4105" fmla="*/ 2654154 h 6533995"/>
              <a:gd name="connsiteX4106" fmla="*/ 2431753 w 11830043"/>
              <a:gd name="connsiteY4106" fmla="*/ 2663944 h 6533995"/>
              <a:gd name="connsiteX4107" fmla="*/ 2422037 w 11830043"/>
              <a:gd name="connsiteY4107" fmla="*/ 2673687 h 6533995"/>
              <a:gd name="connsiteX4108" fmla="*/ 2412257 w 11830043"/>
              <a:gd name="connsiteY4108" fmla="*/ 2663944 h 6533995"/>
              <a:gd name="connsiteX4109" fmla="*/ 2422037 w 11830043"/>
              <a:gd name="connsiteY4109" fmla="*/ 2654154 h 6533995"/>
              <a:gd name="connsiteX4110" fmla="*/ 2663275 w 11830043"/>
              <a:gd name="connsiteY4110" fmla="*/ 2654149 h 6533995"/>
              <a:gd name="connsiteX4111" fmla="*/ 2672998 w 11830043"/>
              <a:gd name="connsiteY4111" fmla="*/ 2663939 h 6533995"/>
              <a:gd name="connsiteX4112" fmla="*/ 2663275 w 11830043"/>
              <a:gd name="connsiteY4112" fmla="*/ 2673681 h 6533995"/>
              <a:gd name="connsiteX4113" fmla="*/ 2653492 w 11830043"/>
              <a:gd name="connsiteY4113" fmla="*/ 2663939 h 6533995"/>
              <a:gd name="connsiteX4114" fmla="*/ 2663275 w 11830043"/>
              <a:gd name="connsiteY4114" fmla="*/ 2654149 h 6533995"/>
              <a:gd name="connsiteX4115" fmla="*/ 2904572 w 11830043"/>
              <a:gd name="connsiteY4115" fmla="*/ 2654145 h 6533995"/>
              <a:gd name="connsiteX4116" fmla="*/ 2914354 w 11830043"/>
              <a:gd name="connsiteY4116" fmla="*/ 2663935 h 6533995"/>
              <a:gd name="connsiteX4117" fmla="*/ 2904572 w 11830043"/>
              <a:gd name="connsiteY4117" fmla="*/ 2673677 h 6533995"/>
              <a:gd name="connsiteX4118" fmla="*/ 2894790 w 11830043"/>
              <a:gd name="connsiteY4118" fmla="*/ 2663935 h 6533995"/>
              <a:gd name="connsiteX4119" fmla="*/ 2904572 w 11830043"/>
              <a:gd name="connsiteY4119" fmla="*/ 2654145 h 6533995"/>
              <a:gd name="connsiteX4120" fmla="*/ 3145750 w 11830043"/>
              <a:gd name="connsiteY4120" fmla="*/ 2654140 h 6533995"/>
              <a:gd name="connsiteX4121" fmla="*/ 3155532 w 11830043"/>
              <a:gd name="connsiteY4121" fmla="*/ 2663930 h 6533995"/>
              <a:gd name="connsiteX4122" fmla="*/ 3145750 w 11830043"/>
              <a:gd name="connsiteY4122" fmla="*/ 2673672 h 6533995"/>
              <a:gd name="connsiteX4123" fmla="*/ 3136032 w 11830043"/>
              <a:gd name="connsiteY4123" fmla="*/ 2663930 h 6533995"/>
              <a:gd name="connsiteX4124" fmla="*/ 3145750 w 11830043"/>
              <a:gd name="connsiteY4124" fmla="*/ 2654140 h 6533995"/>
              <a:gd name="connsiteX4125" fmla="*/ 3386958 w 11830043"/>
              <a:gd name="connsiteY4125" fmla="*/ 2654135 h 6533995"/>
              <a:gd name="connsiteX4126" fmla="*/ 3396743 w 11830043"/>
              <a:gd name="connsiteY4126" fmla="*/ 2663926 h 6533995"/>
              <a:gd name="connsiteX4127" fmla="*/ 3386958 w 11830043"/>
              <a:gd name="connsiteY4127" fmla="*/ 2673668 h 6533995"/>
              <a:gd name="connsiteX4128" fmla="*/ 3377235 w 11830043"/>
              <a:gd name="connsiteY4128" fmla="*/ 2663926 h 6533995"/>
              <a:gd name="connsiteX4129" fmla="*/ 3386958 w 11830043"/>
              <a:gd name="connsiteY4129" fmla="*/ 2654135 h 6533995"/>
              <a:gd name="connsiteX4130" fmla="*/ 3628212 w 11830043"/>
              <a:gd name="connsiteY4130" fmla="*/ 2654130 h 6533995"/>
              <a:gd name="connsiteX4131" fmla="*/ 3637936 w 11830043"/>
              <a:gd name="connsiteY4131" fmla="*/ 2663921 h 6533995"/>
              <a:gd name="connsiteX4132" fmla="*/ 3628212 w 11830043"/>
              <a:gd name="connsiteY4132" fmla="*/ 2673663 h 6533995"/>
              <a:gd name="connsiteX4133" fmla="*/ 3618430 w 11830043"/>
              <a:gd name="connsiteY4133" fmla="*/ 2663921 h 6533995"/>
              <a:gd name="connsiteX4134" fmla="*/ 3628212 w 11830043"/>
              <a:gd name="connsiteY4134" fmla="*/ 2654130 h 6533995"/>
              <a:gd name="connsiteX4135" fmla="*/ 3869430 w 11830043"/>
              <a:gd name="connsiteY4135" fmla="*/ 2654126 h 6533995"/>
              <a:gd name="connsiteX4136" fmla="*/ 3879147 w 11830043"/>
              <a:gd name="connsiteY4136" fmla="*/ 2663916 h 6533995"/>
              <a:gd name="connsiteX4137" fmla="*/ 3869430 w 11830043"/>
              <a:gd name="connsiteY4137" fmla="*/ 2673657 h 6533995"/>
              <a:gd name="connsiteX4138" fmla="*/ 3859647 w 11830043"/>
              <a:gd name="connsiteY4138" fmla="*/ 2663916 h 6533995"/>
              <a:gd name="connsiteX4139" fmla="*/ 3869430 w 11830043"/>
              <a:gd name="connsiteY4139" fmla="*/ 2654126 h 6533995"/>
              <a:gd name="connsiteX4140" fmla="*/ 4110581 w 11830043"/>
              <a:gd name="connsiteY4140" fmla="*/ 2654121 h 6533995"/>
              <a:gd name="connsiteX4141" fmla="*/ 4120362 w 11830043"/>
              <a:gd name="connsiteY4141" fmla="*/ 2663911 h 6533995"/>
              <a:gd name="connsiteX4142" fmla="*/ 4110581 w 11830043"/>
              <a:gd name="connsiteY4142" fmla="*/ 2673652 h 6533995"/>
              <a:gd name="connsiteX4143" fmla="*/ 4100799 w 11830043"/>
              <a:gd name="connsiteY4143" fmla="*/ 2663911 h 6533995"/>
              <a:gd name="connsiteX4144" fmla="*/ 4110581 w 11830043"/>
              <a:gd name="connsiteY4144" fmla="*/ 2654121 h 6533995"/>
              <a:gd name="connsiteX4145" fmla="*/ 4351806 w 11830043"/>
              <a:gd name="connsiteY4145" fmla="*/ 2654117 h 6533995"/>
              <a:gd name="connsiteX4146" fmla="*/ 4361580 w 11830043"/>
              <a:gd name="connsiteY4146" fmla="*/ 2663907 h 6533995"/>
              <a:gd name="connsiteX4147" fmla="*/ 4351806 w 11830043"/>
              <a:gd name="connsiteY4147" fmla="*/ 2673646 h 6533995"/>
              <a:gd name="connsiteX4148" fmla="*/ 4342006 w 11830043"/>
              <a:gd name="connsiteY4148" fmla="*/ 2663907 h 6533995"/>
              <a:gd name="connsiteX4149" fmla="*/ 4351806 w 11830043"/>
              <a:gd name="connsiteY4149" fmla="*/ 2654117 h 6533995"/>
              <a:gd name="connsiteX4150" fmla="*/ 4593017 w 11830043"/>
              <a:gd name="connsiteY4150" fmla="*/ 2654112 h 6533995"/>
              <a:gd name="connsiteX4151" fmla="*/ 4602795 w 11830043"/>
              <a:gd name="connsiteY4151" fmla="*/ 2663902 h 6533995"/>
              <a:gd name="connsiteX4152" fmla="*/ 4593017 w 11830043"/>
              <a:gd name="connsiteY4152" fmla="*/ 2673641 h 6533995"/>
              <a:gd name="connsiteX4153" fmla="*/ 4583304 w 11830043"/>
              <a:gd name="connsiteY4153" fmla="*/ 2663902 h 6533995"/>
              <a:gd name="connsiteX4154" fmla="*/ 4593017 w 11830043"/>
              <a:gd name="connsiteY4154" fmla="*/ 2654112 h 6533995"/>
              <a:gd name="connsiteX4155" fmla="*/ 4834252 w 11830043"/>
              <a:gd name="connsiteY4155" fmla="*/ 2654108 h 6533995"/>
              <a:gd name="connsiteX4156" fmla="*/ 4844040 w 11830043"/>
              <a:gd name="connsiteY4156" fmla="*/ 2663897 h 6533995"/>
              <a:gd name="connsiteX4157" fmla="*/ 4834252 w 11830043"/>
              <a:gd name="connsiteY4157" fmla="*/ 2673635 h 6533995"/>
              <a:gd name="connsiteX4158" fmla="*/ 4824534 w 11830043"/>
              <a:gd name="connsiteY4158" fmla="*/ 2663897 h 6533995"/>
              <a:gd name="connsiteX4159" fmla="*/ 4834252 w 11830043"/>
              <a:gd name="connsiteY4159" fmla="*/ 2654108 h 6533995"/>
              <a:gd name="connsiteX4160" fmla="*/ 5075485 w 11830043"/>
              <a:gd name="connsiteY4160" fmla="*/ 2654103 h 6533995"/>
              <a:gd name="connsiteX4161" fmla="*/ 5085202 w 11830043"/>
              <a:gd name="connsiteY4161" fmla="*/ 2663891 h 6533995"/>
              <a:gd name="connsiteX4162" fmla="*/ 5075485 w 11830043"/>
              <a:gd name="connsiteY4162" fmla="*/ 2673630 h 6533995"/>
              <a:gd name="connsiteX4163" fmla="*/ 5065705 w 11830043"/>
              <a:gd name="connsiteY4163" fmla="*/ 2663891 h 6533995"/>
              <a:gd name="connsiteX4164" fmla="*/ 5075485 w 11830043"/>
              <a:gd name="connsiteY4164" fmla="*/ 2654103 h 6533995"/>
              <a:gd name="connsiteX4165" fmla="*/ 5316710 w 11830043"/>
              <a:gd name="connsiteY4165" fmla="*/ 2654098 h 6533995"/>
              <a:gd name="connsiteX4166" fmla="*/ 5326429 w 11830043"/>
              <a:gd name="connsiteY4166" fmla="*/ 2663887 h 6533995"/>
              <a:gd name="connsiteX4167" fmla="*/ 5316710 w 11830043"/>
              <a:gd name="connsiteY4167" fmla="*/ 2673624 h 6533995"/>
              <a:gd name="connsiteX4168" fmla="*/ 5306924 w 11830043"/>
              <a:gd name="connsiteY4168" fmla="*/ 2663887 h 6533995"/>
              <a:gd name="connsiteX4169" fmla="*/ 5316710 w 11830043"/>
              <a:gd name="connsiteY4169" fmla="*/ 2654098 h 6533995"/>
              <a:gd name="connsiteX4170" fmla="*/ 5557991 w 11830043"/>
              <a:gd name="connsiteY4170" fmla="*/ 2654093 h 6533995"/>
              <a:gd name="connsiteX4171" fmla="*/ 5567774 w 11830043"/>
              <a:gd name="connsiteY4171" fmla="*/ 2663882 h 6533995"/>
              <a:gd name="connsiteX4172" fmla="*/ 5557991 w 11830043"/>
              <a:gd name="connsiteY4172" fmla="*/ 2673619 h 6533995"/>
              <a:gd name="connsiteX4173" fmla="*/ 5548208 w 11830043"/>
              <a:gd name="connsiteY4173" fmla="*/ 2663882 h 6533995"/>
              <a:gd name="connsiteX4174" fmla="*/ 5557991 w 11830043"/>
              <a:gd name="connsiteY4174" fmla="*/ 2654093 h 6533995"/>
              <a:gd name="connsiteX4175" fmla="*/ 5799205 w 11830043"/>
              <a:gd name="connsiteY4175" fmla="*/ 2654089 h 6533995"/>
              <a:gd name="connsiteX4176" fmla="*/ 5808989 w 11830043"/>
              <a:gd name="connsiteY4176" fmla="*/ 2663878 h 6533995"/>
              <a:gd name="connsiteX4177" fmla="*/ 5799205 w 11830043"/>
              <a:gd name="connsiteY4177" fmla="*/ 2673613 h 6533995"/>
              <a:gd name="connsiteX4178" fmla="*/ 5789486 w 11830043"/>
              <a:gd name="connsiteY4178" fmla="*/ 2663878 h 6533995"/>
              <a:gd name="connsiteX4179" fmla="*/ 5799205 w 11830043"/>
              <a:gd name="connsiteY4179" fmla="*/ 2654089 h 6533995"/>
              <a:gd name="connsiteX4180" fmla="*/ 6040432 w 11830043"/>
              <a:gd name="connsiteY4180" fmla="*/ 2654084 h 6533995"/>
              <a:gd name="connsiteX4181" fmla="*/ 6050216 w 11830043"/>
              <a:gd name="connsiteY4181" fmla="*/ 2663873 h 6533995"/>
              <a:gd name="connsiteX4182" fmla="*/ 6040432 w 11830043"/>
              <a:gd name="connsiteY4182" fmla="*/ 2673608 h 6533995"/>
              <a:gd name="connsiteX4183" fmla="*/ 6030712 w 11830043"/>
              <a:gd name="connsiteY4183" fmla="*/ 2663873 h 6533995"/>
              <a:gd name="connsiteX4184" fmla="*/ 6040432 w 11830043"/>
              <a:gd name="connsiteY4184" fmla="*/ 2654084 h 6533995"/>
              <a:gd name="connsiteX4185" fmla="*/ 6281661 w 11830043"/>
              <a:gd name="connsiteY4185" fmla="*/ 2654079 h 6533995"/>
              <a:gd name="connsiteX4186" fmla="*/ 6291381 w 11830043"/>
              <a:gd name="connsiteY4186" fmla="*/ 2663868 h 6533995"/>
              <a:gd name="connsiteX4187" fmla="*/ 6281661 w 11830043"/>
              <a:gd name="connsiteY4187" fmla="*/ 2673603 h 6533995"/>
              <a:gd name="connsiteX4188" fmla="*/ 6271877 w 11830043"/>
              <a:gd name="connsiteY4188" fmla="*/ 2663868 h 6533995"/>
              <a:gd name="connsiteX4189" fmla="*/ 6281661 w 11830043"/>
              <a:gd name="connsiteY4189" fmla="*/ 2654079 h 6533995"/>
              <a:gd name="connsiteX4190" fmla="*/ 6522889 w 11830043"/>
              <a:gd name="connsiteY4190" fmla="*/ 2654075 h 6533995"/>
              <a:gd name="connsiteX4191" fmla="*/ 6532610 w 11830043"/>
              <a:gd name="connsiteY4191" fmla="*/ 2663863 h 6533995"/>
              <a:gd name="connsiteX4192" fmla="*/ 6522889 w 11830043"/>
              <a:gd name="connsiteY4192" fmla="*/ 2673597 h 6533995"/>
              <a:gd name="connsiteX4193" fmla="*/ 6513105 w 11830043"/>
              <a:gd name="connsiteY4193" fmla="*/ 2663863 h 6533995"/>
              <a:gd name="connsiteX4194" fmla="*/ 6522889 w 11830043"/>
              <a:gd name="connsiteY4194" fmla="*/ 2654075 h 6533995"/>
              <a:gd name="connsiteX4195" fmla="*/ 6764118 w 11830043"/>
              <a:gd name="connsiteY4195" fmla="*/ 2654070 h 6533995"/>
              <a:gd name="connsiteX4196" fmla="*/ 6773902 w 11830043"/>
              <a:gd name="connsiteY4196" fmla="*/ 2663859 h 6533995"/>
              <a:gd name="connsiteX4197" fmla="*/ 6764118 w 11830043"/>
              <a:gd name="connsiteY4197" fmla="*/ 2673591 h 6533995"/>
              <a:gd name="connsiteX4198" fmla="*/ 6754335 w 11830043"/>
              <a:gd name="connsiteY4198" fmla="*/ 2663859 h 6533995"/>
              <a:gd name="connsiteX4199" fmla="*/ 6764118 w 11830043"/>
              <a:gd name="connsiteY4199" fmla="*/ 2654070 h 6533995"/>
              <a:gd name="connsiteX4200" fmla="*/ 7005346 w 11830043"/>
              <a:gd name="connsiteY4200" fmla="*/ 2654066 h 6533995"/>
              <a:gd name="connsiteX4201" fmla="*/ 7015130 w 11830043"/>
              <a:gd name="connsiteY4201" fmla="*/ 2663854 h 6533995"/>
              <a:gd name="connsiteX4202" fmla="*/ 7005346 w 11830043"/>
              <a:gd name="connsiteY4202" fmla="*/ 2673585 h 6533995"/>
              <a:gd name="connsiteX4203" fmla="*/ 6995626 w 11830043"/>
              <a:gd name="connsiteY4203" fmla="*/ 2663854 h 6533995"/>
              <a:gd name="connsiteX4204" fmla="*/ 7005346 w 11830043"/>
              <a:gd name="connsiteY4204" fmla="*/ 2654066 h 6533995"/>
              <a:gd name="connsiteX4205" fmla="*/ 7246575 w 11830043"/>
              <a:gd name="connsiteY4205" fmla="*/ 2654061 h 6533995"/>
              <a:gd name="connsiteX4206" fmla="*/ 7256359 w 11830043"/>
              <a:gd name="connsiteY4206" fmla="*/ 2663850 h 6533995"/>
              <a:gd name="connsiteX4207" fmla="*/ 7246575 w 11830043"/>
              <a:gd name="connsiteY4207" fmla="*/ 2673580 h 6533995"/>
              <a:gd name="connsiteX4208" fmla="*/ 7236855 w 11830043"/>
              <a:gd name="connsiteY4208" fmla="*/ 2663850 h 6533995"/>
              <a:gd name="connsiteX4209" fmla="*/ 7246575 w 11830043"/>
              <a:gd name="connsiteY4209" fmla="*/ 2654061 h 6533995"/>
              <a:gd name="connsiteX4210" fmla="*/ 7487803 w 11830043"/>
              <a:gd name="connsiteY4210" fmla="*/ 2654056 h 6533995"/>
              <a:gd name="connsiteX4211" fmla="*/ 7497524 w 11830043"/>
              <a:gd name="connsiteY4211" fmla="*/ 2663845 h 6533995"/>
              <a:gd name="connsiteX4212" fmla="*/ 7487803 w 11830043"/>
              <a:gd name="connsiteY4212" fmla="*/ 2673574 h 6533995"/>
              <a:gd name="connsiteX4213" fmla="*/ 7478019 w 11830043"/>
              <a:gd name="connsiteY4213" fmla="*/ 2663845 h 6533995"/>
              <a:gd name="connsiteX4214" fmla="*/ 7487803 w 11830043"/>
              <a:gd name="connsiteY4214" fmla="*/ 2654056 h 6533995"/>
              <a:gd name="connsiteX4215" fmla="*/ 7729032 w 11830043"/>
              <a:gd name="connsiteY4215" fmla="*/ 2654051 h 6533995"/>
              <a:gd name="connsiteX4216" fmla="*/ 7738753 w 11830043"/>
              <a:gd name="connsiteY4216" fmla="*/ 2663839 h 6533995"/>
              <a:gd name="connsiteX4217" fmla="*/ 7729032 w 11830043"/>
              <a:gd name="connsiteY4217" fmla="*/ 2673569 h 6533995"/>
              <a:gd name="connsiteX4218" fmla="*/ 7719249 w 11830043"/>
              <a:gd name="connsiteY4218" fmla="*/ 2663839 h 6533995"/>
              <a:gd name="connsiteX4219" fmla="*/ 7729032 w 11830043"/>
              <a:gd name="connsiteY4219" fmla="*/ 2654051 h 6533995"/>
              <a:gd name="connsiteX4220" fmla="*/ 7970260 w 11830043"/>
              <a:gd name="connsiteY4220" fmla="*/ 2654047 h 6533995"/>
              <a:gd name="connsiteX4221" fmla="*/ 7980044 w 11830043"/>
              <a:gd name="connsiteY4221" fmla="*/ 2663834 h 6533995"/>
              <a:gd name="connsiteX4222" fmla="*/ 7970260 w 11830043"/>
              <a:gd name="connsiteY4222" fmla="*/ 2673563 h 6533995"/>
              <a:gd name="connsiteX4223" fmla="*/ 7960477 w 11830043"/>
              <a:gd name="connsiteY4223" fmla="*/ 2663834 h 6533995"/>
              <a:gd name="connsiteX4224" fmla="*/ 7970260 w 11830043"/>
              <a:gd name="connsiteY4224" fmla="*/ 2654047 h 6533995"/>
              <a:gd name="connsiteX4225" fmla="*/ 8211553 w 11830043"/>
              <a:gd name="connsiteY4225" fmla="*/ 2654042 h 6533995"/>
              <a:gd name="connsiteX4226" fmla="*/ 8221273 w 11830043"/>
              <a:gd name="connsiteY4226" fmla="*/ 2663830 h 6533995"/>
              <a:gd name="connsiteX4227" fmla="*/ 8211553 w 11830043"/>
              <a:gd name="connsiteY4227" fmla="*/ 2673558 h 6533995"/>
              <a:gd name="connsiteX4228" fmla="*/ 8201769 w 11830043"/>
              <a:gd name="connsiteY4228" fmla="*/ 2663830 h 6533995"/>
              <a:gd name="connsiteX4229" fmla="*/ 8211553 w 11830043"/>
              <a:gd name="connsiteY4229" fmla="*/ 2654042 h 6533995"/>
              <a:gd name="connsiteX4230" fmla="*/ 8452781 w 11830043"/>
              <a:gd name="connsiteY4230" fmla="*/ 2654038 h 6533995"/>
              <a:gd name="connsiteX4231" fmla="*/ 8462566 w 11830043"/>
              <a:gd name="connsiteY4231" fmla="*/ 2663825 h 6533995"/>
              <a:gd name="connsiteX4232" fmla="*/ 8452781 w 11830043"/>
              <a:gd name="connsiteY4232" fmla="*/ 2673553 h 6533995"/>
              <a:gd name="connsiteX4233" fmla="*/ 8443061 w 11830043"/>
              <a:gd name="connsiteY4233" fmla="*/ 2663825 h 6533995"/>
              <a:gd name="connsiteX4234" fmla="*/ 8452781 w 11830043"/>
              <a:gd name="connsiteY4234" fmla="*/ 2654038 h 6533995"/>
              <a:gd name="connsiteX4235" fmla="*/ 8694009 w 11830043"/>
              <a:gd name="connsiteY4235" fmla="*/ 2654033 h 6533995"/>
              <a:gd name="connsiteX4236" fmla="*/ 8703730 w 11830043"/>
              <a:gd name="connsiteY4236" fmla="*/ 2663820 h 6533995"/>
              <a:gd name="connsiteX4237" fmla="*/ 8694009 w 11830043"/>
              <a:gd name="connsiteY4237" fmla="*/ 2673548 h 6533995"/>
              <a:gd name="connsiteX4238" fmla="*/ 8684289 w 11830043"/>
              <a:gd name="connsiteY4238" fmla="*/ 2663820 h 6533995"/>
              <a:gd name="connsiteX4239" fmla="*/ 8694009 w 11830043"/>
              <a:gd name="connsiteY4239" fmla="*/ 2654033 h 6533995"/>
              <a:gd name="connsiteX4240" fmla="*/ 8935237 w 11830043"/>
              <a:gd name="connsiteY4240" fmla="*/ 2654029 h 6533995"/>
              <a:gd name="connsiteX4241" fmla="*/ 8944958 w 11830043"/>
              <a:gd name="connsiteY4241" fmla="*/ 2663815 h 6533995"/>
              <a:gd name="connsiteX4242" fmla="*/ 8935237 w 11830043"/>
              <a:gd name="connsiteY4242" fmla="*/ 2673543 h 6533995"/>
              <a:gd name="connsiteX4243" fmla="*/ 8925454 w 11830043"/>
              <a:gd name="connsiteY4243" fmla="*/ 2663815 h 6533995"/>
              <a:gd name="connsiteX4244" fmla="*/ 8935237 w 11830043"/>
              <a:gd name="connsiteY4244" fmla="*/ 2654029 h 6533995"/>
              <a:gd name="connsiteX4245" fmla="*/ 9176467 w 11830043"/>
              <a:gd name="connsiteY4245" fmla="*/ 2654024 h 6533995"/>
              <a:gd name="connsiteX4246" fmla="*/ 9186187 w 11830043"/>
              <a:gd name="connsiteY4246" fmla="*/ 2663811 h 6533995"/>
              <a:gd name="connsiteX4247" fmla="*/ 9176467 w 11830043"/>
              <a:gd name="connsiteY4247" fmla="*/ 2673537 h 6533995"/>
              <a:gd name="connsiteX4248" fmla="*/ 9166683 w 11830043"/>
              <a:gd name="connsiteY4248" fmla="*/ 2663811 h 6533995"/>
              <a:gd name="connsiteX4249" fmla="*/ 9176467 w 11830043"/>
              <a:gd name="connsiteY4249" fmla="*/ 2654024 h 6533995"/>
              <a:gd name="connsiteX4250" fmla="*/ 9417695 w 11830043"/>
              <a:gd name="connsiteY4250" fmla="*/ 2654019 h 6533995"/>
              <a:gd name="connsiteX4251" fmla="*/ 9427416 w 11830043"/>
              <a:gd name="connsiteY4251" fmla="*/ 2663806 h 6533995"/>
              <a:gd name="connsiteX4252" fmla="*/ 9417695 w 11830043"/>
              <a:gd name="connsiteY4252" fmla="*/ 2673532 h 6533995"/>
              <a:gd name="connsiteX4253" fmla="*/ 9407911 w 11830043"/>
              <a:gd name="connsiteY4253" fmla="*/ 2663806 h 6533995"/>
              <a:gd name="connsiteX4254" fmla="*/ 9417695 w 11830043"/>
              <a:gd name="connsiteY4254" fmla="*/ 2654019 h 6533995"/>
              <a:gd name="connsiteX4255" fmla="*/ 9649203 w 11830043"/>
              <a:gd name="connsiteY4255" fmla="*/ 2412937 h 6533995"/>
              <a:gd name="connsiteX4256" fmla="*/ 9658923 w 11830043"/>
              <a:gd name="connsiteY4256" fmla="*/ 2422672 h 6533995"/>
              <a:gd name="connsiteX4257" fmla="*/ 9649203 w 11830043"/>
              <a:gd name="connsiteY4257" fmla="*/ 2432459 h 6533995"/>
              <a:gd name="connsiteX4258" fmla="*/ 9639483 w 11830043"/>
              <a:gd name="connsiteY4258" fmla="*/ 2422672 h 6533995"/>
              <a:gd name="connsiteX4259" fmla="*/ 9649203 w 11830043"/>
              <a:gd name="connsiteY4259" fmla="*/ 2412937 h 6533995"/>
              <a:gd name="connsiteX4260" fmla="*/ 9890432 w 11830043"/>
              <a:gd name="connsiteY4260" fmla="*/ 2412933 h 6533995"/>
              <a:gd name="connsiteX4261" fmla="*/ 9900152 w 11830043"/>
              <a:gd name="connsiteY4261" fmla="*/ 2422668 h 6533995"/>
              <a:gd name="connsiteX4262" fmla="*/ 9890432 w 11830043"/>
              <a:gd name="connsiteY4262" fmla="*/ 2432457 h 6533995"/>
              <a:gd name="connsiteX4263" fmla="*/ 9880648 w 11830043"/>
              <a:gd name="connsiteY4263" fmla="*/ 2422668 h 6533995"/>
              <a:gd name="connsiteX4264" fmla="*/ 9890432 w 11830043"/>
              <a:gd name="connsiteY4264" fmla="*/ 2412933 h 6533995"/>
              <a:gd name="connsiteX4265" fmla="*/ 10131660 w 11830043"/>
              <a:gd name="connsiteY4265" fmla="*/ 2412930 h 6533995"/>
              <a:gd name="connsiteX4266" fmla="*/ 10141444 w 11830043"/>
              <a:gd name="connsiteY4266" fmla="*/ 2422665 h 6533995"/>
              <a:gd name="connsiteX4267" fmla="*/ 10131660 w 11830043"/>
              <a:gd name="connsiteY4267" fmla="*/ 2432453 h 6533995"/>
              <a:gd name="connsiteX4268" fmla="*/ 10121940 w 11830043"/>
              <a:gd name="connsiteY4268" fmla="*/ 2422665 h 6533995"/>
              <a:gd name="connsiteX4269" fmla="*/ 10131660 w 11830043"/>
              <a:gd name="connsiteY4269" fmla="*/ 2412930 h 6533995"/>
              <a:gd name="connsiteX4270" fmla="*/ 10372888 w 11830043"/>
              <a:gd name="connsiteY4270" fmla="*/ 2412926 h 6533995"/>
              <a:gd name="connsiteX4271" fmla="*/ 10382673 w 11830043"/>
              <a:gd name="connsiteY4271" fmla="*/ 2422661 h 6533995"/>
              <a:gd name="connsiteX4272" fmla="*/ 10372888 w 11830043"/>
              <a:gd name="connsiteY4272" fmla="*/ 2432449 h 6533995"/>
              <a:gd name="connsiteX4273" fmla="*/ 10363168 w 11830043"/>
              <a:gd name="connsiteY4273" fmla="*/ 2422661 h 6533995"/>
              <a:gd name="connsiteX4274" fmla="*/ 10372888 w 11830043"/>
              <a:gd name="connsiteY4274" fmla="*/ 2412926 h 6533995"/>
              <a:gd name="connsiteX4275" fmla="*/ 10614116 w 11830043"/>
              <a:gd name="connsiteY4275" fmla="*/ 2412922 h 6533995"/>
              <a:gd name="connsiteX4276" fmla="*/ 10623901 w 11830043"/>
              <a:gd name="connsiteY4276" fmla="*/ 2422657 h 6533995"/>
              <a:gd name="connsiteX4277" fmla="*/ 10614116 w 11830043"/>
              <a:gd name="connsiteY4277" fmla="*/ 2432446 h 6533995"/>
              <a:gd name="connsiteX4278" fmla="*/ 10604396 w 11830043"/>
              <a:gd name="connsiteY4278" fmla="*/ 2422657 h 6533995"/>
              <a:gd name="connsiteX4279" fmla="*/ 10614116 w 11830043"/>
              <a:gd name="connsiteY4279" fmla="*/ 2412922 h 6533995"/>
              <a:gd name="connsiteX4280" fmla="*/ 10855345 w 11830043"/>
              <a:gd name="connsiteY4280" fmla="*/ 2412919 h 6533995"/>
              <a:gd name="connsiteX4281" fmla="*/ 10865065 w 11830043"/>
              <a:gd name="connsiteY4281" fmla="*/ 2422653 h 6533995"/>
              <a:gd name="connsiteX4282" fmla="*/ 10855345 w 11830043"/>
              <a:gd name="connsiteY4282" fmla="*/ 2432442 h 6533995"/>
              <a:gd name="connsiteX4283" fmla="*/ 10845625 w 11830043"/>
              <a:gd name="connsiteY4283" fmla="*/ 2422653 h 6533995"/>
              <a:gd name="connsiteX4284" fmla="*/ 10855345 w 11830043"/>
              <a:gd name="connsiteY4284" fmla="*/ 2412919 h 6533995"/>
              <a:gd name="connsiteX4285" fmla="*/ 11096574 w 11830043"/>
              <a:gd name="connsiteY4285" fmla="*/ 2412916 h 6533995"/>
              <a:gd name="connsiteX4286" fmla="*/ 11106294 w 11830043"/>
              <a:gd name="connsiteY4286" fmla="*/ 2422650 h 6533995"/>
              <a:gd name="connsiteX4287" fmla="*/ 11096574 w 11830043"/>
              <a:gd name="connsiteY4287" fmla="*/ 2432438 h 6533995"/>
              <a:gd name="connsiteX4288" fmla="*/ 11086790 w 11830043"/>
              <a:gd name="connsiteY4288" fmla="*/ 2422650 h 6533995"/>
              <a:gd name="connsiteX4289" fmla="*/ 11096574 w 11830043"/>
              <a:gd name="connsiteY4289" fmla="*/ 2412916 h 6533995"/>
              <a:gd name="connsiteX4290" fmla="*/ 11337802 w 11830043"/>
              <a:gd name="connsiteY4290" fmla="*/ 2412912 h 6533995"/>
              <a:gd name="connsiteX4291" fmla="*/ 11347587 w 11830043"/>
              <a:gd name="connsiteY4291" fmla="*/ 2422646 h 6533995"/>
              <a:gd name="connsiteX4292" fmla="*/ 11337802 w 11830043"/>
              <a:gd name="connsiteY4292" fmla="*/ 2432435 h 6533995"/>
              <a:gd name="connsiteX4293" fmla="*/ 11328082 w 11830043"/>
              <a:gd name="connsiteY4293" fmla="*/ 2422646 h 6533995"/>
              <a:gd name="connsiteX4294" fmla="*/ 11337802 w 11830043"/>
              <a:gd name="connsiteY4294" fmla="*/ 2412912 h 6533995"/>
              <a:gd name="connsiteX4295" fmla="*/ 11579030 w 11830043"/>
              <a:gd name="connsiteY4295" fmla="*/ 2412909 h 6533995"/>
              <a:gd name="connsiteX4296" fmla="*/ 11588815 w 11830043"/>
              <a:gd name="connsiteY4296" fmla="*/ 2422642 h 6533995"/>
              <a:gd name="connsiteX4297" fmla="*/ 11579030 w 11830043"/>
              <a:gd name="connsiteY4297" fmla="*/ 2432431 h 6533995"/>
              <a:gd name="connsiteX4298" fmla="*/ 11569310 w 11830043"/>
              <a:gd name="connsiteY4298" fmla="*/ 2422642 h 6533995"/>
              <a:gd name="connsiteX4299" fmla="*/ 11579030 w 11830043"/>
              <a:gd name="connsiteY4299" fmla="*/ 2412909 h 6533995"/>
              <a:gd name="connsiteX4300" fmla="*/ 11820259 w 11830043"/>
              <a:gd name="connsiteY4300" fmla="*/ 2412906 h 6533995"/>
              <a:gd name="connsiteX4301" fmla="*/ 11830043 w 11830043"/>
              <a:gd name="connsiteY4301" fmla="*/ 2422639 h 6533995"/>
              <a:gd name="connsiteX4302" fmla="*/ 11820259 w 11830043"/>
              <a:gd name="connsiteY4302" fmla="*/ 2432427 h 6533995"/>
              <a:gd name="connsiteX4303" fmla="*/ 11810539 w 11830043"/>
              <a:gd name="connsiteY4303" fmla="*/ 2422639 h 6533995"/>
              <a:gd name="connsiteX4304" fmla="*/ 11820259 w 11830043"/>
              <a:gd name="connsiteY4304" fmla="*/ 2412906 h 6533995"/>
              <a:gd name="connsiteX4305" fmla="*/ 9721 w 11830043"/>
              <a:gd name="connsiteY4305" fmla="*/ 2412902 h 6533995"/>
              <a:gd name="connsiteX4306" fmla="*/ 19505 w 11830043"/>
              <a:gd name="connsiteY4306" fmla="*/ 2422635 h 6533995"/>
              <a:gd name="connsiteX4307" fmla="*/ 9721 w 11830043"/>
              <a:gd name="connsiteY4307" fmla="*/ 2432424 h 6533995"/>
              <a:gd name="connsiteX4308" fmla="*/ 2 w 11830043"/>
              <a:gd name="connsiteY4308" fmla="*/ 2422635 h 6533995"/>
              <a:gd name="connsiteX4309" fmla="*/ 9721 w 11830043"/>
              <a:gd name="connsiteY4309" fmla="*/ 2412902 h 6533995"/>
              <a:gd name="connsiteX4310" fmla="*/ 251005 w 11830043"/>
              <a:gd name="connsiteY4310" fmla="*/ 2412898 h 6533995"/>
              <a:gd name="connsiteX4311" fmla="*/ 260789 w 11830043"/>
              <a:gd name="connsiteY4311" fmla="*/ 2422631 h 6533995"/>
              <a:gd name="connsiteX4312" fmla="*/ 251005 w 11830043"/>
              <a:gd name="connsiteY4312" fmla="*/ 2432420 h 6533995"/>
              <a:gd name="connsiteX4313" fmla="*/ 241285 w 11830043"/>
              <a:gd name="connsiteY4313" fmla="*/ 2422631 h 6533995"/>
              <a:gd name="connsiteX4314" fmla="*/ 251005 w 11830043"/>
              <a:gd name="connsiteY4314" fmla="*/ 2412898 h 6533995"/>
              <a:gd name="connsiteX4315" fmla="*/ 492224 w 11830043"/>
              <a:gd name="connsiteY4315" fmla="*/ 2412895 h 6533995"/>
              <a:gd name="connsiteX4316" fmla="*/ 501944 w 11830043"/>
              <a:gd name="connsiteY4316" fmla="*/ 2422628 h 6533995"/>
              <a:gd name="connsiteX4317" fmla="*/ 492224 w 11830043"/>
              <a:gd name="connsiteY4317" fmla="*/ 2432416 h 6533995"/>
              <a:gd name="connsiteX4318" fmla="*/ 482440 w 11830043"/>
              <a:gd name="connsiteY4318" fmla="*/ 2422628 h 6533995"/>
              <a:gd name="connsiteX4319" fmla="*/ 492224 w 11830043"/>
              <a:gd name="connsiteY4319" fmla="*/ 2412895 h 6533995"/>
              <a:gd name="connsiteX4320" fmla="*/ 733445 w 11830043"/>
              <a:gd name="connsiteY4320" fmla="*/ 2412891 h 6533995"/>
              <a:gd name="connsiteX4321" fmla="*/ 743165 w 11830043"/>
              <a:gd name="connsiteY4321" fmla="*/ 2422624 h 6533995"/>
              <a:gd name="connsiteX4322" fmla="*/ 733445 w 11830043"/>
              <a:gd name="connsiteY4322" fmla="*/ 2432412 h 6533995"/>
              <a:gd name="connsiteX4323" fmla="*/ 723661 w 11830043"/>
              <a:gd name="connsiteY4323" fmla="*/ 2422624 h 6533995"/>
              <a:gd name="connsiteX4324" fmla="*/ 733445 w 11830043"/>
              <a:gd name="connsiteY4324" fmla="*/ 2412891 h 6533995"/>
              <a:gd name="connsiteX4325" fmla="*/ 974665 w 11830043"/>
              <a:gd name="connsiteY4325" fmla="*/ 2412888 h 6533995"/>
              <a:gd name="connsiteX4326" fmla="*/ 984449 w 11830043"/>
              <a:gd name="connsiteY4326" fmla="*/ 2422620 h 6533995"/>
              <a:gd name="connsiteX4327" fmla="*/ 974665 w 11830043"/>
              <a:gd name="connsiteY4327" fmla="*/ 2432409 h 6533995"/>
              <a:gd name="connsiteX4328" fmla="*/ 964945 w 11830043"/>
              <a:gd name="connsiteY4328" fmla="*/ 2422620 h 6533995"/>
              <a:gd name="connsiteX4329" fmla="*/ 974665 w 11830043"/>
              <a:gd name="connsiteY4329" fmla="*/ 2412888 h 6533995"/>
              <a:gd name="connsiteX4330" fmla="*/ 1215885 w 11830043"/>
              <a:gd name="connsiteY4330" fmla="*/ 2412885 h 6533995"/>
              <a:gd name="connsiteX4331" fmla="*/ 1225669 w 11830043"/>
              <a:gd name="connsiteY4331" fmla="*/ 2422617 h 6533995"/>
              <a:gd name="connsiteX4332" fmla="*/ 1215885 w 11830043"/>
              <a:gd name="connsiteY4332" fmla="*/ 2432405 h 6533995"/>
              <a:gd name="connsiteX4333" fmla="*/ 1206165 w 11830043"/>
              <a:gd name="connsiteY4333" fmla="*/ 2422617 h 6533995"/>
              <a:gd name="connsiteX4334" fmla="*/ 1215885 w 11830043"/>
              <a:gd name="connsiteY4334" fmla="*/ 2412885 h 6533995"/>
              <a:gd name="connsiteX4335" fmla="*/ 1457106 w 11830043"/>
              <a:gd name="connsiteY4335" fmla="*/ 2412881 h 6533995"/>
              <a:gd name="connsiteX4336" fmla="*/ 1466826 w 11830043"/>
              <a:gd name="connsiteY4336" fmla="*/ 2422613 h 6533995"/>
              <a:gd name="connsiteX4337" fmla="*/ 1457106 w 11830043"/>
              <a:gd name="connsiteY4337" fmla="*/ 2432401 h 6533995"/>
              <a:gd name="connsiteX4338" fmla="*/ 1447323 w 11830043"/>
              <a:gd name="connsiteY4338" fmla="*/ 2422613 h 6533995"/>
              <a:gd name="connsiteX4339" fmla="*/ 1457106 w 11830043"/>
              <a:gd name="connsiteY4339" fmla="*/ 2412881 h 6533995"/>
              <a:gd name="connsiteX4340" fmla="*/ 1698332 w 11830043"/>
              <a:gd name="connsiteY4340" fmla="*/ 2412878 h 6533995"/>
              <a:gd name="connsiteX4341" fmla="*/ 1708117 w 11830043"/>
              <a:gd name="connsiteY4341" fmla="*/ 2422609 h 6533995"/>
              <a:gd name="connsiteX4342" fmla="*/ 1698332 w 11830043"/>
              <a:gd name="connsiteY4342" fmla="*/ 2432398 h 6533995"/>
              <a:gd name="connsiteX4343" fmla="*/ 1688546 w 11830043"/>
              <a:gd name="connsiteY4343" fmla="*/ 2422609 h 6533995"/>
              <a:gd name="connsiteX4344" fmla="*/ 1698332 w 11830043"/>
              <a:gd name="connsiteY4344" fmla="*/ 2412878 h 6533995"/>
              <a:gd name="connsiteX4345" fmla="*/ 1939580 w 11830043"/>
              <a:gd name="connsiteY4345" fmla="*/ 2412874 h 6533995"/>
              <a:gd name="connsiteX4346" fmla="*/ 1949364 w 11830043"/>
              <a:gd name="connsiteY4346" fmla="*/ 2422605 h 6533995"/>
              <a:gd name="connsiteX4347" fmla="*/ 1939580 w 11830043"/>
              <a:gd name="connsiteY4347" fmla="*/ 2432394 h 6533995"/>
              <a:gd name="connsiteX4348" fmla="*/ 1929860 w 11830043"/>
              <a:gd name="connsiteY4348" fmla="*/ 2422605 h 6533995"/>
              <a:gd name="connsiteX4349" fmla="*/ 1939580 w 11830043"/>
              <a:gd name="connsiteY4349" fmla="*/ 2412874 h 6533995"/>
              <a:gd name="connsiteX4350" fmla="*/ 2180788 w 11830043"/>
              <a:gd name="connsiteY4350" fmla="*/ 2412871 h 6533995"/>
              <a:gd name="connsiteX4351" fmla="*/ 2190580 w 11830043"/>
              <a:gd name="connsiteY4351" fmla="*/ 2422602 h 6533995"/>
              <a:gd name="connsiteX4352" fmla="*/ 2180788 w 11830043"/>
              <a:gd name="connsiteY4352" fmla="*/ 2432390 h 6533995"/>
              <a:gd name="connsiteX4353" fmla="*/ 2171083 w 11830043"/>
              <a:gd name="connsiteY4353" fmla="*/ 2422602 h 6533995"/>
              <a:gd name="connsiteX4354" fmla="*/ 2180788 w 11830043"/>
              <a:gd name="connsiteY4354" fmla="*/ 2412871 h 6533995"/>
              <a:gd name="connsiteX4355" fmla="*/ 2422037 w 11830043"/>
              <a:gd name="connsiteY4355" fmla="*/ 2412868 h 6533995"/>
              <a:gd name="connsiteX4356" fmla="*/ 2431752 w 11830043"/>
              <a:gd name="connsiteY4356" fmla="*/ 2422598 h 6533995"/>
              <a:gd name="connsiteX4357" fmla="*/ 2422037 w 11830043"/>
              <a:gd name="connsiteY4357" fmla="*/ 2432387 h 6533995"/>
              <a:gd name="connsiteX4358" fmla="*/ 2412257 w 11830043"/>
              <a:gd name="connsiteY4358" fmla="*/ 2422598 h 6533995"/>
              <a:gd name="connsiteX4359" fmla="*/ 2422037 w 11830043"/>
              <a:gd name="connsiteY4359" fmla="*/ 2412868 h 6533995"/>
              <a:gd name="connsiteX4360" fmla="*/ 2663275 w 11830043"/>
              <a:gd name="connsiteY4360" fmla="*/ 2412864 h 6533995"/>
              <a:gd name="connsiteX4361" fmla="*/ 2672998 w 11830043"/>
              <a:gd name="connsiteY4361" fmla="*/ 2422594 h 6533995"/>
              <a:gd name="connsiteX4362" fmla="*/ 2663275 w 11830043"/>
              <a:gd name="connsiteY4362" fmla="*/ 2432383 h 6533995"/>
              <a:gd name="connsiteX4363" fmla="*/ 2653491 w 11830043"/>
              <a:gd name="connsiteY4363" fmla="*/ 2422594 h 6533995"/>
              <a:gd name="connsiteX4364" fmla="*/ 2663275 w 11830043"/>
              <a:gd name="connsiteY4364" fmla="*/ 2412864 h 6533995"/>
              <a:gd name="connsiteX4365" fmla="*/ 2904572 w 11830043"/>
              <a:gd name="connsiteY4365" fmla="*/ 2412861 h 6533995"/>
              <a:gd name="connsiteX4366" fmla="*/ 2914354 w 11830043"/>
              <a:gd name="connsiteY4366" fmla="*/ 2422591 h 6533995"/>
              <a:gd name="connsiteX4367" fmla="*/ 2904572 w 11830043"/>
              <a:gd name="connsiteY4367" fmla="*/ 2432379 h 6533995"/>
              <a:gd name="connsiteX4368" fmla="*/ 2894790 w 11830043"/>
              <a:gd name="connsiteY4368" fmla="*/ 2422591 h 6533995"/>
              <a:gd name="connsiteX4369" fmla="*/ 2904572 w 11830043"/>
              <a:gd name="connsiteY4369" fmla="*/ 2412861 h 6533995"/>
              <a:gd name="connsiteX4370" fmla="*/ 3145750 w 11830043"/>
              <a:gd name="connsiteY4370" fmla="*/ 2412858 h 6533995"/>
              <a:gd name="connsiteX4371" fmla="*/ 3155532 w 11830043"/>
              <a:gd name="connsiteY4371" fmla="*/ 2422587 h 6533995"/>
              <a:gd name="connsiteX4372" fmla="*/ 3145750 w 11830043"/>
              <a:gd name="connsiteY4372" fmla="*/ 2432376 h 6533995"/>
              <a:gd name="connsiteX4373" fmla="*/ 3136032 w 11830043"/>
              <a:gd name="connsiteY4373" fmla="*/ 2422587 h 6533995"/>
              <a:gd name="connsiteX4374" fmla="*/ 3145750 w 11830043"/>
              <a:gd name="connsiteY4374" fmla="*/ 2412858 h 6533995"/>
              <a:gd name="connsiteX4375" fmla="*/ 3386958 w 11830043"/>
              <a:gd name="connsiteY4375" fmla="*/ 2412854 h 6533995"/>
              <a:gd name="connsiteX4376" fmla="*/ 3396743 w 11830043"/>
              <a:gd name="connsiteY4376" fmla="*/ 2422583 h 6533995"/>
              <a:gd name="connsiteX4377" fmla="*/ 3386958 w 11830043"/>
              <a:gd name="connsiteY4377" fmla="*/ 2432372 h 6533995"/>
              <a:gd name="connsiteX4378" fmla="*/ 3377235 w 11830043"/>
              <a:gd name="connsiteY4378" fmla="*/ 2422583 h 6533995"/>
              <a:gd name="connsiteX4379" fmla="*/ 3386958 w 11830043"/>
              <a:gd name="connsiteY4379" fmla="*/ 2412854 h 6533995"/>
              <a:gd name="connsiteX4380" fmla="*/ 3628211 w 11830043"/>
              <a:gd name="connsiteY4380" fmla="*/ 2412850 h 6533995"/>
              <a:gd name="connsiteX4381" fmla="*/ 3637936 w 11830043"/>
              <a:gd name="connsiteY4381" fmla="*/ 2422580 h 6533995"/>
              <a:gd name="connsiteX4382" fmla="*/ 3628211 w 11830043"/>
              <a:gd name="connsiteY4382" fmla="*/ 2432368 h 6533995"/>
              <a:gd name="connsiteX4383" fmla="*/ 3618430 w 11830043"/>
              <a:gd name="connsiteY4383" fmla="*/ 2422580 h 6533995"/>
              <a:gd name="connsiteX4384" fmla="*/ 3628211 w 11830043"/>
              <a:gd name="connsiteY4384" fmla="*/ 2412850 h 6533995"/>
              <a:gd name="connsiteX4385" fmla="*/ 3869430 w 11830043"/>
              <a:gd name="connsiteY4385" fmla="*/ 2412847 h 6533995"/>
              <a:gd name="connsiteX4386" fmla="*/ 3879147 w 11830043"/>
              <a:gd name="connsiteY4386" fmla="*/ 2422576 h 6533995"/>
              <a:gd name="connsiteX4387" fmla="*/ 3869430 w 11830043"/>
              <a:gd name="connsiteY4387" fmla="*/ 2432364 h 6533995"/>
              <a:gd name="connsiteX4388" fmla="*/ 3859646 w 11830043"/>
              <a:gd name="connsiteY4388" fmla="*/ 2422576 h 6533995"/>
              <a:gd name="connsiteX4389" fmla="*/ 3869430 w 11830043"/>
              <a:gd name="connsiteY4389" fmla="*/ 2412847 h 6533995"/>
              <a:gd name="connsiteX4390" fmla="*/ 4110581 w 11830043"/>
              <a:gd name="connsiteY4390" fmla="*/ 2412843 h 6533995"/>
              <a:gd name="connsiteX4391" fmla="*/ 4120362 w 11830043"/>
              <a:gd name="connsiteY4391" fmla="*/ 2422572 h 6533995"/>
              <a:gd name="connsiteX4392" fmla="*/ 4110581 w 11830043"/>
              <a:gd name="connsiteY4392" fmla="*/ 2432361 h 6533995"/>
              <a:gd name="connsiteX4393" fmla="*/ 4100799 w 11830043"/>
              <a:gd name="connsiteY4393" fmla="*/ 2422572 h 6533995"/>
              <a:gd name="connsiteX4394" fmla="*/ 4110581 w 11830043"/>
              <a:gd name="connsiteY4394" fmla="*/ 2412843 h 6533995"/>
              <a:gd name="connsiteX4395" fmla="*/ 4351806 w 11830043"/>
              <a:gd name="connsiteY4395" fmla="*/ 2412840 h 6533995"/>
              <a:gd name="connsiteX4396" fmla="*/ 4361580 w 11830043"/>
              <a:gd name="connsiteY4396" fmla="*/ 2422569 h 6533995"/>
              <a:gd name="connsiteX4397" fmla="*/ 4351806 w 11830043"/>
              <a:gd name="connsiteY4397" fmla="*/ 2432357 h 6533995"/>
              <a:gd name="connsiteX4398" fmla="*/ 4342006 w 11830043"/>
              <a:gd name="connsiteY4398" fmla="*/ 2422569 h 6533995"/>
              <a:gd name="connsiteX4399" fmla="*/ 4351806 w 11830043"/>
              <a:gd name="connsiteY4399" fmla="*/ 2412840 h 6533995"/>
              <a:gd name="connsiteX4400" fmla="*/ 4593017 w 11830043"/>
              <a:gd name="connsiteY4400" fmla="*/ 2412837 h 6533995"/>
              <a:gd name="connsiteX4401" fmla="*/ 4602795 w 11830043"/>
              <a:gd name="connsiteY4401" fmla="*/ 2422565 h 6533995"/>
              <a:gd name="connsiteX4402" fmla="*/ 4593017 w 11830043"/>
              <a:gd name="connsiteY4402" fmla="*/ 2432353 h 6533995"/>
              <a:gd name="connsiteX4403" fmla="*/ 4583304 w 11830043"/>
              <a:gd name="connsiteY4403" fmla="*/ 2422565 h 6533995"/>
              <a:gd name="connsiteX4404" fmla="*/ 4593017 w 11830043"/>
              <a:gd name="connsiteY4404" fmla="*/ 2412837 h 6533995"/>
              <a:gd name="connsiteX4405" fmla="*/ 4834252 w 11830043"/>
              <a:gd name="connsiteY4405" fmla="*/ 2412833 h 6533995"/>
              <a:gd name="connsiteX4406" fmla="*/ 4844040 w 11830043"/>
              <a:gd name="connsiteY4406" fmla="*/ 2422561 h 6533995"/>
              <a:gd name="connsiteX4407" fmla="*/ 4834252 w 11830043"/>
              <a:gd name="connsiteY4407" fmla="*/ 2432350 h 6533995"/>
              <a:gd name="connsiteX4408" fmla="*/ 4824534 w 11830043"/>
              <a:gd name="connsiteY4408" fmla="*/ 2422561 h 6533995"/>
              <a:gd name="connsiteX4409" fmla="*/ 4834252 w 11830043"/>
              <a:gd name="connsiteY4409" fmla="*/ 2412833 h 6533995"/>
              <a:gd name="connsiteX4410" fmla="*/ 5075485 w 11830043"/>
              <a:gd name="connsiteY4410" fmla="*/ 2412830 h 6533995"/>
              <a:gd name="connsiteX4411" fmla="*/ 5085201 w 11830043"/>
              <a:gd name="connsiteY4411" fmla="*/ 2422557 h 6533995"/>
              <a:gd name="connsiteX4412" fmla="*/ 5075485 w 11830043"/>
              <a:gd name="connsiteY4412" fmla="*/ 2432346 h 6533995"/>
              <a:gd name="connsiteX4413" fmla="*/ 5065705 w 11830043"/>
              <a:gd name="connsiteY4413" fmla="*/ 2422557 h 6533995"/>
              <a:gd name="connsiteX4414" fmla="*/ 5075485 w 11830043"/>
              <a:gd name="connsiteY4414" fmla="*/ 2412830 h 6533995"/>
              <a:gd name="connsiteX4415" fmla="*/ 5316710 w 11830043"/>
              <a:gd name="connsiteY4415" fmla="*/ 2412826 h 6533995"/>
              <a:gd name="connsiteX4416" fmla="*/ 5326429 w 11830043"/>
              <a:gd name="connsiteY4416" fmla="*/ 2422554 h 6533995"/>
              <a:gd name="connsiteX4417" fmla="*/ 5316710 w 11830043"/>
              <a:gd name="connsiteY4417" fmla="*/ 2432342 h 6533995"/>
              <a:gd name="connsiteX4418" fmla="*/ 5306924 w 11830043"/>
              <a:gd name="connsiteY4418" fmla="*/ 2422554 h 6533995"/>
              <a:gd name="connsiteX4419" fmla="*/ 5316710 w 11830043"/>
              <a:gd name="connsiteY4419" fmla="*/ 2412826 h 6533995"/>
              <a:gd name="connsiteX4420" fmla="*/ 5557991 w 11830043"/>
              <a:gd name="connsiteY4420" fmla="*/ 2412823 h 6533995"/>
              <a:gd name="connsiteX4421" fmla="*/ 5567774 w 11830043"/>
              <a:gd name="connsiteY4421" fmla="*/ 2422550 h 6533995"/>
              <a:gd name="connsiteX4422" fmla="*/ 5557991 w 11830043"/>
              <a:gd name="connsiteY4422" fmla="*/ 2432339 h 6533995"/>
              <a:gd name="connsiteX4423" fmla="*/ 5548208 w 11830043"/>
              <a:gd name="connsiteY4423" fmla="*/ 2422550 h 6533995"/>
              <a:gd name="connsiteX4424" fmla="*/ 5557991 w 11830043"/>
              <a:gd name="connsiteY4424" fmla="*/ 2412823 h 6533995"/>
              <a:gd name="connsiteX4425" fmla="*/ 5799205 w 11830043"/>
              <a:gd name="connsiteY4425" fmla="*/ 2412820 h 6533995"/>
              <a:gd name="connsiteX4426" fmla="*/ 5808989 w 11830043"/>
              <a:gd name="connsiteY4426" fmla="*/ 2422546 h 6533995"/>
              <a:gd name="connsiteX4427" fmla="*/ 5799205 w 11830043"/>
              <a:gd name="connsiteY4427" fmla="*/ 2432335 h 6533995"/>
              <a:gd name="connsiteX4428" fmla="*/ 5789486 w 11830043"/>
              <a:gd name="connsiteY4428" fmla="*/ 2422546 h 6533995"/>
              <a:gd name="connsiteX4429" fmla="*/ 5799205 w 11830043"/>
              <a:gd name="connsiteY4429" fmla="*/ 2412820 h 6533995"/>
              <a:gd name="connsiteX4430" fmla="*/ 6040432 w 11830043"/>
              <a:gd name="connsiteY4430" fmla="*/ 2412816 h 6533995"/>
              <a:gd name="connsiteX4431" fmla="*/ 6050216 w 11830043"/>
              <a:gd name="connsiteY4431" fmla="*/ 2422543 h 6533995"/>
              <a:gd name="connsiteX4432" fmla="*/ 6040432 w 11830043"/>
              <a:gd name="connsiteY4432" fmla="*/ 2432331 h 6533995"/>
              <a:gd name="connsiteX4433" fmla="*/ 6030712 w 11830043"/>
              <a:gd name="connsiteY4433" fmla="*/ 2422543 h 6533995"/>
              <a:gd name="connsiteX4434" fmla="*/ 6040432 w 11830043"/>
              <a:gd name="connsiteY4434" fmla="*/ 2412816 h 6533995"/>
              <a:gd name="connsiteX4435" fmla="*/ 6281661 w 11830043"/>
              <a:gd name="connsiteY4435" fmla="*/ 2412813 h 6533995"/>
              <a:gd name="connsiteX4436" fmla="*/ 6291381 w 11830043"/>
              <a:gd name="connsiteY4436" fmla="*/ 2422539 h 6533995"/>
              <a:gd name="connsiteX4437" fmla="*/ 6281661 w 11830043"/>
              <a:gd name="connsiteY4437" fmla="*/ 2432328 h 6533995"/>
              <a:gd name="connsiteX4438" fmla="*/ 6271877 w 11830043"/>
              <a:gd name="connsiteY4438" fmla="*/ 2422539 h 6533995"/>
              <a:gd name="connsiteX4439" fmla="*/ 6281661 w 11830043"/>
              <a:gd name="connsiteY4439" fmla="*/ 2412813 h 6533995"/>
              <a:gd name="connsiteX4440" fmla="*/ 6522889 w 11830043"/>
              <a:gd name="connsiteY4440" fmla="*/ 2412810 h 6533995"/>
              <a:gd name="connsiteX4441" fmla="*/ 6532610 w 11830043"/>
              <a:gd name="connsiteY4441" fmla="*/ 2422535 h 6533995"/>
              <a:gd name="connsiteX4442" fmla="*/ 6522889 w 11830043"/>
              <a:gd name="connsiteY4442" fmla="*/ 2432324 h 6533995"/>
              <a:gd name="connsiteX4443" fmla="*/ 6513105 w 11830043"/>
              <a:gd name="connsiteY4443" fmla="*/ 2422535 h 6533995"/>
              <a:gd name="connsiteX4444" fmla="*/ 6522889 w 11830043"/>
              <a:gd name="connsiteY4444" fmla="*/ 2412810 h 6533995"/>
              <a:gd name="connsiteX4445" fmla="*/ 6764118 w 11830043"/>
              <a:gd name="connsiteY4445" fmla="*/ 2412806 h 6533995"/>
              <a:gd name="connsiteX4446" fmla="*/ 6773902 w 11830043"/>
              <a:gd name="connsiteY4446" fmla="*/ 2422532 h 6533995"/>
              <a:gd name="connsiteX4447" fmla="*/ 6764118 w 11830043"/>
              <a:gd name="connsiteY4447" fmla="*/ 2432320 h 6533995"/>
              <a:gd name="connsiteX4448" fmla="*/ 6754335 w 11830043"/>
              <a:gd name="connsiteY4448" fmla="*/ 2422532 h 6533995"/>
              <a:gd name="connsiteX4449" fmla="*/ 6764118 w 11830043"/>
              <a:gd name="connsiteY4449" fmla="*/ 2412806 h 6533995"/>
              <a:gd name="connsiteX4450" fmla="*/ 7005346 w 11830043"/>
              <a:gd name="connsiteY4450" fmla="*/ 2412802 h 6533995"/>
              <a:gd name="connsiteX4451" fmla="*/ 7015130 w 11830043"/>
              <a:gd name="connsiteY4451" fmla="*/ 2422528 h 6533995"/>
              <a:gd name="connsiteX4452" fmla="*/ 7005346 w 11830043"/>
              <a:gd name="connsiteY4452" fmla="*/ 2432316 h 6533995"/>
              <a:gd name="connsiteX4453" fmla="*/ 6995626 w 11830043"/>
              <a:gd name="connsiteY4453" fmla="*/ 2422528 h 6533995"/>
              <a:gd name="connsiteX4454" fmla="*/ 7005346 w 11830043"/>
              <a:gd name="connsiteY4454" fmla="*/ 2412802 h 6533995"/>
              <a:gd name="connsiteX4455" fmla="*/ 7246575 w 11830043"/>
              <a:gd name="connsiteY4455" fmla="*/ 2412799 h 6533995"/>
              <a:gd name="connsiteX4456" fmla="*/ 7256359 w 11830043"/>
              <a:gd name="connsiteY4456" fmla="*/ 2422524 h 6533995"/>
              <a:gd name="connsiteX4457" fmla="*/ 7246575 w 11830043"/>
              <a:gd name="connsiteY4457" fmla="*/ 2432313 h 6533995"/>
              <a:gd name="connsiteX4458" fmla="*/ 7236855 w 11830043"/>
              <a:gd name="connsiteY4458" fmla="*/ 2422524 h 6533995"/>
              <a:gd name="connsiteX4459" fmla="*/ 7246575 w 11830043"/>
              <a:gd name="connsiteY4459" fmla="*/ 2412799 h 6533995"/>
              <a:gd name="connsiteX4460" fmla="*/ 7487803 w 11830043"/>
              <a:gd name="connsiteY4460" fmla="*/ 2412795 h 6533995"/>
              <a:gd name="connsiteX4461" fmla="*/ 7497524 w 11830043"/>
              <a:gd name="connsiteY4461" fmla="*/ 2422520 h 6533995"/>
              <a:gd name="connsiteX4462" fmla="*/ 7487803 w 11830043"/>
              <a:gd name="connsiteY4462" fmla="*/ 2432309 h 6533995"/>
              <a:gd name="connsiteX4463" fmla="*/ 7478019 w 11830043"/>
              <a:gd name="connsiteY4463" fmla="*/ 2422520 h 6533995"/>
              <a:gd name="connsiteX4464" fmla="*/ 7487803 w 11830043"/>
              <a:gd name="connsiteY4464" fmla="*/ 2412795 h 6533995"/>
              <a:gd name="connsiteX4465" fmla="*/ 7729032 w 11830043"/>
              <a:gd name="connsiteY4465" fmla="*/ 2412792 h 6533995"/>
              <a:gd name="connsiteX4466" fmla="*/ 7738753 w 11830043"/>
              <a:gd name="connsiteY4466" fmla="*/ 2422517 h 6533995"/>
              <a:gd name="connsiteX4467" fmla="*/ 7729032 w 11830043"/>
              <a:gd name="connsiteY4467" fmla="*/ 2432305 h 6533995"/>
              <a:gd name="connsiteX4468" fmla="*/ 7719249 w 11830043"/>
              <a:gd name="connsiteY4468" fmla="*/ 2422517 h 6533995"/>
              <a:gd name="connsiteX4469" fmla="*/ 7729032 w 11830043"/>
              <a:gd name="connsiteY4469" fmla="*/ 2412792 h 6533995"/>
              <a:gd name="connsiteX4470" fmla="*/ 7970260 w 11830043"/>
              <a:gd name="connsiteY4470" fmla="*/ 2412789 h 6533995"/>
              <a:gd name="connsiteX4471" fmla="*/ 7980044 w 11830043"/>
              <a:gd name="connsiteY4471" fmla="*/ 2422513 h 6533995"/>
              <a:gd name="connsiteX4472" fmla="*/ 7970260 w 11830043"/>
              <a:gd name="connsiteY4472" fmla="*/ 2432302 h 6533995"/>
              <a:gd name="connsiteX4473" fmla="*/ 7960477 w 11830043"/>
              <a:gd name="connsiteY4473" fmla="*/ 2422513 h 6533995"/>
              <a:gd name="connsiteX4474" fmla="*/ 7970260 w 11830043"/>
              <a:gd name="connsiteY4474" fmla="*/ 2412789 h 6533995"/>
              <a:gd name="connsiteX4475" fmla="*/ 8211553 w 11830043"/>
              <a:gd name="connsiteY4475" fmla="*/ 2412785 h 6533995"/>
              <a:gd name="connsiteX4476" fmla="*/ 8221273 w 11830043"/>
              <a:gd name="connsiteY4476" fmla="*/ 2422509 h 6533995"/>
              <a:gd name="connsiteX4477" fmla="*/ 8211553 w 11830043"/>
              <a:gd name="connsiteY4477" fmla="*/ 2432298 h 6533995"/>
              <a:gd name="connsiteX4478" fmla="*/ 8201769 w 11830043"/>
              <a:gd name="connsiteY4478" fmla="*/ 2422509 h 6533995"/>
              <a:gd name="connsiteX4479" fmla="*/ 8211553 w 11830043"/>
              <a:gd name="connsiteY4479" fmla="*/ 2412785 h 6533995"/>
              <a:gd name="connsiteX4480" fmla="*/ 8452781 w 11830043"/>
              <a:gd name="connsiteY4480" fmla="*/ 2412782 h 6533995"/>
              <a:gd name="connsiteX4481" fmla="*/ 8462566 w 11830043"/>
              <a:gd name="connsiteY4481" fmla="*/ 2422506 h 6533995"/>
              <a:gd name="connsiteX4482" fmla="*/ 8452781 w 11830043"/>
              <a:gd name="connsiteY4482" fmla="*/ 2432294 h 6533995"/>
              <a:gd name="connsiteX4483" fmla="*/ 8443061 w 11830043"/>
              <a:gd name="connsiteY4483" fmla="*/ 2422506 h 6533995"/>
              <a:gd name="connsiteX4484" fmla="*/ 8452781 w 11830043"/>
              <a:gd name="connsiteY4484" fmla="*/ 2412782 h 6533995"/>
              <a:gd name="connsiteX4485" fmla="*/ 8694009 w 11830043"/>
              <a:gd name="connsiteY4485" fmla="*/ 2412778 h 6533995"/>
              <a:gd name="connsiteX4486" fmla="*/ 8703730 w 11830043"/>
              <a:gd name="connsiteY4486" fmla="*/ 2422502 h 6533995"/>
              <a:gd name="connsiteX4487" fmla="*/ 8694009 w 11830043"/>
              <a:gd name="connsiteY4487" fmla="*/ 2432291 h 6533995"/>
              <a:gd name="connsiteX4488" fmla="*/ 8684289 w 11830043"/>
              <a:gd name="connsiteY4488" fmla="*/ 2422502 h 6533995"/>
              <a:gd name="connsiteX4489" fmla="*/ 8694009 w 11830043"/>
              <a:gd name="connsiteY4489" fmla="*/ 2412778 h 6533995"/>
              <a:gd name="connsiteX4490" fmla="*/ 8935237 w 11830043"/>
              <a:gd name="connsiteY4490" fmla="*/ 2412775 h 6533995"/>
              <a:gd name="connsiteX4491" fmla="*/ 8944958 w 11830043"/>
              <a:gd name="connsiteY4491" fmla="*/ 2422499 h 6533995"/>
              <a:gd name="connsiteX4492" fmla="*/ 8935237 w 11830043"/>
              <a:gd name="connsiteY4492" fmla="*/ 2432287 h 6533995"/>
              <a:gd name="connsiteX4493" fmla="*/ 8925454 w 11830043"/>
              <a:gd name="connsiteY4493" fmla="*/ 2422499 h 6533995"/>
              <a:gd name="connsiteX4494" fmla="*/ 8935237 w 11830043"/>
              <a:gd name="connsiteY4494" fmla="*/ 2412775 h 6533995"/>
              <a:gd name="connsiteX4495" fmla="*/ 9176467 w 11830043"/>
              <a:gd name="connsiteY4495" fmla="*/ 2412772 h 6533995"/>
              <a:gd name="connsiteX4496" fmla="*/ 9186187 w 11830043"/>
              <a:gd name="connsiteY4496" fmla="*/ 2422495 h 6533995"/>
              <a:gd name="connsiteX4497" fmla="*/ 9176467 w 11830043"/>
              <a:gd name="connsiteY4497" fmla="*/ 2432283 h 6533995"/>
              <a:gd name="connsiteX4498" fmla="*/ 9166683 w 11830043"/>
              <a:gd name="connsiteY4498" fmla="*/ 2422495 h 6533995"/>
              <a:gd name="connsiteX4499" fmla="*/ 9176467 w 11830043"/>
              <a:gd name="connsiteY4499" fmla="*/ 2412772 h 6533995"/>
              <a:gd name="connsiteX4500" fmla="*/ 9417695 w 11830043"/>
              <a:gd name="connsiteY4500" fmla="*/ 2412768 h 6533995"/>
              <a:gd name="connsiteX4501" fmla="*/ 9427416 w 11830043"/>
              <a:gd name="connsiteY4501" fmla="*/ 2422492 h 6533995"/>
              <a:gd name="connsiteX4502" fmla="*/ 9417695 w 11830043"/>
              <a:gd name="connsiteY4502" fmla="*/ 2432279 h 6533995"/>
              <a:gd name="connsiteX4503" fmla="*/ 9407911 w 11830043"/>
              <a:gd name="connsiteY4503" fmla="*/ 2422492 h 6533995"/>
              <a:gd name="connsiteX4504" fmla="*/ 9417695 w 11830043"/>
              <a:gd name="connsiteY4504" fmla="*/ 2412768 h 6533995"/>
              <a:gd name="connsiteX4505" fmla="*/ 9649203 w 11830043"/>
              <a:gd name="connsiteY4505" fmla="*/ 2171571 h 6533995"/>
              <a:gd name="connsiteX4506" fmla="*/ 9658923 w 11830043"/>
              <a:gd name="connsiteY4506" fmla="*/ 2181305 h 6533995"/>
              <a:gd name="connsiteX4507" fmla="*/ 9649203 w 11830043"/>
              <a:gd name="connsiteY4507" fmla="*/ 2191108 h 6533995"/>
              <a:gd name="connsiteX4508" fmla="*/ 9639483 w 11830043"/>
              <a:gd name="connsiteY4508" fmla="*/ 2181305 h 6533995"/>
              <a:gd name="connsiteX4509" fmla="*/ 9649203 w 11830043"/>
              <a:gd name="connsiteY4509" fmla="*/ 2171571 h 6533995"/>
              <a:gd name="connsiteX4510" fmla="*/ 9890432 w 11830043"/>
              <a:gd name="connsiteY4510" fmla="*/ 2171569 h 6533995"/>
              <a:gd name="connsiteX4511" fmla="*/ 9900152 w 11830043"/>
              <a:gd name="connsiteY4511" fmla="*/ 2181304 h 6533995"/>
              <a:gd name="connsiteX4512" fmla="*/ 9890432 w 11830043"/>
              <a:gd name="connsiteY4512" fmla="*/ 2191107 h 6533995"/>
              <a:gd name="connsiteX4513" fmla="*/ 9880648 w 11830043"/>
              <a:gd name="connsiteY4513" fmla="*/ 2181304 h 6533995"/>
              <a:gd name="connsiteX4514" fmla="*/ 9890432 w 11830043"/>
              <a:gd name="connsiteY4514" fmla="*/ 2171569 h 6533995"/>
              <a:gd name="connsiteX4515" fmla="*/ 10131660 w 11830043"/>
              <a:gd name="connsiteY4515" fmla="*/ 2171568 h 6533995"/>
              <a:gd name="connsiteX4516" fmla="*/ 10141444 w 11830043"/>
              <a:gd name="connsiteY4516" fmla="*/ 2181302 h 6533995"/>
              <a:gd name="connsiteX4517" fmla="*/ 10131660 w 11830043"/>
              <a:gd name="connsiteY4517" fmla="*/ 2191106 h 6533995"/>
              <a:gd name="connsiteX4518" fmla="*/ 10121940 w 11830043"/>
              <a:gd name="connsiteY4518" fmla="*/ 2181302 h 6533995"/>
              <a:gd name="connsiteX4519" fmla="*/ 10131660 w 11830043"/>
              <a:gd name="connsiteY4519" fmla="*/ 2171568 h 6533995"/>
              <a:gd name="connsiteX4520" fmla="*/ 10372888 w 11830043"/>
              <a:gd name="connsiteY4520" fmla="*/ 2171567 h 6533995"/>
              <a:gd name="connsiteX4521" fmla="*/ 10382673 w 11830043"/>
              <a:gd name="connsiteY4521" fmla="*/ 2181300 h 6533995"/>
              <a:gd name="connsiteX4522" fmla="*/ 10372888 w 11830043"/>
              <a:gd name="connsiteY4522" fmla="*/ 2191104 h 6533995"/>
              <a:gd name="connsiteX4523" fmla="*/ 10363168 w 11830043"/>
              <a:gd name="connsiteY4523" fmla="*/ 2181300 h 6533995"/>
              <a:gd name="connsiteX4524" fmla="*/ 10372888 w 11830043"/>
              <a:gd name="connsiteY4524" fmla="*/ 2171567 h 6533995"/>
              <a:gd name="connsiteX4525" fmla="*/ 10614116 w 11830043"/>
              <a:gd name="connsiteY4525" fmla="*/ 2171566 h 6533995"/>
              <a:gd name="connsiteX4526" fmla="*/ 10623901 w 11830043"/>
              <a:gd name="connsiteY4526" fmla="*/ 2181299 h 6533995"/>
              <a:gd name="connsiteX4527" fmla="*/ 10614116 w 11830043"/>
              <a:gd name="connsiteY4527" fmla="*/ 2191103 h 6533995"/>
              <a:gd name="connsiteX4528" fmla="*/ 10604396 w 11830043"/>
              <a:gd name="connsiteY4528" fmla="*/ 2181299 h 6533995"/>
              <a:gd name="connsiteX4529" fmla="*/ 10614116 w 11830043"/>
              <a:gd name="connsiteY4529" fmla="*/ 2171566 h 6533995"/>
              <a:gd name="connsiteX4530" fmla="*/ 10855345 w 11830043"/>
              <a:gd name="connsiteY4530" fmla="*/ 2171566 h 6533995"/>
              <a:gd name="connsiteX4531" fmla="*/ 10865065 w 11830043"/>
              <a:gd name="connsiteY4531" fmla="*/ 2181299 h 6533995"/>
              <a:gd name="connsiteX4532" fmla="*/ 10855345 w 11830043"/>
              <a:gd name="connsiteY4532" fmla="*/ 2191101 h 6533995"/>
              <a:gd name="connsiteX4533" fmla="*/ 10845625 w 11830043"/>
              <a:gd name="connsiteY4533" fmla="*/ 2181299 h 6533995"/>
              <a:gd name="connsiteX4534" fmla="*/ 10855345 w 11830043"/>
              <a:gd name="connsiteY4534" fmla="*/ 2171566 h 6533995"/>
              <a:gd name="connsiteX4535" fmla="*/ 11096574 w 11830043"/>
              <a:gd name="connsiteY4535" fmla="*/ 2171564 h 6533995"/>
              <a:gd name="connsiteX4536" fmla="*/ 11106294 w 11830043"/>
              <a:gd name="connsiteY4536" fmla="*/ 2181297 h 6533995"/>
              <a:gd name="connsiteX4537" fmla="*/ 11096574 w 11830043"/>
              <a:gd name="connsiteY4537" fmla="*/ 2191099 h 6533995"/>
              <a:gd name="connsiteX4538" fmla="*/ 11086790 w 11830043"/>
              <a:gd name="connsiteY4538" fmla="*/ 2181297 h 6533995"/>
              <a:gd name="connsiteX4539" fmla="*/ 11096574 w 11830043"/>
              <a:gd name="connsiteY4539" fmla="*/ 2171564 h 6533995"/>
              <a:gd name="connsiteX4540" fmla="*/ 11337802 w 11830043"/>
              <a:gd name="connsiteY4540" fmla="*/ 2171563 h 6533995"/>
              <a:gd name="connsiteX4541" fmla="*/ 11347587 w 11830043"/>
              <a:gd name="connsiteY4541" fmla="*/ 2181296 h 6533995"/>
              <a:gd name="connsiteX4542" fmla="*/ 11337802 w 11830043"/>
              <a:gd name="connsiteY4542" fmla="*/ 2191097 h 6533995"/>
              <a:gd name="connsiteX4543" fmla="*/ 11328082 w 11830043"/>
              <a:gd name="connsiteY4543" fmla="*/ 2181296 h 6533995"/>
              <a:gd name="connsiteX4544" fmla="*/ 11337802 w 11830043"/>
              <a:gd name="connsiteY4544" fmla="*/ 2171563 h 6533995"/>
              <a:gd name="connsiteX4545" fmla="*/ 11579030 w 11830043"/>
              <a:gd name="connsiteY4545" fmla="*/ 2171561 h 6533995"/>
              <a:gd name="connsiteX4546" fmla="*/ 11588815 w 11830043"/>
              <a:gd name="connsiteY4546" fmla="*/ 2181294 h 6533995"/>
              <a:gd name="connsiteX4547" fmla="*/ 11579030 w 11830043"/>
              <a:gd name="connsiteY4547" fmla="*/ 2191096 h 6533995"/>
              <a:gd name="connsiteX4548" fmla="*/ 11569310 w 11830043"/>
              <a:gd name="connsiteY4548" fmla="*/ 2181294 h 6533995"/>
              <a:gd name="connsiteX4549" fmla="*/ 11579030 w 11830043"/>
              <a:gd name="connsiteY4549" fmla="*/ 2171561 h 6533995"/>
              <a:gd name="connsiteX4550" fmla="*/ 11820259 w 11830043"/>
              <a:gd name="connsiteY4550" fmla="*/ 2171560 h 6533995"/>
              <a:gd name="connsiteX4551" fmla="*/ 11830043 w 11830043"/>
              <a:gd name="connsiteY4551" fmla="*/ 2181293 h 6533995"/>
              <a:gd name="connsiteX4552" fmla="*/ 11820259 w 11830043"/>
              <a:gd name="connsiteY4552" fmla="*/ 2191094 h 6533995"/>
              <a:gd name="connsiteX4553" fmla="*/ 11810539 w 11830043"/>
              <a:gd name="connsiteY4553" fmla="*/ 2181293 h 6533995"/>
              <a:gd name="connsiteX4554" fmla="*/ 11820259 w 11830043"/>
              <a:gd name="connsiteY4554" fmla="*/ 2171560 h 6533995"/>
              <a:gd name="connsiteX4555" fmla="*/ 9721 w 11830043"/>
              <a:gd name="connsiteY4555" fmla="*/ 2171559 h 6533995"/>
              <a:gd name="connsiteX4556" fmla="*/ 19505 w 11830043"/>
              <a:gd name="connsiteY4556" fmla="*/ 2181291 h 6533995"/>
              <a:gd name="connsiteX4557" fmla="*/ 9721 w 11830043"/>
              <a:gd name="connsiteY4557" fmla="*/ 2191092 h 6533995"/>
              <a:gd name="connsiteX4558" fmla="*/ 1 w 11830043"/>
              <a:gd name="connsiteY4558" fmla="*/ 2181291 h 6533995"/>
              <a:gd name="connsiteX4559" fmla="*/ 9721 w 11830043"/>
              <a:gd name="connsiteY4559" fmla="*/ 2171559 h 6533995"/>
              <a:gd name="connsiteX4560" fmla="*/ 251005 w 11830043"/>
              <a:gd name="connsiteY4560" fmla="*/ 2171558 h 6533995"/>
              <a:gd name="connsiteX4561" fmla="*/ 260788 w 11830043"/>
              <a:gd name="connsiteY4561" fmla="*/ 2181290 h 6533995"/>
              <a:gd name="connsiteX4562" fmla="*/ 251005 w 11830043"/>
              <a:gd name="connsiteY4562" fmla="*/ 2191091 h 6533995"/>
              <a:gd name="connsiteX4563" fmla="*/ 241285 w 11830043"/>
              <a:gd name="connsiteY4563" fmla="*/ 2181290 h 6533995"/>
              <a:gd name="connsiteX4564" fmla="*/ 251005 w 11830043"/>
              <a:gd name="connsiteY4564" fmla="*/ 2171558 h 6533995"/>
              <a:gd name="connsiteX4565" fmla="*/ 492224 w 11830043"/>
              <a:gd name="connsiteY4565" fmla="*/ 2171557 h 6533995"/>
              <a:gd name="connsiteX4566" fmla="*/ 501944 w 11830043"/>
              <a:gd name="connsiteY4566" fmla="*/ 2181289 h 6533995"/>
              <a:gd name="connsiteX4567" fmla="*/ 492224 w 11830043"/>
              <a:gd name="connsiteY4567" fmla="*/ 2191089 h 6533995"/>
              <a:gd name="connsiteX4568" fmla="*/ 482440 w 11830043"/>
              <a:gd name="connsiteY4568" fmla="*/ 2181289 h 6533995"/>
              <a:gd name="connsiteX4569" fmla="*/ 492224 w 11830043"/>
              <a:gd name="connsiteY4569" fmla="*/ 2171557 h 6533995"/>
              <a:gd name="connsiteX4570" fmla="*/ 733445 w 11830043"/>
              <a:gd name="connsiteY4570" fmla="*/ 2171556 h 6533995"/>
              <a:gd name="connsiteX4571" fmla="*/ 743165 w 11830043"/>
              <a:gd name="connsiteY4571" fmla="*/ 2181288 h 6533995"/>
              <a:gd name="connsiteX4572" fmla="*/ 733445 w 11830043"/>
              <a:gd name="connsiteY4572" fmla="*/ 2191088 h 6533995"/>
              <a:gd name="connsiteX4573" fmla="*/ 723661 w 11830043"/>
              <a:gd name="connsiteY4573" fmla="*/ 2181288 h 6533995"/>
              <a:gd name="connsiteX4574" fmla="*/ 733445 w 11830043"/>
              <a:gd name="connsiteY4574" fmla="*/ 2171556 h 6533995"/>
              <a:gd name="connsiteX4575" fmla="*/ 974665 w 11830043"/>
              <a:gd name="connsiteY4575" fmla="*/ 2171555 h 6533995"/>
              <a:gd name="connsiteX4576" fmla="*/ 984449 w 11830043"/>
              <a:gd name="connsiteY4576" fmla="*/ 2181286 h 6533995"/>
              <a:gd name="connsiteX4577" fmla="*/ 974665 w 11830043"/>
              <a:gd name="connsiteY4577" fmla="*/ 2191086 h 6533995"/>
              <a:gd name="connsiteX4578" fmla="*/ 964945 w 11830043"/>
              <a:gd name="connsiteY4578" fmla="*/ 2181286 h 6533995"/>
              <a:gd name="connsiteX4579" fmla="*/ 974665 w 11830043"/>
              <a:gd name="connsiteY4579" fmla="*/ 2171555 h 6533995"/>
              <a:gd name="connsiteX4580" fmla="*/ 1215885 w 11830043"/>
              <a:gd name="connsiteY4580" fmla="*/ 2171553 h 6533995"/>
              <a:gd name="connsiteX4581" fmla="*/ 1225669 w 11830043"/>
              <a:gd name="connsiteY4581" fmla="*/ 2181285 h 6533995"/>
              <a:gd name="connsiteX4582" fmla="*/ 1215885 w 11830043"/>
              <a:gd name="connsiteY4582" fmla="*/ 2191084 h 6533995"/>
              <a:gd name="connsiteX4583" fmla="*/ 1206165 w 11830043"/>
              <a:gd name="connsiteY4583" fmla="*/ 2181285 h 6533995"/>
              <a:gd name="connsiteX4584" fmla="*/ 1215885 w 11830043"/>
              <a:gd name="connsiteY4584" fmla="*/ 2171553 h 6533995"/>
              <a:gd name="connsiteX4585" fmla="*/ 1457106 w 11830043"/>
              <a:gd name="connsiteY4585" fmla="*/ 2171552 h 6533995"/>
              <a:gd name="connsiteX4586" fmla="*/ 1466826 w 11830043"/>
              <a:gd name="connsiteY4586" fmla="*/ 2181284 h 6533995"/>
              <a:gd name="connsiteX4587" fmla="*/ 1457106 w 11830043"/>
              <a:gd name="connsiteY4587" fmla="*/ 2191082 h 6533995"/>
              <a:gd name="connsiteX4588" fmla="*/ 1447322 w 11830043"/>
              <a:gd name="connsiteY4588" fmla="*/ 2181284 h 6533995"/>
              <a:gd name="connsiteX4589" fmla="*/ 1457106 w 11830043"/>
              <a:gd name="connsiteY4589" fmla="*/ 2171552 h 6533995"/>
              <a:gd name="connsiteX4590" fmla="*/ 1698331 w 11830043"/>
              <a:gd name="connsiteY4590" fmla="*/ 2171551 h 6533995"/>
              <a:gd name="connsiteX4591" fmla="*/ 1708117 w 11830043"/>
              <a:gd name="connsiteY4591" fmla="*/ 2181282 h 6533995"/>
              <a:gd name="connsiteX4592" fmla="*/ 1698331 w 11830043"/>
              <a:gd name="connsiteY4592" fmla="*/ 2191081 h 6533995"/>
              <a:gd name="connsiteX4593" fmla="*/ 1688546 w 11830043"/>
              <a:gd name="connsiteY4593" fmla="*/ 2181282 h 6533995"/>
              <a:gd name="connsiteX4594" fmla="*/ 1698331 w 11830043"/>
              <a:gd name="connsiteY4594" fmla="*/ 2171551 h 6533995"/>
              <a:gd name="connsiteX4595" fmla="*/ 1939580 w 11830043"/>
              <a:gd name="connsiteY4595" fmla="*/ 2171550 h 6533995"/>
              <a:gd name="connsiteX4596" fmla="*/ 1949364 w 11830043"/>
              <a:gd name="connsiteY4596" fmla="*/ 2181281 h 6533995"/>
              <a:gd name="connsiteX4597" fmla="*/ 1939580 w 11830043"/>
              <a:gd name="connsiteY4597" fmla="*/ 2191079 h 6533995"/>
              <a:gd name="connsiteX4598" fmla="*/ 1929860 w 11830043"/>
              <a:gd name="connsiteY4598" fmla="*/ 2181281 h 6533995"/>
              <a:gd name="connsiteX4599" fmla="*/ 1939580 w 11830043"/>
              <a:gd name="connsiteY4599" fmla="*/ 2171550 h 6533995"/>
              <a:gd name="connsiteX4600" fmla="*/ 2180788 w 11830043"/>
              <a:gd name="connsiteY4600" fmla="*/ 2171549 h 6533995"/>
              <a:gd name="connsiteX4601" fmla="*/ 2190580 w 11830043"/>
              <a:gd name="connsiteY4601" fmla="*/ 2181279 h 6533995"/>
              <a:gd name="connsiteX4602" fmla="*/ 2180788 w 11830043"/>
              <a:gd name="connsiteY4602" fmla="*/ 2191077 h 6533995"/>
              <a:gd name="connsiteX4603" fmla="*/ 2171083 w 11830043"/>
              <a:gd name="connsiteY4603" fmla="*/ 2181279 h 6533995"/>
              <a:gd name="connsiteX4604" fmla="*/ 2180788 w 11830043"/>
              <a:gd name="connsiteY4604" fmla="*/ 2171549 h 6533995"/>
              <a:gd name="connsiteX4605" fmla="*/ 2422037 w 11830043"/>
              <a:gd name="connsiteY4605" fmla="*/ 2171548 h 6533995"/>
              <a:gd name="connsiteX4606" fmla="*/ 2431752 w 11830043"/>
              <a:gd name="connsiteY4606" fmla="*/ 2181278 h 6533995"/>
              <a:gd name="connsiteX4607" fmla="*/ 2422037 w 11830043"/>
              <a:gd name="connsiteY4607" fmla="*/ 2191075 h 6533995"/>
              <a:gd name="connsiteX4608" fmla="*/ 2412256 w 11830043"/>
              <a:gd name="connsiteY4608" fmla="*/ 2181278 h 6533995"/>
              <a:gd name="connsiteX4609" fmla="*/ 2422037 w 11830043"/>
              <a:gd name="connsiteY4609" fmla="*/ 2171548 h 6533995"/>
              <a:gd name="connsiteX4610" fmla="*/ 2663275 w 11830043"/>
              <a:gd name="connsiteY4610" fmla="*/ 2171546 h 6533995"/>
              <a:gd name="connsiteX4611" fmla="*/ 2672996 w 11830043"/>
              <a:gd name="connsiteY4611" fmla="*/ 2181277 h 6533995"/>
              <a:gd name="connsiteX4612" fmla="*/ 2663275 w 11830043"/>
              <a:gd name="connsiteY4612" fmla="*/ 2191074 h 6533995"/>
              <a:gd name="connsiteX4613" fmla="*/ 2653491 w 11830043"/>
              <a:gd name="connsiteY4613" fmla="*/ 2181277 h 6533995"/>
              <a:gd name="connsiteX4614" fmla="*/ 2663275 w 11830043"/>
              <a:gd name="connsiteY4614" fmla="*/ 2171546 h 6533995"/>
              <a:gd name="connsiteX4615" fmla="*/ 2904571 w 11830043"/>
              <a:gd name="connsiteY4615" fmla="*/ 2171545 h 6533995"/>
              <a:gd name="connsiteX4616" fmla="*/ 2914354 w 11830043"/>
              <a:gd name="connsiteY4616" fmla="*/ 2181276 h 6533995"/>
              <a:gd name="connsiteX4617" fmla="*/ 2904571 w 11830043"/>
              <a:gd name="connsiteY4617" fmla="*/ 2191072 h 6533995"/>
              <a:gd name="connsiteX4618" fmla="*/ 2894790 w 11830043"/>
              <a:gd name="connsiteY4618" fmla="*/ 2181276 h 6533995"/>
              <a:gd name="connsiteX4619" fmla="*/ 2904571 w 11830043"/>
              <a:gd name="connsiteY4619" fmla="*/ 2171545 h 6533995"/>
              <a:gd name="connsiteX4620" fmla="*/ 3145750 w 11830043"/>
              <a:gd name="connsiteY4620" fmla="*/ 2171544 h 6533995"/>
              <a:gd name="connsiteX4621" fmla="*/ 3155532 w 11830043"/>
              <a:gd name="connsiteY4621" fmla="*/ 2181274 h 6533995"/>
              <a:gd name="connsiteX4622" fmla="*/ 3145750 w 11830043"/>
              <a:gd name="connsiteY4622" fmla="*/ 2191070 h 6533995"/>
              <a:gd name="connsiteX4623" fmla="*/ 3136032 w 11830043"/>
              <a:gd name="connsiteY4623" fmla="*/ 2181274 h 6533995"/>
              <a:gd name="connsiteX4624" fmla="*/ 3145750 w 11830043"/>
              <a:gd name="connsiteY4624" fmla="*/ 2171544 h 6533995"/>
              <a:gd name="connsiteX4625" fmla="*/ 3386958 w 11830043"/>
              <a:gd name="connsiteY4625" fmla="*/ 2171543 h 6533995"/>
              <a:gd name="connsiteX4626" fmla="*/ 3396743 w 11830043"/>
              <a:gd name="connsiteY4626" fmla="*/ 2181273 h 6533995"/>
              <a:gd name="connsiteX4627" fmla="*/ 3386958 w 11830043"/>
              <a:gd name="connsiteY4627" fmla="*/ 2191069 h 6533995"/>
              <a:gd name="connsiteX4628" fmla="*/ 3377235 w 11830043"/>
              <a:gd name="connsiteY4628" fmla="*/ 2181273 h 6533995"/>
              <a:gd name="connsiteX4629" fmla="*/ 3386958 w 11830043"/>
              <a:gd name="connsiteY4629" fmla="*/ 2171543 h 6533995"/>
              <a:gd name="connsiteX4630" fmla="*/ 3628211 w 11830043"/>
              <a:gd name="connsiteY4630" fmla="*/ 2171541 h 6533995"/>
              <a:gd name="connsiteX4631" fmla="*/ 3637936 w 11830043"/>
              <a:gd name="connsiteY4631" fmla="*/ 2181272 h 6533995"/>
              <a:gd name="connsiteX4632" fmla="*/ 3628211 w 11830043"/>
              <a:gd name="connsiteY4632" fmla="*/ 2191067 h 6533995"/>
              <a:gd name="connsiteX4633" fmla="*/ 3618429 w 11830043"/>
              <a:gd name="connsiteY4633" fmla="*/ 2181272 h 6533995"/>
              <a:gd name="connsiteX4634" fmla="*/ 3628211 w 11830043"/>
              <a:gd name="connsiteY4634" fmla="*/ 2171541 h 6533995"/>
              <a:gd name="connsiteX4635" fmla="*/ 3869430 w 11830043"/>
              <a:gd name="connsiteY4635" fmla="*/ 2171540 h 6533995"/>
              <a:gd name="connsiteX4636" fmla="*/ 3879147 w 11830043"/>
              <a:gd name="connsiteY4636" fmla="*/ 2181270 h 6533995"/>
              <a:gd name="connsiteX4637" fmla="*/ 3869430 w 11830043"/>
              <a:gd name="connsiteY4637" fmla="*/ 2191066 h 6533995"/>
              <a:gd name="connsiteX4638" fmla="*/ 3859646 w 11830043"/>
              <a:gd name="connsiteY4638" fmla="*/ 2181270 h 6533995"/>
              <a:gd name="connsiteX4639" fmla="*/ 3869430 w 11830043"/>
              <a:gd name="connsiteY4639" fmla="*/ 2171540 h 6533995"/>
              <a:gd name="connsiteX4640" fmla="*/ 4110581 w 11830043"/>
              <a:gd name="connsiteY4640" fmla="*/ 2171540 h 6533995"/>
              <a:gd name="connsiteX4641" fmla="*/ 4120362 w 11830043"/>
              <a:gd name="connsiteY4641" fmla="*/ 2181269 h 6533995"/>
              <a:gd name="connsiteX4642" fmla="*/ 4110581 w 11830043"/>
              <a:gd name="connsiteY4642" fmla="*/ 2191064 h 6533995"/>
              <a:gd name="connsiteX4643" fmla="*/ 4100799 w 11830043"/>
              <a:gd name="connsiteY4643" fmla="*/ 2181269 h 6533995"/>
              <a:gd name="connsiteX4644" fmla="*/ 4110581 w 11830043"/>
              <a:gd name="connsiteY4644" fmla="*/ 2171540 h 6533995"/>
              <a:gd name="connsiteX4645" fmla="*/ 4351806 w 11830043"/>
              <a:gd name="connsiteY4645" fmla="*/ 2171539 h 6533995"/>
              <a:gd name="connsiteX4646" fmla="*/ 4361580 w 11830043"/>
              <a:gd name="connsiteY4646" fmla="*/ 2181268 h 6533995"/>
              <a:gd name="connsiteX4647" fmla="*/ 4351806 w 11830043"/>
              <a:gd name="connsiteY4647" fmla="*/ 2191062 h 6533995"/>
              <a:gd name="connsiteX4648" fmla="*/ 4342006 w 11830043"/>
              <a:gd name="connsiteY4648" fmla="*/ 2181268 h 6533995"/>
              <a:gd name="connsiteX4649" fmla="*/ 4351806 w 11830043"/>
              <a:gd name="connsiteY4649" fmla="*/ 2171539 h 6533995"/>
              <a:gd name="connsiteX4650" fmla="*/ 4593017 w 11830043"/>
              <a:gd name="connsiteY4650" fmla="*/ 2171537 h 6533995"/>
              <a:gd name="connsiteX4651" fmla="*/ 4602795 w 11830043"/>
              <a:gd name="connsiteY4651" fmla="*/ 2181266 h 6533995"/>
              <a:gd name="connsiteX4652" fmla="*/ 4593017 w 11830043"/>
              <a:gd name="connsiteY4652" fmla="*/ 2191060 h 6533995"/>
              <a:gd name="connsiteX4653" fmla="*/ 4583304 w 11830043"/>
              <a:gd name="connsiteY4653" fmla="*/ 2181266 h 6533995"/>
              <a:gd name="connsiteX4654" fmla="*/ 4593017 w 11830043"/>
              <a:gd name="connsiteY4654" fmla="*/ 2171537 h 6533995"/>
              <a:gd name="connsiteX4655" fmla="*/ 4834252 w 11830043"/>
              <a:gd name="connsiteY4655" fmla="*/ 2171536 h 6533995"/>
              <a:gd name="connsiteX4656" fmla="*/ 4844040 w 11830043"/>
              <a:gd name="connsiteY4656" fmla="*/ 2181265 h 6533995"/>
              <a:gd name="connsiteX4657" fmla="*/ 4834252 w 11830043"/>
              <a:gd name="connsiteY4657" fmla="*/ 2191059 h 6533995"/>
              <a:gd name="connsiteX4658" fmla="*/ 4824534 w 11830043"/>
              <a:gd name="connsiteY4658" fmla="*/ 2181265 h 6533995"/>
              <a:gd name="connsiteX4659" fmla="*/ 4834252 w 11830043"/>
              <a:gd name="connsiteY4659" fmla="*/ 2171536 h 6533995"/>
              <a:gd name="connsiteX4660" fmla="*/ 5075485 w 11830043"/>
              <a:gd name="connsiteY4660" fmla="*/ 2171535 h 6533995"/>
              <a:gd name="connsiteX4661" fmla="*/ 5085201 w 11830043"/>
              <a:gd name="connsiteY4661" fmla="*/ 2181263 h 6533995"/>
              <a:gd name="connsiteX4662" fmla="*/ 5075485 w 11830043"/>
              <a:gd name="connsiteY4662" fmla="*/ 2191057 h 6533995"/>
              <a:gd name="connsiteX4663" fmla="*/ 5065704 w 11830043"/>
              <a:gd name="connsiteY4663" fmla="*/ 2181263 h 6533995"/>
              <a:gd name="connsiteX4664" fmla="*/ 5075485 w 11830043"/>
              <a:gd name="connsiteY4664" fmla="*/ 2171535 h 6533995"/>
              <a:gd name="connsiteX4665" fmla="*/ 5316710 w 11830043"/>
              <a:gd name="connsiteY4665" fmla="*/ 2171533 h 6533995"/>
              <a:gd name="connsiteX4666" fmla="*/ 5326429 w 11830043"/>
              <a:gd name="connsiteY4666" fmla="*/ 2181262 h 6533995"/>
              <a:gd name="connsiteX4667" fmla="*/ 5316710 w 11830043"/>
              <a:gd name="connsiteY4667" fmla="*/ 2191055 h 6533995"/>
              <a:gd name="connsiteX4668" fmla="*/ 5306924 w 11830043"/>
              <a:gd name="connsiteY4668" fmla="*/ 2181262 h 6533995"/>
              <a:gd name="connsiteX4669" fmla="*/ 5316710 w 11830043"/>
              <a:gd name="connsiteY4669" fmla="*/ 2171533 h 6533995"/>
              <a:gd name="connsiteX4670" fmla="*/ 5557991 w 11830043"/>
              <a:gd name="connsiteY4670" fmla="*/ 2171532 h 6533995"/>
              <a:gd name="connsiteX4671" fmla="*/ 5567774 w 11830043"/>
              <a:gd name="connsiteY4671" fmla="*/ 2181261 h 6533995"/>
              <a:gd name="connsiteX4672" fmla="*/ 5557991 w 11830043"/>
              <a:gd name="connsiteY4672" fmla="*/ 2191054 h 6533995"/>
              <a:gd name="connsiteX4673" fmla="*/ 5548208 w 11830043"/>
              <a:gd name="connsiteY4673" fmla="*/ 2181261 h 6533995"/>
              <a:gd name="connsiteX4674" fmla="*/ 5557991 w 11830043"/>
              <a:gd name="connsiteY4674" fmla="*/ 2171532 h 6533995"/>
              <a:gd name="connsiteX4675" fmla="*/ 5799205 w 11830043"/>
              <a:gd name="connsiteY4675" fmla="*/ 2171531 h 6533995"/>
              <a:gd name="connsiteX4676" fmla="*/ 5808989 w 11830043"/>
              <a:gd name="connsiteY4676" fmla="*/ 2181260 h 6533995"/>
              <a:gd name="connsiteX4677" fmla="*/ 5799205 w 11830043"/>
              <a:gd name="connsiteY4677" fmla="*/ 2191052 h 6533995"/>
              <a:gd name="connsiteX4678" fmla="*/ 5789486 w 11830043"/>
              <a:gd name="connsiteY4678" fmla="*/ 2181260 h 6533995"/>
              <a:gd name="connsiteX4679" fmla="*/ 5799205 w 11830043"/>
              <a:gd name="connsiteY4679" fmla="*/ 2171531 h 6533995"/>
              <a:gd name="connsiteX4680" fmla="*/ 6040432 w 11830043"/>
              <a:gd name="connsiteY4680" fmla="*/ 2171530 h 6533995"/>
              <a:gd name="connsiteX4681" fmla="*/ 6050216 w 11830043"/>
              <a:gd name="connsiteY4681" fmla="*/ 2181259 h 6533995"/>
              <a:gd name="connsiteX4682" fmla="*/ 6040432 w 11830043"/>
              <a:gd name="connsiteY4682" fmla="*/ 2191050 h 6533995"/>
              <a:gd name="connsiteX4683" fmla="*/ 6030712 w 11830043"/>
              <a:gd name="connsiteY4683" fmla="*/ 2181259 h 6533995"/>
              <a:gd name="connsiteX4684" fmla="*/ 6040432 w 11830043"/>
              <a:gd name="connsiteY4684" fmla="*/ 2171530 h 6533995"/>
              <a:gd name="connsiteX4685" fmla="*/ 6281661 w 11830043"/>
              <a:gd name="connsiteY4685" fmla="*/ 2171529 h 6533995"/>
              <a:gd name="connsiteX4686" fmla="*/ 6291381 w 11830043"/>
              <a:gd name="connsiteY4686" fmla="*/ 2181257 h 6533995"/>
              <a:gd name="connsiteX4687" fmla="*/ 6281661 w 11830043"/>
              <a:gd name="connsiteY4687" fmla="*/ 2191049 h 6533995"/>
              <a:gd name="connsiteX4688" fmla="*/ 6271877 w 11830043"/>
              <a:gd name="connsiteY4688" fmla="*/ 2181257 h 6533995"/>
              <a:gd name="connsiteX4689" fmla="*/ 6281661 w 11830043"/>
              <a:gd name="connsiteY4689" fmla="*/ 2171529 h 6533995"/>
              <a:gd name="connsiteX4690" fmla="*/ 6522889 w 11830043"/>
              <a:gd name="connsiteY4690" fmla="*/ 2171528 h 6533995"/>
              <a:gd name="connsiteX4691" fmla="*/ 6532610 w 11830043"/>
              <a:gd name="connsiteY4691" fmla="*/ 2181256 h 6533995"/>
              <a:gd name="connsiteX4692" fmla="*/ 6522889 w 11830043"/>
              <a:gd name="connsiteY4692" fmla="*/ 2191047 h 6533995"/>
              <a:gd name="connsiteX4693" fmla="*/ 6513105 w 11830043"/>
              <a:gd name="connsiteY4693" fmla="*/ 2181256 h 6533995"/>
              <a:gd name="connsiteX4694" fmla="*/ 6522889 w 11830043"/>
              <a:gd name="connsiteY4694" fmla="*/ 2171528 h 6533995"/>
              <a:gd name="connsiteX4695" fmla="*/ 6764118 w 11830043"/>
              <a:gd name="connsiteY4695" fmla="*/ 2171527 h 6533995"/>
              <a:gd name="connsiteX4696" fmla="*/ 6773902 w 11830043"/>
              <a:gd name="connsiteY4696" fmla="*/ 2181254 h 6533995"/>
              <a:gd name="connsiteX4697" fmla="*/ 6764118 w 11830043"/>
              <a:gd name="connsiteY4697" fmla="*/ 2191045 h 6533995"/>
              <a:gd name="connsiteX4698" fmla="*/ 6754335 w 11830043"/>
              <a:gd name="connsiteY4698" fmla="*/ 2181254 h 6533995"/>
              <a:gd name="connsiteX4699" fmla="*/ 6764118 w 11830043"/>
              <a:gd name="connsiteY4699" fmla="*/ 2171527 h 6533995"/>
              <a:gd name="connsiteX4700" fmla="*/ 7005346 w 11830043"/>
              <a:gd name="connsiteY4700" fmla="*/ 2171526 h 6533995"/>
              <a:gd name="connsiteX4701" fmla="*/ 7015130 w 11830043"/>
              <a:gd name="connsiteY4701" fmla="*/ 2181252 h 6533995"/>
              <a:gd name="connsiteX4702" fmla="*/ 7005346 w 11830043"/>
              <a:gd name="connsiteY4702" fmla="*/ 2191044 h 6533995"/>
              <a:gd name="connsiteX4703" fmla="*/ 6995626 w 11830043"/>
              <a:gd name="connsiteY4703" fmla="*/ 2181252 h 6533995"/>
              <a:gd name="connsiteX4704" fmla="*/ 7005346 w 11830043"/>
              <a:gd name="connsiteY4704" fmla="*/ 2171526 h 6533995"/>
              <a:gd name="connsiteX4705" fmla="*/ 7246575 w 11830043"/>
              <a:gd name="connsiteY4705" fmla="*/ 2171524 h 6533995"/>
              <a:gd name="connsiteX4706" fmla="*/ 7256359 w 11830043"/>
              <a:gd name="connsiteY4706" fmla="*/ 2181251 h 6533995"/>
              <a:gd name="connsiteX4707" fmla="*/ 7246575 w 11830043"/>
              <a:gd name="connsiteY4707" fmla="*/ 2191042 h 6533995"/>
              <a:gd name="connsiteX4708" fmla="*/ 7236855 w 11830043"/>
              <a:gd name="connsiteY4708" fmla="*/ 2181251 h 6533995"/>
              <a:gd name="connsiteX4709" fmla="*/ 7246575 w 11830043"/>
              <a:gd name="connsiteY4709" fmla="*/ 2171524 h 6533995"/>
              <a:gd name="connsiteX4710" fmla="*/ 7487803 w 11830043"/>
              <a:gd name="connsiteY4710" fmla="*/ 2171523 h 6533995"/>
              <a:gd name="connsiteX4711" fmla="*/ 7497524 w 11830043"/>
              <a:gd name="connsiteY4711" fmla="*/ 2181251 h 6533995"/>
              <a:gd name="connsiteX4712" fmla="*/ 7487803 w 11830043"/>
              <a:gd name="connsiteY4712" fmla="*/ 2191040 h 6533995"/>
              <a:gd name="connsiteX4713" fmla="*/ 7478019 w 11830043"/>
              <a:gd name="connsiteY4713" fmla="*/ 2181251 h 6533995"/>
              <a:gd name="connsiteX4714" fmla="*/ 7487803 w 11830043"/>
              <a:gd name="connsiteY4714" fmla="*/ 2171523 h 6533995"/>
              <a:gd name="connsiteX4715" fmla="*/ 7729032 w 11830043"/>
              <a:gd name="connsiteY4715" fmla="*/ 2171522 h 6533995"/>
              <a:gd name="connsiteX4716" fmla="*/ 7738753 w 11830043"/>
              <a:gd name="connsiteY4716" fmla="*/ 2181249 h 6533995"/>
              <a:gd name="connsiteX4717" fmla="*/ 7729032 w 11830043"/>
              <a:gd name="connsiteY4717" fmla="*/ 2191038 h 6533995"/>
              <a:gd name="connsiteX4718" fmla="*/ 7719249 w 11830043"/>
              <a:gd name="connsiteY4718" fmla="*/ 2181249 h 6533995"/>
              <a:gd name="connsiteX4719" fmla="*/ 7729032 w 11830043"/>
              <a:gd name="connsiteY4719" fmla="*/ 2171522 h 6533995"/>
              <a:gd name="connsiteX4720" fmla="*/ 7970260 w 11830043"/>
              <a:gd name="connsiteY4720" fmla="*/ 2171521 h 6533995"/>
              <a:gd name="connsiteX4721" fmla="*/ 7980044 w 11830043"/>
              <a:gd name="connsiteY4721" fmla="*/ 2181248 h 6533995"/>
              <a:gd name="connsiteX4722" fmla="*/ 7970260 w 11830043"/>
              <a:gd name="connsiteY4722" fmla="*/ 2191037 h 6533995"/>
              <a:gd name="connsiteX4723" fmla="*/ 7960477 w 11830043"/>
              <a:gd name="connsiteY4723" fmla="*/ 2181248 h 6533995"/>
              <a:gd name="connsiteX4724" fmla="*/ 7970260 w 11830043"/>
              <a:gd name="connsiteY4724" fmla="*/ 2171521 h 6533995"/>
              <a:gd name="connsiteX4725" fmla="*/ 8211553 w 11830043"/>
              <a:gd name="connsiteY4725" fmla="*/ 2171520 h 6533995"/>
              <a:gd name="connsiteX4726" fmla="*/ 8221273 w 11830043"/>
              <a:gd name="connsiteY4726" fmla="*/ 2181246 h 6533995"/>
              <a:gd name="connsiteX4727" fmla="*/ 8211553 w 11830043"/>
              <a:gd name="connsiteY4727" fmla="*/ 2191035 h 6533995"/>
              <a:gd name="connsiteX4728" fmla="*/ 8201769 w 11830043"/>
              <a:gd name="connsiteY4728" fmla="*/ 2181246 h 6533995"/>
              <a:gd name="connsiteX4729" fmla="*/ 8211553 w 11830043"/>
              <a:gd name="connsiteY4729" fmla="*/ 2171520 h 6533995"/>
              <a:gd name="connsiteX4730" fmla="*/ 8452781 w 11830043"/>
              <a:gd name="connsiteY4730" fmla="*/ 2171519 h 6533995"/>
              <a:gd name="connsiteX4731" fmla="*/ 8462566 w 11830043"/>
              <a:gd name="connsiteY4731" fmla="*/ 2181245 h 6533995"/>
              <a:gd name="connsiteX4732" fmla="*/ 8452781 w 11830043"/>
              <a:gd name="connsiteY4732" fmla="*/ 2191033 h 6533995"/>
              <a:gd name="connsiteX4733" fmla="*/ 8443061 w 11830043"/>
              <a:gd name="connsiteY4733" fmla="*/ 2181245 h 6533995"/>
              <a:gd name="connsiteX4734" fmla="*/ 8452781 w 11830043"/>
              <a:gd name="connsiteY4734" fmla="*/ 2171519 h 6533995"/>
              <a:gd name="connsiteX4735" fmla="*/ 8694009 w 11830043"/>
              <a:gd name="connsiteY4735" fmla="*/ 2171518 h 6533995"/>
              <a:gd name="connsiteX4736" fmla="*/ 8703730 w 11830043"/>
              <a:gd name="connsiteY4736" fmla="*/ 2181243 h 6533995"/>
              <a:gd name="connsiteX4737" fmla="*/ 8694009 w 11830043"/>
              <a:gd name="connsiteY4737" fmla="*/ 2191032 h 6533995"/>
              <a:gd name="connsiteX4738" fmla="*/ 8684289 w 11830043"/>
              <a:gd name="connsiteY4738" fmla="*/ 2181243 h 6533995"/>
              <a:gd name="connsiteX4739" fmla="*/ 8694009 w 11830043"/>
              <a:gd name="connsiteY4739" fmla="*/ 2171518 h 6533995"/>
              <a:gd name="connsiteX4740" fmla="*/ 8935237 w 11830043"/>
              <a:gd name="connsiteY4740" fmla="*/ 2171518 h 6533995"/>
              <a:gd name="connsiteX4741" fmla="*/ 8944958 w 11830043"/>
              <a:gd name="connsiteY4741" fmla="*/ 2181242 h 6533995"/>
              <a:gd name="connsiteX4742" fmla="*/ 8935237 w 11830043"/>
              <a:gd name="connsiteY4742" fmla="*/ 2191030 h 6533995"/>
              <a:gd name="connsiteX4743" fmla="*/ 8925454 w 11830043"/>
              <a:gd name="connsiteY4743" fmla="*/ 2181242 h 6533995"/>
              <a:gd name="connsiteX4744" fmla="*/ 8935237 w 11830043"/>
              <a:gd name="connsiteY4744" fmla="*/ 2171518 h 6533995"/>
              <a:gd name="connsiteX4745" fmla="*/ 9176467 w 11830043"/>
              <a:gd name="connsiteY4745" fmla="*/ 2171516 h 6533995"/>
              <a:gd name="connsiteX4746" fmla="*/ 9186187 w 11830043"/>
              <a:gd name="connsiteY4746" fmla="*/ 2181241 h 6533995"/>
              <a:gd name="connsiteX4747" fmla="*/ 9176467 w 11830043"/>
              <a:gd name="connsiteY4747" fmla="*/ 2191029 h 6533995"/>
              <a:gd name="connsiteX4748" fmla="*/ 9166683 w 11830043"/>
              <a:gd name="connsiteY4748" fmla="*/ 2181241 h 6533995"/>
              <a:gd name="connsiteX4749" fmla="*/ 9176467 w 11830043"/>
              <a:gd name="connsiteY4749" fmla="*/ 2171516 h 6533995"/>
              <a:gd name="connsiteX4750" fmla="*/ 9417695 w 11830043"/>
              <a:gd name="connsiteY4750" fmla="*/ 2171515 h 6533995"/>
              <a:gd name="connsiteX4751" fmla="*/ 9427416 w 11830043"/>
              <a:gd name="connsiteY4751" fmla="*/ 2181239 h 6533995"/>
              <a:gd name="connsiteX4752" fmla="*/ 9417695 w 11830043"/>
              <a:gd name="connsiteY4752" fmla="*/ 2191027 h 6533995"/>
              <a:gd name="connsiteX4753" fmla="*/ 9407911 w 11830043"/>
              <a:gd name="connsiteY4753" fmla="*/ 2181239 h 6533995"/>
              <a:gd name="connsiteX4754" fmla="*/ 9417695 w 11830043"/>
              <a:gd name="connsiteY4754" fmla="*/ 2171515 h 6533995"/>
              <a:gd name="connsiteX4755" fmla="*/ 9649203 w 11830043"/>
              <a:gd name="connsiteY4755" fmla="*/ 1930353 h 6533995"/>
              <a:gd name="connsiteX4756" fmla="*/ 9658923 w 11830043"/>
              <a:gd name="connsiteY4756" fmla="*/ 1940093 h 6533995"/>
              <a:gd name="connsiteX4757" fmla="*/ 9649203 w 11830043"/>
              <a:gd name="connsiteY4757" fmla="*/ 1949817 h 6533995"/>
              <a:gd name="connsiteX4758" fmla="*/ 9639483 w 11830043"/>
              <a:gd name="connsiteY4758" fmla="*/ 1940093 h 6533995"/>
              <a:gd name="connsiteX4759" fmla="*/ 9649203 w 11830043"/>
              <a:gd name="connsiteY4759" fmla="*/ 1930353 h 6533995"/>
              <a:gd name="connsiteX4760" fmla="*/ 9890432 w 11830043"/>
              <a:gd name="connsiteY4760" fmla="*/ 1930351 h 6533995"/>
              <a:gd name="connsiteX4761" fmla="*/ 9900152 w 11830043"/>
              <a:gd name="connsiteY4761" fmla="*/ 1940091 h 6533995"/>
              <a:gd name="connsiteX4762" fmla="*/ 9890432 w 11830043"/>
              <a:gd name="connsiteY4762" fmla="*/ 1949814 h 6533995"/>
              <a:gd name="connsiteX4763" fmla="*/ 9880648 w 11830043"/>
              <a:gd name="connsiteY4763" fmla="*/ 1940091 h 6533995"/>
              <a:gd name="connsiteX4764" fmla="*/ 9890432 w 11830043"/>
              <a:gd name="connsiteY4764" fmla="*/ 1930351 h 6533995"/>
              <a:gd name="connsiteX4765" fmla="*/ 10131660 w 11830043"/>
              <a:gd name="connsiteY4765" fmla="*/ 1930347 h 6533995"/>
              <a:gd name="connsiteX4766" fmla="*/ 10141444 w 11830043"/>
              <a:gd name="connsiteY4766" fmla="*/ 1940088 h 6533995"/>
              <a:gd name="connsiteX4767" fmla="*/ 10131660 w 11830043"/>
              <a:gd name="connsiteY4767" fmla="*/ 1949811 h 6533995"/>
              <a:gd name="connsiteX4768" fmla="*/ 10121940 w 11830043"/>
              <a:gd name="connsiteY4768" fmla="*/ 1940088 h 6533995"/>
              <a:gd name="connsiteX4769" fmla="*/ 10131660 w 11830043"/>
              <a:gd name="connsiteY4769" fmla="*/ 1930347 h 6533995"/>
              <a:gd name="connsiteX4770" fmla="*/ 10372888 w 11830043"/>
              <a:gd name="connsiteY4770" fmla="*/ 1930344 h 6533995"/>
              <a:gd name="connsiteX4771" fmla="*/ 10382673 w 11830043"/>
              <a:gd name="connsiteY4771" fmla="*/ 1940086 h 6533995"/>
              <a:gd name="connsiteX4772" fmla="*/ 10372888 w 11830043"/>
              <a:gd name="connsiteY4772" fmla="*/ 1949809 h 6533995"/>
              <a:gd name="connsiteX4773" fmla="*/ 10363168 w 11830043"/>
              <a:gd name="connsiteY4773" fmla="*/ 1940086 h 6533995"/>
              <a:gd name="connsiteX4774" fmla="*/ 10372888 w 11830043"/>
              <a:gd name="connsiteY4774" fmla="*/ 1930344 h 6533995"/>
              <a:gd name="connsiteX4775" fmla="*/ 10614116 w 11830043"/>
              <a:gd name="connsiteY4775" fmla="*/ 1930341 h 6533995"/>
              <a:gd name="connsiteX4776" fmla="*/ 10623901 w 11830043"/>
              <a:gd name="connsiteY4776" fmla="*/ 1940084 h 6533995"/>
              <a:gd name="connsiteX4777" fmla="*/ 10614116 w 11830043"/>
              <a:gd name="connsiteY4777" fmla="*/ 1949807 h 6533995"/>
              <a:gd name="connsiteX4778" fmla="*/ 10604396 w 11830043"/>
              <a:gd name="connsiteY4778" fmla="*/ 1940084 h 6533995"/>
              <a:gd name="connsiteX4779" fmla="*/ 10614116 w 11830043"/>
              <a:gd name="connsiteY4779" fmla="*/ 1930341 h 6533995"/>
              <a:gd name="connsiteX4780" fmla="*/ 10855345 w 11830043"/>
              <a:gd name="connsiteY4780" fmla="*/ 1930338 h 6533995"/>
              <a:gd name="connsiteX4781" fmla="*/ 10865065 w 11830043"/>
              <a:gd name="connsiteY4781" fmla="*/ 1940082 h 6533995"/>
              <a:gd name="connsiteX4782" fmla="*/ 10855345 w 11830043"/>
              <a:gd name="connsiteY4782" fmla="*/ 1949805 h 6533995"/>
              <a:gd name="connsiteX4783" fmla="*/ 10845625 w 11830043"/>
              <a:gd name="connsiteY4783" fmla="*/ 1940082 h 6533995"/>
              <a:gd name="connsiteX4784" fmla="*/ 10855345 w 11830043"/>
              <a:gd name="connsiteY4784" fmla="*/ 1930338 h 6533995"/>
              <a:gd name="connsiteX4785" fmla="*/ 11096574 w 11830043"/>
              <a:gd name="connsiteY4785" fmla="*/ 1930335 h 6533995"/>
              <a:gd name="connsiteX4786" fmla="*/ 11106294 w 11830043"/>
              <a:gd name="connsiteY4786" fmla="*/ 1940079 h 6533995"/>
              <a:gd name="connsiteX4787" fmla="*/ 11096574 w 11830043"/>
              <a:gd name="connsiteY4787" fmla="*/ 1949802 h 6533995"/>
              <a:gd name="connsiteX4788" fmla="*/ 11086790 w 11830043"/>
              <a:gd name="connsiteY4788" fmla="*/ 1940079 h 6533995"/>
              <a:gd name="connsiteX4789" fmla="*/ 11096574 w 11830043"/>
              <a:gd name="connsiteY4789" fmla="*/ 1930335 h 6533995"/>
              <a:gd name="connsiteX4790" fmla="*/ 11337802 w 11830043"/>
              <a:gd name="connsiteY4790" fmla="*/ 1930332 h 6533995"/>
              <a:gd name="connsiteX4791" fmla="*/ 11347587 w 11830043"/>
              <a:gd name="connsiteY4791" fmla="*/ 1940077 h 6533995"/>
              <a:gd name="connsiteX4792" fmla="*/ 11337802 w 11830043"/>
              <a:gd name="connsiteY4792" fmla="*/ 1949800 h 6533995"/>
              <a:gd name="connsiteX4793" fmla="*/ 11328082 w 11830043"/>
              <a:gd name="connsiteY4793" fmla="*/ 1940077 h 6533995"/>
              <a:gd name="connsiteX4794" fmla="*/ 11337802 w 11830043"/>
              <a:gd name="connsiteY4794" fmla="*/ 1930332 h 6533995"/>
              <a:gd name="connsiteX4795" fmla="*/ 11579030 w 11830043"/>
              <a:gd name="connsiteY4795" fmla="*/ 1930329 h 6533995"/>
              <a:gd name="connsiteX4796" fmla="*/ 11588815 w 11830043"/>
              <a:gd name="connsiteY4796" fmla="*/ 1940075 h 6533995"/>
              <a:gd name="connsiteX4797" fmla="*/ 11579030 w 11830043"/>
              <a:gd name="connsiteY4797" fmla="*/ 1949798 h 6533995"/>
              <a:gd name="connsiteX4798" fmla="*/ 11569310 w 11830043"/>
              <a:gd name="connsiteY4798" fmla="*/ 1940075 h 6533995"/>
              <a:gd name="connsiteX4799" fmla="*/ 11579030 w 11830043"/>
              <a:gd name="connsiteY4799" fmla="*/ 1930329 h 6533995"/>
              <a:gd name="connsiteX4800" fmla="*/ 11820259 w 11830043"/>
              <a:gd name="connsiteY4800" fmla="*/ 1930326 h 6533995"/>
              <a:gd name="connsiteX4801" fmla="*/ 11830043 w 11830043"/>
              <a:gd name="connsiteY4801" fmla="*/ 1940073 h 6533995"/>
              <a:gd name="connsiteX4802" fmla="*/ 11820259 w 11830043"/>
              <a:gd name="connsiteY4802" fmla="*/ 1949795 h 6533995"/>
              <a:gd name="connsiteX4803" fmla="*/ 11810539 w 11830043"/>
              <a:gd name="connsiteY4803" fmla="*/ 1940073 h 6533995"/>
              <a:gd name="connsiteX4804" fmla="*/ 11820259 w 11830043"/>
              <a:gd name="connsiteY4804" fmla="*/ 1930326 h 6533995"/>
              <a:gd name="connsiteX4805" fmla="*/ 9721 w 11830043"/>
              <a:gd name="connsiteY4805" fmla="*/ 1930323 h 6533995"/>
              <a:gd name="connsiteX4806" fmla="*/ 19505 w 11830043"/>
              <a:gd name="connsiteY4806" fmla="*/ 1940071 h 6533995"/>
              <a:gd name="connsiteX4807" fmla="*/ 9721 w 11830043"/>
              <a:gd name="connsiteY4807" fmla="*/ 1949794 h 6533995"/>
              <a:gd name="connsiteX4808" fmla="*/ 1 w 11830043"/>
              <a:gd name="connsiteY4808" fmla="*/ 1940071 h 6533995"/>
              <a:gd name="connsiteX4809" fmla="*/ 9721 w 11830043"/>
              <a:gd name="connsiteY4809" fmla="*/ 1930323 h 6533995"/>
              <a:gd name="connsiteX4810" fmla="*/ 251004 w 11830043"/>
              <a:gd name="connsiteY4810" fmla="*/ 1930319 h 6533995"/>
              <a:gd name="connsiteX4811" fmla="*/ 260788 w 11830043"/>
              <a:gd name="connsiteY4811" fmla="*/ 1940069 h 6533995"/>
              <a:gd name="connsiteX4812" fmla="*/ 251004 w 11830043"/>
              <a:gd name="connsiteY4812" fmla="*/ 1949792 h 6533995"/>
              <a:gd name="connsiteX4813" fmla="*/ 241284 w 11830043"/>
              <a:gd name="connsiteY4813" fmla="*/ 1940069 h 6533995"/>
              <a:gd name="connsiteX4814" fmla="*/ 251004 w 11830043"/>
              <a:gd name="connsiteY4814" fmla="*/ 1930319 h 6533995"/>
              <a:gd name="connsiteX4815" fmla="*/ 492224 w 11830043"/>
              <a:gd name="connsiteY4815" fmla="*/ 1930316 h 6533995"/>
              <a:gd name="connsiteX4816" fmla="*/ 501944 w 11830043"/>
              <a:gd name="connsiteY4816" fmla="*/ 1940067 h 6533995"/>
              <a:gd name="connsiteX4817" fmla="*/ 492224 w 11830043"/>
              <a:gd name="connsiteY4817" fmla="*/ 1949789 h 6533995"/>
              <a:gd name="connsiteX4818" fmla="*/ 482440 w 11830043"/>
              <a:gd name="connsiteY4818" fmla="*/ 1940067 h 6533995"/>
              <a:gd name="connsiteX4819" fmla="*/ 492224 w 11830043"/>
              <a:gd name="connsiteY4819" fmla="*/ 1930316 h 6533995"/>
              <a:gd name="connsiteX4820" fmla="*/ 733445 w 11830043"/>
              <a:gd name="connsiteY4820" fmla="*/ 1930313 h 6533995"/>
              <a:gd name="connsiteX4821" fmla="*/ 743165 w 11830043"/>
              <a:gd name="connsiteY4821" fmla="*/ 1940065 h 6533995"/>
              <a:gd name="connsiteX4822" fmla="*/ 733445 w 11830043"/>
              <a:gd name="connsiteY4822" fmla="*/ 1949788 h 6533995"/>
              <a:gd name="connsiteX4823" fmla="*/ 723661 w 11830043"/>
              <a:gd name="connsiteY4823" fmla="*/ 1940065 h 6533995"/>
              <a:gd name="connsiteX4824" fmla="*/ 733445 w 11830043"/>
              <a:gd name="connsiteY4824" fmla="*/ 1930313 h 6533995"/>
              <a:gd name="connsiteX4825" fmla="*/ 974665 w 11830043"/>
              <a:gd name="connsiteY4825" fmla="*/ 1930310 h 6533995"/>
              <a:gd name="connsiteX4826" fmla="*/ 984449 w 11830043"/>
              <a:gd name="connsiteY4826" fmla="*/ 1940062 h 6533995"/>
              <a:gd name="connsiteX4827" fmla="*/ 974665 w 11830043"/>
              <a:gd name="connsiteY4827" fmla="*/ 1949786 h 6533995"/>
              <a:gd name="connsiteX4828" fmla="*/ 964945 w 11830043"/>
              <a:gd name="connsiteY4828" fmla="*/ 1940062 h 6533995"/>
              <a:gd name="connsiteX4829" fmla="*/ 974665 w 11830043"/>
              <a:gd name="connsiteY4829" fmla="*/ 1930310 h 6533995"/>
              <a:gd name="connsiteX4830" fmla="*/ 1215885 w 11830043"/>
              <a:gd name="connsiteY4830" fmla="*/ 1930307 h 6533995"/>
              <a:gd name="connsiteX4831" fmla="*/ 1225669 w 11830043"/>
              <a:gd name="connsiteY4831" fmla="*/ 1940061 h 6533995"/>
              <a:gd name="connsiteX4832" fmla="*/ 1215885 w 11830043"/>
              <a:gd name="connsiteY4832" fmla="*/ 1949784 h 6533995"/>
              <a:gd name="connsiteX4833" fmla="*/ 1206165 w 11830043"/>
              <a:gd name="connsiteY4833" fmla="*/ 1940061 h 6533995"/>
              <a:gd name="connsiteX4834" fmla="*/ 1215885 w 11830043"/>
              <a:gd name="connsiteY4834" fmla="*/ 1930307 h 6533995"/>
              <a:gd name="connsiteX4835" fmla="*/ 1457106 w 11830043"/>
              <a:gd name="connsiteY4835" fmla="*/ 1930304 h 6533995"/>
              <a:gd name="connsiteX4836" fmla="*/ 1466826 w 11830043"/>
              <a:gd name="connsiteY4836" fmla="*/ 1940058 h 6533995"/>
              <a:gd name="connsiteX4837" fmla="*/ 1457106 w 11830043"/>
              <a:gd name="connsiteY4837" fmla="*/ 1949781 h 6533995"/>
              <a:gd name="connsiteX4838" fmla="*/ 1447322 w 11830043"/>
              <a:gd name="connsiteY4838" fmla="*/ 1940058 h 6533995"/>
              <a:gd name="connsiteX4839" fmla="*/ 1457106 w 11830043"/>
              <a:gd name="connsiteY4839" fmla="*/ 1930304 h 6533995"/>
              <a:gd name="connsiteX4840" fmla="*/ 1698331 w 11830043"/>
              <a:gd name="connsiteY4840" fmla="*/ 1930301 h 6533995"/>
              <a:gd name="connsiteX4841" fmla="*/ 1708117 w 11830043"/>
              <a:gd name="connsiteY4841" fmla="*/ 1940056 h 6533995"/>
              <a:gd name="connsiteX4842" fmla="*/ 1698331 w 11830043"/>
              <a:gd name="connsiteY4842" fmla="*/ 1949780 h 6533995"/>
              <a:gd name="connsiteX4843" fmla="*/ 1688546 w 11830043"/>
              <a:gd name="connsiteY4843" fmla="*/ 1940056 h 6533995"/>
              <a:gd name="connsiteX4844" fmla="*/ 1698331 w 11830043"/>
              <a:gd name="connsiteY4844" fmla="*/ 1930301 h 6533995"/>
              <a:gd name="connsiteX4845" fmla="*/ 1939580 w 11830043"/>
              <a:gd name="connsiteY4845" fmla="*/ 1930298 h 6533995"/>
              <a:gd name="connsiteX4846" fmla="*/ 1949364 w 11830043"/>
              <a:gd name="connsiteY4846" fmla="*/ 1940054 h 6533995"/>
              <a:gd name="connsiteX4847" fmla="*/ 1939580 w 11830043"/>
              <a:gd name="connsiteY4847" fmla="*/ 1949778 h 6533995"/>
              <a:gd name="connsiteX4848" fmla="*/ 1929860 w 11830043"/>
              <a:gd name="connsiteY4848" fmla="*/ 1940054 h 6533995"/>
              <a:gd name="connsiteX4849" fmla="*/ 1939580 w 11830043"/>
              <a:gd name="connsiteY4849" fmla="*/ 1930298 h 6533995"/>
              <a:gd name="connsiteX4850" fmla="*/ 2180788 w 11830043"/>
              <a:gd name="connsiteY4850" fmla="*/ 1930295 h 6533995"/>
              <a:gd name="connsiteX4851" fmla="*/ 2190580 w 11830043"/>
              <a:gd name="connsiteY4851" fmla="*/ 1940052 h 6533995"/>
              <a:gd name="connsiteX4852" fmla="*/ 2180788 w 11830043"/>
              <a:gd name="connsiteY4852" fmla="*/ 1949775 h 6533995"/>
              <a:gd name="connsiteX4853" fmla="*/ 2171083 w 11830043"/>
              <a:gd name="connsiteY4853" fmla="*/ 1940052 h 6533995"/>
              <a:gd name="connsiteX4854" fmla="*/ 2180788 w 11830043"/>
              <a:gd name="connsiteY4854" fmla="*/ 1930295 h 6533995"/>
              <a:gd name="connsiteX4855" fmla="*/ 2422036 w 11830043"/>
              <a:gd name="connsiteY4855" fmla="*/ 1930292 h 6533995"/>
              <a:gd name="connsiteX4856" fmla="*/ 2431752 w 11830043"/>
              <a:gd name="connsiteY4856" fmla="*/ 1940050 h 6533995"/>
              <a:gd name="connsiteX4857" fmla="*/ 2422036 w 11830043"/>
              <a:gd name="connsiteY4857" fmla="*/ 1949773 h 6533995"/>
              <a:gd name="connsiteX4858" fmla="*/ 2412256 w 11830043"/>
              <a:gd name="connsiteY4858" fmla="*/ 1940050 h 6533995"/>
              <a:gd name="connsiteX4859" fmla="*/ 2422036 w 11830043"/>
              <a:gd name="connsiteY4859" fmla="*/ 1930292 h 6533995"/>
              <a:gd name="connsiteX4860" fmla="*/ 2663275 w 11830043"/>
              <a:gd name="connsiteY4860" fmla="*/ 1930289 h 6533995"/>
              <a:gd name="connsiteX4861" fmla="*/ 2672996 w 11830043"/>
              <a:gd name="connsiteY4861" fmla="*/ 1940048 h 6533995"/>
              <a:gd name="connsiteX4862" fmla="*/ 2663275 w 11830043"/>
              <a:gd name="connsiteY4862" fmla="*/ 1949771 h 6533995"/>
              <a:gd name="connsiteX4863" fmla="*/ 2653491 w 11830043"/>
              <a:gd name="connsiteY4863" fmla="*/ 1940048 h 6533995"/>
              <a:gd name="connsiteX4864" fmla="*/ 2663275 w 11830043"/>
              <a:gd name="connsiteY4864" fmla="*/ 1930289 h 6533995"/>
              <a:gd name="connsiteX4865" fmla="*/ 2904571 w 11830043"/>
              <a:gd name="connsiteY4865" fmla="*/ 1930286 h 6533995"/>
              <a:gd name="connsiteX4866" fmla="*/ 2914354 w 11830043"/>
              <a:gd name="connsiteY4866" fmla="*/ 1940046 h 6533995"/>
              <a:gd name="connsiteX4867" fmla="*/ 2904571 w 11830043"/>
              <a:gd name="connsiteY4867" fmla="*/ 1949769 h 6533995"/>
              <a:gd name="connsiteX4868" fmla="*/ 2894789 w 11830043"/>
              <a:gd name="connsiteY4868" fmla="*/ 1940046 h 6533995"/>
              <a:gd name="connsiteX4869" fmla="*/ 2904571 w 11830043"/>
              <a:gd name="connsiteY4869" fmla="*/ 1930286 h 6533995"/>
              <a:gd name="connsiteX4870" fmla="*/ 3145750 w 11830043"/>
              <a:gd name="connsiteY4870" fmla="*/ 1930282 h 6533995"/>
              <a:gd name="connsiteX4871" fmla="*/ 3155532 w 11830043"/>
              <a:gd name="connsiteY4871" fmla="*/ 1940044 h 6533995"/>
              <a:gd name="connsiteX4872" fmla="*/ 3145750 w 11830043"/>
              <a:gd name="connsiteY4872" fmla="*/ 1949768 h 6533995"/>
              <a:gd name="connsiteX4873" fmla="*/ 3136031 w 11830043"/>
              <a:gd name="connsiteY4873" fmla="*/ 1940044 h 6533995"/>
              <a:gd name="connsiteX4874" fmla="*/ 3145750 w 11830043"/>
              <a:gd name="connsiteY4874" fmla="*/ 1930282 h 6533995"/>
              <a:gd name="connsiteX4875" fmla="*/ 3386957 w 11830043"/>
              <a:gd name="connsiteY4875" fmla="*/ 1930279 h 6533995"/>
              <a:gd name="connsiteX4876" fmla="*/ 3396743 w 11830043"/>
              <a:gd name="connsiteY4876" fmla="*/ 1940042 h 6533995"/>
              <a:gd name="connsiteX4877" fmla="*/ 3386957 w 11830043"/>
              <a:gd name="connsiteY4877" fmla="*/ 1949765 h 6533995"/>
              <a:gd name="connsiteX4878" fmla="*/ 3377235 w 11830043"/>
              <a:gd name="connsiteY4878" fmla="*/ 1940042 h 6533995"/>
              <a:gd name="connsiteX4879" fmla="*/ 3386957 w 11830043"/>
              <a:gd name="connsiteY4879" fmla="*/ 1930279 h 6533995"/>
              <a:gd name="connsiteX4880" fmla="*/ 3628211 w 11830043"/>
              <a:gd name="connsiteY4880" fmla="*/ 1930276 h 6533995"/>
              <a:gd name="connsiteX4881" fmla="*/ 3637936 w 11830043"/>
              <a:gd name="connsiteY4881" fmla="*/ 1940040 h 6533995"/>
              <a:gd name="connsiteX4882" fmla="*/ 3628211 w 11830043"/>
              <a:gd name="connsiteY4882" fmla="*/ 1949763 h 6533995"/>
              <a:gd name="connsiteX4883" fmla="*/ 3618429 w 11830043"/>
              <a:gd name="connsiteY4883" fmla="*/ 1940040 h 6533995"/>
              <a:gd name="connsiteX4884" fmla="*/ 3628211 w 11830043"/>
              <a:gd name="connsiteY4884" fmla="*/ 1930276 h 6533995"/>
              <a:gd name="connsiteX4885" fmla="*/ 3869430 w 11830043"/>
              <a:gd name="connsiteY4885" fmla="*/ 1930273 h 6533995"/>
              <a:gd name="connsiteX4886" fmla="*/ 3879147 w 11830043"/>
              <a:gd name="connsiteY4886" fmla="*/ 1940038 h 6533995"/>
              <a:gd name="connsiteX4887" fmla="*/ 3869430 w 11830043"/>
              <a:gd name="connsiteY4887" fmla="*/ 1949761 h 6533995"/>
              <a:gd name="connsiteX4888" fmla="*/ 3859646 w 11830043"/>
              <a:gd name="connsiteY4888" fmla="*/ 1940038 h 6533995"/>
              <a:gd name="connsiteX4889" fmla="*/ 3869430 w 11830043"/>
              <a:gd name="connsiteY4889" fmla="*/ 1930273 h 6533995"/>
              <a:gd name="connsiteX4890" fmla="*/ 4110581 w 11830043"/>
              <a:gd name="connsiteY4890" fmla="*/ 1930270 h 6533995"/>
              <a:gd name="connsiteX4891" fmla="*/ 4120362 w 11830043"/>
              <a:gd name="connsiteY4891" fmla="*/ 1940036 h 6533995"/>
              <a:gd name="connsiteX4892" fmla="*/ 4110581 w 11830043"/>
              <a:gd name="connsiteY4892" fmla="*/ 1949759 h 6533995"/>
              <a:gd name="connsiteX4893" fmla="*/ 4100797 w 11830043"/>
              <a:gd name="connsiteY4893" fmla="*/ 1940036 h 6533995"/>
              <a:gd name="connsiteX4894" fmla="*/ 4110581 w 11830043"/>
              <a:gd name="connsiteY4894" fmla="*/ 1930270 h 6533995"/>
              <a:gd name="connsiteX4895" fmla="*/ 4351806 w 11830043"/>
              <a:gd name="connsiteY4895" fmla="*/ 1930267 h 6533995"/>
              <a:gd name="connsiteX4896" fmla="*/ 4361580 w 11830043"/>
              <a:gd name="connsiteY4896" fmla="*/ 1940034 h 6533995"/>
              <a:gd name="connsiteX4897" fmla="*/ 4351806 w 11830043"/>
              <a:gd name="connsiteY4897" fmla="*/ 1949757 h 6533995"/>
              <a:gd name="connsiteX4898" fmla="*/ 4342006 w 11830043"/>
              <a:gd name="connsiteY4898" fmla="*/ 1940034 h 6533995"/>
              <a:gd name="connsiteX4899" fmla="*/ 4351806 w 11830043"/>
              <a:gd name="connsiteY4899" fmla="*/ 1930267 h 6533995"/>
              <a:gd name="connsiteX4900" fmla="*/ 4593017 w 11830043"/>
              <a:gd name="connsiteY4900" fmla="*/ 1930264 h 6533995"/>
              <a:gd name="connsiteX4901" fmla="*/ 4602795 w 11830043"/>
              <a:gd name="connsiteY4901" fmla="*/ 1940031 h 6533995"/>
              <a:gd name="connsiteX4902" fmla="*/ 4593017 w 11830043"/>
              <a:gd name="connsiteY4902" fmla="*/ 1949754 h 6533995"/>
              <a:gd name="connsiteX4903" fmla="*/ 4583304 w 11830043"/>
              <a:gd name="connsiteY4903" fmla="*/ 1940031 h 6533995"/>
              <a:gd name="connsiteX4904" fmla="*/ 4593017 w 11830043"/>
              <a:gd name="connsiteY4904" fmla="*/ 1930264 h 6533995"/>
              <a:gd name="connsiteX4905" fmla="*/ 4834252 w 11830043"/>
              <a:gd name="connsiteY4905" fmla="*/ 1930261 h 6533995"/>
              <a:gd name="connsiteX4906" fmla="*/ 4844038 w 11830043"/>
              <a:gd name="connsiteY4906" fmla="*/ 1940029 h 6533995"/>
              <a:gd name="connsiteX4907" fmla="*/ 4834252 w 11830043"/>
              <a:gd name="connsiteY4907" fmla="*/ 1949752 h 6533995"/>
              <a:gd name="connsiteX4908" fmla="*/ 4824534 w 11830043"/>
              <a:gd name="connsiteY4908" fmla="*/ 1940029 h 6533995"/>
              <a:gd name="connsiteX4909" fmla="*/ 4834252 w 11830043"/>
              <a:gd name="connsiteY4909" fmla="*/ 1930261 h 6533995"/>
              <a:gd name="connsiteX4910" fmla="*/ 5075485 w 11830043"/>
              <a:gd name="connsiteY4910" fmla="*/ 1930258 h 6533995"/>
              <a:gd name="connsiteX4911" fmla="*/ 5085201 w 11830043"/>
              <a:gd name="connsiteY4911" fmla="*/ 1940027 h 6533995"/>
              <a:gd name="connsiteX4912" fmla="*/ 5075485 w 11830043"/>
              <a:gd name="connsiteY4912" fmla="*/ 1949750 h 6533995"/>
              <a:gd name="connsiteX4913" fmla="*/ 5065704 w 11830043"/>
              <a:gd name="connsiteY4913" fmla="*/ 1940027 h 6533995"/>
              <a:gd name="connsiteX4914" fmla="*/ 5075485 w 11830043"/>
              <a:gd name="connsiteY4914" fmla="*/ 1930258 h 6533995"/>
              <a:gd name="connsiteX4915" fmla="*/ 5316710 w 11830043"/>
              <a:gd name="connsiteY4915" fmla="*/ 1930255 h 6533995"/>
              <a:gd name="connsiteX4916" fmla="*/ 5326429 w 11830043"/>
              <a:gd name="connsiteY4916" fmla="*/ 1940025 h 6533995"/>
              <a:gd name="connsiteX4917" fmla="*/ 5316710 w 11830043"/>
              <a:gd name="connsiteY4917" fmla="*/ 1949747 h 6533995"/>
              <a:gd name="connsiteX4918" fmla="*/ 5306924 w 11830043"/>
              <a:gd name="connsiteY4918" fmla="*/ 1940025 h 6533995"/>
              <a:gd name="connsiteX4919" fmla="*/ 5316710 w 11830043"/>
              <a:gd name="connsiteY4919" fmla="*/ 1930255 h 6533995"/>
              <a:gd name="connsiteX4920" fmla="*/ 5557991 w 11830043"/>
              <a:gd name="connsiteY4920" fmla="*/ 1930251 h 6533995"/>
              <a:gd name="connsiteX4921" fmla="*/ 5567774 w 11830043"/>
              <a:gd name="connsiteY4921" fmla="*/ 1940022 h 6533995"/>
              <a:gd name="connsiteX4922" fmla="*/ 5557991 w 11830043"/>
              <a:gd name="connsiteY4922" fmla="*/ 1949745 h 6533995"/>
              <a:gd name="connsiteX4923" fmla="*/ 5548208 w 11830043"/>
              <a:gd name="connsiteY4923" fmla="*/ 1940022 h 6533995"/>
              <a:gd name="connsiteX4924" fmla="*/ 5557991 w 11830043"/>
              <a:gd name="connsiteY4924" fmla="*/ 1930251 h 6533995"/>
              <a:gd name="connsiteX4925" fmla="*/ 5799205 w 11830043"/>
              <a:gd name="connsiteY4925" fmla="*/ 1930248 h 6533995"/>
              <a:gd name="connsiteX4926" fmla="*/ 5808989 w 11830043"/>
              <a:gd name="connsiteY4926" fmla="*/ 1940019 h 6533995"/>
              <a:gd name="connsiteX4927" fmla="*/ 5799205 w 11830043"/>
              <a:gd name="connsiteY4927" fmla="*/ 1949743 h 6533995"/>
              <a:gd name="connsiteX4928" fmla="*/ 5789486 w 11830043"/>
              <a:gd name="connsiteY4928" fmla="*/ 1940019 h 6533995"/>
              <a:gd name="connsiteX4929" fmla="*/ 5799205 w 11830043"/>
              <a:gd name="connsiteY4929" fmla="*/ 1930248 h 6533995"/>
              <a:gd name="connsiteX4930" fmla="*/ 6040432 w 11830043"/>
              <a:gd name="connsiteY4930" fmla="*/ 1930245 h 6533995"/>
              <a:gd name="connsiteX4931" fmla="*/ 6050216 w 11830043"/>
              <a:gd name="connsiteY4931" fmla="*/ 1940018 h 6533995"/>
              <a:gd name="connsiteX4932" fmla="*/ 6040432 w 11830043"/>
              <a:gd name="connsiteY4932" fmla="*/ 1949741 h 6533995"/>
              <a:gd name="connsiteX4933" fmla="*/ 6030712 w 11830043"/>
              <a:gd name="connsiteY4933" fmla="*/ 1940018 h 6533995"/>
              <a:gd name="connsiteX4934" fmla="*/ 6040432 w 11830043"/>
              <a:gd name="connsiteY4934" fmla="*/ 1930245 h 6533995"/>
              <a:gd name="connsiteX4935" fmla="*/ 6281661 w 11830043"/>
              <a:gd name="connsiteY4935" fmla="*/ 1930242 h 6533995"/>
              <a:gd name="connsiteX4936" fmla="*/ 6291381 w 11830043"/>
              <a:gd name="connsiteY4936" fmla="*/ 1940016 h 6533995"/>
              <a:gd name="connsiteX4937" fmla="*/ 6281661 w 11830043"/>
              <a:gd name="connsiteY4937" fmla="*/ 1949738 h 6533995"/>
              <a:gd name="connsiteX4938" fmla="*/ 6271877 w 11830043"/>
              <a:gd name="connsiteY4938" fmla="*/ 1940016 h 6533995"/>
              <a:gd name="connsiteX4939" fmla="*/ 6281661 w 11830043"/>
              <a:gd name="connsiteY4939" fmla="*/ 1930242 h 6533995"/>
              <a:gd name="connsiteX4940" fmla="*/ 6522889 w 11830043"/>
              <a:gd name="connsiteY4940" fmla="*/ 1930239 h 6533995"/>
              <a:gd name="connsiteX4941" fmla="*/ 6532610 w 11830043"/>
              <a:gd name="connsiteY4941" fmla="*/ 1940014 h 6533995"/>
              <a:gd name="connsiteX4942" fmla="*/ 6522889 w 11830043"/>
              <a:gd name="connsiteY4942" fmla="*/ 1949736 h 6533995"/>
              <a:gd name="connsiteX4943" fmla="*/ 6513105 w 11830043"/>
              <a:gd name="connsiteY4943" fmla="*/ 1940014 h 6533995"/>
              <a:gd name="connsiteX4944" fmla="*/ 6522889 w 11830043"/>
              <a:gd name="connsiteY4944" fmla="*/ 1930239 h 6533995"/>
              <a:gd name="connsiteX4945" fmla="*/ 6764118 w 11830043"/>
              <a:gd name="connsiteY4945" fmla="*/ 1930236 h 6533995"/>
              <a:gd name="connsiteX4946" fmla="*/ 6773902 w 11830043"/>
              <a:gd name="connsiteY4946" fmla="*/ 1940012 h 6533995"/>
              <a:gd name="connsiteX4947" fmla="*/ 6764118 w 11830043"/>
              <a:gd name="connsiteY4947" fmla="*/ 1949735 h 6533995"/>
              <a:gd name="connsiteX4948" fmla="*/ 6754335 w 11830043"/>
              <a:gd name="connsiteY4948" fmla="*/ 1940012 h 6533995"/>
              <a:gd name="connsiteX4949" fmla="*/ 6764118 w 11830043"/>
              <a:gd name="connsiteY4949" fmla="*/ 1930236 h 6533995"/>
              <a:gd name="connsiteX4950" fmla="*/ 7005346 w 11830043"/>
              <a:gd name="connsiteY4950" fmla="*/ 1930233 h 6533995"/>
              <a:gd name="connsiteX4951" fmla="*/ 7015130 w 11830043"/>
              <a:gd name="connsiteY4951" fmla="*/ 1940010 h 6533995"/>
              <a:gd name="connsiteX4952" fmla="*/ 7005346 w 11830043"/>
              <a:gd name="connsiteY4952" fmla="*/ 1949732 h 6533995"/>
              <a:gd name="connsiteX4953" fmla="*/ 6995626 w 11830043"/>
              <a:gd name="connsiteY4953" fmla="*/ 1940010 h 6533995"/>
              <a:gd name="connsiteX4954" fmla="*/ 7005346 w 11830043"/>
              <a:gd name="connsiteY4954" fmla="*/ 1930233 h 6533995"/>
              <a:gd name="connsiteX4955" fmla="*/ 7246575 w 11830043"/>
              <a:gd name="connsiteY4955" fmla="*/ 1930230 h 6533995"/>
              <a:gd name="connsiteX4956" fmla="*/ 7256359 w 11830043"/>
              <a:gd name="connsiteY4956" fmla="*/ 1940008 h 6533995"/>
              <a:gd name="connsiteX4957" fmla="*/ 7246575 w 11830043"/>
              <a:gd name="connsiteY4957" fmla="*/ 1949731 h 6533995"/>
              <a:gd name="connsiteX4958" fmla="*/ 7236855 w 11830043"/>
              <a:gd name="connsiteY4958" fmla="*/ 1940008 h 6533995"/>
              <a:gd name="connsiteX4959" fmla="*/ 7246575 w 11830043"/>
              <a:gd name="connsiteY4959" fmla="*/ 1930230 h 6533995"/>
              <a:gd name="connsiteX4960" fmla="*/ 7487803 w 11830043"/>
              <a:gd name="connsiteY4960" fmla="*/ 1930227 h 6533995"/>
              <a:gd name="connsiteX4961" fmla="*/ 7497524 w 11830043"/>
              <a:gd name="connsiteY4961" fmla="*/ 1940005 h 6533995"/>
              <a:gd name="connsiteX4962" fmla="*/ 7487803 w 11830043"/>
              <a:gd name="connsiteY4962" fmla="*/ 1949729 h 6533995"/>
              <a:gd name="connsiteX4963" fmla="*/ 7478019 w 11830043"/>
              <a:gd name="connsiteY4963" fmla="*/ 1940005 h 6533995"/>
              <a:gd name="connsiteX4964" fmla="*/ 7487803 w 11830043"/>
              <a:gd name="connsiteY4964" fmla="*/ 1930227 h 6533995"/>
              <a:gd name="connsiteX4965" fmla="*/ 7729032 w 11830043"/>
              <a:gd name="connsiteY4965" fmla="*/ 1930224 h 6533995"/>
              <a:gd name="connsiteX4966" fmla="*/ 7738753 w 11830043"/>
              <a:gd name="connsiteY4966" fmla="*/ 1940003 h 6533995"/>
              <a:gd name="connsiteX4967" fmla="*/ 7729032 w 11830043"/>
              <a:gd name="connsiteY4967" fmla="*/ 1949726 h 6533995"/>
              <a:gd name="connsiteX4968" fmla="*/ 7719249 w 11830043"/>
              <a:gd name="connsiteY4968" fmla="*/ 1940003 h 6533995"/>
              <a:gd name="connsiteX4969" fmla="*/ 7729032 w 11830043"/>
              <a:gd name="connsiteY4969" fmla="*/ 1930224 h 6533995"/>
              <a:gd name="connsiteX4970" fmla="*/ 7970260 w 11830043"/>
              <a:gd name="connsiteY4970" fmla="*/ 1930221 h 6533995"/>
              <a:gd name="connsiteX4971" fmla="*/ 7980044 w 11830043"/>
              <a:gd name="connsiteY4971" fmla="*/ 1940001 h 6533995"/>
              <a:gd name="connsiteX4972" fmla="*/ 7970260 w 11830043"/>
              <a:gd name="connsiteY4972" fmla="*/ 1949724 h 6533995"/>
              <a:gd name="connsiteX4973" fmla="*/ 7960477 w 11830043"/>
              <a:gd name="connsiteY4973" fmla="*/ 1940001 h 6533995"/>
              <a:gd name="connsiteX4974" fmla="*/ 7970260 w 11830043"/>
              <a:gd name="connsiteY4974" fmla="*/ 1930221 h 6533995"/>
              <a:gd name="connsiteX4975" fmla="*/ 8211553 w 11830043"/>
              <a:gd name="connsiteY4975" fmla="*/ 1930218 h 6533995"/>
              <a:gd name="connsiteX4976" fmla="*/ 8221273 w 11830043"/>
              <a:gd name="connsiteY4976" fmla="*/ 1939999 h 6533995"/>
              <a:gd name="connsiteX4977" fmla="*/ 8211553 w 11830043"/>
              <a:gd name="connsiteY4977" fmla="*/ 1949722 h 6533995"/>
              <a:gd name="connsiteX4978" fmla="*/ 8201769 w 11830043"/>
              <a:gd name="connsiteY4978" fmla="*/ 1939999 h 6533995"/>
              <a:gd name="connsiteX4979" fmla="*/ 8211553 w 11830043"/>
              <a:gd name="connsiteY4979" fmla="*/ 1930218 h 6533995"/>
              <a:gd name="connsiteX4980" fmla="*/ 8452781 w 11830043"/>
              <a:gd name="connsiteY4980" fmla="*/ 1930214 h 6533995"/>
              <a:gd name="connsiteX4981" fmla="*/ 8462566 w 11830043"/>
              <a:gd name="connsiteY4981" fmla="*/ 1939997 h 6533995"/>
              <a:gd name="connsiteX4982" fmla="*/ 8452781 w 11830043"/>
              <a:gd name="connsiteY4982" fmla="*/ 1949721 h 6533995"/>
              <a:gd name="connsiteX4983" fmla="*/ 8443061 w 11830043"/>
              <a:gd name="connsiteY4983" fmla="*/ 1939997 h 6533995"/>
              <a:gd name="connsiteX4984" fmla="*/ 8452781 w 11830043"/>
              <a:gd name="connsiteY4984" fmla="*/ 1930214 h 6533995"/>
              <a:gd name="connsiteX4985" fmla="*/ 8694009 w 11830043"/>
              <a:gd name="connsiteY4985" fmla="*/ 1930211 h 6533995"/>
              <a:gd name="connsiteX4986" fmla="*/ 8703730 w 11830043"/>
              <a:gd name="connsiteY4986" fmla="*/ 1939995 h 6533995"/>
              <a:gd name="connsiteX4987" fmla="*/ 8694009 w 11830043"/>
              <a:gd name="connsiteY4987" fmla="*/ 1949718 h 6533995"/>
              <a:gd name="connsiteX4988" fmla="*/ 8684289 w 11830043"/>
              <a:gd name="connsiteY4988" fmla="*/ 1939995 h 6533995"/>
              <a:gd name="connsiteX4989" fmla="*/ 8694009 w 11830043"/>
              <a:gd name="connsiteY4989" fmla="*/ 1930211 h 6533995"/>
              <a:gd name="connsiteX4990" fmla="*/ 8935237 w 11830043"/>
              <a:gd name="connsiteY4990" fmla="*/ 1930208 h 6533995"/>
              <a:gd name="connsiteX4991" fmla="*/ 8944958 w 11830043"/>
              <a:gd name="connsiteY4991" fmla="*/ 1939992 h 6533995"/>
              <a:gd name="connsiteX4992" fmla="*/ 8935237 w 11830043"/>
              <a:gd name="connsiteY4992" fmla="*/ 1949716 h 6533995"/>
              <a:gd name="connsiteX4993" fmla="*/ 8925454 w 11830043"/>
              <a:gd name="connsiteY4993" fmla="*/ 1939992 h 6533995"/>
              <a:gd name="connsiteX4994" fmla="*/ 8935237 w 11830043"/>
              <a:gd name="connsiteY4994" fmla="*/ 1930208 h 6533995"/>
              <a:gd name="connsiteX4995" fmla="*/ 9176467 w 11830043"/>
              <a:gd name="connsiteY4995" fmla="*/ 1930205 h 6533995"/>
              <a:gd name="connsiteX4996" fmla="*/ 9186187 w 11830043"/>
              <a:gd name="connsiteY4996" fmla="*/ 1939991 h 6533995"/>
              <a:gd name="connsiteX4997" fmla="*/ 9176467 w 11830043"/>
              <a:gd name="connsiteY4997" fmla="*/ 1949714 h 6533995"/>
              <a:gd name="connsiteX4998" fmla="*/ 9166683 w 11830043"/>
              <a:gd name="connsiteY4998" fmla="*/ 1939991 h 6533995"/>
              <a:gd name="connsiteX4999" fmla="*/ 9176467 w 11830043"/>
              <a:gd name="connsiteY4999" fmla="*/ 1930205 h 6533995"/>
              <a:gd name="connsiteX5000" fmla="*/ 9417695 w 11830043"/>
              <a:gd name="connsiteY5000" fmla="*/ 1930202 h 6533995"/>
              <a:gd name="connsiteX5001" fmla="*/ 9427416 w 11830043"/>
              <a:gd name="connsiteY5001" fmla="*/ 1939988 h 6533995"/>
              <a:gd name="connsiteX5002" fmla="*/ 9417695 w 11830043"/>
              <a:gd name="connsiteY5002" fmla="*/ 1949712 h 6533995"/>
              <a:gd name="connsiteX5003" fmla="*/ 9407911 w 11830043"/>
              <a:gd name="connsiteY5003" fmla="*/ 1939988 h 6533995"/>
              <a:gd name="connsiteX5004" fmla="*/ 9417695 w 11830043"/>
              <a:gd name="connsiteY5004" fmla="*/ 1930202 h 6533995"/>
              <a:gd name="connsiteX5005" fmla="*/ 9649203 w 11830043"/>
              <a:gd name="connsiteY5005" fmla="*/ 1689089 h 6533995"/>
              <a:gd name="connsiteX5006" fmla="*/ 9658923 w 11830043"/>
              <a:gd name="connsiteY5006" fmla="*/ 1698810 h 6533995"/>
              <a:gd name="connsiteX5007" fmla="*/ 9649203 w 11830043"/>
              <a:gd name="connsiteY5007" fmla="*/ 1708596 h 6533995"/>
              <a:gd name="connsiteX5008" fmla="*/ 9639483 w 11830043"/>
              <a:gd name="connsiteY5008" fmla="*/ 1698810 h 6533995"/>
              <a:gd name="connsiteX5009" fmla="*/ 9649203 w 11830043"/>
              <a:gd name="connsiteY5009" fmla="*/ 1689089 h 6533995"/>
              <a:gd name="connsiteX5010" fmla="*/ 9890432 w 11830043"/>
              <a:gd name="connsiteY5010" fmla="*/ 1689086 h 6533995"/>
              <a:gd name="connsiteX5011" fmla="*/ 9900152 w 11830043"/>
              <a:gd name="connsiteY5011" fmla="*/ 1698807 h 6533995"/>
              <a:gd name="connsiteX5012" fmla="*/ 9890432 w 11830043"/>
              <a:gd name="connsiteY5012" fmla="*/ 1708594 h 6533995"/>
              <a:gd name="connsiteX5013" fmla="*/ 9880648 w 11830043"/>
              <a:gd name="connsiteY5013" fmla="*/ 1698807 h 6533995"/>
              <a:gd name="connsiteX5014" fmla="*/ 9890432 w 11830043"/>
              <a:gd name="connsiteY5014" fmla="*/ 1689086 h 6533995"/>
              <a:gd name="connsiteX5015" fmla="*/ 10131660 w 11830043"/>
              <a:gd name="connsiteY5015" fmla="*/ 1689083 h 6533995"/>
              <a:gd name="connsiteX5016" fmla="*/ 10141444 w 11830043"/>
              <a:gd name="connsiteY5016" fmla="*/ 1698804 h 6533995"/>
              <a:gd name="connsiteX5017" fmla="*/ 10131660 w 11830043"/>
              <a:gd name="connsiteY5017" fmla="*/ 1708591 h 6533995"/>
              <a:gd name="connsiteX5018" fmla="*/ 10121940 w 11830043"/>
              <a:gd name="connsiteY5018" fmla="*/ 1698804 h 6533995"/>
              <a:gd name="connsiteX5019" fmla="*/ 10131660 w 11830043"/>
              <a:gd name="connsiteY5019" fmla="*/ 1689083 h 6533995"/>
              <a:gd name="connsiteX5020" fmla="*/ 10372888 w 11830043"/>
              <a:gd name="connsiteY5020" fmla="*/ 1689080 h 6533995"/>
              <a:gd name="connsiteX5021" fmla="*/ 10382673 w 11830043"/>
              <a:gd name="connsiteY5021" fmla="*/ 1698802 h 6533995"/>
              <a:gd name="connsiteX5022" fmla="*/ 10372888 w 11830043"/>
              <a:gd name="connsiteY5022" fmla="*/ 1708588 h 6533995"/>
              <a:gd name="connsiteX5023" fmla="*/ 10363168 w 11830043"/>
              <a:gd name="connsiteY5023" fmla="*/ 1698802 h 6533995"/>
              <a:gd name="connsiteX5024" fmla="*/ 10372888 w 11830043"/>
              <a:gd name="connsiteY5024" fmla="*/ 1689080 h 6533995"/>
              <a:gd name="connsiteX5025" fmla="*/ 10614116 w 11830043"/>
              <a:gd name="connsiteY5025" fmla="*/ 1689078 h 6533995"/>
              <a:gd name="connsiteX5026" fmla="*/ 10623901 w 11830043"/>
              <a:gd name="connsiteY5026" fmla="*/ 1698799 h 6533995"/>
              <a:gd name="connsiteX5027" fmla="*/ 10614116 w 11830043"/>
              <a:gd name="connsiteY5027" fmla="*/ 1708585 h 6533995"/>
              <a:gd name="connsiteX5028" fmla="*/ 10604396 w 11830043"/>
              <a:gd name="connsiteY5028" fmla="*/ 1698799 h 6533995"/>
              <a:gd name="connsiteX5029" fmla="*/ 10614116 w 11830043"/>
              <a:gd name="connsiteY5029" fmla="*/ 1689078 h 6533995"/>
              <a:gd name="connsiteX5030" fmla="*/ 10855345 w 11830043"/>
              <a:gd name="connsiteY5030" fmla="*/ 1689075 h 6533995"/>
              <a:gd name="connsiteX5031" fmla="*/ 10865065 w 11830043"/>
              <a:gd name="connsiteY5031" fmla="*/ 1698796 h 6533995"/>
              <a:gd name="connsiteX5032" fmla="*/ 10855345 w 11830043"/>
              <a:gd name="connsiteY5032" fmla="*/ 1708583 h 6533995"/>
              <a:gd name="connsiteX5033" fmla="*/ 10845625 w 11830043"/>
              <a:gd name="connsiteY5033" fmla="*/ 1698796 h 6533995"/>
              <a:gd name="connsiteX5034" fmla="*/ 10855345 w 11830043"/>
              <a:gd name="connsiteY5034" fmla="*/ 1689075 h 6533995"/>
              <a:gd name="connsiteX5035" fmla="*/ 11096574 w 11830043"/>
              <a:gd name="connsiteY5035" fmla="*/ 1689072 h 6533995"/>
              <a:gd name="connsiteX5036" fmla="*/ 11106294 w 11830043"/>
              <a:gd name="connsiteY5036" fmla="*/ 1698793 h 6533995"/>
              <a:gd name="connsiteX5037" fmla="*/ 11096574 w 11830043"/>
              <a:gd name="connsiteY5037" fmla="*/ 1708580 h 6533995"/>
              <a:gd name="connsiteX5038" fmla="*/ 11086790 w 11830043"/>
              <a:gd name="connsiteY5038" fmla="*/ 1698793 h 6533995"/>
              <a:gd name="connsiteX5039" fmla="*/ 11096574 w 11830043"/>
              <a:gd name="connsiteY5039" fmla="*/ 1689072 h 6533995"/>
              <a:gd name="connsiteX5040" fmla="*/ 11337802 w 11830043"/>
              <a:gd name="connsiteY5040" fmla="*/ 1689069 h 6533995"/>
              <a:gd name="connsiteX5041" fmla="*/ 11347587 w 11830043"/>
              <a:gd name="connsiteY5041" fmla="*/ 1698791 h 6533995"/>
              <a:gd name="connsiteX5042" fmla="*/ 11337802 w 11830043"/>
              <a:gd name="connsiteY5042" fmla="*/ 1708577 h 6533995"/>
              <a:gd name="connsiteX5043" fmla="*/ 11328082 w 11830043"/>
              <a:gd name="connsiteY5043" fmla="*/ 1698791 h 6533995"/>
              <a:gd name="connsiteX5044" fmla="*/ 11337802 w 11830043"/>
              <a:gd name="connsiteY5044" fmla="*/ 1689069 h 6533995"/>
              <a:gd name="connsiteX5045" fmla="*/ 11579030 w 11830043"/>
              <a:gd name="connsiteY5045" fmla="*/ 1689066 h 6533995"/>
              <a:gd name="connsiteX5046" fmla="*/ 11588815 w 11830043"/>
              <a:gd name="connsiteY5046" fmla="*/ 1698788 h 6533995"/>
              <a:gd name="connsiteX5047" fmla="*/ 11579030 w 11830043"/>
              <a:gd name="connsiteY5047" fmla="*/ 1708574 h 6533995"/>
              <a:gd name="connsiteX5048" fmla="*/ 11569310 w 11830043"/>
              <a:gd name="connsiteY5048" fmla="*/ 1698788 h 6533995"/>
              <a:gd name="connsiteX5049" fmla="*/ 11579030 w 11830043"/>
              <a:gd name="connsiteY5049" fmla="*/ 1689066 h 6533995"/>
              <a:gd name="connsiteX5050" fmla="*/ 11820259 w 11830043"/>
              <a:gd name="connsiteY5050" fmla="*/ 1689063 h 6533995"/>
              <a:gd name="connsiteX5051" fmla="*/ 11830043 w 11830043"/>
              <a:gd name="connsiteY5051" fmla="*/ 1698785 h 6533995"/>
              <a:gd name="connsiteX5052" fmla="*/ 11820259 w 11830043"/>
              <a:gd name="connsiteY5052" fmla="*/ 1708572 h 6533995"/>
              <a:gd name="connsiteX5053" fmla="*/ 11810539 w 11830043"/>
              <a:gd name="connsiteY5053" fmla="*/ 1698785 h 6533995"/>
              <a:gd name="connsiteX5054" fmla="*/ 11820259 w 11830043"/>
              <a:gd name="connsiteY5054" fmla="*/ 1689063 h 6533995"/>
              <a:gd name="connsiteX5055" fmla="*/ 9721 w 11830043"/>
              <a:gd name="connsiteY5055" fmla="*/ 1689060 h 6533995"/>
              <a:gd name="connsiteX5056" fmla="*/ 19505 w 11830043"/>
              <a:gd name="connsiteY5056" fmla="*/ 1698782 h 6533995"/>
              <a:gd name="connsiteX5057" fmla="*/ 9721 w 11830043"/>
              <a:gd name="connsiteY5057" fmla="*/ 1708569 h 6533995"/>
              <a:gd name="connsiteX5058" fmla="*/ 1 w 11830043"/>
              <a:gd name="connsiteY5058" fmla="*/ 1698782 h 6533995"/>
              <a:gd name="connsiteX5059" fmla="*/ 9721 w 11830043"/>
              <a:gd name="connsiteY5059" fmla="*/ 1689060 h 6533995"/>
              <a:gd name="connsiteX5060" fmla="*/ 251004 w 11830043"/>
              <a:gd name="connsiteY5060" fmla="*/ 1689058 h 6533995"/>
              <a:gd name="connsiteX5061" fmla="*/ 260788 w 11830043"/>
              <a:gd name="connsiteY5061" fmla="*/ 1698780 h 6533995"/>
              <a:gd name="connsiteX5062" fmla="*/ 251004 w 11830043"/>
              <a:gd name="connsiteY5062" fmla="*/ 1708566 h 6533995"/>
              <a:gd name="connsiteX5063" fmla="*/ 241284 w 11830043"/>
              <a:gd name="connsiteY5063" fmla="*/ 1698780 h 6533995"/>
              <a:gd name="connsiteX5064" fmla="*/ 251004 w 11830043"/>
              <a:gd name="connsiteY5064" fmla="*/ 1689058 h 6533995"/>
              <a:gd name="connsiteX5065" fmla="*/ 492224 w 11830043"/>
              <a:gd name="connsiteY5065" fmla="*/ 1689055 h 6533995"/>
              <a:gd name="connsiteX5066" fmla="*/ 501944 w 11830043"/>
              <a:gd name="connsiteY5066" fmla="*/ 1698777 h 6533995"/>
              <a:gd name="connsiteX5067" fmla="*/ 492224 w 11830043"/>
              <a:gd name="connsiteY5067" fmla="*/ 1708563 h 6533995"/>
              <a:gd name="connsiteX5068" fmla="*/ 482440 w 11830043"/>
              <a:gd name="connsiteY5068" fmla="*/ 1698777 h 6533995"/>
              <a:gd name="connsiteX5069" fmla="*/ 492224 w 11830043"/>
              <a:gd name="connsiteY5069" fmla="*/ 1689055 h 6533995"/>
              <a:gd name="connsiteX5070" fmla="*/ 733444 w 11830043"/>
              <a:gd name="connsiteY5070" fmla="*/ 1689052 h 6533995"/>
              <a:gd name="connsiteX5071" fmla="*/ 743164 w 11830043"/>
              <a:gd name="connsiteY5071" fmla="*/ 1698774 h 6533995"/>
              <a:gd name="connsiteX5072" fmla="*/ 733444 w 11830043"/>
              <a:gd name="connsiteY5072" fmla="*/ 1708561 h 6533995"/>
              <a:gd name="connsiteX5073" fmla="*/ 723661 w 11830043"/>
              <a:gd name="connsiteY5073" fmla="*/ 1698774 h 6533995"/>
              <a:gd name="connsiteX5074" fmla="*/ 733444 w 11830043"/>
              <a:gd name="connsiteY5074" fmla="*/ 1689052 h 6533995"/>
              <a:gd name="connsiteX5075" fmla="*/ 974665 w 11830043"/>
              <a:gd name="connsiteY5075" fmla="*/ 1689049 h 6533995"/>
              <a:gd name="connsiteX5076" fmla="*/ 984448 w 11830043"/>
              <a:gd name="connsiteY5076" fmla="*/ 1698771 h 6533995"/>
              <a:gd name="connsiteX5077" fmla="*/ 974665 w 11830043"/>
              <a:gd name="connsiteY5077" fmla="*/ 1708558 h 6533995"/>
              <a:gd name="connsiteX5078" fmla="*/ 964945 w 11830043"/>
              <a:gd name="connsiteY5078" fmla="*/ 1698771 h 6533995"/>
              <a:gd name="connsiteX5079" fmla="*/ 974665 w 11830043"/>
              <a:gd name="connsiteY5079" fmla="*/ 1689049 h 6533995"/>
              <a:gd name="connsiteX5080" fmla="*/ 1215885 w 11830043"/>
              <a:gd name="connsiteY5080" fmla="*/ 1689046 h 6533995"/>
              <a:gd name="connsiteX5081" fmla="*/ 1225668 w 11830043"/>
              <a:gd name="connsiteY5081" fmla="*/ 1698769 h 6533995"/>
              <a:gd name="connsiteX5082" fmla="*/ 1215885 w 11830043"/>
              <a:gd name="connsiteY5082" fmla="*/ 1708555 h 6533995"/>
              <a:gd name="connsiteX5083" fmla="*/ 1206165 w 11830043"/>
              <a:gd name="connsiteY5083" fmla="*/ 1698769 h 6533995"/>
              <a:gd name="connsiteX5084" fmla="*/ 1215885 w 11830043"/>
              <a:gd name="connsiteY5084" fmla="*/ 1689046 h 6533995"/>
              <a:gd name="connsiteX5085" fmla="*/ 1457106 w 11830043"/>
              <a:gd name="connsiteY5085" fmla="*/ 1689043 h 6533995"/>
              <a:gd name="connsiteX5086" fmla="*/ 1466826 w 11830043"/>
              <a:gd name="connsiteY5086" fmla="*/ 1698766 h 6533995"/>
              <a:gd name="connsiteX5087" fmla="*/ 1457106 w 11830043"/>
              <a:gd name="connsiteY5087" fmla="*/ 1708552 h 6533995"/>
              <a:gd name="connsiteX5088" fmla="*/ 1447322 w 11830043"/>
              <a:gd name="connsiteY5088" fmla="*/ 1698766 h 6533995"/>
              <a:gd name="connsiteX5089" fmla="*/ 1457106 w 11830043"/>
              <a:gd name="connsiteY5089" fmla="*/ 1689043 h 6533995"/>
              <a:gd name="connsiteX5090" fmla="*/ 1698330 w 11830043"/>
              <a:gd name="connsiteY5090" fmla="*/ 1689040 h 6533995"/>
              <a:gd name="connsiteX5091" fmla="*/ 1708116 w 11830043"/>
              <a:gd name="connsiteY5091" fmla="*/ 1698763 h 6533995"/>
              <a:gd name="connsiteX5092" fmla="*/ 1698330 w 11830043"/>
              <a:gd name="connsiteY5092" fmla="*/ 1708550 h 6533995"/>
              <a:gd name="connsiteX5093" fmla="*/ 1688546 w 11830043"/>
              <a:gd name="connsiteY5093" fmla="*/ 1698763 h 6533995"/>
              <a:gd name="connsiteX5094" fmla="*/ 1698330 w 11830043"/>
              <a:gd name="connsiteY5094" fmla="*/ 1689040 h 6533995"/>
              <a:gd name="connsiteX5095" fmla="*/ 1939580 w 11830043"/>
              <a:gd name="connsiteY5095" fmla="*/ 1689037 h 6533995"/>
              <a:gd name="connsiteX5096" fmla="*/ 1949363 w 11830043"/>
              <a:gd name="connsiteY5096" fmla="*/ 1698760 h 6533995"/>
              <a:gd name="connsiteX5097" fmla="*/ 1939580 w 11830043"/>
              <a:gd name="connsiteY5097" fmla="*/ 1708547 h 6533995"/>
              <a:gd name="connsiteX5098" fmla="*/ 1929859 w 11830043"/>
              <a:gd name="connsiteY5098" fmla="*/ 1698760 h 6533995"/>
              <a:gd name="connsiteX5099" fmla="*/ 1939580 w 11830043"/>
              <a:gd name="connsiteY5099" fmla="*/ 1689037 h 6533995"/>
              <a:gd name="connsiteX5100" fmla="*/ 2180788 w 11830043"/>
              <a:gd name="connsiteY5100" fmla="*/ 1689035 h 6533995"/>
              <a:gd name="connsiteX5101" fmla="*/ 2190580 w 11830043"/>
              <a:gd name="connsiteY5101" fmla="*/ 1698757 h 6533995"/>
              <a:gd name="connsiteX5102" fmla="*/ 2180788 w 11830043"/>
              <a:gd name="connsiteY5102" fmla="*/ 1708544 h 6533995"/>
              <a:gd name="connsiteX5103" fmla="*/ 2171083 w 11830043"/>
              <a:gd name="connsiteY5103" fmla="*/ 1698757 h 6533995"/>
              <a:gd name="connsiteX5104" fmla="*/ 2180788 w 11830043"/>
              <a:gd name="connsiteY5104" fmla="*/ 1689035 h 6533995"/>
              <a:gd name="connsiteX5105" fmla="*/ 2422036 w 11830043"/>
              <a:gd name="connsiteY5105" fmla="*/ 1689032 h 6533995"/>
              <a:gd name="connsiteX5106" fmla="*/ 2431752 w 11830043"/>
              <a:gd name="connsiteY5106" fmla="*/ 1698755 h 6533995"/>
              <a:gd name="connsiteX5107" fmla="*/ 2422036 w 11830043"/>
              <a:gd name="connsiteY5107" fmla="*/ 1708541 h 6533995"/>
              <a:gd name="connsiteX5108" fmla="*/ 2412256 w 11830043"/>
              <a:gd name="connsiteY5108" fmla="*/ 1698755 h 6533995"/>
              <a:gd name="connsiteX5109" fmla="*/ 2422036 w 11830043"/>
              <a:gd name="connsiteY5109" fmla="*/ 1689032 h 6533995"/>
              <a:gd name="connsiteX5110" fmla="*/ 2663275 w 11830043"/>
              <a:gd name="connsiteY5110" fmla="*/ 1689029 h 6533995"/>
              <a:gd name="connsiteX5111" fmla="*/ 2672996 w 11830043"/>
              <a:gd name="connsiteY5111" fmla="*/ 1698752 h 6533995"/>
              <a:gd name="connsiteX5112" fmla="*/ 2663275 w 11830043"/>
              <a:gd name="connsiteY5112" fmla="*/ 1708538 h 6533995"/>
              <a:gd name="connsiteX5113" fmla="*/ 2653490 w 11830043"/>
              <a:gd name="connsiteY5113" fmla="*/ 1698752 h 6533995"/>
              <a:gd name="connsiteX5114" fmla="*/ 2663275 w 11830043"/>
              <a:gd name="connsiteY5114" fmla="*/ 1689029 h 6533995"/>
              <a:gd name="connsiteX5115" fmla="*/ 2904571 w 11830043"/>
              <a:gd name="connsiteY5115" fmla="*/ 1689026 h 6533995"/>
              <a:gd name="connsiteX5116" fmla="*/ 2914353 w 11830043"/>
              <a:gd name="connsiteY5116" fmla="*/ 1698749 h 6533995"/>
              <a:gd name="connsiteX5117" fmla="*/ 2904571 w 11830043"/>
              <a:gd name="connsiteY5117" fmla="*/ 1708536 h 6533995"/>
              <a:gd name="connsiteX5118" fmla="*/ 2894789 w 11830043"/>
              <a:gd name="connsiteY5118" fmla="*/ 1698749 h 6533995"/>
              <a:gd name="connsiteX5119" fmla="*/ 2904571 w 11830043"/>
              <a:gd name="connsiteY5119" fmla="*/ 1689026 h 6533995"/>
              <a:gd name="connsiteX5120" fmla="*/ 3145750 w 11830043"/>
              <a:gd name="connsiteY5120" fmla="*/ 1689023 h 6533995"/>
              <a:gd name="connsiteX5121" fmla="*/ 3155531 w 11830043"/>
              <a:gd name="connsiteY5121" fmla="*/ 1698746 h 6533995"/>
              <a:gd name="connsiteX5122" fmla="*/ 3145750 w 11830043"/>
              <a:gd name="connsiteY5122" fmla="*/ 1708533 h 6533995"/>
              <a:gd name="connsiteX5123" fmla="*/ 3136031 w 11830043"/>
              <a:gd name="connsiteY5123" fmla="*/ 1698746 h 6533995"/>
              <a:gd name="connsiteX5124" fmla="*/ 3145750 w 11830043"/>
              <a:gd name="connsiteY5124" fmla="*/ 1689023 h 6533995"/>
              <a:gd name="connsiteX5125" fmla="*/ 3386957 w 11830043"/>
              <a:gd name="connsiteY5125" fmla="*/ 1689020 h 6533995"/>
              <a:gd name="connsiteX5126" fmla="*/ 3396743 w 11830043"/>
              <a:gd name="connsiteY5126" fmla="*/ 1698744 h 6533995"/>
              <a:gd name="connsiteX5127" fmla="*/ 3386957 w 11830043"/>
              <a:gd name="connsiteY5127" fmla="*/ 1708530 h 6533995"/>
              <a:gd name="connsiteX5128" fmla="*/ 3377235 w 11830043"/>
              <a:gd name="connsiteY5128" fmla="*/ 1698744 h 6533995"/>
              <a:gd name="connsiteX5129" fmla="*/ 3386957 w 11830043"/>
              <a:gd name="connsiteY5129" fmla="*/ 1689020 h 6533995"/>
              <a:gd name="connsiteX5130" fmla="*/ 3628211 w 11830043"/>
              <a:gd name="connsiteY5130" fmla="*/ 1689017 h 6533995"/>
              <a:gd name="connsiteX5131" fmla="*/ 3637936 w 11830043"/>
              <a:gd name="connsiteY5131" fmla="*/ 1698741 h 6533995"/>
              <a:gd name="connsiteX5132" fmla="*/ 3628211 w 11830043"/>
              <a:gd name="connsiteY5132" fmla="*/ 1708527 h 6533995"/>
              <a:gd name="connsiteX5133" fmla="*/ 3618429 w 11830043"/>
              <a:gd name="connsiteY5133" fmla="*/ 1698741 h 6533995"/>
              <a:gd name="connsiteX5134" fmla="*/ 3628211 w 11830043"/>
              <a:gd name="connsiteY5134" fmla="*/ 1689017 h 6533995"/>
              <a:gd name="connsiteX5135" fmla="*/ 3869430 w 11830043"/>
              <a:gd name="connsiteY5135" fmla="*/ 1689014 h 6533995"/>
              <a:gd name="connsiteX5136" fmla="*/ 3879147 w 11830043"/>
              <a:gd name="connsiteY5136" fmla="*/ 1698738 h 6533995"/>
              <a:gd name="connsiteX5137" fmla="*/ 3869430 w 11830043"/>
              <a:gd name="connsiteY5137" fmla="*/ 1708525 h 6533995"/>
              <a:gd name="connsiteX5138" fmla="*/ 3859646 w 11830043"/>
              <a:gd name="connsiteY5138" fmla="*/ 1698738 h 6533995"/>
              <a:gd name="connsiteX5139" fmla="*/ 3869430 w 11830043"/>
              <a:gd name="connsiteY5139" fmla="*/ 1689014 h 6533995"/>
              <a:gd name="connsiteX5140" fmla="*/ 4110581 w 11830043"/>
              <a:gd name="connsiteY5140" fmla="*/ 1689012 h 6533995"/>
              <a:gd name="connsiteX5141" fmla="*/ 4120362 w 11830043"/>
              <a:gd name="connsiteY5141" fmla="*/ 1698735 h 6533995"/>
              <a:gd name="connsiteX5142" fmla="*/ 4110581 w 11830043"/>
              <a:gd name="connsiteY5142" fmla="*/ 1708522 h 6533995"/>
              <a:gd name="connsiteX5143" fmla="*/ 4100797 w 11830043"/>
              <a:gd name="connsiteY5143" fmla="*/ 1698735 h 6533995"/>
              <a:gd name="connsiteX5144" fmla="*/ 4110581 w 11830043"/>
              <a:gd name="connsiteY5144" fmla="*/ 1689012 h 6533995"/>
              <a:gd name="connsiteX5145" fmla="*/ 4351806 w 11830043"/>
              <a:gd name="connsiteY5145" fmla="*/ 1689009 h 6533995"/>
              <a:gd name="connsiteX5146" fmla="*/ 4361580 w 11830043"/>
              <a:gd name="connsiteY5146" fmla="*/ 1698733 h 6533995"/>
              <a:gd name="connsiteX5147" fmla="*/ 4351806 w 11830043"/>
              <a:gd name="connsiteY5147" fmla="*/ 1708519 h 6533995"/>
              <a:gd name="connsiteX5148" fmla="*/ 4342006 w 11830043"/>
              <a:gd name="connsiteY5148" fmla="*/ 1698733 h 6533995"/>
              <a:gd name="connsiteX5149" fmla="*/ 4351806 w 11830043"/>
              <a:gd name="connsiteY5149" fmla="*/ 1689009 h 6533995"/>
              <a:gd name="connsiteX5150" fmla="*/ 4593017 w 11830043"/>
              <a:gd name="connsiteY5150" fmla="*/ 1689006 h 6533995"/>
              <a:gd name="connsiteX5151" fmla="*/ 4602795 w 11830043"/>
              <a:gd name="connsiteY5151" fmla="*/ 1698730 h 6533995"/>
              <a:gd name="connsiteX5152" fmla="*/ 4593017 w 11830043"/>
              <a:gd name="connsiteY5152" fmla="*/ 1708516 h 6533995"/>
              <a:gd name="connsiteX5153" fmla="*/ 4583304 w 11830043"/>
              <a:gd name="connsiteY5153" fmla="*/ 1698730 h 6533995"/>
              <a:gd name="connsiteX5154" fmla="*/ 4593017 w 11830043"/>
              <a:gd name="connsiteY5154" fmla="*/ 1689006 h 6533995"/>
              <a:gd name="connsiteX5155" fmla="*/ 4834252 w 11830043"/>
              <a:gd name="connsiteY5155" fmla="*/ 1689003 h 6533995"/>
              <a:gd name="connsiteX5156" fmla="*/ 4844038 w 11830043"/>
              <a:gd name="connsiteY5156" fmla="*/ 1698727 h 6533995"/>
              <a:gd name="connsiteX5157" fmla="*/ 4834252 w 11830043"/>
              <a:gd name="connsiteY5157" fmla="*/ 1708514 h 6533995"/>
              <a:gd name="connsiteX5158" fmla="*/ 4824532 w 11830043"/>
              <a:gd name="connsiteY5158" fmla="*/ 1698727 h 6533995"/>
              <a:gd name="connsiteX5159" fmla="*/ 4834252 w 11830043"/>
              <a:gd name="connsiteY5159" fmla="*/ 1689003 h 6533995"/>
              <a:gd name="connsiteX5160" fmla="*/ 5075485 w 11830043"/>
              <a:gd name="connsiteY5160" fmla="*/ 1689000 h 6533995"/>
              <a:gd name="connsiteX5161" fmla="*/ 5085201 w 11830043"/>
              <a:gd name="connsiteY5161" fmla="*/ 1698724 h 6533995"/>
              <a:gd name="connsiteX5162" fmla="*/ 5075485 w 11830043"/>
              <a:gd name="connsiteY5162" fmla="*/ 1708511 h 6533995"/>
              <a:gd name="connsiteX5163" fmla="*/ 5065704 w 11830043"/>
              <a:gd name="connsiteY5163" fmla="*/ 1698724 h 6533995"/>
              <a:gd name="connsiteX5164" fmla="*/ 5075485 w 11830043"/>
              <a:gd name="connsiteY5164" fmla="*/ 1689000 h 6533995"/>
              <a:gd name="connsiteX5165" fmla="*/ 5316710 w 11830043"/>
              <a:gd name="connsiteY5165" fmla="*/ 1688998 h 6533995"/>
              <a:gd name="connsiteX5166" fmla="*/ 5326429 w 11830043"/>
              <a:gd name="connsiteY5166" fmla="*/ 1698721 h 6533995"/>
              <a:gd name="connsiteX5167" fmla="*/ 5316710 w 11830043"/>
              <a:gd name="connsiteY5167" fmla="*/ 1708508 h 6533995"/>
              <a:gd name="connsiteX5168" fmla="*/ 5306924 w 11830043"/>
              <a:gd name="connsiteY5168" fmla="*/ 1698721 h 6533995"/>
              <a:gd name="connsiteX5169" fmla="*/ 5316710 w 11830043"/>
              <a:gd name="connsiteY5169" fmla="*/ 1688998 h 6533995"/>
              <a:gd name="connsiteX5170" fmla="*/ 5557991 w 11830043"/>
              <a:gd name="connsiteY5170" fmla="*/ 1688995 h 6533995"/>
              <a:gd name="connsiteX5171" fmla="*/ 5567774 w 11830043"/>
              <a:gd name="connsiteY5171" fmla="*/ 1698719 h 6533995"/>
              <a:gd name="connsiteX5172" fmla="*/ 5557991 w 11830043"/>
              <a:gd name="connsiteY5172" fmla="*/ 1708505 h 6533995"/>
              <a:gd name="connsiteX5173" fmla="*/ 5548208 w 11830043"/>
              <a:gd name="connsiteY5173" fmla="*/ 1698719 h 6533995"/>
              <a:gd name="connsiteX5174" fmla="*/ 5557991 w 11830043"/>
              <a:gd name="connsiteY5174" fmla="*/ 1688995 h 6533995"/>
              <a:gd name="connsiteX5175" fmla="*/ 5799205 w 11830043"/>
              <a:gd name="connsiteY5175" fmla="*/ 1688992 h 6533995"/>
              <a:gd name="connsiteX5176" fmla="*/ 5808989 w 11830043"/>
              <a:gd name="connsiteY5176" fmla="*/ 1698716 h 6533995"/>
              <a:gd name="connsiteX5177" fmla="*/ 5799205 w 11830043"/>
              <a:gd name="connsiteY5177" fmla="*/ 1708502 h 6533995"/>
              <a:gd name="connsiteX5178" fmla="*/ 5789486 w 11830043"/>
              <a:gd name="connsiteY5178" fmla="*/ 1698716 h 6533995"/>
              <a:gd name="connsiteX5179" fmla="*/ 5799205 w 11830043"/>
              <a:gd name="connsiteY5179" fmla="*/ 1688992 h 6533995"/>
              <a:gd name="connsiteX5180" fmla="*/ 6040432 w 11830043"/>
              <a:gd name="connsiteY5180" fmla="*/ 1688989 h 6533995"/>
              <a:gd name="connsiteX5181" fmla="*/ 6050216 w 11830043"/>
              <a:gd name="connsiteY5181" fmla="*/ 1698713 h 6533995"/>
              <a:gd name="connsiteX5182" fmla="*/ 6040432 w 11830043"/>
              <a:gd name="connsiteY5182" fmla="*/ 1708500 h 6533995"/>
              <a:gd name="connsiteX5183" fmla="*/ 6030712 w 11830043"/>
              <a:gd name="connsiteY5183" fmla="*/ 1698713 h 6533995"/>
              <a:gd name="connsiteX5184" fmla="*/ 6040432 w 11830043"/>
              <a:gd name="connsiteY5184" fmla="*/ 1688989 h 6533995"/>
              <a:gd name="connsiteX5185" fmla="*/ 6281661 w 11830043"/>
              <a:gd name="connsiteY5185" fmla="*/ 1688987 h 6533995"/>
              <a:gd name="connsiteX5186" fmla="*/ 6291381 w 11830043"/>
              <a:gd name="connsiteY5186" fmla="*/ 1698710 h 6533995"/>
              <a:gd name="connsiteX5187" fmla="*/ 6281661 w 11830043"/>
              <a:gd name="connsiteY5187" fmla="*/ 1708497 h 6533995"/>
              <a:gd name="connsiteX5188" fmla="*/ 6271877 w 11830043"/>
              <a:gd name="connsiteY5188" fmla="*/ 1698710 h 6533995"/>
              <a:gd name="connsiteX5189" fmla="*/ 6281661 w 11830043"/>
              <a:gd name="connsiteY5189" fmla="*/ 1688987 h 6533995"/>
              <a:gd name="connsiteX5190" fmla="*/ 6522889 w 11830043"/>
              <a:gd name="connsiteY5190" fmla="*/ 1688984 h 6533995"/>
              <a:gd name="connsiteX5191" fmla="*/ 6532610 w 11830043"/>
              <a:gd name="connsiteY5191" fmla="*/ 1698707 h 6533995"/>
              <a:gd name="connsiteX5192" fmla="*/ 6522889 w 11830043"/>
              <a:gd name="connsiteY5192" fmla="*/ 1708494 h 6533995"/>
              <a:gd name="connsiteX5193" fmla="*/ 6513105 w 11830043"/>
              <a:gd name="connsiteY5193" fmla="*/ 1698707 h 6533995"/>
              <a:gd name="connsiteX5194" fmla="*/ 6522889 w 11830043"/>
              <a:gd name="connsiteY5194" fmla="*/ 1688984 h 6533995"/>
              <a:gd name="connsiteX5195" fmla="*/ 6764118 w 11830043"/>
              <a:gd name="connsiteY5195" fmla="*/ 1688981 h 6533995"/>
              <a:gd name="connsiteX5196" fmla="*/ 6773902 w 11830043"/>
              <a:gd name="connsiteY5196" fmla="*/ 1698705 h 6533995"/>
              <a:gd name="connsiteX5197" fmla="*/ 6764118 w 11830043"/>
              <a:gd name="connsiteY5197" fmla="*/ 1708491 h 6533995"/>
              <a:gd name="connsiteX5198" fmla="*/ 6754335 w 11830043"/>
              <a:gd name="connsiteY5198" fmla="*/ 1698705 h 6533995"/>
              <a:gd name="connsiteX5199" fmla="*/ 6764118 w 11830043"/>
              <a:gd name="connsiteY5199" fmla="*/ 1688981 h 6533995"/>
              <a:gd name="connsiteX5200" fmla="*/ 7005346 w 11830043"/>
              <a:gd name="connsiteY5200" fmla="*/ 1688978 h 6533995"/>
              <a:gd name="connsiteX5201" fmla="*/ 7015130 w 11830043"/>
              <a:gd name="connsiteY5201" fmla="*/ 1698702 h 6533995"/>
              <a:gd name="connsiteX5202" fmla="*/ 7005346 w 11830043"/>
              <a:gd name="connsiteY5202" fmla="*/ 1708488 h 6533995"/>
              <a:gd name="connsiteX5203" fmla="*/ 6995626 w 11830043"/>
              <a:gd name="connsiteY5203" fmla="*/ 1698702 h 6533995"/>
              <a:gd name="connsiteX5204" fmla="*/ 7005346 w 11830043"/>
              <a:gd name="connsiteY5204" fmla="*/ 1688978 h 6533995"/>
              <a:gd name="connsiteX5205" fmla="*/ 7246575 w 11830043"/>
              <a:gd name="connsiteY5205" fmla="*/ 1688975 h 6533995"/>
              <a:gd name="connsiteX5206" fmla="*/ 7256359 w 11830043"/>
              <a:gd name="connsiteY5206" fmla="*/ 1698699 h 6533995"/>
              <a:gd name="connsiteX5207" fmla="*/ 7246575 w 11830043"/>
              <a:gd name="connsiteY5207" fmla="*/ 1708486 h 6533995"/>
              <a:gd name="connsiteX5208" fmla="*/ 7236855 w 11830043"/>
              <a:gd name="connsiteY5208" fmla="*/ 1698699 h 6533995"/>
              <a:gd name="connsiteX5209" fmla="*/ 7246575 w 11830043"/>
              <a:gd name="connsiteY5209" fmla="*/ 1688975 h 6533995"/>
              <a:gd name="connsiteX5210" fmla="*/ 7487803 w 11830043"/>
              <a:gd name="connsiteY5210" fmla="*/ 1688973 h 6533995"/>
              <a:gd name="connsiteX5211" fmla="*/ 7497524 w 11830043"/>
              <a:gd name="connsiteY5211" fmla="*/ 1698696 h 6533995"/>
              <a:gd name="connsiteX5212" fmla="*/ 7487803 w 11830043"/>
              <a:gd name="connsiteY5212" fmla="*/ 1708483 h 6533995"/>
              <a:gd name="connsiteX5213" fmla="*/ 7478019 w 11830043"/>
              <a:gd name="connsiteY5213" fmla="*/ 1698696 h 6533995"/>
              <a:gd name="connsiteX5214" fmla="*/ 7487803 w 11830043"/>
              <a:gd name="connsiteY5214" fmla="*/ 1688973 h 6533995"/>
              <a:gd name="connsiteX5215" fmla="*/ 7729032 w 11830043"/>
              <a:gd name="connsiteY5215" fmla="*/ 1688970 h 6533995"/>
              <a:gd name="connsiteX5216" fmla="*/ 7738753 w 11830043"/>
              <a:gd name="connsiteY5216" fmla="*/ 1698694 h 6533995"/>
              <a:gd name="connsiteX5217" fmla="*/ 7729032 w 11830043"/>
              <a:gd name="connsiteY5217" fmla="*/ 1708480 h 6533995"/>
              <a:gd name="connsiteX5218" fmla="*/ 7719249 w 11830043"/>
              <a:gd name="connsiteY5218" fmla="*/ 1698694 h 6533995"/>
              <a:gd name="connsiteX5219" fmla="*/ 7729032 w 11830043"/>
              <a:gd name="connsiteY5219" fmla="*/ 1688970 h 6533995"/>
              <a:gd name="connsiteX5220" fmla="*/ 7970260 w 11830043"/>
              <a:gd name="connsiteY5220" fmla="*/ 1688967 h 6533995"/>
              <a:gd name="connsiteX5221" fmla="*/ 7980044 w 11830043"/>
              <a:gd name="connsiteY5221" fmla="*/ 1698691 h 6533995"/>
              <a:gd name="connsiteX5222" fmla="*/ 7970260 w 11830043"/>
              <a:gd name="connsiteY5222" fmla="*/ 1708477 h 6533995"/>
              <a:gd name="connsiteX5223" fmla="*/ 7960477 w 11830043"/>
              <a:gd name="connsiteY5223" fmla="*/ 1698691 h 6533995"/>
              <a:gd name="connsiteX5224" fmla="*/ 7970260 w 11830043"/>
              <a:gd name="connsiteY5224" fmla="*/ 1688967 h 6533995"/>
              <a:gd name="connsiteX5225" fmla="*/ 8211553 w 11830043"/>
              <a:gd name="connsiteY5225" fmla="*/ 1688964 h 6533995"/>
              <a:gd name="connsiteX5226" fmla="*/ 8221273 w 11830043"/>
              <a:gd name="connsiteY5226" fmla="*/ 1698688 h 6533995"/>
              <a:gd name="connsiteX5227" fmla="*/ 8211553 w 11830043"/>
              <a:gd name="connsiteY5227" fmla="*/ 1708475 h 6533995"/>
              <a:gd name="connsiteX5228" fmla="*/ 8201769 w 11830043"/>
              <a:gd name="connsiteY5228" fmla="*/ 1698688 h 6533995"/>
              <a:gd name="connsiteX5229" fmla="*/ 8211553 w 11830043"/>
              <a:gd name="connsiteY5229" fmla="*/ 1688964 h 6533995"/>
              <a:gd name="connsiteX5230" fmla="*/ 8452781 w 11830043"/>
              <a:gd name="connsiteY5230" fmla="*/ 1688962 h 6533995"/>
              <a:gd name="connsiteX5231" fmla="*/ 8462566 w 11830043"/>
              <a:gd name="connsiteY5231" fmla="*/ 1698685 h 6533995"/>
              <a:gd name="connsiteX5232" fmla="*/ 8452781 w 11830043"/>
              <a:gd name="connsiteY5232" fmla="*/ 1708472 h 6533995"/>
              <a:gd name="connsiteX5233" fmla="*/ 8443061 w 11830043"/>
              <a:gd name="connsiteY5233" fmla="*/ 1698685 h 6533995"/>
              <a:gd name="connsiteX5234" fmla="*/ 8452781 w 11830043"/>
              <a:gd name="connsiteY5234" fmla="*/ 1688962 h 6533995"/>
              <a:gd name="connsiteX5235" fmla="*/ 8694009 w 11830043"/>
              <a:gd name="connsiteY5235" fmla="*/ 1688958 h 6533995"/>
              <a:gd name="connsiteX5236" fmla="*/ 8703730 w 11830043"/>
              <a:gd name="connsiteY5236" fmla="*/ 1698682 h 6533995"/>
              <a:gd name="connsiteX5237" fmla="*/ 8694009 w 11830043"/>
              <a:gd name="connsiteY5237" fmla="*/ 1708469 h 6533995"/>
              <a:gd name="connsiteX5238" fmla="*/ 8684289 w 11830043"/>
              <a:gd name="connsiteY5238" fmla="*/ 1698682 h 6533995"/>
              <a:gd name="connsiteX5239" fmla="*/ 8694009 w 11830043"/>
              <a:gd name="connsiteY5239" fmla="*/ 1688958 h 6533995"/>
              <a:gd name="connsiteX5240" fmla="*/ 8935237 w 11830043"/>
              <a:gd name="connsiteY5240" fmla="*/ 1688956 h 6533995"/>
              <a:gd name="connsiteX5241" fmla="*/ 8944958 w 11830043"/>
              <a:gd name="connsiteY5241" fmla="*/ 1698680 h 6533995"/>
              <a:gd name="connsiteX5242" fmla="*/ 8935237 w 11830043"/>
              <a:gd name="connsiteY5242" fmla="*/ 1708466 h 6533995"/>
              <a:gd name="connsiteX5243" fmla="*/ 8925454 w 11830043"/>
              <a:gd name="connsiteY5243" fmla="*/ 1698680 h 6533995"/>
              <a:gd name="connsiteX5244" fmla="*/ 8935237 w 11830043"/>
              <a:gd name="connsiteY5244" fmla="*/ 1688956 h 6533995"/>
              <a:gd name="connsiteX5245" fmla="*/ 9176467 w 11830043"/>
              <a:gd name="connsiteY5245" fmla="*/ 1688953 h 6533995"/>
              <a:gd name="connsiteX5246" fmla="*/ 9186187 w 11830043"/>
              <a:gd name="connsiteY5246" fmla="*/ 1698677 h 6533995"/>
              <a:gd name="connsiteX5247" fmla="*/ 9176467 w 11830043"/>
              <a:gd name="connsiteY5247" fmla="*/ 1708464 h 6533995"/>
              <a:gd name="connsiteX5248" fmla="*/ 9166683 w 11830043"/>
              <a:gd name="connsiteY5248" fmla="*/ 1698677 h 6533995"/>
              <a:gd name="connsiteX5249" fmla="*/ 9176467 w 11830043"/>
              <a:gd name="connsiteY5249" fmla="*/ 1688953 h 6533995"/>
              <a:gd name="connsiteX5250" fmla="*/ 9417695 w 11830043"/>
              <a:gd name="connsiteY5250" fmla="*/ 1688950 h 6533995"/>
              <a:gd name="connsiteX5251" fmla="*/ 9427416 w 11830043"/>
              <a:gd name="connsiteY5251" fmla="*/ 1698674 h 6533995"/>
              <a:gd name="connsiteX5252" fmla="*/ 9417695 w 11830043"/>
              <a:gd name="connsiteY5252" fmla="*/ 1708461 h 6533995"/>
              <a:gd name="connsiteX5253" fmla="*/ 9407911 w 11830043"/>
              <a:gd name="connsiteY5253" fmla="*/ 1698674 h 6533995"/>
              <a:gd name="connsiteX5254" fmla="*/ 9417695 w 11830043"/>
              <a:gd name="connsiteY5254" fmla="*/ 1688950 h 6533995"/>
              <a:gd name="connsiteX5255" fmla="*/ 9649203 w 11830043"/>
              <a:gd name="connsiteY5255" fmla="*/ 1447792 h 6533995"/>
              <a:gd name="connsiteX5256" fmla="*/ 9658923 w 11830043"/>
              <a:gd name="connsiteY5256" fmla="*/ 1457577 h 6533995"/>
              <a:gd name="connsiteX5257" fmla="*/ 9649203 w 11830043"/>
              <a:gd name="connsiteY5257" fmla="*/ 1467301 h 6533995"/>
              <a:gd name="connsiteX5258" fmla="*/ 9639483 w 11830043"/>
              <a:gd name="connsiteY5258" fmla="*/ 1457577 h 6533995"/>
              <a:gd name="connsiteX5259" fmla="*/ 9649203 w 11830043"/>
              <a:gd name="connsiteY5259" fmla="*/ 1447792 h 6533995"/>
              <a:gd name="connsiteX5260" fmla="*/ 9890432 w 11830043"/>
              <a:gd name="connsiteY5260" fmla="*/ 1447789 h 6533995"/>
              <a:gd name="connsiteX5261" fmla="*/ 9900152 w 11830043"/>
              <a:gd name="connsiteY5261" fmla="*/ 1457574 h 6533995"/>
              <a:gd name="connsiteX5262" fmla="*/ 9890432 w 11830043"/>
              <a:gd name="connsiteY5262" fmla="*/ 1467298 h 6533995"/>
              <a:gd name="connsiteX5263" fmla="*/ 9880648 w 11830043"/>
              <a:gd name="connsiteY5263" fmla="*/ 1457574 h 6533995"/>
              <a:gd name="connsiteX5264" fmla="*/ 9890432 w 11830043"/>
              <a:gd name="connsiteY5264" fmla="*/ 1447789 h 6533995"/>
              <a:gd name="connsiteX5265" fmla="*/ 10131660 w 11830043"/>
              <a:gd name="connsiteY5265" fmla="*/ 1447786 h 6533995"/>
              <a:gd name="connsiteX5266" fmla="*/ 10141444 w 11830043"/>
              <a:gd name="connsiteY5266" fmla="*/ 1457571 h 6533995"/>
              <a:gd name="connsiteX5267" fmla="*/ 10131660 w 11830043"/>
              <a:gd name="connsiteY5267" fmla="*/ 1467295 h 6533995"/>
              <a:gd name="connsiteX5268" fmla="*/ 10121940 w 11830043"/>
              <a:gd name="connsiteY5268" fmla="*/ 1457571 h 6533995"/>
              <a:gd name="connsiteX5269" fmla="*/ 10131660 w 11830043"/>
              <a:gd name="connsiteY5269" fmla="*/ 1447786 h 6533995"/>
              <a:gd name="connsiteX5270" fmla="*/ 10372888 w 11830043"/>
              <a:gd name="connsiteY5270" fmla="*/ 1447783 h 6533995"/>
              <a:gd name="connsiteX5271" fmla="*/ 10382673 w 11830043"/>
              <a:gd name="connsiteY5271" fmla="*/ 1457568 h 6533995"/>
              <a:gd name="connsiteX5272" fmla="*/ 10372888 w 11830043"/>
              <a:gd name="connsiteY5272" fmla="*/ 1467292 h 6533995"/>
              <a:gd name="connsiteX5273" fmla="*/ 10363168 w 11830043"/>
              <a:gd name="connsiteY5273" fmla="*/ 1457568 h 6533995"/>
              <a:gd name="connsiteX5274" fmla="*/ 10372888 w 11830043"/>
              <a:gd name="connsiteY5274" fmla="*/ 1447783 h 6533995"/>
              <a:gd name="connsiteX5275" fmla="*/ 10614116 w 11830043"/>
              <a:gd name="connsiteY5275" fmla="*/ 1447780 h 6533995"/>
              <a:gd name="connsiteX5276" fmla="*/ 10623901 w 11830043"/>
              <a:gd name="connsiteY5276" fmla="*/ 1457565 h 6533995"/>
              <a:gd name="connsiteX5277" fmla="*/ 10614116 w 11830043"/>
              <a:gd name="connsiteY5277" fmla="*/ 1467289 h 6533995"/>
              <a:gd name="connsiteX5278" fmla="*/ 10604396 w 11830043"/>
              <a:gd name="connsiteY5278" fmla="*/ 1457565 h 6533995"/>
              <a:gd name="connsiteX5279" fmla="*/ 10614116 w 11830043"/>
              <a:gd name="connsiteY5279" fmla="*/ 1447780 h 6533995"/>
              <a:gd name="connsiteX5280" fmla="*/ 10855345 w 11830043"/>
              <a:gd name="connsiteY5280" fmla="*/ 1447777 h 6533995"/>
              <a:gd name="connsiteX5281" fmla="*/ 10865065 w 11830043"/>
              <a:gd name="connsiteY5281" fmla="*/ 1457562 h 6533995"/>
              <a:gd name="connsiteX5282" fmla="*/ 10855345 w 11830043"/>
              <a:gd name="connsiteY5282" fmla="*/ 1467286 h 6533995"/>
              <a:gd name="connsiteX5283" fmla="*/ 10845625 w 11830043"/>
              <a:gd name="connsiteY5283" fmla="*/ 1457562 h 6533995"/>
              <a:gd name="connsiteX5284" fmla="*/ 10855345 w 11830043"/>
              <a:gd name="connsiteY5284" fmla="*/ 1447777 h 6533995"/>
              <a:gd name="connsiteX5285" fmla="*/ 11096574 w 11830043"/>
              <a:gd name="connsiteY5285" fmla="*/ 1447774 h 6533995"/>
              <a:gd name="connsiteX5286" fmla="*/ 11106294 w 11830043"/>
              <a:gd name="connsiteY5286" fmla="*/ 1457559 h 6533995"/>
              <a:gd name="connsiteX5287" fmla="*/ 11096574 w 11830043"/>
              <a:gd name="connsiteY5287" fmla="*/ 1467282 h 6533995"/>
              <a:gd name="connsiteX5288" fmla="*/ 11086790 w 11830043"/>
              <a:gd name="connsiteY5288" fmla="*/ 1457559 h 6533995"/>
              <a:gd name="connsiteX5289" fmla="*/ 11096574 w 11830043"/>
              <a:gd name="connsiteY5289" fmla="*/ 1447774 h 6533995"/>
              <a:gd name="connsiteX5290" fmla="*/ 11337802 w 11830043"/>
              <a:gd name="connsiteY5290" fmla="*/ 1447770 h 6533995"/>
              <a:gd name="connsiteX5291" fmla="*/ 11347587 w 11830043"/>
              <a:gd name="connsiteY5291" fmla="*/ 1457555 h 6533995"/>
              <a:gd name="connsiteX5292" fmla="*/ 11337802 w 11830043"/>
              <a:gd name="connsiteY5292" fmla="*/ 1467279 h 6533995"/>
              <a:gd name="connsiteX5293" fmla="*/ 11328082 w 11830043"/>
              <a:gd name="connsiteY5293" fmla="*/ 1457555 h 6533995"/>
              <a:gd name="connsiteX5294" fmla="*/ 11337802 w 11830043"/>
              <a:gd name="connsiteY5294" fmla="*/ 1447770 h 6533995"/>
              <a:gd name="connsiteX5295" fmla="*/ 11579030 w 11830043"/>
              <a:gd name="connsiteY5295" fmla="*/ 1447767 h 6533995"/>
              <a:gd name="connsiteX5296" fmla="*/ 11588815 w 11830043"/>
              <a:gd name="connsiteY5296" fmla="*/ 1457552 h 6533995"/>
              <a:gd name="connsiteX5297" fmla="*/ 11579030 w 11830043"/>
              <a:gd name="connsiteY5297" fmla="*/ 1467276 h 6533995"/>
              <a:gd name="connsiteX5298" fmla="*/ 11569310 w 11830043"/>
              <a:gd name="connsiteY5298" fmla="*/ 1457552 h 6533995"/>
              <a:gd name="connsiteX5299" fmla="*/ 11579030 w 11830043"/>
              <a:gd name="connsiteY5299" fmla="*/ 1447767 h 6533995"/>
              <a:gd name="connsiteX5300" fmla="*/ 11820259 w 11830043"/>
              <a:gd name="connsiteY5300" fmla="*/ 1447764 h 6533995"/>
              <a:gd name="connsiteX5301" fmla="*/ 11830043 w 11830043"/>
              <a:gd name="connsiteY5301" fmla="*/ 1457549 h 6533995"/>
              <a:gd name="connsiteX5302" fmla="*/ 11820259 w 11830043"/>
              <a:gd name="connsiteY5302" fmla="*/ 1467273 h 6533995"/>
              <a:gd name="connsiteX5303" fmla="*/ 11810539 w 11830043"/>
              <a:gd name="connsiteY5303" fmla="*/ 1457549 h 6533995"/>
              <a:gd name="connsiteX5304" fmla="*/ 11820259 w 11830043"/>
              <a:gd name="connsiteY5304" fmla="*/ 1447764 h 6533995"/>
              <a:gd name="connsiteX5305" fmla="*/ 9721 w 11830043"/>
              <a:gd name="connsiteY5305" fmla="*/ 1447761 h 6533995"/>
              <a:gd name="connsiteX5306" fmla="*/ 19504 w 11830043"/>
              <a:gd name="connsiteY5306" fmla="*/ 1457546 h 6533995"/>
              <a:gd name="connsiteX5307" fmla="*/ 9721 w 11830043"/>
              <a:gd name="connsiteY5307" fmla="*/ 1467270 h 6533995"/>
              <a:gd name="connsiteX5308" fmla="*/ 1 w 11830043"/>
              <a:gd name="connsiteY5308" fmla="*/ 1457546 h 6533995"/>
              <a:gd name="connsiteX5309" fmla="*/ 9721 w 11830043"/>
              <a:gd name="connsiteY5309" fmla="*/ 1447761 h 6533995"/>
              <a:gd name="connsiteX5310" fmla="*/ 251004 w 11830043"/>
              <a:gd name="connsiteY5310" fmla="*/ 1447757 h 6533995"/>
              <a:gd name="connsiteX5311" fmla="*/ 260788 w 11830043"/>
              <a:gd name="connsiteY5311" fmla="*/ 1457543 h 6533995"/>
              <a:gd name="connsiteX5312" fmla="*/ 251004 w 11830043"/>
              <a:gd name="connsiteY5312" fmla="*/ 1467267 h 6533995"/>
              <a:gd name="connsiteX5313" fmla="*/ 241284 w 11830043"/>
              <a:gd name="connsiteY5313" fmla="*/ 1457543 h 6533995"/>
              <a:gd name="connsiteX5314" fmla="*/ 251004 w 11830043"/>
              <a:gd name="connsiteY5314" fmla="*/ 1447757 h 6533995"/>
              <a:gd name="connsiteX5315" fmla="*/ 492224 w 11830043"/>
              <a:gd name="connsiteY5315" fmla="*/ 1447754 h 6533995"/>
              <a:gd name="connsiteX5316" fmla="*/ 501943 w 11830043"/>
              <a:gd name="connsiteY5316" fmla="*/ 1457540 h 6533995"/>
              <a:gd name="connsiteX5317" fmla="*/ 492224 w 11830043"/>
              <a:gd name="connsiteY5317" fmla="*/ 1467263 h 6533995"/>
              <a:gd name="connsiteX5318" fmla="*/ 482440 w 11830043"/>
              <a:gd name="connsiteY5318" fmla="*/ 1457540 h 6533995"/>
              <a:gd name="connsiteX5319" fmla="*/ 492224 w 11830043"/>
              <a:gd name="connsiteY5319" fmla="*/ 1447754 h 6533995"/>
              <a:gd name="connsiteX5320" fmla="*/ 733444 w 11830043"/>
              <a:gd name="connsiteY5320" fmla="*/ 1447751 h 6533995"/>
              <a:gd name="connsiteX5321" fmla="*/ 743164 w 11830043"/>
              <a:gd name="connsiteY5321" fmla="*/ 1457536 h 6533995"/>
              <a:gd name="connsiteX5322" fmla="*/ 733444 w 11830043"/>
              <a:gd name="connsiteY5322" fmla="*/ 1467260 h 6533995"/>
              <a:gd name="connsiteX5323" fmla="*/ 723660 w 11830043"/>
              <a:gd name="connsiteY5323" fmla="*/ 1457536 h 6533995"/>
              <a:gd name="connsiteX5324" fmla="*/ 733444 w 11830043"/>
              <a:gd name="connsiteY5324" fmla="*/ 1447751 h 6533995"/>
              <a:gd name="connsiteX5325" fmla="*/ 974664 w 11830043"/>
              <a:gd name="connsiteY5325" fmla="*/ 1447748 h 6533995"/>
              <a:gd name="connsiteX5326" fmla="*/ 984448 w 11830043"/>
              <a:gd name="connsiteY5326" fmla="*/ 1457533 h 6533995"/>
              <a:gd name="connsiteX5327" fmla="*/ 974664 w 11830043"/>
              <a:gd name="connsiteY5327" fmla="*/ 1467257 h 6533995"/>
              <a:gd name="connsiteX5328" fmla="*/ 964944 w 11830043"/>
              <a:gd name="connsiteY5328" fmla="*/ 1457533 h 6533995"/>
              <a:gd name="connsiteX5329" fmla="*/ 974664 w 11830043"/>
              <a:gd name="connsiteY5329" fmla="*/ 1447748 h 6533995"/>
              <a:gd name="connsiteX5330" fmla="*/ 1215884 w 11830043"/>
              <a:gd name="connsiteY5330" fmla="*/ 1447744 h 6533995"/>
              <a:gd name="connsiteX5331" fmla="*/ 1225668 w 11830043"/>
              <a:gd name="connsiteY5331" fmla="*/ 1457530 h 6533995"/>
              <a:gd name="connsiteX5332" fmla="*/ 1215884 w 11830043"/>
              <a:gd name="connsiteY5332" fmla="*/ 1467254 h 6533995"/>
              <a:gd name="connsiteX5333" fmla="*/ 1206165 w 11830043"/>
              <a:gd name="connsiteY5333" fmla="*/ 1457530 h 6533995"/>
              <a:gd name="connsiteX5334" fmla="*/ 1215884 w 11830043"/>
              <a:gd name="connsiteY5334" fmla="*/ 1447744 h 6533995"/>
              <a:gd name="connsiteX5335" fmla="*/ 1457106 w 11830043"/>
              <a:gd name="connsiteY5335" fmla="*/ 1447741 h 6533995"/>
              <a:gd name="connsiteX5336" fmla="*/ 1466826 w 11830043"/>
              <a:gd name="connsiteY5336" fmla="*/ 1457527 h 6533995"/>
              <a:gd name="connsiteX5337" fmla="*/ 1457106 w 11830043"/>
              <a:gd name="connsiteY5337" fmla="*/ 1467251 h 6533995"/>
              <a:gd name="connsiteX5338" fmla="*/ 1447322 w 11830043"/>
              <a:gd name="connsiteY5338" fmla="*/ 1457527 h 6533995"/>
              <a:gd name="connsiteX5339" fmla="*/ 1457106 w 11830043"/>
              <a:gd name="connsiteY5339" fmla="*/ 1447741 h 6533995"/>
              <a:gd name="connsiteX5340" fmla="*/ 1698330 w 11830043"/>
              <a:gd name="connsiteY5340" fmla="*/ 1447738 h 6533995"/>
              <a:gd name="connsiteX5341" fmla="*/ 1708116 w 11830043"/>
              <a:gd name="connsiteY5341" fmla="*/ 1457524 h 6533995"/>
              <a:gd name="connsiteX5342" fmla="*/ 1698330 w 11830043"/>
              <a:gd name="connsiteY5342" fmla="*/ 1467247 h 6533995"/>
              <a:gd name="connsiteX5343" fmla="*/ 1688546 w 11830043"/>
              <a:gd name="connsiteY5343" fmla="*/ 1457524 h 6533995"/>
              <a:gd name="connsiteX5344" fmla="*/ 1698330 w 11830043"/>
              <a:gd name="connsiteY5344" fmla="*/ 1447738 h 6533995"/>
              <a:gd name="connsiteX5345" fmla="*/ 1939580 w 11830043"/>
              <a:gd name="connsiteY5345" fmla="*/ 1447735 h 6533995"/>
              <a:gd name="connsiteX5346" fmla="*/ 1949363 w 11830043"/>
              <a:gd name="connsiteY5346" fmla="*/ 1457520 h 6533995"/>
              <a:gd name="connsiteX5347" fmla="*/ 1939580 w 11830043"/>
              <a:gd name="connsiteY5347" fmla="*/ 1467244 h 6533995"/>
              <a:gd name="connsiteX5348" fmla="*/ 1929859 w 11830043"/>
              <a:gd name="connsiteY5348" fmla="*/ 1457520 h 6533995"/>
              <a:gd name="connsiteX5349" fmla="*/ 1939580 w 11830043"/>
              <a:gd name="connsiteY5349" fmla="*/ 1447735 h 6533995"/>
              <a:gd name="connsiteX5350" fmla="*/ 2180788 w 11830043"/>
              <a:gd name="connsiteY5350" fmla="*/ 1447732 h 6533995"/>
              <a:gd name="connsiteX5351" fmla="*/ 2190580 w 11830043"/>
              <a:gd name="connsiteY5351" fmla="*/ 1457517 h 6533995"/>
              <a:gd name="connsiteX5352" fmla="*/ 2180788 w 11830043"/>
              <a:gd name="connsiteY5352" fmla="*/ 1467241 h 6533995"/>
              <a:gd name="connsiteX5353" fmla="*/ 2171083 w 11830043"/>
              <a:gd name="connsiteY5353" fmla="*/ 1457517 h 6533995"/>
              <a:gd name="connsiteX5354" fmla="*/ 2180788 w 11830043"/>
              <a:gd name="connsiteY5354" fmla="*/ 1447732 h 6533995"/>
              <a:gd name="connsiteX5355" fmla="*/ 2422036 w 11830043"/>
              <a:gd name="connsiteY5355" fmla="*/ 1447728 h 6533995"/>
              <a:gd name="connsiteX5356" fmla="*/ 2431752 w 11830043"/>
              <a:gd name="connsiteY5356" fmla="*/ 1457514 h 6533995"/>
              <a:gd name="connsiteX5357" fmla="*/ 2422036 w 11830043"/>
              <a:gd name="connsiteY5357" fmla="*/ 1467238 h 6533995"/>
              <a:gd name="connsiteX5358" fmla="*/ 2412256 w 11830043"/>
              <a:gd name="connsiteY5358" fmla="*/ 1457514 h 6533995"/>
              <a:gd name="connsiteX5359" fmla="*/ 2422036 w 11830043"/>
              <a:gd name="connsiteY5359" fmla="*/ 1447728 h 6533995"/>
              <a:gd name="connsiteX5360" fmla="*/ 2663275 w 11830043"/>
              <a:gd name="connsiteY5360" fmla="*/ 1447725 h 6533995"/>
              <a:gd name="connsiteX5361" fmla="*/ 2672996 w 11830043"/>
              <a:gd name="connsiteY5361" fmla="*/ 1457511 h 6533995"/>
              <a:gd name="connsiteX5362" fmla="*/ 2663275 w 11830043"/>
              <a:gd name="connsiteY5362" fmla="*/ 1467235 h 6533995"/>
              <a:gd name="connsiteX5363" fmla="*/ 2653490 w 11830043"/>
              <a:gd name="connsiteY5363" fmla="*/ 1457511 h 6533995"/>
              <a:gd name="connsiteX5364" fmla="*/ 2663275 w 11830043"/>
              <a:gd name="connsiteY5364" fmla="*/ 1447725 h 6533995"/>
              <a:gd name="connsiteX5365" fmla="*/ 2904571 w 11830043"/>
              <a:gd name="connsiteY5365" fmla="*/ 1447722 h 6533995"/>
              <a:gd name="connsiteX5366" fmla="*/ 2914353 w 11830043"/>
              <a:gd name="connsiteY5366" fmla="*/ 1457508 h 6533995"/>
              <a:gd name="connsiteX5367" fmla="*/ 2904571 w 11830043"/>
              <a:gd name="connsiteY5367" fmla="*/ 1467232 h 6533995"/>
              <a:gd name="connsiteX5368" fmla="*/ 2894789 w 11830043"/>
              <a:gd name="connsiteY5368" fmla="*/ 1457508 h 6533995"/>
              <a:gd name="connsiteX5369" fmla="*/ 2904571 w 11830043"/>
              <a:gd name="connsiteY5369" fmla="*/ 1447722 h 6533995"/>
              <a:gd name="connsiteX5370" fmla="*/ 3145749 w 11830043"/>
              <a:gd name="connsiteY5370" fmla="*/ 1447719 h 6533995"/>
              <a:gd name="connsiteX5371" fmla="*/ 3155531 w 11830043"/>
              <a:gd name="connsiteY5371" fmla="*/ 1457505 h 6533995"/>
              <a:gd name="connsiteX5372" fmla="*/ 3145749 w 11830043"/>
              <a:gd name="connsiteY5372" fmla="*/ 1467228 h 6533995"/>
              <a:gd name="connsiteX5373" fmla="*/ 3136031 w 11830043"/>
              <a:gd name="connsiteY5373" fmla="*/ 1457505 h 6533995"/>
              <a:gd name="connsiteX5374" fmla="*/ 3145749 w 11830043"/>
              <a:gd name="connsiteY5374" fmla="*/ 1447719 h 6533995"/>
              <a:gd name="connsiteX5375" fmla="*/ 3386957 w 11830043"/>
              <a:gd name="connsiteY5375" fmla="*/ 1447715 h 6533995"/>
              <a:gd name="connsiteX5376" fmla="*/ 3396743 w 11830043"/>
              <a:gd name="connsiteY5376" fmla="*/ 1457501 h 6533995"/>
              <a:gd name="connsiteX5377" fmla="*/ 3386957 w 11830043"/>
              <a:gd name="connsiteY5377" fmla="*/ 1467225 h 6533995"/>
              <a:gd name="connsiteX5378" fmla="*/ 3377235 w 11830043"/>
              <a:gd name="connsiteY5378" fmla="*/ 1457501 h 6533995"/>
              <a:gd name="connsiteX5379" fmla="*/ 3386957 w 11830043"/>
              <a:gd name="connsiteY5379" fmla="*/ 1447715 h 6533995"/>
              <a:gd name="connsiteX5380" fmla="*/ 3628211 w 11830043"/>
              <a:gd name="connsiteY5380" fmla="*/ 1447712 h 6533995"/>
              <a:gd name="connsiteX5381" fmla="*/ 3637936 w 11830043"/>
              <a:gd name="connsiteY5381" fmla="*/ 1457498 h 6533995"/>
              <a:gd name="connsiteX5382" fmla="*/ 3628211 w 11830043"/>
              <a:gd name="connsiteY5382" fmla="*/ 1467222 h 6533995"/>
              <a:gd name="connsiteX5383" fmla="*/ 3618429 w 11830043"/>
              <a:gd name="connsiteY5383" fmla="*/ 1457498 h 6533995"/>
              <a:gd name="connsiteX5384" fmla="*/ 3628211 w 11830043"/>
              <a:gd name="connsiteY5384" fmla="*/ 1447712 h 6533995"/>
              <a:gd name="connsiteX5385" fmla="*/ 3869430 w 11830043"/>
              <a:gd name="connsiteY5385" fmla="*/ 1447709 h 6533995"/>
              <a:gd name="connsiteX5386" fmla="*/ 3879147 w 11830043"/>
              <a:gd name="connsiteY5386" fmla="*/ 1457495 h 6533995"/>
              <a:gd name="connsiteX5387" fmla="*/ 3869430 w 11830043"/>
              <a:gd name="connsiteY5387" fmla="*/ 1467219 h 6533995"/>
              <a:gd name="connsiteX5388" fmla="*/ 3859646 w 11830043"/>
              <a:gd name="connsiteY5388" fmla="*/ 1457495 h 6533995"/>
              <a:gd name="connsiteX5389" fmla="*/ 3869430 w 11830043"/>
              <a:gd name="connsiteY5389" fmla="*/ 1447709 h 6533995"/>
              <a:gd name="connsiteX5390" fmla="*/ 4110581 w 11830043"/>
              <a:gd name="connsiteY5390" fmla="*/ 1447706 h 6533995"/>
              <a:gd name="connsiteX5391" fmla="*/ 4120362 w 11830043"/>
              <a:gd name="connsiteY5391" fmla="*/ 1457492 h 6533995"/>
              <a:gd name="connsiteX5392" fmla="*/ 4110581 w 11830043"/>
              <a:gd name="connsiteY5392" fmla="*/ 1467216 h 6533995"/>
              <a:gd name="connsiteX5393" fmla="*/ 4100797 w 11830043"/>
              <a:gd name="connsiteY5393" fmla="*/ 1457492 h 6533995"/>
              <a:gd name="connsiteX5394" fmla="*/ 4110581 w 11830043"/>
              <a:gd name="connsiteY5394" fmla="*/ 1447706 h 6533995"/>
              <a:gd name="connsiteX5395" fmla="*/ 4351806 w 11830043"/>
              <a:gd name="connsiteY5395" fmla="*/ 1447703 h 6533995"/>
              <a:gd name="connsiteX5396" fmla="*/ 4361580 w 11830043"/>
              <a:gd name="connsiteY5396" fmla="*/ 1457489 h 6533995"/>
              <a:gd name="connsiteX5397" fmla="*/ 4351806 w 11830043"/>
              <a:gd name="connsiteY5397" fmla="*/ 1467212 h 6533995"/>
              <a:gd name="connsiteX5398" fmla="*/ 4342006 w 11830043"/>
              <a:gd name="connsiteY5398" fmla="*/ 1457489 h 6533995"/>
              <a:gd name="connsiteX5399" fmla="*/ 4351806 w 11830043"/>
              <a:gd name="connsiteY5399" fmla="*/ 1447703 h 6533995"/>
              <a:gd name="connsiteX5400" fmla="*/ 4593017 w 11830043"/>
              <a:gd name="connsiteY5400" fmla="*/ 1447699 h 6533995"/>
              <a:gd name="connsiteX5401" fmla="*/ 4602795 w 11830043"/>
              <a:gd name="connsiteY5401" fmla="*/ 1457485 h 6533995"/>
              <a:gd name="connsiteX5402" fmla="*/ 4593017 w 11830043"/>
              <a:gd name="connsiteY5402" fmla="*/ 1467209 h 6533995"/>
              <a:gd name="connsiteX5403" fmla="*/ 4583304 w 11830043"/>
              <a:gd name="connsiteY5403" fmla="*/ 1457485 h 6533995"/>
              <a:gd name="connsiteX5404" fmla="*/ 4593017 w 11830043"/>
              <a:gd name="connsiteY5404" fmla="*/ 1447699 h 6533995"/>
              <a:gd name="connsiteX5405" fmla="*/ 4834252 w 11830043"/>
              <a:gd name="connsiteY5405" fmla="*/ 1447696 h 6533995"/>
              <a:gd name="connsiteX5406" fmla="*/ 4844038 w 11830043"/>
              <a:gd name="connsiteY5406" fmla="*/ 1457482 h 6533995"/>
              <a:gd name="connsiteX5407" fmla="*/ 4834252 w 11830043"/>
              <a:gd name="connsiteY5407" fmla="*/ 1467206 h 6533995"/>
              <a:gd name="connsiteX5408" fmla="*/ 4824532 w 11830043"/>
              <a:gd name="connsiteY5408" fmla="*/ 1457482 h 6533995"/>
              <a:gd name="connsiteX5409" fmla="*/ 4834252 w 11830043"/>
              <a:gd name="connsiteY5409" fmla="*/ 1447696 h 6533995"/>
              <a:gd name="connsiteX5410" fmla="*/ 5075485 w 11830043"/>
              <a:gd name="connsiteY5410" fmla="*/ 1447693 h 6533995"/>
              <a:gd name="connsiteX5411" fmla="*/ 5085201 w 11830043"/>
              <a:gd name="connsiteY5411" fmla="*/ 1457479 h 6533995"/>
              <a:gd name="connsiteX5412" fmla="*/ 5075485 w 11830043"/>
              <a:gd name="connsiteY5412" fmla="*/ 1467203 h 6533995"/>
              <a:gd name="connsiteX5413" fmla="*/ 5065704 w 11830043"/>
              <a:gd name="connsiteY5413" fmla="*/ 1457479 h 6533995"/>
              <a:gd name="connsiteX5414" fmla="*/ 5075485 w 11830043"/>
              <a:gd name="connsiteY5414" fmla="*/ 1447693 h 6533995"/>
              <a:gd name="connsiteX5415" fmla="*/ 5316710 w 11830043"/>
              <a:gd name="connsiteY5415" fmla="*/ 1447690 h 6533995"/>
              <a:gd name="connsiteX5416" fmla="*/ 5326429 w 11830043"/>
              <a:gd name="connsiteY5416" fmla="*/ 1457476 h 6533995"/>
              <a:gd name="connsiteX5417" fmla="*/ 5316710 w 11830043"/>
              <a:gd name="connsiteY5417" fmla="*/ 1467200 h 6533995"/>
              <a:gd name="connsiteX5418" fmla="*/ 5306924 w 11830043"/>
              <a:gd name="connsiteY5418" fmla="*/ 1457476 h 6533995"/>
              <a:gd name="connsiteX5419" fmla="*/ 5316710 w 11830043"/>
              <a:gd name="connsiteY5419" fmla="*/ 1447690 h 6533995"/>
              <a:gd name="connsiteX5420" fmla="*/ 5557991 w 11830043"/>
              <a:gd name="connsiteY5420" fmla="*/ 1447686 h 6533995"/>
              <a:gd name="connsiteX5421" fmla="*/ 5567774 w 11830043"/>
              <a:gd name="connsiteY5421" fmla="*/ 1457473 h 6533995"/>
              <a:gd name="connsiteX5422" fmla="*/ 5557991 w 11830043"/>
              <a:gd name="connsiteY5422" fmla="*/ 1467196 h 6533995"/>
              <a:gd name="connsiteX5423" fmla="*/ 5548208 w 11830043"/>
              <a:gd name="connsiteY5423" fmla="*/ 1457473 h 6533995"/>
              <a:gd name="connsiteX5424" fmla="*/ 5557991 w 11830043"/>
              <a:gd name="connsiteY5424" fmla="*/ 1447686 h 6533995"/>
              <a:gd name="connsiteX5425" fmla="*/ 5799205 w 11830043"/>
              <a:gd name="connsiteY5425" fmla="*/ 1447683 h 6533995"/>
              <a:gd name="connsiteX5426" fmla="*/ 5808989 w 11830043"/>
              <a:gd name="connsiteY5426" fmla="*/ 1457470 h 6533995"/>
              <a:gd name="connsiteX5427" fmla="*/ 5799205 w 11830043"/>
              <a:gd name="connsiteY5427" fmla="*/ 1467193 h 6533995"/>
              <a:gd name="connsiteX5428" fmla="*/ 5789486 w 11830043"/>
              <a:gd name="connsiteY5428" fmla="*/ 1457470 h 6533995"/>
              <a:gd name="connsiteX5429" fmla="*/ 5799205 w 11830043"/>
              <a:gd name="connsiteY5429" fmla="*/ 1447683 h 6533995"/>
              <a:gd name="connsiteX5430" fmla="*/ 6040432 w 11830043"/>
              <a:gd name="connsiteY5430" fmla="*/ 1447680 h 6533995"/>
              <a:gd name="connsiteX5431" fmla="*/ 6050216 w 11830043"/>
              <a:gd name="connsiteY5431" fmla="*/ 1457466 h 6533995"/>
              <a:gd name="connsiteX5432" fmla="*/ 6040432 w 11830043"/>
              <a:gd name="connsiteY5432" fmla="*/ 1467190 h 6533995"/>
              <a:gd name="connsiteX5433" fmla="*/ 6030712 w 11830043"/>
              <a:gd name="connsiteY5433" fmla="*/ 1457466 h 6533995"/>
              <a:gd name="connsiteX5434" fmla="*/ 6040432 w 11830043"/>
              <a:gd name="connsiteY5434" fmla="*/ 1447680 h 6533995"/>
              <a:gd name="connsiteX5435" fmla="*/ 6281661 w 11830043"/>
              <a:gd name="connsiteY5435" fmla="*/ 1447677 h 6533995"/>
              <a:gd name="connsiteX5436" fmla="*/ 6291381 w 11830043"/>
              <a:gd name="connsiteY5436" fmla="*/ 1457463 h 6533995"/>
              <a:gd name="connsiteX5437" fmla="*/ 6281661 w 11830043"/>
              <a:gd name="connsiteY5437" fmla="*/ 1467187 h 6533995"/>
              <a:gd name="connsiteX5438" fmla="*/ 6271877 w 11830043"/>
              <a:gd name="connsiteY5438" fmla="*/ 1457463 h 6533995"/>
              <a:gd name="connsiteX5439" fmla="*/ 6281661 w 11830043"/>
              <a:gd name="connsiteY5439" fmla="*/ 1447677 h 6533995"/>
              <a:gd name="connsiteX5440" fmla="*/ 6522889 w 11830043"/>
              <a:gd name="connsiteY5440" fmla="*/ 1447674 h 6533995"/>
              <a:gd name="connsiteX5441" fmla="*/ 6532610 w 11830043"/>
              <a:gd name="connsiteY5441" fmla="*/ 1457460 h 6533995"/>
              <a:gd name="connsiteX5442" fmla="*/ 6522889 w 11830043"/>
              <a:gd name="connsiteY5442" fmla="*/ 1467184 h 6533995"/>
              <a:gd name="connsiteX5443" fmla="*/ 6513105 w 11830043"/>
              <a:gd name="connsiteY5443" fmla="*/ 1457460 h 6533995"/>
              <a:gd name="connsiteX5444" fmla="*/ 6522889 w 11830043"/>
              <a:gd name="connsiteY5444" fmla="*/ 1447674 h 6533995"/>
              <a:gd name="connsiteX5445" fmla="*/ 6764118 w 11830043"/>
              <a:gd name="connsiteY5445" fmla="*/ 1447670 h 6533995"/>
              <a:gd name="connsiteX5446" fmla="*/ 6773902 w 11830043"/>
              <a:gd name="connsiteY5446" fmla="*/ 1457457 h 6533995"/>
              <a:gd name="connsiteX5447" fmla="*/ 6764118 w 11830043"/>
              <a:gd name="connsiteY5447" fmla="*/ 1467181 h 6533995"/>
              <a:gd name="connsiteX5448" fmla="*/ 6754335 w 11830043"/>
              <a:gd name="connsiteY5448" fmla="*/ 1457457 h 6533995"/>
              <a:gd name="connsiteX5449" fmla="*/ 6764118 w 11830043"/>
              <a:gd name="connsiteY5449" fmla="*/ 1447670 h 6533995"/>
              <a:gd name="connsiteX5450" fmla="*/ 7005346 w 11830043"/>
              <a:gd name="connsiteY5450" fmla="*/ 1447667 h 6533995"/>
              <a:gd name="connsiteX5451" fmla="*/ 7015130 w 11830043"/>
              <a:gd name="connsiteY5451" fmla="*/ 1457454 h 6533995"/>
              <a:gd name="connsiteX5452" fmla="*/ 7005346 w 11830043"/>
              <a:gd name="connsiteY5452" fmla="*/ 1467177 h 6533995"/>
              <a:gd name="connsiteX5453" fmla="*/ 6995626 w 11830043"/>
              <a:gd name="connsiteY5453" fmla="*/ 1457454 h 6533995"/>
              <a:gd name="connsiteX5454" fmla="*/ 7005346 w 11830043"/>
              <a:gd name="connsiteY5454" fmla="*/ 1447667 h 6533995"/>
              <a:gd name="connsiteX5455" fmla="*/ 7246575 w 11830043"/>
              <a:gd name="connsiteY5455" fmla="*/ 1447664 h 6533995"/>
              <a:gd name="connsiteX5456" fmla="*/ 7256359 w 11830043"/>
              <a:gd name="connsiteY5456" fmla="*/ 1457451 h 6533995"/>
              <a:gd name="connsiteX5457" fmla="*/ 7246575 w 11830043"/>
              <a:gd name="connsiteY5457" fmla="*/ 1467174 h 6533995"/>
              <a:gd name="connsiteX5458" fmla="*/ 7236855 w 11830043"/>
              <a:gd name="connsiteY5458" fmla="*/ 1457451 h 6533995"/>
              <a:gd name="connsiteX5459" fmla="*/ 7246575 w 11830043"/>
              <a:gd name="connsiteY5459" fmla="*/ 1447664 h 6533995"/>
              <a:gd name="connsiteX5460" fmla="*/ 7487803 w 11830043"/>
              <a:gd name="connsiteY5460" fmla="*/ 1447661 h 6533995"/>
              <a:gd name="connsiteX5461" fmla="*/ 7497524 w 11830043"/>
              <a:gd name="connsiteY5461" fmla="*/ 1457447 h 6533995"/>
              <a:gd name="connsiteX5462" fmla="*/ 7487803 w 11830043"/>
              <a:gd name="connsiteY5462" fmla="*/ 1467171 h 6533995"/>
              <a:gd name="connsiteX5463" fmla="*/ 7478019 w 11830043"/>
              <a:gd name="connsiteY5463" fmla="*/ 1457447 h 6533995"/>
              <a:gd name="connsiteX5464" fmla="*/ 7487803 w 11830043"/>
              <a:gd name="connsiteY5464" fmla="*/ 1447661 h 6533995"/>
              <a:gd name="connsiteX5465" fmla="*/ 7729032 w 11830043"/>
              <a:gd name="connsiteY5465" fmla="*/ 1447657 h 6533995"/>
              <a:gd name="connsiteX5466" fmla="*/ 7738753 w 11830043"/>
              <a:gd name="connsiteY5466" fmla="*/ 1457444 h 6533995"/>
              <a:gd name="connsiteX5467" fmla="*/ 7729032 w 11830043"/>
              <a:gd name="connsiteY5467" fmla="*/ 1467168 h 6533995"/>
              <a:gd name="connsiteX5468" fmla="*/ 7719249 w 11830043"/>
              <a:gd name="connsiteY5468" fmla="*/ 1457444 h 6533995"/>
              <a:gd name="connsiteX5469" fmla="*/ 7729032 w 11830043"/>
              <a:gd name="connsiteY5469" fmla="*/ 1447657 h 6533995"/>
              <a:gd name="connsiteX5470" fmla="*/ 7970260 w 11830043"/>
              <a:gd name="connsiteY5470" fmla="*/ 1447654 h 6533995"/>
              <a:gd name="connsiteX5471" fmla="*/ 7980044 w 11830043"/>
              <a:gd name="connsiteY5471" fmla="*/ 1457441 h 6533995"/>
              <a:gd name="connsiteX5472" fmla="*/ 7970260 w 11830043"/>
              <a:gd name="connsiteY5472" fmla="*/ 1467165 h 6533995"/>
              <a:gd name="connsiteX5473" fmla="*/ 7960477 w 11830043"/>
              <a:gd name="connsiteY5473" fmla="*/ 1457441 h 6533995"/>
              <a:gd name="connsiteX5474" fmla="*/ 7970260 w 11830043"/>
              <a:gd name="connsiteY5474" fmla="*/ 1447654 h 6533995"/>
              <a:gd name="connsiteX5475" fmla="*/ 8211553 w 11830043"/>
              <a:gd name="connsiteY5475" fmla="*/ 1447651 h 6533995"/>
              <a:gd name="connsiteX5476" fmla="*/ 8221273 w 11830043"/>
              <a:gd name="connsiteY5476" fmla="*/ 1457438 h 6533995"/>
              <a:gd name="connsiteX5477" fmla="*/ 8211553 w 11830043"/>
              <a:gd name="connsiteY5477" fmla="*/ 1467162 h 6533995"/>
              <a:gd name="connsiteX5478" fmla="*/ 8201769 w 11830043"/>
              <a:gd name="connsiteY5478" fmla="*/ 1457438 h 6533995"/>
              <a:gd name="connsiteX5479" fmla="*/ 8211553 w 11830043"/>
              <a:gd name="connsiteY5479" fmla="*/ 1447651 h 6533995"/>
              <a:gd name="connsiteX5480" fmla="*/ 8452781 w 11830043"/>
              <a:gd name="connsiteY5480" fmla="*/ 1447648 h 6533995"/>
              <a:gd name="connsiteX5481" fmla="*/ 8462566 w 11830043"/>
              <a:gd name="connsiteY5481" fmla="*/ 1457435 h 6533995"/>
              <a:gd name="connsiteX5482" fmla="*/ 8452781 w 11830043"/>
              <a:gd name="connsiteY5482" fmla="*/ 1467158 h 6533995"/>
              <a:gd name="connsiteX5483" fmla="*/ 8443061 w 11830043"/>
              <a:gd name="connsiteY5483" fmla="*/ 1457435 h 6533995"/>
              <a:gd name="connsiteX5484" fmla="*/ 8452781 w 11830043"/>
              <a:gd name="connsiteY5484" fmla="*/ 1447648 h 6533995"/>
              <a:gd name="connsiteX5485" fmla="*/ 8694009 w 11830043"/>
              <a:gd name="connsiteY5485" fmla="*/ 1447644 h 6533995"/>
              <a:gd name="connsiteX5486" fmla="*/ 8703730 w 11830043"/>
              <a:gd name="connsiteY5486" fmla="*/ 1457431 h 6533995"/>
              <a:gd name="connsiteX5487" fmla="*/ 8694009 w 11830043"/>
              <a:gd name="connsiteY5487" fmla="*/ 1467155 h 6533995"/>
              <a:gd name="connsiteX5488" fmla="*/ 8684289 w 11830043"/>
              <a:gd name="connsiteY5488" fmla="*/ 1457431 h 6533995"/>
              <a:gd name="connsiteX5489" fmla="*/ 8694009 w 11830043"/>
              <a:gd name="connsiteY5489" fmla="*/ 1447644 h 6533995"/>
              <a:gd name="connsiteX5490" fmla="*/ 8935237 w 11830043"/>
              <a:gd name="connsiteY5490" fmla="*/ 1447641 h 6533995"/>
              <a:gd name="connsiteX5491" fmla="*/ 8944958 w 11830043"/>
              <a:gd name="connsiteY5491" fmla="*/ 1457428 h 6533995"/>
              <a:gd name="connsiteX5492" fmla="*/ 8935237 w 11830043"/>
              <a:gd name="connsiteY5492" fmla="*/ 1467152 h 6533995"/>
              <a:gd name="connsiteX5493" fmla="*/ 8925454 w 11830043"/>
              <a:gd name="connsiteY5493" fmla="*/ 1457428 h 6533995"/>
              <a:gd name="connsiteX5494" fmla="*/ 8935237 w 11830043"/>
              <a:gd name="connsiteY5494" fmla="*/ 1447641 h 6533995"/>
              <a:gd name="connsiteX5495" fmla="*/ 9176467 w 11830043"/>
              <a:gd name="connsiteY5495" fmla="*/ 1447638 h 6533995"/>
              <a:gd name="connsiteX5496" fmla="*/ 9186187 w 11830043"/>
              <a:gd name="connsiteY5496" fmla="*/ 1457425 h 6533995"/>
              <a:gd name="connsiteX5497" fmla="*/ 9176467 w 11830043"/>
              <a:gd name="connsiteY5497" fmla="*/ 1467149 h 6533995"/>
              <a:gd name="connsiteX5498" fmla="*/ 9166683 w 11830043"/>
              <a:gd name="connsiteY5498" fmla="*/ 1457425 h 6533995"/>
              <a:gd name="connsiteX5499" fmla="*/ 9176467 w 11830043"/>
              <a:gd name="connsiteY5499" fmla="*/ 1447638 h 6533995"/>
              <a:gd name="connsiteX5500" fmla="*/ 9417695 w 11830043"/>
              <a:gd name="connsiteY5500" fmla="*/ 1447635 h 6533995"/>
              <a:gd name="connsiteX5501" fmla="*/ 9427416 w 11830043"/>
              <a:gd name="connsiteY5501" fmla="*/ 1457422 h 6533995"/>
              <a:gd name="connsiteX5502" fmla="*/ 9417695 w 11830043"/>
              <a:gd name="connsiteY5502" fmla="*/ 1467146 h 6533995"/>
              <a:gd name="connsiteX5503" fmla="*/ 9407911 w 11830043"/>
              <a:gd name="connsiteY5503" fmla="*/ 1457422 h 6533995"/>
              <a:gd name="connsiteX5504" fmla="*/ 9417695 w 11830043"/>
              <a:gd name="connsiteY5504" fmla="*/ 1447635 h 6533995"/>
              <a:gd name="connsiteX5505" fmla="*/ 9649203 w 11830043"/>
              <a:gd name="connsiteY5505" fmla="*/ 1206548 h 6533995"/>
              <a:gd name="connsiteX5506" fmla="*/ 9658923 w 11830043"/>
              <a:gd name="connsiteY5506" fmla="*/ 1216336 h 6533995"/>
              <a:gd name="connsiteX5507" fmla="*/ 9649203 w 11830043"/>
              <a:gd name="connsiteY5507" fmla="*/ 1226063 h 6533995"/>
              <a:gd name="connsiteX5508" fmla="*/ 9639483 w 11830043"/>
              <a:gd name="connsiteY5508" fmla="*/ 1216336 h 6533995"/>
              <a:gd name="connsiteX5509" fmla="*/ 9649203 w 11830043"/>
              <a:gd name="connsiteY5509" fmla="*/ 1206548 h 6533995"/>
              <a:gd name="connsiteX5510" fmla="*/ 9890432 w 11830043"/>
              <a:gd name="connsiteY5510" fmla="*/ 1206544 h 6533995"/>
              <a:gd name="connsiteX5511" fmla="*/ 9900152 w 11830043"/>
              <a:gd name="connsiteY5511" fmla="*/ 1216332 h 6533995"/>
              <a:gd name="connsiteX5512" fmla="*/ 9890432 w 11830043"/>
              <a:gd name="connsiteY5512" fmla="*/ 1226059 h 6533995"/>
              <a:gd name="connsiteX5513" fmla="*/ 9880648 w 11830043"/>
              <a:gd name="connsiteY5513" fmla="*/ 1216332 h 6533995"/>
              <a:gd name="connsiteX5514" fmla="*/ 9890432 w 11830043"/>
              <a:gd name="connsiteY5514" fmla="*/ 1206544 h 6533995"/>
              <a:gd name="connsiteX5515" fmla="*/ 10131660 w 11830043"/>
              <a:gd name="connsiteY5515" fmla="*/ 1206541 h 6533995"/>
              <a:gd name="connsiteX5516" fmla="*/ 10141444 w 11830043"/>
              <a:gd name="connsiteY5516" fmla="*/ 1216329 h 6533995"/>
              <a:gd name="connsiteX5517" fmla="*/ 10131660 w 11830043"/>
              <a:gd name="connsiteY5517" fmla="*/ 1226056 h 6533995"/>
              <a:gd name="connsiteX5518" fmla="*/ 10121940 w 11830043"/>
              <a:gd name="connsiteY5518" fmla="*/ 1216329 h 6533995"/>
              <a:gd name="connsiteX5519" fmla="*/ 10131660 w 11830043"/>
              <a:gd name="connsiteY5519" fmla="*/ 1206541 h 6533995"/>
              <a:gd name="connsiteX5520" fmla="*/ 10372888 w 11830043"/>
              <a:gd name="connsiteY5520" fmla="*/ 1206538 h 6533995"/>
              <a:gd name="connsiteX5521" fmla="*/ 10382673 w 11830043"/>
              <a:gd name="connsiteY5521" fmla="*/ 1216325 h 6533995"/>
              <a:gd name="connsiteX5522" fmla="*/ 10372888 w 11830043"/>
              <a:gd name="connsiteY5522" fmla="*/ 1226052 h 6533995"/>
              <a:gd name="connsiteX5523" fmla="*/ 10363168 w 11830043"/>
              <a:gd name="connsiteY5523" fmla="*/ 1216325 h 6533995"/>
              <a:gd name="connsiteX5524" fmla="*/ 10372888 w 11830043"/>
              <a:gd name="connsiteY5524" fmla="*/ 1206538 h 6533995"/>
              <a:gd name="connsiteX5525" fmla="*/ 10614116 w 11830043"/>
              <a:gd name="connsiteY5525" fmla="*/ 1206535 h 6533995"/>
              <a:gd name="connsiteX5526" fmla="*/ 10623901 w 11830043"/>
              <a:gd name="connsiteY5526" fmla="*/ 1216322 h 6533995"/>
              <a:gd name="connsiteX5527" fmla="*/ 10614116 w 11830043"/>
              <a:gd name="connsiteY5527" fmla="*/ 1226049 h 6533995"/>
              <a:gd name="connsiteX5528" fmla="*/ 10604396 w 11830043"/>
              <a:gd name="connsiteY5528" fmla="*/ 1216322 h 6533995"/>
              <a:gd name="connsiteX5529" fmla="*/ 10614116 w 11830043"/>
              <a:gd name="connsiteY5529" fmla="*/ 1206535 h 6533995"/>
              <a:gd name="connsiteX5530" fmla="*/ 10855345 w 11830043"/>
              <a:gd name="connsiteY5530" fmla="*/ 1206531 h 6533995"/>
              <a:gd name="connsiteX5531" fmla="*/ 10865065 w 11830043"/>
              <a:gd name="connsiteY5531" fmla="*/ 1216319 h 6533995"/>
              <a:gd name="connsiteX5532" fmla="*/ 10855345 w 11830043"/>
              <a:gd name="connsiteY5532" fmla="*/ 1226045 h 6533995"/>
              <a:gd name="connsiteX5533" fmla="*/ 10845625 w 11830043"/>
              <a:gd name="connsiteY5533" fmla="*/ 1216319 h 6533995"/>
              <a:gd name="connsiteX5534" fmla="*/ 10855345 w 11830043"/>
              <a:gd name="connsiteY5534" fmla="*/ 1206531 h 6533995"/>
              <a:gd name="connsiteX5535" fmla="*/ 11096574 w 11830043"/>
              <a:gd name="connsiteY5535" fmla="*/ 1206528 h 6533995"/>
              <a:gd name="connsiteX5536" fmla="*/ 11106294 w 11830043"/>
              <a:gd name="connsiteY5536" fmla="*/ 1216315 h 6533995"/>
              <a:gd name="connsiteX5537" fmla="*/ 11096574 w 11830043"/>
              <a:gd name="connsiteY5537" fmla="*/ 1226042 h 6533995"/>
              <a:gd name="connsiteX5538" fmla="*/ 11086790 w 11830043"/>
              <a:gd name="connsiteY5538" fmla="*/ 1216315 h 6533995"/>
              <a:gd name="connsiteX5539" fmla="*/ 11096574 w 11830043"/>
              <a:gd name="connsiteY5539" fmla="*/ 1206528 h 6533995"/>
              <a:gd name="connsiteX5540" fmla="*/ 11337802 w 11830043"/>
              <a:gd name="connsiteY5540" fmla="*/ 1206524 h 6533995"/>
              <a:gd name="connsiteX5541" fmla="*/ 11347587 w 11830043"/>
              <a:gd name="connsiteY5541" fmla="*/ 1216312 h 6533995"/>
              <a:gd name="connsiteX5542" fmla="*/ 11337802 w 11830043"/>
              <a:gd name="connsiteY5542" fmla="*/ 1226038 h 6533995"/>
              <a:gd name="connsiteX5543" fmla="*/ 11328082 w 11830043"/>
              <a:gd name="connsiteY5543" fmla="*/ 1216312 h 6533995"/>
              <a:gd name="connsiteX5544" fmla="*/ 11337802 w 11830043"/>
              <a:gd name="connsiteY5544" fmla="*/ 1206524 h 6533995"/>
              <a:gd name="connsiteX5545" fmla="*/ 11579030 w 11830043"/>
              <a:gd name="connsiteY5545" fmla="*/ 1206521 h 6533995"/>
              <a:gd name="connsiteX5546" fmla="*/ 11588815 w 11830043"/>
              <a:gd name="connsiteY5546" fmla="*/ 1216309 h 6533995"/>
              <a:gd name="connsiteX5547" fmla="*/ 11579030 w 11830043"/>
              <a:gd name="connsiteY5547" fmla="*/ 1226035 h 6533995"/>
              <a:gd name="connsiteX5548" fmla="*/ 11569310 w 11830043"/>
              <a:gd name="connsiteY5548" fmla="*/ 1216309 h 6533995"/>
              <a:gd name="connsiteX5549" fmla="*/ 11579030 w 11830043"/>
              <a:gd name="connsiteY5549" fmla="*/ 1206521 h 6533995"/>
              <a:gd name="connsiteX5550" fmla="*/ 11820259 w 11830043"/>
              <a:gd name="connsiteY5550" fmla="*/ 1206518 h 6533995"/>
              <a:gd name="connsiteX5551" fmla="*/ 11830043 w 11830043"/>
              <a:gd name="connsiteY5551" fmla="*/ 1216305 h 6533995"/>
              <a:gd name="connsiteX5552" fmla="*/ 11820259 w 11830043"/>
              <a:gd name="connsiteY5552" fmla="*/ 1226032 h 6533995"/>
              <a:gd name="connsiteX5553" fmla="*/ 11810539 w 11830043"/>
              <a:gd name="connsiteY5553" fmla="*/ 1216305 h 6533995"/>
              <a:gd name="connsiteX5554" fmla="*/ 11820259 w 11830043"/>
              <a:gd name="connsiteY5554" fmla="*/ 1206518 h 6533995"/>
              <a:gd name="connsiteX5555" fmla="*/ 9720 w 11830043"/>
              <a:gd name="connsiteY5555" fmla="*/ 1206514 h 6533995"/>
              <a:gd name="connsiteX5556" fmla="*/ 19504 w 11830043"/>
              <a:gd name="connsiteY5556" fmla="*/ 1216302 h 6533995"/>
              <a:gd name="connsiteX5557" fmla="*/ 9720 w 11830043"/>
              <a:gd name="connsiteY5557" fmla="*/ 1226028 h 6533995"/>
              <a:gd name="connsiteX5558" fmla="*/ 1 w 11830043"/>
              <a:gd name="connsiteY5558" fmla="*/ 1216302 h 6533995"/>
              <a:gd name="connsiteX5559" fmla="*/ 9720 w 11830043"/>
              <a:gd name="connsiteY5559" fmla="*/ 1206514 h 6533995"/>
              <a:gd name="connsiteX5560" fmla="*/ 251004 w 11830043"/>
              <a:gd name="connsiteY5560" fmla="*/ 1206511 h 6533995"/>
              <a:gd name="connsiteX5561" fmla="*/ 260788 w 11830043"/>
              <a:gd name="connsiteY5561" fmla="*/ 1216299 h 6533995"/>
              <a:gd name="connsiteX5562" fmla="*/ 251004 w 11830043"/>
              <a:gd name="connsiteY5562" fmla="*/ 1226025 h 6533995"/>
              <a:gd name="connsiteX5563" fmla="*/ 241284 w 11830043"/>
              <a:gd name="connsiteY5563" fmla="*/ 1216299 h 6533995"/>
              <a:gd name="connsiteX5564" fmla="*/ 251004 w 11830043"/>
              <a:gd name="connsiteY5564" fmla="*/ 1206511 h 6533995"/>
              <a:gd name="connsiteX5565" fmla="*/ 492223 w 11830043"/>
              <a:gd name="connsiteY5565" fmla="*/ 1206507 h 6533995"/>
              <a:gd name="connsiteX5566" fmla="*/ 501943 w 11830043"/>
              <a:gd name="connsiteY5566" fmla="*/ 1216295 h 6533995"/>
              <a:gd name="connsiteX5567" fmla="*/ 492223 w 11830043"/>
              <a:gd name="connsiteY5567" fmla="*/ 1226021 h 6533995"/>
              <a:gd name="connsiteX5568" fmla="*/ 482439 w 11830043"/>
              <a:gd name="connsiteY5568" fmla="*/ 1216295 h 6533995"/>
              <a:gd name="connsiteX5569" fmla="*/ 492223 w 11830043"/>
              <a:gd name="connsiteY5569" fmla="*/ 1206507 h 6533995"/>
              <a:gd name="connsiteX5570" fmla="*/ 733444 w 11830043"/>
              <a:gd name="connsiteY5570" fmla="*/ 1206504 h 6533995"/>
              <a:gd name="connsiteX5571" fmla="*/ 743164 w 11830043"/>
              <a:gd name="connsiteY5571" fmla="*/ 1216292 h 6533995"/>
              <a:gd name="connsiteX5572" fmla="*/ 733444 w 11830043"/>
              <a:gd name="connsiteY5572" fmla="*/ 1226018 h 6533995"/>
              <a:gd name="connsiteX5573" fmla="*/ 723660 w 11830043"/>
              <a:gd name="connsiteY5573" fmla="*/ 1216292 h 6533995"/>
              <a:gd name="connsiteX5574" fmla="*/ 733444 w 11830043"/>
              <a:gd name="connsiteY5574" fmla="*/ 1206504 h 6533995"/>
              <a:gd name="connsiteX5575" fmla="*/ 974664 w 11830043"/>
              <a:gd name="connsiteY5575" fmla="*/ 1206501 h 6533995"/>
              <a:gd name="connsiteX5576" fmla="*/ 984448 w 11830043"/>
              <a:gd name="connsiteY5576" fmla="*/ 1216288 h 6533995"/>
              <a:gd name="connsiteX5577" fmla="*/ 974664 w 11830043"/>
              <a:gd name="connsiteY5577" fmla="*/ 1226014 h 6533995"/>
              <a:gd name="connsiteX5578" fmla="*/ 964944 w 11830043"/>
              <a:gd name="connsiteY5578" fmla="*/ 1216288 h 6533995"/>
              <a:gd name="connsiteX5579" fmla="*/ 974664 w 11830043"/>
              <a:gd name="connsiteY5579" fmla="*/ 1206501 h 6533995"/>
              <a:gd name="connsiteX5580" fmla="*/ 1215884 w 11830043"/>
              <a:gd name="connsiteY5580" fmla="*/ 1206497 h 6533995"/>
              <a:gd name="connsiteX5581" fmla="*/ 1225668 w 11830043"/>
              <a:gd name="connsiteY5581" fmla="*/ 1216285 h 6533995"/>
              <a:gd name="connsiteX5582" fmla="*/ 1215884 w 11830043"/>
              <a:gd name="connsiteY5582" fmla="*/ 1226011 h 6533995"/>
              <a:gd name="connsiteX5583" fmla="*/ 1206165 w 11830043"/>
              <a:gd name="connsiteY5583" fmla="*/ 1216285 h 6533995"/>
              <a:gd name="connsiteX5584" fmla="*/ 1215884 w 11830043"/>
              <a:gd name="connsiteY5584" fmla="*/ 1206497 h 6533995"/>
              <a:gd name="connsiteX5585" fmla="*/ 1457106 w 11830043"/>
              <a:gd name="connsiteY5585" fmla="*/ 1206494 h 6533995"/>
              <a:gd name="connsiteX5586" fmla="*/ 1466825 w 11830043"/>
              <a:gd name="connsiteY5586" fmla="*/ 1216282 h 6533995"/>
              <a:gd name="connsiteX5587" fmla="*/ 1457106 w 11830043"/>
              <a:gd name="connsiteY5587" fmla="*/ 1226007 h 6533995"/>
              <a:gd name="connsiteX5588" fmla="*/ 1447322 w 11830043"/>
              <a:gd name="connsiteY5588" fmla="*/ 1216282 h 6533995"/>
              <a:gd name="connsiteX5589" fmla="*/ 1457106 w 11830043"/>
              <a:gd name="connsiteY5589" fmla="*/ 1206494 h 6533995"/>
              <a:gd name="connsiteX5590" fmla="*/ 1698330 w 11830043"/>
              <a:gd name="connsiteY5590" fmla="*/ 1206491 h 6533995"/>
              <a:gd name="connsiteX5591" fmla="*/ 1708116 w 11830043"/>
              <a:gd name="connsiteY5591" fmla="*/ 1216278 h 6533995"/>
              <a:gd name="connsiteX5592" fmla="*/ 1698330 w 11830043"/>
              <a:gd name="connsiteY5592" fmla="*/ 1226004 h 6533995"/>
              <a:gd name="connsiteX5593" fmla="*/ 1688546 w 11830043"/>
              <a:gd name="connsiteY5593" fmla="*/ 1216278 h 6533995"/>
              <a:gd name="connsiteX5594" fmla="*/ 1698330 w 11830043"/>
              <a:gd name="connsiteY5594" fmla="*/ 1206491 h 6533995"/>
              <a:gd name="connsiteX5595" fmla="*/ 1939580 w 11830043"/>
              <a:gd name="connsiteY5595" fmla="*/ 1206487 h 6533995"/>
              <a:gd name="connsiteX5596" fmla="*/ 1949363 w 11830043"/>
              <a:gd name="connsiteY5596" fmla="*/ 1216275 h 6533995"/>
              <a:gd name="connsiteX5597" fmla="*/ 1939580 w 11830043"/>
              <a:gd name="connsiteY5597" fmla="*/ 1226001 h 6533995"/>
              <a:gd name="connsiteX5598" fmla="*/ 1929859 w 11830043"/>
              <a:gd name="connsiteY5598" fmla="*/ 1216275 h 6533995"/>
              <a:gd name="connsiteX5599" fmla="*/ 1939580 w 11830043"/>
              <a:gd name="connsiteY5599" fmla="*/ 1206487 h 6533995"/>
              <a:gd name="connsiteX5600" fmla="*/ 2180788 w 11830043"/>
              <a:gd name="connsiteY5600" fmla="*/ 1206484 h 6533995"/>
              <a:gd name="connsiteX5601" fmla="*/ 2190577 w 11830043"/>
              <a:gd name="connsiteY5601" fmla="*/ 1216272 h 6533995"/>
              <a:gd name="connsiteX5602" fmla="*/ 2180788 w 11830043"/>
              <a:gd name="connsiteY5602" fmla="*/ 1225997 h 6533995"/>
              <a:gd name="connsiteX5603" fmla="*/ 2171083 w 11830043"/>
              <a:gd name="connsiteY5603" fmla="*/ 1216272 h 6533995"/>
              <a:gd name="connsiteX5604" fmla="*/ 2180788 w 11830043"/>
              <a:gd name="connsiteY5604" fmla="*/ 1206484 h 6533995"/>
              <a:gd name="connsiteX5605" fmla="*/ 2422035 w 11830043"/>
              <a:gd name="connsiteY5605" fmla="*/ 1206481 h 6533995"/>
              <a:gd name="connsiteX5606" fmla="*/ 2431752 w 11830043"/>
              <a:gd name="connsiteY5606" fmla="*/ 1216268 h 6533995"/>
              <a:gd name="connsiteX5607" fmla="*/ 2422035 w 11830043"/>
              <a:gd name="connsiteY5607" fmla="*/ 1225994 h 6533995"/>
              <a:gd name="connsiteX5608" fmla="*/ 2412256 w 11830043"/>
              <a:gd name="connsiteY5608" fmla="*/ 1216268 h 6533995"/>
              <a:gd name="connsiteX5609" fmla="*/ 2422035 w 11830043"/>
              <a:gd name="connsiteY5609" fmla="*/ 1206481 h 6533995"/>
              <a:gd name="connsiteX5610" fmla="*/ 2663275 w 11830043"/>
              <a:gd name="connsiteY5610" fmla="*/ 1206477 h 6533995"/>
              <a:gd name="connsiteX5611" fmla="*/ 2672996 w 11830043"/>
              <a:gd name="connsiteY5611" fmla="*/ 1216265 h 6533995"/>
              <a:gd name="connsiteX5612" fmla="*/ 2663275 w 11830043"/>
              <a:gd name="connsiteY5612" fmla="*/ 1225990 h 6533995"/>
              <a:gd name="connsiteX5613" fmla="*/ 2653490 w 11830043"/>
              <a:gd name="connsiteY5613" fmla="*/ 1216265 h 6533995"/>
              <a:gd name="connsiteX5614" fmla="*/ 2663275 w 11830043"/>
              <a:gd name="connsiteY5614" fmla="*/ 1206477 h 6533995"/>
              <a:gd name="connsiteX5615" fmla="*/ 2904570 w 11830043"/>
              <a:gd name="connsiteY5615" fmla="*/ 1206474 h 6533995"/>
              <a:gd name="connsiteX5616" fmla="*/ 2914353 w 11830043"/>
              <a:gd name="connsiteY5616" fmla="*/ 1216261 h 6533995"/>
              <a:gd name="connsiteX5617" fmla="*/ 2904570 w 11830043"/>
              <a:gd name="connsiteY5617" fmla="*/ 1225987 h 6533995"/>
              <a:gd name="connsiteX5618" fmla="*/ 2894789 w 11830043"/>
              <a:gd name="connsiteY5618" fmla="*/ 1216261 h 6533995"/>
              <a:gd name="connsiteX5619" fmla="*/ 2904570 w 11830043"/>
              <a:gd name="connsiteY5619" fmla="*/ 1206474 h 6533995"/>
              <a:gd name="connsiteX5620" fmla="*/ 3145749 w 11830043"/>
              <a:gd name="connsiteY5620" fmla="*/ 1206470 h 6533995"/>
              <a:gd name="connsiteX5621" fmla="*/ 3155531 w 11830043"/>
              <a:gd name="connsiteY5621" fmla="*/ 1216258 h 6533995"/>
              <a:gd name="connsiteX5622" fmla="*/ 3145749 w 11830043"/>
              <a:gd name="connsiteY5622" fmla="*/ 1225984 h 6533995"/>
              <a:gd name="connsiteX5623" fmla="*/ 3136031 w 11830043"/>
              <a:gd name="connsiteY5623" fmla="*/ 1216258 h 6533995"/>
              <a:gd name="connsiteX5624" fmla="*/ 3145749 w 11830043"/>
              <a:gd name="connsiteY5624" fmla="*/ 1206470 h 6533995"/>
              <a:gd name="connsiteX5625" fmla="*/ 3386957 w 11830043"/>
              <a:gd name="connsiteY5625" fmla="*/ 1206467 h 6533995"/>
              <a:gd name="connsiteX5626" fmla="*/ 3396743 w 11830043"/>
              <a:gd name="connsiteY5626" fmla="*/ 1216255 h 6533995"/>
              <a:gd name="connsiteX5627" fmla="*/ 3386957 w 11830043"/>
              <a:gd name="connsiteY5627" fmla="*/ 1225980 h 6533995"/>
              <a:gd name="connsiteX5628" fmla="*/ 3377235 w 11830043"/>
              <a:gd name="connsiteY5628" fmla="*/ 1216255 h 6533995"/>
              <a:gd name="connsiteX5629" fmla="*/ 3386957 w 11830043"/>
              <a:gd name="connsiteY5629" fmla="*/ 1206467 h 6533995"/>
              <a:gd name="connsiteX5630" fmla="*/ 3628211 w 11830043"/>
              <a:gd name="connsiteY5630" fmla="*/ 1206464 h 6533995"/>
              <a:gd name="connsiteX5631" fmla="*/ 3637936 w 11830043"/>
              <a:gd name="connsiteY5631" fmla="*/ 1216251 h 6533995"/>
              <a:gd name="connsiteX5632" fmla="*/ 3628211 w 11830043"/>
              <a:gd name="connsiteY5632" fmla="*/ 1225977 h 6533995"/>
              <a:gd name="connsiteX5633" fmla="*/ 3618429 w 11830043"/>
              <a:gd name="connsiteY5633" fmla="*/ 1216251 h 6533995"/>
              <a:gd name="connsiteX5634" fmla="*/ 3628211 w 11830043"/>
              <a:gd name="connsiteY5634" fmla="*/ 1206464 h 6533995"/>
              <a:gd name="connsiteX5635" fmla="*/ 3869430 w 11830043"/>
              <a:gd name="connsiteY5635" fmla="*/ 1206460 h 6533995"/>
              <a:gd name="connsiteX5636" fmla="*/ 3879147 w 11830043"/>
              <a:gd name="connsiteY5636" fmla="*/ 1216248 h 6533995"/>
              <a:gd name="connsiteX5637" fmla="*/ 3869430 w 11830043"/>
              <a:gd name="connsiteY5637" fmla="*/ 1225973 h 6533995"/>
              <a:gd name="connsiteX5638" fmla="*/ 3859646 w 11830043"/>
              <a:gd name="connsiteY5638" fmla="*/ 1216248 h 6533995"/>
              <a:gd name="connsiteX5639" fmla="*/ 3869430 w 11830043"/>
              <a:gd name="connsiteY5639" fmla="*/ 1206460 h 6533995"/>
              <a:gd name="connsiteX5640" fmla="*/ 4110581 w 11830043"/>
              <a:gd name="connsiteY5640" fmla="*/ 1206457 h 6533995"/>
              <a:gd name="connsiteX5641" fmla="*/ 4120362 w 11830043"/>
              <a:gd name="connsiteY5641" fmla="*/ 1216245 h 6533995"/>
              <a:gd name="connsiteX5642" fmla="*/ 4110581 w 11830043"/>
              <a:gd name="connsiteY5642" fmla="*/ 1225970 h 6533995"/>
              <a:gd name="connsiteX5643" fmla="*/ 4100797 w 11830043"/>
              <a:gd name="connsiteY5643" fmla="*/ 1216245 h 6533995"/>
              <a:gd name="connsiteX5644" fmla="*/ 4110581 w 11830043"/>
              <a:gd name="connsiteY5644" fmla="*/ 1206457 h 6533995"/>
              <a:gd name="connsiteX5645" fmla="*/ 4351806 w 11830043"/>
              <a:gd name="connsiteY5645" fmla="*/ 1206454 h 6533995"/>
              <a:gd name="connsiteX5646" fmla="*/ 4361580 w 11830043"/>
              <a:gd name="connsiteY5646" fmla="*/ 1216241 h 6533995"/>
              <a:gd name="connsiteX5647" fmla="*/ 4351806 w 11830043"/>
              <a:gd name="connsiteY5647" fmla="*/ 1225966 h 6533995"/>
              <a:gd name="connsiteX5648" fmla="*/ 4342006 w 11830043"/>
              <a:gd name="connsiteY5648" fmla="*/ 1216241 h 6533995"/>
              <a:gd name="connsiteX5649" fmla="*/ 4351806 w 11830043"/>
              <a:gd name="connsiteY5649" fmla="*/ 1206454 h 6533995"/>
              <a:gd name="connsiteX5650" fmla="*/ 4593017 w 11830043"/>
              <a:gd name="connsiteY5650" fmla="*/ 1206450 h 6533995"/>
              <a:gd name="connsiteX5651" fmla="*/ 4602795 w 11830043"/>
              <a:gd name="connsiteY5651" fmla="*/ 1216238 h 6533995"/>
              <a:gd name="connsiteX5652" fmla="*/ 4593017 w 11830043"/>
              <a:gd name="connsiteY5652" fmla="*/ 1225963 h 6533995"/>
              <a:gd name="connsiteX5653" fmla="*/ 4583304 w 11830043"/>
              <a:gd name="connsiteY5653" fmla="*/ 1216238 h 6533995"/>
              <a:gd name="connsiteX5654" fmla="*/ 4593017 w 11830043"/>
              <a:gd name="connsiteY5654" fmla="*/ 1206450 h 6533995"/>
              <a:gd name="connsiteX5655" fmla="*/ 4834252 w 11830043"/>
              <a:gd name="connsiteY5655" fmla="*/ 1206447 h 6533995"/>
              <a:gd name="connsiteX5656" fmla="*/ 4844038 w 11830043"/>
              <a:gd name="connsiteY5656" fmla="*/ 1216235 h 6533995"/>
              <a:gd name="connsiteX5657" fmla="*/ 4834252 w 11830043"/>
              <a:gd name="connsiteY5657" fmla="*/ 1225959 h 6533995"/>
              <a:gd name="connsiteX5658" fmla="*/ 4824532 w 11830043"/>
              <a:gd name="connsiteY5658" fmla="*/ 1216235 h 6533995"/>
              <a:gd name="connsiteX5659" fmla="*/ 4834252 w 11830043"/>
              <a:gd name="connsiteY5659" fmla="*/ 1206447 h 6533995"/>
              <a:gd name="connsiteX5660" fmla="*/ 5075485 w 11830043"/>
              <a:gd name="connsiteY5660" fmla="*/ 1206443 h 6533995"/>
              <a:gd name="connsiteX5661" fmla="*/ 5085201 w 11830043"/>
              <a:gd name="connsiteY5661" fmla="*/ 1216231 h 6533995"/>
              <a:gd name="connsiteX5662" fmla="*/ 5075485 w 11830043"/>
              <a:gd name="connsiteY5662" fmla="*/ 1225956 h 6533995"/>
              <a:gd name="connsiteX5663" fmla="*/ 5065704 w 11830043"/>
              <a:gd name="connsiteY5663" fmla="*/ 1216231 h 6533995"/>
              <a:gd name="connsiteX5664" fmla="*/ 5075485 w 11830043"/>
              <a:gd name="connsiteY5664" fmla="*/ 1206443 h 6533995"/>
              <a:gd name="connsiteX5665" fmla="*/ 5316710 w 11830043"/>
              <a:gd name="connsiteY5665" fmla="*/ 1206440 h 6533995"/>
              <a:gd name="connsiteX5666" fmla="*/ 5326429 w 11830043"/>
              <a:gd name="connsiteY5666" fmla="*/ 1216228 h 6533995"/>
              <a:gd name="connsiteX5667" fmla="*/ 5316710 w 11830043"/>
              <a:gd name="connsiteY5667" fmla="*/ 1225953 h 6533995"/>
              <a:gd name="connsiteX5668" fmla="*/ 5306924 w 11830043"/>
              <a:gd name="connsiteY5668" fmla="*/ 1216228 h 6533995"/>
              <a:gd name="connsiteX5669" fmla="*/ 5316710 w 11830043"/>
              <a:gd name="connsiteY5669" fmla="*/ 1206440 h 6533995"/>
              <a:gd name="connsiteX5670" fmla="*/ 5557991 w 11830043"/>
              <a:gd name="connsiteY5670" fmla="*/ 1206437 h 6533995"/>
              <a:gd name="connsiteX5671" fmla="*/ 5567774 w 11830043"/>
              <a:gd name="connsiteY5671" fmla="*/ 1216224 h 6533995"/>
              <a:gd name="connsiteX5672" fmla="*/ 5557991 w 11830043"/>
              <a:gd name="connsiteY5672" fmla="*/ 1225949 h 6533995"/>
              <a:gd name="connsiteX5673" fmla="*/ 5548208 w 11830043"/>
              <a:gd name="connsiteY5673" fmla="*/ 1216224 h 6533995"/>
              <a:gd name="connsiteX5674" fmla="*/ 5557991 w 11830043"/>
              <a:gd name="connsiteY5674" fmla="*/ 1206437 h 6533995"/>
              <a:gd name="connsiteX5675" fmla="*/ 5799205 w 11830043"/>
              <a:gd name="connsiteY5675" fmla="*/ 1206434 h 6533995"/>
              <a:gd name="connsiteX5676" fmla="*/ 5808989 w 11830043"/>
              <a:gd name="connsiteY5676" fmla="*/ 1216221 h 6533995"/>
              <a:gd name="connsiteX5677" fmla="*/ 5799205 w 11830043"/>
              <a:gd name="connsiteY5677" fmla="*/ 1225946 h 6533995"/>
              <a:gd name="connsiteX5678" fmla="*/ 5789486 w 11830043"/>
              <a:gd name="connsiteY5678" fmla="*/ 1216221 h 6533995"/>
              <a:gd name="connsiteX5679" fmla="*/ 5799205 w 11830043"/>
              <a:gd name="connsiteY5679" fmla="*/ 1206434 h 6533995"/>
              <a:gd name="connsiteX5680" fmla="*/ 6040432 w 11830043"/>
              <a:gd name="connsiteY5680" fmla="*/ 1206430 h 6533995"/>
              <a:gd name="connsiteX5681" fmla="*/ 6050216 w 11830043"/>
              <a:gd name="connsiteY5681" fmla="*/ 1216218 h 6533995"/>
              <a:gd name="connsiteX5682" fmla="*/ 6040432 w 11830043"/>
              <a:gd name="connsiteY5682" fmla="*/ 1225942 h 6533995"/>
              <a:gd name="connsiteX5683" fmla="*/ 6030712 w 11830043"/>
              <a:gd name="connsiteY5683" fmla="*/ 1216218 h 6533995"/>
              <a:gd name="connsiteX5684" fmla="*/ 6040432 w 11830043"/>
              <a:gd name="connsiteY5684" fmla="*/ 1206430 h 6533995"/>
              <a:gd name="connsiteX5685" fmla="*/ 6281661 w 11830043"/>
              <a:gd name="connsiteY5685" fmla="*/ 1206427 h 6533995"/>
              <a:gd name="connsiteX5686" fmla="*/ 6291381 w 11830043"/>
              <a:gd name="connsiteY5686" fmla="*/ 1216214 h 6533995"/>
              <a:gd name="connsiteX5687" fmla="*/ 6281661 w 11830043"/>
              <a:gd name="connsiteY5687" fmla="*/ 1225939 h 6533995"/>
              <a:gd name="connsiteX5688" fmla="*/ 6271877 w 11830043"/>
              <a:gd name="connsiteY5688" fmla="*/ 1216214 h 6533995"/>
              <a:gd name="connsiteX5689" fmla="*/ 6281661 w 11830043"/>
              <a:gd name="connsiteY5689" fmla="*/ 1206427 h 6533995"/>
              <a:gd name="connsiteX5690" fmla="*/ 6522889 w 11830043"/>
              <a:gd name="connsiteY5690" fmla="*/ 1206424 h 6533995"/>
              <a:gd name="connsiteX5691" fmla="*/ 6532610 w 11830043"/>
              <a:gd name="connsiteY5691" fmla="*/ 1216211 h 6533995"/>
              <a:gd name="connsiteX5692" fmla="*/ 6522889 w 11830043"/>
              <a:gd name="connsiteY5692" fmla="*/ 1225936 h 6533995"/>
              <a:gd name="connsiteX5693" fmla="*/ 6513105 w 11830043"/>
              <a:gd name="connsiteY5693" fmla="*/ 1216211 h 6533995"/>
              <a:gd name="connsiteX5694" fmla="*/ 6522889 w 11830043"/>
              <a:gd name="connsiteY5694" fmla="*/ 1206424 h 6533995"/>
              <a:gd name="connsiteX5695" fmla="*/ 6764118 w 11830043"/>
              <a:gd name="connsiteY5695" fmla="*/ 1206420 h 6533995"/>
              <a:gd name="connsiteX5696" fmla="*/ 6773902 w 11830043"/>
              <a:gd name="connsiteY5696" fmla="*/ 1216208 h 6533995"/>
              <a:gd name="connsiteX5697" fmla="*/ 6764118 w 11830043"/>
              <a:gd name="connsiteY5697" fmla="*/ 1225932 h 6533995"/>
              <a:gd name="connsiteX5698" fmla="*/ 6754335 w 11830043"/>
              <a:gd name="connsiteY5698" fmla="*/ 1216208 h 6533995"/>
              <a:gd name="connsiteX5699" fmla="*/ 6764118 w 11830043"/>
              <a:gd name="connsiteY5699" fmla="*/ 1206420 h 6533995"/>
              <a:gd name="connsiteX5700" fmla="*/ 7005346 w 11830043"/>
              <a:gd name="connsiteY5700" fmla="*/ 1206417 h 6533995"/>
              <a:gd name="connsiteX5701" fmla="*/ 7015130 w 11830043"/>
              <a:gd name="connsiteY5701" fmla="*/ 1216204 h 6533995"/>
              <a:gd name="connsiteX5702" fmla="*/ 7005346 w 11830043"/>
              <a:gd name="connsiteY5702" fmla="*/ 1225929 h 6533995"/>
              <a:gd name="connsiteX5703" fmla="*/ 6995626 w 11830043"/>
              <a:gd name="connsiteY5703" fmla="*/ 1216204 h 6533995"/>
              <a:gd name="connsiteX5704" fmla="*/ 7005346 w 11830043"/>
              <a:gd name="connsiteY5704" fmla="*/ 1206417 h 6533995"/>
              <a:gd name="connsiteX5705" fmla="*/ 7246575 w 11830043"/>
              <a:gd name="connsiteY5705" fmla="*/ 1206414 h 6533995"/>
              <a:gd name="connsiteX5706" fmla="*/ 7256359 w 11830043"/>
              <a:gd name="connsiteY5706" fmla="*/ 1216201 h 6533995"/>
              <a:gd name="connsiteX5707" fmla="*/ 7246575 w 11830043"/>
              <a:gd name="connsiteY5707" fmla="*/ 1225925 h 6533995"/>
              <a:gd name="connsiteX5708" fmla="*/ 7236855 w 11830043"/>
              <a:gd name="connsiteY5708" fmla="*/ 1216201 h 6533995"/>
              <a:gd name="connsiteX5709" fmla="*/ 7246575 w 11830043"/>
              <a:gd name="connsiteY5709" fmla="*/ 1206414 h 6533995"/>
              <a:gd name="connsiteX5710" fmla="*/ 7487803 w 11830043"/>
              <a:gd name="connsiteY5710" fmla="*/ 1206410 h 6533995"/>
              <a:gd name="connsiteX5711" fmla="*/ 7497524 w 11830043"/>
              <a:gd name="connsiteY5711" fmla="*/ 1216198 h 6533995"/>
              <a:gd name="connsiteX5712" fmla="*/ 7487803 w 11830043"/>
              <a:gd name="connsiteY5712" fmla="*/ 1225922 h 6533995"/>
              <a:gd name="connsiteX5713" fmla="*/ 7478019 w 11830043"/>
              <a:gd name="connsiteY5713" fmla="*/ 1216198 h 6533995"/>
              <a:gd name="connsiteX5714" fmla="*/ 7487803 w 11830043"/>
              <a:gd name="connsiteY5714" fmla="*/ 1206410 h 6533995"/>
              <a:gd name="connsiteX5715" fmla="*/ 7729032 w 11830043"/>
              <a:gd name="connsiteY5715" fmla="*/ 1206407 h 6533995"/>
              <a:gd name="connsiteX5716" fmla="*/ 7738753 w 11830043"/>
              <a:gd name="connsiteY5716" fmla="*/ 1216194 h 6533995"/>
              <a:gd name="connsiteX5717" fmla="*/ 7729032 w 11830043"/>
              <a:gd name="connsiteY5717" fmla="*/ 1225918 h 6533995"/>
              <a:gd name="connsiteX5718" fmla="*/ 7719249 w 11830043"/>
              <a:gd name="connsiteY5718" fmla="*/ 1216194 h 6533995"/>
              <a:gd name="connsiteX5719" fmla="*/ 7729032 w 11830043"/>
              <a:gd name="connsiteY5719" fmla="*/ 1206407 h 6533995"/>
              <a:gd name="connsiteX5720" fmla="*/ 7970260 w 11830043"/>
              <a:gd name="connsiteY5720" fmla="*/ 1206404 h 6533995"/>
              <a:gd name="connsiteX5721" fmla="*/ 7980044 w 11830043"/>
              <a:gd name="connsiteY5721" fmla="*/ 1216191 h 6533995"/>
              <a:gd name="connsiteX5722" fmla="*/ 7970260 w 11830043"/>
              <a:gd name="connsiteY5722" fmla="*/ 1225915 h 6533995"/>
              <a:gd name="connsiteX5723" fmla="*/ 7960477 w 11830043"/>
              <a:gd name="connsiteY5723" fmla="*/ 1216191 h 6533995"/>
              <a:gd name="connsiteX5724" fmla="*/ 7970260 w 11830043"/>
              <a:gd name="connsiteY5724" fmla="*/ 1206404 h 6533995"/>
              <a:gd name="connsiteX5725" fmla="*/ 8211553 w 11830043"/>
              <a:gd name="connsiteY5725" fmla="*/ 1206400 h 6533995"/>
              <a:gd name="connsiteX5726" fmla="*/ 8221273 w 11830043"/>
              <a:gd name="connsiteY5726" fmla="*/ 1216187 h 6533995"/>
              <a:gd name="connsiteX5727" fmla="*/ 8211553 w 11830043"/>
              <a:gd name="connsiteY5727" fmla="*/ 1225912 h 6533995"/>
              <a:gd name="connsiteX5728" fmla="*/ 8201769 w 11830043"/>
              <a:gd name="connsiteY5728" fmla="*/ 1216187 h 6533995"/>
              <a:gd name="connsiteX5729" fmla="*/ 8211553 w 11830043"/>
              <a:gd name="connsiteY5729" fmla="*/ 1206400 h 6533995"/>
              <a:gd name="connsiteX5730" fmla="*/ 8452781 w 11830043"/>
              <a:gd name="connsiteY5730" fmla="*/ 1206397 h 6533995"/>
              <a:gd name="connsiteX5731" fmla="*/ 8462566 w 11830043"/>
              <a:gd name="connsiteY5731" fmla="*/ 1216184 h 6533995"/>
              <a:gd name="connsiteX5732" fmla="*/ 8452781 w 11830043"/>
              <a:gd name="connsiteY5732" fmla="*/ 1225908 h 6533995"/>
              <a:gd name="connsiteX5733" fmla="*/ 8443061 w 11830043"/>
              <a:gd name="connsiteY5733" fmla="*/ 1216184 h 6533995"/>
              <a:gd name="connsiteX5734" fmla="*/ 8452781 w 11830043"/>
              <a:gd name="connsiteY5734" fmla="*/ 1206397 h 6533995"/>
              <a:gd name="connsiteX5735" fmla="*/ 8694009 w 11830043"/>
              <a:gd name="connsiteY5735" fmla="*/ 1206393 h 6533995"/>
              <a:gd name="connsiteX5736" fmla="*/ 8703730 w 11830043"/>
              <a:gd name="connsiteY5736" fmla="*/ 1216181 h 6533995"/>
              <a:gd name="connsiteX5737" fmla="*/ 8694009 w 11830043"/>
              <a:gd name="connsiteY5737" fmla="*/ 1225905 h 6533995"/>
              <a:gd name="connsiteX5738" fmla="*/ 8684289 w 11830043"/>
              <a:gd name="connsiteY5738" fmla="*/ 1216181 h 6533995"/>
              <a:gd name="connsiteX5739" fmla="*/ 8694009 w 11830043"/>
              <a:gd name="connsiteY5739" fmla="*/ 1206393 h 6533995"/>
              <a:gd name="connsiteX5740" fmla="*/ 8935237 w 11830043"/>
              <a:gd name="connsiteY5740" fmla="*/ 1206390 h 6533995"/>
              <a:gd name="connsiteX5741" fmla="*/ 8944958 w 11830043"/>
              <a:gd name="connsiteY5741" fmla="*/ 1216177 h 6533995"/>
              <a:gd name="connsiteX5742" fmla="*/ 8935237 w 11830043"/>
              <a:gd name="connsiteY5742" fmla="*/ 1225902 h 6533995"/>
              <a:gd name="connsiteX5743" fmla="*/ 8925454 w 11830043"/>
              <a:gd name="connsiteY5743" fmla="*/ 1216177 h 6533995"/>
              <a:gd name="connsiteX5744" fmla="*/ 8935237 w 11830043"/>
              <a:gd name="connsiteY5744" fmla="*/ 1206390 h 6533995"/>
              <a:gd name="connsiteX5745" fmla="*/ 9176467 w 11830043"/>
              <a:gd name="connsiteY5745" fmla="*/ 1206387 h 6533995"/>
              <a:gd name="connsiteX5746" fmla="*/ 9186187 w 11830043"/>
              <a:gd name="connsiteY5746" fmla="*/ 1216174 h 6533995"/>
              <a:gd name="connsiteX5747" fmla="*/ 9176467 w 11830043"/>
              <a:gd name="connsiteY5747" fmla="*/ 1225898 h 6533995"/>
              <a:gd name="connsiteX5748" fmla="*/ 9166683 w 11830043"/>
              <a:gd name="connsiteY5748" fmla="*/ 1216174 h 6533995"/>
              <a:gd name="connsiteX5749" fmla="*/ 9176467 w 11830043"/>
              <a:gd name="connsiteY5749" fmla="*/ 1206387 h 6533995"/>
              <a:gd name="connsiteX5750" fmla="*/ 9417695 w 11830043"/>
              <a:gd name="connsiteY5750" fmla="*/ 1206384 h 6533995"/>
              <a:gd name="connsiteX5751" fmla="*/ 9427416 w 11830043"/>
              <a:gd name="connsiteY5751" fmla="*/ 1216171 h 6533995"/>
              <a:gd name="connsiteX5752" fmla="*/ 9417695 w 11830043"/>
              <a:gd name="connsiteY5752" fmla="*/ 1225895 h 6533995"/>
              <a:gd name="connsiteX5753" fmla="*/ 9407911 w 11830043"/>
              <a:gd name="connsiteY5753" fmla="*/ 1216171 h 6533995"/>
              <a:gd name="connsiteX5754" fmla="*/ 9417695 w 11830043"/>
              <a:gd name="connsiteY5754" fmla="*/ 1206384 h 6533995"/>
              <a:gd name="connsiteX5755" fmla="*/ 9649203 w 11830043"/>
              <a:gd name="connsiteY5755" fmla="*/ 965270 h 6533995"/>
              <a:gd name="connsiteX5756" fmla="*/ 9658923 w 11830043"/>
              <a:gd name="connsiteY5756" fmla="*/ 974997 h 6533995"/>
              <a:gd name="connsiteX5757" fmla="*/ 9649203 w 11830043"/>
              <a:gd name="connsiteY5757" fmla="*/ 984785 h 6533995"/>
              <a:gd name="connsiteX5758" fmla="*/ 9639483 w 11830043"/>
              <a:gd name="connsiteY5758" fmla="*/ 974997 h 6533995"/>
              <a:gd name="connsiteX5759" fmla="*/ 9649203 w 11830043"/>
              <a:gd name="connsiteY5759" fmla="*/ 965270 h 6533995"/>
              <a:gd name="connsiteX5760" fmla="*/ 9890432 w 11830043"/>
              <a:gd name="connsiteY5760" fmla="*/ 965267 h 6533995"/>
              <a:gd name="connsiteX5761" fmla="*/ 9900152 w 11830043"/>
              <a:gd name="connsiteY5761" fmla="*/ 974994 h 6533995"/>
              <a:gd name="connsiteX5762" fmla="*/ 9890432 w 11830043"/>
              <a:gd name="connsiteY5762" fmla="*/ 984782 h 6533995"/>
              <a:gd name="connsiteX5763" fmla="*/ 9880648 w 11830043"/>
              <a:gd name="connsiteY5763" fmla="*/ 974994 h 6533995"/>
              <a:gd name="connsiteX5764" fmla="*/ 9890432 w 11830043"/>
              <a:gd name="connsiteY5764" fmla="*/ 965267 h 6533995"/>
              <a:gd name="connsiteX5765" fmla="*/ 10131660 w 11830043"/>
              <a:gd name="connsiteY5765" fmla="*/ 965264 h 6533995"/>
              <a:gd name="connsiteX5766" fmla="*/ 10141444 w 11830043"/>
              <a:gd name="connsiteY5766" fmla="*/ 974991 h 6533995"/>
              <a:gd name="connsiteX5767" fmla="*/ 10131660 w 11830043"/>
              <a:gd name="connsiteY5767" fmla="*/ 984779 h 6533995"/>
              <a:gd name="connsiteX5768" fmla="*/ 10121940 w 11830043"/>
              <a:gd name="connsiteY5768" fmla="*/ 974991 h 6533995"/>
              <a:gd name="connsiteX5769" fmla="*/ 10131660 w 11830043"/>
              <a:gd name="connsiteY5769" fmla="*/ 965264 h 6533995"/>
              <a:gd name="connsiteX5770" fmla="*/ 10372888 w 11830043"/>
              <a:gd name="connsiteY5770" fmla="*/ 965261 h 6533995"/>
              <a:gd name="connsiteX5771" fmla="*/ 10382673 w 11830043"/>
              <a:gd name="connsiteY5771" fmla="*/ 974988 h 6533995"/>
              <a:gd name="connsiteX5772" fmla="*/ 10372888 w 11830043"/>
              <a:gd name="connsiteY5772" fmla="*/ 984776 h 6533995"/>
              <a:gd name="connsiteX5773" fmla="*/ 10363168 w 11830043"/>
              <a:gd name="connsiteY5773" fmla="*/ 974988 h 6533995"/>
              <a:gd name="connsiteX5774" fmla="*/ 10372888 w 11830043"/>
              <a:gd name="connsiteY5774" fmla="*/ 965261 h 6533995"/>
              <a:gd name="connsiteX5775" fmla="*/ 10614116 w 11830043"/>
              <a:gd name="connsiteY5775" fmla="*/ 965258 h 6533995"/>
              <a:gd name="connsiteX5776" fmla="*/ 10623901 w 11830043"/>
              <a:gd name="connsiteY5776" fmla="*/ 974986 h 6533995"/>
              <a:gd name="connsiteX5777" fmla="*/ 10614116 w 11830043"/>
              <a:gd name="connsiteY5777" fmla="*/ 984773 h 6533995"/>
              <a:gd name="connsiteX5778" fmla="*/ 10604396 w 11830043"/>
              <a:gd name="connsiteY5778" fmla="*/ 974986 h 6533995"/>
              <a:gd name="connsiteX5779" fmla="*/ 10614116 w 11830043"/>
              <a:gd name="connsiteY5779" fmla="*/ 965258 h 6533995"/>
              <a:gd name="connsiteX5780" fmla="*/ 10855345 w 11830043"/>
              <a:gd name="connsiteY5780" fmla="*/ 965255 h 6533995"/>
              <a:gd name="connsiteX5781" fmla="*/ 10865065 w 11830043"/>
              <a:gd name="connsiteY5781" fmla="*/ 974983 h 6533995"/>
              <a:gd name="connsiteX5782" fmla="*/ 10855345 w 11830043"/>
              <a:gd name="connsiteY5782" fmla="*/ 984771 h 6533995"/>
              <a:gd name="connsiteX5783" fmla="*/ 10845625 w 11830043"/>
              <a:gd name="connsiteY5783" fmla="*/ 974983 h 6533995"/>
              <a:gd name="connsiteX5784" fmla="*/ 10855345 w 11830043"/>
              <a:gd name="connsiteY5784" fmla="*/ 965255 h 6533995"/>
              <a:gd name="connsiteX5785" fmla="*/ 11096574 w 11830043"/>
              <a:gd name="connsiteY5785" fmla="*/ 965252 h 6533995"/>
              <a:gd name="connsiteX5786" fmla="*/ 11106294 w 11830043"/>
              <a:gd name="connsiteY5786" fmla="*/ 974980 h 6533995"/>
              <a:gd name="connsiteX5787" fmla="*/ 11096574 w 11830043"/>
              <a:gd name="connsiteY5787" fmla="*/ 984768 h 6533995"/>
              <a:gd name="connsiteX5788" fmla="*/ 11086790 w 11830043"/>
              <a:gd name="connsiteY5788" fmla="*/ 974980 h 6533995"/>
              <a:gd name="connsiteX5789" fmla="*/ 11096574 w 11830043"/>
              <a:gd name="connsiteY5789" fmla="*/ 965252 h 6533995"/>
              <a:gd name="connsiteX5790" fmla="*/ 11337802 w 11830043"/>
              <a:gd name="connsiteY5790" fmla="*/ 965250 h 6533995"/>
              <a:gd name="connsiteX5791" fmla="*/ 11347587 w 11830043"/>
              <a:gd name="connsiteY5791" fmla="*/ 974977 h 6533995"/>
              <a:gd name="connsiteX5792" fmla="*/ 11337802 w 11830043"/>
              <a:gd name="connsiteY5792" fmla="*/ 984765 h 6533995"/>
              <a:gd name="connsiteX5793" fmla="*/ 11328082 w 11830043"/>
              <a:gd name="connsiteY5793" fmla="*/ 974977 h 6533995"/>
              <a:gd name="connsiteX5794" fmla="*/ 11337802 w 11830043"/>
              <a:gd name="connsiteY5794" fmla="*/ 965250 h 6533995"/>
              <a:gd name="connsiteX5795" fmla="*/ 11579030 w 11830043"/>
              <a:gd name="connsiteY5795" fmla="*/ 965247 h 6533995"/>
              <a:gd name="connsiteX5796" fmla="*/ 11588815 w 11830043"/>
              <a:gd name="connsiteY5796" fmla="*/ 974974 h 6533995"/>
              <a:gd name="connsiteX5797" fmla="*/ 11579030 w 11830043"/>
              <a:gd name="connsiteY5797" fmla="*/ 984762 h 6533995"/>
              <a:gd name="connsiteX5798" fmla="*/ 11569310 w 11830043"/>
              <a:gd name="connsiteY5798" fmla="*/ 974974 h 6533995"/>
              <a:gd name="connsiteX5799" fmla="*/ 11579030 w 11830043"/>
              <a:gd name="connsiteY5799" fmla="*/ 965247 h 6533995"/>
              <a:gd name="connsiteX5800" fmla="*/ 11820259 w 11830043"/>
              <a:gd name="connsiteY5800" fmla="*/ 965244 h 6533995"/>
              <a:gd name="connsiteX5801" fmla="*/ 11830043 w 11830043"/>
              <a:gd name="connsiteY5801" fmla="*/ 974971 h 6533995"/>
              <a:gd name="connsiteX5802" fmla="*/ 11820259 w 11830043"/>
              <a:gd name="connsiteY5802" fmla="*/ 984759 h 6533995"/>
              <a:gd name="connsiteX5803" fmla="*/ 11810539 w 11830043"/>
              <a:gd name="connsiteY5803" fmla="*/ 974971 h 6533995"/>
              <a:gd name="connsiteX5804" fmla="*/ 11820259 w 11830043"/>
              <a:gd name="connsiteY5804" fmla="*/ 965244 h 6533995"/>
              <a:gd name="connsiteX5805" fmla="*/ 9720 w 11830043"/>
              <a:gd name="connsiteY5805" fmla="*/ 965241 h 6533995"/>
              <a:gd name="connsiteX5806" fmla="*/ 19504 w 11830043"/>
              <a:gd name="connsiteY5806" fmla="*/ 974968 h 6533995"/>
              <a:gd name="connsiteX5807" fmla="*/ 9720 w 11830043"/>
              <a:gd name="connsiteY5807" fmla="*/ 984756 h 6533995"/>
              <a:gd name="connsiteX5808" fmla="*/ 1 w 11830043"/>
              <a:gd name="connsiteY5808" fmla="*/ 974968 h 6533995"/>
              <a:gd name="connsiteX5809" fmla="*/ 9720 w 11830043"/>
              <a:gd name="connsiteY5809" fmla="*/ 965241 h 6533995"/>
              <a:gd name="connsiteX5810" fmla="*/ 251004 w 11830043"/>
              <a:gd name="connsiteY5810" fmla="*/ 965238 h 6533995"/>
              <a:gd name="connsiteX5811" fmla="*/ 260788 w 11830043"/>
              <a:gd name="connsiteY5811" fmla="*/ 974965 h 6533995"/>
              <a:gd name="connsiteX5812" fmla="*/ 251004 w 11830043"/>
              <a:gd name="connsiteY5812" fmla="*/ 984753 h 6533995"/>
              <a:gd name="connsiteX5813" fmla="*/ 241284 w 11830043"/>
              <a:gd name="connsiteY5813" fmla="*/ 974965 h 6533995"/>
              <a:gd name="connsiteX5814" fmla="*/ 251004 w 11830043"/>
              <a:gd name="connsiteY5814" fmla="*/ 965238 h 6533995"/>
              <a:gd name="connsiteX5815" fmla="*/ 492223 w 11830043"/>
              <a:gd name="connsiteY5815" fmla="*/ 965235 h 6533995"/>
              <a:gd name="connsiteX5816" fmla="*/ 501943 w 11830043"/>
              <a:gd name="connsiteY5816" fmla="*/ 974962 h 6533995"/>
              <a:gd name="connsiteX5817" fmla="*/ 492223 w 11830043"/>
              <a:gd name="connsiteY5817" fmla="*/ 984750 h 6533995"/>
              <a:gd name="connsiteX5818" fmla="*/ 482439 w 11830043"/>
              <a:gd name="connsiteY5818" fmla="*/ 974962 h 6533995"/>
              <a:gd name="connsiteX5819" fmla="*/ 492223 w 11830043"/>
              <a:gd name="connsiteY5819" fmla="*/ 965235 h 6533995"/>
              <a:gd name="connsiteX5820" fmla="*/ 733444 w 11830043"/>
              <a:gd name="connsiteY5820" fmla="*/ 965233 h 6533995"/>
              <a:gd name="connsiteX5821" fmla="*/ 743164 w 11830043"/>
              <a:gd name="connsiteY5821" fmla="*/ 974960 h 6533995"/>
              <a:gd name="connsiteX5822" fmla="*/ 733444 w 11830043"/>
              <a:gd name="connsiteY5822" fmla="*/ 984747 h 6533995"/>
              <a:gd name="connsiteX5823" fmla="*/ 723660 w 11830043"/>
              <a:gd name="connsiteY5823" fmla="*/ 974960 h 6533995"/>
              <a:gd name="connsiteX5824" fmla="*/ 733444 w 11830043"/>
              <a:gd name="connsiteY5824" fmla="*/ 965233 h 6533995"/>
              <a:gd name="connsiteX5825" fmla="*/ 974664 w 11830043"/>
              <a:gd name="connsiteY5825" fmla="*/ 965230 h 6533995"/>
              <a:gd name="connsiteX5826" fmla="*/ 984448 w 11830043"/>
              <a:gd name="connsiteY5826" fmla="*/ 974957 h 6533995"/>
              <a:gd name="connsiteX5827" fmla="*/ 974664 w 11830043"/>
              <a:gd name="connsiteY5827" fmla="*/ 984745 h 6533995"/>
              <a:gd name="connsiteX5828" fmla="*/ 964944 w 11830043"/>
              <a:gd name="connsiteY5828" fmla="*/ 974957 h 6533995"/>
              <a:gd name="connsiteX5829" fmla="*/ 974664 w 11830043"/>
              <a:gd name="connsiteY5829" fmla="*/ 965230 h 6533995"/>
              <a:gd name="connsiteX5830" fmla="*/ 1215884 w 11830043"/>
              <a:gd name="connsiteY5830" fmla="*/ 965227 h 6533995"/>
              <a:gd name="connsiteX5831" fmla="*/ 1225668 w 11830043"/>
              <a:gd name="connsiteY5831" fmla="*/ 974954 h 6533995"/>
              <a:gd name="connsiteX5832" fmla="*/ 1215884 w 11830043"/>
              <a:gd name="connsiteY5832" fmla="*/ 984742 h 6533995"/>
              <a:gd name="connsiteX5833" fmla="*/ 1206164 w 11830043"/>
              <a:gd name="connsiteY5833" fmla="*/ 974954 h 6533995"/>
              <a:gd name="connsiteX5834" fmla="*/ 1215884 w 11830043"/>
              <a:gd name="connsiteY5834" fmla="*/ 965227 h 6533995"/>
              <a:gd name="connsiteX5835" fmla="*/ 1457105 w 11830043"/>
              <a:gd name="connsiteY5835" fmla="*/ 965224 h 6533995"/>
              <a:gd name="connsiteX5836" fmla="*/ 1466825 w 11830043"/>
              <a:gd name="connsiteY5836" fmla="*/ 974951 h 6533995"/>
              <a:gd name="connsiteX5837" fmla="*/ 1457105 w 11830043"/>
              <a:gd name="connsiteY5837" fmla="*/ 984739 h 6533995"/>
              <a:gd name="connsiteX5838" fmla="*/ 1447322 w 11830043"/>
              <a:gd name="connsiteY5838" fmla="*/ 974951 h 6533995"/>
              <a:gd name="connsiteX5839" fmla="*/ 1457105 w 11830043"/>
              <a:gd name="connsiteY5839" fmla="*/ 965224 h 6533995"/>
              <a:gd name="connsiteX5840" fmla="*/ 1698330 w 11830043"/>
              <a:gd name="connsiteY5840" fmla="*/ 965221 h 6533995"/>
              <a:gd name="connsiteX5841" fmla="*/ 1708116 w 11830043"/>
              <a:gd name="connsiteY5841" fmla="*/ 974948 h 6533995"/>
              <a:gd name="connsiteX5842" fmla="*/ 1698330 w 11830043"/>
              <a:gd name="connsiteY5842" fmla="*/ 984736 h 6533995"/>
              <a:gd name="connsiteX5843" fmla="*/ 1688545 w 11830043"/>
              <a:gd name="connsiteY5843" fmla="*/ 974948 h 6533995"/>
              <a:gd name="connsiteX5844" fmla="*/ 1698330 w 11830043"/>
              <a:gd name="connsiteY5844" fmla="*/ 965221 h 6533995"/>
              <a:gd name="connsiteX5845" fmla="*/ 1939580 w 11830043"/>
              <a:gd name="connsiteY5845" fmla="*/ 965219 h 6533995"/>
              <a:gd name="connsiteX5846" fmla="*/ 1949363 w 11830043"/>
              <a:gd name="connsiteY5846" fmla="*/ 974945 h 6533995"/>
              <a:gd name="connsiteX5847" fmla="*/ 1939580 w 11830043"/>
              <a:gd name="connsiteY5847" fmla="*/ 984733 h 6533995"/>
              <a:gd name="connsiteX5848" fmla="*/ 1929859 w 11830043"/>
              <a:gd name="connsiteY5848" fmla="*/ 974945 h 6533995"/>
              <a:gd name="connsiteX5849" fmla="*/ 1939580 w 11830043"/>
              <a:gd name="connsiteY5849" fmla="*/ 965219 h 6533995"/>
              <a:gd name="connsiteX5850" fmla="*/ 2180788 w 11830043"/>
              <a:gd name="connsiteY5850" fmla="*/ 965216 h 6533995"/>
              <a:gd name="connsiteX5851" fmla="*/ 2190577 w 11830043"/>
              <a:gd name="connsiteY5851" fmla="*/ 974942 h 6533995"/>
              <a:gd name="connsiteX5852" fmla="*/ 2180788 w 11830043"/>
              <a:gd name="connsiteY5852" fmla="*/ 984730 h 6533995"/>
              <a:gd name="connsiteX5853" fmla="*/ 2171083 w 11830043"/>
              <a:gd name="connsiteY5853" fmla="*/ 974942 h 6533995"/>
              <a:gd name="connsiteX5854" fmla="*/ 2180788 w 11830043"/>
              <a:gd name="connsiteY5854" fmla="*/ 965216 h 6533995"/>
              <a:gd name="connsiteX5855" fmla="*/ 2422035 w 11830043"/>
              <a:gd name="connsiteY5855" fmla="*/ 965213 h 6533995"/>
              <a:gd name="connsiteX5856" fmla="*/ 2431752 w 11830043"/>
              <a:gd name="connsiteY5856" fmla="*/ 974940 h 6533995"/>
              <a:gd name="connsiteX5857" fmla="*/ 2422035 w 11830043"/>
              <a:gd name="connsiteY5857" fmla="*/ 984727 h 6533995"/>
              <a:gd name="connsiteX5858" fmla="*/ 2412255 w 11830043"/>
              <a:gd name="connsiteY5858" fmla="*/ 974940 h 6533995"/>
              <a:gd name="connsiteX5859" fmla="*/ 2422035 w 11830043"/>
              <a:gd name="connsiteY5859" fmla="*/ 965213 h 6533995"/>
              <a:gd name="connsiteX5860" fmla="*/ 2663272 w 11830043"/>
              <a:gd name="connsiteY5860" fmla="*/ 965210 h 6533995"/>
              <a:gd name="connsiteX5861" fmla="*/ 2672996 w 11830043"/>
              <a:gd name="connsiteY5861" fmla="*/ 974937 h 6533995"/>
              <a:gd name="connsiteX5862" fmla="*/ 2663272 w 11830043"/>
              <a:gd name="connsiteY5862" fmla="*/ 984724 h 6533995"/>
              <a:gd name="connsiteX5863" fmla="*/ 2653490 w 11830043"/>
              <a:gd name="connsiteY5863" fmla="*/ 974937 h 6533995"/>
              <a:gd name="connsiteX5864" fmla="*/ 2663272 w 11830043"/>
              <a:gd name="connsiteY5864" fmla="*/ 965210 h 6533995"/>
              <a:gd name="connsiteX5865" fmla="*/ 2904570 w 11830043"/>
              <a:gd name="connsiteY5865" fmla="*/ 965208 h 6533995"/>
              <a:gd name="connsiteX5866" fmla="*/ 2914353 w 11830043"/>
              <a:gd name="connsiteY5866" fmla="*/ 974934 h 6533995"/>
              <a:gd name="connsiteX5867" fmla="*/ 2904570 w 11830043"/>
              <a:gd name="connsiteY5867" fmla="*/ 984721 h 6533995"/>
              <a:gd name="connsiteX5868" fmla="*/ 2894789 w 11830043"/>
              <a:gd name="connsiteY5868" fmla="*/ 974934 h 6533995"/>
              <a:gd name="connsiteX5869" fmla="*/ 2904570 w 11830043"/>
              <a:gd name="connsiteY5869" fmla="*/ 965208 h 6533995"/>
              <a:gd name="connsiteX5870" fmla="*/ 3145749 w 11830043"/>
              <a:gd name="connsiteY5870" fmla="*/ 965205 h 6533995"/>
              <a:gd name="connsiteX5871" fmla="*/ 3155531 w 11830043"/>
              <a:gd name="connsiteY5871" fmla="*/ 974931 h 6533995"/>
              <a:gd name="connsiteX5872" fmla="*/ 3145749 w 11830043"/>
              <a:gd name="connsiteY5872" fmla="*/ 984719 h 6533995"/>
              <a:gd name="connsiteX5873" fmla="*/ 3136031 w 11830043"/>
              <a:gd name="connsiteY5873" fmla="*/ 974931 h 6533995"/>
              <a:gd name="connsiteX5874" fmla="*/ 3145749 w 11830043"/>
              <a:gd name="connsiteY5874" fmla="*/ 965205 h 6533995"/>
              <a:gd name="connsiteX5875" fmla="*/ 3386957 w 11830043"/>
              <a:gd name="connsiteY5875" fmla="*/ 965202 h 6533995"/>
              <a:gd name="connsiteX5876" fmla="*/ 3396743 w 11830043"/>
              <a:gd name="connsiteY5876" fmla="*/ 974928 h 6533995"/>
              <a:gd name="connsiteX5877" fmla="*/ 3386957 w 11830043"/>
              <a:gd name="connsiteY5877" fmla="*/ 984716 h 6533995"/>
              <a:gd name="connsiteX5878" fmla="*/ 3377235 w 11830043"/>
              <a:gd name="connsiteY5878" fmla="*/ 974928 h 6533995"/>
              <a:gd name="connsiteX5879" fmla="*/ 3386957 w 11830043"/>
              <a:gd name="connsiteY5879" fmla="*/ 965202 h 6533995"/>
              <a:gd name="connsiteX5880" fmla="*/ 3628211 w 11830043"/>
              <a:gd name="connsiteY5880" fmla="*/ 965199 h 6533995"/>
              <a:gd name="connsiteX5881" fmla="*/ 3637930 w 11830043"/>
              <a:gd name="connsiteY5881" fmla="*/ 974925 h 6533995"/>
              <a:gd name="connsiteX5882" fmla="*/ 3628211 w 11830043"/>
              <a:gd name="connsiteY5882" fmla="*/ 984713 h 6533995"/>
              <a:gd name="connsiteX5883" fmla="*/ 3618429 w 11830043"/>
              <a:gd name="connsiteY5883" fmla="*/ 974925 h 6533995"/>
              <a:gd name="connsiteX5884" fmla="*/ 3628211 w 11830043"/>
              <a:gd name="connsiteY5884" fmla="*/ 965199 h 6533995"/>
              <a:gd name="connsiteX5885" fmla="*/ 3869430 w 11830043"/>
              <a:gd name="connsiteY5885" fmla="*/ 965197 h 6533995"/>
              <a:gd name="connsiteX5886" fmla="*/ 3879147 w 11830043"/>
              <a:gd name="connsiteY5886" fmla="*/ 974923 h 6533995"/>
              <a:gd name="connsiteX5887" fmla="*/ 3869430 w 11830043"/>
              <a:gd name="connsiteY5887" fmla="*/ 984710 h 6533995"/>
              <a:gd name="connsiteX5888" fmla="*/ 3859645 w 11830043"/>
              <a:gd name="connsiteY5888" fmla="*/ 974923 h 6533995"/>
              <a:gd name="connsiteX5889" fmla="*/ 3869430 w 11830043"/>
              <a:gd name="connsiteY5889" fmla="*/ 965197 h 6533995"/>
              <a:gd name="connsiteX5890" fmla="*/ 4110581 w 11830043"/>
              <a:gd name="connsiteY5890" fmla="*/ 965194 h 6533995"/>
              <a:gd name="connsiteX5891" fmla="*/ 4120362 w 11830043"/>
              <a:gd name="connsiteY5891" fmla="*/ 974920 h 6533995"/>
              <a:gd name="connsiteX5892" fmla="*/ 4110581 w 11830043"/>
              <a:gd name="connsiteY5892" fmla="*/ 984707 h 6533995"/>
              <a:gd name="connsiteX5893" fmla="*/ 4100797 w 11830043"/>
              <a:gd name="connsiteY5893" fmla="*/ 974920 h 6533995"/>
              <a:gd name="connsiteX5894" fmla="*/ 4110581 w 11830043"/>
              <a:gd name="connsiteY5894" fmla="*/ 965194 h 6533995"/>
              <a:gd name="connsiteX5895" fmla="*/ 4351806 w 11830043"/>
              <a:gd name="connsiteY5895" fmla="*/ 965191 h 6533995"/>
              <a:gd name="connsiteX5896" fmla="*/ 4361580 w 11830043"/>
              <a:gd name="connsiteY5896" fmla="*/ 974917 h 6533995"/>
              <a:gd name="connsiteX5897" fmla="*/ 4351806 w 11830043"/>
              <a:gd name="connsiteY5897" fmla="*/ 984704 h 6533995"/>
              <a:gd name="connsiteX5898" fmla="*/ 4342006 w 11830043"/>
              <a:gd name="connsiteY5898" fmla="*/ 974917 h 6533995"/>
              <a:gd name="connsiteX5899" fmla="*/ 4351806 w 11830043"/>
              <a:gd name="connsiteY5899" fmla="*/ 965191 h 6533995"/>
              <a:gd name="connsiteX5900" fmla="*/ 4593017 w 11830043"/>
              <a:gd name="connsiteY5900" fmla="*/ 965189 h 6533995"/>
              <a:gd name="connsiteX5901" fmla="*/ 4602795 w 11830043"/>
              <a:gd name="connsiteY5901" fmla="*/ 974914 h 6533995"/>
              <a:gd name="connsiteX5902" fmla="*/ 4593017 w 11830043"/>
              <a:gd name="connsiteY5902" fmla="*/ 984701 h 6533995"/>
              <a:gd name="connsiteX5903" fmla="*/ 4583304 w 11830043"/>
              <a:gd name="connsiteY5903" fmla="*/ 974914 h 6533995"/>
              <a:gd name="connsiteX5904" fmla="*/ 4593017 w 11830043"/>
              <a:gd name="connsiteY5904" fmla="*/ 965189 h 6533995"/>
              <a:gd name="connsiteX5905" fmla="*/ 4834252 w 11830043"/>
              <a:gd name="connsiteY5905" fmla="*/ 965186 h 6533995"/>
              <a:gd name="connsiteX5906" fmla="*/ 4844038 w 11830043"/>
              <a:gd name="connsiteY5906" fmla="*/ 974911 h 6533995"/>
              <a:gd name="connsiteX5907" fmla="*/ 4834252 w 11830043"/>
              <a:gd name="connsiteY5907" fmla="*/ 984698 h 6533995"/>
              <a:gd name="connsiteX5908" fmla="*/ 4824532 w 11830043"/>
              <a:gd name="connsiteY5908" fmla="*/ 974911 h 6533995"/>
              <a:gd name="connsiteX5909" fmla="*/ 4834252 w 11830043"/>
              <a:gd name="connsiteY5909" fmla="*/ 965186 h 6533995"/>
              <a:gd name="connsiteX5910" fmla="*/ 5075485 w 11830043"/>
              <a:gd name="connsiteY5910" fmla="*/ 965183 h 6533995"/>
              <a:gd name="connsiteX5911" fmla="*/ 5085201 w 11830043"/>
              <a:gd name="connsiteY5911" fmla="*/ 974908 h 6533995"/>
              <a:gd name="connsiteX5912" fmla="*/ 5075485 w 11830043"/>
              <a:gd name="connsiteY5912" fmla="*/ 984695 h 6533995"/>
              <a:gd name="connsiteX5913" fmla="*/ 5065704 w 11830043"/>
              <a:gd name="connsiteY5913" fmla="*/ 974908 h 6533995"/>
              <a:gd name="connsiteX5914" fmla="*/ 5075485 w 11830043"/>
              <a:gd name="connsiteY5914" fmla="*/ 965183 h 6533995"/>
              <a:gd name="connsiteX5915" fmla="*/ 5316710 w 11830043"/>
              <a:gd name="connsiteY5915" fmla="*/ 965180 h 6533995"/>
              <a:gd name="connsiteX5916" fmla="*/ 5326429 w 11830043"/>
              <a:gd name="connsiteY5916" fmla="*/ 974905 h 6533995"/>
              <a:gd name="connsiteX5917" fmla="*/ 5316710 w 11830043"/>
              <a:gd name="connsiteY5917" fmla="*/ 984693 h 6533995"/>
              <a:gd name="connsiteX5918" fmla="*/ 5306924 w 11830043"/>
              <a:gd name="connsiteY5918" fmla="*/ 974905 h 6533995"/>
              <a:gd name="connsiteX5919" fmla="*/ 5316710 w 11830043"/>
              <a:gd name="connsiteY5919" fmla="*/ 965180 h 6533995"/>
              <a:gd name="connsiteX5920" fmla="*/ 5557991 w 11830043"/>
              <a:gd name="connsiteY5920" fmla="*/ 965177 h 6533995"/>
              <a:gd name="connsiteX5921" fmla="*/ 5567774 w 11830043"/>
              <a:gd name="connsiteY5921" fmla="*/ 974902 h 6533995"/>
              <a:gd name="connsiteX5922" fmla="*/ 5557991 w 11830043"/>
              <a:gd name="connsiteY5922" fmla="*/ 984690 h 6533995"/>
              <a:gd name="connsiteX5923" fmla="*/ 5548208 w 11830043"/>
              <a:gd name="connsiteY5923" fmla="*/ 974902 h 6533995"/>
              <a:gd name="connsiteX5924" fmla="*/ 5557991 w 11830043"/>
              <a:gd name="connsiteY5924" fmla="*/ 965177 h 6533995"/>
              <a:gd name="connsiteX5925" fmla="*/ 5799205 w 11830043"/>
              <a:gd name="connsiteY5925" fmla="*/ 965174 h 6533995"/>
              <a:gd name="connsiteX5926" fmla="*/ 5808989 w 11830043"/>
              <a:gd name="connsiteY5926" fmla="*/ 974899 h 6533995"/>
              <a:gd name="connsiteX5927" fmla="*/ 5799205 w 11830043"/>
              <a:gd name="connsiteY5927" fmla="*/ 984687 h 6533995"/>
              <a:gd name="connsiteX5928" fmla="*/ 5789486 w 11830043"/>
              <a:gd name="connsiteY5928" fmla="*/ 974899 h 6533995"/>
              <a:gd name="connsiteX5929" fmla="*/ 5799205 w 11830043"/>
              <a:gd name="connsiteY5929" fmla="*/ 965174 h 6533995"/>
              <a:gd name="connsiteX5930" fmla="*/ 6040432 w 11830043"/>
              <a:gd name="connsiteY5930" fmla="*/ 965172 h 6533995"/>
              <a:gd name="connsiteX5931" fmla="*/ 6050216 w 11830043"/>
              <a:gd name="connsiteY5931" fmla="*/ 974897 h 6533995"/>
              <a:gd name="connsiteX5932" fmla="*/ 6040432 w 11830043"/>
              <a:gd name="connsiteY5932" fmla="*/ 984684 h 6533995"/>
              <a:gd name="connsiteX5933" fmla="*/ 6030712 w 11830043"/>
              <a:gd name="connsiteY5933" fmla="*/ 974897 h 6533995"/>
              <a:gd name="connsiteX5934" fmla="*/ 6040432 w 11830043"/>
              <a:gd name="connsiteY5934" fmla="*/ 965172 h 6533995"/>
              <a:gd name="connsiteX5935" fmla="*/ 6281661 w 11830043"/>
              <a:gd name="connsiteY5935" fmla="*/ 965169 h 6533995"/>
              <a:gd name="connsiteX5936" fmla="*/ 6291381 w 11830043"/>
              <a:gd name="connsiteY5936" fmla="*/ 974894 h 6533995"/>
              <a:gd name="connsiteX5937" fmla="*/ 6281661 w 11830043"/>
              <a:gd name="connsiteY5937" fmla="*/ 984681 h 6533995"/>
              <a:gd name="connsiteX5938" fmla="*/ 6271877 w 11830043"/>
              <a:gd name="connsiteY5938" fmla="*/ 974894 h 6533995"/>
              <a:gd name="connsiteX5939" fmla="*/ 6281661 w 11830043"/>
              <a:gd name="connsiteY5939" fmla="*/ 965169 h 6533995"/>
              <a:gd name="connsiteX5940" fmla="*/ 6522889 w 11830043"/>
              <a:gd name="connsiteY5940" fmla="*/ 965166 h 6533995"/>
              <a:gd name="connsiteX5941" fmla="*/ 6532610 w 11830043"/>
              <a:gd name="connsiteY5941" fmla="*/ 974891 h 6533995"/>
              <a:gd name="connsiteX5942" fmla="*/ 6522889 w 11830043"/>
              <a:gd name="connsiteY5942" fmla="*/ 984678 h 6533995"/>
              <a:gd name="connsiteX5943" fmla="*/ 6513105 w 11830043"/>
              <a:gd name="connsiteY5943" fmla="*/ 974891 h 6533995"/>
              <a:gd name="connsiteX5944" fmla="*/ 6522889 w 11830043"/>
              <a:gd name="connsiteY5944" fmla="*/ 965166 h 6533995"/>
              <a:gd name="connsiteX5945" fmla="*/ 6764118 w 11830043"/>
              <a:gd name="connsiteY5945" fmla="*/ 965163 h 6533995"/>
              <a:gd name="connsiteX5946" fmla="*/ 6773902 w 11830043"/>
              <a:gd name="connsiteY5946" fmla="*/ 974888 h 6533995"/>
              <a:gd name="connsiteX5947" fmla="*/ 6764118 w 11830043"/>
              <a:gd name="connsiteY5947" fmla="*/ 984675 h 6533995"/>
              <a:gd name="connsiteX5948" fmla="*/ 6754335 w 11830043"/>
              <a:gd name="connsiteY5948" fmla="*/ 974888 h 6533995"/>
              <a:gd name="connsiteX5949" fmla="*/ 6764118 w 11830043"/>
              <a:gd name="connsiteY5949" fmla="*/ 965163 h 6533995"/>
              <a:gd name="connsiteX5950" fmla="*/ 7005346 w 11830043"/>
              <a:gd name="connsiteY5950" fmla="*/ 965161 h 6533995"/>
              <a:gd name="connsiteX5951" fmla="*/ 7015130 w 11830043"/>
              <a:gd name="connsiteY5951" fmla="*/ 974885 h 6533995"/>
              <a:gd name="connsiteX5952" fmla="*/ 7005346 w 11830043"/>
              <a:gd name="connsiteY5952" fmla="*/ 984672 h 6533995"/>
              <a:gd name="connsiteX5953" fmla="*/ 6995626 w 11830043"/>
              <a:gd name="connsiteY5953" fmla="*/ 974885 h 6533995"/>
              <a:gd name="connsiteX5954" fmla="*/ 7005346 w 11830043"/>
              <a:gd name="connsiteY5954" fmla="*/ 965161 h 6533995"/>
              <a:gd name="connsiteX5955" fmla="*/ 7246575 w 11830043"/>
              <a:gd name="connsiteY5955" fmla="*/ 965158 h 6533995"/>
              <a:gd name="connsiteX5956" fmla="*/ 7256359 w 11830043"/>
              <a:gd name="connsiteY5956" fmla="*/ 974882 h 6533995"/>
              <a:gd name="connsiteX5957" fmla="*/ 7246575 w 11830043"/>
              <a:gd name="connsiteY5957" fmla="*/ 984669 h 6533995"/>
              <a:gd name="connsiteX5958" fmla="*/ 7236855 w 11830043"/>
              <a:gd name="connsiteY5958" fmla="*/ 974882 h 6533995"/>
              <a:gd name="connsiteX5959" fmla="*/ 7246575 w 11830043"/>
              <a:gd name="connsiteY5959" fmla="*/ 965158 h 6533995"/>
              <a:gd name="connsiteX5960" fmla="*/ 7487803 w 11830043"/>
              <a:gd name="connsiteY5960" fmla="*/ 965155 h 6533995"/>
              <a:gd name="connsiteX5961" fmla="*/ 7497524 w 11830043"/>
              <a:gd name="connsiteY5961" fmla="*/ 974879 h 6533995"/>
              <a:gd name="connsiteX5962" fmla="*/ 7487803 w 11830043"/>
              <a:gd name="connsiteY5962" fmla="*/ 984666 h 6533995"/>
              <a:gd name="connsiteX5963" fmla="*/ 7478019 w 11830043"/>
              <a:gd name="connsiteY5963" fmla="*/ 974879 h 6533995"/>
              <a:gd name="connsiteX5964" fmla="*/ 7487803 w 11830043"/>
              <a:gd name="connsiteY5964" fmla="*/ 965155 h 6533995"/>
              <a:gd name="connsiteX5965" fmla="*/ 7729032 w 11830043"/>
              <a:gd name="connsiteY5965" fmla="*/ 965152 h 6533995"/>
              <a:gd name="connsiteX5966" fmla="*/ 7738753 w 11830043"/>
              <a:gd name="connsiteY5966" fmla="*/ 974877 h 6533995"/>
              <a:gd name="connsiteX5967" fmla="*/ 7729032 w 11830043"/>
              <a:gd name="connsiteY5967" fmla="*/ 984664 h 6533995"/>
              <a:gd name="connsiteX5968" fmla="*/ 7719249 w 11830043"/>
              <a:gd name="connsiteY5968" fmla="*/ 974877 h 6533995"/>
              <a:gd name="connsiteX5969" fmla="*/ 7729032 w 11830043"/>
              <a:gd name="connsiteY5969" fmla="*/ 965152 h 6533995"/>
              <a:gd name="connsiteX5970" fmla="*/ 7970260 w 11830043"/>
              <a:gd name="connsiteY5970" fmla="*/ 965150 h 6533995"/>
              <a:gd name="connsiteX5971" fmla="*/ 7980044 w 11830043"/>
              <a:gd name="connsiteY5971" fmla="*/ 974874 h 6533995"/>
              <a:gd name="connsiteX5972" fmla="*/ 7970260 w 11830043"/>
              <a:gd name="connsiteY5972" fmla="*/ 984661 h 6533995"/>
              <a:gd name="connsiteX5973" fmla="*/ 7960477 w 11830043"/>
              <a:gd name="connsiteY5973" fmla="*/ 974874 h 6533995"/>
              <a:gd name="connsiteX5974" fmla="*/ 7970260 w 11830043"/>
              <a:gd name="connsiteY5974" fmla="*/ 965150 h 6533995"/>
              <a:gd name="connsiteX5975" fmla="*/ 8211553 w 11830043"/>
              <a:gd name="connsiteY5975" fmla="*/ 965147 h 6533995"/>
              <a:gd name="connsiteX5976" fmla="*/ 8221273 w 11830043"/>
              <a:gd name="connsiteY5976" fmla="*/ 974871 h 6533995"/>
              <a:gd name="connsiteX5977" fmla="*/ 8211553 w 11830043"/>
              <a:gd name="connsiteY5977" fmla="*/ 984658 h 6533995"/>
              <a:gd name="connsiteX5978" fmla="*/ 8201769 w 11830043"/>
              <a:gd name="connsiteY5978" fmla="*/ 974871 h 6533995"/>
              <a:gd name="connsiteX5979" fmla="*/ 8211553 w 11830043"/>
              <a:gd name="connsiteY5979" fmla="*/ 965147 h 6533995"/>
              <a:gd name="connsiteX5980" fmla="*/ 8452781 w 11830043"/>
              <a:gd name="connsiteY5980" fmla="*/ 965144 h 6533995"/>
              <a:gd name="connsiteX5981" fmla="*/ 8462566 w 11830043"/>
              <a:gd name="connsiteY5981" fmla="*/ 974868 h 6533995"/>
              <a:gd name="connsiteX5982" fmla="*/ 8452781 w 11830043"/>
              <a:gd name="connsiteY5982" fmla="*/ 984655 h 6533995"/>
              <a:gd name="connsiteX5983" fmla="*/ 8443061 w 11830043"/>
              <a:gd name="connsiteY5983" fmla="*/ 974868 h 6533995"/>
              <a:gd name="connsiteX5984" fmla="*/ 8452781 w 11830043"/>
              <a:gd name="connsiteY5984" fmla="*/ 965144 h 6533995"/>
              <a:gd name="connsiteX5985" fmla="*/ 8694009 w 11830043"/>
              <a:gd name="connsiteY5985" fmla="*/ 965141 h 6533995"/>
              <a:gd name="connsiteX5986" fmla="*/ 8703730 w 11830043"/>
              <a:gd name="connsiteY5986" fmla="*/ 974865 h 6533995"/>
              <a:gd name="connsiteX5987" fmla="*/ 8694009 w 11830043"/>
              <a:gd name="connsiteY5987" fmla="*/ 984652 h 6533995"/>
              <a:gd name="connsiteX5988" fmla="*/ 8684289 w 11830043"/>
              <a:gd name="connsiteY5988" fmla="*/ 974865 h 6533995"/>
              <a:gd name="connsiteX5989" fmla="*/ 8694009 w 11830043"/>
              <a:gd name="connsiteY5989" fmla="*/ 965141 h 6533995"/>
              <a:gd name="connsiteX5990" fmla="*/ 8935237 w 11830043"/>
              <a:gd name="connsiteY5990" fmla="*/ 965138 h 6533995"/>
              <a:gd name="connsiteX5991" fmla="*/ 8944958 w 11830043"/>
              <a:gd name="connsiteY5991" fmla="*/ 974862 h 6533995"/>
              <a:gd name="connsiteX5992" fmla="*/ 8935237 w 11830043"/>
              <a:gd name="connsiteY5992" fmla="*/ 984649 h 6533995"/>
              <a:gd name="connsiteX5993" fmla="*/ 8925454 w 11830043"/>
              <a:gd name="connsiteY5993" fmla="*/ 974862 h 6533995"/>
              <a:gd name="connsiteX5994" fmla="*/ 8935237 w 11830043"/>
              <a:gd name="connsiteY5994" fmla="*/ 965138 h 6533995"/>
              <a:gd name="connsiteX5995" fmla="*/ 9176467 w 11830043"/>
              <a:gd name="connsiteY5995" fmla="*/ 965135 h 6533995"/>
              <a:gd name="connsiteX5996" fmla="*/ 9186187 w 11830043"/>
              <a:gd name="connsiteY5996" fmla="*/ 974859 h 6533995"/>
              <a:gd name="connsiteX5997" fmla="*/ 9176467 w 11830043"/>
              <a:gd name="connsiteY5997" fmla="*/ 984646 h 6533995"/>
              <a:gd name="connsiteX5998" fmla="*/ 9166683 w 11830043"/>
              <a:gd name="connsiteY5998" fmla="*/ 974859 h 6533995"/>
              <a:gd name="connsiteX5999" fmla="*/ 9176467 w 11830043"/>
              <a:gd name="connsiteY5999" fmla="*/ 965135 h 6533995"/>
              <a:gd name="connsiteX6000" fmla="*/ 9417695 w 11830043"/>
              <a:gd name="connsiteY6000" fmla="*/ 965133 h 6533995"/>
              <a:gd name="connsiteX6001" fmla="*/ 9427416 w 11830043"/>
              <a:gd name="connsiteY6001" fmla="*/ 974857 h 6533995"/>
              <a:gd name="connsiteX6002" fmla="*/ 9417695 w 11830043"/>
              <a:gd name="connsiteY6002" fmla="*/ 984643 h 6533995"/>
              <a:gd name="connsiteX6003" fmla="*/ 9407911 w 11830043"/>
              <a:gd name="connsiteY6003" fmla="*/ 974857 h 6533995"/>
              <a:gd name="connsiteX6004" fmla="*/ 9417695 w 11830043"/>
              <a:gd name="connsiteY6004" fmla="*/ 965133 h 6533995"/>
              <a:gd name="connsiteX6005" fmla="*/ 9649203 w 11830043"/>
              <a:gd name="connsiteY6005" fmla="*/ 723936 h 6533995"/>
              <a:gd name="connsiteX6006" fmla="*/ 9658923 w 11830043"/>
              <a:gd name="connsiteY6006" fmla="*/ 733721 h 6533995"/>
              <a:gd name="connsiteX6007" fmla="*/ 9649203 w 11830043"/>
              <a:gd name="connsiteY6007" fmla="*/ 743445 h 6533995"/>
              <a:gd name="connsiteX6008" fmla="*/ 9639483 w 11830043"/>
              <a:gd name="connsiteY6008" fmla="*/ 733721 h 6533995"/>
              <a:gd name="connsiteX6009" fmla="*/ 9649203 w 11830043"/>
              <a:gd name="connsiteY6009" fmla="*/ 723936 h 6533995"/>
              <a:gd name="connsiteX6010" fmla="*/ 9890432 w 11830043"/>
              <a:gd name="connsiteY6010" fmla="*/ 723934 h 6533995"/>
              <a:gd name="connsiteX6011" fmla="*/ 9900152 w 11830043"/>
              <a:gd name="connsiteY6011" fmla="*/ 733719 h 6533995"/>
              <a:gd name="connsiteX6012" fmla="*/ 9890432 w 11830043"/>
              <a:gd name="connsiteY6012" fmla="*/ 743443 h 6533995"/>
              <a:gd name="connsiteX6013" fmla="*/ 9880648 w 11830043"/>
              <a:gd name="connsiteY6013" fmla="*/ 733719 h 6533995"/>
              <a:gd name="connsiteX6014" fmla="*/ 9890432 w 11830043"/>
              <a:gd name="connsiteY6014" fmla="*/ 723934 h 6533995"/>
              <a:gd name="connsiteX6015" fmla="*/ 10131660 w 11830043"/>
              <a:gd name="connsiteY6015" fmla="*/ 723931 h 6533995"/>
              <a:gd name="connsiteX6016" fmla="*/ 10141444 w 11830043"/>
              <a:gd name="connsiteY6016" fmla="*/ 733716 h 6533995"/>
              <a:gd name="connsiteX6017" fmla="*/ 10131660 w 11830043"/>
              <a:gd name="connsiteY6017" fmla="*/ 743441 h 6533995"/>
              <a:gd name="connsiteX6018" fmla="*/ 10121940 w 11830043"/>
              <a:gd name="connsiteY6018" fmla="*/ 733716 h 6533995"/>
              <a:gd name="connsiteX6019" fmla="*/ 10131660 w 11830043"/>
              <a:gd name="connsiteY6019" fmla="*/ 723931 h 6533995"/>
              <a:gd name="connsiteX6020" fmla="*/ 10372888 w 11830043"/>
              <a:gd name="connsiteY6020" fmla="*/ 723929 h 6533995"/>
              <a:gd name="connsiteX6021" fmla="*/ 10382673 w 11830043"/>
              <a:gd name="connsiteY6021" fmla="*/ 733714 h 6533995"/>
              <a:gd name="connsiteX6022" fmla="*/ 10372888 w 11830043"/>
              <a:gd name="connsiteY6022" fmla="*/ 743438 h 6533995"/>
              <a:gd name="connsiteX6023" fmla="*/ 10363168 w 11830043"/>
              <a:gd name="connsiteY6023" fmla="*/ 733714 h 6533995"/>
              <a:gd name="connsiteX6024" fmla="*/ 10372888 w 11830043"/>
              <a:gd name="connsiteY6024" fmla="*/ 723929 h 6533995"/>
              <a:gd name="connsiteX6025" fmla="*/ 10614116 w 11830043"/>
              <a:gd name="connsiteY6025" fmla="*/ 723926 h 6533995"/>
              <a:gd name="connsiteX6026" fmla="*/ 10623901 w 11830043"/>
              <a:gd name="connsiteY6026" fmla="*/ 733711 h 6533995"/>
              <a:gd name="connsiteX6027" fmla="*/ 10614116 w 11830043"/>
              <a:gd name="connsiteY6027" fmla="*/ 743436 h 6533995"/>
              <a:gd name="connsiteX6028" fmla="*/ 10604396 w 11830043"/>
              <a:gd name="connsiteY6028" fmla="*/ 733711 h 6533995"/>
              <a:gd name="connsiteX6029" fmla="*/ 10614116 w 11830043"/>
              <a:gd name="connsiteY6029" fmla="*/ 723926 h 6533995"/>
              <a:gd name="connsiteX6030" fmla="*/ 10855345 w 11830043"/>
              <a:gd name="connsiteY6030" fmla="*/ 723924 h 6533995"/>
              <a:gd name="connsiteX6031" fmla="*/ 10865065 w 11830043"/>
              <a:gd name="connsiteY6031" fmla="*/ 733709 h 6533995"/>
              <a:gd name="connsiteX6032" fmla="*/ 10855345 w 11830043"/>
              <a:gd name="connsiteY6032" fmla="*/ 743433 h 6533995"/>
              <a:gd name="connsiteX6033" fmla="*/ 10845625 w 11830043"/>
              <a:gd name="connsiteY6033" fmla="*/ 733709 h 6533995"/>
              <a:gd name="connsiteX6034" fmla="*/ 10855345 w 11830043"/>
              <a:gd name="connsiteY6034" fmla="*/ 723924 h 6533995"/>
              <a:gd name="connsiteX6035" fmla="*/ 11096574 w 11830043"/>
              <a:gd name="connsiteY6035" fmla="*/ 723921 h 6533995"/>
              <a:gd name="connsiteX6036" fmla="*/ 11106294 w 11830043"/>
              <a:gd name="connsiteY6036" fmla="*/ 733707 h 6533995"/>
              <a:gd name="connsiteX6037" fmla="*/ 11096574 w 11830043"/>
              <a:gd name="connsiteY6037" fmla="*/ 743431 h 6533995"/>
              <a:gd name="connsiteX6038" fmla="*/ 11086790 w 11830043"/>
              <a:gd name="connsiteY6038" fmla="*/ 733707 h 6533995"/>
              <a:gd name="connsiteX6039" fmla="*/ 11096574 w 11830043"/>
              <a:gd name="connsiteY6039" fmla="*/ 723921 h 6533995"/>
              <a:gd name="connsiteX6040" fmla="*/ 11337802 w 11830043"/>
              <a:gd name="connsiteY6040" fmla="*/ 723919 h 6533995"/>
              <a:gd name="connsiteX6041" fmla="*/ 11347587 w 11830043"/>
              <a:gd name="connsiteY6041" fmla="*/ 733704 h 6533995"/>
              <a:gd name="connsiteX6042" fmla="*/ 11337802 w 11830043"/>
              <a:gd name="connsiteY6042" fmla="*/ 743429 h 6533995"/>
              <a:gd name="connsiteX6043" fmla="*/ 11328082 w 11830043"/>
              <a:gd name="connsiteY6043" fmla="*/ 733704 h 6533995"/>
              <a:gd name="connsiteX6044" fmla="*/ 11337802 w 11830043"/>
              <a:gd name="connsiteY6044" fmla="*/ 723919 h 6533995"/>
              <a:gd name="connsiteX6045" fmla="*/ 11579030 w 11830043"/>
              <a:gd name="connsiteY6045" fmla="*/ 723917 h 6533995"/>
              <a:gd name="connsiteX6046" fmla="*/ 11588815 w 11830043"/>
              <a:gd name="connsiteY6046" fmla="*/ 733702 h 6533995"/>
              <a:gd name="connsiteX6047" fmla="*/ 11579030 w 11830043"/>
              <a:gd name="connsiteY6047" fmla="*/ 743426 h 6533995"/>
              <a:gd name="connsiteX6048" fmla="*/ 11569310 w 11830043"/>
              <a:gd name="connsiteY6048" fmla="*/ 733702 h 6533995"/>
              <a:gd name="connsiteX6049" fmla="*/ 11579030 w 11830043"/>
              <a:gd name="connsiteY6049" fmla="*/ 723917 h 6533995"/>
              <a:gd name="connsiteX6050" fmla="*/ 11820259 w 11830043"/>
              <a:gd name="connsiteY6050" fmla="*/ 723914 h 6533995"/>
              <a:gd name="connsiteX6051" fmla="*/ 11830043 w 11830043"/>
              <a:gd name="connsiteY6051" fmla="*/ 733700 h 6533995"/>
              <a:gd name="connsiteX6052" fmla="*/ 11820259 w 11830043"/>
              <a:gd name="connsiteY6052" fmla="*/ 743424 h 6533995"/>
              <a:gd name="connsiteX6053" fmla="*/ 11810539 w 11830043"/>
              <a:gd name="connsiteY6053" fmla="*/ 733700 h 6533995"/>
              <a:gd name="connsiteX6054" fmla="*/ 11820259 w 11830043"/>
              <a:gd name="connsiteY6054" fmla="*/ 723914 h 6533995"/>
              <a:gd name="connsiteX6055" fmla="*/ 9720 w 11830043"/>
              <a:gd name="connsiteY6055" fmla="*/ 723912 h 6533995"/>
              <a:gd name="connsiteX6056" fmla="*/ 19504 w 11830043"/>
              <a:gd name="connsiteY6056" fmla="*/ 733697 h 6533995"/>
              <a:gd name="connsiteX6057" fmla="*/ 9720 w 11830043"/>
              <a:gd name="connsiteY6057" fmla="*/ 743422 h 6533995"/>
              <a:gd name="connsiteX6058" fmla="*/ 0 w 11830043"/>
              <a:gd name="connsiteY6058" fmla="*/ 733697 h 6533995"/>
              <a:gd name="connsiteX6059" fmla="*/ 9720 w 11830043"/>
              <a:gd name="connsiteY6059" fmla="*/ 723912 h 6533995"/>
              <a:gd name="connsiteX6060" fmla="*/ 251004 w 11830043"/>
              <a:gd name="connsiteY6060" fmla="*/ 723909 h 6533995"/>
              <a:gd name="connsiteX6061" fmla="*/ 260787 w 11830043"/>
              <a:gd name="connsiteY6061" fmla="*/ 733695 h 6533995"/>
              <a:gd name="connsiteX6062" fmla="*/ 251004 w 11830043"/>
              <a:gd name="connsiteY6062" fmla="*/ 743419 h 6533995"/>
              <a:gd name="connsiteX6063" fmla="*/ 241284 w 11830043"/>
              <a:gd name="connsiteY6063" fmla="*/ 733695 h 6533995"/>
              <a:gd name="connsiteX6064" fmla="*/ 251004 w 11830043"/>
              <a:gd name="connsiteY6064" fmla="*/ 723909 h 6533995"/>
              <a:gd name="connsiteX6065" fmla="*/ 492223 w 11830043"/>
              <a:gd name="connsiteY6065" fmla="*/ 723907 h 6533995"/>
              <a:gd name="connsiteX6066" fmla="*/ 501943 w 11830043"/>
              <a:gd name="connsiteY6066" fmla="*/ 733692 h 6533995"/>
              <a:gd name="connsiteX6067" fmla="*/ 492223 w 11830043"/>
              <a:gd name="connsiteY6067" fmla="*/ 743417 h 6533995"/>
              <a:gd name="connsiteX6068" fmla="*/ 482439 w 11830043"/>
              <a:gd name="connsiteY6068" fmla="*/ 733692 h 6533995"/>
              <a:gd name="connsiteX6069" fmla="*/ 492223 w 11830043"/>
              <a:gd name="connsiteY6069" fmla="*/ 723907 h 6533995"/>
              <a:gd name="connsiteX6070" fmla="*/ 733444 w 11830043"/>
              <a:gd name="connsiteY6070" fmla="*/ 723904 h 6533995"/>
              <a:gd name="connsiteX6071" fmla="*/ 743164 w 11830043"/>
              <a:gd name="connsiteY6071" fmla="*/ 733690 h 6533995"/>
              <a:gd name="connsiteX6072" fmla="*/ 733444 w 11830043"/>
              <a:gd name="connsiteY6072" fmla="*/ 743414 h 6533995"/>
              <a:gd name="connsiteX6073" fmla="*/ 723660 w 11830043"/>
              <a:gd name="connsiteY6073" fmla="*/ 733690 h 6533995"/>
              <a:gd name="connsiteX6074" fmla="*/ 733444 w 11830043"/>
              <a:gd name="connsiteY6074" fmla="*/ 723904 h 6533995"/>
              <a:gd name="connsiteX6075" fmla="*/ 974664 w 11830043"/>
              <a:gd name="connsiteY6075" fmla="*/ 723902 h 6533995"/>
              <a:gd name="connsiteX6076" fmla="*/ 984448 w 11830043"/>
              <a:gd name="connsiteY6076" fmla="*/ 733688 h 6533995"/>
              <a:gd name="connsiteX6077" fmla="*/ 974664 w 11830043"/>
              <a:gd name="connsiteY6077" fmla="*/ 743412 h 6533995"/>
              <a:gd name="connsiteX6078" fmla="*/ 964944 w 11830043"/>
              <a:gd name="connsiteY6078" fmla="*/ 733688 h 6533995"/>
              <a:gd name="connsiteX6079" fmla="*/ 974664 w 11830043"/>
              <a:gd name="connsiteY6079" fmla="*/ 723902 h 6533995"/>
              <a:gd name="connsiteX6080" fmla="*/ 1215884 w 11830043"/>
              <a:gd name="connsiteY6080" fmla="*/ 723900 h 6533995"/>
              <a:gd name="connsiteX6081" fmla="*/ 1225668 w 11830043"/>
              <a:gd name="connsiteY6081" fmla="*/ 733685 h 6533995"/>
              <a:gd name="connsiteX6082" fmla="*/ 1215884 w 11830043"/>
              <a:gd name="connsiteY6082" fmla="*/ 743410 h 6533995"/>
              <a:gd name="connsiteX6083" fmla="*/ 1206164 w 11830043"/>
              <a:gd name="connsiteY6083" fmla="*/ 733685 h 6533995"/>
              <a:gd name="connsiteX6084" fmla="*/ 1215884 w 11830043"/>
              <a:gd name="connsiteY6084" fmla="*/ 723900 h 6533995"/>
              <a:gd name="connsiteX6085" fmla="*/ 1457105 w 11830043"/>
              <a:gd name="connsiteY6085" fmla="*/ 723897 h 6533995"/>
              <a:gd name="connsiteX6086" fmla="*/ 1466825 w 11830043"/>
              <a:gd name="connsiteY6086" fmla="*/ 733683 h 6533995"/>
              <a:gd name="connsiteX6087" fmla="*/ 1457105 w 11830043"/>
              <a:gd name="connsiteY6087" fmla="*/ 743407 h 6533995"/>
              <a:gd name="connsiteX6088" fmla="*/ 1447321 w 11830043"/>
              <a:gd name="connsiteY6088" fmla="*/ 733683 h 6533995"/>
              <a:gd name="connsiteX6089" fmla="*/ 1457105 w 11830043"/>
              <a:gd name="connsiteY6089" fmla="*/ 723897 h 6533995"/>
              <a:gd name="connsiteX6090" fmla="*/ 1698330 w 11830043"/>
              <a:gd name="connsiteY6090" fmla="*/ 723895 h 6533995"/>
              <a:gd name="connsiteX6091" fmla="*/ 1708116 w 11830043"/>
              <a:gd name="connsiteY6091" fmla="*/ 733681 h 6533995"/>
              <a:gd name="connsiteX6092" fmla="*/ 1698330 w 11830043"/>
              <a:gd name="connsiteY6092" fmla="*/ 743405 h 6533995"/>
              <a:gd name="connsiteX6093" fmla="*/ 1688545 w 11830043"/>
              <a:gd name="connsiteY6093" fmla="*/ 733681 h 6533995"/>
              <a:gd name="connsiteX6094" fmla="*/ 1698330 w 11830043"/>
              <a:gd name="connsiteY6094" fmla="*/ 723895 h 6533995"/>
              <a:gd name="connsiteX6095" fmla="*/ 1939580 w 11830043"/>
              <a:gd name="connsiteY6095" fmla="*/ 723892 h 6533995"/>
              <a:gd name="connsiteX6096" fmla="*/ 1949363 w 11830043"/>
              <a:gd name="connsiteY6096" fmla="*/ 733678 h 6533995"/>
              <a:gd name="connsiteX6097" fmla="*/ 1939580 w 11830043"/>
              <a:gd name="connsiteY6097" fmla="*/ 743402 h 6533995"/>
              <a:gd name="connsiteX6098" fmla="*/ 1929859 w 11830043"/>
              <a:gd name="connsiteY6098" fmla="*/ 733678 h 6533995"/>
              <a:gd name="connsiteX6099" fmla="*/ 1939580 w 11830043"/>
              <a:gd name="connsiteY6099" fmla="*/ 723892 h 6533995"/>
              <a:gd name="connsiteX6100" fmla="*/ 2180788 w 11830043"/>
              <a:gd name="connsiteY6100" fmla="*/ 723890 h 6533995"/>
              <a:gd name="connsiteX6101" fmla="*/ 2190577 w 11830043"/>
              <a:gd name="connsiteY6101" fmla="*/ 733676 h 6533995"/>
              <a:gd name="connsiteX6102" fmla="*/ 2180788 w 11830043"/>
              <a:gd name="connsiteY6102" fmla="*/ 743400 h 6533995"/>
              <a:gd name="connsiteX6103" fmla="*/ 2171083 w 11830043"/>
              <a:gd name="connsiteY6103" fmla="*/ 733676 h 6533995"/>
              <a:gd name="connsiteX6104" fmla="*/ 2180788 w 11830043"/>
              <a:gd name="connsiteY6104" fmla="*/ 723890 h 6533995"/>
              <a:gd name="connsiteX6105" fmla="*/ 2422035 w 11830043"/>
              <a:gd name="connsiteY6105" fmla="*/ 723888 h 6533995"/>
              <a:gd name="connsiteX6106" fmla="*/ 2431752 w 11830043"/>
              <a:gd name="connsiteY6106" fmla="*/ 733673 h 6533995"/>
              <a:gd name="connsiteX6107" fmla="*/ 2422035 w 11830043"/>
              <a:gd name="connsiteY6107" fmla="*/ 743398 h 6533995"/>
              <a:gd name="connsiteX6108" fmla="*/ 2412255 w 11830043"/>
              <a:gd name="connsiteY6108" fmla="*/ 733673 h 6533995"/>
              <a:gd name="connsiteX6109" fmla="*/ 2422035 w 11830043"/>
              <a:gd name="connsiteY6109" fmla="*/ 723888 h 6533995"/>
              <a:gd name="connsiteX6110" fmla="*/ 2663272 w 11830043"/>
              <a:gd name="connsiteY6110" fmla="*/ 723885 h 6533995"/>
              <a:gd name="connsiteX6111" fmla="*/ 2672996 w 11830043"/>
              <a:gd name="connsiteY6111" fmla="*/ 733671 h 6533995"/>
              <a:gd name="connsiteX6112" fmla="*/ 2663272 w 11830043"/>
              <a:gd name="connsiteY6112" fmla="*/ 743395 h 6533995"/>
              <a:gd name="connsiteX6113" fmla="*/ 2653489 w 11830043"/>
              <a:gd name="connsiteY6113" fmla="*/ 733671 h 6533995"/>
              <a:gd name="connsiteX6114" fmla="*/ 2663272 w 11830043"/>
              <a:gd name="connsiteY6114" fmla="*/ 723885 h 6533995"/>
              <a:gd name="connsiteX6115" fmla="*/ 2904570 w 11830043"/>
              <a:gd name="connsiteY6115" fmla="*/ 723883 h 6533995"/>
              <a:gd name="connsiteX6116" fmla="*/ 2914353 w 11830043"/>
              <a:gd name="connsiteY6116" fmla="*/ 733669 h 6533995"/>
              <a:gd name="connsiteX6117" fmla="*/ 2904570 w 11830043"/>
              <a:gd name="connsiteY6117" fmla="*/ 743393 h 6533995"/>
              <a:gd name="connsiteX6118" fmla="*/ 2894788 w 11830043"/>
              <a:gd name="connsiteY6118" fmla="*/ 733669 h 6533995"/>
              <a:gd name="connsiteX6119" fmla="*/ 2904570 w 11830043"/>
              <a:gd name="connsiteY6119" fmla="*/ 723883 h 6533995"/>
              <a:gd name="connsiteX6120" fmla="*/ 3145749 w 11830043"/>
              <a:gd name="connsiteY6120" fmla="*/ 723880 h 6533995"/>
              <a:gd name="connsiteX6121" fmla="*/ 3155531 w 11830043"/>
              <a:gd name="connsiteY6121" fmla="*/ 733666 h 6533995"/>
              <a:gd name="connsiteX6122" fmla="*/ 3145749 w 11830043"/>
              <a:gd name="connsiteY6122" fmla="*/ 743391 h 6533995"/>
              <a:gd name="connsiteX6123" fmla="*/ 3136030 w 11830043"/>
              <a:gd name="connsiteY6123" fmla="*/ 733666 h 6533995"/>
              <a:gd name="connsiteX6124" fmla="*/ 3145749 w 11830043"/>
              <a:gd name="connsiteY6124" fmla="*/ 723880 h 6533995"/>
              <a:gd name="connsiteX6125" fmla="*/ 3386957 w 11830043"/>
              <a:gd name="connsiteY6125" fmla="*/ 723878 h 6533995"/>
              <a:gd name="connsiteX6126" fmla="*/ 3396742 w 11830043"/>
              <a:gd name="connsiteY6126" fmla="*/ 733664 h 6533995"/>
              <a:gd name="connsiteX6127" fmla="*/ 3386957 w 11830043"/>
              <a:gd name="connsiteY6127" fmla="*/ 743388 h 6533995"/>
              <a:gd name="connsiteX6128" fmla="*/ 3377235 w 11830043"/>
              <a:gd name="connsiteY6128" fmla="*/ 733664 h 6533995"/>
              <a:gd name="connsiteX6129" fmla="*/ 3386957 w 11830043"/>
              <a:gd name="connsiteY6129" fmla="*/ 723878 h 6533995"/>
              <a:gd name="connsiteX6130" fmla="*/ 3628211 w 11830043"/>
              <a:gd name="connsiteY6130" fmla="*/ 723875 h 6533995"/>
              <a:gd name="connsiteX6131" fmla="*/ 3637930 w 11830043"/>
              <a:gd name="connsiteY6131" fmla="*/ 733662 h 6533995"/>
              <a:gd name="connsiteX6132" fmla="*/ 3628211 w 11830043"/>
              <a:gd name="connsiteY6132" fmla="*/ 743386 h 6533995"/>
              <a:gd name="connsiteX6133" fmla="*/ 3618428 w 11830043"/>
              <a:gd name="connsiteY6133" fmla="*/ 733662 h 6533995"/>
              <a:gd name="connsiteX6134" fmla="*/ 3628211 w 11830043"/>
              <a:gd name="connsiteY6134" fmla="*/ 723875 h 6533995"/>
              <a:gd name="connsiteX6135" fmla="*/ 3869427 w 11830043"/>
              <a:gd name="connsiteY6135" fmla="*/ 723873 h 6533995"/>
              <a:gd name="connsiteX6136" fmla="*/ 3879147 w 11830043"/>
              <a:gd name="connsiteY6136" fmla="*/ 733659 h 6533995"/>
              <a:gd name="connsiteX6137" fmla="*/ 3869427 w 11830043"/>
              <a:gd name="connsiteY6137" fmla="*/ 743383 h 6533995"/>
              <a:gd name="connsiteX6138" fmla="*/ 3859645 w 11830043"/>
              <a:gd name="connsiteY6138" fmla="*/ 733659 h 6533995"/>
              <a:gd name="connsiteX6139" fmla="*/ 3869427 w 11830043"/>
              <a:gd name="connsiteY6139" fmla="*/ 723873 h 6533995"/>
              <a:gd name="connsiteX6140" fmla="*/ 4110581 w 11830043"/>
              <a:gd name="connsiteY6140" fmla="*/ 723871 h 6533995"/>
              <a:gd name="connsiteX6141" fmla="*/ 4120362 w 11830043"/>
              <a:gd name="connsiteY6141" fmla="*/ 733657 h 6533995"/>
              <a:gd name="connsiteX6142" fmla="*/ 4110581 w 11830043"/>
              <a:gd name="connsiteY6142" fmla="*/ 743381 h 6533995"/>
              <a:gd name="connsiteX6143" fmla="*/ 4100797 w 11830043"/>
              <a:gd name="connsiteY6143" fmla="*/ 733657 h 6533995"/>
              <a:gd name="connsiteX6144" fmla="*/ 4110581 w 11830043"/>
              <a:gd name="connsiteY6144" fmla="*/ 723871 h 6533995"/>
              <a:gd name="connsiteX6145" fmla="*/ 4351806 w 11830043"/>
              <a:gd name="connsiteY6145" fmla="*/ 723868 h 6533995"/>
              <a:gd name="connsiteX6146" fmla="*/ 4361580 w 11830043"/>
              <a:gd name="connsiteY6146" fmla="*/ 733654 h 6533995"/>
              <a:gd name="connsiteX6147" fmla="*/ 4351806 w 11830043"/>
              <a:gd name="connsiteY6147" fmla="*/ 743379 h 6533995"/>
              <a:gd name="connsiteX6148" fmla="*/ 4342006 w 11830043"/>
              <a:gd name="connsiteY6148" fmla="*/ 733654 h 6533995"/>
              <a:gd name="connsiteX6149" fmla="*/ 4351806 w 11830043"/>
              <a:gd name="connsiteY6149" fmla="*/ 723868 h 6533995"/>
              <a:gd name="connsiteX6150" fmla="*/ 4593017 w 11830043"/>
              <a:gd name="connsiteY6150" fmla="*/ 723866 h 6533995"/>
              <a:gd name="connsiteX6151" fmla="*/ 4602795 w 11830043"/>
              <a:gd name="connsiteY6151" fmla="*/ 733652 h 6533995"/>
              <a:gd name="connsiteX6152" fmla="*/ 4593017 w 11830043"/>
              <a:gd name="connsiteY6152" fmla="*/ 743376 h 6533995"/>
              <a:gd name="connsiteX6153" fmla="*/ 4583304 w 11830043"/>
              <a:gd name="connsiteY6153" fmla="*/ 733652 h 6533995"/>
              <a:gd name="connsiteX6154" fmla="*/ 4593017 w 11830043"/>
              <a:gd name="connsiteY6154" fmla="*/ 723866 h 6533995"/>
              <a:gd name="connsiteX6155" fmla="*/ 4834252 w 11830043"/>
              <a:gd name="connsiteY6155" fmla="*/ 723863 h 6533995"/>
              <a:gd name="connsiteX6156" fmla="*/ 4844038 w 11830043"/>
              <a:gd name="connsiteY6156" fmla="*/ 733650 h 6533995"/>
              <a:gd name="connsiteX6157" fmla="*/ 4834252 w 11830043"/>
              <a:gd name="connsiteY6157" fmla="*/ 743374 h 6533995"/>
              <a:gd name="connsiteX6158" fmla="*/ 4824532 w 11830043"/>
              <a:gd name="connsiteY6158" fmla="*/ 733650 h 6533995"/>
              <a:gd name="connsiteX6159" fmla="*/ 4834252 w 11830043"/>
              <a:gd name="connsiteY6159" fmla="*/ 723863 h 6533995"/>
              <a:gd name="connsiteX6160" fmla="*/ 5075485 w 11830043"/>
              <a:gd name="connsiteY6160" fmla="*/ 723861 h 6533995"/>
              <a:gd name="connsiteX6161" fmla="*/ 5085201 w 11830043"/>
              <a:gd name="connsiteY6161" fmla="*/ 733647 h 6533995"/>
              <a:gd name="connsiteX6162" fmla="*/ 5075485 w 11830043"/>
              <a:gd name="connsiteY6162" fmla="*/ 743371 h 6533995"/>
              <a:gd name="connsiteX6163" fmla="*/ 5065704 w 11830043"/>
              <a:gd name="connsiteY6163" fmla="*/ 733647 h 6533995"/>
              <a:gd name="connsiteX6164" fmla="*/ 5075485 w 11830043"/>
              <a:gd name="connsiteY6164" fmla="*/ 723861 h 6533995"/>
              <a:gd name="connsiteX6165" fmla="*/ 5316710 w 11830043"/>
              <a:gd name="connsiteY6165" fmla="*/ 723858 h 6533995"/>
              <a:gd name="connsiteX6166" fmla="*/ 5326429 w 11830043"/>
              <a:gd name="connsiteY6166" fmla="*/ 733645 h 6533995"/>
              <a:gd name="connsiteX6167" fmla="*/ 5316710 w 11830043"/>
              <a:gd name="connsiteY6167" fmla="*/ 743369 h 6533995"/>
              <a:gd name="connsiteX6168" fmla="*/ 5306924 w 11830043"/>
              <a:gd name="connsiteY6168" fmla="*/ 733645 h 6533995"/>
              <a:gd name="connsiteX6169" fmla="*/ 5316710 w 11830043"/>
              <a:gd name="connsiteY6169" fmla="*/ 723858 h 6533995"/>
              <a:gd name="connsiteX6170" fmla="*/ 5557991 w 11830043"/>
              <a:gd name="connsiteY6170" fmla="*/ 723856 h 6533995"/>
              <a:gd name="connsiteX6171" fmla="*/ 5567774 w 11830043"/>
              <a:gd name="connsiteY6171" fmla="*/ 733642 h 6533995"/>
              <a:gd name="connsiteX6172" fmla="*/ 5557991 w 11830043"/>
              <a:gd name="connsiteY6172" fmla="*/ 743367 h 6533995"/>
              <a:gd name="connsiteX6173" fmla="*/ 5548208 w 11830043"/>
              <a:gd name="connsiteY6173" fmla="*/ 733642 h 6533995"/>
              <a:gd name="connsiteX6174" fmla="*/ 5557991 w 11830043"/>
              <a:gd name="connsiteY6174" fmla="*/ 723856 h 6533995"/>
              <a:gd name="connsiteX6175" fmla="*/ 5799205 w 11830043"/>
              <a:gd name="connsiteY6175" fmla="*/ 723854 h 6533995"/>
              <a:gd name="connsiteX6176" fmla="*/ 5808989 w 11830043"/>
              <a:gd name="connsiteY6176" fmla="*/ 733640 h 6533995"/>
              <a:gd name="connsiteX6177" fmla="*/ 5799205 w 11830043"/>
              <a:gd name="connsiteY6177" fmla="*/ 743364 h 6533995"/>
              <a:gd name="connsiteX6178" fmla="*/ 5789486 w 11830043"/>
              <a:gd name="connsiteY6178" fmla="*/ 733640 h 6533995"/>
              <a:gd name="connsiteX6179" fmla="*/ 5799205 w 11830043"/>
              <a:gd name="connsiteY6179" fmla="*/ 723854 h 6533995"/>
              <a:gd name="connsiteX6180" fmla="*/ 6040432 w 11830043"/>
              <a:gd name="connsiteY6180" fmla="*/ 723851 h 6533995"/>
              <a:gd name="connsiteX6181" fmla="*/ 6050216 w 11830043"/>
              <a:gd name="connsiteY6181" fmla="*/ 733638 h 6533995"/>
              <a:gd name="connsiteX6182" fmla="*/ 6040432 w 11830043"/>
              <a:gd name="connsiteY6182" fmla="*/ 743362 h 6533995"/>
              <a:gd name="connsiteX6183" fmla="*/ 6030712 w 11830043"/>
              <a:gd name="connsiteY6183" fmla="*/ 733638 h 6533995"/>
              <a:gd name="connsiteX6184" fmla="*/ 6040432 w 11830043"/>
              <a:gd name="connsiteY6184" fmla="*/ 723851 h 6533995"/>
              <a:gd name="connsiteX6185" fmla="*/ 6281661 w 11830043"/>
              <a:gd name="connsiteY6185" fmla="*/ 723849 h 6533995"/>
              <a:gd name="connsiteX6186" fmla="*/ 6291381 w 11830043"/>
              <a:gd name="connsiteY6186" fmla="*/ 733635 h 6533995"/>
              <a:gd name="connsiteX6187" fmla="*/ 6281661 w 11830043"/>
              <a:gd name="connsiteY6187" fmla="*/ 743359 h 6533995"/>
              <a:gd name="connsiteX6188" fmla="*/ 6271877 w 11830043"/>
              <a:gd name="connsiteY6188" fmla="*/ 733635 h 6533995"/>
              <a:gd name="connsiteX6189" fmla="*/ 6281661 w 11830043"/>
              <a:gd name="connsiteY6189" fmla="*/ 723849 h 6533995"/>
              <a:gd name="connsiteX6190" fmla="*/ 6522889 w 11830043"/>
              <a:gd name="connsiteY6190" fmla="*/ 723846 h 6533995"/>
              <a:gd name="connsiteX6191" fmla="*/ 6532610 w 11830043"/>
              <a:gd name="connsiteY6191" fmla="*/ 733633 h 6533995"/>
              <a:gd name="connsiteX6192" fmla="*/ 6522889 w 11830043"/>
              <a:gd name="connsiteY6192" fmla="*/ 743357 h 6533995"/>
              <a:gd name="connsiteX6193" fmla="*/ 6513105 w 11830043"/>
              <a:gd name="connsiteY6193" fmla="*/ 733633 h 6533995"/>
              <a:gd name="connsiteX6194" fmla="*/ 6522889 w 11830043"/>
              <a:gd name="connsiteY6194" fmla="*/ 723846 h 6533995"/>
              <a:gd name="connsiteX6195" fmla="*/ 6764118 w 11830043"/>
              <a:gd name="connsiteY6195" fmla="*/ 723844 h 6533995"/>
              <a:gd name="connsiteX6196" fmla="*/ 6773902 w 11830043"/>
              <a:gd name="connsiteY6196" fmla="*/ 733630 h 6533995"/>
              <a:gd name="connsiteX6197" fmla="*/ 6764118 w 11830043"/>
              <a:gd name="connsiteY6197" fmla="*/ 743355 h 6533995"/>
              <a:gd name="connsiteX6198" fmla="*/ 6754335 w 11830043"/>
              <a:gd name="connsiteY6198" fmla="*/ 733630 h 6533995"/>
              <a:gd name="connsiteX6199" fmla="*/ 6764118 w 11830043"/>
              <a:gd name="connsiteY6199" fmla="*/ 723844 h 6533995"/>
              <a:gd name="connsiteX6200" fmla="*/ 7005346 w 11830043"/>
              <a:gd name="connsiteY6200" fmla="*/ 723841 h 6533995"/>
              <a:gd name="connsiteX6201" fmla="*/ 7015130 w 11830043"/>
              <a:gd name="connsiteY6201" fmla="*/ 733628 h 6533995"/>
              <a:gd name="connsiteX6202" fmla="*/ 7005346 w 11830043"/>
              <a:gd name="connsiteY6202" fmla="*/ 743352 h 6533995"/>
              <a:gd name="connsiteX6203" fmla="*/ 6995626 w 11830043"/>
              <a:gd name="connsiteY6203" fmla="*/ 733628 h 6533995"/>
              <a:gd name="connsiteX6204" fmla="*/ 7005346 w 11830043"/>
              <a:gd name="connsiteY6204" fmla="*/ 723841 h 6533995"/>
              <a:gd name="connsiteX6205" fmla="*/ 7246575 w 11830043"/>
              <a:gd name="connsiteY6205" fmla="*/ 723839 h 6533995"/>
              <a:gd name="connsiteX6206" fmla="*/ 7256359 w 11830043"/>
              <a:gd name="connsiteY6206" fmla="*/ 733626 h 6533995"/>
              <a:gd name="connsiteX6207" fmla="*/ 7246575 w 11830043"/>
              <a:gd name="connsiteY6207" fmla="*/ 743350 h 6533995"/>
              <a:gd name="connsiteX6208" fmla="*/ 7236855 w 11830043"/>
              <a:gd name="connsiteY6208" fmla="*/ 733626 h 6533995"/>
              <a:gd name="connsiteX6209" fmla="*/ 7246575 w 11830043"/>
              <a:gd name="connsiteY6209" fmla="*/ 723839 h 6533995"/>
              <a:gd name="connsiteX6210" fmla="*/ 7487803 w 11830043"/>
              <a:gd name="connsiteY6210" fmla="*/ 723837 h 6533995"/>
              <a:gd name="connsiteX6211" fmla="*/ 7497524 w 11830043"/>
              <a:gd name="connsiteY6211" fmla="*/ 733623 h 6533995"/>
              <a:gd name="connsiteX6212" fmla="*/ 7487803 w 11830043"/>
              <a:gd name="connsiteY6212" fmla="*/ 743348 h 6533995"/>
              <a:gd name="connsiteX6213" fmla="*/ 7478019 w 11830043"/>
              <a:gd name="connsiteY6213" fmla="*/ 733623 h 6533995"/>
              <a:gd name="connsiteX6214" fmla="*/ 7487803 w 11830043"/>
              <a:gd name="connsiteY6214" fmla="*/ 723837 h 6533995"/>
              <a:gd name="connsiteX6215" fmla="*/ 7729032 w 11830043"/>
              <a:gd name="connsiteY6215" fmla="*/ 723834 h 6533995"/>
              <a:gd name="connsiteX6216" fmla="*/ 7738753 w 11830043"/>
              <a:gd name="connsiteY6216" fmla="*/ 733621 h 6533995"/>
              <a:gd name="connsiteX6217" fmla="*/ 7729032 w 11830043"/>
              <a:gd name="connsiteY6217" fmla="*/ 743345 h 6533995"/>
              <a:gd name="connsiteX6218" fmla="*/ 7719249 w 11830043"/>
              <a:gd name="connsiteY6218" fmla="*/ 733621 h 6533995"/>
              <a:gd name="connsiteX6219" fmla="*/ 7729032 w 11830043"/>
              <a:gd name="connsiteY6219" fmla="*/ 723834 h 6533995"/>
              <a:gd name="connsiteX6220" fmla="*/ 7970260 w 11830043"/>
              <a:gd name="connsiteY6220" fmla="*/ 723832 h 6533995"/>
              <a:gd name="connsiteX6221" fmla="*/ 7980044 w 11830043"/>
              <a:gd name="connsiteY6221" fmla="*/ 733619 h 6533995"/>
              <a:gd name="connsiteX6222" fmla="*/ 7970260 w 11830043"/>
              <a:gd name="connsiteY6222" fmla="*/ 743343 h 6533995"/>
              <a:gd name="connsiteX6223" fmla="*/ 7960477 w 11830043"/>
              <a:gd name="connsiteY6223" fmla="*/ 733619 h 6533995"/>
              <a:gd name="connsiteX6224" fmla="*/ 7970260 w 11830043"/>
              <a:gd name="connsiteY6224" fmla="*/ 723832 h 6533995"/>
              <a:gd name="connsiteX6225" fmla="*/ 8211553 w 11830043"/>
              <a:gd name="connsiteY6225" fmla="*/ 723829 h 6533995"/>
              <a:gd name="connsiteX6226" fmla="*/ 8221273 w 11830043"/>
              <a:gd name="connsiteY6226" fmla="*/ 733616 h 6533995"/>
              <a:gd name="connsiteX6227" fmla="*/ 8211553 w 11830043"/>
              <a:gd name="connsiteY6227" fmla="*/ 743340 h 6533995"/>
              <a:gd name="connsiteX6228" fmla="*/ 8201769 w 11830043"/>
              <a:gd name="connsiteY6228" fmla="*/ 733616 h 6533995"/>
              <a:gd name="connsiteX6229" fmla="*/ 8211553 w 11830043"/>
              <a:gd name="connsiteY6229" fmla="*/ 723829 h 6533995"/>
              <a:gd name="connsiteX6230" fmla="*/ 8452781 w 11830043"/>
              <a:gd name="connsiteY6230" fmla="*/ 723827 h 6533995"/>
              <a:gd name="connsiteX6231" fmla="*/ 8462566 w 11830043"/>
              <a:gd name="connsiteY6231" fmla="*/ 733614 h 6533995"/>
              <a:gd name="connsiteX6232" fmla="*/ 8452781 w 11830043"/>
              <a:gd name="connsiteY6232" fmla="*/ 743338 h 6533995"/>
              <a:gd name="connsiteX6233" fmla="*/ 8443061 w 11830043"/>
              <a:gd name="connsiteY6233" fmla="*/ 733614 h 6533995"/>
              <a:gd name="connsiteX6234" fmla="*/ 8452781 w 11830043"/>
              <a:gd name="connsiteY6234" fmla="*/ 723827 h 6533995"/>
              <a:gd name="connsiteX6235" fmla="*/ 8694009 w 11830043"/>
              <a:gd name="connsiteY6235" fmla="*/ 723825 h 6533995"/>
              <a:gd name="connsiteX6236" fmla="*/ 8703730 w 11830043"/>
              <a:gd name="connsiteY6236" fmla="*/ 733611 h 6533995"/>
              <a:gd name="connsiteX6237" fmla="*/ 8694009 w 11830043"/>
              <a:gd name="connsiteY6237" fmla="*/ 743336 h 6533995"/>
              <a:gd name="connsiteX6238" fmla="*/ 8684289 w 11830043"/>
              <a:gd name="connsiteY6238" fmla="*/ 733611 h 6533995"/>
              <a:gd name="connsiteX6239" fmla="*/ 8694009 w 11830043"/>
              <a:gd name="connsiteY6239" fmla="*/ 723825 h 6533995"/>
              <a:gd name="connsiteX6240" fmla="*/ 8935237 w 11830043"/>
              <a:gd name="connsiteY6240" fmla="*/ 723822 h 6533995"/>
              <a:gd name="connsiteX6241" fmla="*/ 8944958 w 11830043"/>
              <a:gd name="connsiteY6241" fmla="*/ 733609 h 6533995"/>
              <a:gd name="connsiteX6242" fmla="*/ 8935237 w 11830043"/>
              <a:gd name="connsiteY6242" fmla="*/ 743333 h 6533995"/>
              <a:gd name="connsiteX6243" fmla="*/ 8925454 w 11830043"/>
              <a:gd name="connsiteY6243" fmla="*/ 733609 h 6533995"/>
              <a:gd name="connsiteX6244" fmla="*/ 8935237 w 11830043"/>
              <a:gd name="connsiteY6244" fmla="*/ 723822 h 6533995"/>
              <a:gd name="connsiteX6245" fmla="*/ 9176467 w 11830043"/>
              <a:gd name="connsiteY6245" fmla="*/ 723820 h 6533995"/>
              <a:gd name="connsiteX6246" fmla="*/ 9186187 w 11830043"/>
              <a:gd name="connsiteY6246" fmla="*/ 733607 h 6533995"/>
              <a:gd name="connsiteX6247" fmla="*/ 9176467 w 11830043"/>
              <a:gd name="connsiteY6247" fmla="*/ 743331 h 6533995"/>
              <a:gd name="connsiteX6248" fmla="*/ 9166683 w 11830043"/>
              <a:gd name="connsiteY6248" fmla="*/ 733607 h 6533995"/>
              <a:gd name="connsiteX6249" fmla="*/ 9176467 w 11830043"/>
              <a:gd name="connsiteY6249" fmla="*/ 723820 h 6533995"/>
              <a:gd name="connsiteX6250" fmla="*/ 9417695 w 11830043"/>
              <a:gd name="connsiteY6250" fmla="*/ 723817 h 6533995"/>
              <a:gd name="connsiteX6251" fmla="*/ 9427416 w 11830043"/>
              <a:gd name="connsiteY6251" fmla="*/ 733604 h 6533995"/>
              <a:gd name="connsiteX6252" fmla="*/ 9417695 w 11830043"/>
              <a:gd name="connsiteY6252" fmla="*/ 743328 h 6533995"/>
              <a:gd name="connsiteX6253" fmla="*/ 9407911 w 11830043"/>
              <a:gd name="connsiteY6253" fmla="*/ 733604 h 6533995"/>
              <a:gd name="connsiteX6254" fmla="*/ 9417695 w 11830043"/>
              <a:gd name="connsiteY6254" fmla="*/ 723817 h 6533995"/>
              <a:gd name="connsiteX6255" fmla="*/ 9649203 w 11830043"/>
              <a:gd name="connsiteY6255" fmla="*/ 482686 h 6533995"/>
              <a:gd name="connsiteX6256" fmla="*/ 9658923 w 11830043"/>
              <a:gd name="connsiteY6256" fmla="*/ 492410 h 6533995"/>
              <a:gd name="connsiteX6257" fmla="*/ 9649203 w 11830043"/>
              <a:gd name="connsiteY6257" fmla="*/ 502197 h 6533995"/>
              <a:gd name="connsiteX6258" fmla="*/ 9639483 w 11830043"/>
              <a:gd name="connsiteY6258" fmla="*/ 492410 h 6533995"/>
              <a:gd name="connsiteX6259" fmla="*/ 9649203 w 11830043"/>
              <a:gd name="connsiteY6259" fmla="*/ 482686 h 6533995"/>
              <a:gd name="connsiteX6260" fmla="*/ 9890432 w 11830043"/>
              <a:gd name="connsiteY6260" fmla="*/ 482684 h 6533995"/>
              <a:gd name="connsiteX6261" fmla="*/ 9900152 w 11830043"/>
              <a:gd name="connsiteY6261" fmla="*/ 492408 h 6533995"/>
              <a:gd name="connsiteX6262" fmla="*/ 9890432 w 11830043"/>
              <a:gd name="connsiteY6262" fmla="*/ 502195 h 6533995"/>
              <a:gd name="connsiteX6263" fmla="*/ 9880648 w 11830043"/>
              <a:gd name="connsiteY6263" fmla="*/ 492408 h 6533995"/>
              <a:gd name="connsiteX6264" fmla="*/ 9890432 w 11830043"/>
              <a:gd name="connsiteY6264" fmla="*/ 482684 h 6533995"/>
              <a:gd name="connsiteX6265" fmla="*/ 10131660 w 11830043"/>
              <a:gd name="connsiteY6265" fmla="*/ 482681 h 6533995"/>
              <a:gd name="connsiteX6266" fmla="*/ 10141444 w 11830043"/>
              <a:gd name="connsiteY6266" fmla="*/ 492405 h 6533995"/>
              <a:gd name="connsiteX6267" fmla="*/ 10131660 w 11830043"/>
              <a:gd name="connsiteY6267" fmla="*/ 502192 h 6533995"/>
              <a:gd name="connsiteX6268" fmla="*/ 10121940 w 11830043"/>
              <a:gd name="connsiteY6268" fmla="*/ 492405 h 6533995"/>
              <a:gd name="connsiteX6269" fmla="*/ 10131660 w 11830043"/>
              <a:gd name="connsiteY6269" fmla="*/ 482681 h 6533995"/>
              <a:gd name="connsiteX6270" fmla="*/ 10372888 w 11830043"/>
              <a:gd name="connsiteY6270" fmla="*/ 482679 h 6533995"/>
              <a:gd name="connsiteX6271" fmla="*/ 10382673 w 11830043"/>
              <a:gd name="connsiteY6271" fmla="*/ 492403 h 6533995"/>
              <a:gd name="connsiteX6272" fmla="*/ 10372888 w 11830043"/>
              <a:gd name="connsiteY6272" fmla="*/ 502190 h 6533995"/>
              <a:gd name="connsiteX6273" fmla="*/ 10363168 w 11830043"/>
              <a:gd name="connsiteY6273" fmla="*/ 492403 h 6533995"/>
              <a:gd name="connsiteX6274" fmla="*/ 10372888 w 11830043"/>
              <a:gd name="connsiteY6274" fmla="*/ 482679 h 6533995"/>
              <a:gd name="connsiteX6275" fmla="*/ 10614116 w 11830043"/>
              <a:gd name="connsiteY6275" fmla="*/ 482676 h 6533995"/>
              <a:gd name="connsiteX6276" fmla="*/ 10623901 w 11830043"/>
              <a:gd name="connsiteY6276" fmla="*/ 492400 h 6533995"/>
              <a:gd name="connsiteX6277" fmla="*/ 10614116 w 11830043"/>
              <a:gd name="connsiteY6277" fmla="*/ 502187 h 6533995"/>
              <a:gd name="connsiteX6278" fmla="*/ 10604396 w 11830043"/>
              <a:gd name="connsiteY6278" fmla="*/ 492400 h 6533995"/>
              <a:gd name="connsiteX6279" fmla="*/ 10614116 w 11830043"/>
              <a:gd name="connsiteY6279" fmla="*/ 482676 h 6533995"/>
              <a:gd name="connsiteX6280" fmla="*/ 10855345 w 11830043"/>
              <a:gd name="connsiteY6280" fmla="*/ 482674 h 6533995"/>
              <a:gd name="connsiteX6281" fmla="*/ 10865065 w 11830043"/>
              <a:gd name="connsiteY6281" fmla="*/ 492398 h 6533995"/>
              <a:gd name="connsiteX6282" fmla="*/ 10855345 w 11830043"/>
              <a:gd name="connsiteY6282" fmla="*/ 502185 h 6533995"/>
              <a:gd name="connsiteX6283" fmla="*/ 10845625 w 11830043"/>
              <a:gd name="connsiteY6283" fmla="*/ 492398 h 6533995"/>
              <a:gd name="connsiteX6284" fmla="*/ 10855345 w 11830043"/>
              <a:gd name="connsiteY6284" fmla="*/ 482674 h 6533995"/>
              <a:gd name="connsiteX6285" fmla="*/ 11096574 w 11830043"/>
              <a:gd name="connsiteY6285" fmla="*/ 482671 h 6533995"/>
              <a:gd name="connsiteX6286" fmla="*/ 11106294 w 11830043"/>
              <a:gd name="connsiteY6286" fmla="*/ 492395 h 6533995"/>
              <a:gd name="connsiteX6287" fmla="*/ 11096574 w 11830043"/>
              <a:gd name="connsiteY6287" fmla="*/ 502182 h 6533995"/>
              <a:gd name="connsiteX6288" fmla="*/ 11086790 w 11830043"/>
              <a:gd name="connsiteY6288" fmla="*/ 492395 h 6533995"/>
              <a:gd name="connsiteX6289" fmla="*/ 11096574 w 11830043"/>
              <a:gd name="connsiteY6289" fmla="*/ 482671 h 6533995"/>
              <a:gd name="connsiteX6290" fmla="*/ 11337802 w 11830043"/>
              <a:gd name="connsiteY6290" fmla="*/ 482669 h 6533995"/>
              <a:gd name="connsiteX6291" fmla="*/ 11347587 w 11830043"/>
              <a:gd name="connsiteY6291" fmla="*/ 492393 h 6533995"/>
              <a:gd name="connsiteX6292" fmla="*/ 11337802 w 11830043"/>
              <a:gd name="connsiteY6292" fmla="*/ 502180 h 6533995"/>
              <a:gd name="connsiteX6293" fmla="*/ 11328082 w 11830043"/>
              <a:gd name="connsiteY6293" fmla="*/ 492393 h 6533995"/>
              <a:gd name="connsiteX6294" fmla="*/ 11337802 w 11830043"/>
              <a:gd name="connsiteY6294" fmla="*/ 482669 h 6533995"/>
              <a:gd name="connsiteX6295" fmla="*/ 11579030 w 11830043"/>
              <a:gd name="connsiteY6295" fmla="*/ 482666 h 6533995"/>
              <a:gd name="connsiteX6296" fmla="*/ 11588815 w 11830043"/>
              <a:gd name="connsiteY6296" fmla="*/ 492391 h 6533995"/>
              <a:gd name="connsiteX6297" fmla="*/ 11579030 w 11830043"/>
              <a:gd name="connsiteY6297" fmla="*/ 502177 h 6533995"/>
              <a:gd name="connsiteX6298" fmla="*/ 11569310 w 11830043"/>
              <a:gd name="connsiteY6298" fmla="*/ 492391 h 6533995"/>
              <a:gd name="connsiteX6299" fmla="*/ 11579030 w 11830043"/>
              <a:gd name="connsiteY6299" fmla="*/ 482666 h 6533995"/>
              <a:gd name="connsiteX6300" fmla="*/ 11820259 w 11830043"/>
              <a:gd name="connsiteY6300" fmla="*/ 482664 h 6533995"/>
              <a:gd name="connsiteX6301" fmla="*/ 11830043 w 11830043"/>
              <a:gd name="connsiteY6301" fmla="*/ 492388 h 6533995"/>
              <a:gd name="connsiteX6302" fmla="*/ 11820259 w 11830043"/>
              <a:gd name="connsiteY6302" fmla="*/ 502175 h 6533995"/>
              <a:gd name="connsiteX6303" fmla="*/ 11810539 w 11830043"/>
              <a:gd name="connsiteY6303" fmla="*/ 492388 h 6533995"/>
              <a:gd name="connsiteX6304" fmla="*/ 11820259 w 11830043"/>
              <a:gd name="connsiteY6304" fmla="*/ 482664 h 6533995"/>
              <a:gd name="connsiteX6305" fmla="*/ 9720 w 11830043"/>
              <a:gd name="connsiteY6305" fmla="*/ 482662 h 6533995"/>
              <a:gd name="connsiteX6306" fmla="*/ 19504 w 11830043"/>
              <a:gd name="connsiteY6306" fmla="*/ 492386 h 6533995"/>
              <a:gd name="connsiteX6307" fmla="*/ 9720 w 11830043"/>
              <a:gd name="connsiteY6307" fmla="*/ 502173 h 6533995"/>
              <a:gd name="connsiteX6308" fmla="*/ 0 w 11830043"/>
              <a:gd name="connsiteY6308" fmla="*/ 492386 h 6533995"/>
              <a:gd name="connsiteX6309" fmla="*/ 9720 w 11830043"/>
              <a:gd name="connsiteY6309" fmla="*/ 482662 h 6533995"/>
              <a:gd name="connsiteX6310" fmla="*/ 251003 w 11830043"/>
              <a:gd name="connsiteY6310" fmla="*/ 482659 h 6533995"/>
              <a:gd name="connsiteX6311" fmla="*/ 260787 w 11830043"/>
              <a:gd name="connsiteY6311" fmla="*/ 492383 h 6533995"/>
              <a:gd name="connsiteX6312" fmla="*/ 251003 w 11830043"/>
              <a:gd name="connsiteY6312" fmla="*/ 502170 h 6533995"/>
              <a:gd name="connsiteX6313" fmla="*/ 241284 w 11830043"/>
              <a:gd name="connsiteY6313" fmla="*/ 492383 h 6533995"/>
              <a:gd name="connsiteX6314" fmla="*/ 251003 w 11830043"/>
              <a:gd name="connsiteY6314" fmla="*/ 482659 h 6533995"/>
              <a:gd name="connsiteX6315" fmla="*/ 492223 w 11830043"/>
              <a:gd name="connsiteY6315" fmla="*/ 482657 h 6533995"/>
              <a:gd name="connsiteX6316" fmla="*/ 501943 w 11830043"/>
              <a:gd name="connsiteY6316" fmla="*/ 492381 h 6533995"/>
              <a:gd name="connsiteX6317" fmla="*/ 492223 w 11830043"/>
              <a:gd name="connsiteY6317" fmla="*/ 502168 h 6533995"/>
              <a:gd name="connsiteX6318" fmla="*/ 482439 w 11830043"/>
              <a:gd name="connsiteY6318" fmla="*/ 492381 h 6533995"/>
              <a:gd name="connsiteX6319" fmla="*/ 492223 w 11830043"/>
              <a:gd name="connsiteY6319" fmla="*/ 482657 h 6533995"/>
              <a:gd name="connsiteX6320" fmla="*/ 733444 w 11830043"/>
              <a:gd name="connsiteY6320" fmla="*/ 482654 h 6533995"/>
              <a:gd name="connsiteX6321" fmla="*/ 743164 w 11830043"/>
              <a:gd name="connsiteY6321" fmla="*/ 492378 h 6533995"/>
              <a:gd name="connsiteX6322" fmla="*/ 733444 w 11830043"/>
              <a:gd name="connsiteY6322" fmla="*/ 502165 h 6533995"/>
              <a:gd name="connsiteX6323" fmla="*/ 723660 w 11830043"/>
              <a:gd name="connsiteY6323" fmla="*/ 492378 h 6533995"/>
              <a:gd name="connsiteX6324" fmla="*/ 733444 w 11830043"/>
              <a:gd name="connsiteY6324" fmla="*/ 482654 h 6533995"/>
              <a:gd name="connsiteX6325" fmla="*/ 974664 w 11830043"/>
              <a:gd name="connsiteY6325" fmla="*/ 482652 h 6533995"/>
              <a:gd name="connsiteX6326" fmla="*/ 984447 w 11830043"/>
              <a:gd name="connsiteY6326" fmla="*/ 492376 h 6533995"/>
              <a:gd name="connsiteX6327" fmla="*/ 974664 w 11830043"/>
              <a:gd name="connsiteY6327" fmla="*/ 502163 h 6533995"/>
              <a:gd name="connsiteX6328" fmla="*/ 964944 w 11830043"/>
              <a:gd name="connsiteY6328" fmla="*/ 492376 h 6533995"/>
              <a:gd name="connsiteX6329" fmla="*/ 974664 w 11830043"/>
              <a:gd name="connsiteY6329" fmla="*/ 482652 h 6533995"/>
              <a:gd name="connsiteX6330" fmla="*/ 1215884 w 11830043"/>
              <a:gd name="connsiteY6330" fmla="*/ 482649 h 6533995"/>
              <a:gd name="connsiteX6331" fmla="*/ 1225668 w 11830043"/>
              <a:gd name="connsiteY6331" fmla="*/ 492373 h 6533995"/>
              <a:gd name="connsiteX6332" fmla="*/ 1215884 w 11830043"/>
              <a:gd name="connsiteY6332" fmla="*/ 502160 h 6533995"/>
              <a:gd name="connsiteX6333" fmla="*/ 1206164 w 11830043"/>
              <a:gd name="connsiteY6333" fmla="*/ 492373 h 6533995"/>
              <a:gd name="connsiteX6334" fmla="*/ 1215884 w 11830043"/>
              <a:gd name="connsiteY6334" fmla="*/ 482649 h 6533995"/>
              <a:gd name="connsiteX6335" fmla="*/ 1457105 w 11830043"/>
              <a:gd name="connsiteY6335" fmla="*/ 482647 h 6533995"/>
              <a:gd name="connsiteX6336" fmla="*/ 1466825 w 11830043"/>
              <a:gd name="connsiteY6336" fmla="*/ 492371 h 6533995"/>
              <a:gd name="connsiteX6337" fmla="*/ 1457105 w 11830043"/>
              <a:gd name="connsiteY6337" fmla="*/ 502158 h 6533995"/>
              <a:gd name="connsiteX6338" fmla="*/ 1447321 w 11830043"/>
              <a:gd name="connsiteY6338" fmla="*/ 492371 h 6533995"/>
              <a:gd name="connsiteX6339" fmla="*/ 1457105 w 11830043"/>
              <a:gd name="connsiteY6339" fmla="*/ 482647 h 6533995"/>
              <a:gd name="connsiteX6340" fmla="*/ 1698330 w 11830043"/>
              <a:gd name="connsiteY6340" fmla="*/ 482644 h 6533995"/>
              <a:gd name="connsiteX6341" fmla="*/ 1708116 w 11830043"/>
              <a:gd name="connsiteY6341" fmla="*/ 492369 h 6533995"/>
              <a:gd name="connsiteX6342" fmla="*/ 1698330 w 11830043"/>
              <a:gd name="connsiteY6342" fmla="*/ 502155 h 6533995"/>
              <a:gd name="connsiteX6343" fmla="*/ 1688545 w 11830043"/>
              <a:gd name="connsiteY6343" fmla="*/ 492369 h 6533995"/>
              <a:gd name="connsiteX6344" fmla="*/ 1698330 w 11830043"/>
              <a:gd name="connsiteY6344" fmla="*/ 482644 h 6533995"/>
              <a:gd name="connsiteX6345" fmla="*/ 1939580 w 11830043"/>
              <a:gd name="connsiteY6345" fmla="*/ 482642 h 6533995"/>
              <a:gd name="connsiteX6346" fmla="*/ 1949363 w 11830043"/>
              <a:gd name="connsiteY6346" fmla="*/ 492366 h 6533995"/>
              <a:gd name="connsiteX6347" fmla="*/ 1939580 w 11830043"/>
              <a:gd name="connsiteY6347" fmla="*/ 502153 h 6533995"/>
              <a:gd name="connsiteX6348" fmla="*/ 1929859 w 11830043"/>
              <a:gd name="connsiteY6348" fmla="*/ 492366 h 6533995"/>
              <a:gd name="connsiteX6349" fmla="*/ 1939580 w 11830043"/>
              <a:gd name="connsiteY6349" fmla="*/ 482642 h 6533995"/>
              <a:gd name="connsiteX6350" fmla="*/ 2180788 w 11830043"/>
              <a:gd name="connsiteY6350" fmla="*/ 482640 h 6533995"/>
              <a:gd name="connsiteX6351" fmla="*/ 2190577 w 11830043"/>
              <a:gd name="connsiteY6351" fmla="*/ 492364 h 6533995"/>
              <a:gd name="connsiteX6352" fmla="*/ 2180788 w 11830043"/>
              <a:gd name="connsiteY6352" fmla="*/ 502151 h 6533995"/>
              <a:gd name="connsiteX6353" fmla="*/ 2171083 w 11830043"/>
              <a:gd name="connsiteY6353" fmla="*/ 492364 h 6533995"/>
              <a:gd name="connsiteX6354" fmla="*/ 2180788 w 11830043"/>
              <a:gd name="connsiteY6354" fmla="*/ 482640 h 6533995"/>
              <a:gd name="connsiteX6355" fmla="*/ 2422035 w 11830043"/>
              <a:gd name="connsiteY6355" fmla="*/ 482637 h 6533995"/>
              <a:gd name="connsiteX6356" fmla="*/ 2431752 w 11830043"/>
              <a:gd name="connsiteY6356" fmla="*/ 492361 h 6533995"/>
              <a:gd name="connsiteX6357" fmla="*/ 2422035 w 11830043"/>
              <a:gd name="connsiteY6357" fmla="*/ 502148 h 6533995"/>
              <a:gd name="connsiteX6358" fmla="*/ 2412255 w 11830043"/>
              <a:gd name="connsiteY6358" fmla="*/ 492361 h 6533995"/>
              <a:gd name="connsiteX6359" fmla="*/ 2422035 w 11830043"/>
              <a:gd name="connsiteY6359" fmla="*/ 482637 h 6533995"/>
              <a:gd name="connsiteX6360" fmla="*/ 2663272 w 11830043"/>
              <a:gd name="connsiteY6360" fmla="*/ 482635 h 6533995"/>
              <a:gd name="connsiteX6361" fmla="*/ 2672996 w 11830043"/>
              <a:gd name="connsiteY6361" fmla="*/ 492359 h 6533995"/>
              <a:gd name="connsiteX6362" fmla="*/ 2663272 w 11830043"/>
              <a:gd name="connsiteY6362" fmla="*/ 502146 h 6533995"/>
              <a:gd name="connsiteX6363" fmla="*/ 2653489 w 11830043"/>
              <a:gd name="connsiteY6363" fmla="*/ 492359 h 6533995"/>
              <a:gd name="connsiteX6364" fmla="*/ 2663272 w 11830043"/>
              <a:gd name="connsiteY6364" fmla="*/ 482635 h 6533995"/>
              <a:gd name="connsiteX6365" fmla="*/ 2904570 w 11830043"/>
              <a:gd name="connsiteY6365" fmla="*/ 482632 h 6533995"/>
              <a:gd name="connsiteX6366" fmla="*/ 2914352 w 11830043"/>
              <a:gd name="connsiteY6366" fmla="*/ 492356 h 6533995"/>
              <a:gd name="connsiteX6367" fmla="*/ 2904570 w 11830043"/>
              <a:gd name="connsiteY6367" fmla="*/ 502143 h 6533995"/>
              <a:gd name="connsiteX6368" fmla="*/ 2894788 w 11830043"/>
              <a:gd name="connsiteY6368" fmla="*/ 492356 h 6533995"/>
              <a:gd name="connsiteX6369" fmla="*/ 2904570 w 11830043"/>
              <a:gd name="connsiteY6369" fmla="*/ 482632 h 6533995"/>
              <a:gd name="connsiteX6370" fmla="*/ 3145749 w 11830043"/>
              <a:gd name="connsiteY6370" fmla="*/ 482630 h 6533995"/>
              <a:gd name="connsiteX6371" fmla="*/ 3155531 w 11830043"/>
              <a:gd name="connsiteY6371" fmla="*/ 492354 h 6533995"/>
              <a:gd name="connsiteX6372" fmla="*/ 3145749 w 11830043"/>
              <a:gd name="connsiteY6372" fmla="*/ 502141 h 6533995"/>
              <a:gd name="connsiteX6373" fmla="*/ 3136030 w 11830043"/>
              <a:gd name="connsiteY6373" fmla="*/ 492354 h 6533995"/>
              <a:gd name="connsiteX6374" fmla="*/ 3145749 w 11830043"/>
              <a:gd name="connsiteY6374" fmla="*/ 482630 h 6533995"/>
              <a:gd name="connsiteX6375" fmla="*/ 3386957 w 11830043"/>
              <a:gd name="connsiteY6375" fmla="*/ 482627 h 6533995"/>
              <a:gd name="connsiteX6376" fmla="*/ 3396742 w 11830043"/>
              <a:gd name="connsiteY6376" fmla="*/ 492351 h 6533995"/>
              <a:gd name="connsiteX6377" fmla="*/ 3386957 w 11830043"/>
              <a:gd name="connsiteY6377" fmla="*/ 502138 h 6533995"/>
              <a:gd name="connsiteX6378" fmla="*/ 3377235 w 11830043"/>
              <a:gd name="connsiteY6378" fmla="*/ 492351 h 6533995"/>
              <a:gd name="connsiteX6379" fmla="*/ 3386957 w 11830043"/>
              <a:gd name="connsiteY6379" fmla="*/ 482627 h 6533995"/>
              <a:gd name="connsiteX6380" fmla="*/ 3628209 w 11830043"/>
              <a:gd name="connsiteY6380" fmla="*/ 482625 h 6533995"/>
              <a:gd name="connsiteX6381" fmla="*/ 3637930 w 11830043"/>
              <a:gd name="connsiteY6381" fmla="*/ 492349 h 6533995"/>
              <a:gd name="connsiteX6382" fmla="*/ 3628209 w 11830043"/>
              <a:gd name="connsiteY6382" fmla="*/ 502136 h 6533995"/>
              <a:gd name="connsiteX6383" fmla="*/ 3618428 w 11830043"/>
              <a:gd name="connsiteY6383" fmla="*/ 492349 h 6533995"/>
              <a:gd name="connsiteX6384" fmla="*/ 3628209 w 11830043"/>
              <a:gd name="connsiteY6384" fmla="*/ 482625 h 6533995"/>
              <a:gd name="connsiteX6385" fmla="*/ 3869427 w 11830043"/>
              <a:gd name="connsiteY6385" fmla="*/ 482622 h 6533995"/>
              <a:gd name="connsiteX6386" fmla="*/ 3879147 w 11830043"/>
              <a:gd name="connsiteY6386" fmla="*/ 492347 h 6533995"/>
              <a:gd name="connsiteX6387" fmla="*/ 3869427 w 11830043"/>
              <a:gd name="connsiteY6387" fmla="*/ 502133 h 6533995"/>
              <a:gd name="connsiteX6388" fmla="*/ 3859645 w 11830043"/>
              <a:gd name="connsiteY6388" fmla="*/ 492347 h 6533995"/>
              <a:gd name="connsiteX6389" fmla="*/ 3869427 w 11830043"/>
              <a:gd name="connsiteY6389" fmla="*/ 482622 h 6533995"/>
              <a:gd name="connsiteX6390" fmla="*/ 4110581 w 11830043"/>
              <a:gd name="connsiteY6390" fmla="*/ 482620 h 6533995"/>
              <a:gd name="connsiteX6391" fmla="*/ 4120362 w 11830043"/>
              <a:gd name="connsiteY6391" fmla="*/ 492344 h 6533995"/>
              <a:gd name="connsiteX6392" fmla="*/ 4110581 w 11830043"/>
              <a:gd name="connsiteY6392" fmla="*/ 502131 h 6533995"/>
              <a:gd name="connsiteX6393" fmla="*/ 4100797 w 11830043"/>
              <a:gd name="connsiteY6393" fmla="*/ 492344 h 6533995"/>
              <a:gd name="connsiteX6394" fmla="*/ 4110581 w 11830043"/>
              <a:gd name="connsiteY6394" fmla="*/ 482620 h 6533995"/>
              <a:gd name="connsiteX6395" fmla="*/ 4351806 w 11830043"/>
              <a:gd name="connsiteY6395" fmla="*/ 482618 h 6533995"/>
              <a:gd name="connsiteX6396" fmla="*/ 4361580 w 11830043"/>
              <a:gd name="connsiteY6396" fmla="*/ 492342 h 6533995"/>
              <a:gd name="connsiteX6397" fmla="*/ 4351806 w 11830043"/>
              <a:gd name="connsiteY6397" fmla="*/ 502129 h 6533995"/>
              <a:gd name="connsiteX6398" fmla="*/ 4342006 w 11830043"/>
              <a:gd name="connsiteY6398" fmla="*/ 492342 h 6533995"/>
              <a:gd name="connsiteX6399" fmla="*/ 4351806 w 11830043"/>
              <a:gd name="connsiteY6399" fmla="*/ 482618 h 6533995"/>
              <a:gd name="connsiteX6400" fmla="*/ 4593017 w 11830043"/>
              <a:gd name="connsiteY6400" fmla="*/ 482615 h 6533995"/>
              <a:gd name="connsiteX6401" fmla="*/ 4602795 w 11830043"/>
              <a:gd name="connsiteY6401" fmla="*/ 492339 h 6533995"/>
              <a:gd name="connsiteX6402" fmla="*/ 4593017 w 11830043"/>
              <a:gd name="connsiteY6402" fmla="*/ 502126 h 6533995"/>
              <a:gd name="connsiteX6403" fmla="*/ 4583304 w 11830043"/>
              <a:gd name="connsiteY6403" fmla="*/ 492339 h 6533995"/>
              <a:gd name="connsiteX6404" fmla="*/ 4593017 w 11830043"/>
              <a:gd name="connsiteY6404" fmla="*/ 482615 h 6533995"/>
              <a:gd name="connsiteX6405" fmla="*/ 4834252 w 11830043"/>
              <a:gd name="connsiteY6405" fmla="*/ 482613 h 6533995"/>
              <a:gd name="connsiteX6406" fmla="*/ 4844038 w 11830043"/>
              <a:gd name="connsiteY6406" fmla="*/ 492337 h 6533995"/>
              <a:gd name="connsiteX6407" fmla="*/ 4834252 w 11830043"/>
              <a:gd name="connsiteY6407" fmla="*/ 502124 h 6533995"/>
              <a:gd name="connsiteX6408" fmla="*/ 4824532 w 11830043"/>
              <a:gd name="connsiteY6408" fmla="*/ 492337 h 6533995"/>
              <a:gd name="connsiteX6409" fmla="*/ 4834252 w 11830043"/>
              <a:gd name="connsiteY6409" fmla="*/ 482613 h 6533995"/>
              <a:gd name="connsiteX6410" fmla="*/ 5075485 w 11830043"/>
              <a:gd name="connsiteY6410" fmla="*/ 482610 h 6533995"/>
              <a:gd name="connsiteX6411" fmla="*/ 5085201 w 11830043"/>
              <a:gd name="connsiteY6411" fmla="*/ 492334 h 6533995"/>
              <a:gd name="connsiteX6412" fmla="*/ 5075485 w 11830043"/>
              <a:gd name="connsiteY6412" fmla="*/ 502121 h 6533995"/>
              <a:gd name="connsiteX6413" fmla="*/ 5065704 w 11830043"/>
              <a:gd name="connsiteY6413" fmla="*/ 492334 h 6533995"/>
              <a:gd name="connsiteX6414" fmla="*/ 5075485 w 11830043"/>
              <a:gd name="connsiteY6414" fmla="*/ 482610 h 6533995"/>
              <a:gd name="connsiteX6415" fmla="*/ 5316710 w 11830043"/>
              <a:gd name="connsiteY6415" fmla="*/ 482608 h 6533995"/>
              <a:gd name="connsiteX6416" fmla="*/ 5326429 w 11830043"/>
              <a:gd name="connsiteY6416" fmla="*/ 492332 h 6533995"/>
              <a:gd name="connsiteX6417" fmla="*/ 5316710 w 11830043"/>
              <a:gd name="connsiteY6417" fmla="*/ 502119 h 6533995"/>
              <a:gd name="connsiteX6418" fmla="*/ 5306924 w 11830043"/>
              <a:gd name="connsiteY6418" fmla="*/ 492332 h 6533995"/>
              <a:gd name="connsiteX6419" fmla="*/ 5316710 w 11830043"/>
              <a:gd name="connsiteY6419" fmla="*/ 482608 h 6533995"/>
              <a:gd name="connsiteX6420" fmla="*/ 5557991 w 11830043"/>
              <a:gd name="connsiteY6420" fmla="*/ 482605 h 6533995"/>
              <a:gd name="connsiteX6421" fmla="*/ 5567774 w 11830043"/>
              <a:gd name="connsiteY6421" fmla="*/ 492329 h 6533995"/>
              <a:gd name="connsiteX6422" fmla="*/ 5557991 w 11830043"/>
              <a:gd name="connsiteY6422" fmla="*/ 502116 h 6533995"/>
              <a:gd name="connsiteX6423" fmla="*/ 5548208 w 11830043"/>
              <a:gd name="connsiteY6423" fmla="*/ 492329 h 6533995"/>
              <a:gd name="connsiteX6424" fmla="*/ 5557991 w 11830043"/>
              <a:gd name="connsiteY6424" fmla="*/ 482605 h 6533995"/>
              <a:gd name="connsiteX6425" fmla="*/ 5799205 w 11830043"/>
              <a:gd name="connsiteY6425" fmla="*/ 482603 h 6533995"/>
              <a:gd name="connsiteX6426" fmla="*/ 5808989 w 11830043"/>
              <a:gd name="connsiteY6426" fmla="*/ 492327 h 6533995"/>
              <a:gd name="connsiteX6427" fmla="*/ 5799205 w 11830043"/>
              <a:gd name="connsiteY6427" fmla="*/ 502114 h 6533995"/>
              <a:gd name="connsiteX6428" fmla="*/ 5789486 w 11830043"/>
              <a:gd name="connsiteY6428" fmla="*/ 492327 h 6533995"/>
              <a:gd name="connsiteX6429" fmla="*/ 5799205 w 11830043"/>
              <a:gd name="connsiteY6429" fmla="*/ 482603 h 6533995"/>
              <a:gd name="connsiteX6430" fmla="*/ 6040432 w 11830043"/>
              <a:gd name="connsiteY6430" fmla="*/ 482600 h 6533995"/>
              <a:gd name="connsiteX6431" fmla="*/ 6050216 w 11830043"/>
              <a:gd name="connsiteY6431" fmla="*/ 492325 h 6533995"/>
              <a:gd name="connsiteX6432" fmla="*/ 6040432 w 11830043"/>
              <a:gd name="connsiteY6432" fmla="*/ 502111 h 6533995"/>
              <a:gd name="connsiteX6433" fmla="*/ 6030712 w 11830043"/>
              <a:gd name="connsiteY6433" fmla="*/ 492325 h 6533995"/>
              <a:gd name="connsiteX6434" fmla="*/ 6040432 w 11830043"/>
              <a:gd name="connsiteY6434" fmla="*/ 482600 h 6533995"/>
              <a:gd name="connsiteX6435" fmla="*/ 6281661 w 11830043"/>
              <a:gd name="connsiteY6435" fmla="*/ 482598 h 6533995"/>
              <a:gd name="connsiteX6436" fmla="*/ 6291381 w 11830043"/>
              <a:gd name="connsiteY6436" fmla="*/ 492322 h 6533995"/>
              <a:gd name="connsiteX6437" fmla="*/ 6281661 w 11830043"/>
              <a:gd name="connsiteY6437" fmla="*/ 502109 h 6533995"/>
              <a:gd name="connsiteX6438" fmla="*/ 6271877 w 11830043"/>
              <a:gd name="connsiteY6438" fmla="*/ 492322 h 6533995"/>
              <a:gd name="connsiteX6439" fmla="*/ 6281661 w 11830043"/>
              <a:gd name="connsiteY6439" fmla="*/ 482598 h 6533995"/>
              <a:gd name="connsiteX6440" fmla="*/ 6522889 w 11830043"/>
              <a:gd name="connsiteY6440" fmla="*/ 482596 h 6533995"/>
              <a:gd name="connsiteX6441" fmla="*/ 6532610 w 11830043"/>
              <a:gd name="connsiteY6441" fmla="*/ 492320 h 6533995"/>
              <a:gd name="connsiteX6442" fmla="*/ 6522889 w 11830043"/>
              <a:gd name="connsiteY6442" fmla="*/ 502107 h 6533995"/>
              <a:gd name="connsiteX6443" fmla="*/ 6513105 w 11830043"/>
              <a:gd name="connsiteY6443" fmla="*/ 492320 h 6533995"/>
              <a:gd name="connsiteX6444" fmla="*/ 6522889 w 11830043"/>
              <a:gd name="connsiteY6444" fmla="*/ 482596 h 6533995"/>
              <a:gd name="connsiteX6445" fmla="*/ 6764118 w 11830043"/>
              <a:gd name="connsiteY6445" fmla="*/ 482593 h 6533995"/>
              <a:gd name="connsiteX6446" fmla="*/ 6773902 w 11830043"/>
              <a:gd name="connsiteY6446" fmla="*/ 492317 h 6533995"/>
              <a:gd name="connsiteX6447" fmla="*/ 6764118 w 11830043"/>
              <a:gd name="connsiteY6447" fmla="*/ 502104 h 6533995"/>
              <a:gd name="connsiteX6448" fmla="*/ 6754335 w 11830043"/>
              <a:gd name="connsiteY6448" fmla="*/ 492317 h 6533995"/>
              <a:gd name="connsiteX6449" fmla="*/ 6764118 w 11830043"/>
              <a:gd name="connsiteY6449" fmla="*/ 482593 h 6533995"/>
              <a:gd name="connsiteX6450" fmla="*/ 7005346 w 11830043"/>
              <a:gd name="connsiteY6450" fmla="*/ 482591 h 6533995"/>
              <a:gd name="connsiteX6451" fmla="*/ 7015130 w 11830043"/>
              <a:gd name="connsiteY6451" fmla="*/ 492315 h 6533995"/>
              <a:gd name="connsiteX6452" fmla="*/ 7005346 w 11830043"/>
              <a:gd name="connsiteY6452" fmla="*/ 502102 h 6533995"/>
              <a:gd name="connsiteX6453" fmla="*/ 6995626 w 11830043"/>
              <a:gd name="connsiteY6453" fmla="*/ 492315 h 6533995"/>
              <a:gd name="connsiteX6454" fmla="*/ 7005346 w 11830043"/>
              <a:gd name="connsiteY6454" fmla="*/ 482591 h 6533995"/>
              <a:gd name="connsiteX6455" fmla="*/ 7246575 w 11830043"/>
              <a:gd name="connsiteY6455" fmla="*/ 482588 h 6533995"/>
              <a:gd name="connsiteX6456" fmla="*/ 7256359 w 11830043"/>
              <a:gd name="connsiteY6456" fmla="*/ 492312 h 6533995"/>
              <a:gd name="connsiteX6457" fmla="*/ 7246575 w 11830043"/>
              <a:gd name="connsiteY6457" fmla="*/ 502099 h 6533995"/>
              <a:gd name="connsiteX6458" fmla="*/ 7236855 w 11830043"/>
              <a:gd name="connsiteY6458" fmla="*/ 492312 h 6533995"/>
              <a:gd name="connsiteX6459" fmla="*/ 7246575 w 11830043"/>
              <a:gd name="connsiteY6459" fmla="*/ 482588 h 6533995"/>
              <a:gd name="connsiteX6460" fmla="*/ 7487803 w 11830043"/>
              <a:gd name="connsiteY6460" fmla="*/ 482586 h 6533995"/>
              <a:gd name="connsiteX6461" fmla="*/ 7497524 w 11830043"/>
              <a:gd name="connsiteY6461" fmla="*/ 492310 h 6533995"/>
              <a:gd name="connsiteX6462" fmla="*/ 7487803 w 11830043"/>
              <a:gd name="connsiteY6462" fmla="*/ 502097 h 6533995"/>
              <a:gd name="connsiteX6463" fmla="*/ 7478019 w 11830043"/>
              <a:gd name="connsiteY6463" fmla="*/ 492310 h 6533995"/>
              <a:gd name="connsiteX6464" fmla="*/ 7487803 w 11830043"/>
              <a:gd name="connsiteY6464" fmla="*/ 482586 h 6533995"/>
              <a:gd name="connsiteX6465" fmla="*/ 7729032 w 11830043"/>
              <a:gd name="connsiteY6465" fmla="*/ 482583 h 6533995"/>
              <a:gd name="connsiteX6466" fmla="*/ 7738753 w 11830043"/>
              <a:gd name="connsiteY6466" fmla="*/ 492307 h 6533995"/>
              <a:gd name="connsiteX6467" fmla="*/ 7729032 w 11830043"/>
              <a:gd name="connsiteY6467" fmla="*/ 502094 h 6533995"/>
              <a:gd name="connsiteX6468" fmla="*/ 7719249 w 11830043"/>
              <a:gd name="connsiteY6468" fmla="*/ 492307 h 6533995"/>
              <a:gd name="connsiteX6469" fmla="*/ 7729032 w 11830043"/>
              <a:gd name="connsiteY6469" fmla="*/ 482583 h 6533995"/>
              <a:gd name="connsiteX6470" fmla="*/ 7970260 w 11830043"/>
              <a:gd name="connsiteY6470" fmla="*/ 482581 h 6533995"/>
              <a:gd name="connsiteX6471" fmla="*/ 7980044 w 11830043"/>
              <a:gd name="connsiteY6471" fmla="*/ 492305 h 6533995"/>
              <a:gd name="connsiteX6472" fmla="*/ 7970260 w 11830043"/>
              <a:gd name="connsiteY6472" fmla="*/ 502092 h 6533995"/>
              <a:gd name="connsiteX6473" fmla="*/ 7960477 w 11830043"/>
              <a:gd name="connsiteY6473" fmla="*/ 492305 h 6533995"/>
              <a:gd name="connsiteX6474" fmla="*/ 7970260 w 11830043"/>
              <a:gd name="connsiteY6474" fmla="*/ 482581 h 6533995"/>
              <a:gd name="connsiteX6475" fmla="*/ 8211553 w 11830043"/>
              <a:gd name="connsiteY6475" fmla="*/ 482578 h 6533995"/>
              <a:gd name="connsiteX6476" fmla="*/ 8221273 w 11830043"/>
              <a:gd name="connsiteY6476" fmla="*/ 492303 h 6533995"/>
              <a:gd name="connsiteX6477" fmla="*/ 8211553 w 11830043"/>
              <a:gd name="connsiteY6477" fmla="*/ 502089 h 6533995"/>
              <a:gd name="connsiteX6478" fmla="*/ 8201769 w 11830043"/>
              <a:gd name="connsiteY6478" fmla="*/ 492303 h 6533995"/>
              <a:gd name="connsiteX6479" fmla="*/ 8211553 w 11830043"/>
              <a:gd name="connsiteY6479" fmla="*/ 482578 h 6533995"/>
              <a:gd name="connsiteX6480" fmla="*/ 8452781 w 11830043"/>
              <a:gd name="connsiteY6480" fmla="*/ 482576 h 6533995"/>
              <a:gd name="connsiteX6481" fmla="*/ 8462566 w 11830043"/>
              <a:gd name="connsiteY6481" fmla="*/ 492300 h 6533995"/>
              <a:gd name="connsiteX6482" fmla="*/ 8452781 w 11830043"/>
              <a:gd name="connsiteY6482" fmla="*/ 502087 h 6533995"/>
              <a:gd name="connsiteX6483" fmla="*/ 8443061 w 11830043"/>
              <a:gd name="connsiteY6483" fmla="*/ 492300 h 6533995"/>
              <a:gd name="connsiteX6484" fmla="*/ 8452781 w 11830043"/>
              <a:gd name="connsiteY6484" fmla="*/ 482576 h 6533995"/>
              <a:gd name="connsiteX6485" fmla="*/ 8694009 w 11830043"/>
              <a:gd name="connsiteY6485" fmla="*/ 482574 h 6533995"/>
              <a:gd name="connsiteX6486" fmla="*/ 8703730 w 11830043"/>
              <a:gd name="connsiteY6486" fmla="*/ 492298 h 6533995"/>
              <a:gd name="connsiteX6487" fmla="*/ 8694009 w 11830043"/>
              <a:gd name="connsiteY6487" fmla="*/ 502085 h 6533995"/>
              <a:gd name="connsiteX6488" fmla="*/ 8684289 w 11830043"/>
              <a:gd name="connsiteY6488" fmla="*/ 492298 h 6533995"/>
              <a:gd name="connsiteX6489" fmla="*/ 8694009 w 11830043"/>
              <a:gd name="connsiteY6489" fmla="*/ 482574 h 6533995"/>
              <a:gd name="connsiteX6490" fmla="*/ 8935237 w 11830043"/>
              <a:gd name="connsiteY6490" fmla="*/ 482571 h 6533995"/>
              <a:gd name="connsiteX6491" fmla="*/ 8944958 w 11830043"/>
              <a:gd name="connsiteY6491" fmla="*/ 492295 h 6533995"/>
              <a:gd name="connsiteX6492" fmla="*/ 8935237 w 11830043"/>
              <a:gd name="connsiteY6492" fmla="*/ 502082 h 6533995"/>
              <a:gd name="connsiteX6493" fmla="*/ 8925454 w 11830043"/>
              <a:gd name="connsiteY6493" fmla="*/ 492295 h 6533995"/>
              <a:gd name="connsiteX6494" fmla="*/ 8935237 w 11830043"/>
              <a:gd name="connsiteY6494" fmla="*/ 482571 h 6533995"/>
              <a:gd name="connsiteX6495" fmla="*/ 9176467 w 11830043"/>
              <a:gd name="connsiteY6495" fmla="*/ 482569 h 6533995"/>
              <a:gd name="connsiteX6496" fmla="*/ 9186187 w 11830043"/>
              <a:gd name="connsiteY6496" fmla="*/ 492293 h 6533995"/>
              <a:gd name="connsiteX6497" fmla="*/ 9176467 w 11830043"/>
              <a:gd name="connsiteY6497" fmla="*/ 502080 h 6533995"/>
              <a:gd name="connsiteX6498" fmla="*/ 9166683 w 11830043"/>
              <a:gd name="connsiteY6498" fmla="*/ 492293 h 6533995"/>
              <a:gd name="connsiteX6499" fmla="*/ 9176467 w 11830043"/>
              <a:gd name="connsiteY6499" fmla="*/ 482569 h 6533995"/>
              <a:gd name="connsiteX6500" fmla="*/ 9417695 w 11830043"/>
              <a:gd name="connsiteY6500" fmla="*/ 482566 h 6533995"/>
              <a:gd name="connsiteX6501" fmla="*/ 9427416 w 11830043"/>
              <a:gd name="connsiteY6501" fmla="*/ 492290 h 6533995"/>
              <a:gd name="connsiteX6502" fmla="*/ 9417695 w 11830043"/>
              <a:gd name="connsiteY6502" fmla="*/ 502077 h 6533995"/>
              <a:gd name="connsiteX6503" fmla="*/ 9407911 w 11830043"/>
              <a:gd name="connsiteY6503" fmla="*/ 492290 h 6533995"/>
              <a:gd name="connsiteX6504" fmla="*/ 9417695 w 11830043"/>
              <a:gd name="connsiteY6504" fmla="*/ 482566 h 6533995"/>
              <a:gd name="connsiteX6505" fmla="*/ 9649203 w 11830043"/>
              <a:gd name="connsiteY6505" fmla="*/ 241375 h 6533995"/>
              <a:gd name="connsiteX6506" fmla="*/ 9658923 w 11830043"/>
              <a:gd name="connsiteY6506" fmla="*/ 251099 h 6533995"/>
              <a:gd name="connsiteX6507" fmla="*/ 9649203 w 11830043"/>
              <a:gd name="connsiteY6507" fmla="*/ 260886 h 6533995"/>
              <a:gd name="connsiteX6508" fmla="*/ 9639483 w 11830043"/>
              <a:gd name="connsiteY6508" fmla="*/ 251099 h 6533995"/>
              <a:gd name="connsiteX6509" fmla="*/ 9649203 w 11830043"/>
              <a:gd name="connsiteY6509" fmla="*/ 241375 h 6533995"/>
              <a:gd name="connsiteX6510" fmla="*/ 9890432 w 11830043"/>
              <a:gd name="connsiteY6510" fmla="*/ 241373 h 6533995"/>
              <a:gd name="connsiteX6511" fmla="*/ 9900152 w 11830043"/>
              <a:gd name="connsiteY6511" fmla="*/ 251097 h 6533995"/>
              <a:gd name="connsiteX6512" fmla="*/ 9890432 w 11830043"/>
              <a:gd name="connsiteY6512" fmla="*/ 260884 h 6533995"/>
              <a:gd name="connsiteX6513" fmla="*/ 9880648 w 11830043"/>
              <a:gd name="connsiteY6513" fmla="*/ 251097 h 6533995"/>
              <a:gd name="connsiteX6514" fmla="*/ 9890432 w 11830043"/>
              <a:gd name="connsiteY6514" fmla="*/ 241373 h 6533995"/>
              <a:gd name="connsiteX6515" fmla="*/ 10131660 w 11830043"/>
              <a:gd name="connsiteY6515" fmla="*/ 241370 h 6533995"/>
              <a:gd name="connsiteX6516" fmla="*/ 10141444 w 11830043"/>
              <a:gd name="connsiteY6516" fmla="*/ 251094 h 6533995"/>
              <a:gd name="connsiteX6517" fmla="*/ 10131660 w 11830043"/>
              <a:gd name="connsiteY6517" fmla="*/ 260881 h 6533995"/>
              <a:gd name="connsiteX6518" fmla="*/ 10121940 w 11830043"/>
              <a:gd name="connsiteY6518" fmla="*/ 251094 h 6533995"/>
              <a:gd name="connsiteX6519" fmla="*/ 10131660 w 11830043"/>
              <a:gd name="connsiteY6519" fmla="*/ 241370 h 6533995"/>
              <a:gd name="connsiteX6520" fmla="*/ 10372888 w 11830043"/>
              <a:gd name="connsiteY6520" fmla="*/ 241368 h 6533995"/>
              <a:gd name="connsiteX6521" fmla="*/ 10382673 w 11830043"/>
              <a:gd name="connsiteY6521" fmla="*/ 251092 h 6533995"/>
              <a:gd name="connsiteX6522" fmla="*/ 10372888 w 11830043"/>
              <a:gd name="connsiteY6522" fmla="*/ 260879 h 6533995"/>
              <a:gd name="connsiteX6523" fmla="*/ 10363168 w 11830043"/>
              <a:gd name="connsiteY6523" fmla="*/ 251092 h 6533995"/>
              <a:gd name="connsiteX6524" fmla="*/ 10372888 w 11830043"/>
              <a:gd name="connsiteY6524" fmla="*/ 241368 h 6533995"/>
              <a:gd name="connsiteX6525" fmla="*/ 10614116 w 11830043"/>
              <a:gd name="connsiteY6525" fmla="*/ 241365 h 6533995"/>
              <a:gd name="connsiteX6526" fmla="*/ 10623901 w 11830043"/>
              <a:gd name="connsiteY6526" fmla="*/ 251089 h 6533995"/>
              <a:gd name="connsiteX6527" fmla="*/ 10614116 w 11830043"/>
              <a:gd name="connsiteY6527" fmla="*/ 260876 h 6533995"/>
              <a:gd name="connsiteX6528" fmla="*/ 10604396 w 11830043"/>
              <a:gd name="connsiteY6528" fmla="*/ 251089 h 6533995"/>
              <a:gd name="connsiteX6529" fmla="*/ 10614116 w 11830043"/>
              <a:gd name="connsiteY6529" fmla="*/ 241365 h 6533995"/>
              <a:gd name="connsiteX6530" fmla="*/ 10855345 w 11830043"/>
              <a:gd name="connsiteY6530" fmla="*/ 241363 h 6533995"/>
              <a:gd name="connsiteX6531" fmla="*/ 10865065 w 11830043"/>
              <a:gd name="connsiteY6531" fmla="*/ 251087 h 6533995"/>
              <a:gd name="connsiteX6532" fmla="*/ 10855345 w 11830043"/>
              <a:gd name="connsiteY6532" fmla="*/ 260873 h 6533995"/>
              <a:gd name="connsiteX6533" fmla="*/ 10845625 w 11830043"/>
              <a:gd name="connsiteY6533" fmla="*/ 251087 h 6533995"/>
              <a:gd name="connsiteX6534" fmla="*/ 10855345 w 11830043"/>
              <a:gd name="connsiteY6534" fmla="*/ 241363 h 6533995"/>
              <a:gd name="connsiteX6535" fmla="*/ 11096574 w 11830043"/>
              <a:gd name="connsiteY6535" fmla="*/ 241360 h 6533995"/>
              <a:gd name="connsiteX6536" fmla="*/ 11106294 w 11830043"/>
              <a:gd name="connsiteY6536" fmla="*/ 251084 h 6533995"/>
              <a:gd name="connsiteX6537" fmla="*/ 11096574 w 11830043"/>
              <a:gd name="connsiteY6537" fmla="*/ 260871 h 6533995"/>
              <a:gd name="connsiteX6538" fmla="*/ 11086790 w 11830043"/>
              <a:gd name="connsiteY6538" fmla="*/ 251084 h 6533995"/>
              <a:gd name="connsiteX6539" fmla="*/ 11096574 w 11830043"/>
              <a:gd name="connsiteY6539" fmla="*/ 241360 h 6533995"/>
              <a:gd name="connsiteX6540" fmla="*/ 11337802 w 11830043"/>
              <a:gd name="connsiteY6540" fmla="*/ 241358 h 6533995"/>
              <a:gd name="connsiteX6541" fmla="*/ 11347587 w 11830043"/>
              <a:gd name="connsiteY6541" fmla="*/ 251081 h 6533995"/>
              <a:gd name="connsiteX6542" fmla="*/ 11337802 w 11830043"/>
              <a:gd name="connsiteY6542" fmla="*/ 260868 h 6533995"/>
              <a:gd name="connsiteX6543" fmla="*/ 11328082 w 11830043"/>
              <a:gd name="connsiteY6543" fmla="*/ 251081 h 6533995"/>
              <a:gd name="connsiteX6544" fmla="*/ 11337802 w 11830043"/>
              <a:gd name="connsiteY6544" fmla="*/ 241358 h 6533995"/>
              <a:gd name="connsiteX6545" fmla="*/ 11579030 w 11830043"/>
              <a:gd name="connsiteY6545" fmla="*/ 241355 h 6533995"/>
              <a:gd name="connsiteX6546" fmla="*/ 11588815 w 11830043"/>
              <a:gd name="connsiteY6546" fmla="*/ 251079 h 6533995"/>
              <a:gd name="connsiteX6547" fmla="*/ 11579030 w 11830043"/>
              <a:gd name="connsiteY6547" fmla="*/ 260866 h 6533995"/>
              <a:gd name="connsiteX6548" fmla="*/ 11569310 w 11830043"/>
              <a:gd name="connsiteY6548" fmla="*/ 251079 h 6533995"/>
              <a:gd name="connsiteX6549" fmla="*/ 11579030 w 11830043"/>
              <a:gd name="connsiteY6549" fmla="*/ 241355 h 6533995"/>
              <a:gd name="connsiteX6550" fmla="*/ 11820259 w 11830043"/>
              <a:gd name="connsiteY6550" fmla="*/ 241352 h 6533995"/>
              <a:gd name="connsiteX6551" fmla="*/ 11830043 w 11830043"/>
              <a:gd name="connsiteY6551" fmla="*/ 251076 h 6533995"/>
              <a:gd name="connsiteX6552" fmla="*/ 11820259 w 11830043"/>
              <a:gd name="connsiteY6552" fmla="*/ 260863 h 6533995"/>
              <a:gd name="connsiteX6553" fmla="*/ 11810539 w 11830043"/>
              <a:gd name="connsiteY6553" fmla="*/ 251076 h 6533995"/>
              <a:gd name="connsiteX6554" fmla="*/ 11820259 w 11830043"/>
              <a:gd name="connsiteY6554" fmla="*/ 241352 h 6533995"/>
              <a:gd name="connsiteX6555" fmla="*/ 9720 w 11830043"/>
              <a:gd name="connsiteY6555" fmla="*/ 241350 h 6533995"/>
              <a:gd name="connsiteX6556" fmla="*/ 19504 w 11830043"/>
              <a:gd name="connsiteY6556" fmla="*/ 251074 h 6533995"/>
              <a:gd name="connsiteX6557" fmla="*/ 9720 w 11830043"/>
              <a:gd name="connsiteY6557" fmla="*/ 260861 h 6533995"/>
              <a:gd name="connsiteX6558" fmla="*/ 0 w 11830043"/>
              <a:gd name="connsiteY6558" fmla="*/ 251074 h 6533995"/>
              <a:gd name="connsiteX6559" fmla="*/ 9720 w 11830043"/>
              <a:gd name="connsiteY6559" fmla="*/ 241350 h 6533995"/>
              <a:gd name="connsiteX6560" fmla="*/ 251003 w 11830043"/>
              <a:gd name="connsiteY6560" fmla="*/ 241347 h 6533995"/>
              <a:gd name="connsiteX6561" fmla="*/ 260787 w 11830043"/>
              <a:gd name="connsiteY6561" fmla="*/ 251071 h 6533995"/>
              <a:gd name="connsiteX6562" fmla="*/ 251003 w 11830043"/>
              <a:gd name="connsiteY6562" fmla="*/ 260858 h 6533995"/>
              <a:gd name="connsiteX6563" fmla="*/ 241283 w 11830043"/>
              <a:gd name="connsiteY6563" fmla="*/ 251071 h 6533995"/>
              <a:gd name="connsiteX6564" fmla="*/ 251003 w 11830043"/>
              <a:gd name="connsiteY6564" fmla="*/ 241347 h 6533995"/>
              <a:gd name="connsiteX6565" fmla="*/ 492223 w 11830043"/>
              <a:gd name="connsiteY6565" fmla="*/ 241345 h 6533995"/>
              <a:gd name="connsiteX6566" fmla="*/ 501943 w 11830043"/>
              <a:gd name="connsiteY6566" fmla="*/ 251069 h 6533995"/>
              <a:gd name="connsiteX6567" fmla="*/ 492223 w 11830043"/>
              <a:gd name="connsiteY6567" fmla="*/ 260856 h 6533995"/>
              <a:gd name="connsiteX6568" fmla="*/ 482439 w 11830043"/>
              <a:gd name="connsiteY6568" fmla="*/ 251069 h 6533995"/>
              <a:gd name="connsiteX6569" fmla="*/ 492223 w 11830043"/>
              <a:gd name="connsiteY6569" fmla="*/ 241345 h 6533995"/>
              <a:gd name="connsiteX6570" fmla="*/ 733444 w 11830043"/>
              <a:gd name="connsiteY6570" fmla="*/ 241342 h 6533995"/>
              <a:gd name="connsiteX6571" fmla="*/ 743163 w 11830043"/>
              <a:gd name="connsiteY6571" fmla="*/ 251066 h 6533995"/>
              <a:gd name="connsiteX6572" fmla="*/ 733444 w 11830043"/>
              <a:gd name="connsiteY6572" fmla="*/ 260853 h 6533995"/>
              <a:gd name="connsiteX6573" fmla="*/ 723660 w 11830043"/>
              <a:gd name="connsiteY6573" fmla="*/ 251066 h 6533995"/>
              <a:gd name="connsiteX6574" fmla="*/ 733444 w 11830043"/>
              <a:gd name="connsiteY6574" fmla="*/ 241342 h 6533995"/>
              <a:gd name="connsiteX6575" fmla="*/ 974664 w 11830043"/>
              <a:gd name="connsiteY6575" fmla="*/ 241340 h 6533995"/>
              <a:gd name="connsiteX6576" fmla="*/ 984447 w 11830043"/>
              <a:gd name="connsiteY6576" fmla="*/ 251064 h 6533995"/>
              <a:gd name="connsiteX6577" fmla="*/ 974664 w 11830043"/>
              <a:gd name="connsiteY6577" fmla="*/ 260851 h 6533995"/>
              <a:gd name="connsiteX6578" fmla="*/ 964944 w 11830043"/>
              <a:gd name="connsiteY6578" fmla="*/ 251064 h 6533995"/>
              <a:gd name="connsiteX6579" fmla="*/ 974664 w 11830043"/>
              <a:gd name="connsiteY6579" fmla="*/ 241340 h 6533995"/>
              <a:gd name="connsiteX6580" fmla="*/ 1215884 w 11830043"/>
              <a:gd name="connsiteY6580" fmla="*/ 241337 h 6533995"/>
              <a:gd name="connsiteX6581" fmla="*/ 1225668 w 11830043"/>
              <a:gd name="connsiteY6581" fmla="*/ 251061 h 6533995"/>
              <a:gd name="connsiteX6582" fmla="*/ 1215884 w 11830043"/>
              <a:gd name="connsiteY6582" fmla="*/ 260848 h 6533995"/>
              <a:gd name="connsiteX6583" fmla="*/ 1206164 w 11830043"/>
              <a:gd name="connsiteY6583" fmla="*/ 251061 h 6533995"/>
              <a:gd name="connsiteX6584" fmla="*/ 1215884 w 11830043"/>
              <a:gd name="connsiteY6584" fmla="*/ 241337 h 6533995"/>
              <a:gd name="connsiteX6585" fmla="*/ 1457105 w 11830043"/>
              <a:gd name="connsiteY6585" fmla="*/ 241335 h 6533995"/>
              <a:gd name="connsiteX6586" fmla="*/ 1466825 w 11830043"/>
              <a:gd name="connsiteY6586" fmla="*/ 251059 h 6533995"/>
              <a:gd name="connsiteX6587" fmla="*/ 1457105 w 11830043"/>
              <a:gd name="connsiteY6587" fmla="*/ 260846 h 6533995"/>
              <a:gd name="connsiteX6588" fmla="*/ 1447321 w 11830043"/>
              <a:gd name="connsiteY6588" fmla="*/ 251059 h 6533995"/>
              <a:gd name="connsiteX6589" fmla="*/ 1457105 w 11830043"/>
              <a:gd name="connsiteY6589" fmla="*/ 241335 h 6533995"/>
              <a:gd name="connsiteX6590" fmla="*/ 1698330 w 11830043"/>
              <a:gd name="connsiteY6590" fmla="*/ 241332 h 6533995"/>
              <a:gd name="connsiteX6591" fmla="*/ 1708116 w 11830043"/>
              <a:gd name="connsiteY6591" fmla="*/ 251056 h 6533995"/>
              <a:gd name="connsiteX6592" fmla="*/ 1698330 w 11830043"/>
              <a:gd name="connsiteY6592" fmla="*/ 260843 h 6533995"/>
              <a:gd name="connsiteX6593" fmla="*/ 1688545 w 11830043"/>
              <a:gd name="connsiteY6593" fmla="*/ 251056 h 6533995"/>
              <a:gd name="connsiteX6594" fmla="*/ 1698330 w 11830043"/>
              <a:gd name="connsiteY6594" fmla="*/ 241332 h 6533995"/>
              <a:gd name="connsiteX6595" fmla="*/ 1939580 w 11830043"/>
              <a:gd name="connsiteY6595" fmla="*/ 241330 h 6533995"/>
              <a:gd name="connsiteX6596" fmla="*/ 1949362 w 11830043"/>
              <a:gd name="connsiteY6596" fmla="*/ 251054 h 6533995"/>
              <a:gd name="connsiteX6597" fmla="*/ 1939580 w 11830043"/>
              <a:gd name="connsiteY6597" fmla="*/ 260841 h 6533995"/>
              <a:gd name="connsiteX6598" fmla="*/ 1929858 w 11830043"/>
              <a:gd name="connsiteY6598" fmla="*/ 251054 h 6533995"/>
              <a:gd name="connsiteX6599" fmla="*/ 1939580 w 11830043"/>
              <a:gd name="connsiteY6599" fmla="*/ 241330 h 6533995"/>
              <a:gd name="connsiteX6600" fmla="*/ 2180788 w 11830043"/>
              <a:gd name="connsiteY6600" fmla="*/ 241327 h 6533995"/>
              <a:gd name="connsiteX6601" fmla="*/ 2190577 w 11830043"/>
              <a:gd name="connsiteY6601" fmla="*/ 251051 h 6533995"/>
              <a:gd name="connsiteX6602" fmla="*/ 2180788 w 11830043"/>
              <a:gd name="connsiteY6602" fmla="*/ 260838 h 6533995"/>
              <a:gd name="connsiteX6603" fmla="*/ 2171080 w 11830043"/>
              <a:gd name="connsiteY6603" fmla="*/ 251051 h 6533995"/>
              <a:gd name="connsiteX6604" fmla="*/ 2180788 w 11830043"/>
              <a:gd name="connsiteY6604" fmla="*/ 241327 h 6533995"/>
              <a:gd name="connsiteX6605" fmla="*/ 2422035 w 11830043"/>
              <a:gd name="connsiteY6605" fmla="*/ 241325 h 6533995"/>
              <a:gd name="connsiteX6606" fmla="*/ 2431751 w 11830043"/>
              <a:gd name="connsiteY6606" fmla="*/ 251049 h 6533995"/>
              <a:gd name="connsiteX6607" fmla="*/ 2422035 w 11830043"/>
              <a:gd name="connsiteY6607" fmla="*/ 260836 h 6533995"/>
              <a:gd name="connsiteX6608" fmla="*/ 2412254 w 11830043"/>
              <a:gd name="connsiteY6608" fmla="*/ 251049 h 6533995"/>
              <a:gd name="connsiteX6609" fmla="*/ 2422035 w 11830043"/>
              <a:gd name="connsiteY6609" fmla="*/ 241325 h 6533995"/>
              <a:gd name="connsiteX6610" fmla="*/ 2663272 w 11830043"/>
              <a:gd name="connsiteY6610" fmla="*/ 241322 h 6533995"/>
              <a:gd name="connsiteX6611" fmla="*/ 2672996 w 11830043"/>
              <a:gd name="connsiteY6611" fmla="*/ 251046 h 6533995"/>
              <a:gd name="connsiteX6612" fmla="*/ 2663272 w 11830043"/>
              <a:gd name="connsiteY6612" fmla="*/ 260833 h 6533995"/>
              <a:gd name="connsiteX6613" fmla="*/ 2653489 w 11830043"/>
              <a:gd name="connsiteY6613" fmla="*/ 251046 h 6533995"/>
              <a:gd name="connsiteX6614" fmla="*/ 2663272 w 11830043"/>
              <a:gd name="connsiteY6614" fmla="*/ 241322 h 6533995"/>
              <a:gd name="connsiteX6615" fmla="*/ 2904569 w 11830043"/>
              <a:gd name="connsiteY6615" fmla="*/ 241319 h 6533995"/>
              <a:gd name="connsiteX6616" fmla="*/ 2914352 w 11830043"/>
              <a:gd name="connsiteY6616" fmla="*/ 251044 h 6533995"/>
              <a:gd name="connsiteX6617" fmla="*/ 2904569 w 11830043"/>
              <a:gd name="connsiteY6617" fmla="*/ 260830 h 6533995"/>
              <a:gd name="connsiteX6618" fmla="*/ 2894788 w 11830043"/>
              <a:gd name="connsiteY6618" fmla="*/ 251044 h 6533995"/>
              <a:gd name="connsiteX6619" fmla="*/ 2904569 w 11830043"/>
              <a:gd name="connsiteY6619" fmla="*/ 241319 h 6533995"/>
              <a:gd name="connsiteX6620" fmla="*/ 3145749 w 11830043"/>
              <a:gd name="connsiteY6620" fmla="*/ 241317 h 6533995"/>
              <a:gd name="connsiteX6621" fmla="*/ 3155530 w 11830043"/>
              <a:gd name="connsiteY6621" fmla="*/ 251041 h 6533995"/>
              <a:gd name="connsiteX6622" fmla="*/ 3145749 w 11830043"/>
              <a:gd name="connsiteY6622" fmla="*/ 260828 h 6533995"/>
              <a:gd name="connsiteX6623" fmla="*/ 3136030 w 11830043"/>
              <a:gd name="connsiteY6623" fmla="*/ 251041 h 6533995"/>
              <a:gd name="connsiteX6624" fmla="*/ 3145749 w 11830043"/>
              <a:gd name="connsiteY6624" fmla="*/ 241317 h 6533995"/>
              <a:gd name="connsiteX6625" fmla="*/ 3386956 w 11830043"/>
              <a:gd name="connsiteY6625" fmla="*/ 241314 h 6533995"/>
              <a:gd name="connsiteX6626" fmla="*/ 3396742 w 11830043"/>
              <a:gd name="connsiteY6626" fmla="*/ 251038 h 6533995"/>
              <a:gd name="connsiteX6627" fmla="*/ 3386956 w 11830043"/>
              <a:gd name="connsiteY6627" fmla="*/ 260825 h 6533995"/>
              <a:gd name="connsiteX6628" fmla="*/ 3377235 w 11830043"/>
              <a:gd name="connsiteY6628" fmla="*/ 251038 h 6533995"/>
              <a:gd name="connsiteX6629" fmla="*/ 3386956 w 11830043"/>
              <a:gd name="connsiteY6629" fmla="*/ 241314 h 6533995"/>
              <a:gd name="connsiteX6630" fmla="*/ 3628209 w 11830043"/>
              <a:gd name="connsiteY6630" fmla="*/ 241312 h 6533995"/>
              <a:gd name="connsiteX6631" fmla="*/ 3637930 w 11830043"/>
              <a:gd name="connsiteY6631" fmla="*/ 251036 h 6533995"/>
              <a:gd name="connsiteX6632" fmla="*/ 3628209 w 11830043"/>
              <a:gd name="connsiteY6632" fmla="*/ 260823 h 6533995"/>
              <a:gd name="connsiteX6633" fmla="*/ 3618428 w 11830043"/>
              <a:gd name="connsiteY6633" fmla="*/ 251036 h 6533995"/>
              <a:gd name="connsiteX6634" fmla="*/ 3628209 w 11830043"/>
              <a:gd name="connsiteY6634" fmla="*/ 241312 h 6533995"/>
              <a:gd name="connsiteX6635" fmla="*/ 3869427 w 11830043"/>
              <a:gd name="connsiteY6635" fmla="*/ 241309 h 6533995"/>
              <a:gd name="connsiteX6636" fmla="*/ 3879147 w 11830043"/>
              <a:gd name="connsiteY6636" fmla="*/ 251033 h 6533995"/>
              <a:gd name="connsiteX6637" fmla="*/ 3869427 w 11830043"/>
              <a:gd name="connsiteY6637" fmla="*/ 260820 h 6533995"/>
              <a:gd name="connsiteX6638" fmla="*/ 3859645 w 11830043"/>
              <a:gd name="connsiteY6638" fmla="*/ 251033 h 6533995"/>
              <a:gd name="connsiteX6639" fmla="*/ 3869427 w 11830043"/>
              <a:gd name="connsiteY6639" fmla="*/ 241309 h 6533995"/>
              <a:gd name="connsiteX6640" fmla="*/ 4110581 w 11830043"/>
              <a:gd name="connsiteY6640" fmla="*/ 241307 h 6533995"/>
              <a:gd name="connsiteX6641" fmla="*/ 4120362 w 11830043"/>
              <a:gd name="connsiteY6641" fmla="*/ 251031 h 6533995"/>
              <a:gd name="connsiteX6642" fmla="*/ 4110581 w 11830043"/>
              <a:gd name="connsiteY6642" fmla="*/ 260818 h 6533995"/>
              <a:gd name="connsiteX6643" fmla="*/ 4100797 w 11830043"/>
              <a:gd name="connsiteY6643" fmla="*/ 251031 h 6533995"/>
              <a:gd name="connsiteX6644" fmla="*/ 4110581 w 11830043"/>
              <a:gd name="connsiteY6644" fmla="*/ 241307 h 6533995"/>
              <a:gd name="connsiteX6645" fmla="*/ 4351806 w 11830043"/>
              <a:gd name="connsiteY6645" fmla="*/ 241304 h 6533995"/>
              <a:gd name="connsiteX6646" fmla="*/ 4361580 w 11830043"/>
              <a:gd name="connsiteY6646" fmla="*/ 251028 h 6533995"/>
              <a:gd name="connsiteX6647" fmla="*/ 4351806 w 11830043"/>
              <a:gd name="connsiteY6647" fmla="*/ 260815 h 6533995"/>
              <a:gd name="connsiteX6648" fmla="*/ 4342006 w 11830043"/>
              <a:gd name="connsiteY6648" fmla="*/ 251028 h 6533995"/>
              <a:gd name="connsiteX6649" fmla="*/ 4351806 w 11830043"/>
              <a:gd name="connsiteY6649" fmla="*/ 241304 h 6533995"/>
              <a:gd name="connsiteX6650" fmla="*/ 4593017 w 11830043"/>
              <a:gd name="connsiteY6650" fmla="*/ 241302 h 6533995"/>
              <a:gd name="connsiteX6651" fmla="*/ 4602795 w 11830043"/>
              <a:gd name="connsiteY6651" fmla="*/ 251026 h 6533995"/>
              <a:gd name="connsiteX6652" fmla="*/ 4593017 w 11830043"/>
              <a:gd name="connsiteY6652" fmla="*/ 260813 h 6533995"/>
              <a:gd name="connsiteX6653" fmla="*/ 4583304 w 11830043"/>
              <a:gd name="connsiteY6653" fmla="*/ 251026 h 6533995"/>
              <a:gd name="connsiteX6654" fmla="*/ 4593017 w 11830043"/>
              <a:gd name="connsiteY6654" fmla="*/ 241302 h 6533995"/>
              <a:gd name="connsiteX6655" fmla="*/ 4834252 w 11830043"/>
              <a:gd name="connsiteY6655" fmla="*/ 241299 h 6533995"/>
              <a:gd name="connsiteX6656" fmla="*/ 4844038 w 11830043"/>
              <a:gd name="connsiteY6656" fmla="*/ 251023 h 6533995"/>
              <a:gd name="connsiteX6657" fmla="*/ 4834252 w 11830043"/>
              <a:gd name="connsiteY6657" fmla="*/ 260810 h 6533995"/>
              <a:gd name="connsiteX6658" fmla="*/ 4824532 w 11830043"/>
              <a:gd name="connsiteY6658" fmla="*/ 251023 h 6533995"/>
              <a:gd name="connsiteX6659" fmla="*/ 4834252 w 11830043"/>
              <a:gd name="connsiteY6659" fmla="*/ 241299 h 6533995"/>
              <a:gd name="connsiteX6660" fmla="*/ 5075485 w 11830043"/>
              <a:gd name="connsiteY6660" fmla="*/ 241297 h 6533995"/>
              <a:gd name="connsiteX6661" fmla="*/ 5085201 w 11830043"/>
              <a:gd name="connsiteY6661" fmla="*/ 251021 h 6533995"/>
              <a:gd name="connsiteX6662" fmla="*/ 5075485 w 11830043"/>
              <a:gd name="connsiteY6662" fmla="*/ 260808 h 6533995"/>
              <a:gd name="connsiteX6663" fmla="*/ 5065704 w 11830043"/>
              <a:gd name="connsiteY6663" fmla="*/ 251021 h 6533995"/>
              <a:gd name="connsiteX6664" fmla="*/ 5075485 w 11830043"/>
              <a:gd name="connsiteY6664" fmla="*/ 241297 h 6533995"/>
              <a:gd name="connsiteX6665" fmla="*/ 5316710 w 11830043"/>
              <a:gd name="connsiteY6665" fmla="*/ 241294 h 6533995"/>
              <a:gd name="connsiteX6666" fmla="*/ 5326429 w 11830043"/>
              <a:gd name="connsiteY6666" fmla="*/ 251018 h 6533995"/>
              <a:gd name="connsiteX6667" fmla="*/ 5316710 w 11830043"/>
              <a:gd name="connsiteY6667" fmla="*/ 260805 h 6533995"/>
              <a:gd name="connsiteX6668" fmla="*/ 5306924 w 11830043"/>
              <a:gd name="connsiteY6668" fmla="*/ 251018 h 6533995"/>
              <a:gd name="connsiteX6669" fmla="*/ 5316710 w 11830043"/>
              <a:gd name="connsiteY6669" fmla="*/ 241294 h 6533995"/>
              <a:gd name="connsiteX6670" fmla="*/ 5557991 w 11830043"/>
              <a:gd name="connsiteY6670" fmla="*/ 241292 h 6533995"/>
              <a:gd name="connsiteX6671" fmla="*/ 5567774 w 11830043"/>
              <a:gd name="connsiteY6671" fmla="*/ 251016 h 6533995"/>
              <a:gd name="connsiteX6672" fmla="*/ 5557991 w 11830043"/>
              <a:gd name="connsiteY6672" fmla="*/ 260803 h 6533995"/>
              <a:gd name="connsiteX6673" fmla="*/ 5548208 w 11830043"/>
              <a:gd name="connsiteY6673" fmla="*/ 251016 h 6533995"/>
              <a:gd name="connsiteX6674" fmla="*/ 5557991 w 11830043"/>
              <a:gd name="connsiteY6674" fmla="*/ 241292 h 6533995"/>
              <a:gd name="connsiteX6675" fmla="*/ 5799205 w 11830043"/>
              <a:gd name="connsiteY6675" fmla="*/ 241289 h 6533995"/>
              <a:gd name="connsiteX6676" fmla="*/ 5808989 w 11830043"/>
              <a:gd name="connsiteY6676" fmla="*/ 251013 h 6533995"/>
              <a:gd name="connsiteX6677" fmla="*/ 5799205 w 11830043"/>
              <a:gd name="connsiteY6677" fmla="*/ 260800 h 6533995"/>
              <a:gd name="connsiteX6678" fmla="*/ 5789486 w 11830043"/>
              <a:gd name="connsiteY6678" fmla="*/ 251013 h 6533995"/>
              <a:gd name="connsiteX6679" fmla="*/ 5799205 w 11830043"/>
              <a:gd name="connsiteY6679" fmla="*/ 241289 h 6533995"/>
              <a:gd name="connsiteX6680" fmla="*/ 6040432 w 11830043"/>
              <a:gd name="connsiteY6680" fmla="*/ 241287 h 6533995"/>
              <a:gd name="connsiteX6681" fmla="*/ 6050216 w 11830043"/>
              <a:gd name="connsiteY6681" fmla="*/ 251011 h 6533995"/>
              <a:gd name="connsiteX6682" fmla="*/ 6040432 w 11830043"/>
              <a:gd name="connsiteY6682" fmla="*/ 260798 h 6533995"/>
              <a:gd name="connsiteX6683" fmla="*/ 6030712 w 11830043"/>
              <a:gd name="connsiteY6683" fmla="*/ 251011 h 6533995"/>
              <a:gd name="connsiteX6684" fmla="*/ 6040432 w 11830043"/>
              <a:gd name="connsiteY6684" fmla="*/ 241287 h 6533995"/>
              <a:gd name="connsiteX6685" fmla="*/ 6281661 w 11830043"/>
              <a:gd name="connsiteY6685" fmla="*/ 241284 h 6533995"/>
              <a:gd name="connsiteX6686" fmla="*/ 6291381 w 11830043"/>
              <a:gd name="connsiteY6686" fmla="*/ 251008 h 6533995"/>
              <a:gd name="connsiteX6687" fmla="*/ 6281661 w 11830043"/>
              <a:gd name="connsiteY6687" fmla="*/ 260795 h 6533995"/>
              <a:gd name="connsiteX6688" fmla="*/ 6271877 w 11830043"/>
              <a:gd name="connsiteY6688" fmla="*/ 251008 h 6533995"/>
              <a:gd name="connsiteX6689" fmla="*/ 6281661 w 11830043"/>
              <a:gd name="connsiteY6689" fmla="*/ 241284 h 6533995"/>
              <a:gd name="connsiteX6690" fmla="*/ 6522889 w 11830043"/>
              <a:gd name="connsiteY6690" fmla="*/ 241281 h 6533995"/>
              <a:gd name="connsiteX6691" fmla="*/ 6532610 w 11830043"/>
              <a:gd name="connsiteY6691" fmla="*/ 251006 h 6533995"/>
              <a:gd name="connsiteX6692" fmla="*/ 6522889 w 11830043"/>
              <a:gd name="connsiteY6692" fmla="*/ 260792 h 6533995"/>
              <a:gd name="connsiteX6693" fmla="*/ 6513105 w 11830043"/>
              <a:gd name="connsiteY6693" fmla="*/ 251006 h 6533995"/>
              <a:gd name="connsiteX6694" fmla="*/ 6522889 w 11830043"/>
              <a:gd name="connsiteY6694" fmla="*/ 241281 h 6533995"/>
              <a:gd name="connsiteX6695" fmla="*/ 6764118 w 11830043"/>
              <a:gd name="connsiteY6695" fmla="*/ 241279 h 6533995"/>
              <a:gd name="connsiteX6696" fmla="*/ 6773902 w 11830043"/>
              <a:gd name="connsiteY6696" fmla="*/ 251003 h 6533995"/>
              <a:gd name="connsiteX6697" fmla="*/ 6764118 w 11830043"/>
              <a:gd name="connsiteY6697" fmla="*/ 260790 h 6533995"/>
              <a:gd name="connsiteX6698" fmla="*/ 6754335 w 11830043"/>
              <a:gd name="connsiteY6698" fmla="*/ 251003 h 6533995"/>
              <a:gd name="connsiteX6699" fmla="*/ 6764118 w 11830043"/>
              <a:gd name="connsiteY6699" fmla="*/ 241279 h 6533995"/>
              <a:gd name="connsiteX6700" fmla="*/ 7005346 w 11830043"/>
              <a:gd name="connsiteY6700" fmla="*/ 241276 h 6533995"/>
              <a:gd name="connsiteX6701" fmla="*/ 7015130 w 11830043"/>
              <a:gd name="connsiteY6701" fmla="*/ 251000 h 6533995"/>
              <a:gd name="connsiteX6702" fmla="*/ 7005346 w 11830043"/>
              <a:gd name="connsiteY6702" fmla="*/ 260787 h 6533995"/>
              <a:gd name="connsiteX6703" fmla="*/ 6995626 w 11830043"/>
              <a:gd name="connsiteY6703" fmla="*/ 251000 h 6533995"/>
              <a:gd name="connsiteX6704" fmla="*/ 7005346 w 11830043"/>
              <a:gd name="connsiteY6704" fmla="*/ 241276 h 6533995"/>
              <a:gd name="connsiteX6705" fmla="*/ 7246575 w 11830043"/>
              <a:gd name="connsiteY6705" fmla="*/ 241274 h 6533995"/>
              <a:gd name="connsiteX6706" fmla="*/ 7256359 w 11830043"/>
              <a:gd name="connsiteY6706" fmla="*/ 250998 h 6533995"/>
              <a:gd name="connsiteX6707" fmla="*/ 7246575 w 11830043"/>
              <a:gd name="connsiteY6707" fmla="*/ 260785 h 6533995"/>
              <a:gd name="connsiteX6708" fmla="*/ 7236855 w 11830043"/>
              <a:gd name="connsiteY6708" fmla="*/ 250998 h 6533995"/>
              <a:gd name="connsiteX6709" fmla="*/ 7246575 w 11830043"/>
              <a:gd name="connsiteY6709" fmla="*/ 241274 h 6533995"/>
              <a:gd name="connsiteX6710" fmla="*/ 7487803 w 11830043"/>
              <a:gd name="connsiteY6710" fmla="*/ 241271 h 6533995"/>
              <a:gd name="connsiteX6711" fmla="*/ 7497524 w 11830043"/>
              <a:gd name="connsiteY6711" fmla="*/ 250995 h 6533995"/>
              <a:gd name="connsiteX6712" fmla="*/ 7487803 w 11830043"/>
              <a:gd name="connsiteY6712" fmla="*/ 260782 h 6533995"/>
              <a:gd name="connsiteX6713" fmla="*/ 7478019 w 11830043"/>
              <a:gd name="connsiteY6713" fmla="*/ 250995 h 6533995"/>
              <a:gd name="connsiteX6714" fmla="*/ 7487803 w 11830043"/>
              <a:gd name="connsiteY6714" fmla="*/ 241271 h 6533995"/>
              <a:gd name="connsiteX6715" fmla="*/ 7729032 w 11830043"/>
              <a:gd name="connsiteY6715" fmla="*/ 241269 h 6533995"/>
              <a:gd name="connsiteX6716" fmla="*/ 7738753 w 11830043"/>
              <a:gd name="connsiteY6716" fmla="*/ 250993 h 6533995"/>
              <a:gd name="connsiteX6717" fmla="*/ 7729032 w 11830043"/>
              <a:gd name="connsiteY6717" fmla="*/ 260780 h 6533995"/>
              <a:gd name="connsiteX6718" fmla="*/ 7719249 w 11830043"/>
              <a:gd name="connsiteY6718" fmla="*/ 250993 h 6533995"/>
              <a:gd name="connsiteX6719" fmla="*/ 7729032 w 11830043"/>
              <a:gd name="connsiteY6719" fmla="*/ 241269 h 6533995"/>
              <a:gd name="connsiteX6720" fmla="*/ 7970260 w 11830043"/>
              <a:gd name="connsiteY6720" fmla="*/ 241266 h 6533995"/>
              <a:gd name="connsiteX6721" fmla="*/ 7980044 w 11830043"/>
              <a:gd name="connsiteY6721" fmla="*/ 250990 h 6533995"/>
              <a:gd name="connsiteX6722" fmla="*/ 7970260 w 11830043"/>
              <a:gd name="connsiteY6722" fmla="*/ 260777 h 6533995"/>
              <a:gd name="connsiteX6723" fmla="*/ 7960477 w 11830043"/>
              <a:gd name="connsiteY6723" fmla="*/ 250990 h 6533995"/>
              <a:gd name="connsiteX6724" fmla="*/ 7970260 w 11830043"/>
              <a:gd name="connsiteY6724" fmla="*/ 241266 h 6533995"/>
              <a:gd name="connsiteX6725" fmla="*/ 8211553 w 11830043"/>
              <a:gd name="connsiteY6725" fmla="*/ 241264 h 6533995"/>
              <a:gd name="connsiteX6726" fmla="*/ 8221273 w 11830043"/>
              <a:gd name="connsiteY6726" fmla="*/ 250988 h 6533995"/>
              <a:gd name="connsiteX6727" fmla="*/ 8211553 w 11830043"/>
              <a:gd name="connsiteY6727" fmla="*/ 260775 h 6533995"/>
              <a:gd name="connsiteX6728" fmla="*/ 8201769 w 11830043"/>
              <a:gd name="connsiteY6728" fmla="*/ 250988 h 6533995"/>
              <a:gd name="connsiteX6729" fmla="*/ 8211553 w 11830043"/>
              <a:gd name="connsiteY6729" fmla="*/ 241264 h 6533995"/>
              <a:gd name="connsiteX6730" fmla="*/ 8452781 w 11830043"/>
              <a:gd name="connsiteY6730" fmla="*/ 241261 h 6533995"/>
              <a:gd name="connsiteX6731" fmla="*/ 8462566 w 11830043"/>
              <a:gd name="connsiteY6731" fmla="*/ 250985 h 6533995"/>
              <a:gd name="connsiteX6732" fmla="*/ 8452781 w 11830043"/>
              <a:gd name="connsiteY6732" fmla="*/ 260772 h 6533995"/>
              <a:gd name="connsiteX6733" fmla="*/ 8443061 w 11830043"/>
              <a:gd name="connsiteY6733" fmla="*/ 250985 h 6533995"/>
              <a:gd name="connsiteX6734" fmla="*/ 8452781 w 11830043"/>
              <a:gd name="connsiteY6734" fmla="*/ 241261 h 6533995"/>
              <a:gd name="connsiteX6735" fmla="*/ 8694009 w 11830043"/>
              <a:gd name="connsiteY6735" fmla="*/ 241259 h 6533995"/>
              <a:gd name="connsiteX6736" fmla="*/ 8703730 w 11830043"/>
              <a:gd name="connsiteY6736" fmla="*/ 250983 h 6533995"/>
              <a:gd name="connsiteX6737" fmla="*/ 8694009 w 11830043"/>
              <a:gd name="connsiteY6737" fmla="*/ 260770 h 6533995"/>
              <a:gd name="connsiteX6738" fmla="*/ 8684289 w 11830043"/>
              <a:gd name="connsiteY6738" fmla="*/ 250983 h 6533995"/>
              <a:gd name="connsiteX6739" fmla="*/ 8694009 w 11830043"/>
              <a:gd name="connsiteY6739" fmla="*/ 241259 h 6533995"/>
              <a:gd name="connsiteX6740" fmla="*/ 8935237 w 11830043"/>
              <a:gd name="connsiteY6740" fmla="*/ 241256 h 6533995"/>
              <a:gd name="connsiteX6741" fmla="*/ 8944958 w 11830043"/>
              <a:gd name="connsiteY6741" fmla="*/ 250980 h 6533995"/>
              <a:gd name="connsiteX6742" fmla="*/ 8935237 w 11830043"/>
              <a:gd name="connsiteY6742" fmla="*/ 260767 h 6533995"/>
              <a:gd name="connsiteX6743" fmla="*/ 8925454 w 11830043"/>
              <a:gd name="connsiteY6743" fmla="*/ 250980 h 6533995"/>
              <a:gd name="connsiteX6744" fmla="*/ 8935237 w 11830043"/>
              <a:gd name="connsiteY6744" fmla="*/ 241256 h 6533995"/>
              <a:gd name="connsiteX6745" fmla="*/ 9176467 w 11830043"/>
              <a:gd name="connsiteY6745" fmla="*/ 241254 h 6533995"/>
              <a:gd name="connsiteX6746" fmla="*/ 9186187 w 11830043"/>
              <a:gd name="connsiteY6746" fmla="*/ 250978 h 6533995"/>
              <a:gd name="connsiteX6747" fmla="*/ 9176467 w 11830043"/>
              <a:gd name="connsiteY6747" fmla="*/ 260765 h 6533995"/>
              <a:gd name="connsiteX6748" fmla="*/ 9166683 w 11830043"/>
              <a:gd name="connsiteY6748" fmla="*/ 250978 h 6533995"/>
              <a:gd name="connsiteX6749" fmla="*/ 9176467 w 11830043"/>
              <a:gd name="connsiteY6749" fmla="*/ 241254 h 6533995"/>
              <a:gd name="connsiteX6750" fmla="*/ 9417695 w 11830043"/>
              <a:gd name="connsiteY6750" fmla="*/ 241251 h 6533995"/>
              <a:gd name="connsiteX6751" fmla="*/ 9427416 w 11830043"/>
              <a:gd name="connsiteY6751" fmla="*/ 250975 h 6533995"/>
              <a:gd name="connsiteX6752" fmla="*/ 9417695 w 11830043"/>
              <a:gd name="connsiteY6752" fmla="*/ 260762 h 6533995"/>
              <a:gd name="connsiteX6753" fmla="*/ 9407911 w 11830043"/>
              <a:gd name="connsiteY6753" fmla="*/ 250975 h 6533995"/>
              <a:gd name="connsiteX6754" fmla="*/ 9417695 w 11830043"/>
              <a:gd name="connsiteY6754" fmla="*/ 241251 h 6533995"/>
              <a:gd name="connsiteX6755" fmla="*/ 9649203 w 11830043"/>
              <a:gd name="connsiteY6755" fmla="*/ 129 h 6533995"/>
              <a:gd name="connsiteX6756" fmla="*/ 9658923 w 11830043"/>
              <a:gd name="connsiteY6756" fmla="*/ 9916 h 6533995"/>
              <a:gd name="connsiteX6757" fmla="*/ 9649203 w 11830043"/>
              <a:gd name="connsiteY6757" fmla="*/ 19640 h 6533995"/>
              <a:gd name="connsiteX6758" fmla="*/ 9639483 w 11830043"/>
              <a:gd name="connsiteY6758" fmla="*/ 9916 h 6533995"/>
              <a:gd name="connsiteX6759" fmla="*/ 9649203 w 11830043"/>
              <a:gd name="connsiteY6759" fmla="*/ 129 h 6533995"/>
              <a:gd name="connsiteX6760" fmla="*/ 9890432 w 11830043"/>
              <a:gd name="connsiteY6760" fmla="*/ 126 h 6533995"/>
              <a:gd name="connsiteX6761" fmla="*/ 9900152 w 11830043"/>
              <a:gd name="connsiteY6761" fmla="*/ 9913 h 6533995"/>
              <a:gd name="connsiteX6762" fmla="*/ 9890432 w 11830043"/>
              <a:gd name="connsiteY6762" fmla="*/ 19637 h 6533995"/>
              <a:gd name="connsiteX6763" fmla="*/ 9880648 w 11830043"/>
              <a:gd name="connsiteY6763" fmla="*/ 9913 h 6533995"/>
              <a:gd name="connsiteX6764" fmla="*/ 9890432 w 11830043"/>
              <a:gd name="connsiteY6764" fmla="*/ 126 h 6533995"/>
              <a:gd name="connsiteX6765" fmla="*/ 10131660 w 11830043"/>
              <a:gd name="connsiteY6765" fmla="*/ 124 h 6533995"/>
              <a:gd name="connsiteX6766" fmla="*/ 10141444 w 11830043"/>
              <a:gd name="connsiteY6766" fmla="*/ 9911 h 6533995"/>
              <a:gd name="connsiteX6767" fmla="*/ 10131660 w 11830043"/>
              <a:gd name="connsiteY6767" fmla="*/ 19635 h 6533995"/>
              <a:gd name="connsiteX6768" fmla="*/ 10121940 w 11830043"/>
              <a:gd name="connsiteY6768" fmla="*/ 9911 h 6533995"/>
              <a:gd name="connsiteX6769" fmla="*/ 10131660 w 11830043"/>
              <a:gd name="connsiteY6769" fmla="*/ 124 h 6533995"/>
              <a:gd name="connsiteX6770" fmla="*/ 10372888 w 11830043"/>
              <a:gd name="connsiteY6770" fmla="*/ 121 h 6533995"/>
              <a:gd name="connsiteX6771" fmla="*/ 10382673 w 11830043"/>
              <a:gd name="connsiteY6771" fmla="*/ 9908 h 6533995"/>
              <a:gd name="connsiteX6772" fmla="*/ 10372888 w 11830043"/>
              <a:gd name="connsiteY6772" fmla="*/ 19632 h 6533995"/>
              <a:gd name="connsiteX6773" fmla="*/ 10363168 w 11830043"/>
              <a:gd name="connsiteY6773" fmla="*/ 9908 h 6533995"/>
              <a:gd name="connsiteX6774" fmla="*/ 10372888 w 11830043"/>
              <a:gd name="connsiteY6774" fmla="*/ 121 h 6533995"/>
              <a:gd name="connsiteX6775" fmla="*/ 10614116 w 11830043"/>
              <a:gd name="connsiteY6775" fmla="*/ 118 h 6533995"/>
              <a:gd name="connsiteX6776" fmla="*/ 10623901 w 11830043"/>
              <a:gd name="connsiteY6776" fmla="*/ 9905 h 6533995"/>
              <a:gd name="connsiteX6777" fmla="*/ 10614116 w 11830043"/>
              <a:gd name="connsiteY6777" fmla="*/ 19629 h 6533995"/>
              <a:gd name="connsiteX6778" fmla="*/ 10604396 w 11830043"/>
              <a:gd name="connsiteY6778" fmla="*/ 9905 h 6533995"/>
              <a:gd name="connsiteX6779" fmla="*/ 10614116 w 11830043"/>
              <a:gd name="connsiteY6779" fmla="*/ 118 h 6533995"/>
              <a:gd name="connsiteX6780" fmla="*/ 10855345 w 11830043"/>
              <a:gd name="connsiteY6780" fmla="*/ 116 h 6533995"/>
              <a:gd name="connsiteX6781" fmla="*/ 10865065 w 11830043"/>
              <a:gd name="connsiteY6781" fmla="*/ 9903 h 6533995"/>
              <a:gd name="connsiteX6782" fmla="*/ 10855345 w 11830043"/>
              <a:gd name="connsiteY6782" fmla="*/ 19627 h 6533995"/>
              <a:gd name="connsiteX6783" fmla="*/ 10845625 w 11830043"/>
              <a:gd name="connsiteY6783" fmla="*/ 9903 h 6533995"/>
              <a:gd name="connsiteX6784" fmla="*/ 10855345 w 11830043"/>
              <a:gd name="connsiteY6784" fmla="*/ 116 h 6533995"/>
              <a:gd name="connsiteX6785" fmla="*/ 11096574 w 11830043"/>
              <a:gd name="connsiteY6785" fmla="*/ 113 h 6533995"/>
              <a:gd name="connsiteX6786" fmla="*/ 11106294 w 11830043"/>
              <a:gd name="connsiteY6786" fmla="*/ 9900 h 6533995"/>
              <a:gd name="connsiteX6787" fmla="*/ 11096574 w 11830043"/>
              <a:gd name="connsiteY6787" fmla="*/ 19624 h 6533995"/>
              <a:gd name="connsiteX6788" fmla="*/ 11086790 w 11830043"/>
              <a:gd name="connsiteY6788" fmla="*/ 9900 h 6533995"/>
              <a:gd name="connsiteX6789" fmla="*/ 11096574 w 11830043"/>
              <a:gd name="connsiteY6789" fmla="*/ 113 h 6533995"/>
              <a:gd name="connsiteX6790" fmla="*/ 11337802 w 11830043"/>
              <a:gd name="connsiteY6790" fmla="*/ 110 h 6533995"/>
              <a:gd name="connsiteX6791" fmla="*/ 11347587 w 11830043"/>
              <a:gd name="connsiteY6791" fmla="*/ 9898 h 6533995"/>
              <a:gd name="connsiteX6792" fmla="*/ 11337802 w 11830043"/>
              <a:gd name="connsiteY6792" fmla="*/ 19621 h 6533995"/>
              <a:gd name="connsiteX6793" fmla="*/ 11328082 w 11830043"/>
              <a:gd name="connsiteY6793" fmla="*/ 9898 h 6533995"/>
              <a:gd name="connsiteX6794" fmla="*/ 11337802 w 11830043"/>
              <a:gd name="connsiteY6794" fmla="*/ 110 h 6533995"/>
              <a:gd name="connsiteX6795" fmla="*/ 11579030 w 11830043"/>
              <a:gd name="connsiteY6795" fmla="*/ 108 h 6533995"/>
              <a:gd name="connsiteX6796" fmla="*/ 11588815 w 11830043"/>
              <a:gd name="connsiteY6796" fmla="*/ 9895 h 6533995"/>
              <a:gd name="connsiteX6797" fmla="*/ 11579030 w 11830043"/>
              <a:gd name="connsiteY6797" fmla="*/ 19619 h 6533995"/>
              <a:gd name="connsiteX6798" fmla="*/ 11569310 w 11830043"/>
              <a:gd name="connsiteY6798" fmla="*/ 9895 h 6533995"/>
              <a:gd name="connsiteX6799" fmla="*/ 11579030 w 11830043"/>
              <a:gd name="connsiteY6799" fmla="*/ 108 h 6533995"/>
              <a:gd name="connsiteX6800" fmla="*/ 11820259 w 11830043"/>
              <a:gd name="connsiteY6800" fmla="*/ 105 h 6533995"/>
              <a:gd name="connsiteX6801" fmla="*/ 11830043 w 11830043"/>
              <a:gd name="connsiteY6801" fmla="*/ 9892 h 6533995"/>
              <a:gd name="connsiteX6802" fmla="*/ 11820259 w 11830043"/>
              <a:gd name="connsiteY6802" fmla="*/ 19616 h 6533995"/>
              <a:gd name="connsiteX6803" fmla="*/ 11810539 w 11830043"/>
              <a:gd name="connsiteY6803" fmla="*/ 9892 h 6533995"/>
              <a:gd name="connsiteX6804" fmla="*/ 11820259 w 11830043"/>
              <a:gd name="connsiteY6804" fmla="*/ 105 h 6533995"/>
              <a:gd name="connsiteX6805" fmla="*/ 9720 w 11830043"/>
              <a:gd name="connsiteY6805" fmla="*/ 103 h 6533995"/>
              <a:gd name="connsiteX6806" fmla="*/ 19503 w 11830043"/>
              <a:gd name="connsiteY6806" fmla="*/ 9890 h 6533995"/>
              <a:gd name="connsiteX6807" fmla="*/ 9720 w 11830043"/>
              <a:gd name="connsiteY6807" fmla="*/ 19614 h 6533995"/>
              <a:gd name="connsiteX6808" fmla="*/ 0 w 11830043"/>
              <a:gd name="connsiteY6808" fmla="*/ 9890 h 6533995"/>
              <a:gd name="connsiteX6809" fmla="*/ 9720 w 11830043"/>
              <a:gd name="connsiteY6809" fmla="*/ 103 h 6533995"/>
              <a:gd name="connsiteX6810" fmla="*/ 251003 w 11830043"/>
              <a:gd name="connsiteY6810" fmla="*/ 100 h 6533995"/>
              <a:gd name="connsiteX6811" fmla="*/ 260787 w 11830043"/>
              <a:gd name="connsiteY6811" fmla="*/ 9887 h 6533995"/>
              <a:gd name="connsiteX6812" fmla="*/ 251003 w 11830043"/>
              <a:gd name="connsiteY6812" fmla="*/ 19611 h 6533995"/>
              <a:gd name="connsiteX6813" fmla="*/ 241283 w 11830043"/>
              <a:gd name="connsiteY6813" fmla="*/ 9887 h 6533995"/>
              <a:gd name="connsiteX6814" fmla="*/ 251003 w 11830043"/>
              <a:gd name="connsiteY6814" fmla="*/ 100 h 6533995"/>
              <a:gd name="connsiteX6815" fmla="*/ 492223 w 11830043"/>
              <a:gd name="connsiteY6815" fmla="*/ 97 h 6533995"/>
              <a:gd name="connsiteX6816" fmla="*/ 501942 w 11830043"/>
              <a:gd name="connsiteY6816" fmla="*/ 9884 h 6533995"/>
              <a:gd name="connsiteX6817" fmla="*/ 492223 w 11830043"/>
              <a:gd name="connsiteY6817" fmla="*/ 19608 h 6533995"/>
              <a:gd name="connsiteX6818" fmla="*/ 482439 w 11830043"/>
              <a:gd name="connsiteY6818" fmla="*/ 9884 h 6533995"/>
              <a:gd name="connsiteX6819" fmla="*/ 492223 w 11830043"/>
              <a:gd name="connsiteY6819" fmla="*/ 97 h 6533995"/>
              <a:gd name="connsiteX6820" fmla="*/ 733443 w 11830043"/>
              <a:gd name="connsiteY6820" fmla="*/ 95 h 6533995"/>
              <a:gd name="connsiteX6821" fmla="*/ 743163 w 11830043"/>
              <a:gd name="connsiteY6821" fmla="*/ 9882 h 6533995"/>
              <a:gd name="connsiteX6822" fmla="*/ 733443 w 11830043"/>
              <a:gd name="connsiteY6822" fmla="*/ 19606 h 6533995"/>
              <a:gd name="connsiteX6823" fmla="*/ 723660 w 11830043"/>
              <a:gd name="connsiteY6823" fmla="*/ 9882 h 6533995"/>
              <a:gd name="connsiteX6824" fmla="*/ 733443 w 11830043"/>
              <a:gd name="connsiteY6824" fmla="*/ 95 h 6533995"/>
              <a:gd name="connsiteX6825" fmla="*/ 974663 w 11830043"/>
              <a:gd name="connsiteY6825" fmla="*/ 92 h 6533995"/>
              <a:gd name="connsiteX6826" fmla="*/ 984447 w 11830043"/>
              <a:gd name="connsiteY6826" fmla="*/ 9879 h 6533995"/>
              <a:gd name="connsiteX6827" fmla="*/ 974663 w 11830043"/>
              <a:gd name="connsiteY6827" fmla="*/ 19603 h 6533995"/>
              <a:gd name="connsiteX6828" fmla="*/ 964944 w 11830043"/>
              <a:gd name="connsiteY6828" fmla="*/ 9879 h 6533995"/>
              <a:gd name="connsiteX6829" fmla="*/ 974663 w 11830043"/>
              <a:gd name="connsiteY6829" fmla="*/ 92 h 6533995"/>
              <a:gd name="connsiteX6830" fmla="*/ 1215884 w 11830043"/>
              <a:gd name="connsiteY6830" fmla="*/ 89 h 6533995"/>
              <a:gd name="connsiteX6831" fmla="*/ 1225667 w 11830043"/>
              <a:gd name="connsiteY6831" fmla="*/ 9877 h 6533995"/>
              <a:gd name="connsiteX6832" fmla="*/ 1215884 w 11830043"/>
              <a:gd name="connsiteY6832" fmla="*/ 19600 h 6533995"/>
              <a:gd name="connsiteX6833" fmla="*/ 1206164 w 11830043"/>
              <a:gd name="connsiteY6833" fmla="*/ 9877 h 6533995"/>
              <a:gd name="connsiteX6834" fmla="*/ 1215884 w 11830043"/>
              <a:gd name="connsiteY6834" fmla="*/ 89 h 6533995"/>
              <a:gd name="connsiteX6835" fmla="*/ 1457105 w 11830043"/>
              <a:gd name="connsiteY6835" fmla="*/ 87 h 6533995"/>
              <a:gd name="connsiteX6836" fmla="*/ 1466825 w 11830043"/>
              <a:gd name="connsiteY6836" fmla="*/ 9874 h 6533995"/>
              <a:gd name="connsiteX6837" fmla="*/ 1457105 w 11830043"/>
              <a:gd name="connsiteY6837" fmla="*/ 19598 h 6533995"/>
              <a:gd name="connsiteX6838" fmla="*/ 1447321 w 11830043"/>
              <a:gd name="connsiteY6838" fmla="*/ 9874 h 6533995"/>
              <a:gd name="connsiteX6839" fmla="*/ 1457105 w 11830043"/>
              <a:gd name="connsiteY6839" fmla="*/ 87 h 6533995"/>
              <a:gd name="connsiteX6840" fmla="*/ 1698330 w 11830043"/>
              <a:gd name="connsiteY6840" fmla="*/ 84 h 6533995"/>
              <a:gd name="connsiteX6841" fmla="*/ 1708116 w 11830043"/>
              <a:gd name="connsiteY6841" fmla="*/ 9871 h 6533995"/>
              <a:gd name="connsiteX6842" fmla="*/ 1698330 w 11830043"/>
              <a:gd name="connsiteY6842" fmla="*/ 19595 h 6533995"/>
              <a:gd name="connsiteX6843" fmla="*/ 1688545 w 11830043"/>
              <a:gd name="connsiteY6843" fmla="*/ 9871 h 6533995"/>
              <a:gd name="connsiteX6844" fmla="*/ 1698330 w 11830043"/>
              <a:gd name="connsiteY6844" fmla="*/ 84 h 6533995"/>
              <a:gd name="connsiteX6845" fmla="*/ 1939580 w 11830043"/>
              <a:gd name="connsiteY6845" fmla="*/ 82 h 6533995"/>
              <a:gd name="connsiteX6846" fmla="*/ 1949362 w 11830043"/>
              <a:gd name="connsiteY6846" fmla="*/ 9869 h 6533995"/>
              <a:gd name="connsiteX6847" fmla="*/ 1939580 w 11830043"/>
              <a:gd name="connsiteY6847" fmla="*/ 19593 h 6533995"/>
              <a:gd name="connsiteX6848" fmla="*/ 1929858 w 11830043"/>
              <a:gd name="connsiteY6848" fmla="*/ 9869 h 6533995"/>
              <a:gd name="connsiteX6849" fmla="*/ 1939580 w 11830043"/>
              <a:gd name="connsiteY6849" fmla="*/ 82 h 6533995"/>
              <a:gd name="connsiteX6850" fmla="*/ 2180788 w 11830043"/>
              <a:gd name="connsiteY6850" fmla="*/ 79 h 6533995"/>
              <a:gd name="connsiteX6851" fmla="*/ 2190577 w 11830043"/>
              <a:gd name="connsiteY6851" fmla="*/ 9866 h 6533995"/>
              <a:gd name="connsiteX6852" fmla="*/ 2180788 w 11830043"/>
              <a:gd name="connsiteY6852" fmla="*/ 19590 h 6533995"/>
              <a:gd name="connsiteX6853" fmla="*/ 2171080 w 11830043"/>
              <a:gd name="connsiteY6853" fmla="*/ 9866 h 6533995"/>
              <a:gd name="connsiteX6854" fmla="*/ 2180788 w 11830043"/>
              <a:gd name="connsiteY6854" fmla="*/ 79 h 6533995"/>
              <a:gd name="connsiteX6855" fmla="*/ 2422035 w 11830043"/>
              <a:gd name="connsiteY6855" fmla="*/ 76 h 6533995"/>
              <a:gd name="connsiteX6856" fmla="*/ 2431751 w 11830043"/>
              <a:gd name="connsiteY6856" fmla="*/ 9863 h 6533995"/>
              <a:gd name="connsiteX6857" fmla="*/ 2422035 w 11830043"/>
              <a:gd name="connsiteY6857" fmla="*/ 19587 h 6533995"/>
              <a:gd name="connsiteX6858" fmla="*/ 2412254 w 11830043"/>
              <a:gd name="connsiteY6858" fmla="*/ 9863 h 6533995"/>
              <a:gd name="connsiteX6859" fmla="*/ 2422035 w 11830043"/>
              <a:gd name="connsiteY6859" fmla="*/ 76 h 6533995"/>
              <a:gd name="connsiteX6860" fmla="*/ 2663272 w 11830043"/>
              <a:gd name="connsiteY6860" fmla="*/ 74 h 6533995"/>
              <a:gd name="connsiteX6861" fmla="*/ 2672996 w 11830043"/>
              <a:gd name="connsiteY6861" fmla="*/ 9861 h 6533995"/>
              <a:gd name="connsiteX6862" fmla="*/ 2663272 w 11830043"/>
              <a:gd name="connsiteY6862" fmla="*/ 19585 h 6533995"/>
              <a:gd name="connsiteX6863" fmla="*/ 2653489 w 11830043"/>
              <a:gd name="connsiteY6863" fmla="*/ 9861 h 6533995"/>
              <a:gd name="connsiteX6864" fmla="*/ 2663272 w 11830043"/>
              <a:gd name="connsiteY6864" fmla="*/ 74 h 6533995"/>
              <a:gd name="connsiteX6865" fmla="*/ 2904569 w 11830043"/>
              <a:gd name="connsiteY6865" fmla="*/ 71 h 6533995"/>
              <a:gd name="connsiteX6866" fmla="*/ 2914352 w 11830043"/>
              <a:gd name="connsiteY6866" fmla="*/ 9858 h 6533995"/>
              <a:gd name="connsiteX6867" fmla="*/ 2904569 w 11830043"/>
              <a:gd name="connsiteY6867" fmla="*/ 19582 h 6533995"/>
              <a:gd name="connsiteX6868" fmla="*/ 2894788 w 11830043"/>
              <a:gd name="connsiteY6868" fmla="*/ 9858 h 6533995"/>
              <a:gd name="connsiteX6869" fmla="*/ 2904569 w 11830043"/>
              <a:gd name="connsiteY6869" fmla="*/ 71 h 6533995"/>
              <a:gd name="connsiteX6870" fmla="*/ 3145749 w 11830043"/>
              <a:gd name="connsiteY6870" fmla="*/ 68 h 6533995"/>
              <a:gd name="connsiteX6871" fmla="*/ 3155530 w 11830043"/>
              <a:gd name="connsiteY6871" fmla="*/ 9855 h 6533995"/>
              <a:gd name="connsiteX6872" fmla="*/ 3145749 w 11830043"/>
              <a:gd name="connsiteY6872" fmla="*/ 19579 h 6533995"/>
              <a:gd name="connsiteX6873" fmla="*/ 3136030 w 11830043"/>
              <a:gd name="connsiteY6873" fmla="*/ 9855 h 6533995"/>
              <a:gd name="connsiteX6874" fmla="*/ 3145749 w 11830043"/>
              <a:gd name="connsiteY6874" fmla="*/ 68 h 6533995"/>
              <a:gd name="connsiteX6875" fmla="*/ 3386956 w 11830043"/>
              <a:gd name="connsiteY6875" fmla="*/ 66 h 6533995"/>
              <a:gd name="connsiteX6876" fmla="*/ 3396741 w 11830043"/>
              <a:gd name="connsiteY6876" fmla="*/ 9853 h 6533995"/>
              <a:gd name="connsiteX6877" fmla="*/ 3386956 w 11830043"/>
              <a:gd name="connsiteY6877" fmla="*/ 19577 h 6533995"/>
              <a:gd name="connsiteX6878" fmla="*/ 3377234 w 11830043"/>
              <a:gd name="connsiteY6878" fmla="*/ 9853 h 6533995"/>
              <a:gd name="connsiteX6879" fmla="*/ 3386956 w 11830043"/>
              <a:gd name="connsiteY6879" fmla="*/ 66 h 6533995"/>
              <a:gd name="connsiteX6880" fmla="*/ 3628209 w 11830043"/>
              <a:gd name="connsiteY6880" fmla="*/ 63 h 6533995"/>
              <a:gd name="connsiteX6881" fmla="*/ 3637930 w 11830043"/>
              <a:gd name="connsiteY6881" fmla="*/ 9850 h 6533995"/>
              <a:gd name="connsiteX6882" fmla="*/ 3628209 w 11830043"/>
              <a:gd name="connsiteY6882" fmla="*/ 19574 h 6533995"/>
              <a:gd name="connsiteX6883" fmla="*/ 3618428 w 11830043"/>
              <a:gd name="connsiteY6883" fmla="*/ 9850 h 6533995"/>
              <a:gd name="connsiteX6884" fmla="*/ 3628209 w 11830043"/>
              <a:gd name="connsiteY6884" fmla="*/ 63 h 6533995"/>
              <a:gd name="connsiteX6885" fmla="*/ 3869427 w 11830043"/>
              <a:gd name="connsiteY6885" fmla="*/ 61 h 6533995"/>
              <a:gd name="connsiteX6886" fmla="*/ 3879147 w 11830043"/>
              <a:gd name="connsiteY6886" fmla="*/ 9848 h 6533995"/>
              <a:gd name="connsiteX6887" fmla="*/ 3869427 w 11830043"/>
              <a:gd name="connsiteY6887" fmla="*/ 19572 h 6533995"/>
              <a:gd name="connsiteX6888" fmla="*/ 3859645 w 11830043"/>
              <a:gd name="connsiteY6888" fmla="*/ 9848 h 6533995"/>
              <a:gd name="connsiteX6889" fmla="*/ 3869427 w 11830043"/>
              <a:gd name="connsiteY6889" fmla="*/ 61 h 6533995"/>
              <a:gd name="connsiteX6890" fmla="*/ 4110581 w 11830043"/>
              <a:gd name="connsiteY6890" fmla="*/ 58 h 6533995"/>
              <a:gd name="connsiteX6891" fmla="*/ 4120362 w 11830043"/>
              <a:gd name="connsiteY6891" fmla="*/ 9845 h 6533995"/>
              <a:gd name="connsiteX6892" fmla="*/ 4110581 w 11830043"/>
              <a:gd name="connsiteY6892" fmla="*/ 19569 h 6533995"/>
              <a:gd name="connsiteX6893" fmla="*/ 4100797 w 11830043"/>
              <a:gd name="connsiteY6893" fmla="*/ 9845 h 6533995"/>
              <a:gd name="connsiteX6894" fmla="*/ 4110581 w 11830043"/>
              <a:gd name="connsiteY6894" fmla="*/ 58 h 6533995"/>
              <a:gd name="connsiteX6895" fmla="*/ 4351806 w 11830043"/>
              <a:gd name="connsiteY6895" fmla="*/ 55 h 6533995"/>
              <a:gd name="connsiteX6896" fmla="*/ 4361580 w 11830043"/>
              <a:gd name="connsiteY6896" fmla="*/ 9842 h 6533995"/>
              <a:gd name="connsiteX6897" fmla="*/ 4351806 w 11830043"/>
              <a:gd name="connsiteY6897" fmla="*/ 19566 h 6533995"/>
              <a:gd name="connsiteX6898" fmla="*/ 4342006 w 11830043"/>
              <a:gd name="connsiteY6898" fmla="*/ 9842 h 6533995"/>
              <a:gd name="connsiteX6899" fmla="*/ 4351806 w 11830043"/>
              <a:gd name="connsiteY6899" fmla="*/ 55 h 6533995"/>
              <a:gd name="connsiteX6900" fmla="*/ 4593017 w 11830043"/>
              <a:gd name="connsiteY6900" fmla="*/ 53 h 6533995"/>
              <a:gd name="connsiteX6901" fmla="*/ 4602795 w 11830043"/>
              <a:gd name="connsiteY6901" fmla="*/ 9840 h 6533995"/>
              <a:gd name="connsiteX6902" fmla="*/ 4593017 w 11830043"/>
              <a:gd name="connsiteY6902" fmla="*/ 19564 h 6533995"/>
              <a:gd name="connsiteX6903" fmla="*/ 4583304 w 11830043"/>
              <a:gd name="connsiteY6903" fmla="*/ 9840 h 6533995"/>
              <a:gd name="connsiteX6904" fmla="*/ 4593017 w 11830043"/>
              <a:gd name="connsiteY6904" fmla="*/ 53 h 6533995"/>
              <a:gd name="connsiteX6905" fmla="*/ 4834252 w 11830043"/>
              <a:gd name="connsiteY6905" fmla="*/ 50 h 6533995"/>
              <a:gd name="connsiteX6906" fmla="*/ 4844038 w 11830043"/>
              <a:gd name="connsiteY6906" fmla="*/ 9837 h 6533995"/>
              <a:gd name="connsiteX6907" fmla="*/ 4834252 w 11830043"/>
              <a:gd name="connsiteY6907" fmla="*/ 19561 h 6533995"/>
              <a:gd name="connsiteX6908" fmla="*/ 4824532 w 11830043"/>
              <a:gd name="connsiteY6908" fmla="*/ 9837 h 6533995"/>
              <a:gd name="connsiteX6909" fmla="*/ 4834252 w 11830043"/>
              <a:gd name="connsiteY6909" fmla="*/ 50 h 6533995"/>
              <a:gd name="connsiteX6910" fmla="*/ 5075485 w 11830043"/>
              <a:gd name="connsiteY6910" fmla="*/ 47 h 6533995"/>
              <a:gd name="connsiteX6911" fmla="*/ 5085201 w 11830043"/>
              <a:gd name="connsiteY6911" fmla="*/ 9834 h 6533995"/>
              <a:gd name="connsiteX6912" fmla="*/ 5075485 w 11830043"/>
              <a:gd name="connsiteY6912" fmla="*/ 19558 h 6533995"/>
              <a:gd name="connsiteX6913" fmla="*/ 5065704 w 11830043"/>
              <a:gd name="connsiteY6913" fmla="*/ 9834 h 6533995"/>
              <a:gd name="connsiteX6914" fmla="*/ 5075485 w 11830043"/>
              <a:gd name="connsiteY6914" fmla="*/ 47 h 6533995"/>
              <a:gd name="connsiteX6915" fmla="*/ 5316710 w 11830043"/>
              <a:gd name="connsiteY6915" fmla="*/ 45 h 6533995"/>
              <a:gd name="connsiteX6916" fmla="*/ 5326429 w 11830043"/>
              <a:gd name="connsiteY6916" fmla="*/ 9832 h 6533995"/>
              <a:gd name="connsiteX6917" fmla="*/ 5316710 w 11830043"/>
              <a:gd name="connsiteY6917" fmla="*/ 19556 h 6533995"/>
              <a:gd name="connsiteX6918" fmla="*/ 5306924 w 11830043"/>
              <a:gd name="connsiteY6918" fmla="*/ 9832 h 6533995"/>
              <a:gd name="connsiteX6919" fmla="*/ 5316710 w 11830043"/>
              <a:gd name="connsiteY6919" fmla="*/ 45 h 6533995"/>
              <a:gd name="connsiteX6920" fmla="*/ 5557991 w 11830043"/>
              <a:gd name="connsiteY6920" fmla="*/ 42 h 6533995"/>
              <a:gd name="connsiteX6921" fmla="*/ 5567774 w 11830043"/>
              <a:gd name="connsiteY6921" fmla="*/ 9829 h 6533995"/>
              <a:gd name="connsiteX6922" fmla="*/ 5557991 w 11830043"/>
              <a:gd name="connsiteY6922" fmla="*/ 19553 h 6533995"/>
              <a:gd name="connsiteX6923" fmla="*/ 5548208 w 11830043"/>
              <a:gd name="connsiteY6923" fmla="*/ 9829 h 6533995"/>
              <a:gd name="connsiteX6924" fmla="*/ 5557991 w 11830043"/>
              <a:gd name="connsiteY6924" fmla="*/ 42 h 6533995"/>
              <a:gd name="connsiteX6925" fmla="*/ 5799205 w 11830043"/>
              <a:gd name="connsiteY6925" fmla="*/ 40 h 6533995"/>
              <a:gd name="connsiteX6926" fmla="*/ 5808989 w 11830043"/>
              <a:gd name="connsiteY6926" fmla="*/ 9827 h 6533995"/>
              <a:gd name="connsiteX6927" fmla="*/ 5799205 w 11830043"/>
              <a:gd name="connsiteY6927" fmla="*/ 19551 h 6533995"/>
              <a:gd name="connsiteX6928" fmla="*/ 5789486 w 11830043"/>
              <a:gd name="connsiteY6928" fmla="*/ 9827 h 6533995"/>
              <a:gd name="connsiteX6929" fmla="*/ 5799205 w 11830043"/>
              <a:gd name="connsiteY6929" fmla="*/ 40 h 6533995"/>
              <a:gd name="connsiteX6930" fmla="*/ 6040432 w 11830043"/>
              <a:gd name="connsiteY6930" fmla="*/ 37 h 6533995"/>
              <a:gd name="connsiteX6931" fmla="*/ 6050216 w 11830043"/>
              <a:gd name="connsiteY6931" fmla="*/ 9824 h 6533995"/>
              <a:gd name="connsiteX6932" fmla="*/ 6040432 w 11830043"/>
              <a:gd name="connsiteY6932" fmla="*/ 19548 h 6533995"/>
              <a:gd name="connsiteX6933" fmla="*/ 6030712 w 11830043"/>
              <a:gd name="connsiteY6933" fmla="*/ 9824 h 6533995"/>
              <a:gd name="connsiteX6934" fmla="*/ 6040432 w 11830043"/>
              <a:gd name="connsiteY6934" fmla="*/ 37 h 6533995"/>
              <a:gd name="connsiteX6935" fmla="*/ 6281661 w 11830043"/>
              <a:gd name="connsiteY6935" fmla="*/ 34 h 6533995"/>
              <a:gd name="connsiteX6936" fmla="*/ 6291381 w 11830043"/>
              <a:gd name="connsiteY6936" fmla="*/ 9821 h 6533995"/>
              <a:gd name="connsiteX6937" fmla="*/ 6281661 w 11830043"/>
              <a:gd name="connsiteY6937" fmla="*/ 19545 h 6533995"/>
              <a:gd name="connsiteX6938" fmla="*/ 6271877 w 11830043"/>
              <a:gd name="connsiteY6938" fmla="*/ 9821 h 6533995"/>
              <a:gd name="connsiteX6939" fmla="*/ 6281661 w 11830043"/>
              <a:gd name="connsiteY6939" fmla="*/ 34 h 6533995"/>
              <a:gd name="connsiteX6940" fmla="*/ 6522889 w 11830043"/>
              <a:gd name="connsiteY6940" fmla="*/ 32 h 6533995"/>
              <a:gd name="connsiteX6941" fmla="*/ 6532610 w 11830043"/>
              <a:gd name="connsiteY6941" fmla="*/ 9819 h 6533995"/>
              <a:gd name="connsiteX6942" fmla="*/ 6522889 w 11830043"/>
              <a:gd name="connsiteY6942" fmla="*/ 19543 h 6533995"/>
              <a:gd name="connsiteX6943" fmla="*/ 6513105 w 11830043"/>
              <a:gd name="connsiteY6943" fmla="*/ 9819 h 6533995"/>
              <a:gd name="connsiteX6944" fmla="*/ 6522889 w 11830043"/>
              <a:gd name="connsiteY6944" fmla="*/ 32 h 6533995"/>
              <a:gd name="connsiteX6945" fmla="*/ 6764118 w 11830043"/>
              <a:gd name="connsiteY6945" fmla="*/ 29 h 6533995"/>
              <a:gd name="connsiteX6946" fmla="*/ 6773902 w 11830043"/>
              <a:gd name="connsiteY6946" fmla="*/ 9816 h 6533995"/>
              <a:gd name="connsiteX6947" fmla="*/ 6764118 w 11830043"/>
              <a:gd name="connsiteY6947" fmla="*/ 19540 h 6533995"/>
              <a:gd name="connsiteX6948" fmla="*/ 6754335 w 11830043"/>
              <a:gd name="connsiteY6948" fmla="*/ 9816 h 6533995"/>
              <a:gd name="connsiteX6949" fmla="*/ 6764118 w 11830043"/>
              <a:gd name="connsiteY6949" fmla="*/ 29 h 6533995"/>
              <a:gd name="connsiteX6950" fmla="*/ 7005346 w 11830043"/>
              <a:gd name="connsiteY6950" fmla="*/ 26 h 6533995"/>
              <a:gd name="connsiteX6951" fmla="*/ 7015130 w 11830043"/>
              <a:gd name="connsiteY6951" fmla="*/ 9813 h 6533995"/>
              <a:gd name="connsiteX6952" fmla="*/ 7005346 w 11830043"/>
              <a:gd name="connsiteY6952" fmla="*/ 19537 h 6533995"/>
              <a:gd name="connsiteX6953" fmla="*/ 6995626 w 11830043"/>
              <a:gd name="connsiteY6953" fmla="*/ 9813 h 6533995"/>
              <a:gd name="connsiteX6954" fmla="*/ 7005346 w 11830043"/>
              <a:gd name="connsiteY6954" fmla="*/ 26 h 6533995"/>
              <a:gd name="connsiteX6955" fmla="*/ 7246575 w 11830043"/>
              <a:gd name="connsiteY6955" fmla="*/ 24 h 6533995"/>
              <a:gd name="connsiteX6956" fmla="*/ 7256359 w 11830043"/>
              <a:gd name="connsiteY6956" fmla="*/ 9811 h 6533995"/>
              <a:gd name="connsiteX6957" fmla="*/ 7246575 w 11830043"/>
              <a:gd name="connsiteY6957" fmla="*/ 19535 h 6533995"/>
              <a:gd name="connsiteX6958" fmla="*/ 7236855 w 11830043"/>
              <a:gd name="connsiteY6958" fmla="*/ 9811 h 6533995"/>
              <a:gd name="connsiteX6959" fmla="*/ 7246575 w 11830043"/>
              <a:gd name="connsiteY6959" fmla="*/ 24 h 6533995"/>
              <a:gd name="connsiteX6960" fmla="*/ 7487803 w 11830043"/>
              <a:gd name="connsiteY6960" fmla="*/ 21 h 6533995"/>
              <a:gd name="connsiteX6961" fmla="*/ 7497524 w 11830043"/>
              <a:gd name="connsiteY6961" fmla="*/ 9808 h 6533995"/>
              <a:gd name="connsiteX6962" fmla="*/ 7487803 w 11830043"/>
              <a:gd name="connsiteY6962" fmla="*/ 19532 h 6533995"/>
              <a:gd name="connsiteX6963" fmla="*/ 7478019 w 11830043"/>
              <a:gd name="connsiteY6963" fmla="*/ 9808 h 6533995"/>
              <a:gd name="connsiteX6964" fmla="*/ 7487803 w 11830043"/>
              <a:gd name="connsiteY6964" fmla="*/ 21 h 6533995"/>
              <a:gd name="connsiteX6965" fmla="*/ 7729032 w 11830043"/>
              <a:gd name="connsiteY6965" fmla="*/ 18 h 6533995"/>
              <a:gd name="connsiteX6966" fmla="*/ 7738753 w 11830043"/>
              <a:gd name="connsiteY6966" fmla="*/ 9806 h 6533995"/>
              <a:gd name="connsiteX6967" fmla="*/ 7729032 w 11830043"/>
              <a:gd name="connsiteY6967" fmla="*/ 19529 h 6533995"/>
              <a:gd name="connsiteX6968" fmla="*/ 7719249 w 11830043"/>
              <a:gd name="connsiteY6968" fmla="*/ 9806 h 6533995"/>
              <a:gd name="connsiteX6969" fmla="*/ 7729032 w 11830043"/>
              <a:gd name="connsiteY6969" fmla="*/ 18 h 6533995"/>
              <a:gd name="connsiteX6970" fmla="*/ 7970260 w 11830043"/>
              <a:gd name="connsiteY6970" fmla="*/ 16 h 6533995"/>
              <a:gd name="connsiteX6971" fmla="*/ 7980044 w 11830043"/>
              <a:gd name="connsiteY6971" fmla="*/ 9803 h 6533995"/>
              <a:gd name="connsiteX6972" fmla="*/ 7970260 w 11830043"/>
              <a:gd name="connsiteY6972" fmla="*/ 19527 h 6533995"/>
              <a:gd name="connsiteX6973" fmla="*/ 7960477 w 11830043"/>
              <a:gd name="connsiteY6973" fmla="*/ 9803 h 6533995"/>
              <a:gd name="connsiteX6974" fmla="*/ 7970260 w 11830043"/>
              <a:gd name="connsiteY6974" fmla="*/ 16 h 6533995"/>
              <a:gd name="connsiteX6975" fmla="*/ 8211553 w 11830043"/>
              <a:gd name="connsiteY6975" fmla="*/ 13 h 6533995"/>
              <a:gd name="connsiteX6976" fmla="*/ 8221273 w 11830043"/>
              <a:gd name="connsiteY6976" fmla="*/ 9800 h 6533995"/>
              <a:gd name="connsiteX6977" fmla="*/ 8211553 w 11830043"/>
              <a:gd name="connsiteY6977" fmla="*/ 19524 h 6533995"/>
              <a:gd name="connsiteX6978" fmla="*/ 8201769 w 11830043"/>
              <a:gd name="connsiteY6978" fmla="*/ 9800 h 6533995"/>
              <a:gd name="connsiteX6979" fmla="*/ 8211553 w 11830043"/>
              <a:gd name="connsiteY6979" fmla="*/ 13 h 6533995"/>
              <a:gd name="connsiteX6980" fmla="*/ 8452781 w 11830043"/>
              <a:gd name="connsiteY6980" fmla="*/ 11 h 6533995"/>
              <a:gd name="connsiteX6981" fmla="*/ 8462566 w 11830043"/>
              <a:gd name="connsiteY6981" fmla="*/ 9798 h 6533995"/>
              <a:gd name="connsiteX6982" fmla="*/ 8452781 w 11830043"/>
              <a:gd name="connsiteY6982" fmla="*/ 19522 h 6533995"/>
              <a:gd name="connsiteX6983" fmla="*/ 8443061 w 11830043"/>
              <a:gd name="connsiteY6983" fmla="*/ 9798 h 6533995"/>
              <a:gd name="connsiteX6984" fmla="*/ 8452781 w 11830043"/>
              <a:gd name="connsiteY6984" fmla="*/ 11 h 6533995"/>
              <a:gd name="connsiteX6985" fmla="*/ 8694009 w 11830043"/>
              <a:gd name="connsiteY6985" fmla="*/ 8 h 6533995"/>
              <a:gd name="connsiteX6986" fmla="*/ 8703730 w 11830043"/>
              <a:gd name="connsiteY6986" fmla="*/ 9795 h 6533995"/>
              <a:gd name="connsiteX6987" fmla="*/ 8694009 w 11830043"/>
              <a:gd name="connsiteY6987" fmla="*/ 19519 h 6533995"/>
              <a:gd name="connsiteX6988" fmla="*/ 8684289 w 11830043"/>
              <a:gd name="connsiteY6988" fmla="*/ 9795 h 6533995"/>
              <a:gd name="connsiteX6989" fmla="*/ 8694009 w 11830043"/>
              <a:gd name="connsiteY6989" fmla="*/ 8 h 6533995"/>
              <a:gd name="connsiteX6990" fmla="*/ 8935237 w 11830043"/>
              <a:gd name="connsiteY6990" fmla="*/ 5 h 6533995"/>
              <a:gd name="connsiteX6991" fmla="*/ 8944958 w 11830043"/>
              <a:gd name="connsiteY6991" fmla="*/ 9792 h 6533995"/>
              <a:gd name="connsiteX6992" fmla="*/ 8935237 w 11830043"/>
              <a:gd name="connsiteY6992" fmla="*/ 19516 h 6533995"/>
              <a:gd name="connsiteX6993" fmla="*/ 8925454 w 11830043"/>
              <a:gd name="connsiteY6993" fmla="*/ 9792 h 6533995"/>
              <a:gd name="connsiteX6994" fmla="*/ 8935237 w 11830043"/>
              <a:gd name="connsiteY6994" fmla="*/ 5 h 6533995"/>
              <a:gd name="connsiteX6995" fmla="*/ 9176467 w 11830043"/>
              <a:gd name="connsiteY6995" fmla="*/ 3 h 6533995"/>
              <a:gd name="connsiteX6996" fmla="*/ 9186187 w 11830043"/>
              <a:gd name="connsiteY6996" fmla="*/ 9790 h 6533995"/>
              <a:gd name="connsiteX6997" fmla="*/ 9176467 w 11830043"/>
              <a:gd name="connsiteY6997" fmla="*/ 19514 h 6533995"/>
              <a:gd name="connsiteX6998" fmla="*/ 9166683 w 11830043"/>
              <a:gd name="connsiteY6998" fmla="*/ 9790 h 6533995"/>
              <a:gd name="connsiteX6999" fmla="*/ 9176467 w 11830043"/>
              <a:gd name="connsiteY6999" fmla="*/ 3 h 6533995"/>
              <a:gd name="connsiteX7000" fmla="*/ 9417695 w 11830043"/>
              <a:gd name="connsiteY7000" fmla="*/ 0 h 6533995"/>
              <a:gd name="connsiteX7001" fmla="*/ 9427416 w 11830043"/>
              <a:gd name="connsiteY7001" fmla="*/ 9787 h 6533995"/>
              <a:gd name="connsiteX7002" fmla="*/ 9417695 w 11830043"/>
              <a:gd name="connsiteY7002" fmla="*/ 19511 h 6533995"/>
              <a:gd name="connsiteX7003" fmla="*/ 9407911 w 11830043"/>
              <a:gd name="connsiteY7003" fmla="*/ 9787 h 6533995"/>
              <a:gd name="connsiteX7004" fmla="*/ 9417695 w 11830043"/>
              <a:gd name="connsiteY7004" fmla="*/ 0 h 653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Lst>
            <a:rect l="l" t="t" r="r" b="b"/>
            <a:pathLst>
              <a:path w="11830043" h="6533995">
                <a:moveTo>
                  <a:pt x="11820259" y="6514484"/>
                </a:moveTo>
                <a:cubicBezTo>
                  <a:pt x="11825659" y="6514484"/>
                  <a:pt x="11830043" y="6518805"/>
                  <a:pt x="11830043" y="6524208"/>
                </a:cubicBezTo>
                <a:cubicBezTo>
                  <a:pt x="11830043" y="6529610"/>
                  <a:pt x="11825596" y="6533995"/>
                  <a:pt x="11820259" y="6533995"/>
                </a:cubicBezTo>
                <a:cubicBezTo>
                  <a:pt x="11814922" y="6533995"/>
                  <a:pt x="11810539" y="6529546"/>
                  <a:pt x="11810539" y="6524208"/>
                </a:cubicBezTo>
                <a:cubicBezTo>
                  <a:pt x="11810539" y="6518869"/>
                  <a:pt x="11814859" y="6514484"/>
                  <a:pt x="11820259" y="6514484"/>
                </a:cubicBezTo>
                <a:close/>
                <a:moveTo>
                  <a:pt x="11579030" y="6514484"/>
                </a:moveTo>
                <a:cubicBezTo>
                  <a:pt x="11584430" y="6514484"/>
                  <a:pt x="11588815" y="6518805"/>
                  <a:pt x="11588815" y="6524208"/>
                </a:cubicBezTo>
                <a:cubicBezTo>
                  <a:pt x="11588815" y="6529610"/>
                  <a:pt x="11584367" y="6533995"/>
                  <a:pt x="11579030" y="6533995"/>
                </a:cubicBezTo>
                <a:cubicBezTo>
                  <a:pt x="11573694" y="6533995"/>
                  <a:pt x="11569310" y="6529546"/>
                  <a:pt x="11569310" y="6524208"/>
                </a:cubicBezTo>
                <a:cubicBezTo>
                  <a:pt x="11569310" y="6518869"/>
                  <a:pt x="11573630" y="6514484"/>
                  <a:pt x="11579030" y="6514484"/>
                </a:cubicBezTo>
                <a:close/>
                <a:moveTo>
                  <a:pt x="11337802" y="6514484"/>
                </a:moveTo>
                <a:cubicBezTo>
                  <a:pt x="11343202" y="6514484"/>
                  <a:pt x="11347587" y="6518805"/>
                  <a:pt x="11347587" y="6524208"/>
                </a:cubicBezTo>
                <a:cubicBezTo>
                  <a:pt x="11347587" y="6529610"/>
                  <a:pt x="11343139" y="6533995"/>
                  <a:pt x="11337802" y="6533995"/>
                </a:cubicBezTo>
                <a:cubicBezTo>
                  <a:pt x="11332466" y="6533995"/>
                  <a:pt x="11328082" y="6529546"/>
                  <a:pt x="11328082" y="6524208"/>
                </a:cubicBezTo>
                <a:cubicBezTo>
                  <a:pt x="11328082" y="6518869"/>
                  <a:pt x="11332402" y="6514484"/>
                  <a:pt x="11337802" y="6514484"/>
                </a:cubicBezTo>
                <a:close/>
                <a:moveTo>
                  <a:pt x="11096574" y="6514484"/>
                </a:moveTo>
                <a:cubicBezTo>
                  <a:pt x="11101910" y="6514484"/>
                  <a:pt x="11106294" y="6518805"/>
                  <a:pt x="11106294" y="6524208"/>
                </a:cubicBezTo>
                <a:cubicBezTo>
                  <a:pt x="11106294" y="6529610"/>
                  <a:pt x="11101974" y="6533995"/>
                  <a:pt x="11096574" y="6533995"/>
                </a:cubicBezTo>
                <a:cubicBezTo>
                  <a:pt x="11091174" y="6533995"/>
                  <a:pt x="11086790" y="6529546"/>
                  <a:pt x="11086790" y="6524208"/>
                </a:cubicBezTo>
                <a:cubicBezTo>
                  <a:pt x="11086790" y="6518869"/>
                  <a:pt x="11091174" y="6514484"/>
                  <a:pt x="11096574" y="6514484"/>
                </a:cubicBezTo>
                <a:close/>
                <a:moveTo>
                  <a:pt x="10855345" y="6514484"/>
                </a:moveTo>
                <a:cubicBezTo>
                  <a:pt x="10860682" y="6514484"/>
                  <a:pt x="10865065" y="6518805"/>
                  <a:pt x="10865065" y="6524208"/>
                </a:cubicBezTo>
                <a:cubicBezTo>
                  <a:pt x="10865065" y="6529610"/>
                  <a:pt x="10860682" y="6533995"/>
                  <a:pt x="10855345" y="6533995"/>
                </a:cubicBezTo>
                <a:cubicBezTo>
                  <a:pt x="10850008" y="6533995"/>
                  <a:pt x="10845625" y="6529546"/>
                  <a:pt x="10845625" y="6524208"/>
                </a:cubicBezTo>
                <a:cubicBezTo>
                  <a:pt x="10845625" y="6518869"/>
                  <a:pt x="10849945" y="6514484"/>
                  <a:pt x="10855345" y="6514484"/>
                </a:cubicBezTo>
                <a:close/>
                <a:moveTo>
                  <a:pt x="10614116" y="6514484"/>
                </a:moveTo>
                <a:cubicBezTo>
                  <a:pt x="10619516" y="6514484"/>
                  <a:pt x="10623901" y="6518805"/>
                  <a:pt x="10623901" y="6524208"/>
                </a:cubicBezTo>
                <a:cubicBezTo>
                  <a:pt x="10623901" y="6529610"/>
                  <a:pt x="10619454" y="6533995"/>
                  <a:pt x="10614116" y="6533995"/>
                </a:cubicBezTo>
                <a:cubicBezTo>
                  <a:pt x="10608780" y="6533995"/>
                  <a:pt x="10604396" y="6529546"/>
                  <a:pt x="10604396" y="6524208"/>
                </a:cubicBezTo>
                <a:cubicBezTo>
                  <a:pt x="10604396" y="6518869"/>
                  <a:pt x="10608716" y="6514484"/>
                  <a:pt x="10614116" y="6514484"/>
                </a:cubicBezTo>
                <a:close/>
                <a:moveTo>
                  <a:pt x="10372888" y="6514484"/>
                </a:moveTo>
                <a:cubicBezTo>
                  <a:pt x="10378288" y="6514484"/>
                  <a:pt x="10382673" y="6518805"/>
                  <a:pt x="10382673" y="6524208"/>
                </a:cubicBezTo>
                <a:cubicBezTo>
                  <a:pt x="10382673" y="6529610"/>
                  <a:pt x="10378225" y="6533995"/>
                  <a:pt x="10372888" y="6533995"/>
                </a:cubicBezTo>
                <a:cubicBezTo>
                  <a:pt x="10367552" y="6533995"/>
                  <a:pt x="10363168" y="6529546"/>
                  <a:pt x="10363168" y="6524208"/>
                </a:cubicBezTo>
                <a:cubicBezTo>
                  <a:pt x="10363168" y="6518869"/>
                  <a:pt x="10367488" y="6514484"/>
                  <a:pt x="10372888" y="6514484"/>
                </a:cubicBezTo>
                <a:close/>
                <a:moveTo>
                  <a:pt x="10131660" y="6514484"/>
                </a:moveTo>
                <a:cubicBezTo>
                  <a:pt x="10137060" y="6514484"/>
                  <a:pt x="10141444" y="6518805"/>
                  <a:pt x="10141444" y="6524208"/>
                </a:cubicBezTo>
                <a:cubicBezTo>
                  <a:pt x="10141444" y="6529610"/>
                  <a:pt x="10136997" y="6533995"/>
                  <a:pt x="10131660" y="6533995"/>
                </a:cubicBezTo>
                <a:cubicBezTo>
                  <a:pt x="10126323" y="6533995"/>
                  <a:pt x="10121940" y="6529546"/>
                  <a:pt x="10121940" y="6524208"/>
                </a:cubicBezTo>
                <a:cubicBezTo>
                  <a:pt x="10121940" y="6518869"/>
                  <a:pt x="10126260" y="6514484"/>
                  <a:pt x="10131660" y="6514484"/>
                </a:cubicBezTo>
                <a:close/>
                <a:moveTo>
                  <a:pt x="9890432" y="6514484"/>
                </a:moveTo>
                <a:cubicBezTo>
                  <a:pt x="9895768" y="6514484"/>
                  <a:pt x="9900152" y="6518805"/>
                  <a:pt x="9900152" y="6524208"/>
                </a:cubicBezTo>
                <a:cubicBezTo>
                  <a:pt x="9900152" y="6529610"/>
                  <a:pt x="9895832" y="6533995"/>
                  <a:pt x="9890432" y="6533995"/>
                </a:cubicBezTo>
                <a:cubicBezTo>
                  <a:pt x="9885031" y="6533995"/>
                  <a:pt x="9880648" y="6529546"/>
                  <a:pt x="9880648" y="6524208"/>
                </a:cubicBezTo>
                <a:cubicBezTo>
                  <a:pt x="9880648" y="6518869"/>
                  <a:pt x="9885031" y="6514484"/>
                  <a:pt x="9890432" y="6514484"/>
                </a:cubicBezTo>
                <a:close/>
                <a:moveTo>
                  <a:pt x="9649203" y="6514484"/>
                </a:moveTo>
                <a:cubicBezTo>
                  <a:pt x="9654540" y="6514484"/>
                  <a:pt x="9658923" y="6518805"/>
                  <a:pt x="9658923" y="6524208"/>
                </a:cubicBezTo>
                <a:cubicBezTo>
                  <a:pt x="9658923" y="6529610"/>
                  <a:pt x="9654540" y="6533995"/>
                  <a:pt x="9649203" y="6533995"/>
                </a:cubicBezTo>
                <a:cubicBezTo>
                  <a:pt x="9643866" y="6533995"/>
                  <a:pt x="9639483" y="6529546"/>
                  <a:pt x="9639483" y="6524208"/>
                </a:cubicBezTo>
                <a:cubicBezTo>
                  <a:pt x="9639483" y="6518869"/>
                  <a:pt x="9643803" y="6514484"/>
                  <a:pt x="9649203" y="6514484"/>
                </a:cubicBezTo>
                <a:close/>
                <a:moveTo>
                  <a:pt x="9417695" y="6514484"/>
                </a:moveTo>
                <a:cubicBezTo>
                  <a:pt x="9423031" y="6514484"/>
                  <a:pt x="9427416" y="6518805"/>
                  <a:pt x="9427416" y="6524208"/>
                </a:cubicBezTo>
                <a:cubicBezTo>
                  <a:pt x="9427416" y="6529610"/>
                  <a:pt x="9423095" y="6533995"/>
                  <a:pt x="9417695" y="6533995"/>
                </a:cubicBezTo>
                <a:cubicBezTo>
                  <a:pt x="9412295" y="6533995"/>
                  <a:pt x="9407911" y="6529546"/>
                  <a:pt x="9407911" y="6524208"/>
                </a:cubicBezTo>
                <a:cubicBezTo>
                  <a:pt x="9407911" y="6518869"/>
                  <a:pt x="9412295" y="6514484"/>
                  <a:pt x="9417695" y="6514484"/>
                </a:cubicBezTo>
                <a:close/>
                <a:moveTo>
                  <a:pt x="9176467" y="6514484"/>
                </a:moveTo>
                <a:cubicBezTo>
                  <a:pt x="9181803" y="6514484"/>
                  <a:pt x="9186187" y="6518805"/>
                  <a:pt x="9186187" y="6524208"/>
                </a:cubicBezTo>
                <a:cubicBezTo>
                  <a:pt x="9186187" y="6529610"/>
                  <a:pt x="9181867" y="6533995"/>
                  <a:pt x="9176467" y="6533995"/>
                </a:cubicBezTo>
                <a:cubicBezTo>
                  <a:pt x="9171066" y="6533995"/>
                  <a:pt x="9166683" y="6529546"/>
                  <a:pt x="9166683" y="6524208"/>
                </a:cubicBezTo>
                <a:cubicBezTo>
                  <a:pt x="9166683" y="6518869"/>
                  <a:pt x="9171066" y="6514484"/>
                  <a:pt x="9176467" y="6514484"/>
                </a:cubicBezTo>
                <a:close/>
                <a:moveTo>
                  <a:pt x="8935237" y="6514484"/>
                </a:moveTo>
                <a:cubicBezTo>
                  <a:pt x="8940574" y="6514484"/>
                  <a:pt x="8944958" y="6518805"/>
                  <a:pt x="8944958" y="6524208"/>
                </a:cubicBezTo>
                <a:cubicBezTo>
                  <a:pt x="8944958" y="6529610"/>
                  <a:pt x="8940638" y="6533995"/>
                  <a:pt x="8935237" y="6533995"/>
                </a:cubicBezTo>
                <a:cubicBezTo>
                  <a:pt x="8929837" y="6533995"/>
                  <a:pt x="8925454" y="6529546"/>
                  <a:pt x="8925454" y="6524208"/>
                </a:cubicBezTo>
                <a:cubicBezTo>
                  <a:pt x="8925454" y="6518869"/>
                  <a:pt x="8929837" y="6514484"/>
                  <a:pt x="8935237" y="6514484"/>
                </a:cubicBezTo>
                <a:close/>
                <a:moveTo>
                  <a:pt x="8694009" y="6514484"/>
                </a:moveTo>
                <a:cubicBezTo>
                  <a:pt x="8699346" y="6514484"/>
                  <a:pt x="8703730" y="6518805"/>
                  <a:pt x="8703730" y="6524208"/>
                </a:cubicBezTo>
                <a:cubicBezTo>
                  <a:pt x="8703730" y="6529610"/>
                  <a:pt x="8699346" y="6533995"/>
                  <a:pt x="8694009" y="6533995"/>
                </a:cubicBezTo>
                <a:cubicBezTo>
                  <a:pt x="8688673" y="6533995"/>
                  <a:pt x="8684289" y="6529546"/>
                  <a:pt x="8684289" y="6524208"/>
                </a:cubicBezTo>
                <a:cubicBezTo>
                  <a:pt x="8684289" y="6518869"/>
                  <a:pt x="8688609" y="6514484"/>
                  <a:pt x="8694009" y="6514484"/>
                </a:cubicBezTo>
                <a:close/>
                <a:moveTo>
                  <a:pt x="8452781" y="6514484"/>
                </a:moveTo>
                <a:cubicBezTo>
                  <a:pt x="8458181" y="6514484"/>
                  <a:pt x="8462566" y="6518805"/>
                  <a:pt x="8462566" y="6524208"/>
                </a:cubicBezTo>
                <a:cubicBezTo>
                  <a:pt x="8462566" y="6529610"/>
                  <a:pt x="8458118" y="6533995"/>
                  <a:pt x="8452781" y="6533995"/>
                </a:cubicBezTo>
                <a:cubicBezTo>
                  <a:pt x="8447445" y="6533995"/>
                  <a:pt x="8443061" y="6529546"/>
                  <a:pt x="8443061" y="6524208"/>
                </a:cubicBezTo>
                <a:cubicBezTo>
                  <a:pt x="8443061" y="6518869"/>
                  <a:pt x="8447381" y="6514484"/>
                  <a:pt x="8452781" y="6514484"/>
                </a:cubicBezTo>
                <a:close/>
                <a:moveTo>
                  <a:pt x="8211553" y="6514484"/>
                </a:moveTo>
                <a:cubicBezTo>
                  <a:pt x="8216889" y="6514484"/>
                  <a:pt x="8221273" y="6518805"/>
                  <a:pt x="8221273" y="6524208"/>
                </a:cubicBezTo>
                <a:cubicBezTo>
                  <a:pt x="8221273" y="6529610"/>
                  <a:pt x="8216953" y="6533995"/>
                  <a:pt x="8211553" y="6533995"/>
                </a:cubicBezTo>
                <a:cubicBezTo>
                  <a:pt x="8206152" y="6533995"/>
                  <a:pt x="8201769" y="6529546"/>
                  <a:pt x="8201769" y="6524208"/>
                </a:cubicBezTo>
                <a:cubicBezTo>
                  <a:pt x="8201769" y="6518869"/>
                  <a:pt x="8206152" y="6514484"/>
                  <a:pt x="8211553" y="6514484"/>
                </a:cubicBezTo>
                <a:close/>
                <a:moveTo>
                  <a:pt x="7970260" y="6514484"/>
                </a:moveTo>
                <a:cubicBezTo>
                  <a:pt x="7975661" y="6514484"/>
                  <a:pt x="7980044" y="6518805"/>
                  <a:pt x="7980044" y="6524208"/>
                </a:cubicBezTo>
                <a:cubicBezTo>
                  <a:pt x="7980044" y="6529610"/>
                  <a:pt x="7975661" y="6533995"/>
                  <a:pt x="7970260" y="6533995"/>
                </a:cubicBezTo>
                <a:cubicBezTo>
                  <a:pt x="7964860" y="6533995"/>
                  <a:pt x="7960477" y="6529546"/>
                  <a:pt x="7960477" y="6524208"/>
                </a:cubicBezTo>
                <a:cubicBezTo>
                  <a:pt x="7960477" y="6518869"/>
                  <a:pt x="7964860" y="6514484"/>
                  <a:pt x="7970260" y="6514484"/>
                </a:cubicBezTo>
                <a:close/>
                <a:moveTo>
                  <a:pt x="7729032" y="6514484"/>
                </a:moveTo>
                <a:cubicBezTo>
                  <a:pt x="7734369" y="6514484"/>
                  <a:pt x="7738753" y="6518805"/>
                  <a:pt x="7738753" y="6524208"/>
                </a:cubicBezTo>
                <a:cubicBezTo>
                  <a:pt x="7738753" y="6529610"/>
                  <a:pt x="7734432" y="6533995"/>
                  <a:pt x="7729032" y="6533995"/>
                </a:cubicBezTo>
                <a:cubicBezTo>
                  <a:pt x="7723632" y="6533995"/>
                  <a:pt x="7719249" y="6529546"/>
                  <a:pt x="7719249" y="6524208"/>
                </a:cubicBezTo>
                <a:cubicBezTo>
                  <a:pt x="7719249" y="6518869"/>
                  <a:pt x="7723632" y="6514484"/>
                  <a:pt x="7729032" y="6514484"/>
                </a:cubicBezTo>
                <a:close/>
                <a:moveTo>
                  <a:pt x="7487803" y="6514484"/>
                </a:moveTo>
                <a:cubicBezTo>
                  <a:pt x="7493139" y="6514484"/>
                  <a:pt x="7497524" y="6518805"/>
                  <a:pt x="7497524" y="6524208"/>
                </a:cubicBezTo>
                <a:cubicBezTo>
                  <a:pt x="7497524" y="6529610"/>
                  <a:pt x="7493203" y="6533995"/>
                  <a:pt x="7487803" y="6533995"/>
                </a:cubicBezTo>
                <a:cubicBezTo>
                  <a:pt x="7482403" y="6533995"/>
                  <a:pt x="7478019" y="6529546"/>
                  <a:pt x="7478019" y="6524208"/>
                </a:cubicBezTo>
                <a:cubicBezTo>
                  <a:pt x="7478019" y="6518869"/>
                  <a:pt x="7482403" y="6514484"/>
                  <a:pt x="7487803" y="6514484"/>
                </a:cubicBezTo>
                <a:close/>
                <a:moveTo>
                  <a:pt x="7246575" y="6514484"/>
                </a:moveTo>
                <a:cubicBezTo>
                  <a:pt x="7251975" y="6514484"/>
                  <a:pt x="7256359" y="6518805"/>
                  <a:pt x="7256359" y="6524208"/>
                </a:cubicBezTo>
                <a:cubicBezTo>
                  <a:pt x="7256359" y="6529610"/>
                  <a:pt x="7251912" y="6533995"/>
                  <a:pt x="7246575" y="6533995"/>
                </a:cubicBezTo>
                <a:cubicBezTo>
                  <a:pt x="7241238" y="6533995"/>
                  <a:pt x="7236855" y="6529546"/>
                  <a:pt x="7236855" y="6524208"/>
                </a:cubicBezTo>
                <a:cubicBezTo>
                  <a:pt x="7236855" y="6518869"/>
                  <a:pt x="7241175" y="6514484"/>
                  <a:pt x="7246575" y="6514484"/>
                </a:cubicBezTo>
                <a:close/>
                <a:moveTo>
                  <a:pt x="7005346" y="6514484"/>
                </a:moveTo>
                <a:cubicBezTo>
                  <a:pt x="7010746" y="6514484"/>
                  <a:pt x="7015130" y="6518805"/>
                  <a:pt x="7015130" y="6524208"/>
                </a:cubicBezTo>
                <a:cubicBezTo>
                  <a:pt x="7015130" y="6529610"/>
                  <a:pt x="7010683" y="6533995"/>
                  <a:pt x="7005346" y="6533995"/>
                </a:cubicBezTo>
                <a:cubicBezTo>
                  <a:pt x="7000009" y="6533995"/>
                  <a:pt x="6995626" y="6529546"/>
                  <a:pt x="6995626" y="6524208"/>
                </a:cubicBezTo>
                <a:cubicBezTo>
                  <a:pt x="6995626" y="6518869"/>
                  <a:pt x="6999946" y="6514484"/>
                  <a:pt x="7005346" y="6514484"/>
                </a:cubicBezTo>
                <a:close/>
                <a:moveTo>
                  <a:pt x="6764118" y="6514484"/>
                </a:moveTo>
                <a:cubicBezTo>
                  <a:pt x="6769518" y="6514484"/>
                  <a:pt x="6773902" y="6518805"/>
                  <a:pt x="6773902" y="6524208"/>
                </a:cubicBezTo>
                <a:cubicBezTo>
                  <a:pt x="6773902" y="6529610"/>
                  <a:pt x="6769518" y="6533995"/>
                  <a:pt x="6764118" y="6533995"/>
                </a:cubicBezTo>
                <a:cubicBezTo>
                  <a:pt x="6758718" y="6533995"/>
                  <a:pt x="6754335" y="6529546"/>
                  <a:pt x="6754335" y="6524208"/>
                </a:cubicBezTo>
                <a:cubicBezTo>
                  <a:pt x="6754335" y="6518869"/>
                  <a:pt x="6758718" y="6514484"/>
                  <a:pt x="6764118" y="6514484"/>
                </a:cubicBezTo>
                <a:close/>
                <a:moveTo>
                  <a:pt x="6522889" y="6514484"/>
                </a:moveTo>
                <a:cubicBezTo>
                  <a:pt x="6528225" y="6514484"/>
                  <a:pt x="6532610" y="6518805"/>
                  <a:pt x="6532610" y="6524208"/>
                </a:cubicBezTo>
                <a:cubicBezTo>
                  <a:pt x="6532610" y="6529610"/>
                  <a:pt x="6528289" y="6533995"/>
                  <a:pt x="6522889" y="6533995"/>
                </a:cubicBezTo>
                <a:cubicBezTo>
                  <a:pt x="6517489" y="6533995"/>
                  <a:pt x="6513105" y="6529546"/>
                  <a:pt x="6513105" y="6524208"/>
                </a:cubicBezTo>
                <a:cubicBezTo>
                  <a:pt x="6513105" y="6518869"/>
                  <a:pt x="6517489" y="6514484"/>
                  <a:pt x="6522889" y="6514484"/>
                </a:cubicBezTo>
                <a:close/>
                <a:moveTo>
                  <a:pt x="6281661" y="6514484"/>
                </a:moveTo>
                <a:cubicBezTo>
                  <a:pt x="6286997" y="6514484"/>
                  <a:pt x="6291381" y="6518805"/>
                  <a:pt x="6291381" y="6524208"/>
                </a:cubicBezTo>
                <a:cubicBezTo>
                  <a:pt x="6291381" y="6529610"/>
                  <a:pt x="6287061" y="6533995"/>
                  <a:pt x="6281661" y="6533995"/>
                </a:cubicBezTo>
                <a:cubicBezTo>
                  <a:pt x="6276261" y="6533995"/>
                  <a:pt x="6271877" y="6529546"/>
                  <a:pt x="6271877" y="6524208"/>
                </a:cubicBezTo>
                <a:cubicBezTo>
                  <a:pt x="6271877" y="6518869"/>
                  <a:pt x="6276261" y="6514484"/>
                  <a:pt x="6281661" y="6514484"/>
                </a:cubicBezTo>
                <a:close/>
                <a:moveTo>
                  <a:pt x="6040432" y="6514484"/>
                </a:moveTo>
                <a:cubicBezTo>
                  <a:pt x="6045832" y="6514484"/>
                  <a:pt x="6050216" y="6518805"/>
                  <a:pt x="6050216" y="6524208"/>
                </a:cubicBezTo>
                <a:cubicBezTo>
                  <a:pt x="6050216" y="6529610"/>
                  <a:pt x="6045769" y="6533995"/>
                  <a:pt x="6040432" y="6533995"/>
                </a:cubicBezTo>
                <a:cubicBezTo>
                  <a:pt x="6035095" y="6533995"/>
                  <a:pt x="6030712" y="6529546"/>
                  <a:pt x="6030712" y="6524208"/>
                </a:cubicBezTo>
                <a:cubicBezTo>
                  <a:pt x="6030712" y="6518869"/>
                  <a:pt x="6035032" y="6514484"/>
                  <a:pt x="6040432" y="6514484"/>
                </a:cubicBezTo>
                <a:close/>
                <a:moveTo>
                  <a:pt x="5799205" y="6514484"/>
                </a:moveTo>
                <a:cubicBezTo>
                  <a:pt x="5804606" y="6514484"/>
                  <a:pt x="5808989" y="6518805"/>
                  <a:pt x="5808989" y="6524208"/>
                </a:cubicBezTo>
                <a:cubicBezTo>
                  <a:pt x="5808989" y="6529610"/>
                  <a:pt x="5804542" y="6533995"/>
                  <a:pt x="5799205" y="6533995"/>
                </a:cubicBezTo>
                <a:cubicBezTo>
                  <a:pt x="5793870" y="6533995"/>
                  <a:pt x="5789486" y="6529546"/>
                  <a:pt x="5789486" y="6524208"/>
                </a:cubicBezTo>
                <a:cubicBezTo>
                  <a:pt x="5789486" y="6518869"/>
                  <a:pt x="5793806" y="6514484"/>
                  <a:pt x="5799205" y="6514484"/>
                </a:cubicBezTo>
                <a:close/>
                <a:moveTo>
                  <a:pt x="5557992" y="6514484"/>
                </a:moveTo>
                <a:cubicBezTo>
                  <a:pt x="5563392" y="6514484"/>
                  <a:pt x="5567774" y="6518805"/>
                  <a:pt x="5567774" y="6524208"/>
                </a:cubicBezTo>
                <a:cubicBezTo>
                  <a:pt x="5567774" y="6529610"/>
                  <a:pt x="5563392" y="6533995"/>
                  <a:pt x="5557992" y="6533995"/>
                </a:cubicBezTo>
                <a:cubicBezTo>
                  <a:pt x="5552593" y="6533995"/>
                  <a:pt x="5548208" y="6529546"/>
                  <a:pt x="5548208" y="6524208"/>
                </a:cubicBezTo>
                <a:cubicBezTo>
                  <a:pt x="5548208" y="6518869"/>
                  <a:pt x="5552593" y="6514484"/>
                  <a:pt x="5557992" y="6514484"/>
                </a:cubicBezTo>
                <a:close/>
                <a:moveTo>
                  <a:pt x="5316710" y="6514484"/>
                </a:moveTo>
                <a:cubicBezTo>
                  <a:pt x="5322044" y="6514484"/>
                  <a:pt x="5326432" y="6518805"/>
                  <a:pt x="5326432" y="6524208"/>
                </a:cubicBezTo>
                <a:cubicBezTo>
                  <a:pt x="5326432" y="6529610"/>
                  <a:pt x="5322107" y="6533995"/>
                  <a:pt x="5316710" y="6533995"/>
                </a:cubicBezTo>
                <a:cubicBezTo>
                  <a:pt x="5311316" y="6533995"/>
                  <a:pt x="5306926" y="6529546"/>
                  <a:pt x="5306926" y="6524208"/>
                </a:cubicBezTo>
                <a:cubicBezTo>
                  <a:pt x="5306926" y="6518869"/>
                  <a:pt x="5311316" y="6514484"/>
                  <a:pt x="5316710" y="6514484"/>
                </a:cubicBezTo>
                <a:close/>
                <a:moveTo>
                  <a:pt x="5075486" y="6514484"/>
                </a:moveTo>
                <a:cubicBezTo>
                  <a:pt x="5080820" y="6514484"/>
                  <a:pt x="5085203" y="6518805"/>
                  <a:pt x="5085203" y="6524208"/>
                </a:cubicBezTo>
                <a:cubicBezTo>
                  <a:pt x="5085203" y="6529610"/>
                  <a:pt x="5080885" y="6533995"/>
                  <a:pt x="5075486" y="6533995"/>
                </a:cubicBezTo>
                <a:cubicBezTo>
                  <a:pt x="5070089" y="6533995"/>
                  <a:pt x="5065707" y="6529546"/>
                  <a:pt x="5065707" y="6524208"/>
                </a:cubicBezTo>
                <a:cubicBezTo>
                  <a:pt x="5065707" y="6518869"/>
                  <a:pt x="5070089" y="6514484"/>
                  <a:pt x="5075486" y="6514484"/>
                </a:cubicBezTo>
                <a:close/>
                <a:moveTo>
                  <a:pt x="4834252" y="6514484"/>
                </a:moveTo>
                <a:cubicBezTo>
                  <a:pt x="4839658" y="6514484"/>
                  <a:pt x="4844040" y="6518805"/>
                  <a:pt x="4844040" y="6524208"/>
                </a:cubicBezTo>
                <a:cubicBezTo>
                  <a:pt x="4844040" y="6529610"/>
                  <a:pt x="4839595" y="6533995"/>
                  <a:pt x="4834252" y="6533995"/>
                </a:cubicBezTo>
                <a:cubicBezTo>
                  <a:pt x="4828917" y="6533995"/>
                  <a:pt x="4824534" y="6529546"/>
                  <a:pt x="4824534" y="6524208"/>
                </a:cubicBezTo>
                <a:cubicBezTo>
                  <a:pt x="4824534" y="6518869"/>
                  <a:pt x="4828853" y="6514484"/>
                  <a:pt x="4834252" y="6514484"/>
                </a:cubicBezTo>
                <a:close/>
                <a:moveTo>
                  <a:pt x="4593019" y="6514484"/>
                </a:moveTo>
                <a:cubicBezTo>
                  <a:pt x="4598416" y="6514484"/>
                  <a:pt x="4602795" y="6518805"/>
                  <a:pt x="4602795" y="6524208"/>
                </a:cubicBezTo>
                <a:cubicBezTo>
                  <a:pt x="4602795" y="6529610"/>
                  <a:pt x="4598353" y="6533995"/>
                  <a:pt x="4593019" y="6533995"/>
                </a:cubicBezTo>
                <a:cubicBezTo>
                  <a:pt x="4587686" y="6533995"/>
                  <a:pt x="4583304" y="6529546"/>
                  <a:pt x="4583304" y="6524208"/>
                </a:cubicBezTo>
                <a:cubicBezTo>
                  <a:pt x="4583304" y="6518869"/>
                  <a:pt x="4587622" y="6514484"/>
                  <a:pt x="4593019" y="6514484"/>
                </a:cubicBezTo>
                <a:close/>
                <a:moveTo>
                  <a:pt x="4351806" y="6514484"/>
                </a:moveTo>
                <a:cubicBezTo>
                  <a:pt x="4357195" y="6514484"/>
                  <a:pt x="4361580" y="6518805"/>
                  <a:pt x="4361580" y="6524208"/>
                </a:cubicBezTo>
                <a:cubicBezTo>
                  <a:pt x="4361580" y="6529610"/>
                  <a:pt x="4357195" y="6533995"/>
                  <a:pt x="4351806" y="6533995"/>
                </a:cubicBezTo>
                <a:cubicBezTo>
                  <a:pt x="4346397" y="6533995"/>
                  <a:pt x="4342006" y="6529546"/>
                  <a:pt x="4342006" y="6524208"/>
                </a:cubicBezTo>
                <a:cubicBezTo>
                  <a:pt x="4342006" y="6518869"/>
                  <a:pt x="4346397" y="6514484"/>
                  <a:pt x="4351806" y="6514484"/>
                </a:cubicBezTo>
                <a:close/>
                <a:moveTo>
                  <a:pt x="4110583" y="6514484"/>
                </a:moveTo>
                <a:cubicBezTo>
                  <a:pt x="4115986" y="6514484"/>
                  <a:pt x="4120362" y="6518805"/>
                  <a:pt x="4120362" y="6524208"/>
                </a:cubicBezTo>
                <a:cubicBezTo>
                  <a:pt x="4120362" y="6529610"/>
                  <a:pt x="4115986" y="6533995"/>
                  <a:pt x="4110583" y="6533995"/>
                </a:cubicBezTo>
                <a:cubicBezTo>
                  <a:pt x="4105185" y="6533995"/>
                  <a:pt x="4100801" y="6529546"/>
                  <a:pt x="4100801" y="6524208"/>
                </a:cubicBezTo>
                <a:cubicBezTo>
                  <a:pt x="4100801" y="6518869"/>
                  <a:pt x="4105185" y="6514484"/>
                  <a:pt x="4110583" y="6514484"/>
                </a:cubicBezTo>
                <a:close/>
                <a:moveTo>
                  <a:pt x="3869432" y="6514484"/>
                </a:moveTo>
                <a:cubicBezTo>
                  <a:pt x="3874767" y="6514484"/>
                  <a:pt x="3879151" y="6518805"/>
                  <a:pt x="3879151" y="6524208"/>
                </a:cubicBezTo>
                <a:cubicBezTo>
                  <a:pt x="3879151" y="6529610"/>
                  <a:pt x="3874831" y="6533995"/>
                  <a:pt x="3869432" y="6533995"/>
                </a:cubicBezTo>
                <a:cubicBezTo>
                  <a:pt x="3864033" y="6533995"/>
                  <a:pt x="3859650" y="6529546"/>
                  <a:pt x="3859650" y="6524208"/>
                </a:cubicBezTo>
                <a:cubicBezTo>
                  <a:pt x="3859650" y="6518869"/>
                  <a:pt x="3864033" y="6514484"/>
                  <a:pt x="3869432" y="6514484"/>
                </a:cubicBezTo>
                <a:close/>
                <a:moveTo>
                  <a:pt x="3628215" y="6514484"/>
                </a:moveTo>
                <a:cubicBezTo>
                  <a:pt x="3633533" y="6514484"/>
                  <a:pt x="3637936" y="6518805"/>
                  <a:pt x="3637936" y="6524208"/>
                </a:cubicBezTo>
                <a:cubicBezTo>
                  <a:pt x="3637936" y="6529610"/>
                  <a:pt x="3633597" y="6533995"/>
                  <a:pt x="3628215" y="6533995"/>
                </a:cubicBezTo>
                <a:cubicBezTo>
                  <a:pt x="3622815" y="6533995"/>
                  <a:pt x="3618433" y="6529546"/>
                  <a:pt x="3618433" y="6524208"/>
                </a:cubicBezTo>
                <a:cubicBezTo>
                  <a:pt x="3618433" y="6518869"/>
                  <a:pt x="3622815" y="6514484"/>
                  <a:pt x="3628215" y="6514484"/>
                </a:cubicBezTo>
                <a:close/>
                <a:moveTo>
                  <a:pt x="3386960" y="6514484"/>
                </a:moveTo>
                <a:cubicBezTo>
                  <a:pt x="3392361" y="6514484"/>
                  <a:pt x="3396746" y="6518805"/>
                  <a:pt x="3396746" y="6524208"/>
                </a:cubicBezTo>
                <a:cubicBezTo>
                  <a:pt x="3396746" y="6529610"/>
                  <a:pt x="3392298" y="6533995"/>
                  <a:pt x="3386960" y="6533995"/>
                </a:cubicBezTo>
                <a:cubicBezTo>
                  <a:pt x="3381623" y="6533995"/>
                  <a:pt x="3377238" y="6529546"/>
                  <a:pt x="3377238" y="6524208"/>
                </a:cubicBezTo>
                <a:cubicBezTo>
                  <a:pt x="3377238" y="6518869"/>
                  <a:pt x="3381559" y="6514484"/>
                  <a:pt x="3386960" y="6514484"/>
                </a:cubicBezTo>
                <a:close/>
                <a:moveTo>
                  <a:pt x="3145752" y="6514484"/>
                </a:moveTo>
                <a:cubicBezTo>
                  <a:pt x="3151152" y="6514484"/>
                  <a:pt x="3155535" y="6518805"/>
                  <a:pt x="3155535" y="6524208"/>
                </a:cubicBezTo>
                <a:cubicBezTo>
                  <a:pt x="3155535" y="6529610"/>
                  <a:pt x="3151088" y="6533995"/>
                  <a:pt x="3145752" y="6533995"/>
                </a:cubicBezTo>
                <a:cubicBezTo>
                  <a:pt x="3140418" y="6533995"/>
                  <a:pt x="3136035" y="6529546"/>
                  <a:pt x="3136035" y="6524208"/>
                </a:cubicBezTo>
                <a:cubicBezTo>
                  <a:pt x="3136035" y="6518869"/>
                  <a:pt x="3140354" y="6514484"/>
                  <a:pt x="3145752" y="6514484"/>
                </a:cubicBezTo>
                <a:close/>
                <a:moveTo>
                  <a:pt x="2904575" y="6514484"/>
                </a:moveTo>
                <a:cubicBezTo>
                  <a:pt x="2909975" y="6514484"/>
                  <a:pt x="2914358" y="6518805"/>
                  <a:pt x="2914358" y="6524208"/>
                </a:cubicBezTo>
                <a:cubicBezTo>
                  <a:pt x="2914358" y="6529610"/>
                  <a:pt x="2909975" y="6533995"/>
                  <a:pt x="2904575" y="6533995"/>
                </a:cubicBezTo>
                <a:cubicBezTo>
                  <a:pt x="2899177" y="6533995"/>
                  <a:pt x="2894794" y="6529546"/>
                  <a:pt x="2894794" y="6524208"/>
                </a:cubicBezTo>
                <a:cubicBezTo>
                  <a:pt x="2894794" y="6518869"/>
                  <a:pt x="2899177" y="6514484"/>
                  <a:pt x="2904575" y="6514484"/>
                </a:cubicBezTo>
                <a:close/>
                <a:moveTo>
                  <a:pt x="2663280" y="6514484"/>
                </a:moveTo>
                <a:cubicBezTo>
                  <a:pt x="2668615" y="6514484"/>
                  <a:pt x="2673000" y="6518805"/>
                  <a:pt x="2673000" y="6524208"/>
                </a:cubicBezTo>
                <a:cubicBezTo>
                  <a:pt x="2673000" y="6529610"/>
                  <a:pt x="2668677" y="6533995"/>
                  <a:pt x="2663280" y="6533995"/>
                </a:cubicBezTo>
                <a:cubicBezTo>
                  <a:pt x="2657878" y="6533995"/>
                  <a:pt x="2653494" y="6529546"/>
                  <a:pt x="2653494" y="6524208"/>
                </a:cubicBezTo>
                <a:cubicBezTo>
                  <a:pt x="2653494" y="6518869"/>
                  <a:pt x="2657878" y="6514484"/>
                  <a:pt x="2663280" y="6514484"/>
                </a:cubicBezTo>
                <a:close/>
                <a:moveTo>
                  <a:pt x="2422040" y="6514484"/>
                </a:moveTo>
                <a:cubicBezTo>
                  <a:pt x="2427374" y="6514484"/>
                  <a:pt x="2431756" y="6518805"/>
                  <a:pt x="2431756" y="6524208"/>
                </a:cubicBezTo>
                <a:cubicBezTo>
                  <a:pt x="2431756" y="6529610"/>
                  <a:pt x="2427438" y="6533995"/>
                  <a:pt x="2422040" y="6533995"/>
                </a:cubicBezTo>
                <a:cubicBezTo>
                  <a:pt x="2416642" y="6533995"/>
                  <a:pt x="2412260" y="6529546"/>
                  <a:pt x="2412260" y="6524208"/>
                </a:cubicBezTo>
                <a:cubicBezTo>
                  <a:pt x="2412260" y="6518869"/>
                  <a:pt x="2416642" y="6514484"/>
                  <a:pt x="2422040" y="6514484"/>
                </a:cubicBezTo>
                <a:close/>
                <a:moveTo>
                  <a:pt x="2180796" y="6514484"/>
                </a:moveTo>
                <a:cubicBezTo>
                  <a:pt x="2186202" y="6514484"/>
                  <a:pt x="2190583" y="6518805"/>
                  <a:pt x="2190583" y="6524208"/>
                </a:cubicBezTo>
                <a:cubicBezTo>
                  <a:pt x="2190583" y="6529610"/>
                  <a:pt x="2186136" y="6533995"/>
                  <a:pt x="2180796" y="6533995"/>
                </a:cubicBezTo>
                <a:cubicBezTo>
                  <a:pt x="2175475" y="6533995"/>
                  <a:pt x="2171087" y="6529546"/>
                  <a:pt x="2171087" y="6524208"/>
                </a:cubicBezTo>
                <a:cubicBezTo>
                  <a:pt x="2171087" y="6518869"/>
                  <a:pt x="2175413" y="6514484"/>
                  <a:pt x="2180796" y="6514484"/>
                </a:cubicBezTo>
                <a:close/>
                <a:moveTo>
                  <a:pt x="1939584" y="6514484"/>
                </a:moveTo>
                <a:cubicBezTo>
                  <a:pt x="1944983" y="6514484"/>
                  <a:pt x="1949368" y="6518805"/>
                  <a:pt x="1949368" y="6524208"/>
                </a:cubicBezTo>
                <a:cubicBezTo>
                  <a:pt x="1949368" y="6529610"/>
                  <a:pt x="1944920" y="6533995"/>
                  <a:pt x="1939584" y="6533995"/>
                </a:cubicBezTo>
                <a:cubicBezTo>
                  <a:pt x="1934247" y="6533995"/>
                  <a:pt x="1929862" y="6529546"/>
                  <a:pt x="1929862" y="6524208"/>
                </a:cubicBezTo>
                <a:cubicBezTo>
                  <a:pt x="1929862" y="6518869"/>
                  <a:pt x="1934184" y="6514484"/>
                  <a:pt x="1939584" y="6514484"/>
                </a:cubicBezTo>
                <a:close/>
                <a:moveTo>
                  <a:pt x="1698333" y="6514484"/>
                </a:moveTo>
                <a:cubicBezTo>
                  <a:pt x="1703735" y="6514484"/>
                  <a:pt x="1708119" y="6518805"/>
                  <a:pt x="1708119" y="6524208"/>
                </a:cubicBezTo>
                <a:cubicBezTo>
                  <a:pt x="1708119" y="6529610"/>
                  <a:pt x="1703735" y="6533995"/>
                  <a:pt x="1698333" y="6533995"/>
                </a:cubicBezTo>
                <a:cubicBezTo>
                  <a:pt x="1692932" y="6533995"/>
                  <a:pt x="1688549" y="6529546"/>
                  <a:pt x="1688549" y="6524208"/>
                </a:cubicBezTo>
                <a:cubicBezTo>
                  <a:pt x="1688549" y="6518869"/>
                  <a:pt x="1692932" y="6514484"/>
                  <a:pt x="1698333" y="6514484"/>
                </a:cubicBezTo>
                <a:close/>
                <a:moveTo>
                  <a:pt x="1457109" y="6514484"/>
                </a:moveTo>
                <a:cubicBezTo>
                  <a:pt x="1462445" y="6514484"/>
                  <a:pt x="1466829" y="6518805"/>
                  <a:pt x="1466829" y="6524208"/>
                </a:cubicBezTo>
                <a:cubicBezTo>
                  <a:pt x="1466829" y="6529610"/>
                  <a:pt x="1462509" y="6533995"/>
                  <a:pt x="1457109" y="6533995"/>
                </a:cubicBezTo>
                <a:cubicBezTo>
                  <a:pt x="1451709" y="6533995"/>
                  <a:pt x="1447325" y="6529546"/>
                  <a:pt x="1447325" y="6524208"/>
                </a:cubicBezTo>
                <a:cubicBezTo>
                  <a:pt x="1447325" y="6518869"/>
                  <a:pt x="1451709" y="6514484"/>
                  <a:pt x="1457109" y="6514484"/>
                </a:cubicBezTo>
                <a:close/>
                <a:moveTo>
                  <a:pt x="1215888" y="6514484"/>
                </a:moveTo>
                <a:cubicBezTo>
                  <a:pt x="1221288" y="6514484"/>
                  <a:pt x="1225672" y="6518805"/>
                  <a:pt x="1225672" y="6524208"/>
                </a:cubicBezTo>
                <a:cubicBezTo>
                  <a:pt x="1225672" y="6529610"/>
                  <a:pt x="1221225" y="6533995"/>
                  <a:pt x="1215888" y="6533995"/>
                </a:cubicBezTo>
                <a:cubicBezTo>
                  <a:pt x="1210552" y="6533995"/>
                  <a:pt x="1206168" y="6529546"/>
                  <a:pt x="1206168" y="6524208"/>
                </a:cubicBezTo>
                <a:cubicBezTo>
                  <a:pt x="1206168" y="6518869"/>
                  <a:pt x="1210488" y="6514484"/>
                  <a:pt x="1215888" y="6514484"/>
                </a:cubicBezTo>
                <a:close/>
                <a:moveTo>
                  <a:pt x="974668" y="6514484"/>
                </a:moveTo>
                <a:cubicBezTo>
                  <a:pt x="980068" y="6514484"/>
                  <a:pt x="984452" y="6518805"/>
                  <a:pt x="984452" y="6524208"/>
                </a:cubicBezTo>
                <a:cubicBezTo>
                  <a:pt x="984452" y="6529610"/>
                  <a:pt x="980005" y="6533995"/>
                  <a:pt x="974668" y="6533995"/>
                </a:cubicBezTo>
                <a:cubicBezTo>
                  <a:pt x="969332" y="6533995"/>
                  <a:pt x="964948" y="6529546"/>
                  <a:pt x="964948" y="6524208"/>
                </a:cubicBezTo>
                <a:cubicBezTo>
                  <a:pt x="964948" y="6518869"/>
                  <a:pt x="969268" y="6514484"/>
                  <a:pt x="974668" y="6514484"/>
                </a:cubicBezTo>
                <a:close/>
                <a:moveTo>
                  <a:pt x="733448" y="6514484"/>
                </a:moveTo>
                <a:cubicBezTo>
                  <a:pt x="738784" y="6514484"/>
                  <a:pt x="743168" y="6518805"/>
                  <a:pt x="743168" y="6524208"/>
                </a:cubicBezTo>
                <a:cubicBezTo>
                  <a:pt x="743168" y="6529610"/>
                  <a:pt x="738848" y="6533995"/>
                  <a:pt x="733448" y="6533995"/>
                </a:cubicBezTo>
                <a:cubicBezTo>
                  <a:pt x="728048" y="6533995"/>
                  <a:pt x="723664" y="6529546"/>
                  <a:pt x="723664" y="6524208"/>
                </a:cubicBezTo>
                <a:cubicBezTo>
                  <a:pt x="723664" y="6518869"/>
                  <a:pt x="728048" y="6514484"/>
                  <a:pt x="733448" y="6514484"/>
                </a:cubicBezTo>
                <a:close/>
                <a:moveTo>
                  <a:pt x="492227" y="6514484"/>
                </a:moveTo>
                <a:cubicBezTo>
                  <a:pt x="497563" y="6514484"/>
                  <a:pt x="501947" y="6518805"/>
                  <a:pt x="501947" y="6524208"/>
                </a:cubicBezTo>
                <a:cubicBezTo>
                  <a:pt x="501947" y="6529610"/>
                  <a:pt x="497627" y="6533995"/>
                  <a:pt x="492227" y="6533995"/>
                </a:cubicBezTo>
                <a:cubicBezTo>
                  <a:pt x="486827" y="6533995"/>
                  <a:pt x="482443" y="6529546"/>
                  <a:pt x="482443" y="6524208"/>
                </a:cubicBezTo>
                <a:cubicBezTo>
                  <a:pt x="482443" y="6518869"/>
                  <a:pt x="486827" y="6514484"/>
                  <a:pt x="492227" y="6514484"/>
                </a:cubicBezTo>
                <a:close/>
                <a:moveTo>
                  <a:pt x="251008" y="6514484"/>
                </a:moveTo>
                <a:cubicBezTo>
                  <a:pt x="256407" y="6514484"/>
                  <a:pt x="260791" y="6518805"/>
                  <a:pt x="260791" y="6524208"/>
                </a:cubicBezTo>
                <a:cubicBezTo>
                  <a:pt x="260791" y="6529610"/>
                  <a:pt x="256345" y="6533995"/>
                  <a:pt x="251008" y="6533995"/>
                </a:cubicBezTo>
                <a:cubicBezTo>
                  <a:pt x="245672" y="6533995"/>
                  <a:pt x="241288" y="6529546"/>
                  <a:pt x="241288" y="6524208"/>
                </a:cubicBezTo>
                <a:cubicBezTo>
                  <a:pt x="241288" y="6518869"/>
                  <a:pt x="245608" y="6514484"/>
                  <a:pt x="251008" y="6514484"/>
                </a:cubicBezTo>
                <a:close/>
                <a:moveTo>
                  <a:pt x="9724" y="6514484"/>
                </a:moveTo>
                <a:cubicBezTo>
                  <a:pt x="15124" y="6514484"/>
                  <a:pt x="19508" y="6518805"/>
                  <a:pt x="19508" y="6524208"/>
                </a:cubicBezTo>
                <a:cubicBezTo>
                  <a:pt x="19508" y="6529610"/>
                  <a:pt x="15061" y="6533995"/>
                  <a:pt x="9724" y="6533995"/>
                </a:cubicBezTo>
                <a:cubicBezTo>
                  <a:pt x="4388" y="6533995"/>
                  <a:pt x="5" y="6529546"/>
                  <a:pt x="5" y="6524208"/>
                </a:cubicBezTo>
                <a:cubicBezTo>
                  <a:pt x="5" y="6518869"/>
                  <a:pt x="4325" y="6514484"/>
                  <a:pt x="9724" y="6514484"/>
                </a:cubicBezTo>
                <a:close/>
                <a:moveTo>
                  <a:pt x="11820259" y="6273169"/>
                </a:moveTo>
                <a:cubicBezTo>
                  <a:pt x="11825659" y="6273169"/>
                  <a:pt x="11830043" y="6277491"/>
                  <a:pt x="11830043" y="6282893"/>
                </a:cubicBezTo>
                <a:cubicBezTo>
                  <a:pt x="11830043" y="6288295"/>
                  <a:pt x="11825596" y="6292680"/>
                  <a:pt x="11820259" y="6292680"/>
                </a:cubicBezTo>
                <a:cubicBezTo>
                  <a:pt x="11814922" y="6292680"/>
                  <a:pt x="11810539" y="6288231"/>
                  <a:pt x="11810539" y="6282893"/>
                </a:cubicBezTo>
                <a:cubicBezTo>
                  <a:pt x="11810539" y="6277554"/>
                  <a:pt x="11814859" y="6273169"/>
                  <a:pt x="11820259" y="6273169"/>
                </a:cubicBezTo>
                <a:close/>
                <a:moveTo>
                  <a:pt x="11579030" y="6273169"/>
                </a:moveTo>
                <a:cubicBezTo>
                  <a:pt x="11584430" y="6273169"/>
                  <a:pt x="11588815" y="6277491"/>
                  <a:pt x="11588815" y="6282893"/>
                </a:cubicBezTo>
                <a:cubicBezTo>
                  <a:pt x="11588815" y="6288295"/>
                  <a:pt x="11584367" y="6292680"/>
                  <a:pt x="11579030" y="6292680"/>
                </a:cubicBezTo>
                <a:cubicBezTo>
                  <a:pt x="11573694" y="6292680"/>
                  <a:pt x="11569310" y="6288231"/>
                  <a:pt x="11569310" y="6282893"/>
                </a:cubicBezTo>
                <a:cubicBezTo>
                  <a:pt x="11569310" y="6277554"/>
                  <a:pt x="11573630" y="6273169"/>
                  <a:pt x="11579030" y="6273169"/>
                </a:cubicBezTo>
                <a:close/>
                <a:moveTo>
                  <a:pt x="11337802" y="6273169"/>
                </a:moveTo>
                <a:cubicBezTo>
                  <a:pt x="11343202" y="6273169"/>
                  <a:pt x="11347587" y="6277491"/>
                  <a:pt x="11347587" y="6282893"/>
                </a:cubicBezTo>
                <a:cubicBezTo>
                  <a:pt x="11347587" y="6288295"/>
                  <a:pt x="11343139" y="6292680"/>
                  <a:pt x="11337802" y="6292680"/>
                </a:cubicBezTo>
                <a:cubicBezTo>
                  <a:pt x="11332466" y="6292680"/>
                  <a:pt x="11328082" y="6288231"/>
                  <a:pt x="11328082" y="6282893"/>
                </a:cubicBezTo>
                <a:cubicBezTo>
                  <a:pt x="11328082" y="6277554"/>
                  <a:pt x="11332402" y="6273169"/>
                  <a:pt x="11337802" y="6273169"/>
                </a:cubicBezTo>
                <a:close/>
                <a:moveTo>
                  <a:pt x="11096574" y="6273169"/>
                </a:moveTo>
                <a:cubicBezTo>
                  <a:pt x="11101910" y="6273169"/>
                  <a:pt x="11106294" y="6277491"/>
                  <a:pt x="11106294" y="6282893"/>
                </a:cubicBezTo>
                <a:cubicBezTo>
                  <a:pt x="11106294" y="6288295"/>
                  <a:pt x="11101974" y="6292680"/>
                  <a:pt x="11096574" y="6292680"/>
                </a:cubicBezTo>
                <a:cubicBezTo>
                  <a:pt x="11091174" y="6292680"/>
                  <a:pt x="11086790" y="6288231"/>
                  <a:pt x="11086790" y="6282893"/>
                </a:cubicBezTo>
                <a:cubicBezTo>
                  <a:pt x="11086790" y="6277554"/>
                  <a:pt x="11091174" y="6273169"/>
                  <a:pt x="11096574" y="6273169"/>
                </a:cubicBezTo>
                <a:close/>
                <a:moveTo>
                  <a:pt x="10855345" y="6273169"/>
                </a:moveTo>
                <a:cubicBezTo>
                  <a:pt x="10860682" y="6273169"/>
                  <a:pt x="10865065" y="6277491"/>
                  <a:pt x="10865065" y="6282893"/>
                </a:cubicBezTo>
                <a:cubicBezTo>
                  <a:pt x="10865065" y="6288295"/>
                  <a:pt x="10860682" y="6292680"/>
                  <a:pt x="10855345" y="6292680"/>
                </a:cubicBezTo>
                <a:cubicBezTo>
                  <a:pt x="10850008" y="6292680"/>
                  <a:pt x="10845625" y="6288231"/>
                  <a:pt x="10845625" y="6282893"/>
                </a:cubicBezTo>
                <a:cubicBezTo>
                  <a:pt x="10845625" y="6277554"/>
                  <a:pt x="10849945" y="6273169"/>
                  <a:pt x="10855345" y="6273169"/>
                </a:cubicBezTo>
                <a:close/>
                <a:moveTo>
                  <a:pt x="10614116" y="6273169"/>
                </a:moveTo>
                <a:cubicBezTo>
                  <a:pt x="10619516" y="6273169"/>
                  <a:pt x="10623901" y="6277491"/>
                  <a:pt x="10623901" y="6282893"/>
                </a:cubicBezTo>
                <a:cubicBezTo>
                  <a:pt x="10623901" y="6288295"/>
                  <a:pt x="10619454" y="6292680"/>
                  <a:pt x="10614116" y="6292680"/>
                </a:cubicBezTo>
                <a:cubicBezTo>
                  <a:pt x="10608780" y="6292680"/>
                  <a:pt x="10604396" y="6288231"/>
                  <a:pt x="10604396" y="6282893"/>
                </a:cubicBezTo>
                <a:cubicBezTo>
                  <a:pt x="10604396" y="6277554"/>
                  <a:pt x="10608716" y="6273169"/>
                  <a:pt x="10614116" y="6273169"/>
                </a:cubicBezTo>
                <a:close/>
                <a:moveTo>
                  <a:pt x="10372888" y="6273169"/>
                </a:moveTo>
                <a:cubicBezTo>
                  <a:pt x="10378288" y="6273169"/>
                  <a:pt x="10382673" y="6277491"/>
                  <a:pt x="10382673" y="6282893"/>
                </a:cubicBezTo>
                <a:cubicBezTo>
                  <a:pt x="10382673" y="6288295"/>
                  <a:pt x="10378225" y="6292680"/>
                  <a:pt x="10372888" y="6292680"/>
                </a:cubicBezTo>
                <a:cubicBezTo>
                  <a:pt x="10367552" y="6292680"/>
                  <a:pt x="10363168" y="6288231"/>
                  <a:pt x="10363168" y="6282893"/>
                </a:cubicBezTo>
                <a:cubicBezTo>
                  <a:pt x="10363168" y="6277554"/>
                  <a:pt x="10367488" y="6273169"/>
                  <a:pt x="10372888" y="6273169"/>
                </a:cubicBezTo>
                <a:close/>
                <a:moveTo>
                  <a:pt x="10131660" y="6273169"/>
                </a:moveTo>
                <a:cubicBezTo>
                  <a:pt x="10137060" y="6273169"/>
                  <a:pt x="10141444" y="6277491"/>
                  <a:pt x="10141444" y="6282893"/>
                </a:cubicBezTo>
                <a:cubicBezTo>
                  <a:pt x="10141444" y="6288295"/>
                  <a:pt x="10136997" y="6292680"/>
                  <a:pt x="10131660" y="6292680"/>
                </a:cubicBezTo>
                <a:cubicBezTo>
                  <a:pt x="10126323" y="6292680"/>
                  <a:pt x="10121940" y="6288231"/>
                  <a:pt x="10121940" y="6282893"/>
                </a:cubicBezTo>
                <a:cubicBezTo>
                  <a:pt x="10121940" y="6277554"/>
                  <a:pt x="10126260" y="6273169"/>
                  <a:pt x="10131660" y="6273169"/>
                </a:cubicBezTo>
                <a:close/>
                <a:moveTo>
                  <a:pt x="9890432" y="6273169"/>
                </a:moveTo>
                <a:cubicBezTo>
                  <a:pt x="9895768" y="6273169"/>
                  <a:pt x="9900152" y="6277491"/>
                  <a:pt x="9900152" y="6282893"/>
                </a:cubicBezTo>
                <a:cubicBezTo>
                  <a:pt x="9900152" y="6288295"/>
                  <a:pt x="9895832" y="6292680"/>
                  <a:pt x="9890432" y="6292680"/>
                </a:cubicBezTo>
                <a:cubicBezTo>
                  <a:pt x="9885031" y="6292680"/>
                  <a:pt x="9880648" y="6288231"/>
                  <a:pt x="9880648" y="6282893"/>
                </a:cubicBezTo>
                <a:cubicBezTo>
                  <a:pt x="9880648" y="6277554"/>
                  <a:pt x="9885031" y="6273169"/>
                  <a:pt x="9890432" y="6273169"/>
                </a:cubicBezTo>
                <a:close/>
                <a:moveTo>
                  <a:pt x="9649203" y="6273169"/>
                </a:moveTo>
                <a:cubicBezTo>
                  <a:pt x="9654540" y="6273169"/>
                  <a:pt x="9658923" y="6277491"/>
                  <a:pt x="9658923" y="6282893"/>
                </a:cubicBezTo>
                <a:cubicBezTo>
                  <a:pt x="9658923" y="6288295"/>
                  <a:pt x="9654540" y="6292680"/>
                  <a:pt x="9649203" y="6292680"/>
                </a:cubicBezTo>
                <a:cubicBezTo>
                  <a:pt x="9643866" y="6292680"/>
                  <a:pt x="9639483" y="6288231"/>
                  <a:pt x="9639483" y="6282893"/>
                </a:cubicBezTo>
                <a:cubicBezTo>
                  <a:pt x="9639483" y="6277554"/>
                  <a:pt x="9643803" y="6273169"/>
                  <a:pt x="9649203" y="6273169"/>
                </a:cubicBezTo>
                <a:close/>
                <a:moveTo>
                  <a:pt x="9417695" y="6273169"/>
                </a:moveTo>
                <a:cubicBezTo>
                  <a:pt x="9423031" y="6273169"/>
                  <a:pt x="9427416" y="6277491"/>
                  <a:pt x="9427416" y="6282893"/>
                </a:cubicBezTo>
                <a:cubicBezTo>
                  <a:pt x="9427416" y="6288295"/>
                  <a:pt x="9423095" y="6292680"/>
                  <a:pt x="9417695" y="6292680"/>
                </a:cubicBezTo>
                <a:cubicBezTo>
                  <a:pt x="9412295" y="6292680"/>
                  <a:pt x="9407911" y="6288231"/>
                  <a:pt x="9407911" y="6282893"/>
                </a:cubicBezTo>
                <a:cubicBezTo>
                  <a:pt x="9407911" y="6277554"/>
                  <a:pt x="9412295" y="6273169"/>
                  <a:pt x="9417695" y="6273169"/>
                </a:cubicBezTo>
                <a:close/>
                <a:moveTo>
                  <a:pt x="9176467" y="6273169"/>
                </a:moveTo>
                <a:cubicBezTo>
                  <a:pt x="9181803" y="6273169"/>
                  <a:pt x="9186187" y="6277491"/>
                  <a:pt x="9186187" y="6282893"/>
                </a:cubicBezTo>
                <a:cubicBezTo>
                  <a:pt x="9186187" y="6288295"/>
                  <a:pt x="9181867" y="6292680"/>
                  <a:pt x="9176467" y="6292680"/>
                </a:cubicBezTo>
                <a:cubicBezTo>
                  <a:pt x="9171066" y="6292680"/>
                  <a:pt x="9166683" y="6288231"/>
                  <a:pt x="9166683" y="6282893"/>
                </a:cubicBezTo>
                <a:cubicBezTo>
                  <a:pt x="9166683" y="6277554"/>
                  <a:pt x="9171066" y="6273169"/>
                  <a:pt x="9176467" y="6273169"/>
                </a:cubicBezTo>
                <a:close/>
                <a:moveTo>
                  <a:pt x="8935237" y="6273169"/>
                </a:moveTo>
                <a:cubicBezTo>
                  <a:pt x="8940574" y="6273169"/>
                  <a:pt x="8944958" y="6277491"/>
                  <a:pt x="8944958" y="6282893"/>
                </a:cubicBezTo>
                <a:cubicBezTo>
                  <a:pt x="8944958" y="6288295"/>
                  <a:pt x="8940638" y="6292680"/>
                  <a:pt x="8935237" y="6292680"/>
                </a:cubicBezTo>
                <a:cubicBezTo>
                  <a:pt x="8929837" y="6292680"/>
                  <a:pt x="8925454" y="6288231"/>
                  <a:pt x="8925454" y="6282893"/>
                </a:cubicBezTo>
                <a:cubicBezTo>
                  <a:pt x="8925454" y="6277554"/>
                  <a:pt x="8929837" y="6273169"/>
                  <a:pt x="8935237" y="6273169"/>
                </a:cubicBezTo>
                <a:close/>
                <a:moveTo>
                  <a:pt x="8694009" y="6273169"/>
                </a:moveTo>
                <a:cubicBezTo>
                  <a:pt x="8699346" y="6273169"/>
                  <a:pt x="8703730" y="6277491"/>
                  <a:pt x="8703730" y="6282893"/>
                </a:cubicBezTo>
                <a:cubicBezTo>
                  <a:pt x="8703730" y="6288295"/>
                  <a:pt x="8699346" y="6292680"/>
                  <a:pt x="8694009" y="6292680"/>
                </a:cubicBezTo>
                <a:cubicBezTo>
                  <a:pt x="8688673" y="6292680"/>
                  <a:pt x="8684289" y="6288231"/>
                  <a:pt x="8684289" y="6282893"/>
                </a:cubicBezTo>
                <a:cubicBezTo>
                  <a:pt x="8684289" y="6277554"/>
                  <a:pt x="8688609" y="6273169"/>
                  <a:pt x="8694009" y="6273169"/>
                </a:cubicBezTo>
                <a:close/>
                <a:moveTo>
                  <a:pt x="8452781" y="6273169"/>
                </a:moveTo>
                <a:cubicBezTo>
                  <a:pt x="8458181" y="6273169"/>
                  <a:pt x="8462566" y="6277491"/>
                  <a:pt x="8462566" y="6282893"/>
                </a:cubicBezTo>
                <a:cubicBezTo>
                  <a:pt x="8462566" y="6288295"/>
                  <a:pt x="8458118" y="6292680"/>
                  <a:pt x="8452781" y="6292680"/>
                </a:cubicBezTo>
                <a:cubicBezTo>
                  <a:pt x="8447445" y="6292680"/>
                  <a:pt x="8443061" y="6288231"/>
                  <a:pt x="8443061" y="6282893"/>
                </a:cubicBezTo>
                <a:cubicBezTo>
                  <a:pt x="8443061" y="6277554"/>
                  <a:pt x="8447381" y="6273169"/>
                  <a:pt x="8452781" y="6273169"/>
                </a:cubicBezTo>
                <a:close/>
                <a:moveTo>
                  <a:pt x="8211553" y="6273169"/>
                </a:moveTo>
                <a:cubicBezTo>
                  <a:pt x="8216889" y="6273169"/>
                  <a:pt x="8221273" y="6277491"/>
                  <a:pt x="8221273" y="6282893"/>
                </a:cubicBezTo>
                <a:cubicBezTo>
                  <a:pt x="8221273" y="6288295"/>
                  <a:pt x="8216953" y="6292680"/>
                  <a:pt x="8211553" y="6292680"/>
                </a:cubicBezTo>
                <a:cubicBezTo>
                  <a:pt x="8206152" y="6292680"/>
                  <a:pt x="8201769" y="6288231"/>
                  <a:pt x="8201769" y="6282893"/>
                </a:cubicBezTo>
                <a:cubicBezTo>
                  <a:pt x="8201769" y="6277554"/>
                  <a:pt x="8206152" y="6273169"/>
                  <a:pt x="8211553" y="6273169"/>
                </a:cubicBezTo>
                <a:close/>
                <a:moveTo>
                  <a:pt x="7970260" y="6273169"/>
                </a:moveTo>
                <a:cubicBezTo>
                  <a:pt x="7975661" y="6273169"/>
                  <a:pt x="7980044" y="6277491"/>
                  <a:pt x="7980044" y="6282893"/>
                </a:cubicBezTo>
                <a:cubicBezTo>
                  <a:pt x="7980044" y="6288295"/>
                  <a:pt x="7975661" y="6292680"/>
                  <a:pt x="7970260" y="6292680"/>
                </a:cubicBezTo>
                <a:cubicBezTo>
                  <a:pt x="7964860" y="6292680"/>
                  <a:pt x="7960477" y="6288231"/>
                  <a:pt x="7960477" y="6282893"/>
                </a:cubicBezTo>
                <a:cubicBezTo>
                  <a:pt x="7960477" y="6277554"/>
                  <a:pt x="7964860" y="6273169"/>
                  <a:pt x="7970260" y="6273169"/>
                </a:cubicBezTo>
                <a:close/>
                <a:moveTo>
                  <a:pt x="7729032" y="6273169"/>
                </a:moveTo>
                <a:cubicBezTo>
                  <a:pt x="7734369" y="6273169"/>
                  <a:pt x="7738753" y="6277491"/>
                  <a:pt x="7738753" y="6282893"/>
                </a:cubicBezTo>
                <a:cubicBezTo>
                  <a:pt x="7738753" y="6288295"/>
                  <a:pt x="7734432" y="6292680"/>
                  <a:pt x="7729032" y="6292680"/>
                </a:cubicBezTo>
                <a:cubicBezTo>
                  <a:pt x="7723632" y="6292680"/>
                  <a:pt x="7719249" y="6288231"/>
                  <a:pt x="7719249" y="6282893"/>
                </a:cubicBezTo>
                <a:cubicBezTo>
                  <a:pt x="7719249" y="6277554"/>
                  <a:pt x="7723632" y="6273169"/>
                  <a:pt x="7729032" y="6273169"/>
                </a:cubicBezTo>
                <a:close/>
                <a:moveTo>
                  <a:pt x="7487803" y="6273169"/>
                </a:moveTo>
                <a:cubicBezTo>
                  <a:pt x="7493139" y="6273169"/>
                  <a:pt x="7497524" y="6277491"/>
                  <a:pt x="7497524" y="6282893"/>
                </a:cubicBezTo>
                <a:cubicBezTo>
                  <a:pt x="7497524" y="6288295"/>
                  <a:pt x="7493203" y="6292680"/>
                  <a:pt x="7487803" y="6292680"/>
                </a:cubicBezTo>
                <a:cubicBezTo>
                  <a:pt x="7482403" y="6292680"/>
                  <a:pt x="7478019" y="6288231"/>
                  <a:pt x="7478019" y="6282893"/>
                </a:cubicBezTo>
                <a:cubicBezTo>
                  <a:pt x="7478019" y="6277554"/>
                  <a:pt x="7482403" y="6273169"/>
                  <a:pt x="7487803" y="6273169"/>
                </a:cubicBezTo>
                <a:close/>
                <a:moveTo>
                  <a:pt x="7246575" y="6273169"/>
                </a:moveTo>
                <a:cubicBezTo>
                  <a:pt x="7251975" y="6273169"/>
                  <a:pt x="7256359" y="6277491"/>
                  <a:pt x="7256359" y="6282893"/>
                </a:cubicBezTo>
                <a:cubicBezTo>
                  <a:pt x="7256359" y="6288295"/>
                  <a:pt x="7251912" y="6292680"/>
                  <a:pt x="7246575" y="6292680"/>
                </a:cubicBezTo>
                <a:cubicBezTo>
                  <a:pt x="7241238" y="6292680"/>
                  <a:pt x="7236855" y="6288231"/>
                  <a:pt x="7236855" y="6282893"/>
                </a:cubicBezTo>
                <a:cubicBezTo>
                  <a:pt x="7236855" y="6277554"/>
                  <a:pt x="7241175" y="6273169"/>
                  <a:pt x="7246575" y="6273169"/>
                </a:cubicBezTo>
                <a:close/>
                <a:moveTo>
                  <a:pt x="7005346" y="6273169"/>
                </a:moveTo>
                <a:cubicBezTo>
                  <a:pt x="7010746" y="6273169"/>
                  <a:pt x="7015130" y="6277491"/>
                  <a:pt x="7015130" y="6282893"/>
                </a:cubicBezTo>
                <a:cubicBezTo>
                  <a:pt x="7015130" y="6288295"/>
                  <a:pt x="7010683" y="6292680"/>
                  <a:pt x="7005346" y="6292680"/>
                </a:cubicBezTo>
                <a:cubicBezTo>
                  <a:pt x="7000009" y="6292680"/>
                  <a:pt x="6995626" y="6288231"/>
                  <a:pt x="6995626" y="6282893"/>
                </a:cubicBezTo>
                <a:cubicBezTo>
                  <a:pt x="6995626" y="6277554"/>
                  <a:pt x="6999946" y="6273169"/>
                  <a:pt x="7005346" y="6273169"/>
                </a:cubicBezTo>
                <a:close/>
                <a:moveTo>
                  <a:pt x="6764118" y="6273169"/>
                </a:moveTo>
                <a:cubicBezTo>
                  <a:pt x="6769518" y="6273169"/>
                  <a:pt x="6773902" y="6277491"/>
                  <a:pt x="6773902" y="6282893"/>
                </a:cubicBezTo>
                <a:cubicBezTo>
                  <a:pt x="6773902" y="6288295"/>
                  <a:pt x="6769518" y="6292680"/>
                  <a:pt x="6764118" y="6292680"/>
                </a:cubicBezTo>
                <a:cubicBezTo>
                  <a:pt x="6758718" y="6292680"/>
                  <a:pt x="6754335" y="6288231"/>
                  <a:pt x="6754335" y="6282893"/>
                </a:cubicBezTo>
                <a:cubicBezTo>
                  <a:pt x="6754335" y="6277554"/>
                  <a:pt x="6758718" y="6273169"/>
                  <a:pt x="6764118" y="6273169"/>
                </a:cubicBezTo>
                <a:close/>
                <a:moveTo>
                  <a:pt x="6522889" y="6273169"/>
                </a:moveTo>
                <a:cubicBezTo>
                  <a:pt x="6528225" y="6273169"/>
                  <a:pt x="6532610" y="6277491"/>
                  <a:pt x="6532610" y="6282893"/>
                </a:cubicBezTo>
                <a:cubicBezTo>
                  <a:pt x="6532610" y="6288295"/>
                  <a:pt x="6528289" y="6292680"/>
                  <a:pt x="6522889" y="6292680"/>
                </a:cubicBezTo>
                <a:cubicBezTo>
                  <a:pt x="6517489" y="6292680"/>
                  <a:pt x="6513105" y="6288231"/>
                  <a:pt x="6513105" y="6282893"/>
                </a:cubicBezTo>
                <a:cubicBezTo>
                  <a:pt x="6513105" y="6277554"/>
                  <a:pt x="6517489" y="6273169"/>
                  <a:pt x="6522889" y="6273169"/>
                </a:cubicBezTo>
                <a:close/>
                <a:moveTo>
                  <a:pt x="6281661" y="6273169"/>
                </a:moveTo>
                <a:cubicBezTo>
                  <a:pt x="6286997" y="6273169"/>
                  <a:pt x="6291381" y="6277491"/>
                  <a:pt x="6291381" y="6282893"/>
                </a:cubicBezTo>
                <a:cubicBezTo>
                  <a:pt x="6291381" y="6288295"/>
                  <a:pt x="6287061" y="6292680"/>
                  <a:pt x="6281661" y="6292680"/>
                </a:cubicBezTo>
                <a:cubicBezTo>
                  <a:pt x="6276261" y="6292680"/>
                  <a:pt x="6271877" y="6288231"/>
                  <a:pt x="6271877" y="6282893"/>
                </a:cubicBezTo>
                <a:cubicBezTo>
                  <a:pt x="6271877" y="6277554"/>
                  <a:pt x="6276261" y="6273169"/>
                  <a:pt x="6281661" y="6273169"/>
                </a:cubicBezTo>
                <a:close/>
                <a:moveTo>
                  <a:pt x="6040432" y="6273169"/>
                </a:moveTo>
                <a:cubicBezTo>
                  <a:pt x="6045832" y="6273169"/>
                  <a:pt x="6050216" y="6277491"/>
                  <a:pt x="6050216" y="6282893"/>
                </a:cubicBezTo>
                <a:cubicBezTo>
                  <a:pt x="6050216" y="6288295"/>
                  <a:pt x="6045769" y="6292680"/>
                  <a:pt x="6040432" y="6292680"/>
                </a:cubicBezTo>
                <a:cubicBezTo>
                  <a:pt x="6035095" y="6292680"/>
                  <a:pt x="6030712" y="6288231"/>
                  <a:pt x="6030712" y="6282893"/>
                </a:cubicBezTo>
                <a:cubicBezTo>
                  <a:pt x="6030712" y="6277554"/>
                  <a:pt x="6035032" y="6273169"/>
                  <a:pt x="6040432" y="6273169"/>
                </a:cubicBezTo>
                <a:close/>
                <a:moveTo>
                  <a:pt x="5799205" y="6273169"/>
                </a:moveTo>
                <a:cubicBezTo>
                  <a:pt x="5804606" y="6273169"/>
                  <a:pt x="5808989" y="6277491"/>
                  <a:pt x="5808989" y="6282893"/>
                </a:cubicBezTo>
                <a:cubicBezTo>
                  <a:pt x="5808989" y="6288295"/>
                  <a:pt x="5804542" y="6292680"/>
                  <a:pt x="5799205" y="6292680"/>
                </a:cubicBezTo>
                <a:cubicBezTo>
                  <a:pt x="5793870" y="6292680"/>
                  <a:pt x="5789486" y="6288231"/>
                  <a:pt x="5789486" y="6282893"/>
                </a:cubicBezTo>
                <a:cubicBezTo>
                  <a:pt x="5789486" y="6277554"/>
                  <a:pt x="5793806" y="6273169"/>
                  <a:pt x="5799205" y="6273169"/>
                </a:cubicBezTo>
                <a:close/>
                <a:moveTo>
                  <a:pt x="5557992" y="6273169"/>
                </a:moveTo>
                <a:cubicBezTo>
                  <a:pt x="5563392" y="6273169"/>
                  <a:pt x="5567774" y="6277491"/>
                  <a:pt x="5567774" y="6282893"/>
                </a:cubicBezTo>
                <a:cubicBezTo>
                  <a:pt x="5567774" y="6288295"/>
                  <a:pt x="5563392" y="6292680"/>
                  <a:pt x="5557992" y="6292680"/>
                </a:cubicBezTo>
                <a:cubicBezTo>
                  <a:pt x="5552593" y="6292680"/>
                  <a:pt x="5548208" y="6288231"/>
                  <a:pt x="5548208" y="6282893"/>
                </a:cubicBezTo>
                <a:cubicBezTo>
                  <a:pt x="5548208" y="6277554"/>
                  <a:pt x="5552593" y="6273169"/>
                  <a:pt x="5557992" y="6273169"/>
                </a:cubicBezTo>
                <a:close/>
                <a:moveTo>
                  <a:pt x="5316710" y="6273169"/>
                </a:moveTo>
                <a:cubicBezTo>
                  <a:pt x="5322044" y="6273169"/>
                  <a:pt x="5326432" y="6277491"/>
                  <a:pt x="5326432" y="6282893"/>
                </a:cubicBezTo>
                <a:cubicBezTo>
                  <a:pt x="5326432" y="6288295"/>
                  <a:pt x="5322107" y="6292680"/>
                  <a:pt x="5316710" y="6292680"/>
                </a:cubicBezTo>
                <a:cubicBezTo>
                  <a:pt x="5311316" y="6292680"/>
                  <a:pt x="5306926" y="6288231"/>
                  <a:pt x="5306926" y="6282893"/>
                </a:cubicBezTo>
                <a:cubicBezTo>
                  <a:pt x="5306926" y="6277554"/>
                  <a:pt x="5311316" y="6273169"/>
                  <a:pt x="5316710" y="6273169"/>
                </a:cubicBezTo>
                <a:close/>
                <a:moveTo>
                  <a:pt x="5075486" y="6273169"/>
                </a:moveTo>
                <a:cubicBezTo>
                  <a:pt x="5080820" y="6273169"/>
                  <a:pt x="5085202" y="6277491"/>
                  <a:pt x="5085202" y="6282893"/>
                </a:cubicBezTo>
                <a:cubicBezTo>
                  <a:pt x="5085202" y="6288295"/>
                  <a:pt x="5080885" y="6292680"/>
                  <a:pt x="5075486" y="6292680"/>
                </a:cubicBezTo>
                <a:cubicBezTo>
                  <a:pt x="5070089" y="6292680"/>
                  <a:pt x="5065707" y="6288231"/>
                  <a:pt x="5065707" y="6282893"/>
                </a:cubicBezTo>
                <a:cubicBezTo>
                  <a:pt x="5065707" y="6277554"/>
                  <a:pt x="5070089" y="6273169"/>
                  <a:pt x="5075486" y="6273169"/>
                </a:cubicBezTo>
                <a:close/>
                <a:moveTo>
                  <a:pt x="4834252" y="6273169"/>
                </a:moveTo>
                <a:cubicBezTo>
                  <a:pt x="4839658" y="6273169"/>
                  <a:pt x="4844040" y="6277491"/>
                  <a:pt x="4844040" y="6282893"/>
                </a:cubicBezTo>
                <a:cubicBezTo>
                  <a:pt x="4844040" y="6288295"/>
                  <a:pt x="4839595" y="6292680"/>
                  <a:pt x="4834252" y="6292680"/>
                </a:cubicBezTo>
                <a:cubicBezTo>
                  <a:pt x="4828917" y="6292680"/>
                  <a:pt x="4824534" y="6288231"/>
                  <a:pt x="4824534" y="6282893"/>
                </a:cubicBezTo>
                <a:cubicBezTo>
                  <a:pt x="4824534" y="6277554"/>
                  <a:pt x="4828853" y="6273169"/>
                  <a:pt x="4834252" y="6273169"/>
                </a:cubicBezTo>
                <a:close/>
                <a:moveTo>
                  <a:pt x="4593019" y="6273169"/>
                </a:moveTo>
                <a:cubicBezTo>
                  <a:pt x="4598416" y="6273169"/>
                  <a:pt x="4602795" y="6277491"/>
                  <a:pt x="4602795" y="6282893"/>
                </a:cubicBezTo>
                <a:cubicBezTo>
                  <a:pt x="4602795" y="6288295"/>
                  <a:pt x="4598353" y="6292680"/>
                  <a:pt x="4593019" y="6292680"/>
                </a:cubicBezTo>
                <a:cubicBezTo>
                  <a:pt x="4587686" y="6292680"/>
                  <a:pt x="4583304" y="6288231"/>
                  <a:pt x="4583304" y="6282893"/>
                </a:cubicBezTo>
                <a:cubicBezTo>
                  <a:pt x="4583304" y="6277554"/>
                  <a:pt x="4587622" y="6273169"/>
                  <a:pt x="4593019" y="6273169"/>
                </a:cubicBezTo>
                <a:close/>
                <a:moveTo>
                  <a:pt x="4351806" y="6273169"/>
                </a:moveTo>
                <a:cubicBezTo>
                  <a:pt x="4357195" y="6273169"/>
                  <a:pt x="4361580" y="6277491"/>
                  <a:pt x="4361580" y="6282893"/>
                </a:cubicBezTo>
                <a:cubicBezTo>
                  <a:pt x="4361580" y="6288295"/>
                  <a:pt x="4357195" y="6292680"/>
                  <a:pt x="4351806" y="6292680"/>
                </a:cubicBezTo>
                <a:cubicBezTo>
                  <a:pt x="4346397" y="6292680"/>
                  <a:pt x="4342006" y="6288231"/>
                  <a:pt x="4342006" y="6282893"/>
                </a:cubicBezTo>
                <a:cubicBezTo>
                  <a:pt x="4342006" y="6277554"/>
                  <a:pt x="4346397" y="6273169"/>
                  <a:pt x="4351806" y="6273169"/>
                </a:cubicBezTo>
                <a:close/>
                <a:moveTo>
                  <a:pt x="4110583" y="6273169"/>
                </a:moveTo>
                <a:cubicBezTo>
                  <a:pt x="4115986" y="6273169"/>
                  <a:pt x="4120362" y="6277491"/>
                  <a:pt x="4120362" y="6282893"/>
                </a:cubicBezTo>
                <a:cubicBezTo>
                  <a:pt x="4120362" y="6288295"/>
                  <a:pt x="4115986" y="6292680"/>
                  <a:pt x="4110583" y="6292680"/>
                </a:cubicBezTo>
                <a:cubicBezTo>
                  <a:pt x="4105185" y="6292680"/>
                  <a:pt x="4100801" y="6288231"/>
                  <a:pt x="4100801" y="6282893"/>
                </a:cubicBezTo>
                <a:cubicBezTo>
                  <a:pt x="4100801" y="6277554"/>
                  <a:pt x="4105185" y="6273169"/>
                  <a:pt x="4110583" y="6273169"/>
                </a:cubicBezTo>
                <a:close/>
                <a:moveTo>
                  <a:pt x="3869432" y="6273169"/>
                </a:moveTo>
                <a:cubicBezTo>
                  <a:pt x="3874767" y="6273169"/>
                  <a:pt x="3879151" y="6277491"/>
                  <a:pt x="3879151" y="6282893"/>
                </a:cubicBezTo>
                <a:cubicBezTo>
                  <a:pt x="3879151" y="6288295"/>
                  <a:pt x="3874831" y="6292680"/>
                  <a:pt x="3869432" y="6292680"/>
                </a:cubicBezTo>
                <a:cubicBezTo>
                  <a:pt x="3864033" y="6292680"/>
                  <a:pt x="3859649" y="6288231"/>
                  <a:pt x="3859649" y="6282893"/>
                </a:cubicBezTo>
                <a:cubicBezTo>
                  <a:pt x="3859649" y="6277554"/>
                  <a:pt x="3864033" y="6273169"/>
                  <a:pt x="3869432" y="6273169"/>
                </a:cubicBezTo>
                <a:close/>
                <a:moveTo>
                  <a:pt x="3628215" y="6273169"/>
                </a:moveTo>
                <a:cubicBezTo>
                  <a:pt x="3633533" y="6273169"/>
                  <a:pt x="3637936" y="6277491"/>
                  <a:pt x="3637936" y="6282893"/>
                </a:cubicBezTo>
                <a:cubicBezTo>
                  <a:pt x="3637936" y="6288295"/>
                  <a:pt x="3633597" y="6292680"/>
                  <a:pt x="3628215" y="6292680"/>
                </a:cubicBezTo>
                <a:cubicBezTo>
                  <a:pt x="3622815" y="6292680"/>
                  <a:pt x="3618433" y="6288231"/>
                  <a:pt x="3618433" y="6282893"/>
                </a:cubicBezTo>
                <a:cubicBezTo>
                  <a:pt x="3618433" y="6277554"/>
                  <a:pt x="3622815" y="6273169"/>
                  <a:pt x="3628215" y="6273169"/>
                </a:cubicBezTo>
                <a:close/>
                <a:moveTo>
                  <a:pt x="3386960" y="6273169"/>
                </a:moveTo>
                <a:cubicBezTo>
                  <a:pt x="3392361" y="6273169"/>
                  <a:pt x="3396746" y="6277491"/>
                  <a:pt x="3396746" y="6282893"/>
                </a:cubicBezTo>
                <a:cubicBezTo>
                  <a:pt x="3396746" y="6288295"/>
                  <a:pt x="3392298" y="6292680"/>
                  <a:pt x="3386960" y="6292680"/>
                </a:cubicBezTo>
                <a:cubicBezTo>
                  <a:pt x="3381623" y="6292680"/>
                  <a:pt x="3377238" y="6288231"/>
                  <a:pt x="3377238" y="6282893"/>
                </a:cubicBezTo>
                <a:cubicBezTo>
                  <a:pt x="3377238" y="6277554"/>
                  <a:pt x="3381559" y="6273169"/>
                  <a:pt x="3386960" y="6273169"/>
                </a:cubicBezTo>
                <a:close/>
                <a:moveTo>
                  <a:pt x="3145752" y="6273169"/>
                </a:moveTo>
                <a:cubicBezTo>
                  <a:pt x="3151151" y="6273169"/>
                  <a:pt x="3155535" y="6277491"/>
                  <a:pt x="3155535" y="6282893"/>
                </a:cubicBezTo>
                <a:cubicBezTo>
                  <a:pt x="3155535" y="6288295"/>
                  <a:pt x="3151088" y="6292680"/>
                  <a:pt x="3145752" y="6292680"/>
                </a:cubicBezTo>
                <a:cubicBezTo>
                  <a:pt x="3140417" y="6292680"/>
                  <a:pt x="3136034" y="6288231"/>
                  <a:pt x="3136034" y="6282893"/>
                </a:cubicBezTo>
                <a:cubicBezTo>
                  <a:pt x="3136034" y="6277554"/>
                  <a:pt x="3140353" y="6273169"/>
                  <a:pt x="3145752" y="6273169"/>
                </a:cubicBezTo>
                <a:close/>
                <a:moveTo>
                  <a:pt x="2904575" y="6273169"/>
                </a:moveTo>
                <a:cubicBezTo>
                  <a:pt x="2909975" y="6273169"/>
                  <a:pt x="2914358" y="6277491"/>
                  <a:pt x="2914358" y="6282893"/>
                </a:cubicBezTo>
                <a:cubicBezTo>
                  <a:pt x="2914358" y="6288295"/>
                  <a:pt x="2909975" y="6292680"/>
                  <a:pt x="2904575" y="6292680"/>
                </a:cubicBezTo>
                <a:cubicBezTo>
                  <a:pt x="2899177" y="6292680"/>
                  <a:pt x="2894794" y="6288231"/>
                  <a:pt x="2894794" y="6282893"/>
                </a:cubicBezTo>
                <a:cubicBezTo>
                  <a:pt x="2894794" y="6277554"/>
                  <a:pt x="2899177" y="6273169"/>
                  <a:pt x="2904575" y="6273169"/>
                </a:cubicBezTo>
                <a:close/>
                <a:moveTo>
                  <a:pt x="2663280" y="6273169"/>
                </a:moveTo>
                <a:cubicBezTo>
                  <a:pt x="2668615" y="6273169"/>
                  <a:pt x="2673000" y="6277491"/>
                  <a:pt x="2673000" y="6282893"/>
                </a:cubicBezTo>
                <a:cubicBezTo>
                  <a:pt x="2673000" y="6288295"/>
                  <a:pt x="2668677" y="6292680"/>
                  <a:pt x="2663280" y="6292680"/>
                </a:cubicBezTo>
                <a:cubicBezTo>
                  <a:pt x="2657878" y="6292680"/>
                  <a:pt x="2653494" y="6288231"/>
                  <a:pt x="2653494" y="6282893"/>
                </a:cubicBezTo>
                <a:cubicBezTo>
                  <a:pt x="2653494" y="6277554"/>
                  <a:pt x="2657878" y="6273169"/>
                  <a:pt x="2663280" y="6273169"/>
                </a:cubicBezTo>
                <a:close/>
                <a:moveTo>
                  <a:pt x="2422040" y="6273169"/>
                </a:moveTo>
                <a:cubicBezTo>
                  <a:pt x="2427373" y="6273169"/>
                  <a:pt x="2431755" y="6277491"/>
                  <a:pt x="2431755" y="6282893"/>
                </a:cubicBezTo>
                <a:cubicBezTo>
                  <a:pt x="2431755" y="6288295"/>
                  <a:pt x="2427438" y="6292680"/>
                  <a:pt x="2422040" y="6292680"/>
                </a:cubicBezTo>
                <a:cubicBezTo>
                  <a:pt x="2416642" y="6292680"/>
                  <a:pt x="2412260" y="6288231"/>
                  <a:pt x="2412260" y="6282893"/>
                </a:cubicBezTo>
                <a:cubicBezTo>
                  <a:pt x="2412260" y="6277554"/>
                  <a:pt x="2416642" y="6273169"/>
                  <a:pt x="2422040" y="6273169"/>
                </a:cubicBezTo>
                <a:close/>
                <a:moveTo>
                  <a:pt x="2180796" y="6273169"/>
                </a:moveTo>
                <a:cubicBezTo>
                  <a:pt x="2186202" y="6273169"/>
                  <a:pt x="2190581" y="6277491"/>
                  <a:pt x="2190581" y="6282893"/>
                </a:cubicBezTo>
                <a:cubicBezTo>
                  <a:pt x="2190581" y="6288295"/>
                  <a:pt x="2186136" y="6292680"/>
                  <a:pt x="2180796" y="6292680"/>
                </a:cubicBezTo>
                <a:cubicBezTo>
                  <a:pt x="2175475" y="6292680"/>
                  <a:pt x="2171087" y="6288231"/>
                  <a:pt x="2171087" y="6282893"/>
                </a:cubicBezTo>
                <a:cubicBezTo>
                  <a:pt x="2171087" y="6277554"/>
                  <a:pt x="2175412" y="6273169"/>
                  <a:pt x="2180796" y="6273169"/>
                </a:cubicBezTo>
                <a:close/>
                <a:moveTo>
                  <a:pt x="1939584" y="6273169"/>
                </a:moveTo>
                <a:cubicBezTo>
                  <a:pt x="1944983" y="6273169"/>
                  <a:pt x="1949367" y="6277491"/>
                  <a:pt x="1949367" y="6282893"/>
                </a:cubicBezTo>
                <a:cubicBezTo>
                  <a:pt x="1949367" y="6288295"/>
                  <a:pt x="1944920" y="6292680"/>
                  <a:pt x="1939584" y="6292680"/>
                </a:cubicBezTo>
                <a:cubicBezTo>
                  <a:pt x="1934247" y="6292680"/>
                  <a:pt x="1929862" y="6288231"/>
                  <a:pt x="1929862" y="6282893"/>
                </a:cubicBezTo>
                <a:cubicBezTo>
                  <a:pt x="1929862" y="6277554"/>
                  <a:pt x="1934184" y="6273169"/>
                  <a:pt x="1939584" y="6273169"/>
                </a:cubicBezTo>
                <a:close/>
                <a:moveTo>
                  <a:pt x="1698333" y="6273169"/>
                </a:moveTo>
                <a:cubicBezTo>
                  <a:pt x="1703735" y="6273169"/>
                  <a:pt x="1708119" y="6277491"/>
                  <a:pt x="1708119" y="6282893"/>
                </a:cubicBezTo>
                <a:cubicBezTo>
                  <a:pt x="1708119" y="6288295"/>
                  <a:pt x="1703735" y="6292680"/>
                  <a:pt x="1698333" y="6292680"/>
                </a:cubicBezTo>
                <a:cubicBezTo>
                  <a:pt x="1692932" y="6292680"/>
                  <a:pt x="1688549" y="6288231"/>
                  <a:pt x="1688549" y="6282893"/>
                </a:cubicBezTo>
                <a:cubicBezTo>
                  <a:pt x="1688549" y="6277554"/>
                  <a:pt x="1692932" y="6273169"/>
                  <a:pt x="1698333" y="6273169"/>
                </a:cubicBezTo>
                <a:close/>
                <a:moveTo>
                  <a:pt x="1457109" y="6273169"/>
                </a:moveTo>
                <a:cubicBezTo>
                  <a:pt x="1462445" y="6273169"/>
                  <a:pt x="1466829" y="6277491"/>
                  <a:pt x="1466829" y="6282893"/>
                </a:cubicBezTo>
                <a:cubicBezTo>
                  <a:pt x="1466829" y="6288295"/>
                  <a:pt x="1462509" y="6292680"/>
                  <a:pt x="1457109" y="6292680"/>
                </a:cubicBezTo>
                <a:cubicBezTo>
                  <a:pt x="1451709" y="6292680"/>
                  <a:pt x="1447325" y="6288231"/>
                  <a:pt x="1447325" y="6282893"/>
                </a:cubicBezTo>
                <a:cubicBezTo>
                  <a:pt x="1447325" y="6277554"/>
                  <a:pt x="1451709" y="6273169"/>
                  <a:pt x="1457109" y="6273169"/>
                </a:cubicBezTo>
                <a:close/>
                <a:moveTo>
                  <a:pt x="1215888" y="6273169"/>
                </a:moveTo>
                <a:cubicBezTo>
                  <a:pt x="1221288" y="6273169"/>
                  <a:pt x="1225671" y="6277491"/>
                  <a:pt x="1225671" y="6282893"/>
                </a:cubicBezTo>
                <a:cubicBezTo>
                  <a:pt x="1225671" y="6288295"/>
                  <a:pt x="1221225" y="6292680"/>
                  <a:pt x="1215888" y="6292680"/>
                </a:cubicBezTo>
                <a:cubicBezTo>
                  <a:pt x="1210552" y="6292680"/>
                  <a:pt x="1206168" y="6288231"/>
                  <a:pt x="1206168" y="6282893"/>
                </a:cubicBezTo>
                <a:cubicBezTo>
                  <a:pt x="1206168" y="6277554"/>
                  <a:pt x="1210488" y="6273169"/>
                  <a:pt x="1215888" y="6273169"/>
                </a:cubicBezTo>
                <a:close/>
                <a:moveTo>
                  <a:pt x="974668" y="6273169"/>
                </a:moveTo>
                <a:cubicBezTo>
                  <a:pt x="980067" y="6273169"/>
                  <a:pt x="984451" y="6277491"/>
                  <a:pt x="984451" y="6282893"/>
                </a:cubicBezTo>
                <a:cubicBezTo>
                  <a:pt x="984451" y="6288295"/>
                  <a:pt x="980004" y="6292680"/>
                  <a:pt x="974668" y="6292680"/>
                </a:cubicBezTo>
                <a:cubicBezTo>
                  <a:pt x="969332" y="6292680"/>
                  <a:pt x="964948" y="6288231"/>
                  <a:pt x="964948" y="6282893"/>
                </a:cubicBezTo>
                <a:cubicBezTo>
                  <a:pt x="964948" y="6277554"/>
                  <a:pt x="969268" y="6273169"/>
                  <a:pt x="974668" y="6273169"/>
                </a:cubicBezTo>
                <a:close/>
                <a:moveTo>
                  <a:pt x="733448" y="6273169"/>
                </a:moveTo>
                <a:cubicBezTo>
                  <a:pt x="738783" y="6273169"/>
                  <a:pt x="743167" y="6277491"/>
                  <a:pt x="743167" y="6282893"/>
                </a:cubicBezTo>
                <a:cubicBezTo>
                  <a:pt x="743167" y="6288295"/>
                  <a:pt x="738847" y="6292680"/>
                  <a:pt x="733448" y="6292680"/>
                </a:cubicBezTo>
                <a:cubicBezTo>
                  <a:pt x="728048" y="6292680"/>
                  <a:pt x="723664" y="6288231"/>
                  <a:pt x="723664" y="6282893"/>
                </a:cubicBezTo>
                <a:cubicBezTo>
                  <a:pt x="723664" y="6277554"/>
                  <a:pt x="728048" y="6273169"/>
                  <a:pt x="733448" y="6273169"/>
                </a:cubicBezTo>
                <a:close/>
                <a:moveTo>
                  <a:pt x="492227" y="6273169"/>
                </a:moveTo>
                <a:cubicBezTo>
                  <a:pt x="497563" y="6273169"/>
                  <a:pt x="501947" y="6277491"/>
                  <a:pt x="501947" y="6282893"/>
                </a:cubicBezTo>
                <a:cubicBezTo>
                  <a:pt x="501947" y="6288295"/>
                  <a:pt x="497627" y="6292680"/>
                  <a:pt x="492227" y="6292680"/>
                </a:cubicBezTo>
                <a:cubicBezTo>
                  <a:pt x="486827" y="6292680"/>
                  <a:pt x="482443" y="6288231"/>
                  <a:pt x="482443" y="6282893"/>
                </a:cubicBezTo>
                <a:cubicBezTo>
                  <a:pt x="482443" y="6277554"/>
                  <a:pt x="486827" y="6273169"/>
                  <a:pt x="492227" y="6273169"/>
                </a:cubicBezTo>
                <a:close/>
                <a:moveTo>
                  <a:pt x="251007" y="6273169"/>
                </a:moveTo>
                <a:cubicBezTo>
                  <a:pt x="256407" y="6273169"/>
                  <a:pt x="260791" y="6277491"/>
                  <a:pt x="260791" y="6282893"/>
                </a:cubicBezTo>
                <a:cubicBezTo>
                  <a:pt x="260791" y="6288295"/>
                  <a:pt x="256344" y="6292680"/>
                  <a:pt x="251007" y="6292680"/>
                </a:cubicBezTo>
                <a:cubicBezTo>
                  <a:pt x="245672" y="6292680"/>
                  <a:pt x="241288" y="6288231"/>
                  <a:pt x="241288" y="6282893"/>
                </a:cubicBezTo>
                <a:cubicBezTo>
                  <a:pt x="241288" y="6277554"/>
                  <a:pt x="245608" y="6273169"/>
                  <a:pt x="251007" y="6273169"/>
                </a:cubicBezTo>
                <a:close/>
                <a:moveTo>
                  <a:pt x="9724" y="6273169"/>
                </a:moveTo>
                <a:cubicBezTo>
                  <a:pt x="15124" y="6273169"/>
                  <a:pt x="19508" y="6277491"/>
                  <a:pt x="19508" y="6282893"/>
                </a:cubicBezTo>
                <a:cubicBezTo>
                  <a:pt x="19508" y="6288295"/>
                  <a:pt x="15061" y="6292680"/>
                  <a:pt x="9724" y="6292680"/>
                </a:cubicBezTo>
                <a:cubicBezTo>
                  <a:pt x="4388" y="6292680"/>
                  <a:pt x="4" y="6288231"/>
                  <a:pt x="4" y="6282893"/>
                </a:cubicBezTo>
                <a:cubicBezTo>
                  <a:pt x="4" y="6277554"/>
                  <a:pt x="4324" y="6273169"/>
                  <a:pt x="9724" y="6273169"/>
                </a:cubicBezTo>
                <a:close/>
                <a:moveTo>
                  <a:pt x="11820259" y="6031918"/>
                </a:moveTo>
                <a:cubicBezTo>
                  <a:pt x="11825659" y="6031918"/>
                  <a:pt x="11830043" y="6036240"/>
                  <a:pt x="11830043" y="6041642"/>
                </a:cubicBezTo>
                <a:cubicBezTo>
                  <a:pt x="11830043" y="6047044"/>
                  <a:pt x="11825596" y="6051429"/>
                  <a:pt x="11820259" y="6051429"/>
                </a:cubicBezTo>
                <a:cubicBezTo>
                  <a:pt x="11814922" y="6051429"/>
                  <a:pt x="11810539" y="6046980"/>
                  <a:pt x="11810539" y="6041642"/>
                </a:cubicBezTo>
                <a:cubicBezTo>
                  <a:pt x="11810539" y="6036303"/>
                  <a:pt x="11814859" y="6031918"/>
                  <a:pt x="11820259" y="6031918"/>
                </a:cubicBezTo>
                <a:close/>
                <a:moveTo>
                  <a:pt x="11579030" y="6031918"/>
                </a:moveTo>
                <a:cubicBezTo>
                  <a:pt x="11584430" y="6031918"/>
                  <a:pt x="11588815" y="6036240"/>
                  <a:pt x="11588815" y="6041642"/>
                </a:cubicBezTo>
                <a:cubicBezTo>
                  <a:pt x="11588815" y="6047044"/>
                  <a:pt x="11584367" y="6051429"/>
                  <a:pt x="11579030" y="6051429"/>
                </a:cubicBezTo>
                <a:cubicBezTo>
                  <a:pt x="11573694" y="6051429"/>
                  <a:pt x="11569310" y="6046980"/>
                  <a:pt x="11569310" y="6041642"/>
                </a:cubicBezTo>
                <a:cubicBezTo>
                  <a:pt x="11569310" y="6036303"/>
                  <a:pt x="11573630" y="6031918"/>
                  <a:pt x="11579030" y="6031918"/>
                </a:cubicBezTo>
                <a:close/>
                <a:moveTo>
                  <a:pt x="11337802" y="6031918"/>
                </a:moveTo>
                <a:cubicBezTo>
                  <a:pt x="11343202" y="6031918"/>
                  <a:pt x="11347587" y="6036240"/>
                  <a:pt x="11347587" y="6041642"/>
                </a:cubicBezTo>
                <a:cubicBezTo>
                  <a:pt x="11347587" y="6047044"/>
                  <a:pt x="11343139" y="6051429"/>
                  <a:pt x="11337802" y="6051429"/>
                </a:cubicBezTo>
                <a:cubicBezTo>
                  <a:pt x="11332466" y="6051429"/>
                  <a:pt x="11328082" y="6046980"/>
                  <a:pt x="11328082" y="6041642"/>
                </a:cubicBezTo>
                <a:cubicBezTo>
                  <a:pt x="11328082" y="6036303"/>
                  <a:pt x="11332402" y="6031918"/>
                  <a:pt x="11337802" y="6031918"/>
                </a:cubicBezTo>
                <a:close/>
                <a:moveTo>
                  <a:pt x="11096574" y="6031918"/>
                </a:moveTo>
                <a:cubicBezTo>
                  <a:pt x="11101910" y="6031918"/>
                  <a:pt x="11106294" y="6036240"/>
                  <a:pt x="11106294" y="6041642"/>
                </a:cubicBezTo>
                <a:cubicBezTo>
                  <a:pt x="11106294" y="6047044"/>
                  <a:pt x="11101974" y="6051429"/>
                  <a:pt x="11096574" y="6051429"/>
                </a:cubicBezTo>
                <a:cubicBezTo>
                  <a:pt x="11091174" y="6051429"/>
                  <a:pt x="11086790" y="6046980"/>
                  <a:pt x="11086790" y="6041642"/>
                </a:cubicBezTo>
                <a:cubicBezTo>
                  <a:pt x="11086790" y="6036303"/>
                  <a:pt x="11091174" y="6031918"/>
                  <a:pt x="11096574" y="6031918"/>
                </a:cubicBezTo>
                <a:close/>
                <a:moveTo>
                  <a:pt x="10855345" y="6031918"/>
                </a:moveTo>
                <a:cubicBezTo>
                  <a:pt x="10860682" y="6031918"/>
                  <a:pt x="10865065" y="6036240"/>
                  <a:pt x="10865065" y="6041642"/>
                </a:cubicBezTo>
                <a:cubicBezTo>
                  <a:pt x="10865065" y="6047044"/>
                  <a:pt x="10860682" y="6051429"/>
                  <a:pt x="10855345" y="6051429"/>
                </a:cubicBezTo>
                <a:cubicBezTo>
                  <a:pt x="10850008" y="6051429"/>
                  <a:pt x="10845625" y="6046980"/>
                  <a:pt x="10845625" y="6041642"/>
                </a:cubicBezTo>
                <a:cubicBezTo>
                  <a:pt x="10845625" y="6036303"/>
                  <a:pt x="10849945" y="6031918"/>
                  <a:pt x="10855345" y="6031918"/>
                </a:cubicBezTo>
                <a:close/>
                <a:moveTo>
                  <a:pt x="10614116" y="6031918"/>
                </a:moveTo>
                <a:cubicBezTo>
                  <a:pt x="10619516" y="6031918"/>
                  <a:pt x="10623901" y="6036240"/>
                  <a:pt x="10623901" y="6041642"/>
                </a:cubicBezTo>
                <a:cubicBezTo>
                  <a:pt x="10623901" y="6047044"/>
                  <a:pt x="10619454" y="6051429"/>
                  <a:pt x="10614116" y="6051429"/>
                </a:cubicBezTo>
                <a:cubicBezTo>
                  <a:pt x="10608780" y="6051429"/>
                  <a:pt x="10604396" y="6046980"/>
                  <a:pt x="10604396" y="6041642"/>
                </a:cubicBezTo>
                <a:cubicBezTo>
                  <a:pt x="10604396" y="6036303"/>
                  <a:pt x="10608716" y="6031918"/>
                  <a:pt x="10614116" y="6031918"/>
                </a:cubicBezTo>
                <a:close/>
                <a:moveTo>
                  <a:pt x="10372888" y="6031918"/>
                </a:moveTo>
                <a:cubicBezTo>
                  <a:pt x="10378288" y="6031918"/>
                  <a:pt x="10382673" y="6036240"/>
                  <a:pt x="10382673" y="6041642"/>
                </a:cubicBezTo>
                <a:cubicBezTo>
                  <a:pt x="10382673" y="6047044"/>
                  <a:pt x="10378225" y="6051429"/>
                  <a:pt x="10372888" y="6051429"/>
                </a:cubicBezTo>
                <a:cubicBezTo>
                  <a:pt x="10367552" y="6051429"/>
                  <a:pt x="10363168" y="6046980"/>
                  <a:pt x="10363168" y="6041642"/>
                </a:cubicBezTo>
                <a:cubicBezTo>
                  <a:pt x="10363168" y="6036303"/>
                  <a:pt x="10367488" y="6031918"/>
                  <a:pt x="10372888" y="6031918"/>
                </a:cubicBezTo>
                <a:close/>
                <a:moveTo>
                  <a:pt x="10131660" y="6031918"/>
                </a:moveTo>
                <a:cubicBezTo>
                  <a:pt x="10137060" y="6031918"/>
                  <a:pt x="10141444" y="6036240"/>
                  <a:pt x="10141444" y="6041642"/>
                </a:cubicBezTo>
                <a:cubicBezTo>
                  <a:pt x="10141444" y="6047044"/>
                  <a:pt x="10136997" y="6051429"/>
                  <a:pt x="10131660" y="6051429"/>
                </a:cubicBezTo>
                <a:cubicBezTo>
                  <a:pt x="10126323" y="6051429"/>
                  <a:pt x="10121940" y="6046980"/>
                  <a:pt x="10121940" y="6041642"/>
                </a:cubicBezTo>
                <a:cubicBezTo>
                  <a:pt x="10121940" y="6036303"/>
                  <a:pt x="10126260" y="6031918"/>
                  <a:pt x="10131660" y="6031918"/>
                </a:cubicBezTo>
                <a:close/>
                <a:moveTo>
                  <a:pt x="9890432" y="6031918"/>
                </a:moveTo>
                <a:cubicBezTo>
                  <a:pt x="9895768" y="6031918"/>
                  <a:pt x="9900152" y="6036240"/>
                  <a:pt x="9900152" y="6041642"/>
                </a:cubicBezTo>
                <a:cubicBezTo>
                  <a:pt x="9900152" y="6047044"/>
                  <a:pt x="9895832" y="6051429"/>
                  <a:pt x="9890432" y="6051429"/>
                </a:cubicBezTo>
                <a:cubicBezTo>
                  <a:pt x="9885031" y="6051429"/>
                  <a:pt x="9880648" y="6046980"/>
                  <a:pt x="9880648" y="6041642"/>
                </a:cubicBezTo>
                <a:cubicBezTo>
                  <a:pt x="9880648" y="6036303"/>
                  <a:pt x="9885031" y="6031918"/>
                  <a:pt x="9890432" y="6031918"/>
                </a:cubicBezTo>
                <a:close/>
                <a:moveTo>
                  <a:pt x="9649203" y="6031918"/>
                </a:moveTo>
                <a:cubicBezTo>
                  <a:pt x="9654540" y="6031918"/>
                  <a:pt x="9658923" y="6036240"/>
                  <a:pt x="9658923" y="6041642"/>
                </a:cubicBezTo>
                <a:cubicBezTo>
                  <a:pt x="9658923" y="6047044"/>
                  <a:pt x="9654540" y="6051429"/>
                  <a:pt x="9649203" y="6051429"/>
                </a:cubicBezTo>
                <a:cubicBezTo>
                  <a:pt x="9643866" y="6051429"/>
                  <a:pt x="9639483" y="6046980"/>
                  <a:pt x="9639483" y="6041642"/>
                </a:cubicBezTo>
                <a:cubicBezTo>
                  <a:pt x="9639483" y="6036303"/>
                  <a:pt x="9643803" y="6031918"/>
                  <a:pt x="9649203" y="6031918"/>
                </a:cubicBezTo>
                <a:close/>
                <a:moveTo>
                  <a:pt x="9417695" y="6031918"/>
                </a:moveTo>
                <a:cubicBezTo>
                  <a:pt x="9423031" y="6031918"/>
                  <a:pt x="9427416" y="6036240"/>
                  <a:pt x="9427416" y="6041642"/>
                </a:cubicBezTo>
                <a:cubicBezTo>
                  <a:pt x="9427416" y="6047044"/>
                  <a:pt x="9423095" y="6051429"/>
                  <a:pt x="9417695" y="6051429"/>
                </a:cubicBezTo>
                <a:cubicBezTo>
                  <a:pt x="9412295" y="6051429"/>
                  <a:pt x="9407911" y="6046980"/>
                  <a:pt x="9407911" y="6041642"/>
                </a:cubicBezTo>
                <a:cubicBezTo>
                  <a:pt x="9407911" y="6036303"/>
                  <a:pt x="9412295" y="6031918"/>
                  <a:pt x="9417695" y="6031918"/>
                </a:cubicBezTo>
                <a:close/>
                <a:moveTo>
                  <a:pt x="9176467" y="6031918"/>
                </a:moveTo>
                <a:cubicBezTo>
                  <a:pt x="9181803" y="6031918"/>
                  <a:pt x="9186187" y="6036240"/>
                  <a:pt x="9186187" y="6041642"/>
                </a:cubicBezTo>
                <a:cubicBezTo>
                  <a:pt x="9186187" y="6047044"/>
                  <a:pt x="9181867" y="6051429"/>
                  <a:pt x="9176467" y="6051429"/>
                </a:cubicBezTo>
                <a:cubicBezTo>
                  <a:pt x="9171066" y="6051429"/>
                  <a:pt x="9166683" y="6046980"/>
                  <a:pt x="9166683" y="6041642"/>
                </a:cubicBezTo>
                <a:cubicBezTo>
                  <a:pt x="9166683" y="6036303"/>
                  <a:pt x="9171066" y="6031918"/>
                  <a:pt x="9176467" y="6031918"/>
                </a:cubicBezTo>
                <a:close/>
                <a:moveTo>
                  <a:pt x="8935237" y="6031918"/>
                </a:moveTo>
                <a:cubicBezTo>
                  <a:pt x="8940574" y="6031918"/>
                  <a:pt x="8944958" y="6036240"/>
                  <a:pt x="8944958" y="6041642"/>
                </a:cubicBezTo>
                <a:cubicBezTo>
                  <a:pt x="8944958" y="6047044"/>
                  <a:pt x="8940638" y="6051429"/>
                  <a:pt x="8935237" y="6051429"/>
                </a:cubicBezTo>
                <a:cubicBezTo>
                  <a:pt x="8929837" y="6051429"/>
                  <a:pt x="8925454" y="6046980"/>
                  <a:pt x="8925454" y="6041642"/>
                </a:cubicBezTo>
                <a:cubicBezTo>
                  <a:pt x="8925454" y="6036303"/>
                  <a:pt x="8929837" y="6031918"/>
                  <a:pt x="8935237" y="6031918"/>
                </a:cubicBezTo>
                <a:close/>
                <a:moveTo>
                  <a:pt x="8694009" y="6031918"/>
                </a:moveTo>
                <a:cubicBezTo>
                  <a:pt x="8699346" y="6031918"/>
                  <a:pt x="8703730" y="6036240"/>
                  <a:pt x="8703730" y="6041642"/>
                </a:cubicBezTo>
                <a:cubicBezTo>
                  <a:pt x="8703730" y="6047044"/>
                  <a:pt x="8699346" y="6051429"/>
                  <a:pt x="8694009" y="6051429"/>
                </a:cubicBezTo>
                <a:cubicBezTo>
                  <a:pt x="8688673" y="6051429"/>
                  <a:pt x="8684289" y="6046980"/>
                  <a:pt x="8684289" y="6041642"/>
                </a:cubicBezTo>
                <a:cubicBezTo>
                  <a:pt x="8684289" y="6036303"/>
                  <a:pt x="8688609" y="6031918"/>
                  <a:pt x="8694009" y="6031918"/>
                </a:cubicBezTo>
                <a:close/>
                <a:moveTo>
                  <a:pt x="8452781" y="6031918"/>
                </a:moveTo>
                <a:cubicBezTo>
                  <a:pt x="8458181" y="6031918"/>
                  <a:pt x="8462566" y="6036240"/>
                  <a:pt x="8462566" y="6041642"/>
                </a:cubicBezTo>
                <a:cubicBezTo>
                  <a:pt x="8462566" y="6047044"/>
                  <a:pt x="8458118" y="6051429"/>
                  <a:pt x="8452781" y="6051429"/>
                </a:cubicBezTo>
                <a:cubicBezTo>
                  <a:pt x="8447445" y="6051429"/>
                  <a:pt x="8443061" y="6046980"/>
                  <a:pt x="8443061" y="6041642"/>
                </a:cubicBezTo>
                <a:cubicBezTo>
                  <a:pt x="8443061" y="6036303"/>
                  <a:pt x="8447381" y="6031918"/>
                  <a:pt x="8452781" y="6031918"/>
                </a:cubicBezTo>
                <a:close/>
                <a:moveTo>
                  <a:pt x="8211553" y="6031918"/>
                </a:moveTo>
                <a:cubicBezTo>
                  <a:pt x="8216889" y="6031918"/>
                  <a:pt x="8221273" y="6036240"/>
                  <a:pt x="8221273" y="6041642"/>
                </a:cubicBezTo>
                <a:cubicBezTo>
                  <a:pt x="8221273" y="6047044"/>
                  <a:pt x="8216953" y="6051429"/>
                  <a:pt x="8211553" y="6051429"/>
                </a:cubicBezTo>
                <a:cubicBezTo>
                  <a:pt x="8206152" y="6051429"/>
                  <a:pt x="8201769" y="6046980"/>
                  <a:pt x="8201769" y="6041642"/>
                </a:cubicBezTo>
                <a:cubicBezTo>
                  <a:pt x="8201769" y="6036303"/>
                  <a:pt x="8206152" y="6031918"/>
                  <a:pt x="8211553" y="6031918"/>
                </a:cubicBezTo>
                <a:close/>
                <a:moveTo>
                  <a:pt x="7970260" y="6031918"/>
                </a:moveTo>
                <a:cubicBezTo>
                  <a:pt x="7975661" y="6031918"/>
                  <a:pt x="7980044" y="6036240"/>
                  <a:pt x="7980044" y="6041642"/>
                </a:cubicBezTo>
                <a:cubicBezTo>
                  <a:pt x="7980044" y="6047044"/>
                  <a:pt x="7975661" y="6051429"/>
                  <a:pt x="7970260" y="6051429"/>
                </a:cubicBezTo>
                <a:cubicBezTo>
                  <a:pt x="7964860" y="6051429"/>
                  <a:pt x="7960477" y="6046980"/>
                  <a:pt x="7960477" y="6041642"/>
                </a:cubicBezTo>
                <a:cubicBezTo>
                  <a:pt x="7960477" y="6036303"/>
                  <a:pt x="7964860" y="6031918"/>
                  <a:pt x="7970260" y="6031918"/>
                </a:cubicBezTo>
                <a:close/>
                <a:moveTo>
                  <a:pt x="7729032" y="6031918"/>
                </a:moveTo>
                <a:cubicBezTo>
                  <a:pt x="7734369" y="6031918"/>
                  <a:pt x="7738753" y="6036240"/>
                  <a:pt x="7738753" y="6041642"/>
                </a:cubicBezTo>
                <a:cubicBezTo>
                  <a:pt x="7738753" y="6047044"/>
                  <a:pt x="7734432" y="6051429"/>
                  <a:pt x="7729032" y="6051429"/>
                </a:cubicBezTo>
                <a:cubicBezTo>
                  <a:pt x="7723632" y="6051429"/>
                  <a:pt x="7719249" y="6046980"/>
                  <a:pt x="7719249" y="6041642"/>
                </a:cubicBezTo>
                <a:cubicBezTo>
                  <a:pt x="7719249" y="6036303"/>
                  <a:pt x="7723632" y="6031918"/>
                  <a:pt x="7729032" y="6031918"/>
                </a:cubicBezTo>
                <a:close/>
                <a:moveTo>
                  <a:pt x="7487803" y="6031918"/>
                </a:moveTo>
                <a:cubicBezTo>
                  <a:pt x="7493139" y="6031918"/>
                  <a:pt x="7497524" y="6036240"/>
                  <a:pt x="7497524" y="6041642"/>
                </a:cubicBezTo>
                <a:cubicBezTo>
                  <a:pt x="7497524" y="6047044"/>
                  <a:pt x="7493203" y="6051429"/>
                  <a:pt x="7487803" y="6051429"/>
                </a:cubicBezTo>
                <a:cubicBezTo>
                  <a:pt x="7482403" y="6051429"/>
                  <a:pt x="7478019" y="6046980"/>
                  <a:pt x="7478019" y="6041642"/>
                </a:cubicBezTo>
                <a:cubicBezTo>
                  <a:pt x="7478019" y="6036303"/>
                  <a:pt x="7482403" y="6031918"/>
                  <a:pt x="7487803" y="6031918"/>
                </a:cubicBezTo>
                <a:close/>
                <a:moveTo>
                  <a:pt x="7246575" y="6031918"/>
                </a:moveTo>
                <a:cubicBezTo>
                  <a:pt x="7251975" y="6031918"/>
                  <a:pt x="7256359" y="6036240"/>
                  <a:pt x="7256359" y="6041642"/>
                </a:cubicBezTo>
                <a:cubicBezTo>
                  <a:pt x="7256359" y="6047044"/>
                  <a:pt x="7251912" y="6051429"/>
                  <a:pt x="7246575" y="6051429"/>
                </a:cubicBezTo>
                <a:cubicBezTo>
                  <a:pt x="7241238" y="6051429"/>
                  <a:pt x="7236855" y="6046980"/>
                  <a:pt x="7236855" y="6041642"/>
                </a:cubicBezTo>
                <a:cubicBezTo>
                  <a:pt x="7236855" y="6036303"/>
                  <a:pt x="7241175" y="6031918"/>
                  <a:pt x="7246575" y="6031918"/>
                </a:cubicBezTo>
                <a:close/>
                <a:moveTo>
                  <a:pt x="7005346" y="6031918"/>
                </a:moveTo>
                <a:cubicBezTo>
                  <a:pt x="7010746" y="6031918"/>
                  <a:pt x="7015130" y="6036240"/>
                  <a:pt x="7015130" y="6041642"/>
                </a:cubicBezTo>
                <a:cubicBezTo>
                  <a:pt x="7015130" y="6047044"/>
                  <a:pt x="7010683" y="6051429"/>
                  <a:pt x="7005346" y="6051429"/>
                </a:cubicBezTo>
                <a:cubicBezTo>
                  <a:pt x="7000009" y="6051429"/>
                  <a:pt x="6995626" y="6046980"/>
                  <a:pt x="6995626" y="6041642"/>
                </a:cubicBezTo>
                <a:cubicBezTo>
                  <a:pt x="6995626" y="6036303"/>
                  <a:pt x="6999946" y="6031918"/>
                  <a:pt x="7005346" y="6031918"/>
                </a:cubicBezTo>
                <a:close/>
                <a:moveTo>
                  <a:pt x="6764118" y="6031918"/>
                </a:moveTo>
                <a:cubicBezTo>
                  <a:pt x="6769518" y="6031918"/>
                  <a:pt x="6773902" y="6036240"/>
                  <a:pt x="6773902" y="6041642"/>
                </a:cubicBezTo>
                <a:cubicBezTo>
                  <a:pt x="6773902" y="6047044"/>
                  <a:pt x="6769518" y="6051429"/>
                  <a:pt x="6764118" y="6051429"/>
                </a:cubicBezTo>
                <a:cubicBezTo>
                  <a:pt x="6758718" y="6051429"/>
                  <a:pt x="6754335" y="6046980"/>
                  <a:pt x="6754335" y="6041642"/>
                </a:cubicBezTo>
                <a:cubicBezTo>
                  <a:pt x="6754335" y="6036303"/>
                  <a:pt x="6758718" y="6031918"/>
                  <a:pt x="6764118" y="6031918"/>
                </a:cubicBezTo>
                <a:close/>
                <a:moveTo>
                  <a:pt x="6522889" y="6031918"/>
                </a:moveTo>
                <a:cubicBezTo>
                  <a:pt x="6528225" y="6031918"/>
                  <a:pt x="6532610" y="6036240"/>
                  <a:pt x="6532610" y="6041642"/>
                </a:cubicBezTo>
                <a:cubicBezTo>
                  <a:pt x="6532610" y="6047044"/>
                  <a:pt x="6528289" y="6051429"/>
                  <a:pt x="6522889" y="6051429"/>
                </a:cubicBezTo>
                <a:cubicBezTo>
                  <a:pt x="6517489" y="6051429"/>
                  <a:pt x="6513105" y="6046980"/>
                  <a:pt x="6513105" y="6041642"/>
                </a:cubicBezTo>
                <a:cubicBezTo>
                  <a:pt x="6513105" y="6036303"/>
                  <a:pt x="6517489" y="6031918"/>
                  <a:pt x="6522889" y="6031918"/>
                </a:cubicBezTo>
                <a:close/>
                <a:moveTo>
                  <a:pt x="6281661" y="6031918"/>
                </a:moveTo>
                <a:cubicBezTo>
                  <a:pt x="6286997" y="6031918"/>
                  <a:pt x="6291381" y="6036240"/>
                  <a:pt x="6291381" y="6041642"/>
                </a:cubicBezTo>
                <a:cubicBezTo>
                  <a:pt x="6291381" y="6047044"/>
                  <a:pt x="6287061" y="6051429"/>
                  <a:pt x="6281661" y="6051429"/>
                </a:cubicBezTo>
                <a:cubicBezTo>
                  <a:pt x="6276261" y="6051429"/>
                  <a:pt x="6271877" y="6046980"/>
                  <a:pt x="6271877" y="6041642"/>
                </a:cubicBezTo>
                <a:cubicBezTo>
                  <a:pt x="6271877" y="6036303"/>
                  <a:pt x="6276261" y="6031918"/>
                  <a:pt x="6281661" y="6031918"/>
                </a:cubicBezTo>
                <a:close/>
                <a:moveTo>
                  <a:pt x="6040432" y="6031918"/>
                </a:moveTo>
                <a:cubicBezTo>
                  <a:pt x="6045832" y="6031918"/>
                  <a:pt x="6050216" y="6036240"/>
                  <a:pt x="6050216" y="6041642"/>
                </a:cubicBezTo>
                <a:cubicBezTo>
                  <a:pt x="6050216" y="6047044"/>
                  <a:pt x="6045769" y="6051429"/>
                  <a:pt x="6040432" y="6051429"/>
                </a:cubicBezTo>
                <a:cubicBezTo>
                  <a:pt x="6035095" y="6051429"/>
                  <a:pt x="6030712" y="6046980"/>
                  <a:pt x="6030712" y="6041642"/>
                </a:cubicBezTo>
                <a:cubicBezTo>
                  <a:pt x="6030712" y="6036303"/>
                  <a:pt x="6035032" y="6031918"/>
                  <a:pt x="6040432" y="6031918"/>
                </a:cubicBezTo>
                <a:close/>
                <a:moveTo>
                  <a:pt x="5799205" y="6031918"/>
                </a:moveTo>
                <a:cubicBezTo>
                  <a:pt x="5804606" y="6031918"/>
                  <a:pt x="5808989" y="6036240"/>
                  <a:pt x="5808989" y="6041642"/>
                </a:cubicBezTo>
                <a:cubicBezTo>
                  <a:pt x="5808989" y="6047044"/>
                  <a:pt x="5804542" y="6051429"/>
                  <a:pt x="5799205" y="6051429"/>
                </a:cubicBezTo>
                <a:cubicBezTo>
                  <a:pt x="5793870" y="6051429"/>
                  <a:pt x="5789486" y="6046980"/>
                  <a:pt x="5789486" y="6041642"/>
                </a:cubicBezTo>
                <a:cubicBezTo>
                  <a:pt x="5789486" y="6036303"/>
                  <a:pt x="5793806" y="6031918"/>
                  <a:pt x="5799205" y="6031918"/>
                </a:cubicBezTo>
                <a:close/>
                <a:moveTo>
                  <a:pt x="5557992" y="6031918"/>
                </a:moveTo>
                <a:cubicBezTo>
                  <a:pt x="5563392" y="6031918"/>
                  <a:pt x="5567774" y="6036240"/>
                  <a:pt x="5567774" y="6041642"/>
                </a:cubicBezTo>
                <a:cubicBezTo>
                  <a:pt x="5567774" y="6047044"/>
                  <a:pt x="5563392" y="6051429"/>
                  <a:pt x="5557992" y="6051429"/>
                </a:cubicBezTo>
                <a:cubicBezTo>
                  <a:pt x="5552592" y="6051429"/>
                  <a:pt x="5548208" y="6046980"/>
                  <a:pt x="5548208" y="6041642"/>
                </a:cubicBezTo>
                <a:cubicBezTo>
                  <a:pt x="5548208" y="6036303"/>
                  <a:pt x="5552592" y="6031918"/>
                  <a:pt x="5557992" y="6031918"/>
                </a:cubicBezTo>
                <a:close/>
                <a:moveTo>
                  <a:pt x="5316710" y="6031918"/>
                </a:moveTo>
                <a:cubicBezTo>
                  <a:pt x="5322044" y="6031918"/>
                  <a:pt x="5326432" y="6036240"/>
                  <a:pt x="5326432" y="6041642"/>
                </a:cubicBezTo>
                <a:cubicBezTo>
                  <a:pt x="5326432" y="6047044"/>
                  <a:pt x="5322107" y="6051429"/>
                  <a:pt x="5316710" y="6051429"/>
                </a:cubicBezTo>
                <a:cubicBezTo>
                  <a:pt x="5311316" y="6051429"/>
                  <a:pt x="5306926" y="6046980"/>
                  <a:pt x="5306926" y="6041642"/>
                </a:cubicBezTo>
                <a:cubicBezTo>
                  <a:pt x="5306926" y="6036303"/>
                  <a:pt x="5311316" y="6031918"/>
                  <a:pt x="5316710" y="6031918"/>
                </a:cubicBezTo>
                <a:close/>
                <a:moveTo>
                  <a:pt x="5075486" y="6031918"/>
                </a:moveTo>
                <a:cubicBezTo>
                  <a:pt x="5080820" y="6031918"/>
                  <a:pt x="5085202" y="6036240"/>
                  <a:pt x="5085202" y="6041642"/>
                </a:cubicBezTo>
                <a:cubicBezTo>
                  <a:pt x="5085202" y="6047044"/>
                  <a:pt x="5080885" y="6051429"/>
                  <a:pt x="5075486" y="6051429"/>
                </a:cubicBezTo>
                <a:cubicBezTo>
                  <a:pt x="5070089" y="6051429"/>
                  <a:pt x="5065705" y="6046980"/>
                  <a:pt x="5065705" y="6041642"/>
                </a:cubicBezTo>
                <a:cubicBezTo>
                  <a:pt x="5065705" y="6036303"/>
                  <a:pt x="5070089" y="6031918"/>
                  <a:pt x="5075486" y="6031918"/>
                </a:cubicBezTo>
                <a:close/>
                <a:moveTo>
                  <a:pt x="4834252" y="6031918"/>
                </a:moveTo>
                <a:cubicBezTo>
                  <a:pt x="4839658" y="6031918"/>
                  <a:pt x="4844040" y="6036240"/>
                  <a:pt x="4844040" y="6041642"/>
                </a:cubicBezTo>
                <a:cubicBezTo>
                  <a:pt x="4844040" y="6047044"/>
                  <a:pt x="4839595" y="6051429"/>
                  <a:pt x="4834252" y="6051429"/>
                </a:cubicBezTo>
                <a:cubicBezTo>
                  <a:pt x="4828917" y="6051429"/>
                  <a:pt x="4824534" y="6046980"/>
                  <a:pt x="4824534" y="6041642"/>
                </a:cubicBezTo>
                <a:cubicBezTo>
                  <a:pt x="4824534" y="6036303"/>
                  <a:pt x="4828853" y="6031918"/>
                  <a:pt x="4834252" y="6031918"/>
                </a:cubicBezTo>
                <a:close/>
                <a:moveTo>
                  <a:pt x="4593019" y="6031918"/>
                </a:moveTo>
                <a:cubicBezTo>
                  <a:pt x="4598416" y="6031918"/>
                  <a:pt x="4602795" y="6036240"/>
                  <a:pt x="4602795" y="6041642"/>
                </a:cubicBezTo>
                <a:cubicBezTo>
                  <a:pt x="4602795" y="6047044"/>
                  <a:pt x="4598353" y="6051429"/>
                  <a:pt x="4593019" y="6051429"/>
                </a:cubicBezTo>
                <a:cubicBezTo>
                  <a:pt x="4587686" y="6051429"/>
                  <a:pt x="4583304" y="6046980"/>
                  <a:pt x="4583304" y="6041642"/>
                </a:cubicBezTo>
                <a:cubicBezTo>
                  <a:pt x="4583304" y="6036303"/>
                  <a:pt x="4587622" y="6031918"/>
                  <a:pt x="4593019" y="6031918"/>
                </a:cubicBezTo>
                <a:close/>
                <a:moveTo>
                  <a:pt x="4351806" y="6031918"/>
                </a:moveTo>
                <a:cubicBezTo>
                  <a:pt x="4357195" y="6031918"/>
                  <a:pt x="4361580" y="6036240"/>
                  <a:pt x="4361580" y="6041642"/>
                </a:cubicBezTo>
                <a:cubicBezTo>
                  <a:pt x="4361580" y="6047044"/>
                  <a:pt x="4357195" y="6051429"/>
                  <a:pt x="4351806" y="6051429"/>
                </a:cubicBezTo>
                <a:cubicBezTo>
                  <a:pt x="4346397" y="6051429"/>
                  <a:pt x="4342006" y="6046980"/>
                  <a:pt x="4342006" y="6041642"/>
                </a:cubicBezTo>
                <a:cubicBezTo>
                  <a:pt x="4342006" y="6036303"/>
                  <a:pt x="4346397" y="6031918"/>
                  <a:pt x="4351806" y="6031918"/>
                </a:cubicBezTo>
                <a:close/>
                <a:moveTo>
                  <a:pt x="4110583" y="6031918"/>
                </a:moveTo>
                <a:cubicBezTo>
                  <a:pt x="4115986" y="6031918"/>
                  <a:pt x="4120362" y="6036240"/>
                  <a:pt x="4120362" y="6041642"/>
                </a:cubicBezTo>
                <a:cubicBezTo>
                  <a:pt x="4120362" y="6047044"/>
                  <a:pt x="4115986" y="6051429"/>
                  <a:pt x="4110583" y="6051429"/>
                </a:cubicBezTo>
                <a:cubicBezTo>
                  <a:pt x="4105180" y="6051429"/>
                  <a:pt x="4100801" y="6046980"/>
                  <a:pt x="4100801" y="6041642"/>
                </a:cubicBezTo>
                <a:cubicBezTo>
                  <a:pt x="4100801" y="6036303"/>
                  <a:pt x="4105180" y="6031918"/>
                  <a:pt x="4110583" y="6031918"/>
                </a:cubicBezTo>
                <a:close/>
                <a:moveTo>
                  <a:pt x="3869432" y="6031918"/>
                </a:moveTo>
                <a:cubicBezTo>
                  <a:pt x="3874765" y="6031918"/>
                  <a:pt x="3879151" y="6036240"/>
                  <a:pt x="3879151" y="6041642"/>
                </a:cubicBezTo>
                <a:cubicBezTo>
                  <a:pt x="3879151" y="6047044"/>
                  <a:pt x="3874830" y="6051429"/>
                  <a:pt x="3869432" y="6051429"/>
                </a:cubicBezTo>
                <a:cubicBezTo>
                  <a:pt x="3864032" y="6051429"/>
                  <a:pt x="3859649" y="6046980"/>
                  <a:pt x="3859649" y="6041642"/>
                </a:cubicBezTo>
                <a:cubicBezTo>
                  <a:pt x="3859649" y="6036303"/>
                  <a:pt x="3864032" y="6031918"/>
                  <a:pt x="3869432" y="6031918"/>
                </a:cubicBezTo>
                <a:close/>
                <a:moveTo>
                  <a:pt x="3628215" y="6031918"/>
                </a:moveTo>
                <a:cubicBezTo>
                  <a:pt x="3633533" y="6031918"/>
                  <a:pt x="3637936" y="6036240"/>
                  <a:pt x="3637936" y="6041642"/>
                </a:cubicBezTo>
                <a:cubicBezTo>
                  <a:pt x="3637936" y="6047044"/>
                  <a:pt x="3633597" y="6051429"/>
                  <a:pt x="3628215" y="6051429"/>
                </a:cubicBezTo>
                <a:cubicBezTo>
                  <a:pt x="3622815" y="6051429"/>
                  <a:pt x="3618433" y="6046980"/>
                  <a:pt x="3618433" y="6041642"/>
                </a:cubicBezTo>
                <a:cubicBezTo>
                  <a:pt x="3618433" y="6036303"/>
                  <a:pt x="3622815" y="6031918"/>
                  <a:pt x="3628215" y="6031918"/>
                </a:cubicBezTo>
                <a:close/>
                <a:moveTo>
                  <a:pt x="3386960" y="6031918"/>
                </a:moveTo>
                <a:cubicBezTo>
                  <a:pt x="3392361" y="6031918"/>
                  <a:pt x="3396745" y="6036240"/>
                  <a:pt x="3396745" y="6041642"/>
                </a:cubicBezTo>
                <a:cubicBezTo>
                  <a:pt x="3396745" y="6047044"/>
                  <a:pt x="3392297" y="6051429"/>
                  <a:pt x="3386960" y="6051429"/>
                </a:cubicBezTo>
                <a:cubicBezTo>
                  <a:pt x="3381623" y="6051429"/>
                  <a:pt x="3377238" y="6046980"/>
                  <a:pt x="3377238" y="6041642"/>
                </a:cubicBezTo>
                <a:cubicBezTo>
                  <a:pt x="3377238" y="6036303"/>
                  <a:pt x="3381559" y="6031918"/>
                  <a:pt x="3386960" y="6031918"/>
                </a:cubicBezTo>
                <a:close/>
                <a:moveTo>
                  <a:pt x="3145752" y="6031918"/>
                </a:moveTo>
                <a:cubicBezTo>
                  <a:pt x="3151151" y="6031918"/>
                  <a:pt x="3155534" y="6036240"/>
                  <a:pt x="3155534" y="6041642"/>
                </a:cubicBezTo>
                <a:cubicBezTo>
                  <a:pt x="3155534" y="6047044"/>
                  <a:pt x="3151088" y="6051429"/>
                  <a:pt x="3145752" y="6051429"/>
                </a:cubicBezTo>
                <a:cubicBezTo>
                  <a:pt x="3140417" y="6051429"/>
                  <a:pt x="3136034" y="6046980"/>
                  <a:pt x="3136034" y="6041642"/>
                </a:cubicBezTo>
                <a:cubicBezTo>
                  <a:pt x="3136034" y="6036303"/>
                  <a:pt x="3140353" y="6031918"/>
                  <a:pt x="3145752" y="6031918"/>
                </a:cubicBezTo>
                <a:close/>
                <a:moveTo>
                  <a:pt x="2904575" y="6031918"/>
                </a:moveTo>
                <a:cubicBezTo>
                  <a:pt x="2909974" y="6031918"/>
                  <a:pt x="2914358" y="6036240"/>
                  <a:pt x="2914358" y="6041642"/>
                </a:cubicBezTo>
                <a:cubicBezTo>
                  <a:pt x="2914358" y="6047044"/>
                  <a:pt x="2909974" y="6051429"/>
                  <a:pt x="2904575" y="6051429"/>
                </a:cubicBezTo>
                <a:cubicBezTo>
                  <a:pt x="2899176" y="6051429"/>
                  <a:pt x="2894793" y="6046980"/>
                  <a:pt x="2894793" y="6041642"/>
                </a:cubicBezTo>
                <a:cubicBezTo>
                  <a:pt x="2894793" y="6036303"/>
                  <a:pt x="2899176" y="6031918"/>
                  <a:pt x="2904575" y="6031918"/>
                </a:cubicBezTo>
                <a:close/>
                <a:moveTo>
                  <a:pt x="2663275" y="6031918"/>
                </a:moveTo>
                <a:cubicBezTo>
                  <a:pt x="2668615" y="6031918"/>
                  <a:pt x="2673000" y="6036240"/>
                  <a:pt x="2673000" y="6041642"/>
                </a:cubicBezTo>
                <a:cubicBezTo>
                  <a:pt x="2673000" y="6047044"/>
                  <a:pt x="2668677" y="6051429"/>
                  <a:pt x="2663275" y="6051429"/>
                </a:cubicBezTo>
                <a:cubicBezTo>
                  <a:pt x="2657878" y="6051429"/>
                  <a:pt x="2653494" y="6046980"/>
                  <a:pt x="2653494" y="6041642"/>
                </a:cubicBezTo>
                <a:cubicBezTo>
                  <a:pt x="2653494" y="6036303"/>
                  <a:pt x="2657878" y="6031918"/>
                  <a:pt x="2663275" y="6031918"/>
                </a:cubicBezTo>
                <a:close/>
                <a:moveTo>
                  <a:pt x="2422040" y="6031918"/>
                </a:moveTo>
                <a:cubicBezTo>
                  <a:pt x="2427373" y="6031918"/>
                  <a:pt x="2431755" y="6036240"/>
                  <a:pt x="2431755" y="6041642"/>
                </a:cubicBezTo>
                <a:cubicBezTo>
                  <a:pt x="2431755" y="6047044"/>
                  <a:pt x="2427438" y="6051429"/>
                  <a:pt x="2422040" y="6051429"/>
                </a:cubicBezTo>
                <a:cubicBezTo>
                  <a:pt x="2416642" y="6051429"/>
                  <a:pt x="2412260" y="6046980"/>
                  <a:pt x="2412260" y="6041642"/>
                </a:cubicBezTo>
                <a:cubicBezTo>
                  <a:pt x="2412260" y="6036303"/>
                  <a:pt x="2416642" y="6031918"/>
                  <a:pt x="2422040" y="6031918"/>
                </a:cubicBezTo>
                <a:close/>
                <a:moveTo>
                  <a:pt x="2180796" y="6031918"/>
                </a:moveTo>
                <a:cubicBezTo>
                  <a:pt x="2186202" y="6031918"/>
                  <a:pt x="2190581" y="6036240"/>
                  <a:pt x="2190581" y="6041642"/>
                </a:cubicBezTo>
                <a:cubicBezTo>
                  <a:pt x="2190581" y="6047044"/>
                  <a:pt x="2186136" y="6051429"/>
                  <a:pt x="2180796" y="6051429"/>
                </a:cubicBezTo>
                <a:cubicBezTo>
                  <a:pt x="2175475" y="6051429"/>
                  <a:pt x="2171087" y="6046980"/>
                  <a:pt x="2171087" y="6041642"/>
                </a:cubicBezTo>
                <a:cubicBezTo>
                  <a:pt x="2171087" y="6036303"/>
                  <a:pt x="2175412" y="6031918"/>
                  <a:pt x="2180796" y="6031918"/>
                </a:cubicBezTo>
                <a:close/>
                <a:moveTo>
                  <a:pt x="1939584" y="6031918"/>
                </a:moveTo>
                <a:cubicBezTo>
                  <a:pt x="1944983" y="6031918"/>
                  <a:pt x="1949367" y="6036240"/>
                  <a:pt x="1949367" y="6041642"/>
                </a:cubicBezTo>
                <a:cubicBezTo>
                  <a:pt x="1949367" y="6047044"/>
                  <a:pt x="1944920" y="6051429"/>
                  <a:pt x="1939584" y="6051429"/>
                </a:cubicBezTo>
                <a:cubicBezTo>
                  <a:pt x="1934247" y="6051429"/>
                  <a:pt x="1929862" y="6046980"/>
                  <a:pt x="1929862" y="6041642"/>
                </a:cubicBezTo>
                <a:cubicBezTo>
                  <a:pt x="1929862" y="6036303"/>
                  <a:pt x="1934184" y="6031918"/>
                  <a:pt x="1939584" y="6031918"/>
                </a:cubicBezTo>
                <a:close/>
                <a:moveTo>
                  <a:pt x="1698333" y="6031918"/>
                </a:moveTo>
                <a:cubicBezTo>
                  <a:pt x="1703735" y="6031918"/>
                  <a:pt x="1708119" y="6036240"/>
                  <a:pt x="1708119" y="6041642"/>
                </a:cubicBezTo>
                <a:cubicBezTo>
                  <a:pt x="1708119" y="6047044"/>
                  <a:pt x="1703735" y="6051429"/>
                  <a:pt x="1698333" y="6051429"/>
                </a:cubicBezTo>
                <a:cubicBezTo>
                  <a:pt x="1692932" y="6051429"/>
                  <a:pt x="1688548" y="6046980"/>
                  <a:pt x="1688548" y="6041642"/>
                </a:cubicBezTo>
                <a:cubicBezTo>
                  <a:pt x="1688548" y="6036303"/>
                  <a:pt x="1692932" y="6031918"/>
                  <a:pt x="1698333" y="6031918"/>
                </a:cubicBezTo>
                <a:close/>
                <a:moveTo>
                  <a:pt x="1457109" y="6031918"/>
                </a:moveTo>
                <a:cubicBezTo>
                  <a:pt x="1462445" y="6031918"/>
                  <a:pt x="1466829" y="6036240"/>
                  <a:pt x="1466829" y="6041642"/>
                </a:cubicBezTo>
                <a:cubicBezTo>
                  <a:pt x="1466829" y="6047044"/>
                  <a:pt x="1462509" y="6051429"/>
                  <a:pt x="1457109" y="6051429"/>
                </a:cubicBezTo>
                <a:cubicBezTo>
                  <a:pt x="1451709" y="6051429"/>
                  <a:pt x="1447325" y="6046980"/>
                  <a:pt x="1447325" y="6041642"/>
                </a:cubicBezTo>
                <a:cubicBezTo>
                  <a:pt x="1447325" y="6036303"/>
                  <a:pt x="1451709" y="6031918"/>
                  <a:pt x="1457109" y="6031918"/>
                </a:cubicBezTo>
                <a:close/>
                <a:moveTo>
                  <a:pt x="1215887" y="6031918"/>
                </a:moveTo>
                <a:cubicBezTo>
                  <a:pt x="1221287" y="6031918"/>
                  <a:pt x="1225671" y="6036240"/>
                  <a:pt x="1225671" y="6041642"/>
                </a:cubicBezTo>
                <a:cubicBezTo>
                  <a:pt x="1225671" y="6047044"/>
                  <a:pt x="1221224" y="6051429"/>
                  <a:pt x="1215887" y="6051429"/>
                </a:cubicBezTo>
                <a:cubicBezTo>
                  <a:pt x="1210551" y="6051429"/>
                  <a:pt x="1206168" y="6046980"/>
                  <a:pt x="1206168" y="6041642"/>
                </a:cubicBezTo>
                <a:cubicBezTo>
                  <a:pt x="1206168" y="6036303"/>
                  <a:pt x="1210487" y="6031918"/>
                  <a:pt x="1215887" y="6031918"/>
                </a:cubicBezTo>
                <a:close/>
                <a:moveTo>
                  <a:pt x="974667" y="6031918"/>
                </a:moveTo>
                <a:cubicBezTo>
                  <a:pt x="980067" y="6031918"/>
                  <a:pt x="984451" y="6036240"/>
                  <a:pt x="984451" y="6041642"/>
                </a:cubicBezTo>
                <a:cubicBezTo>
                  <a:pt x="984451" y="6047044"/>
                  <a:pt x="980004" y="6051429"/>
                  <a:pt x="974667" y="6051429"/>
                </a:cubicBezTo>
                <a:cubicBezTo>
                  <a:pt x="969331" y="6051429"/>
                  <a:pt x="964947" y="6046980"/>
                  <a:pt x="964947" y="6041642"/>
                </a:cubicBezTo>
                <a:cubicBezTo>
                  <a:pt x="964947" y="6036303"/>
                  <a:pt x="969267" y="6031918"/>
                  <a:pt x="974667" y="6031918"/>
                </a:cubicBezTo>
                <a:close/>
                <a:moveTo>
                  <a:pt x="733447" y="6031918"/>
                </a:moveTo>
                <a:cubicBezTo>
                  <a:pt x="738783" y="6031918"/>
                  <a:pt x="743167" y="6036240"/>
                  <a:pt x="743167" y="6041642"/>
                </a:cubicBezTo>
                <a:cubicBezTo>
                  <a:pt x="743167" y="6047044"/>
                  <a:pt x="738847" y="6051429"/>
                  <a:pt x="733447" y="6051429"/>
                </a:cubicBezTo>
                <a:cubicBezTo>
                  <a:pt x="728048" y="6051429"/>
                  <a:pt x="723664" y="6046980"/>
                  <a:pt x="723664" y="6041642"/>
                </a:cubicBezTo>
                <a:cubicBezTo>
                  <a:pt x="723664" y="6036303"/>
                  <a:pt x="728048" y="6031918"/>
                  <a:pt x="733447" y="6031918"/>
                </a:cubicBezTo>
                <a:close/>
                <a:moveTo>
                  <a:pt x="492227" y="6031918"/>
                </a:moveTo>
                <a:cubicBezTo>
                  <a:pt x="497563" y="6031918"/>
                  <a:pt x="501947" y="6036240"/>
                  <a:pt x="501947" y="6041642"/>
                </a:cubicBezTo>
                <a:cubicBezTo>
                  <a:pt x="501947" y="6047044"/>
                  <a:pt x="497627" y="6051429"/>
                  <a:pt x="492227" y="6051429"/>
                </a:cubicBezTo>
                <a:cubicBezTo>
                  <a:pt x="486827" y="6051429"/>
                  <a:pt x="482443" y="6046980"/>
                  <a:pt x="482443" y="6041642"/>
                </a:cubicBezTo>
                <a:cubicBezTo>
                  <a:pt x="482443" y="6036303"/>
                  <a:pt x="486827" y="6031918"/>
                  <a:pt x="492227" y="6031918"/>
                </a:cubicBezTo>
                <a:close/>
                <a:moveTo>
                  <a:pt x="251007" y="6031918"/>
                </a:moveTo>
                <a:cubicBezTo>
                  <a:pt x="256407" y="6031918"/>
                  <a:pt x="260791" y="6036240"/>
                  <a:pt x="260791" y="6041642"/>
                </a:cubicBezTo>
                <a:cubicBezTo>
                  <a:pt x="260791" y="6047044"/>
                  <a:pt x="256344" y="6051429"/>
                  <a:pt x="251007" y="6051429"/>
                </a:cubicBezTo>
                <a:cubicBezTo>
                  <a:pt x="245671" y="6051429"/>
                  <a:pt x="241287" y="6046980"/>
                  <a:pt x="241287" y="6041642"/>
                </a:cubicBezTo>
                <a:cubicBezTo>
                  <a:pt x="241287" y="6036303"/>
                  <a:pt x="245607" y="6031918"/>
                  <a:pt x="251007" y="6031918"/>
                </a:cubicBezTo>
                <a:close/>
                <a:moveTo>
                  <a:pt x="9724" y="6031918"/>
                </a:moveTo>
                <a:cubicBezTo>
                  <a:pt x="15124" y="6031918"/>
                  <a:pt x="19508" y="6036240"/>
                  <a:pt x="19508" y="6041642"/>
                </a:cubicBezTo>
                <a:cubicBezTo>
                  <a:pt x="19508" y="6047044"/>
                  <a:pt x="15061" y="6051429"/>
                  <a:pt x="9724" y="6051429"/>
                </a:cubicBezTo>
                <a:cubicBezTo>
                  <a:pt x="4388" y="6051429"/>
                  <a:pt x="4" y="6046980"/>
                  <a:pt x="4" y="6041642"/>
                </a:cubicBezTo>
                <a:cubicBezTo>
                  <a:pt x="4" y="6036303"/>
                  <a:pt x="4324" y="6031918"/>
                  <a:pt x="9724" y="6031918"/>
                </a:cubicBezTo>
                <a:close/>
                <a:moveTo>
                  <a:pt x="11820259" y="5790603"/>
                </a:moveTo>
                <a:cubicBezTo>
                  <a:pt x="11825659" y="5790603"/>
                  <a:pt x="11830043" y="5795052"/>
                  <a:pt x="11830043" y="5800390"/>
                </a:cubicBezTo>
                <a:cubicBezTo>
                  <a:pt x="11830043" y="5805729"/>
                  <a:pt x="11825596" y="5810114"/>
                  <a:pt x="11820259" y="5810114"/>
                </a:cubicBezTo>
                <a:cubicBezTo>
                  <a:pt x="11814922" y="5810114"/>
                  <a:pt x="11810539" y="5805793"/>
                  <a:pt x="11810539" y="5800390"/>
                </a:cubicBezTo>
                <a:cubicBezTo>
                  <a:pt x="11810539" y="5794988"/>
                  <a:pt x="11814859" y="5790603"/>
                  <a:pt x="11820259" y="5790603"/>
                </a:cubicBezTo>
                <a:close/>
                <a:moveTo>
                  <a:pt x="11579030" y="5790603"/>
                </a:moveTo>
                <a:cubicBezTo>
                  <a:pt x="11584430" y="5790603"/>
                  <a:pt x="11588815" y="5795052"/>
                  <a:pt x="11588815" y="5800390"/>
                </a:cubicBezTo>
                <a:cubicBezTo>
                  <a:pt x="11588815" y="5805729"/>
                  <a:pt x="11584367" y="5810114"/>
                  <a:pt x="11579030" y="5810114"/>
                </a:cubicBezTo>
                <a:cubicBezTo>
                  <a:pt x="11573694" y="5810114"/>
                  <a:pt x="11569310" y="5805793"/>
                  <a:pt x="11569310" y="5800390"/>
                </a:cubicBezTo>
                <a:cubicBezTo>
                  <a:pt x="11569310" y="5794988"/>
                  <a:pt x="11573630" y="5790603"/>
                  <a:pt x="11579030" y="5790603"/>
                </a:cubicBezTo>
                <a:close/>
                <a:moveTo>
                  <a:pt x="11337802" y="5790603"/>
                </a:moveTo>
                <a:cubicBezTo>
                  <a:pt x="11343202" y="5790603"/>
                  <a:pt x="11347587" y="5795052"/>
                  <a:pt x="11347587" y="5800390"/>
                </a:cubicBezTo>
                <a:cubicBezTo>
                  <a:pt x="11347587" y="5805729"/>
                  <a:pt x="11343139" y="5810114"/>
                  <a:pt x="11337802" y="5810114"/>
                </a:cubicBezTo>
                <a:cubicBezTo>
                  <a:pt x="11332466" y="5810114"/>
                  <a:pt x="11328082" y="5805793"/>
                  <a:pt x="11328082" y="5800390"/>
                </a:cubicBezTo>
                <a:cubicBezTo>
                  <a:pt x="11328082" y="5794988"/>
                  <a:pt x="11332402" y="5790603"/>
                  <a:pt x="11337802" y="5790603"/>
                </a:cubicBezTo>
                <a:close/>
                <a:moveTo>
                  <a:pt x="11096574" y="5790603"/>
                </a:moveTo>
                <a:cubicBezTo>
                  <a:pt x="11101910" y="5790603"/>
                  <a:pt x="11106294" y="5795052"/>
                  <a:pt x="11106294" y="5800390"/>
                </a:cubicBezTo>
                <a:cubicBezTo>
                  <a:pt x="11106294" y="5805729"/>
                  <a:pt x="11101974" y="5810114"/>
                  <a:pt x="11096574" y="5810114"/>
                </a:cubicBezTo>
                <a:cubicBezTo>
                  <a:pt x="11091174" y="5810114"/>
                  <a:pt x="11086790" y="5805793"/>
                  <a:pt x="11086790" y="5800390"/>
                </a:cubicBezTo>
                <a:cubicBezTo>
                  <a:pt x="11086790" y="5794988"/>
                  <a:pt x="11091174" y="5790603"/>
                  <a:pt x="11096574" y="5790603"/>
                </a:cubicBezTo>
                <a:close/>
                <a:moveTo>
                  <a:pt x="10855345" y="5790603"/>
                </a:moveTo>
                <a:cubicBezTo>
                  <a:pt x="10860682" y="5790603"/>
                  <a:pt x="10865065" y="5795052"/>
                  <a:pt x="10865065" y="5800390"/>
                </a:cubicBezTo>
                <a:cubicBezTo>
                  <a:pt x="10865065" y="5805729"/>
                  <a:pt x="10860682" y="5810114"/>
                  <a:pt x="10855345" y="5810114"/>
                </a:cubicBezTo>
                <a:cubicBezTo>
                  <a:pt x="10850008" y="5810114"/>
                  <a:pt x="10845625" y="5805793"/>
                  <a:pt x="10845625" y="5800390"/>
                </a:cubicBezTo>
                <a:cubicBezTo>
                  <a:pt x="10845625" y="5794988"/>
                  <a:pt x="10849945" y="5790603"/>
                  <a:pt x="10855345" y="5790603"/>
                </a:cubicBezTo>
                <a:close/>
                <a:moveTo>
                  <a:pt x="10614116" y="5790603"/>
                </a:moveTo>
                <a:cubicBezTo>
                  <a:pt x="10619516" y="5790603"/>
                  <a:pt x="10623901" y="5795052"/>
                  <a:pt x="10623901" y="5800390"/>
                </a:cubicBezTo>
                <a:cubicBezTo>
                  <a:pt x="10623901" y="5805729"/>
                  <a:pt x="10619454" y="5810114"/>
                  <a:pt x="10614116" y="5810114"/>
                </a:cubicBezTo>
                <a:cubicBezTo>
                  <a:pt x="10608780" y="5810114"/>
                  <a:pt x="10604396" y="5805793"/>
                  <a:pt x="10604396" y="5800390"/>
                </a:cubicBezTo>
                <a:cubicBezTo>
                  <a:pt x="10604396" y="5794988"/>
                  <a:pt x="10608716" y="5790603"/>
                  <a:pt x="10614116" y="5790603"/>
                </a:cubicBezTo>
                <a:close/>
                <a:moveTo>
                  <a:pt x="10372888" y="5790603"/>
                </a:moveTo>
                <a:cubicBezTo>
                  <a:pt x="10378288" y="5790603"/>
                  <a:pt x="10382673" y="5795052"/>
                  <a:pt x="10382673" y="5800390"/>
                </a:cubicBezTo>
                <a:cubicBezTo>
                  <a:pt x="10382673" y="5805729"/>
                  <a:pt x="10378225" y="5810114"/>
                  <a:pt x="10372888" y="5810114"/>
                </a:cubicBezTo>
                <a:cubicBezTo>
                  <a:pt x="10367552" y="5810114"/>
                  <a:pt x="10363168" y="5805793"/>
                  <a:pt x="10363168" y="5800390"/>
                </a:cubicBezTo>
                <a:cubicBezTo>
                  <a:pt x="10363168" y="5794988"/>
                  <a:pt x="10367488" y="5790603"/>
                  <a:pt x="10372888" y="5790603"/>
                </a:cubicBezTo>
                <a:close/>
                <a:moveTo>
                  <a:pt x="10131660" y="5790603"/>
                </a:moveTo>
                <a:cubicBezTo>
                  <a:pt x="10137060" y="5790603"/>
                  <a:pt x="10141444" y="5795052"/>
                  <a:pt x="10141444" y="5800390"/>
                </a:cubicBezTo>
                <a:cubicBezTo>
                  <a:pt x="10141444" y="5805729"/>
                  <a:pt x="10136997" y="5810114"/>
                  <a:pt x="10131660" y="5810114"/>
                </a:cubicBezTo>
                <a:cubicBezTo>
                  <a:pt x="10126323" y="5810114"/>
                  <a:pt x="10121940" y="5805793"/>
                  <a:pt x="10121940" y="5800390"/>
                </a:cubicBezTo>
                <a:cubicBezTo>
                  <a:pt x="10121940" y="5794988"/>
                  <a:pt x="10126260" y="5790603"/>
                  <a:pt x="10131660" y="5790603"/>
                </a:cubicBezTo>
                <a:close/>
                <a:moveTo>
                  <a:pt x="9890432" y="5790603"/>
                </a:moveTo>
                <a:cubicBezTo>
                  <a:pt x="9895768" y="5790603"/>
                  <a:pt x="9900152" y="5795052"/>
                  <a:pt x="9900152" y="5800390"/>
                </a:cubicBezTo>
                <a:cubicBezTo>
                  <a:pt x="9900152" y="5805729"/>
                  <a:pt x="9895832" y="5810114"/>
                  <a:pt x="9890432" y="5810114"/>
                </a:cubicBezTo>
                <a:cubicBezTo>
                  <a:pt x="9885031" y="5810114"/>
                  <a:pt x="9880648" y="5805793"/>
                  <a:pt x="9880648" y="5800390"/>
                </a:cubicBezTo>
                <a:cubicBezTo>
                  <a:pt x="9880648" y="5794988"/>
                  <a:pt x="9885031" y="5790603"/>
                  <a:pt x="9890432" y="5790603"/>
                </a:cubicBezTo>
                <a:close/>
                <a:moveTo>
                  <a:pt x="9649203" y="5790603"/>
                </a:moveTo>
                <a:cubicBezTo>
                  <a:pt x="9654540" y="5790603"/>
                  <a:pt x="9658923" y="5795052"/>
                  <a:pt x="9658923" y="5800390"/>
                </a:cubicBezTo>
                <a:cubicBezTo>
                  <a:pt x="9658923" y="5805729"/>
                  <a:pt x="9654540" y="5810114"/>
                  <a:pt x="9649203" y="5810114"/>
                </a:cubicBezTo>
                <a:cubicBezTo>
                  <a:pt x="9643866" y="5810114"/>
                  <a:pt x="9639483" y="5805793"/>
                  <a:pt x="9639483" y="5800390"/>
                </a:cubicBezTo>
                <a:cubicBezTo>
                  <a:pt x="9639483" y="5794988"/>
                  <a:pt x="9643803" y="5790603"/>
                  <a:pt x="9649203" y="5790603"/>
                </a:cubicBezTo>
                <a:close/>
                <a:moveTo>
                  <a:pt x="9417695" y="5790603"/>
                </a:moveTo>
                <a:cubicBezTo>
                  <a:pt x="9423031" y="5790603"/>
                  <a:pt x="9427416" y="5795052"/>
                  <a:pt x="9427416" y="5800390"/>
                </a:cubicBezTo>
                <a:cubicBezTo>
                  <a:pt x="9427416" y="5805729"/>
                  <a:pt x="9423095" y="5810114"/>
                  <a:pt x="9417695" y="5810114"/>
                </a:cubicBezTo>
                <a:cubicBezTo>
                  <a:pt x="9412295" y="5810114"/>
                  <a:pt x="9407911" y="5805793"/>
                  <a:pt x="9407911" y="5800390"/>
                </a:cubicBezTo>
                <a:cubicBezTo>
                  <a:pt x="9407911" y="5794988"/>
                  <a:pt x="9412295" y="5790603"/>
                  <a:pt x="9417695" y="5790603"/>
                </a:cubicBezTo>
                <a:close/>
                <a:moveTo>
                  <a:pt x="9176467" y="5790603"/>
                </a:moveTo>
                <a:cubicBezTo>
                  <a:pt x="9181803" y="5790603"/>
                  <a:pt x="9186187" y="5795052"/>
                  <a:pt x="9186187" y="5800390"/>
                </a:cubicBezTo>
                <a:cubicBezTo>
                  <a:pt x="9186187" y="5805729"/>
                  <a:pt x="9181867" y="5810114"/>
                  <a:pt x="9176467" y="5810114"/>
                </a:cubicBezTo>
                <a:cubicBezTo>
                  <a:pt x="9171066" y="5810114"/>
                  <a:pt x="9166683" y="5805793"/>
                  <a:pt x="9166683" y="5800390"/>
                </a:cubicBezTo>
                <a:cubicBezTo>
                  <a:pt x="9166683" y="5794988"/>
                  <a:pt x="9171066" y="5790603"/>
                  <a:pt x="9176467" y="5790603"/>
                </a:cubicBezTo>
                <a:close/>
                <a:moveTo>
                  <a:pt x="8935237" y="5790603"/>
                </a:moveTo>
                <a:cubicBezTo>
                  <a:pt x="8940574" y="5790603"/>
                  <a:pt x="8944958" y="5795052"/>
                  <a:pt x="8944958" y="5800390"/>
                </a:cubicBezTo>
                <a:cubicBezTo>
                  <a:pt x="8944958" y="5805729"/>
                  <a:pt x="8940638" y="5810114"/>
                  <a:pt x="8935237" y="5810114"/>
                </a:cubicBezTo>
                <a:cubicBezTo>
                  <a:pt x="8929837" y="5810114"/>
                  <a:pt x="8925454" y="5805793"/>
                  <a:pt x="8925454" y="5800390"/>
                </a:cubicBezTo>
                <a:cubicBezTo>
                  <a:pt x="8925454" y="5794988"/>
                  <a:pt x="8929837" y="5790603"/>
                  <a:pt x="8935237" y="5790603"/>
                </a:cubicBezTo>
                <a:close/>
                <a:moveTo>
                  <a:pt x="8694009" y="5790603"/>
                </a:moveTo>
                <a:cubicBezTo>
                  <a:pt x="8699346" y="5790603"/>
                  <a:pt x="8703730" y="5795052"/>
                  <a:pt x="8703730" y="5800390"/>
                </a:cubicBezTo>
                <a:cubicBezTo>
                  <a:pt x="8703730" y="5805729"/>
                  <a:pt x="8699346" y="5810114"/>
                  <a:pt x="8694009" y="5810114"/>
                </a:cubicBezTo>
                <a:cubicBezTo>
                  <a:pt x="8688673" y="5810114"/>
                  <a:pt x="8684289" y="5805793"/>
                  <a:pt x="8684289" y="5800390"/>
                </a:cubicBezTo>
                <a:cubicBezTo>
                  <a:pt x="8684289" y="5794988"/>
                  <a:pt x="8688609" y="5790603"/>
                  <a:pt x="8694009" y="5790603"/>
                </a:cubicBezTo>
                <a:close/>
                <a:moveTo>
                  <a:pt x="8452781" y="5790603"/>
                </a:moveTo>
                <a:cubicBezTo>
                  <a:pt x="8458181" y="5790603"/>
                  <a:pt x="8462566" y="5795052"/>
                  <a:pt x="8462566" y="5800390"/>
                </a:cubicBezTo>
                <a:cubicBezTo>
                  <a:pt x="8462566" y="5805729"/>
                  <a:pt x="8458118" y="5810114"/>
                  <a:pt x="8452781" y="5810114"/>
                </a:cubicBezTo>
                <a:cubicBezTo>
                  <a:pt x="8447445" y="5810114"/>
                  <a:pt x="8443061" y="5805793"/>
                  <a:pt x="8443061" y="5800390"/>
                </a:cubicBezTo>
                <a:cubicBezTo>
                  <a:pt x="8443061" y="5794988"/>
                  <a:pt x="8447381" y="5790603"/>
                  <a:pt x="8452781" y="5790603"/>
                </a:cubicBezTo>
                <a:close/>
                <a:moveTo>
                  <a:pt x="8211553" y="5790603"/>
                </a:moveTo>
                <a:cubicBezTo>
                  <a:pt x="8216889" y="5790603"/>
                  <a:pt x="8221273" y="5795052"/>
                  <a:pt x="8221273" y="5800390"/>
                </a:cubicBezTo>
                <a:cubicBezTo>
                  <a:pt x="8221273" y="5805729"/>
                  <a:pt x="8216953" y="5810114"/>
                  <a:pt x="8211553" y="5810114"/>
                </a:cubicBezTo>
                <a:cubicBezTo>
                  <a:pt x="8206152" y="5810114"/>
                  <a:pt x="8201769" y="5805793"/>
                  <a:pt x="8201769" y="5800390"/>
                </a:cubicBezTo>
                <a:cubicBezTo>
                  <a:pt x="8201769" y="5794988"/>
                  <a:pt x="8206152" y="5790603"/>
                  <a:pt x="8211553" y="5790603"/>
                </a:cubicBezTo>
                <a:close/>
                <a:moveTo>
                  <a:pt x="7970260" y="5790603"/>
                </a:moveTo>
                <a:cubicBezTo>
                  <a:pt x="7975661" y="5790603"/>
                  <a:pt x="7980044" y="5795052"/>
                  <a:pt x="7980044" y="5800390"/>
                </a:cubicBezTo>
                <a:cubicBezTo>
                  <a:pt x="7980044" y="5805729"/>
                  <a:pt x="7975661" y="5810114"/>
                  <a:pt x="7970260" y="5810114"/>
                </a:cubicBezTo>
                <a:cubicBezTo>
                  <a:pt x="7964860" y="5810114"/>
                  <a:pt x="7960477" y="5805793"/>
                  <a:pt x="7960477" y="5800390"/>
                </a:cubicBezTo>
                <a:cubicBezTo>
                  <a:pt x="7960477" y="5794988"/>
                  <a:pt x="7964860" y="5790603"/>
                  <a:pt x="7970260" y="5790603"/>
                </a:cubicBezTo>
                <a:close/>
                <a:moveTo>
                  <a:pt x="7729032" y="5790603"/>
                </a:moveTo>
                <a:cubicBezTo>
                  <a:pt x="7734369" y="5790603"/>
                  <a:pt x="7738753" y="5795052"/>
                  <a:pt x="7738753" y="5800390"/>
                </a:cubicBezTo>
                <a:cubicBezTo>
                  <a:pt x="7738753" y="5805729"/>
                  <a:pt x="7734432" y="5810114"/>
                  <a:pt x="7729032" y="5810114"/>
                </a:cubicBezTo>
                <a:cubicBezTo>
                  <a:pt x="7723632" y="5810114"/>
                  <a:pt x="7719249" y="5805793"/>
                  <a:pt x="7719249" y="5800390"/>
                </a:cubicBezTo>
                <a:cubicBezTo>
                  <a:pt x="7719249" y="5794988"/>
                  <a:pt x="7723632" y="5790603"/>
                  <a:pt x="7729032" y="5790603"/>
                </a:cubicBezTo>
                <a:close/>
                <a:moveTo>
                  <a:pt x="7487803" y="5790603"/>
                </a:moveTo>
                <a:cubicBezTo>
                  <a:pt x="7493139" y="5790603"/>
                  <a:pt x="7497524" y="5795052"/>
                  <a:pt x="7497524" y="5800390"/>
                </a:cubicBezTo>
                <a:cubicBezTo>
                  <a:pt x="7497524" y="5805729"/>
                  <a:pt x="7493203" y="5810114"/>
                  <a:pt x="7487803" y="5810114"/>
                </a:cubicBezTo>
                <a:cubicBezTo>
                  <a:pt x="7482403" y="5810114"/>
                  <a:pt x="7478019" y="5805793"/>
                  <a:pt x="7478019" y="5800390"/>
                </a:cubicBezTo>
                <a:cubicBezTo>
                  <a:pt x="7478019" y="5794988"/>
                  <a:pt x="7482403" y="5790603"/>
                  <a:pt x="7487803" y="5790603"/>
                </a:cubicBezTo>
                <a:close/>
                <a:moveTo>
                  <a:pt x="7246575" y="5790603"/>
                </a:moveTo>
                <a:cubicBezTo>
                  <a:pt x="7251975" y="5790603"/>
                  <a:pt x="7256359" y="5795052"/>
                  <a:pt x="7256359" y="5800390"/>
                </a:cubicBezTo>
                <a:cubicBezTo>
                  <a:pt x="7256359" y="5805729"/>
                  <a:pt x="7251912" y="5810114"/>
                  <a:pt x="7246575" y="5810114"/>
                </a:cubicBezTo>
                <a:cubicBezTo>
                  <a:pt x="7241238" y="5810114"/>
                  <a:pt x="7236855" y="5805793"/>
                  <a:pt x="7236855" y="5800390"/>
                </a:cubicBezTo>
                <a:cubicBezTo>
                  <a:pt x="7236855" y="5794988"/>
                  <a:pt x="7241175" y="5790603"/>
                  <a:pt x="7246575" y="5790603"/>
                </a:cubicBezTo>
                <a:close/>
                <a:moveTo>
                  <a:pt x="7005346" y="5790603"/>
                </a:moveTo>
                <a:cubicBezTo>
                  <a:pt x="7010746" y="5790603"/>
                  <a:pt x="7015130" y="5795052"/>
                  <a:pt x="7015130" y="5800390"/>
                </a:cubicBezTo>
                <a:cubicBezTo>
                  <a:pt x="7015130" y="5805729"/>
                  <a:pt x="7010683" y="5810114"/>
                  <a:pt x="7005346" y="5810114"/>
                </a:cubicBezTo>
                <a:cubicBezTo>
                  <a:pt x="7000009" y="5810114"/>
                  <a:pt x="6995626" y="5805793"/>
                  <a:pt x="6995626" y="5800390"/>
                </a:cubicBezTo>
                <a:cubicBezTo>
                  <a:pt x="6995626" y="5794988"/>
                  <a:pt x="6999946" y="5790603"/>
                  <a:pt x="7005346" y="5790603"/>
                </a:cubicBezTo>
                <a:close/>
                <a:moveTo>
                  <a:pt x="6764118" y="5790603"/>
                </a:moveTo>
                <a:cubicBezTo>
                  <a:pt x="6769518" y="5790603"/>
                  <a:pt x="6773902" y="5795052"/>
                  <a:pt x="6773902" y="5800390"/>
                </a:cubicBezTo>
                <a:cubicBezTo>
                  <a:pt x="6773902" y="5805729"/>
                  <a:pt x="6769518" y="5810114"/>
                  <a:pt x="6764118" y="5810114"/>
                </a:cubicBezTo>
                <a:cubicBezTo>
                  <a:pt x="6758718" y="5810114"/>
                  <a:pt x="6754335" y="5805793"/>
                  <a:pt x="6754335" y="5800390"/>
                </a:cubicBezTo>
                <a:cubicBezTo>
                  <a:pt x="6754335" y="5794988"/>
                  <a:pt x="6758718" y="5790603"/>
                  <a:pt x="6764118" y="5790603"/>
                </a:cubicBezTo>
                <a:close/>
                <a:moveTo>
                  <a:pt x="6522889" y="5790603"/>
                </a:moveTo>
                <a:cubicBezTo>
                  <a:pt x="6528225" y="5790603"/>
                  <a:pt x="6532610" y="5795052"/>
                  <a:pt x="6532610" y="5800390"/>
                </a:cubicBezTo>
                <a:cubicBezTo>
                  <a:pt x="6532610" y="5805729"/>
                  <a:pt x="6528289" y="5810114"/>
                  <a:pt x="6522889" y="5810114"/>
                </a:cubicBezTo>
                <a:cubicBezTo>
                  <a:pt x="6517489" y="5810114"/>
                  <a:pt x="6513105" y="5805793"/>
                  <a:pt x="6513105" y="5800390"/>
                </a:cubicBezTo>
                <a:cubicBezTo>
                  <a:pt x="6513105" y="5794988"/>
                  <a:pt x="6517489" y="5790603"/>
                  <a:pt x="6522889" y="5790603"/>
                </a:cubicBezTo>
                <a:close/>
                <a:moveTo>
                  <a:pt x="6281661" y="5790603"/>
                </a:moveTo>
                <a:cubicBezTo>
                  <a:pt x="6286997" y="5790603"/>
                  <a:pt x="6291381" y="5795052"/>
                  <a:pt x="6291381" y="5800390"/>
                </a:cubicBezTo>
                <a:cubicBezTo>
                  <a:pt x="6291381" y="5805729"/>
                  <a:pt x="6287061" y="5810114"/>
                  <a:pt x="6281661" y="5810114"/>
                </a:cubicBezTo>
                <a:cubicBezTo>
                  <a:pt x="6276261" y="5810114"/>
                  <a:pt x="6271877" y="5805793"/>
                  <a:pt x="6271877" y="5800390"/>
                </a:cubicBezTo>
                <a:cubicBezTo>
                  <a:pt x="6271877" y="5794988"/>
                  <a:pt x="6276261" y="5790603"/>
                  <a:pt x="6281661" y="5790603"/>
                </a:cubicBezTo>
                <a:close/>
                <a:moveTo>
                  <a:pt x="6040432" y="5790603"/>
                </a:moveTo>
                <a:cubicBezTo>
                  <a:pt x="6045832" y="5790603"/>
                  <a:pt x="6050216" y="5795052"/>
                  <a:pt x="6050216" y="5800390"/>
                </a:cubicBezTo>
                <a:cubicBezTo>
                  <a:pt x="6050216" y="5805729"/>
                  <a:pt x="6045769" y="5810114"/>
                  <a:pt x="6040432" y="5810114"/>
                </a:cubicBezTo>
                <a:cubicBezTo>
                  <a:pt x="6035095" y="5810114"/>
                  <a:pt x="6030712" y="5805793"/>
                  <a:pt x="6030712" y="5800390"/>
                </a:cubicBezTo>
                <a:cubicBezTo>
                  <a:pt x="6030712" y="5794988"/>
                  <a:pt x="6035032" y="5790603"/>
                  <a:pt x="6040432" y="5790603"/>
                </a:cubicBezTo>
                <a:close/>
                <a:moveTo>
                  <a:pt x="5799205" y="5790603"/>
                </a:moveTo>
                <a:cubicBezTo>
                  <a:pt x="5804606" y="5790603"/>
                  <a:pt x="5808989" y="5795052"/>
                  <a:pt x="5808989" y="5800390"/>
                </a:cubicBezTo>
                <a:cubicBezTo>
                  <a:pt x="5808989" y="5805729"/>
                  <a:pt x="5804542" y="5810114"/>
                  <a:pt x="5799205" y="5810114"/>
                </a:cubicBezTo>
                <a:cubicBezTo>
                  <a:pt x="5793870" y="5810114"/>
                  <a:pt x="5789486" y="5805793"/>
                  <a:pt x="5789486" y="5800390"/>
                </a:cubicBezTo>
                <a:cubicBezTo>
                  <a:pt x="5789486" y="5794988"/>
                  <a:pt x="5793806" y="5790603"/>
                  <a:pt x="5799205" y="5790603"/>
                </a:cubicBezTo>
                <a:close/>
                <a:moveTo>
                  <a:pt x="5557992" y="5790603"/>
                </a:moveTo>
                <a:cubicBezTo>
                  <a:pt x="5563392" y="5790603"/>
                  <a:pt x="5567774" y="5795052"/>
                  <a:pt x="5567774" y="5800390"/>
                </a:cubicBezTo>
                <a:cubicBezTo>
                  <a:pt x="5567774" y="5805729"/>
                  <a:pt x="5563392" y="5810114"/>
                  <a:pt x="5557992" y="5810114"/>
                </a:cubicBezTo>
                <a:cubicBezTo>
                  <a:pt x="5552592" y="5810114"/>
                  <a:pt x="5548208" y="5805793"/>
                  <a:pt x="5548208" y="5800390"/>
                </a:cubicBezTo>
                <a:cubicBezTo>
                  <a:pt x="5548208" y="5794988"/>
                  <a:pt x="5552592" y="5790603"/>
                  <a:pt x="5557992" y="5790603"/>
                </a:cubicBezTo>
                <a:close/>
                <a:moveTo>
                  <a:pt x="5316710" y="5790603"/>
                </a:moveTo>
                <a:cubicBezTo>
                  <a:pt x="5322044" y="5790603"/>
                  <a:pt x="5326432" y="5795052"/>
                  <a:pt x="5326432" y="5800390"/>
                </a:cubicBezTo>
                <a:cubicBezTo>
                  <a:pt x="5326432" y="5805729"/>
                  <a:pt x="5322107" y="5810114"/>
                  <a:pt x="5316710" y="5810114"/>
                </a:cubicBezTo>
                <a:cubicBezTo>
                  <a:pt x="5311316" y="5810114"/>
                  <a:pt x="5306926" y="5805793"/>
                  <a:pt x="5306926" y="5800390"/>
                </a:cubicBezTo>
                <a:cubicBezTo>
                  <a:pt x="5306926" y="5794988"/>
                  <a:pt x="5311316" y="5790603"/>
                  <a:pt x="5316710" y="5790603"/>
                </a:cubicBezTo>
                <a:close/>
                <a:moveTo>
                  <a:pt x="5075486" y="5790603"/>
                </a:moveTo>
                <a:cubicBezTo>
                  <a:pt x="5080820" y="5790603"/>
                  <a:pt x="5085202" y="5795052"/>
                  <a:pt x="5085202" y="5800390"/>
                </a:cubicBezTo>
                <a:cubicBezTo>
                  <a:pt x="5085202" y="5805729"/>
                  <a:pt x="5080885" y="5810114"/>
                  <a:pt x="5075486" y="5810114"/>
                </a:cubicBezTo>
                <a:cubicBezTo>
                  <a:pt x="5070089" y="5810114"/>
                  <a:pt x="5065705" y="5805793"/>
                  <a:pt x="5065705" y="5800390"/>
                </a:cubicBezTo>
                <a:cubicBezTo>
                  <a:pt x="5065705" y="5794988"/>
                  <a:pt x="5070089" y="5790603"/>
                  <a:pt x="5075486" y="5790603"/>
                </a:cubicBezTo>
                <a:close/>
                <a:moveTo>
                  <a:pt x="4834252" y="5790603"/>
                </a:moveTo>
                <a:cubicBezTo>
                  <a:pt x="4839658" y="5790603"/>
                  <a:pt x="4844040" y="5795052"/>
                  <a:pt x="4844040" y="5800390"/>
                </a:cubicBezTo>
                <a:cubicBezTo>
                  <a:pt x="4844040" y="5805729"/>
                  <a:pt x="4839595" y="5810114"/>
                  <a:pt x="4834252" y="5810114"/>
                </a:cubicBezTo>
                <a:cubicBezTo>
                  <a:pt x="4828917" y="5810114"/>
                  <a:pt x="4824534" y="5805793"/>
                  <a:pt x="4824534" y="5800390"/>
                </a:cubicBezTo>
                <a:cubicBezTo>
                  <a:pt x="4824534" y="5794988"/>
                  <a:pt x="4828853" y="5790603"/>
                  <a:pt x="4834252" y="5790603"/>
                </a:cubicBezTo>
                <a:close/>
                <a:moveTo>
                  <a:pt x="4593019" y="5790603"/>
                </a:moveTo>
                <a:cubicBezTo>
                  <a:pt x="4598416" y="5790603"/>
                  <a:pt x="4602795" y="5795052"/>
                  <a:pt x="4602795" y="5800390"/>
                </a:cubicBezTo>
                <a:cubicBezTo>
                  <a:pt x="4602795" y="5805729"/>
                  <a:pt x="4598353" y="5810114"/>
                  <a:pt x="4593019" y="5810114"/>
                </a:cubicBezTo>
                <a:cubicBezTo>
                  <a:pt x="4587686" y="5810114"/>
                  <a:pt x="4583304" y="5805793"/>
                  <a:pt x="4583304" y="5800390"/>
                </a:cubicBezTo>
                <a:cubicBezTo>
                  <a:pt x="4583304" y="5794988"/>
                  <a:pt x="4587622" y="5790603"/>
                  <a:pt x="4593019" y="5790603"/>
                </a:cubicBezTo>
                <a:close/>
                <a:moveTo>
                  <a:pt x="4351806" y="5790603"/>
                </a:moveTo>
                <a:cubicBezTo>
                  <a:pt x="4357195" y="5790603"/>
                  <a:pt x="4361580" y="5795052"/>
                  <a:pt x="4361580" y="5800390"/>
                </a:cubicBezTo>
                <a:cubicBezTo>
                  <a:pt x="4361580" y="5805729"/>
                  <a:pt x="4357195" y="5810114"/>
                  <a:pt x="4351806" y="5810114"/>
                </a:cubicBezTo>
                <a:cubicBezTo>
                  <a:pt x="4346397" y="5810114"/>
                  <a:pt x="4342006" y="5805793"/>
                  <a:pt x="4342006" y="5800390"/>
                </a:cubicBezTo>
                <a:cubicBezTo>
                  <a:pt x="4342006" y="5794988"/>
                  <a:pt x="4346397" y="5790603"/>
                  <a:pt x="4351806" y="5790603"/>
                </a:cubicBezTo>
                <a:close/>
                <a:moveTo>
                  <a:pt x="4110583" y="5790603"/>
                </a:moveTo>
                <a:cubicBezTo>
                  <a:pt x="4115986" y="5790603"/>
                  <a:pt x="4120362" y="5795052"/>
                  <a:pt x="4120362" y="5800390"/>
                </a:cubicBezTo>
                <a:cubicBezTo>
                  <a:pt x="4120362" y="5805729"/>
                  <a:pt x="4115986" y="5810114"/>
                  <a:pt x="4110583" y="5810114"/>
                </a:cubicBezTo>
                <a:cubicBezTo>
                  <a:pt x="4105180" y="5810114"/>
                  <a:pt x="4100801" y="5805793"/>
                  <a:pt x="4100801" y="5800390"/>
                </a:cubicBezTo>
                <a:cubicBezTo>
                  <a:pt x="4100801" y="5794988"/>
                  <a:pt x="4105180" y="5790603"/>
                  <a:pt x="4110583" y="5790603"/>
                </a:cubicBezTo>
                <a:close/>
                <a:moveTo>
                  <a:pt x="3869431" y="5790603"/>
                </a:moveTo>
                <a:cubicBezTo>
                  <a:pt x="3874765" y="5790603"/>
                  <a:pt x="3879151" y="5795052"/>
                  <a:pt x="3879151" y="5800390"/>
                </a:cubicBezTo>
                <a:cubicBezTo>
                  <a:pt x="3879151" y="5805729"/>
                  <a:pt x="3874830" y="5810114"/>
                  <a:pt x="3869431" y="5810114"/>
                </a:cubicBezTo>
                <a:cubicBezTo>
                  <a:pt x="3864032" y="5810114"/>
                  <a:pt x="3859649" y="5805793"/>
                  <a:pt x="3859649" y="5800390"/>
                </a:cubicBezTo>
                <a:cubicBezTo>
                  <a:pt x="3859649" y="5794988"/>
                  <a:pt x="3864032" y="5790603"/>
                  <a:pt x="3869431" y="5790603"/>
                </a:cubicBezTo>
                <a:close/>
                <a:moveTo>
                  <a:pt x="3628215" y="5790603"/>
                </a:moveTo>
                <a:cubicBezTo>
                  <a:pt x="3633533" y="5790603"/>
                  <a:pt x="3637936" y="5795052"/>
                  <a:pt x="3637936" y="5800390"/>
                </a:cubicBezTo>
                <a:cubicBezTo>
                  <a:pt x="3637936" y="5805729"/>
                  <a:pt x="3633597" y="5810114"/>
                  <a:pt x="3628215" y="5810114"/>
                </a:cubicBezTo>
                <a:cubicBezTo>
                  <a:pt x="3622815" y="5810114"/>
                  <a:pt x="3618433" y="5805793"/>
                  <a:pt x="3618433" y="5800390"/>
                </a:cubicBezTo>
                <a:cubicBezTo>
                  <a:pt x="3618433" y="5794988"/>
                  <a:pt x="3622815" y="5790603"/>
                  <a:pt x="3628215" y="5790603"/>
                </a:cubicBezTo>
                <a:close/>
                <a:moveTo>
                  <a:pt x="3386960" y="5790603"/>
                </a:moveTo>
                <a:cubicBezTo>
                  <a:pt x="3392361" y="5790603"/>
                  <a:pt x="3396745" y="5795052"/>
                  <a:pt x="3396745" y="5800390"/>
                </a:cubicBezTo>
                <a:cubicBezTo>
                  <a:pt x="3396745" y="5805729"/>
                  <a:pt x="3392297" y="5810114"/>
                  <a:pt x="3386960" y="5810114"/>
                </a:cubicBezTo>
                <a:cubicBezTo>
                  <a:pt x="3381623" y="5810114"/>
                  <a:pt x="3377238" y="5805793"/>
                  <a:pt x="3377238" y="5800390"/>
                </a:cubicBezTo>
                <a:cubicBezTo>
                  <a:pt x="3377238" y="5794988"/>
                  <a:pt x="3381559" y="5790603"/>
                  <a:pt x="3386960" y="5790603"/>
                </a:cubicBezTo>
                <a:close/>
                <a:moveTo>
                  <a:pt x="3145752" y="5790603"/>
                </a:moveTo>
                <a:cubicBezTo>
                  <a:pt x="3151151" y="5790603"/>
                  <a:pt x="3155534" y="5795052"/>
                  <a:pt x="3155534" y="5800390"/>
                </a:cubicBezTo>
                <a:cubicBezTo>
                  <a:pt x="3155534" y="5805729"/>
                  <a:pt x="3151088" y="5810114"/>
                  <a:pt x="3145752" y="5810114"/>
                </a:cubicBezTo>
                <a:cubicBezTo>
                  <a:pt x="3140417" y="5810114"/>
                  <a:pt x="3136034" y="5805793"/>
                  <a:pt x="3136034" y="5800390"/>
                </a:cubicBezTo>
                <a:cubicBezTo>
                  <a:pt x="3136034" y="5794988"/>
                  <a:pt x="3140353" y="5790603"/>
                  <a:pt x="3145752" y="5790603"/>
                </a:cubicBezTo>
                <a:close/>
                <a:moveTo>
                  <a:pt x="2904575" y="5790603"/>
                </a:moveTo>
                <a:cubicBezTo>
                  <a:pt x="2909974" y="5790603"/>
                  <a:pt x="2914357" y="5795052"/>
                  <a:pt x="2914357" y="5800390"/>
                </a:cubicBezTo>
                <a:cubicBezTo>
                  <a:pt x="2914357" y="5805729"/>
                  <a:pt x="2909974" y="5810114"/>
                  <a:pt x="2904575" y="5810114"/>
                </a:cubicBezTo>
                <a:cubicBezTo>
                  <a:pt x="2899176" y="5810114"/>
                  <a:pt x="2894793" y="5805793"/>
                  <a:pt x="2894793" y="5800390"/>
                </a:cubicBezTo>
                <a:cubicBezTo>
                  <a:pt x="2894793" y="5794988"/>
                  <a:pt x="2899176" y="5790603"/>
                  <a:pt x="2904575" y="5790603"/>
                </a:cubicBezTo>
                <a:close/>
                <a:moveTo>
                  <a:pt x="2663275" y="5790603"/>
                </a:moveTo>
                <a:cubicBezTo>
                  <a:pt x="2668613" y="5790603"/>
                  <a:pt x="2673000" y="5795052"/>
                  <a:pt x="2673000" y="5800390"/>
                </a:cubicBezTo>
                <a:cubicBezTo>
                  <a:pt x="2673000" y="5805729"/>
                  <a:pt x="2668677" y="5810114"/>
                  <a:pt x="2663275" y="5810114"/>
                </a:cubicBezTo>
                <a:cubicBezTo>
                  <a:pt x="2657878" y="5810114"/>
                  <a:pt x="2653494" y="5805793"/>
                  <a:pt x="2653494" y="5800390"/>
                </a:cubicBezTo>
                <a:cubicBezTo>
                  <a:pt x="2653494" y="5794988"/>
                  <a:pt x="2657878" y="5790603"/>
                  <a:pt x="2663275" y="5790603"/>
                </a:cubicBezTo>
                <a:close/>
                <a:moveTo>
                  <a:pt x="2422039" y="5790603"/>
                </a:moveTo>
                <a:cubicBezTo>
                  <a:pt x="2427373" y="5790603"/>
                  <a:pt x="2431755" y="5795052"/>
                  <a:pt x="2431755" y="5800390"/>
                </a:cubicBezTo>
                <a:cubicBezTo>
                  <a:pt x="2431755" y="5805729"/>
                  <a:pt x="2427437" y="5810114"/>
                  <a:pt x="2422039" y="5810114"/>
                </a:cubicBezTo>
                <a:cubicBezTo>
                  <a:pt x="2416642" y="5810114"/>
                  <a:pt x="2412260" y="5805793"/>
                  <a:pt x="2412260" y="5800390"/>
                </a:cubicBezTo>
                <a:cubicBezTo>
                  <a:pt x="2412260" y="5794988"/>
                  <a:pt x="2416642" y="5790603"/>
                  <a:pt x="2422039" y="5790603"/>
                </a:cubicBezTo>
                <a:close/>
                <a:moveTo>
                  <a:pt x="2180796" y="5790603"/>
                </a:moveTo>
                <a:cubicBezTo>
                  <a:pt x="2186202" y="5790603"/>
                  <a:pt x="2190581" y="5795052"/>
                  <a:pt x="2190581" y="5800390"/>
                </a:cubicBezTo>
                <a:cubicBezTo>
                  <a:pt x="2190581" y="5805729"/>
                  <a:pt x="2186136" y="5810114"/>
                  <a:pt x="2180796" y="5810114"/>
                </a:cubicBezTo>
                <a:cubicBezTo>
                  <a:pt x="2175475" y="5810114"/>
                  <a:pt x="2171087" y="5805793"/>
                  <a:pt x="2171087" y="5800390"/>
                </a:cubicBezTo>
                <a:cubicBezTo>
                  <a:pt x="2171087" y="5794988"/>
                  <a:pt x="2175412" y="5790603"/>
                  <a:pt x="2180796" y="5790603"/>
                </a:cubicBezTo>
                <a:close/>
                <a:moveTo>
                  <a:pt x="1939584" y="5790603"/>
                </a:moveTo>
                <a:cubicBezTo>
                  <a:pt x="1944983" y="5790603"/>
                  <a:pt x="1949367" y="5795052"/>
                  <a:pt x="1949367" y="5800390"/>
                </a:cubicBezTo>
                <a:cubicBezTo>
                  <a:pt x="1949367" y="5805729"/>
                  <a:pt x="1944920" y="5810114"/>
                  <a:pt x="1939584" y="5810114"/>
                </a:cubicBezTo>
                <a:cubicBezTo>
                  <a:pt x="1934247" y="5810114"/>
                  <a:pt x="1929862" y="5805793"/>
                  <a:pt x="1929862" y="5800390"/>
                </a:cubicBezTo>
                <a:cubicBezTo>
                  <a:pt x="1929862" y="5794988"/>
                  <a:pt x="1934184" y="5790603"/>
                  <a:pt x="1939584" y="5790603"/>
                </a:cubicBezTo>
                <a:close/>
                <a:moveTo>
                  <a:pt x="1698333" y="5790603"/>
                </a:moveTo>
                <a:cubicBezTo>
                  <a:pt x="1703735" y="5790603"/>
                  <a:pt x="1708119" y="5795052"/>
                  <a:pt x="1708119" y="5800390"/>
                </a:cubicBezTo>
                <a:cubicBezTo>
                  <a:pt x="1708119" y="5805729"/>
                  <a:pt x="1703735" y="5810114"/>
                  <a:pt x="1698333" y="5810114"/>
                </a:cubicBezTo>
                <a:cubicBezTo>
                  <a:pt x="1692932" y="5810114"/>
                  <a:pt x="1688548" y="5805793"/>
                  <a:pt x="1688548" y="5800390"/>
                </a:cubicBezTo>
                <a:cubicBezTo>
                  <a:pt x="1688548" y="5794988"/>
                  <a:pt x="1692932" y="5790603"/>
                  <a:pt x="1698333" y="5790603"/>
                </a:cubicBezTo>
                <a:close/>
                <a:moveTo>
                  <a:pt x="1457109" y="5790603"/>
                </a:moveTo>
                <a:cubicBezTo>
                  <a:pt x="1462445" y="5790603"/>
                  <a:pt x="1466829" y="5795052"/>
                  <a:pt x="1466829" y="5800390"/>
                </a:cubicBezTo>
                <a:cubicBezTo>
                  <a:pt x="1466829" y="5805729"/>
                  <a:pt x="1462508" y="5810114"/>
                  <a:pt x="1457109" y="5810114"/>
                </a:cubicBezTo>
                <a:cubicBezTo>
                  <a:pt x="1451709" y="5810114"/>
                  <a:pt x="1447325" y="5805793"/>
                  <a:pt x="1447325" y="5800390"/>
                </a:cubicBezTo>
                <a:cubicBezTo>
                  <a:pt x="1447325" y="5794988"/>
                  <a:pt x="1451709" y="5790603"/>
                  <a:pt x="1457109" y="5790603"/>
                </a:cubicBezTo>
                <a:close/>
                <a:moveTo>
                  <a:pt x="1215887" y="5790603"/>
                </a:moveTo>
                <a:cubicBezTo>
                  <a:pt x="1221287" y="5790603"/>
                  <a:pt x="1225671" y="5795052"/>
                  <a:pt x="1225671" y="5800390"/>
                </a:cubicBezTo>
                <a:cubicBezTo>
                  <a:pt x="1225671" y="5805729"/>
                  <a:pt x="1221224" y="5810114"/>
                  <a:pt x="1215887" y="5810114"/>
                </a:cubicBezTo>
                <a:cubicBezTo>
                  <a:pt x="1210551" y="5810114"/>
                  <a:pt x="1206167" y="5805793"/>
                  <a:pt x="1206167" y="5800390"/>
                </a:cubicBezTo>
                <a:cubicBezTo>
                  <a:pt x="1206167" y="5794988"/>
                  <a:pt x="1210487" y="5790603"/>
                  <a:pt x="1215887" y="5790603"/>
                </a:cubicBezTo>
                <a:close/>
                <a:moveTo>
                  <a:pt x="974667" y="5790603"/>
                </a:moveTo>
                <a:cubicBezTo>
                  <a:pt x="980067" y="5790603"/>
                  <a:pt x="984451" y="5795052"/>
                  <a:pt x="984451" y="5800390"/>
                </a:cubicBezTo>
                <a:cubicBezTo>
                  <a:pt x="984451" y="5805729"/>
                  <a:pt x="980004" y="5810114"/>
                  <a:pt x="974667" y="5810114"/>
                </a:cubicBezTo>
                <a:cubicBezTo>
                  <a:pt x="969331" y="5810114"/>
                  <a:pt x="964947" y="5805793"/>
                  <a:pt x="964947" y="5800390"/>
                </a:cubicBezTo>
                <a:cubicBezTo>
                  <a:pt x="964947" y="5794988"/>
                  <a:pt x="969267" y="5790603"/>
                  <a:pt x="974667" y="5790603"/>
                </a:cubicBezTo>
                <a:close/>
                <a:moveTo>
                  <a:pt x="733447" y="5790603"/>
                </a:moveTo>
                <a:cubicBezTo>
                  <a:pt x="738783" y="5790603"/>
                  <a:pt x="743167" y="5795052"/>
                  <a:pt x="743167" y="5800390"/>
                </a:cubicBezTo>
                <a:cubicBezTo>
                  <a:pt x="743167" y="5805729"/>
                  <a:pt x="738847" y="5810114"/>
                  <a:pt x="733447" y="5810114"/>
                </a:cubicBezTo>
                <a:cubicBezTo>
                  <a:pt x="728047" y="5810114"/>
                  <a:pt x="723663" y="5805793"/>
                  <a:pt x="723663" y="5800390"/>
                </a:cubicBezTo>
                <a:cubicBezTo>
                  <a:pt x="723663" y="5794988"/>
                  <a:pt x="728047" y="5790603"/>
                  <a:pt x="733447" y="5790603"/>
                </a:cubicBezTo>
                <a:close/>
                <a:moveTo>
                  <a:pt x="492227" y="5790603"/>
                </a:moveTo>
                <a:cubicBezTo>
                  <a:pt x="497563" y="5790603"/>
                  <a:pt x="501946" y="5795052"/>
                  <a:pt x="501946" y="5800390"/>
                </a:cubicBezTo>
                <a:cubicBezTo>
                  <a:pt x="501946" y="5805729"/>
                  <a:pt x="497626" y="5810114"/>
                  <a:pt x="492227" y="5810114"/>
                </a:cubicBezTo>
                <a:cubicBezTo>
                  <a:pt x="486827" y="5810114"/>
                  <a:pt x="482443" y="5805793"/>
                  <a:pt x="482443" y="5800390"/>
                </a:cubicBezTo>
                <a:cubicBezTo>
                  <a:pt x="482443" y="5794988"/>
                  <a:pt x="486827" y="5790603"/>
                  <a:pt x="492227" y="5790603"/>
                </a:cubicBezTo>
                <a:close/>
                <a:moveTo>
                  <a:pt x="251007" y="5790603"/>
                </a:moveTo>
                <a:cubicBezTo>
                  <a:pt x="256407" y="5790603"/>
                  <a:pt x="260791" y="5795052"/>
                  <a:pt x="260791" y="5800390"/>
                </a:cubicBezTo>
                <a:cubicBezTo>
                  <a:pt x="260791" y="5805729"/>
                  <a:pt x="256344" y="5810114"/>
                  <a:pt x="251007" y="5810114"/>
                </a:cubicBezTo>
                <a:cubicBezTo>
                  <a:pt x="245671" y="5810114"/>
                  <a:pt x="241287" y="5805793"/>
                  <a:pt x="241287" y="5800390"/>
                </a:cubicBezTo>
                <a:cubicBezTo>
                  <a:pt x="241287" y="5794988"/>
                  <a:pt x="245607" y="5790603"/>
                  <a:pt x="251007" y="5790603"/>
                </a:cubicBezTo>
                <a:close/>
                <a:moveTo>
                  <a:pt x="9724" y="5790603"/>
                </a:moveTo>
                <a:cubicBezTo>
                  <a:pt x="15124" y="5790603"/>
                  <a:pt x="19508" y="5795052"/>
                  <a:pt x="19508" y="5800390"/>
                </a:cubicBezTo>
                <a:cubicBezTo>
                  <a:pt x="19508" y="5805729"/>
                  <a:pt x="15061" y="5810114"/>
                  <a:pt x="9724" y="5810114"/>
                </a:cubicBezTo>
                <a:cubicBezTo>
                  <a:pt x="4388" y="5810114"/>
                  <a:pt x="4" y="5805793"/>
                  <a:pt x="4" y="5800390"/>
                </a:cubicBezTo>
                <a:cubicBezTo>
                  <a:pt x="4" y="5794988"/>
                  <a:pt x="4324" y="5790603"/>
                  <a:pt x="9724" y="5790603"/>
                </a:cubicBezTo>
                <a:close/>
                <a:moveTo>
                  <a:pt x="11820259" y="5549351"/>
                </a:moveTo>
                <a:cubicBezTo>
                  <a:pt x="11825659" y="5549351"/>
                  <a:pt x="11830043" y="5553673"/>
                  <a:pt x="11830043" y="5559075"/>
                </a:cubicBezTo>
                <a:cubicBezTo>
                  <a:pt x="11830043" y="5564477"/>
                  <a:pt x="11825596" y="5568862"/>
                  <a:pt x="11820259" y="5568862"/>
                </a:cubicBezTo>
                <a:cubicBezTo>
                  <a:pt x="11814922" y="5568862"/>
                  <a:pt x="11810539" y="5564413"/>
                  <a:pt x="11810539" y="5559075"/>
                </a:cubicBezTo>
                <a:cubicBezTo>
                  <a:pt x="11810539" y="5553736"/>
                  <a:pt x="11814859" y="5549351"/>
                  <a:pt x="11820259" y="5549351"/>
                </a:cubicBezTo>
                <a:close/>
                <a:moveTo>
                  <a:pt x="11579030" y="5549351"/>
                </a:moveTo>
                <a:cubicBezTo>
                  <a:pt x="11584430" y="5549351"/>
                  <a:pt x="11588815" y="5553673"/>
                  <a:pt x="11588815" y="5559075"/>
                </a:cubicBezTo>
                <a:cubicBezTo>
                  <a:pt x="11588815" y="5564477"/>
                  <a:pt x="11584367" y="5568862"/>
                  <a:pt x="11579030" y="5568862"/>
                </a:cubicBezTo>
                <a:cubicBezTo>
                  <a:pt x="11573694" y="5568862"/>
                  <a:pt x="11569310" y="5564413"/>
                  <a:pt x="11569310" y="5559075"/>
                </a:cubicBezTo>
                <a:cubicBezTo>
                  <a:pt x="11569310" y="5553736"/>
                  <a:pt x="11573630" y="5549351"/>
                  <a:pt x="11579030" y="5549351"/>
                </a:cubicBezTo>
                <a:close/>
                <a:moveTo>
                  <a:pt x="11337802" y="5549351"/>
                </a:moveTo>
                <a:cubicBezTo>
                  <a:pt x="11343202" y="5549351"/>
                  <a:pt x="11347587" y="5553673"/>
                  <a:pt x="11347587" y="5559075"/>
                </a:cubicBezTo>
                <a:cubicBezTo>
                  <a:pt x="11347587" y="5564477"/>
                  <a:pt x="11343139" y="5568862"/>
                  <a:pt x="11337802" y="5568862"/>
                </a:cubicBezTo>
                <a:cubicBezTo>
                  <a:pt x="11332466" y="5568862"/>
                  <a:pt x="11328082" y="5564413"/>
                  <a:pt x="11328082" y="5559075"/>
                </a:cubicBezTo>
                <a:cubicBezTo>
                  <a:pt x="11328082" y="5553736"/>
                  <a:pt x="11332402" y="5549351"/>
                  <a:pt x="11337802" y="5549351"/>
                </a:cubicBezTo>
                <a:close/>
                <a:moveTo>
                  <a:pt x="11096574" y="5549351"/>
                </a:moveTo>
                <a:cubicBezTo>
                  <a:pt x="11101910" y="5549351"/>
                  <a:pt x="11106294" y="5553673"/>
                  <a:pt x="11106294" y="5559075"/>
                </a:cubicBezTo>
                <a:cubicBezTo>
                  <a:pt x="11106294" y="5564477"/>
                  <a:pt x="11101974" y="5568862"/>
                  <a:pt x="11096574" y="5568862"/>
                </a:cubicBezTo>
                <a:cubicBezTo>
                  <a:pt x="11091174" y="5568862"/>
                  <a:pt x="11086790" y="5564413"/>
                  <a:pt x="11086790" y="5559075"/>
                </a:cubicBezTo>
                <a:cubicBezTo>
                  <a:pt x="11086790" y="5553736"/>
                  <a:pt x="11091174" y="5549351"/>
                  <a:pt x="11096574" y="5549351"/>
                </a:cubicBezTo>
                <a:close/>
                <a:moveTo>
                  <a:pt x="10855345" y="5549351"/>
                </a:moveTo>
                <a:cubicBezTo>
                  <a:pt x="10860682" y="5549351"/>
                  <a:pt x="10865065" y="5553673"/>
                  <a:pt x="10865065" y="5559075"/>
                </a:cubicBezTo>
                <a:cubicBezTo>
                  <a:pt x="10865065" y="5564477"/>
                  <a:pt x="10860682" y="5568862"/>
                  <a:pt x="10855345" y="5568862"/>
                </a:cubicBezTo>
                <a:cubicBezTo>
                  <a:pt x="10850008" y="5568862"/>
                  <a:pt x="10845625" y="5564413"/>
                  <a:pt x="10845625" y="5559075"/>
                </a:cubicBezTo>
                <a:cubicBezTo>
                  <a:pt x="10845625" y="5553736"/>
                  <a:pt x="10849945" y="5549351"/>
                  <a:pt x="10855345" y="5549351"/>
                </a:cubicBezTo>
                <a:close/>
                <a:moveTo>
                  <a:pt x="10614116" y="5549351"/>
                </a:moveTo>
                <a:cubicBezTo>
                  <a:pt x="10619516" y="5549351"/>
                  <a:pt x="10623901" y="5553673"/>
                  <a:pt x="10623901" y="5559075"/>
                </a:cubicBezTo>
                <a:cubicBezTo>
                  <a:pt x="10623901" y="5564477"/>
                  <a:pt x="10619454" y="5568862"/>
                  <a:pt x="10614116" y="5568862"/>
                </a:cubicBezTo>
                <a:cubicBezTo>
                  <a:pt x="10608780" y="5568862"/>
                  <a:pt x="10604396" y="5564413"/>
                  <a:pt x="10604396" y="5559075"/>
                </a:cubicBezTo>
                <a:cubicBezTo>
                  <a:pt x="10604396" y="5553736"/>
                  <a:pt x="10608716" y="5549351"/>
                  <a:pt x="10614116" y="5549351"/>
                </a:cubicBezTo>
                <a:close/>
                <a:moveTo>
                  <a:pt x="10372888" y="5549351"/>
                </a:moveTo>
                <a:cubicBezTo>
                  <a:pt x="10378288" y="5549351"/>
                  <a:pt x="10382673" y="5553673"/>
                  <a:pt x="10382673" y="5559075"/>
                </a:cubicBezTo>
                <a:cubicBezTo>
                  <a:pt x="10382673" y="5564477"/>
                  <a:pt x="10378225" y="5568862"/>
                  <a:pt x="10372888" y="5568862"/>
                </a:cubicBezTo>
                <a:cubicBezTo>
                  <a:pt x="10367552" y="5568862"/>
                  <a:pt x="10363168" y="5564413"/>
                  <a:pt x="10363168" y="5559075"/>
                </a:cubicBezTo>
                <a:cubicBezTo>
                  <a:pt x="10363168" y="5553736"/>
                  <a:pt x="10367488" y="5549351"/>
                  <a:pt x="10372888" y="5549351"/>
                </a:cubicBezTo>
                <a:close/>
                <a:moveTo>
                  <a:pt x="10131660" y="5549351"/>
                </a:moveTo>
                <a:cubicBezTo>
                  <a:pt x="10137060" y="5549351"/>
                  <a:pt x="10141444" y="5553673"/>
                  <a:pt x="10141444" y="5559075"/>
                </a:cubicBezTo>
                <a:cubicBezTo>
                  <a:pt x="10141444" y="5564477"/>
                  <a:pt x="10136997" y="5568862"/>
                  <a:pt x="10131660" y="5568862"/>
                </a:cubicBezTo>
                <a:cubicBezTo>
                  <a:pt x="10126323" y="5568862"/>
                  <a:pt x="10121940" y="5564413"/>
                  <a:pt x="10121940" y="5559075"/>
                </a:cubicBezTo>
                <a:cubicBezTo>
                  <a:pt x="10121940" y="5553736"/>
                  <a:pt x="10126260" y="5549351"/>
                  <a:pt x="10131660" y="5549351"/>
                </a:cubicBezTo>
                <a:close/>
                <a:moveTo>
                  <a:pt x="9890432" y="5549351"/>
                </a:moveTo>
                <a:cubicBezTo>
                  <a:pt x="9895768" y="5549351"/>
                  <a:pt x="9900152" y="5553673"/>
                  <a:pt x="9900152" y="5559075"/>
                </a:cubicBezTo>
                <a:cubicBezTo>
                  <a:pt x="9900152" y="5564477"/>
                  <a:pt x="9895832" y="5568862"/>
                  <a:pt x="9890432" y="5568862"/>
                </a:cubicBezTo>
                <a:cubicBezTo>
                  <a:pt x="9885031" y="5568862"/>
                  <a:pt x="9880648" y="5564413"/>
                  <a:pt x="9880648" y="5559075"/>
                </a:cubicBezTo>
                <a:cubicBezTo>
                  <a:pt x="9880648" y="5553736"/>
                  <a:pt x="9885031" y="5549351"/>
                  <a:pt x="9890432" y="5549351"/>
                </a:cubicBezTo>
                <a:close/>
                <a:moveTo>
                  <a:pt x="9649203" y="5549351"/>
                </a:moveTo>
                <a:cubicBezTo>
                  <a:pt x="9654540" y="5549351"/>
                  <a:pt x="9658923" y="5553673"/>
                  <a:pt x="9658923" y="5559075"/>
                </a:cubicBezTo>
                <a:cubicBezTo>
                  <a:pt x="9658923" y="5564477"/>
                  <a:pt x="9654540" y="5568862"/>
                  <a:pt x="9649203" y="5568862"/>
                </a:cubicBezTo>
                <a:cubicBezTo>
                  <a:pt x="9643866" y="5568862"/>
                  <a:pt x="9639483" y="5564413"/>
                  <a:pt x="9639483" y="5559075"/>
                </a:cubicBezTo>
                <a:cubicBezTo>
                  <a:pt x="9639483" y="5553736"/>
                  <a:pt x="9643803" y="5549351"/>
                  <a:pt x="9649203" y="5549351"/>
                </a:cubicBezTo>
                <a:close/>
                <a:moveTo>
                  <a:pt x="9417695" y="5549351"/>
                </a:moveTo>
                <a:cubicBezTo>
                  <a:pt x="9423031" y="5549351"/>
                  <a:pt x="9427416" y="5553673"/>
                  <a:pt x="9427416" y="5559075"/>
                </a:cubicBezTo>
                <a:cubicBezTo>
                  <a:pt x="9427416" y="5564477"/>
                  <a:pt x="9423095" y="5568862"/>
                  <a:pt x="9417695" y="5568862"/>
                </a:cubicBezTo>
                <a:cubicBezTo>
                  <a:pt x="9412295" y="5568862"/>
                  <a:pt x="9407911" y="5564413"/>
                  <a:pt x="9407911" y="5559075"/>
                </a:cubicBezTo>
                <a:cubicBezTo>
                  <a:pt x="9407911" y="5553736"/>
                  <a:pt x="9412295" y="5549351"/>
                  <a:pt x="9417695" y="5549351"/>
                </a:cubicBezTo>
                <a:close/>
                <a:moveTo>
                  <a:pt x="9176467" y="5549351"/>
                </a:moveTo>
                <a:cubicBezTo>
                  <a:pt x="9181803" y="5549351"/>
                  <a:pt x="9186187" y="5553673"/>
                  <a:pt x="9186187" y="5559075"/>
                </a:cubicBezTo>
                <a:cubicBezTo>
                  <a:pt x="9186187" y="5564477"/>
                  <a:pt x="9181867" y="5568862"/>
                  <a:pt x="9176467" y="5568862"/>
                </a:cubicBezTo>
                <a:cubicBezTo>
                  <a:pt x="9171066" y="5568862"/>
                  <a:pt x="9166683" y="5564413"/>
                  <a:pt x="9166683" y="5559075"/>
                </a:cubicBezTo>
                <a:cubicBezTo>
                  <a:pt x="9166683" y="5553736"/>
                  <a:pt x="9171066" y="5549351"/>
                  <a:pt x="9176467" y="5549351"/>
                </a:cubicBezTo>
                <a:close/>
                <a:moveTo>
                  <a:pt x="8935237" y="5549351"/>
                </a:moveTo>
                <a:cubicBezTo>
                  <a:pt x="8940574" y="5549351"/>
                  <a:pt x="8944958" y="5553673"/>
                  <a:pt x="8944958" y="5559075"/>
                </a:cubicBezTo>
                <a:cubicBezTo>
                  <a:pt x="8944958" y="5564477"/>
                  <a:pt x="8940638" y="5568862"/>
                  <a:pt x="8935237" y="5568862"/>
                </a:cubicBezTo>
                <a:cubicBezTo>
                  <a:pt x="8929837" y="5568862"/>
                  <a:pt x="8925454" y="5564413"/>
                  <a:pt x="8925454" y="5559075"/>
                </a:cubicBezTo>
                <a:cubicBezTo>
                  <a:pt x="8925454" y="5553736"/>
                  <a:pt x="8929837" y="5549351"/>
                  <a:pt x="8935237" y="5549351"/>
                </a:cubicBezTo>
                <a:close/>
                <a:moveTo>
                  <a:pt x="8694009" y="5549351"/>
                </a:moveTo>
                <a:cubicBezTo>
                  <a:pt x="8699346" y="5549351"/>
                  <a:pt x="8703730" y="5553673"/>
                  <a:pt x="8703730" y="5559075"/>
                </a:cubicBezTo>
                <a:cubicBezTo>
                  <a:pt x="8703730" y="5564477"/>
                  <a:pt x="8699346" y="5568862"/>
                  <a:pt x="8694009" y="5568862"/>
                </a:cubicBezTo>
                <a:cubicBezTo>
                  <a:pt x="8688673" y="5568862"/>
                  <a:pt x="8684289" y="5564413"/>
                  <a:pt x="8684289" y="5559075"/>
                </a:cubicBezTo>
                <a:cubicBezTo>
                  <a:pt x="8684289" y="5553736"/>
                  <a:pt x="8688609" y="5549351"/>
                  <a:pt x="8694009" y="5549351"/>
                </a:cubicBezTo>
                <a:close/>
                <a:moveTo>
                  <a:pt x="8452781" y="5549351"/>
                </a:moveTo>
                <a:cubicBezTo>
                  <a:pt x="8458181" y="5549351"/>
                  <a:pt x="8462566" y="5553673"/>
                  <a:pt x="8462566" y="5559075"/>
                </a:cubicBezTo>
                <a:cubicBezTo>
                  <a:pt x="8462566" y="5564477"/>
                  <a:pt x="8458118" y="5568862"/>
                  <a:pt x="8452781" y="5568862"/>
                </a:cubicBezTo>
                <a:cubicBezTo>
                  <a:pt x="8447445" y="5568862"/>
                  <a:pt x="8443061" y="5564413"/>
                  <a:pt x="8443061" y="5559075"/>
                </a:cubicBezTo>
                <a:cubicBezTo>
                  <a:pt x="8443061" y="5553736"/>
                  <a:pt x="8447381" y="5549351"/>
                  <a:pt x="8452781" y="5549351"/>
                </a:cubicBezTo>
                <a:close/>
                <a:moveTo>
                  <a:pt x="8211553" y="5549351"/>
                </a:moveTo>
                <a:cubicBezTo>
                  <a:pt x="8216889" y="5549351"/>
                  <a:pt x="8221273" y="5553673"/>
                  <a:pt x="8221273" y="5559075"/>
                </a:cubicBezTo>
                <a:cubicBezTo>
                  <a:pt x="8221273" y="5564477"/>
                  <a:pt x="8216953" y="5568862"/>
                  <a:pt x="8211553" y="5568862"/>
                </a:cubicBezTo>
                <a:cubicBezTo>
                  <a:pt x="8206152" y="5568862"/>
                  <a:pt x="8201769" y="5564413"/>
                  <a:pt x="8201769" y="5559075"/>
                </a:cubicBezTo>
                <a:cubicBezTo>
                  <a:pt x="8201769" y="5553736"/>
                  <a:pt x="8206152" y="5549351"/>
                  <a:pt x="8211553" y="5549351"/>
                </a:cubicBezTo>
                <a:close/>
                <a:moveTo>
                  <a:pt x="7970260" y="5549351"/>
                </a:moveTo>
                <a:cubicBezTo>
                  <a:pt x="7975661" y="5549351"/>
                  <a:pt x="7980044" y="5553673"/>
                  <a:pt x="7980044" y="5559075"/>
                </a:cubicBezTo>
                <a:cubicBezTo>
                  <a:pt x="7980044" y="5564477"/>
                  <a:pt x="7975661" y="5568862"/>
                  <a:pt x="7970260" y="5568862"/>
                </a:cubicBezTo>
                <a:cubicBezTo>
                  <a:pt x="7964860" y="5568862"/>
                  <a:pt x="7960477" y="5564413"/>
                  <a:pt x="7960477" y="5559075"/>
                </a:cubicBezTo>
                <a:cubicBezTo>
                  <a:pt x="7960477" y="5553736"/>
                  <a:pt x="7964860" y="5549351"/>
                  <a:pt x="7970260" y="5549351"/>
                </a:cubicBezTo>
                <a:close/>
                <a:moveTo>
                  <a:pt x="7729032" y="5549351"/>
                </a:moveTo>
                <a:cubicBezTo>
                  <a:pt x="7734369" y="5549351"/>
                  <a:pt x="7738753" y="5553673"/>
                  <a:pt x="7738753" y="5559075"/>
                </a:cubicBezTo>
                <a:cubicBezTo>
                  <a:pt x="7738753" y="5564477"/>
                  <a:pt x="7734432" y="5568862"/>
                  <a:pt x="7729032" y="5568862"/>
                </a:cubicBezTo>
                <a:cubicBezTo>
                  <a:pt x="7723632" y="5568862"/>
                  <a:pt x="7719249" y="5564413"/>
                  <a:pt x="7719249" y="5559075"/>
                </a:cubicBezTo>
                <a:cubicBezTo>
                  <a:pt x="7719249" y="5553736"/>
                  <a:pt x="7723632" y="5549351"/>
                  <a:pt x="7729032" y="5549351"/>
                </a:cubicBezTo>
                <a:close/>
                <a:moveTo>
                  <a:pt x="7487803" y="5549351"/>
                </a:moveTo>
                <a:cubicBezTo>
                  <a:pt x="7493139" y="5549351"/>
                  <a:pt x="7497524" y="5553673"/>
                  <a:pt x="7497524" y="5559075"/>
                </a:cubicBezTo>
                <a:cubicBezTo>
                  <a:pt x="7497524" y="5564477"/>
                  <a:pt x="7493203" y="5568862"/>
                  <a:pt x="7487803" y="5568862"/>
                </a:cubicBezTo>
                <a:cubicBezTo>
                  <a:pt x="7482403" y="5568862"/>
                  <a:pt x="7478019" y="5564413"/>
                  <a:pt x="7478019" y="5559075"/>
                </a:cubicBezTo>
                <a:cubicBezTo>
                  <a:pt x="7478019" y="5553736"/>
                  <a:pt x="7482403" y="5549351"/>
                  <a:pt x="7487803" y="5549351"/>
                </a:cubicBezTo>
                <a:close/>
                <a:moveTo>
                  <a:pt x="7246575" y="5549351"/>
                </a:moveTo>
                <a:cubicBezTo>
                  <a:pt x="7251975" y="5549351"/>
                  <a:pt x="7256359" y="5553673"/>
                  <a:pt x="7256359" y="5559075"/>
                </a:cubicBezTo>
                <a:cubicBezTo>
                  <a:pt x="7256359" y="5564477"/>
                  <a:pt x="7251912" y="5568862"/>
                  <a:pt x="7246575" y="5568862"/>
                </a:cubicBezTo>
                <a:cubicBezTo>
                  <a:pt x="7241238" y="5568862"/>
                  <a:pt x="7236855" y="5564413"/>
                  <a:pt x="7236855" y="5559075"/>
                </a:cubicBezTo>
                <a:cubicBezTo>
                  <a:pt x="7236855" y="5553736"/>
                  <a:pt x="7241175" y="5549351"/>
                  <a:pt x="7246575" y="5549351"/>
                </a:cubicBezTo>
                <a:close/>
                <a:moveTo>
                  <a:pt x="7005346" y="5549351"/>
                </a:moveTo>
                <a:cubicBezTo>
                  <a:pt x="7010746" y="5549351"/>
                  <a:pt x="7015130" y="5553673"/>
                  <a:pt x="7015130" y="5559075"/>
                </a:cubicBezTo>
                <a:cubicBezTo>
                  <a:pt x="7015130" y="5564477"/>
                  <a:pt x="7010683" y="5568862"/>
                  <a:pt x="7005346" y="5568862"/>
                </a:cubicBezTo>
                <a:cubicBezTo>
                  <a:pt x="7000009" y="5568862"/>
                  <a:pt x="6995626" y="5564413"/>
                  <a:pt x="6995626" y="5559075"/>
                </a:cubicBezTo>
                <a:cubicBezTo>
                  <a:pt x="6995626" y="5553736"/>
                  <a:pt x="6999946" y="5549351"/>
                  <a:pt x="7005346" y="5549351"/>
                </a:cubicBezTo>
                <a:close/>
                <a:moveTo>
                  <a:pt x="6764118" y="5549351"/>
                </a:moveTo>
                <a:cubicBezTo>
                  <a:pt x="6769518" y="5549351"/>
                  <a:pt x="6773902" y="5553673"/>
                  <a:pt x="6773902" y="5559075"/>
                </a:cubicBezTo>
                <a:cubicBezTo>
                  <a:pt x="6773902" y="5564477"/>
                  <a:pt x="6769518" y="5568862"/>
                  <a:pt x="6764118" y="5568862"/>
                </a:cubicBezTo>
                <a:cubicBezTo>
                  <a:pt x="6758718" y="5568862"/>
                  <a:pt x="6754335" y="5564413"/>
                  <a:pt x="6754335" y="5559075"/>
                </a:cubicBezTo>
                <a:cubicBezTo>
                  <a:pt x="6754335" y="5553736"/>
                  <a:pt x="6758718" y="5549351"/>
                  <a:pt x="6764118" y="5549351"/>
                </a:cubicBezTo>
                <a:close/>
                <a:moveTo>
                  <a:pt x="6522889" y="5549351"/>
                </a:moveTo>
                <a:cubicBezTo>
                  <a:pt x="6528225" y="5549351"/>
                  <a:pt x="6532610" y="5553673"/>
                  <a:pt x="6532610" y="5559075"/>
                </a:cubicBezTo>
                <a:cubicBezTo>
                  <a:pt x="6532610" y="5564477"/>
                  <a:pt x="6528289" y="5568862"/>
                  <a:pt x="6522889" y="5568862"/>
                </a:cubicBezTo>
                <a:cubicBezTo>
                  <a:pt x="6517489" y="5568862"/>
                  <a:pt x="6513105" y="5564413"/>
                  <a:pt x="6513105" y="5559075"/>
                </a:cubicBezTo>
                <a:cubicBezTo>
                  <a:pt x="6513105" y="5553736"/>
                  <a:pt x="6517489" y="5549351"/>
                  <a:pt x="6522889" y="5549351"/>
                </a:cubicBezTo>
                <a:close/>
                <a:moveTo>
                  <a:pt x="6281661" y="5549351"/>
                </a:moveTo>
                <a:cubicBezTo>
                  <a:pt x="6286997" y="5549351"/>
                  <a:pt x="6291381" y="5553673"/>
                  <a:pt x="6291381" y="5559075"/>
                </a:cubicBezTo>
                <a:cubicBezTo>
                  <a:pt x="6291381" y="5564477"/>
                  <a:pt x="6287061" y="5568862"/>
                  <a:pt x="6281661" y="5568862"/>
                </a:cubicBezTo>
                <a:cubicBezTo>
                  <a:pt x="6276261" y="5568862"/>
                  <a:pt x="6271877" y="5564413"/>
                  <a:pt x="6271877" y="5559075"/>
                </a:cubicBezTo>
                <a:cubicBezTo>
                  <a:pt x="6271877" y="5553736"/>
                  <a:pt x="6276261" y="5549351"/>
                  <a:pt x="6281661" y="5549351"/>
                </a:cubicBezTo>
                <a:close/>
                <a:moveTo>
                  <a:pt x="6040432" y="5549351"/>
                </a:moveTo>
                <a:cubicBezTo>
                  <a:pt x="6045832" y="5549351"/>
                  <a:pt x="6050216" y="5553673"/>
                  <a:pt x="6050216" y="5559075"/>
                </a:cubicBezTo>
                <a:cubicBezTo>
                  <a:pt x="6050216" y="5564477"/>
                  <a:pt x="6045769" y="5568862"/>
                  <a:pt x="6040432" y="5568862"/>
                </a:cubicBezTo>
                <a:cubicBezTo>
                  <a:pt x="6035095" y="5568862"/>
                  <a:pt x="6030712" y="5564413"/>
                  <a:pt x="6030712" y="5559075"/>
                </a:cubicBezTo>
                <a:cubicBezTo>
                  <a:pt x="6030712" y="5553736"/>
                  <a:pt x="6035032" y="5549351"/>
                  <a:pt x="6040432" y="5549351"/>
                </a:cubicBezTo>
                <a:close/>
                <a:moveTo>
                  <a:pt x="5799205" y="5549351"/>
                </a:moveTo>
                <a:cubicBezTo>
                  <a:pt x="5804606" y="5549351"/>
                  <a:pt x="5808989" y="5553673"/>
                  <a:pt x="5808989" y="5559075"/>
                </a:cubicBezTo>
                <a:cubicBezTo>
                  <a:pt x="5808989" y="5564477"/>
                  <a:pt x="5804542" y="5568862"/>
                  <a:pt x="5799205" y="5568862"/>
                </a:cubicBezTo>
                <a:cubicBezTo>
                  <a:pt x="5793870" y="5568862"/>
                  <a:pt x="5789486" y="5564413"/>
                  <a:pt x="5789486" y="5559075"/>
                </a:cubicBezTo>
                <a:cubicBezTo>
                  <a:pt x="5789486" y="5553736"/>
                  <a:pt x="5793806" y="5549351"/>
                  <a:pt x="5799205" y="5549351"/>
                </a:cubicBezTo>
                <a:close/>
                <a:moveTo>
                  <a:pt x="5557992" y="5549351"/>
                </a:moveTo>
                <a:cubicBezTo>
                  <a:pt x="5563392" y="5549351"/>
                  <a:pt x="5567774" y="5553673"/>
                  <a:pt x="5567774" y="5559075"/>
                </a:cubicBezTo>
                <a:cubicBezTo>
                  <a:pt x="5567774" y="5564477"/>
                  <a:pt x="5563392" y="5568862"/>
                  <a:pt x="5557992" y="5568862"/>
                </a:cubicBezTo>
                <a:cubicBezTo>
                  <a:pt x="5552592" y="5568862"/>
                  <a:pt x="5548208" y="5564413"/>
                  <a:pt x="5548208" y="5559075"/>
                </a:cubicBezTo>
                <a:cubicBezTo>
                  <a:pt x="5548208" y="5553736"/>
                  <a:pt x="5552592" y="5549351"/>
                  <a:pt x="5557992" y="5549351"/>
                </a:cubicBezTo>
                <a:close/>
                <a:moveTo>
                  <a:pt x="5316710" y="5549351"/>
                </a:moveTo>
                <a:cubicBezTo>
                  <a:pt x="5322044" y="5549351"/>
                  <a:pt x="5326432" y="5553673"/>
                  <a:pt x="5326432" y="5559075"/>
                </a:cubicBezTo>
                <a:cubicBezTo>
                  <a:pt x="5326432" y="5564477"/>
                  <a:pt x="5322105" y="5568862"/>
                  <a:pt x="5316710" y="5568862"/>
                </a:cubicBezTo>
                <a:cubicBezTo>
                  <a:pt x="5311316" y="5568862"/>
                  <a:pt x="5306926" y="5564413"/>
                  <a:pt x="5306926" y="5559075"/>
                </a:cubicBezTo>
                <a:cubicBezTo>
                  <a:pt x="5306926" y="5553736"/>
                  <a:pt x="5311316" y="5549351"/>
                  <a:pt x="5316710" y="5549351"/>
                </a:cubicBezTo>
                <a:close/>
                <a:moveTo>
                  <a:pt x="5075486" y="5549351"/>
                </a:moveTo>
                <a:cubicBezTo>
                  <a:pt x="5080820" y="5549351"/>
                  <a:pt x="5085202" y="5553673"/>
                  <a:pt x="5085202" y="5559075"/>
                </a:cubicBezTo>
                <a:cubicBezTo>
                  <a:pt x="5085202" y="5564477"/>
                  <a:pt x="5080885" y="5568862"/>
                  <a:pt x="5075486" y="5568862"/>
                </a:cubicBezTo>
                <a:cubicBezTo>
                  <a:pt x="5070087" y="5568862"/>
                  <a:pt x="5065705" y="5564413"/>
                  <a:pt x="5065705" y="5559075"/>
                </a:cubicBezTo>
                <a:cubicBezTo>
                  <a:pt x="5065705" y="5553736"/>
                  <a:pt x="5070087" y="5549351"/>
                  <a:pt x="5075486" y="5549351"/>
                </a:cubicBezTo>
                <a:close/>
                <a:moveTo>
                  <a:pt x="4834252" y="5549351"/>
                </a:moveTo>
                <a:cubicBezTo>
                  <a:pt x="4839658" y="5549351"/>
                  <a:pt x="4844040" y="5553673"/>
                  <a:pt x="4844040" y="5559075"/>
                </a:cubicBezTo>
                <a:cubicBezTo>
                  <a:pt x="4844040" y="5564477"/>
                  <a:pt x="4839595" y="5568862"/>
                  <a:pt x="4834252" y="5568862"/>
                </a:cubicBezTo>
                <a:cubicBezTo>
                  <a:pt x="4828917" y="5568862"/>
                  <a:pt x="4824534" y="5564413"/>
                  <a:pt x="4824534" y="5559075"/>
                </a:cubicBezTo>
                <a:cubicBezTo>
                  <a:pt x="4824534" y="5553736"/>
                  <a:pt x="4828853" y="5549351"/>
                  <a:pt x="4834252" y="5549351"/>
                </a:cubicBezTo>
                <a:close/>
                <a:moveTo>
                  <a:pt x="4593019" y="5549351"/>
                </a:moveTo>
                <a:cubicBezTo>
                  <a:pt x="4598416" y="5549351"/>
                  <a:pt x="4602795" y="5553673"/>
                  <a:pt x="4602795" y="5559075"/>
                </a:cubicBezTo>
                <a:cubicBezTo>
                  <a:pt x="4602795" y="5564477"/>
                  <a:pt x="4598353" y="5568862"/>
                  <a:pt x="4593019" y="5568862"/>
                </a:cubicBezTo>
                <a:cubicBezTo>
                  <a:pt x="4587686" y="5568862"/>
                  <a:pt x="4583304" y="5564413"/>
                  <a:pt x="4583304" y="5559075"/>
                </a:cubicBezTo>
                <a:cubicBezTo>
                  <a:pt x="4583304" y="5553736"/>
                  <a:pt x="4587622" y="5549351"/>
                  <a:pt x="4593019" y="5549351"/>
                </a:cubicBezTo>
                <a:close/>
                <a:moveTo>
                  <a:pt x="4351806" y="5549351"/>
                </a:moveTo>
                <a:cubicBezTo>
                  <a:pt x="4357195" y="5549351"/>
                  <a:pt x="4361580" y="5553673"/>
                  <a:pt x="4361580" y="5559075"/>
                </a:cubicBezTo>
                <a:cubicBezTo>
                  <a:pt x="4361580" y="5564477"/>
                  <a:pt x="4357195" y="5568862"/>
                  <a:pt x="4351806" y="5568862"/>
                </a:cubicBezTo>
                <a:cubicBezTo>
                  <a:pt x="4346397" y="5568862"/>
                  <a:pt x="4342006" y="5564413"/>
                  <a:pt x="4342006" y="5559075"/>
                </a:cubicBezTo>
                <a:cubicBezTo>
                  <a:pt x="4342006" y="5553736"/>
                  <a:pt x="4346397" y="5549351"/>
                  <a:pt x="4351806" y="5549351"/>
                </a:cubicBezTo>
                <a:close/>
                <a:moveTo>
                  <a:pt x="4110583" y="5549351"/>
                </a:moveTo>
                <a:cubicBezTo>
                  <a:pt x="4115986" y="5549351"/>
                  <a:pt x="4120362" y="5553673"/>
                  <a:pt x="4120362" y="5559075"/>
                </a:cubicBezTo>
                <a:cubicBezTo>
                  <a:pt x="4120362" y="5564477"/>
                  <a:pt x="4115986" y="5568862"/>
                  <a:pt x="4110583" y="5568862"/>
                </a:cubicBezTo>
                <a:cubicBezTo>
                  <a:pt x="4105180" y="5568862"/>
                  <a:pt x="4100801" y="5564413"/>
                  <a:pt x="4100801" y="5559075"/>
                </a:cubicBezTo>
                <a:cubicBezTo>
                  <a:pt x="4100801" y="5553736"/>
                  <a:pt x="4105180" y="5549351"/>
                  <a:pt x="4110583" y="5549351"/>
                </a:cubicBezTo>
                <a:close/>
                <a:moveTo>
                  <a:pt x="3869431" y="5549351"/>
                </a:moveTo>
                <a:cubicBezTo>
                  <a:pt x="3874765" y="5549351"/>
                  <a:pt x="3879151" y="5553673"/>
                  <a:pt x="3879151" y="5559075"/>
                </a:cubicBezTo>
                <a:cubicBezTo>
                  <a:pt x="3879151" y="5564477"/>
                  <a:pt x="3874830" y="5568862"/>
                  <a:pt x="3869431" y="5568862"/>
                </a:cubicBezTo>
                <a:cubicBezTo>
                  <a:pt x="3864032" y="5568862"/>
                  <a:pt x="3859648" y="5564413"/>
                  <a:pt x="3859648" y="5559075"/>
                </a:cubicBezTo>
                <a:cubicBezTo>
                  <a:pt x="3859648" y="5553736"/>
                  <a:pt x="3864032" y="5549351"/>
                  <a:pt x="3869431" y="5549351"/>
                </a:cubicBezTo>
                <a:close/>
                <a:moveTo>
                  <a:pt x="3628215" y="5549351"/>
                </a:moveTo>
                <a:cubicBezTo>
                  <a:pt x="3633533" y="5549351"/>
                  <a:pt x="3637936" y="5553673"/>
                  <a:pt x="3637936" y="5559075"/>
                </a:cubicBezTo>
                <a:cubicBezTo>
                  <a:pt x="3637936" y="5564477"/>
                  <a:pt x="3633597" y="5568862"/>
                  <a:pt x="3628215" y="5568862"/>
                </a:cubicBezTo>
                <a:cubicBezTo>
                  <a:pt x="3622815" y="5568862"/>
                  <a:pt x="3618433" y="5564413"/>
                  <a:pt x="3618433" y="5559075"/>
                </a:cubicBezTo>
                <a:cubicBezTo>
                  <a:pt x="3618433" y="5553736"/>
                  <a:pt x="3622815" y="5549351"/>
                  <a:pt x="3628215" y="5549351"/>
                </a:cubicBezTo>
                <a:close/>
                <a:moveTo>
                  <a:pt x="3386959" y="5549351"/>
                </a:moveTo>
                <a:cubicBezTo>
                  <a:pt x="3392360" y="5549351"/>
                  <a:pt x="3396745" y="5553673"/>
                  <a:pt x="3396745" y="5559075"/>
                </a:cubicBezTo>
                <a:cubicBezTo>
                  <a:pt x="3396745" y="5564477"/>
                  <a:pt x="3392297" y="5568862"/>
                  <a:pt x="3386959" y="5568862"/>
                </a:cubicBezTo>
                <a:cubicBezTo>
                  <a:pt x="3381622" y="5568862"/>
                  <a:pt x="3377237" y="5564413"/>
                  <a:pt x="3377237" y="5559075"/>
                </a:cubicBezTo>
                <a:cubicBezTo>
                  <a:pt x="3377237" y="5553736"/>
                  <a:pt x="3381558" y="5549351"/>
                  <a:pt x="3386959" y="5549351"/>
                </a:cubicBezTo>
                <a:close/>
                <a:moveTo>
                  <a:pt x="3145752" y="5549351"/>
                </a:moveTo>
                <a:cubicBezTo>
                  <a:pt x="3151151" y="5549351"/>
                  <a:pt x="3155534" y="5553673"/>
                  <a:pt x="3155534" y="5559075"/>
                </a:cubicBezTo>
                <a:cubicBezTo>
                  <a:pt x="3155534" y="5564477"/>
                  <a:pt x="3151088" y="5568862"/>
                  <a:pt x="3145752" y="5568862"/>
                </a:cubicBezTo>
                <a:cubicBezTo>
                  <a:pt x="3140417" y="5568862"/>
                  <a:pt x="3136034" y="5564413"/>
                  <a:pt x="3136034" y="5559075"/>
                </a:cubicBezTo>
                <a:cubicBezTo>
                  <a:pt x="3136034" y="5553736"/>
                  <a:pt x="3140353" y="5549351"/>
                  <a:pt x="3145752" y="5549351"/>
                </a:cubicBezTo>
                <a:close/>
                <a:moveTo>
                  <a:pt x="2904575" y="5549351"/>
                </a:moveTo>
                <a:cubicBezTo>
                  <a:pt x="2909974" y="5549351"/>
                  <a:pt x="2914357" y="5553673"/>
                  <a:pt x="2914357" y="5559075"/>
                </a:cubicBezTo>
                <a:cubicBezTo>
                  <a:pt x="2914357" y="5564477"/>
                  <a:pt x="2909974" y="5568862"/>
                  <a:pt x="2904575" y="5568862"/>
                </a:cubicBezTo>
                <a:cubicBezTo>
                  <a:pt x="2899176" y="5568862"/>
                  <a:pt x="2894793" y="5564413"/>
                  <a:pt x="2894793" y="5559075"/>
                </a:cubicBezTo>
                <a:cubicBezTo>
                  <a:pt x="2894793" y="5553736"/>
                  <a:pt x="2899176" y="5549351"/>
                  <a:pt x="2904575" y="5549351"/>
                </a:cubicBezTo>
                <a:close/>
                <a:moveTo>
                  <a:pt x="2663275" y="5549351"/>
                </a:moveTo>
                <a:cubicBezTo>
                  <a:pt x="2668613" y="5549351"/>
                  <a:pt x="2673000" y="5553673"/>
                  <a:pt x="2673000" y="5559075"/>
                </a:cubicBezTo>
                <a:cubicBezTo>
                  <a:pt x="2673000" y="5564477"/>
                  <a:pt x="2668677" y="5568862"/>
                  <a:pt x="2663275" y="5568862"/>
                </a:cubicBezTo>
                <a:cubicBezTo>
                  <a:pt x="2657878" y="5568862"/>
                  <a:pt x="2653493" y="5564413"/>
                  <a:pt x="2653493" y="5559075"/>
                </a:cubicBezTo>
                <a:cubicBezTo>
                  <a:pt x="2653493" y="5553736"/>
                  <a:pt x="2657878" y="5549351"/>
                  <a:pt x="2663275" y="5549351"/>
                </a:cubicBezTo>
                <a:close/>
                <a:moveTo>
                  <a:pt x="2422039" y="5549351"/>
                </a:moveTo>
                <a:cubicBezTo>
                  <a:pt x="2427373" y="5549351"/>
                  <a:pt x="2431755" y="5553673"/>
                  <a:pt x="2431755" y="5559075"/>
                </a:cubicBezTo>
                <a:cubicBezTo>
                  <a:pt x="2431755" y="5564477"/>
                  <a:pt x="2427437" y="5568862"/>
                  <a:pt x="2422039" y="5568862"/>
                </a:cubicBezTo>
                <a:cubicBezTo>
                  <a:pt x="2416642" y="5568862"/>
                  <a:pt x="2412259" y="5564413"/>
                  <a:pt x="2412259" y="5559075"/>
                </a:cubicBezTo>
                <a:cubicBezTo>
                  <a:pt x="2412259" y="5553736"/>
                  <a:pt x="2416642" y="5549351"/>
                  <a:pt x="2422039" y="5549351"/>
                </a:cubicBezTo>
                <a:close/>
                <a:moveTo>
                  <a:pt x="2180796" y="5549351"/>
                </a:moveTo>
                <a:cubicBezTo>
                  <a:pt x="2186202" y="5549351"/>
                  <a:pt x="2190581" y="5553673"/>
                  <a:pt x="2190581" y="5559075"/>
                </a:cubicBezTo>
                <a:cubicBezTo>
                  <a:pt x="2190581" y="5564477"/>
                  <a:pt x="2186136" y="5568862"/>
                  <a:pt x="2180796" y="5568862"/>
                </a:cubicBezTo>
                <a:cubicBezTo>
                  <a:pt x="2175475" y="5568862"/>
                  <a:pt x="2171087" y="5564413"/>
                  <a:pt x="2171087" y="5559075"/>
                </a:cubicBezTo>
                <a:cubicBezTo>
                  <a:pt x="2171087" y="5553736"/>
                  <a:pt x="2175412" y="5549351"/>
                  <a:pt x="2180796" y="5549351"/>
                </a:cubicBezTo>
                <a:close/>
                <a:moveTo>
                  <a:pt x="1939584" y="5549351"/>
                </a:moveTo>
                <a:cubicBezTo>
                  <a:pt x="1944983" y="5549351"/>
                  <a:pt x="1949367" y="5553673"/>
                  <a:pt x="1949367" y="5559075"/>
                </a:cubicBezTo>
                <a:cubicBezTo>
                  <a:pt x="1949367" y="5564477"/>
                  <a:pt x="1944920" y="5568862"/>
                  <a:pt x="1939584" y="5568862"/>
                </a:cubicBezTo>
                <a:cubicBezTo>
                  <a:pt x="1934247" y="5568862"/>
                  <a:pt x="1929862" y="5564413"/>
                  <a:pt x="1929862" y="5559075"/>
                </a:cubicBezTo>
                <a:cubicBezTo>
                  <a:pt x="1929862" y="5553736"/>
                  <a:pt x="1934184" y="5549351"/>
                  <a:pt x="1939584" y="5549351"/>
                </a:cubicBezTo>
                <a:close/>
                <a:moveTo>
                  <a:pt x="1698333" y="5549351"/>
                </a:moveTo>
                <a:cubicBezTo>
                  <a:pt x="1703734" y="5549351"/>
                  <a:pt x="1708119" y="5553673"/>
                  <a:pt x="1708119" y="5559075"/>
                </a:cubicBezTo>
                <a:cubicBezTo>
                  <a:pt x="1708119" y="5564477"/>
                  <a:pt x="1703734" y="5568862"/>
                  <a:pt x="1698333" y="5568862"/>
                </a:cubicBezTo>
                <a:cubicBezTo>
                  <a:pt x="1692932" y="5568862"/>
                  <a:pt x="1688548" y="5564413"/>
                  <a:pt x="1688548" y="5559075"/>
                </a:cubicBezTo>
                <a:cubicBezTo>
                  <a:pt x="1688548" y="5553736"/>
                  <a:pt x="1692932" y="5549351"/>
                  <a:pt x="1698333" y="5549351"/>
                </a:cubicBezTo>
                <a:close/>
                <a:moveTo>
                  <a:pt x="1457108" y="5549351"/>
                </a:moveTo>
                <a:cubicBezTo>
                  <a:pt x="1462444" y="5549351"/>
                  <a:pt x="1466829" y="5553673"/>
                  <a:pt x="1466829" y="5559075"/>
                </a:cubicBezTo>
                <a:cubicBezTo>
                  <a:pt x="1466829" y="5564477"/>
                  <a:pt x="1462508" y="5568862"/>
                  <a:pt x="1457108" y="5568862"/>
                </a:cubicBezTo>
                <a:cubicBezTo>
                  <a:pt x="1451708" y="5568862"/>
                  <a:pt x="1447324" y="5564413"/>
                  <a:pt x="1447324" y="5559075"/>
                </a:cubicBezTo>
                <a:cubicBezTo>
                  <a:pt x="1447324" y="5553736"/>
                  <a:pt x="1451708" y="5549351"/>
                  <a:pt x="1457108" y="5549351"/>
                </a:cubicBezTo>
                <a:close/>
                <a:moveTo>
                  <a:pt x="1215887" y="5549351"/>
                </a:moveTo>
                <a:cubicBezTo>
                  <a:pt x="1221287" y="5549351"/>
                  <a:pt x="1225671" y="5553673"/>
                  <a:pt x="1225671" y="5559075"/>
                </a:cubicBezTo>
                <a:cubicBezTo>
                  <a:pt x="1225671" y="5564477"/>
                  <a:pt x="1221224" y="5568862"/>
                  <a:pt x="1215887" y="5568862"/>
                </a:cubicBezTo>
                <a:cubicBezTo>
                  <a:pt x="1210551" y="5568862"/>
                  <a:pt x="1206167" y="5564413"/>
                  <a:pt x="1206167" y="5559075"/>
                </a:cubicBezTo>
                <a:cubicBezTo>
                  <a:pt x="1206167" y="5553736"/>
                  <a:pt x="1210487" y="5549351"/>
                  <a:pt x="1215887" y="5549351"/>
                </a:cubicBezTo>
                <a:close/>
                <a:moveTo>
                  <a:pt x="974667" y="5549351"/>
                </a:moveTo>
                <a:cubicBezTo>
                  <a:pt x="980067" y="5549351"/>
                  <a:pt x="984451" y="5553673"/>
                  <a:pt x="984451" y="5559075"/>
                </a:cubicBezTo>
                <a:cubicBezTo>
                  <a:pt x="984451" y="5564477"/>
                  <a:pt x="980004" y="5568862"/>
                  <a:pt x="974667" y="5568862"/>
                </a:cubicBezTo>
                <a:cubicBezTo>
                  <a:pt x="969331" y="5568862"/>
                  <a:pt x="964947" y="5564413"/>
                  <a:pt x="964947" y="5559075"/>
                </a:cubicBezTo>
                <a:cubicBezTo>
                  <a:pt x="964947" y="5553736"/>
                  <a:pt x="969267" y="5549351"/>
                  <a:pt x="974667" y="5549351"/>
                </a:cubicBezTo>
                <a:close/>
                <a:moveTo>
                  <a:pt x="733447" y="5549351"/>
                </a:moveTo>
                <a:cubicBezTo>
                  <a:pt x="738783" y="5549351"/>
                  <a:pt x="743167" y="5553673"/>
                  <a:pt x="743167" y="5559075"/>
                </a:cubicBezTo>
                <a:cubicBezTo>
                  <a:pt x="743167" y="5564477"/>
                  <a:pt x="738847" y="5568862"/>
                  <a:pt x="733447" y="5568862"/>
                </a:cubicBezTo>
                <a:cubicBezTo>
                  <a:pt x="728047" y="5568862"/>
                  <a:pt x="723663" y="5564413"/>
                  <a:pt x="723663" y="5559075"/>
                </a:cubicBezTo>
                <a:cubicBezTo>
                  <a:pt x="723663" y="5553736"/>
                  <a:pt x="728047" y="5549351"/>
                  <a:pt x="733447" y="5549351"/>
                </a:cubicBezTo>
                <a:close/>
                <a:moveTo>
                  <a:pt x="492226" y="5549351"/>
                </a:moveTo>
                <a:cubicBezTo>
                  <a:pt x="497562" y="5549351"/>
                  <a:pt x="501946" y="5553673"/>
                  <a:pt x="501946" y="5559075"/>
                </a:cubicBezTo>
                <a:cubicBezTo>
                  <a:pt x="501946" y="5564477"/>
                  <a:pt x="497626" y="5568862"/>
                  <a:pt x="492226" y="5568862"/>
                </a:cubicBezTo>
                <a:cubicBezTo>
                  <a:pt x="486826" y="5568862"/>
                  <a:pt x="482442" y="5564413"/>
                  <a:pt x="482442" y="5559075"/>
                </a:cubicBezTo>
                <a:cubicBezTo>
                  <a:pt x="482442" y="5553736"/>
                  <a:pt x="486826" y="5549351"/>
                  <a:pt x="492226" y="5549351"/>
                </a:cubicBezTo>
                <a:close/>
                <a:moveTo>
                  <a:pt x="251007" y="5549351"/>
                </a:moveTo>
                <a:cubicBezTo>
                  <a:pt x="256407" y="5549351"/>
                  <a:pt x="260791" y="5553673"/>
                  <a:pt x="260791" y="5559075"/>
                </a:cubicBezTo>
                <a:cubicBezTo>
                  <a:pt x="260791" y="5564477"/>
                  <a:pt x="256344" y="5568862"/>
                  <a:pt x="251007" y="5568862"/>
                </a:cubicBezTo>
                <a:cubicBezTo>
                  <a:pt x="245671" y="5568862"/>
                  <a:pt x="241287" y="5564413"/>
                  <a:pt x="241287" y="5559075"/>
                </a:cubicBezTo>
                <a:cubicBezTo>
                  <a:pt x="241287" y="5553736"/>
                  <a:pt x="245607" y="5549351"/>
                  <a:pt x="251007" y="5549351"/>
                </a:cubicBezTo>
                <a:close/>
                <a:moveTo>
                  <a:pt x="9724" y="5549351"/>
                </a:moveTo>
                <a:cubicBezTo>
                  <a:pt x="15124" y="5549351"/>
                  <a:pt x="19507" y="5553673"/>
                  <a:pt x="19507" y="5559075"/>
                </a:cubicBezTo>
                <a:cubicBezTo>
                  <a:pt x="19507" y="5564477"/>
                  <a:pt x="15061" y="5568862"/>
                  <a:pt x="9724" y="5568862"/>
                </a:cubicBezTo>
                <a:cubicBezTo>
                  <a:pt x="4388" y="5568862"/>
                  <a:pt x="4" y="5564413"/>
                  <a:pt x="4" y="5559075"/>
                </a:cubicBezTo>
                <a:cubicBezTo>
                  <a:pt x="4" y="5553736"/>
                  <a:pt x="4324" y="5549351"/>
                  <a:pt x="9724" y="5549351"/>
                </a:cubicBezTo>
                <a:close/>
                <a:moveTo>
                  <a:pt x="11820259" y="5308100"/>
                </a:moveTo>
                <a:cubicBezTo>
                  <a:pt x="11825659" y="5308100"/>
                  <a:pt x="11830043" y="5312548"/>
                  <a:pt x="11830043" y="5317887"/>
                </a:cubicBezTo>
                <a:cubicBezTo>
                  <a:pt x="11830043" y="5323226"/>
                  <a:pt x="11825596" y="5327611"/>
                  <a:pt x="11820259" y="5327611"/>
                </a:cubicBezTo>
                <a:cubicBezTo>
                  <a:pt x="11814922" y="5327611"/>
                  <a:pt x="11810539" y="5323289"/>
                  <a:pt x="11810539" y="5317887"/>
                </a:cubicBezTo>
                <a:cubicBezTo>
                  <a:pt x="11810539" y="5312485"/>
                  <a:pt x="11814859" y="5308100"/>
                  <a:pt x="11820259" y="5308100"/>
                </a:cubicBezTo>
                <a:close/>
                <a:moveTo>
                  <a:pt x="11579030" y="5308100"/>
                </a:moveTo>
                <a:cubicBezTo>
                  <a:pt x="11584430" y="5308100"/>
                  <a:pt x="11588815" y="5312548"/>
                  <a:pt x="11588815" y="5317887"/>
                </a:cubicBezTo>
                <a:cubicBezTo>
                  <a:pt x="11588815" y="5323226"/>
                  <a:pt x="11584367" y="5327611"/>
                  <a:pt x="11579030" y="5327611"/>
                </a:cubicBezTo>
                <a:cubicBezTo>
                  <a:pt x="11573694" y="5327611"/>
                  <a:pt x="11569310" y="5323289"/>
                  <a:pt x="11569310" y="5317887"/>
                </a:cubicBezTo>
                <a:cubicBezTo>
                  <a:pt x="11569310" y="5312485"/>
                  <a:pt x="11573630" y="5308100"/>
                  <a:pt x="11579030" y="5308100"/>
                </a:cubicBezTo>
                <a:close/>
                <a:moveTo>
                  <a:pt x="11337802" y="5308100"/>
                </a:moveTo>
                <a:cubicBezTo>
                  <a:pt x="11343202" y="5308100"/>
                  <a:pt x="11347587" y="5312548"/>
                  <a:pt x="11347587" y="5317887"/>
                </a:cubicBezTo>
                <a:cubicBezTo>
                  <a:pt x="11347587" y="5323226"/>
                  <a:pt x="11343139" y="5327611"/>
                  <a:pt x="11337802" y="5327611"/>
                </a:cubicBezTo>
                <a:cubicBezTo>
                  <a:pt x="11332466" y="5327611"/>
                  <a:pt x="11328082" y="5323289"/>
                  <a:pt x="11328082" y="5317887"/>
                </a:cubicBezTo>
                <a:cubicBezTo>
                  <a:pt x="11328082" y="5312485"/>
                  <a:pt x="11332402" y="5308100"/>
                  <a:pt x="11337802" y="5308100"/>
                </a:cubicBezTo>
                <a:close/>
                <a:moveTo>
                  <a:pt x="11096574" y="5308100"/>
                </a:moveTo>
                <a:cubicBezTo>
                  <a:pt x="11101910" y="5308100"/>
                  <a:pt x="11106294" y="5312548"/>
                  <a:pt x="11106294" y="5317887"/>
                </a:cubicBezTo>
                <a:cubicBezTo>
                  <a:pt x="11106294" y="5323226"/>
                  <a:pt x="11101974" y="5327611"/>
                  <a:pt x="11096574" y="5327611"/>
                </a:cubicBezTo>
                <a:cubicBezTo>
                  <a:pt x="11091174" y="5327611"/>
                  <a:pt x="11086790" y="5323289"/>
                  <a:pt x="11086790" y="5317887"/>
                </a:cubicBezTo>
                <a:cubicBezTo>
                  <a:pt x="11086790" y="5312485"/>
                  <a:pt x="11091174" y="5308100"/>
                  <a:pt x="11096574" y="5308100"/>
                </a:cubicBezTo>
                <a:close/>
                <a:moveTo>
                  <a:pt x="10855345" y="5308100"/>
                </a:moveTo>
                <a:cubicBezTo>
                  <a:pt x="10860682" y="5308100"/>
                  <a:pt x="10865065" y="5312548"/>
                  <a:pt x="10865065" y="5317887"/>
                </a:cubicBezTo>
                <a:cubicBezTo>
                  <a:pt x="10865065" y="5323226"/>
                  <a:pt x="10860682" y="5327611"/>
                  <a:pt x="10855345" y="5327611"/>
                </a:cubicBezTo>
                <a:cubicBezTo>
                  <a:pt x="10850008" y="5327611"/>
                  <a:pt x="10845625" y="5323289"/>
                  <a:pt x="10845625" y="5317887"/>
                </a:cubicBezTo>
                <a:cubicBezTo>
                  <a:pt x="10845625" y="5312485"/>
                  <a:pt x="10849945" y="5308100"/>
                  <a:pt x="10855345" y="5308100"/>
                </a:cubicBezTo>
                <a:close/>
                <a:moveTo>
                  <a:pt x="10614116" y="5308100"/>
                </a:moveTo>
                <a:cubicBezTo>
                  <a:pt x="10619516" y="5308100"/>
                  <a:pt x="10623901" y="5312548"/>
                  <a:pt x="10623901" y="5317887"/>
                </a:cubicBezTo>
                <a:cubicBezTo>
                  <a:pt x="10623901" y="5323226"/>
                  <a:pt x="10619454" y="5327611"/>
                  <a:pt x="10614116" y="5327611"/>
                </a:cubicBezTo>
                <a:cubicBezTo>
                  <a:pt x="10608780" y="5327611"/>
                  <a:pt x="10604396" y="5323289"/>
                  <a:pt x="10604396" y="5317887"/>
                </a:cubicBezTo>
                <a:cubicBezTo>
                  <a:pt x="10604396" y="5312485"/>
                  <a:pt x="10608716" y="5308100"/>
                  <a:pt x="10614116" y="5308100"/>
                </a:cubicBezTo>
                <a:close/>
                <a:moveTo>
                  <a:pt x="10372888" y="5308100"/>
                </a:moveTo>
                <a:cubicBezTo>
                  <a:pt x="10378288" y="5308100"/>
                  <a:pt x="10382673" y="5312548"/>
                  <a:pt x="10382673" y="5317887"/>
                </a:cubicBezTo>
                <a:cubicBezTo>
                  <a:pt x="10382673" y="5323226"/>
                  <a:pt x="10378225" y="5327611"/>
                  <a:pt x="10372888" y="5327611"/>
                </a:cubicBezTo>
                <a:cubicBezTo>
                  <a:pt x="10367552" y="5327611"/>
                  <a:pt x="10363168" y="5323289"/>
                  <a:pt x="10363168" y="5317887"/>
                </a:cubicBezTo>
                <a:cubicBezTo>
                  <a:pt x="10363168" y="5312485"/>
                  <a:pt x="10367488" y="5308100"/>
                  <a:pt x="10372888" y="5308100"/>
                </a:cubicBezTo>
                <a:close/>
                <a:moveTo>
                  <a:pt x="10131660" y="5308100"/>
                </a:moveTo>
                <a:cubicBezTo>
                  <a:pt x="10137060" y="5308100"/>
                  <a:pt x="10141444" y="5312548"/>
                  <a:pt x="10141444" y="5317887"/>
                </a:cubicBezTo>
                <a:cubicBezTo>
                  <a:pt x="10141444" y="5323226"/>
                  <a:pt x="10136997" y="5327611"/>
                  <a:pt x="10131660" y="5327611"/>
                </a:cubicBezTo>
                <a:cubicBezTo>
                  <a:pt x="10126323" y="5327611"/>
                  <a:pt x="10121940" y="5323289"/>
                  <a:pt x="10121940" y="5317887"/>
                </a:cubicBezTo>
                <a:cubicBezTo>
                  <a:pt x="10121940" y="5312485"/>
                  <a:pt x="10126260" y="5308100"/>
                  <a:pt x="10131660" y="5308100"/>
                </a:cubicBezTo>
                <a:close/>
                <a:moveTo>
                  <a:pt x="9890432" y="5308100"/>
                </a:moveTo>
                <a:cubicBezTo>
                  <a:pt x="9895768" y="5308100"/>
                  <a:pt x="9900152" y="5312548"/>
                  <a:pt x="9900152" y="5317887"/>
                </a:cubicBezTo>
                <a:cubicBezTo>
                  <a:pt x="9900152" y="5323226"/>
                  <a:pt x="9895832" y="5327611"/>
                  <a:pt x="9890432" y="5327611"/>
                </a:cubicBezTo>
                <a:cubicBezTo>
                  <a:pt x="9885031" y="5327611"/>
                  <a:pt x="9880648" y="5323289"/>
                  <a:pt x="9880648" y="5317887"/>
                </a:cubicBezTo>
                <a:cubicBezTo>
                  <a:pt x="9880648" y="5312485"/>
                  <a:pt x="9885031" y="5308100"/>
                  <a:pt x="9890432" y="5308100"/>
                </a:cubicBezTo>
                <a:close/>
                <a:moveTo>
                  <a:pt x="9649203" y="5308100"/>
                </a:moveTo>
                <a:cubicBezTo>
                  <a:pt x="9654540" y="5308100"/>
                  <a:pt x="9658923" y="5312548"/>
                  <a:pt x="9658923" y="5317887"/>
                </a:cubicBezTo>
                <a:cubicBezTo>
                  <a:pt x="9658923" y="5323226"/>
                  <a:pt x="9654540" y="5327611"/>
                  <a:pt x="9649203" y="5327611"/>
                </a:cubicBezTo>
                <a:cubicBezTo>
                  <a:pt x="9643866" y="5327611"/>
                  <a:pt x="9639483" y="5323289"/>
                  <a:pt x="9639483" y="5317887"/>
                </a:cubicBezTo>
                <a:cubicBezTo>
                  <a:pt x="9639483" y="5312485"/>
                  <a:pt x="9643803" y="5308100"/>
                  <a:pt x="9649203" y="5308100"/>
                </a:cubicBezTo>
                <a:close/>
                <a:moveTo>
                  <a:pt x="9417695" y="5308100"/>
                </a:moveTo>
                <a:cubicBezTo>
                  <a:pt x="9423031" y="5308100"/>
                  <a:pt x="9427416" y="5312548"/>
                  <a:pt x="9427416" y="5317887"/>
                </a:cubicBezTo>
                <a:cubicBezTo>
                  <a:pt x="9427416" y="5323226"/>
                  <a:pt x="9423095" y="5327611"/>
                  <a:pt x="9417695" y="5327611"/>
                </a:cubicBezTo>
                <a:cubicBezTo>
                  <a:pt x="9412295" y="5327611"/>
                  <a:pt x="9407911" y="5323289"/>
                  <a:pt x="9407911" y="5317887"/>
                </a:cubicBezTo>
                <a:cubicBezTo>
                  <a:pt x="9407911" y="5312485"/>
                  <a:pt x="9412295" y="5308100"/>
                  <a:pt x="9417695" y="5308100"/>
                </a:cubicBezTo>
                <a:close/>
                <a:moveTo>
                  <a:pt x="9176467" y="5308100"/>
                </a:moveTo>
                <a:cubicBezTo>
                  <a:pt x="9181803" y="5308100"/>
                  <a:pt x="9186187" y="5312548"/>
                  <a:pt x="9186187" y="5317887"/>
                </a:cubicBezTo>
                <a:cubicBezTo>
                  <a:pt x="9186187" y="5323226"/>
                  <a:pt x="9181867" y="5327611"/>
                  <a:pt x="9176467" y="5327611"/>
                </a:cubicBezTo>
                <a:cubicBezTo>
                  <a:pt x="9171066" y="5327611"/>
                  <a:pt x="9166683" y="5323289"/>
                  <a:pt x="9166683" y="5317887"/>
                </a:cubicBezTo>
                <a:cubicBezTo>
                  <a:pt x="9166683" y="5312485"/>
                  <a:pt x="9171066" y="5308100"/>
                  <a:pt x="9176467" y="5308100"/>
                </a:cubicBezTo>
                <a:close/>
                <a:moveTo>
                  <a:pt x="8935237" y="5308100"/>
                </a:moveTo>
                <a:cubicBezTo>
                  <a:pt x="8940574" y="5308100"/>
                  <a:pt x="8944958" y="5312548"/>
                  <a:pt x="8944958" y="5317887"/>
                </a:cubicBezTo>
                <a:cubicBezTo>
                  <a:pt x="8944958" y="5323226"/>
                  <a:pt x="8940638" y="5327611"/>
                  <a:pt x="8935237" y="5327611"/>
                </a:cubicBezTo>
                <a:cubicBezTo>
                  <a:pt x="8929837" y="5327611"/>
                  <a:pt x="8925454" y="5323289"/>
                  <a:pt x="8925454" y="5317887"/>
                </a:cubicBezTo>
                <a:cubicBezTo>
                  <a:pt x="8925454" y="5312485"/>
                  <a:pt x="8929837" y="5308100"/>
                  <a:pt x="8935237" y="5308100"/>
                </a:cubicBezTo>
                <a:close/>
                <a:moveTo>
                  <a:pt x="8694009" y="5308100"/>
                </a:moveTo>
                <a:cubicBezTo>
                  <a:pt x="8699346" y="5308100"/>
                  <a:pt x="8703730" y="5312548"/>
                  <a:pt x="8703730" y="5317887"/>
                </a:cubicBezTo>
                <a:cubicBezTo>
                  <a:pt x="8703730" y="5323226"/>
                  <a:pt x="8699346" y="5327611"/>
                  <a:pt x="8694009" y="5327611"/>
                </a:cubicBezTo>
                <a:cubicBezTo>
                  <a:pt x="8688673" y="5327611"/>
                  <a:pt x="8684289" y="5323289"/>
                  <a:pt x="8684289" y="5317887"/>
                </a:cubicBezTo>
                <a:cubicBezTo>
                  <a:pt x="8684289" y="5312485"/>
                  <a:pt x="8688609" y="5308100"/>
                  <a:pt x="8694009" y="5308100"/>
                </a:cubicBezTo>
                <a:close/>
                <a:moveTo>
                  <a:pt x="8452781" y="5308100"/>
                </a:moveTo>
                <a:cubicBezTo>
                  <a:pt x="8458181" y="5308100"/>
                  <a:pt x="8462566" y="5312548"/>
                  <a:pt x="8462566" y="5317887"/>
                </a:cubicBezTo>
                <a:cubicBezTo>
                  <a:pt x="8462566" y="5323226"/>
                  <a:pt x="8458118" y="5327611"/>
                  <a:pt x="8452781" y="5327611"/>
                </a:cubicBezTo>
                <a:cubicBezTo>
                  <a:pt x="8447445" y="5327611"/>
                  <a:pt x="8443061" y="5323289"/>
                  <a:pt x="8443061" y="5317887"/>
                </a:cubicBezTo>
                <a:cubicBezTo>
                  <a:pt x="8443061" y="5312485"/>
                  <a:pt x="8447381" y="5308100"/>
                  <a:pt x="8452781" y="5308100"/>
                </a:cubicBezTo>
                <a:close/>
                <a:moveTo>
                  <a:pt x="8211553" y="5308100"/>
                </a:moveTo>
                <a:cubicBezTo>
                  <a:pt x="8216889" y="5308100"/>
                  <a:pt x="8221273" y="5312548"/>
                  <a:pt x="8221273" y="5317887"/>
                </a:cubicBezTo>
                <a:cubicBezTo>
                  <a:pt x="8221273" y="5323226"/>
                  <a:pt x="8216953" y="5327611"/>
                  <a:pt x="8211553" y="5327611"/>
                </a:cubicBezTo>
                <a:cubicBezTo>
                  <a:pt x="8206152" y="5327611"/>
                  <a:pt x="8201769" y="5323289"/>
                  <a:pt x="8201769" y="5317887"/>
                </a:cubicBezTo>
                <a:cubicBezTo>
                  <a:pt x="8201769" y="5312485"/>
                  <a:pt x="8206152" y="5308100"/>
                  <a:pt x="8211553" y="5308100"/>
                </a:cubicBezTo>
                <a:close/>
                <a:moveTo>
                  <a:pt x="7970260" y="5308100"/>
                </a:moveTo>
                <a:cubicBezTo>
                  <a:pt x="7975661" y="5308100"/>
                  <a:pt x="7980044" y="5312548"/>
                  <a:pt x="7980044" y="5317887"/>
                </a:cubicBezTo>
                <a:cubicBezTo>
                  <a:pt x="7980044" y="5323226"/>
                  <a:pt x="7975661" y="5327611"/>
                  <a:pt x="7970260" y="5327611"/>
                </a:cubicBezTo>
                <a:cubicBezTo>
                  <a:pt x="7964860" y="5327611"/>
                  <a:pt x="7960477" y="5323289"/>
                  <a:pt x="7960477" y="5317887"/>
                </a:cubicBezTo>
                <a:cubicBezTo>
                  <a:pt x="7960477" y="5312485"/>
                  <a:pt x="7964860" y="5308100"/>
                  <a:pt x="7970260" y="5308100"/>
                </a:cubicBezTo>
                <a:close/>
                <a:moveTo>
                  <a:pt x="7729032" y="5308100"/>
                </a:moveTo>
                <a:cubicBezTo>
                  <a:pt x="7734369" y="5308100"/>
                  <a:pt x="7738753" y="5312548"/>
                  <a:pt x="7738753" y="5317887"/>
                </a:cubicBezTo>
                <a:cubicBezTo>
                  <a:pt x="7738753" y="5323226"/>
                  <a:pt x="7734432" y="5327611"/>
                  <a:pt x="7729032" y="5327611"/>
                </a:cubicBezTo>
                <a:cubicBezTo>
                  <a:pt x="7723632" y="5327611"/>
                  <a:pt x="7719249" y="5323289"/>
                  <a:pt x="7719249" y="5317887"/>
                </a:cubicBezTo>
                <a:cubicBezTo>
                  <a:pt x="7719249" y="5312485"/>
                  <a:pt x="7723632" y="5308100"/>
                  <a:pt x="7729032" y="5308100"/>
                </a:cubicBezTo>
                <a:close/>
                <a:moveTo>
                  <a:pt x="7487803" y="5308100"/>
                </a:moveTo>
                <a:cubicBezTo>
                  <a:pt x="7493139" y="5308100"/>
                  <a:pt x="7497524" y="5312548"/>
                  <a:pt x="7497524" y="5317887"/>
                </a:cubicBezTo>
                <a:cubicBezTo>
                  <a:pt x="7497524" y="5323226"/>
                  <a:pt x="7493203" y="5327611"/>
                  <a:pt x="7487803" y="5327611"/>
                </a:cubicBezTo>
                <a:cubicBezTo>
                  <a:pt x="7482403" y="5327611"/>
                  <a:pt x="7478019" y="5323289"/>
                  <a:pt x="7478019" y="5317887"/>
                </a:cubicBezTo>
                <a:cubicBezTo>
                  <a:pt x="7478019" y="5312485"/>
                  <a:pt x="7482403" y="5308100"/>
                  <a:pt x="7487803" y="5308100"/>
                </a:cubicBezTo>
                <a:close/>
                <a:moveTo>
                  <a:pt x="7246575" y="5308100"/>
                </a:moveTo>
                <a:cubicBezTo>
                  <a:pt x="7251975" y="5308100"/>
                  <a:pt x="7256359" y="5312548"/>
                  <a:pt x="7256359" y="5317887"/>
                </a:cubicBezTo>
                <a:cubicBezTo>
                  <a:pt x="7256359" y="5323226"/>
                  <a:pt x="7251912" y="5327611"/>
                  <a:pt x="7246575" y="5327611"/>
                </a:cubicBezTo>
                <a:cubicBezTo>
                  <a:pt x="7241238" y="5327611"/>
                  <a:pt x="7236855" y="5323289"/>
                  <a:pt x="7236855" y="5317887"/>
                </a:cubicBezTo>
                <a:cubicBezTo>
                  <a:pt x="7236855" y="5312485"/>
                  <a:pt x="7241175" y="5308100"/>
                  <a:pt x="7246575" y="5308100"/>
                </a:cubicBezTo>
                <a:close/>
                <a:moveTo>
                  <a:pt x="7005346" y="5308100"/>
                </a:moveTo>
                <a:cubicBezTo>
                  <a:pt x="7010746" y="5308100"/>
                  <a:pt x="7015130" y="5312548"/>
                  <a:pt x="7015130" y="5317887"/>
                </a:cubicBezTo>
                <a:cubicBezTo>
                  <a:pt x="7015130" y="5323226"/>
                  <a:pt x="7010683" y="5327611"/>
                  <a:pt x="7005346" y="5327611"/>
                </a:cubicBezTo>
                <a:cubicBezTo>
                  <a:pt x="7000009" y="5327611"/>
                  <a:pt x="6995626" y="5323289"/>
                  <a:pt x="6995626" y="5317887"/>
                </a:cubicBezTo>
                <a:cubicBezTo>
                  <a:pt x="6995626" y="5312485"/>
                  <a:pt x="6999946" y="5308100"/>
                  <a:pt x="7005346" y="5308100"/>
                </a:cubicBezTo>
                <a:close/>
                <a:moveTo>
                  <a:pt x="6764118" y="5308100"/>
                </a:moveTo>
                <a:cubicBezTo>
                  <a:pt x="6769518" y="5308100"/>
                  <a:pt x="6773902" y="5312548"/>
                  <a:pt x="6773902" y="5317887"/>
                </a:cubicBezTo>
                <a:cubicBezTo>
                  <a:pt x="6773902" y="5323226"/>
                  <a:pt x="6769518" y="5327611"/>
                  <a:pt x="6764118" y="5327611"/>
                </a:cubicBezTo>
                <a:cubicBezTo>
                  <a:pt x="6758718" y="5327611"/>
                  <a:pt x="6754335" y="5323289"/>
                  <a:pt x="6754335" y="5317887"/>
                </a:cubicBezTo>
                <a:cubicBezTo>
                  <a:pt x="6754335" y="5312485"/>
                  <a:pt x="6758718" y="5308100"/>
                  <a:pt x="6764118" y="5308100"/>
                </a:cubicBezTo>
                <a:close/>
                <a:moveTo>
                  <a:pt x="6522889" y="5308100"/>
                </a:moveTo>
                <a:cubicBezTo>
                  <a:pt x="6528225" y="5308100"/>
                  <a:pt x="6532610" y="5312548"/>
                  <a:pt x="6532610" y="5317887"/>
                </a:cubicBezTo>
                <a:cubicBezTo>
                  <a:pt x="6532610" y="5323226"/>
                  <a:pt x="6528289" y="5327611"/>
                  <a:pt x="6522889" y="5327611"/>
                </a:cubicBezTo>
                <a:cubicBezTo>
                  <a:pt x="6517489" y="5327611"/>
                  <a:pt x="6513105" y="5323289"/>
                  <a:pt x="6513105" y="5317887"/>
                </a:cubicBezTo>
                <a:cubicBezTo>
                  <a:pt x="6513105" y="5312485"/>
                  <a:pt x="6517489" y="5308100"/>
                  <a:pt x="6522889" y="5308100"/>
                </a:cubicBezTo>
                <a:close/>
                <a:moveTo>
                  <a:pt x="6281661" y="5308100"/>
                </a:moveTo>
                <a:cubicBezTo>
                  <a:pt x="6286997" y="5308100"/>
                  <a:pt x="6291381" y="5312548"/>
                  <a:pt x="6291381" y="5317887"/>
                </a:cubicBezTo>
                <a:cubicBezTo>
                  <a:pt x="6291381" y="5323226"/>
                  <a:pt x="6287061" y="5327611"/>
                  <a:pt x="6281661" y="5327611"/>
                </a:cubicBezTo>
                <a:cubicBezTo>
                  <a:pt x="6276261" y="5327611"/>
                  <a:pt x="6271877" y="5323289"/>
                  <a:pt x="6271877" y="5317887"/>
                </a:cubicBezTo>
                <a:cubicBezTo>
                  <a:pt x="6271877" y="5312485"/>
                  <a:pt x="6276261" y="5308100"/>
                  <a:pt x="6281661" y="5308100"/>
                </a:cubicBezTo>
                <a:close/>
                <a:moveTo>
                  <a:pt x="6040432" y="5308100"/>
                </a:moveTo>
                <a:cubicBezTo>
                  <a:pt x="6045832" y="5308100"/>
                  <a:pt x="6050216" y="5312548"/>
                  <a:pt x="6050216" y="5317887"/>
                </a:cubicBezTo>
                <a:cubicBezTo>
                  <a:pt x="6050216" y="5323226"/>
                  <a:pt x="6045769" y="5327611"/>
                  <a:pt x="6040432" y="5327611"/>
                </a:cubicBezTo>
                <a:cubicBezTo>
                  <a:pt x="6035095" y="5327611"/>
                  <a:pt x="6030712" y="5323289"/>
                  <a:pt x="6030712" y="5317887"/>
                </a:cubicBezTo>
                <a:cubicBezTo>
                  <a:pt x="6030712" y="5312485"/>
                  <a:pt x="6035032" y="5308100"/>
                  <a:pt x="6040432" y="5308100"/>
                </a:cubicBezTo>
                <a:close/>
                <a:moveTo>
                  <a:pt x="5799205" y="5308100"/>
                </a:moveTo>
                <a:cubicBezTo>
                  <a:pt x="5804606" y="5308100"/>
                  <a:pt x="5808989" y="5312548"/>
                  <a:pt x="5808989" y="5317887"/>
                </a:cubicBezTo>
                <a:cubicBezTo>
                  <a:pt x="5808989" y="5323226"/>
                  <a:pt x="5804542" y="5327611"/>
                  <a:pt x="5799205" y="5327611"/>
                </a:cubicBezTo>
                <a:cubicBezTo>
                  <a:pt x="5793870" y="5327611"/>
                  <a:pt x="5789486" y="5323289"/>
                  <a:pt x="5789486" y="5317887"/>
                </a:cubicBezTo>
                <a:cubicBezTo>
                  <a:pt x="5789486" y="5312485"/>
                  <a:pt x="5793806" y="5308100"/>
                  <a:pt x="5799205" y="5308100"/>
                </a:cubicBezTo>
                <a:close/>
                <a:moveTo>
                  <a:pt x="5557992" y="5308100"/>
                </a:moveTo>
                <a:cubicBezTo>
                  <a:pt x="5563392" y="5308100"/>
                  <a:pt x="5567774" y="5312548"/>
                  <a:pt x="5567774" y="5317887"/>
                </a:cubicBezTo>
                <a:cubicBezTo>
                  <a:pt x="5567774" y="5323226"/>
                  <a:pt x="5563392" y="5327611"/>
                  <a:pt x="5557992" y="5327611"/>
                </a:cubicBezTo>
                <a:cubicBezTo>
                  <a:pt x="5552592" y="5327611"/>
                  <a:pt x="5548208" y="5323289"/>
                  <a:pt x="5548208" y="5317887"/>
                </a:cubicBezTo>
                <a:cubicBezTo>
                  <a:pt x="5548208" y="5312485"/>
                  <a:pt x="5552592" y="5308100"/>
                  <a:pt x="5557992" y="5308100"/>
                </a:cubicBezTo>
                <a:close/>
                <a:moveTo>
                  <a:pt x="5316710" y="5308100"/>
                </a:moveTo>
                <a:cubicBezTo>
                  <a:pt x="5322044" y="5308100"/>
                  <a:pt x="5326432" y="5312548"/>
                  <a:pt x="5326432" y="5317887"/>
                </a:cubicBezTo>
                <a:cubicBezTo>
                  <a:pt x="5326432" y="5323226"/>
                  <a:pt x="5322105" y="5327611"/>
                  <a:pt x="5316710" y="5327611"/>
                </a:cubicBezTo>
                <a:cubicBezTo>
                  <a:pt x="5311316" y="5327611"/>
                  <a:pt x="5306924" y="5323289"/>
                  <a:pt x="5306924" y="5317887"/>
                </a:cubicBezTo>
                <a:cubicBezTo>
                  <a:pt x="5306924" y="5312485"/>
                  <a:pt x="5311316" y="5308100"/>
                  <a:pt x="5316710" y="5308100"/>
                </a:cubicBezTo>
                <a:close/>
                <a:moveTo>
                  <a:pt x="5075486" y="5308100"/>
                </a:moveTo>
                <a:cubicBezTo>
                  <a:pt x="5080820" y="5308100"/>
                  <a:pt x="5085202" y="5312548"/>
                  <a:pt x="5085202" y="5317887"/>
                </a:cubicBezTo>
                <a:cubicBezTo>
                  <a:pt x="5085202" y="5323226"/>
                  <a:pt x="5080885" y="5327611"/>
                  <a:pt x="5075486" y="5327611"/>
                </a:cubicBezTo>
                <a:cubicBezTo>
                  <a:pt x="5070087" y="5327611"/>
                  <a:pt x="5065705" y="5323289"/>
                  <a:pt x="5065705" y="5317887"/>
                </a:cubicBezTo>
                <a:cubicBezTo>
                  <a:pt x="5065705" y="5312485"/>
                  <a:pt x="5070087" y="5308100"/>
                  <a:pt x="5075486" y="5308100"/>
                </a:cubicBezTo>
                <a:close/>
                <a:moveTo>
                  <a:pt x="4834252" y="5308100"/>
                </a:moveTo>
                <a:cubicBezTo>
                  <a:pt x="4839658" y="5308100"/>
                  <a:pt x="4844040" y="5312548"/>
                  <a:pt x="4844040" y="5317887"/>
                </a:cubicBezTo>
                <a:cubicBezTo>
                  <a:pt x="4844040" y="5323226"/>
                  <a:pt x="4839595" y="5327611"/>
                  <a:pt x="4834252" y="5327611"/>
                </a:cubicBezTo>
                <a:cubicBezTo>
                  <a:pt x="4828917" y="5327611"/>
                  <a:pt x="4824534" y="5323289"/>
                  <a:pt x="4824534" y="5317887"/>
                </a:cubicBezTo>
                <a:cubicBezTo>
                  <a:pt x="4824534" y="5312485"/>
                  <a:pt x="4828853" y="5308100"/>
                  <a:pt x="4834252" y="5308100"/>
                </a:cubicBezTo>
                <a:close/>
                <a:moveTo>
                  <a:pt x="4593019" y="5308100"/>
                </a:moveTo>
                <a:cubicBezTo>
                  <a:pt x="4598416" y="5308100"/>
                  <a:pt x="4602795" y="5312548"/>
                  <a:pt x="4602795" y="5317887"/>
                </a:cubicBezTo>
                <a:cubicBezTo>
                  <a:pt x="4602795" y="5323226"/>
                  <a:pt x="4598353" y="5327611"/>
                  <a:pt x="4593019" y="5327611"/>
                </a:cubicBezTo>
                <a:cubicBezTo>
                  <a:pt x="4587686" y="5327611"/>
                  <a:pt x="4583304" y="5323289"/>
                  <a:pt x="4583304" y="5317887"/>
                </a:cubicBezTo>
                <a:cubicBezTo>
                  <a:pt x="4583304" y="5312485"/>
                  <a:pt x="4587622" y="5308100"/>
                  <a:pt x="4593019" y="5308100"/>
                </a:cubicBezTo>
                <a:close/>
                <a:moveTo>
                  <a:pt x="4351806" y="5308100"/>
                </a:moveTo>
                <a:cubicBezTo>
                  <a:pt x="4357195" y="5308100"/>
                  <a:pt x="4361580" y="5312548"/>
                  <a:pt x="4361580" y="5317887"/>
                </a:cubicBezTo>
                <a:cubicBezTo>
                  <a:pt x="4361580" y="5323226"/>
                  <a:pt x="4357195" y="5327611"/>
                  <a:pt x="4351806" y="5327611"/>
                </a:cubicBezTo>
                <a:cubicBezTo>
                  <a:pt x="4346397" y="5327611"/>
                  <a:pt x="4342006" y="5323289"/>
                  <a:pt x="4342006" y="5317887"/>
                </a:cubicBezTo>
                <a:cubicBezTo>
                  <a:pt x="4342006" y="5312485"/>
                  <a:pt x="4346397" y="5308100"/>
                  <a:pt x="4351806" y="5308100"/>
                </a:cubicBezTo>
                <a:close/>
                <a:moveTo>
                  <a:pt x="4110583" y="5308100"/>
                </a:moveTo>
                <a:cubicBezTo>
                  <a:pt x="4115986" y="5308100"/>
                  <a:pt x="4120362" y="5312548"/>
                  <a:pt x="4120362" y="5317887"/>
                </a:cubicBezTo>
                <a:cubicBezTo>
                  <a:pt x="4120362" y="5323226"/>
                  <a:pt x="4115986" y="5327611"/>
                  <a:pt x="4110583" y="5327611"/>
                </a:cubicBezTo>
                <a:cubicBezTo>
                  <a:pt x="4105180" y="5327611"/>
                  <a:pt x="4100799" y="5323289"/>
                  <a:pt x="4100799" y="5317887"/>
                </a:cubicBezTo>
                <a:cubicBezTo>
                  <a:pt x="4100799" y="5312485"/>
                  <a:pt x="4105180" y="5308100"/>
                  <a:pt x="4110583" y="5308100"/>
                </a:cubicBezTo>
                <a:close/>
                <a:moveTo>
                  <a:pt x="3869431" y="5308100"/>
                </a:moveTo>
                <a:cubicBezTo>
                  <a:pt x="3874765" y="5308100"/>
                  <a:pt x="3879151" y="5312548"/>
                  <a:pt x="3879151" y="5317887"/>
                </a:cubicBezTo>
                <a:cubicBezTo>
                  <a:pt x="3879151" y="5323226"/>
                  <a:pt x="3874828" y="5327611"/>
                  <a:pt x="3869431" y="5327611"/>
                </a:cubicBezTo>
                <a:cubicBezTo>
                  <a:pt x="3864032" y="5327611"/>
                  <a:pt x="3859648" y="5323289"/>
                  <a:pt x="3859648" y="5317887"/>
                </a:cubicBezTo>
                <a:cubicBezTo>
                  <a:pt x="3859648" y="5312485"/>
                  <a:pt x="3864032" y="5308100"/>
                  <a:pt x="3869431" y="5308100"/>
                </a:cubicBezTo>
                <a:close/>
                <a:moveTo>
                  <a:pt x="3628215" y="5308100"/>
                </a:moveTo>
                <a:cubicBezTo>
                  <a:pt x="3633533" y="5308100"/>
                  <a:pt x="3637936" y="5312548"/>
                  <a:pt x="3637936" y="5317887"/>
                </a:cubicBezTo>
                <a:cubicBezTo>
                  <a:pt x="3637936" y="5323226"/>
                  <a:pt x="3633597" y="5327611"/>
                  <a:pt x="3628215" y="5327611"/>
                </a:cubicBezTo>
                <a:cubicBezTo>
                  <a:pt x="3622815" y="5327611"/>
                  <a:pt x="3618432" y="5323289"/>
                  <a:pt x="3618432" y="5317887"/>
                </a:cubicBezTo>
                <a:cubicBezTo>
                  <a:pt x="3618432" y="5312485"/>
                  <a:pt x="3622815" y="5308100"/>
                  <a:pt x="3628215" y="5308100"/>
                </a:cubicBezTo>
                <a:close/>
                <a:moveTo>
                  <a:pt x="3386959" y="5308100"/>
                </a:moveTo>
                <a:cubicBezTo>
                  <a:pt x="3392360" y="5308100"/>
                  <a:pt x="3396745" y="5312548"/>
                  <a:pt x="3396745" y="5317887"/>
                </a:cubicBezTo>
                <a:cubicBezTo>
                  <a:pt x="3396745" y="5323226"/>
                  <a:pt x="3392296" y="5327611"/>
                  <a:pt x="3386959" y="5327611"/>
                </a:cubicBezTo>
                <a:cubicBezTo>
                  <a:pt x="3381622" y="5327611"/>
                  <a:pt x="3377237" y="5323289"/>
                  <a:pt x="3377237" y="5317887"/>
                </a:cubicBezTo>
                <a:cubicBezTo>
                  <a:pt x="3377237" y="5312485"/>
                  <a:pt x="3381558" y="5308100"/>
                  <a:pt x="3386959" y="5308100"/>
                </a:cubicBezTo>
                <a:close/>
                <a:moveTo>
                  <a:pt x="3145752" y="5308100"/>
                </a:moveTo>
                <a:cubicBezTo>
                  <a:pt x="3151151" y="5308100"/>
                  <a:pt x="3155534" y="5312548"/>
                  <a:pt x="3155534" y="5317887"/>
                </a:cubicBezTo>
                <a:cubicBezTo>
                  <a:pt x="3155534" y="5323226"/>
                  <a:pt x="3151088" y="5327611"/>
                  <a:pt x="3145752" y="5327611"/>
                </a:cubicBezTo>
                <a:cubicBezTo>
                  <a:pt x="3140417" y="5327611"/>
                  <a:pt x="3136034" y="5323289"/>
                  <a:pt x="3136034" y="5317887"/>
                </a:cubicBezTo>
                <a:cubicBezTo>
                  <a:pt x="3136034" y="5312485"/>
                  <a:pt x="3140353" y="5308100"/>
                  <a:pt x="3145752" y="5308100"/>
                </a:cubicBezTo>
                <a:close/>
                <a:moveTo>
                  <a:pt x="2904574" y="5308100"/>
                </a:moveTo>
                <a:cubicBezTo>
                  <a:pt x="2909974" y="5308100"/>
                  <a:pt x="2914357" y="5312548"/>
                  <a:pt x="2914357" y="5317887"/>
                </a:cubicBezTo>
                <a:cubicBezTo>
                  <a:pt x="2914357" y="5323226"/>
                  <a:pt x="2909974" y="5327611"/>
                  <a:pt x="2904574" y="5327611"/>
                </a:cubicBezTo>
                <a:cubicBezTo>
                  <a:pt x="2899176" y="5327611"/>
                  <a:pt x="2894793" y="5323289"/>
                  <a:pt x="2894793" y="5317887"/>
                </a:cubicBezTo>
                <a:cubicBezTo>
                  <a:pt x="2894793" y="5312485"/>
                  <a:pt x="2899176" y="5308100"/>
                  <a:pt x="2904574" y="5308100"/>
                </a:cubicBezTo>
                <a:close/>
                <a:moveTo>
                  <a:pt x="2663275" y="5308100"/>
                </a:moveTo>
                <a:cubicBezTo>
                  <a:pt x="2668613" y="5308100"/>
                  <a:pt x="2673000" y="5312548"/>
                  <a:pt x="2673000" y="5317887"/>
                </a:cubicBezTo>
                <a:cubicBezTo>
                  <a:pt x="2673000" y="5323226"/>
                  <a:pt x="2668677" y="5327611"/>
                  <a:pt x="2663275" y="5327611"/>
                </a:cubicBezTo>
                <a:cubicBezTo>
                  <a:pt x="2657878" y="5327611"/>
                  <a:pt x="2653493" y="5323289"/>
                  <a:pt x="2653493" y="5317887"/>
                </a:cubicBezTo>
                <a:cubicBezTo>
                  <a:pt x="2653493" y="5312485"/>
                  <a:pt x="2657878" y="5308100"/>
                  <a:pt x="2663275" y="5308100"/>
                </a:cubicBezTo>
                <a:close/>
                <a:moveTo>
                  <a:pt x="2422039" y="5308100"/>
                </a:moveTo>
                <a:cubicBezTo>
                  <a:pt x="2427372" y="5308100"/>
                  <a:pt x="2431755" y="5312548"/>
                  <a:pt x="2431755" y="5317887"/>
                </a:cubicBezTo>
                <a:cubicBezTo>
                  <a:pt x="2431755" y="5323226"/>
                  <a:pt x="2427437" y="5327611"/>
                  <a:pt x="2422039" y="5327611"/>
                </a:cubicBezTo>
                <a:cubicBezTo>
                  <a:pt x="2416641" y="5327611"/>
                  <a:pt x="2412259" y="5323289"/>
                  <a:pt x="2412259" y="5317887"/>
                </a:cubicBezTo>
                <a:cubicBezTo>
                  <a:pt x="2412259" y="5312485"/>
                  <a:pt x="2416641" y="5308100"/>
                  <a:pt x="2422039" y="5308100"/>
                </a:cubicBezTo>
                <a:close/>
                <a:moveTo>
                  <a:pt x="2180796" y="5308100"/>
                </a:moveTo>
                <a:cubicBezTo>
                  <a:pt x="2186202" y="5308100"/>
                  <a:pt x="2190581" y="5312548"/>
                  <a:pt x="2190581" y="5317887"/>
                </a:cubicBezTo>
                <a:cubicBezTo>
                  <a:pt x="2190581" y="5323226"/>
                  <a:pt x="2186136" y="5327611"/>
                  <a:pt x="2180796" y="5327611"/>
                </a:cubicBezTo>
                <a:cubicBezTo>
                  <a:pt x="2175475" y="5327611"/>
                  <a:pt x="2171085" y="5323289"/>
                  <a:pt x="2171085" y="5317887"/>
                </a:cubicBezTo>
                <a:cubicBezTo>
                  <a:pt x="2171085" y="5312485"/>
                  <a:pt x="2175412" y="5308100"/>
                  <a:pt x="2180796" y="5308100"/>
                </a:cubicBezTo>
                <a:close/>
                <a:moveTo>
                  <a:pt x="1939584" y="5308100"/>
                </a:moveTo>
                <a:cubicBezTo>
                  <a:pt x="1944983" y="5308100"/>
                  <a:pt x="1949367" y="5312548"/>
                  <a:pt x="1949367" y="5317887"/>
                </a:cubicBezTo>
                <a:cubicBezTo>
                  <a:pt x="1949367" y="5323226"/>
                  <a:pt x="1944920" y="5327611"/>
                  <a:pt x="1939584" y="5327611"/>
                </a:cubicBezTo>
                <a:cubicBezTo>
                  <a:pt x="1934247" y="5327611"/>
                  <a:pt x="1929862" y="5323289"/>
                  <a:pt x="1929862" y="5317887"/>
                </a:cubicBezTo>
                <a:cubicBezTo>
                  <a:pt x="1929862" y="5312485"/>
                  <a:pt x="1934184" y="5308100"/>
                  <a:pt x="1939584" y="5308100"/>
                </a:cubicBezTo>
                <a:close/>
                <a:moveTo>
                  <a:pt x="1698333" y="5308100"/>
                </a:moveTo>
                <a:cubicBezTo>
                  <a:pt x="1703734" y="5308100"/>
                  <a:pt x="1708119" y="5312548"/>
                  <a:pt x="1708119" y="5317887"/>
                </a:cubicBezTo>
                <a:cubicBezTo>
                  <a:pt x="1708119" y="5323226"/>
                  <a:pt x="1703734" y="5327611"/>
                  <a:pt x="1698333" y="5327611"/>
                </a:cubicBezTo>
                <a:cubicBezTo>
                  <a:pt x="1692932" y="5327611"/>
                  <a:pt x="1688548" y="5323289"/>
                  <a:pt x="1688548" y="5317887"/>
                </a:cubicBezTo>
                <a:cubicBezTo>
                  <a:pt x="1688548" y="5312485"/>
                  <a:pt x="1692932" y="5308100"/>
                  <a:pt x="1698333" y="5308100"/>
                </a:cubicBezTo>
                <a:close/>
                <a:moveTo>
                  <a:pt x="1457108" y="5308100"/>
                </a:moveTo>
                <a:cubicBezTo>
                  <a:pt x="1462444" y="5308100"/>
                  <a:pt x="1466828" y="5312548"/>
                  <a:pt x="1466828" y="5317887"/>
                </a:cubicBezTo>
                <a:cubicBezTo>
                  <a:pt x="1466828" y="5323226"/>
                  <a:pt x="1462508" y="5327611"/>
                  <a:pt x="1457108" y="5327611"/>
                </a:cubicBezTo>
                <a:cubicBezTo>
                  <a:pt x="1451708" y="5327611"/>
                  <a:pt x="1447324" y="5323289"/>
                  <a:pt x="1447324" y="5317887"/>
                </a:cubicBezTo>
                <a:cubicBezTo>
                  <a:pt x="1447324" y="5312485"/>
                  <a:pt x="1451708" y="5308100"/>
                  <a:pt x="1457108" y="5308100"/>
                </a:cubicBezTo>
                <a:close/>
                <a:moveTo>
                  <a:pt x="1215887" y="5308100"/>
                </a:moveTo>
                <a:cubicBezTo>
                  <a:pt x="1221287" y="5308100"/>
                  <a:pt x="1225671" y="5312548"/>
                  <a:pt x="1225671" y="5317887"/>
                </a:cubicBezTo>
                <a:cubicBezTo>
                  <a:pt x="1225671" y="5323226"/>
                  <a:pt x="1221224" y="5327611"/>
                  <a:pt x="1215887" y="5327611"/>
                </a:cubicBezTo>
                <a:cubicBezTo>
                  <a:pt x="1210551" y="5327611"/>
                  <a:pt x="1206167" y="5323289"/>
                  <a:pt x="1206167" y="5317887"/>
                </a:cubicBezTo>
                <a:cubicBezTo>
                  <a:pt x="1206167" y="5312485"/>
                  <a:pt x="1210487" y="5308100"/>
                  <a:pt x="1215887" y="5308100"/>
                </a:cubicBezTo>
                <a:close/>
                <a:moveTo>
                  <a:pt x="974667" y="5308100"/>
                </a:moveTo>
                <a:cubicBezTo>
                  <a:pt x="980067" y="5308100"/>
                  <a:pt x="984451" y="5312548"/>
                  <a:pt x="984451" y="5317887"/>
                </a:cubicBezTo>
                <a:cubicBezTo>
                  <a:pt x="984451" y="5323226"/>
                  <a:pt x="980004" y="5327611"/>
                  <a:pt x="974667" y="5327611"/>
                </a:cubicBezTo>
                <a:cubicBezTo>
                  <a:pt x="969331" y="5327611"/>
                  <a:pt x="964947" y="5323289"/>
                  <a:pt x="964947" y="5317887"/>
                </a:cubicBezTo>
                <a:cubicBezTo>
                  <a:pt x="964947" y="5312485"/>
                  <a:pt x="969267" y="5308100"/>
                  <a:pt x="974667" y="5308100"/>
                </a:cubicBezTo>
                <a:close/>
                <a:moveTo>
                  <a:pt x="733447" y="5308100"/>
                </a:moveTo>
                <a:cubicBezTo>
                  <a:pt x="738783" y="5308100"/>
                  <a:pt x="743167" y="5312548"/>
                  <a:pt x="743167" y="5317887"/>
                </a:cubicBezTo>
                <a:cubicBezTo>
                  <a:pt x="743167" y="5323226"/>
                  <a:pt x="738847" y="5327611"/>
                  <a:pt x="733447" y="5327611"/>
                </a:cubicBezTo>
                <a:cubicBezTo>
                  <a:pt x="728047" y="5327611"/>
                  <a:pt x="723663" y="5323289"/>
                  <a:pt x="723663" y="5317887"/>
                </a:cubicBezTo>
                <a:cubicBezTo>
                  <a:pt x="723663" y="5312485"/>
                  <a:pt x="728047" y="5308100"/>
                  <a:pt x="733447" y="5308100"/>
                </a:cubicBezTo>
                <a:close/>
                <a:moveTo>
                  <a:pt x="492226" y="5308100"/>
                </a:moveTo>
                <a:cubicBezTo>
                  <a:pt x="497562" y="5308100"/>
                  <a:pt x="501946" y="5312548"/>
                  <a:pt x="501946" y="5317887"/>
                </a:cubicBezTo>
                <a:cubicBezTo>
                  <a:pt x="501946" y="5323226"/>
                  <a:pt x="497626" y="5327611"/>
                  <a:pt x="492226" y="5327611"/>
                </a:cubicBezTo>
                <a:cubicBezTo>
                  <a:pt x="486826" y="5327611"/>
                  <a:pt x="482442" y="5323289"/>
                  <a:pt x="482442" y="5317887"/>
                </a:cubicBezTo>
                <a:cubicBezTo>
                  <a:pt x="482442" y="5312485"/>
                  <a:pt x="486826" y="5308100"/>
                  <a:pt x="492226" y="5308100"/>
                </a:cubicBezTo>
                <a:close/>
                <a:moveTo>
                  <a:pt x="251007" y="5308100"/>
                </a:moveTo>
                <a:cubicBezTo>
                  <a:pt x="256407" y="5308100"/>
                  <a:pt x="260791" y="5312548"/>
                  <a:pt x="260791" y="5317887"/>
                </a:cubicBezTo>
                <a:cubicBezTo>
                  <a:pt x="260791" y="5323226"/>
                  <a:pt x="256344" y="5327611"/>
                  <a:pt x="251007" y="5327611"/>
                </a:cubicBezTo>
                <a:cubicBezTo>
                  <a:pt x="245671" y="5327611"/>
                  <a:pt x="241287" y="5323289"/>
                  <a:pt x="241287" y="5317887"/>
                </a:cubicBezTo>
                <a:cubicBezTo>
                  <a:pt x="241287" y="5312485"/>
                  <a:pt x="245607" y="5308100"/>
                  <a:pt x="251007" y="5308100"/>
                </a:cubicBezTo>
                <a:close/>
                <a:moveTo>
                  <a:pt x="9723" y="5308100"/>
                </a:moveTo>
                <a:cubicBezTo>
                  <a:pt x="15123" y="5308100"/>
                  <a:pt x="19507" y="5312548"/>
                  <a:pt x="19507" y="5317887"/>
                </a:cubicBezTo>
                <a:cubicBezTo>
                  <a:pt x="19507" y="5323226"/>
                  <a:pt x="15060" y="5327611"/>
                  <a:pt x="9723" y="5327611"/>
                </a:cubicBezTo>
                <a:cubicBezTo>
                  <a:pt x="4388" y="5327611"/>
                  <a:pt x="4" y="5323289"/>
                  <a:pt x="4" y="5317887"/>
                </a:cubicBezTo>
                <a:cubicBezTo>
                  <a:pt x="4" y="5312485"/>
                  <a:pt x="4324" y="5308100"/>
                  <a:pt x="9723" y="5308100"/>
                </a:cubicBezTo>
                <a:close/>
                <a:moveTo>
                  <a:pt x="11820259" y="5066785"/>
                </a:moveTo>
                <a:cubicBezTo>
                  <a:pt x="11825659" y="5066785"/>
                  <a:pt x="11830043" y="5071234"/>
                  <a:pt x="11830043" y="5076573"/>
                </a:cubicBezTo>
                <a:cubicBezTo>
                  <a:pt x="11830043" y="5081911"/>
                  <a:pt x="11825596" y="5086296"/>
                  <a:pt x="11820259" y="5086296"/>
                </a:cubicBezTo>
                <a:cubicBezTo>
                  <a:pt x="11814922" y="5086296"/>
                  <a:pt x="11810539" y="5081975"/>
                  <a:pt x="11810539" y="5076573"/>
                </a:cubicBezTo>
                <a:cubicBezTo>
                  <a:pt x="11810539" y="5071170"/>
                  <a:pt x="11814859" y="5066785"/>
                  <a:pt x="11820259" y="5066785"/>
                </a:cubicBezTo>
                <a:close/>
                <a:moveTo>
                  <a:pt x="11579030" y="5066785"/>
                </a:moveTo>
                <a:cubicBezTo>
                  <a:pt x="11584430" y="5066785"/>
                  <a:pt x="11588815" y="5071234"/>
                  <a:pt x="11588815" y="5076573"/>
                </a:cubicBezTo>
                <a:cubicBezTo>
                  <a:pt x="11588815" y="5081911"/>
                  <a:pt x="11584367" y="5086296"/>
                  <a:pt x="11579030" y="5086296"/>
                </a:cubicBezTo>
                <a:cubicBezTo>
                  <a:pt x="11573694" y="5086296"/>
                  <a:pt x="11569310" y="5081975"/>
                  <a:pt x="11569310" y="5076573"/>
                </a:cubicBezTo>
                <a:cubicBezTo>
                  <a:pt x="11569310" y="5071170"/>
                  <a:pt x="11573630" y="5066785"/>
                  <a:pt x="11579030" y="5066785"/>
                </a:cubicBezTo>
                <a:close/>
                <a:moveTo>
                  <a:pt x="11337802" y="5066785"/>
                </a:moveTo>
                <a:cubicBezTo>
                  <a:pt x="11343202" y="5066785"/>
                  <a:pt x="11347587" y="5071234"/>
                  <a:pt x="11347587" y="5076573"/>
                </a:cubicBezTo>
                <a:cubicBezTo>
                  <a:pt x="11347587" y="5081911"/>
                  <a:pt x="11343139" y="5086296"/>
                  <a:pt x="11337802" y="5086296"/>
                </a:cubicBezTo>
                <a:cubicBezTo>
                  <a:pt x="11332466" y="5086296"/>
                  <a:pt x="11328082" y="5081975"/>
                  <a:pt x="11328082" y="5076573"/>
                </a:cubicBezTo>
                <a:cubicBezTo>
                  <a:pt x="11328082" y="5071170"/>
                  <a:pt x="11332402" y="5066785"/>
                  <a:pt x="11337802" y="5066785"/>
                </a:cubicBezTo>
                <a:close/>
                <a:moveTo>
                  <a:pt x="11096574" y="5066785"/>
                </a:moveTo>
                <a:cubicBezTo>
                  <a:pt x="11101910" y="5066785"/>
                  <a:pt x="11106294" y="5071234"/>
                  <a:pt x="11106294" y="5076573"/>
                </a:cubicBezTo>
                <a:cubicBezTo>
                  <a:pt x="11106294" y="5081911"/>
                  <a:pt x="11101974" y="5086296"/>
                  <a:pt x="11096574" y="5086296"/>
                </a:cubicBezTo>
                <a:cubicBezTo>
                  <a:pt x="11091174" y="5086296"/>
                  <a:pt x="11086790" y="5081975"/>
                  <a:pt x="11086790" y="5076573"/>
                </a:cubicBezTo>
                <a:cubicBezTo>
                  <a:pt x="11086790" y="5071170"/>
                  <a:pt x="11091174" y="5066785"/>
                  <a:pt x="11096574" y="5066785"/>
                </a:cubicBezTo>
                <a:close/>
                <a:moveTo>
                  <a:pt x="10855345" y="5066785"/>
                </a:moveTo>
                <a:cubicBezTo>
                  <a:pt x="10860682" y="5066785"/>
                  <a:pt x="10865065" y="5071234"/>
                  <a:pt x="10865065" y="5076573"/>
                </a:cubicBezTo>
                <a:cubicBezTo>
                  <a:pt x="10865065" y="5081911"/>
                  <a:pt x="10860682" y="5086296"/>
                  <a:pt x="10855345" y="5086296"/>
                </a:cubicBezTo>
                <a:cubicBezTo>
                  <a:pt x="10850008" y="5086296"/>
                  <a:pt x="10845625" y="5081975"/>
                  <a:pt x="10845625" y="5076573"/>
                </a:cubicBezTo>
                <a:cubicBezTo>
                  <a:pt x="10845625" y="5071170"/>
                  <a:pt x="10849945" y="5066785"/>
                  <a:pt x="10855345" y="5066785"/>
                </a:cubicBezTo>
                <a:close/>
                <a:moveTo>
                  <a:pt x="10614116" y="5066785"/>
                </a:moveTo>
                <a:cubicBezTo>
                  <a:pt x="10619516" y="5066785"/>
                  <a:pt x="10623901" y="5071234"/>
                  <a:pt x="10623901" y="5076573"/>
                </a:cubicBezTo>
                <a:cubicBezTo>
                  <a:pt x="10623901" y="5081911"/>
                  <a:pt x="10619454" y="5086296"/>
                  <a:pt x="10614116" y="5086296"/>
                </a:cubicBezTo>
                <a:cubicBezTo>
                  <a:pt x="10608780" y="5086296"/>
                  <a:pt x="10604396" y="5081975"/>
                  <a:pt x="10604396" y="5076573"/>
                </a:cubicBezTo>
                <a:cubicBezTo>
                  <a:pt x="10604396" y="5071170"/>
                  <a:pt x="10608716" y="5066785"/>
                  <a:pt x="10614116" y="5066785"/>
                </a:cubicBezTo>
                <a:close/>
                <a:moveTo>
                  <a:pt x="10372888" y="5066785"/>
                </a:moveTo>
                <a:cubicBezTo>
                  <a:pt x="10378288" y="5066785"/>
                  <a:pt x="10382673" y="5071234"/>
                  <a:pt x="10382673" y="5076573"/>
                </a:cubicBezTo>
                <a:cubicBezTo>
                  <a:pt x="10382673" y="5081911"/>
                  <a:pt x="10378225" y="5086296"/>
                  <a:pt x="10372888" y="5086296"/>
                </a:cubicBezTo>
                <a:cubicBezTo>
                  <a:pt x="10367552" y="5086296"/>
                  <a:pt x="10363168" y="5081975"/>
                  <a:pt x="10363168" y="5076573"/>
                </a:cubicBezTo>
                <a:cubicBezTo>
                  <a:pt x="10363168" y="5071170"/>
                  <a:pt x="10367488" y="5066785"/>
                  <a:pt x="10372888" y="5066785"/>
                </a:cubicBezTo>
                <a:close/>
                <a:moveTo>
                  <a:pt x="10131660" y="5066785"/>
                </a:moveTo>
                <a:cubicBezTo>
                  <a:pt x="10137060" y="5066785"/>
                  <a:pt x="10141444" y="5071234"/>
                  <a:pt x="10141444" y="5076573"/>
                </a:cubicBezTo>
                <a:cubicBezTo>
                  <a:pt x="10141444" y="5081911"/>
                  <a:pt x="10136997" y="5086296"/>
                  <a:pt x="10131660" y="5086296"/>
                </a:cubicBezTo>
                <a:cubicBezTo>
                  <a:pt x="10126323" y="5086296"/>
                  <a:pt x="10121940" y="5081975"/>
                  <a:pt x="10121940" y="5076573"/>
                </a:cubicBezTo>
                <a:cubicBezTo>
                  <a:pt x="10121940" y="5071170"/>
                  <a:pt x="10126260" y="5066785"/>
                  <a:pt x="10131660" y="5066785"/>
                </a:cubicBezTo>
                <a:close/>
                <a:moveTo>
                  <a:pt x="9890432" y="5066785"/>
                </a:moveTo>
                <a:cubicBezTo>
                  <a:pt x="9895768" y="5066785"/>
                  <a:pt x="9900152" y="5071234"/>
                  <a:pt x="9900152" y="5076573"/>
                </a:cubicBezTo>
                <a:cubicBezTo>
                  <a:pt x="9900152" y="5081911"/>
                  <a:pt x="9895832" y="5086296"/>
                  <a:pt x="9890432" y="5086296"/>
                </a:cubicBezTo>
                <a:cubicBezTo>
                  <a:pt x="9885031" y="5086296"/>
                  <a:pt x="9880648" y="5081975"/>
                  <a:pt x="9880648" y="5076573"/>
                </a:cubicBezTo>
                <a:cubicBezTo>
                  <a:pt x="9880648" y="5071170"/>
                  <a:pt x="9885031" y="5066785"/>
                  <a:pt x="9890432" y="5066785"/>
                </a:cubicBezTo>
                <a:close/>
                <a:moveTo>
                  <a:pt x="9649203" y="5066785"/>
                </a:moveTo>
                <a:cubicBezTo>
                  <a:pt x="9654540" y="5066785"/>
                  <a:pt x="9658923" y="5071234"/>
                  <a:pt x="9658923" y="5076573"/>
                </a:cubicBezTo>
                <a:cubicBezTo>
                  <a:pt x="9658923" y="5081911"/>
                  <a:pt x="9654540" y="5086296"/>
                  <a:pt x="9649203" y="5086296"/>
                </a:cubicBezTo>
                <a:cubicBezTo>
                  <a:pt x="9643866" y="5086296"/>
                  <a:pt x="9639483" y="5081975"/>
                  <a:pt x="9639483" y="5076573"/>
                </a:cubicBezTo>
                <a:cubicBezTo>
                  <a:pt x="9639483" y="5071170"/>
                  <a:pt x="9643803" y="5066785"/>
                  <a:pt x="9649203" y="5066785"/>
                </a:cubicBezTo>
                <a:close/>
                <a:moveTo>
                  <a:pt x="9417695" y="5066785"/>
                </a:moveTo>
                <a:cubicBezTo>
                  <a:pt x="9423031" y="5066785"/>
                  <a:pt x="9427416" y="5071234"/>
                  <a:pt x="9427416" y="5076573"/>
                </a:cubicBezTo>
                <a:cubicBezTo>
                  <a:pt x="9427416" y="5081911"/>
                  <a:pt x="9423095" y="5086296"/>
                  <a:pt x="9417695" y="5086296"/>
                </a:cubicBezTo>
                <a:cubicBezTo>
                  <a:pt x="9412295" y="5086296"/>
                  <a:pt x="9407911" y="5081975"/>
                  <a:pt x="9407911" y="5076573"/>
                </a:cubicBezTo>
                <a:cubicBezTo>
                  <a:pt x="9407911" y="5071170"/>
                  <a:pt x="9412295" y="5066785"/>
                  <a:pt x="9417695" y="5066785"/>
                </a:cubicBezTo>
                <a:close/>
                <a:moveTo>
                  <a:pt x="9176467" y="5066785"/>
                </a:moveTo>
                <a:cubicBezTo>
                  <a:pt x="9181803" y="5066785"/>
                  <a:pt x="9186187" y="5071234"/>
                  <a:pt x="9186187" y="5076573"/>
                </a:cubicBezTo>
                <a:cubicBezTo>
                  <a:pt x="9186187" y="5081911"/>
                  <a:pt x="9181867" y="5086296"/>
                  <a:pt x="9176467" y="5086296"/>
                </a:cubicBezTo>
                <a:cubicBezTo>
                  <a:pt x="9171066" y="5086296"/>
                  <a:pt x="9166683" y="5081975"/>
                  <a:pt x="9166683" y="5076573"/>
                </a:cubicBezTo>
                <a:cubicBezTo>
                  <a:pt x="9166683" y="5071170"/>
                  <a:pt x="9171066" y="5066785"/>
                  <a:pt x="9176467" y="5066785"/>
                </a:cubicBezTo>
                <a:close/>
                <a:moveTo>
                  <a:pt x="8935237" y="5066785"/>
                </a:moveTo>
                <a:cubicBezTo>
                  <a:pt x="8940574" y="5066785"/>
                  <a:pt x="8944958" y="5071234"/>
                  <a:pt x="8944958" y="5076573"/>
                </a:cubicBezTo>
                <a:cubicBezTo>
                  <a:pt x="8944958" y="5081911"/>
                  <a:pt x="8940638" y="5086296"/>
                  <a:pt x="8935237" y="5086296"/>
                </a:cubicBezTo>
                <a:cubicBezTo>
                  <a:pt x="8929837" y="5086296"/>
                  <a:pt x="8925454" y="5081975"/>
                  <a:pt x="8925454" y="5076573"/>
                </a:cubicBezTo>
                <a:cubicBezTo>
                  <a:pt x="8925454" y="5071170"/>
                  <a:pt x="8929837" y="5066785"/>
                  <a:pt x="8935237" y="5066785"/>
                </a:cubicBezTo>
                <a:close/>
                <a:moveTo>
                  <a:pt x="8694009" y="5066785"/>
                </a:moveTo>
                <a:cubicBezTo>
                  <a:pt x="8699346" y="5066785"/>
                  <a:pt x="8703730" y="5071234"/>
                  <a:pt x="8703730" y="5076573"/>
                </a:cubicBezTo>
                <a:cubicBezTo>
                  <a:pt x="8703730" y="5081911"/>
                  <a:pt x="8699346" y="5086296"/>
                  <a:pt x="8694009" y="5086296"/>
                </a:cubicBezTo>
                <a:cubicBezTo>
                  <a:pt x="8688673" y="5086296"/>
                  <a:pt x="8684289" y="5081975"/>
                  <a:pt x="8684289" y="5076573"/>
                </a:cubicBezTo>
                <a:cubicBezTo>
                  <a:pt x="8684289" y="5071170"/>
                  <a:pt x="8688609" y="5066785"/>
                  <a:pt x="8694009" y="5066785"/>
                </a:cubicBezTo>
                <a:close/>
                <a:moveTo>
                  <a:pt x="8452781" y="5066785"/>
                </a:moveTo>
                <a:cubicBezTo>
                  <a:pt x="8458181" y="5066785"/>
                  <a:pt x="8462566" y="5071234"/>
                  <a:pt x="8462566" y="5076573"/>
                </a:cubicBezTo>
                <a:cubicBezTo>
                  <a:pt x="8462566" y="5081911"/>
                  <a:pt x="8458118" y="5086296"/>
                  <a:pt x="8452781" y="5086296"/>
                </a:cubicBezTo>
                <a:cubicBezTo>
                  <a:pt x="8447445" y="5086296"/>
                  <a:pt x="8443061" y="5081975"/>
                  <a:pt x="8443061" y="5076573"/>
                </a:cubicBezTo>
                <a:cubicBezTo>
                  <a:pt x="8443061" y="5071170"/>
                  <a:pt x="8447381" y="5066785"/>
                  <a:pt x="8452781" y="5066785"/>
                </a:cubicBezTo>
                <a:close/>
                <a:moveTo>
                  <a:pt x="8211553" y="5066785"/>
                </a:moveTo>
                <a:cubicBezTo>
                  <a:pt x="8216889" y="5066785"/>
                  <a:pt x="8221273" y="5071234"/>
                  <a:pt x="8221273" y="5076573"/>
                </a:cubicBezTo>
                <a:cubicBezTo>
                  <a:pt x="8221273" y="5081911"/>
                  <a:pt x="8216953" y="5086296"/>
                  <a:pt x="8211553" y="5086296"/>
                </a:cubicBezTo>
                <a:cubicBezTo>
                  <a:pt x="8206152" y="5086296"/>
                  <a:pt x="8201769" y="5081975"/>
                  <a:pt x="8201769" y="5076573"/>
                </a:cubicBezTo>
                <a:cubicBezTo>
                  <a:pt x="8201769" y="5071170"/>
                  <a:pt x="8206152" y="5066785"/>
                  <a:pt x="8211553" y="5066785"/>
                </a:cubicBezTo>
                <a:close/>
                <a:moveTo>
                  <a:pt x="7970260" y="5066785"/>
                </a:moveTo>
                <a:cubicBezTo>
                  <a:pt x="7975661" y="5066785"/>
                  <a:pt x="7980044" y="5071234"/>
                  <a:pt x="7980044" y="5076573"/>
                </a:cubicBezTo>
                <a:cubicBezTo>
                  <a:pt x="7980044" y="5081911"/>
                  <a:pt x="7975661" y="5086296"/>
                  <a:pt x="7970260" y="5086296"/>
                </a:cubicBezTo>
                <a:cubicBezTo>
                  <a:pt x="7964860" y="5086296"/>
                  <a:pt x="7960477" y="5081975"/>
                  <a:pt x="7960477" y="5076573"/>
                </a:cubicBezTo>
                <a:cubicBezTo>
                  <a:pt x="7960477" y="5071170"/>
                  <a:pt x="7964860" y="5066785"/>
                  <a:pt x="7970260" y="5066785"/>
                </a:cubicBezTo>
                <a:close/>
                <a:moveTo>
                  <a:pt x="7729032" y="5066785"/>
                </a:moveTo>
                <a:cubicBezTo>
                  <a:pt x="7734369" y="5066785"/>
                  <a:pt x="7738753" y="5071234"/>
                  <a:pt x="7738753" y="5076573"/>
                </a:cubicBezTo>
                <a:cubicBezTo>
                  <a:pt x="7738753" y="5081911"/>
                  <a:pt x="7734432" y="5086296"/>
                  <a:pt x="7729032" y="5086296"/>
                </a:cubicBezTo>
                <a:cubicBezTo>
                  <a:pt x="7723632" y="5086296"/>
                  <a:pt x="7719249" y="5081975"/>
                  <a:pt x="7719249" y="5076573"/>
                </a:cubicBezTo>
                <a:cubicBezTo>
                  <a:pt x="7719249" y="5071170"/>
                  <a:pt x="7723632" y="5066785"/>
                  <a:pt x="7729032" y="5066785"/>
                </a:cubicBezTo>
                <a:close/>
                <a:moveTo>
                  <a:pt x="7487803" y="5066785"/>
                </a:moveTo>
                <a:cubicBezTo>
                  <a:pt x="7493139" y="5066785"/>
                  <a:pt x="7497524" y="5071234"/>
                  <a:pt x="7497524" y="5076573"/>
                </a:cubicBezTo>
                <a:cubicBezTo>
                  <a:pt x="7497524" y="5081911"/>
                  <a:pt x="7493203" y="5086296"/>
                  <a:pt x="7487803" y="5086296"/>
                </a:cubicBezTo>
                <a:cubicBezTo>
                  <a:pt x="7482403" y="5086296"/>
                  <a:pt x="7478019" y="5081975"/>
                  <a:pt x="7478019" y="5076573"/>
                </a:cubicBezTo>
                <a:cubicBezTo>
                  <a:pt x="7478019" y="5071170"/>
                  <a:pt x="7482403" y="5066785"/>
                  <a:pt x="7487803" y="5066785"/>
                </a:cubicBezTo>
                <a:close/>
                <a:moveTo>
                  <a:pt x="7246575" y="5066785"/>
                </a:moveTo>
                <a:cubicBezTo>
                  <a:pt x="7251975" y="5066785"/>
                  <a:pt x="7256359" y="5071234"/>
                  <a:pt x="7256359" y="5076573"/>
                </a:cubicBezTo>
                <a:cubicBezTo>
                  <a:pt x="7256359" y="5081911"/>
                  <a:pt x="7251912" y="5086296"/>
                  <a:pt x="7246575" y="5086296"/>
                </a:cubicBezTo>
                <a:cubicBezTo>
                  <a:pt x="7241238" y="5086296"/>
                  <a:pt x="7236855" y="5081975"/>
                  <a:pt x="7236855" y="5076573"/>
                </a:cubicBezTo>
                <a:cubicBezTo>
                  <a:pt x="7236855" y="5071170"/>
                  <a:pt x="7241175" y="5066785"/>
                  <a:pt x="7246575" y="5066785"/>
                </a:cubicBezTo>
                <a:close/>
                <a:moveTo>
                  <a:pt x="7005346" y="5066785"/>
                </a:moveTo>
                <a:cubicBezTo>
                  <a:pt x="7010746" y="5066785"/>
                  <a:pt x="7015130" y="5071234"/>
                  <a:pt x="7015130" y="5076573"/>
                </a:cubicBezTo>
                <a:cubicBezTo>
                  <a:pt x="7015130" y="5081911"/>
                  <a:pt x="7010683" y="5086296"/>
                  <a:pt x="7005346" y="5086296"/>
                </a:cubicBezTo>
                <a:cubicBezTo>
                  <a:pt x="7000009" y="5086296"/>
                  <a:pt x="6995626" y="5081975"/>
                  <a:pt x="6995626" y="5076573"/>
                </a:cubicBezTo>
                <a:cubicBezTo>
                  <a:pt x="6995626" y="5071170"/>
                  <a:pt x="6999946" y="5066785"/>
                  <a:pt x="7005346" y="5066785"/>
                </a:cubicBezTo>
                <a:close/>
                <a:moveTo>
                  <a:pt x="6764118" y="5066785"/>
                </a:moveTo>
                <a:cubicBezTo>
                  <a:pt x="6769518" y="5066785"/>
                  <a:pt x="6773902" y="5071234"/>
                  <a:pt x="6773902" y="5076573"/>
                </a:cubicBezTo>
                <a:cubicBezTo>
                  <a:pt x="6773902" y="5081911"/>
                  <a:pt x="6769518" y="5086296"/>
                  <a:pt x="6764118" y="5086296"/>
                </a:cubicBezTo>
                <a:cubicBezTo>
                  <a:pt x="6758718" y="5086296"/>
                  <a:pt x="6754335" y="5081975"/>
                  <a:pt x="6754335" y="5076573"/>
                </a:cubicBezTo>
                <a:cubicBezTo>
                  <a:pt x="6754335" y="5071170"/>
                  <a:pt x="6758718" y="5066785"/>
                  <a:pt x="6764118" y="5066785"/>
                </a:cubicBezTo>
                <a:close/>
                <a:moveTo>
                  <a:pt x="6522889" y="5066785"/>
                </a:moveTo>
                <a:cubicBezTo>
                  <a:pt x="6528225" y="5066785"/>
                  <a:pt x="6532610" y="5071234"/>
                  <a:pt x="6532610" y="5076573"/>
                </a:cubicBezTo>
                <a:cubicBezTo>
                  <a:pt x="6532610" y="5081911"/>
                  <a:pt x="6528289" y="5086296"/>
                  <a:pt x="6522889" y="5086296"/>
                </a:cubicBezTo>
                <a:cubicBezTo>
                  <a:pt x="6517489" y="5086296"/>
                  <a:pt x="6513105" y="5081975"/>
                  <a:pt x="6513105" y="5076573"/>
                </a:cubicBezTo>
                <a:cubicBezTo>
                  <a:pt x="6513105" y="5071170"/>
                  <a:pt x="6517489" y="5066785"/>
                  <a:pt x="6522889" y="5066785"/>
                </a:cubicBezTo>
                <a:close/>
                <a:moveTo>
                  <a:pt x="6281661" y="5066785"/>
                </a:moveTo>
                <a:cubicBezTo>
                  <a:pt x="6286997" y="5066785"/>
                  <a:pt x="6291381" y="5071234"/>
                  <a:pt x="6291381" y="5076573"/>
                </a:cubicBezTo>
                <a:cubicBezTo>
                  <a:pt x="6291381" y="5081911"/>
                  <a:pt x="6287061" y="5086296"/>
                  <a:pt x="6281661" y="5086296"/>
                </a:cubicBezTo>
                <a:cubicBezTo>
                  <a:pt x="6276261" y="5086296"/>
                  <a:pt x="6271877" y="5081975"/>
                  <a:pt x="6271877" y="5076573"/>
                </a:cubicBezTo>
                <a:cubicBezTo>
                  <a:pt x="6271877" y="5071170"/>
                  <a:pt x="6276261" y="5066785"/>
                  <a:pt x="6281661" y="5066785"/>
                </a:cubicBezTo>
                <a:close/>
                <a:moveTo>
                  <a:pt x="6040432" y="5066785"/>
                </a:moveTo>
                <a:cubicBezTo>
                  <a:pt x="6045832" y="5066785"/>
                  <a:pt x="6050216" y="5071234"/>
                  <a:pt x="6050216" y="5076573"/>
                </a:cubicBezTo>
                <a:cubicBezTo>
                  <a:pt x="6050216" y="5081911"/>
                  <a:pt x="6045769" y="5086296"/>
                  <a:pt x="6040432" y="5086296"/>
                </a:cubicBezTo>
                <a:cubicBezTo>
                  <a:pt x="6035095" y="5086296"/>
                  <a:pt x="6030712" y="5081975"/>
                  <a:pt x="6030712" y="5076573"/>
                </a:cubicBezTo>
                <a:cubicBezTo>
                  <a:pt x="6030712" y="5071170"/>
                  <a:pt x="6035032" y="5066785"/>
                  <a:pt x="6040432" y="5066785"/>
                </a:cubicBezTo>
                <a:close/>
                <a:moveTo>
                  <a:pt x="5799205" y="5066785"/>
                </a:moveTo>
                <a:cubicBezTo>
                  <a:pt x="5804606" y="5066785"/>
                  <a:pt x="5808989" y="5071234"/>
                  <a:pt x="5808989" y="5076573"/>
                </a:cubicBezTo>
                <a:cubicBezTo>
                  <a:pt x="5808989" y="5081911"/>
                  <a:pt x="5804542" y="5086296"/>
                  <a:pt x="5799205" y="5086296"/>
                </a:cubicBezTo>
                <a:cubicBezTo>
                  <a:pt x="5793870" y="5086296"/>
                  <a:pt x="5789486" y="5081975"/>
                  <a:pt x="5789486" y="5076573"/>
                </a:cubicBezTo>
                <a:cubicBezTo>
                  <a:pt x="5789486" y="5071170"/>
                  <a:pt x="5793806" y="5066785"/>
                  <a:pt x="5799205" y="5066785"/>
                </a:cubicBezTo>
                <a:close/>
                <a:moveTo>
                  <a:pt x="5557992" y="5066785"/>
                </a:moveTo>
                <a:cubicBezTo>
                  <a:pt x="5563392" y="5066785"/>
                  <a:pt x="5567774" y="5071234"/>
                  <a:pt x="5567774" y="5076573"/>
                </a:cubicBezTo>
                <a:cubicBezTo>
                  <a:pt x="5567774" y="5081911"/>
                  <a:pt x="5563392" y="5086296"/>
                  <a:pt x="5557992" y="5086296"/>
                </a:cubicBezTo>
                <a:cubicBezTo>
                  <a:pt x="5552592" y="5086296"/>
                  <a:pt x="5548208" y="5081975"/>
                  <a:pt x="5548208" y="5076573"/>
                </a:cubicBezTo>
                <a:cubicBezTo>
                  <a:pt x="5548208" y="5071170"/>
                  <a:pt x="5552592" y="5066785"/>
                  <a:pt x="5557992" y="5066785"/>
                </a:cubicBezTo>
                <a:close/>
                <a:moveTo>
                  <a:pt x="5316710" y="5066785"/>
                </a:moveTo>
                <a:cubicBezTo>
                  <a:pt x="5322044" y="5066785"/>
                  <a:pt x="5326429" y="5071234"/>
                  <a:pt x="5326429" y="5076573"/>
                </a:cubicBezTo>
                <a:cubicBezTo>
                  <a:pt x="5326429" y="5081911"/>
                  <a:pt x="5322105" y="5086296"/>
                  <a:pt x="5316710" y="5086296"/>
                </a:cubicBezTo>
                <a:cubicBezTo>
                  <a:pt x="5311316" y="5086296"/>
                  <a:pt x="5306924" y="5081975"/>
                  <a:pt x="5306924" y="5076573"/>
                </a:cubicBezTo>
                <a:cubicBezTo>
                  <a:pt x="5306924" y="5071170"/>
                  <a:pt x="5311316" y="5066785"/>
                  <a:pt x="5316710" y="5066785"/>
                </a:cubicBezTo>
                <a:close/>
                <a:moveTo>
                  <a:pt x="5075486" y="5066785"/>
                </a:moveTo>
                <a:cubicBezTo>
                  <a:pt x="5080820" y="5066785"/>
                  <a:pt x="5085202" y="5071234"/>
                  <a:pt x="5085202" y="5076573"/>
                </a:cubicBezTo>
                <a:cubicBezTo>
                  <a:pt x="5085202" y="5081911"/>
                  <a:pt x="5080885" y="5086296"/>
                  <a:pt x="5075486" y="5086296"/>
                </a:cubicBezTo>
                <a:cubicBezTo>
                  <a:pt x="5070087" y="5086296"/>
                  <a:pt x="5065705" y="5081975"/>
                  <a:pt x="5065705" y="5076573"/>
                </a:cubicBezTo>
                <a:cubicBezTo>
                  <a:pt x="5065705" y="5071170"/>
                  <a:pt x="5070087" y="5066785"/>
                  <a:pt x="5075486" y="5066785"/>
                </a:cubicBezTo>
                <a:close/>
                <a:moveTo>
                  <a:pt x="4834252" y="5066785"/>
                </a:moveTo>
                <a:cubicBezTo>
                  <a:pt x="4839658" y="5066785"/>
                  <a:pt x="4844040" y="5071234"/>
                  <a:pt x="4844040" y="5076573"/>
                </a:cubicBezTo>
                <a:cubicBezTo>
                  <a:pt x="4844040" y="5081911"/>
                  <a:pt x="4839595" y="5086296"/>
                  <a:pt x="4834252" y="5086296"/>
                </a:cubicBezTo>
                <a:cubicBezTo>
                  <a:pt x="4828917" y="5086296"/>
                  <a:pt x="4824534" y="5081975"/>
                  <a:pt x="4824534" y="5076573"/>
                </a:cubicBezTo>
                <a:cubicBezTo>
                  <a:pt x="4824534" y="5071170"/>
                  <a:pt x="4828853" y="5066785"/>
                  <a:pt x="4834252" y="5066785"/>
                </a:cubicBezTo>
                <a:close/>
                <a:moveTo>
                  <a:pt x="4593019" y="5066785"/>
                </a:moveTo>
                <a:cubicBezTo>
                  <a:pt x="4598416" y="5066785"/>
                  <a:pt x="4602795" y="5071234"/>
                  <a:pt x="4602795" y="5076573"/>
                </a:cubicBezTo>
                <a:cubicBezTo>
                  <a:pt x="4602795" y="5081911"/>
                  <a:pt x="4598353" y="5086296"/>
                  <a:pt x="4593019" y="5086296"/>
                </a:cubicBezTo>
                <a:cubicBezTo>
                  <a:pt x="4587686" y="5086296"/>
                  <a:pt x="4583304" y="5081975"/>
                  <a:pt x="4583304" y="5076573"/>
                </a:cubicBezTo>
                <a:cubicBezTo>
                  <a:pt x="4583304" y="5071170"/>
                  <a:pt x="4587622" y="5066785"/>
                  <a:pt x="4593019" y="5066785"/>
                </a:cubicBezTo>
                <a:close/>
                <a:moveTo>
                  <a:pt x="4351806" y="5066785"/>
                </a:moveTo>
                <a:cubicBezTo>
                  <a:pt x="4357195" y="5066785"/>
                  <a:pt x="4361580" y="5071234"/>
                  <a:pt x="4361580" y="5076573"/>
                </a:cubicBezTo>
                <a:cubicBezTo>
                  <a:pt x="4361580" y="5081911"/>
                  <a:pt x="4357195" y="5086296"/>
                  <a:pt x="4351806" y="5086296"/>
                </a:cubicBezTo>
                <a:cubicBezTo>
                  <a:pt x="4346397" y="5086296"/>
                  <a:pt x="4342006" y="5081975"/>
                  <a:pt x="4342006" y="5076573"/>
                </a:cubicBezTo>
                <a:cubicBezTo>
                  <a:pt x="4342006" y="5071170"/>
                  <a:pt x="4346397" y="5066785"/>
                  <a:pt x="4351806" y="5066785"/>
                </a:cubicBezTo>
                <a:close/>
                <a:moveTo>
                  <a:pt x="4110581" y="5066785"/>
                </a:moveTo>
                <a:cubicBezTo>
                  <a:pt x="4115986" y="5066785"/>
                  <a:pt x="4120362" y="5071234"/>
                  <a:pt x="4120362" y="5076573"/>
                </a:cubicBezTo>
                <a:cubicBezTo>
                  <a:pt x="4120362" y="5081911"/>
                  <a:pt x="4115986" y="5086296"/>
                  <a:pt x="4110581" y="5086296"/>
                </a:cubicBezTo>
                <a:cubicBezTo>
                  <a:pt x="4105180" y="5086296"/>
                  <a:pt x="4100799" y="5081975"/>
                  <a:pt x="4100799" y="5076573"/>
                </a:cubicBezTo>
                <a:cubicBezTo>
                  <a:pt x="4100799" y="5071170"/>
                  <a:pt x="4105180" y="5066785"/>
                  <a:pt x="4110581" y="5066785"/>
                </a:cubicBezTo>
                <a:close/>
                <a:moveTo>
                  <a:pt x="3869431" y="5066785"/>
                </a:moveTo>
                <a:cubicBezTo>
                  <a:pt x="3874765" y="5066785"/>
                  <a:pt x="3879151" y="5071234"/>
                  <a:pt x="3879151" y="5076573"/>
                </a:cubicBezTo>
                <a:cubicBezTo>
                  <a:pt x="3879151" y="5081911"/>
                  <a:pt x="3874828" y="5086296"/>
                  <a:pt x="3869431" y="5086296"/>
                </a:cubicBezTo>
                <a:cubicBezTo>
                  <a:pt x="3864032" y="5086296"/>
                  <a:pt x="3859648" y="5081975"/>
                  <a:pt x="3859648" y="5076573"/>
                </a:cubicBezTo>
                <a:cubicBezTo>
                  <a:pt x="3859648" y="5071170"/>
                  <a:pt x="3864032" y="5066785"/>
                  <a:pt x="3869431" y="5066785"/>
                </a:cubicBezTo>
                <a:close/>
                <a:moveTo>
                  <a:pt x="3628212" y="5066785"/>
                </a:moveTo>
                <a:cubicBezTo>
                  <a:pt x="3633533" y="5066785"/>
                  <a:pt x="3637936" y="5071234"/>
                  <a:pt x="3637936" y="5076573"/>
                </a:cubicBezTo>
                <a:cubicBezTo>
                  <a:pt x="3637936" y="5081911"/>
                  <a:pt x="3633597" y="5086296"/>
                  <a:pt x="3628212" y="5086296"/>
                </a:cubicBezTo>
                <a:cubicBezTo>
                  <a:pt x="3622815" y="5086296"/>
                  <a:pt x="3618432" y="5081975"/>
                  <a:pt x="3618432" y="5076573"/>
                </a:cubicBezTo>
                <a:cubicBezTo>
                  <a:pt x="3618432" y="5071170"/>
                  <a:pt x="3622815" y="5066785"/>
                  <a:pt x="3628212" y="5066785"/>
                </a:cubicBezTo>
                <a:close/>
                <a:moveTo>
                  <a:pt x="3386959" y="5066785"/>
                </a:moveTo>
                <a:cubicBezTo>
                  <a:pt x="3392360" y="5066785"/>
                  <a:pt x="3396745" y="5071234"/>
                  <a:pt x="3396745" y="5076573"/>
                </a:cubicBezTo>
                <a:cubicBezTo>
                  <a:pt x="3396745" y="5081911"/>
                  <a:pt x="3392296" y="5086296"/>
                  <a:pt x="3386959" y="5086296"/>
                </a:cubicBezTo>
                <a:cubicBezTo>
                  <a:pt x="3381622" y="5086296"/>
                  <a:pt x="3377237" y="5081975"/>
                  <a:pt x="3377237" y="5076573"/>
                </a:cubicBezTo>
                <a:cubicBezTo>
                  <a:pt x="3377237" y="5071170"/>
                  <a:pt x="3381558" y="5066785"/>
                  <a:pt x="3386959" y="5066785"/>
                </a:cubicBezTo>
                <a:close/>
                <a:moveTo>
                  <a:pt x="3145752" y="5066785"/>
                </a:moveTo>
                <a:cubicBezTo>
                  <a:pt x="3151151" y="5066785"/>
                  <a:pt x="3155534" y="5071234"/>
                  <a:pt x="3155534" y="5076573"/>
                </a:cubicBezTo>
                <a:cubicBezTo>
                  <a:pt x="3155534" y="5081911"/>
                  <a:pt x="3151087" y="5086296"/>
                  <a:pt x="3145752" y="5086296"/>
                </a:cubicBezTo>
                <a:cubicBezTo>
                  <a:pt x="3140417" y="5086296"/>
                  <a:pt x="3136034" y="5081975"/>
                  <a:pt x="3136034" y="5076573"/>
                </a:cubicBezTo>
                <a:cubicBezTo>
                  <a:pt x="3136034" y="5071170"/>
                  <a:pt x="3140353" y="5066785"/>
                  <a:pt x="3145752" y="5066785"/>
                </a:cubicBezTo>
                <a:close/>
                <a:moveTo>
                  <a:pt x="2904574" y="5066785"/>
                </a:moveTo>
                <a:cubicBezTo>
                  <a:pt x="2909974" y="5066785"/>
                  <a:pt x="2914357" y="5071234"/>
                  <a:pt x="2914357" y="5076573"/>
                </a:cubicBezTo>
                <a:cubicBezTo>
                  <a:pt x="2914357" y="5081911"/>
                  <a:pt x="2909974" y="5086296"/>
                  <a:pt x="2904574" y="5086296"/>
                </a:cubicBezTo>
                <a:cubicBezTo>
                  <a:pt x="2899176" y="5086296"/>
                  <a:pt x="2894792" y="5081975"/>
                  <a:pt x="2894792" y="5076573"/>
                </a:cubicBezTo>
                <a:cubicBezTo>
                  <a:pt x="2894792" y="5071170"/>
                  <a:pt x="2899176" y="5066785"/>
                  <a:pt x="2904574" y="5066785"/>
                </a:cubicBezTo>
                <a:close/>
                <a:moveTo>
                  <a:pt x="2663275" y="5066785"/>
                </a:moveTo>
                <a:cubicBezTo>
                  <a:pt x="2668613" y="5066785"/>
                  <a:pt x="2673000" y="5071234"/>
                  <a:pt x="2673000" y="5076573"/>
                </a:cubicBezTo>
                <a:cubicBezTo>
                  <a:pt x="2673000" y="5081911"/>
                  <a:pt x="2668677" y="5086296"/>
                  <a:pt x="2663275" y="5086296"/>
                </a:cubicBezTo>
                <a:cubicBezTo>
                  <a:pt x="2657878" y="5086296"/>
                  <a:pt x="2653493" y="5081975"/>
                  <a:pt x="2653493" y="5076573"/>
                </a:cubicBezTo>
                <a:cubicBezTo>
                  <a:pt x="2653493" y="5071170"/>
                  <a:pt x="2657878" y="5066785"/>
                  <a:pt x="2663275" y="5066785"/>
                </a:cubicBezTo>
                <a:close/>
                <a:moveTo>
                  <a:pt x="2422039" y="5066785"/>
                </a:moveTo>
                <a:cubicBezTo>
                  <a:pt x="2427372" y="5066785"/>
                  <a:pt x="2431755" y="5071234"/>
                  <a:pt x="2431755" y="5076573"/>
                </a:cubicBezTo>
                <a:cubicBezTo>
                  <a:pt x="2431755" y="5081911"/>
                  <a:pt x="2427436" y="5086296"/>
                  <a:pt x="2422039" y="5086296"/>
                </a:cubicBezTo>
                <a:cubicBezTo>
                  <a:pt x="2416641" y="5086296"/>
                  <a:pt x="2412259" y="5081975"/>
                  <a:pt x="2412259" y="5076573"/>
                </a:cubicBezTo>
                <a:cubicBezTo>
                  <a:pt x="2412259" y="5071170"/>
                  <a:pt x="2416641" y="5066785"/>
                  <a:pt x="2422039" y="5066785"/>
                </a:cubicBezTo>
                <a:close/>
                <a:moveTo>
                  <a:pt x="2180796" y="5066785"/>
                </a:moveTo>
                <a:cubicBezTo>
                  <a:pt x="2186202" y="5066785"/>
                  <a:pt x="2190581" y="5071234"/>
                  <a:pt x="2190581" y="5076573"/>
                </a:cubicBezTo>
                <a:cubicBezTo>
                  <a:pt x="2190581" y="5081911"/>
                  <a:pt x="2186136" y="5086296"/>
                  <a:pt x="2180796" y="5086296"/>
                </a:cubicBezTo>
                <a:cubicBezTo>
                  <a:pt x="2175475" y="5086296"/>
                  <a:pt x="2171085" y="5081975"/>
                  <a:pt x="2171085" y="5076573"/>
                </a:cubicBezTo>
                <a:cubicBezTo>
                  <a:pt x="2171085" y="5071170"/>
                  <a:pt x="2175412" y="5066785"/>
                  <a:pt x="2180796" y="5066785"/>
                </a:cubicBezTo>
                <a:close/>
                <a:moveTo>
                  <a:pt x="1939584" y="5066785"/>
                </a:moveTo>
                <a:cubicBezTo>
                  <a:pt x="1944983" y="5066785"/>
                  <a:pt x="1949367" y="5071234"/>
                  <a:pt x="1949367" y="5076573"/>
                </a:cubicBezTo>
                <a:cubicBezTo>
                  <a:pt x="1949367" y="5081911"/>
                  <a:pt x="1944920" y="5086296"/>
                  <a:pt x="1939584" y="5086296"/>
                </a:cubicBezTo>
                <a:cubicBezTo>
                  <a:pt x="1934247" y="5086296"/>
                  <a:pt x="1929861" y="5081975"/>
                  <a:pt x="1929861" y="5076573"/>
                </a:cubicBezTo>
                <a:cubicBezTo>
                  <a:pt x="1929861" y="5071170"/>
                  <a:pt x="1934184" y="5066785"/>
                  <a:pt x="1939584" y="5066785"/>
                </a:cubicBezTo>
                <a:close/>
                <a:moveTo>
                  <a:pt x="1698333" y="5066785"/>
                </a:moveTo>
                <a:cubicBezTo>
                  <a:pt x="1703734" y="5066785"/>
                  <a:pt x="1708119" y="5071234"/>
                  <a:pt x="1708119" y="5076573"/>
                </a:cubicBezTo>
                <a:cubicBezTo>
                  <a:pt x="1708119" y="5081911"/>
                  <a:pt x="1703734" y="5086296"/>
                  <a:pt x="1698333" y="5086296"/>
                </a:cubicBezTo>
                <a:cubicBezTo>
                  <a:pt x="1692931" y="5086296"/>
                  <a:pt x="1688548" y="5081975"/>
                  <a:pt x="1688548" y="5076573"/>
                </a:cubicBezTo>
                <a:cubicBezTo>
                  <a:pt x="1688548" y="5071170"/>
                  <a:pt x="1692931" y="5066785"/>
                  <a:pt x="1698333" y="5066785"/>
                </a:cubicBezTo>
                <a:close/>
                <a:moveTo>
                  <a:pt x="1457108" y="5066785"/>
                </a:moveTo>
                <a:cubicBezTo>
                  <a:pt x="1462444" y="5066785"/>
                  <a:pt x="1466828" y="5071234"/>
                  <a:pt x="1466828" y="5076573"/>
                </a:cubicBezTo>
                <a:cubicBezTo>
                  <a:pt x="1466828" y="5081911"/>
                  <a:pt x="1462508" y="5086296"/>
                  <a:pt x="1457108" y="5086296"/>
                </a:cubicBezTo>
                <a:cubicBezTo>
                  <a:pt x="1451708" y="5086296"/>
                  <a:pt x="1447324" y="5081975"/>
                  <a:pt x="1447324" y="5076573"/>
                </a:cubicBezTo>
                <a:cubicBezTo>
                  <a:pt x="1447324" y="5071170"/>
                  <a:pt x="1451708" y="5066785"/>
                  <a:pt x="1457108" y="5066785"/>
                </a:cubicBezTo>
                <a:close/>
                <a:moveTo>
                  <a:pt x="1215887" y="5066785"/>
                </a:moveTo>
                <a:cubicBezTo>
                  <a:pt x="1221287" y="5066785"/>
                  <a:pt x="1225671" y="5071234"/>
                  <a:pt x="1225671" y="5076573"/>
                </a:cubicBezTo>
                <a:cubicBezTo>
                  <a:pt x="1225671" y="5081911"/>
                  <a:pt x="1221224" y="5086296"/>
                  <a:pt x="1215887" y="5086296"/>
                </a:cubicBezTo>
                <a:cubicBezTo>
                  <a:pt x="1210551" y="5086296"/>
                  <a:pt x="1206167" y="5081975"/>
                  <a:pt x="1206167" y="5076573"/>
                </a:cubicBezTo>
                <a:cubicBezTo>
                  <a:pt x="1206167" y="5071170"/>
                  <a:pt x="1210487" y="5066785"/>
                  <a:pt x="1215887" y="5066785"/>
                </a:cubicBezTo>
                <a:close/>
                <a:moveTo>
                  <a:pt x="974667" y="5066785"/>
                </a:moveTo>
                <a:cubicBezTo>
                  <a:pt x="980067" y="5066785"/>
                  <a:pt x="984451" y="5071234"/>
                  <a:pt x="984451" y="5076573"/>
                </a:cubicBezTo>
                <a:cubicBezTo>
                  <a:pt x="984451" y="5081911"/>
                  <a:pt x="980004" y="5086296"/>
                  <a:pt x="974667" y="5086296"/>
                </a:cubicBezTo>
                <a:cubicBezTo>
                  <a:pt x="969331" y="5086296"/>
                  <a:pt x="964947" y="5081975"/>
                  <a:pt x="964947" y="5076573"/>
                </a:cubicBezTo>
                <a:cubicBezTo>
                  <a:pt x="964947" y="5071170"/>
                  <a:pt x="969267" y="5066785"/>
                  <a:pt x="974667" y="5066785"/>
                </a:cubicBezTo>
                <a:close/>
                <a:moveTo>
                  <a:pt x="733447" y="5066785"/>
                </a:moveTo>
                <a:cubicBezTo>
                  <a:pt x="738783" y="5066785"/>
                  <a:pt x="743167" y="5071234"/>
                  <a:pt x="743167" y="5076573"/>
                </a:cubicBezTo>
                <a:cubicBezTo>
                  <a:pt x="743167" y="5081911"/>
                  <a:pt x="738847" y="5086296"/>
                  <a:pt x="733447" y="5086296"/>
                </a:cubicBezTo>
                <a:cubicBezTo>
                  <a:pt x="728047" y="5086296"/>
                  <a:pt x="723663" y="5081975"/>
                  <a:pt x="723663" y="5076573"/>
                </a:cubicBezTo>
                <a:cubicBezTo>
                  <a:pt x="723663" y="5071170"/>
                  <a:pt x="728047" y="5066785"/>
                  <a:pt x="733447" y="5066785"/>
                </a:cubicBezTo>
                <a:close/>
                <a:moveTo>
                  <a:pt x="492226" y="5066785"/>
                </a:moveTo>
                <a:cubicBezTo>
                  <a:pt x="497562" y="5066785"/>
                  <a:pt x="501946" y="5071234"/>
                  <a:pt x="501946" y="5076573"/>
                </a:cubicBezTo>
                <a:cubicBezTo>
                  <a:pt x="501946" y="5081911"/>
                  <a:pt x="497626" y="5086296"/>
                  <a:pt x="492226" y="5086296"/>
                </a:cubicBezTo>
                <a:cubicBezTo>
                  <a:pt x="486826" y="5086296"/>
                  <a:pt x="482442" y="5081975"/>
                  <a:pt x="482442" y="5076573"/>
                </a:cubicBezTo>
                <a:cubicBezTo>
                  <a:pt x="482442" y="5071170"/>
                  <a:pt x="486826" y="5066785"/>
                  <a:pt x="492226" y="5066785"/>
                </a:cubicBezTo>
                <a:close/>
                <a:moveTo>
                  <a:pt x="251007" y="5066785"/>
                </a:moveTo>
                <a:cubicBezTo>
                  <a:pt x="256407" y="5066785"/>
                  <a:pt x="260791" y="5071234"/>
                  <a:pt x="260791" y="5076573"/>
                </a:cubicBezTo>
                <a:cubicBezTo>
                  <a:pt x="260791" y="5081911"/>
                  <a:pt x="256343" y="5086296"/>
                  <a:pt x="251007" y="5086296"/>
                </a:cubicBezTo>
                <a:cubicBezTo>
                  <a:pt x="245671" y="5086296"/>
                  <a:pt x="241287" y="5081975"/>
                  <a:pt x="241287" y="5076573"/>
                </a:cubicBezTo>
                <a:cubicBezTo>
                  <a:pt x="241287" y="5071170"/>
                  <a:pt x="245607" y="5066785"/>
                  <a:pt x="251007" y="5066785"/>
                </a:cubicBezTo>
                <a:close/>
                <a:moveTo>
                  <a:pt x="9723" y="5066785"/>
                </a:moveTo>
                <a:cubicBezTo>
                  <a:pt x="15123" y="5066785"/>
                  <a:pt x="19507" y="5071234"/>
                  <a:pt x="19507" y="5076573"/>
                </a:cubicBezTo>
                <a:cubicBezTo>
                  <a:pt x="19507" y="5081911"/>
                  <a:pt x="15060" y="5086296"/>
                  <a:pt x="9723" y="5086296"/>
                </a:cubicBezTo>
                <a:cubicBezTo>
                  <a:pt x="4387" y="5086296"/>
                  <a:pt x="4" y="5081975"/>
                  <a:pt x="4" y="5076573"/>
                </a:cubicBezTo>
                <a:cubicBezTo>
                  <a:pt x="4" y="5071170"/>
                  <a:pt x="4323" y="5066785"/>
                  <a:pt x="9723" y="5066785"/>
                </a:cubicBezTo>
                <a:close/>
                <a:moveTo>
                  <a:pt x="11820259" y="4825534"/>
                </a:moveTo>
                <a:cubicBezTo>
                  <a:pt x="11825659" y="4825534"/>
                  <a:pt x="11830043" y="4829856"/>
                  <a:pt x="11830043" y="4835258"/>
                </a:cubicBezTo>
                <a:cubicBezTo>
                  <a:pt x="11830043" y="4840660"/>
                  <a:pt x="11825596" y="4845045"/>
                  <a:pt x="11820259" y="4845045"/>
                </a:cubicBezTo>
                <a:cubicBezTo>
                  <a:pt x="11814922" y="4845045"/>
                  <a:pt x="11810539" y="4840596"/>
                  <a:pt x="11810539" y="4835258"/>
                </a:cubicBezTo>
                <a:cubicBezTo>
                  <a:pt x="11810539" y="4829919"/>
                  <a:pt x="11814859" y="4825534"/>
                  <a:pt x="11820259" y="4825534"/>
                </a:cubicBezTo>
                <a:close/>
                <a:moveTo>
                  <a:pt x="11579030" y="4825534"/>
                </a:moveTo>
                <a:cubicBezTo>
                  <a:pt x="11584430" y="4825534"/>
                  <a:pt x="11588815" y="4829856"/>
                  <a:pt x="11588815" y="4835258"/>
                </a:cubicBezTo>
                <a:cubicBezTo>
                  <a:pt x="11588815" y="4840660"/>
                  <a:pt x="11584367" y="4845045"/>
                  <a:pt x="11579030" y="4845045"/>
                </a:cubicBezTo>
                <a:cubicBezTo>
                  <a:pt x="11573694" y="4845045"/>
                  <a:pt x="11569310" y="4840596"/>
                  <a:pt x="11569310" y="4835258"/>
                </a:cubicBezTo>
                <a:cubicBezTo>
                  <a:pt x="11569310" y="4829919"/>
                  <a:pt x="11573630" y="4825534"/>
                  <a:pt x="11579030" y="4825534"/>
                </a:cubicBezTo>
                <a:close/>
                <a:moveTo>
                  <a:pt x="11337802" y="4825534"/>
                </a:moveTo>
                <a:cubicBezTo>
                  <a:pt x="11343202" y="4825534"/>
                  <a:pt x="11347587" y="4829856"/>
                  <a:pt x="11347587" y="4835258"/>
                </a:cubicBezTo>
                <a:cubicBezTo>
                  <a:pt x="11347587" y="4840660"/>
                  <a:pt x="11343139" y="4845045"/>
                  <a:pt x="11337802" y="4845045"/>
                </a:cubicBezTo>
                <a:cubicBezTo>
                  <a:pt x="11332466" y="4845045"/>
                  <a:pt x="11328082" y="4840596"/>
                  <a:pt x="11328082" y="4835258"/>
                </a:cubicBezTo>
                <a:cubicBezTo>
                  <a:pt x="11328082" y="4829919"/>
                  <a:pt x="11332402" y="4825534"/>
                  <a:pt x="11337802" y="4825534"/>
                </a:cubicBezTo>
                <a:close/>
                <a:moveTo>
                  <a:pt x="11096574" y="4825534"/>
                </a:moveTo>
                <a:cubicBezTo>
                  <a:pt x="11101910" y="4825534"/>
                  <a:pt x="11106294" y="4829856"/>
                  <a:pt x="11106294" y="4835258"/>
                </a:cubicBezTo>
                <a:cubicBezTo>
                  <a:pt x="11106294" y="4840660"/>
                  <a:pt x="11101974" y="4845045"/>
                  <a:pt x="11096574" y="4845045"/>
                </a:cubicBezTo>
                <a:cubicBezTo>
                  <a:pt x="11091174" y="4845045"/>
                  <a:pt x="11086790" y="4840596"/>
                  <a:pt x="11086790" y="4835258"/>
                </a:cubicBezTo>
                <a:cubicBezTo>
                  <a:pt x="11086790" y="4829919"/>
                  <a:pt x="11091174" y="4825534"/>
                  <a:pt x="11096574" y="4825534"/>
                </a:cubicBezTo>
                <a:close/>
                <a:moveTo>
                  <a:pt x="10855345" y="4825534"/>
                </a:moveTo>
                <a:cubicBezTo>
                  <a:pt x="10860682" y="4825534"/>
                  <a:pt x="10865065" y="4829856"/>
                  <a:pt x="10865065" y="4835258"/>
                </a:cubicBezTo>
                <a:cubicBezTo>
                  <a:pt x="10865065" y="4840660"/>
                  <a:pt x="10860682" y="4845045"/>
                  <a:pt x="10855345" y="4845045"/>
                </a:cubicBezTo>
                <a:cubicBezTo>
                  <a:pt x="10850008" y="4845045"/>
                  <a:pt x="10845625" y="4840596"/>
                  <a:pt x="10845625" y="4835258"/>
                </a:cubicBezTo>
                <a:cubicBezTo>
                  <a:pt x="10845625" y="4829919"/>
                  <a:pt x="10849945" y="4825534"/>
                  <a:pt x="10855345" y="4825534"/>
                </a:cubicBezTo>
                <a:close/>
                <a:moveTo>
                  <a:pt x="10614116" y="4825534"/>
                </a:moveTo>
                <a:cubicBezTo>
                  <a:pt x="10619516" y="4825534"/>
                  <a:pt x="10623901" y="4829856"/>
                  <a:pt x="10623901" y="4835258"/>
                </a:cubicBezTo>
                <a:cubicBezTo>
                  <a:pt x="10623901" y="4840660"/>
                  <a:pt x="10619454" y="4845045"/>
                  <a:pt x="10614116" y="4845045"/>
                </a:cubicBezTo>
                <a:cubicBezTo>
                  <a:pt x="10608780" y="4845045"/>
                  <a:pt x="10604396" y="4840596"/>
                  <a:pt x="10604396" y="4835258"/>
                </a:cubicBezTo>
                <a:cubicBezTo>
                  <a:pt x="10604396" y="4829919"/>
                  <a:pt x="10608716" y="4825534"/>
                  <a:pt x="10614116" y="4825534"/>
                </a:cubicBezTo>
                <a:close/>
                <a:moveTo>
                  <a:pt x="10372888" y="4825534"/>
                </a:moveTo>
                <a:cubicBezTo>
                  <a:pt x="10378288" y="4825534"/>
                  <a:pt x="10382673" y="4829856"/>
                  <a:pt x="10382673" y="4835258"/>
                </a:cubicBezTo>
                <a:cubicBezTo>
                  <a:pt x="10382673" y="4840660"/>
                  <a:pt x="10378225" y="4845045"/>
                  <a:pt x="10372888" y="4845045"/>
                </a:cubicBezTo>
                <a:cubicBezTo>
                  <a:pt x="10367552" y="4845045"/>
                  <a:pt x="10363168" y="4840596"/>
                  <a:pt x="10363168" y="4835258"/>
                </a:cubicBezTo>
                <a:cubicBezTo>
                  <a:pt x="10363168" y="4829919"/>
                  <a:pt x="10367488" y="4825534"/>
                  <a:pt x="10372888" y="4825534"/>
                </a:cubicBezTo>
                <a:close/>
                <a:moveTo>
                  <a:pt x="10131660" y="4825534"/>
                </a:moveTo>
                <a:cubicBezTo>
                  <a:pt x="10137060" y="4825534"/>
                  <a:pt x="10141444" y="4829856"/>
                  <a:pt x="10141444" y="4835258"/>
                </a:cubicBezTo>
                <a:cubicBezTo>
                  <a:pt x="10141444" y="4840660"/>
                  <a:pt x="10136997" y="4845045"/>
                  <a:pt x="10131660" y="4845045"/>
                </a:cubicBezTo>
                <a:cubicBezTo>
                  <a:pt x="10126323" y="4845045"/>
                  <a:pt x="10121940" y="4840596"/>
                  <a:pt x="10121940" y="4835258"/>
                </a:cubicBezTo>
                <a:cubicBezTo>
                  <a:pt x="10121940" y="4829919"/>
                  <a:pt x="10126260" y="4825534"/>
                  <a:pt x="10131660" y="4825534"/>
                </a:cubicBezTo>
                <a:close/>
                <a:moveTo>
                  <a:pt x="9890432" y="4825534"/>
                </a:moveTo>
                <a:cubicBezTo>
                  <a:pt x="9895768" y="4825534"/>
                  <a:pt x="9900152" y="4829856"/>
                  <a:pt x="9900152" y="4835258"/>
                </a:cubicBezTo>
                <a:cubicBezTo>
                  <a:pt x="9900152" y="4840660"/>
                  <a:pt x="9895832" y="4845045"/>
                  <a:pt x="9890432" y="4845045"/>
                </a:cubicBezTo>
                <a:cubicBezTo>
                  <a:pt x="9885031" y="4845045"/>
                  <a:pt x="9880648" y="4840596"/>
                  <a:pt x="9880648" y="4835258"/>
                </a:cubicBezTo>
                <a:cubicBezTo>
                  <a:pt x="9880648" y="4829919"/>
                  <a:pt x="9885031" y="4825534"/>
                  <a:pt x="9890432" y="4825534"/>
                </a:cubicBezTo>
                <a:close/>
                <a:moveTo>
                  <a:pt x="9649203" y="4825534"/>
                </a:moveTo>
                <a:cubicBezTo>
                  <a:pt x="9654540" y="4825534"/>
                  <a:pt x="9658923" y="4829856"/>
                  <a:pt x="9658923" y="4835258"/>
                </a:cubicBezTo>
                <a:cubicBezTo>
                  <a:pt x="9658923" y="4840660"/>
                  <a:pt x="9654540" y="4845045"/>
                  <a:pt x="9649203" y="4845045"/>
                </a:cubicBezTo>
                <a:cubicBezTo>
                  <a:pt x="9643866" y="4845045"/>
                  <a:pt x="9639483" y="4840596"/>
                  <a:pt x="9639483" y="4835258"/>
                </a:cubicBezTo>
                <a:cubicBezTo>
                  <a:pt x="9639483" y="4829919"/>
                  <a:pt x="9643803" y="4825534"/>
                  <a:pt x="9649203" y="4825534"/>
                </a:cubicBezTo>
                <a:close/>
                <a:moveTo>
                  <a:pt x="9417695" y="4825534"/>
                </a:moveTo>
                <a:cubicBezTo>
                  <a:pt x="9423031" y="4825534"/>
                  <a:pt x="9427416" y="4829856"/>
                  <a:pt x="9427416" y="4835258"/>
                </a:cubicBezTo>
                <a:cubicBezTo>
                  <a:pt x="9427416" y="4840660"/>
                  <a:pt x="9423095" y="4845045"/>
                  <a:pt x="9417695" y="4845045"/>
                </a:cubicBezTo>
                <a:cubicBezTo>
                  <a:pt x="9412295" y="4845045"/>
                  <a:pt x="9407911" y="4840596"/>
                  <a:pt x="9407911" y="4835258"/>
                </a:cubicBezTo>
                <a:cubicBezTo>
                  <a:pt x="9407911" y="4829919"/>
                  <a:pt x="9412295" y="4825534"/>
                  <a:pt x="9417695" y="4825534"/>
                </a:cubicBezTo>
                <a:close/>
                <a:moveTo>
                  <a:pt x="9176467" y="4825534"/>
                </a:moveTo>
                <a:cubicBezTo>
                  <a:pt x="9181803" y="4825534"/>
                  <a:pt x="9186187" y="4829856"/>
                  <a:pt x="9186187" y="4835258"/>
                </a:cubicBezTo>
                <a:cubicBezTo>
                  <a:pt x="9186187" y="4840660"/>
                  <a:pt x="9181867" y="4845045"/>
                  <a:pt x="9176467" y="4845045"/>
                </a:cubicBezTo>
                <a:cubicBezTo>
                  <a:pt x="9171066" y="4845045"/>
                  <a:pt x="9166683" y="4840596"/>
                  <a:pt x="9166683" y="4835258"/>
                </a:cubicBezTo>
                <a:cubicBezTo>
                  <a:pt x="9166683" y="4829919"/>
                  <a:pt x="9171066" y="4825534"/>
                  <a:pt x="9176467" y="4825534"/>
                </a:cubicBezTo>
                <a:close/>
                <a:moveTo>
                  <a:pt x="8935237" y="4825534"/>
                </a:moveTo>
                <a:cubicBezTo>
                  <a:pt x="8940574" y="4825534"/>
                  <a:pt x="8944958" y="4829856"/>
                  <a:pt x="8944958" y="4835258"/>
                </a:cubicBezTo>
                <a:cubicBezTo>
                  <a:pt x="8944958" y="4840660"/>
                  <a:pt x="8940638" y="4845045"/>
                  <a:pt x="8935237" y="4845045"/>
                </a:cubicBezTo>
                <a:cubicBezTo>
                  <a:pt x="8929837" y="4845045"/>
                  <a:pt x="8925454" y="4840596"/>
                  <a:pt x="8925454" y="4835258"/>
                </a:cubicBezTo>
                <a:cubicBezTo>
                  <a:pt x="8925454" y="4829919"/>
                  <a:pt x="8929837" y="4825534"/>
                  <a:pt x="8935237" y="4825534"/>
                </a:cubicBezTo>
                <a:close/>
                <a:moveTo>
                  <a:pt x="8694009" y="4825534"/>
                </a:moveTo>
                <a:cubicBezTo>
                  <a:pt x="8699346" y="4825534"/>
                  <a:pt x="8703730" y="4829856"/>
                  <a:pt x="8703730" y="4835258"/>
                </a:cubicBezTo>
                <a:cubicBezTo>
                  <a:pt x="8703730" y="4840660"/>
                  <a:pt x="8699346" y="4845045"/>
                  <a:pt x="8694009" y="4845045"/>
                </a:cubicBezTo>
                <a:cubicBezTo>
                  <a:pt x="8688673" y="4845045"/>
                  <a:pt x="8684289" y="4840596"/>
                  <a:pt x="8684289" y="4835258"/>
                </a:cubicBezTo>
                <a:cubicBezTo>
                  <a:pt x="8684289" y="4829919"/>
                  <a:pt x="8688609" y="4825534"/>
                  <a:pt x="8694009" y="4825534"/>
                </a:cubicBezTo>
                <a:close/>
                <a:moveTo>
                  <a:pt x="8452781" y="4825534"/>
                </a:moveTo>
                <a:cubicBezTo>
                  <a:pt x="8458181" y="4825534"/>
                  <a:pt x="8462566" y="4829856"/>
                  <a:pt x="8462566" y="4835258"/>
                </a:cubicBezTo>
                <a:cubicBezTo>
                  <a:pt x="8462566" y="4840660"/>
                  <a:pt x="8458118" y="4845045"/>
                  <a:pt x="8452781" y="4845045"/>
                </a:cubicBezTo>
                <a:cubicBezTo>
                  <a:pt x="8447445" y="4845045"/>
                  <a:pt x="8443061" y="4840596"/>
                  <a:pt x="8443061" y="4835258"/>
                </a:cubicBezTo>
                <a:cubicBezTo>
                  <a:pt x="8443061" y="4829919"/>
                  <a:pt x="8447381" y="4825534"/>
                  <a:pt x="8452781" y="4825534"/>
                </a:cubicBezTo>
                <a:close/>
                <a:moveTo>
                  <a:pt x="8211553" y="4825534"/>
                </a:moveTo>
                <a:cubicBezTo>
                  <a:pt x="8216889" y="4825534"/>
                  <a:pt x="8221273" y="4829856"/>
                  <a:pt x="8221273" y="4835258"/>
                </a:cubicBezTo>
                <a:cubicBezTo>
                  <a:pt x="8221273" y="4840660"/>
                  <a:pt x="8216953" y="4845045"/>
                  <a:pt x="8211553" y="4845045"/>
                </a:cubicBezTo>
                <a:cubicBezTo>
                  <a:pt x="8206152" y="4845045"/>
                  <a:pt x="8201769" y="4840596"/>
                  <a:pt x="8201769" y="4835258"/>
                </a:cubicBezTo>
                <a:cubicBezTo>
                  <a:pt x="8201769" y="4829919"/>
                  <a:pt x="8206152" y="4825534"/>
                  <a:pt x="8211553" y="4825534"/>
                </a:cubicBezTo>
                <a:close/>
                <a:moveTo>
                  <a:pt x="7970260" y="4825534"/>
                </a:moveTo>
                <a:cubicBezTo>
                  <a:pt x="7975661" y="4825534"/>
                  <a:pt x="7980044" y="4829856"/>
                  <a:pt x="7980044" y="4835258"/>
                </a:cubicBezTo>
                <a:cubicBezTo>
                  <a:pt x="7980044" y="4840660"/>
                  <a:pt x="7975661" y="4845045"/>
                  <a:pt x="7970260" y="4845045"/>
                </a:cubicBezTo>
                <a:cubicBezTo>
                  <a:pt x="7964860" y="4845045"/>
                  <a:pt x="7960477" y="4840596"/>
                  <a:pt x="7960477" y="4835258"/>
                </a:cubicBezTo>
                <a:cubicBezTo>
                  <a:pt x="7960477" y="4829919"/>
                  <a:pt x="7964860" y="4825534"/>
                  <a:pt x="7970260" y="4825534"/>
                </a:cubicBezTo>
                <a:close/>
                <a:moveTo>
                  <a:pt x="7729032" y="4825534"/>
                </a:moveTo>
                <a:cubicBezTo>
                  <a:pt x="7734369" y="4825534"/>
                  <a:pt x="7738753" y="4829856"/>
                  <a:pt x="7738753" y="4835258"/>
                </a:cubicBezTo>
                <a:cubicBezTo>
                  <a:pt x="7738753" y="4840660"/>
                  <a:pt x="7734432" y="4845045"/>
                  <a:pt x="7729032" y="4845045"/>
                </a:cubicBezTo>
                <a:cubicBezTo>
                  <a:pt x="7723632" y="4845045"/>
                  <a:pt x="7719249" y="4840596"/>
                  <a:pt x="7719249" y="4835258"/>
                </a:cubicBezTo>
                <a:cubicBezTo>
                  <a:pt x="7719249" y="4829919"/>
                  <a:pt x="7723632" y="4825534"/>
                  <a:pt x="7729032" y="4825534"/>
                </a:cubicBezTo>
                <a:close/>
                <a:moveTo>
                  <a:pt x="7487803" y="4825534"/>
                </a:moveTo>
                <a:cubicBezTo>
                  <a:pt x="7493139" y="4825534"/>
                  <a:pt x="7497524" y="4829856"/>
                  <a:pt x="7497524" y="4835258"/>
                </a:cubicBezTo>
                <a:cubicBezTo>
                  <a:pt x="7497524" y="4840660"/>
                  <a:pt x="7493203" y="4845045"/>
                  <a:pt x="7487803" y="4845045"/>
                </a:cubicBezTo>
                <a:cubicBezTo>
                  <a:pt x="7482403" y="4845045"/>
                  <a:pt x="7478019" y="4840596"/>
                  <a:pt x="7478019" y="4835258"/>
                </a:cubicBezTo>
                <a:cubicBezTo>
                  <a:pt x="7478019" y="4829919"/>
                  <a:pt x="7482403" y="4825534"/>
                  <a:pt x="7487803" y="4825534"/>
                </a:cubicBezTo>
                <a:close/>
                <a:moveTo>
                  <a:pt x="7246575" y="4825534"/>
                </a:moveTo>
                <a:cubicBezTo>
                  <a:pt x="7251975" y="4825534"/>
                  <a:pt x="7256359" y="4829856"/>
                  <a:pt x="7256359" y="4835258"/>
                </a:cubicBezTo>
                <a:cubicBezTo>
                  <a:pt x="7256359" y="4840660"/>
                  <a:pt x="7251912" y="4845045"/>
                  <a:pt x="7246575" y="4845045"/>
                </a:cubicBezTo>
                <a:cubicBezTo>
                  <a:pt x="7241238" y="4845045"/>
                  <a:pt x="7236855" y="4840596"/>
                  <a:pt x="7236855" y="4835258"/>
                </a:cubicBezTo>
                <a:cubicBezTo>
                  <a:pt x="7236855" y="4829919"/>
                  <a:pt x="7241175" y="4825534"/>
                  <a:pt x="7246575" y="4825534"/>
                </a:cubicBezTo>
                <a:close/>
                <a:moveTo>
                  <a:pt x="7005346" y="4825534"/>
                </a:moveTo>
                <a:cubicBezTo>
                  <a:pt x="7010746" y="4825534"/>
                  <a:pt x="7015130" y="4829856"/>
                  <a:pt x="7015130" y="4835258"/>
                </a:cubicBezTo>
                <a:cubicBezTo>
                  <a:pt x="7015130" y="4840660"/>
                  <a:pt x="7010683" y="4845045"/>
                  <a:pt x="7005346" y="4845045"/>
                </a:cubicBezTo>
                <a:cubicBezTo>
                  <a:pt x="7000009" y="4845045"/>
                  <a:pt x="6995626" y="4840596"/>
                  <a:pt x="6995626" y="4835258"/>
                </a:cubicBezTo>
                <a:cubicBezTo>
                  <a:pt x="6995626" y="4829919"/>
                  <a:pt x="6999946" y="4825534"/>
                  <a:pt x="7005346" y="4825534"/>
                </a:cubicBezTo>
                <a:close/>
                <a:moveTo>
                  <a:pt x="6764118" y="4825534"/>
                </a:moveTo>
                <a:cubicBezTo>
                  <a:pt x="6769518" y="4825534"/>
                  <a:pt x="6773902" y="4829856"/>
                  <a:pt x="6773902" y="4835258"/>
                </a:cubicBezTo>
                <a:cubicBezTo>
                  <a:pt x="6773902" y="4840660"/>
                  <a:pt x="6769518" y="4845045"/>
                  <a:pt x="6764118" y="4845045"/>
                </a:cubicBezTo>
                <a:cubicBezTo>
                  <a:pt x="6758718" y="4845045"/>
                  <a:pt x="6754335" y="4840596"/>
                  <a:pt x="6754335" y="4835258"/>
                </a:cubicBezTo>
                <a:cubicBezTo>
                  <a:pt x="6754335" y="4829919"/>
                  <a:pt x="6758718" y="4825534"/>
                  <a:pt x="6764118" y="4825534"/>
                </a:cubicBezTo>
                <a:close/>
                <a:moveTo>
                  <a:pt x="6522889" y="4825534"/>
                </a:moveTo>
                <a:cubicBezTo>
                  <a:pt x="6528225" y="4825534"/>
                  <a:pt x="6532610" y="4829856"/>
                  <a:pt x="6532610" y="4835258"/>
                </a:cubicBezTo>
                <a:cubicBezTo>
                  <a:pt x="6532610" y="4840660"/>
                  <a:pt x="6528289" y="4845045"/>
                  <a:pt x="6522889" y="4845045"/>
                </a:cubicBezTo>
                <a:cubicBezTo>
                  <a:pt x="6517489" y="4845045"/>
                  <a:pt x="6513105" y="4840596"/>
                  <a:pt x="6513105" y="4835258"/>
                </a:cubicBezTo>
                <a:cubicBezTo>
                  <a:pt x="6513105" y="4829919"/>
                  <a:pt x="6517489" y="4825534"/>
                  <a:pt x="6522889" y="4825534"/>
                </a:cubicBezTo>
                <a:close/>
                <a:moveTo>
                  <a:pt x="6281661" y="4825534"/>
                </a:moveTo>
                <a:cubicBezTo>
                  <a:pt x="6286997" y="4825534"/>
                  <a:pt x="6291381" y="4829856"/>
                  <a:pt x="6291381" y="4835258"/>
                </a:cubicBezTo>
                <a:cubicBezTo>
                  <a:pt x="6291381" y="4840660"/>
                  <a:pt x="6287061" y="4845045"/>
                  <a:pt x="6281661" y="4845045"/>
                </a:cubicBezTo>
                <a:cubicBezTo>
                  <a:pt x="6276261" y="4845045"/>
                  <a:pt x="6271877" y="4840596"/>
                  <a:pt x="6271877" y="4835258"/>
                </a:cubicBezTo>
                <a:cubicBezTo>
                  <a:pt x="6271877" y="4829919"/>
                  <a:pt x="6276261" y="4825534"/>
                  <a:pt x="6281661" y="4825534"/>
                </a:cubicBezTo>
                <a:close/>
                <a:moveTo>
                  <a:pt x="6040432" y="4825534"/>
                </a:moveTo>
                <a:cubicBezTo>
                  <a:pt x="6045832" y="4825534"/>
                  <a:pt x="6050216" y="4829856"/>
                  <a:pt x="6050216" y="4835258"/>
                </a:cubicBezTo>
                <a:cubicBezTo>
                  <a:pt x="6050216" y="4840660"/>
                  <a:pt x="6045769" y="4845045"/>
                  <a:pt x="6040432" y="4845045"/>
                </a:cubicBezTo>
                <a:cubicBezTo>
                  <a:pt x="6035095" y="4845045"/>
                  <a:pt x="6030712" y="4840596"/>
                  <a:pt x="6030712" y="4835258"/>
                </a:cubicBezTo>
                <a:cubicBezTo>
                  <a:pt x="6030712" y="4829919"/>
                  <a:pt x="6035032" y="4825534"/>
                  <a:pt x="6040432" y="4825534"/>
                </a:cubicBezTo>
                <a:close/>
                <a:moveTo>
                  <a:pt x="5799205" y="4825534"/>
                </a:moveTo>
                <a:cubicBezTo>
                  <a:pt x="5804606" y="4825534"/>
                  <a:pt x="5808989" y="4829856"/>
                  <a:pt x="5808989" y="4835258"/>
                </a:cubicBezTo>
                <a:cubicBezTo>
                  <a:pt x="5808989" y="4840660"/>
                  <a:pt x="5804542" y="4845045"/>
                  <a:pt x="5799205" y="4845045"/>
                </a:cubicBezTo>
                <a:cubicBezTo>
                  <a:pt x="5793870" y="4845045"/>
                  <a:pt x="5789486" y="4840596"/>
                  <a:pt x="5789486" y="4835258"/>
                </a:cubicBezTo>
                <a:cubicBezTo>
                  <a:pt x="5789486" y="4829919"/>
                  <a:pt x="5793806" y="4825534"/>
                  <a:pt x="5799205" y="4825534"/>
                </a:cubicBezTo>
                <a:close/>
                <a:moveTo>
                  <a:pt x="5557991" y="4825534"/>
                </a:moveTo>
                <a:cubicBezTo>
                  <a:pt x="5563392" y="4825534"/>
                  <a:pt x="5567774" y="4829856"/>
                  <a:pt x="5567774" y="4835258"/>
                </a:cubicBezTo>
                <a:cubicBezTo>
                  <a:pt x="5567774" y="4840660"/>
                  <a:pt x="5563392" y="4845045"/>
                  <a:pt x="5557991" y="4845045"/>
                </a:cubicBezTo>
                <a:cubicBezTo>
                  <a:pt x="5552592" y="4845045"/>
                  <a:pt x="5548208" y="4840596"/>
                  <a:pt x="5548208" y="4835258"/>
                </a:cubicBezTo>
                <a:cubicBezTo>
                  <a:pt x="5548208" y="4829919"/>
                  <a:pt x="5552592" y="4825534"/>
                  <a:pt x="5557991" y="4825534"/>
                </a:cubicBezTo>
                <a:close/>
                <a:moveTo>
                  <a:pt x="5316710" y="4825534"/>
                </a:moveTo>
                <a:cubicBezTo>
                  <a:pt x="5322044" y="4825534"/>
                  <a:pt x="5326429" y="4829856"/>
                  <a:pt x="5326429" y="4835258"/>
                </a:cubicBezTo>
                <a:cubicBezTo>
                  <a:pt x="5326429" y="4840660"/>
                  <a:pt x="5322105" y="4845045"/>
                  <a:pt x="5316710" y="4845045"/>
                </a:cubicBezTo>
                <a:cubicBezTo>
                  <a:pt x="5311316" y="4845045"/>
                  <a:pt x="5306924" y="4840596"/>
                  <a:pt x="5306924" y="4835258"/>
                </a:cubicBezTo>
                <a:cubicBezTo>
                  <a:pt x="5306924" y="4829919"/>
                  <a:pt x="5311316" y="4825534"/>
                  <a:pt x="5316710" y="4825534"/>
                </a:cubicBezTo>
                <a:close/>
                <a:moveTo>
                  <a:pt x="5075486" y="4825534"/>
                </a:moveTo>
                <a:cubicBezTo>
                  <a:pt x="5080820" y="4825534"/>
                  <a:pt x="5085202" y="4829856"/>
                  <a:pt x="5085202" y="4835258"/>
                </a:cubicBezTo>
                <a:cubicBezTo>
                  <a:pt x="5085202" y="4840660"/>
                  <a:pt x="5080885" y="4845045"/>
                  <a:pt x="5075486" y="4845045"/>
                </a:cubicBezTo>
                <a:cubicBezTo>
                  <a:pt x="5070087" y="4845045"/>
                  <a:pt x="5065705" y="4840596"/>
                  <a:pt x="5065705" y="4835258"/>
                </a:cubicBezTo>
                <a:cubicBezTo>
                  <a:pt x="5065705" y="4829919"/>
                  <a:pt x="5070087" y="4825534"/>
                  <a:pt x="5075486" y="4825534"/>
                </a:cubicBezTo>
                <a:close/>
                <a:moveTo>
                  <a:pt x="4834252" y="4825534"/>
                </a:moveTo>
                <a:cubicBezTo>
                  <a:pt x="4839658" y="4825534"/>
                  <a:pt x="4844040" y="4829856"/>
                  <a:pt x="4844040" y="4835258"/>
                </a:cubicBezTo>
                <a:cubicBezTo>
                  <a:pt x="4844040" y="4840660"/>
                  <a:pt x="4839595" y="4845045"/>
                  <a:pt x="4834252" y="4845045"/>
                </a:cubicBezTo>
                <a:cubicBezTo>
                  <a:pt x="4828917" y="4845045"/>
                  <a:pt x="4824534" y="4840596"/>
                  <a:pt x="4824534" y="4835258"/>
                </a:cubicBezTo>
                <a:cubicBezTo>
                  <a:pt x="4824534" y="4829919"/>
                  <a:pt x="4828853" y="4825534"/>
                  <a:pt x="4834252" y="4825534"/>
                </a:cubicBezTo>
                <a:close/>
                <a:moveTo>
                  <a:pt x="4593019" y="4825534"/>
                </a:moveTo>
                <a:cubicBezTo>
                  <a:pt x="4598416" y="4825534"/>
                  <a:pt x="4602795" y="4829856"/>
                  <a:pt x="4602795" y="4835258"/>
                </a:cubicBezTo>
                <a:cubicBezTo>
                  <a:pt x="4602795" y="4840660"/>
                  <a:pt x="4598353" y="4845045"/>
                  <a:pt x="4593019" y="4845045"/>
                </a:cubicBezTo>
                <a:cubicBezTo>
                  <a:pt x="4587686" y="4845045"/>
                  <a:pt x="4583304" y="4840596"/>
                  <a:pt x="4583304" y="4835258"/>
                </a:cubicBezTo>
                <a:cubicBezTo>
                  <a:pt x="4583304" y="4829919"/>
                  <a:pt x="4587622" y="4825534"/>
                  <a:pt x="4593019" y="4825534"/>
                </a:cubicBezTo>
                <a:close/>
                <a:moveTo>
                  <a:pt x="4351806" y="4825534"/>
                </a:moveTo>
                <a:cubicBezTo>
                  <a:pt x="4357195" y="4825534"/>
                  <a:pt x="4361580" y="4829856"/>
                  <a:pt x="4361580" y="4835258"/>
                </a:cubicBezTo>
                <a:cubicBezTo>
                  <a:pt x="4361580" y="4840660"/>
                  <a:pt x="4357195" y="4845045"/>
                  <a:pt x="4351806" y="4845045"/>
                </a:cubicBezTo>
                <a:cubicBezTo>
                  <a:pt x="4346397" y="4845045"/>
                  <a:pt x="4342006" y="4840596"/>
                  <a:pt x="4342006" y="4835258"/>
                </a:cubicBezTo>
                <a:cubicBezTo>
                  <a:pt x="4342006" y="4829919"/>
                  <a:pt x="4346397" y="4825534"/>
                  <a:pt x="4351806" y="4825534"/>
                </a:cubicBezTo>
                <a:close/>
                <a:moveTo>
                  <a:pt x="4110581" y="4825534"/>
                </a:moveTo>
                <a:cubicBezTo>
                  <a:pt x="4115986" y="4825534"/>
                  <a:pt x="4120362" y="4829856"/>
                  <a:pt x="4120362" y="4835258"/>
                </a:cubicBezTo>
                <a:cubicBezTo>
                  <a:pt x="4120362" y="4840660"/>
                  <a:pt x="4115986" y="4845045"/>
                  <a:pt x="4110581" y="4845045"/>
                </a:cubicBezTo>
                <a:cubicBezTo>
                  <a:pt x="4105180" y="4845045"/>
                  <a:pt x="4100799" y="4840596"/>
                  <a:pt x="4100799" y="4835258"/>
                </a:cubicBezTo>
                <a:cubicBezTo>
                  <a:pt x="4100799" y="4829919"/>
                  <a:pt x="4105180" y="4825534"/>
                  <a:pt x="4110581" y="4825534"/>
                </a:cubicBezTo>
                <a:close/>
                <a:moveTo>
                  <a:pt x="3869431" y="4825534"/>
                </a:moveTo>
                <a:cubicBezTo>
                  <a:pt x="3874765" y="4825534"/>
                  <a:pt x="3879151" y="4829856"/>
                  <a:pt x="3879151" y="4835258"/>
                </a:cubicBezTo>
                <a:cubicBezTo>
                  <a:pt x="3879151" y="4840660"/>
                  <a:pt x="3874828" y="4845045"/>
                  <a:pt x="3869431" y="4845045"/>
                </a:cubicBezTo>
                <a:cubicBezTo>
                  <a:pt x="3864032" y="4845045"/>
                  <a:pt x="3859648" y="4840596"/>
                  <a:pt x="3859648" y="4835258"/>
                </a:cubicBezTo>
                <a:cubicBezTo>
                  <a:pt x="3859648" y="4829919"/>
                  <a:pt x="3864032" y="4825534"/>
                  <a:pt x="3869431" y="4825534"/>
                </a:cubicBezTo>
                <a:close/>
                <a:moveTo>
                  <a:pt x="3628212" y="4825534"/>
                </a:moveTo>
                <a:cubicBezTo>
                  <a:pt x="3633533" y="4825534"/>
                  <a:pt x="3637936" y="4829856"/>
                  <a:pt x="3637936" y="4835258"/>
                </a:cubicBezTo>
                <a:cubicBezTo>
                  <a:pt x="3637936" y="4840660"/>
                  <a:pt x="3633597" y="4845045"/>
                  <a:pt x="3628212" y="4845045"/>
                </a:cubicBezTo>
                <a:cubicBezTo>
                  <a:pt x="3622815" y="4845045"/>
                  <a:pt x="3618432" y="4840596"/>
                  <a:pt x="3618432" y="4835258"/>
                </a:cubicBezTo>
                <a:cubicBezTo>
                  <a:pt x="3618432" y="4829919"/>
                  <a:pt x="3622815" y="4825534"/>
                  <a:pt x="3628212" y="4825534"/>
                </a:cubicBezTo>
                <a:close/>
                <a:moveTo>
                  <a:pt x="3386959" y="4825534"/>
                </a:moveTo>
                <a:cubicBezTo>
                  <a:pt x="3392360" y="4825534"/>
                  <a:pt x="3396744" y="4829856"/>
                  <a:pt x="3396744" y="4835258"/>
                </a:cubicBezTo>
                <a:cubicBezTo>
                  <a:pt x="3396744" y="4840660"/>
                  <a:pt x="3392296" y="4845045"/>
                  <a:pt x="3386959" y="4845045"/>
                </a:cubicBezTo>
                <a:cubicBezTo>
                  <a:pt x="3381622" y="4845045"/>
                  <a:pt x="3377237" y="4840596"/>
                  <a:pt x="3377237" y="4835258"/>
                </a:cubicBezTo>
                <a:cubicBezTo>
                  <a:pt x="3377237" y="4829919"/>
                  <a:pt x="3381558" y="4825534"/>
                  <a:pt x="3386959" y="4825534"/>
                </a:cubicBezTo>
                <a:close/>
                <a:moveTo>
                  <a:pt x="3145752" y="4825534"/>
                </a:moveTo>
                <a:cubicBezTo>
                  <a:pt x="3151151" y="4825534"/>
                  <a:pt x="3155534" y="4829856"/>
                  <a:pt x="3155534" y="4835258"/>
                </a:cubicBezTo>
                <a:cubicBezTo>
                  <a:pt x="3155534" y="4840660"/>
                  <a:pt x="3151087" y="4845045"/>
                  <a:pt x="3145752" y="4845045"/>
                </a:cubicBezTo>
                <a:cubicBezTo>
                  <a:pt x="3140417" y="4845045"/>
                  <a:pt x="3136033" y="4840596"/>
                  <a:pt x="3136033" y="4835258"/>
                </a:cubicBezTo>
                <a:cubicBezTo>
                  <a:pt x="3136033" y="4829919"/>
                  <a:pt x="3140352" y="4825534"/>
                  <a:pt x="3145752" y="4825534"/>
                </a:cubicBezTo>
                <a:close/>
                <a:moveTo>
                  <a:pt x="2904574" y="4825534"/>
                </a:moveTo>
                <a:cubicBezTo>
                  <a:pt x="2909973" y="4825534"/>
                  <a:pt x="2914356" y="4829856"/>
                  <a:pt x="2914356" y="4835258"/>
                </a:cubicBezTo>
                <a:cubicBezTo>
                  <a:pt x="2914356" y="4840660"/>
                  <a:pt x="2909973" y="4845045"/>
                  <a:pt x="2904574" y="4845045"/>
                </a:cubicBezTo>
                <a:cubicBezTo>
                  <a:pt x="2899175" y="4845045"/>
                  <a:pt x="2894792" y="4840596"/>
                  <a:pt x="2894792" y="4835258"/>
                </a:cubicBezTo>
                <a:cubicBezTo>
                  <a:pt x="2894792" y="4829919"/>
                  <a:pt x="2899175" y="4825534"/>
                  <a:pt x="2904574" y="4825534"/>
                </a:cubicBezTo>
                <a:close/>
                <a:moveTo>
                  <a:pt x="2663275" y="4825534"/>
                </a:moveTo>
                <a:cubicBezTo>
                  <a:pt x="2668613" y="4825534"/>
                  <a:pt x="2673000" y="4829856"/>
                  <a:pt x="2673000" y="4835258"/>
                </a:cubicBezTo>
                <a:cubicBezTo>
                  <a:pt x="2673000" y="4840660"/>
                  <a:pt x="2668677" y="4845045"/>
                  <a:pt x="2663275" y="4845045"/>
                </a:cubicBezTo>
                <a:cubicBezTo>
                  <a:pt x="2657877" y="4845045"/>
                  <a:pt x="2653493" y="4840596"/>
                  <a:pt x="2653493" y="4835258"/>
                </a:cubicBezTo>
                <a:cubicBezTo>
                  <a:pt x="2653493" y="4829919"/>
                  <a:pt x="2657877" y="4825534"/>
                  <a:pt x="2663275" y="4825534"/>
                </a:cubicBezTo>
                <a:close/>
                <a:moveTo>
                  <a:pt x="2422039" y="4825534"/>
                </a:moveTo>
                <a:cubicBezTo>
                  <a:pt x="2427372" y="4825534"/>
                  <a:pt x="2431755" y="4829856"/>
                  <a:pt x="2431755" y="4835258"/>
                </a:cubicBezTo>
                <a:cubicBezTo>
                  <a:pt x="2431755" y="4840660"/>
                  <a:pt x="2427436" y="4845045"/>
                  <a:pt x="2422039" y="4845045"/>
                </a:cubicBezTo>
                <a:cubicBezTo>
                  <a:pt x="2416641" y="4845045"/>
                  <a:pt x="2412258" y="4840596"/>
                  <a:pt x="2412258" y="4835258"/>
                </a:cubicBezTo>
                <a:cubicBezTo>
                  <a:pt x="2412258" y="4829919"/>
                  <a:pt x="2416641" y="4825534"/>
                  <a:pt x="2422039" y="4825534"/>
                </a:cubicBezTo>
                <a:close/>
                <a:moveTo>
                  <a:pt x="2180796" y="4825534"/>
                </a:moveTo>
                <a:cubicBezTo>
                  <a:pt x="2186202" y="4825534"/>
                  <a:pt x="2190581" y="4829856"/>
                  <a:pt x="2190581" y="4835258"/>
                </a:cubicBezTo>
                <a:cubicBezTo>
                  <a:pt x="2190581" y="4840660"/>
                  <a:pt x="2186136" y="4845045"/>
                  <a:pt x="2180796" y="4845045"/>
                </a:cubicBezTo>
                <a:cubicBezTo>
                  <a:pt x="2175475" y="4845045"/>
                  <a:pt x="2171085" y="4840596"/>
                  <a:pt x="2171085" y="4835258"/>
                </a:cubicBezTo>
                <a:cubicBezTo>
                  <a:pt x="2171085" y="4829919"/>
                  <a:pt x="2175412" y="4825534"/>
                  <a:pt x="2180796" y="4825534"/>
                </a:cubicBezTo>
                <a:close/>
                <a:moveTo>
                  <a:pt x="1939583" y="4825534"/>
                </a:moveTo>
                <a:cubicBezTo>
                  <a:pt x="1944982" y="4825534"/>
                  <a:pt x="1949366" y="4829856"/>
                  <a:pt x="1949366" y="4835258"/>
                </a:cubicBezTo>
                <a:cubicBezTo>
                  <a:pt x="1949366" y="4840660"/>
                  <a:pt x="1944920" y="4845045"/>
                  <a:pt x="1939583" y="4845045"/>
                </a:cubicBezTo>
                <a:cubicBezTo>
                  <a:pt x="1934247" y="4845045"/>
                  <a:pt x="1929861" y="4840596"/>
                  <a:pt x="1929861" y="4835258"/>
                </a:cubicBezTo>
                <a:cubicBezTo>
                  <a:pt x="1929861" y="4829919"/>
                  <a:pt x="1934184" y="4825534"/>
                  <a:pt x="1939583" y="4825534"/>
                </a:cubicBezTo>
                <a:close/>
                <a:moveTo>
                  <a:pt x="1698333" y="4825534"/>
                </a:moveTo>
                <a:cubicBezTo>
                  <a:pt x="1703734" y="4825534"/>
                  <a:pt x="1708118" y="4829856"/>
                  <a:pt x="1708118" y="4835258"/>
                </a:cubicBezTo>
                <a:cubicBezTo>
                  <a:pt x="1708118" y="4840660"/>
                  <a:pt x="1703734" y="4845045"/>
                  <a:pt x="1698333" y="4845045"/>
                </a:cubicBezTo>
                <a:cubicBezTo>
                  <a:pt x="1692931" y="4845045"/>
                  <a:pt x="1688548" y="4840596"/>
                  <a:pt x="1688548" y="4835258"/>
                </a:cubicBezTo>
                <a:cubicBezTo>
                  <a:pt x="1688548" y="4829919"/>
                  <a:pt x="1692931" y="4825534"/>
                  <a:pt x="1698333" y="4825534"/>
                </a:cubicBezTo>
                <a:close/>
                <a:moveTo>
                  <a:pt x="1457108" y="4825534"/>
                </a:moveTo>
                <a:cubicBezTo>
                  <a:pt x="1462444" y="4825534"/>
                  <a:pt x="1466828" y="4829856"/>
                  <a:pt x="1466828" y="4835258"/>
                </a:cubicBezTo>
                <a:cubicBezTo>
                  <a:pt x="1466828" y="4840660"/>
                  <a:pt x="1462508" y="4845045"/>
                  <a:pt x="1457108" y="4845045"/>
                </a:cubicBezTo>
                <a:cubicBezTo>
                  <a:pt x="1451708" y="4845045"/>
                  <a:pt x="1447324" y="4840596"/>
                  <a:pt x="1447324" y="4835258"/>
                </a:cubicBezTo>
                <a:cubicBezTo>
                  <a:pt x="1447324" y="4829919"/>
                  <a:pt x="1451708" y="4825534"/>
                  <a:pt x="1457108" y="4825534"/>
                </a:cubicBezTo>
                <a:close/>
                <a:moveTo>
                  <a:pt x="1215887" y="4825534"/>
                </a:moveTo>
                <a:cubicBezTo>
                  <a:pt x="1221287" y="4825534"/>
                  <a:pt x="1225671" y="4829856"/>
                  <a:pt x="1225671" y="4835258"/>
                </a:cubicBezTo>
                <a:cubicBezTo>
                  <a:pt x="1225671" y="4840660"/>
                  <a:pt x="1221224" y="4845045"/>
                  <a:pt x="1215887" y="4845045"/>
                </a:cubicBezTo>
                <a:cubicBezTo>
                  <a:pt x="1210551" y="4845045"/>
                  <a:pt x="1206167" y="4840596"/>
                  <a:pt x="1206167" y="4835258"/>
                </a:cubicBezTo>
                <a:cubicBezTo>
                  <a:pt x="1206167" y="4829919"/>
                  <a:pt x="1210487" y="4825534"/>
                  <a:pt x="1215887" y="4825534"/>
                </a:cubicBezTo>
                <a:close/>
                <a:moveTo>
                  <a:pt x="974667" y="4825534"/>
                </a:moveTo>
                <a:cubicBezTo>
                  <a:pt x="980067" y="4825534"/>
                  <a:pt x="984450" y="4829856"/>
                  <a:pt x="984450" y="4835258"/>
                </a:cubicBezTo>
                <a:cubicBezTo>
                  <a:pt x="984450" y="4840660"/>
                  <a:pt x="980003" y="4845045"/>
                  <a:pt x="974667" y="4845045"/>
                </a:cubicBezTo>
                <a:cubicBezTo>
                  <a:pt x="969331" y="4845045"/>
                  <a:pt x="964947" y="4840596"/>
                  <a:pt x="964947" y="4835258"/>
                </a:cubicBezTo>
                <a:cubicBezTo>
                  <a:pt x="964947" y="4829919"/>
                  <a:pt x="969267" y="4825534"/>
                  <a:pt x="974667" y="4825534"/>
                </a:cubicBezTo>
                <a:close/>
                <a:moveTo>
                  <a:pt x="733447" y="4825534"/>
                </a:moveTo>
                <a:cubicBezTo>
                  <a:pt x="738783" y="4825534"/>
                  <a:pt x="743167" y="4829856"/>
                  <a:pt x="743167" y="4835258"/>
                </a:cubicBezTo>
                <a:cubicBezTo>
                  <a:pt x="743167" y="4840660"/>
                  <a:pt x="738847" y="4845045"/>
                  <a:pt x="733447" y="4845045"/>
                </a:cubicBezTo>
                <a:cubicBezTo>
                  <a:pt x="728047" y="4845045"/>
                  <a:pt x="723663" y="4840596"/>
                  <a:pt x="723663" y="4835258"/>
                </a:cubicBezTo>
                <a:cubicBezTo>
                  <a:pt x="723663" y="4829919"/>
                  <a:pt x="728047" y="4825534"/>
                  <a:pt x="733447" y="4825534"/>
                </a:cubicBezTo>
                <a:close/>
                <a:moveTo>
                  <a:pt x="492226" y="4825534"/>
                </a:moveTo>
                <a:cubicBezTo>
                  <a:pt x="497562" y="4825534"/>
                  <a:pt x="501946" y="4829856"/>
                  <a:pt x="501946" y="4835258"/>
                </a:cubicBezTo>
                <a:cubicBezTo>
                  <a:pt x="501946" y="4840660"/>
                  <a:pt x="497626" y="4845045"/>
                  <a:pt x="492226" y="4845045"/>
                </a:cubicBezTo>
                <a:cubicBezTo>
                  <a:pt x="486826" y="4845045"/>
                  <a:pt x="482442" y="4840596"/>
                  <a:pt x="482442" y="4835258"/>
                </a:cubicBezTo>
                <a:cubicBezTo>
                  <a:pt x="482442" y="4829919"/>
                  <a:pt x="486826" y="4825534"/>
                  <a:pt x="492226" y="4825534"/>
                </a:cubicBezTo>
                <a:close/>
                <a:moveTo>
                  <a:pt x="251006" y="4825534"/>
                </a:moveTo>
                <a:cubicBezTo>
                  <a:pt x="256406" y="4825534"/>
                  <a:pt x="260790" y="4829856"/>
                  <a:pt x="260790" y="4835258"/>
                </a:cubicBezTo>
                <a:cubicBezTo>
                  <a:pt x="260790" y="4840660"/>
                  <a:pt x="256343" y="4845045"/>
                  <a:pt x="251006" y="4845045"/>
                </a:cubicBezTo>
                <a:cubicBezTo>
                  <a:pt x="245670" y="4845045"/>
                  <a:pt x="241287" y="4840596"/>
                  <a:pt x="241287" y="4835258"/>
                </a:cubicBezTo>
                <a:cubicBezTo>
                  <a:pt x="241287" y="4829919"/>
                  <a:pt x="245607" y="4825534"/>
                  <a:pt x="251006" y="4825534"/>
                </a:cubicBezTo>
                <a:close/>
                <a:moveTo>
                  <a:pt x="9723" y="4825534"/>
                </a:moveTo>
                <a:cubicBezTo>
                  <a:pt x="15123" y="4825534"/>
                  <a:pt x="19507" y="4829856"/>
                  <a:pt x="19507" y="4835258"/>
                </a:cubicBezTo>
                <a:cubicBezTo>
                  <a:pt x="19507" y="4840660"/>
                  <a:pt x="15060" y="4845045"/>
                  <a:pt x="9723" y="4845045"/>
                </a:cubicBezTo>
                <a:cubicBezTo>
                  <a:pt x="4387" y="4845045"/>
                  <a:pt x="3" y="4840596"/>
                  <a:pt x="3" y="4835258"/>
                </a:cubicBezTo>
                <a:cubicBezTo>
                  <a:pt x="3" y="4829919"/>
                  <a:pt x="4323" y="4825534"/>
                  <a:pt x="9723" y="4825534"/>
                </a:cubicBezTo>
                <a:close/>
                <a:moveTo>
                  <a:pt x="11820259" y="4584219"/>
                </a:moveTo>
                <a:cubicBezTo>
                  <a:pt x="11825659" y="4584219"/>
                  <a:pt x="11830043" y="4588668"/>
                  <a:pt x="11830043" y="4594006"/>
                </a:cubicBezTo>
                <a:cubicBezTo>
                  <a:pt x="11830043" y="4599345"/>
                  <a:pt x="11825596" y="4603730"/>
                  <a:pt x="11820259" y="4603730"/>
                </a:cubicBezTo>
                <a:cubicBezTo>
                  <a:pt x="11814922" y="4603730"/>
                  <a:pt x="11810539" y="4599409"/>
                  <a:pt x="11810539" y="4594006"/>
                </a:cubicBezTo>
                <a:cubicBezTo>
                  <a:pt x="11810539" y="4588604"/>
                  <a:pt x="11814859" y="4584219"/>
                  <a:pt x="11820259" y="4584219"/>
                </a:cubicBezTo>
                <a:close/>
                <a:moveTo>
                  <a:pt x="11579030" y="4584219"/>
                </a:moveTo>
                <a:cubicBezTo>
                  <a:pt x="11584430" y="4584219"/>
                  <a:pt x="11588815" y="4588668"/>
                  <a:pt x="11588815" y="4594006"/>
                </a:cubicBezTo>
                <a:cubicBezTo>
                  <a:pt x="11588815" y="4599345"/>
                  <a:pt x="11584367" y="4603730"/>
                  <a:pt x="11579030" y="4603730"/>
                </a:cubicBezTo>
                <a:cubicBezTo>
                  <a:pt x="11573694" y="4603730"/>
                  <a:pt x="11569310" y="4599409"/>
                  <a:pt x="11569310" y="4594006"/>
                </a:cubicBezTo>
                <a:cubicBezTo>
                  <a:pt x="11569310" y="4588604"/>
                  <a:pt x="11573630" y="4584219"/>
                  <a:pt x="11579030" y="4584219"/>
                </a:cubicBezTo>
                <a:close/>
                <a:moveTo>
                  <a:pt x="11337802" y="4584219"/>
                </a:moveTo>
                <a:cubicBezTo>
                  <a:pt x="11343202" y="4584219"/>
                  <a:pt x="11347587" y="4588668"/>
                  <a:pt x="11347587" y="4594006"/>
                </a:cubicBezTo>
                <a:cubicBezTo>
                  <a:pt x="11347587" y="4599345"/>
                  <a:pt x="11343139" y="4603730"/>
                  <a:pt x="11337802" y="4603730"/>
                </a:cubicBezTo>
                <a:cubicBezTo>
                  <a:pt x="11332466" y="4603730"/>
                  <a:pt x="11328082" y="4599409"/>
                  <a:pt x="11328082" y="4594006"/>
                </a:cubicBezTo>
                <a:cubicBezTo>
                  <a:pt x="11328082" y="4588604"/>
                  <a:pt x="11332402" y="4584219"/>
                  <a:pt x="11337802" y="4584219"/>
                </a:cubicBezTo>
                <a:close/>
                <a:moveTo>
                  <a:pt x="11096574" y="4584219"/>
                </a:moveTo>
                <a:cubicBezTo>
                  <a:pt x="11101910" y="4584219"/>
                  <a:pt x="11106294" y="4588668"/>
                  <a:pt x="11106294" y="4594006"/>
                </a:cubicBezTo>
                <a:cubicBezTo>
                  <a:pt x="11106294" y="4599345"/>
                  <a:pt x="11101974" y="4603730"/>
                  <a:pt x="11096574" y="4603730"/>
                </a:cubicBezTo>
                <a:cubicBezTo>
                  <a:pt x="11091174" y="4603730"/>
                  <a:pt x="11086790" y="4599409"/>
                  <a:pt x="11086790" y="4594006"/>
                </a:cubicBezTo>
                <a:cubicBezTo>
                  <a:pt x="11086790" y="4588604"/>
                  <a:pt x="11091174" y="4584219"/>
                  <a:pt x="11096574" y="4584219"/>
                </a:cubicBezTo>
                <a:close/>
                <a:moveTo>
                  <a:pt x="10855345" y="4584219"/>
                </a:moveTo>
                <a:cubicBezTo>
                  <a:pt x="10860682" y="4584219"/>
                  <a:pt x="10865065" y="4588668"/>
                  <a:pt x="10865065" y="4594006"/>
                </a:cubicBezTo>
                <a:cubicBezTo>
                  <a:pt x="10865065" y="4599345"/>
                  <a:pt x="10860682" y="4603730"/>
                  <a:pt x="10855345" y="4603730"/>
                </a:cubicBezTo>
                <a:cubicBezTo>
                  <a:pt x="10850008" y="4603730"/>
                  <a:pt x="10845625" y="4599409"/>
                  <a:pt x="10845625" y="4594006"/>
                </a:cubicBezTo>
                <a:cubicBezTo>
                  <a:pt x="10845625" y="4588604"/>
                  <a:pt x="10849945" y="4584219"/>
                  <a:pt x="10855345" y="4584219"/>
                </a:cubicBezTo>
                <a:close/>
                <a:moveTo>
                  <a:pt x="10614116" y="4584219"/>
                </a:moveTo>
                <a:cubicBezTo>
                  <a:pt x="10619516" y="4584219"/>
                  <a:pt x="10623901" y="4588668"/>
                  <a:pt x="10623901" y="4594006"/>
                </a:cubicBezTo>
                <a:cubicBezTo>
                  <a:pt x="10623901" y="4599345"/>
                  <a:pt x="10619454" y="4603730"/>
                  <a:pt x="10614116" y="4603730"/>
                </a:cubicBezTo>
                <a:cubicBezTo>
                  <a:pt x="10608780" y="4603730"/>
                  <a:pt x="10604396" y="4599409"/>
                  <a:pt x="10604396" y="4594006"/>
                </a:cubicBezTo>
                <a:cubicBezTo>
                  <a:pt x="10604396" y="4588604"/>
                  <a:pt x="10608716" y="4584219"/>
                  <a:pt x="10614116" y="4584219"/>
                </a:cubicBezTo>
                <a:close/>
                <a:moveTo>
                  <a:pt x="10372888" y="4584219"/>
                </a:moveTo>
                <a:cubicBezTo>
                  <a:pt x="10378288" y="4584219"/>
                  <a:pt x="10382673" y="4588668"/>
                  <a:pt x="10382673" y="4594006"/>
                </a:cubicBezTo>
                <a:cubicBezTo>
                  <a:pt x="10382673" y="4599345"/>
                  <a:pt x="10378225" y="4603730"/>
                  <a:pt x="10372888" y="4603730"/>
                </a:cubicBezTo>
                <a:cubicBezTo>
                  <a:pt x="10367552" y="4603730"/>
                  <a:pt x="10363168" y="4599409"/>
                  <a:pt x="10363168" y="4594006"/>
                </a:cubicBezTo>
                <a:cubicBezTo>
                  <a:pt x="10363168" y="4588604"/>
                  <a:pt x="10367488" y="4584219"/>
                  <a:pt x="10372888" y="4584219"/>
                </a:cubicBezTo>
                <a:close/>
                <a:moveTo>
                  <a:pt x="10131660" y="4584219"/>
                </a:moveTo>
                <a:cubicBezTo>
                  <a:pt x="10137060" y="4584219"/>
                  <a:pt x="10141444" y="4588668"/>
                  <a:pt x="10141444" y="4594006"/>
                </a:cubicBezTo>
                <a:cubicBezTo>
                  <a:pt x="10141444" y="4599345"/>
                  <a:pt x="10136997" y="4603730"/>
                  <a:pt x="10131660" y="4603730"/>
                </a:cubicBezTo>
                <a:cubicBezTo>
                  <a:pt x="10126323" y="4603730"/>
                  <a:pt x="10121940" y="4599409"/>
                  <a:pt x="10121940" y="4594006"/>
                </a:cubicBezTo>
                <a:cubicBezTo>
                  <a:pt x="10121940" y="4588604"/>
                  <a:pt x="10126260" y="4584219"/>
                  <a:pt x="10131660" y="4584219"/>
                </a:cubicBezTo>
                <a:close/>
                <a:moveTo>
                  <a:pt x="9890432" y="4584219"/>
                </a:moveTo>
                <a:cubicBezTo>
                  <a:pt x="9895768" y="4584219"/>
                  <a:pt x="9900152" y="4588668"/>
                  <a:pt x="9900152" y="4594006"/>
                </a:cubicBezTo>
                <a:cubicBezTo>
                  <a:pt x="9900152" y="4599345"/>
                  <a:pt x="9895832" y="4603730"/>
                  <a:pt x="9890432" y="4603730"/>
                </a:cubicBezTo>
                <a:cubicBezTo>
                  <a:pt x="9885031" y="4603730"/>
                  <a:pt x="9880648" y="4599409"/>
                  <a:pt x="9880648" y="4594006"/>
                </a:cubicBezTo>
                <a:cubicBezTo>
                  <a:pt x="9880648" y="4588604"/>
                  <a:pt x="9885031" y="4584219"/>
                  <a:pt x="9890432" y="4584219"/>
                </a:cubicBezTo>
                <a:close/>
                <a:moveTo>
                  <a:pt x="9649203" y="4584219"/>
                </a:moveTo>
                <a:cubicBezTo>
                  <a:pt x="9654540" y="4584219"/>
                  <a:pt x="9658923" y="4588668"/>
                  <a:pt x="9658923" y="4594006"/>
                </a:cubicBezTo>
                <a:cubicBezTo>
                  <a:pt x="9658923" y="4599345"/>
                  <a:pt x="9654540" y="4603730"/>
                  <a:pt x="9649203" y="4603730"/>
                </a:cubicBezTo>
                <a:cubicBezTo>
                  <a:pt x="9643866" y="4603730"/>
                  <a:pt x="9639483" y="4599409"/>
                  <a:pt x="9639483" y="4594006"/>
                </a:cubicBezTo>
                <a:cubicBezTo>
                  <a:pt x="9639483" y="4588604"/>
                  <a:pt x="9643803" y="4584219"/>
                  <a:pt x="9649203" y="4584219"/>
                </a:cubicBezTo>
                <a:close/>
                <a:moveTo>
                  <a:pt x="9417695" y="4584219"/>
                </a:moveTo>
                <a:cubicBezTo>
                  <a:pt x="9423031" y="4584219"/>
                  <a:pt x="9427416" y="4588668"/>
                  <a:pt x="9427416" y="4594006"/>
                </a:cubicBezTo>
                <a:cubicBezTo>
                  <a:pt x="9427416" y="4599345"/>
                  <a:pt x="9423095" y="4603730"/>
                  <a:pt x="9417695" y="4603730"/>
                </a:cubicBezTo>
                <a:cubicBezTo>
                  <a:pt x="9412295" y="4603730"/>
                  <a:pt x="9407911" y="4599409"/>
                  <a:pt x="9407911" y="4594006"/>
                </a:cubicBezTo>
                <a:cubicBezTo>
                  <a:pt x="9407911" y="4588604"/>
                  <a:pt x="9412295" y="4584219"/>
                  <a:pt x="9417695" y="4584219"/>
                </a:cubicBezTo>
                <a:close/>
                <a:moveTo>
                  <a:pt x="9176467" y="4584219"/>
                </a:moveTo>
                <a:cubicBezTo>
                  <a:pt x="9181803" y="4584219"/>
                  <a:pt x="9186187" y="4588668"/>
                  <a:pt x="9186187" y="4594006"/>
                </a:cubicBezTo>
                <a:cubicBezTo>
                  <a:pt x="9186187" y="4599345"/>
                  <a:pt x="9181867" y="4603730"/>
                  <a:pt x="9176467" y="4603730"/>
                </a:cubicBezTo>
                <a:cubicBezTo>
                  <a:pt x="9171066" y="4603730"/>
                  <a:pt x="9166683" y="4599409"/>
                  <a:pt x="9166683" y="4594006"/>
                </a:cubicBezTo>
                <a:cubicBezTo>
                  <a:pt x="9166683" y="4588604"/>
                  <a:pt x="9171066" y="4584219"/>
                  <a:pt x="9176467" y="4584219"/>
                </a:cubicBezTo>
                <a:close/>
                <a:moveTo>
                  <a:pt x="8935237" y="4584219"/>
                </a:moveTo>
                <a:cubicBezTo>
                  <a:pt x="8940574" y="4584219"/>
                  <a:pt x="8944958" y="4588668"/>
                  <a:pt x="8944958" y="4594006"/>
                </a:cubicBezTo>
                <a:cubicBezTo>
                  <a:pt x="8944958" y="4599345"/>
                  <a:pt x="8940638" y="4603730"/>
                  <a:pt x="8935237" y="4603730"/>
                </a:cubicBezTo>
                <a:cubicBezTo>
                  <a:pt x="8929837" y="4603730"/>
                  <a:pt x="8925454" y="4599409"/>
                  <a:pt x="8925454" y="4594006"/>
                </a:cubicBezTo>
                <a:cubicBezTo>
                  <a:pt x="8925454" y="4588604"/>
                  <a:pt x="8929837" y="4584219"/>
                  <a:pt x="8935237" y="4584219"/>
                </a:cubicBezTo>
                <a:close/>
                <a:moveTo>
                  <a:pt x="8694009" y="4584219"/>
                </a:moveTo>
                <a:cubicBezTo>
                  <a:pt x="8699346" y="4584219"/>
                  <a:pt x="8703730" y="4588668"/>
                  <a:pt x="8703730" y="4594006"/>
                </a:cubicBezTo>
                <a:cubicBezTo>
                  <a:pt x="8703730" y="4599345"/>
                  <a:pt x="8699346" y="4603730"/>
                  <a:pt x="8694009" y="4603730"/>
                </a:cubicBezTo>
                <a:cubicBezTo>
                  <a:pt x="8688673" y="4603730"/>
                  <a:pt x="8684289" y="4599409"/>
                  <a:pt x="8684289" y="4594006"/>
                </a:cubicBezTo>
                <a:cubicBezTo>
                  <a:pt x="8684289" y="4588604"/>
                  <a:pt x="8688609" y="4584219"/>
                  <a:pt x="8694009" y="4584219"/>
                </a:cubicBezTo>
                <a:close/>
                <a:moveTo>
                  <a:pt x="8452781" y="4584219"/>
                </a:moveTo>
                <a:cubicBezTo>
                  <a:pt x="8458181" y="4584219"/>
                  <a:pt x="8462566" y="4588668"/>
                  <a:pt x="8462566" y="4594006"/>
                </a:cubicBezTo>
                <a:cubicBezTo>
                  <a:pt x="8462566" y="4599345"/>
                  <a:pt x="8458118" y="4603730"/>
                  <a:pt x="8452781" y="4603730"/>
                </a:cubicBezTo>
                <a:cubicBezTo>
                  <a:pt x="8447445" y="4603730"/>
                  <a:pt x="8443061" y="4599409"/>
                  <a:pt x="8443061" y="4594006"/>
                </a:cubicBezTo>
                <a:cubicBezTo>
                  <a:pt x="8443061" y="4588604"/>
                  <a:pt x="8447381" y="4584219"/>
                  <a:pt x="8452781" y="4584219"/>
                </a:cubicBezTo>
                <a:close/>
                <a:moveTo>
                  <a:pt x="8211553" y="4584219"/>
                </a:moveTo>
                <a:cubicBezTo>
                  <a:pt x="8216889" y="4584219"/>
                  <a:pt x="8221273" y="4588668"/>
                  <a:pt x="8221273" y="4594006"/>
                </a:cubicBezTo>
                <a:cubicBezTo>
                  <a:pt x="8221273" y="4599345"/>
                  <a:pt x="8216953" y="4603730"/>
                  <a:pt x="8211553" y="4603730"/>
                </a:cubicBezTo>
                <a:cubicBezTo>
                  <a:pt x="8206152" y="4603730"/>
                  <a:pt x="8201769" y="4599409"/>
                  <a:pt x="8201769" y="4594006"/>
                </a:cubicBezTo>
                <a:cubicBezTo>
                  <a:pt x="8201769" y="4588604"/>
                  <a:pt x="8206152" y="4584219"/>
                  <a:pt x="8211553" y="4584219"/>
                </a:cubicBezTo>
                <a:close/>
                <a:moveTo>
                  <a:pt x="7970260" y="4584219"/>
                </a:moveTo>
                <a:cubicBezTo>
                  <a:pt x="7975661" y="4584219"/>
                  <a:pt x="7980044" y="4588668"/>
                  <a:pt x="7980044" y="4594006"/>
                </a:cubicBezTo>
                <a:cubicBezTo>
                  <a:pt x="7980044" y="4599345"/>
                  <a:pt x="7975661" y="4603730"/>
                  <a:pt x="7970260" y="4603730"/>
                </a:cubicBezTo>
                <a:cubicBezTo>
                  <a:pt x="7964860" y="4603730"/>
                  <a:pt x="7960477" y="4599409"/>
                  <a:pt x="7960477" y="4594006"/>
                </a:cubicBezTo>
                <a:cubicBezTo>
                  <a:pt x="7960477" y="4588604"/>
                  <a:pt x="7964860" y="4584219"/>
                  <a:pt x="7970260" y="4584219"/>
                </a:cubicBezTo>
                <a:close/>
                <a:moveTo>
                  <a:pt x="7729032" y="4584219"/>
                </a:moveTo>
                <a:cubicBezTo>
                  <a:pt x="7734369" y="4584219"/>
                  <a:pt x="7738753" y="4588668"/>
                  <a:pt x="7738753" y="4594006"/>
                </a:cubicBezTo>
                <a:cubicBezTo>
                  <a:pt x="7738753" y="4599345"/>
                  <a:pt x="7734432" y="4603730"/>
                  <a:pt x="7729032" y="4603730"/>
                </a:cubicBezTo>
                <a:cubicBezTo>
                  <a:pt x="7723632" y="4603730"/>
                  <a:pt x="7719249" y="4599409"/>
                  <a:pt x="7719249" y="4594006"/>
                </a:cubicBezTo>
                <a:cubicBezTo>
                  <a:pt x="7719249" y="4588604"/>
                  <a:pt x="7723632" y="4584219"/>
                  <a:pt x="7729032" y="4584219"/>
                </a:cubicBezTo>
                <a:close/>
                <a:moveTo>
                  <a:pt x="7487803" y="4584219"/>
                </a:moveTo>
                <a:cubicBezTo>
                  <a:pt x="7493139" y="4584219"/>
                  <a:pt x="7497524" y="4588668"/>
                  <a:pt x="7497524" y="4594006"/>
                </a:cubicBezTo>
                <a:cubicBezTo>
                  <a:pt x="7497524" y="4599345"/>
                  <a:pt x="7493203" y="4603730"/>
                  <a:pt x="7487803" y="4603730"/>
                </a:cubicBezTo>
                <a:cubicBezTo>
                  <a:pt x="7482403" y="4603730"/>
                  <a:pt x="7478019" y="4599409"/>
                  <a:pt x="7478019" y="4594006"/>
                </a:cubicBezTo>
                <a:cubicBezTo>
                  <a:pt x="7478019" y="4588604"/>
                  <a:pt x="7482403" y="4584219"/>
                  <a:pt x="7487803" y="4584219"/>
                </a:cubicBezTo>
                <a:close/>
                <a:moveTo>
                  <a:pt x="7246575" y="4584219"/>
                </a:moveTo>
                <a:cubicBezTo>
                  <a:pt x="7251975" y="4584219"/>
                  <a:pt x="7256359" y="4588668"/>
                  <a:pt x="7256359" y="4594006"/>
                </a:cubicBezTo>
                <a:cubicBezTo>
                  <a:pt x="7256359" y="4599345"/>
                  <a:pt x="7251912" y="4603730"/>
                  <a:pt x="7246575" y="4603730"/>
                </a:cubicBezTo>
                <a:cubicBezTo>
                  <a:pt x="7241238" y="4603730"/>
                  <a:pt x="7236855" y="4599409"/>
                  <a:pt x="7236855" y="4594006"/>
                </a:cubicBezTo>
                <a:cubicBezTo>
                  <a:pt x="7236855" y="4588604"/>
                  <a:pt x="7241175" y="4584219"/>
                  <a:pt x="7246575" y="4584219"/>
                </a:cubicBezTo>
                <a:close/>
                <a:moveTo>
                  <a:pt x="7005346" y="4584219"/>
                </a:moveTo>
                <a:cubicBezTo>
                  <a:pt x="7010746" y="4584219"/>
                  <a:pt x="7015130" y="4588668"/>
                  <a:pt x="7015130" y="4594006"/>
                </a:cubicBezTo>
                <a:cubicBezTo>
                  <a:pt x="7015130" y="4599345"/>
                  <a:pt x="7010683" y="4603730"/>
                  <a:pt x="7005346" y="4603730"/>
                </a:cubicBezTo>
                <a:cubicBezTo>
                  <a:pt x="7000009" y="4603730"/>
                  <a:pt x="6995626" y="4599409"/>
                  <a:pt x="6995626" y="4594006"/>
                </a:cubicBezTo>
                <a:cubicBezTo>
                  <a:pt x="6995626" y="4588604"/>
                  <a:pt x="6999946" y="4584219"/>
                  <a:pt x="7005346" y="4584219"/>
                </a:cubicBezTo>
                <a:close/>
                <a:moveTo>
                  <a:pt x="6764118" y="4584219"/>
                </a:moveTo>
                <a:cubicBezTo>
                  <a:pt x="6769518" y="4584219"/>
                  <a:pt x="6773902" y="4588668"/>
                  <a:pt x="6773902" y="4594006"/>
                </a:cubicBezTo>
                <a:cubicBezTo>
                  <a:pt x="6773902" y="4599345"/>
                  <a:pt x="6769518" y="4603730"/>
                  <a:pt x="6764118" y="4603730"/>
                </a:cubicBezTo>
                <a:cubicBezTo>
                  <a:pt x="6758718" y="4603730"/>
                  <a:pt x="6754335" y="4599409"/>
                  <a:pt x="6754335" y="4594006"/>
                </a:cubicBezTo>
                <a:cubicBezTo>
                  <a:pt x="6754335" y="4588604"/>
                  <a:pt x="6758718" y="4584219"/>
                  <a:pt x="6764118" y="4584219"/>
                </a:cubicBezTo>
                <a:close/>
                <a:moveTo>
                  <a:pt x="6522889" y="4584219"/>
                </a:moveTo>
                <a:cubicBezTo>
                  <a:pt x="6528225" y="4584219"/>
                  <a:pt x="6532610" y="4588668"/>
                  <a:pt x="6532610" y="4594006"/>
                </a:cubicBezTo>
                <a:cubicBezTo>
                  <a:pt x="6532610" y="4599345"/>
                  <a:pt x="6528289" y="4603730"/>
                  <a:pt x="6522889" y="4603730"/>
                </a:cubicBezTo>
                <a:cubicBezTo>
                  <a:pt x="6517489" y="4603730"/>
                  <a:pt x="6513105" y="4599409"/>
                  <a:pt x="6513105" y="4594006"/>
                </a:cubicBezTo>
                <a:cubicBezTo>
                  <a:pt x="6513105" y="4588604"/>
                  <a:pt x="6517489" y="4584219"/>
                  <a:pt x="6522889" y="4584219"/>
                </a:cubicBezTo>
                <a:close/>
                <a:moveTo>
                  <a:pt x="6281661" y="4584219"/>
                </a:moveTo>
                <a:cubicBezTo>
                  <a:pt x="6286997" y="4584219"/>
                  <a:pt x="6291381" y="4588668"/>
                  <a:pt x="6291381" y="4594006"/>
                </a:cubicBezTo>
                <a:cubicBezTo>
                  <a:pt x="6291381" y="4599345"/>
                  <a:pt x="6287061" y="4603730"/>
                  <a:pt x="6281661" y="4603730"/>
                </a:cubicBezTo>
                <a:cubicBezTo>
                  <a:pt x="6276261" y="4603730"/>
                  <a:pt x="6271877" y="4599409"/>
                  <a:pt x="6271877" y="4594006"/>
                </a:cubicBezTo>
                <a:cubicBezTo>
                  <a:pt x="6271877" y="4588604"/>
                  <a:pt x="6276261" y="4584219"/>
                  <a:pt x="6281661" y="4584219"/>
                </a:cubicBezTo>
                <a:close/>
                <a:moveTo>
                  <a:pt x="6040432" y="4584219"/>
                </a:moveTo>
                <a:cubicBezTo>
                  <a:pt x="6045832" y="4584219"/>
                  <a:pt x="6050216" y="4588668"/>
                  <a:pt x="6050216" y="4594006"/>
                </a:cubicBezTo>
                <a:cubicBezTo>
                  <a:pt x="6050216" y="4599345"/>
                  <a:pt x="6045769" y="4603730"/>
                  <a:pt x="6040432" y="4603730"/>
                </a:cubicBezTo>
                <a:cubicBezTo>
                  <a:pt x="6035095" y="4603730"/>
                  <a:pt x="6030712" y="4599409"/>
                  <a:pt x="6030712" y="4594006"/>
                </a:cubicBezTo>
                <a:cubicBezTo>
                  <a:pt x="6030712" y="4588604"/>
                  <a:pt x="6035032" y="4584219"/>
                  <a:pt x="6040432" y="4584219"/>
                </a:cubicBezTo>
                <a:close/>
                <a:moveTo>
                  <a:pt x="5799205" y="4584219"/>
                </a:moveTo>
                <a:cubicBezTo>
                  <a:pt x="5804606" y="4584219"/>
                  <a:pt x="5808989" y="4588668"/>
                  <a:pt x="5808989" y="4594006"/>
                </a:cubicBezTo>
                <a:cubicBezTo>
                  <a:pt x="5808989" y="4599345"/>
                  <a:pt x="5804542" y="4603730"/>
                  <a:pt x="5799205" y="4603730"/>
                </a:cubicBezTo>
                <a:cubicBezTo>
                  <a:pt x="5793870" y="4603730"/>
                  <a:pt x="5789486" y="4599409"/>
                  <a:pt x="5789486" y="4594006"/>
                </a:cubicBezTo>
                <a:cubicBezTo>
                  <a:pt x="5789486" y="4588604"/>
                  <a:pt x="5793806" y="4584219"/>
                  <a:pt x="5799205" y="4584219"/>
                </a:cubicBezTo>
                <a:close/>
                <a:moveTo>
                  <a:pt x="5557991" y="4584219"/>
                </a:moveTo>
                <a:cubicBezTo>
                  <a:pt x="5563392" y="4584219"/>
                  <a:pt x="5567774" y="4588668"/>
                  <a:pt x="5567774" y="4594006"/>
                </a:cubicBezTo>
                <a:cubicBezTo>
                  <a:pt x="5567774" y="4599345"/>
                  <a:pt x="5563392" y="4603730"/>
                  <a:pt x="5557991" y="4603730"/>
                </a:cubicBezTo>
                <a:cubicBezTo>
                  <a:pt x="5552592" y="4603730"/>
                  <a:pt x="5548208" y="4599409"/>
                  <a:pt x="5548208" y="4594006"/>
                </a:cubicBezTo>
                <a:cubicBezTo>
                  <a:pt x="5548208" y="4588604"/>
                  <a:pt x="5552592" y="4584219"/>
                  <a:pt x="5557991" y="4584219"/>
                </a:cubicBezTo>
                <a:close/>
                <a:moveTo>
                  <a:pt x="5316710" y="4584219"/>
                </a:moveTo>
                <a:cubicBezTo>
                  <a:pt x="5322044" y="4584219"/>
                  <a:pt x="5326429" y="4588668"/>
                  <a:pt x="5326429" y="4594006"/>
                </a:cubicBezTo>
                <a:cubicBezTo>
                  <a:pt x="5326429" y="4599345"/>
                  <a:pt x="5322105" y="4603730"/>
                  <a:pt x="5316710" y="4603730"/>
                </a:cubicBezTo>
                <a:cubicBezTo>
                  <a:pt x="5311316" y="4603730"/>
                  <a:pt x="5306924" y="4599409"/>
                  <a:pt x="5306924" y="4594006"/>
                </a:cubicBezTo>
                <a:cubicBezTo>
                  <a:pt x="5306924" y="4588604"/>
                  <a:pt x="5311316" y="4584219"/>
                  <a:pt x="5316710" y="4584219"/>
                </a:cubicBezTo>
                <a:close/>
                <a:moveTo>
                  <a:pt x="5075486" y="4584219"/>
                </a:moveTo>
                <a:cubicBezTo>
                  <a:pt x="5080820" y="4584219"/>
                  <a:pt x="5085202" y="4588668"/>
                  <a:pt x="5085202" y="4594006"/>
                </a:cubicBezTo>
                <a:cubicBezTo>
                  <a:pt x="5085202" y="4599345"/>
                  <a:pt x="5080883" y="4603730"/>
                  <a:pt x="5075486" y="4603730"/>
                </a:cubicBezTo>
                <a:cubicBezTo>
                  <a:pt x="5070087" y="4603730"/>
                  <a:pt x="5065705" y="4599409"/>
                  <a:pt x="5065705" y="4594006"/>
                </a:cubicBezTo>
                <a:cubicBezTo>
                  <a:pt x="5065705" y="4588604"/>
                  <a:pt x="5070087" y="4584219"/>
                  <a:pt x="5075486" y="4584219"/>
                </a:cubicBezTo>
                <a:close/>
                <a:moveTo>
                  <a:pt x="4834252" y="4584219"/>
                </a:moveTo>
                <a:cubicBezTo>
                  <a:pt x="4839658" y="4584219"/>
                  <a:pt x="4844040" y="4588668"/>
                  <a:pt x="4844040" y="4594006"/>
                </a:cubicBezTo>
                <a:cubicBezTo>
                  <a:pt x="4844040" y="4599345"/>
                  <a:pt x="4839595" y="4603730"/>
                  <a:pt x="4834252" y="4603730"/>
                </a:cubicBezTo>
                <a:cubicBezTo>
                  <a:pt x="4828917" y="4603730"/>
                  <a:pt x="4824534" y="4599409"/>
                  <a:pt x="4824534" y="4594006"/>
                </a:cubicBezTo>
                <a:cubicBezTo>
                  <a:pt x="4824534" y="4588604"/>
                  <a:pt x="4828853" y="4584219"/>
                  <a:pt x="4834252" y="4584219"/>
                </a:cubicBezTo>
                <a:close/>
                <a:moveTo>
                  <a:pt x="4593019" y="4584219"/>
                </a:moveTo>
                <a:cubicBezTo>
                  <a:pt x="4598416" y="4584219"/>
                  <a:pt x="4602795" y="4588668"/>
                  <a:pt x="4602795" y="4594006"/>
                </a:cubicBezTo>
                <a:cubicBezTo>
                  <a:pt x="4602795" y="4599345"/>
                  <a:pt x="4598353" y="4603730"/>
                  <a:pt x="4593019" y="4603730"/>
                </a:cubicBezTo>
                <a:cubicBezTo>
                  <a:pt x="4587686" y="4603730"/>
                  <a:pt x="4583304" y="4599409"/>
                  <a:pt x="4583304" y="4594006"/>
                </a:cubicBezTo>
                <a:cubicBezTo>
                  <a:pt x="4583304" y="4588604"/>
                  <a:pt x="4587622" y="4584219"/>
                  <a:pt x="4593019" y="4584219"/>
                </a:cubicBezTo>
                <a:close/>
                <a:moveTo>
                  <a:pt x="4351806" y="4584219"/>
                </a:moveTo>
                <a:cubicBezTo>
                  <a:pt x="4357195" y="4584219"/>
                  <a:pt x="4361580" y="4588668"/>
                  <a:pt x="4361580" y="4594006"/>
                </a:cubicBezTo>
                <a:cubicBezTo>
                  <a:pt x="4361580" y="4599345"/>
                  <a:pt x="4357195" y="4603730"/>
                  <a:pt x="4351806" y="4603730"/>
                </a:cubicBezTo>
                <a:cubicBezTo>
                  <a:pt x="4346397" y="4603730"/>
                  <a:pt x="4342006" y="4599409"/>
                  <a:pt x="4342006" y="4594006"/>
                </a:cubicBezTo>
                <a:cubicBezTo>
                  <a:pt x="4342006" y="4588604"/>
                  <a:pt x="4346397" y="4584219"/>
                  <a:pt x="4351806" y="4584219"/>
                </a:cubicBezTo>
                <a:close/>
                <a:moveTo>
                  <a:pt x="4110581" y="4584219"/>
                </a:moveTo>
                <a:cubicBezTo>
                  <a:pt x="4115986" y="4584219"/>
                  <a:pt x="4120362" y="4588668"/>
                  <a:pt x="4120362" y="4594006"/>
                </a:cubicBezTo>
                <a:cubicBezTo>
                  <a:pt x="4120362" y="4599345"/>
                  <a:pt x="4115986" y="4603730"/>
                  <a:pt x="4110581" y="4603730"/>
                </a:cubicBezTo>
                <a:cubicBezTo>
                  <a:pt x="4105180" y="4603730"/>
                  <a:pt x="4100799" y="4599409"/>
                  <a:pt x="4100799" y="4594006"/>
                </a:cubicBezTo>
                <a:cubicBezTo>
                  <a:pt x="4100799" y="4588604"/>
                  <a:pt x="4105180" y="4584219"/>
                  <a:pt x="4110581" y="4584219"/>
                </a:cubicBezTo>
                <a:close/>
                <a:moveTo>
                  <a:pt x="3869431" y="4584219"/>
                </a:moveTo>
                <a:cubicBezTo>
                  <a:pt x="3874765" y="4584219"/>
                  <a:pt x="3879151" y="4588668"/>
                  <a:pt x="3879151" y="4594006"/>
                </a:cubicBezTo>
                <a:cubicBezTo>
                  <a:pt x="3879151" y="4599345"/>
                  <a:pt x="3874828" y="4603730"/>
                  <a:pt x="3869431" y="4603730"/>
                </a:cubicBezTo>
                <a:cubicBezTo>
                  <a:pt x="3864032" y="4603730"/>
                  <a:pt x="3859648" y="4599409"/>
                  <a:pt x="3859648" y="4594006"/>
                </a:cubicBezTo>
                <a:cubicBezTo>
                  <a:pt x="3859648" y="4588604"/>
                  <a:pt x="3864032" y="4584219"/>
                  <a:pt x="3869431" y="4584219"/>
                </a:cubicBezTo>
                <a:close/>
                <a:moveTo>
                  <a:pt x="3628212" y="4584219"/>
                </a:moveTo>
                <a:cubicBezTo>
                  <a:pt x="3633533" y="4584219"/>
                  <a:pt x="3637936" y="4588668"/>
                  <a:pt x="3637936" y="4594006"/>
                </a:cubicBezTo>
                <a:cubicBezTo>
                  <a:pt x="3637936" y="4599345"/>
                  <a:pt x="3633597" y="4603730"/>
                  <a:pt x="3628212" y="4603730"/>
                </a:cubicBezTo>
                <a:cubicBezTo>
                  <a:pt x="3622815" y="4603730"/>
                  <a:pt x="3618432" y="4599409"/>
                  <a:pt x="3618432" y="4594006"/>
                </a:cubicBezTo>
                <a:cubicBezTo>
                  <a:pt x="3618432" y="4588604"/>
                  <a:pt x="3622815" y="4584219"/>
                  <a:pt x="3628212" y="4584219"/>
                </a:cubicBezTo>
                <a:close/>
                <a:moveTo>
                  <a:pt x="3386959" y="4584219"/>
                </a:moveTo>
                <a:cubicBezTo>
                  <a:pt x="3392360" y="4584219"/>
                  <a:pt x="3396744" y="4588668"/>
                  <a:pt x="3396744" y="4594006"/>
                </a:cubicBezTo>
                <a:cubicBezTo>
                  <a:pt x="3396744" y="4599345"/>
                  <a:pt x="3392296" y="4603730"/>
                  <a:pt x="3386959" y="4603730"/>
                </a:cubicBezTo>
                <a:cubicBezTo>
                  <a:pt x="3381621" y="4603730"/>
                  <a:pt x="3377237" y="4599409"/>
                  <a:pt x="3377237" y="4594006"/>
                </a:cubicBezTo>
                <a:cubicBezTo>
                  <a:pt x="3377237" y="4588604"/>
                  <a:pt x="3381558" y="4584219"/>
                  <a:pt x="3386959" y="4584219"/>
                </a:cubicBezTo>
                <a:close/>
                <a:moveTo>
                  <a:pt x="3145752" y="4584219"/>
                </a:moveTo>
                <a:cubicBezTo>
                  <a:pt x="3151150" y="4584219"/>
                  <a:pt x="3155533" y="4588668"/>
                  <a:pt x="3155533" y="4594006"/>
                </a:cubicBezTo>
                <a:cubicBezTo>
                  <a:pt x="3155533" y="4599345"/>
                  <a:pt x="3151087" y="4603730"/>
                  <a:pt x="3145752" y="4603730"/>
                </a:cubicBezTo>
                <a:cubicBezTo>
                  <a:pt x="3140416" y="4603730"/>
                  <a:pt x="3136033" y="4599409"/>
                  <a:pt x="3136033" y="4594006"/>
                </a:cubicBezTo>
                <a:cubicBezTo>
                  <a:pt x="3136033" y="4588604"/>
                  <a:pt x="3140352" y="4584219"/>
                  <a:pt x="3145752" y="4584219"/>
                </a:cubicBezTo>
                <a:close/>
                <a:moveTo>
                  <a:pt x="2904574" y="4584219"/>
                </a:moveTo>
                <a:cubicBezTo>
                  <a:pt x="2909973" y="4584219"/>
                  <a:pt x="2914356" y="4588668"/>
                  <a:pt x="2914356" y="4594006"/>
                </a:cubicBezTo>
                <a:cubicBezTo>
                  <a:pt x="2914356" y="4599345"/>
                  <a:pt x="2909973" y="4603730"/>
                  <a:pt x="2904574" y="4603730"/>
                </a:cubicBezTo>
                <a:cubicBezTo>
                  <a:pt x="2899175" y="4603730"/>
                  <a:pt x="2894792" y="4599409"/>
                  <a:pt x="2894792" y="4594006"/>
                </a:cubicBezTo>
                <a:cubicBezTo>
                  <a:pt x="2894792" y="4588604"/>
                  <a:pt x="2899175" y="4584219"/>
                  <a:pt x="2904574" y="4584219"/>
                </a:cubicBezTo>
                <a:close/>
                <a:moveTo>
                  <a:pt x="2663275" y="4584219"/>
                </a:moveTo>
                <a:cubicBezTo>
                  <a:pt x="2668613" y="4584219"/>
                  <a:pt x="2673000" y="4588668"/>
                  <a:pt x="2673000" y="4594006"/>
                </a:cubicBezTo>
                <a:cubicBezTo>
                  <a:pt x="2673000" y="4599345"/>
                  <a:pt x="2668677" y="4603730"/>
                  <a:pt x="2663275" y="4603730"/>
                </a:cubicBezTo>
                <a:cubicBezTo>
                  <a:pt x="2657877" y="4603730"/>
                  <a:pt x="2653493" y="4599409"/>
                  <a:pt x="2653493" y="4594006"/>
                </a:cubicBezTo>
                <a:cubicBezTo>
                  <a:pt x="2653493" y="4588604"/>
                  <a:pt x="2657877" y="4584219"/>
                  <a:pt x="2663275" y="4584219"/>
                </a:cubicBezTo>
                <a:close/>
                <a:moveTo>
                  <a:pt x="2422038" y="4584219"/>
                </a:moveTo>
                <a:cubicBezTo>
                  <a:pt x="2427372" y="4584219"/>
                  <a:pt x="2431755" y="4588668"/>
                  <a:pt x="2431755" y="4594006"/>
                </a:cubicBezTo>
                <a:cubicBezTo>
                  <a:pt x="2431755" y="4599345"/>
                  <a:pt x="2427436" y="4603730"/>
                  <a:pt x="2422038" y="4603730"/>
                </a:cubicBezTo>
                <a:cubicBezTo>
                  <a:pt x="2416641" y="4603730"/>
                  <a:pt x="2412258" y="4599409"/>
                  <a:pt x="2412258" y="4594006"/>
                </a:cubicBezTo>
                <a:cubicBezTo>
                  <a:pt x="2412258" y="4588604"/>
                  <a:pt x="2416641" y="4584219"/>
                  <a:pt x="2422038" y="4584219"/>
                </a:cubicBezTo>
                <a:close/>
                <a:moveTo>
                  <a:pt x="2180796" y="4584219"/>
                </a:moveTo>
                <a:cubicBezTo>
                  <a:pt x="2186202" y="4584219"/>
                  <a:pt x="2190581" y="4588668"/>
                  <a:pt x="2190581" y="4594006"/>
                </a:cubicBezTo>
                <a:cubicBezTo>
                  <a:pt x="2190581" y="4599345"/>
                  <a:pt x="2186136" y="4603730"/>
                  <a:pt x="2180796" y="4603730"/>
                </a:cubicBezTo>
                <a:cubicBezTo>
                  <a:pt x="2175475" y="4603730"/>
                  <a:pt x="2171085" y="4599409"/>
                  <a:pt x="2171085" y="4594006"/>
                </a:cubicBezTo>
                <a:cubicBezTo>
                  <a:pt x="2171085" y="4588604"/>
                  <a:pt x="2175412" y="4584219"/>
                  <a:pt x="2180796" y="4584219"/>
                </a:cubicBezTo>
                <a:close/>
                <a:moveTo>
                  <a:pt x="1939583" y="4584219"/>
                </a:moveTo>
                <a:cubicBezTo>
                  <a:pt x="1944982" y="4584219"/>
                  <a:pt x="1949366" y="4588668"/>
                  <a:pt x="1949366" y="4594006"/>
                </a:cubicBezTo>
                <a:cubicBezTo>
                  <a:pt x="1949366" y="4599345"/>
                  <a:pt x="1944920" y="4603730"/>
                  <a:pt x="1939583" y="4603730"/>
                </a:cubicBezTo>
                <a:cubicBezTo>
                  <a:pt x="1934247" y="4603730"/>
                  <a:pt x="1929861" y="4599409"/>
                  <a:pt x="1929861" y="4594006"/>
                </a:cubicBezTo>
                <a:cubicBezTo>
                  <a:pt x="1929861" y="4588604"/>
                  <a:pt x="1934184" y="4584219"/>
                  <a:pt x="1939583" y="4584219"/>
                </a:cubicBezTo>
                <a:close/>
                <a:moveTo>
                  <a:pt x="1698332" y="4584219"/>
                </a:moveTo>
                <a:cubicBezTo>
                  <a:pt x="1703734" y="4584219"/>
                  <a:pt x="1708118" y="4588668"/>
                  <a:pt x="1708118" y="4594006"/>
                </a:cubicBezTo>
                <a:cubicBezTo>
                  <a:pt x="1708118" y="4599345"/>
                  <a:pt x="1703734" y="4603730"/>
                  <a:pt x="1698332" y="4603730"/>
                </a:cubicBezTo>
                <a:cubicBezTo>
                  <a:pt x="1692931" y="4603730"/>
                  <a:pt x="1688548" y="4599409"/>
                  <a:pt x="1688548" y="4594006"/>
                </a:cubicBezTo>
                <a:cubicBezTo>
                  <a:pt x="1688548" y="4588604"/>
                  <a:pt x="1692931" y="4584219"/>
                  <a:pt x="1698332" y="4584219"/>
                </a:cubicBezTo>
                <a:close/>
                <a:moveTo>
                  <a:pt x="1457108" y="4584219"/>
                </a:moveTo>
                <a:cubicBezTo>
                  <a:pt x="1462444" y="4584219"/>
                  <a:pt x="1466828" y="4588668"/>
                  <a:pt x="1466828" y="4594006"/>
                </a:cubicBezTo>
                <a:cubicBezTo>
                  <a:pt x="1466828" y="4599345"/>
                  <a:pt x="1462508" y="4603730"/>
                  <a:pt x="1457108" y="4603730"/>
                </a:cubicBezTo>
                <a:cubicBezTo>
                  <a:pt x="1451708" y="4603730"/>
                  <a:pt x="1447324" y="4599409"/>
                  <a:pt x="1447324" y="4594006"/>
                </a:cubicBezTo>
                <a:cubicBezTo>
                  <a:pt x="1447324" y="4588604"/>
                  <a:pt x="1451708" y="4584219"/>
                  <a:pt x="1457108" y="4584219"/>
                </a:cubicBezTo>
                <a:close/>
                <a:moveTo>
                  <a:pt x="1215886" y="4584219"/>
                </a:moveTo>
                <a:cubicBezTo>
                  <a:pt x="1221286" y="4584219"/>
                  <a:pt x="1225670" y="4588668"/>
                  <a:pt x="1225670" y="4594006"/>
                </a:cubicBezTo>
                <a:cubicBezTo>
                  <a:pt x="1225670" y="4599345"/>
                  <a:pt x="1221223" y="4603730"/>
                  <a:pt x="1215886" y="4603730"/>
                </a:cubicBezTo>
                <a:cubicBezTo>
                  <a:pt x="1210551" y="4603730"/>
                  <a:pt x="1206167" y="4599409"/>
                  <a:pt x="1206167" y="4594006"/>
                </a:cubicBezTo>
                <a:cubicBezTo>
                  <a:pt x="1206167" y="4588604"/>
                  <a:pt x="1210487" y="4584219"/>
                  <a:pt x="1215886" y="4584219"/>
                </a:cubicBezTo>
                <a:close/>
                <a:moveTo>
                  <a:pt x="974666" y="4584219"/>
                </a:moveTo>
                <a:cubicBezTo>
                  <a:pt x="980066" y="4584219"/>
                  <a:pt x="984450" y="4588668"/>
                  <a:pt x="984450" y="4594006"/>
                </a:cubicBezTo>
                <a:cubicBezTo>
                  <a:pt x="984450" y="4599345"/>
                  <a:pt x="980003" y="4603730"/>
                  <a:pt x="974666" y="4603730"/>
                </a:cubicBezTo>
                <a:cubicBezTo>
                  <a:pt x="969330" y="4603730"/>
                  <a:pt x="964947" y="4599409"/>
                  <a:pt x="964947" y="4594006"/>
                </a:cubicBezTo>
                <a:cubicBezTo>
                  <a:pt x="964947" y="4588604"/>
                  <a:pt x="969266" y="4584219"/>
                  <a:pt x="974666" y="4584219"/>
                </a:cubicBezTo>
                <a:close/>
                <a:moveTo>
                  <a:pt x="733446" y="4584219"/>
                </a:moveTo>
                <a:cubicBezTo>
                  <a:pt x="738782" y="4584219"/>
                  <a:pt x="743166" y="4588668"/>
                  <a:pt x="743166" y="4594006"/>
                </a:cubicBezTo>
                <a:cubicBezTo>
                  <a:pt x="743166" y="4599345"/>
                  <a:pt x="738846" y="4603730"/>
                  <a:pt x="733446" y="4603730"/>
                </a:cubicBezTo>
                <a:cubicBezTo>
                  <a:pt x="728047" y="4603730"/>
                  <a:pt x="723663" y="4599409"/>
                  <a:pt x="723663" y="4594006"/>
                </a:cubicBezTo>
                <a:cubicBezTo>
                  <a:pt x="723663" y="4588604"/>
                  <a:pt x="728047" y="4584219"/>
                  <a:pt x="733446" y="4584219"/>
                </a:cubicBezTo>
                <a:close/>
                <a:moveTo>
                  <a:pt x="492226" y="4584219"/>
                </a:moveTo>
                <a:cubicBezTo>
                  <a:pt x="497562" y="4584219"/>
                  <a:pt x="501946" y="4588668"/>
                  <a:pt x="501946" y="4594006"/>
                </a:cubicBezTo>
                <a:cubicBezTo>
                  <a:pt x="501946" y="4599345"/>
                  <a:pt x="497626" y="4603730"/>
                  <a:pt x="492226" y="4603730"/>
                </a:cubicBezTo>
                <a:cubicBezTo>
                  <a:pt x="486826" y="4603730"/>
                  <a:pt x="482442" y="4599409"/>
                  <a:pt x="482442" y="4594006"/>
                </a:cubicBezTo>
                <a:cubicBezTo>
                  <a:pt x="482442" y="4588604"/>
                  <a:pt x="486826" y="4584219"/>
                  <a:pt x="492226" y="4584219"/>
                </a:cubicBezTo>
                <a:close/>
                <a:moveTo>
                  <a:pt x="251006" y="4584219"/>
                </a:moveTo>
                <a:cubicBezTo>
                  <a:pt x="256406" y="4584219"/>
                  <a:pt x="260790" y="4588668"/>
                  <a:pt x="260790" y="4594006"/>
                </a:cubicBezTo>
                <a:cubicBezTo>
                  <a:pt x="260790" y="4599345"/>
                  <a:pt x="256343" y="4603730"/>
                  <a:pt x="251006" y="4603730"/>
                </a:cubicBezTo>
                <a:cubicBezTo>
                  <a:pt x="245670" y="4603730"/>
                  <a:pt x="241286" y="4599409"/>
                  <a:pt x="241286" y="4594006"/>
                </a:cubicBezTo>
                <a:cubicBezTo>
                  <a:pt x="241286" y="4588604"/>
                  <a:pt x="245606" y="4584219"/>
                  <a:pt x="251006" y="4584219"/>
                </a:cubicBezTo>
                <a:close/>
                <a:moveTo>
                  <a:pt x="9723" y="4584219"/>
                </a:moveTo>
                <a:cubicBezTo>
                  <a:pt x="15123" y="4584219"/>
                  <a:pt x="19507" y="4588668"/>
                  <a:pt x="19507" y="4594006"/>
                </a:cubicBezTo>
                <a:cubicBezTo>
                  <a:pt x="19507" y="4599345"/>
                  <a:pt x="15060" y="4603730"/>
                  <a:pt x="9723" y="4603730"/>
                </a:cubicBezTo>
                <a:cubicBezTo>
                  <a:pt x="4387" y="4603730"/>
                  <a:pt x="3" y="4599409"/>
                  <a:pt x="3" y="4594006"/>
                </a:cubicBezTo>
                <a:cubicBezTo>
                  <a:pt x="3" y="4588604"/>
                  <a:pt x="4323" y="4584219"/>
                  <a:pt x="9723" y="4584219"/>
                </a:cubicBezTo>
                <a:close/>
                <a:moveTo>
                  <a:pt x="11820259" y="4342968"/>
                </a:moveTo>
                <a:cubicBezTo>
                  <a:pt x="11825659" y="4342968"/>
                  <a:pt x="11830043" y="4347290"/>
                  <a:pt x="11830043" y="4352692"/>
                </a:cubicBezTo>
                <a:cubicBezTo>
                  <a:pt x="11830043" y="4358094"/>
                  <a:pt x="11825596" y="4362479"/>
                  <a:pt x="11820259" y="4362479"/>
                </a:cubicBezTo>
                <a:cubicBezTo>
                  <a:pt x="11814922" y="4362479"/>
                  <a:pt x="11810539" y="4358030"/>
                  <a:pt x="11810539" y="4352692"/>
                </a:cubicBezTo>
                <a:cubicBezTo>
                  <a:pt x="11810539" y="4347353"/>
                  <a:pt x="11814859" y="4342968"/>
                  <a:pt x="11820259" y="4342968"/>
                </a:cubicBezTo>
                <a:close/>
                <a:moveTo>
                  <a:pt x="11579030" y="4342968"/>
                </a:moveTo>
                <a:cubicBezTo>
                  <a:pt x="11584430" y="4342968"/>
                  <a:pt x="11588815" y="4347290"/>
                  <a:pt x="11588815" y="4352692"/>
                </a:cubicBezTo>
                <a:cubicBezTo>
                  <a:pt x="11588815" y="4358094"/>
                  <a:pt x="11584367" y="4362479"/>
                  <a:pt x="11579030" y="4362479"/>
                </a:cubicBezTo>
                <a:cubicBezTo>
                  <a:pt x="11573694" y="4362479"/>
                  <a:pt x="11569310" y="4358030"/>
                  <a:pt x="11569310" y="4352692"/>
                </a:cubicBezTo>
                <a:cubicBezTo>
                  <a:pt x="11569310" y="4347353"/>
                  <a:pt x="11573630" y="4342968"/>
                  <a:pt x="11579030" y="4342968"/>
                </a:cubicBezTo>
                <a:close/>
                <a:moveTo>
                  <a:pt x="11337802" y="4342968"/>
                </a:moveTo>
                <a:cubicBezTo>
                  <a:pt x="11343202" y="4342968"/>
                  <a:pt x="11347587" y="4347290"/>
                  <a:pt x="11347587" y="4352692"/>
                </a:cubicBezTo>
                <a:cubicBezTo>
                  <a:pt x="11347587" y="4358094"/>
                  <a:pt x="11343139" y="4362479"/>
                  <a:pt x="11337802" y="4362479"/>
                </a:cubicBezTo>
                <a:cubicBezTo>
                  <a:pt x="11332466" y="4362479"/>
                  <a:pt x="11328082" y="4358030"/>
                  <a:pt x="11328082" y="4352692"/>
                </a:cubicBezTo>
                <a:cubicBezTo>
                  <a:pt x="11328082" y="4347353"/>
                  <a:pt x="11332402" y="4342968"/>
                  <a:pt x="11337802" y="4342968"/>
                </a:cubicBezTo>
                <a:close/>
                <a:moveTo>
                  <a:pt x="11096574" y="4342968"/>
                </a:moveTo>
                <a:cubicBezTo>
                  <a:pt x="11101910" y="4342968"/>
                  <a:pt x="11106294" y="4347290"/>
                  <a:pt x="11106294" y="4352692"/>
                </a:cubicBezTo>
                <a:cubicBezTo>
                  <a:pt x="11106294" y="4358094"/>
                  <a:pt x="11101974" y="4362479"/>
                  <a:pt x="11096574" y="4362479"/>
                </a:cubicBezTo>
                <a:cubicBezTo>
                  <a:pt x="11091174" y="4362479"/>
                  <a:pt x="11086790" y="4358030"/>
                  <a:pt x="11086790" y="4352692"/>
                </a:cubicBezTo>
                <a:cubicBezTo>
                  <a:pt x="11086790" y="4347353"/>
                  <a:pt x="11091174" y="4342968"/>
                  <a:pt x="11096574" y="4342968"/>
                </a:cubicBezTo>
                <a:close/>
                <a:moveTo>
                  <a:pt x="10855345" y="4342968"/>
                </a:moveTo>
                <a:cubicBezTo>
                  <a:pt x="10860682" y="4342968"/>
                  <a:pt x="10865065" y="4347290"/>
                  <a:pt x="10865065" y="4352692"/>
                </a:cubicBezTo>
                <a:cubicBezTo>
                  <a:pt x="10865065" y="4358094"/>
                  <a:pt x="10860682" y="4362479"/>
                  <a:pt x="10855345" y="4362479"/>
                </a:cubicBezTo>
                <a:cubicBezTo>
                  <a:pt x="10850008" y="4362479"/>
                  <a:pt x="10845625" y="4358030"/>
                  <a:pt x="10845625" y="4352692"/>
                </a:cubicBezTo>
                <a:cubicBezTo>
                  <a:pt x="10845625" y="4347353"/>
                  <a:pt x="10849945" y="4342968"/>
                  <a:pt x="10855345" y="4342968"/>
                </a:cubicBezTo>
                <a:close/>
                <a:moveTo>
                  <a:pt x="10614116" y="4342968"/>
                </a:moveTo>
                <a:cubicBezTo>
                  <a:pt x="10619516" y="4342968"/>
                  <a:pt x="10623901" y="4347290"/>
                  <a:pt x="10623901" y="4352692"/>
                </a:cubicBezTo>
                <a:cubicBezTo>
                  <a:pt x="10623901" y="4358094"/>
                  <a:pt x="10619454" y="4362479"/>
                  <a:pt x="10614116" y="4362479"/>
                </a:cubicBezTo>
                <a:cubicBezTo>
                  <a:pt x="10608780" y="4362479"/>
                  <a:pt x="10604396" y="4358030"/>
                  <a:pt x="10604396" y="4352692"/>
                </a:cubicBezTo>
                <a:cubicBezTo>
                  <a:pt x="10604396" y="4347353"/>
                  <a:pt x="10608716" y="4342968"/>
                  <a:pt x="10614116" y="4342968"/>
                </a:cubicBezTo>
                <a:close/>
                <a:moveTo>
                  <a:pt x="10372888" y="4342968"/>
                </a:moveTo>
                <a:cubicBezTo>
                  <a:pt x="10378288" y="4342968"/>
                  <a:pt x="10382673" y="4347290"/>
                  <a:pt x="10382673" y="4352692"/>
                </a:cubicBezTo>
                <a:cubicBezTo>
                  <a:pt x="10382673" y="4358094"/>
                  <a:pt x="10378225" y="4362479"/>
                  <a:pt x="10372888" y="4362479"/>
                </a:cubicBezTo>
                <a:cubicBezTo>
                  <a:pt x="10367552" y="4362479"/>
                  <a:pt x="10363168" y="4358030"/>
                  <a:pt x="10363168" y="4352692"/>
                </a:cubicBezTo>
                <a:cubicBezTo>
                  <a:pt x="10363168" y="4347353"/>
                  <a:pt x="10367488" y="4342968"/>
                  <a:pt x="10372888" y="4342968"/>
                </a:cubicBezTo>
                <a:close/>
                <a:moveTo>
                  <a:pt x="10131660" y="4342968"/>
                </a:moveTo>
                <a:cubicBezTo>
                  <a:pt x="10137060" y="4342968"/>
                  <a:pt x="10141444" y="4347290"/>
                  <a:pt x="10141444" y="4352692"/>
                </a:cubicBezTo>
                <a:cubicBezTo>
                  <a:pt x="10141444" y="4358094"/>
                  <a:pt x="10136997" y="4362479"/>
                  <a:pt x="10131660" y="4362479"/>
                </a:cubicBezTo>
                <a:cubicBezTo>
                  <a:pt x="10126323" y="4362479"/>
                  <a:pt x="10121940" y="4358030"/>
                  <a:pt x="10121940" y="4352692"/>
                </a:cubicBezTo>
                <a:cubicBezTo>
                  <a:pt x="10121940" y="4347353"/>
                  <a:pt x="10126260" y="4342968"/>
                  <a:pt x="10131660" y="4342968"/>
                </a:cubicBezTo>
                <a:close/>
                <a:moveTo>
                  <a:pt x="9890432" y="4342968"/>
                </a:moveTo>
                <a:cubicBezTo>
                  <a:pt x="9895768" y="4342968"/>
                  <a:pt x="9900152" y="4347290"/>
                  <a:pt x="9900152" y="4352692"/>
                </a:cubicBezTo>
                <a:cubicBezTo>
                  <a:pt x="9900152" y="4358094"/>
                  <a:pt x="9895832" y="4362479"/>
                  <a:pt x="9890432" y="4362479"/>
                </a:cubicBezTo>
                <a:cubicBezTo>
                  <a:pt x="9885031" y="4362479"/>
                  <a:pt x="9880648" y="4358030"/>
                  <a:pt x="9880648" y="4352692"/>
                </a:cubicBezTo>
                <a:cubicBezTo>
                  <a:pt x="9880648" y="4347353"/>
                  <a:pt x="9885031" y="4342968"/>
                  <a:pt x="9890432" y="4342968"/>
                </a:cubicBezTo>
                <a:close/>
                <a:moveTo>
                  <a:pt x="9649203" y="4342968"/>
                </a:moveTo>
                <a:cubicBezTo>
                  <a:pt x="9654540" y="4342968"/>
                  <a:pt x="9658923" y="4347290"/>
                  <a:pt x="9658923" y="4352692"/>
                </a:cubicBezTo>
                <a:cubicBezTo>
                  <a:pt x="9658923" y="4358094"/>
                  <a:pt x="9654540" y="4362479"/>
                  <a:pt x="9649203" y="4362479"/>
                </a:cubicBezTo>
                <a:cubicBezTo>
                  <a:pt x="9643866" y="4362479"/>
                  <a:pt x="9639483" y="4358030"/>
                  <a:pt x="9639483" y="4352692"/>
                </a:cubicBezTo>
                <a:cubicBezTo>
                  <a:pt x="9639483" y="4347353"/>
                  <a:pt x="9643803" y="4342968"/>
                  <a:pt x="9649203" y="4342968"/>
                </a:cubicBezTo>
                <a:close/>
                <a:moveTo>
                  <a:pt x="9417695" y="4342968"/>
                </a:moveTo>
                <a:cubicBezTo>
                  <a:pt x="9423031" y="4342968"/>
                  <a:pt x="9427416" y="4347290"/>
                  <a:pt x="9427416" y="4352692"/>
                </a:cubicBezTo>
                <a:cubicBezTo>
                  <a:pt x="9427416" y="4358094"/>
                  <a:pt x="9423095" y="4362479"/>
                  <a:pt x="9417695" y="4362479"/>
                </a:cubicBezTo>
                <a:cubicBezTo>
                  <a:pt x="9412295" y="4362479"/>
                  <a:pt x="9407911" y="4358030"/>
                  <a:pt x="9407911" y="4352692"/>
                </a:cubicBezTo>
                <a:cubicBezTo>
                  <a:pt x="9407911" y="4347353"/>
                  <a:pt x="9412295" y="4342968"/>
                  <a:pt x="9417695" y="4342968"/>
                </a:cubicBezTo>
                <a:close/>
                <a:moveTo>
                  <a:pt x="9176467" y="4342968"/>
                </a:moveTo>
                <a:cubicBezTo>
                  <a:pt x="9181803" y="4342968"/>
                  <a:pt x="9186187" y="4347290"/>
                  <a:pt x="9186187" y="4352692"/>
                </a:cubicBezTo>
                <a:cubicBezTo>
                  <a:pt x="9186187" y="4358094"/>
                  <a:pt x="9181867" y="4362479"/>
                  <a:pt x="9176467" y="4362479"/>
                </a:cubicBezTo>
                <a:cubicBezTo>
                  <a:pt x="9171066" y="4362479"/>
                  <a:pt x="9166683" y="4358030"/>
                  <a:pt x="9166683" y="4352692"/>
                </a:cubicBezTo>
                <a:cubicBezTo>
                  <a:pt x="9166683" y="4347353"/>
                  <a:pt x="9171066" y="4342968"/>
                  <a:pt x="9176467" y="4342968"/>
                </a:cubicBezTo>
                <a:close/>
                <a:moveTo>
                  <a:pt x="8935237" y="4342968"/>
                </a:moveTo>
                <a:cubicBezTo>
                  <a:pt x="8940574" y="4342968"/>
                  <a:pt x="8944958" y="4347290"/>
                  <a:pt x="8944958" y="4352692"/>
                </a:cubicBezTo>
                <a:cubicBezTo>
                  <a:pt x="8944958" y="4358094"/>
                  <a:pt x="8940638" y="4362479"/>
                  <a:pt x="8935237" y="4362479"/>
                </a:cubicBezTo>
                <a:cubicBezTo>
                  <a:pt x="8929837" y="4362479"/>
                  <a:pt x="8925454" y="4358030"/>
                  <a:pt x="8925454" y="4352692"/>
                </a:cubicBezTo>
                <a:cubicBezTo>
                  <a:pt x="8925454" y="4347353"/>
                  <a:pt x="8929837" y="4342968"/>
                  <a:pt x="8935237" y="4342968"/>
                </a:cubicBezTo>
                <a:close/>
                <a:moveTo>
                  <a:pt x="8694009" y="4342968"/>
                </a:moveTo>
                <a:cubicBezTo>
                  <a:pt x="8699346" y="4342968"/>
                  <a:pt x="8703730" y="4347290"/>
                  <a:pt x="8703730" y="4352692"/>
                </a:cubicBezTo>
                <a:cubicBezTo>
                  <a:pt x="8703730" y="4358094"/>
                  <a:pt x="8699346" y="4362479"/>
                  <a:pt x="8694009" y="4362479"/>
                </a:cubicBezTo>
                <a:cubicBezTo>
                  <a:pt x="8688673" y="4362479"/>
                  <a:pt x="8684289" y="4358030"/>
                  <a:pt x="8684289" y="4352692"/>
                </a:cubicBezTo>
                <a:cubicBezTo>
                  <a:pt x="8684289" y="4347353"/>
                  <a:pt x="8688609" y="4342968"/>
                  <a:pt x="8694009" y="4342968"/>
                </a:cubicBezTo>
                <a:close/>
                <a:moveTo>
                  <a:pt x="8452781" y="4342968"/>
                </a:moveTo>
                <a:cubicBezTo>
                  <a:pt x="8458181" y="4342968"/>
                  <a:pt x="8462566" y="4347290"/>
                  <a:pt x="8462566" y="4352692"/>
                </a:cubicBezTo>
                <a:cubicBezTo>
                  <a:pt x="8462566" y="4358094"/>
                  <a:pt x="8458118" y="4362479"/>
                  <a:pt x="8452781" y="4362479"/>
                </a:cubicBezTo>
                <a:cubicBezTo>
                  <a:pt x="8447445" y="4362479"/>
                  <a:pt x="8443061" y="4358030"/>
                  <a:pt x="8443061" y="4352692"/>
                </a:cubicBezTo>
                <a:cubicBezTo>
                  <a:pt x="8443061" y="4347353"/>
                  <a:pt x="8447381" y="4342968"/>
                  <a:pt x="8452781" y="4342968"/>
                </a:cubicBezTo>
                <a:close/>
                <a:moveTo>
                  <a:pt x="8211553" y="4342968"/>
                </a:moveTo>
                <a:cubicBezTo>
                  <a:pt x="8216889" y="4342968"/>
                  <a:pt x="8221273" y="4347290"/>
                  <a:pt x="8221273" y="4352692"/>
                </a:cubicBezTo>
                <a:cubicBezTo>
                  <a:pt x="8221273" y="4358094"/>
                  <a:pt x="8216953" y="4362479"/>
                  <a:pt x="8211553" y="4362479"/>
                </a:cubicBezTo>
                <a:cubicBezTo>
                  <a:pt x="8206152" y="4362479"/>
                  <a:pt x="8201769" y="4358030"/>
                  <a:pt x="8201769" y="4352692"/>
                </a:cubicBezTo>
                <a:cubicBezTo>
                  <a:pt x="8201769" y="4347353"/>
                  <a:pt x="8206152" y="4342968"/>
                  <a:pt x="8211553" y="4342968"/>
                </a:cubicBezTo>
                <a:close/>
                <a:moveTo>
                  <a:pt x="7970260" y="4342968"/>
                </a:moveTo>
                <a:cubicBezTo>
                  <a:pt x="7975661" y="4342968"/>
                  <a:pt x="7980044" y="4347290"/>
                  <a:pt x="7980044" y="4352692"/>
                </a:cubicBezTo>
                <a:cubicBezTo>
                  <a:pt x="7980044" y="4358094"/>
                  <a:pt x="7975661" y="4362479"/>
                  <a:pt x="7970260" y="4362479"/>
                </a:cubicBezTo>
                <a:cubicBezTo>
                  <a:pt x="7964860" y="4362479"/>
                  <a:pt x="7960477" y="4358030"/>
                  <a:pt x="7960477" y="4352692"/>
                </a:cubicBezTo>
                <a:cubicBezTo>
                  <a:pt x="7960477" y="4347353"/>
                  <a:pt x="7964860" y="4342968"/>
                  <a:pt x="7970260" y="4342968"/>
                </a:cubicBezTo>
                <a:close/>
                <a:moveTo>
                  <a:pt x="7729032" y="4342968"/>
                </a:moveTo>
                <a:cubicBezTo>
                  <a:pt x="7734369" y="4342968"/>
                  <a:pt x="7738753" y="4347290"/>
                  <a:pt x="7738753" y="4352692"/>
                </a:cubicBezTo>
                <a:cubicBezTo>
                  <a:pt x="7738753" y="4358094"/>
                  <a:pt x="7734432" y="4362479"/>
                  <a:pt x="7729032" y="4362479"/>
                </a:cubicBezTo>
                <a:cubicBezTo>
                  <a:pt x="7723632" y="4362479"/>
                  <a:pt x="7719249" y="4358030"/>
                  <a:pt x="7719249" y="4352692"/>
                </a:cubicBezTo>
                <a:cubicBezTo>
                  <a:pt x="7719249" y="4347353"/>
                  <a:pt x="7723632" y="4342968"/>
                  <a:pt x="7729032" y="4342968"/>
                </a:cubicBezTo>
                <a:close/>
                <a:moveTo>
                  <a:pt x="7487803" y="4342968"/>
                </a:moveTo>
                <a:cubicBezTo>
                  <a:pt x="7493139" y="4342968"/>
                  <a:pt x="7497524" y="4347290"/>
                  <a:pt x="7497524" y="4352692"/>
                </a:cubicBezTo>
                <a:cubicBezTo>
                  <a:pt x="7497524" y="4358094"/>
                  <a:pt x="7493203" y="4362479"/>
                  <a:pt x="7487803" y="4362479"/>
                </a:cubicBezTo>
                <a:cubicBezTo>
                  <a:pt x="7482403" y="4362479"/>
                  <a:pt x="7478019" y="4358030"/>
                  <a:pt x="7478019" y="4352692"/>
                </a:cubicBezTo>
                <a:cubicBezTo>
                  <a:pt x="7478019" y="4347353"/>
                  <a:pt x="7482403" y="4342968"/>
                  <a:pt x="7487803" y="4342968"/>
                </a:cubicBezTo>
                <a:close/>
                <a:moveTo>
                  <a:pt x="7246575" y="4342968"/>
                </a:moveTo>
                <a:cubicBezTo>
                  <a:pt x="7251975" y="4342968"/>
                  <a:pt x="7256359" y="4347290"/>
                  <a:pt x="7256359" y="4352692"/>
                </a:cubicBezTo>
                <a:cubicBezTo>
                  <a:pt x="7256359" y="4358094"/>
                  <a:pt x="7251912" y="4362479"/>
                  <a:pt x="7246575" y="4362479"/>
                </a:cubicBezTo>
                <a:cubicBezTo>
                  <a:pt x="7241238" y="4362479"/>
                  <a:pt x="7236855" y="4358030"/>
                  <a:pt x="7236855" y="4352692"/>
                </a:cubicBezTo>
                <a:cubicBezTo>
                  <a:pt x="7236855" y="4347353"/>
                  <a:pt x="7241175" y="4342968"/>
                  <a:pt x="7246575" y="4342968"/>
                </a:cubicBezTo>
                <a:close/>
                <a:moveTo>
                  <a:pt x="7005346" y="4342968"/>
                </a:moveTo>
                <a:cubicBezTo>
                  <a:pt x="7010746" y="4342968"/>
                  <a:pt x="7015130" y="4347290"/>
                  <a:pt x="7015130" y="4352692"/>
                </a:cubicBezTo>
                <a:cubicBezTo>
                  <a:pt x="7015130" y="4358094"/>
                  <a:pt x="7010683" y="4362479"/>
                  <a:pt x="7005346" y="4362479"/>
                </a:cubicBezTo>
                <a:cubicBezTo>
                  <a:pt x="7000009" y="4362479"/>
                  <a:pt x="6995626" y="4358030"/>
                  <a:pt x="6995626" y="4352692"/>
                </a:cubicBezTo>
                <a:cubicBezTo>
                  <a:pt x="6995626" y="4347353"/>
                  <a:pt x="6999946" y="4342968"/>
                  <a:pt x="7005346" y="4342968"/>
                </a:cubicBezTo>
                <a:close/>
                <a:moveTo>
                  <a:pt x="6764118" y="4342968"/>
                </a:moveTo>
                <a:cubicBezTo>
                  <a:pt x="6769518" y="4342968"/>
                  <a:pt x="6773902" y="4347290"/>
                  <a:pt x="6773902" y="4352692"/>
                </a:cubicBezTo>
                <a:cubicBezTo>
                  <a:pt x="6773902" y="4358094"/>
                  <a:pt x="6769518" y="4362479"/>
                  <a:pt x="6764118" y="4362479"/>
                </a:cubicBezTo>
                <a:cubicBezTo>
                  <a:pt x="6758718" y="4362479"/>
                  <a:pt x="6754335" y="4358030"/>
                  <a:pt x="6754335" y="4352692"/>
                </a:cubicBezTo>
                <a:cubicBezTo>
                  <a:pt x="6754335" y="4347353"/>
                  <a:pt x="6758718" y="4342968"/>
                  <a:pt x="6764118" y="4342968"/>
                </a:cubicBezTo>
                <a:close/>
                <a:moveTo>
                  <a:pt x="6522889" y="4342968"/>
                </a:moveTo>
                <a:cubicBezTo>
                  <a:pt x="6528225" y="4342968"/>
                  <a:pt x="6532610" y="4347290"/>
                  <a:pt x="6532610" y="4352692"/>
                </a:cubicBezTo>
                <a:cubicBezTo>
                  <a:pt x="6532610" y="4358094"/>
                  <a:pt x="6528289" y="4362479"/>
                  <a:pt x="6522889" y="4362479"/>
                </a:cubicBezTo>
                <a:cubicBezTo>
                  <a:pt x="6517489" y="4362479"/>
                  <a:pt x="6513105" y="4358030"/>
                  <a:pt x="6513105" y="4352692"/>
                </a:cubicBezTo>
                <a:cubicBezTo>
                  <a:pt x="6513105" y="4347353"/>
                  <a:pt x="6517489" y="4342968"/>
                  <a:pt x="6522889" y="4342968"/>
                </a:cubicBezTo>
                <a:close/>
                <a:moveTo>
                  <a:pt x="6281661" y="4342968"/>
                </a:moveTo>
                <a:cubicBezTo>
                  <a:pt x="6286997" y="4342968"/>
                  <a:pt x="6291381" y="4347290"/>
                  <a:pt x="6291381" y="4352692"/>
                </a:cubicBezTo>
                <a:cubicBezTo>
                  <a:pt x="6291381" y="4358094"/>
                  <a:pt x="6287061" y="4362479"/>
                  <a:pt x="6281661" y="4362479"/>
                </a:cubicBezTo>
                <a:cubicBezTo>
                  <a:pt x="6276261" y="4362479"/>
                  <a:pt x="6271877" y="4358030"/>
                  <a:pt x="6271877" y="4352692"/>
                </a:cubicBezTo>
                <a:cubicBezTo>
                  <a:pt x="6271877" y="4347353"/>
                  <a:pt x="6276261" y="4342968"/>
                  <a:pt x="6281661" y="4342968"/>
                </a:cubicBezTo>
                <a:close/>
                <a:moveTo>
                  <a:pt x="6040432" y="4342968"/>
                </a:moveTo>
                <a:cubicBezTo>
                  <a:pt x="6045832" y="4342968"/>
                  <a:pt x="6050216" y="4347290"/>
                  <a:pt x="6050216" y="4352692"/>
                </a:cubicBezTo>
                <a:cubicBezTo>
                  <a:pt x="6050216" y="4358094"/>
                  <a:pt x="6045769" y="4362479"/>
                  <a:pt x="6040432" y="4362479"/>
                </a:cubicBezTo>
                <a:cubicBezTo>
                  <a:pt x="6035095" y="4362479"/>
                  <a:pt x="6030712" y="4358030"/>
                  <a:pt x="6030712" y="4352692"/>
                </a:cubicBezTo>
                <a:cubicBezTo>
                  <a:pt x="6030712" y="4347353"/>
                  <a:pt x="6035032" y="4342968"/>
                  <a:pt x="6040432" y="4342968"/>
                </a:cubicBezTo>
                <a:close/>
                <a:moveTo>
                  <a:pt x="5799205" y="4342968"/>
                </a:moveTo>
                <a:cubicBezTo>
                  <a:pt x="5804606" y="4342968"/>
                  <a:pt x="5808989" y="4347290"/>
                  <a:pt x="5808989" y="4352692"/>
                </a:cubicBezTo>
                <a:cubicBezTo>
                  <a:pt x="5808989" y="4358094"/>
                  <a:pt x="5804542" y="4362479"/>
                  <a:pt x="5799205" y="4362479"/>
                </a:cubicBezTo>
                <a:cubicBezTo>
                  <a:pt x="5793870" y="4362479"/>
                  <a:pt x="5789486" y="4358030"/>
                  <a:pt x="5789486" y="4352692"/>
                </a:cubicBezTo>
                <a:cubicBezTo>
                  <a:pt x="5789486" y="4347353"/>
                  <a:pt x="5793806" y="4342968"/>
                  <a:pt x="5799205" y="4342968"/>
                </a:cubicBezTo>
                <a:close/>
                <a:moveTo>
                  <a:pt x="5557991" y="4342968"/>
                </a:moveTo>
                <a:cubicBezTo>
                  <a:pt x="5563392" y="4342968"/>
                  <a:pt x="5567774" y="4347290"/>
                  <a:pt x="5567774" y="4352692"/>
                </a:cubicBezTo>
                <a:cubicBezTo>
                  <a:pt x="5567774" y="4358094"/>
                  <a:pt x="5563392" y="4362479"/>
                  <a:pt x="5557991" y="4362479"/>
                </a:cubicBezTo>
                <a:cubicBezTo>
                  <a:pt x="5552592" y="4362479"/>
                  <a:pt x="5548208" y="4358030"/>
                  <a:pt x="5548208" y="4352692"/>
                </a:cubicBezTo>
                <a:cubicBezTo>
                  <a:pt x="5548208" y="4347353"/>
                  <a:pt x="5552592" y="4342968"/>
                  <a:pt x="5557991" y="4342968"/>
                </a:cubicBezTo>
                <a:close/>
                <a:moveTo>
                  <a:pt x="5316710" y="4342968"/>
                </a:moveTo>
                <a:cubicBezTo>
                  <a:pt x="5322044" y="4342968"/>
                  <a:pt x="5326429" y="4347290"/>
                  <a:pt x="5326429" y="4352692"/>
                </a:cubicBezTo>
                <a:cubicBezTo>
                  <a:pt x="5326429" y="4358094"/>
                  <a:pt x="5322105" y="4362479"/>
                  <a:pt x="5316710" y="4362479"/>
                </a:cubicBezTo>
                <a:cubicBezTo>
                  <a:pt x="5311314" y="4362479"/>
                  <a:pt x="5306924" y="4358030"/>
                  <a:pt x="5306924" y="4352692"/>
                </a:cubicBezTo>
                <a:cubicBezTo>
                  <a:pt x="5306924" y="4347353"/>
                  <a:pt x="5311314" y="4342968"/>
                  <a:pt x="5316710" y="4342968"/>
                </a:cubicBezTo>
                <a:close/>
                <a:moveTo>
                  <a:pt x="5075486" y="4342968"/>
                </a:moveTo>
                <a:cubicBezTo>
                  <a:pt x="5080820" y="4342968"/>
                  <a:pt x="5085202" y="4347290"/>
                  <a:pt x="5085202" y="4352692"/>
                </a:cubicBezTo>
                <a:cubicBezTo>
                  <a:pt x="5085202" y="4358094"/>
                  <a:pt x="5080883" y="4362479"/>
                  <a:pt x="5075486" y="4362479"/>
                </a:cubicBezTo>
                <a:cubicBezTo>
                  <a:pt x="5070087" y="4362479"/>
                  <a:pt x="5065705" y="4358030"/>
                  <a:pt x="5065705" y="4352692"/>
                </a:cubicBezTo>
                <a:cubicBezTo>
                  <a:pt x="5065705" y="4347353"/>
                  <a:pt x="5070087" y="4342968"/>
                  <a:pt x="5075486" y="4342968"/>
                </a:cubicBezTo>
                <a:close/>
                <a:moveTo>
                  <a:pt x="4834252" y="4342968"/>
                </a:moveTo>
                <a:cubicBezTo>
                  <a:pt x="4839658" y="4342968"/>
                  <a:pt x="4844040" y="4347290"/>
                  <a:pt x="4844040" y="4352692"/>
                </a:cubicBezTo>
                <a:cubicBezTo>
                  <a:pt x="4844040" y="4358094"/>
                  <a:pt x="4839595" y="4362479"/>
                  <a:pt x="4834252" y="4362479"/>
                </a:cubicBezTo>
                <a:cubicBezTo>
                  <a:pt x="4828917" y="4362479"/>
                  <a:pt x="4824534" y="4358030"/>
                  <a:pt x="4824534" y="4352692"/>
                </a:cubicBezTo>
                <a:cubicBezTo>
                  <a:pt x="4824534" y="4347353"/>
                  <a:pt x="4828853" y="4342968"/>
                  <a:pt x="4834252" y="4342968"/>
                </a:cubicBezTo>
                <a:close/>
                <a:moveTo>
                  <a:pt x="4593019" y="4342968"/>
                </a:moveTo>
                <a:cubicBezTo>
                  <a:pt x="4598416" y="4342968"/>
                  <a:pt x="4602795" y="4347290"/>
                  <a:pt x="4602795" y="4352692"/>
                </a:cubicBezTo>
                <a:cubicBezTo>
                  <a:pt x="4602795" y="4358094"/>
                  <a:pt x="4598353" y="4362479"/>
                  <a:pt x="4593019" y="4362479"/>
                </a:cubicBezTo>
                <a:cubicBezTo>
                  <a:pt x="4587686" y="4362479"/>
                  <a:pt x="4583304" y="4358030"/>
                  <a:pt x="4583304" y="4352692"/>
                </a:cubicBezTo>
                <a:cubicBezTo>
                  <a:pt x="4583304" y="4347353"/>
                  <a:pt x="4587622" y="4342968"/>
                  <a:pt x="4593019" y="4342968"/>
                </a:cubicBezTo>
                <a:close/>
                <a:moveTo>
                  <a:pt x="4351806" y="4342968"/>
                </a:moveTo>
                <a:cubicBezTo>
                  <a:pt x="4357195" y="4342968"/>
                  <a:pt x="4361580" y="4347290"/>
                  <a:pt x="4361580" y="4352692"/>
                </a:cubicBezTo>
                <a:cubicBezTo>
                  <a:pt x="4361580" y="4358094"/>
                  <a:pt x="4357195" y="4362479"/>
                  <a:pt x="4351806" y="4362479"/>
                </a:cubicBezTo>
                <a:cubicBezTo>
                  <a:pt x="4346397" y="4362479"/>
                  <a:pt x="4342006" y="4358030"/>
                  <a:pt x="4342006" y="4352692"/>
                </a:cubicBezTo>
                <a:cubicBezTo>
                  <a:pt x="4342006" y="4347353"/>
                  <a:pt x="4346397" y="4342968"/>
                  <a:pt x="4351806" y="4342968"/>
                </a:cubicBezTo>
                <a:close/>
                <a:moveTo>
                  <a:pt x="4110581" y="4342968"/>
                </a:moveTo>
                <a:cubicBezTo>
                  <a:pt x="4115986" y="4342968"/>
                  <a:pt x="4120362" y="4347290"/>
                  <a:pt x="4120362" y="4352692"/>
                </a:cubicBezTo>
                <a:cubicBezTo>
                  <a:pt x="4120362" y="4358094"/>
                  <a:pt x="4115986" y="4362479"/>
                  <a:pt x="4110581" y="4362479"/>
                </a:cubicBezTo>
                <a:cubicBezTo>
                  <a:pt x="4105180" y="4362479"/>
                  <a:pt x="4100799" y="4358030"/>
                  <a:pt x="4100799" y="4352692"/>
                </a:cubicBezTo>
                <a:cubicBezTo>
                  <a:pt x="4100799" y="4347353"/>
                  <a:pt x="4105180" y="4342968"/>
                  <a:pt x="4110581" y="4342968"/>
                </a:cubicBezTo>
                <a:close/>
                <a:moveTo>
                  <a:pt x="3869431" y="4342968"/>
                </a:moveTo>
                <a:cubicBezTo>
                  <a:pt x="3874765" y="4342968"/>
                  <a:pt x="3879151" y="4347290"/>
                  <a:pt x="3879151" y="4352692"/>
                </a:cubicBezTo>
                <a:cubicBezTo>
                  <a:pt x="3879151" y="4358094"/>
                  <a:pt x="3874828" y="4362479"/>
                  <a:pt x="3869431" y="4362479"/>
                </a:cubicBezTo>
                <a:cubicBezTo>
                  <a:pt x="3864032" y="4362479"/>
                  <a:pt x="3859648" y="4358030"/>
                  <a:pt x="3859648" y="4352692"/>
                </a:cubicBezTo>
                <a:cubicBezTo>
                  <a:pt x="3859648" y="4347353"/>
                  <a:pt x="3864032" y="4342968"/>
                  <a:pt x="3869431" y="4342968"/>
                </a:cubicBezTo>
                <a:close/>
                <a:moveTo>
                  <a:pt x="3628212" y="4342968"/>
                </a:moveTo>
                <a:cubicBezTo>
                  <a:pt x="3633533" y="4342968"/>
                  <a:pt x="3637936" y="4347290"/>
                  <a:pt x="3637936" y="4352692"/>
                </a:cubicBezTo>
                <a:cubicBezTo>
                  <a:pt x="3637936" y="4358094"/>
                  <a:pt x="3633597" y="4362479"/>
                  <a:pt x="3628212" y="4362479"/>
                </a:cubicBezTo>
                <a:cubicBezTo>
                  <a:pt x="3622815" y="4362479"/>
                  <a:pt x="3618432" y="4358030"/>
                  <a:pt x="3618432" y="4352692"/>
                </a:cubicBezTo>
                <a:cubicBezTo>
                  <a:pt x="3618432" y="4347353"/>
                  <a:pt x="3622815" y="4342968"/>
                  <a:pt x="3628212" y="4342968"/>
                </a:cubicBezTo>
                <a:close/>
                <a:moveTo>
                  <a:pt x="3386958" y="4342968"/>
                </a:moveTo>
                <a:cubicBezTo>
                  <a:pt x="3392360" y="4342968"/>
                  <a:pt x="3396744" y="4347290"/>
                  <a:pt x="3396744" y="4352692"/>
                </a:cubicBezTo>
                <a:cubicBezTo>
                  <a:pt x="3396744" y="4358094"/>
                  <a:pt x="3392296" y="4362479"/>
                  <a:pt x="3386958" y="4362479"/>
                </a:cubicBezTo>
                <a:cubicBezTo>
                  <a:pt x="3381621" y="4362479"/>
                  <a:pt x="3377237" y="4358030"/>
                  <a:pt x="3377237" y="4352692"/>
                </a:cubicBezTo>
                <a:cubicBezTo>
                  <a:pt x="3377237" y="4347353"/>
                  <a:pt x="3381558" y="4342968"/>
                  <a:pt x="3386958" y="4342968"/>
                </a:cubicBezTo>
                <a:close/>
                <a:moveTo>
                  <a:pt x="3145752" y="4342968"/>
                </a:moveTo>
                <a:cubicBezTo>
                  <a:pt x="3151150" y="4342968"/>
                  <a:pt x="3155533" y="4347290"/>
                  <a:pt x="3155533" y="4352692"/>
                </a:cubicBezTo>
                <a:cubicBezTo>
                  <a:pt x="3155533" y="4358094"/>
                  <a:pt x="3151087" y="4362479"/>
                  <a:pt x="3145752" y="4362479"/>
                </a:cubicBezTo>
                <a:cubicBezTo>
                  <a:pt x="3140416" y="4362479"/>
                  <a:pt x="3136033" y="4358030"/>
                  <a:pt x="3136033" y="4352692"/>
                </a:cubicBezTo>
                <a:cubicBezTo>
                  <a:pt x="3136033" y="4347353"/>
                  <a:pt x="3140352" y="4342968"/>
                  <a:pt x="3145752" y="4342968"/>
                </a:cubicBezTo>
                <a:close/>
                <a:moveTo>
                  <a:pt x="2904573" y="4342968"/>
                </a:moveTo>
                <a:cubicBezTo>
                  <a:pt x="2909973" y="4342968"/>
                  <a:pt x="2914356" y="4347290"/>
                  <a:pt x="2914356" y="4352692"/>
                </a:cubicBezTo>
                <a:cubicBezTo>
                  <a:pt x="2914356" y="4358094"/>
                  <a:pt x="2909973" y="4362479"/>
                  <a:pt x="2904573" y="4362479"/>
                </a:cubicBezTo>
                <a:cubicBezTo>
                  <a:pt x="2899175" y="4362479"/>
                  <a:pt x="2894792" y="4358030"/>
                  <a:pt x="2894792" y="4352692"/>
                </a:cubicBezTo>
                <a:cubicBezTo>
                  <a:pt x="2894792" y="4347353"/>
                  <a:pt x="2899175" y="4342968"/>
                  <a:pt x="2904573" y="4342968"/>
                </a:cubicBezTo>
                <a:close/>
                <a:moveTo>
                  <a:pt x="2663275" y="4342968"/>
                </a:moveTo>
                <a:cubicBezTo>
                  <a:pt x="2668613" y="4342968"/>
                  <a:pt x="2673000" y="4347290"/>
                  <a:pt x="2673000" y="4352692"/>
                </a:cubicBezTo>
                <a:cubicBezTo>
                  <a:pt x="2673000" y="4358094"/>
                  <a:pt x="2668677" y="4362479"/>
                  <a:pt x="2663275" y="4362479"/>
                </a:cubicBezTo>
                <a:cubicBezTo>
                  <a:pt x="2657877" y="4362479"/>
                  <a:pt x="2653493" y="4358030"/>
                  <a:pt x="2653493" y="4352692"/>
                </a:cubicBezTo>
                <a:cubicBezTo>
                  <a:pt x="2653493" y="4347353"/>
                  <a:pt x="2657877" y="4342968"/>
                  <a:pt x="2663275" y="4342968"/>
                </a:cubicBezTo>
                <a:close/>
                <a:moveTo>
                  <a:pt x="2422038" y="4342968"/>
                </a:moveTo>
                <a:cubicBezTo>
                  <a:pt x="2427372" y="4342968"/>
                  <a:pt x="2431754" y="4347290"/>
                  <a:pt x="2431754" y="4352692"/>
                </a:cubicBezTo>
                <a:cubicBezTo>
                  <a:pt x="2431754" y="4358094"/>
                  <a:pt x="2427436" y="4362479"/>
                  <a:pt x="2422038" y="4362479"/>
                </a:cubicBezTo>
                <a:cubicBezTo>
                  <a:pt x="2416640" y="4362479"/>
                  <a:pt x="2412258" y="4358030"/>
                  <a:pt x="2412258" y="4352692"/>
                </a:cubicBezTo>
                <a:cubicBezTo>
                  <a:pt x="2412258" y="4347353"/>
                  <a:pt x="2416640" y="4342968"/>
                  <a:pt x="2422038" y="4342968"/>
                </a:cubicBezTo>
                <a:close/>
                <a:moveTo>
                  <a:pt x="2180788" y="4342968"/>
                </a:moveTo>
                <a:cubicBezTo>
                  <a:pt x="2186202" y="4342968"/>
                  <a:pt x="2190580" y="4347290"/>
                  <a:pt x="2190580" y="4352692"/>
                </a:cubicBezTo>
                <a:cubicBezTo>
                  <a:pt x="2190580" y="4358094"/>
                  <a:pt x="2186136" y="4362479"/>
                  <a:pt x="2180788" y="4362479"/>
                </a:cubicBezTo>
                <a:cubicBezTo>
                  <a:pt x="2175475" y="4362479"/>
                  <a:pt x="2171085" y="4358030"/>
                  <a:pt x="2171085" y="4352692"/>
                </a:cubicBezTo>
                <a:cubicBezTo>
                  <a:pt x="2171085" y="4347353"/>
                  <a:pt x="2175412" y="4342968"/>
                  <a:pt x="2180788" y="4342968"/>
                </a:cubicBezTo>
                <a:close/>
                <a:moveTo>
                  <a:pt x="1939583" y="4342968"/>
                </a:moveTo>
                <a:cubicBezTo>
                  <a:pt x="1944982" y="4342968"/>
                  <a:pt x="1949366" y="4347290"/>
                  <a:pt x="1949366" y="4352692"/>
                </a:cubicBezTo>
                <a:cubicBezTo>
                  <a:pt x="1949366" y="4358094"/>
                  <a:pt x="1944920" y="4362479"/>
                  <a:pt x="1939583" y="4362479"/>
                </a:cubicBezTo>
                <a:cubicBezTo>
                  <a:pt x="1934245" y="4362479"/>
                  <a:pt x="1929861" y="4358030"/>
                  <a:pt x="1929861" y="4352692"/>
                </a:cubicBezTo>
                <a:cubicBezTo>
                  <a:pt x="1929861" y="4347353"/>
                  <a:pt x="1934184" y="4342968"/>
                  <a:pt x="1939583" y="4342968"/>
                </a:cubicBezTo>
                <a:close/>
                <a:moveTo>
                  <a:pt x="1698332" y="4342968"/>
                </a:moveTo>
                <a:cubicBezTo>
                  <a:pt x="1703734" y="4342968"/>
                  <a:pt x="1708118" y="4347290"/>
                  <a:pt x="1708118" y="4352692"/>
                </a:cubicBezTo>
                <a:cubicBezTo>
                  <a:pt x="1708118" y="4358094"/>
                  <a:pt x="1703734" y="4362479"/>
                  <a:pt x="1698332" y="4362479"/>
                </a:cubicBezTo>
                <a:cubicBezTo>
                  <a:pt x="1692931" y="4362479"/>
                  <a:pt x="1688548" y="4358030"/>
                  <a:pt x="1688548" y="4352692"/>
                </a:cubicBezTo>
                <a:cubicBezTo>
                  <a:pt x="1688548" y="4347353"/>
                  <a:pt x="1692931" y="4342968"/>
                  <a:pt x="1698332" y="4342968"/>
                </a:cubicBezTo>
                <a:close/>
                <a:moveTo>
                  <a:pt x="1457108" y="4342968"/>
                </a:moveTo>
                <a:cubicBezTo>
                  <a:pt x="1462444" y="4342968"/>
                  <a:pt x="1466828" y="4347290"/>
                  <a:pt x="1466828" y="4352692"/>
                </a:cubicBezTo>
                <a:cubicBezTo>
                  <a:pt x="1466828" y="4358094"/>
                  <a:pt x="1462508" y="4362479"/>
                  <a:pt x="1457108" y="4362479"/>
                </a:cubicBezTo>
                <a:cubicBezTo>
                  <a:pt x="1451708" y="4362479"/>
                  <a:pt x="1447324" y="4358030"/>
                  <a:pt x="1447324" y="4352692"/>
                </a:cubicBezTo>
                <a:cubicBezTo>
                  <a:pt x="1447324" y="4347353"/>
                  <a:pt x="1451708" y="4342968"/>
                  <a:pt x="1457108" y="4342968"/>
                </a:cubicBezTo>
                <a:close/>
                <a:moveTo>
                  <a:pt x="1215886" y="4342968"/>
                </a:moveTo>
                <a:cubicBezTo>
                  <a:pt x="1221286" y="4342968"/>
                  <a:pt x="1225670" y="4347290"/>
                  <a:pt x="1225670" y="4352692"/>
                </a:cubicBezTo>
                <a:cubicBezTo>
                  <a:pt x="1225670" y="4358094"/>
                  <a:pt x="1221223" y="4362479"/>
                  <a:pt x="1215886" y="4362479"/>
                </a:cubicBezTo>
                <a:cubicBezTo>
                  <a:pt x="1210550" y="4362479"/>
                  <a:pt x="1206166" y="4358030"/>
                  <a:pt x="1206166" y="4352692"/>
                </a:cubicBezTo>
                <a:cubicBezTo>
                  <a:pt x="1206166" y="4347353"/>
                  <a:pt x="1210486" y="4342968"/>
                  <a:pt x="1215886" y="4342968"/>
                </a:cubicBezTo>
                <a:close/>
                <a:moveTo>
                  <a:pt x="974666" y="4342968"/>
                </a:moveTo>
                <a:cubicBezTo>
                  <a:pt x="980066" y="4342968"/>
                  <a:pt x="984450" y="4347290"/>
                  <a:pt x="984450" y="4352692"/>
                </a:cubicBezTo>
                <a:cubicBezTo>
                  <a:pt x="984450" y="4358094"/>
                  <a:pt x="980003" y="4362479"/>
                  <a:pt x="974666" y="4362479"/>
                </a:cubicBezTo>
                <a:cubicBezTo>
                  <a:pt x="969330" y="4362479"/>
                  <a:pt x="964946" y="4358030"/>
                  <a:pt x="964946" y="4352692"/>
                </a:cubicBezTo>
                <a:cubicBezTo>
                  <a:pt x="964946" y="4347353"/>
                  <a:pt x="969266" y="4342968"/>
                  <a:pt x="974666" y="4342968"/>
                </a:cubicBezTo>
                <a:close/>
                <a:moveTo>
                  <a:pt x="733446" y="4342968"/>
                </a:moveTo>
                <a:cubicBezTo>
                  <a:pt x="738782" y="4342968"/>
                  <a:pt x="743166" y="4347290"/>
                  <a:pt x="743166" y="4352692"/>
                </a:cubicBezTo>
                <a:cubicBezTo>
                  <a:pt x="743166" y="4358094"/>
                  <a:pt x="738846" y="4362479"/>
                  <a:pt x="733446" y="4362479"/>
                </a:cubicBezTo>
                <a:cubicBezTo>
                  <a:pt x="728046" y="4362479"/>
                  <a:pt x="723662" y="4358030"/>
                  <a:pt x="723662" y="4352692"/>
                </a:cubicBezTo>
                <a:cubicBezTo>
                  <a:pt x="723662" y="4347353"/>
                  <a:pt x="728046" y="4342968"/>
                  <a:pt x="733446" y="4342968"/>
                </a:cubicBezTo>
                <a:close/>
                <a:moveTo>
                  <a:pt x="492226" y="4342968"/>
                </a:moveTo>
                <a:cubicBezTo>
                  <a:pt x="497561" y="4342968"/>
                  <a:pt x="501945" y="4347290"/>
                  <a:pt x="501945" y="4352692"/>
                </a:cubicBezTo>
                <a:cubicBezTo>
                  <a:pt x="501945" y="4358094"/>
                  <a:pt x="497625" y="4362479"/>
                  <a:pt x="492226" y="4362479"/>
                </a:cubicBezTo>
                <a:cubicBezTo>
                  <a:pt x="486826" y="4362479"/>
                  <a:pt x="482442" y="4358030"/>
                  <a:pt x="482442" y="4352692"/>
                </a:cubicBezTo>
                <a:cubicBezTo>
                  <a:pt x="482442" y="4347353"/>
                  <a:pt x="486826" y="4342968"/>
                  <a:pt x="492226" y="4342968"/>
                </a:cubicBezTo>
                <a:close/>
                <a:moveTo>
                  <a:pt x="251006" y="4342968"/>
                </a:moveTo>
                <a:cubicBezTo>
                  <a:pt x="256406" y="4342968"/>
                  <a:pt x="260790" y="4347290"/>
                  <a:pt x="260790" y="4352692"/>
                </a:cubicBezTo>
                <a:cubicBezTo>
                  <a:pt x="260790" y="4358094"/>
                  <a:pt x="256343" y="4362479"/>
                  <a:pt x="251006" y="4362479"/>
                </a:cubicBezTo>
                <a:cubicBezTo>
                  <a:pt x="245670" y="4362479"/>
                  <a:pt x="241286" y="4358030"/>
                  <a:pt x="241286" y="4352692"/>
                </a:cubicBezTo>
                <a:cubicBezTo>
                  <a:pt x="241286" y="4347353"/>
                  <a:pt x="245606" y="4342968"/>
                  <a:pt x="251006" y="4342968"/>
                </a:cubicBezTo>
                <a:close/>
                <a:moveTo>
                  <a:pt x="9723" y="4342968"/>
                </a:moveTo>
                <a:cubicBezTo>
                  <a:pt x="15123" y="4342968"/>
                  <a:pt x="19507" y="4347290"/>
                  <a:pt x="19507" y="4352692"/>
                </a:cubicBezTo>
                <a:cubicBezTo>
                  <a:pt x="19507" y="4358094"/>
                  <a:pt x="15060" y="4362479"/>
                  <a:pt x="9723" y="4362479"/>
                </a:cubicBezTo>
                <a:cubicBezTo>
                  <a:pt x="4387" y="4362479"/>
                  <a:pt x="3" y="4358030"/>
                  <a:pt x="3" y="4352692"/>
                </a:cubicBezTo>
                <a:cubicBezTo>
                  <a:pt x="3" y="4347353"/>
                  <a:pt x="4323" y="4342968"/>
                  <a:pt x="9723" y="4342968"/>
                </a:cubicBezTo>
                <a:close/>
                <a:moveTo>
                  <a:pt x="11820259" y="4101717"/>
                </a:moveTo>
                <a:cubicBezTo>
                  <a:pt x="11825659" y="4101717"/>
                  <a:pt x="11830043" y="4106039"/>
                  <a:pt x="11830043" y="4111441"/>
                </a:cubicBezTo>
                <a:cubicBezTo>
                  <a:pt x="11830043" y="4116843"/>
                  <a:pt x="11825596" y="4121228"/>
                  <a:pt x="11820259" y="4121228"/>
                </a:cubicBezTo>
                <a:cubicBezTo>
                  <a:pt x="11814922" y="4121228"/>
                  <a:pt x="11810539" y="4116779"/>
                  <a:pt x="11810539" y="4111441"/>
                </a:cubicBezTo>
                <a:cubicBezTo>
                  <a:pt x="11810539" y="4106102"/>
                  <a:pt x="11814859" y="4101717"/>
                  <a:pt x="11820259" y="4101717"/>
                </a:cubicBezTo>
                <a:close/>
                <a:moveTo>
                  <a:pt x="11579030" y="4101717"/>
                </a:moveTo>
                <a:cubicBezTo>
                  <a:pt x="11584430" y="4101717"/>
                  <a:pt x="11588815" y="4106039"/>
                  <a:pt x="11588815" y="4111441"/>
                </a:cubicBezTo>
                <a:cubicBezTo>
                  <a:pt x="11588815" y="4116843"/>
                  <a:pt x="11584367" y="4121228"/>
                  <a:pt x="11579030" y="4121228"/>
                </a:cubicBezTo>
                <a:cubicBezTo>
                  <a:pt x="11573694" y="4121228"/>
                  <a:pt x="11569310" y="4116779"/>
                  <a:pt x="11569310" y="4111441"/>
                </a:cubicBezTo>
                <a:cubicBezTo>
                  <a:pt x="11569310" y="4106102"/>
                  <a:pt x="11573630" y="4101717"/>
                  <a:pt x="11579030" y="4101717"/>
                </a:cubicBezTo>
                <a:close/>
                <a:moveTo>
                  <a:pt x="11337802" y="4101717"/>
                </a:moveTo>
                <a:cubicBezTo>
                  <a:pt x="11343202" y="4101717"/>
                  <a:pt x="11347587" y="4106039"/>
                  <a:pt x="11347587" y="4111441"/>
                </a:cubicBezTo>
                <a:cubicBezTo>
                  <a:pt x="11347587" y="4116843"/>
                  <a:pt x="11343139" y="4121228"/>
                  <a:pt x="11337802" y="4121228"/>
                </a:cubicBezTo>
                <a:cubicBezTo>
                  <a:pt x="11332466" y="4121228"/>
                  <a:pt x="11328082" y="4116779"/>
                  <a:pt x="11328082" y="4111441"/>
                </a:cubicBezTo>
                <a:cubicBezTo>
                  <a:pt x="11328082" y="4106102"/>
                  <a:pt x="11332402" y="4101717"/>
                  <a:pt x="11337802" y="4101717"/>
                </a:cubicBezTo>
                <a:close/>
                <a:moveTo>
                  <a:pt x="11096574" y="4101717"/>
                </a:moveTo>
                <a:cubicBezTo>
                  <a:pt x="11101910" y="4101717"/>
                  <a:pt x="11106294" y="4106039"/>
                  <a:pt x="11106294" y="4111441"/>
                </a:cubicBezTo>
                <a:cubicBezTo>
                  <a:pt x="11106294" y="4116843"/>
                  <a:pt x="11101974" y="4121228"/>
                  <a:pt x="11096574" y="4121228"/>
                </a:cubicBezTo>
                <a:cubicBezTo>
                  <a:pt x="11091174" y="4121228"/>
                  <a:pt x="11086790" y="4116779"/>
                  <a:pt x="11086790" y="4111441"/>
                </a:cubicBezTo>
                <a:cubicBezTo>
                  <a:pt x="11086790" y="4106102"/>
                  <a:pt x="11091174" y="4101717"/>
                  <a:pt x="11096574" y="4101717"/>
                </a:cubicBezTo>
                <a:close/>
                <a:moveTo>
                  <a:pt x="10855345" y="4101717"/>
                </a:moveTo>
                <a:cubicBezTo>
                  <a:pt x="10860682" y="4101717"/>
                  <a:pt x="10865065" y="4106039"/>
                  <a:pt x="10865065" y="4111441"/>
                </a:cubicBezTo>
                <a:cubicBezTo>
                  <a:pt x="10865065" y="4116843"/>
                  <a:pt x="10860682" y="4121228"/>
                  <a:pt x="10855345" y="4121228"/>
                </a:cubicBezTo>
                <a:cubicBezTo>
                  <a:pt x="10850008" y="4121228"/>
                  <a:pt x="10845625" y="4116779"/>
                  <a:pt x="10845625" y="4111441"/>
                </a:cubicBezTo>
                <a:cubicBezTo>
                  <a:pt x="10845625" y="4106102"/>
                  <a:pt x="10849945" y="4101717"/>
                  <a:pt x="10855345" y="4101717"/>
                </a:cubicBezTo>
                <a:close/>
                <a:moveTo>
                  <a:pt x="10614116" y="4101717"/>
                </a:moveTo>
                <a:cubicBezTo>
                  <a:pt x="10619516" y="4101717"/>
                  <a:pt x="10623901" y="4106039"/>
                  <a:pt x="10623901" y="4111441"/>
                </a:cubicBezTo>
                <a:cubicBezTo>
                  <a:pt x="10623901" y="4116843"/>
                  <a:pt x="10619454" y="4121228"/>
                  <a:pt x="10614116" y="4121228"/>
                </a:cubicBezTo>
                <a:cubicBezTo>
                  <a:pt x="10608780" y="4121228"/>
                  <a:pt x="10604396" y="4116779"/>
                  <a:pt x="10604396" y="4111441"/>
                </a:cubicBezTo>
                <a:cubicBezTo>
                  <a:pt x="10604396" y="4106102"/>
                  <a:pt x="10608716" y="4101717"/>
                  <a:pt x="10614116" y="4101717"/>
                </a:cubicBezTo>
                <a:close/>
                <a:moveTo>
                  <a:pt x="10372888" y="4101717"/>
                </a:moveTo>
                <a:cubicBezTo>
                  <a:pt x="10378288" y="4101717"/>
                  <a:pt x="10382673" y="4106039"/>
                  <a:pt x="10382673" y="4111441"/>
                </a:cubicBezTo>
                <a:cubicBezTo>
                  <a:pt x="10382673" y="4116843"/>
                  <a:pt x="10378225" y="4121228"/>
                  <a:pt x="10372888" y="4121228"/>
                </a:cubicBezTo>
                <a:cubicBezTo>
                  <a:pt x="10367552" y="4121228"/>
                  <a:pt x="10363168" y="4116779"/>
                  <a:pt x="10363168" y="4111441"/>
                </a:cubicBezTo>
                <a:cubicBezTo>
                  <a:pt x="10363168" y="4106102"/>
                  <a:pt x="10367488" y="4101717"/>
                  <a:pt x="10372888" y="4101717"/>
                </a:cubicBezTo>
                <a:close/>
                <a:moveTo>
                  <a:pt x="10131660" y="4101717"/>
                </a:moveTo>
                <a:cubicBezTo>
                  <a:pt x="10137060" y="4101717"/>
                  <a:pt x="10141444" y="4106039"/>
                  <a:pt x="10141444" y="4111441"/>
                </a:cubicBezTo>
                <a:cubicBezTo>
                  <a:pt x="10141444" y="4116843"/>
                  <a:pt x="10136997" y="4121228"/>
                  <a:pt x="10131660" y="4121228"/>
                </a:cubicBezTo>
                <a:cubicBezTo>
                  <a:pt x="10126323" y="4121228"/>
                  <a:pt x="10121940" y="4116779"/>
                  <a:pt x="10121940" y="4111441"/>
                </a:cubicBezTo>
                <a:cubicBezTo>
                  <a:pt x="10121940" y="4106102"/>
                  <a:pt x="10126260" y="4101717"/>
                  <a:pt x="10131660" y="4101717"/>
                </a:cubicBezTo>
                <a:close/>
                <a:moveTo>
                  <a:pt x="9890432" y="4101717"/>
                </a:moveTo>
                <a:cubicBezTo>
                  <a:pt x="9895768" y="4101717"/>
                  <a:pt x="9900152" y="4106039"/>
                  <a:pt x="9900152" y="4111441"/>
                </a:cubicBezTo>
                <a:cubicBezTo>
                  <a:pt x="9900152" y="4116843"/>
                  <a:pt x="9895832" y="4121228"/>
                  <a:pt x="9890432" y="4121228"/>
                </a:cubicBezTo>
                <a:cubicBezTo>
                  <a:pt x="9885031" y="4121228"/>
                  <a:pt x="9880648" y="4116779"/>
                  <a:pt x="9880648" y="4111441"/>
                </a:cubicBezTo>
                <a:cubicBezTo>
                  <a:pt x="9880648" y="4106102"/>
                  <a:pt x="9885031" y="4101717"/>
                  <a:pt x="9890432" y="4101717"/>
                </a:cubicBezTo>
                <a:close/>
                <a:moveTo>
                  <a:pt x="9649203" y="4101717"/>
                </a:moveTo>
                <a:cubicBezTo>
                  <a:pt x="9654540" y="4101717"/>
                  <a:pt x="9658923" y="4106039"/>
                  <a:pt x="9658923" y="4111441"/>
                </a:cubicBezTo>
                <a:cubicBezTo>
                  <a:pt x="9658923" y="4116843"/>
                  <a:pt x="9654540" y="4121228"/>
                  <a:pt x="9649203" y="4121228"/>
                </a:cubicBezTo>
                <a:cubicBezTo>
                  <a:pt x="9643866" y="4121228"/>
                  <a:pt x="9639483" y="4116779"/>
                  <a:pt x="9639483" y="4111441"/>
                </a:cubicBezTo>
                <a:cubicBezTo>
                  <a:pt x="9639483" y="4106102"/>
                  <a:pt x="9643803" y="4101717"/>
                  <a:pt x="9649203" y="4101717"/>
                </a:cubicBezTo>
                <a:close/>
                <a:moveTo>
                  <a:pt x="9417695" y="4101717"/>
                </a:moveTo>
                <a:cubicBezTo>
                  <a:pt x="9423031" y="4101717"/>
                  <a:pt x="9427416" y="4106039"/>
                  <a:pt x="9427416" y="4111441"/>
                </a:cubicBezTo>
                <a:cubicBezTo>
                  <a:pt x="9427416" y="4116843"/>
                  <a:pt x="9423095" y="4121228"/>
                  <a:pt x="9417695" y="4121228"/>
                </a:cubicBezTo>
                <a:cubicBezTo>
                  <a:pt x="9412295" y="4121228"/>
                  <a:pt x="9407911" y="4116779"/>
                  <a:pt x="9407911" y="4111441"/>
                </a:cubicBezTo>
                <a:cubicBezTo>
                  <a:pt x="9407911" y="4106102"/>
                  <a:pt x="9412295" y="4101717"/>
                  <a:pt x="9417695" y="4101717"/>
                </a:cubicBezTo>
                <a:close/>
                <a:moveTo>
                  <a:pt x="9176467" y="4101717"/>
                </a:moveTo>
                <a:cubicBezTo>
                  <a:pt x="9181803" y="4101717"/>
                  <a:pt x="9186187" y="4106039"/>
                  <a:pt x="9186187" y="4111441"/>
                </a:cubicBezTo>
                <a:cubicBezTo>
                  <a:pt x="9186187" y="4116843"/>
                  <a:pt x="9181867" y="4121228"/>
                  <a:pt x="9176467" y="4121228"/>
                </a:cubicBezTo>
                <a:cubicBezTo>
                  <a:pt x="9171066" y="4121228"/>
                  <a:pt x="9166683" y="4116779"/>
                  <a:pt x="9166683" y="4111441"/>
                </a:cubicBezTo>
                <a:cubicBezTo>
                  <a:pt x="9166683" y="4106102"/>
                  <a:pt x="9171066" y="4101717"/>
                  <a:pt x="9176467" y="4101717"/>
                </a:cubicBezTo>
                <a:close/>
                <a:moveTo>
                  <a:pt x="8935237" y="4101717"/>
                </a:moveTo>
                <a:cubicBezTo>
                  <a:pt x="8940574" y="4101717"/>
                  <a:pt x="8944958" y="4106039"/>
                  <a:pt x="8944958" y="4111441"/>
                </a:cubicBezTo>
                <a:cubicBezTo>
                  <a:pt x="8944958" y="4116843"/>
                  <a:pt x="8940638" y="4121228"/>
                  <a:pt x="8935237" y="4121228"/>
                </a:cubicBezTo>
                <a:cubicBezTo>
                  <a:pt x="8929837" y="4121228"/>
                  <a:pt x="8925454" y="4116779"/>
                  <a:pt x="8925454" y="4111441"/>
                </a:cubicBezTo>
                <a:cubicBezTo>
                  <a:pt x="8925454" y="4106102"/>
                  <a:pt x="8929837" y="4101717"/>
                  <a:pt x="8935237" y="4101717"/>
                </a:cubicBezTo>
                <a:close/>
                <a:moveTo>
                  <a:pt x="8694009" y="4101717"/>
                </a:moveTo>
                <a:cubicBezTo>
                  <a:pt x="8699346" y="4101717"/>
                  <a:pt x="8703730" y="4106039"/>
                  <a:pt x="8703730" y="4111441"/>
                </a:cubicBezTo>
                <a:cubicBezTo>
                  <a:pt x="8703730" y="4116843"/>
                  <a:pt x="8699346" y="4121228"/>
                  <a:pt x="8694009" y="4121228"/>
                </a:cubicBezTo>
                <a:cubicBezTo>
                  <a:pt x="8688673" y="4121228"/>
                  <a:pt x="8684289" y="4116779"/>
                  <a:pt x="8684289" y="4111441"/>
                </a:cubicBezTo>
                <a:cubicBezTo>
                  <a:pt x="8684289" y="4106102"/>
                  <a:pt x="8688609" y="4101717"/>
                  <a:pt x="8694009" y="4101717"/>
                </a:cubicBezTo>
                <a:close/>
                <a:moveTo>
                  <a:pt x="8452781" y="4101717"/>
                </a:moveTo>
                <a:cubicBezTo>
                  <a:pt x="8458181" y="4101717"/>
                  <a:pt x="8462566" y="4106039"/>
                  <a:pt x="8462566" y="4111441"/>
                </a:cubicBezTo>
                <a:cubicBezTo>
                  <a:pt x="8462566" y="4116843"/>
                  <a:pt x="8458118" y="4121228"/>
                  <a:pt x="8452781" y="4121228"/>
                </a:cubicBezTo>
                <a:cubicBezTo>
                  <a:pt x="8447445" y="4121228"/>
                  <a:pt x="8443061" y="4116779"/>
                  <a:pt x="8443061" y="4111441"/>
                </a:cubicBezTo>
                <a:cubicBezTo>
                  <a:pt x="8443061" y="4106102"/>
                  <a:pt x="8447381" y="4101717"/>
                  <a:pt x="8452781" y="4101717"/>
                </a:cubicBezTo>
                <a:close/>
                <a:moveTo>
                  <a:pt x="8211553" y="4101717"/>
                </a:moveTo>
                <a:cubicBezTo>
                  <a:pt x="8216889" y="4101717"/>
                  <a:pt x="8221273" y="4106039"/>
                  <a:pt x="8221273" y="4111441"/>
                </a:cubicBezTo>
                <a:cubicBezTo>
                  <a:pt x="8221273" y="4116843"/>
                  <a:pt x="8216953" y="4121228"/>
                  <a:pt x="8211553" y="4121228"/>
                </a:cubicBezTo>
                <a:cubicBezTo>
                  <a:pt x="8206152" y="4121228"/>
                  <a:pt x="8201769" y="4116779"/>
                  <a:pt x="8201769" y="4111441"/>
                </a:cubicBezTo>
                <a:cubicBezTo>
                  <a:pt x="8201769" y="4106102"/>
                  <a:pt x="8206152" y="4101717"/>
                  <a:pt x="8211553" y="4101717"/>
                </a:cubicBezTo>
                <a:close/>
                <a:moveTo>
                  <a:pt x="7970260" y="4101717"/>
                </a:moveTo>
                <a:cubicBezTo>
                  <a:pt x="7975661" y="4101717"/>
                  <a:pt x="7980044" y="4106039"/>
                  <a:pt x="7980044" y="4111441"/>
                </a:cubicBezTo>
                <a:cubicBezTo>
                  <a:pt x="7980044" y="4116843"/>
                  <a:pt x="7975661" y="4121228"/>
                  <a:pt x="7970260" y="4121228"/>
                </a:cubicBezTo>
                <a:cubicBezTo>
                  <a:pt x="7964860" y="4121228"/>
                  <a:pt x="7960477" y="4116779"/>
                  <a:pt x="7960477" y="4111441"/>
                </a:cubicBezTo>
                <a:cubicBezTo>
                  <a:pt x="7960477" y="4106102"/>
                  <a:pt x="7964860" y="4101717"/>
                  <a:pt x="7970260" y="4101717"/>
                </a:cubicBezTo>
                <a:close/>
                <a:moveTo>
                  <a:pt x="7729032" y="4101717"/>
                </a:moveTo>
                <a:cubicBezTo>
                  <a:pt x="7734369" y="4101717"/>
                  <a:pt x="7738753" y="4106039"/>
                  <a:pt x="7738753" y="4111441"/>
                </a:cubicBezTo>
                <a:cubicBezTo>
                  <a:pt x="7738753" y="4116843"/>
                  <a:pt x="7734432" y="4121228"/>
                  <a:pt x="7729032" y="4121228"/>
                </a:cubicBezTo>
                <a:cubicBezTo>
                  <a:pt x="7723632" y="4121228"/>
                  <a:pt x="7719249" y="4116779"/>
                  <a:pt x="7719249" y="4111441"/>
                </a:cubicBezTo>
                <a:cubicBezTo>
                  <a:pt x="7719249" y="4106102"/>
                  <a:pt x="7723632" y="4101717"/>
                  <a:pt x="7729032" y="4101717"/>
                </a:cubicBezTo>
                <a:close/>
                <a:moveTo>
                  <a:pt x="7487803" y="4101717"/>
                </a:moveTo>
                <a:cubicBezTo>
                  <a:pt x="7493139" y="4101717"/>
                  <a:pt x="7497524" y="4106039"/>
                  <a:pt x="7497524" y="4111441"/>
                </a:cubicBezTo>
                <a:cubicBezTo>
                  <a:pt x="7497524" y="4116843"/>
                  <a:pt x="7493203" y="4121228"/>
                  <a:pt x="7487803" y="4121228"/>
                </a:cubicBezTo>
                <a:cubicBezTo>
                  <a:pt x="7482403" y="4121228"/>
                  <a:pt x="7478019" y="4116779"/>
                  <a:pt x="7478019" y="4111441"/>
                </a:cubicBezTo>
                <a:cubicBezTo>
                  <a:pt x="7478019" y="4106102"/>
                  <a:pt x="7482403" y="4101717"/>
                  <a:pt x="7487803" y="4101717"/>
                </a:cubicBezTo>
                <a:close/>
                <a:moveTo>
                  <a:pt x="7246575" y="4101717"/>
                </a:moveTo>
                <a:cubicBezTo>
                  <a:pt x="7251975" y="4101717"/>
                  <a:pt x="7256359" y="4106039"/>
                  <a:pt x="7256359" y="4111441"/>
                </a:cubicBezTo>
                <a:cubicBezTo>
                  <a:pt x="7256359" y="4116843"/>
                  <a:pt x="7251912" y="4121228"/>
                  <a:pt x="7246575" y="4121228"/>
                </a:cubicBezTo>
                <a:cubicBezTo>
                  <a:pt x="7241238" y="4121228"/>
                  <a:pt x="7236855" y="4116779"/>
                  <a:pt x="7236855" y="4111441"/>
                </a:cubicBezTo>
                <a:cubicBezTo>
                  <a:pt x="7236855" y="4106102"/>
                  <a:pt x="7241175" y="4101717"/>
                  <a:pt x="7246575" y="4101717"/>
                </a:cubicBezTo>
                <a:close/>
                <a:moveTo>
                  <a:pt x="7005346" y="4101717"/>
                </a:moveTo>
                <a:cubicBezTo>
                  <a:pt x="7010746" y="4101717"/>
                  <a:pt x="7015130" y="4106039"/>
                  <a:pt x="7015130" y="4111441"/>
                </a:cubicBezTo>
                <a:cubicBezTo>
                  <a:pt x="7015130" y="4116843"/>
                  <a:pt x="7010683" y="4121228"/>
                  <a:pt x="7005346" y="4121228"/>
                </a:cubicBezTo>
                <a:cubicBezTo>
                  <a:pt x="7000009" y="4121228"/>
                  <a:pt x="6995626" y="4116779"/>
                  <a:pt x="6995626" y="4111441"/>
                </a:cubicBezTo>
                <a:cubicBezTo>
                  <a:pt x="6995626" y="4106102"/>
                  <a:pt x="6999946" y="4101717"/>
                  <a:pt x="7005346" y="4101717"/>
                </a:cubicBezTo>
                <a:close/>
                <a:moveTo>
                  <a:pt x="6764118" y="4101717"/>
                </a:moveTo>
                <a:cubicBezTo>
                  <a:pt x="6769518" y="4101717"/>
                  <a:pt x="6773902" y="4106039"/>
                  <a:pt x="6773902" y="4111441"/>
                </a:cubicBezTo>
                <a:cubicBezTo>
                  <a:pt x="6773902" y="4116843"/>
                  <a:pt x="6769518" y="4121228"/>
                  <a:pt x="6764118" y="4121228"/>
                </a:cubicBezTo>
                <a:cubicBezTo>
                  <a:pt x="6758718" y="4121228"/>
                  <a:pt x="6754335" y="4116779"/>
                  <a:pt x="6754335" y="4111441"/>
                </a:cubicBezTo>
                <a:cubicBezTo>
                  <a:pt x="6754335" y="4106102"/>
                  <a:pt x="6758718" y="4101717"/>
                  <a:pt x="6764118" y="4101717"/>
                </a:cubicBezTo>
                <a:close/>
                <a:moveTo>
                  <a:pt x="6522889" y="4101717"/>
                </a:moveTo>
                <a:cubicBezTo>
                  <a:pt x="6528225" y="4101717"/>
                  <a:pt x="6532610" y="4106039"/>
                  <a:pt x="6532610" y="4111441"/>
                </a:cubicBezTo>
                <a:cubicBezTo>
                  <a:pt x="6532610" y="4116843"/>
                  <a:pt x="6528289" y="4121228"/>
                  <a:pt x="6522889" y="4121228"/>
                </a:cubicBezTo>
                <a:cubicBezTo>
                  <a:pt x="6517489" y="4121228"/>
                  <a:pt x="6513105" y="4116779"/>
                  <a:pt x="6513105" y="4111441"/>
                </a:cubicBezTo>
                <a:cubicBezTo>
                  <a:pt x="6513105" y="4106102"/>
                  <a:pt x="6517489" y="4101717"/>
                  <a:pt x="6522889" y="4101717"/>
                </a:cubicBezTo>
                <a:close/>
                <a:moveTo>
                  <a:pt x="6281661" y="4101717"/>
                </a:moveTo>
                <a:cubicBezTo>
                  <a:pt x="6286997" y="4101717"/>
                  <a:pt x="6291381" y="4106039"/>
                  <a:pt x="6291381" y="4111441"/>
                </a:cubicBezTo>
                <a:cubicBezTo>
                  <a:pt x="6291381" y="4116843"/>
                  <a:pt x="6287061" y="4121228"/>
                  <a:pt x="6281661" y="4121228"/>
                </a:cubicBezTo>
                <a:cubicBezTo>
                  <a:pt x="6276261" y="4121228"/>
                  <a:pt x="6271877" y="4116779"/>
                  <a:pt x="6271877" y="4111441"/>
                </a:cubicBezTo>
                <a:cubicBezTo>
                  <a:pt x="6271877" y="4106102"/>
                  <a:pt x="6276261" y="4101717"/>
                  <a:pt x="6281661" y="4101717"/>
                </a:cubicBezTo>
                <a:close/>
                <a:moveTo>
                  <a:pt x="6040432" y="4101717"/>
                </a:moveTo>
                <a:cubicBezTo>
                  <a:pt x="6045832" y="4101717"/>
                  <a:pt x="6050216" y="4106039"/>
                  <a:pt x="6050216" y="4111441"/>
                </a:cubicBezTo>
                <a:cubicBezTo>
                  <a:pt x="6050216" y="4116843"/>
                  <a:pt x="6045769" y="4121228"/>
                  <a:pt x="6040432" y="4121228"/>
                </a:cubicBezTo>
                <a:cubicBezTo>
                  <a:pt x="6035095" y="4121228"/>
                  <a:pt x="6030712" y="4116779"/>
                  <a:pt x="6030712" y="4111441"/>
                </a:cubicBezTo>
                <a:cubicBezTo>
                  <a:pt x="6030712" y="4106102"/>
                  <a:pt x="6035032" y="4101717"/>
                  <a:pt x="6040432" y="4101717"/>
                </a:cubicBezTo>
                <a:close/>
                <a:moveTo>
                  <a:pt x="5799205" y="4101717"/>
                </a:moveTo>
                <a:cubicBezTo>
                  <a:pt x="5804606" y="4101717"/>
                  <a:pt x="5808989" y="4106039"/>
                  <a:pt x="5808989" y="4111441"/>
                </a:cubicBezTo>
                <a:cubicBezTo>
                  <a:pt x="5808989" y="4116843"/>
                  <a:pt x="5804542" y="4121228"/>
                  <a:pt x="5799205" y="4121228"/>
                </a:cubicBezTo>
                <a:cubicBezTo>
                  <a:pt x="5793870" y="4121228"/>
                  <a:pt x="5789486" y="4116779"/>
                  <a:pt x="5789486" y="4111441"/>
                </a:cubicBezTo>
                <a:cubicBezTo>
                  <a:pt x="5789486" y="4106102"/>
                  <a:pt x="5793806" y="4101717"/>
                  <a:pt x="5799205" y="4101717"/>
                </a:cubicBezTo>
                <a:close/>
                <a:moveTo>
                  <a:pt x="5557991" y="4101717"/>
                </a:moveTo>
                <a:cubicBezTo>
                  <a:pt x="5563392" y="4101717"/>
                  <a:pt x="5567774" y="4106039"/>
                  <a:pt x="5567774" y="4111441"/>
                </a:cubicBezTo>
                <a:cubicBezTo>
                  <a:pt x="5567774" y="4116843"/>
                  <a:pt x="5563392" y="4121228"/>
                  <a:pt x="5557991" y="4121228"/>
                </a:cubicBezTo>
                <a:cubicBezTo>
                  <a:pt x="5552592" y="4121228"/>
                  <a:pt x="5548208" y="4116779"/>
                  <a:pt x="5548208" y="4111441"/>
                </a:cubicBezTo>
                <a:cubicBezTo>
                  <a:pt x="5548208" y="4106102"/>
                  <a:pt x="5552592" y="4101717"/>
                  <a:pt x="5557991" y="4101717"/>
                </a:cubicBezTo>
                <a:close/>
                <a:moveTo>
                  <a:pt x="5316710" y="4101717"/>
                </a:moveTo>
                <a:cubicBezTo>
                  <a:pt x="5322044" y="4101717"/>
                  <a:pt x="5326429" y="4106039"/>
                  <a:pt x="5326429" y="4111441"/>
                </a:cubicBezTo>
                <a:cubicBezTo>
                  <a:pt x="5326429" y="4116843"/>
                  <a:pt x="5322105" y="4121228"/>
                  <a:pt x="5316710" y="4121228"/>
                </a:cubicBezTo>
                <a:cubicBezTo>
                  <a:pt x="5311314" y="4121228"/>
                  <a:pt x="5306924" y="4116779"/>
                  <a:pt x="5306924" y="4111441"/>
                </a:cubicBezTo>
                <a:cubicBezTo>
                  <a:pt x="5306924" y="4106102"/>
                  <a:pt x="5311314" y="4101717"/>
                  <a:pt x="5316710" y="4101717"/>
                </a:cubicBezTo>
                <a:close/>
                <a:moveTo>
                  <a:pt x="5075486" y="4101717"/>
                </a:moveTo>
                <a:cubicBezTo>
                  <a:pt x="5080820" y="4101717"/>
                  <a:pt x="5085202" y="4106039"/>
                  <a:pt x="5085202" y="4111441"/>
                </a:cubicBezTo>
                <a:cubicBezTo>
                  <a:pt x="5085202" y="4116843"/>
                  <a:pt x="5080883" y="4121228"/>
                  <a:pt x="5075486" y="4121228"/>
                </a:cubicBezTo>
                <a:cubicBezTo>
                  <a:pt x="5070087" y="4121228"/>
                  <a:pt x="5065705" y="4116779"/>
                  <a:pt x="5065705" y="4111441"/>
                </a:cubicBezTo>
                <a:cubicBezTo>
                  <a:pt x="5065705" y="4106102"/>
                  <a:pt x="5070087" y="4101717"/>
                  <a:pt x="5075486" y="4101717"/>
                </a:cubicBezTo>
                <a:close/>
                <a:moveTo>
                  <a:pt x="4834252" y="4101717"/>
                </a:moveTo>
                <a:cubicBezTo>
                  <a:pt x="4839658" y="4101717"/>
                  <a:pt x="4844040" y="4106039"/>
                  <a:pt x="4844040" y="4111441"/>
                </a:cubicBezTo>
                <a:cubicBezTo>
                  <a:pt x="4844040" y="4116843"/>
                  <a:pt x="4839595" y="4121228"/>
                  <a:pt x="4834252" y="4121228"/>
                </a:cubicBezTo>
                <a:cubicBezTo>
                  <a:pt x="4828915" y="4121228"/>
                  <a:pt x="4824534" y="4116779"/>
                  <a:pt x="4824534" y="4111441"/>
                </a:cubicBezTo>
                <a:cubicBezTo>
                  <a:pt x="4824534" y="4106102"/>
                  <a:pt x="4828853" y="4101717"/>
                  <a:pt x="4834252" y="4101717"/>
                </a:cubicBezTo>
                <a:close/>
                <a:moveTo>
                  <a:pt x="4593019" y="4101717"/>
                </a:moveTo>
                <a:cubicBezTo>
                  <a:pt x="4598416" y="4101717"/>
                  <a:pt x="4602795" y="4106039"/>
                  <a:pt x="4602795" y="4111441"/>
                </a:cubicBezTo>
                <a:cubicBezTo>
                  <a:pt x="4602795" y="4116843"/>
                  <a:pt x="4598353" y="4121228"/>
                  <a:pt x="4593019" y="4121228"/>
                </a:cubicBezTo>
                <a:cubicBezTo>
                  <a:pt x="4587686" y="4121228"/>
                  <a:pt x="4583304" y="4116779"/>
                  <a:pt x="4583304" y="4111441"/>
                </a:cubicBezTo>
                <a:cubicBezTo>
                  <a:pt x="4583304" y="4106102"/>
                  <a:pt x="4587622" y="4101717"/>
                  <a:pt x="4593019" y="4101717"/>
                </a:cubicBezTo>
                <a:close/>
                <a:moveTo>
                  <a:pt x="4351806" y="4101717"/>
                </a:moveTo>
                <a:cubicBezTo>
                  <a:pt x="4357195" y="4101717"/>
                  <a:pt x="4361580" y="4106039"/>
                  <a:pt x="4361580" y="4111441"/>
                </a:cubicBezTo>
                <a:cubicBezTo>
                  <a:pt x="4361580" y="4116843"/>
                  <a:pt x="4357195" y="4121228"/>
                  <a:pt x="4351806" y="4121228"/>
                </a:cubicBezTo>
                <a:cubicBezTo>
                  <a:pt x="4346397" y="4121228"/>
                  <a:pt x="4342006" y="4116779"/>
                  <a:pt x="4342006" y="4111441"/>
                </a:cubicBezTo>
                <a:cubicBezTo>
                  <a:pt x="4342006" y="4106102"/>
                  <a:pt x="4346397" y="4101717"/>
                  <a:pt x="4351806" y="4101717"/>
                </a:cubicBezTo>
                <a:close/>
                <a:moveTo>
                  <a:pt x="4110581" y="4101717"/>
                </a:moveTo>
                <a:cubicBezTo>
                  <a:pt x="4115984" y="4101717"/>
                  <a:pt x="4120362" y="4106039"/>
                  <a:pt x="4120362" y="4111441"/>
                </a:cubicBezTo>
                <a:cubicBezTo>
                  <a:pt x="4120362" y="4116843"/>
                  <a:pt x="4115984" y="4121228"/>
                  <a:pt x="4110581" y="4121228"/>
                </a:cubicBezTo>
                <a:cubicBezTo>
                  <a:pt x="4105180" y="4121228"/>
                  <a:pt x="4100799" y="4116779"/>
                  <a:pt x="4100799" y="4111441"/>
                </a:cubicBezTo>
                <a:cubicBezTo>
                  <a:pt x="4100799" y="4106102"/>
                  <a:pt x="4105180" y="4101717"/>
                  <a:pt x="4110581" y="4101717"/>
                </a:cubicBezTo>
                <a:close/>
                <a:moveTo>
                  <a:pt x="3869431" y="4101717"/>
                </a:moveTo>
                <a:cubicBezTo>
                  <a:pt x="3874765" y="4101717"/>
                  <a:pt x="3879149" y="4106039"/>
                  <a:pt x="3879149" y="4111441"/>
                </a:cubicBezTo>
                <a:cubicBezTo>
                  <a:pt x="3879149" y="4116843"/>
                  <a:pt x="3874828" y="4121228"/>
                  <a:pt x="3869431" y="4121228"/>
                </a:cubicBezTo>
                <a:cubicBezTo>
                  <a:pt x="3864030" y="4121228"/>
                  <a:pt x="3859648" y="4116779"/>
                  <a:pt x="3859648" y="4111441"/>
                </a:cubicBezTo>
                <a:cubicBezTo>
                  <a:pt x="3859648" y="4106102"/>
                  <a:pt x="3864030" y="4101717"/>
                  <a:pt x="3869431" y="4101717"/>
                </a:cubicBezTo>
                <a:close/>
                <a:moveTo>
                  <a:pt x="3628212" y="4101717"/>
                </a:moveTo>
                <a:cubicBezTo>
                  <a:pt x="3633533" y="4101717"/>
                  <a:pt x="3637936" y="4106039"/>
                  <a:pt x="3637936" y="4111441"/>
                </a:cubicBezTo>
                <a:cubicBezTo>
                  <a:pt x="3637936" y="4116843"/>
                  <a:pt x="3633597" y="4121228"/>
                  <a:pt x="3628212" y="4121228"/>
                </a:cubicBezTo>
                <a:cubicBezTo>
                  <a:pt x="3622814" y="4121228"/>
                  <a:pt x="3618432" y="4116779"/>
                  <a:pt x="3618432" y="4111441"/>
                </a:cubicBezTo>
                <a:cubicBezTo>
                  <a:pt x="3618432" y="4106102"/>
                  <a:pt x="3622814" y="4101717"/>
                  <a:pt x="3628212" y="4101717"/>
                </a:cubicBezTo>
                <a:close/>
                <a:moveTo>
                  <a:pt x="3386958" y="4101717"/>
                </a:moveTo>
                <a:cubicBezTo>
                  <a:pt x="3392359" y="4101717"/>
                  <a:pt x="3396744" y="4106039"/>
                  <a:pt x="3396744" y="4111441"/>
                </a:cubicBezTo>
                <a:cubicBezTo>
                  <a:pt x="3396744" y="4116843"/>
                  <a:pt x="3392296" y="4121228"/>
                  <a:pt x="3386958" y="4121228"/>
                </a:cubicBezTo>
                <a:cubicBezTo>
                  <a:pt x="3381621" y="4121228"/>
                  <a:pt x="3377237" y="4116779"/>
                  <a:pt x="3377237" y="4111441"/>
                </a:cubicBezTo>
                <a:cubicBezTo>
                  <a:pt x="3377237" y="4106102"/>
                  <a:pt x="3381558" y="4101717"/>
                  <a:pt x="3386958" y="4101717"/>
                </a:cubicBezTo>
                <a:close/>
                <a:moveTo>
                  <a:pt x="3145751" y="4101717"/>
                </a:moveTo>
                <a:cubicBezTo>
                  <a:pt x="3151150" y="4101717"/>
                  <a:pt x="3155533" y="4106039"/>
                  <a:pt x="3155533" y="4111441"/>
                </a:cubicBezTo>
                <a:cubicBezTo>
                  <a:pt x="3155533" y="4116843"/>
                  <a:pt x="3151087" y="4121228"/>
                  <a:pt x="3145751" y="4121228"/>
                </a:cubicBezTo>
                <a:cubicBezTo>
                  <a:pt x="3140416" y="4121228"/>
                  <a:pt x="3136033" y="4116779"/>
                  <a:pt x="3136033" y="4111441"/>
                </a:cubicBezTo>
                <a:cubicBezTo>
                  <a:pt x="3136033" y="4106102"/>
                  <a:pt x="3140352" y="4101717"/>
                  <a:pt x="3145751" y="4101717"/>
                </a:cubicBezTo>
                <a:close/>
                <a:moveTo>
                  <a:pt x="2904573" y="4101717"/>
                </a:moveTo>
                <a:cubicBezTo>
                  <a:pt x="2909973" y="4101717"/>
                  <a:pt x="2914356" y="4106039"/>
                  <a:pt x="2914356" y="4111441"/>
                </a:cubicBezTo>
                <a:cubicBezTo>
                  <a:pt x="2914356" y="4116843"/>
                  <a:pt x="2909973" y="4121228"/>
                  <a:pt x="2904573" y="4121228"/>
                </a:cubicBezTo>
                <a:cubicBezTo>
                  <a:pt x="2899175" y="4121228"/>
                  <a:pt x="2894792" y="4116779"/>
                  <a:pt x="2894792" y="4111441"/>
                </a:cubicBezTo>
                <a:cubicBezTo>
                  <a:pt x="2894792" y="4106102"/>
                  <a:pt x="2899175" y="4101717"/>
                  <a:pt x="2904573" y="4101717"/>
                </a:cubicBezTo>
                <a:close/>
                <a:moveTo>
                  <a:pt x="2663275" y="4101717"/>
                </a:moveTo>
                <a:cubicBezTo>
                  <a:pt x="2668613" y="4101717"/>
                  <a:pt x="2672998" y="4106039"/>
                  <a:pt x="2672998" y="4111441"/>
                </a:cubicBezTo>
                <a:cubicBezTo>
                  <a:pt x="2672998" y="4116843"/>
                  <a:pt x="2668675" y="4121228"/>
                  <a:pt x="2663275" y="4121228"/>
                </a:cubicBezTo>
                <a:cubicBezTo>
                  <a:pt x="2657877" y="4121228"/>
                  <a:pt x="2653493" y="4116779"/>
                  <a:pt x="2653493" y="4111441"/>
                </a:cubicBezTo>
                <a:cubicBezTo>
                  <a:pt x="2653493" y="4106102"/>
                  <a:pt x="2657877" y="4101717"/>
                  <a:pt x="2663275" y="4101717"/>
                </a:cubicBezTo>
                <a:close/>
                <a:moveTo>
                  <a:pt x="2422038" y="4101717"/>
                </a:moveTo>
                <a:cubicBezTo>
                  <a:pt x="2427372" y="4101717"/>
                  <a:pt x="2431754" y="4106039"/>
                  <a:pt x="2431754" y="4111441"/>
                </a:cubicBezTo>
                <a:cubicBezTo>
                  <a:pt x="2431754" y="4116843"/>
                  <a:pt x="2427435" y="4121228"/>
                  <a:pt x="2422038" y="4121228"/>
                </a:cubicBezTo>
                <a:cubicBezTo>
                  <a:pt x="2416640" y="4121228"/>
                  <a:pt x="2412257" y="4116779"/>
                  <a:pt x="2412257" y="4111441"/>
                </a:cubicBezTo>
                <a:cubicBezTo>
                  <a:pt x="2412257" y="4106102"/>
                  <a:pt x="2416640" y="4101717"/>
                  <a:pt x="2422038" y="4101717"/>
                </a:cubicBezTo>
                <a:close/>
                <a:moveTo>
                  <a:pt x="2180788" y="4101717"/>
                </a:moveTo>
                <a:cubicBezTo>
                  <a:pt x="2186202" y="4101717"/>
                  <a:pt x="2190580" y="4106039"/>
                  <a:pt x="2190580" y="4111441"/>
                </a:cubicBezTo>
                <a:cubicBezTo>
                  <a:pt x="2190580" y="4116843"/>
                  <a:pt x="2186136" y="4121228"/>
                  <a:pt x="2180788" y="4121228"/>
                </a:cubicBezTo>
                <a:cubicBezTo>
                  <a:pt x="2175475" y="4121228"/>
                  <a:pt x="2171085" y="4116779"/>
                  <a:pt x="2171085" y="4111441"/>
                </a:cubicBezTo>
                <a:cubicBezTo>
                  <a:pt x="2171085" y="4106102"/>
                  <a:pt x="2175412" y="4101717"/>
                  <a:pt x="2180788" y="4101717"/>
                </a:cubicBezTo>
                <a:close/>
                <a:moveTo>
                  <a:pt x="1939583" y="4101717"/>
                </a:moveTo>
                <a:cubicBezTo>
                  <a:pt x="1944980" y="4101717"/>
                  <a:pt x="1949366" y="4106039"/>
                  <a:pt x="1949366" y="4111441"/>
                </a:cubicBezTo>
                <a:cubicBezTo>
                  <a:pt x="1949366" y="4116843"/>
                  <a:pt x="1944920" y="4121228"/>
                  <a:pt x="1939583" y="4121228"/>
                </a:cubicBezTo>
                <a:cubicBezTo>
                  <a:pt x="1934245" y="4121228"/>
                  <a:pt x="1929861" y="4116779"/>
                  <a:pt x="1929861" y="4111441"/>
                </a:cubicBezTo>
                <a:cubicBezTo>
                  <a:pt x="1929861" y="4106102"/>
                  <a:pt x="1934184" y="4101717"/>
                  <a:pt x="1939583" y="4101717"/>
                </a:cubicBezTo>
                <a:close/>
                <a:moveTo>
                  <a:pt x="1698332" y="4101717"/>
                </a:moveTo>
                <a:cubicBezTo>
                  <a:pt x="1703734" y="4101717"/>
                  <a:pt x="1708118" y="4106039"/>
                  <a:pt x="1708118" y="4111441"/>
                </a:cubicBezTo>
                <a:cubicBezTo>
                  <a:pt x="1708118" y="4116843"/>
                  <a:pt x="1703734" y="4121228"/>
                  <a:pt x="1698332" y="4121228"/>
                </a:cubicBezTo>
                <a:cubicBezTo>
                  <a:pt x="1692931" y="4121228"/>
                  <a:pt x="1688548" y="4116779"/>
                  <a:pt x="1688548" y="4111441"/>
                </a:cubicBezTo>
                <a:cubicBezTo>
                  <a:pt x="1688548" y="4106102"/>
                  <a:pt x="1692931" y="4101717"/>
                  <a:pt x="1698332" y="4101717"/>
                </a:cubicBezTo>
                <a:close/>
                <a:moveTo>
                  <a:pt x="1457108" y="4101717"/>
                </a:moveTo>
                <a:cubicBezTo>
                  <a:pt x="1462443" y="4101717"/>
                  <a:pt x="1466828" y="4106039"/>
                  <a:pt x="1466828" y="4111441"/>
                </a:cubicBezTo>
                <a:cubicBezTo>
                  <a:pt x="1466828" y="4116843"/>
                  <a:pt x="1462507" y="4121228"/>
                  <a:pt x="1457108" y="4121228"/>
                </a:cubicBezTo>
                <a:cubicBezTo>
                  <a:pt x="1451708" y="4121228"/>
                  <a:pt x="1447324" y="4116779"/>
                  <a:pt x="1447324" y="4111441"/>
                </a:cubicBezTo>
                <a:cubicBezTo>
                  <a:pt x="1447324" y="4106102"/>
                  <a:pt x="1451708" y="4101717"/>
                  <a:pt x="1457108" y="4101717"/>
                </a:cubicBezTo>
                <a:close/>
                <a:moveTo>
                  <a:pt x="1215886" y="4101717"/>
                </a:moveTo>
                <a:cubicBezTo>
                  <a:pt x="1221286" y="4101717"/>
                  <a:pt x="1225670" y="4106039"/>
                  <a:pt x="1225670" y="4111441"/>
                </a:cubicBezTo>
                <a:cubicBezTo>
                  <a:pt x="1225670" y="4116843"/>
                  <a:pt x="1221223" y="4121228"/>
                  <a:pt x="1215886" y="4121228"/>
                </a:cubicBezTo>
                <a:cubicBezTo>
                  <a:pt x="1210550" y="4121228"/>
                  <a:pt x="1206166" y="4116779"/>
                  <a:pt x="1206166" y="4111441"/>
                </a:cubicBezTo>
                <a:cubicBezTo>
                  <a:pt x="1206166" y="4106102"/>
                  <a:pt x="1210486" y="4101717"/>
                  <a:pt x="1215886" y="4101717"/>
                </a:cubicBezTo>
                <a:close/>
                <a:moveTo>
                  <a:pt x="974666" y="4101717"/>
                </a:moveTo>
                <a:cubicBezTo>
                  <a:pt x="980066" y="4101717"/>
                  <a:pt x="984450" y="4106039"/>
                  <a:pt x="984450" y="4111441"/>
                </a:cubicBezTo>
                <a:cubicBezTo>
                  <a:pt x="984450" y="4116843"/>
                  <a:pt x="980003" y="4121228"/>
                  <a:pt x="974666" y="4121228"/>
                </a:cubicBezTo>
                <a:cubicBezTo>
                  <a:pt x="969330" y="4121228"/>
                  <a:pt x="964946" y="4116779"/>
                  <a:pt x="964946" y="4111441"/>
                </a:cubicBezTo>
                <a:cubicBezTo>
                  <a:pt x="964946" y="4106102"/>
                  <a:pt x="969266" y="4101717"/>
                  <a:pt x="974666" y="4101717"/>
                </a:cubicBezTo>
                <a:close/>
                <a:moveTo>
                  <a:pt x="733446" y="4101717"/>
                </a:moveTo>
                <a:cubicBezTo>
                  <a:pt x="738782" y="4101717"/>
                  <a:pt x="743166" y="4106039"/>
                  <a:pt x="743166" y="4111441"/>
                </a:cubicBezTo>
                <a:cubicBezTo>
                  <a:pt x="743166" y="4116843"/>
                  <a:pt x="738846" y="4121228"/>
                  <a:pt x="733446" y="4121228"/>
                </a:cubicBezTo>
                <a:cubicBezTo>
                  <a:pt x="728046" y="4121228"/>
                  <a:pt x="723662" y="4116779"/>
                  <a:pt x="723662" y="4111441"/>
                </a:cubicBezTo>
                <a:cubicBezTo>
                  <a:pt x="723662" y="4106102"/>
                  <a:pt x="728046" y="4101717"/>
                  <a:pt x="733446" y="4101717"/>
                </a:cubicBezTo>
                <a:close/>
                <a:moveTo>
                  <a:pt x="492225" y="4101717"/>
                </a:moveTo>
                <a:cubicBezTo>
                  <a:pt x="497561" y="4101717"/>
                  <a:pt x="501945" y="4106039"/>
                  <a:pt x="501945" y="4111441"/>
                </a:cubicBezTo>
                <a:cubicBezTo>
                  <a:pt x="501945" y="4116843"/>
                  <a:pt x="497625" y="4121228"/>
                  <a:pt x="492225" y="4121228"/>
                </a:cubicBezTo>
                <a:cubicBezTo>
                  <a:pt x="486826" y="4121228"/>
                  <a:pt x="482442" y="4116779"/>
                  <a:pt x="482442" y="4111441"/>
                </a:cubicBezTo>
                <a:cubicBezTo>
                  <a:pt x="482442" y="4106102"/>
                  <a:pt x="486826" y="4101717"/>
                  <a:pt x="492225" y="4101717"/>
                </a:cubicBezTo>
                <a:close/>
                <a:moveTo>
                  <a:pt x="251006" y="4101717"/>
                </a:moveTo>
                <a:cubicBezTo>
                  <a:pt x="256406" y="4101717"/>
                  <a:pt x="260790" y="4106039"/>
                  <a:pt x="260790" y="4111441"/>
                </a:cubicBezTo>
                <a:cubicBezTo>
                  <a:pt x="260790" y="4116843"/>
                  <a:pt x="256343" y="4121228"/>
                  <a:pt x="251006" y="4121228"/>
                </a:cubicBezTo>
                <a:cubicBezTo>
                  <a:pt x="245670" y="4121228"/>
                  <a:pt x="241286" y="4116779"/>
                  <a:pt x="241286" y="4111441"/>
                </a:cubicBezTo>
                <a:cubicBezTo>
                  <a:pt x="241286" y="4106102"/>
                  <a:pt x="245606" y="4101717"/>
                  <a:pt x="251006" y="4101717"/>
                </a:cubicBezTo>
                <a:close/>
                <a:moveTo>
                  <a:pt x="9723" y="4101717"/>
                </a:moveTo>
                <a:cubicBezTo>
                  <a:pt x="15122" y="4101717"/>
                  <a:pt x="19506" y="4106039"/>
                  <a:pt x="19506" y="4111441"/>
                </a:cubicBezTo>
                <a:cubicBezTo>
                  <a:pt x="19506" y="4116843"/>
                  <a:pt x="15060" y="4121228"/>
                  <a:pt x="9723" y="4121228"/>
                </a:cubicBezTo>
                <a:cubicBezTo>
                  <a:pt x="4387" y="4121228"/>
                  <a:pt x="3" y="4116779"/>
                  <a:pt x="3" y="4111441"/>
                </a:cubicBezTo>
                <a:cubicBezTo>
                  <a:pt x="3" y="4106102"/>
                  <a:pt x="4323" y="4101717"/>
                  <a:pt x="9723" y="4101717"/>
                </a:cubicBezTo>
                <a:close/>
                <a:moveTo>
                  <a:pt x="11820259" y="3860402"/>
                </a:moveTo>
                <a:cubicBezTo>
                  <a:pt x="11825659" y="3860402"/>
                  <a:pt x="11830043" y="3864851"/>
                  <a:pt x="11830043" y="3870190"/>
                </a:cubicBezTo>
                <a:cubicBezTo>
                  <a:pt x="11830043" y="3875528"/>
                  <a:pt x="11825596" y="3879913"/>
                  <a:pt x="11820259" y="3879913"/>
                </a:cubicBezTo>
                <a:cubicBezTo>
                  <a:pt x="11814922" y="3879913"/>
                  <a:pt x="11810539" y="3875592"/>
                  <a:pt x="11810539" y="3870190"/>
                </a:cubicBezTo>
                <a:cubicBezTo>
                  <a:pt x="11810539" y="3864787"/>
                  <a:pt x="11814859" y="3860402"/>
                  <a:pt x="11820259" y="3860402"/>
                </a:cubicBezTo>
                <a:close/>
                <a:moveTo>
                  <a:pt x="11579030" y="3860402"/>
                </a:moveTo>
                <a:cubicBezTo>
                  <a:pt x="11584430" y="3860402"/>
                  <a:pt x="11588815" y="3864851"/>
                  <a:pt x="11588815" y="3870190"/>
                </a:cubicBezTo>
                <a:cubicBezTo>
                  <a:pt x="11588815" y="3875528"/>
                  <a:pt x="11584367" y="3879913"/>
                  <a:pt x="11579030" y="3879913"/>
                </a:cubicBezTo>
                <a:cubicBezTo>
                  <a:pt x="11573694" y="3879913"/>
                  <a:pt x="11569310" y="3875592"/>
                  <a:pt x="11569310" y="3870190"/>
                </a:cubicBezTo>
                <a:cubicBezTo>
                  <a:pt x="11569310" y="3864787"/>
                  <a:pt x="11573630" y="3860402"/>
                  <a:pt x="11579030" y="3860402"/>
                </a:cubicBezTo>
                <a:close/>
                <a:moveTo>
                  <a:pt x="11337802" y="3860402"/>
                </a:moveTo>
                <a:cubicBezTo>
                  <a:pt x="11343202" y="3860402"/>
                  <a:pt x="11347587" y="3864851"/>
                  <a:pt x="11347587" y="3870190"/>
                </a:cubicBezTo>
                <a:cubicBezTo>
                  <a:pt x="11347587" y="3875528"/>
                  <a:pt x="11343139" y="3879913"/>
                  <a:pt x="11337802" y="3879913"/>
                </a:cubicBezTo>
                <a:cubicBezTo>
                  <a:pt x="11332466" y="3879913"/>
                  <a:pt x="11328082" y="3875592"/>
                  <a:pt x="11328082" y="3870190"/>
                </a:cubicBezTo>
                <a:cubicBezTo>
                  <a:pt x="11328082" y="3864787"/>
                  <a:pt x="11332402" y="3860402"/>
                  <a:pt x="11337802" y="3860402"/>
                </a:cubicBezTo>
                <a:close/>
                <a:moveTo>
                  <a:pt x="11096574" y="3860402"/>
                </a:moveTo>
                <a:cubicBezTo>
                  <a:pt x="11101910" y="3860402"/>
                  <a:pt x="11106294" y="3864851"/>
                  <a:pt x="11106294" y="3870190"/>
                </a:cubicBezTo>
                <a:cubicBezTo>
                  <a:pt x="11106294" y="3875528"/>
                  <a:pt x="11101974" y="3879913"/>
                  <a:pt x="11096574" y="3879913"/>
                </a:cubicBezTo>
                <a:cubicBezTo>
                  <a:pt x="11091174" y="3879913"/>
                  <a:pt x="11086790" y="3875592"/>
                  <a:pt x="11086790" y="3870190"/>
                </a:cubicBezTo>
                <a:cubicBezTo>
                  <a:pt x="11086790" y="3864787"/>
                  <a:pt x="11091174" y="3860402"/>
                  <a:pt x="11096574" y="3860402"/>
                </a:cubicBezTo>
                <a:close/>
                <a:moveTo>
                  <a:pt x="10855345" y="3860402"/>
                </a:moveTo>
                <a:cubicBezTo>
                  <a:pt x="10860682" y="3860402"/>
                  <a:pt x="10865065" y="3864851"/>
                  <a:pt x="10865065" y="3870190"/>
                </a:cubicBezTo>
                <a:cubicBezTo>
                  <a:pt x="10865065" y="3875528"/>
                  <a:pt x="10860682" y="3879913"/>
                  <a:pt x="10855345" y="3879913"/>
                </a:cubicBezTo>
                <a:cubicBezTo>
                  <a:pt x="10850008" y="3879913"/>
                  <a:pt x="10845625" y="3875592"/>
                  <a:pt x="10845625" y="3870190"/>
                </a:cubicBezTo>
                <a:cubicBezTo>
                  <a:pt x="10845625" y="3864787"/>
                  <a:pt x="10849945" y="3860402"/>
                  <a:pt x="10855345" y="3860402"/>
                </a:cubicBezTo>
                <a:close/>
                <a:moveTo>
                  <a:pt x="10614116" y="3860402"/>
                </a:moveTo>
                <a:cubicBezTo>
                  <a:pt x="10619516" y="3860402"/>
                  <a:pt x="10623901" y="3864851"/>
                  <a:pt x="10623901" y="3870190"/>
                </a:cubicBezTo>
                <a:cubicBezTo>
                  <a:pt x="10623901" y="3875528"/>
                  <a:pt x="10619454" y="3879913"/>
                  <a:pt x="10614116" y="3879913"/>
                </a:cubicBezTo>
                <a:cubicBezTo>
                  <a:pt x="10608780" y="3879913"/>
                  <a:pt x="10604396" y="3875592"/>
                  <a:pt x="10604396" y="3870190"/>
                </a:cubicBezTo>
                <a:cubicBezTo>
                  <a:pt x="10604396" y="3864787"/>
                  <a:pt x="10608716" y="3860402"/>
                  <a:pt x="10614116" y="3860402"/>
                </a:cubicBezTo>
                <a:close/>
                <a:moveTo>
                  <a:pt x="10372888" y="3860402"/>
                </a:moveTo>
                <a:cubicBezTo>
                  <a:pt x="10378288" y="3860402"/>
                  <a:pt x="10382673" y="3864851"/>
                  <a:pt x="10382673" y="3870190"/>
                </a:cubicBezTo>
                <a:cubicBezTo>
                  <a:pt x="10382673" y="3875528"/>
                  <a:pt x="10378225" y="3879913"/>
                  <a:pt x="10372888" y="3879913"/>
                </a:cubicBezTo>
                <a:cubicBezTo>
                  <a:pt x="10367552" y="3879913"/>
                  <a:pt x="10363168" y="3875592"/>
                  <a:pt x="10363168" y="3870190"/>
                </a:cubicBezTo>
                <a:cubicBezTo>
                  <a:pt x="10363168" y="3864787"/>
                  <a:pt x="10367488" y="3860402"/>
                  <a:pt x="10372888" y="3860402"/>
                </a:cubicBezTo>
                <a:close/>
                <a:moveTo>
                  <a:pt x="10131660" y="3860402"/>
                </a:moveTo>
                <a:cubicBezTo>
                  <a:pt x="10137060" y="3860402"/>
                  <a:pt x="10141444" y="3864851"/>
                  <a:pt x="10141444" y="3870190"/>
                </a:cubicBezTo>
                <a:cubicBezTo>
                  <a:pt x="10141444" y="3875528"/>
                  <a:pt x="10136997" y="3879913"/>
                  <a:pt x="10131660" y="3879913"/>
                </a:cubicBezTo>
                <a:cubicBezTo>
                  <a:pt x="10126323" y="3879913"/>
                  <a:pt x="10121940" y="3875592"/>
                  <a:pt x="10121940" y="3870190"/>
                </a:cubicBezTo>
                <a:cubicBezTo>
                  <a:pt x="10121940" y="3864787"/>
                  <a:pt x="10126260" y="3860402"/>
                  <a:pt x="10131660" y="3860402"/>
                </a:cubicBezTo>
                <a:close/>
                <a:moveTo>
                  <a:pt x="9890432" y="3860402"/>
                </a:moveTo>
                <a:cubicBezTo>
                  <a:pt x="9895768" y="3860402"/>
                  <a:pt x="9900152" y="3864851"/>
                  <a:pt x="9900152" y="3870190"/>
                </a:cubicBezTo>
                <a:cubicBezTo>
                  <a:pt x="9900152" y="3875528"/>
                  <a:pt x="9895832" y="3879913"/>
                  <a:pt x="9890432" y="3879913"/>
                </a:cubicBezTo>
                <a:cubicBezTo>
                  <a:pt x="9885031" y="3879913"/>
                  <a:pt x="9880648" y="3875592"/>
                  <a:pt x="9880648" y="3870190"/>
                </a:cubicBezTo>
                <a:cubicBezTo>
                  <a:pt x="9880648" y="3864787"/>
                  <a:pt x="9885031" y="3860402"/>
                  <a:pt x="9890432" y="3860402"/>
                </a:cubicBezTo>
                <a:close/>
                <a:moveTo>
                  <a:pt x="9649203" y="3860402"/>
                </a:moveTo>
                <a:cubicBezTo>
                  <a:pt x="9654540" y="3860402"/>
                  <a:pt x="9658923" y="3864851"/>
                  <a:pt x="9658923" y="3870190"/>
                </a:cubicBezTo>
                <a:cubicBezTo>
                  <a:pt x="9658923" y="3875528"/>
                  <a:pt x="9654540" y="3879913"/>
                  <a:pt x="9649203" y="3879913"/>
                </a:cubicBezTo>
                <a:cubicBezTo>
                  <a:pt x="9643866" y="3879913"/>
                  <a:pt x="9639483" y="3875592"/>
                  <a:pt x="9639483" y="3870190"/>
                </a:cubicBezTo>
                <a:cubicBezTo>
                  <a:pt x="9639483" y="3864787"/>
                  <a:pt x="9643803" y="3860402"/>
                  <a:pt x="9649203" y="3860402"/>
                </a:cubicBezTo>
                <a:close/>
                <a:moveTo>
                  <a:pt x="9417695" y="3860402"/>
                </a:moveTo>
                <a:cubicBezTo>
                  <a:pt x="9423031" y="3860402"/>
                  <a:pt x="9427416" y="3864851"/>
                  <a:pt x="9427416" y="3870190"/>
                </a:cubicBezTo>
                <a:cubicBezTo>
                  <a:pt x="9427416" y="3875528"/>
                  <a:pt x="9423095" y="3879913"/>
                  <a:pt x="9417695" y="3879913"/>
                </a:cubicBezTo>
                <a:cubicBezTo>
                  <a:pt x="9412295" y="3879913"/>
                  <a:pt x="9407911" y="3875592"/>
                  <a:pt x="9407911" y="3870190"/>
                </a:cubicBezTo>
                <a:cubicBezTo>
                  <a:pt x="9407911" y="3864787"/>
                  <a:pt x="9412295" y="3860402"/>
                  <a:pt x="9417695" y="3860402"/>
                </a:cubicBezTo>
                <a:close/>
                <a:moveTo>
                  <a:pt x="9176467" y="3860402"/>
                </a:moveTo>
                <a:cubicBezTo>
                  <a:pt x="9181803" y="3860402"/>
                  <a:pt x="9186187" y="3864851"/>
                  <a:pt x="9186187" y="3870190"/>
                </a:cubicBezTo>
                <a:cubicBezTo>
                  <a:pt x="9186187" y="3875528"/>
                  <a:pt x="9181867" y="3879913"/>
                  <a:pt x="9176467" y="3879913"/>
                </a:cubicBezTo>
                <a:cubicBezTo>
                  <a:pt x="9171066" y="3879913"/>
                  <a:pt x="9166683" y="3875592"/>
                  <a:pt x="9166683" y="3870190"/>
                </a:cubicBezTo>
                <a:cubicBezTo>
                  <a:pt x="9166683" y="3864787"/>
                  <a:pt x="9171066" y="3860402"/>
                  <a:pt x="9176467" y="3860402"/>
                </a:cubicBezTo>
                <a:close/>
                <a:moveTo>
                  <a:pt x="8935237" y="3860402"/>
                </a:moveTo>
                <a:cubicBezTo>
                  <a:pt x="8940574" y="3860402"/>
                  <a:pt x="8944958" y="3864851"/>
                  <a:pt x="8944958" y="3870190"/>
                </a:cubicBezTo>
                <a:cubicBezTo>
                  <a:pt x="8944958" y="3875528"/>
                  <a:pt x="8940638" y="3879913"/>
                  <a:pt x="8935237" y="3879913"/>
                </a:cubicBezTo>
                <a:cubicBezTo>
                  <a:pt x="8929837" y="3879913"/>
                  <a:pt x="8925454" y="3875592"/>
                  <a:pt x="8925454" y="3870190"/>
                </a:cubicBezTo>
                <a:cubicBezTo>
                  <a:pt x="8925454" y="3864787"/>
                  <a:pt x="8929837" y="3860402"/>
                  <a:pt x="8935237" y="3860402"/>
                </a:cubicBezTo>
                <a:close/>
                <a:moveTo>
                  <a:pt x="8694009" y="3860402"/>
                </a:moveTo>
                <a:cubicBezTo>
                  <a:pt x="8699346" y="3860402"/>
                  <a:pt x="8703730" y="3864851"/>
                  <a:pt x="8703730" y="3870190"/>
                </a:cubicBezTo>
                <a:cubicBezTo>
                  <a:pt x="8703730" y="3875528"/>
                  <a:pt x="8699346" y="3879913"/>
                  <a:pt x="8694009" y="3879913"/>
                </a:cubicBezTo>
                <a:cubicBezTo>
                  <a:pt x="8688673" y="3879913"/>
                  <a:pt x="8684289" y="3875592"/>
                  <a:pt x="8684289" y="3870190"/>
                </a:cubicBezTo>
                <a:cubicBezTo>
                  <a:pt x="8684289" y="3864787"/>
                  <a:pt x="8688609" y="3860402"/>
                  <a:pt x="8694009" y="3860402"/>
                </a:cubicBezTo>
                <a:close/>
                <a:moveTo>
                  <a:pt x="8452781" y="3860402"/>
                </a:moveTo>
                <a:cubicBezTo>
                  <a:pt x="8458181" y="3860402"/>
                  <a:pt x="8462566" y="3864851"/>
                  <a:pt x="8462566" y="3870190"/>
                </a:cubicBezTo>
                <a:cubicBezTo>
                  <a:pt x="8462566" y="3875528"/>
                  <a:pt x="8458118" y="3879913"/>
                  <a:pt x="8452781" y="3879913"/>
                </a:cubicBezTo>
                <a:cubicBezTo>
                  <a:pt x="8447445" y="3879913"/>
                  <a:pt x="8443061" y="3875592"/>
                  <a:pt x="8443061" y="3870190"/>
                </a:cubicBezTo>
                <a:cubicBezTo>
                  <a:pt x="8443061" y="3864787"/>
                  <a:pt x="8447381" y="3860402"/>
                  <a:pt x="8452781" y="3860402"/>
                </a:cubicBezTo>
                <a:close/>
                <a:moveTo>
                  <a:pt x="8211553" y="3860402"/>
                </a:moveTo>
                <a:cubicBezTo>
                  <a:pt x="8216889" y="3860402"/>
                  <a:pt x="8221273" y="3864851"/>
                  <a:pt x="8221273" y="3870190"/>
                </a:cubicBezTo>
                <a:cubicBezTo>
                  <a:pt x="8221273" y="3875528"/>
                  <a:pt x="8216953" y="3879913"/>
                  <a:pt x="8211553" y="3879913"/>
                </a:cubicBezTo>
                <a:cubicBezTo>
                  <a:pt x="8206152" y="3879913"/>
                  <a:pt x="8201769" y="3875592"/>
                  <a:pt x="8201769" y="3870190"/>
                </a:cubicBezTo>
                <a:cubicBezTo>
                  <a:pt x="8201769" y="3864787"/>
                  <a:pt x="8206152" y="3860402"/>
                  <a:pt x="8211553" y="3860402"/>
                </a:cubicBezTo>
                <a:close/>
                <a:moveTo>
                  <a:pt x="7970260" y="3860402"/>
                </a:moveTo>
                <a:cubicBezTo>
                  <a:pt x="7975661" y="3860402"/>
                  <a:pt x="7980044" y="3864851"/>
                  <a:pt x="7980044" y="3870190"/>
                </a:cubicBezTo>
                <a:cubicBezTo>
                  <a:pt x="7980044" y="3875528"/>
                  <a:pt x="7975661" y="3879913"/>
                  <a:pt x="7970260" y="3879913"/>
                </a:cubicBezTo>
                <a:cubicBezTo>
                  <a:pt x="7964860" y="3879913"/>
                  <a:pt x="7960477" y="3875592"/>
                  <a:pt x="7960477" y="3870190"/>
                </a:cubicBezTo>
                <a:cubicBezTo>
                  <a:pt x="7960477" y="3864787"/>
                  <a:pt x="7964860" y="3860402"/>
                  <a:pt x="7970260" y="3860402"/>
                </a:cubicBezTo>
                <a:close/>
                <a:moveTo>
                  <a:pt x="7729032" y="3860402"/>
                </a:moveTo>
                <a:cubicBezTo>
                  <a:pt x="7734369" y="3860402"/>
                  <a:pt x="7738753" y="3864851"/>
                  <a:pt x="7738753" y="3870190"/>
                </a:cubicBezTo>
                <a:cubicBezTo>
                  <a:pt x="7738753" y="3875528"/>
                  <a:pt x="7734432" y="3879913"/>
                  <a:pt x="7729032" y="3879913"/>
                </a:cubicBezTo>
                <a:cubicBezTo>
                  <a:pt x="7723632" y="3879913"/>
                  <a:pt x="7719249" y="3875592"/>
                  <a:pt x="7719249" y="3870190"/>
                </a:cubicBezTo>
                <a:cubicBezTo>
                  <a:pt x="7719249" y="3864787"/>
                  <a:pt x="7723632" y="3860402"/>
                  <a:pt x="7729032" y="3860402"/>
                </a:cubicBezTo>
                <a:close/>
                <a:moveTo>
                  <a:pt x="7487803" y="3860402"/>
                </a:moveTo>
                <a:cubicBezTo>
                  <a:pt x="7493139" y="3860402"/>
                  <a:pt x="7497524" y="3864851"/>
                  <a:pt x="7497524" y="3870190"/>
                </a:cubicBezTo>
                <a:cubicBezTo>
                  <a:pt x="7497524" y="3875528"/>
                  <a:pt x="7493203" y="3879913"/>
                  <a:pt x="7487803" y="3879913"/>
                </a:cubicBezTo>
                <a:cubicBezTo>
                  <a:pt x="7482403" y="3879913"/>
                  <a:pt x="7478019" y="3875592"/>
                  <a:pt x="7478019" y="3870190"/>
                </a:cubicBezTo>
                <a:cubicBezTo>
                  <a:pt x="7478019" y="3864787"/>
                  <a:pt x="7482403" y="3860402"/>
                  <a:pt x="7487803" y="3860402"/>
                </a:cubicBezTo>
                <a:close/>
                <a:moveTo>
                  <a:pt x="7246575" y="3860402"/>
                </a:moveTo>
                <a:cubicBezTo>
                  <a:pt x="7251975" y="3860402"/>
                  <a:pt x="7256359" y="3864851"/>
                  <a:pt x="7256359" y="3870190"/>
                </a:cubicBezTo>
                <a:cubicBezTo>
                  <a:pt x="7256359" y="3875528"/>
                  <a:pt x="7251912" y="3879913"/>
                  <a:pt x="7246575" y="3879913"/>
                </a:cubicBezTo>
                <a:cubicBezTo>
                  <a:pt x="7241238" y="3879913"/>
                  <a:pt x="7236855" y="3875592"/>
                  <a:pt x="7236855" y="3870190"/>
                </a:cubicBezTo>
                <a:cubicBezTo>
                  <a:pt x="7236855" y="3864787"/>
                  <a:pt x="7241175" y="3860402"/>
                  <a:pt x="7246575" y="3860402"/>
                </a:cubicBezTo>
                <a:close/>
                <a:moveTo>
                  <a:pt x="7005346" y="3860402"/>
                </a:moveTo>
                <a:cubicBezTo>
                  <a:pt x="7010746" y="3860402"/>
                  <a:pt x="7015130" y="3864851"/>
                  <a:pt x="7015130" y="3870190"/>
                </a:cubicBezTo>
                <a:cubicBezTo>
                  <a:pt x="7015130" y="3875528"/>
                  <a:pt x="7010683" y="3879913"/>
                  <a:pt x="7005346" y="3879913"/>
                </a:cubicBezTo>
                <a:cubicBezTo>
                  <a:pt x="7000009" y="3879913"/>
                  <a:pt x="6995626" y="3875592"/>
                  <a:pt x="6995626" y="3870190"/>
                </a:cubicBezTo>
                <a:cubicBezTo>
                  <a:pt x="6995626" y="3864787"/>
                  <a:pt x="6999946" y="3860402"/>
                  <a:pt x="7005346" y="3860402"/>
                </a:cubicBezTo>
                <a:close/>
                <a:moveTo>
                  <a:pt x="6764118" y="3860402"/>
                </a:moveTo>
                <a:cubicBezTo>
                  <a:pt x="6769518" y="3860402"/>
                  <a:pt x="6773902" y="3864851"/>
                  <a:pt x="6773902" y="3870190"/>
                </a:cubicBezTo>
                <a:cubicBezTo>
                  <a:pt x="6773902" y="3875528"/>
                  <a:pt x="6769518" y="3879913"/>
                  <a:pt x="6764118" y="3879913"/>
                </a:cubicBezTo>
                <a:cubicBezTo>
                  <a:pt x="6758718" y="3879913"/>
                  <a:pt x="6754335" y="3875592"/>
                  <a:pt x="6754335" y="3870190"/>
                </a:cubicBezTo>
                <a:cubicBezTo>
                  <a:pt x="6754335" y="3864787"/>
                  <a:pt x="6758718" y="3860402"/>
                  <a:pt x="6764118" y="3860402"/>
                </a:cubicBezTo>
                <a:close/>
                <a:moveTo>
                  <a:pt x="6522889" y="3860402"/>
                </a:moveTo>
                <a:cubicBezTo>
                  <a:pt x="6528225" y="3860402"/>
                  <a:pt x="6532610" y="3864851"/>
                  <a:pt x="6532610" y="3870190"/>
                </a:cubicBezTo>
                <a:cubicBezTo>
                  <a:pt x="6532610" y="3875528"/>
                  <a:pt x="6528289" y="3879913"/>
                  <a:pt x="6522889" y="3879913"/>
                </a:cubicBezTo>
                <a:cubicBezTo>
                  <a:pt x="6517489" y="3879913"/>
                  <a:pt x="6513105" y="3875592"/>
                  <a:pt x="6513105" y="3870190"/>
                </a:cubicBezTo>
                <a:cubicBezTo>
                  <a:pt x="6513105" y="3864787"/>
                  <a:pt x="6517489" y="3860402"/>
                  <a:pt x="6522889" y="3860402"/>
                </a:cubicBezTo>
                <a:close/>
                <a:moveTo>
                  <a:pt x="6281661" y="3860402"/>
                </a:moveTo>
                <a:cubicBezTo>
                  <a:pt x="6286997" y="3860402"/>
                  <a:pt x="6291381" y="3864851"/>
                  <a:pt x="6291381" y="3870190"/>
                </a:cubicBezTo>
                <a:cubicBezTo>
                  <a:pt x="6291381" y="3875528"/>
                  <a:pt x="6287061" y="3879913"/>
                  <a:pt x="6281661" y="3879913"/>
                </a:cubicBezTo>
                <a:cubicBezTo>
                  <a:pt x="6276261" y="3879913"/>
                  <a:pt x="6271877" y="3875592"/>
                  <a:pt x="6271877" y="3870190"/>
                </a:cubicBezTo>
                <a:cubicBezTo>
                  <a:pt x="6271877" y="3864787"/>
                  <a:pt x="6276261" y="3860402"/>
                  <a:pt x="6281661" y="3860402"/>
                </a:cubicBezTo>
                <a:close/>
                <a:moveTo>
                  <a:pt x="6040432" y="3860402"/>
                </a:moveTo>
                <a:cubicBezTo>
                  <a:pt x="6045832" y="3860402"/>
                  <a:pt x="6050216" y="3864851"/>
                  <a:pt x="6050216" y="3870190"/>
                </a:cubicBezTo>
                <a:cubicBezTo>
                  <a:pt x="6050216" y="3875528"/>
                  <a:pt x="6045769" y="3879913"/>
                  <a:pt x="6040432" y="3879913"/>
                </a:cubicBezTo>
                <a:cubicBezTo>
                  <a:pt x="6035095" y="3879913"/>
                  <a:pt x="6030712" y="3875592"/>
                  <a:pt x="6030712" y="3870190"/>
                </a:cubicBezTo>
                <a:cubicBezTo>
                  <a:pt x="6030712" y="3864787"/>
                  <a:pt x="6035032" y="3860402"/>
                  <a:pt x="6040432" y="3860402"/>
                </a:cubicBezTo>
                <a:close/>
                <a:moveTo>
                  <a:pt x="5799205" y="3860402"/>
                </a:moveTo>
                <a:cubicBezTo>
                  <a:pt x="5804606" y="3860402"/>
                  <a:pt x="5808989" y="3864851"/>
                  <a:pt x="5808989" y="3870190"/>
                </a:cubicBezTo>
                <a:cubicBezTo>
                  <a:pt x="5808989" y="3875528"/>
                  <a:pt x="5804542" y="3879913"/>
                  <a:pt x="5799205" y="3879913"/>
                </a:cubicBezTo>
                <a:cubicBezTo>
                  <a:pt x="5793870" y="3879913"/>
                  <a:pt x="5789486" y="3875592"/>
                  <a:pt x="5789486" y="3870190"/>
                </a:cubicBezTo>
                <a:cubicBezTo>
                  <a:pt x="5789486" y="3864787"/>
                  <a:pt x="5793806" y="3860402"/>
                  <a:pt x="5799205" y="3860402"/>
                </a:cubicBezTo>
                <a:close/>
                <a:moveTo>
                  <a:pt x="5557991" y="3860402"/>
                </a:moveTo>
                <a:cubicBezTo>
                  <a:pt x="5563392" y="3860402"/>
                  <a:pt x="5567774" y="3864851"/>
                  <a:pt x="5567774" y="3870190"/>
                </a:cubicBezTo>
                <a:cubicBezTo>
                  <a:pt x="5567774" y="3875528"/>
                  <a:pt x="5563392" y="3879913"/>
                  <a:pt x="5557991" y="3879913"/>
                </a:cubicBezTo>
                <a:cubicBezTo>
                  <a:pt x="5552592" y="3879913"/>
                  <a:pt x="5548208" y="3875592"/>
                  <a:pt x="5548208" y="3870190"/>
                </a:cubicBezTo>
                <a:cubicBezTo>
                  <a:pt x="5548208" y="3864787"/>
                  <a:pt x="5552592" y="3860402"/>
                  <a:pt x="5557991" y="3860402"/>
                </a:cubicBezTo>
                <a:close/>
                <a:moveTo>
                  <a:pt x="5316710" y="3860402"/>
                </a:moveTo>
                <a:cubicBezTo>
                  <a:pt x="5322044" y="3860402"/>
                  <a:pt x="5326429" y="3864851"/>
                  <a:pt x="5326429" y="3870190"/>
                </a:cubicBezTo>
                <a:cubicBezTo>
                  <a:pt x="5326429" y="3875528"/>
                  <a:pt x="5322105" y="3879913"/>
                  <a:pt x="5316710" y="3879913"/>
                </a:cubicBezTo>
                <a:cubicBezTo>
                  <a:pt x="5311314" y="3879913"/>
                  <a:pt x="5306924" y="3875592"/>
                  <a:pt x="5306924" y="3870190"/>
                </a:cubicBezTo>
                <a:cubicBezTo>
                  <a:pt x="5306924" y="3864787"/>
                  <a:pt x="5311314" y="3860402"/>
                  <a:pt x="5316710" y="3860402"/>
                </a:cubicBezTo>
                <a:close/>
                <a:moveTo>
                  <a:pt x="5075486" y="3860402"/>
                </a:moveTo>
                <a:cubicBezTo>
                  <a:pt x="5080820" y="3860402"/>
                  <a:pt x="5085202" y="3864851"/>
                  <a:pt x="5085202" y="3870190"/>
                </a:cubicBezTo>
                <a:cubicBezTo>
                  <a:pt x="5085202" y="3875528"/>
                  <a:pt x="5080883" y="3879913"/>
                  <a:pt x="5075486" y="3879913"/>
                </a:cubicBezTo>
                <a:cubicBezTo>
                  <a:pt x="5070087" y="3879913"/>
                  <a:pt x="5065705" y="3875592"/>
                  <a:pt x="5065705" y="3870190"/>
                </a:cubicBezTo>
                <a:cubicBezTo>
                  <a:pt x="5065705" y="3864787"/>
                  <a:pt x="5070087" y="3860402"/>
                  <a:pt x="5075486" y="3860402"/>
                </a:cubicBezTo>
                <a:close/>
                <a:moveTo>
                  <a:pt x="4834252" y="3860402"/>
                </a:moveTo>
                <a:cubicBezTo>
                  <a:pt x="4839658" y="3860402"/>
                  <a:pt x="4844040" y="3864851"/>
                  <a:pt x="4844040" y="3870190"/>
                </a:cubicBezTo>
                <a:cubicBezTo>
                  <a:pt x="4844040" y="3875528"/>
                  <a:pt x="4839595" y="3879913"/>
                  <a:pt x="4834252" y="3879913"/>
                </a:cubicBezTo>
                <a:cubicBezTo>
                  <a:pt x="4828915" y="3879913"/>
                  <a:pt x="4824534" y="3875592"/>
                  <a:pt x="4824534" y="3870190"/>
                </a:cubicBezTo>
                <a:cubicBezTo>
                  <a:pt x="4824534" y="3864787"/>
                  <a:pt x="4828853" y="3860402"/>
                  <a:pt x="4834252" y="3860402"/>
                </a:cubicBezTo>
                <a:close/>
                <a:moveTo>
                  <a:pt x="4593019" y="3860402"/>
                </a:moveTo>
                <a:cubicBezTo>
                  <a:pt x="4598416" y="3860402"/>
                  <a:pt x="4602795" y="3864851"/>
                  <a:pt x="4602795" y="3870190"/>
                </a:cubicBezTo>
                <a:cubicBezTo>
                  <a:pt x="4602795" y="3875528"/>
                  <a:pt x="4598353" y="3879913"/>
                  <a:pt x="4593019" y="3879913"/>
                </a:cubicBezTo>
                <a:cubicBezTo>
                  <a:pt x="4587686" y="3879913"/>
                  <a:pt x="4583304" y="3875592"/>
                  <a:pt x="4583304" y="3870190"/>
                </a:cubicBezTo>
                <a:cubicBezTo>
                  <a:pt x="4583304" y="3864787"/>
                  <a:pt x="4587622" y="3860402"/>
                  <a:pt x="4593019" y="3860402"/>
                </a:cubicBezTo>
                <a:close/>
                <a:moveTo>
                  <a:pt x="4351806" y="3860402"/>
                </a:moveTo>
                <a:cubicBezTo>
                  <a:pt x="4357195" y="3860402"/>
                  <a:pt x="4361580" y="3864851"/>
                  <a:pt x="4361580" y="3870190"/>
                </a:cubicBezTo>
                <a:cubicBezTo>
                  <a:pt x="4361580" y="3875528"/>
                  <a:pt x="4357195" y="3879913"/>
                  <a:pt x="4351806" y="3879913"/>
                </a:cubicBezTo>
                <a:cubicBezTo>
                  <a:pt x="4346397" y="3879913"/>
                  <a:pt x="4342006" y="3875592"/>
                  <a:pt x="4342006" y="3870190"/>
                </a:cubicBezTo>
                <a:cubicBezTo>
                  <a:pt x="4342006" y="3864787"/>
                  <a:pt x="4346397" y="3860402"/>
                  <a:pt x="4351806" y="3860402"/>
                </a:cubicBezTo>
                <a:close/>
                <a:moveTo>
                  <a:pt x="4110581" y="3860402"/>
                </a:moveTo>
                <a:cubicBezTo>
                  <a:pt x="4115984" y="3860402"/>
                  <a:pt x="4120362" y="3864851"/>
                  <a:pt x="4120362" y="3870190"/>
                </a:cubicBezTo>
                <a:cubicBezTo>
                  <a:pt x="4120362" y="3875528"/>
                  <a:pt x="4115984" y="3879913"/>
                  <a:pt x="4110581" y="3879913"/>
                </a:cubicBezTo>
                <a:cubicBezTo>
                  <a:pt x="4105180" y="3879913"/>
                  <a:pt x="4100799" y="3875592"/>
                  <a:pt x="4100799" y="3870190"/>
                </a:cubicBezTo>
                <a:cubicBezTo>
                  <a:pt x="4100799" y="3864787"/>
                  <a:pt x="4105180" y="3860402"/>
                  <a:pt x="4110581" y="3860402"/>
                </a:cubicBezTo>
                <a:close/>
                <a:moveTo>
                  <a:pt x="3869431" y="3860402"/>
                </a:moveTo>
                <a:cubicBezTo>
                  <a:pt x="3874765" y="3860402"/>
                  <a:pt x="3879149" y="3864851"/>
                  <a:pt x="3879149" y="3870190"/>
                </a:cubicBezTo>
                <a:cubicBezTo>
                  <a:pt x="3879149" y="3875528"/>
                  <a:pt x="3874828" y="3879913"/>
                  <a:pt x="3869431" y="3879913"/>
                </a:cubicBezTo>
                <a:cubicBezTo>
                  <a:pt x="3864030" y="3879913"/>
                  <a:pt x="3859648" y="3875592"/>
                  <a:pt x="3859648" y="3870190"/>
                </a:cubicBezTo>
                <a:cubicBezTo>
                  <a:pt x="3859648" y="3864787"/>
                  <a:pt x="3864030" y="3860402"/>
                  <a:pt x="3869431" y="3860402"/>
                </a:cubicBezTo>
                <a:close/>
                <a:moveTo>
                  <a:pt x="3628212" y="3860402"/>
                </a:moveTo>
                <a:cubicBezTo>
                  <a:pt x="3633533" y="3860402"/>
                  <a:pt x="3637936" y="3864851"/>
                  <a:pt x="3637936" y="3870190"/>
                </a:cubicBezTo>
                <a:cubicBezTo>
                  <a:pt x="3637936" y="3875528"/>
                  <a:pt x="3633597" y="3879913"/>
                  <a:pt x="3628212" y="3879913"/>
                </a:cubicBezTo>
                <a:cubicBezTo>
                  <a:pt x="3622814" y="3879913"/>
                  <a:pt x="3618430" y="3875592"/>
                  <a:pt x="3618430" y="3870190"/>
                </a:cubicBezTo>
                <a:cubicBezTo>
                  <a:pt x="3618430" y="3864787"/>
                  <a:pt x="3622814" y="3860402"/>
                  <a:pt x="3628212" y="3860402"/>
                </a:cubicBezTo>
                <a:close/>
                <a:moveTo>
                  <a:pt x="3386958" y="3860402"/>
                </a:moveTo>
                <a:cubicBezTo>
                  <a:pt x="3392359" y="3860402"/>
                  <a:pt x="3396744" y="3864851"/>
                  <a:pt x="3396744" y="3870190"/>
                </a:cubicBezTo>
                <a:cubicBezTo>
                  <a:pt x="3396744" y="3875528"/>
                  <a:pt x="3392296" y="3879913"/>
                  <a:pt x="3386958" y="3879913"/>
                </a:cubicBezTo>
                <a:cubicBezTo>
                  <a:pt x="3381621" y="3879913"/>
                  <a:pt x="3377236" y="3875592"/>
                  <a:pt x="3377236" y="3870190"/>
                </a:cubicBezTo>
                <a:cubicBezTo>
                  <a:pt x="3377236" y="3864787"/>
                  <a:pt x="3381557" y="3860402"/>
                  <a:pt x="3386958" y="3860402"/>
                </a:cubicBezTo>
                <a:close/>
                <a:moveTo>
                  <a:pt x="3145751" y="3860402"/>
                </a:moveTo>
                <a:cubicBezTo>
                  <a:pt x="3151150" y="3860402"/>
                  <a:pt x="3155533" y="3864851"/>
                  <a:pt x="3155533" y="3870190"/>
                </a:cubicBezTo>
                <a:cubicBezTo>
                  <a:pt x="3155533" y="3875528"/>
                  <a:pt x="3151087" y="3879913"/>
                  <a:pt x="3145751" y="3879913"/>
                </a:cubicBezTo>
                <a:cubicBezTo>
                  <a:pt x="3140416" y="3879913"/>
                  <a:pt x="3136033" y="3875592"/>
                  <a:pt x="3136033" y="3870190"/>
                </a:cubicBezTo>
                <a:cubicBezTo>
                  <a:pt x="3136033" y="3864787"/>
                  <a:pt x="3140352" y="3860402"/>
                  <a:pt x="3145751" y="3860402"/>
                </a:cubicBezTo>
                <a:close/>
                <a:moveTo>
                  <a:pt x="2904573" y="3860402"/>
                </a:moveTo>
                <a:cubicBezTo>
                  <a:pt x="2909972" y="3860402"/>
                  <a:pt x="2914356" y="3864851"/>
                  <a:pt x="2914356" y="3870190"/>
                </a:cubicBezTo>
                <a:cubicBezTo>
                  <a:pt x="2914356" y="3875528"/>
                  <a:pt x="2909972" y="3879913"/>
                  <a:pt x="2904573" y="3879913"/>
                </a:cubicBezTo>
                <a:cubicBezTo>
                  <a:pt x="2899174" y="3879913"/>
                  <a:pt x="2894791" y="3875592"/>
                  <a:pt x="2894791" y="3870190"/>
                </a:cubicBezTo>
                <a:cubicBezTo>
                  <a:pt x="2894791" y="3864787"/>
                  <a:pt x="2899174" y="3860402"/>
                  <a:pt x="2904573" y="3860402"/>
                </a:cubicBezTo>
                <a:close/>
                <a:moveTo>
                  <a:pt x="2663275" y="3860402"/>
                </a:moveTo>
                <a:cubicBezTo>
                  <a:pt x="2668613" y="3860402"/>
                  <a:pt x="2672998" y="3864851"/>
                  <a:pt x="2672998" y="3870190"/>
                </a:cubicBezTo>
                <a:cubicBezTo>
                  <a:pt x="2672998" y="3875528"/>
                  <a:pt x="2668675" y="3879913"/>
                  <a:pt x="2663275" y="3879913"/>
                </a:cubicBezTo>
                <a:cubicBezTo>
                  <a:pt x="2657876" y="3879913"/>
                  <a:pt x="2653492" y="3875592"/>
                  <a:pt x="2653492" y="3870190"/>
                </a:cubicBezTo>
                <a:cubicBezTo>
                  <a:pt x="2653492" y="3864787"/>
                  <a:pt x="2657876" y="3860402"/>
                  <a:pt x="2663275" y="3860402"/>
                </a:cubicBezTo>
                <a:close/>
                <a:moveTo>
                  <a:pt x="2422037" y="3860402"/>
                </a:moveTo>
                <a:cubicBezTo>
                  <a:pt x="2427372" y="3860402"/>
                  <a:pt x="2431754" y="3864851"/>
                  <a:pt x="2431754" y="3870190"/>
                </a:cubicBezTo>
                <a:cubicBezTo>
                  <a:pt x="2431754" y="3875528"/>
                  <a:pt x="2427435" y="3879913"/>
                  <a:pt x="2422037" y="3879913"/>
                </a:cubicBezTo>
                <a:cubicBezTo>
                  <a:pt x="2416640" y="3879913"/>
                  <a:pt x="2412257" y="3875592"/>
                  <a:pt x="2412257" y="3870190"/>
                </a:cubicBezTo>
                <a:cubicBezTo>
                  <a:pt x="2412257" y="3864787"/>
                  <a:pt x="2416640" y="3860402"/>
                  <a:pt x="2422037" y="3860402"/>
                </a:cubicBezTo>
                <a:close/>
                <a:moveTo>
                  <a:pt x="2180788" y="3860402"/>
                </a:moveTo>
                <a:cubicBezTo>
                  <a:pt x="2186202" y="3860402"/>
                  <a:pt x="2190580" y="3864851"/>
                  <a:pt x="2190580" y="3870190"/>
                </a:cubicBezTo>
                <a:cubicBezTo>
                  <a:pt x="2190580" y="3875528"/>
                  <a:pt x="2186136" y="3879913"/>
                  <a:pt x="2180788" y="3879913"/>
                </a:cubicBezTo>
                <a:cubicBezTo>
                  <a:pt x="2175475" y="3879913"/>
                  <a:pt x="2171085" y="3875592"/>
                  <a:pt x="2171085" y="3870190"/>
                </a:cubicBezTo>
                <a:cubicBezTo>
                  <a:pt x="2171085" y="3864787"/>
                  <a:pt x="2175412" y="3860402"/>
                  <a:pt x="2180788" y="3860402"/>
                </a:cubicBezTo>
                <a:close/>
                <a:moveTo>
                  <a:pt x="1939582" y="3860402"/>
                </a:moveTo>
                <a:cubicBezTo>
                  <a:pt x="1944980" y="3860402"/>
                  <a:pt x="1949366" y="3864851"/>
                  <a:pt x="1949366" y="3870190"/>
                </a:cubicBezTo>
                <a:cubicBezTo>
                  <a:pt x="1949366" y="3875528"/>
                  <a:pt x="1944920" y="3879913"/>
                  <a:pt x="1939582" y="3879913"/>
                </a:cubicBezTo>
                <a:cubicBezTo>
                  <a:pt x="1934245" y="3879913"/>
                  <a:pt x="1929861" y="3875592"/>
                  <a:pt x="1929861" y="3870190"/>
                </a:cubicBezTo>
                <a:cubicBezTo>
                  <a:pt x="1929861" y="3864787"/>
                  <a:pt x="1934184" y="3860402"/>
                  <a:pt x="1939582" y="3860402"/>
                </a:cubicBezTo>
                <a:close/>
                <a:moveTo>
                  <a:pt x="1698332" y="3860402"/>
                </a:moveTo>
                <a:cubicBezTo>
                  <a:pt x="1703734" y="3860402"/>
                  <a:pt x="1708118" y="3864851"/>
                  <a:pt x="1708118" y="3870190"/>
                </a:cubicBezTo>
                <a:cubicBezTo>
                  <a:pt x="1708118" y="3875528"/>
                  <a:pt x="1703734" y="3879913"/>
                  <a:pt x="1698332" y="3879913"/>
                </a:cubicBezTo>
                <a:cubicBezTo>
                  <a:pt x="1692931" y="3879913"/>
                  <a:pt x="1688547" y="3875592"/>
                  <a:pt x="1688547" y="3870190"/>
                </a:cubicBezTo>
                <a:cubicBezTo>
                  <a:pt x="1688547" y="3864787"/>
                  <a:pt x="1692931" y="3860402"/>
                  <a:pt x="1698332" y="3860402"/>
                </a:cubicBezTo>
                <a:close/>
                <a:moveTo>
                  <a:pt x="1457108" y="3860402"/>
                </a:moveTo>
                <a:cubicBezTo>
                  <a:pt x="1462443" y="3860402"/>
                  <a:pt x="1466827" y="3864851"/>
                  <a:pt x="1466827" y="3870190"/>
                </a:cubicBezTo>
                <a:cubicBezTo>
                  <a:pt x="1466827" y="3875528"/>
                  <a:pt x="1462507" y="3879913"/>
                  <a:pt x="1457108" y="3879913"/>
                </a:cubicBezTo>
                <a:cubicBezTo>
                  <a:pt x="1451707" y="3879913"/>
                  <a:pt x="1447323" y="3875592"/>
                  <a:pt x="1447323" y="3870190"/>
                </a:cubicBezTo>
                <a:cubicBezTo>
                  <a:pt x="1447323" y="3864787"/>
                  <a:pt x="1451707" y="3860402"/>
                  <a:pt x="1457108" y="3860402"/>
                </a:cubicBezTo>
                <a:close/>
                <a:moveTo>
                  <a:pt x="1215886" y="3860402"/>
                </a:moveTo>
                <a:cubicBezTo>
                  <a:pt x="1221286" y="3860402"/>
                  <a:pt x="1225670" y="3864851"/>
                  <a:pt x="1225670" y="3870190"/>
                </a:cubicBezTo>
                <a:cubicBezTo>
                  <a:pt x="1225670" y="3875528"/>
                  <a:pt x="1221223" y="3879913"/>
                  <a:pt x="1215886" y="3879913"/>
                </a:cubicBezTo>
                <a:cubicBezTo>
                  <a:pt x="1210550" y="3879913"/>
                  <a:pt x="1206166" y="3875592"/>
                  <a:pt x="1206166" y="3870190"/>
                </a:cubicBezTo>
                <a:cubicBezTo>
                  <a:pt x="1206166" y="3864787"/>
                  <a:pt x="1210486" y="3860402"/>
                  <a:pt x="1215886" y="3860402"/>
                </a:cubicBezTo>
                <a:close/>
                <a:moveTo>
                  <a:pt x="974666" y="3860402"/>
                </a:moveTo>
                <a:cubicBezTo>
                  <a:pt x="980066" y="3860402"/>
                  <a:pt x="984450" y="3864851"/>
                  <a:pt x="984450" y="3870190"/>
                </a:cubicBezTo>
                <a:cubicBezTo>
                  <a:pt x="984450" y="3875528"/>
                  <a:pt x="980003" y="3879913"/>
                  <a:pt x="974666" y="3879913"/>
                </a:cubicBezTo>
                <a:cubicBezTo>
                  <a:pt x="969330" y="3879913"/>
                  <a:pt x="964946" y="3875592"/>
                  <a:pt x="964946" y="3870190"/>
                </a:cubicBezTo>
                <a:cubicBezTo>
                  <a:pt x="964946" y="3864787"/>
                  <a:pt x="969266" y="3860402"/>
                  <a:pt x="974666" y="3860402"/>
                </a:cubicBezTo>
                <a:close/>
                <a:moveTo>
                  <a:pt x="733446" y="3860402"/>
                </a:moveTo>
                <a:cubicBezTo>
                  <a:pt x="738782" y="3860402"/>
                  <a:pt x="743166" y="3864851"/>
                  <a:pt x="743166" y="3870190"/>
                </a:cubicBezTo>
                <a:cubicBezTo>
                  <a:pt x="743166" y="3875528"/>
                  <a:pt x="738846" y="3879913"/>
                  <a:pt x="733446" y="3879913"/>
                </a:cubicBezTo>
                <a:cubicBezTo>
                  <a:pt x="728046" y="3879913"/>
                  <a:pt x="723662" y="3875592"/>
                  <a:pt x="723662" y="3870190"/>
                </a:cubicBezTo>
                <a:cubicBezTo>
                  <a:pt x="723662" y="3864787"/>
                  <a:pt x="728046" y="3860402"/>
                  <a:pt x="733446" y="3860402"/>
                </a:cubicBezTo>
                <a:close/>
                <a:moveTo>
                  <a:pt x="492225" y="3860402"/>
                </a:moveTo>
                <a:cubicBezTo>
                  <a:pt x="497561" y="3860402"/>
                  <a:pt x="501945" y="3864851"/>
                  <a:pt x="501945" y="3870190"/>
                </a:cubicBezTo>
                <a:cubicBezTo>
                  <a:pt x="501945" y="3875528"/>
                  <a:pt x="497625" y="3879913"/>
                  <a:pt x="492225" y="3879913"/>
                </a:cubicBezTo>
                <a:cubicBezTo>
                  <a:pt x="486825" y="3879913"/>
                  <a:pt x="482441" y="3875592"/>
                  <a:pt x="482441" y="3870190"/>
                </a:cubicBezTo>
                <a:cubicBezTo>
                  <a:pt x="482441" y="3864787"/>
                  <a:pt x="486825" y="3860402"/>
                  <a:pt x="492225" y="3860402"/>
                </a:cubicBezTo>
                <a:close/>
                <a:moveTo>
                  <a:pt x="251006" y="3860402"/>
                </a:moveTo>
                <a:cubicBezTo>
                  <a:pt x="256406" y="3860402"/>
                  <a:pt x="260790" y="3864851"/>
                  <a:pt x="260790" y="3870190"/>
                </a:cubicBezTo>
                <a:cubicBezTo>
                  <a:pt x="260790" y="3875528"/>
                  <a:pt x="256343" y="3879913"/>
                  <a:pt x="251006" y="3879913"/>
                </a:cubicBezTo>
                <a:cubicBezTo>
                  <a:pt x="245670" y="3879913"/>
                  <a:pt x="241286" y="3875592"/>
                  <a:pt x="241286" y="3870190"/>
                </a:cubicBezTo>
                <a:cubicBezTo>
                  <a:pt x="241286" y="3864787"/>
                  <a:pt x="245606" y="3860402"/>
                  <a:pt x="251006" y="3860402"/>
                </a:cubicBezTo>
                <a:close/>
                <a:moveTo>
                  <a:pt x="9722" y="3860402"/>
                </a:moveTo>
                <a:cubicBezTo>
                  <a:pt x="15122" y="3860402"/>
                  <a:pt x="19506" y="3864851"/>
                  <a:pt x="19506" y="3870190"/>
                </a:cubicBezTo>
                <a:cubicBezTo>
                  <a:pt x="19506" y="3875528"/>
                  <a:pt x="15059" y="3879913"/>
                  <a:pt x="9722" y="3879913"/>
                </a:cubicBezTo>
                <a:cubicBezTo>
                  <a:pt x="4387" y="3879913"/>
                  <a:pt x="3" y="3875592"/>
                  <a:pt x="3" y="3870190"/>
                </a:cubicBezTo>
                <a:cubicBezTo>
                  <a:pt x="3" y="3864787"/>
                  <a:pt x="4323" y="3860402"/>
                  <a:pt x="9722" y="3860402"/>
                </a:cubicBezTo>
                <a:close/>
                <a:moveTo>
                  <a:pt x="11820259" y="3619151"/>
                </a:moveTo>
                <a:cubicBezTo>
                  <a:pt x="11825659" y="3619151"/>
                  <a:pt x="11830043" y="3623473"/>
                  <a:pt x="11830043" y="3628875"/>
                </a:cubicBezTo>
                <a:cubicBezTo>
                  <a:pt x="11830043" y="3634277"/>
                  <a:pt x="11825596" y="3638662"/>
                  <a:pt x="11820259" y="3638662"/>
                </a:cubicBezTo>
                <a:cubicBezTo>
                  <a:pt x="11814922" y="3638662"/>
                  <a:pt x="11810539" y="3634213"/>
                  <a:pt x="11810539" y="3628875"/>
                </a:cubicBezTo>
                <a:cubicBezTo>
                  <a:pt x="11810539" y="3623536"/>
                  <a:pt x="11814859" y="3619151"/>
                  <a:pt x="11820259" y="3619151"/>
                </a:cubicBezTo>
                <a:close/>
                <a:moveTo>
                  <a:pt x="11579030" y="3619151"/>
                </a:moveTo>
                <a:cubicBezTo>
                  <a:pt x="11584430" y="3619151"/>
                  <a:pt x="11588815" y="3623473"/>
                  <a:pt x="11588815" y="3628875"/>
                </a:cubicBezTo>
                <a:cubicBezTo>
                  <a:pt x="11588815" y="3634277"/>
                  <a:pt x="11584367" y="3638662"/>
                  <a:pt x="11579030" y="3638662"/>
                </a:cubicBezTo>
                <a:cubicBezTo>
                  <a:pt x="11573694" y="3638662"/>
                  <a:pt x="11569310" y="3634213"/>
                  <a:pt x="11569310" y="3628875"/>
                </a:cubicBezTo>
                <a:cubicBezTo>
                  <a:pt x="11569310" y="3623536"/>
                  <a:pt x="11573630" y="3619151"/>
                  <a:pt x="11579030" y="3619151"/>
                </a:cubicBezTo>
                <a:close/>
                <a:moveTo>
                  <a:pt x="11337802" y="3619151"/>
                </a:moveTo>
                <a:cubicBezTo>
                  <a:pt x="11343202" y="3619151"/>
                  <a:pt x="11347587" y="3623473"/>
                  <a:pt x="11347587" y="3628875"/>
                </a:cubicBezTo>
                <a:cubicBezTo>
                  <a:pt x="11347587" y="3634277"/>
                  <a:pt x="11343139" y="3638662"/>
                  <a:pt x="11337802" y="3638662"/>
                </a:cubicBezTo>
                <a:cubicBezTo>
                  <a:pt x="11332466" y="3638662"/>
                  <a:pt x="11328082" y="3634213"/>
                  <a:pt x="11328082" y="3628875"/>
                </a:cubicBezTo>
                <a:cubicBezTo>
                  <a:pt x="11328082" y="3623536"/>
                  <a:pt x="11332402" y="3619151"/>
                  <a:pt x="11337802" y="3619151"/>
                </a:cubicBezTo>
                <a:close/>
                <a:moveTo>
                  <a:pt x="11096574" y="3619151"/>
                </a:moveTo>
                <a:cubicBezTo>
                  <a:pt x="11101910" y="3619151"/>
                  <a:pt x="11106294" y="3623473"/>
                  <a:pt x="11106294" y="3628875"/>
                </a:cubicBezTo>
                <a:cubicBezTo>
                  <a:pt x="11106294" y="3634277"/>
                  <a:pt x="11101974" y="3638662"/>
                  <a:pt x="11096574" y="3638662"/>
                </a:cubicBezTo>
                <a:cubicBezTo>
                  <a:pt x="11091174" y="3638662"/>
                  <a:pt x="11086790" y="3634213"/>
                  <a:pt x="11086790" y="3628875"/>
                </a:cubicBezTo>
                <a:cubicBezTo>
                  <a:pt x="11086790" y="3623536"/>
                  <a:pt x="11091174" y="3619151"/>
                  <a:pt x="11096574" y="3619151"/>
                </a:cubicBezTo>
                <a:close/>
                <a:moveTo>
                  <a:pt x="10855345" y="3619151"/>
                </a:moveTo>
                <a:cubicBezTo>
                  <a:pt x="10860682" y="3619151"/>
                  <a:pt x="10865065" y="3623473"/>
                  <a:pt x="10865065" y="3628875"/>
                </a:cubicBezTo>
                <a:cubicBezTo>
                  <a:pt x="10865065" y="3634277"/>
                  <a:pt x="10860682" y="3638662"/>
                  <a:pt x="10855345" y="3638662"/>
                </a:cubicBezTo>
                <a:cubicBezTo>
                  <a:pt x="10850008" y="3638662"/>
                  <a:pt x="10845625" y="3634213"/>
                  <a:pt x="10845625" y="3628875"/>
                </a:cubicBezTo>
                <a:cubicBezTo>
                  <a:pt x="10845625" y="3623536"/>
                  <a:pt x="10849945" y="3619151"/>
                  <a:pt x="10855345" y="3619151"/>
                </a:cubicBezTo>
                <a:close/>
                <a:moveTo>
                  <a:pt x="10614116" y="3619151"/>
                </a:moveTo>
                <a:cubicBezTo>
                  <a:pt x="10619516" y="3619151"/>
                  <a:pt x="10623901" y="3623473"/>
                  <a:pt x="10623901" y="3628875"/>
                </a:cubicBezTo>
                <a:cubicBezTo>
                  <a:pt x="10623901" y="3634277"/>
                  <a:pt x="10619454" y="3638662"/>
                  <a:pt x="10614116" y="3638662"/>
                </a:cubicBezTo>
                <a:cubicBezTo>
                  <a:pt x="10608780" y="3638662"/>
                  <a:pt x="10604396" y="3634213"/>
                  <a:pt x="10604396" y="3628875"/>
                </a:cubicBezTo>
                <a:cubicBezTo>
                  <a:pt x="10604396" y="3623536"/>
                  <a:pt x="10608716" y="3619151"/>
                  <a:pt x="10614116" y="3619151"/>
                </a:cubicBezTo>
                <a:close/>
                <a:moveTo>
                  <a:pt x="10372888" y="3619151"/>
                </a:moveTo>
                <a:cubicBezTo>
                  <a:pt x="10378288" y="3619151"/>
                  <a:pt x="10382673" y="3623473"/>
                  <a:pt x="10382673" y="3628875"/>
                </a:cubicBezTo>
                <a:cubicBezTo>
                  <a:pt x="10382673" y="3634277"/>
                  <a:pt x="10378225" y="3638662"/>
                  <a:pt x="10372888" y="3638662"/>
                </a:cubicBezTo>
                <a:cubicBezTo>
                  <a:pt x="10367552" y="3638662"/>
                  <a:pt x="10363168" y="3634213"/>
                  <a:pt x="10363168" y="3628875"/>
                </a:cubicBezTo>
                <a:cubicBezTo>
                  <a:pt x="10363168" y="3623536"/>
                  <a:pt x="10367488" y="3619151"/>
                  <a:pt x="10372888" y="3619151"/>
                </a:cubicBezTo>
                <a:close/>
                <a:moveTo>
                  <a:pt x="10131660" y="3619151"/>
                </a:moveTo>
                <a:cubicBezTo>
                  <a:pt x="10137060" y="3619151"/>
                  <a:pt x="10141444" y="3623473"/>
                  <a:pt x="10141444" y="3628875"/>
                </a:cubicBezTo>
                <a:cubicBezTo>
                  <a:pt x="10141444" y="3634277"/>
                  <a:pt x="10136997" y="3638662"/>
                  <a:pt x="10131660" y="3638662"/>
                </a:cubicBezTo>
                <a:cubicBezTo>
                  <a:pt x="10126323" y="3638662"/>
                  <a:pt x="10121940" y="3634213"/>
                  <a:pt x="10121940" y="3628875"/>
                </a:cubicBezTo>
                <a:cubicBezTo>
                  <a:pt x="10121940" y="3623536"/>
                  <a:pt x="10126260" y="3619151"/>
                  <a:pt x="10131660" y="3619151"/>
                </a:cubicBezTo>
                <a:close/>
                <a:moveTo>
                  <a:pt x="9890432" y="3619151"/>
                </a:moveTo>
                <a:cubicBezTo>
                  <a:pt x="9895768" y="3619151"/>
                  <a:pt x="9900152" y="3623473"/>
                  <a:pt x="9900152" y="3628875"/>
                </a:cubicBezTo>
                <a:cubicBezTo>
                  <a:pt x="9900152" y="3634277"/>
                  <a:pt x="9895832" y="3638662"/>
                  <a:pt x="9890432" y="3638662"/>
                </a:cubicBezTo>
                <a:cubicBezTo>
                  <a:pt x="9885031" y="3638662"/>
                  <a:pt x="9880648" y="3634213"/>
                  <a:pt x="9880648" y="3628875"/>
                </a:cubicBezTo>
                <a:cubicBezTo>
                  <a:pt x="9880648" y="3623536"/>
                  <a:pt x="9885031" y="3619151"/>
                  <a:pt x="9890432" y="3619151"/>
                </a:cubicBezTo>
                <a:close/>
                <a:moveTo>
                  <a:pt x="9649203" y="3619151"/>
                </a:moveTo>
                <a:cubicBezTo>
                  <a:pt x="9654540" y="3619151"/>
                  <a:pt x="9658923" y="3623473"/>
                  <a:pt x="9658923" y="3628875"/>
                </a:cubicBezTo>
                <a:cubicBezTo>
                  <a:pt x="9658923" y="3634277"/>
                  <a:pt x="9654540" y="3638662"/>
                  <a:pt x="9649203" y="3638662"/>
                </a:cubicBezTo>
                <a:cubicBezTo>
                  <a:pt x="9643866" y="3638662"/>
                  <a:pt x="9639483" y="3634213"/>
                  <a:pt x="9639483" y="3628875"/>
                </a:cubicBezTo>
                <a:cubicBezTo>
                  <a:pt x="9639483" y="3623536"/>
                  <a:pt x="9643803" y="3619151"/>
                  <a:pt x="9649203" y="3619151"/>
                </a:cubicBezTo>
                <a:close/>
                <a:moveTo>
                  <a:pt x="9417695" y="3619151"/>
                </a:moveTo>
                <a:cubicBezTo>
                  <a:pt x="9423031" y="3619151"/>
                  <a:pt x="9427416" y="3623473"/>
                  <a:pt x="9427416" y="3628875"/>
                </a:cubicBezTo>
                <a:cubicBezTo>
                  <a:pt x="9427416" y="3634277"/>
                  <a:pt x="9423095" y="3638662"/>
                  <a:pt x="9417695" y="3638662"/>
                </a:cubicBezTo>
                <a:cubicBezTo>
                  <a:pt x="9412295" y="3638662"/>
                  <a:pt x="9407911" y="3634213"/>
                  <a:pt x="9407911" y="3628875"/>
                </a:cubicBezTo>
                <a:cubicBezTo>
                  <a:pt x="9407911" y="3623536"/>
                  <a:pt x="9412295" y="3619151"/>
                  <a:pt x="9417695" y="3619151"/>
                </a:cubicBezTo>
                <a:close/>
                <a:moveTo>
                  <a:pt x="9176467" y="3619151"/>
                </a:moveTo>
                <a:cubicBezTo>
                  <a:pt x="9181803" y="3619151"/>
                  <a:pt x="9186187" y="3623473"/>
                  <a:pt x="9186187" y="3628875"/>
                </a:cubicBezTo>
                <a:cubicBezTo>
                  <a:pt x="9186187" y="3634277"/>
                  <a:pt x="9181867" y="3638662"/>
                  <a:pt x="9176467" y="3638662"/>
                </a:cubicBezTo>
                <a:cubicBezTo>
                  <a:pt x="9171066" y="3638662"/>
                  <a:pt x="9166683" y="3634213"/>
                  <a:pt x="9166683" y="3628875"/>
                </a:cubicBezTo>
                <a:cubicBezTo>
                  <a:pt x="9166683" y="3623536"/>
                  <a:pt x="9171066" y="3619151"/>
                  <a:pt x="9176467" y="3619151"/>
                </a:cubicBezTo>
                <a:close/>
                <a:moveTo>
                  <a:pt x="8935237" y="3619151"/>
                </a:moveTo>
                <a:cubicBezTo>
                  <a:pt x="8940574" y="3619151"/>
                  <a:pt x="8944958" y="3623473"/>
                  <a:pt x="8944958" y="3628875"/>
                </a:cubicBezTo>
                <a:cubicBezTo>
                  <a:pt x="8944958" y="3634277"/>
                  <a:pt x="8940638" y="3638662"/>
                  <a:pt x="8935237" y="3638662"/>
                </a:cubicBezTo>
                <a:cubicBezTo>
                  <a:pt x="8929837" y="3638662"/>
                  <a:pt x="8925454" y="3634213"/>
                  <a:pt x="8925454" y="3628875"/>
                </a:cubicBezTo>
                <a:cubicBezTo>
                  <a:pt x="8925454" y="3623536"/>
                  <a:pt x="8929837" y="3619151"/>
                  <a:pt x="8935237" y="3619151"/>
                </a:cubicBezTo>
                <a:close/>
                <a:moveTo>
                  <a:pt x="8694009" y="3619151"/>
                </a:moveTo>
                <a:cubicBezTo>
                  <a:pt x="8699346" y="3619151"/>
                  <a:pt x="8703730" y="3623473"/>
                  <a:pt x="8703730" y="3628875"/>
                </a:cubicBezTo>
                <a:cubicBezTo>
                  <a:pt x="8703730" y="3634277"/>
                  <a:pt x="8699346" y="3638662"/>
                  <a:pt x="8694009" y="3638662"/>
                </a:cubicBezTo>
                <a:cubicBezTo>
                  <a:pt x="8688673" y="3638662"/>
                  <a:pt x="8684289" y="3634213"/>
                  <a:pt x="8684289" y="3628875"/>
                </a:cubicBezTo>
                <a:cubicBezTo>
                  <a:pt x="8684289" y="3623536"/>
                  <a:pt x="8688609" y="3619151"/>
                  <a:pt x="8694009" y="3619151"/>
                </a:cubicBezTo>
                <a:close/>
                <a:moveTo>
                  <a:pt x="8452781" y="3619151"/>
                </a:moveTo>
                <a:cubicBezTo>
                  <a:pt x="8458181" y="3619151"/>
                  <a:pt x="8462566" y="3623473"/>
                  <a:pt x="8462566" y="3628875"/>
                </a:cubicBezTo>
                <a:cubicBezTo>
                  <a:pt x="8462566" y="3634277"/>
                  <a:pt x="8458118" y="3638662"/>
                  <a:pt x="8452781" y="3638662"/>
                </a:cubicBezTo>
                <a:cubicBezTo>
                  <a:pt x="8447445" y="3638662"/>
                  <a:pt x="8443061" y="3634213"/>
                  <a:pt x="8443061" y="3628875"/>
                </a:cubicBezTo>
                <a:cubicBezTo>
                  <a:pt x="8443061" y="3623536"/>
                  <a:pt x="8447381" y="3619151"/>
                  <a:pt x="8452781" y="3619151"/>
                </a:cubicBezTo>
                <a:close/>
                <a:moveTo>
                  <a:pt x="8211553" y="3619151"/>
                </a:moveTo>
                <a:cubicBezTo>
                  <a:pt x="8216889" y="3619151"/>
                  <a:pt x="8221273" y="3623473"/>
                  <a:pt x="8221273" y="3628875"/>
                </a:cubicBezTo>
                <a:cubicBezTo>
                  <a:pt x="8221273" y="3634277"/>
                  <a:pt x="8216953" y="3638662"/>
                  <a:pt x="8211553" y="3638662"/>
                </a:cubicBezTo>
                <a:cubicBezTo>
                  <a:pt x="8206152" y="3638662"/>
                  <a:pt x="8201769" y="3634213"/>
                  <a:pt x="8201769" y="3628875"/>
                </a:cubicBezTo>
                <a:cubicBezTo>
                  <a:pt x="8201769" y="3623536"/>
                  <a:pt x="8206152" y="3619151"/>
                  <a:pt x="8211553" y="3619151"/>
                </a:cubicBezTo>
                <a:close/>
                <a:moveTo>
                  <a:pt x="7970260" y="3619151"/>
                </a:moveTo>
                <a:cubicBezTo>
                  <a:pt x="7975661" y="3619151"/>
                  <a:pt x="7980044" y="3623473"/>
                  <a:pt x="7980044" y="3628875"/>
                </a:cubicBezTo>
                <a:cubicBezTo>
                  <a:pt x="7980044" y="3634277"/>
                  <a:pt x="7975661" y="3638662"/>
                  <a:pt x="7970260" y="3638662"/>
                </a:cubicBezTo>
                <a:cubicBezTo>
                  <a:pt x="7964860" y="3638662"/>
                  <a:pt x="7960477" y="3634213"/>
                  <a:pt x="7960477" y="3628875"/>
                </a:cubicBezTo>
                <a:cubicBezTo>
                  <a:pt x="7960477" y="3623536"/>
                  <a:pt x="7964860" y="3619151"/>
                  <a:pt x="7970260" y="3619151"/>
                </a:cubicBezTo>
                <a:close/>
                <a:moveTo>
                  <a:pt x="7729032" y="3619151"/>
                </a:moveTo>
                <a:cubicBezTo>
                  <a:pt x="7734369" y="3619151"/>
                  <a:pt x="7738753" y="3623473"/>
                  <a:pt x="7738753" y="3628875"/>
                </a:cubicBezTo>
                <a:cubicBezTo>
                  <a:pt x="7738753" y="3634277"/>
                  <a:pt x="7734432" y="3638662"/>
                  <a:pt x="7729032" y="3638662"/>
                </a:cubicBezTo>
                <a:cubicBezTo>
                  <a:pt x="7723632" y="3638662"/>
                  <a:pt x="7719249" y="3634213"/>
                  <a:pt x="7719249" y="3628875"/>
                </a:cubicBezTo>
                <a:cubicBezTo>
                  <a:pt x="7719249" y="3623536"/>
                  <a:pt x="7723632" y="3619151"/>
                  <a:pt x="7729032" y="3619151"/>
                </a:cubicBezTo>
                <a:close/>
                <a:moveTo>
                  <a:pt x="7487803" y="3619151"/>
                </a:moveTo>
                <a:cubicBezTo>
                  <a:pt x="7493139" y="3619151"/>
                  <a:pt x="7497524" y="3623473"/>
                  <a:pt x="7497524" y="3628875"/>
                </a:cubicBezTo>
                <a:cubicBezTo>
                  <a:pt x="7497524" y="3634277"/>
                  <a:pt x="7493203" y="3638662"/>
                  <a:pt x="7487803" y="3638662"/>
                </a:cubicBezTo>
                <a:cubicBezTo>
                  <a:pt x="7482403" y="3638662"/>
                  <a:pt x="7478019" y="3634213"/>
                  <a:pt x="7478019" y="3628875"/>
                </a:cubicBezTo>
                <a:cubicBezTo>
                  <a:pt x="7478019" y="3623536"/>
                  <a:pt x="7482403" y="3619151"/>
                  <a:pt x="7487803" y="3619151"/>
                </a:cubicBezTo>
                <a:close/>
                <a:moveTo>
                  <a:pt x="7246575" y="3619151"/>
                </a:moveTo>
                <a:cubicBezTo>
                  <a:pt x="7251975" y="3619151"/>
                  <a:pt x="7256359" y="3623473"/>
                  <a:pt x="7256359" y="3628875"/>
                </a:cubicBezTo>
                <a:cubicBezTo>
                  <a:pt x="7256359" y="3634277"/>
                  <a:pt x="7251912" y="3638662"/>
                  <a:pt x="7246575" y="3638662"/>
                </a:cubicBezTo>
                <a:cubicBezTo>
                  <a:pt x="7241238" y="3638662"/>
                  <a:pt x="7236855" y="3634213"/>
                  <a:pt x="7236855" y="3628875"/>
                </a:cubicBezTo>
                <a:cubicBezTo>
                  <a:pt x="7236855" y="3623536"/>
                  <a:pt x="7241175" y="3619151"/>
                  <a:pt x="7246575" y="3619151"/>
                </a:cubicBezTo>
                <a:close/>
                <a:moveTo>
                  <a:pt x="7005346" y="3619151"/>
                </a:moveTo>
                <a:cubicBezTo>
                  <a:pt x="7010746" y="3619151"/>
                  <a:pt x="7015130" y="3623473"/>
                  <a:pt x="7015130" y="3628875"/>
                </a:cubicBezTo>
                <a:cubicBezTo>
                  <a:pt x="7015130" y="3634277"/>
                  <a:pt x="7010683" y="3638662"/>
                  <a:pt x="7005346" y="3638662"/>
                </a:cubicBezTo>
                <a:cubicBezTo>
                  <a:pt x="7000009" y="3638662"/>
                  <a:pt x="6995626" y="3634213"/>
                  <a:pt x="6995626" y="3628875"/>
                </a:cubicBezTo>
                <a:cubicBezTo>
                  <a:pt x="6995626" y="3623536"/>
                  <a:pt x="6999946" y="3619151"/>
                  <a:pt x="7005346" y="3619151"/>
                </a:cubicBezTo>
                <a:close/>
                <a:moveTo>
                  <a:pt x="6764118" y="3619151"/>
                </a:moveTo>
                <a:cubicBezTo>
                  <a:pt x="6769518" y="3619151"/>
                  <a:pt x="6773902" y="3623473"/>
                  <a:pt x="6773902" y="3628875"/>
                </a:cubicBezTo>
                <a:cubicBezTo>
                  <a:pt x="6773902" y="3634277"/>
                  <a:pt x="6769518" y="3638662"/>
                  <a:pt x="6764118" y="3638662"/>
                </a:cubicBezTo>
                <a:cubicBezTo>
                  <a:pt x="6758718" y="3638662"/>
                  <a:pt x="6754335" y="3634213"/>
                  <a:pt x="6754335" y="3628875"/>
                </a:cubicBezTo>
                <a:cubicBezTo>
                  <a:pt x="6754335" y="3623536"/>
                  <a:pt x="6758718" y="3619151"/>
                  <a:pt x="6764118" y="3619151"/>
                </a:cubicBezTo>
                <a:close/>
                <a:moveTo>
                  <a:pt x="6522889" y="3619151"/>
                </a:moveTo>
                <a:cubicBezTo>
                  <a:pt x="6528225" y="3619151"/>
                  <a:pt x="6532610" y="3623473"/>
                  <a:pt x="6532610" y="3628875"/>
                </a:cubicBezTo>
                <a:cubicBezTo>
                  <a:pt x="6532610" y="3634277"/>
                  <a:pt x="6528289" y="3638662"/>
                  <a:pt x="6522889" y="3638662"/>
                </a:cubicBezTo>
                <a:cubicBezTo>
                  <a:pt x="6517489" y="3638662"/>
                  <a:pt x="6513105" y="3634213"/>
                  <a:pt x="6513105" y="3628875"/>
                </a:cubicBezTo>
                <a:cubicBezTo>
                  <a:pt x="6513105" y="3623536"/>
                  <a:pt x="6517489" y="3619151"/>
                  <a:pt x="6522889" y="3619151"/>
                </a:cubicBezTo>
                <a:close/>
                <a:moveTo>
                  <a:pt x="6281661" y="3619151"/>
                </a:moveTo>
                <a:cubicBezTo>
                  <a:pt x="6286997" y="3619151"/>
                  <a:pt x="6291381" y="3623473"/>
                  <a:pt x="6291381" y="3628875"/>
                </a:cubicBezTo>
                <a:cubicBezTo>
                  <a:pt x="6291381" y="3634277"/>
                  <a:pt x="6287061" y="3638662"/>
                  <a:pt x="6281661" y="3638662"/>
                </a:cubicBezTo>
                <a:cubicBezTo>
                  <a:pt x="6276261" y="3638662"/>
                  <a:pt x="6271877" y="3634213"/>
                  <a:pt x="6271877" y="3628875"/>
                </a:cubicBezTo>
                <a:cubicBezTo>
                  <a:pt x="6271877" y="3623536"/>
                  <a:pt x="6276261" y="3619151"/>
                  <a:pt x="6281661" y="3619151"/>
                </a:cubicBezTo>
                <a:close/>
                <a:moveTo>
                  <a:pt x="6040432" y="3619151"/>
                </a:moveTo>
                <a:cubicBezTo>
                  <a:pt x="6045832" y="3619151"/>
                  <a:pt x="6050216" y="3623473"/>
                  <a:pt x="6050216" y="3628875"/>
                </a:cubicBezTo>
                <a:cubicBezTo>
                  <a:pt x="6050216" y="3634277"/>
                  <a:pt x="6045769" y="3638662"/>
                  <a:pt x="6040432" y="3638662"/>
                </a:cubicBezTo>
                <a:cubicBezTo>
                  <a:pt x="6035095" y="3638662"/>
                  <a:pt x="6030712" y="3634213"/>
                  <a:pt x="6030712" y="3628875"/>
                </a:cubicBezTo>
                <a:cubicBezTo>
                  <a:pt x="6030712" y="3623536"/>
                  <a:pt x="6035032" y="3619151"/>
                  <a:pt x="6040432" y="3619151"/>
                </a:cubicBezTo>
                <a:close/>
                <a:moveTo>
                  <a:pt x="5799205" y="3619151"/>
                </a:moveTo>
                <a:cubicBezTo>
                  <a:pt x="5804606" y="3619151"/>
                  <a:pt x="5808989" y="3623473"/>
                  <a:pt x="5808989" y="3628875"/>
                </a:cubicBezTo>
                <a:cubicBezTo>
                  <a:pt x="5808989" y="3634277"/>
                  <a:pt x="5804542" y="3638662"/>
                  <a:pt x="5799205" y="3638662"/>
                </a:cubicBezTo>
                <a:cubicBezTo>
                  <a:pt x="5793870" y="3638662"/>
                  <a:pt x="5789486" y="3634213"/>
                  <a:pt x="5789486" y="3628875"/>
                </a:cubicBezTo>
                <a:cubicBezTo>
                  <a:pt x="5789486" y="3623536"/>
                  <a:pt x="5793806" y="3619151"/>
                  <a:pt x="5799205" y="3619151"/>
                </a:cubicBezTo>
                <a:close/>
                <a:moveTo>
                  <a:pt x="5557991" y="3619151"/>
                </a:moveTo>
                <a:cubicBezTo>
                  <a:pt x="5563392" y="3619151"/>
                  <a:pt x="5567774" y="3623473"/>
                  <a:pt x="5567774" y="3628875"/>
                </a:cubicBezTo>
                <a:cubicBezTo>
                  <a:pt x="5567774" y="3634277"/>
                  <a:pt x="5563392" y="3638662"/>
                  <a:pt x="5557991" y="3638662"/>
                </a:cubicBezTo>
                <a:cubicBezTo>
                  <a:pt x="5552592" y="3638662"/>
                  <a:pt x="5548208" y="3634213"/>
                  <a:pt x="5548208" y="3628875"/>
                </a:cubicBezTo>
                <a:cubicBezTo>
                  <a:pt x="5548208" y="3623536"/>
                  <a:pt x="5552592" y="3619151"/>
                  <a:pt x="5557991" y="3619151"/>
                </a:cubicBezTo>
                <a:close/>
                <a:moveTo>
                  <a:pt x="5316710" y="3619151"/>
                </a:moveTo>
                <a:cubicBezTo>
                  <a:pt x="5322044" y="3619151"/>
                  <a:pt x="5326429" y="3623473"/>
                  <a:pt x="5326429" y="3628875"/>
                </a:cubicBezTo>
                <a:cubicBezTo>
                  <a:pt x="5326429" y="3634277"/>
                  <a:pt x="5322105" y="3638662"/>
                  <a:pt x="5316710" y="3638662"/>
                </a:cubicBezTo>
                <a:cubicBezTo>
                  <a:pt x="5311314" y="3638662"/>
                  <a:pt x="5306924" y="3634213"/>
                  <a:pt x="5306924" y="3628875"/>
                </a:cubicBezTo>
                <a:cubicBezTo>
                  <a:pt x="5306924" y="3623536"/>
                  <a:pt x="5311314" y="3619151"/>
                  <a:pt x="5316710" y="3619151"/>
                </a:cubicBezTo>
                <a:close/>
                <a:moveTo>
                  <a:pt x="5075486" y="3619151"/>
                </a:moveTo>
                <a:cubicBezTo>
                  <a:pt x="5080820" y="3619151"/>
                  <a:pt x="5085202" y="3623473"/>
                  <a:pt x="5085202" y="3628875"/>
                </a:cubicBezTo>
                <a:cubicBezTo>
                  <a:pt x="5085202" y="3634277"/>
                  <a:pt x="5080883" y="3638662"/>
                  <a:pt x="5075486" y="3638662"/>
                </a:cubicBezTo>
                <a:cubicBezTo>
                  <a:pt x="5070087" y="3638662"/>
                  <a:pt x="5065705" y="3634213"/>
                  <a:pt x="5065705" y="3628875"/>
                </a:cubicBezTo>
                <a:cubicBezTo>
                  <a:pt x="5065705" y="3623536"/>
                  <a:pt x="5070087" y="3619151"/>
                  <a:pt x="5075486" y="3619151"/>
                </a:cubicBezTo>
                <a:close/>
                <a:moveTo>
                  <a:pt x="4834252" y="3619151"/>
                </a:moveTo>
                <a:cubicBezTo>
                  <a:pt x="4839658" y="3619151"/>
                  <a:pt x="4844040" y="3623473"/>
                  <a:pt x="4844040" y="3628875"/>
                </a:cubicBezTo>
                <a:cubicBezTo>
                  <a:pt x="4844040" y="3634277"/>
                  <a:pt x="4839595" y="3638662"/>
                  <a:pt x="4834252" y="3638662"/>
                </a:cubicBezTo>
                <a:cubicBezTo>
                  <a:pt x="4828915" y="3638662"/>
                  <a:pt x="4824534" y="3634213"/>
                  <a:pt x="4824534" y="3628875"/>
                </a:cubicBezTo>
                <a:cubicBezTo>
                  <a:pt x="4824534" y="3623536"/>
                  <a:pt x="4828853" y="3619151"/>
                  <a:pt x="4834252" y="3619151"/>
                </a:cubicBezTo>
                <a:close/>
                <a:moveTo>
                  <a:pt x="4593019" y="3619151"/>
                </a:moveTo>
                <a:cubicBezTo>
                  <a:pt x="4598416" y="3619151"/>
                  <a:pt x="4602795" y="3623473"/>
                  <a:pt x="4602795" y="3628875"/>
                </a:cubicBezTo>
                <a:cubicBezTo>
                  <a:pt x="4602795" y="3634277"/>
                  <a:pt x="4598353" y="3638662"/>
                  <a:pt x="4593019" y="3638662"/>
                </a:cubicBezTo>
                <a:cubicBezTo>
                  <a:pt x="4587686" y="3638662"/>
                  <a:pt x="4583304" y="3634213"/>
                  <a:pt x="4583304" y="3628875"/>
                </a:cubicBezTo>
                <a:cubicBezTo>
                  <a:pt x="4583304" y="3623536"/>
                  <a:pt x="4587622" y="3619151"/>
                  <a:pt x="4593019" y="3619151"/>
                </a:cubicBezTo>
                <a:close/>
                <a:moveTo>
                  <a:pt x="4351806" y="3619151"/>
                </a:moveTo>
                <a:cubicBezTo>
                  <a:pt x="4357195" y="3619151"/>
                  <a:pt x="4361580" y="3623473"/>
                  <a:pt x="4361580" y="3628875"/>
                </a:cubicBezTo>
                <a:cubicBezTo>
                  <a:pt x="4361580" y="3634277"/>
                  <a:pt x="4357195" y="3638662"/>
                  <a:pt x="4351806" y="3638662"/>
                </a:cubicBezTo>
                <a:cubicBezTo>
                  <a:pt x="4346397" y="3638662"/>
                  <a:pt x="4342006" y="3634213"/>
                  <a:pt x="4342006" y="3628875"/>
                </a:cubicBezTo>
                <a:cubicBezTo>
                  <a:pt x="4342006" y="3623536"/>
                  <a:pt x="4346397" y="3619151"/>
                  <a:pt x="4351806" y="3619151"/>
                </a:cubicBezTo>
                <a:close/>
                <a:moveTo>
                  <a:pt x="4110581" y="3619151"/>
                </a:moveTo>
                <a:cubicBezTo>
                  <a:pt x="4115984" y="3619151"/>
                  <a:pt x="4120362" y="3623473"/>
                  <a:pt x="4120362" y="3628875"/>
                </a:cubicBezTo>
                <a:cubicBezTo>
                  <a:pt x="4120362" y="3634277"/>
                  <a:pt x="4115984" y="3638662"/>
                  <a:pt x="4110581" y="3638662"/>
                </a:cubicBezTo>
                <a:cubicBezTo>
                  <a:pt x="4105180" y="3638662"/>
                  <a:pt x="4100799" y="3634213"/>
                  <a:pt x="4100799" y="3628875"/>
                </a:cubicBezTo>
                <a:cubicBezTo>
                  <a:pt x="4100799" y="3623536"/>
                  <a:pt x="4105180" y="3619151"/>
                  <a:pt x="4110581" y="3619151"/>
                </a:cubicBezTo>
                <a:close/>
                <a:moveTo>
                  <a:pt x="3869431" y="3619151"/>
                </a:moveTo>
                <a:cubicBezTo>
                  <a:pt x="3874765" y="3619151"/>
                  <a:pt x="3879149" y="3623473"/>
                  <a:pt x="3879149" y="3628875"/>
                </a:cubicBezTo>
                <a:cubicBezTo>
                  <a:pt x="3879149" y="3634277"/>
                  <a:pt x="3874828" y="3638662"/>
                  <a:pt x="3869431" y="3638662"/>
                </a:cubicBezTo>
                <a:cubicBezTo>
                  <a:pt x="3864030" y="3638662"/>
                  <a:pt x="3859648" y="3634213"/>
                  <a:pt x="3859648" y="3628875"/>
                </a:cubicBezTo>
                <a:cubicBezTo>
                  <a:pt x="3859648" y="3623536"/>
                  <a:pt x="3864030" y="3619151"/>
                  <a:pt x="3869431" y="3619151"/>
                </a:cubicBezTo>
                <a:close/>
                <a:moveTo>
                  <a:pt x="3628212" y="3619151"/>
                </a:moveTo>
                <a:cubicBezTo>
                  <a:pt x="3633533" y="3619151"/>
                  <a:pt x="3637936" y="3623473"/>
                  <a:pt x="3637936" y="3628875"/>
                </a:cubicBezTo>
                <a:cubicBezTo>
                  <a:pt x="3637936" y="3634277"/>
                  <a:pt x="3633597" y="3638662"/>
                  <a:pt x="3628212" y="3638662"/>
                </a:cubicBezTo>
                <a:cubicBezTo>
                  <a:pt x="3622814" y="3638662"/>
                  <a:pt x="3618430" y="3634213"/>
                  <a:pt x="3618430" y="3628875"/>
                </a:cubicBezTo>
                <a:cubicBezTo>
                  <a:pt x="3618430" y="3623536"/>
                  <a:pt x="3622814" y="3619151"/>
                  <a:pt x="3628212" y="3619151"/>
                </a:cubicBezTo>
                <a:close/>
                <a:moveTo>
                  <a:pt x="3386958" y="3619151"/>
                </a:moveTo>
                <a:cubicBezTo>
                  <a:pt x="3392359" y="3619151"/>
                  <a:pt x="3396744" y="3623473"/>
                  <a:pt x="3396744" y="3628875"/>
                </a:cubicBezTo>
                <a:cubicBezTo>
                  <a:pt x="3396744" y="3634277"/>
                  <a:pt x="3392296" y="3638662"/>
                  <a:pt x="3386958" y="3638662"/>
                </a:cubicBezTo>
                <a:cubicBezTo>
                  <a:pt x="3381621" y="3638662"/>
                  <a:pt x="3377236" y="3634213"/>
                  <a:pt x="3377236" y="3628875"/>
                </a:cubicBezTo>
                <a:cubicBezTo>
                  <a:pt x="3377236" y="3623536"/>
                  <a:pt x="3381557" y="3619151"/>
                  <a:pt x="3386958" y="3619151"/>
                </a:cubicBezTo>
                <a:close/>
                <a:moveTo>
                  <a:pt x="3145751" y="3619151"/>
                </a:moveTo>
                <a:cubicBezTo>
                  <a:pt x="3151150" y="3619151"/>
                  <a:pt x="3155533" y="3623473"/>
                  <a:pt x="3155533" y="3628875"/>
                </a:cubicBezTo>
                <a:cubicBezTo>
                  <a:pt x="3155533" y="3634277"/>
                  <a:pt x="3151087" y="3638662"/>
                  <a:pt x="3145751" y="3638662"/>
                </a:cubicBezTo>
                <a:cubicBezTo>
                  <a:pt x="3140416" y="3638662"/>
                  <a:pt x="3136032" y="3634213"/>
                  <a:pt x="3136032" y="3628875"/>
                </a:cubicBezTo>
                <a:cubicBezTo>
                  <a:pt x="3136032" y="3623536"/>
                  <a:pt x="3140351" y="3619151"/>
                  <a:pt x="3145751" y="3619151"/>
                </a:cubicBezTo>
                <a:close/>
                <a:moveTo>
                  <a:pt x="2904573" y="3619151"/>
                </a:moveTo>
                <a:cubicBezTo>
                  <a:pt x="2909972" y="3619151"/>
                  <a:pt x="2914355" y="3623473"/>
                  <a:pt x="2914355" y="3628875"/>
                </a:cubicBezTo>
                <a:cubicBezTo>
                  <a:pt x="2914355" y="3634277"/>
                  <a:pt x="2909972" y="3638662"/>
                  <a:pt x="2904573" y="3638662"/>
                </a:cubicBezTo>
                <a:cubicBezTo>
                  <a:pt x="2899174" y="3638662"/>
                  <a:pt x="2894791" y="3634213"/>
                  <a:pt x="2894791" y="3628875"/>
                </a:cubicBezTo>
                <a:cubicBezTo>
                  <a:pt x="2894791" y="3623536"/>
                  <a:pt x="2899174" y="3619151"/>
                  <a:pt x="2904573" y="3619151"/>
                </a:cubicBezTo>
                <a:close/>
                <a:moveTo>
                  <a:pt x="2663275" y="3619151"/>
                </a:moveTo>
                <a:cubicBezTo>
                  <a:pt x="2668613" y="3619151"/>
                  <a:pt x="2672998" y="3623473"/>
                  <a:pt x="2672998" y="3628875"/>
                </a:cubicBezTo>
                <a:cubicBezTo>
                  <a:pt x="2672998" y="3634277"/>
                  <a:pt x="2668675" y="3638662"/>
                  <a:pt x="2663275" y="3638662"/>
                </a:cubicBezTo>
                <a:cubicBezTo>
                  <a:pt x="2657876" y="3638662"/>
                  <a:pt x="2653492" y="3634213"/>
                  <a:pt x="2653492" y="3628875"/>
                </a:cubicBezTo>
                <a:cubicBezTo>
                  <a:pt x="2653492" y="3623536"/>
                  <a:pt x="2657876" y="3619151"/>
                  <a:pt x="2663275" y="3619151"/>
                </a:cubicBezTo>
                <a:close/>
                <a:moveTo>
                  <a:pt x="2422037" y="3619151"/>
                </a:moveTo>
                <a:cubicBezTo>
                  <a:pt x="2427372" y="3619151"/>
                  <a:pt x="2431754" y="3623473"/>
                  <a:pt x="2431754" y="3628875"/>
                </a:cubicBezTo>
                <a:cubicBezTo>
                  <a:pt x="2431754" y="3634277"/>
                  <a:pt x="2427435" y="3638662"/>
                  <a:pt x="2422037" y="3638662"/>
                </a:cubicBezTo>
                <a:cubicBezTo>
                  <a:pt x="2416639" y="3638662"/>
                  <a:pt x="2412257" y="3634213"/>
                  <a:pt x="2412257" y="3628875"/>
                </a:cubicBezTo>
                <a:cubicBezTo>
                  <a:pt x="2412257" y="3623536"/>
                  <a:pt x="2416639" y="3619151"/>
                  <a:pt x="2422037" y="3619151"/>
                </a:cubicBezTo>
                <a:close/>
                <a:moveTo>
                  <a:pt x="2180788" y="3619151"/>
                </a:moveTo>
                <a:cubicBezTo>
                  <a:pt x="2186189" y="3619151"/>
                  <a:pt x="2190580" y="3623473"/>
                  <a:pt x="2190580" y="3628875"/>
                </a:cubicBezTo>
                <a:cubicBezTo>
                  <a:pt x="2190580" y="3634277"/>
                  <a:pt x="2186136" y="3638662"/>
                  <a:pt x="2180788" y="3638662"/>
                </a:cubicBezTo>
                <a:cubicBezTo>
                  <a:pt x="2175475" y="3638662"/>
                  <a:pt x="2171085" y="3634213"/>
                  <a:pt x="2171085" y="3628875"/>
                </a:cubicBezTo>
                <a:cubicBezTo>
                  <a:pt x="2171085" y="3623536"/>
                  <a:pt x="2175412" y="3619151"/>
                  <a:pt x="2180788" y="3619151"/>
                </a:cubicBezTo>
                <a:close/>
                <a:moveTo>
                  <a:pt x="1939582" y="3619151"/>
                </a:moveTo>
                <a:cubicBezTo>
                  <a:pt x="1944980" y="3619151"/>
                  <a:pt x="1949365" y="3623473"/>
                  <a:pt x="1949365" y="3628875"/>
                </a:cubicBezTo>
                <a:cubicBezTo>
                  <a:pt x="1949365" y="3634277"/>
                  <a:pt x="1944920" y="3638662"/>
                  <a:pt x="1939582" y="3638662"/>
                </a:cubicBezTo>
                <a:cubicBezTo>
                  <a:pt x="1934245" y="3638662"/>
                  <a:pt x="1929861" y="3634213"/>
                  <a:pt x="1929861" y="3628875"/>
                </a:cubicBezTo>
                <a:cubicBezTo>
                  <a:pt x="1929861" y="3623536"/>
                  <a:pt x="1934181" y="3619151"/>
                  <a:pt x="1939582" y="3619151"/>
                </a:cubicBezTo>
                <a:close/>
                <a:moveTo>
                  <a:pt x="1698332" y="3619151"/>
                </a:moveTo>
                <a:cubicBezTo>
                  <a:pt x="1703733" y="3619151"/>
                  <a:pt x="1708118" y="3623473"/>
                  <a:pt x="1708118" y="3628875"/>
                </a:cubicBezTo>
                <a:cubicBezTo>
                  <a:pt x="1708118" y="3634277"/>
                  <a:pt x="1703733" y="3638662"/>
                  <a:pt x="1698332" y="3638662"/>
                </a:cubicBezTo>
                <a:cubicBezTo>
                  <a:pt x="1692931" y="3638662"/>
                  <a:pt x="1688547" y="3634213"/>
                  <a:pt x="1688547" y="3628875"/>
                </a:cubicBezTo>
                <a:cubicBezTo>
                  <a:pt x="1688547" y="3623536"/>
                  <a:pt x="1692931" y="3619151"/>
                  <a:pt x="1698332" y="3619151"/>
                </a:cubicBezTo>
                <a:close/>
                <a:moveTo>
                  <a:pt x="1457108" y="3619151"/>
                </a:moveTo>
                <a:cubicBezTo>
                  <a:pt x="1462443" y="3619151"/>
                  <a:pt x="1466827" y="3623473"/>
                  <a:pt x="1466827" y="3628875"/>
                </a:cubicBezTo>
                <a:cubicBezTo>
                  <a:pt x="1466827" y="3634277"/>
                  <a:pt x="1462507" y="3638662"/>
                  <a:pt x="1457108" y="3638662"/>
                </a:cubicBezTo>
                <a:cubicBezTo>
                  <a:pt x="1451707" y="3638662"/>
                  <a:pt x="1447323" y="3634213"/>
                  <a:pt x="1447323" y="3628875"/>
                </a:cubicBezTo>
                <a:cubicBezTo>
                  <a:pt x="1447323" y="3623536"/>
                  <a:pt x="1451707" y="3619151"/>
                  <a:pt x="1457108" y="3619151"/>
                </a:cubicBezTo>
                <a:close/>
                <a:moveTo>
                  <a:pt x="1215886" y="3619151"/>
                </a:moveTo>
                <a:cubicBezTo>
                  <a:pt x="1221286" y="3619151"/>
                  <a:pt x="1225670" y="3623473"/>
                  <a:pt x="1225670" y="3628875"/>
                </a:cubicBezTo>
                <a:cubicBezTo>
                  <a:pt x="1225670" y="3634277"/>
                  <a:pt x="1221223" y="3638662"/>
                  <a:pt x="1215886" y="3638662"/>
                </a:cubicBezTo>
                <a:cubicBezTo>
                  <a:pt x="1210550" y="3638662"/>
                  <a:pt x="1206166" y="3634213"/>
                  <a:pt x="1206166" y="3628875"/>
                </a:cubicBezTo>
                <a:cubicBezTo>
                  <a:pt x="1206166" y="3623536"/>
                  <a:pt x="1210486" y="3619151"/>
                  <a:pt x="1215886" y="3619151"/>
                </a:cubicBezTo>
                <a:close/>
                <a:moveTo>
                  <a:pt x="974666" y="3619151"/>
                </a:moveTo>
                <a:cubicBezTo>
                  <a:pt x="980066" y="3619151"/>
                  <a:pt x="984450" y="3623473"/>
                  <a:pt x="984450" y="3628875"/>
                </a:cubicBezTo>
                <a:cubicBezTo>
                  <a:pt x="984450" y="3634277"/>
                  <a:pt x="980003" y="3638662"/>
                  <a:pt x="974666" y="3638662"/>
                </a:cubicBezTo>
                <a:cubicBezTo>
                  <a:pt x="969330" y="3638662"/>
                  <a:pt x="964946" y="3634213"/>
                  <a:pt x="964946" y="3628875"/>
                </a:cubicBezTo>
                <a:cubicBezTo>
                  <a:pt x="964946" y="3623536"/>
                  <a:pt x="969266" y="3619151"/>
                  <a:pt x="974666" y="3619151"/>
                </a:cubicBezTo>
                <a:close/>
                <a:moveTo>
                  <a:pt x="733446" y="3619151"/>
                </a:moveTo>
                <a:cubicBezTo>
                  <a:pt x="738782" y="3619151"/>
                  <a:pt x="743166" y="3623473"/>
                  <a:pt x="743166" y="3628875"/>
                </a:cubicBezTo>
                <a:cubicBezTo>
                  <a:pt x="743166" y="3634277"/>
                  <a:pt x="738846" y="3638662"/>
                  <a:pt x="733446" y="3638662"/>
                </a:cubicBezTo>
                <a:cubicBezTo>
                  <a:pt x="728046" y="3638662"/>
                  <a:pt x="723662" y="3634213"/>
                  <a:pt x="723662" y="3628875"/>
                </a:cubicBezTo>
                <a:cubicBezTo>
                  <a:pt x="723662" y="3623536"/>
                  <a:pt x="728046" y="3619151"/>
                  <a:pt x="733446" y="3619151"/>
                </a:cubicBezTo>
                <a:close/>
                <a:moveTo>
                  <a:pt x="492225" y="3619151"/>
                </a:moveTo>
                <a:cubicBezTo>
                  <a:pt x="497561" y="3619151"/>
                  <a:pt x="501945" y="3623473"/>
                  <a:pt x="501945" y="3628875"/>
                </a:cubicBezTo>
                <a:cubicBezTo>
                  <a:pt x="501945" y="3634277"/>
                  <a:pt x="497625" y="3638662"/>
                  <a:pt x="492225" y="3638662"/>
                </a:cubicBezTo>
                <a:cubicBezTo>
                  <a:pt x="486825" y="3638662"/>
                  <a:pt x="482441" y="3634213"/>
                  <a:pt x="482441" y="3628875"/>
                </a:cubicBezTo>
                <a:cubicBezTo>
                  <a:pt x="482441" y="3623536"/>
                  <a:pt x="486825" y="3619151"/>
                  <a:pt x="492225" y="3619151"/>
                </a:cubicBezTo>
                <a:close/>
                <a:moveTo>
                  <a:pt x="251005" y="3619151"/>
                </a:moveTo>
                <a:cubicBezTo>
                  <a:pt x="256406" y="3619151"/>
                  <a:pt x="260789" y="3623473"/>
                  <a:pt x="260789" y="3628875"/>
                </a:cubicBezTo>
                <a:cubicBezTo>
                  <a:pt x="260789" y="3634277"/>
                  <a:pt x="256342" y="3638662"/>
                  <a:pt x="251005" y="3638662"/>
                </a:cubicBezTo>
                <a:cubicBezTo>
                  <a:pt x="245670" y="3638662"/>
                  <a:pt x="241286" y="3634213"/>
                  <a:pt x="241286" y="3628875"/>
                </a:cubicBezTo>
                <a:cubicBezTo>
                  <a:pt x="241286" y="3623536"/>
                  <a:pt x="245606" y="3619151"/>
                  <a:pt x="251005" y="3619151"/>
                </a:cubicBezTo>
                <a:close/>
                <a:moveTo>
                  <a:pt x="9722" y="3619151"/>
                </a:moveTo>
                <a:cubicBezTo>
                  <a:pt x="15122" y="3619151"/>
                  <a:pt x="19506" y="3623473"/>
                  <a:pt x="19506" y="3628875"/>
                </a:cubicBezTo>
                <a:cubicBezTo>
                  <a:pt x="19506" y="3634277"/>
                  <a:pt x="15059" y="3638662"/>
                  <a:pt x="9722" y="3638662"/>
                </a:cubicBezTo>
                <a:cubicBezTo>
                  <a:pt x="4386" y="3638662"/>
                  <a:pt x="2" y="3634213"/>
                  <a:pt x="2" y="3628875"/>
                </a:cubicBezTo>
                <a:cubicBezTo>
                  <a:pt x="2" y="3623536"/>
                  <a:pt x="4322" y="3619151"/>
                  <a:pt x="9722" y="3619151"/>
                </a:cubicBezTo>
                <a:close/>
                <a:moveTo>
                  <a:pt x="11820259" y="3377836"/>
                </a:moveTo>
                <a:cubicBezTo>
                  <a:pt x="11825659" y="3377836"/>
                  <a:pt x="11830043" y="3382285"/>
                  <a:pt x="11830043" y="3387624"/>
                </a:cubicBezTo>
                <a:cubicBezTo>
                  <a:pt x="11830043" y="3392962"/>
                  <a:pt x="11825596" y="3397347"/>
                  <a:pt x="11820259" y="3397347"/>
                </a:cubicBezTo>
                <a:cubicBezTo>
                  <a:pt x="11814922" y="3397347"/>
                  <a:pt x="11810539" y="3393026"/>
                  <a:pt x="11810539" y="3387624"/>
                </a:cubicBezTo>
                <a:cubicBezTo>
                  <a:pt x="11810539" y="3382221"/>
                  <a:pt x="11814859" y="3377836"/>
                  <a:pt x="11820259" y="3377836"/>
                </a:cubicBezTo>
                <a:close/>
                <a:moveTo>
                  <a:pt x="11579030" y="3377836"/>
                </a:moveTo>
                <a:cubicBezTo>
                  <a:pt x="11584430" y="3377836"/>
                  <a:pt x="11588815" y="3382285"/>
                  <a:pt x="11588815" y="3387624"/>
                </a:cubicBezTo>
                <a:cubicBezTo>
                  <a:pt x="11588815" y="3392962"/>
                  <a:pt x="11584367" y="3397347"/>
                  <a:pt x="11579030" y="3397347"/>
                </a:cubicBezTo>
                <a:cubicBezTo>
                  <a:pt x="11573694" y="3397347"/>
                  <a:pt x="11569310" y="3393026"/>
                  <a:pt x="11569310" y="3387624"/>
                </a:cubicBezTo>
                <a:cubicBezTo>
                  <a:pt x="11569310" y="3382221"/>
                  <a:pt x="11573630" y="3377836"/>
                  <a:pt x="11579030" y="3377836"/>
                </a:cubicBezTo>
                <a:close/>
                <a:moveTo>
                  <a:pt x="11337802" y="3377836"/>
                </a:moveTo>
                <a:cubicBezTo>
                  <a:pt x="11343202" y="3377836"/>
                  <a:pt x="11347587" y="3382285"/>
                  <a:pt x="11347587" y="3387624"/>
                </a:cubicBezTo>
                <a:cubicBezTo>
                  <a:pt x="11347587" y="3392962"/>
                  <a:pt x="11343139" y="3397347"/>
                  <a:pt x="11337802" y="3397347"/>
                </a:cubicBezTo>
                <a:cubicBezTo>
                  <a:pt x="11332466" y="3397347"/>
                  <a:pt x="11328082" y="3393026"/>
                  <a:pt x="11328082" y="3387624"/>
                </a:cubicBezTo>
                <a:cubicBezTo>
                  <a:pt x="11328082" y="3382221"/>
                  <a:pt x="11332402" y="3377836"/>
                  <a:pt x="11337802" y="3377836"/>
                </a:cubicBezTo>
                <a:close/>
                <a:moveTo>
                  <a:pt x="11096574" y="3377836"/>
                </a:moveTo>
                <a:cubicBezTo>
                  <a:pt x="11101910" y="3377836"/>
                  <a:pt x="11106294" y="3382285"/>
                  <a:pt x="11106294" y="3387624"/>
                </a:cubicBezTo>
                <a:cubicBezTo>
                  <a:pt x="11106294" y="3392962"/>
                  <a:pt x="11101974" y="3397347"/>
                  <a:pt x="11096574" y="3397347"/>
                </a:cubicBezTo>
                <a:cubicBezTo>
                  <a:pt x="11091174" y="3397347"/>
                  <a:pt x="11086790" y="3393026"/>
                  <a:pt x="11086790" y="3387624"/>
                </a:cubicBezTo>
                <a:cubicBezTo>
                  <a:pt x="11086790" y="3382221"/>
                  <a:pt x="11091174" y="3377836"/>
                  <a:pt x="11096574" y="3377836"/>
                </a:cubicBezTo>
                <a:close/>
                <a:moveTo>
                  <a:pt x="10855345" y="3377836"/>
                </a:moveTo>
                <a:cubicBezTo>
                  <a:pt x="10860682" y="3377836"/>
                  <a:pt x="10865065" y="3382285"/>
                  <a:pt x="10865065" y="3387624"/>
                </a:cubicBezTo>
                <a:cubicBezTo>
                  <a:pt x="10865065" y="3392962"/>
                  <a:pt x="10860682" y="3397347"/>
                  <a:pt x="10855345" y="3397347"/>
                </a:cubicBezTo>
                <a:cubicBezTo>
                  <a:pt x="10850008" y="3397347"/>
                  <a:pt x="10845625" y="3393026"/>
                  <a:pt x="10845625" y="3387624"/>
                </a:cubicBezTo>
                <a:cubicBezTo>
                  <a:pt x="10845625" y="3382221"/>
                  <a:pt x="10849945" y="3377836"/>
                  <a:pt x="10855345" y="3377836"/>
                </a:cubicBezTo>
                <a:close/>
                <a:moveTo>
                  <a:pt x="10614116" y="3377836"/>
                </a:moveTo>
                <a:cubicBezTo>
                  <a:pt x="10619516" y="3377836"/>
                  <a:pt x="10623901" y="3382285"/>
                  <a:pt x="10623901" y="3387624"/>
                </a:cubicBezTo>
                <a:cubicBezTo>
                  <a:pt x="10623901" y="3392962"/>
                  <a:pt x="10619454" y="3397347"/>
                  <a:pt x="10614116" y="3397347"/>
                </a:cubicBezTo>
                <a:cubicBezTo>
                  <a:pt x="10608780" y="3397347"/>
                  <a:pt x="10604396" y="3393026"/>
                  <a:pt x="10604396" y="3387624"/>
                </a:cubicBezTo>
                <a:cubicBezTo>
                  <a:pt x="10604396" y="3382221"/>
                  <a:pt x="10608716" y="3377836"/>
                  <a:pt x="10614116" y="3377836"/>
                </a:cubicBezTo>
                <a:close/>
                <a:moveTo>
                  <a:pt x="10372888" y="3377836"/>
                </a:moveTo>
                <a:cubicBezTo>
                  <a:pt x="10378288" y="3377836"/>
                  <a:pt x="10382673" y="3382285"/>
                  <a:pt x="10382673" y="3387624"/>
                </a:cubicBezTo>
                <a:cubicBezTo>
                  <a:pt x="10382673" y="3392962"/>
                  <a:pt x="10378225" y="3397347"/>
                  <a:pt x="10372888" y="3397347"/>
                </a:cubicBezTo>
                <a:cubicBezTo>
                  <a:pt x="10367552" y="3397347"/>
                  <a:pt x="10363168" y="3393026"/>
                  <a:pt x="10363168" y="3387624"/>
                </a:cubicBezTo>
                <a:cubicBezTo>
                  <a:pt x="10363168" y="3382221"/>
                  <a:pt x="10367488" y="3377836"/>
                  <a:pt x="10372888" y="3377836"/>
                </a:cubicBezTo>
                <a:close/>
                <a:moveTo>
                  <a:pt x="10131660" y="3377836"/>
                </a:moveTo>
                <a:cubicBezTo>
                  <a:pt x="10137060" y="3377836"/>
                  <a:pt x="10141444" y="3382285"/>
                  <a:pt x="10141444" y="3387624"/>
                </a:cubicBezTo>
                <a:cubicBezTo>
                  <a:pt x="10141444" y="3392962"/>
                  <a:pt x="10136997" y="3397347"/>
                  <a:pt x="10131660" y="3397347"/>
                </a:cubicBezTo>
                <a:cubicBezTo>
                  <a:pt x="10126323" y="3397347"/>
                  <a:pt x="10121940" y="3393026"/>
                  <a:pt x="10121940" y="3387624"/>
                </a:cubicBezTo>
                <a:cubicBezTo>
                  <a:pt x="10121940" y="3382221"/>
                  <a:pt x="10126260" y="3377836"/>
                  <a:pt x="10131660" y="3377836"/>
                </a:cubicBezTo>
                <a:close/>
                <a:moveTo>
                  <a:pt x="9890432" y="3377836"/>
                </a:moveTo>
                <a:cubicBezTo>
                  <a:pt x="9895768" y="3377836"/>
                  <a:pt x="9900152" y="3382285"/>
                  <a:pt x="9900152" y="3387624"/>
                </a:cubicBezTo>
                <a:cubicBezTo>
                  <a:pt x="9900152" y="3392962"/>
                  <a:pt x="9895832" y="3397347"/>
                  <a:pt x="9890432" y="3397347"/>
                </a:cubicBezTo>
                <a:cubicBezTo>
                  <a:pt x="9885031" y="3397347"/>
                  <a:pt x="9880648" y="3393026"/>
                  <a:pt x="9880648" y="3387624"/>
                </a:cubicBezTo>
                <a:cubicBezTo>
                  <a:pt x="9880648" y="3382221"/>
                  <a:pt x="9885031" y="3377836"/>
                  <a:pt x="9890432" y="3377836"/>
                </a:cubicBezTo>
                <a:close/>
                <a:moveTo>
                  <a:pt x="9649203" y="3377836"/>
                </a:moveTo>
                <a:cubicBezTo>
                  <a:pt x="9654540" y="3377836"/>
                  <a:pt x="9658923" y="3382285"/>
                  <a:pt x="9658923" y="3387624"/>
                </a:cubicBezTo>
                <a:cubicBezTo>
                  <a:pt x="9658923" y="3392963"/>
                  <a:pt x="9654540" y="3397347"/>
                  <a:pt x="9649203" y="3397347"/>
                </a:cubicBezTo>
                <a:cubicBezTo>
                  <a:pt x="9643866" y="3397347"/>
                  <a:pt x="9639483" y="3393026"/>
                  <a:pt x="9639483" y="3387624"/>
                </a:cubicBezTo>
                <a:cubicBezTo>
                  <a:pt x="9639483" y="3382221"/>
                  <a:pt x="9643803" y="3377836"/>
                  <a:pt x="9649203" y="3377836"/>
                </a:cubicBezTo>
                <a:close/>
                <a:moveTo>
                  <a:pt x="9417695" y="3377836"/>
                </a:moveTo>
                <a:cubicBezTo>
                  <a:pt x="9423031" y="3377836"/>
                  <a:pt x="9427416" y="3382285"/>
                  <a:pt x="9427416" y="3387624"/>
                </a:cubicBezTo>
                <a:cubicBezTo>
                  <a:pt x="9427416" y="3392962"/>
                  <a:pt x="9423095" y="3397347"/>
                  <a:pt x="9417695" y="3397347"/>
                </a:cubicBezTo>
                <a:cubicBezTo>
                  <a:pt x="9412295" y="3397347"/>
                  <a:pt x="9407911" y="3393026"/>
                  <a:pt x="9407911" y="3387624"/>
                </a:cubicBezTo>
                <a:cubicBezTo>
                  <a:pt x="9407911" y="3382221"/>
                  <a:pt x="9412295" y="3377836"/>
                  <a:pt x="9417695" y="3377836"/>
                </a:cubicBezTo>
                <a:close/>
                <a:moveTo>
                  <a:pt x="9176467" y="3377836"/>
                </a:moveTo>
                <a:cubicBezTo>
                  <a:pt x="9181803" y="3377836"/>
                  <a:pt x="9186187" y="3382285"/>
                  <a:pt x="9186187" y="3387624"/>
                </a:cubicBezTo>
                <a:cubicBezTo>
                  <a:pt x="9186187" y="3392962"/>
                  <a:pt x="9181867" y="3397347"/>
                  <a:pt x="9176467" y="3397347"/>
                </a:cubicBezTo>
                <a:cubicBezTo>
                  <a:pt x="9171066" y="3397347"/>
                  <a:pt x="9166683" y="3393026"/>
                  <a:pt x="9166683" y="3387624"/>
                </a:cubicBezTo>
                <a:cubicBezTo>
                  <a:pt x="9166683" y="3382221"/>
                  <a:pt x="9171066" y="3377836"/>
                  <a:pt x="9176467" y="3377836"/>
                </a:cubicBezTo>
                <a:close/>
                <a:moveTo>
                  <a:pt x="8935237" y="3377836"/>
                </a:moveTo>
                <a:cubicBezTo>
                  <a:pt x="8940574" y="3377836"/>
                  <a:pt x="8944958" y="3382285"/>
                  <a:pt x="8944958" y="3387624"/>
                </a:cubicBezTo>
                <a:cubicBezTo>
                  <a:pt x="8944958" y="3392962"/>
                  <a:pt x="8940638" y="3397347"/>
                  <a:pt x="8935237" y="3397347"/>
                </a:cubicBezTo>
                <a:cubicBezTo>
                  <a:pt x="8929837" y="3397347"/>
                  <a:pt x="8925454" y="3393026"/>
                  <a:pt x="8925454" y="3387624"/>
                </a:cubicBezTo>
                <a:cubicBezTo>
                  <a:pt x="8925454" y="3382221"/>
                  <a:pt x="8929837" y="3377836"/>
                  <a:pt x="8935237" y="3377836"/>
                </a:cubicBezTo>
                <a:close/>
                <a:moveTo>
                  <a:pt x="8694009" y="3377836"/>
                </a:moveTo>
                <a:cubicBezTo>
                  <a:pt x="8699346" y="3377836"/>
                  <a:pt x="8703730" y="3382285"/>
                  <a:pt x="8703730" y="3387624"/>
                </a:cubicBezTo>
                <a:cubicBezTo>
                  <a:pt x="8703730" y="3392962"/>
                  <a:pt x="8699346" y="3397347"/>
                  <a:pt x="8694009" y="3397347"/>
                </a:cubicBezTo>
                <a:cubicBezTo>
                  <a:pt x="8688673" y="3397347"/>
                  <a:pt x="8684289" y="3393026"/>
                  <a:pt x="8684289" y="3387624"/>
                </a:cubicBezTo>
                <a:cubicBezTo>
                  <a:pt x="8684289" y="3382221"/>
                  <a:pt x="8688609" y="3377836"/>
                  <a:pt x="8694009" y="3377836"/>
                </a:cubicBezTo>
                <a:close/>
                <a:moveTo>
                  <a:pt x="8452781" y="3377836"/>
                </a:moveTo>
                <a:cubicBezTo>
                  <a:pt x="8458181" y="3377836"/>
                  <a:pt x="8462566" y="3382285"/>
                  <a:pt x="8462566" y="3387624"/>
                </a:cubicBezTo>
                <a:cubicBezTo>
                  <a:pt x="8462566" y="3392962"/>
                  <a:pt x="8458118" y="3397347"/>
                  <a:pt x="8452781" y="3397347"/>
                </a:cubicBezTo>
                <a:cubicBezTo>
                  <a:pt x="8447445" y="3397347"/>
                  <a:pt x="8443061" y="3393026"/>
                  <a:pt x="8443061" y="3387624"/>
                </a:cubicBezTo>
                <a:cubicBezTo>
                  <a:pt x="8443061" y="3382221"/>
                  <a:pt x="8447381" y="3377836"/>
                  <a:pt x="8452781" y="3377836"/>
                </a:cubicBezTo>
                <a:close/>
                <a:moveTo>
                  <a:pt x="8211553" y="3377836"/>
                </a:moveTo>
                <a:cubicBezTo>
                  <a:pt x="8216889" y="3377836"/>
                  <a:pt x="8221273" y="3382285"/>
                  <a:pt x="8221273" y="3387624"/>
                </a:cubicBezTo>
                <a:cubicBezTo>
                  <a:pt x="8221273" y="3392962"/>
                  <a:pt x="8216953" y="3397347"/>
                  <a:pt x="8211553" y="3397347"/>
                </a:cubicBezTo>
                <a:cubicBezTo>
                  <a:pt x="8206152" y="3397347"/>
                  <a:pt x="8201769" y="3393026"/>
                  <a:pt x="8201769" y="3387624"/>
                </a:cubicBezTo>
                <a:cubicBezTo>
                  <a:pt x="8201769" y="3382221"/>
                  <a:pt x="8206152" y="3377836"/>
                  <a:pt x="8211553" y="3377836"/>
                </a:cubicBezTo>
                <a:close/>
                <a:moveTo>
                  <a:pt x="7970260" y="3377836"/>
                </a:moveTo>
                <a:cubicBezTo>
                  <a:pt x="7975661" y="3377836"/>
                  <a:pt x="7980044" y="3382285"/>
                  <a:pt x="7980044" y="3387624"/>
                </a:cubicBezTo>
                <a:cubicBezTo>
                  <a:pt x="7980044" y="3392962"/>
                  <a:pt x="7975661" y="3397347"/>
                  <a:pt x="7970260" y="3397347"/>
                </a:cubicBezTo>
                <a:cubicBezTo>
                  <a:pt x="7964860" y="3397347"/>
                  <a:pt x="7960477" y="3393026"/>
                  <a:pt x="7960477" y="3387624"/>
                </a:cubicBezTo>
                <a:cubicBezTo>
                  <a:pt x="7960477" y="3382221"/>
                  <a:pt x="7964860" y="3377836"/>
                  <a:pt x="7970260" y="3377836"/>
                </a:cubicBezTo>
                <a:close/>
                <a:moveTo>
                  <a:pt x="7729032" y="3377836"/>
                </a:moveTo>
                <a:cubicBezTo>
                  <a:pt x="7734369" y="3377836"/>
                  <a:pt x="7738753" y="3382285"/>
                  <a:pt x="7738753" y="3387624"/>
                </a:cubicBezTo>
                <a:cubicBezTo>
                  <a:pt x="7738753" y="3392962"/>
                  <a:pt x="7734432" y="3397347"/>
                  <a:pt x="7729032" y="3397347"/>
                </a:cubicBezTo>
                <a:cubicBezTo>
                  <a:pt x="7723632" y="3397347"/>
                  <a:pt x="7719249" y="3393026"/>
                  <a:pt x="7719249" y="3387624"/>
                </a:cubicBezTo>
                <a:cubicBezTo>
                  <a:pt x="7719249" y="3382221"/>
                  <a:pt x="7723632" y="3377836"/>
                  <a:pt x="7729032" y="3377836"/>
                </a:cubicBezTo>
                <a:close/>
                <a:moveTo>
                  <a:pt x="7487803" y="3377836"/>
                </a:moveTo>
                <a:cubicBezTo>
                  <a:pt x="7493139" y="3377836"/>
                  <a:pt x="7497524" y="3382285"/>
                  <a:pt x="7497524" y="3387624"/>
                </a:cubicBezTo>
                <a:cubicBezTo>
                  <a:pt x="7497524" y="3392962"/>
                  <a:pt x="7493203" y="3397347"/>
                  <a:pt x="7487803" y="3397347"/>
                </a:cubicBezTo>
                <a:cubicBezTo>
                  <a:pt x="7482403" y="3397347"/>
                  <a:pt x="7478019" y="3393026"/>
                  <a:pt x="7478019" y="3387624"/>
                </a:cubicBezTo>
                <a:cubicBezTo>
                  <a:pt x="7478019" y="3382221"/>
                  <a:pt x="7482403" y="3377836"/>
                  <a:pt x="7487803" y="3377836"/>
                </a:cubicBezTo>
                <a:close/>
                <a:moveTo>
                  <a:pt x="7246575" y="3377836"/>
                </a:moveTo>
                <a:cubicBezTo>
                  <a:pt x="7251975" y="3377836"/>
                  <a:pt x="7256359" y="3382285"/>
                  <a:pt x="7256359" y="3387624"/>
                </a:cubicBezTo>
                <a:cubicBezTo>
                  <a:pt x="7256359" y="3392962"/>
                  <a:pt x="7251912" y="3397347"/>
                  <a:pt x="7246575" y="3397347"/>
                </a:cubicBezTo>
                <a:cubicBezTo>
                  <a:pt x="7241238" y="3397347"/>
                  <a:pt x="7236855" y="3393026"/>
                  <a:pt x="7236855" y="3387624"/>
                </a:cubicBezTo>
                <a:cubicBezTo>
                  <a:pt x="7236855" y="3382221"/>
                  <a:pt x="7241175" y="3377836"/>
                  <a:pt x="7246575" y="3377836"/>
                </a:cubicBezTo>
                <a:close/>
                <a:moveTo>
                  <a:pt x="7005346" y="3377836"/>
                </a:moveTo>
                <a:cubicBezTo>
                  <a:pt x="7010746" y="3377836"/>
                  <a:pt x="7015130" y="3382285"/>
                  <a:pt x="7015130" y="3387624"/>
                </a:cubicBezTo>
                <a:cubicBezTo>
                  <a:pt x="7015130" y="3392962"/>
                  <a:pt x="7010683" y="3397347"/>
                  <a:pt x="7005346" y="3397347"/>
                </a:cubicBezTo>
                <a:cubicBezTo>
                  <a:pt x="7000009" y="3397347"/>
                  <a:pt x="6995626" y="3393026"/>
                  <a:pt x="6995626" y="3387624"/>
                </a:cubicBezTo>
                <a:cubicBezTo>
                  <a:pt x="6995626" y="3382221"/>
                  <a:pt x="6999946" y="3377836"/>
                  <a:pt x="7005346" y="3377836"/>
                </a:cubicBezTo>
                <a:close/>
                <a:moveTo>
                  <a:pt x="6764118" y="3377836"/>
                </a:moveTo>
                <a:cubicBezTo>
                  <a:pt x="6769518" y="3377836"/>
                  <a:pt x="6773902" y="3382285"/>
                  <a:pt x="6773902" y="3387624"/>
                </a:cubicBezTo>
                <a:cubicBezTo>
                  <a:pt x="6773902" y="3392962"/>
                  <a:pt x="6769518" y="3397347"/>
                  <a:pt x="6764118" y="3397347"/>
                </a:cubicBezTo>
                <a:cubicBezTo>
                  <a:pt x="6758718" y="3397347"/>
                  <a:pt x="6754335" y="3393026"/>
                  <a:pt x="6754335" y="3387624"/>
                </a:cubicBezTo>
                <a:cubicBezTo>
                  <a:pt x="6754335" y="3382221"/>
                  <a:pt x="6758718" y="3377836"/>
                  <a:pt x="6764118" y="3377836"/>
                </a:cubicBezTo>
                <a:close/>
                <a:moveTo>
                  <a:pt x="6522889" y="3377836"/>
                </a:moveTo>
                <a:cubicBezTo>
                  <a:pt x="6528225" y="3377836"/>
                  <a:pt x="6532610" y="3382285"/>
                  <a:pt x="6532610" y="3387624"/>
                </a:cubicBezTo>
                <a:cubicBezTo>
                  <a:pt x="6532610" y="3392962"/>
                  <a:pt x="6528289" y="3397347"/>
                  <a:pt x="6522889" y="3397347"/>
                </a:cubicBezTo>
                <a:cubicBezTo>
                  <a:pt x="6517489" y="3397347"/>
                  <a:pt x="6513105" y="3393026"/>
                  <a:pt x="6513105" y="3387624"/>
                </a:cubicBezTo>
                <a:cubicBezTo>
                  <a:pt x="6513105" y="3382221"/>
                  <a:pt x="6517489" y="3377836"/>
                  <a:pt x="6522889" y="3377836"/>
                </a:cubicBezTo>
                <a:close/>
                <a:moveTo>
                  <a:pt x="6281661" y="3377836"/>
                </a:moveTo>
                <a:cubicBezTo>
                  <a:pt x="6286997" y="3377836"/>
                  <a:pt x="6291381" y="3382285"/>
                  <a:pt x="6291381" y="3387624"/>
                </a:cubicBezTo>
                <a:cubicBezTo>
                  <a:pt x="6291381" y="3392962"/>
                  <a:pt x="6287061" y="3397347"/>
                  <a:pt x="6281661" y="3397347"/>
                </a:cubicBezTo>
                <a:cubicBezTo>
                  <a:pt x="6276261" y="3397347"/>
                  <a:pt x="6271877" y="3393026"/>
                  <a:pt x="6271877" y="3387624"/>
                </a:cubicBezTo>
                <a:cubicBezTo>
                  <a:pt x="6271877" y="3382221"/>
                  <a:pt x="6276261" y="3377836"/>
                  <a:pt x="6281661" y="3377836"/>
                </a:cubicBezTo>
                <a:close/>
                <a:moveTo>
                  <a:pt x="6040432" y="3377836"/>
                </a:moveTo>
                <a:cubicBezTo>
                  <a:pt x="6045832" y="3377836"/>
                  <a:pt x="6050216" y="3382285"/>
                  <a:pt x="6050216" y="3387624"/>
                </a:cubicBezTo>
                <a:cubicBezTo>
                  <a:pt x="6050216" y="3392962"/>
                  <a:pt x="6045769" y="3397347"/>
                  <a:pt x="6040432" y="3397347"/>
                </a:cubicBezTo>
                <a:cubicBezTo>
                  <a:pt x="6035095" y="3397347"/>
                  <a:pt x="6030712" y="3393026"/>
                  <a:pt x="6030712" y="3387624"/>
                </a:cubicBezTo>
                <a:cubicBezTo>
                  <a:pt x="6030712" y="3382221"/>
                  <a:pt x="6035032" y="3377836"/>
                  <a:pt x="6040432" y="3377836"/>
                </a:cubicBezTo>
                <a:close/>
                <a:moveTo>
                  <a:pt x="5799205" y="3377836"/>
                </a:moveTo>
                <a:cubicBezTo>
                  <a:pt x="5804606" y="3377836"/>
                  <a:pt x="5808989" y="3382285"/>
                  <a:pt x="5808989" y="3387624"/>
                </a:cubicBezTo>
                <a:cubicBezTo>
                  <a:pt x="5808989" y="3392962"/>
                  <a:pt x="5804542" y="3397347"/>
                  <a:pt x="5799205" y="3397347"/>
                </a:cubicBezTo>
                <a:cubicBezTo>
                  <a:pt x="5793870" y="3397347"/>
                  <a:pt x="5789486" y="3393026"/>
                  <a:pt x="5789486" y="3387624"/>
                </a:cubicBezTo>
                <a:cubicBezTo>
                  <a:pt x="5789486" y="3382221"/>
                  <a:pt x="5793806" y="3377836"/>
                  <a:pt x="5799205" y="3377836"/>
                </a:cubicBezTo>
                <a:close/>
                <a:moveTo>
                  <a:pt x="5557991" y="3377836"/>
                </a:moveTo>
                <a:cubicBezTo>
                  <a:pt x="5563392" y="3377836"/>
                  <a:pt x="5567774" y="3382285"/>
                  <a:pt x="5567774" y="3387624"/>
                </a:cubicBezTo>
                <a:cubicBezTo>
                  <a:pt x="5567774" y="3392962"/>
                  <a:pt x="5563392" y="3397347"/>
                  <a:pt x="5557991" y="3397347"/>
                </a:cubicBezTo>
                <a:cubicBezTo>
                  <a:pt x="5552592" y="3397347"/>
                  <a:pt x="5548208" y="3393026"/>
                  <a:pt x="5548208" y="3387624"/>
                </a:cubicBezTo>
                <a:cubicBezTo>
                  <a:pt x="5548208" y="3382221"/>
                  <a:pt x="5552592" y="3377836"/>
                  <a:pt x="5557991" y="3377836"/>
                </a:cubicBezTo>
                <a:close/>
                <a:moveTo>
                  <a:pt x="5316710" y="3377836"/>
                </a:moveTo>
                <a:cubicBezTo>
                  <a:pt x="5322044" y="3377836"/>
                  <a:pt x="5326429" y="3382285"/>
                  <a:pt x="5326429" y="3387624"/>
                </a:cubicBezTo>
                <a:cubicBezTo>
                  <a:pt x="5326429" y="3392962"/>
                  <a:pt x="5322105" y="3397347"/>
                  <a:pt x="5316710" y="3397347"/>
                </a:cubicBezTo>
                <a:cubicBezTo>
                  <a:pt x="5311314" y="3397347"/>
                  <a:pt x="5306924" y="3393026"/>
                  <a:pt x="5306924" y="3387624"/>
                </a:cubicBezTo>
                <a:cubicBezTo>
                  <a:pt x="5306924" y="3382221"/>
                  <a:pt x="5311314" y="3377836"/>
                  <a:pt x="5316710" y="3377836"/>
                </a:cubicBezTo>
                <a:close/>
                <a:moveTo>
                  <a:pt x="5075486" y="3377836"/>
                </a:moveTo>
                <a:cubicBezTo>
                  <a:pt x="5080820" y="3377836"/>
                  <a:pt x="5085202" y="3382285"/>
                  <a:pt x="5085202" y="3387624"/>
                </a:cubicBezTo>
                <a:cubicBezTo>
                  <a:pt x="5085202" y="3392962"/>
                  <a:pt x="5080883" y="3397347"/>
                  <a:pt x="5075486" y="3397347"/>
                </a:cubicBezTo>
                <a:cubicBezTo>
                  <a:pt x="5070087" y="3397347"/>
                  <a:pt x="5065705" y="3393026"/>
                  <a:pt x="5065705" y="3387624"/>
                </a:cubicBezTo>
                <a:cubicBezTo>
                  <a:pt x="5065705" y="3382221"/>
                  <a:pt x="5070087" y="3377836"/>
                  <a:pt x="5075486" y="3377836"/>
                </a:cubicBezTo>
                <a:close/>
                <a:moveTo>
                  <a:pt x="4834252" y="3377836"/>
                </a:moveTo>
                <a:cubicBezTo>
                  <a:pt x="4839658" y="3377836"/>
                  <a:pt x="4844040" y="3382285"/>
                  <a:pt x="4844040" y="3387624"/>
                </a:cubicBezTo>
                <a:cubicBezTo>
                  <a:pt x="4844040" y="3392962"/>
                  <a:pt x="4839595" y="3397347"/>
                  <a:pt x="4834252" y="3397347"/>
                </a:cubicBezTo>
                <a:cubicBezTo>
                  <a:pt x="4828915" y="3397347"/>
                  <a:pt x="4824534" y="3393026"/>
                  <a:pt x="4824534" y="3387624"/>
                </a:cubicBezTo>
                <a:cubicBezTo>
                  <a:pt x="4824534" y="3382221"/>
                  <a:pt x="4828853" y="3377836"/>
                  <a:pt x="4834252" y="3377836"/>
                </a:cubicBezTo>
                <a:close/>
                <a:moveTo>
                  <a:pt x="4593019" y="3377836"/>
                </a:moveTo>
                <a:cubicBezTo>
                  <a:pt x="4598416" y="3377836"/>
                  <a:pt x="4602795" y="3382285"/>
                  <a:pt x="4602795" y="3387624"/>
                </a:cubicBezTo>
                <a:cubicBezTo>
                  <a:pt x="4602795" y="3392962"/>
                  <a:pt x="4598353" y="3397347"/>
                  <a:pt x="4593019" y="3397347"/>
                </a:cubicBezTo>
                <a:cubicBezTo>
                  <a:pt x="4587686" y="3397347"/>
                  <a:pt x="4583304" y="3393026"/>
                  <a:pt x="4583304" y="3387624"/>
                </a:cubicBezTo>
                <a:cubicBezTo>
                  <a:pt x="4583304" y="3382221"/>
                  <a:pt x="4587622" y="3377836"/>
                  <a:pt x="4593019" y="3377836"/>
                </a:cubicBezTo>
                <a:close/>
                <a:moveTo>
                  <a:pt x="4351806" y="3377836"/>
                </a:moveTo>
                <a:cubicBezTo>
                  <a:pt x="4357195" y="3377836"/>
                  <a:pt x="4361580" y="3382285"/>
                  <a:pt x="4361580" y="3387624"/>
                </a:cubicBezTo>
                <a:cubicBezTo>
                  <a:pt x="4361580" y="3392962"/>
                  <a:pt x="4357195" y="3397347"/>
                  <a:pt x="4351806" y="3397347"/>
                </a:cubicBezTo>
                <a:cubicBezTo>
                  <a:pt x="4346397" y="3397347"/>
                  <a:pt x="4342006" y="3393026"/>
                  <a:pt x="4342006" y="3387624"/>
                </a:cubicBezTo>
                <a:cubicBezTo>
                  <a:pt x="4342006" y="3382221"/>
                  <a:pt x="4346397" y="3377836"/>
                  <a:pt x="4351806" y="3377836"/>
                </a:cubicBezTo>
                <a:close/>
                <a:moveTo>
                  <a:pt x="4110581" y="3377836"/>
                </a:moveTo>
                <a:cubicBezTo>
                  <a:pt x="4115984" y="3377836"/>
                  <a:pt x="4120362" y="3382285"/>
                  <a:pt x="4120362" y="3387624"/>
                </a:cubicBezTo>
                <a:cubicBezTo>
                  <a:pt x="4120362" y="3392962"/>
                  <a:pt x="4115984" y="3397347"/>
                  <a:pt x="4110581" y="3397347"/>
                </a:cubicBezTo>
                <a:cubicBezTo>
                  <a:pt x="4105180" y="3397347"/>
                  <a:pt x="4100799" y="3393026"/>
                  <a:pt x="4100799" y="3387624"/>
                </a:cubicBezTo>
                <a:cubicBezTo>
                  <a:pt x="4100799" y="3382221"/>
                  <a:pt x="4105180" y="3377836"/>
                  <a:pt x="4110581" y="3377836"/>
                </a:cubicBezTo>
                <a:close/>
                <a:moveTo>
                  <a:pt x="3869431" y="3377836"/>
                </a:moveTo>
                <a:cubicBezTo>
                  <a:pt x="3874765" y="3377836"/>
                  <a:pt x="3879149" y="3382285"/>
                  <a:pt x="3879149" y="3387624"/>
                </a:cubicBezTo>
                <a:cubicBezTo>
                  <a:pt x="3879149" y="3392962"/>
                  <a:pt x="3874828" y="3397347"/>
                  <a:pt x="3869431" y="3397347"/>
                </a:cubicBezTo>
                <a:cubicBezTo>
                  <a:pt x="3864030" y="3397347"/>
                  <a:pt x="3859648" y="3393026"/>
                  <a:pt x="3859648" y="3387624"/>
                </a:cubicBezTo>
                <a:cubicBezTo>
                  <a:pt x="3859648" y="3382221"/>
                  <a:pt x="3864030" y="3377836"/>
                  <a:pt x="3869431" y="3377836"/>
                </a:cubicBezTo>
                <a:close/>
                <a:moveTo>
                  <a:pt x="3628212" y="3377836"/>
                </a:moveTo>
                <a:cubicBezTo>
                  <a:pt x="3633533" y="3377836"/>
                  <a:pt x="3637936" y="3382285"/>
                  <a:pt x="3637936" y="3387624"/>
                </a:cubicBezTo>
                <a:cubicBezTo>
                  <a:pt x="3637936" y="3392962"/>
                  <a:pt x="3633597" y="3397347"/>
                  <a:pt x="3628212" y="3397347"/>
                </a:cubicBezTo>
                <a:cubicBezTo>
                  <a:pt x="3622814" y="3397347"/>
                  <a:pt x="3618430" y="3393026"/>
                  <a:pt x="3618430" y="3387624"/>
                </a:cubicBezTo>
                <a:cubicBezTo>
                  <a:pt x="3618430" y="3382221"/>
                  <a:pt x="3622814" y="3377836"/>
                  <a:pt x="3628212" y="3377836"/>
                </a:cubicBezTo>
                <a:close/>
                <a:moveTo>
                  <a:pt x="3386958" y="3377836"/>
                </a:moveTo>
                <a:cubicBezTo>
                  <a:pt x="3392359" y="3377836"/>
                  <a:pt x="3396744" y="3382285"/>
                  <a:pt x="3396744" y="3387624"/>
                </a:cubicBezTo>
                <a:cubicBezTo>
                  <a:pt x="3396744" y="3392962"/>
                  <a:pt x="3392296" y="3397347"/>
                  <a:pt x="3386958" y="3397347"/>
                </a:cubicBezTo>
                <a:cubicBezTo>
                  <a:pt x="3381621" y="3397347"/>
                  <a:pt x="3377236" y="3393026"/>
                  <a:pt x="3377236" y="3387624"/>
                </a:cubicBezTo>
                <a:cubicBezTo>
                  <a:pt x="3377236" y="3382221"/>
                  <a:pt x="3381557" y="3377836"/>
                  <a:pt x="3386958" y="3377836"/>
                </a:cubicBezTo>
                <a:close/>
                <a:moveTo>
                  <a:pt x="3145751" y="3377836"/>
                </a:moveTo>
                <a:cubicBezTo>
                  <a:pt x="3151149" y="3377836"/>
                  <a:pt x="3155533" y="3382285"/>
                  <a:pt x="3155533" y="3387624"/>
                </a:cubicBezTo>
                <a:cubicBezTo>
                  <a:pt x="3155533" y="3392962"/>
                  <a:pt x="3151086" y="3397347"/>
                  <a:pt x="3145751" y="3397347"/>
                </a:cubicBezTo>
                <a:cubicBezTo>
                  <a:pt x="3140416" y="3397347"/>
                  <a:pt x="3136032" y="3393026"/>
                  <a:pt x="3136032" y="3387624"/>
                </a:cubicBezTo>
                <a:cubicBezTo>
                  <a:pt x="3136032" y="3382221"/>
                  <a:pt x="3140351" y="3377836"/>
                  <a:pt x="3145751" y="3377836"/>
                </a:cubicBezTo>
                <a:close/>
                <a:moveTo>
                  <a:pt x="2904573" y="3377836"/>
                </a:moveTo>
                <a:cubicBezTo>
                  <a:pt x="2909972" y="3377836"/>
                  <a:pt x="2914355" y="3382285"/>
                  <a:pt x="2914355" y="3387624"/>
                </a:cubicBezTo>
                <a:cubicBezTo>
                  <a:pt x="2914355" y="3392962"/>
                  <a:pt x="2909972" y="3397347"/>
                  <a:pt x="2904573" y="3397347"/>
                </a:cubicBezTo>
                <a:cubicBezTo>
                  <a:pt x="2899174" y="3397347"/>
                  <a:pt x="2894791" y="3393026"/>
                  <a:pt x="2894791" y="3387624"/>
                </a:cubicBezTo>
                <a:cubicBezTo>
                  <a:pt x="2894791" y="3382221"/>
                  <a:pt x="2899174" y="3377836"/>
                  <a:pt x="2904573" y="3377836"/>
                </a:cubicBezTo>
                <a:close/>
                <a:moveTo>
                  <a:pt x="2663275" y="3377836"/>
                </a:moveTo>
                <a:cubicBezTo>
                  <a:pt x="2668611" y="3377836"/>
                  <a:pt x="2672998" y="3382285"/>
                  <a:pt x="2672998" y="3387624"/>
                </a:cubicBezTo>
                <a:cubicBezTo>
                  <a:pt x="2672998" y="3392962"/>
                  <a:pt x="2668675" y="3397347"/>
                  <a:pt x="2663275" y="3397347"/>
                </a:cubicBezTo>
                <a:cubicBezTo>
                  <a:pt x="2657876" y="3397347"/>
                  <a:pt x="2653492" y="3393026"/>
                  <a:pt x="2653492" y="3387624"/>
                </a:cubicBezTo>
                <a:cubicBezTo>
                  <a:pt x="2653492" y="3382221"/>
                  <a:pt x="2657876" y="3377836"/>
                  <a:pt x="2663275" y="3377836"/>
                </a:cubicBezTo>
                <a:close/>
                <a:moveTo>
                  <a:pt x="2422037" y="3377836"/>
                </a:moveTo>
                <a:cubicBezTo>
                  <a:pt x="2427372" y="3377836"/>
                  <a:pt x="2431754" y="3382285"/>
                  <a:pt x="2431754" y="3387624"/>
                </a:cubicBezTo>
                <a:cubicBezTo>
                  <a:pt x="2431754" y="3392962"/>
                  <a:pt x="2427435" y="3397347"/>
                  <a:pt x="2422037" y="3397347"/>
                </a:cubicBezTo>
                <a:cubicBezTo>
                  <a:pt x="2416639" y="3397347"/>
                  <a:pt x="2412257" y="3393026"/>
                  <a:pt x="2412257" y="3387624"/>
                </a:cubicBezTo>
                <a:cubicBezTo>
                  <a:pt x="2412257" y="3382221"/>
                  <a:pt x="2416639" y="3377836"/>
                  <a:pt x="2422037" y="3377836"/>
                </a:cubicBezTo>
                <a:close/>
                <a:moveTo>
                  <a:pt x="2180788" y="3377836"/>
                </a:moveTo>
                <a:cubicBezTo>
                  <a:pt x="2186189" y="3377836"/>
                  <a:pt x="2190580" y="3382285"/>
                  <a:pt x="2190580" y="3387624"/>
                </a:cubicBezTo>
                <a:cubicBezTo>
                  <a:pt x="2190580" y="3392962"/>
                  <a:pt x="2186136" y="3397347"/>
                  <a:pt x="2180788" y="3397347"/>
                </a:cubicBezTo>
                <a:cubicBezTo>
                  <a:pt x="2175475" y="3397347"/>
                  <a:pt x="2171085" y="3393026"/>
                  <a:pt x="2171085" y="3387624"/>
                </a:cubicBezTo>
                <a:cubicBezTo>
                  <a:pt x="2171085" y="3382221"/>
                  <a:pt x="2175412" y="3377836"/>
                  <a:pt x="2180788" y="3377836"/>
                </a:cubicBezTo>
                <a:close/>
                <a:moveTo>
                  <a:pt x="1939582" y="3377836"/>
                </a:moveTo>
                <a:cubicBezTo>
                  <a:pt x="1944980" y="3377836"/>
                  <a:pt x="1949365" y="3382285"/>
                  <a:pt x="1949365" y="3387624"/>
                </a:cubicBezTo>
                <a:cubicBezTo>
                  <a:pt x="1949365" y="3392962"/>
                  <a:pt x="1944920" y="3397347"/>
                  <a:pt x="1939582" y="3397347"/>
                </a:cubicBezTo>
                <a:cubicBezTo>
                  <a:pt x="1934245" y="3397347"/>
                  <a:pt x="1929861" y="3393026"/>
                  <a:pt x="1929861" y="3387624"/>
                </a:cubicBezTo>
                <a:cubicBezTo>
                  <a:pt x="1929861" y="3382221"/>
                  <a:pt x="1934181" y="3377836"/>
                  <a:pt x="1939582" y="3377836"/>
                </a:cubicBezTo>
                <a:close/>
                <a:moveTo>
                  <a:pt x="1698332" y="3377836"/>
                </a:moveTo>
                <a:cubicBezTo>
                  <a:pt x="1703733" y="3377836"/>
                  <a:pt x="1708118" y="3382285"/>
                  <a:pt x="1708118" y="3387624"/>
                </a:cubicBezTo>
                <a:cubicBezTo>
                  <a:pt x="1708118" y="3392962"/>
                  <a:pt x="1703733" y="3397347"/>
                  <a:pt x="1698332" y="3397347"/>
                </a:cubicBezTo>
                <a:cubicBezTo>
                  <a:pt x="1692931" y="3397347"/>
                  <a:pt x="1688547" y="3393026"/>
                  <a:pt x="1688547" y="3387624"/>
                </a:cubicBezTo>
                <a:cubicBezTo>
                  <a:pt x="1688547" y="3382221"/>
                  <a:pt x="1692931" y="3377836"/>
                  <a:pt x="1698332" y="3377836"/>
                </a:cubicBezTo>
                <a:close/>
                <a:moveTo>
                  <a:pt x="1457107" y="3377836"/>
                </a:moveTo>
                <a:cubicBezTo>
                  <a:pt x="1462443" y="3377836"/>
                  <a:pt x="1466827" y="3382285"/>
                  <a:pt x="1466827" y="3387624"/>
                </a:cubicBezTo>
                <a:cubicBezTo>
                  <a:pt x="1466827" y="3392962"/>
                  <a:pt x="1462507" y="3397347"/>
                  <a:pt x="1457107" y="3397347"/>
                </a:cubicBezTo>
                <a:cubicBezTo>
                  <a:pt x="1451707" y="3397347"/>
                  <a:pt x="1447323" y="3393026"/>
                  <a:pt x="1447323" y="3387624"/>
                </a:cubicBezTo>
                <a:cubicBezTo>
                  <a:pt x="1447323" y="3382221"/>
                  <a:pt x="1451707" y="3377836"/>
                  <a:pt x="1457107" y="3377836"/>
                </a:cubicBezTo>
                <a:close/>
                <a:moveTo>
                  <a:pt x="1215886" y="3377836"/>
                </a:moveTo>
                <a:cubicBezTo>
                  <a:pt x="1221286" y="3377836"/>
                  <a:pt x="1225670" y="3382285"/>
                  <a:pt x="1225670" y="3387624"/>
                </a:cubicBezTo>
                <a:cubicBezTo>
                  <a:pt x="1225670" y="3392962"/>
                  <a:pt x="1221223" y="3397347"/>
                  <a:pt x="1215886" y="3397347"/>
                </a:cubicBezTo>
                <a:cubicBezTo>
                  <a:pt x="1210550" y="3397347"/>
                  <a:pt x="1206166" y="3393026"/>
                  <a:pt x="1206166" y="3387624"/>
                </a:cubicBezTo>
                <a:cubicBezTo>
                  <a:pt x="1206166" y="3382221"/>
                  <a:pt x="1210486" y="3377836"/>
                  <a:pt x="1215886" y="3377836"/>
                </a:cubicBezTo>
                <a:close/>
                <a:moveTo>
                  <a:pt x="974666" y="3377836"/>
                </a:moveTo>
                <a:cubicBezTo>
                  <a:pt x="980065" y="3377836"/>
                  <a:pt x="984449" y="3382285"/>
                  <a:pt x="984449" y="3387624"/>
                </a:cubicBezTo>
                <a:cubicBezTo>
                  <a:pt x="984449" y="3392962"/>
                  <a:pt x="980003" y="3397347"/>
                  <a:pt x="974666" y="3397347"/>
                </a:cubicBezTo>
                <a:cubicBezTo>
                  <a:pt x="969330" y="3397347"/>
                  <a:pt x="964946" y="3393026"/>
                  <a:pt x="964946" y="3387624"/>
                </a:cubicBezTo>
                <a:cubicBezTo>
                  <a:pt x="964946" y="3382221"/>
                  <a:pt x="969266" y="3377836"/>
                  <a:pt x="974666" y="3377836"/>
                </a:cubicBezTo>
                <a:close/>
                <a:moveTo>
                  <a:pt x="733446" y="3377836"/>
                </a:moveTo>
                <a:cubicBezTo>
                  <a:pt x="738782" y="3377836"/>
                  <a:pt x="743165" y="3382285"/>
                  <a:pt x="743165" y="3387624"/>
                </a:cubicBezTo>
                <a:cubicBezTo>
                  <a:pt x="743165" y="3392962"/>
                  <a:pt x="738846" y="3397347"/>
                  <a:pt x="733446" y="3397347"/>
                </a:cubicBezTo>
                <a:cubicBezTo>
                  <a:pt x="728046" y="3397347"/>
                  <a:pt x="723662" y="3393026"/>
                  <a:pt x="723662" y="3387624"/>
                </a:cubicBezTo>
                <a:cubicBezTo>
                  <a:pt x="723662" y="3382221"/>
                  <a:pt x="728046" y="3377836"/>
                  <a:pt x="733446" y="3377836"/>
                </a:cubicBezTo>
                <a:close/>
                <a:moveTo>
                  <a:pt x="492225" y="3377836"/>
                </a:moveTo>
                <a:cubicBezTo>
                  <a:pt x="497561" y="3377836"/>
                  <a:pt x="501945" y="3382285"/>
                  <a:pt x="501945" y="3387624"/>
                </a:cubicBezTo>
                <a:cubicBezTo>
                  <a:pt x="501945" y="3392962"/>
                  <a:pt x="497625" y="3397347"/>
                  <a:pt x="492225" y="3397347"/>
                </a:cubicBezTo>
                <a:cubicBezTo>
                  <a:pt x="486825" y="3397347"/>
                  <a:pt x="482441" y="3393026"/>
                  <a:pt x="482441" y="3387624"/>
                </a:cubicBezTo>
                <a:cubicBezTo>
                  <a:pt x="482441" y="3382221"/>
                  <a:pt x="486825" y="3377836"/>
                  <a:pt x="492225" y="3377836"/>
                </a:cubicBezTo>
                <a:close/>
                <a:moveTo>
                  <a:pt x="251005" y="3377836"/>
                </a:moveTo>
                <a:cubicBezTo>
                  <a:pt x="256405" y="3377836"/>
                  <a:pt x="260789" y="3382285"/>
                  <a:pt x="260789" y="3387624"/>
                </a:cubicBezTo>
                <a:cubicBezTo>
                  <a:pt x="260789" y="3392962"/>
                  <a:pt x="256342" y="3397347"/>
                  <a:pt x="251005" y="3397347"/>
                </a:cubicBezTo>
                <a:cubicBezTo>
                  <a:pt x="245669" y="3397347"/>
                  <a:pt x="241285" y="3393026"/>
                  <a:pt x="241285" y="3387624"/>
                </a:cubicBezTo>
                <a:cubicBezTo>
                  <a:pt x="241285" y="3382221"/>
                  <a:pt x="245605" y="3377836"/>
                  <a:pt x="251005" y="3377836"/>
                </a:cubicBezTo>
                <a:close/>
                <a:moveTo>
                  <a:pt x="9722" y="3377836"/>
                </a:moveTo>
                <a:cubicBezTo>
                  <a:pt x="15122" y="3377836"/>
                  <a:pt x="19506" y="3382285"/>
                  <a:pt x="19506" y="3387624"/>
                </a:cubicBezTo>
                <a:cubicBezTo>
                  <a:pt x="19506" y="3392962"/>
                  <a:pt x="15059" y="3397347"/>
                  <a:pt x="9722" y="3397347"/>
                </a:cubicBezTo>
                <a:cubicBezTo>
                  <a:pt x="4386" y="3397347"/>
                  <a:pt x="2" y="3393026"/>
                  <a:pt x="2" y="3387624"/>
                </a:cubicBezTo>
                <a:cubicBezTo>
                  <a:pt x="2" y="3382221"/>
                  <a:pt x="4322" y="3377836"/>
                  <a:pt x="9722" y="3377836"/>
                </a:cubicBezTo>
                <a:close/>
                <a:moveTo>
                  <a:pt x="9649203" y="3136585"/>
                </a:moveTo>
                <a:cubicBezTo>
                  <a:pt x="9654540" y="3136585"/>
                  <a:pt x="9658923" y="3141033"/>
                  <a:pt x="9658923" y="3146371"/>
                </a:cubicBezTo>
                <a:cubicBezTo>
                  <a:pt x="9658923" y="3151710"/>
                  <a:pt x="9654540" y="3156095"/>
                  <a:pt x="9649203" y="3156095"/>
                </a:cubicBezTo>
                <a:cubicBezTo>
                  <a:pt x="9643866" y="3156095"/>
                  <a:pt x="9639483" y="3151775"/>
                  <a:pt x="9639483" y="3146371"/>
                </a:cubicBezTo>
                <a:cubicBezTo>
                  <a:pt x="9639483" y="3140969"/>
                  <a:pt x="9643803" y="3136585"/>
                  <a:pt x="9649203" y="3136585"/>
                </a:cubicBezTo>
                <a:close/>
                <a:moveTo>
                  <a:pt x="11820259" y="3136584"/>
                </a:moveTo>
                <a:cubicBezTo>
                  <a:pt x="11825659" y="3136584"/>
                  <a:pt x="11830043" y="3141033"/>
                  <a:pt x="11830043" y="3146371"/>
                </a:cubicBezTo>
                <a:cubicBezTo>
                  <a:pt x="11830043" y="3151710"/>
                  <a:pt x="11825596" y="3156095"/>
                  <a:pt x="11820259" y="3156095"/>
                </a:cubicBezTo>
                <a:cubicBezTo>
                  <a:pt x="11814922" y="3156095"/>
                  <a:pt x="11810539" y="3151775"/>
                  <a:pt x="11810539" y="3146371"/>
                </a:cubicBezTo>
                <a:cubicBezTo>
                  <a:pt x="11810539" y="3140969"/>
                  <a:pt x="11814859" y="3136584"/>
                  <a:pt x="11820259" y="3136584"/>
                </a:cubicBezTo>
                <a:close/>
                <a:moveTo>
                  <a:pt x="11579030" y="3136584"/>
                </a:moveTo>
                <a:cubicBezTo>
                  <a:pt x="11584430" y="3136584"/>
                  <a:pt x="11588815" y="3141033"/>
                  <a:pt x="11588815" y="3146371"/>
                </a:cubicBezTo>
                <a:cubicBezTo>
                  <a:pt x="11588815" y="3151710"/>
                  <a:pt x="11584367" y="3156095"/>
                  <a:pt x="11579030" y="3156095"/>
                </a:cubicBezTo>
                <a:cubicBezTo>
                  <a:pt x="11573694" y="3156095"/>
                  <a:pt x="11569310" y="3151775"/>
                  <a:pt x="11569310" y="3146371"/>
                </a:cubicBezTo>
                <a:cubicBezTo>
                  <a:pt x="11569310" y="3140969"/>
                  <a:pt x="11573630" y="3136584"/>
                  <a:pt x="11579030" y="3136584"/>
                </a:cubicBezTo>
                <a:close/>
                <a:moveTo>
                  <a:pt x="11337802" y="3136584"/>
                </a:moveTo>
                <a:cubicBezTo>
                  <a:pt x="11343202" y="3136584"/>
                  <a:pt x="11347587" y="3141033"/>
                  <a:pt x="11347587" y="3146371"/>
                </a:cubicBezTo>
                <a:cubicBezTo>
                  <a:pt x="11347587" y="3151710"/>
                  <a:pt x="11343139" y="3156095"/>
                  <a:pt x="11337802" y="3156095"/>
                </a:cubicBezTo>
                <a:cubicBezTo>
                  <a:pt x="11332466" y="3156095"/>
                  <a:pt x="11328082" y="3151775"/>
                  <a:pt x="11328082" y="3146371"/>
                </a:cubicBezTo>
                <a:cubicBezTo>
                  <a:pt x="11328082" y="3140969"/>
                  <a:pt x="11332402" y="3136584"/>
                  <a:pt x="11337802" y="3136584"/>
                </a:cubicBezTo>
                <a:close/>
                <a:moveTo>
                  <a:pt x="11096574" y="3136584"/>
                </a:moveTo>
                <a:cubicBezTo>
                  <a:pt x="11101910" y="3136584"/>
                  <a:pt x="11106294" y="3141033"/>
                  <a:pt x="11106294" y="3146371"/>
                </a:cubicBezTo>
                <a:cubicBezTo>
                  <a:pt x="11106294" y="3151710"/>
                  <a:pt x="11101974" y="3156095"/>
                  <a:pt x="11096574" y="3156095"/>
                </a:cubicBezTo>
                <a:cubicBezTo>
                  <a:pt x="11091174" y="3156095"/>
                  <a:pt x="11086790" y="3151775"/>
                  <a:pt x="11086790" y="3146371"/>
                </a:cubicBezTo>
                <a:cubicBezTo>
                  <a:pt x="11086790" y="3140969"/>
                  <a:pt x="11091174" y="3136584"/>
                  <a:pt x="11096574" y="3136584"/>
                </a:cubicBezTo>
                <a:close/>
                <a:moveTo>
                  <a:pt x="10855345" y="3136584"/>
                </a:moveTo>
                <a:cubicBezTo>
                  <a:pt x="10860682" y="3136584"/>
                  <a:pt x="10865065" y="3141033"/>
                  <a:pt x="10865065" y="3146371"/>
                </a:cubicBezTo>
                <a:cubicBezTo>
                  <a:pt x="10865065" y="3151710"/>
                  <a:pt x="10860682" y="3156095"/>
                  <a:pt x="10855345" y="3156095"/>
                </a:cubicBezTo>
                <a:cubicBezTo>
                  <a:pt x="10850008" y="3156095"/>
                  <a:pt x="10845625" y="3151775"/>
                  <a:pt x="10845625" y="3146371"/>
                </a:cubicBezTo>
                <a:cubicBezTo>
                  <a:pt x="10845625" y="3140969"/>
                  <a:pt x="10849945" y="3136584"/>
                  <a:pt x="10855345" y="3136584"/>
                </a:cubicBezTo>
                <a:close/>
                <a:moveTo>
                  <a:pt x="10614116" y="3136584"/>
                </a:moveTo>
                <a:cubicBezTo>
                  <a:pt x="10619516" y="3136584"/>
                  <a:pt x="10623901" y="3141033"/>
                  <a:pt x="10623901" y="3146371"/>
                </a:cubicBezTo>
                <a:cubicBezTo>
                  <a:pt x="10623901" y="3151710"/>
                  <a:pt x="10619454" y="3156095"/>
                  <a:pt x="10614116" y="3156095"/>
                </a:cubicBezTo>
                <a:cubicBezTo>
                  <a:pt x="10608780" y="3156095"/>
                  <a:pt x="10604396" y="3151775"/>
                  <a:pt x="10604396" y="3146371"/>
                </a:cubicBezTo>
                <a:cubicBezTo>
                  <a:pt x="10604396" y="3140969"/>
                  <a:pt x="10608716" y="3136584"/>
                  <a:pt x="10614116" y="3136584"/>
                </a:cubicBezTo>
                <a:close/>
                <a:moveTo>
                  <a:pt x="10372888" y="3136584"/>
                </a:moveTo>
                <a:cubicBezTo>
                  <a:pt x="10378288" y="3136584"/>
                  <a:pt x="10382673" y="3141033"/>
                  <a:pt x="10382673" y="3146371"/>
                </a:cubicBezTo>
                <a:cubicBezTo>
                  <a:pt x="10382673" y="3151710"/>
                  <a:pt x="10378225" y="3156095"/>
                  <a:pt x="10372888" y="3156095"/>
                </a:cubicBezTo>
                <a:cubicBezTo>
                  <a:pt x="10367552" y="3156095"/>
                  <a:pt x="10363168" y="3151775"/>
                  <a:pt x="10363168" y="3146371"/>
                </a:cubicBezTo>
                <a:cubicBezTo>
                  <a:pt x="10363168" y="3140969"/>
                  <a:pt x="10367488" y="3136584"/>
                  <a:pt x="10372888" y="3136584"/>
                </a:cubicBezTo>
                <a:close/>
                <a:moveTo>
                  <a:pt x="10131660" y="3136584"/>
                </a:moveTo>
                <a:cubicBezTo>
                  <a:pt x="10137060" y="3136584"/>
                  <a:pt x="10141444" y="3141033"/>
                  <a:pt x="10141444" y="3146371"/>
                </a:cubicBezTo>
                <a:cubicBezTo>
                  <a:pt x="10141444" y="3151710"/>
                  <a:pt x="10136997" y="3156095"/>
                  <a:pt x="10131660" y="3156095"/>
                </a:cubicBezTo>
                <a:cubicBezTo>
                  <a:pt x="10126323" y="3156095"/>
                  <a:pt x="10121940" y="3151775"/>
                  <a:pt x="10121940" y="3146371"/>
                </a:cubicBezTo>
                <a:cubicBezTo>
                  <a:pt x="10121940" y="3140969"/>
                  <a:pt x="10126260" y="3136584"/>
                  <a:pt x="10131660" y="3136584"/>
                </a:cubicBezTo>
                <a:close/>
                <a:moveTo>
                  <a:pt x="9890432" y="3136584"/>
                </a:moveTo>
                <a:cubicBezTo>
                  <a:pt x="9895768" y="3136584"/>
                  <a:pt x="9900152" y="3141033"/>
                  <a:pt x="9900152" y="3146371"/>
                </a:cubicBezTo>
                <a:cubicBezTo>
                  <a:pt x="9900152" y="3151710"/>
                  <a:pt x="9895832" y="3156095"/>
                  <a:pt x="9890432" y="3156095"/>
                </a:cubicBezTo>
                <a:cubicBezTo>
                  <a:pt x="9885031" y="3156095"/>
                  <a:pt x="9880648" y="3151775"/>
                  <a:pt x="9880648" y="3146371"/>
                </a:cubicBezTo>
                <a:cubicBezTo>
                  <a:pt x="9880648" y="3140969"/>
                  <a:pt x="9885031" y="3136584"/>
                  <a:pt x="9890432" y="3136584"/>
                </a:cubicBezTo>
                <a:close/>
                <a:moveTo>
                  <a:pt x="9417695" y="3136584"/>
                </a:moveTo>
                <a:cubicBezTo>
                  <a:pt x="9423031" y="3136584"/>
                  <a:pt x="9427416" y="3141033"/>
                  <a:pt x="9427416" y="3146371"/>
                </a:cubicBezTo>
                <a:cubicBezTo>
                  <a:pt x="9427416" y="3151710"/>
                  <a:pt x="9423095" y="3156095"/>
                  <a:pt x="9417695" y="3156095"/>
                </a:cubicBezTo>
                <a:cubicBezTo>
                  <a:pt x="9412295" y="3156095"/>
                  <a:pt x="9407911" y="3151775"/>
                  <a:pt x="9407911" y="3146371"/>
                </a:cubicBezTo>
                <a:cubicBezTo>
                  <a:pt x="9407911" y="3140969"/>
                  <a:pt x="9412295" y="3136584"/>
                  <a:pt x="9417695" y="3136584"/>
                </a:cubicBezTo>
                <a:close/>
                <a:moveTo>
                  <a:pt x="9176467" y="3136584"/>
                </a:moveTo>
                <a:cubicBezTo>
                  <a:pt x="9181803" y="3136584"/>
                  <a:pt x="9186187" y="3141033"/>
                  <a:pt x="9186187" y="3146371"/>
                </a:cubicBezTo>
                <a:cubicBezTo>
                  <a:pt x="9186187" y="3151710"/>
                  <a:pt x="9181867" y="3156095"/>
                  <a:pt x="9176467" y="3156095"/>
                </a:cubicBezTo>
                <a:cubicBezTo>
                  <a:pt x="9171066" y="3156095"/>
                  <a:pt x="9166683" y="3151775"/>
                  <a:pt x="9166683" y="3146371"/>
                </a:cubicBezTo>
                <a:cubicBezTo>
                  <a:pt x="9166683" y="3140969"/>
                  <a:pt x="9171066" y="3136584"/>
                  <a:pt x="9176467" y="3136584"/>
                </a:cubicBezTo>
                <a:close/>
                <a:moveTo>
                  <a:pt x="8935237" y="3136584"/>
                </a:moveTo>
                <a:cubicBezTo>
                  <a:pt x="8940574" y="3136584"/>
                  <a:pt x="8944958" y="3141033"/>
                  <a:pt x="8944958" y="3146371"/>
                </a:cubicBezTo>
                <a:cubicBezTo>
                  <a:pt x="8944958" y="3151710"/>
                  <a:pt x="8940638" y="3156095"/>
                  <a:pt x="8935237" y="3156095"/>
                </a:cubicBezTo>
                <a:cubicBezTo>
                  <a:pt x="8929837" y="3156095"/>
                  <a:pt x="8925454" y="3151775"/>
                  <a:pt x="8925454" y="3146371"/>
                </a:cubicBezTo>
                <a:cubicBezTo>
                  <a:pt x="8925454" y="3140969"/>
                  <a:pt x="8929837" y="3136584"/>
                  <a:pt x="8935237" y="3136584"/>
                </a:cubicBezTo>
                <a:close/>
                <a:moveTo>
                  <a:pt x="8694009" y="3136584"/>
                </a:moveTo>
                <a:cubicBezTo>
                  <a:pt x="8699346" y="3136584"/>
                  <a:pt x="8703730" y="3141033"/>
                  <a:pt x="8703730" y="3146371"/>
                </a:cubicBezTo>
                <a:cubicBezTo>
                  <a:pt x="8703730" y="3151710"/>
                  <a:pt x="8699346" y="3156095"/>
                  <a:pt x="8694009" y="3156095"/>
                </a:cubicBezTo>
                <a:cubicBezTo>
                  <a:pt x="8688673" y="3156095"/>
                  <a:pt x="8684289" y="3151775"/>
                  <a:pt x="8684289" y="3146371"/>
                </a:cubicBezTo>
                <a:cubicBezTo>
                  <a:pt x="8684289" y="3140969"/>
                  <a:pt x="8688609" y="3136584"/>
                  <a:pt x="8694009" y="3136584"/>
                </a:cubicBezTo>
                <a:close/>
                <a:moveTo>
                  <a:pt x="8452781" y="3136584"/>
                </a:moveTo>
                <a:cubicBezTo>
                  <a:pt x="8458181" y="3136584"/>
                  <a:pt x="8462566" y="3141033"/>
                  <a:pt x="8462566" y="3146371"/>
                </a:cubicBezTo>
                <a:cubicBezTo>
                  <a:pt x="8462566" y="3151710"/>
                  <a:pt x="8458118" y="3156095"/>
                  <a:pt x="8452781" y="3156095"/>
                </a:cubicBezTo>
                <a:cubicBezTo>
                  <a:pt x="8447445" y="3156095"/>
                  <a:pt x="8443061" y="3151775"/>
                  <a:pt x="8443061" y="3146371"/>
                </a:cubicBezTo>
                <a:cubicBezTo>
                  <a:pt x="8443061" y="3140969"/>
                  <a:pt x="8447381" y="3136584"/>
                  <a:pt x="8452781" y="3136584"/>
                </a:cubicBezTo>
                <a:close/>
                <a:moveTo>
                  <a:pt x="8211553" y="3136584"/>
                </a:moveTo>
                <a:cubicBezTo>
                  <a:pt x="8216889" y="3136584"/>
                  <a:pt x="8221273" y="3141033"/>
                  <a:pt x="8221273" y="3146371"/>
                </a:cubicBezTo>
                <a:cubicBezTo>
                  <a:pt x="8221273" y="3151710"/>
                  <a:pt x="8216953" y="3156095"/>
                  <a:pt x="8211553" y="3156095"/>
                </a:cubicBezTo>
                <a:cubicBezTo>
                  <a:pt x="8206152" y="3156095"/>
                  <a:pt x="8201769" y="3151775"/>
                  <a:pt x="8201769" y="3146371"/>
                </a:cubicBezTo>
                <a:cubicBezTo>
                  <a:pt x="8201769" y="3140969"/>
                  <a:pt x="8206152" y="3136584"/>
                  <a:pt x="8211553" y="3136584"/>
                </a:cubicBezTo>
                <a:close/>
                <a:moveTo>
                  <a:pt x="7970260" y="3136584"/>
                </a:moveTo>
                <a:cubicBezTo>
                  <a:pt x="7975661" y="3136584"/>
                  <a:pt x="7980044" y="3141033"/>
                  <a:pt x="7980044" y="3146371"/>
                </a:cubicBezTo>
                <a:cubicBezTo>
                  <a:pt x="7980044" y="3151710"/>
                  <a:pt x="7975661" y="3156095"/>
                  <a:pt x="7970260" y="3156095"/>
                </a:cubicBezTo>
                <a:cubicBezTo>
                  <a:pt x="7964860" y="3156095"/>
                  <a:pt x="7960477" y="3151775"/>
                  <a:pt x="7960477" y="3146371"/>
                </a:cubicBezTo>
                <a:cubicBezTo>
                  <a:pt x="7960477" y="3140969"/>
                  <a:pt x="7964860" y="3136584"/>
                  <a:pt x="7970260" y="3136584"/>
                </a:cubicBezTo>
                <a:close/>
                <a:moveTo>
                  <a:pt x="7729032" y="3136584"/>
                </a:moveTo>
                <a:cubicBezTo>
                  <a:pt x="7734369" y="3136584"/>
                  <a:pt x="7738753" y="3141033"/>
                  <a:pt x="7738753" y="3146371"/>
                </a:cubicBezTo>
                <a:cubicBezTo>
                  <a:pt x="7738753" y="3151710"/>
                  <a:pt x="7734432" y="3156095"/>
                  <a:pt x="7729032" y="3156095"/>
                </a:cubicBezTo>
                <a:cubicBezTo>
                  <a:pt x="7723632" y="3156095"/>
                  <a:pt x="7719249" y="3151775"/>
                  <a:pt x="7719249" y="3146371"/>
                </a:cubicBezTo>
                <a:cubicBezTo>
                  <a:pt x="7719249" y="3140969"/>
                  <a:pt x="7723632" y="3136584"/>
                  <a:pt x="7729032" y="3136584"/>
                </a:cubicBezTo>
                <a:close/>
                <a:moveTo>
                  <a:pt x="7487803" y="3136584"/>
                </a:moveTo>
                <a:cubicBezTo>
                  <a:pt x="7493139" y="3136584"/>
                  <a:pt x="7497524" y="3141033"/>
                  <a:pt x="7497524" y="3146371"/>
                </a:cubicBezTo>
                <a:cubicBezTo>
                  <a:pt x="7497524" y="3151710"/>
                  <a:pt x="7493203" y="3156095"/>
                  <a:pt x="7487803" y="3156095"/>
                </a:cubicBezTo>
                <a:cubicBezTo>
                  <a:pt x="7482403" y="3156095"/>
                  <a:pt x="7478019" y="3151775"/>
                  <a:pt x="7478019" y="3146371"/>
                </a:cubicBezTo>
                <a:cubicBezTo>
                  <a:pt x="7478019" y="3140969"/>
                  <a:pt x="7482403" y="3136584"/>
                  <a:pt x="7487803" y="3136584"/>
                </a:cubicBezTo>
                <a:close/>
                <a:moveTo>
                  <a:pt x="7246575" y="3136584"/>
                </a:moveTo>
                <a:cubicBezTo>
                  <a:pt x="7251975" y="3136584"/>
                  <a:pt x="7256359" y="3141033"/>
                  <a:pt x="7256359" y="3146371"/>
                </a:cubicBezTo>
                <a:cubicBezTo>
                  <a:pt x="7256359" y="3151710"/>
                  <a:pt x="7251912" y="3156095"/>
                  <a:pt x="7246575" y="3156095"/>
                </a:cubicBezTo>
                <a:cubicBezTo>
                  <a:pt x="7241238" y="3156095"/>
                  <a:pt x="7236855" y="3151775"/>
                  <a:pt x="7236855" y="3146371"/>
                </a:cubicBezTo>
                <a:cubicBezTo>
                  <a:pt x="7236855" y="3140969"/>
                  <a:pt x="7241175" y="3136584"/>
                  <a:pt x="7246575" y="3136584"/>
                </a:cubicBezTo>
                <a:close/>
                <a:moveTo>
                  <a:pt x="7005346" y="3136584"/>
                </a:moveTo>
                <a:cubicBezTo>
                  <a:pt x="7010746" y="3136584"/>
                  <a:pt x="7015130" y="3141033"/>
                  <a:pt x="7015130" y="3146371"/>
                </a:cubicBezTo>
                <a:cubicBezTo>
                  <a:pt x="7015130" y="3151710"/>
                  <a:pt x="7010683" y="3156095"/>
                  <a:pt x="7005346" y="3156095"/>
                </a:cubicBezTo>
                <a:cubicBezTo>
                  <a:pt x="7000009" y="3156095"/>
                  <a:pt x="6995626" y="3151775"/>
                  <a:pt x="6995626" y="3146371"/>
                </a:cubicBezTo>
                <a:cubicBezTo>
                  <a:pt x="6995626" y="3140969"/>
                  <a:pt x="6999946" y="3136584"/>
                  <a:pt x="7005346" y="3136584"/>
                </a:cubicBezTo>
                <a:close/>
                <a:moveTo>
                  <a:pt x="6764118" y="3136584"/>
                </a:moveTo>
                <a:cubicBezTo>
                  <a:pt x="6769518" y="3136584"/>
                  <a:pt x="6773902" y="3141033"/>
                  <a:pt x="6773902" y="3146371"/>
                </a:cubicBezTo>
                <a:cubicBezTo>
                  <a:pt x="6773902" y="3151710"/>
                  <a:pt x="6769518" y="3156095"/>
                  <a:pt x="6764118" y="3156095"/>
                </a:cubicBezTo>
                <a:cubicBezTo>
                  <a:pt x="6758718" y="3156095"/>
                  <a:pt x="6754335" y="3151775"/>
                  <a:pt x="6754335" y="3146371"/>
                </a:cubicBezTo>
                <a:cubicBezTo>
                  <a:pt x="6754335" y="3140969"/>
                  <a:pt x="6758718" y="3136584"/>
                  <a:pt x="6764118" y="3136584"/>
                </a:cubicBezTo>
                <a:close/>
                <a:moveTo>
                  <a:pt x="6522889" y="3136584"/>
                </a:moveTo>
                <a:cubicBezTo>
                  <a:pt x="6528225" y="3136584"/>
                  <a:pt x="6532610" y="3141033"/>
                  <a:pt x="6532610" y="3146371"/>
                </a:cubicBezTo>
                <a:cubicBezTo>
                  <a:pt x="6532610" y="3151710"/>
                  <a:pt x="6528289" y="3156095"/>
                  <a:pt x="6522889" y="3156095"/>
                </a:cubicBezTo>
                <a:cubicBezTo>
                  <a:pt x="6517489" y="3156095"/>
                  <a:pt x="6513105" y="3151775"/>
                  <a:pt x="6513105" y="3146371"/>
                </a:cubicBezTo>
                <a:cubicBezTo>
                  <a:pt x="6513105" y="3140969"/>
                  <a:pt x="6517489" y="3136584"/>
                  <a:pt x="6522889" y="3136584"/>
                </a:cubicBezTo>
                <a:close/>
                <a:moveTo>
                  <a:pt x="6281661" y="3136584"/>
                </a:moveTo>
                <a:cubicBezTo>
                  <a:pt x="6286997" y="3136584"/>
                  <a:pt x="6291381" y="3141033"/>
                  <a:pt x="6291381" y="3146371"/>
                </a:cubicBezTo>
                <a:cubicBezTo>
                  <a:pt x="6291381" y="3151710"/>
                  <a:pt x="6287061" y="3156095"/>
                  <a:pt x="6281661" y="3156095"/>
                </a:cubicBezTo>
                <a:cubicBezTo>
                  <a:pt x="6276261" y="3156095"/>
                  <a:pt x="6271877" y="3151775"/>
                  <a:pt x="6271877" y="3146371"/>
                </a:cubicBezTo>
                <a:cubicBezTo>
                  <a:pt x="6271877" y="3140969"/>
                  <a:pt x="6276261" y="3136584"/>
                  <a:pt x="6281661" y="3136584"/>
                </a:cubicBezTo>
                <a:close/>
                <a:moveTo>
                  <a:pt x="6040432" y="3136584"/>
                </a:moveTo>
                <a:cubicBezTo>
                  <a:pt x="6045832" y="3136584"/>
                  <a:pt x="6050216" y="3141033"/>
                  <a:pt x="6050216" y="3146371"/>
                </a:cubicBezTo>
                <a:cubicBezTo>
                  <a:pt x="6050216" y="3151710"/>
                  <a:pt x="6045769" y="3156095"/>
                  <a:pt x="6040432" y="3156095"/>
                </a:cubicBezTo>
                <a:cubicBezTo>
                  <a:pt x="6035095" y="3156095"/>
                  <a:pt x="6030712" y="3151775"/>
                  <a:pt x="6030712" y="3146371"/>
                </a:cubicBezTo>
                <a:cubicBezTo>
                  <a:pt x="6030712" y="3140969"/>
                  <a:pt x="6035032" y="3136584"/>
                  <a:pt x="6040432" y="3136584"/>
                </a:cubicBezTo>
                <a:close/>
                <a:moveTo>
                  <a:pt x="5799205" y="3136584"/>
                </a:moveTo>
                <a:cubicBezTo>
                  <a:pt x="5804606" y="3136584"/>
                  <a:pt x="5808989" y="3141033"/>
                  <a:pt x="5808989" y="3146371"/>
                </a:cubicBezTo>
                <a:cubicBezTo>
                  <a:pt x="5808989" y="3151710"/>
                  <a:pt x="5804542" y="3156095"/>
                  <a:pt x="5799205" y="3156095"/>
                </a:cubicBezTo>
                <a:cubicBezTo>
                  <a:pt x="5793870" y="3156095"/>
                  <a:pt x="5789486" y="3151775"/>
                  <a:pt x="5789486" y="3146371"/>
                </a:cubicBezTo>
                <a:cubicBezTo>
                  <a:pt x="5789486" y="3140969"/>
                  <a:pt x="5793806" y="3136584"/>
                  <a:pt x="5799205" y="3136584"/>
                </a:cubicBezTo>
                <a:close/>
                <a:moveTo>
                  <a:pt x="5557991" y="3136584"/>
                </a:moveTo>
                <a:cubicBezTo>
                  <a:pt x="5563391" y="3136584"/>
                  <a:pt x="5567774" y="3141033"/>
                  <a:pt x="5567774" y="3146371"/>
                </a:cubicBezTo>
                <a:cubicBezTo>
                  <a:pt x="5567774" y="3151710"/>
                  <a:pt x="5563391" y="3156095"/>
                  <a:pt x="5557991" y="3156095"/>
                </a:cubicBezTo>
                <a:cubicBezTo>
                  <a:pt x="5552592" y="3156095"/>
                  <a:pt x="5548208" y="3151775"/>
                  <a:pt x="5548208" y="3146371"/>
                </a:cubicBezTo>
                <a:cubicBezTo>
                  <a:pt x="5548208" y="3140969"/>
                  <a:pt x="5552592" y="3136584"/>
                  <a:pt x="5557991" y="3136584"/>
                </a:cubicBezTo>
                <a:close/>
                <a:moveTo>
                  <a:pt x="5316710" y="3136584"/>
                </a:moveTo>
                <a:cubicBezTo>
                  <a:pt x="5322044" y="3136584"/>
                  <a:pt x="5326429" y="3141033"/>
                  <a:pt x="5326429" y="3146371"/>
                </a:cubicBezTo>
                <a:cubicBezTo>
                  <a:pt x="5326429" y="3151710"/>
                  <a:pt x="5322105" y="3156095"/>
                  <a:pt x="5316710" y="3156095"/>
                </a:cubicBezTo>
                <a:cubicBezTo>
                  <a:pt x="5311314" y="3156095"/>
                  <a:pt x="5306924" y="3151775"/>
                  <a:pt x="5306924" y="3146371"/>
                </a:cubicBezTo>
                <a:cubicBezTo>
                  <a:pt x="5306924" y="3140969"/>
                  <a:pt x="5311314" y="3136584"/>
                  <a:pt x="5316710" y="3136584"/>
                </a:cubicBezTo>
                <a:close/>
                <a:moveTo>
                  <a:pt x="5075485" y="3136584"/>
                </a:moveTo>
                <a:cubicBezTo>
                  <a:pt x="5080820" y="3136584"/>
                  <a:pt x="5085202" y="3141033"/>
                  <a:pt x="5085202" y="3146371"/>
                </a:cubicBezTo>
                <a:cubicBezTo>
                  <a:pt x="5085202" y="3151710"/>
                  <a:pt x="5080883" y="3156095"/>
                  <a:pt x="5075485" y="3156095"/>
                </a:cubicBezTo>
                <a:cubicBezTo>
                  <a:pt x="5070087" y="3156095"/>
                  <a:pt x="5065705" y="3151775"/>
                  <a:pt x="5065705" y="3146371"/>
                </a:cubicBezTo>
                <a:cubicBezTo>
                  <a:pt x="5065705" y="3140969"/>
                  <a:pt x="5070087" y="3136584"/>
                  <a:pt x="5075485" y="3136584"/>
                </a:cubicBezTo>
                <a:close/>
                <a:moveTo>
                  <a:pt x="4834252" y="3136584"/>
                </a:moveTo>
                <a:cubicBezTo>
                  <a:pt x="4839658" y="3136584"/>
                  <a:pt x="4844040" y="3141033"/>
                  <a:pt x="4844040" y="3146371"/>
                </a:cubicBezTo>
                <a:cubicBezTo>
                  <a:pt x="4844040" y="3151710"/>
                  <a:pt x="4839595" y="3156095"/>
                  <a:pt x="4834252" y="3156095"/>
                </a:cubicBezTo>
                <a:cubicBezTo>
                  <a:pt x="4828915" y="3156095"/>
                  <a:pt x="4824534" y="3151775"/>
                  <a:pt x="4824534" y="3146371"/>
                </a:cubicBezTo>
                <a:cubicBezTo>
                  <a:pt x="4824534" y="3140969"/>
                  <a:pt x="4828853" y="3136584"/>
                  <a:pt x="4834252" y="3136584"/>
                </a:cubicBezTo>
                <a:close/>
                <a:moveTo>
                  <a:pt x="4593019" y="3136584"/>
                </a:moveTo>
                <a:cubicBezTo>
                  <a:pt x="4598416" y="3136584"/>
                  <a:pt x="4602795" y="3141033"/>
                  <a:pt x="4602795" y="3146371"/>
                </a:cubicBezTo>
                <a:cubicBezTo>
                  <a:pt x="4602795" y="3151710"/>
                  <a:pt x="4598353" y="3156095"/>
                  <a:pt x="4593019" y="3156095"/>
                </a:cubicBezTo>
                <a:cubicBezTo>
                  <a:pt x="4587686" y="3156095"/>
                  <a:pt x="4583304" y="3151775"/>
                  <a:pt x="4583304" y="3146371"/>
                </a:cubicBezTo>
                <a:cubicBezTo>
                  <a:pt x="4583304" y="3140969"/>
                  <a:pt x="4587622" y="3136584"/>
                  <a:pt x="4593019" y="3136584"/>
                </a:cubicBezTo>
                <a:close/>
                <a:moveTo>
                  <a:pt x="4351806" y="3136584"/>
                </a:moveTo>
                <a:cubicBezTo>
                  <a:pt x="4357195" y="3136584"/>
                  <a:pt x="4361580" y="3141033"/>
                  <a:pt x="4361580" y="3146371"/>
                </a:cubicBezTo>
                <a:cubicBezTo>
                  <a:pt x="4361580" y="3151710"/>
                  <a:pt x="4357195" y="3156095"/>
                  <a:pt x="4351806" y="3156095"/>
                </a:cubicBezTo>
                <a:cubicBezTo>
                  <a:pt x="4346397" y="3156095"/>
                  <a:pt x="4342006" y="3151775"/>
                  <a:pt x="4342006" y="3146371"/>
                </a:cubicBezTo>
                <a:cubicBezTo>
                  <a:pt x="4342006" y="3140969"/>
                  <a:pt x="4346397" y="3136584"/>
                  <a:pt x="4351806" y="3136584"/>
                </a:cubicBezTo>
                <a:close/>
                <a:moveTo>
                  <a:pt x="4110581" y="3136584"/>
                </a:moveTo>
                <a:cubicBezTo>
                  <a:pt x="4115984" y="3136584"/>
                  <a:pt x="4120362" y="3141033"/>
                  <a:pt x="4120362" y="3146371"/>
                </a:cubicBezTo>
                <a:cubicBezTo>
                  <a:pt x="4120362" y="3151710"/>
                  <a:pt x="4115984" y="3156095"/>
                  <a:pt x="4110581" y="3156095"/>
                </a:cubicBezTo>
                <a:cubicBezTo>
                  <a:pt x="4105180" y="3156095"/>
                  <a:pt x="4100799" y="3151775"/>
                  <a:pt x="4100799" y="3146371"/>
                </a:cubicBezTo>
                <a:cubicBezTo>
                  <a:pt x="4100799" y="3140969"/>
                  <a:pt x="4105180" y="3136584"/>
                  <a:pt x="4110581" y="3136584"/>
                </a:cubicBezTo>
                <a:close/>
                <a:moveTo>
                  <a:pt x="3869430" y="3136584"/>
                </a:moveTo>
                <a:cubicBezTo>
                  <a:pt x="3874763" y="3136584"/>
                  <a:pt x="3879149" y="3141033"/>
                  <a:pt x="3879149" y="3146371"/>
                </a:cubicBezTo>
                <a:cubicBezTo>
                  <a:pt x="3879149" y="3151710"/>
                  <a:pt x="3874828" y="3156095"/>
                  <a:pt x="3869430" y="3156095"/>
                </a:cubicBezTo>
                <a:cubicBezTo>
                  <a:pt x="3864030" y="3156095"/>
                  <a:pt x="3859647" y="3151775"/>
                  <a:pt x="3859647" y="3146371"/>
                </a:cubicBezTo>
                <a:cubicBezTo>
                  <a:pt x="3859647" y="3140969"/>
                  <a:pt x="3864030" y="3136584"/>
                  <a:pt x="3869430" y="3136584"/>
                </a:cubicBezTo>
                <a:close/>
                <a:moveTo>
                  <a:pt x="3628212" y="3136584"/>
                </a:moveTo>
                <a:cubicBezTo>
                  <a:pt x="3633528" y="3136584"/>
                  <a:pt x="3637936" y="3141033"/>
                  <a:pt x="3637936" y="3146371"/>
                </a:cubicBezTo>
                <a:cubicBezTo>
                  <a:pt x="3637936" y="3151710"/>
                  <a:pt x="3633592" y="3156095"/>
                  <a:pt x="3628212" y="3156095"/>
                </a:cubicBezTo>
                <a:cubicBezTo>
                  <a:pt x="3622814" y="3156095"/>
                  <a:pt x="3618430" y="3151775"/>
                  <a:pt x="3618430" y="3146371"/>
                </a:cubicBezTo>
                <a:cubicBezTo>
                  <a:pt x="3618430" y="3140969"/>
                  <a:pt x="3622814" y="3136584"/>
                  <a:pt x="3628212" y="3136584"/>
                </a:cubicBezTo>
                <a:close/>
                <a:moveTo>
                  <a:pt x="3386958" y="3136584"/>
                </a:moveTo>
                <a:cubicBezTo>
                  <a:pt x="3392358" y="3136584"/>
                  <a:pt x="3396743" y="3141033"/>
                  <a:pt x="3396743" y="3146371"/>
                </a:cubicBezTo>
                <a:cubicBezTo>
                  <a:pt x="3396743" y="3151710"/>
                  <a:pt x="3392296" y="3156095"/>
                  <a:pt x="3386958" y="3156095"/>
                </a:cubicBezTo>
                <a:cubicBezTo>
                  <a:pt x="3381621" y="3156095"/>
                  <a:pt x="3377235" y="3151775"/>
                  <a:pt x="3377235" y="3146371"/>
                </a:cubicBezTo>
                <a:cubicBezTo>
                  <a:pt x="3377235" y="3140969"/>
                  <a:pt x="3381556" y="3136584"/>
                  <a:pt x="3386958" y="3136584"/>
                </a:cubicBezTo>
                <a:close/>
                <a:moveTo>
                  <a:pt x="3145751" y="3136584"/>
                </a:moveTo>
                <a:cubicBezTo>
                  <a:pt x="3151149" y="3136584"/>
                  <a:pt x="3155533" y="3141033"/>
                  <a:pt x="3155533" y="3146371"/>
                </a:cubicBezTo>
                <a:cubicBezTo>
                  <a:pt x="3155533" y="3151710"/>
                  <a:pt x="3151086" y="3156095"/>
                  <a:pt x="3145751" y="3156095"/>
                </a:cubicBezTo>
                <a:cubicBezTo>
                  <a:pt x="3140415" y="3156095"/>
                  <a:pt x="3136032" y="3151775"/>
                  <a:pt x="3136032" y="3146371"/>
                </a:cubicBezTo>
                <a:cubicBezTo>
                  <a:pt x="3136032" y="3140969"/>
                  <a:pt x="3140351" y="3136584"/>
                  <a:pt x="3145751" y="3136584"/>
                </a:cubicBezTo>
                <a:close/>
                <a:moveTo>
                  <a:pt x="2904572" y="3136584"/>
                </a:moveTo>
                <a:cubicBezTo>
                  <a:pt x="2909972" y="3136584"/>
                  <a:pt x="2914355" y="3141033"/>
                  <a:pt x="2914355" y="3146371"/>
                </a:cubicBezTo>
                <a:cubicBezTo>
                  <a:pt x="2914355" y="3151710"/>
                  <a:pt x="2909972" y="3156095"/>
                  <a:pt x="2904572" y="3156095"/>
                </a:cubicBezTo>
                <a:cubicBezTo>
                  <a:pt x="2899174" y="3156095"/>
                  <a:pt x="2894791" y="3151775"/>
                  <a:pt x="2894791" y="3146371"/>
                </a:cubicBezTo>
                <a:cubicBezTo>
                  <a:pt x="2894791" y="3140969"/>
                  <a:pt x="2899174" y="3136584"/>
                  <a:pt x="2904572" y="3136584"/>
                </a:cubicBezTo>
                <a:close/>
                <a:moveTo>
                  <a:pt x="2663275" y="3136584"/>
                </a:moveTo>
                <a:cubicBezTo>
                  <a:pt x="2668611" y="3136584"/>
                  <a:pt x="2672998" y="3141033"/>
                  <a:pt x="2672998" y="3146371"/>
                </a:cubicBezTo>
                <a:cubicBezTo>
                  <a:pt x="2672998" y="3151710"/>
                  <a:pt x="2668675" y="3156095"/>
                  <a:pt x="2663275" y="3156095"/>
                </a:cubicBezTo>
                <a:cubicBezTo>
                  <a:pt x="2657876" y="3156095"/>
                  <a:pt x="2653492" y="3151775"/>
                  <a:pt x="2653492" y="3146371"/>
                </a:cubicBezTo>
                <a:cubicBezTo>
                  <a:pt x="2653492" y="3140969"/>
                  <a:pt x="2657876" y="3136584"/>
                  <a:pt x="2663275" y="3136584"/>
                </a:cubicBezTo>
                <a:close/>
                <a:moveTo>
                  <a:pt x="2422037" y="3136584"/>
                </a:moveTo>
                <a:cubicBezTo>
                  <a:pt x="2427371" y="3136584"/>
                  <a:pt x="2431753" y="3141033"/>
                  <a:pt x="2431753" y="3146371"/>
                </a:cubicBezTo>
                <a:cubicBezTo>
                  <a:pt x="2431753" y="3151710"/>
                  <a:pt x="2427435" y="3156095"/>
                  <a:pt x="2422037" y="3156095"/>
                </a:cubicBezTo>
                <a:cubicBezTo>
                  <a:pt x="2416639" y="3156095"/>
                  <a:pt x="2412257" y="3151775"/>
                  <a:pt x="2412257" y="3146371"/>
                </a:cubicBezTo>
                <a:cubicBezTo>
                  <a:pt x="2412257" y="3140969"/>
                  <a:pt x="2416639" y="3136584"/>
                  <a:pt x="2422037" y="3136584"/>
                </a:cubicBezTo>
                <a:close/>
                <a:moveTo>
                  <a:pt x="2180788" y="3136584"/>
                </a:moveTo>
                <a:cubicBezTo>
                  <a:pt x="2186189" y="3136584"/>
                  <a:pt x="2190580" y="3141033"/>
                  <a:pt x="2190580" y="3146371"/>
                </a:cubicBezTo>
                <a:cubicBezTo>
                  <a:pt x="2190580" y="3151710"/>
                  <a:pt x="2186136" y="3156095"/>
                  <a:pt x="2180788" y="3156095"/>
                </a:cubicBezTo>
                <a:cubicBezTo>
                  <a:pt x="2175475" y="3156095"/>
                  <a:pt x="2171083" y="3151775"/>
                  <a:pt x="2171083" y="3146371"/>
                </a:cubicBezTo>
                <a:cubicBezTo>
                  <a:pt x="2171083" y="3140969"/>
                  <a:pt x="2175412" y="3136584"/>
                  <a:pt x="2180788" y="3136584"/>
                </a:cubicBezTo>
                <a:close/>
                <a:moveTo>
                  <a:pt x="1939582" y="3136584"/>
                </a:moveTo>
                <a:cubicBezTo>
                  <a:pt x="1944980" y="3136584"/>
                  <a:pt x="1949365" y="3141033"/>
                  <a:pt x="1949365" y="3146371"/>
                </a:cubicBezTo>
                <a:cubicBezTo>
                  <a:pt x="1949365" y="3151710"/>
                  <a:pt x="1944920" y="3156095"/>
                  <a:pt x="1939582" y="3156095"/>
                </a:cubicBezTo>
                <a:cubicBezTo>
                  <a:pt x="1934245" y="3156095"/>
                  <a:pt x="1929860" y="3151775"/>
                  <a:pt x="1929860" y="3146371"/>
                </a:cubicBezTo>
                <a:cubicBezTo>
                  <a:pt x="1929860" y="3140969"/>
                  <a:pt x="1934181" y="3136584"/>
                  <a:pt x="1939582" y="3136584"/>
                </a:cubicBezTo>
                <a:close/>
                <a:moveTo>
                  <a:pt x="1698332" y="3136584"/>
                </a:moveTo>
                <a:cubicBezTo>
                  <a:pt x="1703733" y="3136584"/>
                  <a:pt x="1708118" y="3141033"/>
                  <a:pt x="1708118" y="3146371"/>
                </a:cubicBezTo>
                <a:cubicBezTo>
                  <a:pt x="1708118" y="3151710"/>
                  <a:pt x="1703733" y="3156095"/>
                  <a:pt x="1698332" y="3156095"/>
                </a:cubicBezTo>
                <a:cubicBezTo>
                  <a:pt x="1692931" y="3156095"/>
                  <a:pt x="1688547" y="3151775"/>
                  <a:pt x="1688547" y="3146371"/>
                </a:cubicBezTo>
                <a:cubicBezTo>
                  <a:pt x="1688547" y="3140969"/>
                  <a:pt x="1692931" y="3136584"/>
                  <a:pt x="1698332" y="3136584"/>
                </a:cubicBezTo>
                <a:close/>
                <a:moveTo>
                  <a:pt x="1457107" y="3136584"/>
                </a:moveTo>
                <a:cubicBezTo>
                  <a:pt x="1462443" y="3136584"/>
                  <a:pt x="1466827" y="3141033"/>
                  <a:pt x="1466827" y="3146371"/>
                </a:cubicBezTo>
                <a:cubicBezTo>
                  <a:pt x="1466827" y="3151710"/>
                  <a:pt x="1462507" y="3156095"/>
                  <a:pt x="1457107" y="3156095"/>
                </a:cubicBezTo>
                <a:cubicBezTo>
                  <a:pt x="1451707" y="3156095"/>
                  <a:pt x="1447323" y="3151775"/>
                  <a:pt x="1447323" y="3146371"/>
                </a:cubicBezTo>
                <a:cubicBezTo>
                  <a:pt x="1447323" y="3140969"/>
                  <a:pt x="1451707" y="3136584"/>
                  <a:pt x="1457107" y="3136584"/>
                </a:cubicBezTo>
                <a:close/>
                <a:moveTo>
                  <a:pt x="1215886" y="3136584"/>
                </a:moveTo>
                <a:cubicBezTo>
                  <a:pt x="1221285" y="3136584"/>
                  <a:pt x="1225669" y="3141033"/>
                  <a:pt x="1225669" y="3146371"/>
                </a:cubicBezTo>
                <a:cubicBezTo>
                  <a:pt x="1225669" y="3151710"/>
                  <a:pt x="1221222" y="3156095"/>
                  <a:pt x="1215886" y="3156095"/>
                </a:cubicBezTo>
                <a:cubicBezTo>
                  <a:pt x="1210550" y="3156095"/>
                  <a:pt x="1206166" y="3151775"/>
                  <a:pt x="1206166" y="3146371"/>
                </a:cubicBezTo>
                <a:cubicBezTo>
                  <a:pt x="1206166" y="3140969"/>
                  <a:pt x="1210486" y="3136584"/>
                  <a:pt x="1215886" y="3136584"/>
                </a:cubicBezTo>
                <a:close/>
                <a:moveTo>
                  <a:pt x="974665" y="3136584"/>
                </a:moveTo>
                <a:cubicBezTo>
                  <a:pt x="980065" y="3136584"/>
                  <a:pt x="984449" y="3141033"/>
                  <a:pt x="984449" y="3146371"/>
                </a:cubicBezTo>
                <a:cubicBezTo>
                  <a:pt x="984449" y="3151710"/>
                  <a:pt x="980002" y="3156095"/>
                  <a:pt x="974665" y="3156095"/>
                </a:cubicBezTo>
                <a:cubicBezTo>
                  <a:pt x="969330" y="3156095"/>
                  <a:pt x="964946" y="3151775"/>
                  <a:pt x="964946" y="3146371"/>
                </a:cubicBezTo>
                <a:cubicBezTo>
                  <a:pt x="964946" y="3140969"/>
                  <a:pt x="969266" y="3136584"/>
                  <a:pt x="974665" y="3136584"/>
                </a:cubicBezTo>
                <a:close/>
                <a:moveTo>
                  <a:pt x="733446" y="3136584"/>
                </a:moveTo>
                <a:cubicBezTo>
                  <a:pt x="738781" y="3136584"/>
                  <a:pt x="743165" y="3141033"/>
                  <a:pt x="743165" y="3146371"/>
                </a:cubicBezTo>
                <a:cubicBezTo>
                  <a:pt x="743165" y="3151710"/>
                  <a:pt x="738845" y="3156095"/>
                  <a:pt x="733446" y="3156095"/>
                </a:cubicBezTo>
                <a:cubicBezTo>
                  <a:pt x="728046" y="3156095"/>
                  <a:pt x="723662" y="3151775"/>
                  <a:pt x="723662" y="3146371"/>
                </a:cubicBezTo>
                <a:cubicBezTo>
                  <a:pt x="723662" y="3140969"/>
                  <a:pt x="728046" y="3136584"/>
                  <a:pt x="733446" y="3136584"/>
                </a:cubicBezTo>
                <a:close/>
                <a:moveTo>
                  <a:pt x="492225" y="3136584"/>
                </a:moveTo>
                <a:cubicBezTo>
                  <a:pt x="497561" y="3136584"/>
                  <a:pt x="501945" y="3141033"/>
                  <a:pt x="501945" y="3146371"/>
                </a:cubicBezTo>
                <a:cubicBezTo>
                  <a:pt x="501945" y="3151710"/>
                  <a:pt x="497625" y="3156095"/>
                  <a:pt x="492225" y="3156095"/>
                </a:cubicBezTo>
                <a:cubicBezTo>
                  <a:pt x="486825" y="3156095"/>
                  <a:pt x="482441" y="3151775"/>
                  <a:pt x="482441" y="3146371"/>
                </a:cubicBezTo>
                <a:cubicBezTo>
                  <a:pt x="482441" y="3140969"/>
                  <a:pt x="486825" y="3136584"/>
                  <a:pt x="492225" y="3136584"/>
                </a:cubicBezTo>
                <a:close/>
                <a:moveTo>
                  <a:pt x="251005" y="3136584"/>
                </a:moveTo>
                <a:cubicBezTo>
                  <a:pt x="256405" y="3136584"/>
                  <a:pt x="260789" y="3141033"/>
                  <a:pt x="260789" y="3146371"/>
                </a:cubicBezTo>
                <a:cubicBezTo>
                  <a:pt x="260789" y="3151710"/>
                  <a:pt x="256342" y="3156095"/>
                  <a:pt x="251005" y="3156095"/>
                </a:cubicBezTo>
                <a:cubicBezTo>
                  <a:pt x="245669" y="3156095"/>
                  <a:pt x="241285" y="3151775"/>
                  <a:pt x="241285" y="3146371"/>
                </a:cubicBezTo>
                <a:cubicBezTo>
                  <a:pt x="241285" y="3140969"/>
                  <a:pt x="245605" y="3136584"/>
                  <a:pt x="251005" y="3136584"/>
                </a:cubicBezTo>
                <a:close/>
                <a:moveTo>
                  <a:pt x="9722" y="3136584"/>
                </a:moveTo>
                <a:cubicBezTo>
                  <a:pt x="15122" y="3136584"/>
                  <a:pt x="19506" y="3141033"/>
                  <a:pt x="19506" y="3146371"/>
                </a:cubicBezTo>
                <a:cubicBezTo>
                  <a:pt x="19506" y="3151710"/>
                  <a:pt x="15059" y="3156095"/>
                  <a:pt x="9722" y="3156095"/>
                </a:cubicBezTo>
                <a:cubicBezTo>
                  <a:pt x="4386" y="3156095"/>
                  <a:pt x="2" y="3151775"/>
                  <a:pt x="2" y="3146371"/>
                </a:cubicBezTo>
                <a:cubicBezTo>
                  <a:pt x="2" y="3140969"/>
                  <a:pt x="4322" y="3136584"/>
                  <a:pt x="9722" y="3136584"/>
                </a:cubicBezTo>
                <a:close/>
                <a:moveTo>
                  <a:pt x="13517" y="3029714"/>
                </a:moveTo>
                <a:cubicBezTo>
                  <a:pt x="16499" y="3029714"/>
                  <a:pt x="18916" y="3032133"/>
                  <a:pt x="18916" y="3035116"/>
                </a:cubicBezTo>
                <a:cubicBezTo>
                  <a:pt x="18916" y="3038100"/>
                  <a:pt x="16499" y="3040518"/>
                  <a:pt x="13517" y="3040518"/>
                </a:cubicBezTo>
                <a:cubicBezTo>
                  <a:pt x="10534" y="3040518"/>
                  <a:pt x="8116" y="3038100"/>
                  <a:pt x="8116" y="3035116"/>
                </a:cubicBezTo>
                <a:cubicBezTo>
                  <a:pt x="8116" y="3032133"/>
                  <a:pt x="10534" y="3029714"/>
                  <a:pt x="13517" y="3029714"/>
                </a:cubicBezTo>
                <a:close/>
                <a:moveTo>
                  <a:pt x="9649203" y="2895514"/>
                </a:moveTo>
                <a:cubicBezTo>
                  <a:pt x="9654540" y="2895514"/>
                  <a:pt x="9658923" y="2899836"/>
                  <a:pt x="9658923" y="2905238"/>
                </a:cubicBezTo>
                <a:cubicBezTo>
                  <a:pt x="9658923" y="2910640"/>
                  <a:pt x="9654540" y="2915025"/>
                  <a:pt x="9649203" y="2915025"/>
                </a:cubicBezTo>
                <a:cubicBezTo>
                  <a:pt x="9643866" y="2915025"/>
                  <a:pt x="9639483" y="2910576"/>
                  <a:pt x="9639483" y="2905238"/>
                </a:cubicBezTo>
                <a:cubicBezTo>
                  <a:pt x="9639483" y="2899899"/>
                  <a:pt x="9643803" y="2895514"/>
                  <a:pt x="9649203" y="2895514"/>
                </a:cubicBezTo>
                <a:close/>
                <a:moveTo>
                  <a:pt x="9890432" y="2895512"/>
                </a:moveTo>
                <a:cubicBezTo>
                  <a:pt x="9895768" y="2895512"/>
                  <a:pt x="9900152" y="2899834"/>
                  <a:pt x="9900152" y="2905236"/>
                </a:cubicBezTo>
                <a:cubicBezTo>
                  <a:pt x="9900152" y="2910638"/>
                  <a:pt x="9895832" y="2915023"/>
                  <a:pt x="9890432" y="2915023"/>
                </a:cubicBezTo>
                <a:cubicBezTo>
                  <a:pt x="9885031" y="2915023"/>
                  <a:pt x="9880648" y="2910574"/>
                  <a:pt x="9880648" y="2905236"/>
                </a:cubicBezTo>
                <a:cubicBezTo>
                  <a:pt x="9880648" y="2899897"/>
                  <a:pt x="9885031" y="2895512"/>
                  <a:pt x="9890432" y="2895512"/>
                </a:cubicBezTo>
                <a:close/>
                <a:moveTo>
                  <a:pt x="10131660" y="2895509"/>
                </a:moveTo>
                <a:cubicBezTo>
                  <a:pt x="10137060" y="2895509"/>
                  <a:pt x="10141444" y="2899830"/>
                  <a:pt x="10141444" y="2905233"/>
                </a:cubicBezTo>
                <a:cubicBezTo>
                  <a:pt x="10141444" y="2910635"/>
                  <a:pt x="10136997" y="2915019"/>
                  <a:pt x="10131660" y="2915019"/>
                </a:cubicBezTo>
                <a:cubicBezTo>
                  <a:pt x="10126323" y="2915019"/>
                  <a:pt x="10121940" y="2910570"/>
                  <a:pt x="10121940" y="2905233"/>
                </a:cubicBezTo>
                <a:cubicBezTo>
                  <a:pt x="10121940" y="2899893"/>
                  <a:pt x="10126260" y="2895509"/>
                  <a:pt x="10131660" y="2895509"/>
                </a:cubicBezTo>
                <a:close/>
                <a:moveTo>
                  <a:pt x="10372888" y="2895505"/>
                </a:moveTo>
                <a:cubicBezTo>
                  <a:pt x="10378288" y="2895505"/>
                  <a:pt x="10382673" y="2899827"/>
                  <a:pt x="10382673" y="2905229"/>
                </a:cubicBezTo>
                <a:cubicBezTo>
                  <a:pt x="10382673" y="2910631"/>
                  <a:pt x="10378225" y="2915015"/>
                  <a:pt x="10372888" y="2915015"/>
                </a:cubicBezTo>
                <a:cubicBezTo>
                  <a:pt x="10367552" y="2915015"/>
                  <a:pt x="10363168" y="2910566"/>
                  <a:pt x="10363168" y="2905229"/>
                </a:cubicBezTo>
                <a:cubicBezTo>
                  <a:pt x="10363168" y="2899890"/>
                  <a:pt x="10367488" y="2895505"/>
                  <a:pt x="10372888" y="2895505"/>
                </a:cubicBezTo>
                <a:close/>
                <a:moveTo>
                  <a:pt x="10614116" y="2895501"/>
                </a:moveTo>
                <a:cubicBezTo>
                  <a:pt x="10619516" y="2895501"/>
                  <a:pt x="10623901" y="2899823"/>
                  <a:pt x="10623901" y="2905225"/>
                </a:cubicBezTo>
                <a:cubicBezTo>
                  <a:pt x="10623901" y="2910627"/>
                  <a:pt x="10619454" y="2915012"/>
                  <a:pt x="10614116" y="2915012"/>
                </a:cubicBezTo>
                <a:cubicBezTo>
                  <a:pt x="10608780" y="2915012"/>
                  <a:pt x="10604396" y="2910563"/>
                  <a:pt x="10604396" y="2905225"/>
                </a:cubicBezTo>
                <a:cubicBezTo>
                  <a:pt x="10604396" y="2899886"/>
                  <a:pt x="10608716" y="2895501"/>
                  <a:pt x="10614116" y="2895501"/>
                </a:cubicBezTo>
                <a:close/>
                <a:moveTo>
                  <a:pt x="10855345" y="2895498"/>
                </a:moveTo>
                <a:cubicBezTo>
                  <a:pt x="10860682" y="2895498"/>
                  <a:pt x="10865065" y="2899819"/>
                  <a:pt x="10865065" y="2905222"/>
                </a:cubicBezTo>
                <a:cubicBezTo>
                  <a:pt x="10865065" y="2910624"/>
                  <a:pt x="10860682" y="2915008"/>
                  <a:pt x="10855345" y="2915008"/>
                </a:cubicBezTo>
                <a:cubicBezTo>
                  <a:pt x="10850008" y="2915008"/>
                  <a:pt x="10845625" y="2910559"/>
                  <a:pt x="10845625" y="2905222"/>
                </a:cubicBezTo>
                <a:cubicBezTo>
                  <a:pt x="10845625" y="2899882"/>
                  <a:pt x="10849945" y="2895498"/>
                  <a:pt x="10855345" y="2895498"/>
                </a:cubicBezTo>
                <a:close/>
                <a:moveTo>
                  <a:pt x="11096574" y="2895494"/>
                </a:moveTo>
                <a:cubicBezTo>
                  <a:pt x="11101910" y="2895494"/>
                  <a:pt x="11106294" y="2899816"/>
                  <a:pt x="11106294" y="2905218"/>
                </a:cubicBezTo>
                <a:cubicBezTo>
                  <a:pt x="11106294" y="2910620"/>
                  <a:pt x="11101974" y="2915004"/>
                  <a:pt x="11096574" y="2915004"/>
                </a:cubicBezTo>
                <a:cubicBezTo>
                  <a:pt x="11091174" y="2915004"/>
                  <a:pt x="11086790" y="2910555"/>
                  <a:pt x="11086790" y="2905218"/>
                </a:cubicBezTo>
                <a:cubicBezTo>
                  <a:pt x="11086790" y="2899878"/>
                  <a:pt x="11091174" y="2895494"/>
                  <a:pt x="11096574" y="2895494"/>
                </a:cubicBezTo>
                <a:close/>
                <a:moveTo>
                  <a:pt x="11337802" y="2895490"/>
                </a:moveTo>
                <a:cubicBezTo>
                  <a:pt x="11343202" y="2895490"/>
                  <a:pt x="11347587" y="2899812"/>
                  <a:pt x="11347587" y="2905214"/>
                </a:cubicBezTo>
                <a:cubicBezTo>
                  <a:pt x="11347587" y="2910616"/>
                  <a:pt x="11343139" y="2915001"/>
                  <a:pt x="11337802" y="2915001"/>
                </a:cubicBezTo>
                <a:cubicBezTo>
                  <a:pt x="11332466" y="2915001"/>
                  <a:pt x="11328082" y="2910552"/>
                  <a:pt x="11328082" y="2905214"/>
                </a:cubicBezTo>
                <a:cubicBezTo>
                  <a:pt x="11328082" y="2899875"/>
                  <a:pt x="11332402" y="2895490"/>
                  <a:pt x="11337802" y="2895490"/>
                </a:cubicBezTo>
                <a:close/>
                <a:moveTo>
                  <a:pt x="11579030" y="2895487"/>
                </a:moveTo>
                <a:cubicBezTo>
                  <a:pt x="11584430" y="2895487"/>
                  <a:pt x="11588815" y="2899808"/>
                  <a:pt x="11588815" y="2905211"/>
                </a:cubicBezTo>
                <a:cubicBezTo>
                  <a:pt x="11588815" y="2910612"/>
                  <a:pt x="11584367" y="2914997"/>
                  <a:pt x="11579030" y="2914997"/>
                </a:cubicBezTo>
                <a:cubicBezTo>
                  <a:pt x="11573694" y="2914997"/>
                  <a:pt x="11569310" y="2910548"/>
                  <a:pt x="11569310" y="2905211"/>
                </a:cubicBezTo>
                <a:cubicBezTo>
                  <a:pt x="11569310" y="2899871"/>
                  <a:pt x="11573630" y="2895487"/>
                  <a:pt x="11579030" y="2895487"/>
                </a:cubicBezTo>
                <a:close/>
                <a:moveTo>
                  <a:pt x="11820259" y="2895483"/>
                </a:moveTo>
                <a:cubicBezTo>
                  <a:pt x="11825659" y="2895483"/>
                  <a:pt x="11830043" y="2899805"/>
                  <a:pt x="11830043" y="2905207"/>
                </a:cubicBezTo>
                <a:cubicBezTo>
                  <a:pt x="11830043" y="2910609"/>
                  <a:pt x="11825596" y="2914993"/>
                  <a:pt x="11820259" y="2914993"/>
                </a:cubicBezTo>
                <a:cubicBezTo>
                  <a:pt x="11814922" y="2914993"/>
                  <a:pt x="11810539" y="2910544"/>
                  <a:pt x="11810539" y="2905207"/>
                </a:cubicBezTo>
                <a:cubicBezTo>
                  <a:pt x="11810539" y="2899867"/>
                  <a:pt x="11814859" y="2895483"/>
                  <a:pt x="11820259" y="2895483"/>
                </a:cubicBezTo>
                <a:close/>
                <a:moveTo>
                  <a:pt x="9722" y="2895479"/>
                </a:moveTo>
                <a:cubicBezTo>
                  <a:pt x="15122" y="2895479"/>
                  <a:pt x="19506" y="2899801"/>
                  <a:pt x="19506" y="2905203"/>
                </a:cubicBezTo>
                <a:cubicBezTo>
                  <a:pt x="19506" y="2910605"/>
                  <a:pt x="15059" y="2914990"/>
                  <a:pt x="9722" y="2914990"/>
                </a:cubicBezTo>
                <a:cubicBezTo>
                  <a:pt x="4386" y="2914990"/>
                  <a:pt x="2" y="2910541"/>
                  <a:pt x="2" y="2905203"/>
                </a:cubicBezTo>
                <a:cubicBezTo>
                  <a:pt x="2" y="2899864"/>
                  <a:pt x="4322" y="2895479"/>
                  <a:pt x="9722" y="2895479"/>
                </a:cubicBezTo>
                <a:close/>
                <a:moveTo>
                  <a:pt x="251005" y="2895476"/>
                </a:moveTo>
                <a:cubicBezTo>
                  <a:pt x="256405" y="2895476"/>
                  <a:pt x="260789" y="2899797"/>
                  <a:pt x="260789" y="2905199"/>
                </a:cubicBezTo>
                <a:cubicBezTo>
                  <a:pt x="260789" y="2910601"/>
                  <a:pt x="256342" y="2914986"/>
                  <a:pt x="251005" y="2914986"/>
                </a:cubicBezTo>
                <a:cubicBezTo>
                  <a:pt x="245669" y="2914986"/>
                  <a:pt x="241285" y="2910537"/>
                  <a:pt x="241285" y="2905199"/>
                </a:cubicBezTo>
                <a:cubicBezTo>
                  <a:pt x="241285" y="2899860"/>
                  <a:pt x="245605" y="2895476"/>
                  <a:pt x="251005" y="2895476"/>
                </a:cubicBezTo>
                <a:close/>
                <a:moveTo>
                  <a:pt x="492225" y="2895472"/>
                </a:moveTo>
                <a:cubicBezTo>
                  <a:pt x="497561" y="2895472"/>
                  <a:pt x="501945" y="2899793"/>
                  <a:pt x="501945" y="2905196"/>
                </a:cubicBezTo>
                <a:cubicBezTo>
                  <a:pt x="501945" y="2910598"/>
                  <a:pt x="497625" y="2914982"/>
                  <a:pt x="492225" y="2914982"/>
                </a:cubicBezTo>
                <a:cubicBezTo>
                  <a:pt x="486825" y="2914982"/>
                  <a:pt x="482441" y="2910533"/>
                  <a:pt x="482441" y="2905196"/>
                </a:cubicBezTo>
                <a:cubicBezTo>
                  <a:pt x="482441" y="2899856"/>
                  <a:pt x="486825" y="2895472"/>
                  <a:pt x="492225" y="2895472"/>
                </a:cubicBezTo>
                <a:close/>
                <a:moveTo>
                  <a:pt x="733445" y="2895468"/>
                </a:moveTo>
                <a:cubicBezTo>
                  <a:pt x="738781" y="2895468"/>
                  <a:pt x="743165" y="2899790"/>
                  <a:pt x="743165" y="2905192"/>
                </a:cubicBezTo>
                <a:cubicBezTo>
                  <a:pt x="743165" y="2910594"/>
                  <a:pt x="738845" y="2914978"/>
                  <a:pt x="733445" y="2914978"/>
                </a:cubicBezTo>
                <a:cubicBezTo>
                  <a:pt x="728045" y="2914978"/>
                  <a:pt x="723662" y="2910530"/>
                  <a:pt x="723662" y="2905192"/>
                </a:cubicBezTo>
                <a:cubicBezTo>
                  <a:pt x="723662" y="2899853"/>
                  <a:pt x="728045" y="2895468"/>
                  <a:pt x="733445" y="2895468"/>
                </a:cubicBezTo>
                <a:close/>
                <a:moveTo>
                  <a:pt x="974665" y="2895464"/>
                </a:moveTo>
                <a:cubicBezTo>
                  <a:pt x="980065" y="2895464"/>
                  <a:pt x="984449" y="2899786"/>
                  <a:pt x="984449" y="2905188"/>
                </a:cubicBezTo>
                <a:cubicBezTo>
                  <a:pt x="984449" y="2910590"/>
                  <a:pt x="980002" y="2914975"/>
                  <a:pt x="974665" y="2914975"/>
                </a:cubicBezTo>
                <a:cubicBezTo>
                  <a:pt x="969329" y="2914975"/>
                  <a:pt x="964945" y="2910526"/>
                  <a:pt x="964945" y="2905188"/>
                </a:cubicBezTo>
                <a:cubicBezTo>
                  <a:pt x="964945" y="2899849"/>
                  <a:pt x="969265" y="2895464"/>
                  <a:pt x="974665" y="2895464"/>
                </a:cubicBezTo>
                <a:close/>
                <a:moveTo>
                  <a:pt x="1215885" y="2895461"/>
                </a:moveTo>
                <a:cubicBezTo>
                  <a:pt x="1221285" y="2895461"/>
                  <a:pt x="1225669" y="2899782"/>
                  <a:pt x="1225669" y="2905185"/>
                </a:cubicBezTo>
                <a:cubicBezTo>
                  <a:pt x="1225669" y="2910587"/>
                  <a:pt x="1221222" y="2914971"/>
                  <a:pt x="1215885" y="2914971"/>
                </a:cubicBezTo>
                <a:cubicBezTo>
                  <a:pt x="1210550" y="2914971"/>
                  <a:pt x="1206166" y="2910522"/>
                  <a:pt x="1206166" y="2905185"/>
                </a:cubicBezTo>
                <a:cubicBezTo>
                  <a:pt x="1206166" y="2899845"/>
                  <a:pt x="1210486" y="2895461"/>
                  <a:pt x="1215885" y="2895461"/>
                </a:cubicBezTo>
                <a:close/>
                <a:moveTo>
                  <a:pt x="1457107" y="2895457"/>
                </a:moveTo>
                <a:cubicBezTo>
                  <a:pt x="1462443" y="2895457"/>
                  <a:pt x="1466827" y="2899779"/>
                  <a:pt x="1466827" y="2905181"/>
                </a:cubicBezTo>
                <a:cubicBezTo>
                  <a:pt x="1466827" y="2910583"/>
                  <a:pt x="1462507" y="2914967"/>
                  <a:pt x="1457107" y="2914967"/>
                </a:cubicBezTo>
                <a:cubicBezTo>
                  <a:pt x="1451707" y="2914967"/>
                  <a:pt x="1447323" y="2910518"/>
                  <a:pt x="1447323" y="2905181"/>
                </a:cubicBezTo>
                <a:cubicBezTo>
                  <a:pt x="1447323" y="2899842"/>
                  <a:pt x="1451707" y="2895457"/>
                  <a:pt x="1457107" y="2895457"/>
                </a:cubicBezTo>
                <a:close/>
                <a:moveTo>
                  <a:pt x="1698332" y="2895453"/>
                </a:moveTo>
                <a:cubicBezTo>
                  <a:pt x="1703733" y="2895453"/>
                  <a:pt x="1708117" y="2899775"/>
                  <a:pt x="1708117" y="2905177"/>
                </a:cubicBezTo>
                <a:cubicBezTo>
                  <a:pt x="1708117" y="2910579"/>
                  <a:pt x="1703733" y="2914964"/>
                  <a:pt x="1698332" y="2914964"/>
                </a:cubicBezTo>
                <a:cubicBezTo>
                  <a:pt x="1692930" y="2914964"/>
                  <a:pt x="1688547" y="2910515"/>
                  <a:pt x="1688547" y="2905177"/>
                </a:cubicBezTo>
                <a:cubicBezTo>
                  <a:pt x="1688547" y="2899838"/>
                  <a:pt x="1692930" y="2895453"/>
                  <a:pt x="1698332" y="2895453"/>
                </a:cubicBezTo>
                <a:close/>
                <a:moveTo>
                  <a:pt x="1939580" y="2895450"/>
                </a:moveTo>
                <a:cubicBezTo>
                  <a:pt x="1944980" y="2895450"/>
                  <a:pt x="1949365" y="2899771"/>
                  <a:pt x="1949365" y="2905174"/>
                </a:cubicBezTo>
                <a:cubicBezTo>
                  <a:pt x="1949365" y="2910576"/>
                  <a:pt x="1944920" y="2914960"/>
                  <a:pt x="1939580" y="2914960"/>
                </a:cubicBezTo>
                <a:cubicBezTo>
                  <a:pt x="1934245" y="2914960"/>
                  <a:pt x="1929860" y="2910511"/>
                  <a:pt x="1929860" y="2905174"/>
                </a:cubicBezTo>
                <a:cubicBezTo>
                  <a:pt x="1929860" y="2899834"/>
                  <a:pt x="1934181" y="2895450"/>
                  <a:pt x="1939580" y="2895450"/>
                </a:cubicBezTo>
                <a:close/>
                <a:moveTo>
                  <a:pt x="2180788" y="2895446"/>
                </a:moveTo>
                <a:cubicBezTo>
                  <a:pt x="2186189" y="2895446"/>
                  <a:pt x="2190580" y="2899768"/>
                  <a:pt x="2190580" y="2905170"/>
                </a:cubicBezTo>
                <a:cubicBezTo>
                  <a:pt x="2190580" y="2910572"/>
                  <a:pt x="2186136" y="2914956"/>
                  <a:pt x="2180788" y="2914956"/>
                </a:cubicBezTo>
                <a:cubicBezTo>
                  <a:pt x="2175475" y="2914956"/>
                  <a:pt x="2171083" y="2910507"/>
                  <a:pt x="2171083" y="2905170"/>
                </a:cubicBezTo>
                <a:cubicBezTo>
                  <a:pt x="2171083" y="2899830"/>
                  <a:pt x="2175412" y="2895446"/>
                  <a:pt x="2180788" y="2895446"/>
                </a:cubicBezTo>
                <a:close/>
                <a:moveTo>
                  <a:pt x="2422037" y="2895442"/>
                </a:moveTo>
                <a:cubicBezTo>
                  <a:pt x="2427371" y="2895442"/>
                  <a:pt x="2431753" y="2899764"/>
                  <a:pt x="2431753" y="2905166"/>
                </a:cubicBezTo>
                <a:cubicBezTo>
                  <a:pt x="2431753" y="2910568"/>
                  <a:pt x="2427435" y="2914953"/>
                  <a:pt x="2422037" y="2914953"/>
                </a:cubicBezTo>
                <a:cubicBezTo>
                  <a:pt x="2416639" y="2914953"/>
                  <a:pt x="2412257" y="2910504"/>
                  <a:pt x="2412257" y="2905166"/>
                </a:cubicBezTo>
                <a:cubicBezTo>
                  <a:pt x="2412257" y="2899827"/>
                  <a:pt x="2416639" y="2895442"/>
                  <a:pt x="2422037" y="2895442"/>
                </a:cubicBezTo>
                <a:close/>
                <a:moveTo>
                  <a:pt x="2663275" y="2895439"/>
                </a:moveTo>
                <a:cubicBezTo>
                  <a:pt x="2668611" y="2895439"/>
                  <a:pt x="2672998" y="2899760"/>
                  <a:pt x="2672998" y="2905163"/>
                </a:cubicBezTo>
                <a:cubicBezTo>
                  <a:pt x="2672998" y="2910564"/>
                  <a:pt x="2668675" y="2914949"/>
                  <a:pt x="2663275" y="2914949"/>
                </a:cubicBezTo>
                <a:cubicBezTo>
                  <a:pt x="2657875" y="2914949"/>
                  <a:pt x="2653492" y="2910500"/>
                  <a:pt x="2653492" y="2905163"/>
                </a:cubicBezTo>
                <a:cubicBezTo>
                  <a:pt x="2653492" y="2899823"/>
                  <a:pt x="2657875" y="2895439"/>
                  <a:pt x="2663275" y="2895439"/>
                </a:cubicBezTo>
                <a:close/>
                <a:moveTo>
                  <a:pt x="2904572" y="2895435"/>
                </a:moveTo>
                <a:cubicBezTo>
                  <a:pt x="2909972" y="2895435"/>
                  <a:pt x="2914355" y="2899757"/>
                  <a:pt x="2914355" y="2905159"/>
                </a:cubicBezTo>
                <a:cubicBezTo>
                  <a:pt x="2914355" y="2910561"/>
                  <a:pt x="2909972" y="2914945"/>
                  <a:pt x="2904572" y="2914945"/>
                </a:cubicBezTo>
                <a:cubicBezTo>
                  <a:pt x="2899174" y="2914945"/>
                  <a:pt x="2894790" y="2910496"/>
                  <a:pt x="2894790" y="2905159"/>
                </a:cubicBezTo>
                <a:cubicBezTo>
                  <a:pt x="2894790" y="2899819"/>
                  <a:pt x="2899174" y="2895435"/>
                  <a:pt x="2904572" y="2895435"/>
                </a:cubicBezTo>
                <a:close/>
                <a:moveTo>
                  <a:pt x="3145751" y="2895431"/>
                </a:moveTo>
                <a:cubicBezTo>
                  <a:pt x="3151149" y="2895431"/>
                  <a:pt x="3155532" y="2899753"/>
                  <a:pt x="3155532" y="2905155"/>
                </a:cubicBezTo>
                <a:cubicBezTo>
                  <a:pt x="3155532" y="2910557"/>
                  <a:pt x="3151086" y="2914942"/>
                  <a:pt x="3145751" y="2914942"/>
                </a:cubicBezTo>
                <a:cubicBezTo>
                  <a:pt x="3140415" y="2914942"/>
                  <a:pt x="3136032" y="2910493"/>
                  <a:pt x="3136032" y="2905155"/>
                </a:cubicBezTo>
                <a:cubicBezTo>
                  <a:pt x="3136032" y="2899816"/>
                  <a:pt x="3140351" y="2895431"/>
                  <a:pt x="3145751" y="2895431"/>
                </a:cubicBezTo>
                <a:close/>
                <a:moveTo>
                  <a:pt x="3386958" y="2895427"/>
                </a:moveTo>
                <a:cubicBezTo>
                  <a:pt x="3392358" y="2895427"/>
                  <a:pt x="3396743" y="2899749"/>
                  <a:pt x="3396743" y="2905151"/>
                </a:cubicBezTo>
                <a:cubicBezTo>
                  <a:pt x="3396743" y="2910553"/>
                  <a:pt x="3392296" y="2914938"/>
                  <a:pt x="3386958" y="2914938"/>
                </a:cubicBezTo>
                <a:cubicBezTo>
                  <a:pt x="3381621" y="2914938"/>
                  <a:pt x="3377235" y="2910489"/>
                  <a:pt x="3377235" y="2905151"/>
                </a:cubicBezTo>
                <a:cubicBezTo>
                  <a:pt x="3377235" y="2899812"/>
                  <a:pt x="3381556" y="2895427"/>
                  <a:pt x="3386958" y="2895427"/>
                </a:cubicBezTo>
                <a:close/>
                <a:moveTo>
                  <a:pt x="3628212" y="2895424"/>
                </a:moveTo>
                <a:cubicBezTo>
                  <a:pt x="3633528" y="2895424"/>
                  <a:pt x="3637936" y="2899745"/>
                  <a:pt x="3637936" y="2905148"/>
                </a:cubicBezTo>
                <a:cubicBezTo>
                  <a:pt x="3637936" y="2910550"/>
                  <a:pt x="3633592" y="2914934"/>
                  <a:pt x="3628212" y="2914934"/>
                </a:cubicBezTo>
                <a:cubicBezTo>
                  <a:pt x="3622814" y="2914934"/>
                  <a:pt x="3618430" y="2910485"/>
                  <a:pt x="3618430" y="2905148"/>
                </a:cubicBezTo>
                <a:cubicBezTo>
                  <a:pt x="3618430" y="2899808"/>
                  <a:pt x="3622814" y="2895424"/>
                  <a:pt x="3628212" y="2895424"/>
                </a:cubicBezTo>
                <a:close/>
                <a:moveTo>
                  <a:pt x="3869430" y="2895420"/>
                </a:moveTo>
                <a:cubicBezTo>
                  <a:pt x="3874763" y="2895420"/>
                  <a:pt x="3879149" y="2899742"/>
                  <a:pt x="3879149" y="2905144"/>
                </a:cubicBezTo>
                <a:cubicBezTo>
                  <a:pt x="3879149" y="2910546"/>
                  <a:pt x="3874828" y="2914930"/>
                  <a:pt x="3869430" y="2914930"/>
                </a:cubicBezTo>
                <a:cubicBezTo>
                  <a:pt x="3864030" y="2914930"/>
                  <a:pt x="3859647" y="2910481"/>
                  <a:pt x="3859647" y="2905144"/>
                </a:cubicBezTo>
                <a:cubicBezTo>
                  <a:pt x="3859647" y="2899805"/>
                  <a:pt x="3864030" y="2895420"/>
                  <a:pt x="3869430" y="2895420"/>
                </a:cubicBezTo>
                <a:close/>
                <a:moveTo>
                  <a:pt x="4110581" y="2895416"/>
                </a:moveTo>
                <a:cubicBezTo>
                  <a:pt x="4115984" y="2895416"/>
                  <a:pt x="4120362" y="2899738"/>
                  <a:pt x="4120362" y="2905140"/>
                </a:cubicBezTo>
                <a:cubicBezTo>
                  <a:pt x="4120362" y="2910542"/>
                  <a:pt x="4115984" y="2914927"/>
                  <a:pt x="4110581" y="2914927"/>
                </a:cubicBezTo>
                <a:cubicBezTo>
                  <a:pt x="4105180" y="2914927"/>
                  <a:pt x="4100799" y="2910478"/>
                  <a:pt x="4100799" y="2905140"/>
                </a:cubicBezTo>
                <a:cubicBezTo>
                  <a:pt x="4100799" y="2899801"/>
                  <a:pt x="4105180" y="2895416"/>
                  <a:pt x="4110581" y="2895416"/>
                </a:cubicBezTo>
                <a:close/>
                <a:moveTo>
                  <a:pt x="4351806" y="2895413"/>
                </a:moveTo>
                <a:cubicBezTo>
                  <a:pt x="4357195" y="2895413"/>
                  <a:pt x="4361580" y="2899734"/>
                  <a:pt x="4361580" y="2905137"/>
                </a:cubicBezTo>
                <a:cubicBezTo>
                  <a:pt x="4361580" y="2910539"/>
                  <a:pt x="4357195" y="2914923"/>
                  <a:pt x="4351806" y="2914923"/>
                </a:cubicBezTo>
                <a:cubicBezTo>
                  <a:pt x="4346397" y="2914923"/>
                  <a:pt x="4342006" y="2910474"/>
                  <a:pt x="4342006" y="2905137"/>
                </a:cubicBezTo>
                <a:cubicBezTo>
                  <a:pt x="4342006" y="2899797"/>
                  <a:pt x="4346397" y="2895413"/>
                  <a:pt x="4351806" y="2895413"/>
                </a:cubicBezTo>
                <a:close/>
                <a:moveTo>
                  <a:pt x="4593019" y="2895409"/>
                </a:moveTo>
                <a:cubicBezTo>
                  <a:pt x="4598416" y="2895409"/>
                  <a:pt x="4602795" y="2899731"/>
                  <a:pt x="4602795" y="2905133"/>
                </a:cubicBezTo>
                <a:cubicBezTo>
                  <a:pt x="4602795" y="2910535"/>
                  <a:pt x="4598353" y="2914919"/>
                  <a:pt x="4593019" y="2914919"/>
                </a:cubicBezTo>
                <a:cubicBezTo>
                  <a:pt x="4587686" y="2914919"/>
                  <a:pt x="4583304" y="2910470"/>
                  <a:pt x="4583304" y="2905133"/>
                </a:cubicBezTo>
                <a:cubicBezTo>
                  <a:pt x="4583304" y="2899793"/>
                  <a:pt x="4587622" y="2895409"/>
                  <a:pt x="4593019" y="2895409"/>
                </a:cubicBezTo>
                <a:close/>
                <a:moveTo>
                  <a:pt x="4834252" y="2895405"/>
                </a:moveTo>
                <a:cubicBezTo>
                  <a:pt x="4839658" y="2895405"/>
                  <a:pt x="4844040" y="2899727"/>
                  <a:pt x="4844040" y="2905129"/>
                </a:cubicBezTo>
                <a:cubicBezTo>
                  <a:pt x="4844040" y="2910531"/>
                  <a:pt x="4839595" y="2914916"/>
                  <a:pt x="4834252" y="2914916"/>
                </a:cubicBezTo>
                <a:cubicBezTo>
                  <a:pt x="4828915" y="2914916"/>
                  <a:pt x="4824534" y="2910467"/>
                  <a:pt x="4824534" y="2905129"/>
                </a:cubicBezTo>
                <a:cubicBezTo>
                  <a:pt x="4824534" y="2899790"/>
                  <a:pt x="4828851" y="2895405"/>
                  <a:pt x="4834252" y="2895405"/>
                </a:cubicBezTo>
                <a:close/>
                <a:moveTo>
                  <a:pt x="5075485" y="2895402"/>
                </a:moveTo>
                <a:cubicBezTo>
                  <a:pt x="5080819" y="2895402"/>
                  <a:pt x="5085202" y="2899723"/>
                  <a:pt x="5085202" y="2905126"/>
                </a:cubicBezTo>
                <a:cubicBezTo>
                  <a:pt x="5085202" y="2910527"/>
                  <a:pt x="5080883" y="2914912"/>
                  <a:pt x="5075485" y="2914912"/>
                </a:cubicBezTo>
                <a:cubicBezTo>
                  <a:pt x="5070087" y="2914912"/>
                  <a:pt x="5065705" y="2910463"/>
                  <a:pt x="5065705" y="2905126"/>
                </a:cubicBezTo>
                <a:cubicBezTo>
                  <a:pt x="5065705" y="2899786"/>
                  <a:pt x="5070087" y="2895402"/>
                  <a:pt x="5075485" y="2895402"/>
                </a:cubicBezTo>
                <a:close/>
                <a:moveTo>
                  <a:pt x="5316710" y="2895398"/>
                </a:moveTo>
                <a:cubicBezTo>
                  <a:pt x="5322044" y="2895398"/>
                  <a:pt x="5326429" y="2899720"/>
                  <a:pt x="5326429" y="2905122"/>
                </a:cubicBezTo>
                <a:cubicBezTo>
                  <a:pt x="5326429" y="2910524"/>
                  <a:pt x="5322105" y="2914908"/>
                  <a:pt x="5316710" y="2914908"/>
                </a:cubicBezTo>
                <a:cubicBezTo>
                  <a:pt x="5311314" y="2914908"/>
                  <a:pt x="5306924" y="2910459"/>
                  <a:pt x="5306924" y="2905122"/>
                </a:cubicBezTo>
                <a:cubicBezTo>
                  <a:pt x="5306924" y="2899782"/>
                  <a:pt x="5311314" y="2895398"/>
                  <a:pt x="5316710" y="2895398"/>
                </a:cubicBezTo>
                <a:close/>
                <a:moveTo>
                  <a:pt x="5557991" y="2895394"/>
                </a:moveTo>
                <a:cubicBezTo>
                  <a:pt x="5563391" y="2895394"/>
                  <a:pt x="5567774" y="2899716"/>
                  <a:pt x="5567774" y="2905118"/>
                </a:cubicBezTo>
                <a:cubicBezTo>
                  <a:pt x="5567774" y="2910520"/>
                  <a:pt x="5563391" y="2914905"/>
                  <a:pt x="5557991" y="2914905"/>
                </a:cubicBezTo>
                <a:cubicBezTo>
                  <a:pt x="5552592" y="2914905"/>
                  <a:pt x="5548208" y="2910456"/>
                  <a:pt x="5548208" y="2905118"/>
                </a:cubicBezTo>
                <a:cubicBezTo>
                  <a:pt x="5548208" y="2899779"/>
                  <a:pt x="5552592" y="2895394"/>
                  <a:pt x="5557991" y="2895394"/>
                </a:cubicBezTo>
                <a:close/>
                <a:moveTo>
                  <a:pt x="5799205" y="2895391"/>
                </a:moveTo>
                <a:cubicBezTo>
                  <a:pt x="5804606" y="2895391"/>
                  <a:pt x="5808989" y="2899712"/>
                  <a:pt x="5808989" y="2905114"/>
                </a:cubicBezTo>
                <a:cubicBezTo>
                  <a:pt x="5808989" y="2910516"/>
                  <a:pt x="5804542" y="2914901"/>
                  <a:pt x="5799205" y="2914901"/>
                </a:cubicBezTo>
                <a:cubicBezTo>
                  <a:pt x="5793870" y="2914901"/>
                  <a:pt x="5789486" y="2910452"/>
                  <a:pt x="5789486" y="2905114"/>
                </a:cubicBezTo>
                <a:cubicBezTo>
                  <a:pt x="5789486" y="2899775"/>
                  <a:pt x="5793806" y="2895391"/>
                  <a:pt x="5799205" y="2895391"/>
                </a:cubicBezTo>
                <a:close/>
                <a:moveTo>
                  <a:pt x="6040432" y="2895387"/>
                </a:moveTo>
                <a:cubicBezTo>
                  <a:pt x="6045832" y="2895387"/>
                  <a:pt x="6050216" y="2899709"/>
                  <a:pt x="6050216" y="2905111"/>
                </a:cubicBezTo>
                <a:cubicBezTo>
                  <a:pt x="6050216" y="2910513"/>
                  <a:pt x="6045769" y="2914897"/>
                  <a:pt x="6040432" y="2914897"/>
                </a:cubicBezTo>
                <a:cubicBezTo>
                  <a:pt x="6035095" y="2914897"/>
                  <a:pt x="6030712" y="2910448"/>
                  <a:pt x="6030712" y="2905111"/>
                </a:cubicBezTo>
                <a:cubicBezTo>
                  <a:pt x="6030712" y="2899771"/>
                  <a:pt x="6035032" y="2895387"/>
                  <a:pt x="6040432" y="2895387"/>
                </a:cubicBezTo>
                <a:close/>
                <a:moveTo>
                  <a:pt x="6281661" y="2895383"/>
                </a:moveTo>
                <a:cubicBezTo>
                  <a:pt x="6286997" y="2895383"/>
                  <a:pt x="6291381" y="2899705"/>
                  <a:pt x="6291381" y="2905107"/>
                </a:cubicBezTo>
                <a:cubicBezTo>
                  <a:pt x="6291381" y="2910509"/>
                  <a:pt x="6287061" y="2914893"/>
                  <a:pt x="6281661" y="2914893"/>
                </a:cubicBezTo>
                <a:cubicBezTo>
                  <a:pt x="6276261" y="2914893"/>
                  <a:pt x="6271877" y="2910445"/>
                  <a:pt x="6271877" y="2905107"/>
                </a:cubicBezTo>
                <a:cubicBezTo>
                  <a:pt x="6271877" y="2899768"/>
                  <a:pt x="6276261" y="2895383"/>
                  <a:pt x="6281661" y="2895383"/>
                </a:cubicBezTo>
                <a:close/>
                <a:moveTo>
                  <a:pt x="6522889" y="2895379"/>
                </a:moveTo>
                <a:cubicBezTo>
                  <a:pt x="6528225" y="2895379"/>
                  <a:pt x="6532610" y="2899701"/>
                  <a:pt x="6532610" y="2905103"/>
                </a:cubicBezTo>
                <a:cubicBezTo>
                  <a:pt x="6532610" y="2910505"/>
                  <a:pt x="6528289" y="2914890"/>
                  <a:pt x="6522889" y="2914890"/>
                </a:cubicBezTo>
                <a:cubicBezTo>
                  <a:pt x="6517489" y="2914890"/>
                  <a:pt x="6513105" y="2910441"/>
                  <a:pt x="6513105" y="2905103"/>
                </a:cubicBezTo>
                <a:cubicBezTo>
                  <a:pt x="6513105" y="2899764"/>
                  <a:pt x="6517489" y="2895379"/>
                  <a:pt x="6522889" y="2895379"/>
                </a:cubicBezTo>
                <a:close/>
                <a:moveTo>
                  <a:pt x="6764118" y="2895376"/>
                </a:moveTo>
                <a:cubicBezTo>
                  <a:pt x="6769518" y="2895376"/>
                  <a:pt x="6773902" y="2899697"/>
                  <a:pt x="6773902" y="2905100"/>
                </a:cubicBezTo>
                <a:cubicBezTo>
                  <a:pt x="6773902" y="2910502"/>
                  <a:pt x="6769518" y="2914886"/>
                  <a:pt x="6764118" y="2914886"/>
                </a:cubicBezTo>
                <a:cubicBezTo>
                  <a:pt x="6758718" y="2914886"/>
                  <a:pt x="6754335" y="2910437"/>
                  <a:pt x="6754335" y="2905100"/>
                </a:cubicBezTo>
                <a:cubicBezTo>
                  <a:pt x="6754335" y="2899760"/>
                  <a:pt x="6758718" y="2895376"/>
                  <a:pt x="6764118" y="2895376"/>
                </a:cubicBezTo>
                <a:close/>
                <a:moveTo>
                  <a:pt x="7005346" y="2895372"/>
                </a:moveTo>
                <a:cubicBezTo>
                  <a:pt x="7010746" y="2895372"/>
                  <a:pt x="7015130" y="2899694"/>
                  <a:pt x="7015130" y="2905096"/>
                </a:cubicBezTo>
                <a:cubicBezTo>
                  <a:pt x="7015130" y="2910498"/>
                  <a:pt x="7010683" y="2914882"/>
                  <a:pt x="7005346" y="2914882"/>
                </a:cubicBezTo>
                <a:cubicBezTo>
                  <a:pt x="7000009" y="2914882"/>
                  <a:pt x="6995626" y="2910433"/>
                  <a:pt x="6995626" y="2905096"/>
                </a:cubicBezTo>
                <a:cubicBezTo>
                  <a:pt x="6995626" y="2899757"/>
                  <a:pt x="6999946" y="2895372"/>
                  <a:pt x="7005346" y="2895372"/>
                </a:cubicBezTo>
                <a:close/>
                <a:moveTo>
                  <a:pt x="7246575" y="2895368"/>
                </a:moveTo>
                <a:cubicBezTo>
                  <a:pt x="7251975" y="2895368"/>
                  <a:pt x="7256359" y="2899690"/>
                  <a:pt x="7256359" y="2905092"/>
                </a:cubicBezTo>
                <a:cubicBezTo>
                  <a:pt x="7256359" y="2910494"/>
                  <a:pt x="7251912" y="2914879"/>
                  <a:pt x="7246575" y="2914879"/>
                </a:cubicBezTo>
                <a:cubicBezTo>
                  <a:pt x="7241238" y="2914879"/>
                  <a:pt x="7236855" y="2910430"/>
                  <a:pt x="7236855" y="2905092"/>
                </a:cubicBezTo>
                <a:cubicBezTo>
                  <a:pt x="7236855" y="2899753"/>
                  <a:pt x="7241175" y="2895368"/>
                  <a:pt x="7246575" y="2895368"/>
                </a:cubicBezTo>
                <a:close/>
                <a:moveTo>
                  <a:pt x="7487803" y="2895365"/>
                </a:moveTo>
                <a:cubicBezTo>
                  <a:pt x="7493139" y="2895365"/>
                  <a:pt x="7497524" y="2899686"/>
                  <a:pt x="7497524" y="2905089"/>
                </a:cubicBezTo>
                <a:cubicBezTo>
                  <a:pt x="7497524" y="2910491"/>
                  <a:pt x="7493203" y="2914875"/>
                  <a:pt x="7487803" y="2914875"/>
                </a:cubicBezTo>
                <a:cubicBezTo>
                  <a:pt x="7482403" y="2914875"/>
                  <a:pt x="7478019" y="2910426"/>
                  <a:pt x="7478019" y="2905089"/>
                </a:cubicBezTo>
                <a:cubicBezTo>
                  <a:pt x="7478019" y="2899749"/>
                  <a:pt x="7482403" y="2895365"/>
                  <a:pt x="7487803" y="2895365"/>
                </a:cubicBezTo>
                <a:close/>
                <a:moveTo>
                  <a:pt x="7729032" y="2895361"/>
                </a:moveTo>
                <a:cubicBezTo>
                  <a:pt x="7734369" y="2895361"/>
                  <a:pt x="7738753" y="2899683"/>
                  <a:pt x="7738753" y="2905085"/>
                </a:cubicBezTo>
                <a:cubicBezTo>
                  <a:pt x="7738753" y="2910487"/>
                  <a:pt x="7734432" y="2914871"/>
                  <a:pt x="7729032" y="2914871"/>
                </a:cubicBezTo>
                <a:cubicBezTo>
                  <a:pt x="7723632" y="2914871"/>
                  <a:pt x="7719249" y="2910422"/>
                  <a:pt x="7719249" y="2905085"/>
                </a:cubicBezTo>
                <a:cubicBezTo>
                  <a:pt x="7719249" y="2899745"/>
                  <a:pt x="7723632" y="2895361"/>
                  <a:pt x="7729032" y="2895361"/>
                </a:cubicBezTo>
                <a:close/>
                <a:moveTo>
                  <a:pt x="7970260" y="2895357"/>
                </a:moveTo>
                <a:cubicBezTo>
                  <a:pt x="7975661" y="2895357"/>
                  <a:pt x="7980044" y="2899679"/>
                  <a:pt x="7980044" y="2905081"/>
                </a:cubicBezTo>
                <a:cubicBezTo>
                  <a:pt x="7980044" y="2910483"/>
                  <a:pt x="7975661" y="2914868"/>
                  <a:pt x="7970260" y="2914868"/>
                </a:cubicBezTo>
                <a:cubicBezTo>
                  <a:pt x="7964860" y="2914868"/>
                  <a:pt x="7960477" y="2910419"/>
                  <a:pt x="7960477" y="2905081"/>
                </a:cubicBezTo>
                <a:cubicBezTo>
                  <a:pt x="7960477" y="2899742"/>
                  <a:pt x="7964860" y="2895357"/>
                  <a:pt x="7970260" y="2895357"/>
                </a:cubicBezTo>
                <a:close/>
                <a:moveTo>
                  <a:pt x="8211553" y="2895354"/>
                </a:moveTo>
                <a:cubicBezTo>
                  <a:pt x="8216889" y="2895354"/>
                  <a:pt x="8221273" y="2899675"/>
                  <a:pt x="8221273" y="2905078"/>
                </a:cubicBezTo>
                <a:cubicBezTo>
                  <a:pt x="8221273" y="2910479"/>
                  <a:pt x="8216953" y="2914864"/>
                  <a:pt x="8211553" y="2914864"/>
                </a:cubicBezTo>
                <a:cubicBezTo>
                  <a:pt x="8206152" y="2914864"/>
                  <a:pt x="8201769" y="2910415"/>
                  <a:pt x="8201769" y="2905078"/>
                </a:cubicBezTo>
                <a:cubicBezTo>
                  <a:pt x="8201769" y="2899738"/>
                  <a:pt x="8206152" y="2895354"/>
                  <a:pt x="8211553" y="2895354"/>
                </a:cubicBezTo>
                <a:close/>
                <a:moveTo>
                  <a:pt x="8452781" y="2895350"/>
                </a:moveTo>
                <a:cubicBezTo>
                  <a:pt x="8458181" y="2895350"/>
                  <a:pt x="8462566" y="2899672"/>
                  <a:pt x="8462566" y="2905074"/>
                </a:cubicBezTo>
                <a:cubicBezTo>
                  <a:pt x="8462566" y="2910476"/>
                  <a:pt x="8458118" y="2914860"/>
                  <a:pt x="8452781" y="2914860"/>
                </a:cubicBezTo>
                <a:cubicBezTo>
                  <a:pt x="8447445" y="2914860"/>
                  <a:pt x="8443061" y="2910411"/>
                  <a:pt x="8443061" y="2905074"/>
                </a:cubicBezTo>
                <a:cubicBezTo>
                  <a:pt x="8443061" y="2899734"/>
                  <a:pt x="8447381" y="2895350"/>
                  <a:pt x="8452781" y="2895350"/>
                </a:cubicBezTo>
                <a:close/>
                <a:moveTo>
                  <a:pt x="8694009" y="2895346"/>
                </a:moveTo>
                <a:cubicBezTo>
                  <a:pt x="8699346" y="2895346"/>
                  <a:pt x="8703730" y="2899668"/>
                  <a:pt x="8703730" y="2905070"/>
                </a:cubicBezTo>
                <a:cubicBezTo>
                  <a:pt x="8703730" y="2910472"/>
                  <a:pt x="8699346" y="2914857"/>
                  <a:pt x="8694009" y="2914857"/>
                </a:cubicBezTo>
                <a:cubicBezTo>
                  <a:pt x="8688673" y="2914857"/>
                  <a:pt x="8684289" y="2910408"/>
                  <a:pt x="8684289" y="2905070"/>
                </a:cubicBezTo>
                <a:cubicBezTo>
                  <a:pt x="8684289" y="2899731"/>
                  <a:pt x="8688609" y="2895346"/>
                  <a:pt x="8694009" y="2895346"/>
                </a:cubicBezTo>
                <a:close/>
                <a:moveTo>
                  <a:pt x="8935237" y="2895343"/>
                </a:moveTo>
                <a:cubicBezTo>
                  <a:pt x="8940574" y="2895343"/>
                  <a:pt x="8944958" y="2899664"/>
                  <a:pt x="8944958" y="2905066"/>
                </a:cubicBezTo>
                <a:cubicBezTo>
                  <a:pt x="8944958" y="2910468"/>
                  <a:pt x="8940638" y="2914853"/>
                  <a:pt x="8935237" y="2914853"/>
                </a:cubicBezTo>
                <a:cubicBezTo>
                  <a:pt x="8929837" y="2914853"/>
                  <a:pt x="8925454" y="2910404"/>
                  <a:pt x="8925454" y="2905066"/>
                </a:cubicBezTo>
                <a:cubicBezTo>
                  <a:pt x="8925454" y="2899727"/>
                  <a:pt x="8929837" y="2895343"/>
                  <a:pt x="8935237" y="2895343"/>
                </a:cubicBezTo>
                <a:close/>
                <a:moveTo>
                  <a:pt x="9176467" y="2895339"/>
                </a:moveTo>
                <a:cubicBezTo>
                  <a:pt x="9181803" y="2895339"/>
                  <a:pt x="9186187" y="2899661"/>
                  <a:pt x="9186187" y="2905063"/>
                </a:cubicBezTo>
                <a:cubicBezTo>
                  <a:pt x="9186187" y="2910465"/>
                  <a:pt x="9181867" y="2914849"/>
                  <a:pt x="9176467" y="2914849"/>
                </a:cubicBezTo>
                <a:cubicBezTo>
                  <a:pt x="9171066" y="2914849"/>
                  <a:pt x="9166683" y="2910400"/>
                  <a:pt x="9166683" y="2905063"/>
                </a:cubicBezTo>
                <a:cubicBezTo>
                  <a:pt x="9166683" y="2899723"/>
                  <a:pt x="9171066" y="2895339"/>
                  <a:pt x="9176467" y="2895339"/>
                </a:cubicBezTo>
                <a:close/>
                <a:moveTo>
                  <a:pt x="9417695" y="2895335"/>
                </a:moveTo>
                <a:cubicBezTo>
                  <a:pt x="9423031" y="2895335"/>
                  <a:pt x="9427416" y="2899657"/>
                  <a:pt x="9427416" y="2905059"/>
                </a:cubicBezTo>
                <a:cubicBezTo>
                  <a:pt x="9427416" y="2910461"/>
                  <a:pt x="9423095" y="2914845"/>
                  <a:pt x="9417695" y="2914845"/>
                </a:cubicBezTo>
                <a:cubicBezTo>
                  <a:pt x="9412295" y="2914845"/>
                  <a:pt x="9407911" y="2910397"/>
                  <a:pt x="9407911" y="2905059"/>
                </a:cubicBezTo>
                <a:cubicBezTo>
                  <a:pt x="9407911" y="2899720"/>
                  <a:pt x="9412295" y="2895335"/>
                  <a:pt x="9417695" y="2895335"/>
                </a:cubicBezTo>
                <a:close/>
                <a:moveTo>
                  <a:pt x="9649203" y="2654245"/>
                </a:moveTo>
                <a:cubicBezTo>
                  <a:pt x="9654540" y="2654245"/>
                  <a:pt x="9658923" y="2658701"/>
                  <a:pt x="9658923" y="2664040"/>
                </a:cubicBezTo>
                <a:cubicBezTo>
                  <a:pt x="9658923" y="2669378"/>
                  <a:pt x="9654540" y="2673789"/>
                  <a:pt x="9649203" y="2673789"/>
                </a:cubicBezTo>
                <a:cubicBezTo>
                  <a:pt x="9643866" y="2673789"/>
                  <a:pt x="9639483" y="2669441"/>
                  <a:pt x="9639483" y="2664040"/>
                </a:cubicBezTo>
                <a:cubicBezTo>
                  <a:pt x="9639483" y="2658634"/>
                  <a:pt x="9643803" y="2654245"/>
                  <a:pt x="9649203" y="2654245"/>
                </a:cubicBezTo>
                <a:close/>
                <a:moveTo>
                  <a:pt x="9890432" y="2654242"/>
                </a:moveTo>
                <a:cubicBezTo>
                  <a:pt x="9895768" y="2654242"/>
                  <a:pt x="9900152" y="2658696"/>
                  <a:pt x="9900152" y="2664035"/>
                </a:cubicBezTo>
                <a:cubicBezTo>
                  <a:pt x="9900152" y="2669373"/>
                  <a:pt x="9895832" y="2673789"/>
                  <a:pt x="9890432" y="2673789"/>
                </a:cubicBezTo>
                <a:cubicBezTo>
                  <a:pt x="9885031" y="2673789"/>
                  <a:pt x="9880648" y="2669441"/>
                  <a:pt x="9880648" y="2664035"/>
                </a:cubicBezTo>
                <a:cubicBezTo>
                  <a:pt x="9880648" y="2658634"/>
                  <a:pt x="9885031" y="2654242"/>
                  <a:pt x="9890432" y="2654242"/>
                </a:cubicBezTo>
                <a:close/>
                <a:moveTo>
                  <a:pt x="10131660" y="2654237"/>
                </a:moveTo>
                <a:cubicBezTo>
                  <a:pt x="10137060" y="2654237"/>
                  <a:pt x="10141444" y="2658692"/>
                  <a:pt x="10141444" y="2664031"/>
                </a:cubicBezTo>
                <a:cubicBezTo>
                  <a:pt x="10141444" y="2669368"/>
                  <a:pt x="10136997" y="2673784"/>
                  <a:pt x="10131660" y="2673784"/>
                </a:cubicBezTo>
                <a:cubicBezTo>
                  <a:pt x="10126323" y="2673784"/>
                  <a:pt x="10121940" y="2669435"/>
                  <a:pt x="10121940" y="2664031"/>
                </a:cubicBezTo>
                <a:cubicBezTo>
                  <a:pt x="10121940" y="2658629"/>
                  <a:pt x="10126260" y="2654237"/>
                  <a:pt x="10131660" y="2654237"/>
                </a:cubicBezTo>
                <a:close/>
                <a:moveTo>
                  <a:pt x="10372888" y="2654233"/>
                </a:moveTo>
                <a:cubicBezTo>
                  <a:pt x="10378288" y="2654233"/>
                  <a:pt x="10382673" y="2658687"/>
                  <a:pt x="10382673" y="2664026"/>
                </a:cubicBezTo>
                <a:cubicBezTo>
                  <a:pt x="10382673" y="2669363"/>
                  <a:pt x="10378225" y="2673778"/>
                  <a:pt x="10372888" y="2673778"/>
                </a:cubicBezTo>
                <a:cubicBezTo>
                  <a:pt x="10367552" y="2673778"/>
                  <a:pt x="10363168" y="2669430"/>
                  <a:pt x="10363168" y="2664026"/>
                </a:cubicBezTo>
                <a:cubicBezTo>
                  <a:pt x="10363168" y="2658625"/>
                  <a:pt x="10367488" y="2654233"/>
                  <a:pt x="10372888" y="2654233"/>
                </a:cubicBezTo>
                <a:close/>
                <a:moveTo>
                  <a:pt x="10614116" y="2654228"/>
                </a:moveTo>
                <a:cubicBezTo>
                  <a:pt x="10619516" y="2654228"/>
                  <a:pt x="10623901" y="2658682"/>
                  <a:pt x="10623901" y="2664020"/>
                </a:cubicBezTo>
                <a:cubicBezTo>
                  <a:pt x="10623901" y="2669359"/>
                  <a:pt x="10619454" y="2673772"/>
                  <a:pt x="10614116" y="2673772"/>
                </a:cubicBezTo>
                <a:cubicBezTo>
                  <a:pt x="10608780" y="2673772"/>
                  <a:pt x="10604396" y="2669426"/>
                  <a:pt x="10604396" y="2664020"/>
                </a:cubicBezTo>
                <a:cubicBezTo>
                  <a:pt x="10604396" y="2658620"/>
                  <a:pt x="10608716" y="2654228"/>
                  <a:pt x="10614116" y="2654228"/>
                </a:cubicBezTo>
                <a:close/>
                <a:moveTo>
                  <a:pt x="10855345" y="2654223"/>
                </a:moveTo>
                <a:cubicBezTo>
                  <a:pt x="10860682" y="2654223"/>
                  <a:pt x="10865065" y="2658677"/>
                  <a:pt x="10865065" y="2664015"/>
                </a:cubicBezTo>
                <a:cubicBezTo>
                  <a:pt x="10865065" y="2669354"/>
                  <a:pt x="10860682" y="2673766"/>
                  <a:pt x="10855345" y="2673766"/>
                </a:cubicBezTo>
                <a:cubicBezTo>
                  <a:pt x="10850008" y="2673766"/>
                  <a:pt x="10845625" y="2669421"/>
                  <a:pt x="10845625" y="2664015"/>
                </a:cubicBezTo>
                <a:cubicBezTo>
                  <a:pt x="10845625" y="2658616"/>
                  <a:pt x="10849945" y="2654223"/>
                  <a:pt x="10855345" y="2654223"/>
                </a:cubicBezTo>
                <a:close/>
                <a:moveTo>
                  <a:pt x="11096574" y="2654219"/>
                </a:moveTo>
                <a:cubicBezTo>
                  <a:pt x="11101910" y="2654219"/>
                  <a:pt x="11106294" y="2658673"/>
                  <a:pt x="11106294" y="2664011"/>
                </a:cubicBezTo>
                <a:cubicBezTo>
                  <a:pt x="11106294" y="2669350"/>
                  <a:pt x="11101974" y="2673761"/>
                  <a:pt x="11096574" y="2673761"/>
                </a:cubicBezTo>
                <a:cubicBezTo>
                  <a:pt x="11091174" y="2673761"/>
                  <a:pt x="11086790" y="2669416"/>
                  <a:pt x="11086790" y="2664011"/>
                </a:cubicBezTo>
                <a:cubicBezTo>
                  <a:pt x="11086790" y="2658611"/>
                  <a:pt x="11091174" y="2654219"/>
                  <a:pt x="11096574" y="2654219"/>
                </a:cubicBezTo>
                <a:close/>
                <a:moveTo>
                  <a:pt x="11337802" y="2654214"/>
                </a:moveTo>
                <a:cubicBezTo>
                  <a:pt x="11343202" y="2654214"/>
                  <a:pt x="11347587" y="2658668"/>
                  <a:pt x="11347587" y="2664006"/>
                </a:cubicBezTo>
                <a:cubicBezTo>
                  <a:pt x="11347587" y="2669345"/>
                  <a:pt x="11343139" y="2673755"/>
                  <a:pt x="11337802" y="2673755"/>
                </a:cubicBezTo>
                <a:cubicBezTo>
                  <a:pt x="11332466" y="2673755"/>
                  <a:pt x="11328082" y="2669411"/>
                  <a:pt x="11328082" y="2664006"/>
                </a:cubicBezTo>
                <a:cubicBezTo>
                  <a:pt x="11328082" y="2658607"/>
                  <a:pt x="11332402" y="2654214"/>
                  <a:pt x="11337802" y="2654214"/>
                </a:cubicBezTo>
                <a:close/>
                <a:moveTo>
                  <a:pt x="11579030" y="2654210"/>
                </a:moveTo>
                <a:cubicBezTo>
                  <a:pt x="11584430" y="2654210"/>
                  <a:pt x="11588815" y="2658664"/>
                  <a:pt x="11588815" y="2664001"/>
                </a:cubicBezTo>
                <a:cubicBezTo>
                  <a:pt x="11588815" y="2669341"/>
                  <a:pt x="11584367" y="2673750"/>
                  <a:pt x="11579030" y="2673750"/>
                </a:cubicBezTo>
                <a:cubicBezTo>
                  <a:pt x="11573694" y="2673750"/>
                  <a:pt x="11569310" y="2669407"/>
                  <a:pt x="11569310" y="2664001"/>
                </a:cubicBezTo>
                <a:cubicBezTo>
                  <a:pt x="11569310" y="2658602"/>
                  <a:pt x="11573630" y="2654210"/>
                  <a:pt x="11579030" y="2654210"/>
                </a:cubicBezTo>
                <a:close/>
                <a:moveTo>
                  <a:pt x="11820259" y="2654205"/>
                </a:moveTo>
                <a:cubicBezTo>
                  <a:pt x="11825659" y="2654205"/>
                  <a:pt x="11830043" y="2658659"/>
                  <a:pt x="11830043" y="2663996"/>
                </a:cubicBezTo>
                <a:cubicBezTo>
                  <a:pt x="11830043" y="2669336"/>
                  <a:pt x="11825596" y="2673744"/>
                  <a:pt x="11820259" y="2673744"/>
                </a:cubicBezTo>
                <a:cubicBezTo>
                  <a:pt x="11814922" y="2673744"/>
                  <a:pt x="11810539" y="2669402"/>
                  <a:pt x="11810539" y="2663996"/>
                </a:cubicBezTo>
                <a:cubicBezTo>
                  <a:pt x="11810539" y="2658596"/>
                  <a:pt x="11814859" y="2654205"/>
                  <a:pt x="11820259" y="2654205"/>
                </a:cubicBezTo>
                <a:close/>
                <a:moveTo>
                  <a:pt x="9722" y="2654200"/>
                </a:moveTo>
                <a:cubicBezTo>
                  <a:pt x="15121" y="2654200"/>
                  <a:pt x="19505" y="2658653"/>
                  <a:pt x="19505" y="2663992"/>
                </a:cubicBezTo>
                <a:cubicBezTo>
                  <a:pt x="19505" y="2669331"/>
                  <a:pt x="15058" y="2673739"/>
                  <a:pt x="9722" y="2673739"/>
                </a:cubicBezTo>
                <a:cubicBezTo>
                  <a:pt x="4386" y="2673739"/>
                  <a:pt x="2" y="2669398"/>
                  <a:pt x="2" y="2663992"/>
                </a:cubicBezTo>
                <a:cubicBezTo>
                  <a:pt x="2" y="2658591"/>
                  <a:pt x="4322" y="2654200"/>
                  <a:pt x="9722" y="2654200"/>
                </a:cubicBezTo>
                <a:close/>
                <a:moveTo>
                  <a:pt x="251005" y="2654195"/>
                </a:moveTo>
                <a:cubicBezTo>
                  <a:pt x="256405" y="2654195"/>
                  <a:pt x="260789" y="2658648"/>
                  <a:pt x="260789" y="2663987"/>
                </a:cubicBezTo>
                <a:cubicBezTo>
                  <a:pt x="260789" y="2669326"/>
                  <a:pt x="256342" y="2673734"/>
                  <a:pt x="251005" y="2673734"/>
                </a:cubicBezTo>
                <a:cubicBezTo>
                  <a:pt x="245669" y="2673734"/>
                  <a:pt x="241285" y="2669393"/>
                  <a:pt x="241285" y="2663987"/>
                </a:cubicBezTo>
                <a:cubicBezTo>
                  <a:pt x="241285" y="2658586"/>
                  <a:pt x="245605" y="2654195"/>
                  <a:pt x="251005" y="2654195"/>
                </a:cubicBezTo>
                <a:close/>
                <a:moveTo>
                  <a:pt x="492224" y="2654191"/>
                </a:moveTo>
                <a:cubicBezTo>
                  <a:pt x="497560" y="2654191"/>
                  <a:pt x="501944" y="2658644"/>
                  <a:pt x="501944" y="2663983"/>
                </a:cubicBezTo>
                <a:cubicBezTo>
                  <a:pt x="501944" y="2669321"/>
                  <a:pt x="497624" y="2673729"/>
                  <a:pt x="492224" y="2673729"/>
                </a:cubicBezTo>
                <a:cubicBezTo>
                  <a:pt x="486824" y="2673729"/>
                  <a:pt x="482441" y="2669389"/>
                  <a:pt x="482441" y="2663983"/>
                </a:cubicBezTo>
                <a:cubicBezTo>
                  <a:pt x="482441" y="2658581"/>
                  <a:pt x="486824" y="2654191"/>
                  <a:pt x="492224" y="2654191"/>
                </a:cubicBezTo>
                <a:close/>
                <a:moveTo>
                  <a:pt x="733445" y="2654186"/>
                </a:moveTo>
                <a:cubicBezTo>
                  <a:pt x="738781" y="2654186"/>
                  <a:pt x="743165" y="2658639"/>
                  <a:pt x="743165" y="2663978"/>
                </a:cubicBezTo>
                <a:cubicBezTo>
                  <a:pt x="743165" y="2669315"/>
                  <a:pt x="738845" y="2673725"/>
                  <a:pt x="733445" y="2673725"/>
                </a:cubicBezTo>
                <a:cubicBezTo>
                  <a:pt x="728045" y="2673725"/>
                  <a:pt x="723661" y="2669384"/>
                  <a:pt x="723661" y="2663978"/>
                </a:cubicBezTo>
                <a:cubicBezTo>
                  <a:pt x="723661" y="2658577"/>
                  <a:pt x="728045" y="2654186"/>
                  <a:pt x="733445" y="2654186"/>
                </a:cubicBezTo>
                <a:close/>
                <a:moveTo>
                  <a:pt x="974665" y="2654182"/>
                </a:moveTo>
                <a:cubicBezTo>
                  <a:pt x="980065" y="2654182"/>
                  <a:pt x="984449" y="2658634"/>
                  <a:pt x="984449" y="2663974"/>
                </a:cubicBezTo>
                <a:cubicBezTo>
                  <a:pt x="984449" y="2669311"/>
                  <a:pt x="980002" y="2673720"/>
                  <a:pt x="974665" y="2673720"/>
                </a:cubicBezTo>
                <a:cubicBezTo>
                  <a:pt x="969329" y="2673720"/>
                  <a:pt x="964945" y="2669378"/>
                  <a:pt x="964945" y="2663974"/>
                </a:cubicBezTo>
                <a:cubicBezTo>
                  <a:pt x="964945" y="2658572"/>
                  <a:pt x="969265" y="2654182"/>
                  <a:pt x="974665" y="2654182"/>
                </a:cubicBezTo>
                <a:close/>
                <a:moveTo>
                  <a:pt x="1215885" y="2654177"/>
                </a:moveTo>
                <a:cubicBezTo>
                  <a:pt x="1221285" y="2654177"/>
                  <a:pt x="1225669" y="2658629"/>
                  <a:pt x="1225669" y="2663969"/>
                </a:cubicBezTo>
                <a:cubicBezTo>
                  <a:pt x="1225669" y="2669306"/>
                  <a:pt x="1221222" y="2673715"/>
                  <a:pt x="1215885" y="2673715"/>
                </a:cubicBezTo>
                <a:cubicBezTo>
                  <a:pt x="1210549" y="2673715"/>
                  <a:pt x="1206165" y="2669373"/>
                  <a:pt x="1206165" y="2663969"/>
                </a:cubicBezTo>
                <a:cubicBezTo>
                  <a:pt x="1206165" y="2658568"/>
                  <a:pt x="1210485" y="2654177"/>
                  <a:pt x="1215885" y="2654177"/>
                </a:cubicBezTo>
                <a:close/>
                <a:moveTo>
                  <a:pt x="1457107" y="2654173"/>
                </a:moveTo>
                <a:cubicBezTo>
                  <a:pt x="1462443" y="2654173"/>
                  <a:pt x="1466827" y="2658625"/>
                  <a:pt x="1466827" y="2663964"/>
                </a:cubicBezTo>
                <a:cubicBezTo>
                  <a:pt x="1466827" y="2669302"/>
                  <a:pt x="1462507" y="2673709"/>
                  <a:pt x="1457107" y="2673709"/>
                </a:cubicBezTo>
                <a:cubicBezTo>
                  <a:pt x="1451707" y="2673709"/>
                  <a:pt x="1447323" y="2669368"/>
                  <a:pt x="1447323" y="2663964"/>
                </a:cubicBezTo>
                <a:cubicBezTo>
                  <a:pt x="1447323" y="2658563"/>
                  <a:pt x="1451707" y="2654173"/>
                  <a:pt x="1457107" y="2654173"/>
                </a:cubicBezTo>
                <a:close/>
                <a:moveTo>
                  <a:pt x="1698332" y="2654167"/>
                </a:moveTo>
                <a:cubicBezTo>
                  <a:pt x="1703732" y="2654167"/>
                  <a:pt x="1708117" y="2658620"/>
                  <a:pt x="1708117" y="2663959"/>
                </a:cubicBezTo>
                <a:cubicBezTo>
                  <a:pt x="1708117" y="2669297"/>
                  <a:pt x="1703732" y="2673704"/>
                  <a:pt x="1698332" y="2673704"/>
                </a:cubicBezTo>
                <a:cubicBezTo>
                  <a:pt x="1692930" y="2673704"/>
                  <a:pt x="1688546" y="2669363"/>
                  <a:pt x="1688546" y="2663959"/>
                </a:cubicBezTo>
                <a:cubicBezTo>
                  <a:pt x="1688546" y="2658559"/>
                  <a:pt x="1692930" y="2654167"/>
                  <a:pt x="1698332" y="2654167"/>
                </a:cubicBezTo>
                <a:close/>
                <a:moveTo>
                  <a:pt x="1939580" y="2654163"/>
                </a:moveTo>
                <a:cubicBezTo>
                  <a:pt x="1944980" y="2654163"/>
                  <a:pt x="1949364" y="2658616"/>
                  <a:pt x="1949364" y="2663954"/>
                </a:cubicBezTo>
                <a:cubicBezTo>
                  <a:pt x="1949364" y="2669293"/>
                  <a:pt x="1944920" y="2673698"/>
                  <a:pt x="1939580" y="2673698"/>
                </a:cubicBezTo>
                <a:cubicBezTo>
                  <a:pt x="1934245" y="2673698"/>
                  <a:pt x="1929860" y="2669359"/>
                  <a:pt x="1929860" y="2663954"/>
                </a:cubicBezTo>
                <a:cubicBezTo>
                  <a:pt x="1929860" y="2658554"/>
                  <a:pt x="1934181" y="2654163"/>
                  <a:pt x="1939580" y="2654163"/>
                </a:cubicBezTo>
                <a:close/>
                <a:moveTo>
                  <a:pt x="2180788" y="2654158"/>
                </a:moveTo>
                <a:cubicBezTo>
                  <a:pt x="2186189" y="2654158"/>
                  <a:pt x="2190580" y="2658611"/>
                  <a:pt x="2190580" y="2663948"/>
                </a:cubicBezTo>
                <a:cubicBezTo>
                  <a:pt x="2190580" y="2669288"/>
                  <a:pt x="2186136" y="2673693"/>
                  <a:pt x="2180788" y="2673693"/>
                </a:cubicBezTo>
                <a:cubicBezTo>
                  <a:pt x="2175475" y="2673693"/>
                  <a:pt x="2171083" y="2669354"/>
                  <a:pt x="2171083" y="2663948"/>
                </a:cubicBezTo>
                <a:cubicBezTo>
                  <a:pt x="2171083" y="2658549"/>
                  <a:pt x="2175412" y="2654158"/>
                  <a:pt x="2180788" y="2654158"/>
                </a:cubicBezTo>
                <a:close/>
                <a:moveTo>
                  <a:pt x="2422037" y="2654154"/>
                </a:moveTo>
                <a:cubicBezTo>
                  <a:pt x="2427371" y="2654154"/>
                  <a:pt x="2431753" y="2658607"/>
                  <a:pt x="2431753" y="2663944"/>
                </a:cubicBezTo>
                <a:cubicBezTo>
                  <a:pt x="2431753" y="2669283"/>
                  <a:pt x="2427435" y="2673687"/>
                  <a:pt x="2422037" y="2673687"/>
                </a:cubicBezTo>
                <a:cubicBezTo>
                  <a:pt x="2416639" y="2673687"/>
                  <a:pt x="2412257" y="2669350"/>
                  <a:pt x="2412257" y="2663944"/>
                </a:cubicBezTo>
                <a:cubicBezTo>
                  <a:pt x="2412257" y="2658544"/>
                  <a:pt x="2416639" y="2654154"/>
                  <a:pt x="2422037" y="2654154"/>
                </a:cubicBezTo>
                <a:close/>
                <a:moveTo>
                  <a:pt x="2663275" y="2654149"/>
                </a:moveTo>
                <a:cubicBezTo>
                  <a:pt x="2668611" y="2654149"/>
                  <a:pt x="2672998" y="2658602"/>
                  <a:pt x="2672998" y="2663939"/>
                </a:cubicBezTo>
                <a:cubicBezTo>
                  <a:pt x="2672998" y="2669278"/>
                  <a:pt x="2668675" y="2673681"/>
                  <a:pt x="2663275" y="2673681"/>
                </a:cubicBezTo>
                <a:cubicBezTo>
                  <a:pt x="2657875" y="2673681"/>
                  <a:pt x="2653492" y="2669345"/>
                  <a:pt x="2653492" y="2663939"/>
                </a:cubicBezTo>
                <a:cubicBezTo>
                  <a:pt x="2653492" y="2658539"/>
                  <a:pt x="2657875" y="2654149"/>
                  <a:pt x="2663275" y="2654149"/>
                </a:cubicBezTo>
                <a:close/>
                <a:moveTo>
                  <a:pt x="2904572" y="2654145"/>
                </a:moveTo>
                <a:cubicBezTo>
                  <a:pt x="2909971" y="2654145"/>
                  <a:pt x="2914354" y="2658596"/>
                  <a:pt x="2914354" y="2663935"/>
                </a:cubicBezTo>
                <a:cubicBezTo>
                  <a:pt x="2914354" y="2669274"/>
                  <a:pt x="2909971" y="2673677"/>
                  <a:pt x="2904572" y="2673677"/>
                </a:cubicBezTo>
                <a:cubicBezTo>
                  <a:pt x="2899173" y="2673677"/>
                  <a:pt x="2894790" y="2669341"/>
                  <a:pt x="2894790" y="2663935"/>
                </a:cubicBezTo>
                <a:cubicBezTo>
                  <a:pt x="2894790" y="2658533"/>
                  <a:pt x="2899173" y="2654145"/>
                  <a:pt x="2904572" y="2654145"/>
                </a:cubicBezTo>
                <a:close/>
                <a:moveTo>
                  <a:pt x="3145750" y="2654140"/>
                </a:moveTo>
                <a:cubicBezTo>
                  <a:pt x="3151149" y="2654140"/>
                  <a:pt x="3155532" y="2658591"/>
                  <a:pt x="3155532" y="2663930"/>
                </a:cubicBezTo>
                <a:cubicBezTo>
                  <a:pt x="3155532" y="2669269"/>
                  <a:pt x="3151086" y="2673672"/>
                  <a:pt x="3145750" y="2673672"/>
                </a:cubicBezTo>
                <a:cubicBezTo>
                  <a:pt x="3140415" y="2673672"/>
                  <a:pt x="3136032" y="2669336"/>
                  <a:pt x="3136032" y="2663930"/>
                </a:cubicBezTo>
                <a:cubicBezTo>
                  <a:pt x="3136032" y="2658529"/>
                  <a:pt x="3140351" y="2654140"/>
                  <a:pt x="3145750" y="2654140"/>
                </a:cubicBezTo>
                <a:close/>
                <a:moveTo>
                  <a:pt x="3386958" y="2654135"/>
                </a:moveTo>
                <a:cubicBezTo>
                  <a:pt x="3392358" y="2654135"/>
                  <a:pt x="3396743" y="2658586"/>
                  <a:pt x="3396743" y="2663926"/>
                </a:cubicBezTo>
                <a:cubicBezTo>
                  <a:pt x="3396743" y="2669264"/>
                  <a:pt x="3392296" y="2673668"/>
                  <a:pt x="3386958" y="2673668"/>
                </a:cubicBezTo>
                <a:cubicBezTo>
                  <a:pt x="3381621" y="2673668"/>
                  <a:pt x="3377235" y="2669331"/>
                  <a:pt x="3377235" y="2663926"/>
                </a:cubicBezTo>
                <a:cubicBezTo>
                  <a:pt x="3377235" y="2658524"/>
                  <a:pt x="3381556" y="2654135"/>
                  <a:pt x="3386958" y="2654135"/>
                </a:cubicBezTo>
                <a:close/>
                <a:moveTo>
                  <a:pt x="3628212" y="2654130"/>
                </a:moveTo>
                <a:cubicBezTo>
                  <a:pt x="3633528" y="2654130"/>
                  <a:pt x="3637936" y="2658581"/>
                  <a:pt x="3637936" y="2663921"/>
                </a:cubicBezTo>
                <a:cubicBezTo>
                  <a:pt x="3637936" y="2669258"/>
                  <a:pt x="3633592" y="2673663"/>
                  <a:pt x="3628212" y="2673663"/>
                </a:cubicBezTo>
                <a:cubicBezTo>
                  <a:pt x="3622814" y="2673663"/>
                  <a:pt x="3618430" y="2669326"/>
                  <a:pt x="3618430" y="2663921"/>
                </a:cubicBezTo>
                <a:cubicBezTo>
                  <a:pt x="3618430" y="2658520"/>
                  <a:pt x="3622814" y="2654130"/>
                  <a:pt x="3628212" y="2654130"/>
                </a:cubicBezTo>
                <a:close/>
                <a:moveTo>
                  <a:pt x="3869430" y="2654126"/>
                </a:moveTo>
                <a:cubicBezTo>
                  <a:pt x="3874763" y="2654126"/>
                  <a:pt x="3879147" y="2658577"/>
                  <a:pt x="3879147" y="2663916"/>
                </a:cubicBezTo>
                <a:cubicBezTo>
                  <a:pt x="3879147" y="2669254"/>
                  <a:pt x="3874828" y="2673657"/>
                  <a:pt x="3869430" y="2673657"/>
                </a:cubicBezTo>
                <a:cubicBezTo>
                  <a:pt x="3864030" y="2673657"/>
                  <a:pt x="3859647" y="2669321"/>
                  <a:pt x="3859647" y="2663916"/>
                </a:cubicBezTo>
                <a:cubicBezTo>
                  <a:pt x="3859647" y="2658515"/>
                  <a:pt x="3864030" y="2654126"/>
                  <a:pt x="3869430" y="2654126"/>
                </a:cubicBezTo>
                <a:close/>
                <a:moveTo>
                  <a:pt x="4110581" y="2654121"/>
                </a:moveTo>
                <a:cubicBezTo>
                  <a:pt x="4115984" y="2654121"/>
                  <a:pt x="4120362" y="2658572"/>
                  <a:pt x="4120362" y="2663911"/>
                </a:cubicBezTo>
                <a:cubicBezTo>
                  <a:pt x="4120362" y="2669249"/>
                  <a:pt x="4115984" y="2673652"/>
                  <a:pt x="4110581" y="2673652"/>
                </a:cubicBezTo>
                <a:cubicBezTo>
                  <a:pt x="4105180" y="2673652"/>
                  <a:pt x="4100799" y="2669315"/>
                  <a:pt x="4100799" y="2663911"/>
                </a:cubicBezTo>
                <a:cubicBezTo>
                  <a:pt x="4100799" y="2658511"/>
                  <a:pt x="4105180" y="2654121"/>
                  <a:pt x="4110581" y="2654121"/>
                </a:cubicBezTo>
                <a:close/>
                <a:moveTo>
                  <a:pt x="4351806" y="2654117"/>
                </a:moveTo>
                <a:cubicBezTo>
                  <a:pt x="4357195" y="2654117"/>
                  <a:pt x="4361580" y="2658568"/>
                  <a:pt x="4361580" y="2663907"/>
                </a:cubicBezTo>
                <a:cubicBezTo>
                  <a:pt x="4361580" y="2669245"/>
                  <a:pt x="4357195" y="2673646"/>
                  <a:pt x="4351806" y="2673646"/>
                </a:cubicBezTo>
                <a:cubicBezTo>
                  <a:pt x="4346397" y="2673646"/>
                  <a:pt x="4342006" y="2669311"/>
                  <a:pt x="4342006" y="2663907"/>
                </a:cubicBezTo>
                <a:cubicBezTo>
                  <a:pt x="4342006" y="2658506"/>
                  <a:pt x="4346397" y="2654117"/>
                  <a:pt x="4351806" y="2654117"/>
                </a:cubicBezTo>
                <a:close/>
                <a:moveTo>
                  <a:pt x="4593017" y="2654112"/>
                </a:moveTo>
                <a:cubicBezTo>
                  <a:pt x="4598416" y="2654112"/>
                  <a:pt x="4602795" y="2658563"/>
                  <a:pt x="4602795" y="2663902"/>
                </a:cubicBezTo>
                <a:cubicBezTo>
                  <a:pt x="4602795" y="2669240"/>
                  <a:pt x="4598353" y="2673641"/>
                  <a:pt x="4593017" y="2673641"/>
                </a:cubicBezTo>
                <a:cubicBezTo>
                  <a:pt x="4587686" y="2673641"/>
                  <a:pt x="4583304" y="2669306"/>
                  <a:pt x="4583304" y="2663902"/>
                </a:cubicBezTo>
                <a:cubicBezTo>
                  <a:pt x="4583304" y="2658501"/>
                  <a:pt x="4587622" y="2654112"/>
                  <a:pt x="4593017" y="2654112"/>
                </a:cubicBezTo>
                <a:close/>
                <a:moveTo>
                  <a:pt x="4834252" y="2654108"/>
                </a:moveTo>
                <a:cubicBezTo>
                  <a:pt x="4839658" y="2654108"/>
                  <a:pt x="4844040" y="2658559"/>
                  <a:pt x="4844040" y="2663897"/>
                </a:cubicBezTo>
                <a:cubicBezTo>
                  <a:pt x="4844040" y="2669235"/>
                  <a:pt x="4839595" y="2673635"/>
                  <a:pt x="4834252" y="2673635"/>
                </a:cubicBezTo>
                <a:cubicBezTo>
                  <a:pt x="4828915" y="2673635"/>
                  <a:pt x="4824534" y="2669302"/>
                  <a:pt x="4824534" y="2663897"/>
                </a:cubicBezTo>
                <a:cubicBezTo>
                  <a:pt x="4824534" y="2658496"/>
                  <a:pt x="4828851" y="2654108"/>
                  <a:pt x="4834252" y="2654108"/>
                </a:cubicBezTo>
                <a:close/>
                <a:moveTo>
                  <a:pt x="5075485" y="2654103"/>
                </a:moveTo>
                <a:cubicBezTo>
                  <a:pt x="5080819" y="2654103"/>
                  <a:pt x="5085202" y="2658554"/>
                  <a:pt x="5085202" y="2663891"/>
                </a:cubicBezTo>
                <a:cubicBezTo>
                  <a:pt x="5085202" y="2669230"/>
                  <a:pt x="5080883" y="2673630"/>
                  <a:pt x="5075485" y="2673630"/>
                </a:cubicBezTo>
                <a:cubicBezTo>
                  <a:pt x="5070087" y="2673630"/>
                  <a:pt x="5065705" y="2669297"/>
                  <a:pt x="5065705" y="2663891"/>
                </a:cubicBezTo>
                <a:cubicBezTo>
                  <a:pt x="5065705" y="2658492"/>
                  <a:pt x="5070087" y="2654103"/>
                  <a:pt x="5075485" y="2654103"/>
                </a:cubicBezTo>
                <a:close/>
                <a:moveTo>
                  <a:pt x="5316710" y="2654098"/>
                </a:moveTo>
                <a:cubicBezTo>
                  <a:pt x="5322044" y="2654098"/>
                  <a:pt x="5326429" y="2658549"/>
                  <a:pt x="5326429" y="2663887"/>
                </a:cubicBezTo>
                <a:cubicBezTo>
                  <a:pt x="5326429" y="2669226"/>
                  <a:pt x="5322105" y="2673624"/>
                  <a:pt x="5316710" y="2673624"/>
                </a:cubicBezTo>
                <a:cubicBezTo>
                  <a:pt x="5311314" y="2673624"/>
                  <a:pt x="5306924" y="2669293"/>
                  <a:pt x="5306924" y="2663887"/>
                </a:cubicBezTo>
                <a:cubicBezTo>
                  <a:pt x="5306924" y="2658487"/>
                  <a:pt x="5311314" y="2654098"/>
                  <a:pt x="5316710" y="2654098"/>
                </a:cubicBezTo>
                <a:close/>
                <a:moveTo>
                  <a:pt x="5557991" y="2654093"/>
                </a:moveTo>
                <a:cubicBezTo>
                  <a:pt x="5563391" y="2654093"/>
                  <a:pt x="5567774" y="2658544"/>
                  <a:pt x="5567774" y="2663882"/>
                </a:cubicBezTo>
                <a:cubicBezTo>
                  <a:pt x="5567774" y="2669221"/>
                  <a:pt x="5563391" y="2673619"/>
                  <a:pt x="5557991" y="2673619"/>
                </a:cubicBezTo>
                <a:cubicBezTo>
                  <a:pt x="5552592" y="2673619"/>
                  <a:pt x="5548208" y="2669288"/>
                  <a:pt x="5548208" y="2663882"/>
                </a:cubicBezTo>
                <a:cubicBezTo>
                  <a:pt x="5548208" y="2658483"/>
                  <a:pt x="5552592" y="2654093"/>
                  <a:pt x="5557991" y="2654093"/>
                </a:cubicBezTo>
                <a:close/>
                <a:moveTo>
                  <a:pt x="5799205" y="2654089"/>
                </a:moveTo>
                <a:cubicBezTo>
                  <a:pt x="5804606" y="2654089"/>
                  <a:pt x="5808989" y="2658539"/>
                  <a:pt x="5808989" y="2663878"/>
                </a:cubicBezTo>
                <a:cubicBezTo>
                  <a:pt x="5808989" y="2669217"/>
                  <a:pt x="5804542" y="2673613"/>
                  <a:pt x="5799205" y="2673613"/>
                </a:cubicBezTo>
                <a:cubicBezTo>
                  <a:pt x="5793870" y="2673613"/>
                  <a:pt x="5789486" y="2669283"/>
                  <a:pt x="5789486" y="2663878"/>
                </a:cubicBezTo>
                <a:cubicBezTo>
                  <a:pt x="5789486" y="2658478"/>
                  <a:pt x="5793806" y="2654089"/>
                  <a:pt x="5799205" y="2654089"/>
                </a:cubicBezTo>
                <a:close/>
                <a:moveTo>
                  <a:pt x="6040432" y="2654084"/>
                </a:moveTo>
                <a:cubicBezTo>
                  <a:pt x="6045832" y="2654084"/>
                  <a:pt x="6050216" y="2658533"/>
                  <a:pt x="6050216" y="2663873"/>
                </a:cubicBezTo>
                <a:cubicBezTo>
                  <a:pt x="6050216" y="2669212"/>
                  <a:pt x="6045769" y="2673608"/>
                  <a:pt x="6040432" y="2673608"/>
                </a:cubicBezTo>
                <a:cubicBezTo>
                  <a:pt x="6035095" y="2673608"/>
                  <a:pt x="6030712" y="2669278"/>
                  <a:pt x="6030712" y="2663873"/>
                </a:cubicBezTo>
                <a:cubicBezTo>
                  <a:pt x="6030712" y="2658472"/>
                  <a:pt x="6035032" y="2654084"/>
                  <a:pt x="6040432" y="2654084"/>
                </a:cubicBezTo>
                <a:close/>
                <a:moveTo>
                  <a:pt x="6281661" y="2654079"/>
                </a:moveTo>
                <a:cubicBezTo>
                  <a:pt x="6286997" y="2654079"/>
                  <a:pt x="6291381" y="2658529"/>
                  <a:pt x="6291381" y="2663868"/>
                </a:cubicBezTo>
                <a:cubicBezTo>
                  <a:pt x="6291381" y="2669206"/>
                  <a:pt x="6287061" y="2673603"/>
                  <a:pt x="6281661" y="2673603"/>
                </a:cubicBezTo>
                <a:cubicBezTo>
                  <a:pt x="6276261" y="2673603"/>
                  <a:pt x="6271877" y="2669274"/>
                  <a:pt x="6271877" y="2663868"/>
                </a:cubicBezTo>
                <a:cubicBezTo>
                  <a:pt x="6271877" y="2658467"/>
                  <a:pt x="6276261" y="2654079"/>
                  <a:pt x="6281661" y="2654079"/>
                </a:cubicBezTo>
                <a:close/>
                <a:moveTo>
                  <a:pt x="6522889" y="2654075"/>
                </a:moveTo>
                <a:cubicBezTo>
                  <a:pt x="6528225" y="2654075"/>
                  <a:pt x="6532610" y="2658524"/>
                  <a:pt x="6532610" y="2663863"/>
                </a:cubicBezTo>
                <a:cubicBezTo>
                  <a:pt x="6532610" y="2669201"/>
                  <a:pt x="6528289" y="2673597"/>
                  <a:pt x="6522889" y="2673597"/>
                </a:cubicBezTo>
                <a:cubicBezTo>
                  <a:pt x="6517489" y="2673597"/>
                  <a:pt x="6513105" y="2669269"/>
                  <a:pt x="6513105" y="2663863"/>
                </a:cubicBezTo>
                <a:cubicBezTo>
                  <a:pt x="6513105" y="2658463"/>
                  <a:pt x="6517489" y="2654075"/>
                  <a:pt x="6522889" y="2654075"/>
                </a:cubicBezTo>
                <a:close/>
                <a:moveTo>
                  <a:pt x="6764118" y="2654070"/>
                </a:moveTo>
                <a:cubicBezTo>
                  <a:pt x="6769518" y="2654070"/>
                  <a:pt x="6773902" y="2658520"/>
                  <a:pt x="6773902" y="2663859"/>
                </a:cubicBezTo>
                <a:cubicBezTo>
                  <a:pt x="6773902" y="2669197"/>
                  <a:pt x="6769518" y="2673591"/>
                  <a:pt x="6764118" y="2673591"/>
                </a:cubicBezTo>
                <a:cubicBezTo>
                  <a:pt x="6758718" y="2673591"/>
                  <a:pt x="6754335" y="2669264"/>
                  <a:pt x="6754335" y="2663859"/>
                </a:cubicBezTo>
                <a:cubicBezTo>
                  <a:pt x="6754335" y="2658458"/>
                  <a:pt x="6758718" y="2654070"/>
                  <a:pt x="6764118" y="2654070"/>
                </a:cubicBezTo>
                <a:close/>
                <a:moveTo>
                  <a:pt x="7005346" y="2654066"/>
                </a:moveTo>
                <a:cubicBezTo>
                  <a:pt x="7010746" y="2654066"/>
                  <a:pt x="7015130" y="2658515"/>
                  <a:pt x="7015130" y="2663854"/>
                </a:cubicBezTo>
                <a:cubicBezTo>
                  <a:pt x="7015130" y="2669192"/>
                  <a:pt x="7010683" y="2673585"/>
                  <a:pt x="7005346" y="2673585"/>
                </a:cubicBezTo>
                <a:cubicBezTo>
                  <a:pt x="7000009" y="2673585"/>
                  <a:pt x="6995626" y="2669258"/>
                  <a:pt x="6995626" y="2663854"/>
                </a:cubicBezTo>
                <a:cubicBezTo>
                  <a:pt x="6995626" y="2658453"/>
                  <a:pt x="6999946" y="2654066"/>
                  <a:pt x="7005346" y="2654066"/>
                </a:cubicBezTo>
                <a:close/>
                <a:moveTo>
                  <a:pt x="7246575" y="2654061"/>
                </a:moveTo>
                <a:cubicBezTo>
                  <a:pt x="7251975" y="2654061"/>
                  <a:pt x="7256359" y="2658511"/>
                  <a:pt x="7256359" y="2663850"/>
                </a:cubicBezTo>
                <a:cubicBezTo>
                  <a:pt x="7256359" y="2669187"/>
                  <a:pt x="7251912" y="2673580"/>
                  <a:pt x="7246575" y="2673580"/>
                </a:cubicBezTo>
                <a:cubicBezTo>
                  <a:pt x="7241238" y="2673580"/>
                  <a:pt x="7236855" y="2669254"/>
                  <a:pt x="7236855" y="2663850"/>
                </a:cubicBezTo>
                <a:cubicBezTo>
                  <a:pt x="7236855" y="2658448"/>
                  <a:pt x="7241175" y="2654061"/>
                  <a:pt x="7246575" y="2654061"/>
                </a:cubicBezTo>
                <a:close/>
                <a:moveTo>
                  <a:pt x="7487803" y="2654056"/>
                </a:moveTo>
                <a:cubicBezTo>
                  <a:pt x="7493139" y="2654056"/>
                  <a:pt x="7497524" y="2658506"/>
                  <a:pt x="7497524" y="2663845"/>
                </a:cubicBezTo>
                <a:cubicBezTo>
                  <a:pt x="7497524" y="2669182"/>
                  <a:pt x="7493203" y="2673574"/>
                  <a:pt x="7487803" y="2673574"/>
                </a:cubicBezTo>
                <a:cubicBezTo>
                  <a:pt x="7482403" y="2673574"/>
                  <a:pt x="7478019" y="2669249"/>
                  <a:pt x="7478019" y="2663845"/>
                </a:cubicBezTo>
                <a:cubicBezTo>
                  <a:pt x="7478019" y="2658444"/>
                  <a:pt x="7482403" y="2654056"/>
                  <a:pt x="7487803" y="2654056"/>
                </a:cubicBezTo>
                <a:close/>
                <a:moveTo>
                  <a:pt x="7729032" y="2654051"/>
                </a:moveTo>
                <a:cubicBezTo>
                  <a:pt x="7734369" y="2654051"/>
                  <a:pt x="7738753" y="2658501"/>
                  <a:pt x="7738753" y="2663839"/>
                </a:cubicBezTo>
                <a:cubicBezTo>
                  <a:pt x="7738753" y="2669178"/>
                  <a:pt x="7734432" y="2673569"/>
                  <a:pt x="7729032" y="2673569"/>
                </a:cubicBezTo>
                <a:cubicBezTo>
                  <a:pt x="7723632" y="2673569"/>
                  <a:pt x="7719249" y="2669245"/>
                  <a:pt x="7719249" y="2663839"/>
                </a:cubicBezTo>
                <a:cubicBezTo>
                  <a:pt x="7719249" y="2658439"/>
                  <a:pt x="7723632" y="2654051"/>
                  <a:pt x="7729032" y="2654051"/>
                </a:cubicBezTo>
                <a:close/>
                <a:moveTo>
                  <a:pt x="7970260" y="2654047"/>
                </a:moveTo>
                <a:cubicBezTo>
                  <a:pt x="7975661" y="2654047"/>
                  <a:pt x="7980044" y="2658496"/>
                  <a:pt x="7980044" y="2663834"/>
                </a:cubicBezTo>
                <a:cubicBezTo>
                  <a:pt x="7980044" y="2669173"/>
                  <a:pt x="7975661" y="2673563"/>
                  <a:pt x="7970260" y="2673563"/>
                </a:cubicBezTo>
                <a:cubicBezTo>
                  <a:pt x="7964860" y="2673563"/>
                  <a:pt x="7960477" y="2669240"/>
                  <a:pt x="7960477" y="2663834"/>
                </a:cubicBezTo>
                <a:cubicBezTo>
                  <a:pt x="7960477" y="2658435"/>
                  <a:pt x="7964860" y="2654047"/>
                  <a:pt x="7970260" y="2654047"/>
                </a:cubicBezTo>
                <a:close/>
                <a:moveTo>
                  <a:pt x="8211553" y="2654042"/>
                </a:moveTo>
                <a:cubicBezTo>
                  <a:pt x="8216889" y="2654042"/>
                  <a:pt x="8221273" y="2658492"/>
                  <a:pt x="8221273" y="2663830"/>
                </a:cubicBezTo>
                <a:cubicBezTo>
                  <a:pt x="8221273" y="2669169"/>
                  <a:pt x="8216953" y="2673558"/>
                  <a:pt x="8211553" y="2673558"/>
                </a:cubicBezTo>
                <a:cubicBezTo>
                  <a:pt x="8206152" y="2673558"/>
                  <a:pt x="8201769" y="2669235"/>
                  <a:pt x="8201769" y="2663830"/>
                </a:cubicBezTo>
                <a:cubicBezTo>
                  <a:pt x="8201769" y="2658430"/>
                  <a:pt x="8206152" y="2654042"/>
                  <a:pt x="8211553" y="2654042"/>
                </a:cubicBezTo>
                <a:close/>
                <a:moveTo>
                  <a:pt x="8452781" y="2654038"/>
                </a:moveTo>
                <a:cubicBezTo>
                  <a:pt x="8458181" y="2654038"/>
                  <a:pt x="8462566" y="2658487"/>
                  <a:pt x="8462566" y="2663825"/>
                </a:cubicBezTo>
                <a:cubicBezTo>
                  <a:pt x="8462566" y="2669164"/>
                  <a:pt x="8458118" y="2673553"/>
                  <a:pt x="8452781" y="2673553"/>
                </a:cubicBezTo>
                <a:cubicBezTo>
                  <a:pt x="8447445" y="2673553"/>
                  <a:pt x="8443061" y="2669230"/>
                  <a:pt x="8443061" y="2663825"/>
                </a:cubicBezTo>
                <a:cubicBezTo>
                  <a:pt x="8443061" y="2658426"/>
                  <a:pt x="8447381" y="2654038"/>
                  <a:pt x="8452781" y="2654038"/>
                </a:cubicBezTo>
                <a:close/>
                <a:moveTo>
                  <a:pt x="8694009" y="2654033"/>
                </a:moveTo>
                <a:cubicBezTo>
                  <a:pt x="8699346" y="2654033"/>
                  <a:pt x="8703730" y="2658483"/>
                  <a:pt x="8703730" y="2663820"/>
                </a:cubicBezTo>
                <a:cubicBezTo>
                  <a:pt x="8703730" y="2669160"/>
                  <a:pt x="8699346" y="2673548"/>
                  <a:pt x="8694009" y="2673548"/>
                </a:cubicBezTo>
                <a:cubicBezTo>
                  <a:pt x="8688673" y="2673548"/>
                  <a:pt x="8684289" y="2669225"/>
                  <a:pt x="8684289" y="2663820"/>
                </a:cubicBezTo>
                <a:cubicBezTo>
                  <a:pt x="8684289" y="2658421"/>
                  <a:pt x="8688609" y="2654033"/>
                  <a:pt x="8694009" y="2654033"/>
                </a:cubicBezTo>
                <a:close/>
                <a:moveTo>
                  <a:pt x="8935237" y="2654029"/>
                </a:moveTo>
                <a:cubicBezTo>
                  <a:pt x="8940574" y="2654029"/>
                  <a:pt x="8944958" y="2658478"/>
                  <a:pt x="8944958" y="2663815"/>
                </a:cubicBezTo>
                <a:cubicBezTo>
                  <a:pt x="8944958" y="2669155"/>
                  <a:pt x="8940638" y="2673543"/>
                  <a:pt x="8935237" y="2673543"/>
                </a:cubicBezTo>
                <a:cubicBezTo>
                  <a:pt x="8929837" y="2673543"/>
                  <a:pt x="8925454" y="2669219"/>
                  <a:pt x="8925454" y="2663815"/>
                </a:cubicBezTo>
                <a:cubicBezTo>
                  <a:pt x="8925454" y="2658415"/>
                  <a:pt x="8929837" y="2654029"/>
                  <a:pt x="8935237" y="2654029"/>
                </a:cubicBezTo>
                <a:close/>
                <a:moveTo>
                  <a:pt x="9176467" y="2654024"/>
                </a:moveTo>
                <a:cubicBezTo>
                  <a:pt x="9181803" y="2654024"/>
                  <a:pt x="9186187" y="2658474"/>
                  <a:pt x="9186187" y="2663811"/>
                </a:cubicBezTo>
                <a:cubicBezTo>
                  <a:pt x="9186187" y="2669150"/>
                  <a:pt x="9181867" y="2673537"/>
                  <a:pt x="9176467" y="2673537"/>
                </a:cubicBezTo>
                <a:cubicBezTo>
                  <a:pt x="9171066" y="2673537"/>
                  <a:pt x="9166683" y="2669214"/>
                  <a:pt x="9166683" y="2663811"/>
                </a:cubicBezTo>
                <a:cubicBezTo>
                  <a:pt x="9166683" y="2658410"/>
                  <a:pt x="9171066" y="2654024"/>
                  <a:pt x="9176467" y="2654024"/>
                </a:cubicBezTo>
                <a:close/>
                <a:moveTo>
                  <a:pt x="9417695" y="2654019"/>
                </a:moveTo>
                <a:cubicBezTo>
                  <a:pt x="9423031" y="2654019"/>
                  <a:pt x="9427416" y="2658469"/>
                  <a:pt x="9427416" y="2663806"/>
                </a:cubicBezTo>
                <a:cubicBezTo>
                  <a:pt x="9427416" y="2669145"/>
                  <a:pt x="9423095" y="2673532"/>
                  <a:pt x="9417695" y="2673532"/>
                </a:cubicBezTo>
                <a:cubicBezTo>
                  <a:pt x="9412295" y="2673532"/>
                  <a:pt x="9407911" y="2669209"/>
                  <a:pt x="9407911" y="2663806"/>
                </a:cubicBezTo>
                <a:cubicBezTo>
                  <a:pt x="9407911" y="2658405"/>
                  <a:pt x="9412295" y="2654019"/>
                  <a:pt x="9417695" y="2654019"/>
                </a:cubicBezTo>
                <a:close/>
                <a:moveTo>
                  <a:pt x="9649203" y="2412937"/>
                </a:moveTo>
                <a:cubicBezTo>
                  <a:pt x="9654540" y="2412937"/>
                  <a:pt x="9658923" y="2417262"/>
                  <a:pt x="9658923" y="2422672"/>
                </a:cubicBezTo>
                <a:cubicBezTo>
                  <a:pt x="9658923" y="2428074"/>
                  <a:pt x="9654540" y="2432459"/>
                  <a:pt x="9649203" y="2432459"/>
                </a:cubicBezTo>
                <a:cubicBezTo>
                  <a:pt x="9643866" y="2432459"/>
                  <a:pt x="9639483" y="2428009"/>
                  <a:pt x="9639483" y="2422672"/>
                </a:cubicBezTo>
                <a:cubicBezTo>
                  <a:pt x="9639483" y="2417327"/>
                  <a:pt x="9643803" y="2412937"/>
                  <a:pt x="9649203" y="2412937"/>
                </a:cubicBezTo>
                <a:close/>
                <a:moveTo>
                  <a:pt x="9890432" y="2412933"/>
                </a:moveTo>
                <a:cubicBezTo>
                  <a:pt x="9895768" y="2412933"/>
                  <a:pt x="9900152" y="2417262"/>
                  <a:pt x="9900152" y="2422668"/>
                </a:cubicBezTo>
                <a:cubicBezTo>
                  <a:pt x="9900152" y="2428072"/>
                  <a:pt x="9895832" y="2432457"/>
                  <a:pt x="9890432" y="2432457"/>
                </a:cubicBezTo>
                <a:cubicBezTo>
                  <a:pt x="9885031" y="2432457"/>
                  <a:pt x="9880648" y="2428008"/>
                  <a:pt x="9880648" y="2422668"/>
                </a:cubicBezTo>
                <a:cubicBezTo>
                  <a:pt x="9880648" y="2417323"/>
                  <a:pt x="9885031" y="2412933"/>
                  <a:pt x="9890432" y="2412933"/>
                </a:cubicBezTo>
                <a:close/>
                <a:moveTo>
                  <a:pt x="10131660" y="2412930"/>
                </a:moveTo>
                <a:cubicBezTo>
                  <a:pt x="10137060" y="2412930"/>
                  <a:pt x="10141444" y="2417259"/>
                  <a:pt x="10141444" y="2422665"/>
                </a:cubicBezTo>
                <a:cubicBezTo>
                  <a:pt x="10141444" y="2428069"/>
                  <a:pt x="10136997" y="2432453"/>
                  <a:pt x="10131660" y="2432453"/>
                </a:cubicBezTo>
                <a:cubicBezTo>
                  <a:pt x="10126323" y="2432453"/>
                  <a:pt x="10121940" y="2428004"/>
                  <a:pt x="10121940" y="2422665"/>
                </a:cubicBezTo>
                <a:cubicBezTo>
                  <a:pt x="10121940" y="2417320"/>
                  <a:pt x="10126260" y="2412930"/>
                  <a:pt x="10131660" y="2412930"/>
                </a:cubicBezTo>
                <a:close/>
                <a:moveTo>
                  <a:pt x="10372888" y="2412926"/>
                </a:moveTo>
                <a:cubicBezTo>
                  <a:pt x="10378288" y="2412926"/>
                  <a:pt x="10382673" y="2417255"/>
                  <a:pt x="10382673" y="2422661"/>
                </a:cubicBezTo>
                <a:cubicBezTo>
                  <a:pt x="10382673" y="2428065"/>
                  <a:pt x="10378225" y="2432449"/>
                  <a:pt x="10372888" y="2432449"/>
                </a:cubicBezTo>
                <a:cubicBezTo>
                  <a:pt x="10367552" y="2432449"/>
                  <a:pt x="10363168" y="2428000"/>
                  <a:pt x="10363168" y="2422661"/>
                </a:cubicBezTo>
                <a:cubicBezTo>
                  <a:pt x="10363168" y="2417316"/>
                  <a:pt x="10367488" y="2412926"/>
                  <a:pt x="10372888" y="2412926"/>
                </a:cubicBezTo>
                <a:close/>
                <a:moveTo>
                  <a:pt x="10614116" y="2412922"/>
                </a:moveTo>
                <a:cubicBezTo>
                  <a:pt x="10619516" y="2412922"/>
                  <a:pt x="10623901" y="2417251"/>
                  <a:pt x="10623901" y="2422657"/>
                </a:cubicBezTo>
                <a:cubicBezTo>
                  <a:pt x="10623901" y="2428061"/>
                  <a:pt x="10619454" y="2432446"/>
                  <a:pt x="10614116" y="2432446"/>
                </a:cubicBezTo>
                <a:cubicBezTo>
                  <a:pt x="10608780" y="2432446"/>
                  <a:pt x="10604396" y="2427996"/>
                  <a:pt x="10604396" y="2422657"/>
                </a:cubicBezTo>
                <a:cubicBezTo>
                  <a:pt x="10604396" y="2417312"/>
                  <a:pt x="10608716" y="2412922"/>
                  <a:pt x="10614116" y="2412922"/>
                </a:cubicBezTo>
                <a:close/>
                <a:moveTo>
                  <a:pt x="10855345" y="2412919"/>
                </a:moveTo>
                <a:cubicBezTo>
                  <a:pt x="10860682" y="2412919"/>
                  <a:pt x="10865065" y="2417248"/>
                  <a:pt x="10865065" y="2422653"/>
                </a:cubicBezTo>
                <a:cubicBezTo>
                  <a:pt x="10865065" y="2428057"/>
                  <a:pt x="10860682" y="2432442"/>
                  <a:pt x="10855345" y="2432442"/>
                </a:cubicBezTo>
                <a:cubicBezTo>
                  <a:pt x="10850008" y="2432442"/>
                  <a:pt x="10845625" y="2427993"/>
                  <a:pt x="10845625" y="2422653"/>
                </a:cubicBezTo>
                <a:cubicBezTo>
                  <a:pt x="10845625" y="2417309"/>
                  <a:pt x="10849945" y="2412919"/>
                  <a:pt x="10855345" y="2412919"/>
                </a:cubicBezTo>
                <a:close/>
                <a:moveTo>
                  <a:pt x="11096574" y="2412916"/>
                </a:moveTo>
                <a:cubicBezTo>
                  <a:pt x="11101910" y="2412916"/>
                  <a:pt x="11106294" y="2417244"/>
                  <a:pt x="11106294" y="2422650"/>
                </a:cubicBezTo>
                <a:cubicBezTo>
                  <a:pt x="11106294" y="2428054"/>
                  <a:pt x="11101974" y="2432438"/>
                  <a:pt x="11096574" y="2432438"/>
                </a:cubicBezTo>
                <a:cubicBezTo>
                  <a:pt x="11091174" y="2432438"/>
                  <a:pt x="11086790" y="2427989"/>
                  <a:pt x="11086790" y="2422650"/>
                </a:cubicBezTo>
                <a:cubicBezTo>
                  <a:pt x="11086790" y="2417305"/>
                  <a:pt x="11091174" y="2412916"/>
                  <a:pt x="11096574" y="2412916"/>
                </a:cubicBezTo>
                <a:close/>
                <a:moveTo>
                  <a:pt x="11337802" y="2412912"/>
                </a:moveTo>
                <a:cubicBezTo>
                  <a:pt x="11343202" y="2412912"/>
                  <a:pt x="11347587" y="2417240"/>
                  <a:pt x="11347587" y="2422646"/>
                </a:cubicBezTo>
                <a:cubicBezTo>
                  <a:pt x="11347587" y="2428050"/>
                  <a:pt x="11343139" y="2432435"/>
                  <a:pt x="11337802" y="2432435"/>
                </a:cubicBezTo>
                <a:cubicBezTo>
                  <a:pt x="11332466" y="2432435"/>
                  <a:pt x="11328082" y="2427985"/>
                  <a:pt x="11328082" y="2422646"/>
                </a:cubicBezTo>
                <a:cubicBezTo>
                  <a:pt x="11328082" y="2417301"/>
                  <a:pt x="11332402" y="2412912"/>
                  <a:pt x="11337802" y="2412912"/>
                </a:cubicBezTo>
                <a:close/>
                <a:moveTo>
                  <a:pt x="11579030" y="2412909"/>
                </a:moveTo>
                <a:cubicBezTo>
                  <a:pt x="11584430" y="2412909"/>
                  <a:pt x="11588815" y="2417237"/>
                  <a:pt x="11588815" y="2422642"/>
                </a:cubicBezTo>
                <a:cubicBezTo>
                  <a:pt x="11588815" y="2428046"/>
                  <a:pt x="11584367" y="2432431"/>
                  <a:pt x="11579030" y="2432431"/>
                </a:cubicBezTo>
                <a:cubicBezTo>
                  <a:pt x="11573694" y="2432431"/>
                  <a:pt x="11569310" y="2427982"/>
                  <a:pt x="11569310" y="2422642"/>
                </a:cubicBezTo>
                <a:cubicBezTo>
                  <a:pt x="11569310" y="2417298"/>
                  <a:pt x="11573630" y="2412909"/>
                  <a:pt x="11579030" y="2412909"/>
                </a:cubicBezTo>
                <a:close/>
                <a:moveTo>
                  <a:pt x="11820259" y="2412906"/>
                </a:moveTo>
                <a:cubicBezTo>
                  <a:pt x="11825659" y="2412906"/>
                  <a:pt x="11830043" y="2417234"/>
                  <a:pt x="11830043" y="2422639"/>
                </a:cubicBezTo>
                <a:cubicBezTo>
                  <a:pt x="11830043" y="2428043"/>
                  <a:pt x="11825596" y="2432427"/>
                  <a:pt x="11820259" y="2432427"/>
                </a:cubicBezTo>
                <a:cubicBezTo>
                  <a:pt x="11814922" y="2432427"/>
                  <a:pt x="11810539" y="2427978"/>
                  <a:pt x="11810539" y="2422639"/>
                </a:cubicBezTo>
                <a:cubicBezTo>
                  <a:pt x="11810539" y="2417294"/>
                  <a:pt x="11814859" y="2412906"/>
                  <a:pt x="11820259" y="2412906"/>
                </a:cubicBezTo>
                <a:close/>
                <a:moveTo>
                  <a:pt x="9721" y="2412902"/>
                </a:moveTo>
                <a:cubicBezTo>
                  <a:pt x="15121" y="2412902"/>
                  <a:pt x="19505" y="2417230"/>
                  <a:pt x="19505" y="2422635"/>
                </a:cubicBezTo>
                <a:cubicBezTo>
                  <a:pt x="19505" y="2428039"/>
                  <a:pt x="15058" y="2432424"/>
                  <a:pt x="9721" y="2432424"/>
                </a:cubicBezTo>
                <a:cubicBezTo>
                  <a:pt x="4386" y="2432424"/>
                  <a:pt x="2" y="2427974"/>
                  <a:pt x="2" y="2422635"/>
                </a:cubicBezTo>
                <a:cubicBezTo>
                  <a:pt x="2" y="2417291"/>
                  <a:pt x="4322" y="2412902"/>
                  <a:pt x="9721" y="2412902"/>
                </a:cubicBezTo>
                <a:close/>
                <a:moveTo>
                  <a:pt x="251005" y="2412898"/>
                </a:moveTo>
                <a:cubicBezTo>
                  <a:pt x="256405" y="2412898"/>
                  <a:pt x="260789" y="2417227"/>
                  <a:pt x="260789" y="2422631"/>
                </a:cubicBezTo>
                <a:cubicBezTo>
                  <a:pt x="260789" y="2428035"/>
                  <a:pt x="256342" y="2432420"/>
                  <a:pt x="251005" y="2432420"/>
                </a:cubicBezTo>
                <a:cubicBezTo>
                  <a:pt x="245669" y="2432420"/>
                  <a:pt x="241285" y="2427971"/>
                  <a:pt x="241285" y="2422631"/>
                </a:cubicBezTo>
                <a:cubicBezTo>
                  <a:pt x="241285" y="2417288"/>
                  <a:pt x="245605" y="2412898"/>
                  <a:pt x="251005" y="2412898"/>
                </a:cubicBezTo>
                <a:close/>
                <a:moveTo>
                  <a:pt x="492224" y="2412895"/>
                </a:moveTo>
                <a:cubicBezTo>
                  <a:pt x="497560" y="2412895"/>
                  <a:pt x="501944" y="2417224"/>
                  <a:pt x="501944" y="2422628"/>
                </a:cubicBezTo>
                <a:cubicBezTo>
                  <a:pt x="501944" y="2428032"/>
                  <a:pt x="497624" y="2432416"/>
                  <a:pt x="492224" y="2432416"/>
                </a:cubicBezTo>
                <a:cubicBezTo>
                  <a:pt x="486824" y="2432416"/>
                  <a:pt x="482440" y="2427967"/>
                  <a:pt x="482440" y="2422628"/>
                </a:cubicBezTo>
                <a:cubicBezTo>
                  <a:pt x="482440" y="2417284"/>
                  <a:pt x="486824" y="2412895"/>
                  <a:pt x="492224" y="2412895"/>
                </a:cubicBezTo>
                <a:close/>
                <a:moveTo>
                  <a:pt x="733445" y="2412891"/>
                </a:moveTo>
                <a:cubicBezTo>
                  <a:pt x="738781" y="2412891"/>
                  <a:pt x="743165" y="2417220"/>
                  <a:pt x="743165" y="2422624"/>
                </a:cubicBezTo>
                <a:cubicBezTo>
                  <a:pt x="743165" y="2428028"/>
                  <a:pt x="738845" y="2432412"/>
                  <a:pt x="733445" y="2432412"/>
                </a:cubicBezTo>
                <a:cubicBezTo>
                  <a:pt x="728045" y="2432412"/>
                  <a:pt x="723661" y="2427963"/>
                  <a:pt x="723661" y="2422624"/>
                </a:cubicBezTo>
                <a:cubicBezTo>
                  <a:pt x="723661" y="2417281"/>
                  <a:pt x="728045" y="2412891"/>
                  <a:pt x="733445" y="2412891"/>
                </a:cubicBezTo>
                <a:close/>
                <a:moveTo>
                  <a:pt x="974665" y="2412888"/>
                </a:moveTo>
                <a:cubicBezTo>
                  <a:pt x="980065" y="2412888"/>
                  <a:pt x="984449" y="2417216"/>
                  <a:pt x="984449" y="2422620"/>
                </a:cubicBezTo>
                <a:cubicBezTo>
                  <a:pt x="984449" y="2428024"/>
                  <a:pt x="980002" y="2432409"/>
                  <a:pt x="974665" y="2432409"/>
                </a:cubicBezTo>
                <a:cubicBezTo>
                  <a:pt x="969329" y="2432409"/>
                  <a:pt x="964945" y="2427960"/>
                  <a:pt x="964945" y="2422620"/>
                </a:cubicBezTo>
                <a:cubicBezTo>
                  <a:pt x="964945" y="2417277"/>
                  <a:pt x="969265" y="2412888"/>
                  <a:pt x="974665" y="2412888"/>
                </a:cubicBezTo>
                <a:close/>
                <a:moveTo>
                  <a:pt x="1215885" y="2412885"/>
                </a:moveTo>
                <a:cubicBezTo>
                  <a:pt x="1221285" y="2412885"/>
                  <a:pt x="1225669" y="2417213"/>
                  <a:pt x="1225669" y="2422617"/>
                </a:cubicBezTo>
                <a:cubicBezTo>
                  <a:pt x="1225669" y="2428021"/>
                  <a:pt x="1221222" y="2432405"/>
                  <a:pt x="1215885" y="2432405"/>
                </a:cubicBezTo>
                <a:cubicBezTo>
                  <a:pt x="1210549" y="2432405"/>
                  <a:pt x="1206165" y="2427956"/>
                  <a:pt x="1206165" y="2422617"/>
                </a:cubicBezTo>
                <a:cubicBezTo>
                  <a:pt x="1206165" y="2417273"/>
                  <a:pt x="1210485" y="2412885"/>
                  <a:pt x="1215885" y="2412885"/>
                </a:cubicBezTo>
                <a:close/>
                <a:moveTo>
                  <a:pt x="1457106" y="2412881"/>
                </a:moveTo>
                <a:cubicBezTo>
                  <a:pt x="1462442" y="2412881"/>
                  <a:pt x="1466826" y="2417209"/>
                  <a:pt x="1466826" y="2422613"/>
                </a:cubicBezTo>
                <a:cubicBezTo>
                  <a:pt x="1466826" y="2428017"/>
                  <a:pt x="1462507" y="2432401"/>
                  <a:pt x="1457106" y="2432401"/>
                </a:cubicBezTo>
                <a:cubicBezTo>
                  <a:pt x="1451706" y="2432401"/>
                  <a:pt x="1447323" y="2427952"/>
                  <a:pt x="1447323" y="2422613"/>
                </a:cubicBezTo>
                <a:cubicBezTo>
                  <a:pt x="1447323" y="2417270"/>
                  <a:pt x="1451706" y="2412881"/>
                  <a:pt x="1457106" y="2412881"/>
                </a:cubicBezTo>
                <a:close/>
                <a:moveTo>
                  <a:pt x="1698332" y="2412878"/>
                </a:moveTo>
                <a:cubicBezTo>
                  <a:pt x="1703732" y="2412878"/>
                  <a:pt x="1708117" y="2417205"/>
                  <a:pt x="1708117" y="2422609"/>
                </a:cubicBezTo>
                <a:cubicBezTo>
                  <a:pt x="1708117" y="2428013"/>
                  <a:pt x="1703732" y="2432398"/>
                  <a:pt x="1698332" y="2432398"/>
                </a:cubicBezTo>
                <a:cubicBezTo>
                  <a:pt x="1692929" y="2432398"/>
                  <a:pt x="1688546" y="2427948"/>
                  <a:pt x="1688546" y="2422609"/>
                </a:cubicBezTo>
                <a:cubicBezTo>
                  <a:pt x="1688546" y="2417266"/>
                  <a:pt x="1692929" y="2412878"/>
                  <a:pt x="1698332" y="2412878"/>
                </a:cubicBezTo>
                <a:close/>
                <a:moveTo>
                  <a:pt x="1939580" y="2412874"/>
                </a:moveTo>
                <a:cubicBezTo>
                  <a:pt x="1944980" y="2412874"/>
                  <a:pt x="1949364" y="2417201"/>
                  <a:pt x="1949364" y="2422605"/>
                </a:cubicBezTo>
                <a:cubicBezTo>
                  <a:pt x="1949364" y="2428009"/>
                  <a:pt x="1944918" y="2432394"/>
                  <a:pt x="1939580" y="2432394"/>
                </a:cubicBezTo>
                <a:cubicBezTo>
                  <a:pt x="1934245" y="2432394"/>
                  <a:pt x="1929860" y="2427945"/>
                  <a:pt x="1929860" y="2422605"/>
                </a:cubicBezTo>
                <a:cubicBezTo>
                  <a:pt x="1929860" y="2417262"/>
                  <a:pt x="1934181" y="2412874"/>
                  <a:pt x="1939580" y="2412874"/>
                </a:cubicBezTo>
                <a:close/>
                <a:moveTo>
                  <a:pt x="2180788" y="2412871"/>
                </a:moveTo>
                <a:cubicBezTo>
                  <a:pt x="2186189" y="2412871"/>
                  <a:pt x="2190580" y="2417198"/>
                  <a:pt x="2190580" y="2422602"/>
                </a:cubicBezTo>
                <a:cubicBezTo>
                  <a:pt x="2190580" y="2428006"/>
                  <a:pt x="2186136" y="2432390"/>
                  <a:pt x="2180788" y="2432390"/>
                </a:cubicBezTo>
                <a:cubicBezTo>
                  <a:pt x="2175475" y="2432390"/>
                  <a:pt x="2171083" y="2427941"/>
                  <a:pt x="2171083" y="2422602"/>
                </a:cubicBezTo>
                <a:cubicBezTo>
                  <a:pt x="2171083" y="2417259"/>
                  <a:pt x="2175412" y="2412871"/>
                  <a:pt x="2180788" y="2412871"/>
                </a:cubicBezTo>
                <a:close/>
                <a:moveTo>
                  <a:pt x="2422037" y="2412868"/>
                </a:moveTo>
                <a:cubicBezTo>
                  <a:pt x="2427370" y="2412868"/>
                  <a:pt x="2431752" y="2417194"/>
                  <a:pt x="2431752" y="2422598"/>
                </a:cubicBezTo>
                <a:cubicBezTo>
                  <a:pt x="2431752" y="2428002"/>
                  <a:pt x="2427435" y="2432387"/>
                  <a:pt x="2422037" y="2432387"/>
                </a:cubicBezTo>
                <a:cubicBezTo>
                  <a:pt x="2416639" y="2432387"/>
                  <a:pt x="2412257" y="2427937"/>
                  <a:pt x="2412257" y="2422598"/>
                </a:cubicBezTo>
                <a:cubicBezTo>
                  <a:pt x="2412257" y="2417255"/>
                  <a:pt x="2416639" y="2412868"/>
                  <a:pt x="2422037" y="2412868"/>
                </a:cubicBezTo>
                <a:close/>
                <a:moveTo>
                  <a:pt x="2663275" y="2412864"/>
                </a:moveTo>
                <a:cubicBezTo>
                  <a:pt x="2668611" y="2412864"/>
                  <a:pt x="2672998" y="2417190"/>
                  <a:pt x="2672998" y="2422594"/>
                </a:cubicBezTo>
                <a:cubicBezTo>
                  <a:pt x="2672998" y="2427998"/>
                  <a:pt x="2668675" y="2432383"/>
                  <a:pt x="2663275" y="2432383"/>
                </a:cubicBezTo>
                <a:cubicBezTo>
                  <a:pt x="2657875" y="2432383"/>
                  <a:pt x="2653491" y="2427934"/>
                  <a:pt x="2653491" y="2422594"/>
                </a:cubicBezTo>
                <a:cubicBezTo>
                  <a:pt x="2653491" y="2417251"/>
                  <a:pt x="2657875" y="2412864"/>
                  <a:pt x="2663275" y="2412864"/>
                </a:cubicBezTo>
                <a:close/>
                <a:moveTo>
                  <a:pt x="2904572" y="2412861"/>
                </a:moveTo>
                <a:cubicBezTo>
                  <a:pt x="2909971" y="2412861"/>
                  <a:pt x="2914354" y="2417187"/>
                  <a:pt x="2914354" y="2422591"/>
                </a:cubicBezTo>
                <a:cubicBezTo>
                  <a:pt x="2914354" y="2427995"/>
                  <a:pt x="2909971" y="2432379"/>
                  <a:pt x="2904572" y="2432379"/>
                </a:cubicBezTo>
                <a:cubicBezTo>
                  <a:pt x="2899173" y="2432379"/>
                  <a:pt x="2894790" y="2427930"/>
                  <a:pt x="2894790" y="2422591"/>
                </a:cubicBezTo>
                <a:cubicBezTo>
                  <a:pt x="2894790" y="2417248"/>
                  <a:pt x="2899173" y="2412861"/>
                  <a:pt x="2904572" y="2412861"/>
                </a:cubicBezTo>
                <a:close/>
                <a:moveTo>
                  <a:pt x="3145750" y="2412858"/>
                </a:moveTo>
                <a:cubicBezTo>
                  <a:pt x="3151149" y="2412858"/>
                  <a:pt x="3155532" y="2417183"/>
                  <a:pt x="3155532" y="2422587"/>
                </a:cubicBezTo>
                <a:cubicBezTo>
                  <a:pt x="3155532" y="2427991"/>
                  <a:pt x="3151086" y="2432376"/>
                  <a:pt x="3145750" y="2432376"/>
                </a:cubicBezTo>
                <a:cubicBezTo>
                  <a:pt x="3140415" y="2432376"/>
                  <a:pt x="3136032" y="2427926"/>
                  <a:pt x="3136032" y="2422587"/>
                </a:cubicBezTo>
                <a:cubicBezTo>
                  <a:pt x="3136032" y="2417244"/>
                  <a:pt x="3140351" y="2412858"/>
                  <a:pt x="3145750" y="2412858"/>
                </a:cubicBezTo>
                <a:close/>
                <a:moveTo>
                  <a:pt x="3386958" y="2412854"/>
                </a:moveTo>
                <a:cubicBezTo>
                  <a:pt x="3392358" y="2412854"/>
                  <a:pt x="3396743" y="2417180"/>
                  <a:pt x="3396743" y="2422583"/>
                </a:cubicBezTo>
                <a:cubicBezTo>
                  <a:pt x="3396743" y="2427987"/>
                  <a:pt x="3392295" y="2432372"/>
                  <a:pt x="3386958" y="2432372"/>
                </a:cubicBezTo>
                <a:cubicBezTo>
                  <a:pt x="3381621" y="2432372"/>
                  <a:pt x="3377235" y="2427923"/>
                  <a:pt x="3377235" y="2422583"/>
                </a:cubicBezTo>
                <a:cubicBezTo>
                  <a:pt x="3377235" y="2417240"/>
                  <a:pt x="3381556" y="2412854"/>
                  <a:pt x="3386958" y="2412854"/>
                </a:cubicBezTo>
                <a:close/>
                <a:moveTo>
                  <a:pt x="3628211" y="2412850"/>
                </a:moveTo>
                <a:cubicBezTo>
                  <a:pt x="3633528" y="2412850"/>
                  <a:pt x="3637936" y="2417176"/>
                  <a:pt x="3637936" y="2422580"/>
                </a:cubicBezTo>
                <a:cubicBezTo>
                  <a:pt x="3637936" y="2427984"/>
                  <a:pt x="3633592" y="2432368"/>
                  <a:pt x="3628211" y="2432368"/>
                </a:cubicBezTo>
                <a:cubicBezTo>
                  <a:pt x="3622813" y="2432368"/>
                  <a:pt x="3618430" y="2427919"/>
                  <a:pt x="3618430" y="2422580"/>
                </a:cubicBezTo>
                <a:cubicBezTo>
                  <a:pt x="3618430" y="2417237"/>
                  <a:pt x="3622813" y="2412850"/>
                  <a:pt x="3628211" y="2412850"/>
                </a:cubicBezTo>
                <a:close/>
                <a:moveTo>
                  <a:pt x="3869430" y="2412847"/>
                </a:moveTo>
                <a:cubicBezTo>
                  <a:pt x="3874763" y="2412847"/>
                  <a:pt x="3879147" y="2417173"/>
                  <a:pt x="3879147" y="2422576"/>
                </a:cubicBezTo>
                <a:cubicBezTo>
                  <a:pt x="3879147" y="2427980"/>
                  <a:pt x="3874828" y="2432364"/>
                  <a:pt x="3869430" y="2432364"/>
                </a:cubicBezTo>
                <a:cubicBezTo>
                  <a:pt x="3864030" y="2432364"/>
                  <a:pt x="3859646" y="2427915"/>
                  <a:pt x="3859646" y="2422576"/>
                </a:cubicBezTo>
                <a:cubicBezTo>
                  <a:pt x="3859646" y="2417234"/>
                  <a:pt x="3864030" y="2412847"/>
                  <a:pt x="3869430" y="2412847"/>
                </a:cubicBezTo>
                <a:close/>
                <a:moveTo>
                  <a:pt x="4110581" y="2412843"/>
                </a:moveTo>
                <a:cubicBezTo>
                  <a:pt x="4115984" y="2412843"/>
                  <a:pt x="4120362" y="2417170"/>
                  <a:pt x="4120362" y="2422572"/>
                </a:cubicBezTo>
                <a:cubicBezTo>
                  <a:pt x="4120362" y="2427976"/>
                  <a:pt x="4115984" y="2432361"/>
                  <a:pt x="4110581" y="2432361"/>
                </a:cubicBezTo>
                <a:cubicBezTo>
                  <a:pt x="4105180" y="2432361"/>
                  <a:pt x="4100799" y="2427912"/>
                  <a:pt x="4100799" y="2422572"/>
                </a:cubicBezTo>
                <a:cubicBezTo>
                  <a:pt x="4100799" y="2417230"/>
                  <a:pt x="4105180" y="2412843"/>
                  <a:pt x="4110581" y="2412843"/>
                </a:cubicBezTo>
                <a:close/>
                <a:moveTo>
                  <a:pt x="4351806" y="2412840"/>
                </a:moveTo>
                <a:cubicBezTo>
                  <a:pt x="4357195" y="2412840"/>
                  <a:pt x="4361580" y="2417166"/>
                  <a:pt x="4361580" y="2422569"/>
                </a:cubicBezTo>
                <a:cubicBezTo>
                  <a:pt x="4361580" y="2427973"/>
                  <a:pt x="4357195" y="2432357"/>
                  <a:pt x="4351806" y="2432357"/>
                </a:cubicBezTo>
                <a:cubicBezTo>
                  <a:pt x="4346397" y="2432357"/>
                  <a:pt x="4342006" y="2427908"/>
                  <a:pt x="4342006" y="2422569"/>
                </a:cubicBezTo>
                <a:cubicBezTo>
                  <a:pt x="4342006" y="2417227"/>
                  <a:pt x="4346397" y="2412840"/>
                  <a:pt x="4351806" y="2412840"/>
                </a:cubicBezTo>
                <a:close/>
                <a:moveTo>
                  <a:pt x="4593017" y="2412837"/>
                </a:moveTo>
                <a:cubicBezTo>
                  <a:pt x="4598413" y="2412837"/>
                  <a:pt x="4602795" y="2417163"/>
                  <a:pt x="4602795" y="2422565"/>
                </a:cubicBezTo>
                <a:cubicBezTo>
                  <a:pt x="4602795" y="2427969"/>
                  <a:pt x="4598353" y="2432353"/>
                  <a:pt x="4593017" y="2432353"/>
                </a:cubicBezTo>
                <a:cubicBezTo>
                  <a:pt x="4587686" y="2432353"/>
                  <a:pt x="4583304" y="2427904"/>
                  <a:pt x="4583304" y="2422565"/>
                </a:cubicBezTo>
                <a:cubicBezTo>
                  <a:pt x="4583304" y="2417224"/>
                  <a:pt x="4587622" y="2412837"/>
                  <a:pt x="4593017" y="2412837"/>
                </a:cubicBezTo>
                <a:close/>
                <a:moveTo>
                  <a:pt x="4834252" y="2412833"/>
                </a:moveTo>
                <a:cubicBezTo>
                  <a:pt x="4839658" y="2412833"/>
                  <a:pt x="4844040" y="2417159"/>
                  <a:pt x="4844040" y="2422561"/>
                </a:cubicBezTo>
                <a:cubicBezTo>
                  <a:pt x="4844040" y="2427965"/>
                  <a:pt x="4839595" y="2432350"/>
                  <a:pt x="4834252" y="2432350"/>
                </a:cubicBezTo>
                <a:cubicBezTo>
                  <a:pt x="4828915" y="2432350"/>
                  <a:pt x="4824534" y="2427900"/>
                  <a:pt x="4824534" y="2422561"/>
                </a:cubicBezTo>
                <a:cubicBezTo>
                  <a:pt x="4824534" y="2417220"/>
                  <a:pt x="4828851" y="2412833"/>
                  <a:pt x="4834252" y="2412833"/>
                </a:cubicBezTo>
                <a:close/>
                <a:moveTo>
                  <a:pt x="5075485" y="2412830"/>
                </a:moveTo>
                <a:cubicBezTo>
                  <a:pt x="5080819" y="2412830"/>
                  <a:pt x="5085201" y="2417155"/>
                  <a:pt x="5085201" y="2422557"/>
                </a:cubicBezTo>
                <a:cubicBezTo>
                  <a:pt x="5085201" y="2427961"/>
                  <a:pt x="5080883" y="2432346"/>
                  <a:pt x="5075485" y="2432346"/>
                </a:cubicBezTo>
                <a:cubicBezTo>
                  <a:pt x="5070087" y="2432346"/>
                  <a:pt x="5065705" y="2427897"/>
                  <a:pt x="5065705" y="2422557"/>
                </a:cubicBezTo>
                <a:cubicBezTo>
                  <a:pt x="5065705" y="2417216"/>
                  <a:pt x="5070087" y="2412830"/>
                  <a:pt x="5075485" y="2412830"/>
                </a:cubicBezTo>
                <a:close/>
                <a:moveTo>
                  <a:pt x="5316710" y="2412826"/>
                </a:moveTo>
                <a:cubicBezTo>
                  <a:pt x="5322044" y="2412826"/>
                  <a:pt x="5326429" y="2417152"/>
                  <a:pt x="5326429" y="2422554"/>
                </a:cubicBezTo>
                <a:cubicBezTo>
                  <a:pt x="5326429" y="2427958"/>
                  <a:pt x="5322105" y="2432342"/>
                  <a:pt x="5316710" y="2432342"/>
                </a:cubicBezTo>
                <a:cubicBezTo>
                  <a:pt x="5311314" y="2432342"/>
                  <a:pt x="5306924" y="2427893"/>
                  <a:pt x="5306924" y="2422554"/>
                </a:cubicBezTo>
                <a:cubicBezTo>
                  <a:pt x="5306924" y="2417213"/>
                  <a:pt x="5311314" y="2412826"/>
                  <a:pt x="5316710" y="2412826"/>
                </a:cubicBezTo>
                <a:close/>
                <a:moveTo>
                  <a:pt x="5557991" y="2412823"/>
                </a:moveTo>
                <a:cubicBezTo>
                  <a:pt x="5563391" y="2412823"/>
                  <a:pt x="5567774" y="2417148"/>
                  <a:pt x="5567774" y="2422550"/>
                </a:cubicBezTo>
                <a:cubicBezTo>
                  <a:pt x="5567774" y="2427954"/>
                  <a:pt x="5563391" y="2432339"/>
                  <a:pt x="5557991" y="2432339"/>
                </a:cubicBezTo>
                <a:cubicBezTo>
                  <a:pt x="5552592" y="2432339"/>
                  <a:pt x="5548208" y="2427889"/>
                  <a:pt x="5548208" y="2422550"/>
                </a:cubicBezTo>
                <a:cubicBezTo>
                  <a:pt x="5548208" y="2417209"/>
                  <a:pt x="5552592" y="2412823"/>
                  <a:pt x="5557991" y="2412823"/>
                </a:cubicBezTo>
                <a:close/>
                <a:moveTo>
                  <a:pt x="5799205" y="2412820"/>
                </a:moveTo>
                <a:cubicBezTo>
                  <a:pt x="5804606" y="2412820"/>
                  <a:pt x="5808989" y="2417144"/>
                  <a:pt x="5808989" y="2422546"/>
                </a:cubicBezTo>
                <a:cubicBezTo>
                  <a:pt x="5808989" y="2427950"/>
                  <a:pt x="5804542" y="2432335"/>
                  <a:pt x="5799205" y="2432335"/>
                </a:cubicBezTo>
                <a:cubicBezTo>
                  <a:pt x="5793870" y="2432335"/>
                  <a:pt x="5789486" y="2427886"/>
                  <a:pt x="5789486" y="2422546"/>
                </a:cubicBezTo>
                <a:cubicBezTo>
                  <a:pt x="5789486" y="2417205"/>
                  <a:pt x="5793806" y="2412820"/>
                  <a:pt x="5799205" y="2412820"/>
                </a:cubicBezTo>
                <a:close/>
                <a:moveTo>
                  <a:pt x="6040432" y="2412816"/>
                </a:moveTo>
                <a:cubicBezTo>
                  <a:pt x="6045832" y="2412816"/>
                  <a:pt x="6050216" y="2417140"/>
                  <a:pt x="6050216" y="2422543"/>
                </a:cubicBezTo>
                <a:cubicBezTo>
                  <a:pt x="6050216" y="2427947"/>
                  <a:pt x="6045769" y="2432331"/>
                  <a:pt x="6040432" y="2432331"/>
                </a:cubicBezTo>
                <a:cubicBezTo>
                  <a:pt x="6035095" y="2432331"/>
                  <a:pt x="6030712" y="2427882"/>
                  <a:pt x="6030712" y="2422543"/>
                </a:cubicBezTo>
                <a:cubicBezTo>
                  <a:pt x="6030712" y="2417202"/>
                  <a:pt x="6035032" y="2412816"/>
                  <a:pt x="6040432" y="2412816"/>
                </a:cubicBezTo>
                <a:close/>
                <a:moveTo>
                  <a:pt x="6281661" y="2412813"/>
                </a:moveTo>
                <a:cubicBezTo>
                  <a:pt x="6286997" y="2412813"/>
                  <a:pt x="6291381" y="2417137"/>
                  <a:pt x="6291381" y="2422539"/>
                </a:cubicBezTo>
                <a:cubicBezTo>
                  <a:pt x="6291381" y="2427943"/>
                  <a:pt x="6287061" y="2432328"/>
                  <a:pt x="6281661" y="2432328"/>
                </a:cubicBezTo>
                <a:cubicBezTo>
                  <a:pt x="6276261" y="2432328"/>
                  <a:pt x="6271877" y="2427878"/>
                  <a:pt x="6271877" y="2422539"/>
                </a:cubicBezTo>
                <a:cubicBezTo>
                  <a:pt x="6271877" y="2417198"/>
                  <a:pt x="6276261" y="2412813"/>
                  <a:pt x="6281661" y="2412813"/>
                </a:cubicBezTo>
                <a:close/>
                <a:moveTo>
                  <a:pt x="6522889" y="2412810"/>
                </a:moveTo>
                <a:cubicBezTo>
                  <a:pt x="6528225" y="2412810"/>
                  <a:pt x="6532610" y="2417133"/>
                  <a:pt x="6532610" y="2422535"/>
                </a:cubicBezTo>
                <a:cubicBezTo>
                  <a:pt x="6532610" y="2427939"/>
                  <a:pt x="6528289" y="2432324"/>
                  <a:pt x="6522889" y="2432324"/>
                </a:cubicBezTo>
                <a:cubicBezTo>
                  <a:pt x="6517489" y="2432324"/>
                  <a:pt x="6513105" y="2427875"/>
                  <a:pt x="6513105" y="2422535"/>
                </a:cubicBezTo>
                <a:cubicBezTo>
                  <a:pt x="6513105" y="2417195"/>
                  <a:pt x="6517489" y="2412810"/>
                  <a:pt x="6522889" y="2412810"/>
                </a:cubicBezTo>
                <a:close/>
                <a:moveTo>
                  <a:pt x="6764118" y="2412806"/>
                </a:moveTo>
                <a:cubicBezTo>
                  <a:pt x="6769518" y="2412806"/>
                  <a:pt x="6773902" y="2417129"/>
                  <a:pt x="6773902" y="2422532"/>
                </a:cubicBezTo>
                <a:cubicBezTo>
                  <a:pt x="6773902" y="2427936"/>
                  <a:pt x="6769518" y="2432320"/>
                  <a:pt x="6764118" y="2432320"/>
                </a:cubicBezTo>
                <a:cubicBezTo>
                  <a:pt x="6758718" y="2432320"/>
                  <a:pt x="6754335" y="2427871"/>
                  <a:pt x="6754335" y="2422532"/>
                </a:cubicBezTo>
                <a:cubicBezTo>
                  <a:pt x="6754335" y="2417192"/>
                  <a:pt x="6758718" y="2412806"/>
                  <a:pt x="6764118" y="2412806"/>
                </a:cubicBezTo>
                <a:close/>
                <a:moveTo>
                  <a:pt x="7005346" y="2412802"/>
                </a:moveTo>
                <a:cubicBezTo>
                  <a:pt x="7010746" y="2412802"/>
                  <a:pt x="7015130" y="2417126"/>
                  <a:pt x="7015130" y="2422528"/>
                </a:cubicBezTo>
                <a:cubicBezTo>
                  <a:pt x="7015130" y="2427932"/>
                  <a:pt x="7010683" y="2432316"/>
                  <a:pt x="7005346" y="2432316"/>
                </a:cubicBezTo>
                <a:cubicBezTo>
                  <a:pt x="7000009" y="2432316"/>
                  <a:pt x="6995626" y="2427867"/>
                  <a:pt x="6995626" y="2422528"/>
                </a:cubicBezTo>
                <a:cubicBezTo>
                  <a:pt x="6995626" y="2417188"/>
                  <a:pt x="6999946" y="2412802"/>
                  <a:pt x="7005346" y="2412802"/>
                </a:cubicBezTo>
                <a:close/>
                <a:moveTo>
                  <a:pt x="7246575" y="2412799"/>
                </a:moveTo>
                <a:cubicBezTo>
                  <a:pt x="7251975" y="2412799"/>
                  <a:pt x="7256359" y="2417122"/>
                  <a:pt x="7256359" y="2422524"/>
                </a:cubicBezTo>
                <a:cubicBezTo>
                  <a:pt x="7256359" y="2427928"/>
                  <a:pt x="7251912" y="2432313"/>
                  <a:pt x="7246575" y="2432313"/>
                </a:cubicBezTo>
                <a:cubicBezTo>
                  <a:pt x="7241238" y="2432313"/>
                  <a:pt x="7236855" y="2427864"/>
                  <a:pt x="7236855" y="2422524"/>
                </a:cubicBezTo>
                <a:cubicBezTo>
                  <a:pt x="7236855" y="2417185"/>
                  <a:pt x="7241175" y="2412799"/>
                  <a:pt x="7246575" y="2412799"/>
                </a:cubicBezTo>
                <a:close/>
                <a:moveTo>
                  <a:pt x="7487803" y="2412795"/>
                </a:moveTo>
                <a:cubicBezTo>
                  <a:pt x="7493139" y="2412795"/>
                  <a:pt x="7497524" y="2417119"/>
                  <a:pt x="7497524" y="2422520"/>
                </a:cubicBezTo>
                <a:cubicBezTo>
                  <a:pt x="7497524" y="2427925"/>
                  <a:pt x="7493203" y="2432309"/>
                  <a:pt x="7487803" y="2432309"/>
                </a:cubicBezTo>
                <a:cubicBezTo>
                  <a:pt x="7482403" y="2432309"/>
                  <a:pt x="7478019" y="2427860"/>
                  <a:pt x="7478019" y="2422520"/>
                </a:cubicBezTo>
                <a:cubicBezTo>
                  <a:pt x="7478019" y="2417181"/>
                  <a:pt x="7482403" y="2412795"/>
                  <a:pt x="7487803" y="2412795"/>
                </a:cubicBezTo>
                <a:close/>
                <a:moveTo>
                  <a:pt x="7729032" y="2412792"/>
                </a:moveTo>
                <a:cubicBezTo>
                  <a:pt x="7734369" y="2412792"/>
                  <a:pt x="7738753" y="2417116"/>
                  <a:pt x="7738753" y="2422517"/>
                </a:cubicBezTo>
                <a:cubicBezTo>
                  <a:pt x="7738753" y="2427921"/>
                  <a:pt x="7734432" y="2432305"/>
                  <a:pt x="7729032" y="2432305"/>
                </a:cubicBezTo>
                <a:cubicBezTo>
                  <a:pt x="7723632" y="2432305"/>
                  <a:pt x="7719249" y="2427856"/>
                  <a:pt x="7719249" y="2422517"/>
                </a:cubicBezTo>
                <a:cubicBezTo>
                  <a:pt x="7719249" y="2417177"/>
                  <a:pt x="7723632" y="2412792"/>
                  <a:pt x="7729032" y="2412792"/>
                </a:cubicBezTo>
                <a:close/>
                <a:moveTo>
                  <a:pt x="7970260" y="2412789"/>
                </a:moveTo>
                <a:cubicBezTo>
                  <a:pt x="7975661" y="2412789"/>
                  <a:pt x="7980044" y="2417113"/>
                  <a:pt x="7980044" y="2422513"/>
                </a:cubicBezTo>
                <a:cubicBezTo>
                  <a:pt x="7980044" y="2427917"/>
                  <a:pt x="7975661" y="2432302"/>
                  <a:pt x="7970260" y="2432302"/>
                </a:cubicBezTo>
                <a:cubicBezTo>
                  <a:pt x="7964860" y="2432302"/>
                  <a:pt x="7960477" y="2427852"/>
                  <a:pt x="7960477" y="2422513"/>
                </a:cubicBezTo>
                <a:cubicBezTo>
                  <a:pt x="7960477" y="2417174"/>
                  <a:pt x="7964860" y="2412789"/>
                  <a:pt x="7970260" y="2412789"/>
                </a:cubicBezTo>
                <a:close/>
                <a:moveTo>
                  <a:pt x="8211553" y="2412785"/>
                </a:moveTo>
                <a:cubicBezTo>
                  <a:pt x="8216889" y="2412785"/>
                  <a:pt x="8221273" y="2417109"/>
                  <a:pt x="8221273" y="2422509"/>
                </a:cubicBezTo>
                <a:cubicBezTo>
                  <a:pt x="8221273" y="2427913"/>
                  <a:pt x="8216953" y="2432298"/>
                  <a:pt x="8211553" y="2432298"/>
                </a:cubicBezTo>
                <a:cubicBezTo>
                  <a:pt x="8206152" y="2432298"/>
                  <a:pt x="8201769" y="2427849"/>
                  <a:pt x="8201769" y="2422509"/>
                </a:cubicBezTo>
                <a:cubicBezTo>
                  <a:pt x="8201769" y="2417170"/>
                  <a:pt x="8206152" y="2412785"/>
                  <a:pt x="8211553" y="2412785"/>
                </a:cubicBezTo>
                <a:close/>
                <a:moveTo>
                  <a:pt x="8452781" y="2412782"/>
                </a:moveTo>
                <a:cubicBezTo>
                  <a:pt x="8458181" y="2412782"/>
                  <a:pt x="8462566" y="2417105"/>
                  <a:pt x="8462566" y="2422506"/>
                </a:cubicBezTo>
                <a:cubicBezTo>
                  <a:pt x="8462566" y="2427910"/>
                  <a:pt x="8458118" y="2432294"/>
                  <a:pt x="8452781" y="2432294"/>
                </a:cubicBezTo>
                <a:cubicBezTo>
                  <a:pt x="8447445" y="2432294"/>
                  <a:pt x="8443061" y="2427845"/>
                  <a:pt x="8443061" y="2422506"/>
                </a:cubicBezTo>
                <a:cubicBezTo>
                  <a:pt x="8443061" y="2417167"/>
                  <a:pt x="8447381" y="2412782"/>
                  <a:pt x="8452781" y="2412782"/>
                </a:cubicBezTo>
                <a:close/>
                <a:moveTo>
                  <a:pt x="8694009" y="2412778"/>
                </a:moveTo>
                <a:cubicBezTo>
                  <a:pt x="8699346" y="2412778"/>
                  <a:pt x="8703730" y="2417102"/>
                  <a:pt x="8703730" y="2422502"/>
                </a:cubicBezTo>
                <a:cubicBezTo>
                  <a:pt x="8703730" y="2427906"/>
                  <a:pt x="8699346" y="2432291"/>
                  <a:pt x="8694009" y="2432291"/>
                </a:cubicBezTo>
                <a:cubicBezTo>
                  <a:pt x="8688673" y="2432291"/>
                  <a:pt x="8684289" y="2427841"/>
                  <a:pt x="8684289" y="2422502"/>
                </a:cubicBezTo>
                <a:cubicBezTo>
                  <a:pt x="8684289" y="2417164"/>
                  <a:pt x="8688609" y="2412778"/>
                  <a:pt x="8694009" y="2412778"/>
                </a:cubicBezTo>
                <a:close/>
                <a:moveTo>
                  <a:pt x="8935237" y="2412775"/>
                </a:moveTo>
                <a:cubicBezTo>
                  <a:pt x="8940574" y="2412775"/>
                  <a:pt x="8944958" y="2417098"/>
                  <a:pt x="8944958" y="2422499"/>
                </a:cubicBezTo>
                <a:cubicBezTo>
                  <a:pt x="8944958" y="2427902"/>
                  <a:pt x="8940638" y="2432287"/>
                  <a:pt x="8935237" y="2432287"/>
                </a:cubicBezTo>
                <a:cubicBezTo>
                  <a:pt x="8929837" y="2432287"/>
                  <a:pt x="8925454" y="2427838"/>
                  <a:pt x="8925454" y="2422499"/>
                </a:cubicBezTo>
                <a:cubicBezTo>
                  <a:pt x="8925454" y="2417161"/>
                  <a:pt x="8929837" y="2412775"/>
                  <a:pt x="8935237" y="2412775"/>
                </a:cubicBezTo>
                <a:close/>
                <a:moveTo>
                  <a:pt x="9176467" y="2412772"/>
                </a:moveTo>
                <a:cubicBezTo>
                  <a:pt x="9181803" y="2412772"/>
                  <a:pt x="9186187" y="2417094"/>
                  <a:pt x="9186187" y="2422495"/>
                </a:cubicBezTo>
                <a:cubicBezTo>
                  <a:pt x="9186187" y="2427899"/>
                  <a:pt x="9181867" y="2432283"/>
                  <a:pt x="9176467" y="2432283"/>
                </a:cubicBezTo>
                <a:cubicBezTo>
                  <a:pt x="9171066" y="2432283"/>
                  <a:pt x="9166683" y="2427834"/>
                  <a:pt x="9166683" y="2422495"/>
                </a:cubicBezTo>
                <a:cubicBezTo>
                  <a:pt x="9166683" y="2417157"/>
                  <a:pt x="9171066" y="2412772"/>
                  <a:pt x="9176467" y="2412772"/>
                </a:cubicBezTo>
                <a:close/>
                <a:moveTo>
                  <a:pt x="9417695" y="2412768"/>
                </a:moveTo>
                <a:cubicBezTo>
                  <a:pt x="9423031" y="2412768"/>
                  <a:pt x="9427416" y="2417091"/>
                  <a:pt x="9427416" y="2422492"/>
                </a:cubicBezTo>
                <a:cubicBezTo>
                  <a:pt x="9427416" y="2427895"/>
                  <a:pt x="9423095" y="2432279"/>
                  <a:pt x="9417695" y="2432279"/>
                </a:cubicBezTo>
                <a:cubicBezTo>
                  <a:pt x="9412295" y="2432279"/>
                  <a:pt x="9407911" y="2427830"/>
                  <a:pt x="9407911" y="2422492"/>
                </a:cubicBezTo>
                <a:cubicBezTo>
                  <a:pt x="9407911" y="2417153"/>
                  <a:pt x="9412295" y="2412768"/>
                  <a:pt x="9417695" y="2412768"/>
                </a:cubicBezTo>
                <a:close/>
                <a:moveTo>
                  <a:pt x="9649203" y="2171571"/>
                </a:moveTo>
                <a:cubicBezTo>
                  <a:pt x="9654540" y="2171571"/>
                  <a:pt x="9658923" y="2175896"/>
                  <a:pt x="9658923" y="2181305"/>
                </a:cubicBezTo>
                <a:cubicBezTo>
                  <a:pt x="9658923" y="2186715"/>
                  <a:pt x="9654540" y="2191108"/>
                  <a:pt x="9649203" y="2191108"/>
                </a:cubicBezTo>
                <a:cubicBezTo>
                  <a:pt x="9643866" y="2191108"/>
                  <a:pt x="9639483" y="2186652"/>
                  <a:pt x="9639483" y="2181305"/>
                </a:cubicBezTo>
                <a:cubicBezTo>
                  <a:pt x="9639483" y="2175959"/>
                  <a:pt x="9643803" y="2171571"/>
                  <a:pt x="9649203" y="2171571"/>
                </a:cubicBezTo>
                <a:close/>
                <a:moveTo>
                  <a:pt x="9890432" y="2171569"/>
                </a:moveTo>
                <a:cubicBezTo>
                  <a:pt x="9895768" y="2171569"/>
                  <a:pt x="9900152" y="2175895"/>
                  <a:pt x="9900152" y="2181304"/>
                </a:cubicBezTo>
                <a:cubicBezTo>
                  <a:pt x="9900152" y="2186715"/>
                  <a:pt x="9895832" y="2191107"/>
                  <a:pt x="9890432" y="2191107"/>
                </a:cubicBezTo>
                <a:cubicBezTo>
                  <a:pt x="9885031" y="2191107"/>
                  <a:pt x="9880648" y="2186651"/>
                  <a:pt x="9880648" y="2181304"/>
                </a:cubicBezTo>
                <a:cubicBezTo>
                  <a:pt x="9880648" y="2175959"/>
                  <a:pt x="9885031" y="2171569"/>
                  <a:pt x="9890432" y="2171569"/>
                </a:cubicBezTo>
                <a:close/>
                <a:moveTo>
                  <a:pt x="10131660" y="2171568"/>
                </a:moveTo>
                <a:cubicBezTo>
                  <a:pt x="10137060" y="2171568"/>
                  <a:pt x="10141444" y="2175894"/>
                  <a:pt x="10141444" y="2181302"/>
                </a:cubicBezTo>
                <a:cubicBezTo>
                  <a:pt x="10141444" y="2186714"/>
                  <a:pt x="10136997" y="2191106"/>
                  <a:pt x="10131660" y="2191106"/>
                </a:cubicBezTo>
                <a:cubicBezTo>
                  <a:pt x="10126323" y="2191106"/>
                  <a:pt x="10121940" y="2186649"/>
                  <a:pt x="10121940" y="2181302"/>
                </a:cubicBezTo>
                <a:cubicBezTo>
                  <a:pt x="10121940" y="2175958"/>
                  <a:pt x="10126260" y="2171568"/>
                  <a:pt x="10131660" y="2171568"/>
                </a:cubicBezTo>
                <a:close/>
                <a:moveTo>
                  <a:pt x="10372888" y="2171567"/>
                </a:moveTo>
                <a:cubicBezTo>
                  <a:pt x="10378288" y="2171567"/>
                  <a:pt x="10382673" y="2175893"/>
                  <a:pt x="10382673" y="2181300"/>
                </a:cubicBezTo>
                <a:cubicBezTo>
                  <a:pt x="10382673" y="2186712"/>
                  <a:pt x="10378225" y="2191104"/>
                  <a:pt x="10372888" y="2191104"/>
                </a:cubicBezTo>
                <a:cubicBezTo>
                  <a:pt x="10367552" y="2191104"/>
                  <a:pt x="10363168" y="2186647"/>
                  <a:pt x="10363168" y="2181300"/>
                </a:cubicBezTo>
                <a:cubicBezTo>
                  <a:pt x="10363168" y="2175956"/>
                  <a:pt x="10367488" y="2171567"/>
                  <a:pt x="10372888" y="2171567"/>
                </a:cubicBezTo>
                <a:close/>
                <a:moveTo>
                  <a:pt x="10614116" y="2171566"/>
                </a:moveTo>
                <a:cubicBezTo>
                  <a:pt x="10619516" y="2171566"/>
                  <a:pt x="10623901" y="2175892"/>
                  <a:pt x="10623901" y="2181299"/>
                </a:cubicBezTo>
                <a:cubicBezTo>
                  <a:pt x="10623901" y="2186711"/>
                  <a:pt x="10619454" y="2191103"/>
                  <a:pt x="10614116" y="2191103"/>
                </a:cubicBezTo>
                <a:cubicBezTo>
                  <a:pt x="10608780" y="2191103"/>
                  <a:pt x="10604396" y="2186646"/>
                  <a:pt x="10604396" y="2181299"/>
                </a:cubicBezTo>
                <a:cubicBezTo>
                  <a:pt x="10604396" y="2175955"/>
                  <a:pt x="10608716" y="2171566"/>
                  <a:pt x="10614116" y="2171566"/>
                </a:cubicBezTo>
                <a:close/>
                <a:moveTo>
                  <a:pt x="10855345" y="2171566"/>
                </a:moveTo>
                <a:cubicBezTo>
                  <a:pt x="10860682" y="2171566"/>
                  <a:pt x="10865065" y="2175890"/>
                  <a:pt x="10865065" y="2181299"/>
                </a:cubicBezTo>
                <a:cubicBezTo>
                  <a:pt x="10865065" y="2186709"/>
                  <a:pt x="10860682" y="2191101"/>
                  <a:pt x="10855345" y="2191101"/>
                </a:cubicBezTo>
                <a:cubicBezTo>
                  <a:pt x="10850008" y="2191101"/>
                  <a:pt x="10845625" y="2186644"/>
                  <a:pt x="10845625" y="2181299"/>
                </a:cubicBezTo>
                <a:cubicBezTo>
                  <a:pt x="10845625" y="2175954"/>
                  <a:pt x="10849945" y="2171566"/>
                  <a:pt x="10855345" y="2171566"/>
                </a:cubicBezTo>
                <a:close/>
                <a:moveTo>
                  <a:pt x="11096574" y="2171564"/>
                </a:moveTo>
                <a:cubicBezTo>
                  <a:pt x="11101910" y="2171564"/>
                  <a:pt x="11106294" y="2175889"/>
                  <a:pt x="11106294" y="2181297"/>
                </a:cubicBezTo>
                <a:cubicBezTo>
                  <a:pt x="11106294" y="2186707"/>
                  <a:pt x="11101974" y="2191099"/>
                  <a:pt x="11096574" y="2191099"/>
                </a:cubicBezTo>
                <a:cubicBezTo>
                  <a:pt x="11091174" y="2191099"/>
                  <a:pt x="11086790" y="2186642"/>
                  <a:pt x="11086790" y="2181297"/>
                </a:cubicBezTo>
                <a:cubicBezTo>
                  <a:pt x="11086790" y="2175953"/>
                  <a:pt x="11091174" y="2171564"/>
                  <a:pt x="11096574" y="2171564"/>
                </a:cubicBezTo>
                <a:close/>
                <a:moveTo>
                  <a:pt x="11337802" y="2171563"/>
                </a:moveTo>
                <a:cubicBezTo>
                  <a:pt x="11343202" y="2171563"/>
                  <a:pt x="11347587" y="2175887"/>
                  <a:pt x="11347587" y="2181296"/>
                </a:cubicBezTo>
                <a:cubicBezTo>
                  <a:pt x="11347587" y="2186705"/>
                  <a:pt x="11343139" y="2191097"/>
                  <a:pt x="11337802" y="2191097"/>
                </a:cubicBezTo>
                <a:cubicBezTo>
                  <a:pt x="11332466" y="2191097"/>
                  <a:pt x="11328082" y="2186641"/>
                  <a:pt x="11328082" y="2181296"/>
                </a:cubicBezTo>
                <a:cubicBezTo>
                  <a:pt x="11328082" y="2175951"/>
                  <a:pt x="11332402" y="2171563"/>
                  <a:pt x="11337802" y="2171563"/>
                </a:cubicBezTo>
                <a:close/>
                <a:moveTo>
                  <a:pt x="11579030" y="2171561"/>
                </a:moveTo>
                <a:cubicBezTo>
                  <a:pt x="11584430" y="2171561"/>
                  <a:pt x="11588815" y="2175886"/>
                  <a:pt x="11588815" y="2181294"/>
                </a:cubicBezTo>
                <a:cubicBezTo>
                  <a:pt x="11588815" y="2186704"/>
                  <a:pt x="11584367" y="2191096"/>
                  <a:pt x="11579030" y="2191096"/>
                </a:cubicBezTo>
                <a:cubicBezTo>
                  <a:pt x="11573694" y="2191096"/>
                  <a:pt x="11569310" y="2186639"/>
                  <a:pt x="11569310" y="2181294"/>
                </a:cubicBezTo>
                <a:cubicBezTo>
                  <a:pt x="11569310" y="2175950"/>
                  <a:pt x="11573630" y="2171561"/>
                  <a:pt x="11579030" y="2171561"/>
                </a:cubicBezTo>
                <a:close/>
                <a:moveTo>
                  <a:pt x="11820259" y="2171560"/>
                </a:moveTo>
                <a:cubicBezTo>
                  <a:pt x="11825659" y="2171560"/>
                  <a:pt x="11830043" y="2175885"/>
                  <a:pt x="11830043" y="2181293"/>
                </a:cubicBezTo>
                <a:cubicBezTo>
                  <a:pt x="11830043" y="2186703"/>
                  <a:pt x="11825596" y="2191094"/>
                  <a:pt x="11820259" y="2191094"/>
                </a:cubicBezTo>
                <a:cubicBezTo>
                  <a:pt x="11814922" y="2191094"/>
                  <a:pt x="11810539" y="2186637"/>
                  <a:pt x="11810539" y="2181293"/>
                </a:cubicBezTo>
                <a:cubicBezTo>
                  <a:pt x="11810539" y="2175949"/>
                  <a:pt x="11814859" y="2171560"/>
                  <a:pt x="11820259" y="2171560"/>
                </a:cubicBezTo>
                <a:close/>
                <a:moveTo>
                  <a:pt x="9721" y="2171559"/>
                </a:moveTo>
                <a:cubicBezTo>
                  <a:pt x="15121" y="2171559"/>
                  <a:pt x="19505" y="2175884"/>
                  <a:pt x="19505" y="2181291"/>
                </a:cubicBezTo>
                <a:cubicBezTo>
                  <a:pt x="19505" y="2186701"/>
                  <a:pt x="15058" y="2191092"/>
                  <a:pt x="9721" y="2191092"/>
                </a:cubicBezTo>
                <a:cubicBezTo>
                  <a:pt x="4385" y="2191092"/>
                  <a:pt x="1" y="2186636"/>
                  <a:pt x="1" y="2181291"/>
                </a:cubicBezTo>
                <a:cubicBezTo>
                  <a:pt x="1" y="2175947"/>
                  <a:pt x="4321" y="2171559"/>
                  <a:pt x="9721" y="2171559"/>
                </a:cubicBezTo>
                <a:close/>
                <a:moveTo>
                  <a:pt x="251005" y="2171558"/>
                </a:moveTo>
                <a:cubicBezTo>
                  <a:pt x="256404" y="2171558"/>
                  <a:pt x="260788" y="2175884"/>
                  <a:pt x="260788" y="2181290"/>
                </a:cubicBezTo>
                <a:cubicBezTo>
                  <a:pt x="260788" y="2186700"/>
                  <a:pt x="256342" y="2191091"/>
                  <a:pt x="251005" y="2191091"/>
                </a:cubicBezTo>
                <a:cubicBezTo>
                  <a:pt x="245669" y="2191091"/>
                  <a:pt x="241285" y="2186635"/>
                  <a:pt x="241285" y="2181290"/>
                </a:cubicBezTo>
                <a:cubicBezTo>
                  <a:pt x="241285" y="2175946"/>
                  <a:pt x="245605" y="2171558"/>
                  <a:pt x="251005" y="2171558"/>
                </a:cubicBezTo>
                <a:close/>
                <a:moveTo>
                  <a:pt x="492224" y="2171557"/>
                </a:moveTo>
                <a:cubicBezTo>
                  <a:pt x="497560" y="2171557"/>
                  <a:pt x="501944" y="2175882"/>
                  <a:pt x="501944" y="2181289"/>
                </a:cubicBezTo>
                <a:cubicBezTo>
                  <a:pt x="501944" y="2186698"/>
                  <a:pt x="497624" y="2191089"/>
                  <a:pt x="492224" y="2191089"/>
                </a:cubicBezTo>
                <a:cubicBezTo>
                  <a:pt x="486824" y="2191089"/>
                  <a:pt x="482440" y="2186633"/>
                  <a:pt x="482440" y="2181289"/>
                </a:cubicBezTo>
                <a:cubicBezTo>
                  <a:pt x="482440" y="2175944"/>
                  <a:pt x="486824" y="2171557"/>
                  <a:pt x="492224" y="2171557"/>
                </a:cubicBezTo>
                <a:close/>
                <a:moveTo>
                  <a:pt x="733445" y="2171556"/>
                </a:moveTo>
                <a:cubicBezTo>
                  <a:pt x="738781" y="2171556"/>
                  <a:pt x="743165" y="2175881"/>
                  <a:pt x="743165" y="2181288"/>
                </a:cubicBezTo>
                <a:cubicBezTo>
                  <a:pt x="743165" y="2186696"/>
                  <a:pt x="738845" y="2191088"/>
                  <a:pt x="733445" y="2191088"/>
                </a:cubicBezTo>
                <a:cubicBezTo>
                  <a:pt x="728045" y="2191088"/>
                  <a:pt x="723661" y="2186631"/>
                  <a:pt x="723661" y="2181288"/>
                </a:cubicBezTo>
                <a:cubicBezTo>
                  <a:pt x="723661" y="2175943"/>
                  <a:pt x="728045" y="2171556"/>
                  <a:pt x="733445" y="2171556"/>
                </a:cubicBezTo>
                <a:close/>
                <a:moveTo>
                  <a:pt x="974665" y="2171555"/>
                </a:moveTo>
                <a:cubicBezTo>
                  <a:pt x="980065" y="2171555"/>
                  <a:pt x="984449" y="2175879"/>
                  <a:pt x="984449" y="2181286"/>
                </a:cubicBezTo>
                <a:cubicBezTo>
                  <a:pt x="984449" y="2186694"/>
                  <a:pt x="980002" y="2191086"/>
                  <a:pt x="974665" y="2191086"/>
                </a:cubicBezTo>
                <a:cubicBezTo>
                  <a:pt x="969329" y="2191086"/>
                  <a:pt x="964945" y="2186630"/>
                  <a:pt x="964945" y="2181286"/>
                </a:cubicBezTo>
                <a:cubicBezTo>
                  <a:pt x="964945" y="2175943"/>
                  <a:pt x="969265" y="2171555"/>
                  <a:pt x="974665" y="2171555"/>
                </a:cubicBezTo>
                <a:close/>
                <a:moveTo>
                  <a:pt x="1215885" y="2171553"/>
                </a:moveTo>
                <a:cubicBezTo>
                  <a:pt x="1221285" y="2171553"/>
                  <a:pt x="1225669" y="2175878"/>
                  <a:pt x="1225669" y="2181285"/>
                </a:cubicBezTo>
                <a:cubicBezTo>
                  <a:pt x="1225669" y="2186693"/>
                  <a:pt x="1221222" y="2191084"/>
                  <a:pt x="1215885" y="2191084"/>
                </a:cubicBezTo>
                <a:cubicBezTo>
                  <a:pt x="1210549" y="2191084"/>
                  <a:pt x="1206165" y="2186628"/>
                  <a:pt x="1206165" y="2181285"/>
                </a:cubicBezTo>
                <a:cubicBezTo>
                  <a:pt x="1206165" y="2175942"/>
                  <a:pt x="1210485" y="2171553"/>
                  <a:pt x="1215885" y="2171553"/>
                </a:cubicBezTo>
                <a:close/>
                <a:moveTo>
                  <a:pt x="1457106" y="2171552"/>
                </a:moveTo>
                <a:cubicBezTo>
                  <a:pt x="1462442" y="2171552"/>
                  <a:pt x="1466826" y="2175877"/>
                  <a:pt x="1466826" y="2181284"/>
                </a:cubicBezTo>
                <a:cubicBezTo>
                  <a:pt x="1466826" y="2186692"/>
                  <a:pt x="1462506" y="2191082"/>
                  <a:pt x="1457106" y="2191082"/>
                </a:cubicBezTo>
                <a:cubicBezTo>
                  <a:pt x="1451706" y="2191082"/>
                  <a:pt x="1447322" y="2186627"/>
                  <a:pt x="1447322" y="2181284"/>
                </a:cubicBezTo>
                <a:cubicBezTo>
                  <a:pt x="1447322" y="2175941"/>
                  <a:pt x="1451706" y="2171552"/>
                  <a:pt x="1457106" y="2171552"/>
                </a:cubicBezTo>
                <a:close/>
                <a:moveTo>
                  <a:pt x="1698331" y="2171551"/>
                </a:moveTo>
                <a:cubicBezTo>
                  <a:pt x="1703732" y="2171551"/>
                  <a:pt x="1708117" y="2175876"/>
                  <a:pt x="1708117" y="2181282"/>
                </a:cubicBezTo>
                <a:cubicBezTo>
                  <a:pt x="1708117" y="2186690"/>
                  <a:pt x="1703732" y="2191081"/>
                  <a:pt x="1698331" y="2191081"/>
                </a:cubicBezTo>
                <a:cubicBezTo>
                  <a:pt x="1692929" y="2191081"/>
                  <a:pt x="1688546" y="2186626"/>
                  <a:pt x="1688546" y="2181282"/>
                </a:cubicBezTo>
                <a:cubicBezTo>
                  <a:pt x="1688546" y="2175940"/>
                  <a:pt x="1692929" y="2171551"/>
                  <a:pt x="1698331" y="2171551"/>
                </a:cubicBezTo>
                <a:close/>
                <a:moveTo>
                  <a:pt x="1939580" y="2171550"/>
                </a:moveTo>
                <a:cubicBezTo>
                  <a:pt x="1944980" y="2171550"/>
                  <a:pt x="1949364" y="2175875"/>
                  <a:pt x="1949364" y="2181281"/>
                </a:cubicBezTo>
                <a:cubicBezTo>
                  <a:pt x="1949364" y="2186689"/>
                  <a:pt x="1944916" y="2191079"/>
                  <a:pt x="1939580" y="2191079"/>
                </a:cubicBezTo>
                <a:cubicBezTo>
                  <a:pt x="1934245" y="2191079"/>
                  <a:pt x="1929860" y="2186624"/>
                  <a:pt x="1929860" y="2181281"/>
                </a:cubicBezTo>
                <a:cubicBezTo>
                  <a:pt x="1929860" y="2175938"/>
                  <a:pt x="1934181" y="2171550"/>
                  <a:pt x="1939580" y="2171550"/>
                </a:cubicBezTo>
                <a:close/>
                <a:moveTo>
                  <a:pt x="2180788" y="2171549"/>
                </a:moveTo>
                <a:cubicBezTo>
                  <a:pt x="2186189" y="2171549"/>
                  <a:pt x="2190580" y="2175874"/>
                  <a:pt x="2190580" y="2181279"/>
                </a:cubicBezTo>
                <a:cubicBezTo>
                  <a:pt x="2190580" y="2186687"/>
                  <a:pt x="2186136" y="2191077"/>
                  <a:pt x="2180788" y="2191077"/>
                </a:cubicBezTo>
                <a:cubicBezTo>
                  <a:pt x="2175475" y="2191077"/>
                  <a:pt x="2171083" y="2186623"/>
                  <a:pt x="2171083" y="2181279"/>
                </a:cubicBezTo>
                <a:cubicBezTo>
                  <a:pt x="2171083" y="2175937"/>
                  <a:pt x="2175412" y="2171549"/>
                  <a:pt x="2180788" y="2171549"/>
                </a:cubicBezTo>
                <a:close/>
                <a:moveTo>
                  <a:pt x="2422037" y="2171548"/>
                </a:moveTo>
                <a:cubicBezTo>
                  <a:pt x="2427370" y="2171548"/>
                  <a:pt x="2431752" y="2175873"/>
                  <a:pt x="2431752" y="2181278"/>
                </a:cubicBezTo>
                <a:cubicBezTo>
                  <a:pt x="2431752" y="2186685"/>
                  <a:pt x="2427434" y="2191075"/>
                  <a:pt x="2422037" y="2191075"/>
                </a:cubicBezTo>
                <a:cubicBezTo>
                  <a:pt x="2416639" y="2191075"/>
                  <a:pt x="2412256" y="2186621"/>
                  <a:pt x="2412256" y="2181278"/>
                </a:cubicBezTo>
                <a:cubicBezTo>
                  <a:pt x="2412256" y="2175935"/>
                  <a:pt x="2416639" y="2171548"/>
                  <a:pt x="2422037" y="2171548"/>
                </a:cubicBezTo>
                <a:close/>
                <a:moveTo>
                  <a:pt x="2663275" y="2171546"/>
                </a:moveTo>
                <a:cubicBezTo>
                  <a:pt x="2668611" y="2171546"/>
                  <a:pt x="2672996" y="2175871"/>
                  <a:pt x="2672996" y="2181277"/>
                </a:cubicBezTo>
                <a:cubicBezTo>
                  <a:pt x="2672996" y="2186684"/>
                  <a:pt x="2668674" y="2191074"/>
                  <a:pt x="2663275" y="2191074"/>
                </a:cubicBezTo>
                <a:cubicBezTo>
                  <a:pt x="2657875" y="2191074"/>
                  <a:pt x="2653491" y="2186619"/>
                  <a:pt x="2653491" y="2181277"/>
                </a:cubicBezTo>
                <a:cubicBezTo>
                  <a:pt x="2653491" y="2175934"/>
                  <a:pt x="2657875" y="2171546"/>
                  <a:pt x="2663275" y="2171546"/>
                </a:cubicBezTo>
                <a:close/>
                <a:moveTo>
                  <a:pt x="2904571" y="2171545"/>
                </a:moveTo>
                <a:cubicBezTo>
                  <a:pt x="2909971" y="2171545"/>
                  <a:pt x="2914354" y="2175870"/>
                  <a:pt x="2914354" y="2181276"/>
                </a:cubicBezTo>
                <a:cubicBezTo>
                  <a:pt x="2914354" y="2186683"/>
                  <a:pt x="2909971" y="2191072"/>
                  <a:pt x="2904571" y="2191072"/>
                </a:cubicBezTo>
                <a:cubicBezTo>
                  <a:pt x="2899173" y="2191072"/>
                  <a:pt x="2894790" y="2186618"/>
                  <a:pt x="2894790" y="2181276"/>
                </a:cubicBezTo>
                <a:cubicBezTo>
                  <a:pt x="2894790" y="2175933"/>
                  <a:pt x="2899173" y="2171545"/>
                  <a:pt x="2904571" y="2171545"/>
                </a:cubicBezTo>
                <a:close/>
                <a:moveTo>
                  <a:pt x="3145750" y="2171544"/>
                </a:moveTo>
                <a:cubicBezTo>
                  <a:pt x="3151149" y="2171544"/>
                  <a:pt x="3155532" y="2175869"/>
                  <a:pt x="3155532" y="2181274"/>
                </a:cubicBezTo>
                <a:cubicBezTo>
                  <a:pt x="3155532" y="2186681"/>
                  <a:pt x="3151085" y="2191070"/>
                  <a:pt x="3145750" y="2191070"/>
                </a:cubicBezTo>
                <a:cubicBezTo>
                  <a:pt x="3140415" y="2191070"/>
                  <a:pt x="3136032" y="2186618"/>
                  <a:pt x="3136032" y="2181274"/>
                </a:cubicBezTo>
                <a:cubicBezTo>
                  <a:pt x="3136032" y="2175932"/>
                  <a:pt x="3140351" y="2171544"/>
                  <a:pt x="3145750" y="2171544"/>
                </a:cubicBezTo>
                <a:close/>
                <a:moveTo>
                  <a:pt x="3386958" y="2171543"/>
                </a:moveTo>
                <a:cubicBezTo>
                  <a:pt x="3392358" y="2171543"/>
                  <a:pt x="3396743" y="2175868"/>
                  <a:pt x="3396743" y="2181273"/>
                </a:cubicBezTo>
                <a:cubicBezTo>
                  <a:pt x="3396743" y="2186680"/>
                  <a:pt x="3392295" y="2191069"/>
                  <a:pt x="3386958" y="2191069"/>
                </a:cubicBezTo>
                <a:cubicBezTo>
                  <a:pt x="3381621" y="2191069"/>
                  <a:pt x="3377235" y="2186616"/>
                  <a:pt x="3377235" y="2181273"/>
                </a:cubicBezTo>
                <a:cubicBezTo>
                  <a:pt x="3377235" y="2175932"/>
                  <a:pt x="3381556" y="2171543"/>
                  <a:pt x="3386958" y="2171543"/>
                </a:cubicBezTo>
                <a:close/>
                <a:moveTo>
                  <a:pt x="3628211" y="2171541"/>
                </a:moveTo>
                <a:cubicBezTo>
                  <a:pt x="3633528" y="2171541"/>
                  <a:pt x="3637936" y="2175867"/>
                  <a:pt x="3637936" y="2181272"/>
                </a:cubicBezTo>
                <a:cubicBezTo>
                  <a:pt x="3637936" y="2186678"/>
                  <a:pt x="3633592" y="2191067"/>
                  <a:pt x="3628211" y="2191067"/>
                </a:cubicBezTo>
                <a:cubicBezTo>
                  <a:pt x="3622813" y="2191067"/>
                  <a:pt x="3618429" y="2186615"/>
                  <a:pt x="3618429" y="2181272"/>
                </a:cubicBezTo>
                <a:cubicBezTo>
                  <a:pt x="3618429" y="2175930"/>
                  <a:pt x="3622813" y="2171541"/>
                  <a:pt x="3628211" y="2171541"/>
                </a:cubicBezTo>
                <a:close/>
                <a:moveTo>
                  <a:pt x="3869430" y="2171540"/>
                </a:moveTo>
                <a:cubicBezTo>
                  <a:pt x="3874763" y="2171540"/>
                  <a:pt x="3879147" y="2175866"/>
                  <a:pt x="3879147" y="2181270"/>
                </a:cubicBezTo>
                <a:cubicBezTo>
                  <a:pt x="3879147" y="2186677"/>
                  <a:pt x="3874828" y="2191066"/>
                  <a:pt x="3869430" y="2191066"/>
                </a:cubicBezTo>
                <a:cubicBezTo>
                  <a:pt x="3864030" y="2191066"/>
                  <a:pt x="3859646" y="2186613"/>
                  <a:pt x="3859646" y="2181270"/>
                </a:cubicBezTo>
                <a:cubicBezTo>
                  <a:pt x="3859646" y="2175929"/>
                  <a:pt x="3864030" y="2171540"/>
                  <a:pt x="3869430" y="2171540"/>
                </a:cubicBezTo>
                <a:close/>
                <a:moveTo>
                  <a:pt x="4110581" y="2171540"/>
                </a:moveTo>
                <a:cubicBezTo>
                  <a:pt x="4115984" y="2171540"/>
                  <a:pt x="4120362" y="2175865"/>
                  <a:pt x="4120362" y="2181269"/>
                </a:cubicBezTo>
                <a:cubicBezTo>
                  <a:pt x="4120362" y="2186676"/>
                  <a:pt x="4115984" y="2191064"/>
                  <a:pt x="4110581" y="2191064"/>
                </a:cubicBezTo>
                <a:cubicBezTo>
                  <a:pt x="4105180" y="2191064"/>
                  <a:pt x="4100799" y="2186612"/>
                  <a:pt x="4100799" y="2181269"/>
                </a:cubicBezTo>
                <a:cubicBezTo>
                  <a:pt x="4100799" y="2175927"/>
                  <a:pt x="4105180" y="2171540"/>
                  <a:pt x="4110581" y="2171540"/>
                </a:cubicBezTo>
                <a:close/>
                <a:moveTo>
                  <a:pt x="4351806" y="2171539"/>
                </a:moveTo>
                <a:cubicBezTo>
                  <a:pt x="4357195" y="2171539"/>
                  <a:pt x="4361580" y="2175864"/>
                  <a:pt x="4361580" y="2181268"/>
                </a:cubicBezTo>
                <a:cubicBezTo>
                  <a:pt x="4361580" y="2186675"/>
                  <a:pt x="4357195" y="2191062"/>
                  <a:pt x="4351806" y="2191062"/>
                </a:cubicBezTo>
                <a:cubicBezTo>
                  <a:pt x="4346397" y="2191062"/>
                  <a:pt x="4342006" y="2186610"/>
                  <a:pt x="4342006" y="2181268"/>
                </a:cubicBezTo>
                <a:cubicBezTo>
                  <a:pt x="4342006" y="2175926"/>
                  <a:pt x="4346397" y="2171539"/>
                  <a:pt x="4351806" y="2171539"/>
                </a:cubicBezTo>
                <a:close/>
                <a:moveTo>
                  <a:pt x="4593017" y="2171537"/>
                </a:moveTo>
                <a:cubicBezTo>
                  <a:pt x="4598413" y="2171537"/>
                  <a:pt x="4602795" y="2175862"/>
                  <a:pt x="4602795" y="2181266"/>
                </a:cubicBezTo>
                <a:cubicBezTo>
                  <a:pt x="4602795" y="2186674"/>
                  <a:pt x="4598350" y="2191060"/>
                  <a:pt x="4593017" y="2191060"/>
                </a:cubicBezTo>
                <a:cubicBezTo>
                  <a:pt x="4587686" y="2191060"/>
                  <a:pt x="4583304" y="2186608"/>
                  <a:pt x="4583304" y="2181266"/>
                </a:cubicBezTo>
                <a:cubicBezTo>
                  <a:pt x="4583304" y="2175925"/>
                  <a:pt x="4587622" y="2171537"/>
                  <a:pt x="4593017" y="2171537"/>
                </a:cubicBezTo>
                <a:close/>
                <a:moveTo>
                  <a:pt x="4834252" y="2171536"/>
                </a:moveTo>
                <a:cubicBezTo>
                  <a:pt x="4839658" y="2171536"/>
                  <a:pt x="4844040" y="2175861"/>
                  <a:pt x="4844040" y="2181265"/>
                </a:cubicBezTo>
                <a:cubicBezTo>
                  <a:pt x="4844040" y="2186672"/>
                  <a:pt x="4839595" y="2191059"/>
                  <a:pt x="4834252" y="2191059"/>
                </a:cubicBezTo>
                <a:cubicBezTo>
                  <a:pt x="4828915" y="2191059"/>
                  <a:pt x="4824534" y="2186607"/>
                  <a:pt x="4824534" y="2181265"/>
                </a:cubicBezTo>
                <a:cubicBezTo>
                  <a:pt x="4824534" y="2175924"/>
                  <a:pt x="4828851" y="2171536"/>
                  <a:pt x="4834252" y="2171536"/>
                </a:cubicBezTo>
                <a:close/>
                <a:moveTo>
                  <a:pt x="5075485" y="2171535"/>
                </a:moveTo>
                <a:cubicBezTo>
                  <a:pt x="5080819" y="2171535"/>
                  <a:pt x="5085201" y="2175859"/>
                  <a:pt x="5085201" y="2181263"/>
                </a:cubicBezTo>
                <a:cubicBezTo>
                  <a:pt x="5085201" y="2186671"/>
                  <a:pt x="5080883" y="2191057"/>
                  <a:pt x="5075485" y="2191057"/>
                </a:cubicBezTo>
                <a:cubicBezTo>
                  <a:pt x="5070087" y="2191057"/>
                  <a:pt x="5065704" y="2186605"/>
                  <a:pt x="5065704" y="2181263"/>
                </a:cubicBezTo>
                <a:cubicBezTo>
                  <a:pt x="5065704" y="2175923"/>
                  <a:pt x="5070087" y="2171535"/>
                  <a:pt x="5075485" y="2171535"/>
                </a:cubicBezTo>
                <a:close/>
                <a:moveTo>
                  <a:pt x="5316710" y="2171533"/>
                </a:moveTo>
                <a:cubicBezTo>
                  <a:pt x="5322044" y="2171533"/>
                  <a:pt x="5326429" y="2175858"/>
                  <a:pt x="5326429" y="2181262"/>
                </a:cubicBezTo>
                <a:cubicBezTo>
                  <a:pt x="5326429" y="2186669"/>
                  <a:pt x="5322105" y="2191055"/>
                  <a:pt x="5316710" y="2191055"/>
                </a:cubicBezTo>
                <a:cubicBezTo>
                  <a:pt x="5311314" y="2191055"/>
                  <a:pt x="5306924" y="2186604"/>
                  <a:pt x="5306924" y="2181262"/>
                </a:cubicBezTo>
                <a:cubicBezTo>
                  <a:pt x="5306924" y="2175922"/>
                  <a:pt x="5311314" y="2171533"/>
                  <a:pt x="5316710" y="2171533"/>
                </a:cubicBezTo>
                <a:close/>
                <a:moveTo>
                  <a:pt x="5557991" y="2171532"/>
                </a:moveTo>
                <a:cubicBezTo>
                  <a:pt x="5563391" y="2171532"/>
                  <a:pt x="5567774" y="2175858"/>
                  <a:pt x="5567774" y="2181261"/>
                </a:cubicBezTo>
                <a:cubicBezTo>
                  <a:pt x="5567774" y="2186667"/>
                  <a:pt x="5563391" y="2191054"/>
                  <a:pt x="5557991" y="2191054"/>
                </a:cubicBezTo>
                <a:cubicBezTo>
                  <a:pt x="5552592" y="2191054"/>
                  <a:pt x="5548208" y="2186603"/>
                  <a:pt x="5548208" y="2181261"/>
                </a:cubicBezTo>
                <a:cubicBezTo>
                  <a:pt x="5548208" y="2175921"/>
                  <a:pt x="5552592" y="2171532"/>
                  <a:pt x="5557991" y="2171532"/>
                </a:cubicBezTo>
                <a:close/>
                <a:moveTo>
                  <a:pt x="5799205" y="2171531"/>
                </a:moveTo>
                <a:cubicBezTo>
                  <a:pt x="5804606" y="2171531"/>
                  <a:pt x="5808989" y="2175857"/>
                  <a:pt x="5808989" y="2181260"/>
                </a:cubicBezTo>
                <a:cubicBezTo>
                  <a:pt x="5808989" y="2186666"/>
                  <a:pt x="5804542" y="2191052"/>
                  <a:pt x="5799205" y="2191052"/>
                </a:cubicBezTo>
                <a:cubicBezTo>
                  <a:pt x="5793870" y="2191052"/>
                  <a:pt x="5789486" y="2186601"/>
                  <a:pt x="5789486" y="2181260"/>
                </a:cubicBezTo>
                <a:cubicBezTo>
                  <a:pt x="5789486" y="2175919"/>
                  <a:pt x="5793806" y="2171531"/>
                  <a:pt x="5799205" y="2171531"/>
                </a:cubicBezTo>
                <a:close/>
                <a:moveTo>
                  <a:pt x="6040432" y="2171530"/>
                </a:moveTo>
                <a:cubicBezTo>
                  <a:pt x="6045832" y="2171530"/>
                  <a:pt x="6050216" y="2175855"/>
                  <a:pt x="6050216" y="2181259"/>
                </a:cubicBezTo>
                <a:cubicBezTo>
                  <a:pt x="6050216" y="2186664"/>
                  <a:pt x="6045769" y="2191050"/>
                  <a:pt x="6040432" y="2191050"/>
                </a:cubicBezTo>
                <a:cubicBezTo>
                  <a:pt x="6035095" y="2191050"/>
                  <a:pt x="6030712" y="2186600"/>
                  <a:pt x="6030712" y="2181259"/>
                </a:cubicBezTo>
                <a:cubicBezTo>
                  <a:pt x="6030712" y="2175918"/>
                  <a:pt x="6035032" y="2171530"/>
                  <a:pt x="6040432" y="2171530"/>
                </a:cubicBezTo>
                <a:close/>
                <a:moveTo>
                  <a:pt x="6281661" y="2171529"/>
                </a:moveTo>
                <a:cubicBezTo>
                  <a:pt x="6286997" y="2171529"/>
                  <a:pt x="6291381" y="2175854"/>
                  <a:pt x="6291381" y="2181257"/>
                </a:cubicBezTo>
                <a:cubicBezTo>
                  <a:pt x="6291381" y="2186663"/>
                  <a:pt x="6287061" y="2191049"/>
                  <a:pt x="6281661" y="2191049"/>
                </a:cubicBezTo>
                <a:cubicBezTo>
                  <a:pt x="6276261" y="2191049"/>
                  <a:pt x="6271877" y="2186598"/>
                  <a:pt x="6271877" y="2181257"/>
                </a:cubicBezTo>
                <a:cubicBezTo>
                  <a:pt x="6271877" y="2175917"/>
                  <a:pt x="6276261" y="2171529"/>
                  <a:pt x="6281661" y="2171529"/>
                </a:cubicBezTo>
                <a:close/>
                <a:moveTo>
                  <a:pt x="6522889" y="2171528"/>
                </a:moveTo>
                <a:cubicBezTo>
                  <a:pt x="6528225" y="2171528"/>
                  <a:pt x="6532610" y="2175853"/>
                  <a:pt x="6532610" y="2181256"/>
                </a:cubicBezTo>
                <a:cubicBezTo>
                  <a:pt x="6532610" y="2186661"/>
                  <a:pt x="6528289" y="2191047"/>
                  <a:pt x="6522889" y="2191047"/>
                </a:cubicBezTo>
                <a:cubicBezTo>
                  <a:pt x="6517489" y="2191047"/>
                  <a:pt x="6513105" y="2186597"/>
                  <a:pt x="6513105" y="2181256"/>
                </a:cubicBezTo>
                <a:cubicBezTo>
                  <a:pt x="6513105" y="2175916"/>
                  <a:pt x="6517489" y="2171528"/>
                  <a:pt x="6522889" y="2171528"/>
                </a:cubicBezTo>
                <a:close/>
                <a:moveTo>
                  <a:pt x="6764118" y="2171527"/>
                </a:moveTo>
                <a:cubicBezTo>
                  <a:pt x="6769518" y="2171527"/>
                  <a:pt x="6773902" y="2175852"/>
                  <a:pt x="6773902" y="2181254"/>
                </a:cubicBezTo>
                <a:cubicBezTo>
                  <a:pt x="6773902" y="2186660"/>
                  <a:pt x="6769518" y="2191045"/>
                  <a:pt x="6764118" y="2191045"/>
                </a:cubicBezTo>
                <a:cubicBezTo>
                  <a:pt x="6758718" y="2191045"/>
                  <a:pt x="6754335" y="2186595"/>
                  <a:pt x="6754335" y="2181254"/>
                </a:cubicBezTo>
                <a:cubicBezTo>
                  <a:pt x="6754335" y="2175915"/>
                  <a:pt x="6758718" y="2171527"/>
                  <a:pt x="6764118" y="2171527"/>
                </a:cubicBezTo>
                <a:close/>
                <a:moveTo>
                  <a:pt x="7005346" y="2171526"/>
                </a:moveTo>
                <a:cubicBezTo>
                  <a:pt x="7010746" y="2171526"/>
                  <a:pt x="7015130" y="2175850"/>
                  <a:pt x="7015130" y="2181252"/>
                </a:cubicBezTo>
                <a:cubicBezTo>
                  <a:pt x="7015130" y="2186658"/>
                  <a:pt x="7010683" y="2191044"/>
                  <a:pt x="7005346" y="2191044"/>
                </a:cubicBezTo>
                <a:cubicBezTo>
                  <a:pt x="7000009" y="2191044"/>
                  <a:pt x="6995626" y="2186593"/>
                  <a:pt x="6995626" y="2181252"/>
                </a:cubicBezTo>
                <a:cubicBezTo>
                  <a:pt x="6995626" y="2175914"/>
                  <a:pt x="6999946" y="2171526"/>
                  <a:pt x="7005346" y="2171526"/>
                </a:cubicBezTo>
                <a:close/>
                <a:moveTo>
                  <a:pt x="7246575" y="2171524"/>
                </a:moveTo>
                <a:cubicBezTo>
                  <a:pt x="7251975" y="2171524"/>
                  <a:pt x="7256359" y="2175848"/>
                  <a:pt x="7256359" y="2181251"/>
                </a:cubicBezTo>
                <a:cubicBezTo>
                  <a:pt x="7256359" y="2186656"/>
                  <a:pt x="7251912" y="2191042"/>
                  <a:pt x="7246575" y="2191042"/>
                </a:cubicBezTo>
                <a:cubicBezTo>
                  <a:pt x="7241238" y="2191042"/>
                  <a:pt x="7236855" y="2186592"/>
                  <a:pt x="7236855" y="2181251"/>
                </a:cubicBezTo>
                <a:cubicBezTo>
                  <a:pt x="7236855" y="2175912"/>
                  <a:pt x="7241175" y="2171524"/>
                  <a:pt x="7246575" y="2171524"/>
                </a:cubicBezTo>
                <a:close/>
                <a:moveTo>
                  <a:pt x="7487803" y="2171523"/>
                </a:moveTo>
                <a:cubicBezTo>
                  <a:pt x="7493139" y="2171523"/>
                  <a:pt x="7497524" y="2175847"/>
                  <a:pt x="7497524" y="2181251"/>
                </a:cubicBezTo>
                <a:cubicBezTo>
                  <a:pt x="7497524" y="2186655"/>
                  <a:pt x="7493203" y="2191040"/>
                  <a:pt x="7487803" y="2191040"/>
                </a:cubicBezTo>
                <a:cubicBezTo>
                  <a:pt x="7482403" y="2191040"/>
                  <a:pt x="7478019" y="2186590"/>
                  <a:pt x="7478019" y="2181251"/>
                </a:cubicBezTo>
                <a:cubicBezTo>
                  <a:pt x="7478019" y="2175911"/>
                  <a:pt x="7482403" y="2171523"/>
                  <a:pt x="7487803" y="2171523"/>
                </a:cubicBezTo>
                <a:close/>
                <a:moveTo>
                  <a:pt x="7729032" y="2171522"/>
                </a:moveTo>
                <a:cubicBezTo>
                  <a:pt x="7734369" y="2171522"/>
                  <a:pt x="7738753" y="2175846"/>
                  <a:pt x="7738753" y="2181249"/>
                </a:cubicBezTo>
                <a:cubicBezTo>
                  <a:pt x="7738753" y="2186653"/>
                  <a:pt x="7734432" y="2191038"/>
                  <a:pt x="7729032" y="2191038"/>
                </a:cubicBezTo>
                <a:cubicBezTo>
                  <a:pt x="7723632" y="2191038"/>
                  <a:pt x="7719249" y="2186589"/>
                  <a:pt x="7719249" y="2181249"/>
                </a:cubicBezTo>
                <a:cubicBezTo>
                  <a:pt x="7719249" y="2175910"/>
                  <a:pt x="7723632" y="2171522"/>
                  <a:pt x="7729032" y="2171522"/>
                </a:cubicBezTo>
                <a:close/>
                <a:moveTo>
                  <a:pt x="7970260" y="2171521"/>
                </a:moveTo>
                <a:cubicBezTo>
                  <a:pt x="7975661" y="2171521"/>
                  <a:pt x="7980044" y="2175845"/>
                  <a:pt x="7980044" y="2181248"/>
                </a:cubicBezTo>
                <a:cubicBezTo>
                  <a:pt x="7980044" y="2186652"/>
                  <a:pt x="7975661" y="2191037"/>
                  <a:pt x="7970260" y="2191037"/>
                </a:cubicBezTo>
                <a:cubicBezTo>
                  <a:pt x="7964860" y="2191037"/>
                  <a:pt x="7960477" y="2186587"/>
                  <a:pt x="7960477" y="2181248"/>
                </a:cubicBezTo>
                <a:cubicBezTo>
                  <a:pt x="7960477" y="2175909"/>
                  <a:pt x="7964860" y="2171521"/>
                  <a:pt x="7970260" y="2171521"/>
                </a:cubicBezTo>
                <a:close/>
                <a:moveTo>
                  <a:pt x="8211553" y="2171520"/>
                </a:moveTo>
                <a:cubicBezTo>
                  <a:pt x="8216889" y="2171520"/>
                  <a:pt x="8221273" y="2175844"/>
                  <a:pt x="8221273" y="2181246"/>
                </a:cubicBezTo>
                <a:cubicBezTo>
                  <a:pt x="8221273" y="2186650"/>
                  <a:pt x="8216953" y="2191035"/>
                  <a:pt x="8211553" y="2191035"/>
                </a:cubicBezTo>
                <a:cubicBezTo>
                  <a:pt x="8206152" y="2191035"/>
                  <a:pt x="8201769" y="2186585"/>
                  <a:pt x="8201769" y="2181246"/>
                </a:cubicBezTo>
                <a:cubicBezTo>
                  <a:pt x="8201769" y="2175907"/>
                  <a:pt x="8206152" y="2171520"/>
                  <a:pt x="8211553" y="2171520"/>
                </a:cubicBezTo>
                <a:close/>
                <a:moveTo>
                  <a:pt x="8452781" y="2171519"/>
                </a:moveTo>
                <a:cubicBezTo>
                  <a:pt x="8458181" y="2171519"/>
                  <a:pt x="8462566" y="2175842"/>
                  <a:pt x="8462566" y="2181245"/>
                </a:cubicBezTo>
                <a:cubicBezTo>
                  <a:pt x="8462566" y="2186648"/>
                  <a:pt x="8458118" y="2191033"/>
                  <a:pt x="8452781" y="2191033"/>
                </a:cubicBezTo>
                <a:cubicBezTo>
                  <a:pt x="8447445" y="2191033"/>
                  <a:pt x="8443061" y="2186583"/>
                  <a:pt x="8443061" y="2181245"/>
                </a:cubicBezTo>
                <a:cubicBezTo>
                  <a:pt x="8443061" y="2175906"/>
                  <a:pt x="8447381" y="2171519"/>
                  <a:pt x="8452781" y="2171519"/>
                </a:cubicBezTo>
                <a:close/>
                <a:moveTo>
                  <a:pt x="8694009" y="2171518"/>
                </a:moveTo>
                <a:cubicBezTo>
                  <a:pt x="8699346" y="2171518"/>
                  <a:pt x="8703730" y="2175841"/>
                  <a:pt x="8703730" y="2181243"/>
                </a:cubicBezTo>
                <a:cubicBezTo>
                  <a:pt x="8703730" y="2186646"/>
                  <a:pt x="8699346" y="2191032"/>
                  <a:pt x="8694009" y="2191032"/>
                </a:cubicBezTo>
                <a:cubicBezTo>
                  <a:pt x="8688673" y="2191032"/>
                  <a:pt x="8684289" y="2186582"/>
                  <a:pt x="8684289" y="2181243"/>
                </a:cubicBezTo>
                <a:cubicBezTo>
                  <a:pt x="8684289" y="2175905"/>
                  <a:pt x="8688609" y="2171518"/>
                  <a:pt x="8694009" y="2171518"/>
                </a:cubicBezTo>
                <a:close/>
                <a:moveTo>
                  <a:pt x="8935237" y="2171518"/>
                </a:moveTo>
                <a:cubicBezTo>
                  <a:pt x="8940574" y="2171518"/>
                  <a:pt x="8944958" y="2175839"/>
                  <a:pt x="8944958" y="2181242"/>
                </a:cubicBezTo>
                <a:cubicBezTo>
                  <a:pt x="8944958" y="2186645"/>
                  <a:pt x="8940638" y="2191030"/>
                  <a:pt x="8935237" y="2191030"/>
                </a:cubicBezTo>
                <a:cubicBezTo>
                  <a:pt x="8929837" y="2191030"/>
                  <a:pt x="8925454" y="2186580"/>
                  <a:pt x="8925454" y="2181242"/>
                </a:cubicBezTo>
                <a:cubicBezTo>
                  <a:pt x="8925454" y="2175903"/>
                  <a:pt x="8929837" y="2171518"/>
                  <a:pt x="8935237" y="2171518"/>
                </a:cubicBezTo>
                <a:close/>
                <a:moveTo>
                  <a:pt x="9176467" y="2171516"/>
                </a:moveTo>
                <a:cubicBezTo>
                  <a:pt x="9181803" y="2171516"/>
                  <a:pt x="9186187" y="2175838"/>
                  <a:pt x="9186187" y="2181241"/>
                </a:cubicBezTo>
                <a:cubicBezTo>
                  <a:pt x="9186187" y="2186643"/>
                  <a:pt x="9181867" y="2191029"/>
                  <a:pt x="9176467" y="2191029"/>
                </a:cubicBezTo>
                <a:cubicBezTo>
                  <a:pt x="9171066" y="2191029"/>
                  <a:pt x="9166683" y="2186579"/>
                  <a:pt x="9166683" y="2181241"/>
                </a:cubicBezTo>
                <a:cubicBezTo>
                  <a:pt x="9166683" y="2175902"/>
                  <a:pt x="9171066" y="2171516"/>
                  <a:pt x="9176467" y="2171516"/>
                </a:cubicBezTo>
                <a:close/>
                <a:moveTo>
                  <a:pt x="9417695" y="2171515"/>
                </a:moveTo>
                <a:cubicBezTo>
                  <a:pt x="9423031" y="2171515"/>
                  <a:pt x="9427416" y="2175837"/>
                  <a:pt x="9427416" y="2181239"/>
                </a:cubicBezTo>
                <a:cubicBezTo>
                  <a:pt x="9427416" y="2186641"/>
                  <a:pt x="9423095" y="2191027"/>
                  <a:pt x="9417695" y="2191027"/>
                </a:cubicBezTo>
                <a:cubicBezTo>
                  <a:pt x="9412295" y="2191027"/>
                  <a:pt x="9407911" y="2186578"/>
                  <a:pt x="9407911" y="2181239"/>
                </a:cubicBezTo>
                <a:cubicBezTo>
                  <a:pt x="9407911" y="2175901"/>
                  <a:pt x="9412295" y="2171515"/>
                  <a:pt x="9417695" y="2171515"/>
                </a:cubicBezTo>
                <a:close/>
                <a:moveTo>
                  <a:pt x="9649203" y="1930353"/>
                </a:moveTo>
                <a:cubicBezTo>
                  <a:pt x="9654540" y="1930353"/>
                  <a:pt x="9658923" y="1934802"/>
                  <a:pt x="9658923" y="1940093"/>
                </a:cubicBezTo>
                <a:cubicBezTo>
                  <a:pt x="9658923" y="1945433"/>
                  <a:pt x="9654540" y="1949817"/>
                  <a:pt x="9649203" y="1949817"/>
                </a:cubicBezTo>
                <a:cubicBezTo>
                  <a:pt x="9643866" y="1949817"/>
                  <a:pt x="9639483" y="1945495"/>
                  <a:pt x="9639483" y="1940093"/>
                </a:cubicBezTo>
                <a:cubicBezTo>
                  <a:pt x="9639483" y="1934738"/>
                  <a:pt x="9643803" y="1930353"/>
                  <a:pt x="9649203" y="1930353"/>
                </a:cubicBezTo>
                <a:close/>
                <a:moveTo>
                  <a:pt x="9890432" y="1930351"/>
                </a:moveTo>
                <a:cubicBezTo>
                  <a:pt x="9895768" y="1930351"/>
                  <a:pt x="9900152" y="1934799"/>
                  <a:pt x="9900152" y="1940091"/>
                </a:cubicBezTo>
                <a:cubicBezTo>
                  <a:pt x="9900152" y="1945431"/>
                  <a:pt x="9895832" y="1949814"/>
                  <a:pt x="9890432" y="1949814"/>
                </a:cubicBezTo>
                <a:cubicBezTo>
                  <a:pt x="9885031" y="1949814"/>
                  <a:pt x="9880648" y="1945492"/>
                  <a:pt x="9880648" y="1940091"/>
                </a:cubicBezTo>
                <a:cubicBezTo>
                  <a:pt x="9880648" y="1934735"/>
                  <a:pt x="9885031" y="1930351"/>
                  <a:pt x="9890432" y="1930351"/>
                </a:cubicBezTo>
                <a:close/>
                <a:moveTo>
                  <a:pt x="10131660" y="1930347"/>
                </a:moveTo>
                <a:cubicBezTo>
                  <a:pt x="10137060" y="1930347"/>
                  <a:pt x="10141444" y="1934796"/>
                  <a:pt x="10141444" y="1940088"/>
                </a:cubicBezTo>
                <a:cubicBezTo>
                  <a:pt x="10141444" y="1945429"/>
                  <a:pt x="10136997" y="1949811"/>
                  <a:pt x="10131660" y="1949811"/>
                </a:cubicBezTo>
                <a:cubicBezTo>
                  <a:pt x="10126323" y="1949811"/>
                  <a:pt x="10121940" y="1945490"/>
                  <a:pt x="10121940" y="1940088"/>
                </a:cubicBezTo>
                <a:cubicBezTo>
                  <a:pt x="10121940" y="1934732"/>
                  <a:pt x="10126260" y="1930347"/>
                  <a:pt x="10131660" y="1930347"/>
                </a:cubicBezTo>
                <a:close/>
                <a:moveTo>
                  <a:pt x="10372888" y="1930344"/>
                </a:moveTo>
                <a:cubicBezTo>
                  <a:pt x="10378288" y="1930344"/>
                  <a:pt x="10382673" y="1934793"/>
                  <a:pt x="10382673" y="1940086"/>
                </a:cubicBezTo>
                <a:cubicBezTo>
                  <a:pt x="10382673" y="1945426"/>
                  <a:pt x="10378225" y="1949809"/>
                  <a:pt x="10372888" y="1949809"/>
                </a:cubicBezTo>
                <a:cubicBezTo>
                  <a:pt x="10367552" y="1949809"/>
                  <a:pt x="10363168" y="1945488"/>
                  <a:pt x="10363168" y="1940086"/>
                </a:cubicBezTo>
                <a:cubicBezTo>
                  <a:pt x="10363168" y="1934729"/>
                  <a:pt x="10367488" y="1930344"/>
                  <a:pt x="10372888" y="1930344"/>
                </a:cubicBezTo>
                <a:close/>
                <a:moveTo>
                  <a:pt x="10614116" y="1930341"/>
                </a:moveTo>
                <a:cubicBezTo>
                  <a:pt x="10619516" y="1930341"/>
                  <a:pt x="10623901" y="1934790"/>
                  <a:pt x="10623901" y="1940084"/>
                </a:cubicBezTo>
                <a:cubicBezTo>
                  <a:pt x="10623901" y="1945423"/>
                  <a:pt x="10619454" y="1949807"/>
                  <a:pt x="10614116" y="1949807"/>
                </a:cubicBezTo>
                <a:cubicBezTo>
                  <a:pt x="10608780" y="1949807"/>
                  <a:pt x="10604396" y="1945486"/>
                  <a:pt x="10604396" y="1940084"/>
                </a:cubicBezTo>
                <a:cubicBezTo>
                  <a:pt x="10604396" y="1934726"/>
                  <a:pt x="10608716" y="1930341"/>
                  <a:pt x="10614116" y="1930341"/>
                </a:cubicBezTo>
                <a:close/>
                <a:moveTo>
                  <a:pt x="10855345" y="1930338"/>
                </a:moveTo>
                <a:cubicBezTo>
                  <a:pt x="10860682" y="1930338"/>
                  <a:pt x="10865065" y="1934787"/>
                  <a:pt x="10865065" y="1940082"/>
                </a:cubicBezTo>
                <a:cubicBezTo>
                  <a:pt x="10865065" y="1945421"/>
                  <a:pt x="10860682" y="1949805"/>
                  <a:pt x="10855345" y="1949805"/>
                </a:cubicBezTo>
                <a:cubicBezTo>
                  <a:pt x="10850008" y="1949805"/>
                  <a:pt x="10845625" y="1945483"/>
                  <a:pt x="10845625" y="1940082"/>
                </a:cubicBezTo>
                <a:cubicBezTo>
                  <a:pt x="10845625" y="1934723"/>
                  <a:pt x="10849945" y="1930338"/>
                  <a:pt x="10855345" y="1930338"/>
                </a:cubicBezTo>
                <a:close/>
                <a:moveTo>
                  <a:pt x="11096574" y="1930335"/>
                </a:moveTo>
                <a:cubicBezTo>
                  <a:pt x="11101910" y="1930335"/>
                  <a:pt x="11106294" y="1934784"/>
                  <a:pt x="11106294" y="1940079"/>
                </a:cubicBezTo>
                <a:cubicBezTo>
                  <a:pt x="11106294" y="1945419"/>
                  <a:pt x="11101974" y="1949802"/>
                  <a:pt x="11096574" y="1949802"/>
                </a:cubicBezTo>
                <a:cubicBezTo>
                  <a:pt x="11091174" y="1949802"/>
                  <a:pt x="11086790" y="1945481"/>
                  <a:pt x="11086790" y="1940079"/>
                </a:cubicBezTo>
                <a:cubicBezTo>
                  <a:pt x="11086790" y="1934720"/>
                  <a:pt x="11091174" y="1930335"/>
                  <a:pt x="11096574" y="1930335"/>
                </a:cubicBezTo>
                <a:close/>
                <a:moveTo>
                  <a:pt x="11337802" y="1930332"/>
                </a:moveTo>
                <a:cubicBezTo>
                  <a:pt x="11343202" y="1930332"/>
                  <a:pt x="11347587" y="1934781"/>
                  <a:pt x="11347587" y="1940077"/>
                </a:cubicBezTo>
                <a:cubicBezTo>
                  <a:pt x="11347587" y="1945417"/>
                  <a:pt x="11343139" y="1949800"/>
                  <a:pt x="11337802" y="1949800"/>
                </a:cubicBezTo>
                <a:cubicBezTo>
                  <a:pt x="11332466" y="1949800"/>
                  <a:pt x="11328082" y="1945479"/>
                  <a:pt x="11328082" y="1940077"/>
                </a:cubicBezTo>
                <a:cubicBezTo>
                  <a:pt x="11328082" y="1934717"/>
                  <a:pt x="11332402" y="1930332"/>
                  <a:pt x="11337802" y="1930332"/>
                </a:cubicBezTo>
                <a:close/>
                <a:moveTo>
                  <a:pt x="11579030" y="1930329"/>
                </a:moveTo>
                <a:cubicBezTo>
                  <a:pt x="11584430" y="1930329"/>
                  <a:pt x="11588815" y="1934778"/>
                  <a:pt x="11588815" y="1940075"/>
                </a:cubicBezTo>
                <a:cubicBezTo>
                  <a:pt x="11588815" y="1945414"/>
                  <a:pt x="11584367" y="1949798"/>
                  <a:pt x="11579030" y="1949798"/>
                </a:cubicBezTo>
                <a:cubicBezTo>
                  <a:pt x="11573694" y="1949798"/>
                  <a:pt x="11569310" y="1945477"/>
                  <a:pt x="11569310" y="1940075"/>
                </a:cubicBezTo>
                <a:cubicBezTo>
                  <a:pt x="11569310" y="1934713"/>
                  <a:pt x="11573630" y="1930329"/>
                  <a:pt x="11579030" y="1930329"/>
                </a:cubicBezTo>
                <a:close/>
                <a:moveTo>
                  <a:pt x="11820259" y="1930326"/>
                </a:moveTo>
                <a:cubicBezTo>
                  <a:pt x="11825659" y="1930326"/>
                  <a:pt x="11830043" y="1934774"/>
                  <a:pt x="11830043" y="1940073"/>
                </a:cubicBezTo>
                <a:cubicBezTo>
                  <a:pt x="11830043" y="1945413"/>
                  <a:pt x="11825596" y="1949795"/>
                  <a:pt x="11820259" y="1949795"/>
                </a:cubicBezTo>
                <a:cubicBezTo>
                  <a:pt x="11814922" y="1949795"/>
                  <a:pt x="11810539" y="1945475"/>
                  <a:pt x="11810539" y="1940073"/>
                </a:cubicBezTo>
                <a:cubicBezTo>
                  <a:pt x="11810539" y="1934710"/>
                  <a:pt x="11814859" y="1930326"/>
                  <a:pt x="11820259" y="1930326"/>
                </a:cubicBezTo>
                <a:close/>
                <a:moveTo>
                  <a:pt x="9721" y="1930323"/>
                </a:moveTo>
                <a:cubicBezTo>
                  <a:pt x="15121" y="1930323"/>
                  <a:pt x="19505" y="1934771"/>
                  <a:pt x="19505" y="1940071"/>
                </a:cubicBezTo>
                <a:cubicBezTo>
                  <a:pt x="19505" y="1945411"/>
                  <a:pt x="15058" y="1949794"/>
                  <a:pt x="9721" y="1949794"/>
                </a:cubicBezTo>
                <a:cubicBezTo>
                  <a:pt x="4385" y="1949794"/>
                  <a:pt x="1" y="1945473"/>
                  <a:pt x="1" y="1940071"/>
                </a:cubicBezTo>
                <a:cubicBezTo>
                  <a:pt x="1" y="1934707"/>
                  <a:pt x="4321" y="1930323"/>
                  <a:pt x="9721" y="1930323"/>
                </a:cubicBezTo>
                <a:close/>
                <a:moveTo>
                  <a:pt x="251004" y="1930319"/>
                </a:moveTo>
                <a:cubicBezTo>
                  <a:pt x="256404" y="1930319"/>
                  <a:pt x="260788" y="1934768"/>
                  <a:pt x="260788" y="1940069"/>
                </a:cubicBezTo>
                <a:cubicBezTo>
                  <a:pt x="260788" y="1945408"/>
                  <a:pt x="256341" y="1949792"/>
                  <a:pt x="251004" y="1949792"/>
                </a:cubicBezTo>
                <a:cubicBezTo>
                  <a:pt x="245668" y="1949792"/>
                  <a:pt x="241284" y="1945471"/>
                  <a:pt x="241284" y="1940069"/>
                </a:cubicBezTo>
                <a:cubicBezTo>
                  <a:pt x="241284" y="1934704"/>
                  <a:pt x="245604" y="1930319"/>
                  <a:pt x="251004" y="1930319"/>
                </a:cubicBezTo>
                <a:close/>
                <a:moveTo>
                  <a:pt x="492224" y="1930316"/>
                </a:moveTo>
                <a:cubicBezTo>
                  <a:pt x="497560" y="1930316"/>
                  <a:pt x="501944" y="1934765"/>
                  <a:pt x="501944" y="1940067"/>
                </a:cubicBezTo>
                <a:cubicBezTo>
                  <a:pt x="501944" y="1945406"/>
                  <a:pt x="497624" y="1949789"/>
                  <a:pt x="492224" y="1949789"/>
                </a:cubicBezTo>
                <a:cubicBezTo>
                  <a:pt x="486824" y="1949789"/>
                  <a:pt x="482440" y="1945469"/>
                  <a:pt x="482440" y="1940067"/>
                </a:cubicBezTo>
                <a:cubicBezTo>
                  <a:pt x="482440" y="1934701"/>
                  <a:pt x="486824" y="1930316"/>
                  <a:pt x="492224" y="1930316"/>
                </a:cubicBezTo>
                <a:close/>
                <a:moveTo>
                  <a:pt x="733445" y="1930313"/>
                </a:moveTo>
                <a:cubicBezTo>
                  <a:pt x="738781" y="1930313"/>
                  <a:pt x="743165" y="1934762"/>
                  <a:pt x="743165" y="1940065"/>
                </a:cubicBezTo>
                <a:cubicBezTo>
                  <a:pt x="743165" y="1945404"/>
                  <a:pt x="738845" y="1949788"/>
                  <a:pt x="733445" y="1949788"/>
                </a:cubicBezTo>
                <a:cubicBezTo>
                  <a:pt x="728045" y="1949788"/>
                  <a:pt x="723661" y="1945466"/>
                  <a:pt x="723661" y="1940065"/>
                </a:cubicBezTo>
                <a:cubicBezTo>
                  <a:pt x="723661" y="1934698"/>
                  <a:pt x="728045" y="1930313"/>
                  <a:pt x="733445" y="1930313"/>
                </a:cubicBezTo>
                <a:close/>
                <a:moveTo>
                  <a:pt x="974665" y="1930310"/>
                </a:moveTo>
                <a:cubicBezTo>
                  <a:pt x="980065" y="1930310"/>
                  <a:pt x="984449" y="1934759"/>
                  <a:pt x="984449" y="1940062"/>
                </a:cubicBezTo>
                <a:cubicBezTo>
                  <a:pt x="984449" y="1945403"/>
                  <a:pt x="980001" y="1949786"/>
                  <a:pt x="974665" y="1949786"/>
                </a:cubicBezTo>
                <a:cubicBezTo>
                  <a:pt x="969329" y="1949786"/>
                  <a:pt x="964945" y="1945465"/>
                  <a:pt x="964945" y="1940062"/>
                </a:cubicBezTo>
                <a:cubicBezTo>
                  <a:pt x="964945" y="1934695"/>
                  <a:pt x="969265" y="1930310"/>
                  <a:pt x="974665" y="1930310"/>
                </a:cubicBezTo>
                <a:close/>
                <a:moveTo>
                  <a:pt x="1215885" y="1930307"/>
                </a:moveTo>
                <a:cubicBezTo>
                  <a:pt x="1221285" y="1930307"/>
                  <a:pt x="1225669" y="1934756"/>
                  <a:pt x="1225669" y="1940061"/>
                </a:cubicBezTo>
                <a:cubicBezTo>
                  <a:pt x="1225669" y="1945400"/>
                  <a:pt x="1221222" y="1949784"/>
                  <a:pt x="1215885" y="1949784"/>
                </a:cubicBezTo>
                <a:cubicBezTo>
                  <a:pt x="1210549" y="1949784"/>
                  <a:pt x="1206165" y="1945462"/>
                  <a:pt x="1206165" y="1940061"/>
                </a:cubicBezTo>
                <a:cubicBezTo>
                  <a:pt x="1206165" y="1934692"/>
                  <a:pt x="1210485" y="1930307"/>
                  <a:pt x="1215885" y="1930307"/>
                </a:cubicBezTo>
                <a:close/>
                <a:moveTo>
                  <a:pt x="1457106" y="1930304"/>
                </a:moveTo>
                <a:cubicBezTo>
                  <a:pt x="1462442" y="1930304"/>
                  <a:pt x="1466826" y="1934753"/>
                  <a:pt x="1466826" y="1940058"/>
                </a:cubicBezTo>
                <a:cubicBezTo>
                  <a:pt x="1466826" y="1945398"/>
                  <a:pt x="1462506" y="1949781"/>
                  <a:pt x="1457106" y="1949781"/>
                </a:cubicBezTo>
                <a:cubicBezTo>
                  <a:pt x="1451706" y="1949781"/>
                  <a:pt x="1447322" y="1945461"/>
                  <a:pt x="1447322" y="1940058"/>
                </a:cubicBezTo>
                <a:cubicBezTo>
                  <a:pt x="1447322" y="1934689"/>
                  <a:pt x="1451706" y="1930304"/>
                  <a:pt x="1457106" y="1930304"/>
                </a:cubicBezTo>
                <a:close/>
                <a:moveTo>
                  <a:pt x="1698331" y="1930301"/>
                </a:moveTo>
                <a:cubicBezTo>
                  <a:pt x="1703732" y="1930301"/>
                  <a:pt x="1708117" y="1934750"/>
                  <a:pt x="1708117" y="1940056"/>
                </a:cubicBezTo>
                <a:cubicBezTo>
                  <a:pt x="1708117" y="1945396"/>
                  <a:pt x="1703732" y="1949780"/>
                  <a:pt x="1698331" y="1949780"/>
                </a:cubicBezTo>
                <a:cubicBezTo>
                  <a:pt x="1692929" y="1949780"/>
                  <a:pt x="1688546" y="1945459"/>
                  <a:pt x="1688546" y="1940056"/>
                </a:cubicBezTo>
                <a:cubicBezTo>
                  <a:pt x="1688546" y="1934685"/>
                  <a:pt x="1692929" y="1930301"/>
                  <a:pt x="1698331" y="1930301"/>
                </a:cubicBezTo>
                <a:close/>
                <a:moveTo>
                  <a:pt x="1939580" y="1930298"/>
                </a:moveTo>
                <a:cubicBezTo>
                  <a:pt x="1944980" y="1930298"/>
                  <a:pt x="1949364" y="1934747"/>
                  <a:pt x="1949364" y="1940054"/>
                </a:cubicBezTo>
                <a:cubicBezTo>
                  <a:pt x="1949364" y="1945394"/>
                  <a:pt x="1944916" y="1949778"/>
                  <a:pt x="1939580" y="1949778"/>
                </a:cubicBezTo>
                <a:cubicBezTo>
                  <a:pt x="1934245" y="1949778"/>
                  <a:pt x="1929860" y="1945457"/>
                  <a:pt x="1929860" y="1940054"/>
                </a:cubicBezTo>
                <a:cubicBezTo>
                  <a:pt x="1929860" y="1934682"/>
                  <a:pt x="1934181" y="1930298"/>
                  <a:pt x="1939580" y="1930298"/>
                </a:cubicBezTo>
                <a:close/>
                <a:moveTo>
                  <a:pt x="2180788" y="1930295"/>
                </a:moveTo>
                <a:cubicBezTo>
                  <a:pt x="2186189" y="1930295"/>
                  <a:pt x="2190580" y="1934744"/>
                  <a:pt x="2190580" y="1940052"/>
                </a:cubicBezTo>
                <a:cubicBezTo>
                  <a:pt x="2190580" y="1945392"/>
                  <a:pt x="2186136" y="1949775"/>
                  <a:pt x="2180788" y="1949775"/>
                </a:cubicBezTo>
                <a:cubicBezTo>
                  <a:pt x="2175475" y="1949775"/>
                  <a:pt x="2171083" y="1945455"/>
                  <a:pt x="2171083" y="1940052"/>
                </a:cubicBezTo>
                <a:cubicBezTo>
                  <a:pt x="2171083" y="1934679"/>
                  <a:pt x="2175412" y="1930295"/>
                  <a:pt x="2180788" y="1930295"/>
                </a:cubicBezTo>
                <a:close/>
                <a:moveTo>
                  <a:pt x="2422036" y="1930292"/>
                </a:moveTo>
                <a:cubicBezTo>
                  <a:pt x="2427370" y="1930292"/>
                  <a:pt x="2431752" y="1934741"/>
                  <a:pt x="2431752" y="1940050"/>
                </a:cubicBezTo>
                <a:cubicBezTo>
                  <a:pt x="2431752" y="1945390"/>
                  <a:pt x="2427434" y="1949773"/>
                  <a:pt x="2422036" y="1949773"/>
                </a:cubicBezTo>
                <a:cubicBezTo>
                  <a:pt x="2416638" y="1949773"/>
                  <a:pt x="2412256" y="1945452"/>
                  <a:pt x="2412256" y="1940050"/>
                </a:cubicBezTo>
                <a:cubicBezTo>
                  <a:pt x="2412256" y="1934676"/>
                  <a:pt x="2416638" y="1930292"/>
                  <a:pt x="2422036" y="1930292"/>
                </a:cubicBezTo>
                <a:close/>
                <a:moveTo>
                  <a:pt x="2663275" y="1930289"/>
                </a:moveTo>
                <a:cubicBezTo>
                  <a:pt x="2668611" y="1930289"/>
                  <a:pt x="2672996" y="1934737"/>
                  <a:pt x="2672996" y="1940048"/>
                </a:cubicBezTo>
                <a:cubicBezTo>
                  <a:pt x="2672996" y="1945388"/>
                  <a:pt x="2668674" y="1949771"/>
                  <a:pt x="2663275" y="1949771"/>
                </a:cubicBezTo>
                <a:cubicBezTo>
                  <a:pt x="2657875" y="1949771"/>
                  <a:pt x="2653491" y="1945451"/>
                  <a:pt x="2653491" y="1940048"/>
                </a:cubicBezTo>
                <a:cubicBezTo>
                  <a:pt x="2653491" y="1934673"/>
                  <a:pt x="2657875" y="1930289"/>
                  <a:pt x="2663275" y="1930289"/>
                </a:cubicBezTo>
                <a:close/>
                <a:moveTo>
                  <a:pt x="2904571" y="1930286"/>
                </a:moveTo>
                <a:cubicBezTo>
                  <a:pt x="2909971" y="1930286"/>
                  <a:pt x="2914354" y="1934734"/>
                  <a:pt x="2914354" y="1940046"/>
                </a:cubicBezTo>
                <a:cubicBezTo>
                  <a:pt x="2914354" y="1945386"/>
                  <a:pt x="2909971" y="1949769"/>
                  <a:pt x="2904571" y="1949769"/>
                </a:cubicBezTo>
                <a:cubicBezTo>
                  <a:pt x="2899173" y="1949769"/>
                  <a:pt x="2894789" y="1945448"/>
                  <a:pt x="2894789" y="1940046"/>
                </a:cubicBezTo>
                <a:cubicBezTo>
                  <a:pt x="2894789" y="1934670"/>
                  <a:pt x="2899173" y="1930286"/>
                  <a:pt x="2904571" y="1930286"/>
                </a:cubicBezTo>
                <a:close/>
                <a:moveTo>
                  <a:pt x="3145750" y="1930282"/>
                </a:moveTo>
                <a:cubicBezTo>
                  <a:pt x="3151148" y="1930282"/>
                  <a:pt x="3155532" y="1934731"/>
                  <a:pt x="3155532" y="1940044"/>
                </a:cubicBezTo>
                <a:cubicBezTo>
                  <a:pt x="3155532" y="1945384"/>
                  <a:pt x="3151085" y="1949768"/>
                  <a:pt x="3145750" y="1949768"/>
                </a:cubicBezTo>
                <a:cubicBezTo>
                  <a:pt x="3140414" y="1949768"/>
                  <a:pt x="3136031" y="1945446"/>
                  <a:pt x="3136031" y="1940044"/>
                </a:cubicBezTo>
                <a:cubicBezTo>
                  <a:pt x="3136031" y="1934667"/>
                  <a:pt x="3140350" y="1930282"/>
                  <a:pt x="3145750" y="1930282"/>
                </a:cubicBezTo>
                <a:close/>
                <a:moveTo>
                  <a:pt x="3386957" y="1930279"/>
                </a:moveTo>
                <a:cubicBezTo>
                  <a:pt x="3392358" y="1930279"/>
                  <a:pt x="3396743" y="1934728"/>
                  <a:pt x="3396743" y="1940042"/>
                </a:cubicBezTo>
                <a:cubicBezTo>
                  <a:pt x="3396743" y="1945381"/>
                  <a:pt x="3392295" y="1949765"/>
                  <a:pt x="3386957" y="1949765"/>
                </a:cubicBezTo>
                <a:cubicBezTo>
                  <a:pt x="3381621" y="1949765"/>
                  <a:pt x="3377235" y="1945444"/>
                  <a:pt x="3377235" y="1940042"/>
                </a:cubicBezTo>
                <a:cubicBezTo>
                  <a:pt x="3377235" y="1934664"/>
                  <a:pt x="3381556" y="1930279"/>
                  <a:pt x="3386957" y="1930279"/>
                </a:cubicBezTo>
                <a:close/>
                <a:moveTo>
                  <a:pt x="3628211" y="1930276"/>
                </a:moveTo>
                <a:cubicBezTo>
                  <a:pt x="3633528" y="1930276"/>
                  <a:pt x="3637936" y="1934725"/>
                  <a:pt x="3637936" y="1940040"/>
                </a:cubicBezTo>
                <a:cubicBezTo>
                  <a:pt x="3637936" y="1945379"/>
                  <a:pt x="3633592" y="1949763"/>
                  <a:pt x="3628211" y="1949763"/>
                </a:cubicBezTo>
                <a:cubicBezTo>
                  <a:pt x="3622813" y="1949763"/>
                  <a:pt x="3618429" y="1945442"/>
                  <a:pt x="3618429" y="1940040"/>
                </a:cubicBezTo>
                <a:cubicBezTo>
                  <a:pt x="3618429" y="1934661"/>
                  <a:pt x="3622813" y="1930276"/>
                  <a:pt x="3628211" y="1930276"/>
                </a:cubicBezTo>
                <a:close/>
                <a:moveTo>
                  <a:pt x="3869430" y="1930273"/>
                </a:moveTo>
                <a:cubicBezTo>
                  <a:pt x="3874763" y="1930273"/>
                  <a:pt x="3879147" y="1934722"/>
                  <a:pt x="3879147" y="1940038"/>
                </a:cubicBezTo>
                <a:cubicBezTo>
                  <a:pt x="3879147" y="1945377"/>
                  <a:pt x="3874826" y="1949761"/>
                  <a:pt x="3869430" y="1949761"/>
                </a:cubicBezTo>
                <a:cubicBezTo>
                  <a:pt x="3864030" y="1949761"/>
                  <a:pt x="3859646" y="1945440"/>
                  <a:pt x="3859646" y="1940038"/>
                </a:cubicBezTo>
                <a:cubicBezTo>
                  <a:pt x="3859646" y="1934658"/>
                  <a:pt x="3864030" y="1930273"/>
                  <a:pt x="3869430" y="1930273"/>
                </a:cubicBezTo>
                <a:close/>
                <a:moveTo>
                  <a:pt x="4110581" y="1930270"/>
                </a:moveTo>
                <a:cubicBezTo>
                  <a:pt x="4115984" y="1930270"/>
                  <a:pt x="4120362" y="1934719"/>
                  <a:pt x="4120362" y="1940036"/>
                </a:cubicBezTo>
                <a:cubicBezTo>
                  <a:pt x="4120362" y="1945375"/>
                  <a:pt x="4115984" y="1949759"/>
                  <a:pt x="4110581" y="1949759"/>
                </a:cubicBezTo>
                <a:cubicBezTo>
                  <a:pt x="4105180" y="1949759"/>
                  <a:pt x="4100797" y="1945438"/>
                  <a:pt x="4100797" y="1940036"/>
                </a:cubicBezTo>
                <a:cubicBezTo>
                  <a:pt x="4100797" y="1934655"/>
                  <a:pt x="4105180" y="1930270"/>
                  <a:pt x="4110581" y="1930270"/>
                </a:cubicBezTo>
                <a:close/>
                <a:moveTo>
                  <a:pt x="4351806" y="1930267"/>
                </a:moveTo>
                <a:cubicBezTo>
                  <a:pt x="4357195" y="1930267"/>
                  <a:pt x="4361580" y="1934716"/>
                  <a:pt x="4361580" y="1940034"/>
                </a:cubicBezTo>
                <a:cubicBezTo>
                  <a:pt x="4361580" y="1945372"/>
                  <a:pt x="4357195" y="1949757"/>
                  <a:pt x="4351806" y="1949757"/>
                </a:cubicBezTo>
                <a:cubicBezTo>
                  <a:pt x="4346397" y="1949757"/>
                  <a:pt x="4342006" y="1945435"/>
                  <a:pt x="4342006" y="1940034"/>
                </a:cubicBezTo>
                <a:cubicBezTo>
                  <a:pt x="4342006" y="1934651"/>
                  <a:pt x="4346397" y="1930267"/>
                  <a:pt x="4351806" y="1930267"/>
                </a:cubicBezTo>
                <a:close/>
                <a:moveTo>
                  <a:pt x="4593017" y="1930264"/>
                </a:moveTo>
                <a:cubicBezTo>
                  <a:pt x="4598413" y="1930264"/>
                  <a:pt x="4602795" y="1934713"/>
                  <a:pt x="4602795" y="1940031"/>
                </a:cubicBezTo>
                <a:cubicBezTo>
                  <a:pt x="4602795" y="1945370"/>
                  <a:pt x="4598350" y="1949754"/>
                  <a:pt x="4593017" y="1949754"/>
                </a:cubicBezTo>
                <a:cubicBezTo>
                  <a:pt x="4587686" y="1949754"/>
                  <a:pt x="4583304" y="1945433"/>
                  <a:pt x="4583304" y="1940031"/>
                </a:cubicBezTo>
                <a:cubicBezTo>
                  <a:pt x="4583304" y="1934648"/>
                  <a:pt x="4587622" y="1930264"/>
                  <a:pt x="4593017" y="1930264"/>
                </a:cubicBezTo>
                <a:close/>
                <a:moveTo>
                  <a:pt x="4834252" y="1930261"/>
                </a:moveTo>
                <a:cubicBezTo>
                  <a:pt x="4839658" y="1930261"/>
                  <a:pt x="4844038" y="1934710"/>
                  <a:pt x="4844038" y="1940029"/>
                </a:cubicBezTo>
                <a:cubicBezTo>
                  <a:pt x="4844038" y="1945367"/>
                  <a:pt x="4839595" y="1949752"/>
                  <a:pt x="4834252" y="1949752"/>
                </a:cubicBezTo>
                <a:cubicBezTo>
                  <a:pt x="4828915" y="1949752"/>
                  <a:pt x="4824534" y="1945431"/>
                  <a:pt x="4824534" y="1940029"/>
                </a:cubicBezTo>
                <a:cubicBezTo>
                  <a:pt x="4824534" y="1934645"/>
                  <a:pt x="4828851" y="1930261"/>
                  <a:pt x="4834252" y="1930261"/>
                </a:cubicBezTo>
                <a:close/>
                <a:moveTo>
                  <a:pt x="5075485" y="1930258"/>
                </a:moveTo>
                <a:cubicBezTo>
                  <a:pt x="5080819" y="1930258"/>
                  <a:pt x="5085201" y="1934706"/>
                  <a:pt x="5085201" y="1940027"/>
                </a:cubicBezTo>
                <a:cubicBezTo>
                  <a:pt x="5085201" y="1945366"/>
                  <a:pt x="5080883" y="1949750"/>
                  <a:pt x="5075485" y="1949750"/>
                </a:cubicBezTo>
                <a:cubicBezTo>
                  <a:pt x="5070087" y="1949750"/>
                  <a:pt x="5065704" y="1945429"/>
                  <a:pt x="5065704" y="1940027"/>
                </a:cubicBezTo>
                <a:cubicBezTo>
                  <a:pt x="5065704" y="1934642"/>
                  <a:pt x="5070087" y="1930258"/>
                  <a:pt x="5075485" y="1930258"/>
                </a:cubicBezTo>
                <a:close/>
                <a:moveTo>
                  <a:pt x="5316710" y="1930255"/>
                </a:moveTo>
                <a:cubicBezTo>
                  <a:pt x="5322044" y="1930255"/>
                  <a:pt x="5326429" y="1934703"/>
                  <a:pt x="5326429" y="1940025"/>
                </a:cubicBezTo>
                <a:cubicBezTo>
                  <a:pt x="5326429" y="1945363"/>
                  <a:pt x="5322105" y="1949747"/>
                  <a:pt x="5316710" y="1949747"/>
                </a:cubicBezTo>
                <a:cubicBezTo>
                  <a:pt x="5311314" y="1949747"/>
                  <a:pt x="5306924" y="1945426"/>
                  <a:pt x="5306924" y="1940025"/>
                </a:cubicBezTo>
                <a:cubicBezTo>
                  <a:pt x="5306924" y="1934639"/>
                  <a:pt x="5311314" y="1930255"/>
                  <a:pt x="5316710" y="1930255"/>
                </a:cubicBezTo>
                <a:close/>
                <a:moveTo>
                  <a:pt x="5557991" y="1930251"/>
                </a:moveTo>
                <a:cubicBezTo>
                  <a:pt x="5563391" y="1930251"/>
                  <a:pt x="5567774" y="1934700"/>
                  <a:pt x="5567774" y="1940022"/>
                </a:cubicBezTo>
                <a:cubicBezTo>
                  <a:pt x="5567774" y="1945360"/>
                  <a:pt x="5563391" y="1949745"/>
                  <a:pt x="5557991" y="1949745"/>
                </a:cubicBezTo>
                <a:cubicBezTo>
                  <a:pt x="5552592" y="1949745"/>
                  <a:pt x="5548208" y="1945423"/>
                  <a:pt x="5548208" y="1940022"/>
                </a:cubicBezTo>
                <a:cubicBezTo>
                  <a:pt x="5548208" y="1934636"/>
                  <a:pt x="5552592" y="1930251"/>
                  <a:pt x="5557991" y="1930251"/>
                </a:cubicBezTo>
                <a:close/>
                <a:moveTo>
                  <a:pt x="5799205" y="1930248"/>
                </a:moveTo>
                <a:cubicBezTo>
                  <a:pt x="5804606" y="1930248"/>
                  <a:pt x="5808989" y="1934697"/>
                  <a:pt x="5808989" y="1940019"/>
                </a:cubicBezTo>
                <a:cubicBezTo>
                  <a:pt x="5808989" y="1945358"/>
                  <a:pt x="5804542" y="1949743"/>
                  <a:pt x="5799205" y="1949743"/>
                </a:cubicBezTo>
                <a:cubicBezTo>
                  <a:pt x="5793870" y="1949743"/>
                  <a:pt x="5789486" y="1945422"/>
                  <a:pt x="5789486" y="1940019"/>
                </a:cubicBezTo>
                <a:cubicBezTo>
                  <a:pt x="5789486" y="1934633"/>
                  <a:pt x="5793806" y="1930248"/>
                  <a:pt x="5799205" y="1930248"/>
                </a:cubicBezTo>
                <a:close/>
                <a:moveTo>
                  <a:pt x="6040432" y="1930245"/>
                </a:moveTo>
                <a:cubicBezTo>
                  <a:pt x="6045832" y="1930245"/>
                  <a:pt x="6050216" y="1934694"/>
                  <a:pt x="6050216" y="1940018"/>
                </a:cubicBezTo>
                <a:cubicBezTo>
                  <a:pt x="6050216" y="1945356"/>
                  <a:pt x="6045769" y="1949741"/>
                  <a:pt x="6040432" y="1949741"/>
                </a:cubicBezTo>
                <a:cubicBezTo>
                  <a:pt x="6035095" y="1949741"/>
                  <a:pt x="6030712" y="1945420"/>
                  <a:pt x="6030712" y="1940018"/>
                </a:cubicBezTo>
                <a:cubicBezTo>
                  <a:pt x="6030712" y="1934630"/>
                  <a:pt x="6035032" y="1930245"/>
                  <a:pt x="6040432" y="1930245"/>
                </a:cubicBezTo>
                <a:close/>
                <a:moveTo>
                  <a:pt x="6281661" y="1930242"/>
                </a:moveTo>
                <a:cubicBezTo>
                  <a:pt x="6286997" y="1930242"/>
                  <a:pt x="6291381" y="1934691"/>
                  <a:pt x="6291381" y="1940016"/>
                </a:cubicBezTo>
                <a:cubicBezTo>
                  <a:pt x="6291381" y="1945355"/>
                  <a:pt x="6287061" y="1949738"/>
                  <a:pt x="6281661" y="1949738"/>
                </a:cubicBezTo>
                <a:cubicBezTo>
                  <a:pt x="6276261" y="1949738"/>
                  <a:pt x="6271877" y="1945418"/>
                  <a:pt x="6271877" y="1940016"/>
                </a:cubicBezTo>
                <a:cubicBezTo>
                  <a:pt x="6271877" y="1934627"/>
                  <a:pt x="6276261" y="1930242"/>
                  <a:pt x="6281661" y="1930242"/>
                </a:cubicBezTo>
                <a:close/>
                <a:moveTo>
                  <a:pt x="6522889" y="1930239"/>
                </a:moveTo>
                <a:cubicBezTo>
                  <a:pt x="6528225" y="1930239"/>
                  <a:pt x="6532610" y="1934688"/>
                  <a:pt x="6532610" y="1940014"/>
                </a:cubicBezTo>
                <a:cubicBezTo>
                  <a:pt x="6532610" y="1945352"/>
                  <a:pt x="6528289" y="1949736"/>
                  <a:pt x="6522889" y="1949736"/>
                </a:cubicBezTo>
                <a:cubicBezTo>
                  <a:pt x="6517489" y="1949736"/>
                  <a:pt x="6513105" y="1945415"/>
                  <a:pt x="6513105" y="1940014"/>
                </a:cubicBezTo>
                <a:cubicBezTo>
                  <a:pt x="6513105" y="1934624"/>
                  <a:pt x="6517489" y="1930239"/>
                  <a:pt x="6522889" y="1930239"/>
                </a:cubicBezTo>
                <a:close/>
                <a:moveTo>
                  <a:pt x="6764118" y="1930236"/>
                </a:moveTo>
                <a:cubicBezTo>
                  <a:pt x="6769518" y="1930236"/>
                  <a:pt x="6773902" y="1934685"/>
                  <a:pt x="6773902" y="1940012"/>
                </a:cubicBezTo>
                <a:cubicBezTo>
                  <a:pt x="6773902" y="1945350"/>
                  <a:pt x="6769518" y="1949735"/>
                  <a:pt x="6764118" y="1949735"/>
                </a:cubicBezTo>
                <a:cubicBezTo>
                  <a:pt x="6758718" y="1949735"/>
                  <a:pt x="6754335" y="1945414"/>
                  <a:pt x="6754335" y="1940012"/>
                </a:cubicBezTo>
                <a:cubicBezTo>
                  <a:pt x="6754335" y="1934621"/>
                  <a:pt x="6758718" y="1930236"/>
                  <a:pt x="6764118" y="1930236"/>
                </a:cubicBezTo>
                <a:close/>
                <a:moveTo>
                  <a:pt x="7005346" y="1930233"/>
                </a:moveTo>
                <a:cubicBezTo>
                  <a:pt x="7010746" y="1930233"/>
                  <a:pt x="7015130" y="1934682"/>
                  <a:pt x="7015130" y="1940010"/>
                </a:cubicBezTo>
                <a:cubicBezTo>
                  <a:pt x="7015130" y="1945348"/>
                  <a:pt x="7010683" y="1949732"/>
                  <a:pt x="7005346" y="1949732"/>
                </a:cubicBezTo>
                <a:cubicBezTo>
                  <a:pt x="7000009" y="1949732"/>
                  <a:pt x="6995626" y="1945412"/>
                  <a:pt x="6995626" y="1940010"/>
                </a:cubicBezTo>
                <a:cubicBezTo>
                  <a:pt x="6995626" y="1934617"/>
                  <a:pt x="6999946" y="1930233"/>
                  <a:pt x="7005346" y="1930233"/>
                </a:cubicBezTo>
                <a:close/>
                <a:moveTo>
                  <a:pt x="7246575" y="1930230"/>
                </a:moveTo>
                <a:cubicBezTo>
                  <a:pt x="7251975" y="1930230"/>
                  <a:pt x="7256359" y="1934679"/>
                  <a:pt x="7256359" y="1940008"/>
                </a:cubicBezTo>
                <a:cubicBezTo>
                  <a:pt x="7256359" y="1945346"/>
                  <a:pt x="7251912" y="1949731"/>
                  <a:pt x="7246575" y="1949731"/>
                </a:cubicBezTo>
                <a:cubicBezTo>
                  <a:pt x="7241238" y="1949731"/>
                  <a:pt x="7236855" y="1945409"/>
                  <a:pt x="7236855" y="1940008"/>
                </a:cubicBezTo>
                <a:cubicBezTo>
                  <a:pt x="7236855" y="1934614"/>
                  <a:pt x="7241175" y="1930230"/>
                  <a:pt x="7246575" y="1930230"/>
                </a:cubicBezTo>
                <a:close/>
                <a:moveTo>
                  <a:pt x="7487803" y="1930227"/>
                </a:moveTo>
                <a:cubicBezTo>
                  <a:pt x="7493139" y="1930227"/>
                  <a:pt x="7497524" y="1934676"/>
                  <a:pt x="7497524" y="1940005"/>
                </a:cubicBezTo>
                <a:cubicBezTo>
                  <a:pt x="7497524" y="1945344"/>
                  <a:pt x="7493203" y="1949729"/>
                  <a:pt x="7487803" y="1949729"/>
                </a:cubicBezTo>
                <a:cubicBezTo>
                  <a:pt x="7482403" y="1949729"/>
                  <a:pt x="7478019" y="1945407"/>
                  <a:pt x="7478019" y="1940005"/>
                </a:cubicBezTo>
                <a:cubicBezTo>
                  <a:pt x="7478019" y="1934611"/>
                  <a:pt x="7482403" y="1930227"/>
                  <a:pt x="7487803" y="1930227"/>
                </a:cubicBezTo>
                <a:close/>
                <a:moveTo>
                  <a:pt x="7729032" y="1930224"/>
                </a:moveTo>
                <a:cubicBezTo>
                  <a:pt x="7734369" y="1930224"/>
                  <a:pt x="7738753" y="1934672"/>
                  <a:pt x="7738753" y="1940003"/>
                </a:cubicBezTo>
                <a:cubicBezTo>
                  <a:pt x="7738753" y="1945342"/>
                  <a:pt x="7734432" y="1949726"/>
                  <a:pt x="7729032" y="1949726"/>
                </a:cubicBezTo>
                <a:cubicBezTo>
                  <a:pt x="7723632" y="1949726"/>
                  <a:pt x="7719249" y="1945405"/>
                  <a:pt x="7719249" y="1940003"/>
                </a:cubicBezTo>
                <a:cubicBezTo>
                  <a:pt x="7719249" y="1934608"/>
                  <a:pt x="7723632" y="1930224"/>
                  <a:pt x="7729032" y="1930224"/>
                </a:cubicBezTo>
                <a:close/>
                <a:moveTo>
                  <a:pt x="7970260" y="1930221"/>
                </a:moveTo>
                <a:cubicBezTo>
                  <a:pt x="7975661" y="1930221"/>
                  <a:pt x="7980044" y="1934669"/>
                  <a:pt x="7980044" y="1940001"/>
                </a:cubicBezTo>
                <a:cubicBezTo>
                  <a:pt x="7980044" y="1945340"/>
                  <a:pt x="7975661" y="1949724"/>
                  <a:pt x="7970260" y="1949724"/>
                </a:cubicBezTo>
                <a:cubicBezTo>
                  <a:pt x="7964860" y="1949724"/>
                  <a:pt x="7960477" y="1945403"/>
                  <a:pt x="7960477" y="1940001"/>
                </a:cubicBezTo>
                <a:cubicBezTo>
                  <a:pt x="7960477" y="1934605"/>
                  <a:pt x="7964860" y="1930221"/>
                  <a:pt x="7970260" y="1930221"/>
                </a:cubicBezTo>
                <a:close/>
                <a:moveTo>
                  <a:pt x="8211553" y="1930218"/>
                </a:moveTo>
                <a:cubicBezTo>
                  <a:pt x="8216889" y="1930218"/>
                  <a:pt x="8221273" y="1934666"/>
                  <a:pt x="8221273" y="1939999"/>
                </a:cubicBezTo>
                <a:cubicBezTo>
                  <a:pt x="8221273" y="1945338"/>
                  <a:pt x="8216953" y="1949722"/>
                  <a:pt x="8211553" y="1949722"/>
                </a:cubicBezTo>
                <a:cubicBezTo>
                  <a:pt x="8206152" y="1949722"/>
                  <a:pt x="8201769" y="1945402"/>
                  <a:pt x="8201769" y="1939999"/>
                </a:cubicBezTo>
                <a:cubicBezTo>
                  <a:pt x="8201769" y="1934602"/>
                  <a:pt x="8206152" y="1930218"/>
                  <a:pt x="8211553" y="1930218"/>
                </a:cubicBezTo>
                <a:close/>
                <a:moveTo>
                  <a:pt x="8452781" y="1930214"/>
                </a:moveTo>
                <a:cubicBezTo>
                  <a:pt x="8458181" y="1930214"/>
                  <a:pt x="8462566" y="1934663"/>
                  <a:pt x="8462566" y="1939997"/>
                </a:cubicBezTo>
                <a:cubicBezTo>
                  <a:pt x="8462566" y="1945336"/>
                  <a:pt x="8458118" y="1949721"/>
                  <a:pt x="8452781" y="1949721"/>
                </a:cubicBezTo>
                <a:cubicBezTo>
                  <a:pt x="8447445" y="1949721"/>
                  <a:pt x="8443061" y="1945399"/>
                  <a:pt x="8443061" y="1939997"/>
                </a:cubicBezTo>
                <a:cubicBezTo>
                  <a:pt x="8443061" y="1934599"/>
                  <a:pt x="8447381" y="1930214"/>
                  <a:pt x="8452781" y="1930214"/>
                </a:cubicBezTo>
                <a:close/>
                <a:moveTo>
                  <a:pt x="8694009" y="1930211"/>
                </a:moveTo>
                <a:cubicBezTo>
                  <a:pt x="8699346" y="1930211"/>
                  <a:pt x="8703730" y="1934660"/>
                  <a:pt x="8703730" y="1939995"/>
                </a:cubicBezTo>
                <a:cubicBezTo>
                  <a:pt x="8703730" y="1945333"/>
                  <a:pt x="8699346" y="1949718"/>
                  <a:pt x="8694009" y="1949718"/>
                </a:cubicBezTo>
                <a:cubicBezTo>
                  <a:pt x="8688673" y="1949718"/>
                  <a:pt x="8684289" y="1945397"/>
                  <a:pt x="8684289" y="1939995"/>
                </a:cubicBezTo>
                <a:cubicBezTo>
                  <a:pt x="8684289" y="1934596"/>
                  <a:pt x="8688609" y="1930211"/>
                  <a:pt x="8694009" y="1930211"/>
                </a:cubicBezTo>
                <a:close/>
                <a:moveTo>
                  <a:pt x="8935237" y="1930208"/>
                </a:moveTo>
                <a:cubicBezTo>
                  <a:pt x="8940574" y="1930208"/>
                  <a:pt x="8944958" y="1934657"/>
                  <a:pt x="8944958" y="1939992"/>
                </a:cubicBezTo>
                <a:cubicBezTo>
                  <a:pt x="8944958" y="1945332"/>
                  <a:pt x="8940638" y="1949716"/>
                  <a:pt x="8935237" y="1949716"/>
                </a:cubicBezTo>
                <a:cubicBezTo>
                  <a:pt x="8929837" y="1949716"/>
                  <a:pt x="8925454" y="1945395"/>
                  <a:pt x="8925454" y="1939992"/>
                </a:cubicBezTo>
                <a:cubicBezTo>
                  <a:pt x="8925454" y="1934593"/>
                  <a:pt x="8929837" y="1930208"/>
                  <a:pt x="8935237" y="1930208"/>
                </a:cubicBezTo>
                <a:close/>
                <a:moveTo>
                  <a:pt x="9176467" y="1930205"/>
                </a:moveTo>
                <a:cubicBezTo>
                  <a:pt x="9181803" y="1930205"/>
                  <a:pt x="9186187" y="1934654"/>
                  <a:pt x="9186187" y="1939991"/>
                </a:cubicBezTo>
                <a:cubicBezTo>
                  <a:pt x="9186187" y="1945329"/>
                  <a:pt x="9181867" y="1949714"/>
                  <a:pt x="9176467" y="1949714"/>
                </a:cubicBezTo>
                <a:cubicBezTo>
                  <a:pt x="9171066" y="1949714"/>
                  <a:pt x="9166683" y="1945393"/>
                  <a:pt x="9166683" y="1939991"/>
                </a:cubicBezTo>
                <a:cubicBezTo>
                  <a:pt x="9166683" y="1934590"/>
                  <a:pt x="9171066" y="1930205"/>
                  <a:pt x="9176467" y="1930205"/>
                </a:cubicBezTo>
                <a:close/>
                <a:moveTo>
                  <a:pt x="9417695" y="1930202"/>
                </a:moveTo>
                <a:cubicBezTo>
                  <a:pt x="9423031" y="1930202"/>
                  <a:pt x="9427416" y="1934651"/>
                  <a:pt x="9427416" y="1939988"/>
                </a:cubicBezTo>
                <a:cubicBezTo>
                  <a:pt x="9427416" y="1945327"/>
                  <a:pt x="9423095" y="1949712"/>
                  <a:pt x="9417695" y="1949712"/>
                </a:cubicBezTo>
                <a:cubicBezTo>
                  <a:pt x="9412295" y="1949712"/>
                  <a:pt x="9407911" y="1945392"/>
                  <a:pt x="9407911" y="1939988"/>
                </a:cubicBezTo>
                <a:cubicBezTo>
                  <a:pt x="9407911" y="1934587"/>
                  <a:pt x="9412295" y="1930202"/>
                  <a:pt x="9417695" y="1930202"/>
                </a:cubicBezTo>
                <a:close/>
                <a:moveTo>
                  <a:pt x="9649203" y="1689089"/>
                </a:moveTo>
                <a:cubicBezTo>
                  <a:pt x="9654540" y="1689089"/>
                  <a:pt x="9658923" y="1693408"/>
                  <a:pt x="9658923" y="1698810"/>
                </a:cubicBezTo>
                <a:cubicBezTo>
                  <a:pt x="9658923" y="1704212"/>
                  <a:pt x="9654540" y="1708596"/>
                  <a:pt x="9649203" y="1708596"/>
                </a:cubicBezTo>
                <a:cubicBezTo>
                  <a:pt x="9643866" y="1708596"/>
                  <a:pt x="9639483" y="1704148"/>
                  <a:pt x="9639483" y="1698810"/>
                </a:cubicBezTo>
                <a:cubicBezTo>
                  <a:pt x="9639483" y="1693471"/>
                  <a:pt x="9643803" y="1689089"/>
                  <a:pt x="9649203" y="1689089"/>
                </a:cubicBezTo>
                <a:close/>
                <a:moveTo>
                  <a:pt x="9890432" y="1689086"/>
                </a:moveTo>
                <a:cubicBezTo>
                  <a:pt x="9895768" y="1689086"/>
                  <a:pt x="9900152" y="1693405"/>
                  <a:pt x="9900152" y="1698807"/>
                </a:cubicBezTo>
                <a:cubicBezTo>
                  <a:pt x="9900152" y="1704209"/>
                  <a:pt x="9895832" y="1708594"/>
                  <a:pt x="9890432" y="1708594"/>
                </a:cubicBezTo>
                <a:cubicBezTo>
                  <a:pt x="9885031" y="1708594"/>
                  <a:pt x="9880648" y="1704145"/>
                  <a:pt x="9880648" y="1698807"/>
                </a:cubicBezTo>
                <a:cubicBezTo>
                  <a:pt x="9880648" y="1693468"/>
                  <a:pt x="9885031" y="1689086"/>
                  <a:pt x="9890432" y="1689086"/>
                </a:cubicBezTo>
                <a:close/>
                <a:moveTo>
                  <a:pt x="10131660" y="1689083"/>
                </a:moveTo>
                <a:cubicBezTo>
                  <a:pt x="10137060" y="1689083"/>
                  <a:pt x="10141444" y="1693402"/>
                  <a:pt x="10141444" y="1698804"/>
                </a:cubicBezTo>
                <a:cubicBezTo>
                  <a:pt x="10141444" y="1704207"/>
                  <a:pt x="10136997" y="1708591"/>
                  <a:pt x="10131660" y="1708591"/>
                </a:cubicBezTo>
                <a:cubicBezTo>
                  <a:pt x="10126323" y="1708591"/>
                  <a:pt x="10121940" y="1704142"/>
                  <a:pt x="10121940" y="1698804"/>
                </a:cubicBezTo>
                <a:cubicBezTo>
                  <a:pt x="10121940" y="1693465"/>
                  <a:pt x="10126260" y="1689083"/>
                  <a:pt x="10131660" y="1689083"/>
                </a:cubicBezTo>
                <a:close/>
                <a:moveTo>
                  <a:pt x="10372888" y="1689080"/>
                </a:moveTo>
                <a:cubicBezTo>
                  <a:pt x="10378288" y="1689080"/>
                  <a:pt x="10382673" y="1693400"/>
                  <a:pt x="10382673" y="1698802"/>
                </a:cubicBezTo>
                <a:cubicBezTo>
                  <a:pt x="10382673" y="1704204"/>
                  <a:pt x="10378225" y="1708588"/>
                  <a:pt x="10372888" y="1708588"/>
                </a:cubicBezTo>
                <a:cubicBezTo>
                  <a:pt x="10367552" y="1708588"/>
                  <a:pt x="10363168" y="1704139"/>
                  <a:pt x="10363168" y="1698802"/>
                </a:cubicBezTo>
                <a:cubicBezTo>
                  <a:pt x="10363168" y="1693462"/>
                  <a:pt x="10367488" y="1689080"/>
                  <a:pt x="10372888" y="1689080"/>
                </a:cubicBezTo>
                <a:close/>
                <a:moveTo>
                  <a:pt x="10614116" y="1689078"/>
                </a:moveTo>
                <a:cubicBezTo>
                  <a:pt x="10619516" y="1689078"/>
                  <a:pt x="10623901" y="1693397"/>
                  <a:pt x="10623901" y="1698799"/>
                </a:cubicBezTo>
                <a:cubicBezTo>
                  <a:pt x="10623901" y="1704201"/>
                  <a:pt x="10619454" y="1708585"/>
                  <a:pt x="10614116" y="1708585"/>
                </a:cubicBezTo>
                <a:cubicBezTo>
                  <a:pt x="10608780" y="1708585"/>
                  <a:pt x="10604396" y="1704136"/>
                  <a:pt x="10604396" y="1698799"/>
                </a:cubicBezTo>
                <a:cubicBezTo>
                  <a:pt x="10604396" y="1693460"/>
                  <a:pt x="10608716" y="1689078"/>
                  <a:pt x="10614116" y="1689078"/>
                </a:cubicBezTo>
                <a:close/>
                <a:moveTo>
                  <a:pt x="10855345" y="1689075"/>
                </a:moveTo>
                <a:cubicBezTo>
                  <a:pt x="10860682" y="1689075"/>
                  <a:pt x="10865065" y="1693394"/>
                  <a:pt x="10865065" y="1698796"/>
                </a:cubicBezTo>
                <a:cubicBezTo>
                  <a:pt x="10865065" y="1704198"/>
                  <a:pt x="10860682" y="1708583"/>
                  <a:pt x="10855345" y="1708583"/>
                </a:cubicBezTo>
                <a:cubicBezTo>
                  <a:pt x="10850008" y="1708583"/>
                  <a:pt x="10845625" y="1704134"/>
                  <a:pt x="10845625" y="1698796"/>
                </a:cubicBezTo>
                <a:cubicBezTo>
                  <a:pt x="10845625" y="1693457"/>
                  <a:pt x="10849945" y="1689075"/>
                  <a:pt x="10855345" y="1689075"/>
                </a:cubicBezTo>
                <a:close/>
                <a:moveTo>
                  <a:pt x="11096574" y="1689072"/>
                </a:moveTo>
                <a:cubicBezTo>
                  <a:pt x="11101910" y="1689072"/>
                  <a:pt x="11106294" y="1693391"/>
                  <a:pt x="11106294" y="1698793"/>
                </a:cubicBezTo>
                <a:cubicBezTo>
                  <a:pt x="11106294" y="1704196"/>
                  <a:pt x="11101974" y="1708580"/>
                  <a:pt x="11096574" y="1708580"/>
                </a:cubicBezTo>
                <a:cubicBezTo>
                  <a:pt x="11091174" y="1708580"/>
                  <a:pt x="11086790" y="1704131"/>
                  <a:pt x="11086790" y="1698793"/>
                </a:cubicBezTo>
                <a:cubicBezTo>
                  <a:pt x="11086790" y="1693454"/>
                  <a:pt x="11091174" y="1689072"/>
                  <a:pt x="11096574" y="1689072"/>
                </a:cubicBezTo>
                <a:close/>
                <a:moveTo>
                  <a:pt x="11337802" y="1689069"/>
                </a:moveTo>
                <a:cubicBezTo>
                  <a:pt x="11343202" y="1689069"/>
                  <a:pt x="11347587" y="1693388"/>
                  <a:pt x="11347587" y="1698791"/>
                </a:cubicBezTo>
                <a:cubicBezTo>
                  <a:pt x="11347587" y="1704193"/>
                  <a:pt x="11343139" y="1708577"/>
                  <a:pt x="11337802" y="1708577"/>
                </a:cubicBezTo>
                <a:cubicBezTo>
                  <a:pt x="11332466" y="1708577"/>
                  <a:pt x="11328082" y="1704128"/>
                  <a:pt x="11328082" y="1698791"/>
                </a:cubicBezTo>
                <a:cubicBezTo>
                  <a:pt x="11328082" y="1693451"/>
                  <a:pt x="11332402" y="1689069"/>
                  <a:pt x="11337802" y="1689069"/>
                </a:cubicBezTo>
                <a:close/>
                <a:moveTo>
                  <a:pt x="11579030" y="1689066"/>
                </a:moveTo>
                <a:cubicBezTo>
                  <a:pt x="11584430" y="1689066"/>
                  <a:pt x="11588815" y="1693386"/>
                  <a:pt x="11588815" y="1698788"/>
                </a:cubicBezTo>
                <a:cubicBezTo>
                  <a:pt x="11588815" y="1704190"/>
                  <a:pt x="11584367" y="1708574"/>
                  <a:pt x="11579030" y="1708574"/>
                </a:cubicBezTo>
                <a:cubicBezTo>
                  <a:pt x="11573694" y="1708574"/>
                  <a:pt x="11569310" y="1704125"/>
                  <a:pt x="11569310" y="1698788"/>
                </a:cubicBezTo>
                <a:cubicBezTo>
                  <a:pt x="11569310" y="1693448"/>
                  <a:pt x="11573630" y="1689066"/>
                  <a:pt x="11579030" y="1689066"/>
                </a:cubicBezTo>
                <a:close/>
                <a:moveTo>
                  <a:pt x="11820259" y="1689063"/>
                </a:moveTo>
                <a:cubicBezTo>
                  <a:pt x="11825659" y="1689063"/>
                  <a:pt x="11830043" y="1693383"/>
                  <a:pt x="11830043" y="1698785"/>
                </a:cubicBezTo>
                <a:cubicBezTo>
                  <a:pt x="11830043" y="1704187"/>
                  <a:pt x="11825596" y="1708572"/>
                  <a:pt x="11820259" y="1708572"/>
                </a:cubicBezTo>
                <a:cubicBezTo>
                  <a:pt x="11814922" y="1708572"/>
                  <a:pt x="11810539" y="1704122"/>
                  <a:pt x="11810539" y="1698785"/>
                </a:cubicBezTo>
                <a:cubicBezTo>
                  <a:pt x="11810539" y="1693446"/>
                  <a:pt x="11814859" y="1689063"/>
                  <a:pt x="11820259" y="1689063"/>
                </a:cubicBezTo>
                <a:close/>
                <a:moveTo>
                  <a:pt x="9721" y="1689060"/>
                </a:moveTo>
                <a:cubicBezTo>
                  <a:pt x="15121" y="1689060"/>
                  <a:pt x="19505" y="1693380"/>
                  <a:pt x="19505" y="1698782"/>
                </a:cubicBezTo>
                <a:cubicBezTo>
                  <a:pt x="19505" y="1704184"/>
                  <a:pt x="15058" y="1708569"/>
                  <a:pt x="9721" y="1708569"/>
                </a:cubicBezTo>
                <a:cubicBezTo>
                  <a:pt x="4385" y="1708569"/>
                  <a:pt x="1" y="1704120"/>
                  <a:pt x="1" y="1698782"/>
                </a:cubicBezTo>
                <a:cubicBezTo>
                  <a:pt x="1" y="1693443"/>
                  <a:pt x="4321" y="1689060"/>
                  <a:pt x="9721" y="1689060"/>
                </a:cubicBezTo>
                <a:close/>
                <a:moveTo>
                  <a:pt x="251004" y="1689058"/>
                </a:moveTo>
                <a:cubicBezTo>
                  <a:pt x="256404" y="1689058"/>
                  <a:pt x="260788" y="1693377"/>
                  <a:pt x="260788" y="1698780"/>
                </a:cubicBezTo>
                <a:cubicBezTo>
                  <a:pt x="260788" y="1704182"/>
                  <a:pt x="256341" y="1708566"/>
                  <a:pt x="251004" y="1708566"/>
                </a:cubicBezTo>
                <a:cubicBezTo>
                  <a:pt x="245668" y="1708566"/>
                  <a:pt x="241284" y="1704117"/>
                  <a:pt x="241284" y="1698780"/>
                </a:cubicBezTo>
                <a:cubicBezTo>
                  <a:pt x="241284" y="1693440"/>
                  <a:pt x="245604" y="1689058"/>
                  <a:pt x="251004" y="1689058"/>
                </a:cubicBezTo>
                <a:close/>
                <a:moveTo>
                  <a:pt x="492224" y="1689055"/>
                </a:moveTo>
                <a:cubicBezTo>
                  <a:pt x="497560" y="1689055"/>
                  <a:pt x="501944" y="1693375"/>
                  <a:pt x="501944" y="1698777"/>
                </a:cubicBezTo>
                <a:cubicBezTo>
                  <a:pt x="501944" y="1704179"/>
                  <a:pt x="497624" y="1708563"/>
                  <a:pt x="492224" y="1708563"/>
                </a:cubicBezTo>
                <a:cubicBezTo>
                  <a:pt x="486824" y="1708563"/>
                  <a:pt x="482440" y="1704114"/>
                  <a:pt x="482440" y="1698777"/>
                </a:cubicBezTo>
                <a:cubicBezTo>
                  <a:pt x="482440" y="1693437"/>
                  <a:pt x="486824" y="1689055"/>
                  <a:pt x="492224" y="1689055"/>
                </a:cubicBezTo>
                <a:close/>
                <a:moveTo>
                  <a:pt x="733444" y="1689052"/>
                </a:moveTo>
                <a:cubicBezTo>
                  <a:pt x="738780" y="1689052"/>
                  <a:pt x="743164" y="1693372"/>
                  <a:pt x="743164" y="1698774"/>
                </a:cubicBezTo>
                <a:cubicBezTo>
                  <a:pt x="743164" y="1704176"/>
                  <a:pt x="738844" y="1708561"/>
                  <a:pt x="733444" y="1708561"/>
                </a:cubicBezTo>
                <a:cubicBezTo>
                  <a:pt x="728045" y="1708561"/>
                  <a:pt x="723661" y="1704111"/>
                  <a:pt x="723661" y="1698774"/>
                </a:cubicBezTo>
                <a:cubicBezTo>
                  <a:pt x="723661" y="1693435"/>
                  <a:pt x="728045" y="1689052"/>
                  <a:pt x="733444" y="1689052"/>
                </a:cubicBezTo>
                <a:close/>
                <a:moveTo>
                  <a:pt x="974665" y="1689049"/>
                </a:moveTo>
                <a:cubicBezTo>
                  <a:pt x="980064" y="1689049"/>
                  <a:pt x="984448" y="1693369"/>
                  <a:pt x="984448" y="1698771"/>
                </a:cubicBezTo>
                <a:cubicBezTo>
                  <a:pt x="984448" y="1704173"/>
                  <a:pt x="980001" y="1708558"/>
                  <a:pt x="974665" y="1708558"/>
                </a:cubicBezTo>
                <a:cubicBezTo>
                  <a:pt x="969329" y="1708558"/>
                  <a:pt x="964945" y="1704109"/>
                  <a:pt x="964945" y="1698771"/>
                </a:cubicBezTo>
                <a:cubicBezTo>
                  <a:pt x="964945" y="1693432"/>
                  <a:pt x="969265" y="1689049"/>
                  <a:pt x="974665" y="1689049"/>
                </a:cubicBezTo>
                <a:close/>
                <a:moveTo>
                  <a:pt x="1215885" y="1689046"/>
                </a:moveTo>
                <a:cubicBezTo>
                  <a:pt x="1221285" y="1689046"/>
                  <a:pt x="1225668" y="1693366"/>
                  <a:pt x="1225668" y="1698769"/>
                </a:cubicBezTo>
                <a:cubicBezTo>
                  <a:pt x="1225668" y="1704170"/>
                  <a:pt x="1221222" y="1708555"/>
                  <a:pt x="1215885" y="1708555"/>
                </a:cubicBezTo>
                <a:cubicBezTo>
                  <a:pt x="1210549" y="1708555"/>
                  <a:pt x="1206165" y="1704106"/>
                  <a:pt x="1206165" y="1698769"/>
                </a:cubicBezTo>
                <a:cubicBezTo>
                  <a:pt x="1206165" y="1693429"/>
                  <a:pt x="1210485" y="1689046"/>
                  <a:pt x="1215885" y="1689046"/>
                </a:cubicBezTo>
                <a:close/>
                <a:moveTo>
                  <a:pt x="1457106" y="1689043"/>
                </a:moveTo>
                <a:cubicBezTo>
                  <a:pt x="1462442" y="1689043"/>
                  <a:pt x="1466826" y="1693364"/>
                  <a:pt x="1466826" y="1698766"/>
                </a:cubicBezTo>
                <a:cubicBezTo>
                  <a:pt x="1466826" y="1704168"/>
                  <a:pt x="1462506" y="1708552"/>
                  <a:pt x="1457106" y="1708552"/>
                </a:cubicBezTo>
                <a:cubicBezTo>
                  <a:pt x="1451706" y="1708552"/>
                  <a:pt x="1447322" y="1704103"/>
                  <a:pt x="1447322" y="1698766"/>
                </a:cubicBezTo>
                <a:cubicBezTo>
                  <a:pt x="1447322" y="1693426"/>
                  <a:pt x="1451706" y="1689043"/>
                  <a:pt x="1457106" y="1689043"/>
                </a:cubicBezTo>
                <a:close/>
                <a:moveTo>
                  <a:pt x="1698330" y="1689040"/>
                </a:moveTo>
                <a:cubicBezTo>
                  <a:pt x="1703732" y="1689040"/>
                  <a:pt x="1708116" y="1693361"/>
                  <a:pt x="1708116" y="1698763"/>
                </a:cubicBezTo>
                <a:cubicBezTo>
                  <a:pt x="1708116" y="1704165"/>
                  <a:pt x="1703732" y="1708550"/>
                  <a:pt x="1698330" y="1708550"/>
                </a:cubicBezTo>
                <a:cubicBezTo>
                  <a:pt x="1692929" y="1708550"/>
                  <a:pt x="1688546" y="1704100"/>
                  <a:pt x="1688546" y="1698763"/>
                </a:cubicBezTo>
                <a:cubicBezTo>
                  <a:pt x="1688546" y="1693424"/>
                  <a:pt x="1692929" y="1689040"/>
                  <a:pt x="1698330" y="1689040"/>
                </a:cubicBezTo>
                <a:close/>
                <a:moveTo>
                  <a:pt x="1939580" y="1689037"/>
                </a:moveTo>
                <a:cubicBezTo>
                  <a:pt x="1944978" y="1689037"/>
                  <a:pt x="1949363" y="1693358"/>
                  <a:pt x="1949363" y="1698760"/>
                </a:cubicBezTo>
                <a:cubicBezTo>
                  <a:pt x="1949363" y="1704162"/>
                  <a:pt x="1944916" y="1708547"/>
                  <a:pt x="1939580" y="1708547"/>
                </a:cubicBezTo>
                <a:cubicBezTo>
                  <a:pt x="1934245" y="1708547"/>
                  <a:pt x="1929859" y="1704098"/>
                  <a:pt x="1929859" y="1698760"/>
                </a:cubicBezTo>
                <a:cubicBezTo>
                  <a:pt x="1929859" y="1693421"/>
                  <a:pt x="1934181" y="1689037"/>
                  <a:pt x="1939580" y="1689037"/>
                </a:cubicBezTo>
                <a:close/>
                <a:moveTo>
                  <a:pt x="2180788" y="1689035"/>
                </a:moveTo>
                <a:cubicBezTo>
                  <a:pt x="2186189" y="1689035"/>
                  <a:pt x="2190580" y="1693355"/>
                  <a:pt x="2190580" y="1698757"/>
                </a:cubicBezTo>
                <a:cubicBezTo>
                  <a:pt x="2190580" y="1704159"/>
                  <a:pt x="2186136" y="1708544"/>
                  <a:pt x="2180788" y="1708544"/>
                </a:cubicBezTo>
                <a:cubicBezTo>
                  <a:pt x="2175475" y="1708544"/>
                  <a:pt x="2171083" y="1704095"/>
                  <a:pt x="2171083" y="1698757"/>
                </a:cubicBezTo>
                <a:cubicBezTo>
                  <a:pt x="2171083" y="1693418"/>
                  <a:pt x="2175412" y="1689035"/>
                  <a:pt x="2180788" y="1689035"/>
                </a:cubicBezTo>
                <a:close/>
                <a:moveTo>
                  <a:pt x="2422036" y="1689032"/>
                </a:moveTo>
                <a:cubicBezTo>
                  <a:pt x="2427370" y="1689032"/>
                  <a:pt x="2431752" y="1693352"/>
                  <a:pt x="2431752" y="1698755"/>
                </a:cubicBezTo>
                <a:cubicBezTo>
                  <a:pt x="2431752" y="1704157"/>
                  <a:pt x="2427434" y="1708541"/>
                  <a:pt x="2422036" y="1708541"/>
                </a:cubicBezTo>
                <a:cubicBezTo>
                  <a:pt x="2416638" y="1708541"/>
                  <a:pt x="2412256" y="1704092"/>
                  <a:pt x="2412256" y="1698755"/>
                </a:cubicBezTo>
                <a:cubicBezTo>
                  <a:pt x="2412256" y="1693415"/>
                  <a:pt x="2416638" y="1689032"/>
                  <a:pt x="2422036" y="1689032"/>
                </a:cubicBezTo>
                <a:close/>
                <a:moveTo>
                  <a:pt x="2663275" y="1689029"/>
                </a:moveTo>
                <a:cubicBezTo>
                  <a:pt x="2668611" y="1689029"/>
                  <a:pt x="2672996" y="1693350"/>
                  <a:pt x="2672996" y="1698752"/>
                </a:cubicBezTo>
                <a:cubicBezTo>
                  <a:pt x="2672996" y="1704154"/>
                  <a:pt x="2668674" y="1708538"/>
                  <a:pt x="2663275" y="1708538"/>
                </a:cubicBezTo>
                <a:cubicBezTo>
                  <a:pt x="2657875" y="1708538"/>
                  <a:pt x="2653490" y="1704089"/>
                  <a:pt x="2653490" y="1698752"/>
                </a:cubicBezTo>
                <a:cubicBezTo>
                  <a:pt x="2653490" y="1693413"/>
                  <a:pt x="2657875" y="1689029"/>
                  <a:pt x="2663275" y="1689029"/>
                </a:cubicBezTo>
                <a:close/>
                <a:moveTo>
                  <a:pt x="2904571" y="1689026"/>
                </a:moveTo>
                <a:cubicBezTo>
                  <a:pt x="2909970" y="1689026"/>
                  <a:pt x="2914353" y="1693347"/>
                  <a:pt x="2914353" y="1698749"/>
                </a:cubicBezTo>
                <a:cubicBezTo>
                  <a:pt x="2914353" y="1704151"/>
                  <a:pt x="2909970" y="1708536"/>
                  <a:pt x="2904571" y="1708536"/>
                </a:cubicBezTo>
                <a:cubicBezTo>
                  <a:pt x="2899172" y="1708536"/>
                  <a:pt x="2894789" y="1704086"/>
                  <a:pt x="2894789" y="1698749"/>
                </a:cubicBezTo>
                <a:cubicBezTo>
                  <a:pt x="2894789" y="1693410"/>
                  <a:pt x="2899172" y="1689026"/>
                  <a:pt x="2904571" y="1689026"/>
                </a:cubicBezTo>
                <a:close/>
                <a:moveTo>
                  <a:pt x="3145750" y="1689023"/>
                </a:moveTo>
                <a:cubicBezTo>
                  <a:pt x="3151148" y="1689023"/>
                  <a:pt x="3155531" y="1693344"/>
                  <a:pt x="3155531" y="1698746"/>
                </a:cubicBezTo>
                <a:cubicBezTo>
                  <a:pt x="3155531" y="1704148"/>
                  <a:pt x="3151085" y="1708533"/>
                  <a:pt x="3145750" y="1708533"/>
                </a:cubicBezTo>
                <a:cubicBezTo>
                  <a:pt x="3140414" y="1708533"/>
                  <a:pt x="3136031" y="1704084"/>
                  <a:pt x="3136031" y="1698746"/>
                </a:cubicBezTo>
                <a:cubicBezTo>
                  <a:pt x="3136031" y="1693407"/>
                  <a:pt x="3140350" y="1689023"/>
                  <a:pt x="3145750" y="1689023"/>
                </a:cubicBezTo>
                <a:close/>
                <a:moveTo>
                  <a:pt x="3386957" y="1689020"/>
                </a:moveTo>
                <a:cubicBezTo>
                  <a:pt x="3392358" y="1689020"/>
                  <a:pt x="3396743" y="1693341"/>
                  <a:pt x="3396743" y="1698744"/>
                </a:cubicBezTo>
                <a:cubicBezTo>
                  <a:pt x="3396743" y="1704146"/>
                  <a:pt x="3392295" y="1708530"/>
                  <a:pt x="3386957" y="1708530"/>
                </a:cubicBezTo>
                <a:cubicBezTo>
                  <a:pt x="3381620" y="1708530"/>
                  <a:pt x="3377235" y="1704081"/>
                  <a:pt x="3377235" y="1698744"/>
                </a:cubicBezTo>
                <a:cubicBezTo>
                  <a:pt x="3377235" y="1693404"/>
                  <a:pt x="3381556" y="1689020"/>
                  <a:pt x="3386957" y="1689020"/>
                </a:cubicBezTo>
                <a:close/>
                <a:moveTo>
                  <a:pt x="3628211" y="1689017"/>
                </a:moveTo>
                <a:cubicBezTo>
                  <a:pt x="3633528" y="1689017"/>
                  <a:pt x="3637936" y="1693339"/>
                  <a:pt x="3637936" y="1698741"/>
                </a:cubicBezTo>
                <a:cubicBezTo>
                  <a:pt x="3637936" y="1704143"/>
                  <a:pt x="3633592" y="1708527"/>
                  <a:pt x="3628211" y="1708527"/>
                </a:cubicBezTo>
                <a:cubicBezTo>
                  <a:pt x="3622813" y="1708527"/>
                  <a:pt x="3618429" y="1704078"/>
                  <a:pt x="3618429" y="1698741"/>
                </a:cubicBezTo>
                <a:cubicBezTo>
                  <a:pt x="3618429" y="1693402"/>
                  <a:pt x="3622813" y="1689017"/>
                  <a:pt x="3628211" y="1689017"/>
                </a:cubicBezTo>
                <a:close/>
                <a:moveTo>
                  <a:pt x="3869430" y="1689014"/>
                </a:moveTo>
                <a:cubicBezTo>
                  <a:pt x="3874763" y="1689014"/>
                  <a:pt x="3879147" y="1693336"/>
                  <a:pt x="3879147" y="1698738"/>
                </a:cubicBezTo>
                <a:cubicBezTo>
                  <a:pt x="3879147" y="1704140"/>
                  <a:pt x="3874826" y="1708525"/>
                  <a:pt x="3869430" y="1708525"/>
                </a:cubicBezTo>
                <a:cubicBezTo>
                  <a:pt x="3864030" y="1708525"/>
                  <a:pt x="3859646" y="1704075"/>
                  <a:pt x="3859646" y="1698738"/>
                </a:cubicBezTo>
                <a:cubicBezTo>
                  <a:pt x="3859646" y="1693399"/>
                  <a:pt x="3864030" y="1689014"/>
                  <a:pt x="3869430" y="1689014"/>
                </a:cubicBezTo>
                <a:close/>
                <a:moveTo>
                  <a:pt x="4110581" y="1689012"/>
                </a:moveTo>
                <a:cubicBezTo>
                  <a:pt x="4115984" y="1689012"/>
                  <a:pt x="4120362" y="1693333"/>
                  <a:pt x="4120362" y="1698735"/>
                </a:cubicBezTo>
                <a:cubicBezTo>
                  <a:pt x="4120362" y="1704137"/>
                  <a:pt x="4115984" y="1708522"/>
                  <a:pt x="4110581" y="1708522"/>
                </a:cubicBezTo>
                <a:cubicBezTo>
                  <a:pt x="4105180" y="1708522"/>
                  <a:pt x="4100797" y="1704073"/>
                  <a:pt x="4100797" y="1698735"/>
                </a:cubicBezTo>
                <a:cubicBezTo>
                  <a:pt x="4100797" y="1693396"/>
                  <a:pt x="4105180" y="1689012"/>
                  <a:pt x="4110581" y="1689012"/>
                </a:cubicBezTo>
                <a:close/>
                <a:moveTo>
                  <a:pt x="4351806" y="1689009"/>
                </a:moveTo>
                <a:cubicBezTo>
                  <a:pt x="4357195" y="1689009"/>
                  <a:pt x="4361580" y="1693330"/>
                  <a:pt x="4361580" y="1698733"/>
                </a:cubicBezTo>
                <a:cubicBezTo>
                  <a:pt x="4361580" y="1704134"/>
                  <a:pt x="4357195" y="1708519"/>
                  <a:pt x="4351806" y="1708519"/>
                </a:cubicBezTo>
                <a:cubicBezTo>
                  <a:pt x="4346397" y="1708519"/>
                  <a:pt x="4342006" y="1704070"/>
                  <a:pt x="4342006" y="1698733"/>
                </a:cubicBezTo>
                <a:cubicBezTo>
                  <a:pt x="4342006" y="1693393"/>
                  <a:pt x="4346397" y="1689009"/>
                  <a:pt x="4351806" y="1689009"/>
                </a:cubicBezTo>
                <a:close/>
                <a:moveTo>
                  <a:pt x="4593017" y="1689006"/>
                </a:moveTo>
                <a:cubicBezTo>
                  <a:pt x="4598413" y="1689006"/>
                  <a:pt x="4602795" y="1693328"/>
                  <a:pt x="4602795" y="1698730"/>
                </a:cubicBezTo>
                <a:cubicBezTo>
                  <a:pt x="4602795" y="1704132"/>
                  <a:pt x="4598350" y="1708516"/>
                  <a:pt x="4593017" y="1708516"/>
                </a:cubicBezTo>
                <a:cubicBezTo>
                  <a:pt x="4587686" y="1708516"/>
                  <a:pt x="4583304" y="1704067"/>
                  <a:pt x="4583304" y="1698730"/>
                </a:cubicBezTo>
                <a:cubicBezTo>
                  <a:pt x="4583304" y="1693390"/>
                  <a:pt x="4587622" y="1689006"/>
                  <a:pt x="4593017" y="1689006"/>
                </a:cubicBezTo>
                <a:close/>
                <a:moveTo>
                  <a:pt x="4834252" y="1689003"/>
                </a:moveTo>
                <a:cubicBezTo>
                  <a:pt x="4839658" y="1689003"/>
                  <a:pt x="4844038" y="1693325"/>
                  <a:pt x="4844038" y="1698727"/>
                </a:cubicBezTo>
                <a:cubicBezTo>
                  <a:pt x="4844038" y="1704129"/>
                  <a:pt x="4839595" y="1708514"/>
                  <a:pt x="4834252" y="1708514"/>
                </a:cubicBezTo>
                <a:cubicBezTo>
                  <a:pt x="4828915" y="1708514"/>
                  <a:pt x="4824532" y="1704064"/>
                  <a:pt x="4824532" y="1698727"/>
                </a:cubicBezTo>
                <a:cubicBezTo>
                  <a:pt x="4824532" y="1693388"/>
                  <a:pt x="4828851" y="1689003"/>
                  <a:pt x="4834252" y="1689003"/>
                </a:cubicBezTo>
                <a:close/>
                <a:moveTo>
                  <a:pt x="5075485" y="1689000"/>
                </a:moveTo>
                <a:cubicBezTo>
                  <a:pt x="5080819" y="1689000"/>
                  <a:pt x="5085201" y="1693322"/>
                  <a:pt x="5085201" y="1698724"/>
                </a:cubicBezTo>
                <a:cubicBezTo>
                  <a:pt x="5085201" y="1704126"/>
                  <a:pt x="5080883" y="1708511"/>
                  <a:pt x="5075485" y="1708511"/>
                </a:cubicBezTo>
                <a:cubicBezTo>
                  <a:pt x="5070086" y="1708511"/>
                  <a:pt x="5065704" y="1704062"/>
                  <a:pt x="5065704" y="1698724"/>
                </a:cubicBezTo>
                <a:cubicBezTo>
                  <a:pt x="5065704" y="1693385"/>
                  <a:pt x="5070086" y="1689000"/>
                  <a:pt x="5075485" y="1689000"/>
                </a:cubicBezTo>
                <a:close/>
                <a:moveTo>
                  <a:pt x="5316710" y="1688998"/>
                </a:moveTo>
                <a:cubicBezTo>
                  <a:pt x="5322044" y="1688998"/>
                  <a:pt x="5326429" y="1693319"/>
                  <a:pt x="5326429" y="1698721"/>
                </a:cubicBezTo>
                <a:cubicBezTo>
                  <a:pt x="5326429" y="1704123"/>
                  <a:pt x="5322105" y="1708508"/>
                  <a:pt x="5316710" y="1708508"/>
                </a:cubicBezTo>
                <a:cubicBezTo>
                  <a:pt x="5311314" y="1708508"/>
                  <a:pt x="5306924" y="1704059"/>
                  <a:pt x="5306924" y="1698721"/>
                </a:cubicBezTo>
                <a:cubicBezTo>
                  <a:pt x="5306924" y="1693382"/>
                  <a:pt x="5311314" y="1688998"/>
                  <a:pt x="5316710" y="1688998"/>
                </a:cubicBezTo>
                <a:close/>
                <a:moveTo>
                  <a:pt x="5557991" y="1688995"/>
                </a:moveTo>
                <a:cubicBezTo>
                  <a:pt x="5563391" y="1688995"/>
                  <a:pt x="5567774" y="1693317"/>
                  <a:pt x="5567774" y="1698719"/>
                </a:cubicBezTo>
                <a:cubicBezTo>
                  <a:pt x="5567774" y="1704121"/>
                  <a:pt x="5563391" y="1708505"/>
                  <a:pt x="5557991" y="1708505"/>
                </a:cubicBezTo>
                <a:cubicBezTo>
                  <a:pt x="5552592" y="1708505"/>
                  <a:pt x="5548208" y="1704056"/>
                  <a:pt x="5548208" y="1698719"/>
                </a:cubicBezTo>
                <a:cubicBezTo>
                  <a:pt x="5548208" y="1693379"/>
                  <a:pt x="5552592" y="1688995"/>
                  <a:pt x="5557991" y="1688995"/>
                </a:cubicBezTo>
                <a:close/>
                <a:moveTo>
                  <a:pt x="5799205" y="1688992"/>
                </a:moveTo>
                <a:cubicBezTo>
                  <a:pt x="5804606" y="1688992"/>
                  <a:pt x="5808989" y="1693314"/>
                  <a:pt x="5808989" y="1698716"/>
                </a:cubicBezTo>
                <a:cubicBezTo>
                  <a:pt x="5808989" y="1704118"/>
                  <a:pt x="5804542" y="1708502"/>
                  <a:pt x="5799205" y="1708502"/>
                </a:cubicBezTo>
                <a:cubicBezTo>
                  <a:pt x="5793870" y="1708502"/>
                  <a:pt x="5789486" y="1704053"/>
                  <a:pt x="5789486" y="1698716"/>
                </a:cubicBezTo>
                <a:cubicBezTo>
                  <a:pt x="5789486" y="1693377"/>
                  <a:pt x="5793806" y="1688992"/>
                  <a:pt x="5799205" y="1688992"/>
                </a:cubicBezTo>
                <a:close/>
                <a:moveTo>
                  <a:pt x="6040432" y="1688989"/>
                </a:moveTo>
                <a:cubicBezTo>
                  <a:pt x="6045832" y="1688989"/>
                  <a:pt x="6050216" y="1693311"/>
                  <a:pt x="6050216" y="1698713"/>
                </a:cubicBezTo>
                <a:cubicBezTo>
                  <a:pt x="6050216" y="1704115"/>
                  <a:pt x="6045769" y="1708500"/>
                  <a:pt x="6040432" y="1708500"/>
                </a:cubicBezTo>
                <a:cubicBezTo>
                  <a:pt x="6035095" y="1708500"/>
                  <a:pt x="6030712" y="1704051"/>
                  <a:pt x="6030712" y="1698713"/>
                </a:cubicBezTo>
                <a:cubicBezTo>
                  <a:pt x="6030712" y="1693374"/>
                  <a:pt x="6035032" y="1688989"/>
                  <a:pt x="6040432" y="1688989"/>
                </a:cubicBezTo>
                <a:close/>
                <a:moveTo>
                  <a:pt x="6281661" y="1688987"/>
                </a:moveTo>
                <a:cubicBezTo>
                  <a:pt x="6286997" y="1688987"/>
                  <a:pt x="6291381" y="1693308"/>
                  <a:pt x="6291381" y="1698710"/>
                </a:cubicBezTo>
                <a:cubicBezTo>
                  <a:pt x="6291381" y="1704112"/>
                  <a:pt x="6287061" y="1708497"/>
                  <a:pt x="6281661" y="1708497"/>
                </a:cubicBezTo>
                <a:cubicBezTo>
                  <a:pt x="6276261" y="1708497"/>
                  <a:pt x="6271877" y="1704048"/>
                  <a:pt x="6271877" y="1698710"/>
                </a:cubicBezTo>
                <a:cubicBezTo>
                  <a:pt x="6271877" y="1693371"/>
                  <a:pt x="6276261" y="1688987"/>
                  <a:pt x="6281661" y="1688987"/>
                </a:cubicBezTo>
                <a:close/>
                <a:moveTo>
                  <a:pt x="6522889" y="1688984"/>
                </a:moveTo>
                <a:cubicBezTo>
                  <a:pt x="6528225" y="1688984"/>
                  <a:pt x="6532610" y="1693305"/>
                  <a:pt x="6532610" y="1698707"/>
                </a:cubicBezTo>
                <a:cubicBezTo>
                  <a:pt x="6532610" y="1704110"/>
                  <a:pt x="6528289" y="1708494"/>
                  <a:pt x="6522889" y="1708494"/>
                </a:cubicBezTo>
                <a:cubicBezTo>
                  <a:pt x="6517489" y="1708494"/>
                  <a:pt x="6513105" y="1704045"/>
                  <a:pt x="6513105" y="1698707"/>
                </a:cubicBezTo>
                <a:cubicBezTo>
                  <a:pt x="6513105" y="1693368"/>
                  <a:pt x="6517489" y="1688984"/>
                  <a:pt x="6522889" y="1688984"/>
                </a:cubicBezTo>
                <a:close/>
                <a:moveTo>
                  <a:pt x="6764118" y="1688981"/>
                </a:moveTo>
                <a:cubicBezTo>
                  <a:pt x="6769518" y="1688981"/>
                  <a:pt x="6773902" y="1693303"/>
                  <a:pt x="6773902" y="1698705"/>
                </a:cubicBezTo>
                <a:cubicBezTo>
                  <a:pt x="6773902" y="1704107"/>
                  <a:pt x="6769518" y="1708491"/>
                  <a:pt x="6764118" y="1708491"/>
                </a:cubicBezTo>
                <a:cubicBezTo>
                  <a:pt x="6758718" y="1708491"/>
                  <a:pt x="6754335" y="1704042"/>
                  <a:pt x="6754335" y="1698705"/>
                </a:cubicBezTo>
                <a:cubicBezTo>
                  <a:pt x="6754335" y="1693365"/>
                  <a:pt x="6758718" y="1688981"/>
                  <a:pt x="6764118" y="1688981"/>
                </a:cubicBezTo>
                <a:close/>
                <a:moveTo>
                  <a:pt x="7005346" y="1688978"/>
                </a:moveTo>
                <a:cubicBezTo>
                  <a:pt x="7010746" y="1688978"/>
                  <a:pt x="7015130" y="1693300"/>
                  <a:pt x="7015130" y="1698702"/>
                </a:cubicBezTo>
                <a:cubicBezTo>
                  <a:pt x="7015130" y="1704104"/>
                  <a:pt x="7010683" y="1708488"/>
                  <a:pt x="7005346" y="1708488"/>
                </a:cubicBezTo>
                <a:cubicBezTo>
                  <a:pt x="7000009" y="1708488"/>
                  <a:pt x="6995626" y="1704039"/>
                  <a:pt x="6995626" y="1698702"/>
                </a:cubicBezTo>
                <a:cubicBezTo>
                  <a:pt x="6995626" y="1693363"/>
                  <a:pt x="6999946" y="1688978"/>
                  <a:pt x="7005346" y="1688978"/>
                </a:cubicBezTo>
                <a:close/>
                <a:moveTo>
                  <a:pt x="7246575" y="1688975"/>
                </a:moveTo>
                <a:cubicBezTo>
                  <a:pt x="7251975" y="1688975"/>
                  <a:pt x="7256359" y="1693297"/>
                  <a:pt x="7256359" y="1698699"/>
                </a:cubicBezTo>
                <a:cubicBezTo>
                  <a:pt x="7256359" y="1704101"/>
                  <a:pt x="7251912" y="1708486"/>
                  <a:pt x="7246575" y="1708486"/>
                </a:cubicBezTo>
                <a:cubicBezTo>
                  <a:pt x="7241238" y="1708486"/>
                  <a:pt x="7236855" y="1704037"/>
                  <a:pt x="7236855" y="1698699"/>
                </a:cubicBezTo>
                <a:cubicBezTo>
                  <a:pt x="7236855" y="1693360"/>
                  <a:pt x="7241175" y="1688975"/>
                  <a:pt x="7246575" y="1688975"/>
                </a:cubicBezTo>
                <a:close/>
                <a:moveTo>
                  <a:pt x="7487803" y="1688973"/>
                </a:moveTo>
                <a:cubicBezTo>
                  <a:pt x="7493139" y="1688973"/>
                  <a:pt x="7497524" y="1693294"/>
                  <a:pt x="7497524" y="1698696"/>
                </a:cubicBezTo>
                <a:cubicBezTo>
                  <a:pt x="7497524" y="1704099"/>
                  <a:pt x="7493203" y="1708483"/>
                  <a:pt x="7487803" y="1708483"/>
                </a:cubicBezTo>
                <a:cubicBezTo>
                  <a:pt x="7482403" y="1708483"/>
                  <a:pt x="7478019" y="1704034"/>
                  <a:pt x="7478019" y="1698696"/>
                </a:cubicBezTo>
                <a:cubicBezTo>
                  <a:pt x="7478019" y="1693357"/>
                  <a:pt x="7482403" y="1688973"/>
                  <a:pt x="7487803" y="1688973"/>
                </a:cubicBezTo>
                <a:close/>
                <a:moveTo>
                  <a:pt x="7729032" y="1688970"/>
                </a:moveTo>
                <a:cubicBezTo>
                  <a:pt x="7734369" y="1688970"/>
                  <a:pt x="7738753" y="1693292"/>
                  <a:pt x="7738753" y="1698694"/>
                </a:cubicBezTo>
                <a:cubicBezTo>
                  <a:pt x="7738753" y="1704096"/>
                  <a:pt x="7734432" y="1708480"/>
                  <a:pt x="7729032" y="1708480"/>
                </a:cubicBezTo>
                <a:cubicBezTo>
                  <a:pt x="7723632" y="1708480"/>
                  <a:pt x="7719249" y="1704031"/>
                  <a:pt x="7719249" y="1698694"/>
                </a:cubicBezTo>
                <a:cubicBezTo>
                  <a:pt x="7719249" y="1693354"/>
                  <a:pt x="7723632" y="1688970"/>
                  <a:pt x="7729032" y="1688970"/>
                </a:cubicBezTo>
                <a:close/>
                <a:moveTo>
                  <a:pt x="7970260" y="1688967"/>
                </a:moveTo>
                <a:cubicBezTo>
                  <a:pt x="7975661" y="1688967"/>
                  <a:pt x="7980044" y="1693289"/>
                  <a:pt x="7980044" y="1698691"/>
                </a:cubicBezTo>
                <a:cubicBezTo>
                  <a:pt x="7980044" y="1704093"/>
                  <a:pt x="7975661" y="1708477"/>
                  <a:pt x="7970260" y="1708477"/>
                </a:cubicBezTo>
                <a:cubicBezTo>
                  <a:pt x="7964860" y="1708477"/>
                  <a:pt x="7960477" y="1704028"/>
                  <a:pt x="7960477" y="1698691"/>
                </a:cubicBezTo>
                <a:cubicBezTo>
                  <a:pt x="7960477" y="1693352"/>
                  <a:pt x="7964860" y="1688967"/>
                  <a:pt x="7970260" y="1688967"/>
                </a:cubicBezTo>
                <a:close/>
                <a:moveTo>
                  <a:pt x="8211553" y="1688964"/>
                </a:moveTo>
                <a:cubicBezTo>
                  <a:pt x="8216889" y="1688964"/>
                  <a:pt x="8221273" y="1693286"/>
                  <a:pt x="8221273" y="1698688"/>
                </a:cubicBezTo>
                <a:cubicBezTo>
                  <a:pt x="8221273" y="1704090"/>
                  <a:pt x="8216953" y="1708475"/>
                  <a:pt x="8211553" y="1708475"/>
                </a:cubicBezTo>
                <a:cubicBezTo>
                  <a:pt x="8206152" y="1708475"/>
                  <a:pt x="8201769" y="1704026"/>
                  <a:pt x="8201769" y="1698688"/>
                </a:cubicBezTo>
                <a:cubicBezTo>
                  <a:pt x="8201769" y="1693349"/>
                  <a:pt x="8206152" y="1688964"/>
                  <a:pt x="8211553" y="1688964"/>
                </a:cubicBezTo>
                <a:close/>
                <a:moveTo>
                  <a:pt x="8452781" y="1688962"/>
                </a:moveTo>
                <a:cubicBezTo>
                  <a:pt x="8458181" y="1688962"/>
                  <a:pt x="8462566" y="1693283"/>
                  <a:pt x="8462566" y="1698685"/>
                </a:cubicBezTo>
                <a:cubicBezTo>
                  <a:pt x="8462566" y="1704087"/>
                  <a:pt x="8458118" y="1708472"/>
                  <a:pt x="8452781" y="1708472"/>
                </a:cubicBezTo>
                <a:cubicBezTo>
                  <a:pt x="8447445" y="1708472"/>
                  <a:pt x="8443061" y="1704023"/>
                  <a:pt x="8443061" y="1698685"/>
                </a:cubicBezTo>
                <a:cubicBezTo>
                  <a:pt x="8443061" y="1693346"/>
                  <a:pt x="8447381" y="1688962"/>
                  <a:pt x="8452781" y="1688962"/>
                </a:cubicBezTo>
                <a:close/>
                <a:moveTo>
                  <a:pt x="8694009" y="1688958"/>
                </a:moveTo>
                <a:cubicBezTo>
                  <a:pt x="8699346" y="1688958"/>
                  <a:pt x="8703730" y="1693281"/>
                  <a:pt x="8703730" y="1698682"/>
                </a:cubicBezTo>
                <a:cubicBezTo>
                  <a:pt x="8703730" y="1704084"/>
                  <a:pt x="8699346" y="1708469"/>
                  <a:pt x="8694009" y="1708469"/>
                </a:cubicBezTo>
                <a:cubicBezTo>
                  <a:pt x="8688673" y="1708469"/>
                  <a:pt x="8684289" y="1704020"/>
                  <a:pt x="8684289" y="1698682"/>
                </a:cubicBezTo>
                <a:cubicBezTo>
                  <a:pt x="8684289" y="1693343"/>
                  <a:pt x="8688609" y="1688958"/>
                  <a:pt x="8694009" y="1688958"/>
                </a:cubicBezTo>
                <a:close/>
                <a:moveTo>
                  <a:pt x="8935237" y="1688956"/>
                </a:moveTo>
                <a:cubicBezTo>
                  <a:pt x="8940574" y="1688956"/>
                  <a:pt x="8944958" y="1693278"/>
                  <a:pt x="8944958" y="1698680"/>
                </a:cubicBezTo>
                <a:cubicBezTo>
                  <a:pt x="8944958" y="1704082"/>
                  <a:pt x="8940638" y="1708466"/>
                  <a:pt x="8935237" y="1708466"/>
                </a:cubicBezTo>
                <a:cubicBezTo>
                  <a:pt x="8929837" y="1708466"/>
                  <a:pt x="8925454" y="1704017"/>
                  <a:pt x="8925454" y="1698680"/>
                </a:cubicBezTo>
                <a:cubicBezTo>
                  <a:pt x="8925454" y="1693340"/>
                  <a:pt x="8929837" y="1688956"/>
                  <a:pt x="8935237" y="1688956"/>
                </a:cubicBezTo>
                <a:close/>
                <a:moveTo>
                  <a:pt x="9176467" y="1688953"/>
                </a:moveTo>
                <a:cubicBezTo>
                  <a:pt x="9181803" y="1688953"/>
                  <a:pt x="9186187" y="1693275"/>
                  <a:pt x="9186187" y="1698677"/>
                </a:cubicBezTo>
                <a:cubicBezTo>
                  <a:pt x="9186187" y="1704079"/>
                  <a:pt x="9181867" y="1708464"/>
                  <a:pt x="9176467" y="1708464"/>
                </a:cubicBezTo>
                <a:cubicBezTo>
                  <a:pt x="9171066" y="1708464"/>
                  <a:pt x="9166683" y="1704015"/>
                  <a:pt x="9166683" y="1698677"/>
                </a:cubicBezTo>
                <a:cubicBezTo>
                  <a:pt x="9166683" y="1693338"/>
                  <a:pt x="9171066" y="1688953"/>
                  <a:pt x="9176467" y="1688953"/>
                </a:cubicBezTo>
                <a:close/>
                <a:moveTo>
                  <a:pt x="9417695" y="1688950"/>
                </a:moveTo>
                <a:cubicBezTo>
                  <a:pt x="9423031" y="1688950"/>
                  <a:pt x="9427416" y="1693272"/>
                  <a:pt x="9427416" y="1698674"/>
                </a:cubicBezTo>
                <a:cubicBezTo>
                  <a:pt x="9427416" y="1704076"/>
                  <a:pt x="9423095" y="1708461"/>
                  <a:pt x="9417695" y="1708461"/>
                </a:cubicBezTo>
                <a:cubicBezTo>
                  <a:pt x="9412295" y="1708461"/>
                  <a:pt x="9407911" y="1704012"/>
                  <a:pt x="9407911" y="1698674"/>
                </a:cubicBezTo>
                <a:cubicBezTo>
                  <a:pt x="9407911" y="1693335"/>
                  <a:pt x="9412295" y="1688950"/>
                  <a:pt x="9417695" y="1688950"/>
                </a:cubicBezTo>
                <a:close/>
                <a:moveTo>
                  <a:pt x="9649203" y="1447792"/>
                </a:moveTo>
                <a:cubicBezTo>
                  <a:pt x="9654540" y="1447792"/>
                  <a:pt x="9658923" y="1452240"/>
                  <a:pt x="9658923" y="1457577"/>
                </a:cubicBezTo>
                <a:cubicBezTo>
                  <a:pt x="9658923" y="1462916"/>
                  <a:pt x="9654540" y="1467301"/>
                  <a:pt x="9649203" y="1467301"/>
                </a:cubicBezTo>
                <a:cubicBezTo>
                  <a:pt x="9643866" y="1467301"/>
                  <a:pt x="9639483" y="1462979"/>
                  <a:pt x="9639483" y="1457577"/>
                </a:cubicBezTo>
                <a:cubicBezTo>
                  <a:pt x="9639483" y="1452177"/>
                  <a:pt x="9643803" y="1447792"/>
                  <a:pt x="9649203" y="1447792"/>
                </a:cubicBezTo>
                <a:close/>
                <a:moveTo>
                  <a:pt x="9890432" y="1447789"/>
                </a:moveTo>
                <a:cubicBezTo>
                  <a:pt x="9895768" y="1447789"/>
                  <a:pt x="9900152" y="1452237"/>
                  <a:pt x="9900152" y="1457574"/>
                </a:cubicBezTo>
                <a:cubicBezTo>
                  <a:pt x="9900152" y="1462914"/>
                  <a:pt x="9895832" y="1467298"/>
                  <a:pt x="9890432" y="1467298"/>
                </a:cubicBezTo>
                <a:cubicBezTo>
                  <a:pt x="9885031" y="1467298"/>
                  <a:pt x="9880648" y="1462977"/>
                  <a:pt x="9880648" y="1457574"/>
                </a:cubicBezTo>
                <a:cubicBezTo>
                  <a:pt x="9880648" y="1452174"/>
                  <a:pt x="9885031" y="1447789"/>
                  <a:pt x="9890432" y="1447789"/>
                </a:cubicBezTo>
                <a:close/>
                <a:moveTo>
                  <a:pt x="10131660" y="1447786"/>
                </a:moveTo>
                <a:cubicBezTo>
                  <a:pt x="10137060" y="1447786"/>
                  <a:pt x="10141444" y="1452234"/>
                  <a:pt x="10141444" y="1457571"/>
                </a:cubicBezTo>
                <a:cubicBezTo>
                  <a:pt x="10141444" y="1462910"/>
                  <a:pt x="10136997" y="1467295"/>
                  <a:pt x="10131660" y="1467295"/>
                </a:cubicBezTo>
                <a:cubicBezTo>
                  <a:pt x="10126323" y="1467295"/>
                  <a:pt x="10121940" y="1462973"/>
                  <a:pt x="10121940" y="1457571"/>
                </a:cubicBezTo>
                <a:cubicBezTo>
                  <a:pt x="10121940" y="1452170"/>
                  <a:pt x="10126260" y="1447786"/>
                  <a:pt x="10131660" y="1447786"/>
                </a:cubicBezTo>
                <a:close/>
                <a:moveTo>
                  <a:pt x="10372888" y="1447783"/>
                </a:moveTo>
                <a:cubicBezTo>
                  <a:pt x="10378288" y="1447783"/>
                  <a:pt x="10382673" y="1452231"/>
                  <a:pt x="10382673" y="1457568"/>
                </a:cubicBezTo>
                <a:cubicBezTo>
                  <a:pt x="10382673" y="1462907"/>
                  <a:pt x="10378225" y="1467292"/>
                  <a:pt x="10372888" y="1467292"/>
                </a:cubicBezTo>
                <a:cubicBezTo>
                  <a:pt x="10367552" y="1467292"/>
                  <a:pt x="10363168" y="1462970"/>
                  <a:pt x="10363168" y="1457568"/>
                </a:cubicBezTo>
                <a:cubicBezTo>
                  <a:pt x="10363168" y="1452167"/>
                  <a:pt x="10367488" y="1447783"/>
                  <a:pt x="10372888" y="1447783"/>
                </a:cubicBezTo>
                <a:close/>
                <a:moveTo>
                  <a:pt x="10614116" y="1447780"/>
                </a:moveTo>
                <a:cubicBezTo>
                  <a:pt x="10619516" y="1447780"/>
                  <a:pt x="10623901" y="1452228"/>
                  <a:pt x="10623901" y="1457565"/>
                </a:cubicBezTo>
                <a:cubicBezTo>
                  <a:pt x="10623901" y="1462904"/>
                  <a:pt x="10619454" y="1467289"/>
                  <a:pt x="10614116" y="1467289"/>
                </a:cubicBezTo>
                <a:cubicBezTo>
                  <a:pt x="10608780" y="1467289"/>
                  <a:pt x="10604396" y="1462967"/>
                  <a:pt x="10604396" y="1457565"/>
                </a:cubicBezTo>
                <a:cubicBezTo>
                  <a:pt x="10604396" y="1452164"/>
                  <a:pt x="10608716" y="1447780"/>
                  <a:pt x="10614116" y="1447780"/>
                </a:cubicBezTo>
                <a:close/>
                <a:moveTo>
                  <a:pt x="10855345" y="1447777"/>
                </a:moveTo>
                <a:cubicBezTo>
                  <a:pt x="10860682" y="1447777"/>
                  <a:pt x="10865065" y="1452224"/>
                  <a:pt x="10865065" y="1457562"/>
                </a:cubicBezTo>
                <a:cubicBezTo>
                  <a:pt x="10865065" y="1462901"/>
                  <a:pt x="10860682" y="1467286"/>
                  <a:pt x="10855345" y="1467286"/>
                </a:cubicBezTo>
                <a:cubicBezTo>
                  <a:pt x="10850008" y="1467286"/>
                  <a:pt x="10845625" y="1462964"/>
                  <a:pt x="10845625" y="1457562"/>
                </a:cubicBezTo>
                <a:cubicBezTo>
                  <a:pt x="10845625" y="1452161"/>
                  <a:pt x="10849945" y="1447777"/>
                  <a:pt x="10855345" y="1447777"/>
                </a:cubicBezTo>
                <a:close/>
                <a:moveTo>
                  <a:pt x="11096574" y="1447774"/>
                </a:moveTo>
                <a:cubicBezTo>
                  <a:pt x="11101910" y="1447774"/>
                  <a:pt x="11106294" y="1452221"/>
                  <a:pt x="11106294" y="1457559"/>
                </a:cubicBezTo>
                <a:cubicBezTo>
                  <a:pt x="11106294" y="1462898"/>
                  <a:pt x="11101974" y="1467282"/>
                  <a:pt x="11096574" y="1467282"/>
                </a:cubicBezTo>
                <a:cubicBezTo>
                  <a:pt x="11091174" y="1467282"/>
                  <a:pt x="11086790" y="1462961"/>
                  <a:pt x="11086790" y="1457559"/>
                </a:cubicBezTo>
                <a:cubicBezTo>
                  <a:pt x="11086790" y="1452158"/>
                  <a:pt x="11091174" y="1447774"/>
                  <a:pt x="11096574" y="1447774"/>
                </a:cubicBezTo>
                <a:close/>
                <a:moveTo>
                  <a:pt x="11337802" y="1447770"/>
                </a:moveTo>
                <a:cubicBezTo>
                  <a:pt x="11343202" y="1447770"/>
                  <a:pt x="11347587" y="1452218"/>
                  <a:pt x="11347587" y="1457555"/>
                </a:cubicBezTo>
                <a:cubicBezTo>
                  <a:pt x="11347587" y="1462894"/>
                  <a:pt x="11343139" y="1467279"/>
                  <a:pt x="11337802" y="1467279"/>
                </a:cubicBezTo>
                <a:cubicBezTo>
                  <a:pt x="11332466" y="1467279"/>
                  <a:pt x="11328082" y="1462957"/>
                  <a:pt x="11328082" y="1457555"/>
                </a:cubicBezTo>
                <a:cubicBezTo>
                  <a:pt x="11328082" y="1452155"/>
                  <a:pt x="11332402" y="1447770"/>
                  <a:pt x="11337802" y="1447770"/>
                </a:cubicBezTo>
                <a:close/>
                <a:moveTo>
                  <a:pt x="11579030" y="1447767"/>
                </a:moveTo>
                <a:cubicBezTo>
                  <a:pt x="11584430" y="1447767"/>
                  <a:pt x="11588815" y="1452215"/>
                  <a:pt x="11588815" y="1457552"/>
                </a:cubicBezTo>
                <a:cubicBezTo>
                  <a:pt x="11588815" y="1462891"/>
                  <a:pt x="11584367" y="1467276"/>
                  <a:pt x="11579030" y="1467276"/>
                </a:cubicBezTo>
                <a:cubicBezTo>
                  <a:pt x="11573694" y="1467276"/>
                  <a:pt x="11569310" y="1462954"/>
                  <a:pt x="11569310" y="1457552"/>
                </a:cubicBezTo>
                <a:cubicBezTo>
                  <a:pt x="11569310" y="1452151"/>
                  <a:pt x="11573630" y="1447767"/>
                  <a:pt x="11579030" y="1447767"/>
                </a:cubicBezTo>
                <a:close/>
                <a:moveTo>
                  <a:pt x="11820259" y="1447764"/>
                </a:moveTo>
                <a:cubicBezTo>
                  <a:pt x="11825659" y="1447764"/>
                  <a:pt x="11830043" y="1452212"/>
                  <a:pt x="11830043" y="1457549"/>
                </a:cubicBezTo>
                <a:cubicBezTo>
                  <a:pt x="11830043" y="1462888"/>
                  <a:pt x="11825596" y="1467273"/>
                  <a:pt x="11820259" y="1467273"/>
                </a:cubicBezTo>
                <a:cubicBezTo>
                  <a:pt x="11814922" y="1467273"/>
                  <a:pt x="11810539" y="1462951"/>
                  <a:pt x="11810539" y="1457549"/>
                </a:cubicBezTo>
                <a:cubicBezTo>
                  <a:pt x="11810539" y="1452148"/>
                  <a:pt x="11814859" y="1447764"/>
                  <a:pt x="11820259" y="1447764"/>
                </a:cubicBezTo>
                <a:close/>
                <a:moveTo>
                  <a:pt x="9721" y="1447761"/>
                </a:moveTo>
                <a:cubicBezTo>
                  <a:pt x="15121" y="1447761"/>
                  <a:pt x="19504" y="1452208"/>
                  <a:pt x="19504" y="1457546"/>
                </a:cubicBezTo>
                <a:cubicBezTo>
                  <a:pt x="19504" y="1462885"/>
                  <a:pt x="15058" y="1467270"/>
                  <a:pt x="9721" y="1467270"/>
                </a:cubicBezTo>
                <a:cubicBezTo>
                  <a:pt x="4385" y="1467270"/>
                  <a:pt x="1" y="1462948"/>
                  <a:pt x="1" y="1457546"/>
                </a:cubicBezTo>
                <a:cubicBezTo>
                  <a:pt x="1" y="1452145"/>
                  <a:pt x="4321" y="1447761"/>
                  <a:pt x="9721" y="1447761"/>
                </a:cubicBezTo>
                <a:close/>
                <a:moveTo>
                  <a:pt x="251004" y="1447757"/>
                </a:moveTo>
                <a:cubicBezTo>
                  <a:pt x="256404" y="1447757"/>
                  <a:pt x="260788" y="1452205"/>
                  <a:pt x="260788" y="1457543"/>
                </a:cubicBezTo>
                <a:cubicBezTo>
                  <a:pt x="260788" y="1462882"/>
                  <a:pt x="256341" y="1467267"/>
                  <a:pt x="251004" y="1467267"/>
                </a:cubicBezTo>
                <a:cubicBezTo>
                  <a:pt x="245668" y="1467267"/>
                  <a:pt x="241284" y="1462945"/>
                  <a:pt x="241284" y="1457543"/>
                </a:cubicBezTo>
                <a:cubicBezTo>
                  <a:pt x="241284" y="1452142"/>
                  <a:pt x="245604" y="1447757"/>
                  <a:pt x="251004" y="1447757"/>
                </a:cubicBezTo>
                <a:close/>
                <a:moveTo>
                  <a:pt x="492224" y="1447754"/>
                </a:moveTo>
                <a:cubicBezTo>
                  <a:pt x="497560" y="1447754"/>
                  <a:pt x="501943" y="1452202"/>
                  <a:pt x="501943" y="1457540"/>
                </a:cubicBezTo>
                <a:cubicBezTo>
                  <a:pt x="501943" y="1462878"/>
                  <a:pt x="497623" y="1467263"/>
                  <a:pt x="492224" y="1467263"/>
                </a:cubicBezTo>
                <a:cubicBezTo>
                  <a:pt x="486824" y="1467263"/>
                  <a:pt x="482440" y="1462941"/>
                  <a:pt x="482440" y="1457540"/>
                </a:cubicBezTo>
                <a:cubicBezTo>
                  <a:pt x="482440" y="1452139"/>
                  <a:pt x="486824" y="1447754"/>
                  <a:pt x="492224" y="1447754"/>
                </a:cubicBezTo>
                <a:close/>
                <a:moveTo>
                  <a:pt x="733444" y="1447751"/>
                </a:moveTo>
                <a:cubicBezTo>
                  <a:pt x="738780" y="1447751"/>
                  <a:pt x="743164" y="1452199"/>
                  <a:pt x="743164" y="1457536"/>
                </a:cubicBezTo>
                <a:cubicBezTo>
                  <a:pt x="743164" y="1462875"/>
                  <a:pt x="738844" y="1467260"/>
                  <a:pt x="733444" y="1467260"/>
                </a:cubicBezTo>
                <a:cubicBezTo>
                  <a:pt x="728044" y="1467260"/>
                  <a:pt x="723660" y="1462938"/>
                  <a:pt x="723660" y="1457536"/>
                </a:cubicBezTo>
                <a:cubicBezTo>
                  <a:pt x="723660" y="1452136"/>
                  <a:pt x="728044" y="1447751"/>
                  <a:pt x="733444" y="1447751"/>
                </a:cubicBezTo>
                <a:close/>
                <a:moveTo>
                  <a:pt x="974664" y="1447748"/>
                </a:moveTo>
                <a:cubicBezTo>
                  <a:pt x="980064" y="1447748"/>
                  <a:pt x="984448" y="1452196"/>
                  <a:pt x="984448" y="1457533"/>
                </a:cubicBezTo>
                <a:cubicBezTo>
                  <a:pt x="984448" y="1462872"/>
                  <a:pt x="980001" y="1467257"/>
                  <a:pt x="974664" y="1467257"/>
                </a:cubicBezTo>
                <a:cubicBezTo>
                  <a:pt x="969328" y="1467257"/>
                  <a:pt x="964944" y="1462935"/>
                  <a:pt x="964944" y="1457533"/>
                </a:cubicBezTo>
                <a:cubicBezTo>
                  <a:pt x="964944" y="1452132"/>
                  <a:pt x="969264" y="1447748"/>
                  <a:pt x="974664" y="1447748"/>
                </a:cubicBezTo>
                <a:close/>
                <a:moveTo>
                  <a:pt x="1215884" y="1447744"/>
                </a:moveTo>
                <a:cubicBezTo>
                  <a:pt x="1221284" y="1447744"/>
                  <a:pt x="1225668" y="1452192"/>
                  <a:pt x="1225668" y="1457530"/>
                </a:cubicBezTo>
                <a:cubicBezTo>
                  <a:pt x="1225668" y="1462869"/>
                  <a:pt x="1221221" y="1467254"/>
                  <a:pt x="1215884" y="1467254"/>
                </a:cubicBezTo>
                <a:cubicBezTo>
                  <a:pt x="1210549" y="1467254"/>
                  <a:pt x="1206165" y="1462932"/>
                  <a:pt x="1206165" y="1457530"/>
                </a:cubicBezTo>
                <a:cubicBezTo>
                  <a:pt x="1206165" y="1452129"/>
                  <a:pt x="1210484" y="1447744"/>
                  <a:pt x="1215884" y="1447744"/>
                </a:cubicBezTo>
                <a:close/>
                <a:moveTo>
                  <a:pt x="1457106" y="1447741"/>
                </a:moveTo>
                <a:cubicBezTo>
                  <a:pt x="1462442" y="1447741"/>
                  <a:pt x="1466826" y="1452189"/>
                  <a:pt x="1466826" y="1457527"/>
                </a:cubicBezTo>
                <a:cubicBezTo>
                  <a:pt x="1466826" y="1462866"/>
                  <a:pt x="1462506" y="1467251"/>
                  <a:pt x="1457106" y="1467251"/>
                </a:cubicBezTo>
                <a:cubicBezTo>
                  <a:pt x="1451706" y="1467251"/>
                  <a:pt x="1447322" y="1462929"/>
                  <a:pt x="1447322" y="1457527"/>
                </a:cubicBezTo>
                <a:cubicBezTo>
                  <a:pt x="1447322" y="1452126"/>
                  <a:pt x="1451706" y="1447741"/>
                  <a:pt x="1457106" y="1447741"/>
                </a:cubicBezTo>
                <a:close/>
                <a:moveTo>
                  <a:pt x="1698330" y="1447738"/>
                </a:moveTo>
                <a:cubicBezTo>
                  <a:pt x="1703732" y="1447738"/>
                  <a:pt x="1708116" y="1452186"/>
                  <a:pt x="1708116" y="1457524"/>
                </a:cubicBezTo>
                <a:cubicBezTo>
                  <a:pt x="1708116" y="1462863"/>
                  <a:pt x="1703732" y="1467247"/>
                  <a:pt x="1698330" y="1467247"/>
                </a:cubicBezTo>
                <a:cubicBezTo>
                  <a:pt x="1692929" y="1467247"/>
                  <a:pt x="1688546" y="1462926"/>
                  <a:pt x="1688546" y="1457524"/>
                </a:cubicBezTo>
                <a:cubicBezTo>
                  <a:pt x="1688546" y="1452123"/>
                  <a:pt x="1692929" y="1447738"/>
                  <a:pt x="1698330" y="1447738"/>
                </a:cubicBezTo>
                <a:close/>
                <a:moveTo>
                  <a:pt x="1939580" y="1447735"/>
                </a:moveTo>
                <a:cubicBezTo>
                  <a:pt x="1944978" y="1447735"/>
                  <a:pt x="1949363" y="1452183"/>
                  <a:pt x="1949363" y="1457520"/>
                </a:cubicBezTo>
                <a:cubicBezTo>
                  <a:pt x="1949363" y="1462859"/>
                  <a:pt x="1944916" y="1467244"/>
                  <a:pt x="1939580" y="1467244"/>
                </a:cubicBezTo>
                <a:cubicBezTo>
                  <a:pt x="1934245" y="1467244"/>
                  <a:pt x="1929859" y="1462922"/>
                  <a:pt x="1929859" y="1457520"/>
                </a:cubicBezTo>
                <a:cubicBezTo>
                  <a:pt x="1929859" y="1452120"/>
                  <a:pt x="1934181" y="1447735"/>
                  <a:pt x="1939580" y="1447735"/>
                </a:cubicBezTo>
                <a:close/>
                <a:moveTo>
                  <a:pt x="2180788" y="1447732"/>
                </a:moveTo>
                <a:cubicBezTo>
                  <a:pt x="2186189" y="1447732"/>
                  <a:pt x="2190580" y="1452180"/>
                  <a:pt x="2190580" y="1457517"/>
                </a:cubicBezTo>
                <a:cubicBezTo>
                  <a:pt x="2190580" y="1462856"/>
                  <a:pt x="2186136" y="1467241"/>
                  <a:pt x="2180788" y="1467241"/>
                </a:cubicBezTo>
                <a:cubicBezTo>
                  <a:pt x="2175475" y="1467241"/>
                  <a:pt x="2171083" y="1462919"/>
                  <a:pt x="2171083" y="1457517"/>
                </a:cubicBezTo>
                <a:cubicBezTo>
                  <a:pt x="2171083" y="1452116"/>
                  <a:pt x="2175412" y="1447732"/>
                  <a:pt x="2180788" y="1447732"/>
                </a:cubicBezTo>
                <a:close/>
                <a:moveTo>
                  <a:pt x="2422036" y="1447728"/>
                </a:moveTo>
                <a:cubicBezTo>
                  <a:pt x="2427370" y="1447728"/>
                  <a:pt x="2431752" y="1452177"/>
                  <a:pt x="2431752" y="1457514"/>
                </a:cubicBezTo>
                <a:cubicBezTo>
                  <a:pt x="2431752" y="1462853"/>
                  <a:pt x="2427434" y="1467238"/>
                  <a:pt x="2422036" y="1467238"/>
                </a:cubicBezTo>
                <a:cubicBezTo>
                  <a:pt x="2416638" y="1467238"/>
                  <a:pt x="2412256" y="1462916"/>
                  <a:pt x="2412256" y="1457514"/>
                </a:cubicBezTo>
                <a:cubicBezTo>
                  <a:pt x="2412256" y="1452113"/>
                  <a:pt x="2416638" y="1447728"/>
                  <a:pt x="2422036" y="1447728"/>
                </a:cubicBezTo>
                <a:close/>
                <a:moveTo>
                  <a:pt x="2663275" y="1447725"/>
                </a:moveTo>
                <a:cubicBezTo>
                  <a:pt x="2668609" y="1447725"/>
                  <a:pt x="2672996" y="1452173"/>
                  <a:pt x="2672996" y="1457511"/>
                </a:cubicBezTo>
                <a:cubicBezTo>
                  <a:pt x="2672996" y="1462850"/>
                  <a:pt x="2668674" y="1467235"/>
                  <a:pt x="2663275" y="1467235"/>
                </a:cubicBezTo>
                <a:cubicBezTo>
                  <a:pt x="2657874" y="1467235"/>
                  <a:pt x="2653490" y="1462913"/>
                  <a:pt x="2653490" y="1457511"/>
                </a:cubicBezTo>
                <a:cubicBezTo>
                  <a:pt x="2653490" y="1452110"/>
                  <a:pt x="2657874" y="1447725"/>
                  <a:pt x="2663275" y="1447725"/>
                </a:cubicBezTo>
                <a:close/>
                <a:moveTo>
                  <a:pt x="2904571" y="1447722"/>
                </a:moveTo>
                <a:cubicBezTo>
                  <a:pt x="2909970" y="1447722"/>
                  <a:pt x="2914353" y="1452170"/>
                  <a:pt x="2914353" y="1457508"/>
                </a:cubicBezTo>
                <a:cubicBezTo>
                  <a:pt x="2914353" y="1462847"/>
                  <a:pt x="2909970" y="1467232"/>
                  <a:pt x="2904571" y="1467232"/>
                </a:cubicBezTo>
                <a:cubicBezTo>
                  <a:pt x="2899172" y="1467232"/>
                  <a:pt x="2894789" y="1462910"/>
                  <a:pt x="2894789" y="1457508"/>
                </a:cubicBezTo>
                <a:cubicBezTo>
                  <a:pt x="2894789" y="1452107"/>
                  <a:pt x="2899172" y="1447722"/>
                  <a:pt x="2904571" y="1447722"/>
                </a:cubicBezTo>
                <a:close/>
                <a:moveTo>
                  <a:pt x="3145749" y="1447719"/>
                </a:moveTo>
                <a:cubicBezTo>
                  <a:pt x="3151148" y="1447719"/>
                  <a:pt x="3155531" y="1452167"/>
                  <a:pt x="3155531" y="1457505"/>
                </a:cubicBezTo>
                <a:cubicBezTo>
                  <a:pt x="3155531" y="1462844"/>
                  <a:pt x="3151085" y="1467228"/>
                  <a:pt x="3145749" y="1467228"/>
                </a:cubicBezTo>
                <a:cubicBezTo>
                  <a:pt x="3140414" y="1467228"/>
                  <a:pt x="3136031" y="1462907"/>
                  <a:pt x="3136031" y="1457505"/>
                </a:cubicBezTo>
                <a:cubicBezTo>
                  <a:pt x="3136031" y="1452104"/>
                  <a:pt x="3140350" y="1447719"/>
                  <a:pt x="3145749" y="1447719"/>
                </a:cubicBezTo>
                <a:close/>
                <a:moveTo>
                  <a:pt x="3386957" y="1447715"/>
                </a:moveTo>
                <a:cubicBezTo>
                  <a:pt x="3392358" y="1447715"/>
                  <a:pt x="3396743" y="1452164"/>
                  <a:pt x="3396743" y="1457501"/>
                </a:cubicBezTo>
                <a:cubicBezTo>
                  <a:pt x="3396743" y="1462840"/>
                  <a:pt x="3392295" y="1467225"/>
                  <a:pt x="3386957" y="1467225"/>
                </a:cubicBezTo>
                <a:cubicBezTo>
                  <a:pt x="3381620" y="1467225"/>
                  <a:pt x="3377235" y="1462903"/>
                  <a:pt x="3377235" y="1457501"/>
                </a:cubicBezTo>
                <a:cubicBezTo>
                  <a:pt x="3377235" y="1452100"/>
                  <a:pt x="3381555" y="1447715"/>
                  <a:pt x="3386957" y="1447715"/>
                </a:cubicBezTo>
                <a:close/>
                <a:moveTo>
                  <a:pt x="3628211" y="1447712"/>
                </a:moveTo>
                <a:cubicBezTo>
                  <a:pt x="3633528" y="1447712"/>
                  <a:pt x="3637936" y="1452161"/>
                  <a:pt x="3637936" y="1457498"/>
                </a:cubicBezTo>
                <a:cubicBezTo>
                  <a:pt x="3637936" y="1462837"/>
                  <a:pt x="3633592" y="1467222"/>
                  <a:pt x="3628211" y="1467222"/>
                </a:cubicBezTo>
                <a:cubicBezTo>
                  <a:pt x="3622813" y="1467222"/>
                  <a:pt x="3618429" y="1462900"/>
                  <a:pt x="3618429" y="1457498"/>
                </a:cubicBezTo>
                <a:cubicBezTo>
                  <a:pt x="3618429" y="1452097"/>
                  <a:pt x="3622813" y="1447712"/>
                  <a:pt x="3628211" y="1447712"/>
                </a:cubicBezTo>
                <a:close/>
                <a:moveTo>
                  <a:pt x="3869430" y="1447709"/>
                </a:moveTo>
                <a:cubicBezTo>
                  <a:pt x="3874763" y="1447709"/>
                  <a:pt x="3879147" y="1452158"/>
                  <a:pt x="3879147" y="1457495"/>
                </a:cubicBezTo>
                <a:cubicBezTo>
                  <a:pt x="3879147" y="1462834"/>
                  <a:pt x="3874826" y="1467219"/>
                  <a:pt x="3869430" y="1467219"/>
                </a:cubicBezTo>
                <a:cubicBezTo>
                  <a:pt x="3864030" y="1467219"/>
                  <a:pt x="3859646" y="1462897"/>
                  <a:pt x="3859646" y="1457495"/>
                </a:cubicBezTo>
                <a:cubicBezTo>
                  <a:pt x="3859646" y="1452094"/>
                  <a:pt x="3864030" y="1447709"/>
                  <a:pt x="3869430" y="1447709"/>
                </a:cubicBezTo>
                <a:close/>
                <a:moveTo>
                  <a:pt x="4110581" y="1447706"/>
                </a:moveTo>
                <a:cubicBezTo>
                  <a:pt x="4115984" y="1447706"/>
                  <a:pt x="4120362" y="1452154"/>
                  <a:pt x="4120362" y="1457492"/>
                </a:cubicBezTo>
                <a:cubicBezTo>
                  <a:pt x="4120362" y="1462831"/>
                  <a:pt x="4115984" y="1467216"/>
                  <a:pt x="4110581" y="1467216"/>
                </a:cubicBezTo>
                <a:cubicBezTo>
                  <a:pt x="4105180" y="1467216"/>
                  <a:pt x="4100797" y="1462894"/>
                  <a:pt x="4100797" y="1457492"/>
                </a:cubicBezTo>
                <a:cubicBezTo>
                  <a:pt x="4100797" y="1452091"/>
                  <a:pt x="4105180" y="1447706"/>
                  <a:pt x="4110581" y="1447706"/>
                </a:cubicBezTo>
                <a:close/>
                <a:moveTo>
                  <a:pt x="4351806" y="1447703"/>
                </a:moveTo>
                <a:cubicBezTo>
                  <a:pt x="4357195" y="1447703"/>
                  <a:pt x="4361580" y="1452151"/>
                  <a:pt x="4361580" y="1457489"/>
                </a:cubicBezTo>
                <a:cubicBezTo>
                  <a:pt x="4361580" y="1462828"/>
                  <a:pt x="4357195" y="1467212"/>
                  <a:pt x="4351806" y="1467212"/>
                </a:cubicBezTo>
                <a:cubicBezTo>
                  <a:pt x="4346397" y="1467212"/>
                  <a:pt x="4342006" y="1462891"/>
                  <a:pt x="4342006" y="1457489"/>
                </a:cubicBezTo>
                <a:cubicBezTo>
                  <a:pt x="4342006" y="1452088"/>
                  <a:pt x="4346397" y="1447703"/>
                  <a:pt x="4351806" y="1447703"/>
                </a:cubicBezTo>
                <a:close/>
                <a:moveTo>
                  <a:pt x="4593017" y="1447699"/>
                </a:moveTo>
                <a:cubicBezTo>
                  <a:pt x="4598413" y="1447699"/>
                  <a:pt x="4602795" y="1452148"/>
                  <a:pt x="4602795" y="1457485"/>
                </a:cubicBezTo>
                <a:cubicBezTo>
                  <a:pt x="4602795" y="1462824"/>
                  <a:pt x="4598350" y="1467209"/>
                  <a:pt x="4593017" y="1467209"/>
                </a:cubicBezTo>
                <a:cubicBezTo>
                  <a:pt x="4587686" y="1467209"/>
                  <a:pt x="4583304" y="1462887"/>
                  <a:pt x="4583304" y="1457485"/>
                </a:cubicBezTo>
                <a:cubicBezTo>
                  <a:pt x="4583304" y="1452084"/>
                  <a:pt x="4587622" y="1447699"/>
                  <a:pt x="4593017" y="1447699"/>
                </a:cubicBezTo>
                <a:close/>
                <a:moveTo>
                  <a:pt x="4834252" y="1447696"/>
                </a:moveTo>
                <a:cubicBezTo>
                  <a:pt x="4839658" y="1447696"/>
                  <a:pt x="4844038" y="1452145"/>
                  <a:pt x="4844038" y="1457482"/>
                </a:cubicBezTo>
                <a:cubicBezTo>
                  <a:pt x="4844038" y="1462821"/>
                  <a:pt x="4839595" y="1467206"/>
                  <a:pt x="4834252" y="1467206"/>
                </a:cubicBezTo>
                <a:cubicBezTo>
                  <a:pt x="4828915" y="1467206"/>
                  <a:pt x="4824532" y="1462884"/>
                  <a:pt x="4824532" y="1457482"/>
                </a:cubicBezTo>
                <a:cubicBezTo>
                  <a:pt x="4824532" y="1452081"/>
                  <a:pt x="4828851" y="1447696"/>
                  <a:pt x="4834252" y="1447696"/>
                </a:cubicBezTo>
                <a:close/>
                <a:moveTo>
                  <a:pt x="5075485" y="1447693"/>
                </a:moveTo>
                <a:cubicBezTo>
                  <a:pt x="5080819" y="1447693"/>
                  <a:pt x="5085201" y="1452142"/>
                  <a:pt x="5085201" y="1457479"/>
                </a:cubicBezTo>
                <a:cubicBezTo>
                  <a:pt x="5085201" y="1462818"/>
                  <a:pt x="5080883" y="1467203"/>
                  <a:pt x="5075485" y="1467203"/>
                </a:cubicBezTo>
                <a:cubicBezTo>
                  <a:pt x="5070086" y="1467203"/>
                  <a:pt x="5065704" y="1462881"/>
                  <a:pt x="5065704" y="1457479"/>
                </a:cubicBezTo>
                <a:cubicBezTo>
                  <a:pt x="5065704" y="1452078"/>
                  <a:pt x="5070086" y="1447693"/>
                  <a:pt x="5075485" y="1447693"/>
                </a:cubicBezTo>
                <a:close/>
                <a:moveTo>
                  <a:pt x="5316710" y="1447690"/>
                </a:moveTo>
                <a:cubicBezTo>
                  <a:pt x="5322044" y="1447690"/>
                  <a:pt x="5326429" y="1452138"/>
                  <a:pt x="5326429" y="1457476"/>
                </a:cubicBezTo>
                <a:cubicBezTo>
                  <a:pt x="5326429" y="1462815"/>
                  <a:pt x="5322105" y="1467200"/>
                  <a:pt x="5316710" y="1467200"/>
                </a:cubicBezTo>
                <a:cubicBezTo>
                  <a:pt x="5311314" y="1467200"/>
                  <a:pt x="5306924" y="1462878"/>
                  <a:pt x="5306924" y="1457476"/>
                </a:cubicBezTo>
                <a:cubicBezTo>
                  <a:pt x="5306924" y="1452075"/>
                  <a:pt x="5311314" y="1447690"/>
                  <a:pt x="5316710" y="1447690"/>
                </a:cubicBezTo>
                <a:close/>
                <a:moveTo>
                  <a:pt x="5557991" y="1447686"/>
                </a:moveTo>
                <a:cubicBezTo>
                  <a:pt x="5563391" y="1447686"/>
                  <a:pt x="5567774" y="1452135"/>
                  <a:pt x="5567774" y="1457473"/>
                </a:cubicBezTo>
                <a:cubicBezTo>
                  <a:pt x="5567774" y="1462812"/>
                  <a:pt x="5563391" y="1467196"/>
                  <a:pt x="5557991" y="1467196"/>
                </a:cubicBezTo>
                <a:cubicBezTo>
                  <a:pt x="5552592" y="1467196"/>
                  <a:pt x="5548208" y="1462875"/>
                  <a:pt x="5548208" y="1457473"/>
                </a:cubicBezTo>
                <a:cubicBezTo>
                  <a:pt x="5548208" y="1452071"/>
                  <a:pt x="5552592" y="1447686"/>
                  <a:pt x="5557991" y="1447686"/>
                </a:cubicBezTo>
                <a:close/>
                <a:moveTo>
                  <a:pt x="5799205" y="1447683"/>
                </a:moveTo>
                <a:cubicBezTo>
                  <a:pt x="5804606" y="1447683"/>
                  <a:pt x="5808989" y="1452132"/>
                  <a:pt x="5808989" y="1457470"/>
                </a:cubicBezTo>
                <a:cubicBezTo>
                  <a:pt x="5808989" y="1462808"/>
                  <a:pt x="5804542" y="1467193"/>
                  <a:pt x="5799205" y="1467193"/>
                </a:cubicBezTo>
                <a:cubicBezTo>
                  <a:pt x="5793870" y="1467193"/>
                  <a:pt x="5789486" y="1462872"/>
                  <a:pt x="5789486" y="1457470"/>
                </a:cubicBezTo>
                <a:cubicBezTo>
                  <a:pt x="5789486" y="1452068"/>
                  <a:pt x="5793806" y="1447683"/>
                  <a:pt x="5799205" y="1447683"/>
                </a:cubicBezTo>
                <a:close/>
                <a:moveTo>
                  <a:pt x="6040432" y="1447680"/>
                </a:moveTo>
                <a:cubicBezTo>
                  <a:pt x="6045832" y="1447680"/>
                  <a:pt x="6050216" y="1452129"/>
                  <a:pt x="6050216" y="1457466"/>
                </a:cubicBezTo>
                <a:cubicBezTo>
                  <a:pt x="6050216" y="1462805"/>
                  <a:pt x="6045769" y="1467190"/>
                  <a:pt x="6040432" y="1467190"/>
                </a:cubicBezTo>
                <a:cubicBezTo>
                  <a:pt x="6035095" y="1467190"/>
                  <a:pt x="6030712" y="1462868"/>
                  <a:pt x="6030712" y="1457466"/>
                </a:cubicBezTo>
                <a:cubicBezTo>
                  <a:pt x="6030712" y="1452065"/>
                  <a:pt x="6035032" y="1447680"/>
                  <a:pt x="6040432" y="1447680"/>
                </a:cubicBezTo>
                <a:close/>
                <a:moveTo>
                  <a:pt x="6281661" y="1447677"/>
                </a:moveTo>
                <a:cubicBezTo>
                  <a:pt x="6286997" y="1447677"/>
                  <a:pt x="6291381" y="1452126"/>
                  <a:pt x="6291381" y="1457463"/>
                </a:cubicBezTo>
                <a:cubicBezTo>
                  <a:pt x="6291381" y="1462802"/>
                  <a:pt x="6287061" y="1467187"/>
                  <a:pt x="6281661" y="1467187"/>
                </a:cubicBezTo>
                <a:cubicBezTo>
                  <a:pt x="6276261" y="1467187"/>
                  <a:pt x="6271877" y="1462865"/>
                  <a:pt x="6271877" y="1457463"/>
                </a:cubicBezTo>
                <a:cubicBezTo>
                  <a:pt x="6271877" y="1452062"/>
                  <a:pt x="6276261" y="1447677"/>
                  <a:pt x="6281661" y="1447677"/>
                </a:cubicBezTo>
                <a:close/>
                <a:moveTo>
                  <a:pt x="6522889" y="1447674"/>
                </a:moveTo>
                <a:cubicBezTo>
                  <a:pt x="6528225" y="1447674"/>
                  <a:pt x="6532610" y="1452123"/>
                  <a:pt x="6532610" y="1457460"/>
                </a:cubicBezTo>
                <a:cubicBezTo>
                  <a:pt x="6532610" y="1462799"/>
                  <a:pt x="6528289" y="1467184"/>
                  <a:pt x="6522889" y="1467184"/>
                </a:cubicBezTo>
                <a:cubicBezTo>
                  <a:pt x="6517489" y="1467184"/>
                  <a:pt x="6513105" y="1462862"/>
                  <a:pt x="6513105" y="1457460"/>
                </a:cubicBezTo>
                <a:cubicBezTo>
                  <a:pt x="6513105" y="1452058"/>
                  <a:pt x="6517489" y="1447674"/>
                  <a:pt x="6522889" y="1447674"/>
                </a:cubicBezTo>
                <a:close/>
                <a:moveTo>
                  <a:pt x="6764118" y="1447670"/>
                </a:moveTo>
                <a:cubicBezTo>
                  <a:pt x="6769518" y="1447670"/>
                  <a:pt x="6773902" y="1452119"/>
                  <a:pt x="6773902" y="1457457"/>
                </a:cubicBezTo>
                <a:cubicBezTo>
                  <a:pt x="6773902" y="1462796"/>
                  <a:pt x="6769518" y="1467181"/>
                  <a:pt x="6764118" y="1467181"/>
                </a:cubicBezTo>
                <a:cubicBezTo>
                  <a:pt x="6758718" y="1467181"/>
                  <a:pt x="6754335" y="1462859"/>
                  <a:pt x="6754335" y="1457457"/>
                </a:cubicBezTo>
                <a:cubicBezTo>
                  <a:pt x="6754335" y="1452055"/>
                  <a:pt x="6758718" y="1447670"/>
                  <a:pt x="6764118" y="1447670"/>
                </a:cubicBezTo>
                <a:close/>
                <a:moveTo>
                  <a:pt x="7005346" y="1447667"/>
                </a:moveTo>
                <a:cubicBezTo>
                  <a:pt x="7010746" y="1447667"/>
                  <a:pt x="7015130" y="1452116"/>
                  <a:pt x="7015130" y="1457454"/>
                </a:cubicBezTo>
                <a:cubicBezTo>
                  <a:pt x="7015130" y="1462793"/>
                  <a:pt x="7010683" y="1467177"/>
                  <a:pt x="7005346" y="1467177"/>
                </a:cubicBezTo>
                <a:cubicBezTo>
                  <a:pt x="7000009" y="1467177"/>
                  <a:pt x="6995626" y="1462856"/>
                  <a:pt x="6995626" y="1457454"/>
                </a:cubicBezTo>
                <a:cubicBezTo>
                  <a:pt x="6995626" y="1452052"/>
                  <a:pt x="6999946" y="1447667"/>
                  <a:pt x="7005346" y="1447667"/>
                </a:cubicBezTo>
                <a:close/>
                <a:moveTo>
                  <a:pt x="7246575" y="1447664"/>
                </a:moveTo>
                <a:cubicBezTo>
                  <a:pt x="7251975" y="1447664"/>
                  <a:pt x="7256359" y="1452113"/>
                  <a:pt x="7256359" y="1457451"/>
                </a:cubicBezTo>
                <a:cubicBezTo>
                  <a:pt x="7256359" y="1462789"/>
                  <a:pt x="7251912" y="1467174"/>
                  <a:pt x="7246575" y="1467174"/>
                </a:cubicBezTo>
                <a:cubicBezTo>
                  <a:pt x="7241238" y="1467174"/>
                  <a:pt x="7236855" y="1462852"/>
                  <a:pt x="7236855" y="1457451"/>
                </a:cubicBezTo>
                <a:cubicBezTo>
                  <a:pt x="7236855" y="1452049"/>
                  <a:pt x="7241175" y="1447664"/>
                  <a:pt x="7246575" y="1447664"/>
                </a:cubicBezTo>
                <a:close/>
                <a:moveTo>
                  <a:pt x="7487803" y="1447661"/>
                </a:moveTo>
                <a:cubicBezTo>
                  <a:pt x="7493139" y="1447661"/>
                  <a:pt x="7497524" y="1452110"/>
                  <a:pt x="7497524" y="1457447"/>
                </a:cubicBezTo>
                <a:cubicBezTo>
                  <a:pt x="7497524" y="1462786"/>
                  <a:pt x="7493203" y="1467171"/>
                  <a:pt x="7487803" y="1467171"/>
                </a:cubicBezTo>
                <a:cubicBezTo>
                  <a:pt x="7482403" y="1467171"/>
                  <a:pt x="7478019" y="1462849"/>
                  <a:pt x="7478019" y="1457447"/>
                </a:cubicBezTo>
                <a:cubicBezTo>
                  <a:pt x="7478019" y="1452046"/>
                  <a:pt x="7482403" y="1447661"/>
                  <a:pt x="7487803" y="1447661"/>
                </a:cubicBezTo>
                <a:close/>
                <a:moveTo>
                  <a:pt x="7729032" y="1447657"/>
                </a:moveTo>
                <a:cubicBezTo>
                  <a:pt x="7734369" y="1447657"/>
                  <a:pt x="7738753" y="1452106"/>
                  <a:pt x="7738753" y="1457444"/>
                </a:cubicBezTo>
                <a:cubicBezTo>
                  <a:pt x="7738753" y="1462783"/>
                  <a:pt x="7734432" y="1467168"/>
                  <a:pt x="7729032" y="1467168"/>
                </a:cubicBezTo>
                <a:cubicBezTo>
                  <a:pt x="7723632" y="1467168"/>
                  <a:pt x="7719249" y="1462846"/>
                  <a:pt x="7719249" y="1457444"/>
                </a:cubicBezTo>
                <a:cubicBezTo>
                  <a:pt x="7719249" y="1452042"/>
                  <a:pt x="7723632" y="1447657"/>
                  <a:pt x="7729032" y="1447657"/>
                </a:cubicBezTo>
                <a:close/>
                <a:moveTo>
                  <a:pt x="7970260" y="1447654"/>
                </a:moveTo>
                <a:cubicBezTo>
                  <a:pt x="7975661" y="1447654"/>
                  <a:pt x="7980044" y="1452103"/>
                  <a:pt x="7980044" y="1457441"/>
                </a:cubicBezTo>
                <a:cubicBezTo>
                  <a:pt x="7980044" y="1462780"/>
                  <a:pt x="7975661" y="1467165"/>
                  <a:pt x="7970260" y="1467165"/>
                </a:cubicBezTo>
                <a:cubicBezTo>
                  <a:pt x="7964860" y="1467165"/>
                  <a:pt x="7960477" y="1462843"/>
                  <a:pt x="7960477" y="1457441"/>
                </a:cubicBezTo>
                <a:cubicBezTo>
                  <a:pt x="7960477" y="1452039"/>
                  <a:pt x="7964860" y="1447654"/>
                  <a:pt x="7970260" y="1447654"/>
                </a:cubicBezTo>
                <a:close/>
                <a:moveTo>
                  <a:pt x="8211553" y="1447651"/>
                </a:moveTo>
                <a:cubicBezTo>
                  <a:pt x="8216889" y="1447651"/>
                  <a:pt x="8221273" y="1452100"/>
                  <a:pt x="8221273" y="1457438"/>
                </a:cubicBezTo>
                <a:cubicBezTo>
                  <a:pt x="8221273" y="1462777"/>
                  <a:pt x="8216953" y="1467162"/>
                  <a:pt x="8211553" y="1467162"/>
                </a:cubicBezTo>
                <a:cubicBezTo>
                  <a:pt x="8206152" y="1467162"/>
                  <a:pt x="8201769" y="1462840"/>
                  <a:pt x="8201769" y="1457438"/>
                </a:cubicBezTo>
                <a:cubicBezTo>
                  <a:pt x="8201769" y="1452036"/>
                  <a:pt x="8206152" y="1447651"/>
                  <a:pt x="8211553" y="1447651"/>
                </a:cubicBezTo>
                <a:close/>
                <a:moveTo>
                  <a:pt x="8452781" y="1447648"/>
                </a:moveTo>
                <a:cubicBezTo>
                  <a:pt x="8458181" y="1447648"/>
                  <a:pt x="8462566" y="1452097"/>
                  <a:pt x="8462566" y="1457435"/>
                </a:cubicBezTo>
                <a:cubicBezTo>
                  <a:pt x="8462566" y="1462774"/>
                  <a:pt x="8458118" y="1467158"/>
                  <a:pt x="8452781" y="1467158"/>
                </a:cubicBezTo>
                <a:cubicBezTo>
                  <a:pt x="8447445" y="1467158"/>
                  <a:pt x="8443061" y="1462837"/>
                  <a:pt x="8443061" y="1457435"/>
                </a:cubicBezTo>
                <a:cubicBezTo>
                  <a:pt x="8443061" y="1452033"/>
                  <a:pt x="8447381" y="1447648"/>
                  <a:pt x="8452781" y="1447648"/>
                </a:cubicBezTo>
                <a:close/>
                <a:moveTo>
                  <a:pt x="8694009" y="1447644"/>
                </a:moveTo>
                <a:cubicBezTo>
                  <a:pt x="8699346" y="1447644"/>
                  <a:pt x="8703730" y="1452094"/>
                  <a:pt x="8703730" y="1457431"/>
                </a:cubicBezTo>
                <a:cubicBezTo>
                  <a:pt x="8703730" y="1462770"/>
                  <a:pt x="8699346" y="1467155"/>
                  <a:pt x="8694009" y="1467155"/>
                </a:cubicBezTo>
                <a:cubicBezTo>
                  <a:pt x="8688673" y="1467155"/>
                  <a:pt x="8684289" y="1462833"/>
                  <a:pt x="8684289" y="1457431"/>
                </a:cubicBezTo>
                <a:cubicBezTo>
                  <a:pt x="8684289" y="1452029"/>
                  <a:pt x="8688609" y="1447644"/>
                  <a:pt x="8694009" y="1447644"/>
                </a:cubicBezTo>
                <a:close/>
                <a:moveTo>
                  <a:pt x="8935237" y="1447641"/>
                </a:moveTo>
                <a:cubicBezTo>
                  <a:pt x="8940574" y="1447641"/>
                  <a:pt x="8944958" y="1452090"/>
                  <a:pt x="8944958" y="1457428"/>
                </a:cubicBezTo>
                <a:cubicBezTo>
                  <a:pt x="8944958" y="1462767"/>
                  <a:pt x="8940638" y="1467152"/>
                  <a:pt x="8935237" y="1467152"/>
                </a:cubicBezTo>
                <a:cubicBezTo>
                  <a:pt x="8929837" y="1467152"/>
                  <a:pt x="8925454" y="1462830"/>
                  <a:pt x="8925454" y="1457428"/>
                </a:cubicBezTo>
                <a:cubicBezTo>
                  <a:pt x="8925454" y="1452026"/>
                  <a:pt x="8929837" y="1447641"/>
                  <a:pt x="8935237" y="1447641"/>
                </a:cubicBezTo>
                <a:close/>
                <a:moveTo>
                  <a:pt x="9176467" y="1447638"/>
                </a:moveTo>
                <a:cubicBezTo>
                  <a:pt x="9181803" y="1447638"/>
                  <a:pt x="9186187" y="1452087"/>
                  <a:pt x="9186187" y="1457425"/>
                </a:cubicBezTo>
                <a:cubicBezTo>
                  <a:pt x="9186187" y="1462764"/>
                  <a:pt x="9181867" y="1467149"/>
                  <a:pt x="9176467" y="1467149"/>
                </a:cubicBezTo>
                <a:cubicBezTo>
                  <a:pt x="9171066" y="1467149"/>
                  <a:pt x="9166683" y="1462827"/>
                  <a:pt x="9166683" y="1457425"/>
                </a:cubicBezTo>
                <a:cubicBezTo>
                  <a:pt x="9166683" y="1452023"/>
                  <a:pt x="9171066" y="1447638"/>
                  <a:pt x="9176467" y="1447638"/>
                </a:cubicBezTo>
                <a:close/>
                <a:moveTo>
                  <a:pt x="9417695" y="1447635"/>
                </a:moveTo>
                <a:cubicBezTo>
                  <a:pt x="9423031" y="1447635"/>
                  <a:pt x="9427416" y="1452084"/>
                  <a:pt x="9427416" y="1457422"/>
                </a:cubicBezTo>
                <a:cubicBezTo>
                  <a:pt x="9427416" y="1462761"/>
                  <a:pt x="9423095" y="1467146"/>
                  <a:pt x="9417695" y="1467146"/>
                </a:cubicBezTo>
                <a:cubicBezTo>
                  <a:pt x="9412295" y="1467146"/>
                  <a:pt x="9407911" y="1462824"/>
                  <a:pt x="9407911" y="1457422"/>
                </a:cubicBezTo>
                <a:cubicBezTo>
                  <a:pt x="9407911" y="1452020"/>
                  <a:pt x="9412295" y="1447635"/>
                  <a:pt x="9417695" y="1447635"/>
                </a:cubicBezTo>
                <a:close/>
                <a:moveTo>
                  <a:pt x="9649203" y="1206548"/>
                </a:moveTo>
                <a:cubicBezTo>
                  <a:pt x="9654540" y="1206548"/>
                  <a:pt x="9658923" y="1210998"/>
                  <a:pt x="9658923" y="1216336"/>
                </a:cubicBezTo>
                <a:cubicBezTo>
                  <a:pt x="9658923" y="1221674"/>
                  <a:pt x="9654540" y="1226063"/>
                  <a:pt x="9649203" y="1226063"/>
                </a:cubicBezTo>
                <a:cubicBezTo>
                  <a:pt x="9643866" y="1226063"/>
                  <a:pt x="9639483" y="1221738"/>
                  <a:pt x="9639483" y="1216336"/>
                </a:cubicBezTo>
                <a:cubicBezTo>
                  <a:pt x="9639483" y="1210933"/>
                  <a:pt x="9643803" y="1206548"/>
                  <a:pt x="9649203" y="1206548"/>
                </a:cubicBezTo>
                <a:close/>
                <a:moveTo>
                  <a:pt x="9890432" y="1206544"/>
                </a:moveTo>
                <a:cubicBezTo>
                  <a:pt x="9895768" y="1206544"/>
                  <a:pt x="9900152" y="1210994"/>
                  <a:pt x="9900152" y="1216332"/>
                </a:cubicBezTo>
                <a:cubicBezTo>
                  <a:pt x="9900152" y="1221672"/>
                  <a:pt x="9895832" y="1226059"/>
                  <a:pt x="9890432" y="1226059"/>
                </a:cubicBezTo>
                <a:cubicBezTo>
                  <a:pt x="9885031" y="1226059"/>
                  <a:pt x="9880648" y="1221734"/>
                  <a:pt x="9880648" y="1216332"/>
                </a:cubicBezTo>
                <a:cubicBezTo>
                  <a:pt x="9880648" y="1210930"/>
                  <a:pt x="9885031" y="1206544"/>
                  <a:pt x="9890432" y="1206544"/>
                </a:cubicBezTo>
                <a:close/>
                <a:moveTo>
                  <a:pt x="10131660" y="1206541"/>
                </a:moveTo>
                <a:cubicBezTo>
                  <a:pt x="10137060" y="1206541"/>
                  <a:pt x="10141444" y="1210991"/>
                  <a:pt x="10141444" y="1216329"/>
                </a:cubicBezTo>
                <a:cubicBezTo>
                  <a:pt x="10141444" y="1221668"/>
                  <a:pt x="10136997" y="1226056"/>
                  <a:pt x="10131660" y="1226056"/>
                </a:cubicBezTo>
                <a:cubicBezTo>
                  <a:pt x="10126323" y="1226056"/>
                  <a:pt x="10121940" y="1221731"/>
                  <a:pt x="10121940" y="1216329"/>
                </a:cubicBezTo>
                <a:cubicBezTo>
                  <a:pt x="10121940" y="1210927"/>
                  <a:pt x="10126260" y="1206541"/>
                  <a:pt x="10131660" y="1206541"/>
                </a:cubicBezTo>
                <a:close/>
                <a:moveTo>
                  <a:pt x="10372888" y="1206538"/>
                </a:moveTo>
                <a:cubicBezTo>
                  <a:pt x="10378288" y="1206538"/>
                  <a:pt x="10382673" y="1210988"/>
                  <a:pt x="10382673" y="1216325"/>
                </a:cubicBezTo>
                <a:cubicBezTo>
                  <a:pt x="10382673" y="1221665"/>
                  <a:pt x="10378225" y="1226052"/>
                  <a:pt x="10372888" y="1226052"/>
                </a:cubicBezTo>
                <a:cubicBezTo>
                  <a:pt x="10367552" y="1226052"/>
                  <a:pt x="10363168" y="1221728"/>
                  <a:pt x="10363168" y="1216325"/>
                </a:cubicBezTo>
                <a:cubicBezTo>
                  <a:pt x="10363168" y="1210924"/>
                  <a:pt x="10367488" y="1206538"/>
                  <a:pt x="10372888" y="1206538"/>
                </a:cubicBezTo>
                <a:close/>
                <a:moveTo>
                  <a:pt x="10614116" y="1206535"/>
                </a:moveTo>
                <a:cubicBezTo>
                  <a:pt x="10619516" y="1206535"/>
                  <a:pt x="10623901" y="1210984"/>
                  <a:pt x="10623901" y="1216322"/>
                </a:cubicBezTo>
                <a:cubicBezTo>
                  <a:pt x="10623901" y="1221661"/>
                  <a:pt x="10619454" y="1226049"/>
                  <a:pt x="10614116" y="1226049"/>
                </a:cubicBezTo>
                <a:cubicBezTo>
                  <a:pt x="10608780" y="1226049"/>
                  <a:pt x="10604396" y="1221724"/>
                  <a:pt x="10604396" y="1216322"/>
                </a:cubicBezTo>
                <a:cubicBezTo>
                  <a:pt x="10604396" y="1210920"/>
                  <a:pt x="10608716" y="1206535"/>
                  <a:pt x="10614116" y="1206535"/>
                </a:cubicBezTo>
                <a:close/>
                <a:moveTo>
                  <a:pt x="10855345" y="1206531"/>
                </a:moveTo>
                <a:cubicBezTo>
                  <a:pt x="10860682" y="1206531"/>
                  <a:pt x="10865065" y="1210981"/>
                  <a:pt x="10865065" y="1216319"/>
                </a:cubicBezTo>
                <a:cubicBezTo>
                  <a:pt x="10865065" y="1221658"/>
                  <a:pt x="10860682" y="1226045"/>
                  <a:pt x="10855345" y="1226045"/>
                </a:cubicBezTo>
                <a:cubicBezTo>
                  <a:pt x="10850008" y="1226045"/>
                  <a:pt x="10845625" y="1221721"/>
                  <a:pt x="10845625" y="1216319"/>
                </a:cubicBezTo>
                <a:cubicBezTo>
                  <a:pt x="10845625" y="1210917"/>
                  <a:pt x="10849945" y="1206531"/>
                  <a:pt x="10855345" y="1206531"/>
                </a:cubicBezTo>
                <a:close/>
                <a:moveTo>
                  <a:pt x="11096574" y="1206528"/>
                </a:moveTo>
                <a:cubicBezTo>
                  <a:pt x="11101910" y="1206528"/>
                  <a:pt x="11106294" y="1210977"/>
                  <a:pt x="11106294" y="1216315"/>
                </a:cubicBezTo>
                <a:cubicBezTo>
                  <a:pt x="11106294" y="1221655"/>
                  <a:pt x="11101974" y="1226042"/>
                  <a:pt x="11096574" y="1226042"/>
                </a:cubicBezTo>
                <a:cubicBezTo>
                  <a:pt x="11091174" y="1226042"/>
                  <a:pt x="11086790" y="1221717"/>
                  <a:pt x="11086790" y="1216315"/>
                </a:cubicBezTo>
                <a:cubicBezTo>
                  <a:pt x="11086790" y="1210914"/>
                  <a:pt x="11091174" y="1206528"/>
                  <a:pt x="11096574" y="1206528"/>
                </a:cubicBezTo>
                <a:close/>
                <a:moveTo>
                  <a:pt x="11337802" y="1206524"/>
                </a:moveTo>
                <a:cubicBezTo>
                  <a:pt x="11343202" y="1206524"/>
                  <a:pt x="11347587" y="1210974"/>
                  <a:pt x="11347587" y="1216312"/>
                </a:cubicBezTo>
                <a:cubicBezTo>
                  <a:pt x="11347587" y="1221651"/>
                  <a:pt x="11343139" y="1226038"/>
                  <a:pt x="11337802" y="1226038"/>
                </a:cubicBezTo>
                <a:cubicBezTo>
                  <a:pt x="11332466" y="1226038"/>
                  <a:pt x="11328082" y="1221714"/>
                  <a:pt x="11328082" y="1216312"/>
                </a:cubicBezTo>
                <a:cubicBezTo>
                  <a:pt x="11328082" y="1210910"/>
                  <a:pt x="11332402" y="1206524"/>
                  <a:pt x="11337802" y="1206524"/>
                </a:cubicBezTo>
                <a:close/>
                <a:moveTo>
                  <a:pt x="11579030" y="1206521"/>
                </a:moveTo>
                <a:cubicBezTo>
                  <a:pt x="11584430" y="1206521"/>
                  <a:pt x="11588815" y="1210971"/>
                  <a:pt x="11588815" y="1216309"/>
                </a:cubicBezTo>
                <a:cubicBezTo>
                  <a:pt x="11588815" y="1221648"/>
                  <a:pt x="11584367" y="1226035"/>
                  <a:pt x="11579030" y="1226035"/>
                </a:cubicBezTo>
                <a:cubicBezTo>
                  <a:pt x="11573694" y="1226035"/>
                  <a:pt x="11569310" y="1221711"/>
                  <a:pt x="11569310" y="1216309"/>
                </a:cubicBezTo>
                <a:cubicBezTo>
                  <a:pt x="11569310" y="1210907"/>
                  <a:pt x="11573630" y="1206521"/>
                  <a:pt x="11579030" y="1206521"/>
                </a:cubicBezTo>
                <a:close/>
                <a:moveTo>
                  <a:pt x="11820259" y="1206518"/>
                </a:moveTo>
                <a:cubicBezTo>
                  <a:pt x="11825659" y="1206518"/>
                  <a:pt x="11830043" y="1210967"/>
                  <a:pt x="11830043" y="1216305"/>
                </a:cubicBezTo>
                <a:cubicBezTo>
                  <a:pt x="11830043" y="1221644"/>
                  <a:pt x="11825596" y="1226032"/>
                  <a:pt x="11820259" y="1226032"/>
                </a:cubicBezTo>
                <a:cubicBezTo>
                  <a:pt x="11814922" y="1226032"/>
                  <a:pt x="11810539" y="1221707"/>
                  <a:pt x="11810539" y="1216305"/>
                </a:cubicBezTo>
                <a:cubicBezTo>
                  <a:pt x="11810539" y="1210903"/>
                  <a:pt x="11814859" y="1206518"/>
                  <a:pt x="11820259" y="1206518"/>
                </a:cubicBezTo>
                <a:close/>
                <a:moveTo>
                  <a:pt x="9720" y="1206514"/>
                </a:moveTo>
                <a:cubicBezTo>
                  <a:pt x="15120" y="1206514"/>
                  <a:pt x="19504" y="1210964"/>
                  <a:pt x="19504" y="1216302"/>
                </a:cubicBezTo>
                <a:cubicBezTo>
                  <a:pt x="19504" y="1221641"/>
                  <a:pt x="15057" y="1226028"/>
                  <a:pt x="9720" y="1226028"/>
                </a:cubicBezTo>
                <a:cubicBezTo>
                  <a:pt x="4385" y="1226028"/>
                  <a:pt x="1" y="1221704"/>
                  <a:pt x="1" y="1216302"/>
                </a:cubicBezTo>
                <a:cubicBezTo>
                  <a:pt x="1" y="1210900"/>
                  <a:pt x="4321" y="1206514"/>
                  <a:pt x="9720" y="1206514"/>
                </a:cubicBezTo>
                <a:close/>
                <a:moveTo>
                  <a:pt x="251004" y="1206511"/>
                </a:moveTo>
                <a:cubicBezTo>
                  <a:pt x="256404" y="1206511"/>
                  <a:pt x="260788" y="1210961"/>
                  <a:pt x="260788" y="1216299"/>
                </a:cubicBezTo>
                <a:cubicBezTo>
                  <a:pt x="260788" y="1221638"/>
                  <a:pt x="256341" y="1226025"/>
                  <a:pt x="251004" y="1226025"/>
                </a:cubicBezTo>
                <a:cubicBezTo>
                  <a:pt x="245668" y="1226025"/>
                  <a:pt x="241284" y="1221700"/>
                  <a:pt x="241284" y="1216299"/>
                </a:cubicBezTo>
                <a:cubicBezTo>
                  <a:pt x="241284" y="1210897"/>
                  <a:pt x="245604" y="1206511"/>
                  <a:pt x="251004" y="1206511"/>
                </a:cubicBezTo>
                <a:close/>
                <a:moveTo>
                  <a:pt x="492223" y="1206507"/>
                </a:moveTo>
                <a:cubicBezTo>
                  <a:pt x="497559" y="1206507"/>
                  <a:pt x="501943" y="1210957"/>
                  <a:pt x="501943" y="1216295"/>
                </a:cubicBezTo>
                <a:cubicBezTo>
                  <a:pt x="501943" y="1221635"/>
                  <a:pt x="497623" y="1226021"/>
                  <a:pt x="492223" y="1226021"/>
                </a:cubicBezTo>
                <a:cubicBezTo>
                  <a:pt x="486823" y="1226021"/>
                  <a:pt x="482439" y="1221697"/>
                  <a:pt x="482439" y="1216295"/>
                </a:cubicBezTo>
                <a:cubicBezTo>
                  <a:pt x="482439" y="1210893"/>
                  <a:pt x="486823" y="1206507"/>
                  <a:pt x="492223" y="1206507"/>
                </a:cubicBezTo>
                <a:close/>
                <a:moveTo>
                  <a:pt x="733444" y="1206504"/>
                </a:moveTo>
                <a:cubicBezTo>
                  <a:pt x="738780" y="1206504"/>
                  <a:pt x="743164" y="1210954"/>
                  <a:pt x="743164" y="1216292"/>
                </a:cubicBezTo>
                <a:cubicBezTo>
                  <a:pt x="743164" y="1221631"/>
                  <a:pt x="738844" y="1226018"/>
                  <a:pt x="733444" y="1226018"/>
                </a:cubicBezTo>
                <a:cubicBezTo>
                  <a:pt x="728044" y="1226018"/>
                  <a:pt x="723660" y="1221694"/>
                  <a:pt x="723660" y="1216292"/>
                </a:cubicBezTo>
                <a:cubicBezTo>
                  <a:pt x="723660" y="1210890"/>
                  <a:pt x="728044" y="1206504"/>
                  <a:pt x="733444" y="1206504"/>
                </a:cubicBezTo>
                <a:close/>
                <a:moveTo>
                  <a:pt x="974664" y="1206501"/>
                </a:moveTo>
                <a:cubicBezTo>
                  <a:pt x="980064" y="1206501"/>
                  <a:pt x="984448" y="1210951"/>
                  <a:pt x="984448" y="1216288"/>
                </a:cubicBezTo>
                <a:cubicBezTo>
                  <a:pt x="984448" y="1221628"/>
                  <a:pt x="980001" y="1226014"/>
                  <a:pt x="974664" y="1226014"/>
                </a:cubicBezTo>
                <a:cubicBezTo>
                  <a:pt x="969328" y="1226014"/>
                  <a:pt x="964944" y="1221690"/>
                  <a:pt x="964944" y="1216288"/>
                </a:cubicBezTo>
                <a:cubicBezTo>
                  <a:pt x="964944" y="1210887"/>
                  <a:pt x="969264" y="1206501"/>
                  <a:pt x="974664" y="1206501"/>
                </a:cubicBezTo>
                <a:close/>
                <a:moveTo>
                  <a:pt x="1215884" y="1206497"/>
                </a:moveTo>
                <a:cubicBezTo>
                  <a:pt x="1221284" y="1206497"/>
                  <a:pt x="1225668" y="1210947"/>
                  <a:pt x="1225668" y="1216285"/>
                </a:cubicBezTo>
                <a:cubicBezTo>
                  <a:pt x="1225668" y="1221624"/>
                  <a:pt x="1221221" y="1226011"/>
                  <a:pt x="1215884" y="1226011"/>
                </a:cubicBezTo>
                <a:cubicBezTo>
                  <a:pt x="1210548" y="1226011"/>
                  <a:pt x="1206165" y="1221687"/>
                  <a:pt x="1206165" y="1216285"/>
                </a:cubicBezTo>
                <a:cubicBezTo>
                  <a:pt x="1206165" y="1210883"/>
                  <a:pt x="1210484" y="1206497"/>
                  <a:pt x="1215884" y="1206497"/>
                </a:cubicBezTo>
                <a:close/>
                <a:moveTo>
                  <a:pt x="1457106" y="1206494"/>
                </a:moveTo>
                <a:cubicBezTo>
                  <a:pt x="1462442" y="1206494"/>
                  <a:pt x="1466825" y="1210944"/>
                  <a:pt x="1466825" y="1216282"/>
                </a:cubicBezTo>
                <a:cubicBezTo>
                  <a:pt x="1466825" y="1221621"/>
                  <a:pt x="1462506" y="1226007"/>
                  <a:pt x="1457106" y="1226007"/>
                </a:cubicBezTo>
                <a:cubicBezTo>
                  <a:pt x="1451706" y="1226007"/>
                  <a:pt x="1447322" y="1221684"/>
                  <a:pt x="1447322" y="1216282"/>
                </a:cubicBezTo>
                <a:cubicBezTo>
                  <a:pt x="1447322" y="1210880"/>
                  <a:pt x="1451706" y="1206494"/>
                  <a:pt x="1457106" y="1206494"/>
                </a:cubicBezTo>
                <a:close/>
                <a:moveTo>
                  <a:pt x="1698330" y="1206491"/>
                </a:moveTo>
                <a:cubicBezTo>
                  <a:pt x="1703732" y="1206491"/>
                  <a:pt x="1708116" y="1210940"/>
                  <a:pt x="1708116" y="1216278"/>
                </a:cubicBezTo>
                <a:cubicBezTo>
                  <a:pt x="1708116" y="1221618"/>
                  <a:pt x="1703732" y="1226004"/>
                  <a:pt x="1698330" y="1226004"/>
                </a:cubicBezTo>
                <a:cubicBezTo>
                  <a:pt x="1692929" y="1226004"/>
                  <a:pt x="1688546" y="1221680"/>
                  <a:pt x="1688546" y="1216278"/>
                </a:cubicBezTo>
                <a:cubicBezTo>
                  <a:pt x="1688546" y="1210876"/>
                  <a:pt x="1692929" y="1206491"/>
                  <a:pt x="1698330" y="1206491"/>
                </a:cubicBezTo>
                <a:close/>
                <a:moveTo>
                  <a:pt x="1939580" y="1206487"/>
                </a:moveTo>
                <a:cubicBezTo>
                  <a:pt x="1944978" y="1206487"/>
                  <a:pt x="1949363" y="1210937"/>
                  <a:pt x="1949363" y="1216275"/>
                </a:cubicBezTo>
                <a:cubicBezTo>
                  <a:pt x="1949363" y="1221614"/>
                  <a:pt x="1944916" y="1226001"/>
                  <a:pt x="1939580" y="1226001"/>
                </a:cubicBezTo>
                <a:cubicBezTo>
                  <a:pt x="1934245" y="1226001"/>
                  <a:pt x="1929859" y="1221677"/>
                  <a:pt x="1929859" y="1216275"/>
                </a:cubicBezTo>
                <a:cubicBezTo>
                  <a:pt x="1929859" y="1210873"/>
                  <a:pt x="1934181" y="1206487"/>
                  <a:pt x="1939580" y="1206487"/>
                </a:cubicBezTo>
                <a:close/>
                <a:moveTo>
                  <a:pt x="2180788" y="1206484"/>
                </a:moveTo>
                <a:cubicBezTo>
                  <a:pt x="2186189" y="1206484"/>
                  <a:pt x="2190577" y="1210934"/>
                  <a:pt x="2190577" y="1216272"/>
                </a:cubicBezTo>
                <a:cubicBezTo>
                  <a:pt x="2190577" y="1221611"/>
                  <a:pt x="2186136" y="1225997"/>
                  <a:pt x="2180788" y="1225997"/>
                </a:cubicBezTo>
                <a:cubicBezTo>
                  <a:pt x="2175475" y="1225997"/>
                  <a:pt x="2171083" y="1221674"/>
                  <a:pt x="2171083" y="1216272"/>
                </a:cubicBezTo>
                <a:cubicBezTo>
                  <a:pt x="2171083" y="1210870"/>
                  <a:pt x="2175412" y="1206484"/>
                  <a:pt x="2180788" y="1206484"/>
                </a:cubicBezTo>
                <a:close/>
                <a:moveTo>
                  <a:pt x="2422035" y="1206481"/>
                </a:moveTo>
                <a:cubicBezTo>
                  <a:pt x="2427370" y="1206481"/>
                  <a:pt x="2431752" y="1210930"/>
                  <a:pt x="2431752" y="1216268"/>
                </a:cubicBezTo>
                <a:cubicBezTo>
                  <a:pt x="2431752" y="1221607"/>
                  <a:pt x="2427434" y="1225994"/>
                  <a:pt x="2422035" y="1225994"/>
                </a:cubicBezTo>
                <a:cubicBezTo>
                  <a:pt x="2416638" y="1225994"/>
                  <a:pt x="2412256" y="1221670"/>
                  <a:pt x="2412256" y="1216268"/>
                </a:cubicBezTo>
                <a:cubicBezTo>
                  <a:pt x="2412256" y="1210866"/>
                  <a:pt x="2416638" y="1206481"/>
                  <a:pt x="2422035" y="1206481"/>
                </a:cubicBezTo>
                <a:close/>
                <a:moveTo>
                  <a:pt x="2663275" y="1206477"/>
                </a:moveTo>
                <a:cubicBezTo>
                  <a:pt x="2668609" y="1206477"/>
                  <a:pt x="2672996" y="1210927"/>
                  <a:pt x="2672996" y="1216265"/>
                </a:cubicBezTo>
                <a:cubicBezTo>
                  <a:pt x="2672996" y="1221604"/>
                  <a:pt x="2668674" y="1225990"/>
                  <a:pt x="2663275" y="1225990"/>
                </a:cubicBezTo>
                <a:cubicBezTo>
                  <a:pt x="2657874" y="1225990"/>
                  <a:pt x="2653490" y="1221667"/>
                  <a:pt x="2653490" y="1216265"/>
                </a:cubicBezTo>
                <a:cubicBezTo>
                  <a:pt x="2653490" y="1210863"/>
                  <a:pt x="2657874" y="1206477"/>
                  <a:pt x="2663275" y="1206477"/>
                </a:cubicBezTo>
                <a:close/>
                <a:moveTo>
                  <a:pt x="2904570" y="1206474"/>
                </a:moveTo>
                <a:cubicBezTo>
                  <a:pt x="2909970" y="1206474"/>
                  <a:pt x="2914353" y="1210924"/>
                  <a:pt x="2914353" y="1216261"/>
                </a:cubicBezTo>
                <a:cubicBezTo>
                  <a:pt x="2914353" y="1221601"/>
                  <a:pt x="2909970" y="1225987"/>
                  <a:pt x="2904570" y="1225987"/>
                </a:cubicBezTo>
                <a:cubicBezTo>
                  <a:pt x="2899172" y="1225987"/>
                  <a:pt x="2894789" y="1221663"/>
                  <a:pt x="2894789" y="1216261"/>
                </a:cubicBezTo>
                <a:cubicBezTo>
                  <a:pt x="2894789" y="1210860"/>
                  <a:pt x="2899172" y="1206474"/>
                  <a:pt x="2904570" y="1206474"/>
                </a:cubicBezTo>
                <a:close/>
                <a:moveTo>
                  <a:pt x="3145749" y="1206470"/>
                </a:moveTo>
                <a:cubicBezTo>
                  <a:pt x="3151148" y="1206470"/>
                  <a:pt x="3155531" y="1210920"/>
                  <a:pt x="3155531" y="1216258"/>
                </a:cubicBezTo>
                <a:cubicBezTo>
                  <a:pt x="3155531" y="1221597"/>
                  <a:pt x="3151085" y="1225984"/>
                  <a:pt x="3145749" y="1225984"/>
                </a:cubicBezTo>
                <a:cubicBezTo>
                  <a:pt x="3140414" y="1225984"/>
                  <a:pt x="3136031" y="1221660"/>
                  <a:pt x="3136031" y="1216258"/>
                </a:cubicBezTo>
                <a:cubicBezTo>
                  <a:pt x="3136031" y="1210856"/>
                  <a:pt x="3140350" y="1206470"/>
                  <a:pt x="3145749" y="1206470"/>
                </a:cubicBezTo>
                <a:close/>
                <a:moveTo>
                  <a:pt x="3386957" y="1206467"/>
                </a:moveTo>
                <a:cubicBezTo>
                  <a:pt x="3392358" y="1206467"/>
                  <a:pt x="3396743" y="1210917"/>
                  <a:pt x="3396743" y="1216255"/>
                </a:cubicBezTo>
                <a:cubicBezTo>
                  <a:pt x="3396743" y="1221594"/>
                  <a:pt x="3392294" y="1225980"/>
                  <a:pt x="3386957" y="1225980"/>
                </a:cubicBezTo>
                <a:cubicBezTo>
                  <a:pt x="3381620" y="1225980"/>
                  <a:pt x="3377235" y="1221657"/>
                  <a:pt x="3377235" y="1216255"/>
                </a:cubicBezTo>
                <a:cubicBezTo>
                  <a:pt x="3377235" y="1210853"/>
                  <a:pt x="3381555" y="1206467"/>
                  <a:pt x="3386957" y="1206467"/>
                </a:cubicBezTo>
                <a:close/>
                <a:moveTo>
                  <a:pt x="3628211" y="1206464"/>
                </a:moveTo>
                <a:cubicBezTo>
                  <a:pt x="3633528" y="1206464"/>
                  <a:pt x="3637936" y="1210914"/>
                  <a:pt x="3637936" y="1216251"/>
                </a:cubicBezTo>
                <a:cubicBezTo>
                  <a:pt x="3637936" y="1221591"/>
                  <a:pt x="3633592" y="1225977"/>
                  <a:pt x="3628211" y="1225977"/>
                </a:cubicBezTo>
                <a:cubicBezTo>
                  <a:pt x="3622813" y="1225977"/>
                  <a:pt x="3618429" y="1221653"/>
                  <a:pt x="3618429" y="1216251"/>
                </a:cubicBezTo>
                <a:cubicBezTo>
                  <a:pt x="3618429" y="1210850"/>
                  <a:pt x="3622813" y="1206464"/>
                  <a:pt x="3628211" y="1206464"/>
                </a:cubicBezTo>
                <a:close/>
                <a:moveTo>
                  <a:pt x="3869430" y="1206460"/>
                </a:moveTo>
                <a:cubicBezTo>
                  <a:pt x="3874761" y="1206460"/>
                  <a:pt x="3879147" y="1210910"/>
                  <a:pt x="3879147" y="1216248"/>
                </a:cubicBezTo>
                <a:cubicBezTo>
                  <a:pt x="3879147" y="1221587"/>
                  <a:pt x="3874826" y="1225973"/>
                  <a:pt x="3869430" y="1225973"/>
                </a:cubicBezTo>
                <a:cubicBezTo>
                  <a:pt x="3864029" y="1225973"/>
                  <a:pt x="3859646" y="1221650"/>
                  <a:pt x="3859646" y="1216248"/>
                </a:cubicBezTo>
                <a:cubicBezTo>
                  <a:pt x="3859646" y="1210846"/>
                  <a:pt x="3864029" y="1206460"/>
                  <a:pt x="3869430" y="1206460"/>
                </a:cubicBezTo>
                <a:close/>
                <a:moveTo>
                  <a:pt x="4110581" y="1206457"/>
                </a:moveTo>
                <a:cubicBezTo>
                  <a:pt x="4115984" y="1206457"/>
                  <a:pt x="4120362" y="1210907"/>
                  <a:pt x="4120362" y="1216245"/>
                </a:cubicBezTo>
                <a:cubicBezTo>
                  <a:pt x="4120362" y="1221584"/>
                  <a:pt x="4115984" y="1225970"/>
                  <a:pt x="4110581" y="1225970"/>
                </a:cubicBezTo>
                <a:cubicBezTo>
                  <a:pt x="4105180" y="1225970"/>
                  <a:pt x="4100797" y="1221647"/>
                  <a:pt x="4100797" y="1216245"/>
                </a:cubicBezTo>
                <a:cubicBezTo>
                  <a:pt x="4100797" y="1210843"/>
                  <a:pt x="4105180" y="1206457"/>
                  <a:pt x="4110581" y="1206457"/>
                </a:cubicBezTo>
                <a:close/>
                <a:moveTo>
                  <a:pt x="4351806" y="1206454"/>
                </a:moveTo>
                <a:cubicBezTo>
                  <a:pt x="4357195" y="1206454"/>
                  <a:pt x="4361580" y="1210903"/>
                  <a:pt x="4361580" y="1216241"/>
                </a:cubicBezTo>
                <a:cubicBezTo>
                  <a:pt x="4361580" y="1221581"/>
                  <a:pt x="4357195" y="1225966"/>
                  <a:pt x="4351806" y="1225966"/>
                </a:cubicBezTo>
                <a:cubicBezTo>
                  <a:pt x="4346397" y="1225966"/>
                  <a:pt x="4342006" y="1221643"/>
                  <a:pt x="4342006" y="1216241"/>
                </a:cubicBezTo>
                <a:cubicBezTo>
                  <a:pt x="4342006" y="1210839"/>
                  <a:pt x="4346397" y="1206454"/>
                  <a:pt x="4351806" y="1206454"/>
                </a:cubicBezTo>
                <a:close/>
                <a:moveTo>
                  <a:pt x="4593017" y="1206450"/>
                </a:moveTo>
                <a:cubicBezTo>
                  <a:pt x="4598413" y="1206450"/>
                  <a:pt x="4602795" y="1210900"/>
                  <a:pt x="4602795" y="1216238"/>
                </a:cubicBezTo>
                <a:cubicBezTo>
                  <a:pt x="4602795" y="1221577"/>
                  <a:pt x="4598350" y="1225963"/>
                  <a:pt x="4593017" y="1225963"/>
                </a:cubicBezTo>
                <a:cubicBezTo>
                  <a:pt x="4587686" y="1225963"/>
                  <a:pt x="4583304" y="1221640"/>
                  <a:pt x="4583304" y="1216238"/>
                </a:cubicBezTo>
                <a:cubicBezTo>
                  <a:pt x="4583304" y="1210836"/>
                  <a:pt x="4587622" y="1206450"/>
                  <a:pt x="4593017" y="1206450"/>
                </a:cubicBezTo>
                <a:close/>
                <a:moveTo>
                  <a:pt x="4834252" y="1206447"/>
                </a:moveTo>
                <a:cubicBezTo>
                  <a:pt x="4839658" y="1206447"/>
                  <a:pt x="4844038" y="1210897"/>
                  <a:pt x="4844038" y="1216235"/>
                </a:cubicBezTo>
                <a:cubicBezTo>
                  <a:pt x="4844038" y="1221574"/>
                  <a:pt x="4839595" y="1225959"/>
                  <a:pt x="4834252" y="1225959"/>
                </a:cubicBezTo>
                <a:cubicBezTo>
                  <a:pt x="4828915" y="1225959"/>
                  <a:pt x="4824532" y="1221637"/>
                  <a:pt x="4824532" y="1216235"/>
                </a:cubicBezTo>
                <a:cubicBezTo>
                  <a:pt x="4824532" y="1210833"/>
                  <a:pt x="4828851" y="1206447"/>
                  <a:pt x="4834252" y="1206447"/>
                </a:cubicBezTo>
                <a:close/>
                <a:moveTo>
                  <a:pt x="5075485" y="1206443"/>
                </a:moveTo>
                <a:cubicBezTo>
                  <a:pt x="5080819" y="1206443"/>
                  <a:pt x="5085201" y="1210893"/>
                  <a:pt x="5085201" y="1216231"/>
                </a:cubicBezTo>
                <a:cubicBezTo>
                  <a:pt x="5085201" y="1221570"/>
                  <a:pt x="5080883" y="1225956"/>
                  <a:pt x="5075485" y="1225956"/>
                </a:cubicBezTo>
                <a:cubicBezTo>
                  <a:pt x="5070086" y="1225956"/>
                  <a:pt x="5065704" y="1221633"/>
                  <a:pt x="5065704" y="1216231"/>
                </a:cubicBezTo>
                <a:cubicBezTo>
                  <a:pt x="5065704" y="1210829"/>
                  <a:pt x="5070086" y="1206443"/>
                  <a:pt x="5075485" y="1206443"/>
                </a:cubicBezTo>
                <a:close/>
                <a:moveTo>
                  <a:pt x="5316710" y="1206440"/>
                </a:moveTo>
                <a:cubicBezTo>
                  <a:pt x="5322044" y="1206440"/>
                  <a:pt x="5326429" y="1210890"/>
                  <a:pt x="5326429" y="1216228"/>
                </a:cubicBezTo>
                <a:cubicBezTo>
                  <a:pt x="5326429" y="1221567"/>
                  <a:pt x="5322105" y="1225953"/>
                  <a:pt x="5316710" y="1225953"/>
                </a:cubicBezTo>
                <a:cubicBezTo>
                  <a:pt x="5311314" y="1225953"/>
                  <a:pt x="5306924" y="1221630"/>
                  <a:pt x="5306924" y="1216228"/>
                </a:cubicBezTo>
                <a:cubicBezTo>
                  <a:pt x="5306924" y="1210826"/>
                  <a:pt x="5311314" y="1206440"/>
                  <a:pt x="5316710" y="1206440"/>
                </a:cubicBezTo>
                <a:close/>
                <a:moveTo>
                  <a:pt x="5557991" y="1206437"/>
                </a:moveTo>
                <a:cubicBezTo>
                  <a:pt x="5563391" y="1206437"/>
                  <a:pt x="5567774" y="1210887"/>
                  <a:pt x="5567774" y="1216224"/>
                </a:cubicBezTo>
                <a:cubicBezTo>
                  <a:pt x="5567774" y="1221564"/>
                  <a:pt x="5563391" y="1225949"/>
                  <a:pt x="5557991" y="1225949"/>
                </a:cubicBezTo>
                <a:cubicBezTo>
                  <a:pt x="5552592" y="1225949"/>
                  <a:pt x="5548208" y="1221626"/>
                  <a:pt x="5548208" y="1216224"/>
                </a:cubicBezTo>
                <a:cubicBezTo>
                  <a:pt x="5548208" y="1210822"/>
                  <a:pt x="5552592" y="1206437"/>
                  <a:pt x="5557991" y="1206437"/>
                </a:cubicBezTo>
                <a:close/>
                <a:moveTo>
                  <a:pt x="5799205" y="1206434"/>
                </a:moveTo>
                <a:cubicBezTo>
                  <a:pt x="5804606" y="1206434"/>
                  <a:pt x="5808989" y="1210883"/>
                  <a:pt x="5808989" y="1216221"/>
                </a:cubicBezTo>
                <a:cubicBezTo>
                  <a:pt x="5808989" y="1221560"/>
                  <a:pt x="5804542" y="1225946"/>
                  <a:pt x="5799205" y="1225946"/>
                </a:cubicBezTo>
                <a:cubicBezTo>
                  <a:pt x="5793870" y="1225946"/>
                  <a:pt x="5789486" y="1221623"/>
                  <a:pt x="5789486" y="1216221"/>
                </a:cubicBezTo>
                <a:cubicBezTo>
                  <a:pt x="5789486" y="1210819"/>
                  <a:pt x="5793806" y="1206434"/>
                  <a:pt x="5799205" y="1206434"/>
                </a:cubicBezTo>
                <a:close/>
                <a:moveTo>
                  <a:pt x="6040432" y="1206430"/>
                </a:moveTo>
                <a:cubicBezTo>
                  <a:pt x="6045832" y="1206430"/>
                  <a:pt x="6050216" y="1210880"/>
                  <a:pt x="6050216" y="1216218"/>
                </a:cubicBezTo>
                <a:cubicBezTo>
                  <a:pt x="6050216" y="1221557"/>
                  <a:pt x="6045769" y="1225942"/>
                  <a:pt x="6040432" y="1225942"/>
                </a:cubicBezTo>
                <a:cubicBezTo>
                  <a:pt x="6035095" y="1225942"/>
                  <a:pt x="6030712" y="1221620"/>
                  <a:pt x="6030712" y="1216218"/>
                </a:cubicBezTo>
                <a:cubicBezTo>
                  <a:pt x="6030712" y="1210816"/>
                  <a:pt x="6035032" y="1206430"/>
                  <a:pt x="6040432" y="1206430"/>
                </a:cubicBezTo>
                <a:close/>
                <a:moveTo>
                  <a:pt x="6281661" y="1206427"/>
                </a:moveTo>
                <a:cubicBezTo>
                  <a:pt x="6286997" y="1206427"/>
                  <a:pt x="6291381" y="1210876"/>
                  <a:pt x="6291381" y="1216214"/>
                </a:cubicBezTo>
                <a:cubicBezTo>
                  <a:pt x="6291381" y="1221554"/>
                  <a:pt x="6287061" y="1225939"/>
                  <a:pt x="6281661" y="1225939"/>
                </a:cubicBezTo>
                <a:cubicBezTo>
                  <a:pt x="6276261" y="1225939"/>
                  <a:pt x="6271877" y="1221616"/>
                  <a:pt x="6271877" y="1216214"/>
                </a:cubicBezTo>
                <a:cubicBezTo>
                  <a:pt x="6271877" y="1210813"/>
                  <a:pt x="6276261" y="1206427"/>
                  <a:pt x="6281661" y="1206427"/>
                </a:cubicBezTo>
                <a:close/>
                <a:moveTo>
                  <a:pt x="6522889" y="1206424"/>
                </a:moveTo>
                <a:cubicBezTo>
                  <a:pt x="6528225" y="1206424"/>
                  <a:pt x="6532610" y="1210873"/>
                  <a:pt x="6532610" y="1216211"/>
                </a:cubicBezTo>
                <a:cubicBezTo>
                  <a:pt x="6532610" y="1221550"/>
                  <a:pt x="6528289" y="1225936"/>
                  <a:pt x="6522889" y="1225936"/>
                </a:cubicBezTo>
                <a:cubicBezTo>
                  <a:pt x="6517489" y="1225936"/>
                  <a:pt x="6513105" y="1221613"/>
                  <a:pt x="6513105" y="1216211"/>
                </a:cubicBezTo>
                <a:cubicBezTo>
                  <a:pt x="6513105" y="1210809"/>
                  <a:pt x="6517489" y="1206424"/>
                  <a:pt x="6522889" y="1206424"/>
                </a:cubicBezTo>
                <a:close/>
                <a:moveTo>
                  <a:pt x="6764118" y="1206420"/>
                </a:moveTo>
                <a:cubicBezTo>
                  <a:pt x="6769518" y="1206420"/>
                  <a:pt x="6773902" y="1210870"/>
                  <a:pt x="6773902" y="1216208"/>
                </a:cubicBezTo>
                <a:cubicBezTo>
                  <a:pt x="6773902" y="1221547"/>
                  <a:pt x="6769518" y="1225932"/>
                  <a:pt x="6764118" y="1225932"/>
                </a:cubicBezTo>
                <a:cubicBezTo>
                  <a:pt x="6758718" y="1225932"/>
                  <a:pt x="6754335" y="1221610"/>
                  <a:pt x="6754335" y="1216208"/>
                </a:cubicBezTo>
                <a:cubicBezTo>
                  <a:pt x="6754335" y="1210806"/>
                  <a:pt x="6758718" y="1206420"/>
                  <a:pt x="6764118" y="1206420"/>
                </a:cubicBezTo>
                <a:close/>
                <a:moveTo>
                  <a:pt x="7005346" y="1206417"/>
                </a:moveTo>
                <a:cubicBezTo>
                  <a:pt x="7010746" y="1206417"/>
                  <a:pt x="7015130" y="1210866"/>
                  <a:pt x="7015130" y="1216204"/>
                </a:cubicBezTo>
                <a:cubicBezTo>
                  <a:pt x="7015130" y="1221543"/>
                  <a:pt x="7010683" y="1225929"/>
                  <a:pt x="7005346" y="1225929"/>
                </a:cubicBezTo>
                <a:cubicBezTo>
                  <a:pt x="7000009" y="1225929"/>
                  <a:pt x="6995626" y="1221606"/>
                  <a:pt x="6995626" y="1216204"/>
                </a:cubicBezTo>
                <a:cubicBezTo>
                  <a:pt x="6995626" y="1210802"/>
                  <a:pt x="6999946" y="1206417"/>
                  <a:pt x="7005346" y="1206417"/>
                </a:cubicBezTo>
                <a:close/>
                <a:moveTo>
                  <a:pt x="7246575" y="1206414"/>
                </a:moveTo>
                <a:cubicBezTo>
                  <a:pt x="7251975" y="1206414"/>
                  <a:pt x="7256359" y="1210863"/>
                  <a:pt x="7256359" y="1216201"/>
                </a:cubicBezTo>
                <a:cubicBezTo>
                  <a:pt x="7256359" y="1221540"/>
                  <a:pt x="7251912" y="1225925"/>
                  <a:pt x="7246575" y="1225925"/>
                </a:cubicBezTo>
                <a:cubicBezTo>
                  <a:pt x="7241238" y="1225925"/>
                  <a:pt x="7236855" y="1221603"/>
                  <a:pt x="7236855" y="1216201"/>
                </a:cubicBezTo>
                <a:cubicBezTo>
                  <a:pt x="7236855" y="1210799"/>
                  <a:pt x="7241175" y="1206414"/>
                  <a:pt x="7246575" y="1206414"/>
                </a:cubicBezTo>
                <a:close/>
                <a:moveTo>
                  <a:pt x="7487803" y="1206410"/>
                </a:moveTo>
                <a:cubicBezTo>
                  <a:pt x="7493139" y="1206410"/>
                  <a:pt x="7497524" y="1210860"/>
                  <a:pt x="7497524" y="1216198"/>
                </a:cubicBezTo>
                <a:cubicBezTo>
                  <a:pt x="7497524" y="1221537"/>
                  <a:pt x="7493203" y="1225922"/>
                  <a:pt x="7487803" y="1225922"/>
                </a:cubicBezTo>
                <a:cubicBezTo>
                  <a:pt x="7482403" y="1225922"/>
                  <a:pt x="7478019" y="1221600"/>
                  <a:pt x="7478019" y="1216198"/>
                </a:cubicBezTo>
                <a:cubicBezTo>
                  <a:pt x="7478019" y="1210796"/>
                  <a:pt x="7482403" y="1206410"/>
                  <a:pt x="7487803" y="1206410"/>
                </a:cubicBezTo>
                <a:close/>
                <a:moveTo>
                  <a:pt x="7729032" y="1206407"/>
                </a:moveTo>
                <a:cubicBezTo>
                  <a:pt x="7734369" y="1206407"/>
                  <a:pt x="7738753" y="1210856"/>
                  <a:pt x="7738753" y="1216194"/>
                </a:cubicBezTo>
                <a:cubicBezTo>
                  <a:pt x="7738753" y="1221533"/>
                  <a:pt x="7734432" y="1225918"/>
                  <a:pt x="7729032" y="1225918"/>
                </a:cubicBezTo>
                <a:cubicBezTo>
                  <a:pt x="7723632" y="1225918"/>
                  <a:pt x="7719249" y="1221596"/>
                  <a:pt x="7719249" y="1216194"/>
                </a:cubicBezTo>
                <a:cubicBezTo>
                  <a:pt x="7719249" y="1210792"/>
                  <a:pt x="7723632" y="1206407"/>
                  <a:pt x="7729032" y="1206407"/>
                </a:cubicBezTo>
                <a:close/>
                <a:moveTo>
                  <a:pt x="7970260" y="1206404"/>
                </a:moveTo>
                <a:cubicBezTo>
                  <a:pt x="7975661" y="1206404"/>
                  <a:pt x="7980044" y="1210853"/>
                  <a:pt x="7980044" y="1216191"/>
                </a:cubicBezTo>
                <a:cubicBezTo>
                  <a:pt x="7980044" y="1221530"/>
                  <a:pt x="7975661" y="1225915"/>
                  <a:pt x="7970260" y="1225915"/>
                </a:cubicBezTo>
                <a:cubicBezTo>
                  <a:pt x="7964860" y="1225915"/>
                  <a:pt x="7960477" y="1221593"/>
                  <a:pt x="7960477" y="1216191"/>
                </a:cubicBezTo>
                <a:cubicBezTo>
                  <a:pt x="7960477" y="1210789"/>
                  <a:pt x="7964860" y="1206404"/>
                  <a:pt x="7970260" y="1206404"/>
                </a:cubicBezTo>
                <a:close/>
                <a:moveTo>
                  <a:pt x="8211553" y="1206400"/>
                </a:moveTo>
                <a:cubicBezTo>
                  <a:pt x="8216889" y="1206400"/>
                  <a:pt x="8221273" y="1210850"/>
                  <a:pt x="8221273" y="1216187"/>
                </a:cubicBezTo>
                <a:cubicBezTo>
                  <a:pt x="8221273" y="1221527"/>
                  <a:pt x="8216953" y="1225912"/>
                  <a:pt x="8211553" y="1225912"/>
                </a:cubicBezTo>
                <a:cubicBezTo>
                  <a:pt x="8206152" y="1225912"/>
                  <a:pt x="8201769" y="1221589"/>
                  <a:pt x="8201769" y="1216187"/>
                </a:cubicBezTo>
                <a:cubicBezTo>
                  <a:pt x="8201769" y="1210785"/>
                  <a:pt x="8206152" y="1206400"/>
                  <a:pt x="8211553" y="1206400"/>
                </a:cubicBezTo>
                <a:close/>
                <a:moveTo>
                  <a:pt x="8452781" y="1206397"/>
                </a:moveTo>
                <a:cubicBezTo>
                  <a:pt x="8458181" y="1206397"/>
                  <a:pt x="8462566" y="1210846"/>
                  <a:pt x="8462566" y="1216184"/>
                </a:cubicBezTo>
                <a:cubicBezTo>
                  <a:pt x="8462566" y="1221523"/>
                  <a:pt x="8458118" y="1225908"/>
                  <a:pt x="8452781" y="1225908"/>
                </a:cubicBezTo>
                <a:cubicBezTo>
                  <a:pt x="8447445" y="1225908"/>
                  <a:pt x="8443061" y="1221586"/>
                  <a:pt x="8443061" y="1216184"/>
                </a:cubicBezTo>
                <a:cubicBezTo>
                  <a:pt x="8443061" y="1210782"/>
                  <a:pt x="8447381" y="1206397"/>
                  <a:pt x="8452781" y="1206397"/>
                </a:cubicBezTo>
                <a:close/>
                <a:moveTo>
                  <a:pt x="8694009" y="1206393"/>
                </a:moveTo>
                <a:cubicBezTo>
                  <a:pt x="8699346" y="1206393"/>
                  <a:pt x="8703730" y="1210843"/>
                  <a:pt x="8703730" y="1216181"/>
                </a:cubicBezTo>
                <a:cubicBezTo>
                  <a:pt x="8703730" y="1221520"/>
                  <a:pt x="8699346" y="1225905"/>
                  <a:pt x="8694009" y="1225905"/>
                </a:cubicBezTo>
                <a:cubicBezTo>
                  <a:pt x="8688673" y="1225905"/>
                  <a:pt x="8684289" y="1221583"/>
                  <a:pt x="8684289" y="1216181"/>
                </a:cubicBezTo>
                <a:cubicBezTo>
                  <a:pt x="8684289" y="1210779"/>
                  <a:pt x="8688609" y="1206393"/>
                  <a:pt x="8694009" y="1206393"/>
                </a:cubicBezTo>
                <a:close/>
                <a:moveTo>
                  <a:pt x="8935237" y="1206390"/>
                </a:moveTo>
                <a:cubicBezTo>
                  <a:pt x="8940574" y="1206390"/>
                  <a:pt x="8944958" y="1210839"/>
                  <a:pt x="8944958" y="1216177"/>
                </a:cubicBezTo>
                <a:cubicBezTo>
                  <a:pt x="8944958" y="1221517"/>
                  <a:pt x="8940638" y="1225902"/>
                  <a:pt x="8935237" y="1225902"/>
                </a:cubicBezTo>
                <a:cubicBezTo>
                  <a:pt x="8929837" y="1225902"/>
                  <a:pt x="8925454" y="1221579"/>
                  <a:pt x="8925454" y="1216177"/>
                </a:cubicBezTo>
                <a:cubicBezTo>
                  <a:pt x="8925454" y="1210775"/>
                  <a:pt x="8929837" y="1206390"/>
                  <a:pt x="8935237" y="1206390"/>
                </a:cubicBezTo>
                <a:close/>
                <a:moveTo>
                  <a:pt x="9176467" y="1206387"/>
                </a:moveTo>
                <a:cubicBezTo>
                  <a:pt x="9181803" y="1206387"/>
                  <a:pt x="9186187" y="1210836"/>
                  <a:pt x="9186187" y="1216174"/>
                </a:cubicBezTo>
                <a:cubicBezTo>
                  <a:pt x="9186187" y="1221513"/>
                  <a:pt x="9181867" y="1225898"/>
                  <a:pt x="9176467" y="1225898"/>
                </a:cubicBezTo>
                <a:cubicBezTo>
                  <a:pt x="9171066" y="1225898"/>
                  <a:pt x="9166683" y="1221576"/>
                  <a:pt x="9166683" y="1216174"/>
                </a:cubicBezTo>
                <a:cubicBezTo>
                  <a:pt x="9166683" y="1210772"/>
                  <a:pt x="9171066" y="1206387"/>
                  <a:pt x="9176467" y="1206387"/>
                </a:cubicBezTo>
                <a:close/>
                <a:moveTo>
                  <a:pt x="9417695" y="1206384"/>
                </a:moveTo>
                <a:cubicBezTo>
                  <a:pt x="9423031" y="1206384"/>
                  <a:pt x="9427416" y="1210833"/>
                  <a:pt x="9427416" y="1216171"/>
                </a:cubicBezTo>
                <a:cubicBezTo>
                  <a:pt x="9427416" y="1221510"/>
                  <a:pt x="9423095" y="1225895"/>
                  <a:pt x="9417695" y="1225895"/>
                </a:cubicBezTo>
                <a:cubicBezTo>
                  <a:pt x="9412295" y="1225895"/>
                  <a:pt x="9407911" y="1221573"/>
                  <a:pt x="9407911" y="1216171"/>
                </a:cubicBezTo>
                <a:cubicBezTo>
                  <a:pt x="9407911" y="1210769"/>
                  <a:pt x="9412295" y="1206384"/>
                  <a:pt x="9417695" y="1206384"/>
                </a:cubicBezTo>
                <a:close/>
                <a:moveTo>
                  <a:pt x="9649203" y="965270"/>
                </a:moveTo>
                <a:cubicBezTo>
                  <a:pt x="9654540" y="965270"/>
                  <a:pt x="9658923" y="969595"/>
                  <a:pt x="9658923" y="974997"/>
                </a:cubicBezTo>
                <a:cubicBezTo>
                  <a:pt x="9658923" y="980400"/>
                  <a:pt x="9654540" y="984785"/>
                  <a:pt x="9649203" y="984785"/>
                </a:cubicBezTo>
                <a:cubicBezTo>
                  <a:pt x="9643866" y="984785"/>
                  <a:pt x="9639483" y="980336"/>
                  <a:pt x="9639483" y="974997"/>
                </a:cubicBezTo>
                <a:cubicBezTo>
                  <a:pt x="9639483" y="969658"/>
                  <a:pt x="9643803" y="965270"/>
                  <a:pt x="9649203" y="965270"/>
                </a:cubicBezTo>
                <a:close/>
                <a:moveTo>
                  <a:pt x="9890432" y="965267"/>
                </a:moveTo>
                <a:cubicBezTo>
                  <a:pt x="9895768" y="965267"/>
                  <a:pt x="9900152" y="969592"/>
                  <a:pt x="9900152" y="974994"/>
                </a:cubicBezTo>
                <a:cubicBezTo>
                  <a:pt x="9900152" y="980397"/>
                  <a:pt x="9895832" y="984782"/>
                  <a:pt x="9890432" y="984782"/>
                </a:cubicBezTo>
                <a:cubicBezTo>
                  <a:pt x="9885031" y="984782"/>
                  <a:pt x="9880648" y="980333"/>
                  <a:pt x="9880648" y="974994"/>
                </a:cubicBezTo>
                <a:cubicBezTo>
                  <a:pt x="9880648" y="969655"/>
                  <a:pt x="9885031" y="965267"/>
                  <a:pt x="9890432" y="965267"/>
                </a:cubicBezTo>
                <a:close/>
                <a:moveTo>
                  <a:pt x="10131660" y="965264"/>
                </a:moveTo>
                <a:cubicBezTo>
                  <a:pt x="10137060" y="965264"/>
                  <a:pt x="10141444" y="969589"/>
                  <a:pt x="10141444" y="974991"/>
                </a:cubicBezTo>
                <a:cubicBezTo>
                  <a:pt x="10141444" y="980394"/>
                  <a:pt x="10136997" y="984779"/>
                  <a:pt x="10131660" y="984779"/>
                </a:cubicBezTo>
                <a:cubicBezTo>
                  <a:pt x="10126323" y="984779"/>
                  <a:pt x="10121940" y="980330"/>
                  <a:pt x="10121940" y="974991"/>
                </a:cubicBezTo>
                <a:cubicBezTo>
                  <a:pt x="10121940" y="969652"/>
                  <a:pt x="10126260" y="965264"/>
                  <a:pt x="10131660" y="965264"/>
                </a:cubicBezTo>
                <a:close/>
                <a:moveTo>
                  <a:pt x="10372888" y="965261"/>
                </a:moveTo>
                <a:cubicBezTo>
                  <a:pt x="10378288" y="965261"/>
                  <a:pt x="10382673" y="969586"/>
                  <a:pt x="10382673" y="974988"/>
                </a:cubicBezTo>
                <a:cubicBezTo>
                  <a:pt x="10382673" y="980392"/>
                  <a:pt x="10378225" y="984776"/>
                  <a:pt x="10372888" y="984776"/>
                </a:cubicBezTo>
                <a:cubicBezTo>
                  <a:pt x="10367552" y="984776"/>
                  <a:pt x="10363168" y="980327"/>
                  <a:pt x="10363168" y="974988"/>
                </a:cubicBezTo>
                <a:cubicBezTo>
                  <a:pt x="10363168" y="969649"/>
                  <a:pt x="10367488" y="965261"/>
                  <a:pt x="10372888" y="965261"/>
                </a:cubicBezTo>
                <a:close/>
                <a:moveTo>
                  <a:pt x="10614116" y="965258"/>
                </a:moveTo>
                <a:cubicBezTo>
                  <a:pt x="10619516" y="965258"/>
                  <a:pt x="10623901" y="969583"/>
                  <a:pt x="10623901" y="974986"/>
                </a:cubicBezTo>
                <a:cubicBezTo>
                  <a:pt x="10623901" y="980389"/>
                  <a:pt x="10619454" y="984773"/>
                  <a:pt x="10614116" y="984773"/>
                </a:cubicBezTo>
                <a:cubicBezTo>
                  <a:pt x="10608780" y="984773"/>
                  <a:pt x="10604396" y="980324"/>
                  <a:pt x="10604396" y="974986"/>
                </a:cubicBezTo>
                <a:cubicBezTo>
                  <a:pt x="10604396" y="969646"/>
                  <a:pt x="10608716" y="965258"/>
                  <a:pt x="10614116" y="965258"/>
                </a:cubicBezTo>
                <a:close/>
                <a:moveTo>
                  <a:pt x="10855345" y="965255"/>
                </a:moveTo>
                <a:cubicBezTo>
                  <a:pt x="10860682" y="965255"/>
                  <a:pt x="10865065" y="969580"/>
                  <a:pt x="10865065" y="974983"/>
                </a:cubicBezTo>
                <a:cubicBezTo>
                  <a:pt x="10865065" y="980386"/>
                  <a:pt x="10860682" y="984771"/>
                  <a:pt x="10855345" y="984771"/>
                </a:cubicBezTo>
                <a:cubicBezTo>
                  <a:pt x="10850008" y="984771"/>
                  <a:pt x="10845625" y="980322"/>
                  <a:pt x="10845625" y="974983"/>
                </a:cubicBezTo>
                <a:cubicBezTo>
                  <a:pt x="10845625" y="969643"/>
                  <a:pt x="10849945" y="965255"/>
                  <a:pt x="10855345" y="965255"/>
                </a:cubicBezTo>
                <a:close/>
                <a:moveTo>
                  <a:pt x="11096574" y="965252"/>
                </a:moveTo>
                <a:cubicBezTo>
                  <a:pt x="11101910" y="965252"/>
                  <a:pt x="11106294" y="969578"/>
                  <a:pt x="11106294" y="974980"/>
                </a:cubicBezTo>
                <a:cubicBezTo>
                  <a:pt x="11106294" y="980383"/>
                  <a:pt x="11101974" y="984768"/>
                  <a:pt x="11096574" y="984768"/>
                </a:cubicBezTo>
                <a:cubicBezTo>
                  <a:pt x="11091174" y="984768"/>
                  <a:pt x="11086790" y="980319"/>
                  <a:pt x="11086790" y="974980"/>
                </a:cubicBezTo>
                <a:cubicBezTo>
                  <a:pt x="11086790" y="969641"/>
                  <a:pt x="11091174" y="965252"/>
                  <a:pt x="11096574" y="965252"/>
                </a:cubicBezTo>
                <a:close/>
                <a:moveTo>
                  <a:pt x="11337802" y="965250"/>
                </a:moveTo>
                <a:cubicBezTo>
                  <a:pt x="11343202" y="965250"/>
                  <a:pt x="11347587" y="969575"/>
                  <a:pt x="11347587" y="974977"/>
                </a:cubicBezTo>
                <a:cubicBezTo>
                  <a:pt x="11347587" y="980380"/>
                  <a:pt x="11343139" y="984765"/>
                  <a:pt x="11337802" y="984765"/>
                </a:cubicBezTo>
                <a:cubicBezTo>
                  <a:pt x="11332466" y="984765"/>
                  <a:pt x="11328082" y="980316"/>
                  <a:pt x="11328082" y="974977"/>
                </a:cubicBezTo>
                <a:cubicBezTo>
                  <a:pt x="11328082" y="969638"/>
                  <a:pt x="11332402" y="965250"/>
                  <a:pt x="11337802" y="965250"/>
                </a:cubicBezTo>
                <a:close/>
                <a:moveTo>
                  <a:pt x="11579030" y="965247"/>
                </a:moveTo>
                <a:cubicBezTo>
                  <a:pt x="11584430" y="965247"/>
                  <a:pt x="11588815" y="969572"/>
                  <a:pt x="11588815" y="974974"/>
                </a:cubicBezTo>
                <a:cubicBezTo>
                  <a:pt x="11588815" y="980377"/>
                  <a:pt x="11584367" y="984762"/>
                  <a:pt x="11579030" y="984762"/>
                </a:cubicBezTo>
                <a:cubicBezTo>
                  <a:pt x="11573694" y="984762"/>
                  <a:pt x="11569310" y="980313"/>
                  <a:pt x="11569310" y="974974"/>
                </a:cubicBezTo>
                <a:cubicBezTo>
                  <a:pt x="11569310" y="969635"/>
                  <a:pt x="11573630" y="965247"/>
                  <a:pt x="11579030" y="965247"/>
                </a:cubicBezTo>
                <a:close/>
                <a:moveTo>
                  <a:pt x="11820259" y="965244"/>
                </a:moveTo>
                <a:cubicBezTo>
                  <a:pt x="11825659" y="965244"/>
                  <a:pt x="11830043" y="969569"/>
                  <a:pt x="11830043" y="974971"/>
                </a:cubicBezTo>
                <a:cubicBezTo>
                  <a:pt x="11830043" y="980374"/>
                  <a:pt x="11825596" y="984759"/>
                  <a:pt x="11820259" y="984759"/>
                </a:cubicBezTo>
                <a:cubicBezTo>
                  <a:pt x="11814922" y="984759"/>
                  <a:pt x="11810539" y="980310"/>
                  <a:pt x="11810539" y="974971"/>
                </a:cubicBezTo>
                <a:cubicBezTo>
                  <a:pt x="11810539" y="969632"/>
                  <a:pt x="11814859" y="965244"/>
                  <a:pt x="11820259" y="965244"/>
                </a:cubicBezTo>
                <a:close/>
                <a:moveTo>
                  <a:pt x="9720" y="965241"/>
                </a:moveTo>
                <a:cubicBezTo>
                  <a:pt x="15120" y="965241"/>
                  <a:pt x="19504" y="969566"/>
                  <a:pt x="19504" y="974968"/>
                </a:cubicBezTo>
                <a:cubicBezTo>
                  <a:pt x="19504" y="980371"/>
                  <a:pt x="15057" y="984756"/>
                  <a:pt x="9720" y="984756"/>
                </a:cubicBezTo>
                <a:cubicBezTo>
                  <a:pt x="4384" y="984756"/>
                  <a:pt x="1" y="980307"/>
                  <a:pt x="1" y="974968"/>
                </a:cubicBezTo>
                <a:cubicBezTo>
                  <a:pt x="1" y="969629"/>
                  <a:pt x="4320" y="965241"/>
                  <a:pt x="9720" y="965241"/>
                </a:cubicBezTo>
                <a:close/>
                <a:moveTo>
                  <a:pt x="251004" y="965238"/>
                </a:moveTo>
                <a:cubicBezTo>
                  <a:pt x="256404" y="965238"/>
                  <a:pt x="260788" y="969563"/>
                  <a:pt x="260788" y="974965"/>
                </a:cubicBezTo>
                <a:cubicBezTo>
                  <a:pt x="260788" y="980368"/>
                  <a:pt x="256341" y="984753"/>
                  <a:pt x="251004" y="984753"/>
                </a:cubicBezTo>
                <a:cubicBezTo>
                  <a:pt x="245668" y="984753"/>
                  <a:pt x="241284" y="980304"/>
                  <a:pt x="241284" y="974965"/>
                </a:cubicBezTo>
                <a:cubicBezTo>
                  <a:pt x="241284" y="969626"/>
                  <a:pt x="245604" y="965238"/>
                  <a:pt x="251004" y="965238"/>
                </a:cubicBezTo>
                <a:close/>
                <a:moveTo>
                  <a:pt x="492223" y="965235"/>
                </a:moveTo>
                <a:cubicBezTo>
                  <a:pt x="497559" y="965235"/>
                  <a:pt x="501943" y="969560"/>
                  <a:pt x="501943" y="974962"/>
                </a:cubicBezTo>
                <a:cubicBezTo>
                  <a:pt x="501943" y="980366"/>
                  <a:pt x="497623" y="984750"/>
                  <a:pt x="492223" y="984750"/>
                </a:cubicBezTo>
                <a:cubicBezTo>
                  <a:pt x="486823" y="984750"/>
                  <a:pt x="482439" y="980301"/>
                  <a:pt x="482439" y="974962"/>
                </a:cubicBezTo>
                <a:cubicBezTo>
                  <a:pt x="482439" y="969623"/>
                  <a:pt x="486823" y="965235"/>
                  <a:pt x="492223" y="965235"/>
                </a:cubicBezTo>
                <a:close/>
                <a:moveTo>
                  <a:pt x="733444" y="965233"/>
                </a:moveTo>
                <a:cubicBezTo>
                  <a:pt x="738780" y="965233"/>
                  <a:pt x="743164" y="969558"/>
                  <a:pt x="743164" y="974960"/>
                </a:cubicBezTo>
                <a:cubicBezTo>
                  <a:pt x="743164" y="980363"/>
                  <a:pt x="738844" y="984747"/>
                  <a:pt x="733444" y="984747"/>
                </a:cubicBezTo>
                <a:cubicBezTo>
                  <a:pt x="728044" y="984747"/>
                  <a:pt x="723660" y="980298"/>
                  <a:pt x="723660" y="974960"/>
                </a:cubicBezTo>
                <a:cubicBezTo>
                  <a:pt x="723660" y="969620"/>
                  <a:pt x="728044" y="965233"/>
                  <a:pt x="733444" y="965233"/>
                </a:cubicBezTo>
                <a:close/>
                <a:moveTo>
                  <a:pt x="974664" y="965230"/>
                </a:moveTo>
                <a:cubicBezTo>
                  <a:pt x="980064" y="965230"/>
                  <a:pt x="984448" y="969555"/>
                  <a:pt x="984448" y="974957"/>
                </a:cubicBezTo>
                <a:cubicBezTo>
                  <a:pt x="984448" y="980360"/>
                  <a:pt x="980001" y="984745"/>
                  <a:pt x="974664" y="984745"/>
                </a:cubicBezTo>
                <a:cubicBezTo>
                  <a:pt x="969328" y="984745"/>
                  <a:pt x="964944" y="980296"/>
                  <a:pt x="964944" y="974957"/>
                </a:cubicBezTo>
                <a:cubicBezTo>
                  <a:pt x="964944" y="969617"/>
                  <a:pt x="969264" y="965230"/>
                  <a:pt x="974664" y="965230"/>
                </a:cubicBezTo>
                <a:close/>
                <a:moveTo>
                  <a:pt x="1215884" y="965227"/>
                </a:moveTo>
                <a:cubicBezTo>
                  <a:pt x="1221284" y="965227"/>
                  <a:pt x="1225668" y="969552"/>
                  <a:pt x="1225668" y="974954"/>
                </a:cubicBezTo>
                <a:cubicBezTo>
                  <a:pt x="1225668" y="980357"/>
                  <a:pt x="1221221" y="984742"/>
                  <a:pt x="1215884" y="984742"/>
                </a:cubicBezTo>
                <a:cubicBezTo>
                  <a:pt x="1210548" y="984742"/>
                  <a:pt x="1206164" y="980293"/>
                  <a:pt x="1206164" y="974954"/>
                </a:cubicBezTo>
                <a:cubicBezTo>
                  <a:pt x="1206164" y="969615"/>
                  <a:pt x="1210484" y="965227"/>
                  <a:pt x="1215884" y="965227"/>
                </a:cubicBezTo>
                <a:close/>
                <a:moveTo>
                  <a:pt x="1457105" y="965224"/>
                </a:moveTo>
                <a:cubicBezTo>
                  <a:pt x="1462442" y="965224"/>
                  <a:pt x="1466825" y="969549"/>
                  <a:pt x="1466825" y="974951"/>
                </a:cubicBezTo>
                <a:cubicBezTo>
                  <a:pt x="1466825" y="980354"/>
                  <a:pt x="1462505" y="984739"/>
                  <a:pt x="1457105" y="984739"/>
                </a:cubicBezTo>
                <a:cubicBezTo>
                  <a:pt x="1451706" y="984739"/>
                  <a:pt x="1447322" y="980290"/>
                  <a:pt x="1447322" y="974951"/>
                </a:cubicBezTo>
                <a:cubicBezTo>
                  <a:pt x="1447322" y="969612"/>
                  <a:pt x="1451706" y="965224"/>
                  <a:pt x="1457105" y="965224"/>
                </a:cubicBezTo>
                <a:close/>
                <a:moveTo>
                  <a:pt x="1698330" y="965221"/>
                </a:moveTo>
                <a:cubicBezTo>
                  <a:pt x="1703732" y="965221"/>
                  <a:pt x="1708116" y="969546"/>
                  <a:pt x="1708116" y="974948"/>
                </a:cubicBezTo>
                <a:cubicBezTo>
                  <a:pt x="1708116" y="980351"/>
                  <a:pt x="1703732" y="984736"/>
                  <a:pt x="1698330" y="984736"/>
                </a:cubicBezTo>
                <a:cubicBezTo>
                  <a:pt x="1692929" y="984736"/>
                  <a:pt x="1688545" y="980287"/>
                  <a:pt x="1688545" y="974948"/>
                </a:cubicBezTo>
                <a:cubicBezTo>
                  <a:pt x="1688545" y="969609"/>
                  <a:pt x="1692929" y="965221"/>
                  <a:pt x="1698330" y="965221"/>
                </a:cubicBezTo>
                <a:close/>
                <a:moveTo>
                  <a:pt x="1939580" y="965219"/>
                </a:moveTo>
                <a:cubicBezTo>
                  <a:pt x="1944978" y="965219"/>
                  <a:pt x="1949363" y="969543"/>
                  <a:pt x="1949363" y="974945"/>
                </a:cubicBezTo>
                <a:cubicBezTo>
                  <a:pt x="1949363" y="980348"/>
                  <a:pt x="1944916" y="984733"/>
                  <a:pt x="1939580" y="984733"/>
                </a:cubicBezTo>
                <a:cubicBezTo>
                  <a:pt x="1934244" y="984733"/>
                  <a:pt x="1929859" y="980284"/>
                  <a:pt x="1929859" y="974945"/>
                </a:cubicBezTo>
                <a:cubicBezTo>
                  <a:pt x="1929859" y="969606"/>
                  <a:pt x="1934181" y="965219"/>
                  <a:pt x="1939580" y="965219"/>
                </a:cubicBezTo>
                <a:close/>
                <a:moveTo>
                  <a:pt x="2180788" y="965216"/>
                </a:moveTo>
                <a:cubicBezTo>
                  <a:pt x="2186189" y="965216"/>
                  <a:pt x="2190577" y="969540"/>
                  <a:pt x="2190577" y="974942"/>
                </a:cubicBezTo>
                <a:cubicBezTo>
                  <a:pt x="2190577" y="980345"/>
                  <a:pt x="2186136" y="984730"/>
                  <a:pt x="2180788" y="984730"/>
                </a:cubicBezTo>
                <a:cubicBezTo>
                  <a:pt x="2175475" y="984730"/>
                  <a:pt x="2171083" y="980281"/>
                  <a:pt x="2171083" y="974942"/>
                </a:cubicBezTo>
                <a:cubicBezTo>
                  <a:pt x="2171083" y="969603"/>
                  <a:pt x="2175412" y="965216"/>
                  <a:pt x="2180788" y="965216"/>
                </a:cubicBezTo>
                <a:close/>
                <a:moveTo>
                  <a:pt x="2422035" y="965213"/>
                </a:moveTo>
                <a:cubicBezTo>
                  <a:pt x="2427370" y="965213"/>
                  <a:pt x="2431752" y="969538"/>
                  <a:pt x="2431752" y="974940"/>
                </a:cubicBezTo>
                <a:cubicBezTo>
                  <a:pt x="2431752" y="980342"/>
                  <a:pt x="2427433" y="984727"/>
                  <a:pt x="2422035" y="984727"/>
                </a:cubicBezTo>
                <a:cubicBezTo>
                  <a:pt x="2416638" y="984727"/>
                  <a:pt x="2412255" y="980278"/>
                  <a:pt x="2412255" y="974940"/>
                </a:cubicBezTo>
                <a:cubicBezTo>
                  <a:pt x="2412255" y="969600"/>
                  <a:pt x="2416638" y="965213"/>
                  <a:pt x="2422035" y="965213"/>
                </a:cubicBezTo>
                <a:close/>
                <a:moveTo>
                  <a:pt x="2663272" y="965210"/>
                </a:moveTo>
                <a:cubicBezTo>
                  <a:pt x="2668609" y="965210"/>
                  <a:pt x="2672996" y="969535"/>
                  <a:pt x="2672996" y="974937"/>
                </a:cubicBezTo>
                <a:cubicBezTo>
                  <a:pt x="2672996" y="980339"/>
                  <a:pt x="2668674" y="984724"/>
                  <a:pt x="2663272" y="984724"/>
                </a:cubicBezTo>
                <a:cubicBezTo>
                  <a:pt x="2657874" y="984724"/>
                  <a:pt x="2653490" y="980275"/>
                  <a:pt x="2653490" y="974937"/>
                </a:cubicBezTo>
                <a:cubicBezTo>
                  <a:pt x="2653490" y="969597"/>
                  <a:pt x="2657874" y="965210"/>
                  <a:pt x="2663272" y="965210"/>
                </a:cubicBezTo>
                <a:close/>
                <a:moveTo>
                  <a:pt x="2904570" y="965208"/>
                </a:moveTo>
                <a:cubicBezTo>
                  <a:pt x="2909970" y="965208"/>
                  <a:pt x="2914353" y="969532"/>
                  <a:pt x="2914353" y="974934"/>
                </a:cubicBezTo>
                <a:cubicBezTo>
                  <a:pt x="2914353" y="980337"/>
                  <a:pt x="2909970" y="984721"/>
                  <a:pt x="2904570" y="984721"/>
                </a:cubicBezTo>
                <a:cubicBezTo>
                  <a:pt x="2899172" y="984721"/>
                  <a:pt x="2894789" y="980272"/>
                  <a:pt x="2894789" y="974934"/>
                </a:cubicBezTo>
                <a:cubicBezTo>
                  <a:pt x="2894789" y="969595"/>
                  <a:pt x="2899172" y="965208"/>
                  <a:pt x="2904570" y="965208"/>
                </a:cubicBezTo>
                <a:close/>
                <a:moveTo>
                  <a:pt x="3145749" y="965205"/>
                </a:moveTo>
                <a:cubicBezTo>
                  <a:pt x="3151148" y="965205"/>
                  <a:pt x="3155531" y="969529"/>
                  <a:pt x="3155531" y="974931"/>
                </a:cubicBezTo>
                <a:cubicBezTo>
                  <a:pt x="3155531" y="980334"/>
                  <a:pt x="3151085" y="984719"/>
                  <a:pt x="3145749" y="984719"/>
                </a:cubicBezTo>
                <a:cubicBezTo>
                  <a:pt x="3140414" y="984719"/>
                  <a:pt x="3136031" y="980270"/>
                  <a:pt x="3136031" y="974931"/>
                </a:cubicBezTo>
                <a:cubicBezTo>
                  <a:pt x="3136031" y="969592"/>
                  <a:pt x="3140350" y="965205"/>
                  <a:pt x="3145749" y="965205"/>
                </a:cubicBezTo>
                <a:close/>
                <a:moveTo>
                  <a:pt x="3386957" y="965202"/>
                </a:moveTo>
                <a:cubicBezTo>
                  <a:pt x="3392358" y="965202"/>
                  <a:pt x="3396743" y="969526"/>
                  <a:pt x="3396743" y="974928"/>
                </a:cubicBezTo>
                <a:cubicBezTo>
                  <a:pt x="3396743" y="980331"/>
                  <a:pt x="3392294" y="984716"/>
                  <a:pt x="3386957" y="984716"/>
                </a:cubicBezTo>
                <a:cubicBezTo>
                  <a:pt x="3381620" y="984716"/>
                  <a:pt x="3377235" y="980267"/>
                  <a:pt x="3377235" y="974928"/>
                </a:cubicBezTo>
                <a:cubicBezTo>
                  <a:pt x="3377235" y="969589"/>
                  <a:pt x="3381555" y="965202"/>
                  <a:pt x="3386957" y="965202"/>
                </a:cubicBezTo>
                <a:close/>
                <a:moveTo>
                  <a:pt x="3628211" y="965199"/>
                </a:moveTo>
                <a:cubicBezTo>
                  <a:pt x="3633528" y="965199"/>
                  <a:pt x="3637930" y="969523"/>
                  <a:pt x="3637930" y="974925"/>
                </a:cubicBezTo>
                <a:cubicBezTo>
                  <a:pt x="3637930" y="980328"/>
                  <a:pt x="3633592" y="984713"/>
                  <a:pt x="3628211" y="984713"/>
                </a:cubicBezTo>
                <a:cubicBezTo>
                  <a:pt x="3622813" y="984713"/>
                  <a:pt x="3618429" y="980264"/>
                  <a:pt x="3618429" y="974925"/>
                </a:cubicBezTo>
                <a:cubicBezTo>
                  <a:pt x="3618429" y="969586"/>
                  <a:pt x="3622813" y="965199"/>
                  <a:pt x="3628211" y="965199"/>
                </a:cubicBezTo>
                <a:close/>
                <a:moveTo>
                  <a:pt x="3869430" y="965197"/>
                </a:moveTo>
                <a:cubicBezTo>
                  <a:pt x="3874761" y="965197"/>
                  <a:pt x="3879147" y="969520"/>
                  <a:pt x="3879147" y="974923"/>
                </a:cubicBezTo>
                <a:cubicBezTo>
                  <a:pt x="3879147" y="980325"/>
                  <a:pt x="3874826" y="984710"/>
                  <a:pt x="3869430" y="984710"/>
                </a:cubicBezTo>
                <a:cubicBezTo>
                  <a:pt x="3864029" y="984710"/>
                  <a:pt x="3859645" y="980261"/>
                  <a:pt x="3859645" y="974923"/>
                </a:cubicBezTo>
                <a:cubicBezTo>
                  <a:pt x="3859645" y="969583"/>
                  <a:pt x="3864029" y="965197"/>
                  <a:pt x="3869430" y="965197"/>
                </a:cubicBezTo>
                <a:close/>
                <a:moveTo>
                  <a:pt x="4110581" y="965194"/>
                </a:moveTo>
                <a:cubicBezTo>
                  <a:pt x="4115984" y="965194"/>
                  <a:pt x="4120362" y="969518"/>
                  <a:pt x="4120362" y="974920"/>
                </a:cubicBezTo>
                <a:cubicBezTo>
                  <a:pt x="4120362" y="980322"/>
                  <a:pt x="4115984" y="984707"/>
                  <a:pt x="4110581" y="984707"/>
                </a:cubicBezTo>
                <a:cubicBezTo>
                  <a:pt x="4105180" y="984707"/>
                  <a:pt x="4100797" y="980258"/>
                  <a:pt x="4100797" y="974920"/>
                </a:cubicBezTo>
                <a:cubicBezTo>
                  <a:pt x="4100797" y="969580"/>
                  <a:pt x="4105180" y="965194"/>
                  <a:pt x="4110581" y="965194"/>
                </a:cubicBezTo>
                <a:close/>
                <a:moveTo>
                  <a:pt x="4351806" y="965191"/>
                </a:moveTo>
                <a:cubicBezTo>
                  <a:pt x="4357195" y="965191"/>
                  <a:pt x="4361580" y="969515"/>
                  <a:pt x="4361580" y="974917"/>
                </a:cubicBezTo>
                <a:cubicBezTo>
                  <a:pt x="4361580" y="980319"/>
                  <a:pt x="4357195" y="984704"/>
                  <a:pt x="4351806" y="984704"/>
                </a:cubicBezTo>
                <a:cubicBezTo>
                  <a:pt x="4346397" y="984704"/>
                  <a:pt x="4342006" y="980255"/>
                  <a:pt x="4342006" y="974917"/>
                </a:cubicBezTo>
                <a:cubicBezTo>
                  <a:pt x="4342006" y="969578"/>
                  <a:pt x="4346397" y="965191"/>
                  <a:pt x="4351806" y="965191"/>
                </a:cubicBezTo>
                <a:close/>
                <a:moveTo>
                  <a:pt x="4593017" y="965189"/>
                </a:moveTo>
                <a:cubicBezTo>
                  <a:pt x="4598413" y="965189"/>
                  <a:pt x="4602795" y="969512"/>
                  <a:pt x="4602795" y="974914"/>
                </a:cubicBezTo>
                <a:cubicBezTo>
                  <a:pt x="4602795" y="980316"/>
                  <a:pt x="4598350" y="984701"/>
                  <a:pt x="4593017" y="984701"/>
                </a:cubicBezTo>
                <a:cubicBezTo>
                  <a:pt x="4587686" y="984701"/>
                  <a:pt x="4583304" y="980252"/>
                  <a:pt x="4583304" y="974914"/>
                </a:cubicBezTo>
                <a:cubicBezTo>
                  <a:pt x="4583304" y="969575"/>
                  <a:pt x="4587622" y="965189"/>
                  <a:pt x="4593017" y="965189"/>
                </a:cubicBezTo>
                <a:close/>
                <a:moveTo>
                  <a:pt x="4834252" y="965186"/>
                </a:moveTo>
                <a:cubicBezTo>
                  <a:pt x="4839658" y="965186"/>
                  <a:pt x="4844038" y="969509"/>
                  <a:pt x="4844038" y="974911"/>
                </a:cubicBezTo>
                <a:cubicBezTo>
                  <a:pt x="4844038" y="980313"/>
                  <a:pt x="4839595" y="984698"/>
                  <a:pt x="4834252" y="984698"/>
                </a:cubicBezTo>
                <a:cubicBezTo>
                  <a:pt x="4828915" y="984698"/>
                  <a:pt x="4824532" y="980249"/>
                  <a:pt x="4824532" y="974911"/>
                </a:cubicBezTo>
                <a:cubicBezTo>
                  <a:pt x="4824532" y="969572"/>
                  <a:pt x="4828851" y="965186"/>
                  <a:pt x="4834252" y="965186"/>
                </a:cubicBezTo>
                <a:close/>
                <a:moveTo>
                  <a:pt x="5075485" y="965183"/>
                </a:moveTo>
                <a:cubicBezTo>
                  <a:pt x="5080819" y="965183"/>
                  <a:pt x="5085201" y="969506"/>
                  <a:pt x="5085201" y="974908"/>
                </a:cubicBezTo>
                <a:cubicBezTo>
                  <a:pt x="5085201" y="980311"/>
                  <a:pt x="5080883" y="984695"/>
                  <a:pt x="5075485" y="984695"/>
                </a:cubicBezTo>
                <a:cubicBezTo>
                  <a:pt x="5070086" y="984695"/>
                  <a:pt x="5065704" y="980246"/>
                  <a:pt x="5065704" y="974908"/>
                </a:cubicBezTo>
                <a:cubicBezTo>
                  <a:pt x="5065704" y="969569"/>
                  <a:pt x="5070086" y="965183"/>
                  <a:pt x="5075485" y="965183"/>
                </a:cubicBezTo>
                <a:close/>
                <a:moveTo>
                  <a:pt x="5316710" y="965180"/>
                </a:moveTo>
                <a:cubicBezTo>
                  <a:pt x="5322044" y="965180"/>
                  <a:pt x="5326429" y="969503"/>
                  <a:pt x="5326429" y="974905"/>
                </a:cubicBezTo>
                <a:cubicBezTo>
                  <a:pt x="5326429" y="980308"/>
                  <a:pt x="5322105" y="984693"/>
                  <a:pt x="5316710" y="984693"/>
                </a:cubicBezTo>
                <a:cubicBezTo>
                  <a:pt x="5311314" y="984693"/>
                  <a:pt x="5306924" y="980244"/>
                  <a:pt x="5306924" y="974905"/>
                </a:cubicBezTo>
                <a:cubicBezTo>
                  <a:pt x="5306924" y="969566"/>
                  <a:pt x="5311314" y="965180"/>
                  <a:pt x="5316710" y="965180"/>
                </a:cubicBezTo>
                <a:close/>
                <a:moveTo>
                  <a:pt x="5557991" y="965177"/>
                </a:moveTo>
                <a:cubicBezTo>
                  <a:pt x="5563391" y="965177"/>
                  <a:pt x="5567774" y="969500"/>
                  <a:pt x="5567774" y="974902"/>
                </a:cubicBezTo>
                <a:cubicBezTo>
                  <a:pt x="5567774" y="980305"/>
                  <a:pt x="5563391" y="984690"/>
                  <a:pt x="5557991" y="984690"/>
                </a:cubicBezTo>
                <a:cubicBezTo>
                  <a:pt x="5552591" y="984690"/>
                  <a:pt x="5548208" y="980241"/>
                  <a:pt x="5548208" y="974902"/>
                </a:cubicBezTo>
                <a:cubicBezTo>
                  <a:pt x="5548208" y="969563"/>
                  <a:pt x="5552591" y="965177"/>
                  <a:pt x="5557991" y="965177"/>
                </a:cubicBezTo>
                <a:close/>
                <a:moveTo>
                  <a:pt x="5799205" y="965174"/>
                </a:moveTo>
                <a:cubicBezTo>
                  <a:pt x="5804606" y="965174"/>
                  <a:pt x="5808989" y="969497"/>
                  <a:pt x="5808989" y="974899"/>
                </a:cubicBezTo>
                <a:cubicBezTo>
                  <a:pt x="5808989" y="980302"/>
                  <a:pt x="5804542" y="984687"/>
                  <a:pt x="5799205" y="984687"/>
                </a:cubicBezTo>
                <a:cubicBezTo>
                  <a:pt x="5793870" y="984687"/>
                  <a:pt x="5789486" y="980238"/>
                  <a:pt x="5789486" y="974899"/>
                </a:cubicBezTo>
                <a:cubicBezTo>
                  <a:pt x="5789486" y="969560"/>
                  <a:pt x="5793806" y="965174"/>
                  <a:pt x="5799205" y="965174"/>
                </a:cubicBezTo>
                <a:close/>
                <a:moveTo>
                  <a:pt x="6040432" y="965172"/>
                </a:moveTo>
                <a:cubicBezTo>
                  <a:pt x="6045832" y="965172"/>
                  <a:pt x="6050216" y="969494"/>
                  <a:pt x="6050216" y="974897"/>
                </a:cubicBezTo>
                <a:cubicBezTo>
                  <a:pt x="6050216" y="980299"/>
                  <a:pt x="6045769" y="984684"/>
                  <a:pt x="6040432" y="984684"/>
                </a:cubicBezTo>
                <a:cubicBezTo>
                  <a:pt x="6035095" y="984684"/>
                  <a:pt x="6030712" y="980235"/>
                  <a:pt x="6030712" y="974897"/>
                </a:cubicBezTo>
                <a:cubicBezTo>
                  <a:pt x="6030712" y="969558"/>
                  <a:pt x="6035032" y="965172"/>
                  <a:pt x="6040432" y="965172"/>
                </a:cubicBezTo>
                <a:close/>
                <a:moveTo>
                  <a:pt x="6281661" y="965169"/>
                </a:moveTo>
                <a:cubicBezTo>
                  <a:pt x="6286997" y="965169"/>
                  <a:pt x="6291381" y="969492"/>
                  <a:pt x="6291381" y="974894"/>
                </a:cubicBezTo>
                <a:cubicBezTo>
                  <a:pt x="6291381" y="980296"/>
                  <a:pt x="6287061" y="984681"/>
                  <a:pt x="6281661" y="984681"/>
                </a:cubicBezTo>
                <a:cubicBezTo>
                  <a:pt x="6276261" y="984681"/>
                  <a:pt x="6271877" y="980232"/>
                  <a:pt x="6271877" y="974894"/>
                </a:cubicBezTo>
                <a:cubicBezTo>
                  <a:pt x="6271877" y="969555"/>
                  <a:pt x="6276261" y="965169"/>
                  <a:pt x="6281661" y="965169"/>
                </a:cubicBezTo>
                <a:close/>
                <a:moveTo>
                  <a:pt x="6522889" y="965166"/>
                </a:moveTo>
                <a:cubicBezTo>
                  <a:pt x="6528225" y="965166"/>
                  <a:pt x="6532610" y="969489"/>
                  <a:pt x="6532610" y="974891"/>
                </a:cubicBezTo>
                <a:cubicBezTo>
                  <a:pt x="6532610" y="980293"/>
                  <a:pt x="6528289" y="984678"/>
                  <a:pt x="6522889" y="984678"/>
                </a:cubicBezTo>
                <a:cubicBezTo>
                  <a:pt x="6517489" y="984678"/>
                  <a:pt x="6513105" y="980229"/>
                  <a:pt x="6513105" y="974891"/>
                </a:cubicBezTo>
                <a:cubicBezTo>
                  <a:pt x="6513105" y="969552"/>
                  <a:pt x="6517489" y="965166"/>
                  <a:pt x="6522889" y="965166"/>
                </a:cubicBezTo>
                <a:close/>
                <a:moveTo>
                  <a:pt x="6764118" y="965163"/>
                </a:moveTo>
                <a:cubicBezTo>
                  <a:pt x="6769518" y="965163"/>
                  <a:pt x="6773902" y="969486"/>
                  <a:pt x="6773902" y="974888"/>
                </a:cubicBezTo>
                <a:cubicBezTo>
                  <a:pt x="6773902" y="980290"/>
                  <a:pt x="6769518" y="984675"/>
                  <a:pt x="6764118" y="984675"/>
                </a:cubicBezTo>
                <a:cubicBezTo>
                  <a:pt x="6758718" y="984675"/>
                  <a:pt x="6754335" y="980226"/>
                  <a:pt x="6754335" y="974888"/>
                </a:cubicBezTo>
                <a:cubicBezTo>
                  <a:pt x="6754335" y="969549"/>
                  <a:pt x="6758718" y="965163"/>
                  <a:pt x="6764118" y="965163"/>
                </a:cubicBezTo>
                <a:close/>
                <a:moveTo>
                  <a:pt x="7005346" y="965161"/>
                </a:moveTo>
                <a:cubicBezTo>
                  <a:pt x="7010746" y="965161"/>
                  <a:pt x="7015130" y="969483"/>
                  <a:pt x="7015130" y="974885"/>
                </a:cubicBezTo>
                <a:cubicBezTo>
                  <a:pt x="7015130" y="980287"/>
                  <a:pt x="7010683" y="984672"/>
                  <a:pt x="7005346" y="984672"/>
                </a:cubicBezTo>
                <a:cubicBezTo>
                  <a:pt x="7000009" y="984672"/>
                  <a:pt x="6995626" y="980223"/>
                  <a:pt x="6995626" y="974885"/>
                </a:cubicBezTo>
                <a:cubicBezTo>
                  <a:pt x="6995626" y="969546"/>
                  <a:pt x="6999946" y="965161"/>
                  <a:pt x="7005346" y="965161"/>
                </a:cubicBezTo>
                <a:close/>
                <a:moveTo>
                  <a:pt x="7246575" y="965158"/>
                </a:moveTo>
                <a:cubicBezTo>
                  <a:pt x="7251975" y="965158"/>
                  <a:pt x="7256359" y="969480"/>
                  <a:pt x="7256359" y="974882"/>
                </a:cubicBezTo>
                <a:cubicBezTo>
                  <a:pt x="7256359" y="980285"/>
                  <a:pt x="7251912" y="984669"/>
                  <a:pt x="7246575" y="984669"/>
                </a:cubicBezTo>
                <a:cubicBezTo>
                  <a:pt x="7241238" y="984669"/>
                  <a:pt x="7236855" y="980220"/>
                  <a:pt x="7236855" y="974882"/>
                </a:cubicBezTo>
                <a:cubicBezTo>
                  <a:pt x="7236855" y="969543"/>
                  <a:pt x="7241175" y="965158"/>
                  <a:pt x="7246575" y="965158"/>
                </a:cubicBezTo>
                <a:close/>
                <a:moveTo>
                  <a:pt x="7487803" y="965155"/>
                </a:moveTo>
                <a:cubicBezTo>
                  <a:pt x="7493139" y="965155"/>
                  <a:pt x="7497524" y="969477"/>
                  <a:pt x="7497524" y="974879"/>
                </a:cubicBezTo>
                <a:cubicBezTo>
                  <a:pt x="7497524" y="980282"/>
                  <a:pt x="7493203" y="984666"/>
                  <a:pt x="7487803" y="984666"/>
                </a:cubicBezTo>
                <a:cubicBezTo>
                  <a:pt x="7482403" y="984666"/>
                  <a:pt x="7478019" y="980217"/>
                  <a:pt x="7478019" y="974879"/>
                </a:cubicBezTo>
                <a:cubicBezTo>
                  <a:pt x="7478019" y="969540"/>
                  <a:pt x="7482403" y="965155"/>
                  <a:pt x="7487803" y="965155"/>
                </a:cubicBezTo>
                <a:close/>
                <a:moveTo>
                  <a:pt x="7729032" y="965152"/>
                </a:moveTo>
                <a:cubicBezTo>
                  <a:pt x="7734369" y="965152"/>
                  <a:pt x="7738753" y="969475"/>
                  <a:pt x="7738753" y="974877"/>
                </a:cubicBezTo>
                <a:cubicBezTo>
                  <a:pt x="7738753" y="980279"/>
                  <a:pt x="7734432" y="984664"/>
                  <a:pt x="7729032" y="984664"/>
                </a:cubicBezTo>
                <a:cubicBezTo>
                  <a:pt x="7723632" y="984664"/>
                  <a:pt x="7719249" y="980215"/>
                  <a:pt x="7719249" y="974877"/>
                </a:cubicBezTo>
                <a:cubicBezTo>
                  <a:pt x="7719249" y="969538"/>
                  <a:pt x="7723632" y="965152"/>
                  <a:pt x="7729032" y="965152"/>
                </a:cubicBezTo>
                <a:close/>
                <a:moveTo>
                  <a:pt x="7970260" y="965150"/>
                </a:moveTo>
                <a:cubicBezTo>
                  <a:pt x="7975661" y="965150"/>
                  <a:pt x="7980044" y="969472"/>
                  <a:pt x="7980044" y="974874"/>
                </a:cubicBezTo>
                <a:cubicBezTo>
                  <a:pt x="7980044" y="980276"/>
                  <a:pt x="7975661" y="984661"/>
                  <a:pt x="7970260" y="984661"/>
                </a:cubicBezTo>
                <a:cubicBezTo>
                  <a:pt x="7964860" y="984661"/>
                  <a:pt x="7960477" y="980212"/>
                  <a:pt x="7960477" y="974874"/>
                </a:cubicBezTo>
                <a:cubicBezTo>
                  <a:pt x="7960477" y="969535"/>
                  <a:pt x="7964860" y="965150"/>
                  <a:pt x="7970260" y="965150"/>
                </a:cubicBezTo>
                <a:close/>
                <a:moveTo>
                  <a:pt x="8211553" y="965147"/>
                </a:moveTo>
                <a:cubicBezTo>
                  <a:pt x="8216889" y="965147"/>
                  <a:pt x="8221273" y="969469"/>
                  <a:pt x="8221273" y="974871"/>
                </a:cubicBezTo>
                <a:cubicBezTo>
                  <a:pt x="8221273" y="980273"/>
                  <a:pt x="8216953" y="984658"/>
                  <a:pt x="8211553" y="984658"/>
                </a:cubicBezTo>
                <a:cubicBezTo>
                  <a:pt x="8206152" y="984658"/>
                  <a:pt x="8201769" y="980209"/>
                  <a:pt x="8201769" y="974871"/>
                </a:cubicBezTo>
                <a:cubicBezTo>
                  <a:pt x="8201769" y="969532"/>
                  <a:pt x="8206152" y="965147"/>
                  <a:pt x="8211553" y="965147"/>
                </a:cubicBezTo>
                <a:close/>
                <a:moveTo>
                  <a:pt x="8452781" y="965144"/>
                </a:moveTo>
                <a:cubicBezTo>
                  <a:pt x="8458181" y="965144"/>
                  <a:pt x="8462566" y="969466"/>
                  <a:pt x="8462566" y="974868"/>
                </a:cubicBezTo>
                <a:cubicBezTo>
                  <a:pt x="8462566" y="980270"/>
                  <a:pt x="8458118" y="984655"/>
                  <a:pt x="8452781" y="984655"/>
                </a:cubicBezTo>
                <a:cubicBezTo>
                  <a:pt x="8447445" y="984655"/>
                  <a:pt x="8443061" y="980206"/>
                  <a:pt x="8443061" y="974868"/>
                </a:cubicBezTo>
                <a:cubicBezTo>
                  <a:pt x="8443061" y="969529"/>
                  <a:pt x="8447381" y="965144"/>
                  <a:pt x="8452781" y="965144"/>
                </a:cubicBezTo>
                <a:close/>
                <a:moveTo>
                  <a:pt x="8694009" y="965141"/>
                </a:moveTo>
                <a:cubicBezTo>
                  <a:pt x="8699346" y="965141"/>
                  <a:pt x="8703730" y="969463"/>
                  <a:pt x="8703730" y="974865"/>
                </a:cubicBezTo>
                <a:cubicBezTo>
                  <a:pt x="8703730" y="980267"/>
                  <a:pt x="8699346" y="984652"/>
                  <a:pt x="8694009" y="984652"/>
                </a:cubicBezTo>
                <a:cubicBezTo>
                  <a:pt x="8688673" y="984652"/>
                  <a:pt x="8684289" y="980203"/>
                  <a:pt x="8684289" y="974865"/>
                </a:cubicBezTo>
                <a:cubicBezTo>
                  <a:pt x="8684289" y="969526"/>
                  <a:pt x="8688609" y="965141"/>
                  <a:pt x="8694009" y="965141"/>
                </a:cubicBezTo>
                <a:close/>
                <a:moveTo>
                  <a:pt x="8935237" y="965138"/>
                </a:moveTo>
                <a:cubicBezTo>
                  <a:pt x="8940574" y="965138"/>
                  <a:pt x="8944958" y="969460"/>
                  <a:pt x="8944958" y="974862"/>
                </a:cubicBezTo>
                <a:cubicBezTo>
                  <a:pt x="8944958" y="980264"/>
                  <a:pt x="8940638" y="984649"/>
                  <a:pt x="8935237" y="984649"/>
                </a:cubicBezTo>
                <a:cubicBezTo>
                  <a:pt x="8929837" y="984649"/>
                  <a:pt x="8925454" y="980200"/>
                  <a:pt x="8925454" y="974862"/>
                </a:cubicBezTo>
                <a:cubicBezTo>
                  <a:pt x="8925454" y="969523"/>
                  <a:pt x="8929837" y="965138"/>
                  <a:pt x="8935237" y="965138"/>
                </a:cubicBezTo>
                <a:close/>
                <a:moveTo>
                  <a:pt x="9176467" y="965135"/>
                </a:moveTo>
                <a:cubicBezTo>
                  <a:pt x="9181803" y="965135"/>
                  <a:pt x="9186187" y="969457"/>
                  <a:pt x="9186187" y="974859"/>
                </a:cubicBezTo>
                <a:cubicBezTo>
                  <a:pt x="9186187" y="980261"/>
                  <a:pt x="9181867" y="984646"/>
                  <a:pt x="9176467" y="984646"/>
                </a:cubicBezTo>
                <a:cubicBezTo>
                  <a:pt x="9171066" y="984646"/>
                  <a:pt x="9166683" y="980197"/>
                  <a:pt x="9166683" y="974859"/>
                </a:cubicBezTo>
                <a:cubicBezTo>
                  <a:pt x="9166683" y="969520"/>
                  <a:pt x="9171066" y="965135"/>
                  <a:pt x="9176467" y="965135"/>
                </a:cubicBezTo>
                <a:close/>
                <a:moveTo>
                  <a:pt x="9417695" y="965133"/>
                </a:moveTo>
                <a:cubicBezTo>
                  <a:pt x="9423031" y="965133"/>
                  <a:pt x="9427416" y="969455"/>
                  <a:pt x="9427416" y="974857"/>
                </a:cubicBezTo>
                <a:cubicBezTo>
                  <a:pt x="9427416" y="980259"/>
                  <a:pt x="9423095" y="984643"/>
                  <a:pt x="9417695" y="984643"/>
                </a:cubicBezTo>
                <a:cubicBezTo>
                  <a:pt x="9412295" y="984643"/>
                  <a:pt x="9407911" y="980195"/>
                  <a:pt x="9407911" y="974857"/>
                </a:cubicBezTo>
                <a:cubicBezTo>
                  <a:pt x="9407911" y="969517"/>
                  <a:pt x="9412295" y="965133"/>
                  <a:pt x="9417695" y="965133"/>
                </a:cubicBezTo>
                <a:close/>
                <a:moveTo>
                  <a:pt x="9649203" y="723936"/>
                </a:moveTo>
                <a:cubicBezTo>
                  <a:pt x="9654540" y="723936"/>
                  <a:pt x="9658923" y="728384"/>
                  <a:pt x="9658923" y="733721"/>
                </a:cubicBezTo>
                <a:cubicBezTo>
                  <a:pt x="9658923" y="739060"/>
                  <a:pt x="9654540" y="743445"/>
                  <a:pt x="9649203" y="743445"/>
                </a:cubicBezTo>
                <a:cubicBezTo>
                  <a:pt x="9643866" y="743445"/>
                  <a:pt x="9639483" y="739123"/>
                  <a:pt x="9639483" y="733721"/>
                </a:cubicBezTo>
                <a:cubicBezTo>
                  <a:pt x="9639483" y="728319"/>
                  <a:pt x="9643803" y="723936"/>
                  <a:pt x="9649203" y="723936"/>
                </a:cubicBezTo>
                <a:close/>
                <a:moveTo>
                  <a:pt x="9890432" y="723934"/>
                </a:moveTo>
                <a:cubicBezTo>
                  <a:pt x="9895768" y="723934"/>
                  <a:pt x="9900152" y="728381"/>
                  <a:pt x="9900152" y="733719"/>
                </a:cubicBezTo>
                <a:cubicBezTo>
                  <a:pt x="9900152" y="739058"/>
                  <a:pt x="9895832" y="743443"/>
                  <a:pt x="9890432" y="743443"/>
                </a:cubicBezTo>
                <a:cubicBezTo>
                  <a:pt x="9885031" y="743443"/>
                  <a:pt x="9880648" y="739121"/>
                  <a:pt x="9880648" y="733719"/>
                </a:cubicBezTo>
                <a:cubicBezTo>
                  <a:pt x="9880648" y="728317"/>
                  <a:pt x="9885031" y="723934"/>
                  <a:pt x="9890432" y="723934"/>
                </a:cubicBezTo>
                <a:close/>
                <a:moveTo>
                  <a:pt x="10131660" y="723931"/>
                </a:moveTo>
                <a:cubicBezTo>
                  <a:pt x="10137060" y="723931"/>
                  <a:pt x="10141444" y="728379"/>
                  <a:pt x="10141444" y="733716"/>
                </a:cubicBezTo>
                <a:cubicBezTo>
                  <a:pt x="10141444" y="739056"/>
                  <a:pt x="10136997" y="743441"/>
                  <a:pt x="10131660" y="743441"/>
                </a:cubicBezTo>
                <a:cubicBezTo>
                  <a:pt x="10126323" y="743441"/>
                  <a:pt x="10121940" y="739118"/>
                  <a:pt x="10121940" y="733716"/>
                </a:cubicBezTo>
                <a:cubicBezTo>
                  <a:pt x="10121940" y="728315"/>
                  <a:pt x="10126260" y="723931"/>
                  <a:pt x="10131660" y="723931"/>
                </a:cubicBezTo>
                <a:close/>
                <a:moveTo>
                  <a:pt x="10372888" y="723929"/>
                </a:moveTo>
                <a:cubicBezTo>
                  <a:pt x="10378288" y="723929"/>
                  <a:pt x="10382673" y="728376"/>
                  <a:pt x="10382673" y="733714"/>
                </a:cubicBezTo>
                <a:cubicBezTo>
                  <a:pt x="10382673" y="739053"/>
                  <a:pt x="10378225" y="743438"/>
                  <a:pt x="10372888" y="743438"/>
                </a:cubicBezTo>
                <a:cubicBezTo>
                  <a:pt x="10367552" y="743438"/>
                  <a:pt x="10363168" y="739116"/>
                  <a:pt x="10363168" y="733714"/>
                </a:cubicBezTo>
                <a:cubicBezTo>
                  <a:pt x="10363168" y="728312"/>
                  <a:pt x="10367488" y="723929"/>
                  <a:pt x="10372888" y="723929"/>
                </a:cubicBezTo>
                <a:close/>
                <a:moveTo>
                  <a:pt x="10614116" y="723926"/>
                </a:moveTo>
                <a:cubicBezTo>
                  <a:pt x="10619516" y="723926"/>
                  <a:pt x="10623901" y="728374"/>
                  <a:pt x="10623901" y="733711"/>
                </a:cubicBezTo>
                <a:cubicBezTo>
                  <a:pt x="10623901" y="739051"/>
                  <a:pt x="10619454" y="743436"/>
                  <a:pt x="10614116" y="743436"/>
                </a:cubicBezTo>
                <a:cubicBezTo>
                  <a:pt x="10608780" y="743436"/>
                  <a:pt x="10604396" y="739114"/>
                  <a:pt x="10604396" y="733711"/>
                </a:cubicBezTo>
                <a:cubicBezTo>
                  <a:pt x="10604396" y="728310"/>
                  <a:pt x="10608716" y="723926"/>
                  <a:pt x="10614116" y="723926"/>
                </a:cubicBezTo>
                <a:close/>
                <a:moveTo>
                  <a:pt x="10855345" y="723924"/>
                </a:moveTo>
                <a:cubicBezTo>
                  <a:pt x="10860682" y="723924"/>
                  <a:pt x="10865065" y="728372"/>
                  <a:pt x="10865065" y="733709"/>
                </a:cubicBezTo>
                <a:cubicBezTo>
                  <a:pt x="10865065" y="739048"/>
                  <a:pt x="10860682" y="743433"/>
                  <a:pt x="10855345" y="743433"/>
                </a:cubicBezTo>
                <a:cubicBezTo>
                  <a:pt x="10850008" y="743433"/>
                  <a:pt x="10845625" y="739111"/>
                  <a:pt x="10845625" y="733709"/>
                </a:cubicBezTo>
                <a:cubicBezTo>
                  <a:pt x="10845625" y="728307"/>
                  <a:pt x="10849945" y="723924"/>
                  <a:pt x="10855345" y="723924"/>
                </a:cubicBezTo>
                <a:close/>
                <a:moveTo>
                  <a:pt x="11096574" y="723921"/>
                </a:moveTo>
                <a:cubicBezTo>
                  <a:pt x="11101910" y="723921"/>
                  <a:pt x="11106294" y="728369"/>
                  <a:pt x="11106294" y="733707"/>
                </a:cubicBezTo>
                <a:cubicBezTo>
                  <a:pt x="11106294" y="739046"/>
                  <a:pt x="11101974" y="743431"/>
                  <a:pt x="11096574" y="743431"/>
                </a:cubicBezTo>
                <a:cubicBezTo>
                  <a:pt x="11091174" y="743431"/>
                  <a:pt x="11086790" y="739109"/>
                  <a:pt x="11086790" y="733707"/>
                </a:cubicBezTo>
                <a:cubicBezTo>
                  <a:pt x="11086790" y="728305"/>
                  <a:pt x="11091174" y="723921"/>
                  <a:pt x="11096574" y="723921"/>
                </a:cubicBezTo>
                <a:close/>
                <a:moveTo>
                  <a:pt x="11337802" y="723919"/>
                </a:moveTo>
                <a:cubicBezTo>
                  <a:pt x="11343202" y="723919"/>
                  <a:pt x="11347587" y="728367"/>
                  <a:pt x="11347587" y="733704"/>
                </a:cubicBezTo>
                <a:cubicBezTo>
                  <a:pt x="11347587" y="739044"/>
                  <a:pt x="11343139" y="743429"/>
                  <a:pt x="11337802" y="743429"/>
                </a:cubicBezTo>
                <a:cubicBezTo>
                  <a:pt x="11332466" y="743429"/>
                  <a:pt x="11328082" y="739107"/>
                  <a:pt x="11328082" y="733704"/>
                </a:cubicBezTo>
                <a:cubicBezTo>
                  <a:pt x="11328082" y="728303"/>
                  <a:pt x="11332402" y="723919"/>
                  <a:pt x="11337802" y="723919"/>
                </a:cubicBezTo>
                <a:close/>
                <a:moveTo>
                  <a:pt x="11579030" y="723917"/>
                </a:moveTo>
                <a:cubicBezTo>
                  <a:pt x="11584430" y="723917"/>
                  <a:pt x="11588815" y="728365"/>
                  <a:pt x="11588815" y="733702"/>
                </a:cubicBezTo>
                <a:cubicBezTo>
                  <a:pt x="11588815" y="739041"/>
                  <a:pt x="11584367" y="743426"/>
                  <a:pt x="11579030" y="743426"/>
                </a:cubicBezTo>
                <a:cubicBezTo>
                  <a:pt x="11573694" y="743426"/>
                  <a:pt x="11569310" y="739104"/>
                  <a:pt x="11569310" y="733702"/>
                </a:cubicBezTo>
                <a:cubicBezTo>
                  <a:pt x="11569310" y="728300"/>
                  <a:pt x="11573630" y="723917"/>
                  <a:pt x="11579030" y="723917"/>
                </a:cubicBezTo>
                <a:close/>
                <a:moveTo>
                  <a:pt x="11820259" y="723914"/>
                </a:moveTo>
                <a:cubicBezTo>
                  <a:pt x="11825659" y="723914"/>
                  <a:pt x="11830043" y="728362"/>
                  <a:pt x="11830043" y="733700"/>
                </a:cubicBezTo>
                <a:cubicBezTo>
                  <a:pt x="11830043" y="739039"/>
                  <a:pt x="11825596" y="743424"/>
                  <a:pt x="11820259" y="743424"/>
                </a:cubicBezTo>
                <a:cubicBezTo>
                  <a:pt x="11814922" y="743424"/>
                  <a:pt x="11810539" y="739102"/>
                  <a:pt x="11810539" y="733700"/>
                </a:cubicBezTo>
                <a:cubicBezTo>
                  <a:pt x="11810539" y="728298"/>
                  <a:pt x="11814859" y="723914"/>
                  <a:pt x="11820259" y="723914"/>
                </a:cubicBezTo>
                <a:close/>
                <a:moveTo>
                  <a:pt x="9720" y="723912"/>
                </a:moveTo>
                <a:cubicBezTo>
                  <a:pt x="15120" y="723912"/>
                  <a:pt x="19504" y="728360"/>
                  <a:pt x="19504" y="733697"/>
                </a:cubicBezTo>
                <a:cubicBezTo>
                  <a:pt x="19504" y="739036"/>
                  <a:pt x="15057" y="743422"/>
                  <a:pt x="9720" y="743422"/>
                </a:cubicBezTo>
                <a:cubicBezTo>
                  <a:pt x="4384" y="743422"/>
                  <a:pt x="0" y="739099"/>
                  <a:pt x="0" y="733697"/>
                </a:cubicBezTo>
                <a:cubicBezTo>
                  <a:pt x="0" y="728296"/>
                  <a:pt x="4320" y="723912"/>
                  <a:pt x="9720" y="723912"/>
                </a:cubicBezTo>
                <a:close/>
                <a:moveTo>
                  <a:pt x="251004" y="723909"/>
                </a:moveTo>
                <a:cubicBezTo>
                  <a:pt x="256403" y="723909"/>
                  <a:pt x="260787" y="728357"/>
                  <a:pt x="260787" y="733695"/>
                </a:cubicBezTo>
                <a:cubicBezTo>
                  <a:pt x="260787" y="739034"/>
                  <a:pt x="256340" y="743419"/>
                  <a:pt x="251004" y="743419"/>
                </a:cubicBezTo>
                <a:cubicBezTo>
                  <a:pt x="245668" y="743419"/>
                  <a:pt x="241284" y="739097"/>
                  <a:pt x="241284" y="733695"/>
                </a:cubicBezTo>
                <a:cubicBezTo>
                  <a:pt x="241284" y="728293"/>
                  <a:pt x="245604" y="723909"/>
                  <a:pt x="251004" y="723909"/>
                </a:cubicBezTo>
                <a:close/>
                <a:moveTo>
                  <a:pt x="492223" y="723907"/>
                </a:moveTo>
                <a:cubicBezTo>
                  <a:pt x="497559" y="723907"/>
                  <a:pt x="501943" y="728355"/>
                  <a:pt x="501943" y="733692"/>
                </a:cubicBezTo>
                <a:cubicBezTo>
                  <a:pt x="501943" y="739032"/>
                  <a:pt x="497623" y="743417"/>
                  <a:pt x="492223" y="743417"/>
                </a:cubicBezTo>
                <a:cubicBezTo>
                  <a:pt x="486823" y="743417"/>
                  <a:pt x="482439" y="739095"/>
                  <a:pt x="482439" y="733692"/>
                </a:cubicBezTo>
                <a:cubicBezTo>
                  <a:pt x="482439" y="728291"/>
                  <a:pt x="486823" y="723907"/>
                  <a:pt x="492223" y="723907"/>
                </a:cubicBezTo>
                <a:close/>
                <a:moveTo>
                  <a:pt x="733444" y="723904"/>
                </a:moveTo>
                <a:cubicBezTo>
                  <a:pt x="738780" y="723904"/>
                  <a:pt x="743164" y="728353"/>
                  <a:pt x="743164" y="733690"/>
                </a:cubicBezTo>
                <a:cubicBezTo>
                  <a:pt x="743164" y="739029"/>
                  <a:pt x="738844" y="743414"/>
                  <a:pt x="733444" y="743414"/>
                </a:cubicBezTo>
                <a:cubicBezTo>
                  <a:pt x="728044" y="743414"/>
                  <a:pt x="723660" y="739092"/>
                  <a:pt x="723660" y="733690"/>
                </a:cubicBezTo>
                <a:cubicBezTo>
                  <a:pt x="723660" y="728288"/>
                  <a:pt x="728044" y="723904"/>
                  <a:pt x="733444" y="723904"/>
                </a:cubicBezTo>
                <a:close/>
                <a:moveTo>
                  <a:pt x="974664" y="723902"/>
                </a:moveTo>
                <a:cubicBezTo>
                  <a:pt x="980064" y="723902"/>
                  <a:pt x="984448" y="728350"/>
                  <a:pt x="984448" y="733688"/>
                </a:cubicBezTo>
                <a:cubicBezTo>
                  <a:pt x="984448" y="739027"/>
                  <a:pt x="980001" y="743412"/>
                  <a:pt x="974664" y="743412"/>
                </a:cubicBezTo>
                <a:cubicBezTo>
                  <a:pt x="969328" y="743412"/>
                  <a:pt x="964944" y="739090"/>
                  <a:pt x="964944" y="733688"/>
                </a:cubicBezTo>
                <a:cubicBezTo>
                  <a:pt x="964944" y="728286"/>
                  <a:pt x="969264" y="723902"/>
                  <a:pt x="974664" y="723902"/>
                </a:cubicBezTo>
                <a:close/>
                <a:moveTo>
                  <a:pt x="1215884" y="723900"/>
                </a:moveTo>
                <a:cubicBezTo>
                  <a:pt x="1221284" y="723900"/>
                  <a:pt x="1225668" y="728348"/>
                  <a:pt x="1225668" y="733685"/>
                </a:cubicBezTo>
                <a:cubicBezTo>
                  <a:pt x="1225668" y="739025"/>
                  <a:pt x="1221221" y="743410"/>
                  <a:pt x="1215884" y="743410"/>
                </a:cubicBezTo>
                <a:cubicBezTo>
                  <a:pt x="1210548" y="743410"/>
                  <a:pt x="1206164" y="739088"/>
                  <a:pt x="1206164" y="733685"/>
                </a:cubicBezTo>
                <a:cubicBezTo>
                  <a:pt x="1206164" y="728284"/>
                  <a:pt x="1210484" y="723900"/>
                  <a:pt x="1215884" y="723900"/>
                </a:cubicBezTo>
                <a:close/>
                <a:moveTo>
                  <a:pt x="1457105" y="723897"/>
                </a:moveTo>
                <a:cubicBezTo>
                  <a:pt x="1462441" y="723897"/>
                  <a:pt x="1466825" y="728345"/>
                  <a:pt x="1466825" y="733683"/>
                </a:cubicBezTo>
                <a:cubicBezTo>
                  <a:pt x="1466825" y="739022"/>
                  <a:pt x="1462505" y="743407"/>
                  <a:pt x="1457105" y="743407"/>
                </a:cubicBezTo>
                <a:cubicBezTo>
                  <a:pt x="1451706" y="743407"/>
                  <a:pt x="1447321" y="739085"/>
                  <a:pt x="1447321" y="733683"/>
                </a:cubicBezTo>
                <a:cubicBezTo>
                  <a:pt x="1447321" y="728281"/>
                  <a:pt x="1451706" y="723897"/>
                  <a:pt x="1457105" y="723897"/>
                </a:cubicBezTo>
                <a:close/>
                <a:moveTo>
                  <a:pt x="1698330" y="723895"/>
                </a:moveTo>
                <a:cubicBezTo>
                  <a:pt x="1703731" y="723895"/>
                  <a:pt x="1708116" y="728343"/>
                  <a:pt x="1708116" y="733681"/>
                </a:cubicBezTo>
                <a:cubicBezTo>
                  <a:pt x="1708116" y="739020"/>
                  <a:pt x="1703731" y="743405"/>
                  <a:pt x="1698330" y="743405"/>
                </a:cubicBezTo>
                <a:cubicBezTo>
                  <a:pt x="1692929" y="743405"/>
                  <a:pt x="1688545" y="739083"/>
                  <a:pt x="1688545" y="733681"/>
                </a:cubicBezTo>
                <a:cubicBezTo>
                  <a:pt x="1688545" y="728279"/>
                  <a:pt x="1692929" y="723895"/>
                  <a:pt x="1698330" y="723895"/>
                </a:cubicBezTo>
                <a:close/>
                <a:moveTo>
                  <a:pt x="1939580" y="723892"/>
                </a:moveTo>
                <a:cubicBezTo>
                  <a:pt x="1944978" y="723892"/>
                  <a:pt x="1949363" y="728341"/>
                  <a:pt x="1949363" y="733678"/>
                </a:cubicBezTo>
                <a:cubicBezTo>
                  <a:pt x="1949363" y="739017"/>
                  <a:pt x="1944916" y="743402"/>
                  <a:pt x="1939580" y="743402"/>
                </a:cubicBezTo>
                <a:cubicBezTo>
                  <a:pt x="1934244" y="743402"/>
                  <a:pt x="1929859" y="739080"/>
                  <a:pt x="1929859" y="733678"/>
                </a:cubicBezTo>
                <a:cubicBezTo>
                  <a:pt x="1929859" y="728277"/>
                  <a:pt x="1934181" y="723892"/>
                  <a:pt x="1939580" y="723892"/>
                </a:cubicBezTo>
                <a:close/>
                <a:moveTo>
                  <a:pt x="2180788" y="723890"/>
                </a:moveTo>
                <a:cubicBezTo>
                  <a:pt x="2186189" y="723890"/>
                  <a:pt x="2190577" y="728338"/>
                  <a:pt x="2190577" y="733676"/>
                </a:cubicBezTo>
                <a:cubicBezTo>
                  <a:pt x="2190577" y="739015"/>
                  <a:pt x="2186128" y="743400"/>
                  <a:pt x="2180788" y="743400"/>
                </a:cubicBezTo>
                <a:cubicBezTo>
                  <a:pt x="2175475" y="743400"/>
                  <a:pt x="2171083" y="739078"/>
                  <a:pt x="2171083" y="733676"/>
                </a:cubicBezTo>
                <a:cubicBezTo>
                  <a:pt x="2171083" y="728274"/>
                  <a:pt x="2175412" y="723890"/>
                  <a:pt x="2180788" y="723890"/>
                </a:cubicBezTo>
                <a:close/>
                <a:moveTo>
                  <a:pt x="2422035" y="723888"/>
                </a:moveTo>
                <a:cubicBezTo>
                  <a:pt x="2427369" y="723888"/>
                  <a:pt x="2431752" y="728336"/>
                  <a:pt x="2431752" y="733673"/>
                </a:cubicBezTo>
                <a:cubicBezTo>
                  <a:pt x="2431752" y="739013"/>
                  <a:pt x="2427433" y="743398"/>
                  <a:pt x="2422035" y="743398"/>
                </a:cubicBezTo>
                <a:cubicBezTo>
                  <a:pt x="2416637" y="743398"/>
                  <a:pt x="2412255" y="739076"/>
                  <a:pt x="2412255" y="733673"/>
                </a:cubicBezTo>
                <a:cubicBezTo>
                  <a:pt x="2412255" y="728272"/>
                  <a:pt x="2416637" y="723888"/>
                  <a:pt x="2422035" y="723888"/>
                </a:cubicBezTo>
                <a:close/>
                <a:moveTo>
                  <a:pt x="2663272" y="723885"/>
                </a:moveTo>
                <a:cubicBezTo>
                  <a:pt x="2668609" y="723885"/>
                  <a:pt x="2672996" y="728333"/>
                  <a:pt x="2672996" y="733671"/>
                </a:cubicBezTo>
                <a:cubicBezTo>
                  <a:pt x="2672996" y="739010"/>
                  <a:pt x="2668674" y="743395"/>
                  <a:pt x="2663272" y="743395"/>
                </a:cubicBezTo>
                <a:cubicBezTo>
                  <a:pt x="2657874" y="743395"/>
                  <a:pt x="2653489" y="739073"/>
                  <a:pt x="2653489" y="733671"/>
                </a:cubicBezTo>
                <a:cubicBezTo>
                  <a:pt x="2653489" y="728269"/>
                  <a:pt x="2657874" y="723885"/>
                  <a:pt x="2663272" y="723885"/>
                </a:cubicBezTo>
                <a:close/>
                <a:moveTo>
                  <a:pt x="2904570" y="723883"/>
                </a:moveTo>
                <a:cubicBezTo>
                  <a:pt x="2909969" y="723883"/>
                  <a:pt x="2914353" y="728331"/>
                  <a:pt x="2914353" y="733669"/>
                </a:cubicBezTo>
                <a:cubicBezTo>
                  <a:pt x="2914353" y="739008"/>
                  <a:pt x="2909969" y="743393"/>
                  <a:pt x="2904570" y="743393"/>
                </a:cubicBezTo>
                <a:cubicBezTo>
                  <a:pt x="2899171" y="743393"/>
                  <a:pt x="2894788" y="739071"/>
                  <a:pt x="2894788" y="733669"/>
                </a:cubicBezTo>
                <a:cubicBezTo>
                  <a:pt x="2894788" y="728267"/>
                  <a:pt x="2899171" y="723883"/>
                  <a:pt x="2904570" y="723883"/>
                </a:cubicBezTo>
                <a:close/>
                <a:moveTo>
                  <a:pt x="3145749" y="723880"/>
                </a:moveTo>
                <a:cubicBezTo>
                  <a:pt x="3151148" y="723880"/>
                  <a:pt x="3155531" y="728329"/>
                  <a:pt x="3155531" y="733666"/>
                </a:cubicBezTo>
                <a:cubicBezTo>
                  <a:pt x="3155531" y="739005"/>
                  <a:pt x="3151084" y="743391"/>
                  <a:pt x="3145749" y="743391"/>
                </a:cubicBezTo>
                <a:cubicBezTo>
                  <a:pt x="3140414" y="743391"/>
                  <a:pt x="3136030" y="739068"/>
                  <a:pt x="3136030" y="733666"/>
                </a:cubicBezTo>
                <a:cubicBezTo>
                  <a:pt x="3136030" y="728265"/>
                  <a:pt x="3140350" y="723880"/>
                  <a:pt x="3145749" y="723880"/>
                </a:cubicBezTo>
                <a:close/>
                <a:moveTo>
                  <a:pt x="3386957" y="723878"/>
                </a:moveTo>
                <a:cubicBezTo>
                  <a:pt x="3392357" y="723878"/>
                  <a:pt x="3396742" y="728326"/>
                  <a:pt x="3396742" y="733664"/>
                </a:cubicBezTo>
                <a:cubicBezTo>
                  <a:pt x="3396742" y="739003"/>
                  <a:pt x="3392294" y="743388"/>
                  <a:pt x="3386957" y="743388"/>
                </a:cubicBezTo>
                <a:cubicBezTo>
                  <a:pt x="3381619" y="743388"/>
                  <a:pt x="3377235" y="739066"/>
                  <a:pt x="3377235" y="733664"/>
                </a:cubicBezTo>
                <a:cubicBezTo>
                  <a:pt x="3377235" y="728262"/>
                  <a:pt x="3381555" y="723878"/>
                  <a:pt x="3386957" y="723878"/>
                </a:cubicBezTo>
                <a:close/>
                <a:moveTo>
                  <a:pt x="3628211" y="723875"/>
                </a:moveTo>
                <a:cubicBezTo>
                  <a:pt x="3633528" y="723875"/>
                  <a:pt x="3637930" y="728324"/>
                  <a:pt x="3637930" y="733662"/>
                </a:cubicBezTo>
                <a:cubicBezTo>
                  <a:pt x="3637930" y="739001"/>
                  <a:pt x="3633592" y="743386"/>
                  <a:pt x="3628211" y="743386"/>
                </a:cubicBezTo>
                <a:cubicBezTo>
                  <a:pt x="3622813" y="743386"/>
                  <a:pt x="3618428" y="739064"/>
                  <a:pt x="3618428" y="733662"/>
                </a:cubicBezTo>
                <a:cubicBezTo>
                  <a:pt x="3618428" y="728260"/>
                  <a:pt x="3622813" y="723875"/>
                  <a:pt x="3628211" y="723875"/>
                </a:cubicBezTo>
                <a:close/>
                <a:moveTo>
                  <a:pt x="3869427" y="723873"/>
                </a:moveTo>
                <a:cubicBezTo>
                  <a:pt x="3874761" y="723873"/>
                  <a:pt x="3879147" y="728322"/>
                  <a:pt x="3879147" y="733659"/>
                </a:cubicBezTo>
                <a:cubicBezTo>
                  <a:pt x="3879147" y="738998"/>
                  <a:pt x="3874826" y="743383"/>
                  <a:pt x="3869427" y="743383"/>
                </a:cubicBezTo>
                <a:cubicBezTo>
                  <a:pt x="3864029" y="743383"/>
                  <a:pt x="3859645" y="739061"/>
                  <a:pt x="3859645" y="733659"/>
                </a:cubicBezTo>
                <a:cubicBezTo>
                  <a:pt x="3859645" y="728258"/>
                  <a:pt x="3864029" y="723873"/>
                  <a:pt x="3869427" y="723873"/>
                </a:cubicBezTo>
                <a:close/>
                <a:moveTo>
                  <a:pt x="4110581" y="723871"/>
                </a:moveTo>
                <a:cubicBezTo>
                  <a:pt x="4115984" y="723871"/>
                  <a:pt x="4120362" y="728319"/>
                  <a:pt x="4120362" y="733657"/>
                </a:cubicBezTo>
                <a:cubicBezTo>
                  <a:pt x="4120362" y="738996"/>
                  <a:pt x="4115984" y="743381"/>
                  <a:pt x="4110581" y="743381"/>
                </a:cubicBezTo>
                <a:cubicBezTo>
                  <a:pt x="4105180" y="743381"/>
                  <a:pt x="4100797" y="739059"/>
                  <a:pt x="4100797" y="733657"/>
                </a:cubicBezTo>
                <a:cubicBezTo>
                  <a:pt x="4100797" y="728255"/>
                  <a:pt x="4105180" y="723871"/>
                  <a:pt x="4110581" y="723871"/>
                </a:cubicBezTo>
                <a:close/>
                <a:moveTo>
                  <a:pt x="4351806" y="723868"/>
                </a:moveTo>
                <a:cubicBezTo>
                  <a:pt x="4357195" y="723868"/>
                  <a:pt x="4361580" y="728317"/>
                  <a:pt x="4361580" y="733654"/>
                </a:cubicBezTo>
                <a:cubicBezTo>
                  <a:pt x="4361580" y="738993"/>
                  <a:pt x="4357195" y="743379"/>
                  <a:pt x="4351806" y="743379"/>
                </a:cubicBezTo>
                <a:cubicBezTo>
                  <a:pt x="4346397" y="743379"/>
                  <a:pt x="4342006" y="739056"/>
                  <a:pt x="4342006" y="733654"/>
                </a:cubicBezTo>
                <a:cubicBezTo>
                  <a:pt x="4342006" y="728253"/>
                  <a:pt x="4346397" y="723868"/>
                  <a:pt x="4351806" y="723868"/>
                </a:cubicBezTo>
                <a:close/>
                <a:moveTo>
                  <a:pt x="4593017" y="723866"/>
                </a:moveTo>
                <a:cubicBezTo>
                  <a:pt x="4598413" y="723866"/>
                  <a:pt x="4602795" y="728314"/>
                  <a:pt x="4602795" y="733652"/>
                </a:cubicBezTo>
                <a:cubicBezTo>
                  <a:pt x="4602795" y="738991"/>
                  <a:pt x="4598350" y="743376"/>
                  <a:pt x="4593017" y="743376"/>
                </a:cubicBezTo>
                <a:cubicBezTo>
                  <a:pt x="4587686" y="743376"/>
                  <a:pt x="4583304" y="739054"/>
                  <a:pt x="4583304" y="733652"/>
                </a:cubicBezTo>
                <a:cubicBezTo>
                  <a:pt x="4583304" y="728250"/>
                  <a:pt x="4587622" y="723866"/>
                  <a:pt x="4593017" y="723866"/>
                </a:cubicBezTo>
                <a:close/>
                <a:moveTo>
                  <a:pt x="4834252" y="723863"/>
                </a:moveTo>
                <a:cubicBezTo>
                  <a:pt x="4839658" y="723863"/>
                  <a:pt x="4844038" y="728312"/>
                  <a:pt x="4844038" y="733650"/>
                </a:cubicBezTo>
                <a:cubicBezTo>
                  <a:pt x="4844038" y="738989"/>
                  <a:pt x="4839595" y="743374"/>
                  <a:pt x="4834252" y="743374"/>
                </a:cubicBezTo>
                <a:cubicBezTo>
                  <a:pt x="4828915" y="743374"/>
                  <a:pt x="4824532" y="739052"/>
                  <a:pt x="4824532" y="733650"/>
                </a:cubicBezTo>
                <a:cubicBezTo>
                  <a:pt x="4824532" y="728248"/>
                  <a:pt x="4828851" y="723863"/>
                  <a:pt x="4834252" y="723863"/>
                </a:cubicBezTo>
                <a:close/>
                <a:moveTo>
                  <a:pt x="5075485" y="723861"/>
                </a:moveTo>
                <a:cubicBezTo>
                  <a:pt x="5080819" y="723861"/>
                  <a:pt x="5085201" y="728310"/>
                  <a:pt x="5085201" y="733647"/>
                </a:cubicBezTo>
                <a:cubicBezTo>
                  <a:pt x="5085201" y="738986"/>
                  <a:pt x="5080882" y="743371"/>
                  <a:pt x="5075485" y="743371"/>
                </a:cubicBezTo>
                <a:cubicBezTo>
                  <a:pt x="5070086" y="743371"/>
                  <a:pt x="5065704" y="739049"/>
                  <a:pt x="5065704" y="733647"/>
                </a:cubicBezTo>
                <a:cubicBezTo>
                  <a:pt x="5065704" y="728246"/>
                  <a:pt x="5070086" y="723861"/>
                  <a:pt x="5075485" y="723861"/>
                </a:cubicBezTo>
                <a:close/>
                <a:moveTo>
                  <a:pt x="5316710" y="723858"/>
                </a:moveTo>
                <a:cubicBezTo>
                  <a:pt x="5322044" y="723858"/>
                  <a:pt x="5326429" y="728307"/>
                  <a:pt x="5326429" y="733645"/>
                </a:cubicBezTo>
                <a:cubicBezTo>
                  <a:pt x="5326429" y="738984"/>
                  <a:pt x="5322105" y="743369"/>
                  <a:pt x="5316710" y="743369"/>
                </a:cubicBezTo>
                <a:cubicBezTo>
                  <a:pt x="5311314" y="743369"/>
                  <a:pt x="5306924" y="739047"/>
                  <a:pt x="5306924" y="733645"/>
                </a:cubicBezTo>
                <a:cubicBezTo>
                  <a:pt x="5306924" y="728243"/>
                  <a:pt x="5311314" y="723858"/>
                  <a:pt x="5316710" y="723858"/>
                </a:cubicBezTo>
                <a:close/>
                <a:moveTo>
                  <a:pt x="5557991" y="723856"/>
                </a:moveTo>
                <a:cubicBezTo>
                  <a:pt x="5563391" y="723856"/>
                  <a:pt x="5567774" y="728305"/>
                  <a:pt x="5567774" y="733642"/>
                </a:cubicBezTo>
                <a:cubicBezTo>
                  <a:pt x="5567774" y="738982"/>
                  <a:pt x="5563391" y="743367"/>
                  <a:pt x="5557991" y="743367"/>
                </a:cubicBezTo>
                <a:cubicBezTo>
                  <a:pt x="5552591" y="743367"/>
                  <a:pt x="5548208" y="739045"/>
                  <a:pt x="5548208" y="733642"/>
                </a:cubicBezTo>
                <a:cubicBezTo>
                  <a:pt x="5548208" y="728241"/>
                  <a:pt x="5552591" y="723856"/>
                  <a:pt x="5557991" y="723856"/>
                </a:cubicBezTo>
                <a:close/>
                <a:moveTo>
                  <a:pt x="5799205" y="723854"/>
                </a:moveTo>
                <a:cubicBezTo>
                  <a:pt x="5804606" y="723854"/>
                  <a:pt x="5808989" y="728302"/>
                  <a:pt x="5808989" y="733640"/>
                </a:cubicBezTo>
                <a:cubicBezTo>
                  <a:pt x="5808989" y="738979"/>
                  <a:pt x="5804542" y="743364"/>
                  <a:pt x="5799205" y="743364"/>
                </a:cubicBezTo>
                <a:cubicBezTo>
                  <a:pt x="5793870" y="743364"/>
                  <a:pt x="5789486" y="739042"/>
                  <a:pt x="5789486" y="733640"/>
                </a:cubicBezTo>
                <a:cubicBezTo>
                  <a:pt x="5789486" y="728238"/>
                  <a:pt x="5793806" y="723854"/>
                  <a:pt x="5799205" y="723854"/>
                </a:cubicBezTo>
                <a:close/>
                <a:moveTo>
                  <a:pt x="6040432" y="723851"/>
                </a:moveTo>
                <a:cubicBezTo>
                  <a:pt x="6045832" y="723851"/>
                  <a:pt x="6050216" y="728300"/>
                  <a:pt x="6050216" y="733638"/>
                </a:cubicBezTo>
                <a:cubicBezTo>
                  <a:pt x="6050216" y="738977"/>
                  <a:pt x="6045769" y="743362"/>
                  <a:pt x="6040432" y="743362"/>
                </a:cubicBezTo>
                <a:cubicBezTo>
                  <a:pt x="6035095" y="743362"/>
                  <a:pt x="6030712" y="739040"/>
                  <a:pt x="6030712" y="733638"/>
                </a:cubicBezTo>
                <a:cubicBezTo>
                  <a:pt x="6030712" y="728236"/>
                  <a:pt x="6035032" y="723851"/>
                  <a:pt x="6040432" y="723851"/>
                </a:cubicBezTo>
                <a:close/>
                <a:moveTo>
                  <a:pt x="6281661" y="723849"/>
                </a:moveTo>
                <a:cubicBezTo>
                  <a:pt x="6286997" y="723849"/>
                  <a:pt x="6291381" y="728298"/>
                  <a:pt x="6291381" y="733635"/>
                </a:cubicBezTo>
                <a:cubicBezTo>
                  <a:pt x="6291381" y="738974"/>
                  <a:pt x="6287061" y="743359"/>
                  <a:pt x="6281661" y="743359"/>
                </a:cubicBezTo>
                <a:cubicBezTo>
                  <a:pt x="6276261" y="743359"/>
                  <a:pt x="6271877" y="739037"/>
                  <a:pt x="6271877" y="733635"/>
                </a:cubicBezTo>
                <a:cubicBezTo>
                  <a:pt x="6271877" y="728234"/>
                  <a:pt x="6276261" y="723849"/>
                  <a:pt x="6281661" y="723849"/>
                </a:cubicBezTo>
                <a:close/>
                <a:moveTo>
                  <a:pt x="6522889" y="723846"/>
                </a:moveTo>
                <a:cubicBezTo>
                  <a:pt x="6528225" y="723846"/>
                  <a:pt x="6532610" y="728295"/>
                  <a:pt x="6532610" y="733633"/>
                </a:cubicBezTo>
                <a:cubicBezTo>
                  <a:pt x="6532610" y="738972"/>
                  <a:pt x="6528289" y="743357"/>
                  <a:pt x="6522889" y="743357"/>
                </a:cubicBezTo>
                <a:cubicBezTo>
                  <a:pt x="6517489" y="743357"/>
                  <a:pt x="6513105" y="739035"/>
                  <a:pt x="6513105" y="733633"/>
                </a:cubicBezTo>
                <a:cubicBezTo>
                  <a:pt x="6513105" y="728231"/>
                  <a:pt x="6517489" y="723846"/>
                  <a:pt x="6522889" y="723846"/>
                </a:cubicBezTo>
                <a:close/>
                <a:moveTo>
                  <a:pt x="6764118" y="723844"/>
                </a:moveTo>
                <a:cubicBezTo>
                  <a:pt x="6769518" y="723844"/>
                  <a:pt x="6773902" y="728293"/>
                  <a:pt x="6773902" y="733630"/>
                </a:cubicBezTo>
                <a:cubicBezTo>
                  <a:pt x="6773902" y="738970"/>
                  <a:pt x="6769518" y="743355"/>
                  <a:pt x="6764118" y="743355"/>
                </a:cubicBezTo>
                <a:cubicBezTo>
                  <a:pt x="6758718" y="743355"/>
                  <a:pt x="6754335" y="739033"/>
                  <a:pt x="6754335" y="733630"/>
                </a:cubicBezTo>
                <a:cubicBezTo>
                  <a:pt x="6754335" y="728229"/>
                  <a:pt x="6758718" y="723844"/>
                  <a:pt x="6764118" y="723844"/>
                </a:cubicBezTo>
                <a:close/>
                <a:moveTo>
                  <a:pt x="7005346" y="723841"/>
                </a:moveTo>
                <a:cubicBezTo>
                  <a:pt x="7010746" y="723841"/>
                  <a:pt x="7015130" y="728291"/>
                  <a:pt x="7015130" y="733628"/>
                </a:cubicBezTo>
                <a:cubicBezTo>
                  <a:pt x="7015130" y="738967"/>
                  <a:pt x="7010683" y="743352"/>
                  <a:pt x="7005346" y="743352"/>
                </a:cubicBezTo>
                <a:cubicBezTo>
                  <a:pt x="7000009" y="743352"/>
                  <a:pt x="6995626" y="739030"/>
                  <a:pt x="6995626" y="733628"/>
                </a:cubicBezTo>
                <a:cubicBezTo>
                  <a:pt x="6995626" y="728226"/>
                  <a:pt x="6999946" y="723841"/>
                  <a:pt x="7005346" y="723841"/>
                </a:cubicBezTo>
                <a:close/>
                <a:moveTo>
                  <a:pt x="7246575" y="723839"/>
                </a:moveTo>
                <a:cubicBezTo>
                  <a:pt x="7251975" y="723839"/>
                  <a:pt x="7256359" y="728288"/>
                  <a:pt x="7256359" y="733626"/>
                </a:cubicBezTo>
                <a:cubicBezTo>
                  <a:pt x="7256359" y="738965"/>
                  <a:pt x="7251912" y="743350"/>
                  <a:pt x="7246575" y="743350"/>
                </a:cubicBezTo>
                <a:cubicBezTo>
                  <a:pt x="7241238" y="743350"/>
                  <a:pt x="7236855" y="739028"/>
                  <a:pt x="7236855" y="733626"/>
                </a:cubicBezTo>
                <a:cubicBezTo>
                  <a:pt x="7236855" y="728224"/>
                  <a:pt x="7241175" y="723839"/>
                  <a:pt x="7246575" y="723839"/>
                </a:cubicBezTo>
                <a:close/>
                <a:moveTo>
                  <a:pt x="7487803" y="723837"/>
                </a:moveTo>
                <a:cubicBezTo>
                  <a:pt x="7493139" y="723837"/>
                  <a:pt x="7497524" y="728286"/>
                  <a:pt x="7497524" y="733623"/>
                </a:cubicBezTo>
                <a:cubicBezTo>
                  <a:pt x="7497524" y="738963"/>
                  <a:pt x="7493203" y="743348"/>
                  <a:pt x="7487803" y="743348"/>
                </a:cubicBezTo>
                <a:cubicBezTo>
                  <a:pt x="7482403" y="743348"/>
                  <a:pt x="7478019" y="739025"/>
                  <a:pt x="7478019" y="733623"/>
                </a:cubicBezTo>
                <a:cubicBezTo>
                  <a:pt x="7478019" y="728222"/>
                  <a:pt x="7482403" y="723837"/>
                  <a:pt x="7487803" y="723837"/>
                </a:cubicBezTo>
                <a:close/>
                <a:moveTo>
                  <a:pt x="7729032" y="723834"/>
                </a:moveTo>
                <a:cubicBezTo>
                  <a:pt x="7734369" y="723834"/>
                  <a:pt x="7738753" y="728283"/>
                  <a:pt x="7738753" y="733621"/>
                </a:cubicBezTo>
                <a:cubicBezTo>
                  <a:pt x="7738753" y="738960"/>
                  <a:pt x="7734432" y="743345"/>
                  <a:pt x="7729032" y="743345"/>
                </a:cubicBezTo>
                <a:cubicBezTo>
                  <a:pt x="7723632" y="743345"/>
                  <a:pt x="7719249" y="739023"/>
                  <a:pt x="7719249" y="733621"/>
                </a:cubicBezTo>
                <a:cubicBezTo>
                  <a:pt x="7719249" y="728219"/>
                  <a:pt x="7723632" y="723834"/>
                  <a:pt x="7729032" y="723834"/>
                </a:cubicBezTo>
                <a:close/>
                <a:moveTo>
                  <a:pt x="7970260" y="723832"/>
                </a:moveTo>
                <a:cubicBezTo>
                  <a:pt x="7975661" y="723832"/>
                  <a:pt x="7980044" y="728281"/>
                  <a:pt x="7980044" y="733619"/>
                </a:cubicBezTo>
                <a:cubicBezTo>
                  <a:pt x="7980044" y="738958"/>
                  <a:pt x="7975661" y="743343"/>
                  <a:pt x="7970260" y="743343"/>
                </a:cubicBezTo>
                <a:cubicBezTo>
                  <a:pt x="7964860" y="743343"/>
                  <a:pt x="7960477" y="739021"/>
                  <a:pt x="7960477" y="733619"/>
                </a:cubicBezTo>
                <a:cubicBezTo>
                  <a:pt x="7960477" y="728217"/>
                  <a:pt x="7964860" y="723832"/>
                  <a:pt x="7970260" y="723832"/>
                </a:cubicBezTo>
                <a:close/>
                <a:moveTo>
                  <a:pt x="8211553" y="723829"/>
                </a:moveTo>
                <a:cubicBezTo>
                  <a:pt x="8216889" y="723829"/>
                  <a:pt x="8221273" y="728278"/>
                  <a:pt x="8221273" y="733616"/>
                </a:cubicBezTo>
                <a:cubicBezTo>
                  <a:pt x="8221273" y="738955"/>
                  <a:pt x="8216953" y="743340"/>
                  <a:pt x="8211553" y="743340"/>
                </a:cubicBezTo>
                <a:cubicBezTo>
                  <a:pt x="8206152" y="743340"/>
                  <a:pt x="8201769" y="739018"/>
                  <a:pt x="8201769" y="733616"/>
                </a:cubicBezTo>
                <a:cubicBezTo>
                  <a:pt x="8201769" y="728215"/>
                  <a:pt x="8206152" y="723829"/>
                  <a:pt x="8211553" y="723829"/>
                </a:cubicBezTo>
                <a:close/>
                <a:moveTo>
                  <a:pt x="8452781" y="723827"/>
                </a:moveTo>
                <a:cubicBezTo>
                  <a:pt x="8458181" y="723827"/>
                  <a:pt x="8462566" y="728276"/>
                  <a:pt x="8462566" y="733614"/>
                </a:cubicBezTo>
                <a:cubicBezTo>
                  <a:pt x="8462566" y="738953"/>
                  <a:pt x="8458118" y="743338"/>
                  <a:pt x="8452781" y="743338"/>
                </a:cubicBezTo>
                <a:cubicBezTo>
                  <a:pt x="8447445" y="743338"/>
                  <a:pt x="8443061" y="739016"/>
                  <a:pt x="8443061" y="733614"/>
                </a:cubicBezTo>
                <a:cubicBezTo>
                  <a:pt x="8443061" y="728212"/>
                  <a:pt x="8447381" y="723827"/>
                  <a:pt x="8452781" y="723827"/>
                </a:cubicBezTo>
                <a:close/>
                <a:moveTo>
                  <a:pt x="8694009" y="723825"/>
                </a:moveTo>
                <a:cubicBezTo>
                  <a:pt x="8699346" y="723825"/>
                  <a:pt x="8703730" y="728274"/>
                  <a:pt x="8703730" y="733611"/>
                </a:cubicBezTo>
                <a:cubicBezTo>
                  <a:pt x="8703730" y="738951"/>
                  <a:pt x="8699346" y="743336"/>
                  <a:pt x="8694009" y="743336"/>
                </a:cubicBezTo>
                <a:cubicBezTo>
                  <a:pt x="8688673" y="743336"/>
                  <a:pt x="8684289" y="739014"/>
                  <a:pt x="8684289" y="733611"/>
                </a:cubicBezTo>
                <a:cubicBezTo>
                  <a:pt x="8684289" y="728210"/>
                  <a:pt x="8688609" y="723825"/>
                  <a:pt x="8694009" y="723825"/>
                </a:cubicBezTo>
                <a:close/>
                <a:moveTo>
                  <a:pt x="8935237" y="723822"/>
                </a:moveTo>
                <a:cubicBezTo>
                  <a:pt x="8940574" y="723822"/>
                  <a:pt x="8944958" y="728271"/>
                  <a:pt x="8944958" y="733609"/>
                </a:cubicBezTo>
                <a:cubicBezTo>
                  <a:pt x="8944958" y="738948"/>
                  <a:pt x="8940638" y="743333"/>
                  <a:pt x="8935237" y="743333"/>
                </a:cubicBezTo>
                <a:cubicBezTo>
                  <a:pt x="8929837" y="743333"/>
                  <a:pt x="8925454" y="739011"/>
                  <a:pt x="8925454" y="733609"/>
                </a:cubicBezTo>
                <a:cubicBezTo>
                  <a:pt x="8925454" y="728207"/>
                  <a:pt x="8929837" y="723822"/>
                  <a:pt x="8935237" y="723822"/>
                </a:cubicBezTo>
                <a:close/>
                <a:moveTo>
                  <a:pt x="9176467" y="723820"/>
                </a:moveTo>
                <a:cubicBezTo>
                  <a:pt x="9181803" y="723820"/>
                  <a:pt x="9186187" y="728269"/>
                  <a:pt x="9186187" y="733607"/>
                </a:cubicBezTo>
                <a:cubicBezTo>
                  <a:pt x="9186187" y="738946"/>
                  <a:pt x="9181867" y="743331"/>
                  <a:pt x="9176467" y="743331"/>
                </a:cubicBezTo>
                <a:cubicBezTo>
                  <a:pt x="9171066" y="743331"/>
                  <a:pt x="9166683" y="739009"/>
                  <a:pt x="9166683" y="733607"/>
                </a:cubicBezTo>
                <a:cubicBezTo>
                  <a:pt x="9166683" y="728205"/>
                  <a:pt x="9171066" y="723820"/>
                  <a:pt x="9176467" y="723820"/>
                </a:cubicBezTo>
                <a:close/>
                <a:moveTo>
                  <a:pt x="9417695" y="723817"/>
                </a:moveTo>
                <a:cubicBezTo>
                  <a:pt x="9423031" y="723817"/>
                  <a:pt x="9427416" y="728266"/>
                  <a:pt x="9427416" y="733604"/>
                </a:cubicBezTo>
                <a:cubicBezTo>
                  <a:pt x="9427416" y="738943"/>
                  <a:pt x="9423095" y="743328"/>
                  <a:pt x="9417695" y="743328"/>
                </a:cubicBezTo>
                <a:cubicBezTo>
                  <a:pt x="9412295" y="743328"/>
                  <a:pt x="9407911" y="739006"/>
                  <a:pt x="9407911" y="733604"/>
                </a:cubicBezTo>
                <a:cubicBezTo>
                  <a:pt x="9407911" y="728202"/>
                  <a:pt x="9412295" y="723817"/>
                  <a:pt x="9417695" y="723817"/>
                </a:cubicBezTo>
                <a:close/>
                <a:moveTo>
                  <a:pt x="9649203" y="482686"/>
                </a:moveTo>
                <a:cubicBezTo>
                  <a:pt x="9654540" y="482686"/>
                  <a:pt x="9658923" y="487008"/>
                  <a:pt x="9658923" y="492410"/>
                </a:cubicBezTo>
                <a:cubicBezTo>
                  <a:pt x="9658923" y="497812"/>
                  <a:pt x="9654540" y="502197"/>
                  <a:pt x="9649203" y="502197"/>
                </a:cubicBezTo>
                <a:cubicBezTo>
                  <a:pt x="9643866" y="502197"/>
                  <a:pt x="9639483" y="497748"/>
                  <a:pt x="9639483" y="492410"/>
                </a:cubicBezTo>
                <a:cubicBezTo>
                  <a:pt x="9639483" y="487071"/>
                  <a:pt x="9643803" y="482686"/>
                  <a:pt x="9649203" y="482686"/>
                </a:cubicBezTo>
                <a:close/>
                <a:moveTo>
                  <a:pt x="9890432" y="482684"/>
                </a:moveTo>
                <a:cubicBezTo>
                  <a:pt x="9895768" y="482684"/>
                  <a:pt x="9900152" y="487006"/>
                  <a:pt x="9900152" y="492408"/>
                </a:cubicBezTo>
                <a:cubicBezTo>
                  <a:pt x="9900152" y="497810"/>
                  <a:pt x="9895832" y="502195"/>
                  <a:pt x="9890432" y="502195"/>
                </a:cubicBezTo>
                <a:cubicBezTo>
                  <a:pt x="9885031" y="502195"/>
                  <a:pt x="9880648" y="497745"/>
                  <a:pt x="9880648" y="492408"/>
                </a:cubicBezTo>
                <a:cubicBezTo>
                  <a:pt x="9880648" y="487069"/>
                  <a:pt x="9885031" y="482684"/>
                  <a:pt x="9890432" y="482684"/>
                </a:cubicBezTo>
                <a:close/>
                <a:moveTo>
                  <a:pt x="10131660" y="482681"/>
                </a:moveTo>
                <a:cubicBezTo>
                  <a:pt x="10137060" y="482681"/>
                  <a:pt x="10141444" y="487003"/>
                  <a:pt x="10141444" y="492405"/>
                </a:cubicBezTo>
                <a:cubicBezTo>
                  <a:pt x="10141444" y="497807"/>
                  <a:pt x="10136997" y="502192"/>
                  <a:pt x="10131660" y="502192"/>
                </a:cubicBezTo>
                <a:cubicBezTo>
                  <a:pt x="10126323" y="502192"/>
                  <a:pt x="10121940" y="497743"/>
                  <a:pt x="10121940" y="492405"/>
                </a:cubicBezTo>
                <a:cubicBezTo>
                  <a:pt x="10121940" y="487066"/>
                  <a:pt x="10126260" y="482681"/>
                  <a:pt x="10131660" y="482681"/>
                </a:cubicBezTo>
                <a:close/>
                <a:moveTo>
                  <a:pt x="10372888" y="482679"/>
                </a:moveTo>
                <a:cubicBezTo>
                  <a:pt x="10378288" y="482679"/>
                  <a:pt x="10382673" y="487001"/>
                  <a:pt x="10382673" y="492403"/>
                </a:cubicBezTo>
                <a:cubicBezTo>
                  <a:pt x="10382673" y="497805"/>
                  <a:pt x="10378225" y="502190"/>
                  <a:pt x="10372888" y="502190"/>
                </a:cubicBezTo>
                <a:cubicBezTo>
                  <a:pt x="10367552" y="502190"/>
                  <a:pt x="10363168" y="497741"/>
                  <a:pt x="10363168" y="492403"/>
                </a:cubicBezTo>
                <a:cubicBezTo>
                  <a:pt x="10363168" y="487064"/>
                  <a:pt x="10367488" y="482679"/>
                  <a:pt x="10372888" y="482679"/>
                </a:cubicBezTo>
                <a:close/>
                <a:moveTo>
                  <a:pt x="10614116" y="482676"/>
                </a:moveTo>
                <a:cubicBezTo>
                  <a:pt x="10619516" y="482676"/>
                  <a:pt x="10623901" y="486998"/>
                  <a:pt x="10623901" y="492400"/>
                </a:cubicBezTo>
                <a:cubicBezTo>
                  <a:pt x="10623901" y="497802"/>
                  <a:pt x="10619454" y="502187"/>
                  <a:pt x="10614116" y="502187"/>
                </a:cubicBezTo>
                <a:cubicBezTo>
                  <a:pt x="10608780" y="502187"/>
                  <a:pt x="10604396" y="497738"/>
                  <a:pt x="10604396" y="492400"/>
                </a:cubicBezTo>
                <a:cubicBezTo>
                  <a:pt x="10604396" y="487061"/>
                  <a:pt x="10608716" y="482676"/>
                  <a:pt x="10614116" y="482676"/>
                </a:cubicBezTo>
                <a:close/>
                <a:moveTo>
                  <a:pt x="10855345" y="482674"/>
                </a:moveTo>
                <a:cubicBezTo>
                  <a:pt x="10860682" y="482674"/>
                  <a:pt x="10865065" y="486996"/>
                  <a:pt x="10865065" y="492398"/>
                </a:cubicBezTo>
                <a:cubicBezTo>
                  <a:pt x="10865065" y="497800"/>
                  <a:pt x="10860682" y="502185"/>
                  <a:pt x="10855345" y="502185"/>
                </a:cubicBezTo>
                <a:cubicBezTo>
                  <a:pt x="10850008" y="502185"/>
                  <a:pt x="10845625" y="497736"/>
                  <a:pt x="10845625" y="492398"/>
                </a:cubicBezTo>
                <a:cubicBezTo>
                  <a:pt x="10845625" y="487059"/>
                  <a:pt x="10849945" y="482674"/>
                  <a:pt x="10855345" y="482674"/>
                </a:cubicBezTo>
                <a:close/>
                <a:moveTo>
                  <a:pt x="11096574" y="482671"/>
                </a:moveTo>
                <a:cubicBezTo>
                  <a:pt x="11101910" y="482671"/>
                  <a:pt x="11106294" y="486993"/>
                  <a:pt x="11106294" y="492395"/>
                </a:cubicBezTo>
                <a:cubicBezTo>
                  <a:pt x="11106294" y="497797"/>
                  <a:pt x="11101974" y="502182"/>
                  <a:pt x="11096574" y="502182"/>
                </a:cubicBezTo>
                <a:cubicBezTo>
                  <a:pt x="11091174" y="502182"/>
                  <a:pt x="11086790" y="497733"/>
                  <a:pt x="11086790" y="492395"/>
                </a:cubicBezTo>
                <a:cubicBezTo>
                  <a:pt x="11086790" y="487056"/>
                  <a:pt x="11091174" y="482671"/>
                  <a:pt x="11096574" y="482671"/>
                </a:cubicBezTo>
                <a:close/>
                <a:moveTo>
                  <a:pt x="11337802" y="482669"/>
                </a:moveTo>
                <a:cubicBezTo>
                  <a:pt x="11343202" y="482669"/>
                  <a:pt x="11347587" y="486991"/>
                  <a:pt x="11347587" y="492393"/>
                </a:cubicBezTo>
                <a:cubicBezTo>
                  <a:pt x="11347587" y="497795"/>
                  <a:pt x="11343139" y="502180"/>
                  <a:pt x="11337802" y="502180"/>
                </a:cubicBezTo>
                <a:cubicBezTo>
                  <a:pt x="11332466" y="502180"/>
                  <a:pt x="11328082" y="497731"/>
                  <a:pt x="11328082" y="492393"/>
                </a:cubicBezTo>
                <a:cubicBezTo>
                  <a:pt x="11328082" y="487054"/>
                  <a:pt x="11332402" y="482669"/>
                  <a:pt x="11337802" y="482669"/>
                </a:cubicBezTo>
                <a:close/>
                <a:moveTo>
                  <a:pt x="11579030" y="482666"/>
                </a:moveTo>
                <a:cubicBezTo>
                  <a:pt x="11584430" y="482666"/>
                  <a:pt x="11588815" y="486988"/>
                  <a:pt x="11588815" y="492391"/>
                </a:cubicBezTo>
                <a:cubicBezTo>
                  <a:pt x="11588815" y="497792"/>
                  <a:pt x="11584367" y="502177"/>
                  <a:pt x="11579030" y="502177"/>
                </a:cubicBezTo>
                <a:cubicBezTo>
                  <a:pt x="11573694" y="502177"/>
                  <a:pt x="11569310" y="497728"/>
                  <a:pt x="11569310" y="492391"/>
                </a:cubicBezTo>
                <a:cubicBezTo>
                  <a:pt x="11569310" y="487051"/>
                  <a:pt x="11573630" y="482666"/>
                  <a:pt x="11579030" y="482666"/>
                </a:cubicBezTo>
                <a:close/>
                <a:moveTo>
                  <a:pt x="11820259" y="482664"/>
                </a:moveTo>
                <a:cubicBezTo>
                  <a:pt x="11825659" y="482664"/>
                  <a:pt x="11830043" y="486986"/>
                  <a:pt x="11830043" y="492388"/>
                </a:cubicBezTo>
                <a:cubicBezTo>
                  <a:pt x="11830043" y="497790"/>
                  <a:pt x="11825596" y="502175"/>
                  <a:pt x="11820259" y="502175"/>
                </a:cubicBezTo>
                <a:cubicBezTo>
                  <a:pt x="11814922" y="502175"/>
                  <a:pt x="11810539" y="497726"/>
                  <a:pt x="11810539" y="492388"/>
                </a:cubicBezTo>
                <a:cubicBezTo>
                  <a:pt x="11810539" y="487049"/>
                  <a:pt x="11814859" y="482664"/>
                  <a:pt x="11820259" y="482664"/>
                </a:cubicBezTo>
                <a:close/>
                <a:moveTo>
                  <a:pt x="9720" y="482662"/>
                </a:moveTo>
                <a:cubicBezTo>
                  <a:pt x="15120" y="482662"/>
                  <a:pt x="19504" y="486984"/>
                  <a:pt x="19504" y="492386"/>
                </a:cubicBezTo>
                <a:cubicBezTo>
                  <a:pt x="19504" y="497788"/>
                  <a:pt x="15057" y="502173"/>
                  <a:pt x="9720" y="502173"/>
                </a:cubicBezTo>
                <a:cubicBezTo>
                  <a:pt x="4384" y="502173"/>
                  <a:pt x="0" y="497723"/>
                  <a:pt x="0" y="492386"/>
                </a:cubicBezTo>
                <a:cubicBezTo>
                  <a:pt x="0" y="487047"/>
                  <a:pt x="4320" y="482662"/>
                  <a:pt x="9720" y="482662"/>
                </a:cubicBezTo>
                <a:close/>
                <a:moveTo>
                  <a:pt x="251003" y="482659"/>
                </a:moveTo>
                <a:cubicBezTo>
                  <a:pt x="256403" y="482659"/>
                  <a:pt x="260787" y="486981"/>
                  <a:pt x="260787" y="492383"/>
                </a:cubicBezTo>
                <a:cubicBezTo>
                  <a:pt x="260787" y="497785"/>
                  <a:pt x="256340" y="502170"/>
                  <a:pt x="251003" y="502170"/>
                </a:cubicBezTo>
                <a:cubicBezTo>
                  <a:pt x="245667" y="502170"/>
                  <a:pt x="241284" y="497721"/>
                  <a:pt x="241284" y="492383"/>
                </a:cubicBezTo>
                <a:cubicBezTo>
                  <a:pt x="241284" y="487044"/>
                  <a:pt x="245604" y="482659"/>
                  <a:pt x="251003" y="482659"/>
                </a:cubicBezTo>
                <a:close/>
                <a:moveTo>
                  <a:pt x="492223" y="482657"/>
                </a:moveTo>
                <a:cubicBezTo>
                  <a:pt x="497559" y="482657"/>
                  <a:pt x="501943" y="486979"/>
                  <a:pt x="501943" y="492381"/>
                </a:cubicBezTo>
                <a:cubicBezTo>
                  <a:pt x="501943" y="497783"/>
                  <a:pt x="497623" y="502168"/>
                  <a:pt x="492223" y="502168"/>
                </a:cubicBezTo>
                <a:cubicBezTo>
                  <a:pt x="486823" y="502168"/>
                  <a:pt x="482439" y="497719"/>
                  <a:pt x="482439" y="492381"/>
                </a:cubicBezTo>
                <a:cubicBezTo>
                  <a:pt x="482439" y="487042"/>
                  <a:pt x="486823" y="482657"/>
                  <a:pt x="492223" y="482657"/>
                </a:cubicBezTo>
                <a:close/>
                <a:moveTo>
                  <a:pt x="733444" y="482654"/>
                </a:moveTo>
                <a:cubicBezTo>
                  <a:pt x="738780" y="482654"/>
                  <a:pt x="743164" y="486976"/>
                  <a:pt x="743164" y="492378"/>
                </a:cubicBezTo>
                <a:cubicBezTo>
                  <a:pt x="743164" y="497780"/>
                  <a:pt x="738844" y="502165"/>
                  <a:pt x="733444" y="502165"/>
                </a:cubicBezTo>
                <a:cubicBezTo>
                  <a:pt x="728044" y="502165"/>
                  <a:pt x="723660" y="497716"/>
                  <a:pt x="723660" y="492378"/>
                </a:cubicBezTo>
                <a:cubicBezTo>
                  <a:pt x="723660" y="487039"/>
                  <a:pt x="728044" y="482654"/>
                  <a:pt x="733444" y="482654"/>
                </a:cubicBezTo>
                <a:close/>
                <a:moveTo>
                  <a:pt x="974664" y="482652"/>
                </a:moveTo>
                <a:cubicBezTo>
                  <a:pt x="980064" y="482652"/>
                  <a:pt x="984447" y="486974"/>
                  <a:pt x="984447" y="492376"/>
                </a:cubicBezTo>
                <a:cubicBezTo>
                  <a:pt x="984447" y="497778"/>
                  <a:pt x="980001" y="502163"/>
                  <a:pt x="974664" y="502163"/>
                </a:cubicBezTo>
                <a:cubicBezTo>
                  <a:pt x="969328" y="502163"/>
                  <a:pt x="964944" y="497714"/>
                  <a:pt x="964944" y="492376"/>
                </a:cubicBezTo>
                <a:cubicBezTo>
                  <a:pt x="964944" y="487037"/>
                  <a:pt x="969264" y="482652"/>
                  <a:pt x="974664" y="482652"/>
                </a:cubicBezTo>
                <a:close/>
                <a:moveTo>
                  <a:pt x="1215884" y="482649"/>
                </a:moveTo>
                <a:cubicBezTo>
                  <a:pt x="1221284" y="482649"/>
                  <a:pt x="1225668" y="486971"/>
                  <a:pt x="1225668" y="492373"/>
                </a:cubicBezTo>
                <a:cubicBezTo>
                  <a:pt x="1225668" y="497775"/>
                  <a:pt x="1221221" y="502160"/>
                  <a:pt x="1215884" y="502160"/>
                </a:cubicBezTo>
                <a:cubicBezTo>
                  <a:pt x="1210548" y="502160"/>
                  <a:pt x="1206164" y="497711"/>
                  <a:pt x="1206164" y="492373"/>
                </a:cubicBezTo>
                <a:cubicBezTo>
                  <a:pt x="1206164" y="487034"/>
                  <a:pt x="1210484" y="482649"/>
                  <a:pt x="1215884" y="482649"/>
                </a:cubicBezTo>
                <a:close/>
                <a:moveTo>
                  <a:pt x="1457105" y="482647"/>
                </a:moveTo>
                <a:cubicBezTo>
                  <a:pt x="1462441" y="482647"/>
                  <a:pt x="1466825" y="486969"/>
                  <a:pt x="1466825" y="492371"/>
                </a:cubicBezTo>
                <a:cubicBezTo>
                  <a:pt x="1466825" y="497773"/>
                  <a:pt x="1462505" y="502158"/>
                  <a:pt x="1457105" y="502158"/>
                </a:cubicBezTo>
                <a:cubicBezTo>
                  <a:pt x="1451705" y="502158"/>
                  <a:pt x="1447321" y="497709"/>
                  <a:pt x="1447321" y="492371"/>
                </a:cubicBezTo>
                <a:cubicBezTo>
                  <a:pt x="1447321" y="487032"/>
                  <a:pt x="1451705" y="482647"/>
                  <a:pt x="1457105" y="482647"/>
                </a:cubicBezTo>
                <a:close/>
                <a:moveTo>
                  <a:pt x="1698330" y="482644"/>
                </a:moveTo>
                <a:cubicBezTo>
                  <a:pt x="1703731" y="482644"/>
                  <a:pt x="1708116" y="486966"/>
                  <a:pt x="1708116" y="492369"/>
                </a:cubicBezTo>
                <a:cubicBezTo>
                  <a:pt x="1708116" y="497770"/>
                  <a:pt x="1703731" y="502155"/>
                  <a:pt x="1698330" y="502155"/>
                </a:cubicBezTo>
                <a:cubicBezTo>
                  <a:pt x="1692929" y="502155"/>
                  <a:pt x="1688545" y="497706"/>
                  <a:pt x="1688545" y="492369"/>
                </a:cubicBezTo>
                <a:cubicBezTo>
                  <a:pt x="1688545" y="487029"/>
                  <a:pt x="1692929" y="482644"/>
                  <a:pt x="1698330" y="482644"/>
                </a:cubicBezTo>
                <a:close/>
                <a:moveTo>
                  <a:pt x="1939580" y="482642"/>
                </a:moveTo>
                <a:cubicBezTo>
                  <a:pt x="1944978" y="482642"/>
                  <a:pt x="1949363" y="486964"/>
                  <a:pt x="1949363" y="492366"/>
                </a:cubicBezTo>
                <a:cubicBezTo>
                  <a:pt x="1949363" y="497768"/>
                  <a:pt x="1944916" y="502153"/>
                  <a:pt x="1939580" y="502153"/>
                </a:cubicBezTo>
                <a:cubicBezTo>
                  <a:pt x="1934244" y="502153"/>
                  <a:pt x="1929859" y="497704"/>
                  <a:pt x="1929859" y="492366"/>
                </a:cubicBezTo>
                <a:cubicBezTo>
                  <a:pt x="1929859" y="487027"/>
                  <a:pt x="1934181" y="482642"/>
                  <a:pt x="1939580" y="482642"/>
                </a:cubicBezTo>
                <a:close/>
                <a:moveTo>
                  <a:pt x="2180788" y="482640"/>
                </a:moveTo>
                <a:cubicBezTo>
                  <a:pt x="2186189" y="482640"/>
                  <a:pt x="2190577" y="486962"/>
                  <a:pt x="2190577" y="492364"/>
                </a:cubicBezTo>
                <a:cubicBezTo>
                  <a:pt x="2190577" y="497766"/>
                  <a:pt x="2186128" y="502151"/>
                  <a:pt x="2180788" y="502151"/>
                </a:cubicBezTo>
                <a:cubicBezTo>
                  <a:pt x="2175475" y="502151"/>
                  <a:pt x="2171083" y="497701"/>
                  <a:pt x="2171083" y="492364"/>
                </a:cubicBezTo>
                <a:cubicBezTo>
                  <a:pt x="2171083" y="487025"/>
                  <a:pt x="2175412" y="482640"/>
                  <a:pt x="2180788" y="482640"/>
                </a:cubicBezTo>
                <a:close/>
                <a:moveTo>
                  <a:pt x="2422035" y="482637"/>
                </a:moveTo>
                <a:cubicBezTo>
                  <a:pt x="2427369" y="482637"/>
                  <a:pt x="2431752" y="486959"/>
                  <a:pt x="2431752" y="492361"/>
                </a:cubicBezTo>
                <a:cubicBezTo>
                  <a:pt x="2431752" y="497763"/>
                  <a:pt x="2427433" y="502148"/>
                  <a:pt x="2422035" y="502148"/>
                </a:cubicBezTo>
                <a:cubicBezTo>
                  <a:pt x="2416637" y="502148"/>
                  <a:pt x="2412255" y="497699"/>
                  <a:pt x="2412255" y="492361"/>
                </a:cubicBezTo>
                <a:cubicBezTo>
                  <a:pt x="2412255" y="487022"/>
                  <a:pt x="2416637" y="482637"/>
                  <a:pt x="2422035" y="482637"/>
                </a:cubicBezTo>
                <a:close/>
                <a:moveTo>
                  <a:pt x="2663272" y="482635"/>
                </a:moveTo>
                <a:cubicBezTo>
                  <a:pt x="2668609" y="482635"/>
                  <a:pt x="2672996" y="486957"/>
                  <a:pt x="2672996" y="492359"/>
                </a:cubicBezTo>
                <a:cubicBezTo>
                  <a:pt x="2672996" y="497761"/>
                  <a:pt x="2668674" y="502146"/>
                  <a:pt x="2663272" y="502146"/>
                </a:cubicBezTo>
                <a:cubicBezTo>
                  <a:pt x="2657873" y="502146"/>
                  <a:pt x="2653489" y="497697"/>
                  <a:pt x="2653489" y="492359"/>
                </a:cubicBezTo>
                <a:cubicBezTo>
                  <a:pt x="2653489" y="487020"/>
                  <a:pt x="2657873" y="482635"/>
                  <a:pt x="2663272" y="482635"/>
                </a:cubicBezTo>
                <a:close/>
                <a:moveTo>
                  <a:pt x="2904570" y="482632"/>
                </a:moveTo>
                <a:cubicBezTo>
                  <a:pt x="2909969" y="482632"/>
                  <a:pt x="2914352" y="486954"/>
                  <a:pt x="2914352" y="492356"/>
                </a:cubicBezTo>
                <a:cubicBezTo>
                  <a:pt x="2914352" y="497758"/>
                  <a:pt x="2909969" y="502143"/>
                  <a:pt x="2904570" y="502143"/>
                </a:cubicBezTo>
                <a:cubicBezTo>
                  <a:pt x="2899171" y="502143"/>
                  <a:pt x="2894788" y="497694"/>
                  <a:pt x="2894788" y="492356"/>
                </a:cubicBezTo>
                <a:cubicBezTo>
                  <a:pt x="2894788" y="487017"/>
                  <a:pt x="2899171" y="482632"/>
                  <a:pt x="2904570" y="482632"/>
                </a:cubicBezTo>
                <a:close/>
                <a:moveTo>
                  <a:pt x="3145749" y="482630"/>
                </a:moveTo>
                <a:cubicBezTo>
                  <a:pt x="3151148" y="482630"/>
                  <a:pt x="3155531" y="486952"/>
                  <a:pt x="3155531" y="492354"/>
                </a:cubicBezTo>
                <a:cubicBezTo>
                  <a:pt x="3155531" y="497756"/>
                  <a:pt x="3151084" y="502141"/>
                  <a:pt x="3145749" y="502141"/>
                </a:cubicBezTo>
                <a:cubicBezTo>
                  <a:pt x="3140414" y="502141"/>
                  <a:pt x="3136030" y="497692"/>
                  <a:pt x="3136030" y="492354"/>
                </a:cubicBezTo>
                <a:cubicBezTo>
                  <a:pt x="3136030" y="487015"/>
                  <a:pt x="3140349" y="482630"/>
                  <a:pt x="3145749" y="482630"/>
                </a:cubicBezTo>
                <a:close/>
                <a:moveTo>
                  <a:pt x="3386957" y="482627"/>
                </a:moveTo>
                <a:cubicBezTo>
                  <a:pt x="3392357" y="482627"/>
                  <a:pt x="3396742" y="486949"/>
                  <a:pt x="3396742" y="492351"/>
                </a:cubicBezTo>
                <a:cubicBezTo>
                  <a:pt x="3396742" y="497753"/>
                  <a:pt x="3392294" y="502138"/>
                  <a:pt x="3386957" y="502138"/>
                </a:cubicBezTo>
                <a:cubicBezTo>
                  <a:pt x="3381619" y="502138"/>
                  <a:pt x="3377235" y="497689"/>
                  <a:pt x="3377235" y="492351"/>
                </a:cubicBezTo>
                <a:cubicBezTo>
                  <a:pt x="3377235" y="487012"/>
                  <a:pt x="3381555" y="482627"/>
                  <a:pt x="3386957" y="482627"/>
                </a:cubicBezTo>
                <a:close/>
                <a:moveTo>
                  <a:pt x="3628209" y="482625"/>
                </a:moveTo>
                <a:cubicBezTo>
                  <a:pt x="3633528" y="482625"/>
                  <a:pt x="3637930" y="486947"/>
                  <a:pt x="3637930" y="492349"/>
                </a:cubicBezTo>
                <a:cubicBezTo>
                  <a:pt x="3637930" y="497751"/>
                  <a:pt x="3633592" y="502136"/>
                  <a:pt x="3628209" y="502136"/>
                </a:cubicBezTo>
                <a:cubicBezTo>
                  <a:pt x="3622813" y="502136"/>
                  <a:pt x="3618428" y="497687"/>
                  <a:pt x="3618428" y="492349"/>
                </a:cubicBezTo>
                <a:cubicBezTo>
                  <a:pt x="3618428" y="487010"/>
                  <a:pt x="3622813" y="482625"/>
                  <a:pt x="3628209" y="482625"/>
                </a:cubicBezTo>
                <a:close/>
                <a:moveTo>
                  <a:pt x="3869427" y="482622"/>
                </a:moveTo>
                <a:cubicBezTo>
                  <a:pt x="3874761" y="482622"/>
                  <a:pt x="3879147" y="486944"/>
                  <a:pt x="3879147" y="492347"/>
                </a:cubicBezTo>
                <a:cubicBezTo>
                  <a:pt x="3879147" y="497748"/>
                  <a:pt x="3874826" y="502133"/>
                  <a:pt x="3869427" y="502133"/>
                </a:cubicBezTo>
                <a:cubicBezTo>
                  <a:pt x="3864029" y="502133"/>
                  <a:pt x="3859645" y="497684"/>
                  <a:pt x="3859645" y="492347"/>
                </a:cubicBezTo>
                <a:cubicBezTo>
                  <a:pt x="3859645" y="487007"/>
                  <a:pt x="3864029" y="482622"/>
                  <a:pt x="3869427" y="482622"/>
                </a:cubicBezTo>
                <a:close/>
                <a:moveTo>
                  <a:pt x="4110581" y="482620"/>
                </a:moveTo>
                <a:cubicBezTo>
                  <a:pt x="4115984" y="482620"/>
                  <a:pt x="4120362" y="486942"/>
                  <a:pt x="4120362" y="492344"/>
                </a:cubicBezTo>
                <a:cubicBezTo>
                  <a:pt x="4120362" y="497746"/>
                  <a:pt x="4115984" y="502131"/>
                  <a:pt x="4110581" y="502131"/>
                </a:cubicBezTo>
                <a:cubicBezTo>
                  <a:pt x="4105180" y="502131"/>
                  <a:pt x="4100797" y="497682"/>
                  <a:pt x="4100797" y="492344"/>
                </a:cubicBezTo>
                <a:cubicBezTo>
                  <a:pt x="4100797" y="487005"/>
                  <a:pt x="4105180" y="482620"/>
                  <a:pt x="4110581" y="482620"/>
                </a:cubicBezTo>
                <a:close/>
                <a:moveTo>
                  <a:pt x="4351806" y="482618"/>
                </a:moveTo>
                <a:cubicBezTo>
                  <a:pt x="4357195" y="482618"/>
                  <a:pt x="4361580" y="486940"/>
                  <a:pt x="4361580" y="492342"/>
                </a:cubicBezTo>
                <a:cubicBezTo>
                  <a:pt x="4361580" y="497744"/>
                  <a:pt x="4357195" y="502129"/>
                  <a:pt x="4351806" y="502129"/>
                </a:cubicBezTo>
                <a:cubicBezTo>
                  <a:pt x="4346397" y="502129"/>
                  <a:pt x="4342006" y="497680"/>
                  <a:pt x="4342006" y="492342"/>
                </a:cubicBezTo>
                <a:cubicBezTo>
                  <a:pt x="4342006" y="487003"/>
                  <a:pt x="4346397" y="482618"/>
                  <a:pt x="4351806" y="482618"/>
                </a:cubicBezTo>
                <a:close/>
                <a:moveTo>
                  <a:pt x="4593017" y="482615"/>
                </a:moveTo>
                <a:cubicBezTo>
                  <a:pt x="4598413" y="482615"/>
                  <a:pt x="4602795" y="486937"/>
                  <a:pt x="4602795" y="492339"/>
                </a:cubicBezTo>
                <a:cubicBezTo>
                  <a:pt x="4602795" y="497741"/>
                  <a:pt x="4598350" y="502126"/>
                  <a:pt x="4593017" y="502126"/>
                </a:cubicBezTo>
                <a:cubicBezTo>
                  <a:pt x="4587686" y="502126"/>
                  <a:pt x="4583304" y="497677"/>
                  <a:pt x="4583304" y="492339"/>
                </a:cubicBezTo>
                <a:cubicBezTo>
                  <a:pt x="4583304" y="487000"/>
                  <a:pt x="4587620" y="482615"/>
                  <a:pt x="4593017" y="482615"/>
                </a:cubicBezTo>
                <a:close/>
                <a:moveTo>
                  <a:pt x="4834252" y="482613"/>
                </a:moveTo>
                <a:cubicBezTo>
                  <a:pt x="4839658" y="482613"/>
                  <a:pt x="4844038" y="486935"/>
                  <a:pt x="4844038" y="492337"/>
                </a:cubicBezTo>
                <a:cubicBezTo>
                  <a:pt x="4844038" y="497739"/>
                  <a:pt x="4839595" y="502124"/>
                  <a:pt x="4834252" y="502124"/>
                </a:cubicBezTo>
                <a:cubicBezTo>
                  <a:pt x="4828915" y="502124"/>
                  <a:pt x="4824532" y="497675"/>
                  <a:pt x="4824532" y="492337"/>
                </a:cubicBezTo>
                <a:cubicBezTo>
                  <a:pt x="4824532" y="486998"/>
                  <a:pt x="4828851" y="482613"/>
                  <a:pt x="4834252" y="482613"/>
                </a:cubicBezTo>
                <a:close/>
                <a:moveTo>
                  <a:pt x="5075485" y="482610"/>
                </a:moveTo>
                <a:cubicBezTo>
                  <a:pt x="5080819" y="482610"/>
                  <a:pt x="5085201" y="486932"/>
                  <a:pt x="5085201" y="492334"/>
                </a:cubicBezTo>
                <a:cubicBezTo>
                  <a:pt x="5085201" y="497736"/>
                  <a:pt x="5080882" y="502121"/>
                  <a:pt x="5075485" y="502121"/>
                </a:cubicBezTo>
                <a:cubicBezTo>
                  <a:pt x="5070086" y="502121"/>
                  <a:pt x="5065704" y="497672"/>
                  <a:pt x="5065704" y="492334"/>
                </a:cubicBezTo>
                <a:cubicBezTo>
                  <a:pt x="5065704" y="486995"/>
                  <a:pt x="5070086" y="482610"/>
                  <a:pt x="5075485" y="482610"/>
                </a:cubicBezTo>
                <a:close/>
                <a:moveTo>
                  <a:pt x="5316710" y="482608"/>
                </a:moveTo>
                <a:cubicBezTo>
                  <a:pt x="5322044" y="482608"/>
                  <a:pt x="5326429" y="486930"/>
                  <a:pt x="5326429" y="492332"/>
                </a:cubicBezTo>
                <a:cubicBezTo>
                  <a:pt x="5326429" y="497734"/>
                  <a:pt x="5322105" y="502119"/>
                  <a:pt x="5316710" y="502119"/>
                </a:cubicBezTo>
                <a:cubicBezTo>
                  <a:pt x="5311314" y="502119"/>
                  <a:pt x="5306924" y="497670"/>
                  <a:pt x="5306924" y="492332"/>
                </a:cubicBezTo>
                <a:cubicBezTo>
                  <a:pt x="5306924" y="486993"/>
                  <a:pt x="5311314" y="482608"/>
                  <a:pt x="5316710" y="482608"/>
                </a:cubicBezTo>
                <a:close/>
                <a:moveTo>
                  <a:pt x="5557991" y="482605"/>
                </a:moveTo>
                <a:cubicBezTo>
                  <a:pt x="5563391" y="482605"/>
                  <a:pt x="5567774" y="486927"/>
                  <a:pt x="5567774" y="492329"/>
                </a:cubicBezTo>
                <a:cubicBezTo>
                  <a:pt x="5567774" y="497731"/>
                  <a:pt x="5563391" y="502116"/>
                  <a:pt x="5557991" y="502116"/>
                </a:cubicBezTo>
                <a:cubicBezTo>
                  <a:pt x="5552591" y="502116"/>
                  <a:pt x="5548208" y="497667"/>
                  <a:pt x="5548208" y="492329"/>
                </a:cubicBezTo>
                <a:cubicBezTo>
                  <a:pt x="5548208" y="486990"/>
                  <a:pt x="5552591" y="482605"/>
                  <a:pt x="5557991" y="482605"/>
                </a:cubicBezTo>
                <a:close/>
                <a:moveTo>
                  <a:pt x="5799205" y="482603"/>
                </a:moveTo>
                <a:cubicBezTo>
                  <a:pt x="5804606" y="482603"/>
                  <a:pt x="5808989" y="486925"/>
                  <a:pt x="5808989" y="492327"/>
                </a:cubicBezTo>
                <a:cubicBezTo>
                  <a:pt x="5808989" y="497729"/>
                  <a:pt x="5804542" y="502114"/>
                  <a:pt x="5799205" y="502114"/>
                </a:cubicBezTo>
                <a:cubicBezTo>
                  <a:pt x="5793870" y="502114"/>
                  <a:pt x="5789486" y="497665"/>
                  <a:pt x="5789486" y="492327"/>
                </a:cubicBezTo>
                <a:cubicBezTo>
                  <a:pt x="5789486" y="486988"/>
                  <a:pt x="5793806" y="482603"/>
                  <a:pt x="5799205" y="482603"/>
                </a:cubicBezTo>
                <a:close/>
                <a:moveTo>
                  <a:pt x="6040432" y="482600"/>
                </a:moveTo>
                <a:cubicBezTo>
                  <a:pt x="6045832" y="482600"/>
                  <a:pt x="6050216" y="486922"/>
                  <a:pt x="6050216" y="492325"/>
                </a:cubicBezTo>
                <a:cubicBezTo>
                  <a:pt x="6050216" y="497726"/>
                  <a:pt x="6045769" y="502111"/>
                  <a:pt x="6040432" y="502111"/>
                </a:cubicBezTo>
                <a:cubicBezTo>
                  <a:pt x="6035095" y="502111"/>
                  <a:pt x="6030712" y="497662"/>
                  <a:pt x="6030712" y="492325"/>
                </a:cubicBezTo>
                <a:cubicBezTo>
                  <a:pt x="6030712" y="486985"/>
                  <a:pt x="6035032" y="482600"/>
                  <a:pt x="6040432" y="482600"/>
                </a:cubicBezTo>
                <a:close/>
                <a:moveTo>
                  <a:pt x="6281661" y="482598"/>
                </a:moveTo>
                <a:cubicBezTo>
                  <a:pt x="6286997" y="482598"/>
                  <a:pt x="6291381" y="486920"/>
                  <a:pt x="6291381" y="492322"/>
                </a:cubicBezTo>
                <a:cubicBezTo>
                  <a:pt x="6291381" y="497724"/>
                  <a:pt x="6287061" y="502109"/>
                  <a:pt x="6281661" y="502109"/>
                </a:cubicBezTo>
                <a:cubicBezTo>
                  <a:pt x="6276261" y="502109"/>
                  <a:pt x="6271877" y="497660"/>
                  <a:pt x="6271877" y="492322"/>
                </a:cubicBezTo>
                <a:cubicBezTo>
                  <a:pt x="6271877" y="486983"/>
                  <a:pt x="6276261" y="482598"/>
                  <a:pt x="6281661" y="482598"/>
                </a:cubicBezTo>
                <a:close/>
                <a:moveTo>
                  <a:pt x="6522889" y="482596"/>
                </a:moveTo>
                <a:cubicBezTo>
                  <a:pt x="6528225" y="482596"/>
                  <a:pt x="6532610" y="486918"/>
                  <a:pt x="6532610" y="492320"/>
                </a:cubicBezTo>
                <a:cubicBezTo>
                  <a:pt x="6532610" y="497722"/>
                  <a:pt x="6528289" y="502107"/>
                  <a:pt x="6522889" y="502107"/>
                </a:cubicBezTo>
                <a:cubicBezTo>
                  <a:pt x="6517489" y="502107"/>
                  <a:pt x="6513105" y="497658"/>
                  <a:pt x="6513105" y="492320"/>
                </a:cubicBezTo>
                <a:cubicBezTo>
                  <a:pt x="6513105" y="486981"/>
                  <a:pt x="6517489" y="482596"/>
                  <a:pt x="6522889" y="482596"/>
                </a:cubicBezTo>
                <a:close/>
                <a:moveTo>
                  <a:pt x="6764118" y="482593"/>
                </a:moveTo>
                <a:cubicBezTo>
                  <a:pt x="6769518" y="482593"/>
                  <a:pt x="6773902" y="486915"/>
                  <a:pt x="6773902" y="492317"/>
                </a:cubicBezTo>
                <a:cubicBezTo>
                  <a:pt x="6773902" y="497719"/>
                  <a:pt x="6769518" y="502104"/>
                  <a:pt x="6764118" y="502104"/>
                </a:cubicBezTo>
                <a:cubicBezTo>
                  <a:pt x="6758718" y="502104"/>
                  <a:pt x="6754335" y="497655"/>
                  <a:pt x="6754335" y="492317"/>
                </a:cubicBezTo>
                <a:cubicBezTo>
                  <a:pt x="6754335" y="486978"/>
                  <a:pt x="6758718" y="482593"/>
                  <a:pt x="6764118" y="482593"/>
                </a:cubicBezTo>
                <a:close/>
                <a:moveTo>
                  <a:pt x="7005346" y="482591"/>
                </a:moveTo>
                <a:cubicBezTo>
                  <a:pt x="7010746" y="482591"/>
                  <a:pt x="7015130" y="486913"/>
                  <a:pt x="7015130" y="492315"/>
                </a:cubicBezTo>
                <a:cubicBezTo>
                  <a:pt x="7015130" y="497717"/>
                  <a:pt x="7010683" y="502102"/>
                  <a:pt x="7005346" y="502102"/>
                </a:cubicBezTo>
                <a:cubicBezTo>
                  <a:pt x="7000009" y="502102"/>
                  <a:pt x="6995626" y="497653"/>
                  <a:pt x="6995626" y="492315"/>
                </a:cubicBezTo>
                <a:cubicBezTo>
                  <a:pt x="6995626" y="486976"/>
                  <a:pt x="6999946" y="482591"/>
                  <a:pt x="7005346" y="482591"/>
                </a:cubicBezTo>
                <a:close/>
                <a:moveTo>
                  <a:pt x="7246575" y="482588"/>
                </a:moveTo>
                <a:cubicBezTo>
                  <a:pt x="7251975" y="482588"/>
                  <a:pt x="7256359" y="486910"/>
                  <a:pt x="7256359" y="492312"/>
                </a:cubicBezTo>
                <a:cubicBezTo>
                  <a:pt x="7256359" y="497714"/>
                  <a:pt x="7251912" y="502099"/>
                  <a:pt x="7246575" y="502099"/>
                </a:cubicBezTo>
                <a:cubicBezTo>
                  <a:pt x="7241238" y="502099"/>
                  <a:pt x="7236855" y="497650"/>
                  <a:pt x="7236855" y="492312"/>
                </a:cubicBezTo>
                <a:cubicBezTo>
                  <a:pt x="7236855" y="486973"/>
                  <a:pt x="7241175" y="482588"/>
                  <a:pt x="7246575" y="482588"/>
                </a:cubicBezTo>
                <a:close/>
                <a:moveTo>
                  <a:pt x="7487803" y="482586"/>
                </a:moveTo>
                <a:cubicBezTo>
                  <a:pt x="7493139" y="482586"/>
                  <a:pt x="7497524" y="486908"/>
                  <a:pt x="7497524" y="492310"/>
                </a:cubicBezTo>
                <a:cubicBezTo>
                  <a:pt x="7497524" y="497712"/>
                  <a:pt x="7493203" y="502097"/>
                  <a:pt x="7487803" y="502097"/>
                </a:cubicBezTo>
                <a:cubicBezTo>
                  <a:pt x="7482403" y="502097"/>
                  <a:pt x="7478019" y="497648"/>
                  <a:pt x="7478019" y="492310"/>
                </a:cubicBezTo>
                <a:cubicBezTo>
                  <a:pt x="7478019" y="486971"/>
                  <a:pt x="7482403" y="482586"/>
                  <a:pt x="7487803" y="482586"/>
                </a:cubicBezTo>
                <a:close/>
                <a:moveTo>
                  <a:pt x="7729032" y="482583"/>
                </a:moveTo>
                <a:cubicBezTo>
                  <a:pt x="7734369" y="482583"/>
                  <a:pt x="7738753" y="486905"/>
                  <a:pt x="7738753" y="492307"/>
                </a:cubicBezTo>
                <a:cubicBezTo>
                  <a:pt x="7738753" y="497709"/>
                  <a:pt x="7734432" y="502094"/>
                  <a:pt x="7729032" y="502094"/>
                </a:cubicBezTo>
                <a:cubicBezTo>
                  <a:pt x="7723632" y="502094"/>
                  <a:pt x="7719249" y="497645"/>
                  <a:pt x="7719249" y="492307"/>
                </a:cubicBezTo>
                <a:cubicBezTo>
                  <a:pt x="7719249" y="486968"/>
                  <a:pt x="7723632" y="482583"/>
                  <a:pt x="7729032" y="482583"/>
                </a:cubicBezTo>
                <a:close/>
                <a:moveTo>
                  <a:pt x="7970260" y="482581"/>
                </a:moveTo>
                <a:cubicBezTo>
                  <a:pt x="7975661" y="482581"/>
                  <a:pt x="7980044" y="486903"/>
                  <a:pt x="7980044" y="492305"/>
                </a:cubicBezTo>
                <a:cubicBezTo>
                  <a:pt x="7980044" y="497707"/>
                  <a:pt x="7975661" y="502092"/>
                  <a:pt x="7970260" y="502092"/>
                </a:cubicBezTo>
                <a:cubicBezTo>
                  <a:pt x="7964860" y="502092"/>
                  <a:pt x="7960477" y="497643"/>
                  <a:pt x="7960477" y="492305"/>
                </a:cubicBezTo>
                <a:cubicBezTo>
                  <a:pt x="7960477" y="486966"/>
                  <a:pt x="7964860" y="482581"/>
                  <a:pt x="7970260" y="482581"/>
                </a:cubicBezTo>
                <a:close/>
                <a:moveTo>
                  <a:pt x="8211553" y="482578"/>
                </a:moveTo>
                <a:cubicBezTo>
                  <a:pt x="8216889" y="482578"/>
                  <a:pt x="8221273" y="486900"/>
                  <a:pt x="8221273" y="492303"/>
                </a:cubicBezTo>
                <a:cubicBezTo>
                  <a:pt x="8221273" y="497704"/>
                  <a:pt x="8216953" y="502089"/>
                  <a:pt x="8211553" y="502089"/>
                </a:cubicBezTo>
                <a:cubicBezTo>
                  <a:pt x="8206152" y="502089"/>
                  <a:pt x="8201769" y="497640"/>
                  <a:pt x="8201769" y="492303"/>
                </a:cubicBezTo>
                <a:cubicBezTo>
                  <a:pt x="8201769" y="486963"/>
                  <a:pt x="8206152" y="482578"/>
                  <a:pt x="8211553" y="482578"/>
                </a:cubicBezTo>
                <a:close/>
                <a:moveTo>
                  <a:pt x="8452781" y="482576"/>
                </a:moveTo>
                <a:cubicBezTo>
                  <a:pt x="8458181" y="482576"/>
                  <a:pt x="8462566" y="486898"/>
                  <a:pt x="8462566" y="492300"/>
                </a:cubicBezTo>
                <a:cubicBezTo>
                  <a:pt x="8462566" y="497702"/>
                  <a:pt x="8458118" y="502087"/>
                  <a:pt x="8452781" y="502087"/>
                </a:cubicBezTo>
                <a:cubicBezTo>
                  <a:pt x="8447445" y="502087"/>
                  <a:pt x="8443061" y="497638"/>
                  <a:pt x="8443061" y="492300"/>
                </a:cubicBezTo>
                <a:cubicBezTo>
                  <a:pt x="8443061" y="486961"/>
                  <a:pt x="8447381" y="482576"/>
                  <a:pt x="8452781" y="482576"/>
                </a:cubicBezTo>
                <a:close/>
                <a:moveTo>
                  <a:pt x="8694009" y="482574"/>
                </a:moveTo>
                <a:cubicBezTo>
                  <a:pt x="8699346" y="482574"/>
                  <a:pt x="8703730" y="486896"/>
                  <a:pt x="8703730" y="492298"/>
                </a:cubicBezTo>
                <a:cubicBezTo>
                  <a:pt x="8703730" y="497700"/>
                  <a:pt x="8699346" y="502085"/>
                  <a:pt x="8694009" y="502085"/>
                </a:cubicBezTo>
                <a:cubicBezTo>
                  <a:pt x="8688673" y="502085"/>
                  <a:pt x="8684289" y="497636"/>
                  <a:pt x="8684289" y="492298"/>
                </a:cubicBezTo>
                <a:cubicBezTo>
                  <a:pt x="8684289" y="486959"/>
                  <a:pt x="8688609" y="482574"/>
                  <a:pt x="8694009" y="482574"/>
                </a:cubicBezTo>
                <a:close/>
                <a:moveTo>
                  <a:pt x="8935237" y="482571"/>
                </a:moveTo>
                <a:cubicBezTo>
                  <a:pt x="8940574" y="482571"/>
                  <a:pt x="8944958" y="486893"/>
                  <a:pt x="8944958" y="492295"/>
                </a:cubicBezTo>
                <a:cubicBezTo>
                  <a:pt x="8944958" y="497697"/>
                  <a:pt x="8940638" y="502082"/>
                  <a:pt x="8935237" y="502082"/>
                </a:cubicBezTo>
                <a:cubicBezTo>
                  <a:pt x="8929837" y="502082"/>
                  <a:pt x="8925454" y="497633"/>
                  <a:pt x="8925454" y="492295"/>
                </a:cubicBezTo>
                <a:cubicBezTo>
                  <a:pt x="8925454" y="486956"/>
                  <a:pt x="8929837" y="482571"/>
                  <a:pt x="8935237" y="482571"/>
                </a:cubicBezTo>
                <a:close/>
                <a:moveTo>
                  <a:pt x="9176467" y="482569"/>
                </a:moveTo>
                <a:cubicBezTo>
                  <a:pt x="9181803" y="482569"/>
                  <a:pt x="9186187" y="486891"/>
                  <a:pt x="9186187" y="492293"/>
                </a:cubicBezTo>
                <a:cubicBezTo>
                  <a:pt x="9186187" y="497695"/>
                  <a:pt x="9181867" y="502080"/>
                  <a:pt x="9176467" y="502080"/>
                </a:cubicBezTo>
                <a:cubicBezTo>
                  <a:pt x="9171066" y="502080"/>
                  <a:pt x="9166683" y="497631"/>
                  <a:pt x="9166683" y="492293"/>
                </a:cubicBezTo>
                <a:cubicBezTo>
                  <a:pt x="9166683" y="486954"/>
                  <a:pt x="9171066" y="482569"/>
                  <a:pt x="9176467" y="482569"/>
                </a:cubicBezTo>
                <a:close/>
                <a:moveTo>
                  <a:pt x="9417695" y="482566"/>
                </a:moveTo>
                <a:cubicBezTo>
                  <a:pt x="9423031" y="482566"/>
                  <a:pt x="9427416" y="486888"/>
                  <a:pt x="9427416" y="492290"/>
                </a:cubicBezTo>
                <a:cubicBezTo>
                  <a:pt x="9427416" y="497692"/>
                  <a:pt x="9423095" y="502077"/>
                  <a:pt x="9417695" y="502077"/>
                </a:cubicBezTo>
                <a:cubicBezTo>
                  <a:pt x="9412295" y="502077"/>
                  <a:pt x="9407911" y="497628"/>
                  <a:pt x="9407911" y="492290"/>
                </a:cubicBezTo>
                <a:cubicBezTo>
                  <a:pt x="9407911" y="486951"/>
                  <a:pt x="9412295" y="482566"/>
                  <a:pt x="9417695" y="482566"/>
                </a:cubicBezTo>
                <a:close/>
                <a:moveTo>
                  <a:pt x="9649203" y="241375"/>
                </a:moveTo>
                <a:cubicBezTo>
                  <a:pt x="9654540" y="241375"/>
                  <a:pt x="9658923" y="245697"/>
                  <a:pt x="9658923" y="251099"/>
                </a:cubicBezTo>
                <a:cubicBezTo>
                  <a:pt x="9658923" y="256501"/>
                  <a:pt x="9654540" y="260886"/>
                  <a:pt x="9649203" y="260886"/>
                </a:cubicBezTo>
                <a:cubicBezTo>
                  <a:pt x="9643866" y="260886"/>
                  <a:pt x="9639483" y="256437"/>
                  <a:pt x="9639483" y="251099"/>
                </a:cubicBezTo>
                <a:cubicBezTo>
                  <a:pt x="9639483" y="245760"/>
                  <a:pt x="9643803" y="241375"/>
                  <a:pt x="9649203" y="241375"/>
                </a:cubicBezTo>
                <a:close/>
                <a:moveTo>
                  <a:pt x="9890432" y="241373"/>
                </a:moveTo>
                <a:cubicBezTo>
                  <a:pt x="9895768" y="241373"/>
                  <a:pt x="9900152" y="245695"/>
                  <a:pt x="9900152" y="251097"/>
                </a:cubicBezTo>
                <a:cubicBezTo>
                  <a:pt x="9900152" y="256499"/>
                  <a:pt x="9895832" y="260884"/>
                  <a:pt x="9890432" y="260884"/>
                </a:cubicBezTo>
                <a:cubicBezTo>
                  <a:pt x="9885031" y="260884"/>
                  <a:pt x="9880648" y="256435"/>
                  <a:pt x="9880648" y="251097"/>
                </a:cubicBezTo>
                <a:cubicBezTo>
                  <a:pt x="9880648" y="245758"/>
                  <a:pt x="9885031" y="241373"/>
                  <a:pt x="9890432" y="241373"/>
                </a:cubicBezTo>
                <a:close/>
                <a:moveTo>
                  <a:pt x="10131660" y="241370"/>
                </a:moveTo>
                <a:cubicBezTo>
                  <a:pt x="10137060" y="241370"/>
                  <a:pt x="10141444" y="245692"/>
                  <a:pt x="10141444" y="251094"/>
                </a:cubicBezTo>
                <a:cubicBezTo>
                  <a:pt x="10141444" y="256496"/>
                  <a:pt x="10136997" y="260881"/>
                  <a:pt x="10131660" y="260881"/>
                </a:cubicBezTo>
                <a:cubicBezTo>
                  <a:pt x="10126323" y="260881"/>
                  <a:pt x="10121940" y="256432"/>
                  <a:pt x="10121940" y="251094"/>
                </a:cubicBezTo>
                <a:cubicBezTo>
                  <a:pt x="10121940" y="245755"/>
                  <a:pt x="10126260" y="241370"/>
                  <a:pt x="10131660" y="241370"/>
                </a:cubicBezTo>
                <a:close/>
                <a:moveTo>
                  <a:pt x="10372888" y="241368"/>
                </a:moveTo>
                <a:cubicBezTo>
                  <a:pt x="10378288" y="241368"/>
                  <a:pt x="10382673" y="245690"/>
                  <a:pt x="10382673" y="251092"/>
                </a:cubicBezTo>
                <a:cubicBezTo>
                  <a:pt x="10382673" y="256494"/>
                  <a:pt x="10378225" y="260879"/>
                  <a:pt x="10372888" y="260879"/>
                </a:cubicBezTo>
                <a:cubicBezTo>
                  <a:pt x="10367552" y="260879"/>
                  <a:pt x="10363168" y="256430"/>
                  <a:pt x="10363168" y="251092"/>
                </a:cubicBezTo>
                <a:cubicBezTo>
                  <a:pt x="10363168" y="245753"/>
                  <a:pt x="10367488" y="241368"/>
                  <a:pt x="10372888" y="241368"/>
                </a:cubicBezTo>
                <a:close/>
                <a:moveTo>
                  <a:pt x="10614116" y="241365"/>
                </a:moveTo>
                <a:cubicBezTo>
                  <a:pt x="10619516" y="241365"/>
                  <a:pt x="10623901" y="245687"/>
                  <a:pt x="10623901" y="251089"/>
                </a:cubicBezTo>
                <a:cubicBezTo>
                  <a:pt x="10623901" y="256491"/>
                  <a:pt x="10619454" y="260876"/>
                  <a:pt x="10614116" y="260876"/>
                </a:cubicBezTo>
                <a:cubicBezTo>
                  <a:pt x="10608780" y="260876"/>
                  <a:pt x="10604396" y="256427"/>
                  <a:pt x="10604396" y="251089"/>
                </a:cubicBezTo>
                <a:cubicBezTo>
                  <a:pt x="10604396" y="245750"/>
                  <a:pt x="10608716" y="241365"/>
                  <a:pt x="10614116" y="241365"/>
                </a:cubicBezTo>
                <a:close/>
                <a:moveTo>
                  <a:pt x="10855345" y="241363"/>
                </a:moveTo>
                <a:cubicBezTo>
                  <a:pt x="10860682" y="241363"/>
                  <a:pt x="10865065" y="245684"/>
                  <a:pt x="10865065" y="251087"/>
                </a:cubicBezTo>
                <a:cubicBezTo>
                  <a:pt x="10865065" y="256489"/>
                  <a:pt x="10860682" y="260873"/>
                  <a:pt x="10855345" y="260873"/>
                </a:cubicBezTo>
                <a:cubicBezTo>
                  <a:pt x="10850008" y="260873"/>
                  <a:pt x="10845625" y="256425"/>
                  <a:pt x="10845625" y="251087"/>
                </a:cubicBezTo>
                <a:cubicBezTo>
                  <a:pt x="10845625" y="245747"/>
                  <a:pt x="10849945" y="241363"/>
                  <a:pt x="10855345" y="241363"/>
                </a:cubicBezTo>
                <a:close/>
                <a:moveTo>
                  <a:pt x="11096574" y="241360"/>
                </a:moveTo>
                <a:cubicBezTo>
                  <a:pt x="11101910" y="241360"/>
                  <a:pt x="11106294" y="245682"/>
                  <a:pt x="11106294" y="251084"/>
                </a:cubicBezTo>
                <a:cubicBezTo>
                  <a:pt x="11106294" y="256486"/>
                  <a:pt x="11101974" y="260871"/>
                  <a:pt x="11096574" y="260871"/>
                </a:cubicBezTo>
                <a:cubicBezTo>
                  <a:pt x="11091174" y="260871"/>
                  <a:pt x="11086790" y="256422"/>
                  <a:pt x="11086790" y="251084"/>
                </a:cubicBezTo>
                <a:cubicBezTo>
                  <a:pt x="11086790" y="245745"/>
                  <a:pt x="11091174" y="241360"/>
                  <a:pt x="11096574" y="241360"/>
                </a:cubicBezTo>
                <a:close/>
                <a:moveTo>
                  <a:pt x="11337802" y="241358"/>
                </a:moveTo>
                <a:cubicBezTo>
                  <a:pt x="11343202" y="241358"/>
                  <a:pt x="11347587" y="245679"/>
                  <a:pt x="11347587" y="251081"/>
                </a:cubicBezTo>
                <a:cubicBezTo>
                  <a:pt x="11347587" y="256483"/>
                  <a:pt x="11343139" y="260868"/>
                  <a:pt x="11337802" y="260868"/>
                </a:cubicBezTo>
                <a:cubicBezTo>
                  <a:pt x="11332466" y="260868"/>
                  <a:pt x="11328082" y="256419"/>
                  <a:pt x="11328082" y="251081"/>
                </a:cubicBezTo>
                <a:cubicBezTo>
                  <a:pt x="11328082" y="245742"/>
                  <a:pt x="11332402" y="241358"/>
                  <a:pt x="11337802" y="241358"/>
                </a:cubicBezTo>
                <a:close/>
                <a:moveTo>
                  <a:pt x="11579030" y="241355"/>
                </a:moveTo>
                <a:cubicBezTo>
                  <a:pt x="11584430" y="241355"/>
                  <a:pt x="11588815" y="245677"/>
                  <a:pt x="11588815" y="251079"/>
                </a:cubicBezTo>
                <a:cubicBezTo>
                  <a:pt x="11588815" y="256481"/>
                  <a:pt x="11584367" y="260866"/>
                  <a:pt x="11579030" y="260866"/>
                </a:cubicBezTo>
                <a:cubicBezTo>
                  <a:pt x="11573694" y="260866"/>
                  <a:pt x="11569310" y="256417"/>
                  <a:pt x="11569310" y="251079"/>
                </a:cubicBezTo>
                <a:cubicBezTo>
                  <a:pt x="11569310" y="245740"/>
                  <a:pt x="11573630" y="241355"/>
                  <a:pt x="11579030" y="241355"/>
                </a:cubicBezTo>
                <a:close/>
                <a:moveTo>
                  <a:pt x="11820259" y="241352"/>
                </a:moveTo>
                <a:cubicBezTo>
                  <a:pt x="11825659" y="241352"/>
                  <a:pt x="11830043" y="245674"/>
                  <a:pt x="11830043" y="251076"/>
                </a:cubicBezTo>
                <a:cubicBezTo>
                  <a:pt x="11830043" y="256478"/>
                  <a:pt x="11825596" y="260863"/>
                  <a:pt x="11820259" y="260863"/>
                </a:cubicBezTo>
                <a:cubicBezTo>
                  <a:pt x="11814922" y="260863"/>
                  <a:pt x="11810539" y="256414"/>
                  <a:pt x="11810539" y="251076"/>
                </a:cubicBezTo>
                <a:cubicBezTo>
                  <a:pt x="11810539" y="245737"/>
                  <a:pt x="11814859" y="241352"/>
                  <a:pt x="11820259" y="241352"/>
                </a:cubicBezTo>
                <a:close/>
                <a:moveTo>
                  <a:pt x="9720" y="241350"/>
                </a:moveTo>
                <a:cubicBezTo>
                  <a:pt x="15120" y="241350"/>
                  <a:pt x="19504" y="245672"/>
                  <a:pt x="19504" y="251074"/>
                </a:cubicBezTo>
                <a:cubicBezTo>
                  <a:pt x="19504" y="256476"/>
                  <a:pt x="15057" y="260861"/>
                  <a:pt x="9720" y="260861"/>
                </a:cubicBezTo>
                <a:cubicBezTo>
                  <a:pt x="4384" y="260861"/>
                  <a:pt x="0" y="256412"/>
                  <a:pt x="0" y="251074"/>
                </a:cubicBezTo>
                <a:cubicBezTo>
                  <a:pt x="0" y="245735"/>
                  <a:pt x="4320" y="241350"/>
                  <a:pt x="9720" y="241350"/>
                </a:cubicBezTo>
                <a:close/>
                <a:moveTo>
                  <a:pt x="251003" y="241347"/>
                </a:moveTo>
                <a:cubicBezTo>
                  <a:pt x="256403" y="241347"/>
                  <a:pt x="260787" y="245669"/>
                  <a:pt x="260787" y="251071"/>
                </a:cubicBezTo>
                <a:cubicBezTo>
                  <a:pt x="260787" y="256473"/>
                  <a:pt x="256340" y="260858"/>
                  <a:pt x="251003" y="260858"/>
                </a:cubicBezTo>
                <a:cubicBezTo>
                  <a:pt x="245667" y="260858"/>
                  <a:pt x="241283" y="256409"/>
                  <a:pt x="241283" y="251071"/>
                </a:cubicBezTo>
                <a:cubicBezTo>
                  <a:pt x="241283" y="245732"/>
                  <a:pt x="245603" y="241347"/>
                  <a:pt x="251003" y="241347"/>
                </a:cubicBezTo>
                <a:close/>
                <a:moveTo>
                  <a:pt x="492223" y="241345"/>
                </a:moveTo>
                <a:cubicBezTo>
                  <a:pt x="497559" y="241345"/>
                  <a:pt x="501943" y="245667"/>
                  <a:pt x="501943" y="251069"/>
                </a:cubicBezTo>
                <a:cubicBezTo>
                  <a:pt x="501943" y="256471"/>
                  <a:pt x="497623" y="260856"/>
                  <a:pt x="492223" y="260856"/>
                </a:cubicBezTo>
                <a:cubicBezTo>
                  <a:pt x="486823" y="260856"/>
                  <a:pt x="482439" y="256407"/>
                  <a:pt x="482439" y="251069"/>
                </a:cubicBezTo>
                <a:cubicBezTo>
                  <a:pt x="482439" y="245730"/>
                  <a:pt x="486823" y="241345"/>
                  <a:pt x="492223" y="241345"/>
                </a:cubicBezTo>
                <a:close/>
                <a:moveTo>
                  <a:pt x="733444" y="241342"/>
                </a:moveTo>
                <a:cubicBezTo>
                  <a:pt x="738779" y="241342"/>
                  <a:pt x="743163" y="245664"/>
                  <a:pt x="743163" y="251066"/>
                </a:cubicBezTo>
                <a:cubicBezTo>
                  <a:pt x="743163" y="256468"/>
                  <a:pt x="738843" y="260853"/>
                  <a:pt x="733444" y="260853"/>
                </a:cubicBezTo>
                <a:cubicBezTo>
                  <a:pt x="728044" y="260853"/>
                  <a:pt x="723660" y="256404"/>
                  <a:pt x="723660" y="251066"/>
                </a:cubicBezTo>
                <a:cubicBezTo>
                  <a:pt x="723660" y="245727"/>
                  <a:pt x="728044" y="241342"/>
                  <a:pt x="733444" y="241342"/>
                </a:cubicBezTo>
                <a:close/>
                <a:moveTo>
                  <a:pt x="974664" y="241340"/>
                </a:moveTo>
                <a:cubicBezTo>
                  <a:pt x="980063" y="241340"/>
                  <a:pt x="984447" y="245662"/>
                  <a:pt x="984447" y="251064"/>
                </a:cubicBezTo>
                <a:cubicBezTo>
                  <a:pt x="984447" y="256466"/>
                  <a:pt x="980000" y="260851"/>
                  <a:pt x="974664" y="260851"/>
                </a:cubicBezTo>
                <a:cubicBezTo>
                  <a:pt x="969328" y="260851"/>
                  <a:pt x="964944" y="256402"/>
                  <a:pt x="964944" y="251064"/>
                </a:cubicBezTo>
                <a:cubicBezTo>
                  <a:pt x="964944" y="245725"/>
                  <a:pt x="969264" y="241340"/>
                  <a:pt x="974664" y="241340"/>
                </a:cubicBezTo>
                <a:close/>
                <a:moveTo>
                  <a:pt x="1215884" y="241337"/>
                </a:moveTo>
                <a:cubicBezTo>
                  <a:pt x="1221284" y="241337"/>
                  <a:pt x="1225668" y="245659"/>
                  <a:pt x="1225668" y="251061"/>
                </a:cubicBezTo>
                <a:cubicBezTo>
                  <a:pt x="1225668" y="256463"/>
                  <a:pt x="1221221" y="260848"/>
                  <a:pt x="1215884" y="260848"/>
                </a:cubicBezTo>
                <a:cubicBezTo>
                  <a:pt x="1210548" y="260848"/>
                  <a:pt x="1206164" y="256399"/>
                  <a:pt x="1206164" y="251061"/>
                </a:cubicBezTo>
                <a:cubicBezTo>
                  <a:pt x="1206164" y="245722"/>
                  <a:pt x="1210484" y="241337"/>
                  <a:pt x="1215884" y="241337"/>
                </a:cubicBezTo>
                <a:close/>
                <a:moveTo>
                  <a:pt x="1457105" y="241335"/>
                </a:moveTo>
                <a:cubicBezTo>
                  <a:pt x="1462441" y="241335"/>
                  <a:pt x="1466825" y="245657"/>
                  <a:pt x="1466825" y="251059"/>
                </a:cubicBezTo>
                <a:cubicBezTo>
                  <a:pt x="1466825" y="256461"/>
                  <a:pt x="1462505" y="260846"/>
                  <a:pt x="1457105" y="260846"/>
                </a:cubicBezTo>
                <a:cubicBezTo>
                  <a:pt x="1451705" y="260846"/>
                  <a:pt x="1447321" y="256397"/>
                  <a:pt x="1447321" y="251059"/>
                </a:cubicBezTo>
                <a:cubicBezTo>
                  <a:pt x="1447321" y="245720"/>
                  <a:pt x="1451705" y="241335"/>
                  <a:pt x="1457105" y="241335"/>
                </a:cubicBezTo>
                <a:close/>
                <a:moveTo>
                  <a:pt x="1698330" y="241332"/>
                </a:moveTo>
                <a:cubicBezTo>
                  <a:pt x="1703731" y="241332"/>
                  <a:pt x="1708116" y="245654"/>
                  <a:pt x="1708116" y="251056"/>
                </a:cubicBezTo>
                <a:cubicBezTo>
                  <a:pt x="1708116" y="256458"/>
                  <a:pt x="1703731" y="260843"/>
                  <a:pt x="1698330" y="260843"/>
                </a:cubicBezTo>
                <a:cubicBezTo>
                  <a:pt x="1692929" y="260843"/>
                  <a:pt x="1688545" y="256394"/>
                  <a:pt x="1688545" y="251056"/>
                </a:cubicBezTo>
                <a:cubicBezTo>
                  <a:pt x="1688545" y="245717"/>
                  <a:pt x="1692929" y="241332"/>
                  <a:pt x="1698330" y="241332"/>
                </a:cubicBezTo>
                <a:close/>
                <a:moveTo>
                  <a:pt x="1939580" y="241330"/>
                </a:moveTo>
                <a:cubicBezTo>
                  <a:pt x="1944978" y="241330"/>
                  <a:pt x="1949362" y="245652"/>
                  <a:pt x="1949362" y="251054"/>
                </a:cubicBezTo>
                <a:cubicBezTo>
                  <a:pt x="1949362" y="256456"/>
                  <a:pt x="1944916" y="260841"/>
                  <a:pt x="1939580" y="260841"/>
                </a:cubicBezTo>
                <a:cubicBezTo>
                  <a:pt x="1934242" y="260841"/>
                  <a:pt x="1929858" y="256392"/>
                  <a:pt x="1929858" y="251054"/>
                </a:cubicBezTo>
                <a:cubicBezTo>
                  <a:pt x="1929858" y="245715"/>
                  <a:pt x="1934178" y="241330"/>
                  <a:pt x="1939580" y="241330"/>
                </a:cubicBezTo>
                <a:close/>
                <a:moveTo>
                  <a:pt x="2180788" y="241327"/>
                </a:moveTo>
                <a:cubicBezTo>
                  <a:pt x="2186189" y="241327"/>
                  <a:pt x="2190577" y="245649"/>
                  <a:pt x="2190577" y="251051"/>
                </a:cubicBezTo>
                <a:cubicBezTo>
                  <a:pt x="2190577" y="256453"/>
                  <a:pt x="2186128" y="260838"/>
                  <a:pt x="2180788" y="260838"/>
                </a:cubicBezTo>
                <a:cubicBezTo>
                  <a:pt x="2175475" y="260838"/>
                  <a:pt x="2171080" y="256389"/>
                  <a:pt x="2171080" y="251051"/>
                </a:cubicBezTo>
                <a:cubicBezTo>
                  <a:pt x="2171080" y="245712"/>
                  <a:pt x="2175412" y="241327"/>
                  <a:pt x="2180788" y="241327"/>
                </a:cubicBezTo>
                <a:close/>
                <a:moveTo>
                  <a:pt x="2422035" y="241325"/>
                </a:moveTo>
                <a:cubicBezTo>
                  <a:pt x="2427369" y="241325"/>
                  <a:pt x="2431751" y="245647"/>
                  <a:pt x="2431751" y="251049"/>
                </a:cubicBezTo>
                <a:cubicBezTo>
                  <a:pt x="2431751" y="256451"/>
                  <a:pt x="2427432" y="260836"/>
                  <a:pt x="2422035" y="260836"/>
                </a:cubicBezTo>
                <a:cubicBezTo>
                  <a:pt x="2416637" y="260836"/>
                  <a:pt x="2412254" y="256387"/>
                  <a:pt x="2412254" y="251049"/>
                </a:cubicBezTo>
                <a:cubicBezTo>
                  <a:pt x="2412254" y="245710"/>
                  <a:pt x="2416637" y="241325"/>
                  <a:pt x="2422035" y="241325"/>
                </a:cubicBezTo>
                <a:close/>
                <a:moveTo>
                  <a:pt x="2663272" y="241322"/>
                </a:moveTo>
                <a:cubicBezTo>
                  <a:pt x="2668609" y="241322"/>
                  <a:pt x="2672996" y="245644"/>
                  <a:pt x="2672996" y="251046"/>
                </a:cubicBezTo>
                <a:cubicBezTo>
                  <a:pt x="2672996" y="256448"/>
                  <a:pt x="2668674" y="260833"/>
                  <a:pt x="2663272" y="260833"/>
                </a:cubicBezTo>
                <a:cubicBezTo>
                  <a:pt x="2657873" y="260833"/>
                  <a:pt x="2653489" y="256384"/>
                  <a:pt x="2653489" y="251046"/>
                </a:cubicBezTo>
                <a:cubicBezTo>
                  <a:pt x="2653489" y="245707"/>
                  <a:pt x="2657873" y="241322"/>
                  <a:pt x="2663272" y="241322"/>
                </a:cubicBezTo>
                <a:close/>
                <a:moveTo>
                  <a:pt x="2904569" y="241319"/>
                </a:moveTo>
                <a:cubicBezTo>
                  <a:pt x="2909969" y="241319"/>
                  <a:pt x="2914352" y="245641"/>
                  <a:pt x="2914352" y="251044"/>
                </a:cubicBezTo>
                <a:cubicBezTo>
                  <a:pt x="2914352" y="256445"/>
                  <a:pt x="2909969" y="260830"/>
                  <a:pt x="2904569" y="260830"/>
                </a:cubicBezTo>
                <a:cubicBezTo>
                  <a:pt x="2899171" y="260830"/>
                  <a:pt x="2894788" y="256381"/>
                  <a:pt x="2894788" y="251044"/>
                </a:cubicBezTo>
                <a:cubicBezTo>
                  <a:pt x="2894788" y="245704"/>
                  <a:pt x="2899171" y="241319"/>
                  <a:pt x="2904569" y="241319"/>
                </a:cubicBezTo>
                <a:close/>
                <a:moveTo>
                  <a:pt x="3145749" y="241317"/>
                </a:moveTo>
                <a:cubicBezTo>
                  <a:pt x="3151147" y="241317"/>
                  <a:pt x="3155530" y="245639"/>
                  <a:pt x="3155530" y="251041"/>
                </a:cubicBezTo>
                <a:cubicBezTo>
                  <a:pt x="3155530" y="256443"/>
                  <a:pt x="3151084" y="260828"/>
                  <a:pt x="3145749" y="260828"/>
                </a:cubicBezTo>
                <a:cubicBezTo>
                  <a:pt x="3140413" y="260828"/>
                  <a:pt x="3136030" y="256379"/>
                  <a:pt x="3136030" y="251041"/>
                </a:cubicBezTo>
                <a:cubicBezTo>
                  <a:pt x="3136030" y="245702"/>
                  <a:pt x="3140349" y="241317"/>
                  <a:pt x="3145749" y="241317"/>
                </a:cubicBezTo>
                <a:close/>
                <a:moveTo>
                  <a:pt x="3386956" y="241314"/>
                </a:moveTo>
                <a:cubicBezTo>
                  <a:pt x="3392357" y="241314"/>
                  <a:pt x="3396742" y="245636"/>
                  <a:pt x="3396742" y="251038"/>
                </a:cubicBezTo>
                <a:cubicBezTo>
                  <a:pt x="3396742" y="256440"/>
                  <a:pt x="3392294" y="260825"/>
                  <a:pt x="3386956" y="260825"/>
                </a:cubicBezTo>
                <a:cubicBezTo>
                  <a:pt x="3381619" y="260825"/>
                  <a:pt x="3377235" y="256376"/>
                  <a:pt x="3377235" y="251038"/>
                </a:cubicBezTo>
                <a:cubicBezTo>
                  <a:pt x="3377235" y="245699"/>
                  <a:pt x="3381555" y="241314"/>
                  <a:pt x="3386956" y="241314"/>
                </a:cubicBezTo>
                <a:close/>
                <a:moveTo>
                  <a:pt x="3628209" y="241312"/>
                </a:moveTo>
                <a:cubicBezTo>
                  <a:pt x="3633528" y="241312"/>
                  <a:pt x="3637930" y="245634"/>
                  <a:pt x="3637930" y="251036"/>
                </a:cubicBezTo>
                <a:cubicBezTo>
                  <a:pt x="3637930" y="256438"/>
                  <a:pt x="3633592" y="260823"/>
                  <a:pt x="3628209" y="260823"/>
                </a:cubicBezTo>
                <a:cubicBezTo>
                  <a:pt x="3622813" y="260823"/>
                  <a:pt x="3618428" y="256374"/>
                  <a:pt x="3618428" y="251036"/>
                </a:cubicBezTo>
                <a:cubicBezTo>
                  <a:pt x="3618428" y="245697"/>
                  <a:pt x="3622813" y="241312"/>
                  <a:pt x="3628209" y="241312"/>
                </a:cubicBezTo>
                <a:close/>
                <a:moveTo>
                  <a:pt x="3869427" y="241309"/>
                </a:moveTo>
                <a:cubicBezTo>
                  <a:pt x="3874761" y="241309"/>
                  <a:pt x="3879147" y="245631"/>
                  <a:pt x="3879147" y="251033"/>
                </a:cubicBezTo>
                <a:cubicBezTo>
                  <a:pt x="3879147" y="256435"/>
                  <a:pt x="3874826" y="260820"/>
                  <a:pt x="3869427" y="260820"/>
                </a:cubicBezTo>
                <a:cubicBezTo>
                  <a:pt x="3864029" y="260820"/>
                  <a:pt x="3859645" y="256371"/>
                  <a:pt x="3859645" y="251033"/>
                </a:cubicBezTo>
                <a:cubicBezTo>
                  <a:pt x="3859645" y="245694"/>
                  <a:pt x="3864029" y="241309"/>
                  <a:pt x="3869427" y="241309"/>
                </a:cubicBezTo>
                <a:close/>
                <a:moveTo>
                  <a:pt x="4110581" y="241307"/>
                </a:moveTo>
                <a:cubicBezTo>
                  <a:pt x="4115984" y="241307"/>
                  <a:pt x="4120362" y="245629"/>
                  <a:pt x="4120362" y="251031"/>
                </a:cubicBezTo>
                <a:cubicBezTo>
                  <a:pt x="4120362" y="256433"/>
                  <a:pt x="4115984" y="260818"/>
                  <a:pt x="4110581" y="260818"/>
                </a:cubicBezTo>
                <a:cubicBezTo>
                  <a:pt x="4105180" y="260818"/>
                  <a:pt x="4100797" y="256369"/>
                  <a:pt x="4100797" y="251031"/>
                </a:cubicBezTo>
                <a:cubicBezTo>
                  <a:pt x="4100797" y="245692"/>
                  <a:pt x="4105180" y="241307"/>
                  <a:pt x="4110581" y="241307"/>
                </a:cubicBezTo>
                <a:close/>
                <a:moveTo>
                  <a:pt x="4351806" y="241304"/>
                </a:moveTo>
                <a:cubicBezTo>
                  <a:pt x="4357195" y="241304"/>
                  <a:pt x="4361580" y="245626"/>
                  <a:pt x="4361580" y="251028"/>
                </a:cubicBezTo>
                <a:cubicBezTo>
                  <a:pt x="4361580" y="256430"/>
                  <a:pt x="4357195" y="260815"/>
                  <a:pt x="4351806" y="260815"/>
                </a:cubicBezTo>
                <a:cubicBezTo>
                  <a:pt x="4346397" y="260815"/>
                  <a:pt x="4342006" y="256366"/>
                  <a:pt x="4342006" y="251028"/>
                </a:cubicBezTo>
                <a:cubicBezTo>
                  <a:pt x="4342006" y="245689"/>
                  <a:pt x="4346397" y="241304"/>
                  <a:pt x="4351806" y="241304"/>
                </a:cubicBezTo>
                <a:close/>
                <a:moveTo>
                  <a:pt x="4593017" y="241302"/>
                </a:moveTo>
                <a:cubicBezTo>
                  <a:pt x="4598413" y="241302"/>
                  <a:pt x="4602795" y="245624"/>
                  <a:pt x="4602795" y="251026"/>
                </a:cubicBezTo>
                <a:cubicBezTo>
                  <a:pt x="4602795" y="256428"/>
                  <a:pt x="4598350" y="260813"/>
                  <a:pt x="4593017" y="260813"/>
                </a:cubicBezTo>
                <a:cubicBezTo>
                  <a:pt x="4587686" y="260813"/>
                  <a:pt x="4583304" y="256364"/>
                  <a:pt x="4583304" y="251026"/>
                </a:cubicBezTo>
                <a:cubicBezTo>
                  <a:pt x="4583304" y="245687"/>
                  <a:pt x="4587620" y="241302"/>
                  <a:pt x="4593017" y="241302"/>
                </a:cubicBezTo>
                <a:close/>
                <a:moveTo>
                  <a:pt x="4834252" y="241299"/>
                </a:moveTo>
                <a:cubicBezTo>
                  <a:pt x="4839658" y="241299"/>
                  <a:pt x="4844038" y="245621"/>
                  <a:pt x="4844038" y="251023"/>
                </a:cubicBezTo>
                <a:cubicBezTo>
                  <a:pt x="4844038" y="256425"/>
                  <a:pt x="4839595" y="260810"/>
                  <a:pt x="4834252" y="260810"/>
                </a:cubicBezTo>
                <a:cubicBezTo>
                  <a:pt x="4828915" y="260810"/>
                  <a:pt x="4824532" y="256361"/>
                  <a:pt x="4824532" y="251023"/>
                </a:cubicBezTo>
                <a:cubicBezTo>
                  <a:pt x="4824532" y="245684"/>
                  <a:pt x="4828851" y="241299"/>
                  <a:pt x="4834252" y="241299"/>
                </a:cubicBezTo>
                <a:close/>
                <a:moveTo>
                  <a:pt x="5075485" y="241297"/>
                </a:moveTo>
                <a:cubicBezTo>
                  <a:pt x="5080819" y="241297"/>
                  <a:pt x="5085201" y="245619"/>
                  <a:pt x="5085201" y="251021"/>
                </a:cubicBezTo>
                <a:cubicBezTo>
                  <a:pt x="5085201" y="256423"/>
                  <a:pt x="5080882" y="260808"/>
                  <a:pt x="5075485" y="260808"/>
                </a:cubicBezTo>
                <a:cubicBezTo>
                  <a:pt x="5070086" y="260808"/>
                  <a:pt x="5065704" y="256359"/>
                  <a:pt x="5065704" y="251021"/>
                </a:cubicBezTo>
                <a:cubicBezTo>
                  <a:pt x="5065704" y="245682"/>
                  <a:pt x="5070086" y="241297"/>
                  <a:pt x="5075485" y="241297"/>
                </a:cubicBezTo>
                <a:close/>
                <a:moveTo>
                  <a:pt x="5316710" y="241294"/>
                </a:moveTo>
                <a:cubicBezTo>
                  <a:pt x="5322044" y="241294"/>
                  <a:pt x="5326429" y="245616"/>
                  <a:pt x="5326429" y="251018"/>
                </a:cubicBezTo>
                <a:cubicBezTo>
                  <a:pt x="5326429" y="256420"/>
                  <a:pt x="5322105" y="260805"/>
                  <a:pt x="5316710" y="260805"/>
                </a:cubicBezTo>
                <a:cubicBezTo>
                  <a:pt x="5311314" y="260805"/>
                  <a:pt x="5306924" y="256356"/>
                  <a:pt x="5306924" y="251018"/>
                </a:cubicBezTo>
                <a:cubicBezTo>
                  <a:pt x="5306924" y="245679"/>
                  <a:pt x="5311314" y="241294"/>
                  <a:pt x="5316710" y="241294"/>
                </a:cubicBezTo>
                <a:close/>
                <a:moveTo>
                  <a:pt x="5557991" y="241292"/>
                </a:moveTo>
                <a:cubicBezTo>
                  <a:pt x="5563391" y="241292"/>
                  <a:pt x="5567774" y="245614"/>
                  <a:pt x="5567774" y="251016"/>
                </a:cubicBezTo>
                <a:cubicBezTo>
                  <a:pt x="5567774" y="256418"/>
                  <a:pt x="5563391" y="260803"/>
                  <a:pt x="5557991" y="260803"/>
                </a:cubicBezTo>
                <a:cubicBezTo>
                  <a:pt x="5552591" y="260803"/>
                  <a:pt x="5548208" y="256354"/>
                  <a:pt x="5548208" y="251016"/>
                </a:cubicBezTo>
                <a:cubicBezTo>
                  <a:pt x="5548208" y="245677"/>
                  <a:pt x="5552591" y="241292"/>
                  <a:pt x="5557991" y="241292"/>
                </a:cubicBezTo>
                <a:close/>
                <a:moveTo>
                  <a:pt x="5799205" y="241289"/>
                </a:moveTo>
                <a:cubicBezTo>
                  <a:pt x="5804606" y="241289"/>
                  <a:pt x="5808989" y="245611"/>
                  <a:pt x="5808989" y="251013"/>
                </a:cubicBezTo>
                <a:cubicBezTo>
                  <a:pt x="5808989" y="256415"/>
                  <a:pt x="5804542" y="260800"/>
                  <a:pt x="5799205" y="260800"/>
                </a:cubicBezTo>
                <a:cubicBezTo>
                  <a:pt x="5793870" y="260800"/>
                  <a:pt x="5789486" y="256351"/>
                  <a:pt x="5789486" y="251013"/>
                </a:cubicBezTo>
                <a:cubicBezTo>
                  <a:pt x="5789486" y="245674"/>
                  <a:pt x="5793806" y="241289"/>
                  <a:pt x="5799205" y="241289"/>
                </a:cubicBezTo>
                <a:close/>
                <a:moveTo>
                  <a:pt x="6040432" y="241287"/>
                </a:moveTo>
                <a:cubicBezTo>
                  <a:pt x="6045832" y="241287"/>
                  <a:pt x="6050216" y="245609"/>
                  <a:pt x="6050216" y="251011"/>
                </a:cubicBezTo>
                <a:cubicBezTo>
                  <a:pt x="6050216" y="256413"/>
                  <a:pt x="6045769" y="260798"/>
                  <a:pt x="6040432" y="260798"/>
                </a:cubicBezTo>
                <a:cubicBezTo>
                  <a:pt x="6035095" y="260798"/>
                  <a:pt x="6030712" y="256349"/>
                  <a:pt x="6030712" y="251011"/>
                </a:cubicBezTo>
                <a:cubicBezTo>
                  <a:pt x="6030712" y="245672"/>
                  <a:pt x="6035032" y="241287"/>
                  <a:pt x="6040432" y="241287"/>
                </a:cubicBezTo>
                <a:close/>
                <a:moveTo>
                  <a:pt x="6281661" y="241284"/>
                </a:moveTo>
                <a:cubicBezTo>
                  <a:pt x="6286997" y="241284"/>
                  <a:pt x="6291381" y="245606"/>
                  <a:pt x="6291381" y="251008"/>
                </a:cubicBezTo>
                <a:cubicBezTo>
                  <a:pt x="6291381" y="256410"/>
                  <a:pt x="6287061" y="260795"/>
                  <a:pt x="6281661" y="260795"/>
                </a:cubicBezTo>
                <a:cubicBezTo>
                  <a:pt x="6276261" y="260795"/>
                  <a:pt x="6271877" y="256346"/>
                  <a:pt x="6271877" y="251008"/>
                </a:cubicBezTo>
                <a:cubicBezTo>
                  <a:pt x="6271877" y="245669"/>
                  <a:pt x="6276261" y="241284"/>
                  <a:pt x="6281661" y="241284"/>
                </a:cubicBezTo>
                <a:close/>
                <a:moveTo>
                  <a:pt x="6522889" y="241281"/>
                </a:moveTo>
                <a:cubicBezTo>
                  <a:pt x="6528225" y="241281"/>
                  <a:pt x="6532610" y="245603"/>
                  <a:pt x="6532610" y="251006"/>
                </a:cubicBezTo>
                <a:cubicBezTo>
                  <a:pt x="6532610" y="256407"/>
                  <a:pt x="6528289" y="260792"/>
                  <a:pt x="6522889" y="260792"/>
                </a:cubicBezTo>
                <a:cubicBezTo>
                  <a:pt x="6517489" y="260792"/>
                  <a:pt x="6513105" y="256344"/>
                  <a:pt x="6513105" y="251006"/>
                </a:cubicBezTo>
                <a:cubicBezTo>
                  <a:pt x="6513105" y="245666"/>
                  <a:pt x="6517489" y="241281"/>
                  <a:pt x="6522889" y="241281"/>
                </a:cubicBezTo>
                <a:close/>
                <a:moveTo>
                  <a:pt x="6764118" y="241279"/>
                </a:moveTo>
                <a:cubicBezTo>
                  <a:pt x="6769518" y="241279"/>
                  <a:pt x="6773902" y="245601"/>
                  <a:pt x="6773902" y="251003"/>
                </a:cubicBezTo>
                <a:cubicBezTo>
                  <a:pt x="6773902" y="256405"/>
                  <a:pt x="6769518" y="260790"/>
                  <a:pt x="6764118" y="260790"/>
                </a:cubicBezTo>
                <a:cubicBezTo>
                  <a:pt x="6758718" y="260790"/>
                  <a:pt x="6754335" y="256341"/>
                  <a:pt x="6754335" y="251003"/>
                </a:cubicBezTo>
                <a:cubicBezTo>
                  <a:pt x="6754335" y="245664"/>
                  <a:pt x="6758718" y="241279"/>
                  <a:pt x="6764118" y="241279"/>
                </a:cubicBezTo>
                <a:close/>
                <a:moveTo>
                  <a:pt x="7005346" y="241276"/>
                </a:moveTo>
                <a:cubicBezTo>
                  <a:pt x="7010746" y="241276"/>
                  <a:pt x="7015130" y="245598"/>
                  <a:pt x="7015130" y="251000"/>
                </a:cubicBezTo>
                <a:cubicBezTo>
                  <a:pt x="7015130" y="256402"/>
                  <a:pt x="7010683" y="260787"/>
                  <a:pt x="7005346" y="260787"/>
                </a:cubicBezTo>
                <a:cubicBezTo>
                  <a:pt x="7000009" y="260787"/>
                  <a:pt x="6995626" y="256338"/>
                  <a:pt x="6995626" y="251000"/>
                </a:cubicBezTo>
                <a:cubicBezTo>
                  <a:pt x="6995626" y="245661"/>
                  <a:pt x="6999946" y="241276"/>
                  <a:pt x="7005346" y="241276"/>
                </a:cubicBezTo>
                <a:close/>
                <a:moveTo>
                  <a:pt x="7246575" y="241274"/>
                </a:moveTo>
                <a:cubicBezTo>
                  <a:pt x="7251975" y="241274"/>
                  <a:pt x="7256359" y="245596"/>
                  <a:pt x="7256359" y="250998"/>
                </a:cubicBezTo>
                <a:cubicBezTo>
                  <a:pt x="7256359" y="256400"/>
                  <a:pt x="7251912" y="260785"/>
                  <a:pt x="7246575" y="260785"/>
                </a:cubicBezTo>
                <a:cubicBezTo>
                  <a:pt x="7241238" y="260785"/>
                  <a:pt x="7236855" y="256336"/>
                  <a:pt x="7236855" y="250998"/>
                </a:cubicBezTo>
                <a:cubicBezTo>
                  <a:pt x="7236855" y="245659"/>
                  <a:pt x="7241175" y="241274"/>
                  <a:pt x="7246575" y="241274"/>
                </a:cubicBezTo>
                <a:close/>
                <a:moveTo>
                  <a:pt x="7487803" y="241271"/>
                </a:moveTo>
                <a:cubicBezTo>
                  <a:pt x="7493139" y="241271"/>
                  <a:pt x="7497524" y="245593"/>
                  <a:pt x="7497524" y="250995"/>
                </a:cubicBezTo>
                <a:cubicBezTo>
                  <a:pt x="7497524" y="256397"/>
                  <a:pt x="7493203" y="260782"/>
                  <a:pt x="7487803" y="260782"/>
                </a:cubicBezTo>
                <a:cubicBezTo>
                  <a:pt x="7482403" y="260782"/>
                  <a:pt x="7478019" y="256333"/>
                  <a:pt x="7478019" y="250995"/>
                </a:cubicBezTo>
                <a:cubicBezTo>
                  <a:pt x="7478019" y="245656"/>
                  <a:pt x="7482403" y="241271"/>
                  <a:pt x="7487803" y="241271"/>
                </a:cubicBezTo>
                <a:close/>
                <a:moveTo>
                  <a:pt x="7729032" y="241269"/>
                </a:moveTo>
                <a:cubicBezTo>
                  <a:pt x="7734369" y="241269"/>
                  <a:pt x="7738753" y="245591"/>
                  <a:pt x="7738753" y="250993"/>
                </a:cubicBezTo>
                <a:cubicBezTo>
                  <a:pt x="7738753" y="256395"/>
                  <a:pt x="7734432" y="260780"/>
                  <a:pt x="7729032" y="260780"/>
                </a:cubicBezTo>
                <a:cubicBezTo>
                  <a:pt x="7723632" y="260780"/>
                  <a:pt x="7719249" y="256331"/>
                  <a:pt x="7719249" y="250993"/>
                </a:cubicBezTo>
                <a:cubicBezTo>
                  <a:pt x="7719249" y="245654"/>
                  <a:pt x="7723632" y="241269"/>
                  <a:pt x="7729032" y="241269"/>
                </a:cubicBezTo>
                <a:close/>
                <a:moveTo>
                  <a:pt x="7970260" y="241266"/>
                </a:moveTo>
                <a:cubicBezTo>
                  <a:pt x="7975661" y="241266"/>
                  <a:pt x="7980044" y="245588"/>
                  <a:pt x="7980044" y="250990"/>
                </a:cubicBezTo>
                <a:cubicBezTo>
                  <a:pt x="7980044" y="256392"/>
                  <a:pt x="7975661" y="260777"/>
                  <a:pt x="7970260" y="260777"/>
                </a:cubicBezTo>
                <a:cubicBezTo>
                  <a:pt x="7964860" y="260777"/>
                  <a:pt x="7960477" y="256328"/>
                  <a:pt x="7960477" y="250990"/>
                </a:cubicBezTo>
                <a:cubicBezTo>
                  <a:pt x="7960477" y="245651"/>
                  <a:pt x="7964860" y="241266"/>
                  <a:pt x="7970260" y="241266"/>
                </a:cubicBezTo>
                <a:close/>
                <a:moveTo>
                  <a:pt x="8211553" y="241264"/>
                </a:moveTo>
                <a:cubicBezTo>
                  <a:pt x="8216889" y="241264"/>
                  <a:pt x="8221273" y="245586"/>
                  <a:pt x="8221273" y="250988"/>
                </a:cubicBezTo>
                <a:cubicBezTo>
                  <a:pt x="8221273" y="256390"/>
                  <a:pt x="8216953" y="260775"/>
                  <a:pt x="8211553" y="260775"/>
                </a:cubicBezTo>
                <a:cubicBezTo>
                  <a:pt x="8206152" y="260775"/>
                  <a:pt x="8201769" y="256326"/>
                  <a:pt x="8201769" y="250988"/>
                </a:cubicBezTo>
                <a:cubicBezTo>
                  <a:pt x="8201769" y="245649"/>
                  <a:pt x="8206152" y="241264"/>
                  <a:pt x="8211553" y="241264"/>
                </a:cubicBezTo>
                <a:close/>
                <a:moveTo>
                  <a:pt x="8452781" y="241261"/>
                </a:moveTo>
                <a:cubicBezTo>
                  <a:pt x="8458181" y="241261"/>
                  <a:pt x="8462566" y="245583"/>
                  <a:pt x="8462566" y="250985"/>
                </a:cubicBezTo>
                <a:cubicBezTo>
                  <a:pt x="8462566" y="256387"/>
                  <a:pt x="8458118" y="260772"/>
                  <a:pt x="8452781" y="260772"/>
                </a:cubicBezTo>
                <a:cubicBezTo>
                  <a:pt x="8447445" y="260772"/>
                  <a:pt x="8443061" y="256323"/>
                  <a:pt x="8443061" y="250985"/>
                </a:cubicBezTo>
                <a:cubicBezTo>
                  <a:pt x="8443061" y="245646"/>
                  <a:pt x="8447381" y="241261"/>
                  <a:pt x="8452781" y="241261"/>
                </a:cubicBezTo>
                <a:close/>
                <a:moveTo>
                  <a:pt x="8694009" y="241259"/>
                </a:moveTo>
                <a:cubicBezTo>
                  <a:pt x="8699346" y="241259"/>
                  <a:pt x="8703730" y="245581"/>
                  <a:pt x="8703730" y="250983"/>
                </a:cubicBezTo>
                <a:cubicBezTo>
                  <a:pt x="8703730" y="256385"/>
                  <a:pt x="8699346" y="260770"/>
                  <a:pt x="8694009" y="260770"/>
                </a:cubicBezTo>
                <a:cubicBezTo>
                  <a:pt x="8688673" y="260770"/>
                  <a:pt x="8684289" y="256321"/>
                  <a:pt x="8684289" y="250983"/>
                </a:cubicBezTo>
                <a:cubicBezTo>
                  <a:pt x="8684289" y="245644"/>
                  <a:pt x="8688609" y="241259"/>
                  <a:pt x="8694009" y="241259"/>
                </a:cubicBezTo>
                <a:close/>
                <a:moveTo>
                  <a:pt x="8935237" y="241256"/>
                </a:moveTo>
                <a:cubicBezTo>
                  <a:pt x="8940574" y="241256"/>
                  <a:pt x="8944958" y="245578"/>
                  <a:pt x="8944958" y="250980"/>
                </a:cubicBezTo>
                <a:cubicBezTo>
                  <a:pt x="8944958" y="256382"/>
                  <a:pt x="8940638" y="260767"/>
                  <a:pt x="8935237" y="260767"/>
                </a:cubicBezTo>
                <a:cubicBezTo>
                  <a:pt x="8929837" y="260767"/>
                  <a:pt x="8925454" y="256318"/>
                  <a:pt x="8925454" y="250980"/>
                </a:cubicBezTo>
                <a:cubicBezTo>
                  <a:pt x="8925454" y="245641"/>
                  <a:pt x="8929837" y="241256"/>
                  <a:pt x="8935237" y="241256"/>
                </a:cubicBezTo>
                <a:close/>
                <a:moveTo>
                  <a:pt x="9176467" y="241254"/>
                </a:moveTo>
                <a:cubicBezTo>
                  <a:pt x="9181803" y="241254"/>
                  <a:pt x="9186187" y="245576"/>
                  <a:pt x="9186187" y="250978"/>
                </a:cubicBezTo>
                <a:cubicBezTo>
                  <a:pt x="9186187" y="256380"/>
                  <a:pt x="9181867" y="260765"/>
                  <a:pt x="9176467" y="260765"/>
                </a:cubicBezTo>
                <a:cubicBezTo>
                  <a:pt x="9171066" y="260765"/>
                  <a:pt x="9166683" y="256316"/>
                  <a:pt x="9166683" y="250978"/>
                </a:cubicBezTo>
                <a:cubicBezTo>
                  <a:pt x="9166683" y="245639"/>
                  <a:pt x="9171066" y="241254"/>
                  <a:pt x="9176467" y="241254"/>
                </a:cubicBezTo>
                <a:close/>
                <a:moveTo>
                  <a:pt x="9417695" y="241251"/>
                </a:moveTo>
                <a:cubicBezTo>
                  <a:pt x="9423031" y="241251"/>
                  <a:pt x="9427416" y="245573"/>
                  <a:pt x="9427416" y="250975"/>
                </a:cubicBezTo>
                <a:cubicBezTo>
                  <a:pt x="9427416" y="256377"/>
                  <a:pt x="9423095" y="260762"/>
                  <a:pt x="9417695" y="260762"/>
                </a:cubicBezTo>
                <a:cubicBezTo>
                  <a:pt x="9412295" y="260762"/>
                  <a:pt x="9407911" y="256313"/>
                  <a:pt x="9407911" y="250975"/>
                </a:cubicBezTo>
                <a:cubicBezTo>
                  <a:pt x="9407911" y="245636"/>
                  <a:pt x="9412295" y="241251"/>
                  <a:pt x="9417695" y="241251"/>
                </a:cubicBezTo>
                <a:close/>
                <a:moveTo>
                  <a:pt x="9649203" y="129"/>
                </a:moveTo>
                <a:cubicBezTo>
                  <a:pt x="9654540" y="129"/>
                  <a:pt x="9658923" y="4578"/>
                  <a:pt x="9658923" y="9916"/>
                </a:cubicBezTo>
                <a:cubicBezTo>
                  <a:pt x="9658923" y="15255"/>
                  <a:pt x="9654540" y="19640"/>
                  <a:pt x="9649203" y="19640"/>
                </a:cubicBezTo>
                <a:cubicBezTo>
                  <a:pt x="9643866" y="19640"/>
                  <a:pt x="9639483" y="15318"/>
                  <a:pt x="9639483" y="9916"/>
                </a:cubicBezTo>
                <a:cubicBezTo>
                  <a:pt x="9639483" y="4514"/>
                  <a:pt x="9643803" y="129"/>
                  <a:pt x="9649203" y="129"/>
                </a:cubicBezTo>
                <a:close/>
                <a:moveTo>
                  <a:pt x="9890432" y="126"/>
                </a:moveTo>
                <a:cubicBezTo>
                  <a:pt x="9895768" y="126"/>
                  <a:pt x="9900152" y="4575"/>
                  <a:pt x="9900152" y="9913"/>
                </a:cubicBezTo>
                <a:cubicBezTo>
                  <a:pt x="9900152" y="15252"/>
                  <a:pt x="9895832" y="19637"/>
                  <a:pt x="9890432" y="19637"/>
                </a:cubicBezTo>
                <a:cubicBezTo>
                  <a:pt x="9885031" y="19637"/>
                  <a:pt x="9880648" y="15315"/>
                  <a:pt x="9880648" y="9913"/>
                </a:cubicBezTo>
                <a:cubicBezTo>
                  <a:pt x="9880648" y="4511"/>
                  <a:pt x="9885031" y="126"/>
                  <a:pt x="9890432" y="126"/>
                </a:cubicBezTo>
                <a:close/>
                <a:moveTo>
                  <a:pt x="10131660" y="124"/>
                </a:moveTo>
                <a:cubicBezTo>
                  <a:pt x="10137060" y="124"/>
                  <a:pt x="10141444" y="4573"/>
                  <a:pt x="10141444" y="9911"/>
                </a:cubicBezTo>
                <a:cubicBezTo>
                  <a:pt x="10141444" y="15250"/>
                  <a:pt x="10136997" y="19635"/>
                  <a:pt x="10131660" y="19635"/>
                </a:cubicBezTo>
                <a:cubicBezTo>
                  <a:pt x="10126323" y="19635"/>
                  <a:pt x="10121940" y="15313"/>
                  <a:pt x="10121940" y="9911"/>
                </a:cubicBezTo>
                <a:cubicBezTo>
                  <a:pt x="10121940" y="4509"/>
                  <a:pt x="10126260" y="124"/>
                  <a:pt x="10131660" y="124"/>
                </a:cubicBezTo>
                <a:close/>
                <a:moveTo>
                  <a:pt x="10372888" y="121"/>
                </a:moveTo>
                <a:cubicBezTo>
                  <a:pt x="10378288" y="121"/>
                  <a:pt x="10382673" y="4570"/>
                  <a:pt x="10382673" y="9908"/>
                </a:cubicBezTo>
                <a:cubicBezTo>
                  <a:pt x="10382673" y="15247"/>
                  <a:pt x="10378225" y="19632"/>
                  <a:pt x="10372888" y="19632"/>
                </a:cubicBezTo>
                <a:cubicBezTo>
                  <a:pt x="10367552" y="19632"/>
                  <a:pt x="10363168" y="15310"/>
                  <a:pt x="10363168" y="9908"/>
                </a:cubicBezTo>
                <a:cubicBezTo>
                  <a:pt x="10363168" y="4506"/>
                  <a:pt x="10367488" y="121"/>
                  <a:pt x="10372888" y="121"/>
                </a:cubicBezTo>
                <a:close/>
                <a:moveTo>
                  <a:pt x="10614116" y="118"/>
                </a:moveTo>
                <a:cubicBezTo>
                  <a:pt x="10619516" y="118"/>
                  <a:pt x="10623901" y="4567"/>
                  <a:pt x="10623901" y="9905"/>
                </a:cubicBezTo>
                <a:cubicBezTo>
                  <a:pt x="10623901" y="15244"/>
                  <a:pt x="10619454" y="19629"/>
                  <a:pt x="10614116" y="19629"/>
                </a:cubicBezTo>
                <a:cubicBezTo>
                  <a:pt x="10608780" y="19629"/>
                  <a:pt x="10604396" y="15307"/>
                  <a:pt x="10604396" y="9905"/>
                </a:cubicBezTo>
                <a:cubicBezTo>
                  <a:pt x="10604396" y="4503"/>
                  <a:pt x="10608716" y="118"/>
                  <a:pt x="10614116" y="118"/>
                </a:cubicBezTo>
                <a:close/>
                <a:moveTo>
                  <a:pt x="10855345" y="116"/>
                </a:moveTo>
                <a:cubicBezTo>
                  <a:pt x="10860682" y="116"/>
                  <a:pt x="10865065" y="4565"/>
                  <a:pt x="10865065" y="9903"/>
                </a:cubicBezTo>
                <a:cubicBezTo>
                  <a:pt x="10865065" y="15242"/>
                  <a:pt x="10860682" y="19627"/>
                  <a:pt x="10855345" y="19627"/>
                </a:cubicBezTo>
                <a:cubicBezTo>
                  <a:pt x="10850008" y="19627"/>
                  <a:pt x="10845625" y="15305"/>
                  <a:pt x="10845625" y="9903"/>
                </a:cubicBezTo>
                <a:cubicBezTo>
                  <a:pt x="10845625" y="4501"/>
                  <a:pt x="10849945" y="116"/>
                  <a:pt x="10855345" y="116"/>
                </a:cubicBezTo>
                <a:close/>
                <a:moveTo>
                  <a:pt x="11096574" y="113"/>
                </a:moveTo>
                <a:cubicBezTo>
                  <a:pt x="11101910" y="113"/>
                  <a:pt x="11106294" y="4562"/>
                  <a:pt x="11106294" y="9900"/>
                </a:cubicBezTo>
                <a:cubicBezTo>
                  <a:pt x="11106294" y="15239"/>
                  <a:pt x="11101974" y="19624"/>
                  <a:pt x="11096574" y="19624"/>
                </a:cubicBezTo>
                <a:cubicBezTo>
                  <a:pt x="11091174" y="19624"/>
                  <a:pt x="11086790" y="15302"/>
                  <a:pt x="11086790" y="9900"/>
                </a:cubicBezTo>
                <a:cubicBezTo>
                  <a:pt x="11086790" y="4498"/>
                  <a:pt x="11091174" y="113"/>
                  <a:pt x="11096574" y="113"/>
                </a:cubicBezTo>
                <a:close/>
                <a:moveTo>
                  <a:pt x="11337802" y="110"/>
                </a:moveTo>
                <a:cubicBezTo>
                  <a:pt x="11343202" y="110"/>
                  <a:pt x="11347587" y="4559"/>
                  <a:pt x="11347587" y="9898"/>
                </a:cubicBezTo>
                <a:cubicBezTo>
                  <a:pt x="11347587" y="15236"/>
                  <a:pt x="11343139" y="19621"/>
                  <a:pt x="11337802" y="19621"/>
                </a:cubicBezTo>
                <a:cubicBezTo>
                  <a:pt x="11332466" y="19621"/>
                  <a:pt x="11328082" y="15299"/>
                  <a:pt x="11328082" y="9898"/>
                </a:cubicBezTo>
                <a:cubicBezTo>
                  <a:pt x="11328082" y="4495"/>
                  <a:pt x="11332402" y="110"/>
                  <a:pt x="11337802" y="110"/>
                </a:cubicBezTo>
                <a:close/>
                <a:moveTo>
                  <a:pt x="11579030" y="108"/>
                </a:moveTo>
                <a:cubicBezTo>
                  <a:pt x="11584430" y="108"/>
                  <a:pt x="11588815" y="4557"/>
                  <a:pt x="11588815" y="9895"/>
                </a:cubicBezTo>
                <a:cubicBezTo>
                  <a:pt x="11588815" y="15234"/>
                  <a:pt x="11584367" y="19619"/>
                  <a:pt x="11579030" y="19619"/>
                </a:cubicBezTo>
                <a:cubicBezTo>
                  <a:pt x="11573694" y="19619"/>
                  <a:pt x="11569310" y="15297"/>
                  <a:pt x="11569310" y="9895"/>
                </a:cubicBezTo>
                <a:cubicBezTo>
                  <a:pt x="11569310" y="4493"/>
                  <a:pt x="11573630" y="108"/>
                  <a:pt x="11579030" y="108"/>
                </a:cubicBezTo>
                <a:close/>
                <a:moveTo>
                  <a:pt x="11820259" y="105"/>
                </a:moveTo>
                <a:cubicBezTo>
                  <a:pt x="11825659" y="105"/>
                  <a:pt x="11830043" y="4554"/>
                  <a:pt x="11830043" y="9892"/>
                </a:cubicBezTo>
                <a:cubicBezTo>
                  <a:pt x="11830043" y="15231"/>
                  <a:pt x="11825659" y="19616"/>
                  <a:pt x="11820259" y="19616"/>
                </a:cubicBezTo>
                <a:cubicBezTo>
                  <a:pt x="11814922" y="19616"/>
                  <a:pt x="11810539" y="15294"/>
                  <a:pt x="11810539" y="9892"/>
                </a:cubicBezTo>
                <a:cubicBezTo>
                  <a:pt x="11810539" y="4490"/>
                  <a:pt x="11814859" y="105"/>
                  <a:pt x="11820259" y="105"/>
                </a:cubicBezTo>
                <a:close/>
                <a:moveTo>
                  <a:pt x="9720" y="103"/>
                </a:moveTo>
                <a:cubicBezTo>
                  <a:pt x="15119" y="103"/>
                  <a:pt x="19503" y="4552"/>
                  <a:pt x="19503" y="9890"/>
                </a:cubicBezTo>
                <a:cubicBezTo>
                  <a:pt x="19503" y="15229"/>
                  <a:pt x="15057" y="19614"/>
                  <a:pt x="9720" y="19614"/>
                </a:cubicBezTo>
                <a:cubicBezTo>
                  <a:pt x="4384" y="19614"/>
                  <a:pt x="0" y="15292"/>
                  <a:pt x="0" y="9890"/>
                </a:cubicBezTo>
                <a:cubicBezTo>
                  <a:pt x="0" y="4488"/>
                  <a:pt x="4384" y="103"/>
                  <a:pt x="9720" y="103"/>
                </a:cubicBezTo>
                <a:close/>
                <a:moveTo>
                  <a:pt x="251003" y="100"/>
                </a:moveTo>
                <a:cubicBezTo>
                  <a:pt x="256403" y="100"/>
                  <a:pt x="260787" y="4549"/>
                  <a:pt x="260787" y="9887"/>
                </a:cubicBezTo>
                <a:cubicBezTo>
                  <a:pt x="260787" y="15226"/>
                  <a:pt x="256340" y="19611"/>
                  <a:pt x="251003" y="19611"/>
                </a:cubicBezTo>
                <a:cubicBezTo>
                  <a:pt x="245667" y="19611"/>
                  <a:pt x="241283" y="15289"/>
                  <a:pt x="241283" y="9887"/>
                </a:cubicBezTo>
                <a:cubicBezTo>
                  <a:pt x="241283" y="4485"/>
                  <a:pt x="245603" y="100"/>
                  <a:pt x="251003" y="100"/>
                </a:cubicBezTo>
                <a:close/>
                <a:moveTo>
                  <a:pt x="492223" y="97"/>
                </a:moveTo>
                <a:cubicBezTo>
                  <a:pt x="497558" y="97"/>
                  <a:pt x="501942" y="4546"/>
                  <a:pt x="501942" y="9884"/>
                </a:cubicBezTo>
                <a:cubicBezTo>
                  <a:pt x="501942" y="15223"/>
                  <a:pt x="497622" y="19608"/>
                  <a:pt x="492223" y="19608"/>
                </a:cubicBezTo>
                <a:cubicBezTo>
                  <a:pt x="486823" y="19608"/>
                  <a:pt x="482439" y="15286"/>
                  <a:pt x="482439" y="9884"/>
                </a:cubicBezTo>
                <a:cubicBezTo>
                  <a:pt x="482439" y="4482"/>
                  <a:pt x="486823" y="97"/>
                  <a:pt x="492223" y="97"/>
                </a:cubicBezTo>
                <a:close/>
                <a:moveTo>
                  <a:pt x="733443" y="95"/>
                </a:moveTo>
                <a:cubicBezTo>
                  <a:pt x="738779" y="95"/>
                  <a:pt x="743163" y="4544"/>
                  <a:pt x="743163" y="9882"/>
                </a:cubicBezTo>
                <a:cubicBezTo>
                  <a:pt x="743163" y="15221"/>
                  <a:pt x="738843" y="19606"/>
                  <a:pt x="733443" y="19606"/>
                </a:cubicBezTo>
                <a:cubicBezTo>
                  <a:pt x="728043" y="19606"/>
                  <a:pt x="723660" y="15284"/>
                  <a:pt x="723660" y="9882"/>
                </a:cubicBezTo>
                <a:cubicBezTo>
                  <a:pt x="723660" y="4480"/>
                  <a:pt x="728043" y="95"/>
                  <a:pt x="733443" y="95"/>
                </a:cubicBezTo>
                <a:close/>
                <a:moveTo>
                  <a:pt x="974663" y="92"/>
                </a:moveTo>
                <a:cubicBezTo>
                  <a:pt x="980063" y="92"/>
                  <a:pt x="984447" y="4541"/>
                  <a:pt x="984447" y="9879"/>
                </a:cubicBezTo>
                <a:cubicBezTo>
                  <a:pt x="984447" y="15218"/>
                  <a:pt x="980000" y="19603"/>
                  <a:pt x="974663" y="19603"/>
                </a:cubicBezTo>
                <a:cubicBezTo>
                  <a:pt x="969327" y="19603"/>
                  <a:pt x="964944" y="15281"/>
                  <a:pt x="964944" y="9879"/>
                </a:cubicBezTo>
                <a:cubicBezTo>
                  <a:pt x="964944" y="4477"/>
                  <a:pt x="969263" y="92"/>
                  <a:pt x="974663" y="92"/>
                </a:cubicBezTo>
                <a:close/>
                <a:moveTo>
                  <a:pt x="1215884" y="89"/>
                </a:moveTo>
                <a:cubicBezTo>
                  <a:pt x="1221283" y="89"/>
                  <a:pt x="1225667" y="4538"/>
                  <a:pt x="1225667" y="9877"/>
                </a:cubicBezTo>
                <a:cubicBezTo>
                  <a:pt x="1225667" y="15215"/>
                  <a:pt x="1221221" y="19600"/>
                  <a:pt x="1215884" y="19600"/>
                </a:cubicBezTo>
                <a:cubicBezTo>
                  <a:pt x="1210548" y="19600"/>
                  <a:pt x="1206164" y="15278"/>
                  <a:pt x="1206164" y="9877"/>
                </a:cubicBezTo>
                <a:cubicBezTo>
                  <a:pt x="1206164" y="4474"/>
                  <a:pt x="1210484" y="89"/>
                  <a:pt x="1215884" y="89"/>
                </a:cubicBezTo>
                <a:close/>
                <a:moveTo>
                  <a:pt x="1457105" y="87"/>
                </a:moveTo>
                <a:cubicBezTo>
                  <a:pt x="1462441" y="87"/>
                  <a:pt x="1466825" y="4536"/>
                  <a:pt x="1466825" y="9874"/>
                </a:cubicBezTo>
                <a:cubicBezTo>
                  <a:pt x="1466825" y="15213"/>
                  <a:pt x="1462505" y="19598"/>
                  <a:pt x="1457105" y="19598"/>
                </a:cubicBezTo>
                <a:cubicBezTo>
                  <a:pt x="1451705" y="19598"/>
                  <a:pt x="1447321" y="15276"/>
                  <a:pt x="1447321" y="9874"/>
                </a:cubicBezTo>
                <a:cubicBezTo>
                  <a:pt x="1447321" y="4472"/>
                  <a:pt x="1451705" y="87"/>
                  <a:pt x="1457105" y="87"/>
                </a:cubicBezTo>
                <a:close/>
                <a:moveTo>
                  <a:pt x="1698330" y="84"/>
                </a:moveTo>
                <a:cubicBezTo>
                  <a:pt x="1703731" y="84"/>
                  <a:pt x="1708116" y="4533"/>
                  <a:pt x="1708116" y="9871"/>
                </a:cubicBezTo>
                <a:cubicBezTo>
                  <a:pt x="1708116" y="15210"/>
                  <a:pt x="1703731" y="19595"/>
                  <a:pt x="1698330" y="19595"/>
                </a:cubicBezTo>
                <a:cubicBezTo>
                  <a:pt x="1692929" y="19595"/>
                  <a:pt x="1688545" y="15273"/>
                  <a:pt x="1688545" y="9871"/>
                </a:cubicBezTo>
                <a:cubicBezTo>
                  <a:pt x="1688545" y="4469"/>
                  <a:pt x="1692929" y="84"/>
                  <a:pt x="1698330" y="84"/>
                </a:cubicBezTo>
                <a:close/>
                <a:moveTo>
                  <a:pt x="1939580" y="82"/>
                </a:moveTo>
                <a:cubicBezTo>
                  <a:pt x="1944977" y="82"/>
                  <a:pt x="1949362" y="4531"/>
                  <a:pt x="1949362" y="9869"/>
                </a:cubicBezTo>
                <a:cubicBezTo>
                  <a:pt x="1949362" y="15208"/>
                  <a:pt x="1944916" y="19593"/>
                  <a:pt x="1939580" y="19593"/>
                </a:cubicBezTo>
                <a:cubicBezTo>
                  <a:pt x="1934242" y="19593"/>
                  <a:pt x="1929858" y="15271"/>
                  <a:pt x="1929858" y="9869"/>
                </a:cubicBezTo>
                <a:cubicBezTo>
                  <a:pt x="1929858" y="4467"/>
                  <a:pt x="1934178" y="82"/>
                  <a:pt x="1939580" y="82"/>
                </a:cubicBezTo>
                <a:close/>
                <a:moveTo>
                  <a:pt x="2180788" y="79"/>
                </a:moveTo>
                <a:cubicBezTo>
                  <a:pt x="2186189" y="79"/>
                  <a:pt x="2190577" y="4528"/>
                  <a:pt x="2190577" y="9866"/>
                </a:cubicBezTo>
                <a:cubicBezTo>
                  <a:pt x="2190577" y="15205"/>
                  <a:pt x="2186128" y="19590"/>
                  <a:pt x="2180788" y="19590"/>
                </a:cubicBezTo>
                <a:cubicBezTo>
                  <a:pt x="2175475" y="19590"/>
                  <a:pt x="2171080" y="15268"/>
                  <a:pt x="2171080" y="9866"/>
                </a:cubicBezTo>
                <a:cubicBezTo>
                  <a:pt x="2171080" y="4464"/>
                  <a:pt x="2175412" y="79"/>
                  <a:pt x="2180788" y="79"/>
                </a:cubicBezTo>
                <a:close/>
                <a:moveTo>
                  <a:pt x="2422035" y="76"/>
                </a:moveTo>
                <a:cubicBezTo>
                  <a:pt x="2427369" y="76"/>
                  <a:pt x="2431751" y="4525"/>
                  <a:pt x="2431751" y="9863"/>
                </a:cubicBezTo>
                <a:cubicBezTo>
                  <a:pt x="2431751" y="15202"/>
                  <a:pt x="2427432" y="19587"/>
                  <a:pt x="2422035" y="19587"/>
                </a:cubicBezTo>
                <a:cubicBezTo>
                  <a:pt x="2416636" y="19587"/>
                  <a:pt x="2412254" y="15265"/>
                  <a:pt x="2412254" y="9863"/>
                </a:cubicBezTo>
                <a:cubicBezTo>
                  <a:pt x="2412254" y="4461"/>
                  <a:pt x="2416636" y="76"/>
                  <a:pt x="2422035" y="76"/>
                </a:cubicBezTo>
                <a:close/>
                <a:moveTo>
                  <a:pt x="2663272" y="74"/>
                </a:moveTo>
                <a:cubicBezTo>
                  <a:pt x="2668609" y="74"/>
                  <a:pt x="2672996" y="4523"/>
                  <a:pt x="2672996" y="9861"/>
                </a:cubicBezTo>
                <a:cubicBezTo>
                  <a:pt x="2672996" y="15200"/>
                  <a:pt x="2668674" y="19585"/>
                  <a:pt x="2663272" y="19585"/>
                </a:cubicBezTo>
                <a:cubicBezTo>
                  <a:pt x="2657873" y="19585"/>
                  <a:pt x="2653489" y="15263"/>
                  <a:pt x="2653489" y="9861"/>
                </a:cubicBezTo>
                <a:cubicBezTo>
                  <a:pt x="2653489" y="4459"/>
                  <a:pt x="2657873" y="74"/>
                  <a:pt x="2663272" y="74"/>
                </a:cubicBezTo>
                <a:close/>
                <a:moveTo>
                  <a:pt x="2904569" y="71"/>
                </a:moveTo>
                <a:cubicBezTo>
                  <a:pt x="2909969" y="71"/>
                  <a:pt x="2914352" y="4520"/>
                  <a:pt x="2914352" y="9858"/>
                </a:cubicBezTo>
                <a:cubicBezTo>
                  <a:pt x="2914352" y="15197"/>
                  <a:pt x="2909969" y="19582"/>
                  <a:pt x="2904569" y="19582"/>
                </a:cubicBezTo>
                <a:cubicBezTo>
                  <a:pt x="2899171" y="19582"/>
                  <a:pt x="2894788" y="15260"/>
                  <a:pt x="2894788" y="9858"/>
                </a:cubicBezTo>
                <a:cubicBezTo>
                  <a:pt x="2894788" y="4456"/>
                  <a:pt x="2899171" y="71"/>
                  <a:pt x="2904569" y="71"/>
                </a:cubicBezTo>
                <a:close/>
                <a:moveTo>
                  <a:pt x="3145749" y="68"/>
                </a:moveTo>
                <a:cubicBezTo>
                  <a:pt x="3151147" y="68"/>
                  <a:pt x="3155530" y="4517"/>
                  <a:pt x="3155530" y="9855"/>
                </a:cubicBezTo>
                <a:cubicBezTo>
                  <a:pt x="3155530" y="15194"/>
                  <a:pt x="3151084" y="19579"/>
                  <a:pt x="3145749" y="19579"/>
                </a:cubicBezTo>
                <a:cubicBezTo>
                  <a:pt x="3140413" y="19579"/>
                  <a:pt x="3136030" y="15257"/>
                  <a:pt x="3136030" y="9855"/>
                </a:cubicBezTo>
                <a:cubicBezTo>
                  <a:pt x="3136030" y="4453"/>
                  <a:pt x="3140349" y="68"/>
                  <a:pt x="3145749" y="68"/>
                </a:cubicBezTo>
                <a:close/>
                <a:moveTo>
                  <a:pt x="3386956" y="66"/>
                </a:moveTo>
                <a:cubicBezTo>
                  <a:pt x="3392357" y="66"/>
                  <a:pt x="3396741" y="4515"/>
                  <a:pt x="3396741" y="9853"/>
                </a:cubicBezTo>
                <a:cubicBezTo>
                  <a:pt x="3396741" y="15192"/>
                  <a:pt x="3392294" y="19577"/>
                  <a:pt x="3386956" y="19577"/>
                </a:cubicBezTo>
                <a:cubicBezTo>
                  <a:pt x="3381619" y="19577"/>
                  <a:pt x="3377234" y="15255"/>
                  <a:pt x="3377234" y="9853"/>
                </a:cubicBezTo>
                <a:cubicBezTo>
                  <a:pt x="3377234" y="4451"/>
                  <a:pt x="3381555" y="66"/>
                  <a:pt x="3386956" y="66"/>
                </a:cubicBezTo>
                <a:close/>
                <a:moveTo>
                  <a:pt x="3628209" y="63"/>
                </a:moveTo>
                <a:cubicBezTo>
                  <a:pt x="3633528" y="63"/>
                  <a:pt x="3637930" y="4512"/>
                  <a:pt x="3637930" y="9850"/>
                </a:cubicBezTo>
                <a:cubicBezTo>
                  <a:pt x="3637930" y="15189"/>
                  <a:pt x="3633592" y="19574"/>
                  <a:pt x="3628209" y="19574"/>
                </a:cubicBezTo>
                <a:cubicBezTo>
                  <a:pt x="3622813" y="19574"/>
                  <a:pt x="3618428" y="15252"/>
                  <a:pt x="3618428" y="9850"/>
                </a:cubicBezTo>
                <a:cubicBezTo>
                  <a:pt x="3618428" y="4448"/>
                  <a:pt x="3622813" y="63"/>
                  <a:pt x="3628209" y="63"/>
                </a:cubicBezTo>
                <a:close/>
                <a:moveTo>
                  <a:pt x="3869427" y="61"/>
                </a:moveTo>
                <a:cubicBezTo>
                  <a:pt x="3874761" y="61"/>
                  <a:pt x="3879147" y="4510"/>
                  <a:pt x="3879147" y="9848"/>
                </a:cubicBezTo>
                <a:cubicBezTo>
                  <a:pt x="3879147" y="15187"/>
                  <a:pt x="3874826" y="19572"/>
                  <a:pt x="3869427" y="19572"/>
                </a:cubicBezTo>
                <a:cubicBezTo>
                  <a:pt x="3864029" y="19572"/>
                  <a:pt x="3859645" y="15250"/>
                  <a:pt x="3859645" y="9848"/>
                </a:cubicBezTo>
                <a:cubicBezTo>
                  <a:pt x="3859645" y="4446"/>
                  <a:pt x="3864029" y="61"/>
                  <a:pt x="3869427" y="61"/>
                </a:cubicBezTo>
                <a:close/>
                <a:moveTo>
                  <a:pt x="4110581" y="58"/>
                </a:moveTo>
                <a:cubicBezTo>
                  <a:pt x="4115984" y="58"/>
                  <a:pt x="4120362" y="4507"/>
                  <a:pt x="4120362" y="9845"/>
                </a:cubicBezTo>
                <a:cubicBezTo>
                  <a:pt x="4120362" y="15184"/>
                  <a:pt x="4115984" y="19569"/>
                  <a:pt x="4110581" y="19569"/>
                </a:cubicBezTo>
                <a:cubicBezTo>
                  <a:pt x="4105180" y="19569"/>
                  <a:pt x="4100797" y="15247"/>
                  <a:pt x="4100797" y="9845"/>
                </a:cubicBezTo>
                <a:cubicBezTo>
                  <a:pt x="4100797" y="4443"/>
                  <a:pt x="4105180" y="58"/>
                  <a:pt x="4110581" y="58"/>
                </a:cubicBezTo>
                <a:close/>
                <a:moveTo>
                  <a:pt x="4351806" y="55"/>
                </a:moveTo>
                <a:cubicBezTo>
                  <a:pt x="4357195" y="55"/>
                  <a:pt x="4361580" y="4504"/>
                  <a:pt x="4361580" y="9842"/>
                </a:cubicBezTo>
                <a:cubicBezTo>
                  <a:pt x="4361580" y="15181"/>
                  <a:pt x="4357195" y="19566"/>
                  <a:pt x="4351806" y="19566"/>
                </a:cubicBezTo>
                <a:cubicBezTo>
                  <a:pt x="4346397" y="19566"/>
                  <a:pt x="4342006" y="15244"/>
                  <a:pt x="4342006" y="9842"/>
                </a:cubicBezTo>
                <a:cubicBezTo>
                  <a:pt x="4342006" y="4440"/>
                  <a:pt x="4346397" y="55"/>
                  <a:pt x="4351806" y="55"/>
                </a:cubicBezTo>
                <a:close/>
                <a:moveTo>
                  <a:pt x="4593017" y="53"/>
                </a:moveTo>
                <a:cubicBezTo>
                  <a:pt x="4598413" y="53"/>
                  <a:pt x="4602795" y="4502"/>
                  <a:pt x="4602795" y="9840"/>
                </a:cubicBezTo>
                <a:cubicBezTo>
                  <a:pt x="4602795" y="15179"/>
                  <a:pt x="4598350" y="19564"/>
                  <a:pt x="4593017" y="19564"/>
                </a:cubicBezTo>
                <a:cubicBezTo>
                  <a:pt x="4587686" y="19564"/>
                  <a:pt x="4583304" y="15242"/>
                  <a:pt x="4583304" y="9840"/>
                </a:cubicBezTo>
                <a:cubicBezTo>
                  <a:pt x="4583304" y="4438"/>
                  <a:pt x="4587620" y="53"/>
                  <a:pt x="4593017" y="53"/>
                </a:cubicBezTo>
                <a:close/>
                <a:moveTo>
                  <a:pt x="4834252" y="50"/>
                </a:moveTo>
                <a:cubicBezTo>
                  <a:pt x="4839658" y="50"/>
                  <a:pt x="4844038" y="4499"/>
                  <a:pt x="4844038" y="9837"/>
                </a:cubicBezTo>
                <a:cubicBezTo>
                  <a:pt x="4844038" y="15176"/>
                  <a:pt x="4839595" y="19561"/>
                  <a:pt x="4834252" y="19561"/>
                </a:cubicBezTo>
                <a:cubicBezTo>
                  <a:pt x="4828915" y="19561"/>
                  <a:pt x="4824532" y="15239"/>
                  <a:pt x="4824532" y="9837"/>
                </a:cubicBezTo>
                <a:cubicBezTo>
                  <a:pt x="4824532" y="4435"/>
                  <a:pt x="4828851" y="50"/>
                  <a:pt x="4834252" y="50"/>
                </a:cubicBezTo>
                <a:close/>
                <a:moveTo>
                  <a:pt x="5075485" y="47"/>
                </a:moveTo>
                <a:cubicBezTo>
                  <a:pt x="5080819" y="47"/>
                  <a:pt x="5085201" y="4496"/>
                  <a:pt x="5085201" y="9834"/>
                </a:cubicBezTo>
                <a:cubicBezTo>
                  <a:pt x="5085201" y="15173"/>
                  <a:pt x="5080882" y="19558"/>
                  <a:pt x="5075485" y="19558"/>
                </a:cubicBezTo>
                <a:cubicBezTo>
                  <a:pt x="5070086" y="19558"/>
                  <a:pt x="5065704" y="15236"/>
                  <a:pt x="5065704" y="9834"/>
                </a:cubicBezTo>
                <a:cubicBezTo>
                  <a:pt x="5065704" y="4432"/>
                  <a:pt x="5070086" y="47"/>
                  <a:pt x="5075485" y="47"/>
                </a:cubicBezTo>
                <a:close/>
                <a:moveTo>
                  <a:pt x="5316710" y="45"/>
                </a:moveTo>
                <a:cubicBezTo>
                  <a:pt x="5322044" y="45"/>
                  <a:pt x="5326429" y="4494"/>
                  <a:pt x="5326429" y="9832"/>
                </a:cubicBezTo>
                <a:cubicBezTo>
                  <a:pt x="5326429" y="15171"/>
                  <a:pt x="5322105" y="19556"/>
                  <a:pt x="5316710" y="19556"/>
                </a:cubicBezTo>
                <a:cubicBezTo>
                  <a:pt x="5311314" y="19556"/>
                  <a:pt x="5306924" y="15234"/>
                  <a:pt x="5306924" y="9832"/>
                </a:cubicBezTo>
                <a:cubicBezTo>
                  <a:pt x="5306924" y="4430"/>
                  <a:pt x="5311314" y="45"/>
                  <a:pt x="5316710" y="45"/>
                </a:cubicBezTo>
                <a:close/>
                <a:moveTo>
                  <a:pt x="5557991" y="42"/>
                </a:moveTo>
                <a:cubicBezTo>
                  <a:pt x="5563391" y="42"/>
                  <a:pt x="5567774" y="4491"/>
                  <a:pt x="5567774" y="9829"/>
                </a:cubicBezTo>
                <a:cubicBezTo>
                  <a:pt x="5567774" y="15168"/>
                  <a:pt x="5563391" y="19553"/>
                  <a:pt x="5557991" y="19553"/>
                </a:cubicBezTo>
                <a:cubicBezTo>
                  <a:pt x="5552591" y="19553"/>
                  <a:pt x="5548208" y="15231"/>
                  <a:pt x="5548208" y="9829"/>
                </a:cubicBezTo>
                <a:cubicBezTo>
                  <a:pt x="5548208" y="4427"/>
                  <a:pt x="5552591" y="42"/>
                  <a:pt x="5557991" y="42"/>
                </a:cubicBezTo>
                <a:close/>
                <a:moveTo>
                  <a:pt x="5799205" y="40"/>
                </a:moveTo>
                <a:cubicBezTo>
                  <a:pt x="5804606" y="40"/>
                  <a:pt x="5808989" y="4488"/>
                  <a:pt x="5808989" y="9827"/>
                </a:cubicBezTo>
                <a:cubicBezTo>
                  <a:pt x="5808989" y="15166"/>
                  <a:pt x="5804542" y="19551"/>
                  <a:pt x="5799205" y="19551"/>
                </a:cubicBezTo>
                <a:cubicBezTo>
                  <a:pt x="5793870" y="19551"/>
                  <a:pt x="5789486" y="15229"/>
                  <a:pt x="5789486" y="9827"/>
                </a:cubicBezTo>
                <a:cubicBezTo>
                  <a:pt x="5789486" y="4425"/>
                  <a:pt x="5793806" y="40"/>
                  <a:pt x="5799205" y="40"/>
                </a:cubicBezTo>
                <a:close/>
                <a:moveTo>
                  <a:pt x="6040432" y="37"/>
                </a:moveTo>
                <a:cubicBezTo>
                  <a:pt x="6045832" y="37"/>
                  <a:pt x="6050216" y="4486"/>
                  <a:pt x="6050216" y="9824"/>
                </a:cubicBezTo>
                <a:cubicBezTo>
                  <a:pt x="6050216" y="15163"/>
                  <a:pt x="6045769" y="19548"/>
                  <a:pt x="6040432" y="19548"/>
                </a:cubicBezTo>
                <a:cubicBezTo>
                  <a:pt x="6035095" y="19548"/>
                  <a:pt x="6030712" y="15226"/>
                  <a:pt x="6030712" y="9824"/>
                </a:cubicBezTo>
                <a:cubicBezTo>
                  <a:pt x="6030712" y="4422"/>
                  <a:pt x="6035032" y="37"/>
                  <a:pt x="6040432" y="37"/>
                </a:cubicBezTo>
                <a:close/>
                <a:moveTo>
                  <a:pt x="6281661" y="34"/>
                </a:moveTo>
                <a:cubicBezTo>
                  <a:pt x="6286997" y="34"/>
                  <a:pt x="6291381" y="4483"/>
                  <a:pt x="6291381" y="9821"/>
                </a:cubicBezTo>
                <a:cubicBezTo>
                  <a:pt x="6291381" y="15160"/>
                  <a:pt x="6287061" y="19545"/>
                  <a:pt x="6281661" y="19545"/>
                </a:cubicBezTo>
                <a:cubicBezTo>
                  <a:pt x="6276261" y="19545"/>
                  <a:pt x="6271877" y="15223"/>
                  <a:pt x="6271877" y="9821"/>
                </a:cubicBezTo>
                <a:cubicBezTo>
                  <a:pt x="6271877" y="4419"/>
                  <a:pt x="6276261" y="34"/>
                  <a:pt x="6281661" y="34"/>
                </a:cubicBezTo>
                <a:close/>
                <a:moveTo>
                  <a:pt x="6522889" y="32"/>
                </a:moveTo>
                <a:cubicBezTo>
                  <a:pt x="6528225" y="32"/>
                  <a:pt x="6532610" y="4481"/>
                  <a:pt x="6532610" y="9819"/>
                </a:cubicBezTo>
                <a:cubicBezTo>
                  <a:pt x="6532610" y="15158"/>
                  <a:pt x="6528289" y="19543"/>
                  <a:pt x="6522889" y="19543"/>
                </a:cubicBezTo>
                <a:cubicBezTo>
                  <a:pt x="6517489" y="19543"/>
                  <a:pt x="6513105" y="15221"/>
                  <a:pt x="6513105" y="9819"/>
                </a:cubicBezTo>
                <a:cubicBezTo>
                  <a:pt x="6513105" y="4417"/>
                  <a:pt x="6517489" y="32"/>
                  <a:pt x="6522889" y="32"/>
                </a:cubicBezTo>
                <a:close/>
                <a:moveTo>
                  <a:pt x="6764118" y="29"/>
                </a:moveTo>
                <a:cubicBezTo>
                  <a:pt x="6769518" y="29"/>
                  <a:pt x="6773902" y="4478"/>
                  <a:pt x="6773902" y="9816"/>
                </a:cubicBezTo>
                <a:cubicBezTo>
                  <a:pt x="6773902" y="15155"/>
                  <a:pt x="6769518" y="19540"/>
                  <a:pt x="6764118" y="19540"/>
                </a:cubicBezTo>
                <a:cubicBezTo>
                  <a:pt x="6758718" y="19540"/>
                  <a:pt x="6754335" y="15218"/>
                  <a:pt x="6754335" y="9816"/>
                </a:cubicBezTo>
                <a:cubicBezTo>
                  <a:pt x="6754335" y="4414"/>
                  <a:pt x="6758718" y="29"/>
                  <a:pt x="6764118" y="29"/>
                </a:cubicBezTo>
                <a:close/>
                <a:moveTo>
                  <a:pt x="7005346" y="26"/>
                </a:moveTo>
                <a:cubicBezTo>
                  <a:pt x="7010746" y="26"/>
                  <a:pt x="7015130" y="4475"/>
                  <a:pt x="7015130" y="9813"/>
                </a:cubicBezTo>
                <a:cubicBezTo>
                  <a:pt x="7015130" y="15152"/>
                  <a:pt x="7010683" y="19537"/>
                  <a:pt x="7005346" y="19537"/>
                </a:cubicBezTo>
                <a:cubicBezTo>
                  <a:pt x="7000009" y="19537"/>
                  <a:pt x="6995626" y="15215"/>
                  <a:pt x="6995626" y="9813"/>
                </a:cubicBezTo>
                <a:cubicBezTo>
                  <a:pt x="6995626" y="4411"/>
                  <a:pt x="6999946" y="26"/>
                  <a:pt x="7005346" y="26"/>
                </a:cubicBezTo>
                <a:close/>
                <a:moveTo>
                  <a:pt x="7246575" y="24"/>
                </a:moveTo>
                <a:cubicBezTo>
                  <a:pt x="7251975" y="24"/>
                  <a:pt x="7256359" y="4473"/>
                  <a:pt x="7256359" y="9811"/>
                </a:cubicBezTo>
                <a:cubicBezTo>
                  <a:pt x="7256359" y="15150"/>
                  <a:pt x="7251912" y="19535"/>
                  <a:pt x="7246575" y="19535"/>
                </a:cubicBezTo>
                <a:cubicBezTo>
                  <a:pt x="7241238" y="19535"/>
                  <a:pt x="7236855" y="15213"/>
                  <a:pt x="7236855" y="9811"/>
                </a:cubicBezTo>
                <a:cubicBezTo>
                  <a:pt x="7236855" y="4409"/>
                  <a:pt x="7241175" y="24"/>
                  <a:pt x="7246575" y="24"/>
                </a:cubicBezTo>
                <a:close/>
                <a:moveTo>
                  <a:pt x="7487803" y="21"/>
                </a:moveTo>
                <a:cubicBezTo>
                  <a:pt x="7493139" y="21"/>
                  <a:pt x="7497524" y="4470"/>
                  <a:pt x="7497524" y="9808"/>
                </a:cubicBezTo>
                <a:cubicBezTo>
                  <a:pt x="7497524" y="15147"/>
                  <a:pt x="7493203" y="19532"/>
                  <a:pt x="7487803" y="19532"/>
                </a:cubicBezTo>
                <a:cubicBezTo>
                  <a:pt x="7482403" y="19532"/>
                  <a:pt x="7478019" y="15210"/>
                  <a:pt x="7478019" y="9808"/>
                </a:cubicBezTo>
                <a:cubicBezTo>
                  <a:pt x="7478019" y="4406"/>
                  <a:pt x="7482403" y="21"/>
                  <a:pt x="7487803" y="21"/>
                </a:cubicBezTo>
                <a:close/>
                <a:moveTo>
                  <a:pt x="7729032" y="18"/>
                </a:moveTo>
                <a:cubicBezTo>
                  <a:pt x="7734369" y="18"/>
                  <a:pt x="7738753" y="4467"/>
                  <a:pt x="7738753" y="9806"/>
                </a:cubicBezTo>
                <a:cubicBezTo>
                  <a:pt x="7738753" y="15144"/>
                  <a:pt x="7734432" y="19529"/>
                  <a:pt x="7729032" y="19529"/>
                </a:cubicBezTo>
                <a:cubicBezTo>
                  <a:pt x="7723632" y="19529"/>
                  <a:pt x="7719249" y="15207"/>
                  <a:pt x="7719249" y="9806"/>
                </a:cubicBezTo>
                <a:cubicBezTo>
                  <a:pt x="7719249" y="4403"/>
                  <a:pt x="7723632" y="18"/>
                  <a:pt x="7729032" y="18"/>
                </a:cubicBezTo>
                <a:close/>
                <a:moveTo>
                  <a:pt x="7970260" y="16"/>
                </a:moveTo>
                <a:cubicBezTo>
                  <a:pt x="7975661" y="16"/>
                  <a:pt x="7980044" y="4465"/>
                  <a:pt x="7980044" y="9803"/>
                </a:cubicBezTo>
                <a:cubicBezTo>
                  <a:pt x="7980044" y="15142"/>
                  <a:pt x="7975661" y="19527"/>
                  <a:pt x="7970260" y="19527"/>
                </a:cubicBezTo>
                <a:cubicBezTo>
                  <a:pt x="7964860" y="19527"/>
                  <a:pt x="7960477" y="15205"/>
                  <a:pt x="7960477" y="9803"/>
                </a:cubicBezTo>
                <a:cubicBezTo>
                  <a:pt x="7960477" y="4401"/>
                  <a:pt x="7964860" y="16"/>
                  <a:pt x="7970260" y="16"/>
                </a:cubicBezTo>
                <a:close/>
                <a:moveTo>
                  <a:pt x="8211553" y="13"/>
                </a:moveTo>
                <a:cubicBezTo>
                  <a:pt x="8216889" y="13"/>
                  <a:pt x="8221273" y="4462"/>
                  <a:pt x="8221273" y="9800"/>
                </a:cubicBezTo>
                <a:cubicBezTo>
                  <a:pt x="8221273" y="15139"/>
                  <a:pt x="8216953" y="19524"/>
                  <a:pt x="8211553" y="19524"/>
                </a:cubicBezTo>
                <a:cubicBezTo>
                  <a:pt x="8206152" y="19524"/>
                  <a:pt x="8201769" y="15202"/>
                  <a:pt x="8201769" y="9800"/>
                </a:cubicBezTo>
                <a:cubicBezTo>
                  <a:pt x="8201769" y="4398"/>
                  <a:pt x="8206152" y="13"/>
                  <a:pt x="8211553" y="13"/>
                </a:cubicBezTo>
                <a:close/>
                <a:moveTo>
                  <a:pt x="8452781" y="11"/>
                </a:moveTo>
                <a:cubicBezTo>
                  <a:pt x="8458181" y="11"/>
                  <a:pt x="8462566" y="4460"/>
                  <a:pt x="8462566" y="9798"/>
                </a:cubicBezTo>
                <a:cubicBezTo>
                  <a:pt x="8462566" y="15137"/>
                  <a:pt x="8458118" y="19522"/>
                  <a:pt x="8452781" y="19522"/>
                </a:cubicBezTo>
                <a:cubicBezTo>
                  <a:pt x="8447445" y="19522"/>
                  <a:pt x="8443061" y="15200"/>
                  <a:pt x="8443061" y="9798"/>
                </a:cubicBezTo>
                <a:cubicBezTo>
                  <a:pt x="8443061" y="4396"/>
                  <a:pt x="8447381" y="11"/>
                  <a:pt x="8452781" y="11"/>
                </a:cubicBezTo>
                <a:close/>
                <a:moveTo>
                  <a:pt x="8694009" y="8"/>
                </a:moveTo>
                <a:cubicBezTo>
                  <a:pt x="8699346" y="8"/>
                  <a:pt x="8703730" y="4457"/>
                  <a:pt x="8703730" y="9795"/>
                </a:cubicBezTo>
                <a:cubicBezTo>
                  <a:pt x="8703730" y="15134"/>
                  <a:pt x="8699346" y="19519"/>
                  <a:pt x="8694009" y="19519"/>
                </a:cubicBezTo>
                <a:cubicBezTo>
                  <a:pt x="8688673" y="19519"/>
                  <a:pt x="8684289" y="15197"/>
                  <a:pt x="8684289" y="9795"/>
                </a:cubicBezTo>
                <a:cubicBezTo>
                  <a:pt x="8684289" y="4393"/>
                  <a:pt x="8688609" y="8"/>
                  <a:pt x="8694009" y="8"/>
                </a:cubicBezTo>
                <a:close/>
                <a:moveTo>
                  <a:pt x="8935237" y="5"/>
                </a:moveTo>
                <a:cubicBezTo>
                  <a:pt x="8940574" y="5"/>
                  <a:pt x="8944958" y="4454"/>
                  <a:pt x="8944958" y="9792"/>
                </a:cubicBezTo>
                <a:cubicBezTo>
                  <a:pt x="8944958" y="15131"/>
                  <a:pt x="8940638" y="19516"/>
                  <a:pt x="8935237" y="19516"/>
                </a:cubicBezTo>
                <a:cubicBezTo>
                  <a:pt x="8929837" y="19516"/>
                  <a:pt x="8925454" y="15194"/>
                  <a:pt x="8925454" y="9792"/>
                </a:cubicBezTo>
                <a:cubicBezTo>
                  <a:pt x="8925454" y="4390"/>
                  <a:pt x="8929837" y="5"/>
                  <a:pt x="8935237" y="5"/>
                </a:cubicBezTo>
                <a:close/>
                <a:moveTo>
                  <a:pt x="9176467" y="3"/>
                </a:moveTo>
                <a:cubicBezTo>
                  <a:pt x="9181803" y="3"/>
                  <a:pt x="9186187" y="4452"/>
                  <a:pt x="9186187" y="9790"/>
                </a:cubicBezTo>
                <a:cubicBezTo>
                  <a:pt x="9186187" y="15129"/>
                  <a:pt x="9181867" y="19514"/>
                  <a:pt x="9176467" y="19514"/>
                </a:cubicBezTo>
                <a:cubicBezTo>
                  <a:pt x="9171066" y="19514"/>
                  <a:pt x="9166683" y="15192"/>
                  <a:pt x="9166683" y="9790"/>
                </a:cubicBezTo>
                <a:cubicBezTo>
                  <a:pt x="9166683" y="4388"/>
                  <a:pt x="9171066" y="3"/>
                  <a:pt x="9176467" y="3"/>
                </a:cubicBezTo>
                <a:close/>
                <a:moveTo>
                  <a:pt x="9417695" y="0"/>
                </a:moveTo>
                <a:cubicBezTo>
                  <a:pt x="9423031" y="0"/>
                  <a:pt x="9427416" y="4449"/>
                  <a:pt x="9427416" y="9787"/>
                </a:cubicBezTo>
                <a:cubicBezTo>
                  <a:pt x="9427416" y="15126"/>
                  <a:pt x="9423095" y="19511"/>
                  <a:pt x="9417695" y="19511"/>
                </a:cubicBezTo>
                <a:cubicBezTo>
                  <a:pt x="9412295" y="19511"/>
                  <a:pt x="9407911" y="15189"/>
                  <a:pt x="9407911" y="9787"/>
                </a:cubicBezTo>
                <a:cubicBezTo>
                  <a:pt x="9407911" y="4385"/>
                  <a:pt x="9412295" y="0"/>
                  <a:pt x="9417695" y="0"/>
                </a:cubicBezTo>
                <a:close/>
              </a:path>
            </a:pathLst>
          </a:custGeom>
          <a:gradFill flip="none" rotWithShape="1">
            <a:gsLst>
              <a:gs pos="98000">
                <a:schemeClr val="bg1"/>
              </a:gs>
              <a:gs pos="0">
                <a:schemeClr val="accent3"/>
              </a:gs>
            </a:gsLst>
            <a:lin ang="0" scaled="1"/>
            <a:tileRect/>
          </a:gradFill>
          <a:ln w="6348" cap="flat">
            <a:noFill/>
            <a:prstDash val="solid"/>
            <a:miter/>
          </a:ln>
        </p:spPr>
        <p:txBody>
          <a:bodyPr rtlCol="0" anchor="ctr"/>
          <a:lstStyle/>
          <a:p>
            <a:endParaRPr lang="en-US"/>
          </a:p>
        </p:txBody>
      </p:sp>
      <p:sp>
        <p:nvSpPr>
          <p:cNvPr id="13" name="Text Placeholder 12">
            <a:extLst>
              <a:ext uri="{FF2B5EF4-FFF2-40B4-BE49-F238E27FC236}">
                <a16:creationId xmlns:a16="http://schemas.microsoft.com/office/drawing/2014/main" id="{7549953D-8BB0-B383-F725-C756E776B399}"/>
              </a:ext>
            </a:extLst>
          </p:cNvPr>
          <p:cNvSpPr>
            <a:spLocks noGrp="1"/>
          </p:cNvSpPr>
          <p:nvPr>
            <p:ph type="body" sz="quarter" idx="15"/>
          </p:nvPr>
        </p:nvSpPr>
        <p:spPr>
          <a:xfrm>
            <a:off x="350870" y="1871663"/>
            <a:ext cx="5864857" cy="4446587"/>
          </a:xfrm>
        </p:spPr>
        <p:txBody>
          <a:bodyPr lIns="0" tIns="0" rIns="0" bIns="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77F28740-B1B3-4DA6-948A-496C40A22732}"/>
              </a:ext>
            </a:extLst>
          </p:cNvPr>
          <p:cNvSpPr>
            <a:spLocks noGrp="1"/>
          </p:cNvSpPr>
          <p:nvPr>
            <p:ph type="ftr" sz="quarter" idx="16"/>
          </p:nvPr>
        </p:nvSpPr>
        <p:spPr/>
        <p:txBody>
          <a:bodyPr/>
          <a:lstStyle/>
          <a:p>
            <a:endParaRPr lang="en-US"/>
          </a:p>
        </p:txBody>
      </p:sp>
      <p:sp>
        <p:nvSpPr>
          <p:cNvPr id="4" name="Slide Number Placeholder 3">
            <a:extLst>
              <a:ext uri="{FF2B5EF4-FFF2-40B4-BE49-F238E27FC236}">
                <a16:creationId xmlns:a16="http://schemas.microsoft.com/office/drawing/2014/main" id="{DA8D9714-6A9D-AD13-F749-A10270980ECB}"/>
              </a:ext>
            </a:extLst>
          </p:cNvPr>
          <p:cNvSpPr>
            <a:spLocks noGrp="1"/>
          </p:cNvSpPr>
          <p:nvPr>
            <p:ph type="sldNum" sz="quarter" idx="17"/>
          </p:nvPr>
        </p:nvSpPr>
        <p:spPr/>
        <p:txBody>
          <a:bodyPr/>
          <a:lstStyle/>
          <a:p>
            <a:fld id="{1E4E4A48-B3C9-B942-90EF-ECA811FD1626}" type="slidenum">
              <a:rPr lang="en-US" smtClean="0"/>
              <a:pPr/>
              <a:t>‹Nº›</a:t>
            </a:fld>
            <a:endParaRPr lang="en-US"/>
          </a:p>
        </p:txBody>
      </p:sp>
      <p:sp>
        <p:nvSpPr>
          <p:cNvPr id="16" name="Title 15">
            <a:extLst>
              <a:ext uri="{FF2B5EF4-FFF2-40B4-BE49-F238E27FC236}">
                <a16:creationId xmlns:a16="http://schemas.microsoft.com/office/drawing/2014/main" id="{4D3137C5-3FE1-4AB9-0B19-4F50390235D2}"/>
              </a:ext>
            </a:extLst>
          </p:cNvPr>
          <p:cNvSpPr>
            <a:spLocks noGrp="1"/>
          </p:cNvSpPr>
          <p:nvPr>
            <p:ph type="title"/>
          </p:nvPr>
        </p:nvSpPr>
        <p:spPr>
          <a:xfrm>
            <a:off x="357188" y="365125"/>
            <a:ext cx="5864857" cy="987425"/>
          </a:xfrm>
        </p:spPr>
        <p:txBody>
          <a:bodyPr/>
          <a:lstStyle/>
          <a:p>
            <a:r>
              <a:rPr lang="en-GB"/>
              <a:t>Click to edit Master title style</a:t>
            </a:r>
            <a:endParaRPr lang="en-US"/>
          </a:p>
        </p:txBody>
      </p:sp>
      <p:pic>
        <p:nvPicPr>
          <p:cNvPr id="8" name="Picture 7">
            <a:extLst>
              <a:ext uri="{FF2B5EF4-FFF2-40B4-BE49-F238E27FC236}">
                <a16:creationId xmlns:a16="http://schemas.microsoft.com/office/drawing/2014/main" id="{9282937A-F40C-F2A9-0961-BC57B86D7288}"/>
              </a:ext>
            </a:extLst>
          </p:cNvPr>
          <p:cNvPicPr>
            <a:picLocks noChangeAspect="1"/>
          </p:cNvPicPr>
          <p:nvPr/>
        </p:nvPicPr>
        <p:blipFill>
          <a:blip r:embed="rId4"/>
          <a:stretch>
            <a:fillRect/>
          </a:stretch>
        </p:blipFill>
        <p:spPr>
          <a:xfrm>
            <a:off x="6904795" y="355764"/>
            <a:ext cx="3856530" cy="6521611"/>
          </a:xfrm>
          <a:prstGeom prst="rect">
            <a:avLst/>
          </a:prstGeom>
        </p:spPr>
      </p:pic>
      <p:sp>
        <p:nvSpPr>
          <p:cNvPr id="15" name="Picture Placeholder 16">
            <a:extLst>
              <a:ext uri="{FF2B5EF4-FFF2-40B4-BE49-F238E27FC236}">
                <a16:creationId xmlns:a16="http://schemas.microsoft.com/office/drawing/2014/main" id="{BD5C6D81-5619-3EF7-CCFD-3D90E9A6CC02}"/>
              </a:ext>
            </a:extLst>
          </p:cNvPr>
          <p:cNvSpPr>
            <a:spLocks noGrp="1"/>
          </p:cNvSpPr>
          <p:nvPr>
            <p:ph type="pic" sz="quarter" idx="18" hasCustomPrompt="1"/>
          </p:nvPr>
        </p:nvSpPr>
        <p:spPr>
          <a:xfrm>
            <a:off x="7109606" y="556890"/>
            <a:ext cx="3451344" cy="5307645"/>
          </a:xfrm>
          <a:solidFill>
            <a:schemeClr val="accent5"/>
          </a:solidFill>
          <a:ln>
            <a:noFill/>
          </a:ln>
        </p:spPr>
        <p:txBody>
          <a:bodyPr anchor="ctr"/>
          <a:lstStyle>
            <a:lvl1pPr marL="0" indent="0" algn="ctr">
              <a:buNone/>
              <a:defRPr>
                <a:solidFill>
                  <a:schemeClr val="tx1"/>
                </a:solidFill>
              </a:defRPr>
            </a:lvl1pPr>
          </a:lstStyle>
          <a:p>
            <a:r>
              <a:rPr lang="en-US"/>
              <a:t>Click icon to add a screenshot or image to the OOH mockup</a:t>
            </a:r>
          </a:p>
        </p:txBody>
      </p:sp>
      <p:grpSp>
        <p:nvGrpSpPr>
          <p:cNvPr id="9" name="Group 8">
            <a:extLst>
              <a:ext uri="{FF2B5EF4-FFF2-40B4-BE49-F238E27FC236}">
                <a16:creationId xmlns:a16="http://schemas.microsoft.com/office/drawing/2014/main" id="{F2C23224-B301-2EE5-8F95-54444FE3C64C}"/>
              </a:ext>
            </a:extLst>
          </p:cNvPr>
          <p:cNvGrpSpPr/>
          <p:nvPr/>
        </p:nvGrpSpPr>
        <p:grpSpPr>
          <a:xfrm>
            <a:off x="9391650" y="6521574"/>
            <a:ext cx="2445624" cy="140376"/>
            <a:chOff x="9391650" y="6521574"/>
            <a:chExt cx="2445624" cy="140376"/>
          </a:xfrm>
          <a:solidFill>
            <a:schemeClr val="tx1"/>
          </a:solidFill>
        </p:grpSpPr>
        <p:pic>
          <p:nvPicPr>
            <p:cNvPr id="11" name="Graphic 10">
              <a:extLst>
                <a:ext uri="{FF2B5EF4-FFF2-40B4-BE49-F238E27FC236}">
                  <a16:creationId xmlns:a16="http://schemas.microsoft.com/office/drawing/2014/main" id="{4F9CA037-890E-C9E4-6894-E0B3E79D9FB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41858" y="6521574"/>
              <a:ext cx="895416" cy="136800"/>
            </a:xfrm>
            <a:prstGeom prst="rect">
              <a:avLst/>
            </a:prstGeom>
          </p:spPr>
        </p:pic>
        <p:grpSp>
          <p:nvGrpSpPr>
            <p:cNvPr id="12" name="Group 11">
              <a:extLst>
                <a:ext uri="{FF2B5EF4-FFF2-40B4-BE49-F238E27FC236}">
                  <a16:creationId xmlns:a16="http://schemas.microsoft.com/office/drawing/2014/main" id="{99135877-661C-8B9E-6E0B-D87BD3948D19}"/>
                </a:ext>
              </a:extLst>
            </p:cNvPr>
            <p:cNvGrpSpPr/>
            <p:nvPr userDrawn="1"/>
          </p:nvGrpSpPr>
          <p:grpSpPr>
            <a:xfrm>
              <a:off x="9391650" y="6536538"/>
              <a:ext cx="1443125" cy="125412"/>
              <a:chOff x="9391650" y="6536538"/>
              <a:chExt cx="1443125" cy="125412"/>
            </a:xfrm>
            <a:grpFill/>
          </p:grpSpPr>
          <p:sp>
            <p:nvSpPr>
              <p:cNvPr id="14" name="Freeform 13">
                <a:extLst>
                  <a:ext uri="{FF2B5EF4-FFF2-40B4-BE49-F238E27FC236}">
                    <a16:creationId xmlns:a16="http://schemas.microsoft.com/office/drawing/2014/main" id="{20C9315A-C096-E70A-0E3C-987F2F06F2A8}"/>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C88FD69-CA79-E644-0457-7C64E0F67F08}"/>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36270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p:cSld name="OOH Mockup-3">
    <p:bg>
      <p:bgPr>
        <a:solidFill>
          <a:schemeClr val="bg2"/>
        </a:solidFill>
        <a:effectLst/>
      </p:bgPr>
    </p:bg>
    <p:spTree>
      <p:nvGrpSpPr>
        <p:cNvPr id="1" name=""/>
        <p:cNvGrpSpPr/>
        <p:nvPr/>
      </p:nvGrpSpPr>
      <p:grpSpPr>
        <a:xfrm>
          <a:off x="0" y="0"/>
          <a:ext cx="0" cy="0"/>
          <a:chOff x="0" y="0"/>
          <a:chExt cx="0" cy="0"/>
        </a:xfrm>
      </p:grpSpPr>
      <p:pic>
        <p:nvPicPr>
          <p:cNvPr id="2" name="Picture 1" descr="A blue and white gradient&#10;&#10;AI-generated content may be incorrect.">
            <a:extLst>
              <a:ext uri="{FF2B5EF4-FFF2-40B4-BE49-F238E27FC236}">
                <a16:creationId xmlns:a16="http://schemas.microsoft.com/office/drawing/2014/main" id="{CE62A2B9-41CE-2B03-6AB2-A95C8231AAA5}"/>
              </a:ext>
            </a:extLst>
          </p:cNvPr>
          <p:cNvPicPr>
            <a:picLocks noChangeAspect="1"/>
          </p:cNvPicPr>
          <p:nvPr/>
        </p:nvPicPr>
        <p:blipFill>
          <a:blip r:embed="rId2"/>
          <a:srcRect r="224"/>
          <a:stretch>
            <a:fillRect/>
          </a:stretch>
        </p:blipFill>
        <p:spPr>
          <a:xfrm>
            <a:off x="0" y="-10429"/>
            <a:ext cx="12192000" cy="6868429"/>
          </a:xfrm>
          <a:prstGeom prst="rect">
            <a:avLst/>
          </a:prstGeom>
        </p:spPr>
      </p:pic>
      <p:sp>
        <p:nvSpPr>
          <p:cNvPr id="5" name="Rectangle 4">
            <a:extLst>
              <a:ext uri="{FF2B5EF4-FFF2-40B4-BE49-F238E27FC236}">
                <a16:creationId xmlns:a16="http://schemas.microsoft.com/office/drawing/2014/main" id="{415A8084-796C-87D6-1DF4-9FBA93A1AED7}"/>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6" name="Picture 5" descr="A blue and green circle&#10;&#10;AI-generated content may be incorrect.">
            <a:extLst>
              <a:ext uri="{FF2B5EF4-FFF2-40B4-BE49-F238E27FC236}">
                <a16:creationId xmlns:a16="http://schemas.microsoft.com/office/drawing/2014/main" id="{3F5C3980-6D81-CB97-663D-EE71F8AE9C0A}"/>
              </a:ext>
            </a:extLst>
          </p:cNvPr>
          <p:cNvPicPr>
            <a:picLocks noChangeAspect="1"/>
          </p:cNvPicPr>
          <p:nvPr/>
        </p:nvPicPr>
        <p:blipFill>
          <a:blip r:embed="rId3"/>
          <a:stretch>
            <a:fillRect/>
          </a:stretch>
        </p:blipFill>
        <p:spPr>
          <a:xfrm rot="16200000">
            <a:off x="9246487" y="130073"/>
            <a:ext cx="2982095" cy="3045320"/>
          </a:xfrm>
          <a:prstGeom prst="rect">
            <a:avLst/>
          </a:prstGeom>
        </p:spPr>
      </p:pic>
      <p:sp>
        <p:nvSpPr>
          <p:cNvPr id="10" name="Freeform 9">
            <a:extLst>
              <a:ext uri="{FF2B5EF4-FFF2-40B4-BE49-F238E27FC236}">
                <a16:creationId xmlns:a16="http://schemas.microsoft.com/office/drawing/2014/main" id="{2379D2C8-055A-F1E8-4BE4-E33163833899}"/>
              </a:ext>
            </a:extLst>
          </p:cNvPr>
          <p:cNvSpPr/>
          <p:nvPr/>
        </p:nvSpPr>
        <p:spPr>
          <a:xfrm flipH="1">
            <a:off x="181423" y="162320"/>
            <a:ext cx="11830043" cy="6533995"/>
          </a:xfrm>
          <a:custGeom>
            <a:avLst/>
            <a:gdLst>
              <a:gd name="connsiteX0" fmla="*/ 11820259 w 11830043"/>
              <a:gd name="connsiteY0" fmla="*/ 6514484 h 6533995"/>
              <a:gd name="connsiteX1" fmla="*/ 11830043 w 11830043"/>
              <a:gd name="connsiteY1" fmla="*/ 6524208 h 6533995"/>
              <a:gd name="connsiteX2" fmla="*/ 11820259 w 11830043"/>
              <a:gd name="connsiteY2" fmla="*/ 6533995 h 6533995"/>
              <a:gd name="connsiteX3" fmla="*/ 11810539 w 11830043"/>
              <a:gd name="connsiteY3" fmla="*/ 6524208 h 6533995"/>
              <a:gd name="connsiteX4" fmla="*/ 11820259 w 11830043"/>
              <a:gd name="connsiteY4" fmla="*/ 6514484 h 6533995"/>
              <a:gd name="connsiteX5" fmla="*/ 11579030 w 11830043"/>
              <a:gd name="connsiteY5" fmla="*/ 6514484 h 6533995"/>
              <a:gd name="connsiteX6" fmla="*/ 11588815 w 11830043"/>
              <a:gd name="connsiteY6" fmla="*/ 6524208 h 6533995"/>
              <a:gd name="connsiteX7" fmla="*/ 11579030 w 11830043"/>
              <a:gd name="connsiteY7" fmla="*/ 6533995 h 6533995"/>
              <a:gd name="connsiteX8" fmla="*/ 11569310 w 11830043"/>
              <a:gd name="connsiteY8" fmla="*/ 6524208 h 6533995"/>
              <a:gd name="connsiteX9" fmla="*/ 11579030 w 11830043"/>
              <a:gd name="connsiteY9" fmla="*/ 6514484 h 6533995"/>
              <a:gd name="connsiteX10" fmla="*/ 11337802 w 11830043"/>
              <a:gd name="connsiteY10" fmla="*/ 6514484 h 6533995"/>
              <a:gd name="connsiteX11" fmla="*/ 11347587 w 11830043"/>
              <a:gd name="connsiteY11" fmla="*/ 6524208 h 6533995"/>
              <a:gd name="connsiteX12" fmla="*/ 11337802 w 11830043"/>
              <a:gd name="connsiteY12" fmla="*/ 6533995 h 6533995"/>
              <a:gd name="connsiteX13" fmla="*/ 11328082 w 11830043"/>
              <a:gd name="connsiteY13" fmla="*/ 6524208 h 6533995"/>
              <a:gd name="connsiteX14" fmla="*/ 11337802 w 11830043"/>
              <a:gd name="connsiteY14" fmla="*/ 6514484 h 6533995"/>
              <a:gd name="connsiteX15" fmla="*/ 11096574 w 11830043"/>
              <a:gd name="connsiteY15" fmla="*/ 6514484 h 6533995"/>
              <a:gd name="connsiteX16" fmla="*/ 11106294 w 11830043"/>
              <a:gd name="connsiteY16" fmla="*/ 6524208 h 6533995"/>
              <a:gd name="connsiteX17" fmla="*/ 11096574 w 11830043"/>
              <a:gd name="connsiteY17" fmla="*/ 6533995 h 6533995"/>
              <a:gd name="connsiteX18" fmla="*/ 11086790 w 11830043"/>
              <a:gd name="connsiteY18" fmla="*/ 6524208 h 6533995"/>
              <a:gd name="connsiteX19" fmla="*/ 11096574 w 11830043"/>
              <a:gd name="connsiteY19" fmla="*/ 6514484 h 6533995"/>
              <a:gd name="connsiteX20" fmla="*/ 10855345 w 11830043"/>
              <a:gd name="connsiteY20" fmla="*/ 6514484 h 6533995"/>
              <a:gd name="connsiteX21" fmla="*/ 10865065 w 11830043"/>
              <a:gd name="connsiteY21" fmla="*/ 6524208 h 6533995"/>
              <a:gd name="connsiteX22" fmla="*/ 10855345 w 11830043"/>
              <a:gd name="connsiteY22" fmla="*/ 6533995 h 6533995"/>
              <a:gd name="connsiteX23" fmla="*/ 10845625 w 11830043"/>
              <a:gd name="connsiteY23" fmla="*/ 6524208 h 6533995"/>
              <a:gd name="connsiteX24" fmla="*/ 10855345 w 11830043"/>
              <a:gd name="connsiteY24" fmla="*/ 6514484 h 6533995"/>
              <a:gd name="connsiteX25" fmla="*/ 10614116 w 11830043"/>
              <a:gd name="connsiteY25" fmla="*/ 6514484 h 6533995"/>
              <a:gd name="connsiteX26" fmla="*/ 10623901 w 11830043"/>
              <a:gd name="connsiteY26" fmla="*/ 6524208 h 6533995"/>
              <a:gd name="connsiteX27" fmla="*/ 10614116 w 11830043"/>
              <a:gd name="connsiteY27" fmla="*/ 6533995 h 6533995"/>
              <a:gd name="connsiteX28" fmla="*/ 10604396 w 11830043"/>
              <a:gd name="connsiteY28" fmla="*/ 6524208 h 6533995"/>
              <a:gd name="connsiteX29" fmla="*/ 10614116 w 11830043"/>
              <a:gd name="connsiteY29" fmla="*/ 6514484 h 6533995"/>
              <a:gd name="connsiteX30" fmla="*/ 10372888 w 11830043"/>
              <a:gd name="connsiteY30" fmla="*/ 6514484 h 6533995"/>
              <a:gd name="connsiteX31" fmla="*/ 10382673 w 11830043"/>
              <a:gd name="connsiteY31" fmla="*/ 6524208 h 6533995"/>
              <a:gd name="connsiteX32" fmla="*/ 10372888 w 11830043"/>
              <a:gd name="connsiteY32" fmla="*/ 6533995 h 6533995"/>
              <a:gd name="connsiteX33" fmla="*/ 10363168 w 11830043"/>
              <a:gd name="connsiteY33" fmla="*/ 6524208 h 6533995"/>
              <a:gd name="connsiteX34" fmla="*/ 10372888 w 11830043"/>
              <a:gd name="connsiteY34" fmla="*/ 6514484 h 6533995"/>
              <a:gd name="connsiteX35" fmla="*/ 10131660 w 11830043"/>
              <a:gd name="connsiteY35" fmla="*/ 6514484 h 6533995"/>
              <a:gd name="connsiteX36" fmla="*/ 10141444 w 11830043"/>
              <a:gd name="connsiteY36" fmla="*/ 6524208 h 6533995"/>
              <a:gd name="connsiteX37" fmla="*/ 10131660 w 11830043"/>
              <a:gd name="connsiteY37" fmla="*/ 6533995 h 6533995"/>
              <a:gd name="connsiteX38" fmla="*/ 10121940 w 11830043"/>
              <a:gd name="connsiteY38" fmla="*/ 6524208 h 6533995"/>
              <a:gd name="connsiteX39" fmla="*/ 10131660 w 11830043"/>
              <a:gd name="connsiteY39" fmla="*/ 6514484 h 6533995"/>
              <a:gd name="connsiteX40" fmla="*/ 9890432 w 11830043"/>
              <a:gd name="connsiteY40" fmla="*/ 6514484 h 6533995"/>
              <a:gd name="connsiteX41" fmla="*/ 9900152 w 11830043"/>
              <a:gd name="connsiteY41" fmla="*/ 6524208 h 6533995"/>
              <a:gd name="connsiteX42" fmla="*/ 9890432 w 11830043"/>
              <a:gd name="connsiteY42" fmla="*/ 6533995 h 6533995"/>
              <a:gd name="connsiteX43" fmla="*/ 9880648 w 11830043"/>
              <a:gd name="connsiteY43" fmla="*/ 6524208 h 6533995"/>
              <a:gd name="connsiteX44" fmla="*/ 9890432 w 11830043"/>
              <a:gd name="connsiteY44" fmla="*/ 6514484 h 6533995"/>
              <a:gd name="connsiteX45" fmla="*/ 9649203 w 11830043"/>
              <a:gd name="connsiteY45" fmla="*/ 6514484 h 6533995"/>
              <a:gd name="connsiteX46" fmla="*/ 9658923 w 11830043"/>
              <a:gd name="connsiteY46" fmla="*/ 6524208 h 6533995"/>
              <a:gd name="connsiteX47" fmla="*/ 9649203 w 11830043"/>
              <a:gd name="connsiteY47" fmla="*/ 6533995 h 6533995"/>
              <a:gd name="connsiteX48" fmla="*/ 9639483 w 11830043"/>
              <a:gd name="connsiteY48" fmla="*/ 6524208 h 6533995"/>
              <a:gd name="connsiteX49" fmla="*/ 9649203 w 11830043"/>
              <a:gd name="connsiteY49" fmla="*/ 6514484 h 6533995"/>
              <a:gd name="connsiteX50" fmla="*/ 9417695 w 11830043"/>
              <a:gd name="connsiteY50" fmla="*/ 6514484 h 6533995"/>
              <a:gd name="connsiteX51" fmla="*/ 9427416 w 11830043"/>
              <a:gd name="connsiteY51" fmla="*/ 6524208 h 6533995"/>
              <a:gd name="connsiteX52" fmla="*/ 9417695 w 11830043"/>
              <a:gd name="connsiteY52" fmla="*/ 6533995 h 6533995"/>
              <a:gd name="connsiteX53" fmla="*/ 9407911 w 11830043"/>
              <a:gd name="connsiteY53" fmla="*/ 6524208 h 6533995"/>
              <a:gd name="connsiteX54" fmla="*/ 9417695 w 11830043"/>
              <a:gd name="connsiteY54" fmla="*/ 6514484 h 6533995"/>
              <a:gd name="connsiteX55" fmla="*/ 9176467 w 11830043"/>
              <a:gd name="connsiteY55" fmla="*/ 6514484 h 6533995"/>
              <a:gd name="connsiteX56" fmla="*/ 9186187 w 11830043"/>
              <a:gd name="connsiteY56" fmla="*/ 6524208 h 6533995"/>
              <a:gd name="connsiteX57" fmla="*/ 9176467 w 11830043"/>
              <a:gd name="connsiteY57" fmla="*/ 6533995 h 6533995"/>
              <a:gd name="connsiteX58" fmla="*/ 9166683 w 11830043"/>
              <a:gd name="connsiteY58" fmla="*/ 6524208 h 6533995"/>
              <a:gd name="connsiteX59" fmla="*/ 9176467 w 11830043"/>
              <a:gd name="connsiteY59" fmla="*/ 6514484 h 6533995"/>
              <a:gd name="connsiteX60" fmla="*/ 8935237 w 11830043"/>
              <a:gd name="connsiteY60" fmla="*/ 6514484 h 6533995"/>
              <a:gd name="connsiteX61" fmla="*/ 8944958 w 11830043"/>
              <a:gd name="connsiteY61" fmla="*/ 6524208 h 6533995"/>
              <a:gd name="connsiteX62" fmla="*/ 8935237 w 11830043"/>
              <a:gd name="connsiteY62" fmla="*/ 6533995 h 6533995"/>
              <a:gd name="connsiteX63" fmla="*/ 8925454 w 11830043"/>
              <a:gd name="connsiteY63" fmla="*/ 6524208 h 6533995"/>
              <a:gd name="connsiteX64" fmla="*/ 8935237 w 11830043"/>
              <a:gd name="connsiteY64" fmla="*/ 6514484 h 6533995"/>
              <a:gd name="connsiteX65" fmla="*/ 8694009 w 11830043"/>
              <a:gd name="connsiteY65" fmla="*/ 6514484 h 6533995"/>
              <a:gd name="connsiteX66" fmla="*/ 8703730 w 11830043"/>
              <a:gd name="connsiteY66" fmla="*/ 6524208 h 6533995"/>
              <a:gd name="connsiteX67" fmla="*/ 8694009 w 11830043"/>
              <a:gd name="connsiteY67" fmla="*/ 6533995 h 6533995"/>
              <a:gd name="connsiteX68" fmla="*/ 8684289 w 11830043"/>
              <a:gd name="connsiteY68" fmla="*/ 6524208 h 6533995"/>
              <a:gd name="connsiteX69" fmla="*/ 8694009 w 11830043"/>
              <a:gd name="connsiteY69" fmla="*/ 6514484 h 6533995"/>
              <a:gd name="connsiteX70" fmla="*/ 8452781 w 11830043"/>
              <a:gd name="connsiteY70" fmla="*/ 6514484 h 6533995"/>
              <a:gd name="connsiteX71" fmla="*/ 8462566 w 11830043"/>
              <a:gd name="connsiteY71" fmla="*/ 6524208 h 6533995"/>
              <a:gd name="connsiteX72" fmla="*/ 8452781 w 11830043"/>
              <a:gd name="connsiteY72" fmla="*/ 6533995 h 6533995"/>
              <a:gd name="connsiteX73" fmla="*/ 8443061 w 11830043"/>
              <a:gd name="connsiteY73" fmla="*/ 6524208 h 6533995"/>
              <a:gd name="connsiteX74" fmla="*/ 8452781 w 11830043"/>
              <a:gd name="connsiteY74" fmla="*/ 6514484 h 6533995"/>
              <a:gd name="connsiteX75" fmla="*/ 8211553 w 11830043"/>
              <a:gd name="connsiteY75" fmla="*/ 6514484 h 6533995"/>
              <a:gd name="connsiteX76" fmla="*/ 8221273 w 11830043"/>
              <a:gd name="connsiteY76" fmla="*/ 6524208 h 6533995"/>
              <a:gd name="connsiteX77" fmla="*/ 8211553 w 11830043"/>
              <a:gd name="connsiteY77" fmla="*/ 6533995 h 6533995"/>
              <a:gd name="connsiteX78" fmla="*/ 8201769 w 11830043"/>
              <a:gd name="connsiteY78" fmla="*/ 6524208 h 6533995"/>
              <a:gd name="connsiteX79" fmla="*/ 8211553 w 11830043"/>
              <a:gd name="connsiteY79" fmla="*/ 6514484 h 6533995"/>
              <a:gd name="connsiteX80" fmla="*/ 7970260 w 11830043"/>
              <a:gd name="connsiteY80" fmla="*/ 6514484 h 6533995"/>
              <a:gd name="connsiteX81" fmla="*/ 7980044 w 11830043"/>
              <a:gd name="connsiteY81" fmla="*/ 6524208 h 6533995"/>
              <a:gd name="connsiteX82" fmla="*/ 7970260 w 11830043"/>
              <a:gd name="connsiteY82" fmla="*/ 6533995 h 6533995"/>
              <a:gd name="connsiteX83" fmla="*/ 7960477 w 11830043"/>
              <a:gd name="connsiteY83" fmla="*/ 6524208 h 6533995"/>
              <a:gd name="connsiteX84" fmla="*/ 7970260 w 11830043"/>
              <a:gd name="connsiteY84" fmla="*/ 6514484 h 6533995"/>
              <a:gd name="connsiteX85" fmla="*/ 7729032 w 11830043"/>
              <a:gd name="connsiteY85" fmla="*/ 6514484 h 6533995"/>
              <a:gd name="connsiteX86" fmla="*/ 7738753 w 11830043"/>
              <a:gd name="connsiteY86" fmla="*/ 6524208 h 6533995"/>
              <a:gd name="connsiteX87" fmla="*/ 7729032 w 11830043"/>
              <a:gd name="connsiteY87" fmla="*/ 6533995 h 6533995"/>
              <a:gd name="connsiteX88" fmla="*/ 7719249 w 11830043"/>
              <a:gd name="connsiteY88" fmla="*/ 6524208 h 6533995"/>
              <a:gd name="connsiteX89" fmla="*/ 7729032 w 11830043"/>
              <a:gd name="connsiteY89" fmla="*/ 6514484 h 6533995"/>
              <a:gd name="connsiteX90" fmla="*/ 7487803 w 11830043"/>
              <a:gd name="connsiteY90" fmla="*/ 6514484 h 6533995"/>
              <a:gd name="connsiteX91" fmla="*/ 7497524 w 11830043"/>
              <a:gd name="connsiteY91" fmla="*/ 6524208 h 6533995"/>
              <a:gd name="connsiteX92" fmla="*/ 7487803 w 11830043"/>
              <a:gd name="connsiteY92" fmla="*/ 6533995 h 6533995"/>
              <a:gd name="connsiteX93" fmla="*/ 7478019 w 11830043"/>
              <a:gd name="connsiteY93" fmla="*/ 6524208 h 6533995"/>
              <a:gd name="connsiteX94" fmla="*/ 7487803 w 11830043"/>
              <a:gd name="connsiteY94" fmla="*/ 6514484 h 6533995"/>
              <a:gd name="connsiteX95" fmla="*/ 7246575 w 11830043"/>
              <a:gd name="connsiteY95" fmla="*/ 6514484 h 6533995"/>
              <a:gd name="connsiteX96" fmla="*/ 7256359 w 11830043"/>
              <a:gd name="connsiteY96" fmla="*/ 6524208 h 6533995"/>
              <a:gd name="connsiteX97" fmla="*/ 7246575 w 11830043"/>
              <a:gd name="connsiteY97" fmla="*/ 6533995 h 6533995"/>
              <a:gd name="connsiteX98" fmla="*/ 7236855 w 11830043"/>
              <a:gd name="connsiteY98" fmla="*/ 6524208 h 6533995"/>
              <a:gd name="connsiteX99" fmla="*/ 7246575 w 11830043"/>
              <a:gd name="connsiteY99" fmla="*/ 6514484 h 6533995"/>
              <a:gd name="connsiteX100" fmla="*/ 7005346 w 11830043"/>
              <a:gd name="connsiteY100" fmla="*/ 6514484 h 6533995"/>
              <a:gd name="connsiteX101" fmla="*/ 7015130 w 11830043"/>
              <a:gd name="connsiteY101" fmla="*/ 6524208 h 6533995"/>
              <a:gd name="connsiteX102" fmla="*/ 7005346 w 11830043"/>
              <a:gd name="connsiteY102" fmla="*/ 6533995 h 6533995"/>
              <a:gd name="connsiteX103" fmla="*/ 6995626 w 11830043"/>
              <a:gd name="connsiteY103" fmla="*/ 6524208 h 6533995"/>
              <a:gd name="connsiteX104" fmla="*/ 7005346 w 11830043"/>
              <a:gd name="connsiteY104" fmla="*/ 6514484 h 6533995"/>
              <a:gd name="connsiteX105" fmla="*/ 6764118 w 11830043"/>
              <a:gd name="connsiteY105" fmla="*/ 6514484 h 6533995"/>
              <a:gd name="connsiteX106" fmla="*/ 6773902 w 11830043"/>
              <a:gd name="connsiteY106" fmla="*/ 6524208 h 6533995"/>
              <a:gd name="connsiteX107" fmla="*/ 6764118 w 11830043"/>
              <a:gd name="connsiteY107" fmla="*/ 6533995 h 6533995"/>
              <a:gd name="connsiteX108" fmla="*/ 6754335 w 11830043"/>
              <a:gd name="connsiteY108" fmla="*/ 6524208 h 6533995"/>
              <a:gd name="connsiteX109" fmla="*/ 6764118 w 11830043"/>
              <a:gd name="connsiteY109" fmla="*/ 6514484 h 6533995"/>
              <a:gd name="connsiteX110" fmla="*/ 6522889 w 11830043"/>
              <a:gd name="connsiteY110" fmla="*/ 6514484 h 6533995"/>
              <a:gd name="connsiteX111" fmla="*/ 6532610 w 11830043"/>
              <a:gd name="connsiteY111" fmla="*/ 6524208 h 6533995"/>
              <a:gd name="connsiteX112" fmla="*/ 6522889 w 11830043"/>
              <a:gd name="connsiteY112" fmla="*/ 6533995 h 6533995"/>
              <a:gd name="connsiteX113" fmla="*/ 6513105 w 11830043"/>
              <a:gd name="connsiteY113" fmla="*/ 6524208 h 6533995"/>
              <a:gd name="connsiteX114" fmla="*/ 6522889 w 11830043"/>
              <a:gd name="connsiteY114" fmla="*/ 6514484 h 6533995"/>
              <a:gd name="connsiteX115" fmla="*/ 6281661 w 11830043"/>
              <a:gd name="connsiteY115" fmla="*/ 6514484 h 6533995"/>
              <a:gd name="connsiteX116" fmla="*/ 6291381 w 11830043"/>
              <a:gd name="connsiteY116" fmla="*/ 6524208 h 6533995"/>
              <a:gd name="connsiteX117" fmla="*/ 6281661 w 11830043"/>
              <a:gd name="connsiteY117" fmla="*/ 6533995 h 6533995"/>
              <a:gd name="connsiteX118" fmla="*/ 6271877 w 11830043"/>
              <a:gd name="connsiteY118" fmla="*/ 6524208 h 6533995"/>
              <a:gd name="connsiteX119" fmla="*/ 6281661 w 11830043"/>
              <a:gd name="connsiteY119" fmla="*/ 6514484 h 6533995"/>
              <a:gd name="connsiteX120" fmla="*/ 6040432 w 11830043"/>
              <a:gd name="connsiteY120" fmla="*/ 6514484 h 6533995"/>
              <a:gd name="connsiteX121" fmla="*/ 6050216 w 11830043"/>
              <a:gd name="connsiteY121" fmla="*/ 6524208 h 6533995"/>
              <a:gd name="connsiteX122" fmla="*/ 6040432 w 11830043"/>
              <a:gd name="connsiteY122" fmla="*/ 6533995 h 6533995"/>
              <a:gd name="connsiteX123" fmla="*/ 6030712 w 11830043"/>
              <a:gd name="connsiteY123" fmla="*/ 6524208 h 6533995"/>
              <a:gd name="connsiteX124" fmla="*/ 6040432 w 11830043"/>
              <a:gd name="connsiteY124" fmla="*/ 6514484 h 6533995"/>
              <a:gd name="connsiteX125" fmla="*/ 5799205 w 11830043"/>
              <a:gd name="connsiteY125" fmla="*/ 6514484 h 6533995"/>
              <a:gd name="connsiteX126" fmla="*/ 5808989 w 11830043"/>
              <a:gd name="connsiteY126" fmla="*/ 6524208 h 6533995"/>
              <a:gd name="connsiteX127" fmla="*/ 5799205 w 11830043"/>
              <a:gd name="connsiteY127" fmla="*/ 6533995 h 6533995"/>
              <a:gd name="connsiteX128" fmla="*/ 5789486 w 11830043"/>
              <a:gd name="connsiteY128" fmla="*/ 6524208 h 6533995"/>
              <a:gd name="connsiteX129" fmla="*/ 5799205 w 11830043"/>
              <a:gd name="connsiteY129" fmla="*/ 6514484 h 6533995"/>
              <a:gd name="connsiteX130" fmla="*/ 5557992 w 11830043"/>
              <a:gd name="connsiteY130" fmla="*/ 6514484 h 6533995"/>
              <a:gd name="connsiteX131" fmla="*/ 5567774 w 11830043"/>
              <a:gd name="connsiteY131" fmla="*/ 6524208 h 6533995"/>
              <a:gd name="connsiteX132" fmla="*/ 5557992 w 11830043"/>
              <a:gd name="connsiteY132" fmla="*/ 6533995 h 6533995"/>
              <a:gd name="connsiteX133" fmla="*/ 5548208 w 11830043"/>
              <a:gd name="connsiteY133" fmla="*/ 6524208 h 6533995"/>
              <a:gd name="connsiteX134" fmla="*/ 5557992 w 11830043"/>
              <a:gd name="connsiteY134" fmla="*/ 6514484 h 6533995"/>
              <a:gd name="connsiteX135" fmla="*/ 5316710 w 11830043"/>
              <a:gd name="connsiteY135" fmla="*/ 6514484 h 6533995"/>
              <a:gd name="connsiteX136" fmla="*/ 5326432 w 11830043"/>
              <a:gd name="connsiteY136" fmla="*/ 6524208 h 6533995"/>
              <a:gd name="connsiteX137" fmla="*/ 5316710 w 11830043"/>
              <a:gd name="connsiteY137" fmla="*/ 6533995 h 6533995"/>
              <a:gd name="connsiteX138" fmla="*/ 5306926 w 11830043"/>
              <a:gd name="connsiteY138" fmla="*/ 6524208 h 6533995"/>
              <a:gd name="connsiteX139" fmla="*/ 5316710 w 11830043"/>
              <a:gd name="connsiteY139" fmla="*/ 6514484 h 6533995"/>
              <a:gd name="connsiteX140" fmla="*/ 5075486 w 11830043"/>
              <a:gd name="connsiteY140" fmla="*/ 6514484 h 6533995"/>
              <a:gd name="connsiteX141" fmla="*/ 5085203 w 11830043"/>
              <a:gd name="connsiteY141" fmla="*/ 6524208 h 6533995"/>
              <a:gd name="connsiteX142" fmla="*/ 5075486 w 11830043"/>
              <a:gd name="connsiteY142" fmla="*/ 6533995 h 6533995"/>
              <a:gd name="connsiteX143" fmla="*/ 5065707 w 11830043"/>
              <a:gd name="connsiteY143" fmla="*/ 6524208 h 6533995"/>
              <a:gd name="connsiteX144" fmla="*/ 5075486 w 11830043"/>
              <a:gd name="connsiteY144" fmla="*/ 6514484 h 6533995"/>
              <a:gd name="connsiteX145" fmla="*/ 4834252 w 11830043"/>
              <a:gd name="connsiteY145" fmla="*/ 6514484 h 6533995"/>
              <a:gd name="connsiteX146" fmla="*/ 4844040 w 11830043"/>
              <a:gd name="connsiteY146" fmla="*/ 6524208 h 6533995"/>
              <a:gd name="connsiteX147" fmla="*/ 4834252 w 11830043"/>
              <a:gd name="connsiteY147" fmla="*/ 6533995 h 6533995"/>
              <a:gd name="connsiteX148" fmla="*/ 4824534 w 11830043"/>
              <a:gd name="connsiteY148" fmla="*/ 6524208 h 6533995"/>
              <a:gd name="connsiteX149" fmla="*/ 4834252 w 11830043"/>
              <a:gd name="connsiteY149" fmla="*/ 6514484 h 6533995"/>
              <a:gd name="connsiteX150" fmla="*/ 4593019 w 11830043"/>
              <a:gd name="connsiteY150" fmla="*/ 6514484 h 6533995"/>
              <a:gd name="connsiteX151" fmla="*/ 4602795 w 11830043"/>
              <a:gd name="connsiteY151" fmla="*/ 6524208 h 6533995"/>
              <a:gd name="connsiteX152" fmla="*/ 4593019 w 11830043"/>
              <a:gd name="connsiteY152" fmla="*/ 6533995 h 6533995"/>
              <a:gd name="connsiteX153" fmla="*/ 4583304 w 11830043"/>
              <a:gd name="connsiteY153" fmla="*/ 6524208 h 6533995"/>
              <a:gd name="connsiteX154" fmla="*/ 4593019 w 11830043"/>
              <a:gd name="connsiteY154" fmla="*/ 6514484 h 6533995"/>
              <a:gd name="connsiteX155" fmla="*/ 4351806 w 11830043"/>
              <a:gd name="connsiteY155" fmla="*/ 6514484 h 6533995"/>
              <a:gd name="connsiteX156" fmla="*/ 4361580 w 11830043"/>
              <a:gd name="connsiteY156" fmla="*/ 6524208 h 6533995"/>
              <a:gd name="connsiteX157" fmla="*/ 4351806 w 11830043"/>
              <a:gd name="connsiteY157" fmla="*/ 6533995 h 6533995"/>
              <a:gd name="connsiteX158" fmla="*/ 4342006 w 11830043"/>
              <a:gd name="connsiteY158" fmla="*/ 6524208 h 6533995"/>
              <a:gd name="connsiteX159" fmla="*/ 4351806 w 11830043"/>
              <a:gd name="connsiteY159" fmla="*/ 6514484 h 6533995"/>
              <a:gd name="connsiteX160" fmla="*/ 4110583 w 11830043"/>
              <a:gd name="connsiteY160" fmla="*/ 6514484 h 6533995"/>
              <a:gd name="connsiteX161" fmla="*/ 4120362 w 11830043"/>
              <a:gd name="connsiteY161" fmla="*/ 6524208 h 6533995"/>
              <a:gd name="connsiteX162" fmla="*/ 4110583 w 11830043"/>
              <a:gd name="connsiteY162" fmla="*/ 6533995 h 6533995"/>
              <a:gd name="connsiteX163" fmla="*/ 4100801 w 11830043"/>
              <a:gd name="connsiteY163" fmla="*/ 6524208 h 6533995"/>
              <a:gd name="connsiteX164" fmla="*/ 4110583 w 11830043"/>
              <a:gd name="connsiteY164" fmla="*/ 6514484 h 6533995"/>
              <a:gd name="connsiteX165" fmla="*/ 3869432 w 11830043"/>
              <a:gd name="connsiteY165" fmla="*/ 6514484 h 6533995"/>
              <a:gd name="connsiteX166" fmla="*/ 3879151 w 11830043"/>
              <a:gd name="connsiteY166" fmla="*/ 6524208 h 6533995"/>
              <a:gd name="connsiteX167" fmla="*/ 3869432 w 11830043"/>
              <a:gd name="connsiteY167" fmla="*/ 6533995 h 6533995"/>
              <a:gd name="connsiteX168" fmla="*/ 3859650 w 11830043"/>
              <a:gd name="connsiteY168" fmla="*/ 6524208 h 6533995"/>
              <a:gd name="connsiteX169" fmla="*/ 3869432 w 11830043"/>
              <a:gd name="connsiteY169" fmla="*/ 6514484 h 6533995"/>
              <a:gd name="connsiteX170" fmla="*/ 3628215 w 11830043"/>
              <a:gd name="connsiteY170" fmla="*/ 6514484 h 6533995"/>
              <a:gd name="connsiteX171" fmla="*/ 3637936 w 11830043"/>
              <a:gd name="connsiteY171" fmla="*/ 6524208 h 6533995"/>
              <a:gd name="connsiteX172" fmla="*/ 3628215 w 11830043"/>
              <a:gd name="connsiteY172" fmla="*/ 6533995 h 6533995"/>
              <a:gd name="connsiteX173" fmla="*/ 3618433 w 11830043"/>
              <a:gd name="connsiteY173" fmla="*/ 6524208 h 6533995"/>
              <a:gd name="connsiteX174" fmla="*/ 3628215 w 11830043"/>
              <a:gd name="connsiteY174" fmla="*/ 6514484 h 6533995"/>
              <a:gd name="connsiteX175" fmla="*/ 3386960 w 11830043"/>
              <a:gd name="connsiteY175" fmla="*/ 6514484 h 6533995"/>
              <a:gd name="connsiteX176" fmla="*/ 3396746 w 11830043"/>
              <a:gd name="connsiteY176" fmla="*/ 6524208 h 6533995"/>
              <a:gd name="connsiteX177" fmla="*/ 3386960 w 11830043"/>
              <a:gd name="connsiteY177" fmla="*/ 6533995 h 6533995"/>
              <a:gd name="connsiteX178" fmla="*/ 3377238 w 11830043"/>
              <a:gd name="connsiteY178" fmla="*/ 6524208 h 6533995"/>
              <a:gd name="connsiteX179" fmla="*/ 3386960 w 11830043"/>
              <a:gd name="connsiteY179" fmla="*/ 6514484 h 6533995"/>
              <a:gd name="connsiteX180" fmla="*/ 3145752 w 11830043"/>
              <a:gd name="connsiteY180" fmla="*/ 6514484 h 6533995"/>
              <a:gd name="connsiteX181" fmla="*/ 3155535 w 11830043"/>
              <a:gd name="connsiteY181" fmla="*/ 6524208 h 6533995"/>
              <a:gd name="connsiteX182" fmla="*/ 3145752 w 11830043"/>
              <a:gd name="connsiteY182" fmla="*/ 6533995 h 6533995"/>
              <a:gd name="connsiteX183" fmla="*/ 3136035 w 11830043"/>
              <a:gd name="connsiteY183" fmla="*/ 6524208 h 6533995"/>
              <a:gd name="connsiteX184" fmla="*/ 3145752 w 11830043"/>
              <a:gd name="connsiteY184" fmla="*/ 6514484 h 6533995"/>
              <a:gd name="connsiteX185" fmla="*/ 2904575 w 11830043"/>
              <a:gd name="connsiteY185" fmla="*/ 6514484 h 6533995"/>
              <a:gd name="connsiteX186" fmla="*/ 2914358 w 11830043"/>
              <a:gd name="connsiteY186" fmla="*/ 6524208 h 6533995"/>
              <a:gd name="connsiteX187" fmla="*/ 2904575 w 11830043"/>
              <a:gd name="connsiteY187" fmla="*/ 6533995 h 6533995"/>
              <a:gd name="connsiteX188" fmla="*/ 2894794 w 11830043"/>
              <a:gd name="connsiteY188" fmla="*/ 6524208 h 6533995"/>
              <a:gd name="connsiteX189" fmla="*/ 2904575 w 11830043"/>
              <a:gd name="connsiteY189" fmla="*/ 6514484 h 6533995"/>
              <a:gd name="connsiteX190" fmla="*/ 2663280 w 11830043"/>
              <a:gd name="connsiteY190" fmla="*/ 6514484 h 6533995"/>
              <a:gd name="connsiteX191" fmla="*/ 2673000 w 11830043"/>
              <a:gd name="connsiteY191" fmla="*/ 6524208 h 6533995"/>
              <a:gd name="connsiteX192" fmla="*/ 2663280 w 11830043"/>
              <a:gd name="connsiteY192" fmla="*/ 6533995 h 6533995"/>
              <a:gd name="connsiteX193" fmla="*/ 2653494 w 11830043"/>
              <a:gd name="connsiteY193" fmla="*/ 6524208 h 6533995"/>
              <a:gd name="connsiteX194" fmla="*/ 2663280 w 11830043"/>
              <a:gd name="connsiteY194" fmla="*/ 6514484 h 6533995"/>
              <a:gd name="connsiteX195" fmla="*/ 2422040 w 11830043"/>
              <a:gd name="connsiteY195" fmla="*/ 6514484 h 6533995"/>
              <a:gd name="connsiteX196" fmla="*/ 2431756 w 11830043"/>
              <a:gd name="connsiteY196" fmla="*/ 6524208 h 6533995"/>
              <a:gd name="connsiteX197" fmla="*/ 2422040 w 11830043"/>
              <a:gd name="connsiteY197" fmla="*/ 6533995 h 6533995"/>
              <a:gd name="connsiteX198" fmla="*/ 2412260 w 11830043"/>
              <a:gd name="connsiteY198" fmla="*/ 6524208 h 6533995"/>
              <a:gd name="connsiteX199" fmla="*/ 2422040 w 11830043"/>
              <a:gd name="connsiteY199" fmla="*/ 6514484 h 6533995"/>
              <a:gd name="connsiteX200" fmla="*/ 2180796 w 11830043"/>
              <a:gd name="connsiteY200" fmla="*/ 6514484 h 6533995"/>
              <a:gd name="connsiteX201" fmla="*/ 2190583 w 11830043"/>
              <a:gd name="connsiteY201" fmla="*/ 6524208 h 6533995"/>
              <a:gd name="connsiteX202" fmla="*/ 2180796 w 11830043"/>
              <a:gd name="connsiteY202" fmla="*/ 6533995 h 6533995"/>
              <a:gd name="connsiteX203" fmla="*/ 2171087 w 11830043"/>
              <a:gd name="connsiteY203" fmla="*/ 6524208 h 6533995"/>
              <a:gd name="connsiteX204" fmla="*/ 2180796 w 11830043"/>
              <a:gd name="connsiteY204" fmla="*/ 6514484 h 6533995"/>
              <a:gd name="connsiteX205" fmla="*/ 1939584 w 11830043"/>
              <a:gd name="connsiteY205" fmla="*/ 6514484 h 6533995"/>
              <a:gd name="connsiteX206" fmla="*/ 1949368 w 11830043"/>
              <a:gd name="connsiteY206" fmla="*/ 6524208 h 6533995"/>
              <a:gd name="connsiteX207" fmla="*/ 1939584 w 11830043"/>
              <a:gd name="connsiteY207" fmla="*/ 6533995 h 6533995"/>
              <a:gd name="connsiteX208" fmla="*/ 1929862 w 11830043"/>
              <a:gd name="connsiteY208" fmla="*/ 6524208 h 6533995"/>
              <a:gd name="connsiteX209" fmla="*/ 1939584 w 11830043"/>
              <a:gd name="connsiteY209" fmla="*/ 6514484 h 6533995"/>
              <a:gd name="connsiteX210" fmla="*/ 1698333 w 11830043"/>
              <a:gd name="connsiteY210" fmla="*/ 6514484 h 6533995"/>
              <a:gd name="connsiteX211" fmla="*/ 1708119 w 11830043"/>
              <a:gd name="connsiteY211" fmla="*/ 6524208 h 6533995"/>
              <a:gd name="connsiteX212" fmla="*/ 1698333 w 11830043"/>
              <a:gd name="connsiteY212" fmla="*/ 6533995 h 6533995"/>
              <a:gd name="connsiteX213" fmla="*/ 1688549 w 11830043"/>
              <a:gd name="connsiteY213" fmla="*/ 6524208 h 6533995"/>
              <a:gd name="connsiteX214" fmla="*/ 1698333 w 11830043"/>
              <a:gd name="connsiteY214" fmla="*/ 6514484 h 6533995"/>
              <a:gd name="connsiteX215" fmla="*/ 1457109 w 11830043"/>
              <a:gd name="connsiteY215" fmla="*/ 6514484 h 6533995"/>
              <a:gd name="connsiteX216" fmla="*/ 1466829 w 11830043"/>
              <a:gd name="connsiteY216" fmla="*/ 6524208 h 6533995"/>
              <a:gd name="connsiteX217" fmla="*/ 1457109 w 11830043"/>
              <a:gd name="connsiteY217" fmla="*/ 6533995 h 6533995"/>
              <a:gd name="connsiteX218" fmla="*/ 1447325 w 11830043"/>
              <a:gd name="connsiteY218" fmla="*/ 6524208 h 6533995"/>
              <a:gd name="connsiteX219" fmla="*/ 1457109 w 11830043"/>
              <a:gd name="connsiteY219" fmla="*/ 6514484 h 6533995"/>
              <a:gd name="connsiteX220" fmla="*/ 1215888 w 11830043"/>
              <a:gd name="connsiteY220" fmla="*/ 6514484 h 6533995"/>
              <a:gd name="connsiteX221" fmla="*/ 1225672 w 11830043"/>
              <a:gd name="connsiteY221" fmla="*/ 6524208 h 6533995"/>
              <a:gd name="connsiteX222" fmla="*/ 1215888 w 11830043"/>
              <a:gd name="connsiteY222" fmla="*/ 6533995 h 6533995"/>
              <a:gd name="connsiteX223" fmla="*/ 1206168 w 11830043"/>
              <a:gd name="connsiteY223" fmla="*/ 6524208 h 6533995"/>
              <a:gd name="connsiteX224" fmla="*/ 1215888 w 11830043"/>
              <a:gd name="connsiteY224" fmla="*/ 6514484 h 6533995"/>
              <a:gd name="connsiteX225" fmla="*/ 974668 w 11830043"/>
              <a:gd name="connsiteY225" fmla="*/ 6514484 h 6533995"/>
              <a:gd name="connsiteX226" fmla="*/ 984452 w 11830043"/>
              <a:gd name="connsiteY226" fmla="*/ 6524208 h 6533995"/>
              <a:gd name="connsiteX227" fmla="*/ 974668 w 11830043"/>
              <a:gd name="connsiteY227" fmla="*/ 6533995 h 6533995"/>
              <a:gd name="connsiteX228" fmla="*/ 964948 w 11830043"/>
              <a:gd name="connsiteY228" fmla="*/ 6524208 h 6533995"/>
              <a:gd name="connsiteX229" fmla="*/ 974668 w 11830043"/>
              <a:gd name="connsiteY229" fmla="*/ 6514484 h 6533995"/>
              <a:gd name="connsiteX230" fmla="*/ 733448 w 11830043"/>
              <a:gd name="connsiteY230" fmla="*/ 6514484 h 6533995"/>
              <a:gd name="connsiteX231" fmla="*/ 743168 w 11830043"/>
              <a:gd name="connsiteY231" fmla="*/ 6524208 h 6533995"/>
              <a:gd name="connsiteX232" fmla="*/ 733448 w 11830043"/>
              <a:gd name="connsiteY232" fmla="*/ 6533995 h 6533995"/>
              <a:gd name="connsiteX233" fmla="*/ 723664 w 11830043"/>
              <a:gd name="connsiteY233" fmla="*/ 6524208 h 6533995"/>
              <a:gd name="connsiteX234" fmla="*/ 733448 w 11830043"/>
              <a:gd name="connsiteY234" fmla="*/ 6514484 h 6533995"/>
              <a:gd name="connsiteX235" fmla="*/ 492227 w 11830043"/>
              <a:gd name="connsiteY235" fmla="*/ 6514484 h 6533995"/>
              <a:gd name="connsiteX236" fmla="*/ 501947 w 11830043"/>
              <a:gd name="connsiteY236" fmla="*/ 6524208 h 6533995"/>
              <a:gd name="connsiteX237" fmla="*/ 492227 w 11830043"/>
              <a:gd name="connsiteY237" fmla="*/ 6533995 h 6533995"/>
              <a:gd name="connsiteX238" fmla="*/ 482443 w 11830043"/>
              <a:gd name="connsiteY238" fmla="*/ 6524208 h 6533995"/>
              <a:gd name="connsiteX239" fmla="*/ 492227 w 11830043"/>
              <a:gd name="connsiteY239" fmla="*/ 6514484 h 6533995"/>
              <a:gd name="connsiteX240" fmla="*/ 251008 w 11830043"/>
              <a:gd name="connsiteY240" fmla="*/ 6514484 h 6533995"/>
              <a:gd name="connsiteX241" fmla="*/ 260791 w 11830043"/>
              <a:gd name="connsiteY241" fmla="*/ 6524208 h 6533995"/>
              <a:gd name="connsiteX242" fmla="*/ 251008 w 11830043"/>
              <a:gd name="connsiteY242" fmla="*/ 6533995 h 6533995"/>
              <a:gd name="connsiteX243" fmla="*/ 241288 w 11830043"/>
              <a:gd name="connsiteY243" fmla="*/ 6524208 h 6533995"/>
              <a:gd name="connsiteX244" fmla="*/ 251008 w 11830043"/>
              <a:gd name="connsiteY244" fmla="*/ 6514484 h 6533995"/>
              <a:gd name="connsiteX245" fmla="*/ 9724 w 11830043"/>
              <a:gd name="connsiteY245" fmla="*/ 6514484 h 6533995"/>
              <a:gd name="connsiteX246" fmla="*/ 19508 w 11830043"/>
              <a:gd name="connsiteY246" fmla="*/ 6524208 h 6533995"/>
              <a:gd name="connsiteX247" fmla="*/ 9724 w 11830043"/>
              <a:gd name="connsiteY247" fmla="*/ 6533995 h 6533995"/>
              <a:gd name="connsiteX248" fmla="*/ 5 w 11830043"/>
              <a:gd name="connsiteY248" fmla="*/ 6524208 h 6533995"/>
              <a:gd name="connsiteX249" fmla="*/ 9724 w 11830043"/>
              <a:gd name="connsiteY249" fmla="*/ 6514484 h 6533995"/>
              <a:gd name="connsiteX250" fmla="*/ 11820259 w 11830043"/>
              <a:gd name="connsiteY250" fmla="*/ 6273169 h 6533995"/>
              <a:gd name="connsiteX251" fmla="*/ 11830043 w 11830043"/>
              <a:gd name="connsiteY251" fmla="*/ 6282893 h 6533995"/>
              <a:gd name="connsiteX252" fmla="*/ 11820259 w 11830043"/>
              <a:gd name="connsiteY252" fmla="*/ 6292680 h 6533995"/>
              <a:gd name="connsiteX253" fmla="*/ 11810539 w 11830043"/>
              <a:gd name="connsiteY253" fmla="*/ 6282893 h 6533995"/>
              <a:gd name="connsiteX254" fmla="*/ 11820259 w 11830043"/>
              <a:gd name="connsiteY254" fmla="*/ 6273169 h 6533995"/>
              <a:gd name="connsiteX255" fmla="*/ 11579030 w 11830043"/>
              <a:gd name="connsiteY255" fmla="*/ 6273169 h 6533995"/>
              <a:gd name="connsiteX256" fmla="*/ 11588815 w 11830043"/>
              <a:gd name="connsiteY256" fmla="*/ 6282893 h 6533995"/>
              <a:gd name="connsiteX257" fmla="*/ 11579030 w 11830043"/>
              <a:gd name="connsiteY257" fmla="*/ 6292680 h 6533995"/>
              <a:gd name="connsiteX258" fmla="*/ 11569310 w 11830043"/>
              <a:gd name="connsiteY258" fmla="*/ 6282893 h 6533995"/>
              <a:gd name="connsiteX259" fmla="*/ 11579030 w 11830043"/>
              <a:gd name="connsiteY259" fmla="*/ 6273169 h 6533995"/>
              <a:gd name="connsiteX260" fmla="*/ 11337802 w 11830043"/>
              <a:gd name="connsiteY260" fmla="*/ 6273169 h 6533995"/>
              <a:gd name="connsiteX261" fmla="*/ 11347587 w 11830043"/>
              <a:gd name="connsiteY261" fmla="*/ 6282893 h 6533995"/>
              <a:gd name="connsiteX262" fmla="*/ 11337802 w 11830043"/>
              <a:gd name="connsiteY262" fmla="*/ 6292680 h 6533995"/>
              <a:gd name="connsiteX263" fmla="*/ 11328082 w 11830043"/>
              <a:gd name="connsiteY263" fmla="*/ 6282893 h 6533995"/>
              <a:gd name="connsiteX264" fmla="*/ 11337802 w 11830043"/>
              <a:gd name="connsiteY264" fmla="*/ 6273169 h 6533995"/>
              <a:gd name="connsiteX265" fmla="*/ 11096574 w 11830043"/>
              <a:gd name="connsiteY265" fmla="*/ 6273169 h 6533995"/>
              <a:gd name="connsiteX266" fmla="*/ 11106294 w 11830043"/>
              <a:gd name="connsiteY266" fmla="*/ 6282893 h 6533995"/>
              <a:gd name="connsiteX267" fmla="*/ 11096574 w 11830043"/>
              <a:gd name="connsiteY267" fmla="*/ 6292680 h 6533995"/>
              <a:gd name="connsiteX268" fmla="*/ 11086790 w 11830043"/>
              <a:gd name="connsiteY268" fmla="*/ 6282893 h 6533995"/>
              <a:gd name="connsiteX269" fmla="*/ 11096574 w 11830043"/>
              <a:gd name="connsiteY269" fmla="*/ 6273169 h 6533995"/>
              <a:gd name="connsiteX270" fmla="*/ 10855345 w 11830043"/>
              <a:gd name="connsiteY270" fmla="*/ 6273169 h 6533995"/>
              <a:gd name="connsiteX271" fmla="*/ 10865065 w 11830043"/>
              <a:gd name="connsiteY271" fmla="*/ 6282893 h 6533995"/>
              <a:gd name="connsiteX272" fmla="*/ 10855345 w 11830043"/>
              <a:gd name="connsiteY272" fmla="*/ 6292680 h 6533995"/>
              <a:gd name="connsiteX273" fmla="*/ 10845625 w 11830043"/>
              <a:gd name="connsiteY273" fmla="*/ 6282893 h 6533995"/>
              <a:gd name="connsiteX274" fmla="*/ 10855345 w 11830043"/>
              <a:gd name="connsiteY274" fmla="*/ 6273169 h 6533995"/>
              <a:gd name="connsiteX275" fmla="*/ 10614116 w 11830043"/>
              <a:gd name="connsiteY275" fmla="*/ 6273169 h 6533995"/>
              <a:gd name="connsiteX276" fmla="*/ 10623901 w 11830043"/>
              <a:gd name="connsiteY276" fmla="*/ 6282893 h 6533995"/>
              <a:gd name="connsiteX277" fmla="*/ 10614116 w 11830043"/>
              <a:gd name="connsiteY277" fmla="*/ 6292680 h 6533995"/>
              <a:gd name="connsiteX278" fmla="*/ 10604396 w 11830043"/>
              <a:gd name="connsiteY278" fmla="*/ 6282893 h 6533995"/>
              <a:gd name="connsiteX279" fmla="*/ 10614116 w 11830043"/>
              <a:gd name="connsiteY279" fmla="*/ 6273169 h 6533995"/>
              <a:gd name="connsiteX280" fmla="*/ 10372888 w 11830043"/>
              <a:gd name="connsiteY280" fmla="*/ 6273169 h 6533995"/>
              <a:gd name="connsiteX281" fmla="*/ 10382673 w 11830043"/>
              <a:gd name="connsiteY281" fmla="*/ 6282893 h 6533995"/>
              <a:gd name="connsiteX282" fmla="*/ 10372888 w 11830043"/>
              <a:gd name="connsiteY282" fmla="*/ 6292680 h 6533995"/>
              <a:gd name="connsiteX283" fmla="*/ 10363168 w 11830043"/>
              <a:gd name="connsiteY283" fmla="*/ 6282893 h 6533995"/>
              <a:gd name="connsiteX284" fmla="*/ 10372888 w 11830043"/>
              <a:gd name="connsiteY284" fmla="*/ 6273169 h 6533995"/>
              <a:gd name="connsiteX285" fmla="*/ 10131660 w 11830043"/>
              <a:gd name="connsiteY285" fmla="*/ 6273169 h 6533995"/>
              <a:gd name="connsiteX286" fmla="*/ 10141444 w 11830043"/>
              <a:gd name="connsiteY286" fmla="*/ 6282893 h 6533995"/>
              <a:gd name="connsiteX287" fmla="*/ 10131660 w 11830043"/>
              <a:gd name="connsiteY287" fmla="*/ 6292680 h 6533995"/>
              <a:gd name="connsiteX288" fmla="*/ 10121940 w 11830043"/>
              <a:gd name="connsiteY288" fmla="*/ 6282893 h 6533995"/>
              <a:gd name="connsiteX289" fmla="*/ 10131660 w 11830043"/>
              <a:gd name="connsiteY289" fmla="*/ 6273169 h 6533995"/>
              <a:gd name="connsiteX290" fmla="*/ 9890432 w 11830043"/>
              <a:gd name="connsiteY290" fmla="*/ 6273169 h 6533995"/>
              <a:gd name="connsiteX291" fmla="*/ 9900152 w 11830043"/>
              <a:gd name="connsiteY291" fmla="*/ 6282893 h 6533995"/>
              <a:gd name="connsiteX292" fmla="*/ 9890432 w 11830043"/>
              <a:gd name="connsiteY292" fmla="*/ 6292680 h 6533995"/>
              <a:gd name="connsiteX293" fmla="*/ 9880648 w 11830043"/>
              <a:gd name="connsiteY293" fmla="*/ 6282893 h 6533995"/>
              <a:gd name="connsiteX294" fmla="*/ 9890432 w 11830043"/>
              <a:gd name="connsiteY294" fmla="*/ 6273169 h 6533995"/>
              <a:gd name="connsiteX295" fmla="*/ 9649203 w 11830043"/>
              <a:gd name="connsiteY295" fmla="*/ 6273169 h 6533995"/>
              <a:gd name="connsiteX296" fmla="*/ 9658923 w 11830043"/>
              <a:gd name="connsiteY296" fmla="*/ 6282893 h 6533995"/>
              <a:gd name="connsiteX297" fmla="*/ 9649203 w 11830043"/>
              <a:gd name="connsiteY297" fmla="*/ 6292680 h 6533995"/>
              <a:gd name="connsiteX298" fmla="*/ 9639483 w 11830043"/>
              <a:gd name="connsiteY298" fmla="*/ 6282893 h 6533995"/>
              <a:gd name="connsiteX299" fmla="*/ 9649203 w 11830043"/>
              <a:gd name="connsiteY299" fmla="*/ 6273169 h 6533995"/>
              <a:gd name="connsiteX300" fmla="*/ 9417695 w 11830043"/>
              <a:gd name="connsiteY300" fmla="*/ 6273169 h 6533995"/>
              <a:gd name="connsiteX301" fmla="*/ 9427416 w 11830043"/>
              <a:gd name="connsiteY301" fmla="*/ 6282893 h 6533995"/>
              <a:gd name="connsiteX302" fmla="*/ 9417695 w 11830043"/>
              <a:gd name="connsiteY302" fmla="*/ 6292680 h 6533995"/>
              <a:gd name="connsiteX303" fmla="*/ 9407911 w 11830043"/>
              <a:gd name="connsiteY303" fmla="*/ 6282893 h 6533995"/>
              <a:gd name="connsiteX304" fmla="*/ 9417695 w 11830043"/>
              <a:gd name="connsiteY304" fmla="*/ 6273169 h 6533995"/>
              <a:gd name="connsiteX305" fmla="*/ 9176467 w 11830043"/>
              <a:gd name="connsiteY305" fmla="*/ 6273169 h 6533995"/>
              <a:gd name="connsiteX306" fmla="*/ 9186187 w 11830043"/>
              <a:gd name="connsiteY306" fmla="*/ 6282893 h 6533995"/>
              <a:gd name="connsiteX307" fmla="*/ 9176467 w 11830043"/>
              <a:gd name="connsiteY307" fmla="*/ 6292680 h 6533995"/>
              <a:gd name="connsiteX308" fmla="*/ 9166683 w 11830043"/>
              <a:gd name="connsiteY308" fmla="*/ 6282893 h 6533995"/>
              <a:gd name="connsiteX309" fmla="*/ 9176467 w 11830043"/>
              <a:gd name="connsiteY309" fmla="*/ 6273169 h 6533995"/>
              <a:gd name="connsiteX310" fmla="*/ 8935237 w 11830043"/>
              <a:gd name="connsiteY310" fmla="*/ 6273169 h 6533995"/>
              <a:gd name="connsiteX311" fmla="*/ 8944958 w 11830043"/>
              <a:gd name="connsiteY311" fmla="*/ 6282893 h 6533995"/>
              <a:gd name="connsiteX312" fmla="*/ 8935237 w 11830043"/>
              <a:gd name="connsiteY312" fmla="*/ 6292680 h 6533995"/>
              <a:gd name="connsiteX313" fmla="*/ 8925454 w 11830043"/>
              <a:gd name="connsiteY313" fmla="*/ 6282893 h 6533995"/>
              <a:gd name="connsiteX314" fmla="*/ 8935237 w 11830043"/>
              <a:gd name="connsiteY314" fmla="*/ 6273169 h 6533995"/>
              <a:gd name="connsiteX315" fmla="*/ 8694009 w 11830043"/>
              <a:gd name="connsiteY315" fmla="*/ 6273169 h 6533995"/>
              <a:gd name="connsiteX316" fmla="*/ 8703730 w 11830043"/>
              <a:gd name="connsiteY316" fmla="*/ 6282893 h 6533995"/>
              <a:gd name="connsiteX317" fmla="*/ 8694009 w 11830043"/>
              <a:gd name="connsiteY317" fmla="*/ 6292680 h 6533995"/>
              <a:gd name="connsiteX318" fmla="*/ 8684289 w 11830043"/>
              <a:gd name="connsiteY318" fmla="*/ 6282893 h 6533995"/>
              <a:gd name="connsiteX319" fmla="*/ 8694009 w 11830043"/>
              <a:gd name="connsiteY319" fmla="*/ 6273169 h 6533995"/>
              <a:gd name="connsiteX320" fmla="*/ 8452781 w 11830043"/>
              <a:gd name="connsiteY320" fmla="*/ 6273169 h 6533995"/>
              <a:gd name="connsiteX321" fmla="*/ 8462566 w 11830043"/>
              <a:gd name="connsiteY321" fmla="*/ 6282893 h 6533995"/>
              <a:gd name="connsiteX322" fmla="*/ 8452781 w 11830043"/>
              <a:gd name="connsiteY322" fmla="*/ 6292680 h 6533995"/>
              <a:gd name="connsiteX323" fmla="*/ 8443061 w 11830043"/>
              <a:gd name="connsiteY323" fmla="*/ 6282893 h 6533995"/>
              <a:gd name="connsiteX324" fmla="*/ 8452781 w 11830043"/>
              <a:gd name="connsiteY324" fmla="*/ 6273169 h 6533995"/>
              <a:gd name="connsiteX325" fmla="*/ 8211553 w 11830043"/>
              <a:gd name="connsiteY325" fmla="*/ 6273169 h 6533995"/>
              <a:gd name="connsiteX326" fmla="*/ 8221273 w 11830043"/>
              <a:gd name="connsiteY326" fmla="*/ 6282893 h 6533995"/>
              <a:gd name="connsiteX327" fmla="*/ 8211553 w 11830043"/>
              <a:gd name="connsiteY327" fmla="*/ 6292680 h 6533995"/>
              <a:gd name="connsiteX328" fmla="*/ 8201769 w 11830043"/>
              <a:gd name="connsiteY328" fmla="*/ 6282893 h 6533995"/>
              <a:gd name="connsiteX329" fmla="*/ 8211553 w 11830043"/>
              <a:gd name="connsiteY329" fmla="*/ 6273169 h 6533995"/>
              <a:gd name="connsiteX330" fmla="*/ 7970260 w 11830043"/>
              <a:gd name="connsiteY330" fmla="*/ 6273169 h 6533995"/>
              <a:gd name="connsiteX331" fmla="*/ 7980044 w 11830043"/>
              <a:gd name="connsiteY331" fmla="*/ 6282893 h 6533995"/>
              <a:gd name="connsiteX332" fmla="*/ 7970260 w 11830043"/>
              <a:gd name="connsiteY332" fmla="*/ 6292680 h 6533995"/>
              <a:gd name="connsiteX333" fmla="*/ 7960477 w 11830043"/>
              <a:gd name="connsiteY333" fmla="*/ 6282893 h 6533995"/>
              <a:gd name="connsiteX334" fmla="*/ 7970260 w 11830043"/>
              <a:gd name="connsiteY334" fmla="*/ 6273169 h 6533995"/>
              <a:gd name="connsiteX335" fmla="*/ 7729032 w 11830043"/>
              <a:gd name="connsiteY335" fmla="*/ 6273169 h 6533995"/>
              <a:gd name="connsiteX336" fmla="*/ 7738753 w 11830043"/>
              <a:gd name="connsiteY336" fmla="*/ 6282893 h 6533995"/>
              <a:gd name="connsiteX337" fmla="*/ 7729032 w 11830043"/>
              <a:gd name="connsiteY337" fmla="*/ 6292680 h 6533995"/>
              <a:gd name="connsiteX338" fmla="*/ 7719249 w 11830043"/>
              <a:gd name="connsiteY338" fmla="*/ 6282893 h 6533995"/>
              <a:gd name="connsiteX339" fmla="*/ 7729032 w 11830043"/>
              <a:gd name="connsiteY339" fmla="*/ 6273169 h 6533995"/>
              <a:gd name="connsiteX340" fmla="*/ 7487803 w 11830043"/>
              <a:gd name="connsiteY340" fmla="*/ 6273169 h 6533995"/>
              <a:gd name="connsiteX341" fmla="*/ 7497524 w 11830043"/>
              <a:gd name="connsiteY341" fmla="*/ 6282893 h 6533995"/>
              <a:gd name="connsiteX342" fmla="*/ 7487803 w 11830043"/>
              <a:gd name="connsiteY342" fmla="*/ 6292680 h 6533995"/>
              <a:gd name="connsiteX343" fmla="*/ 7478019 w 11830043"/>
              <a:gd name="connsiteY343" fmla="*/ 6282893 h 6533995"/>
              <a:gd name="connsiteX344" fmla="*/ 7487803 w 11830043"/>
              <a:gd name="connsiteY344" fmla="*/ 6273169 h 6533995"/>
              <a:gd name="connsiteX345" fmla="*/ 7246575 w 11830043"/>
              <a:gd name="connsiteY345" fmla="*/ 6273169 h 6533995"/>
              <a:gd name="connsiteX346" fmla="*/ 7256359 w 11830043"/>
              <a:gd name="connsiteY346" fmla="*/ 6282893 h 6533995"/>
              <a:gd name="connsiteX347" fmla="*/ 7246575 w 11830043"/>
              <a:gd name="connsiteY347" fmla="*/ 6292680 h 6533995"/>
              <a:gd name="connsiteX348" fmla="*/ 7236855 w 11830043"/>
              <a:gd name="connsiteY348" fmla="*/ 6282893 h 6533995"/>
              <a:gd name="connsiteX349" fmla="*/ 7246575 w 11830043"/>
              <a:gd name="connsiteY349" fmla="*/ 6273169 h 6533995"/>
              <a:gd name="connsiteX350" fmla="*/ 7005346 w 11830043"/>
              <a:gd name="connsiteY350" fmla="*/ 6273169 h 6533995"/>
              <a:gd name="connsiteX351" fmla="*/ 7015130 w 11830043"/>
              <a:gd name="connsiteY351" fmla="*/ 6282893 h 6533995"/>
              <a:gd name="connsiteX352" fmla="*/ 7005346 w 11830043"/>
              <a:gd name="connsiteY352" fmla="*/ 6292680 h 6533995"/>
              <a:gd name="connsiteX353" fmla="*/ 6995626 w 11830043"/>
              <a:gd name="connsiteY353" fmla="*/ 6282893 h 6533995"/>
              <a:gd name="connsiteX354" fmla="*/ 7005346 w 11830043"/>
              <a:gd name="connsiteY354" fmla="*/ 6273169 h 6533995"/>
              <a:gd name="connsiteX355" fmla="*/ 6764118 w 11830043"/>
              <a:gd name="connsiteY355" fmla="*/ 6273169 h 6533995"/>
              <a:gd name="connsiteX356" fmla="*/ 6773902 w 11830043"/>
              <a:gd name="connsiteY356" fmla="*/ 6282893 h 6533995"/>
              <a:gd name="connsiteX357" fmla="*/ 6764118 w 11830043"/>
              <a:gd name="connsiteY357" fmla="*/ 6292680 h 6533995"/>
              <a:gd name="connsiteX358" fmla="*/ 6754335 w 11830043"/>
              <a:gd name="connsiteY358" fmla="*/ 6282893 h 6533995"/>
              <a:gd name="connsiteX359" fmla="*/ 6764118 w 11830043"/>
              <a:gd name="connsiteY359" fmla="*/ 6273169 h 6533995"/>
              <a:gd name="connsiteX360" fmla="*/ 6522889 w 11830043"/>
              <a:gd name="connsiteY360" fmla="*/ 6273169 h 6533995"/>
              <a:gd name="connsiteX361" fmla="*/ 6532610 w 11830043"/>
              <a:gd name="connsiteY361" fmla="*/ 6282893 h 6533995"/>
              <a:gd name="connsiteX362" fmla="*/ 6522889 w 11830043"/>
              <a:gd name="connsiteY362" fmla="*/ 6292680 h 6533995"/>
              <a:gd name="connsiteX363" fmla="*/ 6513105 w 11830043"/>
              <a:gd name="connsiteY363" fmla="*/ 6282893 h 6533995"/>
              <a:gd name="connsiteX364" fmla="*/ 6522889 w 11830043"/>
              <a:gd name="connsiteY364" fmla="*/ 6273169 h 6533995"/>
              <a:gd name="connsiteX365" fmla="*/ 6281661 w 11830043"/>
              <a:gd name="connsiteY365" fmla="*/ 6273169 h 6533995"/>
              <a:gd name="connsiteX366" fmla="*/ 6291381 w 11830043"/>
              <a:gd name="connsiteY366" fmla="*/ 6282893 h 6533995"/>
              <a:gd name="connsiteX367" fmla="*/ 6281661 w 11830043"/>
              <a:gd name="connsiteY367" fmla="*/ 6292680 h 6533995"/>
              <a:gd name="connsiteX368" fmla="*/ 6271877 w 11830043"/>
              <a:gd name="connsiteY368" fmla="*/ 6282893 h 6533995"/>
              <a:gd name="connsiteX369" fmla="*/ 6281661 w 11830043"/>
              <a:gd name="connsiteY369" fmla="*/ 6273169 h 6533995"/>
              <a:gd name="connsiteX370" fmla="*/ 6040432 w 11830043"/>
              <a:gd name="connsiteY370" fmla="*/ 6273169 h 6533995"/>
              <a:gd name="connsiteX371" fmla="*/ 6050216 w 11830043"/>
              <a:gd name="connsiteY371" fmla="*/ 6282893 h 6533995"/>
              <a:gd name="connsiteX372" fmla="*/ 6040432 w 11830043"/>
              <a:gd name="connsiteY372" fmla="*/ 6292680 h 6533995"/>
              <a:gd name="connsiteX373" fmla="*/ 6030712 w 11830043"/>
              <a:gd name="connsiteY373" fmla="*/ 6282893 h 6533995"/>
              <a:gd name="connsiteX374" fmla="*/ 6040432 w 11830043"/>
              <a:gd name="connsiteY374" fmla="*/ 6273169 h 6533995"/>
              <a:gd name="connsiteX375" fmla="*/ 5799205 w 11830043"/>
              <a:gd name="connsiteY375" fmla="*/ 6273169 h 6533995"/>
              <a:gd name="connsiteX376" fmla="*/ 5808989 w 11830043"/>
              <a:gd name="connsiteY376" fmla="*/ 6282893 h 6533995"/>
              <a:gd name="connsiteX377" fmla="*/ 5799205 w 11830043"/>
              <a:gd name="connsiteY377" fmla="*/ 6292680 h 6533995"/>
              <a:gd name="connsiteX378" fmla="*/ 5789486 w 11830043"/>
              <a:gd name="connsiteY378" fmla="*/ 6282893 h 6533995"/>
              <a:gd name="connsiteX379" fmla="*/ 5799205 w 11830043"/>
              <a:gd name="connsiteY379" fmla="*/ 6273169 h 6533995"/>
              <a:gd name="connsiteX380" fmla="*/ 5557992 w 11830043"/>
              <a:gd name="connsiteY380" fmla="*/ 6273169 h 6533995"/>
              <a:gd name="connsiteX381" fmla="*/ 5567774 w 11830043"/>
              <a:gd name="connsiteY381" fmla="*/ 6282893 h 6533995"/>
              <a:gd name="connsiteX382" fmla="*/ 5557992 w 11830043"/>
              <a:gd name="connsiteY382" fmla="*/ 6292680 h 6533995"/>
              <a:gd name="connsiteX383" fmla="*/ 5548208 w 11830043"/>
              <a:gd name="connsiteY383" fmla="*/ 6282893 h 6533995"/>
              <a:gd name="connsiteX384" fmla="*/ 5557992 w 11830043"/>
              <a:gd name="connsiteY384" fmla="*/ 6273169 h 6533995"/>
              <a:gd name="connsiteX385" fmla="*/ 5316710 w 11830043"/>
              <a:gd name="connsiteY385" fmla="*/ 6273169 h 6533995"/>
              <a:gd name="connsiteX386" fmla="*/ 5326432 w 11830043"/>
              <a:gd name="connsiteY386" fmla="*/ 6282893 h 6533995"/>
              <a:gd name="connsiteX387" fmla="*/ 5316710 w 11830043"/>
              <a:gd name="connsiteY387" fmla="*/ 6292680 h 6533995"/>
              <a:gd name="connsiteX388" fmla="*/ 5306926 w 11830043"/>
              <a:gd name="connsiteY388" fmla="*/ 6282893 h 6533995"/>
              <a:gd name="connsiteX389" fmla="*/ 5316710 w 11830043"/>
              <a:gd name="connsiteY389" fmla="*/ 6273169 h 6533995"/>
              <a:gd name="connsiteX390" fmla="*/ 5075486 w 11830043"/>
              <a:gd name="connsiteY390" fmla="*/ 6273169 h 6533995"/>
              <a:gd name="connsiteX391" fmla="*/ 5085202 w 11830043"/>
              <a:gd name="connsiteY391" fmla="*/ 6282893 h 6533995"/>
              <a:gd name="connsiteX392" fmla="*/ 5075486 w 11830043"/>
              <a:gd name="connsiteY392" fmla="*/ 6292680 h 6533995"/>
              <a:gd name="connsiteX393" fmla="*/ 5065707 w 11830043"/>
              <a:gd name="connsiteY393" fmla="*/ 6282893 h 6533995"/>
              <a:gd name="connsiteX394" fmla="*/ 5075486 w 11830043"/>
              <a:gd name="connsiteY394" fmla="*/ 6273169 h 6533995"/>
              <a:gd name="connsiteX395" fmla="*/ 4834252 w 11830043"/>
              <a:gd name="connsiteY395" fmla="*/ 6273169 h 6533995"/>
              <a:gd name="connsiteX396" fmla="*/ 4844040 w 11830043"/>
              <a:gd name="connsiteY396" fmla="*/ 6282893 h 6533995"/>
              <a:gd name="connsiteX397" fmla="*/ 4834252 w 11830043"/>
              <a:gd name="connsiteY397" fmla="*/ 6292680 h 6533995"/>
              <a:gd name="connsiteX398" fmla="*/ 4824534 w 11830043"/>
              <a:gd name="connsiteY398" fmla="*/ 6282893 h 6533995"/>
              <a:gd name="connsiteX399" fmla="*/ 4834252 w 11830043"/>
              <a:gd name="connsiteY399" fmla="*/ 6273169 h 6533995"/>
              <a:gd name="connsiteX400" fmla="*/ 4593019 w 11830043"/>
              <a:gd name="connsiteY400" fmla="*/ 6273169 h 6533995"/>
              <a:gd name="connsiteX401" fmla="*/ 4602795 w 11830043"/>
              <a:gd name="connsiteY401" fmla="*/ 6282893 h 6533995"/>
              <a:gd name="connsiteX402" fmla="*/ 4593019 w 11830043"/>
              <a:gd name="connsiteY402" fmla="*/ 6292680 h 6533995"/>
              <a:gd name="connsiteX403" fmla="*/ 4583304 w 11830043"/>
              <a:gd name="connsiteY403" fmla="*/ 6282893 h 6533995"/>
              <a:gd name="connsiteX404" fmla="*/ 4593019 w 11830043"/>
              <a:gd name="connsiteY404" fmla="*/ 6273169 h 6533995"/>
              <a:gd name="connsiteX405" fmla="*/ 4351806 w 11830043"/>
              <a:gd name="connsiteY405" fmla="*/ 6273169 h 6533995"/>
              <a:gd name="connsiteX406" fmla="*/ 4361580 w 11830043"/>
              <a:gd name="connsiteY406" fmla="*/ 6282893 h 6533995"/>
              <a:gd name="connsiteX407" fmla="*/ 4351806 w 11830043"/>
              <a:gd name="connsiteY407" fmla="*/ 6292680 h 6533995"/>
              <a:gd name="connsiteX408" fmla="*/ 4342006 w 11830043"/>
              <a:gd name="connsiteY408" fmla="*/ 6282893 h 6533995"/>
              <a:gd name="connsiteX409" fmla="*/ 4351806 w 11830043"/>
              <a:gd name="connsiteY409" fmla="*/ 6273169 h 6533995"/>
              <a:gd name="connsiteX410" fmla="*/ 4110583 w 11830043"/>
              <a:gd name="connsiteY410" fmla="*/ 6273169 h 6533995"/>
              <a:gd name="connsiteX411" fmla="*/ 4120362 w 11830043"/>
              <a:gd name="connsiteY411" fmla="*/ 6282893 h 6533995"/>
              <a:gd name="connsiteX412" fmla="*/ 4110583 w 11830043"/>
              <a:gd name="connsiteY412" fmla="*/ 6292680 h 6533995"/>
              <a:gd name="connsiteX413" fmla="*/ 4100801 w 11830043"/>
              <a:gd name="connsiteY413" fmla="*/ 6282893 h 6533995"/>
              <a:gd name="connsiteX414" fmla="*/ 4110583 w 11830043"/>
              <a:gd name="connsiteY414" fmla="*/ 6273169 h 6533995"/>
              <a:gd name="connsiteX415" fmla="*/ 3869432 w 11830043"/>
              <a:gd name="connsiteY415" fmla="*/ 6273169 h 6533995"/>
              <a:gd name="connsiteX416" fmla="*/ 3879151 w 11830043"/>
              <a:gd name="connsiteY416" fmla="*/ 6282893 h 6533995"/>
              <a:gd name="connsiteX417" fmla="*/ 3869432 w 11830043"/>
              <a:gd name="connsiteY417" fmla="*/ 6292680 h 6533995"/>
              <a:gd name="connsiteX418" fmla="*/ 3859649 w 11830043"/>
              <a:gd name="connsiteY418" fmla="*/ 6282893 h 6533995"/>
              <a:gd name="connsiteX419" fmla="*/ 3869432 w 11830043"/>
              <a:gd name="connsiteY419" fmla="*/ 6273169 h 6533995"/>
              <a:gd name="connsiteX420" fmla="*/ 3628215 w 11830043"/>
              <a:gd name="connsiteY420" fmla="*/ 6273169 h 6533995"/>
              <a:gd name="connsiteX421" fmla="*/ 3637936 w 11830043"/>
              <a:gd name="connsiteY421" fmla="*/ 6282893 h 6533995"/>
              <a:gd name="connsiteX422" fmla="*/ 3628215 w 11830043"/>
              <a:gd name="connsiteY422" fmla="*/ 6292680 h 6533995"/>
              <a:gd name="connsiteX423" fmla="*/ 3618433 w 11830043"/>
              <a:gd name="connsiteY423" fmla="*/ 6282893 h 6533995"/>
              <a:gd name="connsiteX424" fmla="*/ 3628215 w 11830043"/>
              <a:gd name="connsiteY424" fmla="*/ 6273169 h 6533995"/>
              <a:gd name="connsiteX425" fmla="*/ 3386960 w 11830043"/>
              <a:gd name="connsiteY425" fmla="*/ 6273169 h 6533995"/>
              <a:gd name="connsiteX426" fmla="*/ 3396746 w 11830043"/>
              <a:gd name="connsiteY426" fmla="*/ 6282893 h 6533995"/>
              <a:gd name="connsiteX427" fmla="*/ 3386960 w 11830043"/>
              <a:gd name="connsiteY427" fmla="*/ 6292680 h 6533995"/>
              <a:gd name="connsiteX428" fmla="*/ 3377238 w 11830043"/>
              <a:gd name="connsiteY428" fmla="*/ 6282893 h 6533995"/>
              <a:gd name="connsiteX429" fmla="*/ 3386960 w 11830043"/>
              <a:gd name="connsiteY429" fmla="*/ 6273169 h 6533995"/>
              <a:gd name="connsiteX430" fmla="*/ 3145752 w 11830043"/>
              <a:gd name="connsiteY430" fmla="*/ 6273169 h 6533995"/>
              <a:gd name="connsiteX431" fmla="*/ 3155535 w 11830043"/>
              <a:gd name="connsiteY431" fmla="*/ 6282893 h 6533995"/>
              <a:gd name="connsiteX432" fmla="*/ 3145752 w 11830043"/>
              <a:gd name="connsiteY432" fmla="*/ 6292680 h 6533995"/>
              <a:gd name="connsiteX433" fmla="*/ 3136034 w 11830043"/>
              <a:gd name="connsiteY433" fmla="*/ 6282893 h 6533995"/>
              <a:gd name="connsiteX434" fmla="*/ 3145752 w 11830043"/>
              <a:gd name="connsiteY434" fmla="*/ 6273169 h 6533995"/>
              <a:gd name="connsiteX435" fmla="*/ 2904575 w 11830043"/>
              <a:gd name="connsiteY435" fmla="*/ 6273169 h 6533995"/>
              <a:gd name="connsiteX436" fmla="*/ 2914358 w 11830043"/>
              <a:gd name="connsiteY436" fmla="*/ 6282893 h 6533995"/>
              <a:gd name="connsiteX437" fmla="*/ 2904575 w 11830043"/>
              <a:gd name="connsiteY437" fmla="*/ 6292680 h 6533995"/>
              <a:gd name="connsiteX438" fmla="*/ 2894794 w 11830043"/>
              <a:gd name="connsiteY438" fmla="*/ 6282893 h 6533995"/>
              <a:gd name="connsiteX439" fmla="*/ 2904575 w 11830043"/>
              <a:gd name="connsiteY439" fmla="*/ 6273169 h 6533995"/>
              <a:gd name="connsiteX440" fmla="*/ 2663280 w 11830043"/>
              <a:gd name="connsiteY440" fmla="*/ 6273169 h 6533995"/>
              <a:gd name="connsiteX441" fmla="*/ 2673000 w 11830043"/>
              <a:gd name="connsiteY441" fmla="*/ 6282893 h 6533995"/>
              <a:gd name="connsiteX442" fmla="*/ 2663280 w 11830043"/>
              <a:gd name="connsiteY442" fmla="*/ 6292680 h 6533995"/>
              <a:gd name="connsiteX443" fmla="*/ 2653494 w 11830043"/>
              <a:gd name="connsiteY443" fmla="*/ 6282893 h 6533995"/>
              <a:gd name="connsiteX444" fmla="*/ 2663280 w 11830043"/>
              <a:gd name="connsiteY444" fmla="*/ 6273169 h 6533995"/>
              <a:gd name="connsiteX445" fmla="*/ 2422040 w 11830043"/>
              <a:gd name="connsiteY445" fmla="*/ 6273169 h 6533995"/>
              <a:gd name="connsiteX446" fmla="*/ 2431755 w 11830043"/>
              <a:gd name="connsiteY446" fmla="*/ 6282893 h 6533995"/>
              <a:gd name="connsiteX447" fmla="*/ 2422040 w 11830043"/>
              <a:gd name="connsiteY447" fmla="*/ 6292680 h 6533995"/>
              <a:gd name="connsiteX448" fmla="*/ 2412260 w 11830043"/>
              <a:gd name="connsiteY448" fmla="*/ 6282893 h 6533995"/>
              <a:gd name="connsiteX449" fmla="*/ 2422040 w 11830043"/>
              <a:gd name="connsiteY449" fmla="*/ 6273169 h 6533995"/>
              <a:gd name="connsiteX450" fmla="*/ 2180796 w 11830043"/>
              <a:gd name="connsiteY450" fmla="*/ 6273169 h 6533995"/>
              <a:gd name="connsiteX451" fmla="*/ 2190581 w 11830043"/>
              <a:gd name="connsiteY451" fmla="*/ 6282893 h 6533995"/>
              <a:gd name="connsiteX452" fmla="*/ 2180796 w 11830043"/>
              <a:gd name="connsiteY452" fmla="*/ 6292680 h 6533995"/>
              <a:gd name="connsiteX453" fmla="*/ 2171087 w 11830043"/>
              <a:gd name="connsiteY453" fmla="*/ 6282893 h 6533995"/>
              <a:gd name="connsiteX454" fmla="*/ 2180796 w 11830043"/>
              <a:gd name="connsiteY454" fmla="*/ 6273169 h 6533995"/>
              <a:gd name="connsiteX455" fmla="*/ 1939584 w 11830043"/>
              <a:gd name="connsiteY455" fmla="*/ 6273169 h 6533995"/>
              <a:gd name="connsiteX456" fmla="*/ 1949367 w 11830043"/>
              <a:gd name="connsiteY456" fmla="*/ 6282893 h 6533995"/>
              <a:gd name="connsiteX457" fmla="*/ 1939584 w 11830043"/>
              <a:gd name="connsiteY457" fmla="*/ 6292680 h 6533995"/>
              <a:gd name="connsiteX458" fmla="*/ 1929862 w 11830043"/>
              <a:gd name="connsiteY458" fmla="*/ 6282893 h 6533995"/>
              <a:gd name="connsiteX459" fmla="*/ 1939584 w 11830043"/>
              <a:gd name="connsiteY459" fmla="*/ 6273169 h 6533995"/>
              <a:gd name="connsiteX460" fmla="*/ 1698333 w 11830043"/>
              <a:gd name="connsiteY460" fmla="*/ 6273169 h 6533995"/>
              <a:gd name="connsiteX461" fmla="*/ 1708119 w 11830043"/>
              <a:gd name="connsiteY461" fmla="*/ 6282893 h 6533995"/>
              <a:gd name="connsiteX462" fmla="*/ 1698333 w 11830043"/>
              <a:gd name="connsiteY462" fmla="*/ 6292680 h 6533995"/>
              <a:gd name="connsiteX463" fmla="*/ 1688549 w 11830043"/>
              <a:gd name="connsiteY463" fmla="*/ 6282893 h 6533995"/>
              <a:gd name="connsiteX464" fmla="*/ 1698333 w 11830043"/>
              <a:gd name="connsiteY464" fmla="*/ 6273169 h 6533995"/>
              <a:gd name="connsiteX465" fmla="*/ 1457109 w 11830043"/>
              <a:gd name="connsiteY465" fmla="*/ 6273169 h 6533995"/>
              <a:gd name="connsiteX466" fmla="*/ 1466829 w 11830043"/>
              <a:gd name="connsiteY466" fmla="*/ 6282893 h 6533995"/>
              <a:gd name="connsiteX467" fmla="*/ 1457109 w 11830043"/>
              <a:gd name="connsiteY467" fmla="*/ 6292680 h 6533995"/>
              <a:gd name="connsiteX468" fmla="*/ 1447325 w 11830043"/>
              <a:gd name="connsiteY468" fmla="*/ 6282893 h 6533995"/>
              <a:gd name="connsiteX469" fmla="*/ 1457109 w 11830043"/>
              <a:gd name="connsiteY469" fmla="*/ 6273169 h 6533995"/>
              <a:gd name="connsiteX470" fmla="*/ 1215888 w 11830043"/>
              <a:gd name="connsiteY470" fmla="*/ 6273169 h 6533995"/>
              <a:gd name="connsiteX471" fmla="*/ 1225671 w 11830043"/>
              <a:gd name="connsiteY471" fmla="*/ 6282893 h 6533995"/>
              <a:gd name="connsiteX472" fmla="*/ 1215888 w 11830043"/>
              <a:gd name="connsiteY472" fmla="*/ 6292680 h 6533995"/>
              <a:gd name="connsiteX473" fmla="*/ 1206168 w 11830043"/>
              <a:gd name="connsiteY473" fmla="*/ 6282893 h 6533995"/>
              <a:gd name="connsiteX474" fmla="*/ 1215888 w 11830043"/>
              <a:gd name="connsiteY474" fmla="*/ 6273169 h 6533995"/>
              <a:gd name="connsiteX475" fmla="*/ 974668 w 11830043"/>
              <a:gd name="connsiteY475" fmla="*/ 6273169 h 6533995"/>
              <a:gd name="connsiteX476" fmla="*/ 984451 w 11830043"/>
              <a:gd name="connsiteY476" fmla="*/ 6282893 h 6533995"/>
              <a:gd name="connsiteX477" fmla="*/ 974668 w 11830043"/>
              <a:gd name="connsiteY477" fmla="*/ 6292680 h 6533995"/>
              <a:gd name="connsiteX478" fmla="*/ 964948 w 11830043"/>
              <a:gd name="connsiteY478" fmla="*/ 6282893 h 6533995"/>
              <a:gd name="connsiteX479" fmla="*/ 974668 w 11830043"/>
              <a:gd name="connsiteY479" fmla="*/ 6273169 h 6533995"/>
              <a:gd name="connsiteX480" fmla="*/ 733448 w 11830043"/>
              <a:gd name="connsiteY480" fmla="*/ 6273169 h 6533995"/>
              <a:gd name="connsiteX481" fmla="*/ 743167 w 11830043"/>
              <a:gd name="connsiteY481" fmla="*/ 6282893 h 6533995"/>
              <a:gd name="connsiteX482" fmla="*/ 733448 w 11830043"/>
              <a:gd name="connsiteY482" fmla="*/ 6292680 h 6533995"/>
              <a:gd name="connsiteX483" fmla="*/ 723664 w 11830043"/>
              <a:gd name="connsiteY483" fmla="*/ 6282893 h 6533995"/>
              <a:gd name="connsiteX484" fmla="*/ 733448 w 11830043"/>
              <a:gd name="connsiteY484" fmla="*/ 6273169 h 6533995"/>
              <a:gd name="connsiteX485" fmla="*/ 492227 w 11830043"/>
              <a:gd name="connsiteY485" fmla="*/ 6273169 h 6533995"/>
              <a:gd name="connsiteX486" fmla="*/ 501947 w 11830043"/>
              <a:gd name="connsiteY486" fmla="*/ 6282893 h 6533995"/>
              <a:gd name="connsiteX487" fmla="*/ 492227 w 11830043"/>
              <a:gd name="connsiteY487" fmla="*/ 6292680 h 6533995"/>
              <a:gd name="connsiteX488" fmla="*/ 482443 w 11830043"/>
              <a:gd name="connsiteY488" fmla="*/ 6282893 h 6533995"/>
              <a:gd name="connsiteX489" fmla="*/ 492227 w 11830043"/>
              <a:gd name="connsiteY489" fmla="*/ 6273169 h 6533995"/>
              <a:gd name="connsiteX490" fmla="*/ 251007 w 11830043"/>
              <a:gd name="connsiteY490" fmla="*/ 6273169 h 6533995"/>
              <a:gd name="connsiteX491" fmla="*/ 260791 w 11830043"/>
              <a:gd name="connsiteY491" fmla="*/ 6282893 h 6533995"/>
              <a:gd name="connsiteX492" fmla="*/ 251007 w 11830043"/>
              <a:gd name="connsiteY492" fmla="*/ 6292680 h 6533995"/>
              <a:gd name="connsiteX493" fmla="*/ 241288 w 11830043"/>
              <a:gd name="connsiteY493" fmla="*/ 6282893 h 6533995"/>
              <a:gd name="connsiteX494" fmla="*/ 251007 w 11830043"/>
              <a:gd name="connsiteY494" fmla="*/ 6273169 h 6533995"/>
              <a:gd name="connsiteX495" fmla="*/ 9724 w 11830043"/>
              <a:gd name="connsiteY495" fmla="*/ 6273169 h 6533995"/>
              <a:gd name="connsiteX496" fmla="*/ 19508 w 11830043"/>
              <a:gd name="connsiteY496" fmla="*/ 6282893 h 6533995"/>
              <a:gd name="connsiteX497" fmla="*/ 9724 w 11830043"/>
              <a:gd name="connsiteY497" fmla="*/ 6292680 h 6533995"/>
              <a:gd name="connsiteX498" fmla="*/ 4 w 11830043"/>
              <a:gd name="connsiteY498" fmla="*/ 6282893 h 6533995"/>
              <a:gd name="connsiteX499" fmla="*/ 9724 w 11830043"/>
              <a:gd name="connsiteY499" fmla="*/ 6273169 h 6533995"/>
              <a:gd name="connsiteX500" fmla="*/ 11820259 w 11830043"/>
              <a:gd name="connsiteY500" fmla="*/ 6031918 h 6533995"/>
              <a:gd name="connsiteX501" fmla="*/ 11830043 w 11830043"/>
              <a:gd name="connsiteY501" fmla="*/ 6041642 h 6533995"/>
              <a:gd name="connsiteX502" fmla="*/ 11820259 w 11830043"/>
              <a:gd name="connsiteY502" fmla="*/ 6051429 h 6533995"/>
              <a:gd name="connsiteX503" fmla="*/ 11810539 w 11830043"/>
              <a:gd name="connsiteY503" fmla="*/ 6041642 h 6533995"/>
              <a:gd name="connsiteX504" fmla="*/ 11820259 w 11830043"/>
              <a:gd name="connsiteY504" fmla="*/ 6031918 h 6533995"/>
              <a:gd name="connsiteX505" fmla="*/ 11579030 w 11830043"/>
              <a:gd name="connsiteY505" fmla="*/ 6031918 h 6533995"/>
              <a:gd name="connsiteX506" fmla="*/ 11588815 w 11830043"/>
              <a:gd name="connsiteY506" fmla="*/ 6041642 h 6533995"/>
              <a:gd name="connsiteX507" fmla="*/ 11579030 w 11830043"/>
              <a:gd name="connsiteY507" fmla="*/ 6051429 h 6533995"/>
              <a:gd name="connsiteX508" fmla="*/ 11569310 w 11830043"/>
              <a:gd name="connsiteY508" fmla="*/ 6041642 h 6533995"/>
              <a:gd name="connsiteX509" fmla="*/ 11579030 w 11830043"/>
              <a:gd name="connsiteY509" fmla="*/ 6031918 h 6533995"/>
              <a:gd name="connsiteX510" fmla="*/ 11337802 w 11830043"/>
              <a:gd name="connsiteY510" fmla="*/ 6031918 h 6533995"/>
              <a:gd name="connsiteX511" fmla="*/ 11347587 w 11830043"/>
              <a:gd name="connsiteY511" fmla="*/ 6041642 h 6533995"/>
              <a:gd name="connsiteX512" fmla="*/ 11337802 w 11830043"/>
              <a:gd name="connsiteY512" fmla="*/ 6051429 h 6533995"/>
              <a:gd name="connsiteX513" fmla="*/ 11328082 w 11830043"/>
              <a:gd name="connsiteY513" fmla="*/ 6041642 h 6533995"/>
              <a:gd name="connsiteX514" fmla="*/ 11337802 w 11830043"/>
              <a:gd name="connsiteY514" fmla="*/ 6031918 h 6533995"/>
              <a:gd name="connsiteX515" fmla="*/ 11096574 w 11830043"/>
              <a:gd name="connsiteY515" fmla="*/ 6031918 h 6533995"/>
              <a:gd name="connsiteX516" fmla="*/ 11106294 w 11830043"/>
              <a:gd name="connsiteY516" fmla="*/ 6041642 h 6533995"/>
              <a:gd name="connsiteX517" fmla="*/ 11096574 w 11830043"/>
              <a:gd name="connsiteY517" fmla="*/ 6051429 h 6533995"/>
              <a:gd name="connsiteX518" fmla="*/ 11086790 w 11830043"/>
              <a:gd name="connsiteY518" fmla="*/ 6041642 h 6533995"/>
              <a:gd name="connsiteX519" fmla="*/ 11096574 w 11830043"/>
              <a:gd name="connsiteY519" fmla="*/ 6031918 h 6533995"/>
              <a:gd name="connsiteX520" fmla="*/ 10855345 w 11830043"/>
              <a:gd name="connsiteY520" fmla="*/ 6031918 h 6533995"/>
              <a:gd name="connsiteX521" fmla="*/ 10865065 w 11830043"/>
              <a:gd name="connsiteY521" fmla="*/ 6041642 h 6533995"/>
              <a:gd name="connsiteX522" fmla="*/ 10855345 w 11830043"/>
              <a:gd name="connsiteY522" fmla="*/ 6051429 h 6533995"/>
              <a:gd name="connsiteX523" fmla="*/ 10845625 w 11830043"/>
              <a:gd name="connsiteY523" fmla="*/ 6041642 h 6533995"/>
              <a:gd name="connsiteX524" fmla="*/ 10855345 w 11830043"/>
              <a:gd name="connsiteY524" fmla="*/ 6031918 h 6533995"/>
              <a:gd name="connsiteX525" fmla="*/ 10614116 w 11830043"/>
              <a:gd name="connsiteY525" fmla="*/ 6031918 h 6533995"/>
              <a:gd name="connsiteX526" fmla="*/ 10623901 w 11830043"/>
              <a:gd name="connsiteY526" fmla="*/ 6041642 h 6533995"/>
              <a:gd name="connsiteX527" fmla="*/ 10614116 w 11830043"/>
              <a:gd name="connsiteY527" fmla="*/ 6051429 h 6533995"/>
              <a:gd name="connsiteX528" fmla="*/ 10604396 w 11830043"/>
              <a:gd name="connsiteY528" fmla="*/ 6041642 h 6533995"/>
              <a:gd name="connsiteX529" fmla="*/ 10614116 w 11830043"/>
              <a:gd name="connsiteY529" fmla="*/ 6031918 h 6533995"/>
              <a:gd name="connsiteX530" fmla="*/ 10372888 w 11830043"/>
              <a:gd name="connsiteY530" fmla="*/ 6031918 h 6533995"/>
              <a:gd name="connsiteX531" fmla="*/ 10382673 w 11830043"/>
              <a:gd name="connsiteY531" fmla="*/ 6041642 h 6533995"/>
              <a:gd name="connsiteX532" fmla="*/ 10372888 w 11830043"/>
              <a:gd name="connsiteY532" fmla="*/ 6051429 h 6533995"/>
              <a:gd name="connsiteX533" fmla="*/ 10363168 w 11830043"/>
              <a:gd name="connsiteY533" fmla="*/ 6041642 h 6533995"/>
              <a:gd name="connsiteX534" fmla="*/ 10372888 w 11830043"/>
              <a:gd name="connsiteY534" fmla="*/ 6031918 h 6533995"/>
              <a:gd name="connsiteX535" fmla="*/ 10131660 w 11830043"/>
              <a:gd name="connsiteY535" fmla="*/ 6031918 h 6533995"/>
              <a:gd name="connsiteX536" fmla="*/ 10141444 w 11830043"/>
              <a:gd name="connsiteY536" fmla="*/ 6041642 h 6533995"/>
              <a:gd name="connsiteX537" fmla="*/ 10131660 w 11830043"/>
              <a:gd name="connsiteY537" fmla="*/ 6051429 h 6533995"/>
              <a:gd name="connsiteX538" fmla="*/ 10121940 w 11830043"/>
              <a:gd name="connsiteY538" fmla="*/ 6041642 h 6533995"/>
              <a:gd name="connsiteX539" fmla="*/ 10131660 w 11830043"/>
              <a:gd name="connsiteY539" fmla="*/ 6031918 h 6533995"/>
              <a:gd name="connsiteX540" fmla="*/ 9890432 w 11830043"/>
              <a:gd name="connsiteY540" fmla="*/ 6031918 h 6533995"/>
              <a:gd name="connsiteX541" fmla="*/ 9900152 w 11830043"/>
              <a:gd name="connsiteY541" fmla="*/ 6041642 h 6533995"/>
              <a:gd name="connsiteX542" fmla="*/ 9890432 w 11830043"/>
              <a:gd name="connsiteY542" fmla="*/ 6051429 h 6533995"/>
              <a:gd name="connsiteX543" fmla="*/ 9880648 w 11830043"/>
              <a:gd name="connsiteY543" fmla="*/ 6041642 h 6533995"/>
              <a:gd name="connsiteX544" fmla="*/ 9890432 w 11830043"/>
              <a:gd name="connsiteY544" fmla="*/ 6031918 h 6533995"/>
              <a:gd name="connsiteX545" fmla="*/ 9649203 w 11830043"/>
              <a:gd name="connsiteY545" fmla="*/ 6031918 h 6533995"/>
              <a:gd name="connsiteX546" fmla="*/ 9658923 w 11830043"/>
              <a:gd name="connsiteY546" fmla="*/ 6041642 h 6533995"/>
              <a:gd name="connsiteX547" fmla="*/ 9649203 w 11830043"/>
              <a:gd name="connsiteY547" fmla="*/ 6051429 h 6533995"/>
              <a:gd name="connsiteX548" fmla="*/ 9639483 w 11830043"/>
              <a:gd name="connsiteY548" fmla="*/ 6041642 h 6533995"/>
              <a:gd name="connsiteX549" fmla="*/ 9649203 w 11830043"/>
              <a:gd name="connsiteY549" fmla="*/ 6031918 h 6533995"/>
              <a:gd name="connsiteX550" fmla="*/ 9417695 w 11830043"/>
              <a:gd name="connsiteY550" fmla="*/ 6031918 h 6533995"/>
              <a:gd name="connsiteX551" fmla="*/ 9427416 w 11830043"/>
              <a:gd name="connsiteY551" fmla="*/ 6041642 h 6533995"/>
              <a:gd name="connsiteX552" fmla="*/ 9417695 w 11830043"/>
              <a:gd name="connsiteY552" fmla="*/ 6051429 h 6533995"/>
              <a:gd name="connsiteX553" fmla="*/ 9407911 w 11830043"/>
              <a:gd name="connsiteY553" fmla="*/ 6041642 h 6533995"/>
              <a:gd name="connsiteX554" fmla="*/ 9417695 w 11830043"/>
              <a:gd name="connsiteY554" fmla="*/ 6031918 h 6533995"/>
              <a:gd name="connsiteX555" fmla="*/ 9176467 w 11830043"/>
              <a:gd name="connsiteY555" fmla="*/ 6031918 h 6533995"/>
              <a:gd name="connsiteX556" fmla="*/ 9186187 w 11830043"/>
              <a:gd name="connsiteY556" fmla="*/ 6041642 h 6533995"/>
              <a:gd name="connsiteX557" fmla="*/ 9176467 w 11830043"/>
              <a:gd name="connsiteY557" fmla="*/ 6051429 h 6533995"/>
              <a:gd name="connsiteX558" fmla="*/ 9166683 w 11830043"/>
              <a:gd name="connsiteY558" fmla="*/ 6041642 h 6533995"/>
              <a:gd name="connsiteX559" fmla="*/ 9176467 w 11830043"/>
              <a:gd name="connsiteY559" fmla="*/ 6031918 h 6533995"/>
              <a:gd name="connsiteX560" fmla="*/ 8935237 w 11830043"/>
              <a:gd name="connsiteY560" fmla="*/ 6031918 h 6533995"/>
              <a:gd name="connsiteX561" fmla="*/ 8944958 w 11830043"/>
              <a:gd name="connsiteY561" fmla="*/ 6041642 h 6533995"/>
              <a:gd name="connsiteX562" fmla="*/ 8935237 w 11830043"/>
              <a:gd name="connsiteY562" fmla="*/ 6051429 h 6533995"/>
              <a:gd name="connsiteX563" fmla="*/ 8925454 w 11830043"/>
              <a:gd name="connsiteY563" fmla="*/ 6041642 h 6533995"/>
              <a:gd name="connsiteX564" fmla="*/ 8935237 w 11830043"/>
              <a:gd name="connsiteY564" fmla="*/ 6031918 h 6533995"/>
              <a:gd name="connsiteX565" fmla="*/ 8694009 w 11830043"/>
              <a:gd name="connsiteY565" fmla="*/ 6031918 h 6533995"/>
              <a:gd name="connsiteX566" fmla="*/ 8703730 w 11830043"/>
              <a:gd name="connsiteY566" fmla="*/ 6041642 h 6533995"/>
              <a:gd name="connsiteX567" fmla="*/ 8694009 w 11830043"/>
              <a:gd name="connsiteY567" fmla="*/ 6051429 h 6533995"/>
              <a:gd name="connsiteX568" fmla="*/ 8684289 w 11830043"/>
              <a:gd name="connsiteY568" fmla="*/ 6041642 h 6533995"/>
              <a:gd name="connsiteX569" fmla="*/ 8694009 w 11830043"/>
              <a:gd name="connsiteY569" fmla="*/ 6031918 h 6533995"/>
              <a:gd name="connsiteX570" fmla="*/ 8452781 w 11830043"/>
              <a:gd name="connsiteY570" fmla="*/ 6031918 h 6533995"/>
              <a:gd name="connsiteX571" fmla="*/ 8462566 w 11830043"/>
              <a:gd name="connsiteY571" fmla="*/ 6041642 h 6533995"/>
              <a:gd name="connsiteX572" fmla="*/ 8452781 w 11830043"/>
              <a:gd name="connsiteY572" fmla="*/ 6051429 h 6533995"/>
              <a:gd name="connsiteX573" fmla="*/ 8443061 w 11830043"/>
              <a:gd name="connsiteY573" fmla="*/ 6041642 h 6533995"/>
              <a:gd name="connsiteX574" fmla="*/ 8452781 w 11830043"/>
              <a:gd name="connsiteY574" fmla="*/ 6031918 h 6533995"/>
              <a:gd name="connsiteX575" fmla="*/ 8211553 w 11830043"/>
              <a:gd name="connsiteY575" fmla="*/ 6031918 h 6533995"/>
              <a:gd name="connsiteX576" fmla="*/ 8221273 w 11830043"/>
              <a:gd name="connsiteY576" fmla="*/ 6041642 h 6533995"/>
              <a:gd name="connsiteX577" fmla="*/ 8211553 w 11830043"/>
              <a:gd name="connsiteY577" fmla="*/ 6051429 h 6533995"/>
              <a:gd name="connsiteX578" fmla="*/ 8201769 w 11830043"/>
              <a:gd name="connsiteY578" fmla="*/ 6041642 h 6533995"/>
              <a:gd name="connsiteX579" fmla="*/ 8211553 w 11830043"/>
              <a:gd name="connsiteY579" fmla="*/ 6031918 h 6533995"/>
              <a:gd name="connsiteX580" fmla="*/ 7970260 w 11830043"/>
              <a:gd name="connsiteY580" fmla="*/ 6031918 h 6533995"/>
              <a:gd name="connsiteX581" fmla="*/ 7980044 w 11830043"/>
              <a:gd name="connsiteY581" fmla="*/ 6041642 h 6533995"/>
              <a:gd name="connsiteX582" fmla="*/ 7970260 w 11830043"/>
              <a:gd name="connsiteY582" fmla="*/ 6051429 h 6533995"/>
              <a:gd name="connsiteX583" fmla="*/ 7960477 w 11830043"/>
              <a:gd name="connsiteY583" fmla="*/ 6041642 h 6533995"/>
              <a:gd name="connsiteX584" fmla="*/ 7970260 w 11830043"/>
              <a:gd name="connsiteY584" fmla="*/ 6031918 h 6533995"/>
              <a:gd name="connsiteX585" fmla="*/ 7729032 w 11830043"/>
              <a:gd name="connsiteY585" fmla="*/ 6031918 h 6533995"/>
              <a:gd name="connsiteX586" fmla="*/ 7738753 w 11830043"/>
              <a:gd name="connsiteY586" fmla="*/ 6041642 h 6533995"/>
              <a:gd name="connsiteX587" fmla="*/ 7729032 w 11830043"/>
              <a:gd name="connsiteY587" fmla="*/ 6051429 h 6533995"/>
              <a:gd name="connsiteX588" fmla="*/ 7719249 w 11830043"/>
              <a:gd name="connsiteY588" fmla="*/ 6041642 h 6533995"/>
              <a:gd name="connsiteX589" fmla="*/ 7729032 w 11830043"/>
              <a:gd name="connsiteY589" fmla="*/ 6031918 h 6533995"/>
              <a:gd name="connsiteX590" fmla="*/ 7487803 w 11830043"/>
              <a:gd name="connsiteY590" fmla="*/ 6031918 h 6533995"/>
              <a:gd name="connsiteX591" fmla="*/ 7497524 w 11830043"/>
              <a:gd name="connsiteY591" fmla="*/ 6041642 h 6533995"/>
              <a:gd name="connsiteX592" fmla="*/ 7487803 w 11830043"/>
              <a:gd name="connsiteY592" fmla="*/ 6051429 h 6533995"/>
              <a:gd name="connsiteX593" fmla="*/ 7478019 w 11830043"/>
              <a:gd name="connsiteY593" fmla="*/ 6041642 h 6533995"/>
              <a:gd name="connsiteX594" fmla="*/ 7487803 w 11830043"/>
              <a:gd name="connsiteY594" fmla="*/ 6031918 h 6533995"/>
              <a:gd name="connsiteX595" fmla="*/ 7246575 w 11830043"/>
              <a:gd name="connsiteY595" fmla="*/ 6031918 h 6533995"/>
              <a:gd name="connsiteX596" fmla="*/ 7256359 w 11830043"/>
              <a:gd name="connsiteY596" fmla="*/ 6041642 h 6533995"/>
              <a:gd name="connsiteX597" fmla="*/ 7246575 w 11830043"/>
              <a:gd name="connsiteY597" fmla="*/ 6051429 h 6533995"/>
              <a:gd name="connsiteX598" fmla="*/ 7236855 w 11830043"/>
              <a:gd name="connsiteY598" fmla="*/ 6041642 h 6533995"/>
              <a:gd name="connsiteX599" fmla="*/ 7246575 w 11830043"/>
              <a:gd name="connsiteY599" fmla="*/ 6031918 h 6533995"/>
              <a:gd name="connsiteX600" fmla="*/ 7005346 w 11830043"/>
              <a:gd name="connsiteY600" fmla="*/ 6031918 h 6533995"/>
              <a:gd name="connsiteX601" fmla="*/ 7015130 w 11830043"/>
              <a:gd name="connsiteY601" fmla="*/ 6041642 h 6533995"/>
              <a:gd name="connsiteX602" fmla="*/ 7005346 w 11830043"/>
              <a:gd name="connsiteY602" fmla="*/ 6051429 h 6533995"/>
              <a:gd name="connsiteX603" fmla="*/ 6995626 w 11830043"/>
              <a:gd name="connsiteY603" fmla="*/ 6041642 h 6533995"/>
              <a:gd name="connsiteX604" fmla="*/ 7005346 w 11830043"/>
              <a:gd name="connsiteY604" fmla="*/ 6031918 h 6533995"/>
              <a:gd name="connsiteX605" fmla="*/ 6764118 w 11830043"/>
              <a:gd name="connsiteY605" fmla="*/ 6031918 h 6533995"/>
              <a:gd name="connsiteX606" fmla="*/ 6773902 w 11830043"/>
              <a:gd name="connsiteY606" fmla="*/ 6041642 h 6533995"/>
              <a:gd name="connsiteX607" fmla="*/ 6764118 w 11830043"/>
              <a:gd name="connsiteY607" fmla="*/ 6051429 h 6533995"/>
              <a:gd name="connsiteX608" fmla="*/ 6754335 w 11830043"/>
              <a:gd name="connsiteY608" fmla="*/ 6041642 h 6533995"/>
              <a:gd name="connsiteX609" fmla="*/ 6764118 w 11830043"/>
              <a:gd name="connsiteY609" fmla="*/ 6031918 h 6533995"/>
              <a:gd name="connsiteX610" fmla="*/ 6522889 w 11830043"/>
              <a:gd name="connsiteY610" fmla="*/ 6031918 h 6533995"/>
              <a:gd name="connsiteX611" fmla="*/ 6532610 w 11830043"/>
              <a:gd name="connsiteY611" fmla="*/ 6041642 h 6533995"/>
              <a:gd name="connsiteX612" fmla="*/ 6522889 w 11830043"/>
              <a:gd name="connsiteY612" fmla="*/ 6051429 h 6533995"/>
              <a:gd name="connsiteX613" fmla="*/ 6513105 w 11830043"/>
              <a:gd name="connsiteY613" fmla="*/ 6041642 h 6533995"/>
              <a:gd name="connsiteX614" fmla="*/ 6522889 w 11830043"/>
              <a:gd name="connsiteY614" fmla="*/ 6031918 h 6533995"/>
              <a:gd name="connsiteX615" fmla="*/ 6281661 w 11830043"/>
              <a:gd name="connsiteY615" fmla="*/ 6031918 h 6533995"/>
              <a:gd name="connsiteX616" fmla="*/ 6291381 w 11830043"/>
              <a:gd name="connsiteY616" fmla="*/ 6041642 h 6533995"/>
              <a:gd name="connsiteX617" fmla="*/ 6281661 w 11830043"/>
              <a:gd name="connsiteY617" fmla="*/ 6051429 h 6533995"/>
              <a:gd name="connsiteX618" fmla="*/ 6271877 w 11830043"/>
              <a:gd name="connsiteY618" fmla="*/ 6041642 h 6533995"/>
              <a:gd name="connsiteX619" fmla="*/ 6281661 w 11830043"/>
              <a:gd name="connsiteY619" fmla="*/ 6031918 h 6533995"/>
              <a:gd name="connsiteX620" fmla="*/ 6040432 w 11830043"/>
              <a:gd name="connsiteY620" fmla="*/ 6031918 h 6533995"/>
              <a:gd name="connsiteX621" fmla="*/ 6050216 w 11830043"/>
              <a:gd name="connsiteY621" fmla="*/ 6041642 h 6533995"/>
              <a:gd name="connsiteX622" fmla="*/ 6040432 w 11830043"/>
              <a:gd name="connsiteY622" fmla="*/ 6051429 h 6533995"/>
              <a:gd name="connsiteX623" fmla="*/ 6030712 w 11830043"/>
              <a:gd name="connsiteY623" fmla="*/ 6041642 h 6533995"/>
              <a:gd name="connsiteX624" fmla="*/ 6040432 w 11830043"/>
              <a:gd name="connsiteY624" fmla="*/ 6031918 h 6533995"/>
              <a:gd name="connsiteX625" fmla="*/ 5799205 w 11830043"/>
              <a:gd name="connsiteY625" fmla="*/ 6031918 h 6533995"/>
              <a:gd name="connsiteX626" fmla="*/ 5808989 w 11830043"/>
              <a:gd name="connsiteY626" fmla="*/ 6041642 h 6533995"/>
              <a:gd name="connsiteX627" fmla="*/ 5799205 w 11830043"/>
              <a:gd name="connsiteY627" fmla="*/ 6051429 h 6533995"/>
              <a:gd name="connsiteX628" fmla="*/ 5789486 w 11830043"/>
              <a:gd name="connsiteY628" fmla="*/ 6041642 h 6533995"/>
              <a:gd name="connsiteX629" fmla="*/ 5799205 w 11830043"/>
              <a:gd name="connsiteY629" fmla="*/ 6031918 h 6533995"/>
              <a:gd name="connsiteX630" fmla="*/ 5557992 w 11830043"/>
              <a:gd name="connsiteY630" fmla="*/ 6031918 h 6533995"/>
              <a:gd name="connsiteX631" fmla="*/ 5567774 w 11830043"/>
              <a:gd name="connsiteY631" fmla="*/ 6041642 h 6533995"/>
              <a:gd name="connsiteX632" fmla="*/ 5557992 w 11830043"/>
              <a:gd name="connsiteY632" fmla="*/ 6051429 h 6533995"/>
              <a:gd name="connsiteX633" fmla="*/ 5548208 w 11830043"/>
              <a:gd name="connsiteY633" fmla="*/ 6041642 h 6533995"/>
              <a:gd name="connsiteX634" fmla="*/ 5557992 w 11830043"/>
              <a:gd name="connsiteY634" fmla="*/ 6031918 h 6533995"/>
              <a:gd name="connsiteX635" fmla="*/ 5316710 w 11830043"/>
              <a:gd name="connsiteY635" fmla="*/ 6031918 h 6533995"/>
              <a:gd name="connsiteX636" fmla="*/ 5326432 w 11830043"/>
              <a:gd name="connsiteY636" fmla="*/ 6041642 h 6533995"/>
              <a:gd name="connsiteX637" fmla="*/ 5316710 w 11830043"/>
              <a:gd name="connsiteY637" fmla="*/ 6051429 h 6533995"/>
              <a:gd name="connsiteX638" fmla="*/ 5306926 w 11830043"/>
              <a:gd name="connsiteY638" fmla="*/ 6041642 h 6533995"/>
              <a:gd name="connsiteX639" fmla="*/ 5316710 w 11830043"/>
              <a:gd name="connsiteY639" fmla="*/ 6031918 h 6533995"/>
              <a:gd name="connsiteX640" fmla="*/ 5075486 w 11830043"/>
              <a:gd name="connsiteY640" fmla="*/ 6031918 h 6533995"/>
              <a:gd name="connsiteX641" fmla="*/ 5085202 w 11830043"/>
              <a:gd name="connsiteY641" fmla="*/ 6041642 h 6533995"/>
              <a:gd name="connsiteX642" fmla="*/ 5075486 w 11830043"/>
              <a:gd name="connsiteY642" fmla="*/ 6051429 h 6533995"/>
              <a:gd name="connsiteX643" fmla="*/ 5065705 w 11830043"/>
              <a:gd name="connsiteY643" fmla="*/ 6041642 h 6533995"/>
              <a:gd name="connsiteX644" fmla="*/ 5075486 w 11830043"/>
              <a:gd name="connsiteY644" fmla="*/ 6031918 h 6533995"/>
              <a:gd name="connsiteX645" fmla="*/ 4834252 w 11830043"/>
              <a:gd name="connsiteY645" fmla="*/ 6031918 h 6533995"/>
              <a:gd name="connsiteX646" fmla="*/ 4844040 w 11830043"/>
              <a:gd name="connsiteY646" fmla="*/ 6041642 h 6533995"/>
              <a:gd name="connsiteX647" fmla="*/ 4834252 w 11830043"/>
              <a:gd name="connsiteY647" fmla="*/ 6051429 h 6533995"/>
              <a:gd name="connsiteX648" fmla="*/ 4824534 w 11830043"/>
              <a:gd name="connsiteY648" fmla="*/ 6041642 h 6533995"/>
              <a:gd name="connsiteX649" fmla="*/ 4834252 w 11830043"/>
              <a:gd name="connsiteY649" fmla="*/ 6031918 h 6533995"/>
              <a:gd name="connsiteX650" fmla="*/ 4593019 w 11830043"/>
              <a:gd name="connsiteY650" fmla="*/ 6031918 h 6533995"/>
              <a:gd name="connsiteX651" fmla="*/ 4602795 w 11830043"/>
              <a:gd name="connsiteY651" fmla="*/ 6041642 h 6533995"/>
              <a:gd name="connsiteX652" fmla="*/ 4593019 w 11830043"/>
              <a:gd name="connsiteY652" fmla="*/ 6051429 h 6533995"/>
              <a:gd name="connsiteX653" fmla="*/ 4583304 w 11830043"/>
              <a:gd name="connsiteY653" fmla="*/ 6041642 h 6533995"/>
              <a:gd name="connsiteX654" fmla="*/ 4593019 w 11830043"/>
              <a:gd name="connsiteY654" fmla="*/ 6031918 h 6533995"/>
              <a:gd name="connsiteX655" fmla="*/ 4351806 w 11830043"/>
              <a:gd name="connsiteY655" fmla="*/ 6031918 h 6533995"/>
              <a:gd name="connsiteX656" fmla="*/ 4361580 w 11830043"/>
              <a:gd name="connsiteY656" fmla="*/ 6041642 h 6533995"/>
              <a:gd name="connsiteX657" fmla="*/ 4351806 w 11830043"/>
              <a:gd name="connsiteY657" fmla="*/ 6051429 h 6533995"/>
              <a:gd name="connsiteX658" fmla="*/ 4342006 w 11830043"/>
              <a:gd name="connsiteY658" fmla="*/ 6041642 h 6533995"/>
              <a:gd name="connsiteX659" fmla="*/ 4351806 w 11830043"/>
              <a:gd name="connsiteY659" fmla="*/ 6031918 h 6533995"/>
              <a:gd name="connsiteX660" fmla="*/ 4110583 w 11830043"/>
              <a:gd name="connsiteY660" fmla="*/ 6031918 h 6533995"/>
              <a:gd name="connsiteX661" fmla="*/ 4120362 w 11830043"/>
              <a:gd name="connsiteY661" fmla="*/ 6041642 h 6533995"/>
              <a:gd name="connsiteX662" fmla="*/ 4110583 w 11830043"/>
              <a:gd name="connsiteY662" fmla="*/ 6051429 h 6533995"/>
              <a:gd name="connsiteX663" fmla="*/ 4100801 w 11830043"/>
              <a:gd name="connsiteY663" fmla="*/ 6041642 h 6533995"/>
              <a:gd name="connsiteX664" fmla="*/ 4110583 w 11830043"/>
              <a:gd name="connsiteY664" fmla="*/ 6031918 h 6533995"/>
              <a:gd name="connsiteX665" fmla="*/ 3869432 w 11830043"/>
              <a:gd name="connsiteY665" fmla="*/ 6031918 h 6533995"/>
              <a:gd name="connsiteX666" fmla="*/ 3879151 w 11830043"/>
              <a:gd name="connsiteY666" fmla="*/ 6041642 h 6533995"/>
              <a:gd name="connsiteX667" fmla="*/ 3869432 w 11830043"/>
              <a:gd name="connsiteY667" fmla="*/ 6051429 h 6533995"/>
              <a:gd name="connsiteX668" fmla="*/ 3859649 w 11830043"/>
              <a:gd name="connsiteY668" fmla="*/ 6041642 h 6533995"/>
              <a:gd name="connsiteX669" fmla="*/ 3869432 w 11830043"/>
              <a:gd name="connsiteY669" fmla="*/ 6031918 h 6533995"/>
              <a:gd name="connsiteX670" fmla="*/ 3628215 w 11830043"/>
              <a:gd name="connsiteY670" fmla="*/ 6031918 h 6533995"/>
              <a:gd name="connsiteX671" fmla="*/ 3637936 w 11830043"/>
              <a:gd name="connsiteY671" fmla="*/ 6041642 h 6533995"/>
              <a:gd name="connsiteX672" fmla="*/ 3628215 w 11830043"/>
              <a:gd name="connsiteY672" fmla="*/ 6051429 h 6533995"/>
              <a:gd name="connsiteX673" fmla="*/ 3618433 w 11830043"/>
              <a:gd name="connsiteY673" fmla="*/ 6041642 h 6533995"/>
              <a:gd name="connsiteX674" fmla="*/ 3628215 w 11830043"/>
              <a:gd name="connsiteY674" fmla="*/ 6031918 h 6533995"/>
              <a:gd name="connsiteX675" fmla="*/ 3386960 w 11830043"/>
              <a:gd name="connsiteY675" fmla="*/ 6031918 h 6533995"/>
              <a:gd name="connsiteX676" fmla="*/ 3396745 w 11830043"/>
              <a:gd name="connsiteY676" fmla="*/ 6041642 h 6533995"/>
              <a:gd name="connsiteX677" fmla="*/ 3386960 w 11830043"/>
              <a:gd name="connsiteY677" fmla="*/ 6051429 h 6533995"/>
              <a:gd name="connsiteX678" fmla="*/ 3377238 w 11830043"/>
              <a:gd name="connsiteY678" fmla="*/ 6041642 h 6533995"/>
              <a:gd name="connsiteX679" fmla="*/ 3386960 w 11830043"/>
              <a:gd name="connsiteY679" fmla="*/ 6031918 h 6533995"/>
              <a:gd name="connsiteX680" fmla="*/ 3145752 w 11830043"/>
              <a:gd name="connsiteY680" fmla="*/ 6031918 h 6533995"/>
              <a:gd name="connsiteX681" fmla="*/ 3155534 w 11830043"/>
              <a:gd name="connsiteY681" fmla="*/ 6041642 h 6533995"/>
              <a:gd name="connsiteX682" fmla="*/ 3145752 w 11830043"/>
              <a:gd name="connsiteY682" fmla="*/ 6051429 h 6533995"/>
              <a:gd name="connsiteX683" fmla="*/ 3136034 w 11830043"/>
              <a:gd name="connsiteY683" fmla="*/ 6041642 h 6533995"/>
              <a:gd name="connsiteX684" fmla="*/ 3145752 w 11830043"/>
              <a:gd name="connsiteY684" fmla="*/ 6031918 h 6533995"/>
              <a:gd name="connsiteX685" fmla="*/ 2904575 w 11830043"/>
              <a:gd name="connsiteY685" fmla="*/ 6031918 h 6533995"/>
              <a:gd name="connsiteX686" fmla="*/ 2914358 w 11830043"/>
              <a:gd name="connsiteY686" fmla="*/ 6041642 h 6533995"/>
              <a:gd name="connsiteX687" fmla="*/ 2904575 w 11830043"/>
              <a:gd name="connsiteY687" fmla="*/ 6051429 h 6533995"/>
              <a:gd name="connsiteX688" fmla="*/ 2894793 w 11830043"/>
              <a:gd name="connsiteY688" fmla="*/ 6041642 h 6533995"/>
              <a:gd name="connsiteX689" fmla="*/ 2904575 w 11830043"/>
              <a:gd name="connsiteY689" fmla="*/ 6031918 h 6533995"/>
              <a:gd name="connsiteX690" fmla="*/ 2663275 w 11830043"/>
              <a:gd name="connsiteY690" fmla="*/ 6031918 h 6533995"/>
              <a:gd name="connsiteX691" fmla="*/ 2673000 w 11830043"/>
              <a:gd name="connsiteY691" fmla="*/ 6041642 h 6533995"/>
              <a:gd name="connsiteX692" fmla="*/ 2663275 w 11830043"/>
              <a:gd name="connsiteY692" fmla="*/ 6051429 h 6533995"/>
              <a:gd name="connsiteX693" fmla="*/ 2653494 w 11830043"/>
              <a:gd name="connsiteY693" fmla="*/ 6041642 h 6533995"/>
              <a:gd name="connsiteX694" fmla="*/ 2663275 w 11830043"/>
              <a:gd name="connsiteY694" fmla="*/ 6031918 h 6533995"/>
              <a:gd name="connsiteX695" fmla="*/ 2422040 w 11830043"/>
              <a:gd name="connsiteY695" fmla="*/ 6031918 h 6533995"/>
              <a:gd name="connsiteX696" fmla="*/ 2431755 w 11830043"/>
              <a:gd name="connsiteY696" fmla="*/ 6041642 h 6533995"/>
              <a:gd name="connsiteX697" fmla="*/ 2422040 w 11830043"/>
              <a:gd name="connsiteY697" fmla="*/ 6051429 h 6533995"/>
              <a:gd name="connsiteX698" fmla="*/ 2412260 w 11830043"/>
              <a:gd name="connsiteY698" fmla="*/ 6041642 h 6533995"/>
              <a:gd name="connsiteX699" fmla="*/ 2422040 w 11830043"/>
              <a:gd name="connsiteY699" fmla="*/ 6031918 h 6533995"/>
              <a:gd name="connsiteX700" fmla="*/ 2180796 w 11830043"/>
              <a:gd name="connsiteY700" fmla="*/ 6031918 h 6533995"/>
              <a:gd name="connsiteX701" fmla="*/ 2190581 w 11830043"/>
              <a:gd name="connsiteY701" fmla="*/ 6041642 h 6533995"/>
              <a:gd name="connsiteX702" fmla="*/ 2180796 w 11830043"/>
              <a:gd name="connsiteY702" fmla="*/ 6051429 h 6533995"/>
              <a:gd name="connsiteX703" fmla="*/ 2171087 w 11830043"/>
              <a:gd name="connsiteY703" fmla="*/ 6041642 h 6533995"/>
              <a:gd name="connsiteX704" fmla="*/ 2180796 w 11830043"/>
              <a:gd name="connsiteY704" fmla="*/ 6031918 h 6533995"/>
              <a:gd name="connsiteX705" fmla="*/ 1939584 w 11830043"/>
              <a:gd name="connsiteY705" fmla="*/ 6031918 h 6533995"/>
              <a:gd name="connsiteX706" fmla="*/ 1949367 w 11830043"/>
              <a:gd name="connsiteY706" fmla="*/ 6041642 h 6533995"/>
              <a:gd name="connsiteX707" fmla="*/ 1939584 w 11830043"/>
              <a:gd name="connsiteY707" fmla="*/ 6051429 h 6533995"/>
              <a:gd name="connsiteX708" fmla="*/ 1929862 w 11830043"/>
              <a:gd name="connsiteY708" fmla="*/ 6041642 h 6533995"/>
              <a:gd name="connsiteX709" fmla="*/ 1939584 w 11830043"/>
              <a:gd name="connsiteY709" fmla="*/ 6031918 h 6533995"/>
              <a:gd name="connsiteX710" fmla="*/ 1698333 w 11830043"/>
              <a:gd name="connsiteY710" fmla="*/ 6031918 h 6533995"/>
              <a:gd name="connsiteX711" fmla="*/ 1708119 w 11830043"/>
              <a:gd name="connsiteY711" fmla="*/ 6041642 h 6533995"/>
              <a:gd name="connsiteX712" fmla="*/ 1698333 w 11830043"/>
              <a:gd name="connsiteY712" fmla="*/ 6051429 h 6533995"/>
              <a:gd name="connsiteX713" fmla="*/ 1688548 w 11830043"/>
              <a:gd name="connsiteY713" fmla="*/ 6041642 h 6533995"/>
              <a:gd name="connsiteX714" fmla="*/ 1698333 w 11830043"/>
              <a:gd name="connsiteY714" fmla="*/ 6031918 h 6533995"/>
              <a:gd name="connsiteX715" fmla="*/ 1457109 w 11830043"/>
              <a:gd name="connsiteY715" fmla="*/ 6031918 h 6533995"/>
              <a:gd name="connsiteX716" fmla="*/ 1466829 w 11830043"/>
              <a:gd name="connsiteY716" fmla="*/ 6041642 h 6533995"/>
              <a:gd name="connsiteX717" fmla="*/ 1457109 w 11830043"/>
              <a:gd name="connsiteY717" fmla="*/ 6051429 h 6533995"/>
              <a:gd name="connsiteX718" fmla="*/ 1447325 w 11830043"/>
              <a:gd name="connsiteY718" fmla="*/ 6041642 h 6533995"/>
              <a:gd name="connsiteX719" fmla="*/ 1457109 w 11830043"/>
              <a:gd name="connsiteY719" fmla="*/ 6031918 h 6533995"/>
              <a:gd name="connsiteX720" fmla="*/ 1215887 w 11830043"/>
              <a:gd name="connsiteY720" fmla="*/ 6031918 h 6533995"/>
              <a:gd name="connsiteX721" fmla="*/ 1225671 w 11830043"/>
              <a:gd name="connsiteY721" fmla="*/ 6041642 h 6533995"/>
              <a:gd name="connsiteX722" fmla="*/ 1215887 w 11830043"/>
              <a:gd name="connsiteY722" fmla="*/ 6051429 h 6533995"/>
              <a:gd name="connsiteX723" fmla="*/ 1206168 w 11830043"/>
              <a:gd name="connsiteY723" fmla="*/ 6041642 h 6533995"/>
              <a:gd name="connsiteX724" fmla="*/ 1215887 w 11830043"/>
              <a:gd name="connsiteY724" fmla="*/ 6031918 h 6533995"/>
              <a:gd name="connsiteX725" fmla="*/ 974667 w 11830043"/>
              <a:gd name="connsiteY725" fmla="*/ 6031918 h 6533995"/>
              <a:gd name="connsiteX726" fmla="*/ 984451 w 11830043"/>
              <a:gd name="connsiteY726" fmla="*/ 6041642 h 6533995"/>
              <a:gd name="connsiteX727" fmla="*/ 974667 w 11830043"/>
              <a:gd name="connsiteY727" fmla="*/ 6051429 h 6533995"/>
              <a:gd name="connsiteX728" fmla="*/ 964947 w 11830043"/>
              <a:gd name="connsiteY728" fmla="*/ 6041642 h 6533995"/>
              <a:gd name="connsiteX729" fmla="*/ 974667 w 11830043"/>
              <a:gd name="connsiteY729" fmla="*/ 6031918 h 6533995"/>
              <a:gd name="connsiteX730" fmla="*/ 733447 w 11830043"/>
              <a:gd name="connsiteY730" fmla="*/ 6031918 h 6533995"/>
              <a:gd name="connsiteX731" fmla="*/ 743167 w 11830043"/>
              <a:gd name="connsiteY731" fmla="*/ 6041642 h 6533995"/>
              <a:gd name="connsiteX732" fmla="*/ 733447 w 11830043"/>
              <a:gd name="connsiteY732" fmla="*/ 6051429 h 6533995"/>
              <a:gd name="connsiteX733" fmla="*/ 723664 w 11830043"/>
              <a:gd name="connsiteY733" fmla="*/ 6041642 h 6533995"/>
              <a:gd name="connsiteX734" fmla="*/ 733447 w 11830043"/>
              <a:gd name="connsiteY734" fmla="*/ 6031918 h 6533995"/>
              <a:gd name="connsiteX735" fmla="*/ 492227 w 11830043"/>
              <a:gd name="connsiteY735" fmla="*/ 6031918 h 6533995"/>
              <a:gd name="connsiteX736" fmla="*/ 501947 w 11830043"/>
              <a:gd name="connsiteY736" fmla="*/ 6041642 h 6533995"/>
              <a:gd name="connsiteX737" fmla="*/ 492227 w 11830043"/>
              <a:gd name="connsiteY737" fmla="*/ 6051429 h 6533995"/>
              <a:gd name="connsiteX738" fmla="*/ 482443 w 11830043"/>
              <a:gd name="connsiteY738" fmla="*/ 6041642 h 6533995"/>
              <a:gd name="connsiteX739" fmla="*/ 492227 w 11830043"/>
              <a:gd name="connsiteY739" fmla="*/ 6031918 h 6533995"/>
              <a:gd name="connsiteX740" fmla="*/ 251007 w 11830043"/>
              <a:gd name="connsiteY740" fmla="*/ 6031918 h 6533995"/>
              <a:gd name="connsiteX741" fmla="*/ 260791 w 11830043"/>
              <a:gd name="connsiteY741" fmla="*/ 6041642 h 6533995"/>
              <a:gd name="connsiteX742" fmla="*/ 251007 w 11830043"/>
              <a:gd name="connsiteY742" fmla="*/ 6051429 h 6533995"/>
              <a:gd name="connsiteX743" fmla="*/ 241287 w 11830043"/>
              <a:gd name="connsiteY743" fmla="*/ 6041642 h 6533995"/>
              <a:gd name="connsiteX744" fmla="*/ 251007 w 11830043"/>
              <a:gd name="connsiteY744" fmla="*/ 6031918 h 6533995"/>
              <a:gd name="connsiteX745" fmla="*/ 9724 w 11830043"/>
              <a:gd name="connsiteY745" fmla="*/ 6031918 h 6533995"/>
              <a:gd name="connsiteX746" fmla="*/ 19508 w 11830043"/>
              <a:gd name="connsiteY746" fmla="*/ 6041642 h 6533995"/>
              <a:gd name="connsiteX747" fmla="*/ 9724 w 11830043"/>
              <a:gd name="connsiteY747" fmla="*/ 6051429 h 6533995"/>
              <a:gd name="connsiteX748" fmla="*/ 4 w 11830043"/>
              <a:gd name="connsiteY748" fmla="*/ 6041642 h 6533995"/>
              <a:gd name="connsiteX749" fmla="*/ 9724 w 11830043"/>
              <a:gd name="connsiteY749" fmla="*/ 6031918 h 6533995"/>
              <a:gd name="connsiteX750" fmla="*/ 11820259 w 11830043"/>
              <a:gd name="connsiteY750" fmla="*/ 5790603 h 6533995"/>
              <a:gd name="connsiteX751" fmla="*/ 11830043 w 11830043"/>
              <a:gd name="connsiteY751" fmla="*/ 5800390 h 6533995"/>
              <a:gd name="connsiteX752" fmla="*/ 11820259 w 11830043"/>
              <a:gd name="connsiteY752" fmla="*/ 5810114 h 6533995"/>
              <a:gd name="connsiteX753" fmla="*/ 11810539 w 11830043"/>
              <a:gd name="connsiteY753" fmla="*/ 5800390 h 6533995"/>
              <a:gd name="connsiteX754" fmla="*/ 11820259 w 11830043"/>
              <a:gd name="connsiteY754" fmla="*/ 5790603 h 6533995"/>
              <a:gd name="connsiteX755" fmla="*/ 11579030 w 11830043"/>
              <a:gd name="connsiteY755" fmla="*/ 5790603 h 6533995"/>
              <a:gd name="connsiteX756" fmla="*/ 11588815 w 11830043"/>
              <a:gd name="connsiteY756" fmla="*/ 5800390 h 6533995"/>
              <a:gd name="connsiteX757" fmla="*/ 11579030 w 11830043"/>
              <a:gd name="connsiteY757" fmla="*/ 5810114 h 6533995"/>
              <a:gd name="connsiteX758" fmla="*/ 11569310 w 11830043"/>
              <a:gd name="connsiteY758" fmla="*/ 5800390 h 6533995"/>
              <a:gd name="connsiteX759" fmla="*/ 11579030 w 11830043"/>
              <a:gd name="connsiteY759" fmla="*/ 5790603 h 6533995"/>
              <a:gd name="connsiteX760" fmla="*/ 11337802 w 11830043"/>
              <a:gd name="connsiteY760" fmla="*/ 5790603 h 6533995"/>
              <a:gd name="connsiteX761" fmla="*/ 11347587 w 11830043"/>
              <a:gd name="connsiteY761" fmla="*/ 5800390 h 6533995"/>
              <a:gd name="connsiteX762" fmla="*/ 11337802 w 11830043"/>
              <a:gd name="connsiteY762" fmla="*/ 5810114 h 6533995"/>
              <a:gd name="connsiteX763" fmla="*/ 11328082 w 11830043"/>
              <a:gd name="connsiteY763" fmla="*/ 5800390 h 6533995"/>
              <a:gd name="connsiteX764" fmla="*/ 11337802 w 11830043"/>
              <a:gd name="connsiteY764" fmla="*/ 5790603 h 6533995"/>
              <a:gd name="connsiteX765" fmla="*/ 11096574 w 11830043"/>
              <a:gd name="connsiteY765" fmla="*/ 5790603 h 6533995"/>
              <a:gd name="connsiteX766" fmla="*/ 11106294 w 11830043"/>
              <a:gd name="connsiteY766" fmla="*/ 5800390 h 6533995"/>
              <a:gd name="connsiteX767" fmla="*/ 11096574 w 11830043"/>
              <a:gd name="connsiteY767" fmla="*/ 5810114 h 6533995"/>
              <a:gd name="connsiteX768" fmla="*/ 11086790 w 11830043"/>
              <a:gd name="connsiteY768" fmla="*/ 5800390 h 6533995"/>
              <a:gd name="connsiteX769" fmla="*/ 11096574 w 11830043"/>
              <a:gd name="connsiteY769" fmla="*/ 5790603 h 6533995"/>
              <a:gd name="connsiteX770" fmla="*/ 10855345 w 11830043"/>
              <a:gd name="connsiteY770" fmla="*/ 5790603 h 6533995"/>
              <a:gd name="connsiteX771" fmla="*/ 10865065 w 11830043"/>
              <a:gd name="connsiteY771" fmla="*/ 5800390 h 6533995"/>
              <a:gd name="connsiteX772" fmla="*/ 10855345 w 11830043"/>
              <a:gd name="connsiteY772" fmla="*/ 5810114 h 6533995"/>
              <a:gd name="connsiteX773" fmla="*/ 10845625 w 11830043"/>
              <a:gd name="connsiteY773" fmla="*/ 5800390 h 6533995"/>
              <a:gd name="connsiteX774" fmla="*/ 10855345 w 11830043"/>
              <a:gd name="connsiteY774" fmla="*/ 5790603 h 6533995"/>
              <a:gd name="connsiteX775" fmla="*/ 10614116 w 11830043"/>
              <a:gd name="connsiteY775" fmla="*/ 5790603 h 6533995"/>
              <a:gd name="connsiteX776" fmla="*/ 10623901 w 11830043"/>
              <a:gd name="connsiteY776" fmla="*/ 5800390 h 6533995"/>
              <a:gd name="connsiteX777" fmla="*/ 10614116 w 11830043"/>
              <a:gd name="connsiteY777" fmla="*/ 5810114 h 6533995"/>
              <a:gd name="connsiteX778" fmla="*/ 10604396 w 11830043"/>
              <a:gd name="connsiteY778" fmla="*/ 5800390 h 6533995"/>
              <a:gd name="connsiteX779" fmla="*/ 10614116 w 11830043"/>
              <a:gd name="connsiteY779" fmla="*/ 5790603 h 6533995"/>
              <a:gd name="connsiteX780" fmla="*/ 10372888 w 11830043"/>
              <a:gd name="connsiteY780" fmla="*/ 5790603 h 6533995"/>
              <a:gd name="connsiteX781" fmla="*/ 10382673 w 11830043"/>
              <a:gd name="connsiteY781" fmla="*/ 5800390 h 6533995"/>
              <a:gd name="connsiteX782" fmla="*/ 10372888 w 11830043"/>
              <a:gd name="connsiteY782" fmla="*/ 5810114 h 6533995"/>
              <a:gd name="connsiteX783" fmla="*/ 10363168 w 11830043"/>
              <a:gd name="connsiteY783" fmla="*/ 5800390 h 6533995"/>
              <a:gd name="connsiteX784" fmla="*/ 10372888 w 11830043"/>
              <a:gd name="connsiteY784" fmla="*/ 5790603 h 6533995"/>
              <a:gd name="connsiteX785" fmla="*/ 10131660 w 11830043"/>
              <a:gd name="connsiteY785" fmla="*/ 5790603 h 6533995"/>
              <a:gd name="connsiteX786" fmla="*/ 10141444 w 11830043"/>
              <a:gd name="connsiteY786" fmla="*/ 5800390 h 6533995"/>
              <a:gd name="connsiteX787" fmla="*/ 10131660 w 11830043"/>
              <a:gd name="connsiteY787" fmla="*/ 5810114 h 6533995"/>
              <a:gd name="connsiteX788" fmla="*/ 10121940 w 11830043"/>
              <a:gd name="connsiteY788" fmla="*/ 5800390 h 6533995"/>
              <a:gd name="connsiteX789" fmla="*/ 10131660 w 11830043"/>
              <a:gd name="connsiteY789" fmla="*/ 5790603 h 6533995"/>
              <a:gd name="connsiteX790" fmla="*/ 9890432 w 11830043"/>
              <a:gd name="connsiteY790" fmla="*/ 5790603 h 6533995"/>
              <a:gd name="connsiteX791" fmla="*/ 9900152 w 11830043"/>
              <a:gd name="connsiteY791" fmla="*/ 5800390 h 6533995"/>
              <a:gd name="connsiteX792" fmla="*/ 9890432 w 11830043"/>
              <a:gd name="connsiteY792" fmla="*/ 5810114 h 6533995"/>
              <a:gd name="connsiteX793" fmla="*/ 9880648 w 11830043"/>
              <a:gd name="connsiteY793" fmla="*/ 5800390 h 6533995"/>
              <a:gd name="connsiteX794" fmla="*/ 9890432 w 11830043"/>
              <a:gd name="connsiteY794" fmla="*/ 5790603 h 6533995"/>
              <a:gd name="connsiteX795" fmla="*/ 9649203 w 11830043"/>
              <a:gd name="connsiteY795" fmla="*/ 5790603 h 6533995"/>
              <a:gd name="connsiteX796" fmla="*/ 9658923 w 11830043"/>
              <a:gd name="connsiteY796" fmla="*/ 5800390 h 6533995"/>
              <a:gd name="connsiteX797" fmla="*/ 9649203 w 11830043"/>
              <a:gd name="connsiteY797" fmla="*/ 5810114 h 6533995"/>
              <a:gd name="connsiteX798" fmla="*/ 9639483 w 11830043"/>
              <a:gd name="connsiteY798" fmla="*/ 5800390 h 6533995"/>
              <a:gd name="connsiteX799" fmla="*/ 9649203 w 11830043"/>
              <a:gd name="connsiteY799" fmla="*/ 5790603 h 6533995"/>
              <a:gd name="connsiteX800" fmla="*/ 9417695 w 11830043"/>
              <a:gd name="connsiteY800" fmla="*/ 5790603 h 6533995"/>
              <a:gd name="connsiteX801" fmla="*/ 9427416 w 11830043"/>
              <a:gd name="connsiteY801" fmla="*/ 5800390 h 6533995"/>
              <a:gd name="connsiteX802" fmla="*/ 9417695 w 11830043"/>
              <a:gd name="connsiteY802" fmla="*/ 5810114 h 6533995"/>
              <a:gd name="connsiteX803" fmla="*/ 9407911 w 11830043"/>
              <a:gd name="connsiteY803" fmla="*/ 5800390 h 6533995"/>
              <a:gd name="connsiteX804" fmla="*/ 9417695 w 11830043"/>
              <a:gd name="connsiteY804" fmla="*/ 5790603 h 6533995"/>
              <a:gd name="connsiteX805" fmla="*/ 9176467 w 11830043"/>
              <a:gd name="connsiteY805" fmla="*/ 5790603 h 6533995"/>
              <a:gd name="connsiteX806" fmla="*/ 9186187 w 11830043"/>
              <a:gd name="connsiteY806" fmla="*/ 5800390 h 6533995"/>
              <a:gd name="connsiteX807" fmla="*/ 9176467 w 11830043"/>
              <a:gd name="connsiteY807" fmla="*/ 5810114 h 6533995"/>
              <a:gd name="connsiteX808" fmla="*/ 9166683 w 11830043"/>
              <a:gd name="connsiteY808" fmla="*/ 5800390 h 6533995"/>
              <a:gd name="connsiteX809" fmla="*/ 9176467 w 11830043"/>
              <a:gd name="connsiteY809" fmla="*/ 5790603 h 6533995"/>
              <a:gd name="connsiteX810" fmla="*/ 8935237 w 11830043"/>
              <a:gd name="connsiteY810" fmla="*/ 5790603 h 6533995"/>
              <a:gd name="connsiteX811" fmla="*/ 8944958 w 11830043"/>
              <a:gd name="connsiteY811" fmla="*/ 5800390 h 6533995"/>
              <a:gd name="connsiteX812" fmla="*/ 8935237 w 11830043"/>
              <a:gd name="connsiteY812" fmla="*/ 5810114 h 6533995"/>
              <a:gd name="connsiteX813" fmla="*/ 8925454 w 11830043"/>
              <a:gd name="connsiteY813" fmla="*/ 5800390 h 6533995"/>
              <a:gd name="connsiteX814" fmla="*/ 8935237 w 11830043"/>
              <a:gd name="connsiteY814" fmla="*/ 5790603 h 6533995"/>
              <a:gd name="connsiteX815" fmla="*/ 8694009 w 11830043"/>
              <a:gd name="connsiteY815" fmla="*/ 5790603 h 6533995"/>
              <a:gd name="connsiteX816" fmla="*/ 8703730 w 11830043"/>
              <a:gd name="connsiteY816" fmla="*/ 5800390 h 6533995"/>
              <a:gd name="connsiteX817" fmla="*/ 8694009 w 11830043"/>
              <a:gd name="connsiteY817" fmla="*/ 5810114 h 6533995"/>
              <a:gd name="connsiteX818" fmla="*/ 8684289 w 11830043"/>
              <a:gd name="connsiteY818" fmla="*/ 5800390 h 6533995"/>
              <a:gd name="connsiteX819" fmla="*/ 8694009 w 11830043"/>
              <a:gd name="connsiteY819" fmla="*/ 5790603 h 6533995"/>
              <a:gd name="connsiteX820" fmla="*/ 8452781 w 11830043"/>
              <a:gd name="connsiteY820" fmla="*/ 5790603 h 6533995"/>
              <a:gd name="connsiteX821" fmla="*/ 8462566 w 11830043"/>
              <a:gd name="connsiteY821" fmla="*/ 5800390 h 6533995"/>
              <a:gd name="connsiteX822" fmla="*/ 8452781 w 11830043"/>
              <a:gd name="connsiteY822" fmla="*/ 5810114 h 6533995"/>
              <a:gd name="connsiteX823" fmla="*/ 8443061 w 11830043"/>
              <a:gd name="connsiteY823" fmla="*/ 5800390 h 6533995"/>
              <a:gd name="connsiteX824" fmla="*/ 8452781 w 11830043"/>
              <a:gd name="connsiteY824" fmla="*/ 5790603 h 6533995"/>
              <a:gd name="connsiteX825" fmla="*/ 8211553 w 11830043"/>
              <a:gd name="connsiteY825" fmla="*/ 5790603 h 6533995"/>
              <a:gd name="connsiteX826" fmla="*/ 8221273 w 11830043"/>
              <a:gd name="connsiteY826" fmla="*/ 5800390 h 6533995"/>
              <a:gd name="connsiteX827" fmla="*/ 8211553 w 11830043"/>
              <a:gd name="connsiteY827" fmla="*/ 5810114 h 6533995"/>
              <a:gd name="connsiteX828" fmla="*/ 8201769 w 11830043"/>
              <a:gd name="connsiteY828" fmla="*/ 5800390 h 6533995"/>
              <a:gd name="connsiteX829" fmla="*/ 8211553 w 11830043"/>
              <a:gd name="connsiteY829" fmla="*/ 5790603 h 6533995"/>
              <a:gd name="connsiteX830" fmla="*/ 7970260 w 11830043"/>
              <a:gd name="connsiteY830" fmla="*/ 5790603 h 6533995"/>
              <a:gd name="connsiteX831" fmla="*/ 7980044 w 11830043"/>
              <a:gd name="connsiteY831" fmla="*/ 5800390 h 6533995"/>
              <a:gd name="connsiteX832" fmla="*/ 7970260 w 11830043"/>
              <a:gd name="connsiteY832" fmla="*/ 5810114 h 6533995"/>
              <a:gd name="connsiteX833" fmla="*/ 7960477 w 11830043"/>
              <a:gd name="connsiteY833" fmla="*/ 5800390 h 6533995"/>
              <a:gd name="connsiteX834" fmla="*/ 7970260 w 11830043"/>
              <a:gd name="connsiteY834" fmla="*/ 5790603 h 6533995"/>
              <a:gd name="connsiteX835" fmla="*/ 7729032 w 11830043"/>
              <a:gd name="connsiteY835" fmla="*/ 5790603 h 6533995"/>
              <a:gd name="connsiteX836" fmla="*/ 7738753 w 11830043"/>
              <a:gd name="connsiteY836" fmla="*/ 5800390 h 6533995"/>
              <a:gd name="connsiteX837" fmla="*/ 7729032 w 11830043"/>
              <a:gd name="connsiteY837" fmla="*/ 5810114 h 6533995"/>
              <a:gd name="connsiteX838" fmla="*/ 7719249 w 11830043"/>
              <a:gd name="connsiteY838" fmla="*/ 5800390 h 6533995"/>
              <a:gd name="connsiteX839" fmla="*/ 7729032 w 11830043"/>
              <a:gd name="connsiteY839" fmla="*/ 5790603 h 6533995"/>
              <a:gd name="connsiteX840" fmla="*/ 7487803 w 11830043"/>
              <a:gd name="connsiteY840" fmla="*/ 5790603 h 6533995"/>
              <a:gd name="connsiteX841" fmla="*/ 7497524 w 11830043"/>
              <a:gd name="connsiteY841" fmla="*/ 5800390 h 6533995"/>
              <a:gd name="connsiteX842" fmla="*/ 7487803 w 11830043"/>
              <a:gd name="connsiteY842" fmla="*/ 5810114 h 6533995"/>
              <a:gd name="connsiteX843" fmla="*/ 7478019 w 11830043"/>
              <a:gd name="connsiteY843" fmla="*/ 5800390 h 6533995"/>
              <a:gd name="connsiteX844" fmla="*/ 7487803 w 11830043"/>
              <a:gd name="connsiteY844" fmla="*/ 5790603 h 6533995"/>
              <a:gd name="connsiteX845" fmla="*/ 7246575 w 11830043"/>
              <a:gd name="connsiteY845" fmla="*/ 5790603 h 6533995"/>
              <a:gd name="connsiteX846" fmla="*/ 7256359 w 11830043"/>
              <a:gd name="connsiteY846" fmla="*/ 5800390 h 6533995"/>
              <a:gd name="connsiteX847" fmla="*/ 7246575 w 11830043"/>
              <a:gd name="connsiteY847" fmla="*/ 5810114 h 6533995"/>
              <a:gd name="connsiteX848" fmla="*/ 7236855 w 11830043"/>
              <a:gd name="connsiteY848" fmla="*/ 5800390 h 6533995"/>
              <a:gd name="connsiteX849" fmla="*/ 7246575 w 11830043"/>
              <a:gd name="connsiteY849" fmla="*/ 5790603 h 6533995"/>
              <a:gd name="connsiteX850" fmla="*/ 7005346 w 11830043"/>
              <a:gd name="connsiteY850" fmla="*/ 5790603 h 6533995"/>
              <a:gd name="connsiteX851" fmla="*/ 7015130 w 11830043"/>
              <a:gd name="connsiteY851" fmla="*/ 5800390 h 6533995"/>
              <a:gd name="connsiteX852" fmla="*/ 7005346 w 11830043"/>
              <a:gd name="connsiteY852" fmla="*/ 5810114 h 6533995"/>
              <a:gd name="connsiteX853" fmla="*/ 6995626 w 11830043"/>
              <a:gd name="connsiteY853" fmla="*/ 5800390 h 6533995"/>
              <a:gd name="connsiteX854" fmla="*/ 7005346 w 11830043"/>
              <a:gd name="connsiteY854" fmla="*/ 5790603 h 6533995"/>
              <a:gd name="connsiteX855" fmla="*/ 6764118 w 11830043"/>
              <a:gd name="connsiteY855" fmla="*/ 5790603 h 6533995"/>
              <a:gd name="connsiteX856" fmla="*/ 6773902 w 11830043"/>
              <a:gd name="connsiteY856" fmla="*/ 5800390 h 6533995"/>
              <a:gd name="connsiteX857" fmla="*/ 6764118 w 11830043"/>
              <a:gd name="connsiteY857" fmla="*/ 5810114 h 6533995"/>
              <a:gd name="connsiteX858" fmla="*/ 6754335 w 11830043"/>
              <a:gd name="connsiteY858" fmla="*/ 5800390 h 6533995"/>
              <a:gd name="connsiteX859" fmla="*/ 6764118 w 11830043"/>
              <a:gd name="connsiteY859" fmla="*/ 5790603 h 6533995"/>
              <a:gd name="connsiteX860" fmla="*/ 6522889 w 11830043"/>
              <a:gd name="connsiteY860" fmla="*/ 5790603 h 6533995"/>
              <a:gd name="connsiteX861" fmla="*/ 6532610 w 11830043"/>
              <a:gd name="connsiteY861" fmla="*/ 5800390 h 6533995"/>
              <a:gd name="connsiteX862" fmla="*/ 6522889 w 11830043"/>
              <a:gd name="connsiteY862" fmla="*/ 5810114 h 6533995"/>
              <a:gd name="connsiteX863" fmla="*/ 6513105 w 11830043"/>
              <a:gd name="connsiteY863" fmla="*/ 5800390 h 6533995"/>
              <a:gd name="connsiteX864" fmla="*/ 6522889 w 11830043"/>
              <a:gd name="connsiteY864" fmla="*/ 5790603 h 6533995"/>
              <a:gd name="connsiteX865" fmla="*/ 6281661 w 11830043"/>
              <a:gd name="connsiteY865" fmla="*/ 5790603 h 6533995"/>
              <a:gd name="connsiteX866" fmla="*/ 6291381 w 11830043"/>
              <a:gd name="connsiteY866" fmla="*/ 5800390 h 6533995"/>
              <a:gd name="connsiteX867" fmla="*/ 6281661 w 11830043"/>
              <a:gd name="connsiteY867" fmla="*/ 5810114 h 6533995"/>
              <a:gd name="connsiteX868" fmla="*/ 6271877 w 11830043"/>
              <a:gd name="connsiteY868" fmla="*/ 5800390 h 6533995"/>
              <a:gd name="connsiteX869" fmla="*/ 6281661 w 11830043"/>
              <a:gd name="connsiteY869" fmla="*/ 5790603 h 6533995"/>
              <a:gd name="connsiteX870" fmla="*/ 6040432 w 11830043"/>
              <a:gd name="connsiteY870" fmla="*/ 5790603 h 6533995"/>
              <a:gd name="connsiteX871" fmla="*/ 6050216 w 11830043"/>
              <a:gd name="connsiteY871" fmla="*/ 5800390 h 6533995"/>
              <a:gd name="connsiteX872" fmla="*/ 6040432 w 11830043"/>
              <a:gd name="connsiteY872" fmla="*/ 5810114 h 6533995"/>
              <a:gd name="connsiteX873" fmla="*/ 6030712 w 11830043"/>
              <a:gd name="connsiteY873" fmla="*/ 5800390 h 6533995"/>
              <a:gd name="connsiteX874" fmla="*/ 6040432 w 11830043"/>
              <a:gd name="connsiteY874" fmla="*/ 5790603 h 6533995"/>
              <a:gd name="connsiteX875" fmla="*/ 5799205 w 11830043"/>
              <a:gd name="connsiteY875" fmla="*/ 5790603 h 6533995"/>
              <a:gd name="connsiteX876" fmla="*/ 5808989 w 11830043"/>
              <a:gd name="connsiteY876" fmla="*/ 5800390 h 6533995"/>
              <a:gd name="connsiteX877" fmla="*/ 5799205 w 11830043"/>
              <a:gd name="connsiteY877" fmla="*/ 5810114 h 6533995"/>
              <a:gd name="connsiteX878" fmla="*/ 5789486 w 11830043"/>
              <a:gd name="connsiteY878" fmla="*/ 5800390 h 6533995"/>
              <a:gd name="connsiteX879" fmla="*/ 5799205 w 11830043"/>
              <a:gd name="connsiteY879" fmla="*/ 5790603 h 6533995"/>
              <a:gd name="connsiteX880" fmla="*/ 5557992 w 11830043"/>
              <a:gd name="connsiteY880" fmla="*/ 5790603 h 6533995"/>
              <a:gd name="connsiteX881" fmla="*/ 5567774 w 11830043"/>
              <a:gd name="connsiteY881" fmla="*/ 5800390 h 6533995"/>
              <a:gd name="connsiteX882" fmla="*/ 5557992 w 11830043"/>
              <a:gd name="connsiteY882" fmla="*/ 5810114 h 6533995"/>
              <a:gd name="connsiteX883" fmla="*/ 5548208 w 11830043"/>
              <a:gd name="connsiteY883" fmla="*/ 5800390 h 6533995"/>
              <a:gd name="connsiteX884" fmla="*/ 5557992 w 11830043"/>
              <a:gd name="connsiteY884" fmla="*/ 5790603 h 6533995"/>
              <a:gd name="connsiteX885" fmla="*/ 5316710 w 11830043"/>
              <a:gd name="connsiteY885" fmla="*/ 5790603 h 6533995"/>
              <a:gd name="connsiteX886" fmla="*/ 5326432 w 11830043"/>
              <a:gd name="connsiteY886" fmla="*/ 5800390 h 6533995"/>
              <a:gd name="connsiteX887" fmla="*/ 5316710 w 11830043"/>
              <a:gd name="connsiteY887" fmla="*/ 5810114 h 6533995"/>
              <a:gd name="connsiteX888" fmla="*/ 5306926 w 11830043"/>
              <a:gd name="connsiteY888" fmla="*/ 5800390 h 6533995"/>
              <a:gd name="connsiteX889" fmla="*/ 5316710 w 11830043"/>
              <a:gd name="connsiteY889" fmla="*/ 5790603 h 6533995"/>
              <a:gd name="connsiteX890" fmla="*/ 5075486 w 11830043"/>
              <a:gd name="connsiteY890" fmla="*/ 5790603 h 6533995"/>
              <a:gd name="connsiteX891" fmla="*/ 5085202 w 11830043"/>
              <a:gd name="connsiteY891" fmla="*/ 5800390 h 6533995"/>
              <a:gd name="connsiteX892" fmla="*/ 5075486 w 11830043"/>
              <a:gd name="connsiteY892" fmla="*/ 5810114 h 6533995"/>
              <a:gd name="connsiteX893" fmla="*/ 5065705 w 11830043"/>
              <a:gd name="connsiteY893" fmla="*/ 5800390 h 6533995"/>
              <a:gd name="connsiteX894" fmla="*/ 5075486 w 11830043"/>
              <a:gd name="connsiteY894" fmla="*/ 5790603 h 6533995"/>
              <a:gd name="connsiteX895" fmla="*/ 4834252 w 11830043"/>
              <a:gd name="connsiteY895" fmla="*/ 5790603 h 6533995"/>
              <a:gd name="connsiteX896" fmla="*/ 4844040 w 11830043"/>
              <a:gd name="connsiteY896" fmla="*/ 5800390 h 6533995"/>
              <a:gd name="connsiteX897" fmla="*/ 4834252 w 11830043"/>
              <a:gd name="connsiteY897" fmla="*/ 5810114 h 6533995"/>
              <a:gd name="connsiteX898" fmla="*/ 4824534 w 11830043"/>
              <a:gd name="connsiteY898" fmla="*/ 5800390 h 6533995"/>
              <a:gd name="connsiteX899" fmla="*/ 4834252 w 11830043"/>
              <a:gd name="connsiteY899" fmla="*/ 5790603 h 6533995"/>
              <a:gd name="connsiteX900" fmla="*/ 4593019 w 11830043"/>
              <a:gd name="connsiteY900" fmla="*/ 5790603 h 6533995"/>
              <a:gd name="connsiteX901" fmla="*/ 4602795 w 11830043"/>
              <a:gd name="connsiteY901" fmla="*/ 5800390 h 6533995"/>
              <a:gd name="connsiteX902" fmla="*/ 4593019 w 11830043"/>
              <a:gd name="connsiteY902" fmla="*/ 5810114 h 6533995"/>
              <a:gd name="connsiteX903" fmla="*/ 4583304 w 11830043"/>
              <a:gd name="connsiteY903" fmla="*/ 5800390 h 6533995"/>
              <a:gd name="connsiteX904" fmla="*/ 4593019 w 11830043"/>
              <a:gd name="connsiteY904" fmla="*/ 5790603 h 6533995"/>
              <a:gd name="connsiteX905" fmla="*/ 4351806 w 11830043"/>
              <a:gd name="connsiteY905" fmla="*/ 5790603 h 6533995"/>
              <a:gd name="connsiteX906" fmla="*/ 4361580 w 11830043"/>
              <a:gd name="connsiteY906" fmla="*/ 5800390 h 6533995"/>
              <a:gd name="connsiteX907" fmla="*/ 4351806 w 11830043"/>
              <a:gd name="connsiteY907" fmla="*/ 5810114 h 6533995"/>
              <a:gd name="connsiteX908" fmla="*/ 4342006 w 11830043"/>
              <a:gd name="connsiteY908" fmla="*/ 5800390 h 6533995"/>
              <a:gd name="connsiteX909" fmla="*/ 4351806 w 11830043"/>
              <a:gd name="connsiteY909" fmla="*/ 5790603 h 6533995"/>
              <a:gd name="connsiteX910" fmla="*/ 4110583 w 11830043"/>
              <a:gd name="connsiteY910" fmla="*/ 5790603 h 6533995"/>
              <a:gd name="connsiteX911" fmla="*/ 4120362 w 11830043"/>
              <a:gd name="connsiteY911" fmla="*/ 5800390 h 6533995"/>
              <a:gd name="connsiteX912" fmla="*/ 4110583 w 11830043"/>
              <a:gd name="connsiteY912" fmla="*/ 5810114 h 6533995"/>
              <a:gd name="connsiteX913" fmla="*/ 4100801 w 11830043"/>
              <a:gd name="connsiteY913" fmla="*/ 5800390 h 6533995"/>
              <a:gd name="connsiteX914" fmla="*/ 4110583 w 11830043"/>
              <a:gd name="connsiteY914" fmla="*/ 5790603 h 6533995"/>
              <a:gd name="connsiteX915" fmla="*/ 3869431 w 11830043"/>
              <a:gd name="connsiteY915" fmla="*/ 5790603 h 6533995"/>
              <a:gd name="connsiteX916" fmla="*/ 3879151 w 11830043"/>
              <a:gd name="connsiteY916" fmla="*/ 5800390 h 6533995"/>
              <a:gd name="connsiteX917" fmla="*/ 3869431 w 11830043"/>
              <a:gd name="connsiteY917" fmla="*/ 5810114 h 6533995"/>
              <a:gd name="connsiteX918" fmla="*/ 3859649 w 11830043"/>
              <a:gd name="connsiteY918" fmla="*/ 5800390 h 6533995"/>
              <a:gd name="connsiteX919" fmla="*/ 3869431 w 11830043"/>
              <a:gd name="connsiteY919" fmla="*/ 5790603 h 6533995"/>
              <a:gd name="connsiteX920" fmla="*/ 3628215 w 11830043"/>
              <a:gd name="connsiteY920" fmla="*/ 5790603 h 6533995"/>
              <a:gd name="connsiteX921" fmla="*/ 3637936 w 11830043"/>
              <a:gd name="connsiteY921" fmla="*/ 5800390 h 6533995"/>
              <a:gd name="connsiteX922" fmla="*/ 3628215 w 11830043"/>
              <a:gd name="connsiteY922" fmla="*/ 5810114 h 6533995"/>
              <a:gd name="connsiteX923" fmla="*/ 3618433 w 11830043"/>
              <a:gd name="connsiteY923" fmla="*/ 5800390 h 6533995"/>
              <a:gd name="connsiteX924" fmla="*/ 3628215 w 11830043"/>
              <a:gd name="connsiteY924" fmla="*/ 5790603 h 6533995"/>
              <a:gd name="connsiteX925" fmla="*/ 3386960 w 11830043"/>
              <a:gd name="connsiteY925" fmla="*/ 5790603 h 6533995"/>
              <a:gd name="connsiteX926" fmla="*/ 3396745 w 11830043"/>
              <a:gd name="connsiteY926" fmla="*/ 5800390 h 6533995"/>
              <a:gd name="connsiteX927" fmla="*/ 3386960 w 11830043"/>
              <a:gd name="connsiteY927" fmla="*/ 5810114 h 6533995"/>
              <a:gd name="connsiteX928" fmla="*/ 3377238 w 11830043"/>
              <a:gd name="connsiteY928" fmla="*/ 5800390 h 6533995"/>
              <a:gd name="connsiteX929" fmla="*/ 3386960 w 11830043"/>
              <a:gd name="connsiteY929" fmla="*/ 5790603 h 6533995"/>
              <a:gd name="connsiteX930" fmla="*/ 3145752 w 11830043"/>
              <a:gd name="connsiteY930" fmla="*/ 5790603 h 6533995"/>
              <a:gd name="connsiteX931" fmla="*/ 3155534 w 11830043"/>
              <a:gd name="connsiteY931" fmla="*/ 5800390 h 6533995"/>
              <a:gd name="connsiteX932" fmla="*/ 3145752 w 11830043"/>
              <a:gd name="connsiteY932" fmla="*/ 5810114 h 6533995"/>
              <a:gd name="connsiteX933" fmla="*/ 3136034 w 11830043"/>
              <a:gd name="connsiteY933" fmla="*/ 5800390 h 6533995"/>
              <a:gd name="connsiteX934" fmla="*/ 3145752 w 11830043"/>
              <a:gd name="connsiteY934" fmla="*/ 5790603 h 6533995"/>
              <a:gd name="connsiteX935" fmla="*/ 2904575 w 11830043"/>
              <a:gd name="connsiteY935" fmla="*/ 5790603 h 6533995"/>
              <a:gd name="connsiteX936" fmla="*/ 2914357 w 11830043"/>
              <a:gd name="connsiteY936" fmla="*/ 5800390 h 6533995"/>
              <a:gd name="connsiteX937" fmla="*/ 2904575 w 11830043"/>
              <a:gd name="connsiteY937" fmla="*/ 5810114 h 6533995"/>
              <a:gd name="connsiteX938" fmla="*/ 2894793 w 11830043"/>
              <a:gd name="connsiteY938" fmla="*/ 5800390 h 6533995"/>
              <a:gd name="connsiteX939" fmla="*/ 2904575 w 11830043"/>
              <a:gd name="connsiteY939" fmla="*/ 5790603 h 6533995"/>
              <a:gd name="connsiteX940" fmla="*/ 2663275 w 11830043"/>
              <a:gd name="connsiteY940" fmla="*/ 5790603 h 6533995"/>
              <a:gd name="connsiteX941" fmla="*/ 2673000 w 11830043"/>
              <a:gd name="connsiteY941" fmla="*/ 5800390 h 6533995"/>
              <a:gd name="connsiteX942" fmla="*/ 2663275 w 11830043"/>
              <a:gd name="connsiteY942" fmla="*/ 5810114 h 6533995"/>
              <a:gd name="connsiteX943" fmla="*/ 2653494 w 11830043"/>
              <a:gd name="connsiteY943" fmla="*/ 5800390 h 6533995"/>
              <a:gd name="connsiteX944" fmla="*/ 2663275 w 11830043"/>
              <a:gd name="connsiteY944" fmla="*/ 5790603 h 6533995"/>
              <a:gd name="connsiteX945" fmla="*/ 2422039 w 11830043"/>
              <a:gd name="connsiteY945" fmla="*/ 5790603 h 6533995"/>
              <a:gd name="connsiteX946" fmla="*/ 2431755 w 11830043"/>
              <a:gd name="connsiteY946" fmla="*/ 5800390 h 6533995"/>
              <a:gd name="connsiteX947" fmla="*/ 2422039 w 11830043"/>
              <a:gd name="connsiteY947" fmla="*/ 5810114 h 6533995"/>
              <a:gd name="connsiteX948" fmla="*/ 2412260 w 11830043"/>
              <a:gd name="connsiteY948" fmla="*/ 5800390 h 6533995"/>
              <a:gd name="connsiteX949" fmla="*/ 2422039 w 11830043"/>
              <a:gd name="connsiteY949" fmla="*/ 5790603 h 6533995"/>
              <a:gd name="connsiteX950" fmla="*/ 2180796 w 11830043"/>
              <a:gd name="connsiteY950" fmla="*/ 5790603 h 6533995"/>
              <a:gd name="connsiteX951" fmla="*/ 2190581 w 11830043"/>
              <a:gd name="connsiteY951" fmla="*/ 5800390 h 6533995"/>
              <a:gd name="connsiteX952" fmla="*/ 2180796 w 11830043"/>
              <a:gd name="connsiteY952" fmla="*/ 5810114 h 6533995"/>
              <a:gd name="connsiteX953" fmla="*/ 2171087 w 11830043"/>
              <a:gd name="connsiteY953" fmla="*/ 5800390 h 6533995"/>
              <a:gd name="connsiteX954" fmla="*/ 2180796 w 11830043"/>
              <a:gd name="connsiteY954" fmla="*/ 5790603 h 6533995"/>
              <a:gd name="connsiteX955" fmla="*/ 1939584 w 11830043"/>
              <a:gd name="connsiteY955" fmla="*/ 5790603 h 6533995"/>
              <a:gd name="connsiteX956" fmla="*/ 1949367 w 11830043"/>
              <a:gd name="connsiteY956" fmla="*/ 5800390 h 6533995"/>
              <a:gd name="connsiteX957" fmla="*/ 1939584 w 11830043"/>
              <a:gd name="connsiteY957" fmla="*/ 5810114 h 6533995"/>
              <a:gd name="connsiteX958" fmla="*/ 1929862 w 11830043"/>
              <a:gd name="connsiteY958" fmla="*/ 5800390 h 6533995"/>
              <a:gd name="connsiteX959" fmla="*/ 1939584 w 11830043"/>
              <a:gd name="connsiteY959" fmla="*/ 5790603 h 6533995"/>
              <a:gd name="connsiteX960" fmla="*/ 1698333 w 11830043"/>
              <a:gd name="connsiteY960" fmla="*/ 5790603 h 6533995"/>
              <a:gd name="connsiteX961" fmla="*/ 1708119 w 11830043"/>
              <a:gd name="connsiteY961" fmla="*/ 5800390 h 6533995"/>
              <a:gd name="connsiteX962" fmla="*/ 1698333 w 11830043"/>
              <a:gd name="connsiteY962" fmla="*/ 5810114 h 6533995"/>
              <a:gd name="connsiteX963" fmla="*/ 1688548 w 11830043"/>
              <a:gd name="connsiteY963" fmla="*/ 5800390 h 6533995"/>
              <a:gd name="connsiteX964" fmla="*/ 1698333 w 11830043"/>
              <a:gd name="connsiteY964" fmla="*/ 5790603 h 6533995"/>
              <a:gd name="connsiteX965" fmla="*/ 1457109 w 11830043"/>
              <a:gd name="connsiteY965" fmla="*/ 5790603 h 6533995"/>
              <a:gd name="connsiteX966" fmla="*/ 1466829 w 11830043"/>
              <a:gd name="connsiteY966" fmla="*/ 5800390 h 6533995"/>
              <a:gd name="connsiteX967" fmla="*/ 1457109 w 11830043"/>
              <a:gd name="connsiteY967" fmla="*/ 5810114 h 6533995"/>
              <a:gd name="connsiteX968" fmla="*/ 1447325 w 11830043"/>
              <a:gd name="connsiteY968" fmla="*/ 5800390 h 6533995"/>
              <a:gd name="connsiteX969" fmla="*/ 1457109 w 11830043"/>
              <a:gd name="connsiteY969" fmla="*/ 5790603 h 6533995"/>
              <a:gd name="connsiteX970" fmla="*/ 1215887 w 11830043"/>
              <a:gd name="connsiteY970" fmla="*/ 5790603 h 6533995"/>
              <a:gd name="connsiteX971" fmla="*/ 1225671 w 11830043"/>
              <a:gd name="connsiteY971" fmla="*/ 5800390 h 6533995"/>
              <a:gd name="connsiteX972" fmla="*/ 1215887 w 11830043"/>
              <a:gd name="connsiteY972" fmla="*/ 5810114 h 6533995"/>
              <a:gd name="connsiteX973" fmla="*/ 1206167 w 11830043"/>
              <a:gd name="connsiteY973" fmla="*/ 5800390 h 6533995"/>
              <a:gd name="connsiteX974" fmla="*/ 1215887 w 11830043"/>
              <a:gd name="connsiteY974" fmla="*/ 5790603 h 6533995"/>
              <a:gd name="connsiteX975" fmla="*/ 974667 w 11830043"/>
              <a:gd name="connsiteY975" fmla="*/ 5790603 h 6533995"/>
              <a:gd name="connsiteX976" fmla="*/ 984451 w 11830043"/>
              <a:gd name="connsiteY976" fmla="*/ 5800390 h 6533995"/>
              <a:gd name="connsiteX977" fmla="*/ 974667 w 11830043"/>
              <a:gd name="connsiteY977" fmla="*/ 5810114 h 6533995"/>
              <a:gd name="connsiteX978" fmla="*/ 964947 w 11830043"/>
              <a:gd name="connsiteY978" fmla="*/ 5800390 h 6533995"/>
              <a:gd name="connsiteX979" fmla="*/ 974667 w 11830043"/>
              <a:gd name="connsiteY979" fmla="*/ 5790603 h 6533995"/>
              <a:gd name="connsiteX980" fmla="*/ 733447 w 11830043"/>
              <a:gd name="connsiteY980" fmla="*/ 5790603 h 6533995"/>
              <a:gd name="connsiteX981" fmla="*/ 743167 w 11830043"/>
              <a:gd name="connsiteY981" fmla="*/ 5800390 h 6533995"/>
              <a:gd name="connsiteX982" fmla="*/ 733447 w 11830043"/>
              <a:gd name="connsiteY982" fmla="*/ 5810114 h 6533995"/>
              <a:gd name="connsiteX983" fmla="*/ 723663 w 11830043"/>
              <a:gd name="connsiteY983" fmla="*/ 5800390 h 6533995"/>
              <a:gd name="connsiteX984" fmla="*/ 733447 w 11830043"/>
              <a:gd name="connsiteY984" fmla="*/ 5790603 h 6533995"/>
              <a:gd name="connsiteX985" fmla="*/ 492227 w 11830043"/>
              <a:gd name="connsiteY985" fmla="*/ 5790603 h 6533995"/>
              <a:gd name="connsiteX986" fmla="*/ 501946 w 11830043"/>
              <a:gd name="connsiteY986" fmla="*/ 5800390 h 6533995"/>
              <a:gd name="connsiteX987" fmla="*/ 492227 w 11830043"/>
              <a:gd name="connsiteY987" fmla="*/ 5810114 h 6533995"/>
              <a:gd name="connsiteX988" fmla="*/ 482443 w 11830043"/>
              <a:gd name="connsiteY988" fmla="*/ 5800390 h 6533995"/>
              <a:gd name="connsiteX989" fmla="*/ 492227 w 11830043"/>
              <a:gd name="connsiteY989" fmla="*/ 5790603 h 6533995"/>
              <a:gd name="connsiteX990" fmla="*/ 251007 w 11830043"/>
              <a:gd name="connsiteY990" fmla="*/ 5790603 h 6533995"/>
              <a:gd name="connsiteX991" fmla="*/ 260791 w 11830043"/>
              <a:gd name="connsiteY991" fmla="*/ 5800390 h 6533995"/>
              <a:gd name="connsiteX992" fmla="*/ 251007 w 11830043"/>
              <a:gd name="connsiteY992" fmla="*/ 5810114 h 6533995"/>
              <a:gd name="connsiteX993" fmla="*/ 241287 w 11830043"/>
              <a:gd name="connsiteY993" fmla="*/ 5800390 h 6533995"/>
              <a:gd name="connsiteX994" fmla="*/ 251007 w 11830043"/>
              <a:gd name="connsiteY994" fmla="*/ 5790603 h 6533995"/>
              <a:gd name="connsiteX995" fmla="*/ 9724 w 11830043"/>
              <a:gd name="connsiteY995" fmla="*/ 5790603 h 6533995"/>
              <a:gd name="connsiteX996" fmla="*/ 19508 w 11830043"/>
              <a:gd name="connsiteY996" fmla="*/ 5800390 h 6533995"/>
              <a:gd name="connsiteX997" fmla="*/ 9724 w 11830043"/>
              <a:gd name="connsiteY997" fmla="*/ 5810114 h 6533995"/>
              <a:gd name="connsiteX998" fmla="*/ 4 w 11830043"/>
              <a:gd name="connsiteY998" fmla="*/ 5800390 h 6533995"/>
              <a:gd name="connsiteX999" fmla="*/ 9724 w 11830043"/>
              <a:gd name="connsiteY999" fmla="*/ 5790603 h 6533995"/>
              <a:gd name="connsiteX1000" fmla="*/ 11820259 w 11830043"/>
              <a:gd name="connsiteY1000" fmla="*/ 5549351 h 6533995"/>
              <a:gd name="connsiteX1001" fmla="*/ 11830043 w 11830043"/>
              <a:gd name="connsiteY1001" fmla="*/ 5559075 h 6533995"/>
              <a:gd name="connsiteX1002" fmla="*/ 11820259 w 11830043"/>
              <a:gd name="connsiteY1002" fmla="*/ 5568862 h 6533995"/>
              <a:gd name="connsiteX1003" fmla="*/ 11810539 w 11830043"/>
              <a:gd name="connsiteY1003" fmla="*/ 5559075 h 6533995"/>
              <a:gd name="connsiteX1004" fmla="*/ 11820259 w 11830043"/>
              <a:gd name="connsiteY1004" fmla="*/ 5549351 h 6533995"/>
              <a:gd name="connsiteX1005" fmla="*/ 11579030 w 11830043"/>
              <a:gd name="connsiteY1005" fmla="*/ 5549351 h 6533995"/>
              <a:gd name="connsiteX1006" fmla="*/ 11588815 w 11830043"/>
              <a:gd name="connsiteY1006" fmla="*/ 5559075 h 6533995"/>
              <a:gd name="connsiteX1007" fmla="*/ 11579030 w 11830043"/>
              <a:gd name="connsiteY1007" fmla="*/ 5568862 h 6533995"/>
              <a:gd name="connsiteX1008" fmla="*/ 11569310 w 11830043"/>
              <a:gd name="connsiteY1008" fmla="*/ 5559075 h 6533995"/>
              <a:gd name="connsiteX1009" fmla="*/ 11579030 w 11830043"/>
              <a:gd name="connsiteY1009" fmla="*/ 5549351 h 6533995"/>
              <a:gd name="connsiteX1010" fmla="*/ 11337802 w 11830043"/>
              <a:gd name="connsiteY1010" fmla="*/ 5549351 h 6533995"/>
              <a:gd name="connsiteX1011" fmla="*/ 11347587 w 11830043"/>
              <a:gd name="connsiteY1011" fmla="*/ 5559075 h 6533995"/>
              <a:gd name="connsiteX1012" fmla="*/ 11337802 w 11830043"/>
              <a:gd name="connsiteY1012" fmla="*/ 5568862 h 6533995"/>
              <a:gd name="connsiteX1013" fmla="*/ 11328082 w 11830043"/>
              <a:gd name="connsiteY1013" fmla="*/ 5559075 h 6533995"/>
              <a:gd name="connsiteX1014" fmla="*/ 11337802 w 11830043"/>
              <a:gd name="connsiteY1014" fmla="*/ 5549351 h 6533995"/>
              <a:gd name="connsiteX1015" fmla="*/ 11096574 w 11830043"/>
              <a:gd name="connsiteY1015" fmla="*/ 5549351 h 6533995"/>
              <a:gd name="connsiteX1016" fmla="*/ 11106294 w 11830043"/>
              <a:gd name="connsiteY1016" fmla="*/ 5559075 h 6533995"/>
              <a:gd name="connsiteX1017" fmla="*/ 11096574 w 11830043"/>
              <a:gd name="connsiteY1017" fmla="*/ 5568862 h 6533995"/>
              <a:gd name="connsiteX1018" fmla="*/ 11086790 w 11830043"/>
              <a:gd name="connsiteY1018" fmla="*/ 5559075 h 6533995"/>
              <a:gd name="connsiteX1019" fmla="*/ 11096574 w 11830043"/>
              <a:gd name="connsiteY1019" fmla="*/ 5549351 h 6533995"/>
              <a:gd name="connsiteX1020" fmla="*/ 10855345 w 11830043"/>
              <a:gd name="connsiteY1020" fmla="*/ 5549351 h 6533995"/>
              <a:gd name="connsiteX1021" fmla="*/ 10865065 w 11830043"/>
              <a:gd name="connsiteY1021" fmla="*/ 5559075 h 6533995"/>
              <a:gd name="connsiteX1022" fmla="*/ 10855345 w 11830043"/>
              <a:gd name="connsiteY1022" fmla="*/ 5568862 h 6533995"/>
              <a:gd name="connsiteX1023" fmla="*/ 10845625 w 11830043"/>
              <a:gd name="connsiteY1023" fmla="*/ 5559075 h 6533995"/>
              <a:gd name="connsiteX1024" fmla="*/ 10855345 w 11830043"/>
              <a:gd name="connsiteY1024" fmla="*/ 5549351 h 6533995"/>
              <a:gd name="connsiteX1025" fmla="*/ 10614116 w 11830043"/>
              <a:gd name="connsiteY1025" fmla="*/ 5549351 h 6533995"/>
              <a:gd name="connsiteX1026" fmla="*/ 10623901 w 11830043"/>
              <a:gd name="connsiteY1026" fmla="*/ 5559075 h 6533995"/>
              <a:gd name="connsiteX1027" fmla="*/ 10614116 w 11830043"/>
              <a:gd name="connsiteY1027" fmla="*/ 5568862 h 6533995"/>
              <a:gd name="connsiteX1028" fmla="*/ 10604396 w 11830043"/>
              <a:gd name="connsiteY1028" fmla="*/ 5559075 h 6533995"/>
              <a:gd name="connsiteX1029" fmla="*/ 10614116 w 11830043"/>
              <a:gd name="connsiteY1029" fmla="*/ 5549351 h 6533995"/>
              <a:gd name="connsiteX1030" fmla="*/ 10372888 w 11830043"/>
              <a:gd name="connsiteY1030" fmla="*/ 5549351 h 6533995"/>
              <a:gd name="connsiteX1031" fmla="*/ 10382673 w 11830043"/>
              <a:gd name="connsiteY1031" fmla="*/ 5559075 h 6533995"/>
              <a:gd name="connsiteX1032" fmla="*/ 10372888 w 11830043"/>
              <a:gd name="connsiteY1032" fmla="*/ 5568862 h 6533995"/>
              <a:gd name="connsiteX1033" fmla="*/ 10363168 w 11830043"/>
              <a:gd name="connsiteY1033" fmla="*/ 5559075 h 6533995"/>
              <a:gd name="connsiteX1034" fmla="*/ 10372888 w 11830043"/>
              <a:gd name="connsiteY1034" fmla="*/ 5549351 h 6533995"/>
              <a:gd name="connsiteX1035" fmla="*/ 10131660 w 11830043"/>
              <a:gd name="connsiteY1035" fmla="*/ 5549351 h 6533995"/>
              <a:gd name="connsiteX1036" fmla="*/ 10141444 w 11830043"/>
              <a:gd name="connsiteY1036" fmla="*/ 5559075 h 6533995"/>
              <a:gd name="connsiteX1037" fmla="*/ 10131660 w 11830043"/>
              <a:gd name="connsiteY1037" fmla="*/ 5568862 h 6533995"/>
              <a:gd name="connsiteX1038" fmla="*/ 10121940 w 11830043"/>
              <a:gd name="connsiteY1038" fmla="*/ 5559075 h 6533995"/>
              <a:gd name="connsiteX1039" fmla="*/ 10131660 w 11830043"/>
              <a:gd name="connsiteY1039" fmla="*/ 5549351 h 6533995"/>
              <a:gd name="connsiteX1040" fmla="*/ 9890432 w 11830043"/>
              <a:gd name="connsiteY1040" fmla="*/ 5549351 h 6533995"/>
              <a:gd name="connsiteX1041" fmla="*/ 9900152 w 11830043"/>
              <a:gd name="connsiteY1041" fmla="*/ 5559075 h 6533995"/>
              <a:gd name="connsiteX1042" fmla="*/ 9890432 w 11830043"/>
              <a:gd name="connsiteY1042" fmla="*/ 5568862 h 6533995"/>
              <a:gd name="connsiteX1043" fmla="*/ 9880648 w 11830043"/>
              <a:gd name="connsiteY1043" fmla="*/ 5559075 h 6533995"/>
              <a:gd name="connsiteX1044" fmla="*/ 9890432 w 11830043"/>
              <a:gd name="connsiteY1044" fmla="*/ 5549351 h 6533995"/>
              <a:gd name="connsiteX1045" fmla="*/ 9649203 w 11830043"/>
              <a:gd name="connsiteY1045" fmla="*/ 5549351 h 6533995"/>
              <a:gd name="connsiteX1046" fmla="*/ 9658923 w 11830043"/>
              <a:gd name="connsiteY1046" fmla="*/ 5559075 h 6533995"/>
              <a:gd name="connsiteX1047" fmla="*/ 9649203 w 11830043"/>
              <a:gd name="connsiteY1047" fmla="*/ 5568862 h 6533995"/>
              <a:gd name="connsiteX1048" fmla="*/ 9639483 w 11830043"/>
              <a:gd name="connsiteY1048" fmla="*/ 5559075 h 6533995"/>
              <a:gd name="connsiteX1049" fmla="*/ 9649203 w 11830043"/>
              <a:gd name="connsiteY1049" fmla="*/ 5549351 h 6533995"/>
              <a:gd name="connsiteX1050" fmla="*/ 9417695 w 11830043"/>
              <a:gd name="connsiteY1050" fmla="*/ 5549351 h 6533995"/>
              <a:gd name="connsiteX1051" fmla="*/ 9427416 w 11830043"/>
              <a:gd name="connsiteY1051" fmla="*/ 5559075 h 6533995"/>
              <a:gd name="connsiteX1052" fmla="*/ 9417695 w 11830043"/>
              <a:gd name="connsiteY1052" fmla="*/ 5568862 h 6533995"/>
              <a:gd name="connsiteX1053" fmla="*/ 9407911 w 11830043"/>
              <a:gd name="connsiteY1053" fmla="*/ 5559075 h 6533995"/>
              <a:gd name="connsiteX1054" fmla="*/ 9417695 w 11830043"/>
              <a:gd name="connsiteY1054" fmla="*/ 5549351 h 6533995"/>
              <a:gd name="connsiteX1055" fmla="*/ 9176467 w 11830043"/>
              <a:gd name="connsiteY1055" fmla="*/ 5549351 h 6533995"/>
              <a:gd name="connsiteX1056" fmla="*/ 9186187 w 11830043"/>
              <a:gd name="connsiteY1056" fmla="*/ 5559075 h 6533995"/>
              <a:gd name="connsiteX1057" fmla="*/ 9176467 w 11830043"/>
              <a:gd name="connsiteY1057" fmla="*/ 5568862 h 6533995"/>
              <a:gd name="connsiteX1058" fmla="*/ 9166683 w 11830043"/>
              <a:gd name="connsiteY1058" fmla="*/ 5559075 h 6533995"/>
              <a:gd name="connsiteX1059" fmla="*/ 9176467 w 11830043"/>
              <a:gd name="connsiteY1059" fmla="*/ 5549351 h 6533995"/>
              <a:gd name="connsiteX1060" fmla="*/ 8935237 w 11830043"/>
              <a:gd name="connsiteY1060" fmla="*/ 5549351 h 6533995"/>
              <a:gd name="connsiteX1061" fmla="*/ 8944958 w 11830043"/>
              <a:gd name="connsiteY1061" fmla="*/ 5559075 h 6533995"/>
              <a:gd name="connsiteX1062" fmla="*/ 8935237 w 11830043"/>
              <a:gd name="connsiteY1062" fmla="*/ 5568862 h 6533995"/>
              <a:gd name="connsiteX1063" fmla="*/ 8925454 w 11830043"/>
              <a:gd name="connsiteY1063" fmla="*/ 5559075 h 6533995"/>
              <a:gd name="connsiteX1064" fmla="*/ 8935237 w 11830043"/>
              <a:gd name="connsiteY1064" fmla="*/ 5549351 h 6533995"/>
              <a:gd name="connsiteX1065" fmla="*/ 8694009 w 11830043"/>
              <a:gd name="connsiteY1065" fmla="*/ 5549351 h 6533995"/>
              <a:gd name="connsiteX1066" fmla="*/ 8703730 w 11830043"/>
              <a:gd name="connsiteY1066" fmla="*/ 5559075 h 6533995"/>
              <a:gd name="connsiteX1067" fmla="*/ 8694009 w 11830043"/>
              <a:gd name="connsiteY1067" fmla="*/ 5568862 h 6533995"/>
              <a:gd name="connsiteX1068" fmla="*/ 8684289 w 11830043"/>
              <a:gd name="connsiteY1068" fmla="*/ 5559075 h 6533995"/>
              <a:gd name="connsiteX1069" fmla="*/ 8694009 w 11830043"/>
              <a:gd name="connsiteY1069" fmla="*/ 5549351 h 6533995"/>
              <a:gd name="connsiteX1070" fmla="*/ 8452781 w 11830043"/>
              <a:gd name="connsiteY1070" fmla="*/ 5549351 h 6533995"/>
              <a:gd name="connsiteX1071" fmla="*/ 8462566 w 11830043"/>
              <a:gd name="connsiteY1071" fmla="*/ 5559075 h 6533995"/>
              <a:gd name="connsiteX1072" fmla="*/ 8452781 w 11830043"/>
              <a:gd name="connsiteY1072" fmla="*/ 5568862 h 6533995"/>
              <a:gd name="connsiteX1073" fmla="*/ 8443061 w 11830043"/>
              <a:gd name="connsiteY1073" fmla="*/ 5559075 h 6533995"/>
              <a:gd name="connsiteX1074" fmla="*/ 8452781 w 11830043"/>
              <a:gd name="connsiteY1074" fmla="*/ 5549351 h 6533995"/>
              <a:gd name="connsiteX1075" fmla="*/ 8211553 w 11830043"/>
              <a:gd name="connsiteY1075" fmla="*/ 5549351 h 6533995"/>
              <a:gd name="connsiteX1076" fmla="*/ 8221273 w 11830043"/>
              <a:gd name="connsiteY1076" fmla="*/ 5559075 h 6533995"/>
              <a:gd name="connsiteX1077" fmla="*/ 8211553 w 11830043"/>
              <a:gd name="connsiteY1077" fmla="*/ 5568862 h 6533995"/>
              <a:gd name="connsiteX1078" fmla="*/ 8201769 w 11830043"/>
              <a:gd name="connsiteY1078" fmla="*/ 5559075 h 6533995"/>
              <a:gd name="connsiteX1079" fmla="*/ 8211553 w 11830043"/>
              <a:gd name="connsiteY1079" fmla="*/ 5549351 h 6533995"/>
              <a:gd name="connsiteX1080" fmla="*/ 7970260 w 11830043"/>
              <a:gd name="connsiteY1080" fmla="*/ 5549351 h 6533995"/>
              <a:gd name="connsiteX1081" fmla="*/ 7980044 w 11830043"/>
              <a:gd name="connsiteY1081" fmla="*/ 5559075 h 6533995"/>
              <a:gd name="connsiteX1082" fmla="*/ 7970260 w 11830043"/>
              <a:gd name="connsiteY1082" fmla="*/ 5568862 h 6533995"/>
              <a:gd name="connsiteX1083" fmla="*/ 7960477 w 11830043"/>
              <a:gd name="connsiteY1083" fmla="*/ 5559075 h 6533995"/>
              <a:gd name="connsiteX1084" fmla="*/ 7970260 w 11830043"/>
              <a:gd name="connsiteY1084" fmla="*/ 5549351 h 6533995"/>
              <a:gd name="connsiteX1085" fmla="*/ 7729032 w 11830043"/>
              <a:gd name="connsiteY1085" fmla="*/ 5549351 h 6533995"/>
              <a:gd name="connsiteX1086" fmla="*/ 7738753 w 11830043"/>
              <a:gd name="connsiteY1086" fmla="*/ 5559075 h 6533995"/>
              <a:gd name="connsiteX1087" fmla="*/ 7729032 w 11830043"/>
              <a:gd name="connsiteY1087" fmla="*/ 5568862 h 6533995"/>
              <a:gd name="connsiteX1088" fmla="*/ 7719249 w 11830043"/>
              <a:gd name="connsiteY1088" fmla="*/ 5559075 h 6533995"/>
              <a:gd name="connsiteX1089" fmla="*/ 7729032 w 11830043"/>
              <a:gd name="connsiteY1089" fmla="*/ 5549351 h 6533995"/>
              <a:gd name="connsiteX1090" fmla="*/ 7487803 w 11830043"/>
              <a:gd name="connsiteY1090" fmla="*/ 5549351 h 6533995"/>
              <a:gd name="connsiteX1091" fmla="*/ 7497524 w 11830043"/>
              <a:gd name="connsiteY1091" fmla="*/ 5559075 h 6533995"/>
              <a:gd name="connsiteX1092" fmla="*/ 7487803 w 11830043"/>
              <a:gd name="connsiteY1092" fmla="*/ 5568862 h 6533995"/>
              <a:gd name="connsiteX1093" fmla="*/ 7478019 w 11830043"/>
              <a:gd name="connsiteY1093" fmla="*/ 5559075 h 6533995"/>
              <a:gd name="connsiteX1094" fmla="*/ 7487803 w 11830043"/>
              <a:gd name="connsiteY1094" fmla="*/ 5549351 h 6533995"/>
              <a:gd name="connsiteX1095" fmla="*/ 7246575 w 11830043"/>
              <a:gd name="connsiteY1095" fmla="*/ 5549351 h 6533995"/>
              <a:gd name="connsiteX1096" fmla="*/ 7256359 w 11830043"/>
              <a:gd name="connsiteY1096" fmla="*/ 5559075 h 6533995"/>
              <a:gd name="connsiteX1097" fmla="*/ 7246575 w 11830043"/>
              <a:gd name="connsiteY1097" fmla="*/ 5568862 h 6533995"/>
              <a:gd name="connsiteX1098" fmla="*/ 7236855 w 11830043"/>
              <a:gd name="connsiteY1098" fmla="*/ 5559075 h 6533995"/>
              <a:gd name="connsiteX1099" fmla="*/ 7246575 w 11830043"/>
              <a:gd name="connsiteY1099" fmla="*/ 5549351 h 6533995"/>
              <a:gd name="connsiteX1100" fmla="*/ 7005346 w 11830043"/>
              <a:gd name="connsiteY1100" fmla="*/ 5549351 h 6533995"/>
              <a:gd name="connsiteX1101" fmla="*/ 7015130 w 11830043"/>
              <a:gd name="connsiteY1101" fmla="*/ 5559075 h 6533995"/>
              <a:gd name="connsiteX1102" fmla="*/ 7005346 w 11830043"/>
              <a:gd name="connsiteY1102" fmla="*/ 5568862 h 6533995"/>
              <a:gd name="connsiteX1103" fmla="*/ 6995626 w 11830043"/>
              <a:gd name="connsiteY1103" fmla="*/ 5559075 h 6533995"/>
              <a:gd name="connsiteX1104" fmla="*/ 7005346 w 11830043"/>
              <a:gd name="connsiteY1104" fmla="*/ 5549351 h 6533995"/>
              <a:gd name="connsiteX1105" fmla="*/ 6764118 w 11830043"/>
              <a:gd name="connsiteY1105" fmla="*/ 5549351 h 6533995"/>
              <a:gd name="connsiteX1106" fmla="*/ 6773902 w 11830043"/>
              <a:gd name="connsiteY1106" fmla="*/ 5559075 h 6533995"/>
              <a:gd name="connsiteX1107" fmla="*/ 6764118 w 11830043"/>
              <a:gd name="connsiteY1107" fmla="*/ 5568862 h 6533995"/>
              <a:gd name="connsiteX1108" fmla="*/ 6754335 w 11830043"/>
              <a:gd name="connsiteY1108" fmla="*/ 5559075 h 6533995"/>
              <a:gd name="connsiteX1109" fmla="*/ 6764118 w 11830043"/>
              <a:gd name="connsiteY1109" fmla="*/ 5549351 h 6533995"/>
              <a:gd name="connsiteX1110" fmla="*/ 6522889 w 11830043"/>
              <a:gd name="connsiteY1110" fmla="*/ 5549351 h 6533995"/>
              <a:gd name="connsiteX1111" fmla="*/ 6532610 w 11830043"/>
              <a:gd name="connsiteY1111" fmla="*/ 5559075 h 6533995"/>
              <a:gd name="connsiteX1112" fmla="*/ 6522889 w 11830043"/>
              <a:gd name="connsiteY1112" fmla="*/ 5568862 h 6533995"/>
              <a:gd name="connsiteX1113" fmla="*/ 6513105 w 11830043"/>
              <a:gd name="connsiteY1113" fmla="*/ 5559075 h 6533995"/>
              <a:gd name="connsiteX1114" fmla="*/ 6522889 w 11830043"/>
              <a:gd name="connsiteY1114" fmla="*/ 5549351 h 6533995"/>
              <a:gd name="connsiteX1115" fmla="*/ 6281661 w 11830043"/>
              <a:gd name="connsiteY1115" fmla="*/ 5549351 h 6533995"/>
              <a:gd name="connsiteX1116" fmla="*/ 6291381 w 11830043"/>
              <a:gd name="connsiteY1116" fmla="*/ 5559075 h 6533995"/>
              <a:gd name="connsiteX1117" fmla="*/ 6281661 w 11830043"/>
              <a:gd name="connsiteY1117" fmla="*/ 5568862 h 6533995"/>
              <a:gd name="connsiteX1118" fmla="*/ 6271877 w 11830043"/>
              <a:gd name="connsiteY1118" fmla="*/ 5559075 h 6533995"/>
              <a:gd name="connsiteX1119" fmla="*/ 6281661 w 11830043"/>
              <a:gd name="connsiteY1119" fmla="*/ 5549351 h 6533995"/>
              <a:gd name="connsiteX1120" fmla="*/ 6040432 w 11830043"/>
              <a:gd name="connsiteY1120" fmla="*/ 5549351 h 6533995"/>
              <a:gd name="connsiteX1121" fmla="*/ 6050216 w 11830043"/>
              <a:gd name="connsiteY1121" fmla="*/ 5559075 h 6533995"/>
              <a:gd name="connsiteX1122" fmla="*/ 6040432 w 11830043"/>
              <a:gd name="connsiteY1122" fmla="*/ 5568862 h 6533995"/>
              <a:gd name="connsiteX1123" fmla="*/ 6030712 w 11830043"/>
              <a:gd name="connsiteY1123" fmla="*/ 5559075 h 6533995"/>
              <a:gd name="connsiteX1124" fmla="*/ 6040432 w 11830043"/>
              <a:gd name="connsiteY1124" fmla="*/ 5549351 h 6533995"/>
              <a:gd name="connsiteX1125" fmla="*/ 5799205 w 11830043"/>
              <a:gd name="connsiteY1125" fmla="*/ 5549351 h 6533995"/>
              <a:gd name="connsiteX1126" fmla="*/ 5808989 w 11830043"/>
              <a:gd name="connsiteY1126" fmla="*/ 5559075 h 6533995"/>
              <a:gd name="connsiteX1127" fmla="*/ 5799205 w 11830043"/>
              <a:gd name="connsiteY1127" fmla="*/ 5568862 h 6533995"/>
              <a:gd name="connsiteX1128" fmla="*/ 5789486 w 11830043"/>
              <a:gd name="connsiteY1128" fmla="*/ 5559075 h 6533995"/>
              <a:gd name="connsiteX1129" fmla="*/ 5799205 w 11830043"/>
              <a:gd name="connsiteY1129" fmla="*/ 5549351 h 6533995"/>
              <a:gd name="connsiteX1130" fmla="*/ 5557992 w 11830043"/>
              <a:gd name="connsiteY1130" fmla="*/ 5549351 h 6533995"/>
              <a:gd name="connsiteX1131" fmla="*/ 5567774 w 11830043"/>
              <a:gd name="connsiteY1131" fmla="*/ 5559075 h 6533995"/>
              <a:gd name="connsiteX1132" fmla="*/ 5557992 w 11830043"/>
              <a:gd name="connsiteY1132" fmla="*/ 5568862 h 6533995"/>
              <a:gd name="connsiteX1133" fmla="*/ 5548208 w 11830043"/>
              <a:gd name="connsiteY1133" fmla="*/ 5559075 h 6533995"/>
              <a:gd name="connsiteX1134" fmla="*/ 5557992 w 11830043"/>
              <a:gd name="connsiteY1134" fmla="*/ 5549351 h 6533995"/>
              <a:gd name="connsiteX1135" fmla="*/ 5316710 w 11830043"/>
              <a:gd name="connsiteY1135" fmla="*/ 5549351 h 6533995"/>
              <a:gd name="connsiteX1136" fmla="*/ 5326432 w 11830043"/>
              <a:gd name="connsiteY1136" fmla="*/ 5559075 h 6533995"/>
              <a:gd name="connsiteX1137" fmla="*/ 5316710 w 11830043"/>
              <a:gd name="connsiteY1137" fmla="*/ 5568862 h 6533995"/>
              <a:gd name="connsiteX1138" fmla="*/ 5306926 w 11830043"/>
              <a:gd name="connsiteY1138" fmla="*/ 5559075 h 6533995"/>
              <a:gd name="connsiteX1139" fmla="*/ 5316710 w 11830043"/>
              <a:gd name="connsiteY1139" fmla="*/ 5549351 h 6533995"/>
              <a:gd name="connsiteX1140" fmla="*/ 5075486 w 11830043"/>
              <a:gd name="connsiteY1140" fmla="*/ 5549351 h 6533995"/>
              <a:gd name="connsiteX1141" fmla="*/ 5085202 w 11830043"/>
              <a:gd name="connsiteY1141" fmla="*/ 5559075 h 6533995"/>
              <a:gd name="connsiteX1142" fmla="*/ 5075486 w 11830043"/>
              <a:gd name="connsiteY1142" fmla="*/ 5568862 h 6533995"/>
              <a:gd name="connsiteX1143" fmla="*/ 5065705 w 11830043"/>
              <a:gd name="connsiteY1143" fmla="*/ 5559075 h 6533995"/>
              <a:gd name="connsiteX1144" fmla="*/ 5075486 w 11830043"/>
              <a:gd name="connsiteY1144" fmla="*/ 5549351 h 6533995"/>
              <a:gd name="connsiteX1145" fmla="*/ 4834252 w 11830043"/>
              <a:gd name="connsiteY1145" fmla="*/ 5549351 h 6533995"/>
              <a:gd name="connsiteX1146" fmla="*/ 4844040 w 11830043"/>
              <a:gd name="connsiteY1146" fmla="*/ 5559075 h 6533995"/>
              <a:gd name="connsiteX1147" fmla="*/ 4834252 w 11830043"/>
              <a:gd name="connsiteY1147" fmla="*/ 5568862 h 6533995"/>
              <a:gd name="connsiteX1148" fmla="*/ 4824534 w 11830043"/>
              <a:gd name="connsiteY1148" fmla="*/ 5559075 h 6533995"/>
              <a:gd name="connsiteX1149" fmla="*/ 4834252 w 11830043"/>
              <a:gd name="connsiteY1149" fmla="*/ 5549351 h 6533995"/>
              <a:gd name="connsiteX1150" fmla="*/ 4593019 w 11830043"/>
              <a:gd name="connsiteY1150" fmla="*/ 5549351 h 6533995"/>
              <a:gd name="connsiteX1151" fmla="*/ 4602795 w 11830043"/>
              <a:gd name="connsiteY1151" fmla="*/ 5559075 h 6533995"/>
              <a:gd name="connsiteX1152" fmla="*/ 4593019 w 11830043"/>
              <a:gd name="connsiteY1152" fmla="*/ 5568862 h 6533995"/>
              <a:gd name="connsiteX1153" fmla="*/ 4583304 w 11830043"/>
              <a:gd name="connsiteY1153" fmla="*/ 5559075 h 6533995"/>
              <a:gd name="connsiteX1154" fmla="*/ 4593019 w 11830043"/>
              <a:gd name="connsiteY1154" fmla="*/ 5549351 h 6533995"/>
              <a:gd name="connsiteX1155" fmla="*/ 4351806 w 11830043"/>
              <a:gd name="connsiteY1155" fmla="*/ 5549351 h 6533995"/>
              <a:gd name="connsiteX1156" fmla="*/ 4361580 w 11830043"/>
              <a:gd name="connsiteY1156" fmla="*/ 5559075 h 6533995"/>
              <a:gd name="connsiteX1157" fmla="*/ 4351806 w 11830043"/>
              <a:gd name="connsiteY1157" fmla="*/ 5568862 h 6533995"/>
              <a:gd name="connsiteX1158" fmla="*/ 4342006 w 11830043"/>
              <a:gd name="connsiteY1158" fmla="*/ 5559075 h 6533995"/>
              <a:gd name="connsiteX1159" fmla="*/ 4351806 w 11830043"/>
              <a:gd name="connsiteY1159" fmla="*/ 5549351 h 6533995"/>
              <a:gd name="connsiteX1160" fmla="*/ 4110583 w 11830043"/>
              <a:gd name="connsiteY1160" fmla="*/ 5549351 h 6533995"/>
              <a:gd name="connsiteX1161" fmla="*/ 4120362 w 11830043"/>
              <a:gd name="connsiteY1161" fmla="*/ 5559075 h 6533995"/>
              <a:gd name="connsiteX1162" fmla="*/ 4110583 w 11830043"/>
              <a:gd name="connsiteY1162" fmla="*/ 5568862 h 6533995"/>
              <a:gd name="connsiteX1163" fmla="*/ 4100801 w 11830043"/>
              <a:gd name="connsiteY1163" fmla="*/ 5559075 h 6533995"/>
              <a:gd name="connsiteX1164" fmla="*/ 4110583 w 11830043"/>
              <a:gd name="connsiteY1164" fmla="*/ 5549351 h 6533995"/>
              <a:gd name="connsiteX1165" fmla="*/ 3869431 w 11830043"/>
              <a:gd name="connsiteY1165" fmla="*/ 5549351 h 6533995"/>
              <a:gd name="connsiteX1166" fmla="*/ 3879151 w 11830043"/>
              <a:gd name="connsiteY1166" fmla="*/ 5559075 h 6533995"/>
              <a:gd name="connsiteX1167" fmla="*/ 3869431 w 11830043"/>
              <a:gd name="connsiteY1167" fmla="*/ 5568862 h 6533995"/>
              <a:gd name="connsiteX1168" fmla="*/ 3859648 w 11830043"/>
              <a:gd name="connsiteY1168" fmla="*/ 5559075 h 6533995"/>
              <a:gd name="connsiteX1169" fmla="*/ 3869431 w 11830043"/>
              <a:gd name="connsiteY1169" fmla="*/ 5549351 h 6533995"/>
              <a:gd name="connsiteX1170" fmla="*/ 3628215 w 11830043"/>
              <a:gd name="connsiteY1170" fmla="*/ 5549351 h 6533995"/>
              <a:gd name="connsiteX1171" fmla="*/ 3637936 w 11830043"/>
              <a:gd name="connsiteY1171" fmla="*/ 5559075 h 6533995"/>
              <a:gd name="connsiteX1172" fmla="*/ 3628215 w 11830043"/>
              <a:gd name="connsiteY1172" fmla="*/ 5568862 h 6533995"/>
              <a:gd name="connsiteX1173" fmla="*/ 3618433 w 11830043"/>
              <a:gd name="connsiteY1173" fmla="*/ 5559075 h 6533995"/>
              <a:gd name="connsiteX1174" fmla="*/ 3628215 w 11830043"/>
              <a:gd name="connsiteY1174" fmla="*/ 5549351 h 6533995"/>
              <a:gd name="connsiteX1175" fmla="*/ 3386959 w 11830043"/>
              <a:gd name="connsiteY1175" fmla="*/ 5549351 h 6533995"/>
              <a:gd name="connsiteX1176" fmla="*/ 3396745 w 11830043"/>
              <a:gd name="connsiteY1176" fmla="*/ 5559075 h 6533995"/>
              <a:gd name="connsiteX1177" fmla="*/ 3386959 w 11830043"/>
              <a:gd name="connsiteY1177" fmla="*/ 5568862 h 6533995"/>
              <a:gd name="connsiteX1178" fmla="*/ 3377237 w 11830043"/>
              <a:gd name="connsiteY1178" fmla="*/ 5559075 h 6533995"/>
              <a:gd name="connsiteX1179" fmla="*/ 3386959 w 11830043"/>
              <a:gd name="connsiteY1179" fmla="*/ 5549351 h 6533995"/>
              <a:gd name="connsiteX1180" fmla="*/ 3145752 w 11830043"/>
              <a:gd name="connsiteY1180" fmla="*/ 5549351 h 6533995"/>
              <a:gd name="connsiteX1181" fmla="*/ 3155534 w 11830043"/>
              <a:gd name="connsiteY1181" fmla="*/ 5559075 h 6533995"/>
              <a:gd name="connsiteX1182" fmla="*/ 3145752 w 11830043"/>
              <a:gd name="connsiteY1182" fmla="*/ 5568862 h 6533995"/>
              <a:gd name="connsiteX1183" fmla="*/ 3136034 w 11830043"/>
              <a:gd name="connsiteY1183" fmla="*/ 5559075 h 6533995"/>
              <a:gd name="connsiteX1184" fmla="*/ 3145752 w 11830043"/>
              <a:gd name="connsiteY1184" fmla="*/ 5549351 h 6533995"/>
              <a:gd name="connsiteX1185" fmla="*/ 2904575 w 11830043"/>
              <a:gd name="connsiteY1185" fmla="*/ 5549351 h 6533995"/>
              <a:gd name="connsiteX1186" fmla="*/ 2914357 w 11830043"/>
              <a:gd name="connsiteY1186" fmla="*/ 5559075 h 6533995"/>
              <a:gd name="connsiteX1187" fmla="*/ 2904575 w 11830043"/>
              <a:gd name="connsiteY1187" fmla="*/ 5568862 h 6533995"/>
              <a:gd name="connsiteX1188" fmla="*/ 2894793 w 11830043"/>
              <a:gd name="connsiteY1188" fmla="*/ 5559075 h 6533995"/>
              <a:gd name="connsiteX1189" fmla="*/ 2904575 w 11830043"/>
              <a:gd name="connsiteY1189" fmla="*/ 5549351 h 6533995"/>
              <a:gd name="connsiteX1190" fmla="*/ 2663275 w 11830043"/>
              <a:gd name="connsiteY1190" fmla="*/ 5549351 h 6533995"/>
              <a:gd name="connsiteX1191" fmla="*/ 2673000 w 11830043"/>
              <a:gd name="connsiteY1191" fmla="*/ 5559075 h 6533995"/>
              <a:gd name="connsiteX1192" fmla="*/ 2663275 w 11830043"/>
              <a:gd name="connsiteY1192" fmla="*/ 5568862 h 6533995"/>
              <a:gd name="connsiteX1193" fmla="*/ 2653493 w 11830043"/>
              <a:gd name="connsiteY1193" fmla="*/ 5559075 h 6533995"/>
              <a:gd name="connsiteX1194" fmla="*/ 2663275 w 11830043"/>
              <a:gd name="connsiteY1194" fmla="*/ 5549351 h 6533995"/>
              <a:gd name="connsiteX1195" fmla="*/ 2422039 w 11830043"/>
              <a:gd name="connsiteY1195" fmla="*/ 5549351 h 6533995"/>
              <a:gd name="connsiteX1196" fmla="*/ 2431755 w 11830043"/>
              <a:gd name="connsiteY1196" fmla="*/ 5559075 h 6533995"/>
              <a:gd name="connsiteX1197" fmla="*/ 2422039 w 11830043"/>
              <a:gd name="connsiteY1197" fmla="*/ 5568862 h 6533995"/>
              <a:gd name="connsiteX1198" fmla="*/ 2412259 w 11830043"/>
              <a:gd name="connsiteY1198" fmla="*/ 5559075 h 6533995"/>
              <a:gd name="connsiteX1199" fmla="*/ 2422039 w 11830043"/>
              <a:gd name="connsiteY1199" fmla="*/ 5549351 h 6533995"/>
              <a:gd name="connsiteX1200" fmla="*/ 2180796 w 11830043"/>
              <a:gd name="connsiteY1200" fmla="*/ 5549351 h 6533995"/>
              <a:gd name="connsiteX1201" fmla="*/ 2190581 w 11830043"/>
              <a:gd name="connsiteY1201" fmla="*/ 5559075 h 6533995"/>
              <a:gd name="connsiteX1202" fmla="*/ 2180796 w 11830043"/>
              <a:gd name="connsiteY1202" fmla="*/ 5568862 h 6533995"/>
              <a:gd name="connsiteX1203" fmla="*/ 2171087 w 11830043"/>
              <a:gd name="connsiteY1203" fmla="*/ 5559075 h 6533995"/>
              <a:gd name="connsiteX1204" fmla="*/ 2180796 w 11830043"/>
              <a:gd name="connsiteY1204" fmla="*/ 5549351 h 6533995"/>
              <a:gd name="connsiteX1205" fmla="*/ 1939584 w 11830043"/>
              <a:gd name="connsiteY1205" fmla="*/ 5549351 h 6533995"/>
              <a:gd name="connsiteX1206" fmla="*/ 1949367 w 11830043"/>
              <a:gd name="connsiteY1206" fmla="*/ 5559075 h 6533995"/>
              <a:gd name="connsiteX1207" fmla="*/ 1939584 w 11830043"/>
              <a:gd name="connsiteY1207" fmla="*/ 5568862 h 6533995"/>
              <a:gd name="connsiteX1208" fmla="*/ 1929862 w 11830043"/>
              <a:gd name="connsiteY1208" fmla="*/ 5559075 h 6533995"/>
              <a:gd name="connsiteX1209" fmla="*/ 1939584 w 11830043"/>
              <a:gd name="connsiteY1209" fmla="*/ 5549351 h 6533995"/>
              <a:gd name="connsiteX1210" fmla="*/ 1698333 w 11830043"/>
              <a:gd name="connsiteY1210" fmla="*/ 5549351 h 6533995"/>
              <a:gd name="connsiteX1211" fmla="*/ 1708119 w 11830043"/>
              <a:gd name="connsiteY1211" fmla="*/ 5559075 h 6533995"/>
              <a:gd name="connsiteX1212" fmla="*/ 1698333 w 11830043"/>
              <a:gd name="connsiteY1212" fmla="*/ 5568862 h 6533995"/>
              <a:gd name="connsiteX1213" fmla="*/ 1688548 w 11830043"/>
              <a:gd name="connsiteY1213" fmla="*/ 5559075 h 6533995"/>
              <a:gd name="connsiteX1214" fmla="*/ 1698333 w 11830043"/>
              <a:gd name="connsiteY1214" fmla="*/ 5549351 h 6533995"/>
              <a:gd name="connsiteX1215" fmla="*/ 1457108 w 11830043"/>
              <a:gd name="connsiteY1215" fmla="*/ 5549351 h 6533995"/>
              <a:gd name="connsiteX1216" fmla="*/ 1466829 w 11830043"/>
              <a:gd name="connsiteY1216" fmla="*/ 5559075 h 6533995"/>
              <a:gd name="connsiteX1217" fmla="*/ 1457108 w 11830043"/>
              <a:gd name="connsiteY1217" fmla="*/ 5568862 h 6533995"/>
              <a:gd name="connsiteX1218" fmla="*/ 1447324 w 11830043"/>
              <a:gd name="connsiteY1218" fmla="*/ 5559075 h 6533995"/>
              <a:gd name="connsiteX1219" fmla="*/ 1457108 w 11830043"/>
              <a:gd name="connsiteY1219" fmla="*/ 5549351 h 6533995"/>
              <a:gd name="connsiteX1220" fmla="*/ 1215887 w 11830043"/>
              <a:gd name="connsiteY1220" fmla="*/ 5549351 h 6533995"/>
              <a:gd name="connsiteX1221" fmla="*/ 1225671 w 11830043"/>
              <a:gd name="connsiteY1221" fmla="*/ 5559075 h 6533995"/>
              <a:gd name="connsiteX1222" fmla="*/ 1215887 w 11830043"/>
              <a:gd name="connsiteY1222" fmla="*/ 5568862 h 6533995"/>
              <a:gd name="connsiteX1223" fmla="*/ 1206167 w 11830043"/>
              <a:gd name="connsiteY1223" fmla="*/ 5559075 h 6533995"/>
              <a:gd name="connsiteX1224" fmla="*/ 1215887 w 11830043"/>
              <a:gd name="connsiteY1224" fmla="*/ 5549351 h 6533995"/>
              <a:gd name="connsiteX1225" fmla="*/ 974667 w 11830043"/>
              <a:gd name="connsiteY1225" fmla="*/ 5549351 h 6533995"/>
              <a:gd name="connsiteX1226" fmla="*/ 984451 w 11830043"/>
              <a:gd name="connsiteY1226" fmla="*/ 5559075 h 6533995"/>
              <a:gd name="connsiteX1227" fmla="*/ 974667 w 11830043"/>
              <a:gd name="connsiteY1227" fmla="*/ 5568862 h 6533995"/>
              <a:gd name="connsiteX1228" fmla="*/ 964947 w 11830043"/>
              <a:gd name="connsiteY1228" fmla="*/ 5559075 h 6533995"/>
              <a:gd name="connsiteX1229" fmla="*/ 974667 w 11830043"/>
              <a:gd name="connsiteY1229" fmla="*/ 5549351 h 6533995"/>
              <a:gd name="connsiteX1230" fmla="*/ 733447 w 11830043"/>
              <a:gd name="connsiteY1230" fmla="*/ 5549351 h 6533995"/>
              <a:gd name="connsiteX1231" fmla="*/ 743167 w 11830043"/>
              <a:gd name="connsiteY1231" fmla="*/ 5559075 h 6533995"/>
              <a:gd name="connsiteX1232" fmla="*/ 733447 w 11830043"/>
              <a:gd name="connsiteY1232" fmla="*/ 5568862 h 6533995"/>
              <a:gd name="connsiteX1233" fmla="*/ 723663 w 11830043"/>
              <a:gd name="connsiteY1233" fmla="*/ 5559075 h 6533995"/>
              <a:gd name="connsiteX1234" fmla="*/ 733447 w 11830043"/>
              <a:gd name="connsiteY1234" fmla="*/ 5549351 h 6533995"/>
              <a:gd name="connsiteX1235" fmla="*/ 492226 w 11830043"/>
              <a:gd name="connsiteY1235" fmla="*/ 5549351 h 6533995"/>
              <a:gd name="connsiteX1236" fmla="*/ 501946 w 11830043"/>
              <a:gd name="connsiteY1236" fmla="*/ 5559075 h 6533995"/>
              <a:gd name="connsiteX1237" fmla="*/ 492226 w 11830043"/>
              <a:gd name="connsiteY1237" fmla="*/ 5568862 h 6533995"/>
              <a:gd name="connsiteX1238" fmla="*/ 482442 w 11830043"/>
              <a:gd name="connsiteY1238" fmla="*/ 5559075 h 6533995"/>
              <a:gd name="connsiteX1239" fmla="*/ 492226 w 11830043"/>
              <a:gd name="connsiteY1239" fmla="*/ 5549351 h 6533995"/>
              <a:gd name="connsiteX1240" fmla="*/ 251007 w 11830043"/>
              <a:gd name="connsiteY1240" fmla="*/ 5549351 h 6533995"/>
              <a:gd name="connsiteX1241" fmla="*/ 260791 w 11830043"/>
              <a:gd name="connsiteY1241" fmla="*/ 5559075 h 6533995"/>
              <a:gd name="connsiteX1242" fmla="*/ 251007 w 11830043"/>
              <a:gd name="connsiteY1242" fmla="*/ 5568862 h 6533995"/>
              <a:gd name="connsiteX1243" fmla="*/ 241287 w 11830043"/>
              <a:gd name="connsiteY1243" fmla="*/ 5559075 h 6533995"/>
              <a:gd name="connsiteX1244" fmla="*/ 251007 w 11830043"/>
              <a:gd name="connsiteY1244" fmla="*/ 5549351 h 6533995"/>
              <a:gd name="connsiteX1245" fmla="*/ 9724 w 11830043"/>
              <a:gd name="connsiteY1245" fmla="*/ 5549351 h 6533995"/>
              <a:gd name="connsiteX1246" fmla="*/ 19507 w 11830043"/>
              <a:gd name="connsiteY1246" fmla="*/ 5559075 h 6533995"/>
              <a:gd name="connsiteX1247" fmla="*/ 9724 w 11830043"/>
              <a:gd name="connsiteY1247" fmla="*/ 5568862 h 6533995"/>
              <a:gd name="connsiteX1248" fmla="*/ 4 w 11830043"/>
              <a:gd name="connsiteY1248" fmla="*/ 5559075 h 6533995"/>
              <a:gd name="connsiteX1249" fmla="*/ 9724 w 11830043"/>
              <a:gd name="connsiteY1249" fmla="*/ 5549351 h 6533995"/>
              <a:gd name="connsiteX1250" fmla="*/ 11820259 w 11830043"/>
              <a:gd name="connsiteY1250" fmla="*/ 5308100 h 6533995"/>
              <a:gd name="connsiteX1251" fmla="*/ 11830043 w 11830043"/>
              <a:gd name="connsiteY1251" fmla="*/ 5317887 h 6533995"/>
              <a:gd name="connsiteX1252" fmla="*/ 11820259 w 11830043"/>
              <a:gd name="connsiteY1252" fmla="*/ 5327611 h 6533995"/>
              <a:gd name="connsiteX1253" fmla="*/ 11810539 w 11830043"/>
              <a:gd name="connsiteY1253" fmla="*/ 5317887 h 6533995"/>
              <a:gd name="connsiteX1254" fmla="*/ 11820259 w 11830043"/>
              <a:gd name="connsiteY1254" fmla="*/ 5308100 h 6533995"/>
              <a:gd name="connsiteX1255" fmla="*/ 11579030 w 11830043"/>
              <a:gd name="connsiteY1255" fmla="*/ 5308100 h 6533995"/>
              <a:gd name="connsiteX1256" fmla="*/ 11588815 w 11830043"/>
              <a:gd name="connsiteY1256" fmla="*/ 5317887 h 6533995"/>
              <a:gd name="connsiteX1257" fmla="*/ 11579030 w 11830043"/>
              <a:gd name="connsiteY1257" fmla="*/ 5327611 h 6533995"/>
              <a:gd name="connsiteX1258" fmla="*/ 11569310 w 11830043"/>
              <a:gd name="connsiteY1258" fmla="*/ 5317887 h 6533995"/>
              <a:gd name="connsiteX1259" fmla="*/ 11579030 w 11830043"/>
              <a:gd name="connsiteY1259" fmla="*/ 5308100 h 6533995"/>
              <a:gd name="connsiteX1260" fmla="*/ 11337802 w 11830043"/>
              <a:gd name="connsiteY1260" fmla="*/ 5308100 h 6533995"/>
              <a:gd name="connsiteX1261" fmla="*/ 11347587 w 11830043"/>
              <a:gd name="connsiteY1261" fmla="*/ 5317887 h 6533995"/>
              <a:gd name="connsiteX1262" fmla="*/ 11337802 w 11830043"/>
              <a:gd name="connsiteY1262" fmla="*/ 5327611 h 6533995"/>
              <a:gd name="connsiteX1263" fmla="*/ 11328082 w 11830043"/>
              <a:gd name="connsiteY1263" fmla="*/ 5317887 h 6533995"/>
              <a:gd name="connsiteX1264" fmla="*/ 11337802 w 11830043"/>
              <a:gd name="connsiteY1264" fmla="*/ 5308100 h 6533995"/>
              <a:gd name="connsiteX1265" fmla="*/ 11096574 w 11830043"/>
              <a:gd name="connsiteY1265" fmla="*/ 5308100 h 6533995"/>
              <a:gd name="connsiteX1266" fmla="*/ 11106294 w 11830043"/>
              <a:gd name="connsiteY1266" fmla="*/ 5317887 h 6533995"/>
              <a:gd name="connsiteX1267" fmla="*/ 11096574 w 11830043"/>
              <a:gd name="connsiteY1267" fmla="*/ 5327611 h 6533995"/>
              <a:gd name="connsiteX1268" fmla="*/ 11086790 w 11830043"/>
              <a:gd name="connsiteY1268" fmla="*/ 5317887 h 6533995"/>
              <a:gd name="connsiteX1269" fmla="*/ 11096574 w 11830043"/>
              <a:gd name="connsiteY1269" fmla="*/ 5308100 h 6533995"/>
              <a:gd name="connsiteX1270" fmla="*/ 10855345 w 11830043"/>
              <a:gd name="connsiteY1270" fmla="*/ 5308100 h 6533995"/>
              <a:gd name="connsiteX1271" fmla="*/ 10865065 w 11830043"/>
              <a:gd name="connsiteY1271" fmla="*/ 5317887 h 6533995"/>
              <a:gd name="connsiteX1272" fmla="*/ 10855345 w 11830043"/>
              <a:gd name="connsiteY1272" fmla="*/ 5327611 h 6533995"/>
              <a:gd name="connsiteX1273" fmla="*/ 10845625 w 11830043"/>
              <a:gd name="connsiteY1273" fmla="*/ 5317887 h 6533995"/>
              <a:gd name="connsiteX1274" fmla="*/ 10855345 w 11830043"/>
              <a:gd name="connsiteY1274" fmla="*/ 5308100 h 6533995"/>
              <a:gd name="connsiteX1275" fmla="*/ 10614116 w 11830043"/>
              <a:gd name="connsiteY1275" fmla="*/ 5308100 h 6533995"/>
              <a:gd name="connsiteX1276" fmla="*/ 10623901 w 11830043"/>
              <a:gd name="connsiteY1276" fmla="*/ 5317887 h 6533995"/>
              <a:gd name="connsiteX1277" fmla="*/ 10614116 w 11830043"/>
              <a:gd name="connsiteY1277" fmla="*/ 5327611 h 6533995"/>
              <a:gd name="connsiteX1278" fmla="*/ 10604396 w 11830043"/>
              <a:gd name="connsiteY1278" fmla="*/ 5317887 h 6533995"/>
              <a:gd name="connsiteX1279" fmla="*/ 10614116 w 11830043"/>
              <a:gd name="connsiteY1279" fmla="*/ 5308100 h 6533995"/>
              <a:gd name="connsiteX1280" fmla="*/ 10372888 w 11830043"/>
              <a:gd name="connsiteY1280" fmla="*/ 5308100 h 6533995"/>
              <a:gd name="connsiteX1281" fmla="*/ 10382673 w 11830043"/>
              <a:gd name="connsiteY1281" fmla="*/ 5317887 h 6533995"/>
              <a:gd name="connsiteX1282" fmla="*/ 10372888 w 11830043"/>
              <a:gd name="connsiteY1282" fmla="*/ 5327611 h 6533995"/>
              <a:gd name="connsiteX1283" fmla="*/ 10363168 w 11830043"/>
              <a:gd name="connsiteY1283" fmla="*/ 5317887 h 6533995"/>
              <a:gd name="connsiteX1284" fmla="*/ 10372888 w 11830043"/>
              <a:gd name="connsiteY1284" fmla="*/ 5308100 h 6533995"/>
              <a:gd name="connsiteX1285" fmla="*/ 10131660 w 11830043"/>
              <a:gd name="connsiteY1285" fmla="*/ 5308100 h 6533995"/>
              <a:gd name="connsiteX1286" fmla="*/ 10141444 w 11830043"/>
              <a:gd name="connsiteY1286" fmla="*/ 5317887 h 6533995"/>
              <a:gd name="connsiteX1287" fmla="*/ 10131660 w 11830043"/>
              <a:gd name="connsiteY1287" fmla="*/ 5327611 h 6533995"/>
              <a:gd name="connsiteX1288" fmla="*/ 10121940 w 11830043"/>
              <a:gd name="connsiteY1288" fmla="*/ 5317887 h 6533995"/>
              <a:gd name="connsiteX1289" fmla="*/ 10131660 w 11830043"/>
              <a:gd name="connsiteY1289" fmla="*/ 5308100 h 6533995"/>
              <a:gd name="connsiteX1290" fmla="*/ 9890432 w 11830043"/>
              <a:gd name="connsiteY1290" fmla="*/ 5308100 h 6533995"/>
              <a:gd name="connsiteX1291" fmla="*/ 9900152 w 11830043"/>
              <a:gd name="connsiteY1291" fmla="*/ 5317887 h 6533995"/>
              <a:gd name="connsiteX1292" fmla="*/ 9890432 w 11830043"/>
              <a:gd name="connsiteY1292" fmla="*/ 5327611 h 6533995"/>
              <a:gd name="connsiteX1293" fmla="*/ 9880648 w 11830043"/>
              <a:gd name="connsiteY1293" fmla="*/ 5317887 h 6533995"/>
              <a:gd name="connsiteX1294" fmla="*/ 9890432 w 11830043"/>
              <a:gd name="connsiteY1294" fmla="*/ 5308100 h 6533995"/>
              <a:gd name="connsiteX1295" fmla="*/ 9649203 w 11830043"/>
              <a:gd name="connsiteY1295" fmla="*/ 5308100 h 6533995"/>
              <a:gd name="connsiteX1296" fmla="*/ 9658923 w 11830043"/>
              <a:gd name="connsiteY1296" fmla="*/ 5317887 h 6533995"/>
              <a:gd name="connsiteX1297" fmla="*/ 9649203 w 11830043"/>
              <a:gd name="connsiteY1297" fmla="*/ 5327611 h 6533995"/>
              <a:gd name="connsiteX1298" fmla="*/ 9639483 w 11830043"/>
              <a:gd name="connsiteY1298" fmla="*/ 5317887 h 6533995"/>
              <a:gd name="connsiteX1299" fmla="*/ 9649203 w 11830043"/>
              <a:gd name="connsiteY1299" fmla="*/ 5308100 h 6533995"/>
              <a:gd name="connsiteX1300" fmla="*/ 9417695 w 11830043"/>
              <a:gd name="connsiteY1300" fmla="*/ 5308100 h 6533995"/>
              <a:gd name="connsiteX1301" fmla="*/ 9427416 w 11830043"/>
              <a:gd name="connsiteY1301" fmla="*/ 5317887 h 6533995"/>
              <a:gd name="connsiteX1302" fmla="*/ 9417695 w 11830043"/>
              <a:gd name="connsiteY1302" fmla="*/ 5327611 h 6533995"/>
              <a:gd name="connsiteX1303" fmla="*/ 9407911 w 11830043"/>
              <a:gd name="connsiteY1303" fmla="*/ 5317887 h 6533995"/>
              <a:gd name="connsiteX1304" fmla="*/ 9417695 w 11830043"/>
              <a:gd name="connsiteY1304" fmla="*/ 5308100 h 6533995"/>
              <a:gd name="connsiteX1305" fmla="*/ 9176467 w 11830043"/>
              <a:gd name="connsiteY1305" fmla="*/ 5308100 h 6533995"/>
              <a:gd name="connsiteX1306" fmla="*/ 9186187 w 11830043"/>
              <a:gd name="connsiteY1306" fmla="*/ 5317887 h 6533995"/>
              <a:gd name="connsiteX1307" fmla="*/ 9176467 w 11830043"/>
              <a:gd name="connsiteY1307" fmla="*/ 5327611 h 6533995"/>
              <a:gd name="connsiteX1308" fmla="*/ 9166683 w 11830043"/>
              <a:gd name="connsiteY1308" fmla="*/ 5317887 h 6533995"/>
              <a:gd name="connsiteX1309" fmla="*/ 9176467 w 11830043"/>
              <a:gd name="connsiteY1309" fmla="*/ 5308100 h 6533995"/>
              <a:gd name="connsiteX1310" fmla="*/ 8935237 w 11830043"/>
              <a:gd name="connsiteY1310" fmla="*/ 5308100 h 6533995"/>
              <a:gd name="connsiteX1311" fmla="*/ 8944958 w 11830043"/>
              <a:gd name="connsiteY1311" fmla="*/ 5317887 h 6533995"/>
              <a:gd name="connsiteX1312" fmla="*/ 8935237 w 11830043"/>
              <a:gd name="connsiteY1312" fmla="*/ 5327611 h 6533995"/>
              <a:gd name="connsiteX1313" fmla="*/ 8925454 w 11830043"/>
              <a:gd name="connsiteY1313" fmla="*/ 5317887 h 6533995"/>
              <a:gd name="connsiteX1314" fmla="*/ 8935237 w 11830043"/>
              <a:gd name="connsiteY1314" fmla="*/ 5308100 h 6533995"/>
              <a:gd name="connsiteX1315" fmla="*/ 8694009 w 11830043"/>
              <a:gd name="connsiteY1315" fmla="*/ 5308100 h 6533995"/>
              <a:gd name="connsiteX1316" fmla="*/ 8703730 w 11830043"/>
              <a:gd name="connsiteY1316" fmla="*/ 5317887 h 6533995"/>
              <a:gd name="connsiteX1317" fmla="*/ 8694009 w 11830043"/>
              <a:gd name="connsiteY1317" fmla="*/ 5327611 h 6533995"/>
              <a:gd name="connsiteX1318" fmla="*/ 8684289 w 11830043"/>
              <a:gd name="connsiteY1318" fmla="*/ 5317887 h 6533995"/>
              <a:gd name="connsiteX1319" fmla="*/ 8694009 w 11830043"/>
              <a:gd name="connsiteY1319" fmla="*/ 5308100 h 6533995"/>
              <a:gd name="connsiteX1320" fmla="*/ 8452781 w 11830043"/>
              <a:gd name="connsiteY1320" fmla="*/ 5308100 h 6533995"/>
              <a:gd name="connsiteX1321" fmla="*/ 8462566 w 11830043"/>
              <a:gd name="connsiteY1321" fmla="*/ 5317887 h 6533995"/>
              <a:gd name="connsiteX1322" fmla="*/ 8452781 w 11830043"/>
              <a:gd name="connsiteY1322" fmla="*/ 5327611 h 6533995"/>
              <a:gd name="connsiteX1323" fmla="*/ 8443061 w 11830043"/>
              <a:gd name="connsiteY1323" fmla="*/ 5317887 h 6533995"/>
              <a:gd name="connsiteX1324" fmla="*/ 8452781 w 11830043"/>
              <a:gd name="connsiteY1324" fmla="*/ 5308100 h 6533995"/>
              <a:gd name="connsiteX1325" fmla="*/ 8211553 w 11830043"/>
              <a:gd name="connsiteY1325" fmla="*/ 5308100 h 6533995"/>
              <a:gd name="connsiteX1326" fmla="*/ 8221273 w 11830043"/>
              <a:gd name="connsiteY1326" fmla="*/ 5317887 h 6533995"/>
              <a:gd name="connsiteX1327" fmla="*/ 8211553 w 11830043"/>
              <a:gd name="connsiteY1327" fmla="*/ 5327611 h 6533995"/>
              <a:gd name="connsiteX1328" fmla="*/ 8201769 w 11830043"/>
              <a:gd name="connsiteY1328" fmla="*/ 5317887 h 6533995"/>
              <a:gd name="connsiteX1329" fmla="*/ 8211553 w 11830043"/>
              <a:gd name="connsiteY1329" fmla="*/ 5308100 h 6533995"/>
              <a:gd name="connsiteX1330" fmla="*/ 7970260 w 11830043"/>
              <a:gd name="connsiteY1330" fmla="*/ 5308100 h 6533995"/>
              <a:gd name="connsiteX1331" fmla="*/ 7980044 w 11830043"/>
              <a:gd name="connsiteY1331" fmla="*/ 5317887 h 6533995"/>
              <a:gd name="connsiteX1332" fmla="*/ 7970260 w 11830043"/>
              <a:gd name="connsiteY1332" fmla="*/ 5327611 h 6533995"/>
              <a:gd name="connsiteX1333" fmla="*/ 7960477 w 11830043"/>
              <a:gd name="connsiteY1333" fmla="*/ 5317887 h 6533995"/>
              <a:gd name="connsiteX1334" fmla="*/ 7970260 w 11830043"/>
              <a:gd name="connsiteY1334" fmla="*/ 5308100 h 6533995"/>
              <a:gd name="connsiteX1335" fmla="*/ 7729032 w 11830043"/>
              <a:gd name="connsiteY1335" fmla="*/ 5308100 h 6533995"/>
              <a:gd name="connsiteX1336" fmla="*/ 7738753 w 11830043"/>
              <a:gd name="connsiteY1336" fmla="*/ 5317887 h 6533995"/>
              <a:gd name="connsiteX1337" fmla="*/ 7729032 w 11830043"/>
              <a:gd name="connsiteY1337" fmla="*/ 5327611 h 6533995"/>
              <a:gd name="connsiteX1338" fmla="*/ 7719249 w 11830043"/>
              <a:gd name="connsiteY1338" fmla="*/ 5317887 h 6533995"/>
              <a:gd name="connsiteX1339" fmla="*/ 7729032 w 11830043"/>
              <a:gd name="connsiteY1339" fmla="*/ 5308100 h 6533995"/>
              <a:gd name="connsiteX1340" fmla="*/ 7487803 w 11830043"/>
              <a:gd name="connsiteY1340" fmla="*/ 5308100 h 6533995"/>
              <a:gd name="connsiteX1341" fmla="*/ 7497524 w 11830043"/>
              <a:gd name="connsiteY1341" fmla="*/ 5317887 h 6533995"/>
              <a:gd name="connsiteX1342" fmla="*/ 7487803 w 11830043"/>
              <a:gd name="connsiteY1342" fmla="*/ 5327611 h 6533995"/>
              <a:gd name="connsiteX1343" fmla="*/ 7478019 w 11830043"/>
              <a:gd name="connsiteY1343" fmla="*/ 5317887 h 6533995"/>
              <a:gd name="connsiteX1344" fmla="*/ 7487803 w 11830043"/>
              <a:gd name="connsiteY1344" fmla="*/ 5308100 h 6533995"/>
              <a:gd name="connsiteX1345" fmla="*/ 7246575 w 11830043"/>
              <a:gd name="connsiteY1345" fmla="*/ 5308100 h 6533995"/>
              <a:gd name="connsiteX1346" fmla="*/ 7256359 w 11830043"/>
              <a:gd name="connsiteY1346" fmla="*/ 5317887 h 6533995"/>
              <a:gd name="connsiteX1347" fmla="*/ 7246575 w 11830043"/>
              <a:gd name="connsiteY1347" fmla="*/ 5327611 h 6533995"/>
              <a:gd name="connsiteX1348" fmla="*/ 7236855 w 11830043"/>
              <a:gd name="connsiteY1348" fmla="*/ 5317887 h 6533995"/>
              <a:gd name="connsiteX1349" fmla="*/ 7246575 w 11830043"/>
              <a:gd name="connsiteY1349" fmla="*/ 5308100 h 6533995"/>
              <a:gd name="connsiteX1350" fmla="*/ 7005346 w 11830043"/>
              <a:gd name="connsiteY1350" fmla="*/ 5308100 h 6533995"/>
              <a:gd name="connsiteX1351" fmla="*/ 7015130 w 11830043"/>
              <a:gd name="connsiteY1351" fmla="*/ 5317887 h 6533995"/>
              <a:gd name="connsiteX1352" fmla="*/ 7005346 w 11830043"/>
              <a:gd name="connsiteY1352" fmla="*/ 5327611 h 6533995"/>
              <a:gd name="connsiteX1353" fmla="*/ 6995626 w 11830043"/>
              <a:gd name="connsiteY1353" fmla="*/ 5317887 h 6533995"/>
              <a:gd name="connsiteX1354" fmla="*/ 7005346 w 11830043"/>
              <a:gd name="connsiteY1354" fmla="*/ 5308100 h 6533995"/>
              <a:gd name="connsiteX1355" fmla="*/ 6764118 w 11830043"/>
              <a:gd name="connsiteY1355" fmla="*/ 5308100 h 6533995"/>
              <a:gd name="connsiteX1356" fmla="*/ 6773902 w 11830043"/>
              <a:gd name="connsiteY1356" fmla="*/ 5317887 h 6533995"/>
              <a:gd name="connsiteX1357" fmla="*/ 6764118 w 11830043"/>
              <a:gd name="connsiteY1357" fmla="*/ 5327611 h 6533995"/>
              <a:gd name="connsiteX1358" fmla="*/ 6754335 w 11830043"/>
              <a:gd name="connsiteY1358" fmla="*/ 5317887 h 6533995"/>
              <a:gd name="connsiteX1359" fmla="*/ 6764118 w 11830043"/>
              <a:gd name="connsiteY1359" fmla="*/ 5308100 h 6533995"/>
              <a:gd name="connsiteX1360" fmla="*/ 6522889 w 11830043"/>
              <a:gd name="connsiteY1360" fmla="*/ 5308100 h 6533995"/>
              <a:gd name="connsiteX1361" fmla="*/ 6532610 w 11830043"/>
              <a:gd name="connsiteY1361" fmla="*/ 5317887 h 6533995"/>
              <a:gd name="connsiteX1362" fmla="*/ 6522889 w 11830043"/>
              <a:gd name="connsiteY1362" fmla="*/ 5327611 h 6533995"/>
              <a:gd name="connsiteX1363" fmla="*/ 6513105 w 11830043"/>
              <a:gd name="connsiteY1363" fmla="*/ 5317887 h 6533995"/>
              <a:gd name="connsiteX1364" fmla="*/ 6522889 w 11830043"/>
              <a:gd name="connsiteY1364" fmla="*/ 5308100 h 6533995"/>
              <a:gd name="connsiteX1365" fmla="*/ 6281661 w 11830043"/>
              <a:gd name="connsiteY1365" fmla="*/ 5308100 h 6533995"/>
              <a:gd name="connsiteX1366" fmla="*/ 6291381 w 11830043"/>
              <a:gd name="connsiteY1366" fmla="*/ 5317887 h 6533995"/>
              <a:gd name="connsiteX1367" fmla="*/ 6281661 w 11830043"/>
              <a:gd name="connsiteY1367" fmla="*/ 5327611 h 6533995"/>
              <a:gd name="connsiteX1368" fmla="*/ 6271877 w 11830043"/>
              <a:gd name="connsiteY1368" fmla="*/ 5317887 h 6533995"/>
              <a:gd name="connsiteX1369" fmla="*/ 6281661 w 11830043"/>
              <a:gd name="connsiteY1369" fmla="*/ 5308100 h 6533995"/>
              <a:gd name="connsiteX1370" fmla="*/ 6040432 w 11830043"/>
              <a:gd name="connsiteY1370" fmla="*/ 5308100 h 6533995"/>
              <a:gd name="connsiteX1371" fmla="*/ 6050216 w 11830043"/>
              <a:gd name="connsiteY1371" fmla="*/ 5317887 h 6533995"/>
              <a:gd name="connsiteX1372" fmla="*/ 6040432 w 11830043"/>
              <a:gd name="connsiteY1372" fmla="*/ 5327611 h 6533995"/>
              <a:gd name="connsiteX1373" fmla="*/ 6030712 w 11830043"/>
              <a:gd name="connsiteY1373" fmla="*/ 5317887 h 6533995"/>
              <a:gd name="connsiteX1374" fmla="*/ 6040432 w 11830043"/>
              <a:gd name="connsiteY1374" fmla="*/ 5308100 h 6533995"/>
              <a:gd name="connsiteX1375" fmla="*/ 5799205 w 11830043"/>
              <a:gd name="connsiteY1375" fmla="*/ 5308100 h 6533995"/>
              <a:gd name="connsiteX1376" fmla="*/ 5808989 w 11830043"/>
              <a:gd name="connsiteY1376" fmla="*/ 5317887 h 6533995"/>
              <a:gd name="connsiteX1377" fmla="*/ 5799205 w 11830043"/>
              <a:gd name="connsiteY1377" fmla="*/ 5327611 h 6533995"/>
              <a:gd name="connsiteX1378" fmla="*/ 5789486 w 11830043"/>
              <a:gd name="connsiteY1378" fmla="*/ 5317887 h 6533995"/>
              <a:gd name="connsiteX1379" fmla="*/ 5799205 w 11830043"/>
              <a:gd name="connsiteY1379" fmla="*/ 5308100 h 6533995"/>
              <a:gd name="connsiteX1380" fmla="*/ 5557992 w 11830043"/>
              <a:gd name="connsiteY1380" fmla="*/ 5308100 h 6533995"/>
              <a:gd name="connsiteX1381" fmla="*/ 5567774 w 11830043"/>
              <a:gd name="connsiteY1381" fmla="*/ 5317887 h 6533995"/>
              <a:gd name="connsiteX1382" fmla="*/ 5557992 w 11830043"/>
              <a:gd name="connsiteY1382" fmla="*/ 5327611 h 6533995"/>
              <a:gd name="connsiteX1383" fmla="*/ 5548208 w 11830043"/>
              <a:gd name="connsiteY1383" fmla="*/ 5317887 h 6533995"/>
              <a:gd name="connsiteX1384" fmla="*/ 5557992 w 11830043"/>
              <a:gd name="connsiteY1384" fmla="*/ 5308100 h 6533995"/>
              <a:gd name="connsiteX1385" fmla="*/ 5316710 w 11830043"/>
              <a:gd name="connsiteY1385" fmla="*/ 5308100 h 6533995"/>
              <a:gd name="connsiteX1386" fmla="*/ 5326432 w 11830043"/>
              <a:gd name="connsiteY1386" fmla="*/ 5317887 h 6533995"/>
              <a:gd name="connsiteX1387" fmla="*/ 5316710 w 11830043"/>
              <a:gd name="connsiteY1387" fmla="*/ 5327611 h 6533995"/>
              <a:gd name="connsiteX1388" fmla="*/ 5306924 w 11830043"/>
              <a:gd name="connsiteY1388" fmla="*/ 5317887 h 6533995"/>
              <a:gd name="connsiteX1389" fmla="*/ 5316710 w 11830043"/>
              <a:gd name="connsiteY1389" fmla="*/ 5308100 h 6533995"/>
              <a:gd name="connsiteX1390" fmla="*/ 5075486 w 11830043"/>
              <a:gd name="connsiteY1390" fmla="*/ 5308100 h 6533995"/>
              <a:gd name="connsiteX1391" fmla="*/ 5085202 w 11830043"/>
              <a:gd name="connsiteY1391" fmla="*/ 5317887 h 6533995"/>
              <a:gd name="connsiteX1392" fmla="*/ 5075486 w 11830043"/>
              <a:gd name="connsiteY1392" fmla="*/ 5327611 h 6533995"/>
              <a:gd name="connsiteX1393" fmla="*/ 5065705 w 11830043"/>
              <a:gd name="connsiteY1393" fmla="*/ 5317887 h 6533995"/>
              <a:gd name="connsiteX1394" fmla="*/ 5075486 w 11830043"/>
              <a:gd name="connsiteY1394" fmla="*/ 5308100 h 6533995"/>
              <a:gd name="connsiteX1395" fmla="*/ 4834252 w 11830043"/>
              <a:gd name="connsiteY1395" fmla="*/ 5308100 h 6533995"/>
              <a:gd name="connsiteX1396" fmla="*/ 4844040 w 11830043"/>
              <a:gd name="connsiteY1396" fmla="*/ 5317887 h 6533995"/>
              <a:gd name="connsiteX1397" fmla="*/ 4834252 w 11830043"/>
              <a:gd name="connsiteY1397" fmla="*/ 5327611 h 6533995"/>
              <a:gd name="connsiteX1398" fmla="*/ 4824534 w 11830043"/>
              <a:gd name="connsiteY1398" fmla="*/ 5317887 h 6533995"/>
              <a:gd name="connsiteX1399" fmla="*/ 4834252 w 11830043"/>
              <a:gd name="connsiteY1399" fmla="*/ 5308100 h 6533995"/>
              <a:gd name="connsiteX1400" fmla="*/ 4593019 w 11830043"/>
              <a:gd name="connsiteY1400" fmla="*/ 5308100 h 6533995"/>
              <a:gd name="connsiteX1401" fmla="*/ 4602795 w 11830043"/>
              <a:gd name="connsiteY1401" fmla="*/ 5317887 h 6533995"/>
              <a:gd name="connsiteX1402" fmla="*/ 4593019 w 11830043"/>
              <a:gd name="connsiteY1402" fmla="*/ 5327611 h 6533995"/>
              <a:gd name="connsiteX1403" fmla="*/ 4583304 w 11830043"/>
              <a:gd name="connsiteY1403" fmla="*/ 5317887 h 6533995"/>
              <a:gd name="connsiteX1404" fmla="*/ 4593019 w 11830043"/>
              <a:gd name="connsiteY1404" fmla="*/ 5308100 h 6533995"/>
              <a:gd name="connsiteX1405" fmla="*/ 4351806 w 11830043"/>
              <a:gd name="connsiteY1405" fmla="*/ 5308100 h 6533995"/>
              <a:gd name="connsiteX1406" fmla="*/ 4361580 w 11830043"/>
              <a:gd name="connsiteY1406" fmla="*/ 5317887 h 6533995"/>
              <a:gd name="connsiteX1407" fmla="*/ 4351806 w 11830043"/>
              <a:gd name="connsiteY1407" fmla="*/ 5327611 h 6533995"/>
              <a:gd name="connsiteX1408" fmla="*/ 4342006 w 11830043"/>
              <a:gd name="connsiteY1408" fmla="*/ 5317887 h 6533995"/>
              <a:gd name="connsiteX1409" fmla="*/ 4351806 w 11830043"/>
              <a:gd name="connsiteY1409" fmla="*/ 5308100 h 6533995"/>
              <a:gd name="connsiteX1410" fmla="*/ 4110583 w 11830043"/>
              <a:gd name="connsiteY1410" fmla="*/ 5308100 h 6533995"/>
              <a:gd name="connsiteX1411" fmla="*/ 4120362 w 11830043"/>
              <a:gd name="connsiteY1411" fmla="*/ 5317887 h 6533995"/>
              <a:gd name="connsiteX1412" fmla="*/ 4110583 w 11830043"/>
              <a:gd name="connsiteY1412" fmla="*/ 5327611 h 6533995"/>
              <a:gd name="connsiteX1413" fmla="*/ 4100799 w 11830043"/>
              <a:gd name="connsiteY1413" fmla="*/ 5317887 h 6533995"/>
              <a:gd name="connsiteX1414" fmla="*/ 4110583 w 11830043"/>
              <a:gd name="connsiteY1414" fmla="*/ 5308100 h 6533995"/>
              <a:gd name="connsiteX1415" fmla="*/ 3869431 w 11830043"/>
              <a:gd name="connsiteY1415" fmla="*/ 5308100 h 6533995"/>
              <a:gd name="connsiteX1416" fmla="*/ 3879151 w 11830043"/>
              <a:gd name="connsiteY1416" fmla="*/ 5317887 h 6533995"/>
              <a:gd name="connsiteX1417" fmla="*/ 3869431 w 11830043"/>
              <a:gd name="connsiteY1417" fmla="*/ 5327611 h 6533995"/>
              <a:gd name="connsiteX1418" fmla="*/ 3859648 w 11830043"/>
              <a:gd name="connsiteY1418" fmla="*/ 5317887 h 6533995"/>
              <a:gd name="connsiteX1419" fmla="*/ 3869431 w 11830043"/>
              <a:gd name="connsiteY1419" fmla="*/ 5308100 h 6533995"/>
              <a:gd name="connsiteX1420" fmla="*/ 3628215 w 11830043"/>
              <a:gd name="connsiteY1420" fmla="*/ 5308100 h 6533995"/>
              <a:gd name="connsiteX1421" fmla="*/ 3637936 w 11830043"/>
              <a:gd name="connsiteY1421" fmla="*/ 5317887 h 6533995"/>
              <a:gd name="connsiteX1422" fmla="*/ 3628215 w 11830043"/>
              <a:gd name="connsiteY1422" fmla="*/ 5327611 h 6533995"/>
              <a:gd name="connsiteX1423" fmla="*/ 3618432 w 11830043"/>
              <a:gd name="connsiteY1423" fmla="*/ 5317887 h 6533995"/>
              <a:gd name="connsiteX1424" fmla="*/ 3628215 w 11830043"/>
              <a:gd name="connsiteY1424" fmla="*/ 5308100 h 6533995"/>
              <a:gd name="connsiteX1425" fmla="*/ 3386959 w 11830043"/>
              <a:gd name="connsiteY1425" fmla="*/ 5308100 h 6533995"/>
              <a:gd name="connsiteX1426" fmla="*/ 3396745 w 11830043"/>
              <a:gd name="connsiteY1426" fmla="*/ 5317887 h 6533995"/>
              <a:gd name="connsiteX1427" fmla="*/ 3386959 w 11830043"/>
              <a:gd name="connsiteY1427" fmla="*/ 5327611 h 6533995"/>
              <a:gd name="connsiteX1428" fmla="*/ 3377237 w 11830043"/>
              <a:gd name="connsiteY1428" fmla="*/ 5317887 h 6533995"/>
              <a:gd name="connsiteX1429" fmla="*/ 3386959 w 11830043"/>
              <a:gd name="connsiteY1429" fmla="*/ 5308100 h 6533995"/>
              <a:gd name="connsiteX1430" fmla="*/ 3145752 w 11830043"/>
              <a:gd name="connsiteY1430" fmla="*/ 5308100 h 6533995"/>
              <a:gd name="connsiteX1431" fmla="*/ 3155534 w 11830043"/>
              <a:gd name="connsiteY1431" fmla="*/ 5317887 h 6533995"/>
              <a:gd name="connsiteX1432" fmla="*/ 3145752 w 11830043"/>
              <a:gd name="connsiteY1432" fmla="*/ 5327611 h 6533995"/>
              <a:gd name="connsiteX1433" fmla="*/ 3136034 w 11830043"/>
              <a:gd name="connsiteY1433" fmla="*/ 5317887 h 6533995"/>
              <a:gd name="connsiteX1434" fmla="*/ 3145752 w 11830043"/>
              <a:gd name="connsiteY1434" fmla="*/ 5308100 h 6533995"/>
              <a:gd name="connsiteX1435" fmla="*/ 2904574 w 11830043"/>
              <a:gd name="connsiteY1435" fmla="*/ 5308100 h 6533995"/>
              <a:gd name="connsiteX1436" fmla="*/ 2914357 w 11830043"/>
              <a:gd name="connsiteY1436" fmla="*/ 5317887 h 6533995"/>
              <a:gd name="connsiteX1437" fmla="*/ 2904574 w 11830043"/>
              <a:gd name="connsiteY1437" fmla="*/ 5327611 h 6533995"/>
              <a:gd name="connsiteX1438" fmla="*/ 2894793 w 11830043"/>
              <a:gd name="connsiteY1438" fmla="*/ 5317887 h 6533995"/>
              <a:gd name="connsiteX1439" fmla="*/ 2904574 w 11830043"/>
              <a:gd name="connsiteY1439" fmla="*/ 5308100 h 6533995"/>
              <a:gd name="connsiteX1440" fmla="*/ 2663275 w 11830043"/>
              <a:gd name="connsiteY1440" fmla="*/ 5308100 h 6533995"/>
              <a:gd name="connsiteX1441" fmla="*/ 2673000 w 11830043"/>
              <a:gd name="connsiteY1441" fmla="*/ 5317887 h 6533995"/>
              <a:gd name="connsiteX1442" fmla="*/ 2663275 w 11830043"/>
              <a:gd name="connsiteY1442" fmla="*/ 5327611 h 6533995"/>
              <a:gd name="connsiteX1443" fmla="*/ 2653493 w 11830043"/>
              <a:gd name="connsiteY1443" fmla="*/ 5317887 h 6533995"/>
              <a:gd name="connsiteX1444" fmla="*/ 2663275 w 11830043"/>
              <a:gd name="connsiteY1444" fmla="*/ 5308100 h 6533995"/>
              <a:gd name="connsiteX1445" fmla="*/ 2422039 w 11830043"/>
              <a:gd name="connsiteY1445" fmla="*/ 5308100 h 6533995"/>
              <a:gd name="connsiteX1446" fmla="*/ 2431755 w 11830043"/>
              <a:gd name="connsiteY1446" fmla="*/ 5317887 h 6533995"/>
              <a:gd name="connsiteX1447" fmla="*/ 2422039 w 11830043"/>
              <a:gd name="connsiteY1447" fmla="*/ 5327611 h 6533995"/>
              <a:gd name="connsiteX1448" fmla="*/ 2412259 w 11830043"/>
              <a:gd name="connsiteY1448" fmla="*/ 5317887 h 6533995"/>
              <a:gd name="connsiteX1449" fmla="*/ 2422039 w 11830043"/>
              <a:gd name="connsiteY1449" fmla="*/ 5308100 h 6533995"/>
              <a:gd name="connsiteX1450" fmla="*/ 2180796 w 11830043"/>
              <a:gd name="connsiteY1450" fmla="*/ 5308100 h 6533995"/>
              <a:gd name="connsiteX1451" fmla="*/ 2190581 w 11830043"/>
              <a:gd name="connsiteY1451" fmla="*/ 5317887 h 6533995"/>
              <a:gd name="connsiteX1452" fmla="*/ 2180796 w 11830043"/>
              <a:gd name="connsiteY1452" fmla="*/ 5327611 h 6533995"/>
              <a:gd name="connsiteX1453" fmla="*/ 2171085 w 11830043"/>
              <a:gd name="connsiteY1453" fmla="*/ 5317887 h 6533995"/>
              <a:gd name="connsiteX1454" fmla="*/ 2180796 w 11830043"/>
              <a:gd name="connsiteY1454" fmla="*/ 5308100 h 6533995"/>
              <a:gd name="connsiteX1455" fmla="*/ 1939584 w 11830043"/>
              <a:gd name="connsiteY1455" fmla="*/ 5308100 h 6533995"/>
              <a:gd name="connsiteX1456" fmla="*/ 1949367 w 11830043"/>
              <a:gd name="connsiteY1456" fmla="*/ 5317887 h 6533995"/>
              <a:gd name="connsiteX1457" fmla="*/ 1939584 w 11830043"/>
              <a:gd name="connsiteY1457" fmla="*/ 5327611 h 6533995"/>
              <a:gd name="connsiteX1458" fmla="*/ 1929862 w 11830043"/>
              <a:gd name="connsiteY1458" fmla="*/ 5317887 h 6533995"/>
              <a:gd name="connsiteX1459" fmla="*/ 1939584 w 11830043"/>
              <a:gd name="connsiteY1459" fmla="*/ 5308100 h 6533995"/>
              <a:gd name="connsiteX1460" fmla="*/ 1698333 w 11830043"/>
              <a:gd name="connsiteY1460" fmla="*/ 5308100 h 6533995"/>
              <a:gd name="connsiteX1461" fmla="*/ 1708119 w 11830043"/>
              <a:gd name="connsiteY1461" fmla="*/ 5317887 h 6533995"/>
              <a:gd name="connsiteX1462" fmla="*/ 1698333 w 11830043"/>
              <a:gd name="connsiteY1462" fmla="*/ 5327611 h 6533995"/>
              <a:gd name="connsiteX1463" fmla="*/ 1688548 w 11830043"/>
              <a:gd name="connsiteY1463" fmla="*/ 5317887 h 6533995"/>
              <a:gd name="connsiteX1464" fmla="*/ 1698333 w 11830043"/>
              <a:gd name="connsiteY1464" fmla="*/ 5308100 h 6533995"/>
              <a:gd name="connsiteX1465" fmla="*/ 1457108 w 11830043"/>
              <a:gd name="connsiteY1465" fmla="*/ 5308100 h 6533995"/>
              <a:gd name="connsiteX1466" fmla="*/ 1466828 w 11830043"/>
              <a:gd name="connsiteY1466" fmla="*/ 5317887 h 6533995"/>
              <a:gd name="connsiteX1467" fmla="*/ 1457108 w 11830043"/>
              <a:gd name="connsiteY1467" fmla="*/ 5327611 h 6533995"/>
              <a:gd name="connsiteX1468" fmla="*/ 1447324 w 11830043"/>
              <a:gd name="connsiteY1468" fmla="*/ 5317887 h 6533995"/>
              <a:gd name="connsiteX1469" fmla="*/ 1457108 w 11830043"/>
              <a:gd name="connsiteY1469" fmla="*/ 5308100 h 6533995"/>
              <a:gd name="connsiteX1470" fmla="*/ 1215887 w 11830043"/>
              <a:gd name="connsiteY1470" fmla="*/ 5308100 h 6533995"/>
              <a:gd name="connsiteX1471" fmla="*/ 1225671 w 11830043"/>
              <a:gd name="connsiteY1471" fmla="*/ 5317887 h 6533995"/>
              <a:gd name="connsiteX1472" fmla="*/ 1215887 w 11830043"/>
              <a:gd name="connsiteY1472" fmla="*/ 5327611 h 6533995"/>
              <a:gd name="connsiteX1473" fmla="*/ 1206167 w 11830043"/>
              <a:gd name="connsiteY1473" fmla="*/ 5317887 h 6533995"/>
              <a:gd name="connsiteX1474" fmla="*/ 1215887 w 11830043"/>
              <a:gd name="connsiteY1474" fmla="*/ 5308100 h 6533995"/>
              <a:gd name="connsiteX1475" fmla="*/ 974667 w 11830043"/>
              <a:gd name="connsiteY1475" fmla="*/ 5308100 h 6533995"/>
              <a:gd name="connsiteX1476" fmla="*/ 984451 w 11830043"/>
              <a:gd name="connsiteY1476" fmla="*/ 5317887 h 6533995"/>
              <a:gd name="connsiteX1477" fmla="*/ 974667 w 11830043"/>
              <a:gd name="connsiteY1477" fmla="*/ 5327611 h 6533995"/>
              <a:gd name="connsiteX1478" fmla="*/ 964947 w 11830043"/>
              <a:gd name="connsiteY1478" fmla="*/ 5317887 h 6533995"/>
              <a:gd name="connsiteX1479" fmla="*/ 974667 w 11830043"/>
              <a:gd name="connsiteY1479" fmla="*/ 5308100 h 6533995"/>
              <a:gd name="connsiteX1480" fmla="*/ 733447 w 11830043"/>
              <a:gd name="connsiteY1480" fmla="*/ 5308100 h 6533995"/>
              <a:gd name="connsiteX1481" fmla="*/ 743167 w 11830043"/>
              <a:gd name="connsiteY1481" fmla="*/ 5317887 h 6533995"/>
              <a:gd name="connsiteX1482" fmla="*/ 733447 w 11830043"/>
              <a:gd name="connsiteY1482" fmla="*/ 5327611 h 6533995"/>
              <a:gd name="connsiteX1483" fmla="*/ 723663 w 11830043"/>
              <a:gd name="connsiteY1483" fmla="*/ 5317887 h 6533995"/>
              <a:gd name="connsiteX1484" fmla="*/ 733447 w 11830043"/>
              <a:gd name="connsiteY1484" fmla="*/ 5308100 h 6533995"/>
              <a:gd name="connsiteX1485" fmla="*/ 492226 w 11830043"/>
              <a:gd name="connsiteY1485" fmla="*/ 5308100 h 6533995"/>
              <a:gd name="connsiteX1486" fmla="*/ 501946 w 11830043"/>
              <a:gd name="connsiteY1486" fmla="*/ 5317887 h 6533995"/>
              <a:gd name="connsiteX1487" fmla="*/ 492226 w 11830043"/>
              <a:gd name="connsiteY1487" fmla="*/ 5327611 h 6533995"/>
              <a:gd name="connsiteX1488" fmla="*/ 482442 w 11830043"/>
              <a:gd name="connsiteY1488" fmla="*/ 5317887 h 6533995"/>
              <a:gd name="connsiteX1489" fmla="*/ 492226 w 11830043"/>
              <a:gd name="connsiteY1489" fmla="*/ 5308100 h 6533995"/>
              <a:gd name="connsiteX1490" fmla="*/ 251007 w 11830043"/>
              <a:gd name="connsiteY1490" fmla="*/ 5308100 h 6533995"/>
              <a:gd name="connsiteX1491" fmla="*/ 260791 w 11830043"/>
              <a:gd name="connsiteY1491" fmla="*/ 5317887 h 6533995"/>
              <a:gd name="connsiteX1492" fmla="*/ 251007 w 11830043"/>
              <a:gd name="connsiteY1492" fmla="*/ 5327611 h 6533995"/>
              <a:gd name="connsiteX1493" fmla="*/ 241287 w 11830043"/>
              <a:gd name="connsiteY1493" fmla="*/ 5317887 h 6533995"/>
              <a:gd name="connsiteX1494" fmla="*/ 251007 w 11830043"/>
              <a:gd name="connsiteY1494" fmla="*/ 5308100 h 6533995"/>
              <a:gd name="connsiteX1495" fmla="*/ 9723 w 11830043"/>
              <a:gd name="connsiteY1495" fmla="*/ 5308100 h 6533995"/>
              <a:gd name="connsiteX1496" fmla="*/ 19507 w 11830043"/>
              <a:gd name="connsiteY1496" fmla="*/ 5317887 h 6533995"/>
              <a:gd name="connsiteX1497" fmla="*/ 9723 w 11830043"/>
              <a:gd name="connsiteY1497" fmla="*/ 5327611 h 6533995"/>
              <a:gd name="connsiteX1498" fmla="*/ 4 w 11830043"/>
              <a:gd name="connsiteY1498" fmla="*/ 5317887 h 6533995"/>
              <a:gd name="connsiteX1499" fmla="*/ 9723 w 11830043"/>
              <a:gd name="connsiteY1499" fmla="*/ 5308100 h 6533995"/>
              <a:gd name="connsiteX1500" fmla="*/ 11820259 w 11830043"/>
              <a:gd name="connsiteY1500" fmla="*/ 5066785 h 6533995"/>
              <a:gd name="connsiteX1501" fmla="*/ 11830043 w 11830043"/>
              <a:gd name="connsiteY1501" fmla="*/ 5076573 h 6533995"/>
              <a:gd name="connsiteX1502" fmla="*/ 11820259 w 11830043"/>
              <a:gd name="connsiteY1502" fmla="*/ 5086296 h 6533995"/>
              <a:gd name="connsiteX1503" fmla="*/ 11810539 w 11830043"/>
              <a:gd name="connsiteY1503" fmla="*/ 5076573 h 6533995"/>
              <a:gd name="connsiteX1504" fmla="*/ 11820259 w 11830043"/>
              <a:gd name="connsiteY1504" fmla="*/ 5066785 h 6533995"/>
              <a:gd name="connsiteX1505" fmla="*/ 11579030 w 11830043"/>
              <a:gd name="connsiteY1505" fmla="*/ 5066785 h 6533995"/>
              <a:gd name="connsiteX1506" fmla="*/ 11588815 w 11830043"/>
              <a:gd name="connsiteY1506" fmla="*/ 5076573 h 6533995"/>
              <a:gd name="connsiteX1507" fmla="*/ 11579030 w 11830043"/>
              <a:gd name="connsiteY1507" fmla="*/ 5086296 h 6533995"/>
              <a:gd name="connsiteX1508" fmla="*/ 11569310 w 11830043"/>
              <a:gd name="connsiteY1508" fmla="*/ 5076573 h 6533995"/>
              <a:gd name="connsiteX1509" fmla="*/ 11579030 w 11830043"/>
              <a:gd name="connsiteY1509" fmla="*/ 5066785 h 6533995"/>
              <a:gd name="connsiteX1510" fmla="*/ 11337802 w 11830043"/>
              <a:gd name="connsiteY1510" fmla="*/ 5066785 h 6533995"/>
              <a:gd name="connsiteX1511" fmla="*/ 11347587 w 11830043"/>
              <a:gd name="connsiteY1511" fmla="*/ 5076573 h 6533995"/>
              <a:gd name="connsiteX1512" fmla="*/ 11337802 w 11830043"/>
              <a:gd name="connsiteY1512" fmla="*/ 5086296 h 6533995"/>
              <a:gd name="connsiteX1513" fmla="*/ 11328082 w 11830043"/>
              <a:gd name="connsiteY1513" fmla="*/ 5076573 h 6533995"/>
              <a:gd name="connsiteX1514" fmla="*/ 11337802 w 11830043"/>
              <a:gd name="connsiteY1514" fmla="*/ 5066785 h 6533995"/>
              <a:gd name="connsiteX1515" fmla="*/ 11096574 w 11830043"/>
              <a:gd name="connsiteY1515" fmla="*/ 5066785 h 6533995"/>
              <a:gd name="connsiteX1516" fmla="*/ 11106294 w 11830043"/>
              <a:gd name="connsiteY1516" fmla="*/ 5076573 h 6533995"/>
              <a:gd name="connsiteX1517" fmla="*/ 11096574 w 11830043"/>
              <a:gd name="connsiteY1517" fmla="*/ 5086296 h 6533995"/>
              <a:gd name="connsiteX1518" fmla="*/ 11086790 w 11830043"/>
              <a:gd name="connsiteY1518" fmla="*/ 5076573 h 6533995"/>
              <a:gd name="connsiteX1519" fmla="*/ 11096574 w 11830043"/>
              <a:gd name="connsiteY1519" fmla="*/ 5066785 h 6533995"/>
              <a:gd name="connsiteX1520" fmla="*/ 10855345 w 11830043"/>
              <a:gd name="connsiteY1520" fmla="*/ 5066785 h 6533995"/>
              <a:gd name="connsiteX1521" fmla="*/ 10865065 w 11830043"/>
              <a:gd name="connsiteY1521" fmla="*/ 5076573 h 6533995"/>
              <a:gd name="connsiteX1522" fmla="*/ 10855345 w 11830043"/>
              <a:gd name="connsiteY1522" fmla="*/ 5086296 h 6533995"/>
              <a:gd name="connsiteX1523" fmla="*/ 10845625 w 11830043"/>
              <a:gd name="connsiteY1523" fmla="*/ 5076573 h 6533995"/>
              <a:gd name="connsiteX1524" fmla="*/ 10855345 w 11830043"/>
              <a:gd name="connsiteY1524" fmla="*/ 5066785 h 6533995"/>
              <a:gd name="connsiteX1525" fmla="*/ 10614116 w 11830043"/>
              <a:gd name="connsiteY1525" fmla="*/ 5066785 h 6533995"/>
              <a:gd name="connsiteX1526" fmla="*/ 10623901 w 11830043"/>
              <a:gd name="connsiteY1526" fmla="*/ 5076573 h 6533995"/>
              <a:gd name="connsiteX1527" fmla="*/ 10614116 w 11830043"/>
              <a:gd name="connsiteY1527" fmla="*/ 5086296 h 6533995"/>
              <a:gd name="connsiteX1528" fmla="*/ 10604396 w 11830043"/>
              <a:gd name="connsiteY1528" fmla="*/ 5076573 h 6533995"/>
              <a:gd name="connsiteX1529" fmla="*/ 10614116 w 11830043"/>
              <a:gd name="connsiteY1529" fmla="*/ 5066785 h 6533995"/>
              <a:gd name="connsiteX1530" fmla="*/ 10372888 w 11830043"/>
              <a:gd name="connsiteY1530" fmla="*/ 5066785 h 6533995"/>
              <a:gd name="connsiteX1531" fmla="*/ 10382673 w 11830043"/>
              <a:gd name="connsiteY1531" fmla="*/ 5076573 h 6533995"/>
              <a:gd name="connsiteX1532" fmla="*/ 10372888 w 11830043"/>
              <a:gd name="connsiteY1532" fmla="*/ 5086296 h 6533995"/>
              <a:gd name="connsiteX1533" fmla="*/ 10363168 w 11830043"/>
              <a:gd name="connsiteY1533" fmla="*/ 5076573 h 6533995"/>
              <a:gd name="connsiteX1534" fmla="*/ 10372888 w 11830043"/>
              <a:gd name="connsiteY1534" fmla="*/ 5066785 h 6533995"/>
              <a:gd name="connsiteX1535" fmla="*/ 10131660 w 11830043"/>
              <a:gd name="connsiteY1535" fmla="*/ 5066785 h 6533995"/>
              <a:gd name="connsiteX1536" fmla="*/ 10141444 w 11830043"/>
              <a:gd name="connsiteY1536" fmla="*/ 5076573 h 6533995"/>
              <a:gd name="connsiteX1537" fmla="*/ 10131660 w 11830043"/>
              <a:gd name="connsiteY1537" fmla="*/ 5086296 h 6533995"/>
              <a:gd name="connsiteX1538" fmla="*/ 10121940 w 11830043"/>
              <a:gd name="connsiteY1538" fmla="*/ 5076573 h 6533995"/>
              <a:gd name="connsiteX1539" fmla="*/ 10131660 w 11830043"/>
              <a:gd name="connsiteY1539" fmla="*/ 5066785 h 6533995"/>
              <a:gd name="connsiteX1540" fmla="*/ 9890432 w 11830043"/>
              <a:gd name="connsiteY1540" fmla="*/ 5066785 h 6533995"/>
              <a:gd name="connsiteX1541" fmla="*/ 9900152 w 11830043"/>
              <a:gd name="connsiteY1541" fmla="*/ 5076573 h 6533995"/>
              <a:gd name="connsiteX1542" fmla="*/ 9890432 w 11830043"/>
              <a:gd name="connsiteY1542" fmla="*/ 5086296 h 6533995"/>
              <a:gd name="connsiteX1543" fmla="*/ 9880648 w 11830043"/>
              <a:gd name="connsiteY1543" fmla="*/ 5076573 h 6533995"/>
              <a:gd name="connsiteX1544" fmla="*/ 9890432 w 11830043"/>
              <a:gd name="connsiteY1544" fmla="*/ 5066785 h 6533995"/>
              <a:gd name="connsiteX1545" fmla="*/ 9649203 w 11830043"/>
              <a:gd name="connsiteY1545" fmla="*/ 5066785 h 6533995"/>
              <a:gd name="connsiteX1546" fmla="*/ 9658923 w 11830043"/>
              <a:gd name="connsiteY1546" fmla="*/ 5076573 h 6533995"/>
              <a:gd name="connsiteX1547" fmla="*/ 9649203 w 11830043"/>
              <a:gd name="connsiteY1547" fmla="*/ 5086296 h 6533995"/>
              <a:gd name="connsiteX1548" fmla="*/ 9639483 w 11830043"/>
              <a:gd name="connsiteY1548" fmla="*/ 5076573 h 6533995"/>
              <a:gd name="connsiteX1549" fmla="*/ 9649203 w 11830043"/>
              <a:gd name="connsiteY1549" fmla="*/ 5066785 h 6533995"/>
              <a:gd name="connsiteX1550" fmla="*/ 9417695 w 11830043"/>
              <a:gd name="connsiteY1550" fmla="*/ 5066785 h 6533995"/>
              <a:gd name="connsiteX1551" fmla="*/ 9427416 w 11830043"/>
              <a:gd name="connsiteY1551" fmla="*/ 5076573 h 6533995"/>
              <a:gd name="connsiteX1552" fmla="*/ 9417695 w 11830043"/>
              <a:gd name="connsiteY1552" fmla="*/ 5086296 h 6533995"/>
              <a:gd name="connsiteX1553" fmla="*/ 9407911 w 11830043"/>
              <a:gd name="connsiteY1553" fmla="*/ 5076573 h 6533995"/>
              <a:gd name="connsiteX1554" fmla="*/ 9417695 w 11830043"/>
              <a:gd name="connsiteY1554" fmla="*/ 5066785 h 6533995"/>
              <a:gd name="connsiteX1555" fmla="*/ 9176467 w 11830043"/>
              <a:gd name="connsiteY1555" fmla="*/ 5066785 h 6533995"/>
              <a:gd name="connsiteX1556" fmla="*/ 9186187 w 11830043"/>
              <a:gd name="connsiteY1556" fmla="*/ 5076573 h 6533995"/>
              <a:gd name="connsiteX1557" fmla="*/ 9176467 w 11830043"/>
              <a:gd name="connsiteY1557" fmla="*/ 5086296 h 6533995"/>
              <a:gd name="connsiteX1558" fmla="*/ 9166683 w 11830043"/>
              <a:gd name="connsiteY1558" fmla="*/ 5076573 h 6533995"/>
              <a:gd name="connsiteX1559" fmla="*/ 9176467 w 11830043"/>
              <a:gd name="connsiteY1559" fmla="*/ 5066785 h 6533995"/>
              <a:gd name="connsiteX1560" fmla="*/ 8935237 w 11830043"/>
              <a:gd name="connsiteY1560" fmla="*/ 5066785 h 6533995"/>
              <a:gd name="connsiteX1561" fmla="*/ 8944958 w 11830043"/>
              <a:gd name="connsiteY1561" fmla="*/ 5076573 h 6533995"/>
              <a:gd name="connsiteX1562" fmla="*/ 8935237 w 11830043"/>
              <a:gd name="connsiteY1562" fmla="*/ 5086296 h 6533995"/>
              <a:gd name="connsiteX1563" fmla="*/ 8925454 w 11830043"/>
              <a:gd name="connsiteY1563" fmla="*/ 5076573 h 6533995"/>
              <a:gd name="connsiteX1564" fmla="*/ 8935237 w 11830043"/>
              <a:gd name="connsiteY1564" fmla="*/ 5066785 h 6533995"/>
              <a:gd name="connsiteX1565" fmla="*/ 8694009 w 11830043"/>
              <a:gd name="connsiteY1565" fmla="*/ 5066785 h 6533995"/>
              <a:gd name="connsiteX1566" fmla="*/ 8703730 w 11830043"/>
              <a:gd name="connsiteY1566" fmla="*/ 5076573 h 6533995"/>
              <a:gd name="connsiteX1567" fmla="*/ 8694009 w 11830043"/>
              <a:gd name="connsiteY1567" fmla="*/ 5086296 h 6533995"/>
              <a:gd name="connsiteX1568" fmla="*/ 8684289 w 11830043"/>
              <a:gd name="connsiteY1568" fmla="*/ 5076573 h 6533995"/>
              <a:gd name="connsiteX1569" fmla="*/ 8694009 w 11830043"/>
              <a:gd name="connsiteY1569" fmla="*/ 5066785 h 6533995"/>
              <a:gd name="connsiteX1570" fmla="*/ 8452781 w 11830043"/>
              <a:gd name="connsiteY1570" fmla="*/ 5066785 h 6533995"/>
              <a:gd name="connsiteX1571" fmla="*/ 8462566 w 11830043"/>
              <a:gd name="connsiteY1571" fmla="*/ 5076573 h 6533995"/>
              <a:gd name="connsiteX1572" fmla="*/ 8452781 w 11830043"/>
              <a:gd name="connsiteY1572" fmla="*/ 5086296 h 6533995"/>
              <a:gd name="connsiteX1573" fmla="*/ 8443061 w 11830043"/>
              <a:gd name="connsiteY1573" fmla="*/ 5076573 h 6533995"/>
              <a:gd name="connsiteX1574" fmla="*/ 8452781 w 11830043"/>
              <a:gd name="connsiteY1574" fmla="*/ 5066785 h 6533995"/>
              <a:gd name="connsiteX1575" fmla="*/ 8211553 w 11830043"/>
              <a:gd name="connsiteY1575" fmla="*/ 5066785 h 6533995"/>
              <a:gd name="connsiteX1576" fmla="*/ 8221273 w 11830043"/>
              <a:gd name="connsiteY1576" fmla="*/ 5076573 h 6533995"/>
              <a:gd name="connsiteX1577" fmla="*/ 8211553 w 11830043"/>
              <a:gd name="connsiteY1577" fmla="*/ 5086296 h 6533995"/>
              <a:gd name="connsiteX1578" fmla="*/ 8201769 w 11830043"/>
              <a:gd name="connsiteY1578" fmla="*/ 5076573 h 6533995"/>
              <a:gd name="connsiteX1579" fmla="*/ 8211553 w 11830043"/>
              <a:gd name="connsiteY1579" fmla="*/ 5066785 h 6533995"/>
              <a:gd name="connsiteX1580" fmla="*/ 7970260 w 11830043"/>
              <a:gd name="connsiteY1580" fmla="*/ 5066785 h 6533995"/>
              <a:gd name="connsiteX1581" fmla="*/ 7980044 w 11830043"/>
              <a:gd name="connsiteY1581" fmla="*/ 5076573 h 6533995"/>
              <a:gd name="connsiteX1582" fmla="*/ 7970260 w 11830043"/>
              <a:gd name="connsiteY1582" fmla="*/ 5086296 h 6533995"/>
              <a:gd name="connsiteX1583" fmla="*/ 7960477 w 11830043"/>
              <a:gd name="connsiteY1583" fmla="*/ 5076573 h 6533995"/>
              <a:gd name="connsiteX1584" fmla="*/ 7970260 w 11830043"/>
              <a:gd name="connsiteY1584" fmla="*/ 5066785 h 6533995"/>
              <a:gd name="connsiteX1585" fmla="*/ 7729032 w 11830043"/>
              <a:gd name="connsiteY1585" fmla="*/ 5066785 h 6533995"/>
              <a:gd name="connsiteX1586" fmla="*/ 7738753 w 11830043"/>
              <a:gd name="connsiteY1586" fmla="*/ 5076573 h 6533995"/>
              <a:gd name="connsiteX1587" fmla="*/ 7729032 w 11830043"/>
              <a:gd name="connsiteY1587" fmla="*/ 5086296 h 6533995"/>
              <a:gd name="connsiteX1588" fmla="*/ 7719249 w 11830043"/>
              <a:gd name="connsiteY1588" fmla="*/ 5076573 h 6533995"/>
              <a:gd name="connsiteX1589" fmla="*/ 7729032 w 11830043"/>
              <a:gd name="connsiteY1589" fmla="*/ 5066785 h 6533995"/>
              <a:gd name="connsiteX1590" fmla="*/ 7487803 w 11830043"/>
              <a:gd name="connsiteY1590" fmla="*/ 5066785 h 6533995"/>
              <a:gd name="connsiteX1591" fmla="*/ 7497524 w 11830043"/>
              <a:gd name="connsiteY1591" fmla="*/ 5076573 h 6533995"/>
              <a:gd name="connsiteX1592" fmla="*/ 7487803 w 11830043"/>
              <a:gd name="connsiteY1592" fmla="*/ 5086296 h 6533995"/>
              <a:gd name="connsiteX1593" fmla="*/ 7478019 w 11830043"/>
              <a:gd name="connsiteY1593" fmla="*/ 5076573 h 6533995"/>
              <a:gd name="connsiteX1594" fmla="*/ 7487803 w 11830043"/>
              <a:gd name="connsiteY1594" fmla="*/ 5066785 h 6533995"/>
              <a:gd name="connsiteX1595" fmla="*/ 7246575 w 11830043"/>
              <a:gd name="connsiteY1595" fmla="*/ 5066785 h 6533995"/>
              <a:gd name="connsiteX1596" fmla="*/ 7256359 w 11830043"/>
              <a:gd name="connsiteY1596" fmla="*/ 5076573 h 6533995"/>
              <a:gd name="connsiteX1597" fmla="*/ 7246575 w 11830043"/>
              <a:gd name="connsiteY1597" fmla="*/ 5086296 h 6533995"/>
              <a:gd name="connsiteX1598" fmla="*/ 7236855 w 11830043"/>
              <a:gd name="connsiteY1598" fmla="*/ 5076573 h 6533995"/>
              <a:gd name="connsiteX1599" fmla="*/ 7246575 w 11830043"/>
              <a:gd name="connsiteY1599" fmla="*/ 5066785 h 6533995"/>
              <a:gd name="connsiteX1600" fmla="*/ 7005346 w 11830043"/>
              <a:gd name="connsiteY1600" fmla="*/ 5066785 h 6533995"/>
              <a:gd name="connsiteX1601" fmla="*/ 7015130 w 11830043"/>
              <a:gd name="connsiteY1601" fmla="*/ 5076573 h 6533995"/>
              <a:gd name="connsiteX1602" fmla="*/ 7005346 w 11830043"/>
              <a:gd name="connsiteY1602" fmla="*/ 5086296 h 6533995"/>
              <a:gd name="connsiteX1603" fmla="*/ 6995626 w 11830043"/>
              <a:gd name="connsiteY1603" fmla="*/ 5076573 h 6533995"/>
              <a:gd name="connsiteX1604" fmla="*/ 7005346 w 11830043"/>
              <a:gd name="connsiteY1604" fmla="*/ 5066785 h 6533995"/>
              <a:gd name="connsiteX1605" fmla="*/ 6764118 w 11830043"/>
              <a:gd name="connsiteY1605" fmla="*/ 5066785 h 6533995"/>
              <a:gd name="connsiteX1606" fmla="*/ 6773902 w 11830043"/>
              <a:gd name="connsiteY1606" fmla="*/ 5076573 h 6533995"/>
              <a:gd name="connsiteX1607" fmla="*/ 6764118 w 11830043"/>
              <a:gd name="connsiteY1607" fmla="*/ 5086296 h 6533995"/>
              <a:gd name="connsiteX1608" fmla="*/ 6754335 w 11830043"/>
              <a:gd name="connsiteY1608" fmla="*/ 5076573 h 6533995"/>
              <a:gd name="connsiteX1609" fmla="*/ 6764118 w 11830043"/>
              <a:gd name="connsiteY1609" fmla="*/ 5066785 h 6533995"/>
              <a:gd name="connsiteX1610" fmla="*/ 6522889 w 11830043"/>
              <a:gd name="connsiteY1610" fmla="*/ 5066785 h 6533995"/>
              <a:gd name="connsiteX1611" fmla="*/ 6532610 w 11830043"/>
              <a:gd name="connsiteY1611" fmla="*/ 5076573 h 6533995"/>
              <a:gd name="connsiteX1612" fmla="*/ 6522889 w 11830043"/>
              <a:gd name="connsiteY1612" fmla="*/ 5086296 h 6533995"/>
              <a:gd name="connsiteX1613" fmla="*/ 6513105 w 11830043"/>
              <a:gd name="connsiteY1613" fmla="*/ 5076573 h 6533995"/>
              <a:gd name="connsiteX1614" fmla="*/ 6522889 w 11830043"/>
              <a:gd name="connsiteY1614" fmla="*/ 5066785 h 6533995"/>
              <a:gd name="connsiteX1615" fmla="*/ 6281661 w 11830043"/>
              <a:gd name="connsiteY1615" fmla="*/ 5066785 h 6533995"/>
              <a:gd name="connsiteX1616" fmla="*/ 6291381 w 11830043"/>
              <a:gd name="connsiteY1616" fmla="*/ 5076573 h 6533995"/>
              <a:gd name="connsiteX1617" fmla="*/ 6281661 w 11830043"/>
              <a:gd name="connsiteY1617" fmla="*/ 5086296 h 6533995"/>
              <a:gd name="connsiteX1618" fmla="*/ 6271877 w 11830043"/>
              <a:gd name="connsiteY1618" fmla="*/ 5076573 h 6533995"/>
              <a:gd name="connsiteX1619" fmla="*/ 6281661 w 11830043"/>
              <a:gd name="connsiteY1619" fmla="*/ 5066785 h 6533995"/>
              <a:gd name="connsiteX1620" fmla="*/ 6040432 w 11830043"/>
              <a:gd name="connsiteY1620" fmla="*/ 5066785 h 6533995"/>
              <a:gd name="connsiteX1621" fmla="*/ 6050216 w 11830043"/>
              <a:gd name="connsiteY1621" fmla="*/ 5076573 h 6533995"/>
              <a:gd name="connsiteX1622" fmla="*/ 6040432 w 11830043"/>
              <a:gd name="connsiteY1622" fmla="*/ 5086296 h 6533995"/>
              <a:gd name="connsiteX1623" fmla="*/ 6030712 w 11830043"/>
              <a:gd name="connsiteY1623" fmla="*/ 5076573 h 6533995"/>
              <a:gd name="connsiteX1624" fmla="*/ 6040432 w 11830043"/>
              <a:gd name="connsiteY1624" fmla="*/ 5066785 h 6533995"/>
              <a:gd name="connsiteX1625" fmla="*/ 5799205 w 11830043"/>
              <a:gd name="connsiteY1625" fmla="*/ 5066785 h 6533995"/>
              <a:gd name="connsiteX1626" fmla="*/ 5808989 w 11830043"/>
              <a:gd name="connsiteY1626" fmla="*/ 5076573 h 6533995"/>
              <a:gd name="connsiteX1627" fmla="*/ 5799205 w 11830043"/>
              <a:gd name="connsiteY1627" fmla="*/ 5086296 h 6533995"/>
              <a:gd name="connsiteX1628" fmla="*/ 5789486 w 11830043"/>
              <a:gd name="connsiteY1628" fmla="*/ 5076573 h 6533995"/>
              <a:gd name="connsiteX1629" fmla="*/ 5799205 w 11830043"/>
              <a:gd name="connsiteY1629" fmla="*/ 5066785 h 6533995"/>
              <a:gd name="connsiteX1630" fmla="*/ 5557992 w 11830043"/>
              <a:gd name="connsiteY1630" fmla="*/ 5066785 h 6533995"/>
              <a:gd name="connsiteX1631" fmla="*/ 5567774 w 11830043"/>
              <a:gd name="connsiteY1631" fmla="*/ 5076573 h 6533995"/>
              <a:gd name="connsiteX1632" fmla="*/ 5557992 w 11830043"/>
              <a:gd name="connsiteY1632" fmla="*/ 5086296 h 6533995"/>
              <a:gd name="connsiteX1633" fmla="*/ 5548208 w 11830043"/>
              <a:gd name="connsiteY1633" fmla="*/ 5076573 h 6533995"/>
              <a:gd name="connsiteX1634" fmla="*/ 5557992 w 11830043"/>
              <a:gd name="connsiteY1634" fmla="*/ 5066785 h 6533995"/>
              <a:gd name="connsiteX1635" fmla="*/ 5316710 w 11830043"/>
              <a:gd name="connsiteY1635" fmla="*/ 5066785 h 6533995"/>
              <a:gd name="connsiteX1636" fmla="*/ 5326429 w 11830043"/>
              <a:gd name="connsiteY1636" fmla="*/ 5076573 h 6533995"/>
              <a:gd name="connsiteX1637" fmla="*/ 5316710 w 11830043"/>
              <a:gd name="connsiteY1637" fmla="*/ 5086296 h 6533995"/>
              <a:gd name="connsiteX1638" fmla="*/ 5306924 w 11830043"/>
              <a:gd name="connsiteY1638" fmla="*/ 5076573 h 6533995"/>
              <a:gd name="connsiteX1639" fmla="*/ 5316710 w 11830043"/>
              <a:gd name="connsiteY1639" fmla="*/ 5066785 h 6533995"/>
              <a:gd name="connsiteX1640" fmla="*/ 5075486 w 11830043"/>
              <a:gd name="connsiteY1640" fmla="*/ 5066785 h 6533995"/>
              <a:gd name="connsiteX1641" fmla="*/ 5085202 w 11830043"/>
              <a:gd name="connsiteY1641" fmla="*/ 5076573 h 6533995"/>
              <a:gd name="connsiteX1642" fmla="*/ 5075486 w 11830043"/>
              <a:gd name="connsiteY1642" fmla="*/ 5086296 h 6533995"/>
              <a:gd name="connsiteX1643" fmla="*/ 5065705 w 11830043"/>
              <a:gd name="connsiteY1643" fmla="*/ 5076573 h 6533995"/>
              <a:gd name="connsiteX1644" fmla="*/ 5075486 w 11830043"/>
              <a:gd name="connsiteY1644" fmla="*/ 5066785 h 6533995"/>
              <a:gd name="connsiteX1645" fmla="*/ 4834252 w 11830043"/>
              <a:gd name="connsiteY1645" fmla="*/ 5066785 h 6533995"/>
              <a:gd name="connsiteX1646" fmla="*/ 4844040 w 11830043"/>
              <a:gd name="connsiteY1646" fmla="*/ 5076573 h 6533995"/>
              <a:gd name="connsiteX1647" fmla="*/ 4834252 w 11830043"/>
              <a:gd name="connsiteY1647" fmla="*/ 5086296 h 6533995"/>
              <a:gd name="connsiteX1648" fmla="*/ 4824534 w 11830043"/>
              <a:gd name="connsiteY1648" fmla="*/ 5076573 h 6533995"/>
              <a:gd name="connsiteX1649" fmla="*/ 4834252 w 11830043"/>
              <a:gd name="connsiteY1649" fmla="*/ 5066785 h 6533995"/>
              <a:gd name="connsiteX1650" fmla="*/ 4593019 w 11830043"/>
              <a:gd name="connsiteY1650" fmla="*/ 5066785 h 6533995"/>
              <a:gd name="connsiteX1651" fmla="*/ 4602795 w 11830043"/>
              <a:gd name="connsiteY1651" fmla="*/ 5076573 h 6533995"/>
              <a:gd name="connsiteX1652" fmla="*/ 4593019 w 11830043"/>
              <a:gd name="connsiteY1652" fmla="*/ 5086296 h 6533995"/>
              <a:gd name="connsiteX1653" fmla="*/ 4583304 w 11830043"/>
              <a:gd name="connsiteY1653" fmla="*/ 5076573 h 6533995"/>
              <a:gd name="connsiteX1654" fmla="*/ 4593019 w 11830043"/>
              <a:gd name="connsiteY1654" fmla="*/ 5066785 h 6533995"/>
              <a:gd name="connsiteX1655" fmla="*/ 4351806 w 11830043"/>
              <a:gd name="connsiteY1655" fmla="*/ 5066785 h 6533995"/>
              <a:gd name="connsiteX1656" fmla="*/ 4361580 w 11830043"/>
              <a:gd name="connsiteY1656" fmla="*/ 5076573 h 6533995"/>
              <a:gd name="connsiteX1657" fmla="*/ 4351806 w 11830043"/>
              <a:gd name="connsiteY1657" fmla="*/ 5086296 h 6533995"/>
              <a:gd name="connsiteX1658" fmla="*/ 4342006 w 11830043"/>
              <a:gd name="connsiteY1658" fmla="*/ 5076573 h 6533995"/>
              <a:gd name="connsiteX1659" fmla="*/ 4351806 w 11830043"/>
              <a:gd name="connsiteY1659" fmla="*/ 5066785 h 6533995"/>
              <a:gd name="connsiteX1660" fmla="*/ 4110581 w 11830043"/>
              <a:gd name="connsiteY1660" fmla="*/ 5066785 h 6533995"/>
              <a:gd name="connsiteX1661" fmla="*/ 4120362 w 11830043"/>
              <a:gd name="connsiteY1661" fmla="*/ 5076573 h 6533995"/>
              <a:gd name="connsiteX1662" fmla="*/ 4110581 w 11830043"/>
              <a:gd name="connsiteY1662" fmla="*/ 5086296 h 6533995"/>
              <a:gd name="connsiteX1663" fmla="*/ 4100799 w 11830043"/>
              <a:gd name="connsiteY1663" fmla="*/ 5076573 h 6533995"/>
              <a:gd name="connsiteX1664" fmla="*/ 4110581 w 11830043"/>
              <a:gd name="connsiteY1664" fmla="*/ 5066785 h 6533995"/>
              <a:gd name="connsiteX1665" fmla="*/ 3869431 w 11830043"/>
              <a:gd name="connsiteY1665" fmla="*/ 5066785 h 6533995"/>
              <a:gd name="connsiteX1666" fmla="*/ 3879151 w 11830043"/>
              <a:gd name="connsiteY1666" fmla="*/ 5076573 h 6533995"/>
              <a:gd name="connsiteX1667" fmla="*/ 3869431 w 11830043"/>
              <a:gd name="connsiteY1667" fmla="*/ 5086296 h 6533995"/>
              <a:gd name="connsiteX1668" fmla="*/ 3859648 w 11830043"/>
              <a:gd name="connsiteY1668" fmla="*/ 5076573 h 6533995"/>
              <a:gd name="connsiteX1669" fmla="*/ 3869431 w 11830043"/>
              <a:gd name="connsiteY1669" fmla="*/ 5066785 h 6533995"/>
              <a:gd name="connsiteX1670" fmla="*/ 3628212 w 11830043"/>
              <a:gd name="connsiteY1670" fmla="*/ 5066785 h 6533995"/>
              <a:gd name="connsiteX1671" fmla="*/ 3637936 w 11830043"/>
              <a:gd name="connsiteY1671" fmla="*/ 5076573 h 6533995"/>
              <a:gd name="connsiteX1672" fmla="*/ 3628212 w 11830043"/>
              <a:gd name="connsiteY1672" fmla="*/ 5086296 h 6533995"/>
              <a:gd name="connsiteX1673" fmla="*/ 3618432 w 11830043"/>
              <a:gd name="connsiteY1673" fmla="*/ 5076573 h 6533995"/>
              <a:gd name="connsiteX1674" fmla="*/ 3628212 w 11830043"/>
              <a:gd name="connsiteY1674" fmla="*/ 5066785 h 6533995"/>
              <a:gd name="connsiteX1675" fmla="*/ 3386959 w 11830043"/>
              <a:gd name="connsiteY1675" fmla="*/ 5066785 h 6533995"/>
              <a:gd name="connsiteX1676" fmla="*/ 3396745 w 11830043"/>
              <a:gd name="connsiteY1676" fmla="*/ 5076573 h 6533995"/>
              <a:gd name="connsiteX1677" fmla="*/ 3386959 w 11830043"/>
              <a:gd name="connsiteY1677" fmla="*/ 5086296 h 6533995"/>
              <a:gd name="connsiteX1678" fmla="*/ 3377237 w 11830043"/>
              <a:gd name="connsiteY1678" fmla="*/ 5076573 h 6533995"/>
              <a:gd name="connsiteX1679" fmla="*/ 3386959 w 11830043"/>
              <a:gd name="connsiteY1679" fmla="*/ 5066785 h 6533995"/>
              <a:gd name="connsiteX1680" fmla="*/ 3145752 w 11830043"/>
              <a:gd name="connsiteY1680" fmla="*/ 5066785 h 6533995"/>
              <a:gd name="connsiteX1681" fmla="*/ 3155534 w 11830043"/>
              <a:gd name="connsiteY1681" fmla="*/ 5076573 h 6533995"/>
              <a:gd name="connsiteX1682" fmla="*/ 3145752 w 11830043"/>
              <a:gd name="connsiteY1682" fmla="*/ 5086296 h 6533995"/>
              <a:gd name="connsiteX1683" fmla="*/ 3136034 w 11830043"/>
              <a:gd name="connsiteY1683" fmla="*/ 5076573 h 6533995"/>
              <a:gd name="connsiteX1684" fmla="*/ 3145752 w 11830043"/>
              <a:gd name="connsiteY1684" fmla="*/ 5066785 h 6533995"/>
              <a:gd name="connsiteX1685" fmla="*/ 2904574 w 11830043"/>
              <a:gd name="connsiteY1685" fmla="*/ 5066785 h 6533995"/>
              <a:gd name="connsiteX1686" fmla="*/ 2914357 w 11830043"/>
              <a:gd name="connsiteY1686" fmla="*/ 5076573 h 6533995"/>
              <a:gd name="connsiteX1687" fmla="*/ 2904574 w 11830043"/>
              <a:gd name="connsiteY1687" fmla="*/ 5086296 h 6533995"/>
              <a:gd name="connsiteX1688" fmla="*/ 2894792 w 11830043"/>
              <a:gd name="connsiteY1688" fmla="*/ 5076573 h 6533995"/>
              <a:gd name="connsiteX1689" fmla="*/ 2904574 w 11830043"/>
              <a:gd name="connsiteY1689" fmla="*/ 5066785 h 6533995"/>
              <a:gd name="connsiteX1690" fmla="*/ 2663275 w 11830043"/>
              <a:gd name="connsiteY1690" fmla="*/ 5066785 h 6533995"/>
              <a:gd name="connsiteX1691" fmla="*/ 2673000 w 11830043"/>
              <a:gd name="connsiteY1691" fmla="*/ 5076573 h 6533995"/>
              <a:gd name="connsiteX1692" fmla="*/ 2663275 w 11830043"/>
              <a:gd name="connsiteY1692" fmla="*/ 5086296 h 6533995"/>
              <a:gd name="connsiteX1693" fmla="*/ 2653493 w 11830043"/>
              <a:gd name="connsiteY1693" fmla="*/ 5076573 h 6533995"/>
              <a:gd name="connsiteX1694" fmla="*/ 2663275 w 11830043"/>
              <a:gd name="connsiteY1694" fmla="*/ 5066785 h 6533995"/>
              <a:gd name="connsiteX1695" fmla="*/ 2422039 w 11830043"/>
              <a:gd name="connsiteY1695" fmla="*/ 5066785 h 6533995"/>
              <a:gd name="connsiteX1696" fmla="*/ 2431755 w 11830043"/>
              <a:gd name="connsiteY1696" fmla="*/ 5076573 h 6533995"/>
              <a:gd name="connsiteX1697" fmla="*/ 2422039 w 11830043"/>
              <a:gd name="connsiteY1697" fmla="*/ 5086296 h 6533995"/>
              <a:gd name="connsiteX1698" fmla="*/ 2412259 w 11830043"/>
              <a:gd name="connsiteY1698" fmla="*/ 5076573 h 6533995"/>
              <a:gd name="connsiteX1699" fmla="*/ 2422039 w 11830043"/>
              <a:gd name="connsiteY1699" fmla="*/ 5066785 h 6533995"/>
              <a:gd name="connsiteX1700" fmla="*/ 2180796 w 11830043"/>
              <a:gd name="connsiteY1700" fmla="*/ 5066785 h 6533995"/>
              <a:gd name="connsiteX1701" fmla="*/ 2190581 w 11830043"/>
              <a:gd name="connsiteY1701" fmla="*/ 5076573 h 6533995"/>
              <a:gd name="connsiteX1702" fmla="*/ 2180796 w 11830043"/>
              <a:gd name="connsiteY1702" fmla="*/ 5086296 h 6533995"/>
              <a:gd name="connsiteX1703" fmla="*/ 2171085 w 11830043"/>
              <a:gd name="connsiteY1703" fmla="*/ 5076573 h 6533995"/>
              <a:gd name="connsiteX1704" fmla="*/ 2180796 w 11830043"/>
              <a:gd name="connsiteY1704" fmla="*/ 5066785 h 6533995"/>
              <a:gd name="connsiteX1705" fmla="*/ 1939584 w 11830043"/>
              <a:gd name="connsiteY1705" fmla="*/ 5066785 h 6533995"/>
              <a:gd name="connsiteX1706" fmla="*/ 1949367 w 11830043"/>
              <a:gd name="connsiteY1706" fmla="*/ 5076573 h 6533995"/>
              <a:gd name="connsiteX1707" fmla="*/ 1939584 w 11830043"/>
              <a:gd name="connsiteY1707" fmla="*/ 5086296 h 6533995"/>
              <a:gd name="connsiteX1708" fmla="*/ 1929861 w 11830043"/>
              <a:gd name="connsiteY1708" fmla="*/ 5076573 h 6533995"/>
              <a:gd name="connsiteX1709" fmla="*/ 1939584 w 11830043"/>
              <a:gd name="connsiteY1709" fmla="*/ 5066785 h 6533995"/>
              <a:gd name="connsiteX1710" fmla="*/ 1698333 w 11830043"/>
              <a:gd name="connsiteY1710" fmla="*/ 5066785 h 6533995"/>
              <a:gd name="connsiteX1711" fmla="*/ 1708119 w 11830043"/>
              <a:gd name="connsiteY1711" fmla="*/ 5076573 h 6533995"/>
              <a:gd name="connsiteX1712" fmla="*/ 1698333 w 11830043"/>
              <a:gd name="connsiteY1712" fmla="*/ 5086296 h 6533995"/>
              <a:gd name="connsiteX1713" fmla="*/ 1688548 w 11830043"/>
              <a:gd name="connsiteY1713" fmla="*/ 5076573 h 6533995"/>
              <a:gd name="connsiteX1714" fmla="*/ 1698333 w 11830043"/>
              <a:gd name="connsiteY1714" fmla="*/ 5066785 h 6533995"/>
              <a:gd name="connsiteX1715" fmla="*/ 1457108 w 11830043"/>
              <a:gd name="connsiteY1715" fmla="*/ 5066785 h 6533995"/>
              <a:gd name="connsiteX1716" fmla="*/ 1466828 w 11830043"/>
              <a:gd name="connsiteY1716" fmla="*/ 5076573 h 6533995"/>
              <a:gd name="connsiteX1717" fmla="*/ 1457108 w 11830043"/>
              <a:gd name="connsiteY1717" fmla="*/ 5086296 h 6533995"/>
              <a:gd name="connsiteX1718" fmla="*/ 1447324 w 11830043"/>
              <a:gd name="connsiteY1718" fmla="*/ 5076573 h 6533995"/>
              <a:gd name="connsiteX1719" fmla="*/ 1457108 w 11830043"/>
              <a:gd name="connsiteY1719" fmla="*/ 5066785 h 6533995"/>
              <a:gd name="connsiteX1720" fmla="*/ 1215887 w 11830043"/>
              <a:gd name="connsiteY1720" fmla="*/ 5066785 h 6533995"/>
              <a:gd name="connsiteX1721" fmla="*/ 1225671 w 11830043"/>
              <a:gd name="connsiteY1721" fmla="*/ 5076573 h 6533995"/>
              <a:gd name="connsiteX1722" fmla="*/ 1215887 w 11830043"/>
              <a:gd name="connsiteY1722" fmla="*/ 5086296 h 6533995"/>
              <a:gd name="connsiteX1723" fmla="*/ 1206167 w 11830043"/>
              <a:gd name="connsiteY1723" fmla="*/ 5076573 h 6533995"/>
              <a:gd name="connsiteX1724" fmla="*/ 1215887 w 11830043"/>
              <a:gd name="connsiteY1724" fmla="*/ 5066785 h 6533995"/>
              <a:gd name="connsiteX1725" fmla="*/ 974667 w 11830043"/>
              <a:gd name="connsiteY1725" fmla="*/ 5066785 h 6533995"/>
              <a:gd name="connsiteX1726" fmla="*/ 984451 w 11830043"/>
              <a:gd name="connsiteY1726" fmla="*/ 5076573 h 6533995"/>
              <a:gd name="connsiteX1727" fmla="*/ 974667 w 11830043"/>
              <a:gd name="connsiteY1727" fmla="*/ 5086296 h 6533995"/>
              <a:gd name="connsiteX1728" fmla="*/ 964947 w 11830043"/>
              <a:gd name="connsiteY1728" fmla="*/ 5076573 h 6533995"/>
              <a:gd name="connsiteX1729" fmla="*/ 974667 w 11830043"/>
              <a:gd name="connsiteY1729" fmla="*/ 5066785 h 6533995"/>
              <a:gd name="connsiteX1730" fmla="*/ 733447 w 11830043"/>
              <a:gd name="connsiteY1730" fmla="*/ 5066785 h 6533995"/>
              <a:gd name="connsiteX1731" fmla="*/ 743167 w 11830043"/>
              <a:gd name="connsiteY1731" fmla="*/ 5076573 h 6533995"/>
              <a:gd name="connsiteX1732" fmla="*/ 733447 w 11830043"/>
              <a:gd name="connsiteY1732" fmla="*/ 5086296 h 6533995"/>
              <a:gd name="connsiteX1733" fmla="*/ 723663 w 11830043"/>
              <a:gd name="connsiteY1733" fmla="*/ 5076573 h 6533995"/>
              <a:gd name="connsiteX1734" fmla="*/ 733447 w 11830043"/>
              <a:gd name="connsiteY1734" fmla="*/ 5066785 h 6533995"/>
              <a:gd name="connsiteX1735" fmla="*/ 492226 w 11830043"/>
              <a:gd name="connsiteY1735" fmla="*/ 5066785 h 6533995"/>
              <a:gd name="connsiteX1736" fmla="*/ 501946 w 11830043"/>
              <a:gd name="connsiteY1736" fmla="*/ 5076573 h 6533995"/>
              <a:gd name="connsiteX1737" fmla="*/ 492226 w 11830043"/>
              <a:gd name="connsiteY1737" fmla="*/ 5086296 h 6533995"/>
              <a:gd name="connsiteX1738" fmla="*/ 482442 w 11830043"/>
              <a:gd name="connsiteY1738" fmla="*/ 5076573 h 6533995"/>
              <a:gd name="connsiteX1739" fmla="*/ 492226 w 11830043"/>
              <a:gd name="connsiteY1739" fmla="*/ 5066785 h 6533995"/>
              <a:gd name="connsiteX1740" fmla="*/ 251007 w 11830043"/>
              <a:gd name="connsiteY1740" fmla="*/ 5066785 h 6533995"/>
              <a:gd name="connsiteX1741" fmla="*/ 260791 w 11830043"/>
              <a:gd name="connsiteY1741" fmla="*/ 5076573 h 6533995"/>
              <a:gd name="connsiteX1742" fmla="*/ 251007 w 11830043"/>
              <a:gd name="connsiteY1742" fmla="*/ 5086296 h 6533995"/>
              <a:gd name="connsiteX1743" fmla="*/ 241287 w 11830043"/>
              <a:gd name="connsiteY1743" fmla="*/ 5076573 h 6533995"/>
              <a:gd name="connsiteX1744" fmla="*/ 251007 w 11830043"/>
              <a:gd name="connsiteY1744" fmla="*/ 5066785 h 6533995"/>
              <a:gd name="connsiteX1745" fmla="*/ 9723 w 11830043"/>
              <a:gd name="connsiteY1745" fmla="*/ 5066785 h 6533995"/>
              <a:gd name="connsiteX1746" fmla="*/ 19507 w 11830043"/>
              <a:gd name="connsiteY1746" fmla="*/ 5076573 h 6533995"/>
              <a:gd name="connsiteX1747" fmla="*/ 9723 w 11830043"/>
              <a:gd name="connsiteY1747" fmla="*/ 5086296 h 6533995"/>
              <a:gd name="connsiteX1748" fmla="*/ 4 w 11830043"/>
              <a:gd name="connsiteY1748" fmla="*/ 5076573 h 6533995"/>
              <a:gd name="connsiteX1749" fmla="*/ 9723 w 11830043"/>
              <a:gd name="connsiteY1749" fmla="*/ 5066785 h 6533995"/>
              <a:gd name="connsiteX1750" fmla="*/ 11820259 w 11830043"/>
              <a:gd name="connsiteY1750" fmla="*/ 4825534 h 6533995"/>
              <a:gd name="connsiteX1751" fmla="*/ 11830043 w 11830043"/>
              <a:gd name="connsiteY1751" fmla="*/ 4835258 h 6533995"/>
              <a:gd name="connsiteX1752" fmla="*/ 11820259 w 11830043"/>
              <a:gd name="connsiteY1752" fmla="*/ 4845045 h 6533995"/>
              <a:gd name="connsiteX1753" fmla="*/ 11810539 w 11830043"/>
              <a:gd name="connsiteY1753" fmla="*/ 4835258 h 6533995"/>
              <a:gd name="connsiteX1754" fmla="*/ 11820259 w 11830043"/>
              <a:gd name="connsiteY1754" fmla="*/ 4825534 h 6533995"/>
              <a:gd name="connsiteX1755" fmla="*/ 11579030 w 11830043"/>
              <a:gd name="connsiteY1755" fmla="*/ 4825534 h 6533995"/>
              <a:gd name="connsiteX1756" fmla="*/ 11588815 w 11830043"/>
              <a:gd name="connsiteY1756" fmla="*/ 4835258 h 6533995"/>
              <a:gd name="connsiteX1757" fmla="*/ 11579030 w 11830043"/>
              <a:gd name="connsiteY1757" fmla="*/ 4845045 h 6533995"/>
              <a:gd name="connsiteX1758" fmla="*/ 11569310 w 11830043"/>
              <a:gd name="connsiteY1758" fmla="*/ 4835258 h 6533995"/>
              <a:gd name="connsiteX1759" fmla="*/ 11579030 w 11830043"/>
              <a:gd name="connsiteY1759" fmla="*/ 4825534 h 6533995"/>
              <a:gd name="connsiteX1760" fmla="*/ 11337802 w 11830043"/>
              <a:gd name="connsiteY1760" fmla="*/ 4825534 h 6533995"/>
              <a:gd name="connsiteX1761" fmla="*/ 11347587 w 11830043"/>
              <a:gd name="connsiteY1761" fmla="*/ 4835258 h 6533995"/>
              <a:gd name="connsiteX1762" fmla="*/ 11337802 w 11830043"/>
              <a:gd name="connsiteY1762" fmla="*/ 4845045 h 6533995"/>
              <a:gd name="connsiteX1763" fmla="*/ 11328082 w 11830043"/>
              <a:gd name="connsiteY1763" fmla="*/ 4835258 h 6533995"/>
              <a:gd name="connsiteX1764" fmla="*/ 11337802 w 11830043"/>
              <a:gd name="connsiteY1764" fmla="*/ 4825534 h 6533995"/>
              <a:gd name="connsiteX1765" fmla="*/ 11096574 w 11830043"/>
              <a:gd name="connsiteY1765" fmla="*/ 4825534 h 6533995"/>
              <a:gd name="connsiteX1766" fmla="*/ 11106294 w 11830043"/>
              <a:gd name="connsiteY1766" fmla="*/ 4835258 h 6533995"/>
              <a:gd name="connsiteX1767" fmla="*/ 11096574 w 11830043"/>
              <a:gd name="connsiteY1767" fmla="*/ 4845045 h 6533995"/>
              <a:gd name="connsiteX1768" fmla="*/ 11086790 w 11830043"/>
              <a:gd name="connsiteY1768" fmla="*/ 4835258 h 6533995"/>
              <a:gd name="connsiteX1769" fmla="*/ 11096574 w 11830043"/>
              <a:gd name="connsiteY1769" fmla="*/ 4825534 h 6533995"/>
              <a:gd name="connsiteX1770" fmla="*/ 10855345 w 11830043"/>
              <a:gd name="connsiteY1770" fmla="*/ 4825534 h 6533995"/>
              <a:gd name="connsiteX1771" fmla="*/ 10865065 w 11830043"/>
              <a:gd name="connsiteY1771" fmla="*/ 4835258 h 6533995"/>
              <a:gd name="connsiteX1772" fmla="*/ 10855345 w 11830043"/>
              <a:gd name="connsiteY1772" fmla="*/ 4845045 h 6533995"/>
              <a:gd name="connsiteX1773" fmla="*/ 10845625 w 11830043"/>
              <a:gd name="connsiteY1773" fmla="*/ 4835258 h 6533995"/>
              <a:gd name="connsiteX1774" fmla="*/ 10855345 w 11830043"/>
              <a:gd name="connsiteY1774" fmla="*/ 4825534 h 6533995"/>
              <a:gd name="connsiteX1775" fmla="*/ 10614116 w 11830043"/>
              <a:gd name="connsiteY1775" fmla="*/ 4825534 h 6533995"/>
              <a:gd name="connsiteX1776" fmla="*/ 10623901 w 11830043"/>
              <a:gd name="connsiteY1776" fmla="*/ 4835258 h 6533995"/>
              <a:gd name="connsiteX1777" fmla="*/ 10614116 w 11830043"/>
              <a:gd name="connsiteY1777" fmla="*/ 4845045 h 6533995"/>
              <a:gd name="connsiteX1778" fmla="*/ 10604396 w 11830043"/>
              <a:gd name="connsiteY1778" fmla="*/ 4835258 h 6533995"/>
              <a:gd name="connsiteX1779" fmla="*/ 10614116 w 11830043"/>
              <a:gd name="connsiteY1779" fmla="*/ 4825534 h 6533995"/>
              <a:gd name="connsiteX1780" fmla="*/ 10372888 w 11830043"/>
              <a:gd name="connsiteY1780" fmla="*/ 4825534 h 6533995"/>
              <a:gd name="connsiteX1781" fmla="*/ 10382673 w 11830043"/>
              <a:gd name="connsiteY1781" fmla="*/ 4835258 h 6533995"/>
              <a:gd name="connsiteX1782" fmla="*/ 10372888 w 11830043"/>
              <a:gd name="connsiteY1782" fmla="*/ 4845045 h 6533995"/>
              <a:gd name="connsiteX1783" fmla="*/ 10363168 w 11830043"/>
              <a:gd name="connsiteY1783" fmla="*/ 4835258 h 6533995"/>
              <a:gd name="connsiteX1784" fmla="*/ 10372888 w 11830043"/>
              <a:gd name="connsiteY1784" fmla="*/ 4825534 h 6533995"/>
              <a:gd name="connsiteX1785" fmla="*/ 10131660 w 11830043"/>
              <a:gd name="connsiteY1785" fmla="*/ 4825534 h 6533995"/>
              <a:gd name="connsiteX1786" fmla="*/ 10141444 w 11830043"/>
              <a:gd name="connsiteY1786" fmla="*/ 4835258 h 6533995"/>
              <a:gd name="connsiteX1787" fmla="*/ 10131660 w 11830043"/>
              <a:gd name="connsiteY1787" fmla="*/ 4845045 h 6533995"/>
              <a:gd name="connsiteX1788" fmla="*/ 10121940 w 11830043"/>
              <a:gd name="connsiteY1788" fmla="*/ 4835258 h 6533995"/>
              <a:gd name="connsiteX1789" fmla="*/ 10131660 w 11830043"/>
              <a:gd name="connsiteY1789" fmla="*/ 4825534 h 6533995"/>
              <a:gd name="connsiteX1790" fmla="*/ 9890432 w 11830043"/>
              <a:gd name="connsiteY1790" fmla="*/ 4825534 h 6533995"/>
              <a:gd name="connsiteX1791" fmla="*/ 9900152 w 11830043"/>
              <a:gd name="connsiteY1791" fmla="*/ 4835258 h 6533995"/>
              <a:gd name="connsiteX1792" fmla="*/ 9890432 w 11830043"/>
              <a:gd name="connsiteY1792" fmla="*/ 4845045 h 6533995"/>
              <a:gd name="connsiteX1793" fmla="*/ 9880648 w 11830043"/>
              <a:gd name="connsiteY1793" fmla="*/ 4835258 h 6533995"/>
              <a:gd name="connsiteX1794" fmla="*/ 9890432 w 11830043"/>
              <a:gd name="connsiteY1794" fmla="*/ 4825534 h 6533995"/>
              <a:gd name="connsiteX1795" fmla="*/ 9649203 w 11830043"/>
              <a:gd name="connsiteY1795" fmla="*/ 4825534 h 6533995"/>
              <a:gd name="connsiteX1796" fmla="*/ 9658923 w 11830043"/>
              <a:gd name="connsiteY1796" fmla="*/ 4835258 h 6533995"/>
              <a:gd name="connsiteX1797" fmla="*/ 9649203 w 11830043"/>
              <a:gd name="connsiteY1797" fmla="*/ 4845045 h 6533995"/>
              <a:gd name="connsiteX1798" fmla="*/ 9639483 w 11830043"/>
              <a:gd name="connsiteY1798" fmla="*/ 4835258 h 6533995"/>
              <a:gd name="connsiteX1799" fmla="*/ 9649203 w 11830043"/>
              <a:gd name="connsiteY1799" fmla="*/ 4825534 h 6533995"/>
              <a:gd name="connsiteX1800" fmla="*/ 9417695 w 11830043"/>
              <a:gd name="connsiteY1800" fmla="*/ 4825534 h 6533995"/>
              <a:gd name="connsiteX1801" fmla="*/ 9427416 w 11830043"/>
              <a:gd name="connsiteY1801" fmla="*/ 4835258 h 6533995"/>
              <a:gd name="connsiteX1802" fmla="*/ 9417695 w 11830043"/>
              <a:gd name="connsiteY1802" fmla="*/ 4845045 h 6533995"/>
              <a:gd name="connsiteX1803" fmla="*/ 9407911 w 11830043"/>
              <a:gd name="connsiteY1803" fmla="*/ 4835258 h 6533995"/>
              <a:gd name="connsiteX1804" fmla="*/ 9417695 w 11830043"/>
              <a:gd name="connsiteY1804" fmla="*/ 4825534 h 6533995"/>
              <a:gd name="connsiteX1805" fmla="*/ 9176467 w 11830043"/>
              <a:gd name="connsiteY1805" fmla="*/ 4825534 h 6533995"/>
              <a:gd name="connsiteX1806" fmla="*/ 9186187 w 11830043"/>
              <a:gd name="connsiteY1806" fmla="*/ 4835258 h 6533995"/>
              <a:gd name="connsiteX1807" fmla="*/ 9176467 w 11830043"/>
              <a:gd name="connsiteY1807" fmla="*/ 4845045 h 6533995"/>
              <a:gd name="connsiteX1808" fmla="*/ 9166683 w 11830043"/>
              <a:gd name="connsiteY1808" fmla="*/ 4835258 h 6533995"/>
              <a:gd name="connsiteX1809" fmla="*/ 9176467 w 11830043"/>
              <a:gd name="connsiteY1809" fmla="*/ 4825534 h 6533995"/>
              <a:gd name="connsiteX1810" fmla="*/ 8935237 w 11830043"/>
              <a:gd name="connsiteY1810" fmla="*/ 4825534 h 6533995"/>
              <a:gd name="connsiteX1811" fmla="*/ 8944958 w 11830043"/>
              <a:gd name="connsiteY1811" fmla="*/ 4835258 h 6533995"/>
              <a:gd name="connsiteX1812" fmla="*/ 8935237 w 11830043"/>
              <a:gd name="connsiteY1812" fmla="*/ 4845045 h 6533995"/>
              <a:gd name="connsiteX1813" fmla="*/ 8925454 w 11830043"/>
              <a:gd name="connsiteY1813" fmla="*/ 4835258 h 6533995"/>
              <a:gd name="connsiteX1814" fmla="*/ 8935237 w 11830043"/>
              <a:gd name="connsiteY1814" fmla="*/ 4825534 h 6533995"/>
              <a:gd name="connsiteX1815" fmla="*/ 8694009 w 11830043"/>
              <a:gd name="connsiteY1815" fmla="*/ 4825534 h 6533995"/>
              <a:gd name="connsiteX1816" fmla="*/ 8703730 w 11830043"/>
              <a:gd name="connsiteY1816" fmla="*/ 4835258 h 6533995"/>
              <a:gd name="connsiteX1817" fmla="*/ 8694009 w 11830043"/>
              <a:gd name="connsiteY1817" fmla="*/ 4845045 h 6533995"/>
              <a:gd name="connsiteX1818" fmla="*/ 8684289 w 11830043"/>
              <a:gd name="connsiteY1818" fmla="*/ 4835258 h 6533995"/>
              <a:gd name="connsiteX1819" fmla="*/ 8694009 w 11830043"/>
              <a:gd name="connsiteY1819" fmla="*/ 4825534 h 6533995"/>
              <a:gd name="connsiteX1820" fmla="*/ 8452781 w 11830043"/>
              <a:gd name="connsiteY1820" fmla="*/ 4825534 h 6533995"/>
              <a:gd name="connsiteX1821" fmla="*/ 8462566 w 11830043"/>
              <a:gd name="connsiteY1821" fmla="*/ 4835258 h 6533995"/>
              <a:gd name="connsiteX1822" fmla="*/ 8452781 w 11830043"/>
              <a:gd name="connsiteY1822" fmla="*/ 4845045 h 6533995"/>
              <a:gd name="connsiteX1823" fmla="*/ 8443061 w 11830043"/>
              <a:gd name="connsiteY1823" fmla="*/ 4835258 h 6533995"/>
              <a:gd name="connsiteX1824" fmla="*/ 8452781 w 11830043"/>
              <a:gd name="connsiteY1824" fmla="*/ 4825534 h 6533995"/>
              <a:gd name="connsiteX1825" fmla="*/ 8211553 w 11830043"/>
              <a:gd name="connsiteY1825" fmla="*/ 4825534 h 6533995"/>
              <a:gd name="connsiteX1826" fmla="*/ 8221273 w 11830043"/>
              <a:gd name="connsiteY1826" fmla="*/ 4835258 h 6533995"/>
              <a:gd name="connsiteX1827" fmla="*/ 8211553 w 11830043"/>
              <a:gd name="connsiteY1827" fmla="*/ 4845045 h 6533995"/>
              <a:gd name="connsiteX1828" fmla="*/ 8201769 w 11830043"/>
              <a:gd name="connsiteY1828" fmla="*/ 4835258 h 6533995"/>
              <a:gd name="connsiteX1829" fmla="*/ 8211553 w 11830043"/>
              <a:gd name="connsiteY1829" fmla="*/ 4825534 h 6533995"/>
              <a:gd name="connsiteX1830" fmla="*/ 7970260 w 11830043"/>
              <a:gd name="connsiteY1830" fmla="*/ 4825534 h 6533995"/>
              <a:gd name="connsiteX1831" fmla="*/ 7980044 w 11830043"/>
              <a:gd name="connsiteY1831" fmla="*/ 4835258 h 6533995"/>
              <a:gd name="connsiteX1832" fmla="*/ 7970260 w 11830043"/>
              <a:gd name="connsiteY1832" fmla="*/ 4845045 h 6533995"/>
              <a:gd name="connsiteX1833" fmla="*/ 7960477 w 11830043"/>
              <a:gd name="connsiteY1833" fmla="*/ 4835258 h 6533995"/>
              <a:gd name="connsiteX1834" fmla="*/ 7970260 w 11830043"/>
              <a:gd name="connsiteY1834" fmla="*/ 4825534 h 6533995"/>
              <a:gd name="connsiteX1835" fmla="*/ 7729032 w 11830043"/>
              <a:gd name="connsiteY1835" fmla="*/ 4825534 h 6533995"/>
              <a:gd name="connsiteX1836" fmla="*/ 7738753 w 11830043"/>
              <a:gd name="connsiteY1836" fmla="*/ 4835258 h 6533995"/>
              <a:gd name="connsiteX1837" fmla="*/ 7729032 w 11830043"/>
              <a:gd name="connsiteY1837" fmla="*/ 4845045 h 6533995"/>
              <a:gd name="connsiteX1838" fmla="*/ 7719249 w 11830043"/>
              <a:gd name="connsiteY1838" fmla="*/ 4835258 h 6533995"/>
              <a:gd name="connsiteX1839" fmla="*/ 7729032 w 11830043"/>
              <a:gd name="connsiteY1839" fmla="*/ 4825534 h 6533995"/>
              <a:gd name="connsiteX1840" fmla="*/ 7487803 w 11830043"/>
              <a:gd name="connsiteY1840" fmla="*/ 4825534 h 6533995"/>
              <a:gd name="connsiteX1841" fmla="*/ 7497524 w 11830043"/>
              <a:gd name="connsiteY1841" fmla="*/ 4835258 h 6533995"/>
              <a:gd name="connsiteX1842" fmla="*/ 7487803 w 11830043"/>
              <a:gd name="connsiteY1842" fmla="*/ 4845045 h 6533995"/>
              <a:gd name="connsiteX1843" fmla="*/ 7478019 w 11830043"/>
              <a:gd name="connsiteY1843" fmla="*/ 4835258 h 6533995"/>
              <a:gd name="connsiteX1844" fmla="*/ 7487803 w 11830043"/>
              <a:gd name="connsiteY1844" fmla="*/ 4825534 h 6533995"/>
              <a:gd name="connsiteX1845" fmla="*/ 7246575 w 11830043"/>
              <a:gd name="connsiteY1845" fmla="*/ 4825534 h 6533995"/>
              <a:gd name="connsiteX1846" fmla="*/ 7256359 w 11830043"/>
              <a:gd name="connsiteY1846" fmla="*/ 4835258 h 6533995"/>
              <a:gd name="connsiteX1847" fmla="*/ 7246575 w 11830043"/>
              <a:gd name="connsiteY1847" fmla="*/ 4845045 h 6533995"/>
              <a:gd name="connsiteX1848" fmla="*/ 7236855 w 11830043"/>
              <a:gd name="connsiteY1848" fmla="*/ 4835258 h 6533995"/>
              <a:gd name="connsiteX1849" fmla="*/ 7246575 w 11830043"/>
              <a:gd name="connsiteY1849" fmla="*/ 4825534 h 6533995"/>
              <a:gd name="connsiteX1850" fmla="*/ 7005346 w 11830043"/>
              <a:gd name="connsiteY1850" fmla="*/ 4825534 h 6533995"/>
              <a:gd name="connsiteX1851" fmla="*/ 7015130 w 11830043"/>
              <a:gd name="connsiteY1851" fmla="*/ 4835258 h 6533995"/>
              <a:gd name="connsiteX1852" fmla="*/ 7005346 w 11830043"/>
              <a:gd name="connsiteY1852" fmla="*/ 4845045 h 6533995"/>
              <a:gd name="connsiteX1853" fmla="*/ 6995626 w 11830043"/>
              <a:gd name="connsiteY1853" fmla="*/ 4835258 h 6533995"/>
              <a:gd name="connsiteX1854" fmla="*/ 7005346 w 11830043"/>
              <a:gd name="connsiteY1854" fmla="*/ 4825534 h 6533995"/>
              <a:gd name="connsiteX1855" fmla="*/ 6764118 w 11830043"/>
              <a:gd name="connsiteY1855" fmla="*/ 4825534 h 6533995"/>
              <a:gd name="connsiteX1856" fmla="*/ 6773902 w 11830043"/>
              <a:gd name="connsiteY1856" fmla="*/ 4835258 h 6533995"/>
              <a:gd name="connsiteX1857" fmla="*/ 6764118 w 11830043"/>
              <a:gd name="connsiteY1857" fmla="*/ 4845045 h 6533995"/>
              <a:gd name="connsiteX1858" fmla="*/ 6754335 w 11830043"/>
              <a:gd name="connsiteY1858" fmla="*/ 4835258 h 6533995"/>
              <a:gd name="connsiteX1859" fmla="*/ 6764118 w 11830043"/>
              <a:gd name="connsiteY1859" fmla="*/ 4825534 h 6533995"/>
              <a:gd name="connsiteX1860" fmla="*/ 6522889 w 11830043"/>
              <a:gd name="connsiteY1860" fmla="*/ 4825534 h 6533995"/>
              <a:gd name="connsiteX1861" fmla="*/ 6532610 w 11830043"/>
              <a:gd name="connsiteY1861" fmla="*/ 4835258 h 6533995"/>
              <a:gd name="connsiteX1862" fmla="*/ 6522889 w 11830043"/>
              <a:gd name="connsiteY1862" fmla="*/ 4845045 h 6533995"/>
              <a:gd name="connsiteX1863" fmla="*/ 6513105 w 11830043"/>
              <a:gd name="connsiteY1863" fmla="*/ 4835258 h 6533995"/>
              <a:gd name="connsiteX1864" fmla="*/ 6522889 w 11830043"/>
              <a:gd name="connsiteY1864" fmla="*/ 4825534 h 6533995"/>
              <a:gd name="connsiteX1865" fmla="*/ 6281661 w 11830043"/>
              <a:gd name="connsiteY1865" fmla="*/ 4825534 h 6533995"/>
              <a:gd name="connsiteX1866" fmla="*/ 6291381 w 11830043"/>
              <a:gd name="connsiteY1866" fmla="*/ 4835258 h 6533995"/>
              <a:gd name="connsiteX1867" fmla="*/ 6281661 w 11830043"/>
              <a:gd name="connsiteY1867" fmla="*/ 4845045 h 6533995"/>
              <a:gd name="connsiteX1868" fmla="*/ 6271877 w 11830043"/>
              <a:gd name="connsiteY1868" fmla="*/ 4835258 h 6533995"/>
              <a:gd name="connsiteX1869" fmla="*/ 6281661 w 11830043"/>
              <a:gd name="connsiteY1869" fmla="*/ 4825534 h 6533995"/>
              <a:gd name="connsiteX1870" fmla="*/ 6040432 w 11830043"/>
              <a:gd name="connsiteY1870" fmla="*/ 4825534 h 6533995"/>
              <a:gd name="connsiteX1871" fmla="*/ 6050216 w 11830043"/>
              <a:gd name="connsiteY1871" fmla="*/ 4835258 h 6533995"/>
              <a:gd name="connsiteX1872" fmla="*/ 6040432 w 11830043"/>
              <a:gd name="connsiteY1872" fmla="*/ 4845045 h 6533995"/>
              <a:gd name="connsiteX1873" fmla="*/ 6030712 w 11830043"/>
              <a:gd name="connsiteY1873" fmla="*/ 4835258 h 6533995"/>
              <a:gd name="connsiteX1874" fmla="*/ 6040432 w 11830043"/>
              <a:gd name="connsiteY1874" fmla="*/ 4825534 h 6533995"/>
              <a:gd name="connsiteX1875" fmla="*/ 5799205 w 11830043"/>
              <a:gd name="connsiteY1875" fmla="*/ 4825534 h 6533995"/>
              <a:gd name="connsiteX1876" fmla="*/ 5808989 w 11830043"/>
              <a:gd name="connsiteY1876" fmla="*/ 4835258 h 6533995"/>
              <a:gd name="connsiteX1877" fmla="*/ 5799205 w 11830043"/>
              <a:gd name="connsiteY1877" fmla="*/ 4845045 h 6533995"/>
              <a:gd name="connsiteX1878" fmla="*/ 5789486 w 11830043"/>
              <a:gd name="connsiteY1878" fmla="*/ 4835258 h 6533995"/>
              <a:gd name="connsiteX1879" fmla="*/ 5799205 w 11830043"/>
              <a:gd name="connsiteY1879" fmla="*/ 4825534 h 6533995"/>
              <a:gd name="connsiteX1880" fmla="*/ 5557991 w 11830043"/>
              <a:gd name="connsiteY1880" fmla="*/ 4825534 h 6533995"/>
              <a:gd name="connsiteX1881" fmla="*/ 5567774 w 11830043"/>
              <a:gd name="connsiteY1881" fmla="*/ 4835258 h 6533995"/>
              <a:gd name="connsiteX1882" fmla="*/ 5557991 w 11830043"/>
              <a:gd name="connsiteY1882" fmla="*/ 4845045 h 6533995"/>
              <a:gd name="connsiteX1883" fmla="*/ 5548208 w 11830043"/>
              <a:gd name="connsiteY1883" fmla="*/ 4835258 h 6533995"/>
              <a:gd name="connsiteX1884" fmla="*/ 5557991 w 11830043"/>
              <a:gd name="connsiteY1884" fmla="*/ 4825534 h 6533995"/>
              <a:gd name="connsiteX1885" fmla="*/ 5316710 w 11830043"/>
              <a:gd name="connsiteY1885" fmla="*/ 4825534 h 6533995"/>
              <a:gd name="connsiteX1886" fmla="*/ 5326429 w 11830043"/>
              <a:gd name="connsiteY1886" fmla="*/ 4835258 h 6533995"/>
              <a:gd name="connsiteX1887" fmla="*/ 5316710 w 11830043"/>
              <a:gd name="connsiteY1887" fmla="*/ 4845045 h 6533995"/>
              <a:gd name="connsiteX1888" fmla="*/ 5306924 w 11830043"/>
              <a:gd name="connsiteY1888" fmla="*/ 4835258 h 6533995"/>
              <a:gd name="connsiteX1889" fmla="*/ 5316710 w 11830043"/>
              <a:gd name="connsiteY1889" fmla="*/ 4825534 h 6533995"/>
              <a:gd name="connsiteX1890" fmla="*/ 5075486 w 11830043"/>
              <a:gd name="connsiteY1890" fmla="*/ 4825534 h 6533995"/>
              <a:gd name="connsiteX1891" fmla="*/ 5085202 w 11830043"/>
              <a:gd name="connsiteY1891" fmla="*/ 4835258 h 6533995"/>
              <a:gd name="connsiteX1892" fmla="*/ 5075486 w 11830043"/>
              <a:gd name="connsiteY1892" fmla="*/ 4845045 h 6533995"/>
              <a:gd name="connsiteX1893" fmla="*/ 5065705 w 11830043"/>
              <a:gd name="connsiteY1893" fmla="*/ 4835258 h 6533995"/>
              <a:gd name="connsiteX1894" fmla="*/ 5075486 w 11830043"/>
              <a:gd name="connsiteY1894" fmla="*/ 4825534 h 6533995"/>
              <a:gd name="connsiteX1895" fmla="*/ 4834252 w 11830043"/>
              <a:gd name="connsiteY1895" fmla="*/ 4825534 h 6533995"/>
              <a:gd name="connsiteX1896" fmla="*/ 4844040 w 11830043"/>
              <a:gd name="connsiteY1896" fmla="*/ 4835258 h 6533995"/>
              <a:gd name="connsiteX1897" fmla="*/ 4834252 w 11830043"/>
              <a:gd name="connsiteY1897" fmla="*/ 4845045 h 6533995"/>
              <a:gd name="connsiteX1898" fmla="*/ 4824534 w 11830043"/>
              <a:gd name="connsiteY1898" fmla="*/ 4835258 h 6533995"/>
              <a:gd name="connsiteX1899" fmla="*/ 4834252 w 11830043"/>
              <a:gd name="connsiteY1899" fmla="*/ 4825534 h 6533995"/>
              <a:gd name="connsiteX1900" fmla="*/ 4593019 w 11830043"/>
              <a:gd name="connsiteY1900" fmla="*/ 4825534 h 6533995"/>
              <a:gd name="connsiteX1901" fmla="*/ 4602795 w 11830043"/>
              <a:gd name="connsiteY1901" fmla="*/ 4835258 h 6533995"/>
              <a:gd name="connsiteX1902" fmla="*/ 4593019 w 11830043"/>
              <a:gd name="connsiteY1902" fmla="*/ 4845045 h 6533995"/>
              <a:gd name="connsiteX1903" fmla="*/ 4583304 w 11830043"/>
              <a:gd name="connsiteY1903" fmla="*/ 4835258 h 6533995"/>
              <a:gd name="connsiteX1904" fmla="*/ 4593019 w 11830043"/>
              <a:gd name="connsiteY1904" fmla="*/ 4825534 h 6533995"/>
              <a:gd name="connsiteX1905" fmla="*/ 4351806 w 11830043"/>
              <a:gd name="connsiteY1905" fmla="*/ 4825534 h 6533995"/>
              <a:gd name="connsiteX1906" fmla="*/ 4361580 w 11830043"/>
              <a:gd name="connsiteY1906" fmla="*/ 4835258 h 6533995"/>
              <a:gd name="connsiteX1907" fmla="*/ 4351806 w 11830043"/>
              <a:gd name="connsiteY1907" fmla="*/ 4845045 h 6533995"/>
              <a:gd name="connsiteX1908" fmla="*/ 4342006 w 11830043"/>
              <a:gd name="connsiteY1908" fmla="*/ 4835258 h 6533995"/>
              <a:gd name="connsiteX1909" fmla="*/ 4351806 w 11830043"/>
              <a:gd name="connsiteY1909" fmla="*/ 4825534 h 6533995"/>
              <a:gd name="connsiteX1910" fmla="*/ 4110581 w 11830043"/>
              <a:gd name="connsiteY1910" fmla="*/ 4825534 h 6533995"/>
              <a:gd name="connsiteX1911" fmla="*/ 4120362 w 11830043"/>
              <a:gd name="connsiteY1911" fmla="*/ 4835258 h 6533995"/>
              <a:gd name="connsiteX1912" fmla="*/ 4110581 w 11830043"/>
              <a:gd name="connsiteY1912" fmla="*/ 4845045 h 6533995"/>
              <a:gd name="connsiteX1913" fmla="*/ 4100799 w 11830043"/>
              <a:gd name="connsiteY1913" fmla="*/ 4835258 h 6533995"/>
              <a:gd name="connsiteX1914" fmla="*/ 4110581 w 11830043"/>
              <a:gd name="connsiteY1914" fmla="*/ 4825534 h 6533995"/>
              <a:gd name="connsiteX1915" fmla="*/ 3869431 w 11830043"/>
              <a:gd name="connsiteY1915" fmla="*/ 4825534 h 6533995"/>
              <a:gd name="connsiteX1916" fmla="*/ 3879151 w 11830043"/>
              <a:gd name="connsiteY1916" fmla="*/ 4835258 h 6533995"/>
              <a:gd name="connsiteX1917" fmla="*/ 3869431 w 11830043"/>
              <a:gd name="connsiteY1917" fmla="*/ 4845045 h 6533995"/>
              <a:gd name="connsiteX1918" fmla="*/ 3859648 w 11830043"/>
              <a:gd name="connsiteY1918" fmla="*/ 4835258 h 6533995"/>
              <a:gd name="connsiteX1919" fmla="*/ 3869431 w 11830043"/>
              <a:gd name="connsiteY1919" fmla="*/ 4825534 h 6533995"/>
              <a:gd name="connsiteX1920" fmla="*/ 3628212 w 11830043"/>
              <a:gd name="connsiteY1920" fmla="*/ 4825534 h 6533995"/>
              <a:gd name="connsiteX1921" fmla="*/ 3637936 w 11830043"/>
              <a:gd name="connsiteY1921" fmla="*/ 4835258 h 6533995"/>
              <a:gd name="connsiteX1922" fmla="*/ 3628212 w 11830043"/>
              <a:gd name="connsiteY1922" fmla="*/ 4845045 h 6533995"/>
              <a:gd name="connsiteX1923" fmla="*/ 3618432 w 11830043"/>
              <a:gd name="connsiteY1923" fmla="*/ 4835258 h 6533995"/>
              <a:gd name="connsiteX1924" fmla="*/ 3628212 w 11830043"/>
              <a:gd name="connsiteY1924" fmla="*/ 4825534 h 6533995"/>
              <a:gd name="connsiteX1925" fmla="*/ 3386959 w 11830043"/>
              <a:gd name="connsiteY1925" fmla="*/ 4825534 h 6533995"/>
              <a:gd name="connsiteX1926" fmla="*/ 3396744 w 11830043"/>
              <a:gd name="connsiteY1926" fmla="*/ 4835258 h 6533995"/>
              <a:gd name="connsiteX1927" fmla="*/ 3386959 w 11830043"/>
              <a:gd name="connsiteY1927" fmla="*/ 4845045 h 6533995"/>
              <a:gd name="connsiteX1928" fmla="*/ 3377237 w 11830043"/>
              <a:gd name="connsiteY1928" fmla="*/ 4835258 h 6533995"/>
              <a:gd name="connsiteX1929" fmla="*/ 3386959 w 11830043"/>
              <a:gd name="connsiteY1929" fmla="*/ 4825534 h 6533995"/>
              <a:gd name="connsiteX1930" fmla="*/ 3145752 w 11830043"/>
              <a:gd name="connsiteY1930" fmla="*/ 4825534 h 6533995"/>
              <a:gd name="connsiteX1931" fmla="*/ 3155534 w 11830043"/>
              <a:gd name="connsiteY1931" fmla="*/ 4835258 h 6533995"/>
              <a:gd name="connsiteX1932" fmla="*/ 3145752 w 11830043"/>
              <a:gd name="connsiteY1932" fmla="*/ 4845045 h 6533995"/>
              <a:gd name="connsiteX1933" fmla="*/ 3136033 w 11830043"/>
              <a:gd name="connsiteY1933" fmla="*/ 4835258 h 6533995"/>
              <a:gd name="connsiteX1934" fmla="*/ 3145752 w 11830043"/>
              <a:gd name="connsiteY1934" fmla="*/ 4825534 h 6533995"/>
              <a:gd name="connsiteX1935" fmla="*/ 2904574 w 11830043"/>
              <a:gd name="connsiteY1935" fmla="*/ 4825534 h 6533995"/>
              <a:gd name="connsiteX1936" fmla="*/ 2914356 w 11830043"/>
              <a:gd name="connsiteY1936" fmla="*/ 4835258 h 6533995"/>
              <a:gd name="connsiteX1937" fmla="*/ 2904574 w 11830043"/>
              <a:gd name="connsiteY1937" fmla="*/ 4845045 h 6533995"/>
              <a:gd name="connsiteX1938" fmla="*/ 2894792 w 11830043"/>
              <a:gd name="connsiteY1938" fmla="*/ 4835258 h 6533995"/>
              <a:gd name="connsiteX1939" fmla="*/ 2904574 w 11830043"/>
              <a:gd name="connsiteY1939" fmla="*/ 4825534 h 6533995"/>
              <a:gd name="connsiteX1940" fmla="*/ 2663275 w 11830043"/>
              <a:gd name="connsiteY1940" fmla="*/ 4825534 h 6533995"/>
              <a:gd name="connsiteX1941" fmla="*/ 2673000 w 11830043"/>
              <a:gd name="connsiteY1941" fmla="*/ 4835258 h 6533995"/>
              <a:gd name="connsiteX1942" fmla="*/ 2663275 w 11830043"/>
              <a:gd name="connsiteY1942" fmla="*/ 4845045 h 6533995"/>
              <a:gd name="connsiteX1943" fmla="*/ 2653493 w 11830043"/>
              <a:gd name="connsiteY1943" fmla="*/ 4835258 h 6533995"/>
              <a:gd name="connsiteX1944" fmla="*/ 2663275 w 11830043"/>
              <a:gd name="connsiteY1944" fmla="*/ 4825534 h 6533995"/>
              <a:gd name="connsiteX1945" fmla="*/ 2422039 w 11830043"/>
              <a:gd name="connsiteY1945" fmla="*/ 4825534 h 6533995"/>
              <a:gd name="connsiteX1946" fmla="*/ 2431755 w 11830043"/>
              <a:gd name="connsiteY1946" fmla="*/ 4835258 h 6533995"/>
              <a:gd name="connsiteX1947" fmla="*/ 2422039 w 11830043"/>
              <a:gd name="connsiteY1947" fmla="*/ 4845045 h 6533995"/>
              <a:gd name="connsiteX1948" fmla="*/ 2412258 w 11830043"/>
              <a:gd name="connsiteY1948" fmla="*/ 4835258 h 6533995"/>
              <a:gd name="connsiteX1949" fmla="*/ 2422039 w 11830043"/>
              <a:gd name="connsiteY1949" fmla="*/ 4825534 h 6533995"/>
              <a:gd name="connsiteX1950" fmla="*/ 2180796 w 11830043"/>
              <a:gd name="connsiteY1950" fmla="*/ 4825534 h 6533995"/>
              <a:gd name="connsiteX1951" fmla="*/ 2190581 w 11830043"/>
              <a:gd name="connsiteY1951" fmla="*/ 4835258 h 6533995"/>
              <a:gd name="connsiteX1952" fmla="*/ 2180796 w 11830043"/>
              <a:gd name="connsiteY1952" fmla="*/ 4845045 h 6533995"/>
              <a:gd name="connsiteX1953" fmla="*/ 2171085 w 11830043"/>
              <a:gd name="connsiteY1953" fmla="*/ 4835258 h 6533995"/>
              <a:gd name="connsiteX1954" fmla="*/ 2180796 w 11830043"/>
              <a:gd name="connsiteY1954" fmla="*/ 4825534 h 6533995"/>
              <a:gd name="connsiteX1955" fmla="*/ 1939583 w 11830043"/>
              <a:gd name="connsiteY1955" fmla="*/ 4825534 h 6533995"/>
              <a:gd name="connsiteX1956" fmla="*/ 1949366 w 11830043"/>
              <a:gd name="connsiteY1956" fmla="*/ 4835258 h 6533995"/>
              <a:gd name="connsiteX1957" fmla="*/ 1939583 w 11830043"/>
              <a:gd name="connsiteY1957" fmla="*/ 4845045 h 6533995"/>
              <a:gd name="connsiteX1958" fmla="*/ 1929861 w 11830043"/>
              <a:gd name="connsiteY1958" fmla="*/ 4835258 h 6533995"/>
              <a:gd name="connsiteX1959" fmla="*/ 1939583 w 11830043"/>
              <a:gd name="connsiteY1959" fmla="*/ 4825534 h 6533995"/>
              <a:gd name="connsiteX1960" fmla="*/ 1698333 w 11830043"/>
              <a:gd name="connsiteY1960" fmla="*/ 4825534 h 6533995"/>
              <a:gd name="connsiteX1961" fmla="*/ 1708118 w 11830043"/>
              <a:gd name="connsiteY1961" fmla="*/ 4835258 h 6533995"/>
              <a:gd name="connsiteX1962" fmla="*/ 1698333 w 11830043"/>
              <a:gd name="connsiteY1962" fmla="*/ 4845045 h 6533995"/>
              <a:gd name="connsiteX1963" fmla="*/ 1688548 w 11830043"/>
              <a:gd name="connsiteY1963" fmla="*/ 4835258 h 6533995"/>
              <a:gd name="connsiteX1964" fmla="*/ 1698333 w 11830043"/>
              <a:gd name="connsiteY1964" fmla="*/ 4825534 h 6533995"/>
              <a:gd name="connsiteX1965" fmla="*/ 1457108 w 11830043"/>
              <a:gd name="connsiteY1965" fmla="*/ 4825534 h 6533995"/>
              <a:gd name="connsiteX1966" fmla="*/ 1466828 w 11830043"/>
              <a:gd name="connsiteY1966" fmla="*/ 4835258 h 6533995"/>
              <a:gd name="connsiteX1967" fmla="*/ 1457108 w 11830043"/>
              <a:gd name="connsiteY1967" fmla="*/ 4845045 h 6533995"/>
              <a:gd name="connsiteX1968" fmla="*/ 1447324 w 11830043"/>
              <a:gd name="connsiteY1968" fmla="*/ 4835258 h 6533995"/>
              <a:gd name="connsiteX1969" fmla="*/ 1457108 w 11830043"/>
              <a:gd name="connsiteY1969" fmla="*/ 4825534 h 6533995"/>
              <a:gd name="connsiteX1970" fmla="*/ 1215887 w 11830043"/>
              <a:gd name="connsiteY1970" fmla="*/ 4825534 h 6533995"/>
              <a:gd name="connsiteX1971" fmla="*/ 1225671 w 11830043"/>
              <a:gd name="connsiteY1971" fmla="*/ 4835258 h 6533995"/>
              <a:gd name="connsiteX1972" fmla="*/ 1215887 w 11830043"/>
              <a:gd name="connsiteY1972" fmla="*/ 4845045 h 6533995"/>
              <a:gd name="connsiteX1973" fmla="*/ 1206167 w 11830043"/>
              <a:gd name="connsiteY1973" fmla="*/ 4835258 h 6533995"/>
              <a:gd name="connsiteX1974" fmla="*/ 1215887 w 11830043"/>
              <a:gd name="connsiteY1974" fmla="*/ 4825534 h 6533995"/>
              <a:gd name="connsiteX1975" fmla="*/ 974667 w 11830043"/>
              <a:gd name="connsiteY1975" fmla="*/ 4825534 h 6533995"/>
              <a:gd name="connsiteX1976" fmla="*/ 984450 w 11830043"/>
              <a:gd name="connsiteY1976" fmla="*/ 4835258 h 6533995"/>
              <a:gd name="connsiteX1977" fmla="*/ 974667 w 11830043"/>
              <a:gd name="connsiteY1977" fmla="*/ 4845045 h 6533995"/>
              <a:gd name="connsiteX1978" fmla="*/ 964947 w 11830043"/>
              <a:gd name="connsiteY1978" fmla="*/ 4835258 h 6533995"/>
              <a:gd name="connsiteX1979" fmla="*/ 974667 w 11830043"/>
              <a:gd name="connsiteY1979" fmla="*/ 4825534 h 6533995"/>
              <a:gd name="connsiteX1980" fmla="*/ 733447 w 11830043"/>
              <a:gd name="connsiteY1980" fmla="*/ 4825534 h 6533995"/>
              <a:gd name="connsiteX1981" fmla="*/ 743167 w 11830043"/>
              <a:gd name="connsiteY1981" fmla="*/ 4835258 h 6533995"/>
              <a:gd name="connsiteX1982" fmla="*/ 733447 w 11830043"/>
              <a:gd name="connsiteY1982" fmla="*/ 4845045 h 6533995"/>
              <a:gd name="connsiteX1983" fmla="*/ 723663 w 11830043"/>
              <a:gd name="connsiteY1983" fmla="*/ 4835258 h 6533995"/>
              <a:gd name="connsiteX1984" fmla="*/ 733447 w 11830043"/>
              <a:gd name="connsiteY1984" fmla="*/ 4825534 h 6533995"/>
              <a:gd name="connsiteX1985" fmla="*/ 492226 w 11830043"/>
              <a:gd name="connsiteY1985" fmla="*/ 4825534 h 6533995"/>
              <a:gd name="connsiteX1986" fmla="*/ 501946 w 11830043"/>
              <a:gd name="connsiteY1986" fmla="*/ 4835258 h 6533995"/>
              <a:gd name="connsiteX1987" fmla="*/ 492226 w 11830043"/>
              <a:gd name="connsiteY1987" fmla="*/ 4845045 h 6533995"/>
              <a:gd name="connsiteX1988" fmla="*/ 482442 w 11830043"/>
              <a:gd name="connsiteY1988" fmla="*/ 4835258 h 6533995"/>
              <a:gd name="connsiteX1989" fmla="*/ 492226 w 11830043"/>
              <a:gd name="connsiteY1989" fmla="*/ 4825534 h 6533995"/>
              <a:gd name="connsiteX1990" fmla="*/ 251006 w 11830043"/>
              <a:gd name="connsiteY1990" fmla="*/ 4825534 h 6533995"/>
              <a:gd name="connsiteX1991" fmla="*/ 260790 w 11830043"/>
              <a:gd name="connsiteY1991" fmla="*/ 4835258 h 6533995"/>
              <a:gd name="connsiteX1992" fmla="*/ 251006 w 11830043"/>
              <a:gd name="connsiteY1992" fmla="*/ 4845045 h 6533995"/>
              <a:gd name="connsiteX1993" fmla="*/ 241287 w 11830043"/>
              <a:gd name="connsiteY1993" fmla="*/ 4835258 h 6533995"/>
              <a:gd name="connsiteX1994" fmla="*/ 251006 w 11830043"/>
              <a:gd name="connsiteY1994" fmla="*/ 4825534 h 6533995"/>
              <a:gd name="connsiteX1995" fmla="*/ 9723 w 11830043"/>
              <a:gd name="connsiteY1995" fmla="*/ 4825534 h 6533995"/>
              <a:gd name="connsiteX1996" fmla="*/ 19507 w 11830043"/>
              <a:gd name="connsiteY1996" fmla="*/ 4835258 h 6533995"/>
              <a:gd name="connsiteX1997" fmla="*/ 9723 w 11830043"/>
              <a:gd name="connsiteY1997" fmla="*/ 4845045 h 6533995"/>
              <a:gd name="connsiteX1998" fmla="*/ 3 w 11830043"/>
              <a:gd name="connsiteY1998" fmla="*/ 4835258 h 6533995"/>
              <a:gd name="connsiteX1999" fmla="*/ 9723 w 11830043"/>
              <a:gd name="connsiteY1999" fmla="*/ 4825534 h 6533995"/>
              <a:gd name="connsiteX2000" fmla="*/ 11820259 w 11830043"/>
              <a:gd name="connsiteY2000" fmla="*/ 4584219 h 6533995"/>
              <a:gd name="connsiteX2001" fmla="*/ 11830043 w 11830043"/>
              <a:gd name="connsiteY2001" fmla="*/ 4594006 h 6533995"/>
              <a:gd name="connsiteX2002" fmla="*/ 11820259 w 11830043"/>
              <a:gd name="connsiteY2002" fmla="*/ 4603730 h 6533995"/>
              <a:gd name="connsiteX2003" fmla="*/ 11810539 w 11830043"/>
              <a:gd name="connsiteY2003" fmla="*/ 4594006 h 6533995"/>
              <a:gd name="connsiteX2004" fmla="*/ 11820259 w 11830043"/>
              <a:gd name="connsiteY2004" fmla="*/ 4584219 h 6533995"/>
              <a:gd name="connsiteX2005" fmla="*/ 11579030 w 11830043"/>
              <a:gd name="connsiteY2005" fmla="*/ 4584219 h 6533995"/>
              <a:gd name="connsiteX2006" fmla="*/ 11588815 w 11830043"/>
              <a:gd name="connsiteY2006" fmla="*/ 4594006 h 6533995"/>
              <a:gd name="connsiteX2007" fmla="*/ 11579030 w 11830043"/>
              <a:gd name="connsiteY2007" fmla="*/ 4603730 h 6533995"/>
              <a:gd name="connsiteX2008" fmla="*/ 11569310 w 11830043"/>
              <a:gd name="connsiteY2008" fmla="*/ 4594006 h 6533995"/>
              <a:gd name="connsiteX2009" fmla="*/ 11579030 w 11830043"/>
              <a:gd name="connsiteY2009" fmla="*/ 4584219 h 6533995"/>
              <a:gd name="connsiteX2010" fmla="*/ 11337802 w 11830043"/>
              <a:gd name="connsiteY2010" fmla="*/ 4584219 h 6533995"/>
              <a:gd name="connsiteX2011" fmla="*/ 11347587 w 11830043"/>
              <a:gd name="connsiteY2011" fmla="*/ 4594006 h 6533995"/>
              <a:gd name="connsiteX2012" fmla="*/ 11337802 w 11830043"/>
              <a:gd name="connsiteY2012" fmla="*/ 4603730 h 6533995"/>
              <a:gd name="connsiteX2013" fmla="*/ 11328082 w 11830043"/>
              <a:gd name="connsiteY2013" fmla="*/ 4594006 h 6533995"/>
              <a:gd name="connsiteX2014" fmla="*/ 11337802 w 11830043"/>
              <a:gd name="connsiteY2014" fmla="*/ 4584219 h 6533995"/>
              <a:gd name="connsiteX2015" fmla="*/ 11096574 w 11830043"/>
              <a:gd name="connsiteY2015" fmla="*/ 4584219 h 6533995"/>
              <a:gd name="connsiteX2016" fmla="*/ 11106294 w 11830043"/>
              <a:gd name="connsiteY2016" fmla="*/ 4594006 h 6533995"/>
              <a:gd name="connsiteX2017" fmla="*/ 11096574 w 11830043"/>
              <a:gd name="connsiteY2017" fmla="*/ 4603730 h 6533995"/>
              <a:gd name="connsiteX2018" fmla="*/ 11086790 w 11830043"/>
              <a:gd name="connsiteY2018" fmla="*/ 4594006 h 6533995"/>
              <a:gd name="connsiteX2019" fmla="*/ 11096574 w 11830043"/>
              <a:gd name="connsiteY2019" fmla="*/ 4584219 h 6533995"/>
              <a:gd name="connsiteX2020" fmla="*/ 10855345 w 11830043"/>
              <a:gd name="connsiteY2020" fmla="*/ 4584219 h 6533995"/>
              <a:gd name="connsiteX2021" fmla="*/ 10865065 w 11830043"/>
              <a:gd name="connsiteY2021" fmla="*/ 4594006 h 6533995"/>
              <a:gd name="connsiteX2022" fmla="*/ 10855345 w 11830043"/>
              <a:gd name="connsiteY2022" fmla="*/ 4603730 h 6533995"/>
              <a:gd name="connsiteX2023" fmla="*/ 10845625 w 11830043"/>
              <a:gd name="connsiteY2023" fmla="*/ 4594006 h 6533995"/>
              <a:gd name="connsiteX2024" fmla="*/ 10855345 w 11830043"/>
              <a:gd name="connsiteY2024" fmla="*/ 4584219 h 6533995"/>
              <a:gd name="connsiteX2025" fmla="*/ 10614116 w 11830043"/>
              <a:gd name="connsiteY2025" fmla="*/ 4584219 h 6533995"/>
              <a:gd name="connsiteX2026" fmla="*/ 10623901 w 11830043"/>
              <a:gd name="connsiteY2026" fmla="*/ 4594006 h 6533995"/>
              <a:gd name="connsiteX2027" fmla="*/ 10614116 w 11830043"/>
              <a:gd name="connsiteY2027" fmla="*/ 4603730 h 6533995"/>
              <a:gd name="connsiteX2028" fmla="*/ 10604396 w 11830043"/>
              <a:gd name="connsiteY2028" fmla="*/ 4594006 h 6533995"/>
              <a:gd name="connsiteX2029" fmla="*/ 10614116 w 11830043"/>
              <a:gd name="connsiteY2029" fmla="*/ 4584219 h 6533995"/>
              <a:gd name="connsiteX2030" fmla="*/ 10372888 w 11830043"/>
              <a:gd name="connsiteY2030" fmla="*/ 4584219 h 6533995"/>
              <a:gd name="connsiteX2031" fmla="*/ 10382673 w 11830043"/>
              <a:gd name="connsiteY2031" fmla="*/ 4594006 h 6533995"/>
              <a:gd name="connsiteX2032" fmla="*/ 10372888 w 11830043"/>
              <a:gd name="connsiteY2032" fmla="*/ 4603730 h 6533995"/>
              <a:gd name="connsiteX2033" fmla="*/ 10363168 w 11830043"/>
              <a:gd name="connsiteY2033" fmla="*/ 4594006 h 6533995"/>
              <a:gd name="connsiteX2034" fmla="*/ 10372888 w 11830043"/>
              <a:gd name="connsiteY2034" fmla="*/ 4584219 h 6533995"/>
              <a:gd name="connsiteX2035" fmla="*/ 10131660 w 11830043"/>
              <a:gd name="connsiteY2035" fmla="*/ 4584219 h 6533995"/>
              <a:gd name="connsiteX2036" fmla="*/ 10141444 w 11830043"/>
              <a:gd name="connsiteY2036" fmla="*/ 4594006 h 6533995"/>
              <a:gd name="connsiteX2037" fmla="*/ 10131660 w 11830043"/>
              <a:gd name="connsiteY2037" fmla="*/ 4603730 h 6533995"/>
              <a:gd name="connsiteX2038" fmla="*/ 10121940 w 11830043"/>
              <a:gd name="connsiteY2038" fmla="*/ 4594006 h 6533995"/>
              <a:gd name="connsiteX2039" fmla="*/ 10131660 w 11830043"/>
              <a:gd name="connsiteY2039" fmla="*/ 4584219 h 6533995"/>
              <a:gd name="connsiteX2040" fmla="*/ 9890432 w 11830043"/>
              <a:gd name="connsiteY2040" fmla="*/ 4584219 h 6533995"/>
              <a:gd name="connsiteX2041" fmla="*/ 9900152 w 11830043"/>
              <a:gd name="connsiteY2041" fmla="*/ 4594006 h 6533995"/>
              <a:gd name="connsiteX2042" fmla="*/ 9890432 w 11830043"/>
              <a:gd name="connsiteY2042" fmla="*/ 4603730 h 6533995"/>
              <a:gd name="connsiteX2043" fmla="*/ 9880648 w 11830043"/>
              <a:gd name="connsiteY2043" fmla="*/ 4594006 h 6533995"/>
              <a:gd name="connsiteX2044" fmla="*/ 9890432 w 11830043"/>
              <a:gd name="connsiteY2044" fmla="*/ 4584219 h 6533995"/>
              <a:gd name="connsiteX2045" fmla="*/ 9649203 w 11830043"/>
              <a:gd name="connsiteY2045" fmla="*/ 4584219 h 6533995"/>
              <a:gd name="connsiteX2046" fmla="*/ 9658923 w 11830043"/>
              <a:gd name="connsiteY2046" fmla="*/ 4594006 h 6533995"/>
              <a:gd name="connsiteX2047" fmla="*/ 9649203 w 11830043"/>
              <a:gd name="connsiteY2047" fmla="*/ 4603730 h 6533995"/>
              <a:gd name="connsiteX2048" fmla="*/ 9639483 w 11830043"/>
              <a:gd name="connsiteY2048" fmla="*/ 4594006 h 6533995"/>
              <a:gd name="connsiteX2049" fmla="*/ 9649203 w 11830043"/>
              <a:gd name="connsiteY2049" fmla="*/ 4584219 h 6533995"/>
              <a:gd name="connsiteX2050" fmla="*/ 9417695 w 11830043"/>
              <a:gd name="connsiteY2050" fmla="*/ 4584219 h 6533995"/>
              <a:gd name="connsiteX2051" fmla="*/ 9427416 w 11830043"/>
              <a:gd name="connsiteY2051" fmla="*/ 4594006 h 6533995"/>
              <a:gd name="connsiteX2052" fmla="*/ 9417695 w 11830043"/>
              <a:gd name="connsiteY2052" fmla="*/ 4603730 h 6533995"/>
              <a:gd name="connsiteX2053" fmla="*/ 9407911 w 11830043"/>
              <a:gd name="connsiteY2053" fmla="*/ 4594006 h 6533995"/>
              <a:gd name="connsiteX2054" fmla="*/ 9417695 w 11830043"/>
              <a:gd name="connsiteY2054" fmla="*/ 4584219 h 6533995"/>
              <a:gd name="connsiteX2055" fmla="*/ 9176467 w 11830043"/>
              <a:gd name="connsiteY2055" fmla="*/ 4584219 h 6533995"/>
              <a:gd name="connsiteX2056" fmla="*/ 9186187 w 11830043"/>
              <a:gd name="connsiteY2056" fmla="*/ 4594006 h 6533995"/>
              <a:gd name="connsiteX2057" fmla="*/ 9176467 w 11830043"/>
              <a:gd name="connsiteY2057" fmla="*/ 4603730 h 6533995"/>
              <a:gd name="connsiteX2058" fmla="*/ 9166683 w 11830043"/>
              <a:gd name="connsiteY2058" fmla="*/ 4594006 h 6533995"/>
              <a:gd name="connsiteX2059" fmla="*/ 9176467 w 11830043"/>
              <a:gd name="connsiteY2059" fmla="*/ 4584219 h 6533995"/>
              <a:gd name="connsiteX2060" fmla="*/ 8935237 w 11830043"/>
              <a:gd name="connsiteY2060" fmla="*/ 4584219 h 6533995"/>
              <a:gd name="connsiteX2061" fmla="*/ 8944958 w 11830043"/>
              <a:gd name="connsiteY2061" fmla="*/ 4594006 h 6533995"/>
              <a:gd name="connsiteX2062" fmla="*/ 8935237 w 11830043"/>
              <a:gd name="connsiteY2062" fmla="*/ 4603730 h 6533995"/>
              <a:gd name="connsiteX2063" fmla="*/ 8925454 w 11830043"/>
              <a:gd name="connsiteY2063" fmla="*/ 4594006 h 6533995"/>
              <a:gd name="connsiteX2064" fmla="*/ 8935237 w 11830043"/>
              <a:gd name="connsiteY2064" fmla="*/ 4584219 h 6533995"/>
              <a:gd name="connsiteX2065" fmla="*/ 8694009 w 11830043"/>
              <a:gd name="connsiteY2065" fmla="*/ 4584219 h 6533995"/>
              <a:gd name="connsiteX2066" fmla="*/ 8703730 w 11830043"/>
              <a:gd name="connsiteY2066" fmla="*/ 4594006 h 6533995"/>
              <a:gd name="connsiteX2067" fmla="*/ 8694009 w 11830043"/>
              <a:gd name="connsiteY2067" fmla="*/ 4603730 h 6533995"/>
              <a:gd name="connsiteX2068" fmla="*/ 8684289 w 11830043"/>
              <a:gd name="connsiteY2068" fmla="*/ 4594006 h 6533995"/>
              <a:gd name="connsiteX2069" fmla="*/ 8694009 w 11830043"/>
              <a:gd name="connsiteY2069" fmla="*/ 4584219 h 6533995"/>
              <a:gd name="connsiteX2070" fmla="*/ 8452781 w 11830043"/>
              <a:gd name="connsiteY2070" fmla="*/ 4584219 h 6533995"/>
              <a:gd name="connsiteX2071" fmla="*/ 8462566 w 11830043"/>
              <a:gd name="connsiteY2071" fmla="*/ 4594006 h 6533995"/>
              <a:gd name="connsiteX2072" fmla="*/ 8452781 w 11830043"/>
              <a:gd name="connsiteY2072" fmla="*/ 4603730 h 6533995"/>
              <a:gd name="connsiteX2073" fmla="*/ 8443061 w 11830043"/>
              <a:gd name="connsiteY2073" fmla="*/ 4594006 h 6533995"/>
              <a:gd name="connsiteX2074" fmla="*/ 8452781 w 11830043"/>
              <a:gd name="connsiteY2074" fmla="*/ 4584219 h 6533995"/>
              <a:gd name="connsiteX2075" fmla="*/ 8211553 w 11830043"/>
              <a:gd name="connsiteY2075" fmla="*/ 4584219 h 6533995"/>
              <a:gd name="connsiteX2076" fmla="*/ 8221273 w 11830043"/>
              <a:gd name="connsiteY2076" fmla="*/ 4594006 h 6533995"/>
              <a:gd name="connsiteX2077" fmla="*/ 8211553 w 11830043"/>
              <a:gd name="connsiteY2077" fmla="*/ 4603730 h 6533995"/>
              <a:gd name="connsiteX2078" fmla="*/ 8201769 w 11830043"/>
              <a:gd name="connsiteY2078" fmla="*/ 4594006 h 6533995"/>
              <a:gd name="connsiteX2079" fmla="*/ 8211553 w 11830043"/>
              <a:gd name="connsiteY2079" fmla="*/ 4584219 h 6533995"/>
              <a:gd name="connsiteX2080" fmla="*/ 7970260 w 11830043"/>
              <a:gd name="connsiteY2080" fmla="*/ 4584219 h 6533995"/>
              <a:gd name="connsiteX2081" fmla="*/ 7980044 w 11830043"/>
              <a:gd name="connsiteY2081" fmla="*/ 4594006 h 6533995"/>
              <a:gd name="connsiteX2082" fmla="*/ 7970260 w 11830043"/>
              <a:gd name="connsiteY2082" fmla="*/ 4603730 h 6533995"/>
              <a:gd name="connsiteX2083" fmla="*/ 7960477 w 11830043"/>
              <a:gd name="connsiteY2083" fmla="*/ 4594006 h 6533995"/>
              <a:gd name="connsiteX2084" fmla="*/ 7970260 w 11830043"/>
              <a:gd name="connsiteY2084" fmla="*/ 4584219 h 6533995"/>
              <a:gd name="connsiteX2085" fmla="*/ 7729032 w 11830043"/>
              <a:gd name="connsiteY2085" fmla="*/ 4584219 h 6533995"/>
              <a:gd name="connsiteX2086" fmla="*/ 7738753 w 11830043"/>
              <a:gd name="connsiteY2086" fmla="*/ 4594006 h 6533995"/>
              <a:gd name="connsiteX2087" fmla="*/ 7729032 w 11830043"/>
              <a:gd name="connsiteY2087" fmla="*/ 4603730 h 6533995"/>
              <a:gd name="connsiteX2088" fmla="*/ 7719249 w 11830043"/>
              <a:gd name="connsiteY2088" fmla="*/ 4594006 h 6533995"/>
              <a:gd name="connsiteX2089" fmla="*/ 7729032 w 11830043"/>
              <a:gd name="connsiteY2089" fmla="*/ 4584219 h 6533995"/>
              <a:gd name="connsiteX2090" fmla="*/ 7487803 w 11830043"/>
              <a:gd name="connsiteY2090" fmla="*/ 4584219 h 6533995"/>
              <a:gd name="connsiteX2091" fmla="*/ 7497524 w 11830043"/>
              <a:gd name="connsiteY2091" fmla="*/ 4594006 h 6533995"/>
              <a:gd name="connsiteX2092" fmla="*/ 7487803 w 11830043"/>
              <a:gd name="connsiteY2092" fmla="*/ 4603730 h 6533995"/>
              <a:gd name="connsiteX2093" fmla="*/ 7478019 w 11830043"/>
              <a:gd name="connsiteY2093" fmla="*/ 4594006 h 6533995"/>
              <a:gd name="connsiteX2094" fmla="*/ 7487803 w 11830043"/>
              <a:gd name="connsiteY2094" fmla="*/ 4584219 h 6533995"/>
              <a:gd name="connsiteX2095" fmla="*/ 7246575 w 11830043"/>
              <a:gd name="connsiteY2095" fmla="*/ 4584219 h 6533995"/>
              <a:gd name="connsiteX2096" fmla="*/ 7256359 w 11830043"/>
              <a:gd name="connsiteY2096" fmla="*/ 4594006 h 6533995"/>
              <a:gd name="connsiteX2097" fmla="*/ 7246575 w 11830043"/>
              <a:gd name="connsiteY2097" fmla="*/ 4603730 h 6533995"/>
              <a:gd name="connsiteX2098" fmla="*/ 7236855 w 11830043"/>
              <a:gd name="connsiteY2098" fmla="*/ 4594006 h 6533995"/>
              <a:gd name="connsiteX2099" fmla="*/ 7246575 w 11830043"/>
              <a:gd name="connsiteY2099" fmla="*/ 4584219 h 6533995"/>
              <a:gd name="connsiteX2100" fmla="*/ 7005346 w 11830043"/>
              <a:gd name="connsiteY2100" fmla="*/ 4584219 h 6533995"/>
              <a:gd name="connsiteX2101" fmla="*/ 7015130 w 11830043"/>
              <a:gd name="connsiteY2101" fmla="*/ 4594006 h 6533995"/>
              <a:gd name="connsiteX2102" fmla="*/ 7005346 w 11830043"/>
              <a:gd name="connsiteY2102" fmla="*/ 4603730 h 6533995"/>
              <a:gd name="connsiteX2103" fmla="*/ 6995626 w 11830043"/>
              <a:gd name="connsiteY2103" fmla="*/ 4594006 h 6533995"/>
              <a:gd name="connsiteX2104" fmla="*/ 7005346 w 11830043"/>
              <a:gd name="connsiteY2104" fmla="*/ 4584219 h 6533995"/>
              <a:gd name="connsiteX2105" fmla="*/ 6764118 w 11830043"/>
              <a:gd name="connsiteY2105" fmla="*/ 4584219 h 6533995"/>
              <a:gd name="connsiteX2106" fmla="*/ 6773902 w 11830043"/>
              <a:gd name="connsiteY2106" fmla="*/ 4594006 h 6533995"/>
              <a:gd name="connsiteX2107" fmla="*/ 6764118 w 11830043"/>
              <a:gd name="connsiteY2107" fmla="*/ 4603730 h 6533995"/>
              <a:gd name="connsiteX2108" fmla="*/ 6754335 w 11830043"/>
              <a:gd name="connsiteY2108" fmla="*/ 4594006 h 6533995"/>
              <a:gd name="connsiteX2109" fmla="*/ 6764118 w 11830043"/>
              <a:gd name="connsiteY2109" fmla="*/ 4584219 h 6533995"/>
              <a:gd name="connsiteX2110" fmla="*/ 6522889 w 11830043"/>
              <a:gd name="connsiteY2110" fmla="*/ 4584219 h 6533995"/>
              <a:gd name="connsiteX2111" fmla="*/ 6532610 w 11830043"/>
              <a:gd name="connsiteY2111" fmla="*/ 4594006 h 6533995"/>
              <a:gd name="connsiteX2112" fmla="*/ 6522889 w 11830043"/>
              <a:gd name="connsiteY2112" fmla="*/ 4603730 h 6533995"/>
              <a:gd name="connsiteX2113" fmla="*/ 6513105 w 11830043"/>
              <a:gd name="connsiteY2113" fmla="*/ 4594006 h 6533995"/>
              <a:gd name="connsiteX2114" fmla="*/ 6522889 w 11830043"/>
              <a:gd name="connsiteY2114" fmla="*/ 4584219 h 6533995"/>
              <a:gd name="connsiteX2115" fmla="*/ 6281661 w 11830043"/>
              <a:gd name="connsiteY2115" fmla="*/ 4584219 h 6533995"/>
              <a:gd name="connsiteX2116" fmla="*/ 6291381 w 11830043"/>
              <a:gd name="connsiteY2116" fmla="*/ 4594006 h 6533995"/>
              <a:gd name="connsiteX2117" fmla="*/ 6281661 w 11830043"/>
              <a:gd name="connsiteY2117" fmla="*/ 4603730 h 6533995"/>
              <a:gd name="connsiteX2118" fmla="*/ 6271877 w 11830043"/>
              <a:gd name="connsiteY2118" fmla="*/ 4594006 h 6533995"/>
              <a:gd name="connsiteX2119" fmla="*/ 6281661 w 11830043"/>
              <a:gd name="connsiteY2119" fmla="*/ 4584219 h 6533995"/>
              <a:gd name="connsiteX2120" fmla="*/ 6040432 w 11830043"/>
              <a:gd name="connsiteY2120" fmla="*/ 4584219 h 6533995"/>
              <a:gd name="connsiteX2121" fmla="*/ 6050216 w 11830043"/>
              <a:gd name="connsiteY2121" fmla="*/ 4594006 h 6533995"/>
              <a:gd name="connsiteX2122" fmla="*/ 6040432 w 11830043"/>
              <a:gd name="connsiteY2122" fmla="*/ 4603730 h 6533995"/>
              <a:gd name="connsiteX2123" fmla="*/ 6030712 w 11830043"/>
              <a:gd name="connsiteY2123" fmla="*/ 4594006 h 6533995"/>
              <a:gd name="connsiteX2124" fmla="*/ 6040432 w 11830043"/>
              <a:gd name="connsiteY2124" fmla="*/ 4584219 h 6533995"/>
              <a:gd name="connsiteX2125" fmla="*/ 5799205 w 11830043"/>
              <a:gd name="connsiteY2125" fmla="*/ 4584219 h 6533995"/>
              <a:gd name="connsiteX2126" fmla="*/ 5808989 w 11830043"/>
              <a:gd name="connsiteY2126" fmla="*/ 4594006 h 6533995"/>
              <a:gd name="connsiteX2127" fmla="*/ 5799205 w 11830043"/>
              <a:gd name="connsiteY2127" fmla="*/ 4603730 h 6533995"/>
              <a:gd name="connsiteX2128" fmla="*/ 5789486 w 11830043"/>
              <a:gd name="connsiteY2128" fmla="*/ 4594006 h 6533995"/>
              <a:gd name="connsiteX2129" fmla="*/ 5799205 w 11830043"/>
              <a:gd name="connsiteY2129" fmla="*/ 4584219 h 6533995"/>
              <a:gd name="connsiteX2130" fmla="*/ 5557991 w 11830043"/>
              <a:gd name="connsiteY2130" fmla="*/ 4584219 h 6533995"/>
              <a:gd name="connsiteX2131" fmla="*/ 5567774 w 11830043"/>
              <a:gd name="connsiteY2131" fmla="*/ 4594006 h 6533995"/>
              <a:gd name="connsiteX2132" fmla="*/ 5557991 w 11830043"/>
              <a:gd name="connsiteY2132" fmla="*/ 4603730 h 6533995"/>
              <a:gd name="connsiteX2133" fmla="*/ 5548208 w 11830043"/>
              <a:gd name="connsiteY2133" fmla="*/ 4594006 h 6533995"/>
              <a:gd name="connsiteX2134" fmla="*/ 5557991 w 11830043"/>
              <a:gd name="connsiteY2134" fmla="*/ 4584219 h 6533995"/>
              <a:gd name="connsiteX2135" fmla="*/ 5316710 w 11830043"/>
              <a:gd name="connsiteY2135" fmla="*/ 4584219 h 6533995"/>
              <a:gd name="connsiteX2136" fmla="*/ 5326429 w 11830043"/>
              <a:gd name="connsiteY2136" fmla="*/ 4594006 h 6533995"/>
              <a:gd name="connsiteX2137" fmla="*/ 5316710 w 11830043"/>
              <a:gd name="connsiteY2137" fmla="*/ 4603730 h 6533995"/>
              <a:gd name="connsiteX2138" fmla="*/ 5306924 w 11830043"/>
              <a:gd name="connsiteY2138" fmla="*/ 4594006 h 6533995"/>
              <a:gd name="connsiteX2139" fmla="*/ 5316710 w 11830043"/>
              <a:gd name="connsiteY2139" fmla="*/ 4584219 h 6533995"/>
              <a:gd name="connsiteX2140" fmla="*/ 5075486 w 11830043"/>
              <a:gd name="connsiteY2140" fmla="*/ 4584219 h 6533995"/>
              <a:gd name="connsiteX2141" fmla="*/ 5085202 w 11830043"/>
              <a:gd name="connsiteY2141" fmla="*/ 4594006 h 6533995"/>
              <a:gd name="connsiteX2142" fmla="*/ 5075486 w 11830043"/>
              <a:gd name="connsiteY2142" fmla="*/ 4603730 h 6533995"/>
              <a:gd name="connsiteX2143" fmla="*/ 5065705 w 11830043"/>
              <a:gd name="connsiteY2143" fmla="*/ 4594006 h 6533995"/>
              <a:gd name="connsiteX2144" fmla="*/ 5075486 w 11830043"/>
              <a:gd name="connsiteY2144" fmla="*/ 4584219 h 6533995"/>
              <a:gd name="connsiteX2145" fmla="*/ 4834252 w 11830043"/>
              <a:gd name="connsiteY2145" fmla="*/ 4584219 h 6533995"/>
              <a:gd name="connsiteX2146" fmla="*/ 4844040 w 11830043"/>
              <a:gd name="connsiteY2146" fmla="*/ 4594006 h 6533995"/>
              <a:gd name="connsiteX2147" fmla="*/ 4834252 w 11830043"/>
              <a:gd name="connsiteY2147" fmla="*/ 4603730 h 6533995"/>
              <a:gd name="connsiteX2148" fmla="*/ 4824534 w 11830043"/>
              <a:gd name="connsiteY2148" fmla="*/ 4594006 h 6533995"/>
              <a:gd name="connsiteX2149" fmla="*/ 4834252 w 11830043"/>
              <a:gd name="connsiteY2149" fmla="*/ 4584219 h 6533995"/>
              <a:gd name="connsiteX2150" fmla="*/ 4593019 w 11830043"/>
              <a:gd name="connsiteY2150" fmla="*/ 4584219 h 6533995"/>
              <a:gd name="connsiteX2151" fmla="*/ 4602795 w 11830043"/>
              <a:gd name="connsiteY2151" fmla="*/ 4594006 h 6533995"/>
              <a:gd name="connsiteX2152" fmla="*/ 4593019 w 11830043"/>
              <a:gd name="connsiteY2152" fmla="*/ 4603730 h 6533995"/>
              <a:gd name="connsiteX2153" fmla="*/ 4583304 w 11830043"/>
              <a:gd name="connsiteY2153" fmla="*/ 4594006 h 6533995"/>
              <a:gd name="connsiteX2154" fmla="*/ 4593019 w 11830043"/>
              <a:gd name="connsiteY2154" fmla="*/ 4584219 h 6533995"/>
              <a:gd name="connsiteX2155" fmla="*/ 4351806 w 11830043"/>
              <a:gd name="connsiteY2155" fmla="*/ 4584219 h 6533995"/>
              <a:gd name="connsiteX2156" fmla="*/ 4361580 w 11830043"/>
              <a:gd name="connsiteY2156" fmla="*/ 4594006 h 6533995"/>
              <a:gd name="connsiteX2157" fmla="*/ 4351806 w 11830043"/>
              <a:gd name="connsiteY2157" fmla="*/ 4603730 h 6533995"/>
              <a:gd name="connsiteX2158" fmla="*/ 4342006 w 11830043"/>
              <a:gd name="connsiteY2158" fmla="*/ 4594006 h 6533995"/>
              <a:gd name="connsiteX2159" fmla="*/ 4351806 w 11830043"/>
              <a:gd name="connsiteY2159" fmla="*/ 4584219 h 6533995"/>
              <a:gd name="connsiteX2160" fmla="*/ 4110581 w 11830043"/>
              <a:gd name="connsiteY2160" fmla="*/ 4584219 h 6533995"/>
              <a:gd name="connsiteX2161" fmla="*/ 4120362 w 11830043"/>
              <a:gd name="connsiteY2161" fmla="*/ 4594006 h 6533995"/>
              <a:gd name="connsiteX2162" fmla="*/ 4110581 w 11830043"/>
              <a:gd name="connsiteY2162" fmla="*/ 4603730 h 6533995"/>
              <a:gd name="connsiteX2163" fmla="*/ 4100799 w 11830043"/>
              <a:gd name="connsiteY2163" fmla="*/ 4594006 h 6533995"/>
              <a:gd name="connsiteX2164" fmla="*/ 4110581 w 11830043"/>
              <a:gd name="connsiteY2164" fmla="*/ 4584219 h 6533995"/>
              <a:gd name="connsiteX2165" fmla="*/ 3869431 w 11830043"/>
              <a:gd name="connsiteY2165" fmla="*/ 4584219 h 6533995"/>
              <a:gd name="connsiteX2166" fmla="*/ 3879151 w 11830043"/>
              <a:gd name="connsiteY2166" fmla="*/ 4594006 h 6533995"/>
              <a:gd name="connsiteX2167" fmla="*/ 3869431 w 11830043"/>
              <a:gd name="connsiteY2167" fmla="*/ 4603730 h 6533995"/>
              <a:gd name="connsiteX2168" fmla="*/ 3859648 w 11830043"/>
              <a:gd name="connsiteY2168" fmla="*/ 4594006 h 6533995"/>
              <a:gd name="connsiteX2169" fmla="*/ 3869431 w 11830043"/>
              <a:gd name="connsiteY2169" fmla="*/ 4584219 h 6533995"/>
              <a:gd name="connsiteX2170" fmla="*/ 3628212 w 11830043"/>
              <a:gd name="connsiteY2170" fmla="*/ 4584219 h 6533995"/>
              <a:gd name="connsiteX2171" fmla="*/ 3637936 w 11830043"/>
              <a:gd name="connsiteY2171" fmla="*/ 4594006 h 6533995"/>
              <a:gd name="connsiteX2172" fmla="*/ 3628212 w 11830043"/>
              <a:gd name="connsiteY2172" fmla="*/ 4603730 h 6533995"/>
              <a:gd name="connsiteX2173" fmla="*/ 3618432 w 11830043"/>
              <a:gd name="connsiteY2173" fmla="*/ 4594006 h 6533995"/>
              <a:gd name="connsiteX2174" fmla="*/ 3628212 w 11830043"/>
              <a:gd name="connsiteY2174" fmla="*/ 4584219 h 6533995"/>
              <a:gd name="connsiteX2175" fmla="*/ 3386959 w 11830043"/>
              <a:gd name="connsiteY2175" fmla="*/ 4584219 h 6533995"/>
              <a:gd name="connsiteX2176" fmla="*/ 3396744 w 11830043"/>
              <a:gd name="connsiteY2176" fmla="*/ 4594006 h 6533995"/>
              <a:gd name="connsiteX2177" fmla="*/ 3386959 w 11830043"/>
              <a:gd name="connsiteY2177" fmla="*/ 4603730 h 6533995"/>
              <a:gd name="connsiteX2178" fmla="*/ 3377237 w 11830043"/>
              <a:gd name="connsiteY2178" fmla="*/ 4594006 h 6533995"/>
              <a:gd name="connsiteX2179" fmla="*/ 3386959 w 11830043"/>
              <a:gd name="connsiteY2179" fmla="*/ 4584219 h 6533995"/>
              <a:gd name="connsiteX2180" fmla="*/ 3145752 w 11830043"/>
              <a:gd name="connsiteY2180" fmla="*/ 4584219 h 6533995"/>
              <a:gd name="connsiteX2181" fmla="*/ 3155533 w 11830043"/>
              <a:gd name="connsiteY2181" fmla="*/ 4594006 h 6533995"/>
              <a:gd name="connsiteX2182" fmla="*/ 3145752 w 11830043"/>
              <a:gd name="connsiteY2182" fmla="*/ 4603730 h 6533995"/>
              <a:gd name="connsiteX2183" fmla="*/ 3136033 w 11830043"/>
              <a:gd name="connsiteY2183" fmla="*/ 4594006 h 6533995"/>
              <a:gd name="connsiteX2184" fmla="*/ 3145752 w 11830043"/>
              <a:gd name="connsiteY2184" fmla="*/ 4584219 h 6533995"/>
              <a:gd name="connsiteX2185" fmla="*/ 2904574 w 11830043"/>
              <a:gd name="connsiteY2185" fmla="*/ 4584219 h 6533995"/>
              <a:gd name="connsiteX2186" fmla="*/ 2914356 w 11830043"/>
              <a:gd name="connsiteY2186" fmla="*/ 4594006 h 6533995"/>
              <a:gd name="connsiteX2187" fmla="*/ 2904574 w 11830043"/>
              <a:gd name="connsiteY2187" fmla="*/ 4603730 h 6533995"/>
              <a:gd name="connsiteX2188" fmla="*/ 2894792 w 11830043"/>
              <a:gd name="connsiteY2188" fmla="*/ 4594006 h 6533995"/>
              <a:gd name="connsiteX2189" fmla="*/ 2904574 w 11830043"/>
              <a:gd name="connsiteY2189" fmla="*/ 4584219 h 6533995"/>
              <a:gd name="connsiteX2190" fmla="*/ 2663275 w 11830043"/>
              <a:gd name="connsiteY2190" fmla="*/ 4584219 h 6533995"/>
              <a:gd name="connsiteX2191" fmla="*/ 2673000 w 11830043"/>
              <a:gd name="connsiteY2191" fmla="*/ 4594006 h 6533995"/>
              <a:gd name="connsiteX2192" fmla="*/ 2663275 w 11830043"/>
              <a:gd name="connsiteY2192" fmla="*/ 4603730 h 6533995"/>
              <a:gd name="connsiteX2193" fmla="*/ 2653493 w 11830043"/>
              <a:gd name="connsiteY2193" fmla="*/ 4594006 h 6533995"/>
              <a:gd name="connsiteX2194" fmla="*/ 2663275 w 11830043"/>
              <a:gd name="connsiteY2194" fmla="*/ 4584219 h 6533995"/>
              <a:gd name="connsiteX2195" fmla="*/ 2422038 w 11830043"/>
              <a:gd name="connsiteY2195" fmla="*/ 4584219 h 6533995"/>
              <a:gd name="connsiteX2196" fmla="*/ 2431755 w 11830043"/>
              <a:gd name="connsiteY2196" fmla="*/ 4594006 h 6533995"/>
              <a:gd name="connsiteX2197" fmla="*/ 2422038 w 11830043"/>
              <a:gd name="connsiteY2197" fmla="*/ 4603730 h 6533995"/>
              <a:gd name="connsiteX2198" fmla="*/ 2412258 w 11830043"/>
              <a:gd name="connsiteY2198" fmla="*/ 4594006 h 6533995"/>
              <a:gd name="connsiteX2199" fmla="*/ 2422038 w 11830043"/>
              <a:gd name="connsiteY2199" fmla="*/ 4584219 h 6533995"/>
              <a:gd name="connsiteX2200" fmla="*/ 2180796 w 11830043"/>
              <a:gd name="connsiteY2200" fmla="*/ 4584219 h 6533995"/>
              <a:gd name="connsiteX2201" fmla="*/ 2190581 w 11830043"/>
              <a:gd name="connsiteY2201" fmla="*/ 4594006 h 6533995"/>
              <a:gd name="connsiteX2202" fmla="*/ 2180796 w 11830043"/>
              <a:gd name="connsiteY2202" fmla="*/ 4603730 h 6533995"/>
              <a:gd name="connsiteX2203" fmla="*/ 2171085 w 11830043"/>
              <a:gd name="connsiteY2203" fmla="*/ 4594006 h 6533995"/>
              <a:gd name="connsiteX2204" fmla="*/ 2180796 w 11830043"/>
              <a:gd name="connsiteY2204" fmla="*/ 4584219 h 6533995"/>
              <a:gd name="connsiteX2205" fmla="*/ 1939583 w 11830043"/>
              <a:gd name="connsiteY2205" fmla="*/ 4584219 h 6533995"/>
              <a:gd name="connsiteX2206" fmla="*/ 1949366 w 11830043"/>
              <a:gd name="connsiteY2206" fmla="*/ 4594006 h 6533995"/>
              <a:gd name="connsiteX2207" fmla="*/ 1939583 w 11830043"/>
              <a:gd name="connsiteY2207" fmla="*/ 4603730 h 6533995"/>
              <a:gd name="connsiteX2208" fmla="*/ 1929861 w 11830043"/>
              <a:gd name="connsiteY2208" fmla="*/ 4594006 h 6533995"/>
              <a:gd name="connsiteX2209" fmla="*/ 1939583 w 11830043"/>
              <a:gd name="connsiteY2209" fmla="*/ 4584219 h 6533995"/>
              <a:gd name="connsiteX2210" fmla="*/ 1698332 w 11830043"/>
              <a:gd name="connsiteY2210" fmla="*/ 4584219 h 6533995"/>
              <a:gd name="connsiteX2211" fmla="*/ 1708118 w 11830043"/>
              <a:gd name="connsiteY2211" fmla="*/ 4594006 h 6533995"/>
              <a:gd name="connsiteX2212" fmla="*/ 1698332 w 11830043"/>
              <a:gd name="connsiteY2212" fmla="*/ 4603730 h 6533995"/>
              <a:gd name="connsiteX2213" fmla="*/ 1688548 w 11830043"/>
              <a:gd name="connsiteY2213" fmla="*/ 4594006 h 6533995"/>
              <a:gd name="connsiteX2214" fmla="*/ 1698332 w 11830043"/>
              <a:gd name="connsiteY2214" fmla="*/ 4584219 h 6533995"/>
              <a:gd name="connsiteX2215" fmla="*/ 1457108 w 11830043"/>
              <a:gd name="connsiteY2215" fmla="*/ 4584219 h 6533995"/>
              <a:gd name="connsiteX2216" fmla="*/ 1466828 w 11830043"/>
              <a:gd name="connsiteY2216" fmla="*/ 4594006 h 6533995"/>
              <a:gd name="connsiteX2217" fmla="*/ 1457108 w 11830043"/>
              <a:gd name="connsiteY2217" fmla="*/ 4603730 h 6533995"/>
              <a:gd name="connsiteX2218" fmla="*/ 1447324 w 11830043"/>
              <a:gd name="connsiteY2218" fmla="*/ 4594006 h 6533995"/>
              <a:gd name="connsiteX2219" fmla="*/ 1457108 w 11830043"/>
              <a:gd name="connsiteY2219" fmla="*/ 4584219 h 6533995"/>
              <a:gd name="connsiteX2220" fmla="*/ 1215886 w 11830043"/>
              <a:gd name="connsiteY2220" fmla="*/ 4584219 h 6533995"/>
              <a:gd name="connsiteX2221" fmla="*/ 1225670 w 11830043"/>
              <a:gd name="connsiteY2221" fmla="*/ 4594006 h 6533995"/>
              <a:gd name="connsiteX2222" fmla="*/ 1215886 w 11830043"/>
              <a:gd name="connsiteY2222" fmla="*/ 4603730 h 6533995"/>
              <a:gd name="connsiteX2223" fmla="*/ 1206167 w 11830043"/>
              <a:gd name="connsiteY2223" fmla="*/ 4594006 h 6533995"/>
              <a:gd name="connsiteX2224" fmla="*/ 1215886 w 11830043"/>
              <a:gd name="connsiteY2224" fmla="*/ 4584219 h 6533995"/>
              <a:gd name="connsiteX2225" fmla="*/ 974666 w 11830043"/>
              <a:gd name="connsiteY2225" fmla="*/ 4584219 h 6533995"/>
              <a:gd name="connsiteX2226" fmla="*/ 984450 w 11830043"/>
              <a:gd name="connsiteY2226" fmla="*/ 4594006 h 6533995"/>
              <a:gd name="connsiteX2227" fmla="*/ 974666 w 11830043"/>
              <a:gd name="connsiteY2227" fmla="*/ 4603730 h 6533995"/>
              <a:gd name="connsiteX2228" fmla="*/ 964947 w 11830043"/>
              <a:gd name="connsiteY2228" fmla="*/ 4594006 h 6533995"/>
              <a:gd name="connsiteX2229" fmla="*/ 974666 w 11830043"/>
              <a:gd name="connsiteY2229" fmla="*/ 4584219 h 6533995"/>
              <a:gd name="connsiteX2230" fmla="*/ 733446 w 11830043"/>
              <a:gd name="connsiteY2230" fmla="*/ 4584219 h 6533995"/>
              <a:gd name="connsiteX2231" fmla="*/ 743166 w 11830043"/>
              <a:gd name="connsiteY2231" fmla="*/ 4594006 h 6533995"/>
              <a:gd name="connsiteX2232" fmla="*/ 733446 w 11830043"/>
              <a:gd name="connsiteY2232" fmla="*/ 4603730 h 6533995"/>
              <a:gd name="connsiteX2233" fmla="*/ 723663 w 11830043"/>
              <a:gd name="connsiteY2233" fmla="*/ 4594006 h 6533995"/>
              <a:gd name="connsiteX2234" fmla="*/ 733446 w 11830043"/>
              <a:gd name="connsiteY2234" fmla="*/ 4584219 h 6533995"/>
              <a:gd name="connsiteX2235" fmla="*/ 492226 w 11830043"/>
              <a:gd name="connsiteY2235" fmla="*/ 4584219 h 6533995"/>
              <a:gd name="connsiteX2236" fmla="*/ 501946 w 11830043"/>
              <a:gd name="connsiteY2236" fmla="*/ 4594006 h 6533995"/>
              <a:gd name="connsiteX2237" fmla="*/ 492226 w 11830043"/>
              <a:gd name="connsiteY2237" fmla="*/ 4603730 h 6533995"/>
              <a:gd name="connsiteX2238" fmla="*/ 482442 w 11830043"/>
              <a:gd name="connsiteY2238" fmla="*/ 4594006 h 6533995"/>
              <a:gd name="connsiteX2239" fmla="*/ 492226 w 11830043"/>
              <a:gd name="connsiteY2239" fmla="*/ 4584219 h 6533995"/>
              <a:gd name="connsiteX2240" fmla="*/ 251006 w 11830043"/>
              <a:gd name="connsiteY2240" fmla="*/ 4584219 h 6533995"/>
              <a:gd name="connsiteX2241" fmla="*/ 260790 w 11830043"/>
              <a:gd name="connsiteY2241" fmla="*/ 4594006 h 6533995"/>
              <a:gd name="connsiteX2242" fmla="*/ 251006 w 11830043"/>
              <a:gd name="connsiteY2242" fmla="*/ 4603730 h 6533995"/>
              <a:gd name="connsiteX2243" fmla="*/ 241286 w 11830043"/>
              <a:gd name="connsiteY2243" fmla="*/ 4594006 h 6533995"/>
              <a:gd name="connsiteX2244" fmla="*/ 251006 w 11830043"/>
              <a:gd name="connsiteY2244" fmla="*/ 4584219 h 6533995"/>
              <a:gd name="connsiteX2245" fmla="*/ 9723 w 11830043"/>
              <a:gd name="connsiteY2245" fmla="*/ 4584219 h 6533995"/>
              <a:gd name="connsiteX2246" fmla="*/ 19507 w 11830043"/>
              <a:gd name="connsiteY2246" fmla="*/ 4594006 h 6533995"/>
              <a:gd name="connsiteX2247" fmla="*/ 9723 w 11830043"/>
              <a:gd name="connsiteY2247" fmla="*/ 4603730 h 6533995"/>
              <a:gd name="connsiteX2248" fmla="*/ 3 w 11830043"/>
              <a:gd name="connsiteY2248" fmla="*/ 4594006 h 6533995"/>
              <a:gd name="connsiteX2249" fmla="*/ 9723 w 11830043"/>
              <a:gd name="connsiteY2249" fmla="*/ 4584219 h 6533995"/>
              <a:gd name="connsiteX2250" fmla="*/ 11820259 w 11830043"/>
              <a:gd name="connsiteY2250" fmla="*/ 4342968 h 6533995"/>
              <a:gd name="connsiteX2251" fmla="*/ 11830043 w 11830043"/>
              <a:gd name="connsiteY2251" fmla="*/ 4352692 h 6533995"/>
              <a:gd name="connsiteX2252" fmla="*/ 11820259 w 11830043"/>
              <a:gd name="connsiteY2252" fmla="*/ 4362479 h 6533995"/>
              <a:gd name="connsiteX2253" fmla="*/ 11810539 w 11830043"/>
              <a:gd name="connsiteY2253" fmla="*/ 4352692 h 6533995"/>
              <a:gd name="connsiteX2254" fmla="*/ 11820259 w 11830043"/>
              <a:gd name="connsiteY2254" fmla="*/ 4342968 h 6533995"/>
              <a:gd name="connsiteX2255" fmla="*/ 11579030 w 11830043"/>
              <a:gd name="connsiteY2255" fmla="*/ 4342968 h 6533995"/>
              <a:gd name="connsiteX2256" fmla="*/ 11588815 w 11830043"/>
              <a:gd name="connsiteY2256" fmla="*/ 4352692 h 6533995"/>
              <a:gd name="connsiteX2257" fmla="*/ 11579030 w 11830043"/>
              <a:gd name="connsiteY2257" fmla="*/ 4362479 h 6533995"/>
              <a:gd name="connsiteX2258" fmla="*/ 11569310 w 11830043"/>
              <a:gd name="connsiteY2258" fmla="*/ 4352692 h 6533995"/>
              <a:gd name="connsiteX2259" fmla="*/ 11579030 w 11830043"/>
              <a:gd name="connsiteY2259" fmla="*/ 4342968 h 6533995"/>
              <a:gd name="connsiteX2260" fmla="*/ 11337802 w 11830043"/>
              <a:gd name="connsiteY2260" fmla="*/ 4342968 h 6533995"/>
              <a:gd name="connsiteX2261" fmla="*/ 11347587 w 11830043"/>
              <a:gd name="connsiteY2261" fmla="*/ 4352692 h 6533995"/>
              <a:gd name="connsiteX2262" fmla="*/ 11337802 w 11830043"/>
              <a:gd name="connsiteY2262" fmla="*/ 4362479 h 6533995"/>
              <a:gd name="connsiteX2263" fmla="*/ 11328082 w 11830043"/>
              <a:gd name="connsiteY2263" fmla="*/ 4352692 h 6533995"/>
              <a:gd name="connsiteX2264" fmla="*/ 11337802 w 11830043"/>
              <a:gd name="connsiteY2264" fmla="*/ 4342968 h 6533995"/>
              <a:gd name="connsiteX2265" fmla="*/ 11096574 w 11830043"/>
              <a:gd name="connsiteY2265" fmla="*/ 4342968 h 6533995"/>
              <a:gd name="connsiteX2266" fmla="*/ 11106294 w 11830043"/>
              <a:gd name="connsiteY2266" fmla="*/ 4352692 h 6533995"/>
              <a:gd name="connsiteX2267" fmla="*/ 11096574 w 11830043"/>
              <a:gd name="connsiteY2267" fmla="*/ 4362479 h 6533995"/>
              <a:gd name="connsiteX2268" fmla="*/ 11086790 w 11830043"/>
              <a:gd name="connsiteY2268" fmla="*/ 4352692 h 6533995"/>
              <a:gd name="connsiteX2269" fmla="*/ 11096574 w 11830043"/>
              <a:gd name="connsiteY2269" fmla="*/ 4342968 h 6533995"/>
              <a:gd name="connsiteX2270" fmla="*/ 10855345 w 11830043"/>
              <a:gd name="connsiteY2270" fmla="*/ 4342968 h 6533995"/>
              <a:gd name="connsiteX2271" fmla="*/ 10865065 w 11830043"/>
              <a:gd name="connsiteY2271" fmla="*/ 4352692 h 6533995"/>
              <a:gd name="connsiteX2272" fmla="*/ 10855345 w 11830043"/>
              <a:gd name="connsiteY2272" fmla="*/ 4362479 h 6533995"/>
              <a:gd name="connsiteX2273" fmla="*/ 10845625 w 11830043"/>
              <a:gd name="connsiteY2273" fmla="*/ 4352692 h 6533995"/>
              <a:gd name="connsiteX2274" fmla="*/ 10855345 w 11830043"/>
              <a:gd name="connsiteY2274" fmla="*/ 4342968 h 6533995"/>
              <a:gd name="connsiteX2275" fmla="*/ 10614116 w 11830043"/>
              <a:gd name="connsiteY2275" fmla="*/ 4342968 h 6533995"/>
              <a:gd name="connsiteX2276" fmla="*/ 10623901 w 11830043"/>
              <a:gd name="connsiteY2276" fmla="*/ 4352692 h 6533995"/>
              <a:gd name="connsiteX2277" fmla="*/ 10614116 w 11830043"/>
              <a:gd name="connsiteY2277" fmla="*/ 4362479 h 6533995"/>
              <a:gd name="connsiteX2278" fmla="*/ 10604396 w 11830043"/>
              <a:gd name="connsiteY2278" fmla="*/ 4352692 h 6533995"/>
              <a:gd name="connsiteX2279" fmla="*/ 10614116 w 11830043"/>
              <a:gd name="connsiteY2279" fmla="*/ 4342968 h 6533995"/>
              <a:gd name="connsiteX2280" fmla="*/ 10372888 w 11830043"/>
              <a:gd name="connsiteY2280" fmla="*/ 4342968 h 6533995"/>
              <a:gd name="connsiteX2281" fmla="*/ 10382673 w 11830043"/>
              <a:gd name="connsiteY2281" fmla="*/ 4352692 h 6533995"/>
              <a:gd name="connsiteX2282" fmla="*/ 10372888 w 11830043"/>
              <a:gd name="connsiteY2282" fmla="*/ 4362479 h 6533995"/>
              <a:gd name="connsiteX2283" fmla="*/ 10363168 w 11830043"/>
              <a:gd name="connsiteY2283" fmla="*/ 4352692 h 6533995"/>
              <a:gd name="connsiteX2284" fmla="*/ 10372888 w 11830043"/>
              <a:gd name="connsiteY2284" fmla="*/ 4342968 h 6533995"/>
              <a:gd name="connsiteX2285" fmla="*/ 10131660 w 11830043"/>
              <a:gd name="connsiteY2285" fmla="*/ 4342968 h 6533995"/>
              <a:gd name="connsiteX2286" fmla="*/ 10141444 w 11830043"/>
              <a:gd name="connsiteY2286" fmla="*/ 4352692 h 6533995"/>
              <a:gd name="connsiteX2287" fmla="*/ 10131660 w 11830043"/>
              <a:gd name="connsiteY2287" fmla="*/ 4362479 h 6533995"/>
              <a:gd name="connsiteX2288" fmla="*/ 10121940 w 11830043"/>
              <a:gd name="connsiteY2288" fmla="*/ 4352692 h 6533995"/>
              <a:gd name="connsiteX2289" fmla="*/ 10131660 w 11830043"/>
              <a:gd name="connsiteY2289" fmla="*/ 4342968 h 6533995"/>
              <a:gd name="connsiteX2290" fmla="*/ 9890432 w 11830043"/>
              <a:gd name="connsiteY2290" fmla="*/ 4342968 h 6533995"/>
              <a:gd name="connsiteX2291" fmla="*/ 9900152 w 11830043"/>
              <a:gd name="connsiteY2291" fmla="*/ 4352692 h 6533995"/>
              <a:gd name="connsiteX2292" fmla="*/ 9890432 w 11830043"/>
              <a:gd name="connsiteY2292" fmla="*/ 4362479 h 6533995"/>
              <a:gd name="connsiteX2293" fmla="*/ 9880648 w 11830043"/>
              <a:gd name="connsiteY2293" fmla="*/ 4352692 h 6533995"/>
              <a:gd name="connsiteX2294" fmla="*/ 9890432 w 11830043"/>
              <a:gd name="connsiteY2294" fmla="*/ 4342968 h 6533995"/>
              <a:gd name="connsiteX2295" fmla="*/ 9649203 w 11830043"/>
              <a:gd name="connsiteY2295" fmla="*/ 4342968 h 6533995"/>
              <a:gd name="connsiteX2296" fmla="*/ 9658923 w 11830043"/>
              <a:gd name="connsiteY2296" fmla="*/ 4352692 h 6533995"/>
              <a:gd name="connsiteX2297" fmla="*/ 9649203 w 11830043"/>
              <a:gd name="connsiteY2297" fmla="*/ 4362479 h 6533995"/>
              <a:gd name="connsiteX2298" fmla="*/ 9639483 w 11830043"/>
              <a:gd name="connsiteY2298" fmla="*/ 4352692 h 6533995"/>
              <a:gd name="connsiteX2299" fmla="*/ 9649203 w 11830043"/>
              <a:gd name="connsiteY2299" fmla="*/ 4342968 h 6533995"/>
              <a:gd name="connsiteX2300" fmla="*/ 9417695 w 11830043"/>
              <a:gd name="connsiteY2300" fmla="*/ 4342968 h 6533995"/>
              <a:gd name="connsiteX2301" fmla="*/ 9427416 w 11830043"/>
              <a:gd name="connsiteY2301" fmla="*/ 4352692 h 6533995"/>
              <a:gd name="connsiteX2302" fmla="*/ 9417695 w 11830043"/>
              <a:gd name="connsiteY2302" fmla="*/ 4362479 h 6533995"/>
              <a:gd name="connsiteX2303" fmla="*/ 9407911 w 11830043"/>
              <a:gd name="connsiteY2303" fmla="*/ 4352692 h 6533995"/>
              <a:gd name="connsiteX2304" fmla="*/ 9417695 w 11830043"/>
              <a:gd name="connsiteY2304" fmla="*/ 4342968 h 6533995"/>
              <a:gd name="connsiteX2305" fmla="*/ 9176467 w 11830043"/>
              <a:gd name="connsiteY2305" fmla="*/ 4342968 h 6533995"/>
              <a:gd name="connsiteX2306" fmla="*/ 9186187 w 11830043"/>
              <a:gd name="connsiteY2306" fmla="*/ 4352692 h 6533995"/>
              <a:gd name="connsiteX2307" fmla="*/ 9176467 w 11830043"/>
              <a:gd name="connsiteY2307" fmla="*/ 4362479 h 6533995"/>
              <a:gd name="connsiteX2308" fmla="*/ 9166683 w 11830043"/>
              <a:gd name="connsiteY2308" fmla="*/ 4352692 h 6533995"/>
              <a:gd name="connsiteX2309" fmla="*/ 9176467 w 11830043"/>
              <a:gd name="connsiteY2309" fmla="*/ 4342968 h 6533995"/>
              <a:gd name="connsiteX2310" fmla="*/ 8935237 w 11830043"/>
              <a:gd name="connsiteY2310" fmla="*/ 4342968 h 6533995"/>
              <a:gd name="connsiteX2311" fmla="*/ 8944958 w 11830043"/>
              <a:gd name="connsiteY2311" fmla="*/ 4352692 h 6533995"/>
              <a:gd name="connsiteX2312" fmla="*/ 8935237 w 11830043"/>
              <a:gd name="connsiteY2312" fmla="*/ 4362479 h 6533995"/>
              <a:gd name="connsiteX2313" fmla="*/ 8925454 w 11830043"/>
              <a:gd name="connsiteY2313" fmla="*/ 4352692 h 6533995"/>
              <a:gd name="connsiteX2314" fmla="*/ 8935237 w 11830043"/>
              <a:gd name="connsiteY2314" fmla="*/ 4342968 h 6533995"/>
              <a:gd name="connsiteX2315" fmla="*/ 8694009 w 11830043"/>
              <a:gd name="connsiteY2315" fmla="*/ 4342968 h 6533995"/>
              <a:gd name="connsiteX2316" fmla="*/ 8703730 w 11830043"/>
              <a:gd name="connsiteY2316" fmla="*/ 4352692 h 6533995"/>
              <a:gd name="connsiteX2317" fmla="*/ 8694009 w 11830043"/>
              <a:gd name="connsiteY2317" fmla="*/ 4362479 h 6533995"/>
              <a:gd name="connsiteX2318" fmla="*/ 8684289 w 11830043"/>
              <a:gd name="connsiteY2318" fmla="*/ 4352692 h 6533995"/>
              <a:gd name="connsiteX2319" fmla="*/ 8694009 w 11830043"/>
              <a:gd name="connsiteY2319" fmla="*/ 4342968 h 6533995"/>
              <a:gd name="connsiteX2320" fmla="*/ 8452781 w 11830043"/>
              <a:gd name="connsiteY2320" fmla="*/ 4342968 h 6533995"/>
              <a:gd name="connsiteX2321" fmla="*/ 8462566 w 11830043"/>
              <a:gd name="connsiteY2321" fmla="*/ 4352692 h 6533995"/>
              <a:gd name="connsiteX2322" fmla="*/ 8452781 w 11830043"/>
              <a:gd name="connsiteY2322" fmla="*/ 4362479 h 6533995"/>
              <a:gd name="connsiteX2323" fmla="*/ 8443061 w 11830043"/>
              <a:gd name="connsiteY2323" fmla="*/ 4352692 h 6533995"/>
              <a:gd name="connsiteX2324" fmla="*/ 8452781 w 11830043"/>
              <a:gd name="connsiteY2324" fmla="*/ 4342968 h 6533995"/>
              <a:gd name="connsiteX2325" fmla="*/ 8211553 w 11830043"/>
              <a:gd name="connsiteY2325" fmla="*/ 4342968 h 6533995"/>
              <a:gd name="connsiteX2326" fmla="*/ 8221273 w 11830043"/>
              <a:gd name="connsiteY2326" fmla="*/ 4352692 h 6533995"/>
              <a:gd name="connsiteX2327" fmla="*/ 8211553 w 11830043"/>
              <a:gd name="connsiteY2327" fmla="*/ 4362479 h 6533995"/>
              <a:gd name="connsiteX2328" fmla="*/ 8201769 w 11830043"/>
              <a:gd name="connsiteY2328" fmla="*/ 4352692 h 6533995"/>
              <a:gd name="connsiteX2329" fmla="*/ 8211553 w 11830043"/>
              <a:gd name="connsiteY2329" fmla="*/ 4342968 h 6533995"/>
              <a:gd name="connsiteX2330" fmla="*/ 7970260 w 11830043"/>
              <a:gd name="connsiteY2330" fmla="*/ 4342968 h 6533995"/>
              <a:gd name="connsiteX2331" fmla="*/ 7980044 w 11830043"/>
              <a:gd name="connsiteY2331" fmla="*/ 4352692 h 6533995"/>
              <a:gd name="connsiteX2332" fmla="*/ 7970260 w 11830043"/>
              <a:gd name="connsiteY2332" fmla="*/ 4362479 h 6533995"/>
              <a:gd name="connsiteX2333" fmla="*/ 7960477 w 11830043"/>
              <a:gd name="connsiteY2333" fmla="*/ 4352692 h 6533995"/>
              <a:gd name="connsiteX2334" fmla="*/ 7970260 w 11830043"/>
              <a:gd name="connsiteY2334" fmla="*/ 4342968 h 6533995"/>
              <a:gd name="connsiteX2335" fmla="*/ 7729032 w 11830043"/>
              <a:gd name="connsiteY2335" fmla="*/ 4342968 h 6533995"/>
              <a:gd name="connsiteX2336" fmla="*/ 7738753 w 11830043"/>
              <a:gd name="connsiteY2336" fmla="*/ 4352692 h 6533995"/>
              <a:gd name="connsiteX2337" fmla="*/ 7729032 w 11830043"/>
              <a:gd name="connsiteY2337" fmla="*/ 4362479 h 6533995"/>
              <a:gd name="connsiteX2338" fmla="*/ 7719249 w 11830043"/>
              <a:gd name="connsiteY2338" fmla="*/ 4352692 h 6533995"/>
              <a:gd name="connsiteX2339" fmla="*/ 7729032 w 11830043"/>
              <a:gd name="connsiteY2339" fmla="*/ 4342968 h 6533995"/>
              <a:gd name="connsiteX2340" fmla="*/ 7487803 w 11830043"/>
              <a:gd name="connsiteY2340" fmla="*/ 4342968 h 6533995"/>
              <a:gd name="connsiteX2341" fmla="*/ 7497524 w 11830043"/>
              <a:gd name="connsiteY2341" fmla="*/ 4352692 h 6533995"/>
              <a:gd name="connsiteX2342" fmla="*/ 7487803 w 11830043"/>
              <a:gd name="connsiteY2342" fmla="*/ 4362479 h 6533995"/>
              <a:gd name="connsiteX2343" fmla="*/ 7478019 w 11830043"/>
              <a:gd name="connsiteY2343" fmla="*/ 4352692 h 6533995"/>
              <a:gd name="connsiteX2344" fmla="*/ 7487803 w 11830043"/>
              <a:gd name="connsiteY2344" fmla="*/ 4342968 h 6533995"/>
              <a:gd name="connsiteX2345" fmla="*/ 7246575 w 11830043"/>
              <a:gd name="connsiteY2345" fmla="*/ 4342968 h 6533995"/>
              <a:gd name="connsiteX2346" fmla="*/ 7256359 w 11830043"/>
              <a:gd name="connsiteY2346" fmla="*/ 4352692 h 6533995"/>
              <a:gd name="connsiteX2347" fmla="*/ 7246575 w 11830043"/>
              <a:gd name="connsiteY2347" fmla="*/ 4362479 h 6533995"/>
              <a:gd name="connsiteX2348" fmla="*/ 7236855 w 11830043"/>
              <a:gd name="connsiteY2348" fmla="*/ 4352692 h 6533995"/>
              <a:gd name="connsiteX2349" fmla="*/ 7246575 w 11830043"/>
              <a:gd name="connsiteY2349" fmla="*/ 4342968 h 6533995"/>
              <a:gd name="connsiteX2350" fmla="*/ 7005346 w 11830043"/>
              <a:gd name="connsiteY2350" fmla="*/ 4342968 h 6533995"/>
              <a:gd name="connsiteX2351" fmla="*/ 7015130 w 11830043"/>
              <a:gd name="connsiteY2351" fmla="*/ 4352692 h 6533995"/>
              <a:gd name="connsiteX2352" fmla="*/ 7005346 w 11830043"/>
              <a:gd name="connsiteY2352" fmla="*/ 4362479 h 6533995"/>
              <a:gd name="connsiteX2353" fmla="*/ 6995626 w 11830043"/>
              <a:gd name="connsiteY2353" fmla="*/ 4352692 h 6533995"/>
              <a:gd name="connsiteX2354" fmla="*/ 7005346 w 11830043"/>
              <a:gd name="connsiteY2354" fmla="*/ 4342968 h 6533995"/>
              <a:gd name="connsiteX2355" fmla="*/ 6764118 w 11830043"/>
              <a:gd name="connsiteY2355" fmla="*/ 4342968 h 6533995"/>
              <a:gd name="connsiteX2356" fmla="*/ 6773902 w 11830043"/>
              <a:gd name="connsiteY2356" fmla="*/ 4352692 h 6533995"/>
              <a:gd name="connsiteX2357" fmla="*/ 6764118 w 11830043"/>
              <a:gd name="connsiteY2357" fmla="*/ 4362479 h 6533995"/>
              <a:gd name="connsiteX2358" fmla="*/ 6754335 w 11830043"/>
              <a:gd name="connsiteY2358" fmla="*/ 4352692 h 6533995"/>
              <a:gd name="connsiteX2359" fmla="*/ 6764118 w 11830043"/>
              <a:gd name="connsiteY2359" fmla="*/ 4342968 h 6533995"/>
              <a:gd name="connsiteX2360" fmla="*/ 6522889 w 11830043"/>
              <a:gd name="connsiteY2360" fmla="*/ 4342968 h 6533995"/>
              <a:gd name="connsiteX2361" fmla="*/ 6532610 w 11830043"/>
              <a:gd name="connsiteY2361" fmla="*/ 4352692 h 6533995"/>
              <a:gd name="connsiteX2362" fmla="*/ 6522889 w 11830043"/>
              <a:gd name="connsiteY2362" fmla="*/ 4362479 h 6533995"/>
              <a:gd name="connsiteX2363" fmla="*/ 6513105 w 11830043"/>
              <a:gd name="connsiteY2363" fmla="*/ 4352692 h 6533995"/>
              <a:gd name="connsiteX2364" fmla="*/ 6522889 w 11830043"/>
              <a:gd name="connsiteY2364" fmla="*/ 4342968 h 6533995"/>
              <a:gd name="connsiteX2365" fmla="*/ 6281661 w 11830043"/>
              <a:gd name="connsiteY2365" fmla="*/ 4342968 h 6533995"/>
              <a:gd name="connsiteX2366" fmla="*/ 6291381 w 11830043"/>
              <a:gd name="connsiteY2366" fmla="*/ 4352692 h 6533995"/>
              <a:gd name="connsiteX2367" fmla="*/ 6281661 w 11830043"/>
              <a:gd name="connsiteY2367" fmla="*/ 4362479 h 6533995"/>
              <a:gd name="connsiteX2368" fmla="*/ 6271877 w 11830043"/>
              <a:gd name="connsiteY2368" fmla="*/ 4352692 h 6533995"/>
              <a:gd name="connsiteX2369" fmla="*/ 6281661 w 11830043"/>
              <a:gd name="connsiteY2369" fmla="*/ 4342968 h 6533995"/>
              <a:gd name="connsiteX2370" fmla="*/ 6040432 w 11830043"/>
              <a:gd name="connsiteY2370" fmla="*/ 4342968 h 6533995"/>
              <a:gd name="connsiteX2371" fmla="*/ 6050216 w 11830043"/>
              <a:gd name="connsiteY2371" fmla="*/ 4352692 h 6533995"/>
              <a:gd name="connsiteX2372" fmla="*/ 6040432 w 11830043"/>
              <a:gd name="connsiteY2372" fmla="*/ 4362479 h 6533995"/>
              <a:gd name="connsiteX2373" fmla="*/ 6030712 w 11830043"/>
              <a:gd name="connsiteY2373" fmla="*/ 4352692 h 6533995"/>
              <a:gd name="connsiteX2374" fmla="*/ 6040432 w 11830043"/>
              <a:gd name="connsiteY2374" fmla="*/ 4342968 h 6533995"/>
              <a:gd name="connsiteX2375" fmla="*/ 5799205 w 11830043"/>
              <a:gd name="connsiteY2375" fmla="*/ 4342968 h 6533995"/>
              <a:gd name="connsiteX2376" fmla="*/ 5808989 w 11830043"/>
              <a:gd name="connsiteY2376" fmla="*/ 4352692 h 6533995"/>
              <a:gd name="connsiteX2377" fmla="*/ 5799205 w 11830043"/>
              <a:gd name="connsiteY2377" fmla="*/ 4362479 h 6533995"/>
              <a:gd name="connsiteX2378" fmla="*/ 5789486 w 11830043"/>
              <a:gd name="connsiteY2378" fmla="*/ 4352692 h 6533995"/>
              <a:gd name="connsiteX2379" fmla="*/ 5799205 w 11830043"/>
              <a:gd name="connsiteY2379" fmla="*/ 4342968 h 6533995"/>
              <a:gd name="connsiteX2380" fmla="*/ 5557991 w 11830043"/>
              <a:gd name="connsiteY2380" fmla="*/ 4342968 h 6533995"/>
              <a:gd name="connsiteX2381" fmla="*/ 5567774 w 11830043"/>
              <a:gd name="connsiteY2381" fmla="*/ 4352692 h 6533995"/>
              <a:gd name="connsiteX2382" fmla="*/ 5557991 w 11830043"/>
              <a:gd name="connsiteY2382" fmla="*/ 4362479 h 6533995"/>
              <a:gd name="connsiteX2383" fmla="*/ 5548208 w 11830043"/>
              <a:gd name="connsiteY2383" fmla="*/ 4352692 h 6533995"/>
              <a:gd name="connsiteX2384" fmla="*/ 5557991 w 11830043"/>
              <a:gd name="connsiteY2384" fmla="*/ 4342968 h 6533995"/>
              <a:gd name="connsiteX2385" fmla="*/ 5316710 w 11830043"/>
              <a:gd name="connsiteY2385" fmla="*/ 4342968 h 6533995"/>
              <a:gd name="connsiteX2386" fmla="*/ 5326429 w 11830043"/>
              <a:gd name="connsiteY2386" fmla="*/ 4352692 h 6533995"/>
              <a:gd name="connsiteX2387" fmla="*/ 5316710 w 11830043"/>
              <a:gd name="connsiteY2387" fmla="*/ 4362479 h 6533995"/>
              <a:gd name="connsiteX2388" fmla="*/ 5306924 w 11830043"/>
              <a:gd name="connsiteY2388" fmla="*/ 4352692 h 6533995"/>
              <a:gd name="connsiteX2389" fmla="*/ 5316710 w 11830043"/>
              <a:gd name="connsiteY2389" fmla="*/ 4342968 h 6533995"/>
              <a:gd name="connsiteX2390" fmla="*/ 5075486 w 11830043"/>
              <a:gd name="connsiteY2390" fmla="*/ 4342968 h 6533995"/>
              <a:gd name="connsiteX2391" fmla="*/ 5085202 w 11830043"/>
              <a:gd name="connsiteY2391" fmla="*/ 4352692 h 6533995"/>
              <a:gd name="connsiteX2392" fmla="*/ 5075486 w 11830043"/>
              <a:gd name="connsiteY2392" fmla="*/ 4362479 h 6533995"/>
              <a:gd name="connsiteX2393" fmla="*/ 5065705 w 11830043"/>
              <a:gd name="connsiteY2393" fmla="*/ 4352692 h 6533995"/>
              <a:gd name="connsiteX2394" fmla="*/ 5075486 w 11830043"/>
              <a:gd name="connsiteY2394" fmla="*/ 4342968 h 6533995"/>
              <a:gd name="connsiteX2395" fmla="*/ 4834252 w 11830043"/>
              <a:gd name="connsiteY2395" fmla="*/ 4342968 h 6533995"/>
              <a:gd name="connsiteX2396" fmla="*/ 4844040 w 11830043"/>
              <a:gd name="connsiteY2396" fmla="*/ 4352692 h 6533995"/>
              <a:gd name="connsiteX2397" fmla="*/ 4834252 w 11830043"/>
              <a:gd name="connsiteY2397" fmla="*/ 4362479 h 6533995"/>
              <a:gd name="connsiteX2398" fmla="*/ 4824534 w 11830043"/>
              <a:gd name="connsiteY2398" fmla="*/ 4352692 h 6533995"/>
              <a:gd name="connsiteX2399" fmla="*/ 4834252 w 11830043"/>
              <a:gd name="connsiteY2399" fmla="*/ 4342968 h 6533995"/>
              <a:gd name="connsiteX2400" fmla="*/ 4593019 w 11830043"/>
              <a:gd name="connsiteY2400" fmla="*/ 4342968 h 6533995"/>
              <a:gd name="connsiteX2401" fmla="*/ 4602795 w 11830043"/>
              <a:gd name="connsiteY2401" fmla="*/ 4352692 h 6533995"/>
              <a:gd name="connsiteX2402" fmla="*/ 4593019 w 11830043"/>
              <a:gd name="connsiteY2402" fmla="*/ 4362479 h 6533995"/>
              <a:gd name="connsiteX2403" fmla="*/ 4583304 w 11830043"/>
              <a:gd name="connsiteY2403" fmla="*/ 4352692 h 6533995"/>
              <a:gd name="connsiteX2404" fmla="*/ 4593019 w 11830043"/>
              <a:gd name="connsiteY2404" fmla="*/ 4342968 h 6533995"/>
              <a:gd name="connsiteX2405" fmla="*/ 4351806 w 11830043"/>
              <a:gd name="connsiteY2405" fmla="*/ 4342968 h 6533995"/>
              <a:gd name="connsiteX2406" fmla="*/ 4361580 w 11830043"/>
              <a:gd name="connsiteY2406" fmla="*/ 4352692 h 6533995"/>
              <a:gd name="connsiteX2407" fmla="*/ 4351806 w 11830043"/>
              <a:gd name="connsiteY2407" fmla="*/ 4362479 h 6533995"/>
              <a:gd name="connsiteX2408" fmla="*/ 4342006 w 11830043"/>
              <a:gd name="connsiteY2408" fmla="*/ 4352692 h 6533995"/>
              <a:gd name="connsiteX2409" fmla="*/ 4351806 w 11830043"/>
              <a:gd name="connsiteY2409" fmla="*/ 4342968 h 6533995"/>
              <a:gd name="connsiteX2410" fmla="*/ 4110581 w 11830043"/>
              <a:gd name="connsiteY2410" fmla="*/ 4342968 h 6533995"/>
              <a:gd name="connsiteX2411" fmla="*/ 4120362 w 11830043"/>
              <a:gd name="connsiteY2411" fmla="*/ 4352692 h 6533995"/>
              <a:gd name="connsiteX2412" fmla="*/ 4110581 w 11830043"/>
              <a:gd name="connsiteY2412" fmla="*/ 4362479 h 6533995"/>
              <a:gd name="connsiteX2413" fmla="*/ 4100799 w 11830043"/>
              <a:gd name="connsiteY2413" fmla="*/ 4352692 h 6533995"/>
              <a:gd name="connsiteX2414" fmla="*/ 4110581 w 11830043"/>
              <a:gd name="connsiteY2414" fmla="*/ 4342968 h 6533995"/>
              <a:gd name="connsiteX2415" fmla="*/ 3869431 w 11830043"/>
              <a:gd name="connsiteY2415" fmla="*/ 4342968 h 6533995"/>
              <a:gd name="connsiteX2416" fmla="*/ 3879151 w 11830043"/>
              <a:gd name="connsiteY2416" fmla="*/ 4352692 h 6533995"/>
              <a:gd name="connsiteX2417" fmla="*/ 3869431 w 11830043"/>
              <a:gd name="connsiteY2417" fmla="*/ 4362479 h 6533995"/>
              <a:gd name="connsiteX2418" fmla="*/ 3859648 w 11830043"/>
              <a:gd name="connsiteY2418" fmla="*/ 4352692 h 6533995"/>
              <a:gd name="connsiteX2419" fmla="*/ 3869431 w 11830043"/>
              <a:gd name="connsiteY2419" fmla="*/ 4342968 h 6533995"/>
              <a:gd name="connsiteX2420" fmla="*/ 3628212 w 11830043"/>
              <a:gd name="connsiteY2420" fmla="*/ 4342968 h 6533995"/>
              <a:gd name="connsiteX2421" fmla="*/ 3637936 w 11830043"/>
              <a:gd name="connsiteY2421" fmla="*/ 4352692 h 6533995"/>
              <a:gd name="connsiteX2422" fmla="*/ 3628212 w 11830043"/>
              <a:gd name="connsiteY2422" fmla="*/ 4362479 h 6533995"/>
              <a:gd name="connsiteX2423" fmla="*/ 3618432 w 11830043"/>
              <a:gd name="connsiteY2423" fmla="*/ 4352692 h 6533995"/>
              <a:gd name="connsiteX2424" fmla="*/ 3628212 w 11830043"/>
              <a:gd name="connsiteY2424" fmla="*/ 4342968 h 6533995"/>
              <a:gd name="connsiteX2425" fmla="*/ 3386958 w 11830043"/>
              <a:gd name="connsiteY2425" fmla="*/ 4342968 h 6533995"/>
              <a:gd name="connsiteX2426" fmla="*/ 3396744 w 11830043"/>
              <a:gd name="connsiteY2426" fmla="*/ 4352692 h 6533995"/>
              <a:gd name="connsiteX2427" fmla="*/ 3386958 w 11830043"/>
              <a:gd name="connsiteY2427" fmla="*/ 4362479 h 6533995"/>
              <a:gd name="connsiteX2428" fmla="*/ 3377237 w 11830043"/>
              <a:gd name="connsiteY2428" fmla="*/ 4352692 h 6533995"/>
              <a:gd name="connsiteX2429" fmla="*/ 3386958 w 11830043"/>
              <a:gd name="connsiteY2429" fmla="*/ 4342968 h 6533995"/>
              <a:gd name="connsiteX2430" fmla="*/ 3145752 w 11830043"/>
              <a:gd name="connsiteY2430" fmla="*/ 4342968 h 6533995"/>
              <a:gd name="connsiteX2431" fmla="*/ 3155533 w 11830043"/>
              <a:gd name="connsiteY2431" fmla="*/ 4352692 h 6533995"/>
              <a:gd name="connsiteX2432" fmla="*/ 3145752 w 11830043"/>
              <a:gd name="connsiteY2432" fmla="*/ 4362479 h 6533995"/>
              <a:gd name="connsiteX2433" fmla="*/ 3136033 w 11830043"/>
              <a:gd name="connsiteY2433" fmla="*/ 4352692 h 6533995"/>
              <a:gd name="connsiteX2434" fmla="*/ 3145752 w 11830043"/>
              <a:gd name="connsiteY2434" fmla="*/ 4342968 h 6533995"/>
              <a:gd name="connsiteX2435" fmla="*/ 2904573 w 11830043"/>
              <a:gd name="connsiteY2435" fmla="*/ 4342968 h 6533995"/>
              <a:gd name="connsiteX2436" fmla="*/ 2914356 w 11830043"/>
              <a:gd name="connsiteY2436" fmla="*/ 4352692 h 6533995"/>
              <a:gd name="connsiteX2437" fmla="*/ 2904573 w 11830043"/>
              <a:gd name="connsiteY2437" fmla="*/ 4362479 h 6533995"/>
              <a:gd name="connsiteX2438" fmla="*/ 2894792 w 11830043"/>
              <a:gd name="connsiteY2438" fmla="*/ 4352692 h 6533995"/>
              <a:gd name="connsiteX2439" fmla="*/ 2904573 w 11830043"/>
              <a:gd name="connsiteY2439" fmla="*/ 4342968 h 6533995"/>
              <a:gd name="connsiteX2440" fmla="*/ 2663275 w 11830043"/>
              <a:gd name="connsiteY2440" fmla="*/ 4342968 h 6533995"/>
              <a:gd name="connsiteX2441" fmla="*/ 2673000 w 11830043"/>
              <a:gd name="connsiteY2441" fmla="*/ 4352692 h 6533995"/>
              <a:gd name="connsiteX2442" fmla="*/ 2663275 w 11830043"/>
              <a:gd name="connsiteY2442" fmla="*/ 4362479 h 6533995"/>
              <a:gd name="connsiteX2443" fmla="*/ 2653493 w 11830043"/>
              <a:gd name="connsiteY2443" fmla="*/ 4352692 h 6533995"/>
              <a:gd name="connsiteX2444" fmla="*/ 2663275 w 11830043"/>
              <a:gd name="connsiteY2444" fmla="*/ 4342968 h 6533995"/>
              <a:gd name="connsiteX2445" fmla="*/ 2422038 w 11830043"/>
              <a:gd name="connsiteY2445" fmla="*/ 4342968 h 6533995"/>
              <a:gd name="connsiteX2446" fmla="*/ 2431754 w 11830043"/>
              <a:gd name="connsiteY2446" fmla="*/ 4352692 h 6533995"/>
              <a:gd name="connsiteX2447" fmla="*/ 2422038 w 11830043"/>
              <a:gd name="connsiteY2447" fmla="*/ 4362479 h 6533995"/>
              <a:gd name="connsiteX2448" fmla="*/ 2412258 w 11830043"/>
              <a:gd name="connsiteY2448" fmla="*/ 4352692 h 6533995"/>
              <a:gd name="connsiteX2449" fmla="*/ 2422038 w 11830043"/>
              <a:gd name="connsiteY2449" fmla="*/ 4342968 h 6533995"/>
              <a:gd name="connsiteX2450" fmla="*/ 2180788 w 11830043"/>
              <a:gd name="connsiteY2450" fmla="*/ 4342968 h 6533995"/>
              <a:gd name="connsiteX2451" fmla="*/ 2190580 w 11830043"/>
              <a:gd name="connsiteY2451" fmla="*/ 4352692 h 6533995"/>
              <a:gd name="connsiteX2452" fmla="*/ 2180788 w 11830043"/>
              <a:gd name="connsiteY2452" fmla="*/ 4362479 h 6533995"/>
              <a:gd name="connsiteX2453" fmla="*/ 2171085 w 11830043"/>
              <a:gd name="connsiteY2453" fmla="*/ 4352692 h 6533995"/>
              <a:gd name="connsiteX2454" fmla="*/ 2180788 w 11830043"/>
              <a:gd name="connsiteY2454" fmla="*/ 4342968 h 6533995"/>
              <a:gd name="connsiteX2455" fmla="*/ 1939583 w 11830043"/>
              <a:gd name="connsiteY2455" fmla="*/ 4342968 h 6533995"/>
              <a:gd name="connsiteX2456" fmla="*/ 1949366 w 11830043"/>
              <a:gd name="connsiteY2456" fmla="*/ 4352692 h 6533995"/>
              <a:gd name="connsiteX2457" fmla="*/ 1939583 w 11830043"/>
              <a:gd name="connsiteY2457" fmla="*/ 4362479 h 6533995"/>
              <a:gd name="connsiteX2458" fmla="*/ 1929861 w 11830043"/>
              <a:gd name="connsiteY2458" fmla="*/ 4352692 h 6533995"/>
              <a:gd name="connsiteX2459" fmla="*/ 1939583 w 11830043"/>
              <a:gd name="connsiteY2459" fmla="*/ 4342968 h 6533995"/>
              <a:gd name="connsiteX2460" fmla="*/ 1698332 w 11830043"/>
              <a:gd name="connsiteY2460" fmla="*/ 4342968 h 6533995"/>
              <a:gd name="connsiteX2461" fmla="*/ 1708118 w 11830043"/>
              <a:gd name="connsiteY2461" fmla="*/ 4352692 h 6533995"/>
              <a:gd name="connsiteX2462" fmla="*/ 1698332 w 11830043"/>
              <a:gd name="connsiteY2462" fmla="*/ 4362479 h 6533995"/>
              <a:gd name="connsiteX2463" fmla="*/ 1688548 w 11830043"/>
              <a:gd name="connsiteY2463" fmla="*/ 4352692 h 6533995"/>
              <a:gd name="connsiteX2464" fmla="*/ 1698332 w 11830043"/>
              <a:gd name="connsiteY2464" fmla="*/ 4342968 h 6533995"/>
              <a:gd name="connsiteX2465" fmla="*/ 1457108 w 11830043"/>
              <a:gd name="connsiteY2465" fmla="*/ 4342968 h 6533995"/>
              <a:gd name="connsiteX2466" fmla="*/ 1466828 w 11830043"/>
              <a:gd name="connsiteY2466" fmla="*/ 4352692 h 6533995"/>
              <a:gd name="connsiteX2467" fmla="*/ 1457108 w 11830043"/>
              <a:gd name="connsiteY2467" fmla="*/ 4362479 h 6533995"/>
              <a:gd name="connsiteX2468" fmla="*/ 1447324 w 11830043"/>
              <a:gd name="connsiteY2468" fmla="*/ 4352692 h 6533995"/>
              <a:gd name="connsiteX2469" fmla="*/ 1457108 w 11830043"/>
              <a:gd name="connsiteY2469" fmla="*/ 4342968 h 6533995"/>
              <a:gd name="connsiteX2470" fmla="*/ 1215886 w 11830043"/>
              <a:gd name="connsiteY2470" fmla="*/ 4342968 h 6533995"/>
              <a:gd name="connsiteX2471" fmla="*/ 1225670 w 11830043"/>
              <a:gd name="connsiteY2471" fmla="*/ 4352692 h 6533995"/>
              <a:gd name="connsiteX2472" fmla="*/ 1215886 w 11830043"/>
              <a:gd name="connsiteY2472" fmla="*/ 4362479 h 6533995"/>
              <a:gd name="connsiteX2473" fmla="*/ 1206166 w 11830043"/>
              <a:gd name="connsiteY2473" fmla="*/ 4352692 h 6533995"/>
              <a:gd name="connsiteX2474" fmla="*/ 1215886 w 11830043"/>
              <a:gd name="connsiteY2474" fmla="*/ 4342968 h 6533995"/>
              <a:gd name="connsiteX2475" fmla="*/ 974666 w 11830043"/>
              <a:gd name="connsiteY2475" fmla="*/ 4342968 h 6533995"/>
              <a:gd name="connsiteX2476" fmla="*/ 984450 w 11830043"/>
              <a:gd name="connsiteY2476" fmla="*/ 4352692 h 6533995"/>
              <a:gd name="connsiteX2477" fmla="*/ 974666 w 11830043"/>
              <a:gd name="connsiteY2477" fmla="*/ 4362479 h 6533995"/>
              <a:gd name="connsiteX2478" fmla="*/ 964946 w 11830043"/>
              <a:gd name="connsiteY2478" fmla="*/ 4352692 h 6533995"/>
              <a:gd name="connsiteX2479" fmla="*/ 974666 w 11830043"/>
              <a:gd name="connsiteY2479" fmla="*/ 4342968 h 6533995"/>
              <a:gd name="connsiteX2480" fmla="*/ 733446 w 11830043"/>
              <a:gd name="connsiteY2480" fmla="*/ 4342968 h 6533995"/>
              <a:gd name="connsiteX2481" fmla="*/ 743166 w 11830043"/>
              <a:gd name="connsiteY2481" fmla="*/ 4352692 h 6533995"/>
              <a:gd name="connsiteX2482" fmla="*/ 733446 w 11830043"/>
              <a:gd name="connsiteY2482" fmla="*/ 4362479 h 6533995"/>
              <a:gd name="connsiteX2483" fmla="*/ 723662 w 11830043"/>
              <a:gd name="connsiteY2483" fmla="*/ 4352692 h 6533995"/>
              <a:gd name="connsiteX2484" fmla="*/ 733446 w 11830043"/>
              <a:gd name="connsiteY2484" fmla="*/ 4342968 h 6533995"/>
              <a:gd name="connsiteX2485" fmla="*/ 492226 w 11830043"/>
              <a:gd name="connsiteY2485" fmla="*/ 4342968 h 6533995"/>
              <a:gd name="connsiteX2486" fmla="*/ 501945 w 11830043"/>
              <a:gd name="connsiteY2486" fmla="*/ 4352692 h 6533995"/>
              <a:gd name="connsiteX2487" fmla="*/ 492226 w 11830043"/>
              <a:gd name="connsiteY2487" fmla="*/ 4362479 h 6533995"/>
              <a:gd name="connsiteX2488" fmla="*/ 482442 w 11830043"/>
              <a:gd name="connsiteY2488" fmla="*/ 4352692 h 6533995"/>
              <a:gd name="connsiteX2489" fmla="*/ 492226 w 11830043"/>
              <a:gd name="connsiteY2489" fmla="*/ 4342968 h 6533995"/>
              <a:gd name="connsiteX2490" fmla="*/ 251006 w 11830043"/>
              <a:gd name="connsiteY2490" fmla="*/ 4342968 h 6533995"/>
              <a:gd name="connsiteX2491" fmla="*/ 260790 w 11830043"/>
              <a:gd name="connsiteY2491" fmla="*/ 4352692 h 6533995"/>
              <a:gd name="connsiteX2492" fmla="*/ 251006 w 11830043"/>
              <a:gd name="connsiteY2492" fmla="*/ 4362479 h 6533995"/>
              <a:gd name="connsiteX2493" fmla="*/ 241286 w 11830043"/>
              <a:gd name="connsiteY2493" fmla="*/ 4352692 h 6533995"/>
              <a:gd name="connsiteX2494" fmla="*/ 251006 w 11830043"/>
              <a:gd name="connsiteY2494" fmla="*/ 4342968 h 6533995"/>
              <a:gd name="connsiteX2495" fmla="*/ 9723 w 11830043"/>
              <a:gd name="connsiteY2495" fmla="*/ 4342968 h 6533995"/>
              <a:gd name="connsiteX2496" fmla="*/ 19507 w 11830043"/>
              <a:gd name="connsiteY2496" fmla="*/ 4352692 h 6533995"/>
              <a:gd name="connsiteX2497" fmla="*/ 9723 w 11830043"/>
              <a:gd name="connsiteY2497" fmla="*/ 4362479 h 6533995"/>
              <a:gd name="connsiteX2498" fmla="*/ 3 w 11830043"/>
              <a:gd name="connsiteY2498" fmla="*/ 4352692 h 6533995"/>
              <a:gd name="connsiteX2499" fmla="*/ 9723 w 11830043"/>
              <a:gd name="connsiteY2499" fmla="*/ 4342968 h 6533995"/>
              <a:gd name="connsiteX2500" fmla="*/ 11820259 w 11830043"/>
              <a:gd name="connsiteY2500" fmla="*/ 4101717 h 6533995"/>
              <a:gd name="connsiteX2501" fmla="*/ 11830043 w 11830043"/>
              <a:gd name="connsiteY2501" fmla="*/ 4111441 h 6533995"/>
              <a:gd name="connsiteX2502" fmla="*/ 11820259 w 11830043"/>
              <a:gd name="connsiteY2502" fmla="*/ 4121228 h 6533995"/>
              <a:gd name="connsiteX2503" fmla="*/ 11810539 w 11830043"/>
              <a:gd name="connsiteY2503" fmla="*/ 4111441 h 6533995"/>
              <a:gd name="connsiteX2504" fmla="*/ 11820259 w 11830043"/>
              <a:gd name="connsiteY2504" fmla="*/ 4101717 h 6533995"/>
              <a:gd name="connsiteX2505" fmla="*/ 11579030 w 11830043"/>
              <a:gd name="connsiteY2505" fmla="*/ 4101717 h 6533995"/>
              <a:gd name="connsiteX2506" fmla="*/ 11588815 w 11830043"/>
              <a:gd name="connsiteY2506" fmla="*/ 4111441 h 6533995"/>
              <a:gd name="connsiteX2507" fmla="*/ 11579030 w 11830043"/>
              <a:gd name="connsiteY2507" fmla="*/ 4121228 h 6533995"/>
              <a:gd name="connsiteX2508" fmla="*/ 11569310 w 11830043"/>
              <a:gd name="connsiteY2508" fmla="*/ 4111441 h 6533995"/>
              <a:gd name="connsiteX2509" fmla="*/ 11579030 w 11830043"/>
              <a:gd name="connsiteY2509" fmla="*/ 4101717 h 6533995"/>
              <a:gd name="connsiteX2510" fmla="*/ 11337802 w 11830043"/>
              <a:gd name="connsiteY2510" fmla="*/ 4101717 h 6533995"/>
              <a:gd name="connsiteX2511" fmla="*/ 11347587 w 11830043"/>
              <a:gd name="connsiteY2511" fmla="*/ 4111441 h 6533995"/>
              <a:gd name="connsiteX2512" fmla="*/ 11337802 w 11830043"/>
              <a:gd name="connsiteY2512" fmla="*/ 4121228 h 6533995"/>
              <a:gd name="connsiteX2513" fmla="*/ 11328082 w 11830043"/>
              <a:gd name="connsiteY2513" fmla="*/ 4111441 h 6533995"/>
              <a:gd name="connsiteX2514" fmla="*/ 11337802 w 11830043"/>
              <a:gd name="connsiteY2514" fmla="*/ 4101717 h 6533995"/>
              <a:gd name="connsiteX2515" fmla="*/ 11096574 w 11830043"/>
              <a:gd name="connsiteY2515" fmla="*/ 4101717 h 6533995"/>
              <a:gd name="connsiteX2516" fmla="*/ 11106294 w 11830043"/>
              <a:gd name="connsiteY2516" fmla="*/ 4111441 h 6533995"/>
              <a:gd name="connsiteX2517" fmla="*/ 11096574 w 11830043"/>
              <a:gd name="connsiteY2517" fmla="*/ 4121228 h 6533995"/>
              <a:gd name="connsiteX2518" fmla="*/ 11086790 w 11830043"/>
              <a:gd name="connsiteY2518" fmla="*/ 4111441 h 6533995"/>
              <a:gd name="connsiteX2519" fmla="*/ 11096574 w 11830043"/>
              <a:gd name="connsiteY2519" fmla="*/ 4101717 h 6533995"/>
              <a:gd name="connsiteX2520" fmla="*/ 10855345 w 11830043"/>
              <a:gd name="connsiteY2520" fmla="*/ 4101717 h 6533995"/>
              <a:gd name="connsiteX2521" fmla="*/ 10865065 w 11830043"/>
              <a:gd name="connsiteY2521" fmla="*/ 4111441 h 6533995"/>
              <a:gd name="connsiteX2522" fmla="*/ 10855345 w 11830043"/>
              <a:gd name="connsiteY2522" fmla="*/ 4121228 h 6533995"/>
              <a:gd name="connsiteX2523" fmla="*/ 10845625 w 11830043"/>
              <a:gd name="connsiteY2523" fmla="*/ 4111441 h 6533995"/>
              <a:gd name="connsiteX2524" fmla="*/ 10855345 w 11830043"/>
              <a:gd name="connsiteY2524" fmla="*/ 4101717 h 6533995"/>
              <a:gd name="connsiteX2525" fmla="*/ 10614116 w 11830043"/>
              <a:gd name="connsiteY2525" fmla="*/ 4101717 h 6533995"/>
              <a:gd name="connsiteX2526" fmla="*/ 10623901 w 11830043"/>
              <a:gd name="connsiteY2526" fmla="*/ 4111441 h 6533995"/>
              <a:gd name="connsiteX2527" fmla="*/ 10614116 w 11830043"/>
              <a:gd name="connsiteY2527" fmla="*/ 4121228 h 6533995"/>
              <a:gd name="connsiteX2528" fmla="*/ 10604396 w 11830043"/>
              <a:gd name="connsiteY2528" fmla="*/ 4111441 h 6533995"/>
              <a:gd name="connsiteX2529" fmla="*/ 10614116 w 11830043"/>
              <a:gd name="connsiteY2529" fmla="*/ 4101717 h 6533995"/>
              <a:gd name="connsiteX2530" fmla="*/ 10372888 w 11830043"/>
              <a:gd name="connsiteY2530" fmla="*/ 4101717 h 6533995"/>
              <a:gd name="connsiteX2531" fmla="*/ 10382673 w 11830043"/>
              <a:gd name="connsiteY2531" fmla="*/ 4111441 h 6533995"/>
              <a:gd name="connsiteX2532" fmla="*/ 10372888 w 11830043"/>
              <a:gd name="connsiteY2532" fmla="*/ 4121228 h 6533995"/>
              <a:gd name="connsiteX2533" fmla="*/ 10363168 w 11830043"/>
              <a:gd name="connsiteY2533" fmla="*/ 4111441 h 6533995"/>
              <a:gd name="connsiteX2534" fmla="*/ 10372888 w 11830043"/>
              <a:gd name="connsiteY2534" fmla="*/ 4101717 h 6533995"/>
              <a:gd name="connsiteX2535" fmla="*/ 10131660 w 11830043"/>
              <a:gd name="connsiteY2535" fmla="*/ 4101717 h 6533995"/>
              <a:gd name="connsiteX2536" fmla="*/ 10141444 w 11830043"/>
              <a:gd name="connsiteY2536" fmla="*/ 4111441 h 6533995"/>
              <a:gd name="connsiteX2537" fmla="*/ 10131660 w 11830043"/>
              <a:gd name="connsiteY2537" fmla="*/ 4121228 h 6533995"/>
              <a:gd name="connsiteX2538" fmla="*/ 10121940 w 11830043"/>
              <a:gd name="connsiteY2538" fmla="*/ 4111441 h 6533995"/>
              <a:gd name="connsiteX2539" fmla="*/ 10131660 w 11830043"/>
              <a:gd name="connsiteY2539" fmla="*/ 4101717 h 6533995"/>
              <a:gd name="connsiteX2540" fmla="*/ 9890432 w 11830043"/>
              <a:gd name="connsiteY2540" fmla="*/ 4101717 h 6533995"/>
              <a:gd name="connsiteX2541" fmla="*/ 9900152 w 11830043"/>
              <a:gd name="connsiteY2541" fmla="*/ 4111441 h 6533995"/>
              <a:gd name="connsiteX2542" fmla="*/ 9890432 w 11830043"/>
              <a:gd name="connsiteY2542" fmla="*/ 4121228 h 6533995"/>
              <a:gd name="connsiteX2543" fmla="*/ 9880648 w 11830043"/>
              <a:gd name="connsiteY2543" fmla="*/ 4111441 h 6533995"/>
              <a:gd name="connsiteX2544" fmla="*/ 9890432 w 11830043"/>
              <a:gd name="connsiteY2544" fmla="*/ 4101717 h 6533995"/>
              <a:gd name="connsiteX2545" fmla="*/ 9649203 w 11830043"/>
              <a:gd name="connsiteY2545" fmla="*/ 4101717 h 6533995"/>
              <a:gd name="connsiteX2546" fmla="*/ 9658923 w 11830043"/>
              <a:gd name="connsiteY2546" fmla="*/ 4111441 h 6533995"/>
              <a:gd name="connsiteX2547" fmla="*/ 9649203 w 11830043"/>
              <a:gd name="connsiteY2547" fmla="*/ 4121228 h 6533995"/>
              <a:gd name="connsiteX2548" fmla="*/ 9639483 w 11830043"/>
              <a:gd name="connsiteY2548" fmla="*/ 4111441 h 6533995"/>
              <a:gd name="connsiteX2549" fmla="*/ 9649203 w 11830043"/>
              <a:gd name="connsiteY2549" fmla="*/ 4101717 h 6533995"/>
              <a:gd name="connsiteX2550" fmla="*/ 9417695 w 11830043"/>
              <a:gd name="connsiteY2550" fmla="*/ 4101717 h 6533995"/>
              <a:gd name="connsiteX2551" fmla="*/ 9427416 w 11830043"/>
              <a:gd name="connsiteY2551" fmla="*/ 4111441 h 6533995"/>
              <a:gd name="connsiteX2552" fmla="*/ 9417695 w 11830043"/>
              <a:gd name="connsiteY2552" fmla="*/ 4121228 h 6533995"/>
              <a:gd name="connsiteX2553" fmla="*/ 9407911 w 11830043"/>
              <a:gd name="connsiteY2553" fmla="*/ 4111441 h 6533995"/>
              <a:gd name="connsiteX2554" fmla="*/ 9417695 w 11830043"/>
              <a:gd name="connsiteY2554" fmla="*/ 4101717 h 6533995"/>
              <a:gd name="connsiteX2555" fmla="*/ 9176467 w 11830043"/>
              <a:gd name="connsiteY2555" fmla="*/ 4101717 h 6533995"/>
              <a:gd name="connsiteX2556" fmla="*/ 9186187 w 11830043"/>
              <a:gd name="connsiteY2556" fmla="*/ 4111441 h 6533995"/>
              <a:gd name="connsiteX2557" fmla="*/ 9176467 w 11830043"/>
              <a:gd name="connsiteY2557" fmla="*/ 4121228 h 6533995"/>
              <a:gd name="connsiteX2558" fmla="*/ 9166683 w 11830043"/>
              <a:gd name="connsiteY2558" fmla="*/ 4111441 h 6533995"/>
              <a:gd name="connsiteX2559" fmla="*/ 9176467 w 11830043"/>
              <a:gd name="connsiteY2559" fmla="*/ 4101717 h 6533995"/>
              <a:gd name="connsiteX2560" fmla="*/ 8935237 w 11830043"/>
              <a:gd name="connsiteY2560" fmla="*/ 4101717 h 6533995"/>
              <a:gd name="connsiteX2561" fmla="*/ 8944958 w 11830043"/>
              <a:gd name="connsiteY2561" fmla="*/ 4111441 h 6533995"/>
              <a:gd name="connsiteX2562" fmla="*/ 8935237 w 11830043"/>
              <a:gd name="connsiteY2562" fmla="*/ 4121228 h 6533995"/>
              <a:gd name="connsiteX2563" fmla="*/ 8925454 w 11830043"/>
              <a:gd name="connsiteY2563" fmla="*/ 4111441 h 6533995"/>
              <a:gd name="connsiteX2564" fmla="*/ 8935237 w 11830043"/>
              <a:gd name="connsiteY2564" fmla="*/ 4101717 h 6533995"/>
              <a:gd name="connsiteX2565" fmla="*/ 8694009 w 11830043"/>
              <a:gd name="connsiteY2565" fmla="*/ 4101717 h 6533995"/>
              <a:gd name="connsiteX2566" fmla="*/ 8703730 w 11830043"/>
              <a:gd name="connsiteY2566" fmla="*/ 4111441 h 6533995"/>
              <a:gd name="connsiteX2567" fmla="*/ 8694009 w 11830043"/>
              <a:gd name="connsiteY2567" fmla="*/ 4121228 h 6533995"/>
              <a:gd name="connsiteX2568" fmla="*/ 8684289 w 11830043"/>
              <a:gd name="connsiteY2568" fmla="*/ 4111441 h 6533995"/>
              <a:gd name="connsiteX2569" fmla="*/ 8694009 w 11830043"/>
              <a:gd name="connsiteY2569" fmla="*/ 4101717 h 6533995"/>
              <a:gd name="connsiteX2570" fmla="*/ 8452781 w 11830043"/>
              <a:gd name="connsiteY2570" fmla="*/ 4101717 h 6533995"/>
              <a:gd name="connsiteX2571" fmla="*/ 8462566 w 11830043"/>
              <a:gd name="connsiteY2571" fmla="*/ 4111441 h 6533995"/>
              <a:gd name="connsiteX2572" fmla="*/ 8452781 w 11830043"/>
              <a:gd name="connsiteY2572" fmla="*/ 4121228 h 6533995"/>
              <a:gd name="connsiteX2573" fmla="*/ 8443061 w 11830043"/>
              <a:gd name="connsiteY2573" fmla="*/ 4111441 h 6533995"/>
              <a:gd name="connsiteX2574" fmla="*/ 8452781 w 11830043"/>
              <a:gd name="connsiteY2574" fmla="*/ 4101717 h 6533995"/>
              <a:gd name="connsiteX2575" fmla="*/ 8211553 w 11830043"/>
              <a:gd name="connsiteY2575" fmla="*/ 4101717 h 6533995"/>
              <a:gd name="connsiteX2576" fmla="*/ 8221273 w 11830043"/>
              <a:gd name="connsiteY2576" fmla="*/ 4111441 h 6533995"/>
              <a:gd name="connsiteX2577" fmla="*/ 8211553 w 11830043"/>
              <a:gd name="connsiteY2577" fmla="*/ 4121228 h 6533995"/>
              <a:gd name="connsiteX2578" fmla="*/ 8201769 w 11830043"/>
              <a:gd name="connsiteY2578" fmla="*/ 4111441 h 6533995"/>
              <a:gd name="connsiteX2579" fmla="*/ 8211553 w 11830043"/>
              <a:gd name="connsiteY2579" fmla="*/ 4101717 h 6533995"/>
              <a:gd name="connsiteX2580" fmla="*/ 7970260 w 11830043"/>
              <a:gd name="connsiteY2580" fmla="*/ 4101717 h 6533995"/>
              <a:gd name="connsiteX2581" fmla="*/ 7980044 w 11830043"/>
              <a:gd name="connsiteY2581" fmla="*/ 4111441 h 6533995"/>
              <a:gd name="connsiteX2582" fmla="*/ 7970260 w 11830043"/>
              <a:gd name="connsiteY2582" fmla="*/ 4121228 h 6533995"/>
              <a:gd name="connsiteX2583" fmla="*/ 7960477 w 11830043"/>
              <a:gd name="connsiteY2583" fmla="*/ 4111441 h 6533995"/>
              <a:gd name="connsiteX2584" fmla="*/ 7970260 w 11830043"/>
              <a:gd name="connsiteY2584" fmla="*/ 4101717 h 6533995"/>
              <a:gd name="connsiteX2585" fmla="*/ 7729032 w 11830043"/>
              <a:gd name="connsiteY2585" fmla="*/ 4101717 h 6533995"/>
              <a:gd name="connsiteX2586" fmla="*/ 7738753 w 11830043"/>
              <a:gd name="connsiteY2586" fmla="*/ 4111441 h 6533995"/>
              <a:gd name="connsiteX2587" fmla="*/ 7729032 w 11830043"/>
              <a:gd name="connsiteY2587" fmla="*/ 4121228 h 6533995"/>
              <a:gd name="connsiteX2588" fmla="*/ 7719249 w 11830043"/>
              <a:gd name="connsiteY2588" fmla="*/ 4111441 h 6533995"/>
              <a:gd name="connsiteX2589" fmla="*/ 7729032 w 11830043"/>
              <a:gd name="connsiteY2589" fmla="*/ 4101717 h 6533995"/>
              <a:gd name="connsiteX2590" fmla="*/ 7487803 w 11830043"/>
              <a:gd name="connsiteY2590" fmla="*/ 4101717 h 6533995"/>
              <a:gd name="connsiteX2591" fmla="*/ 7497524 w 11830043"/>
              <a:gd name="connsiteY2591" fmla="*/ 4111441 h 6533995"/>
              <a:gd name="connsiteX2592" fmla="*/ 7487803 w 11830043"/>
              <a:gd name="connsiteY2592" fmla="*/ 4121228 h 6533995"/>
              <a:gd name="connsiteX2593" fmla="*/ 7478019 w 11830043"/>
              <a:gd name="connsiteY2593" fmla="*/ 4111441 h 6533995"/>
              <a:gd name="connsiteX2594" fmla="*/ 7487803 w 11830043"/>
              <a:gd name="connsiteY2594" fmla="*/ 4101717 h 6533995"/>
              <a:gd name="connsiteX2595" fmla="*/ 7246575 w 11830043"/>
              <a:gd name="connsiteY2595" fmla="*/ 4101717 h 6533995"/>
              <a:gd name="connsiteX2596" fmla="*/ 7256359 w 11830043"/>
              <a:gd name="connsiteY2596" fmla="*/ 4111441 h 6533995"/>
              <a:gd name="connsiteX2597" fmla="*/ 7246575 w 11830043"/>
              <a:gd name="connsiteY2597" fmla="*/ 4121228 h 6533995"/>
              <a:gd name="connsiteX2598" fmla="*/ 7236855 w 11830043"/>
              <a:gd name="connsiteY2598" fmla="*/ 4111441 h 6533995"/>
              <a:gd name="connsiteX2599" fmla="*/ 7246575 w 11830043"/>
              <a:gd name="connsiteY2599" fmla="*/ 4101717 h 6533995"/>
              <a:gd name="connsiteX2600" fmla="*/ 7005346 w 11830043"/>
              <a:gd name="connsiteY2600" fmla="*/ 4101717 h 6533995"/>
              <a:gd name="connsiteX2601" fmla="*/ 7015130 w 11830043"/>
              <a:gd name="connsiteY2601" fmla="*/ 4111441 h 6533995"/>
              <a:gd name="connsiteX2602" fmla="*/ 7005346 w 11830043"/>
              <a:gd name="connsiteY2602" fmla="*/ 4121228 h 6533995"/>
              <a:gd name="connsiteX2603" fmla="*/ 6995626 w 11830043"/>
              <a:gd name="connsiteY2603" fmla="*/ 4111441 h 6533995"/>
              <a:gd name="connsiteX2604" fmla="*/ 7005346 w 11830043"/>
              <a:gd name="connsiteY2604" fmla="*/ 4101717 h 6533995"/>
              <a:gd name="connsiteX2605" fmla="*/ 6764118 w 11830043"/>
              <a:gd name="connsiteY2605" fmla="*/ 4101717 h 6533995"/>
              <a:gd name="connsiteX2606" fmla="*/ 6773902 w 11830043"/>
              <a:gd name="connsiteY2606" fmla="*/ 4111441 h 6533995"/>
              <a:gd name="connsiteX2607" fmla="*/ 6764118 w 11830043"/>
              <a:gd name="connsiteY2607" fmla="*/ 4121228 h 6533995"/>
              <a:gd name="connsiteX2608" fmla="*/ 6754335 w 11830043"/>
              <a:gd name="connsiteY2608" fmla="*/ 4111441 h 6533995"/>
              <a:gd name="connsiteX2609" fmla="*/ 6764118 w 11830043"/>
              <a:gd name="connsiteY2609" fmla="*/ 4101717 h 6533995"/>
              <a:gd name="connsiteX2610" fmla="*/ 6522889 w 11830043"/>
              <a:gd name="connsiteY2610" fmla="*/ 4101717 h 6533995"/>
              <a:gd name="connsiteX2611" fmla="*/ 6532610 w 11830043"/>
              <a:gd name="connsiteY2611" fmla="*/ 4111441 h 6533995"/>
              <a:gd name="connsiteX2612" fmla="*/ 6522889 w 11830043"/>
              <a:gd name="connsiteY2612" fmla="*/ 4121228 h 6533995"/>
              <a:gd name="connsiteX2613" fmla="*/ 6513105 w 11830043"/>
              <a:gd name="connsiteY2613" fmla="*/ 4111441 h 6533995"/>
              <a:gd name="connsiteX2614" fmla="*/ 6522889 w 11830043"/>
              <a:gd name="connsiteY2614" fmla="*/ 4101717 h 6533995"/>
              <a:gd name="connsiteX2615" fmla="*/ 6281661 w 11830043"/>
              <a:gd name="connsiteY2615" fmla="*/ 4101717 h 6533995"/>
              <a:gd name="connsiteX2616" fmla="*/ 6291381 w 11830043"/>
              <a:gd name="connsiteY2616" fmla="*/ 4111441 h 6533995"/>
              <a:gd name="connsiteX2617" fmla="*/ 6281661 w 11830043"/>
              <a:gd name="connsiteY2617" fmla="*/ 4121228 h 6533995"/>
              <a:gd name="connsiteX2618" fmla="*/ 6271877 w 11830043"/>
              <a:gd name="connsiteY2618" fmla="*/ 4111441 h 6533995"/>
              <a:gd name="connsiteX2619" fmla="*/ 6281661 w 11830043"/>
              <a:gd name="connsiteY2619" fmla="*/ 4101717 h 6533995"/>
              <a:gd name="connsiteX2620" fmla="*/ 6040432 w 11830043"/>
              <a:gd name="connsiteY2620" fmla="*/ 4101717 h 6533995"/>
              <a:gd name="connsiteX2621" fmla="*/ 6050216 w 11830043"/>
              <a:gd name="connsiteY2621" fmla="*/ 4111441 h 6533995"/>
              <a:gd name="connsiteX2622" fmla="*/ 6040432 w 11830043"/>
              <a:gd name="connsiteY2622" fmla="*/ 4121228 h 6533995"/>
              <a:gd name="connsiteX2623" fmla="*/ 6030712 w 11830043"/>
              <a:gd name="connsiteY2623" fmla="*/ 4111441 h 6533995"/>
              <a:gd name="connsiteX2624" fmla="*/ 6040432 w 11830043"/>
              <a:gd name="connsiteY2624" fmla="*/ 4101717 h 6533995"/>
              <a:gd name="connsiteX2625" fmla="*/ 5799205 w 11830043"/>
              <a:gd name="connsiteY2625" fmla="*/ 4101717 h 6533995"/>
              <a:gd name="connsiteX2626" fmla="*/ 5808989 w 11830043"/>
              <a:gd name="connsiteY2626" fmla="*/ 4111441 h 6533995"/>
              <a:gd name="connsiteX2627" fmla="*/ 5799205 w 11830043"/>
              <a:gd name="connsiteY2627" fmla="*/ 4121228 h 6533995"/>
              <a:gd name="connsiteX2628" fmla="*/ 5789486 w 11830043"/>
              <a:gd name="connsiteY2628" fmla="*/ 4111441 h 6533995"/>
              <a:gd name="connsiteX2629" fmla="*/ 5799205 w 11830043"/>
              <a:gd name="connsiteY2629" fmla="*/ 4101717 h 6533995"/>
              <a:gd name="connsiteX2630" fmla="*/ 5557991 w 11830043"/>
              <a:gd name="connsiteY2630" fmla="*/ 4101717 h 6533995"/>
              <a:gd name="connsiteX2631" fmla="*/ 5567774 w 11830043"/>
              <a:gd name="connsiteY2631" fmla="*/ 4111441 h 6533995"/>
              <a:gd name="connsiteX2632" fmla="*/ 5557991 w 11830043"/>
              <a:gd name="connsiteY2632" fmla="*/ 4121228 h 6533995"/>
              <a:gd name="connsiteX2633" fmla="*/ 5548208 w 11830043"/>
              <a:gd name="connsiteY2633" fmla="*/ 4111441 h 6533995"/>
              <a:gd name="connsiteX2634" fmla="*/ 5557991 w 11830043"/>
              <a:gd name="connsiteY2634" fmla="*/ 4101717 h 6533995"/>
              <a:gd name="connsiteX2635" fmla="*/ 5316710 w 11830043"/>
              <a:gd name="connsiteY2635" fmla="*/ 4101717 h 6533995"/>
              <a:gd name="connsiteX2636" fmla="*/ 5326429 w 11830043"/>
              <a:gd name="connsiteY2636" fmla="*/ 4111441 h 6533995"/>
              <a:gd name="connsiteX2637" fmla="*/ 5316710 w 11830043"/>
              <a:gd name="connsiteY2637" fmla="*/ 4121228 h 6533995"/>
              <a:gd name="connsiteX2638" fmla="*/ 5306924 w 11830043"/>
              <a:gd name="connsiteY2638" fmla="*/ 4111441 h 6533995"/>
              <a:gd name="connsiteX2639" fmla="*/ 5316710 w 11830043"/>
              <a:gd name="connsiteY2639" fmla="*/ 4101717 h 6533995"/>
              <a:gd name="connsiteX2640" fmla="*/ 5075486 w 11830043"/>
              <a:gd name="connsiteY2640" fmla="*/ 4101717 h 6533995"/>
              <a:gd name="connsiteX2641" fmla="*/ 5085202 w 11830043"/>
              <a:gd name="connsiteY2641" fmla="*/ 4111441 h 6533995"/>
              <a:gd name="connsiteX2642" fmla="*/ 5075486 w 11830043"/>
              <a:gd name="connsiteY2642" fmla="*/ 4121228 h 6533995"/>
              <a:gd name="connsiteX2643" fmla="*/ 5065705 w 11830043"/>
              <a:gd name="connsiteY2643" fmla="*/ 4111441 h 6533995"/>
              <a:gd name="connsiteX2644" fmla="*/ 5075486 w 11830043"/>
              <a:gd name="connsiteY2644" fmla="*/ 4101717 h 6533995"/>
              <a:gd name="connsiteX2645" fmla="*/ 4834252 w 11830043"/>
              <a:gd name="connsiteY2645" fmla="*/ 4101717 h 6533995"/>
              <a:gd name="connsiteX2646" fmla="*/ 4844040 w 11830043"/>
              <a:gd name="connsiteY2646" fmla="*/ 4111441 h 6533995"/>
              <a:gd name="connsiteX2647" fmla="*/ 4834252 w 11830043"/>
              <a:gd name="connsiteY2647" fmla="*/ 4121228 h 6533995"/>
              <a:gd name="connsiteX2648" fmla="*/ 4824534 w 11830043"/>
              <a:gd name="connsiteY2648" fmla="*/ 4111441 h 6533995"/>
              <a:gd name="connsiteX2649" fmla="*/ 4834252 w 11830043"/>
              <a:gd name="connsiteY2649" fmla="*/ 4101717 h 6533995"/>
              <a:gd name="connsiteX2650" fmla="*/ 4593019 w 11830043"/>
              <a:gd name="connsiteY2650" fmla="*/ 4101717 h 6533995"/>
              <a:gd name="connsiteX2651" fmla="*/ 4602795 w 11830043"/>
              <a:gd name="connsiteY2651" fmla="*/ 4111441 h 6533995"/>
              <a:gd name="connsiteX2652" fmla="*/ 4593019 w 11830043"/>
              <a:gd name="connsiteY2652" fmla="*/ 4121228 h 6533995"/>
              <a:gd name="connsiteX2653" fmla="*/ 4583304 w 11830043"/>
              <a:gd name="connsiteY2653" fmla="*/ 4111441 h 6533995"/>
              <a:gd name="connsiteX2654" fmla="*/ 4593019 w 11830043"/>
              <a:gd name="connsiteY2654" fmla="*/ 4101717 h 6533995"/>
              <a:gd name="connsiteX2655" fmla="*/ 4351806 w 11830043"/>
              <a:gd name="connsiteY2655" fmla="*/ 4101717 h 6533995"/>
              <a:gd name="connsiteX2656" fmla="*/ 4361580 w 11830043"/>
              <a:gd name="connsiteY2656" fmla="*/ 4111441 h 6533995"/>
              <a:gd name="connsiteX2657" fmla="*/ 4351806 w 11830043"/>
              <a:gd name="connsiteY2657" fmla="*/ 4121228 h 6533995"/>
              <a:gd name="connsiteX2658" fmla="*/ 4342006 w 11830043"/>
              <a:gd name="connsiteY2658" fmla="*/ 4111441 h 6533995"/>
              <a:gd name="connsiteX2659" fmla="*/ 4351806 w 11830043"/>
              <a:gd name="connsiteY2659" fmla="*/ 4101717 h 6533995"/>
              <a:gd name="connsiteX2660" fmla="*/ 4110581 w 11830043"/>
              <a:gd name="connsiteY2660" fmla="*/ 4101717 h 6533995"/>
              <a:gd name="connsiteX2661" fmla="*/ 4120362 w 11830043"/>
              <a:gd name="connsiteY2661" fmla="*/ 4111441 h 6533995"/>
              <a:gd name="connsiteX2662" fmla="*/ 4110581 w 11830043"/>
              <a:gd name="connsiteY2662" fmla="*/ 4121228 h 6533995"/>
              <a:gd name="connsiteX2663" fmla="*/ 4100799 w 11830043"/>
              <a:gd name="connsiteY2663" fmla="*/ 4111441 h 6533995"/>
              <a:gd name="connsiteX2664" fmla="*/ 4110581 w 11830043"/>
              <a:gd name="connsiteY2664" fmla="*/ 4101717 h 6533995"/>
              <a:gd name="connsiteX2665" fmla="*/ 3869431 w 11830043"/>
              <a:gd name="connsiteY2665" fmla="*/ 4101717 h 6533995"/>
              <a:gd name="connsiteX2666" fmla="*/ 3879149 w 11830043"/>
              <a:gd name="connsiteY2666" fmla="*/ 4111441 h 6533995"/>
              <a:gd name="connsiteX2667" fmla="*/ 3869431 w 11830043"/>
              <a:gd name="connsiteY2667" fmla="*/ 4121228 h 6533995"/>
              <a:gd name="connsiteX2668" fmla="*/ 3859648 w 11830043"/>
              <a:gd name="connsiteY2668" fmla="*/ 4111441 h 6533995"/>
              <a:gd name="connsiteX2669" fmla="*/ 3869431 w 11830043"/>
              <a:gd name="connsiteY2669" fmla="*/ 4101717 h 6533995"/>
              <a:gd name="connsiteX2670" fmla="*/ 3628212 w 11830043"/>
              <a:gd name="connsiteY2670" fmla="*/ 4101717 h 6533995"/>
              <a:gd name="connsiteX2671" fmla="*/ 3637936 w 11830043"/>
              <a:gd name="connsiteY2671" fmla="*/ 4111441 h 6533995"/>
              <a:gd name="connsiteX2672" fmla="*/ 3628212 w 11830043"/>
              <a:gd name="connsiteY2672" fmla="*/ 4121228 h 6533995"/>
              <a:gd name="connsiteX2673" fmla="*/ 3618432 w 11830043"/>
              <a:gd name="connsiteY2673" fmla="*/ 4111441 h 6533995"/>
              <a:gd name="connsiteX2674" fmla="*/ 3628212 w 11830043"/>
              <a:gd name="connsiteY2674" fmla="*/ 4101717 h 6533995"/>
              <a:gd name="connsiteX2675" fmla="*/ 3386958 w 11830043"/>
              <a:gd name="connsiteY2675" fmla="*/ 4101717 h 6533995"/>
              <a:gd name="connsiteX2676" fmla="*/ 3396744 w 11830043"/>
              <a:gd name="connsiteY2676" fmla="*/ 4111441 h 6533995"/>
              <a:gd name="connsiteX2677" fmla="*/ 3386958 w 11830043"/>
              <a:gd name="connsiteY2677" fmla="*/ 4121228 h 6533995"/>
              <a:gd name="connsiteX2678" fmla="*/ 3377237 w 11830043"/>
              <a:gd name="connsiteY2678" fmla="*/ 4111441 h 6533995"/>
              <a:gd name="connsiteX2679" fmla="*/ 3386958 w 11830043"/>
              <a:gd name="connsiteY2679" fmla="*/ 4101717 h 6533995"/>
              <a:gd name="connsiteX2680" fmla="*/ 3145751 w 11830043"/>
              <a:gd name="connsiteY2680" fmla="*/ 4101717 h 6533995"/>
              <a:gd name="connsiteX2681" fmla="*/ 3155533 w 11830043"/>
              <a:gd name="connsiteY2681" fmla="*/ 4111441 h 6533995"/>
              <a:gd name="connsiteX2682" fmla="*/ 3145751 w 11830043"/>
              <a:gd name="connsiteY2682" fmla="*/ 4121228 h 6533995"/>
              <a:gd name="connsiteX2683" fmla="*/ 3136033 w 11830043"/>
              <a:gd name="connsiteY2683" fmla="*/ 4111441 h 6533995"/>
              <a:gd name="connsiteX2684" fmla="*/ 3145751 w 11830043"/>
              <a:gd name="connsiteY2684" fmla="*/ 4101717 h 6533995"/>
              <a:gd name="connsiteX2685" fmla="*/ 2904573 w 11830043"/>
              <a:gd name="connsiteY2685" fmla="*/ 4101717 h 6533995"/>
              <a:gd name="connsiteX2686" fmla="*/ 2914356 w 11830043"/>
              <a:gd name="connsiteY2686" fmla="*/ 4111441 h 6533995"/>
              <a:gd name="connsiteX2687" fmla="*/ 2904573 w 11830043"/>
              <a:gd name="connsiteY2687" fmla="*/ 4121228 h 6533995"/>
              <a:gd name="connsiteX2688" fmla="*/ 2894792 w 11830043"/>
              <a:gd name="connsiteY2688" fmla="*/ 4111441 h 6533995"/>
              <a:gd name="connsiteX2689" fmla="*/ 2904573 w 11830043"/>
              <a:gd name="connsiteY2689" fmla="*/ 4101717 h 6533995"/>
              <a:gd name="connsiteX2690" fmla="*/ 2663275 w 11830043"/>
              <a:gd name="connsiteY2690" fmla="*/ 4101717 h 6533995"/>
              <a:gd name="connsiteX2691" fmla="*/ 2672998 w 11830043"/>
              <a:gd name="connsiteY2691" fmla="*/ 4111441 h 6533995"/>
              <a:gd name="connsiteX2692" fmla="*/ 2663275 w 11830043"/>
              <a:gd name="connsiteY2692" fmla="*/ 4121228 h 6533995"/>
              <a:gd name="connsiteX2693" fmla="*/ 2653493 w 11830043"/>
              <a:gd name="connsiteY2693" fmla="*/ 4111441 h 6533995"/>
              <a:gd name="connsiteX2694" fmla="*/ 2663275 w 11830043"/>
              <a:gd name="connsiteY2694" fmla="*/ 4101717 h 6533995"/>
              <a:gd name="connsiteX2695" fmla="*/ 2422038 w 11830043"/>
              <a:gd name="connsiteY2695" fmla="*/ 4101717 h 6533995"/>
              <a:gd name="connsiteX2696" fmla="*/ 2431754 w 11830043"/>
              <a:gd name="connsiteY2696" fmla="*/ 4111441 h 6533995"/>
              <a:gd name="connsiteX2697" fmla="*/ 2422038 w 11830043"/>
              <a:gd name="connsiteY2697" fmla="*/ 4121228 h 6533995"/>
              <a:gd name="connsiteX2698" fmla="*/ 2412257 w 11830043"/>
              <a:gd name="connsiteY2698" fmla="*/ 4111441 h 6533995"/>
              <a:gd name="connsiteX2699" fmla="*/ 2422038 w 11830043"/>
              <a:gd name="connsiteY2699" fmla="*/ 4101717 h 6533995"/>
              <a:gd name="connsiteX2700" fmla="*/ 2180788 w 11830043"/>
              <a:gd name="connsiteY2700" fmla="*/ 4101717 h 6533995"/>
              <a:gd name="connsiteX2701" fmla="*/ 2190580 w 11830043"/>
              <a:gd name="connsiteY2701" fmla="*/ 4111441 h 6533995"/>
              <a:gd name="connsiteX2702" fmla="*/ 2180788 w 11830043"/>
              <a:gd name="connsiteY2702" fmla="*/ 4121228 h 6533995"/>
              <a:gd name="connsiteX2703" fmla="*/ 2171085 w 11830043"/>
              <a:gd name="connsiteY2703" fmla="*/ 4111441 h 6533995"/>
              <a:gd name="connsiteX2704" fmla="*/ 2180788 w 11830043"/>
              <a:gd name="connsiteY2704" fmla="*/ 4101717 h 6533995"/>
              <a:gd name="connsiteX2705" fmla="*/ 1939583 w 11830043"/>
              <a:gd name="connsiteY2705" fmla="*/ 4101717 h 6533995"/>
              <a:gd name="connsiteX2706" fmla="*/ 1949366 w 11830043"/>
              <a:gd name="connsiteY2706" fmla="*/ 4111441 h 6533995"/>
              <a:gd name="connsiteX2707" fmla="*/ 1939583 w 11830043"/>
              <a:gd name="connsiteY2707" fmla="*/ 4121228 h 6533995"/>
              <a:gd name="connsiteX2708" fmla="*/ 1929861 w 11830043"/>
              <a:gd name="connsiteY2708" fmla="*/ 4111441 h 6533995"/>
              <a:gd name="connsiteX2709" fmla="*/ 1939583 w 11830043"/>
              <a:gd name="connsiteY2709" fmla="*/ 4101717 h 6533995"/>
              <a:gd name="connsiteX2710" fmla="*/ 1698332 w 11830043"/>
              <a:gd name="connsiteY2710" fmla="*/ 4101717 h 6533995"/>
              <a:gd name="connsiteX2711" fmla="*/ 1708118 w 11830043"/>
              <a:gd name="connsiteY2711" fmla="*/ 4111441 h 6533995"/>
              <a:gd name="connsiteX2712" fmla="*/ 1698332 w 11830043"/>
              <a:gd name="connsiteY2712" fmla="*/ 4121228 h 6533995"/>
              <a:gd name="connsiteX2713" fmla="*/ 1688548 w 11830043"/>
              <a:gd name="connsiteY2713" fmla="*/ 4111441 h 6533995"/>
              <a:gd name="connsiteX2714" fmla="*/ 1698332 w 11830043"/>
              <a:gd name="connsiteY2714" fmla="*/ 4101717 h 6533995"/>
              <a:gd name="connsiteX2715" fmla="*/ 1457108 w 11830043"/>
              <a:gd name="connsiteY2715" fmla="*/ 4101717 h 6533995"/>
              <a:gd name="connsiteX2716" fmla="*/ 1466828 w 11830043"/>
              <a:gd name="connsiteY2716" fmla="*/ 4111441 h 6533995"/>
              <a:gd name="connsiteX2717" fmla="*/ 1457108 w 11830043"/>
              <a:gd name="connsiteY2717" fmla="*/ 4121228 h 6533995"/>
              <a:gd name="connsiteX2718" fmla="*/ 1447324 w 11830043"/>
              <a:gd name="connsiteY2718" fmla="*/ 4111441 h 6533995"/>
              <a:gd name="connsiteX2719" fmla="*/ 1457108 w 11830043"/>
              <a:gd name="connsiteY2719" fmla="*/ 4101717 h 6533995"/>
              <a:gd name="connsiteX2720" fmla="*/ 1215886 w 11830043"/>
              <a:gd name="connsiteY2720" fmla="*/ 4101717 h 6533995"/>
              <a:gd name="connsiteX2721" fmla="*/ 1225670 w 11830043"/>
              <a:gd name="connsiteY2721" fmla="*/ 4111441 h 6533995"/>
              <a:gd name="connsiteX2722" fmla="*/ 1215886 w 11830043"/>
              <a:gd name="connsiteY2722" fmla="*/ 4121228 h 6533995"/>
              <a:gd name="connsiteX2723" fmla="*/ 1206166 w 11830043"/>
              <a:gd name="connsiteY2723" fmla="*/ 4111441 h 6533995"/>
              <a:gd name="connsiteX2724" fmla="*/ 1215886 w 11830043"/>
              <a:gd name="connsiteY2724" fmla="*/ 4101717 h 6533995"/>
              <a:gd name="connsiteX2725" fmla="*/ 974666 w 11830043"/>
              <a:gd name="connsiteY2725" fmla="*/ 4101717 h 6533995"/>
              <a:gd name="connsiteX2726" fmla="*/ 984450 w 11830043"/>
              <a:gd name="connsiteY2726" fmla="*/ 4111441 h 6533995"/>
              <a:gd name="connsiteX2727" fmla="*/ 974666 w 11830043"/>
              <a:gd name="connsiteY2727" fmla="*/ 4121228 h 6533995"/>
              <a:gd name="connsiteX2728" fmla="*/ 964946 w 11830043"/>
              <a:gd name="connsiteY2728" fmla="*/ 4111441 h 6533995"/>
              <a:gd name="connsiteX2729" fmla="*/ 974666 w 11830043"/>
              <a:gd name="connsiteY2729" fmla="*/ 4101717 h 6533995"/>
              <a:gd name="connsiteX2730" fmla="*/ 733446 w 11830043"/>
              <a:gd name="connsiteY2730" fmla="*/ 4101717 h 6533995"/>
              <a:gd name="connsiteX2731" fmla="*/ 743166 w 11830043"/>
              <a:gd name="connsiteY2731" fmla="*/ 4111441 h 6533995"/>
              <a:gd name="connsiteX2732" fmla="*/ 733446 w 11830043"/>
              <a:gd name="connsiteY2732" fmla="*/ 4121228 h 6533995"/>
              <a:gd name="connsiteX2733" fmla="*/ 723662 w 11830043"/>
              <a:gd name="connsiteY2733" fmla="*/ 4111441 h 6533995"/>
              <a:gd name="connsiteX2734" fmla="*/ 733446 w 11830043"/>
              <a:gd name="connsiteY2734" fmla="*/ 4101717 h 6533995"/>
              <a:gd name="connsiteX2735" fmla="*/ 492225 w 11830043"/>
              <a:gd name="connsiteY2735" fmla="*/ 4101717 h 6533995"/>
              <a:gd name="connsiteX2736" fmla="*/ 501945 w 11830043"/>
              <a:gd name="connsiteY2736" fmla="*/ 4111441 h 6533995"/>
              <a:gd name="connsiteX2737" fmla="*/ 492225 w 11830043"/>
              <a:gd name="connsiteY2737" fmla="*/ 4121228 h 6533995"/>
              <a:gd name="connsiteX2738" fmla="*/ 482442 w 11830043"/>
              <a:gd name="connsiteY2738" fmla="*/ 4111441 h 6533995"/>
              <a:gd name="connsiteX2739" fmla="*/ 492225 w 11830043"/>
              <a:gd name="connsiteY2739" fmla="*/ 4101717 h 6533995"/>
              <a:gd name="connsiteX2740" fmla="*/ 251006 w 11830043"/>
              <a:gd name="connsiteY2740" fmla="*/ 4101717 h 6533995"/>
              <a:gd name="connsiteX2741" fmla="*/ 260790 w 11830043"/>
              <a:gd name="connsiteY2741" fmla="*/ 4111441 h 6533995"/>
              <a:gd name="connsiteX2742" fmla="*/ 251006 w 11830043"/>
              <a:gd name="connsiteY2742" fmla="*/ 4121228 h 6533995"/>
              <a:gd name="connsiteX2743" fmla="*/ 241286 w 11830043"/>
              <a:gd name="connsiteY2743" fmla="*/ 4111441 h 6533995"/>
              <a:gd name="connsiteX2744" fmla="*/ 251006 w 11830043"/>
              <a:gd name="connsiteY2744" fmla="*/ 4101717 h 6533995"/>
              <a:gd name="connsiteX2745" fmla="*/ 9723 w 11830043"/>
              <a:gd name="connsiteY2745" fmla="*/ 4101717 h 6533995"/>
              <a:gd name="connsiteX2746" fmla="*/ 19506 w 11830043"/>
              <a:gd name="connsiteY2746" fmla="*/ 4111441 h 6533995"/>
              <a:gd name="connsiteX2747" fmla="*/ 9723 w 11830043"/>
              <a:gd name="connsiteY2747" fmla="*/ 4121228 h 6533995"/>
              <a:gd name="connsiteX2748" fmla="*/ 3 w 11830043"/>
              <a:gd name="connsiteY2748" fmla="*/ 4111441 h 6533995"/>
              <a:gd name="connsiteX2749" fmla="*/ 9723 w 11830043"/>
              <a:gd name="connsiteY2749" fmla="*/ 4101717 h 6533995"/>
              <a:gd name="connsiteX2750" fmla="*/ 11820259 w 11830043"/>
              <a:gd name="connsiteY2750" fmla="*/ 3860402 h 6533995"/>
              <a:gd name="connsiteX2751" fmla="*/ 11830043 w 11830043"/>
              <a:gd name="connsiteY2751" fmla="*/ 3870190 h 6533995"/>
              <a:gd name="connsiteX2752" fmla="*/ 11820259 w 11830043"/>
              <a:gd name="connsiteY2752" fmla="*/ 3879913 h 6533995"/>
              <a:gd name="connsiteX2753" fmla="*/ 11810539 w 11830043"/>
              <a:gd name="connsiteY2753" fmla="*/ 3870190 h 6533995"/>
              <a:gd name="connsiteX2754" fmla="*/ 11820259 w 11830043"/>
              <a:gd name="connsiteY2754" fmla="*/ 3860402 h 6533995"/>
              <a:gd name="connsiteX2755" fmla="*/ 11579030 w 11830043"/>
              <a:gd name="connsiteY2755" fmla="*/ 3860402 h 6533995"/>
              <a:gd name="connsiteX2756" fmla="*/ 11588815 w 11830043"/>
              <a:gd name="connsiteY2756" fmla="*/ 3870190 h 6533995"/>
              <a:gd name="connsiteX2757" fmla="*/ 11579030 w 11830043"/>
              <a:gd name="connsiteY2757" fmla="*/ 3879913 h 6533995"/>
              <a:gd name="connsiteX2758" fmla="*/ 11569310 w 11830043"/>
              <a:gd name="connsiteY2758" fmla="*/ 3870190 h 6533995"/>
              <a:gd name="connsiteX2759" fmla="*/ 11579030 w 11830043"/>
              <a:gd name="connsiteY2759" fmla="*/ 3860402 h 6533995"/>
              <a:gd name="connsiteX2760" fmla="*/ 11337802 w 11830043"/>
              <a:gd name="connsiteY2760" fmla="*/ 3860402 h 6533995"/>
              <a:gd name="connsiteX2761" fmla="*/ 11347587 w 11830043"/>
              <a:gd name="connsiteY2761" fmla="*/ 3870190 h 6533995"/>
              <a:gd name="connsiteX2762" fmla="*/ 11337802 w 11830043"/>
              <a:gd name="connsiteY2762" fmla="*/ 3879913 h 6533995"/>
              <a:gd name="connsiteX2763" fmla="*/ 11328082 w 11830043"/>
              <a:gd name="connsiteY2763" fmla="*/ 3870190 h 6533995"/>
              <a:gd name="connsiteX2764" fmla="*/ 11337802 w 11830043"/>
              <a:gd name="connsiteY2764" fmla="*/ 3860402 h 6533995"/>
              <a:gd name="connsiteX2765" fmla="*/ 11096574 w 11830043"/>
              <a:gd name="connsiteY2765" fmla="*/ 3860402 h 6533995"/>
              <a:gd name="connsiteX2766" fmla="*/ 11106294 w 11830043"/>
              <a:gd name="connsiteY2766" fmla="*/ 3870190 h 6533995"/>
              <a:gd name="connsiteX2767" fmla="*/ 11096574 w 11830043"/>
              <a:gd name="connsiteY2767" fmla="*/ 3879913 h 6533995"/>
              <a:gd name="connsiteX2768" fmla="*/ 11086790 w 11830043"/>
              <a:gd name="connsiteY2768" fmla="*/ 3870190 h 6533995"/>
              <a:gd name="connsiteX2769" fmla="*/ 11096574 w 11830043"/>
              <a:gd name="connsiteY2769" fmla="*/ 3860402 h 6533995"/>
              <a:gd name="connsiteX2770" fmla="*/ 10855345 w 11830043"/>
              <a:gd name="connsiteY2770" fmla="*/ 3860402 h 6533995"/>
              <a:gd name="connsiteX2771" fmla="*/ 10865065 w 11830043"/>
              <a:gd name="connsiteY2771" fmla="*/ 3870190 h 6533995"/>
              <a:gd name="connsiteX2772" fmla="*/ 10855345 w 11830043"/>
              <a:gd name="connsiteY2772" fmla="*/ 3879913 h 6533995"/>
              <a:gd name="connsiteX2773" fmla="*/ 10845625 w 11830043"/>
              <a:gd name="connsiteY2773" fmla="*/ 3870190 h 6533995"/>
              <a:gd name="connsiteX2774" fmla="*/ 10855345 w 11830043"/>
              <a:gd name="connsiteY2774" fmla="*/ 3860402 h 6533995"/>
              <a:gd name="connsiteX2775" fmla="*/ 10614116 w 11830043"/>
              <a:gd name="connsiteY2775" fmla="*/ 3860402 h 6533995"/>
              <a:gd name="connsiteX2776" fmla="*/ 10623901 w 11830043"/>
              <a:gd name="connsiteY2776" fmla="*/ 3870190 h 6533995"/>
              <a:gd name="connsiteX2777" fmla="*/ 10614116 w 11830043"/>
              <a:gd name="connsiteY2777" fmla="*/ 3879913 h 6533995"/>
              <a:gd name="connsiteX2778" fmla="*/ 10604396 w 11830043"/>
              <a:gd name="connsiteY2778" fmla="*/ 3870190 h 6533995"/>
              <a:gd name="connsiteX2779" fmla="*/ 10614116 w 11830043"/>
              <a:gd name="connsiteY2779" fmla="*/ 3860402 h 6533995"/>
              <a:gd name="connsiteX2780" fmla="*/ 10372888 w 11830043"/>
              <a:gd name="connsiteY2780" fmla="*/ 3860402 h 6533995"/>
              <a:gd name="connsiteX2781" fmla="*/ 10382673 w 11830043"/>
              <a:gd name="connsiteY2781" fmla="*/ 3870190 h 6533995"/>
              <a:gd name="connsiteX2782" fmla="*/ 10372888 w 11830043"/>
              <a:gd name="connsiteY2782" fmla="*/ 3879913 h 6533995"/>
              <a:gd name="connsiteX2783" fmla="*/ 10363168 w 11830043"/>
              <a:gd name="connsiteY2783" fmla="*/ 3870190 h 6533995"/>
              <a:gd name="connsiteX2784" fmla="*/ 10372888 w 11830043"/>
              <a:gd name="connsiteY2784" fmla="*/ 3860402 h 6533995"/>
              <a:gd name="connsiteX2785" fmla="*/ 10131660 w 11830043"/>
              <a:gd name="connsiteY2785" fmla="*/ 3860402 h 6533995"/>
              <a:gd name="connsiteX2786" fmla="*/ 10141444 w 11830043"/>
              <a:gd name="connsiteY2786" fmla="*/ 3870190 h 6533995"/>
              <a:gd name="connsiteX2787" fmla="*/ 10131660 w 11830043"/>
              <a:gd name="connsiteY2787" fmla="*/ 3879913 h 6533995"/>
              <a:gd name="connsiteX2788" fmla="*/ 10121940 w 11830043"/>
              <a:gd name="connsiteY2788" fmla="*/ 3870190 h 6533995"/>
              <a:gd name="connsiteX2789" fmla="*/ 10131660 w 11830043"/>
              <a:gd name="connsiteY2789" fmla="*/ 3860402 h 6533995"/>
              <a:gd name="connsiteX2790" fmla="*/ 9890432 w 11830043"/>
              <a:gd name="connsiteY2790" fmla="*/ 3860402 h 6533995"/>
              <a:gd name="connsiteX2791" fmla="*/ 9900152 w 11830043"/>
              <a:gd name="connsiteY2791" fmla="*/ 3870190 h 6533995"/>
              <a:gd name="connsiteX2792" fmla="*/ 9890432 w 11830043"/>
              <a:gd name="connsiteY2792" fmla="*/ 3879913 h 6533995"/>
              <a:gd name="connsiteX2793" fmla="*/ 9880648 w 11830043"/>
              <a:gd name="connsiteY2793" fmla="*/ 3870190 h 6533995"/>
              <a:gd name="connsiteX2794" fmla="*/ 9890432 w 11830043"/>
              <a:gd name="connsiteY2794" fmla="*/ 3860402 h 6533995"/>
              <a:gd name="connsiteX2795" fmla="*/ 9649203 w 11830043"/>
              <a:gd name="connsiteY2795" fmla="*/ 3860402 h 6533995"/>
              <a:gd name="connsiteX2796" fmla="*/ 9658923 w 11830043"/>
              <a:gd name="connsiteY2796" fmla="*/ 3870190 h 6533995"/>
              <a:gd name="connsiteX2797" fmla="*/ 9649203 w 11830043"/>
              <a:gd name="connsiteY2797" fmla="*/ 3879913 h 6533995"/>
              <a:gd name="connsiteX2798" fmla="*/ 9639483 w 11830043"/>
              <a:gd name="connsiteY2798" fmla="*/ 3870190 h 6533995"/>
              <a:gd name="connsiteX2799" fmla="*/ 9649203 w 11830043"/>
              <a:gd name="connsiteY2799" fmla="*/ 3860402 h 6533995"/>
              <a:gd name="connsiteX2800" fmla="*/ 9417695 w 11830043"/>
              <a:gd name="connsiteY2800" fmla="*/ 3860402 h 6533995"/>
              <a:gd name="connsiteX2801" fmla="*/ 9427416 w 11830043"/>
              <a:gd name="connsiteY2801" fmla="*/ 3870190 h 6533995"/>
              <a:gd name="connsiteX2802" fmla="*/ 9417695 w 11830043"/>
              <a:gd name="connsiteY2802" fmla="*/ 3879913 h 6533995"/>
              <a:gd name="connsiteX2803" fmla="*/ 9407911 w 11830043"/>
              <a:gd name="connsiteY2803" fmla="*/ 3870190 h 6533995"/>
              <a:gd name="connsiteX2804" fmla="*/ 9417695 w 11830043"/>
              <a:gd name="connsiteY2804" fmla="*/ 3860402 h 6533995"/>
              <a:gd name="connsiteX2805" fmla="*/ 9176467 w 11830043"/>
              <a:gd name="connsiteY2805" fmla="*/ 3860402 h 6533995"/>
              <a:gd name="connsiteX2806" fmla="*/ 9186187 w 11830043"/>
              <a:gd name="connsiteY2806" fmla="*/ 3870190 h 6533995"/>
              <a:gd name="connsiteX2807" fmla="*/ 9176467 w 11830043"/>
              <a:gd name="connsiteY2807" fmla="*/ 3879913 h 6533995"/>
              <a:gd name="connsiteX2808" fmla="*/ 9166683 w 11830043"/>
              <a:gd name="connsiteY2808" fmla="*/ 3870190 h 6533995"/>
              <a:gd name="connsiteX2809" fmla="*/ 9176467 w 11830043"/>
              <a:gd name="connsiteY2809" fmla="*/ 3860402 h 6533995"/>
              <a:gd name="connsiteX2810" fmla="*/ 8935237 w 11830043"/>
              <a:gd name="connsiteY2810" fmla="*/ 3860402 h 6533995"/>
              <a:gd name="connsiteX2811" fmla="*/ 8944958 w 11830043"/>
              <a:gd name="connsiteY2811" fmla="*/ 3870190 h 6533995"/>
              <a:gd name="connsiteX2812" fmla="*/ 8935237 w 11830043"/>
              <a:gd name="connsiteY2812" fmla="*/ 3879913 h 6533995"/>
              <a:gd name="connsiteX2813" fmla="*/ 8925454 w 11830043"/>
              <a:gd name="connsiteY2813" fmla="*/ 3870190 h 6533995"/>
              <a:gd name="connsiteX2814" fmla="*/ 8935237 w 11830043"/>
              <a:gd name="connsiteY2814" fmla="*/ 3860402 h 6533995"/>
              <a:gd name="connsiteX2815" fmla="*/ 8694009 w 11830043"/>
              <a:gd name="connsiteY2815" fmla="*/ 3860402 h 6533995"/>
              <a:gd name="connsiteX2816" fmla="*/ 8703730 w 11830043"/>
              <a:gd name="connsiteY2816" fmla="*/ 3870190 h 6533995"/>
              <a:gd name="connsiteX2817" fmla="*/ 8694009 w 11830043"/>
              <a:gd name="connsiteY2817" fmla="*/ 3879913 h 6533995"/>
              <a:gd name="connsiteX2818" fmla="*/ 8684289 w 11830043"/>
              <a:gd name="connsiteY2818" fmla="*/ 3870190 h 6533995"/>
              <a:gd name="connsiteX2819" fmla="*/ 8694009 w 11830043"/>
              <a:gd name="connsiteY2819" fmla="*/ 3860402 h 6533995"/>
              <a:gd name="connsiteX2820" fmla="*/ 8452781 w 11830043"/>
              <a:gd name="connsiteY2820" fmla="*/ 3860402 h 6533995"/>
              <a:gd name="connsiteX2821" fmla="*/ 8462566 w 11830043"/>
              <a:gd name="connsiteY2821" fmla="*/ 3870190 h 6533995"/>
              <a:gd name="connsiteX2822" fmla="*/ 8452781 w 11830043"/>
              <a:gd name="connsiteY2822" fmla="*/ 3879913 h 6533995"/>
              <a:gd name="connsiteX2823" fmla="*/ 8443061 w 11830043"/>
              <a:gd name="connsiteY2823" fmla="*/ 3870190 h 6533995"/>
              <a:gd name="connsiteX2824" fmla="*/ 8452781 w 11830043"/>
              <a:gd name="connsiteY2824" fmla="*/ 3860402 h 6533995"/>
              <a:gd name="connsiteX2825" fmla="*/ 8211553 w 11830043"/>
              <a:gd name="connsiteY2825" fmla="*/ 3860402 h 6533995"/>
              <a:gd name="connsiteX2826" fmla="*/ 8221273 w 11830043"/>
              <a:gd name="connsiteY2826" fmla="*/ 3870190 h 6533995"/>
              <a:gd name="connsiteX2827" fmla="*/ 8211553 w 11830043"/>
              <a:gd name="connsiteY2827" fmla="*/ 3879913 h 6533995"/>
              <a:gd name="connsiteX2828" fmla="*/ 8201769 w 11830043"/>
              <a:gd name="connsiteY2828" fmla="*/ 3870190 h 6533995"/>
              <a:gd name="connsiteX2829" fmla="*/ 8211553 w 11830043"/>
              <a:gd name="connsiteY2829" fmla="*/ 3860402 h 6533995"/>
              <a:gd name="connsiteX2830" fmla="*/ 7970260 w 11830043"/>
              <a:gd name="connsiteY2830" fmla="*/ 3860402 h 6533995"/>
              <a:gd name="connsiteX2831" fmla="*/ 7980044 w 11830043"/>
              <a:gd name="connsiteY2831" fmla="*/ 3870190 h 6533995"/>
              <a:gd name="connsiteX2832" fmla="*/ 7970260 w 11830043"/>
              <a:gd name="connsiteY2832" fmla="*/ 3879913 h 6533995"/>
              <a:gd name="connsiteX2833" fmla="*/ 7960477 w 11830043"/>
              <a:gd name="connsiteY2833" fmla="*/ 3870190 h 6533995"/>
              <a:gd name="connsiteX2834" fmla="*/ 7970260 w 11830043"/>
              <a:gd name="connsiteY2834" fmla="*/ 3860402 h 6533995"/>
              <a:gd name="connsiteX2835" fmla="*/ 7729032 w 11830043"/>
              <a:gd name="connsiteY2835" fmla="*/ 3860402 h 6533995"/>
              <a:gd name="connsiteX2836" fmla="*/ 7738753 w 11830043"/>
              <a:gd name="connsiteY2836" fmla="*/ 3870190 h 6533995"/>
              <a:gd name="connsiteX2837" fmla="*/ 7729032 w 11830043"/>
              <a:gd name="connsiteY2837" fmla="*/ 3879913 h 6533995"/>
              <a:gd name="connsiteX2838" fmla="*/ 7719249 w 11830043"/>
              <a:gd name="connsiteY2838" fmla="*/ 3870190 h 6533995"/>
              <a:gd name="connsiteX2839" fmla="*/ 7729032 w 11830043"/>
              <a:gd name="connsiteY2839" fmla="*/ 3860402 h 6533995"/>
              <a:gd name="connsiteX2840" fmla="*/ 7487803 w 11830043"/>
              <a:gd name="connsiteY2840" fmla="*/ 3860402 h 6533995"/>
              <a:gd name="connsiteX2841" fmla="*/ 7497524 w 11830043"/>
              <a:gd name="connsiteY2841" fmla="*/ 3870190 h 6533995"/>
              <a:gd name="connsiteX2842" fmla="*/ 7487803 w 11830043"/>
              <a:gd name="connsiteY2842" fmla="*/ 3879913 h 6533995"/>
              <a:gd name="connsiteX2843" fmla="*/ 7478019 w 11830043"/>
              <a:gd name="connsiteY2843" fmla="*/ 3870190 h 6533995"/>
              <a:gd name="connsiteX2844" fmla="*/ 7487803 w 11830043"/>
              <a:gd name="connsiteY2844" fmla="*/ 3860402 h 6533995"/>
              <a:gd name="connsiteX2845" fmla="*/ 7246575 w 11830043"/>
              <a:gd name="connsiteY2845" fmla="*/ 3860402 h 6533995"/>
              <a:gd name="connsiteX2846" fmla="*/ 7256359 w 11830043"/>
              <a:gd name="connsiteY2846" fmla="*/ 3870190 h 6533995"/>
              <a:gd name="connsiteX2847" fmla="*/ 7246575 w 11830043"/>
              <a:gd name="connsiteY2847" fmla="*/ 3879913 h 6533995"/>
              <a:gd name="connsiteX2848" fmla="*/ 7236855 w 11830043"/>
              <a:gd name="connsiteY2848" fmla="*/ 3870190 h 6533995"/>
              <a:gd name="connsiteX2849" fmla="*/ 7246575 w 11830043"/>
              <a:gd name="connsiteY2849" fmla="*/ 3860402 h 6533995"/>
              <a:gd name="connsiteX2850" fmla="*/ 7005346 w 11830043"/>
              <a:gd name="connsiteY2850" fmla="*/ 3860402 h 6533995"/>
              <a:gd name="connsiteX2851" fmla="*/ 7015130 w 11830043"/>
              <a:gd name="connsiteY2851" fmla="*/ 3870190 h 6533995"/>
              <a:gd name="connsiteX2852" fmla="*/ 7005346 w 11830043"/>
              <a:gd name="connsiteY2852" fmla="*/ 3879913 h 6533995"/>
              <a:gd name="connsiteX2853" fmla="*/ 6995626 w 11830043"/>
              <a:gd name="connsiteY2853" fmla="*/ 3870190 h 6533995"/>
              <a:gd name="connsiteX2854" fmla="*/ 7005346 w 11830043"/>
              <a:gd name="connsiteY2854" fmla="*/ 3860402 h 6533995"/>
              <a:gd name="connsiteX2855" fmla="*/ 6764118 w 11830043"/>
              <a:gd name="connsiteY2855" fmla="*/ 3860402 h 6533995"/>
              <a:gd name="connsiteX2856" fmla="*/ 6773902 w 11830043"/>
              <a:gd name="connsiteY2856" fmla="*/ 3870190 h 6533995"/>
              <a:gd name="connsiteX2857" fmla="*/ 6764118 w 11830043"/>
              <a:gd name="connsiteY2857" fmla="*/ 3879913 h 6533995"/>
              <a:gd name="connsiteX2858" fmla="*/ 6754335 w 11830043"/>
              <a:gd name="connsiteY2858" fmla="*/ 3870190 h 6533995"/>
              <a:gd name="connsiteX2859" fmla="*/ 6764118 w 11830043"/>
              <a:gd name="connsiteY2859" fmla="*/ 3860402 h 6533995"/>
              <a:gd name="connsiteX2860" fmla="*/ 6522889 w 11830043"/>
              <a:gd name="connsiteY2860" fmla="*/ 3860402 h 6533995"/>
              <a:gd name="connsiteX2861" fmla="*/ 6532610 w 11830043"/>
              <a:gd name="connsiteY2861" fmla="*/ 3870190 h 6533995"/>
              <a:gd name="connsiteX2862" fmla="*/ 6522889 w 11830043"/>
              <a:gd name="connsiteY2862" fmla="*/ 3879913 h 6533995"/>
              <a:gd name="connsiteX2863" fmla="*/ 6513105 w 11830043"/>
              <a:gd name="connsiteY2863" fmla="*/ 3870190 h 6533995"/>
              <a:gd name="connsiteX2864" fmla="*/ 6522889 w 11830043"/>
              <a:gd name="connsiteY2864" fmla="*/ 3860402 h 6533995"/>
              <a:gd name="connsiteX2865" fmla="*/ 6281661 w 11830043"/>
              <a:gd name="connsiteY2865" fmla="*/ 3860402 h 6533995"/>
              <a:gd name="connsiteX2866" fmla="*/ 6291381 w 11830043"/>
              <a:gd name="connsiteY2866" fmla="*/ 3870190 h 6533995"/>
              <a:gd name="connsiteX2867" fmla="*/ 6281661 w 11830043"/>
              <a:gd name="connsiteY2867" fmla="*/ 3879913 h 6533995"/>
              <a:gd name="connsiteX2868" fmla="*/ 6271877 w 11830043"/>
              <a:gd name="connsiteY2868" fmla="*/ 3870190 h 6533995"/>
              <a:gd name="connsiteX2869" fmla="*/ 6281661 w 11830043"/>
              <a:gd name="connsiteY2869" fmla="*/ 3860402 h 6533995"/>
              <a:gd name="connsiteX2870" fmla="*/ 6040432 w 11830043"/>
              <a:gd name="connsiteY2870" fmla="*/ 3860402 h 6533995"/>
              <a:gd name="connsiteX2871" fmla="*/ 6050216 w 11830043"/>
              <a:gd name="connsiteY2871" fmla="*/ 3870190 h 6533995"/>
              <a:gd name="connsiteX2872" fmla="*/ 6040432 w 11830043"/>
              <a:gd name="connsiteY2872" fmla="*/ 3879913 h 6533995"/>
              <a:gd name="connsiteX2873" fmla="*/ 6030712 w 11830043"/>
              <a:gd name="connsiteY2873" fmla="*/ 3870190 h 6533995"/>
              <a:gd name="connsiteX2874" fmla="*/ 6040432 w 11830043"/>
              <a:gd name="connsiteY2874" fmla="*/ 3860402 h 6533995"/>
              <a:gd name="connsiteX2875" fmla="*/ 5799205 w 11830043"/>
              <a:gd name="connsiteY2875" fmla="*/ 3860402 h 6533995"/>
              <a:gd name="connsiteX2876" fmla="*/ 5808989 w 11830043"/>
              <a:gd name="connsiteY2876" fmla="*/ 3870190 h 6533995"/>
              <a:gd name="connsiteX2877" fmla="*/ 5799205 w 11830043"/>
              <a:gd name="connsiteY2877" fmla="*/ 3879913 h 6533995"/>
              <a:gd name="connsiteX2878" fmla="*/ 5789486 w 11830043"/>
              <a:gd name="connsiteY2878" fmla="*/ 3870190 h 6533995"/>
              <a:gd name="connsiteX2879" fmla="*/ 5799205 w 11830043"/>
              <a:gd name="connsiteY2879" fmla="*/ 3860402 h 6533995"/>
              <a:gd name="connsiteX2880" fmla="*/ 5557991 w 11830043"/>
              <a:gd name="connsiteY2880" fmla="*/ 3860402 h 6533995"/>
              <a:gd name="connsiteX2881" fmla="*/ 5567774 w 11830043"/>
              <a:gd name="connsiteY2881" fmla="*/ 3870190 h 6533995"/>
              <a:gd name="connsiteX2882" fmla="*/ 5557991 w 11830043"/>
              <a:gd name="connsiteY2882" fmla="*/ 3879913 h 6533995"/>
              <a:gd name="connsiteX2883" fmla="*/ 5548208 w 11830043"/>
              <a:gd name="connsiteY2883" fmla="*/ 3870190 h 6533995"/>
              <a:gd name="connsiteX2884" fmla="*/ 5557991 w 11830043"/>
              <a:gd name="connsiteY2884" fmla="*/ 3860402 h 6533995"/>
              <a:gd name="connsiteX2885" fmla="*/ 5316710 w 11830043"/>
              <a:gd name="connsiteY2885" fmla="*/ 3860402 h 6533995"/>
              <a:gd name="connsiteX2886" fmla="*/ 5326429 w 11830043"/>
              <a:gd name="connsiteY2886" fmla="*/ 3870190 h 6533995"/>
              <a:gd name="connsiteX2887" fmla="*/ 5316710 w 11830043"/>
              <a:gd name="connsiteY2887" fmla="*/ 3879913 h 6533995"/>
              <a:gd name="connsiteX2888" fmla="*/ 5306924 w 11830043"/>
              <a:gd name="connsiteY2888" fmla="*/ 3870190 h 6533995"/>
              <a:gd name="connsiteX2889" fmla="*/ 5316710 w 11830043"/>
              <a:gd name="connsiteY2889" fmla="*/ 3860402 h 6533995"/>
              <a:gd name="connsiteX2890" fmla="*/ 5075486 w 11830043"/>
              <a:gd name="connsiteY2890" fmla="*/ 3860402 h 6533995"/>
              <a:gd name="connsiteX2891" fmla="*/ 5085202 w 11830043"/>
              <a:gd name="connsiteY2891" fmla="*/ 3870190 h 6533995"/>
              <a:gd name="connsiteX2892" fmla="*/ 5075486 w 11830043"/>
              <a:gd name="connsiteY2892" fmla="*/ 3879913 h 6533995"/>
              <a:gd name="connsiteX2893" fmla="*/ 5065705 w 11830043"/>
              <a:gd name="connsiteY2893" fmla="*/ 3870190 h 6533995"/>
              <a:gd name="connsiteX2894" fmla="*/ 5075486 w 11830043"/>
              <a:gd name="connsiteY2894" fmla="*/ 3860402 h 6533995"/>
              <a:gd name="connsiteX2895" fmla="*/ 4834252 w 11830043"/>
              <a:gd name="connsiteY2895" fmla="*/ 3860402 h 6533995"/>
              <a:gd name="connsiteX2896" fmla="*/ 4844040 w 11830043"/>
              <a:gd name="connsiteY2896" fmla="*/ 3870190 h 6533995"/>
              <a:gd name="connsiteX2897" fmla="*/ 4834252 w 11830043"/>
              <a:gd name="connsiteY2897" fmla="*/ 3879913 h 6533995"/>
              <a:gd name="connsiteX2898" fmla="*/ 4824534 w 11830043"/>
              <a:gd name="connsiteY2898" fmla="*/ 3870190 h 6533995"/>
              <a:gd name="connsiteX2899" fmla="*/ 4834252 w 11830043"/>
              <a:gd name="connsiteY2899" fmla="*/ 3860402 h 6533995"/>
              <a:gd name="connsiteX2900" fmla="*/ 4593019 w 11830043"/>
              <a:gd name="connsiteY2900" fmla="*/ 3860402 h 6533995"/>
              <a:gd name="connsiteX2901" fmla="*/ 4602795 w 11830043"/>
              <a:gd name="connsiteY2901" fmla="*/ 3870190 h 6533995"/>
              <a:gd name="connsiteX2902" fmla="*/ 4593019 w 11830043"/>
              <a:gd name="connsiteY2902" fmla="*/ 3879913 h 6533995"/>
              <a:gd name="connsiteX2903" fmla="*/ 4583304 w 11830043"/>
              <a:gd name="connsiteY2903" fmla="*/ 3870190 h 6533995"/>
              <a:gd name="connsiteX2904" fmla="*/ 4593019 w 11830043"/>
              <a:gd name="connsiteY2904" fmla="*/ 3860402 h 6533995"/>
              <a:gd name="connsiteX2905" fmla="*/ 4351806 w 11830043"/>
              <a:gd name="connsiteY2905" fmla="*/ 3860402 h 6533995"/>
              <a:gd name="connsiteX2906" fmla="*/ 4361580 w 11830043"/>
              <a:gd name="connsiteY2906" fmla="*/ 3870190 h 6533995"/>
              <a:gd name="connsiteX2907" fmla="*/ 4351806 w 11830043"/>
              <a:gd name="connsiteY2907" fmla="*/ 3879913 h 6533995"/>
              <a:gd name="connsiteX2908" fmla="*/ 4342006 w 11830043"/>
              <a:gd name="connsiteY2908" fmla="*/ 3870190 h 6533995"/>
              <a:gd name="connsiteX2909" fmla="*/ 4351806 w 11830043"/>
              <a:gd name="connsiteY2909" fmla="*/ 3860402 h 6533995"/>
              <a:gd name="connsiteX2910" fmla="*/ 4110581 w 11830043"/>
              <a:gd name="connsiteY2910" fmla="*/ 3860402 h 6533995"/>
              <a:gd name="connsiteX2911" fmla="*/ 4120362 w 11830043"/>
              <a:gd name="connsiteY2911" fmla="*/ 3870190 h 6533995"/>
              <a:gd name="connsiteX2912" fmla="*/ 4110581 w 11830043"/>
              <a:gd name="connsiteY2912" fmla="*/ 3879913 h 6533995"/>
              <a:gd name="connsiteX2913" fmla="*/ 4100799 w 11830043"/>
              <a:gd name="connsiteY2913" fmla="*/ 3870190 h 6533995"/>
              <a:gd name="connsiteX2914" fmla="*/ 4110581 w 11830043"/>
              <a:gd name="connsiteY2914" fmla="*/ 3860402 h 6533995"/>
              <a:gd name="connsiteX2915" fmla="*/ 3869431 w 11830043"/>
              <a:gd name="connsiteY2915" fmla="*/ 3860402 h 6533995"/>
              <a:gd name="connsiteX2916" fmla="*/ 3879149 w 11830043"/>
              <a:gd name="connsiteY2916" fmla="*/ 3870190 h 6533995"/>
              <a:gd name="connsiteX2917" fmla="*/ 3869431 w 11830043"/>
              <a:gd name="connsiteY2917" fmla="*/ 3879913 h 6533995"/>
              <a:gd name="connsiteX2918" fmla="*/ 3859648 w 11830043"/>
              <a:gd name="connsiteY2918" fmla="*/ 3870190 h 6533995"/>
              <a:gd name="connsiteX2919" fmla="*/ 3869431 w 11830043"/>
              <a:gd name="connsiteY2919" fmla="*/ 3860402 h 6533995"/>
              <a:gd name="connsiteX2920" fmla="*/ 3628212 w 11830043"/>
              <a:gd name="connsiteY2920" fmla="*/ 3860402 h 6533995"/>
              <a:gd name="connsiteX2921" fmla="*/ 3637936 w 11830043"/>
              <a:gd name="connsiteY2921" fmla="*/ 3870190 h 6533995"/>
              <a:gd name="connsiteX2922" fmla="*/ 3628212 w 11830043"/>
              <a:gd name="connsiteY2922" fmla="*/ 3879913 h 6533995"/>
              <a:gd name="connsiteX2923" fmla="*/ 3618430 w 11830043"/>
              <a:gd name="connsiteY2923" fmla="*/ 3870190 h 6533995"/>
              <a:gd name="connsiteX2924" fmla="*/ 3628212 w 11830043"/>
              <a:gd name="connsiteY2924" fmla="*/ 3860402 h 6533995"/>
              <a:gd name="connsiteX2925" fmla="*/ 3386958 w 11830043"/>
              <a:gd name="connsiteY2925" fmla="*/ 3860402 h 6533995"/>
              <a:gd name="connsiteX2926" fmla="*/ 3396744 w 11830043"/>
              <a:gd name="connsiteY2926" fmla="*/ 3870190 h 6533995"/>
              <a:gd name="connsiteX2927" fmla="*/ 3386958 w 11830043"/>
              <a:gd name="connsiteY2927" fmla="*/ 3879913 h 6533995"/>
              <a:gd name="connsiteX2928" fmla="*/ 3377236 w 11830043"/>
              <a:gd name="connsiteY2928" fmla="*/ 3870190 h 6533995"/>
              <a:gd name="connsiteX2929" fmla="*/ 3386958 w 11830043"/>
              <a:gd name="connsiteY2929" fmla="*/ 3860402 h 6533995"/>
              <a:gd name="connsiteX2930" fmla="*/ 3145751 w 11830043"/>
              <a:gd name="connsiteY2930" fmla="*/ 3860402 h 6533995"/>
              <a:gd name="connsiteX2931" fmla="*/ 3155533 w 11830043"/>
              <a:gd name="connsiteY2931" fmla="*/ 3870190 h 6533995"/>
              <a:gd name="connsiteX2932" fmla="*/ 3145751 w 11830043"/>
              <a:gd name="connsiteY2932" fmla="*/ 3879913 h 6533995"/>
              <a:gd name="connsiteX2933" fmla="*/ 3136033 w 11830043"/>
              <a:gd name="connsiteY2933" fmla="*/ 3870190 h 6533995"/>
              <a:gd name="connsiteX2934" fmla="*/ 3145751 w 11830043"/>
              <a:gd name="connsiteY2934" fmla="*/ 3860402 h 6533995"/>
              <a:gd name="connsiteX2935" fmla="*/ 2904573 w 11830043"/>
              <a:gd name="connsiteY2935" fmla="*/ 3860402 h 6533995"/>
              <a:gd name="connsiteX2936" fmla="*/ 2914356 w 11830043"/>
              <a:gd name="connsiteY2936" fmla="*/ 3870190 h 6533995"/>
              <a:gd name="connsiteX2937" fmla="*/ 2904573 w 11830043"/>
              <a:gd name="connsiteY2937" fmla="*/ 3879913 h 6533995"/>
              <a:gd name="connsiteX2938" fmla="*/ 2894791 w 11830043"/>
              <a:gd name="connsiteY2938" fmla="*/ 3870190 h 6533995"/>
              <a:gd name="connsiteX2939" fmla="*/ 2904573 w 11830043"/>
              <a:gd name="connsiteY2939" fmla="*/ 3860402 h 6533995"/>
              <a:gd name="connsiteX2940" fmla="*/ 2663275 w 11830043"/>
              <a:gd name="connsiteY2940" fmla="*/ 3860402 h 6533995"/>
              <a:gd name="connsiteX2941" fmla="*/ 2672998 w 11830043"/>
              <a:gd name="connsiteY2941" fmla="*/ 3870190 h 6533995"/>
              <a:gd name="connsiteX2942" fmla="*/ 2663275 w 11830043"/>
              <a:gd name="connsiteY2942" fmla="*/ 3879913 h 6533995"/>
              <a:gd name="connsiteX2943" fmla="*/ 2653492 w 11830043"/>
              <a:gd name="connsiteY2943" fmla="*/ 3870190 h 6533995"/>
              <a:gd name="connsiteX2944" fmla="*/ 2663275 w 11830043"/>
              <a:gd name="connsiteY2944" fmla="*/ 3860402 h 6533995"/>
              <a:gd name="connsiteX2945" fmla="*/ 2422037 w 11830043"/>
              <a:gd name="connsiteY2945" fmla="*/ 3860402 h 6533995"/>
              <a:gd name="connsiteX2946" fmla="*/ 2431754 w 11830043"/>
              <a:gd name="connsiteY2946" fmla="*/ 3870190 h 6533995"/>
              <a:gd name="connsiteX2947" fmla="*/ 2422037 w 11830043"/>
              <a:gd name="connsiteY2947" fmla="*/ 3879913 h 6533995"/>
              <a:gd name="connsiteX2948" fmla="*/ 2412257 w 11830043"/>
              <a:gd name="connsiteY2948" fmla="*/ 3870190 h 6533995"/>
              <a:gd name="connsiteX2949" fmla="*/ 2422037 w 11830043"/>
              <a:gd name="connsiteY2949" fmla="*/ 3860402 h 6533995"/>
              <a:gd name="connsiteX2950" fmla="*/ 2180788 w 11830043"/>
              <a:gd name="connsiteY2950" fmla="*/ 3860402 h 6533995"/>
              <a:gd name="connsiteX2951" fmla="*/ 2190580 w 11830043"/>
              <a:gd name="connsiteY2951" fmla="*/ 3870190 h 6533995"/>
              <a:gd name="connsiteX2952" fmla="*/ 2180788 w 11830043"/>
              <a:gd name="connsiteY2952" fmla="*/ 3879913 h 6533995"/>
              <a:gd name="connsiteX2953" fmla="*/ 2171085 w 11830043"/>
              <a:gd name="connsiteY2953" fmla="*/ 3870190 h 6533995"/>
              <a:gd name="connsiteX2954" fmla="*/ 2180788 w 11830043"/>
              <a:gd name="connsiteY2954" fmla="*/ 3860402 h 6533995"/>
              <a:gd name="connsiteX2955" fmla="*/ 1939582 w 11830043"/>
              <a:gd name="connsiteY2955" fmla="*/ 3860402 h 6533995"/>
              <a:gd name="connsiteX2956" fmla="*/ 1949366 w 11830043"/>
              <a:gd name="connsiteY2956" fmla="*/ 3870190 h 6533995"/>
              <a:gd name="connsiteX2957" fmla="*/ 1939582 w 11830043"/>
              <a:gd name="connsiteY2957" fmla="*/ 3879913 h 6533995"/>
              <a:gd name="connsiteX2958" fmla="*/ 1929861 w 11830043"/>
              <a:gd name="connsiteY2958" fmla="*/ 3870190 h 6533995"/>
              <a:gd name="connsiteX2959" fmla="*/ 1939582 w 11830043"/>
              <a:gd name="connsiteY2959" fmla="*/ 3860402 h 6533995"/>
              <a:gd name="connsiteX2960" fmla="*/ 1698332 w 11830043"/>
              <a:gd name="connsiteY2960" fmla="*/ 3860402 h 6533995"/>
              <a:gd name="connsiteX2961" fmla="*/ 1708118 w 11830043"/>
              <a:gd name="connsiteY2961" fmla="*/ 3870190 h 6533995"/>
              <a:gd name="connsiteX2962" fmla="*/ 1698332 w 11830043"/>
              <a:gd name="connsiteY2962" fmla="*/ 3879913 h 6533995"/>
              <a:gd name="connsiteX2963" fmla="*/ 1688547 w 11830043"/>
              <a:gd name="connsiteY2963" fmla="*/ 3870190 h 6533995"/>
              <a:gd name="connsiteX2964" fmla="*/ 1698332 w 11830043"/>
              <a:gd name="connsiteY2964" fmla="*/ 3860402 h 6533995"/>
              <a:gd name="connsiteX2965" fmla="*/ 1457108 w 11830043"/>
              <a:gd name="connsiteY2965" fmla="*/ 3860402 h 6533995"/>
              <a:gd name="connsiteX2966" fmla="*/ 1466827 w 11830043"/>
              <a:gd name="connsiteY2966" fmla="*/ 3870190 h 6533995"/>
              <a:gd name="connsiteX2967" fmla="*/ 1457108 w 11830043"/>
              <a:gd name="connsiteY2967" fmla="*/ 3879913 h 6533995"/>
              <a:gd name="connsiteX2968" fmla="*/ 1447323 w 11830043"/>
              <a:gd name="connsiteY2968" fmla="*/ 3870190 h 6533995"/>
              <a:gd name="connsiteX2969" fmla="*/ 1457108 w 11830043"/>
              <a:gd name="connsiteY2969" fmla="*/ 3860402 h 6533995"/>
              <a:gd name="connsiteX2970" fmla="*/ 1215886 w 11830043"/>
              <a:gd name="connsiteY2970" fmla="*/ 3860402 h 6533995"/>
              <a:gd name="connsiteX2971" fmla="*/ 1225670 w 11830043"/>
              <a:gd name="connsiteY2971" fmla="*/ 3870190 h 6533995"/>
              <a:gd name="connsiteX2972" fmla="*/ 1215886 w 11830043"/>
              <a:gd name="connsiteY2972" fmla="*/ 3879913 h 6533995"/>
              <a:gd name="connsiteX2973" fmla="*/ 1206166 w 11830043"/>
              <a:gd name="connsiteY2973" fmla="*/ 3870190 h 6533995"/>
              <a:gd name="connsiteX2974" fmla="*/ 1215886 w 11830043"/>
              <a:gd name="connsiteY2974" fmla="*/ 3860402 h 6533995"/>
              <a:gd name="connsiteX2975" fmla="*/ 974666 w 11830043"/>
              <a:gd name="connsiteY2975" fmla="*/ 3860402 h 6533995"/>
              <a:gd name="connsiteX2976" fmla="*/ 984450 w 11830043"/>
              <a:gd name="connsiteY2976" fmla="*/ 3870190 h 6533995"/>
              <a:gd name="connsiteX2977" fmla="*/ 974666 w 11830043"/>
              <a:gd name="connsiteY2977" fmla="*/ 3879913 h 6533995"/>
              <a:gd name="connsiteX2978" fmla="*/ 964946 w 11830043"/>
              <a:gd name="connsiteY2978" fmla="*/ 3870190 h 6533995"/>
              <a:gd name="connsiteX2979" fmla="*/ 974666 w 11830043"/>
              <a:gd name="connsiteY2979" fmla="*/ 3860402 h 6533995"/>
              <a:gd name="connsiteX2980" fmla="*/ 733446 w 11830043"/>
              <a:gd name="connsiteY2980" fmla="*/ 3860402 h 6533995"/>
              <a:gd name="connsiteX2981" fmla="*/ 743166 w 11830043"/>
              <a:gd name="connsiteY2981" fmla="*/ 3870190 h 6533995"/>
              <a:gd name="connsiteX2982" fmla="*/ 733446 w 11830043"/>
              <a:gd name="connsiteY2982" fmla="*/ 3879913 h 6533995"/>
              <a:gd name="connsiteX2983" fmla="*/ 723662 w 11830043"/>
              <a:gd name="connsiteY2983" fmla="*/ 3870190 h 6533995"/>
              <a:gd name="connsiteX2984" fmla="*/ 733446 w 11830043"/>
              <a:gd name="connsiteY2984" fmla="*/ 3860402 h 6533995"/>
              <a:gd name="connsiteX2985" fmla="*/ 492225 w 11830043"/>
              <a:gd name="connsiteY2985" fmla="*/ 3860402 h 6533995"/>
              <a:gd name="connsiteX2986" fmla="*/ 501945 w 11830043"/>
              <a:gd name="connsiteY2986" fmla="*/ 3870190 h 6533995"/>
              <a:gd name="connsiteX2987" fmla="*/ 492225 w 11830043"/>
              <a:gd name="connsiteY2987" fmla="*/ 3879913 h 6533995"/>
              <a:gd name="connsiteX2988" fmla="*/ 482441 w 11830043"/>
              <a:gd name="connsiteY2988" fmla="*/ 3870190 h 6533995"/>
              <a:gd name="connsiteX2989" fmla="*/ 492225 w 11830043"/>
              <a:gd name="connsiteY2989" fmla="*/ 3860402 h 6533995"/>
              <a:gd name="connsiteX2990" fmla="*/ 251006 w 11830043"/>
              <a:gd name="connsiteY2990" fmla="*/ 3860402 h 6533995"/>
              <a:gd name="connsiteX2991" fmla="*/ 260790 w 11830043"/>
              <a:gd name="connsiteY2991" fmla="*/ 3870190 h 6533995"/>
              <a:gd name="connsiteX2992" fmla="*/ 251006 w 11830043"/>
              <a:gd name="connsiteY2992" fmla="*/ 3879913 h 6533995"/>
              <a:gd name="connsiteX2993" fmla="*/ 241286 w 11830043"/>
              <a:gd name="connsiteY2993" fmla="*/ 3870190 h 6533995"/>
              <a:gd name="connsiteX2994" fmla="*/ 251006 w 11830043"/>
              <a:gd name="connsiteY2994" fmla="*/ 3860402 h 6533995"/>
              <a:gd name="connsiteX2995" fmla="*/ 9722 w 11830043"/>
              <a:gd name="connsiteY2995" fmla="*/ 3860402 h 6533995"/>
              <a:gd name="connsiteX2996" fmla="*/ 19506 w 11830043"/>
              <a:gd name="connsiteY2996" fmla="*/ 3870190 h 6533995"/>
              <a:gd name="connsiteX2997" fmla="*/ 9722 w 11830043"/>
              <a:gd name="connsiteY2997" fmla="*/ 3879913 h 6533995"/>
              <a:gd name="connsiteX2998" fmla="*/ 3 w 11830043"/>
              <a:gd name="connsiteY2998" fmla="*/ 3870190 h 6533995"/>
              <a:gd name="connsiteX2999" fmla="*/ 9722 w 11830043"/>
              <a:gd name="connsiteY2999" fmla="*/ 3860402 h 6533995"/>
              <a:gd name="connsiteX3000" fmla="*/ 11820259 w 11830043"/>
              <a:gd name="connsiteY3000" fmla="*/ 3619151 h 6533995"/>
              <a:gd name="connsiteX3001" fmla="*/ 11830043 w 11830043"/>
              <a:gd name="connsiteY3001" fmla="*/ 3628875 h 6533995"/>
              <a:gd name="connsiteX3002" fmla="*/ 11820259 w 11830043"/>
              <a:gd name="connsiteY3002" fmla="*/ 3638662 h 6533995"/>
              <a:gd name="connsiteX3003" fmla="*/ 11810539 w 11830043"/>
              <a:gd name="connsiteY3003" fmla="*/ 3628875 h 6533995"/>
              <a:gd name="connsiteX3004" fmla="*/ 11820259 w 11830043"/>
              <a:gd name="connsiteY3004" fmla="*/ 3619151 h 6533995"/>
              <a:gd name="connsiteX3005" fmla="*/ 11579030 w 11830043"/>
              <a:gd name="connsiteY3005" fmla="*/ 3619151 h 6533995"/>
              <a:gd name="connsiteX3006" fmla="*/ 11588815 w 11830043"/>
              <a:gd name="connsiteY3006" fmla="*/ 3628875 h 6533995"/>
              <a:gd name="connsiteX3007" fmla="*/ 11579030 w 11830043"/>
              <a:gd name="connsiteY3007" fmla="*/ 3638662 h 6533995"/>
              <a:gd name="connsiteX3008" fmla="*/ 11569310 w 11830043"/>
              <a:gd name="connsiteY3008" fmla="*/ 3628875 h 6533995"/>
              <a:gd name="connsiteX3009" fmla="*/ 11579030 w 11830043"/>
              <a:gd name="connsiteY3009" fmla="*/ 3619151 h 6533995"/>
              <a:gd name="connsiteX3010" fmla="*/ 11337802 w 11830043"/>
              <a:gd name="connsiteY3010" fmla="*/ 3619151 h 6533995"/>
              <a:gd name="connsiteX3011" fmla="*/ 11347587 w 11830043"/>
              <a:gd name="connsiteY3011" fmla="*/ 3628875 h 6533995"/>
              <a:gd name="connsiteX3012" fmla="*/ 11337802 w 11830043"/>
              <a:gd name="connsiteY3012" fmla="*/ 3638662 h 6533995"/>
              <a:gd name="connsiteX3013" fmla="*/ 11328082 w 11830043"/>
              <a:gd name="connsiteY3013" fmla="*/ 3628875 h 6533995"/>
              <a:gd name="connsiteX3014" fmla="*/ 11337802 w 11830043"/>
              <a:gd name="connsiteY3014" fmla="*/ 3619151 h 6533995"/>
              <a:gd name="connsiteX3015" fmla="*/ 11096574 w 11830043"/>
              <a:gd name="connsiteY3015" fmla="*/ 3619151 h 6533995"/>
              <a:gd name="connsiteX3016" fmla="*/ 11106294 w 11830043"/>
              <a:gd name="connsiteY3016" fmla="*/ 3628875 h 6533995"/>
              <a:gd name="connsiteX3017" fmla="*/ 11096574 w 11830043"/>
              <a:gd name="connsiteY3017" fmla="*/ 3638662 h 6533995"/>
              <a:gd name="connsiteX3018" fmla="*/ 11086790 w 11830043"/>
              <a:gd name="connsiteY3018" fmla="*/ 3628875 h 6533995"/>
              <a:gd name="connsiteX3019" fmla="*/ 11096574 w 11830043"/>
              <a:gd name="connsiteY3019" fmla="*/ 3619151 h 6533995"/>
              <a:gd name="connsiteX3020" fmla="*/ 10855345 w 11830043"/>
              <a:gd name="connsiteY3020" fmla="*/ 3619151 h 6533995"/>
              <a:gd name="connsiteX3021" fmla="*/ 10865065 w 11830043"/>
              <a:gd name="connsiteY3021" fmla="*/ 3628875 h 6533995"/>
              <a:gd name="connsiteX3022" fmla="*/ 10855345 w 11830043"/>
              <a:gd name="connsiteY3022" fmla="*/ 3638662 h 6533995"/>
              <a:gd name="connsiteX3023" fmla="*/ 10845625 w 11830043"/>
              <a:gd name="connsiteY3023" fmla="*/ 3628875 h 6533995"/>
              <a:gd name="connsiteX3024" fmla="*/ 10855345 w 11830043"/>
              <a:gd name="connsiteY3024" fmla="*/ 3619151 h 6533995"/>
              <a:gd name="connsiteX3025" fmla="*/ 10614116 w 11830043"/>
              <a:gd name="connsiteY3025" fmla="*/ 3619151 h 6533995"/>
              <a:gd name="connsiteX3026" fmla="*/ 10623901 w 11830043"/>
              <a:gd name="connsiteY3026" fmla="*/ 3628875 h 6533995"/>
              <a:gd name="connsiteX3027" fmla="*/ 10614116 w 11830043"/>
              <a:gd name="connsiteY3027" fmla="*/ 3638662 h 6533995"/>
              <a:gd name="connsiteX3028" fmla="*/ 10604396 w 11830043"/>
              <a:gd name="connsiteY3028" fmla="*/ 3628875 h 6533995"/>
              <a:gd name="connsiteX3029" fmla="*/ 10614116 w 11830043"/>
              <a:gd name="connsiteY3029" fmla="*/ 3619151 h 6533995"/>
              <a:gd name="connsiteX3030" fmla="*/ 10372888 w 11830043"/>
              <a:gd name="connsiteY3030" fmla="*/ 3619151 h 6533995"/>
              <a:gd name="connsiteX3031" fmla="*/ 10382673 w 11830043"/>
              <a:gd name="connsiteY3031" fmla="*/ 3628875 h 6533995"/>
              <a:gd name="connsiteX3032" fmla="*/ 10372888 w 11830043"/>
              <a:gd name="connsiteY3032" fmla="*/ 3638662 h 6533995"/>
              <a:gd name="connsiteX3033" fmla="*/ 10363168 w 11830043"/>
              <a:gd name="connsiteY3033" fmla="*/ 3628875 h 6533995"/>
              <a:gd name="connsiteX3034" fmla="*/ 10372888 w 11830043"/>
              <a:gd name="connsiteY3034" fmla="*/ 3619151 h 6533995"/>
              <a:gd name="connsiteX3035" fmla="*/ 10131660 w 11830043"/>
              <a:gd name="connsiteY3035" fmla="*/ 3619151 h 6533995"/>
              <a:gd name="connsiteX3036" fmla="*/ 10141444 w 11830043"/>
              <a:gd name="connsiteY3036" fmla="*/ 3628875 h 6533995"/>
              <a:gd name="connsiteX3037" fmla="*/ 10131660 w 11830043"/>
              <a:gd name="connsiteY3037" fmla="*/ 3638662 h 6533995"/>
              <a:gd name="connsiteX3038" fmla="*/ 10121940 w 11830043"/>
              <a:gd name="connsiteY3038" fmla="*/ 3628875 h 6533995"/>
              <a:gd name="connsiteX3039" fmla="*/ 10131660 w 11830043"/>
              <a:gd name="connsiteY3039" fmla="*/ 3619151 h 6533995"/>
              <a:gd name="connsiteX3040" fmla="*/ 9890432 w 11830043"/>
              <a:gd name="connsiteY3040" fmla="*/ 3619151 h 6533995"/>
              <a:gd name="connsiteX3041" fmla="*/ 9900152 w 11830043"/>
              <a:gd name="connsiteY3041" fmla="*/ 3628875 h 6533995"/>
              <a:gd name="connsiteX3042" fmla="*/ 9890432 w 11830043"/>
              <a:gd name="connsiteY3042" fmla="*/ 3638662 h 6533995"/>
              <a:gd name="connsiteX3043" fmla="*/ 9880648 w 11830043"/>
              <a:gd name="connsiteY3043" fmla="*/ 3628875 h 6533995"/>
              <a:gd name="connsiteX3044" fmla="*/ 9890432 w 11830043"/>
              <a:gd name="connsiteY3044" fmla="*/ 3619151 h 6533995"/>
              <a:gd name="connsiteX3045" fmla="*/ 9649203 w 11830043"/>
              <a:gd name="connsiteY3045" fmla="*/ 3619151 h 6533995"/>
              <a:gd name="connsiteX3046" fmla="*/ 9658923 w 11830043"/>
              <a:gd name="connsiteY3046" fmla="*/ 3628875 h 6533995"/>
              <a:gd name="connsiteX3047" fmla="*/ 9649203 w 11830043"/>
              <a:gd name="connsiteY3047" fmla="*/ 3638662 h 6533995"/>
              <a:gd name="connsiteX3048" fmla="*/ 9639483 w 11830043"/>
              <a:gd name="connsiteY3048" fmla="*/ 3628875 h 6533995"/>
              <a:gd name="connsiteX3049" fmla="*/ 9649203 w 11830043"/>
              <a:gd name="connsiteY3049" fmla="*/ 3619151 h 6533995"/>
              <a:gd name="connsiteX3050" fmla="*/ 9417695 w 11830043"/>
              <a:gd name="connsiteY3050" fmla="*/ 3619151 h 6533995"/>
              <a:gd name="connsiteX3051" fmla="*/ 9427416 w 11830043"/>
              <a:gd name="connsiteY3051" fmla="*/ 3628875 h 6533995"/>
              <a:gd name="connsiteX3052" fmla="*/ 9417695 w 11830043"/>
              <a:gd name="connsiteY3052" fmla="*/ 3638662 h 6533995"/>
              <a:gd name="connsiteX3053" fmla="*/ 9407911 w 11830043"/>
              <a:gd name="connsiteY3053" fmla="*/ 3628875 h 6533995"/>
              <a:gd name="connsiteX3054" fmla="*/ 9417695 w 11830043"/>
              <a:gd name="connsiteY3054" fmla="*/ 3619151 h 6533995"/>
              <a:gd name="connsiteX3055" fmla="*/ 9176467 w 11830043"/>
              <a:gd name="connsiteY3055" fmla="*/ 3619151 h 6533995"/>
              <a:gd name="connsiteX3056" fmla="*/ 9186187 w 11830043"/>
              <a:gd name="connsiteY3056" fmla="*/ 3628875 h 6533995"/>
              <a:gd name="connsiteX3057" fmla="*/ 9176467 w 11830043"/>
              <a:gd name="connsiteY3057" fmla="*/ 3638662 h 6533995"/>
              <a:gd name="connsiteX3058" fmla="*/ 9166683 w 11830043"/>
              <a:gd name="connsiteY3058" fmla="*/ 3628875 h 6533995"/>
              <a:gd name="connsiteX3059" fmla="*/ 9176467 w 11830043"/>
              <a:gd name="connsiteY3059" fmla="*/ 3619151 h 6533995"/>
              <a:gd name="connsiteX3060" fmla="*/ 8935237 w 11830043"/>
              <a:gd name="connsiteY3060" fmla="*/ 3619151 h 6533995"/>
              <a:gd name="connsiteX3061" fmla="*/ 8944958 w 11830043"/>
              <a:gd name="connsiteY3061" fmla="*/ 3628875 h 6533995"/>
              <a:gd name="connsiteX3062" fmla="*/ 8935237 w 11830043"/>
              <a:gd name="connsiteY3062" fmla="*/ 3638662 h 6533995"/>
              <a:gd name="connsiteX3063" fmla="*/ 8925454 w 11830043"/>
              <a:gd name="connsiteY3063" fmla="*/ 3628875 h 6533995"/>
              <a:gd name="connsiteX3064" fmla="*/ 8935237 w 11830043"/>
              <a:gd name="connsiteY3064" fmla="*/ 3619151 h 6533995"/>
              <a:gd name="connsiteX3065" fmla="*/ 8694009 w 11830043"/>
              <a:gd name="connsiteY3065" fmla="*/ 3619151 h 6533995"/>
              <a:gd name="connsiteX3066" fmla="*/ 8703730 w 11830043"/>
              <a:gd name="connsiteY3066" fmla="*/ 3628875 h 6533995"/>
              <a:gd name="connsiteX3067" fmla="*/ 8694009 w 11830043"/>
              <a:gd name="connsiteY3067" fmla="*/ 3638662 h 6533995"/>
              <a:gd name="connsiteX3068" fmla="*/ 8684289 w 11830043"/>
              <a:gd name="connsiteY3068" fmla="*/ 3628875 h 6533995"/>
              <a:gd name="connsiteX3069" fmla="*/ 8694009 w 11830043"/>
              <a:gd name="connsiteY3069" fmla="*/ 3619151 h 6533995"/>
              <a:gd name="connsiteX3070" fmla="*/ 8452781 w 11830043"/>
              <a:gd name="connsiteY3070" fmla="*/ 3619151 h 6533995"/>
              <a:gd name="connsiteX3071" fmla="*/ 8462566 w 11830043"/>
              <a:gd name="connsiteY3071" fmla="*/ 3628875 h 6533995"/>
              <a:gd name="connsiteX3072" fmla="*/ 8452781 w 11830043"/>
              <a:gd name="connsiteY3072" fmla="*/ 3638662 h 6533995"/>
              <a:gd name="connsiteX3073" fmla="*/ 8443061 w 11830043"/>
              <a:gd name="connsiteY3073" fmla="*/ 3628875 h 6533995"/>
              <a:gd name="connsiteX3074" fmla="*/ 8452781 w 11830043"/>
              <a:gd name="connsiteY3074" fmla="*/ 3619151 h 6533995"/>
              <a:gd name="connsiteX3075" fmla="*/ 8211553 w 11830043"/>
              <a:gd name="connsiteY3075" fmla="*/ 3619151 h 6533995"/>
              <a:gd name="connsiteX3076" fmla="*/ 8221273 w 11830043"/>
              <a:gd name="connsiteY3076" fmla="*/ 3628875 h 6533995"/>
              <a:gd name="connsiteX3077" fmla="*/ 8211553 w 11830043"/>
              <a:gd name="connsiteY3077" fmla="*/ 3638662 h 6533995"/>
              <a:gd name="connsiteX3078" fmla="*/ 8201769 w 11830043"/>
              <a:gd name="connsiteY3078" fmla="*/ 3628875 h 6533995"/>
              <a:gd name="connsiteX3079" fmla="*/ 8211553 w 11830043"/>
              <a:gd name="connsiteY3079" fmla="*/ 3619151 h 6533995"/>
              <a:gd name="connsiteX3080" fmla="*/ 7970260 w 11830043"/>
              <a:gd name="connsiteY3080" fmla="*/ 3619151 h 6533995"/>
              <a:gd name="connsiteX3081" fmla="*/ 7980044 w 11830043"/>
              <a:gd name="connsiteY3081" fmla="*/ 3628875 h 6533995"/>
              <a:gd name="connsiteX3082" fmla="*/ 7970260 w 11830043"/>
              <a:gd name="connsiteY3082" fmla="*/ 3638662 h 6533995"/>
              <a:gd name="connsiteX3083" fmla="*/ 7960477 w 11830043"/>
              <a:gd name="connsiteY3083" fmla="*/ 3628875 h 6533995"/>
              <a:gd name="connsiteX3084" fmla="*/ 7970260 w 11830043"/>
              <a:gd name="connsiteY3084" fmla="*/ 3619151 h 6533995"/>
              <a:gd name="connsiteX3085" fmla="*/ 7729032 w 11830043"/>
              <a:gd name="connsiteY3085" fmla="*/ 3619151 h 6533995"/>
              <a:gd name="connsiteX3086" fmla="*/ 7738753 w 11830043"/>
              <a:gd name="connsiteY3086" fmla="*/ 3628875 h 6533995"/>
              <a:gd name="connsiteX3087" fmla="*/ 7729032 w 11830043"/>
              <a:gd name="connsiteY3087" fmla="*/ 3638662 h 6533995"/>
              <a:gd name="connsiteX3088" fmla="*/ 7719249 w 11830043"/>
              <a:gd name="connsiteY3088" fmla="*/ 3628875 h 6533995"/>
              <a:gd name="connsiteX3089" fmla="*/ 7729032 w 11830043"/>
              <a:gd name="connsiteY3089" fmla="*/ 3619151 h 6533995"/>
              <a:gd name="connsiteX3090" fmla="*/ 7487803 w 11830043"/>
              <a:gd name="connsiteY3090" fmla="*/ 3619151 h 6533995"/>
              <a:gd name="connsiteX3091" fmla="*/ 7497524 w 11830043"/>
              <a:gd name="connsiteY3091" fmla="*/ 3628875 h 6533995"/>
              <a:gd name="connsiteX3092" fmla="*/ 7487803 w 11830043"/>
              <a:gd name="connsiteY3092" fmla="*/ 3638662 h 6533995"/>
              <a:gd name="connsiteX3093" fmla="*/ 7478019 w 11830043"/>
              <a:gd name="connsiteY3093" fmla="*/ 3628875 h 6533995"/>
              <a:gd name="connsiteX3094" fmla="*/ 7487803 w 11830043"/>
              <a:gd name="connsiteY3094" fmla="*/ 3619151 h 6533995"/>
              <a:gd name="connsiteX3095" fmla="*/ 7246575 w 11830043"/>
              <a:gd name="connsiteY3095" fmla="*/ 3619151 h 6533995"/>
              <a:gd name="connsiteX3096" fmla="*/ 7256359 w 11830043"/>
              <a:gd name="connsiteY3096" fmla="*/ 3628875 h 6533995"/>
              <a:gd name="connsiteX3097" fmla="*/ 7246575 w 11830043"/>
              <a:gd name="connsiteY3097" fmla="*/ 3638662 h 6533995"/>
              <a:gd name="connsiteX3098" fmla="*/ 7236855 w 11830043"/>
              <a:gd name="connsiteY3098" fmla="*/ 3628875 h 6533995"/>
              <a:gd name="connsiteX3099" fmla="*/ 7246575 w 11830043"/>
              <a:gd name="connsiteY3099" fmla="*/ 3619151 h 6533995"/>
              <a:gd name="connsiteX3100" fmla="*/ 7005346 w 11830043"/>
              <a:gd name="connsiteY3100" fmla="*/ 3619151 h 6533995"/>
              <a:gd name="connsiteX3101" fmla="*/ 7015130 w 11830043"/>
              <a:gd name="connsiteY3101" fmla="*/ 3628875 h 6533995"/>
              <a:gd name="connsiteX3102" fmla="*/ 7005346 w 11830043"/>
              <a:gd name="connsiteY3102" fmla="*/ 3638662 h 6533995"/>
              <a:gd name="connsiteX3103" fmla="*/ 6995626 w 11830043"/>
              <a:gd name="connsiteY3103" fmla="*/ 3628875 h 6533995"/>
              <a:gd name="connsiteX3104" fmla="*/ 7005346 w 11830043"/>
              <a:gd name="connsiteY3104" fmla="*/ 3619151 h 6533995"/>
              <a:gd name="connsiteX3105" fmla="*/ 6764118 w 11830043"/>
              <a:gd name="connsiteY3105" fmla="*/ 3619151 h 6533995"/>
              <a:gd name="connsiteX3106" fmla="*/ 6773902 w 11830043"/>
              <a:gd name="connsiteY3106" fmla="*/ 3628875 h 6533995"/>
              <a:gd name="connsiteX3107" fmla="*/ 6764118 w 11830043"/>
              <a:gd name="connsiteY3107" fmla="*/ 3638662 h 6533995"/>
              <a:gd name="connsiteX3108" fmla="*/ 6754335 w 11830043"/>
              <a:gd name="connsiteY3108" fmla="*/ 3628875 h 6533995"/>
              <a:gd name="connsiteX3109" fmla="*/ 6764118 w 11830043"/>
              <a:gd name="connsiteY3109" fmla="*/ 3619151 h 6533995"/>
              <a:gd name="connsiteX3110" fmla="*/ 6522889 w 11830043"/>
              <a:gd name="connsiteY3110" fmla="*/ 3619151 h 6533995"/>
              <a:gd name="connsiteX3111" fmla="*/ 6532610 w 11830043"/>
              <a:gd name="connsiteY3111" fmla="*/ 3628875 h 6533995"/>
              <a:gd name="connsiteX3112" fmla="*/ 6522889 w 11830043"/>
              <a:gd name="connsiteY3112" fmla="*/ 3638662 h 6533995"/>
              <a:gd name="connsiteX3113" fmla="*/ 6513105 w 11830043"/>
              <a:gd name="connsiteY3113" fmla="*/ 3628875 h 6533995"/>
              <a:gd name="connsiteX3114" fmla="*/ 6522889 w 11830043"/>
              <a:gd name="connsiteY3114" fmla="*/ 3619151 h 6533995"/>
              <a:gd name="connsiteX3115" fmla="*/ 6281661 w 11830043"/>
              <a:gd name="connsiteY3115" fmla="*/ 3619151 h 6533995"/>
              <a:gd name="connsiteX3116" fmla="*/ 6291381 w 11830043"/>
              <a:gd name="connsiteY3116" fmla="*/ 3628875 h 6533995"/>
              <a:gd name="connsiteX3117" fmla="*/ 6281661 w 11830043"/>
              <a:gd name="connsiteY3117" fmla="*/ 3638662 h 6533995"/>
              <a:gd name="connsiteX3118" fmla="*/ 6271877 w 11830043"/>
              <a:gd name="connsiteY3118" fmla="*/ 3628875 h 6533995"/>
              <a:gd name="connsiteX3119" fmla="*/ 6281661 w 11830043"/>
              <a:gd name="connsiteY3119" fmla="*/ 3619151 h 6533995"/>
              <a:gd name="connsiteX3120" fmla="*/ 6040432 w 11830043"/>
              <a:gd name="connsiteY3120" fmla="*/ 3619151 h 6533995"/>
              <a:gd name="connsiteX3121" fmla="*/ 6050216 w 11830043"/>
              <a:gd name="connsiteY3121" fmla="*/ 3628875 h 6533995"/>
              <a:gd name="connsiteX3122" fmla="*/ 6040432 w 11830043"/>
              <a:gd name="connsiteY3122" fmla="*/ 3638662 h 6533995"/>
              <a:gd name="connsiteX3123" fmla="*/ 6030712 w 11830043"/>
              <a:gd name="connsiteY3123" fmla="*/ 3628875 h 6533995"/>
              <a:gd name="connsiteX3124" fmla="*/ 6040432 w 11830043"/>
              <a:gd name="connsiteY3124" fmla="*/ 3619151 h 6533995"/>
              <a:gd name="connsiteX3125" fmla="*/ 5799205 w 11830043"/>
              <a:gd name="connsiteY3125" fmla="*/ 3619151 h 6533995"/>
              <a:gd name="connsiteX3126" fmla="*/ 5808989 w 11830043"/>
              <a:gd name="connsiteY3126" fmla="*/ 3628875 h 6533995"/>
              <a:gd name="connsiteX3127" fmla="*/ 5799205 w 11830043"/>
              <a:gd name="connsiteY3127" fmla="*/ 3638662 h 6533995"/>
              <a:gd name="connsiteX3128" fmla="*/ 5789486 w 11830043"/>
              <a:gd name="connsiteY3128" fmla="*/ 3628875 h 6533995"/>
              <a:gd name="connsiteX3129" fmla="*/ 5799205 w 11830043"/>
              <a:gd name="connsiteY3129" fmla="*/ 3619151 h 6533995"/>
              <a:gd name="connsiteX3130" fmla="*/ 5557991 w 11830043"/>
              <a:gd name="connsiteY3130" fmla="*/ 3619151 h 6533995"/>
              <a:gd name="connsiteX3131" fmla="*/ 5567774 w 11830043"/>
              <a:gd name="connsiteY3131" fmla="*/ 3628875 h 6533995"/>
              <a:gd name="connsiteX3132" fmla="*/ 5557991 w 11830043"/>
              <a:gd name="connsiteY3132" fmla="*/ 3638662 h 6533995"/>
              <a:gd name="connsiteX3133" fmla="*/ 5548208 w 11830043"/>
              <a:gd name="connsiteY3133" fmla="*/ 3628875 h 6533995"/>
              <a:gd name="connsiteX3134" fmla="*/ 5557991 w 11830043"/>
              <a:gd name="connsiteY3134" fmla="*/ 3619151 h 6533995"/>
              <a:gd name="connsiteX3135" fmla="*/ 5316710 w 11830043"/>
              <a:gd name="connsiteY3135" fmla="*/ 3619151 h 6533995"/>
              <a:gd name="connsiteX3136" fmla="*/ 5326429 w 11830043"/>
              <a:gd name="connsiteY3136" fmla="*/ 3628875 h 6533995"/>
              <a:gd name="connsiteX3137" fmla="*/ 5316710 w 11830043"/>
              <a:gd name="connsiteY3137" fmla="*/ 3638662 h 6533995"/>
              <a:gd name="connsiteX3138" fmla="*/ 5306924 w 11830043"/>
              <a:gd name="connsiteY3138" fmla="*/ 3628875 h 6533995"/>
              <a:gd name="connsiteX3139" fmla="*/ 5316710 w 11830043"/>
              <a:gd name="connsiteY3139" fmla="*/ 3619151 h 6533995"/>
              <a:gd name="connsiteX3140" fmla="*/ 5075486 w 11830043"/>
              <a:gd name="connsiteY3140" fmla="*/ 3619151 h 6533995"/>
              <a:gd name="connsiteX3141" fmla="*/ 5085202 w 11830043"/>
              <a:gd name="connsiteY3141" fmla="*/ 3628875 h 6533995"/>
              <a:gd name="connsiteX3142" fmla="*/ 5075486 w 11830043"/>
              <a:gd name="connsiteY3142" fmla="*/ 3638662 h 6533995"/>
              <a:gd name="connsiteX3143" fmla="*/ 5065705 w 11830043"/>
              <a:gd name="connsiteY3143" fmla="*/ 3628875 h 6533995"/>
              <a:gd name="connsiteX3144" fmla="*/ 5075486 w 11830043"/>
              <a:gd name="connsiteY3144" fmla="*/ 3619151 h 6533995"/>
              <a:gd name="connsiteX3145" fmla="*/ 4834252 w 11830043"/>
              <a:gd name="connsiteY3145" fmla="*/ 3619151 h 6533995"/>
              <a:gd name="connsiteX3146" fmla="*/ 4844040 w 11830043"/>
              <a:gd name="connsiteY3146" fmla="*/ 3628875 h 6533995"/>
              <a:gd name="connsiteX3147" fmla="*/ 4834252 w 11830043"/>
              <a:gd name="connsiteY3147" fmla="*/ 3638662 h 6533995"/>
              <a:gd name="connsiteX3148" fmla="*/ 4824534 w 11830043"/>
              <a:gd name="connsiteY3148" fmla="*/ 3628875 h 6533995"/>
              <a:gd name="connsiteX3149" fmla="*/ 4834252 w 11830043"/>
              <a:gd name="connsiteY3149" fmla="*/ 3619151 h 6533995"/>
              <a:gd name="connsiteX3150" fmla="*/ 4593019 w 11830043"/>
              <a:gd name="connsiteY3150" fmla="*/ 3619151 h 6533995"/>
              <a:gd name="connsiteX3151" fmla="*/ 4602795 w 11830043"/>
              <a:gd name="connsiteY3151" fmla="*/ 3628875 h 6533995"/>
              <a:gd name="connsiteX3152" fmla="*/ 4593019 w 11830043"/>
              <a:gd name="connsiteY3152" fmla="*/ 3638662 h 6533995"/>
              <a:gd name="connsiteX3153" fmla="*/ 4583304 w 11830043"/>
              <a:gd name="connsiteY3153" fmla="*/ 3628875 h 6533995"/>
              <a:gd name="connsiteX3154" fmla="*/ 4593019 w 11830043"/>
              <a:gd name="connsiteY3154" fmla="*/ 3619151 h 6533995"/>
              <a:gd name="connsiteX3155" fmla="*/ 4351806 w 11830043"/>
              <a:gd name="connsiteY3155" fmla="*/ 3619151 h 6533995"/>
              <a:gd name="connsiteX3156" fmla="*/ 4361580 w 11830043"/>
              <a:gd name="connsiteY3156" fmla="*/ 3628875 h 6533995"/>
              <a:gd name="connsiteX3157" fmla="*/ 4351806 w 11830043"/>
              <a:gd name="connsiteY3157" fmla="*/ 3638662 h 6533995"/>
              <a:gd name="connsiteX3158" fmla="*/ 4342006 w 11830043"/>
              <a:gd name="connsiteY3158" fmla="*/ 3628875 h 6533995"/>
              <a:gd name="connsiteX3159" fmla="*/ 4351806 w 11830043"/>
              <a:gd name="connsiteY3159" fmla="*/ 3619151 h 6533995"/>
              <a:gd name="connsiteX3160" fmla="*/ 4110581 w 11830043"/>
              <a:gd name="connsiteY3160" fmla="*/ 3619151 h 6533995"/>
              <a:gd name="connsiteX3161" fmla="*/ 4120362 w 11830043"/>
              <a:gd name="connsiteY3161" fmla="*/ 3628875 h 6533995"/>
              <a:gd name="connsiteX3162" fmla="*/ 4110581 w 11830043"/>
              <a:gd name="connsiteY3162" fmla="*/ 3638662 h 6533995"/>
              <a:gd name="connsiteX3163" fmla="*/ 4100799 w 11830043"/>
              <a:gd name="connsiteY3163" fmla="*/ 3628875 h 6533995"/>
              <a:gd name="connsiteX3164" fmla="*/ 4110581 w 11830043"/>
              <a:gd name="connsiteY3164" fmla="*/ 3619151 h 6533995"/>
              <a:gd name="connsiteX3165" fmla="*/ 3869431 w 11830043"/>
              <a:gd name="connsiteY3165" fmla="*/ 3619151 h 6533995"/>
              <a:gd name="connsiteX3166" fmla="*/ 3879149 w 11830043"/>
              <a:gd name="connsiteY3166" fmla="*/ 3628875 h 6533995"/>
              <a:gd name="connsiteX3167" fmla="*/ 3869431 w 11830043"/>
              <a:gd name="connsiteY3167" fmla="*/ 3638662 h 6533995"/>
              <a:gd name="connsiteX3168" fmla="*/ 3859648 w 11830043"/>
              <a:gd name="connsiteY3168" fmla="*/ 3628875 h 6533995"/>
              <a:gd name="connsiteX3169" fmla="*/ 3869431 w 11830043"/>
              <a:gd name="connsiteY3169" fmla="*/ 3619151 h 6533995"/>
              <a:gd name="connsiteX3170" fmla="*/ 3628212 w 11830043"/>
              <a:gd name="connsiteY3170" fmla="*/ 3619151 h 6533995"/>
              <a:gd name="connsiteX3171" fmla="*/ 3637936 w 11830043"/>
              <a:gd name="connsiteY3171" fmla="*/ 3628875 h 6533995"/>
              <a:gd name="connsiteX3172" fmla="*/ 3628212 w 11830043"/>
              <a:gd name="connsiteY3172" fmla="*/ 3638662 h 6533995"/>
              <a:gd name="connsiteX3173" fmla="*/ 3618430 w 11830043"/>
              <a:gd name="connsiteY3173" fmla="*/ 3628875 h 6533995"/>
              <a:gd name="connsiteX3174" fmla="*/ 3628212 w 11830043"/>
              <a:gd name="connsiteY3174" fmla="*/ 3619151 h 6533995"/>
              <a:gd name="connsiteX3175" fmla="*/ 3386958 w 11830043"/>
              <a:gd name="connsiteY3175" fmla="*/ 3619151 h 6533995"/>
              <a:gd name="connsiteX3176" fmla="*/ 3396744 w 11830043"/>
              <a:gd name="connsiteY3176" fmla="*/ 3628875 h 6533995"/>
              <a:gd name="connsiteX3177" fmla="*/ 3386958 w 11830043"/>
              <a:gd name="connsiteY3177" fmla="*/ 3638662 h 6533995"/>
              <a:gd name="connsiteX3178" fmla="*/ 3377236 w 11830043"/>
              <a:gd name="connsiteY3178" fmla="*/ 3628875 h 6533995"/>
              <a:gd name="connsiteX3179" fmla="*/ 3386958 w 11830043"/>
              <a:gd name="connsiteY3179" fmla="*/ 3619151 h 6533995"/>
              <a:gd name="connsiteX3180" fmla="*/ 3145751 w 11830043"/>
              <a:gd name="connsiteY3180" fmla="*/ 3619151 h 6533995"/>
              <a:gd name="connsiteX3181" fmla="*/ 3155533 w 11830043"/>
              <a:gd name="connsiteY3181" fmla="*/ 3628875 h 6533995"/>
              <a:gd name="connsiteX3182" fmla="*/ 3145751 w 11830043"/>
              <a:gd name="connsiteY3182" fmla="*/ 3638662 h 6533995"/>
              <a:gd name="connsiteX3183" fmla="*/ 3136032 w 11830043"/>
              <a:gd name="connsiteY3183" fmla="*/ 3628875 h 6533995"/>
              <a:gd name="connsiteX3184" fmla="*/ 3145751 w 11830043"/>
              <a:gd name="connsiteY3184" fmla="*/ 3619151 h 6533995"/>
              <a:gd name="connsiteX3185" fmla="*/ 2904573 w 11830043"/>
              <a:gd name="connsiteY3185" fmla="*/ 3619151 h 6533995"/>
              <a:gd name="connsiteX3186" fmla="*/ 2914355 w 11830043"/>
              <a:gd name="connsiteY3186" fmla="*/ 3628875 h 6533995"/>
              <a:gd name="connsiteX3187" fmla="*/ 2904573 w 11830043"/>
              <a:gd name="connsiteY3187" fmla="*/ 3638662 h 6533995"/>
              <a:gd name="connsiteX3188" fmla="*/ 2894791 w 11830043"/>
              <a:gd name="connsiteY3188" fmla="*/ 3628875 h 6533995"/>
              <a:gd name="connsiteX3189" fmla="*/ 2904573 w 11830043"/>
              <a:gd name="connsiteY3189" fmla="*/ 3619151 h 6533995"/>
              <a:gd name="connsiteX3190" fmla="*/ 2663275 w 11830043"/>
              <a:gd name="connsiteY3190" fmla="*/ 3619151 h 6533995"/>
              <a:gd name="connsiteX3191" fmla="*/ 2672998 w 11830043"/>
              <a:gd name="connsiteY3191" fmla="*/ 3628875 h 6533995"/>
              <a:gd name="connsiteX3192" fmla="*/ 2663275 w 11830043"/>
              <a:gd name="connsiteY3192" fmla="*/ 3638662 h 6533995"/>
              <a:gd name="connsiteX3193" fmla="*/ 2653492 w 11830043"/>
              <a:gd name="connsiteY3193" fmla="*/ 3628875 h 6533995"/>
              <a:gd name="connsiteX3194" fmla="*/ 2663275 w 11830043"/>
              <a:gd name="connsiteY3194" fmla="*/ 3619151 h 6533995"/>
              <a:gd name="connsiteX3195" fmla="*/ 2422037 w 11830043"/>
              <a:gd name="connsiteY3195" fmla="*/ 3619151 h 6533995"/>
              <a:gd name="connsiteX3196" fmla="*/ 2431754 w 11830043"/>
              <a:gd name="connsiteY3196" fmla="*/ 3628875 h 6533995"/>
              <a:gd name="connsiteX3197" fmla="*/ 2422037 w 11830043"/>
              <a:gd name="connsiteY3197" fmla="*/ 3638662 h 6533995"/>
              <a:gd name="connsiteX3198" fmla="*/ 2412257 w 11830043"/>
              <a:gd name="connsiteY3198" fmla="*/ 3628875 h 6533995"/>
              <a:gd name="connsiteX3199" fmla="*/ 2422037 w 11830043"/>
              <a:gd name="connsiteY3199" fmla="*/ 3619151 h 6533995"/>
              <a:gd name="connsiteX3200" fmla="*/ 2180788 w 11830043"/>
              <a:gd name="connsiteY3200" fmla="*/ 3619151 h 6533995"/>
              <a:gd name="connsiteX3201" fmla="*/ 2190580 w 11830043"/>
              <a:gd name="connsiteY3201" fmla="*/ 3628875 h 6533995"/>
              <a:gd name="connsiteX3202" fmla="*/ 2180788 w 11830043"/>
              <a:gd name="connsiteY3202" fmla="*/ 3638662 h 6533995"/>
              <a:gd name="connsiteX3203" fmla="*/ 2171085 w 11830043"/>
              <a:gd name="connsiteY3203" fmla="*/ 3628875 h 6533995"/>
              <a:gd name="connsiteX3204" fmla="*/ 2180788 w 11830043"/>
              <a:gd name="connsiteY3204" fmla="*/ 3619151 h 6533995"/>
              <a:gd name="connsiteX3205" fmla="*/ 1939582 w 11830043"/>
              <a:gd name="connsiteY3205" fmla="*/ 3619151 h 6533995"/>
              <a:gd name="connsiteX3206" fmla="*/ 1949365 w 11830043"/>
              <a:gd name="connsiteY3206" fmla="*/ 3628875 h 6533995"/>
              <a:gd name="connsiteX3207" fmla="*/ 1939582 w 11830043"/>
              <a:gd name="connsiteY3207" fmla="*/ 3638662 h 6533995"/>
              <a:gd name="connsiteX3208" fmla="*/ 1929861 w 11830043"/>
              <a:gd name="connsiteY3208" fmla="*/ 3628875 h 6533995"/>
              <a:gd name="connsiteX3209" fmla="*/ 1939582 w 11830043"/>
              <a:gd name="connsiteY3209" fmla="*/ 3619151 h 6533995"/>
              <a:gd name="connsiteX3210" fmla="*/ 1698332 w 11830043"/>
              <a:gd name="connsiteY3210" fmla="*/ 3619151 h 6533995"/>
              <a:gd name="connsiteX3211" fmla="*/ 1708118 w 11830043"/>
              <a:gd name="connsiteY3211" fmla="*/ 3628875 h 6533995"/>
              <a:gd name="connsiteX3212" fmla="*/ 1698332 w 11830043"/>
              <a:gd name="connsiteY3212" fmla="*/ 3638662 h 6533995"/>
              <a:gd name="connsiteX3213" fmla="*/ 1688547 w 11830043"/>
              <a:gd name="connsiteY3213" fmla="*/ 3628875 h 6533995"/>
              <a:gd name="connsiteX3214" fmla="*/ 1698332 w 11830043"/>
              <a:gd name="connsiteY3214" fmla="*/ 3619151 h 6533995"/>
              <a:gd name="connsiteX3215" fmla="*/ 1457108 w 11830043"/>
              <a:gd name="connsiteY3215" fmla="*/ 3619151 h 6533995"/>
              <a:gd name="connsiteX3216" fmla="*/ 1466827 w 11830043"/>
              <a:gd name="connsiteY3216" fmla="*/ 3628875 h 6533995"/>
              <a:gd name="connsiteX3217" fmla="*/ 1457108 w 11830043"/>
              <a:gd name="connsiteY3217" fmla="*/ 3638662 h 6533995"/>
              <a:gd name="connsiteX3218" fmla="*/ 1447323 w 11830043"/>
              <a:gd name="connsiteY3218" fmla="*/ 3628875 h 6533995"/>
              <a:gd name="connsiteX3219" fmla="*/ 1457108 w 11830043"/>
              <a:gd name="connsiteY3219" fmla="*/ 3619151 h 6533995"/>
              <a:gd name="connsiteX3220" fmla="*/ 1215886 w 11830043"/>
              <a:gd name="connsiteY3220" fmla="*/ 3619151 h 6533995"/>
              <a:gd name="connsiteX3221" fmla="*/ 1225670 w 11830043"/>
              <a:gd name="connsiteY3221" fmla="*/ 3628875 h 6533995"/>
              <a:gd name="connsiteX3222" fmla="*/ 1215886 w 11830043"/>
              <a:gd name="connsiteY3222" fmla="*/ 3638662 h 6533995"/>
              <a:gd name="connsiteX3223" fmla="*/ 1206166 w 11830043"/>
              <a:gd name="connsiteY3223" fmla="*/ 3628875 h 6533995"/>
              <a:gd name="connsiteX3224" fmla="*/ 1215886 w 11830043"/>
              <a:gd name="connsiteY3224" fmla="*/ 3619151 h 6533995"/>
              <a:gd name="connsiteX3225" fmla="*/ 974666 w 11830043"/>
              <a:gd name="connsiteY3225" fmla="*/ 3619151 h 6533995"/>
              <a:gd name="connsiteX3226" fmla="*/ 984450 w 11830043"/>
              <a:gd name="connsiteY3226" fmla="*/ 3628875 h 6533995"/>
              <a:gd name="connsiteX3227" fmla="*/ 974666 w 11830043"/>
              <a:gd name="connsiteY3227" fmla="*/ 3638662 h 6533995"/>
              <a:gd name="connsiteX3228" fmla="*/ 964946 w 11830043"/>
              <a:gd name="connsiteY3228" fmla="*/ 3628875 h 6533995"/>
              <a:gd name="connsiteX3229" fmla="*/ 974666 w 11830043"/>
              <a:gd name="connsiteY3229" fmla="*/ 3619151 h 6533995"/>
              <a:gd name="connsiteX3230" fmla="*/ 733446 w 11830043"/>
              <a:gd name="connsiteY3230" fmla="*/ 3619151 h 6533995"/>
              <a:gd name="connsiteX3231" fmla="*/ 743166 w 11830043"/>
              <a:gd name="connsiteY3231" fmla="*/ 3628875 h 6533995"/>
              <a:gd name="connsiteX3232" fmla="*/ 733446 w 11830043"/>
              <a:gd name="connsiteY3232" fmla="*/ 3638662 h 6533995"/>
              <a:gd name="connsiteX3233" fmla="*/ 723662 w 11830043"/>
              <a:gd name="connsiteY3233" fmla="*/ 3628875 h 6533995"/>
              <a:gd name="connsiteX3234" fmla="*/ 733446 w 11830043"/>
              <a:gd name="connsiteY3234" fmla="*/ 3619151 h 6533995"/>
              <a:gd name="connsiteX3235" fmla="*/ 492225 w 11830043"/>
              <a:gd name="connsiteY3235" fmla="*/ 3619151 h 6533995"/>
              <a:gd name="connsiteX3236" fmla="*/ 501945 w 11830043"/>
              <a:gd name="connsiteY3236" fmla="*/ 3628875 h 6533995"/>
              <a:gd name="connsiteX3237" fmla="*/ 492225 w 11830043"/>
              <a:gd name="connsiteY3237" fmla="*/ 3638662 h 6533995"/>
              <a:gd name="connsiteX3238" fmla="*/ 482441 w 11830043"/>
              <a:gd name="connsiteY3238" fmla="*/ 3628875 h 6533995"/>
              <a:gd name="connsiteX3239" fmla="*/ 492225 w 11830043"/>
              <a:gd name="connsiteY3239" fmla="*/ 3619151 h 6533995"/>
              <a:gd name="connsiteX3240" fmla="*/ 251005 w 11830043"/>
              <a:gd name="connsiteY3240" fmla="*/ 3619151 h 6533995"/>
              <a:gd name="connsiteX3241" fmla="*/ 260789 w 11830043"/>
              <a:gd name="connsiteY3241" fmla="*/ 3628875 h 6533995"/>
              <a:gd name="connsiteX3242" fmla="*/ 251005 w 11830043"/>
              <a:gd name="connsiteY3242" fmla="*/ 3638662 h 6533995"/>
              <a:gd name="connsiteX3243" fmla="*/ 241286 w 11830043"/>
              <a:gd name="connsiteY3243" fmla="*/ 3628875 h 6533995"/>
              <a:gd name="connsiteX3244" fmla="*/ 251005 w 11830043"/>
              <a:gd name="connsiteY3244" fmla="*/ 3619151 h 6533995"/>
              <a:gd name="connsiteX3245" fmla="*/ 9722 w 11830043"/>
              <a:gd name="connsiteY3245" fmla="*/ 3619151 h 6533995"/>
              <a:gd name="connsiteX3246" fmla="*/ 19506 w 11830043"/>
              <a:gd name="connsiteY3246" fmla="*/ 3628875 h 6533995"/>
              <a:gd name="connsiteX3247" fmla="*/ 9722 w 11830043"/>
              <a:gd name="connsiteY3247" fmla="*/ 3638662 h 6533995"/>
              <a:gd name="connsiteX3248" fmla="*/ 2 w 11830043"/>
              <a:gd name="connsiteY3248" fmla="*/ 3628875 h 6533995"/>
              <a:gd name="connsiteX3249" fmla="*/ 9722 w 11830043"/>
              <a:gd name="connsiteY3249" fmla="*/ 3619151 h 6533995"/>
              <a:gd name="connsiteX3250" fmla="*/ 11820259 w 11830043"/>
              <a:gd name="connsiteY3250" fmla="*/ 3377836 h 6533995"/>
              <a:gd name="connsiteX3251" fmla="*/ 11830043 w 11830043"/>
              <a:gd name="connsiteY3251" fmla="*/ 3387624 h 6533995"/>
              <a:gd name="connsiteX3252" fmla="*/ 11820259 w 11830043"/>
              <a:gd name="connsiteY3252" fmla="*/ 3397347 h 6533995"/>
              <a:gd name="connsiteX3253" fmla="*/ 11810539 w 11830043"/>
              <a:gd name="connsiteY3253" fmla="*/ 3387624 h 6533995"/>
              <a:gd name="connsiteX3254" fmla="*/ 11820259 w 11830043"/>
              <a:gd name="connsiteY3254" fmla="*/ 3377836 h 6533995"/>
              <a:gd name="connsiteX3255" fmla="*/ 11579030 w 11830043"/>
              <a:gd name="connsiteY3255" fmla="*/ 3377836 h 6533995"/>
              <a:gd name="connsiteX3256" fmla="*/ 11588815 w 11830043"/>
              <a:gd name="connsiteY3256" fmla="*/ 3387624 h 6533995"/>
              <a:gd name="connsiteX3257" fmla="*/ 11579030 w 11830043"/>
              <a:gd name="connsiteY3257" fmla="*/ 3397347 h 6533995"/>
              <a:gd name="connsiteX3258" fmla="*/ 11569310 w 11830043"/>
              <a:gd name="connsiteY3258" fmla="*/ 3387624 h 6533995"/>
              <a:gd name="connsiteX3259" fmla="*/ 11579030 w 11830043"/>
              <a:gd name="connsiteY3259" fmla="*/ 3377836 h 6533995"/>
              <a:gd name="connsiteX3260" fmla="*/ 11337802 w 11830043"/>
              <a:gd name="connsiteY3260" fmla="*/ 3377836 h 6533995"/>
              <a:gd name="connsiteX3261" fmla="*/ 11347587 w 11830043"/>
              <a:gd name="connsiteY3261" fmla="*/ 3387624 h 6533995"/>
              <a:gd name="connsiteX3262" fmla="*/ 11337802 w 11830043"/>
              <a:gd name="connsiteY3262" fmla="*/ 3397347 h 6533995"/>
              <a:gd name="connsiteX3263" fmla="*/ 11328082 w 11830043"/>
              <a:gd name="connsiteY3263" fmla="*/ 3387624 h 6533995"/>
              <a:gd name="connsiteX3264" fmla="*/ 11337802 w 11830043"/>
              <a:gd name="connsiteY3264" fmla="*/ 3377836 h 6533995"/>
              <a:gd name="connsiteX3265" fmla="*/ 11096574 w 11830043"/>
              <a:gd name="connsiteY3265" fmla="*/ 3377836 h 6533995"/>
              <a:gd name="connsiteX3266" fmla="*/ 11106294 w 11830043"/>
              <a:gd name="connsiteY3266" fmla="*/ 3387624 h 6533995"/>
              <a:gd name="connsiteX3267" fmla="*/ 11096574 w 11830043"/>
              <a:gd name="connsiteY3267" fmla="*/ 3397347 h 6533995"/>
              <a:gd name="connsiteX3268" fmla="*/ 11086790 w 11830043"/>
              <a:gd name="connsiteY3268" fmla="*/ 3387624 h 6533995"/>
              <a:gd name="connsiteX3269" fmla="*/ 11096574 w 11830043"/>
              <a:gd name="connsiteY3269" fmla="*/ 3377836 h 6533995"/>
              <a:gd name="connsiteX3270" fmla="*/ 10855345 w 11830043"/>
              <a:gd name="connsiteY3270" fmla="*/ 3377836 h 6533995"/>
              <a:gd name="connsiteX3271" fmla="*/ 10865065 w 11830043"/>
              <a:gd name="connsiteY3271" fmla="*/ 3387624 h 6533995"/>
              <a:gd name="connsiteX3272" fmla="*/ 10855345 w 11830043"/>
              <a:gd name="connsiteY3272" fmla="*/ 3397347 h 6533995"/>
              <a:gd name="connsiteX3273" fmla="*/ 10845625 w 11830043"/>
              <a:gd name="connsiteY3273" fmla="*/ 3387624 h 6533995"/>
              <a:gd name="connsiteX3274" fmla="*/ 10855345 w 11830043"/>
              <a:gd name="connsiteY3274" fmla="*/ 3377836 h 6533995"/>
              <a:gd name="connsiteX3275" fmla="*/ 10614116 w 11830043"/>
              <a:gd name="connsiteY3275" fmla="*/ 3377836 h 6533995"/>
              <a:gd name="connsiteX3276" fmla="*/ 10623901 w 11830043"/>
              <a:gd name="connsiteY3276" fmla="*/ 3387624 h 6533995"/>
              <a:gd name="connsiteX3277" fmla="*/ 10614116 w 11830043"/>
              <a:gd name="connsiteY3277" fmla="*/ 3397347 h 6533995"/>
              <a:gd name="connsiteX3278" fmla="*/ 10604396 w 11830043"/>
              <a:gd name="connsiteY3278" fmla="*/ 3387624 h 6533995"/>
              <a:gd name="connsiteX3279" fmla="*/ 10614116 w 11830043"/>
              <a:gd name="connsiteY3279" fmla="*/ 3377836 h 6533995"/>
              <a:gd name="connsiteX3280" fmla="*/ 10372888 w 11830043"/>
              <a:gd name="connsiteY3280" fmla="*/ 3377836 h 6533995"/>
              <a:gd name="connsiteX3281" fmla="*/ 10382673 w 11830043"/>
              <a:gd name="connsiteY3281" fmla="*/ 3387624 h 6533995"/>
              <a:gd name="connsiteX3282" fmla="*/ 10372888 w 11830043"/>
              <a:gd name="connsiteY3282" fmla="*/ 3397347 h 6533995"/>
              <a:gd name="connsiteX3283" fmla="*/ 10363168 w 11830043"/>
              <a:gd name="connsiteY3283" fmla="*/ 3387624 h 6533995"/>
              <a:gd name="connsiteX3284" fmla="*/ 10372888 w 11830043"/>
              <a:gd name="connsiteY3284" fmla="*/ 3377836 h 6533995"/>
              <a:gd name="connsiteX3285" fmla="*/ 10131660 w 11830043"/>
              <a:gd name="connsiteY3285" fmla="*/ 3377836 h 6533995"/>
              <a:gd name="connsiteX3286" fmla="*/ 10141444 w 11830043"/>
              <a:gd name="connsiteY3286" fmla="*/ 3387624 h 6533995"/>
              <a:gd name="connsiteX3287" fmla="*/ 10131660 w 11830043"/>
              <a:gd name="connsiteY3287" fmla="*/ 3397347 h 6533995"/>
              <a:gd name="connsiteX3288" fmla="*/ 10121940 w 11830043"/>
              <a:gd name="connsiteY3288" fmla="*/ 3387624 h 6533995"/>
              <a:gd name="connsiteX3289" fmla="*/ 10131660 w 11830043"/>
              <a:gd name="connsiteY3289" fmla="*/ 3377836 h 6533995"/>
              <a:gd name="connsiteX3290" fmla="*/ 9890432 w 11830043"/>
              <a:gd name="connsiteY3290" fmla="*/ 3377836 h 6533995"/>
              <a:gd name="connsiteX3291" fmla="*/ 9900152 w 11830043"/>
              <a:gd name="connsiteY3291" fmla="*/ 3387624 h 6533995"/>
              <a:gd name="connsiteX3292" fmla="*/ 9890432 w 11830043"/>
              <a:gd name="connsiteY3292" fmla="*/ 3397347 h 6533995"/>
              <a:gd name="connsiteX3293" fmla="*/ 9880648 w 11830043"/>
              <a:gd name="connsiteY3293" fmla="*/ 3387624 h 6533995"/>
              <a:gd name="connsiteX3294" fmla="*/ 9890432 w 11830043"/>
              <a:gd name="connsiteY3294" fmla="*/ 3377836 h 6533995"/>
              <a:gd name="connsiteX3295" fmla="*/ 9649203 w 11830043"/>
              <a:gd name="connsiteY3295" fmla="*/ 3377836 h 6533995"/>
              <a:gd name="connsiteX3296" fmla="*/ 9658923 w 11830043"/>
              <a:gd name="connsiteY3296" fmla="*/ 3387624 h 6533995"/>
              <a:gd name="connsiteX3297" fmla="*/ 9649203 w 11830043"/>
              <a:gd name="connsiteY3297" fmla="*/ 3397347 h 6533995"/>
              <a:gd name="connsiteX3298" fmla="*/ 9639483 w 11830043"/>
              <a:gd name="connsiteY3298" fmla="*/ 3387624 h 6533995"/>
              <a:gd name="connsiteX3299" fmla="*/ 9649203 w 11830043"/>
              <a:gd name="connsiteY3299" fmla="*/ 3377836 h 6533995"/>
              <a:gd name="connsiteX3300" fmla="*/ 9417695 w 11830043"/>
              <a:gd name="connsiteY3300" fmla="*/ 3377836 h 6533995"/>
              <a:gd name="connsiteX3301" fmla="*/ 9427416 w 11830043"/>
              <a:gd name="connsiteY3301" fmla="*/ 3387624 h 6533995"/>
              <a:gd name="connsiteX3302" fmla="*/ 9417695 w 11830043"/>
              <a:gd name="connsiteY3302" fmla="*/ 3397347 h 6533995"/>
              <a:gd name="connsiteX3303" fmla="*/ 9407911 w 11830043"/>
              <a:gd name="connsiteY3303" fmla="*/ 3387624 h 6533995"/>
              <a:gd name="connsiteX3304" fmla="*/ 9417695 w 11830043"/>
              <a:gd name="connsiteY3304" fmla="*/ 3377836 h 6533995"/>
              <a:gd name="connsiteX3305" fmla="*/ 9176467 w 11830043"/>
              <a:gd name="connsiteY3305" fmla="*/ 3377836 h 6533995"/>
              <a:gd name="connsiteX3306" fmla="*/ 9186187 w 11830043"/>
              <a:gd name="connsiteY3306" fmla="*/ 3387624 h 6533995"/>
              <a:gd name="connsiteX3307" fmla="*/ 9176467 w 11830043"/>
              <a:gd name="connsiteY3307" fmla="*/ 3397347 h 6533995"/>
              <a:gd name="connsiteX3308" fmla="*/ 9166683 w 11830043"/>
              <a:gd name="connsiteY3308" fmla="*/ 3387624 h 6533995"/>
              <a:gd name="connsiteX3309" fmla="*/ 9176467 w 11830043"/>
              <a:gd name="connsiteY3309" fmla="*/ 3377836 h 6533995"/>
              <a:gd name="connsiteX3310" fmla="*/ 8935237 w 11830043"/>
              <a:gd name="connsiteY3310" fmla="*/ 3377836 h 6533995"/>
              <a:gd name="connsiteX3311" fmla="*/ 8944958 w 11830043"/>
              <a:gd name="connsiteY3311" fmla="*/ 3387624 h 6533995"/>
              <a:gd name="connsiteX3312" fmla="*/ 8935237 w 11830043"/>
              <a:gd name="connsiteY3312" fmla="*/ 3397347 h 6533995"/>
              <a:gd name="connsiteX3313" fmla="*/ 8925454 w 11830043"/>
              <a:gd name="connsiteY3313" fmla="*/ 3387624 h 6533995"/>
              <a:gd name="connsiteX3314" fmla="*/ 8935237 w 11830043"/>
              <a:gd name="connsiteY3314" fmla="*/ 3377836 h 6533995"/>
              <a:gd name="connsiteX3315" fmla="*/ 8694009 w 11830043"/>
              <a:gd name="connsiteY3315" fmla="*/ 3377836 h 6533995"/>
              <a:gd name="connsiteX3316" fmla="*/ 8703730 w 11830043"/>
              <a:gd name="connsiteY3316" fmla="*/ 3387624 h 6533995"/>
              <a:gd name="connsiteX3317" fmla="*/ 8694009 w 11830043"/>
              <a:gd name="connsiteY3317" fmla="*/ 3397347 h 6533995"/>
              <a:gd name="connsiteX3318" fmla="*/ 8684289 w 11830043"/>
              <a:gd name="connsiteY3318" fmla="*/ 3387624 h 6533995"/>
              <a:gd name="connsiteX3319" fmla="*/ 8694009 w 11830043"/>
              <a:gd name="connsiteY3319" fmla="*/ 3377836 h 6533995"/>
              <a:gd name="connsiteX3320" fmla="*/ 8452781 w 11830043"/>
              <a:gd name="connsiteY3320" fmla="*/ 3377836 h 6533995"/>
              <a:gd name="connsiteX3321" fmla="*/ 8462566 w 11830043"/>
              <a:gd name="connsiteY3321" fmla="*/ 3387624 h 6533995"/>
              <a:gd name="connsiteX3322" fmla="*/ 8452781 w 11830043"/>
              <a:gd name="connsiteY3322" fmla="*/ 3397347 h 6533995"/>
              <a:gd name="connsiteX3323" fmla="*/ 8443061 w 11830043"/>
              <a:gd name="connsiteY3323" fmla="*/ 3387624 h 6533995"/>
              <a:gd name="connsiteX3324" fmla="*/ 8452781 w 11830043"/>
              <a:gd name="connsiteY3324" fmla="*/ 3377836 h 6533995"/>
              <a:gd name="connsiteX3325" fmla="*/ 8211553 w 11830043"/>
              <a:gd name="connsiteY3325" fmla="*/ 3377836 h 6533995"/>
              <a:gd name="connsiteX3326" fmla="*/ 8221273 w 11830043"/>
              <a:gd name="connsiteY3326" fmla="*/ 3387624 h 6533995"/>
              <a:gd name="connsiteX3327" fmla="*/ 8211553 w 11830043"/>
              <a:gd name="connsiteY3327" fmla="*/ 3397347 h 6533995"/>
              <a:gd name="connsiteX3328" fmla="*/ 8201769 w 11830043"/>
              <a:gd name="connsiteY3328" fmla="*/ 3387624 h 6533995"/>
              <a:gd name="connsiteX3329" fmla="*/ 8211553 w 11830043"/>
              <a:gd name="connsiteY3329" fmla="*/ 3377836 h 6533995"/>
              <a:gd name="connsiteX3330" fmla="*/ 7970260 w 11830043"/>
              <a:gd name="connsiteY3330" fmla="*/ 3377836 h 6533995"/>
              <a:gd name="connsiteX3331" fmla="*/ 7980044 w 11830043"/>
              <a:gd name="connsiteY3331" fmla="*/ 3387624 h 6533995"/>
              <a:gd name="connsiteX3332" fmla="*/ 7970260 w 11830043"/>
              <a:gd name="connsiteY3332" fmla="*/ 3397347 h 6533995"/>
              <a:gd name="connsiteX3333" fmla="*/ 7960477 w 11830043"/>
              <a:gd name="connsiteY3333" fmla="*/ 3387624 h 6533995"/>
              <a:gd name="connsiteX3334" fmla="*/ 7970260 w 11830043"/>
              <a:gd name="connsiteY3334" fmla="*/ 3377836 h 6533995"/>
              <a:gd name="connsiteX3335" fmla="*/ 7729032 w 11830043"/>
              <a:gd name="connsiteY3335" fmla="*/ 3377836 h 6533995"/>
              <a:gd name="connsiteX3336" fmla="*/ 7738753 w 11830043"/>
              <a:gd name="connsiteY3336" fmla="*/ 3387624 h 6533995"/>
              <a:gd name="connsiteX3337" fmla="*/ 7729032 w 11830043"/>
              <a:gd name="connsiteY3337" fmla="*/ 3397347 h 6533995"/>
              <a:gd name="connsiteX3338" fmla="*/ 7719249 w 11830043"/>
              <a:gd name="connsiteY3338" fmla="*/ 3387624 h 6533995"/>
              <a:gd name="connsiteX3339" fmla="*/ 7729032 w 11830043"/>
              <a:gd name="connsiteY3339" fmla="*/ 3377836 h 6533995"/>
              <a:gd name="connsiteX3340" fmla="*/ 7487803 w 11830043"/>
              <a:gd name="connsiteY3340" fmla="*/ 3377836 h 6533995"/>
              <a:gd name="connsiteX3341" fmla="*/ 7497524 w 11830043"/>
              <a:gd name="connsiteY3341" fmla="*/ 3387624 h 6533995"/>
              <a:gd name="connsiteX3342" fmla="*/ 7487803 w 11830043"/>
              <a:gd name="connsiteY3342" fmla="*/ 3397347 h 6533995"/>
              <a:gd name="connsiteX3343" fmla="*/ 7478019 w 11830043"/>
              <a:gd name="connsiteY3343" fmla="*/ 3387624 h 6533995"/>
              <a:gd name="connsiteX3344" fmla="*/ 7487803 w 11830043"/>
              <a:gd name="connsiteY3344" fmla="*/ 3377836 h 6533995"/>
              <a:gd name="connsiteX3345" fmla="*/ 7246575 w 11830043"/>
              <a:gd name="connsiteY3345" fmla="*/ 3377836 h 6533995"/>
              <a:gd name="connsiteX3346" fmla="*/ 7256359 w 11830043"/>
              <a:gd name="connsiteY3346" fmla="*/ 3387624 h 6533995"/>
              <a:gd name="connsiteX3347" fmla="*/ 7246575 w 11830043"/>
              <a:gd name="connsiteY3347" fmla="*/ 3397347 h 6533995"/>
              <a:gd name="connsiteX3348" fmla="*/ 7236855 w 11830043"/>
              <a:gd name="connsiteY3348" fmla="*/ 3387624 h 6533995"/>
              <a:gd name="connsiteX3349" fmla="*/ 7246575 w 11830043"/>
              <a:gd name="connsiteY3349" fmla="*/ 3377836 h 6533995"/>
              <a:gd name="connsiteX3350" fmla="*/ 7005346 w 11830043"/>
              <a:gd name="connsiteY3350" fmla="*/ 3377836 h 6533995"/>
              <a:gd name="connsiteX3351" fmla="*/ 7015130 w 11830043"/>
              <a:gd name="connsiteY3351" fmla="*/ 3387624 h 6533995"/>
              <a:gd name="connsiteX3352" fmla="*/ 7005346 w 11830043"/>
              <a:gd name="connsiteY3352" fmla="*/ 3397347 h 6533995"/>
              <a:gd name="connsiteX3353" fmla="*/ 6995626 w 11830043"/>
              <a:gd name="connsiteY3353" fmla="*/ 3387624 h 6533995"/>
              <a:gd name="connsiteX3354" fmla="*/ 7005346 w 11830043"/>
              <a:gd name="connsiteY3354" fmla="*/ 3377836 h 6533995"/>
              <a:gd name="connsiteX3355" fmla="*/ 6764118 w 11830043"/>
              <a:gd name="connsiteY3355" fmla="*/ 3377836 h 6533995"/>
              <a:gd name="connsiteX3356" fmla="*/ 6773902 w 11830043"/>
              <a:gd name="connsiteY3356" fmla="*/ 3387624 h 6533995"/>
              <a:gd name="connsiteX3357" fmla="*/ 6764118 w 11830043"/>
              <a:gd name="connsiteY3357" fmla="*/ 3397347 h 6533995"/>
              <a:gd name="connsiteX3358" fmla="*/ 6754335 w 11830043"/>
              <a:gd name="connsiteY3358" fmla="*/ 3387624 h 6533995"/>
              <a:gd name="connsiteX3359" fmla="*/ 6764118 w 11830043"/>
              <a:gd name="connsiteY3359" fmla="*/ 3377836 h 6533995"/>
              <a:gd name="connsiteX3360" fmla="*/ 6522889 w 11830043"/>
              <a:gd name="connsiteY3360" fmla="*/ 3377836 h 6533995"/>
              <a:gd name="connsiteX3361" fmla="*/ 6532610 w 11830043"/>
              <a:gd name="connsiteY3361" fmla="*/ 3387624 h 6533995"/>
              <a:gd name="connsiteX3362" fmla="*/ 6522889 w 11830043"/>
              <a:gd name="connsiteY3362" fmla="*/ 3397347 h 6533995"/>
              <a:gd name="connsiteX3363" fmla="*/ 6513105 w 11830043"/>
              <a:gd name="connsiteY3363" fmla="*/ 3387624 h 6533995"/>
              <a:gd name="connsiteX3364" fmla="*/ 6522889 w 11830043"/>
              <a:gd name="connsiteY3364" fmla="*/ 3377836 h 6533995"/>
              <a:gd name="connsiteX3365" fmla="*/ 6281661 w 11830043"/>
              <a:gd name="connsiteY3365" fmla="*/ 3377836 h 6533995"/>
              <a:gd name="connsiteX3366" fmla="*/ 6291381 w 11830043"/>
              <a:gd name="connsiteY3366" fmla="*/ 3387624 h 6533995"/>
              <a:gd name="connsiteX3367" fmla="*/ 6281661 w 11830043"/>
              <a:gd name="connsiteY3367" fmla="*/ 3397347 h 6533995"/>
              <a:gd name="connsiteX3368" fmla="*/ 6271877 w 11830043"/>
              <a:gd name="connsiteY3368" fmla="*/ 3387624 h 6533995"/>
              <a:gd name="connsiteX3369" fmla="*/ 6281661 w 11830043"/>
              <a:gd name="connsiteY3369" fmla="*/ 3377836 h 6533995"/>
              <a:gd name="connsiteX3370" fmla="*/ 6040432 w 11830043"/>
              <a:gd name="connsiteY3370" fmla="*/ 3377836 h 6533995"/>
              <a:gd name="connsiteX3371" fmla="*/ 6050216 w 11830043"/>
              <a:gd name="connsiteY3371" fmla="*/ 3387624 h 6533995"/>
              <a:gd name="connsiteX3372" fmla="*/ 6040432 w 11830043"/>
              <a:gd name="connsiteY3372" fmla="*/ 3397347 h 6533995"/>
              <a:gd name="connsiteX3373" fmla="*/ 6030712 w 11830043"/>
              <a:gd name="connsiteY3373" fmla="*/ 3387624 h 6533995"/>
              <a:gd name="connsiteX3374" fmla="*/ 6040432 w 11830043"/>
              <a:gd name="connsiteY3374" fmla="*/ 3377836 h 6533995"/>
              <a:gd name="connsiteX3375" fmla="*/ 5799205 w 11830043"/>
              <a:gd name="connsiteY3375" fmla="*/ 3377836 h 6533995"/>
              <a:gd name="connsiteX3376" fmla="*/ 5808989 w 11830043"/>
              <a:gd name="connsiteY3376" fmla="*/ 3387624 h 6533995"/>
              <a:gd name="connsiteX3377" fmla="*/ 5799205 w 11830043"/>
              <a:gd name="connsiteY3377" fmla="*/ 3397347 h 6533995"/>
              <a:gd name="connsiteX3378" fmla="*/ 5789486 w 11830043"/>
              <a:gd name="connsiteY3378" fmla="*/ 3387624 h 6533995"/>
              <a:gd name="connsiteX3379" fmla="*/ 5799205 w 11830043"/>
              <a:gd name="connsiteY3379" fmla="*/ 3377836 h 6533995"/>
              <a:gd name="connsiteX3380" fmla="*/ 5557991 w 11830043"/>
              <a:gd name="connsiteY3380" fmla="*/ 3377836 h 6533995"/>
              <a:gd name="connsiteX3381" fmla="*/ 5567774 w 11830043"/>
              <a:gd name="connsiteY3381" fmla="*/ 3387624 h 6533995"/>
              <a:gd name="connsiteX3382" fmla="*/ 5557991 w 11830043"/>
              <a:gd name="connsiteY3382" fmla="*/ 3397347 h 6533995"/>
              <a:gd name="connsiteX3383" fmla="*/ 5548208 w 11830043"/>
              <a:gd name="connsiteY3383" fmla="*/ 3387624 h 6533995"/>
              <a:gd name="connsiteX3384" fmla="*/ 5557991 w 11830043"/>
              <a:gd name="connsiteY3384" fmla="*/ 3377836 h 6533995"/>
              <a:gd name="connsiteX3385" fmla="*/ 5316710 w 11830043"/>
              <a:gd name="connsiteY3385" fmla="*/ 3377836 h 6533995"/>
              <a:gd name="connsiteX3386" fmla="*/ 5326429 w 11830043"/>
              <a:gd name="connsiteY3386" fmla="*/ 3387624 h 6533995"/>
              <a:gd name="connsiteX3387" fmla="*/ 5316710 w 11830043"/>
              <a:gd name="connsiteY3387" fmla="*/ 3397347 h 6533995"/>
              <a:gd name="connsiteX3388" fmla="*/ 5306924 w 11830043"/>
              <a:gd name="connsiteY3388" fmla="*/ 3387624 h 6533995"/>
              <a:gd name="connsiteX3389" fmla="*/ 5316710 w 11830043"/>
              <a:gd name="connsiteY3389" fmla="*/ 3377836 h 6533995"/>
              <a:gd name="connsiteX3390" fmla="*/ 5075486 w 11830043"/>
              <a:gd name="connsiteY3390" fmla="*/ 3377836 h 6533995"/>
              <a:gd name="connsiteX3391" fmla="*/ 5085202 w 11830043"/>
              <a:gd name="connsiteY3391" fmla="*/ 3387624 h 6533995"/>
              <a:gd name="connsiteX3392" fmla="*/ 5075486 w 11830043"/>
              <a:gd name="connsiteY3392" fmla="*/ 3397347 h 6533995"/>
              <a:gd name="connsiteX3393" fmla="*/ 5065705 w 11830043"/>
              <a:gd name="connsiteY3393" fmla="*/ 3387624 h 6533995"/>
              <a:gd name="connsiteX3394" fmla="*/ 5075486 w 11830043"/>
              <a:gd name="connsiteY3394" fmla="*/ 3377836 h 6533995"/>
              <a:gd name="connsiteX3395" fmla="*/ 4834252 w 11830043"/>
              <a:gd name="connsiteY3395" fmla="*/ 3377836 h 6533995"/>
              <a:gd name="connsiteX3396" fmla="*/ 4844040 w 11830043"/>
              <a:gd name="connsiteY3396" fmla="*/ 3387624 h 6533995"/>
              <a:gd name="connsiteX3397" fmla="*/ 4834252 w 11830043"/>
              <a:gd name="connsiteY3397" fmla="*/ 3397347 h 6533995"/>
              <a:gd name="connsiteX3398" fmla="*/ 4824534 w 11830043"/>
              <a:gd name="connsiteY3398" fmla="*/ 3387624 h 6533995"/>
              <a:gd name="connsiteX3399" fmla="*/ 4834252 w 11830043"/>
              <a:gd name="connsiteY3399" fmla="*/ 3377836 h 6533995"/>
              <a:gd name="connsiteX3400" fmla="*/ 4593019 w 11830043"/>
              <a:gd name="connsiteY3400" fmla="*/ 3377836 h 6533995"/>
              <a:gd name="connsiteX3401" fmla="*/ 4602795 w 11830043"/>
              <a:gd name="connsiteY3401" fmla="*/ 3387624 h 6533995"/>
              <a:gd name="connsiteX3402" fmla="*/ 4593019 w 11830043"/>
              <a:gd name="connsiteY3402" fmla="*/ 3397347 h 6533995"/>
              <a:gd name="connsiteX3403" fmla="*/ 4583304 w 11830043"/>
              <a:gd name="connsiteY3403" fmla="*/ 3387624 h 6533995"/>
              <a:gd name="connsiteX3404" fmla="*/ 4593019 w 11830043"/>
              <a:gd name="connsiteY3404" fmla="*/ 3377836 h 6533995"/>
              <a:gd name="connsiteX3405" fmla="*/ 4351806 w 11830043"/>
              <a:gd name="connsiteY3405" fmla="*/ 3377836 h 6533995"/>
              <a:gd name="connsiteX3406" fmla="*/ 4361580 w 11830043"/>
              <a:gd name="connsiteY3406" fmla="*/ 3387624 h 6533995"/>
              <a:gd name="connsiteX3407" fmla="*/ 4351806 w 11830043"/>
              <a:gd name="connsiteY3407" fmla="*/ 3397347 h 6533995"/>
              <a:gd name="connsiteX3408" fmla="*/ 4342006 w 11830043"/>
              <a:gd name="connsiteY3408" fmla="*/ 3387624 h 6533995"/>
              <a:gd name="connsiteX3409" fmla="*/ 4351806 w 11830043"/>
              <a:gd name="connsiteY3409" fmla="*/ 3377836 h 6533995"/>
              <a:gd name="connsiteX3410" fmla="*/ 4110581 w 11830043"/>
              <a:gd name="connsiteY3410" fmla="*/ 3377836 h 6533995"/>
              <a:gd name="connsiteX3411" fmla="*/ 4120362 w 11830043"/>
              <a:gd name="connsiteY3411" fmla="*/ 3387624 h 6533995"/>
              <a:gd name="connsiteX3412" fmla="*/ 4110581 w 11830043"/>
              <a:gd name="connsiteY3412" fmla="*/ 3397347 h 6533995"/>
              <a:gd name="connsiteX3413" fmla="*/ 4100799 w 11830043"/>
              <a:gd name="connsiteY3413" fmla="*/ 3387624 h 6533995"/>
              <a:gd name="connsiteX3414" fmla="*/ 4110581 w 11830043"/>
              <a:gd name="connsiteY3414" fmla="*/ 3377836 h 6533995"/>
              <a:gd name="connsiteX3415" fmla="*/ 3869431 w 11830043"/>
              <a:gd name="connsiteY3415" fmla="*/ 3377836 h 6533995"/>
              <a:gd name="connsiteX3416" fmla="*/ 3879149 w 11830043"/>
              <a:gd name="connsiteY3416" fmla="*/ 3387624 h 6533995"/>
              <a:gd name="connsiteX3417" fmla="*/ 3869431 w 11830043"/>
              <a:gd name="connsiteY3417" fmla="*/ 3397347 h 6533995"/>
              <a:gd name="connsiteX3418" fmla="*/ 3859648 w 11830043"/>
              <a:gd name="connsiteY3418" fmla="*/ 3387624 h 6533995"/>
              <a:gd name="connsiteX3419" fmla="*/ 3869431 w 11830043"/>
              <a:gd name="connsiteY3419" fmla="*/ 3377836 h 6533995"/>
              <a:gd name="connsiteX3420" fmla="*/ 3628212 w 11830043"/>
              <a:gd name="connsiteY3420" fmla="*/ 3377836 h 6533995"/>
              <a:gd name="connsiteX3421" fmla="*/ 3637936 w 11830043"/>
              <a:gd name="connsiteY3421" fmla="*/ 3387624 h 6533995"/>
              <a:gd name="connsiteX3422" fmla="*/ 3628212 w 11830043"/>
              <a:gd name="connsiteY3422" fmla="*/ 3397347 h 6533995"/>
              <a:gd name="connsiteX3423" fmla="*/ 3618430 w 11830043"/>
              <a:gd name="connsiteY3423" fmla="*/ 3387624 h 6533995"/>
              <a:gd name="connsiteX3424" fmla="*/ 3628212 w 11830043"/>
              <a:gd name="connsiteY3424" fmla="*/ 3377836 h 6533995"/>
              <a:gd name="connsiteX3425" fmla="*/ 3386958 w 11830043"/>
              <a:gd name="connsiteY3425" fmla="*/ 3377836 h 6533995"/>
              <a:gd name="connsiteX3426" fmla="*/ 3396744 w 11830043"/>
              <a:gd name="connsiteY3426" fmla="*/ 3387624 h 6533995"/>
              <a:gd name="connsiteX3427" fmla="*/ 3386958 w 11830043"/>
              <a:gd name="connsiteY3427" fmla="*/ 3397347 h 6533995"/>
              <a:gd name="connsiteX3428" fmla="*/ 3377236 w 11830043"/>
              <a:gd name="connsiteY3428" fmla="*/ 3387624 h 6533995"/>
              <a:gd name="connsiteX3429" fmla="*/ 3386958 w 11830043"/>
              <a:gd name="connsiteY3429" fmla="*/ 3377836 h 6533995"/>
              <a:gd name="connsiteX3430" fmla="*/ 3145751 w 11830043"/>
              <a:gd name="connsiteY3430" fmla="*/ 3377836 h 6533995"/>
              <a:gd name="connsiteX3431" fmla="*/ 3155533 w 11830043"/>
              <a:gd name="connsiteY3431" fmla="*/ 3387624 h 6533995"/>
              <a:gd name="connsiteX3432" fmla="*/ 3145751 w 11830043"/>
              <a:gd name="connsiteY3432" fmla="*/ 3397347 h 6533995"/>
              <a:gd name="connsiteX3433" fmla="*/ 3136032 w 11830043"/>
              <a:gd name="connsiteY3433" fmla="*/ 3387624 h 6533995"/>
              <a:gd name="connsiteX3434" fmla="*/ 3145751 w 11830043"/>
              <a:gd name="connsiteY3434" fmla="*/ 3377836 h 6533995"/>
              <a:gd name="connsiteX3435" fmla="*/ 2904573 w 11830043"/>
              <a:gd name="connsiteY3435" fmla="*/ 3377836 h 6533995"/>
              <a:gd name="connsiteX3436" fmla="*/ 2914355 w 11830043"/>
              <a:gd name="connsiteY3436" fmla="*/ 3387624 h 6533995"/>
              <a:gd name="connsiteX3437" fmla="*/ 2904573 w 11830043"/>
              <a:gd name="connsiteY3437" fmla="*/ 3397347 h 6533995"/>
              <a:gd name="connsiteX3438" fmla="*/ 2894791 w 11830043"/>
              <a:gd name="connsiteY3438" fmla="*/ 3387624 h 6533995"/>
              <a:gd name="connsiteX3439" fmla="*/ 2904573 w 11830043"/>
              <a:gd name="connsiteY3439" fmla="*/ 3377836 h 6533995"/>
              <a:gd name="connsiteX3440" fmla="*/ 2663275 w 11830043"/>
              <a:gd name="connsiteY3440" fmla="*/ 3377836 h 6533995"/>
              <a:gd name="connsiteX3441" fmla="*/ 2672998 w 11830043"/>
              <a:gd name="connsiteY3441" fmla="*/ 3387624 h 6533995"/>
              <a:gd name="connsiteX3442" fmla="*/ 2663275 w 11830043"/>
              <a:gd name="connsiteY3442" fmla="*/ 3397347 h 6533995"/>
              <a:gd name="connsiteX3443" fmla="*/ 2653492 w 11830043"/>
              <a:gd name="connsiteY3443" fmla="*/ 3387624 h 6533995"/>
              <a:gd name="connsiteX3444" fmla="*/ 2663275 w 11830043"/>
              <a:gd name="connsiteY3444" fmla="*/ 3377836 h 6533995"/>
              <a:gd name="connsiteX3445" fmla="*/ 2422037 w 11830043"/>
              <a:gd name="connsiteY3445" fmla="*/ 3377836 h 6533995"/>
              <a:gd name="connsiteX3446" fmla="*/ 2431754 w 11830043"/>
              <a:gd name="connsiteY3446" fmla="*/ 3387624 h 6533995"/>
              <a:gd name="connsiteX3447" fmla="*/ 2422037 w 11830043"/>
              <a:gd name="connsiteY3447" fmla="*/ 3397347 h 6533995"/>
              <a:gd name="connsiteX3448" fmla="*/ 2412257 w 11830043"/>
              <a:gd name="connsiteY3448" fmla="*/ 3387624 h 6533995"/>
              <a:gd name="connsiteX3449" fmla="*/ 2422037 w 11830043"/>
              <a:gd name="connsiteY3449" fmla="*/ 3377836 h 6533995"/>
              <a:gd name="connsiteX3450" fmla="*/ 2180788 w 11830043"/>
              <a:gd name="connsiteY3450" fmla="*/ 3377836 h 6533995"/>
              <a:gd name="connsiteX3451" fmla="*/ 2190580 w 11830043"/>
              <a:gd name="connsiteY3451" fmla="*/ 3387624 h 6533995"/>
              <a:gd name="connsiteX3452" fmla="*/ 2180788 w 11830043"/>
              <a:gd name="connsiteY3452" fmla="*/ 3397347 h 6533995"/>
              <a:gd name="connsiteX3453" fmla="*/ 2171085 w 11830043"/>
              <a:gd name="connsiteY3453" fmla="*/ 3387624 h 6533995"/>
              <a:gd name="connsiteX3454" fmla="*/ 2180788 w 11830043"/>
              <a:gd name="connsiteY3454" fmla="*/ 3377836 h 6533995"/>
              <a:gd name="connsiteX3455" fmla="*/ 1939582 w 11830043"/>
              <a:gd name="connsiteY3455" fmla="*/ 3377836 h 6533995"/>
              <a:gd name="connsiteX3456" fmla="*/ 1949365 w 11830043"/>
              <a:gd name="connsiteY3456" fmla="*/ 3387624 h 6533995"/>
              <a:gd name="connsiteX3457" fmla="*/ 1939582 w 11830043"/>
              <a:gd name="connsiteY3457" fmla="*/ 3397347 h 6533995"/>
              <a:gd name="connsiteX3458" fmla="*/ 1929861 w 11830043"/>
              <a:gd name="connsiteY3458" fmla="*/ 3387624 h 6533995"/>
              <a:gd name="connsiteX3459" fmla="*/ 1939582 w 11830043"/>
              <a:gd name="connsiteY3459" fmla="*/ 3377836 h 6533995"/>
              <a:gd name="connsiteX3460" fmla="*/ 1698332 w 11830043"/>
              <a:gd name="connsiteY3460" fmla="*/ 3377836 h 6533995"/>
              <a:gd name="connsiteX3461" fmla="*/ 1708118 w 11830043"/>
              <a:gd name="connsiteY3461" fmla="*/ 3387624 h 6533995"/>
              <a:gd name="connsiteX3462" fmla="*/ 1698332 w 11830043"/>
              <a:gd name="connsiteY3462" fmla="*/ 3397347 h 6533995"/>
              <a:gd name="connsiteX3463" fmla="*/ 1688547 w 11830043"/>
              <a:gd name="connsiteY3463" fmla="*/ 3387624 h 6533995"/>
              <a:gd name="connsiteX3464" fmla="*/ 1698332 w 11830043"/>
              <a:gd name="connsiteY3464" fmla="*/ 3377836 h 6533995"/>
              <a:gd name="connsiteX3465" fmla="*/ 1457107 w 11830043"/>
              <a:gd name="connsiteY3465" fmla="*/ 3377836 h 6533995"/>
              <a:gd name="connsiteX3466" fmla="*/ 1466827 w 11830043"/>
              <a:gd name="connsiteY3466" fmla="*/ 3387624 h 6533995"/>
              <a:gd name="connsiteX3467" fmla="*/ 1457107 w 11830043"/>
              <a:gd name="connsiteY3467" fmla="*/ 3397347 h 6533995"/>
              <a:gd name="connsiteX3468" fmla="*/ 1447323 w 11830043"/>
              <a:gd name="connsiteY3468" fmla="*/ 3387624 h 6533995"/>
              <a:gd name="connsiteX3469" fmla="*/ 1457107 w 11830043"/>
              <a:gd name="connsiteY3469" fmla="*/ 3377836 h 6533995"/>
              <a:gd name="connsiteX3470" fmla="*/ 1215886 w 11830043"/>
              <a:gd name="connsiteY3470" fmla="*/ 3377836 h 6533995"/>
              <a:gd name="connsiteX3471" fmla="*/ 1225670 w 11830043"/>
              <a:gd name="connsiteY3471" fmla="*/ 3387624 h 6533995"/>
              <a:gd name="connsiteX3472" fmla="*/ 1215886 w 11830043"/>
              <a:gd name="connsiteY3472" fmla="*/ 3397347 h 6533995"/>
              <a:gd name="connsiteX3473" fmla="*/ 1206166 w 11830043"/>
              <a:gd name="connsiteY3473" fmla="*/ 3387624 h 6533995"/>
              <a:gd name="connsiteX3474" fmla="*/ 1215886 w 11830043"/>
              <a:gd name="connsiteY3474" fmla="*/ 3377836 h 6533995"/>
              <a:gd name="connsiteX3475" fmla="*/ 974666 w 11830043"/>
              <a:gd name="connsiteY3475" fmla="*/ 3377836 h 6533995"/>
              <a:gd name="connsiteX3476" fmla="*/ 984449 w 11830043"/>
              <a:gd name="connsiteY3476" fmla="*/ 3387624 h 6533995"/>
              <a:gd name="connsiteX3477" fmla="*/ 974666 w 11830043"/>
              <a:gd name="connsiteY3477" fmla="*/ 3397347 h 6533995"/>
              <a:gd name="connsiteX3478" fmla="*/ 964946 w 11830043"/>
              <a:gd name="connsiteY3478" fmla="*/ 3387624 h 6533995"/>
              <a:gd name="connsiteX3479" fmla="*/ 974666 w 11830043"/>
              <a:gd name="connsiteY3479" fmla="*/ 3377836 h 6533995"/>
              <a:gd name="connsiteX3480" fmla="*/ 733446 w 11830043"/>
              <a:gd name="connsiteY3480" fmla="*/ 3377836 h 6533995"/>
              <a:gd name="connsiteX3481" fmla="*/ 743165 w 11830043"/>
              <a:gd name="connsiteY3481" fmla="*/ 3387624 h 6533995"/>
              <a:gd name="connsiteX3482" fmla="*/ 733446 w 11830043"/>
              <a:gd name="connsiteY3482" fmla="*/ 3397347 h 6533995"/>
              <a:gd name="connsiteX3483" fmla="*/ 723662 w 11830043"/>
              <a:gd name="connsiteY3483" fmla="*/ 3387624 h 6533995"/>
              <a:gd name="connsiteX3484" fmla="*/ 733446 w 11830043"/>
              <a:gd name="connsiteY3484" fmla="*/ 3377836 h 6533995"/>
              <a:gd name="connsiteX3485" fmla="*/ 492225 w 11830043"/>
              <a:gd name="connsiteY3485" fmla="*/ 3377836 h 6533995"/>
              <a:gd name="connsiteX3486" fmla="*/ 501945 w 11830043"/>
              <a:gd name="connsiteY3486" fmla="*/ 3387624 h 6533995"/>
              <a:gd name="connsiteX3487" fmla="*/ 492225 w 11830043"/>
              <a:gd name="connsiteY3487" fmla="*/ 3397347 h 6533995"/>
              <a:gd name="connsiteX3488" fmla="*/ 482441 w 11830043"/>
              <a:gd name="connsiteY3488" fmla="*/ 3387624 h 6533995"/>
              <a:gd name="connsiteX3489" fmla="*/ 492225 w 11830043"/>
              <a:gd name="connsiteY3489" fmla="*/ 3377836 h 6533995"/>
              <a:gd name="connsiteX3490" fmla="*/ 251005 w 11830043"/>
              <a:gd name="connsiteY3490" fmla="*/ 3377836 h 6533995"/>
              <a:gd name="connsiteX3491" fmla="*/ 260789 w 11830043"/>
              <a:gd name="connsiteY3491" fmla="*/ 3387624 h 6533995"/>
              <a:gd name="connsiteX3492" fmla="*/ 251005 w 11830043"/>
              <a:gd name="connsiteY3492" fmla="*/ 3397347 h 6533995"/>
              <a:gd name="connsiteX3493" fmla="*/ 241285 w 11830043"/>
              <a:gd name="connsiteY3493" fmla="*/ 3387624 h 6533995"/>
              <a:gd name="connsiteX3494" fmla="*/ 251005 w 11830043"/>
              <a:gd name="connsiteY3494" fmla="*/ 3377836 h 6533995"/>
              <a:gd name="connsiteX3495" fmla="*/ 9722 w 11830043"/>
              <a:gd name="connsiteY3495" fmla="*/ 3377836 h 6533995"/>
              <a:gd name="connsiteX3496" fmla="*/ 19506 w 11830043"/>
              <a:gd name="connsiteY3496" fmla="*/ 3387624 h 6533995"/>
              <a:gd name="connsiteX3497" fmla="*/ 9722 w 11830043"/>
              <a:gd name="connsiteY3497" fmla="*/ 3397347 h 6533995"/>
              <a:gd name="connsiteX3498" fmla="*/ 2 w 11830043"/>
              <a:gd name="connsiteY3498" fmla="*/ 3387624 h 6533995"/>
              <a:gd name="connsiteX3499" fmla="*/ 9722 w 11830043"/>
              <a:gd name="connsiteY3499" fmla="*/ 3377836 h 6533995"/>
              <a:gd name="connsiteX3500" fmla="*/ 9649203 w 11830043"/>
              <a:gd name="connsiteY3500" fmla="*/ 3136585 h 6533995"/>
              <a:gd name="connsiteX3501" fmla="*/ 9658923 w 11830043"/>
              <a:gd name="connsiteY3501" fmla="*/ 3146371 h 6533995"/>
              <a:gd name="connsiteX3502" fmla="*/ 9649203 w 11830043"/>
              <a:gd name="connsiteY3502" fmla="*/ 3156095 h 6533995"/>
              <a:gd name="connsiteX3503" fmla="*/ 9639483 w 11830043"/>
              <a:gd name="connsiteY3503" fmla="*/ 3146371 h 6533995"/>
              <a:gd name="connsiteX3504" fmla="*/ 9649203 w 11830043"/>
              <a:gd name="connsiteY3504" fmla="*/ 3136585 h 6533995"/>
              <a:gd name="connsiteX3505" fmla="*/ 11820259 w 11830043"/>
              <a:gd name="connsiteY3505" fmla="*/ 3136584 h 6533995"/>
              <a:gd name="connsiteX3506" fmla="*/ 11830043 w 11830043"/>
              <a:gd name="connsiteY3506" fmla="*/ 3146371 h 6533995"/>
              <a:gd name="connsiteX3507" fmla="*/ 11820259 w 11830043"/>
              <a:gd name="connsiteY3507" fmla="*/ 3156095 h 6533995"/>
              <a:gd name="connsiteX3508" fmla="*/ 11810539 w 11830043"/>
              <a:gd name="connsiteY3508" fmla="*/ 3146371 h 6533995"/>
              <a:gd name="connsiteX3509" fmla="*/ 11820259 w 11830043"/>
              <a:gd name="connsiteY3509" fmla="*/ 3136584 h 6533995"/>
              <a:gd name="connsiteX3510" fmla="*/ 11579030 w 11830043"/>
              <a:gd name="connsiteY3510" fmla="*/ 3136584 h 6533995"/>
              <a:gd name="connsiteX3511" fmla="*/ 11588815 w 11830043"/>
              <a:gd name="connsiteY3511" fmla="*/ 3146371 h 6533995"/>
              <a:gd name="connsiteX3512" fmla="*/ 11579030 w 11830043"/>
              <a:gd name="connsiteY3512" fmla="*/ 3156095 h 6533995"/>
              <a:gd name="connsiteX3513" fmla="*/ 11569310 w 11830043"/>
              <a:gd name="connsiteY3513" fmla="*/ 3146371 h 6533995"/>
              <a:gd name="connsiteX3514" fmla="*/ 11579030 w 11830043"/>
              <a:gd name="connsiteY3514" fmla="*/ 3136584 h 6533995"/>
              <a:gd name="connsiteX3515" fmla="*/ 11337802 w 11830043"/>
              <a:gd name="connsiteY3515" fmla="*/ 3136584 h 6533995"/>
              <a:gd name="connsiteX3516" fmla="*/ 11347587 w 11830043"/>
              <a:gd name="connsiteY3516" fmla="*/ 3146371 h 6533995"/>
              <a:gd name="connsiteX3517" fmla="*/ 11337802 w 11830043"/>
              <a:gd name="connsiteY3517" fmla="*/ 3156095 h 6533995"/>
              <a:gd name="connsiteX3518" fmla="*/ 11328082 w 11830043"/>
              <a:gd name="connsiteY3518" fmla="*/ 3146371 h 6533995"/>
              <a:gd name="connsiteX3519" fmla="*/ 11337802 w 11830043"/>
              <a:gd name="connsiteY3519" fmla="*/ 3136584 h 6533995"/>
              <a:gd name="connsiteX3520" fmla="*/ 11096574 w 11830043"/>
              <a:gd name="connsiteY3520" fmla="*/ 3136584 h 6533995"/>
              <a:gd name="connsiteX3521" fmla="*/ 11106294 w 11830043"/>
              <a:gd name="connsiteY3521" fmla="*/ 3146371 h 6533995"/>
              <a:gd name="connsiteX3522" fmla="*/ 11096574 w 11830043"/>
              <a:gd name="connsiteY3522" fmla="*/ 3156095 h 6533995"/>
              <a:gd name="connsiteX3523" fmla="*/ 11086790 w 11830043"/>
              <a:gd name="connsiteY3523" fmla="*/ 3146371 h 6533995"/>
              <a:gd name="connsiteX3524" fmla="*/ 11096574 w 11830043"/>
              <a:gd name="connsiteY3524" fmla="*/ 3136584 h 6533995"/>
              <a:gd name="connsiteX3525" fmla="*/ 10855345 w 11830043"/>
              <a:gd name="connsiteY3525" fmla="*/ 3136584 h 6533995"/>
              <a:gd name="connsiteX3526" fmla="*/ 10865065 w 11830043"/>
              <a:gd name="connsiteY3526" fmla="*/ 3146371 h 6533995"/>
              <a:gd name="connsiteX3527" fmla="*/ 10855345 w 11830043"/>
              <a:gd name="connsiteY3527" fmla="*/ 3156095 h 6533995"/>
              <a:gd name="connsiteX3528" fmla="*/ 10845625 w 11830043"/>
              <a:gd name="connsiteY3528" fmla="*/ 3146371 h 6533995"/>
              <a:gd name="connsiteX3529" fmla="*/ 10855345 w 11830043"/>
              <a:gd name="connsiteY3529" fmla="*/ 3136584 h 6533995"/>
              <a:gd name="connsiteX3530" fmla="*/ 10614116 w 11830043"/>
              <a:gd name="connsiteY3530" fmla="*/ 3136584 h 6533995"/>
              <a:gd name="connsiteX3531" fmla="*/ 10623901 w 11830043"/>
              <a:gd name="connsiteY3531" fmla="*/ 3146371 h 6533995"/>
              <a:gd name="connsiteX3532" fmla="*/ 10614116 w 11830043"/>
              <a:gd name="connsiteY3532" fmla="*/ 3156095 h 6533995"/>
              <a:gd name="connsiteX3533" fmla="*/ 10604396 w 11830043"/>
              <a:gd name="connsiteY3533" fmla="*/ 3146371 h 6533995"/>
              <a:gd name="connsiteX3534" fmla="*/ 10614116 w 11830043"/>
              <a:gd name="connsiteY3534" fmla="*/ 3136584 h 6533995"/>
              <a:gd name="connsiteX3535" fmla="*/ 10372888 w 11830043"/>
              <a:gd name="connsiteY3535" fmla="*/ 3136584 h 6533995"/>
              <a:gd name="connsiteX3536" fmla="*/ 10382673 w 11830043"/>
              <a:gd name="connsiteY3536" fmla="*/ 3146371 h 6533995"/>
              <a:gd name="connsiteX3537" fmla="*/ 10372888 w 11830043"/>
              <a:gd name="connsiteY3537" fmla="*/ 3156095 h 6533995"/>
              <a:gd name="connsiteX3538" fmla="*/ 10363168 w 11830043"/>
              <a:gd name="connsiteY3538" fmla="*/ 3146371 h 6533995"/>
              <a:gd name="connsiteX3539" fmla="*/ 10372888 w 11830043"/>
              <a:gd name="connsiteY3539" fmla="*/ 3136584 h 6533995"/>
              <a:gd name="connsiteX3540" fmla="*/ 10131660 w 11830043"/>
              <a:gd name="connsiteY3540" fmla="*/ 3136584 h 6533995"/>
              <a:gd name="connsiteX3541" fmla="*/ 10141444 w 11830043"/>
              <a:gd name="connsiteY3541" fmla="*/ 3146371 h 6533995"/>
              <a:gd name="connsiteX3542" fmla="*/ 10131660 w 11830043"/>
              <a:gd name="connsiteY3542" fmla="*/ 3156095 h 6533995"/>
              <a:gd name="connsiteX3543" fmla="*/ 10121940 w 11830043"/>
              <a:gd name="connsiteY3543" fmla="*/ 3146371 h 6533995"/>
              <a:gd name="connsiteX3544" fmla="*/ 10131660 w 11830043"/>
              <a:gd name="connsiteY3544" fmla="*/ 3136584 h 6533995"/>
              <a:gd name="connsiteX3545" fmla="*/ 9890432 w 11830043"/>
              <a:gd name="connsiteY3545" fmla="*/ 3136584 h 6533995"/>
              <a:gd name="connsiteX3546" fmla="*/ 9900152 w 11830043"/>
              <a:gd name="connsiteY3546" fmla="*/ 3146371 h 6533995"/>
              <a:gd name="connsiteX3547" fmla="*/ 9890432 w 11830043"/>
              <a:gd name="connsiteY3547" fmla="*/ 3156095 h 6533995"/>
              <a:gd name="connsiteX3548" fmla="*/ 9880648 w 11830043"/>
              <a:gd name="connsiteY3548" fmla="*/ 3146371 h 6533995"/>
              <a:gd name="connsiteX3549" fmla="*/ 9890432 w 11830043"/>
              <a:gd name="connsiteY3549" fmla="*/ 3136584 h 6533995"/>
              <a:gd name="connsiteX3550" fmla="*/ 9417695 w 11830043"/>
              <a:gd name="connsiteY3550" fmla="*/ 3136584 h 6533995"/>
              <a:gd name="connsiteX3551" fmla="*/ 9427416 w 11830043"/>
              <a:gd name="connsiteY3551" fmla="*/ 3146371 h 6533995"/>
              <a:gd name="connsiteX3552" fmla="*/ 9417695 w 11830043"/>
              <a:gd name="connsiteY3552" fmla="*/ 3156095 h 6533995"/>
              <a:gd name="connsiteX3553" fmla="*/ 9407911 w 11830043"/>
              <a:gd name="connsiteY3553" fmla="*/ 3146371 h 6533995"/>
              <a:gd name="connsiteX3554" fmla="*/ 9417695 w 11830043"/>
              <a:gd name="connsiteY3554" fmla="*/ 3136584 h 6533995"/>
              <a:gd name="connsiteX3555" fmla="*/ 9176467 w 11830043"/>
              <a:gd name="connsiteY3555" fmla="*/ 3136584 h 6533995"/>
              <a:gd name="connsiteX3556" fmla="*/ 9186187 w 11830043"/>
              <a:gd name="connsiteY3556" fmla="*/ 3146371 h 6533995"/>
              <a:gd name="connsiteX3557" fmla="*/ 9176467 w 11830043"/>
              <a:gd name="connsiteY3557" fmla="*/ 3156095 h 6533995"/>
              <a:gd name="connsiteX3558" fmla="*/ 9166683 w 11830043"/>
              <a:gd name="connsiteY3558" fmla="*/ 3146371 h 6533995"/>
              <a:gd name="connsiteX3559" fmla="*/ 9176467 w 11830043"/>
              <a:gd name="connsiteY3559" fmla="*/ 3136584 h 6533995"/>
              <a:gd name="connsiteX3560" fmla="*/ 8935237 w 11830043"/>
              <a:gd name="connsiteY3560" fmla="*/ 3136584 h 6533995"/>
              <a:gd name="connsiteX3561" fmla="*/ 8944958 w 11830043"/>
              <a:gd name="connsiteY3561" fmla="*/ 3146371 h 6533995"/>
              <a:gd name="connsiteX3562" fmla="*/ 8935237 w 11830043"/>
              <a:gd name="connsiteY3562" fmla="*/ 3156095 h 6533995"/>
              <a:gd name="connsiteX3563" fmla="*/ 8925454 w 11830043"/>
              <a:gd name="connsiteY3563" fmla="*/ 3146371 h 6533995"/>
              <a:gd name="connsiteX3564" fmla="*/ 8935237 w 11830043"/>
              <a:gd name="connsiteY3564" fmla="*/ 3136584 h 6533995"/>
              <a:gd name="connsiteX3565" fmla="*/ 8694009 w 11830043"/>
              <a:gd name="connsiteY3565" fmla="*/ 3136584 h 6533995"/>
              <a:gd name="connsiteX3566" fmla="*/ 8703730 w 11830043"/>
              <a:gd name="connsiteY3566" fmla="*/ 3146371 h 6533995"/>
              <a:gd name="connsiteX3567" fmla="*/ 8694009 w 11830043"/>
              <a:gd name="connsiteY3567" fmla="*/ 3156095 h 6533995"/>
              <a:gd name="connsiteX3568" fmla="*/ 8684289 w 11830043"/>
              <a:gd name="connsiteY3568" fmla="*/ 3146371 h 6533995"/>
              <a:gd name="connsiteX3569" fmla="*/ 8694009 w 11830043"/>
              <a:gd name="connsiteY3569" fmla="*/ 3136584 h 6533995"/>
              <a:gd name="connsiteX3570" fmla="*/ 8452781 w 11830043"/>
              <a:gd name="connsiteY3570" fmla="*/ 3136584 h 6533995"/>
              <a:gd name="connsiteX3571" fmla="*/ 8462566 w 11830043"/>
              <a:gd name="connsiteY3571" fmla="*/ 3146371 h 6533995"/>
              <a:gd name="connsiteX3572" fmla="*/ 8452781 w 11830043"/>
              <a:gd name="connsiteY3572" fmla="*/ 3156095 h 6533995"/>
              <a:gd name="connsiteX3573" fmla="*/ 8443061 w 11830043"/>
              <a:gd name="connsiteY3573" fmla="*/ 3146371 h 6533995"/>
              <a:gd name="connsiteX3574" fmla="*/ 8452781 w 11830043"/>
              <a:gd name="connsiteY3574" fmla="*/ 3136584 h 6533995"/>
              <a:gd name="connsiteX3575" fmla="*/ 8211553 w 11830043"/>
              <a:gd name="connsiteY3575" fmla="*/ 3136584 h 6533995"/>
              <a:gd name="connsiteX3576" fmla="*/ 8221273 w 11830043"/>
              <a:gd name="connsiteY3576" fmla="*/ 3146371 h 6533995"/>
              <a:gd name="connsiteX3577" fmla="*/ 8211553 w 11830043"/>
              <a:gd name="connsiteY3577" fmla="*/ 3156095 h 6533995"/>
              <a:gd name="connsiteX3578" fmla="*/ 8201769 w 11830043"/>
              <a:gd name="connsiteY3578" fmla="*/ 3146371 h 6533995"/>
              <a:gd name="connsiteX3579" fmla="*/ 8211553 w 11830043"/>
              <a:gd name="connsiteY3579" fmla="*/ 3136584 h 6533995"/>
              <a:gd name="connsiteX3580" fmla="*/ 7970260 w 11830043"/>
              <a:gd name="connsiteY3580" fmla="*/ 3136584 h 6533995"/>
              <a:gd name="connsiteX3581" fmla="*/ 7980044 w 11830043"/>
              <a:gd name="connsiteY3581" fmla="*/ 3146371 h 6533995"/>
              <a:gd name="connsiteX3582" fmla="*/ 7970260 w 11830043"/>
              <a:gd name="connsiteY3582" fmla="*/ 3156095 h 6533995"/>
              <a:gd name="connsiteX3583" fmla="*/ 7960477 w 11830043"/>
              <a:gd name="connsiteY3583" fmla="*/ 3146371 h 6533995"/>
              <a:gd name="connsiteX3584" fmla="*/ 7970260 w 11830043"/>
              <a:gd name="connsiteY3584" fmla="*/ 3136584 h 6533995"/>
              <a:gd name="connsiteX3585" fmla="*/ 7729032 w 11830043"/>
              <a:gd name="connsiteY3585" fmla="*/ 3136584 h 6533995"/>
              <a:gd name="connsiteX3586" fmla="*/ 7738753 w 11830043"/>
              <a:gd name="connsiteY3586" fmla="*/ 3146371 h 6533995"/>
              <a:gd name="connsiteX3587" fmla="*/ 7729032 w 11830043"/>
              <a:gd name="connsiteY3587" fmla="*/ 3156095 h 6533995"/>
              <a:gd name="connsiteX3588" fmla="*/ 7719249 w 11830043"/>
              <a:gd name="connsiteY3588" fmla="*/ 3146371 h 6533995"/>
              <a:gd name="connsiteX3589" fmla="*/ 7729032 w 11830043"/>
              <a:gd name="connsiteY3589" fmla="*/ 3136584 h 6533995"/>
              <a:gd name="connsiteX3590" fmla="*/ 7487803 w 11830043"/>
              <a:gd name="connsiteY3590" fmla="*/ 3136584 h 6533995"/>
              <a:gd name="connsiteX3591" fmla="*/ 7497524 w 11830043"/>
              <a:gd name="connsiteY3591" fmla="*/ 3146371 h 6533995"/>
              <a:gd name="connsiteX3592" fmla="*/ 7487803 w 11830043"/>
              <a:gd name="connsiteY3592" fmla="*/ 3156095 h 6533995"/>
              <a:gd name="connsiteX3593" fmla="*/ 7478019 w 11830043"/>
              <a:gd name="connsiteY3593" fmla="*/ 3146371 h 6533995"/>
              <a:gd name="connsiteX3594" fmla="*/ 7487803 w 11830043"/>
              <a:gd name="connsiteY3594" fmla="*/ 3136584 h 6533995"/>
              <a:gd name="connsiteX3595" fmla="*/ 7246575 w 11830043"/>
              <a:gd name="connsiteY3595" fmla="*/ 3136584 h 6533995"/>
              <a:gd name="connsiteX3596" fmla="*/ 7256359 w 11830043"/>
              <a:gd name="connsiteY3596" fmla="*/ 3146371 h 6533995"/>
              <a:gd name="connsiteX3597" fmla="*/ 7246575 w 11830043"/>
              <a:gd name="connsiteY3597" fmla="*/ 3156095 h 6533995"/>
              <a:gd name="connsiteX3598" fmla="*/ 7236855 w 11830043"/>
              <a:gd name="connsiteY3598" fmla="*/ 3146371 h 6533995"/>
              <a:gd name="connsiteX3599" fmla="*/ 7246575 w 11830043"/>
              <a:gd name="connsiteY3599" fmla="*/ 3136584 h 6533995"/>
              <a:gd name="connsiteX3600" fmla="*/ 7005346 w 11830043"/>
              <a:gd name="connsiteY3600" fmla="*/ 3136584 h 6533995"/>
              <a:gd name="connsiteX3601" fmla="*/ 7015130 w 11830043"/>
              <a:gd name="connsiteY3601" fmla="*/ 3146371 h 6533995"/>
              <a:gd name="connsiteX3602" fmla="*/ 7005346 w 11830043"/>
              <a:gd name="connsiteY3602" fmla="*/ 3156095 h 6533995"/>
              <a:gd name="connsiteX3603" fmla="*/ 6995626 w 11830043"/>
              <a:gd name="connsiteY3603" fmla="*/ 3146371 h 6533995"/>
              <a:gd name="connsiteX3604" fmla="*/ 7005346 w 11830043"/>
              <a:gd name="connsiteY3604" fmla="*/ 3136584 h 6533995"/>
              <a:gd name="connsiteX3605" fmla="*/ 6764118 w 11830043"/>
              <a:gd name="connsiteY3605" fmla="*/ 3136584 h 6533995"/>
              <a:gd name="connsiteX3606" fmla="*/ 6773902 w 11830043"/>
              <a:gd name="connsiteY3606" fmla="*/ 3146371 h 6533995"/>
              <a:gd name="connsiteX3607" fmla="*/ 6764118 w 11830043"/>
              <a:gd name="connsiteY3607" fmla="*/ 3156095 h 6533995"/>
              <a:gd name="connsiteX3608" fmla="*/ 6754335 w 11830043"/>
              <a:gd name="connsiteY3608" fmla="*/ 3146371 h 6533995"/>
              <a:gd name="connsiteX3609" fmla="*/ 6764118 w 11830043"/>
              <a:gd name="connsiteY3609" fmla="*/ 3136584 h 6533995"/>
              <a:gd name="connsiteX3610" fmla="*/ 6522889 w 11830043"/>
              <a:gd name="connsiteY3610" fmla="*/ 3136584 h 6533995"/>
              <a:gd name="connsiteX3611" fmla="*/ 6532610 w 11830043"/>
              <a:gd name="connsiteY3611" fmla="*/ 3146371 h 6533995"/>
              <a:gd name="connsiteX3612" fmla="*/ 6522889 w 11830043"/>
              <a:gd name="connsiteY3612" fmla="*/ 3156095 h 6533995"/>
              <a:gd name="connsiteX3613" fmla="*/ 6513105 w 11830043"/>
              <a:gd name="connsiteY3613" fmla="*/ 3146371 h 6533995"/>
              <a:gd name="connsiteX3614" fmla="*/ 6522889 w 11830043"/>
              <a:gd name="connsiteY3614" fmla="*/ 3136584 h 6533995"/>
              <a:gd name="connsiteX3615" fmla="*/ 6281661 w 11830043"/>
              <a:gd name="connsiteY3615" fmla="*/ 3136584 h 6533995"/>
              <a:gd name="connsiteX3616" fmla="*/ 6291381 w 11830043"/>
              <a:gd name="connsiteY3616" fmla="*/ 3146371 h 6533995"/>
              <a:gd name="connsiteX3617" fmla="*/ 6281661 w 11830043"/>
              <a:gd name="connsiteY3617" fmla="*/ 3156095 h 6533995"/>
              <a:gd name="connsiteX3618" fmla="*/ 6271877 w 11830043"/>
              <a:gd name="connsiteY3618" fmla="*/ 3146371 h 6533995"/>
              <a:gd name="connsiteX3619" fmla="*/ 6281661 w 11830043"/>
              <a:gd name="connsiteY3619" fmla="*/ 3136584 h 6533995"/>
              <a:gd name="connsiteX3620" fmla="*/ 6040432 w 11830043"/>
              <a:gd name="connsiteY3620" fmla="*/ 3136584 h 6533995"/>
              <a:gd name="connsiteX3621" fmla="*/ 6050216 w 11830043"/>
              <a:gd name="connsiteY3621" fmla="*/ 3146371 h 6533995"/>
              <a:gd name="connsiteX3622" fmla="*/ 6040432 w 11830043"/>
              <a:gd name="connsiteY3622" fmla="*/ 3156095 h 6533995"/>
              <a:gd name="connsiteX3623" fmla="*/ 6030712 w 11830043"/>
              <a:gd name="connsiteY3623" fmla="*/ 3146371 h 6533995"/>
              <a:gd name="connsiteX3624" fmla="*/ 6040432 w 11830043"/>
              <a:gd name="connsiteY3624" fmla="*/ 3136584 h 6533995"/>
              <a:gd name="connsiteX3625" fmla="*/ 5799205 w 11830043"/>
              <a:gd name="connsiteY3625" fmla="*/ 3136584 h 6533995"/>
              <a:gd name="connsiteX3626" fmla="*/ 5808989 w 11830043"/>
              <a:gd name="connsiteY3626" fmla="*/ 3146371 h 6533995"/>
              <a:gd name="connsiteX3627" fmla="*/ 5799205 w 11830043"/>
              <a:gd name="connsiteY3627" fmla="*/ 3156095 h 6533995"/>
              <a:gd name="connsiteX3628" fmla="*/ 5789486 w 11830043"/>
              <a:gd name="connsiteY3628" fmla="*/ 3146371 h 6533995"/>
              <a:gd name="connsiteX3629" fmla="*/ 5799205 w 11830043"/>
              <a:gd name="connsiteY3629" fmla="*/ 3136584 h 6533995"/>
              <a:gd name="connsiteX3630" fmla="*/ 5557991 w 11830043"/>
              <a:gd name="connsiteY3630" fmla="*/ 3136584 h 6533995"/>
              <a:gd name="connsiteX3631" fmla="*/ 5567774 w 11830043"/>
              <a:gd name="connsiteY3631" fmla="*/ 3146371 h 6533995"/>
              <a:gd name="connsiteX3632" fmla="*/ 5557991 w 11830043"/>
              <a:gd name="connsiteY3632" fmla="*/ 3156095 h 6533995"/>
              <a:gd name="connsiteX3633" fmla="*/ 5548208 w 11830043"/>
              <a:gd name="connsiteY3633" fmla="*/ 3146371 h 6533995"/>
              <a:gd name="connsiteX3634" fmla="*/ 5557991 w 11830043"/>
              <a:gd name="connsiteY3634" fmla="*/ 3136584 h 6533995"/>
              <a:gd name="connsiteX3635" fmla="*/ 5316710 w 11830043"/>
              <a:gd name="connsiteY3635" fmla="*/ 3136584 h 6533995"/>
              <a:gd name="connsiteX3636" fmla="*/ 5326429 w 11830043"/>
              <a:gd name="connsiteY3636" fmla="*/ 3146371 h 6533995"/>
              <a:gd name="connsiteX3637" fmla="*/ 5316710 w 11830043"/>
              <a:gd name="connsiteY3637" fmla="*/ 3156095 h 6533995"/>
              <a:gd name="connsiteX3638" fmla="*/ 5306924 w 11830043"/>
              <a:gd name="connsiteY3638" fmla="*/ 3146371 h 6533995"/>
              <a:gd name="connsiteX3639" fmla="*/ 5316710 w 11830043"/>
              <a:gd name="connsiteY3639" fmla="*/ 3136584 h 6533995"/>
              <a:gd name="connsiteX3640" fmla="*/ 5075485 w 11830043"/>
              <a:gd name="connsiteY3640" fmla="*/ 3136584 h 6533995"/>
              <a:gd name="connsiteX3641" fmla="*/ 5085202 w 11830043"/>
              <a:gd name="connsiteY3641" fmla="*/ 3146371 h 6533995"/>
              <a:gd name="connsiteX3642" fmla="*/ 5075485 w 11830043"/>
              <a:gd name="connsiteY3642" fmla="*/ 3156095 h 6533995"/>
              <a:gd name="connsiteX3643" fmla="*/ 5065705 w 11830043"/>
              <a:gd name="connsiteY3643" fmla="*/ 3146371 h 6533995"/>
              <a:gd name="connsiteX3644" fmla="*/ 5075485 w 11830043"/>
              <a:gd name="connsiteY3644" fmla="*/ 3136584 h 6533995"/>
              <a:gd name="connsiteX3645" fmla="*/ 4834252 w 11830043"/>
              <a:gd name="connsiteY3645" fmla="*/ 3136584 h 6533995"/>
              <a:gd name="connsiteX3646" fmla="*/ 4844040 w 11830043"/>
              <a:gd name="connsiteY3646" fmla="*/ 3146371 h 6533995"/>
              <a:gd name="connsiteX3647" fmla="*/ 4834252 w 11830043"/>
              <a:gd name="connsiteY3647" fmla="*/ 3156095 h 6533995"/>
              <a:gd name="connsiteX3648" fmla="*/ 4824534 w 11830043"/>
              <a:gd name="connsiteY3648" fmla="*/ 3146371 h 6533995"/>
              <a:gd name="connsiteX3649" fmla="*/ 4834252 w 11830043"/>
              <a:gd name="connsiteY3649" fmla="*/ 3136584 h 6533995"/>
              <a:gd name="connsiteX3650" fmla="*/ 4593019 w 11830043"/>
              <a:gd name="connsiteY3650" fmla="*/ 3136584 h 6533995"/>
              <a:gd name="connsiteX3651" fmla="*/ 4602795 w 11830043"/>
              <a:gd name="connsiteY3651" fmla="*/ 3146371 h 6533995"/>
              <a:gd name="connsiteX3652" fmla="*/ 4593019 w 11830043"/>
              <a:gd name="connsiteY3652" fmla="*/ 3156095 h 6533995"/>
              <a:gd name="connsiteX3653" fmla="*/ 4583304 w 11830043"/>
              <a:gd name="connsiteY3653" fmla="*/ 3146371 h 6533995"/>
              <a:gd name="connsiteX3654" fmla="*/ 4593019 w 11830043"/>
              <a:gd name="connsiteY3654" fmla="*/ 3136584 h 6533995"/>
              <a:gd name="connsiteX3655" fmla="*/ 4351806 w 11830043"/>
              <a:gd name="connsiteY3655" fmla="*/ 3136584 h 6533995"/>
              <a:gd name="connsiteX3656" fmla="*/ 4361580 w 11830043"/>
              <a:gd name="connsiteY3656" fmla="*/ 3146371 h 6533995"/>
              <a:gd name="connsiteX3657" fmla="*/ 4351806 w 11830043"/>
              <a:gd name="connsiteY3657" fmla="*/ 3156095 h 6533995"/>
              <a:gd name="connsiteX3658" fmla="*/ 4342006 w 11830043"/>
              <a:gd name="connsiteY3658" fmla="*/ 3146371 h 6533995"/>
              <a:gd name="connsiteX3659" fmla="*/ 4351806 w 11830043"/>
              <a:gd name="connsiteY3659" fmla="*/ 3136584 h 6533995"/>
              <a:gd name="connsiteX3660" fmla="*/ 4110581 w 11830043"/>
              <a:gd name="connsiteY3660" fmla="*/ 3136584 h 6533995"/>
              <a:gd name="connsiteX3661" fmla="*/ 4120362 w 11830043"/>
              <a:gd name="connsiteY3661" fmla="*/ 3146371 h 6533995"/>
              <a:gd name="connsiteX3662" fmla="*/ 4110581 w 11830043"/>
              <a:gd name="connsiteY3662" fmla="*/ 3156095 h 6533995"/>
              <a:gd name="connsiteX3663" fmla="*/ 4100799 w 11830043"/>
              <a:gd name="connsiteY3663" fmla="*/ 3146371 h 6533995"/>
              <a:gd name="connsiteX3664" fmla="*/ 4110581 w 11830043"/>
              <a:gd name="connsiteY3664" fmla="*/ 3136584 h 6533995"/>
              <a:gd name="connsiteX3665" fmla="*/ 3869430 w 11830043"/>
              <a:gd name="connsiteY3665" fmla="*/ 3136584 h 6533995"/>
              <a:gd name="connsiteX3666" fmla="*/ 3879149 w 11830043"/>
              <a:gd name="connsiteY3666" fmla="*/ 3146371 h 6533995"/>
              <a:gd name="connsiteX3667" fmla="*/ 3869430 w 11830043"/>
              <a:gd name="connsiteY3667" fmla="*/ 3156095 h 6533995"/>
              <a:gd name="connsiteX3668" fmla="*/ 3859647 w 11830043"/>
              <a:gd name="connsiteY3668" fmla="*/ 3146371 h 6533995"/>
              <a:gd name="connsiteX3669" fmla="*/ 3869430 w 11830043"/>
              <a:gd name="connsiteY3669" fmla="*/ 3136584 h 6533995"/>
              <a:gd name="connsiteX3670" fmla="*/ 3628212 w 11830043"/>
              <a:gd name="connsiteY3670" fmla="*/ 3136584 h 6533995"/>
              <a:gd name="connsiteX3671" fmla="*/ 3637936 w 11830043"/>
              <a:gd name="connsiteY3671" fmla="*/ 3146371 h 6533995"/>
              <a:gd name="connsiteX3672" fmla="*/ 3628212 w 11830043"/>
              <a:gd name="connsiteY3672" fmla="*/ 3156095 h 6533995"/>
              <a:gd name="connsiteX3673" fmla="*/ 3618430 w 11830043"/>
              <a:gd name="connsiteY3673" fmla="*/ 3146371 h 6533995"/>
              <a:gd name="connsiteX3674" fmla="*/ 3628212 w 11830043"/>
              <a:gd name="connsiteY3674" fmla="*/ 3136584 h 6533995"/>
              <a:gd name="connsiteX3675" fmla="*/ 3386958 w 11830043"/>
              <a:gd name="connsiteY3675" fmla="*/ 3136584 h 6533995"/>
              <a:gd name="connsiteX3676" fmla="*/ 3396743 w 11830043"/>
              <a:gd name="connsiteY3676" fmla="*/ 3146371 h 6533995"/>
              <a:gd name="connsiteX3677" fmla="*/ 3386958 w 11830043"/>
              <a:gd name="connsiteY3677" fmla="*/ 3156095 h 6533995"/>
              <a:gd name="connsiteX3678" fmla="*/ 3377235 w 11830043"/>
              <a:gd name="connsiteY3678" fmla="*/ 3146371 h 6533995"/>
              <a:gd name="connsiteX3679" fmla="*/ 3386958 w 11830043"/>
              <a:gd name="connsiteY3679" fmla="*/ 3136584 h 6533995"/>
              <a:gd name="connsiteX3680" fmla="*/ 3145751 w 11830043"/>
              <a:gd name="connsiteY3680" fmla="*/ 3136584 h 6533995"/>
              <a:gd name="connsiteX3681" fmla="*/ 3155533 w 11830043"/>
              <a:gd name="connsiteY3681" fmla="*/ 3146371 h 6533995"/>
              <a:gd name="connsiteX3682" fmla="*/ 3145751 w 11830043"/>
              <a:gd name="connsiteY3682" fmla="*/ 3156095 h 6533995"/>
              <a:gd name="connsiteX3683" fmla="*/ 3136032 w 11830043"/>
              <a:gd name="connsiteY3683" fmla="*/ 3146371 h 6533995"/>
              <a:gd name="connsiteX3684" fmla="*/ 3145751 w 11830043"/>
              <a:gd name="connsiteY3684" fmla="*/ 3136584 h 6533995"/>
              <a:gd name="connsiteX3685" fmla="*/ 2904572 w 11830043"/>
              <a:gd name="connsiteY3685" fmla="*/ 3136584 h 6533995"/>
              <a:gd name="connsiteX3686" fmla="*/ 2914355 w 11830043"/>
              <a:gd name="connsiteY3686" fmla="*/ 3146371 h 6533995"/>
              <a:gd name="connsiteX3687" fmla="*/ 2904572 w 11830043"/>
              <a:gd name="connsiteY3687" fmla="*/ 3156095 h 6533995"/>
              <a:gd name="connsiteX3688" fmla="*/ 2894791 w 11830043"/>
              <a:gd name="connsiteY3688" fmla="*/ 3146371 h 6533995"/>
              <a:gd name="connsiteX3689" fmla="*/ 2904572 w 11830043"/>
              <a:gd name="connsiteY3689" fmla="*/ 3136584 h 6533995"/>
              <a:gd name="connsiteX3690" fmla="*/ 2663275 w 11830043"/>
              <a:gd name="connsiteY3690" fmla="*/ 3136584 h 6533995"/>
              <a:gd name="connsiteX3691" fmla="*/ 2672998 w 11830043"/>
              <a:gd name="connsiteY3691" fmla="*/ 3146371 h 6533995"/>
              <a:gd name="connsiteX3692" fmla="*/ 2663275 w 11830043"/>
              <a:gd name="connsiteY3692" fmla="*/ 3156095 h 6533995"/>
              <a:gd name="connsiteX3693" fmla="*/ 2653492 w 11830043"/>
              <a:gd name="connsiteY3693" fmla="*/ 3146371 h 6533995"/>
              <a:gd name="connsiteX3694" fmla="*/ 2663275 w 11830043"/>
              <a:gd name="connsiteY3694" fmla="*/ 3136584 h 6533995"/>
              <a:gd name="connsiteX3695" fmla="*/ 2422037 w 11830043"/>
              <a:gd name="connsiteY3695" fmla="*/ 3136584 h 6533995"/>
              <a:gd name="connsiteX3696" fmla="*/ 2431753 w 11830043"/>
              <a:gd name="connsiteY3696" fmla="*/ 3146371 h 6533995"/>
              <a:gd name="connsiteX3697" fmla="*/ 2422037 w 11830043"/>
              <a:gd name="connsiteY3697" fmla="*/ 3156095 h 6533995"/>
              <a:gd name="connsiteX3698" fmla="*/ 2412257 w 11830043"/>
              <a:gd name="connsiteY3698" fmla="*/ 3146371 h 6533995"/>
              <a:gd name="connsiteX3699" fmla="*/ 2422037 w 11830043"/>
              <a:gd name="connsiteY3699" fmla="*/ 3136584 h 6533995"/>
              <a:gd name="connsiteX3700" fmla="*/ 2180788 w 11830043"/>
              <a:gd name="connsiteY3700" fmla="*/ 3136584 h 6533995"/>
              <a:gd name="connsiteX3701" fmla="*/ 2190580 w 11830043"/>
              <a:gd name="connsiteY3701" fmla="*/ 3146371 h 6533995"/>
              <a:gd name="connsiteX3702" fmla="*/ 2180788 w 11830043"/>
              <a:gd name="connsiteY3702" fmla="*/ 3156095 h 6533995"/>
              <a:gd name="connsiteX3703" fmla="*/ 2171083 w 11830043"/>
              <a:gd name="connsiteY3703" fmla="*/ 3146371 h 6533995"/>
              <a:gd name="connsiteX3704" fmla="*/ 2180788 w 11830043"/>
              <a:gd name="connsiteY3704" fmla="*/ 3136584 h 6533995"/>
              <a:gd name="connsiteX3705" fmla="*/ 1939582 w 11830043"/>
              <a:gd name="connsiteY3705" fmla="*/ 3136584 h 6533995"/>
              <a:gd name="connsiteX3706" fmla="*/ 1949365 w 11830043"/>
              <a:gd name="connsiteY3706" fmla="*/ 3146371 h 6533995"/>
              <a:gd name="connsiteX3707" fmla="*/ 1939582 w 11830043"/>
              <a:gd name="connsiteY3707" fmla="*/ 3156095 h 6533995"/>
              <a:gd name="connsiteX3708" fmla="*/ 1929860 w 11830043"/>
              <a:gd name="connsiteY3708" fmla="*/ 3146371 h 6533995"/>
              <a:gd name="connsiteX3709" fmla="*/ 1939582 w 11830043"/>
              <a:gd name="connsiteY3709" fmla="*/ 3136584 h 6533995"/>
              <a:gd name="connsiteX3710" fmla="*/ 1698332 w 11830043"/>
              <a:gd name="connsiteY3710" fmla="*/ 3136584 h 6533995"/>
              <a:gd name="connsiteX3711" fmla="*/ 1708118 w 11830043"/>
              <a:gd name="connsiteY3711" fmla="*/ 3146371 h 6533995"/>
              <a:gd name="connsiteX3712" fmla="*/ 1698332 w 11830043"/>
              <a:gd name="connsiteY3712" fmla="*/ 3156095 h 6533995"/>
              <a:gd name="connsiteX3713" fmla="*/ 1688547 w 11830043"/>
              <a:gd name="connsiteY3713" fmla="*/ 3146371 h 6533995"/>
              <a:gd name="connsiteX3714" fmla="*/ 1698332 w 11830043"/>
              <a:gd name="connsiteY3714" fmla="*/ 3136584 h 6533995"/>
              <a:gd name="connsiteX3715" fmla="*/ 1457107 w 11830043"/>
              <a:gd name="connsiteY3715" fmla="*/ 3136584 h 6533995"/>
              <a:gd name="connsiteX3716" fmla="*/ 1466827 w 11830043"/>
              <a:gd name="connsiteY3716" fmla="*/ 3146371 h 6533995"/>
              <a:gd name="connsiteX3717" fmla="*/ 1457107 w 11830043"/>
              <a:gd name="connsiteY3717" fmla="*/ 3156095 h 6533995"/>
              <a:gd name="connsiteX3718" fmla="*/ 1447323 w 11830043"/>
              <a:gd name="connsiteY3718" fmla="*/ 3146371 h 6533995"/>
              <a:gd name="connsiteX3719" fmla="*/ 1457107 w 11830043"/>
              <a:gd name="connsiteY3719" fmla="*/ 3136584 h 6533995"/>
              <a:gd name="connsiteX3720" fmla="*/ 1215886 w 11830043"/>
              <a:gd name="connsiteY3720" fmla="*/ 3136584 h 6533995"/>
              <a:gd name="connsiteX3721" fmla="*/ 1225669 w 11830043"/>
              <a:gd name="connsiteY3721" fmla="*/ 3146371 h 6533995"/>
              <a:gd name="connsiteX3722" fmla="*/ 1215886 w 11830043"/>
              <a:gd name="connsiteY3722" fmla="*/ 3156095 h 6533995"/>
              <a:gd name="connsiteX3723" fmla="*/ 1206166 w 11830043"/>
              <a:gd name="connsiteY3723" fmla="*/ 3146371 h 6533995"/>
              <a:gd name="connsiteX3724" fmla="*/ 1215886 w 11830043"/>
              <a:gd name="connsiteY3724" fmla="*/ 3136584 h 6533995"/>
              <a:gd name="connsiteX3725" fmla="*/ 974665 w 11830043"/>
              <a:gd name="connsiteY3725" fmla="*/ 3136584 h 6533995"/>
              <a:gd name="connsiteX3726" fmla="*/ 984449 w 11830043"/>
              <a:gd name="connsiteY3726" fmla="*/ 3146371 h 6533995"/>
              <a:gd name="connsiteX3727" fmla="*/ 974665 w 11830043"/>
              <a:gd name="connsiteY3727" fmla="*/ 3156095 h 6533995"/>
              <a:gd name="connsiteX3728" fmla="*/ 964946 w 11830043"/>
              <a:gd name="connsiteY3728" fmla="*/ 3146371 h 6533995"/>
              <a:gd name="connsiteX3729" fmla="*/ 974665 w 11830043"/>
              <a:gd name="connsiteY3729" fmla="*/ 3136584 h 6533995"/>
              <a:gd name="connsiteX3730" fmla="*/ 733446 w 11830043"/>
              <a:gd name="connsiteY3730" fmla="*/ 3136584 h 6533995"/>
              <a:gd name="connsiteX3731" fmla="*/ 743165 w 11830043"/>
              <a:gd name="connsiteY3731" fmla="*/ 3146371 h 6533995"/>
              <a:gd name="connsiteX3732" fmla="*/ 733446 w 11830043"/>
              <a:gd name="connsiteY3732" fmla="*/ 3156095 h 6533995"/>
              <a:gd name="connsiteX3733" fmla="*/ 723662 w 11830043"/>
              <a:gd name="connsiteY3733" fmla="*/ 3146371 h 6533995"/>
              <a:gd name="connsiteX3734" fmla="*/ 733446 w 11830043"/>
              <a:gd name="connsiteY3734" fmla="*/ 3136584 h 6533995"/>
              <a:gd name="connsiteX3735" fmla="*/ 492225 w 11830043"/>
              <a:gd name="connsiteY3735" fmla="*/ 3136584 h 6533995"/>
              <a:gd name="connsiteX3736" fmla="*/ 501945 w 11830043"/>
              <a:gd name="connsiteY3736" fmla="*/ 3146371 h 6533995"/>
              <a:gd name="connsiteX3737" fmla="*/ 492225 w 11830043"/>
              <a:gd name="connsiteY3737" fmla="*/ 3156095 h 6533995"/>
              <a:gd name="connsiteX3738" fmla="*/ 482441 w 11830043"/>
              <a:gd name="connsiteY3738" fmla="*/ 3146371 h 6533995"/>
              <a:gd name="connsiteX3739" fmla="*/ 492225 w 11830043"/>
              <a:gd name="connsiteY3739" fmla="*/ 3136584 h 6533995"/>
              <a:gd name="connsiteX3740" fmla="*/ 251005 w 11830043"/>
              <a:gd name="connsiteY3740" fmla="*/ 3136584 h 6533995"/>
              <a:gd name="connsiteX3741" fmla="*/ 260789 w 11830043"/>
              <a:gd name="connsiteY3741" fmla="*/ 3146371 h 6533995"/>
              <a:gd name="connsiteX3742" fmla="*/ 251005 w 11830043"/>
              <a:gd name="connsiteY3742" fmla="*/ 3156095 h 6533995"/>
              <a:gd name="connsiteX3743" fmla="*/ 241285 w 11830043"/>
              <a:gd name="connsiteY3743" fmla="*/ 3146371 h 6533995"/>
              <a:gd name="connsiteX3744" fmla="*/ 251005 w 11830043"/>
              <a:gd name="connsiteY3744" fmla="*/ 3136584 h 6533995"/>
              <a:gd name="connsiteX3745" fmla="*/ 9722 w 11830043"/>
              <a:gd name="connsiteY3745" fmla="*/ 3136584 h 6533995"/>
              <a:gd name="connsiteX3746" fmla="*/ 19506 w 11830043"/>
              <a:gd name="connsiteY3746" fmla="*/ 3146371 h 6533995"/>
              <a:gd name="connsiteX3747" fmla="*/ 9722 w 11830043"/>
              <a:gd name="connsiteY3747" fmla="*/ 3156095 h 6533995"/>
              <a:gd name="connsiteX3748" fmla="*/ 2 w 11830043"/>
              <a:gd name="connsiteY3748" fmla="*/ 3146371 h 6533995"/>
              <a:gd name="connsiteX3749" fmla="*/ 9722 w 11830043"/>
              <a:gd name="connsiteY3749" fmla="*/ 3136584 h 6533995"/>
              <a:gd name="connsiteX3750" fmla="*/ 13517 w 11830043"/>
              <a:gd name="connsiteY3750" fmla="*/ 3029714 h 6533995"/>
              <a:gd name="connsiteX3751" fmla="*/ 18916 w 11830043"/>
              <a:gd name="connsiteY3751" fmla="*/ 3035116 h 6533995"/>
              <a:gd name="connsiteX3752" fmla="*/ 13517 w 11830043"/>
              <a:gd name="connsiteY3752" fmla="*/ 3040518 h 6533995"/>
              <a:gd name="connsiteX3753" fmla="*/ 8116 w 11830043"/>
              <a:gd name="connsiteY3753" fmla="*/ 3035116 h 6533995"/>
              <a:gd name="connsiteX3754" fmla="*/ 13517 w 11830043"/>
              <a:gd name="connsiteY3754" fmla="*/ 3029714 h 6533995"/>
              <a:gd name="connsiteX3755" fmla="*/ 9649203 w 11830043"/>
              <a:gd name="connsiteY3755" fmla="*/ 2895514 h 6533995"/>
              <a:gd name="connsiteX3756" fmla="*/ 9658923 w 11830043"/>
              <a:gd name="connsiteY3756" fmla="*/ 2905238 h 6533995"/>
              <a:gd name="connsiteX3757" fmla="*/ 9649203 w 11830043"/>
              <a:gd name="connsiteY3757" fmla="*/ 2915025 h 6533995"/>
              <a:gd name="connsiteX3758" fmla="*/ 9639483 w 11830043"/>
              <a:gd name="connsiteY3758" fmla="*/ 2905238 h 6533995"/>
              <a:gd name="connsiteX3759" fmla="*/ 9649203 w 11830043"/>
              <a:gd name="connsiteY3759" fmla="*/ 2895514 h 6533995"/>
              <a:gd name="connsiteX3760" fmla="*/ 9890432 w 11830043"/>
              <a:gd name="connsiteY3760" fmla="*/ 2895512 h 6533995"/>
              <a:gd name="connsiteX3761" fmla="*/ 9900152 w 11830043"/>
              <a:gd name="connsiteY3761" fmla="*/ 2905236 h 6533995"/>
              <a:gd name="connsiteX3762" fmla="*/ 9890432 w 11830043"/>
              <a:gd name="connsiteY3762" fmla="*/ 2915023 h 6533995"/>
              <a:gd name="connsiteX3763" fmla="*/ 9880648 w 11830043"/>
              <a:gd name="connsiteY3763" fmla="*/ 2905236 h 6533995"/>
              <a:gd name="connsiteX3764" fmla="*/ 9890432 w 11830043"/>
              <a:gd name="connsiteY3764" fmla="*/ 2895512 h 6533995"/>
              <a:gd name="connsiteX3765" fmla="*/ 10131660 w 11830043"/>
              <a:gd name="connsiteY3765" fmla="*/ 2895509 h 6533995"/>
              <a:gd name="connsiteX3766" fmla="*/ 10141444 w 11830043"/>
              <a:gd name="connsiteY3766" fmla="*/ 2905233 h 6533995"/>
              <a:gd name="connsiteX3767" fmla="*/ 10131660 w 11830043"/>
              <a:gd name="connsiteY3767" fmla="*/ 2915019 h 6533995"/>
              <a:gd name="connsiteX3768" fmla="*/ 10121940 w 11830043"/>
              <a:gd name="connsiteY3768" fmla="*/ 2905233 h 6533995"/>
              <a:gd name="connsiteX3769" fmla="*/ 10131660 w 11830043"/>
              <a:gd name="connsiteY3769" fmla="*/ 2895509 h 6533995"/>
              <a:gd name="connsiteX3770" fmla="*/ 10372888 w 11830043"/>
              <a:gd name="connsiteY3770" fmla="*/ 2895505 h 6533995"/>
              <a:gd name="connsiteX3771" fmla="*/ 10382673 w 11830043"/>
              <a:gd name="connsiteY3771" fmla="*/ 2905229 h 6533995"/>
              <a:gd name="connsiteX3772" fmla="*/ 10372888 w 11830043"/>
              <a:gd name="connsiteY3772" fmla="*/ 2915015 h 6533995"/>
              <a:gd name="connsiteX3773" fmla="*/ 10363168 w 11830043"/>
              <a:gd name="connsiteY3773" fmla="*/ 2905229 h 6533995"/>
              <a:gd name="connsiteX3774" fmla="*/ 10372888 w 11830043"/>
              <a:gd name="connsiteY3774" fmla="*/ 2895505 h 6533995"/>
              <a:gd name="connsiteX3775" fmla="*/ 10614116 w 11830043"/>
              <a:gd name="connsiteY3775" fmla="*/ 2895501 h 6533995"/>
              <a:gd name="connsiteX3776" fmla="*/ 10623901 w 11830043"/>
              <a:gd name="connsiteY3776" fmla="*/ 2905225 h 6533995"/>
              <a:gd name="connsiteX3777" fmla="*/ 10614116 w 11830043"/>
              <a:gd name="connsiteY3777" fmla="*/ 2915012 h 6533995"/>
              <a:gd name="connsiteX3778" fmla="*/ 10604396 w 11830043"/>
              <a:gd name="connsiteY3778" fmla="*/ 2905225 h 6533995"/>
              <a:gd name="connsiteX3779" fmla="*/ 10614116 w 11830043"/>
              <a:gd name="connsiteY3779" fmla="*/ 2895501 h 6533995"/>
              <a:gd name="connsiteX3780" fmla="*/ 10855345 w 11830043"/>
              <a:gd name="connsiteY3780" fmla="*/ 2895498 h 6533995"/>
              <a:gd name="connsiteX3781" fmla="*/ 10865065 w 11830043"/>
              <a:gd name="connsiteY3781" fmla="*/ 2905222 h 6533995"/>
              <a:gd name="connsiteX3782" fmla="*/ 10855345 w 11830043"/>
              <a:gd name="connsiteY3782" fmla="*/ 2915008 h 6533995"/>
              <a:gd name="connsiteX3783" fmla="*/ 10845625 w 11830043"/>
              <a:gd name="connsiteY3783" fmla="*/ 2905222 h 6533995"/>
              <a:gd name="connsiteX3784" fmla="*/ 10855345 w 11830043"/>
              <a:gd name="connsiteY3784" fmla="*/ 2895498 h 6533995"/>
              <a:gd name="connsiteX3785" fmla="*/ 11096574 w 11830043"/>
              <a:gd name="connsiteY3785" fmla="*/ 2895494 h 6533995"/>
              <a:gd name="connsiteX3786" fmla="*/ 11106294 w 11830043"/>
              <a:gd name="connsiteY3786" fmla="*/ 2905218 h 6533995"/>
              <a:gd name="connsiteX3787" fmla="*/ 11096574 w 11830043"/>
              <a:gd name="connsiteY3787" fmla="*/ 2915004 h 6533995"/>
              <a:gd name="connsiteX3788" fmla="*/ 11086790 w 11830043"/>
              <a:gd name="connsiteY3788" fmla="*/ 2905218 h 6533995"/>
              <a:gd name="connsiteX3789" fmla="*/ 11096574 w 11830043"/>
              <a:gd name="connsiteY3789" fmla="*/ 2895494 h 6533995"/>
              <a:gd name="connsiteX3790" fmla="*/ 11337802 w 11830043"/>
              <a:gd name="connsiteY3790" fmla="*/ 2895490 h 6533995"/>
              <a:gd name="connsiteX3791" fmla="*/ 11347587 w 11830043"/>
              <a:gd name="connsiteY3791" fmla="*/ 2905214 h 6533995"/>
              <a:gd name="connsiteX3792" fmla="*/ 11337802 w 11830043"/>
              <a:gd name="connsiteY3792" fmla="*/ 2915001 h 6533995"/>
              <a:gd name="connsiteX3793" fmla="*/ 11328082 w 11830043"/>
              <a:gd name="connsiteY3793" fmla="*/ 2905214 h 6533995"/>
              <a:gd name="connsiteX3794" fmla="*/ 11337802 w 11830043"/>
              <a:gd name="connsiteY3794" fmla="*/ 2895490 h 6533995"/>
              <a:gd name="connsiteX3795" fmla="*/ 11579030 w 11830043"/>
              <a:gd name="connsiteY3795" fmla="*/ 2895487 h 6533995"/>
              <a:gd name="connsiteX3796" fmla="*/ 11588815 w 11830043"/>
              <a:gd name="connsiteY3796" fmla="*/ 2905211 h 6533995"/>
              <a:gd name="connsiteX3797" fmla="*/ 11579030 w 11830043"/>
              <a:gd name="connsiteY3797" fmla="*/ 2914997 h 6533995"/>
              <a:gd name="connsiteX3798" fmla="*/ 11569310 w 11830043"/>
              <a:gd name="connsiteY3798" fmla="*/ 2905211 h 6533995"/>
              <a:gd name="connsiteX3799" fmla="*/ 11579030 w 11830043"/>
              <a:gd name="connsiteY3799" fmla="*/ 2895487 h 6533995"/>
              <a:gd name="connsiteX3800" fmla="*/ 11820259 w 11830043"/>
              <a:gd name="connsiteY3800" fmla="*/ 2895483 h 6533995"/>
              <a:gd name="connsiteX3801" fmla="*/ 11830043 w 11830043"/>
              <a:gd name="connsiteY3801" fmla="*/ 2905207 h 6533995"/>
              <a:gd name="connsiteX3802" fmla="*/ 11820259 w 11830043"/>
              <a:gd name="connsiteY3802" fmla="*/ 2914993 h 6533995"/>
              <a:gd name="connsiteX3803" fmla="*/ 11810539 w 11830043"/>
              <a:gd name="connsiteY3803" fmla="*/ 2905207 h 6533995"/>
              <a:gd name="connsiteX3804" fmla="*/ 11820259 w 11830043"/>
              <a:gd name="connsiteY3804" fmla="*/ 2895483 h 6533995"/>
              <a:gd name="connsiteX3805" fmla="*/ 9722 w 11830043"/>
              <a:gd name="connsiteY3805" fmla="*/ 2895479 h 6533995"/>
              <a:gd name="connsiteX3806" fmla="*/ 19506 w 11830043"/>
              <a:gd name="connsiteY3806" fmla="*/ 2905203 h 6533995"/>
              <a:gd name="connsiteX3807" fmla="*/ 9722 w 11830043"/>
              <a:gd name="connsiteY3807" fmla="*/ 2914990 h 6533995"/>
              <a:gd name="connsiteX3808" fmla="*/ 2 w 11830043"/>
              <a:gd name="connsiteY3808" fmla="*/ 2905203 h 6533995"/>
              <a:gd name="connsiteX3809" fmla="*/ 9722 w 11830043"/>
              <a:gd name="connsiteY3809" fmla="*/ 2895479 h 6533995"/>
              <a:gd name="connsiteX3810" fmla="*/ 251005 w 11830043"/>
              <a:gd name="connsiteY3810" fmla="*/ 2895476 h 6533995"/>
              <a:gd name="connsiteX3811" fmla="*/ 260789 w 11830043"/>
              <a:gd name="connsiteY3811" fmla="*/ 2905199 h 6533995"/>
              <a:gd name="connsiteX3812" fmla="*/ 251005 w 11830043"/>
              <a:gd name="connsiteY3812" fmla="*/ 2914986 h 6533995"/>
              <a:gd name="connsiteX3813" fmla="*/ 241285 w 11830043"/>
              <a:gd name="connsiteY3813" fmla="*/ 2905199 h 6533995"/>
              <a:gd name="connsiteX3814" fmla="*/ 251005 w 11830043"/>
              <a:gd name="connsiteY3814" fmla="*/ 2895476 h 6533995"/>
              <a:gd name="connsiteX3815" fmla="*/ 492225 w 11830043"/>
              <a:gd name="connsiteY3815" fmla="*/ 2895472 h 6533995"/>
              <a:gd name="connsiteX3816" fmla="*/ 501945 w 11830043"/>
              <a:gd name="connsiteY3816" fmla="*/ 2905196 h 6533995"/>
              <a:gd name="connsiteX3817" fmla="*/ 492225 w 11830043"/>
              <a:gd name="connsiteY3817" fmla="*/ 2914982 h 6533995"/>
              <a:gd name="connsiteX3818" fmla="*/ 482441 w 11830043"/>
              <a:gd name="connsiteY3818" fmla="*/ 2905196 h 6533995"/>
              <a:gd name="connsiteX3819" fmla="*/ 492225 w 11830043"/>
              <a:gd name="connsiteY3819" fmla="*/ 2895472 h 6533995"/>
              <a:gd name="connsiteX3820" fmla="*/ 733445 w 11830043"/>
              <a:gd name="connsiteY3820" fmla="*/ 2895468 h 6533995"/>
              <a:gd name="connsiteX3821" fmla="*/ 743165 w 11830043"/>
              <a:gd name="connsiteY3821" fmla="*/ 2905192 h 6533995"/>
              <a:gd name="connsiteX3822" fmla="*/ 733445 w 11830043"/>
              <a:gd name="connsiteY3822" fmla="*/ 2914978 h 6533995"/>
              <a:gd name="connsiteX3823" fmla="*/ 723662 w 11830043"/>
              <a:gd name="connsiteY3823" fmla="*/ 2905192 h 6533995"/>
              <a:gd name="connsiteX3824" fmla="*/ 733445 w 11830043"/>
              <a:gd name="connsiteY3824" fmla="*/ 2895468 h 6533995"/>
              <a:gd name="connsiteX3825" fmla="*/ 974665 w 11830043"/>
              <a:gd name="connsiteY3825" fmla="*/ 2895464 h 6533995"/>
              <a:gd name="connsiteX3826" fmla="*/ 984449 w 11830043"/>
              <a:gd name="connsiteY3826" fmla="*/ 2905188 h 6533995"/>
              <a:gd name="connsiteX3827" fmla="*/ 974665 w 11830043"/>
              <a:gd name="connsiteY3827" fmla="*/ 2914975 h 6533995"/>
              <a:gd name="connsiteX3828" fmla="*/ 964945 w 11830043"/>
              <a:gd name="connsiteY3828" fmla="*/ 2905188 h 6533995"/>
              <a:gd name="connsiteX3829" fmla="*/ 974665 w 11830043"/>
              <a:gd name="connsiteY3829" fmla="*/ 2895464 h 6533995"/>
              <a:gd name="connsiteX3830" fmla="*/ 1215885 w 11830043"/>
              <a:gd name="connsiteY3830" fmla="*/ 2895461 h 6533995"/>
              <a:gd name="connsiteX3831" fmla="*/ 1225669 w 11830043"/>
              <a:gd name="connsiteY3831" fmla="*/ 2905185 h 6533995"/>
              <a:gd name="connsiteX3832" fmla="*/ 1215885 w 11830043"/>
              <a:gd name="connsiteY3832" fmla="*/ 2914971 h 6533995"/>
              <a:gd name="connsiteX3833" fmla="*/ 1206166 w 11830043"/>
              <a:gd name="connsiteY3833" fmla="*/ 2905185 h 6533995"/>
              <a:gd name="connsiteX3834" fmla="*/ 1215885 w 11830043"/>
              <a:gd name="connsiteY3834" fmla="*/ 2895461 h 6533995"/>
              <a:gd name="connsiteX3835" fmla="*/ 1457107 w 11830043"/>
              <a:gd name="connsiteY3835" fmla="*/ 2895457 h 6533995"/>
              <a:gd name="connsiteX3836" fmla="*/ 1466827 w 11830043"/>
              <a:gd name="connsiteY3836" fmla="*/ 2905181 h 6533995"/>
              <a:gd name="connsiteX3837" fmla="*/ 1457107 w 11830043"/>
              <a:gd name="connsiteY3837" fmla="*/ 2914967 h 6533995"/>
              <a:gd name="connsiteX3838" fmla="*/ 1447323 w 11830043"/>
              <a:gd name="connsiteY3838" fmla="*/ 2905181 h 6533995"/>
              <a:gd name="connsiteX3839" fmla="*/ 1457107 w 11830043"/>
              <a:gd name="connsiteY3839" fmla="*/ 2895457 h 6533995"/>
              <a:gd name="connsiteX3840" fmla="*/ 1698332 w 11830043"/>
              <a:gd name="connsiteY3840" fmla="*/ 2895453 h 6533995"/>
              <a:gd name="connsiteX3841" fmla="*/ 1708117 w 11830043"/>
              <a:gd name="connsiteY3841" fmla="*/ 2905177 h 6533995"/>
              <a:gd name="connsiteX3842" fmla="*/ 1698332 w 11830043"/>
              <a:gd name="connsiteY3842" fmla="*/ 2914964 h 6533995"/>
              <a:gd name="connsiteX3843" fmla="*/ 1688547 w 11830043"/>
              <a:gd name="connsiteY3843" fmla="*/ 2905177 h 6533995"/>
              <a:gd name="connsiteX3844" fmla="*/ 1698332 w 11830043"/>
              <a:gd name="connsiteY3844" fmla="*/ 2895453 h 6533995"/>
              <a:gd name="connsiteX3845" fmla="*/ 1939580 w 11830043"/>
              <a:gd name="connsiteY3845" fmla="*/ 2895450 h 6533995"/>
              <a:gd name="connsiteX3846" fmla="*/ 1949365 w 11830043"/>
              <a:gd name="connsiteY3846" fmla="*/ 2905174 h 6533995"/>
              <a:gd name="connsiteX3847" fmla="*/ 1939580 w 11830043"/>
              <a:gd name="connsiteY3847" fmla="*/ 2914960 h 6533995"/>
              <a:gd name="connsiteX3848" fmla="*/ 1929860 w 11830043"/>
              <a:gd name="connsiteY3848" fmla="*/ 2905174 h 6533995"/>
              <a:gd name="connsiteX3849" fmla="*/ 1939580 w 11830043"/>
              <a:gd name="connsiteY3849" fmla="*/ 2895450 h 6533995"/>
              <a:gd name="connsiteX3850" fmla="*/ 2180788 w 11830043"/>
              <a:gd name="connsiteY3850" fmla="*/ 2895446 h 6533995"/>
              <a:gd name="connsiteX3851" fmla="*/ 2190580 w 11830043"/>
              <a:gd name="connsiteY3851" fmla="*/ 2905170 h 6533995"/>
              <a:gd name="connsiteX3852" fmla="*/ 2180788 w 11830043"/>
              <a:gd name="connsiteY3852" fmla="*/ 2914956 h 6533995"/>
              <a:gd name="connsiteX3853" fmla="*/ 2171083 w 11830043"/>
              <a:gd name="connsiteY3853" fmla="*/ 2905170 h 6533995"/>
              <a:gd name="connsiteX3854" fmla="*/ 2180788 w 11830043"/>
              <a:gd name="connsiteY3854" fmla="*/ 2895446 h 6533995"/>
              <a:gd name="connsiteX3855" fmla="*/ 2422037 w 11830043"/>
              <a:gd name="connsiteY3855" fmla="*/ 2895442 h 6533995"/>
              <a:gd name="connsiteX3856" fmla="*/ 2431753 w 11830043"/>
              <a:gd name="connsiteY3856" fmla="*/ 2905166 h 6533995"/>
              <a:gd name="connsiteX3857" fmla="*/ 2422037 w 11830043"/>
              <a:gd name="connsiteY3857" fmla="*/ 2914953 h 6533995"/>
              <a:gd name="connsiteX3858" fmla="*/ 2412257 w 11830043"/>
              <a:gd name="connsiteY3858" fmla="*/ 2905166 h 6533995"/>
              <a:gd name="connsiteX3859" fmla="*/ 2422037 w 11830043"/>
              <a:gd name="connsiteY3859" fmla="*/ 2895442 h 6533995"/>
              <a:gd name="connsiteX3860" fmla="*/ 2663275 w 11830043"/>
              <a:gd name="connsiteY3860" fmla="*/ 2895439 h 6533995"/>
              <a:gd name="connsiteX3861" fmla="*/ 2672998 w 11830043"/>
              <a:gd name="connsiteY3861" fmla="*/ 2905163 h 6533995"/>
              <a:gd name="connsiteX3862" fmla="*/ 2663275 w 11830043"/>
              <a:gd name="connsiteY3862" fmla="*/ 2914949 h 6533995"/>
              <a:gd name="connsiteX3863" fmla="*/ 2653492 w 11830043"/>
              <a:gd name="connsiteY3863" fmla="*/ 2905163 h 6533995"/>
              <a:gd name="connsiteX3864" fmla="*/ 2663275 w 11830043"/>
              <a:gd name="connsiteY3864" fmla="*/ 2895439 h 6533995"/>
              <a:gd name="connsiteX3865" fmla="*/ 2904572 w 11830043"/>
              <a:gd name="connsiteY3865" fmla="*/ 2895435 h 6533995"/>
              <a:gd name="connsiteX3866" fmla="*/ 2914355 w 11830043"/>
              <a:gd name="connsiteY3866" fmla="*/ 2905159 h 6533995"/>
              <a:gd name="connsiteX3867" fmla="*/ 2904572 w 11830043"/>
              <a:gd name="connsiteY3867" fmla="*/ 2914945 h 6533995"/>
              <a:gd name="connsiteX3868" fmla="*/ 2894790 w 11830043"/>
              <a:gd name="connsiteY3868" fmla="*/ 2905159 h 6533995"/>
              <a:gd name="connsiteX3869" fmla="*/ 2904572 w 11830043"/>
              <a:gd name="connsiteY3869" fmla="*/ 2895435 h 6533995"/>
              <a:gd name="connsiteX3870" fmla="*/ 3145751 w 11830043"/>
              <a:gd name="connsiteY3870" fmla="*/ 2895431 h 6533995"/>
              <a:gd name="connsiteX3871" fmla="*/ 3155532 w 11830043"/>
              <a:gd name="connsiteY3871" fmla="*/ 2905155 h 6533995"/>
              <a:gd name="connsiteX3872" fmla="*/ 3145751 w 11830043"/>
              <a:gd name="connsiteY3872" fmla="*/ 2914942 h 6533995"/>
              <a:gd name="connsiteX3873" fmla="*/ 3136032 w 11830043"/>
              <a:gd name="connsiteY3873" fmla="*/ 2905155 h 6533995"/>
              <a:gd name="connsiteX3874" fmla="*/ 3145751 w 11830043"/>
              <a:gd name="connsiteY3874" fmla="*/ 2895431 h 6533995"/>
              <a:gd name="connsiteX3875" fmla="*/ 3386958 w 11830043"/>
              <a:gd name="connsiteY3875" fmla="*/ 2895427 h 6533995"/>
              <a:gd name="connsiteX3876" fmla="*/ 3396743 w 11830043"/>
              <a:gd name="connsiteY3876" fmla="*/ 2905151 h 6533995"/>
              <a:gd name="connsiteX3877" fmla="*/ 3386958 w 11830043"/>
              <a:gd name="connsiteY3877" fmla="*/ 2914938 h 6533995"/>
              <a:gd name="connsiteX3878" fmla="*/ 3377235 w 11830043"/>
              <a:gd name="connsiteY3878" fmla="*/ 2905151 h 6533995"/>
              <a:gd name="connsiteX3879" fmla="*/ 3386958 w 11830043"/>
              <a:gd name="connsiteY3879" fmla="*/ 2895427 h 6533995"/>
              <a:gd name="connsiteX3880" fmla="*/ 3628212 w 11830043"/>
              <a:gd name="connsiteY3880" fmla="*/ 2895424 h 6533995"/>
              <a:gd name="connsiteX3881" fmla="*/ 3637936 w 11830043"/>
              <a:gd name="connsiteY3881" fmla="*/ 2905148 h 6533995"/>
              <a:gd name="connsiteX3882" fmla="*/ 3628212 w 11830043"/>
              <a:gd name="connsiteY3882" fmla="*/ 2914934 h 6533995"/>
              <a:gd name="connsiteX3883" fmla="*/ 3618430 w 11830043"/>
              <a:gd name="connsiteY3883" fmla="*/ 2905148 h 6533995"/>
              <a:gd name="connsiteX3884" fmla="*/ 3628212 w 11830043"/>
              <a:gd name="connsiteY3884" fmla="*/ 2895424 h 6533995"/>
              <a:gd name="connsiteX3885" fmla="*/ 3869430 w 11830043"/>
              <a:gd name="connsiteY3885" fmla="*/ 2895420 h 6533995"/>
              <a:gd name="connsiteX3886" fmla="*/ 3879149 w 11830043"/>
              <a:gd name="connsiteY3886" fmla="*/ 2905144 h 6533995"/>
              <a:gd name="connsiteX3887" fmla="*/ 3869430 w 11830043"/>
              <a:gd name="connsiteY3887" fmla="*/ 2914930 h 6533995"/>
              <a:gd name="connsiteX3888" fmla="*/ 3859647 w 11830043"/>
              <a:gd name="connsiteY3888" fmla="*/ 2905144 h 6533995"/>
              <a:gd name="connsiteX3889" fmla="*/ 3869430 w 11830043"/>
              <a:gd name="connsiteY3889" fmla="*/ 2895420 h 6533995"/>
              <a:gd name="connsiteX3890" fmla="*/ 4110581 w 11830043"/>
              <a:gd name="connsiteY3890" fmla="*/ 2895416 h 6533995"/>
              <a:gd name="connsiteX3891" fmla="*/ 4120362 w 11830043"/>
              <a:gd name="connsiteY3891" fmla="*/ 2905140 h 6533995"/>
              <a:gd name="connsiteX3892" fmla="*/ 4110581 w 11830043"/>
              <a:gd name="connsiteY3892" fmla="*/ 2914927 h 6533995"/>
              <a:gd name="connsiteX3893" fmla="*/ 4100799 w 11830043"/>
              <a:gd name="connsiteY3893" fmla="*/ 2905140 h 6533995"/>
              <a:gd name="connsiteX3894" fmla="*/ 4110581 w 11830043"/>
              <a:gd name="connsiteY3894" fmla="*/ 2895416 h 6533995"/>
              <a:gd name="connsiteX3895" fmla="*/ 4351806 w 11830043"/>
              <a:gd name="connsiteY3895" fmla="*/ 2895413 h 6533995"/>
              <a:gd name="connsiteX3896" fmla="*/ 4361580 w 11830043"/>
              <a:gd name="connsiteY3896" fmla="*/ 2905137 h 6533995"/>
              <a:gd name="connsiteX3897" fmla="*/ 4351806 w 11830043"/>
              <a:gd name="connsiteY3897" fmla="*/ 2914923 h 6533995"/>
              <a:gd name="connsiteX3898" fmla="*/ 4342006 w 11830043"/>
              <a:gd name="connsiteY3898" fmla="*/ 2905137 h 6533995"/>
              <a:gd name="connsiteX3899" fmla="*/ 4351806 w 11830043"/>
              <a:gd name="connsiteY3899" fmla="*/ 2895413 h 6533995"/>
              <a:gd name="connsiteX3900" fmla="*/ 4593019 w 11830043"/>
              <a:gd name="connsiteY3900" fmla="*/ 2895409 h 6533995"/>
              <a:gd name="connsiteX3901" fmla="*/ 4602795 w 11830043"/>
              <a:gd name="connsiteY3901" fmla="*/ 2905133 h 6533995"/>
              <a:gd name="connsiteX3902" fmla="*/ 4593019 w 11830043"/>
              <a:gd name="connsiteY3902" fmla="*/ 2914919 h 6533995"/>
              <a:gd name="connsiteX3903" fmla="*/ 4583304 w 11830043"/>
              <a:gd name="connsiteY3903" fmla="*/ 2905133 h 6533995"/>
              <a:gd name="connsiteX3904" fmla="*/ 4593019 w 11830043"/>
              <a:gd name="connsiteY3904" fmla="*/ 2895409 h 6533995"/>
              <a:gd name="connsiteX3905" fmla="*/ 4834252 w 11830043"/>
              <a:gd name="connsiteY3905" fmla="*/ 2895405 h 6533995"/>
              <a:gd name="connsiteX3906" fmla="*/ 4844040 w 11830043"/>
              <a:gd name="connsiteY3906" fmla="*/ 2905129 h 6533995"/>
              <a:gd name="connsiteX3907" fmla="*/ 4834252 w 11830043"/>
              <a:gd name="connsiteY3907" fmla="*/ 2914916 h 6533995"/>
              <a:gd name="connsiteX3908" fmla="*/ 4824534 w 11830043"/>
              <a:gd name="connsiteY3908" fmla="*/ 2905129 h 6533995"/>
              <a:gd name="connsiteX3909" fmla="*/ 4834252 w 11830043"/>
              <a:gd name="connsiteY3909" fmla="*/ 2895405 h 6533995"/>
              <a:gd name="connsiteX3910" fmla="*/ 5075485 w 11830043"/>
              <a:gd name="connsiteY3910" fmla="*/ 2895402 h 6533995"/>
              <a:gd name="connsiteX3911" fmla="*/ 5085202 w 11830043"/>
              <a:gd name="connsiteY3911" fmla="*/ 2905126 h 6533995"/>
              <a:gd name="connsiteX3912" fmla="*/ 5075485 w 11830043"/>
              <a:gd name="connsiteY3912" fmla="*/ 2914912 h 6533995"/>
              <a:gd name="connsiteX3913" fmla="*/ 5065705 w 11830043"/>
              <a:gd name="connsiteY3913" fmla="*/ 2905126 h 6533995"/>
              <a:gd name="connsiteX3914" fmla="*/ 5075485 w 11830043"/>
              <a:gd name="connsiteY3914" fmla="*/ 2895402 h 6533995"/>
              <a:gd name="connsiteX3915" fmla="*/ 5316710 w 11830043"/>
              <a:gd name="connsiteY3915" fmla="*/ 2895398 h 6533995"/>
              <a:gd name="connsiteX3916" fmla="*/ 5326429 w 11830043"/>
              <a:gd name="connsiteY3916" fmla="*/ 2905122 h 6533995"/>
              <a:gd name="connsiteX3917" fmla="*/ 5316710 w 11830043"/>
              <a:gd name="connsiteY3917" fmla="*/ 2914908 h 6533995"/>
              <a:gd name="connsiteX3918" fmla="*/ 5306924 w 11830043"/>
              <a:gd name="connsiteY3918" fmla="*/ 2905122 h 6533995"/>
              <a:gd name="connsiteX3919" fmla="*/ 5316710 w 11830043"/>
              <a:gd name="connsiteY3919" fmla="*/ 2895398 h 6533995"/>
              <a:gd name="connsiteX3920" fmla="*/ 5557991 w 11830043"/>
              <a:gd name="connsiteY3920" fmla="*/ 2895394 h 6533995"/>
              <a:gd name="connsiteX3921" fmla="*/ 5567774 w 11830043"/>
              <a:gd name="connsiteY3921" fmla="*/ 2905118 h 6533995"/>
              <a:gd name="connsiteX3922" fmla="*/ 5557991 w 11830043"/>
              <a:gd name="connsiteY3922" fmla="*/ 2914905 h 6533995"/>
              <a:gd name="connsiteX3923" fmla="*/ 5548208 w 11830043"/>
              <a:gd name="connsiteY3923" fmla="*/ 2905118 h 6533995"/>
              <a:gd name="connsiteX3924" fmla="*/ 5557991 w 11830043"/>
              <a:gd name="connsiteY3924" fmla="*/ 2895394 h 6533995"/>
              <a:gd name="connsiteX3925" fmla="*/ 5799205 w 11830043"/>
              <a:gd name="connsiteY3925" fmla="*/ 2895391 h 6533995"/>
              <a:gd name="connsiteX3926" fmla="*/ 5808989 w 11830043"/>
              <a:gd name="connsiteY3926" fmla="*/ 2905114 h 6533995"/>
              <a:gd name="connsiteX3927" fmla="*/ 5799205 w 11830043"/>
              <a:gd name="connsiteY3927" fmla="*/ 2914901 h 6533995"/>
              <a:gd name="connsiteX3928" fmla="*/ 5789486 w 11830043"/>
              <a:gd name="connsiteY3928" fmla="*/ 2905114 h 6533995"/>
              <a:gd name="connsiteX3929" fmla="*/ 5799205 w 11830043"/>
              <a:gd name="connsiteY3929" fmla="*/ 2895391 h 6533995"/>
              <a:gd name="connsiteX3930" fmla="*/ 6040432 w 11830043"/>
              <a:gd name="connsiteY3930" fmla="*/ 2895387 h 6533995"/>
              <a:gd name="connsiteX3931" fmla="*/ 6050216 w 11830043"/>
              <a:gd name="connsiteY3931" fmla="*/ 2905111 h 6533995"/>
              <a:gd name="connsiteX3932" fmla="*/ 6040432 w 11830043"/>
              <a:gd name="connsiteY3932" fmla="*/ 2914897 h 6533995"/>
              <a:gd name="connsiteX3933" fmla="*/ 6030712 w 11830043"/>
              <a:gd name="connsiteY3933" fmla="*/ 2905111 h 6533995"/>
              <a:gd name="connsiteX3934" fmla="*/ 6040432 w 11830043"/>
              <a:gd name="connsiteY3934" fmla="*/ 2895387 h 6533995"/>
              <a:gd name="connsiteX3935" fmla="*/ 6281661 w 11830043"/>
              <a:gd name="connsiteY3935" fmla="*/ 2895383 h 6533995"/>
              <a:gd name="connsiteX3936" fmla="*/ 6291381 w 11830043"/>
              <a:gd name="connsiteY3936" fmla="*/ 2905107 h 6533995"/>
              <a:gd name="connsiteX3937" fmla="*/ 6281661 w 11830043"/>
              <a:gd name="connsiteY3937" fmla="*/ 2914893 h 6533995"/>
              <a:gd name="connsiteX3938" fmla="*/ 6271877 w 11830043"/>
              <a:gd name="connsiteY3938" fmla="*/ 2905107 h 6533995"/>
              <a:gd name="connsiteX3939" fmla="*/ 6281661 w 11830043"/>
              <a:gd name="connsiteY3939" fmla="*/ 2895383 h 6533995"/>
              <a:gd name="connsiteX3940" fmla="*/ 6522889 w 11830043"/>
              <a:gd name="connsiteY3940" fmla="*/ 2895379 h 6533995"/>
              <a:gd name="connsiteX3941" fmla="*/ 6532610 w 11830043"/>
              <a:gd name="connsiteY3941" fmla="*/ 2905103 h 6533995"/>
              <a:gd name="connsiteX3942" fmla="*/ 6522889 w 11830043"/>
              <a:gd name="connsiteY3942" fmla="*/ 2914890 h 6533995"/>
              <a:gd name="connsiteX3943" fmla="*/ 6513105 w 11830043"/>
              <a:gd name="connsiteY3943" fmla="*/ 2905103 h 6533995"/>
              <a:gd name="connsiteX3944" fmla="*/ 6522889 w 11830043"/>
              <a:gd name="connsiteY3944" fmla="*/ 2895379 h 6533995"/>
              <a:gd name="connsiteX3945" fmla="*/ 6764118 w 11830043"/>
              <a:gd name="connsiteY3945" fmla="*/ 2895376 h 6533995"/>
              <a:gd name="connsiteX3946" fmla="*/ 6773902 w 11830043"/>
              <a:gd name="connsiteY3946" fmla="*/ 2905100 h 6533995"/>
              <a:gd name="connsiteX3947" fmla="*/ 6764118 w 11830043"/>
              <a:gd name="connsiteY3947" fmla="*/ 2914886 h 6533995"/>
              <a:gd name="connsiteX3948" fmla="*/ 6754335 w 11830043"/>
              <a:gd name="connsiteY3948" fmla="*/ 2905100 h 6533995"/>
              <a:gd name="connsiteX3949" fmla="*/ 6764118 w 11830043"/>
              <a:gd name="connsiteY3949" fmla="*/ 2895376 h 6533995"/>
              <a:gd name="connsiteX3950" fmla="*/ 7005346 w 11830043"/>
              <a:gd name="connsiteY3950" fmla="*/ 2895372 h 6533995"/>
              <a:gd name="connsiteX3951" fmla="*/ 7015130 w 11830043"/>
              <a:gd name="connsiteY3951" fmla="*/ 2905096 h 6533995"/>
              <a:gd name="connsiteX3952" fmla="*/ 7005346 w 11830043"/>
              <a:gd name="connsiteY3952" fmla="*/ 2914882 h 6533995"/>
              <a:gd name="connsiteX3953" fmla="*/ 6995626 w 11830043"/>
              <a:gd name="connsiteY3953" fmla="*/ 2905096 h 6533995"/>
              <a:gd name="connsiteX3954" fmla="*/ 7005346 w 11830043"/>
              <a:gd name="connsiteY3954" fmla="*/ 2895372 h 6533995"/>
              <a:gd name="connsiteX3955" fmla="*/ 7246575 w 11830043"/>
              <a:gd name="connsiteY3955" fmla="*/ 2895368 h 6533995"/>
              <a:gd name="connsiteX3956" fmla="*/ 7256359 w 11830043"/>
              <a:gd name="connsiteY3956" fmla="*/ 2905092 h 6533995"/>
              <a:gd name="connsiteX3957" fmla="*/ 7246575 w 11830043"/>
              <a:gd name="connsiteY3957" fmla="*/ 2914879 h 6533995"/>
              <a:gd name="connsiteX3958" fmla="*/ 7236855 w 11830043"/>
              <a:gd name="connsiteY3958" fmla="*/ 2905092 h 6533995"/>
              <a:gd name="connsiteX3959" fmla="*/ 7246575 w 11830043"/>
              <a:gd name="connsiteY3959" fmla="*/ 2895368 h 6533995"/>
              <a:gd name="connsiteX3960" fmla="*/ 7487803 w 11830043"/>
              <a:gd name="connsiteY3960" fmla="*/ 2895365 h 6533995"/>
              <a:gd name="connsiteX3961" fmla="*/ 7497524 w 11830043"/>
              <a:gd name="connsiteY3961" fmla="*/ 2905089 h 6533995"/>
              <a:gd name="connsiteX3962" fmla="*/ 7487803 w 11830043"/>
              <a:gd name="connsiteY3962" fmla="*/ 2914875 h 6533995"/>
              <a:gd name="connsiteX3963" fmla="*/ 7478019 w 11830043"/>
              <a:gd name="connsiteY3963" fmla="*/ 2905089 h 6533995"/>
              <a:gd name="connsiteX3964" fmla="*/ 7487803 w 11830043"/>
              <a:gd name="connsiteY3964" fmla="*/ 2895365 h 6533995"/>
              <a:gd name="connsiteX3965" fmla="*/ 7729032 w 11830043"/>
              <a:gd name="connsiteY3965" fmla="*/ 2895361 h 6533995"/>
              <a:gd name="connsiteX3966" fmla="*/ 7738753 w 11830043"/>
              <a:gd name="connsiteY3966" fmla="*/ 2905085 h 6533995"/>
              <a:gd name="connsiteX3967" fmla="*/ 7729032 w 11830043"/>
              <a:gd name="connsiteY3967" fmla="*/ 2914871 h 6533995"/>
              <a:gd name="connsiteX3968" fmla="*/ 7719249 w 11830043"/>
              <a:gd name="connsiteY3968" fmla="*/ 2905085 h 6533995"/>
              <a:gd name="connsiteX3969" fmla="*/ 7729032 w 11830043"/>
              <a:gd name="connsiteY3969" fmla="*/ 2895361 h 6533995"/>
              <a:gd name="connsiteX3970" fmla="*/ 7970260 w 11830043"/>
              <a:gd name="connsiteY3970" fmla="*/ 2895357 h 6533995"/>
              <a:gd name="connsiteX3971" fmla="*/ 7980044 w 11830043"/>
              <a:gd name="connsiteY3971" fmla="*/ 2905081 h 6533995"/>
              <a:gd name="connsiteX3972" fmla="*/ 7970260 w 11830043"/>
              <a:gd name="connsiteY3972" fmla="*/ 2914868 h 6533995"/>
              <a:gd name="connsiteX3973" fmla="*/ 7960477 w 11830043"/>
              <a:gd name="connsiteY3973" fmla="*/ 2905081 h 6533995"/>
              <a:gd name="connsiteX3974" fmla="*/ 7970260 w 11830043"/>
              <a:gd name="connsiteY3974" fmla="*/ 2895357 h 6533995"/>
              <a:gd name="connsiteX3975" fmla="*/ 8211553 w 11830043"/>
              <a:gd name="connsiteY3975" fmla="*/ 2895354 h 6533995"/>
              <a:gd name="connsiteX3976" fmla="*/ 8221273 w 11830043"/>
              <a:gd name="connsiteY3976" fmla="*/ 2905078 h 6533995"/>
              <a:gd name="connsiteX3977" fmla="*/ 8211553 w 11830043"/>
              <a:gd name="connsiteY3977" fmla="*/ 2914864 h 6533995"/>
              <a:gd name="connsiteX3978" fmla="*/ 8201769 w 11830043"/>
              <a:gd name="connsiteY3978" fmla="*/ 2905078 h 6533995"/>
              <a:gd name="connsiteX3979" fmla="*/ 8211553 w 11830043"/>
              <a:gd name="connsiteY3979" fmla="*/ 2895354 h 6533995"/>
              <a:gd name="connsiteX3980" fmla="*/ 8452781 w 11830043"/>
              <a:gd name="connsiteY3980" fmla="*/ 2895350 h 6533995"/>
              <a:gd name="connsiteX3981" fmla="*/ 8462566 w 11830043"/>
              <a:gd name="connsiteY3981" fmla="*/ 2905074 h 6533995"/>
              <a:gd name="connsiteX3982" fmla="*/ 8452781 w 11830043"/>
              <a:gd name="connsiteY3982" fmla="*/ 2914860 h 6533995"/>
              <a:gd name="connsiteX3983" fmla="*/ 8443061 w 11830043"/>
              <a:gd name="connsiteY3983" fmla="*/ 2905074 h 6533995"/>
              <a:gd name="connsiteX3984" fmla="*/ 8452781 w 11830043"/>
              <a:gd name="connsiteY3984" fmla="*/ 2895350 h 6533995"/>
              <a:gd name="connsiteX3985" fmla="*/ 8694009 w 11830043"/>
              <a:gd name="connsiteY3985" fmla="*/ 2895346 h 6533995"/>
              <a:gd name="connsiteX3986" fmla="*/ 8703730 w 11830043"/>
              <a:gd name="connsiteY3986" fmla="*/ 2905070 h 6533995"/>
              <a:gd name="connsiteX3987" fmla="*/ 8694009 w 11830043"/>
              <a:gd name="connsiteY3987" fmla="*/ 2914857 h 6533995"/>
              <a:gd name="connsiteX3988" fmla="*/ 8684289 w 11830043"/>
              <a:gd name="connsiteY3988" fmla="*/ 2905070 h 6533995"/>
              <a:gd name="connsiteX3989" fmla="*/ 8694009 w 11830043"/>
              <a:gd name="connsiteY3989" fmla="*/ 2895346 h 6533995"/>
              <a:gd name="connsiteX3990" fmla="*/ 8935237 w 11830043"/>
              <a:gd name="connsiteY3990" fmla="*/ 2895343 h 6533995"/>
              <a:gd name="connsiteX3991" fmla="*/ 8944958 w 11830043"/>
              <a:gd name="connsiteY3991" fmla="*/ 2905066 h 6533995"/>
              <a:gd name="connsiteX3992" fmla="*/ 8935237 w 11830043"/>
              <a:gd name="connsiteY3992" fmla="*/ 2914853 h 6533995"/>
              <a:gd name="connsiteX3993" fmla="*/ 8925454 w 11830043"/>
              <a:gd name="connsiteY3993" fmla="*/ 2905066 h 6533995"/>
              <a:gd name="connsiteX3994" fmla="*/ 8935237 w 11830043"/>
              <a:gd name="connsiteY3994" fmla="*/ 2895343 h 6533995"/>
              <a:gd name="connsiteX3995" fmla="*/ 9176467 w 11830043"/>
              <a:gd name="connsiteY3995" fmla="*/ 2895339 h 6533995"/>
              <a:gd name="connsiteX3996" fmla="*/ 9186187 w 11830043"/>
              <a:gd name="connsiteY3996" fmla="*/ 2905063 h 6533995"/>
              <a:gd name="connsiteX3997" fmla="*/ 9176467 w 11830043"/>
              <a:gd name="connsiteY3997" fmla="*/ 2914849 h 6533995"/>
              <a:gd name="connsiteX3998" fmla="*/ 9166683 w 11830043"/>
              <a:gd name="connsiteY3998" fmla="*/ 2905063 h 6533995"/>
              <a:gd name="connsiteX3999" fmla="*/ 9176467 w 11830043"/>
              <a:gd name="connsiteY3999" fmla="*/ 2895339 h 6533995"/>
              <a:gd name="connsiteX4000" fmla="*/ 9417695 w 11830043"/>
              <a:gd name="connsiteY4000" fmla="*/ 2895335 h 6533995"/>
              <a:gd name="connsiteX4001" fmla="*/ 9427416 w 11830043"/>
              <a:gd name="connsiteY4001" fmla="*/ 2905059 h 6533995"/>
              <a:gd name="connsiteX4002" fmla="*/ 9417695 w 11830043"/>
              <a:gd name="connsiteY4002" fmla="*/ 2914845 h 6533995"/>
              <a:gd name="connsiteX4003" fmla="*/ 9407911 w 11830043"/>
              <a:gd name="connsiteY4003" fmla="*/ 2905059 h 6533995"/>
              <a:gd name="connsiteX4004" fmla="*/ 9417695 w 11830043"/>
              <a:gd name="connsiteY4004" fmla="*/ 2895335 h 6533995"/>
              <a:gd name="connsiteX4005" fmla="*/ 9649203 w 11830043"/>
              <a:gd name="connsiteY4005" fmla="*/ 2654245 h 6533995"/>
              <a:gd name="connsiteX4006" fmla="*/ 9658923 w 11830043"/>
              <a:gd name="connsiteY4006" fmla="*/ 2664040 h 6533995"/>
              <a:gd name="connsiteX4007" fmla="*/ 9649203 w 11830043"/>
              <a:gd name="connsiteY4007" fmla="*/ 2673789 h 6533995"/>
              <a:gd name="connsiteX4008" fmla="*/ 9639483 w 11830043"/>
              <a:gd name="connsiteY4008" fmla="*/ 2664040 h 6533995"/>
              <a:gd name="connsiteX4009" fmla="*/ 9649203 w 11830043"/>
              <a:gd name="connsiteY4009" fmla="*/ 2654245 h 6533995"/>
              <a:gd name="connsiteX4010" fmla="*/ 9890432 w 11830043"/>
              <a:gd name="connsiteY4010" fmla="*/ 2654242 h 6533995"/>
              <a:gd name="connsiteX4011" fmla="*/ 9900152 w 11830043"/>
              <a:gd name="connsiteY4011" fmla="*/ 2664035 h 6533995"/>
              <a:gd name="connsiteX4012" fmla="*/ 9890432 w 11830043"/>
              <a:gd name="connsiteY4012" fmla="*/ 2673789 h 6533995"/>
              <a:gd name="connsiteX4013" fmla="*/ 9880648 w 11830043"/>
              <a:gd name="connsiteY4013" fmla="*/ 2664035 h 6533995"/>
              <a:gd name="connsiteX4014" fmla="*/ 9890432 w 11830043"/>
              <a:gd name="connsiteY4014" fmla="*/ 2654242 h 6533995"/>
              <a:gd name="connsiteX4015" fmla="*/ 10131660 w 11830043"/>
              <a:gd name="connsiteY4015" fmla="*/ 2654237 h 6533995"/>
              <a:gd name="connsiteX4016" fmla="*/ 10141444 w 11830043"/>
              <a:gd name="connsiteY4016" fmla="*/ 2664031 h 6533995"/>
              <a:gd name="connsiteX4017" fmla="*/ 10131660 w 11830043"/>
              <a:gd name="connsiteY4017" fmla="*/ 2673784 h 6533995"/>
              <a:gd name="connsiteX4018" fmla="*/ 10121940 w 11830043"/>
              <a:gd name="connsiteY4018" fmla="*/ 2664031 h 6533995"/>
              <a:gd name="connsiteX4019" fmla="*/ 10131660 w 11830043"/>
              <a:gd name="connsiteY4019" fmla="*/ 2654237 h 6533995"/>
              <a:gd name="connsiteX4020" fmla="*/ 10372888 w 11830043"/>
              <a:gd name="connsiteY4020" fmla="*/ 2654233 h 6533995"/>
              <a:gd name="connsiteX4021" fmla="*/ 10382673 w 11830043"/>
              <a:gd name="connsiteY4021" fmla="*/ 2664026 h 6533995"/>
              <a:gd name="connsiteX4022" fmla="*/ 10372888 w 11830043"/>
              <a:gd name="connsiteY4022" fmla="*/ 2673778 h 6533995"/>
              <a:gd name="connsiteX4023" fmla="*/ 10363168 w 11830043"/>
              <a:gd name="connsiteY4023" fmla="*/ 2664026 h 6533995"/>
              <a:gd name="connsiteX4024" fmla="*/ 10372888 w 11830043"/>
              <a:gd name="connsiteY4024" fmla="*/ 2654233 h 6533995"/>
              <a:gd name="connsiteX4025" fmla="*/ 10614116 w 11830043"/>
              <a:gd name="connsiteY4025" fmla="*/ 2654228 h 6533995"/>
              <a:gd name="connsiteX4026" fmla="*/ 10623901 w 11830043"/>
              <a:gd name="connsiteY4026" fmla="*/ 2664020 h 6533995"/>
              <a:gd name="connsiteX4027" fmla="*/ 10614116 w 11830043"/>
              <a:gd name="connsiteY4027" fmla="*/ 2673772 h 6533995"/>
              <a:gd name="connsiteX4028" fmla="*/ 10604396 w 11830043"/>
              <a:gd name="connsiteY4028" fmla="*/ 2664020 h 6533995"/>
              <a:gd name="connsiteX4029" fmla="*/ 10614116 w 11830043"/>
              <a:gd name="connsiteY4029" fmla="*/ 2654228 h 6533995"/>
              <a:gd name="connsiteX4030" fmla="*/ 10855345 w 11830043"/>
              <a:gd name="connsiteY4030" fmla="*/ 2654223 h 6533995"/>
              <a:gd name="connsiteX4031" fmla="*/ 10865065 w 11830043"/>
              <a:gd name="connsiteY4031" fmla="*/ 2664015 h 6533995"/>
              <a:gd name="connsiteX4032" fmla="*/ 10855345 w 11830043"/>
              <a:gd name="connsiteY4032" fmla="*/ 2673766 h 6533995"/>
              <a:gd name="connsiteX4033" fmla="*/ 10845625 w 11830043"/>
              <a:gd name="connsiteY4033" fmla="*/ 2664015 h 6533995"/>
              <a:gd name="connsiteX4034" fmla="*/ 10855345 w 11830043"/>
              <a:gd name="connsiteY4034" fmla="*/ 2654223 h 6533995"/>
              <a:gd name="connsiteX4035" fmla="*/ 11096574 w 11830043"/>
              <a:gd name="connsiteY4035" fmla="*/ 2654219 h 6533995"/>
              <a:gd name="connsiteX4036" fmla="*/ 11106294 w 11830043"/>
              <a:gd name="connsiteY4036" fmla="*/ 2664011 h 6533995"/>
              <a:gd name="connsiteX4037" fmla="*/ 11096574 w 11830043"/>
              <a:gd name="connsiteY4037" fmla="*/ 2673761 h 6533995"/>
              <a:gd name="connsiteX4038" fmla="*/ 11086790 w 11830043"/>
              <a:gd name="connsiteY4038" fmla="*/ 2664011 h 6533995"/>
              <a:gd name="connsiteX4039" fmla="*/ 11096574 w 11830043"/>
              <a:gd name="connsiteY4039" fmla="*/ 2654219 h 6533995"/>
              <a:gd name="connsiteX4040" fmla="*/ 11337802 w 11830043"/>
              <a:gd name="connsiteY4040" fmla="*/ 2654214 h 6533995"/>
              <a:gd name="connsiteX4041" fmla="*/ 11347587 w 11830043"/>
              <a:gd name="connsiteY4041" fmla="*/ 2664006 h 6533995"/>
              <a:gd name="connsiteX4042" fmla="*/ 11337802 w 11830043"/>
              <a:gd name="connsiteY4042" fmla="*/ 2673755 h 6533995"/>
              <a:gd name="connsiteX4043" fmla="*/ 11328082 w 11830043"/>
              <a:gd name="connsiteY4043" fmla="*/ 2664006 h 6533995"/>
              <a:gd name="connsiteX4044" fmla="*/ 11337802 w 11830043"/>
              <a:gd name="connsiteY4044" fmla="*/ 2654214 h 6533995"/>
              <a:gd name="connsiteX4045" fmla="*/ 11579030 w 11830043"/>
              <a:gd name="connsiteY4045" fmla="*/ 2654210 h 6533995"/>
              <a:gd name="connsiteX4046" fmla="*/ 11588815 w 11830043"/>
              <a:gd name="connsiteY4046" fmla="*/ 2664001 h 6533995"/>
              <a:gd name="connsiteX4047" fmla="*/ 11579030 w 11830043"/>
              <a:gd name="connsiteY4047" fmla="*/ 2673750 h 6533995"/>
              <a:gd name="connsiteX4048" fmla="*/ 11569310 w 11830043"/>
              <a:gd name="connsiteY4048" fmla="*/ 2664001 h 6533995"/>
              <a:gd name="connsiteX4049" fmla="*/ 11579030 w 11830043"/>
              <a:gd name="connsiteY4049" fmla="*/ 2654210 h 6533995"/>
              <a:gd name="connsiteX4050" fmla="*/ 11820259 w 11830043"/>
              <a:gd name="connsiteY4050" fmla="*/ 2654205 h 6533995"/>
              <a:gd name="connsiteX4051" fmla="*/ 11830043 w 11830043"/>
              <a:gd name="connsiteY4051" fmla="*/ 2663996 h 6533995"/>
              <a:gd name="connsiteX4052" fmla="*/ 11820259 w 11830043"/>
              <a:gd name="connsiteY4052" fmla="*/ 2673744 h 6533995"/>
              <a:gd name="connsiteX4053" fmla="*/ 11810539 w 11830043"/>
              <a:gd name="connsiteY4053" fmla="*/ 2663996 h 6533995"/>
              <a:gd name="connsiteX4054" fmla="*/ 11820259 w 11830043"/>
              <a:gd name="connsiteY4054" fmla="*/ 2654205 h 6533995"/>
              <a:gd name="connsiteX4055" fmla="*/ 9722 w 11830043"/>
              <a:gd name="connsiteY4055" fmla="*/ 2654200 h 6533995"/>
              <a:gd name="connsiteX4056" fmla="*/ 19505 w 11830043"/>
              <a:gd name="connsiteY4056" fmla="*/ 2663992 h 6533995"/>
              <a:gd name="connsiteX4057" fmla="*/ 9722 w 11830043"/>
              <a:gd name="connsiteY4057" fmla="*/ 2673739 h 6533995"/>
              <a:gd name="connsiteX4058" fmla="*/ 2 w 11830043"/>
              <a:gd name="connsiteY4058" fmla="*/ 2663992 h 6533995"/>
              <a:gd name="connsiteX4059" fmla="*/ 9722 w 11830043"/>
              <a:gd name="connsiteY4059" fmla="*/ 2654200 h 6533995"/>
              <a:gd name="connsiteX4060" fmla="*/ 251005 w 11830043"/>
              <a:gd name="connsiteY4060" fmla="*/ 2654195 h 6533995"/>
              <a:gd name="connsiteX4061" fmla="*/ 260789 w 11830043"/>
              <a:gd name="connsiteY4061" fmla="*/ 2663987 h 6533995"/>
              <a:gd name="connsiteX4062" fmla="*/ 251005 w 11830043"/>
              <a:gd name="connsiteY4062" fmla="*/ 2673734 h 6533995"/>
              <a:gd name="connsiteX4063" fmla="*/ 241285 w 11830043"/>
              <a:gd name="connsiteY4063" fmla="*/ 2663987 h 6533995"/>
              <a:gd name="connsiteX4064" fmla="*/ 251005 w 11830043"/>
              <a:gd name="connsiteY4064" fmla="*/ 2654195 h 6533995"/>
              <a:gd name="connsiteX4065" fmla="*/ 492224 w 11830043"/>
              <a:gd name="connsiteY4065" fmla="*/ 2654191 h 6533995"/>
              <a:gd name="connsiteX4066" fmla="*/ 501944 w 11830043"/>
              <a:gd name="connsiteY4066" fmla="*/ 2663983 h 6533995"/>
              <a:gd name="connsiteX4067" fmla="*/ 492224 w 11830043"/>
              <a:gd name="connsiteY4067" fmla="*/ 2673729 h 6533995"/>
              <a:gd name="connsiteX4068" fmla="*/ 482441 w 11830043"/>
              <a:gd name="connsiteY4068" fmla="*/ 2663983 h 6533995"/>
              <a:gd name="connsiteX4069" fmla="*/ 492224 w 11830043"/>
              <a:gd name="connsiteY4069" fmla="*/ 2654191 h 6533995"/>
              <a:gd name="connsiteX4070" fmla="*/ 733445 w 11830043"/>
              <a:gd name="connsiteY4070" fmla="*/ 2654186 h 6533995"/>
              <a:gd name="connsiteX4071" fmla="*/ 743165 w 11830043"/>
              <a:gd name="connsiteY4071" fmla="*/ 2663978 h 6533995"/>
              <a:gd name="connsiteX4072" fmla="*/ 733445 w 11830043"/>
              <a:gd name="connsiteY4072" fmla="*/ 2673725 h 6533995"/>
              <a:gd name="connsiteX4073" fmla="*/ 723661 w 11830043"/>
              <a:gd name="connsiteY4073" fmla="*/ 2663978 h 6533995"/>
              <a:gd name="connsiteX4074" fmla="*/ 733445 w 11830043"/>
              <a:gd name="connsiteY4074" fmla="*/ 2654186 h 6533995"/>
              <a:gd name="connsiteX4075" fmla="*/ 974665 w 11830043"/>
              <a:gd name="connsiteY4075" fmla="*/ 2654182 h 6533995"/>
              <a:gd name="connsiteX4076" fmla="*/ 984449 w 11830043"/>
              <a:gd name="connsiteY4076" fmla="*/ 2663974 h 6533995"/>
              <a:gd name="connsiteX4077" fmla="*/ 974665 w 11830043"/>
              <a:gd name="connsiteY4077" fmla="*/ 2673720 h 6533995"/>
              <a:gd name="connsiteX4078" fmla="*/ 964945 w 11830043"/>
              <a:gd name="connsiteY4078" fmla="*/ 2663974 h 6533995"/>
              <a:gd name="connsiteX4079" fmla="*/ 974665 w 11830043"/>
              <a:gd name="connsiteY4079" fmla="*/ 2654182 h 6533995"/>
              <a:gd name="connsiteX4080" fmla="*/ 1215885 w 11830043"/>
              <a:gd name="connsiteY4080" fmla="*/ 2654177 h 6533995"/>
              <a:gd name="connsiteX4081" fmla="*/ 1225669 w 11830043"/>
              <a:gd name="connsiteY4081" fmla="*/ 2663969 h 6533995"/>
              <a:gd name="connsiteX4082" fmla="*/ 1215885 w 11830043"/>
              <a:gd name="connsiteY4082" fmla="*/ 2673715 h 6533995"/>
              <a:gd name="connsiteX4083" fmla="*/ 1206165 w 11830043"/>
              <a:gd name="connsiteY4083" fmla="*/ 2663969 h 6533995"/>
              <a:gd name="connsiteX4084" fmla="*/ 1215885 w 11830043"/>
              <a:gd name="connsiteY4084" fmla="*/ 2654177 h 6533995"/>
              <a:gd name="connsiteX4085" fmla="*/ 1457107 w 11830043"/>
              <a:gd name="connsiteY4085" fmla="*/ 2654173 h 6533995"/>
              <a:gd name="connsiteX4086" fmla="*/ 1466827 w 11830043"/>
              <a:gd name="connsiteY4086" fmla="*/ 2663964 h 6533995"/>
              <a:gd name="connsiteX4087" fmla="*/ 1457107 w 11830043"/>
              <a:gd name="connsiteY4087" fmla="*/ 2673709 h 6533995"/>
              <a:gd name="connsiteX4088" fmla="*/ 1447323 w 11830043"/>
              <a:gd name="connsiteY4088" fmla="*/ 2663964 h 6533995"/>
              <a:gd name="connsiteX4089" fmla="*/ 1457107 w 11830043"/>
              <a:gd name="connsiteY4089" fmla="*/ 2654173 h 6533995"/>
              <a:gd name="connsiteX4090" fmla="*/ 1698332 w 11830043"/>
              <a:gd name="connsiteY4090" fmla="*/ 2654167 h 6533995"/>
              <a:gd name="connsiteX4091" fmla="*/ 1708117 w 11830043"/>
              <a:gd name="connsiteY4091" fmla="*/ 2663959 h 6533995"/>
              <a:gd name="connsiteX4092" fmla="*/ 1698332 w 11830043"/>
              <a:gd name="connsiteY4092" fmla="*/ 2673704 h 6533995"/>
              <a:gd name="connsiteX4093" fmla="*/ 1688546 w 11830043"/>
              <a:gd name="connsiteY4093" fmla="*/ 2663959 h 6533995"/>
              <a:gd name="connsiteX4094" fmla="*/ 1698332 w 11830043"/>
              <a:gd name="connsiteY4094" fmla="*/ 2654167 h 6533995"/>
              <a:gd name="connsiteX4095" fmla="*/ 1939580 w 11830043"/>
              <a:gd name="connsiteY4095" fmla="*/ 2654163 h 6533995"/>
              <a:gd name="connsiteX4096" fmla="*/ 1949364 w 11830043"/>
              <a:gd name="connsiteY4096" fmla="*/ 2663954 h 6533995"/>
              <a:gd name="connsiteX4097" fmla="*/ 1939580 w 11830043"/>
              <a:gd name="connsiteY4097" fmla="*/ 2673698 h 6533995"/>
              <a:gd name="connsiteX4098" fmla="*/ 1929860 w 11830043"/>
              <a:gd name="connsiteY4098" fmla="*/ 2663954 h 6533995"/>
              <a:gd name="connsiteX4099" fmla="*/ 1939580 w 11830043"/>
              <a:gd name="connsiteY4099" fmla="*/ 2654163 h 6533995"/>
              <a:gd name="connsiteX4100" fmla="*/ 2180788 w 11830043"/>
              <a:gd name="connsiteY4100" fmla="*/ 2654158 h 6533995"/>
              <a:gd name="connsiteX4101" fmla="*/ 2190580 w 11830043"/>
              <a:gd name="connsiteY4101" fmla="*/ 2663948 h 6533995"/>
              <a:gd name="connsiteX4102" fmla="*/ 2180788 w 11830043"/>
              <a:gd name="connsiteY4102" fmla="*/ 2673693 h 6533995"/>
              <a:gd name="connsiteX4103" fmla="*/ 2171083 w 11830043"/>
              <a:gd name="connsiteY4103" fmla="*/ 2663948 h 6533995"/>
              <a:gd name="connsiteX4104" fmla="*/ 2180788 w 11830043"/>
              <a:gd name="connsiteY4104" fmla="*/ 2654158 h 6533995"/>
              <a:gd name="connsiteX4105" fmla="*/ 2422037 w 11830043"/>
              <a:gd name="connsiteY4105" fmla="*/ 2654154 h 6533995"/>
              <a:gd name="connsiteX4106" fmla="*/ 2431753 w 11830043"/>
              <a:gd name="connsiteY4106" fmla="*/ 2663944 h 6533995"/>
              <a:gd name="connsiteX4107" fmla="*/ 2422037 w 11830043"/>
              <a:gd name="connsiteY4107" fmla="*/ 2673687 h 6533995"/>
              <a:gd name="connsiteX4108" fmla="*/ 2412257 w 11830043"/>
              <a:gd name="connsiteY4108" fmla="*/ 2663944 h 6533995"/>
              <a:gd name="connsiteX4109" fmla="*/ 2422037 w 11830043"/>
              <a:gd name="connsiteY4109" fmla="*/ 2654154 h 6533995"/>
              <a:gd name="connsiteX4110" fmla="*/ 2663275 w 11830043"/>
              <a:gd name="connsiteY4110" fmla="*/ 2654149 h 6533995"/>
              <a:gd name="connsiteX4111" fmla="*/ 2672998 w 11830043"/>
              <a:gd name="connsiteY4111" fmla="*/ 2663939 h 6533995"/>
              <a:gd name="connsiteX4112" fmla="*/ 2663275 w 11830043"/>
              <a:gd name="connsiteY4112" fmla="*/ 2673681 h 6533995"/>
              <a:gd name="connsiteX4113" fmla="*/ 2653492 w 11830043"/>
              <a:gd name="connsiteY4113" fmla="*/ 2663939 h 6533995"/>
              <a:gd name="connsiteX4114" fmla="*/ 2663275 w 11830043"/>
              <a:gd name="connsiteY4114" fmla="*/ 2654149 h 6533995"/>
              <a:gd name="connsiteX4115" fmla="*/ 2904572 w 11830043"/>
              <a:gd name="connsiteY4115" fmla="*/ 2654145 h 6533995"/>
              <a:gd name="connsiteX4116" fmla="*/ 2914354 w 11830043"/>
              <a:gd name="connsiteY4116" fmla="*/ 2663935 h 6533995"/>
              <a:gd name="connsiteX4117" fmla="*/ 2904572 w 11830043"/>
              <a:gd name="connsiteY4117" fmla="*/ 2673677 h 6533995"/>
              <a:gd name="connsiteX4118" fmla="*/ 2894790 w 11830043"/>
              <a:gd name="connsiteY4118" fmla="*/ 2663935 h 6533995"/>
              <a:gd name="connsiteX4119" fmla="*/ 2904572 w 11830043"/>
              <a:gd name="connsiteY4119" fmla="*/ 2654145 h 6533995"/>
              <a:gd name="connsiteX4120" fmla="*/ 3145750 w 11830043"/>
              <a:gd name="connsiteY4120" fmla="*/ 2654140 h 6533995"/>
              <a:gd name="connsiteX4121" fmla="*/ 3155532 w 11830043"/>
              <a:gd name="connsiteY4121" fmla="*/ 2663930 h 6533995"/>
              <a:gd name="connsiteX4122" fmla="*/ 3145750 w 11830043"/>
              <a:gd name="connsiteY4122" fmla="*/ 2673672 h 6533995"/>
              <a:gd name="connsiteX4123" fmla="*/ 3136032 w 11830043"/>
              <a:gd name="connsiteY4123" fmla="*/ 2663930 h 6533995"/>
              <a:gd name="connsiteX4124" fmla="*/ 3145750 w 11830043"/>
              <a:gd name="connsiteY4124" fmla="*/ 2654140 h 6533995"/>
              <a:gd name="connsiteX4125" fmla="*/ 3386958 w 11830043"/>
              <a:gd name="connsiteY4125" fmla="*/ 2654135 h 6533995"/>
              <a:gd name="connsiteX4126" fmla="*/ 3396743 w 11830043"/>
              <a:gd name="connsiteY4126" fmla="*/ 2663926 h 6533995"/>
              <a:gd name="connsiteX4127" fmla="*/ 3386958 w 11830043"/>
              <a:gd name="connsiteY4127" fmla="*/ 2673668 h 6533995"/>
              <a:gd name="connsiteX4128" fmla="*/ 3377235 w 11830043"/>
              <a:gd name="connsiteY4128" fmla="*/ 2663926 h 6533995"/>
              <a:gd name="connsiteX4129" fmla="*/ 3386958 w 11830043"/>
              <a:gd name="connsiteY4129" fmla="*/ 2654135 h 6533995"/>
              <a:gd name="connsiteX4130" fmla="*/ 3628212 w 11830043"/>
              <a:gd name="connsiteY4130" fmla="*/ 2654130 h 6533995"/>
              <a:gd name="connsiteX4131" fmla="*/ 3637936 w 11830043"/>
              <a:gd name="connsiteY4131" fmla="*/ 2663921 h 6533995"/>
              <a:gd name="connsiteX4132" fmla="*/ 3628212 w 11830043"/>
              <a:gd name="connsiteY4132" fmla="*/ 2673663 h 6533995"/>
              <a:gd name="connsiteX4133" fmla="*/ 3618430 w 11830043"/>
              <a:gd name="connsiteY4133" fmla="*/ 2663921 h 6533995"/>
              <a:gd name="connsiteX4134" fmla="*/ 3628212 w 11830043"/>
              <a:gd name="connsiteY4134" fmla="*/ 2654130 h 6533995"/>
              <a:gd name="connsiteX4135" fmla="*/ 3869430 w 11830043"/>
              <a:gd name="connsiteY4135" fmla="*/ 2654126 h 6533995"/>
              <a:gd name="connsiteX4136" fmla="*/ 3879147 w 11830043"/>
              <a:gd name="connsiteY4136" fmla="*/ 2663916 h 6533995"/>
              <a:gd name="connsiteX4137" fmla="*/ 3869430 w 11830043"/>
              <a:gd name="connsiteY4137" fmla="*/ 2673657 h 6533995"/>
              <a:gd name="connsiteX4138" fmla="*/ 3859647 w 11830043"/>
              <a:gd name="connsiteY4138" fmla="*/ 2663916 h 6533995"/>
              <a:gd name="connsiteX4139" fmla="*/ 3869430 w 11830043"/>
              <a:gd name="connsiteY4139" fmla="*/ 2654126 h 6533995"/>
              <a:gd name="connsiteX4140" fmla="*/ 4110581 w 11830043"/>
              <a:gd name="connsiteY4140" fmla="*/ 2654121 h 6533995"/>
              <a:gd name="connsiteX4141" fmla="*/ 4120362 w 11830043"/>
              <a:gd name="connsiteY4141" fmla="*/ 2663911 h 6533995"/>
              <a:gd name="connsiteX4142" fmla="*/ 4110581 w 11830043"/>
              <a:gd name="connsiteY4142" fmla="*/ 2673652 h 6533995"/>
              <a:gd name="connsiteX4143" fmla="*/ 4100799 w 11830043"/>
              <a:gd name="connsiteY4143" fmla="*/ 2663911 h 6533995"/>
              <a:gd name="connsiteX4144" fmla="*/ 4110581 w 11830043"/>
              <a:gd name="connsiteY4144" fmla="*/ 2654121 h 6533995"/>
              <a:gd name="connsiteX4145" fmla="*/ 4351806 w 11830043"/>
              <a:gd name="connsiteY4145" fmla="*/ 2654117 h 6533995"/>
              <a:gd name="connsiteX4146" fmla="*/ 4361580 w 11830043"/>
              <a:gd name="connsiteY4146" fmla="*/ 2663907 h 6533995"/>
              <a:gd name="connsiteX4147" fmla="*/ 4351806 w 11830043"/>
              <a:gd name="connsiteY4147" fmla="*/ 2673646 h 6533995"/>
              <a:gd name="connsiteX4148" fmla="*/ 4342006 w 11830043"/>
              <a:gd name="connsiteY4148" fmla="*/ 2663907 h 6533995"/>
              <a:gd name="connsiteX4149" fmla="*/ 4351806 w 11830043"/>
              <a:gd name="connsiteY4149" fmla="*/ 2654117 h 6533995"/>
              <a:gd name="connsiteX4150" fmla="*/ 4593017 w 11830043"/>
              <a:gd name="connsiteY4150" fmla="*/ 2654112 h 6533995"/>
              <a:gd name="connsiteX4151" fmla="*/ 4602795 w 11830043"/>
              <a:gd name="connsiteY4151" fmla="*/ 2663902 h 6533995"/>
              <a:gd name="connsiteX4152" fmla="*/ 4593017 w 11830043"/>
              <a:gd name="connsiteY4152" fmla="*/ 2673641 h 6533995"/>
              <a:gd name="connsiteX4153" fmla="*/ 4583304 w 11830043"/>
              <a:gd name="connsiteY4153" fmla="*/ 2663902 h 6533995"/>
              <a:gd name="connsiteX4154" fmla="*/ 4593017 w 11830043"/>
              <a:gd name="connsiteY4154" fmla="*/ 2654112 h 6533995"/>
              <a:gd name="connsiteX4155" fmla="*/ 4834252 w 11830043"/>
              <a:gd name="connsiteY4155" fmla="*/ 2654108 h 6533995"/>
              <a:gd name="connsiteX4156" fmla="*/ 4844040 w 11830043"/>
              <a:gd name="connsiteY4156" fmla="*/ 2663897 h 6533995"/>
              <a:gd name="connsiteX4157" fmla="*/ 4834252 w 11830043"/>
              <a:gd name="connsiteY4157" fmla="*/ 2673635 h 6533995"/>
              <a:gd name="connsiteX4158" fmla="*/ 4824534 w 11830043"/>
              <a:gd name="connsiteY4158" fmla="*/ 2663897 h 6533995"/>
              <a:gd name="connsiteX4159" fmla="*/ 4834252 w 11830043"/>
              <a:gd name="connsiteY4159" fmla="*/ 2654108 h 6533995"/>
              <a:gd name="connsiteX4160" fmla="*/ 5075485 w 11830043"/>
              <a:gd name="connsiteY4160" fmla="*/ 2654103 h 6533995"/>
              <a:gd name="connsiteX4161" fmla="*/ 5085202 w 11830043"/>
              <a:gd name="connsiteY4161" fmla="*/ 2663891 h 6533995"/>
              <a:gd name="connsiteX4162" fmla="*/ 5075485 w 11830043"/>
              <a:gd name="connsiteY4162" fmla="*/ 2673630 h 6533995"/>
              <a:gd name="connsiteX4163" fmla="*/ 5065705 w 11830043"/>
              <a:gd name="connsiteY4163" fmla="*/ 2663891 h 6533995"/>
              <a:gd name="connsiteX4164" fmla="*/ 5075485 w 11830043"/>
              <a:gd name="connsiteY4164" fmla="*/ 2654103 h 6533995"/>
              <a:gd name="connsiteX4165" fmla="*/ 5316710 w 11830043"/>
              <a:gd name="connsiteY4165" fmla="*/ 2654098 h 6533995"/>
              <a:gd name="connsiteX4166" fmla="*/ 5326429 w 11830043"/>
              <a:gd name="connsiteY4166" fmla="*/ 2663887 h 6533995"/>
              <a:gd name="connsiteX4167" fmla="*/ 5316710 w 11830043"/>
              <a:gd name="connsiteY4167" fmla="*/ 2673624 h 6533995"/>
              <a:gd name="connsiteX4168" fmla="*/ 5306924 w 11830043"/>
              <a:gd name="connsiteY4168" fmla="*/ 2663887 h 6533995"/>
              <a:gd name="connsiteX4169" fmla="*/ 5316710 w 11830043"/>
              <a:gd name="connsiteY4169" fmla="*/ 2654098 h 6533995"/>
              <a:gd name="connsiteX4170" fmla="*/ 5557991 w 11830043"/>
              <a:gd name="connsiteY4170" fmla="*/ 2654093 h 6533995"/>
              <a:gd name="connsiteX4171" fmla="*/ 5567774 w 11830043"/>
              <a:gd name="connsiteY4171" fmla="*/ 2663882 h 6533995"/>
              <a:gd name="connsiteX4172" fmla="*/ 5557991 w 11830043"/>
              <a:gd name="connsiteY4172" fmla="*/ 2673619 h 6533995"/>
              <a:gd name="connsiteX4173" fmla="*/ 5548208 w 11830043"/>
              <a:gd name="connsiteY4173" fmla="*/ 2663882 h 6533995"/>
              <a:gd name="connsiteX4174" fmla="*/ 5557991 w 11830043"/>
              <a:gd name="connsiteY4174" fmla="*/ 2654093 h 6533995"/>
              <a:gd name="connsiteX4175" fmla="*/ 5799205 w 11830043"/>
              <a:gd name="connsiteY4175" fmla="*/ 2654089 h 6533995"/>
              <a:gd name="connsiteX4176" fmla="*/ 5808989 w 11830043"/>
              <a:gd name="connsiteY4176" fmla="*/ 2663878 h 6533995"/>
              <a:gd name="connsiteX4177" fmla="*/ 5799205 w 11830043"/>
              <a:gd name="connsiteY4177" fmla="*/ 2673613 h 6533995"/>
              <a:gd name="connsiteX4178" fmla="*/ 5789486 w 11830043"/>
              <a:gd name="connsiteY4178" fmla="*/ 2663878 h 6533995"/>
              <a:gd name="connsiteX4179" fmla="*/ 5799205 w 11830043"/>
              <a:gd name="connsiteY4179" fmla="*/ 2654089 h 6533995"/>
              <a:gd name="connsiteX4180" fmla="*/ 6040432 w 11830043"/>
              <a:gd name="connsiteY4180" fmla="*/ 2654084 h 6533995"/>
              <a:gd name="connsiteX4181" fmla="*/ 6050216 w 11830043"/>
              <a:gd name="connsiteY4181" fmla="*/ 2663873 h 6533995"/>
              <a:gd name="connsiteX4182" fmla="*/ 6040432 w 11830043"/>
              <a:gd name="connsiteY4182" fmla="*/ 2673608 h 6533995"/>
              <a:gd name="connsiteX4183" fmla="*/ 6030712 w 11830043"/>
              <a:gd name="connsiteY4183" fmla="*/ 2663873 h 6533995"/>
              <a:gd name="connsiteX4184" fmla="*/ 6040432 w 11830043"/>
              <a:gd name="connsiteY4184" fmla="*/ 2654084 h 6533995"/>
              <a:gd name="connsiteX4185" fmla="*/ 6281661 w 11830043"/>
              <a:gd name="connsiteY4185" fmla="*/ 2654079 h 6533995"/>
              <a:gd name="connsiteX4186" fmla="*/ 6291381 w 11830043"/>
              <a:gd name="connsiteY4186" fmla="*/ 2663868 h 6533995"/>
              <a:gd name="connsiteX4187" fmla="*/ 6281661 w 11830043"/>
              <a:gd name="connsiteY4187" fmla="*/ 2673603 h 6533995"/>
              <a:gd name="connsiteX4188" fmla="*/ 6271877 w 11830043"/>
              <a:gd name="connsiteY4188" fmla="*/ 2663868 h 6533995"/>
              <a:gd name="connsiteX4189" fmla="*/ 6281661 w 11830043"/>
              <a:gd name="connsiteY4189" fmla="*/ 2654079 h 6533995"/>
              <a:gd name="connsiteX4190" fmla="*/ 6522889 w 11830043"/>
              <a:gd name="connsiteY4190" fmla="*/ 2654075 h 6533995"/>
              <a:gd name="connsiteX4191" fmla="*/ 6532610 w 11830043"/>
              <a:gd name="connsiteY4191" fmla="*/ 2663863 h 6533995"/>
              <a:gd name="connsiteX4192" fmla="*/ 6522889 w 11830043"/>
              <a:gd name="connsiteY4192" fmla="*/ 2673597 h 6533995"/>
              <a:gd name="connsiteX4193" fmla="*/ 6513105 w 11830043"/>
              <a:gd name="connsiteY4193" fmla="*/ 2663863 h 6533995"/>
              <a:gd name="connsiteX4194" fmla="*/ 6522889 w 11830043"/>
              <a:gd name="connsiteY4194" fmla="*/ 2654075 h 6533995"/>
              <a:gd name="connsiteX4195" fmla="*/ 6764118 w 11830043"/>
              <a:gd name="connsiteY4195" fmla="*/ 2654070 h 6533995"/>
              <a:gd name="connsiteX4196" fmla="*/ 6773902 w 11830043"/>
              <a:gd name="connsiteY4196" fmla="*/ 2663859 h 6533995"/>
              <a:gd name="connsiteX4197" fmla="*/ 6764118 w 11830043"/>
              <a:gd name="connsiteY4197" fmla="*/ 2673591 h 6533995"/>
              <a:gd name="connsiteX4198" fmla="*/ 6754335 w 11830043"/>
              <a:gd name="connsiteY4198" fmla="*/ 2663859 h 6533995"/>
              <a:gd name="connsiteX4199" fmla="*/ 6764118 w 11830043"/>
              <a:gd name="connsiteY4199" fmla="*/ 2654070 h 6533995"/>
              <a:gd name="connsiteX4200" fmla="*/ 7005346 w 11830043"/>
              <a:gd name="connsiteY4200" fmla="*/ 2654066 h 6533995"/>
              <a:gd name="connsiteX4201" fmla="*/ 7015130 w 11830043"/>
              <a:gd name="connsiteY4201" fmla="*/ 2663854 h 6533995"/>
              <a:gd name="connsiteX4202" fmla="*/ 7005346 w 11830043"/>
              <a:gd name="connsiteY4202" fmla="*/ 2673585 h 6533995"/>
              <a:gd name="connsiteX4203" fmla="*/ 6995626 w 11830043"/>
              <a:gd name="connsiteY4203" fmla="*/ 2663854 h 6533995"/>
              <a:gd name="connsiteX4204" fmla="*/ 7005346 w 11830043"/>
              <a:gd name="connsiteY4204" fmla="*/ 2654066 h 6533995"/>
              <a:gd name="connsiteX4205" fmla="*/ 7246575 w 11830043"/>
              <a:gd name="connsiteY4205" fmla="*/ 2654061 h 6533995"/>
              <a:gd name="connsiteX4206" fmla="*/ 7256359 w 11830043"/>
              <a:gd name="connsiteY4206" fmla="*/ 2663850 h 6533995"/>
              <a:gd name="connsiteX4207" fmla="*/ 7246575 w 11830043"/>
              <a:gd name="connsiteY4207" fmla="*/ 2673580 h 6533995"/>
              <a:gd name="connsiteX4208" fmla="*/ 7236855 w 11830043"/>
              <a:gd name="connsiteY4208" fmla="*/ 2663850 h 6533995"/>
              <a:gd name="connsiteX4209" fmla="*/ 7246575 w 11830043"/>
              <a:gd name="connsiteY4209" fmla="*/ 2654061 h 6533995"/>
              <a:gd name="connsiteX4210" fmla="*/ 7487803 w 11830043"/>
              <a:gd name="connsiteY4210" fmla="*/ 2654056 h 6533995"/>
              <a:gd name="connsiteX4211" fmla="*/ 7497524 w 11830043"/>
              <a:gd name="connsiteY4211" fmla="*/ 2663845 h 6533995"/>
              <a:gd name="connsiteX4212" fmla="*/ 7487803 w 11830043"/>
              <a:gd name="connsiteY4212" fmla="*/ 2673574 h 6533995"/>
              <a:gd name="connsiteX4213" fmla="*/ 7478019 w 11830043"/>
              <a:gd name="connsiteY4213" fmla="*/ 2663845 h 6533995"/>
              <a:gd name="connsiteX4214" fmla="*/ 7487803 w 11830043"/>
              <a:gd name="connsiteY4214" fmla="*/ 2654056 h 6533995"/>
              <a:gd name="connsiteX4215" fmla="*/ 7729032 w 11830043"/>
              <a:gd name="connsiteY4215" fmla="*/ 2654051 h 6533995"/>
              <a:gd name="connsiteX4216" fmla="*/ 7738753 w 11830043"/>
              <a:gd name="connsiteY4216" fmla="*/ 2663839 h 6533995"/>
              <a:gd name="connsiteX4217" fmla="*/ 7729032 w 11830043"/>
              <a:gd name="connsiteY4217" fmla="*/ 2673569 h 6533995"/>
              <a:gd name="connsiteX4218" fmla="*/ 7719249 w 11830043"/>
              <a:gd name="connsiteY4218" fmla="*/ 2663839 h 6533995"/>
              <a:gd name="connsiteX4219" fmla="*/ 7729032 w 11830043"/>
              <a:gd name="connsiteY4219" fmla="*/ 2654051 h 6533995"/>
              <a:gd name="connsiteX4220" fmla="*/ 7970260 w 11830043"/>
              <a:gd name="connsiteY4220" fmla="*/ 2654047 h 6533995"/>
              <a:gd name="connsiteX4221" fmla="*/ 7980044 w 11830043"/>
              <a:gd name="connsiteY4221" fmla="*/ 2663834 h 6533995"/>
              <a:gd name="connsiteX4222" fmla="*/ 7970260 w 11830043"/>
              <a:gd name="connsiteY4222" fmla="*/ 2673563 h 6533995"/>
              <a:gd name="connsiteX4223" fmla="*/ 7960477 w 11830043"/>
              <a:gd name="connsiteY4223" fmla="*/ 2663834 h 6533995"/>
              <a:gd name="connsiteX4224" fmla="*/ 7970260 w 11830043"/>
              <a:gd name="connsiteY4224" fmla="*/ 2654047 h 6533995"/>
              <a:gd name="connsiteX4225" fmla="*/ 8211553 w 11830043"/>
              <a:gd name="connsiteY4225" fmla="*/ 2654042 h 6533995"/>
              <a:gd name="connsiteX4226" fmla="*/ 8221273 w 11830043"/>
              <a:gd name="connsiteY4226" fmla="*/ 2663830 h 6533995"/>
              <a:gd name="connsiteX4227" fmla="*/ 8211553 w 11830043"/>
              <a:gd name="connsiteY4227" fmla="*/ 2673558 h 6533995"/>
              <a:gd name="connsiteX4228" fmla="*/ 8201769 w 11830043"/>
              <a:gd name="connsiteY4228" fmla="*/ 2663830 h 6533995"/>
              <a:gd name="connsiteX4229" fmla="*/ 8211553 w 11830043"/>
              <a:gd name="connsiteY4229" fmla="*/ 2654042 h 6533995"/>
              <a:gd name="connsiteX4230" fmla="*/ 8452781 w 11830043"/>
              <a:gd name="connsiteY4230" fmla="*/ 2654038 h 6533995"/>
              <a:gd name="connsiteX4231" fmla="*/ 8462566 w 11830043"/>
              <a:gd name="connsiteY4231" fmla="*/ 2663825 h 6533995"/>
              <a:gd name="connsiteX4232" fmla="*/ 8452781 w 11830043"/>
              <a:gd name="connsiteY4232" fmla="*/ 2673553 h 6533995"/>
              <a:gd name="connsiteX4233" fmla="*/ 8443061 w 11830043"/>
              <a:gd name="connsiteY4233" fmla="*/ 2663825 h 6533995"/>
              <a:gd name="connsiteX4234" fmla="*/ 8452781 w 11830043"/>
              <a:gd name="connsiteY4234" fmla="*/ 2654038 h 6533995"/>
              <a:gd name="connsiteX4235" fmla="*/ 8694009 w 11830043"/>
              <a:gd name="connsiteY4235" fmla="*/ 2654033 h 6533995"/>
              <a:gd name="connsiteX4236" fmla="*/ 8703730 w 11830043"/>
              <a:gd name="connsiteY4236" fmla="*/ 2663820 h 6533995"/>
              <a:gd name="connsiteX4237" fmla="*/ 8694009 w 11830043"/>
              <a:gd name="connsiteY4237" fmla="*/ 2673548 h 6533995"/>
              <a:gd name="connsiteX4238" fmla="*/ 8684289 w 11830043"/>
              <a:gd name="connsiteY4238" fmla="*/ 2663820 h 6533995"/>
              <a:gd name="connsiteX4239" fmla="*/ 8694009 w 11830043"/>
              <a:gd name="connsiteY4239" fmla="*/ 2654033 h 6533995"/>
              <a:gd name="connsiteX4240" fmla="*/ 8935237 w 11830043"/>
              <a:gd name="connsiteY4240" fmla="*/ 2654029 h 6533995"/>
              <a:gd name="connsiteX4241" fmla="*/ 8944958 w 11830043"/>
              <a:gd name="connsiteY4241" fmla="*/ 2663815 h 6533995"/>
              <a:gd name="connsiteX4242" fmla="*/ 8935237 w 11830043"/>
              <a:gd name="connsiteY4242" fmla="*/ 2673543 h 6533995"/>
              <a:gd name="connsiteX4243" fmla="*/ 8925454 w 11830043"/>
              <a:gd name="connsiteY4243" fmla="*/ 2663815 h 6533995"/>
              <a:gd name="connsiteX4244" fmla="*/ 8935237 w 11830043"/>
              <a:gd name="connsiteY4244" fmla="*/ 2654029 h 6533995"/>
              <a:gd name="connsiteX4245" fmla="*/ 9176467 w 11830043"/>
              <a:gd name="connsiteY4245" fmla="*/ 2654024 h 6533995"/>
              <a:gd name="connsiteX4246" fmla="*/ 9186187 w 11830043"/>
              <a:gd name="connsiteY4246" fmla="*/ 2663811 h 6533995"/>
              <a:gd name="connsiteX4247" fmla="*/ 9176467 w 11830043"/>
              <a:gd name="connsiteY4247" fmla="*/ 2673537 h 6533995"/>
              <a:gd name="connsiteX4248" fmla="*/ 9166683 w 11830043"/>
              <a:gd name="connsiteY4248" fmla="*/ 2663811 h 6533995"/>
              <a:gd name="connsiteX4249" fmla="*/ 9176467 w 11830043"/>
              <a:gd name="connsiteY4249" fmla="*/ 2654024 h 6533995"/>
              <a:gd name="connsiteX4250" fmla="*/ 9417695 w 11830043"/>
              <a:gd name="connsiteY4250" fmla="*/ 2654019 h 6533995"/>
              <a:gd name="connsiteX4251" fmla="*/ 9427416 w 11830043"/>
              <a:gd name="connsiteY4251" fmla="*/ 2663806 h 6533995"/>
              <a:gd name="connsiteX4252" fmla="*/ 9417695 w 11830043"/>
              <a:gd name="connsiteY4252" fmla="*/ 2673532 h 6533995"/>
              <a:gd name="connsiteX4253" fmla="*/ 9407911 w 11830043"/>
              <a:gd name="connsiteY4253" fmla="*/ 2663806 h 6533995"/>
              <a:gd name="connsiteX4254" fmla="*/ 9417695 w 11830043"/>
              <a:gd name="connsiteY4254" fmla="*/ 2654019 h 6533995"/>
              <a:gd name="connsiteX4255" fmla="*/ 9649203 w 11830043"/>
              <a:gd name="connsiteY4255" fmla="*/ 2412937 h 6533995"/>
              <a:gd name="connsiteX4256" fmla="*/ 9658923 w 11830043"/>
              <a:gd name="connsiteY4256" fmla="*/ 2422672 h 6533995"/>
              <a:gd name="connsiteX4257" fmla="*/ 9649203 w 11830043"/>
              <a:gd name="connsiteY4257" fmla="*/ 2432459 h 6533995"/>
              <a:gd name="connsiteX4258" fmla="*/ 9639483 w 11830043"/>
              <a:gd name="connsiteY4258" fmla="*/ 2422672 h 6533995"/>
              <a:gd name="connsiteX4259" fmla="*/ 9649203 w 11830043"/>
              <a:gd name="connsiteY4259" fmla="*/ 2412937 h 6533995"/>
              <a:gd name="connsiteX4260" fmla="*/ 9890432 w 11830043"/>
              <a:gd name="connsiteY4260" fmla="*/ 2412933 h 6533995"/>
              <a:gd name="connsiteX4261" fmla="*/ 9900152 w 11830043"/>
              <a:gd name="connsiteY4261" fmla="*/ 2422668 h 6533995"/>
              <a:gd name="connsiteX4262" fmla="*/ 9890432 w 11830043"/>
              <a:gd name="connsiteY4262" fmla="*/ 2432457 h 6533995"/>
              <a:gd name="connsiteX4263" fmla="*/ 9880648 w 11830043"/>
              <a:gd name="connsiteY4263" fmla="*/ 2422668 h 6533995"/>
              <a:gd name="connsiteX4264" fmla="*/ 9890432 w 11830043"/>
              <a:gd name="connsiteY4264" fmla="*/ 2412933 h 6533995"/>
              <a:gd name="connsiteX4265" fmla="*/ 10131660 w 11830043"/>
              <a:gd name="connsiteY4265" fmla="*/ 2412930 h 6533995"/>
              <a:gd name="connsiteX4266" fmla="*/ 10141444 w 11830043"/>
              <a:gd name="connsiteY4266" fmla="*/ 2422665 h 6533995"/>
              <a:gd name="connsiteX4267" fmla="*/ 10131660 w 11830043"/>
              <a:gd name="connsiteY4267" fmla="*/ 2432453 h 6533995"/>
              <a:gd name="connsiteX4268" fmla="*/ 10121940 w 11830043"/>
              <a:gd name="connsiteY4268" fmla="*/ 2422665 h 6533995"/>
              <a:gd name="connsiteX4269" fmla="*/ 10131660 w 11830043"/>
              <a:gd name="connsiteY4269" fmla="*/ 2412930 h 6533995"/>
              <a:gd name="connsiteX4270" fmla="*/ 10372888 w 11830043"/>
              <a:gd name="connsiteY4270" fmla="*/ 2412926 h 6533995"/>
              <a:gd name="connsiteX4271" fmla="*/ 10382673 w 11830043"/>
              <a:gd name="connsiteY4271" fmla="*/ 2422661 h 6533995"/>
              <a:gd name="connsiteX4272" fmla="*/ 10372888 w 11830043"/>
              <a:gd name="connsiteY4272" fmla="*/ 2432449 h 6533995"/>
              <a:gd name="connsiteX4273" fmla="*/ 10363168 w 11830043"/>
              <a:gd name="connsiteY4273" fmla="*/ 2422661 h 6533995"/>
              <a:gd name="connsiteX4274" fmla="*/ 10372888 w 11830043"/>
              <a:gd name="connsiteY4274" fmla="*/ 2412926 h 6533995"/>
              <a:gd name="connsiteX4275" fmla="*/ 10614116 w 11830043"/>
              <a:gd name="connsiteY4275" fmla="*/ 2412922 h 6533995"/>
              <a:gd name="connsiteX4276" fmla="*/ 10623901 w 11830043"/>
              <a:gd name="connsiteY4276" fmla="*/ 2422657 h 6533995"/>
              <a:gd name="connsiteX4277" fmla="*/ 10614116 w 11830043"/>
              <a:gd name="connsiteY4277" fmla="*/ 2432446 h 6533995"/>
              <a:gd name="connsiteX4278" fmla="*/ 10604396 w 11830043"/>
              <a:gd name="connsiteY4278" fmla="*/ 2422657 h 6533995"/>
              <a:gd name="connsiteX4279" fmla="*/ 10614116 w 11830043"/>
              <a:gd name="connsiteY4279" fmla="*/ 2412922 h 6533995"/>
              <a:gd name="connsiteX4280" fmla="*/ 10855345 w 11830043"/>
              <a:gd name="connsiteY4280" fmla="*/ 2412919 h 6533995"/>
              <a:gd name="connsiteX4281" fmla="*/ 10865065 w 11830043"/>
              <a:gd name="connsiteY4281" fmla="*/ 2422653 h 6533995"/>
              <a:gd name="connsiteX4282" fmla="*/ 10855345 w 11830043"/>
              <a:gd name="connsiteY4282" fmla="*/ 2432442 h 6533995"/>
              <a:gd name="connsiteX4283" fmla="*/ 10845625 w 11830043"/>
              <a:gd name="connsiteY4283" fmla="*/ 2422653 h 6533995"/>
              <a:gd name="connsiteX4284" fmla="*/ 10855345 w 11830043"/>
              <a:gd name="connsiteY4284" fmla="*/ 2412919 h 6533995"/>
              <a:gd name="connsiteX4285" fmla="*/ 11096574 w 11830043"/>
              <a:gd name="connsiteY4285" fmla="*/ 2412916 h 6533995"/>
              <a:gd name="connsiteX4286" fmla="*/ 11106294 w 11830043"/>
              <a:gd name="connsiteY4286" fmla="*/ 2422650 h 6533995"/>
              <a:gd name="connsiteX4287" fmla="*/ 11096574 w 11830043"/>
              <a:gd name="connsiteY4287" fmla="*/ 2432438 h 6533995"/>
              <a:gd name="connsiteX4288" fmla="*/ 11086790 w 11830043"/>
              <a:gd name="connsiteY4288" fmla="*/ 2422650 h 6533995"/>
              <a:gd name="connsiteX4289" fmla="*/ 11096574 w 11830043"/>
              <a:gd name="connsiteY4289" fmla="*/ 2412916 h 6533995"/>
              <a:gd name="connsiteX4290" fmla="*/ 11337802 w 11830043"/>
              <a:gd name="connsiteY4290" fmla="*/ 2412912 h 6533995"/>
              <a:gd name="connsiteX4291" fmla="*/ 11347587 w 11830043"/>
              <a:gd name="connsiteY4291" fmla="*/ 2422646 h 6533995"/>
              <a:gd name="connsiteX4292" fmla="*/ 11337802 w 11830043"/>
              <a:gd name="connsiteY4292" fmla="*/ 2432435 h 6533995"/>
              <a:gd name="connsiteX4293" fmla="*/ 11328082 w 11830043"/>
              <a:gd name="connsiteY4293" fmla="*/ 2422646 h 6533995"/>
              <a:gd name="connsiteX4294" fmla="*/ 11337802 w 11830043"/>
              <a:gd name="connsiteY4294" fmla="*/ 2412912 h 6533995"/>
              <a:gd name="connsiteX4295" fmla="*/ 11579030 w 11830043"/>
              <a:gd name="connsiteY4295" fmla="*/ 2412909 h 6533995"/>
              <a:gd name="connsiteX4296" fmla="*/ 11588815 w 11830043"/>
              <a:gd name="connsiteY4296" fmla="*/ 2422642 h 6533995"/>
              <a:gd name="connsiteX4297" fmla="*/ 11579030 w 11830043"/>
              <a:gd name="connsiteY4297" fmla="*/ 2432431 h 6533995"/>
              <a:gd name="connsiteX4298" fmla="*/ 11569310 w 11830043"/>
              <a:gd name="connsiteY4298" fmla="*/ 2422642 h 6533995"/>
              <a:gd name="connsiteX4299" fmla="*/ 11579030 w 11830043"/>
              <a:gd name="connsiteY4299" fmla="*/ 2412909 h 6533995"/>
              <a:gd name="connsiteX4300" fmla="*/ 11820259 w 11830043"/>
              <a:gd name="connsiteY4300" fmla="*/ 2412906 h 6533995"/>
              <a:gd name="connsiteX4301" fmla="*/ 11830043 w 11830043"/>
              <a:gd name="connsiteY4301" fmla="*/ 2422639 h 6533995"/>
              <a:gd name="connsiteX4302" fmla="*/ 11820259 w 11830043"/>
              <a:gd name="connsiteY4302" fmla="*/ 2432427 h 6533995"/>
              <a:gd name="connsiteX4303" fmla="*/ 11810539 w 11830043"/>
              <a:gd name="connsiteY4303" fmla="*/ 2422639 h 6533995"/>
              <a:gd name="connsiteX4304" fmla="*/ 11820259 w 11830043"/>
              <a:gd name="connsiteY4304" fmla="*/ 2412906 h 6533995"/>
              <a:gd name="connsiteX4305" fmla="*/ 9721 w 11830043"/>
              <a:gd name="connsiteY4305" fmla="*/ 2412902 h 6533995"/>
              <a:gd name="connsiteX4306" fmla="*/ 19505 w 11830043"/>
              <a:gd name="connsiteY4306" fmla="*/ 2422635 h 6533995"/>
              <a:gd name="connsiteX4307" fmla="*/ 9721 w 11830043"/>
              <a:gd name="connsiteY4307" fmla="*/ 2432424 h 6533995"/>
              <a:gd name="connsiteX4308" fmla="*/ 2 w 11830043"/>
              <a:gd name="connsiteY4308" fmla="*/ 2422635 h 6533995"/>
              <a:gd name="connsiteX4309" fmla="*/ 9721 w 11830043"/>
              <a:gd name="connsiteY4309" fmla="*/ 2412902 h 6533995"/>
              <a:gd name="connsiteX4310" fmla="*/ 251005 w 11830043"/>
              <a:gd name="connsiteY4310" fmla="*/ 2412898 h 6533995"/>
              <a:gd name="connsiteX4311" fmla="*/ 260789 w 11830043"/>
              <a:gd name="connsiteY4311" fmla="*/ 2422631 h 6533995"/>
              <a:gd name="connsiteX4312" fmla="*/ 251005 w 11830043"/>
              <a:gd name="connsiteY4312" fmla="*/ 2432420 h 6533995"/>
              <a:gd name="connsiteX4313" fmla="*/ 241285 w 11830043"/>
              <a:gd name="connsiteY4313" fmla="*/ 2422631 h 6533995"/>
              <a:gd name="connsiteX4314" fmla="*/ 251005 w 11830043"/>
              <a:gd name="connsiteY4314" fmla="*/ 2412898 h 6533995"/>
              <a:gd name="connsiteX4315" fmla="*/ 492224 w 11830043"/>
              <a:gd name="connsiteY4315" fmla="*/ 2412895 h 6533995"/>
              <a:gd name="connsiteX4316" fmla="*/ 501944 w 11830043"/>
              <a:gd name="connsiteY4316" fmla="*/ 2422628 h 6533995"/>
              <a:gd name="connsiteX4317" fmla="*/ 492224 w 11830043"/>
              <a:gd name="connsiteY4317" fmla="*/ 2432416 h 6533995"/>
              <a:gd name="connsiteX4318" fmla="*/ 482440 w 11830043"/>
              <a:gd name="connsiteY4318" fmla="*/ 2422628 h 6533995"/>
              <a:gd name="connsiteX4319" fmla="*/ 492224 w 11830043"/>
              <a:gd name="connsiteY4319" fmla="*/ 2412895 h 6533995"/>
              <a:gd name="connsiteX4320" fmla="*/ 733445 w 11830043"/>
              <a:gd name="connsiteY4320" fmla="*/ 2412891 h 6533995"/>
              <a:gd name="connsiteX4321" fmla="*/ 743165 w 11830043"/>
              <a:gd name="connsiteY4321" fmla="*/ 2422624 h 6533995"/>
              <a:gd name="connsiteX4322" fmla="*/ 733445 w 11830043"/>
              <a:gd name="connsiteY4322" fmla="*/ 2432412 h 6533995"/>
              <a:gd name="connsiteX4323" fmla="*/ 723661 w 11830043"/>
              <a:gd name="connsiteY4323" fmla="*/ 2422624 h 6533995"/>
              <a:gd name="connsiteX4324" fmla="*/ 733445 w 11830043"/>
              <a:gd name="connsiteY4324" fmla="*/ 2412891 h 6533995"/>
              <a:gd name="connsiteX4325" fmla="*/ 974665 w 11830043"/>
              <a:gd name="connsiteY4325" fmla="*/ 2412888 h 6533995"/>
              <a:gd name="connsiteX4326" fmla="*/ 984449 w 11830043"/>
              <a:gd name="connsiteY4326" fmla="*/ 2422620 h 6533995"/>
              <a:gd name="connsiteX4327" fmla="*/ 974665 w 11830043"/>
              <a:gd name="connsiteY4327" fmla="*/ 2432409 h 6533995"/>
              <a:gd name="connsiteX4328" fmla="*/ 964945 w 11830043"/>
              <a:gd name="connsiteY4328" fmla="*/ 2422620 h 6533995"/>
              <a:gd name="connsiteX4329" fmla="*/ 974665 w 11830043"/>
              <a:gd name="connsiteY4329" fmla="*/ 2412888 h 6533995"/>
              <a:gd name="connsiteX4330" fmla="*/ 1215885 w 11830043"/>
              <a:gd name="connsiteY4330" fmla="*/ 2412885 h 6533995"/>
              <a:gd name="connsiteX4331" fmla="*/ 1225669 w 11830043"/>
              <a:gd name="connsiteY4331" fmla="*/ 2422617 h 6533995"/>
              <a:gd name="connsiteX4332" fmla="*/ 1215885 w 11830043"/>
              <a:gd name="connsiteY4332" fmla="*/ 2432405 h 6533995"/>
              <a:gd name="connsiteX4333" fmla="*/ 1206165 w 11830043"/>
              <a:gd name="connsiteY4333" fmla="*/ 2422617 h 6533995"/>
              <a:gd name="connsiteX4334" fmla="*/ 1215885 w 11830043"/>
              <a:gd name="connsiteY4334" fmla="*/ 2412885 h 6533995"/>
              <a:gd name="connsiteX4335" fmla="*/ 1457106 w 11830043"/>
              <a:gd name="connsiteY4335" fmla="*/ 2412881 h 6533995"/>
              <a:gd name="connsiteX4336" fmla="*/ 1466826 w 11830043"/>
              <a:gd name="connsiteY4336" fmla="*/ 2422613 h 6533995"/>
              <a:gd name="connsiteX4337" fmla="*/ 1457106 w 11830043"/>
              <a:gd name="connsiteY4337" fmla="*/ 2432401 h 6533995"/>
              <a:gd name="connsiteX4338" fmla="*/ 1447323 w 11830043"/>
              <a:gd name="connsiteY4338" fmla="*/ 2422613 h 6533995"/>
              <a:gd name="connsiteX4339" fmla="*/ 1457106 w 11830043"/>
              <a:gd name="connsiteY4339" fmla="*/ 2412881 h 6533995"/>
              <a:gd name="connsiteX4340" fmla="*/ 1698332 w 11830043"/>
              <a:gd name="connsiteY4340" fmla="*/ 2412878 h 6533995"/>
              <a:gd name="connsiteX4341" fmla="*/ 1708117 w 11830043"/>
              <a:gd name="connsiteY4341" fmla="*/ 2422609 h 6533995"/>
              <a:gd name="connsiteX4342" fmla="*/ 1698332 w 11830043"/>
              <a:gd name="connsiteY4342" fmla="*/ 2432398 h 6533995"/>
              <a:gd name="connsiteX4343" fmla="*/ 1688546 w 11830043"/>
              <a:gd name="connsiteY4343" fmla="*/ 2422609 h 6533995"/>
              <a:gd name="connsiteX4344" fmla="*/ 1698332 w 11830043"/>
              <a:gd name="connsiteY4344" fmla="*/ 2412878 h 6533995"/>
              <a:gd name="connsiteX4345" fmla="*/ 1939580 w 11830043"/>
              <a:gd name="connsiteY4345" fmla="*/ 2412874 h 6533995"/>
              <a:gd name="connsiteX4346" fmla="*/ 1949364 w 11830043"/>
              <a:gd name="connsiteY4346" fmla="*/ 2422605 h 6533995"/>
              <a:gd name="connsiteX4347" fmla="*/ 1939580 w 11830043"/>
              <a:gd name="connsiteY4347" fmla="*/ 2432394 h 6533995"/>
              <a:gd name="connsiteX4348" fmla="*/ 1929860 w 11830043"/>
              <a:gd name="connsiteY4348" fmla="*/ 2422605 h 6533995"/>
              <a:gd name="connsiteX4349" fmla="*/ 1939580 w 11830043"/>
              <a:gd name="connsiteY4349" fmla="*/ 2412874 h 6533995"/>
              <a:gd name="connsiteX4350" fmla="*/ 2180788 w 11830043"/>
              <a:gd name="connsiteY4350" fmla="*/ 2412871 h 6533995"/>
              <a:gd name="connsiteX4351" fmla="*/ 2190580 w 11830043"/>
              <a:gd name="connsiteY4351" fmla="*/ 2422602 h 6533995"/>
              <a:gd name="connsiteX4352" fmla="*/ 2180788 w 11830043"/>
              <a:gd name="connsiteY4352" fmla="*/ 2432390 h 6533995"/>
              <a:gd name="connsiteX4353" fmla="*/ 2171083 w 11830043"/>
              <a:gd name="connsiteY4353" fmla="*/ 2422602 h 6533995"/>
              <a:gd name="connsiteX4354" fmla="*/ 2180788 w 11830043"/>
              <a:gd name="connsiteY4354" fmla="*/ 2412871 h 6533995"/>
              <a:gd name="connsiteX4355" fmla="*/ 2422037 w 11830043"/>
              <a:gd name="connsiteY4355" fmla="*/ 2412868 h 6533995"/>
              <a:gd name="connsiteX4356" fmla="*/ 2431752 w 11830043"/>
              <a:gd name="connsiteY4356" fmla="*/ 2422598 h 6533995"/>
              <a:gd name="connsiteX4357" fmla="*/ 2422037 w 11830043"/>
              <a:gd name="connsiteY4357" fmla="*/ 2432387 h 6533995"/>
              <a:gd name="connsiteX4358" fmla="*/ 2412257 w 11830043"/>
              <a:gd name="connsiteY4358" fmla="*/ 2422598 h 6533995"/>
              <a:gd name="connsiteX4359" fmla="*/ 2422037 w 11830043"/>
              <a:gd name="connsiteY4359" fmla="*/ 2412868 h 6533995"/>
              <a:gd name="connsiteX4360" fmla="*/ 2663275 w 11830043"/>
              <a:gd name="connsiteY4360" fmla="*/ 2412864 h 6533995"/>
              <a:gd name="connsiteX4361" fmla="*/ 2672998 w 11830043"/>
              <a:gd name="connsiteY4361" fmla="*/ 2422594 h 6533995"/>
              <a:gd name="connsiteX4362" fmla="*/ 2663275 w 11830043"/>
              <a:gd name="connsiteY4362" fmla="*/ 2432383 h 6533995"/>
              <a:gd name="connsiteX4363" fmla="*/ 2653491 w 11830043"/>
              <a:gd name="connsiteY4363" fmla="*/ 2422594 h 6533995"/>
              <a:gd name="connsiteX4364" fmla="*/ 2663275 w 11830043"/>
              <a:gd name="connsiteY4364" fmla="*/ 2412864 h 6533995"/>
              <a:gd name="connsiteX4365" fmla="*/ 2904572 w 11830043"/>
              <a:gd name="connsiteY4365" fmla="*/ 2412861 h 6533995"/>
              <a:gd name="connsiteX4366" fmla="*/ 2914354 w 11830043"/>
              <a:gd name="connsiteY4366" fmla="*/ 2422591 h 6533995"/>
              <a:gd name="connsiteX4367" fmla="*/ 2904572 w 11830043"/>
              <a:gd name="connsiteY4367" fmla="*/ 2432379 h 6533995"/>
              <a:gd name="connsiteX4368" fmla="*/ 2894790 w 11830043"/>
              <a:gd name="connsiteY4368" fmla="*/ 2422591 h 6533995"/>
              <a:gd name="connsiteX4369" fmla="*/ 2904572 w 11830043"/>
              <a:gd name="connsiteY4369" fmla="*/ 2412861 h 6533995"/>
              <a:gd name="connsiteX4370" fmla="*/ 3145750 w 11830043"/>
              <a:gd name="connsiteY4370" fmla="*/ 2412858 h 6533995"/>
              <a:gd name="connsiteX4371" fmla="*/ 3155532 w 11830043"/>
              <a:gd name="connsiteY4371" fmla="*/ 2422587 h 6533995"/>
              <a:gd name="connsiteX4372" fmla="*/ 3145750 w 11830043"/>
              <a:gd name="connsiteY4372" fmla="*/ 2432376 h 6533995"/>
              <a:gd name="connsiteX4373" fmla="*/ 3136032 w 11830043"/>
              <a:gd name="connsiteY4373" fmla="*/ 2422587 h 6533995"/>
              <a:gd name="connsiteX4374" fmla="*/ 3145750 w 11830043"/>
              <a:gd name="connsiteY4374" fmla="*/ 2412858 h 6533995"/>
              <a:gd name="connsiteX4375" fmla="*/ 3386958 w 11830043"/>
              <a:gd name="connsiteY4375" fmla="*/ 2412854 h 6533995"/>
              <a:gd name="connsiteX4376" fmla="*/ 3396743 w 11830043"/>
              <a:gd name="connsiteY4376" fmla="*/ 2422583 h 6533995"/>
              <a:gd name="connsiteX4377" fmla="*/ 3386958 w 11830043"/>
              <a:gd name="connsiteY4377" fmla="*/ 2432372 h 6533995"/>
              <a:gd name="connsiteX4378" fmla="*/ 3377235 w 11830043"/>
              <a:gd name="connsiteY4378" fmla="*/ 2422583 h 6533995"/>
              <a:gd name="connsiteX4379" fmla="*/ 3386958 w 11830043"/>
              <a:gd name="connsiteY4379" fmla="*/ 2412854 h 6533995"/>
              <a:gd name="connsiteX4380" fmla="*/ 3628211 w 11830043"/>
              <a:gd name="connsiteY4380" fmla="*/ 2412850 h 6533995"/>
              <a:gd name="connsiteX4381" fmla="*/ 3637936 w 11830043"/>
              <a:gd name="connsiteY4381" fmla="*/ 2422580 h 6533995"/>
              <a:gd name="connsiteX4382" fmla="*/ 3628211 w 11830043"/>
              <a:gd name="connsiteY4382" fmla="*/ 2432368 h 6533995"/>
              <a:gd name="connsiteX4383" fmla="*/ 3618430 w 11830043"/>
              <a:gd name="connsiteY4383" fmla="*/ 2422580 h 6533995"/>
              <a:gd name="connsiteX4384" fmla="*/ 3628211 w 11830043"/>
              <a:gd name="connsiteY4384" fmla="*/ 2412850 h 6533995"/>
              <a:gd name="connsiteX4385" fmla="*/ 3869430 w 11830043"/>
              <a:gd name="connsiteY4385" fmla="*/ 2412847 h 6533995"/>
              <a:gd name="connsiteX4386" fmla="*/ 3879147 w 11830043"/>
              <a:gd name="connsiteY4386" fmla="*/ 2422576 h 6533995"/>
              <a:gd name="connsiteX4387" fmla="*/ 3869430 w 11830043"/>
              <a:gd name="connsiteY4387" fmla="*/ 2432364 h 6533995"/>
              <a:gd name="connsiteX4388" fmla="*/ 3859646 w 11830043"/>
              <a:gd name="connsiteY4388" fmla="*/ 2422576 h 6533995"/>
              <a:gd name="connsiteX4389" fmla="*/ 3869430 w 11830043"/>
              <a:gd name="connsiteY4389" fmla="*/ 2412847 h 6533995"/>
              <a:gd name="connsiteX4390" fmla="*/ 4110581 w 11830043"/>
              <a:gd name="connsiteY4390" fmla="*/ 2412843 h 6533995"/>
              <a:gd name="connsiteX4391" fmla="*/ 4120362 w 11830043"/>
              <a:gd name="connsiteY4391" fmla="*/ 2422572 h 6533995"/>
              <a:gd name="connsiteX4392" fmla="*/ 4110581 w 11830043"/>
              <a:gd name="connsiteY4392" fmla="*/ 2432361 h 6533995"/>
              <a:gd name="connsiteX4393" fmla="*/ 4100799 w 11830043"/>
              <a:gd name="connsiteY4393" fmla="*/ 2422572 h 6533995"/>
              <a:gd name="connsiteX4394" fmla="*/ 4110581 w 11830043"/>
              <a:gd name="connsiteY4394" fmla="*/ 2412843 h 6533995"/>
              <a:gd name="connsiteX4395" fmla="*/ 4351806 w 11830043"/>
              <a:gd name="connsiteY4395" fmla="*/ 2412840 h 6533995"/>
              <a:gd name="connsiteX4396" fmla="*/ 4361580 w 11830043"/>
              <a:gd name="connsiteY4396" fmla="*/ 2422569 h 6533995"/>
              <a:gd name="connsiteX4397" fmla="*/ 4351806 w 11830043"/>
              <a:gd name="connsiteY4397" fmla="*/ 2432357 h 6533995"/>
              <a:gd name="connsiteX4398" fmla="*/ 4342006 w 11830043"/>
              <a:gd name="connsiteY4398" fmla="*/ 2422569 h 6533995"/>
              <a:gd name="connsiteX4399" fmla="*/ 4351806 w 11830043"/>
              <a:gd name="connsiteY4399" fmla="*/ 2412840 h 6533995"/>
              <a:gd name="connsiteX4400" fmla="*/ 4593017 w 11830043"/>
              <a:gd name="connsiteY4400" fmla="*/ 2412837 h 6533995"/>
              <a:gd name="connsiteX4401" fmla="*/ 4602795 w 11830043"/>
              <a:gd name="connsiteY4401" fmla="*/ 2422565 h 6533995"/>
              <a:gd name="connsiteX4402" fmla="*/ 4593017 w 11830043"/>
              <a:gd name="connsiteY4402" fmla="*/ 2432353 h 6533995"/>
              <a:gd name="connsiteX4403" fmla="*/ 4583304 w 11830043"/>
              <a:gd name="connsiteY4403" fmla="*/ 2422565 h 6533995"/>
              <a:gd name="connsiteX4404" fmla="*/ 4593017 w 11830043"/>
              <a:gd name="connsiteY4404" fmla="*/ 2412837 h 6533995"/>
              <a:gd name="connsiteX4405" fmla="*/ 4834252 w 11830043"/>
              <a:gd name="connsiteY4405" fmla="*/ 2412833 h 6533995"/>
              <a:gd name="connsiteX4406" fmla="*/ 4844040 w 11830043"/>
              <a:gd name="connsiteY4406" fmla="*/ 2422561 h 6533995"/>
              <a:gd name="connsiteX4407" fmla="*/ 4834252 w 11830043"/>
              <a:gd name="connsiteY4407" fmla="*/ 2432350 h 6533995"/>
              <a:gd name="connsiteX4408" fmla="*/ 4824534 w 11830043"/>
              <a:gd name="connsiteY4408" fmla="*/ 2422561 h 6533995"/>
              <a:gd name="connsiteX4409" fmla="*/ 4834252 w 11830043"/>
              <a:gd name="connsiteY4409" fmla="*/ 2412833 h 6533995"/>
              <a:gd name="connsiteX4410" fmla="*/ 5075485 w 11830043"/>
              <a:gd name="connsiteY4410" fmla="*/ 2412830 h 6533995"/>
              <a:gd name="connsiteX4411" fmla="*/ 5085201 w 11830043"/>
              <a:gd name="connsiteY4411" fmla="*/ 2422557 h 6533995"/>
              <a:gd name="connsiteX4412" fmla="*/ 5075485 w 11830043"/>
              <a:gd name="connsiteY4412" fmla="*/ 2432346 h 6533995"/>
              <a:gd name="connsiteX4413" fmla="*/ 5065705 w 11830043"/>
              <a:gd name="connsiteY4413" fmla="*/ 2422557 h 6533995"/>
              <a:gd name="connsiteX4414" fmla="*/ 5075485 w 11830043"/>
              <a:gd name="connsiteY4414" fmla="*/ 2412830 h 6533995"/>
              <a:gd name="connsiteX4415" fmla="*/ 5316710 w 11830043"/>
              <a:gd name="connsiteY4415" fmla="*/ 2412826 h 6533995"/>
              <a:gd name="connsiteX4416" fmla="*/ 5326429 w 11830043"/>
              <a:gd name="connsiteY4416" fmla="*/ 2422554 h 6533995"/>
              <a:gd name="connsiteX4417" fmla="*/ 5316710 w 11830043"/>
              <a:gd name="connsiteY4417" fmla="*/ 2432342 h 6533995"/>
              <a:gd name="connsiteX4418" fmla="*/ 5306924 w 11830043"/>
              <a:gd name="connsiteY4418" fmla="*/ 2422554 h 6533995"/>
              <a:gd name="connsiteX4419" fmla="*/ 5316710 w 11830043"/>
              <a:gd name="connsiteY4419" fmla="*/ 2412826 h 6533995"/>
              <a:gd name="connsiteX4420" fmla="*/ 5557991 w 11830043"/>
              <a:gd name="connsiteY4420" fmla="*/ 2412823 h 6533995"/>
              <a:gd name="connsiteX4421" fmla="*/ 5567774 w 11830043"/>
              <a:gd name="connsiteY4421" fmla="*/ 2422550 h 6533995"/>
              <a:gd name="connsiteX4422" fmla="*/ 5557991 w 11830043"/>
              <a:gd name="connsiteY4422" fmla="*/ 2432339 h 6533995"/>
              <a:gd name="connsiteX4423" fmla="*/ 5548208 w 11830043"/>
              <a:gd name="connsiteY4423" fmla="*/ 2422550 h 6533995"/>
              <a:gd name="connsiteX4424" fmla="*/ 5557991 w 11830043"/>
              <a:gd name="connsiteY4424" fmla="*/ 2412823 h 6533995"/>
              <a:gd name="connsiteX4425" fmla="*/ 5799205 w 11830043"/>
              <a:gd name="connsiteY4425" fmla="*/ 2412820 h 6533995"/>
              <a:gd name="connsiteX4426" fmla="*/ 5808989 w 11830043"/>
              <a:gd name="connsiteY4426" fmla="*/ 2422546 h 6533995"/>
              <a:gd name="connsiteX4427" fmla="*/ 5799205 w 11830043"/>
              <a:gd name="connsiteY4427" fmla="*/ 2432335 h 6533995"/>
              <a:gd name="connsiteX4428" fmla="*/ 5789486 w 11830043"/>
              <a:gd name="connsiteY4428" fmla="*/ 2422546 h 6533995"/>
              <a:gd name="connsiteX4429" fmla="*/ 5799205 w 11830043"/>
              <a:gd name="connsiteY4429" fmla="*/ 2412820 h 6533995"/>
              <a:gd name="connsiteX4430" fmla="*/ 6040432 w 11830043"/>
              <a:gd name="connsiteY4430" fmla="*/ 2412816 h 6533995"/>
              <a:gd name="connsiteX4431" fmla="*/ 6050216 w 11830043"/>
              <a:gd name="connsiteY4431" fmla="*/ 2422543 h 6533995"/>
              <a:gd name="connsiteX4432" fmla="*/ 6040432 w 11830043"/>
              <a:gd name="connsiteY4432" fmla="*/ 2432331 h 6533995"/>
              <a:gd name="connsiteX4433" fmla="*/ 6030712 w 11830043"/>
              <a:gd name="connsiteY4433" fmla="*/ 2422543 h 6533995"/>
              <a:gd name="connsiteX4434" fmla="*/ 6040432 w 11830043"/>
              <a:gd name="connsiteY4434" fmla="*/ 2412816 h 6533995"/>
              <a:gd name="connsiteX4435" fmla="*/ 6281661 w 11830043"/>
              <a:gd name="connsiteY4435" fmla="*/ 2412813 h 6533995"/>
              <a:gd name="connsiteX4436" fmla="*/ 6291381 w 11830043"/>
              <a:gd name="connsiteY4436" fmla="*/ 2422539 h 6533995"/>
              <a:gd name="connsiteX4437" fmla="*/ 6281661 w 11830043"/>
              <a:gd name="connsiteY4437" fmla="*/ 2432328 h 6533995"/>
              <a:gd name="connsiteX4438" fmla="*/ 6271877 w 11830043"/>
              <a:gd name="connsiteY4438" fmla="*/ 2422539 h 6533995"/>
              <a:gd name="connsiteX4439" fmla="*/ 6281661 w 11830043"/>
              <a:gd name="connsiteY4439" fmla="*/ 2412813 h 6533995"/>
              <a:gd name="connsiteX4440" fmla="*/ 6522889 w 11830043"/>
              <a:gd name="connsiteY4440" fmla="*/ 2412810 h 6533995"/>
              <a:gd name="connsiteX4441" fmla="*/ 6532610 w 11830043"/>
              <a:gd name="connsiteY4441" fmla="*/ 2422535 h 6533995"/>
              <a:gd name="connsiteX4442" fmla="*/ 6522889 w 11830043"/>
              <a:gd name="connsiteY4442" fmla="*/ 2432324 h 6533995"/>
              <a:gd name="connsiteX4443" fmla="*/ 6513105 w 11830043"/>
              <a:gd name="connsiteY4443" fmla="*/ 2422535 h 6533995"/>
              <a:gd name="connsiteX4444" fmla="*/ 6522889 w 11830043"/>
              <a:gd name="connsiteY4444" fmla="*/ 2412810 h 6533995"/>
              <a:gd name="connsiteX4445" fmla="*/ 6764118 w 11830043"/>
              <a:gd name="connsiteY4445" fmla="*/ 2412806 h 6533995"/>
              <a:gd name="connsiteX4446" fmla="*/ 6773902 w 11830043"/>
              <a:gd name="connsiteY4446" fmla="*/ 2422532 h 6533995"/>
              <a:gd name="connsiteX4447" fmla="*/ 6764118 w 11830043"/>
              <a:gd name="connsiteY4447" fmla="*/ 2432320 h 6533995"/>
              <a:gd name="connsiteX4448" fmla="*/ 6754335 w 11830043"/>
              <a:gd name="connsiteY4448" fmla="*/ 2422532 h 6533995"/>
              <a:gd name="connsiteX4449" fmla="*/ 6764118 w 11830043"/>
              <a:gd name="connsiteY4449" fmla="*/ 2412806 h 6533995"/>
              <a:gd name="connsiteX4450" fmla="*/ 7005346 w 11830043"/>
              <a:gd name="connsiteY4450" fmla="*/ 2412802 h 6533995"/>
              <a:gd name="connsiteX4451" fmla="*/ 7015130 w 11830043"/>
              <a:gd name="connsiteY4451" fmla="*/ 2422528 h 6533995"/>
              <a:gd name="connsiteX4452" fmla="*/ 7005346 w 11830043"/>
              <a:gd name="connsiteY4452" fmla="*/ 2432316 h 6533995"/>
              <a:gd name="connsiteX4453" fmla="*/ 6995626 w 11830043"/>
              <a:gd name="connsiteY4453" fmla="*/ 2422528 h 6533995"/>
              <a:gd name="connsiteX4454" fmla="*/ 7005346 w 11830043"/>
              <a:gd name="connsiteY4454" fmla="*/ 2412802 h 6533995"/>
              <a:gd name="connsiteX4455" fmla="*/ 7246575 w 11830043"/>
              <a:gd name="connsiteY4455" fmla="*/ 2412799 h 6533995"/>
              <a:gd name="connsiteX4456" fmla="*/ 7256359 w 11830043"/>
              <a:gd name="connsiteY4456" fmla="*/ 2422524 h 6533995"/>
              <a:gd name="connsiteX4457" fmla="*/ 7246575 w 11830043"/>
              <a:gd name="connsiteY4457" fmla="*/ 2432313 h 6533995"/>
              <a:gd name="connsiteX4458" fmla="*/ 7236855 w 11830043"/>
              <a:gd name="connsiteY4458" fmla="*/ 2422524 h 6533995"/>
              <a:gd name="connsiteX4459" fmla="*/ 7246575 w 11830043"/>
              <a:gd name="connsiteY4459" fmla="*/ 2412799 h 6533995"/>
              <a:gd name="connsiteX4460" fmla="*/ 7487803 w 11830043"/>
              <a:gd name="connsiteY4460" fmla="*/ 2412795 h 6533995"/>
              <a:gd name="connsiteX4461" fmla="*/ 7497524 w 11830043"/>
              <a:gd name="connsiteY4461" fmla="*/ 2422520 h 6533995"/>
              <a:gd name="connsiteX4462" fmla="*/ 7487803 w 11830043"/>
              <a:gd name="connsiteY4462" fmla="*/ 2432309 h 6533995"/>
              <a:gd name="connsiteX4463" fmla="*/ 7478019 w 11830043"/>
              <a:gd name="connsiteY4463" fmla="*/ 2422520 h 6533995"/>
              <a:gd name="connsiteX4464" fmla="*/ 7487803 w 11830043"/>
              <a:gd name="connsiteY4464" fmla="*/ 2412795 h 6533995"/>
              <a:gd name="connsiteX4465" fmla="*/ 7729032 w 11830043"/>
              <a:gd name="connsiteY4465" fmla="*/ 2412792 h 6533995"/>
              <a:gd name="connsiteX4466" fmla="*/ 7738753 w 11830043"/>
              <a:gd name="connsiteY4466" fmla="*/ 2422517 h 6533995"/>
              <a:gd name="connsiteX4467" fmla="*/ 7729032 w 11830043"/>
              <a:gd name="connsiteY4467" fmla="*/ 2432305 h 6533995"/>
              <a:gd name="connsiteX4468" fmla="*/ 7719249 w 11830043"/>
              <a:gd name="connsiteY4468" fmla="*/ 2422517 h 6533995"/>
              <a:gd name="connsiteX4469" fmla="*/ 7729032 w 11830043"/>
              <a:gd name="connsiteY4469" fmla="*/ 2412792 h 6533995"/>
              <a:gd name="connsiteX4470" fmla="*/ 7970260 w 11830043"/>
              <a:gd name="connsiteY4470" fmla="*/ 2412789 h 6533995"/>
              <a:gd name="connsiteX4471" fmla="*/ 7980044 w 11830043"/>
              <a:gd name="connsiteY4471" fmla="*/ 2422513 h 6533995"/>
              <a:gd name="connsiteX4472" fmla="*/ 7970260 w 11830043"/>
              <a:gd name="connsiteY4472" fmla="*/ 2432302 h 6533995"/>
              <a:gd name="connsiteX4473" fmla="*/ 7960477 w 11830043"/>
              <a:gd name="connsiteY4473" fmla="*/ 2422513 h 6533995"/>
              <a:gd name="connsiteX4474" fmla="*/ 7970260 w 11830043"/>
              <a:gd name="connsiteY4474" fmla="*/ 2412789 h 6533995"/>
              <a:gd name="connsiteX4475" fmla="*/ 8211553 w 11830043"/>
              <a:gd name="connsiteY4475" fmla="*/ 2412785 h 6533995"/>
              <a:gd name="connsiteX4476" fmla="*/ 8221273 w 11830043"/>
              <a:gd name="connsiteY4476" fmla="*/ 2422509 h 6533995"/>
              <a:gd name="connsiteX4477" fmla="*/ 8211553 w 11830043"/>
              <a:gd name="connsiteY4477" fmla="*/ 2432298 h 6533995"/>
              <a:gd name="connsiteX4478" fmla="*/ 8201769 w 11830043"/>
              <a:gd name="connsiteY4478" fmla="*/ 2422509 h 6533995"/>
              <a:gd name="connsiteX4479" fmla="*/ 8211553 w 11830043"/>
              <a:gd name="connsiteY4479" fmla="*/ 2412785 h 6533995"/>
              <a:gd name="connsiteX4480" fmla="*/ 8452781 w 11830043"/>
              <a:gd name="connsiteY4480" fmla="*/ 2412782 h 6533995"/>
              <a:gd name="connsiteX4481" fmla="*/ 8462566 w 11830043"/>
              <a:gd name="connsiteY4481" fmla="*/ 2422506 h 6533995"/>
              <a:gd name="connsiteX4482" fmla="*/ 8452781 w 11830043"/>
              <a:gd name="connsiteY4482" fmla="*/ 2432294 h 6533995"/>
              <a:gd name="connsiteX4483" fmla="*/ 8443061 w 11830043"/>
              <a:gd name="connsiteY4483" fmla="*/ 2422506 h 6533995"/>
              <a:gd name="connsiteX4484" fmla="*/ 8452781 w 11830043"/>
              <a:gd name="connsiteY4484" fmla="*/ 2412782 h 6533995"/>
              <a:gd name="connsiteX4485" fmla="*/ 8694009 w 11830043"/>
              <a:gd name="connsiteY4485" fmla="*/ 2412778 h 6533995"/>
              <a:gd name="connsiteX4486" fmla="*/ 8703730 w 11830043"/>
              <a:gd name="connsiteY4486" fmla="*/ 2422502 h 6533995"/>
              <a:gd name="connsiteX4487" fmla="*/ 8694009 w 11830043"/>
              <a:gd name="connsiteY4487" fmla="*/ 2432291 h 6533995"/>
              <a:gd name="connsiteX4488" fmla="*/ 8684289 w 11830043"/>
              <a:gd name="connsiteY4488" fmla="*/ 2422502 h 6533995"/>
              <a:gd name="connsiteX4489" fmla="*/ 8694009 w 11830043"/>
              <a:gd name="connsiteY4489" fmla="*/ 2412778 h 6533995"/>
              <a:gd name="connsiteX4490" fmla="*/ 8935237 w 11830043"/>
              <a:gd name="connsiteY4490" fmla="*/ 2412775 h 6533995"/>
              <a:gd name="connsiteX4491" fmla="*/ 8944958 w 11830043"/>
              <a:gd name="connsiteY4491" fmla="*/ 2422499 h 6533995"/>
              <a:gd name="connsiteX4492" fmla="*/ 8935237 w 11830043"/>
              <a:gd name="connsiteY4492" fmla="*/ 2432287 h 6533995"/>
              <a:gd name="connsiteX4493" fmla="*/ 8925454 w 11830043"/>
              <a:gd name="connsiteY4493" fmla="*/ 2422499 h 6533995"/>
              <a:gd name="connsiteX4494" fmla="*/ 8935237 w 11830043"/>
              <a:gd name="connsiteY4494" fmla="*/ 2412775 h 6533995"/>
              <a:gd name="connsiteX4495" fmla="*/ 9176467 w 11830043"/>
              <a:gd name="connsiteY4495" fmla="*/ 2412772 h 6533995"/>
              <a:gd name="connsiteX4496" fmla="*/ 9186187 w 11830043"/>
              <a:gd name="connsiteY4496" fmla="*/ 2422495 h 6533995"/>
              <a:gd name="connsiteX4497" fmla="*/ 9176467 w 11830043"/>
              <a:gd name="connsiteY4497" fmla="*/ 2432283 h 6533995"/>
              <a:gd name="connsiteX4498" fmla="*/ 9166683 w 11830043"/>
              <a:gd name="connsiteY4498" fmla="*/ 2422495 h 6533995"/>
              <a:gd name="connsiteX4499" fmla="*/ 9176467 w 11830043"/>
              <a:gd name="connsiteY4499" fmla="*/ 2412772 h 6533995"/>
              <a:gd name="connsiteX4500" fmla="*/ 9417695 w 11830043"/>
              <a:gd name="connsiteY4500" fmla="*/ 2412768 h 6533995"/>
              <a:gd name="connsiteX4501" fmla="*/ 9427416 w 11830043"/>
              <a:gd name="connsiteY4501" fmla="*/ 2422492 h 6533995"/>
              <a:gd name="connsiteX4502" fmla="*/ 9417695 w 11830043"/>
              <a:gd name="connsiteY4502" fmla="*/ 2432279 h 6533995"/>
              <a:gd name="connsiteX4503" fmla="*/ 9407911 w 11830043"/>
              <a:gd name="connsiteY4503" fmla="*/ 2422492 h 6533995"/>
              <a:gd name="connsiteX4504" fmla="*/ 9417695 w 11830043"/>
              <a:gd name="connsiteY4504" fmla="*/ 2412768 h 6533995"/>
              <a:gd name="connsiteX4505" fmla="*/ 9649203 w 11830043"/>
              <a:gd name="connsiteY4505" fmla="*/ 2171571 h 6533995"/>
              <a:gd name="connsiteX4506" fmla="*/ 9658923 w 11830043"/>
              <a:gd name="connsiteY4506" fmla="*/ 2181305 h 6533995"/>
              <a:gd name="connsiteX4507" fmla="*/ 9649203 w 11830043"/>
              <a:gd name="connsiteY4507" fmla="*/ 2191108 h 6533995"/>
              <a:gd name="connsiteX4508" fmla="*/ 9639483 w 11830043"/>
              <a:gd name="connsiteY4508" fmla="*/ 2181305 h 6533995"/>
              <a:gd name="connsiteX4509" fmla="*/ 9649203 w 11830043"/>
              <a:gd name="connsiteY4509" fmla="*/ 2171571 h 6533995"/>
              <a:gd name="connsiteX4510" fmla="*/ 9890432 w 11830043"/>
              <a:gd name="connsiteY4510" fmla="*/ 2171569 h 6533995"/>
              <a:gd name="connsiteX4511" fmla="*/ 9900152 w 11830043"/>
              <a:gd name="connsiteY4511" fmla="*/ 2181304 h 6533995"/>
              <a:gd name="connsiteX4512" fmla="*/ 9890432 w 11830043"/>
              <a:gd name="connsiteY4512" fmla="*/ 2191107 h 6533995"/>
              <a:gd name="connsiteX4513" fmla="*/ 9880648 w 11830043"/>
              <a:gd name="connsiteY4513" fmla="*/ 2181304 h 6533995"/>
              <a:gd name="connsiteX4514" fmla="*/ 9890432 w 11830043"/>
              <a:gd name="connsiteY4514" fmla="*/ 2171569 h 6533995"/>
              <a:gd name="connsiteX4515" fmla="*/ 10131660 w 11830043"/>
              <a:gd name="connsiteY4515" fmla="*/ 2171568 h 6533995"/>
              <a:gd name="connsiteX4516" fmla="*/ 10141444 w 11830043"/>
              <a:gd name="connsiteY4516" fmla="*/ 2181302 h 6533995"/>
              <a:gd name="connsiteX4517" fmla="*/ 10131660 w 11830043"/>
              <a:gd name="connsiteY4517" fmla="*/ 2191106 h 6533995"/>
              <a:gd name="connsiteX4518" fmla="*/ 10121940 w 11830043"/>
              <a:gd name="connsiteY4518" fmla="*/ 2181302 h 6533995"/>
              <a:gd name="connsiteX4519" fmla="*/ 10131660 w 11830043"/>
              <a:gd name="connsiteY4519" fmla="*/ 2171568 h 6533995"/>
              <a:gd name="connsiteX4520" fmla="*/ 10372888 w 11830043"/>
              <a:gd name="connsiteY4520" fmla="*/ 2171567 h 6533995"/>
              <a:gd name="connsiteX4521" fmla="*/ 10382673 w 11830043"/>
              <a:gd name="connsiteY4521" fmla="*/ 2181300 h 6533995"/>
              <a:gd name="connsiteX4522" fmla="*/ 10372888 w 11830043"/>
              <a:gd name="connsiteY4522" fmla="*/ 2191104 h 6533995"/>
              <a:gd name="connsiteX4523" fmla="*/ 10363168 w 11830043"/>
              <a:gd name="connsiteY4523" fmla="*/ 2181300 h 6533995"/>
              <a:gd name="connsiteX4524" fmla="*/ 10372888 w 11830043"/>
              <a:gd name="connsiteY4524" fmla="*/ 2171567 h 6533995"/>
              <a:gd name="connsiteX4525" fmla="*/ 10614116 w 11830043"/>
              <a:gd name="connsiteY4525" fmla="*/ 2171566 h 6533995"/>
              <a:gd name="connsiteX4526" fmla="*/ 10623901 w 11830043"/>
              <a:gd name="connsiteY4526" fmla="*/ 2181299 h 6533995"/>
              <a:gd name="connsiteX4527" fmla="*/ 10614116 w 11830043"/>
              <a:gd name="connsiteY4527" fmla="*/ 2191103 h 6533995"/>
              <a:gd name="connsiteX4528" fmla="*/ 10604396 w 11830043"/>
              <a:gd name="connsiteY4528" fmla="*/ 2181299 h 6533995"/>
              <a:gd name="connsiteX4529" fmla="*/ 10614116 w 11830043"/>
              <a:gd name="connsiteY4529" fmla="*/ 2171566 h 6533995"/>
              <a:gd name="connsiteX4530" fmla="*/ 10855345 w 11830043"/>
              <a:gd name="connsiteY4530" fmla="*/ 2171566 h 6533995"/>
              <a:gd name="connsiteX4531" fmla="*/ 10865065 w 11830043"/>
              <a:gd name="connsiteY4531" fmla="*/ 2181299 h 6533995"/>
              <a:gd name="connsiteX4532" fmla="*/ 10855345 w 11830043"/>
              <a:gd name="connsiteY4532" fmla="*/ 2191101 h 6533995"/>
              <a:gd name="connsiteX4533" fmla="*/ 10845625 w 11830043"/>
              <a:gd name="connsiteY4533" fmla="*/ 2181299 h 6533995"/>
              <a:gd name="connsiteX4534" fmla="*/ 10855345 w 11830043"/>
              <a:gd name="connsiteY4534" fmla="*/ 2171566 h 6533995"/>
              <a:gd name="connsiteX4535" fmla="*/ 11096574 w 11830043"/>
              <a:gd name="connsiteY4535" fmla="*/ 2171564 h 6533995"/>
              <a:gd name="connsiteX4536" fmla="*/ 11106294 w 11830043"/>
              <a:gd name="connsiteY4536" fmla="*/ 2181297 h 6533995"/>
              <a:gd name="connsiteX4537" fmla="*/ 11096574 w 11830043"/>
              <a:gd name="connsiteY4537" fmla="*/ 2191099 h 6533995"/>
              <a:gd name="connsiteX4538" fmla="*/ 11086790 w 11830043"/>
              <a:gd name="connsiteY4538" fmla="*/ 2181297 h 6533995"/>
              <a:gd name="connsiteX4539" fmla="*/ 11096574 w 11830043"/>
              <a:gd name="connsiteY4539" fmla="*/ 2171564 h 6533995"/>
              <a:gd name="connsiteX4540" fmla="*/ 11337802 w 11830043"/>
              <a:gd name="connsiteY4540" fmla="*/ 2171563 h 6533995"/>
              <a:gd name="connsiteX4541" fmla="*/ 11347587 w 11830043"/>
              <a:gd name="connsiteY4541" fmla="*/ 2181296 h 6533995"/>
              <a:gd name="connsiteX4542" fmla="*/ 11337802 w 11830043"/>
              <a:gd name="connsiteY4542" fmla="*/ 2191097 h 6533995"/>
              <a:gd name="connsiteX4543" fmla="*/ 11328082 w 11830043"/>
              <a:gd name="connsiteY4543" fmla="*/ 2181296 h 6533995"/>
              <a:gd name="connsiteX4544" fmla="*/ 11337802 w 11830043"/>
              <a:gd name="connsiteY4544" fmla="*/ 2171563 h 6533995"/>
              <a:gd name="connsiteX4545" fmla="*/ 11579030 w 11830043"/>
              <a:gd name="connsiteY4545" fmla="*/ 2171561 h 6533995"/>
              <a:gd name="connsiteX4546" fmla="*/ 11588815 w 11830043"/>
              <a:gd name="connsiteY4546" fmla="*/ 2181294 h 6533995"/>
              <a:gd name="connsiteX4547" fmla="*/ 11579030 w 11830043"/>
              <a:gd name="connsiteY4547" fmla="*/ 2191096 h 6533995"/>
              <a:gd name="connsiteX4548" fmla="*/ 11569310 w 11830043"/>
              <a:gd name="connsiteY4548" fmla="*/ 2181294 h 6533995"/>
              <a:gd name="connsiteX4549" fmla="*/ 11579030 w 11830043"/>
              <a:gd name="connsiteY4549" fmla="*/ 2171561 h 6533995"/>
              <a:gd name="connsiteX4550" fmla="*/ 11820259 w 11830043"/>
              <a:gd name="connsiteY4550" fmla="*/ 2171560 h 6533995"/>
              <a:gd name="connsiteX4551" fmla="*/ 11830043 w 11830043"/>
              <a:gd name="connsiteY4551" fmla="*/ 2181293 h 6533995"/>
              <a:gd name="connsiteX4552" fmla="*/ 11820259 w 11830043"/>
              <a:gd name="connsiteY4552" fmla="*/ 2191094 h 6533995"/>
              <a:gd name="connsiteX4553" fmla="*/ 11810539 w 11830043"/>
              <a:gd name="connsiteY4553" fmla="*/ 2181293 h 6533995"/>
              <a:gd name="connsiteX4554" fmla="*/ 11820259 w 11830043"/>
              <a:gd name="connsiteY4554" fmla="*/ 2171560 h 6533995"/>
              <a:gd name="connsiteX4555" fmla="*/ 9721 w 11830043"/>
              <a:gd name="connsiteY4555" fmla="*/ 2171559 h 6533995"/>
              <a:gd name="connsiteX4556" fmla="*/ 19505 w 11830043"/>
              <a:gd name="connsiteY4556" fmla="*/ 2181291 h 6533995"/>
              <a:gd name="connsiteX4557" fmla="*/ 9721 w 11830043"/>
              <a:gd name="connsiteY4557" fmla="*/ 2191092 h 6533995"/>
              <a:gd name="connsiteX4558" fmla="*/ 1 w 11830043"/>
              <a:gd name="connsiteY4558" fmla="*/ 2181291 h 6533995"/>
              <a:gd name="connsiteX4559" fmla="*/ 9721 w 11830043"/>
              <a:gd name="connsiteY4559" fmla="*/ 2171559 h 6533995"/>
              <a:gd name="connsiteX4560" fmla="*/ 251005 w 11830043"/>
              <a:gd name="connsiteY4560" fmla="*/ 2171558 h 6533995"/>
              <a:gd name="connsiteX4561" fmla="*/ 260788 w 11830043"/>
              <a:gd name="connsiteY4561" fmla="*/ 2181290 h 6533995"/>
              <a:gd name="connsiteX4562" fmla="*/ 251005 w 11830043"/>
              <a:gd name="connsiteY4562" fmla="*/ 2191091 h 6533995"/>
              <a:gd name="connsiteX4563" fmla="*/ 241285 w 11830043"/>
              <a:gd name="connsiteY4563" fmla="*/ 2181290 h 6533995"/>
              <a:gd name="connsiteX4564" fmla="*/ 251005 w 11830043"/>
              <a:gd name="connsiteY4564" fmla="*/ 2171558 h 6533995"/>
              <a:gd name="connsiteX4565" fmla="*/ 492224 w 11830043"/>
              <a:gd name="connsiteY4565" fmla="*/ 2171557 h 6533995"/>
              <a:gd name="connsiteX4566" fmla="*/ 501944 w 11830043"/>
              <a:gd name="connsiteY4566" fmla="*/ 2181289 h 6533995"/>
              <a:gd name="connsiteX4567" fmla="*/ 492224 w 11830043"/>
              <a:gd name="connsiteY4567" fmla="*/ 2191089 h 6533995"/>
              <a:gd name="connsiteX4568" fmla="*/ 482440 w 11830043"/>
              <a:gd name="connsiteY4568" fmla="*/ 2181289 h 6533995"/>
              <a:gd name="connsiteX4569" fmla="*/ 492224 w 11830043"/>
              <a:gd name="connsiteY4569" fmla="*/ 2171557 h 6533995"/>
              <a:gd name="connsiteX4570" fmla="*/ 733445 w 11830043"/>
              <a:gd name="connsiteY4570" fmla="*/ 2171556 h 6533995"/>
              <a:gd name="connsiteX4571" fmla="*/ 743165 w 11830043"/>
              <a:gd name="connsiteY4571" fmla="*/ 2181288 h 6533995"/>
              <a:gd name="connsiteX4572" fmla="*/ 733445 w 11830043"/>
              <a:gd name="connsiteY4572" fmla="*/ 2191088 h 6533995"/>
              <a:gd name="connsiteX4573" fmla="*/ 723661 w 11830043"/>
              <a:gd name="connsiteY4573" fmla="*/ 2181288 h 6533995"/>
              <a:gd name="connsiteX4574" fmla="*/ 733445 w 11830043"/>
              <a:gd name="connsiteY4574" fmla="*/ 2171556 h 6533995"/>
              <a:gd name="connsiteX4575" fmla="*/ 974665 w 11830043"/>
              <a:gd name="connsiteY4575" fmla="*/ 2171555 h 6533995"/>
              <a:gd name="connsiteX4576" fmla="*/ 984449 w 11830043"/>
              <a:gd name="connsiteY4576" fmla="*/ 2181286 h 6533995"/>
              <a:gd name="connsiteX4577" fmla="*/ 974665 w 11830043"/>
              <a:gd name="connsiteY4577" fmla="*/ 2191086 h 6533995"/>
              <a:gd name="connsiteX4578" fmla="*/ 964945 w 11830043"/>
              <a:gd name="connsiteY4578" fmla="*/ 2181286 h 6533995"/>
              <a:gd name="connsiteX4579" fmla="*/ 974665 w 11830043"/>
              <a:gd name="connsiteY4579" fmla="*/ 2171555 h 6533995"/>
              <a:gd name="connsiteX4580" fmla="*/ 1215885 w 11830043"/>
              <a:gd name="connsiteY4580" fmla="*/ 2171553 h 6533995"/>
              <a:gd name="connsiteX4581" fmla="*/ 1225669 w 11830043"/>
              <a:gd name="connsiteY4581" fmla="*/ 2181285 h 6533995"/>
              <a:gd name="connsiteX4582" fmla="*/ 1215885 w 11830043"/>
              <a:gd name="connsiteY4582" fmla="*/ 2191084 h 6533995"/>
              <a:gd name="connsiteX4583" fmla="*/ 1206165 w 11830043"/>
              <a:gd name="connsiteY4583" fmla="*/ 2181285 h 6533995"/>
              <a:gd name="connsiteX4584" fmla="*/ 1215885 w 11830043"/>
              <a:gd name="connsiteY4584" fmla="*/ 2171553 h 6533995"/>
              <a:gd name="connsiteX4585" fmla="*/ 1457106 w 11830043"/>
              <a:gd name="connsiteY4585" fmla="*/ 2171552 h 6533995"/>
              <a:gd name="connsiteX4586" fmla="*/ 1466826 w 11830043"/>
              <a:gd name="connsiteY4586" fmla="*/ 2181284 h 6533995"/>
              <a:gd name="connsiteX4587" fmla="*/ 1457106 w 11830043"/>
              <a:gd name="connsiteY4587" fmla="*/ 2191082 h 6533995"/>
              <a:gd name="connsiteX4588" fmla="*/ 1447322 w 11830043"/>
              <a:gd name="connsiteY4588" fmla="*/ 2181284 h 6533995"/>
              <a:gd name="connsiteX4589" fmla="*/ 1457106 w 11830043"/>
              <a:gd name="connsiteY4589" fmla="*/ 2171552 h 6533995"/>
              <a:gd name="connsiteX4590" fmla="*/ 1698331 w 11830043"/>
              <a:gd name="connsiteY4590" fmla="*/ 2171551 h 6533995"/>
              <a:gd name="connsiteX4591" fmla="*/ 1708117 w 11830043"/>
              <a:gd name="connsiteY4591" fmla="*/ 2181282 h 6533995"/>
              <a:gd name="connsiteX4592" fmla="*/ 1698331 w 11830043"/>
              <a:gd name="connsiteY4592" fmla="*/ 2191081 h 6533995"/>
              <a:gd name="connsiteX4593" fmla="*/ 1688546 w 11830043"/>
              <a:gd name="connsiteY4593" fmla="*/ 2181282 h 6533995"/>
              <a:gd name="connsiteX4594" fmla="*/ 1698331 w 11830043"/>
              <a:gd name="connsiteY4594" fmla="*/ 2171551 h 6533995"/>
              <a:gd name="connsiteX4595" fmla="*/ 1939580 w 11830043"/>
              <a:gd name="connsiteY4595" fmla="*/ 2171550 h 6533995"/>
              <a:gd name="connsiteX4596" fmla="*/ 1949364 w 11830043"/>
              <a:gd name="connsiteY4596" fmla="*/ 2181281 h 6533995"/>
              <a:gd name="connsiteX4597" fmla="*/ 1939580 w 11830043"/>
              <a:gd name="connsiteY4597" fmla="*/ 2191079 h 6533995"/>
              <a:gd name="connsiteX4598" fmla="*/ 1929860 w 11830043"/>
              <a:gd name="connsiteY4598" fmla="*/ 2181281 h 6533995"/>
              <a:gd name="connsiteX4599" fmla="*/ 1939580 w 11830043"/>
              <a:gd name="connsiteY4599" fmla="*/ 2171550 h 6533995"/>
              <a:gd name="connsiteX4600" fmla="*/ 2180788 w 11830043"/>
              <a:gd name="connsiteY4600" fmla="*/ 2171549 h 6533995"/>
              <a:gd name="connsiteX4601" fmla="*/ 2190580 w 11830043"/>
              <a:gd name="connsiteY4601" fmla="*/ 2181279 h 6533995"/>
              <a:gd name="connsiteX4602" fmla="*/ 2180788 w 11830043"/>
              <a:gd name="connsiteY4602" fmla="*/ 2191077 h 6533995"/>
              <a:gd name="connsiteX4603" fmla="*/ 2171083 w 11830043"/>
              <a:gd name="connsiteY4603" fmla="*/ 2181279 h 6533995"/>
              <a:gd name="connsiteX4604" fmla="*/ 2180788 w 11830043"/>
              <a:gd name="connsiteY4604" fmla="*/ 2171549 h 6533995"/>
              <a:gd name="connsiteX4605" fmla="*/ 2422037 w 11830043"/>
              <a:gd name="connsiteY4605" fmla="*/ 2171548 h 6533995"/>
              <a:gd name="connsiteX4606" fmla="*/ 2431752 w 11830043"/>
              <a:gd name="connsiteY4606" fmla="*/ 2181278 h 6533995"/>
              <a:gd name="connsiteX4607" fmla="*/ 2422037 w 11830043"/>
              <a:gd name="connsiteY4607" fmla="*/ 2191075 h 6533995"/>
              <a:gd name="connsiteX4608" fmla="*/ 2412256 w 11830043"/>
              <a:gd name="connsiteY4608" fmla="*/ 2181278 h 6533995"/>
              <a:gd name="connsiteX4609" fmla="*/ 2422037 w 11830043"/>
              <a:gd name="connsiteY4609" fmla="*/ 2171548 h 6533995"/>
              <a:gd name="connsiteX4610" fmla="*/ 2663275 w 11830043"/>
              <a:gd name="connsiteY4610" fmla="*/ 2171546 h 6533995"/>
              <a:gd name="connsiteX4611" fmla="*/ 2672996 w 11830043"/>
              <a:gd name="connsiteY4611" fmla="*/ 2181277 h 6533995"/>
              <a:gd name="connsiteX4612" fmla="*/ 2663275 w 11830043"/>
              <a:gd name="connsiteY4612" fmla="*/ 2191074 h 6533995"/>
              <a:gd name="connsiteX4613" fmla="*/ 2653491 w 11830043"/>
              <a:gd name="connsiteY4613" fmla="*/ 2181277 h 6533995"/>
              <a:gd name="connsiteX4614" fmla="*/ 2663275 w 11830043"/>
              <a:gd name="connsiteY4614" fmla="*/ 2171546 h 6533995"/>
              <a:gd name="connsiteX4615" fmla="*/ 2904571 w 11830043"/>
              <a:gd name="connsiteY4615" fmla="*/ 2171545 h 6533995"/>
              <a:gd name="connsiteX4616" fmla="*/ 2914354 w 11830043"/>
              <a:gd name="connsiteY4616" fmla="*/ 2181276 h 6533995"/>
              <a:gd name="connsiteX4617" fmla="*/ 2904571 w 11830043"/>
              <a:gd name="connsiteY4617" fmla="*/ 2191072 h 6533995"/>
              <a:gd name="connsiteX4618" fmla="*/ 2894790 w 11830043"/>
              <a:gd name="connsiteY4618" fmla="*/ 2181276 h 6533995"/>
              <a:gd name="connsiteX4619" fmla="*/ 2904571 w 11830043"/>
              <a:gd name="connsiteY4619" fmla="*/ 2171545 h 6533995"/>
              <a:gd name="connsiteX4620" fmla="*/ 3145750 w 11830043"/>
              <a:gd name="connsiteY4620" fmla="*/ 2171544 h 6533995"/>
              <a:gd name="connsiteX4621" fmla="*/ 3155532 w 11830043"/>
              <a:gd name="connsiteY4621" fmla="*/ 2181274 h 6533995"/>
              <a:gd name="connsiteX4622" fmla="*/ 3145750 w 11830043"/>
              <a:gd name="connsiteY4622" fmla="*/ 2191070 h 6533995"/>
              <a:gd name="connsiteX4623" fmla="*/ 3136032 w 11830043"/>
              <a:gd name="connsiteY4623" fmla="*/ 2181274 h 6533995"/>
              <a:gd name="connsiteX4624" fmla="*/ 3145750 w 11830043"/>
              <a:gd name="connsiteY4624" fmla="*/ 2171544 h 6533995"/>
              <a:gd name="connsiteX4625" fmla="*/ 3386958 w 11830043"/>
              <a:gd name="connsiteY4625" fmla="*/ 2171543 h 6533995"/>
              <a:gd name="connsiteX4626" fmla="*/ 3396743 w 11830043"/>
              <a:gd name="connsiteY4626" fmla="*/ 2181273 h 6533995"/>
              <a:gd name="connsiteX4627" fmla="*/ 3386958 w 11830043"/>
              <a:gd name="connsiteY4627" fmla="*/ 2191069 h 6533995"/>
              <a:gd name="connsiteX4628" fmla="*/ 3377235 w 11830043"/>
              <a:gd name="connsiteY4628" fmla="*/ 2181273 h 6533995"/>
              <a:gd name="connsiteX4629" fmla="*/ 3386958 w 11830043"/>
              <a:gd name="connsiteY4629" fmla="*/ 2171543 h 6533995"/>
              <a:gd name="connsiteX4630" fmla="*/ 3628211 w 11830043"/>
              <a:gd name="connsiteY4630" fmla="*/ 2171541 h 6533995"/>
              <a:gd name="connsiteX4631" fmla="*/ 3637936 w 11830043"/>
              <a:gd name="connsiteY4631" fmla="*/ 2181272 h 6533995"/>
              <a:gd name="connsiteX4632" fmla="*/ 3628211 w 11830043"/>
              <a:gd name="connsiteY4632" fmla="*/ 2191067 h 6533995"/>
              <a:gd name="connsiteX4633" fmla="*/ 3618429 w 11830043"/>
              <a:gd name="connsiteY4633" fmla="*/ 2181272 h 6533995"/>
              <a:gd name="connsiteX4634" fmla="*/ 3628211 w 11830043"/>
              <a:gd name="connsiteY4634" fmla="*/ 2171541 h 6533995"/>
              <a:gd name="connsiteX4635" fmla="*/ 3869430 w 11830043"/>
              <a:gd name="connsiteY4635" fmla="*/ 2171540 h 6533995"/>
              <a:gd name="connsiteX4636" fmla="*/ 3879147 w 11830043"/>
              <a:gd name="connsiteY4636" fmla="*/ 2181270 h 6533995"/>
              <a:gd name="connsiteX4637" fmla="*/ 3869430 w 11830043"/>
              <a:gd name="connsiteY4637" fmla="*/ 2191066 h 6533995"/>
              <a:gd name="connsiteX4638" fmla="*/ 3859646 w 11830043"/>
              <a:gd name="connsiteY4638" fmla="*/ 2181270 h 6533995"/>
              <a:gd name="connsiteX4639" fmla="*/ 3869430 w 11830043"/>
              <a:gd name="connsiteY4639" fmla="*/ 2171540 h 6533995"/>
              <a:gd name="connsiteX4640" fmla="*/ 4110581 w 11830043"/>
              <a:gd name="connsiteY4640" fmla="*/ 2171540 h 6533995"/>
              <a:gd name="connsiteX4641" fmla="*/ 4120362 w 11830043"/>
              <a:gd name="connsiteY4641" fmla="*/ 2181269 h 6533995"/>
              <a:gd name="connsiteX4642" fmla="*/ 4110581 w 11830043"/>
              <a:gd name="connsiteY4642" fmla="*/ 2191064 h 6533995"/>
              <a:gd name="connsiteX4643" fmla="*/ 4100799 w 11830043"/>
              <a:gd name="connsiteY4643" fmla="*/ 2181269 h 6533995"/>
              <a:gd name="connsiteX4644" fmla="*/ 4110581 w 11830043"/>
              <a:gd name="connsiteY4644" fmla="*/ 2171540 h 6533995"/>
              <a:gd name="connsiteX4645" fmla="*/ 4351806 w 11830043"/>
              <a:gd name="connsiteY4645" fmla="*/ 2171539 h 6533995"/>
              <a:gd name="connsiteX4646" fmla="*/ 4361580 w 11830043"/>
              <a:gd name="connsiteY4646" fmla="*/ 2181268 h 6533995"/>
              <a:gd name="connsiteX4647" fmla="*/ 4351806 w 11830043"/>
              <a:gd name="connsiteY4647" fmla="*/ 2191062 h 6533995"/>
              <a:gd name="connsiteX4648" fmla="*/ 4342006 w 11830043"/>
              <a:gd name="connsiteY4648" fmla="*/ 2181268 h 6533995"/>
              <a:gd name="connsiteX4649" fmla="*/ 4351806 w 11830043"/>
              <a:gd name="connsiteY4649" fmla="*/ 2171539 h 6533995"/>
              <a:gd name="connsiteX4650" fmla="*/ 4593017 w 11830043"/>
              <a:gd name="connsiteY4650" fmla="*/ 2171537 h 6533995"/>
              <a:gd name="connsiteX4651" fmla="*/ 4602795 w 11830043"/>
              <a:gd name="connsiteY4651" fmla="*/ 2181266 h 6533995"/>
              <a:gd name="connsiteX4652" fmla="*/ 4593017 w 11830043"/>
              <a:gd name="connsiteY4652" fmla="*/ 2191060 h 6533995"/>
              <a:gd name="connsiteX4653" fmla="*/ 4583304 w 11830043"/>
              <a:gd name="connsiteY4653" fmla="*/ 2181266 h 6533995"/>
              <a:gd name="connsiteX4654" fmla="*/ 4593017 w 11830043"/>
              <a:gd name="connsiteY4654" fmla="*/ 2171537 h 6533995"/>
              <a:gd name="connsiteX4655" fmla="*/ 4834252 w 11830043"/>
              <a:gd name="connsiteY4655" fmla="*/ 2171536 h 6533995"/>
              <a:gd name="connsiteX4656" fmla="*/ 4844040 w 11830043"/>
              <a:gd name="connsiteY4656" fmla="*/ 2181265 h 6533995"/>
              <a:gd name="connsiteX4657" fmla="*/ 4834252 w 11830043"/>
              <a:gd name="connsiteY4657" fmla="*/ 2191059 h 6533995"/>
              <a:gd name="connsiteX4658" fmla="*/ 4824534 w 11830043"/>
              <a:gd name="connsiteY4658" fmla="*/ 2181265 h 6533995"/>
              <a:gd name="connsiteX4659" fmla="*/ 4834252 w 11830043"/>
              <a:gd name="connsiteY4659" fmla="*/ 2171536 h 6533995"/>
              <a:gd name="connsiteX4660" fmla="*/ 5075485 w 11830043"/>
              <a:gd name="connsiteY4660" fmla="*/ 2171535 h 6533995"/>
              <a:gd name="connsiteX4661" fmla="*/ 5085201 w 11830043"/>
              <a:gd name="connsiteY4661" fmla="*/ 2181263 h 6533995"/>
              <a:gd name="connsiteX4662" fmla="*/ 5075485 w 11830043"/>
              <a:gd name="connsiteY4662" fmla="*/ 2191057 h 6533995"/>
              <a:gd name="connsiteX4663" fmla="*/ 5065704 w 11830043"/>
              <a:gd name="connsiteY4663" fmla="*/ 2181263 h 6533995"/>
              <a:gd name="connsiteX4664" fmla="*/ 5075485 w 11830043"/>
              <a:gd name="connsiteY4664" fmla="*/ 2171535 h 6533995"/>
              <a:gd name="connsiteX4665" fmla="*/ 5316710 w 11830043"/>
              <a:gd name="connsiteY4665" fmla="*/ 2171533 h 6533995"/>
              <a:gd name="connsiteX4666" fmla="*/ 5326429 w 11830043"/>
              <a:gd name="connsiteY4666" fmla="*/ 2181262 h 6533995"/>
              <a:gd name="connsiteX4667" fmla="*/ 5316710 w 11830043"/>
              <a:gd name="connsiteY4667" fmla="*/ 2191055 h 6533995"/>
              <a:gd name="connsiteX4668" fmla="*/ 5306924 w 11830043"/>
              <a:gd name="connsiteY4668" fmla="*/ 2181262 h 6533995"/>
              <a:gd name="connsiteX4669" fmla="*/ 5316710 w 11830043"/>
              <a:gd name="connsiteY4669" fmla="*/ 2171533 h 6533995"/>
              <a:gd name="connsiteX4670" fmla="*/ 5557991 w 11830043"/>
              <a:gd name="connsiteY4670" fmla="*/ 2171532 h 6533995"/>
              <a:gd name="connsiteX4671" fmla="*/ 5567774 w 11830043"/>
              <a:gd name="connsiteY4671" fmla="*/ 2181261 h 6533995"/>
              <a:gd name="connsiteX4672" fmla="*/ 5557991 w 11830043"/>
              <a:gd name="connsiteY4672" fmla="*/ 2191054 h 6533995"/>
              <a:gd name="connsiteX4673" fmla="*/ 5548208 w 11830043"/>
              <a:gd name="connsiteY4673" fmla="*/ 2181261 h 6533995"/>
              <a:gd name="connsiteX4674" fmla="*/ 5557991 w 11830043"/>
              <a:gd name="connsiteY4674" fmla="*/ 2171532 h 6533995"/>
              <a:gd name="connsiteX4675" fmla="*/ 5799205 w 11830043"/>
              <a:gd name="connsiteY4675" fmla="*/ 2171531 h 6533995"/>
              <a:gd name="connsiteX4676" fmla="*/ 5808989 w 11830043"/>
              <a:gd name="connsiteY4676" fmla="*/ 2181260 h 6533995"/>
              <a:gd name="connsiteX4677" fmla="*/ 5799205 w 11830043"/>
              <a:gd name="connsiteY4677" fmla="*/ 2191052 h 6533995"/>
              <a:gd name="connsiteX4678" fmla="*/ 5789486 w 11830043"/>
              <a:gd name="connsiteY4678" fmla="*/ 2181260 h 6533995"/>
              <a:gd name="connsiteX4679" fmla="*/ 5799205 w 11830043"/>
              <a:gd name="connsiteY4679" fmla="*/ 2171531 h 6533995"/>
              <a:gd name="connsiteX4680" fmla="*/ 6040432 w 11830043"/>
              <a:gd name="connsiteY4680" fmla="*/ 2171530 h 6533995"/>
              <a:gd name="connsiteX4681" fmla="*/ 6050216 w 11830043"/>
              <a:gd name="connsiteY4681" fmla="*/ 2181259 h 6533995"/>
              <a:gd name="connsiteX4682" fmla="*/ 6040432 w 11830043"/>
              <a:gd name="connsiteY4682" fmla="*/ 2191050 h 6533995"/>
              <a:gd name="connsiteX4683" fmla="*/ 6030712 w 11830043"/>
              <a:gd name="connsiteY4683" fmla="*/ 2181259 h 6533995"/>
              <a:gd name="connsiteX4684" fmla="*/ 6040432 w 11830043"/>
              <a:gd name="connsiteY4684" fmla="*/ 2171530 h 6533995"/>
              <a:gd name="connsiteX4685" fmla="*/ 6281661 w 11830043"/>
              <a:gd name="connsiteY4685" fmla="*/ 2171529 h 6533995"/>
              <a:gd name="connsiteX4686" fmla="*/ 6291381 w 11830043"/>
              <a:gd name="connsiteY4686" fmla="*/ 2181257 h 6533995"/>
              <a:gd name="connsiteX4687" fmla="*/ 6281661 w 11830043"/>
              <a:gd name="connsiteY4687" fmla="*/ 2191049 h 6533995"/>
              <a:gd name="connsiteX4688" fmla="*/ 6271877 w 11830043"/>
              <a:gd name="connsiteY4688" fmla="*/ 2181257 h 6533995"/>
              <a:gd name="connsiteX4689" fmla="*/ 6281661 w 11830043"/>
              <a:gd name="connsiteY4689" fmla="*/ 2171529 h 6533995"/>
              <a:gd name="connsiteX4690" fmla="*/ 6522889 w 11830043"/>
              <a:gd name="connsiteY4690" fmla="*/ 2171528 h 6533995"/>
              <a:gd name="connsiteX4691" fmla="*/ 6532610 w 11830043"/>
              <a:gd name="connsiteY4691" fmla="*/ 2181256 h 6533995"/>
              <a:gd name="connsiteX4692" fmla="*/ 6522889 w 11830043"/>
              <a:gd name="connsiteY4692" fmla="*/ 2191047 h 6533995"/>
              <a:gd name="connsiteX4693" fmla="*/ 6513105 w 11830043"/>
              <a:gd name="connsiteY4693" fmla="*/ 2181256 h 6533995"/>
              <a:gd name="connsiteX4694" fmla="*/ 6522889 w 11830043"/>
              <a:gd name="connsiteY4694" fmla="*/ 2171528 h 6533995"/>
              <a:gd name="connsiteX4695" fmla="*/ 6764118 w 11830043"/>
              <a:gd name="connsiteY4695" fmla="*/ 2171527 h 6533995"/>
              <a:gd name="connsiteX4696" fmla="*/ 6773902 w 11830043"/>
              <a:gd name="connsiteY4696" fmla="*/ 2181254 h 6533995"/>
              <a:gd name="connsiteX4697" fmla="*/ 6764118 w 11830043"/>
              <a:gd name="connsiteY4697" fmla="*/ 2191045 h 6533995"/>
              <a:gd name="connsiteX4698" fmla="*/ 6754335 w 11830043"/>
              <a:gd name="connsiteY4698" fmla="*/ 2181254 h 6533995"/>
              <a:gd name="connsiteX4699" fmla="*/ 6764118 w 11830043"/>
              <a:gd name="connsiteY4699" fmla="*/ 2171527 h 6533995"/>
              <a:gd name="connsiteX4700" fmla="*/ 7005346 w 11830043"/>
              <a:gd name="connsiteY4700" fmla="*/ 2171526 h 6533995"/>
              <a:gd name="connsiteX4701" fmla="*/ 7015130 w 11830043"/>
              <a:gd name="connsiteY4701" fmla="*/ 2181252 h 6533995"/>
              <a:gd name="connsiteX4702" fmla="*/ 7005346 w 11830043"/>
              <a:gd name="connsiteY4702" fmla="*/ 2191044 h 6533995"/>
              <a:gd name="connsiteX4703" fmla="*/ 6995626 w 11830043"/>
              <a:gd name="connsiteY4703" fmla="*/ 2181252 h 6533995"/>
              <a:gd name="connsiteX4704" fmla="*/ 7005346 w 11830043"/>
              <a:gd name="connsiteY4704" fmla="*/ 2171526 h 6533995"/>
              <a:gd name="connsiteX4705" fmla="*/ 7246575 w 11830043"/>
              <a:gd name="connsiteY4705" fmla="*/ 2171524 h 6533995"/>
              <a:gd name="connsiteX4706" fmla="*/ 7256359 w 11830043"/>
              <a:gd name="connsiteY4706" fmla="*/ 2181251 h 6533995"/>
              <a:gd name="connsiteX4707" fmla="*/ 7246575 w 11830043"/>
              <a:gd name="connsiteY4707" fmla="*/ 2191042 h 6533995"/>
              <a:gd name="connsiteX4708" fmla="*/ 7236855 w 11830043"/>
              <a:gd name="connsiteY4708" fmla="*/ 2181251 h 6533995"/>
              <a:gd name="connsiteX4709" fmla="*/ 7246575 w 11830043"/>
              <a:gd name="connsiteY4709" fmla="*/ 2171524 h 6533995"/>
              <a:gd name="connsiteX4710" fmla="*/ 7487803 w 11830043"/>
              <a:gd name="connsiteY4710" fmla="*/ 2171523 h 6533995"/>
              <a:gd name="connsiteX4711" fmla="*/ 7497524 w 11830043"/>
              <a:gd name="connsiteY4711" fmla="*/ 2181251 h 6533995"/>
              <a:gd name="connsiteX4712" fmla="*/ 7487803 w 11830043"/>
              <a:gd name="connsiteY4712" fmla="*/ 2191040 h 6533995"/>
              <a:gd name="connsiteX4713" fmla="*/ 7478019 w 11830043"/>
              <a:gd name="connsiteY4713" fmla="*/ 2181251 h 6533995"/>
              <a:gd name="connsiteX4714" fmla="*/ 7487803 w 11830043"/>
              <a:gd name="connsiteY4714" fmla="*/ 2171523 h 6533995"/>
              <a:gd name="connsiteX4715" fmla="*/ 7729032 w 11830043"/>
              <a:gd name="connsiteY4715" fmla="*/ 2171522 h 6533995"/>
              <a:gd name="connsiteX4716" fmla="*/ 7738753 w 11830043"/>
              <a:gd name="connsiteY4716" fmla="*/ 2181249 h 6533995"/>
              <a:gd name="connsiteX4717" fmla="*/ 7729032 w 11830043"/>
              <a:gd name="connsiteY4717" fmla="*/ 2191038 h 6533995"/>
              <a:gd name="connsiteX4718" fmla="*/ 7719249 w 11830043"/>
              <a:gd name="connsiteY4718" fmla="*/ 2181249 h 6533995"/>
              <a:gd name="connsiteX4719" fmla="*/ 7729032 w 11830043"/>
              <a:gd name="connsiteY4719" fmla="*/ 2171522 h 6533995"/>
              <a:gd name="connsiteX4720" fmla="*/ 7970260 w 11830043"/>
              <a:gd name="connsiteY4720" fmla="*/ 2171521 h 6533995"/>
              <a:gd name="connsiteX4721" fmla="*/ 7980044 w 11830043"/>
              <a:gd name="connsiteY4721" fmla="*/ 2181248 h 6533995"/>
              <a:gd name="connsiteX4722" fmla="*/ 7970260 w 11830043"/>
              <a:gd name="connsiteY4722" fmla="*/ 2191037 h 6533995"/>
              <a:gd name="connsiteX4723" fmla="*/ 7960477 w 11830043"/>
              <a:gd name="connsiteY4723" fmla="*/ 2181248 h 6533995"/>
              <a:gd name="connsiteX4724" fmla="*/ 7970260 w 11830043"/>
              <a:gd name="connsiteY4724" fmla="*/ 2171521 h 6533995"/>
              <a:gd name="connsiteX4725" fmla="*/ 8211553 w 11830043"/>
              <a:gd name="connsiteY4725" fmla="*/ 2171520 h 6533995"/>
              <a:gd name="connsiteX4726" fmla="*/ 8221273 w 11830043"/>
              <a:gd name="connsiteY4726" fmla="*/ 2181246 h 6533995"/>
              <a:gd name="connsiteX4727" fmla="*/ 8211553 w 11830043"/>
              <a:gd name="connsiteY4727" fmla="*/ 2191035 h 6533995"/>
              <a:gd name="connsiteX4728" fmla="*/ 8201769 w 11830043"/>
              <a:gd name="connsiteY4728" fmla="*/ 2181246 h 6533995"/>
              <a:gd name="connsiteX4729" fmla="*/ 8211553 w 11830043"/>
              <a:gd name="connsiteY4729" fmla="*/ 2171520 h 6533995"/>
              <a:gd name="connsiteX4730" fmla="*/ 8452781 w 11830043"/>
              <a:gd name="connsiteY4730" fmla="*/ 2171519 h 6533995"/>
              <a:gd name="connsiteX4731" fmla="*/ 8462566 w 11830043"/>
              <a:gd name="connsiteY4731" fmla="*/ 2181245 h 6533995"/>
              <a:gd name="connsiteX4732" fmla="*/ 8452781 w 11830043"/>
              <a:gd name="connsiteY4732" fmla="*/ 2191033 h 6533995"/>
              <a:gd name="connsiteX4733" fmla="*/ 8443061 w 11830043"/>
              <a:gd name="connsiteY4733" fmla="*/ 2181245 h 6533995"/>
              <a:gd name="connsiteX4734" fmla="*/ 8452781 w 11830043"/>
              <a:gd name="connsiteY4734" fmla="*/ 2171519 h 6533995"/>
              <a:gd name="connsiteX4735" fmla="*/ 8694009 w 11830043"/>
              <a:gd name="connsiteY4735" fmla="*/ 2171518 h 6533995"/>
              <a:gd name="connsiteX4736" fmla="*/ 8703730 w 11830043"/>
              <a:gd name="connsiteY4736" fmla="*/ 2181243 h 6533995"/>
              <a:gd name="connsiteX4737" fmla="*/ 8694009 w 11830043"/>
              <a:gd name="connsiteY4737" fmla="*/ 2191032 h 6533995"/>
              <a:gd name="connsiteX4738" fmla="*/ 8684289 w 11830043"/>
              <a:gd name="connsiteY4738" fmla="*/ 2181243 h 6533995"/>
              <a:gd name="connsiteX4739" fmla="*/ 8694009 w 11830043"/>
              <a:gd name="connsiteY4739" fmla="*/ 2171518 h 6533995"/>
              <a:gd name="connsiteX4740" fmla="*/ 8935237 w 11830043"/>
              <a:gd name="connsiteY4740" fmla="*/ 2171518 h 6533995"/>
              <a:gd name="connsiteX4741" fmla="*/ 8944958 w 11830043"/>
              <a:gd name="connsiteY4741" fmla="*/ 2181242 h 6533995"/>
              <a:gd name="connsiteX4742" fmla="*/ 8935237 w 11830043"/>
              <a:gd name="connsiteY4742" fmla="*/ 2191030 h 6533995"/>
              <a:gd name="connsiteX4743" fmla="*/ 8925454 w 11830043"/>
              <a:gd name="connsiteY4743" fmla="*/ 2181242 h 6533995"/>
              <a:gd name="connsiteX4744" fmla="*/ 8935237 w 11830043"/>
              <a:gd name="connsiteY4744" fmla="*/ 2171518 h 6533995"/>
              <a:gd name="connsiteX4745" fmla="*/ 9176467 w 11830043"/>
              <a:gd name="connsiteY4745" fmla="*/ 2171516 h 6533995"/>
              <a:gd name="connsiteX4746" fmla="*/ 9186187 w 11830043"/>
              <a:gd name="connsiteY4746" fmla="*/ 2181241 h 6533995"/>
              <a:gd name="connsiteX4747" fmla="*/ 9176467 w 11830043"/>
              <a:gd name="connsiteY4747" fmla="*/ 2191029 h 6533995"/>
              <a:gd name="connsiteX4748" fmla="*/ 9166683 w 11830043"/>
              <a:gd name="connsiteY4748" fmla="*/ 2181241 h 6533995"/>
              <a:gd name="connsiteX4749" fmla="*/ 9176467 w 11830043"/>
              <a:gd name="connsiteY4749" fmla="*/ 2171516 h 6533995"/>
              <a:gd name="connsiteX4750" fmla="*/ 9417695 w 11830043"/>
              <a:gd name="connsiteY4750" fmla="*/ 2171515 h 6533995"/>
              <a:gd name="connsiteX4751" fmla="*/ 9427416 w 11830043"/>
              <a:gd name="connsiteY4751" fmla="*/ 2181239 h 6533995"/>
              <a:gd name="connsiteX4752" fmla="*/ 9417695 w 11830043"/>
              <a:gd name="connsiteY4752" fmla="*/ 2191027 h 6533995"/>
              <a:gd name="connsiteX4753" fmla="*/ 9407911 w 11830043"/>
              <a:gd name="connsiteY4753" fmla="*/ 2181239 h 6533995"/>
              <a:gd name="connsiteX4754" fmla="*/ 9417695 w 11830043"/>
              <a:gd name="connsiteY4754" fmla="*/ 2171515 h 6533995"/>
              <a:gd name="connsiteX4755" fmla="*/ 9649203 w 11830043"/>
              <a:gd name="connsiteY4755" fmla="*/ 1930353 h 6533995"/>
              <a:gd name="connsiteX4756" fmla="*/ 9658923 w 11830043"/>
              <a:gd name="connsiteY4756" fmla="*/ 1940093 h 6533995"/>
              <a:gd name="connsiteX4757" fmla="*/ 9649203 w 11830043"/>
              <a:gd name="connsiteY4757" fmla="*/ 1949817 h 6533995"/>
              <a:gd name="connsiteX4758" fmla="*/ 9639483 w 11830043"/>
              <a:gd name="connsiteY4758" fmla="*/ 1940093 h 6533995"/>
              <a:gd name="connsiteX4759" fmla="*/ 9649203 w 11830043"/>
              <a:gd name="connsiteY4759" fmla="*/ 1930353 h 6533995"/>
              <a:gd name="connsiteX4760" fmla="*/ 9890432 w 11830043"/>
              <a:gd name="connsiteY4760" fmla="*/ 1930351 h 6533995"/>
              <a:gd name="connsiteX4761" fmla="*/ 9900152 w 11830043"/>
              <a:gd name="connsiteY4761" fmla="*/ 1940091 h 6533995"/>
              <a:gd name="connsiteX4762" fmla="*/ 9890432 w 11830043"/>
              <a:gd name="connsiteY4762" fmla="*/ 1949814 h 6533995"/>
              <a:gd name="connsiteX4763" fmla="*/ 9880648 w 11830043"/>
              <a:gd name="connsiteY4763" fmla="*/ 1940091 h 6533995"/>
              <a:gd name="connsiteX4764" fmla="*/ 9890432 w 11830043"/>
              <a:gd name="connsiteY4764" fmla="*/ 1930351 h 6533995"/>
              <a:gd name="connsiteX4765" fmla="*/ 10131660 w 11830043"/>
              <a:gd name="connsiteY4765" fmla="*/ 1930347 h 6533995"/>
              <a:gd name="connsiteX4766" fmla="*/ 10141444 w 11830043"/>
              <a:gd name="connsiteY4766" fmla="*/ 1940088 h 6533995"/>
              <a:gd name="connsiteX4767" fmla="*/ 10131660 w 11830043"/>
              <a:gd name="connsiteY4767" fmla="*/ 1949811 h 6533995"/>
              <a:gd name="connsiteX4768" fmla="*/ 10121940 w 11830043"/>
              <a:gd name="connsiteY4768" fmla="*/ 1940088 h 6533995"/>
              <a:gd name="connsiteX4769" fmla="*/ 10131660 w 11830043"/>
              <a:gd name="connsiteY4769" fmla="*/ 1930347 h 6533995"/>
              <a:gd name="connsiteX4770" fmla="*/ 10372888 w 11830043"/>
              <a:gd name="connsiteY4770" fmla="*/ 1930344 h 6533995"/>
              <a:gd name="connsiteX4771" fmla="*/ 10382673 w 11830043"/>
              <a:gd name="connsiteY4771" fmla="*/ 1940086 h 6533995"/>
              <a:gd name="connsiteX4772" fmla="*/ 10372888 w 11830043"/>
              <a:gd name="connsiteY4772" fmla="*/ 1949809 h 6533995"/>
              <a:gd name="connsiteX4773" fmla="*/ 10363168 w 11830043"/>
              <a:gd name="connsiteY4773" fmla="*/ 1940086 h 6533995"/>
              <a:gd name="connsiteX4774" fmla="*/ 10372888 w 11830043"/>
              <a:gd name="connsiteY4774" fmla="*/ 1930344 h 6533995"/>
              <a:gd name="connsiteX4775" fmla="*/ 10614116 w 11830043"/>
              <a:gd name="connsiteY4775" fmla="*/ 1930341 h 6533995"/>
              <a:gd name="connsiteX4776" fmla="*/ 10623901 w 11830043"/>
              <a:gd name="connsiteY4776" fmla="*/ 1940084 h 6533995"/>
              <a:gd name="connsiteX4777" fmla="*/ 10614116 w 11830043"/>
              <a:gd name="connsiteY4777" fmla="*/ 1949807 h 6533995"/>
              <a:gd name="connsiteX4778" fmla="*/ 10604396 w 11830043"/>
              <a:gd name="connsiteY4778" fmla="*/ 1940084 h 6533995"/>
              <a:gd name="connsiteX4779" fmla="*/ 10614116 w 11830043"/>
              <a:gd name="connsiteY4779" fmla="*/ 1930341 h 6533995"/>
              <a:gd name="connsiteX4780" fmla="*/ 10855345 w 11830043"/>
              <a:gd name="connsiteY4780" fmla="*/ 1930338 h 6533995"/>
              <a:gd name="connsiteX4781" fmla="*/ 10865065 w 11830043"/>
              <a:gd name="connsiteY4781" fmla="*/ 1940082 h 6533995"/>
              <a:gd name="connsiteX4782" fmla="*/ 10855345 w 11830043"/>
              <a:gd name="connsiteY4782" fmla="*/ 1949805 h 6533995"/>
              <a:gd name="connsiteX4783" fmla="*/ 10845625 w 11830043"/>
              <a:gd name="connsiteY4783" fmla="*/ 1940082 h 6533995"/>
              <a:gd name="connsiteX4784" fmla="*/ 10855345 w 11830043"/>
              <a:gd name="connsiteY4784" fmla="*/ 1930338 h 6533995"/>
              <a:gd name="connsiteX4785" fmla="*/ 11096574 w 11830043"/>
              <a:gd name="connsiteY4785" fmla="*/ 1930335 h 6533995"/>
              <a:gd name="connsiteX4786" fmla="*/ 11106294 w 11830043"/>
              <a:gd name="connsiteY4786" fmla="*/ 1940079 h 6533995"/>
              <a:gd name="connsiteX4787" fmla="*/ 11096574 w 11830043"/>
              <a:gd name="connsiteY4787" fmla="*/ 1949802 h 6533995"/>
              <a:gd name="connsiteX4788" fmla="*/ 11086790 w 11830043"/>
              <a:gd name="connsiteY4788" fmla="*/ 1940079 h 6533995"/>
              <a:gd name="connsiteX4789" fmla="*/ 11096574 w 11830043"/>
              <a:gd name="connsiteY4789" fmla="*/ 1930335 h 6533995"/>
              <a:gd name="connsiteX4790" fmla="*/ 11337802 w 11830043"/>
              <a:gd name="connsiteY4790" fmla="*/ 1930332 h 6533995"/>
              <a:gd name="connsiteX4791" fmla="*/ 11347587 w 11830043"/>
              <a:gd name="connsiteY4791" fmla="*/ 1940077 h 6533995"/>
              <a:gd name="connsiteX4792" fmla="*/ 11337802 w 11830043"/>
              <a:gd name="connsiteY4792" fmla="*/ 1949800 h 6533995"/>
              <a:gd name="connsiteX4793" fmla="*/ 11328082 w 11830043"/>
              <a:gd name="connsiteY4793" fmla="*/ 1940077 h 6533995"/>
              <a:gd name="connsiteX4794" fmla="*/ 11337802 w 11830043"/>
              <a:gd name="connsiteY4794" fmla="*/ 1930332 h 6533995"/>
              <a:gd name="connsiteX4795" fmla="*/ 11579030 w 11830043"/>
              <a:gd name="connsiteY4795" fmla="*/ 1930329 h 6533995"/>
              <a:gd name="connsiteX4796" fmla="*/ 11588815 w 11830043"/>
              <a:gd name="connsiteY4796" fmla="*/ 1940075 h 6533995"/>
              <a:gd name="connsiteX4797" fmla="*/ 11579030 w 11830043"/>
              <a:gd name="connsiteY4797" fmla="*/ 1949798 h 6533995"/>
              <a:gd name="connsiteX4798" fmla="*/ 11569310 w 11830043"/>
              <a:gd name="connsiteY4798" fmla="*/ 1940075 h 6533995"/>
              <a:gd name="connsiteX4799" fmla="*/ 11579030 w 11830043"/>
              <a:gd name="connsiteY4799" fmla="*/ 1930329 h 6533995"/>
              <a:gd name="connsiteX4800" fmla="*/ 11820259 w 11830043"/>
              <a:gd name="connsiteY4800" fmla="*/ 1930326 h 6533995"/>
              <a:gd name="connsiteX4801" fmla="*/ 11830043 w 11830043"/>
              <a:gd name="connsiteY4801" fmla="*/ 1940073 h 6533995"/>
              <a:gd name="connsiteX4802" fmla="*/ 11820259 w 11830043"/>
              <a:gd name="connsiteY4802" fmla="*/ 1949795 h 6533995"/>
              <a:gd name="connsiteX4803" fmla="*/ 11810539 w 11830043"/>
              <a:gd name="connsiteY4803" fmla="*/ 1940073 h 6533995"/>
              <a:gd name="connsiteX4804" fmla="*/ 11820259 w 11830043"/>
              <a:gd name="connsiteY4804" fmla="*/ 1930326 h 6533995"/>
              <a:gd name="connsiteX4805" fmla="*/ 9721 w 11830043"/>
              <a:gd name="connsiteY4805" fmla="*/ 1930323 h 6533995"/>
              <a:gd name="connsiteX4806" fmla="*/ 19505 w 11830043"/>
              <a:gd name="connsiteY4806" fmla="*/ 1940071 h 6533995"/>
              <a:gd name="connsiteX4807" fmla="*/ 9721 w 11830043"/>
              <a:gd name="connsiteY4807" fmla="*/ 1949794 h 6533995"/>
              <a:gd name="connsiteX4808" fmla="*/ 1 w 11830043"/>
              <a:gd name="connsiteY4808" fmla="*/ 1940071 h 6533995"/>
              <a:gd name="connsiteX4809" fmla="*/ 9721 w 11830043"/>
              <a:gd name="connsiteY4809" fmla="*/ 1930323 h 6533995"/>
              <a:gd name="connsiteX4810" fmla="*/ 251004 w 11830043"/>
              <a:gd name="connsiteY4810" fmla="*/ 1930319 h 6533995"/>
              <a:gd name="connsiteX4811" fmla="*/ 260788 w 11830043"/>
              <a:gd name="connsiteY4811" fmla="*/ 1940069 h 6533995"/>
              <a:gd name="connsiteX4812" fmla="*/ 251004 w 11830043"/>
              <a:gd name="connsiteY4812" fmla="*/ 1949792 h 6533995"/>
              <a:gd name="connsiteX4813" fmla="*/ 241284 w 11830043"/>
              <a:gd name="connsiteY4813" fmla="*/ 1940069 h 6533995"/>
              <a:gd name="connsiteX4814" fmla="*/ 251004 w 11830043"/>
              <a:gd name="connsiteY4814" fmla="*/ 1930319 h 6533995"/>
              <a:gd name="connsiteX4815" fmla="*/ 492224 w 11830043"/>
              <a:gd name="connsiteY4815" fmla="*/ 1930316 h 6533995"/>
              <a:gd name="connsiteX4816" fmla="*/ 501944 w 11830043"/>
              <a:gd name="connsiteY4816" fmla="*/ 1940067 h 6533995"/>
              <a:gd name="connsiteX4817" fmla="*/ 492224 w 11830043"/>
              <a:gd name="connsiteY4817" fmla="*/ 1949789 h 6533995"/>
              <a:gd name="connsiteX4818" fmla="*/ 482440 w 11830043"/>
              <a:gd name="connsiteY4818" fmla="*/ 1940067 h 6533995"/>
              <a:gd name="connsiteX4819" fmla="*/ 492224 w 11830043"/>
              <a:gd name="connsiteY4819" fmla="*/ 1930316 h 6533995"/>
              <a:gd name="connsiteX4820" fmla="*/ 733445 w 11830043"/>
              <a:gd name="connsiteY4820" fmla="*/ 1930313 h 6533995"/>
              <a:gd name="connsiteX4821" fmla="*/ 743165 w 11830043"/>
              <a:gd name="connsiteY4821" fmla="*/ 1940065 h 6533995"/>
              <a:gd name="connsiteX4822" fmla="*/ 733445 w 11830043"/>
              <a:gd name="connsiteY4822" fmla="*/ 1949788 h 6533995"/>
              <a:gd name="connsiteX4823" fmla="*/ 723661 w 11830043"/>
              <a:gd name="connsiteY4823" fmla="*/ 1940065 h 6533995"/>
              <a:gd name="connsiteX4824" fmla="*/ 733445 w 11830043"/>
              <a:gd name="connsiteY4824" fmla="*/ 1930313 h 6533995"/>
              <a:gd name="connsiteX4825" fmla="*/ 974665 w 11830043"/>
              <a:gd name="connsiteY4825" fmla="*/ 1930310 h 6533995"/>
              <a:gd name="connsiteX4826" fmla="*/ 984449 w 11830043"/>
              <a:gd name="connsiteY4826" fmla="*/ 1940062 h 6533995"/>
              <a:gd name="connsiteX4827" fmla="*/ 974665 w 11830043"/>
              <a:gd name="connsiteY4827" fmla="*/ 1949786 h 6533995"/>
              <a:gd name="connsiteX4828" fmla="*/ 964945 w 11830043"/>
              <a:gd name="connsiteY4828" fmla="*/ 1940062 h 6533995"/>
              <a:gd name="connsiteX4829" fmla="*/ 974665 w 11830043"/>
              <a:gd name="connsiteY4829" fmla="*/ 1930310 h 6533995"/>
              <a:gd name="connsiteX4830" fmla="*/ 1215885 w 11830043"/>
              <a:gd name="connsiteY4830" fmla="*/ 1930307 h 6533995"/>
              <a:gd name="connsiteX4831" fmla="*/ 1225669 w 11830043"/>
              <a:gd name="connsiteY4831" fmla="*/ 1940061 h 6533995"/>
              <a:gd name="connsiteX4832" fmla="*/ 1215885 w 11830043"/>
              <a:gd name="connsiteY4832" fmla="*/ 1949784 h 6533995"/>
              <a:gd name="connsiteX4833" fmla="*/ 1206165 w 11830043"/>
              <a:gd name="connsiteY4833" fmla="*/ 1940061 h 6533995"/>
              <a:gd name="connsiteX4834" fmla="*/ 1215885 w 11830043"/>
              <a:gd name="connsiteY4834" fmla="*/ 1930307 h 6533995"/>
              <a:gd name="connsiteX4835" fmla="*/ 1457106 w 11830043"/>
              <a:gd name="connsiteY4835" fmla="*/ 1930304 h 6533995"/>
              <a:gd name="connsiteX4836" fmla="*/ 1466826 w 11830043"/>
              <a:gd name="connsiteY4836" fmla="*/ 1940058 h 6533995"/>
              <a:gd name="connsiteX4837" fmla="*/ 1457106 w 11830043"/>
              <a:gd name="connsiteY4837" fmla="*/ 1949781 h 6533995"/>
              <a:gd name="connsiteX4838" fmla="*/ 1447322 w 11830043"/>
              <a:gd name="connsiteY4838" fmla="*/ 1940058 h 6533995"/>
              <a:gd name="connsiteX4839" fmla="*/ 1457106 w 11830043"/>
              <a:gd name="connsiteY4839" fmla="*/ 1930304 h 6533995"/>
              <a:gd name="connsiteX4840" fmla="*/ 1698331 w 11830043"/>
              <a:gd name="connsiteY4840" fmla="*/ 1930301 h 6533995"/>
              <a:gd name="connsiteX4841" fmla="*/ 1708117 w 11830043"/>
              <a:gd name="connsiteY4841" fmla="*/ 1940056 h 6533995"/>
              <a:gd name="connsiteX4842" fmla="*/ 1698331 w 11830043"/>
              <a:gd name="connsiteY4842" fmla="*/ 1949780 h 6533995"/>
              <a:gd name="connsiteX4843" fmla="*/ 1688546 w 11830043"/>
              <a:gd name="connsiteY4843" fmla="*/ 1940056 h 6533995"/>
              <a:gd name="connsiteX4844" fmla="*/ 1698331 w 11830043"/>
              <a:gd name="connsiteY4844" fmla="*/ 1930301 h 6533995"/>
              <a:gd name="connsiteX4845" fmla="*/ 1939580 w 11830043"/>
              <a:gd name="connsiteY4845" fmla="*/ 1930298 h 6533995"/>
              <a:gd name="connsiteX4846" fmla="*/ 1949364 w 11830043"/>
              <a:gd name="connsiteY4846" fmla="*/ 1940054 h 6533995"/>
              <a:gd name="connsiteX4847" fmla="*/ 1939580 w 11830043"/>
              <a:gd name="connsiteY4847" fmla="*/ 1949778 h 6533995"/>
              <a:gd name="connsiteX4848" fmla="*/ 1929860 w 11830043"/>
              <a:gd name="connsiteY4848" fmla="*/ 1940054 h 6533995"/>
              <a:gd name="connsiteX4849" fmla="*/ 1939580 w 11830043"/>
              <a:gd name="connsiteY4849" fmla="*/ 1930298 h 6533995"/>
              <a:gd name="connsiteX4850" fmla="*/ 2180788 w 11830043"/>
              <a:gd name="connsiteY4850" fmla="*/ 1930295 h 6533995"/>
              <a:gd name="connsiteX4851" fmla="*/ 2190580 w 11830043"/>
              <a:gd name="connsiteY4851" fmla="*/ 1940052 h 6533995"/>
              <a:gd name="connsiteX4852" fmla="*/ 2180788 w 11830043"/>
              <a:gd name="connsiteY4852" fmla="*/ 1949775 h 6533995"/>
              <a:gd name="connsiteX4853" fmla="*/ 2171083 w 11830043"/>
              <a:gd name="connsiteY4853" fmla="*/ 1940052 h 6533995"/>
              <a:gd name="connsiteX4854" fmla="*/ 2180788 w 11830043"/>
              <a:gd name="connsiteY4854" fmla="*/ 1930295 h 6533995"/>
              <a:gd name="connsiteX4855" fmla="*/ 2422036 w 11830043"/>
              <a:gd name="connsiteY4855" fmla="*/ 1930292 h 6533995"/>
              <a:gd name="connsiteX4856" fmla="*/ 2431752 w 11830043"/>
              <a:gd name="connsiteY4856" fmla="*/ 1940050 h 6533995"/>
              <a:gd name="connsiteX4857" fmla="*/ 2422036 w 11830043"/>
              <a:gd name="connsiteY4857" fmla="*/ 1949773 h 6533995"/>
              <a:gd name="connsiteX4858" fmla="*/ 2412256 w 11830043"/>
              <a:gd name="connsiteY4858" fmla="*/ 1940050 h 6533995"/>
              <a:gd name="connsiteX4859" fmla="*/ 2422036 w 11830043"/>
              <a:gd name="connsiteY4859" fmla="*/ 1930292 h 6533995"/>
              <a:gd name="connsiteX4860" fmla="*/ 2663275 w 11830043"/>
              <a:gd name="connsiteY4860" fmla="*/ 1930289 h 6533995"/>
              <a:gd name="connsiteX4861" fmla="*/ 2672996 w 11830043"/>
              <a:gd name="connsiteY4861" fmla="*/ 1940048 h 6533995"/>
              <a:gd name="connsiteX4862" fmla="*/ 2663275 w 11830043"/>
              <a:gd name="connsiteY4862" fmla="*/ 1949771 h 6533995"/>
              <a:gd name="connsiteX4863" fmla="*/ 2653491 w 11830043"/>
              <a:gd name="connsiteY4863" fmla="*/ 1940048 h 6533995"/>
              <a:gd name="connsiteX4864" fmla="*/ 2663275 w 11830043"/>
              <a:gd name="connsiteY4864" fmla="*/ 1930289 h 6533995"/>
              <a:gd name="connsiteX4865" fmla="*/ 2904571 w 11830043"/>
              <a:gd name="connsiteY4865" fmla="*/ 1930286 h 6533995"/>
              <a:gd name="connsiteX4866" fmla="*/ 2914354 w 11830043"/>
              <a:gd name="connsiteY4866" fmla="*/ 1940046 h 6533995"/>
              <a:gd name="connsiteX4867" fmla="*/ 2904571 w 11830043"/>
              <a:gd name="connsiteY4867" fmla="*/ 1949769 h 6533995"/>
              <a:gd name="connsiteX4868" fmla="*/ 2894789 w 11830043"/>
              <a:gd name="connsiteY4868" fmla="*/ 1940046 h 6533995"/>
              <a:gd name="connsiteX4869" fmla="*/ 2904571 w 11830043"/>
              <a:gd name="connsiteY4869" fmla="*/ 1930286 h 6533995"/>
              <a:gd name="connsiteX4870" fmla="*/ 3145750 w 11830043"/>
              <a:gd name="connsiteY4870" fmla="*/ 1930282 h 6533995"/>
              <a:gd name="connsiteX4871" fmla="*/ 3155532 w 11830043"/>
              <a:gd name="connsiteY4871" fmla="*/ 1940044 h 6533995"/>
              <a:gd name="connsiteX4872" fmla="*/ 3145750 w 11830043"/>
              <a:gd name="connsiteY4872" fmla="*/ 1949768 h 6533995"/>
              <a:gd name="connsiteX4873" fmla="*/ 3136031 w 11830043"/>
              <a:gd name="connsiteY4873" fmla="*/ 1940044 h 6533995"/>
              <a:gd name="connsiteX4874" fmla="*/ 3145750 w 11830043"/>
              <a:gd name="connsiteY4874" fmla="*/ 1930282 h 6533995"/>
              <a:gd name="connsiteX4875" fmla="*/ 3386957 w 11830043"/>
              <a:gd name="connsiteY4875" fmla="*/ 1930279 h 6533995"/>
              <a:gd name="connsiteX4876" fmla="*/ 3396743 w 11830043"/>
              <a:gd name="connsiteY4876" fmla="*/ 1940042 h 6533995"/>
              <a:gd name="connsiteX4877" fmla="*/ 3386957 w 11830043"/>
              <a:gd name="connsiteY4877" fmla="*/ 1949765 h 6533995"/>
              <a:gd name="connsiteX4878" fmla="*/ 3377235 w 11830043"/>
              <a:gd name="connsiteY4878" fmla="*/ 1940042 h 6533995"/>
              <a:gd name="connsiteX4879" fmla="*/ 3386957 w 11830043"/>
              <a:gd name="connsiteY4879" fmla="*/ 1930279 h 6533995"/>
              <a:gd name="connsiteX4880" fmla="*/ 3628211 w 11830043"/>
              <a:gd name="connsiteY4880" fmla="*/ 1930276 h 6533995"/>
              <a:gd name="connsiteX4881" fmla="*/ 3637936 w 11830043"/>
              <a:gd name="connsiteY4881" fmla="*/ 1940040 h 6533995"/>
              <a:gd name="connsiteX4882" fmla="*/ 3628211 w 11830043"/>
              <a:gd name="connsiteY4882" fmla="*/ 1949763 h 6533995"/>
              <a:gd name="connsiteX4883" fmla="*/ 3618429 w 11830043"/>
              <a:gd name="connsiteY4883" fmla="*/ 1940040 h 6533995"/>
              <a:gd name="connsiteX4884" fmla="*/ 3628211 w 11830043"/>
              <a:gd name="connsiteY4884" fmla="*/ 1930276 h 6533995"/>
              <a:gd name="connsiteX4885" fmla="*/ 3869430 w 11830043"/>
              <a:gd name="connsiteY4885" fmla="*/ 1930273 h 6533995"/>
              <a:gd name="connsiteX4886" fmla="*/ 3879147 w 11830043"/>
              <a:gd name="connsiteY4886" fmla="*/ 1940038 h 6533995"/>
              <a:gd name="connsiteX4887" fmla="*/ 3869430 w 11830043"/>
              <a:gd name="connsiteY4887" fmla="*/ 1949761 h 6533995"/>
              <a:gd name="connsiteX4888" fmla="*/ 3859646 w 11830043"/>
              <a:gd name="connsiteY4888" fmla="*/ 1940038 h 6533995"/>
              <a:gd name="connsiteX4889" fmla="*/ 3869430 w 11830043"/>
              <a:gd name="connsiteY4889" fmla="*/ 1930273 h 6533995"/>
              <a:gd name="connsiteX4890" fmla="*/ 4110581 w 11830043"/>
              <a:gd name="connsiteY4890" fmla="*/ 1930270 h 6533995"/>
              <a:gd name="connsiteX4891" fmla="*/ 4120362 w 11830043"/>
              <a:gd name="connsiteY4891" fmla="*/ 1940036 h 6533995"/>
              <a:gd name="connsiteX4892" fmla="*/ 4110581 w 11830043"/>
              <a:gd name="connsiteY4892" fmla="*/ 1949759 h 6533995"/>
              <a:gd name="connsiteX4893" fmla="*/ 4100797 w 11830043"/>
              <a:gd name="connsiteY4893" fmla="*/ 1940036 h 6533995"/>
              <a:gd name="connsiteX4894" fmla="*/ 4110581 w 11830043"/>
              <a:gd name="connsiteY4894" fmla="*/ 1930270 h 6533995"/>
              <a:gd name="connsiteX4895" fmla="*/ 4351806 w 11830043"/>
              <a:gd name="connsiteY4895" fmla="*/ 1930267 h 6533995"/>
              <a:gd name="connsiteX4896" fmla="*/ 4361580 w 11830043"/>
              <a:gd name="connsiteY4896" fmla="*/ 1940034 h 6533995"/>
              <a:gd name="connsiteX4897" fmla="*/ 4351806 w 11830043"/>
              <a:gd name="connsiteY4897" fmla="*/ 1949757 h 6533995"/>
              <a:gd name="connsiteX4898" fmla="*/ 4342006 w 11830043"/>
              <a:gd name="connsiteY4898" fmla="*/ 1940034 h 6533995"/>
              <a:gd name="connsiteX4899" fmla="*/ 4351806 w 11830043"/>
              <a:gd name="connsiteY4899" fmla="*/ 1930267 h 6533995"/>
              <a:gd name="connsiteX4900" fmla="*/ 4593017 w 11830043"/>
              <a:gd name="connsiteY4900" fmla="*/ 1930264 h 6533995"/>
              <a:gd name="connsiteX4901" fmla="*/ 4602795 w 11830043"/>
              <a:gd name="connsiteY4901" fmla="*/ 1940031 h 6533995"/>
              <a:gd name="connsiteX4902" fmla="*/ 4593017 w 11830043"/>
              <a:gd name="connsiteY4902" fmla="*/ 1949754 h 6533995"/>
              <a:gd name="connsiteX4903" fmla="*/ 4583304 w 11830043"/>
              <a:gd name="connsiteY4903" fmla="*/ 1940031 h 6533995"/>
              <a:gd name="connsiteX4904" fmla="*/ 4593017 w 11830043"/>
              <a:gd name="connsiteY4904" fmla="*/ 1930264 h 6533995"/>
              <a:gd name="connsiteX4905" fmla="*/ 4834252 w 11830043"/>
              <a:gd name="connsiteY4905" fmla="*/ 1930261 h 6533995"/>
              <a:gd name="connsiteX4906" fmla="*/ 4844038 w 11830043"/>
              <a:gd name="connsiteY4906" fmla="*/ 1940029 h 6533995"/>
              <a:gd name="connsiteX4907" fmla="*/ 4834252 w 11830043"/>
              <a:gd name="connsiteY4907" fmla="*/ 1949752 h 6533995"/>
              <a:gd name="connsiteX4908" fmla="*/ 4824534 w 11830043"/>
              <a:gd name="connsiteY4908" fmla="*/ 1940029 h 6533995"/>
              <a:gd name="connsiteX4909" fmla="*/ 4834252 w 11830043"/>
              <a:gd name="connsiteY4909" fmla="*/ 1930261 h 6533995"/>
              <a:gd name="connsiteX4910" fmla="*/ 5075485 w 11830043"/>
              <a:gd name="connsiteY4910" fmla="*/ 1930258 h 6533995"/>
              <a:gd name="connsiteX4911" fmla="*/ 5085201 w 11830043"/>
              <a:gd name="connsiteY4911" fmla="*/ 1940027 h 6533995"/>
              <a:gd name="connsiteX4912" fmla="*/ 5075485 w 11830043"/>
              <a:gd name="connsiteY4912" fmla="*/ 1949750 h 6533995"/>
              <a:gd name="connsiteX4913" fmla="*/ 5065704 w 11830043"/>
              <a:gd name="connsiteY4913" fmla="*/ 1940027 h 6533995"/>
              <a:gd name="connsiteX4914" fmla="*/ 5075485 w 11830043"/>
              <a:gd name="connsiteY4914" fmla="*/ 1930258 h 6533995"/>
              <a:gd name="connsiteX4915" fmla="*/ 5316710 w 11830043"/>
              <a:gd name="connsiteY4915" fmla="*/ 1930255 h 6533995"/>
              <a:gd name="connsiteX4916" fmla="*/ 5326429 w 11830043"/>
              <a:gd name="connsiteY4916" fmla="*/ 1940025 h 6533995"/>
              <a:gd name="connsiteX4917" fmla="*/ 5316710 w 11830043"/>
              <a:gd name="connsiteY4917" fmla="*/ 1949747 h 6533995"/>
              <a:gd name="connsiteX4918" fmla="*/ 5306924 w 11830043"/>
              <a:gd name="connsiteY4918" fmla="*/ 1940025 h 6533995"/>
              <a:gd name="connsiteX4919" fmla="*/ 5316710 w 11830043"/>
              <a:gd name="connsiteY4919" fmla="*/ 1930255 h 6533995"/>
              <a:gd name="connsiteX4920" fmla="*/ 5557991 w 11830043"/>
              <a:gd name="connsiteY4920" fmla="*/ 1930251 h 6533995"/>
              <a:gd name="connsiteX4921" fmla="*/ 5567774 w 11830043"/>
              <a:gd name="connsiteY4921" fmla="*/ 1940022 h 6533995"/>
              <a:gd name="connsiteX4922" fmla="*/ 5557991 w 11830043"/>
              <a:gd name="connsiteY4922" fmla="*/ 1949745 h 6533995"/>
              <a:gd name="connsiteX4923" fmla="*/ 5548208 w 11830043"/>
              <a:gd name="connsiteY4923" fmla="*/ 1940022 h 6533995"/>
              <a:gd name="connsiteX4924" fmla="*/ 5557991 w 11830043"/>
              <a:gd name="connsiteY4924" fmla="*/ 1930251 h 6533995"/>
              <a:gd name="connsiteX4925" fmla="*/ 5799205 w 11830043"/>
              <a:gd name="connsiteY4925" fmla="*/ 1930248 h 6533995"/>
              <a:gd name="connsiteX4926" fmla="*/ 5808989 w 11830043"/>
              <a:gd name="connsiteY4926" fmla="*/ 1940019 h 6533995"/>
              <a:gd name="connsiteX4927" fmla="*/ 5799205 w 11830043"/>
              <a:gd name="connsiteY4927" fmla="*/ 1949743 h 6533995"/>
              <a:gd name="connsiteX4928" fmla="*/ 5789486 w 11830043"/>
              <a:gd name="connsiteY4928" fmla="*/ 1940019 h 6533995"/>
              <a:gd name="connsiteX4929" fmla="*/ 5799205 w 11830043"/>
              <a:gd name="connsiteY4929" fmla="*/ 1930248 h 6533995"/>
              <a:gd name="connsiteX4930" fmla="*/ 6040432 w 11830043"/>
              <a:gd name="connsiteY4930" fmla="*/ 1930245 h 6533995"/>
              <a:gd name="connsiteX4931" fmla="*/ 6050216 w 11830043"/>
              <a:gd name="connsiteY4931" fmla="*/ 1940018 h 6533995"/>
              <a:gd name="connsiteX4932" fmla="*/ 6040432 w 11830043"/>
              <a:gd name="connsiteY4932" fmla="*/ 1949741 h 6533995"/>
              <a:gd name="connsiteX4933" fmla="*/ 6030712 w 11830043"/>
              <a:gd name="connsiteY4933" fmla="*/ 1940018 h 6533995"/>
              <a:gd name="connsiteX4934" fmla="*/ 6040432 w 11830043"/>
              <a:gd name="connsiteY4934" fmla="*/ 1930245 h 6533995"/>
              <a:gd name="connsiteX4935" fmla="*/ 6281661 w 11830043"/>
              <a:gd name="connsiteY4935" fmla="*/ 1930242 h 6533995"/>
              <a:gd name="connsiteX4936" fmla="*/ 6291381 w 11830043"/>
              <a:gd name="connsiteY4936" fmla="*/ 1940016 h 6533995"/>
              <a:gd name="connsiteX4937" fmla="*/ 6281661 w 11830043"/>
              <a:gd name="connsiteY4937" fmla="*/ 1949738 h 6533995"/>
              <a:gd name="connsiteX4938" fmla="*/ 6271877 w 11830043"/>
              <a:gd name="connsiteY4938" fmla="*/ 1940016 h 6533995"/>
              <a:gd name="connsiteX4939" fmla="*/ 6281661 w 11830043"/>
              <a:gd name="connsiteY4939" fmla="*/ 1930242 h 6533995"/>
              <a:gd name="connsiteX4940" fmla="*/ 6522889 w 11830043"/>
              <a:gd name="connsiteY4940" fmla="*/ 1930239 h 6533995"/>
              <a:gd name="connsiteX4941" fmla="*/ 6532610 w 11830043"/>
              <a:gd name="connsiteY4941" fmla="*/ 1940014 h 6533995"/>
              <a:gd name="connsiteX4942" fmla="*/ 6522889 w 11830043"/>
              <a:gd name="connsiteY4942" fmla="*/ 1949736 h 6533995"/>
              <a:gd name="connsiteX4943" fmla="*/ 6513105 w 11830043"/>
              <a:gd name="connsiteY4943" fmla="*/ 1940014 h 6533995"/>
              <a:gd name="connsiteX4944" fmla="*/ 6522889 w 11830043"/>
              <a:gd name="connsiteY4944" fmla="*/ 1930239 h 6533995"/>
              <a:gd name="connsiteX4945" fmla="*/ 6764118 w 11830043"/>
              <a:gd name="connsiteY4945" fmla="*/ 1930236 h 6533995"/>
              <a:gd name="connsiteX4946" fmla="*/ 6773902 w 11830043"/>
              <a:gd name="connsiteY4946" fmla="*/ 1940012 h 6533995"/>
              <a:gd name="connsiteX4947" fmla="*/ 6764118 w 11830043"/>
              <a:gd name="connsiteY4947" fmla="*/ 1949735 h 6533995"/>
              <a:gd name="connsiteX4948" fmla="*/ 6754335 w 11830043"/>
              <a:gd name="connsiteY4948" fmla="*/ 1940012 h 6533995"/>
              <a:gd name="connsiteX4949" fmla="*/ 6764118 w 11830043"/>
              <a:gd name="connsiteY4949" fmla="*/ 1930236 h 6533995"/>
              <a:gd name="connsiteX4950" fmla="*/ 7005346 w 11830043"/>
              <a:gd name="connsiteY4950" fmla="*/ 1930233 h 6533995"/>
              <a:gd name="connsiteX4951" fmla="*/ 7015130 w 11830043"/>
              <a:gd name="connsiteY4951" fmla="*/ 1940010 h 6533995"/>
              <a:gd name="connsiteX4952" fmla="*/ 7005346 w 11830043"/>
              <a:gd name="connsiteY4952" fmla="*/ 1949732 h 6533995"/>
              <a:gd name="connsiteX4953" fmla="*/ 6995626 w 11830043"/>
              <a:gd name="connsiteY4953" fmla="*/ 1940010 h 6533995"/>
              <a:gd name="connsiteX4954" fmla="*/ 7005346 w 11830043"/>
              <a:gd name="connsiteY4954" fmla="*/ 1930233 h 6533995"/>
              <a:gd name="connsiteX4955" fmla="*/ 7246575 w 11830043"/>
              <a:gd name="connsiteY4955" fmla="*/ 1930230 h 6533995"/>
              <a:gd name="connsiteX4956" fmla="*/ 7256359 w 11830043"/>
              <a:gd name="connsiteY4956" fmla="*/ 1940008 h 6533995"/>
              <a:gd name="connsiteX4957" fmla="*/ 7246575 w 11830043"/>
              <a:gd name="connsiteY4957" fmla="*/ 1949731 h 6533995"/>
              <a:gd name="connsiteX4958" fmla="*/ 7236855 w 11830043"/>
              <a:gd name="connsiteY4958" fmla="*/ 1940008 h 6533995"/>
              <a:gd name="connsiteX4959" fmla="*/ 7246575 w 11830043"/>
              <a:gd name="connsiteY4959" fmla="*/ 1930230 h 6533995"/>
              <a:gd name="connsiteX4960" fmla="*/ 7487803 w 11830043"/>
              <a:gd name="connsiteY4960" fmla="*/ 1930227 h 6533995"/>
              <a:gd name="connsiteX4961" fmla="*/ 7497524 w 11830043"/>
              <a:gd name="connsiteY4961" fmla="*/ 1940005 h 6533995"/>
              <a:gd name="connsiteX4962" fmla="*/ 7487803 w 11830043"/>
              <a:gd name="connsiteY4962" fmla="*/ 1949729 h 6533995"/>
              <a:gd name="connsiteX4963" fmla="*/ 7478019 w 11830043"/>
              <a:gd name="connsiteY4963" fmla="*/ 1940005 h 6533995"/>
              <a:gd name="connsiteX4964" fmla="*/ 7487803 w 11830043"/>
              <a:gd name="connsiteY4964" fmla="*/ 1930227 h 6533995"/>
              <a:gd name="connsiteX4965" fmla="*/ 7729032 w 11830043"/>
              <a:gd name="connsiteY4965" fmla="*/ 1930224 h 6533995"/>
              <a:gd name="connsiteX4966" fmla="*/ 7738753 w 11830043"/>
              <a:gd name="connsiteY4966" fmla="*/ 1940003 h 6533995"/>
              <a:gd name="connsiteX4967" fmla="*/ 7729032 w 11830043"/>
              <a:gd name="connsiteY4967" fmla="*/ 1949726 h 6533995"/>
              <a:gd name="connsiteX4968" fmla="*/ 7719249 w 11830043"/>
              <a:gd name="connsiteY4968" fmla="*/ 1940003 h 6533995"/>
              <a:gd name="connsiteX4969" fmla="*/ 7729032 w 11830043"/>
              <a:gd name="connsiteY4969" fmla="*/ 1930224 h 6533995"/>
              <a:gd name="connsiteX4970" fmla="*/ 7970260 w 11830043"/>
              <a:gd name="connsiteY4970" fmla="*/ 1930221 h 6533995"/>
              <a:gd name="connsiteX4971" fmla="*/ 7980044 w 11830043"/>
              <a:gd name="connsiteY4971" fmla="*/ 1940001 h 6533995"/>
              <a:gd name="connsiteX4972" fmla="*/ 7970260 w 11830043"/>
              <a:gd name="connsiteY4972" fmla="*/ 1949724 h 6533995"/>
              <a:gd name="connsiteX4973" fmla="*/ 7960477 w 11830043"/>
              <a:gd name="connsiteY4973" fmla="*/ 1940001 h 6533995"/>
              <a:gd name="connsiteX4974" fmla="*/ 7970260 w 11830043"/>
              <a:gd name="connsiteY4974" fmla="*/ 1930221 h 6533995"/>
              <a:gd name="connsiteX4975" fmla="*/ 8211553 w 11830043"/>
              <a:gd name="connsiteY4975" fmla="*/ 1930218 h 6533995"/>
              <a:gd name="connsiteX4976" fmla="*/ 8221273 w 11830043"/>
              <a:gd name="connsiteY4976" fmla="*/ 1939999 h 6533995"/>
              <a:gd name="connsiteX4977" fmla="*/ 8211553 w 11830043"/>
              <a:gd name="connsiteY4977" fmla="*/ 1949722 h 6533995"/>
              <a:gd name="connsiteX4978" fmla="*/ 8201769 w 11830043"/>
              <a:gd name="connsiteY4978" fmla="*/ 1939999 h 6533995"/>
              <a:gd name="connsiteX4979" fmla="*/ 8211553 w 11830043"/>
              <a:gd name="connsiteY4979" fmla="*/ 1930218 h 6533995"/>
              <a:gd name="connsiteX4980" fmla="*/ 8452781 w 11830043"/>
              <a:gd name="connsiteY4980" fmla="*/ 1930214 h 6533995"/>
              <a:gd name="connsiteX4981" fmla="*/ 8462566 w 11830043"/>
              <a:gd name="connsiteY4981" fmla="*/ 1939997 h 6533995"/>
              <a:gd name="connsiteX4982" fmla="*/ 8452781 w 11830043"/>
              <a:gd name="connsiteY4982" fmla="*/ 1949721 h 6533995"/>
              <a:gd name="connsiteX4983" fmla="*/ 8443061 w 11830043"/>
              <a:gd name="connsiteY4983" fmla="*/ 1939997 h 6533995"/>
              <a:gd name="connsiteX4984" fmla="*/ 8452781 w 11830043"/>
              <a:gd name="connsiteY4984" fmla="*/ 1930214 h 6533995"/>
              <a:gd name="connsiteX4985" fmla="*/ 8694009 w 11830043"/>
              <a:gd name="connsiteY4985" fmla="*/ 1930211 h 6533995"/>
              <a:gd name="connsiteX4986" fmla="*/ 8703730 w 11830043"/>
              <a:gd name="connsiteY4986" fmla="*/ 1939995 h 6533995"/>
              <a:gd name="connsiteX4987" fmla="*/ 8694009 w 11830043"/>
              <a:gd name="connsiteY4987" fmla="*/ 1949718 h 6533995"/>
              <a:gd name="connsiteX4988" fmla="*/ 8684289 w 11830043"/>
              <a:gd name="connsiteY4988" fmla="*/ 1939995 h 6533995"/>
              <a:gd name="connsiteX4989" fmla="*/ 8694009 w 11830043"/>
              <a:gd name="connsiteY4989" fmla="*/ 1930211 h 6533995"/>
              <a:gd name="connsiteX4990" fmla="*/ 8935237 w 11830043"/>
              <a:gd name="connsiteY4990" fmla="*/ 1930208 h 6533995"/>
              <a:gd name="connsiteX4991" fmla="*/ 8944958 w 11830043"/>
              <a:gd name="connsiteY4991" fmla="*/ 1939992 h 6533995"/>
              <a:gd name="connsiteX4992" fmla="*/ 8935237 w 11830043"/>
              <a:gd name="connsiteY4992" fmla="*/ 1949716 h 6533995"/>
              <a:gd name="connsiteX4993" fmla="*/ 8925454 w 11830043"/>
              <a:gd name="connsiteY4993" fmla="*/ 1939992 h 6533995"/>
              <a:gd name="connsiteX4994" fmla="*/ 8935237 w 11830043"/>
              <a:gd name="connsiteY4994" fmla="*/ 1930208 h 6533995"/>
              <a:gd name="connsiteX4995" fmla="*/ 9176467 w 11830043"/>
              <a:gd name="connsiteY4995" fmla="*/ 1930205 h 6533995"/>
              <a:gd name="connsiteX4996" fmla="*/ 9186187 w 11830043"/>
              <a:gd name="connsiteY4996" fmla="*/ 1939991 h 6533995"/>
              <a:gd name="connsiteX4997" fmla="*/ 9176467 w 11830043"/>
              <a:gd name="connsiteY4997" fmla="*/ 1949714 h 6533995"/>
              <a:gd name="connsiteX4998" fmla="*/ 9166683 w 11830043"/>
              <a:gd name="connsiteY4998" fmla="*/ 1939991 h 6533995"/>
              <a:gd name="connsiteX4999" fmla="*/ 9176467 w 11830043"/>
              <a:gd name="connsiteY4999" fmla="*/ 1930205 h 6533995"/>
              <a:gd name="connsiteX5000" fmla="*/ 9417695 w 11830043"/>
              <a:gd name="connsiteY5000" fmla="*/ 1930202 h 6533995"/>
              <a:gd name="connsiteX5001" fmla="*/ 9427416 w 11830043"/>
              <a:gd name="connsiteY5001" fmla="*/ 1939988 h 6533995"/>
              <a:gd name="connsiteX5002" fmla="*/ 9417695 w 11830043"/>
              <a:gd name="connsiteY5002" fmla="*/ 1949712 h 6533995"/>
              <a:gd name="connsiteX5003" fmla="*/ 9407911 w 11830043"/>
              <a:gd name="connsiteY5003" fmla="*/ 1939988 h 6533995"/>
              <a:gd name="connsiteX5004" fmla="*/ 9417695 w 11830043"/>
              <a:gd name="connsiteY5004" fmla="*/ 1930202 h 6533995"/>
              <a:gd name="connsiteX5005" fmla="*/ 9649203 w 11830043"/>
              <a:gd name="connsiteY5005" fmla="*/ 1689089 h 6533995"/>
              <a:gd name="connsiteX5006" fmla="*/ 9658923 w 11830043"/>
              <a:gd name="connsiteY5006" fmla="*/ 1698810 h 6533995"/>
              <a:gd name="connsiteX5007" fmla="*/ 9649203 w 11830043"/>
              <a:gd name="connsiteY5007" fmla="*/ 1708596 h 6533995"/>
              <a:gd name="connsiteX5008" fmla="*/ 9639483 w 11830043"/>
              <a:gd name="connsiteY5008" fmla="*/ 1698810 h 6533995"/>
              <a:gd name="connsiteX5009" fmla="*/ 9649203 w 11830043"/>
              <a:gd name="connsiteY5009" fmla="*/ 1689089 h 6533995"/>
              <a:gd name="connsiteX5010" fmla="*/ 9890432 w 11830043"/>
              <a:gd name="connsiteY5010" fmla="*/ 1689086 h 6533995"/>
              <a:gd name="connsiteX5011" fmla="*/ 9900152 w 11830043"/>
              <a:gd name="connsiteY5011" fmla="*/ 1698807 h 6533995"/>
              <a:gd name="connsiteX5012" fmla="*/ 9890432 w 11830043"/>
              <a:gd name="connsiteY5012" fmla="*/ 1708594 h 6533995"/>
              <a:gd name="connsiteX5013" fmla="*/ 9880648 w 11830043"/>
              <a:gd name="connsiteY5013" fmla="*/ 1698807 h 6533995"/>
              <a:gd name="connsiteX5014" fmla="*/ 9890432 w 11830043"/>
              <a:gd name="connsiteY5014" fmla="*/ 1689086 h 6533995"/>
              <a:gd name="connsiteX5015" fmla="*/ 10131660 w 11830043"/>
              <a:gd name="connsiteY5015" fmla="*/ 1689083 h 6533995"/>
              <a:gd name="connsiteX5016" fmla="*/ 10141444 w 11830043"/>
              <a:gd name="connsiteY5016" fmla="*/ 1698804 h 6533995"/>
              <a:gd name="connsiteX5017" fmla="*/ 10131660 w 11830043"/>
              <a:gd name="connsiteY5017" fmla="*/ 1708591 h 6533995"/>
              <a:gd name="connsiteX5018" fmla="*/ 10121940 w 11830043"/>
              <a:gd name="connsiteY5018" fmla="*/ 1698804 h 6533995"/>
              <a:gd name="connsiteX5019" fmla="*/ 10131660 w 11830043"/>
              <a:gd name="connsiteY5019" fmla="*/ 1689083 h 6533995"/>
              <a:gd name="connsiteX5020" fmla="*/ 10372888 w 11830043"/>
              <a:gd name="connsiteY5020" fmla="*/ 1689080 h 6533995"/>
              <a:gd name="connsiteX5021" fmla="*/ 10382673 w 11830043"/>
              <a:gd name="connsiteY5021" fmla="*/ 1698802 h 6533995"/>
              <a:gd name="connsiteX5022" fmla="*/ 10372888 w 11830043"/>
              <a:gd name="connsiteY5022" fmla="*/ 1708588 h 6533995"/>
              <a:gd name="connsiteX5023" fmla="*/ 10363168 w 11830043"/>
              <a:gd name="connsiteY5023" fmla="*/ 1698802 h 6533995"/>
              <a:gd name="connsiteX5024" fmla="*/ 10372888 w 11830043"/>
              <a:gd name="connsiteY5024" fmla="*/ 1689080 h 6533995"/>
              <a:gd name="connsiteX5025" fmla="*/ 10614116 w 11830043"/>
              <a:gd name="connsiteY5025" fmla="*/ 1689078 h 6533995"/>
              <a:gd name="connsiteX5026" fmla="*/ 10623901 w 11830043"/>
              <a:gd name="connsiteY5026" fmla="*/ 1698799 h 6533995"/>
              <a:gd name="connsiteX5027" fmla="*/ 10614116 w 11830043"/>
              <a:gd name="connsiteY5027" fmla="*/ 1708585 h 6533995"/>
              <a:gd name="connsiteX5028" fmla="*/ 10604396 w 11830043"/>
              <a:gd name="connsiteY5028" fmla="*/ 1698799 h 6533995"/>
              <a:gd name="connsiteX5029" fmla="*/ 10614116 w 11830043"/>
              <a:gd name="connsiteY5029" fmla="*/ 1689078 h 6533995"/>
              <a:gd name="connsiteX5030" fmla="*/ 10855345 w 11830043"/>
              <a:gd name="connsiteY5030" fmla="*/ 1689075 h 6533995"/>
              <a:gd name="connsiteX5031" fmla="*/ 10865065 w 11830043"/>
              <a:gd name="connsiteY5031" fmla="*/ 1698796 h 6533995"/>
              <a:gd name="connsiteX5032" fmla="*/ 10855345 w 11830043"/>
              <a:gd name="connsiteY5032" fmla="*/ 1708583 h 6533995"/>
              <a:gd name="connsiteX5033" fmla="*/ 10845625 w 11830043"/>
              <a:gd name="connsiteY5033" fmla="*/ 1698796 h 6533995"/>
              <a:gd name="connsiteX5034" fmla="*/ 10855345 w 11830043"/>
              <a:gd name="connsiteY5034" fmla="*/ 1689075 h 6533995"/>
              <a:gd name="connsiteX5035" fmla="*/ 11096574 w 11830043"/>
              <a:gd name="connsiteY5035" fmla="*/ 1689072 h 6533995"/>
              <a:gd name="connsiteX5036" fmla="*/ 11106294 w 11830043"/>
              <a:gd name="connsiteY5036" fmla="*/ 1698793 h 6533995"/>
              <a:gd name="connsiteX5037" fmla="*/ 11096574 w 11830043"/>
              <a:gd name="connsiteY5037" fmla="*/ 1708580 h 6533995"/>
              <a:gd name="connsiteX5038" fmla="*/ 11086790 w 11830043"/>
              <a:gd name="connsiteY5038" fmla="*/ 1698793 h 6533995"/>
              <a:gd name="connsiteX5039" fmla="*/ 11096574 w 11830043"/>
              <a:gd name="connsiteY5039" fmla="*/ 1689072 h 6533995"/>
              <a:gd name="connsiteX5040" fmla="*/ 11337802 w 11830043"/>
              <a:gd name="connsiteY5040" fmla="*/ 1689069 h 6533995"/>
              <a:gd name="connsiteX5041" fmla="*/ 11347587 w 11830043"/>
              <a:gd name="connsiteY5041" fmla="*/ 1698791 h 6533995"/>
              <a:gd name="connsiteX5042" fmla="*/ 11337802 w 11830043"/>
              <a:gd name="connsiteY5042" fmla="*/ 1708577 h 6533995"/>
              <a:gd name="connsiteX5043" fmla="*/ 11328082 w 11830043"/>
              <a:gd name="connsiteY5043" fmla="*/ 1698791 h 6533995"/>
              <a:gd name="connsiteX5044" fmla="*/ 11337802 w 11830043"/>
              <a:gd name="connsiteY5044" fmla="*/ 1689069 h 6533995"/>
              <a:gd name="connsiteX5045" fmla="*/ 11579030 w 11830043"/>
              <a:gd name="connsiteY5045" fmla="*/ 1689066 h 6533995"/>
              <a:gd name="connsiteX5046" fmla="*/ 11588815 w 11830043"/>
              <a:gd name="connsiteY5046" fmla="*/ 1698788 h 6533995"/>
              <a:gd name="connsiteX5047" fmla="*/ 11579030 w 11830043"/>
              <a:gd name="connsiteY5047" fmla="*/ 1708574 h 6533995"/>
              <a:gd name="connsiteX5048" fmla="*/ 11569310 w 11830043"/>
              <a:gd name="connsiteY5048" fmla="*/ 1698788 h 6533995"/>
              <a:gd name="connsiteX5049" fmla="*/ 11579030 w 11830043"/>
              <a:gd name="connsiteY5049" fmla="*/ 1689066 h 6533995"/>
              <a:gd name="connsiteX5050" fmla="*/ 11820259 w 11830043"/>
              <a:gd name="connsiteY5050" fmla="*/ 1689063 h 6533995"/>
              <a:gd name="connsiteX5051" fmla="*/ 11830043 w 11830043"/>
              <a:gd name="connsiteY5051" fmla="*/ 1698785 h 6533995"/>
              <a:gd name="connsiteX5052" fmla="*/ 11820259 w 11830043"/>
              <a:gd name="connsiteY5052" fmla="*/ 1708572 h 6533995"/>
              <a:gd name="connsiteX5053" fmla="*/ 11810539 w 11830043"/>
              <a:gd name="connsiteY5053" fmla="*/ 1698785 h 6533995"/>
              <a:gd name="connsiteX5054" fmla="*/ 11820259 w 11830043"/>
              <a:gd name="connsiteY5054" fmla="*/ 1689063 h 6533995"/>
              <a:gd name="connsiteX5055" fmla="*/ 9721 w 11830043"/>
              <a:gd name="connsiteY5055" fmla="*/ 1689060 h 6533995"/>
              <a:gd name="connsiteX5056" fmla="*/ 19505 w 11830043"/>
              <a:gd name="connsiteY5056" fmla="*/ 1698782 h 6533995"/>
              <a:gd name="connsiteX5057" fmla="*/ 9721 w 11830043"/>
              <a:gd name="connsiteY5057" fmla="*/ 1708569 h 6533995"/>
              <a:gd name="connsiteX5058" fmla="*/ 1 w 11830043"/>
              <a:gd name="connsiteY5058" fmla="*/ 1698782 h 6533995"/>
              <a:gd name="connsiteX5059" fmla="*/ 9721 w 11830043"/>
              <a:gd name="connsiteY5059" fmla="*/ 1689060 h 6533995"/>
              <a:gd name="connsiteX5060" fmla="*/ 251004 w 11830043"/>
              <a:gd name="connsiteY5060" fmla="*/ 1689058 h 6533995"/>
              <a:gd name="connsiteX5061" fmla="*/ 260788 w 11830043"/>
              <a:gd name="connsiteY5061" fmla="*/ 1698780 h 6533995"/>
              <a:gd name="connsiteX5062" fmla="*/ 251004 w 11830043"/>
              <a:gd name="connsiteY5062" fmla="*/ 1708566 h 6533995"/>
              <a:gd name="connsiteX5063" fmla="*/ 241284 w 11830043"/>
              <a:gd name="connsiteY5063" fmla="*/ 1698780 h 6533995"/>
              <a:gd name="connsiteX5064" fmla="*/ 251004 w 11830043"/>
              <a:gd name="connsiteY5064" fmla="*/ 1689058 h 6533995"/>
              <a:gd name="connsiteX5065" fmla="*/ 492224 w 11830043"/>
              <a:gd name="connsiteY5065" fmla="*/ 1689055 h 6533995"/>
              <a:gd name="connsiteX5066" fmla="*/ 501944 w 11830043"/>
              <a:gd name="connsiteY5066" fmla="*/ 1698777 h 6533995"/>
              <a:gd name="connsiteX5067" fmla="*/ 492224 w 11830043"/>
              <a:gd name="connsiteY5067" fmla="*/ 1708563 h 6533995"/>
              <a:gd name="connsiteX5068" fmla="*/ 482440 w 11830043"/>
              <a:gd name="connsiteY5068" fmla="*/ 1698777 h 6533995"/>
              <a:gd name="connsiteX5069" fmla="*/ 492224 w 11830043"/>
              <a:gd name="connsiteY5069" fmla="*/ 1689055 h 6533995"/>
              <a:gd name="connsiteX5070" fmla="*/ 733444 w 11830043"/>
              <a:gd name="connsiteY5070" fmla="*/ 1689052 h 6533995"/>
              <a:gd name="connsiteX5071" fmla="*/ 743164 w 11830043"/>
              <a:gd name="connsiteY5071" fmla="*/ 1698774 h 6533995"/>
              <a:gd name="connsiteX5072" fmla="*/ 733444 w 11830043"/>
              <a:gd name="connsiteY5072" fmla="*/ 1708561 h 6533995"/>
              <a:gd name="connsiteX5073" fmla="*/ 723661 w 11830043"/>
              <a:gd name="connsiteY5073" fmla="*/ 1698774 h 6533995"/>
              <a:gd name="connsiteX5074" fmla="*/ 733444 w 11830043"/>
              <a:gd name="connsiteY5074" fmla="*/ 1689052 h 6533995"/>
              <a:gd name="connsiteX5075" fmla="*/ 974665 w 11830043"/>
              <a:gd name="connsiteY5075" fmla="*/ 1689049 h 6533995"/>
              <a:gd name="connsiteX5076" fmla="*/ 984448 w 11830043"/>
              <a:gd name="connsiteY5076" fmla="*/ 1698771 h 6533995"/>
              <a:gd name="connsiteX5077" fmla="*/ 974665 w 11830043"/>
              <a:gd name="connsiteY5077" fmla="*/ 1708558 h 6533995"/>
              <a:gd name="connsiteX5078" fmla="*/ 964945 w 11830043"/>
              <a:gd name="connsiteY5078" fmla="*/ 1698771 h 6533995"/>
              <a:gd name="connsiteX5079" fmla="*/ 974665 w 11830043"/>
              <a:gd name="connsiteY5079" fmla="*/ 1689049 h 6533995"/>
              <a:gd name="connsiteX5080" fmla="*/ 1215885 w 11830043"/>
              <a:gd name="connsiteY5080" fmla="*/ 1689046 h 6533995"/>
              <a:gd name="connsiteX5081" fmla="*/ 1225668 w 11830043"/>
              <a:gd name="connsiteY5081" fmla="*/ 1698769 h 6533995"/>
              <a:gd name="connsiteX5082" fmla="*/ 1215885 w 11830043"/>
              <a:gd name="connsiteY5082" fmla="*/ 1708555 h 6533995"/>
              <a:gd name="connsiteX5083" fmla="*/ 1206165 w 11830043"/>
              <a:gd name="connsiteY5083" fmla="*/ 1698769 h 6533995"/>
              <a:gd name="connsiteX5084" fmla="*/ 1215885 w 11830043"/>
              <a:gd name="connsiteY5084" fmla="*/ 1689046 h 6533995"/>
              <a:gd name="connsiteX5085" fmla="*/ 1457106 w 11830043"/>
              <a:gd name="connsiteY5085" fmla="*/ 1689043 h 6533995"/>
              <a:gd name="connsiteX5086" fmla="*/ 1466826 w 11830043"/>
              <a:gd name="connsiteY5086" fmla="*/ 1698766 h 6533995"/>
              <a:gd name="connsiteX5087" fmla="*/ 1457106 w 11830043"/>
              <a:gd name="connsiteY5087" fmla="*/ 1708552 h 6533995"/>
              <a:gd name="connsiteX5088" fmla="*/ 1447322 w 11830043"/>
              <a:gd name="connsiteY5088" fmla="*/ 1698766 h 6533995"/>
              <a:gd name="connsiteX5089" fmla="*/ 1457106 w 11830043"/>
              <a:gd name="connsiteY5089" fmla="*/ 1689043 h 6533995"/>
              <a:gd name="connsiteX5090" fmla="*/ 1698330 w 11830043"/>
              <a:gd name="connsiteY5090" fmla="*/ 1689040 h 6533995"/>
              <a:gd name="connsiteX5091" fmla="*/ 1708116 w 11830043"/>
              <a:gd name="connsiteY5091" fmla="*/ 1698763 h 6533995"/>
              <a:gd name="connsiteX5092" fmla="*/ 1698330 w 11830043"/>
              <a:gd name="connsiteY5092" fmla="*/ 1708550 h 6533995"/>
              <a:gd name="connsiteX5093" fmla="*/ 1688546 w 11830043"/>
              <a:gd name="connsiteY5093" fmla="*/ 1698763 h 6533995"/>
              <a:gd name="connsiteX5094" fmla="*/ 1698330 w 11830043"/>
              <a:gd name="connsiteY5094" fmla="*/ 1689040 h 6533995"/>
              <a:gd name="connsiteX5095" fmla="*/ 1939580 w 11830043"/>
              <a:gd name="connsiteY5095" fmla="*/ 1689037 h 6533995"/>
              <a:gd name="connsiteX5096" fmla="*/ 1949363 w 11830043"/>
              <a:gd name="connsiteY5096" fmla="*/ 1698760 h 6533995"/>
              <a:gd name="connsiteX5097" fmla="*/ 1939580 w 11830043"/>
              <a:gd name="connsiteY5097" fmla="*/ 1708547 h 6533995"/>
              <a:gd name="connsiteX5098" fmla="*/ 1929859 w 11830043"/>
              <a:gd name="connsiteY5098" fmla="*/ 1698760 h 6533995"/>
              <a:gd name="connsiteX5099" fmla="*/ 1939580 w 11830043"/>
              <a:gd name="connsiteY5099" fmla="*/ 1689037 h 6533995"/>
              <a:gd name="connsiteX5100" fmla="*/ 2180788 w 11830043"/>
              <a:gd name="connsiteY5100" fmla="*/ 1689035 h 6533995"/>
              <a:gd name="connsiteX5101" fmla="*/ 2190580 w 11830043"/>
              <a:gd name="connsiteY5101" fmla="*/ 1698757 h 6533995"/>
              <a:gd name="connsiteX5102" fmla="*/ 2180788 w 11830043"/>
              <a:gd name="connsiteY5102" fmla="*/ 1708544 h 6533995"/>
              <a:gd name="connsiteX5103" fmla="*/ 2171083 w 11830043"/>
              <a:gd name="connsiteY5103" fmla="*/ 1698757 h 6533995"/>
              <a:gd name="connsiteX5104" fmla="*/ 2180788 w 11830043"/>
              <a:gd name="connsiteY5104" fmla="*/ 1689035 h 6533995"/>
              <a:gd name="connsiteX5105" fmla="*/ 2422036 w 11830043"/>
              <a:gd name="connsiteY5105" fmla="*/ 1689032 h 6533995"/>
              <a:gd name="connsiteX5106" fmla="*/ 2431752 w 11830043"/>
              <a:gd name="connsiteY5106" fmla="*/ 1698755 h 6533995"/>
              <a:gd name="connsiteX5107" fmla="*/ 2422036 w 11830043"/>
              <a:gd name="connsiteY5107" fmla="*/ 1708541 h 6533995"/>
              <a:gd name="connsiteX5108" fmla="*/ 2412256 w 11830043"/>
              <a:gd name="connsiteY5108" fmla="*/ 1698755 h 6533995"/>
              <a:gd name="connsiteX5109" fmla="*/ 2422036 w 11830043"/>
              <a:gd name="connsiteY5109" fmla="*/ 1689032 h 6533995"/>
              <a:gd name="connsiteX5110" fmla="*/ 2663275 w 11830043"/>
              <a:gd name="connsiteY5110" fmla="*/ 1689029 h 6533995"/>
              <a:gd name="connsiteX5111" fmla="*/ 2672996 w 11830043"/>
              <a:gd name="connsiteY5111" fmla="*/ 1698752 h 6533995"/>
              <a:gd name="connsiteX5112" fmla="*/ 2663275 w 11830043"/>
              <a:gd name="connsiteY5112" fmla="*/ 1708538 h 6533995"/>
              <a:gd name="connsiteX5113" fmla="*/ 2653490 w 11830043"/>
              <a:gd name="connsiteY5113" fmla="*/ 1698752 h 6533995"/>
              <a:gd name="connsiteX5114" fmla="*/ 2663275 w 11830043"/>
              <a:gd name="connsiteY5114" fmla="*/ 1689029 h 6533995"/>
              <a:gd name="connsiteX5115" fmla="*/ 2904571 w 11830043"/>
              <a:gd name="connsiteY5115" fmla="*/ 1689026 h 6533995"/>
              <a:gd name="connsiteX5116" fmla="*/ 2914353 w 11830043"/>
              <a:gd name="connsiteY5116" fmla="*/ 1698749 h 6533995"/>
              <a:gd name="connsiteX5117" fmla="*/ 2904571 w 11830043"/>
              <a:gd name="connsiteY5117" fmla="*/ 1708536 h 6533995"/>
              <a:gd name="connsiteX5118" fmla="*/ 2894789 w 11830043"/>
              <a:gd name="connsiteY5118" fmla="*/ 1698749 h 6533995"/>
              <a:gd name="connsiteX5119" fmla="*/ 2904571 w 11830043"/>
              <a:gd name="connsiteY5119" fmla="*/ 1689026 h 6533995"/>
              <a:gd name="connsiteX5120" fmla="*/ 3145750 w 11830043"/>
              <a:gd name="connsiteY5120" fmla="*/ 1689023 h 6533995"/>
              <a:gd name="connsiteX5121" fmla="*/ 3155531 w 11830043"/>
              <a:gd name="connsiteY5121" fmla="*/ 1698746 h 6533995"/>
              <a:gd name="connsiteX5122" fmla="*/ 3145750 w 11830043"/>
              <a:gd name="connsiteY5122" fmla="*/ 1708533 h 6533995"/>
              <a:gd name="connsiteX5123" fmla="*/ 3136031 w 11830043"/>
              <a:gd name="connsiteY5123" fmla="*/ 1698746 h 6533995"/>
              <a:gd name="connsiteX5124" fmla="*/ 3145750 w 11830043"/>
              <a:gd name="connsiteY5124" fmla="*/ 1689023 h 6533995"/>
              <a:gd name="connsiteX5125" fmla="*/ 3386957 w 11830043"/>
              <a:gd name="connsiteY5125" fmla="*/ 1689020 h 6533995"/>
              <a:gd name="connsiteX5126" fmla="*/ 3396743 w 11830043"/>
              <a:gd name="connsiteY5126" fmla="*/ 1698744 h 6533995"/>
              <a:gd name="connsiteX5127" fmla="*/ 3386957 w 11830043"/>
              <a:gd name="connsiteY5127" fmla="*/ 1708530 h 6533995"/>
              <a:gd name="connsiteX5128" fmla="*/ 3377235 w 11830043"/>
              <a:gd name="connsiteY5128" fmla="*/ 1698744 h 6533995"/>
              <a:gd name="connsiteX5129" fmla="*/ 3386957 w 11830043"/>
              <a:gd name="connsiteY5129" fmla="*/ 1689020 h 6533995"/>
              <a:gd name="connsiteX5130" fmla="*/ 3628211 w 11830043"/>
              <a:gd name="connsiteY5130" fmla="*/ 1689017 h 6533995"/>
              <a:gd name="connsiteX5131" fmla="*/ 3637936 w 11830043"/>
              <a:gd name="connsiteY5131" fmla="*/ 1698741 h 6533995"/>
              <a:gd name="connsiteX5132" fmla="*/ 3628211 w 11830043"/>
              <a:gd name="connsiteY5132" fmla="*/ 1708527 h 6533995"/>
              <a:gd name="connsiteX5133" fmla="*/ 3618429 w 11830043"/>
              <a:gd name="connsiteY5133" fmla="*/ 1698741 h 6533995"/>
              <a:gd name="connsiteX5134" fmla="*/ 3628211 w 11830043"/>
              <a:gd name="connsiteY5134" fmla="*/ 1689017 h 6533995"/>
              <a:gd name="connsiteX5135" fmla="*/ 3869430 w 11830043"/>
              <a:gd name="connsiteY5135" fmla="*/ 1689014 h 6533995"/>
              <a:gd name="connsiteX5136" fmla="*/ 3879147 w 11830043"/>
              <a:gd name="connsiteY5136" fmla="*/ 1698738 h 6533995"/>
              <a:gd name="connsiteX5137" fmla="*/ 3869430 w 11830043"/>
              <a:gd name="connsiteY5137" fmla="*/ 1708525 h 6533995"/>
              <a:gd name="connsiteX5138" fmla="*/ 3859646 w 11830043"/>
              <a:gd name="connsiteY5138" fmla="*/ 1698738 h 6533995"/>
              <a:gd name="connsiteX5139" fmla="*/ 3869430 w 11830043"/>
              <a:gd name="connsiteY5139" fmla="*/ 1689014 h 6533995"/>
              <a:gd name="connsiteX5140" fmla="*/ 4110581 w 11830043"/>
              <a:gd name="connsiteY5140" fmla="*/ 1689012 h 6533995"/>
              <a:gd name="connsiteX5141" fmla="*/ 4120362 w 11830043"/>
              <a:gd name="connsiteY5141" fmla="*/ 1698735 h 6533995"/>
              <a:gd name="connsiteX5142" fmla="*/ 4110581 w 11830043"/>
              <a:gd name="connsiteY5142" fmla="*/ 1708522 h 6533995"/>
              <a:gd name="connsiteX5143" fmla="*/ 4100797 w 11830043"/>
              <a:gd name="connsiteY5143" fmla="*/ 1698735 h 6533995"/>
              <a:gd name="connsiteX5144" fmla="*/ 4110581 w 11830043"/>
              <a:gd name="connsiteY5144" fmla="*/ 1689012 h 6533995"/>
              <a:gd name="connsiteX5145" fmla="*/ 4351806 w 11830043"/>
              <a:gd name="connsiteY5145" fmla="*/ 1689009 h 6533995"/>
              <a:gd name="connsiteX5146" fmla="*/ 4361580 w 11830043"/>
              <a:gd name="connsiteY5146" fmla="*/ 1698733 h 6533995"/>
              <a:gd name="connsiteX5147" fmla="*/ 4351806 w 11830043"/>
              <a:gd name="connsiteY5147" fmla="*/ 1708519 h 6533995"/>
              <a:gd name="connsiteX5148" fmla="*/ 4342006 w 11830043"/>
              <a:gd name="connsiteY5148" fmla="*/ 1698733 h 6533995"/>
              <a:gd name="connsiteX5149" fmla="*/ 4351806 w 11830043"/>
              <a:gd name="connsiteY5149" fmla="*/ 1689009 h 6533995"/>
              <a:gd name="connsiteX5150" fmla="*/ 4593017 w 11830043"/>
              <a:gd name="connsiteY5150" fmla="*/ 1689006 h 6533995"/>
              <a:gd name="connsiteX5151" fmla="*/ 4602795 w 11830043"/>
              <a:gd name="connsiteY5151" fmla="*/ 1698730 h 6533995"/>
              <a:gd name="connsiteX5152" fmla="*/ 4593017 w 11830043"/>
              <a:gd name="connsiteY5152" fmla="*/ 1708516 h 6533995"/>
              <a:gd name="connsiteX5153" fmla="*/ 4583304 w 11830043"/>
              <a:gd name="connsiteY5153" fmla="*/ 1698730 h 6533995"/>
              <a:gd name="connsiteX5154" fmla="*/ 4593017 w 11830043"/>
              <a:gd name="connsiteY5154" fmla="*/ 1689006 h 6533995"/>
              <a:gd name="connsiteX5155" fmla="*/ 4834252 w 11830043"/>
              <a:gd name="connsiteY5155" fmla="*/ 1689003 h 6533995"/>
              <a:gd name="connsiteX5156" fmla="*/ 4844038 w 11830043"/>
              <a:gd name="connsiteY5156" fmla="*/ 1698727 h 6533995"/>
              <a:gd name="connsiteX5157" fmla="*/ 4834252 w 11830043"/>
              <a:gd name="connsiteY5157" fmla="*/ 1708514 h 6533995"/>
              <a:gd name="connsiteX5158" fmla="*/ 4824532 w 11830043"/>
              <a:gd name="connsiteY5158" fmla="*/ 1698727 h 6533995"/>
              <a:gd name="connsiteX5159" fmla="*/ 4834252 w 11830043"/>
              <a:gd name="connsiteY5159" fmla="*/ 1689003 h 6533995"/>
              <a:gd name="connsiteX5160" fmla="*/ 5075485 w 11830043"/>
              <a:gd name="connsiteY5160" fmla="*/ 1689000 h 6533995"/>
              <a:gd name="connsiteX5161" fmla="*/ 5085201 w 11830043"/>
              <a:gd name="connsiteY5161" fmla="*/ 1698724 h 6533995"/>
              <a:gd name="connsiteX5162" fmla="*/ 5075485 w 11830043"/>
              <a:gd name="connsiteY5162" fmla="*/ 1708511 h 6533995"/>
              <a:gd name="connsiteX5163" fmla="*/ 5065704 w 11830043"/>
              <a:gd name="connsiteY5163" fmla="*/ 1698724 h 6533995"/>
              <a:gd name="connsiteX5164" fmla="*/ 5075485 w 11830043"/>
              <a:gd name="connsiteY5164" fmla="*/ 1689000 h 6533995"/>
              <a:gd name="connsiteX5165" fmla="*/ 5316710 w 11830043"/>
              <a:gd name="connsiteY5165" fmla="*/ 1688998 h 6533995"/>
              <a:gd name="connsiteX5166" fmla="*/ 5326429 w 11830043"/>
              <a:gd name="connsiteY5166" fmla="*/ 1698721 h 6533995"/>
              <a:gd name="connsiteX5167" fmla="*/ 5316710 w 11830043"/>
              <a:gd name="connsiteY5167" fmla="*/ 1708508 h 6533995"/>
              <a:gd name="connsiteX5168" fmla="*/ 5306924 w 11830043"/>
              <a:gd name="connsiteY5168" fmla="*/ 1698721 h 6533995"/>
              <a:gd name="connsiteX5169" fmla="*/ 5316710 w 11830043"/>
              <a:gd name="connsiteY5169" fmla="*/ 1688998 h 6533995"/>
              <a:gd name="connsiteX5170" fmla="*/ 5557991 w 11830043"/>
              <a:gd name="connsiteY5170" fmla="*/ 1688995 h 6533995"/>
              <a:gd name="connsiteX5171" fmla="*/ 5567774 w 11830043"/>
              <a:gd name="connsiteY5171" fmla="*/ 1698719 h 6533995"/>
              <a:gd name="connsiteX5172" fmla="*/ 5557991 w 11830043"/>
              <a:gd name="connsiteY5172" fmla="*/ 1708505 h 6533995"/>
              <a:gd name="connsiteX5173" fmla="*/ 5548208 w 11830043"/>
              <a:gd name="connsiteY5173" fmla="*/ 1698719 h 6533995"/>
              <a:gd name="connsiteX5174" fmla="*/ 5557991 w 11830043"/>
              <a:gd name="connsiteY5174" fmla="*/ 1688995 h 6533995"/>
              <a:gd name="connsiteX5175" fmla="*/ 5799205 w 11830043"/>
              <a:gd name="connsiteY5175" fmla="*/ 1688992 h 6533995"/>
              <a:gd name="connsiteX5176" fmla="*/ 5808989 w 11830043"/>
              <a:gd name="connsiteY5176" fmla="*/ 1698716 h 6533995"/>
              <a:gd name="connsiteX5177" fmla="*/ 5799205 w 11830043"/>
              <a:gd name="connsiteY5177" fmla="*/ 1708502 h 6533995"/>
              <a:gd name="connsiteX5178" fmla="*/ 5789486 w 11830043"/>
              <a:gd name="connsiteY5178" fmla="*/ 1698716 h 6533995"/>
              <a:gd name="connsiteX5179" fmla="*/ 5799205 w 11830043"/>
              <a:gd name="connsiteY5179" fmla="*/ 1688992 h 6533995"/>
              <a:gd name="connsiteX5180" fmla="*/ 6040432 w 11830043"/>
              <a:gd name="connsiteY5180" fmla="*/ 1688989 h 6533995"/>
              <a:gd name="connsiteX5181" fmla="*/ 6050216 w 11830043"/>
              <a:gd name="connsiteY5181" fmla="*/ 1698713 h 6533995"/>
              <a:gd name="connsiteX5182" fmla="*/ 6040432 w 11830043"/>
              <a:gd name="connsiteY5182" fmla="*/ 1708500 h 6533995"/>
              <a:gd name="connsiteX5183" fmla="*/ 6030712 w 11830043"/>
              <a:gd name="connsiteY5183" fmla="*/ 1698713 h 6533995"/>
              <a:gd name="connsiteX5184" fmla="*/ 6040432 w 11830043"/>
              <a:gd name="connsiteY5184" fmla="*/ 1688989 h 6533995"/>
              <a:gd name="connsiteX5185" fmla="*/ 6281661 w 11830043"/>
              <a:gd name="connsiteY5185" fmla="*/ 1688987 h 6533995"/>
              <a:gd name="connsiteX5186" fmla="*/ 6291381 w 11830043"/>
              <a:gd name="connsiteY5186" fmla="*/ 1698710 h 6533995"/>
              <a:gd name="connsiteX5187" fmla="*/ 6281661 w 11830043"/>
              <a:gd name="connsiteY5187" fmla="*/ 1708497 h 6533995"/>
              <a:gd name="connsiteX5188" fmla="*/ 6271877 w 11830043"/>
              <a:gd name="connsiteY5188" fmla="*/ 1698710 h 6533995"/>
              <a:gd name="connsiteX5189" fmla="*/ 6281661 w 11830043"/>
              <a:gd name="connsiteY5189" fmla="*/ 1688987 h 6533995"/>
              <a:gd name="connsiteX5190" fmla="*/ 6522889 w 11830043"/>
              <a:gd name="connsiteY5190" fmla="*/ 1688984 h 6533995"/>
              <a:gd name="connsiteX5191" fmla="*/ 6532610 w 11830043"/>
              <a:gd name="connsiteY5191" fmla="*/ 1698707 h 6533995"/>
              <a:gd name="connsiteX5192" fmla="*/ 6522889 w 11830043"/>
              <a:gd name="connsiteY5192" fmla="*/ 1708494 h 6533995"/>
              <a:gd name="connsiteX5193" fmla="*/ 6513105 w 11830043"/>
              <a:gd name="connsiteY5193" fmla="*/ 1698707 h 6533995"/>
              <a:gd name="connsiteX5194" fmla="*/ 6522889 w 11830043"/>
              <a:gd name="connsiteY5194" fmla="*/ 1688984 h 6533995"/>
              <a:gd name="connsiteX5195" fmla="*/ 6764118 w 11830043"/>
              <a:gd name="connsiteY5195" fmla="*/ 1688981 h 6533995"/>
              <a:gd name="connsiteX5196" fmla="*/ 6773902 w 11830043"/>
              <a:gd name="connsiteY5196" fmla="*/ 1698705 h 6533995"/>
              <a:gd name="connsiteX5197" fmla="*/ 6764118 w 11830043"/>
              <a:gd name="connsiteY5197" fmla="*/ 1708491 h 6533995"/>
              <a:gd name="connsiteX5198" fmla="*/ 6754335 w 11830043"/>
              <a:gd name="connsiteY5198" fmla="*/ 1698705 h 6533995"/>
              <a:gd name="connsiteX5199" fmla="*/ 6764118 w 11830043"/>
              <a:gd name="connsiteY5199" fmla="*/ 1688981 h 6533995"/>
              <a:gd name="connsiteX5200" fmla="*/ 7005346 w 11830043"/>
              <a:gd name="connsiteY5200" fmla="*/ 1688978 h 6533995"/>
              <a:gd name="connsiteX5201" fmla="*/ 7015130 w 11830043"/>
              <a:gd name="connsiteY5201" fmla="*/ 1698702 h 6533995"/>
              <a:gd name="connsiteX5202" fmla="*/ 7005346 w 11830043"/>
              <a:gd name="connsiteY5202" fmla="*/ 1708488 h 6533995"/>
              <a:gd name="connsiteX5203" fmla="*/ 6995626 w 11830043"/>
              <a:gd name="connsiteY5203" fmla="*/ 1698702 h 6533995"/>
              <a:gd name="connsiteX5204" fmla="*/ 7005346 w 11830043"/>
              <a:gd name="connsiteY5204" fmla="*/ 1688978 h 6533995"/>
              <a:gd name="connsiteX5205" fmla="*/ 7246575 w 11830043"/>
              <a:gd name="connsiteY5205" fmla="*/ 1688975 h 6533995"/>
              <a:gd name="connsiteX5206" fmla="*/ 7256359 w 11830043"/>
              <a:gd name="connsiteY5206" fmla="*/ 1698699 h 6533995"/>
              <a:gd name="connsiteX5207" fmla="*/ 7246575 w 11830043"/>
              <a:gd name="connsiteY5207" fmla="*/ 1708486 h 6533995"/>
              <a:gd name="connsiteX5208" fmla="*/ 7236855 w 11830043"/>
              <a:gd name="connsiteY5208" fmla="*/ 1698699 h 6533995"/>
              <a:gd name="connsiteX5209" fmla="*/ 7246575 w 11830043"/>
              <a:gd name="connsiteY5209" fmla="*/ 1688975 h 6533995"/>
              <a:gd name="connsiteX5210" fmla="*/ 7487803 w 11830043"/>
              <a:gd name="connsiteY5210" fmla="*/ 1688973 h 6533995"/>
              <a:gd name="connsiteX5211" fmla="*/ 7497524 w 11830043"/>
              <a:gd name="connsiteY5211" fmla="*/ 1698696 h 6533995"/>
              <a:gd name="connsiteX5212" fmla="*/ 7487803 w 11830043"/>
              <a:gd name="connsiteY5212" fmla="*/ 1708483 h 6533995"/>
              <a:gd name="connsiteX5213" fmla="*/ 7478019 w 11830043"/>
              <a:gd name="connsiteY5213" fmla="*/ 1698696 h 6533995"/>
              <a:gd name="connsiteX5214" fmla="*/ 7487803 w 11830043"/>
              <a:gd name="connsiteY5214" fmla="*/ 1688973 h 6533995"/>
              <a:gd name="connsiteX5215" fmla="*/ 7729032 w 11830043"/>
              <a:gd name="connsiteY5215" fmla="*/ 1688970 h 6533995"/>
              <a:gd name="connsiteX5216" fmla="*/ 7738753 w 11830043"/>
              <a:gd name="connsiteY5216" fmla="*/ 1698694 h 6533995"/>
              <a:gd name="connsiteX5217" fmla="*/ 7729032 w 11830043"/>
              <a:gd name="connsiteY5217" fmla="*/ 1708480 h 6533995"/>
              <a:gd name="connsiteX5218" fmla="*/ 7719249 w 11830043"/>
              <a:gd name="connsiteY5218" fmla="*/ 1698694 h 6533995"/>
              <a:gd name="connsiteX5219" fmla="*/ 7729032 w 11830043"/>
              <a:gd name="connsiteY5219" fmla="*/ 1688970 h 6533995"/>
              <a:gd name="connsiteX5220" fmla="*/ 7970260 w 11830043"/>
              <a:gd name="connsiteY5220" fmla="*/ 1688967 h 6533995"/>
              <a:gd name="connsiteX5221" fmla="*/ 7980044 w 11830043"/>
              <a:gd name="connsiteY5221" fmla="*/ 1698691 h 6533995"/>
              <a:gd name="connsiteX5222" fmla="*/ 7970260 w 11830043"/>
              <a:gd name="connsiteY5222" fmla="*/ 1708477 h 6533995"/>
              <a:gd name="connsiteX5223" fmla="*/ 7960477 w 11830043"/>
              <a:gd name="connsiteY5223" fmla="*/ 1698691 h 6533995"/>
              <a:gd name="connsiteX5224" fmla="*/ 7970260 w 11830043"/>
              <a:gd name="connsiteY5224" fmla="*/ 1688967 h 6533995"/>
              <a:gd name="connsiteX5225" fmla="*/ 8211553 w 11830043"/>
              <a:gd name="connsiteY5225" fmla="*/ 1688964 h 6533995"/>
              <a:gd name="connsiteX5226" fmla="*/ 8221273 w 11830043"/>
              <a:gd name="connsiteY5226" fmla="*/ 1698688 h 6533995"/>
              <a:gd name="connsiteX5227" fmla="*/ 8211553 w 11830043"/>
              <a:gd name="connsiteY5227" fmla="*/ 1708475 h 6533995"/>
              <a:gd name="connsiteX5228" fmla="*/ 8201769 w 11830043"/>
              <a:gd name="connsiteY5228" fmla="*/ 1698688 h 6533995"/>
              <a:gd name="connsiteX5229" fmla="*/ 8211553 w 11830043"/>
              <a:gd name="connsiteY5229" fmla="*/ 1688964 h 6533995"/>
              <a:gd name="connsiteX5230" fmla="*/ 8452781 w 11830043"/>
              <a:gd name="connsiteY5230" fmla="*/ 1688962 h 6533995"/>
              <a:gd name="connsiteX5231" fmla="*/ 8462566 w 11830043"/>
              <a:gd name="connsiteY5231" fmla="*/ 1698685 h 6533995"/>
              <a:gd name="connsiteX5232" fmla="*/ 8452781 w 11830043"/>
              <a:gd name="connsiteY5232" fmla="*/ 1708472 h 6533995"/>
              <a:gd name="connsiteX5233" fmla="*/ 8443061 w 11830043"/>
              <a:gd name="connsiteY5233" fmla="*/ 1698685 h 6533995"/>
              <a:gd name="connsiteX5234" fmla="*/ 8452781 w 11830043"/>
              <a:gd name="connsiteY5234" fmla="*/ 1688962 h 6533995"/>
              <a:gd name="connsiteX5235" fmla="*/ 8694009 w 11830043"/>
              <a:gd name="connsiteY5235" fmla="*/ 1688958 h 6533995"/>
              <a:gd name="connsiteX5236" fmla="*/ 8703730 w 11830043"/>
              <a:gd name="connsiteY5236" fmla="*/ 1698682 h 6533995"/>
              <a:gd name="connsiteX5237" fmla="*/ 8694009 w 11830043"/>
              <a:gd name="connsiteY5237" fmla="*/ 1708469 h 6533995"/>
              <a:gd name="connsiteX5238" fmla="*/ 8684289 w 11830043"/>
              <a:gd name="connsiteY5238" fmla="*/ 1698682 h 6533995"/>
              <a:gd name="connsiteX5239" fmla="*/ 8694009 w 11830043"/>
              <a:gd name="connsiteY5239" fmla="*/ 1688958 h 6533995"/>
              <a:gd name="connsiteX5240" fmla="*/ 8935237 w 11830043"/>
              <a:gd name="connsiteY5240" fmla="*/ 1688956 h 6533995"/>
              <a:gd name="connsiteX5241" fmla="*/ 8944958 w 11830043"/>
              <a:gd name="connsiteY5241" fmla="*/ 1698680 h 6533995"/>
              <a:gd name="connsiteX5242" fmla="*/ 8935237 w 11830043"/>
              <a:gd name="connsiteY5242" fmla="*/ 1708466 h 6533995"/>
              <a:gd name="connsiteX5243" fmla="*/ 8925454 w 11830043"/>
              <a:gd name="connsiteY5243" fmla="*/ 1698680 h 6533995"/>
              <a:gd name="connsiteX5244" fmla="*/ 8935237 w 11830043"/>
              <a:gd name="connsiteY5244" fmla="*/ 1688956 h 6533995"/>
              <a:gd name="connsiteX5245" fmla="*/ 9176467 w 11830043"/>
              <a:gd name="connsiteY5245" fmla="*/ 1688953 h 6533995"/>
              <a:gd name="connsiteX5246" fmla="*/ 9186187 w 11830043"/>
              <a:gd name="connsiteY5246" fmla="*/ 1698677 h 6533995"/>
              <a:gd name="connsiteX5247" fmla="*/ 9176467 w 11830043"/>
              <a:gd name="connsiteY5247" fmla="*/ 1708464 h 6533995"/>
              <a:gd name="connsiteX5248" fmla="*/ 9166683 w 11830043"/>
              <a:gd name="connsiteY5248" fmla="*/ 1698677 h 6533995"/>
              <a:gd name="connsiteX5249" fmla="*/ 9176467 w 11830043"/>
              <a:gd name="connsiteY5249" fmla="*/ 1688953 h 6533995"/>
              <a:gd name="connsiteX5250" fmla="*/ 9417695 w 11830043"/>
              <a:gd name="connsiteY5250" fmla="*/ 1688950 h 6533995"/>
              <a:gd name="connsiteX5251" fmla="*/ 9427416 w 11830043"/>
              <a:gd name="connsiteY5251" fmla="*/ 1698674 h 6533995"/>
              <a:gd name="connsiteX5252" fmla="*/ 9417695 w 11830043"/>
              <a:gd name="connsiteY5252" fmla="*/ 1708461 h 6533995"/>
              <a:gd name="connsiteX5253" fmla="*/ 9407911 w 11830043"/>
              <a:gd name="connsiteY5253" fmla="*/ 1698674 h 6533995"/>
              <a:gd name="connsiteX5254" fmla="*/ 9417695 w 11830043"/>
              <a:gd name="connsiteY5254" fmla="*/ 1688950 h 6533995"/>
              <a:gd name="connsiteX5255" fmla="*/ 9649203 w 11830043"/>
              <a:gd name="connsiteY5255" fmla="*/ 1447792 h 6533995"/>
              <a:gd name="connsiteX5256" fmla="*/ 9658923 w 11830043"/>
              <a:gd name="connsiteY5256" fmla="*/ 1457577 h 6533995"/>
              <a:gd name="connsiteX5257" fmla="*/ 9649203 w 11830043"/>
              <a:gd name="connsiteY5257" fmla="*/ 1467301 h 6533995"/>
              <a:gd name="connsiteX5258" fmla="*/ 9639483 w 11830043"/>
              <a:gd name="connsiteY5258" fmla="*/ 1457577 h 6533995"/>
              <a:gd name="connsiteX5259" fmla="*/ 9649203 w 11830043"/>
              <a:gd name="connsiteY5259" fmla="*/ 1447792 h 6533995"/>
              <a:gd name="connsiteX5260" fmla="*/ 9890432 w 11830043"/>
              <a:gd name="connsiteY5260" fmla="*/ 1447789 h 6533995"/>
              <a:gd name="connsiteX5261" fmla="*/ 9900152 w 11830043"/>
              <a:gd name="connsiteY5261" fmla="*/ 1457574 h 6533995"/>
              <a:gd name="connsiteX5262" fmla="*/ 9890432 w 11830043"/>
              <a:gd name="connsiteY5262" fmla="*/ 1467298 h 6533995"/>
              <a:gd name="connsiteX5263" fmla="*/ 9880648 w 11830043"/>
              <a:gd name="connsiteY5263" fmla="*/ 1457574 h 6533995"/>
              <a:gd name="connsiteX5264" fmla="*/ 9890432 w 11830043"/>
              <a:gd name="connsiteY5264" fmla="*/ 1447789 h 6533995"/>
              <a:gd name="connsiteX5265" fmla="*/ 10131660 w 11830043"/>
              <a:gd name="connsiteY5265" fmla="*/ 1447786 h 6533995"/>
              <a:gd name="connsiteX5266" fmla="*/ 10141444 w 11830043"/>
              <a:gd name="connsiteY5266" fmla="*/ 1457571 h 6533995"/>
              <a:gd name="connsiteX5267" fmla="*/ 10131660 w 11830043"/>
              <a:gd name="connsiteY5267" fmla="*/ 1467295 h 6533995"/>
              <a:gd name="connsiteX5268" fmla="*/ 10121940 w 11830043"/>
              <a:gd name="connsiteY5268" fmla="*/ 1457571 h 6533995"/>
              <a:gd name="connsiteX5269" fmla="*/ 10131660 w 11830043"/>
              <a:gd name="connsiteY5269" fmla="*/ 1447786 h 6533995"/>
              <a:gd name="connsiteX5270" fmla="*/ 10372888 w 11830043"/>
              <a:gd name="connsiteY5270" fmla="*/ 1447783 h 6533995"/>
              <a:gd name="connsiteX5271" fmla="*/ 10382673 w 11830043"/>
              <a:gd name="connsiteY5271" fmla="*/ 1457568 h 6533995"/>
              <a:gd name="connsiteX5272" fmla="*/ 10372888 w 11830043"/>
              <a:gd name="connsiteY5272" fmla="*/ 1467292 h 6533995"/>
              <a:gd name="connsiteX5273" fmla="*/ 10363168 w 11830043"/>
              <a:gd name="connsiteY5273" fmla="*/ 1457568 h 6533995"/>
              <a:gd name="connsiteX5274" fmla="*/ 10372888 w 11830043"/>
              <a:gd name="connsiteY5274" fmla="*/ 1447783 h 6533995"/>
              <a:gd name="connsiteX5275" fmla="*/ 10614116 w 11830043"/>
              <a:gd name="connsiteY5275" fmla="*/ 1447780 h 6533995"/>
              <a:gd name="connsiteX5276" fmla="*/ 10623901 w 11830043"/>
              <a:gd name="connsiteY5276" fmla="*/ 1457565 h 6533995"/>
              <a:gd name="connsiteX5277" fmla="*/ 10614116 w 11830043"/>
              <a:gd name="connsiteY5277" fmla="*/ 1467289 h 6533995"/>
              <a:gd name="connsiteX5278" fmla="*/ 10604396 w 11830043"/>
              <a:gd name="connsiteY5278" fmla="*/ 1457565 h 6533995"/>
              <a:gd name="connsiteX5279" fmla="*/ 10614116 w 11830043"/>
              <a:gd name="connsiteY5279" fmla="*/ 1447780 h 6533995"/>
              <a:gd name="connsiteX5280" fmla="*/ 10855345 w 11830043"/>
              <a:gd name="connsiteY5280" fmla="*/ 1447777 h 6533995"/>
              <a:gd name="connsiteX5281" fmla="*/ 10865065 w 11830043"/>
              <a:gd name="connsiteY5281" fmla="*/ 1457562 h 6533995"/>
              <a:gd name="connsiteX5282" fmla="*/ 10855345 w 11830043"/>
              <a:gd name="connsiteY5282" fmla="*/ 1467286 h 6533995"/>
              <a:gd name="connsiteX5283" fmla="*/ 10845625 w 11830043"/>
              <a:gd name="connsiteY5283" fmla="*/ 1457562 h 6533995"/>
              <a:gd name="connsiteX5284" fmla="*/ 10855345 w 11830043"/>
              <a:gd name="connsiteY5284" fmla="*/ 1447777 h 6533995"/>
              <a:gd name="connsiteX5285" fmla="*/ 11096574 w 11830043"/>
              <a:gd name="connsiteY5285" fmla="*/ 1447774 h 6533995"/>
              <a:gd name="connsiteX5286" fmla="*/ 11106294 w 11830043"/>
              <a:gd name="connsiteY5286" fmla="*/ 1457559 h 6533995"/>
              <a:gd name="connsiteX5287" fmla="*/ 11096574 w 11830043"/>
              <a:gd name="connsiteY5287" fmla="*/ 1467282 h 6533995"/>
              <a:gd name="connsiteX5288" fmla="*/ 11086790 w 11830043"/>
              <a:gd name="connsiteY5288" fmla="*/ 1457559 h 6533995"/>
              <a:gd name="connsiteX5289" fmla="*/ 11096574 w 11830043"/>
              <a:gd name="connsiteY5289" fmla="*/ 1447774 h 6533995"/>
              <a:gd name="connsiteX5290" fmla="*/ 11337802 w 11830043"/>
              <a:gd name="connsiteY5290" fmla="*/ 1447770 h 6533995"/>
              <a:gd name="connsiteX5291" fmla="*/ 11347587 w 11830043"/>
              <a:gd name="connsiteY5291" fmla="*/ 1457555 h 6533995"/>
              <a:gd name="connsiteX5292" fmla="*/ 11337802 w 11830043"/>
              <a:gd name="connsiteY5292" fmla="*/ 1467279 h 6533995"/>
              <a:gd name="connsiteX5293" fmla="*/ 11328082 w 11830043"/>
              <a:gd name="connsiteY5293" fmla="*/ 1457555 h 6533995"/>
              <a:gd name="connsiteX5294" fmla="*/ 11337802 w 11830043"/>
              <a:gd name="connsiteY5294" fmla="*/ 1447770 h 6533995"/>
              <a:gd name="connsiteX5295" fmla="*/ 11579030 w 11830043"/>
              <a:gd name="connsiteY5295" fmla="*/ 1447767 h 6533995"/>
              <a:gd name="connsiteX5296" fmla="*/ 11588815 w 11830043"/>
              <a:gd name="connsiteY5296" fmla="*/ 1457552 h 6533995"/>
              <a:gd name="connsiteX5297" fmla="*/ 11579030 w 11830043"/>
              <a:gd name="connsiteY5297" fmla="*/ 1467276 h 6533995"/>
              <a:gd name="connsiteX5298" fmla="*/ 11569310 w 11830043"/>
              <a:gd name="connsiteY5298" fmla="*/ 1457552 h 6533995"/>
              <a:gd name="connsiteX5299" fmla="*/ 11579030 w 11830043"/>
              <a:gd name="connsiteY5299" fmla="*/ 1447767 h 6533995"/>
              <a:gd name="connsiteX5300" fmla="*/ 11820259 w 11830043"/>
              <a:gd name="connsiteY5300" fmla="*/ 1447764 h 6533995"/>
              <a:gd name="connsiteX5301" fmla="*/ 11830043 w 11830043"/>
              <a:gd name="connsiteY5301" fmla="*/ 1457549 h 6533995"/>
              <a:gd name="connsiteX5302" fmla="*/ 11820259 w 11830043"/>
              <a:gd name="connsiteY5302" fmla="*/ 1467273 h 6533995"/>
              <a:gd name="connsiteX5303" fmla="*/ 11810539 w 11830043"/>
              <a:gd name="connsiteY5303" fmla="*/ 1457549 h 6533995"/>
              <a:gd name="connsiteX5304" fmla="*/ 11820259 w 11830043"/>
              <a:gd name="connsiteY5304" fmla="*/ 1447764 h 6533995"/>
              <a:gd name="connsiteX5305" fmla="*/ 9721 w 11830043"/>
              <a:gd name="connsiteY5305" fmla="*/ 1447761 h 6533995"/>
              <a:gd name="connsiteX5306" fmla="*/ 19504 w 11830043"/>
              <a:gd name="connsiteY5306" fmla="*/ 1457546 h 6533995"/>
              <a:gd name="connsiteX5307" fmla="*/ 9721 w 11830043"/>
              <a:gd name="connsiteY5307" fmla="*/ 1467270 h 6533995"/>
              <a:gd name="connsiteX5308" fmla="*/ 1 w 11830043"/>
              <a:gd name="connsiteY5308" fmla="*/ 1457546 h 6533995"/>
              <a:gd name="connsiteX5309" fmla="*/ 9721 w 11830043"/>
              <a:gd name="connsiteY5309" fmla="*/ 1447761 h 6533995"/>
              <a:gd name="connsiteX5310" fmla="*/ 251004 w 11830043"/>
              <a:gd name="connsiteY5310" fmla="*/ 1447757 h 6533995"/>
              <a:gd name="connsiteX5311" fmla="*/ 260788 w 11830043"/>
              <a:gd name="connsiteY5311" fmla="*/ 1457543 h 6533995"/>
              <a:gd name="connsiteX5312" fmla="*/ 251004 w 11830043"/>
              <a:gd name="connsiteY5312" fmla="*/ 1467267 h 6533995"/>
              <a:gd name="connsiteX5313" fmla="*/ 241284 w 11830043"/>
              <a:gd name="connsiteY5313" fmla="*/ 1457543 h 6533995"/>
              <a:gd name="connsiteX5314" fmla="*/ 251004 w 11830043"/>
              <a:gd name="connsiteY5314" fmla="*/ 1447757 h 6533995"/>
              <a:gd name="connsiteX5315" fmla="*/ 492224 w 11830043"/>
              <a:gd name="connsiteY5315" fmla="*/ 1447754 h 6533995"/>
              <a:gd name="connsiteX5316" fmla="*/ 501943 w 11830043"/>
              <a:gd name="connsiteY5316" fmla="*/ 1457540 h 6533995"/>
              <a:gd name="connsiteX5317" fmla="*/ 492224 w 11830043"/>
              <a:gd name="connsiteY5317" fmla="*/ 1467263 h 6533995"/>
              <a:gd name="connsiteX5318" fmla="*/ 482440 w 11830043"/>
              <a:gd name="connsiteY5318" fmla="*/ 1457540 h 6533995"/>
              <a:gd name="connsiteX5319" fmla="*/ 492224 w 11830043"/>
              <a:gd name="connsiteY5319" fmla="*/ 1447754 h 6533995"/>
              <a:gd name="connsiteX5320" fmla="*/ 733444 w 11830043"/>
              <a:gd name="connsiteY5320" fmla="*/ 1447751 h 6533995"/>
              <a:gd name="connsiteX5321" fmla="*/ 743164 w 11830043"/>
              <a:gd name="connsiteY5321" fmla="*/ 1457536 h 6533995"/>
              <a:gd name="connsiteX5322" fmla="*/ 733444 w 11830043"/>
              <a:gd name="connsiteY5322" fmla="*/ 1467260 h 6533995"/>
              <a:gd name="connsiteX5323" fmla="*/ 723660 w 11830043"/>
              <a:gd name="connsiteY5323" fmla="*/ 1457536 h 6533995"/>
              <a:gd name="connsiteX5324" fmla="*/ 733444 w 11830043"/>
              <a:gd name="connsiteY5324" fmla="*/ 1447751 h 6533995"/>
              <a:gd name="connsiteX5325" fmla="*/ 974664 w 11830043"/>
              <a:gd name="connsiteY5325" fmla="*/ 1447748 h 6533995"/>
              <a:gd name="connsiteX5326" fmla="*/ 984448 w 11830043"/>
              <a:gd name="connsiteY5326" fmla="*/ 1457533 h 6533995"/>
              <a:gd name="connsiteX5327" fmla="*/ 974664 w 11830043"/>
              <a:gd name="connsiteY5327" fmla="*/ 1467257 h 6533995"/>
              <a:gd name="connsiteX5328" fmla="*/ 964944 w 11830043"/>
              <a:gd name="connsiteY5328" fmla="*/ 1457533 h 6533995"/>
              <a:gd name="connsiteX5329" fmla="*/ 974664 w 11830043"/>
              <a:gd name="connsiteY5329" fmla="*/ 1447748 h 6533995"/>
              <a:gd name="connsiteX5330" fmla="*/ 1215884 w 11830043"/>
              <a:gd name="connsiteY5330" fmla="*/ 1447744 h 6533995"/>
              <a:gd name="connsiteX5331" fmla="*/ 1225668 w 11830043"/>
              <a:gd name="connsiteY5331" fmla="*/ 1457530 h 6533995"/>
              <a:gd name="connsiteX5332" fmla="*/ 1215884 w 11830043"/>
              <a:gd name="connsiteY5332" fmla="*/ 1467254 h 6533995"/>
              <a:gd name="connsiteX5333" fmla="*/ 1206165 w 11830043"/>
              <a:gd name="connsiteY5333" fmla="*/ 1457530 h 6533995"/>
              <a:gd name="connsiteX5334" fmla="*/ 1215884 w 11830043"/>
              <a:gd name="connsiteY5334" fmla="*/ 1447744 h 6533995"/>
              <a:gd name="connsiteX5335" fmla="*/ 1457106 w 11830043"/>
              <a:gd name="connsiteY5335" fmla="*/ 1447741 h 6533995"/>
              <a:gd name="connsiteX5336" fmla="*/ 1466826 w 11830043"/>
              <a:gd name="connsiteY5336" fmla="*/ 1457527 h 6533995"/>
              <a:gd name="connsiteX5337" fmla="*/ 1457106 w 11830043"/>
              <a:gd name="connsiteY5337" fmla="*/ 1467251 h 6533995"/>
              <a:gd name="connsiteX5338" fmla="*/ 1447322 w 11830043"/>
              <a:gd name="connsiteY5338" fmla="*/ 1457527 h 6533995"/>
              <a:gd name="connsiteX5339" fmla="*/ 1457106 w 11830043"/>
              <a:gd name="connsiteY5339" fmla="*/ 1447741 h 6533995"/>
              <a:gd name="connsiteX5340" fmla="*/ 1698330 w 11830043"/>
              <a:gd name="connsiteY5340" fmla="*/ 1447738 h 6533995"/>
              <a:gd name="connsiteX5341" fmla="*/ 1708116 w 11830043"/>
              <a:gd name="connsiteY5341" fmla="*/ 1457524 h 6533995"/>
              <a:gd name="connsiteX5342" fmla="*/ 1698330 w 11830043"/>
              <a:gd name="connsiteY5342" fmla="*/ 1467247 h 6533995"/>
              <a:gd name="connsiteX5343" fmla="*/ 1688546 w 11830043"/>
              <a:gd name="connsiteY5343" fmla="*/ 1457524 h 6533995"/>
              <a:gd name="connsiteX5344" fmla="*/ 1698330 w 11830043"/>
              <a:gd name="connsiteY5344" fmla="*/ 1447738 h 6533995"/>
              <a:gd name="connsiteX5345" fmla="*/ 1939580 w 11830043"/>
              <a:gd name="connsiteY5345" fmla="*/ 1447735 h 6533995"/>
              <a:gd name="connsiteX5346" fmla="*/ 1949363 w 11830043"/>
              <a:gd name="connsiteY5346" fmla="*/ 1457520 h 6533995"/>
              <a:gd name="connsiteX5347" fmla="*/ 1939580 w 11830043"/>
              <a:gd name="connsiteY5347" fmla="*/ 1467244 h 6533995"/>
              <a:gd name="connsiteX5348" fmla="*/ 1929859 w 11830043"/>
              <a:gd name="connsiteY5348" fmla="*/ 1457520 h 6533995"/>
              <a:gd name="connsiteX5349" fmla="*/ 1939580 w 11830043"/>
              <a:gd name="connsiteY5349" fmla="*/ 1447735 h 6533995"/>
              <a:gd name="connsiteX5350" fmla="*/ 2180788 w 11830043"/>
              <a:gd name="connsiteY5350" fmla="*/ 1447732 h 6533995"/>
              <a:gd name="connsiteX5351" fmla="*/ 2190580 w 11830043"/>
              <a:gd name="connsiteY5351" fmla="*/ 1457517 h 6533995"/>
              <a:gd name="connsiteX5352" fmla="*/ 2180788 w 11830043"/>
              <a:gd name="connsiteY5352" fmla="*/ 1467241 h 6533995"/>
              <a:gd name="connsiteX5353" fmla="*/ 2171083 w 11830043"/>
              <a:gd name="connsiteY5353" fmla="*/ 1457517 h 6533995"/>
              <a:gd name="connsiteX5354" fmla="*/ 2180788 w 11830043"/>
              <a:gd name="connsiteY5354" fmla="*/ 1447732 h 6533995"/>
              <a:gd name="connsiteX5355" fmla="*/ 2422036 w 11830043"/>
              <a:gd name="connsiteY5355" fmla="*/ 1447728 h 6533995"/>
              <a:gd name="connsiteX5356" fmla="*/ 2431752 w 11830043"/>
              <a:gd name="connsiteY5356" fmla="*/ 1457514 h 6533995"/>
              <a:gd name="connsiteX5357" fmla="*/ 2422036 w 11830043"/>
              <a:gd name="connsiteY5357" fmla="*/ 1467238 h 6533995"/>
              <a:gd name="connsiteX5358" fmla="*/ 2412256 w 11830043"/>
              <a:gd name="connsiteY5358" fmla="*/ 1457514 h 6533995"/>
              <a:gd name="connsiteX5359" fmla="*/ 2422036 w 11830043"/>
              <a:gd name="connsiteY5359" fmla="*/ 1447728 h 6533995"/>
              <a:gd name="connsiteX5360" fmla="*/ 2663275 w 11830043"/>
              <a:gd name="connsiteY5360" fmla="*/ 1447725 h 6533995"/>
              <a:gd name="connsiteX5361" fmla="*/ 2672996 w 11830043"/>
              <a:gd name="connsiteY5361" fmla="*/ 1457511 h 6533995"/>
              <a:gd name="connsiteX5362" fmla="*/ 2663275 w 11830043"/>
              <a:gd name="connsiteY5362" fmla="*/ 1467235 h 6533995"/>
              <a:gd name="connsiteX5363" fmla="*/ 2653490 w 11830043"/>
              <a:gd name="connsiteY5363" fmla="*/ 1457511 h 6533995"/>
              <a:gd name="connsiteX5364" fmla="*/ 2663275 w 11830043"/>
              <a:gd name="connsiteY5364" fmla="*/ 1447725 h 6533995"/>
              <a:gd name="connsiteX5365" fmla="*/ 2904571 w 11830043"/>
              <a:gd name="connsiteY5365" fmla="*/ 1447722 h 6533995"/>
              <a:gd name="connsiteX5366" fmla="*/ 2914353 w 11830043"/>
              <a:gd name="connsiteY5366" fmla="*/ 1457508 h 6533995"/>
              <a:gd name="connsiteX5367" fmla="*/ 2904571 w 11830043"/>
              <a:gd name="connsiteY5367" fmla="*/ 1467232 h 6533995"/>
              <a:gd name="connsiteX5368" fmla="*/ 2894789 w 11830043"/>
              <a:gd name="connsiteY5368" fmla="*/ 1457508 h 6533995"/>
              <a:gd name="connsiteX5369" fmla="*/ 2904571 w 11830043"/>
              <a:gd name="connsiteY5369" fmla="*/ 1447722 h 6533995"/>
              <a:gd name="connsiteX5370" fmla="*/ 3145749 w 11830043"/>
              <a:gd name="connsiteY5370" fmla="*/ 1447719 h 6533995"/>
              <a:gd name="connsiteX5371" fmla="*/ 3155531 w 11830043"/>
              <a:gd name="connsiteY5371" fmla="*/ 1457505 h 6533995"/>
              <a:gd name="connsiteX5372" fmla="*/ 3145749 w 11830043"/>
              <a:gd name="connsiteY5372" fmla="*/ 1467228 h 6533995"/>
              <a:gd name="connsiteX5373" fmla="*/ 3136031 w 11830043"/>
              <a:gd name="connsiteY5373" fmla="*/ 1457505 h 6533995"/>
              <a:gd name="connsiteX5374" fmla="*/ 3145749 w 11830043"/>
              <a:gd name="connsiteY5374" fmla="*/ 1447719 h 6533995"/>
              <a:gd name="connsiteX5375" fmla="*/ 3386957 w 11830043"/>
              <a:gd name="connsiteY5375" fmla="*/ 1447715 h 6533995"/>
              <a:gd name="connsiteX5376" fmla="*/ 3396743 w 11830043"/>
              <a:gd name="connsiteY5376" fmla="*/ 1457501 h 6533995"/>
              <a:gd name="connsiteX5377" fmla="*/ 3386957 w 11830043"/>
              <a:gd name="connsiteY5377" fmla="*/ 1467225 h 6533995"/>
              <a:gd name="connsiteX5378" fmla="*/ 3377235 w 11830043"/>
              <a:gd name="connsiteY5378" fmla="*/ 1457501 h 6533995"/>
              <a:gd name="connsiteX5379" fmla="*/ 3386957 w 11830043"/>
              <a:gd name="connsiteY5379" fmla="*/ 1447715 h 6533995"/>
              <a:gd name="connsiteX5380" fmla="*/ 3628211 w 11830043"/>
              <a:gd name="connsiteY5380" fmla="*/ 1447712 h 6533995"/>
              <a:gd name="connsiteX5381" fmla="*/ 3637936 w 11830043"/>
              <a:gd name="connsiteY5381" fmla="*/ 1457498 h 6533995"/>
              <a:gd name="connsiteX5382" fmla="*/ 3628211 w 11830043"/>
              <a:gd name="connsiteY5382" fmla="*/ 1467222 h 6533995"/>
              <a:gd name="connsiteX5383" fmla="*/ 3618429 w 11830043"/>
              <a:gd name="connsiteY5383" fmla="*/ 1457498 h 6533995"/>
              <a:gd name="connsiteX5384" fmla="*/ 3628211 w 11830043"/>
              <a:gd name="connsiteY5384" fmla="*/ 1447712 h 6533995"/>
              <a:gd name="connsiteX5385" fmla="*/ 3869430 w 11830043"/>
              <a:gd name="connsiteY5385" fmla="*/ 1447709 h 6533995"/>
              <a:gd name="connsiteX5386" fmla="*/ 3879147 w 11830043"/>
              <a:gd name="connsiteY5386" fmla="*/ 1457495 h 6533995"/>
              <a:gd name="connsiteX5387" fmla="*/ 3869430 w 11830043"/>
              <a:gd name="connsiteY5387" fmla="*/ 1467219 h 6533995"/>
              <a:gd name="connsiteX5388" fmla="*/ 3859646 w 11830043"/>
              <a:gd name="connsiteY5388" fmla="*/ 1457495 h 6533995"/>
              <a:gd name="connsiteX5389" fmla="*/ 3869430 w 11830043"/>
              <a:gd name="connsiteY5389" fmla="*/ 1447709 h 6533995"/>
              <a:gd name="connsiteX5390" fmla="*/ 4110581 w 11830043"/>
              <a:gd name="connsiteY5390" fmla="*/ 1447706 h 6533995"/>
              <a:gd name="connsiteX5391" fmla="*/ 4120362 w 11830043"/>
              <a:gd name="connsiteY5391" fmla="*/ 1457492 h 6533995"/>
              <a:gd name="connsiteX5392" fmla="*/ 4110581 w 11830043"/>
              <a:gd name="connsiteY5392" fmla="*/ 1467216 h 6533995"/>
              <a:gd name="connsiteX5393" fmla="*/ 4100797 w 11830043"/>
              <a:gd name="connsiteY5393" fmla="*/ 1457492 h 6533995"/>
              <a:gd name="connsiteX5394" fmla="*/ 4110581 w 11830043"/>
              <a:gd name="connsiteY5394" fmla="*/ 1447706 h 6533995"/>
              <a:gd name="connsiteX5395" fmla="*/ 4351806 w 11830043"/>
              <a:gd name="connsiteY5395" fmla="*/ 1447703 h 6533995"/>
              <a:gd name="connsiteX5396" fmla="*/ 4361580 w 11830043"/>
              <a:gd name="connsiteY5396" fmla="*/ 1457489 h 6533995"/>
              <a:gd name="connsiteX5397" fmla="*/ 4351806 w 11830043"/>
              <a:gd name="connsiteY5397" fmla="*/ 1467212 h 6533995"/>
              <a:gd name="connsiteX5398" fmla="*/ 4342006 w 11830043"/>
              <a:gd name="connsiteY5398" fmla="*/ 1457489 h 6533995"/>
              <a:gd name="connsiteX5399" fmla="*/ 4351806 w 11830043"/>
              <a:gd name="connsiteY5399" fmla="*/ 1447703 h 6533995"/>
              <a:gd name="connsiteX5400" fmla="*/ 4593017 w 11830043"/>
              <a:gd name="connsiteY5400" fmla="*/ 1447699 h 6533995"/>
              <a:gd name="connsiteX5401" fmla="*/ 4602795 w 11830043"/>
              <a:gd name="connsiteY5401" fmla="*/ 1457485 h 6533995"/>
              <a:gd name="connsiteX5402" fmla="*/ 4593017 w 11830043"/>
              <a:gd name="connsiteY5402" fmla="*/ 1467209 h 6533995"/>
              <a:gd name="connsiteX5403" fmla="*/ 4583304 w 11830043"/>
              <a:gd name="connsiteY5403" fmla="*/ 1457485 h 6533995"/>
              <a:gd name="connsiteX5404" fmla="*/ 4593017 w 11830043"/>
              <a:gd name="connsiteY5404" fmla="*/ 1447699 h 6533995"/>
              <a:gd name="connsiteX5405" fmla="*/ 4834252 w 11830043"/>
              <a:gd name="connsiteY5405" fmla="*/ 1447696 h 6533995"/>
              <a:gd name="connsiteX5406" fmla="*/ 4844038 w 11830043"/>
              <a:gd name="connsiteY5406" fmla="*/ 1457482 h 6533995"/>
              <a:gd name="connsiteX5407" fmla="*/ 4834252 w 11830043"/>
              <a:gd name="connsiteY5407" fmla="*/ 1467206 h 6533995"/>
              <a:gd name="connsiteX5408" fmla="*/ 4824532 w 11830043"/>
              <a:gd name="connsiteY5408" fmla="*/ 1457482 h 6533995"/>
              <a:gd name="connsiteX5409" fmla="*/ 4834252 w 11830043"/>
              <a:gd name="connsiteY5409" fmla="*/ 1447696 h 6533995"/>
              <a:gd name="connsiteX5410" fmla="*/ 5075485 w 11830043"/>
              <a:gd name="connsiteY5410" fmla="*/ 1447693 h 6533995"/>
              <a:gd name="connsiteX5411" fmla="*/ 5085201 w 11830043"/>
              <a:gd name="connsiteY5411" fmla="*/ 1457479 h 6533995"/>
              <a:gd name="connsiteX5412" fmla="*/ 5075485 w 11830043"/>
              <a:gd name="connsiteY5412" fmla="*/ 1467203 h 6533995"/>
              <a:gd name="connsiteX5413" fmla="*/ 5065704 w 11830043"/>
              <a:gd name="connsiteY5413" fmla="*/ 1457479 h 6533995"/>
              <a:gd name="connsiteX5414" fmla="*/ 5075485 w 11830043"/>
              <a:gd name="connsiteY5414" fmla="*/ 1447693 h 6533995"/>
              <a:gd name="connsiteX5415" fmla="*/ 5316710 w 11830043"/>
              <a:gd name="connsiteY5415" fmla="*/ 1447690 h 6533995"/>
              <a:gd name="connsiteX5416" fmla="*/ 5326429 w 11830043"/>
              <a:gd name="connsiteY5416" fmla="*/ 1457476 h 6533995"/>
              <a:gd name="connsiteX5417" fmla="*/ 5316710 w 11830043"/>
              <a:gd name="connsiteY5417" fmla="*/ 1467200 h 6533995"/>
              <a:gd name="connsiteX5418" fmla="*/ 5306924 w 11830043"/>
              <a:gd name="connsiteY5418" fmla="*/ 1457476 h 6533995"/>
              <a:gd name="connsiteX5419" fmla="*/ 5316710 w 11830043"/>
              <a:gd name="connsiteY5419" fmla="*/ 1447690 h 6533995"/>
              <a:gd name="connsiteX5420" fmla="*/ 5557991 w 11830043"/>
              <a:gd name="connsiteY5420" fmla="*/ 1447686 h 6533995"/>
              <a:gd name="connsiteX5421" fmla="*/ 5567774 w 11830043"/>
              <a:gd name="connsiteY5421" fmla="*/ 1457473 h 6533995"/>
              <a:gd name="connsiteX5422" fmla="*/ 5557991 w 11830043"/>
              <a:gd name="connsiteY5422" fmla="*/ 1467196 h 6533995"/>
              <a:gd name="connsiteX5423" fmla="*/ 5548208 w 11830043"/>
              <a:gd name="connsiteY5423" fmla="*/ 1457473 h 6533995"/>
              <a:gd name="connsiteX5424" fmla="*/ 5557991 w 11830043"/>
              <a:gd name="connsiteY5424" fmla="*/ 1447686 h 6533995"/>
              <a:gd name="connsiteX5425" fmla="*/ 5799205 w 11830043"/>
              <a:gd name="connsiteY5425" fmla="*/ 1447683 h 6533995"/>
              <a:gd name="connsiteX5426" fmla="*/ 5808989 w 11830043"/>
              <a:gd name="connsiteY5426" fmla="*/ 1457470 h 6533995"/>
              <a:gd name="connsiteX5427" fmla="*/ 5799205 w 11830043"/>
              <a:gd name="connsiteY5427" fmla="*/ 1467193 h 6533995"/>
              <a:gd name="connsiteX5428" fmla="*/ 5789486 w 11830043"/>
              <a:gd name="connsiteY5428" fmla="*/ 1457470 h 6533995"/>
              <a:gd name="connsiteX5429" fmla="*/ 5799205 w 11830043"/>
              <a:gd name="connsiteY5429" fmla="*/ 1447683 h 6533995"/>
              <a:gd name="connsiteX5430" fmla="*/ 6040432 w 11830043"/>
              <a:gd name="connsiteY5430" fmla="*/ 1447680 h 6533995"/>
              <a:gd name="connsiteX5431" fmla="*/ 6050216 w 11830043"/>
              <a:gd name="connsiteY5431" fmla="*/ 1457466 h 6533995"/>
              <a:gd name="connsiteX5432" fmla="*/ 6040432 w 11830043"/>
              <a:gd name="connsiteY5432" fmla="*/ 1467190 h 6533995"/>
              <a:gd name="connsiteX5433" fmla="*/ 6030712 w 11830043"/>
              <a:gd name="connsiteY5433" fmla="*/ 1457466 h 6533995"/>
              <a:gd name="connsiteX5434" fmla="*/ 6040432 w 11830043"/>
              <a:gd name="connsiteY5434" fmla="*/ 1447680 h 6533995"/>
              <a:gd name="connsiteX5435" fmla="*/ 6281661 w 11830043"/>
              <a:gd name="connsiteY5435" fmla="*/ 1447677 h 6533995"/>
              <a:gd name="connsiteX5436" fmla="*/ 6291381 w 11830043"/>
              <a:gd name="connsiteY5436" fmla="*/ 1457463 h 6533995"/>
              <a:gd name="connsiteX5437" fmla="*/ 6281661 w 11830043"/>
              <a:gd name="connsiteY5437" fmla="*/ 1467187 h 6533995"/>
              <a:gd name="connsiteX5438" fmla="*/ 6271877 w 11830043"/>
              <a:gd name="connsiteY5438" fmla="*/ 1457463 h 6533995"/>
              <a:gd name="connsiteX5439" fmla="*/ 6281661 w 11830043"/>
              <a:gd name="connsiteY5439" fmla="*/ 1447677 h 6533995"/>
              <a:gd name="connsiteX5440" fmla="*/ 6522889 w 11830043"/>
              <a:gd name="connsiteY5440" fmla="*/ 1447674 h 6533995"/>
              <a:gd name="connsiteX5441" fmla="*/ 6532610 w 11830043"/>
              <a:gd name="connsiteY5441" fmla="*/ 1457460 h 6533995"/>
              <a:gd name="connsiteX5442" fmla="*/ 6522889 w 11830043"/>
              <a:gd name="connsiteY5442" fmla="*/ 1467184 h 6533995"/>
              <a:gd name="connsiteX5443" fmla="*/ 6513105 w 11830043"/>
              <a:gd name="connsiteY5443" fmla="*/ 1457460 h 6533995"/>
              <a:gd name="connsiteX5444" fmla="*/ 6522889 w 11830043"/>
              <a:gd name="connsiteY5444" fmla="*/ 1447674 h 6533995"/>
              <a:gd name="connsiteX5445" fmla="*/ 6764118 w 11830043"/>
              <a:gd name="connsiteY5445" fmla="*/ 1447670 h 6533995"/>
              <a:gd name="connsiteX5446" fmla="*/ 6773902 w 11830043"/>
              <a:gd name="connsiteY5446" fmla="*/ 1457457 h 6533995"/>
              <a:gd name="connsiteX5447" fmla="*/ 6764118 w 11830043"/>
              <a:gd name="connsiteY5447" fmla="*/ 1467181 h 6533995"/>
              <a:gd name="connsiteX5448" fmla="*/ 6754335 w 11830043"/>
              <a:gd name="connsiteY5448" fmla="*/ 1457457 h 6533995"/>
              <a:gd name="connsiteX5449" fmla="*/ 6764118 w 11830043"/>
              <a:gd name="connsiteY5449" fmla="*/ 1447670 h 6533995"/>
              <a:gd name="connsiteX5450" fmla="*/ 7005346 w 11830043"/>
              <a:gd name="connsiteY5450" fmla="*/ 1447667 h 6533995"/>
              <a:gd name="connsiteX5451" fmla="*/ 7015130 w 11830043"/>
              <a:gd name="connsiteY5451" fmla="*/ 1457454 h 6533995"/>
              <a:gd name="connsiteX5452" fmla="*/ 7005346 w 11830043"/>
              <a:gd name="connsiteY5452" fmla="*/ 1467177 h 6533995"/>
              <a:gd name="connsiteX5453" fmla="*/ 6995626 w 11830043"/>
              <a:gd name="connsiteY5453" fmla="*/ 1457454 h 6533995"/>
              <a:gd name="connsiteX5454" fmla="*/ 7005346 w 11830043"/>
              <a:gd name="connsiteY5454" fmla="*/ 1447667 h 6533995"/>
              <a:gd name="connsiteX5455" fmla="*/ 7246575 w 11830043"/>
              <a:gd name="connsiteY5455" fmla="*/ 1447664 h 6533995"/>
              <a:gd name="connsiteX5456" fmla="*/ 7256359 w 11830043"/>
              <a:gd name="connsiteY5456" fmla="*/ 1457451 h 6533995"/>
              <a:gd name="connsiteX5457" fmla="*/ 7246575 w 11830043"/>
              <a:gd name="connsiteY5457" fmla="*/ 1467174 h 6533995"/>
              <a:gd name="connsiteX5458" fmla="*/ 7236855 w 11830043"/>
              <a:gd name="connsiteY5458" fmla="*/ 1457451 h 6533995"/>
              <a:gd name="connsiteX5459" fmla="*/ 7246575 w 11830043"/>
              <a:gd name="connsiteY5459" fmla="*/ 1447664 h 6533995"/>
              <a:gd name="connsiteX5460" fmla="*/ 7487803 w 11830043"/>
              <a:gd name="connsiteY5460" fmla="*/ 1447661 h 6533995"/>
              <a:gd name="connsiteX5461" fmla="*/ 7497524 w 11830043"/>
              <a:gd name="connsiteY5461" fmla="*/ 1457447 h 6533995"/>
              <a:gd name="connsiteX5462" fmla="*/ 7487803 w 11830043"/>
              <a:gd name="connsiteY5462" fmla="*/ 1467171 h 6533995"/>
              <a:gd name="connsiteX5463" fmla="*/ 7478019 w 11830043"/>
              <a:gd name="connsiteY5463" fmla="*/ 1457447 h 6533995"/>
              <a:gd name="connsiteX5464" fmla="*/ 7487803 w 11830043"/>
              <a:gd name="connsiteY5464" fmla="*/ 1447661 h 6533995"/>
              <a:gd name="connsiteX5465" fmla="*/ 7729032 w 11830043"/>
              <a:gd name="connsiteY5465" fmla="*/ 1447657 h 6533995"/>
              <a:gd name="connsiteX5466" fmla="*/ 7738753 w 11830043"/>
              <a:gd name="connsiteY5466" fmla="*/ 1457444 h 6533995"/>
              <a:gd name="connsiteX5467" fmla="*/ 7729032 w 11830043"/>
              <a:gd name="connsiteY5467" fmla="*/ 1467168 h 6533995"/>
              <a:gd name="connsiteX5468" fmla="*/ 7719249 w 11830043"/>
              <a:gd name="connsiteY5468" fmla="*/ 1457444 h 6533995"/>
              <a:gd name="connsiteX5469" fmla="*/ 7729032 w 11830043"/>
              <a:gd name="connsiteY5469" fmla="*/ 1447657 h 6533995"/>
              <a:gd name="connsiteX5470" fmla="*/ 7970260 w 11830043"/>
              <a:gd name="connsiteY5470" fmla="*/ 1447654 h 6533995"/>
              <a:gd name="connsiteX5471" fmla="*/ 7980044 w 11830043"/>
              <a:gd name="connsiteY5471" fmla="*/ 1457441 h 6533995"/>
              <a:gd name="connsiteX5472" fmla="*/ 7970260 w 11830043"/>
              <a:gd name="connsiteY5472" fmla="*/ 1467165 h 6533995"/>
              <a:gd name="connsiteX5473" fmla="*/ 7960477 w 11830043"/>
              <a:gd name="connsiteY5473" fmla="*/ 1457441 h 6533995"/>
              <a:gd name="connsiteX5474" fmla="*/ 7970260 w 11830043"/>
              <a:gd name="connsiteY5474" fmla="*/ 1447654 h 6533995"/>
              <a:gd name="connsiteX5475" fmla="*/ 8211553 w 11830043"/>
              <a:gd name="connsiteY5475" fmla="*/ 1447651 h 6533995"/>
              <a:gd name="connsiteX5476" fmla="*/ 8221273 w 11830043"/>
              <a:gd name="connsiteY5476" fmla="*/ 1457438 h 6533995"/>
              <a:gd name="connsiteX5477" fmla="*/ 8211553 w 11830043"/>
              <a:gd name="connsiteY5477" fmla="*/ 1467162 h 6533995"/>
              <a:gd name="connsiteX5478" fmla="*/ 8201769 w 11830043"/>
              <a:gd name="connsiteY5478" fmla="*/ 1457438 h 6533995"/>
              <a:gd name="connsiteX5479" fmla="*/ 8211553 w 11830043"/>
              <a:gd name="connsiteY5479" fmla="*/ 1447651 h 6533995"/>
              <a:gd name="connsiteX5480" fmla="*/ 8452781 w 11830043"/>
              <a:gd name="connsiteY5480" fmla="*/ 1447648 h 6533995"/>
              <a:gd name="connsiteX5481" fmla="*/ 8462566 w 11830043"/>
              <a:gd name="connsiteY5481" fmla="*/ 1457435 h 6533995"/>
              <a:gd name="connsiteX5482" fmla="*/ 8452781 w 11830043"/>
              <a:gd name="connsiteY5482" fmla="*/ 1467158 h 6533995"/>
              <a:gd name="connsiteX5483" fmla="*/ 8443061 w 11830043"/>
              <a:gd name="connsiteY5483" fmla="*/ 1457435 h 6533995"/>
              <a:gd name="connsiteX5484" fmla="*/ 8452781 w 11830043"/>
              <a:gd name="connsiteY5484" fmla="*/ 1447648 h 6533995"/>
              <a:gd name="connsiteX5485" fmla="*/ 8694009 w 11830043"/>
              <a:gd name="connsiteY5485" fmla="*/ 1447644 h 6533995"/>
              <a:gd name="connsiteX5486" fmla="*/ 8703730 w 11830043"/>
              <a:gd name="connsiteY5486" fmla="*/ 1457431 h 6533995"/>
              <a:gd name="connsiteX5487" fmla="*/ 8694009 w 11830043"/>
              <a:gd name="connsiteY5487" fmla="*/ 1467155 h 6533995"/>
              <a:gd name="connsiteX5488" fmla="*/ 8684289 w 11830043"/>
              <a:gd name="connsiteY5488" fmla="*/ 1457431 h 6533995"/>
              <a:gd name="connsiteX5489" fmla="*/ 8694009 w 11830043"/>
              <a:gd name="connsiteY5489" fmla="*/ 1447644 h 6533995"/>
              <a:gd name="connsiteX5490" fmla="*/ 8935237 w 11830043"/>
              <a:gd name="connsiteY5490" fmla="*/ 1447641 h 6533995"/>
              <a:gd name="connsiteX5491" fmla="*/ 8944958 w 11830043"/>
              <a:gd name="connsiteY5491" fmla="*/ 1457428 h 6533995"/>
              <a:gd name="connsiteX5492" fmla="*/ 8935237 w 11830043"/>
              <a:gd name="connsiteY5492" fmla="*/ 1467152 h 6533995"/>
              <a:gd name="connsiteX5493" fmla="*/ 8925454 w 11830043"/>
              <a:gd name="connsiteY5493" fmla="*/ 1457428 h 6533995"/>
              <a:gd name="connsiteX5494" fmla="*/ 8935237 w 11830043"/>
              <a:gd name="connsiteY5494" fmla="*/ 1447641 h 6533995"/>
              <a:gd name="connsiteX5495" fmla="*/ 9176467 w 11830043"/>
              <a:gd name="connsiteY5495" fmla="*/ 1447638 h 6533995"/>
              <a:gd name="connsiteX5496" fmla="*/ 9186187 w 11830043"/>
              <a:gd name="connsiteY5496" fmla="*/ 1457425 h 6533995"/>
              <a:gd name="connsiteX5497" fmla="*/ 9176467 w 11830043"/>
              <a:gd name="connsiteY5497" fmla="*/ 1467149 h 6533995"/>
              <a:gd name="connsiteX5498" fmla="*/ 9166683 w 11830043"/>
              <a:gd name="connsiteY5498" fmla="*/ 1457425 h 6533995"/>
              <a:gd name="connsiteX5499" fmla="*/ 9176467 w 11830043"/>
              <a:gd name="connsiteY5499" fmla="*/ 1447638 h 6533995"/>
              <a:gd name="connsiteX5500" fmla="*/ 9417695 w 11830043"/>
              <a:gd name="connsiteY5500" fmla="*/ 1447635 h 6533995"/>
              <a:gd name="connsiteX5501" fmla="*/ 9427416 w 11830043"/>
              <a:gd name="connsiteY5501" fmla="*/ 1457422 h 6533995"/>
              <a:gd name="connsiteX5502" fmla="*/ 9417695 w 11830043"/>
              <a:gd name="connsiteY5502" fmla="*/ 1467146 h 6533995"/>
              <a:gd name="connsiteX5503" fmla="*/ 9407911 w 11830043"/>
              <a:gd name="connsiteY5503" fmla="*/ 1457422 h 6533995"/>
              <a:gd name="connsiteX5504" fmla="*/ 9417695 w 11830043"/>
              <a:gd name="connsiteY5504" fmla="*/ 1447635 h 6533995"/>
              <a:gd name="connsiteX5505" fmla="*/ 9649203 w 11830043"/>
              <a:gd name="connsiteY5505" fmla="*/ 1206548 h 6533995"/>
              <a:gd name="connsiteX5506" fmla="*/ 9658923 w 11830043"/>
              <a:gd name="connsiteY5506" fmla="*/ 1216336 h 6533995"/>
              <a:gd name="connsiteX5507" fmla="*/ 9649203 w 11830043"/>
              <a:gd name="connsiteY5507" fmla="*/ 1226063 h 6533995"/>
              <a:gd name="connsiteX5508" fmla="*/ 9639483 w 11830043"/>
              <a:gd name="connsiteY5508" fmla="*/ 1216336 h 6533995"/>
              <a:gd name="connsiteX5509" fmla="*/ 9649203 w 11830043"/>
              <a:gd name="connsiteY5509" fmla="*/ 1206548 h 6533995"/>
              <a:gd name="connsiteX5510" fmla="*/ 9890432 w 11830043"/>
              <a:gd name="connsiteY5510" fmla="*/ 1206544 h 6533995"/>
              <a:gd name="connsiteX5511" fmla="*/ 9900152 w 11830043"/>
              <a:gd name="connsiteY5511" fmla="*/ 1216332 h 6533995"/>
              <a:gd name="connsiteX5512" fmla="*/ 9890432 w 11830043"/>
              <a:gd name="connsiteY5512" fmla="*/ 1226059 h 6533995"/>
              <a:gd name="connsiteX5513" fmla="*/ 9880648 w 11830043"/>
              <a:gd name="connsiteY5513" fmla="*/ 1216332 h 6533995"/>
              <a:gd name="connsiteX5514" fmla="*/ 9890432 w 11830043"/>
              <a:gd name="connsiteY5514" fmla="*/ 1206544 h 6533995"/>
              <a:gd name="connsiteX5515" fmla="*/ 10131660 w 11830043"/>
              <a:gd name="connsiteY5515" fmla="*/ 1206541 h 6533995"/>
              <a:gd name="connsiteX5516" fmla="*/ 10141444 w 11830043"/>
              <a:gd name="connsiteY5516" fmla="*/ 1216329 h 6533995"/>
              <a:gd name="connsiteX5517" fmla="*/ 10131660 w 11830043"/>
              <a:gd name="connsiteY5517" fmla="*/ 1226056 h 6533995"/>
              <a:gd name="connsiteX5518" fmla="*/ 10121940 w 11830043"/>
              <a:gd name="connsiteY5518" fmla="*/ 1216329 h 6533995"/>
              <a:gd name="connsiteX5519" fmla="*/ 10131660 w 11830043"/>
              <a:gd name="connsiteY5519" fmla="*/ 1206541 h 6533995"/>
              <a:gd name="connsiteX5520" fmla="*/ 10372888 w 11830043"/>
              <a:gd name="connsiteY5520" fmla="*/ 1206538 h 6533995"/>
              <a:gd name="connsiteX5521" fmla="*/ 10382673 w 11830043"/>
              <a:gd name="connsiteY5521" fmla="*/ 1216325 h 6533995"/>
              <a:gd name="connsiteX5522" fmla="*/ 10372888 w 11830043"/>
              <a:gd name="connsiteY5522" fmla="*/ 1226052 h 6533995"/>
              <a:gd name="connsiteX5523" fmla="*/ 10363168 w 11830043"/>
              <a:gd name="connsiteY5523" fmla="*/ 1216325 h 6533995"/>
              <a:gd name="connsiteX5524" fmla="*/ 10372888 w 11830043"/>
              <a:gd name="connsiteY5524" fmla="*/ 1206538 h 6533995"/>
              <a:gd name="connsiteX5525" fmla="*/ 10614116 w 11830043"/>
              <a:gd name="connsiteY5525" fmla="*/ 1206535 h 6533995"/>
              <a:gd name="connsiteX5526" fmla="*/ 10623901 w 11830043"/>
              <a:gd name="connsiteY5526" fmla="*/ 1216322 h 6533995"/>
              <a:gd name="connsiteX5527" fmla="*/ 10614116 w 11830043"/>
              <a:gd name="connsiteY5527" fmla="*/ 1226049 h 6533995"/>
              <a:gd name="connsiteX5528" fmla="*/ 10604396 w 11830043"/>
              <a:gd name="connsiteY5528" fmla="*/ 1216322 h 6533995"/>
              <a:gd name="connsiteX5529" fmla="*/ 10614116 w 11830043"/>
              <a:gd name="connsiteY5529" fmla="*/ 1206535 h 6533995"/>
              <a:gd name="connsiteX5530" fmla="*/ 10855345 w 11830043"/>
              <a:gd name="connsiteY5530" fmla="*/ 1206531 h 6533995"/>
              <a:gd name="connsiteX5531" fmla="*/ 10865065 w 11830043"/>
              <a:gd name="connsiteY5531" fmla="*/ 1216319 h 6533995"/>
              <a:gd name="connsiteX5532" fmla="*/ 10855345 w 11830043"/>
              <a:gd name="connsiteY5532" fmla="*/ 1226045 h 6533995"/>
              <a:gd name="connsiteX5533" fmla="*/ 10845625 w 11830043"/>
              <a:gd name="connsiteY5533" fmla="*/ 1216319 h 6533995"/>
              <a:gd name="connsiteX5534" fmla="*/ 10855345 w 11830043"/>
              <a:gd name="connsiteY5534" fmla="*/ 1206531 h 6533995"/>
              <a:gd name="connsiteX5535" fmla="*/ 11096574 w 11830043"/>
              <a:gd name="connsiteY5535" fmla="*/ 1206528 h 6533995"/>
              <a:gd name="connsiteX5536" fmla="*/ 11106294 w 11830043"/>
              <a:gd name="connsiteY5536" fmla="*/ 1216315 h 6533995"/>
              <a:gd name="connsiteX5537" fmla="*/ 11096574 w 11830043"/>
              <a:gd name="connsiteY5537" fmla="*/ 1226042 h 6533995"/>
              <a:gd name="connsiteX5538" fmla="*/ 11086790 w 11830043"/>
              <a:gd name="connsiteY5538" fmla="*/ 1216315 h 6533995"/>
              <a:gd name="connsiteX5539" fmla="*/ 11096574 w 11830043"/>
              <a:gd name="connsiteY5539" fmla="*/ 1206528 h 6533995"/>
              <a:gd name="connsiteX5540" fmla="*/ 11337802 w 11830043"/>
              <a:gd name="connsiteY5540" fmla="*/ 1206524 h 6533995"/>
              <a:gd name="connsiteX5541" fmla="*/ 11347587 w 11830043"/>
              <a:gd name="connsiteY5541" fmla="*/ 1216312 h 6533995"/>
              <a:gd name="connsiteX5542" fmla="*/ 11337802 w 11830043"/>
              <a:gd name="connsiteY5542" fmla="*/ 1226038 h 6533995"/>
              <a:gd name="connsiteX5543" fmla="*/ 11328082 w 11830043"/>
              <a:gd name="connsiteY5543" fmla="*/ 1216312 h 6533995"/>
              <a:gd name="connsiteX5544" fmla="*/ 11337802 w 11830043"/>
              <a:gd name="connsiteY5544" fmla="*/ 1206524 h 6533995"/>
              <a:gd name="connsiteX5545" fmla="*/ 11579030 w 11830043"/>
              <a:gd name="connsiteY5545" fmla="*/ 1206521 h 6533995"/>
              <a:gd name="connsiteX5546" fmla="*/ 11588815 w 11830043"/>
              <a:gd name="connsiteY5546" fmla="*/ 1216309 h 6533995"/>
              <a:gd name="connsiteX5547" fmla="*/ 11579030 w 11830043"/>
              <a:gd name="connsiteY5547" fmla="*/ 1226035 h 6533995"/>
              <a:gd name="connsiteX5548" fmla="*/ 11569310 w 11830043"/>
              <a:gd name="connsiteY5548" fmla="*/ 1216309 h 6533995"/>
              <a:gd name="connsiteX5549" fmla="*/ 11579030 w 11830043"/>
              <a:gd name="connsiteY5549" fmla="*/ 1206521 h 6533995"/>
              <a:gd name="connsiteX5550" fmla="*/ 11820259 w 11830043"/>
              <a:gd name="connsiteY5550" fmla="*/ 1206518 h 6533995"/>
              <a:gd name="connsiteX5551" fmla="*/ 11830043 w 11830043"/>
              <a:gd name="connsiteY5551" fmla="*/ 1216305 h 6533995"/>
              <a:gd name="connsiteX5552" fmla="*/ 11820259 w 11830043"/>
              <a:gd name="connsiteY5552" fmla="*/ 1226032 h 6533995"/>
              <a:gd name="connsiteX5553" fmla="*/ 11810539 w 11830043"/>
              <a:gd name="connsiteY5553" fmla="*/ 1216305 h 6533995"/>
              <a:gd name="connsiteX5554" fmla="*/ 11820259 w 11830043"/>
              <a:gd name="connsiteY5554" fmla="*/ 1206518 h 6533995"/>
              <a:gd name="connsiteX5555" fmla="*/ 9720 w 11830043"/>
              <a:gd name="connsiteY5555" fmla="*/ 1206514 h 6533995"/>
              <a:gd name="connsiteX5556" fmla="*/ 19504 w 11830043"/>
              <a:gd name="connsiteY5556" fmla="*/ 1216302 h 6533995"/>
              <a:gd name="connsiteX5557" fmla="*/ 9720 w 11830043"/>
              <a:gd name="connsiteY5557" fmla="*/ 1226028 h 6533995"/>
              <a:gd name="connsiteX5558" fmla="*/ 1 w 11830043"/>
              <a:gd name="connsiteY5558" fmla="*/ 1216302 h 6533995"/>
              <a:gd name="connsiteX5559" fmla="*/ 9720 w 11830043"/>
              <a:gd name="connsiteY5559" fmla="*/ 1206514 h 6533995"/>
              <a:gd name="connsiteX5560" fmla="*/ 251004 w 11830043"/>
              <a:gd name="connsiteY5560" fmla="*/ 1206511 h 6533995"/>
              <a:gd name="connsiteX5561" fmla="*/ 260788 w 11830043"/>
              <a:gd name="connsiteY5561" fmla="*/ 1216299 h 6533995"/>
              <a:gd name="connsiteX5562" fmla="*/ 251004 w 11830043"/>
              <a:gd name="connsiteY5562" fmla="*/ 1226025 h 6533995"/>
              <a:gd name="connsiteX5563" fmla="*/ 241284 w 11830043"/>
              <a:gd name="connsiteY5563" fmla="*/ 1216299 h 6533995"/>
              <a:gd name="connsiteX5564" fmla="*/ 251004 w 11830043"/>
              <a:gd name="connsiteY5564" fmla="*/ 1206511 h 6533995"/>
              <a:gd name="connsiteX5565" fmla="*/ 492223 w 11830043"/>
              <a:gd name="connsiteY5565" fmla="*/ 1206507 h 6533995"/>
              <a:gd name="connsiteX5566" fmla="*/ 501943 w 11830043"/>
              <a:gd name="connsiteY5566" fmla="*/ 1216295 h 6533995"/>
              <a:gd name="connsiteX5567" fmla="*/ 492223 w 11830043"/>
              <a:gd name="connsiteY5567" fmla="*/ 1226021 h 6533995"/>
              <a:gd name="connsiteX5568" fmla="*/ 482439 w 11830043"/>
              <a:gd name="connsiteY5568" fmla="*/ 1216295 h 6533995"/>
              <a:gd name="connsiteX5569" fmla="*/ 492223 w 11830043"/>
              <a:gd name="connsiteY5569" fmla="*/ 1206507 h 6533995"/>
              <a:gd name="connsiteX5570" fmla="*/ 733444 w 11830043"/>
              <a:gd name="connsiteY5570" fmla="*/ 1206504 h 6533995"/>
              <a:gd name="connsiteX5571" fmla="*/ 743164 w 11830043"/>
              <a:gd name="connsiteY5571" fmla="*/ 1216292 h 6533995"/>
              <a:gd name="connsiteX5572" fmla="*/ 733444 w 11830043"/>
              <a:gd name="connsiteY5572" fmla="*/ 1226018 h 6533995"/>
              <a:gd name="connsiteX5573" fmla="*/ 723660 w 11830043"/>
              <a:gd name="connsiteY5573" fmla="*/ 1216292 h 6533995"/>
              <a:gd name="connsiteX5574" fmla="*/ 733444 w 11830043"/>
              <a:gd name="connsiteY5574" fmla="*/ 1206504 h 6533995"/>
              <a:gd name="connsiteX5575" fmla="*/ 974664 w 11830043"/>
              <a:gd name="connsiteY5575" fmla="*/ 1206501 h 6533995"/>
              <a:gd name="connsiteX5576" fmla="*/ 984448 w 11830043"/>
              <a:gd name="connsiteY5576" fmla="*/ 1216288 h 6533995"/>
              <a:gd name="connsiteX5577" fmla="*/ 974664 w 11830043"/>
              <a:gd name="connsiteY5577" fmla="*/ 1226014 h 6533995"/>
              <a:gd name="connsiteX5578" fmla="*/ 964944 w 11830043"/>
              <a:gd name="connsiteY5578" fmla="*/ 1216288 h 6533995"/>
              <a:gd name="connsiteX5579" fmla="*/ 974664 w 11830043"/>
              <a:gd name="connsiteY5579" fmla="*/ 1206501 h 6533995"/>
              <a:gd name="connsiteX5580" fmla="*/ 1215884 w 11830043"/>
              <a:gd name="connsiteY5580" fmla="*/ 1206497 h 6533995"/>
              <a:gd name="connsiteX5581" fmla="*/ 1225668 w 11830043"/>
              <a:gd name="connsiteY5581" fmla="*/ 1216285 h 6533995"/>
              <a:gd name="connsiteX5582" fmla="*/ 1215884 w 11830043"/>
              <a:gd name="connsiteY5582" fmla="*/ 1226011 h 6533995"/>
              <a:gd name="connsiteX5583" fmla="*/ 1206165 w 11830043"/>
              <a:gd name="connsiteY5583" fmla="*/ 1216285 h 6533995"/>
              <a:gd name="connsiteX5584" fmla="*/ 1215884 w 11830043"/>
              <a:gd name="connsiteY5584" fmla="*/ 1206497 h 6533995"/>
              <a:gd name="connsiteX5585" fmla="*/ 1457106 w 11830043"/>
              <a:gd name="connsiteY5585" fmla="*/ 1206494 h 6533995"/>
              <a:gd name="connsiteX5586" fmla="*/ 1466825 w 11830043"/>
              <a:gd name="connsiteY5586" fmla="*/ 1216282 h 6533995"/>
              <a:gd name="connsiteX5587" fmla="*/ 1457106 w 11830043"/>
              <a:gd name="connsiteY5587" fmla="*/ 1226007 h 6533995"/>
              <a:gd name="connsiteX5588" fmla="*/ 1447322 w 11830043"/>
              <a:gd name="connsiteY5588" fmla="*/ 1216282 h 6533995"/>
              <a:gd name="connsiteX5589" fmla="*/ 1457106 w 11830043"/>
              <a:gd name="connsiteY5589" fmla="*/ 1206494 h 6533995"/>
              <a:gd name="connsiteX5590" fmla="*/ 1698330 w 11830043"/>
              <a:gd name="connsiteY5590" fmla="*/ 1206491 h 6533995"/>
              <a:gd name="connsiteX5591" fmla="*/ 1708116 w 11830043"/>
              <a:gd name="connsiteY5591" fmla="*/ 1216278 h 6533995"/>
              <a:gd name="connsiteX5592" fmla="*/ 1698330 w 11830043"/>
              <a:gd name="connsiteY5592" fmla="*/ 1226004 h 6533995"/>
              <a:gd name="connsiteX5593" fmla="*/ 1688546 w 11830043"/>
              <a:gd name="connsiteY5593" fmla="*/ 1216278 h 6533995"/>
              <a:gd name="connsiteX5594" fmla="*/ 1698330 w 11830043"/>
              <a:gd name="connsiteY5594" fmla="*/ 1206491 h 6533995"/>
              <a:gd name="connsiteX5595" fmla="*/ 1939580 w 11830043"/>
              <a:gd name="connsiteY5595" fmla="*/ 1206487 h 6533995"/>
              <a:gd name="connsiteX5596" fmla="*/ 1949363 w 11830043"/>
              <a:gd name="connsiteY5596" fmla="*/ 1216275 h 6533995"/>
              <a:gd name="connsiteX5597" fmla="*/ 1939580 w 11830043"/>
              <a:gd name="connsiteY5597" fmla="*/ 1226001 h 6533995"/>
              <a:gd name="connsiteX5598" fmla="*/ 1929859 w 11830043"/>
              <a:gd name="connsiteY5598" fmla="*/ 1216275 h 6533995"/>
              <a:gd name="connsiteX5599" fmla="*/ 1939580 w 11830043"/>
              <a:gd name="connsiteY5599" fmla="*/ 1206487 h 6533995"/>
              <a:gd name="connsiteX5600" fmla="*/ 2180788 w 11830043"/>
              <a:gd name="connsiteY5600" fmla="*/ 1206484 h 6533995"/>
              <a:gd name="connsiteX5601" fmla="*/ 2190577 w 11830043"/>
              <a:gd name="connsiteY5601" fmla="*/ 1216272 h 6533995"/>
              <a:gd name="connsiteX5602" fmla="*/ 2180788 w 11830043"/>
              <a:gd name="connsiteY5602" fmla="*/ 1225997 h 6533995"/>
              <a:gd name="connsiteX5603" fmla="*/ 2171083 w 11830043"/>
              <a:gd name="connsiteY5603" fmla="*/ 1216272 h 6533995"/>
              <a:gd name="connsiteX5604" fmla="*/ 2180788 w 11830043"/>
              <a:gd name="connsiteY5604" fmla="*/ 1206484 h 6533995"/>
              <a:gd name="connsiteX5605" fmla="*/ 2422035 w 11830043"/>
              <a:gd name="connsiteY5605" fmla="*/ 1206481 h 6533995"/>
              <a:gd name="connsiteX5606" fmla="*/ 2431752 w 11830043"/>
              <a:gd name="connsiteY5606" fmla="*/ 1216268 h 6533995"/>
              <a:gd name="connsiteX5607" fmla="*/ 2422035 w 11830043"/>
              <a:gd name="connsiteY5607" fmla="*/ 1225994 h 6533995"/>
              <a:gd name="connsiteX5608" fmla="*/ 2412256 w 11830043"/>
              <a:gd name="connsiteY5608" fmla="*/ 1216268 h 6533995"/>
              <a:gd name="connsiteX5609" fmla="*/ 2422035 w 11830043"/>
              <a:gd name="connsiteY5609" fmla="*/ 1206481 h 6533995"/>
              <a:gd name="connsiteX5610" fmla="*/ 2663275 w 11830043"/>
              <a:gd name="connsiteY5610" fmla="*/ 1206477 h 6533995"/>
              <a:gd name="connsiteX5611" fmla="*/ 2672996 w 11830043"/>
              <a:gd name="connsiteY5611" fmla="*/ 1216265 h 6533995"/>
              <a:gd name="connsiteX5612" fmla="*/ 2663275 w 11830043"/>
              <a:gd name="connsiteY5612" fmla="*/ 1225990 h 6533995"/>
              <a:gd name="connsiteX5613" fmla="*/ 2653490 w 11830043"/>
              <a:gd name="connsiteY5613" fmla="*/ 1216265 h 6533995"/>
              <a:gd name="connsiteX5614" fmla="*/ 2663275 w 11830043"/>
              <a:gd name="connsiteY5614" fmla="*/ 1206477 h 6533995"/>
              <a:gd name="connsiteX5615" fmla="*/ 2904570 w 11830043"/>
              <a:gd name="connsiteY5615" fmla="*/ 1206474 h 6533995"/>
              <a:gd name="connsiteX5616" fmla="*/ 2914353 w 11830043"/>
              <a:gd name="connsiteY5616" fmla="*/ 1216261 h 6533995"/>
              <a:gd name="connsiteX5617" fmla="*/ 2904570 w 11830043"/>
              <a:gd name="connsiteY5617" fmla="*/ 1225987 h 6533995"/>
              <a:gd name="connsiteX5618" fmla="*/ 2894789 w 11830043"/>
              <a:gd name="connsiteY5618" fmla="*/ 1216261 h 6533995"/>
              <a:gd name="connsiteX5619" fmla="*/ 2904570 w 11830043"/>
              <a:gd name="connsiteY5619" fmla="*/ 1206474 h 6533995"/>
              <a:gd name="connsiteX5620" fmla="*/ 3145749 w 11830043"/>
              <a:gd name="connsiteY5620" fmla="*/ 1206470 h 6533995"/>
              <a:gd name="connsiteX5621" fmla="*/ 3155531 w 11830043"/>
              <a:gd name="connsiteY5621" fmla="*/ 1216258 h 6533995"/>
              <a:gd name="connsiteX5622" fmla="*/ 3145749 w 11830043"/>
              <a:gd name="connsiteY5622" fmla="*/ 1225984 h 6533995"/>
              <a:gd name="connsiteX5623" fmla="*/ 3136031 w 11830043"/>
              <a:gd name="connsiteY5623" fmla="*/ 1216258 h 6533995"/>
              <a:gd name="connsiteX5624" fmla="*/ 3145749 w 11830043"/>
              <a:gd name="connsiteY5624" fmla="*/ 1206470 h 6533995"/>
              <a:gd name="connsiteX5625" fmla="*/ 3386957 w 11830043"/>
              <a:gd name="connsiteY5625" fmla="*/ 1206467 h 6533995"/>
              <a:gd name="connsiteX5626" fmla="*/ 3396743 w 11830043"/>
              <a:gd name="connsiteY5626" fmla="*/ 1216255 h 6533995"/>
              <a:gd name="connsiteX5627" fmla="*/ 3386957 w 11830043"/>
              <a:gd name="connsiteY5627" fmla="*/ 1225980 h 6533995"/>
              <a:gd name="connsiteX5628" fmla="*/ 3377235 w 11830043"/>
              <a:gd name="connsiteY5628" fmla="*/ 1216255 h 6533995"/>
              <a:gd name="connsiteX5629" fmla="*/ 3386957 w 11830043"/>
              <a:gd name="connsiteY5629" fmla="*/ 1206467 h 6533995"/>
              <a:gd name="connsiteX5630" fmla="*/ 3628211 w 11830043"/>
              <a:gd name="connsiteY5630" fmla="*/ 1206464 h 6533995"/>
              <a:gd name="connsiteX5631" fmla="*/ 3637936 w 11830043"/>
              <a:gd name="connsiteY5631" fmla="*/ 1216251 h 6533995"/>
              <a:gd name="connsiteX5632" fmla="*/ 3628211 w 11830043"/>
              <a:gd name="connsiteY5632" fmla="*/ 1225977 h 6533995"/>
              <a:gd name="connsiteX5633" fmla="*/ 3618429 w 11830043"/>
              <a:gd name="connsiteY5633" fmla="*/ 1216251 h 6533995"/>
              <a:gd name="connsiteX5634" fmla="*/ 3628211 w 11830043"/>
              <a:gd name="connsiteY5634" fmla="*/ 1206464 h 6533995"/>
              <a:gd name="connsiteX5635" fmla="*/ 3869430 w 11830043"/>
              <a:gd name="connsiteY5635" fmla="*/ 1206460 h 6533995"/>
              <a:gd name="connsiteX5636" fmla="*/ 3879147 w 11830043"/>
              <a:gd name="connsiteY5636" fmla="*/ 1216248 h 6533995"/>
              <a:gd name="connsiteX5637" fmla="*/ 3869430 w 11830043"/>
              <a:gd name="connsiteY5637" fmla="*/ 1225973 h 6533995"/>
              <a:gd name="connsiteX5638" fmla="*/ 3859646 w 11830043"/>
              <a:gd name="connsiteY5638" fmla="*/ 1216248 h 6533995"/>
              <a:gd name="connsiteX5639" fmla="*/ 3869430 w 11830043"/>
              <a:gd name="connsiteY5639" fmla="*/ 1206460 h 6533995"/>
              <a:gd name="connsiteX5640" fmla="*/ 4110581 w 11830043"/>
              <a:gd name="connsiteY5640" fmla="*/ 1206457 h 6533995"/>
              <a:gd name="connsiteX5641" fmla="*/ 4120362 w 11830043"/>
              <a:gd name="connsiteY5641" fmla="*/ 1216245 h 6533995"/>
              <a:gd name="connsiteX5642" fmla="*/ 4110581 w 11830043"/>
              <a:gd name="connsiteY5642" fmla="*/ 1225970 h 6533995"/>
              <a:gd name="connsiteX5643" fmla="*/ 4100797 w 11830043"/>
              <a:gd name="connsiteY5643" fmla="*/ 1216245 h 6533995"/>
              <a:gd name="connsiteX5644" fmla="*/ 4110581 w 11830043"/>
              <a:gd name="connsiteY5644" fmla="*/ 1206457 h 6533995"/>
              <a:gd name="connsiteX5645" fmla="*/ 4351806 w 11830043"/>
              <a:gd name="connsiteY5645" fmla="*/ 1206454 h 6533995"/>
              <a:gd name="connsiteX5646" fmla="*/ 4361580 w 11830043"/>
              <a:gd name="connsiteY5646" fmla="*/ 1216241 h 6533995"/>
              <a:gd name="connsiteX5647" fmla="*/ 4351806 w 11830043"/>
              <a:gd name="connsiteY5647" fmla="*/ 1225966 h 6533995"/>
              <a:gd name="connsiteX5648" fmla="*/ 4342006 w 11830043"/>
              <a:gd name="connsiteY5648" fmla="*/ 1216241 h 6533995"/>
              <a:gd name="connsiteX5649" fmla="*/ 4351806 w 11830043"/>
              <a:gd name="connsiteY5649" fmla="*/ 1206454 h 6533995"/>
              <a:gd name="connsiteX5650" fmla="*/ 4593017 w 11830043"/>
              <a:gd name="connsiteY5650" fmla="*/ 1206450 h 6533995"/>
              <a:gd name="connsiteX5651" fmla="*/ 4602795 w 11830043"/>
              <a:gd name="connsiteY5651" fmla="*/ 1216238 h 6533995"/>
              <a:gd name="connsiteX5652" fmla="*/ 4593017 w 11830043"/>
              <a:gd name="connsiteY5652" fmla="*/ 1225963 h 6533995"/>
              <a:gd name="connsiteX5653" fmla="*/ 4583304 w 11830043"/>
              <a:gd name="connsiteY5653" fmla="*/ 1216238 h 6533995"/>
              <a:gd name="connsiteX5654" fmla="*/ 4593017 w 11830043"/>
              <a:gd name="connsiteY5654" fmla="*/ 1206450 h 6533995"/>
              <a:gd name="connsiteX5655" fmla="*/ 4834252 w 11830043"/>
              <a:gd name="connsiteY5655" fmla="*/ 1206447 h 6533995"/>
              <a:gd name="connsiteX5656" fmla="*/ 4844038 w 11830043"/>
              <a:gd name="connsiteY5656" fmla="*/ 1216235 h 6533995"/>
              <a:gd name="connsiteX5657" fmla="*/ 4834252 w 11830043"/>
              <a:gd name="connsiteY5657" fmla="*/ 1225959 h 6533995"/>
              <a:gd name="connsiteX5658" fmla="*/ 4824532 w 11830043"/>
              <a:gd name="connsiteY5658" fmla="*/ 1216235 h 6533995"/>
              <a:gd name="connsiteX5659" fmla="*/ 4834252 w 11830043"/>
              <a:gd name="connsiteY5659" fmla="*/ 1206447 h 6533995"/>
              <a:gd name="connsiteX5660" fmla="*/ 5075485 w 11830043"/>
              <a:gd name="connsiteY5660" fmla="*/ 1206443 h 6533995"/>
              <a:gd name="connsiteX5661" fmla="*/ 5085201 w 11830043"/>
              <a:gd name="connsiteY5661" fmla="*/ 1216231 h 6533995"/>
              <a:gd name="connsiteX5662" fmla="*/ 5075485 w 11830043"/>
              <a:gd name="connsiteY5662" fmla="*/ 1225956 h 6533995"/>
              <a:gd name="connsiteX5663" fmla="*/ 5065704 w 11830043"/>
              <a:gd name="connsiteY5663" fmla="*/ 1216231 h 6533995"/>
              <a:gd name="connsiteX5664" fmla="*/ 5075485 w 11830043"/>
              <a:gd name="connsiteY5664" fmla="*/ 1206443 h 6533995"/>
              <a:gd name="connsiteX5665" fmla="*/ 5316710 w 11830043"/>
              <a:gd name="connsiteY5665" fmla="*/ 1206440 h 6533995"/>
              <a:gd name="connsiteX5666" fmla="*/ 5326429 w 11830043"/>
              <a:gd name="connsiteY5666" fmla="*/ 1216228 h 6533995"/>
              <a:gd name="connsiteX5667" fmla="*/ 5316710 w 11830043"/>
              <a:gd name="connsiteY5667" fmla="*/ 1225953 h 6533995"/>
              <a:gd name="connsiteX5668" fmla="*/ 5306924 w 11830043"/>
              <a:gd name="connsiteY5668" fmla="*/ 1216228 h 6533995"/>
              <a:gd name="connsiteX5669" fmla="*/ 5316710 w 11830043"/>
              <a:gd name="connsiteY5669" fmla="*/ 1206440 h 6533995"/>
              <a:gd name="connsiteX5670" fmla="*/ 5557991 w 11830043"/>
              <a:gd name="connsiteY5670" fmla="*/ 1206437 h 6533995"/>
              <a:gd name="connsiteX5671" fmla="*/ 5567774 w 11830043"/>
              <a:gd name="connsiteY5671" fmla="*/ 1216224 h 6533995"/>
              <a:gd name="connsiteX5672" fmla="*/ 5557991 w 11830043"/>
              <a:gd name="connsiteY5672" fmla="*/ 1225949 h 6533995"/>
              <a:gd name="connsiteX5673" fmla="*/ 5548208 w 11830043"/>
              <a:gd name="connsiteY5673" fmla="*/ 1216224 h 6533995"/>
              <a:gd name="connsiteX5674" fmla="*/ 5557991 w 11830043"/>
              <a:gd name="connsiteY5674" fmla="*/ 1206437 h 6533995"/>
              <a:gd name="connsiteX5675" fmla="*/ 5799205 w 11830043"/>
              <a:gd name="connsiteY5675" fmla="*/ 1206434 h 6533995"/>
              <a:gd name="connsiteX5676" fmla="*/ 5808989 w 11830043"/>
              <a:gd name="connsiteY5676" fmla="*/ 1216221 h 6533995"/>
              <a:gd name="connsiteX5677" fmla="*/ 5799205 w 11830043"/>
              <a:gd name="connsiteY5677" fmla="*/ 1225946 h 6533995"/>
              <a:gd name="connsiteX5678" fmla="*/ 5789486 w 11830043"/>
              <a:gd name="connsiteY5678" fmla="*/ 1216221 h 6533995"/>
              <a:gd name="connsiteX5679" fmla="*/ 5799205 w 11830043"/>
              <a:gd name="connsiteY5679" fmla="*/ 1206434 h 6533995"/>
              <a:gd name="connsiteX5680" fmla="*/ 6040432 w 11830043"/>
              <a:gd name="connsiteY5680" fmla="*/ 1206430 h 6533995"/>
              <a:gd name="connsiteX5681" fmla="*/ 6050216 w 11830043"/>
              <a:gd name="connsiteY5681" fmla="*/ 1216218 h 6533995"/>
              <a:gd name="connsiteX5682" fmla="*/ 6040432 w 11830043"/>
              <a:gd name="connsiteY5682" fmla="*/ 1225942 h 6533995"/>
              <a:gd name="connsiteX5683" fmla="*/ 6030712 w 11830043"/>
              <a:gd name="connsiteY5683" fmla="*/ 1216218 h 6533995"/>
              <a:gd name="connsiteX5684" fmla="*/ 6040432 w 11830043"/>
              <a:gd name="connsiteY5684" fmla="*/ 1206430 h 6533995"/>
              <a:gd name="connsiteX5685" fmla="*/ 6281661 w 11830043"/>
              <a:gd name="connsiteY5685" fmla="*/ 1206427 h 6533995"/>
              <a:gd name="connsiteX5686" fmla="*/ 6291381 w 11830043"/>
              <a:gd name="connsiteY5686" fmla="*/ 1216214 h 6533995"/>
              <a:gd name="connsiteX5687" fmla="*/ 6281661 w 11830043"/>
              <a:gd name="connsiteY5687" fmla="*/ 1225939 h 6533995"/>
              <a:gd name="connsiteX5688" fmla="*/ 6271877 w 11830043"/>
              <a:gd name="connsiteY5688" fmla="*/ 1216214 h 6533995"/>
              <a:gd name="connsiteX5689" fmla="*/ 6281661 w 11830043"/>
              <a:gd name="connsiteY5689" fmla="*/ 1206427 h 6533995"/>
              <a:gd name="connsiteX5690" fmla="*/ 6522889 w 11830043"/>
              <a:gd name="connsiteY5690" fmla="*/ 1206424 h 6533995"/>
              <a:gd name="connsiteX5691" fmla="*/ 6532610 w 11830043"/>
              <a:gd name="connsiteY5691" fmla="*/ 1216211 h 6533995"/>
              <a:gd name="connsiteX5692" fmla="*/ 6522889 w 11830043"/>
              <a:gd name="connsiteY5692" fmla="*/ 1225936 h 6533995"/>
              <a:gd name="connsiteX5693" fmla="*/ 6513105 w 11830043"/>
              <a:gd name="connsiteY5693" fmla="*/ 1216211 h 6533995"/>
              <a:gd name="connsiteX5694" fmla="*/ 6522889 w 11830043"/>
              <a:gd name="connsiteY5694" fmla="*/ 1206424 h 6533995"/>
              <a:gd name="connsiteX5695" fmla="*/ 6764118 w 11830043"/>
              <a:gd name="connsiteY5695" fmla="*/ 1206420 h 6533995"/>
              <a:gd name="connsiteX5696" fmla="*/ 6773902 w 11830043"/>
              <a:gd name="connsiteY5696" fmla="*/ 1216208 h 6533995"/>
              <a:gd name="connsiteX5697" fmla="*/ 6764118 w 11830043"/>
              <a:gd name="connsiteY5697" fmla="*/ 1225932 h 6533995"/>
              <a:gd name="connsiteX5698" fmla="*/ 6754335 w 11830043"/>
              <a:gd name="connsiteY5698" fmla="*/ 1216208 h 6533995"/>
              <a:gd name="connsiteX5699" fmla="*/ 6764118 w 11830043"/>
              <a:gd name="connsiteY5699" fmla="*/ 1206420 h 6533995"/>
              <a:gd name="connsiteX5700" fmla="*/ 7005346 w 11830043"/>
              <a:gd name="connsiteY5700" fmla="*/ 1206417 h 6533995"/>
              <a:gd name="connsiteX5701" fmla="*/ 7015130 w 11830043"/>
              <a:gd name="connsiteY5701" fmla="*/ 1216204 h 6533995"/>
              <a:gd name="connsiteX5702" fmla="*/ 7005346 w 11830043"/>
              <a:gd name="connsiteY5702" fmla="*/ 1225929 h 6533995"/>
              <a:gd name="connsiteX5703" fmla="*/ 6995626 w 11830043"/>
              <a:gd name="connsiteY5703" fmla="*/ 1216204 h 6533995"/>
              <a:gd name="connsiteX5704" fmla="*/ 7005346 w 11830043"/>
              <a:gd name="connsiteY5704" fmla="*/ 1206417 h 6533995"/>
              <a:gd name="connsiteX5705" fmla="*/ 7246575 w 11830043"/>
              <a:gd name="connsiteY5705" fmla="*/ 1206414 h 6533995"/>
              <a:gd name="connsiteX5706" fmla="*/ 7256359 w 11830043"/>
              <a:gd name="connsiteY5706" fmla="*/ 1216201 h 6533995"/>
              <a:gd name="connsiteX5707" fmla="*/ 7246575 w 11830043"/>
              <a:gd name="connsiteY5707" fmla="*/ 1225925 h 6533995"/>
              <a:gd name="connsiteX5708" fmla="*/ 7236855 w 11830043"/>
              <a:gd name="connsiteY5708" fmla="*/ 1216201 h 6533995"/>
              <a:gd name="connsiteX5709" fmla="*/ 7246575 w 11830043"/>
              <a:gd name="connsiteY5709" fmla="*/ 1206414 h 6533995"/>
              <a:gd name="connsiteX5710" fmla="*/ 7487803 w 11830043"/>
              <a:gd name="connsiteY5710" fmla="*/ 1206410 h 6533995"/>
              <a:gd name="connsiteX5711" fmla="*/ 7497524 w 11830043"/>
              <a:gd name="connsiteY5711" fmla="*/ 1216198 h 6533995"/>
              <a:gd name="connsiteX5712" fmla="*/ 7487803 w 11830043"/>
              <a:gd name="connsiteY5712" fmla="*/ 1225922 h 6533995"/>
              <a:gd name="connsiteX5713" fmla="*/ 7478019 w 11830043"/>
              <a:gd name="connsiteY5713" fmla="*/ 1216198 h 6533995"/>
              <a:gd name="connsiteX5714" fmla="*/ 7487803 w 11830043"/>
              <a:gd name="connsiteY5714" fmla="*/ 1206410 h 6533995"/>
              <a:gd name="connsiteX5715" fmla="*/ 7729032 w 11830043"/>
              <a:gd name="connsiteY5715" fmla="*/ 1206407 h 6533995"/>
              <a:gd name="connsiteX5716" fmla="*/ 7738753 w 11830043"/>
              <a:gd name="connsiteY5716" fmla="*/ 1216194 h 6533995"/>
              <a:gd name="connsiteX5717" fmla="*/ 7729032 w 11830043"/>
              <a:gd name="connsiteY5717" fmla="*/ 1225918 h 6533995"/>
              <a:gd name="connsiteX5718" fmla="*/ 7719249 w 11830043"/>
              <a:gd name="connsiteY5718" fmla="*/ 1216194 h 6533995"/>
              <a:gd name="connsiteX5719" fmla="*/ 7729032 w 11830043"/>
              <a:gd name="connsiteY5719" fmla="*/ 1206407 h 6533995"/>
              <a:gd name="connsiteX5720" fmla="*/ 7970260 w 11830043"/>
              <a:gd name="connsiteY5720" fmla="*/ 1206404 h 6533995"/>
              <a:gd name="connsiteX5721" fmla="*/ 7980044 w 11830043"/>
              <a:gd name="connsiteY5721" fmla="*/ 1216191 h 6533995"/>
              <a:gd name="connsiteX5722" fmla="*/ 7970260 w 11830043"/>
              <a:gd name="connsiteY5722" fmla="*/ 1225915 h 6533995"/>
              <a:gd name="connsiteX5723" fmla="*/ 7960477 w 11830043"/>
              <a:gd name="connsiteY5723" fmla="*/ 1216191 h 6533995"/>
              <a:gd name="connsiteX5724" fmla="*/ 7970260 w 11830043"/>
              <a:gd name="connsiteY5724" fmla="*/ 1206404 h 6533995"/>
              <a:gd name="connsiteX5725" fmla="*/ 8211553 w 11830043"/>
              <a:gd name="connsiteY5725" fmla="*/ 1206400 h 6533995"/>
              <a:gd name="connsiteX5726" fmla="*/ 8221273 w 11830043"/>
              <a:gd name="connsiteY5726" fmla="*/ 1216187 h 6533995"/>
              <a:gd name="connsiteX5727" fmla="*/ 8211553 w 11830043"/>
              <a:gd name="connsiteY5727" fmla="*/ 1225912 h 6533995"/>
              <a:gd name="connsiteX5728" fmla="*/ 8201769 w 11830043"/>
              <a:gd name="connsiteY5728" fmla="*/ 1216187 h 6533995"/>
              <a:gd name="connsiteX5729" fmla="*/ 8211553 w 11830043"/>
              <a:gd name="connsiteY5729" fmla="*/ 1206400 h 6533995"/>
              <a:gd name="connsiteX5730" fmla="*/ 8452781 w 11830043"/>
              <a:gd name="connsiteY5730" fmla="*/ 1206397 h 6533995"/>
              <a:gd name="connsiteX5731" fmla="*/ 8462566 w 11830043"/>
              <a:gd name="connsiteY5731" fmla="*/ 1216184 h 6533995"/>
              <a:gd name="connsiteX5732" fmla="*/ 8452781 w 11830043"/>
              <a:gd name="connsiteY5732" fmla="*/ 1225908 h 6533995"/>
              <a:gd name="connsiteX5733" fmla="*/ 8443061 w 11830043"/>
              <a:gd name="connsiteY5733" fmla="*/ 1216184 h 6533995"/>
              <a:gd name="connsiteX5734" fmla="*/ 8452781 w 11830043"/>
              <a:gd name="connsiteY5734" fmla="*/ 1206397 h 6533995"/>
              <a:gd name="connsiteX5735" fmla="*/ 8694009 w 11830043"/>
              <a:gd name="connsiteY5735" fmla="*/ 1206393 h 6533995"/>
              <a:gd name="connsiteX5736" fmla="*/ 8703730 w 11830043"/>
              <a:gd name="connsiteY5736" fmla="*/ 1216181 h 6533995"/>
              <a:gd name="connsiteX5737" fmla="*/ 8694009 w 11830043"/>
              <a:gd name="connsiteY5737" fmla="*/ 1225905 h 6533995"/>
              <a:gd name="connsiteX5738" fmla="*/ 8684289 w 11830043"/>
              <a:gd name="connsiteY5738" fmla="*/ 1216181 h 6533995"/>
              <a:gd name="connsiteX5739" fmla="*/ 8694009 w 11830043"/>
              <a:gd name="connsiteY5739" fmla="*/ 1206393 h 6533995"/>
              <a:gd name="connsiteX5740" fmla="*/ 8935237 w 11830043"/>
              <a:gd name="connsiteY5740" fmla="*/ 1206390 h 6533995"/>
              <a:gd name="connsiteX5741" fmla="*/ 8944958 w 11830043"/>
              <a:gd name="connsiteY5741" fmla="*/ 1216177 h 6533995"/>
              <a:gd name="connsiteX5742" fmla="*/ 8935237 w 11830043"/>
              <a:gd name="connsiteY5742" fmla="*/ 1225902 h 6533995"/>
              <a:gd name="connsiteX5743" fmla="*/ 8925454 w 11830043"/>
              <a:gd name="connsiteY5743" fmla="*/ 1216177 h 6533995"/>
              <a:gd name="connsiteX5744" fmla="*/ 8935237 w 11830043"/>
              <a:gd name="connsiteY5744" fmla="*/ 1206390 h 6533995"/>
              <a:gd name="connsiteX5745" fmla="*/ 9176467 w 11830043"/>
              <a:gd name="connsiteY5745" fmla="*/ 1206387 h 6533995"/>
              <a:gd name="connsiteX5746" fmla="*/ 9186187 w 11830043"/>
              <a:gd name="connsiteY5746" fmla="*/ 1216174 h 6533995"/>
              <a:gd name="connsiteX5747" fmla="*/ 9176467 w 11830043"/>
              <a:gd name="connsiteY5747" fmla="*/ 1225898 h 6533995"/>
              <a:gd name="connsiteX5748" fmla="*/ 9166683 w 11830043"/>
              <a:gd name="connsiteY5748" fmla="*/ 1216174 h 6533995"/>
              <a:gd name="connsiteX5749" fmla="*/ 9176467 w 11830043"/>
              <a:gd name="connsiteY5749" fmla="*/ 1206387 h 6533995"/>
              <a:gd name="connsiteX5750" fmla="*/ 9417695 w 11830043"/>
              <a:gd name="connsiteY5750" fmla="*/ 1206384 h 6533995"/>
              <a:gd name="connsiteX5751" fmla="*/ 9427416 w 11830043"/>
              <a:gd name="connsiteY5751" fmla="*/ 1216171 h 6533995"/>
              <a:gd name="connsiteX5752" fmla="*/ 9417695 w 11830043"/>
              <a:gd name="connsiteY5752" fmla="*/ 1225895 h 6533995"/>
              <a:gd name="connsiteX5753" fmla="*/ 9407911 w 11830043"/>
              <a:gd name="connsiteY5753" fmla="*/ 1216171 h 6533995"/>
              <a:gd name="connsiteX5754" fmla="*/ 9417695 w 11830043"/>
              <a:gd name="connsiteY5754" fmla="*/ 1206384 h 6533995"/>
              <a:gd name="connsiteX5755" fmla="*/ 9649203 w 11830043"/>
              <a:gd name="connsiteY5755" fmla="*/ 965270 h 6533995"/>
              <a:gd name="connsiteX5756" fmla="*/ 9658923 w 11830043"/>
              <a:gd name="connsiteY5756" fmla="*/ 974997 h 6533995"/>
              <a:gd name="connsiteX5757" fmla="*/ 9649203 w 11830043"/>
              <a:gd name="connsiteY5757" fmla="*/ 984785 h 6533995"/>
              <a:gd name="connsiteX5758" fmla="*/ 9639483 w 11830043"/>
              <a:gd name="connsiteY5758" fmla="*/ 974997 h 6533995"/>
              <a:gd name="connsiteX5759" fmla="*/ 9649203 w 11830043"/>
              <a:gd name="connsiteY5759" fmla="*/ 965270 h 6533995"/>
              <a:gd name="connsiteX5760" fmla="*/ 9890432 w 11830043"/>
              <a:gd name="connsiteY5760" fmla="*/ 965267 h 6533995"/>
              <a:gd name="connsiteX5761" fmla="*/ 9900152 w 11830043"/>
              <a:gd name="connsiteY5761" fmla="*/ 974994 h 6533995"/>
              <a:gd name="connsiteX5762" fmla="*/ 9890432 w 11830043"/>
              <a:gd name="connsiteY5762" fmla="*/ 984782 h 6533995"/>
              <a:gd name="connsiteX5763" fmla="*/ 9880648 w 11830043"/>
              <a:gd name="connsiteY5763" fmla="*/ 974994 h 6533995"/>
              <a:gd name="connsiteX5764" fmla="*/ 9890432 w 11830043"/>
              <a:gd name="connsiteY5764" fmla="*/ 965267 h 6533995"/>
              <a:gd name="connsiteX5765" fmla="*/ 10131660 w 11830043"/>
              <a:gd name="connsiteY5765" fmla="*/ 965264 h 6533995"/>
              <a:gd name="connsiteX5766" fmla="*/ 10141444 w 11830043"/>
              <a:gd name="connsiteY5766" fmla="*/ 974991 h 6533995"/>
              <a:gd name="connsiteX5767" fmla="*/ 10131660 w 11830043"/>
              <a:gd name="connsiteY5767" fmla="*/ 984779 h 6533995"/>
              <a:gd name="connsiteX5768" fmla="*/ 10121940 w 11830043"/>
              <a:gd name="connsiteY5768" fmla="*/ 974991 h 6533995"/>
              <a:gd name="connsiteX5769" fmla="*/ 10131660 w 11830043"/>
              <a:gd name="connsiteY5769" fmla="*/ 965264 h 6533995"/>
              <a:gd name="connsiteX5770" fmla="*/ 10372888 w 11830043"/>
              <a:gd name="connsiteY5770" fmla="*/ 965261 h 6533995"/>
              <a:gd name="connsiteX5771" fmla="*/ 10382673 w 11830043"/>
              <a:gd name="connsiteY5771" fmla="*/ 974988 h 6533995"/>
              <a:gd name="connsiteX5772" fmla="*/ 10372888 w 11830043"/>
              <a:gd name="connsiteY5772" fmla="*/ 984776 h 6533995"/>
              <a:gd name="connsiteX5773" fmla="*/ 10363168 w 11830043"/>
              <a:gd name="connsiteY5773" fmla="*/ 974988 h 6533995"/>
              <a:gd name="connsiteX5774" fmla="*/ 10372888 w 11830043"/>
              <a:gd name="connsiteY5774" fmla="*/ 965261 h 6533995"/>
              <a:gd name="connsiteX5775" fmla="*/ 10614116 w 11830043"/>
              <a:gd name="connsiteY5775" fmla="*/ 965258 h 6533995"/>
              <a:gd name="connsiteX5776" fmla="*/ 10623901 w 11830043"/>
              <a:gd name="connsiteY5776" fmla="*/ 974986 h 6533995"/>
              <a:gd name="connsiteX5777" fmla="*/ 10614116 w 11830043"/>
              <a:gd name="connsiteY5777" fmla="*/ 984773 h 6533995"/>
              <a:gd name="connsiteX5778" fmla="*/ 10604396 w 11830043"/>
              <a:gd name="connsiteY5778" fmla="*/ 974986 h 6533995"/>
              <a:gd name="connsiteX5779" fmla="*/ 10614116 w 11830043"/>
              <a:gd name="connsiteY5779" fmla="*/ 965258 h 6533995"/>
              <a:gd name="connsiteX5780" fmla="*/ 10855345 w 11830043"/>
              <a:gd name="connsiteY5780" fmla="*/ 965255 h 6533995"/>
              <a:gd name="connsiteX5781" fmla="*/ 10865065 w 11830043"/>
              <a:gd name="connsiteY5781" fmla="*/ 974983 h 6533995"/>
              <a:gd name="connsiteX5782" fmla="*/ 10855345 w 11830043"/>
              <a:gd name="connsiteY5782" fmla="*/ 984771 h 6533995"/>
              <a:gd name="connsiteX5783" fmla="*/ 10845625 w 11830043"/>
              <a:gd name="connsiteY5783" fmla="*/ 974983 h 6533995"/>
              <a:gd name="connsiteX5784" fmla="*/ 10855345 w 11830043"/>
              <a:gd name="connsiteY5784" fmla="*/ 965255 h 6533995"/>
              <a:gd name="connsiteX5785" fmla="*/ 11096574 w 11830043"/>
              <a:gd name="connsiteY5785" fmla="*/ 965252 h 6533995"/>
              <a:gd name="connsiteX5786" fmla="*/ 11106294 w 11830043"/>
              <a:gd name="connsiteY5786" fmla="*/ 974980 h 6533995"/>
              <a:gd name="connsiteX5787" fmla="*/ 11096574 w 11830043"/>
              <a:gd name="connsiteY5787" fmla="*/ 984768 h 6533995"/>
              <a:gd name="connsiteX5788" fmla="*/ 11086790 w 11830043"/>
              <a:gd name="connsiteY5788" fmla="*/ 974980 h 6533995"/>
              <a:gd name="connsiteX5789" fmla="*/ 11096574 w 11830043"/>
              <a:gd name="connsiteY5789" fmla="*/ 965252 h 6533995"/>
              <a:gd name="connsiteX5790" fmla="*/ 11337802 w 11830043"/>
              <a:gd name="connsiteY5790" fmla="*/ 965250 h 6533995"/>
              <a:gd name="connsiteX5791" fmla="*/ 11347587 w 11830043"/>
              <a:gd name="connsiteY5791" fmla="*/ 974977 h 6533995"/>
              <a:gd name="connsiteX5792" fmla="*/ 11337802 w 11830043"/>
              <a:gd name="connsiteY5792" fmla="*/ 984765 h 6533995"/>
              <a:gd name="connsiteX5793" fmla="*/ 11328082 w 11830043"/>
              <a:gd name="connsiteY5793" fmla="*/ 974977 h 6533995"/>
              <a:gd name="connsiteX5794" fmla="*/ 11337802 w 11830043"/>
              <a:gd name="connsiteY5794" fmla="*/ 965250 h 6533995"/>
              <a:gd name="connsiteX5795" fmla="*/ 11579030 w 11830043"/>
              <a:gd name="connsiteY5795" fmla="*/ 965247 h 6533995"/>
              <a:gd name="connsiteX5796" fmla="*/ 11588815 w 11830043"/>
              <a:gd name="connsiteY5796" fmla="*/ 974974 h 6533995"/>
              <a:gd name="connsiteX5797" fmla="*/ 11579030 w 11830043"/>
              <a:gd name="connsiteY5797" fmla="*/ 984762 h 6533995"/>
              <a:gd name="connsiteX5798" fmla="*/ 11569310 w 11830043"/>
              <a:gd name="connsiteY5798" fmla="*/ 974974 h 6533995"/>
              <a:gd name="connsiteX5799" fmla="*/ 11579030 w 11830043"/>
              <a:gd name="connsiteY5799" fmla="*/ 965247 h 6533995"/>
              <a:gd name="connsiteX5800" fmla="*/ 11820259 w 11830043"/>
              <a:gd name="connsiteY5800" fmla="*/ 965244 h 6533995"/>
              <a:gd name="connsiteX5801" fmla="*/ 11830043 w 11830043"/>
              <a:gd name="connsiteY5801" fmla="*/ 974971 h 6533995"/>
              <a:gd name="connsiteX5802" fmla="*/ 11820259 w 11830043"/>
              <a:gd name="connsiteY5802" fmla="*/ 984759 h 6533995"/>
              <a:gd name="connsiteX5803" fmla="*/ 11810539 w 11830043"/>
              <a:gd name="connsiteY5803" fmla="*/ 974971 h 6533995"/>
              <a:gd name="connsiteX5804" fmla="*/ 11820259 w 11830043"/>
              <a:gd name="connsiteY5804" fmla="*/ 965244 h 6533995"/>
              <a:gd name="connsiteX5805" fmla="*/ 9720 w 11830043"/>
              <a:gd name="connsiteY5805" fmla="*/ 965241 h 6533995"/>
              <a:gd name="connsiteX5806" fmla="*/ 19504 w 11830043"/>
              <a:gd name="connsiteY5806" fmla="*/ 974968 h 6533995"/>
              <a:gd name="connsiteX5807" fmla="*/ 9720 w 11830043"/>
              <a:gd name="connsiteY5807" fmla="*/ 984756 h 6533995"/>
              <a:gd name="connsiteX5808" fmla="*/ 1 w 11830043"/>
              <a:gd name="connsiteY5808" fmla="*/ 974968 h 6533995"/>
              <a:gd name="connsiteX5809" fmla="*/ 9720 w 11830043"/>
              <a:gd name="connsiteY5809" fmla="*/ 965241 h 6533995"/>
              <a:gd name="connsiteX5810" fmla="*/ 251004 w 11830043"/>
              <a:gd name="connsiteY5810" fmla="*/ 965238 h 6533995"/>
              <a:gd name="connsiteX5811" fmla="*/ 260788 w 11830043"/>
              <a:gd name="connsiteY5811" fmla="*/ 974965 h 6533995"/>
              <a:gd name="connsiteX5812" fmla="*/ 251004 w 11830043"/>
              <a:gd name="connsiteY5812" fmla="*/ 984753 h 6533995"/>
              <a:gd name="connsiteX5813" fmla="*/ 241284 w 11830043"/>
              <a:gd name="connsiteY5813" fmla="*/ 974965 h 6533995"/>
              <a:gd name="connsiteX5814" fmla="*/ 251004 w 11830043"/>
              <a:gd name="connsiteY5814" fmla="*/ 965238 h 6533995"/>
              <a:gd name="connsiteX5815" fmla="*/ 492223 w 11830043"/>
              <a:gd name="connsiteY5815" fmla="*/ 965235 h 6533995"/>
              <a:gd name="connsiteX5816" fmla="*/ 501943 w 11830043"/>
              <a:gd name="connsiteY5816" fmla="*/ 974962 h 6533995"/>
              <a:gd name="connsiteX5817" fmla="*/ 492223 w 11830043"/>
              <a:gd name="connsiteY5817" fmla="*/ 984750 h 6533995"/>
              <a:gd name="connsiteX5818" fmla="*/ 482439 w 11830043"/>
              <a:gd name="connsiteY5818" fmla="*/ 974962 h 6533995"/>
              <a:gd name="connsiteX5819" fmla="*/ 492223 w 11830043"/>
              <a:gd name="connsiteY5819" fmla="*/ 965235 h 6533995"/>
              <a:gd name="connsiteX5820" fmla="*/ 733444 w 11830043"/>
              <a:gd name="connsiteY5820" fmla="*/ 965233 h 6533995"/>
              <a:gd name="connsiteX5821" fmla="*/ 743164 w 11830043"/>
              <a:gd name="connsiteY5821" fmla="*/ 974960 h 6533995"/>
              <a:gd name="connsiteX5822" fmla="*/ 733444 w 11830043"/>
              <a:gd name="connsiteY5822" fmla="*/ 984747 h 6533995"/>
              <a:gd name="connsiteX5823" fmla="*/ 723660 w 11830043"/>
              <a:gd name="connsiteY5823" fmla="*/ 974960 h 6533995"/>
              <a:gd name="connsiteX5824" fmla="*/ 733444 w 11830043"/>
              <a:gd name="connsiteY5824" fmla="*/ 965233 h 6533995"/>
              <a:gd name="connsiteX5825" fmla="*/ 974664 w 11830043"/>
              <a:gd name="connsiteY5825" fmla="*/ 965230 h 6533995"/>
              <a:gd name="connsiteX5826" fmla="*/ 984448 w 11830043"/>
              <a:gd name="connsiteY5826" fmla="*/ 974957 h 6533995"/>
              <a:gd name="connsiteX5827" fmla="*/ 974664 w 11830043"/>
              <a:gd name="connsiteY5827" fmla="*/ 984745 h 6533995"/>
              <a:gd name="connsiteX5828" fmla="*/ 964944 w 11830043"/>
              <a:gd name="connsiteY5828" fmla="*/ 974957 h 6533995"/>
              <a:gd name="connsiteX5829" fmla="*/ 974664 w 11830043"/>
              <a:gd name="connsiteY5829" fmla="*/ 965230 h 6533995"/>
              <a:gd name="connsiteX5830" fmla="*/ 1215884 w 11830043"/>
              <a:gd name="connsiteY5830" fmla="*/ 965227 h 6533995"/>
              <a:gd name="connsiteX5831" fmla="*/ 1225668 w 11830043"/>
              <a:gd name="connsiteY5831" fmla="*/ 974954 h 6533995"/>
              <a:gd name="connsiteX5832" fmla="*/ 1215884 w 11830043"/>
              <a:gd name="connsiteY5832" fmla="*/ 984742 h 6533995"/>
              <a:gd name="connsiteX5833" fmla="*/ 1206164 w 11830043"/>
              <a:gd name="connsiteY5833" fmla="*/ 974954 h 6533995"/>
              <a:gd name="connsiteX5834" fmla="*/ 1215884 w 11830043"/>
              <a:gd name="connsiteY5834" fmla="*/ 965227 h 6533995"/>
              <a:gd name="connsiteX5835" fmla="*/ 1457105 w 11830043"/>
              <a:gd name="connsiteY5835" fmla="*/ 965224 h 6533995"/>
              <a:gd name="connsiteX5836" fmla="*/ 1466825 w 11830043"/>
              <a:gd name="connsiteY5836" fmla="*/ 974951 h 6533995"/>
              <a:gd name="connsiteX5837" fmla="*/ 1457105 w 11830043"/>
              <a:gd name="connsiteY5837" fmla="*/ 984739 h 6533995"/>
              <a:gd name="connsiteX5838" fmla="*/ 1447322 w 11830043"/>
              <a:gd name="connsiteY5838" fmla="*/ 974951 h 6533995"/>
              <a:gd name="connsiteX5839" fmla="*/ 1457105 w 11830043"/>
              <a:gd name="connsiteY5839" fmla="*/ 965224 h 6533995"/>
              <a:gd name="connsiteX5840" fmla="*/ 1698330 w 11830043"/>
              <a:gd name="connsiteY5840" fmla="*/ 965221 h 6533995"/>
              <a:gd name="connsiteX5841" fmla="*/ 1708116 w 11830043"/>
              <a:gd name="connsiteY5841" fmla="*/ 974948 h 6533995"/>
              <a:gd name="connsiteX5842" fmla="*/ 1698330 w 11830043"/>
              <a:gd name="connsiteY5842" fmla="*/ 984736 h 6533995"/>
              <a:gd name="connsiteX5843" fmla="*/ 1688545 w 11830043"/>
              <a:gd name="connsiteY5843" fmla="*/ 974948 h 6533995"/>
              <a:gd name="connsiteX5844" fmla="*/ 1698330 w 11830043"/>
              <a:gd name="connsiteY5844" fmla="*/ 965221 h 6533995"/>
              <a:gd name="connsiteX5845" fmla="*/ 1939580 w 11830043"/>
              <a:gd name="connsiteY5845" fmla="*/ 965219 h 6533995"/>
              <a:gd name="connsiteX5846" fmla="*/ 1949363 w 11830043"/>
              <a:gd name="connsiteY5846" fmla="*/ 974945 h 6533995"/>
              <a:gd name="connsiteX5847" fmla="*/ 1939580 w 11830043"/>
              <a:gd name="connsiteY5847" fmla="*/ 984733 h 6533995"/>
              <a:gd name="connsiteX5848" fmla="*/ 1929859 w 11830043"/>
              <a:gd name="connsiteY5848" fmla="*/ 974945 h 6533995"/>
              <a:gd name="connsiteX5849" fmla="*/ 1939580 w 11830043"/>
              <a:gd name="connsiteY5849" fmla="*/ 965219 h 6533995"/>
              <a:gd name="connsiteX5850" fmla="*/ 2180788 w 11830043"/>
              <a:gd name="connsiteY5850" fmla="*/ 965216 h 6533995"/>
              <a:gd name="connsiteX5851" fmla="*/ 2190577 w 11830043"/>
              <a:gd name="connsiteY5851" fmla="*/ 974942 h 6533995"/>
              <a:gd name="connsiteX5852" fmla="*/ 2180788 w 11830043"/>
              <a:gd name="connsiteY5852" fmla="*/ 984730 h 6533995"/>
              <a:gd name="connsiteX5853" fmla="*/ 2171083 w 11830043"/>
              <a:gd name="connsiteY5853" fmla="*/ 974942 h 6533995"/>
              <a:gd name="connsiteX5854" fmla="*/ 2180788 w 11830043"/>
              <a:gd name="connsiteY5854" fmla="*/ 965216 h 6533995"/>
              <a:gd name="connsiteX5855" fmla="*/ 2422035 w 11830043"/>
              <a:gd name="connsiteY5855" fmla="*/ 965213 h 6533995"/>
              <a:gd name="connsiteX5856" fmla="*/ 2431752 w 11830043"/>
              <a:gd name="connsiteY5856" fmla="*/ 974940 h 6533995"/>
              <a:gd name="connsiteX5857" fmla="*/ 2422035 w 11830043"/>
              <a:gd name="connsiteY5857" fmla="*/ 984727 h 6533995"/>
              <a:gd name="connsiteX5858" fmla="*/ 2412255 w 11830043"/>
              <a:gd name="connsiteY5858" fmla="*/ 974940 h 6533995"/>
              <a:gd name="connsiteX5859" fmla="*/ 2422035 w 11830043"/>
              <a:gd name="connsiteY5859" fmla="*/ 965213 h 6533995"/>
              <a:gd name="connsiteX5860" fmla="*/ 2663272 w 11830043"/>
              <a:gd name="connsiteY5860" fmla="*/ 965210 h 6533995"/>
              <a:gd name="connsiteX5861" fmla="*/ 2672996 w 11830043"/>
              <a:gd name="connsiteY5861" fmla="*/ 974937 h 6533995"/>
              <a:gd name="connsiteX5862" fmla="*/ 2663272 w 11830043"/>
              <a:gd name="connsiteY5862" fmla="*/ 984724 h 6533995"/>
              <a:gd name="connsiteX5863" fmla="*/ 2653490 w 11830043"/>
              <a:gd name="connsiteY5863" fmla="*/ 974937 h 6533995"/>
              <a:gd name="connsiteX5864" fmla="*/ 2663272 w 11830043"/>
              <a:gd name="connsiteY5864" fmla="*/ 965210 h 6533995"/>
              <a:gd name="connsiteX5865" fmla="*/ 2904570 w 11830043"/>
              <a:gd name="connsiteY5865" fmla="*/ 965208 h 6533995"/>
              <a:gd name="connsiteX5866" fmla="*/ 2914353 w 11830043"/>
              <a:gd name="connsiteY5866" fmla="*/ 974934 h 6533995"/>
              <a:gd name="connsiteX5867" fmla="*/ 2904570 w 11830043"/>
              <a:gd name="connsiteY5867" fmla="*/ 984721 h 6533995"/>
              <a:gd name="connsiteX5868" fmla="*/ 2894789 w 11830043"/>
              <a:gd name="connsiteY5868" fmla="*/ 974934 h 6533995"/>
              <a:gd name="connsiteX5869" fmla="*/ 2904570 w 11830043"/>
              <a:gd name="connsiteY5869" fmla="*/ 965208 h 6533995"/>
              <a:gd name="connsiteX5870" fmla="*/ 3145749 w 11830043"/>
              <a:gd name="connsiteY5870" fmla="*/ 965205 h 6533995"/>
              <a:gd name="connsiteX5871" fmla="*/ 3155531 w 11830043"/>
              <a:gd name="connsiteY5871" fmla="*/ 974931 h 6533995"/>
              <a:gd name="connsiteX5872" fmla="*/ 3145749 w 11830043"/>
              <a:gd name="connsiteY5872" fmla="*/ 984719 h 6533995"/>
              <a:gd name="connsiteX5873" fmla="*/ 3136031 w 11830043"/>
              <a:gd name="connsiteY5873" fmla="*/ 974931 h 6533995"/>
              <a:gd name="connsiteX5874" fmla="*/ 3145749 w 11830043"/>
              <a:gd name="connsiteY5874" fmla="*/ 965205 h 6533995"/>
              <a:gd name="connsiteX5875" fmla="*/ 3386957 w 11830043"/>
              <a:gd name="connsiteY5875" fmla="*/ 965202 h 6533995"/>
              <a:gd name="connsiteX5876" fmla="*/ 3396743 w 11830043"/>
              <a:gd name="connsiteY5876" fmla="*/ 974928 h 6533995"/>
              <a:gd name="connsiteX5877" fmla="*/ 3386957 w 11830043"/>
              <a:gd name="connsiteY5877" fmla="*/ 984716 h 6533995"/>
              <a:gd name="connsiteX5878" fmla="*/ 3377235 w 11830043"/>
              <a:gd name="connsiteY5878" fmla="*/ 974928 h 6533995"/>
              <a:gd name="connsiteX5879" fmla="*/ 3386957 w 11830043"/>
              <a:gd name="connsiteY5879" fmla="*/ 965202 h 6533995"/>
              <a:gd name="connsiteX5880" fmla="*/ 3628211 w 11830043"/>
              <a:gd name="connsiteY5880" fmla="*/ 965199 h 6533995"/>
              <a:gd name="connsiteX5881" fmla="*/ 3637930 w 11830043"/>
              <a:gd name="connsiteY5881" fmla="*/ 974925 h 6533995"/>
              <a:gd name="connsiteX5882" fmla="*/ 3628211 w 11830043"/>
              <a:gd name="connsiteY5882" fmla="*/ 984713 h 6533995"/>
              <a:gd name="connsiteX5883" fmla="*/ 3618429 w 11830043"/>
              <a:gd name="connsiteY5883" fmla="*/ 974925 h 6533995"/>
              <a:gd name="connsiteX5884" fmla="*/ 3628211 w 11830043"/>
              <a:gd name="connsiteY5884" fmla="*/ 965199 h 6533995"/>
              <a:gd name="connsiteX5885" fmla="*/ 3869430 w 11830043"/>
              <a:gd name="connsiteY5885" fmla="*/ 965197 h 6533995"/>
              <a:gd name="connsiteX5886" fmla="*/ 3879147 w 11830043"/>
              <a:gd name="connsiteY5886" fmla="*/ 974923 h 6533995"/>
              <a:gd name="connsiteX5887" fmla="*/ 3869430 w 11830043"/>
              <a:gd name="connsiteY5887" fmla="*/ 984710 h 6533995"/>
              <a:gd name="connsiteX5888" fmla="*/ 3859645 w 11830043"/>
              <a:gd name="connsiteY5888" fmla="*/ 974923 h 6533995"/>
              <a:gd name="connsiteX5889" fmla="*/ 3869430 w 11830043"/>
              <a:gd name="connsiteY5889" fmla="*/ 965197 h 6533995"/>
              <a:gd name="connsiteX5890" fmla="*/ 4110581 w 11830043"/>
              <a:gd name="connsiteY5890" fmla="*/ 965194 h 6533995"/>
              <a:gd name="connsiteX5891" fmla="*/ 4120362 w 11830043"/>
              <a:gd name="connsiteY5891" fmla="*/ 974920 h 6533995"/>
              <a:gd name="connsiteX5892" fmla="*/ 4110581 w 11830043"/>
              <a:gd name="connsiteY5892" fmla="*/ 984707 h 6533995"/>
              <a:gd name="connsiteX5893" fmla="*/ 4100797 w 11830043"/>
              <a:gd name="connsiteY5893" fmla="*/ 974920 h 6533995"/>
              <a:gd name="connsiteX5894" fmla="*/ 4110581 w 11830043"/>
              <a:gd name="connsiteY5894" fmla="*/ 965194 h 6533995"/>
              <a:gd name="connsiteX5895" fmla="*/ 4351806 w 11830043"/>
              <a:gd name="connsiteY5895" fmla="*/ 965191 h 6533995"/>
              <a:gd name="connsiteX5896" fmla="*/ 4361580 w 11830043"/>
              <a:gd name="connsiteY5896" fmla="*/ 974917 h 6533995"/>
              <a:gd name="connsiteX5897" fmla="*/ 4351806 w 11830043"/>
              <a:gd name="connsiteY5897" fmla="*/ 984704 h 6533995"/>
              <a:gd name="connsiteX5898" fmla="*/ 4342006 w 11830043"/>
              <a:gd name="connsiteY5898" fmla="*/ 974917 h 6533995"/>
              <a:gd name="connsiteX5899" fmla="*/ 4351806 w 11830043"/>
              <a:gd name="connsiteY5899" fmla="*/ 965191 h 6533995"/>
              <a:gd name="connsiteX5900" fmla="*/ 4593017 w 11830043"/>
              <a:gd name="connsiteY5900" fmla="*/ 965189 h 6533995"/>
              <a:gd name="connsiteX5901" fmla="*/ 4602795 w 11830043"/>
              <a:gd name="connsiteY5901" fmla="*/ 974914 h 6533995"/>
              <a:gd name="connsiteX5902" fmla="*/ 4593017 w 11830043"/>
              <a:gd name="connsiteY5902" fmla="*/ 984701 h 6533995"/>
              <a:gd name="connsiteX5903" fmla="*/ 4583304 w 11830043"/>
              <a:gd name="connsiteY5903" fmla="*/ 974914 h 6533995"/>
              <a:gd name="connsiteX5904" fmla="*/ 4593017 w 11830043"/>
              <a:gd name="connsiteY5904" fmla="*/ 965189 h 6533995"/>
              <a:gd name="connsiteX5905" fmla="*/ 4834252 w 11830043"/>
              <a:gd name="connsiteY5905" fmla="*/ 965186 h 6533995"/>
              <a:gd name="connsiteX5906" fmla="*/ 4844038 w 11830043"/>
              <a:gd name="connsiteY5906" fmla="*/ 974911 h 6533995"/>
              <a:gd name="connsiteX5907" fmla="*/ 4834252 w 11830043"/>
              <a:gd name="connsiteY5907" fmla="*/ 984698 h 6533995"/>
              <a:gd name="connsiteX5908" fmla="*/ 4824532 w 11830043"/>
              <a:gd name="connsiteY5908" fmla="*/ 974911 h 6533995"/>
              <a:gd name="connsiteX5909" fmla="*/ 4834252 w 11830043"/>
              <a:gd name="connsiteY5909" fmla="*/ 965186 h 6533995"/>
              <a:gd name="connsiteX5910" fmla="*/ 5075485 w 11830043"/>
              <a:gd name="connsiteY5910" fmla="*/ 965183 h 6533995"/>
              <a:gd name="connsiteX5911" fmla="*/ 5085201 w 11830043"/>
              <a:gd name="connsiteY5911" fmla="*/ 974908 h 6533995"/>
              <a:gd name="connsiteX5912" fmla="*/ 5075485 w 11830043"/>
              <a:gd name="connsiteY5912" fmla="*/ 984695 h 6533995"/>
              <a:gd name="connsiteX5913" fmla="*/ 5065704 w 11830043"/>
              <a:gd name="connsiteY5913" fmla="*/ 974908 h 6533995"/>
              <a:gd name="connsiteX5914" fmla="*/ 5075485 w 11830043"/>
              <a:gd name="connsiteY5914" fmla="*/ 965183 h 6533995"/>
              <a:gd name="connsiteX5915" fmla="*/ 5316710 w 11830043"/>
              <a:gd name="connsiteY5915" fmla="*/ 965180 h 6533995"/>
              <a:gd name="connsiteX5916" fmla="*/ 5326429 w 11830043"/>
              <a:gd name="connsiteY5916" fmla="*/ 974905 h 6533995"/>
              <a:gd name="connsiteX5917" fmla="*/ 5316710 w 11830043"/>
              <a:gd name="connsiteY5917" fmla="*/ 984693 h 6533995"/>
              <a:gd name="connsiteX5918" fmla="*/ 5306924 w 11830043"/>
              <a:gd name="connsiteY5918" fmla="*/ 974905 h 6533995"/>
              <a:gd name="connsiteX5919" fmla="*/ 5316710 w 11830043"/>
              <a:gd name="connsiteY5919" fmla="*/ 965180 h 6533995"/>
              <a:gd name="connsiteX5920" fmla="*/ 5557991 w 11830043"/>
              <a:gd name="connsiteY5920" fmla="*/ 965177 h 6533995"/>
              <a:gd name="connsiteX5921" fmla="*/ 5567774 w 11830043"/>
              <a:gd name="connsiteY5921" fmla="*/ 974902 h 6533995"/>
              <a:gd name="connsiteX5922" fmla="*/ 5557991 w 11830043"/>
              <a:gd name="connsiteY5922" fmla="*/ 984690 h 6533995"/>
              <a:gd name="connsiteX5923" fmla="*/ 5548208 w 11830043"/>
              <a:gd name="connsiteY5923" fmla="*/ 974902 h 6533995"/>
              <a:gd name="connsiteX5924" fmla="*/ 5557991 w 11830043"/>
              <a:gd name="connsiteY5924" fmla="*/ 965177 h 6533995"/>
              <a:gd name="connsiteX5925" fmla="*/ 5799205 w 11830043"/>
              <a:gd name="connsiteY5925" fmla="*/ 965174 h 6533995"/>
              <a:gd name="connsiteX5926" fmla="*/ 5808989 w 11830043"/>
              <a:gd name="connsiteY5926" fmla="*/ 974899 h 6533995"/>
              <a:gd name="connsiteX5927" fmla="*/ 5799205 w 11830043"/>
              <a:gd name="connsiteY5927" fmla="*/ 984687 h 6533995"/>
              <a:gd name="connsiteX5928" fmla="*/ 5789486 w 11830043"/>
              <a:gd name="connsiteY5928" fmla="*/ 974899 h 6533995"/>
              <a:gd name="connsiteX5929" fmla="*/ 5799205 w 11830043"/>
              <a:gd name="connsiteY5929" fmla="*/ 965174 h 6533995"/>
              <a:gd name="connsiteX5930" fmla="*/ 6040432 w 11830043"/>
              <a:gd name="connsiteY5930" fmla="*/ 965172 h 6533995"/>
              <a:gd name="connsiteX5931" fmla="*/ 6050216 w 11830043"/>
              <a:gd name="connsiteY5931" fmla="*/ 974897 h 6533995"/>
              <a:gd name="connsiteX5932" fmla="*/ 6040432 w 11830043"/>
              <a:gd name="connsiteY5932" fmla="*/ 984684 h 6533995"/>
              <a:gd name="connsiteX5933" fmla="*/ 6030712 w 11830043"/>
              <a:gd name="connsiteY5933" fmla="*/ 974897 h 6533995"/>
              <a:gd name="connsiteX5934" fmla="*/ 6040432 w 11830043"/>
              <a:gd name="connsiteY5934" fmla="*/ 965172 h 6533995"/>
              <a:gd name="connsiteX5935" fmla="*/ 6281661 w 11830043"/>
              <a:gd name="connsiteY5935" fmla="*/ 965169 h 6533995"/>
              <a:gd name="connsiteX5936" fmla="*/ 6291381 w 11830043"/>
              <a:gd name="connsiteY5936" fmla="*/ 974894 h 6533995"/>
              <a:gd name="connsiteX5937" fmla="*/ 6281661 w 11830043"/>
              <a:gd name="connsiteY5937" fmla="*/ 984681 h 6533995"/>
              <a:gd name="connsiteX5938" fmla="*/ 6271877 w 11830043"/>
              <a:gd name="connsiteY5938" fmla="*/ 974894 h 6533995"/>
              <a:gd name="connsiteX5939" fmla="*/ 6281661 w 11830043"/>
              <a:gd name="connsiteY5939" fmla="*/ 965169 h 6533995"/>
              <a:gd name="connsiteX5940" fmla="*/ 6522889 w 11830043"/>
              <a:gd name="connsiteY5940" fmla="*/ 965166 h 6533995"/>
              <a:gd name="connsiteX5941" fmla="*/ 6532610 w 11830043"/>
              <a:gd name="connsiteY5941" fmla="*/ 974891 h 6533995"/>
              <a:gd name="connsiteX5942" fmla="*/ 6522889 w 11830043"/>
              <a:gd name="connsiteY5942" fmla="*/ 984678 h 6533995"/>
              <a:gd name="connsiteX5943" fmla="*/ 6513105 w 11830043"/>
              <a:gd name="connsiteY5943" fmla="*/ 974891 h 6533995"/>
              <a:gd name="connsiteX5944" fmla="*/ 6522889 w 11830043"/>
              <a:gd name="connsiteY5944" fmla="*/ 965166 h 6533995"/>
              <a:gd name="connsiteX5945" fmla="*/ 6764118 w 11830043"/>
              <a:gd name="connsiteY5945" fmla="*/ 965163 h 6533995"/>
              <a:gd name="connsiteX5946" fmla="*/ 6773902 w 11830043"/>
              <a:gd name="connsiteY5946" fmla="*/ 974888 h 6533995"/>
              <a:gd name="connsiteX5947" fmla="*/ 6764118 w 11830043"/>
              <a:gd name="connsiteY5947" fmla="*/ 984675 h 6533995"/>
              <a:gd name="connsiteX5948" fmla="*/ 6754335 w 11830043"/>
              <a:gd name="connsiteY5948" fmla="*/ 974888 h 6533995"/>
              <a:gd name="connsiteX5949" fmla="*/ 6764118 w 11830043"/>
              <a:gd name="connsiteY5949" fmla="*/ 965163 h 6533995"/>
              <a:gd name="connsiteX5950" fmla="*/ 7005346 w 11830043"/>
              <a:gd name="connsiteY5950" fmla="*/ 965161 h 6533995"/>
              <a:gd name="connsiteX5951" fmla="*/ 7015130 w 11830043"/>
              <a:gd name="connsiteY5951" fmla="*/ 974885 h 6533995"/>
              <a:gd name="connsiteX5952" fmla="*/ 7005346 w 11830043"/>
              <a:gd name="connsiteY5952" fmla="*/ 984672 h 6533995"/>
              <a:gd name="connsiteX5953" fmla="*/ 6995626 w 11830043"/>
              <a:gd name="connsiteY5953" fmla="*/ 974885 h 6533995"/>
              <a:gd name="connsiteX5954" fmla="*/ 7005346 w 11830043"/>
              <a:gd name="connsiteY5954" fmla="*/ 965161 h 6533995"/>
              <a:gd name="connsiteX5955" fmla="*/ 7246575 w 11830043"/>
              <a:gd name="connsiteY5955" fmla="*/ 965158 h 6533995"/>
              <a:gd name="connsiteX5956" fmla="*/ 7256359 w 11830043"/>
              <a:gd name="connsiteY5956" fmla="*/ 974882 h 6533995"/>
              <a:gd name="connsiteX5957" fmla="*/ 7246575 w 11830043"/>
              <a:gd name="connsiteY5957" fmla="*/ 984669 h 6533995"/>
              <a:gd name="connsiteX5958" fmla="*/ 7236855 w 11830043"/>
              <a:gd name="connsiteY5958" fmla="*/ 974882 h 6533995"/>
              <a:gd name="connsiteX5959" fmla="*/ 7246575 w 11830043"/>
              <a:gd name="connsiteY5959" fmla="*/ 965158 h 6533995"/>
              <a:gd name="connsiteX5960" fmla="*/ 7487803 w 11830043"/>
              <a:gd name="connsiteY5960" fmla="*/ 965155 h 6533995"/>
              <a:gd name="connsiteX5961" fmla="*/ 7497524 w 11830043"/>
              <a:gd name="connsiteY5961" fmla="*/ 974879 h 6533995"/>
              <a:gd name="connsiteX5962" fmla="*/ 7487803 w 11830043"/>
              <a:gd name="connsiteY5962" fmla="*/ 984666 h 6533995"/>
              <a:gd name="connsiteX5963" fmla="*/ 7478019 w 11830043"/>
              <a:gd name="connsiteY5963" fmla="*/ 974879 h 6533995"/>
              <a:gd name="connsiteX5964" fmla="*/ 7487803 w 11830043"/>
              <a:gd name="connsiteY5964" fmla="*/ 965155 h 6533995"/>
              <a:gd name="connsiteX5965" fmla="*/ 7729032 w 11830043"/>
              <a:gd name="connsiteY5965" fmla="*/ 965152 h 6533995"/>
              <a:gd name="connsiteX5966" fmla="*/ 7738753 w 11830043"/>
              <a:gd name="connsiteY5966" fmla="*/ 974877 h 6533995"/>
              <a:gd name="connsiteX5967" fmla="*/ 7729032 w 11830043"/>
              <a:gd name="connsiteY5967" fmla="*/ 984664 h 6533995"/>
              <a:gd name="connsiteX5968" fmla="*/ 7719249 w 11830043"/>
              <a:gd name="connsiteY5968" fmla="*/ 974877 h 6533995"/>
              <a:gd name="connsiteX5969" fmla="*/ 7729032 w 11830043"/>
              <a:gd name="connsiteY5969" fmla="*/ 965152 h 6533995"/>
              <a:gd name="connsiteX5970" fmla="*/ 7970260 w 11830043"/>
              <a:gd name="connsiteY5970" fmla="*/ 965150 h 6533995"/>
              <a:gd name="connsiteX5971" fmla="*/ 7980044 w 11830043"/>
              <a:gd name="connsiteY5971" fmla="*/ 974874 h 6533995"/>
              <a:gd name="connsiteX5972" fmla="*/ 7970260 w 11830043"/>
              <a:gd name="connsiteY5972" fmla="*/ 984661 h 6533995"/>
              <a:gd name="connsiteX5973" fmla="*/ 7960477 w 11830043"/>
              <a:gd name="connsiteY5973" fmla="*/ 974874 h 6533995"/>
              <a:gd name="connsiteX5974" fmla="*/ 7970260 w 11830043"/>
              <a:gd name="connsiteY5974" fmla="*/ 965150 h 6533995"/>
              <a:gd name="connsiteX5975" fmla="*/ 8211553 w 11830043"/>
              <a:gd name="connsiteY5975" fmla="*/ 965147 h 6533995"/>
              <a:gd name="connsiteX5976" fmla="*/ 8221273 w 11830043"/>
              <a:gd name="connsiteY5976" fmla="*/ 974871 h 6533995"/>
              <a:gd name="connsiteX5977" fmla="*/ 8211553 w 11830043"/>
              <a:gd name="connsiteY5977" fmla="*/ 984658 h 6533995"/>
              <a:gd name="connsiteX5978" fmla="*/ 8201769 w 11830043"/>
              <a:gd name="connsiteY5978" fmla="*/ 974871 h 6533995"/>
              <a:gd name="connsiteX5979" fmla="*/ 8211553 w 11830043"/>
              <a:gd name="connsiteY5979" fmla="*/ 965147 h 6533995"/>
              <a:gd name="connsiteX5980" fmla="*/ 8452781 w 11830043"/>
              <a:gd name="connsiteY5980" fmla="*/ 965144 h 6533995"/>
              <a:gd name="connsiteX5981" fmla="*/ 8462566 w 11830043"/>
              <a:gd name="connsiteY5981" fmla="*/ 974868 h 6533995"/>
              <a:gd name="connsiteX5982" fmla="*/ 8452781 w 11830043"/>
              <a:gd name="connsiteY5982" fmla="*/ 984655 h 6533995"/>
              <a:gd name="connsiteX5983" fmla="*/ 8443061 w 11830043"/>
              <a:gd name="connsiteY5983" fmla="*/ 974868 h 6533995"/>
              <a:gd name="connsiteX5984" fmla="*/ 8452781 w 11830043"/>
              <a:gd name="connsiteY5984" fmla="*/ 965144 h 6533995"/>
              <a:gd name="connsiteX5985" fmla="*/ 8694009 w 11830043"/>
              <a:gd name="connsiteY5985" fmla="*/ 965141 h 6533995"/>
              <a:gd name="connsiteX5986" fmla="*/ 8703730 w 11830043"/>
              <a:gd name="connsiteY5986" fmla="*/ 974865 h 6533995"/>
              <a:gd name="connsiteX5987" fmla="*/ 8694009 w 11830043"/>
              <a:gd name="connsiteY5987" fmla="*/ 984652 h 6533995"/>
              <a:gd name="connsiteX5988" fmla="*/ 8684289 w 11830043"/>
              <a:gd name="connsiteY5988" fmla="*/ 974865 h 6533995"/>
              <a:gd name="connsiteX5989" fmla="*/ 8694009 w 11830043"/>
              <a:gd name="connsiteY5989" fmla="*/ 965141 h 6533995"/>
              <a:gd name="connsiteX5990" fmla="*/ 8935237 w 11830043"/>
              <a:gd name="connsiteY5990" fmla="*/ 965138 h 6533995"/>
              <a:gd name="connsiteX5991" fmla="*/ 8944958 w 11830043"/>
              <a:gd name="connsiteY5991" fmla="*/ 974862 h 6533995"/>
              <a:gd name="connsiteX5992" fmla="*/ 8935237 w 11830043"/>
              <a:gd name="connsiteY5992" fmla="*/ 984649 h 6533995"/>
              <a:gd name="connsiteX5993" fmla="*/ 8925454 w 11830043"/>
              <a:gd name="connsiteY5993" fmla="*/ 974862 h 6533995"/>
              <a:gd name="connsiteX5994" fmla="*/ 8935237 w 11830043"/>
              <a:gd name="connsiteY5994" fmla="*/ 965138 h 6533995"/>
              <a:gd name="connsiteX5995" fmla="*/ 9176467 w 11830043"/>
              <a:gd name="connsiteY5995" fmla="*/ 965135 h 6533995"/>
              <a:gd name="connsiteX5996" fmla="*/ 9186187 w 11830043"/>
              <a:gd name="connsiteY5996" fmla="*/ 974859 h 6533995"/>
              <a:gd name="connsiteX5997" fmla="*/ 9176467 w 11830043"/>
              <a:gd name="connsiteY5997" fmla="*/ 984646 h 6533995"/>
              <a:gd name="connsiteX5998" fmla="*/ 9166683 w 11830043"/>
              <a:gd name="connsiteY5998" fmla="*/ 974859 h 6533995"/>
              <a:gd name="connsiteX5999" fmla="*/ 9176467 w 11830043"/>
              <a:gd name="connsiteY5999" fmla="*/ 965135 h 6533995"/>
              <a:gd name="connsiteX6000" fmla="*/ 9417695 w 11830043"/>
              <a:gd name="connsiteY6000" fmla="*/ 965133 h 6533995"/>
              <a:gd name="connsiteX6001" fmla="*/ 9427416 w 11830043"/>
              <a:gd name="connsiteY6001" fmla="*/ 974857 h 6533995"/>
              <a:gd name="connsiteX6002" fmla="*/ 9417695 w 11830043"/>
              <a:gd name="connsiteY6002" fmla="*/ 984643 h 6533995"/>
              <a:gd name="connsiteX6003" fmla="*/ 9407911 w 11830043"/>
              <a:gd name="connsiteY6003" fmla="*/ 974857 h 6533995"/>
              <a:gd name="connsiteX6004" fmla="*/ 9417695 w 11830043"/>
              <a:gd name="connsiteY6004" fmla="*/ 965133 h 6533995"/>
              <a:gd name="connsiteX6005" fmla="*/ 9649203 w 11830043"/>
              <a:gd name="connsiteY6005" fmla="*/ 723936 h 6533995"/>
              <a:gd name="connsiteX6006" fmla="*/ 9658923 w 11830043"/>
              <a:gd name="connsiteY6006" fmla="*/ 733721 h 6533995"/>
              <a:gd name="connsiteX6007" fmla="*/ 9649203 w 11830043"/>
              <a:gd name="connsiteY6007" fmla="*/ 743445 h 6533995"/>
              <a:gd name="connsiteX6008" fmla="*/ 9639483 w 11830043"/>
              <a:gd name="connsiteY6008" fmla="*/ 733721 h 6533995"/>
              <a:gd name="connsiteX6009" fmla="*/ 9649203 w 11830043"/>
              <a:gd name="connsiteY6009" fmla="*/ 723936 h 6533995"/>
              <a:gd name="connsiteX6010" fmla="*/ 9890432 w 11830043"/>
              <a:gd name="connsiteY6010" fmla="*/ 723934 h 6533995"/>
              <a:gd name="connsiteX6011" fmla="*/ 9900152 w 11830043"/>
              <a:gd name="connsiteY6011" fmla="*/ 733719 h 6533995"/>
              <a:gd name="connsiteX6012" fmla="*/ 9890432 w 11830043"/>
              <a:gd name="connsiteY6012" fmla="*/ 743443 h 6533995"/>
              <a:gd name="connsiteX6013" fmla="*/ 9880648 w 11830043"/>
              <a:gd name="connsiteY6013" fmla="*/ 733719 h 6533995"/>
              <a:gd name="connsiteX6014" fmla="*/ 9890432 w 11830043"/>
              <a:gd name="connsiteY6014" fmla="*/ 723934 h 6533995"/>
              <a:gd name="connsiteX6015" fmla="*/ 10131660 w 11830043"/>
              <a:gd name="connsiteY6015" fmla="*/ 723931 h 6533995"/>
              <a:gd name="connsiteX6016" fmla="*/ 10141444 w 11830043"/>
              <a:gd name="connsiteY6016" fmla="*/ 733716 h 6533995"/>
              <a:gd name="connsiteX6017" fmla="*/ 10131660 w 11830043"/>
              <a:gd name="connsiteY6017" fmla="*/ 743441 h 6533995"/>
              <a:gd name="connsiteX6018" fmla="*/ 10121940 w 11830043"/>
              <a:gd name="connsiteY6018" fmla="*/ 733716 h 6533995"/>
              <a:gd name="connsiteX6019" fmla="*/ 10131660 w 11830043"/>
              <a:gd name="connsiteY6019" fmla="*/ 723931 h 6533995"/>
              <a:gd name="connsiteX6020" fmla="*/ 10372888 w 11830043"/>
              <a:gd name="connsiteY6020" fmla="*/ 723929 h 6533995"/>
              <a:gd name="connsiteX6021" fmla="*/ 10382673 w 11830043"/>
              <a:gd name="connsiteY6021" fmla="*/ 733714 h 6533995"/>
              <a:gd name="connsiteX6022" fmla="*/ 10372888 w 11830043"/>
              <a:gd name="connsiteY6022" fmla="*/ 743438 h 6533995"/>
              <a:gd name="connsiteX6023" fmla="*/ 10363168 w 11830043"/>
              <a:gd name="connsiteY6023" fmla="*/ 733714 h 6533995"/>
              <a:gd name="connsiteX6024" fmla="*/ 10372888 w 11830043"/>
              <a:gd name="connsiteY6024" fmla="*/ 723929 h 6533995"/>
              <a:gd name="connsiteX6025" fmla="*/ 10614116 w 11830043"/>
              <a:gd name="connsiteY6025" fmla="*/ 723926 h 6533995"/>
              <a:gd name="connsiteX6026" fmla="*/ 10623901 w 11830043"/>
              <a:gd name="connsiteY6026" fmla="*/ 733711 h 6533995"/>
              <a:gd name="connsiteX6027" fmla="*/ 10614116 w 11830043"/>
              <a:gd name="connsiteY6027" fmla="*/ 743436 h 6533995"/>
              <a:gd name="connsiteX6028" fmla="*/ 10604396 w 11830043"/>
              <a:gd name="connsiteY6028" fmla="*/ 733711 h 6533995"/>
              <a:gd name="connsiteX6029" fmla="*/ 10614116 w 11830043"/>
              <a:gd name="connsiteY6029" fmla="*/ 723926 h 6533995"/>
              <a:gd name="connsiteX6030" fmla="*/ 10855345 w 11830043"/>
              <a:gd name="connsiteY6030" fmla="*/ 723924 h 6533995"/>
              <a:gd name="connsiteX6031" fmla="*/ 10865065 w 11830043"/>
              <a:gd name="connsiteY6031" fmla="*/ 733709 h 6533995"/>
              <a:gd name="connsiteX6032" fmla="*/ 10855345 w 11830043"/>
              <a:gd name="connsiteY6032" fmla="*/ 743433 h 6533995"/>
              <a:gd name="connsiteX6033" fmla="*/ 10845625 w 11830043"/>
              <a:gd name="connsiteY6033" fmla="*/ 733709 h 6533995"/>
              <a:gd name="connsiteX6034" fmla="*/ 10855345 w 11830043"/>
              <a:gd name="connsiteY6034" fmla="*/ 723924 h 6533995"/>
              <a:gd name="connsiteX6035" fmla="*/ 11096574 w 11830043"/>
              <a:gd name="connsiteY6035" fmla="*/ 723921 h 6533995"/>
              <a:gd name="connsiteX6036" fmla="*/ 11106294 w 11830043"/>
              <a:gd name="connsiteY6036" fmla="*/ 733707 h 6533995"/>
              <a:gd name="connsiteX6037" fmla="*/ 11096574 w 11830043"/>
              <a:gd name="connsiteY6037" fmla="*/ 743431 h 6533995"/>
              <a:gd name="connsiteX6038" fmla="*/ 11086790 w 11830043"/>
              <a:gd name="connsiteY6038" fmla="*/ 733707 h 6533995"/>
              <a:gd name="connsiteX6039" fmla="*/ 11096574 w 11830043"/>
              <a:gd name="connsiteY6039" fmla="*/ 723921 h 6533995"/>
              <a:gd name="connsiteX6040" fmla="*/ 11337802 w 11830043"/>
              <a:gd name="connsiteY6040" fmla="*/ 723919 h 6533995"/>
              <a:gd name="connsiteX6041" fmla="*/ 11347587 w 11830043"/>
              <a:gd name="connsiteY6041" fmla="*/ 733704 h 6533995"/>
              <a:gd name="connsiteX6042" fmla="*/ 11337802 w 11830043"/>
              <a:gd name="connsiteY6042" fmla="*/ 743429 h 6533995"/>
              <a:gd name="connsiteX6043" fmla="*/ 11328082 w 11830043"/>
              <a:gd name="connsiteY6043" fmla="*/ 733704 h 6533995"/>
              <a:gd name="connsiteX6044" fmla="*/ 11337802 w 11830043"/>
              <a:gd name="connsiteY6044" fmla="*/ 723919 h 6533995"/>
              <a:gd name="connsiteX6045" fmla="*/ 11579030 w 11830043"/>
              <a:gd name="connsiteY6045" fmla="*/ 723917 h 6533995"/>
              <a:gd name="connsiteX6046" fmla="*/ 11588815 w 11830043"/>
              <a:gd name="connsiteY6046" fmla="*/ 733702 h 6533995"/>
              <a:gd name="connsiteX6047" fmla="*/ 11579030 w 11830043"/>
              <a:gd name="connsiteY6047" fmla="*/ 743426 h 6533995"/>
              <a:gd name="connsiteX6048" fmla="*/ 11569310 w 11830043"/>
              <a:gd name="connsiteY6048" fmla="*/ 733702 h 6533995"/>
              <a:gd name="connsiteX6049" fmla="*/ 11579030 w 11830043"/>
              <a:gd name="connsiteY6049" fmla="*/ 723917 h 6533995"/>
              <a:gd name="connsiteX6050" fmla="*/ 11820259 w 11830043"/>
              <a:gd name="connsiteY6050" fmla="*/ 723914 h 6533995"/>
              <a:gd name="connsiteX6051" fmla="*/ 11830043 w 11830043"/>
              <a:gd name="connsiteY6051" fmla="*/ 733700 h 6533995"/>
              <a:gd name="connsiteX6052" fmla="*/ 11820259 w 11830043"/>
              <a:gd name="connsiteY6052" fmla="*/ 743424 h 6533995"/>
              <a:gd name="connsiteX6053" fmla="*/ 11810539 w 11830043"/>
              <a:gd name="connsiteY6053" fmla="*/ 733700 h 6533995"/>
              <a:gd name="connsiteX6054" fmla="*/ 11820259 w 11830043"/>
              <a:gd name="connsiteY6054" fmla="*/ 723914 h 6533995"/>
              <a:gd name="connsiteX6055" fmla="*/ 9720 w 11830043"/>
              <a:gd name="connsiteY6055" fmla="*/ 723912 h 6533995"/>
              <a:gd name="connsiteX6056" fmla="*/ 19504 w 11830043"/>
              <a:gd name="connsiteY6056" fmla="*/ 733697 h 6533995"/>
              <a:gd name="connsiteX6057" fmla="*/ 9720 w 11830043"/>
              <a:gd name="connsiteY6057" fmla="*/ 743422 h 6533995"/>
              <a:gd name="connsiteX6058" fmla="*/ 0 w 11830043"/>
              <a:gd name="connsiteY6058" fmla="*/ 733697 h 6533995"/>
              <a:gd name="connsiteX6059" fmla="*/ 9720 w 11830043"/>
              <a:gd name="connsiteY6059" fmla="*/ 723912 h 6533995"/>
              <a:gd name="connsiteX6060" fmla="*/ 251004 w 11830043"/>
              <a:gd name="connsiteY6060" fmla="*/ 723909 h 6533995"/>
              <a:gd name="connsiteX6061" fmla="*/ 260787 w 11830043"/>
              <a:gd name="connsiteY6061" fmla="*/ 733695 h 6533995"/>
              <a:gd name="connsiteX6062" fmla="*/ 251004 w 11830043"/>
              <a:gd name="connsiteY6062" fmla="*/ 743419 h 6533995"/>
              <a:gd name="connsiteX6063" fmla="*/ 241284 w 11830043"/>
              <a:gd name="connsiteY6063" fmla="*/ 733695 h 6533995"/>
              <a:gd name="connsiteX6064" fmla="*/ 251004 w 11830043"/>
              <a:gd name="connsiteY6064" fmla="*/ 723909 h 6533995"/>
              <a:gd name="connsiteX6065" fmla="*/ 492223 w 11830043"/>
              <a:gd name="connsiteY6065" fmla="*/ 723907 h 6533995"/>
              <a:gd name="connsiteX6066" fmla="*/ 501943 w 11830043"/>
              <a:gd name="connsiteY6066" fmla="*/ 733692 h 6533995"/>
              <a:gd name="connsiteX6067" fmla="*/ 492223 w 11830043"/>
              <a:gd name="connsiteY6067" fmla="*/ 743417 h 6533995"/>
              <a:gd name="connsiteX6068" fmla="*/ 482439 w 11830043"/>
              <a:gd name="connsiteY6068" fmla="*/ 733692 h 6533995"/>
              <a:gd name="connsiteX6069" fmla="*/ 492223 w 11830043"/>
              <a:gd name="connsiteY6069" fmla="*/ 723907 h 6533995"/>
              <a:gd name="connsiteX6070" fmla="*/ 733444 w 11830043"/>
              <a:gd name="connsiteY6070" fmla="*/ 723904 h 6533995"/>
              <a:gd name="connsiteX6071" fmla="*/ 743164 w 11830043"/>
              <a:gd name="connsiteY6071" fmla="*/ 733690 h 6533995"/>
              <a:gd name="connsiteX6072" fmla="*/ 733444 w 11830043"/>
              <a:gd name="connsiteY6072" fmla="*/ 743414 h 6533995"/>
              <a:gd name="connsiteX6073" fmla="*/ 723660 w 11830043"/>
              <a:gd name="connsiteY6073" fmla="*/ 733690 h 6533995"/>
              <a:gd name="connsiteX6074" fmla="*/ 733444 w 11830043"/>
              <a:gd name="connsiteY6074" fmla="*/ 723904 h 6533995"/>
              <a:gd name="connsiteX6075" fmla="*/ 974664 w 11830043"/>
              <a:gd name="connsiteY6075" fmla="*/ 723902 h 6533995"/>
              <a:gd name="connsiteX6076" fmla="*/ 984448 w 11830043"/>
              <a:gd name="connsiteY6076" fmla="*/ 733688 h 6533995"/>
              <a:gd name="connsiteX6077" fmla="*/ 974664 w 11830043"/>
              <a:gd name="connsiteY6077" fmla="*/ 743412 h 6533995"/>
              <a:gd name="connsiteX6078" fmla="*/ 964944 w 11830043"/>
              <a:gd name="connsiteY6078" fmla="*/ 733688 h 6533995"/>
              <a:gd name="connsiteX6079" fmla="*/ 974664 w 11830043"/>
              <a:gd name="connsiteY6079" fmla="*/ 723902 h 6533995"/>
              <a:gd name="connsiteX6080" fmla="*/ 1215884 w 11830043"/>
              <a:gd name="connsiteY6080" fmla="*/ 723900 h 6533995"/>
              <a:gd name="connsiteX6081" fmla="*/ 1225668 w 11830043"/>
              <a:gd name="connsiteY6081" fmla="*/ 733685 h 6533995"/>
              <a:gd name="connsiteX6082" fmla="*/ 1215884 w 11830043"/>
              <a:gd name="connsiteY6082" fmla="*/ 743410 h 6533995"/>
              <a:gd name="connsiteX6083" fmla="*/ 1206164 w 11830043"/>
              <a:gd name="connsiteY6083" fmla="*/ 733685 h 6533995"/>
              <a:gd name="connsiteX6084" fmla="*/ 1215884 w 11830043"/>
              <a:gd name="connsiteY6084" fmla="*/ 723900 h 6533995"/>
              <a:gd name="connsiteX6085" fmla="*/ 1457105 w 11830043"/>
              <a:gd name="connsiteY6085" fmla="*/ 723897 h 6533995"/>
              <a:gd name="connsiteX6086" fmla="*/ 1466825 w 11830043"/>
              <a:gd name="connsiteY6086" fmla="*/ 733683 h 6533995"/>
              <a:gd name="connsiteX6087" fmla="*/ 1457105 w 11830043"/>
              <a:gd name="connsiteY6087" fmla="*/ 743407 h 6533995"/>
              <a:gd name="connsiteX6088" fmla="*/ 1447321 w 11830043"/>
              <a:gd name="connsiteY6088" fmla="*/ 733683 h 6533995"/>
              <a:gd name="connsiteX6089" fmla="*/ 1457105 w 11830043"/>
              <a:gd name="connsiteY6089" fmla="*/ 723897 h 6533995"/>
              <a:gd name="connsiteX6090" fmla="*/ 1698330 w 11830043"/>
              <a:gd name="connsiteY6090" fmla="*/ 723895 h 6533995"/>
              <a:gd name="connsiteX6091" fmla="*/ 1708116 w 11830043"/>
              <a:gd name="connsiteY6091" fmla="*/ 733681 h 6533995"/>
              <a:gd name="connsiteX6092" fmla="*/ 1698330 w 11830043"/>
              <a:gd name="connsiteY6092" fmla="*/ 743405 h 6533995"/>
              <a:gd name="connsiteX6093" fmla="*/ 1688545 w 11830043"/>
              <a:gd name="connsiteY6093" fmla="*/ 733681 h 6533995"/>
              <a:gd name="connsiteX6094" fmla="*/ 1698330 w 11830043"/>
              <a:gd name="connsiteY6094" fmla="*/ 723895 h 6533995"/>
              <a:gd name="connsiteX6095" fmla="*/ 1939580 w 11830043"/>
              <a:gd name="connsiteY6095" fmla="*/ 723892 h 6533995"/>
              <a:gd name="connsiteX6096" fmla="*/ 1949363 w 11830043"/>
              <a:gd name="connsiteY6096" fmla="*/ 733678 h 6533995"/>
              <a:gd name="connsiteX6097" fmla="*/ 1939580 w 11830043"/>
              <a:gd name="connsiteY6097" fmla="*/ 743402 h 6533995"/>
              <a:gd name="connsiteX6098" fmla="*/ 1929859 w 11830043"/>
              <a:gd name="connsiteY6098" fmla="*/ 733678 h 6533995"/>
              <a:gd name="connsiteX6099" fmla="*/ 1939580 w 11830043"/>
              <a:gd name="connsiteY6099" fmla="*/ 723892 h 6533995"/>
              <a:gd name="connsiteX6100" fmla="*/ 2180788 w 11830043"/>
              <a:gd name="connsiteY6100" fmla="*/ 723890 h 6533995"/>
              <a:gd name="connsiteX6101" fmla="*/ 2190577 w 11830043"/>
              <a:gd name="connsiteY6101" fmla="*/ 733676 h 6533995"/>
              <a:gd name="connsiteX6102" fmla="*/ 2180788 w 11830043"/>
              <a:gd name="connsiteY6102" fmla="*/ 743400 h 6533995"/>
              <a:gd name="connsiteX6103" fmla="*/ 2171083 w 11830043"/>
              <a:gd name="connsiteY6103" fmla="*/ 733676 h 6533995"/>
              <a:gd name="connsiteX6104" fmla="*/ 2180788 w 11830043"/>
              <a:gd name="connsiteY6104" fmla="*/ 723890 h 6533995"/>
              <a:gd name="connsiteX6105" fmla="*/ 2422035 w 11830043"/>
              <a:gd name="connsiteY6105" fmla="*/ 723888 h 6533995"/>
              <a:gd name="connsiteX6106" fmla="*/ 2431752 w 11830043"/>
              <a:gd name="connsiteY6106" fmla="*/ 733673 h 6533995"/>
              <a:gd name="connsiteX6107" fmla="*/ 2422035 w 11830043"/>
              <a:gd name="connsiteY6107" fmla="*/ 743398 h 6533995"/>
              <a:gd name="connsiteX6108" fmla="*/ 2412255 w 11830043"/>
              <a:gd name="connsiteY6108" fmla="*/ 733673 h 6533995"/>
              <a:gd name="connsiteX6109" fmla="*/ 2422035 w 11830043"/>
              <a:gd name="connsiteY6109" fmla="*/ 723888 h 6533995"/>
              <a:gd name="connsiteX6110" fmla="*/ 2663272 w 11830043"/>
              <a:gd name="connsiteY6110" fmla="*/ 723885 h 6533995"/>
              <a:gd name="connsiteX6111" fmla="*/ 2672996 w 11830043"/>
              <a:gd name="connsiteY6111" fmla="*/ 733671 h 6533995"/>
              <a:gd name="connsiteX6112" fmla="*/ 2663272 w 11830043"/>
              <a:gd name="connsiteY6112" fmla="*/ 743395 h 6533995"/>
              <a:gd name="connsiteX6113" fmla="*/ 2653489 w 11830043"/>
              <a:gd name="connsiteY6113" fmla="*/ 733671 h 6533995"/>
              <a:gd name="connsiteX6114" fmla="*/ 2663272 w 11830043"/>
              <a:gd name="connsiteY6114" fmla="*/ 723885 h 6533995"/>
              <a:gd name="connsiteX6115" fmla="*/ 2904570 w 11830043"/>
              <a:gd name="connsiteY6115" fmla="*/ 723883 h 6533995"/>
              <a:gd name="connsiteX6116" fmla="*/ 2914353 w 11830043"/>
              <a:gd name="connsiteY6116" fmla="*/ 733669 h 6533995"/>
              <a:gd name="connsiteX6117" fmla="*/ 2904570 w 11830043"/>
              <a:gd name="connsiteY6117" fmla="*/ 743393 h 6533995"/>
              <a:gd name="connsiteX6118" fmla="*/ 2894788 w 11830043"/>
              <a:gd name="connsiteY6118" fmla="*/ 733669 h 6533995"/>
              <a:gd name="connsiteX6119" fmla="*/ 2904570 w 11830043"/>
              <a:gd name="connsiteY6119" fmla="*/ 723883 h 6533995"/>
              <a:gd name="connsiteX6120" fmla="*/ 3145749 w 11830043"/>
              <a:gd name="connsiteY6120" fmla="*/ 723880 h 6533995"/>
              <a:gd name="connsiteX6121" fmla="*/ 3155531 w 11830043"/>
              <a:gd name="connsiteY6121" fmla="*/ 733666 h 6533995"/>
              <a:gd name="connsiteX6122" fmla="*/ 3145749 w 11830043"/>
              <a:gd name="connsiteY6122" fmla="*/ 743391 h 6533995"/>
              <a:gd name="connsiteX6123" fmla="*/ 3136030 w 11830043"/>
              <a:gd name="connsiteY6123" fmla="*/ 733666 h 6533995"/>
              <a:gd name="connsiteX6124" fmla="*/ 3145749 w 11830043"/>
              <a:gd name="connsiteY6124" fmla="*/ 723880 h 6533995"/>
              <a:gd name="connsiteX6125" fmla="*/ 3386957 w 11830043"/>
              <a:gd name="connsiteY6125" fmla="*/ 723878 h 6533995"/>
              <a:gd name="connsiteX6126" fmla="*/ 3396742 w 11830043"/>
              <a:gd name="connsiteY6126" fmla="*/ 733664 h 6533995"/>
              <a:gd name="connsiteX6127" fmla="*/ 3386957 w 11830043"/>
              <a:gd name="connsiteY6127" fmla="*/ 743388 h 6533995"/>
              <a:gd name="connsiteX6128" fmla="*/ 3377235 w 11830043"/>
              <a:gd name="connsiteY6128" fmla="*/ 733664 h 6533995"/>
              <a:gd name="connsiteX6129" fmla="*/ 3386957 w 11830043"/>
              <a:gd name="connsiteY6129" fmla="*/ 723878 h 6533995"/>
              <a:gd name="connsiteX6130" fmla="*/ 3628211 w 11830043"/>
              <a:gd name="connsiteY6130" fmla="*/ 723875 h 6533995"/>
              <a:gd name="connsiteX6131" fmla="*/ 3637930 w 11830043"/>
              <a:gd name="connsiteY6131" fmla="*/ 733662 h 6533995"/>
              <a:gd name="connsiteX6132" fmla="*/ 3628211 w 11830043"/>
              <a:gd name="connsiteY6132" fmla="*/ 743386 h 6533995"/>
              <a:gd name="connsiteX6133" fmla="*/ 3618428 w 11830043"/>
              <a:gd name="connsiteY6133" fmla="*/ 733662 h 6533995"/>
              <a:gd name="connsiteX6134" fmla="*/ 3628211 w 11830043"/>
              <a:gd name="connsiteY6134" fmla="*/ 723875 h 6533995"/>
              <a:gd name="connsiteX6135" fmla="*/ 3869427 w 11830043"/>
              <a:gd name="connsiteY6135" fmla="*/ 723873 h 6533995"/>
              <a:gd name="connsiteX6136" fmla="*/ 3879147 w 11830043"/>
              <a:gd name="connsiteY6136" fmla="*/ 733659 h 6533995"/>
              <a:gd name="connsiteX6137" fmla="*/ 3869427 w 11830043"/>
              <a:gd name="connsiteY6137" fmla="*/ 743383 h 6533995"/>
              <a:gd name="connsiteX6138" fmla="*/ 3859645 w 11830043"/>
              <a:gd name="connsiteY6138" fmla="*/ 733659 h 6533995"/>
              <a:gd name="connsiteX6139" fmla="*/ 3869427 w 11830043"/>
              <a:gd name="connsiteY6139" fmla="*/ 723873 h 6533995"/>
              <a:gd name="connsiteX6140" fmla="*/ 4110581 w 11830043"/>
              <a:gd name="connsiteY6140" fmla="*/ 723871 h 6533995"/>
              <a:gd name="connsiteX6141" fmla="*/ 4120362 w 11830043"/>
              <a:gd name="connsiteY6141" fmla="*/ 733657 h 6533995"/>
              <a:gd name="connsiteX6142" fmla="*/ 4110581 w 11830043"/>
              <a:gd name="connsiteY6142" fmla="*/ 743381 h 6533995"/>
              <a:gd name="connsiteX6143" fmla="*/ 4100797 w 11830043"/>
              <a:gd name="connsiteY6143" fmla="*/ 733657 h 6533995"/>
              <a:gd name="connsiteX6144" fmla="*/ 4110581 w 11830043"/>
              <a:gd name="connsiteY6144" fmla="*/ 723871 h 6533995"/>
              <a:gd name="connsiteX6145" fmla="*/ 4351806 w 11830043"/>
              <a:gd name="connsiteY6145" fmla="*/ 723868 h 6533995"/>
              <a:gd name="connsiteX6146" fmla="*/ 4361580 w 11830043"/>
              <a:gd name="connsiteY6146" fmla="*/ 733654 h 6533995"/>
              <a:gd name="connsiteX6147" fmla="*/ 4351806 w 11830043"/>
              <a:gd name="connsiteY6147" fmla="*/ 743379 h 6533995"/>
              <a:gd name="connsiteX6148" fmla="*/ 4342006 w 11830043"/>
              <a:gd name="connsiteY6148" fmla="*/ 733654 h 6533995"/>
              <a:gd name="connsiteX6149" fmla="*/ 4351806 w 11830043"/>
              <a:gd name="connsiteY6149" fmla="*/ 723868 h 6533995"/>
              <a:gd name="connsiteX6150" fmla="*/ 4593017 w 11830043"/>
              <a:gd name="connsiteY6150" fmla="*/ 723866 h 6533995"/>
              <a:gd name="connsiteX6151" fmla="*/ 4602795 w 11830043"/>
              <a:gd name="connsiteY6151" fmla="*/ 733652 h 6533995"/>
              <a:gd name="connsiteX6152" fmla="*/ 4593017 w 11830043"/>
              <a:gd name="connsiteY6152" fmla="*/ 743376 h 6533995"/>
              <a:gd name="connsiteX6153" fmla="*/ 4583304 w 11830043"/>
              <a:gd name="connsiteY6153" fmla="*/ 733652 h 6533995"/>
              <a:gd name="connsiteX6154" fmla="*/ 4593017 w 11830043"/>
              <a:gd name="connsiteY6154" fmla="*/ 723866 h 6533995"/>
              <a:gd name="connsiteX6155" fmla="*/ 4834252 w 11830043"/>
              <a:gd name="connsiteY6155" fmla="*/ 723863 h 6533995"/>
              <a:gd name="connsiteX6156" fmla="*/ 4844038 w 11830043"/>
              <a:gd name="connsiteY6156" fmla="*/ 733650 h 6533995"/>
              <a:gd name="connsiteX6157" fmla="*/ 4834252 w 11830043"/>
              <a:gd name="connsiteY6157" fmla="*/ 743374 h 6533995"/>
              <a:gd name="connsiteX6158" fmla="*/ 4824532 w 11830043"/>
              <a:gd name="connsiteY6158" fmla="*/ 733650 h 6533995"/>
              <a:gd name="connsiteX6159" fmla="*/ 4834252 w 11830043"/>
              <a:gd name="connsiteY6159" fmla="*/ 723863 h 6533995"/>
              <a:gd name="connsiteX6160" fmla="*/ 5075485 w 11830043"/>
              <a:gd name="connsiteY6160" fmla="*/ 723861 h 6533995"/>
              <a:gd name="connsiteX6161" fmla="*/ 5085201 w 11830043"/>
              <a:gd name="connsiteY6161" fmla="*/ 733647 h 6533995"/>
              <a:gd name="connsiteX6162" fmla="*/ 5075485 w 11830043"/>
              <a:gd name="connsiteY6162" fmla="*/ 743371 h 6533995"/>
              <a:gd name="connsiteX6163" fmla="*/ 5065704 w 11830043"/>
              <a:gd name="connsiteY6163" fmla="*/ 733647 h 6533995"/>
              <a:gd name="connsiteX6164" fmla="*/ 5075485 w 11830043"/>
              <a:gd name="connsiteY6164" fmla="*/ 723861 h 6533995"/>
              <a:gd name="connsiteX6165" fmla="*/ 5316710 w 11830043"/>
              <a:gd name="connsiteY6165" fmla="*/ 723858 h 6533995"/>
              <a:gd name="connsiteX6166" fmla="*/ 5326429 w 11830043"/>
              <a:gd name="connsiteY6166" fmla="*/ 733645 h 6533995"/>
              <a:gd name="connsiteX6167" fmla="*/ 5316710 w 11830043"/>
              <a:gd name="connsiteY6167" fmla="*/ 743369 h 6533995"/>
              <a:gd name="connsiteX6168" fmla="*/ 5306924 w 11830043"/>
              <a:gd name="connsiteY6168" fmla="*/ 733645 h 6533995"/>
              <a:gd name="connsiteX6169" fmla="*/ 5316710 w 11830043"/>
              <a:gd name="connsiteY6169" fmla="*/ 723858 h 6533995"/>
              <a:gd name="connsiteX6170" fmla="*/ 5557991 w 11830043"/>
              <a:gd name="connsiteY6170" fmla="*/ 723856 h 6533995"/>
              <a:gd name="connsiteX6171" fmla="*/ 5567774 w 11830043"/>
              <a:gd name="connsiteY6171" fmla="*/ 733642 h 6533995"/>
              <a:gd name="connsiteX6172" fmla="*/ 5557991 w 11830043"/>
              <a:gd name="connsiteY6172" fmla="*/ 743367 h 6533995"/>
              <a:gd name="connsiteX6173" fmla="*/ 5548208 w 11830043"/>
              <a:gd name="connsiteY6173" fmla="*/ 733642 h 6533995"/>
              <a:gd name="connsiteX6174" fmla="*/ 5557991 w 11830043"/>
              <a:gd name="connsiteY6174" fmla="*/ 723856 h 6533995"/>
              <a:gd name="connsiteX6175" fmla="*/ 5799205 w 11830043"/>
              <a:gd name="connsiteY6175" fmla="*/ 723854 h 6533995"/>
              <a:gd name="connsiteX6176" fmla="*/ 5808989 w 11830043"/>
              <a:gd name="connsiteY6176" fmla="*/ 733640 h 6533995"/>
              <a:gd name="connsiteX6177" fmla="*/ 5799205 w 11830043"/>
              <a:gd name="connsiteY6177" fmla="*/ 743364 h 6533995"/>
              <a:gd name="connsiteX6178" fmla="*/ 5789486 w 11830043"/>
              <a:gd name="connsiteY6178" fmla="*/ 733640 h 6533995"/>
              <a:gd name="connsiteX6179" fmla="*/ 5799205 w 11830043"/>
              <a:gd name="connsiteY6179" fmla="*/ 723854 h 6533995"/>
              <a:gd name="connsiteX6180" fmla="*/ 6040432 w 11830043"/>
              <a:gd name="connsiteY6180" fmla="*/ 723851 h 6533995"/>
              <a:gd name="connsiteX6181" fmla="*/ 6050216 w 11830043"/>
              <a:gd name="connsiteY6181" fmla="*/ 733638 h 6533995"/>
              <a:gd name="connsiteX6182" fmla="*/ 6040432 w 11830043"/>
              <a:gd name="connsiteY6182" fmla="*/ 743362 h 6533995"/>
              <a:gd name="connsiteX6183" fmla="*/ 6030712 w 11830043"/>
              <a:gd name="connsiteY6183" fmla="*/ 733638 h 6533995"/>
              <a:gd name="connsiteX6184" fmla="*/ 6040432 w 11830043"/>
              <a:gd name="connsiteY6184" fmla="*/ 723851 h 6533995"/>
              <a:gd name="connsiteX6185" fmla="*/ 6281661 w 11830043"/>
              <a:gd name="connsiteY6185" fmla="*/ 723849 h 6533995"/>
              <a:gd name="connsiteX6186" fmla="*/ 6291381 w 11830043"/>
              <a:gd name="connsiteY6186" fmla="*/ 733635 h 6533995"/>
              <a:gd name="connsiteX6187" fmla="*/ 6281661 w 11830043"/>
              <a:gd name="connsiteY6187" fmla="*/ 743359 h 6533995"/>
              <a:gd name="connsiteX6188" fmla="*/ 6271877 w 11830043"/>
              <a:gd name="connsiteY6188" fmla="*/ 733635 h 6533995"/>
              <a:gd name="connsiteX6189" fmla="*/ 6281661 w 11830043"/>
              <a:gd name="connsiteY6189" fmla="*/ 723849 h 6533995"/>
              <a:gd name="connsiteX6190" fmla="*/ 6522889 w 11830043"/>
              <a:gd name="connsiteY6190" fmla="*/ 723846 h 6533995"/>
              <a:gd name="connsiteX6191" fmla="*/ 6532610 w 11830043"/>
              <a:gd name="connsiteY6191" fmla="*/ 733633 h 6533995"/>
              <a:gd name="connsiteX6192" fmla="*/ 6522889 w 11830043"/>
              <a:gd name="connsiteY6192" fmla="*/ 743357 h 6533995"/>
              <a:gd name="connsiteX6193" fmla="*/ 6513105 w 11830043"/>
              <a:gd name="connsiteY6193" fmla="*/ 733633 h 6533995"/>
              <a:gd name="connsiteX6194" fmla="*/ 6522889 w 11830043"/>
              <a:gd name="connsiteY6194" fmla="*/ 723846 h 6533995"/>
              <a:gd name="connsiteX6195" fmla="*/ 6764118 w 11830043"/>
              <a:gd name="connsiteY6195" fmla="*/ 723844 h 6533995"/>
              <a:gd name="connsiteX6196" fmla="*/ 6773902 w 11830043"/>
              <a:gd name="connsiteY6196" fmla="*/ 733630 h 6533995"/>
              <a:gd name="connsiteX6197" fmla="*/ 6764118 w 11830043"/>
              <a:gd name="connsiteY6197" fmla="*/ 743355 h 6533995"/>
              <a:gd name="connsiteX6198" fmla="*/ 6754335 w 11830043"/>
              <a:gd name="connsiteY6198" fmla="*/ 733630 h 6533995"/>
              <a:gd name="connsiteX6199" fmla="*/ 6764118 w 11830043"/>
              <a:gd name="connsiteY6199" fmla="*/ 723844 h 6533995"/>
              <a:gd name="connsiteX6200" fmla="*/ 7005346 w 11830043"/>
              <a:gd name="connsiteY6200" fmla="*/ 723841 h 6533995"/>
              <a:gd name="connsiteX6201" fmla="*/ 7015130 w 11830043"/>
              <a:gd name="connsiteY6201" fmla="*/ 733628 h 6533995"/>
              <a:gd name="connsiteX6202" fmla="*/ 7005346 w 11830043"/>
              <a:gd name="connsiteY6202" fmla="*/ 743352 h 6533995"/>
              <a:gd name="connsiteX6203" fmla="*/ 6995626 w 11830043"/>
              <a:gd name="connsiteY6203" fmla="*/ 733628 h 6533995"/>
              <a:gd name="connsiteX6204" fmla="*/ 7005346 w 11830043"/>
              <a:gd name="connsiteY6204" fmla="*/ 723841 h 6533995"/>
              <a:gd name="connsiteX6205" fmla="*/ 7246575 w 11830043"/>
              <a:gd name="connsiteY6205" fmla="*/ 723839 h 6533995"/>
              <a:gd name="connsiteX6206" fmla="*/ 7256359 w 11830043"/>
              <a:gd name="connsiteY6206" fmla="*/ 733626 h 6533995"/>
              <a:gd name="connsiteX6207" fmla="*/ 7246575 w 11830043"/>
              <a:gd name="connsiteY6207" fmla="*/ 743350 h 6533995"/>
              <a:gd name="connsiteX6208" fmla="*/ 7236855 w 11830043"/>
              <a:gd name="connsiteY6208" fmla="*/ 733626 h 6533995"/>
              <a:gd name="connsiteX6209" fmla="*/ 7246575 w 11830043"/>
              <a:gd name="connsiteY6209" fmla="*/ 723839 h 6533995"/>
              <a:gd name="connsiteX6210" fmla="*/ 7487803 w 11830043"/>
              <a:gd name="connsiteY6210" fmla="*/ 723837 h 6533995"/>
              <a:gd name="connsiteX6211" fmla="*/ 7497524 w 11830043"/>
              <a:gd name="connsiteY6211" fmla="*/ 733623 h 6533995"/>
              <a:gd name="connsiteX6212" fmla="*/ 7487803 w 11830043"/>
              <a:gd name="connsiteY6212" fmla="*/ 743348 h 6533995"/>
              <a:gd name="connsiteX6213" fmla="*/ 7478019 w 11830043"/>
              <a:gd name="connsiteY6213" fmla="*/ 733623 h 6533995"/>
              <a:gd name="connsiteX6214" fmla="*/ 7487803 w 11830043"/>
              <a:gd name="connsiteY6214" fmla="*/ 723837 h 6533995"/>
              <a:gd name="connsiteX6215" fmla="*/ 7729032 w 11830043"/>
              <a:gd name="connsiteY6215" fmla="*/ 723834 h 6533995"/>
              <a:gd name="connsiteX6216" fmla="*/ 7738753 w 11830043"/>
              <a:gd name="connsiteY6216" fmla="*/ 733621 h 6533995"/>
              <a:gd name="connsiteX6217" fmla="*/ 7729032 w 11830043"/>
              <a:gd name="connsiteY6217" fmla="*/ 743345 h 6533995"/>
              <a:gd name="connsiteX6218" fmla="*/ 7719249 w 11830043"/>
              <a:gd name="connsiteY6218" fmla="*/ 733621 h 6533995"/>
              <a:gd name="connsiteX6219" fmla="*/ 7729032 w 11830043"/>
              <a:gd name="connsiteY6219" fmla="*/ 723834 h 6533995"/>
              <a:gd name="connsiteX6220" fmla="*/ 7970260 w 11830043"/>
              <a:gd name="connsiteY6220" fmla="*/ 723832 h 6533995"/>
              <a:gd name="connsiteX6221" fmla="*/ 7980044 w 11830043"/>
              <a:gd name="connsiteY6221" fmla="*/ 733619 h 6533995"/>
              <a:gd name="connsiteX6222" fmla="*/ 7970260 w 11830043"/>
              <a:gd name="connsiteY6222" fmla="*/ 743343 h 6533995"/>
              <a:gd name="connsiteX6223" fmla="*/ 7960477 w 11830043"/>
              <a:gd name="connsiteY6223" fmla="*/ 733619 h 6533995"/>
              <a:gd name="connsiteX6224" fmla="*/ 7970260 w 11830043"/>
              <a:gd name="connsiteY6224" fmla="*/ 723832 h 6533995"/>
              <a:gd name="connsiteX6225" fmla="*/ 8211553 w 11830043"/>
              <a:gd name="connsiteY6225" fmla="*/ 723829 h 6533995"/>
              <a:gd name="connsiteX6226" fmla="*/ 8221273 w 11830043"/>
              <a:gd name="connsiteY6226" fmla="*/ 733616 h 6533995"/>
              <a:gd name="connsiteX6227" fmla="*/ 8211553 w 11830043"/>
              <a:gd name="connsiteY6227" fmla="*/ 743340 h 6533995"/>
              <a:gd name="connsiteX6228" fmla="*/ 8201769 w 11830043"/>
              <a:gd name="connsiteY6228" fmla="*/ 733616 h 6533995"/>
              <a:gd name="connsiteX6229" fmla="*/ 8211553 w 11830043"/>
              <a:gd name="connsiteY6229" fmla="*/ 723829 h 6533995"/>
              <a:gd name="connsiteX6230" fmla="*/ 8452781 w 11830043"/>
              <a:gd name="connsiteY6230" fmla="*/ 723827 h 6533995"/>
              <a:gd name="connsiteX6231" fmla="*/ 8462566 w 11830043"/>
              <a:gd name="connsiteY6231" fmla="*/ 733614 h 6533995"/>
              <a:gd name="connsiteX6232" fmla="*/ 8452781 w 11830043"/>
              <a:gd name="connsiteY6232" fmla="*/ 743338 h 6533995"/>
              <a:gd name="connsiteX6233" fmla="*/ 8443061 w 11830043"/>
              <a:gd name="connsiteY6233" fmla="*/ 733614 h 6533995"/>
              <a:gd name="connsiteX6234" fmla="*/ 8452781 w 11830043"/>
              <a:gd name="connsiteY6234" fmla="*/ 723827 h 6533995"/>
              <a:gd name="connsiteX6235" fmla="*/ 8694009 w 11830043"/>
              <a:gd name="connsiteY6235" fmla="*/ 723825 h 6533995"/>
              <a:gd name="connsiteX6236" fmla="*/ 8703730 w 11830043"/>
              <a:gd name="connsiteY6236" fmla="*/ 733611 h 6533995"/>
              <a:gd name="connsiteX6237" fmla="*/ 8694009 w 11830043"/>
              <a:gd name="connsiteY6237" fmla="*/ 743336 h 6533995"/>
              <a:gd name="connsiteX6238" fmla="*/ 8684289 w 11830043"/>
              <a:gd name="connsiteY6238" fmla="*/ 733611 h 6533995"/>
              <a:gd name="connsiteX6239" fmla="*/ 8694009 w 11830043"/>
              <a:gd name="connsiteY6239" fmla="*/ 723825 h 6533995"/>
              <a:gd name="connsiteX6240" fmla="*/ 8935237 w 11830043"/>
              <a:gd name="connsiteY6240" fmla="*/ 723822 h 6533995"/>
              <a:gd name="connsiteX6241" fmla="*/ 8944958 w 11830043"/>
              <a:gd name="connsiteY6241" fmla="*/ 733609 h 6533995"/>
              <a:gd name="connsiteX6242" fmla="*/ 8935237 w 11830043"/>
              <a:gd name="connsiteY6242" fmla="*/ 743333 h 6533995"/>
              <a:gd name="connsiteX6243" fmla="*/ 8925454 w 11830043"/>
              <a:gd name="connsiteY6243" fmla="*/ 733609 h 6533995"/>
              <a:gd name="connsiteX6244" fmla="*/ 8935237 w 11830043"/>
              <a:gd name="connsiteY6244" fmla="*/ 723822 h 6533995"/>
              <a:gd name="connsiteX6245" fmla="*/ 9176467 w 11830043"/>
              <a:gd name="connsiteY6245" fmla="*/ 723820 h 6533995"/>
              <a:gd name="connsiteX6246" fmla="*/ 9186187 w 11830043"/>
              <a:gd name="connsiteY6246" fmla="*/ 733607 h 6533995"/>
              <a:gd name="connsiteX6247" fmla="*/ 9176467 w 11830043"/>
              <a:gd name="connsiteY6247" fmla="*/ 743331 h 6533995"/>
              <a:gd name="connsiteX6248" fmla="*/ 9166683 w 11830043"/>
              <a:gd name="connsiteY6248" fmla="*/ 733607 h 6533995"/>
              <a:gd name="connsiteX6249" fmla="*/ 9176467 w 11830043"/>
              <a:gd name="connsiteY6249" fmla="*/ 723820 h 6533995"/>
              <a:gd name="connsiteX6250" fmla="*/ 9417695 w 11830043"/>
              <a:gd name="connsiteY6250" fmla="*/ 723817 h 6533995"/>
              <a:gd name="connsiteX6251" fmla="*/ 9427416 w 11830043"/>
              <a:gd name="connsiteY6251" fmla="*/ 733604 h 6533995"/>
              <a:gd name="connsiteX6252" fmla="*/ 9417695 w 11830043"/>
              <a:gd name="connsiteY6252" fmla="*/ 743328 h 6533995"/>
              <a:gd name="connsiteX6253" fmla="*/ 9407911 w 11830043"/>
              <a:gd name="connsiteY6253" fmla="*/ 733604 h 6533995"/>
              <a:gd name="connsiteX6254" fmla="*/ 9417695 w 11830043"/>
              <a:gd name="connsiteY6254" fmla="*/ 723817 h 6533995"/>
              <a:gd name="connsiteX6255" fmla="*/ 9649203 w 11830043"/>
              <a:gd name="connsiteY6255" fmla="*/ 482686 h 6533995"/>
              <a:gd name="connsiteX6256" fmla="*/ 9658923 w 11830043"/>
              <a:gd name="connsiteY6256" fmla="*/ 492410 h 6533995"/>
              <a:gd name="connsiteX6257" fmla="*/ 9649203 w 11830043"/>
              <a:gd name="connsiteY6257" fmla="*/ 502197 h 6533995"/>
              <a:gd name="connsiteX6258" fmla="*/ 9639483 w 11830043"/>
              <a:gd name="connsiteY6258" fmla="*/ 492410 h 6533995"/>
              <a:gd name="connsiteX6259" fmla="*/ 9649203 w 11830043"/>
              <a:gd name="connsiteY6259" fmla="*/ 482686 h 6533995"/>
              <a:gd name="connsiteX6260" fmla="*/ 9890432 w 11830043"/>
              <a:gd name="connsiteY6260" fmla="*/ 482684 h 6533995"/>
              <a:gd name="connsiteX6261" fmla="*/ 9900152 w 11830043"/>
              <a:gd name="connsiteY6261" fmla="*/ 492408 h 6533995"/>
              <a:gd name="connsiteX6262" fmla="*/ 9890432 w 11830043"/>
              <a:gd name="connsiteY6262" fmla="*/ 502195 h 6533995"/>
              <a:gd name="connsiteX6263" fmla="*/ 9880648 w 11830043"/>
              <a:gd name="connsiteY6263" fmla="*/ 492408 h 6533995"/>
              <a:gd name="connsiteX6264" fmla="*/ 9890432 w 11830043"/>
              <a:gd name="connsiteY6264" fmla="*/ 482684 h 6533995"/>
              <a:gd name="connsiteX6265" fmla="*/ 10131660 w 11830043"/>
              <a:gd name="connsiteY6265" fmla="*/ 482681 h 6533995"/>
              <a:gd name="connsiteX6266" fmla="*/ 10141444 w 11830043"/>
              <a:gd name="connsiteY6266" fmla="*/ 492405 h 6533995"/>
              <a:gd name="connsiteX6267" fmla="*/ 10131660 w 11830043"/>
              <a:gd name="connsiteY6267" fmla="*/ 502192 h 6533995"/>
              <a:gd name="connsiteX6268" fmla="*/ 10121940 w 11830043"/>
              <a:gd name="connsiteY6268" fmla="*/ 492405 h 6533995"/>
              <a:gd name="connsiteX6269" fmla="*/ 10131660 w 11830043"/>
              <a:gd name="connsiteY6269" fmla="*/ 482681 h 6533995"/>
              <a:gd name="connsiteX6270" fmla="*/ 10372888 w 11830043"/>
              <a:gd name="connsiteY6270" fmla="*/ 482679 h 6533995"/>
              <a:gd name="connsiteX6271" fmla="*/ 10382673 w 11830043"/>
              <a:gd name="connsiteY6271" fmla="*/ 492403 h 6533995"/>
              <a:gd name="connsiteX6272" fmla="*/ 10372888 w 11830043"/>
              <a:gd name="connsiteY6272" fmla="*/ 502190 h 6533995"/>
              <a:gd name="connsiteX6273" fmla="*/ 10363168 w 11830043"/>
              <a:gd name="connsiteY6273" fmla="*/ 492403 h 6533995"/>
              <a:gd name="connsiteX6274" fmla="*/ 10372888 w 11830043"/>
              <a:gd name="connsiteY6274" fmla="*/ 482679 h 6533995"/>
              <a:gd name="connsiteX6275" fmla="*/ 10614116 w 11830043"/>
              <a:gd name="connsiteY6275" fmla="*/ 482676 h 6533995"/>
              <a:gd name="connsiteX6276" fmla="*/ 10623901 w 11830043"/>
              <a:gd name="connsiteY6276" fmla="*/ 492400 h 6533995"/>
              <a:gd name="connsiteX6277" fmla="*/ 10614116 w 11830043"/>
              <a:gd name="connsiteY6277" fmla="*/ 502187 h 6533995"/>
              <a:gd name="connsiteX6278" fmla="*/ 10604396 w 11830043"/>
              <a:gd name="connsiteY6278" fmla="*/ 492400 h 6533995"/>
              <a:gd name="connsiteX6279" fmla="*/ 10614116 w 11830043"/>
              <a:gd name="connsiteY6279" fmla="*/ 482676 h 6533995"/>
              <a:gd name="connsiteX6280" fmla="*/ 10855345 w 11830043"/>
              <a:gd name="connsiteY6280" fmla="*/ 482674 h 6533995"/>
              <a:gd name="connsiteX6281" fmla="*/ 10865065 w 11830043"/>
              <a:gd name="connsiteY6281" fmla="*/ 492398 h 6533995"/>
              <a:gd name="connsiteX6282" fmla="*/ 10855345 w 11830043"/>
              <a:gd name="connsiteY6282" fmla="*/ 502185 h 6533995"/>
              <a:gd name="connsiteX6283" fmla="*/ 10845625 w 11830043"/>
              <a:gd name="connsiteY6283" fmla="*/ 492398 h 6533995"/>
              <a:gd name="connsiteX6284" fmla="*/ 10855345 w 11830043"/>
              <a:gd name="connsiteY6284" fmla="*/ 482674 h 6533995"/>
              <a:gd name="connsiteX6285" fmla="*/ 11096574 w 11830043"/>
              <a:gd name="connsiteY6285" fmla="*/ 482671 h 6533995"/>
              <a:gd name="connsiteX6286" fmla="*/ 11106294 w 11830043"/>
              <a:gd name="connsiteY6286" fmla="*/ 492395 h 6533995"/>
              <a:gd name="connsiteX6287" fmla="*/ 11096574 w 11830043"/>
              <a:gd name="connsiteY6287" fmla="*/ 502182 h 6533995"/>
              <a:gd name="connsiteX6288" fmla="*/ 11086790 w 11830043"/>
              <a:gd name="connsiteY6288" fmla="*/ 492395 h 6533995"/>
              <a:gd name="connsiteX6289" fmla="*/ 11096574 w 11830043"/>
              <a:gd name="connsiteY6289" fmla="*/ 482671 h 6533995"/>
              <a:gd name="connsiteX6290" fmla="*/ 11337802 w 11830043"/>
              <a:gd name="connsiteY6290" fmla="*/ 482669 h 6533995"/>
              <a:gd name="connsiteX6291" fmla="*/ 11347587 w 11830043"/>
              <a:gd name="connsiteY6291" fmla="*/ 492393 h 6533995"/>
              <a:gd name="connsiteX6292" fmla="*/ 11337802 w 11830043"/>
              <a:gd name="connsiteY6292" fmla="*/ 502180 h 6533995"/>
              <a:gd name="connsiteX6293" fmla="*/ 11328082 w 11830043"/>
              <a:gd name="connsiteY6293" fmla="*/ 492393 h 6533995"/>
              <a:gd name="connsiteX6294" fmla="*/ 11337802 w 11830043"/>
              <a:gd name="connsiteY6294" fmla="*/ 482669 h 6533995"/>
              <a:gd name="connsiteX6295" fmla="*/ 11579030 w 11830043"/>
              <a:gd name="connsiteY6295" fmla="*/ 482666 h 6533995"/>
              <a:gd name="connsiteX6296" fmla="*/ 11588815 w 11830043"/>
              <a:gd name="connsiteY6296" fmla="*/ 492391 h 6533995"/>
              <a:gd name="connsiteX6297" fmla="*/ 11579030 w 11830043"/>
              <a:gd name="connsiteY6297" fmla="*/ 502177 h 6533995"/>
              <a:gd name="connsiteX6298" fmla="*/ 11569310 w 11830043"/>
              <a:gd name="connsiteY6298" fmla="*/ 492391 h 6533995"/>
              <a:gd name="connsiteX6299" fmla="*/ 11579030 w 11830043"/>
              <a:gd name="connsiteY6299" fmla="*/ 482666 h 6533995"/>
              <a:gd name="connsiteX6300" fmla="*/ 11820259 w 11830043"/>
              <a:gd name="connsiteY6300" fmla="*/ 482664 h 6533995"/>
              <a:gd name="connsiteX6301" fmla="*/ 11830043 w 11830043"/>
              <a:gd name="connsiteY6301" fmla="*/ 492388 h 6533995"/>
              <a:gd name="connsiteX6302" fmla="*/ 11820259 w 11830043"/>
              <a:gd name="connsiteY6302" fmla="*/ 502175 h 6533995"/>
              <a:gd name="connsiteX6303" fmla="*/ 11810539 w 11830043"/>
              <a:gd name="connsiteY6303" fmla="*/ 492388 h 6533995"/>
              <a:gd name="connsiteX6304" fmla="*/ 11820259 w 11830043"/>
              <a:gd name="connsiteY6304" fmla="*/ 482664 h 6533995"/>
              <a:gd name="connsiteX6305" fmla="*/ 9720 w 11830043"/>
              <a:gd name="connsiteY6305" fmla="*/ 482662 h 6533995"/>
              <a:gd name="connsiteX6306" fmla="*/ 19504 w 11830043"/>
              <a:gd name="connsiteY6306" fmla="*/ 492386 h 6533995"/>
              <a:gd name="connsiteX6307" fmla="*/ 9720 w 11830043"/>
              <a:gd name="connsiteY6307" fmla="*/ 502173 h 6533995"/>
              <a:gd name="connsiteX6308" fmla="*/ 0 w 11830043"/>
              <a:gd name="connsiteY6308" fmla="*/ 492386 h 6533995"/>
              <a:gd name="connsiteX6309" fmla="*/ 9720 w 11830043"/>
              <a:gd name="connsiteY6309" fmla="*/ 482662 h 6533995"/>
              <a:gd name="connsiteX6310" fmla="*/ 251003 w 11830043"/>
              <a:gd name="connsiteY6310" fmla="*/ 482659 h 6533995"/>
              <a:gd name="connsiteX6311" fmla="*/ 260787 w 11830043"/>
              <a:gd name="connsiteY6311" fmla="*/ 492383 h 6533995"/>
              <a:gd name="connsiteX6312" fmla="*/ 251003 w 11830043"/>
              <a:gd name="connsiteY6312" fmla="*/ 502170 h 6533995"/>
              <a:gd name="connsiteX6313" fmla="*/ 241284 w 11830043"/>
              <a:gd name="connsiteY6313" fmla="*/ 492383 h 6533995"/>
              <a:gd name="connsiteX6314" fmla="*/ 251003 w 11830043"/>
              <a:gd name="connsiteY6314" fmla="*/ 482659 h 6533995"/>
              <a:gd name="connsiteX6315" fmla="*/ 492223 w 11830043"/>
              <a:gd name="connsiteY6315" fmla="*/ 482657 h 6533995"/>
              <a:gd name="connsiteX6316" fmla="*/ 501943 w 11830043"/>
              <a:gd name="connsiteY6316" fmla="*/ 492381 h 6533995"/>
              <a:gd name="connsiteX6317" fmla="*/ 492223 w 11830043"/>
              <a:gd name="connsiteY6317" fmla="*/ 502168 h 6533995"/>
              <a:gd name="connsiteX6318" fmla="*/ 482439 w 11830043"/>
              <a:gd name="connsiteY6318" fmla="*/ 492381 h 6533995"/>
              <a:gd name="connsiteX6319" fmla="*/ 492223 w 11830043"/>
              <a:gd name="connsiteY6319" fmla="*/ 482657 h 6533995"/>
              <a:gd name="connsiteX6320" fmla="*/ 733444 w 11830043"/>
              <a:gd name="connsiteY6320" fmla="*/ 482654 h 6533995"/>
              <a:gd name="connsiteX6321" fmla="*/ 743164 w 11830043"/>
              <a:gd name="connsiteY6321" fmla="*/ 492378 h 6533995"/>
              <a:gd name="connsiteX6322" fmla="*/ 733444 w 11830043"/>
              <a:gd name="connsiteY6322" fmla="*/ 502165 h 6533995"/>
              <a:gd name="connsiteX6323" fmla="*/ 723660 w 11830043"/>
              <a:gd name="connsiteY6323" fmla="*/ 492378 h 6533995"/>
              <a:gd name="connsiteX6324" fmla="*/ 733444 w 11830043"/>
              <a:gd name="connsiteY6324" fmla="*/ 482654 h 6533995"/>
              <a:gd name="connsiteX6325" fmla="*/ 974664 w 11830043"/>
              <a:gd name="connsiteY6325" fmla="*/ 482652 h 6533995"/>
              <a:gd name="connsiteX6326" fmla="*/ 984447 w 11830043"/>
              <a:gd name="connsiteY6326" fmla="*/ 492376 h 6533995"/>
              <a:gd name="connsiteX6327" fmla="*/ 974664 w 11830043"/>
              <a:gd name="connsiteY6327" fmla="*/ 502163 h 6533995"/>
              <a:gd name="connsiteX6328" fmla="*/ 964944 w 11830043"/>
              <a:gd name="connsiteY6328" fmla="*/ 492376 h 6533995"/>
              <a:gd name="connsiteX6329" fmla="*/ 974664 w 11830043"/>
              <a:gd name="connsiteY6329" fmla="*/ 482652 h 6533995"/>
              <a:gd name="connsiteX6330" fmla="*/ 1215884 w 11830043"/>
              <a:gd name="connsiteY6330" fmla="*/ 482649 h 6533995"/>
              <a:gd name="connsiteX6331" fmla="*/ 1225668 w 11830043"/>
              <a:gd name="connsiteY6331" fmla="*/ 492373 h 6533995"/>
              <a:gd name="connsiteX6332" fmla="*/ 1215884 w 11830043"/>
              <a:gd name="connsiteY6332" fmla="*/ 502160 h 6533995"/>
              <a:gd name="connsiteX6333" fmla="*/ 1206164 w 11830043"/>
              <a:gd name="connsiteY6333" fmla="*/ 492373 h 6533995"/>
              <a:gd name="connsiteX6334" fmla="*/ 1215884 w 11830043"/>
              <a:gd name="connsiteY6334" fmla="*/ 482649 h 6533995"/>
              <a:gd name="connsiteX6335" fmla="*/ 1457105 w 11830043"/>
              <a:gd name="connsiteY6335" fmla="*/ 482647 h 6533995"/>
              <a:gd name="connsiteX6336" fmla="*/ 1466825 w 11830043"/>
              <a:gd name="connsiteY6336" fmla="*/ 492371 h 6533995"/>
              <a:gd name="connsiteX6337" fmla="*/ 1457105 w 11830043"/>
              <a:gd name="connsiteY6337" fmla="*/ 502158 h 6533995"/>
              <a:gd name="connsiteX6338" fmla="*/ 1447321 w 11830043"/>
              <a:gd name="connsiteY6338" fmla="*/ 492371 h 6533995"/>
              <a:gd name="connsiteX6339" fmla="*/ 1457105 w 11830043"/>
              <a:gd name="connsiteY6339" fmla="*/ 482647 h 6533995"/>
              <a:gd name="connsiteX6340" fmla="*/ 1698330 w 11830043"/>
              <a:gd name="connsiteY6340" fmla="*/ 482644 h 6533995"/>
              <a:gd name="connsiteX6341" fmla="*/ 1708116 w 11830043"/>
              <a:gd name="connsiteY6341" fmla="*/ 492369 h 6533995"/>
              <a:gd name="connsiteX6342" fmla="*/ 1698330 w 11830043"/>
              <a:gd name="connsiteY6342" fmla="*/ 502155 h 6533995"/>
              <a:gd name="connsiteX6343" fmla="*/ 1688545 w 11830043"/>
              <a:gd name="connsiteY6343" fmla="*/ 492369 h 6533995"/>
              <a:gd name="connsiteX6344" fmla="*/ 1698330 w 11830043"/>
              <a:gd name="connsiteY6344" fmla="*/ 482644 h 6533995"/>
              <a:gd name="connsiteX6345" fmla="*/ 1939580 w 11830043"/>
              <a:gd name="connsiteY6345" fmla="*/ 482642 h 6533995"/>
              <a:gd name="connsiteX6346" fmla="*/ 1949363 w 11830043"/>
              <a:gd name="connsiteY6346" fmla="*/ 492366 h 6533995"/>
              <a:gd name="connsiteX6347" fmla="*/ 1939580 w 11830043"/>
              <a:gd name="connsiteY6347" fmla="*/ 502153 h 6533995"/>
              <a:gd name="connsiteX6348" fmla="*/ 1929859 w 11830043"/>
              <a:gd name="connsiteY6348" fmla="*/ 492366 h 6533995"/>
              <a:gd name="connsiteX6349" fmla="*/ 1939580 w 11830043"/>
              <a:gd name="connsiteY6349" fmla="*/ 482642 h 6533995"/>
              <a:gd name="connsiteX6350" fmla="*/ 2180788 w 11830043"/>
              <a:gd name="connsiteY6350" fmla="*/ 482640 h 6533995"/>
              <a:gd name="connsiteX6351" fmla="*/ 2190577 w 11830043"/>
              <a:gd name="connsiteY6351" fmla="*/ 492364 h 6533995"/>
              <a:gd name="connsiteX6352" fmla="*/ 2180788 w 11830043"/>
              <a:gd name="connsiteY6352" fmla="*/ 502151 h 6533995"/>
              <a:gd name="connsiteX6353" fmla="*/ 2171083 w 11830043"/>
              <a:gd name="connsiteY6353" fmla="*/ 492364 h 6533995"/>
              <a:gd name="connsiteX6354" fmla="*/ 2180788 w 11830043"/>
              <a:gd name="connsiteY6354" fmla="*/ 482640 h 6533995"/>
              <a:gd name="connsiteX6355" fmla="*/ 2422035 w 11830043"/>
              <a:gd name="connsiteY6355" fmla="*/ 482637 h 6533995"/>
              <a:gd name="connsiteX6356" fmla="*/ 2431752 w 11830043"/>
              <a:gd name="connsiteY6356" fmla="*/ 492361 h 6533995"/>
              <a:gd name="connsiteX6357" fmla="*/ 2422035 w 11830043"/>
              <a:gd name="connsiteY6357" fmla="*/ 502148 h 6533995"/>
              <a:gd name="connsiteX6358" fmla="*/ 2412255 w 11830043"/>
              <a:gd name="connsiteY6358" fmla="*/ 492361 h 6533995"/>
              <a:gd name="connsiteX6359" fmla="*/ 2422035 w 11830043"/>
              <a:gd name="connsiteY6359" fmla="*/ 482637 h 6533995"/>
              <a:gd name="connsiteX6360" fmla="*/ 2663272 w 11830043"/>
              <a:gd name="connsiteY6360" fmla="*/ 482635 h 6533995"/>
              <a:gd name="connsiteX6361" fmla="*/ 2672996 w 11830043"/>
              <a:gd name="connsiteY6361" fmla="*/ 492359 h 6533995"/>
              <a:gd name="connsiteX6362" fmla="*/ 2663272 w 11830043"/>
              <a:gd name="connsiteY6362" fmla="*/ 502146 h 6533995"/>
              <a:gd name="connsiteX6363" fmla="*/ 2653489 w 11830043"/>
              <a:gd name="connsiteY6363" fmla="*/ 492359 h 6533995"/>
              <a:gd name="connsiteX6364" fmla="*/ 2663272 w 11830043"/>
              <a:gd name="connsiteY6364" fmla="*/ 482635 h 6533995"/>
              <a:gd name="connsiteX6365" fmla="*/ 2904570 w 11830043"/>
              <a:gd name="connsiteY6365" fmla="*/ 482632 h 6533995"/>
              <a:gd name="connsiteX6366" fmla="*/ 2914352 w 11830043"/>
              <a:gd name="connsiteY6366" fmla="*/ 492356 h 6533995"/>
              <a:gd name="connsiteX6367" fmla="*/ 2904570 w 11830043"/>
              <a:gd name="connsiteY6367" fmla="*/ 502143 h 6533995"/>
              <a:gd name="connsiteX6368" fmla="*/ 2894788 w 11830043"/>
              <a:gd name="connsiteY6368" fmla="*/ 492356 h 6533995"/>
              <a:gd name="connsiteX6369" fmla="*/ 2904570 w 11830043"/>
              <a:gd name="connsiteY6369" fmla="*/ 482632 h 6533995"/>
              <a:gd name="connsiteX6370" fmla="*/ 3145749 w 11830043"/>
              <a:gd name="connsiteY6370" fmla="*/ 482630 h 6533995"/>
              <a:gd name="connsiteX6371" fmla="*/ 3155531 w 11830043"/>
              <a:gd name="connsiteY6371" fmla="*/ 492354 h 6533995"/>
              <a:gd name="connsiteX6372" fmla="*/ 3145749 w 11830043"/>
              <a:gd name="connsiteY6372" fmla="*/ 502141 h 6533995"/>
              <a:gd name="connsiteX6373" fmla="*/ 3136030 w 11830043"/>
              <a:gd name="connsiteY6373" fmla="*/ 492354 h 6533995"/>
              <a:gd name="connsiteX6374" fmla="*/ 3145749 w 11830043"/>
              <a:gd name="connsiteY6374" fmla="*/ 482630 h 6533995"/>
              <a:gd name="connsiteX6375" fmla="*/ 3386957 w 11830043"/>
              <a:gd name="connsiteY6375" fmla="*/ 482627 h 6533995"/>
              <a:gd name="connsiteX6376" fmla="*/ 3396742 w 11830043"/>
              <a:gd name="connsiteY6376" fmla="*/ 492351 h 6533995"/>
              <a:gd name="connsiteX6377" fmla="*/ 3386957 w 11830043"/>
              <a:gd name="connsiteY6377" fmla="*/ 502138 h 6533995"/>
              <a:gd name="connsiteX6378" fmla="*/ 3377235 w 11830043"/>
              <a:gd name="connsiteY6378" fmla="*/ 492351 h 6533995"/>
              <a:gd name="connsiteX6379" fmla="*/ 3386957 w 11830043"/>
              <a:gd name="connsiteY6379" fmla="*/ 482627 h 6533995"/>
              <a:gd name="connsiteX6380" fmla="*/ 3628209 w 11830043"/>
              <a:gd name="connsiteY6380" fmla="*/ 482625 h 6533995"/>
              <a:gd name="connsiteX6381" fmla="*/ 3637930 w 11830043"/>
              <a:gd name="connsiteY6381" fmla="*/ 492349 h 6533995"/>
              <a:gd name="connsiteX6382" fmla="*/ 3628209 w 11830043"/>
              <a:gd name="connsiteY6382" fmla="*/ 502136 h 6533995"/>
              <a:gd name="connsiteX6383" fmla="*/ 3618428 w 11830043"/>
              <a:gd name="connsiteY6383" fmla="*/ 492349 h 6533995"/>
              <a:gd name="connsiteX6384" fmla="*/ 3628209 w 11830043"/>
              <a:gd name="connsiteY6384" fmla="*/ 482625 h 6533995"/>
              <a:gd name="connsiteX6385" fmla="*/ 3869427 w 11830043"/>
              <a:gd name="connsiteY6385" fmla="*/ 482622 h 6533995"/>
              <a:gd name="connsiteX6386" fmla="*/ 3879147 w 11830043"/>
              <a:gd name="connsiteY6386" fmla="*/ 492347 h 6533995"/>
              <a:gd name="connsiteX6387" fmla="*/ 3869427 w 11830043"/>
              <a:gd name="connsiteY6387" fmla="*/ 502133 h 6533995"/>
              <a:gd name="connsiteX6388" fmla="*/ 3859645 w 11830043"/>
              <a:gd name="connsiteY6388" fmla="*/ 492347 h 6533995"/>
              <a:gd name="connsiteX6389" fmla="*/ 3869427 w 11830043"/>
              <a:gd name="connsiteY6389" fmla="*/ 482622 h 6533995"/>
              <a:gd name="connsiteX6390" fmla="*/ 4110581 w 11830043"/>
              <a:gd name="connsiteY6390" fmla="*/ 482620 h 6533995"/>
              <a:gd name="connsiteX6391" fmla="*/ 4120362 w 11830043"/>
              <a:gd name="connsiteY6391" fmla="*/ 492344 h 6533995"/>
              <a:gd name="connsiteX6392" fmla="*/ 4110581 w 11830043"/>
              <a:gd name="connsiteY6392" fmla="*/ 502131 h 6533995"/>
              <a:gd name="connsiteX6393" fmla="*/ 4100797 w 11830043"/>
              <a:gd name="connsiteY6393" fmla="*/ 492344 h 6533995"/>
              <a:gd name="connsiteX6394" fmla="*/ 4110581 w 11830043"/>
              <a:gd name="connsiteY6394" fmla="*/ 482620 h 6533995"/>
              <a:gd name="connsiteX6395" fmla="*/ 4351806 w 11830043"/>
              <a:gd name="connsiteY6395" fmla="*/ 482618 h 6533995"/>
              <a:gd name="connsiteX6396" fmla="*/ 4361580 w 11830043"/>
              <a:gd name="connsiteY6396" fmla="*/ 492342 h 6533995"/>
              <a:gd name="connsiteX6397" fmla="*/ 4351806 w 11830043"/>
              <a:gd name="connsiteY6397" fmla="*/ 502129 h 6533995"/>
              <a:gd name="connsiteX6398" fmla="*/ 4342006 w 11830043"/>
              <a:gd name="connsiteY6398" fmla="*/ 492342 h 6533995"/>
              <a:gd name="connsiteX6399" fmla="*/ 4351806 w 11830043"/>
              <a:gd name="connsiteY6399" fmla="*/ 482618 h 6533995"/>
              <a:gd name="connsiteX6400" fmla="*/ 4593017 w 11830043"/>
              <a:gd name="connsiteY6400" fmla="*/ 482615 h 6533995"/>
              <a:gd name="connsiteX6401" fmla="*/ 4602795 w 11830043"/>
              <a:gd name="connsiteY6401" fmla="*/ 492339 h 6533995"/>
              <a:gd name="connsiteX6402" fmla="*/ 4593017 w 11830043"/>
              <a:gd name="connsiteY6402" fmla="*/ 502126 h 6533995"/>
              <a:gd name="connsiteX6403" fmla="*/ 4583304 w 11830043"/>
              <a:gd name="connsiteY6403" fmla="*/ 492339 h 6533995"/>
              <a:gd name="connsiteX6404" fmla="*/ 4593017 w 11830043"/>
              <a:gd name="connsiteY6404" fmla="*/ 482615 h 6533995"/>
              <a:gd name="connsiteX6405" fmla="*/ 4834252 w 11830043"/>
              <a:gd name="connsiteY6405" fmla="*/ 482613 h 6533995"/>
              <a:gd name="connsiteX6406" fmla="*/ 4844038 w 11830043"/>
              <a:gd name="connsiteY6406" fmla="*/ 492337 h 6533995"/>
              <a:gd name="connsiteX6407" fmla="*/ 4834252 w 11830043"/>
              <a:gd name="connsiteY6407" fmla="*/ 502124 h 6533995"/>
              <a:gd name="connsiteX6408" fmla="*/ 4824532 w 11830043"/>
              <a:gd name="connsiteY6408" fmla="*/ 492337 h 6533995"/>
              <a:gd name="connsiteX6409" fmla="*/ 4834252 w 11830043"/>
              <a:gd name="connsiteY6409" fmla="*/ 482613 h 6533995"/>
              <a:gd name="connsiteX6410" fmla="*/ 5075485 w 11830043"/>
              <a:gd name="connsiteY6410" fmla="*/ 482610 h 6533995"/>
              <a:gd name="connsiteX6411" fmla="*/ 5085201 w 11830043"/>
              <a:gd name="connsiteY6411" fmla="*/ 492334 h 6533995"/>
              <a:gd name="connsiteX6412" fmla="*/ 5075485 w 11830043"/>
              <a:gd name="connsiteY6412" fmla="*/ 502121 h 6533995"/>
              <a:gd name="connsiteX6413" fmla="*/ 5065704 w 11830043"/>
              <a:gd name="connsiteY6413" fmla="*/ 492334 h 6533995"/>
              <a:gd name="connsiteX6414" fmla="*/ 5075485 w 11830043"/>
              <a:gd name="connsiteY6414" fmla="*/ 482610 h 6533995"/>
              <a:gd name="connsiteX6415" fmla="*/ 5316710 w 11830043"/>
              <a:gd name="connsiteY6415" fmla="*/ 482608 h 6533995"/>
              <a:gd name="connsiteX6416" fmla="*/ 5326429 w 11830043"/>
              <a:gd name="connsiteY6416" fmla="*/ 492332 h 6533995"/>
              <a:gd name="connsiteX6417" fmla="*/ 5316710 w 11830043"/>
              <a:gd name="connsiteY6417" fmla="*/ 502119 h 6533995"/>
              <a:gd name="connsiteX6418" fmla="*/ 5306924 w 11830043"/>
              <a:gd name="connsiteY6418" fmla="*/ 492332 h 6533995"/>
              <a:gd name="connsiteX6419" fmla="*/ 5316710 w 11830043"/>
              <a:gd name="connsiteY6419" fmla="*/ 482608 h 6533995"/>
              <a:gd name="connsiteX6420" fmla="*/ 5557991 w 11830043"/>
              <a:gd name="connsiteY6420" fmla="*/ 482605 h 6533995"/>
              <a:gd name="connsiteX6421" fmla="*/ 5567774 w 11830043"/>
              <a:gd name="connsiteY6421" fmla="*/ 492329 h 6533995"/>
              <a:gd name="connsiteX6422" fmla="*/ 5557991 w 11830043"/>
              <a:gd name="connsiteY6422" fmla="*/ 502116 h 6533995"/>
              <a:gd name="connsiteX6423" fmla="*/ 5548208 w 11830043"/>
              <a:gd name="connsiteY6423" fmla="*/ 492329 h 6533995"/>
              <a:gd name="connsiteX6424" fmla="*/ 5557991 w 11830043"/>
              <a:gd name="connsiteY6424" fmla="*/ 482605 h 6533995"/>
              <a:gd name="connsiteX6425" fmla="*/ 5799205 w 11830043"/>
              <a:gd name="connsiteY6425" fmla="*/ 482603 h 6533995"/>
              <a:gd name="connsiteX6426" fmla="*/ 5808989 w 11830043"/>
              <a:gd name="connsiteY6426" fmla="*/ 492327 h 6533995"/>
              <a:gd name="connsiteX6427" fmla="*/ 5799205 w 11830043"/>
              <a:gd name="connsiteY6427" fmla="*/ 502114 h 6533995"/>
              <a:gd name="connsiteX6428" fmla="*/ 5789486 w 11830043"/>
              <a:gd name="connsiteY6428" fmla="*/ 492327 h 6533995"/>
              <a:gd name="connsiteX6429" fmla="*/ 5799205 w 11830043"/>
              <a:gd name="connsiteY6429" fmla="*/ 482603 h 6533995"/>
              <a:gd name="connsiteX6430" fmla="*/ 6040432 w 11830043"/>
              <a:gd name="connsiteY6430" fmla="*/ 482600 h 6533995"/>
              <a:gd name="connsiteX6431" fmla="*/ 6050216 w 11830043"/>
              <a:gd name="connsiteY6431" fmla="*/ 492325 h 6533995"/>
              <a:gd name="connsiteX6432" fmla="*/ 6040432 w 11830043"/>
              <a:gd name="connsiteY6432" fmla="*/ 502111 h 6533995"/>
              <a:gd name="connsiteX6433" fmla="*/ 6030712 w 11830043"/>
              <a:gd name="connsiteY6433" fmla="*/ 492325 h 6533995"/>
              <a:gd name="connsiteX6434" fmla="*/ 6040432 w 11830043"/>
              <a:gd name="connsiteY6434" fmla="*/ 482600 h 6533995"/>
              <a:gd name="connsiteX6435" fmla="*/ 6281661 w 11830043"/>
              <a:gd name="connsiteY6435" fmla="*/ 482598 h 6533995"/>
              <a:gd name="connsiteX6436" fmla="*/ 6291381 w 11830043"/>
              <a:gd name="connsiteY6436" fmla="*/ 492322 h 6533995"/>
              <a:gd name="connsiteX6437" fmla="*/ 6281661 w 11830043"/>
              <a:gd name="connsiteY6437" fmla="*/ 502109 h 6533995"/>
              <a:gd name="connsiteX6438" fmla="*/ 6271877 w 11830043"/>
              <a:gd name="connsiteY6438" fmla="*/ 492322 h 6533995"/>
              <a:gd name="connsiteX6439" fmla="*/ 6281661 w 11830043"/>
              <a:gd name="connsiteY6439" fmla="*/ 482598 h 6533995"/>
              <a:gd name="connsiteX6440" fmla="*/ 6522889 w 11830043"/>
              <a:gd name="connsiteY6440" fmla="*/ 482596 h 6533995"/>
              <a:gd name="connsiteX6441" fmla="*/ 6532610 w 11830043"/>
              <a:gd name="connsiteY6441" fmla="*/ 492320 h 6533995"/>
              <a:gd name="connsiteX6442" fmla="*/ 6522889 w 11830043"/>
              <a:gd name="connsiteY6442" fmla="*/ 502107 h 6533995"/>
              <a:gd name="connsiteX6443" fmla="*/ 6513105 w 11830043"/>
              <a:gd name="connsiteY6443" fmla="*/ 492320 h 6533995"/>
              <a:gd name="connsiteX6444" fmla="*/ 6522889 w 11830043"/>
              <a:gd name="connsiteY6444" fmla="*/ 482596 h 6533995"/>
              <a:gd name="connsiteX6445" fmla="*/ 6764118 w 11830043"/>
              <a:gd name="connsiteY6445" fmla="*/ 482593 h 6533995"/>
              <a:gd name="connsiteX6446" fmla="*/ 6773902 w 11830043"/>
              <a:gd name="connsiteY6446" fmla="*/ 492317 h 6533995"/>
              <a:gd name="connsiteX6447" fmla="*/ 6764118 w 11830043"/>
              <a:gd name="connsiteY6447" fmla="*/ 502104 h 6533995"/>
              <a:gd name="connsiteX6448" fmla="*/ 6754335 w 11830043"/>
              <a:gd name="connsiteY6448" fmla="*/ 492317 h 6533995"/>
              <a:gd name="connsiteX6449" fmla="*/ 6764118 w 11830043"/>
              <a:gd name="connsiteY6449" fmla="*/ 482593 h 6533995"/>
              <a:gd name="connsiteX6450" fmla="*/ 7005346 w 11830043"/>
              <a:gd name="connsiteY6450" fmla="*/ 482591 h 6533995"/>
              <a:gd name="connsiteX6451" fmla="*/ 7015130 w 11830043"/>
              <a:gd name="connsiteY6451" fmla="*/ 492315 h 6533995"/>
              <a:gd name="connsiteX6452" fmla="*/ 7005346 w 11830043"/>
              <a:gd name="connsiteY6452" fmla="*/ 502102 h 6533995"/>
              <a:gd name="connsiteX6453" fmla="*/ 6995626 w 11830043"/>
              <a:gd name="connsiteY6453" fmla="*/ 492315 h 6533995"/>
              <a:gd name="connsiteX6454" fmla="*/ 7005346 w 11830043"/>
              <a:gd name="connsiteY6454" fmla="*/ 482591 h 6533995"/>
              <a:gd name="connsiteX6455" fmla="*/ 7246575 w 11830043"/>
              <a:gd name="connsiteY6455" fmla="*/ 482588 h 6533995"/>
              <a:gd name="connsiteX6456" fmla="*/ 7256359 w 11830043"/>
              <a:gd name="connsiteY6456" fmla="*/ 492312 h 6533995"/>
              <a:gd name="connsiteX6457" fmla="*/ 7246575 w 11830043"/>
              <a:gd name="connsiteY6457" fmla="*/ 502099 h 6533995"/>
              <a:gd name="connsiteX6458" fmla="*/ 7236855 w 11830043"/>
              <a:gd name="connsiteY6458" fmla="*/ 492312 h 6533995"/>
              <a:gd name="connsiteX6459" fmla="*/ 7246575 w 11830043"/>
              <a:gd name="connsiteY6459" fmla="*/ 482588 h 6533995"/>
              <a:gd name="connsiteX6460" fmla="*/ 7487803 w 11830043"/>
              <a:gd name="connsiteY6460" fmla="*/ 482586 h 6533995"/>
              <a:gd name="connsiteX6461" fmla="*/ 7497524 w 11830043"/>
              <a:gd name="connsiteY6461" fmla="*/ 492310 h 6533995"/>
              <a:gd name="connsiteX6462" fmla="*/ 7487803 w 11830043"/>
              <a:gd name="connsiteY6462" fmla="*/ 502097 h 6533995"/>
              <a:gd name="connsiteX6463" fmla="*/ 7478019 w 11830043"/>
              <a:gd name="connsiteY6463" fmla="*/ 492310 h 6533995"/>
              <a:gd name="connsiteX6464" fmla="*/ 7487803 w 11830043"/>
              <a:gd name="connsiteY6464" fmla="*/ 482586 h 6533995"/>
              <a:gd name="connsiteX6465" fmla="*/ 7729032 w 11830043"/>
              <a:gd name="connsiteY6465" fmla="*/ 482583 h 6533995"/>
              <a:gd name="connsiteX6466" fmla="*/ 7738753 w 11830043"/>
              <a:gd name="connsiteY6466" fmla="*/ 492307 h 6533995"/>
              <a:gd name="connsiteX6467" fmla="*/ 7729032 w 11830043"/>
              <a:gd name="connsiteY6467" fmla="*/ 502094 h 6533995"/>
              <a:gd name="connsiteX6468" fmla="*/ 7719249 w 11830043"/>
              <a:gd name="connsiteY6468" fmla="*/ 492307 h 6533995"/>
              <a:gd name="connsiteX6469" fmla="*/ 7729032 w 11830043"/>
              <a:gd name="connsiteY6469" fmla="*/ 482583 h 6533995"/>
              <a:gd name="connsiteX6470" fmla="*/ 7970260 w 11830043"/>
              <a:gd name="connsiteY6470" fmla="*/ 482581 h 6533995"/>
              <a:gd name="connsiteX6471" fmla="*/ 7980044 w 11830043"/>
              <a:gd name="connsiteY6471" fmla="*/ 492305 h 6533995"/>
              <a:gd name="connsiteX6472" fmla="*/ 7970260 w 11830043"/>
              <a:gd name="connsiteY6472" fmla="*/ 502092 h 6533995"/>
              <a:gd name="connsiteX6473" fmla="*/ 7960477 w 11830043"/>
              <a:gd name="connsiteY6473" fmla="*/ 492305 h 6533995"/>
              <a:gd name="connsiteX6474" fmla="*/ 7970260 w 11830043"/>
              <a:gd name="connsiteY6474" fmla="*/ 482581 h 6533995"/>
              <a:gd name="connsiteX6475" fmla="*/ 8211553 w 11830043"/>
              <a:gd name="connsiteY6475" fmla="*/ 482578 h 6533995"/>
              <a:gd name="connsiteX6476" fmla="*/ 8221273 w 11830043"/>
              <a:gd name="connsiteY6476" fmla="*/ 492303 h 6533995"/>
              <a:gd name="connsiteX6477" fmla="*/ 8211553 w 11830043"/>
              <a:gd name="connsiteY6477" fmla="*/ 502089 h 6533995"/>
              <a:gd name="connsiteX6478" fmla="*/ 8201769 w 11830043"/>
              <a:gd name="connsiteY6478" fmla="*/ 492303 h 6533995"/>
              <a:gd name="connsiteX6479" fmla="*/ 8211553 w 11830043"/>
              <a:gd name="connsiteY6479" fmla="*/ 482578 h 6533995"/>
              <a:gd name="connsiteX6480" fmla="*/ 8452781 w 11830043"/>
              <a:gd name="connsiteY6480" fmla="*/ 482576 h 6533995"/>
              <a:gd name="connsiteX6481" fmla="*/ 8462566 w 11830043"/>
              <a:gd name="connsiteY6481" fmla="*/ 492300 h 6533995"/>
              <a:gd name="connsiteX6482" fmla="*/ 8452781 w 11830043"/>
              <a:gd name="connsiteY6482" fmla="*/ 502087 h 6533995"/>
              <a:gd name="connsiteX6483" fmla="*/ 8443061 w 11830043"/>
              <a:gd name="connsiteY6483" fmla="*/ 492300 h 6533995"/>
              <a:gd name="connsiteX6484" fmla="*/ 8452781 w 11830043"/>
              <a:gd name="connsiteY6484" fmla="*/ 482576 h 6533995"/>
              <a:gd name="connsiteX6485" fmla="*/ 8694009 w 11830043"/>
              <a:gd name="connsiteY6485" fmla="*/ 482574 h 6533995"/>
              <a:gd name="connsiteX6486" fmla="*/ 8703730 w 11830043"/>
              <a:gd name="connsiteY6486" fmla="*/ 492298 h 6533995"/>
              <a:gd name="connsiteX6487" fmla="*/ 8694009 w 11830043"/>
              <a:gd name="connsiteY6487" fmla="*/ 502085 h 6533995"/>
              <a:gd name="connsiteX6488" fmla="*/ 8684289 w 11830043"/>
              <a:gd name="connsiteY6488" fmla="*/ 492298 h 6533995"/>
              <a:gd name="connsiteX6489" fmla="*/ 8694009 w 11830043"/>
              <a:gd name="connsiteY6489" fmla="*/ 482574 h 6533995"/>
              <a:gd name="connsiteX6490" fmla="*/ 8935237 w 11830043"/>
              <a:gd name="connsiteY6490" fmla="*/ 482571 h 6533995"/>
              <a:gd name="connsiteX6491" fmla="*/ 8944958 w 11830043"/>
              <a:gd name="connsiteY6491" fmla="*/ 492295 h 6533995"/>
              <a:gd name="connsiteX6492" fmla="*/ 8935237 w 11830043"/>
              <a:gd name="connsiteY6492" fmla="*/ 502082 h 6533995"/>
              <a:gd name="connsiteX6493" fmla="*/ 8925454 w 11830043"/>
              <a:gd name="connsiteY6493" fmla="*/ 492295 h 6533995"/>
              <a:gd name="connsiteX6494" fmla="*/ 8935237 w 11830043"/>
              <a:gd name="connsiteY6494" fmla="*/ 482571 h 6533995"/>
              <a:gd name="connsiteX6495" fmla="*/ 9176467 w 11830043"/>
              <a:gd name="connsiteY6495" fmla="*/ 482569 h 6533995"/>
              <a:gd name="connsiteX6496" fmla="*/ 9186187 w 11830043"/>
              <a:gd name="connsiteY6496" fmla="*/ 492293 h 6533995"/>
              <a:gd name="connsiteX6497" fmla="*/ 9176467 w 11830043"/>
              <a:gd name="connsiteY6497" fmla="*/ 502080 h 6533995"/>
              <a:gd name="connsiteX6498" fmla="*/ 9166683 w 11830043"/>
              <a:gd name="connsiteY6498" fmla="*/ 492293 h 6533995"/>
              <a:gd name="connsiteX6499" fmla="*/ 9176467 w 11830043"/>
              <a:gd name="connsiteY6499" fmla="*/ 482569 h 6533995"/>
              <a:gd name="connsiteX6500" fmla="*/ 9417695 w 11830043"/>
              <a:gd name="connsiteY6500" fmla="*/ 482566 h 6533995"/>
              <a:gd name="connsiteX6501" fmla="*/ 9427416 w 11830043"/>
              <a:gd name="connsiteY6501" fmla="*/ 492290 h 6533995"/>
              <a:gd name="connsiteX6502" fmla="*/ 9417695 w 11830043"/>
              <a:gd name="connsiteY6502" fmla="*/ 502077 h 6533995"/>
              <a:gd name="connsiteX6503" fmla="*/ 9407911 w 11830043"/>
              <a:gd name="connsiteY6503" fmla="*/ 492290 h 6533995"/>
              <a:gd name="connsiteX6504" fmla="*/ 9417695 w 11830043"/>
              <a:gd name="connsiteY6504" fmla="*/ 482566 h 6533995"/>
              <a:gd name="connsiteX6505" fmla="*/ 9649203 w 11830043"/>
              <a:gd name="connsiteY6505" fmla="*/ 241375 h 6533995"/>
              <a:gd name="connsiteX6506" fmla="*/ 9658923 w 11830043"/>
              <a:gd name="connsiteY6506" fmla="*/ 251099 h 6533995"/>
              <a:gd name="connsiteX6507" fmla="*/ 9649203 w 11830043"/>
              <a:gd name="connsiteY6507" fmla="*/ 260886 h 6533995"/>
              <a:gd name="connsiteX6508" fmla="*/ 9639483 w 11830043"/>
              <a:gd name="connsiteY6508" fmla="*/ 251099 h 6533995"/>
              <a:gd name="connsiteX6509" fmla="*/ 9649203 w 11830043"/>
              <a:gd name="connsiteY6509" fmla="*/ 241375 h 6533995"/>
              <a:gd name="connsiteX6510" fmla="*/ 9890432 w 11830043"/>
              <a:gd name="connsiteY6510" fmla="*/ 241373 h 6533995"/>
              <a:gd name="connsiteX6511" fmla="*/ 9900152 w 11830043"/>
              <a:gd name="connsiteY6511" fmla="*/ 251097 h 6533995"/>
              <a:gd name="connsiteX6512" fmla="*/ 9890432 w 11830043"/>
              <a:gd name="connsiteY6512" fmla="*/ 260884 h 6533995"/>
              <a:gd name="connsiteX6513" fmla="*/ 9880648 w 11830043"/>
              <a:gd name="connsiteY6513" fmla="*/ 251097 h 6533995"/>
              <a:gd name="connsiteX6514" fmla="*/ 9890432 w 11830043"/>
              <a:gd name="connsiteY6514" fmla="*/ 241373 h 6533995"/>
              <a:gd name="connsiteX6515" fmla="*/ 10131660 w 11830043"/>
              <a:gd name="connsiteY6515" fmla="*/ 241370 h 6533995"/>
              <a:gd name="connsiteX6516" fmla="*/ 10141444 w 11830043"/>
              <a:gd name="connsiteY6516" fmla="*/ 251094 h 6533995"/>
              <a:gd name="connsiteX6517" fmla="*/ 10131660 w 11830043"/>
              <a:gd name="connsiteY6517" fmla="*/ 260881 h 6533995"/>
              <a:gd name="connsiteX6518" fmla="*/ 10121940 w 11830043"/>
              <a:gd name="connsiteY6518" fmla="*/ 251094 h 6533995"/>
              <a:gd name="connsiteX6519" fmla="*/ 10131660 w 11830043"/>
              <a:gd name="connsiteY6519" fmla="*/ 241370 h 6533995"/>
              <a:gd name="connsiteX6520" fmla="*/ 10372888 w 11830043"/>
              <a:gd name="connsiteY6520" fmla="*/ 241368 h 6533995"/>
              <a:gd name="connsiteX6521" fmla="*/ 10382673 w 11830043"/>
              <a:gd name="connsiteY6521" fmla="*/ 251092 h 6533995"/>
              <a:gd name="connsiteX6522" fmla="*/ 10372888 w 11830043"/>
              <a:gd name="connsiteY6522" fmla="*/ 260879 h 6533995"/>
              <a:gd name="connsiteX6523" fmla="*/ 10363168 w 11830043"/>
              <a:gd name="connsiteY6523" fmla="*/ 251092 h 6533995"/>
              <a:gd name="connsiteX6524" fmla="*/ 10372888 w 11830043"/>
              <a:gd name="connsiteY6524" fmla="*/ 241368 h 6533995"/>
              <a:gd name="connsiteX6525" fmla="*/ 10614116 w 11830043"/>
              <a:gd name="connsiteY6525" fmla="*/ 241365 h 6533995"/>
              <a:gd name="connsiteX6526" fmla="*/ 10623901 w 11830043"/>
              <a:gd name="connsiteY6526" fmla="*/ 251089 h 6533995"/>
              <a:gd name="connsiteX6527" fmla="*/ 10614116 w 11830043"/>
              <a:gd name="connsiteY6527" fmla="*/ 260876 h 6533995"/>
              <a:gd name="connsiteX6528" fmla="*/ 10604396 w 11830043"/>
              <a:gd name="connsiteY6528" fmla="*/ 251089 h 6533995"/>
              <a:gd name="connsiteX6529" fmla="*/ 10614116 w 11830043"/>
              <a:gd name="connsiteY6529" fmla="*/ 241365 h 6533995"/>
              <a:gd name="connsiteX6530" fmla="*/ 10855345 w 11830043"/>
              <a:gd name="connsiteY6530" fmla="*/ 241363 h 6533995"/>
              <a:gd name="connsiteX6531" fmla="*/ 10865065 w 11830043"/>
              <a:gd name="connsiteY6531" fmla="*/ 251087 h 6533995"/>
              <a:gd name="connsiteX6532" fmla="*/ 10855345 w 11830043"/>
              <a:gd name="connsiteY6532" fmla="*/ 260873 h 6533995"/>
              <a:gd name="connsiteX6533" fmla="*/ 10845625 w 11830043"/>
              <a:gd name="connsiteY6533" fmla="*/ 251087 h 6533995"/>
              <a:gd name="connsiteX6534" fmla="*/ 10855345 w 11830043"/>
              <a:gd name="connsiteY6534" fmla="*/ 241363 h 6533995"/>
              <a:gd name="connsiteX6535" fmla="*/ 11096574 w 11830043"/>
              <a:gd name="connsiteY6535" fmla="*/ 241360 h 6533995"/>
              <a:gd name="connsiteX6536" fmla="*/ 11106294 w 11830043"/>
              <a:gd name="connsiteY6536" fmla="*/ 251084 h 6533995"/>
              <a:gd name="connsiteX6537" fmla="*/ 11096574 w 11830043"/>
              <a:gd name="connsiteY6537" fmla="*/ 260871 h 6533995"/>
              <a:gd name="connsiteX6538" fmla="*/ 11086790 w 11830043"/>
              <a:gd name="connsiteY6538" fmla="*/ 251084 h 6533995"/>
              <a:gd name="connsiteX6539" fmla="*/ 11096574 w 11830043"/>
              <a:gd name="connsiteY6539" fmla="*/ 241360 h 6533995"/>
              <a:gd name="connsiteX6540" fmla="*/ 11337802 w 11830043"/>
              <a:gd name="connsiteY6540" fmla="*/ 241358 h 6533995"/>
              <a:gd name="connsiteX6541" fmla="*/ 11347587 w 11830043"/>
              <a:gd name="connsiteY6541" fmla="*/ 251081 h 6533995"/>
              <a:gd name="connsiteX6542" fmla="*/ 11337802 w 11830043"/>
              <a:gd name="connsiteY6542" fmla="*/ 260868 h 6533995"/>
              <a:gd name="connsiteX6543" fmla="*/ 11328082 w 11830043"/>
              <a:gd name="connsiteY6543" fmla="*/ 251081 h 6533995"/>
              <a:gd name="connsiteX6544" fmla="*/ 11337802 w 11830043"/>
              <a:gd name="connsiteY6544" fmla="*/ 241358 h 6533995"/>
              <a:gd name="connsiteX6545" fmla="*/ 11579030 w 11830043"/>
              <a:gd name="connsiteY6545" fmla="*/ 241355 h 6533995"/>
              <a:gd name="connsiteX6546" fmla="*/ 11588815 w 11830043"/>
              <a:gd name="connsiteY6546" fmla="*/ 251079 h 6533995"/>
              <a:gd name="connsiteX6547" fmla="*/ 11579030 w 11830043"/>
              <a:gd name="connsiteY6547" fmla="*/ 260866 h 6533995"/>
              <a:gd name="connsiteX6548" fmla="*/ 11569310 w 11830043"/>
              <a:gd name="connsiteY6548" fmla="*/ 251079 h 6533995"/>
              <a:gd name="connsiteX6549" fmla="*/ 11579030 w 11830043"/>
              <a:gd name="connsiteY6549" fmla="*/ 241355 h 6533995"/>
              <a:gd name="connsiteX6550" fmla="*/ 11820259 w 11830043"/>
              <a:gd name="connsiteY6550" fmla="*/ 241352 h 6533995"/>
              <a:gd name="connsiteX6551" fmla="*/ 11830043 w 11830043"/>
              <a:gd name="connsiteY6551" fmla="*/ 251076 h 6533995"/>
              <a:gd name="connsiteX6552" fmla="*/ 11820259 w 11830043"/>
              <a:gd name="connsiteY6552" fmla="*/ 260863 h 6533995"/>
              <a:gd name="connsiteX6553" fmla="*/ 11810539 w 11830043"/>
              <a:gd name="connsiteY6553" fmla="*/ 251076 h 6533995"/>
              <a:gd name="connsiteX6554" fmla="*/ 11820259 w 11830043"/>
              <a:gd name="connsiteY6554" fmla="*/ 241352 h 6533995"/>
              <a:gd name="connsiteX6555" fmla="*/ 9720 w 11830043"/>
              <a:gd name="connsiteY6555" fmla="*/ 241350 h 6533995"/>
              <a:gd name="connsiteX6556" fmla="*/ 19504 w 11830043"/>
              <a:gd name="connsiteY6556" fmla="*/ 251074 h 6533995"/>
              <a:gd name="connsiteX6557" fmla="*/ 9720 w 11830043"/>
              <a:gd name="connsiteY6557" fmla="*/ 260861 h 6533995"/>
              <a:gd name="connsiteX6558" fmla="*/ 0 w 11830043"/>
              <a:gd name="connsiteY6558" fmla="*/ 251074 h 6533995"/>
              <a:gd name="connsiteX6559" fmla="*/ 9720 w 11830043"/>
              <a:gd name="connsiteY6559" fmla="*/ 241350 h 6533995"/>
              <a:gd name="connsiteX6560" fmla="*/ 251003 w 11830043"/>
              <a:gd name="connsiteY6560" fmla="*/ 241347 h 6533995"/>
              <a:gd name="connsiteX6561" fmla="*/ 260787 w 11830043"/>
              <a:gd name="connsiteY6561" fmla="*/ 251071 h 6533995"/>
              <a:gd name="connsiteX6562" fmla="*/ 251003 w 11830043"/>
              <a:gd name="connsiteY6562" fmla="*/ 260858 h 6533995"/>
              <a:gd name="connsiteX6563" fmla="*/ 241283 w 11830043"/>
              <a:gd name="connsiteY6563" fmla="*/ 251071 h 6533995"/>
              <a:gd name="connsiteX6564" fmla="*/ 251003 w 11830043"/>
              <a:gd name="connsiteY6564" fmla="*/ 241347 h 6533995"/>
              <a:gd name="connsiteX6565" fmla="*/ 492223 w 11830043"/>
              <a:gd name="connsiteY6565" fmla="*/ 241345 h 6533995"/>
              <a:gd name="connsiteX6566" fmla="*/ 501943 w 11830043"/>
              <a:gd name="connsiteY6566" fmla="*/ 251069 h 6533995"/>
              <a:gd name="connsiteX6567" fmla="*/ 492223 w 11830043"/>
              <a:gd name="connsiteY6567" fmla="*/ 260856 h 6533995"/>
              <a:gd name="connsiteX6568" fmla="*/ 482439 w 11830043"/>
              <a:gd name="connsiteY6568" fmla="*/ 251069 h 6533995"/>
              <a:gd name="connsiteX6569" fmla="*/ 492223 w 11830043"/>
              <a:gd name="connsiteY6569" fmla="*/ 241345 h 6533995"/>
              <a:gd name="connsiteX6570" fmla="*/ 733444 w 11830043"/>
              <a:gd name="connsiteY6570" fmla="*/ 241342 h 6533995"/>
              <a:gd name="connsiteX6571" fmla="*/ 743163 w 11830043"/>
              <a:gd name="connsiteY6571" fmla="*/ 251066 h 6533995"/>
              <a:gd name="connsiteX6572" fmla="*/ 733444 w 11830043"/>
              <a:gd name="connsiteY6572" fmla="*/ 260853 h 6533995"/>
              <a:gd name="connsiteX6573" fmla="*/ 723660 w 11830043"/>
              <a:gd name="connsiteY6573" fmla="*/ 251066 h 6533995"/>
              <a:gd name="connsiteX6574" fmla="*/ 733444 w 11830043"/>
              <a:gd name="connsiteY6574" fmla="*/ 241342 h 6533995"/>
              <a:gd name="connsiteX6575" fmla="*/ 974664 w 11830043"/>
              <a:gd name="connsiteY6575" fmla="*/ 241340 h 6533995"/>
              <a:gd name="connsiteX6576" fmla="*/ 984447 w 11830043"/>
              <a:gd name="connsiteY6576" fmla="*/ 251064 h 6533995"/>
              <a:gd name="connsiteX6577" fmla="*/ 974664 w 11830043"/>
              <a:gd name="connsiteY6577" fmla="*/ 260851 h 6533995"/>
              <a:gd name="connsiteX6578" fmla="*/ 964944 w 11830043"/>
              <a:gd name="connsiteY6578" fmla="*/ 251064 h 6533995"/>
              <a:gd name="connsiteX6579" fmla="*/ 974664 w 11830043"/>
              <a:gd name="connsiteY6579" fmla="*/ 241340 h 6533995"/>
              <a:gd name="connsiteX6580" fmla="*/ 1215884 w 11830043"/>
              <a:gd name="connsiteY6580" fmla="*/ 241337 h 6533995"/>
              <a:gd name="connsiteX6581" fmla="*/ 1225668 w 11830043"/>
              <a:gd name="connsiteY6581" fmla="*/ 251061 h 6533995"/>
              <a:gd name="connsiteX6582" fmla="*/ 1215884 w 11830043"/>
              <a:gd name="connsiteY6582" fmla="*/ 260848 h 6533995"/>
              <a:gd name="connsiteX6583" fmla="*/ 1206164 w 11830043"/>
              <a:gd name="connsiteY6583" fmla="*/ 251061 h 6533995"/>
              <a:gd name="connsiteX6584" fmla="*/ 1215884 w 11830043"/>
              <a:gd name="connsiteY6584" fmla="*/ 241337 h 6533995"/>
              <a:gd name="connsiteX6585" fmla="*/ 1457105 w 11830043"/>
              <a:gd name="connsiteY6585" fmla="*/ 241335 h 6533995"/>
              <a:gd name="connsiteX6586" fmla="*/ 1466825 w 11830043"/>
              <a:gd name="connsiteY6586" fmla="*/ 251059 h 6533995"/>
              <a:gd name="connsiteX6587" fmla="*/ 1457105 w 11830043"/>
              <a:gd name="connsiteY6587" fmla="*/ 260846 h 6533995"/>
              <a:gd name="connsiteX6588" fmla="*/ 1447321 w 11830043"/>
              <a:gd name="connsiteY6588" fmla="*/ 251059 h 6533995"/>
              <a:gd name="connsiteX6589" fmla="*/ 1457105 w 11830043"/>
              <a:gd name="connsiteY6589" fmla="*/ 241335 h 6533995"/>
              <a:gd name="connsiteX6590" fmla="*/ 1698330 w 11830043"/>
              <a:gd name="connsiteY6590" fmla="*/ 241332 h 6533995"/>
              <a:gd name="connsiteX6591" fmla="*/ 1708116 w 11830043"/>
              <a:gd name="connsiteY6591" fmla="*/ 251056 h 6533995"/>
              <a:gd name="connsiteX6592" fmla="*/ 1698330 w 11830043"/>
              <a:gd name="connsiteY6592" fmla="*/ 260843 h 6533995"/>
              <a:gd name="connsiteX6593" fmla="*/ 1688545 w 11830043"/>
              <a:gd name="connsiteY6593" fmla="*/ 251056 h 6533995"/>
              <a:gd name="connsiteX6594" fmla="*/ 1698330 w 11830043"/>
              <a:gd name="connsiteY6594" fmla="*/ 241332 h 6533995"/>
              <a:gd name="connsiteX6595" fmla="*/ 1939580 w 11830043"/>
              <a:gd name="connsiteY6595" fmla="*/ 241330 h 6533995"/>
              <a:gd name="connsiteX6596" fmla="*/ 1949362 w 11830043"/>
              <a:gd name="connsiteY6596" fmla="*/ 251054 h 6533995"/>
              <a:gd name="connsiteX6597" fmla="*/ 1939580 w 11830043"/>
              <a:gd name="connsiteY6597" fmla="*/ 260841 h 6533995"/>
              <a:gd name="connsiteX6598" fmla="*/ 1929858 w 11830043"/>
              <a:gd name="connsiteY6598" fmla="*/ 251054 h 6533995"/>
              <a:gd name="connsiteX6599" fmla="*/ 1939580 w 11830043"/>
              <a:gd name="connsiteY6599" fmla="*/ 241330 h 6533995"/>
              <a:gd name="connsiteX6600" fmla="*/ 2180788 w 11830043"/>
              <a:gd name="connsiteY6600" fmla="*/ 241327 h 6533995"/>
              <a:gd name="connsiteX6601" fmla="*/ 2190577 w 11830043"/>
              <a:gd name="connsiteY6601" fmla="*/ 251051 h 6533995"/>
              <a:gd name="connsiteX6602" fmla="*/ 2180788 w 11830043"/>
              <a:gd name="connsiteY6602" fmla="*/ 260838 h 6533995"/>
              <a:gd name="connsiteX6603" fmla="*/ 2171080 w 11830043"/>
              <a:gd name="connsiteY6603" fmla="*/ 251051 h 6533995"/>
              <a:gd name="connsiteX6604" fmla="*/ 2180788 w 11830043"/>
              <a:gd name="connsiteY6604" fmla="*/ 241327 h 6533995"/>
              <a:gd name="connsiteX6605" fmla="*/ 2422035 w 11830043"/>
              <a:gd name="connsiteY6605" fmla="*/ 241325 h 6533995"/>
              <a:gd name="connsiteX6606" fmla="*/ 2431751 w 11830043"/>
              <a:gd name="connsiteY6606" fmla="*/ 251049 h 6533995"/>
              <a:gd name="connsiteX6607" fmla="*/ 2422035 w 11830043"/>
              <a:gd name="connsiteY6607" fmla="*/ 260836 h 6533995"/>
              <a:gd name="connsiteX6608" fmla="*/ 2412254 w 11830043"/>
              <a:gd name="connsiteY6608" fmla="*/ 251049 h 6533995"/>
              <a:gd name="connsiteX6609" fmla="*/ 2422035 w 11830043"/>
              <a:gd name="connsiteY6609" fmla="*/ 241325 h 6533995"/>
              <a:gd name="connsiteX6610" fmla="*/ 2663272 w 11830043"/>
              <a:gd name="connsiteY6610" fmla="*/ 241322 h 6533995"/>
              <a:gd name="connsiteX6611" fmla="*/ 2672996 w 11830043"/>
              <a:gd name="connsiteY6611" fmla="*/ 251046 h 6533995"/>
              <a:gd name="connsiteX6612" fmla="*/ 2663272 w 11830043"/>
              <a:gd name="connsiteY6612" fmla="*/ 260833 h 6533995"/>
              <a:gd name="connsiteX6613" fmla="*/ 2653489 w 11830043"/>
              <a:gd name="connsiteY6613" fmla="*/ 251046 h 6533995"/>
              <a:gd name="connsiteX6614" fmla="*/ 2663272 w 11830043"/>
              <a:gd name="connsiteY6614" fmla="*/ 241322 h 6533995"/>
              <a:gd name="connsiteX6615" fmla="*/ 2904569 w 11830043"/>
              <a:gd name="connsiteY6615" fmla="*/ 241319 h 6533995"/>
              <a:gd name="connsiteX6616" fmla="*/ 2914352 w 11830043"/>
              <a:gd name="connsiteY6616" fmla="*/ 251044 h 6533995"/>
              <a:gd name="connsiteX6617" fmla="*/ 2904569 w 11830043"/>
              <a:gd name="connsiteY6617" fmla="*/ 260830 h 6533995"/>
              <a:gd name="connsiteX6618" fmla="*/ 2894788 w 11830043"/>
              <a:gd name="connsiteY6618" fmla="*/ 251044 h 6533995"/>
              <a:gd name="connsiteX6619" fmla="*/ 2904569 w 11830043"/>
              <a:gd name="connsiteY6619" fmla="*/ 241319 h 6533995"/>
              <a:gd name="connsiteX6620" fmla="*/ 3145749 w 11830043"/>
              <a:gd name="connsiteY6620" fmla="*/ 241317 h 6533995"/>
              <a:gd name="connsiteX6621" fmla="*/ 3155530 w 11830043"/>
              <a:gd name="connsiteY6621" fmla="*/ 251041 h 6533995"/>
              <a:gd name="connsiteX6622" fmla="*/ 3145749 w 11830043"/>
              <a:gd name="connsiteY6622" fmla="*/ 260828 h 6533995"/>
              <a:gd name="connsiteX6623" fmla="*/ 3136030 w 11830043"/>
              <a:gd name="connsiteY6623" fmla="*/ 251041 h 6533995"/>
              <a:gd name="connsiteX6624" fmla="*/ 3145749 w 11830043"/>
              <a:gd name="connsiteY6624" fmla="*/ 241317 h 6533995"/>
              <a:gd name="connsiteX6625" fmla="*/ 3386956 w 11830043"/>
              <a:gd name="connsiteY6625" fmla="*/ 241314 h 6533995"/>
              <a:gd name="connsiteX6626" fmla="*/ 3396742 w 11830043"/>
              <a:gd name="connsiteY6626" fmla="*/ 251038 h 6533995"/>
              <a:gd name="connsiteX6627" fmla="*/ 3386956 w 11830043"/>
              <a:gd name="connsiteY6627" fmla="*/ 260825 h 6533995"/>
              <a:gd name="connsiteX6628" fmla="*/ 3377235 w 11830043"/>
              <a:gd name="connsiteY6628" fmla="*/ 251038 h 6533995"/>
              <a:gd name="connsiteX6629" fmla="*/ 3386956 w 11830043"/>
              <a:gd name="connsiteY6629" fmla="*/ 241314 h 6533995"/>
              <a:gd name="connsiteX6630" fmla="*/ 3628209 w 11830043"/>
              <a:gd name="connsiteY6630" fmla="*/ 241312 h 6533995"/>
              <a:gd name="connsiteX6631" fmla="*/ 3637930 w 11830043"/>
              <a:gd name="connsiteY6631" fmla="*/ 251036 h 6533995"/>
              <a:gd name="connsiteX6632" fmla="*/ 3628209 w 11830043"/>
              <a:gd name="connsiteY6632" fmla="*/ 260823 h 6533995"/>
              <a:gd name="connsiteX6633" fmla="*/ 3618428 w 11830043"/>
              <a:gd name="connsiteY6633" fmla="*/ 251036 h 6533995"/>
              <a:gd name="connsiteX6634" fmla="*/ 3628209 w 11830043"/>
              <a:gd name="connsiteY6634" fmla="*/ 241312 h 6533995"/>
              <a:gd name="connsiteX6635" fmla="*/ 3869427 w 11830043"/>
              <a:gd name="connsiteY6635" fmla="*/ 241309 h 6533995"/>
              <a:gd name="connsiteX6636" fmla="*/ 3879147 w 11830043"/>
              <a:gd name="connsiteY6636" fmla="*/ 251033 h 6533995"/>
              <a:gd name="connsiteX6637" fmla="*/ 3869427 w 11830043"/>
              <a:gd name="connsiteY6637" fmla="*/ 260820 h 6533995"/>
              <a:gd name="connsiteX6638" fmla="*/ 3859645 w 11830043"/>
              <a:gd name="connsiteY6638" fmla="*/ 251033 h 6533995"/>
              <a:gd name="connsiteX6639" fmla="*/ 3869427 w 11830043"/>
              <a:gd name="connsiteY6639" fmla="*/ 241309 h 6533995"/>
              <a:gd name="connsiteX6640" fmla="*/ 4110581 w 11830043"/>
              <a:gd name="connsiteY6640" fmla="*/ 241307 h 6533995"/>
              <a:gd name="connsiteX6641" fmla="*/ 4120362 w 11830043"/>
              <a:gd name="connsiteY6641" fmla="*/ 251031 h 6533995"/>
              <a:gd name="connsiteX6642" fmla="*/ 4110581 w 11830043"/>
              <a:gd name="connsiteY6642" fmla="*/ 260818 h 6533995"/>
              <a:gd name="connsiteX6643" fmla="*/ 4100797 w 11830043"/>
              <a:gd name="connsiteY6643" fmla="*/ 251031 h 6533995"/>
              <a:gd name="connsiteX6644" fmla="*/ 4110581 w 11830043"/>
              <a:gd name="connsiteY6644" fmla="*/ 241307 h 6533995"/>
              <a:gd name="connsiteX6645" fmla="*/ 4351806 w 11830043"/>
              <a:gd name="connsiteY6645" fmla="*/ 241304 h 6533995"/>
              <a:gd name="connsiteX6646" fmla="*/ 4361580 w 11830043"/>
              <a:gd name="connsiteY6646" fmla="*/ 251028 h 6533995"/>
              <a:gd name="connsiteX6647" fmla="*/ 4351806 w 11830043"/>
              <a:gd name="connsiteY6647" fmla="*/ 260815 h 6533995"/>
              <a:gd name="connsiteX6648" fmla="*/ 4342006 w 11830043"/>
              <a:gd name="connsiteY6648" fmla="*/ 251028 h 6533995"/>
              <a:gd name="connsiteX6649" fmla="*/ 4351806 w 11830043"/>
              <a:gd name="connsiteY6649" fmla="*/ 241304 h 6533995"/>
              <a:gd name="connsiteX6650" fmla="*/ 4593017 w 11830043"/>
              <a:gd name="connsiteY6650" fmla="*/ 241302 h 6533995"/>
              <a:gd name="connsiteX6651" fmla="*/ 4602795 w 11830043"/>
              <a:gd name="connsiteY6651" fmla="*/ 251026 h 6533995"/>
              <a:gd name="connsiteX6652" fmla="*/ 4593017 w 11830043"/>
              <a:gd name="connsiteY6652" fmla="*/ 260813 h 6533995"/>
              <a:gd name="connsiteX6653" fmla="*/ 4583304 w 11830043"/>
              <a:gd name="connsiteY6653" fmla="*/ 251026 h 6533995"/>
              <a:gd name="connsiteX6654" fmla="*/ 4593017 w 11830043"/>
              <a:gd name="connsiteY6654" fmla="*/ 241302 h 6533995"/>
              <a:gd name="connsiteX6655" fmla="*/ 4834252 w 11830043"/>
              <a:gd name="connsiteY6655" fmla="*/ 241299 h 6533995"/>
              <a:gd name="connsiteX6656" fmla="*/ 4844038 w 11830043"/>
              <a:gd name="connsiteY6656" fmla="*/ 251023 h 6533995"/>
              <a:gd name="connsiteX6657" fmla="*/ 4834252 w 11830043"/>
              <a:gd name="connsiteY6657" fmla="*/ 260810 h 6533995"/>
              <a:gd name="connsiteX6658" fmla="*/ 4824532 w 11830043"/>
              <a:gd name="connsiteY6658" fmla="*/ 251023 h 6533995"/>
              <a:gd name="connsiteX6659" fmla="*/ 4834252 w 11830043"/>
              <a:gd name="connsiteY6659" fmla="*/ 241299 h 6533995"/>
              <a:gd name="connsiteX6660" fmla="*/ 5075485 w 11830043"/>
              <a:gd name="connsiteY6660" fmla="*/ 241297 h 6533995"/>
              <a:gd name="connsiteX6661" fmla="*/ 5085201 w 11830043"/>
              <a:gd name="connsiteY6661" fmla="*/ 251021 h 6533995"/>
              <a:gd name="connsiteX6662" fmla="*/ 5075485 w 11830043"/>
              <a:gd name="connsiteY6662" fmla="*/ 260808 h 6533995"/>
              <a:gd name="connsiteX6663" fmla="*/ 5065704 w 11830043"/>
              <a:gd name="connsiteY6663" fmla="*/ 251021 h 6533995"/>
              <a:gd name="connsiteX6664" fmla="*/ 5075485 w 11830043"/>
              <a:gd name="connsiteY6664" fmla="*/ 241297 h 6533995"/>
              <a:gd name="connsiteX6665" fmla="*/ 5316710 w 11830043"/>
              <a:gd name="connsiteY6665" fmla="*/ 241294 h 6533995"/>
              <a:gd name="connsiteX6666" fmla="*/ 5326429 w 11830043"/>
              <a:gd name="connsiteY6666" fmla="*/ 251018 h 6533995"/>
              <a:gd name="connsiteX6667" fmla="*/ 5316710 w 11830043"/>
              <a:gd name="connsiteY6667" fmla="*/ 260805 h 6533995"/>
              <a:gd name="connsiteX6668" fmla="*/ 5306924 w 11830043"/>
              <a:gd name="connsiteY6668" fmla="*/ 251018 h 6533995"/>
              <a:gd name="connsiteX6669" fmla="*/ 5316710 w 11830043"/>
              <a:gd name="connsiteY6669" fmla="*/ 241294 h 6533995"/>
              <a:gd name="connsiteX6670" fmla="*/ 5557991 w 11830043"/>
              <a:gd name="connsiteY6670" fmla="*/ 241292 h 6533995"/>
              <a:gd name="connsiteX6671" fmla="*/ 5567774 w 11830043"/>
              <a:gd name="connsiteY6671" fmla="*/ 251016 h 6533995"/>
              <a:gd name="connsiteX6672" fmla="*/ 5557991 w 11830043"/>
              <a:gd name="connsiteY6672" fmla="*/ 260803 h 6533995"/>
              <a:gd name="connsiteX6673" fmla="*/ 5548208 w 11830043"/>
              <a:gd name="connsiteY6673" fmla="*/ 251016 h 6533995"/>
              <a:gd name="connsiteX6674" fmla="*/ 5557991 w 11830043"/>
              <a:gd name="connsiteY6674" fmla="*/ 241292 h 6533995"/>
              <a:gd name="connsiteX6675" fmla="*/ 5799205 w 11830043"/>
              <a:gd name="connsiteY6675" fmla="*/ 241289 h 6533995"/>
              <a:gd name="connsiteX6676" fmla="*/ 5808989 w 11830043"/>
              <a:gd name="connsiteY6676" fmla="*/ 251013 h 6533995"/>
              <a:gd name="connsiteX6677" fmla="*/ 5799205 w 11830043"/>
              <a:gd name="connsiteY6677" fmla="*/ 260800 h 6533995"/>
              <a:gd name="connsiteX6678" fmla="*/ 5789486 w 11830043"/>
              <a:gd name="connsiteY6678" fmla="*/ 251013 h 6533995"/>
              <a:gd name="connsiteX6679" fmla="*/ 5799205 w 11830043"/>
              <a:gd name="connsiteY6679" fmla="*/ 241289 h 6533995"/>
              <a:gd name="connsiteX6680" fmla="*/ 6040432 w 11830043"/>
              <a:gd name="connsiteY6680" fmla="*/ 241287 h 6533995"/>
              <a:gd name="connsiteX6681" fmla="*/ 6050216 w 11830043"/>
              <a:gd name="connsiteY6681" fmla="*/ 251011 h 6533995"/>
              <a:gd name="connsiteX6682" fmla="*/ 6040432 w 11830043"/>
              <a:gd name="connsiteY6682" fmla="*/ 260798 h 6533995"/>
              <a:gd name="connsiteX6683" fmla="*/ 6030712 w 11830043"/>
              <a:gd name="connsiteY6683" fmla="*/ 251011 h 6533995"/>
              <a:gd name="connsiteX6684" fmla="*/ 6040432 w 11830043"/>
              <a:gd name="connsiteY6684" fmla="*/ 241287 h 6533995"/>
              <a:gd name="connsiteX6685" fmla="*/ 6281661 w 11830043"/>
              <a:gd name="connsiteY6685" fmla="*/ 241284 h 6533995"/>
              <a:gd name="connsiteX6686" fmla="*/ 6291381 w 11830043"/>
              <a:gd name="connsiteY6686" fmla="*/ 251008 h 6533995"/>
              <a:gd name="connsiteX6687" fmla="*/ 6281661 w 11830043"/>
              <a:gd name="connsiteY6687" fmla="*/ 260795 h 6533995"/>
              <a:gd name="connsiteX6688" fmla="*/ 6271877 w 11830043"/>
              <a:gd name="connsiteY6688" fmla="*/ 251008 h 6533995"/>
              <a:gd name="connsiteX6689" fmla="*/ 6281661 w 11830043"/>
              <a:gd name="connsiteY6689" fmla="*/ 241284 h 6533995"/>
              <a:gd name="connsiteX6690" fmla="*/ 6522889 w 11830043"/>
              <a:gd name="connsiteY6690" fmla="*/ 241281 h 6533995"/>
              <a:gd name="connsiteX6691" fmla="*/ 6532610 w 11830043"/>
              <a:gd name="connsiteY6691" fmla="*/ 251006 h 6533995"/>
              <a:gd name="connsiteX6692" fmla="*/ 6522889 w 11830043"/>
              <a:gd name="connsiteY6692" fmla="*/ 260792 h 6533995"/>
              <a:gd name="connsiteX6693" fmla="*/ 6513105 w 11830043"/>
              <a:gd name="connsiteY6693" fmla="*/ 251006 h 6533995"/>
              <a:gd name="connsiteX6694" fmla="*/ 6522889 w 11830043"/>
              <a:gd name="connsiteY6694" fmla="*/ 241281 h 6533995"/>
              <a:gd name="connsiteX6695" fmla="*/ 6764118 w 11830043"/>
              <a:gd name="connsiteY6695" fmla="*/ 241279 h 6533995"/>
              <a:gd name="connsiteX6696" fmla="*/ 6773902 w 11830043"/>
              <a:gd name="connsiteY6696" fmla="*/ 251003 h 6533995"/>
              <a:gd name="connsiteX6697" fmla="*/ 6764118 w 11830043"/>
              <a:gd name="connsiteY6697" fmla="*/ 260790 h 6533995"/>
              <a:gd name="connsiteX6698" fmla="*/ 6754335 w 11830043"/>
              <a:gd name="connsiteY6698" fmla="*/ 251003 h 6533995"/>
              <a:gd name="connsiteX6699" fmla="*/ 6764118 w 11830043"/>
              <a:gd name="connsiteY6699" fmla="*/ 241279 h 6533995"/>
              <a:gd name="connsiteX6700" fmla="*/ 7005346 w 11830043"/>
              <a:gd name="connsiteY6700" fmla="*/ 241276 h 6533995"/>
              <a:gd name="connsiteX6701" fmla="*/ 7015130 w 11830043"/>
              <a:gd name="connsiteY6701" fmla="*/ 251000 h 6533995"/>
              <a:gd name="connsiteX6702" fmla="*/ 7005346 w 11830043"/>
              <a:gd name="connsiteY6702" fmla="*/ 260787 h 6533995"/>
              <a:gd name="connsiteX6703" fmla="*/ 6995626 w 11830043"/>
              <a:gd name="connsiteY6703" fmla="*/ 251000 h 6533995"/>
              <a:gd name="connsiteX6704" fmla="*/ 7005346 w 11830043"/>
              <a:gd name="connsiteY6704" fmla="*/ 241276 h 6533995"/>
              <a:gd name="connsiteX6705" fmla="*/ 7246575 w 11830043"/>
              <a:gd name="connsiteY6705" fmla="*/ 241274 h 6533995"/>
              <a:gd name="connsiteX6706" fmla="*/ 7256359 w 11830043"/>
              <a:gd name="connsiteY6706" fmla="*/ 250998 h 6533995"/>
              <a:gd name="connsiteX6707" fmla="*/ 7246575 w 11830043"/>
              <a:gd name="connsiteY6707" fmla="*/ 260785 h 6533995"/>
              <a:gd name="connsiteX6708" fmla="*/ 7236855 w 11830043"/>
              <a:gd name="connsiteY6708" fmla="*/ 250998 h 6533995"/>
              <a:gd name="connsiteX6709" fmla="*/ 7246575 w 11830043"/>
              <a:gd name="connsiteY6709" fmla="*/ 241274 h 6533995"/>
              <a:gd name="connsiteX6710" fmla="*/ 7487803 w 11830043"/>
              <a:gd name="connsiteY6710" fmla="*/ 241271 h 6533995"/>
              <a:gd name="connsiteX6711" fmla="*/ 7497524 w 11830043"/>
              <a:gd name="connsiteY6711" fmla="*/ 250995 h 6533995"/>
              <a:gd name="connsiteX6712" fmla="*/ 7487803 w 11830043"/>
              <a:gd name="connsiteY6712" fmla="*/ 260782 h 6533995"/>
              <a:gd name="connsiteX6713" fmla="*/ 7478019 w 11830043"/>
              <a:gd name="connsiteY6713" fmla="*/ 250995 h 6533995"/>
              <a:gd name="connsiteX6714" fmla="*/ 7487803 w 11830043"/>
              <a:gd name="connsiteY6714" fmla="*/ 241271 h 6533995"/>
              <a:gd name="connsiteX6715" fmla="*/ 7729032 w 11830043"/>
              <a:gd name="connsiteY6715" fmla="*/ 241269 h 6533995"/>
              <a:gd name="connsiteX6716" fmla="*/ 7738753 w 11830043"/>
              <a:gd name="connsiteY6716" fmla="*/ 250993 h 6533995"/>
              <a:gd name="connsiteX6717" fmla="*/ 7729032 w 11830043"/>
              <a:gd name="connsiteY6717" fmla="*/ 260780 h 6533995"/>
              <a:gd name="connsiteX6718" fmla="*/ 7719249 w 11830043"/>
              <a:gd name="connsiteY6718" fmla="*/ 250993 h 6533995"/>
              <a:gd name="connsiteX6719" fmla="*/ 7729032 w 11830043"/>
              <a:gd name="connsiteY6719" fmla="*/ 241269 h 6533995"/>
              <a:gd name="connsiteX6720" fmla="*/ 7970260 w 11830043"/>
              <a:gd name="connsiteY6720" fmla="*/ 241266 h 6533995"/>
              <a:gd name="connsiteX6721" fmla="*/ 7980044 w 11830043"/>
              <a:gd name="connsiteY6721" fmla="*/ 250990 h 6533995"/>
              <a:gd name="connsiteX6722" fmla="*/ 7970260 w 11830043"/>
              <a:gd name="connsiteY6722" fmla="*/ 260777 h 6533995"/>
              <a:gd name="connsiteX6723" fmla="*/ 7960477 w 11830043"/>
              <a:gd name="connsiteY6723" fmla="*/ 250990 h 6533995"/>
              <a:gd name="connsiteX6724" fmla="*/ 7970260 w 11830043"/>
              <a:gd name="connsiteY6724" fmla="*/ 241266 h 6533995"/>
              <a:gd name="connsiteX6725" fmla="*/ 8211553 w 11830043"/>
              <a:gd name="connsiteY6725" fmla="*/ 241264 h 6533995"/>
              <a:gd name="connsiteX6726" fmla="*/ 8221273 w 11830043"/>
              <a:gd name="connsiteY6726" fmla="*/ 250988 h 6533995"/>
              <a:gd name="connsiteX6727" fmla="*/ 8211553 w 11830043"/>
              <a:gd name="connsiteY6727" fmla="*/ 260775 h 6533995"/>
              <a:gd name="connsiteX6728" fmla="*/ 8201769 w 11830043"/>
              <a:gd name="connsiteY6728" fmla="*/ 250988 h 6533995"/>
              <a:gd name="connsiteX6729" fmla="*/ 8211553 w 11830043"/>
              <a:gd name="connsiteY6729" fmla="*/ 241264 h 6533995"/>
              <a:gd name="connsiteX6730" fmla="*/ 8452781 w 11830043"/>
              <a:gd name="connsiteY6730" fmla="*/ 241261 h 6533995"/>
              <a:gd name="connsiteX6731" fmla="*/ 8462566 w 11830043"/>
              <a:gd name="connsiteY6731" fmla="*/ 250985 h 6533995"/>
              <a:gd name="connsiteX6732" fmla="*/ 8452781 w 11830043"/>
              <a:gd name="connsiteY6732" fmla="*/ 260772 h 6533995"/>
              <a:gd name="connsiteX6733" fmla="*/ 8443061 w 11830043"/>
              <a:gd name="connsiteY6733" fmla="*/ 250985 h 6533995"/>
              <a:gd name="connsiteX6734" fmla="*/ 8452781 w 11830043"/>
              <a:gd name="connsiteY6734" fmla="*/ 241261 h 6533995"/>
              <a:gd name="connsiteX6735" fmla="*/ 8694009 w 11830043"/>
              <a:gd name="connsiteY6735" fmla="*/ 241259 h 6533995"/>
              <a:gd name="connsiteX6736" fmla="*/ 8703730 w 11830043"/>
              <a:gd name="connsiteY6736" fmla="*/ 250983 h 6533995"/>
              <a:gd name="connsiteX6737" fmla="*/ 8694009 w 11830043"/>
              <a:gd name="connsiteY6737" fmla="*/ 260770 h 6533995"/>
              <a:gd name="connsiteX6738" fmla="*/ 8684289 w 11830043"/>
              <a:gd name="connsiteY6738" fmla="*/ 250983 h 6533995"/>
              <a:gd name="connsiteX6739" fmla="*/ 8694009 w 11830043"/>
              <a:gd name="connsiteY6739" fmla="*/ 241259 h 6533995"/>
              <a:gd name="connsiteX6740" fmla="*/ 8935237 w 11830043"/>
              <a:gd name="connsiteY6740" fmla="*/ 241256 h 6533995"/>
              <a:gd name="connsiteX6741" fmla="*/ 8944958 w 11830043"/>
              <a:gd name="connsiteY6741" fmla="*/ 250980 h 6533995"/>
              <a:gd name="connsiteX6742" fmla="*/ 8935237 w 11830043"/>
              <a:gd name="connsiteY6742" fmla="*/ 260767 h 6533995"/>
              <a:gd name="connsiteX6743" fmla="*/ 8925454 w 11830043"/>
              <a:gd name="connsiteY6743" fmla="*/ 250980 h 6533995"/>
              <a:gd name="connsiteX6744" fmla="*/ 8935237 w 11830043"/>
              <a:gd name="connsiteY6744" fmla="*/ 241256 h 6533995"/>
              <a:gd name="connsiteX6745" fmla="*/ 9176467 w 11830043"/>
              <a:gd name="connsiteY6745" fmla="*/ 241254 h 6533995"/>
              <a:gd name="connsiteX6746" fmla="*/ 9186187 w 11830043"/>
              <a:gd name="connsiteY6746" fmla="*/ 250978 h 6533995"/>
              <a:gd name="connsiteX6747" fmla="*/ 9176467 w 11830043"/>
              <a:gd name="connsiteY6747" fmla="*/ 260765 h 6533995"/>
              <a:gd name="connsiteX6748" fmla="*/ 9166683 w 11830043"/>
              <a:gd name="connsiteY6748" fmla="*/ 250978 h 6533995"/>
              <a:gd name="connsiteX6749" fmla="*/ 9176467 w 11830043"/>
              <a:gd name="connsiteY6749" fmla="*/ 241254 h 6533995"/>
              <a:gd name="connsiteX6750" fmla="*/ 9417695 w 11830043"/>
              <a:gd name="connsiteY6750" fmla="*/ 241251 h 6533995"/>
              <a:gd name="connsiteX6751" fmla="*/ 9427416 w 11830043"/>
              <a:gd name="connsiteY6751" fmla="*/ 250975 h 6533995"/>
              <a:gd name="connsiteX6752" fmla="*/ 9417695 w 11830043"/>
              <a:gd name="connsiteY6752" fmla="*/ 260762 h 6533995"/>
              <a:gd name="connsiteX6753" fmla="*/ 9407911 w 11830043"/>
              <a:gd name="connsiteY6753" fmla="*/ 250975 h 6533995"/>
              <a:gd name="connsiteX6754" fmla="*/ 9417695 w 11830043"/>
              <a:gd name="connsiteY6754" fmla="*/ 241251 h 6533995"/>
              <a:gd name="connsiteX6755" fmla="*/ 9649203 w 11830043"/>
              <a:gd name="connsiteY6755" fmla="*/ 129 h 6533995"/>
              <a:gd name="connsiteX6756" fmla="*/ 9658923 w 11830043"/>
              <a:gd name="connsiteY6756" fmla="*/ 9916 h 6533995"/>
              <a:gd name="connsiteX6757" fmla="*/ 9649203 w 11830043"/>
              <a:gd name="connsiteY6757" fmla="*/ 19640 h 6533995"/>
              <a:gd name="connsiteX6758" fmla="*/ 9639483 w 11830043"/>
              <a:gd name="connsiteY6758" fmla="*/ 9916 h 6533995"/>
              <a:gd name="connsiteX6759" fmla="*/ 9649203 w 11830043"/>
              <a:gd name="connsiteY6759" fmla="*/ 129 h 6533995"/>
              <a:gd name="connsiteX6760" fmla="*/ 9890432 w 11830043"/>
              <a:gd name="connsiteY6760" fmla="*/ 126 h 6533995"/>
              <a:gd name="connsiteX6761" fmla="*/ 9900152 w 11830043"/>
              <a:gd name="connsiteY6761" fmla="*/ 9913 h 6533995"/>
              <a:gd name="connsiteX6762" fmla="*/ 9890432 w 11830043"/>
              <a:gd name="connsiteY6762" fmla="*/ 19637 h 6533995"/>
              <a:gd name="connsiteX6763" fmla="*/ 9880648 w 11830043"/>
              <a:gd name="connsiteY6763" fmla="*/ 9913 h 6533995"/>
              <a:gd name="connsiteX6764" fmla="*/ 9890432 w 11830043"/>
              <a:gd name="connsiteY6764" fmla="*/ 126 h 6533995"/>
              <a:gd name="connsiteX6765" fmla="*/ 10131660 w 11830043"/>
              <a:gd name="connsiteY6765" fmla="*/ 124 h 6533995"/>
              <a:gd name="connsiteX6766" fmla="*/ 10141444 w 11830043"/>
              <a:gd name="connsiteY6766" fmla="*/ 9911 h 6533995"/>
              <a:gd name="connsiteX6767" fmla="*/ 10131660 w 11830043"/>
              <a:gd name="connsiteY6767" fmla="*/ 19635 h 6533995"/>
              <a:gd name="connsiteX6768" fmla="*/ 10121940 w 11830043"/>
              <a:gd name="connsiteY6768" fmla="*/ 9911 h 6533995"/>
              <a:gd name="connsiteX6769" fmla="*/ 10131660 w 11830043"/>
              <a:gd name="connsiteY6769" fmla="*/ 124 h 6533995"/>
              <a:gd name="connsiteX6770" fmla="*/ 10372888 w 11830043"/>
              <a:gd name="connsiteY6770" fmla="*/ 121 h 6533995"/>
              <a:gd name="connsiteX6771" fmla="*/ 10382673 w 11830043"/>
              <a:gd name="connsiteY6771" fmla="*/ 9908 h 6533995"/>
              <a:gd name="connsiteX6772" fmla="*/ 10372888 w 11830043"/>
              <a:gd name="connsiteY6772" fmla="*/ 19632 h 6533995"/>
              <a:gd name="connsiteX6773" fmla="*/ 10363168 w 11830043"/>
              <a:gd name="connsiteY6773" fmla="*/ 9908 h 6533995"/>
              <a:gd name="connsiteX6774" fmla="*/ 10372888 w 11830043"/>
              <a:gd name="connsiteY6774" fmla="*/ 121 h 6533995"/>
              <a:gd name="connsiteX6775" fmla="*/ 10614116 w 11830043"/>
              <a:gd name="connsiteY6775" fmla="*/ 118 h 6533995"/>
              <a:gd name="connsiteX6776" fmla="*/ 10623901 w 11830043"/>
              <a:gd name="connsiteY6776" fmla="*/ 9905 h 6533995"/>
              <a:gd name="connsiteX6777" fmla="*/ 10614116 w 11830043"/>
              <a:gd name="connsiteY6777" fmla="*/ 19629 h 6533995"/>
              <a:gd name="connsiteX6778" fmla="*/ 10604396 w 11830043"/>
              <a:gd name="connsiteY6778" fmla="*/ 9905 h 6533995"/>
              <a:gd name="connsiteX6779" fmla="*/ 10614116 w 11830043"/>
              <a:gd name="connsiteY6779" fmla="*/ 118 h 6533995"/>
              <a:gd name="connsiteX6780" fmla="*/ 10855345 w 11830043"/>
              <a:gd name="connsiteY6780" fmla="*/ 116 h 6533995"/>
              <a:gd name="connsiteX6781" fmla="*/ 10865065 w 11830043"/>
              <a:gd name="connsiteY6781" fmla="*/ 9903 h 6533995"/>
              <a:gd name="connsiteX6782" fmla="*/ 10855345 w 11830043"/>
              <a:gd name="connsiteY6782" fmla="*/ 19627 h 6533995"/>
              <a:gd name="connsiteX6783" fmla="*/ 10845625 w 11830043"/>
              <a:gd name="connsiteY6783" fmla="*/ 9903 h 6533995"/>
              <a:gd name="connsiteX6784" fmla="*/ 10855345 w 11830043"/>
              <a:gd name="connsiteY6784" fmla="*/ 116 h 6533995"/>
              <a:gd name="connsiteX6785" fmla="*/ 11096574 w 11830043"/>
              <a:gd name="connsiteY6785" fmla="*/ 113 h 6533995"/>
              <a:gd name="connsiteX6786" fmla="*/ 11106294 w 11830043"/>
              <a:gd name="connsiteY6786" fmla="*/ 9900 h 6533995"/>
              <a:gd name="connsiteX6787" fmla="*/ 11096574 w 11830043"/>
              <a:gd name="connsiteY6787" fmla="*/ 19624 h 6533995"/>
              <a:gd name="connsiteX6788" fmla="*/ 11086790 w 11830043"/>
              <a:gd name="connsiteY6788" fmla="*/ 9900 h 6533995"/>
              <a:gd name="connsiteX6789" fmla="*/ 11096574 w 11830043"/>
              <a:gd name="connsiteY6789" fmla="*/ 113 h 6533995"/>
              <a:gd name="connsiteX6790" fmla="*/ 11337802 w 11830043"/>
              <a:gd name="connsiteY6790" fmla="*/ 110 h 6533995"/>
              <a:gd name="connsiteX6791" fmla="*/ 11347587 w 11830043"/>
              <a:gd name="connsiteY6791" fmla="*/ 9898 h 6533995"/>
              <a:gd name="connsiteX6792" fmla="*/ 11337802 w 11830043"/>
              <a:gd name="connsiteY6792" fmla="*/ 19621 h 6533995"/>
              <a:gd name="connsiteX6793" fmla="*/ 11328082 w 11830043"/>
              <a:gd name="connsiteY6793" fmla="*/ 9898 h 6533995"/>
              <a:gd name="connsiteX6794" fmla="*/ 11337802 w 11830043"/>
              <a:gd name="connsiteY6794" fmla="*/ 110 h 6533995"/>
              <a:gd name="connsiteX6795" fmla="*/ 11579030 w 11830043"/>
              <a:gd name="connsiteY6795" fmla="*/ 108 h 6533995"/>
              <a:gd name="connsiteX6796" fmla="*/ 11588815 w 11830043"/>
              <a:gd name="connsiteY6796" fmla="*/ 9895 h 6533995"/>
              <a:gd name="connsiteX6797" fmla="*/ 11579030 w 11830043"/>
              <a:gd name="connsiteY6797" fmla="*/ 19619 h 6533995"/>
              <a:gd name="connsiteX6798" fmla="*/ 11569310 w 11830043"/>
              <a:gd name="connsiteY6798" fmla="*/ 9895 h 6533995"/>
              <a:gd name="connsiteX6799" fmla="*/ 11579030 w 11830043"/>
              <a:gd name="connsiteY6799" fmla="*/ 108 h 6533995"/>
              <a:gd name="connsiteX6800" fmla="*/ 11820259 w 11830043"/>
              <a:gd name="connsiteY6800" fmla="*/ 105 h 6533995"/>
              <a:gd name="connsiteX6801" fmla="*/ 11830043 w 11830043"/>
              <a:gd name="connsiteY6801" fmla="*/ 9892 h 6533995"/>
              <a:gd name="connsiteX6802" fmla="*/ 11820259 w 11830043"/>
              <a:gd name="connsiteY6802" fmla="*/ 19616 h 6533995"/>
              <a:gd name="connsiteX6803" fmla="*/ 11810539 w 11830043"/>
              <a:gd name="connsiteY6803" fmla="*/ 9892 h 6533995"/>
              <a:gd name="connsiteX6804" fmla="*/ 11820259 w 11830043"/>
              <a:gd name="connsiteY6804" fmla="*/ 105 h 6533995"/>
              <a:gd name="connsiteX6805" fmla="*/ 9720 w 11830043"/>
              <a:gd name="connsiteY6805" fmla="*/ 103 h 6533995"/>
              <a:gd name="connsiteX6806" fmla="*/ 19503 w 11830043"/>
              <a:gd name="connsiteY6806" fmla="*/ 9890 h 6533995"/>
              <a:gd name="connsiteX6807" fmla="*/ 9720 w 11830043"/>
              <a:gd name="connsiteY6807" fmla="*/ 19614 h 6533995"/>
              <a:gd name="connsiteX6808" fmla="*/ 0 w 11830043"/>
              <a:gd name="connsiteY6808" fmla="*/ 9890 h 6533995"/>
              <a:gd name="connsiteX6809" fmla="*/ 9720 w 11830043"/>
              <a:gd name="connsiteY6809" fmla="*/ 103 h 6533995"/>
              <a:gd name="connsiteX6810" fmla="*/ 251003 w 11830043"/>
              <a:gd name="connsiteY6810" fmla="*/ 100 h 6533995"/>
              <a:gd name="connsiteX6811" fmla="*/ 260787 w 11830043"/>
              <a:gd name="connsiteY6811" fmla="*/ 9887 h 6533995"/>
              <a:gd name="connsiteX6812" fmla="*/ 251003 w 11830043"/>
              <a:gd name="connsiteY6812" fmla="*/ 19611 h 6533995"/>
              <a:gd name="connsiteX6813" fmla="*/ 241283 w 11830043"/>
              <a:gd name="connsiteY6813" fmla="*/ 9887 h 6533995"/>
              <a:gd name="connsiteX6814" fmla="*/ 251003 w 11830043"/>
              <a:gd name="connsiteY6814" fmla="*/ 100 h 6533995"/>
              <a:gd name="connsiteX6815" fmla="*/ 492223 w 11830043"/>
              <a:gd name="connsiteY6815" fmla="*/ 97 h 6533995"/>
              <a:gd name="connsiteX6816" fmla="*/ 501942 w 11830043"/>
              <a:gd name="connsiteY6816" fmla="*/ 9884 h 6533995"/>
              <a:gd name="connsiteX6817" fmla="*/ 492223 w 11830043"/>
              <a:gd name="connsiteY6817" fmla="*/ 19608 h 6533995"/>
              <a:gd name="connsiteX6818" fmla="*/ 482439 w 11830043"/>
              <a:gd name="connsiteY6818" fmla="*/ 9884 h 6533995"/>
              <a:gd name="connsiteX6819" fmla="*/ 492223 w 11830043"/>
              <a:gd name="connsiteY6819" fmla="*/ 97 h 6533995"/>
              <a:gd name="connsiteX6820" fmla="*/ 733443 w 11830043"/>
              <a:gd name="connsiteY6820" fmla="*/ 95 h 6533995"/>
              <a:gd name="connsiteX6821" fmla="*/ 743163 w 11830043"/>
              <a:gd name="connsiteY6821" fmla="*/ 9882 h 6533995"/>
              <a:gd name="connsiteX6822" fmla="*/ 733443 w 11830043"/>
              <a:gd name="connsiteY6822" fmla="*/ 19606 h 6533995"/>
              <a:gd name="connsiteX6823" fmla="*/ 723660 w 11830043"/>
              <a:gd name="connsiteY6823" fmla="*/ 9882 h 6533995"/>
              <a:gd name="connsiteX6824" fmla="*/ 733443 w 11830043"/>
              <a:gd name="connsiteY6824" fmla="*/ 95 h 6533995"/>
              <a:gd name="connsiteX6825" fmla="*/ 974663 w 11830043"/>
              <a:gd name="connsiteY6825" fmla="*/ 92 h 6533995"/>
              <a:gd name="connsiteX6826" fmla="*/ 984447 w 11830043"/>
              <a:gd name="connsiteY6826" fmla="*/ 9879 h 6533995"/>
              <a:gd name="connsiteX6827" fmla="*/ 974663 w 11830043"/>
              <a:gd name="connsiteY6827" fmla="*/ 19603 h 6533995"/>
              <a:gd name="connsiteX6828" fmla="*/ 964944 w 11830043"/>
              <a:gd name="connsiteY6828" fmla="*/ 9879 h 6533995"/>
              <a:gd name="connsiteX6829" fmla="*/ 974663 w 11830043"/>
              <a:gd name="connsiteY6829" fmla="*/ 92 h 6533995"/>
              <a:gd name="connsiteX6830" fmla="*/ 1215884 w 11830043"/>
              <a:gd name="connsiteY6830" fmla="*/ 89 h 6533995"/>
              <a:gd name="connsiteX6831" fmla="*/ 1225667 w 11830043"/>
              <a:gd name="connsiteY6831" fmla="*/ 9877 h 6533995"/>
              <a:gd name="connsiteX6832" fmla="*/ 1215884 w 11830043"/>
              <a:gd name="connsiteY6832" fmla="*/ 19600 h 6533995"/>
              <a:gd name="connsiteX6833" fmla="*/ 1206164 w 11830043"/>
              <a:gd name="connsiteY6833" fmla="*/ 9877 h 6533995"/>
              <a:gd name="connsiteX6834" fmla="*/ 1215884 w 11830043"/>
              <a:gd name="connsiteY6834" fmla="*/ 89 h 6533995"/>
              <a:gd name="connsiteX6835" fmla="*/ 1457105 w 11830043"/>
              <a:gd name="connsiteY6835" fmla="*/ 87 h 6533995"/>
              <a:gd name="connsiteX6836" fmla="*/ 1466825 w 11830043"/>
              <a:gd name="connsiteY6836" fmla="*/ 9874 h 6533995"/>
              <a:gd name="connsiteX6837" fmla="*/ 1457105 w 11830043"/>
              <a:gd name="connsiteY6837" fmla="*/ 19598 h 6533995"/>
              <a:gd name="connsiteX6838" fmla="*/ 1447321 w 11830043"/>
              <a:gd name="connsiteY6838" fmla="*/ 9874 h 6533995"/>
              <a:gd name="connsiteX6839" fmla="*/ 1457105 w 11830043"/>
              <a:gd name="connsiteY6839" fmla="*/ 87 h 6533995"/>
              <a:gd name="connsiteX6840" fmla="*/ 1698330 w 11830043"/>
              <a:gd name="connsiteY6840" fmla="*/ 84 h 6533995"/>
              <a:gd name="connsiteX6841" fmla="*/ 1708116 w 11830043"/>
              <a:gd name="connsiteY6841" fmla="*/ 9871 h 6533995"/>
              <a:gd name="connsiteX6842" fmla="*/ 1698330 w 11830043"/>
              <a:gd name="connsiteY6842" fmla="*/ 19595 h 6533995"/>
              <a:gd name="connsiteX6843" fmla="*/ 1688545 w 11830043"/>
              <a:gd name="connsiteY6843" fmla="*/ 9871 h 6533995"/>
              <a:gd name="connsiteX6844" fmla="*/ 1698330 w 11830043"/>
              <a:gd name="connsiteY6844" fmla="*/ 84 h 6533995"/>
              <a:gd name="connsiteX6845" fmla="*/ 1939580 w 11830043"/>
              <a:gd name="connsiteY6845" fmla="*/ 82 h 6533995"/>
              <a:gd name="connsiteX6846" fmla="*/ 1949362 w 11830043"/>
              <a:gd name="connsiteY6846" fmla="*/ 9869 h 6533995"/>
              <a:gd name="connsiteX6847" fmla="*/ 1939580 w 11830043"/>
              <a:gd name="connsiteY6847" fmla="*/ 19593 h 6533995"/>
              <a:gd name="connsiteX6848" fmla="*/ 1929858 w 11830043"/>
              <a:gd name="connsiteY6848" fmla="*/ 9869 h 6533995"/>
              <a:gd name="connsiteX6849" fmla="*/ 1939580 w 11830043"/>
              <a:gd name="connsiteY6849" fmla="*/ 82 h 6533995"/>
              <a:gd name="connsiteX6850" fmla="*/ 2180788 w 11830043"/>
              <a:gd name="connsiteY6850" fmla="*/ 79 h 6533995"/>
              <a:gd name="connsiteX6851" fmla="*/ 2190577 w 11830043"/>
              <a:gd name="connsiteY6851" fmla="*/ 9866 h 6533995"/>
              <a:gd name="connsiteX6852" fmla="*/ 2180788 w 11830043"/>
              <a:gd name="connsiteY6852" fmla="*/ 19590 h 6533995"/>
              <a:gd name="connsiteX6853" fmla="*/ 2171080 w 11830043"/>
              <a:gd name="connsiteY6853" fmla="*/ 9866 h 6533995"/>
              <a:gd name="connsiteX6854" fmla="*/ 2180788 w 11830043"/>
              <a:gd name="connsiteY6854" fmla="*/ 79 h 6533995"/>
              <a:gd name="connsiteX6855" fmla="*/ 2422035 w 11830043"/>
              <a:gd name="connsiteY6855" fmla="*/ 76 h 6533995"/>
              <a:gd name="connsiteX6856" fmla="*/ 2431751 w 11830043"/>
              <a:gd name="connsiteY6856" fmla="*/ 9863 h 6533995"/>
              <a:gd name="connsiteX6857" fmla="*/ 2422035 w 11830043"/>
              <a:gd name="connsiteY6857" fmla="*/ 19587 h 6533995"/>
              <a:gd name="connsiteX6858" fmla="*/ 2412254 w 11830043"/>
              <a:gd name="connsiteY6858" fmla="*/ 9863 h 6533995"/>
              <a:gd name="connsiteX6859" fmla="*/ 2422035 w 11830043"/>
              <a:gd name="connsiteY6859" fmla="*/ 76 h 6533995"/>
              <a:gd name="connsiteX6860" fmla="*/ 2663272 w 11830043"/>
              <a:gd name="connsiteY6860" fmla="*/ 74 h 6533995"/>
              <a:gd name="connsiteX6861" fmla="*/ 2672996 w 11830043"/>
              <a:gd name="connsiteY6861" fmla="*/ 9861 h 6533995"/>
              <a:gd name="connsiteX6862" fmla="*/ 2663272 w 11830043"/>
              <a:gd name="connsiteY6862" fmla="*/ 19585 h 6533995"/>
              <a:gd name="connsiteX6863" fmla="*/ 2653489 w 11830043"/>
              <a:gd name="connsiteY6863" fmla="*/ 9861 h 6533995"/>
              <a:gd name="connsiteX6864" fmla="*/ 2663272 w 11830043"/>
              <a:gd name="connsiteY6864" fmla="*/ 74 h 6533995"/>
              <a:gd name="connsiteX6865" fmla="*/ 2904569 w 11830043"/>
              <a:gd name="connsiteY6865" fmla="*/ 71 h 6533995"/>
              <a:gd name="connsiteX6866" fmla="*/ 2914352 w 11830043"/>
              <a:gd name="connsiteY6866" fmla="*/ 9858 h 6533995"/>
              <a:gd name="connsiteX6867" fmla="*/ 2904569 w 11830043"/>
              <a:gd name="connsiteY6867" fmla="*/ 19582 h 6533995"/>
              <a:gd name="connsiteX6868" fmla="*/ 2894788 w 11830043"/>
              <a:gd name="connsiteY6868" fmla="*/ 9858 h 6533995"/>
              <a:gd name="connsiteX6869" fmla="*/ 2904569 w 11830043"/>
              <a:gd name="connsiteY6869" fmla="*/ 71 h 6533995"/>
              <a:gd name="connsiteX6870" fmla="*/ 3145749 w 11830043"/>
              <a:gd name="connsiteY6870" fmla="*/ 68 h 6533995"/>
              <a:gd name="connsiteX6871" fmla="*/ 3155530 w 11830043"/>
              <a:gd name="connsiteY6871" fmla="*/ 9855 h 6533995"/>
              <a:gd name="connsiteX6872" fmla="*/ 3145749 w 11830043"/>
              <a:gd name="connsiteY6872" fmla="*/ 19579 h 6533995"/>
              <a:gd name="connsiteX6873" fmla="*/ 3136030 w 11830043"/>
              <a:gd name="connsiteY6873" fmla="*/ 9855 h 6533995"/>
              <a:gd name="connsiteX6874" fmla="*/ 3145749 w 11830043"/>
              <a:gd name="connsiteY6874" fmla="*/ 68 h 6533995"/>
              <a:gd name="connsiteX6875" fmla="*/ 3386956 w 11830043"/>
              <a:gd name="connsiteY6875" fmla="*/ 66 h 6533995"/>
              <a:gd name="connsiteX6876" fmla="*/ 3396741 w 11830043"/>
              <a:gd name="connsiteY6876" fmla="*/ 9853 h 6533995"/>
              <a:gd name="connsiteX6877" fmla="*/ 3386956 w 11830043"/>
              <a:gd name="connsiteY6877" fmla="*/ 19577 h 6533995"/>
              <a:gd name="connsiteX6878" fmla="*/ 3377234 w 11830043"/>
              <a:gd name="connsiteY6878" fmla="*/ 9853 h 6533995"/>
              <a:gd name="connsiteX6879" fmla="*/ 3386956 w 11830043"/>
              <a:gd name="connsiteY6879" fmla="*/ 66 h 6533995"/>
              <a:gd name="connsiteX6880" fmla="*/ 3628209 w 11830043"/>
              <a:gd name="connsiteY6880" fmla="*/ 63 h 6533995"/>
              <a:gd name="connsiteX6881" fmla="*/ 3637930 w 11830043"/>
              <a:gd name="connsiteY6881" fmla="*/ 9850 h 6533995"/>
              <a:gd name="connsiteX6882" fmla="*/ 3628209 w 11830043"/>
              <a:gd name="connsiteY6882" fmla="*/ 19574 h 6533995"/>
              <a:gd name="connsiteX6883" fmla="*/ 3618428 w 11830043"/>
              <a:gd name="connsiteY6883" fmla="*/ 9850 h 6533995"/>
              <a:gd name="connsiteX6884" fmla="*/ 3628209 w 11830043"/>
              <a:gd name="connsiteY6884" fmla="*/ 63 h 6533995"/>
              <a:gd name="connsiteX6885" fmla="*/ 3869427 w 11830043"/>
              <a:gd name="connsiteY6885" fmla="*/ 61 h 6533995"/>
              <a:gd name="connsiteX6886" fmla="*/ 3879147 w 11830043"/>
              <a:gd name="connsiteY6886" fmla="*/ 9848 h 6533995"/>
              <a:gd name="connsiteX6887" fmla="*/ 3869427 w 11830043"/>
              <a:gd name="connsiteY6887" fmla="*/ 19572 h 6533995"/>
              <a:gd name="connsiteX6888" fmla="*/ 3859645 w 11830043"/>
              <a:gd name="connsiteY6888" fmla="*/ 9848 h 6533995"/>
              <a:gd name="connsiteX6889" fmla="*/ 3869427 w 11830043"/>
              <a:gd name="connsiteY6889" fmla="*/ 61 h 6533995"/>
              <a:gd name="connsiteX6890" fmla="*/ 4110581 w 11830043"/>
              <a:gd name="connsiteY6890" fmla="*/ 58 h 6533995"/>
              <a:gd name="connsiteX6891" fmla="*/ 4120362 w 11830043"/>
              <a:gd name="connsiteY6891" fmla="*/ 9845 h 6533995"/>
              <a:gd name="connsiteX6892" fmla="*/ 4110581 w 11830043"/>
              <a:gd name="connsiteY6892" fmla="*/ 19569 h 6533995"/>
              <a:gd name="connsiteX6893" fmla="*/ 4100797 w 11830043"/>
              <a:gd name="connsiteY6893" fmla="*/ 9845 h 6533995"/>
              <a:gd name="connsiteX6894" fmla="*/ 4110581 w 11830043"/>
              <a:gd name="connsiteY6894" fmla="*/ 58 h 6533995"/>
              <a:gd name="connsiteX6895" fmla="*/ 4351806 w 11830043"/>
              <a:gd name="connsiteY6895" fmla="*/ 55 h 6533995"/>
              <a:gd name="connsiteX6896" fmla="*/ 4361580 w 11830043"/>
              <a:gd name="connsiteY6896" fmla="*/ 9842 h 6533995"/>
              <a:gd name="connsiteX6897" fmla="*/ 4351806 w 11830043"/>
              <a:gd name="connsiteY6897" fmla="*/ 19566 h 6533995"/>
              <a:gd name="connsiteX6898" fmla="*/ 4342006 w 11830043"/>
              <a:gd name="connsiteY6898" fmla="*/ 9842 h 6533995"/>
              <a:gd name="connsiteX6899" fmla="*/ 4351806 w 11830043"/>
              <a:gd name="connsiteY6899" fmla="*/ 55 h 6533995"/>
              <a:gd name="connsiteX6900" fmla="*/ 4593017 w 11830043"/>
              <a:gd name="connsiteY6900" fmla="*/ 53 h 6533995"/>
              <a:gd name="connsiteX6901" fmla="*/ 4602795 w 11830043"/>
              <a:gd name="connsiteY6901" fmla="*/ 9840 h 6533995"/>
              <a:gd name="connsiteX6902" fmla="*/ 4593017 w 11830043"/>
              <a:gd name="connsiteY6902" fmla="*/ 19564 h 6533995"/>
              <a:gd name="connsiteX6903" fmla="*/ 4583304 w 11830043"/>
              <a:gd name="connsiteY6903" fmla="*/ 9840 h 6533995"/>
              <a:gd name="connsiteX6904" fmla="*/ 4593017 w 11830043"/>
              <a:gd name="connsiteY6904" fmla="*/ 53 h 6533995"/>
              <a:gd name="connsiteX6905" fmla="*/ 4834252 w 11830043"/>
              <a:gd name="connsiteY6905" fmla="*/ 50 h 6533995"/>
              <a:gd name="connsiteX6906" fmla="*/ 4844038 w 11830043"/>
              <a:gd name="connsiteY6906" fmla="*/ 9837 h 6533995"/>
              <a:gd name="connsiteX6907" fmla="*/ 4834252 w 11830043"/>
              <a:gd name="connsiteY6907" fmla="*/ 19561 h 6533995"/>
              <a:gd name="connsiteX6908" fmla="*/ 4824532 w 11830043"/>
              <a:gd name="connsiteY6908" fmla="*/ 9837 h 6533995"/>
              <a:gd name="connsiteX6909" fmla="*/ 4834252 w 11830043"/>
              <a:gd name="connsiteY6909" fmla="*/ 50 h 6533995"/>
              <a:gd name="connsiteX6910" fmla="*/ 5075485 w 11830043"/>
              <a:gd name="connsiteY6910" fmla="*/ 47 h 6533995"/>
              <a:gd name="connsiteX6911" fmla="*/ 5085201 w 11830043"/>
              <a:gd name="connsiteY6911" fmla="*/ 9834 h 6533995"/>
              <a:gd name="connsiteX6912" fmla="*/ 5075485 w 11830043"/>
              <a:gd name="connsiteY6912" fmla="*/ 19558 h 6533995"/>
              <a:gd name="connsiteX6913" fmla="*/ 5065704 w 11830043"/>
              <a:gd name="connsiteY6913" fmla="*/ 9834 h 6533995"/>
              <a:gd name="connsiteX6914" fmla="*/ 5075485 w 11830043"/>
              <a:gd name="connsiteY6914" fmla="*/ 47 h 6533995"/>
              <a:gd name="connsiteX6915" fmla="*/ 5316710 w 11830043"/>
              <a:gd name="connsiteY6915" fmla="*/ 45 h 6533995"/>
              <a:gd name="connsiteX6916" fmla="*/ 5326429 w 11830043"/>
              <a:gd name="connsiteY6916" fmla="*/ 9832 h 6533995"/>
              <a:gd name="connsiteX6917" fmla="*/ 5316710 w 11830043"/>
              <a:gd name="connsiteY6917" fmla="*/ 19556 h 6533995"/>
              <a:gd name="connsiteX6918" fmla="*/ 5306924 w 11830043"/>
              <a:gd name="connsiteY6918" fmla="*/ 9832 h 6533995"/>
              <a:gd name="connsiteX6919" fmla="*/ 5316710 w 11830043"/>
              <a:gd name="connsiteY6919" fmla="*/ 45 h 6533995"/>
              <a:gd name="connsiteX6920" fmla="*/ 5557991 w 11830043"/>
              <a:gd name="connsiteY6920" fmla="*/ 42 h 6533995"/>
              <a:gd name="connsiteX6921" fmla="*/ 5567774 w 11830043"/>
              <a:gd name="connsiteY6921" fmla="*/ 9829 h 6533995"/>
              <a:gd name="connsiteX6922" fmla="*/ 5557991 w 11830043"/>
              <a:gd name="connsiteY6922" fmla="*/ 19553 h 6533995"/>
              <a:gd name="connsiteX6923" fmla="*/ 5548208 w 11830043"/>
              <a:gd name="connsiteY6923" fmla="*/ 9829 h 6533995"/>
              <a:gd name="connsiteX6924" fmla="*/ 5557991 w 11830043"/>
              <a:gd name="connsiteY6924" fmla="*/ 42 h 6533995"/>
              <a:gd name="connsiteX6925" fmla="*/ 5799205 w 11830043"/>
              <a:gd name="connsiteY6925" fmla="*/ 40 h 6533995"/>
              <a:gd name="connsiteX6926" fmla="*/ 5808989 w 11830043"/>
              <a:gd name="connsiteY6926" fmla="*/ 9827 h 6533995"/>
              <a:gd name="connsiteX6927" fmla="*/ 5799205 w 11830043"/>
              <a:gd name="connsiteY6927" fmla="*/ 19551 h 6533995"/>
              <a:gd name="connsiteX6928" fmla="*/ 5789486 w 11830043"/>
              <a:gd name="connsiteY6928" fmla="*/ 9827 h 6533995"/>
              <a:gd name="connsiteX6929" fmla="*/ 5799205 w 11830043"/>
              <a:gd name="connsiteY6929" fmla="*/ 40 h 6533995"/>
              <a:gd name="connsiteX6930" fmla="*/ 6040432 w 11830043"/>
              <a:gd name="connsiteY6930" fmla="*/ 37 h 6533995"/>
              <a:gd name="connsiteX6931" fmla="*/ 6050216 w 11830043"/>
              <a:gd name="connsiteY6931" fmla="*/ 9824 h 6533995"/>
              <a:gd name="connsiteX6932" fmla="*/ 6040432 w 11830043"/>
              <a:gd name="connsiteY6932" fmla="*/ 19548 h 6533995"/>
              <a:gd name="connsiteX6933" fmla="*/ 6030712 w 11830043"/>
              <a:gd name="connsiteY6933" fmla="*/ 9824 h 6533995"/>
              <a:gd name="connsiteX6934" fmla="*/ 6040432 w 11830043"/>
              <a:gd name="connsiteY6934" fmla="*/ 37 h 6533995"/>
              <a:gd name="connsiteX6935" fmla="*/ 6281661 w 11830043"/>
              <a:gd name="connsiteY6935" fmla="*/ 34 h 6533995"/>
              <a:gd name="connsiteX6936" fmla="*/ 6291381 w 11830043"/>
              <a:gd name="connsiteY6936" fmla="*/ 9821 h 6533995"/>
              <a:gd name="connsiteX6937" fmla="*/ 6281661 w 11830043"/>
              <a:gd name="connsiteY6937" fmla="*/ 19545 h 6533995"/>
              <a:gd name="connsiteX6938" fmla="*/ 6271877 w 11830043"/>
              <a:gd name="connsiteY6938" fmla="*/ 9821 h 6533995"/>
              <a:gd name="connsiteX6939" fmla="*/ 6281661 w 11830043"/>
              <a:gd name="connsiteY6939" fmla="*/ 34 h 6533995"/>
              <a:gd name="connsiteX6940" fmla="*/ 6522889 w 11830043"/>
              <a:gd name="connsiteY6940" fmla="*/ 32 h 6533995"/>
              <a:gd name="connsiteX6941" fmla="*/ 6532610 w 11830043"/>
              <a:gd name="connsiteY6941" fmla="*/ 9819 h 6533995"/>
              <a:gd name="connsiteX6942" fmla="*/ 6522889 w 11830043"/>
              <a:gd name="connsiteY6942" fmla="*/ 19543 h 6533995"/>
              <a:gd name="connsiteX6943" fmla="*/ 6513105 w 11830043"/>
              <a:gd name="connsiteY6943" fmla="*/ 9819 h 6533995"/>
              <a:gd name="connsiteX6944" fmla="*/ 6522889 w 11830043"/>
              <a:gd name="connsiteY6944" fmla="*/ 32 h 6533995"/>
              <a:gd name="connsiteX6945" fmla="*/ 6764118 w 11830043"/>
              <a:gd name="connsiteY6945" fmla="*/ 29 h 6533995"/>
              <a:gd name="connsiteX6946" fmla="*/ 6773902 w 11830043"/>
              <a:gd name="connsiteY6946" fmla="*/ 9816 h 6533995"/>
              <a:gd name="connsiteX6947" fmla="*/ 6764118 w 11830043"/>
              <a:gd name="connsiteY6947" fmla="*/ 19540 h 6533995"/>
              <a:gd name="connsiteX6948" fmla="*/ 6754335 w 11830043"/>
              <a:gd name="connsiteY6948" fmla="*/ 9816 h 6533995"/>
              <a:gd name="connsiteX6949" fmla="*/ 6764118 w 11830043"/>
              <a:gd name="connsiteY6949" fmla="*/ 29 h 6533995"/>
              <a:gd name="connsiteX6950" fmla="*/ 7005346 w 11830043"/>
              <a:gd name="connsiteY6950" fmla="*/ 26 h 6533995"/>
              <a:gd name="connsiteX6951" fmla="*/ 7015130 w 11830043"/>
              <a:gd name="connsiteY6951" fmla="*/ 9813 h 6533995"/>
              <a:gd name="connsiteX6952" fmla="*/ 7005346 w 11830043"/>
              <a:gd name="connsiteY6952" fmla="*/ 19537 h 6533995"/>
              <a:gd name="connsiteX6953" fmla="*/ 6995626 w 11830043"/>
              <a:gd name="connsiteY6953" fmla="*/ 9813 h 6533995"/>
              <a:gd name="connsiteX6954" fmla="*/ 7005346 w 11830043"/>
              <a:gd name="connsiteY6954" fmla="*/ 26 h 6533995"/>
              <a:gd name="connsiteX6955" fmla="*/ 7246575 w 11830043"/>
              <a:gd name="connsiteY6955" fmla="*/ 24 h 6533995"/>
              <a:gd name="connsiteX6956" fmla="*/ 7256359 w 11830043"/>
              <a:gd name="connsiteY6956" fmla="*/ 9811 h 6533995"/>
              <a:gd name="connsiteX6957" fmla="*/ 7246575 w 11830043"/>
              <a:gd name="connsiteY6957" fmla="*/ 19535 h 6533995"/>
              <a:gd name="connsiteX6958" fmla="*/ 7236855 w 11830043"/>
              <a:gd name="connsiteY6958" fmla="*/ 9811 h 6533995"/>
              <a:gd name="connsiteX6959" fmla="*/ 7246575 w 11830043"/>
              <a:gd name="connsiteY6959" fmla="*/ 24 h 6533995"/>
              <a:gd name="connsiteX6960" fmla="*/ 7487803 w 11830043"/>
              <a:gd name="connsiteY6960" fmla="*/ 21 h 6533995"/>
              <a:gd name="connsiteX6961" fmla="*/ 7497524 w 11830043"/>
              <a:gd name="connsiteY6961" fmla="*/ 9808 h 6533995"/>
              <a:gd name="connsiteX6962" fmla="*/ 7487803 w 11830043"/>
              <a:gd name="connsiteY6962" fmla="*/ 19532 h 6533995"/>
              <a:gd name="connsiteX6963" fmla="*/ 7478019 w 11830043"/>
              <a:gd name="connsiteY6963" fmla="*/ 9808 h 6533995"/>
              <a:gd name="connsiteX6964" fmla="*/ 7487803 w 11830043"/>
              <a:gd name="connsiteY6964" fmla="*/ 21 h 6533995"/>
              <a:gd name="connsiteX6965" fmla="*/ 7729032 w 11830043"/>
              <a:gd name="connsiteY6965" fmla="*/ 18 h 6533995"/>
              <a:gd name="connsiteX6966" fmla="*/ 7738753 w 11830043"/>
              <a:gd name="connsiteY6966" fmla="*/ 9806 h 6533995"/>
              <a:gd name="connsiteX6967" fmla="*/ 7729032 w 11830043"/>
              <a:gd name="connsiteY6967" fmla="*/ 19529 h 6533995"/>
              <a:gd name="connsiteX6968" fmla="*/ 7719249 w 11830043"/>
              <a:gd name="connsiteY6968" fmla="*/ 9806 h 6533995"/>
              <a:gd name="connsiteX6969" fmla="*/ 7729032 w 11830043"/>
              <a:gd name="connsiteY6969" fmla="*/ 18 h 6533995"/>
              <a:gd name="connsiteX6970" fmla="*/ 7970260 w 11830043"/>
              <a:gd name="connsiteY6970" fmla="*/ 16 h 6533995"/>
              <a:gd name="connsiteX6971" fmla="*/ 7980044 w 11830043"/>
              <a:gd name="connsiteY6971" fmla="*/ 9803 h 6533995"/>
              <a:gd name="connsiteX6972" fmla="*/ 7970260 w 11830043"/>
              <a:gd name="connsiteY6972" fmla="*/ 19527 h 6533995"/>
              <a:gd name="connsiteX6973" fmla="*/ 7960477 w 11830043"/>
              <a:gd name="connsiteY6973" fmla="*/ 9803 h 6533995"/>
              <a:gd name="connsiteX6974" fmla="*/ 7970260 w 11830043"/>
              <a:gd name="connsiteY6974" fmla="*/ 16 h 6533995"/>
              <a:gd name="connsiteX6975" fmla="*/ 8211553 w 11830043"/>
              <a:gd name="connsiteY6975" fmla="*/ 13 h 6533995"/>
              <a:gd name="connsiteX6976" fmla="*/ 8221273 w 11830043"/>
              <a:gd name="connsiteY6976" fmla="*/ 9800 h 6533995"/>
              <a:gd name="connsiteX6977" fmla="*/ 8211553 w 11830043"/>
              <a:gd name="connsiteY6977" fmla="*/ 19524 h 6533995"/>
              <a:gd name="connsiteX6978" fmla="*/ 8201769 w 11830043"/>
              <a:gd name="connsiteY6978" fmla="*/ 9800 h 6533995"/>
              <a:gd name="connsiteX6979" fmla="*/ 8211553 w 11830043"/>
              <a:gd name="connsiteY6979" fmla="*/ 13 h 6533995"/>
              <a:gd name="connsiteX6980" fmla="*/ 8452781 w 11830043"/>
              <a:gd name="connsiteY6980" fmla="*/ 11 h 6533995"/>
              <a:gd name="connsiteX6981" fmla="*/ 8462566 w 11830043"/>
              <a:gd name="connsiteY6981" fmla="*/ 9798 h 6533995"/>
              <a:gd name="connsiteX6982" fmla="*/ 8452781 w 11830043"/>
              <a:gd name="connsiteY6982" fmla="*/ 19522 h 6533995"/>
              <a:gd name="connsiteX6983" fmla="*/ 8443061 w 11830043"/>
              <a:gd name="connsiteY6983" fmla="*/ 9798 h 6533995"/>
              <a:gd name="connsiteX6984" fmla="*/ 8452781 w 11830043"/>
              <a:gd name="connsiteY6984" fmla="*/ 11 h 6533995"/>
              <a:gd name="connsiteX6985" fmla="*/ 8694009 w 11830043"/>
              <a:gd name="connsiteY6985" fmla="*/ 8 h 6533995"/>
              <a:gd name="connsiteX6986" fmla="*/ 8703730 w 11830043"/>
              <a:gd name="connsiteY6986" fmla="*/ 9795 h 6533995"/>
              <a:gd name="connsiteX6987" fmla="*/ 8694009 w 11830043"/>
              <a:gd name="connsiteY6987" fmla="*/ 19519 h 6533995"/>
              <a:gd name="connsiteX6988" fmla="*/ 8684289 w 11830043"/>
              <a:gd name="connsiteY6988" fmla="*/ 9795 h 6533995"/>
              <a:gd name="connsiteX6989" fmla="*/ 8694009 w 11830043"/>
              <a:gd name="connsiteY6989" fmla="*/ 8 h 6533995"/>
              <a:gd name="connsiteX6990" fmla="*/ 8935237 w 11830043"/>
              <a:gd name="connsiteY6990" fmla="*/ 5 h 6533995"/>
              <a:gd name="connsiteX6991" fmla="*/ 8944958 w 11830043"/>
              <a:gd name="connsiteY6991" fmla="*/ 9792 h 6533995"/>
              <a:gd name="connsiteX6992" fmla="*/ 8935237 w 11830043"/>
              <a:gd name="connsiteY6992" fmla="*/ 19516 h 6533995"/>
              <a:gd name="connsiteX6993" fmla="*/ 8925454 w 11830043"/>
              <a:gd name="connsiteY6993" fmla="*/ 9792 h 6533995"/>
              <a:gd name="connsiteX6994" fmla="*/ 8935237 w 11830043"/>
              <a:gd name="connsiteY6994" fmla="*/ 5 h 6533995"/>
              <a:gd name="connsiteX6995" fmla="*/ 9176467 w 11830043"/>
              <a:gd name="connsiteY6995" fmla="*/ 3 h 6533995"/>
              <a:gd name="connsiteX6996" fmla="*/ 9186187 w 11830043"/>
              <a:gd name="connsiteY6996" fmla="*/ 9790 h 6533995"/>
              <a:gd name="connsiteX6997" fmla="*/ 9176467 w 11830043"/>
              <a:gd name="connsiteY6997" fmla="*/ 19514 h 6533995"/>
              <a:gd name="connsiteX6998" fmla="*/ 9166683 w 11830043"/>
              <a:gd name="connsiteY6998" fmla="*/ 9790 h 6533995"/>
              <a:gd name="connsiteX6999" fmla="*/ 9176467 w 11830043"/>
              <a:gd name="connsiteY6999" fmla="*/ 3 h 6533995"/>
              <a:gd name="connsiteX7000" fmla="*/ 9417695 w 11830043"/>
              <a:gd name="connsiteY7000" fmla="*/ 0 h 6533995"/>
              <a:gd name="connsiteX7001" fmla="*/ 9427416 w 11830043"/>
              <a:gd name="connsiteY7001" fmla="*/ 9787 h 6533995"/>
              <a:gd name="connsiteX7002" fmla="*/ 9417695 w 11830043"/>
              <a:gd name="connsiteY7002" fmla="*/ 19511 h 6533995"/>
              <a:gd name="connsiteX7003" fmla="*/ 9407911 w 11830043"/>
              <a:gd name="connsiteY7003" fmla="*/ 9787 h 6533995"/>
              <a:gd name="connsiteX7004" fmla="*/ 9417695 w 11830043"/>
              <a:gd name="connsiteY7004" fmla="*/ 0 h 653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Lst>
            <a:rect l="l" t="t" r="r" b="b"/>
            <a:pathLst>
              <a:path w="11830043" h="6533995">
                <a:moveTo>
                  <a:pt x="11820259" y="6514484"/>
                </a:moveTo>
                <a:cubicBezTo>
                  <a:pt x="11825659" y="6514484"/>
                  <a:pt x="11830043" y="6518805"/>
                  <a:pt x="11830043" y="6524208"/>
                </a:cubicBezTo>
                <a:cubicBezTo>
                  <a:pt x="11830043" y="6529610"/>
                  <a:pt x="11825596" y="6533995"/>
                  <a:pt x="11820259" y="6533995"/>
                </a:cubicBezTo>
                <a:cubicBezTo>
                  <a:pt x="11814922" y="6533995"/>
                  <a:pt x="11810539" y="6529546"/>
                  <a:pt x="11810539" y="6524208"/>
                </a:cubicBezTo>
                <a:cubicBezTo>
                  <a:pt x="11810539" y="6518869"/>
                  <a:pt x="11814859" y="6514484"/>
                  <a:pt x="11820259" y="6514484"/>
                </a:cubicBezTo>
                <a:close/>
                <a:moveTo>
                  <a:pt x="11579030" y="6514484"/>
                </a:moveTo>
                <a:cubicBezTo>
                  <a:pt x="11584430" y="6514484"/>
                  <a:pt x="11588815" y="6518805"/>
                  <a:pt x="11588815" y="6524208"/>
                </a:cubicBezTo>
                <a:cubicBezTo>
                  <a:pt x="11588815" y="6529610"/>
                  <a:pt x="11584367" y="6533995"/>
                  <a:pt x="11579030" y="6533995"/>
                </a:cubicBezTo>
                <a:cubicBezTo>
                  <a:pt x="11573694" y="6533995"/>
                  <a:pt x="11569310" y="6529546"/>
                  <a:pt x="11569310" y="6524208"/>
                </a:cubicBezTo>
                <a:cubicBezTo>
                  <a:pt x="11569310" y="6518869"/>
                  <a:pt x="11573630" y="6514484"/>
                  <a:pt x="11579030" y="6514484"/>
                </a:cubicBezTo>
                <a:close/>
                <a:moveTo>
                  <a:pt x="11337802" y="6514484"/>
                </a:moveTo>
                <a:cubicBezTo>
                  <a:pt x="11343202" y="6514484"/>
                  <a:pt x="11347587" y="6518805"/>
                  <a:pt x="11347587" y="6524208"/>
                </a:cubicBezTo>
                <a:cubicBezTo>
                  <a:pt x="11347587" y="6529610"/>
                  <a:pt x="11343139" y="6533995"/>
                  <a:pt x="11337802" y="6533995"/>
                </a:cubicBezTo>
                <a:cubicBezTo>
                  <a:pt x="11332466" y="6533995"/>
                  <a:pt x="11328082" y="6529546"/>
                  <a:pt x="11328082" y="6524208"/>
                </a:cubicBezTo>
                <a:cubicBezTo>
                  <a:pt x="11328082" y="6518869"/>
                  <a:pt x="11332402" y="6514484"/>
                  <a:pt x="11337802" y="6514484"/>
                </a:cubicBezTo>
                <a:close/>
                <a:moveTo>
                  <a:pt x="11096574" y="6514484"/>
                </a:moveTo>
                <a:cubicBezTo>
                  <a:pt x="11101910" y="6514484"/>
                  <a:pt x="11106294" y="6518805"/>
                  <a:pt x="11106294" y="6524208"/>
                </a:cubicBezTo>
                <a:cubicBezTo>
                  <a:pt x="11106294" y="6529610"/>
                  <a:pt x="11101974" y="6533995"/>
                  <a:pt x="11096574" y="6533995"/>
                </a:cubicBezTo>
                <a:cubicBezTo>
                  <a:pt x="11091174" y="6533995"/>
                  <a:pt x="11086790" y="6529546"/>
                  <a:pt x="11086790" y="6524208"/>
                </a:cubicBezTo>
                <a:cubicBezTo>
                  <a:pt x="11086790" y="6518869"/>
                  <a:pt x="11091174" y="6514484"/>
                  <a:pt x="11096574" y="6514484"/>
                </a:cubicBezTo>
                <a:close/>
                <a:moveTo>
                  <a:pt x="10855345" y="6514484"/>
                </a:moveTo>
                <a:cubicBezTo>
                  <a:pt x="10860682" y="6514484"/>
                  <a:pt x="10865065" y="6518805"/>
                  <a:pt x="10865065" y="6524208"/>
                </a:cubicBezTo>
                <a:cubicBezTo>
                  <a:pt x="10865065" y="6529610"/>
                  <a:pt x="10860682" y="6533995"/>
                  <a:pt x="10855345" y="6533995"/>
                </a:cubicBezTo>
                <a:cubicBezTo>
                  <a:pt x="10850008" y="6533995"/>
                  <a:pt x="10845625" y="6529546"/>
                  <a:pt x="10845625" y="6524208"/>
                </a:cubicBezTo>
                <a:cubicBezTo>
                  <a:pt x="10845625" y="6518869"/>
                  <a:pt x="10849945" y="6514484"/>
                  <a:pt x="10855345" y="6514484"/>
                </a:cubicBezTo>
                <a:close/>
                <a:moveTo>
                  <a:pt x="10614116" y="6514484"/>
                </a:moveTo>
                <a:cubicBezTo>
                  <a:pt x="10619516" y="6514484"/>
                  <a:pt x="10623901" y="6518805"/>
                  <a:pt x="10623901" y="6524208"/>
                </a:cubicBezTo>
                <a:cubicBezTo>
                  <a:pt x="10623901" y="6529610"/>
                  <a:pt x="10619454" y="6533995"/>
                  <a:pt x="10614116" y="6533995"/>
                </a:cubicBezTo>
                <a:cubicBezTo>
                  <a:pt x="10608780" y="6533995"/>
                  <a:pt x="10604396" y="6529546"/>
                  <a:pt x="10604396" y="6524208"/>
                </a:cubicBezTo>
                <a:cubicBezTo>
                  <a:pt x="10604396" y="6518869"/>
                  <a:pt x="10608716" y="6514484"/>
                  <a:pt x="10614116" y="6514484"/>
                </a:cubicBezTo>
                <a:close/>
                <a:moveTo>
                  <a:pt x="10372888" y="6514484"/>
                </a:moveTo>
                <a:cubicBezTo>
                  <a:pt x="10378288" y="6514484"/>
                  <a:pt x="10382673" y="6518805"/>
                  <a:pt x="10382673" y="6524208"/>
                </a:cubicBezTo>
                <a:cubicBezTo>
                  <a:pt x="10382673" y="6529610"/>
                  <a:pt x="10378225" y="6533995"/>
                  <a:pt x="10372888" y="6533995"/>
                </a:cubicBezTo>
                <a:cubicBezTo>
                  <a:pt x="10367552" y="6533995"/>
                  <a:pt x="10363168" y="6529546"/>
                  <a:pt x="10363168" y="6524208"/>
                </a:cubicBezTo>
                <a:cubicBezTo>
                  <a:pt x="10363168" y="6518869"/>
                  <a:pt x="10367488" y="6514484"/>
                  <a:pt x="10372888" y="6514484"/>
                </a:cubicBezTo>
                <a:close/>
                <a:moveTo>
                  <a:pt x="10131660" y="6514484"/>
                </a:moveTo>
                <a:cubicBezTo>
                  <a:pt x="10137060" y="6514484"/>
                  <a:pt x="10141444" y="6518805"/>
                  <a:pt x="10141444" y="6524208"/>
                </a:cubicBezTo>
                <a:cubicBezTo>
                  <a:pt x="10141444" y="6529610"/>
                  <a:pt x="10136997" y="6533995"/>
                  <a:pt x="10131660" y="6533995"/>
                </a:cubicBezTo>
                <a:cubicBezTo>
                  <a:pt x="10126323" y="6533995"/>
                  <a:pt x="10121940" y="6529546"/>
                  <a:pt x="10121940" y="6524208"/>
                </a:cubicBezTo>
                <a:cubicBezTo>
                  <a:pt x="10121940" y="6518869"/>
                  <a:pt x="10126260" y="6514484"/>
                  <a:pt x="10131660" y="6514484"/>
                </a:cubicBezTo>
                <a:close/>
                <a:moveTo>
                  <a:pt x="9890432" y="6514484"/>
                </a:moveTo>
                <a:cubicBezTo>
                  <a:pt x="9895768" y="6514484"/>
                  <a:pt x="9900152" y="6518805"/>
                  <a:pt x="9900152" y="6524208"/>
                </a:cubicBezTo>
                <a:cubicBezTo>
                  <a:pt x="9900152" y="6529610"/>
                  <a:pt x="9895832" y="6533995"/>
                  <a:pt x="9890432" y="6533995"/>
                </a:cubicBezTo>
                <a:cubicBezTo>
                  <a:pt x="9885031" y="6533995"/>
                  <a:pt x="9880648" y="6529546"/>
                  <a:pt x="9880648" y="6524208"/>
                </a:cubicBezTo>
                <a:cubicBezTo>
                  <a:pt x="9880648" y="6518869"/>
                  <a:pt x="9885031" y="6514484"/>
                  <a:pt x="9890432" y="6514484"/>
                </a:cubicBezTo>
                <a:close/>
                <a:moveTo>
                  <a:pt x="9649203" y="6514484"/>
                </a:moveTo>
                <a:cubicBezTo>
                  <a:pt x="9654540" y="6514484"/>
                  <a:pt x="9658923" y="6518805"/>
                  <a:pt x="9658923" y="6524208"/>
                </a:cubicBezTo>
                <a:cubicBezTo>
                  <a:pt x="9658923" y="6529610"/>
                  <a:pt x="9654540" y="6533995"/>
                  <a:pt x="9649203" y="6533995"/>
                </a:cubicBezTo>
                <a:cubicBezTo>
                  <a:pt x="9643866" y="6533995"/>
                  <a:pt x="9639483" y="6529546"/>
                  <a:pt x="9639483" y="6524208"/>
                </a:cubicBezTo>
                <a:cubicBezTo>
                  <a:pt x="9639483" y="6518869"/>
                  <a:pt x="9643803" y="6514484"/>
                  <a:pt x="9649203" y="6514484"/>
                </a:cubicBezTo>
                <a:close/>
                <a:moveTo>
                  <a:pt x="9417695" y="6514484"/>
                </a:moveTo>
                <a:cubicBezTo>
                  <a:pt x="9423031" y="6514484"/>
                  <a:pt x="9427416" y="6518805"/>
                  <a:pt x="9427416" y="6524208"/>
                </a:cubicBezTo>
                <a:cubicBezTo>
                  <a:pt x="9427416" y="6529610"/>
                  <a:pt x="9423095" y="6533995"/>
                  <a:pt x="9417695" y="6533995"/>
                </a:cubicBezTo>
                <a:cubicBezTo>
                  <a:pt x="9412295" y="6533995"/>
                  <a:pt x="9407911" y="6529546"/>
                  <a:pt x="9407911" y="6524208"/>
                </a:cubicBezTo>
                <a:cubicBezTo>
                  <a:pt x="9407911" y="6518869"/>
                  <a:pt x="9412295" y="6514484"/>
                  <a:pt x="9417695" y="6514484"/>
                </a:cubicBezTo>
                <a:close/>
                <a:moveTo>
                  <a:pt x="9176467" y="6514484"/>
                </a:moveTo>
                <a:cubicBezTo>
                  <a:pt x="9181803" y="6514484"/>
                  <a:pt x="9186187" y="6518805"/>
                  <a:pt x="9186187" y="6524208"/>
                </a:cubicBezTo>
                <a:cubicBezTo>
                  <a:pt x="9186187" y="6529610"/>
                  <a:pt x="9181867" y="6533995"/>
                  <a:pt x="9176467" y="6533995"/>
                </a:cubicBezTo>
                <a:cubicBezTo>
                  <a:pt x="9171066" y="6533995"/>
                  <a:pt x="9166683" y="6529546"/>
                  <a:pt x="9166683" y="6524208"/>
                </a:cubicBezTo>
                <a:cubicBezTo>
                  <a:pt x="9166683" y="6518869"/>
                  <a:pt x="9171066" y="6514484"/>
                  <a:pt x="9176467" y="6514484"/>
                </a:cubicBezTo>
                <a:close/>
                <a:moveTo>
                  <a:pt x="8935237" y="6514484"/>
                </a:moveTo>
                <a:cubicBezTo>
                  <a:pt x="8940574" y="6514484"/>
                  <a:pt x="8944958" y="6518805"/>
                  <a:pt x="8944958" y="6524208"/>
                </a:cubicBezTo>
                <a:cubicBezTo>
                  <a:pt x="8944958" y="6529610"/>
                  <a:pt x="8940638" y="6533995"/>
                  <a:pt x="8935237" y="6533995"/>
                </a:cubicBezTo>
                <a:cubicBezTo>
                  <a:pt x="8929837" y="6533995"/>
                  <a:pt x="8925454" y="6529546"/>
                  <a:pt x="8925454" y="6524208"/>
                </a:cubicBezTo>
                <a:cubicBezTo>
                  <a:pt x="8925454" y="6518869"/>
                  <a:pt x="8929837" y="6514484"/>
                  <a:pt x="8935237" y="6514484"/>
                </a:cubicBezTo>
                <a:close/>
                <a:moveTo>
                  <a:pt x="8694009" y="6514484"/>
                </a:moveTo>
                <a:cubicBezTo>
                  <a:pt x="8699346" y="6514484"/>
                  <a:pt x="8703730" y="6518805"/>
                  <a:pt x="8703730" y="6524208"/>
                </a:cubicBezTo>
                <a:cubicBezTo>
                  <a:pt x="8703730" y="6529610"/>
                  <a:pt x="8699346" y="6533995"/>
                  <a:pt x="8694009" y="6533995"/>
                </a:cubicBezTo>
                <a:cubicBezTo>
                  <a:pt x="8688673" y="6533995"/>
                  <a:pt x="8684289" y="6529546"/>
                  <a:pt x="8684289" y="6524208"/>
                </a:cubicBezTo>
                <a:cubicBezTo>
                  <a:pt x="8684289" y="6518869"/>
                  <a:pt x="8688609" y="6514484"/>
                  <a:pt x="8694009" y="6514484"/>
                </a:cubicBezTo>
                <a:close/>
                <a:moveTo>
                  <a:pt x="8452781" y="6514484"/>
                </a:moveTo>
                <a:cubicBezTo>
                  <a:pt x="8458181" y="6514484"/>
                  <a:pt x="8462566" y="6518805"/>
                  <a:pt x="8462566" y="6524208"/>
                </a:cubicBezTo>
                <a:cubicBezTo>
                  <a:pt x="8462566" y="6529610"/>
                  <a:pt x="8458118" y="6533995"/>
                  <a:pt x="8452781" y="6533995"/>
                </a:cubicBezTo>
                <a:cubicBezTo>
                  <a:pt x="8447445" y="6533995"/>
                  <a:pt x="8443061" y="6529546"/>
                  <a:pt x="8443061" y="6524208"/>
                </a:cubicBezTo>
                <a:cubicBezTo>
                  <a:pt x="8443061" y="6518869"/>
                  <a:pt x="8447381" y="6514484"/>
                  <a:pt x="8452781" y="6514484"/>
                </a:cubicBezTo>
                <a:close/>
                <a:moveTo>
                  <a:pt x="8211553" y="6514484"/>
                </a:moveTo>
                <a:cubicBezTo>
                  <a:pt x="8216889" y="6514484"/>
                  <a:pt x="8221273" y="6518805"/>
                  <a:pt x="8221273" y="6524208"/>
                </a:cubicBezTo>
                <a:cubicBezTo>
                  <a:pt x="8221273" y="6529610"/>
                  <a:pt x="8216953" y="6533995"/>
                  <a:pt x="8211553" y="6533995"/>
                </a:cubicBezTo>
                <a:cubicBezTo>
                  <a:pt x="8206152" y="6533995"/>
                  <a:pt x="8201769" y="6529546"/>
                  <a:pt x="8201769" y="6524208"/>
                </a:cubicBezTo>
                <a:cubicBezTo>
                  <a:pt x="8201769" y="6518869"/>
                  <a:pt x="8206152" y="6514484"/>
                  <a:pt x="8211553" y="6514484"/>
                </a:cubicBezTo>
                <a:close/>
                <a:moveTo>
                  <a:pt x="7970260" y="6514484"/>
                </a:moveTo>
                <a:cubicBezTo>
                  <a:pt x="7975661" y="6514484"/>
                  <a:pt x="7980044" y="6518805"/>
                  <a:pt x="7980044" y="6524208"/>
                </a:cubicBezTo>
                <a:cubicBezTo>
                  <a:pt x="7980044" y="6529610"/>
                  <a:pt x="7975661" y="6533995"/>
                  <a:pt x="7970260" y="6533995"/>
                </a:cubicBezTo>
                <a:cubicBezTo>
                  <a:pt x="7964860" y="6533995"/>
                  <a:pt x="7960477" y="6529546"/>
                  <a:pt x="7960477" y="6524208"/>
                </a:cubicBezTo>
                <a:cubicBezTo>
                  <a:pt x="7960477" y="6518869"/>
                  <a:pt x="7964860" y="6514484"/>
                  <a:pt x="7970260" y="6514484"/>
                </a:cubicBezTo>
                <a:close/>
                <a:moveTo>
                  <a:pt x="7729032" y="6514484"/>
                </a:moveTo>
                <a:cubicBezTo>
                  <a:pt x="7734369" y="6514484"/>
                  <a:pt x="7738753" y="6518805"/>
                  <a:pt x="7738753" y="6524208"/>
                </a:cubicBezTo>
                <a:cubicBezTo>
                  <a:pt x="7738753" y="6529610"/>
                  <a:pt x="7734432" y="6533995"/>
                  <a:pt x="7729032" y="6533995"/>
                </a:cubicBezTo>
                <a:cubicBezTo>
                  <a:pt x="7723632" y="6533995"/>
                  <a:pt x="7719249" y="6529546"/>
                  <a:pt x="7719249" y="6524208"/>
                </a:cubicBezTo>
                <a:cubicBezTo>
                  <a:pt x="7719249" y="6518869"/>
                  <a:pt x="7723632" y="6514484"/>
                  <a:pt x="7729032" y="6514484"/>
                </a:cubicBezTo>
                <a:close/>
                <a:moveTo>
                  <a:pt x="7487803" y="6514484"/>
                </a:moveTo>
                <a:cubicBezTo>
                  <a:pt x="7493139" y="6514484"/>
                  <a:pt x="7497524" y="6518805"/>
                  <a:pt x="7497524" y="6524208"/>
                </a:cubicBezTo>
                <a:cubicBezTo>
                  <a:pt x="7497524" y="6529610"/>
                  <a:pt x="7493203" y="6533995"/>
                  <a:pt x="7487803" y="6533995"/>
                </a:cubicBezTo>
                <a:cubicBezTo>
                  <a:pt x="7482403" y="6533995"/>
                  <a:pt x="7478019" y="6529546"/>
                  <a:pt x="7478019" y="6524208"/>
                </a:cubicBezTo>
                <a:cubicBezTo>
                  <a:pt x="7478019" y="6518869"/>
                  <a:pt x="7482403" y="6514484"/>
                  <a:pt x="7487803" y="6514484"/>
                </a:cubicBezTo>
                <a:close/>
                <a:moveTo>
                  <a:pt x="7246575" y="6514484"/>
                </a:moveTo>
                <a:cubicBezTo>
                  <a:pt x="7251975" y="6514484"/>
                  <a:pt x="7256359" y="6518805"/>
                  <a:pt x="7256359" y="6524208"/>
                </a:cubicBezTo>
                <a:cubicBezTo>
                  <a:pt x="7256359" y="6529610"/>
                  <a:pt x="7251912" y="6533995"/>
                  <a:pt x="7246575" y="6533995"/>
                </a:cubicBezTo>
                <a:cubicBezTo>
                  <a:pt x="7241238" y="6533995"/>
                  <a:pt x="7236855" y="6529546"/>
                  <a:pt x="7236855" y="6524208"/>
                </a:cubicBezTo>
                <a:cubicBezTo>
                  <a:pt x="7236855" y="6518869"/>
                  <a:pt x="7241175" y="6514484"/>
                  <a:pt x="7246575" y="6514484"/>
                </a:cubicBezTo>
                <a:close/>
                <a:moveTo>
                  <a:pt x="7005346" y="6514484"/>
                </a:moveTo>
                <a:cubicBezTo>
                  <a:pt x="7010746" y="6514484"/>
                  <a:pt x="7015130" y="6518805"/>
                  <a:pt x="7015130" y="6524208"/>
                </a:cubicBezTo>
                <a:cubicBezTo>
                  <a:pt x="7015130" y="6529610"/>
                  <a:pt x="7010683" y="6533995"/>
                  <a:pt x="7005346" y="6533995"/>
                </a:cubicBezTo>
                <a:cubicBezTo>
                  <a:pt x="7000009" y="6533995"/>
                  <a:pt x="6995626" y="6529546"/>
                  <a:pt x="6995626" y="6524208"/>
                </a:cubicBezTo>
                <a:cubicBezTo>
                  <a:pt x="6995626" y="6518869"/>
                  <a:pt x="6999946" y="6514484"/>
                  <a:pt x="7005346" y="6514484"/>
                </a:cubicBezTo>
                <a:close/>
                <a:moveTo>
                  <a:pt x="6764118" y="6514484"/>
                </a:moveTo>
                <a:cubicBezTo>
                  <a:pt x="6769518" y="6514484"/>
                  <a:pt x="6773902" y="6518805"/>
                  <a:pt x="6773902" y="6524208"/>
                </a:cubicBezTo>
                <a:cubicBezTo>
                  <a:pt x="6773902" y="6529610"/>
                  <a:pt x="6769518" y="6533995"/>
                  <a:pt x="6764118" y="6533995"/>
                </a:cubicBezTo>
                <a:cubicBezTo>
                  <a:pt x="6758718" y="6533995"/>
                  <a:pt x="6754335" y="6529546"/>
                  <a:pt x="6754335" y="6524208"/>
                </a:cubicBezTo>
                <a:cubicBezTo>
                  <a:pt x="6754335" y="6518869"/>
                  <a:pt x="6758718" y="6514484"/>
                  <a:pt x="6764118" y="6514484"/>
                </a:cubicBezTo>
                <a:close/>
                <a:moveTo>
                  <a:pt x="6522889" y="6514484"/>
                </a:moveTo>
                <a:cubicBezTo>
                  <a:pt x="6528225" y="6514484"/>
                  <a:pt x="6532610" y="6518805"/>
                  <a:pt x="6532610" y="6524208"/>
                </a:cubicBezTo>
                <a:cubicBezTo>
                  <a:pt x="6532610" y="6529610"/>
                  <a:pt x="6528289" y="6533995"/>
                  <a:pt x="6522889" y="6533995"/>
                </a:cubicBezTo>
                <a:cubicBezTo>
                  <a:pt x="6517489" y="6533995"/>
                  <a:pt x="6513105" y="6529546"/>
                  <a:pt x="6513105" y="6524208"/>
                </a:cubicBezTo>
                <a:cubicBezTo>
                  <a:pt x="6513105" y="6518869"/>
                  <a:pt x="6517489" y="6514484"/>
                  <a:pt x="6522889" y="6514484"/>
                </a:cubicBezTo>
                <a:close/>
                <a:moveTo>
                  <a:pt x="6281661" y="6514484"/>
                </a:moveTo>
                <a:cubicBezTo>
                  <a:pt x="6286997" y="6514484"/>
                  <a:pt x="6291381" y="6518805"/>
                  <a:pt x="6291381" y="6524208"/>
                </a:cubicBezTo>
                <a:cubicBezTo>
                  <a:pt x="6291381" y="6529610"/>
                  <a:pt x="6287061" y="6533995"/>
                  <a:pt x="6281661" y="6533995"/>
                </a:cubicBezTo>
                <a:cubicBezTo>
                  <a:pt x="6276261" y="6533995"/>
                  <a:pt x="6271877" y="6529546"/>
                  <a:pt x="6271877" y="6524208"/>
                </a:cubicBezTo>
                <a:cubicBezTo>
                  <a:pt x="6271877" y="6518869"/>
                  <a:pt x="6276261" y="6514484"/>
                  <a:pt x="6281661" y="6514484"/>
                </a:cubicBezTo>
                <a:close/>
                <a:moveTo>
                  <a:pt x="6040432" y="6514484"/>
                </a:moveTo>
                <a:cubicBezTo>
                  <a:pt x="6045832" y="6514484"/>
                  <a:pt x="6050216" y="6518805"/>
                  <a:pt x="6050216" y="6524208"/>
                </a:cubicBezTo>
                <a:cubicBezTo>
                  <a:pt x="6050216" y="6529610"/>
                  <a:pt x="6045769" y="6533995"/>
                  <a:pt x="6040432" y="6533995"/>
                </a:cubicBezTo>
                <a:cubicBezTo>
                  <a:pt x="6035095" y="6533995"/>
                  <a:pt x="6030712" y="6529546"/>
                  <a:pt x="6030712" y="6524208"/>
                </a:cubicBezTo>
                <a:cubicBezTo>
                  <a:pt x="6030712" y="6518869"/>
                  <a:pt x="6035032" y="6514484"/>
                  <a:pt x="6040432" y="6514484"/>
                </a:cubicBezTo>
                <a:close/>
                <a:moveTo>
                  <a:pt x="5799205" y="6514484"/>
                </a:moveTo>
                <a:cubicBezTo>
                  <a:pt x="5804606" y="6514484"/>
                  <a:pt x="5808989" y="6518805"/>
                  <a:pt x="5808989" y="6524208"/>
                </a:cubicBezTo>
                <a:cubicBezTo>
                  <a:pt x="5808989" y="6529610"/>
                  <a:pt x="5804542" y="6533995"/>
                  <a:pt x="5799205" y="6533995"/>
                </a:cubicBezTo>
                <a:cubicBezTo>
                  <a:pt x="5793870" y="6533995"/>
                  <a:pt x="5789486" y="6529546"/>
                  <a:pt x="5789486" y="6524208"/>
                </a:cubicBezTo>
                <a:cubicBezTo>
                  <a:pt x="5789486" y="6518869"/>
                  <a:pt x="5793806" y="6514484"/>
                  <a:pt x="5799205" y="6514484"/>
                </a:cubicBezTo>
                <a:close/>
                <a:moveTo>
                  <a:pt x="5557992" y="6514484"/>
                </a:moveTo>
                <a:cubicBezTo>
                  <a:pt x="5563392" y="6514484"/>
                  <a:pt x="5567774" y="6518805"/>
                  <a:pt x="5567774" y="6524208"/>
                </a:cubicBezTo>
                <a:cubicBezTo>
                  <a:pt x="5567774" y="6529610"/>
                  <a:pt x="5563392" y="6533995"/>
                  <a:pt x="5557992" y="6533995"/>
                </a:cubicBezTo>
                <a:cubicBezTo>
                  <a:pt x="5552593" y="6533995"/>
                  <a:pt x="5548208" y="6529546"/>
                  <a:pt x="5548208" y="6524208"/>
                </a:cubicBezTo>
                <a:cubicBezTo>
                  <a:pt x="5548208" y="6518869"/>
                  <a:pt x="5552593" y="6514484"/>
                  <a:pt x="5557992" y="6514484"/>
                </a:cubicBezTo>
                <a:close/>
                <a:moveTo>
                  <a:pt x="5316710" y="6514484"/>
                </a:moveTo>
                <a:cubicBezTo>
                  <a:pt x="5322044" y="6514484"/>
                  <a:pt x="5326432" y="6518805"/>
                  <a:pt x="5326432" y="6524208"/>
                </a:cubicBezTo>
                <a:cubicBezTo>
                  <a:pt x="5326432" y="6529610"/>
                  <a:pt x="5322107" y="6533995"/>
                  <a:pt x="5316710" y="6533995"/>
                </a:cubicBezTo>
                <a:cubicBezTo>
                  <a:pt x="5311316" y="6533995"/>
                  <a:pt x="5306926" y="6529546"/>
                  <a:pt x="5306926" y="6524208"/>
                </a:cubicBezTo>
                <a:cubicBezTo>
                  <a:pt x="5306926" y="6518869"/>
                  <a:pt x="5311316" y="6514484"/>
                  <a:pt x="5316710" y="6514484"/>
                </a:cubicBezTo>
                <a:close/>
                <a:moveTo>
                  <a:pt x="5075486" y="6514484"/>
                </a:moveTo>
                <a:cubicBezTo>
                  <a:pt x="5080820" y="6514484"/>
                  <a:pt x="5085203" y="6518805"/>
                  <a:pt x="5085203" y="6524208"/>
                </a:cubicBezTo>
                <a:cubicBezTo>
                  <a:pt x="5085203" y="6529610"/>
                  <a:pt x="5080885" y="6533995"/>
                  <a:pt x="5075486" y="6533995"/>
                </a:cubicBezTo>
                <a:cubicBezTo>
                  <a:pt x="5070089" y="6533995"/>
                  <a:pt x="5065707" y="6529546"/>
                  <a:pt x="5065707" y="6524208"/>
                </a:cubicBezTo>
                <a:cubicBezTo>
                  <a:pt x="5065707" y="6518869"/>
                  <a:pt x="5070089" y="6514484"/>
                  <a:pt x="5075486" y="6514484"/>
                </a:cubicBezTo>
                <a:close/>
                <a:moveTo>
                  <a:pt x="4834252" y="6514484"/>
                </a:moveTo>
                <a:cubicBezTo>
                  <a:pt x="4839658" y="6514484"/>
                  <a:pt x="4844040" y="6518805"/>
                  <a:pt x="4844040" y="6524208"/>
                </a:cubicBezTo>
                <a:cubicBezTo>
                  <a:pt x="4844040" y="6529610"/>
                  <a:pt x="4839595" y="6533995"/>
                  <a:pt x="4834252" y="6533995"/>
                </a:cubicBezTo>
                <a:cubicBezTo>
                  <a:pt x="4828917" y="6533995"/>
                  <a:pt x="4824534" y="6529546"/>
                  <a:pt x="4824534" y="6524208"/>
                </a:cubicBezTo>
                <a:cubicBezTo>
                  <a:pt x="4824534" y="6518869"/>
                  <a:pt x="4828853" y="6514484"/>
                  <a:pt x="4834252" y="6514484"/>
                </a:cubicBezTo>
                <a:close/>
                <a:moveTo>
                  <a:pt x="4593019" y="6514484"/>
                </a:moveTo>
                <a:cubicBezTo>
                  <a:pt x="4598416" y="6514484"/>
                  <a:pt x="4602795" y="6518805"/>
                  <a:pt x="4602795" y="6524208"/>
                </a:cubicBezTo>
                <a:cubicBezTo>
                  <a:pt x="4602795" y="6529610"/>
                  <a:pt x="4598353" y="6533995"/>
                  <a:pt x="4593019" y="6533995"/>
                </a:cubicBezTo>
                <a:cubicBezTo>
                  <a:pt x="4587686" y="6533995"/>
                  <a:pt x="4583304" y="6529546"/>
                  <a:pt x="4583304" y="6524208"/>
                </a:cubicBezTo>
                <a:cubicBezTo>
                  <a:pt x="4583304" y="6518869"/>
                  <a:pt x="4587622" y="6514484"/>
                  <a:pt x="4593019" y="6514484"/>
                </a:cubicBezTo>
                <a:close/>
                <a:moveTo>
                  <a:pt x="4351806" y="6514484"/>
                </a:moveTo>
                <a:cubicBezTo>
                  <a:pt x="4357195" y="6514484"/>
                  <a:pt x="4361580" y="6518805"/>
                  <a:pt x="4361580" y="6524208"/>
                </a:cubicBezTo>
                <a:cubicBezTo>
                  <a:pt x="4361580" y="6529610"/>
                  <a:pt x="4357195" y="6533995"/>
                  <a:pt x="4351806" y="6533995"/>
                </a:cubicBezTo>
                <a:cubicBezTo>
                  <a:pt x="4346397" y="6533995"/>
                  <a:pt x="4342006" y="6529546"/>
                  <a:pt x="4342006" y="6524208"/>
                </a:cubicBezTo>
                <a:cubicBezTo>
                  <a:pt x="4342006" y="6518869"/>
                  <a:pt x="4346397" y="6514484"/>
                  <a:pt x="4351806" y="6514484"/>
                </a:cubicBezTo>
                <a:close/>
                <a:moveTo>
                  <a:pt x="4110583" y="6514484"/>
                </a:moveTo>
                <a:cubicBezTo>
                  <a:pt x="4115986" y="6514484"/>
                  <a:pt x="4120362" y="6518805"/>
                  <a:pt x="4120362" y="6524208"/>
                </a:cubicBezTo>
                <a:cubicBezTo>
                  <a:pt x="4120362" y="6529610"/>
                  <a:pt x="4115986" y="6533995"/>
                  <a:pt x="4110583" y="6533995"/>
                </a:cubicBezTo>
                <a:cubicBezTo>
                  <a:pt x="4105185" y="6533995"/>
                  <a:pt x="4100801" y="6529546"/>
                  <a:pt x="4100801" y="6524208"/>
                </a:cubicBezTo>
                <a:cubicBezTo>
                  <a:pt x="4100801" y="6518869"/>
                  <a:pt x="4105185" y="6514484"/>
                  <a:pt x="4110583" y="6514484"/>
                </a:cubicBezTo>
                <a:close/>
                <a:moveTo>
                  <a:pt x="3869432" y="6514484"/>
                </a:moveTo>
                <a:cubicBezTo>
                  <a:pt x="3874767" y="6514484"/>
                  <a:pt x="3879151" y="6518805"/>
                  <a:pt x="3879151" y="6524208"/>
                </a:cubicBezTo>
                <a:cubicBezTo>
                  <a:pt x="3879151" y="6529610"/>
                  <a:pt x="3874831" y="6533995"/>
                  <a:pt x="3869432" y="6533995"/>
                </a:cubicBezTo>
                <a:cubicBezTo>
                  <a:pt x="3864033" y="6533995"/>
                  <a:pt x="3859650" y="6529546"/>
                  <a:pt x="3859650" y="6524208"/>
                </a:cubicBezTo>
                <a:cubicBezTo>
                  <a:pt x="3859650" y="6518869"/>
                  <a:pt x="3864033" y="6514484"/>
                  <a:pt x="3869432" y="6514484"/>
                </a:cubicBezTo>
                <a:close/>
                <a:moveTo>
                  <a:pt x="3628215" y="6514484"/>
                </a:moveTo>
                <a:cubicBezTo>
                  <a:pt x="3633533" y="6514484"/>
                  <a:pt x="3637936" y="6518805"/>
                  <a:pt x="3637936" y="6524208"/>
                </a:cubicBezTo>
                <a:cubicBezTo>
                  <a:pt x="3637936" y="6529610"/>
                  <a:pt x="3633597" y="6533995"/>
                  <a:pt x="3628215" y="6533995"/>
                </a:cubicBezTo>
                <a:cubicBezTo>
                  <a:pt x="3622815" y="6533995"/>
                  <a:pt x="3618433" y="6529546"/>
                  <a:pt x="3618433" y="6524208"/>
                </a:cubicBezTo>
                <a:cubicBezTo>
                  <a:pt x="3618433" y="6518869"/>
                  <a:pt x="3622815" y="6514484"/>
                  <a:pt x="3628215" y="6514484"/>
                </a:cubicBezTo>
                <a:close/>
                <a:moveTo>
                  <a:pt x="3386960" y="6514484"/>
                </a:moveTo>
                <a:cubicBezTo>
                  <a:pt x="3392361" y="6514484"/>
                  <a:pt x="3396746" y="6518805"/>
                  <a:pt x="3396746" y="6524208"/>
                </a:cubicBezTo>
                <a:cubicBezTo>
                  <a:pt x="3396746" y="6529610"/>
                  <a:pt x="3392298" y="6533995"/>
                  <a:pt x="3386960" y="6533995"/>
                </a:cubicBezTo>
                <a:cubicBezTo>
                  <a:pt x="3381623" y="6533995"/>
                  <a:pt x="3377238" y="6529546"/>
                  <a:pt x="3377238" y="6524208"/>
                </a:cubicBezTo>
                <a:cubicBezTo>
                  <a:pt x="3377238" y="6518869"/>
                  <a:pt x="3381559" y="6514484"/>
                  <a:pt x="3386960" y="6514484"/>
                </a:cubicBezTo>
                <a:close/>
                <a:moveTo>
                  <a:pt x="3145752" y="6514484"/>
                </a:moveTo>
                <a:cubicBezTo>
                  <a:pt x="3151152" y="6514484"/>
                  <a:pt x="3155535" y="6518805"/>
                  <a:pt x="3155535" y="6524208"/>
                </a:cubicBezTo>
                <a:cubicBezTo>
                  <a:pt x="3155535" y="6529610"/>
                  <a:pt x="3151088" y="6533995"/>
                  <a:pt x="3145752" y="6533995"/>
                </a:cubicBezTo>
                <a:cubicBezTo>
                  <a:pt x="3140418" y="6533995"/>
                  <a:pt x="3136035" y="6529546"/>
                  <a:pt x="3136035" y="6524208"/>
                </a:cubicBezTo>
                <a:cubicBezTo>
                  <a:pt x="3136035" y="6518869"/>
                  <a:pt x="3140354" y="6514484"/>
                  <a:pt x="3145752" y="6514484"/>
                </a:cubicBezTo>
                <a:close/>
                <a:moveTo>
                  <a:pt x="2904575" y="6514484"/>
                </a:moveTo>
                <a:cubicBezTo>
                  <a:pt x="2909975" y="6514484"/>
                  <a:pt x="2914358" y="6518805"/>
                  <a:pt x="2914358" y="6524208"/>
                </a:cubicBezTo>
                <a:cubicBezTo>
                  <a:pt x="2914358" y="6529610"/>
                  <a:pt x="2909975" y="6533995"/>
                  <a:pt x="2904575" y="6533995"/>
                </a:cubicBezTo>
                <a:cubicBezTo>
                  <a:pt x="2899177" y="6533995"/>
                  <a:pt x="2894794" y="6529546"/>
                  <a:pt x="2894794" y="6524208"/>
                </a:cubicBezTo>
                <a:cubicBezTo>
                  <a:pt x="2894794" y="6518869"/>
                  <a:pt x="2899177" y="6514484"/>
                  <a:pt x="2904575" y="6514484"/>
                </a:cubicBezTo>
                <a:close/>
                <a:moveTo>
                  <a:pt x="2663280" y="6514484"/>
                </a:moveTo>
                <a:cubicBezTo>
                  <a:pt x="2668615" y="6514484"/>
                  <a:pt x="2673000" y="6518805"/>
                  <a:pt x="2673000" y="6524208"/>
                </a:cubicBezTo>
                <a:cubicBezTo>
                  <a:pt x="2673000" y="6529610"/>
                  <a:pt x="2668677" y="6533995"/>
                  <a:pt x="2663280" y="6533995"/>
                </a:cubicBezTo>
                <a:cubicBezTo>
                  <a:pt x="2657878" y="6533995"/>
                  <a:pt x="2653494" y="6529546"/>
                  <a:pt x="2653494" y="6524208"/>
                </a:cubicBezTo>
                <a:cubicBezTo>
                  <a:pt x="2653494" y="6518869"/>
                  <a:pt x="2657878" y="6514484"/>
                  <a:pt x="2663280" y="6514484"/>
                </a:cubicBezTo>
                <a:close/>
                <a:moveTo>
                  <a:pt x="2422040" y="6514484"/>
                </a:moveTo>
                <a:cubicBezTo>
                  <a:pt x="2427374" y="6514484"/>
                  <a:pt x="2431756" y="6518805"/>
                  <a:pt x="2431756" y="6524208"/>
                </a:cubicBezTo>
                <a:cubicBezTo>
                  <a:pt x="2431756" y="6529610"/>
                  <a:pt x="2427438" y="6533995"/>
                  <a:pt x="2422040" y="6533995"/>
                </a:cubicBezTo>
                <a:cubicBezTo>
                  <a:pt x="2416642" y="6533995"/>
                  <a:pt x="2412260" y="6529546"/>
                  <a:pt x="2412260" y="6524208"/>
                </a:cubicBezTo>
                <a:cubicBezTo>
                  <a:pt x="2412260" y="6518869"/>
                  <a:pt x="2416642" y="6514484"/>
                  <a:pt x="2422040" y="6514484"/>
                </a:cubicBezTo>
                <a:close/>
                <a:moveTo>
                  <a:pt x="2180796" y="6514484"/>
                </a:moveTo>
                <a:cubicBezTo>
                  <a:pt x="2186202" y="6514484"/>
                  <a:pt x="2190583" y="6518805"/>
                  <a:pt x="2190583" y="6524208"/>
                </a:cubicBezTo>
                <a:cubicBezTo>
                  <a:pt x="2190583" y="6529610"/>
                  <a:pt x="2186136" y="6533995"/>
                  <a:pt x="2180796" y="6533995"/>
                </a:cubicBezTo>
                <a:cubicBezTo>
                  <a:pt x="2175475" y="6533995"/>
                  <a:pt x="2171087" y="6529546"/>
                  <a:pt x="2171087" y="6524208"/>
                </a:cubicBezTo>
                <a:cubicBezTo>
                  <a:pt x="2171087" y="6518869"/>
                  <a:pt x="2175413" y="6514484"/>
                  <a:pt x="2180796" y="6514484"/>
                </a:cubicBezTo>
                <a:close/>
                <a:moveTo>
                  <a:pt x="1939584" y="6514484"/>
                </a:moveTo>
                <a:cubicBezTo>
                  <a:pt x="1944983" y="6514484"/>
                  <a:pt x="1949368" y="6518805"/>
                  <a:pt x="1949368" y="6524208"/>
                </a:cubicBezTo>
                <a:cubicBezTo>
                  <a:pt x="1949368" y="6529610"/>
                  <a:pt x="1944920" y="6533995"/>
                  <a:pt x="1939584" y="6533995"/>
                </a:cubicBezTo>
                <a:cubicBezTo>
                  <a:pt x="1934247" y="6533995"/>
                  <a:pt x="1929862" y="6529546"/>
                  <a:pt x="1929862" y="6524208"/>
                </a:cubicBezTo>
                <a:cubicBezTo>
                  <a:pt x="1929862" y="6518869"/>
                  <a:pt x="1934184" y="6514484"/>
                  <a:pt x="1939584" y="6514484"/>
                </a:cubicBezTo>
                <a:close/>
                <a:moveTo>
                  <a:pt x="1698333" y="6514484"/>
                </a:moveTo>
                <a:cubicBezTo>
                  <a:pt x="1703735" y="6514484"/>
                  <a:pt x="1708119" y="6518805"/>
                  <a:pt x="1708119" y="6524208"/>
                </a:cubicBezTo>
                <a:cubicBezTo>
                  <a:pt x="1708119" y="6529610"/>
                  <a:pt x="1703735" y="6533995"/>
                  <a:pt x="1698333" y="6533995"/>
                </a:cubicBezTo>
                <a:cubicBezTo>
                  <a:pt x="1692932" y="6533995"/>
                  <a:pt x="1688549" y="6529546"/>
                  <a:pt x="1688549" y="6524208"/>
                </a:cubicBezTo>
                <a:cubicBezTo>
                  <a:pt x="1688549" y="6518869"/>
                  <a:pt x="1692932" y="6514484"/>
                  <a:pt x="1698333" y="6514484"/>
                </a:cubicBezTo>
                <a:close/>
                <a:moveTo>
                  <a:pt x="1457109" y="6514484"/>
                </a:moveTo>
                <a:cubicBezTo>
                  <a:pt x="1462445" y="6514484"/>
                  <a:pt x="1466829" y="6518805"/>
                  <a:pt x="1466829" y="6524208"/>
                </a:cubicBezTo>
                <a:cubicBezTo>
                  <a:pt x="1466829" y="6529610"/>
                  <a:pt x="1462509" y="6533995"/>
                  <a:pt x="1457109" y="6533995"/>
                </a:cubicBezTo>
                <a:cubicBezTo>
                  <a:pt x="1451709" y="6533995"/>
                  <a:pt x="1447325" y="6529546"/>
                  <a:pt x="1447325" y="6524208"/>
                </a:cubicBezTo>
                <a:cubicBezTo>
                  <a:pt x="1447325" y="6518869"/>
                  <a:pt x="1451709" y="6514484"/>
                  <a:pt x="1457109" y="6514484"/>
                </a:cubicBezTo>
                <a:close/>
                <a:moveTo>
                  <a:pt x="1215888" y="6514484"/>
                </a:moveTo>
                <a:cubicBezTo>
                  <a:pt x="1221288" y="6514484"/>
                  <a:pt x="1225672" y="6518805"/>
                  <a:pt x="1225672" y="6524208"/>
                </a:cubicBezTo>
                <a:cubicBezTo>
                  <a:pt x="1225672" y="6529610"/>
                  <a:pt x="1221225" y="6533995"/>
                  <a:pt x="1215888" y="6533995"/>
                </a:cubicBezTo>
                <a:cubicBezTo>
                  <a:pt x="1210552" y="6533995"/>
                  <a:pt x="1206168" y="6529546"/>
                  <a:pt x="1206168" y="6524208"/>
                </a:cubicBezTo>
                <a:cubicBezTo>
                  <a:pt x="1206168" y="6518869"/>
                  <a:pt x="1210488" y="6514484"/>
                  <a:pt x="1215888" y="6514484"/>
                </a:cubicBezTo>
                <a:close/>
                <a:moveTo>
                  <a:pt x="974668" y="6514484"/>
                </a:moveTo>
                <a:cubicBezTo>
                  <a:pt x="980068" y="6514484"/>
                  <a:pt x="984452" y="6518805"/>
                  <a:pt x="984452" y="6524208"/>
                </a:cubicBezTo>
                <a:cubicBezTo>
                  <a:pt x="984452" y="6529610"/>
                  <a:pt x="980005" y="6533995"/>
                  <a:pt x="974668" y="6533995"/>
                </a:cubicBezTo>
                <a:cubicBezTo>
                  <a:pt x="969332" y="6533995"/>
                  <a:pt x="964948" y="6529546"/>
                  <a:pt x="964948" y="6524208"/>
                </a:cubicBezTo>
                <a:cubicBezTo>
                  <a:pt x="964948" y="6518869"/>
                  <a:pt x="969268" y="6514484"/>
                  <a:pt x="974668" y="6514484"/>
                </a:cubicBezTo>
                <a:close/>
                <a:moveTo>
                  <a:pt x="733448" y="6514484"/>
                </a:moveTo>
                <a:cubicBezTo>
                  <a:pt x="738784" y="6514484"/>
                  <a:pt x="743168" y="6518805"/>
                  <a:pt x="743168" y="6524208"/>
                </a:cubicBezTo>
                <a:cubicBezTo>
                  <a:pt x="743168" y="6529610"/>
                  <a:pt x="738848" y="6533995"/>
                  <a:pt x="733448" y="6533995"/>
                </a:cubicBezTo>
                <a:cubicBezTo>
                  <a:pt x="728048" y="6533995"/>
                  <a:pt x="723664" y="6529546"/>
                  <a:pt x="723664" y="6524208"/>
                </a:cubicBezTo>
                <a:cubicBezTo>
                  <a:pt x="723664" y="6518869"/>
                  <a:pt x="728048" y="6514484"/>
                  <a:pt x="733448" y="6514484"/>
                </a:cubicBezTo>
                <a:close/>
                <a:moveTo>
                  <a:pt x="492227" y="6514484"/>
                </a:moveTo>
                <a:cubicBezTo>
                  <a:pt x="497563" y="6514484"/>
                  <a:pt x="501947" y="6518805"/>
                  <a:pt x="501947" y="6524208"/>
                </a:cubicBezTo>
                <a:cubicBezTo>
                  <a:pt x="501947" y="6529610"/>
                  <a:pt x="497627" y="6533995"/>
                  <a:pt x="492227" y="6533995"/>
                </a:cubicBezTo>
                <a:cubicBezTo>
                  <a:pt x="486827" y="6533995"/>
                  <a:pt x="482443" y="6529546"/>
                  <a:pt x="482443" y="6524208"/>
                </a:cubicBezTo>
                <a:cubicBezTo>
                  <a:pt x="482443" y="6518869"/>
                  <a:pt x="486827" y="6514484"/>
                  <a:pt x="492227" y="6514484"/>
                </a:cubicBezTo>
                <a:close/>
                <a:moveTo>
                  <a:pt x="251008" y="6514484"/>
                </a:moveTo>
                <a:cubicBezTo>
                  <a:pt x="256407" y="6514484"/>
                  <a:pt x="260791" y="6518805"/>
                  <a:pt x="260791" y="6524208"/>
                </a:cubicBezTo>
                <a:cubicBezTo>
                  <a:pt x="260791" y="6529610"/>
                  <a:pt x="256345" y="6533995"/>
                  <a:pt x="251008" y="6533995"/>
                </a:cubicBezTo>
                <a:cubicBezTo>
                  <a:pt x="245672" y="6533995"/>
                  <a:pt x="241288" y="6529546"/>
                  <a:pt x="241288" y="6524208"/>
                </a:cubicBezTo>
                <a:cubicBezTo>
                  <a:pt x="241288" y="6518869"/>
                  <a:pt x="245608" y="6514484"/>
                  <a:pt x="251008" y="6514484"/>
                </a:cubicBezTo>
                <a:close/>
                <a:moveTo>
                  <a:pt x="9724" y="6514484"/>
                </a:moveTo>
                <a:cubicBezTo>
                  <a:pt x="15124" y="6514484"/>
                  <a:pt x="19508" y="6518805"/>
                  <a:pt x="19508" y="6524208"/>
                </a:cubicBezTo>
                <a:cubicBezTo>
                  <a:pt x="19508" y="6529610"/>
                  <a:pt x="15061" y="6533995"/>
                  <a:pt x="9724" y="6533995"/>
                </a:cubicBezTo>
                <a:cubicBezTo>
                  <a:pt x="4388" y="6533995"/>
                  <a:pt x="5" y="6529546"/>
                  <a:pt x="5" y="6524208"/>
                </a:cubicBezTo>
                <a:cubicBezTo>
                  <a:pt x="5" y="6518869"/>
                  <a:pt x="4325" y="6514484"/>
                  <a:pt x="9724" y="6514484"/>
                </a:cubicBezTo>
                <a:close/>
                <a:moveTo>
                  <a:pt x="11820259" y="6273169"/>
                </a:moveTo>
                <a:cubicBezTo>
                  <a:pt x="11825659" y="6273169"/>
                  <a:pt x="11830043" y="6277491"/>
                  <a:pt x="11830043" y="6282893"/>
                </a:cubicBezTo>
                <a:cubicBezTo>
                  <a:pt x="11830043" y="6288295"/>
                  <a:pt x="11825596" y="6292680"/>
                  <a:pt x="11820259" y="6292680"/>
                </a:cubicBezTo>
                <a:cubicBezTo>
                  <a:pt x="11814922" y="6292680"/>
                  <a:pt x="11810539" y="6288231"/>
                  <a:pt x="11810539" y="6282893"/>
                </a:cubicBezTo>
                <a:cubicBezTo>
                  <a:pt x="11810539" y="6277554"/>
                  <a:pt x="11814859" y="6273169"/>
                  <a:pt x="11820259" y="6273169"/>
                </a:cubicBezTo>
                <a:close/>
                <a:moveTo>
                  <a:pt x="11579030" y="6273169"/>
                </a:moveTo>
                <a:cubicBezTo>
                  <a:pt x="11584430" y="6273169"/>
                  <a:pt x="11588815" y="6277491"/>
                  <a:pt x="11588815" y="6282893"/>
                </a:cubicBezTo>
                <a:cubicBezTo>
                  <a:pt x="11588815" y="6288295"/>
                  <a:pt x="11584367" y="6292680"/>
                  <a:pt x="11579030" y="6292680"/>
                </a:cubicBezTo>
                <a:cubicBezTo>
                  <a:pt x="11573694" y="6292680"/>
                  <a:pt x="11569310" y="6288231"/>
                  <a:pt x="11569310" y="6282893"/>
                </a:cubicBezTo>
                <a:cubicBezTo>
                  <a:pt x="11569310" y="6277554"/>
                  <a:pt x="11573630" y="6273169"/>
                  <a:pt x="11579030" y="6273169"/>
                </a:cubicBezTo>
                <a:close/>
                <a:moveTo>
                  <a:pt x="11337802" y="6273169"/>
                </a:moveTo>
                <a:cubicBezTo>
                  <a:pt x="11343202" y="6273169"/>
                  <a:pt x="11347587" y="6277491"/>
                  <a:pt x="11347587" y="6282893"/>
                </a:cubicBezTo>
                <a:cubicBezTo>
                  <a:pt x="11347587" y="6288295"/>
                  <a:pt x="11343139" y="6292680"/>
                  <a:pt x="11337802" y="6292680"/>
                </a:cubicBezTo>
                <a:cubicBezTo>
                  <a:pt x="11332466" y="6292680"/>
                  <a:pt x="11328082" y="6288231"/>
                  <a:pt x="11328082" y="6282893"/>
                </a:cubicBezTo>
                <a:cubicBezTo>
                  <a:pt x="11328082" y="6277554"/>
                  <a:pt x="11332402" y="6273169"/>
                  <a:pt x="11337802" y="6273169"/>
                </a:cubicBezTo>
                <a:close/>
                <a:moveTo>
                  <a:pt x="11096574" y="6273169"/>
                </a:moveTo>
                <a:cubicBezTo>
                  <a:pt x="11101910" y="6273169"/>
                  <a:pt x="11106294" y="6277491"/>
                  <a:pt x="11106294" y="6282893"/>
                </a:cubicBezTo>
                <a:cubicBezTo>
                  <a:pt x="11106294" y="6288295"/>
                  <a:pt x="11101974" y="6292680"/>
                  <a:pt x="11096574" y="6292680"/>
                </a:cubicBezTo>
                <a:cubicBezTo>
                  <a:pt x="11091174" y="6292680"/>
                  <a:pt x="11086790" y="6288231"/>
                  <a:pt x="11086790" y="6282893"/>
                </a:cubicBezTo>
                <a:cubicBezTo>
                  <a:pt x="11086790" y="6277554"/>
                  <a:pt x="11091174" y="6273169"/>
                  <a:pt x="11096574" y="6273169"/>
                </a:cubicBezTo>
                <a:close/>
                <a:moveTo>
                  <a:pt x="10855345" y="6273169"/>
                </a:moveTo>
                <a:cubicBezTo>
                  <a:pt x="10860682" y="6273169"/>
                  <a:pt x="10865065" y="6277491"/>
                  <a:pt x="10865065" y="6282893"/>
                </a:cubicBezTo>
                <a:cubicBezTo>
                  <a:pt x="10865065" y="6288295"/>
                  <a:pt x="10860682" y="6292680"/>
                  <a:pt x="10855345" y="6292680"/>
                </a:cubicBezTo>
                <a:cubicBezTo>
                  <a:pt x="10850008" y="6292680"/>
                  <a:pt x="10845625" y="6288231"/>
                  <a:pt x="10845625" y="6282893"/>
                </a:cubicBezTo>
                <a:cubicBezTo>
                  <a:pt x="10845625" y="6277554"/>
                  <a:pt x="10849945" y="6273169"/>
                  <a:pt x="10855345" y="6273169"/>
                </a:cubicBezTo>
                <a:close/>
                <a:moveTo>
                  <a:pt x="10614116" y="6273169"/>
                </a:moveTo>
                <a:cubicBezTo>
                  <a:pt x="10619516" y="6273169"/>
                  <a:pt x="10623901" y="6277491"/>
                  <a:pt x="10623901" y="6282893"/>
                </a:cubicBezTo>
                <a:cubicBezTo>
                  <a:pt x="10623901" y="6288295"/>
                  <a:pt x="10619454" y="6292680"/>
                  <a:pt x="10614116" y="6292680"/>
                </a:cubicBezTo>
                <a:cubicBezTo>
                  <a:pt x="10608780" y="6292680"/>
                  <a:pt x="10604396" y="6288231"/>
                  <a:pt x="10604396" y="6282893"/>
                </a:cubicBezTo>
                <a:cubicBezTo>
                  <a:pt x="10604396" y="6277554"/>
                  <a:pt x="10608716" y="6273169"/>
                  <a:pt x="10614116" y="6273169"/>
                </a:cubicBezTo>
                <a:close/>
                <a:moveTo>
                  <a:pt x="10372888" y="6273169"/>
                </a:moveTo>
                <a:cubicBezTo>
                  <a:pt x="10378288" y="6273169"/>
                  <a:pt x="10382673" y="6277491"/>
                  <a:pt x="10382673" y="6282893"/>
                </a:cubicBezTo>
                <a:cubicBezTo>
                  <a:pt x="10382673" y="6288295"/>
                  <a:pt x="10378225" y="6292680"/>
                  <a:pt x="10372888" y="6292680"/>
                </a:cubicBezTo>
                <a:cubicBezTo>
                  <a:pt x="10367552" y="6292680"/>
                  <a:pt x="10363168" y="6288231"/>
                  <a:pt x="10363168" y="6282893"/>
                </a:cubicBezTo>
                <a:cubicBezTo>
                  <a:pt x="10363168" y="6277554"/>
                  <a:pt x="10367488" y="6273169"/>
                  <a:pt x="10372888" y="6273169"/>
                </a:cubicBezTo>
                <a:close/>
                <a:moveTo>
                  <a:pt x="10131660" y="6273169"/>
                </a:moveTo>
                <a:cubicBezTo>
                  <a:pt x="10137060" y="6273169"/>
                  <a:pt x="10141444" y="6277491"/>
                  <a:pt x="10141444" y="6282893"/>
                </a:cubicBezTo>
                <a:cubicBezTo>
                  <a:pt x="10141444" y="6288295"/>
                  <a:pt x="10136997" y="6292680"/>
                  <a:pt x="10131660" y="6292680"/>
                </a:cubicBezTo>
                <a:cubicBezTo>
                  <a:pt x="10126323" y="6292680"/>
                  <a:pt x="10121940" y="6288231"/>
                  <a:pt x="10121940" y="6282893"/>
                </a:cubicBezTo>
                <a:cubicBezTo>
                  <a:pt x="10121940" y="6277554"/>
                  <a:pt x="10126260" y="6273169"/>
                  <a:pt x="10131660" y="6273169"/>
                </a:cubicBezTo>
                <a:close/>
                <a:moveTo>
                  <a:pt x="9890432" y="6273169"/>
                </a:moveTo>
                <a:cubicBezTo>
                  <a:pt x="9895768" y="6273169"/>
                  <a:pt x="9900152" y="6277491"/>
                  <a:pt x="9900152" y="6282893"/>
                </a:cubicBezTo>
                <a:cubicBezTo>
                  <a:pt x="9900152" y="6288295"/>
                  <a:pt x="9895832" y="6292680"/>
                  <a:pt x="9890432" y="6292680"/>
                </a:cubicBezTo>
                <a:cubicBezTo>
                  <a:pt x="9885031" y="6292680"/>
                  <a:pt x="9880648" y="6288231"/>
                  <a:pt x="9880648" y="6282893"/>
                </a:cubicBezTo>
                <a:cubicBezTo>
                  <a:pt x="9880648" y="6277554"/>
                  <a:pt x="9885031" y="6273169"/>
                  <a:pt x="9890432" y="6273169"/>
                </a:cubicBezTo>
                <a:close/>
                <a:moveTo>
                  <a:pt x="9649203" y="6273169"/>
                </a:moveTo>
                <a:cubicBezTo>
                  <a:pt x="9654540" y="6273169"/>
                  <a:pt x="9658923" y="6277491"/>
                  <a:pt x="9658923" y="6282893"/>
                </a:cubicBezTo>
                <a:cubicBezTo>
                  <a:pt x="9658923" y="6288295"/>
                  <a:pt x="9654540" y="6292680"/>
                  <a:pt x="9649203" y="6292680"/>
                </a:cubicBezTo>
                <a:cubicBezTo>
                  <a:pt x="9643866" y="6292680"/>
                  <a:pt x="9639483" y="6288231"/>
                  <a:pt x="9639483" y="6282893"/>
                </a:cubicBezTo>
                <a:cubicBezTo>
                  <a:pt x="9639483" y="6277554"/>
                  <a:pt x="9643803" y="6273169"/>
                  <a:pt x="9649203" y="6273169"/>
                </a:cubicBezTo>
                <a:close/>
                <a:moveTo>
                  <a:pt x="9417695" y="6273169"/>
                </a:moveTo>
                <a:cubicBezTo>
                  <a:pt x="9423031" y="6273169"/>
                  <a:pt x="9427416" y="6277491"/>
                  <a:pt x="9427416" y="6282893"/>
                </a:cubicBezTo>
                <a:cubicBezTo>
                  <a:pt x="9427416" y="6288295"/>
                  <a:pt x="9423095" y="6292680"/>
                  <a:pt x="9417695" y="6292680"/>
                </a:cubicBezTo>
                <a:cubicBezTo>
                  <a:pt x="9412295" y="6292680"/>
                  <a:pt x="9407911" y="6288231"/>
                  <a:pt x="9407911" y="6282893"/>
                </a:cubicBezTo>
                <a:cubicBezTo>
                  <a:pt x="9407911" y="6277554"/>
                  <a:pt x="9412295" y="6273169"/>
                  <a:pt x="9417695" y="6273169"/>
                </a:cubicBezTo>
                <a:close/>
                <a:moveTo>
                  <a:pt x="9176467" y="6273169"/>
                </a:moveTo>
                <a:cubicBezTo>
                  <a:pt x="9181803" y="6273169"/>
                  <a:pt x="9186187" y="6277491"/>
                  <a:pt x="9186187" y="6282893"/>
                </a:cubicBezTo>
                <a:cubicBezTo>
                  <a:pt x="9186187" y="6288295"/>
                  <a:pt x="9181867" y="6292680"/>
                  <a:pt x="9176467" y="6292680"/>
                </a:cubicBezTo>
                <a:cubicBezTo>
                  <a:pt x="9171066" y="6292680"/>
                  <a:pt x="9166683" y="6288231"/>
                  <a:pt x="9166683" y="6282893"/>
                </a:cubicBezTo>
                <a:cubicBezTo>
                  <a:pt x="9166683" y="6277554"/>
                  <a:pt x="9171066" y="6273169"/>
                  <a:pt x="9176467" y="6273169"/>
                </a:cubicBezTo>
                <a:close/>
                <a:moveTo>
                  <a:pt x="8935237" y="6273169"/>
                </a:moveTo>
                <a:cubicBezTo>
                  <a:pt x="8940574" y="6273169"/>
                  <a:pt x="8944958" y="6277491"/>
                  <a:pt x="8944958" y="6282893"/>
                </a:cubicBezTo>
                <a:cubicBezTo>
                  <a:pt x="8944958" y="6288295"/>
                  <a:pt x="8940638" y="6292680"/>
                  <a:pt x="8935237" y="6292680"/>
                </a:cubicBezTo>
                <a:cubicBezTo>
                  <a:pt x="8929837" y="6292680"/>
                  <a:pt x="8925454" y="6288231"/>
                  <a:pt x="8925454" y="6282893"/>
                </a:cubicBezTo>
                <a:cubicBezTo>
                  <a:pt x="8925454" y="6277554"/>
                  <a:pt x="8929837" y="6273169"/>
                  <a:pt x="8935237" y="6273169"/>
                </a:cubicBezTo>
                <a:close/>
                <a:moveTo>
                  <a:pt x="8694009" y="6273169"/>
                </a:moveTo>
                <a:cubicBezTo>
                  <a:pt x="8699346" y="6273169"/>
                  <a:pt x="8703730" y="6277491"/>
                  <a:pt x="8703730" y="6282893"/>
                </a:cubicBezTo>
                <a:cubicBezTo>
                  <a:pt x="8703730" y="6288295"/>
                  <a:pt x="8699346" y="6292680"/>
                  <a:pt x="8694009" y="6292680"/>
                </a:cubicBezTo>
                <a:cubicBezTo>
                  <a:pt x="8688673" y="6292680"/>
                  <a:pt x="8684289" y="6288231"/>
                  <a:pt x="8684289" y="6282893"/>
                </a:cubicBezTo>
                <a:cubicBezTo>
                  <a:pt x="8684289" y="6277554"/>
                  <a:pt x="8688609" y="6273169"/>
                  <a:pt x="8694009" y="6273169"/>
                </a:cubicBezTo>
                <a:close/>
                <a:moveTo>
                  <a:pt x="8452781" y="6273169"/>
                </a:moveTo>
                <a:cubicBezTo>
                  <a:pt x="8458181" y="6273169"/>
                  <a:pt x="8462566" y="6277491"/>
                  <a:pt x="8462566" y="6282893"/>
                </a:cubicBezTo>
                <a:cubicBezTo>
                  <a:pt x="8462566" y="6288295"/>
                  <a:pt x="8458118" y="6292680"/>
                  <a:pt x="8452781" y="6292680"/>
                </a:cubicBezTo>
                <a:cubicBezTo>
                  <a:pt x="8447445" y="6292680"/>
                  <a:pt x="8443061" y="6288231"/>
                  <a:pt x="8443061" y="6282893"/>
                </a:cubicBezTo>
                <a:cubicBezTo>
                  <a:pt x="8443061" y="6277554"/>
                  <a:pt x="8447381" y="6273169"/>
                  <a:pt x="8452781" y="6273169"/>
                </a:cubicBezTo>
                <a:close/>
                <a:moveTo>
                  <a:pt x="8211553" y="6273169"/>
                </a:moveTo>
                <a:cubicBezTo>
                  <a:pt x="8216889" y="6273169"/>
                  <a:pt x="8221273" y="6277491"/>
                  <a:pt x="8221273" y="6282893"/>
                </a:cubicBezTo>
                <a:cubicBezTo>
                  <a:pt x="8221273" y="6288295"/>
                  <a:pt x="8216953" y="6292680"/>
                  <a:pt x="8211553" y="6292680"/>
                </a:cubicBezTo>
                <a:cubicBezTo>
                  <a:pt x="8206152" y="6292680"/>
                  <a:pt x="8201769" y="6288231"/>
                  <a:pt x="8201769" y="6282893"/>
                </a:cubicBezTo>
                <a:cubicBezTo>
                  <a:pt x="8201769" y="6277554"/>
                  <a:pt x="8206152" y="6273169"/>
                  <a:pt x="8211553" y="6273169"/>
                </a:cubicBezTo>
                <a:close/>
                <a:moveTo>
                  <a:pt x="7970260" y="6273169"/>
                </a:moveTo>
                <a:cubicBezTo>
                  <a:pt x="7975661" y="6273169"/>
                  <a:pt x="7980044" y="6277491"/>
                  <a:pt x="7980044" y="6282893"/>
                </a:cubicBezTo>
                <a:cubicBezTo>
                  <a:pt x="7980044" y="6288295"/>
                  <a:pt x="7975661" y="6292680"/>
                  <a:pt x="7970260" y="6292680"/>
                </a:cubicBezTo>
                <a:cubicBezTo>
                  <a:pt x="7964860" y="6292680"/>
                  <a:pt x="7960477" y="6288231"/>
                  <a:pt x="7960477" y="6282893"/>
                </a:cubicBezTo>
                <a:cubicBezTo>
                  <a:pt x="7960477" y="6277554"/>
                  <a:pt x="7964860" y="6273169"/>
                  <a:pt x="7970260" y="6273169"/>
                </a:cubicBezTo>
                <a:close/>
                <a:moveTo>
                  <a:pt x="7729032" y="6273169"/>
                </a:moveTo>
                <a:cubicBezTo>
                  <a:pt x="7734369" y="6273169"/>
                  <a:pt x="7738753" y="6277491"/>
                  <a:pt x="7738753" y="6282893"/>
                </a:cubicBezTo>
                <a:cubicBezTo>
                  <a:pt x="7738753" y="6288295"/>
                  <a:pt x="7734432" y="6292680"/>
                  <a:pt x="7729032" y="6292680"/>
                </a:cubicBezTo>
                <a:cubicBezTo>
                  <a:pt x="7723632" y="6292680"/>
                  <a:pt x="7719249" y="6288231"/>
                  <a:pt x="7719249" y="6282893"/>
                </a:cubicBezTo>
                <a:cubicBezTo>
                  <a:pt x="7719249" y="6277554"/>
                  <a:pt x="7723632" y="6273169"/>
                  <a:pt x="7729032" y="6273169"/>
                </a:cubicBezTo>
                <a:close/>
                <a:moveTo>
                  <a:pt x="7487803" y="6273169"/>
                </a:moveTo>
                <a:cubicBezTo>
                  <a:pt x="7493139" y="6273169"/>
                  <a:pt x="7497524" y="6277491"/>
                  <a:pt x="7497524" y="6282893"/>
                </a:cubicBezTo>
                <a:cubicBezTo>
                  <a:pt x="7497524" y="6288295"/>
                  <a:pt x="7493203" y="6292680"/>
                  <a:pt x="7487803" y="6292680"/>
                </a:cubicBezTo>
                <a:cubicBezTo>
                  <a:pt x="7482403" y="6292680"/>
                  <a:pt x="7478019" y="6288231"/>
                  <a:pt x="7478019" y="6282893"/>
                </a:cubicBezTo>
                <a:cubicBezTo>
                  <a:pt x="7478019" y="6277554"/>
                  <a:pt x="7482403" y="6273169"/>
                  <a:pt x="7487803" y="6273169"/>
                </a:cubicBezTo>
                <a:close/>
                <a:moveTo>
                  <a:pt x="7246575" y="6273169"/>
                </a:moveTo>
                <a:cubicBezTo>
                  <a:pt x="7251975" y="6273169"/>
                  <a:pt x="7256359" y="6277491"/>
                  <a:pt x="7256359" y="6282893"/>
                </a:cubicBezTo>
                <a:cubicBezTo>
                  <a:pt x="7256359" y="6288295"/>
                  <a:pt x="7251912" y="6292680"/>
                  <a:pt x="7246575" y="6292680"/>
                </a:cubicBezTo>
                <a:cubicBezTo>
                  <a:pt x="7241238" y="6292680"/>
                  <a:pt x="7236855" y="6288231"/>
                  <a:pt x="7236855" y="6282893"/>
                </a:cubicBezTo>
                <a:cubicBezTo>
                  <a:pt x="7236855" y="6277554"/>
                  <a:pt x="7241175" y="6273169"/>
                  <a:pt x="7246575" y="6273169"/>
                </a:cubicBezTo>
                <a:close/>
                <a:moveTo>
                  <a:pt x="7005346" y="6273169"/>
                </a:moveTo>
                <a:cubicBezTo>
                  <a:pt x="7010746" y="6273169"/>
                  <a:pt x="7015130" y="6277491"/>
                  <a:pt x="7015130" y="6282893"/>
                </a:cubicBezTo>
                <a:cubicBezTo>
                  <a:pt x="7015130" y="6288295"/>
                  <a:pt x="7010683" y="6292680"/>
                  <a:pt x="7005346" y="6292680"/>
                </a:cubicBezTo>
                <a:cubicBezTo>
                  <a:pt x="7000009" y="6292680"/>
                  <a:pt x="6995626" y="6288231"/>
                  <a:pt x="6995626" y="6282893"/>
                </a:cubicBezTo>
                <a:cubicBezTo>
                  <a:pt x="6995626" y="6277554"/>
                  <a:pt x="6999946" y="6273169"/>
                  <a:pt x="7005346" y="6273169"/>
                </a:cubicBezTo>
                <a:close/>
                <a:moveTo>
                  <a:pt x="6764118" y="6273169"/>
                </a:moveTo>
                <a:cubicBezTo>
                  <a:pt x="6769518" y="6273169"/>
                  <a:pt x="6773902" y="6277491"/>
                  <a:pt x="6773902" y="6282893"/>
                </a:cubicBezTo>
                <a:cubicBezTo>
                  <a:pt x="6773902" y="6288295"/>
                  <a:pt x="6769518" y="6292680"/>
                  <a:pt x="6764118" y="6292680"/>
                </a:cubicBezTo>
                <a:cubicBezTo>
                  <a:pt x="6758718" y="6292680"/>
                  <a:pt x="6754335" y="6288231"/>
                  <a:pt x="6754335" y="6282893"/>
                </a:cubicBezTo>
                <a:cubicBezTo>
                  <a:pt x="6754335" y="6277554"/>
                  <a:pt x="6758718" y="6273169"/>
                  <a:pt x="6764118" y="6273169"/>
                </a:cubicBezTo>
                <a:close/>
                <a:moveTo>
                  <a:pt x="6522889" y="6273169"/>
                </a:moveTo>
                <a:cubicBezTo>
                  <a:pt x="6528225" y="6273169"/>
                  <a:pt x="6532610" y="6277491"/>
                  <a:pt x="6532610" y="6282893"/>
                </a:cubicBezTo>
                <a:cubicBezTo>
                  <a:pt x="6532610" y="6288295"/>
                  <a:pt x="6528289" y="6292680"/>
                  <a:pt x="6522889" y="6292680"/>
                </a:cubicBezTo>
                <a:cubicBezTo>
                  <a:pt x="6517489" y="6292680"/>
                  <a:pt x="6513105" y="6288231"/>
                  <a:pt x="6513105" y="6282893"/>
                </a:cubicBezTo>
                <a:cubicBezTo>
                  <a:pt x="6513105" y="6277554"/>
                  <a:pt x="6517489" y="6273169"/>
                  <a:pt x="6522889" y="6273169"/>
                </a:cubicBezTo>
                <a:close/>
                <a:moveTo>
                  <a:pt x="6281661" y="6273169"/>
                </a:moveTo>
                <a:cubicBezTo>
                  <a:pt x="6286997" y="6273169"/>
                  <a:pt x="6291381" y="6277491"/>
                  <a:pt x="6291381" y="6282893"/>
                </a:cubicBezTo>
                <a:cubicBezTo>
                  <a:pt x="6291381" y="6288295"/>
                  <a:pt x="6287061" y="6292680"/>
                  <a:pt x="6281661" y="6292680"/>
                </a:cubicBezTo>
                <a:cubicBezTo>
                  <a:pt x="6276261" y="6292680"/>
                  <a:pt x="6271877" y="6288231"/>
                  <a:pt x="6271877" y="6282893"/>
                </a:cubicBezTo>
                <a:cubicBezTo>
                  <a:pt x="6271877" y="6277554"/>
                  <a:pt x="6276261" y="6273169"/>
                  <a:pt x="6281661" y="6273169"/>
                </a:cubicBezTo>
                <a:close/>
                <a:moveTo>
                  <a:pt x="6040432" y="6273169"/>
                </a:moveTo>
                <a:cubicBezTo>
                  <a:pt x="6045832" y="6273169"/>
                  <a:pt x="6050216" y="6277491"/>
                  <a:pt x="6050216" y="6282893"/>
                </a:cubicBezTo>
                <a:cubicBezTo>
                  <a:pt x="6050216" y="6288295"/>
                  <a:pt x="6045769" y="6292680"/>
                  <a:pt x="6040432" y="6292680"/>
                </a:cubicBezTo>
                <a:cubicBezTo>
                  <a:pt x="6035095" y="6292680"/>
                  <a:pt x="6030712" y="6288231"/>
                  <a:pt x="6030712" y="6282893"/>
                </a:cubicBezTo>
                <a:cubicBezTo>
                  <a:pt x="6030712" y="6277554"/>
                  <a:pt x="6035032" y="6273169"/>
                  <a:pt x="6040432" y="6273169"/>
                </a:cubicBezTo>
                <a:close/>
                <a:moveTo>
                  <a:pt x="5799205" y="6273169"/>
                </a:moveTo>
                <a:cubicBezTo>
                  <a:pt x="5804606" y="6273169"/>
                  <a:pt x="5808989" y="6277491"/>
                  <a:pt x="5808989" y="6282893"/>
                </a:cubicBezTo>
                <a:cubicBezTo>
                  <a:pt x="5808989" y="6288295"/>
                  <a:pt x="5804542" y="6292680"/>
                  <a:pt x="5799205" y="6292680"/>
                </a:cubicBezTo>
                <a:cubicBezTo>
                  <a:pt x="5793870" y="6292680"/>
                  <a:pt x="5789486" y="6288231"/>
                  <a:pt x="5789486" y="6282893"/>
                </a:cubicBezTo>
                <a:cubicBezTo>
                  <a:pt x="5789486" y="6277554"/>
                  <a:pt x="5793806" y="6273169"/>
                  <a:pt x="5799205" y="6273169"/>
                </a:cubicBezTo>
                <a:close/>
                <a:moveTo>
                  <a:pt x="5557992" y="6273169"/>
                </a:moveTo>
                <a:cubicBezTo>
                  <a:pt x="5563392" y="6273169"/>
                  <a:pt x="5567774" y="6277491"/>
                  <a:pt x="5567774" y="6282893"/>
                </a:cubicBezTo>
                <a:cubicBezTo>
                  <a:pt x="5567774" y="6288295"/>
                  <a:pt x="5563392" y="6292680"/>
                  <a:pt x="5557992" y="6292680"/>
                </a:cubicBezTo>
                <a:cubicBezTo>
                  <a:pt x="5552593" y="6292680"/>
                  <a:pt x="5548208" y="6288231"/>
                  <a:pt x="5548208" y="6282893"/>
                </a:cubicBezTo>
                <a:cubicBezTo>
                  <a:pt x="5548208" y="6277554"/>
                  <a:pt x="5552593" y="6273169"/>
                  <a:pt x="5557992" y="6273169"/>
                </a:cubicBezTo>
                <a:close/>
                <a:moveTo>
                  <a:pt x="5316710" y="6273169"/>
                </a:moveTo>
                <a:cubicBezTo>
                  <a:pt x="5322044" y="6273169"/>
                  <a:pt x="5326432" y="6277491"/>
                  <a:pt x="5326432" y="6282893"/>
                </a:cubicBezTo>
                <a:cubicBezTo>
                  <a:pt x="5326432" y="6288295"/>
                  <a:pt x="5322107" y="6292680"/>
                  <a:pt x="5316710" y="6292680"/>
                </a:cubicBezTo>
                <a:cubicBezTo>
                  <a:pt x="5311316" y="6292680"/>
                  <a:pt x="5306926" y="6288231"/>
                  <a:pt x="5306926" y="6282893"/>
                </a:cubicBezTo>
                <a:cubicBezTo>
                  <a:pt x="5306926" y="6277554"/>
                  <a:pt x="5311316" y="6273169"/>
                  <a:pt x="5316710" y="6273169"/>
                </a:cubicBezTo>
                <a:close/>
                <a:moveTo>
                  <a:pt x="5075486" y="6273169"/>
                </a:moveTo>
                <a:cubicBezTo>
                  <a:pt x="5080820" y="6273169"/>
                  <a:pt x="5085202" y="6277491"/>
                  <a:pt x="5085202" y="6282893"/>
                </a:cubicBezTo>
                <a:cubicBezTo>
                  <a:pt x="5085202" y="6288295"/>
                  <a:pt x="5080885" y="6292680"/>
                  <a:pt x="5075486" y="6292680"/>
                </a:cubicBezTo>
                <a:cubicBezTo>
                  <a:pt x="5070089" y="6292680"/>
                  <a:pt x="5065707" y="6288231"/>
                  <a:pt x="5065707" y="6282893"/>
                </a:cubicBezTo>
                <a:cubicBezTo>
                  <a:pt x="5065707" y="6277554"/>
                  <a:pt x="5070089" y="6273169"/>
                  <a:pt x="5075486" y="6273169"/>
                </a:cubicBezTo>
                <a:close/>
                <a:moveTo>
                  <a:pt x="4834252" y="6273169"/>
                </a:moveTo>
                <a:cubicBezTo>
                  <a:pt x="4839658" y="6273169"/>
                  <a:pt x="4844040" y="6277491"/>
                  <a:pt x="4844040" y="6282893"/>
                </a:cubicBezTo>
                <a:cubicBezTo>
                  <a:pt x="4844040" y="6288295"/>
                  <a:pt x="4839595" y="6292680"/>
                  <a:pt x="4834252" y="6292680"/>
                </a:cubicBezTo>
                <a:cubicBezTo>
                  <a:pt x="4828917" y="6292680"/>
                  <a:pt x="4824534" y="6288231"/>
                  <a:pt x="4824534" y="6282893"/>
                </a:cubicBezTo>
                <a:cubicBezTo>
                  <a:pt x="4824534" y="6277554"/>
                  <a:pt x="4828853" y="6273169"/>
                  <a:pt x="4834252" y="6273169"/>
                </a:cubicBezTo>
                <a:close/>
                <a:moveTo>
                  <a:pt x="4593019" y="6273169"/>
                </a:moveTo>
                <a:cubicBezTo>
                  <a:pt x="4598416" y="6273169"/>
                  <a:pt x="4602795" y="6277491"/>
                  <a:pt x="4602795" y="6282893"/>
                </a:cubicBezTo>
                <a:cubicBezTo>
                  <a:pt x="4602795" y="6288295"/>
                  <a:pt x="4598353" y="6292680"/>
                  <a:pt x="4593019" y="6292680"/>
                </a:cubicBezTo>
                <a:cubicBezTo>
                  <a:pt x="4587686" y="6292680"/>
                  <a:pt x="4583304" y="6288231"/>
                  <a:pt x="4583304" y="6282893"/>
                </a:cubicBezTo>
                <a:cubicBezTo>
                  <a:pt x="4583304" y="6277554"/>
                  <a:pt x="4587622" y="6273169"/>
                  <a:pt x="4593019" y="6273169"/>
                </a:cubicBezTo>
                <a:close/>
                <a:moveTo>
                  <a:pt x="4351806" y="6273169"/>
                </a:moveTo>
                <a:cubicBezTo>
                  <a:pt x="4357195" y="6273169"/>
                  <a:pt x="4361580" y="6277491"/>
                  <a:pt x="4361580" y="6282893"/>
                </a:cubicBezTo>
                <a:cubicBezTo>
                  <a:pt x="4361580" y="6288295"/>
                  <a:pt x="4357195" y="6292680"/>
                  <a:pt x="4351806" y="6292680"/>
                </a:cubicBezTo>
                <a:cubicBezTo>
                  <a:pt x="4346397" y="6292680"/>
                  <a:pt x="4342006" y="6288231"/>
                  <a:pt x="4342006" y="6282893"/>
                </a:cubicBezTo>
                <a:cubicBezTo>
                  <a:pt x="4342006" y="6277554"/>
                  <a:pt x="4346397" y="6273169"/>
                  <a:pt x="4351806" y="6273169"/>
                </a:cubicBezTo>
                <a:close/>
                <a:moveTo>
                  <a:pt x="4110583" y="6273169"/>
                </a:moveTo>
                <a:cubicBezTo>
                  <a:pt x="4115986" y="6273169"/>
                  <a:pt x="4120362" y="6277491"/>
                  <a:pt x="4120362" y="6282893"/>
                </a:cubicBezTo>
                <a:cubicBezTo>
                  <a:pt x="4120362" y="6288295"/>
                  <a:pt x="4115986" y="6292680"/>
                  <a:pt x="4110583" y="6292680"/>
                </a:cubicBezTo>
                <a:cubicBezTo>
                  <a:pt x="4105185" y="6292680"/>
                  <a:pt x="4100801" y="6288231"/>
                  <a:pt x="4100801" y="6282893"/>
                </a:cubicBezTo>
                <a:cubicBezTo>
                  <a:pt x="4100801" y="6277554"/>
                  <a:pt x="4105185" y="6273169"/>
                  <a:pt x="4110583" y="6273169"/>
                </a:cubicBezTo>
                <a:close/>
                <a:moveTo>
                  <a:pt x="3869432" y="6273169"/>
                </a:moveTo>
                <a:cubicBezTo>
                  <a:pt x="3874767" y="6273169"/>
                  <a:pt x="3879151" y="6277491"/>
                  <a:pt x="3879151" y="6282893"/>
                </a:cubicBezTo>
                <a:cubicBezTo>
                  <a:pt x="3879151" y="6288295"/>
                  <a:pt x="3874831" y="6292680"/>
                  <a:pt x="3869432" y="6292680"/>
                </a:cubicBezTo>
                <a:cubicBezTo>
                  <a:pt x="3864033" y="6292680"/>
                  <a:pt x="3859649" y="6288231"/>
                  <a:pt x="3859649" y="6282893"/>
                </a:cubicBezTo>
                <a:cubicBezTo>
                  <a:pt x="3859649" y="6277554"/>
                  <a:pt x="3864033" y="6273169"/>
                  <a:pt x="3869432" y="6273169"/>
                </a:cubicBezTo>
                <a:close/>
                <a:moveTo>
                  <a:pt x="3628215" y="6273169"/>
                </a:moveTo>
                <a:cubicBezTo>
                  <a:pt x="3633533" y="6273169"/>
                  <a:pt x="3637936" y="6277491"/>
                  <a:pt x="3637936" y="6282893"/>
                </a:cubicBezTo>
                <a:cubicBezTo>
                  <a:pt x="3637936" y="6288295"/>
                  <a:pt x="3633597" y="6292680"/>
                  <a:pt x="3628215" y="6292680"/>
                </a:cubicBezTo>
                <a:cubicBezTo>
                  <a:pt x="3622815" y="6292680"/>
                  <a:pt x="3618433" y="6288231"/>
                  <a:pt x="3618433" y="6282893"/>
                </a:cubicBezTo>
                <a:cubicBezTo>
                  <a:pt x="3618433" y="6277554"/>
                  <a:pt x="3622815" y="6273169"/>
                  <a:pt x="3628215" y="6273169"/>
                </a:cubicBezTo>
                <a:close/>
                <a:moveTo>
                  <a:pt x="3386960" y="6273169"/>
                </a:moveTo>
                <a:cubicBezTo>
                  <a:pt x="3392361" y="6273169"/>
                  <a:pt x="3396746" y="6277491"/>
                  <a:pt x="3396746" y="6282893"/>
                </a:cubicBezTo>
                <a:cubicBezTo>
                  <a:pt x="3396746" y="6288295"/>
                  <a:pt x="3392298" y="6292680"/>
                  <a:pt x="3386960" y="6292680"/>
                </a:cubicBezTo>
                <a:cubicBezTo>
                  <a:pt x="3381623" y="6292680"/>
                  <a:pt x="3377238" y="6288231"/>
                  <a:pt x="3377238" y="6282893"/>
                </a:cubicBezTo>
                <a:cubicBezTo>
                  <a:pt x="3377238" y="6277554"/>
                  <a:pt x="3381559" y="6273169"/>
                  <a:pt x="3386960" y="6273169"/>
                </a:cubicBezTo>
                <a:close/>
                <a:moveTo>
                  <a:pt x="3145752" y="6273169"/>
                </a:moveTo>
                <a:cubicBezTo>
                  <a:pt x="3151151" y="6273169"/>
                  <a:pt x="3155535" y="6277491"/>
                  <a:pt x="3155535" y="6282893"/>
                </a:cubicBezTo>
                <a:cubicBezTo>
                  <a:pt x="3155535" y="6288295"/>
                  <a:pt x="3151088" y="6292680"/>
                  <a:pt x="3145752" y="6292680"/>
                </a:cubicBezTo>
                <a:cubicBezTo>
                  <a:pt x="3140417" y="6292680"/>
                  <a:pt x="3136034" y="6288231"/>
                  <a:pt x="3136034" y="6282893"/>
                </a:cubicBezTo>
                <a:cubicBezTo>
                  <a:pt x="3136034" y="6277554"/>
                  <a:pt x="3140353" y="6273169"/>
                  <a:pt x="3145752" y="6273169"/>
                </a:cubicBezTo>
                <a:close/>
                <a:moveTo>
                  <a:pt x="2904575" y="6273169"/>
                </a:moveTo>
                <a:cubicBezTo>
                  <a:pt x="2909975" y="6273169"/>
                  <a:pt x="2914358" y="6277491"/>
                  <a:pt x="2914358" y="6282893"/>
                </a:cubicBezTo>
                <a:cubicBezTo>
                  <a:pt x="2914358" y="6288295"/>
                  <a:pt x="2909975" y="6292680"/>
                  <a:pt x="2904575" y="6292680"/>
                </a:cubicBezTo>
                <a:cubicBezTo>
                  <a:pt x="2899177" y="6292680"/>
                  <a:pt x="2894794" y="6288231"/>
                  <a:pt x="2894794" y="6282893"/>
                </a:cubicBezTo>
                <a:cubicBezTo>
                  <a:pt x="2894794" y="6277554"/>
                  <a:pt x="2899177" y="6273169"/>
                  <a:pt x="2904575" y="6273169"/>
                </a:cubicBezTo>
                <a:close/>
                <a:moveTo>
                  <a:pt x="2663280" y="6273169"/>
                </a:moveTo>
                <a:cubicBezTo>
                  <a:pt x="2668615" y="6273169"/>
                  <a:pt x="2673000" y="6277491"/>
                  <a:pt x="2673000" y="6282893"/>
                </a:cubicBezTo>
                <a:cubicBezTo>
                  <a:pt x="2673000" y="6288295"/>
                  <a:pt x="2668677" y="6292680"/>
                  <a:pt x="2663280" y="6292680"/>
                </a:cubicBezTo>
                <a:cubicBezTo>
                  <a:pt x="2657878" y="6292680"/>
                  <a:pt x="2653494" y="6288231"/>
                  <a:pt x="2653494" y="6282893"/>
                </a:cubicBezTo>
                <a:cubicBezTo>
                  <a:pt x="2653494" y="6277554"/>
                  <a:pt x="2657878" y="6273169"/>
                  <a:pt x="2663280" y="6273169"/>
                </a:cubicBezTo>
                <a:close/>
                <a:moveTo>
                  <a:pt x="2422040" y="6273169"/>
                </a:moveTo>
                <a:cubicBezTo>
                  <a:pt x="2427373" y="6273169"/>
                  <a:pt x="2431755" y="6277491"/>
                  <a:pt x="2431755" y="6282893"/>
                </a:cubicBezTo>
                <a:cubicBezTo>
                  <a:pt x="2431755" y="6288295"/>
                  <a:pt x="2427438" y="6292680"/>
                  <a:pt x="2422040" y="6292680"/>
                </a:cubicBezTo>
                <a:cubicBezTo>
                  <a:pt x="2416642" y="6292680"/>
                  <a:pt x="2412260" y="6288231"/>
                  <a:pt x="2412260" y="6282893"/>
                </a:cubicBezTo>
                <a:cubicBezTo>
                  <a:pt x="2412260" y="6277554"/>
                  <a:pt x="2416642" y="6273169"/>
                  <a:pt x="2422040" y="6273169"/>
                </a:cubicBezTo>
                <a:close/>
                <a:moveTo>
                  <a:pt x="2180796" y="6273169"/>
                </a:moveTo>
                <a:cubicBezTo>
                  <a:pt x="2186202" y="6273169"/>
                  <a:pt x="2190581" y="6277491"/>
                  <a:pt x="2190581" y="6282893"/>
                </a:cubicBezTo>
                <a:cubicBezTo>
                  <a:pt x="2190581" y="6288295"/>
                  <a:pt x="2186136" y="6292680"/>
                  <a:pt x="2180796" y="6292680"/>
                </a:cubicBezTo>
                <a:cubicBezTo>
                  <a:pt x="2175475" y="6292680"/>
                  <a:pt x="2171087" y="6288231"/>
                  <a:pt x="2171087" y="6282893"/>
                </a:cubicBezTo>
                <a:cubicBezTo>
                  <a:pt x="2171087" y="6277554"/>
                  <a:pt x="2175412" y="6273169"/>
                  <a:pt x="2180796" y="6273169"/>
                </a:cubicBezTo>
                <a:close/>
                <a:moveTo>
                  <a:pt x="1939584" y="6273169"/>
                </a:moveTo>
                <a:cubicBezTo>
                  <a:pt x="1944983" y="6273169"/>
                  <a:pt x="1949367" y="6277491"/>
                  <a:pt x="1949367" y="6282893"/>
                </a:cubicBezTo>
                <a:cubicBezTo>
                  <a:pt x="1949367" y="6288295"/>
                  <a:pt x="1944920" y="6292680"/>
                  <a:pt x="1939584" y="6292680"/>
                </a:cubicBezTo>
                <a:cubicBezTo>
                  <a:pt x="1934247" y="6292680"/>
                  <a:pt x="1929862" y="6288231"/>
                  <a:pt x="1929862" y="6282893"/>
                </a:cubicBezTo>
                <a:cubicBezTo>
                  <a:pt x="1929862" y="6277554"/>
                  <a:pt x="1934184" y="6273169"/>
                  <a:pt x="1939584" y="6273169"/>
                </a:cubicBezTo>
                <a:close/>
                <a:moveTo>
                  <a:pt x="1698333" y="6273169"/>
                </a:moveTo>
                <a:cubicBezTo>
                  <a:pt x="1703735" y="6273169"/>
                  <a:pt x="1708119" y="6277491"/>
                  <a:pt x="1708119" y="6282893"/>
                </a:cubicBezTo>
                <a:cubicBezTo>
                  <a:pt x="1708119" y="6288295"/>
                  <a:pt x="1703735" y="6292680"/>
                  <a:pt x="1698333" y="6292680"/>
                </a:cubicBezTo>
                <a:cubicBezTo>
                  <a:pt x="1692932" y="6292680"/>
                  <a:pt x="1688549" y="6288231"/>
                  <a:pt x="1688549" y="6282893"/>
                </a:cubicBezTo>
                <a:cubicBezTo>
                  <a:pt x="1688549" y="6277554"/>
                  <a:pt x="1692932" y="6273169"/>
                  <a:pt x="1698333" y="6273169"/>
                </a:cubicBezTo>
                <a:close/>
                <a:moveTo>
                  <a:pt x="1457109" y="6273169"/>
                </a:moveTo>
                <a:cubicBezTo>
                  <a:pt x="1462445" y="6273169"/>
                  <a:pt x="1466829" y="6277491"/>
                  <a:pt x="1466829" y="6282893"/>
                </a:cubicBezTo>
                <a:cubicBezTo>
                  <a:pt x="1466829" y="6288295"/>
                  <a:pt x="1462509" y="6292680"/>
                  <a:pt x="1457109" y="6292680"/>
                </a:cubicBezTo>
                <a:cubicBezTo>
                  <a:pt x="1451709" y="6292680"/>
                  <a:pt x="1447325" y="6288231"/>
                  <a:pt x="1447325" y="6282893"/>
                </a:cubicBezTo>
                <a:cubicBezTo>
                  <a:pt x="1447325" y="6277554"/>
                  <a:pt x="1451709" y="6273169"/>
                  <a:pt x="1457109" y="6273169"/>
                </a:cubicBezTo>
                <a:close/>
                <a:moveTo>
                  <a:pt x="1215888" y="6273169"/>
                </a:moveTo>
                <a:cubicBezTo>
                  <a:pt x="1221288" y="6273169"/>
                  <a:pt x="1225671" y="6277491"/>
                  <a:pt x="1225671" y="6282893"/>
                </a:cubicBezTo>
                <a:cubicBezTo>
                  <a:pt x="1225671" y="6288295"/>
                  <a:pt x="1221225" y="6292680"/>
                  <a:pt x="1215888" y="6292680"/>
                </a:cubicBezTo>
                <a:cubicBezTo>
                  <a:pt x="1210552" y="6292680"/>
                  <a:pt x="1206168" y="6288231"/>
                  <a:pt x="1206168" y="6282893"/>
                </a:cubicBezTo>
                <a:cubicBezTo>
                  <a:pt x="1206168" y="6277554"/>
                  <a:pt x="1210488" y="6273169"/>
                  <a:pt x="1215888" y="6273169"/>
                </a:cubicBezTo>
                <a:close/>
                <a:moveTo>
                  <a:pt x="974668" y="6273169"/>
                </a:moveTo>
                <a:cubicBezTo>
                  <a:pt x="980067" y="6273169"/>
                  <a:pt x="984451" y="6277491"/>
                  <a:pt x="984451" y="6282893"/>
                </a:cubicBezTo>
                <a:cubicBezTo>
                  <a:pt x="984451" y="6288295"/>
                  <a:pt x="980004" y="6292680"/>
                  <a:pt x="974668" y="6292680"/>
                </a:cubicBezTo>
                <a:cubicBezTo>
                  <a:pt x="969332" y="6292680"/>
                  <a:pt x="964948" y="6288231"/>
                  <a:pt x="964948" y="6282893"/>
                </a:cubicBezTo>
                <a:cubicBezTo>
                  <a:pt x="964948" y="6277554"/>
                  <a:pt x="969268" y="6273169"/>
                  <a:pt x="974668" y="6273169"/>
                </a:cubicBezTo>
                <a:close/>
                <a:moveTo>
                  <a:pt x="733448" y="6273169"/>
                </a:moveTo>
                <a:cubicBezTo>
                  <a:pt x="738783" y="6273169"/>
                  <a:pt x="743167" y="6277491"/>
                  <a:pt x="743167" y="6282893"/>
                </a:cubicBezTo>
                <a:cubicBezTo>
                  <a:pt x="743167" y="6288295"/>
                  <a:pt x="738847" y="6292680"/>
                  <a:pt x="733448" y="6292680"/>
                </a:cubicBezTo>
                <a:cubicBezTo>
                  <a:pt x="728048" y="6292680"/>
                  <a:pt x="723664" y="6288231"/>
                  <a:pt x="723664" y="6282893"/>
                </a:cubicBezTo>
                <a:cubicBezTo>
                  <a:pt x="723664" y="6277554"/>
                  <a:pt x="728048" y="6273169"/>
                  <a:pt x="733448" y="6273169"/>
                </a:cubicBezTo>
                <a:close/>
                <a:moveTo>
                  <a:pt x="492227" y="6273169"/>
                </a:moveTo>
                <a:cubicBezTo>
                  <a:pt x="497563" y="6273169"/>
                  <a:pt x="501947" y="6277491"/>
                  <a:pt x="501947" y="6282893"/>
                </a:cubicBezTo>
                <a:cubicBezTo>
                  <a:pt x="501947" y="6288295"/>
                  <a:pt x="497627" y="6292680"/>
                  <a:pt x="492227" y="6292680"/>
                </a:cubicBezTo>
                <a:cubicBezTo>
                  <a:pt x="486827" y="6292680"/>
                  <a:pt x="482443" y="6288231"/>
                  <a:pt x="482443" y="6282893"/>
                </a:cubicBezTo>
                <a:cubicBezTo>
                  <a:pt x="482443" y="6277554"/>
                  <a:pt x="486827" y="6273169"/>
                  <a:pt x="492227" y="6273169"/>
                </a:cubicBezTo>
                <a:close/>
                <a:moveTo>
                  <a:pt x="251007" y="6273169"/>
                </a:moveTo>
                <a:cubicBezTo>
                  <a:pt x="256407" y="6273169"/>
                  <a:pt x="260791" y="6277491"/>
                  <a:pt x="260791" y="6282893"/>
                </a:cubicBezTo>
                <a:cubicBezTo>
                  <a:pt x="260791" y="6288295"/>
                  <a:pt x="256344" y="6292680"/>
                  <a:pt x="251007" y="6292680"/>
                </a:cubicBezTo>
                <a:cubicBezTo>
                  <a:pt x="245672" y="6292680"/>
                  <a:pt x="241288" y="6288231"/>
                  <a:pt x="241288" y="6282893"/>
                </a:cubicBezTo>
                <a:cubicBezTo>
                  <a:pt x="241288" y="6277554"/>
                  <a:pt x="245608" y="6273169"/>
                  <a:pt x="251007" y="6273169"/>
                </a:cubicBezTo>
                <a:close/>
                <a:moveTo>
                  <a:pt x="9724" y="6273169"/>
                </a:moveTo>
                <a:cubicBezTo>
                  <a:pt x="15124" y="6273169"/>
                  <a:pt x="19508" y="6277491"/>
                  <a:pt x="19508" y="6282893"/>
                </a:cubicBezTo>
                <a:cubicBezTo>
                  <a:pt x="19508" y="6288295"/>
                  <a:pt x="15061" y="6292680"/>
                  <a:pt x="9724" y="6292680"/>
                </a:cubicBezTo>
                <a:cubicBezTo>
                  <a:pt x="4388" y="6292680"/>
                  <a:pt x="4" y="6288231"/>
                  <a:pt x="4" y="6282893"/>
                </a:cubicBezTo>
                <a:cubicBezTo>
                  <a:pt x="4" y="6277554"/>
                  <a:pt x="4324" y="6273169"/>
                  <a:pt x="9724" y="6273169"/>
                </a:cubicBezTo>
                <a:close/>
                <a:moveTo>
                  <a:pt x="11820259" y="6031918"/>
                </a:moveTo>
                <a:cubicBezTo>
                  <a:pt x="11825659" y="6031918"/>
                  <a:pt x="11830043" y="6036240"/>
                  <a:pt x="11830043" y="6041642"/>
                </a:cubicBezTo>
                <a:cubicBezTo>
                  <a:pt x="11830043" y="6047044"/>
                  <a:pt x="11825596" y="6051429"/>
                  <a:pt x="11820259" y="6051429"/>
                </a:cubicBezTo>
                <a:cubicBezTo>
                  <a:pt x="11814922" y="6051429"/>
                  <a:pt x="11810539" y="6046980"/>
                  <a:pt x="11810539" y="6041642"/>
                </a:cubicBezTo>
                <a:cubicBezTo>
                  <a:pt x="11810539" y="6036303"/>
                  <a:pt x="11814859" y="6031918"/>
                  <a:pt x="11820259" y="6031918"/>
                </a:cubicBezTo>
                <a:close/>
                <a:moveTo>
                  <a:pt x="11579030" y="6031918"/>
                </a:moveTo>
                <a:cubicBezTo>
                  <a:pt x="11584430" y="6031918"/>
                  <a:pt x="11588815" y="6036240"/>
                  <a:pt x="11588815" y="6041642"/>
                </a:cubicBezTo>
                <a:cubicBezTo>
                  <a:pt x="11588815" y="6047044"/>
                  <a:pt x="11584367" y="6051429"/>
                  <a:pt x="11579030" y="6051429"/>
                </a:cubicBezTo>
                <a:cubicBezTo>
                  <a:pt x="11573694" y="6051429"/>
                  <a:pt x="11569310" y="6046980"/>
                  <a:pt x="11569310" y="6041642"/>
                </a:cubicBezTo>
                <a:cubicBezTo>
                  <a:pt x="11569310" y="6036303"/>
                  <a:pt x="11573630" y="6031918"/>
                  <a:pt x="11579030" y="6031918"/>
                </a:cubicBezTo>
                <a:close/>
                <a:moveTo>
                  <a:pt x="11337802" y="6031918"/>
                </a:moveTo>
                <a:cubicBezTo>
                  <a:pt x="11343202" y="6031918"/>
                  <a:pt x="11347587" y="6036240"/>
                  <a:pt x="11347587" y="6041642"/>
                </a:cubicBezTo>
                <a:cubicBezTo>
                  <a:pt x="11347587" y="6047044"/>
                  <a:pt x="11343139" y="6051429"/>
                  <a:pt x="11337802" y="6051429"/>
                </a:cubicBezTo>
                <a:cubicBezTo>
                  <a:pt x="11332466" y="6051429"/>
                  <a:pt x="11328082" y="6046980"/>
                  <a:pt x="11328082" y="6041642"/>
                </a:cubicBezTo>
                <a:cubicBezTo>
                  <a:pt x="11328082" y="6036303"/>
                  <a:pt x="11332402" y="6031918"/>
                  <a:pt x="11337802" y="6031918"/>
                </a:cubicBezTo>
                <a:close/>
                <a:moveTo>
                  <a:pt x="11096574" y="6031918"/>
                </a:moveTo>
                <a:cubicBezTo>
                  <a:pt x="11101910" y="6031918"/>
                  <a:pt x="11106294" y="6036240"/>
                  <a:pt x="11106294" y="6041642"/>
                </a:cubicBezTo>
                <a:cubicBezTo>
                  <a:pt x="11106294" y="6047044"/>
                  <a:pt x="11101974" y="6051429"/>
                  <a:pt x="11096574" y="6051429"/>
                </a:cubicBezTo>
                <a:cubicBezTo>
                  <a:pt x="11091174" y="6051429"/>
                  <a:pt x="11086790" y="6046980"/>
                  <a:pt x="11086790" y="6041642"/>
                </a:cubicBezTo>
                <a:cubicBezTo>
                  <a:pt x="11086790" y="6036303"/>
                  <a:pt x="11091174" y="6031918"/>
                  <a:pt x="11096574" y="6031918"/>
                </a:cubicBezTo>
                <a:close/>
                <a:moveTo>
                  <a:pt x="10855345" y="6031918"/>
                </a:moveTo>
                <a:cubicBezTo>
                  <a:pt x="10860682" y="6031918"/>
                  <a:pt x="10865065" y="6036240"/>
                  <a:pt x="10865065" y="6041642"/>
                </a:cubicBezTo>
                <a:cubicBezTo>
                  <a:pt x="10865065" y="6047044"/>
                  <a:pt x="10860682" y="6051429"/>
                  <a:pt x="10855345" y="6051429"/>
                </a:cubicBezTo>
                <a:cubicBezTo>
                  <a:pt x="10850008" y="6051429"/>
                  <a:pt x="10845625" y="6046980"/>
                  <a:pt x="10845625" y="6041642"/>
                </a:cubicBezTo>
                <a:cubicBezTo>
                  <a:pt x="10845625" y="6036303"/>
                  <a:pt x="10849945" y="6031918"/>
                  <a:pt x="10855345" y="6031918"/>
                </a:cubicBezTo>
                <a:close/>
                <a:moveTo>
                  <a:pt x="10614116" y="6031918"/>
                </a:moveTo>
                <a:cubicBezTo>
                  <a:pt x="10619516" y="6031918"/>
                  <a:pt x="10623901" y="6036240"/>
                  <a:pt x="10623901" y="6041642"/>
                </a:cubicBezTo>
                <a:cubicBezTo>
                  <a:pt x="10623901" y="6047044"/>
                  <a:pt x="10619454" y="6051429"/>
                  <a:pt x="10614116" y="6051429"/>
                </a:cubicBezTo>
                <a:cubicBezTo>
                  <a:pt x="10608780" y="6051429"/>
                  <a:pt x="10604396" y="6046980"/>
                  <a:pt x="10604396" y="6041642"/>
                </a:cubicBezTo>
                <a:cubicBezTo>
                  <a:pt x="10604396" y="6036303"/>
                  <a:pt x="10608716" y="6031918"/>
                  <a:pt x="10614116" y="6031918"/>
                </a:cubicBezTo>
                <a:close/>
                <a:moveTo>
                  <a:pt x="10372888" y="6031918"/>
                </a:moveTo>
                <a:cubicBezTo>
                  <a:pt x="10378288" y="6031918"/>
                  <a:pt x="10382673" y="6036240"/>
                  <a:pt x="10382673" y="6041642"/>
                </a:cubicBezTo>
                <a:cubicBezTo>
                  <a:pt x="10382673" y="6047044"/>
                  <a:pt x="10378225" y="6051429"/>
                  <a:pt x="10372888" y="6051429"/>
                </a:cubicBezTo>
                <a:cubicBezTo>
                  <a:pt x="10367552" y="6051429"/>
                  <a:pt x="10363168" y="6046980"/>
                  <a:pt x="10363168" y="6041642"/>
                </a:cubicBezTo>
                <a:cubicBezTo>
                  <a:pt x="10363168" y="6036303"/>
                  <a:pt x="10367488" y="6031918"/>
                  <a:pt x="10372888" y="6031918"/>
                </a:cubicBezTo>
                <a:close/>
                <a:moveTo>
                  <a:pt x="10131660" y="6031918"/>
                </a:moveTo>
                <a:cubicBezTo>
                  <a:pt x="10137060" y="6031918"/>
                  <a:pt x="10141444" y="6036240"/>
                  <a:pt x="10141444" y="6041642"/>
                </a:cubicBezTo>
                <a:cubicBezTo>
                  <a:pt x="10141444" y="6047044"/>
                  <a:pt x="10136997" y="6051429"/>
                  <a:pt x="10131660" y="6051429"/>
                </a:cubicBezTo>
                <a:cubicBezTo>
                  <a:pt x="10126323" y="6051429"/>
                  <a:pt x="10121940" y="6046980"/>
                  <a:pt x="10121940" y="6041642"/>
                </a:cubicBezTo>
                <a:cubicBezTo>
                  <a:pt x="10121940" y="6036303"/>
                  <a:pt x="10126260" y="6031918"/>
                  <a:pt x="10131660" y="6031918"/>
                </a:cubicBezTo>
                <a:close/>
                <a:moveTo>
                  <a:pt x="9890432" y="6031918"/>
                </a:moveTo>
                <a:cubicBezTo>
                  <a:pt x="9895768" y="6031918"/>
                  <a:pt x="9900152" y="6036240"/>
                  <a:pt x="9900152" y="6041642"/>
                </a:cubicBezTo>
                <a:cubicBezTo>
                  <a:pt x="9900152" y="6047044"/>
                  <a:pt x="9895832" y="6051429"/>
                  <a:pt x="9890432" y="6051429"/>
                </a:cubicBezTo>
                <a:cubicBezTo>
                  <a:pt x="9885031" y="6051429"/>
                  <a:pt x="9880648" y="6046980"/>
                  <a:pt x="9880648" y="6041642"/>
                </a:cubicBezTo>
                <a:cubicBezTo>
                  <a:pt x="9880648" y="6036303"/>
                  <a:pt x="9885031" y="6031918"/>
                  <a:pt x="9890432" y="6031918"/>
                </a:cubicBezTo>
                <a:close/>
                <a:moveTo>
                  <a:pt x="9649203" y="6031918"/>
                </a:moveTo>
                <a:cubicBezTo>
                  <a:pt x="9654540" y="6031918"/>
                  <a:pt x="9658923" y="6036240"/>
                  <a:pt x="9658923" y="6041642"/>
                </a:cubicBezTo>
                <a:cubicBezTo>
                  <a:pt x="9658923" y="6047044"/>
                  <a:pt x="9654540" y="6051429"/>
                  <a:pt x="9649203" y="6051429"/>
                </a:cubicBezTo>
                <a:cubicBezTo>
                  <a:pt x="9643866" y="6051429"/>
                  <a:pt x="9639483" y="6046980"/>
                  <a:pt x="9639483" y="6041642"/>
                </a:cubicBezTo>
                <a:cubicBezTo>
                  <a:pt x="9639483" y="6036303"/>
                  <a:pt x="9643803" y="6031918"/>
                  <a:pt x="9649203" y="6031918"/>
                </a:cubicBezTo>
                <a:close/>
                <a:moveTo>
                  <a:pt x="9417695" y="6031918"/>
                </a:moveTo>
                <a:cubicBezTo>
                  <a:pt x="9423031" y="6031918"/>
                  <a:pt x="9427416" y="6036240"/>
                  <a:pt x="9427416" y="6041642"/>
                </a:cubicBezTo>
                <a:cubicBezTo>
                  <a:pt x="9427416" y="6047044"/>
                  <a:pt x="9423095" y="6051429"/>
                  <a:pt x="9417695" y="6051429"/>
                </a:cubicBezTo>
                <a:cubicBezTo>
                  <a:pt x="9412295" y="6051429"/>
                  <a:pt x="9407911" y="6046980"/>
                  <a:pt x="9407911" y="6041642"/>
                </a:cubicBezTo>
                <a:cubicBezTo>
                  <a:pt x="9407911" y="6036303"/>
                  <a:pt x="9412295" y="6031918"/>
                  <a:pt x="9417695" y="6031918"/>
                </a:cubicBezTo>
                <a:close/>
                <a:moveTo>
                  <a:pt x="9176467" y="6031918"/>
                </a:moveTo>
                <a:cubicBezTo>
                  <a:pt x="9181803" y="6031918"/>
                  <a:pt x="9186187" y="6036240"/>
                  <a:pt x="9186187" y="6041642"/>
                </a:cubicBezTo>
                <a:cubicBezTo>
                  <a:pt x="9186187" y="6047044"/>
                  <a:pt x="9181867" y="6051429"/>
                  <a:pt x="9176467" y="6051429"/>
                </a:cubicBezTo>
                <a:cubicBezTo>
                  <a:pt x="9171066" y="6051429"/>
                  <a:pt x="9166683" y="6046980"/>
                  <a:pt x="9166683" y="6041642"/>
                </a:cubicBezTo>
                <a:cubicBezTo>
                  <a:pt x="9166683" y="6036303"/>
                  <a:pt x="9171066" y="6031918"/>
                  <a:pt x="9176467" y="6031918"/>
                </a:cubicBezTo>
                <a:close/>
                <a:moveTo>
                  <a:pt x="8935237" y="6031918"/>
                </a:moveTo>
                <a:cubicBezTo>
                  <a:pt x="8940574" y="6031918"/>
                  <a:pt x="8944958" y="6036240"/>
                  <a:pt x="8944958" y="6041642"/>
                </a:cubicBezTo>
                <a:cubicBezTo>
                  <a:pt x="8944958" y="6047044"/>
                  <a:pt x="8940638" y="6051429"/>
                  <a:pt x="8935237" y="6051429"/>
                </a:cubicBezTo>
                <a:cubicBezTo>
                  <a:pt x="8929837" y="6051429"/>
                  <a:pt x="8925454" y="6046980"/>
                  <a:pt x="8925454" y="6041642"/>
                </a:cubicBezTo>
                <a:cubicBezTo>
                  <a:pt x="8925454" y="6036303"/>
                  <a:pt x="8929837" y="6031918"/>
                  <a:pt x="8935237" y="6031918"/>
                </a:cubicBezTo>
                <a:close/>
                <a:moveTo>
                  <a:pt x="8694009" y="6031918"/>
                </a:moveTo>
                <a:cubicBezTo>
                  <a:pt x="8699346" y="6031918"/>
                  <a:pt x="8703730" y="6036240"/>
                  <a:pt x="8703730" y="6041642"/>
                </a:cubicBezTo>
                <a:cubicBezTo>
                  <a:pt x="8703730" y="6047044"/>
                  <a:pt x="8699346" y="6051429"/>
                  <a:pt x="8694009" y="6051429"/>
                </a:cubicBezTo>
                <a:cubicBezTo>
                  <a:pt x="8688673" y="6051429"/>
                  <a:pt x="8684289" y="6046980"/>
                  <a:pt x="8684289" y="6041642"/>
                </a:cubicBezTo>
                <a:cubicBezTo>
                  <a:pt x="8684289" y="6036303"/>
                  <a:pt x="8688609" y="6031918"/>
                  <a:pt x="8694009" y="6031918"/>
                </a:cubicBezTo>
                <a:close/>
                <a:moveTo>
                  <a:pt x="8452781" y="6031918"/>
                </a:moveTo>
                <a:cubicBezTo>
                  <a:pt x="8458181" y="6031918"/>
                  <a:pt x="8462566" y="6036240"/>
                  <a:pt x="8462566" y="6041642"/>
                </a:cubicBezTo>
                <a:cubicBezTo>
                  <a:pt x="8462566" y="6047044"/>
                  <a:pt x="8458118" y="6051429"/>
                  <a:pt x="8452781" y="6051429"/>
                </a:cubicBezTo>
                <a:cubicBezTo>
                  <a:pt x="8447445" y="6051429"/>
                  <a:pt x="8443061" y="6046980"/>
                  <a:pt x="8443061" y="6041642"/>
                </a:cubicBezTo>
                <a:cubicBezTo>
                  <a:pt x="8443061" y="6036303"/>
                  <a:pt x="8447381" y="6031918"/>
                  <a:pt x="8452781" y="6031918"/>
                </a:cubicBezTo>
                <a:close/>
                <a:moveTo>
                  <a:pt x="8211553" y="6031918"/>
                </a:moveTo>
                <a:cubicBezTo>
                  <a:pt x="8216889" y="6031918"/>
                  <a:pt x="8221273" y="6036240"/>
                  <a:pt x="8221273" y="6041642"/>
                </a:cubicBezTo>
                <a:cubicBezTo>
                  <a:pt x="8221273" y="6047044"/>
                  <a:pt x="8216953" y="6051429"/>
                  <a:pt x="8211553" y="6051429"/>
                </a:cubicBezTo>
                <a:cubicBezTo>
                  <a:pt x="8206152" y="6051429"/>
                  <a:pt x="8201769" y="6046980"/>
                  <a:pt x="8201769" y="6041642"/>
                </a:cubicBezTo>
                <a:cubicBezTo>
                  <a:pt x="8201769" y="6036303"/>
                  <a:pt x="8206152" y="6031918"/>
                  <a:pt x="8211553" y="6031918"/>
                </a:cubicBezTo>
                <a:close/>
                <a:moveTo>
                  <a:pt x="7970260" y="6031918"/>
                </a:moveTo>
                <a:cubicBezTo>
                  <a:pt x="7975661" y="6031918"/>
                  <a:pt x="7980044" y="6036240"/>
                  <a:pt x="7980044" y="6041642"/>
                </a:cubicBezTo>
                <a:cubicBezTo>
                  <a:pt x="7980044" y="6047044"/>
                  <a:pt x="7975661" y="6051429"/>
                  <a:pt x="7970260" y="6051429"/>
                </a:cubicBezTo>
                <a:cubicBezTo>
                  <a:pt x="7964860" y="6051429"/>
                  <a:pt x="7960477" y="6046980"/>
                  <a:pt x="7960477" y="6041642"/>
                </a:cubicBezTo>
                <a:cubicBezTo>
                  <a:pt x="7960477" y="6036303"/>
                  <a:pt x="7964860" y="6031918"/>
                  <a:pt x="7970260" y="6031918"/>
                </a:cubicBezTo>
                <a:close/>
                <a:moveTo>
                  <a:pt x="7729032" y="6031918"/>
                </a:moveTo>
                <a:cubicBezTo>
                  <a:pt x="7734369" y="6031918"/>
                  <a:pt x="7738753" y="6036240"/>
                  <a:pt x="7738753" y="6041642"/>
                </a:cubicBezTo>
                <a:cubicBezTo>
                  <a:pt x="7738753" y="6047044"/>
                  <a:pt x="7734432" y="6051429"/>
                  <a:pt x="7729032" y="6051429"/>
                </a:cubicBezTo>
                <a:cubicBezTo>
                  <a:pt x="7723632" y="6051429"/>
                  <a:pt x="7719249" y="6046980"/>
                  <a:pt x="7719249" y="6041642"/>
                </a:cubicBezTo>
                <a:cubicBezTo>
                  <a:pt x="7719249" y="6036303"/>
                  <a:pt x="7723632" y="6031918"/>
                  <a:pt x="7729032" y="6031918"/>
                </a:cubicBezTo>
                <a:close/>
                <a:moveTo>
                  <a:pt x="7487803" y="6031918"/>
                </a:moveTo>
                <a:cubicBezTo>
                  <a:pt x="7493139" y="6031918"/>
                  <a:pt x="7497524" y="6036240"/>
                  <a:pt x="7497524" y="6041642"/>
                </a:cubicBezTo>
                <a:cubicBezTo>
                  <a:pt x="7497524" y="6047044"/>
                  <a:pt x="7493203" y="6051429"/>
                  <a:pt x="7487803" y="6051429"/>
                </a:cubicBezTo>
                <a:cubicBezTo>
                  <a:pt x="7482403" y="6051429"/>
                  <a:pt x="7478019" y="6046980"/>
                  <a:pt x="7478019" y="6041642"/>
                </a:cubicBezTo>
                <a:cubicBezTo>
                  <a:pt x="7478019" y="6036303"/>
                  <a:pt x="7482403" y="6031918"/>
                  <a:pt x="7487803" y="6031918"/>
                </a:cubicBezTo>
                <a:close/>
                <a:moveTo>
                  <a:pt x="7246575" y="6031918"/>
                </a:moveTo>
                <a:cubicBezTo>
                  <a:pt x="7251975" y="6031918"/>
                  <a:pt x="7256359" y="6036240"/>
                  <a:pt x="7256359" y="6041642"/>
                </a:cubicBezTo>
                <a:cubicBezTo>
                  <a:pt x="7256359" y="6047044"/>
                  <a:pt x="7251912" y="6051429"/>
                  <a:pt x="7246575" y="6051429"/>
                </a:cubicBezTo>
                <a:cubicBezTo>
                  <a:pt x="7241238" y="6051429"/>
                  <a:pt x="7236855" y="6046980"/>
                  <a:pt x="7236855" y="6041642"/>
                </a:cubicBezTo>
                <a:cubicBezTo>
                  <a:pt x="7236855" y="6036303"/>
                  <a:pt x="7241175" y="6031918"/>
                  <a:pt x="7246575" y="6031918"/>
                </a:cubicBezTo>
                <a:close/>
                <a:moveTo>
                  <a:pt x="7005346" y="6031918"/>
                </a:moveTo>
                <a:cubicBezTo>
                  <a:pt x="7010746" y="6031918"/>
                  <a:pt x="7015130" y="6036240"/>
                  <a:pt x="7015130" y="6041642"/>
                </a:cubicBezTo>
                <a:cubicBezTo>
                  <a:pt x="7015130" y="6047044"/>
                  <a:pt x="7010683" y="6051429"/>
                  <a:pt x="7005346" y="6051429"/>
                </a:cubicBezTo>
                <a:cubicBezTo>
                  <a:pt x="7000009" y="6051429"/>
                  <a:pt x="6995626" y="6046980"/>
                  <a:pt x="6995626" y="6041642"/>
                </a:cubicBezTo>
                <a:cubicBezTo>
                  <a:pt x="6995626" y="6036303"/>
                  <a:pt x="6999946" y="6031918"/>
                  <a:pt x="7005346" y="6031918"/>
                </a:cubicBezTo>
                <a:close/>
                <a:moveTo>
                  <a:pt x="6764118" y="6031918"/>
                </a:moveTo>
                <a:cubicBezTo>
                  <a:pt x="6769518" y="6031918"/>
                  <a:pt x="6773902" y="6036240"/>
                  <a:pt x="6773902" y="6041642"/>
                </a:cubicBezTo>
                <a:cubicBezTo>
                  <a:pt x="6773902" y="6047044"/>
                  <a:pt x="6769518" y="6051429"/>
                  <a:pt x="6764118" y="6051429"/>
                </a:cubicBezTo>
                <a:cubicBezTo>
                  <a:pt x="6758718" y="6051429"/>
                  <a:pt x="6754335" y="6046980"/>
                  <a:pt x="6754335" y="6041642"/>
                </a:cubicBezTo>
                <a:cubicBezTo>
                  <a:pt x="6754335" y="6036303"/>
                  <a:pt x="6758718" y="6031918"/>
                  <a:pt x="6764118" y="6031918"/>
                </a:cubicBezTo>
                <a:close/>
                <a:moveTo>
                  <a:pt x="6522889" y="6031918"/>
                </a:moveTo>
                <a:cubicBezTo>
                  <a:pt x="6528225" y="6031918"/>
                  <a:pt x="6532610" y="6036240"/>
                  <a:pt x="6532610" y="6041642"/>
                </a:cubicBezTo>
                <a:cubicBezTo>
                  <a:pt x="6532610" y="6047044"/>
                  <a:pt x="6528289" y="6051429"/>
                  <a:pt x="6522889" y="6051429"/>
                </a:cubicBezTo>
                <a:cubicBezTo>
                  <a:pt x="6517489" y="6051429"/>
                  <a:pt x="6513105" y="6046980"/>
                  <a:pt x="6513105" y="6041642"/>
                </a:cubicBezTo>
                <a:cubicBezTo>
                  <a:pt x="6513105" y="6036303"/>
                  <a:pt x="6517489" y="6031918"/>
                  <a:pt x="6522889" y="6031918"/>
                </a:cubicBezTo>
                <a:close/>
                <a:moveTo>
                  <a:pt x="6281661" y="6031918"/>
                </a:moveTo>
                <a:cubicBezTo>
                  <a:pt x="6286997" y="6031918"/>
                  <a:pt x="6291381" y="6036240"/>
                  <a:pt x="6291381" y="6041642"/>
                </a:cubicBezTo>
                <a:cubicBezTo>
                  <a:pt x="6291381" y="6047044"/>
                  <a:pt x="6287061" y="6051429"/>
                  <a:pt x="6281661" y="6051429"/>
                </a:cubicBezTo>
                <a:cubicBezTo>
                  <a:pt x="6276261" y="6051429"/>
                  <a:pt x="6271877" y="6046980"/>
                  <a:pt x="6271877" y="6041642"/>
                </a:cubicBezTo>
                <a:cubicBezTo>
                  <a:pt x="6271877" y="6036303"/>
                  <a:pt x="6276261" y="6031918"/>
                  <a:pt x="6281661" y="6031918"/>
                </a:cubicBezTo>
                <a:close/>
                <a:moveTo>
                  <a:pt x="6040432" y="6031918"/>
                </a:moveTo>
                <a:cubicBezTo>
                  <a:pt x="6045832" y="6031918"/>
                  <a:pt x="6050216" y="6036240"/>
                  <a:pt x="6050216" y="6041642"/>
                </a:cubicBezTo>
                <a:cubicBezTo>
                  <a:pt x="6050216" y="6047044"/>
                  <a:pt x="6045769" y="6051429"/>
                  <a:pt x="6040432" y="6051429"/>
                </a:cubicBezTo>
                <a:cubicBezTo>
                  <a:pt x="6035095" y="6051429"/>
                  <a:pt x="6030712" y="6046980"/>
                  <a:pt x="6030712" y="6041642"/>
                </a:cubicBezTo>
                <a:cubicBezTo>
                  <a:pt x="6030712" y="6036303"/>
                  <a:pt x="6035032" y="6031918"/>
                  <a:pt x="6040432" y="6031918"/>
                </a:cubicBezTo>
                <a:close/>
                <a:moveTo>
                  <a:pt x="5799205" y="6031918"/>
                </a:moveTo>
                <a:cubicBezTo>
                  <a:pt x="5804606" y="6031918"/>
                  <a:pt x="5808989" y="6036240"/>
                  <a:pt x="5808989" y="6041642"/>
                </a:cubicBezTo>
                <a:cubicBezTo>
                  <a:pt x="5808989" y="6047044"/>
                  <a:pt x="5804542" y="6051429"/>
                  <a:pt x="5799205" y="6051429"/>
                </a:cubicBezTo>
                <a:cubicBezTo>
                  <a:pt x="5793870" y="6051429"/>
                  <a:pt x="5789486" y="6046980"/>
                  <a:pt x="5789486" y="6041642"/>
                </a:cubicBezTo>
                <a:cubicBezTo>
                  <a:pt x="5789486" y="6036303"/>
                  <a:pt x="5793806" y="6031918"/>
                  <a:pt x="5799205" y="6031918"/>
                </a:cubicBezTo>
                <a:close/>
                <a:moveTo>
                  <a:pt x="5557992" y="6031918"/>
                </a:moveTo>
                <a:cubicBezTo>
                  <a:pt x="5563392" y="6031918"/>
                  <a:pt x="5567774" y="6036240"/>
                  <a:pt x="5567774" y="6041642"/>
                </a:cubicBezTo>
                <a:cubicBezTo>
                  <a:pt x="5567774" y="6047044"/>
                  <a:pt x="5563392" y="6051429"/>
                  <a:pt x="5557992" y="6051429"/>
                </a:cubicBezTo>
                <a:cubicBezTo>
                  <a:pt x="5552592" y="6051429"/>
                  <a:pt x="5548208" y="6046980"/>
                  <a:pt x="5548208" y="6041642"/>
                </a:cubicBezTo>
                <a:cubicBezTo>
                  <a:pt x="5548208" y="6036303"/>
                  <a:pt x="5552592" y="6031918"/>
                  <a:pt x="5557992" y="6031918"/>
                </a:cubicBezTo>
                <a:close/>
                <a:moveTo>
                  <a:pt x="5316710" y="6031918"/>
                </a:moveTo>
                <a:cubicBezTo>
                  <a:pt x="5322044" y="6031918"/>
                  <a:pt x="5326432" y="6036240"/>
                  <a:pt x="5326432" y="6041642"/>
                </a:cubicBezTo>
                <a:cubicBezTo>
                  <a:pt x="5326432" y="6047044"/>
                  <a:pt x="5322107" y="6051429"/>
                  <a:pt x="5316710" y="6051429"/>
                </a:cubicBezTo>
                <a:cubicBezTo>
                  <a:pt x="5311316" y="6051429"/>
                  <a:pt x="5306926" y="6046980"/>
                  <a:pt x="5306926" y="6041642"/>
                </a:cubicBezTo>
                <a:cubicBezTo>
                  <a:pt x="5306926" y="6036303"/>
                  <a:pt x="5311316" y="6031918"/>
                  <a:pt x="5316710" y="6031918"/>
                </a:cubicBezTo>
                <a:close/>
                <a:moveTo>
                  <a:pt x="5075486" y="6031918"/>
                </a:moveTo>
                <a:cubicBezTo>
                  <a:pt x="5080820" y="6031918"/>
                  <a:pt x="5085202" y="6036240"/>
                  <a:pt x="5085202" y="6041642"/>
                </a:cubicBezTo>
                <a:cubicBezTo>
                  <a:pt x="5085202" y="6047044"/>
                  <a:pt x="5080885" y="6051429"/>
                  <a:pt x="5075486" y="6051429"/>
                </a:cubicBezTo>
                <a:cubicBezTo>
                  <a:pt x="5070089" y="6051429"/>
                  <a:pt x="5065705" y="6046980"/>
                  <a:pt x="5065705" y="6041642"/>
                </a:cubicBezTo>
                <a:cubicBezTo>
                  <a:pt x="5065705" y="6036303"/>
                  <a:pt x="5070089" y="6031918"/>
                  <a:pt x="5075486" y="6031918"/>
                </a:cubicBezTo>
                <a:close/>
                <a:moveTo>
                  <a:pt x="4834252" y="6031918"/>
                </a:moveTo>
                <a:cubicBezTo>
                  <a:pt x="4839658" y="6031918"/>
                  <a:pt x="4844040" y="6036240"/>
                  <a:pt x="4844040" y="6041642"/>
                </a:cubicBezTo>
                <a:cubicBezTo>
                  <a:pt x="4844040" y="6047044"/>
                  <a:pt x="4839595" y="6051429"/>
                  <a:pt x="4834252" y="6051429"/>
                </a:cubicBezTo>
                <a:cubicBezTo>
                  <a:pt x="4828917" y="6051429"/>
                  <a:pt x="4824534" y="6046980"/>
                  <a:pt x="4824534" y="6041642"/>
                </a:cubicBezTo>
                <a:cubicBezTo>
                  <a:pt x="4824534" y="6036303"/>
                  <a:pt x="4828853" y="6031918"/>
                  <a:pt x="4834252" y="6031918"/>
                </a:cubicBezTo>
                <a:close/>
                <a:moveTo>
                  <a:pt x="4593019" y="6031918"/>
                </a:moveTo>
                <a:cubicBezTo>
                  <a:pt x="4598416" y="6031918"/>
                  <a:pt x="4602795" y="6036240"/>
                  <a:pt x="4602795" y="6041642"/>
                </a:cubicBezTo>
                <a:cubicBezTo>
                  <a:pt x="4602795" y="6047044"/>
                  <a:pt x="4598353" y="6051429"/>
                  <a:pt x="4593019" y="6051429"/>
                </a:cubicBezTo>
                <a:cubicBezTo>
                  <a:pt x="4587686" y="6051429"/>
                  <a:pt x="4583304" y="6046980"/>
                  <a:pt x="4583304" y="6041642"/>
                </a:cubicBezTo>
                <a:cubicBezTo>
                  <a:pt x="4583304" y="6036303"/>
                  <a:pt x="4587622" y="6031918"/>
                  <a:pt x="4593019" y="6031918"/>
                </a:cubicBezTo>
                <a:close/>
                <a:moveTo>
                  <a:pt x="4351806" y="6031918"/>
                </a:moveTo>
                <a:cubicBezTo>
                  <a:pt x="4357195" y="6031918"/>
                  <a:pt x="4361580" y="6036240"/>
                  <a:pt x="4361580" y="6041642"/>
                </a:cubicBezTo>
                <a:cubicBezTo>
                  <a:pt x="4361580" y="6047044"/>
                  <a:pt x="4357195" y="6051429"/>
                  <a:pt x="4351806" y="6051429"/>
                </a:cubicBezTo>
                <a:cubicBezTo>
                  <a:pt x="4346397" y="6051429"/>
                  <a:pt x="4342006" y="6046980"/>
                  <a:pt x="4342006" y="6041642"/>
                </a:cubicBezTo>
                <a:cubicBezTo>
                  <a:pt x="4342006" y="6036303"/>
                  <a:pt x="4346397" y="6031918"/>
                  <a:pt x="4351806" y="6031918"/>
                </a:cubicBezTo>
                <a:close/>
                <a:moveTo>
                  <a:pt x="4110583" y="6031918"/>
                </a:moveTo>
                <a:cubicBezTo>
                  <a:pt x="4115986" y="6031918"/>
                  <a:pt x="4120362" y="6036240"/>
                  <a:pt x="4120362" y="6041642"/>
                </a:cubicBezTo>
                <a:cubicBezTo>
                  <a:pt x="4120362" y="6047044"/>
                  <a:pt x="4115986" y="6051429"/>
                  <a:pt x="4110583" y="6051429"/>
                </a:cubicBezTo>
                <a:cubicBezTo>
                  <a:pt x="4105180" y="6051429"/>
                  <a:pt x="4100801" y="6046980"/>
                  <a:pt x="4100801" y="6041642"/>
                </a:cubicBezTo>
                <a:cubicBezTo>
                  <a:pt x="4100801" y="6036303"/>
                  <a:pt x="4105180" y="6031918"/>
                  <a:pt x="4110583" y="6031918"/>
                </a:cubicBezTo>
                <a:close/>
                <a:moveTo>
                  <a:pt x="3869432" y="6031918"/>
                </a:moveTo>
                <a:cubicBezTo>
                  <a:pt x="3874765" y="6031918"/>
                  <a:pt x="3879151" y="6036240"/>
                  <a:pt x="3879151" y="6041642"/>
                </a:cubicBezTo>
                <a:cubicBezTo>
                  <a:pt x="3879151" y="6047044"/>
                  <a:pt x="3874830" y="6051429"/>
                  <a:pt x="3869432" y="6051429"/>
                </a:cubicBezTo>
                <a:cubicBezTo>
                  <a:pt x="3864032" y="6051429"/>
                  <a:pt x="3859649" y="6046980"/>
                  <a:pt x="3859649" y="6041642"/>
                </a:cubicBezTo>
                <a:cubicBezTo>
                  <a:pt x="3859649" y="6036303"/>
                  <a:pt x="3864032" y="6031918"/>
                  <a:pt x="3869432" y="6031918"/>
                </a:cubicBezTo>
                <a:close/>
                <a:moveTo>
                  <a:pt x="3628215" y="6031918"/>
                </a:moveTo>
                <a:cubicBezTo>
                  <a:pt x="3633533" y="6031918"/>
                  <a:pt x="3637936" y="6036240"/>
                  <a:pt x="3637936" y="6041642"/>
                </a:cubicBezTo>
                <a:cubicBezTo>
                  <a:pt x="3637936" y="6047044"/>
                  <a:pt x="3633597" y="6051429"/>
                  <a:pt x="3628215" y="6051429"/>
                </a:cubicBezTo>
                <a:cubicBezTo>
                  <a:pt x="3622815" y="6051429"/>
                  <a:pt x="3618433" y="6046980"/>
                  <a:pt x="3618433" y="6041642"/>
                </a:cubicBezTo>
                <a:cubicBezTo>
                  <a:pt x="3618433" y="6036303"/>
                  <a:pt x="3622815" y="6031918"/>
                  <a:pt x="3628215" y="6031918"/>
                </a:cubicBezTo>
                <a:close/>
                <a:moveTo>
                  <a:pt x="3386960" y="6031918"/>
                </a:moveTo>
                <a:cubicBezTo>
                  <a:pt x="3392361" y="6031918"/>
                  <a:pt x="3396745" y="6036240"/>
                  <a:pt x="3396745" y="6041642"/>
                </a:cubicBezTo>
                <a:cubicBezTo>
                  <a:pt x="3396745" y="6047044"/>
                  <a:pt x="3392297" y="6051429"/>
                  <a:pt x="3386960" y="6051429"/>
                </a:cubicBezTo>
                <a:cubicBezTo>
                  <a:pt x="3381623" y="6051429"/>
                  <a:pt x="3377238" y="6046980"/>
                  <a:pt x="3377238" y="6041642"/>
                </a:cubicBezTo>
                <a:cubicBezTo>
                  <a:pt x="3377238" y="6036303"/>
                  <a:pt x="3381559" y="6031918"/>
                  <a:pt x="3386960" y="6031918"/>
                </a:cubicBezTo>
                <a:close/>
                <a:moveTo>
                  <a:pt x="3145752" y="6031918"/>
                </a:moveTo>
                <a:cubicBezTo>
                  <a:pt x="3151151" y="6031918"/>
                  <a:pt x="3155534" y="6036240"/>
                  <a:pt x="3155534" y="6041642"/>
                </a:cubicBezTo>
                <a:cubicBezTo>
                  <a:pt x="3155534" y="6047044"/>
                  <a:pt x="3151088" y="6051429"/>
                  <a:pt x="3145752" y="6051429"/>
                </a:cubicBezTo>
                <a:cubicBezTo>
                  <a:pt x="3140417" y="6051429"/>
                  <a:pt x="3136034" y="6046980"/>
                  <a:pt x="3136034" y="6041642"/>
                </a:cubicBezTo>
                <a:cubicBezTo>
                  <a:pt x="3136034" y="6036303"/>
                  <a:pt x="3140353" y="6031918"/>
                  <a:pt x="3145752" y="6031918"/>
                </a:cubicBezTo>
                <a:close/>
                <a:moveTo>
                  <a:pt x="2904575" y="6031918"/>
                </a:moveTo>
                <a:cubicBezTo>
                  <a:pt x="2909974" y="6031918"/>
                  <a:pt x="2914358" y="6036240"/>
                  <a:pt x="2914358" y="6041642"/>
                </a:cubicBezTo>
                <a:cubicBezTo>
                  <a:pt x="2914358" y="6047044"/>
                  <a:pt x="2909974" y="6051429"/>
                  <a:pt x="2904575" y="6051429"/>
                </a:cubicBezTo>
                <a:cubicBezTo>
                  <a:pt x="2899176" y="6051429"/>
                  <a:pt x="2894793" y="6046980"/>
                  <a:pt x="2894793" y="6041642"/>
                </a:cubicBezTo>
                <a:cubicBezTo>
                  <a:pt x="2894793" y="6036303"/>
                  <a:pt x="2899176" y="6031918"/>
                  <a:pt x="2904575" y="6031918"/>
                </a:cubicBezTo>
                <a:close/>
                <a:moveTo>
                  <a:pt x="2663275" y="6031918"/>
                </a:moveTo>
                <a:cubicBezTo>
                  <a:pt x="2668615" y="6031918"/>
                  <a:pt x="2673000" y="6036240"/>
                  <a:pt x="2673000" y="6041642"/>
                </a:cubicBezTo>
                <a:cubicBezTo>
                  <a:pt x="2673000" y="6047044"/>
                  <a:pt x="2668677" y="6051429"/>
                  <a:pt x="2663275" y="6051429"/>
                </a:cubicBezTo>
                <a:cubicBezTo>
                  <a:pt x="2657878" y="6051429"/>
                  <a:pt x="2653494" y="6046980"/>
                  <a:pt x="2653494" y="6041642"/>
                </a:cubicBezTo>
                <a:cubicBezTo>
                  <a:pt x="2653494" y="6036303"/>
                  <a:pt x="2657878" y="6031918"/>
                  <a:pt x="2663275" y="6031918"/>
                </a:cubicBezTo>
                <a:close/>
                <a:moveTo>
                  <a:pt x="2422040" y="6031918"/>
                </a:moveTo>
                <a:cubicBezTo>
                  <a:pt x="2427373" y="6031918"/>
                  <a:pt x="2431755" y="6036240"/>
                  <a:pt x="2431755" y="6041642"/>
                </a:cubicBezTo>
                <a:cubicBezTo>
                  <a:pt x="2431755" y="6047044"/>
                  <a:pt x="2427438" y="6051429"/>
                  <a:pt x="2422040" y="6051429"/>
                </a:cubicBezTo>
                <a:cubicBezTo>
                  <a:pt x="2416642" y="6051429"/>
                  <a:pt x="2412260" y="6046980"/>
                  <a:pt x="2412260" y="6041642"/>
                </a:cubicBezTo>
                <a:cubicBezTo>
                  <a:pt x="2412260" y="6036303"/>
                  <a:pt x="2416642" y="6031918"/>
                  <a:pt x="2422040" y="6031918"/>
                </a:cubicBezTo>
                <a:close/>
                <a:moveTo>
                  <a:pt x="2180796" y="6031918"/>
                </a:moveTo>
                <a:cubicBezTo>
                  <a:pt x="2186202" y="6031918"/>
                  <a:pt x="2190581" y="6036240"/>
                  <a:pt x="2190581" y="6041642"/>
                </a:cubicBezTo>
                <a:cubicBezTo>
                  <a:pt x="2190581" y="6047044"/>
                  <a:pt x="2186136" y="6051429"/>
                  <a:pt x="2180796" y="6051429"/>
                </a:cubicBezTo>
                <a:cubicBezTo>
                  <a:pt x="2175475" y="6051429"/>
                  <a:pt x="2171087" y="6046980"/>
                  <a:pt x="2171087" y="6041642"/>
                </a:cubicBezTo>
                <a:cubicBezTo>
                  <a:pt x="2171087" y="6036303"/>
                  <a:pt x="2175412" y="6031918"/>
                  <a:pt x="2180796" y="6031918"/>
                </a:cubicBezTo>
                <a:close/>
                <a:moveTo>
                  <a:pt x="1939584" y="6031918"/>
                </a:moveTo>
                <a:cubicBezTo>
                  <a:pt x="1944983" y="6031918"/>
                  <a:pt x="1949367" y="6036240"/>
                  <a:pt x="1949367" y="6041642"/>
                </a:cubicBezTo>
                <a:cubicBezTo>
                  <a:pt x="1949367" y="6047044"/>
                  <a:pt x="1944920" y="6051429"/>
                  <a:pt x="1939584" y="6051429"/>
                </a:cubicBezTo>
                <a:cubicBezTo>
                  <a:pt x="1934247" y="6051429"/>
                  <a:pt x="1929862" y="6046980"/>
                  <a:pt x="1929862" y="6041642"/>
                </a:cubicBezTo>
                <a:cubicBezTo>
                  <a:pt x="1929862" y="6036303"/>
                  <a:pt x="1934184" y="6031918"/>
                  <a:pt x="1939584" y="6031918"/>
                </a:cubicBezTo>
                <a:close/>
                <a:moveTo>
                  <a:pt x="1698333" y="6031918"/>
                </a:moveTo>
                <a:cubicBezTo>
                  <a:pt x="1703735" y="6031918"/>
                  <a:pt x="1708119" y="6036240"/>
                  <a:pt x="1708119" y="6041642"/>
                </a:cubicBezTo>
                <a:cubicBezTo>
                  <a:pt x="1708119" y="6047044"/>
                  <a:pt x="1703735" y="6051429"/>
                  <a:pt x="1698333" y="6051429"/>
                </a:cubicBezTo>
                <a:cubicBezTo>
                  <a:pt x="1692932" y="6051429"/>
                  <a:pt x="1688548" y="6046980"/>
                  <a:pt x="1688548" y="6041642"/>
                </a:cubicBezTo>
                <a:cubicBezTo>
                  <a:pt x="1688548" y="6036303"/>
                  <a:pt x="1692932" y="6031918"/>
                  <a:pt x="1698333" y="6031918"/>
                </a:cubicBezTo>
                <a:close/>
                <a:moveTo>
                  <a:pt x="1457109" y="6031918"/>
                </a:moveTo>
                <a:cubicBezTo>
                  <a:pt x="1462445" y="6031918"/>
                  <a:pt x="1466829" y="6036240"/>
                  <a:pt x="1466829" y="6041642"/>
                </a:cubicBezTo>
                <a:cubicBezTo>
                  <a:pt x="1466829" y="6047044"/>
                  <a:pt x="1462509" y="6051429"/>
                  <a:pt x="1457109" y="6051429"/>
                </a:cubicBezTo>
                <a:cubicBezTo>
                  <a:pt x="1451709" y="6051429"/>
                  <a:pt x="1447325" y="6046980"/>
                  <a:pt x="1447325" y="6041642"/>
                </a:cubicBezTo>
                <a:cubicBezTo>
                  <a:pt x="1447325" y="6036303"/>
                  <a:pt x="1451709" y="6031918"/>
                  <a:pt x="1457109" y="6031918"/>
                </a:cubicBezTo>
                <a:close/>
                <a:moveTo>
                  <a:pt x="1215887" y="6031918"/>
                </a:moveTo>
                <a:cubicBezTo>
                  <a:pt x="1221287" y="6031918"/>
                  <a:pt x="1225671" y="6036240"/>
                  <a:pt x="1225671" y="6041642"/>
                </a:cubicBezTo>
                <a:cubicBezTo>
                  <a:pt x="1225671" y="6047044"/>
                  <a:pt x="1221224" y="6051429"/>
                  <a:pt x="1215887" y="6051429"/>
                </a:cubicBezTo>
                <a:cubicBezTo>
                  <a:pt x="1210551" y="6051429"/>
                  <a:pt x="1206168" y="6046980"/>
                  <a:pt x="1206168" y="6041642"/>
                </a:cubicBezTo>
                <a:cubicBezTo>
                  <a:pt x="1206168" y="6036303"/>
                  <a:pt x="1210487" y="6031918"/>
                  <a:pt x="1215887" y="6031918"/>
                </a:cubicBezTo>
                <a:close/>
                <a:moveTo>
                  <a:pt x="974667" y="6031918"/>
                </a:moveTo>
                <a:cubicBezTo>
                  <a:pt x="980067" y="6031918"/>
                  <a:pt x="984451" y="6036240"/>
                  <a:pt x="984451" y="6041642"/>
                </a:cubicBezTo>
                <a:cubicBezTo>
                  <a:pt x="984451" y="6047044"/>
                  <a:pt x="980004" y="6051429"/>
                  <a:pt x="974667" y="6051429"/>
                </a:cubicBezTo>
                <a:cubicBezTo>
                  <a:pt x="969331" y="6051429"/>
                  <a:pt x="964947" y="6046980"/>
                  <a:pt x="964947" y="6041642"/>
                </a:cubicBezTo>
                <a:cubicBezTo>
                  <a:pt x="964947" y="6036303"/>
                  <a:pt x="969267" y="6031918"/>
                  <a:pt x="974667" y="6031918"/>
                </a:cubicBezTo>
                <a:close/>
                <a:moveTo>
                  <a:pt x="733447" y="6031918"/>
                </a:moveTo>
                <a:cubicBezTo>
                  <a:pt x="738783" y="6031918"/>
                  <a:pt x="743167" y="6036240"/>
                  <a:pt x="743167" y="6041642"/>
                </a:cubicBezTo>
                <a:cubicBezTo>
                  <a:pt x="743167" y="6047044"/>
                  <a:pt x="738847" y="6051429"/>
                  <a:pt x="733447" y="6051429"/>
                </a:cubicBezTo>
                <a:cubicBezTo>
                  <a:pt x="728048" y="6051429"/>
                  <a:pt x="723664" y="6046980"/>
                  <a:pt x="723664" y="6041642"/>
                </a:cubicBezTo>
                <a:cubicBezTo>
                  <a:pt x="723664" y="6036303"/>
                  <a:pt x="728048" y="6031918"/>
                  <a:pt x="733447" y="6031918"/>
                </a:cubicBezTo>
                <a:close/>
                <a:moveTo>
                  <a:pt x="492227" y="6031918"/>
                </a:moveTo>
                <a:cubicBezTo>
                  <a:pt x="497563" y="6031918"/>
                  <a:pt x="501947" y="6036240"/>
                  <a:pt x="501947" y="6041642"/>
                </a:cubicBezTo>
                <a:cubicBezTo>
                  <a:pt x="501947" y="6047044"/>
                  <a:pt x="497627" y="6051429"/>
                  <a:pt x="492227" y="6051429"/>
                </a:cubicBezTo>
                <a:cubicBezTo>
                  <a:pt x="486827" y="6051429"/>
                  <a:pt x="482443" y="6046980"/>
                  <a:pt x="482443" y="6041642"/>
                </a:cubicBezTo>
                <a:cubicBezTo>
                  <a:pt x="482443" y="6036303"/>
                  <a:pt x="486827" y="6031918"/>
                  <a:pt x="492227" y="6031918"/>
                </a:cubicBezTo>
                <a:close/>
                <a:moveTo>
                  <a:pt x="251007" y="6031918"/>
                </a:moveTo>
                <a:cubicBezTo>
                  <a:pt x="256407" y="6031918"/>
                  <a:pt x="260791" y="6036240"/>
                  <a:pt x="260791" y="6041642"/>
                </a:cubicBezTo>
                <a:cubicBezTo>
                  <a:pt x="260791" y="6047044"/>
                  <a:pt x="256344" y="6051429"/>
                  <a:pt x="251007" y="6051429"/>
                </a:cubicBezTo>
                <a:cubicBezTo>
                  <a:pt x="245671" y="6051429"/>
                  <a:pt x="241287" y="6046980"/>
                  <a:pt x="241287" y="6041642"/>
                </a:cubicBezTo>
                <a:cubicBezTo>
                  <a:pt x="241287" y="6036303"/>
                  <a:pt x="245607" y="6031918"/>
                  <a:pt x="251007" y="6031918"/>
                </a:cubicBezTo>
                <a:close/>
                <a:moveTo>
                  <a:pt x="9724" y="6031918"/>
                </a:moveTo>
                <a:cubicBezTo>
                  <a:pt x="15124" y="6031918"/>
                  <a:pt x="19508" y="6036240"/>
                  <a:pt x="19508" y="6041642"/>
                </a:cubicBezTo>
                <a:cubicBezTo>
                  <a:pt x="19508" y="6047044"/>
                  <a:pt x="15061" y="6051429"/>
                  <a:pt x="9724" y="6051429"/>
                </a:cubicBezTo>
                <a:cubicBezTo>
                  <a:pt x="4388" y="6051429"/>
                  <a:pt x="4" y="6046980"/>
                  <a:pt x="4" y="6041642"/>
                </a:cubicBezTo>
                <a:cubicBezTo>
                  <a:pt x="4" y="6036303"/>
                  <a:pt x="4324" y="6031918"/>
                  <a:pt x="9724" y="6031918"/>
                </a:cubicBezTo>
                <a:close/>
                <a:moveTo>
                  <a:pt x="11820259" y="5790603"/>
                </a:moveTo>
                <a:cubicBezTo>
                  <a:pt x="11825659" y="5790603"/>
                  <a:pt x="11830043" y="5795052"/>
                  <a:pt x="11830043" y="5800390"/>
                </a:cubicBezTo>
                <a:cubicBezTo>
                  <a:pt x="11830043" y="5805729"/>
                  <a:pt x="11825596" y="5810114"/>
                  <a:pt x="11820259" y="5810114"/>
                </a:cubicBezTo>
                <a:cubicBezTo>
                  <a:pt x="11814922" y="5810114"/>
                  <a:pt x="11810539" y="5805793"/>
                  <a:pt x="11810539" y="5800390"/>
                </a:cubicBezTo>
                <a:cubicBezTo>
                  <a:pt x="11810539" y="5794988"/>
                  <a:pt x="11814859" y="5790603"/>
                  <a:pt x="11820259" y="5790603"/>
                </a:cubicBezTo>
                <a:close/>
                <a:moveTo>
                  <a:pt x="11579030" y="5790603"/>
                </a:moveTo>
                <a:cubicBezTo>
                  <a:pt x="11584430" y="5790603"/>
                  <a:pt x="11588815" y="5795052"/>
                  <a:pt x="11588815" y="5800390"/>
                </a:cubicBezTo>
                <a:cubicBezTo>
                  <a:pt x="11588815" y="5805729"/>
                  <a:pt x="11584367" y="5810114"/>
                  <a:pt x="11579030" y="5810114"/>
                </a:cubicBezTo>
                <a:cubicBezTo>
                  <a:pt x="11573694" y="5810114"/>
                  <a:pt x="11569310" y="5805793"/>
                  <a:pt x="11569310" y="5800390"/>
                </a:cubicBezTo>
                <a:cubicBezTo>
                  <a:pt x="11569310" y="5794988"/>
                  <a:pt x="11573630" y="5790603"/>
                  <a:pt x="11579030" y="5790603"/>
                </a:cubicBezTo>
                <a:close/>
                <a:moveTo>
                  <a:pt x="11337802" y="5790603"/>
                </a:moveTo>
                <a:cubicBezTo>
                  <a:pt x="11343202" y="5790603"/>
                  <a:pt x="11347587" y="5795052"/>
                  <a:pt x="11347587" y="5800390"/>
                </a:cubicBezTo>
                <a:cubicBezTo>
                  <a:pt x="11347587" y="5805729"/>
                  <a:pt x="11343139" y="5810114"/>
                  <a:pt x="11337802" y="5810114"/>
                </a:cubicBezTo>
                <a:cubicBezTo>
                  <a:pt x="11332466" y="5810114"/>
                  <a:pt x="11328082" y="5805793"/>
                  <a:pt x="11328082" y="5800390"/>
                </a:cubicBezTo>
                <a:cubicBezTo>
                  <a:pt x="11328082" y="5794988"/>
                  <a:pt x="11332402" y="5790603"/>
                  <a:pt x="11337802" y="5790603"/>
                </a:cubicBezTo>
                <a:close/>
                <a:moveTo>
                  <a:pt x="11096574" y="5790603"/>
                </a:moveTo>
                <a:cubicBezTo>
                  <a:pt x="11101910" y="5790603"/>
                  <a:pt x="11106294" y="5795052"/>
                  <a:pt x="11106294" y="5800390"/>
                </a:cubicBezTo>
                <a:cubicBezTo>
                  <a:pt x="11106294" y="5805729"/>
                  <a:pt x="11101974" y="5810114"/>
                  <a:pt x="11096574" y="5810114"/>
                </a:cubicBezTo>
                <a:cubicBezTo>
                  <a:pt x="11091174" y="5810114"/>
                  <a:pt x="11086790" y="5805793"/>
                  <a:pt x="11086790" y="5800390"/>
                </a:cubicBezTo>
                <a:cubicBezTo>
                  <a:pt x="11086790" y="5794988"/>
                  <a:pt x="11091174" y="5790603"/>
                  <a:pt x="11096574" y="5790603"/>
                </a:cubicBezTo>
                <a:close/>
                <a:moveTo>
                  <a:pt x="10855345" y="5790603"/>
                </a:moveTo>
                <a:cubicBezTo>
                  <a:pt x="10860682" y="5790603"/>
                  <a:pt x="10865065" y="5795052"/>
                  <a:pt x="10865065" y="5800390"/>
                </a:cubicBezTo>
                <a:cubicBezTo>
                  <a:pt x="10865065" y="5805729"/>
                  <a:pt x="10860682" y="5810114"/>
                  <a:pt x="10855345" y="5810114"/>
                </a:cubicBezTo>
                <a:cubicBezTo>
                  <a:pt x="10850008" y="5810114"/>
                  <a:pt x="10845625" y="5805793"/>
                  <a:pt x="10845625" y="5800390"/>
                </a:cubicBezTo>
                <a:cubicBezTo>
                  <a:pt x="10845625" y="5794988"/>
                  <a:pt x="10849945" y="5790603"/>
                  <a:pt x="10855345" y="5790603"/>
                </a:cubicBezTo>
                <a:close/>
                <a:moveTo>
                  <a:pt x="10614116" y="5790603"/>
                </a:moveTo>
                <a:cubicBezTo>
                  <a:pt x="10619516" y="5790603"/>
                  <a:pt x="10623901" y="5795052"/>
                  <a:pt x="10623901" y="5800390"/>
                </a:cubicBezTo>
                <a:cubicBezTo>
                  <a:pt x="10623901" y="5805729"/>
                  <a:pt x="10619454" y="5810114"/>
                  <a:pt x="10614116" y="5810114"/>
                </a:cubicBezTo>
                <a:cubicBezTo>
                  <a:pt x="10608780" y="5810114"/>
                  <a:pt x="10604396" y="5805793"/>
                  <a:pt x="10604396" y="5800390"/>
                </a:cubicBezTo>
                <a:cubicBezTo>
                  <a:pt x="10604396" y="5794988"/>
                  <a:pt x="10608716" y="5790603"/>
                  <a:pt x="10614116" y="5790603"/>
                </a:cubicBezTo>
                <a:close/>
                <a:moveTo>
                  <a:pt x="10372888" y="5790603"/>
                </a:moveTo>
                <a:cubicBezTo>
                  <a:pt x="10378288" y="5790603"/>
                  <a:pt x="10382673" y="5795052"/>
                  <a:pt x="10382673" y="5800390"/>
                </a:cubicBezTo>
                <a:cubicBezTo>
                  <a:pt x="10382673" y="5805729"/>
                  <a:pt x="10378225" y="5810114"/>
                  <a:pt x="10372888" y="5810114"/>
                </a:cubicBezTo>
                <a:cubicBezTo>
                  <a:pt x="10367552" y="5810114"/>
                  <a:pt x="10363168" y="5805793"/>
                  <a:pt x="10363168" y="5800390"/>
                </a:cubicBezTo>
                <a:cubicBezTo>
                  <a:pt x="10363168" y="5794988"/>
                  <a:pt x="10367488" y="5790603"/>
                  <a:pt x="10372888" y="5790603"/>
                </a:cubicBezTo>
                <a:close/>
                <a:moveTo>
                  <a:pt x="10131660" y="5790603"/>
                </a:moveTo>
                <a:cubicBezTo>
                  <a:pt x="10137060" y="5790603"/>
                  <a:pt x="10141444" y="5795052"/>
                  <a:pt x="10141444" y="5800390"/>
                </a:cubicBezTo>
                <a:cubicBezTo>
                  <a:pt x="10141444" y="5805729"/>
                  <a:pt x="10136997" y="5810114"/>
                  <a:pt x="10131660" y="5810114"/>
                </a:cubicBezTo>
                <a:cubicBezTo>
                  <a:pt x="10126323" y="5810114"/>
                  <a:pt x="10121940" y="5805793"/>
                  <a:pt x="10121940" y="5800390"/>
                </a:cubicBezTo>
                <a:cubicBezTo>
                  <a:pt x="10121940" y="5794988"/>
                  <a:pt x="10126260" y="5790603"/>
                  <a:pt x="10131660" y="5790603"/>
                </a:cubicBezTo>
                <a:close/>
                <a:moveTo>
                  <a:pt x="9890432" y="5790603"/>
                </a:moveTo>
                <a:cubicBezTo>
                  <a:pt x="9895768" y="5790603"/>
                  <a:pt x="9900152" y="5795052"/>
                  <a:pt x="9900152" y="5800390"/>
                </a:cubicBezTo>
                <a:cubicBezTo>
                  <a:pt x="9900152" y="5805729"/>
                  <a:pt x="9895832" y="5810114"/>
                  <a:pt x="9890432" y="5810114"/>
                </a:cubicBezTo>
                <a:cubicBezTo>
                  <a:pt x="9885031" y="5810114"/>
                  <a:pt x="9880648" y="5805793"/>
                  <a:pt x="9880648" y="5800390"/>
                </a:cubicBezTo>
                <a:cubicBezTo>
                  <a:pt x="9880648" y="5794988"/>
                  <a:pt x="9885031" y="5790603"/>
                  <a:pt x="9890432" y="5790603"/>
                </a:cubicBezTo>
                <a:close/>
                <a:moveTo>
                  <a:pt x="9649203" y="5790603"/>
                </a:moveTo>
                <a:cubicBezTo>
                  <a:pt x="9654540" y="5790603"/>
                  <a:pt x="9658923" y="5795052"/>
                  <a:pt x="9658923" y="5800390"/>
                </a:cubicBezTo>
                <a:cubicBezTo>
                  <a:pt x="9658923" y="5805729"/>
                  <a:pt x="9654540" y="5810114"/>
                  <a:pt x="9649203" y="5810114"/>
                </a:cubicBezTo>
                <a:cubicBezTo>
                  <a:pt x="9643866" y="5810114"/>
                  <a:pt x="9639483" y="5805793"/>
                  <a:pt x="9639483" y="5800390"/>
                </a:cubicBezTo>
                <a:cubicBezTo>
                  <a:pt x="9639483" y="5794988"/>
                  <a:pt x="9643803" y="5790603"/>
                  <a:pt x="9649203" y="5790603"/>
                </a:cubicBezTo>
                <a:close/>
                <a:moveTo>
                  <a:pt x="9417695" y="5790603"/>
                </a:moveTo>
                <a:cubicBezTo>
                  <a:pt x="9423031" y="5790603"/>
                  <a:pt x="9427416" y="5795052"/>
                  <a:pt x="9427416" y="5800390"/>
                </a:cubicBezTo>
                <a:cubicBezTo>
                  <a:pt x="9427416" y="5805729"/>
                  <a:pt x="9423095" y="5810114"/>
                  <a:pt x="9417695" y="5810114"/>
                </a:cubicBezTo>
                <a:cubicBezTo>
                  <a:pt x="9412295" y="5810114"/>
                  <a:pt x="9407911" y="5805793"/>
                  <a:pt x="9407911" y="5800390"/>
                </a:cubicBezTo>
                <a:cubicBezTo>
                  <a:pt x="9407911" y="5794988"/>
                  <a:pt x="9412295" y="5790603"/>
                  <a:pt x="9417695" y="5790603"/>
                </a:cubicBezTo>
                <a:close/>
                <a:moveTo>
                  <a:pt x="9176467" y="5790603"/>
                </a:moveTo>
                <a:cubicBezTo>
                  <a:pt x="9181803" y="5790603"/>
                  <a:pt x="9186187" y="5795052"/>
                  <a:pt x="9186187" y="5800390"/>
                </a:cubicBezTo>
                <a:cubicBezTo>
                  <a:pt x="9186187" y="5805729"/>
                  <a:pt x="9181867" y="5810114"/>
                  <a:pt x="9176467" y="5810114"/>
                </a:cubicBezTo>
                <a:cubicBezTo>
                  <a:pt x="9171066" y="5810114"/>
                  <a:pt x="9166683" y="5805793"/>
                  <a:pt x="9166683" y="5800390"/>
                </a:cubicBezTo>
                <a:cubicBezTo>
                  <a:pt x="9166683" y="5794988"/>
                  <a:pt x="9171066" y="5790603"/>
                  <a:pt x="9176467" y="5790603"/>
                </a:cubicBezTo>
                <a:close/>
                <a:moveTo>
                  <a:pt x="8935237" y="5790603"/>
                </a:moveTo>
                <a:cubicBezTo>
                  <a:pt x="8940574" y="5790603"/>
                  <a:pt x="8944958" y="5795052"/>
                  <a:pt x="8944958" y="5800390"/>
                </a:cubicBezTo>
                <a:cubicBezTo>
                  <a:pt x="8944958" y="5805729"/>
                  <a:pt x="8940638" y="5810114"/>
                  <a:pt x="8935237" y="5810114"/>
                </a:cubicBezTo>
                <a:cubicBezTo>
                  <a:pt x="8929837" y="5810114"/>
                  <a:pt x="8925454" y="5805793"/>
                  <a:pt x="8925454" y="5800390"/>
                </a:cubicBezTo>
                <a:cubicBezTo>
                  <a:pt x="8925454" y="5794988"/>
                  <a:pt x="8929837" y="5790603"/>
                  <a:pt x="8935237" y="5790603"/>
                </a:cubicBezTo>
                <a:close/>
                <a:moveTo>
                  <a:pt x="8694009" y="5790603"/>
                </a:moveTo>
                <a:cubicBezTo>
                  <a:pt x="8699346" y="5790603"/>
                  <a:pt x="8703730" y="5795052"/>
                  <a:pt x="8703730" y="5800390"/>
                </a:cubicBezTo>
                <a:cubicBezTo>
                  <a:pt x="8703730" y="5805729"/>
                  <a:pt x="8699346" y="5810114"/>
                  <a:pt x="8694009" y="5810114"/>
                </a:cubicBezTo>
                <a:cubicBezTo>
                  <a:pt x="8688673" y="5810114"/>
                  <a:pt x="8684289" y="5805793"/>
                  <a:pt x="8684289" y="5800390"/>
                </a:cubicBezTo>
                <a:cubicBezTo>
                  <a:pt x="8684289" y="5794988"/>
                  <a:pt x="8688609" y="5790603"/>
                  <a:pt x="8694009" y="5790603"/>
                </a:cubicBezTo>
                <a:close/>
                <a:moveTo>
                  <a:pt x="8452781" y="5790603"/>
                </a:moveTo>
                <a:cubicBezTo>
                  <a:pt x="8458181" y="5790603"/>
                  <a:pt x="8462566" y="5795052"/>
                  <a:pt x="8462566" y="5800390"/>
                </a:cubicBezTo>
                <a:cubicBezTo>
                  <a:pt x="8462566" y="5805729"/>
                  <a:pt x="8458118" y="5810114"/>
                  <a:pt x="8452781" y="5810114"/>
                </a:cubicBezTo>
                <a:cubicBezTo>
                  <a:pt x="8447445" y="5810114"/>
                  <a:pt x="8443061" y="5805793"/>
                  <a:pt x="8443061" y="5800390"/>
                </a:cubicBezTo>
                <a:cubicBezTo>
                  <a:pt x="8443061" y="5794988"/>
                  <a:pt x="8447381" y="5790603"/>
                  <a:pt x="8452781" y="5790603"/>
                </a:cubicBezTo>
                <a:close/>
                <a:moveTo>
                  <a:pt x="8211553" y="5790603"/>
                </a:moveTo>
                <a:cubicBezTo>
                  <a:pt x="8216889" y="5790603"/>
                  <a:pt x="8221273" y="5795052"/>
                  <a:pt x="8221273" y="5800390"/>
                </a:cubicBezTo>
                <a:cubicBezTo>
                  <a:pt x="8221273" y="5805729"/>
                  <a:pt x="8216953" y="5810114"/>
                  <a:pt x="8211553" y="5810114"/>
                </a:cubicBezTo>
                <a:cubicBezTo>
                  <a:pt x="8206152" y="5810114"/>
                  <a:pt x="8201769" y="5805793"/>
                  <a:pt x="8201769" y="5800390"/>
                </a:cubicBezTo>
                <a:cubicBezTo>
                  <a:pt x="8201769" y="5794988"/>
                  <a:pt x="8206152" y="5790603"/>
                  <a:pt x="8211553" y="5790603"/>
                </a:cubicBezTo>
                <a:close/>
                <a:moveTo>
                  <a:pt x="7970260" y="5790603"/>
                </a:moveTo>
                <a:cubicBezTo>
                  <a:pt x="7975661" y="5790603"/>
                  <a:pt x="7980044" y="5795052"/>
                  <a:pt x="7980044" y="5800390"/>
                </a:cubicBezTo>
                <a:cubicBezTo>
                  <a:pt x="7980044" y="5805729"/>
                  <a:pt x="7975661" y="5810114"/>
                  <a:pt x="7970260" y="5810114"/>
                </a:cubicBezTo>
                <a:cubicBezTo>
                  <a:pt x="7964860" y="5810114"/>
                  <a:pt x="7960477" y="5805793"/>
                  <a:pt x="7960477" y="5800390"/>
                </a:cubicBezTo>
                <a:cubicBezTo>
                  <a:pt x="7960477" y="5794988"/>
                  <a:pt x="7964860" y="5790603"/>
                  <a:pt x="7970260" y="5790603"/>
                </a:cubicBezTo>
                <a:close/>
                <a:moveTo>
                  <a:pt x="7729032" y="5790603"/>
                </a:moveTo>
                <a:cubicBezTo>
                  <a:pt x="7734369" y="5790603"/>
                  <a:pt x="7738753" y="5795052"/>
                  <a:pt x="7738753" y="5800390"/>
                </a:cubicBezTo>
                <a:cubicBezTo>
                  <a:pt x="7738753" y="5805729"/>
                  <a:pt x="7734432" y="5810114"/>
                  <a:pt x="7729032" y="5810114"/>
                </a:cubicBezTo>
                <a:cubicBezTo>
                  <a:pt x="7723632" y="5810114"/>
                  <a:pt x="7719249" y="5805793"/>
                  <a:pt x="7719249" y="5800390"/>
                </a:cubicBezTo>
                <a:cubicBezTo>
                  <a:pt x="7719249" y="5794988"/>
                  <a:pt x="7723632" y="5790603"/>
                  <a:pt x="7729032" y="5790603"/>
                </a:cubicBezTo>
                <a:close/>
                <a:moveTo>
                  <a:pt x="7487803" y="5790603"/>
                </a:moveTo>
                <a:cubicBezTo>
                  <a:pt x="7493139" y="5790603"/>
                  <a:pt x="7497524" y="5795052"/>
                  <a:pt x="7497524" y="5800390"/>
                </a:cubicBezTo>
                <a:cubicBezTo>
                  <a:pt x="7497524" y="5805729"/>
                  <a:pt x="7493203" y="5810114"/>
                  <a:pt x="7487803" y="5810114"/>
                </a:cubicBezTo>
                <a:cubicBezTo>
                  <a:pt x="7482403" y="5810114"/>
                  <a:pt x="7478019" y="5805793"/>
                  <a:pt x="7478019" y="5800390"/>
                </a:cubicBezTo>
                <a:cubicBezTo>
                  <a:pt x="7478019" y="5794988"/>
                  <a:pt x="7482403" y="5790603"/>
                  <a:pt x="7487803" y="5790603"/>
                </a:cubicBezTo>
                <a:close/>
                <a:moveTo>
                  <a:pt x="7246575" y="5790603"/>
                </a:moveTo>
                <a:cubicBezTo>
                  <a:pt x="7251975" y="5790603"/>
                  <a:pt x="7256359" y="5795052"/>
                  <a:pt x="7256359" y="5800390"/>
                </a:cubicBezTo>
                <a:cubicBezTo>
                  <a:pt x="7256359" y="5805729"/>
                  <a:pt x="7251912" y="5810114"/>
                  <a:pt x="7246575" y="5810114"/>
                </a:cubicBezTo>
                <a:cubicBezTo>
                  <a:pt x="7241238" y="5810114"/>
                  <a:pt x="7236855" y="5805793"/>
                  <a:pt x="7236855" y="5800390"/>
                </a:cubicBezTo>
                <a:cubicBezTo>
                  <a:pt x="7236855" y="5794988"/>
                  <a:pt x="7241175" y="5790603"/>
                  <a:pt x="7246575" y="5790603"/>
                </a:cubicBezTo>
                <a:close/>
                <a:moveTo>
                  <a:pt x="7005346" y="5790603"/>
                </a:moveTo>
                <a:cubicBezTo>
                  <a:pt x="7010746" y="5790603"/>
                  <a:pt x="7015130" y="5795052"/>
                  <a:pt x="7015130" y="5800390"/>
                </a:cubicBezTo>
                <a:cubicBezTo>
                  <a:pt x="7015130" y="5805729"/>
                  <a:pt x="7010683" y="5810114"/>
                  <a:pt x="7005346" y="5810114"/>
                </a:cubicBezTo>
                <a:cubicBezTo>
                  <a:pt x="7000009" y="5810114"/>
                  <a:pt x="6995626" y="5805793"/>
                  <a:pt x="6995626" y="5800390"/>
                </a:cubicBezTo>
                <a:cubicBezTo>
                  <a:pt x="6995626" y="5794988"/>
                  <a:pt x="6999946" y="5790603"/>
                  <a:pt x="7005346" y="5790603"/>
                </a:cubicBezTo>
                <a:close/>
                <a:moveTo>
                  <a:pt x="6764118" y="5790603"/>
                </a:moveTo>
                <a:cubicBezTo>
                  <a:pt x="6769518" y="5790603"/>
                  <a:pt x="6773902" y="5795052"/>
                  <a:pt x="6773902" y="5800390"/>
                </a:cubicBezTo>
                <a:cubicBezTo>
                  <a:pt x="6773902" y="5805729"/>
                  <a:pt x="6769518" y="5810114"/>
                  <a:pt x="6764118" y="5810114"/>
                </a:cubicBezTo>
                <a:cubicBezTo>
                  <a:pt x="6758718" y="5810114"/>
                  <a:pt x="6754335" y="5805793"/>
                  <a:pt x="6754335" y="5800390"/>
                </a:cubicBezTo>
                <a:cubicBezTo>
                  <a:pt x="6754335" y="5794988"/>
                  <a:pt x="6758718" y="5790603"/>
                  <a:pt x="6764118" y="5790603"/>
                </a:cubicBezTo>
                <a:close/>
                <a:moveTo>
                  <a:pt x="6522889" y="5790603"/>
                </a:moveTo>
                <a:cubicBezTo>
                  <a:pt x="6528225" y="5790603"/>
                  <a:pt x="6532610" y="5795052"/>
                  <a:pt x="6532610" y="5800390"/>
                </a:cubicBezTo>
                <a:cubicBezTo>
                  <a:pt x="6532610" y="5805729"/>
                  <a:pt x="6528289" y="5810114"/>
                  <a:pt x="6522889" y="5810114"/>
                </a:cubicBezTo>
                <a:cubicBezTo>
                  <a:pt x="6517489" y="5810114"/>
                  <a:pt x="6513105" y="5805793"/>
                  <a:pt x="6513105" y="5800390"/>
                </a:cubicBezTo>
                <a:cubicBezTo>
                  <a:pt x="6513105" y="5794988"/>
                  <a:pt x="6517489" y="5790603"/>
                  <a:pt x="6522889" y="5790603"/>
                </a:cubicBezTo>
                <a:close/>
                <a:moveTo>
                  <a:pt x="6281661" y="5790603"/>
                </a:moveTo>
                <a:cubicBezTo>
                  <a:pt x="6286997" y="5790603"/>
                  <a:pt x="6291381" y="5795052"/>
                  <a:pt x="6291381" y="5800390"/>
                </a:cubicBezTo>
                <a:cubicBezTo>
                  <a:pt x="6291381" y="5805729"/>
                  <a:pt x="6287061" y="5810114"/>
                  <a:pt x="6281661" y="5810114"/>
                </a:cubicBezTo>
                <a:cubicBezTo>
                  <a:pt x="6276261" y="5810114"/>
                  <a:pt x="6271877" y="5805793"/>
                  <a:pt x="6271877" y="5800390"/>
                </a:cubicBezTo>
                <a:cubicBezTo>
                  <a:pt x="6271877" y="5794988"/>
                  <a:pt x="6276261" y="5790603"/>
                  <a:pt x="6281661" y="5790603"/>
                </a:cubicBezTo>
                <a:close/>
                <a:moveTo>
                  <a:pt x="6040432" y="5790603"/>
                </a:moveTo>
                <a:cubicBezTo>
                  <a:pt x="6045832" y="5790603"/>
                  <a:pt x="6050216" y="5795052"/>
                  <a:pt x="6050216" y="5800390"/>
                </a:cubicBezTo>
                <a:cubicBezTo>
                  <a:pt x="6050216" y="5805729"/>
                  <a:pt x="6045769" y="5810114"/>
                  <a:pt x="6040432" y="5810114"/>
                </a:cubicBezTo>
                <a:cubicBezTo>
                  <a:pt x="6035095" y="5810114"/>
                  <a:pt x="6030712" y="5805793"/>
                  <a:pt x="6030712" y="5800390"/>
                </a:cubicBezTo>
                <a:cubicBezTo>
                  <a:pt x="6030712" y="5794988"/>
                  <a:pt x="6035032" y="5790603"/>
                  <a:pt x="6040432" y="5790603"/>
                </a:cubicBezTo>
                <a:close/>
                <a:moveTo>
                  <a:pt x="5799205" y="5790603"/>
                </a:moveTo>
                <a:cubicBezTo>
                  <a:pt x="5804606" y="5790603"/>
                  <a:pt x="5808989" y="5795052"/>
                  <a:pt x="5808989" y="5800390"/>
                </a:cubicBezTo>
                <a:cubicBezTo>
                  <a:pt x="5808989" y="5805729"/>
                  <a:pt x="5804542" y="5810114"/>
                  <a:pt x="5799205" y="5810114"/>
                </a:cubicBezTo>
                <a:cubicBezTo>
                  <a:pt x="5793870" y="5810114"/>
                  <a:pt x="5789486" y="5805793"/>
                  <a:pt x="5789486" y="5800390"/>
                </a:cubicBezTo>
                <a:cubicBezTo>
                  <a:pt x="5789486" y="5794988"/>
                  <a:pt x="5793806" y="5790603"/>
                  <a:pt x="5799205" y="5790603"/>
                </a:cubicBezTo>
                <a:close/>
                <a:moveTo>
                  <a:pt x="5557992" y="5790603"/>
                </a:moveTo>
                <a:cubicBezTo>
                  <a:pt x="5563392" y="5790603"/>
                  <a:pt x="5567774" y="5795052"/>
                  <a:pt x="5567774" y="5800390"/>
                </a:cubicBezTo>
                <a:cubicBezTo>
                  <a:pt x="5567774" y="5805729"/>
                  <a:pt x="5563392" y="5810114"/>
                  <a:pt x="5557992" y="5810114"/>
                </a:cubicBezTo>
                <a:cubicBezTo>
                  <a:pt x="5552592" y="5810114"/>
                  <a:pt x="5548208" y="5805793"/>
                  <a:pt x="5548208" y="5800390"/>
                </a:cubicBezTo>
                <a:cubicBezTo>
                  <a:pt x="5548208" y="5794988"/>
                  <a:pt x="5552592" y="5790603"/>
                  <a:pt x="5557992" y="5790603"/>
                </a:cubicBezTo>
                <a:close/>
                <a:moveTo>
                  <a:pt x="5316710" y="5790603"/>
                </a:moveTo>
                <a:cubicBezTo>
                  <a:pt x="5322044" y="5790603"/>
                  <a:pt x="5326432" y="5795052"/>
                  <a:pt x="5326432" y="5800390"/>
                </a:cubicBezTo>
                <a:cubicBezTo>
                  <a:pt x="5326432" y="5805729"/>
                  <a:pt x="5322107" y="5810114"/>
                  <a:pt x="5316710" y="5810114"/>
                </a:cubicBezTo>
                <a:cubicBezTo>
                  <a:pt x="5311316" y="5810114"/>
                  <a:pt x="5306926" y="5805793"/>
                  <a:pt x="5306926" y="5800390"/>
                </a:cubicBezTo>
                <a:cubicBezTo>
                  <a:pt x="5306926" y="5794988"/>
                  <a:pt x="5311316" y="5790603"/>
                  <a:pt x="5316710" y="5790603"/>
                </a:cubicBezTo>
                <a:close/>
                <a:moveTo>
                  <a:pt x="5075486" y="5790603"/>
                </a:moveTo>
                <a:cubicBezTo>
                  <a:pt x="5080820" y="5790603"/>
                  <a:pt x="5085202" y="5795052"/>
                  <a:pt x="5085202" y="5800390"/>
                </a:cubicBezTo>
                <a:cubicBezTo>
                  <a:pt x="5085202" y="5805729"/>
                  <a:pt x="5080885" y="5810114"/>
                  <a:pt x="5075486" y="5810114"/>
                </a:cubicBezTo>
                <a:cubicBezTo>
                  <a:pt x="5070089" y="5810114"/>
                  <a:pt x="5065705" y="5805793"/>
                  <a:pt x="5065705" y="5800390"/>
                </a:cubicBezTo>
                <a:cubicBezTo>
                  <a:pt x="5065705" y="5794988"/>
                  <a:pt x="5070089" y="5790603"/>
                  <a:pt x="5075486" y="5790603"/>
                </a:cubicBezTo>
                <a:close/>
                <a:moveTo>
                  <a:pt x="4834252" y="5790603"/>
                </a:moveTo>
                <a:cubicBezTo>
                  <a:pt x="4839658" y="5790603"/>
                  <a:pt x="4844040" y="5795052"/>
                  <a:pt x="4844040" y="5800390"/>
                </a:cubicBezTo>
                <a:cubicBezTo>
                  <a:pt x="4844040" y="5805729"/>
                  <a:pt x="4839595" y="5810114"/>
                  <a:pt x="4834252" y="5810114"/>
                </a:cubicBezTo>
                <a:cubicBezTo>
                  <a:pt x="4828917" y="5810114"/>
                  <a:pt x="4824534" y="5805793"/>
                  <a:pt x="4824534" y="5800390"/>
                </a:cubicBezTo>
                <a:cubicBezTo>
                  <a:pt x="4824534" y="5794988"/>
                  <a:pt x="4828853" y="5790603"/>
                  <a:pt x="4834252" y="5790603"/>
                </a:cubicBezTo>
                <a:close/>
                <a:moveTo>
                  <a:pt x="4593019" y="5790603"/>
                </a:moveTo>
                <a:cubicBezTo>
                  <a:pt x="4598416" y="5790603"/>
                  <a:pt x="4602795" y="5795052"/>
                  <a:pt x="4602795" y="5800390"/>
                </a:cubicBezTo>
                <a:cubicBezTo>
                  <a:pt x="4602795" y="5805729"/>
                  <a:pt x="4598353" y="5810114"/>
                  <a:pt x="4593019" y="5810114"/>
                </a:cubicBezTo>
                <a:cubicBezTo>
                  <a:pt x="4587686" y="5810114"/>
                  <a:pt x="4583304" y="5805793"/>
                  <a:pt x="4583304" y="5800390"/>
                </a:cubicBezTo>
                <a:cubicBezTo>
                  <a:pt x="4583304" y="5794988"/>
                  <a:pt x="4587622" y="5790603"/>
                  <a:pt x="4593019" y="5790603"/>
                </a:cubicBezTo>
                <a:close/>
                <a:moveTo>
                  <a:pt x="4351806" y="5790603"/>
                </a:moveTo>
                <a:cubicBezTo>
                  <a:pt x="4357195" y="5790603"/>
                  <a:pt x="4361580" y="5795052"/>
                  <a:pt x="4361580" y="5800390"/>
                </a:cubicBezTo>
                <a:cubicBezTo>
                  <a:pt x="4361580" y="5805729"/>
                  <a:pt x="4357195" y="5810114"/>
                  <a:pt x="4351806" y="5810114"/>
                </a:cubicBezTo>
                <a:cubicBezTo>
                  <a:pt x="4346397" y="5810114"/>
                  <a:pt x="4342006" y="5805793"/>
                  <a:pt x="4342006" y="5800390"/>
                </a:cubicBezTo>
                <a:cubicBezTo>
                  <a:pt x="4342006" y="5794988"/>
                  <a:pt x="4346397" y="5790603"/>
                  <a:pt x="4351806" y="5790603"/>
                </a:cubicBezTo>
                <a:close/>
                <a:moveTo>
                  <a:pt x="4110583" y="5790603"/>
                </a:moveTo>
                <a:cubicBezTo>
                  <a:pt x="4115986" y="5790603"/>
                  <a:pt x="4120362" y="5795052"/>
                  <a:pt x="4120362" y="5800390"/>
                </a:cubicBezTo>
                <a:cubicBezTo>
                  <a:pt x="4120362" y="5805729"/>
                  <a:pt x="4115986" y="5810114"/>
                  <a:pt x="4110583" y="5810114"/>
                </a:cubicBezTo>
                <a:cubicBezTo>
                  <a:pt x="4105180" y="5810114"/>
                  <a:pt x="4100801" y="5805793"/>
                  <a:pt x="4100801" y="5800390"/>
                </a:cubicBezTo>
                <a:cubicBezTo>
                  <a:pt x="4100801" y="5794988"/>
                  <a:pt x="4105180" y="5790603"/>
                  <a:pt x="4110583" y="5790603"/>
                </a:cubicBezTo>
                <a:close/>
                <a:moveTo>
                  <a:pt x="3869431" y="5790603"/>
                </a:moveTo>
                <a:cubicBezTo>
                  <a:pt x="3874765" y="5790603"/>
                  <a:pt x="3879151" y="5795052"/>
                  <a:pt x="3879151" y="5800390"/>
                </a:cubicBezTo>
                <a:cubicBezTo>
                  <a:pt x="3879151" y="5805729"/>
                  <a:pt x="3874830" y="5810114"/>
                  <a:pt x="3869431" y="5810114"/>
                </a:cubicBezTo>
                <a:cubicBezTo>
                  <a:pt x="3864032" y="5810114"/>
                  <a:pt x="3859649" y="5805793"/>
                  <a:pt x="3859649" y="5800390"/>
                </a:cubicBezTo>
                <a:cubicBezTo>
                  <a:pt x="3859649" y="5794988"/>
                  <a:pt x="3864032" y="5790603"/>
                  <a:pt x="3869431" y="5790603"/>
                </a:cubicBezTo>
                <a:close/>
                <a:moveTo>
                  <a:pt x="3628215" y="5790603"/>
                </a:moveTo>
                <a:cubicBezTo>
                  <a:pt x="3633533" y="5790603"/>
                  <a:pt x="3637936" y="5795052"/>
                  <a:pt x="3637936" y="5800390"/>
                </a:cubicBezTo>
                <a:cubicBezTo>
                  <a:pt x="3637936" y="5805729"/>
                  <a:pt x="3633597" y="5810114"/>
                  <a:pt x="3628215" y="5810114"/>
                </a:cubicBezTo>
                <a:cubicBezTo>
                  <a:pt x="3622815" y="5810114"/>
                  <a:pt x="3618433" y="5805793"/>
                  <a:pt x="3618433" y="5800390"/>
                </a:cubicBezTo>
                <a:cubicBezTo>
                  <a:pt x="3618433" y="5794988"/>
                  <a:pt x="3622815" y="5790603"/>
                  <a:pt x="3628215" y="5790603"/>
                </a:cubicBezTo>
                <a:close/>
                <a:moveTo>
                  <a:pt x="3386960" y="5790603"/>
                </a:moveTo>
                <a:cubicBezTo>
                  <a:pt x="3392361" y="5790603"/>
                  <a:pt x="3396745" y="5795052"/>
                  <a:pt x="3396745" y="5800390"/>
                </a:cubicBezTo>
                <a:cubicBezTo>
                  <a:pt x="3396745" y="5805729"/>
                  <a:pt x="3392297" y="5810114"/>
                  <a:pt x="3386960" y="5810114"/>
                </a:cubicBezTo>
                <a:cubicBezTo>
                  <a:pt x="3381623" y="5810114"/>
                  <a:pt x="3377238" y="5805793"/>
                  <a:pt x="3377238" y="5800390"/>
                </a:cubicBezTo>
                <a:cubicBezTo>
                  <a:pt x="3377238" y="5794988"/>
                  <a:pt x="3381559" y="5790603"/>
                  <a:pt x="3386960" y="5790603"/>
                </a:cubicBezTo>
                <a:close/>
                <a:moveTo>
                  <a:pt x="3145752" y="5790603"/>
                </a:moveTo>
                <a:cubicBezTo>
                  <a:pt x="3151151" y="5790603"/>
                  <a:pt x="3155534" y="5795052"/>
                  <a:pt x="3155534" y="5800390"/>
                </a:cubicBezTo>
                <a:cubicBezTo>
                  <a:pt x="3155534" y="5805729"/>
                  <a:pt x="3151088" y="5810114"/>
                  <a:pt x="3145752" y="5810114"/>
                </a:cubicBezTo>
                <a:cubicBezTo>
                  <a:pt x="3140417" y="5810114"/>
                  <a:pt x="3136034" y="5805793"/>
                  <a:pt x="3136034" y="5800390"/>
                </a:cubicBezTo>
                <a:cubicBezTo>
                  <a:pt x="3136034" y="5794988"/>
                  <a:pt x="3140353" y="5790603"/>
                  <a:pt x="3145752" y="5790603"/>
                </a:cubicBezTo>
                <a:close/>
                <a:moveTo>
                  <a:pt x="2904575" y="5790603"/>
                </a:moveTo>
                <a:cubicBezTo>
                  <a:pt x="2909974" y="5790603"/>
                  <a:pt x="2914357" y="5795052"/>
                  <a:pt x="2914357" y="5800390"/>
                </a:cubicBezTo>
                <a:cubicBezTo>
                  <a:pt x="2914357" y="5805729"/>
                  <a:pt x="2909974" y="5810114"/>
                  <a:pt x="2904575" y="5810114"/>
                </a:cubicBezTo>
                <a:cubicBezTo>
                  <a:pt x="2899176" y="5810114"/>
                  <a:pt x="2894793" y="5805793"/>
                  <a:pt x="2894793" y="5800390"/>
                </a:cubicBezTo>
                <a:cubicBezTo>
                  <a:pt x="2894793" y="5794988"/>
                  <a:pt x="2899176" y="5790603"/>
                  <a:pt x="2904575" y="5790603"/>
                </a:cubicBezTo>
                <a:close/>
                <a:moveTo>
                  <a:pt x="2663275" y="5790603"/>
                </a:moveTo>
                <a:cubicBezTo>
                  <a:pt x="2668613" y="5790603"/>
                  <a:pt x="2673000" y="5795052"/>
                  <a:pt x="2673000" y="5800390"/>
                </a:cubicBezTo>
                <a:cubicBezTo>
                  <a:pt x="2673000" y="5805729"/>
                  <a:pt x="2668677" y="5810114"/>
                  <a:pt x="2663275" y="5810114"/>
                </a:cubicBezTo>
                <a:cubicBezTo>
                  <a:pt x="2657878" y="5810114"/>
                  <a:pt x="2653494" y="5805793"/>
                  <a:pt x="2653494" y="5800390"/>
                </a:cubicBezTo>
                <a:cubicBezTo>
                  <a:pt x="2653494" y="5794988"/>
                  <a:pt x="2657878" y="5790603"/>
                  <a:pt x="2663275" y="5790603"/>
                </a:cubicBezTo>
                <a:close/>
                <a:moveTo>
                  <a:pt x="2422039" y="5790603"/>
                </a:moveTo>
                <a:cubicBezTo>
                  <a:pt x="2427373" y="5790603"/>
                  <a:pt x="2431755" y="5795052"/>
                  <a:pt x="2431755" y="5800390"/>
                </a:cubicBezTo>
                <a:cubicBezTo>
                  <a:pt x="2431755" y="5805729"/>
                  <a:pt x="2427437" y="5810114"/>
                  <a:pt x="2422039" y="5810114"/>
                </a:cubicBezTo>
                <a:cubicBezTo>
                  <a:pt x="2416642" y="5810114"/>
                  <a:pt x="2412260" y="5805793"/>
                  <a:pt x="2412260" y="5800390"/>
                </a:cubicBezTo>
                <a:cubicBezTo>
                  <a:pt x="2412260" y="5794988"/>
                  <a:pt x="2416642" y="5790603"/>
                  <a:pt x="2422039" y="5790603"/>
                </a:cubicBezTo>
                <a:close/>
                <a:moveTo>
                  <a:pt x="2180796" y="5790603"/>
                </a:moveTo>
                <a:cubicBezTo>
                  <a:pt x="2186202" y="5790603"/>
                  <a:pt x="2190581" y="5795052"/>
                  <a:pt x="2190581" y="5800390"/>
                </a:cubicBezTo>
                <a:cubicBezTo>
                  <a:pt x="2190581" y="5805729"/>
                  <a:pt x="2186136" y="5810114"/>
                  <a:pt x="2180796" y="5810114"/>
                </a:cubicBezTo>
                <a:cubicBezTo>
                  <a:pt x="2175475" y="5810114"/>
                  <a:pt x="2171087" y="5805793"/>
                  <a:pt x="2171087" y="5800390"/>
                </a:cubicBezTo>
                <a:cubicBezTo>
                  <a:pt x="2171087" y="5794988"/>
                  <a:pt x="2175412" y="5790603"/>
                  <a:pt x="2180796" y="5790603"/>
                </a:cubicBezTo>
                <a:close/>
                <a:moveTo>
                  <a:pt x="1939584" y="5790603"/>
                </a:moveTo>
                <a:cubicBezTo>
                  <a:pt x="1944983" y="5790603"/>
                  <a:pt x="1949367" y="5795052"/>
                  <a:pt x="1949367" y="5800390"/>
                </a:cubicBezTo>
                <a:cubicBezTo>
                  <a:pt x="1949367" y="5805729"/>
                  <a:pt x="1944920" y="5810114"/>
                  <a:pt x="1939584" y="5810114"/>
                </a:cubicBezTo>
                <a:cubicBezTo>
                  <a:pt x="1934247" y="5810114"/>
                  <a:pt x="1929862" y="5805793"/>
                  <a:pt x="1929862" y="5800390"/>
                </a:cubicBezTo>
                <a:cubicBezTo>
                  <a:pt x="1929862" y="5794988"/>
                  <a:pt x="1934184" y="5790603"/>
                  <a:pt x="1939584" y="5790603"/>
                </a:cubicBezTo>
                <a:close/>
                <a:moveTo>
                  <a:pt x="1698333" y="5790603"/>
                </a:moveTo>
                <a:cubicBezTo>
                  <a:pt x="1703735" y="5790603"/>
                  <a:pt x="1708119" y="5795052"/>
                  <a:pt x="1708119" y="5800390"/>
                </a:cubicBezTo>
                <a:cubicBezTo>
                  <a:pt x="1708119" y="5805729"/>
                  <a:pt x="1703735" y="5810114"/>
                  <a:pt x="1698333" y="5810114"/>
                </a:cubicBezTo>
                <a:cubicBezTo>
                  <a:pt x="1692932" y="5810114"/>
                  <a:pt x="1688548" y="5805793"/>
                  <a:pt x="1688548" y="5800390"/>
                </a:cubicBezTo>
                <a:cubicBezTo>
                  <a:pt x="1688548" y="5794988"/>
                  <a:pt x="1692932" y="5790603"/>
                  <a:pt x="1698333" y="5790603"/>
                </a:cubicBezTo>
                <a:close/>
                <a:moveTo>
                  <a:pt x="1457109" y="5790603"/>
                </a:moveTo>
                <a:cubicBezTo>
                  <a:pt x="1462445" y="5790603"/>
                  <a:pt x="1466829" y="5795052"/>
                  <a:pt x="1466829" y="5800390"/>
                </a:cubicBezTo>
                <a:cubicBezTo>
                  <a:pt x="1466829" y="5805729"/>
                  <a:pt x="1462508" y="5810114"/>
                  <a:pt x="1457109" y="5810114"/>
                </a:cubicBezTo>
                <a:cubicBezTo>
                  <a:pt x="1451709" y="5810114"/>
                  <a:pt x="1447325" y="5805793"/>
                  <a:pt x="1447325" y="5800390"/>
                </a:cubicBezTo>
                <a:cubicBezTo>
                  <a:pt x="1447325" y="5794988"/>
                  <a:pt x="1451709" y="5790603"/>
                  <a:pt x="1457109" y="5790603"/>
                </a:cubicBezTo>
                <a:close/>
                <a:moveTo>
                  <a:pt x="1215887" y="5790603"/>
                </a:moveTo>
                <a:cubicBezTo>
                  <a:pt x="1221287" y="5790603"/>
                  <a:pt x="1225671" y="5795052"/>
                  <a:pt x="1225671" y="5800390"/>
                </a:cubicBezTo>
                <a:cubicBezTo>
                  <a:pt x="1225671" y="5805729"/>
                  <a:pt x="1221224" y="5810114"/>
                  <a:pt x="1215887" y="5810114"/>
                </a:cubicBezTo>
                <a:cubicBezTo>
                  <a:pt x="1210551" y="5810114"/>
                  <a:pt x="1206167" y="5805793"/>
                  <a:pt x="1206167" y="5800390"/>
                </a:cubicBezTo>
                <a:cubicBezTo>
                  <a:pt x="1206167" y="5794988"/>
                  <a:pt x="1210487" y="5790603"/>
                  <a:pt x="1215887" y="5790603"/>
                </a:cubicBezTo>
                <a:close/>
                <a:moveTo>
                  <a:pt x="974667" y="5790603"/>
                </a:moveTo>
                <a:cubicBezTo>
                  <a:pt x="980067" y="5790603"/>
                  <a:pt x="984451" y="5795052"/>
                  <a:pt x="984451" y="5800390"/>
                </a:cubicBezTo>
                <a:cubicBezTo>
                  <a:pt x="984451" y="5805729"/>
                  <a:pt x="980004" y="5810114"/>
                  <a:pt x="974667" y="5810114"/>
                </a:cubicBezTo>
                <a:cubicBezTo>
                  <a:pt x="969331" y="5810114"/>
                  <a:pt x="964947" y="5805793"/>
                  <a:pt x="964947" y="5800390"/>
                </a:cubicBezTo>
                <a:cubicBezTo>
                  <a:pt x="964947" y="5794988"/>
                  <a:pt x="969267" y="5790603"/>
                  <a:pt x="974667" y="5790603"/>
                </a:cubicBezTo>
                <a:close/>
                <a:moveTo>
                  <a:pt x="733447" y="5790603"/>
                </a:moveTo>
                <a:cubicBezTo>
                  <a:pt x="738783" y="5790603"/>
                  <a:pt x="743167" y="5795052"/>
                  <a:pt x="743167" y="5800390"/>
                </a:cubicBezTo>
                <a:cubicBezTo>
                  <a:pt x="743167" y="5805729"/>
                  <a:pt x="738847" y="5810114"/>
                  <a:pt x="733447" y="5810114"/>
                </a:cubicBezTo>
                <a:cubicBezTo>
                  <a:pt x="728047" y="5810114"/>
                  <a:pt x="723663" y="5805793"/>
                  <a:pt x="723663" y="5800390"/>
                </a:cubicBezTo>
                <a:cubicBezTo>
                  <a:pt x="723663" y="5794988"/>
                  <a:pt x="728047" y="5790603"/>
                  <a:pt x="733447" y="5790603"/>
                </a:cubicBezTo>
                <a:close/>
                <a:moveTo>
                  <a:pt x="492227" y="5790603"/>
                </a:moveTo>
                <a:cubicBezTo>
                  <a:pt x="497563" y="5790603"/>
                  <a:pt x="501946" y="5795052"/>
                  <a:pt x="501946" y="5800390"/>
                </a:cubicBezTo>
                <a:cubicBezTo>
                  <a:pt x="501946" y="5805729"/>
                  <a:pt x="497626" y="5810114"/>
                  <a:pt x="492227" y="5810114"/>
                </a:cubicBezTo>
                <a:cubicBezTo>
                  <a:pt x="486827" y="5810114"/>
                  <a:pt x="482443" y="5805793"/>
                  <a:pt x="482443" y="5800390"/>
                </a:cubicBezTo>
                <a:cubicBezTo>
                  <a:pt x="482443" y="5794988"/>
                  <a:pt x="486827" y="5790603"/>
                  <a:pt x="492227" y="5790603"/>
                </a:cubicBezTo>
                <a:close/>
                <a:moveTo>
                  <a:pt x="251007" y="5790603"/>
                </a:moveTo>
                <a:cubicBezTo>
                  <a:pt x="256407" y="5790603"/>
                  <a:pt x="260791" y="5795052"/>
                  <a:pt x="260791" y="5800390"/>
                </a:cubicBezTo>
                <a:cubicBezTo>
                  <a:pt x="260791" y="5805729"/>
                  <a:pt x="256344" y="5810114"/>
                  <a:pt x="251007" y="5810114"/>
                </a:cubicBezTo>
                <a:cubicBezTo>
                  <a:pt x="245671" y="5810114"/>
                  <a:pt x="241287" y="5805793"/>
                  <a:pt x="241287" y="5800390"/>
                </a:cubicBezTo>
                <a:cubicBezTo>
                  <a:pt x="241287" y="5794988"/>
                  <a:pt x="245607" y="5790603"/>
                  <a:pt x="251007" y="5790603"/>
                </a:cubicBezTo>
                <a:close/>
                <a:moveTo>
                  <a:pt x="9724" y="5790603"/>
                </a:moveTo>
                <a:cubicBezTo>
                  <a:pt x="15124" y="5790603"/>
                  <a:pt x="19508" y="5795052"/>
                  <a:pt x="19508" y="5800390"/>
                </a:cubicBezTo>
                <a:cubicBezTo>
                  <a:pt x="19508" y="5805729"/>
                  <a:pt x="15061" y="5810114"/>
                  <a:pt x="9724" y="5810114"/>
                </a:cubicBezTo>
                <a:cubicBezTo>
                  <a:pt x="4388" y="5810114"/>
                  <a:pt x="4" y="5805793"/>
                  <a:pt x="4" y="5800390"/>
                </a:cubicBezTo>
                <a:cubicBezTo>
                  <a:pt x="4" y="5794988"/>
                  <a:pt x="4324" y="5790603"/>
                  <a:pt x="9724" y="5790603"/>
                </a:cubicBezTo>
                <a:close/>
                <a:moveTo>
                  <a:pt x="11820259" y="5549351"/>
                </a:moveTo>
                <a:cubicBezTo>
                  <a:pt x="11825659" y="5549351"/>
                  <a:pt x="11830043" y="5553673"/>
                  <a:pt x="11830043" y="5559075"/>
                </a:cubicBezTo>
                <a:cubicBezTo>
                  <a:pt x="11830043" y="5564477"/>
                  <a:pt x="11825596" y="5568862"/>
                  <a:pt x="11820259" y="5568862"/>
                </a:cubicBezTo>
                <a:cubicBezTo>
                  <a:pt x="11814922" y="5568862"/>
                  <a:pt x="11810539" y="5564413"/>
                  <a:pt x="11810539" y="5559075"/>
                </a:cubicBezTo>
                <a:cubicBezTo>
                  <a:pt x="11810539" y="5553736"/>
                  <a:pt x="11814859" y="5549351"/>
                  <a:pt x="11820259" y="5549351"/>
                </a:cubicBezTo>
                <a:close/>
                <a:moveTo>
                  <a:pt x="11579030" y="5549351"/>
                </a:moveTo>
                <a:cubicBezTo>
                  <a:pt x="11584430" y="5549351"/>
                  <a:pt x="11588815" y="5553673"/>
                  <a:pt x="11588815" y="5559075"/>
                </a:cubicBezTo>
                <a:cubicBezTo>
                  <a:pt x="11588815" y="5564477"/>
                  <a:pt x="11584367" y="5568862"/>
                  <a:pt x="11579030" y="5568862"/>
                </a:cubicBezTo>
                <a:cubicBezTo>
                  <a:pt x="11573694" y="5568862"/>
                  <a:pt x="11569310" y="5564413"/>
                  <a:pt x="11569310" y="5559075"/>
                </a:cubicBezTo>
                <a:cubicBezTo>
                  <a:pt x="11569310" y="5553736"/>
                  <a:pt x="11573630" y="5549351"/>
                  <a:pt x="11579030" y="5549351"/>
                </a:cubicBezTo>
                <a:close/>
                <a:moveTo>
                  <a:pt x="11337802" y="5549351"/>
                </a:moveTo>
                <a:cubicBezTo>
                  <a:pt x="11343202" y="5549351"/>
                  <a:pt x="11347587" y="5553673"/>
                  <a:pt x="11347587" y="5559075"/>
                </a:cubicBezTo>
                <a:cubicBezTo>
                  <a:pt x="11347587" y="5564477"/>
                  <a:pt x="11343139" y="5568862"/>
                  <a:pt x="11337802" y="5568862"/>
                </a:cubicBezTo>
                <a:cubicBezTo>
                  <a:pt x="11332466" y="5568862"/>
                  <a:pt x="11328082" y="5564413"/>
                  <a:pt x="11328082" y="5559075"/>
                </a:cubicBezTo>
                <a:cubicBezTo>
                  <a:pt x="11328082" y="5553736"/>
                  <a:pt x="11332402" y="5549351"/>
                  <a:pt x="11337802" y="5549351"/>
                </a:cubicBezTo>
                <a:close/>
                <a:moveTo>
                  <a:pt x="11096574" y="5549351"/>
                </a:moveTo>
                <a:cubicBezTo>
                  <a:pt x="11101910" y="5549351"/>
                  <a:pt x="11106294" y="5553673"/>
                  <a:pt x="11106294" y="5559075"/>
                </a:cubicBezTo>
                <a:cubicBezTo>
                  <a:pt x="11106294" y="5564477"/>
                  <a:pt x="11101974" y="5568862"/>
                  <a:pt x="11096574" y="5568862"/>
                </a:cubicBezTo>
                <a:cubicBezTo>
                  <a:pt x="11091174" y="5568862"/>
                  <a:pt x="11086790" y="5564413"/>
                  <a:pt x="11086790" y="5559075"/>
                </a:cubicBezTo>
                <a:cubicBezTo>
                  <a:pt x="11086790" y="5553736"/>
                  <a:pt x="11091174" y="5549351"/>
                  <a:pt x="11096574" y="5549351"/>
                </a:cubicBezTo>
                <a:close/>
                <a:moveTo>
                  <a:pt x="10855345" y="5549351"/>
                </a:moveTo>
                <a:cubicBezTo>
                  <a:pt x="10860682" y="5549351"/>
                  <a:pt x="10865065" y="5553673"/>
                  <a:pt x="10865065" y="5559075"/>
                </a:cubicBezTo>
                <a:cubicBezTo>
                  <a:pt x="10865065" y="5564477"/>
                  <a:pt x="10860682" y="5568862"/>
                  <a:pt x="10855345" y="5568862"/>
                </a:cubicBezTo>
                <a:cubicBezTo>
                  <a:pt x="10850008" y="5568862"/>
                  <a:pt x="10845625" y="5564413"/>
                  <a:pt x="10845625" y="5559075"/>
                </a:cubicBezTo>
                <a:cubicBezTo>
                  <a:pt x="10845625" y="5553736"/>
                  <a:pt x="10849945" y="5549351"/>
                  <a:pt x="10855345" y="5549351"/>
                </a:cubicBezTo>
                <a:close/>
                <a:moveTo>
                  <a:pt x="10614116" y="5549351"/>
                </a:moveTo>
                <a:cubicBezTo>
                  <a:pt x="10619516" y="5549351"/>
                  <a:pt x="10623901" y="5553673"/>
                  <a:pt x="10623901" y="5559075"/>
                </a:cubicBezTo>
                <a:cubicBezTo>
                  <a:pt x="10623901" y="5564477"/>
                  <a:pt x="10619454" y="5568862"/>
                  <a:pt x="10614116" y="5568862"/>
                </a:cubicBezTo>
                <a:cubicBezTo>
                  <a:pt x="10608780" y="5568862"/>
                  <a:pt x="10604396" y="5564413"/>
                  <a:pt x="10604396" y="5559075"/>
                </a:cubicBezTo>
                <a:cubicBezTo>
                  <a:pt x="10604396" y="5553736"/>
                  <a:pt x="10608716" y="5549351"/>
                  <a:pt x="10614116" y="5549351"/>
                </a:cubicBezTo>
                <a:close/>
                <a:moveTo>
                  <a:pt x="10372888" y="5549351"/>
                </a:moveTo>
                <a:cubicBezTo>
                  <a:pt x="10378288" y="5549351"/>
                  <a:pt x="10382673" y="5553673"/>
                  <a:pt x="10382673" y="5559075"/>
                </a:cubicBezTo>
                <a:cubicBezTo>
                  <a:pt x="10382673" y="5564477"/>
                  <a:pt x="10378225" y="5568862"/>
                  <a:pt x="10372888" y="5568862"/>
                </a:cubicBezTo>
                <a:cubicBezTo>
                  <a:pt x="10367552" y="5568862"/>
                  <a:pt x="10363168" y="5564413"/>
                  <a:pt x="10363168" y="5559075"/>
                </a:cubicBezTo>
                <a:cubicBezTo>
                  <a:pt x="10363168" y="5553736"/>
                  <a:pt x="10367488" y="5549351"/>
                  <a:pt x="10372888" y="5549351"/>
                </a:cubicBezTo>
                <a:close/>
                <a:moveTo>
                  <a:pt x="10131660" y="5549351"/>
                </a:moveTo>
                <a:cubicBezTo>
                  <a:pt x="10137060" y="5549351"/>
                  <a:pt x="10141444" y="5553673"/>
                  <a:pt x="10141444" y="5559075"/>
                </a:cubicBezTo>
                <a:cubicBezTo>
                  <a:pt x="10141444" y="5564477"/>
                  <a:pt x="10136997" y="5568862"/>
                  <a:pt x="10131660" y="5568862"/>
                </a:cubicBezTo>
                <a:cubicBezTo>
                  <a:pt x="10126323" y="5568862"/>
                  <a:pt x="10121940" y="5564413"/>
                  <a:pt x="10121940" y="5559075"/>
                </a:cubicBezTo>
                <a:cubicBezTo>
                  <a:pt x="10121940" y="5553736"/>
                  <a:pt x="10126260" y="5549351"/>
                  <a:pt x="10131660" y="5549351"/>
                </a:cubicBezTo>
                <a:close/>
                <a:moveTo>
                  <a:pt x="9890432" y="5549351"/>
                </a:moveTo>
                <a:cubicBezTo>
                  <a:pt x="9895768" y="5549351"/>
                  <a:pt x="9900152" y="5553673"/>
                  <a:pt x="9900152" y="5559075"/>
                </a:cubicBezTo>
                <a:cubicBezTo>
                  <a:pt x="9900152" y="5564477"/>
                  <a:pt x="9895832" y="5568862"/>
                  <a:pt x="9890432" y="5568862"/>
                </a:cubicBezTo>
                <a:cubicBezTo>
                  <a:pt x="9885031" y="5568862"/>
                  <a:pt x="9880648" y="5564413"/>
                  <a:pt x="9880648" y="5559075"/>
                </a:cubicBezTo>
                <a:cubicBezTo>
                  <a:pt x="9880648" y="5553736"/>
                  <a:pt x="9885031" y="5549351"/>
                  <a:pt x="9890432" y="5549351"/>
                </a:cubicBezTo>
                <a:close/>
                <a:moveTo>
                  <a:pt x="9649203" y="5549351"/>
                </a:moveTo>
                <a:cubicBezTo>
                  <a:pt x="9654540" y="5549351"/>
                  <a:pt x="9658923" y="5553673"/>
                  <a:pt x="9658923" y="5559075"/>
                </a:cubicBezTo>
                <a:cubicBezTo>
                  <a:pt x="9658923" y="5564477"/>
                  <a:pt x="9654540" y="5568862"/>
                  <a:pt x="9649203" y="5568862"/>
                </a:cubicBezTo>
                <a:cubicBezTo>
                  <a:pt x="9643866" y="5568862"/>
                  <a:pt x="9639483" y="5564413"/>
                  <a:pt x="9639483" y="5559075"/>
                </a:cubicBezTo>
                <a:cubicBezTo>
                  <a:pt x="9639483" y="5553736"/>
                  <a:pt x="9643803" y="5549351"/>
                  <a:pt x="9649203" y="5549351"/>
                </a:cubicBezTo>
                <a:close/>
                <a:moveTo>
                  <a:pt x="9417695" y="5549351"/>
                </a:moveTo>
                <a:cubicBezTo>
                  <a:pt x="9423031" y="5549351"/>
                  <a:pt x="9427416" y="5553673"/>
                  <a:pt x="9427416" y="5559075"/>
                </a:cubicBezTo>
                <a:cubicBezTo>
                  <a:pt x="9427416" y="5564477"/>
                  <a:pt x="9423095" y="5568862"/>
                  <a:pt x="9417695" y="5568862"/>
                </a:cubicBezTo>
                <a:cubicBezTo>
                  <a:pt x="9412295" y="5568862"/>
                  <a:pt x="9407911" y="5564413"/>
                  <a:pt x="9407911" y="5559075"/>
                </a:cubicBezTo>
                <a:cubicBezTo>
                  <a:pt x="9407911" y="5553736"/>
                  <a:pt x="9412295" y="5549351"/>
                  <a:pt x="9417695" y="5549351"/>
                </a:cubicBezTo>
                <a:close/>
                <a:moveTo>
                  <a:pt x="9176467" y="5549351"/>
                </a:moveTo>
                <a:cubicBezTo>
                  <a:pt x="9181803" y="5549351"/>
                  <a:pt x="9186187" y="5553673"/>
                  <a:pt x="9186187" y="5559075"/>
                </a:cubicBezTo>
                <a:cubicBezTo>
                  <a:pt x="9186187" y="5564477"/>
                  <a:pt x="9181867" y="5568862"/>
                  <a:pt x="9176467" y="5568862"/>
                </a:cubicBezTo>
                <a:cubicBezTo>
                  <a:pt x="9171066" y="5568862"/>
                  <a:pt x="9166683" y="5564413"/>
                  <a:pt x="9166683" y="5559075"/>
                </a:cubicBezTo>
                <a:cubicBezTo>
                  <a:pt x="9166683" y="5553736"/>
                  <a:pt x="9171066" y="5549351"/>
                  <a:pt x="9176467" y="5549351"/>
                </a:cubicBezTo>
                <a:close/>
                <a:moveTo>
                  <a:pt x="8935237" y="5549351"/>
                </a:moveTo>
                <a:cubicBezTo>
                  <a:pt x="8940574" y="5549351"/>
                  <a:pt x="8944958" y="5553673"/>
                  <a:pt x="8944958" y="5559075"/>
                </a:cubicBezTo>
                <a:cubicBezTo>
                  <a:pt x="8944958" y="5564477"/>
                  <a:pt x="8940638" y="5568862"/>
                  <a:pt x="8935237" y="5568862"/>
                </a:cubicBezTo>
                <a:cubicBezTo>
                  <a:pt x="8929837" y="5568862"/>
                  <a:pt x="8925454" y="5564413"/>
                  <a:pt x="8925454" y="5559075"/>
                </a:cubicBezTo>
                <a:cubicBezTo>
                  <a:pt x="8925454" y="5553736"/>
                  <a:pt x="8929837" y="5549351"/>
                  <a:pt x="8935237" y="5549351"/>
                </a:cubicBezTo>
                <a:close/>
                <a:moveTo>
                  <a:pt x="8694009" y="5549351"/>
                </a:moveTo>
                <a:cubicBezTo>
                  <a:pt x="8699346" y="5549351"/>
                  <a:pt x="8703730" y="5553673"/>
                  <a:pt x="8703730" y="5559075"/>
                </a:cubicBezTo>
                <a:cubicBezTo>
                  <a:pt x="8703730" y="5564477"/>
                  <a:pt x="8699346" y="5568862"/>
                  <a:pt x="8694009" y="5568862"/>
                </a:cubicBezTo>
                <a:cubicBezTo>
                  <a:pt x="8688673" y="5568862"/>
                  <a:pt x="8684289" y="5564413"/>
                  <a:pt x="8684289" y="5559075"/>
                </a:cubicBezTo>
                <a:cubicBezTo>
                  <a:pt x="8684289" y="5553736"/>
                  <a:pt x="8688609" y="5549351"/>
                  <a:pt x="8694009" y="5549351"/>
                </a:cubicBezTo>
                <a:close/>
                <a:moveTo>
                  <a:pt x="8452781" y="5549351"/>
                </a:moveTo>
                <a:cubicBezTo>
                  <a:pt x="8458181" y="5549351"/>
                  <a:pt x="8462566" y="5553673"/>
                  <a:pt x="8462566" y="5559075"/>
                </a:cubicBezTo>
                <a:cubicBezTo>
                  <a:pt x="8462566" y="5564477"/>
                  <a:pt x="8458118" y="5568862"/>
                  <a:pt x="8452781" y="5568862"/>
                </a:cubicBezTo>
                <a:cubicBezTo>
                  <a:pt x="8447445" y="5568862"/>
                  <a:pt x="8443061" y="5564413"/>
                  <a:pt x="8443061" y="5559075"/>
                </a:cubicBezTo>
                <a:cubicBezTo>
                  <a:pt x="8443061" y="5553736"/>
                  <a:pt x="8447381" y="5549351"/>
                  <a:pt x="8452781" y="5549351"/>
                </a:cubicBezTo>
                <a:close/>
                <a:moveTo>
                  <a:pt x="8211553" y="5549351"/>
                </a:moveTo>
                <a:cubicBezTo>
                  <a:pt x="8216889" y="5549351"/>
                  <a:pt x="8221273" y="5553673"/>
                  <a:pt x="8221273" y="5559075"/>
                </a:cubicBezTo>
                <a:cubicBezTo>
                  <a:pt x="8221273" y="5564477"/>
                  <a:pt x="8216953" y="5568862"/>
                  <a:pt x="8211553" y="5568862"/>
                </a:cubicBezTo>
                <a:cubicBezTo>
                  <a:pt x="8206152" y="5568862"/>
                  <a:pt x="8201769" y="5564413"/>
                  <a:pt x="8201769" y="5559075"/>
                </a:cubicBezTo>
                <a:cubicBezTo>
                  <a:pt x="8201769" y="5553736"/>
                  <a:pt x="8206152" y="5549351"/>
                  <a:pt x="8211553" y="5549351"/>
                </a:cubicBezTo>
                <a:close/>
                <a:moveTo>
                  <a:pt x="7970260" y="5549351"/>
                </a:moveTo>
                <a:cubicBezTo>
                  <a:pt x="7975661" y="5549351"/>
                  <a:pt x="7980044" y="5553673"/>
                  <a:pt x="7980044" y="5559075"/>
                </a:cubicBezTo>
                <a:cubicBezTo>
                  <a:pt x="7980044" y="5564477"/>
                  <a:pt x="7975661" y="5568862"/>
                  <a:pt x="7970260" y="5568862"/>
                </a:cubicBezTo>
                <a:cubicBezTo>
                  <a:pt x="7964860" y="5568862"/>
                  <a:pt x="7960477" y="5564413"/>
                  <a:pt x="7960477" y="5559075"/>
                </a:cubicBezTo>
                <a:cubicBezTo>
                  <a:pt x="7960477" y="5553736"/>
                  <a:pt x="7964860" y="5549351"/>
                  <a:pt x="7970260" y="5549351"/>
                </a:cubicBezTo>
                <a:close/>
                <a:moveTo>
                  <a:pt x="7729032" y="5549351"/>
                </a:moveTo>
                <a:cubicBezTo>
                  <a:pt x="7734369" y="5549351"/>
                  <a:pt x="7738753" y="5553673"/>
                  <a:pt x="7738753" y="5559075"/>
                </a:cubicBezTo>
                <a:cubicBezTo>
                  <a:pt x="7738753" y="5564477"/>
                  <a:pt x="7734432" y="5568862"/>
                  <a:pt x="7729032" y="5568862"/>
                </a:cubicBezTo>
                <a:cubicBezTo>
                  <a:pt x="7723632" y="5568862"/>
                  <a:pt x="7719249" y="5564413"/>
                  <a:pt x="7719249" y="5559075"/>
                </a:cubicBezTo>
                <a:cubicBezTo>
                  <a:pt x="7719249" y="5553736"/>
                  <a:pt x="7723632" y="5549351"/>
                  <a:pt x="7729032" y="5549351"/>
                </a:cubicBezTo>
                <a:close/>
                <a:moveTo>
                  <a:pt x="7487803" y="5549351"/>
                </a:moveTo>
                <a:cubicBezTo>
                  <a:pt x="7493139" y="5549351"/>
                  <a:pt x="7497524" y="5553673"/>
                  <a:pt x="7497524" y="5559075"/>
                </a:cubicBezTo>
                <a:cubicBezTo>
                  <a:pt x="7497524" y="5564477"/>
                  <a:pt x="7493203" y="5568862"/>
                  <a:pt x="7487803" y="5568862"/>
                </a:cubicBezTo>
                <a:cubicBezTo>
                  <a:pt x="7482403" y="5568862"/>
                  <a:pt x="7478019" y="5564413"/>
                  <a:pt x="7478019" y="5559075"/>
                </a:cubicBezTo>
                <a:cubicBezTo>
                  <a:pt x="7478019" y="5553736"/>
                  <a:pt x="7482403" y="5549351"/>
                  <a:pt x="7487803" y="5549351"/>
                </a:cubicBezTo>
                <a:close/>
                <a:moveTo>
                  <a:pt x="7246575" y="5549351"/>
                </a:moveTo>
                <a:cubicBezTo>
                  <a:pt x="7251975" y="5549351"/>
                  <a:pt x="7256359" y="5553673"/>
                  <a:pt x="7256359" y="5559075"/>
                </a:cubicBezTo>
                <a:cubicBezTo>
                  <a:pt x="7256359" y="5564477"/>
                  <a:pt x="7251912" y="5568862"/>
                  <a:pt x="7246575" y="5568862"/>
                </a:cubicBezTo>
                <a:cubicBezTo>
                  <a:pt x="7241238" y="5568862"/>
                  <a:pt x="7236855" y="5564413"/>
                  <a:pt x="7236855" y="5559075"/>
                </a:cubicBezTo>
                <a:cubicBezTo>
                  <a:pt x="7236855" y="5553736"/>
                  <a:pt x="7241175" y="5549351"/>
                  <a:pt x="7246575" y="5549351"/>
                </a:cubicBezTo>
                <a:close/>
                <a:moveTo>
                  <a:pt x="7005346" y="5549351"/>
                </a:moveTo>
                <a:cubicBezTo>
                  <a:pt x="7010746" y="5549351"/>
                  <a:pt x="7015130" y="5553673"/>
                  <a:pt x="7015130" y="5559075"/>
                </a:cubicBezTo>
                <a:cubicBezTo>
                  <a:pt x="7015130" y="5564477"/>
                  <a:pt x="7010683" y="5568862"/>
                  <a:pt x="7005346" y="5568862"/>
                </a:cubicBezTo>
                <a:cubicBezTo>
                  <a:pt x="7000009" y="5568862"/>
                  <a:pt x="6995626" y="5564413"/>
                  <a:pt x="6995626" y="5559075"/>
                </a:cubicBezTo>
                <a:cubicBezTo>
                  <a:pt x="6995626" y="5553736"/>
                  <a:pt x="6999946" y="5549351"/>
                  <a:pt x="7005346" y="5549351"/>
                </a:cubicBezTo>
                <a:close/>
                <a:moveTo>
                  <a:pt x="6764118" y="5549351"/>
                </a:moveTo>
                <a:cubicBezTo>
                  <a:pt x="6769518" y="5549351"/>
                  <a:pt x="6773902" y="5553673"/>
                  <a:pt x="6773902" y="5559075"/>
                </a:cubicBezTo>
                <a:cubicBezTo>
                  <a:pt x="6773902" y="5564477"/>
                  <a:pt x="6769518" y="5568862"/>
                  <a:pt x="6764118" y="5568862"/>
                </a:cubicBezTo>
                <a:cubicBezTo>
                  <a:pt x="6758718" y="5568862"/>
                  <a:pt x="6754335" y="5564413"/>
                  <a:pt x="6754335" y="5559075"/>
                </a:cubicBezTo>
                <a:cubicBezTo>
                  <a:pt x="6754335" y="5553736"/>
                  <a:pt x="6758718" y="5549351"/>
                  <a:pt x="6764118" y="5549351"/>
                </a:cubicBezTo>
                <a:close/>
                <a:moveTo>
                  <a:pt x="6522889" y="5549351"/>
                </a:moveTo>
                <a:cubicBezTo>
                  <a:pt x="6528225" y="5549351"/>
                  <a:pt x="6532610" y="5553673"/>
                  <a:pt x="6532610" y="5559075"/>
                </a:cubicBezTo>
                <a:cubicBezTo>
                  <a:pt x="6532610" y="5564477"/>
                  <a:pt x="6528289" y="5568862"/>
                  <a:pt x="6522889" y="5568862"/>
                </a:cubicBezTo>
                <a:cubicBezTo>
                  <a:pt x="6517489" y="5568862"/>
                  <a:pt x="6513105" y="5564413"/>
                  <a:pt x="6513105" y="5559075"/>
                </a:cubicBezTo>
                <a:cubicBezTo>
                  <a:pt x="6513105" y="5553736"/>
                  <a:pt x="6517489" y="5549351"/>
                  <a:pt x="6522889" y="5549351"/>
                </a:cubicBezTo>
                <a:close/>
                <a:moveTo>
                  <a:pt x="6281661" y="5549351"/>
                </a:moveTo>
                <a:cubicBezTo>
                  <a:pt x="6286997" y="5549351"/>
                  <a:pt x="6291381" y="5553673"/>
                  <a:pt x="6291381" y="5559075"/>
                </a:cubicBezTo>
                <a:cubicBezTo>
                  <a:pt x="6291381" y="5564477"/>
                  <a:pt x="6287061" y="5568862"/>
                  <a:pt x="6281661" y="5568862"/>
                </a:cubicBezTo>
                <a:cubicBezTo>
                  <a:pt x="6276261" y="5568862"/>
                  <a:pt x="6271877" y="5564413"/>
                  <a:pt x="6271877" y="5559075"/>
                </a:cubicBezTo>
                <a:cubicBezTo>
                  <a:pt x="6271877" y="5553736"/>
                  <a:pt x="6276261" y="5549351"/>
                  <a:pt x="6281661" y="5549351"/>
                </a:cubicBezTo>
                <a:close/>
                <a:moveTo>
                  <a:pt x="6040432" y="5549351"/>
                </a:moveTo>
                <a:cubicBezTo>
                  <a:pt x="6045832" y="5549351"/>
                  <a:pt x="6050216" y="5553673"/>
                  <a:pt x="6050216" y="5559075"/>
                </a:cubicBezTo>
                <a:cubicBezTo>
                  <a:pt x="6050216" y="5564477"/>
                  <a:pt x="6045769" y="5568862"/>
                  <a:pt x="6040432" y="5568862"/>
                </a:cubicBezTo>
                <a:cubicBezTo>
                  <a:pt x="6035095" y="5568862"/>
                  <a:pt x="6030712" y="5564413"/>
                  <a:pt x="6030712" y="5559075"/>
                </a:cubicBezTo>
                <a:cubicBezTo>
                  <a:pt x="6030712" y="5553736"/>
                  <a:pt x="6035032" y="5549351"/>
                  <a:pt x="6040432" y="5549351"/>
                </a:cubicBezTo>
                <a:close/>
                <a:moveTo>
                  <a:pt x="5799205" y="5549351"/>
                </a:moveTo>
                <a:cubicBezTo>
                  <a:pt x="5804606" y="5549351"/>
                  <a:pt x="5808989" y="5553673"/>
                  <a:pt x="5808989" y="5559075"/>
                </a:cubicBezTo>
                <a:cubicBezTo>
                  <a:pt x="5808989" y="5564477"/>
                  <a:pt x="5804542" y="5568862"/>
                  <a:pt x="5799205" y="5568862"/>
                </a:cubicBezTo>
                <a:cubicBezTo>
                  <a:pt x="5793870" y="5568862"/>
                  <a:pt x="5789486" y="5564413"/>
                  <a:pt x="5789486" y="5559075"/>
                </a:cubicBezTo>
                <a:cubicBezTo>
                  <a:pt x="5789486" y="5553736"/>
                  <a:pt x="5793806" y="5549351"/>
                  <a:pt x="5799205" y="5549351"/>
                </a:cubicBezTo>
                <a:close/>
                <a:moveTo>
                  <a:pt x="5557992" y="5549351"/>
                </a:moveTo>
                <a:cubicBezTo>
                  <a:pt x="5563392" y="5549351"/>
                  <a:pt x="5567774" y="5553673"/>
                  <a:pt x="5567774" y="5559075"/>
                </a:cubicBezTo>
                <a:cubicBezTo>
                  <a:pt x="5567774" y="5564477"/>
                  <a:pt x="5563392" y="5568862"/>
                  <a:pt x="5557992" y="5568862"/>
                </a:cubicBezTo>
                <a:cubicBezTo>
                  <a:pt x="5552592" y="5568862"/>
                  <a:pt x="5548208" y="5564413"/>
                  <a:pt x="5548208" y="5559075"/>
                </a:cubicBezTo>
                <a:cubicBezTo>
                  <a:pt x="5548208" y="5553736"/>
                  <a:pt x="5552592" y="5549351"/>
                  <a:pt x="5557992" y="5549351"/>
                </a:cubicBezTo>
                <a:close/>
                <a:moveTo>
                  <a:pt x="5316710" y="5549351"/>
                </a:moveTo>
                <a:cubicBezTo>
                  <a:pt x="5322044" y="5549351"/>
                  <a:pt x="5326432" y="5553673"/>
                  <a:pt x="5326432" y="5559075"/>
                </a:cubicBezTo>
                <a:cubicBezTo>
                  <a:pt x="5326432" y="5564477"/>
                  <a:pt x="5322105" y="5568862"/>
                  <a:pt x="5316710" y="5568862"/>
                </a:cubicBezTo>
                <a:cubicBezTo>
                  <a:pt x="5311316" y="5568862"/>
                  <a:pt x="5306926" y="5564413"/>
                  <a:pt x="5306926" y="5559075"/>
                </a:cubicBezTo>
                <a:cubicBezTo>
                  <a:pt x="5306926" y="5553736"/>
                  <a:pt x="5311316" y="5549351"/>
                  <a:pt x="5316710" y="5549351"/>
                </a:cubicBezTo>
                <a:close/>
                <a:moveTo>
                  <a:pt x="5075486" y="5549351"/>
                </a:moveTo>
                <a:cubicBezTo>
                  <a:pt x="5080820" y="5549351"/>
                  <a:pt x="5085202" y="5553673"/>
                  <a:pt x="5085202" y="5559075"/>
                </a:cubicBezTo>
                <a:cubicBezTo>
                  <a:pt x="5085202" y="5564477"/>
                  <a:pt x="5080885" y="5568862"/>
                  <a:pt x="5075486" y="5568862"/>
                </a:cubicBezTo>
                <a:cubicBezTo>
                  <a:pt x="5070087" y="5568862"/>
                  <a:pt x="5065705" y="5564413"/>
                  <a:pt x="5065705" y="5559075"/>
                </a:cubicBezTo>
                <a:cubicBezTo>
                  <a:pt x="5065705" y="5553736"/>
                  <a:pt x="5070087" y="5549351"/>
                  <a:pt x="5075486" y="5549351"/>
                </a:cubicBezTo>
                <a:close/>
                <a:moveTo>
                  <a:pt x="4834252" y="5549351"/>
                </a:moveTo>
                <a:cubicBezTo>
                  <a:pt x="4839658" y="5549351"/>
                  <a:pt x="4844040" y="5553673"/>
                  <a:pt x="4844040" y="5559075"/>
                </a:cubicBezTo>
                <a:cubicBezTo>
                  <a:pt x="4844040" y="5564477"/>
                  <a:pt x="4839595" y="5568862"/>
                  <a:pt x="4834252" y="5568862"/>
                </a:cubicBezTo>
                <a:cubicBezTo>
                  <a:pt x="4828917" y="5568862"/>
                  <a:pt x="4824534" y="5564413"/>
                  <a:pt x="4824534" y="5559075"/>
                </a:cubicBezTo>
                <a:cubicBezTo>
                  <a:pt x="4824534" y="5553736"/>
                  <a:pt x="4828853" y="5549351"/>
                  <a:pt x="4834252" y="5549351"/>
                </a:cubicBezTo>
                <a:close/>
                <a:moveTo>
                  <a:pt x="4593019" y="5549351"/>
                </a:moveTo>
                <a:cubicBezTo>
                  <a:pt x="4598416" y="5549351"/>
                  <a:pt x="4602795" y="5553673"/>
                  <a:pt x="4602795" y="5559075"/>
                </a:cubicBezTo>
                <a:cubicBezTo>
                  <a:pt x="4602795" y="5564477"/>
                  <a:pt x="4598353" y="5568862"/>
                  <a:pt x="4593019" y="5568862"/>
                </a:cubicBezTo>
                <a:cubicBezTo>
                  <a:pt x="4587686" y="5568862"/>
                  <a:pt x="4583304" y="5564413"/>
                  <a:pt x="4583304" y="5559075"/>
                </a:cubicBezTo>
                <a:cubicBezTo>
                  <a:pt x="4583304" y="5553736"/>
                  <a:pt x="4587622" y="5549351"/>
                  <a:pt x="4593019" y="5549351"/>
                </a:cubicBezTo>
                <a:close/>
                <a:moveTo>
                  <a:pt x="4351806" y="5549351"/>
                </a:moveTo>
                <a:cubicBezTo>
                  <a:pt x="4357195" y="5549351"/>
                  <a:pt x="4361580" y="5553673"/>
                  <a:pt x="4361580" y="5559075"/>
                </a:cubicBezTo>
                <a:cubicBezTo>
                  <a:pt x="4361580" y="5564477"/>
                  <a:pt x="4357195" y="5568862"/>
                  <a:pt x="4351806" y="5568862"/>
                </a:cubicBezTo>
                <a:cubicBezTo>
                  <a:pt x="4346397" y="5568862"/>
                  <a:pt x="4342006" y="5564413"/>
                  <a:pt x="4342006" y="5559075"/>
                </a:cubicBezTo>
                <a:cubicBezTo>
                  <a:pt x="4342006" y="5553736"/>
                  <a:pt x="4346397" y="5549351"/>
                  <a:pt x="4351806" y="5549351"/>
                </a:cubicBezTo>
                <a:close/>
                <a:moveTo>
                  <a:pt x="4110583" y="5549351"/>
                </a:moveTo>
                <a:cubicBezTo>
                  <a:pt x="4115986" y="5549351"/>
                  <a:pt x="4120362" y="5553673"/>
                  <a:pt x="4120362" y="5559075"/>
                </a:cubicBezTo>
                <a:cubicBezTo>
                  <a:pt x="4120362" y="5564477"/>
                  <a:pt x="4115986" y="5568862"/>
                  <a:pt x="4110583" y="5568862"/>
                </a:cubicBezTo>
                <a:cubicBezTo>
                  <a:pt x="4105180" y="5568862"/>
                  <a:pt x="4100801" y="5564413"/>
                  <a:pt x="4100801" y="5559075"/>
                </a:cubicBezTo>
                <a:cubicBezTo>
                  <a:pt x="4100801" y="5553736"/>
                  <a:pt x="4105180" y="5549351"/>
                  <a:pt x="4110583" y="5549351"/>
                </a:cubicBezTo>
                <a:close/>
                <a:moveTo>
                  <a:pt x="3869431" y="5549351"/>
                </a:moveTo>
                <a:cubicBezTo>
                  <a:pt x="3874765" y="5549351"/>
                  <a:pt x="3879151" y="5553673"/>
                  <a:pt x="3879151" y="5559075"/>
                </a:cubicBezTo>
                <a:cubicBezTo>
                  <a:pt x="3879151" y="5564477"/>
                  <a:pt x="3874830" y="5568862"/>
                  <a:pt x="3869431" y="5568862"/>
                </a:cubicBezTo>
                <a:cubicBezTo>
                  <a:pt x="3864032" y="5568862"/>
                  <a:pt x="3859648" y="5564413"/>
                  <a:pt x="3859648" y="5559075"/>
                </a:cubicBezTo>
                <a:cubicBezTo>
                  <a:pt x="3859648" y="5553736"/>
                  <a:pt x="3864032" y="5549351"/>
                  <a:pt x="3869431" y="5549351"/>
                </a:cubicBezTo>
                <a:close/>
                <a:moveTo>
                  <a:pt x="3628215" y="5549351"/>
                </a:moveTo>
                <a:cubicBezTo>
                  <a:pt x="3633533" y="5549351"/>
                  <a:pt x="3637936" y="5553673"/>
                  <a:pt x="3637936" y="5559075"/>
                </a:cubicBezTo>
                <a:cubicBezTo>
                  <a:pt x="3637936" y="5564477"/>
                  <a:pt x="3633597" y="5568862"/>
                  <a:pt x="3628215" y="5568862"/>
                </a:cubicBezTo>
                <a:cubicBezTo>
                  <a:pt x="3622815" y="5568862"/>
                  <a:pt x="3618433" y="5564413"/>
                  <a:pt x="3618433" y="5559075"/>
                </a:cubicBezTo>
                <a:cubicBezTo>
                  <a:pt x="3618433" y="5553736"/>
                  <a:pt x="3622815" y="5549351"/>
                  <a:pt x="3628215" y="5549351"/>
                </a:cubicBezTo>
                <a:close/>
                <a:moveTo>
                  <a:pt x="3386959" y="5549351"/>
                </a:moveTo>
                <a:cubicBezTo>
                  <a:pt x="3392360" y="5549351"/>
                  <a:pt x="3396745" y="5553673"/>
                  <a:pt x="3396745" y="5559075"/>
                </a:cubicBezTo>
                <a:cubicBezTo>
                  <a:pt x="3396745" y="5564477"/>
                  <a:pt x="3392297" y="5568862"/>
                  <a:pt x="3386959" y="5568862"/>
                </a:cubicBezTo>
                <a:cubicBezTo>
                  <a:pt x="3381622" y="5568862"/>
                  <a:pt x="3377237" y="5564413"/>
                  <a:pt x="3377237" y="5559075"/>
                </a:cubicBezTo>
                <a:cubicBezTo>
                  <a:pt x="3377237" y="5553736"/>
                  <a:pt x="3381558" y="5549351"/>
                  <a:pt x="3386959" y="5549351"/>
                </a:cubicBezTo>
                <a:close/>
                <a:moveTo>
                  <a:pt x="3145752" y="5549351"/>
                </a:moveTo>
                <a:cubicBezTo>
                  <a:pt x="3151151" y="5549351"/>
                  <a:pt x="3155534" y="5553673"/>
                  <a:pt x="3155534" y="5559075"/>
                </a:cubicBezTo>
                <a:cubicBezTo>
                  <a:pt x="3155534" y="5564477"/>
                  <a:pt x="3151088" y="5568862"/>
                  <a:pt x="3145752" y="5568862"/>
                </a:cubicBezTo>
                <a:cubicBezTo>
                  <a:pt x="3140417" y="5568862"/>
                  <a:pt x="3136034" y="5564413"/>
                  <a:pt x="3136034" y="5559075"/>
                </a:cubicBezTo>
                <a:cubicBezTo>
                  <a:pt x="3136034" y="5553736"/>
                  <a:pt x="3140353" y="5549351"/>
                  <a:pt x="3145752" y="5549351"/>
                </a:cubicBezTo>
                <a:close/>
                <a:moveTo>
                  <a:pt x="2904575" y="5549351"/>
                </a:moveTo>
                <a:cubicBezTo>
                  <a:pt x="2909974" y="5549351"/>
                  <a:pt x="2914357" y="5553673"/>
                  <a:pt x="2914357" y="5559075"/>
                </a:cubicBezTo>
                <a:cubicBezTo>
                  <a:pt x="2914357" y="5564477"/>
                  <a:pt x="2909974" y="5568862"/>
                  <a:pt x="2904575" y="5568862"/>
                </a:cubicBezTo>
                <a:cubicBezTo>
                  <a:pt x="2899176" y="5568862"/>
                  <a:pt x="2894793" y="5564413"/>
                  <a:pt x="2894793" y="5559075"/>
                </a:cubicBezTo>
                <a:cubicBezTo>
                  <a:pt x="2894793" y="5553736"/>
                  <a:pt x="2899176" y="5549351"/>
                  <a:pt x="2904575" y="5549351"/>
                </a:cubicBezTo>
                <a:close/>
                <a:moveTo>
                  <a:pt x="2663275" y="5549351"/>
                </a:moveTo>
                <a:cubicBezTo>
                  <a:pt x="2668613" y="5549351"/>
                  <a:pt x="2673000" y="5553673"/>
                  <a:pt x="2673000" y="5559075"/>
                </a:cubicBezTo>
                <a:cubicBezTo>
                  <a:pt x="2673000" y="5564477"/>
                  <a:pt x="2668677" y="5568862"/>
                  <a:pt x="2663275" y="5568862"/>
                </a:cubicBezTo>
                <a:cubicBezTo>
                  <a:pt x="2657878" y="5568862"/>
                  <a:pt x="2653493" y="5564413"/>
                  <a:pt x="2653493" y="5559075"/>
                </a:cubicBezTo>
                <a:cubicBezTo>
                  <a:pt x="2653493" y="5553736"/>
                  <a:pt x="2657878" y="5549351"/>
                  <a:pt x="2663275" y="5549351"/>
                </a:cubicBezTo>
                <a:close/>
                <a:moveTo>
                  <a:pt x="2422039" y="5549351"/>
                </a:moveTo>
                <a:cubicBezTo>
                  <a:pt x="2427373" y="5549351"/>
                  <a:pt x="2431755" y="5553673"/>
                  <a:pt x="2431755" y="5559075"/>
                </a:cubicBezTo>
                <a:cubicBezTo>
                  <a:pt x="2431755" y="5564477"/>
                  <a:pt x="2427437" y="5568862"/>
                  <a:pt x="2422039" y="5568862"/>
                </a:cubicBezTo>
                <a:cubicBezTo>
                  <a:pt x="2416642" y="5568862"/>
                  <a:pt x="2412259" y="5564413"/>
                  <a:pt x="2412259" y="5559075"/>
                </a:cubicBezTo>
                <a:cubicBezTo>
                  <a:pt x="2412259" y="5553736"/>
                  <a:pt x="2416642" y="5549351"/>
                  <a:pt x="2422039" y="5549351"/>
                </a:cubicBezTo>
                <a:close/>
                <a:moveTo>
                  <a:pt x="2180796" y="5549351"/>
                </a:moveTo>
                <a:cubicBezTo>
                  <a:pt x="2186202" y="5549351"/>
                  <a:pt x="2190581" y="5553673"/>
                  <a:pt x="2190581" y="5559075"/>
                </a:cubicBezTo>
                <a:cubicBezTo>
                  <a:pt x="2190581" y="5564477"/>
                  <a:pt x="2186136" y="5568862"/>
                  <a:pt x="2180796" y="5568862"/>
                </a:cubicBezTo>
                <a:cubicBezTo>
                  <a:pt x="2175475" y="5568862"/>
                  <a:pt x="2171087" y="5564413"/>
                  <a:pt x="2171087" y="5559075"/>
                </a:cubicBezTo>
                <a:cubicBezTo>
                  <a:pt x="2171087" y="5553736"/>
                  <a:pt x="2175412" y="5549351"/>
                  <a:pt x="2180796" y="5549351"/>
                </a:cubicBezTo>
                <a:close/>
                <a:moveTo>
                  <a:pt x="1939584" y="5549351"/>
                </a:moveTo>
                <a:cubicBezTo>
                  <a:pt x="1944983" y="5549351"/>
                  <a:pt x="1949367" y="5553673"/>
                  <a:pt x="1949367" y="5559075"/>
                </a:cubicBezTo>
                <a:cubicBezTo>
                  <a:pt x="1949367" y="5564477"/>
                  <a:pt x="1944920" y="5568862"/>
                  <a:pt x="1939584" y="5568862"/>
                </a:cubicBezTo>
                <a:cubicBezTo>
                  <a:pt x="1934247" y="5568862"/>
                  <a:pt x="1929862" y="5564413"/>
                  <a:pt x="1929862" y="5559075"/>
                </a:cubicBezTo>
                <a:cubicBezTo>
                  <a:pt x="1929862" y="5553736"/>
                  <a:pt x="1934184" y="5549351"/>
                  <a:pt x="1939584" y="5549351"/>
                </a:cubicBezTo>
                <a:close/>
                <a:moveTo>
                  <a:pt x="1698333" y="5549351"/>
                </a:moveTo>
                <a:cubicBezTo>
                  <a:pt x="1703734" y="5549351"/>
                  <a:pt x="1708119" y="5553673"/>
                  <a:pt x="1708119" y="5559075"/>
                </a:cubicBezTo>
                <a:cubicBezTo>
                  <a:pt x="1708119" y="5564477"/>
                  <a:pt x="1703734" y="5568862"/>
                  <a:pt x="1698333" y="5568862"/>
                </a:cubicBezTo>
                <a:cubicBezTo>
                  <a:pt x="1692932" y="5568862"/>
                  <a:pt x="1688548" y="5564413"/>
                  <a:pt x="1688548" y="5559075"/>
                </a:cubicBezTo>
                <a:cubicBezTo>
                  <a:pt x="1688548" y="5553736"/>
                  <a:pt x="1692932" y="5549351"/>
                  <a:pt x="1698333" y="5549351"/>
                </a:cubicBezTo>
                <a:close/>
                <a:moveTo>
                  <a:pt x="1457108" y="5549351"/>
                </a:moveTo>
                <a:cubicBezTo>
                  <a:pt x="1462444" y="5549351"/>
                  <a:pt x="1466829" y="5553673"/>
                  <a:pt x="1466829" y="5559075"/>
                </a:cubicBezTo>
                <a:cubicBezTo>
                  <a:pt x="1466829" y="5564477"/>
                  <a:pt x="1462508" y="5568862"/>
                  <a:pt x="1457108" y="5568862"/>
                </a:cubicBezTo>
                <a:cubicBezTo>
                  <a:pt x="1451708" y="5568862"/>
                  <a:pt x="1447324" y="5564413"/>
                  <a:pt x="1447324" y="5559075"/>
                </a:cubicBezTo>
                <a:cubicBezTo>
                  <a:pt x="1447324" y="5553736"/>
                  <a:pt x="1451708" y="5549351"/>
                  <a:pt x="1457108" y="5549351"/>
                </a:cubicBezTo>
                <a:close/>
                <a:moveTo>
                  <a:pt x="1215887" y="5549351"/>
                </a:moveTo>
                <a:cubicBezTo>
                  <a:pt x="1221287" y="5549351"/>
                  <a:pt x="1225671" y="5553673"/>
                  <a:pt x="1225671" y="5559075"/>
                </a:cubicBezTo>
                <a:cubicBezTo>
                  <a:pt x="1225671" y="5564477"/>
                  <a:pt x="1221224" y="5568862"/>
                  <a:pt x="1215887" y="5568862"/>
                </a:cubicBezTo>
                <a:cubicBezTo>
                  <a:pt x="1210551" y="5568862"/>
                  <a:pt x="1206167" y="5564413"/>
                  <a:pt x="1206167" y="5559075"/>
                </a:cubicBezTo>
                <a:cubicBezTo>
                  <a:pt x="1206167" y="5553736"/>
                  <a:pt x="1210487" y="5549351"/>
                  <a:pt x="1215887" y="5549351"/>
                </a:cubicBezTo>
                <a:close/>
                <a:moveTo>
                  <a:pt x="974667" y="5549351"/>
                </a:moveTo>
                <a:cubicBezTo>
                  <a:pt x="980067" y="5549351"/>
                  <a:pt x="984451" y="5553673"/>
                  <a:pt x="984451" y="5559075"/>
                </a:cubicBezTo>
                <a:cubicBezTo>
                  <a:pt x="984451" y="5564477"/>
                  <a:pt x="980004" y="5568862"/>
                  <a:pt x="974667" y="5568862"/>
                </a:cubicBezTo>
                <a:cubicBezTo>
                  <a:pt x="969331" y="5568862"/>
                  <a:pt x="964947" y="5564413"/>
                  <a:pt x="964947" y="5559075"/>
                </a:cubicBezTo>
                <a:cubicBezTo>
                  <a:pt x="964947" y="5553736"/>
                  <a:pt x="969267" y="5549351"/>
                  <a:pt x="974667" y="5549351"/>
                </a:cubicBezTo>
                <a:close/>
                <a:moveTo>
                  <a:pt x="733447" y="5549351"/>
                </a:moveTo>
                <a:cubicBezTo>
                  <a:pt x="738783" y="5549351"/>
                  <a:pt x="743167" y="5553673"/>
                  <a:pt x="743167" y="5559075"/>
                </a:cubicBezTo>
                <a:cubicBezTo>
                  <a:pt x="743167" y="5564477"/>
                  <a:pt x="738847" y="5568862"/>
                  <a:pt x="733447" y="5568862"/>
                </a:cubicBezTo>
                <a:cubicBezTo>
                  <a:pt x="728047" y="5568862"/>
                  <a:pt x="723663" y="5564413"/>
                  <a:pt x="723663" y="5559075"/>
                </a:cubicBezTo>
                <a:cubicBezTo>
                  <a:pt x="723663" y="5553736"/>
                  <a:pt x="728047" y="5549351"/>
                  <a:pt x="733447" y="5549351"/>
                </a:cubicBezTo>
                <a:close/>
                <a:moveTo>
                  <a:pt x="492226" y="5549351"/>
                </a:moveTo>
                <a:cubicBezTo>
                  <a:pt x="497562" y="5549351"/>
                  <a:pt x="501946" y="5553673"/>
                  <a:pt x="501946" y="5559075"/>
                </a:cubicBezTo>
                <a:cubicBezTo>
                  <a:pt x="501946" y="5564477"/>
                  <a:pt x="497626" y="5568862"/>
                  <a:pt x="492226" y="5568862"/>
                </a:cubicBezTo>
                <a:cubicBezTo>
                  <a:pt x="486826" y="5568862"/>
                  <a:pt x="482442" y="5564413"/>
                  <a:pt x="482442" y="5559075"/>
                </a:cubicBezTo>
                <a:cubicBezTo>
                  <a:pt x="482442" y="5553736"/>
                  <a:pt x="486826" y="5549351"/>
                  <a:pt x="492226" y="5549351"/>
                </a:cubicBezTo>
                <a:close/>
                <a:moveTo>
                  <a:pt x="251007" y="5549351"/>
                </a:moveTo>
                <a:cubicBezTo>
                  <a:pt x="256407" y="5549351"/>
                  <a:pt x="260791" y="5553673"/>
                  <a:pt x="260791" y="5559075"/>
                </a:cubicBezTo>
                <a:cubicBezTo>
                  <a:pt x="260791" y="5564477"/>
                  <a:pt x="256344" y="5568862"/>
                  <a:pt x="251007" y="5568862"/>
                </a:cubicBezTo>
                <a:cubicBezTo>
                  <a:pt x="245671" y="5568862"/>
                  <a:pt x="241287" y="5564413"/>
                  <a:pt x="241287" y="5559075"/>
                </a:cubicBezTo>
                <a:cubicBezTo>
                  <a:pt x="241287" y="5553736"/>
                  <a:pt x="245607" y="5549351"/>
                  <a:pt x="251007" y="5549351"/>
                </a:cubicBezTo>
                <a:close/>
                <a:moveTo>
                  <a:pt x="9724" y="5549351"/>
                </a:moveTo>
                <a:cubicBezTo>
                  <a:pt x="15124" y="5549351"/>
                  <a:pt x="19507" y="5553673"/>
                  <a:pt x="19507" y="5559075"/>
                </a:cubicBezTo>
                <a:cubicBezTo>
                  <a:pt x="19507" y="5564477"/>
                  <a:pt x="15061" y="5568862"/>
                  <a:pt x="9724" y="5568862"/>
                </a:cubicBezTo>
                <a:cubicBezTo>
                  <a:pt x="4388" y="5568862"/>
                  <a:pt x="4" y="5564413"/>
                  <a:pt x="4" y="5559075"/>
                </a:cubicBezTo>
                <a:cubicBezTo>
                  <a:pt x="4" y="5553736"/>
                  <a:pt x="4324" y="5549351"/>
                  <a:pt x="9724" y="5549351"/>
                </a:cubicBezTo>
                <a:close/>
                <a:moveTo>
                  <a:pt x="11820259" y="5308100"/>
                </a:moveTo>
                <a:cubicBezTo>
                  <a:pt x="11825659" y="5308100"/>
                  <a:pt x="11830043" y="5312548"/>
                  <a:pt x="11830043" y="5317887"/>
                </a:cubicBezTo>
                <a:cubicBezTo>
                  <a:pt x="11830043" y="5323226"/>
                  <a:pt x="11825596" y="5327611"/>
                  <a:pt x="11820259" y="5327611"/>
                </a:cubicBezTo>
                <a:cubicBezTo>
                  <a:pt x="11814922" y="5327611"/>
                  <a:pt x="11810539" y="5323289"/>
                  <a:pt x="11810539" y="5317887"/>
                </a:cubicBezTo>
                <a:cubicBezTo>
                  <a:pt x="11810539" y="5312485"/>
                  <a:pt x="11814859" y="5308100"/>
                  <a:pt x="11820259" y="5308100"/>
                </a:cubicBezTo>
                <a:close/>
                <a:moveTo>
                  <a:pt x="11579030" y="5308100"/>
                </a:moveTo>
                <a:cubicBezTo>
                  <a:pt x="11584430" y="5308100"/>
                  <a:pt x="11588815" y="5312548"/>
                  <a:pt x="11588815" y="5317887"/>
                </a:cubicBezTo>
                <a:cubicBezTo>
                  <a:pt x="11588815" y="5323226"/>
                  <a:pt x="11584367" y="5327611"/>
                  <a:pt x="11579030" y="5327611"/>
                </a:cubicBezTo>
                <a:cubicBezTo>
                  <a:pt x="11573694" y="5327611"/>
                  <a:pt x="11569310" y="5323289"/>
                  <a:pt x="11569310" y="5317887"/>
                </a:cubicBezTo>
                <a:cubicBezTo>
                  <a:pt x="11569310" y="5312485"/>
                  <a:pt x="11573630" y="5308100"/>
                  <a:pt x="11579030" y="5308100"/>
                </a:cubicBezTo>
                <a:close/>
                <a:moveTo>
                  <a:pt x="11337802" y="5308100"/>
                </a:moveTo>
                <a:cubicBezTo>
                  <a:pt x="11343202" y="5308100"/>
                  <a:pt x="11347587" y="5312548"/>
                  <a:pt x="11347587" y="5317887"/>
                </a:cubicBezTo>
                <a:cubicBezTo>
                  <a:pt x="11347587" y="5323226"/>
                  <a:pt x="11343139" y="5327611"/>
                  <a:pt x="11337802" y="5327611"/>
                </a:cubicBezTo>
                <a:cubicBezTo>
                  <a:pt x="11332466" y="5327611"/>
                  <a:pt x="11328082" y="5323289"/>
                  <a:pt x="11328082" y="5317887"/>
                </a:cubicBezTo>
                <a:cubicBezTo>
                  <a:pt x="11328082" y="5312485"/>
                  <a:pt x="11332402" y="5308100"/>
                  <a:pt x="11337802" y="5308100"/>
                </a:cubicBezTo>
                <a:close/>
                <a:moveTo>
                  <a:pt x="11096574" y="5308100"/>
                </a:moveTo>
                <a:cubicBezTo>
                  <a:pt x="11101910" y="5308100"/>
                  <a:pt x="11106294" y="5312548"/>
                  <a:pt x="11106294" y="5317887"/>
                </a:cubicBezTo>
                <a:cubicBezTo>
                  <a:pt x="11106294" y="5323226"/>
                  <a:pt x="11101974" y="5327611"/>
                  <a:pt x="11096574" y="5327611"/>
                </a:cubicBezTo>
                <a:cubicBezTo>
                  <a:pt x="11091174" y="5327611"/>
                  <a:pt x="11086790" y="5323289"/>
                  <a:pt x="11086790" y="5317887"/>
                </a:cubicBezTo>
                <a:cubicBezTo>
                  <a:pt x="11086790" y="5312485"/>
                  <a:pt x="11091174" y="5308100"/>
                  <a:pt x="11096574" y="5308100"/>
                </a:cubicBezTo>
                <a:close/>
                <a:moveTo>
                  <a:pt x="10855345" y="5308100"/>
                </a:moveTo>
                <a:cubicBezTo>
                  <a:pt x="10860682" y="5308100"/>
                  <a:pt x="10865065" y="5312548"/>
                  <a:pt x="10865065" y="5317887"/>
                </a:cubicBezTo>
                <a:cubicBezTo>
                  <a:pt x="10865065" y="5323226"/>
                  <a:pt x="10860682" y="5327611"/>
                  <a:pt x="10855345" y="5327611"/>
                </a:cubicBezTo>
                <a:cubicBezTo>
                  <a:pt x="10850008" y="5327611"/>
                  <a:pt x="10845625" y="5323289"/>
                  <a:pt x="10845625" y="5317887"/>
                </a:cubicBezTo>
                <a:cubicBezTo>
                  <a:pt x="10845625" y="5312485"/>
                  <a:pt x="10849945" y="5308100"/>
                  <a:pt x="10855345" y="5308100"/>
                </a:cubicBezTo>
                <a:close/>
                <a:moveTo>
                  <a:pt x="10614116" y="5308100"/>
                </a:moveTo>
                <a:cubicBezTo>
                  <a:pt x="10619516" y="5308100"/>
                  <a:pt x="10623901" y="5312548"/>
                  <a:pt x="10623901" y="5317887"/>
                </a:cubicBezTo>
                <a:cubicBezTo>
                  <a:pt x="10623901" y="5323226"/>
                  <a:pt x="10619454" y="5327611"/>
                  <a:pt x="10614116" y="5327611"/>
                </a:cubicBezTo>
                <a:cubicBezTo>
                  <a:pt x="10608780" y="5327611"/>
                  <a:pt x="10604396" y="5323289"/>
                  <a:pt x="10604396" y="5317887"/>
                </a:cubicBezTo>
                <a:cubicBezTo>
                  <a:pt x="10604396" y="5312485"/>
                  <a:pt x="10608716" y="5308100"/>
                  <a:pt x="10614116" y="5308100"/>
                </a:cubicBezTo>
                <a:close/>
                <a:moveTo>
                  <a:pt x="10372888" y="5308100"/>
                </a:moveTo>
                <a:cubicBezTo>
                  <a:pt x="10378288" y="5308100"/>
                  <a:pt x="10382673" y="5312548"/>
                  <a:pt x="10382673" y="5317887"/>
                </a:cubicBezTo>
                <a:cubicBezTo>
                  <a:pt x="10382673" y="5323226"/>
                  <a:pt x="10378225" y="5327611"/>
                  <a:pt x="10372888" y="5327611"/>
                </a:cubicBezTo>
                <a:cubicBezTo>
                  <a:pt x="10367552" y="5327611"/>
                  <a:pt x="10363168" y="5323289"/>
                  <a:pt x="10363168" y="5317887"/>
                </a:cubicBezTo>
                <a:cubicBezTo>
                  <a:pt x="10363168" y="5312485"/>
                  <a:pt x="10367488" y="5308100"/>
                  <a:pt x="10372888" y="5308100"/>
                </a:cubicBezTo>
                <a:close/>
                <a:moveTo>
                  <a:pt x="10131660" y="5308100"/>
                </a:moveTo>
                <a:cubicBezTo>
                  <a:pt x="10137060" y="5308100"/>
                  <a:pt x="10141444" y="5312548"/>
                  <a:pt x="10141444" y="5317887"/>
                </a:cubicBezTo>
                <a:cubicBezTo>
                  <a:pt x="10141444" y="5323226"/>
                  <a:pt x="10136997" y="5327611"/>
                  <a:pt x="10131660" y="5327611"/>
                </a:cubicBezTo>
                <a:cubicBezTo>
                  <a:pt x="10126323" y="5327611"/>
                  <a:pt x="10121940" y="5323289"/>
                  <a:pt x="10121940" y="5317887"/>
                </a:cubicBezTo>
                <a:cubicBezTo>
                  <a:pt x="10121940" y="5312485"/>
                  <a:pt x="10126260" y="5308100"/>
                  <a:pt x="10131660" y="5308100"/>
                </a:cubicBezTo>
                <a:close/>
                <a:moveTo>
                  <a:pt x="9890432" y="5308100"/>
                </a:moveTo>
                <a:cubicBezTo>
                  <a:pt x="9895768" y="5308100"/>
                  <a:pt x="9900152" y="5312548"/>
                  <a:pt x="9900152" y="5317887"/>
                </a:cubicBezTo>
                <a:cubicBezTo>
                  <a:pt x="9900152" y="5323226"/>
                  <a:pt x="9895832" y="5327611"/>
                  <a:pt x="9890432" y="5327611"/>
                </a:cubicBezTo>
                <a:cubicBezTo>
                  <a:pt x="9885031" y="5327611"/>
                  <a:pt x="9880648" y="5323289"/>
                  <a:pt x="9880648" y="5317887"/>
                </a:cubicBezTo>
                <a:cubicBezTo>
                  <a:pt x="9880648" y="5312485"/>
                  <a:pt x="9885031" y="5308100"/>
                  <a:pt x="9890432" y="5308100"/>
                </a:cubicBezTo>
                <a:close/>
                <a:moveTo>
                  <a:pt x="9649203" y="5308100"/>
                </a:moveTo>
                <a:cubicBezTo>
                  <a:pt x="9654540" y="5308100"/>
                  <a:pt x="9658923" y="5312548"/>
                  <a:pt x="9658923" y="5317887"/>
                </a:cubicBezTo>
                <a:cubicBezTo>
                  <a:pt x="9658923" y="5323226"/>
                  <a:pt x="9654540" y="5327611"/>
                  <a:pt x="9649203" y="5327611"/>
                </a:cubicBezTo>
                <a:cubicBezTo>
                  <a:pt x="9643866" y="5327611"/>
                  <a:pt x="9639483" y="5323289"/>
                  <a:pt x="9639483" y="5317887"/>
                </a:cubicBezTo>
                <a:cubicBezTo>
                  <a:pt x="9639483" y="5312485"/>
                  <a:pt x="9643803" y="5308100"/>
                  <a:pt x="9649203" y="5308100"/>
                </a:cubicBezTo>
                <a:close/>
                <a:moveTo>
                  <a:pt x="9417695" y="5308100"/>
                </a:moveTo>
                <a:cubicBezTo>
                  <a:pt x="9423031" y="5308100"/>
                  <a:pt x="9427416" y="5312548"/>
                  <a:pt x="9427416" y="5317887"/>
                </a:cubicBezTo>
                <a:cubicBezTo>
                  <a:pt x="9427416" y="5323226"/>
                  <a:pt x="9423095" y="5327611"/>
                  <a:pt x="9417695" y="5327611"/>
                </a:cubicBezTo>
                <a:cubicBezTo>
                  <a:pt x="9412295" y="5327611"/>
                  <a:pt x="9407911" y="5323289"/>
                  <a:pt x="9407911" y="5317887"/>
                </a:cubicBezTo>
                <a:cubicBezTo>
                  <a:pt x="9407911" y="5312485"/>
                  <a:pt x="9412295" y="5308100"/>
                  <a:pt x="9417695" y="5308100"/>
                </a:cubicBezTo>
                <a:close/>
                <a:moveTo>
                  <a:pt x="9176467" y="5308100"/>
                </a:moveTo>
                <a:cubicBezTo>
                  <a:pt x="9181803" y="5308100"/>
                  <a:pt x="9186187" y="5312548"/>
                  <a:pt x="9186187" y="5317887"/>
                </a:cubicBezTo>
                <a:cubicBezTo>
                  <a:pt x="9186187" y="5323226"/>
                  <a:pt x="9181867" y="5327611"/>
                  <a:pt x="9176467" y="5327611"/>
                </a:cubicBezTo>
                <a:cubicBezTo>
                  <a:pt x="9171066" y="5327611"/>
                  <a:pt x="9166683" y="5323289"/>
                  <a:pt x="9166683" y="5317887"/>
                </a:cubicBezTo>
                <a:cubicBezTo>
                  <a:pt x="9166683" y="5312485"/>
                  <a:pt x="9171066" y="5308100"/>
                  <a:pt x="9176467" y="5308100"/>
                </a:cubicBezTo>
                <a:close/>
                <a:moveTo>
                  <a:pt x="8935237" y="5308100"/>
                </a:moveTo>
                <a:cubicBezTo>
                  <a:pt x="8940574" y="5308100"/>
                  <a:pt x="8944958" y="5312548"/>
                  <a:pt x="8944958" y="5317887"/>
                </a:cubicBezTo>
                <a:cubicBezTo>
                  <a:pt x="8944958" y="5323226"/>
                  <a:pt x="8940638" y="5327611"/>
                  <a:pt x="8935237" y="5327611"/>
                </a:cubicBezTo>
                <a:cubicBezTo>
                  <a:pt x="8929837" y="5327611"/>
                  <a:pt x="8925454" y="5323289"/>
                  <a:pt x="8925454" y="5317887"/>
                </a:cubicBezTo>
                <a:cubicBezTo>
                  <a:pt x="8925454" y="5312485"/>
                  <a:pt x="8929837" y="5308100"/>
                  <a:pt x="8935237" y="5308100"/>
                </a:cubicBezTo>
                <a:close/>
                <a:moveTo>
                  <a:pt x="8694009" y="5308100"/>
                </a:moveTo>
                <a:cubicBezTo>
                  <a:pt x="8699346" y="5308100"/>
                  <a:pt x="8703730" y="5312548"/>
                  <a:pt x="8703730" y="5317887"/>
                </a:cubicBezTo>
                <a:cubicBezTo>
                  <a:pt x="8703730" y="5323226"/>
                  <a:pt x="8699346" y="5327611"/>
                  <a:pt x="8694009" y="5327611"/>
                </a:cubicBezTo>
                <a:cubicBezTo>
                  <a:pt x="8688673" y="5327611"/>
                  <a:pt x="8684289" y="5323289"/>
                  <a:pt x="8684289" y="5317887"/>
                </a:cubicBezTo>
                <a:cubicBezTo>
                  <a:pt x="8684289" y="5312485"/>
                  <a:pt x="8688609" y="5308100"/>
                  <a:pt x="8694009" y="5308100"/>
                </a:cubicBezTo>
                <a:close/>
                <a:moveTo>
                  <a:pt x="8452781" y="5308100"/>
                </a:moveTo>
                <a:cubicBezTo>
                  <a:pt x="8458181" y="5308100"/>
                  <a:pt x="8462566" y="5312548"/>
                  <a:pt x="8462566" y="5317887"/>
                </a:cubicBezTo>
                <a:cubicBezTo>
                  <a:pt x="8462566" y="5323226"/>
                  <a:pt x="8458118" y="5327611"/>
                  <a:pt x="8452781" y="5327611"/>
                </a:cubicBezTo>
                <a:cubicBezTo>
                  <a:pt x="8447445" y="5327611"/>
                  <a:pt x="8443061" y="5323289"/>
                  <a:pt x="8443061" y="5317887"/>
                </a:cubicBezTo>
                <a:cubicBezTo>
                  <a:pt x="8443061" y="5312485"/>
                  <a:pt x="8447381" y="5308100"/>
                  <a:pt x="8452781" y="5308100"/>
                </a:cubicBezTo>
                <a:close/>
                <a:moveTo>
                  <a:pt x="8211553" y="5308100"/>
                </a:moveTo>
                <a:cubicBezTo>
                  <a:pt x="8216889" y="5308100"/>
                  <a:pt x="8221273" y="5312548"/>
                  <a:pt x="8221273" y="5317887"/>
                </a:cubicBezTo>
                <a:cubicBezTo>
                  <a:pt x="8221273" y="5323226"/>
                  <a:pt x="8216953" y="5327611"/>
                  <a:pt x="8211553" y="5327611"/>
                </a:cubicBezTo>
                <a:cubicBezTo>
                  <a:pt x="8206152" y="5327611"/>
                  <a:pt x="8201769" y="5323289"/>
                  <a:pt x="8201769" y="5317887"/>
                </a:cubicBezTo>
                <a:cubicBezTo>
                  <a:pt x="8201769" y="5312485"/>
                  <a:pt x="8206152" y="5308100"/>
                  <a:pt x="8211553" y="5308100"/>
                </a:cubicBezTo>
                <a:close/>
                <a:moveTo>
                  <a:pt x="7970260" y="5308100"/>
                </a:moveTo>
                <a:cubicBezTo>
                  <a:pt x="7975661" y="5308100"/>
                  <a:pt x="7980044" y="5312548"/>
                  <a:pt x="7980044" y="5317887"/>
                </a:cubicBezTo>
                <a:cubicBezTo>
                  <a:pt x="7980044" y="5323226"/>
                  <a:pt x="7975661" y="5327611"/>
                  <a:pt x="7970260" y="5327611"/>
                </a:cubicBezTo>
                <a:cubicBezTo>
                  <a:pt x="7964860" y="5327611"/>
                  <a:pt x="7960477" y="5323289"/>
                  <a:pt x="7960477" y="5317887"/>
                </a:cubicBezTo>
                <a:cubicBezTo>
                  <a:pt x="7960477" y="5312485"/>
                  <a:pt x="7964860" y="5308100"/>
                  <a:pt x="7970260" y="5308100"/>
                </a:cubicBezTo>
                <a:close/>
                <a:moveTo>
                  <a:pt x="7729032" y="5308100"/>
                </a:moveTo>
                <a:cubicBezTo>
                  <a:pt x="7734369" y="5308100"/>
                  <a:pt x="7738753" y="5312548"/>
                  <a:pt x="7738753" y="5317887"/>
                </a:cubicBezTo>
                <a:cubicBezTo>
                  <a:pt x="7738753" y="5323226"/>
                  <a:pt x="7734432" y="5327611"/>
                  <a:pt x="7729032" y="5327611"/>
                </a:cubicBezTo>
                <a:cubicBezTo>
                  <a:pt x="7723632" y="5327611"/>
                  <a:pt x="7719249" y="5323289"/>
                  <a:pt x="7719249" y="5317887"/>
                </a:cubicBezTo>
                <a:cubicBezTo>
                  <a:pt x="7719249" y="5312485"/>
                  <a:pt x="7723632" y="5308100"/>
                  <a:pt x="7729032" y="5308100"/>
                </a:cubicBezTo>
                <a:close/>
                <a:moveTo>
                  <a:pt x="7487803" y="5308100"/>
                </a:moveTo>
                <a:cubicBezTo>
                  <a:pt x="7493139" y="5308100"/>
                  <a:pt x="7497524" y="5312548"/>
                  <a:pt x="7497524" y="5317887"/>
                </a:cubicBezTo>
                <a:cubicBezTo>
                  <a:pt x="7497524" y="5323226"/>
                  <a:pt x="7493203" y="5327611"/>
                  <a:pt x="7487803" y="5327611"/>
                </a:cubicBezTo>
                <a:cubicBezTo>
                  <a:pt x="7482403" y="5327611"/>
                  <a:pt x="7478019" y="5323289"/>
                  <a:pt x="7478019" y="5317887"/>
                </a:cubicBezTo>
                <a:cubicBezTo>
                  <a:pt x="7478019" y="5312485"/>
                  <a:pt x="7482403" y="5308100"/>
                  <a:pt x="7487803" y="5308100"/>
                </a:cubicBezTo>
                <a:close/>
                <a:moveTo>
                  <a:pt x="7246575" y="5308100"/>
                </a:moveTo>
                <a:cubicBezTo>
                  <a:pt x="7251975" y="5308100"/>
                  <a:pt x="7256359" y="5312548"/>
                  <a:pt x="7256359" y="5317887"/>
                </a:cubicBezTo>
                <a:cubicBezTo>
                  <a:pt x="7256359" y="5323226"/>
                  <a:pt x="7251912" y="5327611"/>
                  <a:pt x="7246575" y="5327611"/>
                </a:cubicBezTo>
                <a:cubicBezTo>
                  <a:pt x="7241238" y="5327611"/>
                  <a:pt x="7236855" y="5323289"/>
                  <a:pt x="7236855" y="5317887"/>
                </a:cubicBezTo>
                <a:cubicBezTo>
                  <a:pt x="7236855" y="5312485"/>
                  <a:pt x="7241175" y="5308100"/>
                  <a:pt x="7246575" y="5308100"/>
                </a:cubicBezTo>
                <a:close/>
                <a:moveTo>
                  <a:pt x="7005346" y="5308100"/>
                </a:moveTo>
                <a:cubicBezTo>
                  <a:pt x="7010746" y="5308100"/>
                  <a:pt x="7015130" y="5312548"/>
                  <a:pt x="7015130" y="5317887"/>
                </a:cubicBezTo>
                <a:cubicBezTo>
                  <a:pt x="7015130" y="5323226"/>
                  <a:pt x="7010683" y="5327611"/>
                  <a:pt x="7005346" y="5327611"/>
                </a:cubicBezTo>
                <a:cubicBezTo>
                  <a:pt x="7000009" y="5327611"/>
                  <a:pt x="6995626" y="5323289"/>
                  <a:pt x="6995626" y="5317887"/>
                </a:cubicBezTo>
                <a:cubicBezTo>
                  <a:pt x="6995626" y="5312485"/>
                  <a:pt x="6999946" y="5308100"/>
                  <a:pt x="7005346" y="5308100"/>
                </a:cubicBezTo>
                <a:close/>
                <a:moveTo>
                  <a:pt x="6764118" y="5308100"/>
                </a:moveTo>
                <a:cubicBezTo>
                  <a:pt x="6769518" y="5308100"/>
                  <a:pt x="6773902" y="5312548"/>
                  <a:pt x="6773902" y="5317887"/>
                </a:cubicBezTo>
                <a:cubicBezTo>
                  <a:pt x="6773902" y="5323226"/>
                  <a:pt x="6769518" y="5327611"/>
                  <a:pt x="6764118" y="5327611"/>
                </a:cubicBezTo>
                <a:cubicBezTo>
                  <a:pt x="6758718" y="5327611"/>
                  <a:pt x="6754335" y="5323289"/>
                  <a:pt x="6754335" y="5317887"/>
                </a:cubicBezTo>
                <a:cubicBezTo>
                  <a:pt x="6754335" y="5312485"/>
                  <a:pt x="6758718" y="5308100"/>
                  <a:pt x="6764118" y="5308100"/>
                </a:cubicBezTo>
                <a:close/>
                <a:moveTo>
                  <a:pt x="6522889" y="5308100"/>
                </a:moveTo>
                <a:cubicBezTo>
                  <a:pt x="6528225" y="5308100"/>
                  <a:pt x="6532610" y="5312548"/>
                  <a:pt x="6532610" y="5317887"/>
                </a:cubicBezTo>
                <a:cubicBezTo>
                  <a:pt x="6532610" y="5323226"/>
                  <a:pt x="6528289" y="5327611"/>
                  <a:pt x="6522889" y="5327611"/>
                </a:cubicBezTo>
                <a:cubicBezTo>
                  <a:pt x="6517489" y="5327611"/>
                  <a:pt x="6513105" y="5323289"/>
                  <a:pt x="6513105" y="5317887"/>
                </a:cubicBezTo>
                <a:cubicBezTo>
                  <a:pt x="6513105" y="5312485"/>
                  <a:pt x="6517489" y="5308100"/>
                  <a:pt x="6522889" y="5308100"/>
                </a:cubicBezTo>
                <a:close/>
                <a:moveTo>
                  <a:pt x="6281661" y="5308100"/>
                </a:moveTo>
                <a:cubicBezTo>
                  <a:pt x="6286997" y="5308100"/>
                  <a:pt x="6291381" y="5312548"/>
                  <a:pt x="6291381" y="5317887"/>
                </a:cubicBezTo>
                <a:cubicBezTo>
                  <a:pt x="6291381" y="5323226"/>
                  <a:pt x="6287061" y="5327611"/>
                  <a:pt x="6281661" y="5327611"/>
                </a:cubicBezTo>
                <a:cubicBezTo>
                  <a:pt x="6276261" y="5327611"/>
                  <a:pt x="6271877" y="5323289"/>
                  <a:pt x="6271877" y="5317887"/>
                </a:cubicBezTo>
                <a:cubicBezTo>
                  <a:pt x="6271877" y="5312485"/>
                  <a:pt x="6276261" y="5308100"/>
                  <a:pt x="6281661" y="5308100"/>
                </a:cubicBezTo>
                <a:close/>
                <a:moveTo>
                  <a:pt x="6040432" y="5308100"/>
                </a:moveTo>
                <a:cubicBezTo>
                  <a:pt x="6045832" y="5308100"/>
                  <a:pt x="6050216" y="5312548"/>
                  <a:pt x="6050216" y="5317887"/>
                </a:cubicBezTo>
                <a:cubicBezTo>
                  <a:pt x="6050216" y="5323226"/>
                  <a:pt x="6045769" y="5327611"/>
                  <a:pt x="6040432" y="5327611"/>
                </a:cubicBezTo>
                <a:cubicBezTo>
                  <a:pt x="6035095" y="5327611"/>
                  <a:pt x="6030712" y="5323289"/>
                  <a:pt x="6030712" y="5317887"/>
                </a:cubicBezTo>
                <a:cubicBezTo>
                  <a:pt x="6030712" y="5312485"/>
                  <a:pt x="6035032" y="5308100"/>
                  <a:pt x="6040432" y="5308100"/>
                </a:cubicBezTo>
                <a:close/>
                <a:moveTo>
                  <a:pt x="5799205" y="5308100"/>
                </a:moveTo>
                <a:cubicBezTo>
                  <a:pt x="5804606" y="5308100"/>
                  <a:pt x="5808989" y="5312548"/>
                  <a:pt x="5808989" y="5317887"/>
                </a:cubicBezTo>
                <a:cubicBezTo>
                  <a:pt x="5808989" y="5323226"/>
                  <a:pt x="5804542" y="5327611"/>
                  <a:pt x="5799205" y="5327611"/>
                </a:cubicBezTo>
                <a:cubicBezTo>
                  <a:pt x="5793870" y="5327611"/>
                  <a:pt x="5789486" y="5323289"/>
                  <a:pt x="5789486" y="5317887"/>
                </a:cubicBezTo>
                <a:cubicBezTo>
                  <a:pt x="5789486" y="5312485"/>
                  <a:pt x="5793806" y="5308100"/>
                  <a:pt x="5799205" y="5308100"/>
                </a:cubicBezTo>
                <a:close/>
                <a:moveTo>
                  <a:pt x="5557992" y="5308100"/>
                </a:moveTo>
                <a:cubicBezTo>
                  <a:pt x="5563392" y="5308100"/>
                  <a:pt x="5567774" y="5312548"/>
                  <a:pt x="5567774" y="5317887"/>
                </a:cubicBezTo>
                <a:cubicBezTo>
                  <a:pt x="5567774" y="5323226"/>
                  <a:pt x="5563392" y="5327611"/>
                  <a:pt x="5557992" y="5327611"/>
                </a:cubicBezTo>
                <a:cubicBezTo>
                  <a:pt x="5552592" y="5327611"/>
                  <a:pt x="5548208" y="5323289"/>
                  <a:pt x="5548208" y="5317887"/>
                </a:cubicBezTo>
                <a:cubicBezTo>
                  <a:pt x="5548208" y="5312485"/>
                  <a:pt x="5552592" y="5308100"/>
                  <a:pt x="5557992" y="5308100"/>
                </a:cubicBezTo>
                <a:close/>
                <a:moveTo>
                  <a:pt x="5316710" y="5308100"/>
                </a:moveTo>
                <a:cubicBezTo>
                  <a:pt x="5322044" y="5308100"/>
                  <a:pt x="5326432" y="5312548"/>
                  <a:pt x="5326432" y="5317887"/>
                </a:cubicBezTo>
                <a:cubicBezTo>
                  <a:pt x="5326432" y="5323226"/>
                  <a:pt x="5322105" y="5327611"/>
                  <a:pt x="5316710" y="5327611"/>
                </a:cubicBezTo>
                <a:cubicBezTo>
                  <a:pt x="5311316" y="5327611"/>
                  <a:pt x="5306924" y="5323289"/>
                  <a:pt x="5306924" y="5317887"/>
                </a:cubicBezTo>
                <a:cubicBezTo>
                  <a:pt x="5306924" y="5312485"/>
                  <a:pt x="5311316" y="5308100"/>
                  <a:pt x="5316710" y="5308100"/>
                </a:cubicBezTo>
                <a:close/>
                <a:moveTo>
                  <a:pt x="5075486" y="5308100"/>
                </a:moveTo>
                <a:cubicBezTo>
                  <a:pt x="5080820" y="5308100"/>
                  <a:pt x="5085202" y="5312548"/>
                  <a:pt x="5085202" y="5317887"/>
                </a:cubicBezTo>
                <a:cubicBezTo>
                  <a:pt x="5085202" y="5323226"/>
                  <a:pt x="5080885" y="5327611"/>
                  <a:pt x="5075486" y="5327611"/>
                </a:cubicBezTo>
                <a:cubicBezTo>
                  <a:pt x="5070087" y="5327611"/>
                  <a:pt x="5065705" y="5323289"/>
                  <a:pt x="5065705" y="5317887"/>
                </a:cubicBezTo>
                <a:cubicBezTo>
                  <a:pt x="5065705" y="5312485"/>
                  <a:pt x="5070087" y="5308100"/>
                  <a:pt x="5075486" y="5308100"/>
                </a:cubicBezTo>
                <a:close/>
                <a:moveTo>
                  <a:pt x="4834252" y="5308100"/>
                </a:moveTo>
                <a:cubicBezTo>
                  <a:pt x="4839658" y="5308100"/>
                  <a:pt x="4844040" y="5312548"/>
                  <a:pt x="4844040" y="5317887"/>
                </a:cubicBezTo>
                <a:cubicBezTo>
                  <a:pt x="4844040" y="5323226"/>
                  <a:pt x="4839595" y="5327611"/>
                  <a:pt x="4834252" y="5327611"/>
                </a:cubicBezTo>
                <a:cubicBezTo>
                  <a:pt x="4828917" y="5327611"/>
                  <a:pt x="4824534" y="5323289"/>
                  <a:pt x="4824534" y="5317887"/>
                </a:cubicBezTo>
                <a:cubicBezTo>
                  <a:pt x="4824534" y="5312485"/>
                  <a:pt x="4828853" y="5308100"/>
                  <a:pt x="4834252" y="5308100"/>
                </a:cubicBezTo>
                <a:close/>
                <a:moveTo>
                  <a:pt x="4593019" y="5308100"/>
                </a:moveTo>
                <a:cubicBezTo>
                  <a:pt x="4598416" y="5308100"/>
                  <a:pt x="4602795" y="5312548"/>
                  <a:pt x="4602795" y="5317887"/>
                </a:cubicBezTo>
                <a:cubicBezTo>
                  <a:pt x="4602795" y="5323226"/>
                  <a:pt x="4598353" y="5327611"/>
                  <a:pt x="4593019" y="5327611"/>
                </a:cubicBezTo>
                <a:cubicBezTo>
                  <a:pt x="4587686" y="5327611"/>
                  <a:pt x="4583304" y="5323289"/>
                  <a:pt x="4583304" y="5317887"/>
                </a:cubicBezTo>
                <a:cubicBezTo>
                  <a:pt x="4583304" y="5312485"/>
                  <a:pt x="4587622" y="5308100"/>
                  <a:pt x="4593019" y="5308100"/>
                </a:cubicBezTo>
                <a:close/>
                <a:moveTo>
                  <a:pt x="4351806" y="5308100"/>
                </a:moveTo>
                <a:cubicBezTo>
                  <a:pt x="4357195" y="5308100"/>
                  <a:pt x="4361580" y="5312548"/>
                  <a:pt x="4361580" y="5317887"/>
                </a:cubicBezTo>
                <a:cubicBezTo>
                  <a:pt x="4361580" y="5323226"/>
                  <a:pt x="4357195" y="5327611"/>
                  <a:pt x="4351806" y="5327611"/>
                </a:cubicBezTo>
                <a:cubicBezTo>
                  <a:pt x="4346397" y="5327611"/>
                  <a:pt x="4342006" y="5323289"/>
                  <a:pt x="4342006" y="5317887"/>
                </a:cubicBezTo>
                <a:cubicBezTo>
                  <a:pt x="4342006" y="5312485"/>
                  <a:pt x="4346397" y="5308100"/>
                  <a:pt x="4351806" y="5308100"/>
                </a:cubicBezTo>
                <a:close/>
                <a:moveTo>
                  <a:pt x="4110583" y="5308100"/>
                </a:moveTo>
                <a:cubicBezTo>
                  <a:pt x="4115986" y="5308100"/>
                  <a:pt x="4120362" y="5312548"/>
                  <a:pt x="4120362" y="5317887"/>
                </a:cubicBezTo>
                <a:cubicBezTo>
                  <a:pt x="4120362" y="5323226"/>
                  <a:pt x="4115986" y="5327611"/>
                  <a:pt x="4110583" y="5327611"/>
                </a:cubicBezTo>
                <a:cubicBezTo>
                  <a:pt x="4105180" y="5327611"/>
                  <a:pt x="4100799" y="5323289"/>
                  <a:pt x="4100799" y="5317887"/>
                </a:cubicBezTo>
                <a:cubicBezTo>
                  <a:pt x="4100799" y="5312485"/>
                  <a:pt x="4105180" y="5308100"/>
                  <a:pt x="4110583" y="5308100"/>
                </a:cubicBezTo>
                <a:close/>
                <a:moveTo>
                  <a:pt x="3869431" y="5308100"/>
                </a:moveTo>
                <a:cubicBezTo>
                  <a:pt x="3874765" y="5308100"/>
                  <a:pt x="3879151" y="5312548"/>
                  <a:pt x="3879151" y="5317887"/>
                </a:cubicBezTo>
                <a:cubicBezTo>
                  <a:pt x="3879151" y="5323226"/>
                  <a:pt x="3874828" y="5327611"/>
                  <a:pt x="3869431" y="5327611"/>
                </a:cubicBezTo>
                <a:cubicBezTo>
                  <a:pt x="3864032" y="5327611"/>
                  <a:pt x="3859648" y="5323289"/>
                  <a:pt x="3859648" y="5317887"/>
                </a:cubicBezTo>
                <a:cubicBezTo>
                  <a:pt x="3859648" y="5312485"/>
                  <a:pt x="3864032" y="5308100"/>
                  <a:pt x="3869431" y="5308100"/>
                </a:cubicBezTo>
                <a:close/>
                <a:moveTo>
                  <a:pt x="3628215" y="5308100"/>
                </a:moveTo>
                <a:cubicBezTo>
                  <a:pt x="3633533" y="5308100"/>
                  <a:pt x="3637936" y="5312548"/>
                  <a:pt x="3637936" y="5317887"/>
                </a:cubicBezTo>
                <a:cubicBezTo>
                  <a:pt x="3637936" y="5323226"/>
                  <a:pt x="3633597" y="5327611"/>
                  <a:pt x="3628215" y="5327611"/>
                </a:cubicBezTo>
                <a:cubicBezTo>
                  <a:pt x="3622815" y="5327611"/>
                  <a:pt x="3618432" y="5323289"/>
                  <a:pt x="3618432" y="5317887"/>
                </a:cubicBezTo>
                <a:cubicBezTo>
                  <a:pt x="3618432" y="5312485"/>
                  <a:pt x="3622815" y="5308100"/>
                  <a:pt x="3628215" y="5308100"/>
                </a:cubicBezTo>
                <a:close/>
                <a:moveTo>
                  <a:pt x="3386959" y="5308100"/>
                </a:moveTo>
                <a:cubicBezTo>
                  <a:pt x="3392360" y="5308100"/>
                  <a:pt x="3396745" y="5312548"/>
                  <a:pt x="3396745" y="5317887"/>
                </a:cubicBezTo>
                <a:cubicBezTo>
                  <a:pt x="3396745" y="5323226"/>
                  <a:pt x="3392296" y="5327611"/>
                  <a:pt x="3386959" y="5327611"/>
                </a:cubicBezTo>
                <a:cubicBezTo>
                  <a:pt x="3381622" y="5327611"/>
                  <a:pt x="3377237" y="5323289"/>
                  <a:pt x="3377237" y="5317887"/>
                </a:cubicBezTo>
                <a:cubicBezTo>
                  <a:pt x="3377237" y="5312485"/>
                  <a:pt x="3381558" y="5308100"/>
                  <a:pt x="3386959" y="5308100"/>
                </a:cubicBezTo>
                <a:close/>
                <a:moveTo>
                  <a:pt x="3145752" y="5308100"/>
                </a:moveTo>
                <a:cubicBezTo>
                  <a:pt x="3151151" y="5308100"/>
                  <a:pt x="3155534" y="5312548"/>
                  <a:pt x="3155534" y="5317887"/>
                </a:cubicBezTo>
                <a:cubicBezTo>
                  <a:pt x="3155534" y="5323226"/>
                  <a:pt x="3151088" y="5327611"/>
                  <a:pt x="3145752" y="5327611"/>
                </a:cubicBezTo>
                <a:cubicBezTo>
                  <a:pt x="3140417" y="5327611"/>
                  <a:pt x="3136034" y="5323289"/>
                  <a:pt x="3136034" y="5317887"/>
                </a:cubicBezTo>
                <a:cubicBezTo>
                  <a:pt x="3136034" y="5312485"/>
                  <a:pt x="3140353" y="5308100"/>
                  <a:pt x="3145752" y="5308100"/>
                </a:cubicBezTo>
                <a:close/>
                <a:moveTo>
                  <a:pt x="2904574" y="5308100"/>
                </a:moveTo>
                <a:cubicBezTo>
                  <a:pt x="2909974" y="5308100"/>
                  <a:pt x="2914357" y="5312548"/>
                  <a:pt x="2914357" y="5317887"/>
                </a:cubicBezTo>
                <a:cubicBezTo>
                  <a:pt x="2914357" y="5323226"/>
                  <a:pt x="2909974" y="5327611"/>
                  <a:pt x="2904574" y="5327611"/>
                </a:cubicBezTo>
                <a:cubicBezTo>
                  <a:pt x="2899176" y="5327611"/>
                  <a:pt x="2894793" y="5323289"/>
                  <a:pt x="2894793" y="5317887"/>
                </a:cubicBezTo>
                <a:cubicBezTo>
                  <a:pt x="2894793" y="5312485"/>
                  <a:pt x="2899176" y="5308100"/>
                  <a:pt x="2904574" y="5308100"/>
                </a:cubicBezTo>
                <a:close/>
                <a:moveTo>
                  <a:pt x="2663275" y="5308100"/>
                </a:moveTo>
                <a:cubicBezTo>
                  <a:pt x="2668613" y="5308100"/>
                  <a:pt x="2673000" y="5312548"/>
                  <a:pt x="2673000" y="5317887"/>
                </a:cubicBezTo>
                <a:cubicBezTo>
                  <a:pt x="2673000" y="5323226"/>
                  <a:pt x="2668677" y="5327611"/>
                  <a:pt x="2663275" y="5327611"/>
                </a:cubicBezTo>
                <a:cubicBezTo>
                  <a:pt x="2657878" y="5327611"/>
                  <a:pt x="2653493" y="5323289"/>
                  <a:pt x="2653493" y="5317887"/>
                </a:cubicBezTo>
                <a:cubicBezTo>
                  <a:pt x="2653493" y="5312485"/>
                  <a:pt x="2657878" y="5308100"/>
                  <a:pt x="2663275" y="5308100"/>
                </a:cubicBezTo>
                <a:close/>
                <a:moveTo>
                  <a:pt x="2422039" y="5308100"/>
                </a:moveTo>
                <a:cubicBezTo>
                  <a:pt x="2427372" y="5308100"/>
                  <a:pt x="2431755" y="5312548"/>
                  <a:pt x="2431755" y="5317887"/>
                </a:cubicBezTo>
                <a:cubicBezTo>
                  <a:pt x="2431755" y="5323226"/>
                  <a:pt x="2427437" y="5327611"/>
                  <a:pt x="2422039" y="5327611"/>
                </a:cubicBezTo>
                <a:cubicBezTo>
                  <a:pt x="2416641" y="5327611"/>
                  <a:pt x="2412259" y="5323289"/>
                  <a:pt x="2412259" y="5317887"/>
                </a:cubicBezTo>
                <a:cubicBezTo>
                  <a:pt x="2412259" y="5312485"/>
                  <a:pt x="2416641" y="5308100"/>
                  <a:pt x="2422039" y="5308100"/>
                </a:cubicBezTo>
                <a:close/>
                <a:moveTo>
                  <a:pt x="2180796" y="5308100"/>
                </a:moveTo>
                <a:cubicBezTo>
                  <a:pt x="2186202" y="5308100"/>
                  <a:pt x="2190581" y="5312548"/>
                  <a:pt x="2190581" y="5317887"/>
                </a:cubicBezTo>
                <a:cubicBezTo>
                  <a:pt x="2190581" y="5323226"/>
                  <a:pt x="2186136" y="5327611"/>
                  <a:pt x="2180796" y="5327611"/>
                </a:cubicBezTo>
                <a:cubicBezTo>
                  <a:pt x="2175475" y="5327611"/>
                  <a:pt x="2171085" y="5323289"/>
                  <a:pt x="2171085" y="5317887"/>
                </a:cubicBezTo>
                <a:cubicBezTo>
                  <a:pt x="2171085" y="5312485"/>
                  <a:pt x="2175412" y="5308100"/>
                  <a:pt x="2180796" y="5308100"/>
                </a:cubicBezTo>
                <a:close/>
                <a:moveTo>
                  <a:pt x="1939584" y="5308100"/>
                </a:moveTo>
                <a:cubicBezTo>
                  <a:pt x="1944983" y="5308100"/>
                  <a:pt x="1949367" y="5312548"/>
                  <a:pt x="1949367" y="5317887"/>
                </a:cubicBezTo>
                <a:cubicBezTo>
                  <a:pt x="1949367" y="5323226"/>
                  <a:pt x="1944920" y="5327611"/>
                  <a:pt x="1939584" y="5327611"/>
                </a:cubicBezTo>
                <a:cubicBezTo>
                  <a:pt x="1934247" y="5327611"/>
                  <a:pt x="1929862" y="5323289"/>
                  <a:pt x="1929862" y="5317887"/>
                </a:cubicBezTo>
                <a:cubicBezTo>
                  <a:pt x="1929862" y="5312485"/>
                  <a:pt x="1934184" y="5308100"/>
                  <a:pt x="1939584" y="5308100"/>
                </a:cubicBezTo>
                <a:close/>
                <a:moveTo>
                  <a:pt x="1698333" y="5308100"/>
                </a:moveTo>
                <a:cubicBezTo>
                  <a:pt x="1703734" y="5308100"/>
                  <a:pt x="1708119" y="5312548"/>
                  <a:pt x="1708119" y="5317887"/>
                </a:cubicBezTo>
                <a:cubicBezTo>
                  <a:pt x="1708119" y="5323226"/>
                  <a:pt x="1703734" y="5327611"/>
                  <a:pt x="1698333" y="5327611"/>
                </a:cubicBezTo>
                <a:cubicBezTo>
                  <a:pt x="1692932" y="5327611"/>
                  <a:pt x="1688548" y="5323289"/>
                  <a:pt x="1688548" y="5317887"/>
                </a:cubicBezTo>
                <a:cubicBezTo>
                  <a:pt x="1688548" y="5312485"/>
                  <a:pt x="1692932" y="5308100"/>
                  <a:pt x="1698333" y="5308100"/>
                </a:cubicBezTo>
                <a:close/>
                <a:moveTo>
                  <a:pt x="1457108" y="5308100"/>
                </a:moveTo>
                <a:cubicBezTo>
                  <a:pt x="1462444" y="5308100"/>
                  <a:pt x="1466828" y="5312548"/>
                  <a:pt x="1466828" y="5317887"/>
                </a:cubicBezTo>
                <a:cubicBezTo>
                  <a:pt x="1466828" y="5323226"/>
                  <a:pt x="1462508" y="5327611"/>
                  <a:pt x="1457108" y="5327611"/>
                </a:cubicBezTo>
                <a:cubicBezTo>
                  <a:pt x="1451708" y="5327611"/>
                  <a:pt x="1447324" y="5323289"/>
                  <a:pt x="1447324" y="5317887"/>
                </a:cubicBezTo>
                <a:cubicBezTo>
                  <a:pt x="1447324" y="5312485"/>
                  <a:pt x="1451708" y="5308100"/>
                  <a:pt x="1457108" y="5308100"/>
                </a:cubicBezTo>
                <a:close/>
                <a:moveTo>
                  <a:pt x="1215887" y="5308100"/>
                </a:moveTo>
                <a:cubicBezTo>
                  <a:pt x="1221287" y="5308100"/>
                  <a:pt x="1225671" y="5312548"/>
                  <a:pt x="1225671" y="5317887"/>
                </a:cubicBezTo>
                <a:cubicBezTo>
                  <a:pt x="1225671" y="5323226"/>
                  <a:pt x="1221224" y="5327611"/>
                  <a:pt x="1215887" y="5327611"/>
                </a:cubicBezTo>
                <a:cubicBezTo>
                  <a:pt x="1210551" y="5327611"/>
                  <a:pt x="1206167" y="5323289"/>
                  <a:pt x="1206167" y="5317887"/>
                </a:cubicBezTo>
                <a:cubicBezTo>
                  <a:pt x="1206167" y="5312485"/>
                  <a:pt x="1210487" y="5308100"/>
                  <a:pt x="1215887" y="5308100"/>
                </a:cubicBezTo>
                <a:close/>
                <a:moveTo>
                  <a:pt x="974667" y="5308100"/>
                </a:moveTo>
                <a:cubicBezTo>
                  <a:pt x="980067" y="5308100"/>
                  <a:pt x="984451" y="5312548"/>
                  <a:pt x="984451" y="5317887"/>
                </a:cubicBezTo>
                <a:cubicBezTo>
                  <a:pt x="984451" y="5323226"/>
                  <a:pt x="980004" y="5327611"/>
                  <a:pt x="974667" y="5327611"/>
                </a:cubicBezTo>
                <a:cubicBezTo>
                  <a:pt x="969331" y="5327611"/>
                  <a:pt x="964947" y="5323289"/>
                  <a:pt x="964947" y="5317887"/>
                </a:cubicBezTo>
                <a:cubicBezTo>
                  <a:pt x="964947" y="5312485"/>
                  <a:pt x="969267" y="5308100"/>
                  <a:pt x="974667" y="5308100"/>
                </a:cubicBezTo>
                <a:close/>
                <a:moveTo>
                  <a:pt x="733447" y="5308100"/>
                </a:moveTo>
                <a:cubicBezTo>
                  <a:pt x="738783" y="5308100"/>
                  <a:pt x="743167" y="5312548"/>
                  <a:pt x="743167" y="5317887"/>
                </a:cubicBezTo>
                <a:cubicBezTo>
                  <a:pt x="743167" y="5323226"/>
                  <a:pt x="738847" y="5327611"/>
                  <a:pt x="733447" y="5327611"/>
                </a:cubicBezTo>
                <a:cubicBezTo>
                  <a:pt x="728047" y="5327611"/>
                  <a:pt x="723663" y="5323289"/>
                  <a:pt x="723663" y="5317887"/>
                </a:cubicBezTo>
                <a:cubicBezTo>
                  <a:pt x="723663" y="5312485"/>
                  <a:pt x="728047" y="5308100"/>
                  <a:pt x="733447" y="5308100"/>
                </a:cubicBezTo>
                <a:close/>
                <a:moveTo>
                  <a:pt x="492226" y="5308100"/>
                </a:moveTo>
                <a:cubicBezTo>
                  <a:pt x="497562" y="5308100"/>
                  <a:pt x="501946" y="5312548"/>
                  <a:pt x="501946" y="5317887"/>
                </a:cubicBezTo>
                <a:cubicBezTo>
                  <a:pt x="501946" y="5323226"/>
                  <a:pt x="497626" y="5327611"/>
                  <a:pt x="492226" y="5327611"/>
                </a:cubicBezTo>
                <a:cubicBezTo>
                  <a:pt x="486826" y="5327611"/>
                  <a:pt x="482442" y="5323289"/>
                  <a:pt x="482442" y="5317887"/>
                </a:cubicBezTo>
                <a:cubicBezTo>
                  <a:pt x="482442" y="5312485"/>
                  <a:pt x="486826" y="5308100"/>
                  <a:pt x="492226" y="5308100"/>
                </a:cubicBezTo>
                <a:close/>
                <a:moveTo>
                  <a:pt x="251007" y="5308100"/>
                </a:moveTo>
                <a:cubicBezTo>
                  <a:pt x="256407" y="5308100"/>
                  <a:pt x="260791" y="5312548"/>
                  <a:pt x="260791" y="5317887"/>
                </a:cubicBezTo>
                <a:cubicBezTo>
                  <a:pt x="260791" y="5323226"/>
                  <a:pt x="256344" y="5327611"/>
                  <a:pt x="251007" y="5327611"/>
                </a:cubicBezTo>
                <a:cubicBezTo>
                  <a:pt x="245671" y="5327611"/>
                  <a:pt x="241287" y="5323289"/>
                  <a:pt x="241287" y="5317887"/>
                </a:cubicBezTo>
                <a:cubicBezTo>
                  <a:pt x="241287" y="5312485"/>
                  <a:pt x="245607" y="5308100"/>
                  <a:pt x="251007" y="5308100"/>
                </a:cubicBezTo>
                <a:close/>
                <a:moveTo>
                  <a:pt x="9723" y="5308100"/>
                </a:moveTo>
                <a:cubicBezTo>
                  <a:pt x="15123" y="5308100"/>
                  <a:pt x="19507" y="5312548"/>
                  <a:pt x="19507" y="5317887"/>
                </a:cubicBezTo>
                <a:cubicBezTo>
                  <a:pt x="19507" y="5323226"/>
                  <a:pt x="15060" y="5327611"/>
                  <a:pt x="9723" y="5327611"/>
                </a:cubicBezTo>
                <a:cubicBezTo>
                  <a:pt x="4388" y="5327611"/>
                  <a:pt x="4" y="5323289"/>
                  <a:pt x="4" y="5317887"/>
                </a:cubicBezTo>
                <a:cubicBezTo>
                  <a:pt x="4" y="5312485"/>
                  <a:pt x="4324" y="5308100"/>
                  <a:pt x="9723" y="5308100"/>
                </a:cubicBezTo>
                <a:close/>
                <a:moveTo>
                  <a:pt x="11820259" y="5066785"/>
                </a:moveTo>
                <a:cubicBezTo>
                  <a:pt x="11825659" y="5066785"/>
                  <a:pt x="11830043" y="5071234"/>
                  <a:pt x="11830043" y="5076573"/>
                </a:cubicBezTo>
                <a:cubicBezTo>
                  <a:pt x="11830043" y="5081911"/>
                  <a:pt x="11825596" y="5086296"/>
                  <a:pt x="11820259" y="5086296"/>
                </a:cubicBezTo>
                <a:cubicBezTo>
                  <a:pt x="11814922" y="5086296"/>
                  <a:pt x="11810539" y="5081975"/>
                  <a:pt x="11810539" y="5076573"/>
                </a:cubicBezTo>
                <a:cubicBezTo>
                  <a:pt x="11810539" y="5071170"/>
                  <a:pt x="11814859" y="5066785"/>
                  <a:pt x="11820259" y="5066785"/>
                </a:cubicBezTo>
                <a:close/>
                <a:moveTo>
                  <a:pt x="11579030" y="5066785"/>
                </a:moveTo>
                <a:cubicBezTo>
                  <a:pt x="11584430" y="5066785"/>
                  <a:pt x="11588815" y="5071234"/>
                  <a:pt x="11588815" y="5076573"/>
                </a:cubicBezTo>
                <a:cubicBezTo>
                  <a:pt x="11588815" y="5081911"/>
                  <a:pt x="11584367" y="5086296"/>
                  <a:pt x="11579030" y="5086296"/>
                </a:cubicBezTo>
                <a:cubicBezTo>
                  <a:pt x="11573694" y="5086296"/>
                  <a:pt x="11569310" y="5081975"/>
                  <a:pt x="11569310" y="5076573"/>
                </a:cubicBezTo>
                <a:cubicBezTo>
                  <a:pt x="11569310" y="5071170"/>
                  <a:pt x="11573630" y="5066785"/>
                  <a:pt x="11579030" y="5066785"/>
                </a:cubicBezTo>
                <a:close/>
                <a:moveTo>
                  <a:pt x="11337802" y="5066785"/>
                </a:moveTo>
                <a:cubicBezTo>
                  <a:pt x="11343202" y="5066785"/>
                  <a:pt x="11347587" y="5071234"/>
                  <a:pt x="11347587" y="5076573"/>
                </a:cubicBezTo>
                <a:cubicBezTo>
                  <a:pt x="11347587" y="5081911"/>
                  <a:pt x="11343139" y="5086296"/>
                  <a:pt x="11337802" y="5086296"/>
                </a:cubicBezTo>
                <a:cubicBezTo>
                  <a:pt x="11332466" y="5086296"/>
                  <a:pt x="11328082" y="5081975"/>
                  <a:pt x="11328082" y="5076573"/>
                </a:cubicBezTo>
                <a:cubicBezTo>
                  <a:pt x="11328082" y="5071170"/>
                  <a:pt x="11332402" y="5066785"/>
                  <a:pt x="11337802" y="5066785"/>
                </a:cubicBezTo>
                <a:close/>
                <a:moveTo>
                  <a:pt x="11096574" y="5066785"/>
                </a:moveTo>
                <a:cubicBezTo>
                  <a:pt x="11101910" y="5066785"/>
                  <a:pt x="11106294" y="5071234"/>
                  <a:pt x="11106294" y="5076573"/>
                </a:cubicBezTo>
                <a:cubicBezTo>
                  <a:pt x="11106294" y="5081911"/>
                  <a:pt x="11101974" y="5086296"/>
                  <a:pt x="11096574" y="5086296"/>
                </a:cubicBezTo>
                <a:cubicBezTo>
                  <a:pt x="11091174" y="5086296"/>
                  <a:pt x="11086790" y="5081975"/>
                  <a:pt x="11086790" y="5076573"/>
                </a:cubicBezTo>
                <a:cubicBezTo>
                  <a:pt x="11086790" y="5071170"/>
                  <a:pt x="11091174" y="5066785"/>
                  <a:pt x="11096574" y="5066785"/>
                </a:cubicBezTo>
                <a:close/>
                <a:moveTo>
                  <a:pt x="10855345" y="5066785"/>
                </a:moveTo>
                <a:cubicBezTo>
                  <a:pt x="10860682" y="5066785"/>
                  <a:pt x="10865065" y="5071234"/>
                  <a:pt x="10865065" y="5076573"/>
                </a:cubicBezTo>
                <a:cubicBezTo>
                  <a:pt x="10865065" y="5081911"/>
                  <a:pt x="10860682" y="5086296"/>
                  <a:pt x="10855345" y="5086296"/>
                </a:cubicBezTo>
                <a:cubicBezTo>
                  <a:pt x="10850008" y="5086296"/>
                  <a:pt x="10845625" y="5081975"/>
                  <a:pt x="10845625" y="5076573"/>
                </a:cubicBezTo>
                <a:cubicBezTo>
                  <a:pt x="10845625" y="5071170"/>
                  <a:pt x="10849945" y="5066785"/>
                  <a:pt x="10855345" y="5066785"/>
                </a:cubicBezTo>
                <a:close/>
                <a:moveTo>
                  <a:pt x="10614116" y="5066785"/>
                </a:moveTo>
                <a:cubicBezTo>
                  <a:pt x="10619516" y="5066785"/>
                  <a:pt x="10623901" y="5071234"/>
                  <a:pt x="10623901" y="5076573"/>
                </a:cubicBezTo>
                <a:cubicBezTo>
                  <a:pt x="10623901" y="5081911"/>
                  <a:pt x="10619454" y="5086296"/>
                  <a:pt x="10614116" y="5086296"/>
                </a:cubicBezTo>
                <a:cubicBezTo>
                  <a:pt x="10608780" y="5086296"/>
                  <a:pt x="10604396" y="5081975"/>
                  <a:pt x="10604396" y="5076573"/>
                </a:cubicBezTo>
                <a:cubicBezTo>
                  <a:pt x="10604396" y="5071170"/>
                  <a:pt x="10608716" y="5066785"/>
                  <a:pt x="10614116" y="5066785"/>
                </a:cubicBezTo>
                <a:close/>
                <a:moveTo>
                  <a:pt x="10372888" y="5066785"/>
                </a:moveTo>
                <a:cubicBezTo>
                  <a:pt x="10378288" y="5066785"/>
                  <a:pt x="10382673" y="5071234"/>
                  <a:pt x="10382673" y="5076573"/>
                </a:cubicBezTo>
                <a:cubicBezTo>
                  <a:pt x="10382673" y="5081911"/>
                  <a:pt x="10378225" y="5086296"/>
                  <a:pt x="10372888" y="5086296"/>
                </a:cubicBezTo>
                <a:cubicBezTo>
                  <a:pt x="10367552" y="5086296"/>
                  <a:pt x="10363168" y="5081975"/>
                  <a:pt x="10363168" y="5076573"/>
                </a:cubicBezTo>
                <a:cubicBezTo>
                  <a:pt x="10363168" y="5071170"/>
                  <a:pt x="10367488" y="5066785"/>
                  <a:pt x="10372888" y="5066785"/>
                </a:cubicBezTo>
                <a:close/>
                <a:moveTo>
                  <a:pt x="10131660" y="5066785"/>
                </a:moveTo>
                <a:cubicBezTo>
                  <a:pt x="10137060" y="5066785"/>
                  <a:pt x="10141444" y="5071234"/>
                  <a:pt x="10141444" y="5076573"/>
                </a:cubicBezTo>
                <a:cubicBezTo>
                  <a:pt x="10141444" y="5081911"/>
                  <a:pt x="10136997" y="5086296"/>
                  <a:pt x="10131660" y="5086296"/>
                </a:cubicBezTo>
                <a:cubicBezTo>
                  <a:pt x="10126323" y="5086296"/>
                  <a:pt x="10121940" y="5081975"/>
                  <a:pt x="10121940" y="5076573"/>
                </a:cubicBezTo>
                <a:cubicBezTo>
                  <a:pt x="10121940" y="5071170"/>
                  <a:pt x="10126260" y="5066785"/>
                  <a:pt x="10131660" y="5066785"/>
                </a:cubicBezTo>
                <a:close/>
                <a:moveTo>
                  <a:pt x="9890432" y="5066785"/>
                </a:moveTo>
                <a:cubicBezTo>
                  <a:pt x="9895768" y="5066785"/>
                  <a:pt x="9900152" y="5071234"/>
                  <a:pt x="9900152" y="5076573"/>
                </a:cubicBezTo>
                <a:cubicBezTo>
                  <a:pt x="9900152" y="5081911"/>
                  <a:pt x="9895832" y="5086296"/>
                  <a:pt x="9890432" y="5086296"/>
                </a:cubicBezTo>
                <a:cubicBezTo>
                  <a:pt x="9885031" y="5086296"/>
                  <a:pt x="9880648" y="5081975"/>
                  <a:pt x="9880648" y="5076573"/>
                </a:cubicBezTo>
                <a:cubicBezTo>
                  <a:pt x="9880648" y="5071170"/>
                  <a:pt x="9885031" y="5066785"/>
                  <a:pt x="9890432" y="5066785"/>
                </a:cubicBezTo>
                <a:close/>
                <a:moveTo>
                  <a:pt x="9649203" y="5066785"/>
                </a:moveTo>
                <a:cubicBezTo>
                  <a:pt x="9654540" y="5066785"/>
                  <a:pt x="9658923" y="5071234"/>
                  <a:pt x="9658923" y="5076573"/>
                </a:cubicBezTo>
                <a:cubicBezTo>
                  <a:pt x="9658923" y="5081911"/>
                  <a:pt x="9654540" y="5086296"/>
                  <a:pt x="9649203" y="5086296"/>
                </a:cubicBezTo>
                <a:cubicBezTo>
                  <a:pt x="9643866" y="5086296"/>
                  <a:pt x="9639483" y="5081975"/>
                  <a:pt x="9639483" y="5076573"/>
                </a:cubicBezTo>
                <a:cubicBezTo>
                  <a:pt x="9639483" y="5071170"/>
                  <a:pt x="9643803" y="5066785"/>
                  <a:pt x="9649203" y="5066785"/>
                </a:cubicBezTo>
                <a:close/>
                <a:moveTo>
                  <a:pt x="9417695" y="5066785"/>
                </a:moveTo>
                <a:cubicBezTo>
                  <a:pt x="9423031" y="5066785"/>
                  <a:pt x="9427416" y="5071234"/>
                  <a:pt x="9427416" y="5076573"/>
                </a:cubicBezTo>
                <a:cubicBezTo>
                  <a:pt x="9427416" y="5081911"/>
                  <a:pt x="9423095" y="5086296"/>
                  <a:pt x="9417695" y="5086296"/>
                </a:cubicBezTo>
                <a:cubicBezTo>
                  <a:pt x="9412295" y="5086296"/>
                  <a:pt x="9407911" y="5081975"/>
                  <a:pt x="9407911" y="5076573"/>
                </a:cubicBezTo>
                <a:cubicBezTo>
                  <a:pt x="9407911" y="5071170"/>
                  <a:pt x="9412295" y="5066785"/>
                  <a:pt x="9417695" y="5066785"/>
                </a:cubicBezTo>
                <a:close/>
                <a:moveTo>
                  <a:pt x="9176467" y="5066785"/>
                </a:moveTo>
                <a:cubicBezTo>
                  <a:pt x="9181803" y="5066785"/>
                  <a:pt x="9186187" y="5071234"/>
                  <a:pt x="9186187" y="5076573"/>
                </a:cubicBezTo>
                <a:cubicBezTo>
                  <a:pt x="9186187" y="5081911"/>
                  <a:pt x="9181867" y="5086296"/>
                  <a:pt x="9176467" y="5086296"/>
                </a:cubicBezTo>
                <a:cubicBezTo>
                  <a:pt x="9171066" y="5086296"/>
                  <a:pt x="9166683" y="5081975"/>
                  <a:pt x="9166683" y="5076573"/>
                </a:cubicBezTo>
                <a:cubicBezTo>
                  <a:pt x="9166683" y="5071170"/>
                  <a:pt x="9171066" y="5066785"/>
                  <a:pt x="9176467" y="5066785"/>
                </a:cubicBezTo>
                <a:close/>
                <a:moveTo>
                  <a:pt x="8935237" y="5066785"/>
                </a:moveTo>
                <a:cubicBezTo>
                  <a:pt x="8940574" y="5066785"/>
                  <a:pt x="8944958" y="5071234"/>
                  <a:pt x="8944958" y="5076573"/>
                </a:cubicBezTo>
                <a:cubicBezTo>
                  <a:pt x="8944958" y="5081911"/>
                  <a:pt x="8940638" y="5086296"/>
                  <a:pt x="8935237" y="5086296"/>
                </a:cubicBezTo>
                <a:cubicBezTo>
                  <a:pt x="8929837" y="5086296"/>
                  <a:pt x="8925454" y="5081975"/>
                  <a:pt x="8925454" y="5076573"/>
                </a:cubicBezTo>
                <a:cubicBezTo>
                  <a:pt x="8925454" y="5071170"/>
                  <a:pt x="8929837" y="5066785"/>
                  <a:pt x="8935237" y="5066785"/>
                </a:cubicBezTo>
                <a:close/>
                <a:moveTo>
                  <a:pt x="8694009" y="5066785"/>
                </a:moveTo>
                <a:cubicBezTo>
                  <a:pt x="8699346" y="5066785"/>
                  <a:pt x="8703730" y="5071234"/>
                  <a:pt x="8703730" y="5076573"/>
                </a:cubicBezTo>
                <a:cubicBezTo>
                  <a:pt x="8703730" y="5081911"/>
                  <a:pt x="8699346" y="5086296"/>
                  <a:pt x="8694009" y="5086296"/>
                </a:cubicBezTo>
                <a:cubicBezTo>
                  <a:pt x="8688673" y="5086296"/>
                  <a:pt x="8684289" y="5081975"/>
                  <a:pt x="8684289" y="5076573"/>
                </a:cubicBezTo>
                <a:cubicBezTo>
                  <a:pt x="8684289" y="5071170"/>
                  <a:pt x="8688609" y="5066785"/>
                  <a:pt x="8694009" y="5066785"/>
                </a:cubicBezTo>
                <a:close/>
                <a:moveTo>
                  <a:pt x="8452781" y="5066785"/>
                </a:moveTo>
                <a:cubicBezTo>
                  <a:pt x="8458181" y="5066785"/>
                  <a:pt x="8462566" y="5071234"/>
                  <a:pt x="8462566" y="5076573"/>
                </a:cubicBezTo>
                <a:cubicBezTo>
                  <a:pt x="8462566" y="5081911"/>
                  <a:pt x="8458118" y="5086296"/>
                  <a:pt x="8452781" y="5086296"/>
                </a:cubicBezTo>
                <a:cubicBezTo>
                  <a:pt x="8447445" y="5086296"/>
                  <a:pt x="8443061" y="5081975"/>
                  <a:pt x="8443061" y="5076573"/>
                </a:cubicBezTo>
                <a:cubicBezTo>
                  <a:pt x="8443061" y="5071170"/>
                  <a:pt x="8447381" y="5066785"/>
                  <a:pt x="8452781" y="5066785"/>
                </a:cubicBezTo>
                <a:close/>
                <a:moveTo>
                  <a:pt x="8211553" y="5066785"/>
                </a:moveTo>
                <a:cubicBezTo>
                  <a:pt x="8216889" y="5066785"/>
                  <a:pt x="8221273" y="5071234"/>
                  <a:pt x="8221273" y="5076573"/>
                </a:cubicBezTo>
                <a:cubicBezTo>
                  <a:pt x="8221273" y="5081911"/>
                  <a:pt x="8216953" y="5086296"/>
                  <a:pt x="8211553" y="5086296"/>
                </a:cubicBezTo>
                <a:cubicBezTo>
                  <a:pt x="8206152" y="5086296"/>
                  <a:pt x="8201769" y="5081975"/>
                  <a:pt x="8201769" y="5076573"/>
                </a:cubicBezTo>
                <a:cubicBezTo>
                  <a:pt x="8201769" y="5071170"/>
                  <a:pt x="8206152" y="5066785"/>
                  <a:pt x="8211553" y="5066785"/>
                </a:cubicBezTo>
                <a:close/>
                <a:moveTo>
                  <a:pt x="7970260" y="5066785"/>
                </a:moveTo>
                <a:cubicBezTo>
                  <a:pt x="7975661" y="5066785"/>
                  <a:pt x="7980044" y="5071234"/>
                  <a:pt x="7980044" y="5076573"/>
                </a:cubicBezTo>
                <a:cubicBezTo>
                  <a:pt x="7980044" y="5081911"/>
                  <a:pt x="7975661" y="5086296"/>
                  <a:pt x="7970260" y="5086296"/>
                </a:cubicBezTo>
                <a:cubicBezTo>
                  <a:pt x="7964860" y="5086296"/>
                  <a:pt x="7960477" y="5081975"/>
                  <a:pt x="7960477" y="5076573"/>
                </a:cubicBezTo>
                <a:cubicBezTo>
                  <a:pt x="7960477" y="5071170"/>
                  <a:pt x="7964860" y="5066785"/>
                  <a:pt x="7970260" y="5066785"/>
                </a:cubicBezTo>
                <a:close/>
                <a:moveTo>
                  <a:pt x="7729032" y="5066785"/>
                </a:moveTo>
                <a:cubicBezTo>
                  <a:pt x="7734369" y="5066785"/>
                  <a:pt x="7738753" y="5071234"/>
                  <a:pt x="7738753" y="5076573"/>
                </a:cubicBezTo>
                <a:cubicBezTo>
                  <a:pt x="7738753" y="5081911"/>
                  <a:pt x="7734432" y="5086296"/>
                  <a:pt x="7729032" y="5086296"/>
                </a:cubicBezTo>
                <a:cubicBezTo>
                  <a:pt x="7723632" y="5086296"/>
                  <a:pt x="7719249" y="5081975"/>
                  <a:pt x="7719249" y="5076573"/>
                </a:cubicBezTo>
                <a:cubicBezTo>
                  <a:pt x="7719249" y="5071170"/>
                  <a:pt x="7723632" y="5066785"/>
                  <a:pt x="7729032" y="5066785"/>
                </a:cubicBezTo>
                <a:close/>
                <a:moveTo>
                  <a:pt x="7487803" y="5066785"/>
                </a:moveTo>
                <a:cubicBezTo>
                  <a:pt x="7493139" y="5066785"/>
                  <a:pt x="7497524" y="5071234"/>
                  <a:pt x="7497524" y="5076573"/>
                </a:cubicBezTo>
                <a:cubicBezTo>
                  <a:pt x="7497524" y="5081911"/>
                  <a:pt x="7493203" y="5086296"/>
                  <a:pt x="7487803" y="5086296"/>
                </a:cubicBezTo>
                <a:cubicBezTo>
                  <a:pt x="7482403" y="5086296"/>
                  <a:pt x="7478019" y="5081975"/>
                  <a:pt x="7478019" y="5076573"/>
                </a:cubicBezTo>
                <a:cubicBezTo>
                  <a:pt x="7478019" y="5071170"/>
                  <a:pt x="7482403" y="5066785"/>
                  <a:pt x="7487803" y="5066785"/>
                </a:cubicBezTo>
                <a:close/>
                <a:moveTo>
                  <a:pt x="7246575" y="5066785"/>
                </a:moveTo>
                <a:cubicBezTo>
                  <a:pt x="7251975" y="5066785"/>
                  <a:pt x="7256359" y="5071234"/>
                  <a:pt x="7256359" y="5076573"/>
                </a:cubicBezTo>
                <a:cubicBezTo>
                  <a:pt x="7256359" y="5081911"/>
                  <a:pt x="7251912" y="5086296"/>
                  <a:pt x="7246575" y="5086296"/>
                </a:cubicBezTo>
                <a:cubicBezTo>
                  <a:pt x="7241238" y="5086296"/>
                  <a:pt x="7236855" y="5081975"/>
                  <a:pt x="7236855" y="5076573"/>
                </a:cubicBezTo>
                <a:cubicBezTo>
                  <a:pt x="7236855" y="5071170"/>
                  <a:pt x="7241175" y="5066785"/>
                  <a:pt x="7246575" y="5066785"/>
                </a:cubicBezTo>
                <a:close/>
                <a:moveTo>
                  <a:pt x="7005346" y="5066785"/>
                </a:moveTo>
                <a:cubicBezTo>
                  <a:pt x="7010746" y="5066785"/>
                  <a:pt x="7015130" y="5071234"/>
                  <a:pt x="7015130" y="5076573"/>
                </a:cubicBezTo>
                <a:cubicBezTo>
                  <a:pt x="7015130" y="5081911"/>
                  <a:pt x="7010683" y="5086296"/>
                  <a:pt x="7005346" y="5086296"/>
                </a:cubicBezTo>
                <a:cubicBezTo>
                  <a:pt x="7000009" y="5086296"/>
                  <a:pt x="6995626" y="5081975"/>
                  <a:pt x="6995626" y="5076573"/>
                </a:cubicBezTo>
                <a:cubicBezTo>
                  <a:pt x="6995626" y="5071170"/>
                  <a:pt x="6999946" y="5066785"/>
                  <a:pt x="7005346" y="5066785"/>
                </a:cubicBezTo>
                <a:close/>
                <a:moveTo>
                  <a:pt x="6764118" y="5066785"/>
                </a:moveTo>
                <a:cubicBezTo>
                  <a:pt x="6769518" y="5066785"/>
                  <a:pt x="6773902" y="5071234"/>
                  <a:pt x="6773902" y="5076573"/>
                </a:cubicBezTo>
                <a:cubicBezTo>
                  <a:pt x="6773902" y="5081911"/>
                  <a:pt x="6769518" y="5086296"/>
                  <a:pt x="6764118" y="5086296"/>
                </a:cubicBezTo>
                <a:cubicBezTo>
                  <a:pt x="6758718" y="5086296"/>
                  <a:pt x="6754335" y="5081975"/>
                  <a:pt x="6754335" y="5076573"/>
                </a:cubicBezTo>
                <a:cubicBezTo>
                  <a:pt x="6754335" y="5071170"/>
                  <a:pt x="6758718" y="5066785"/>
                  <a:pt x="6764118" y="5066785"/>
                </a:cubicBezTo>
                <a:close/>
                <a:moveTo>
                  <a:pt x="6522889" y="5066785"/>
                </a:moveTo>
                <a:cubicBezTo>
                  <a:pt x="6528225" y="5066785"/>
                  <a:pt x="6532610" y="5071234"/>
                  <a:pt x="6532610" y="5076573"/>
                </a:cubicBezTo>
                <a:cubicBezTo>
                  <a:pt x="6532610" y="5081911"/>
                  <a:pt x="6528289" y="5086296"/>
                  <a:pt x="6522889" y="5086296"/>
                </a:cubicBezTo>
                <a:cubicBezTo>
                  <a:pt x="6517489" y="5086296"/>
                  <a:pt x="6513105" y="5081975"/>
                  <a:pt x="6513105" y="5076573"/>
                </a:cubicBezTo>
                <a:cubicBezTo>
                  <a:pt x="6513105" y="5071170"/>
                  <a:pt x="6517489" y="5066785"/>
                  <a:pt x="6522889" y="5066785"/>
                </a:cubicBezTo>
                <a:close/>
                <a:moveTo>
                  <a:pt x="6281661" y="5066785"/>
                </a:moveTo>
                <a:cubicBezTo>
                  <a:pt x="6286997" y="5066785"/>
                  <a:pt x="6291381" y="5071234"/>
                  <a:pt x="6291381" y="5076573"/>
                </a:cubicBezTo>
                <a:cubicBezTo>
                  <a:pt x="6291381" y="5081911"/>
                  <a:pt x="6287061" y="5086296"/>
                  <a:pt x="6281661" y="5086296"/>
                </a:cubicBezTo>
                <a:cubicBezTo>
                  <a:pt x="6276261" y="5086296"/>
                  <a:pt x="6271877" y="5081975"/>
                  <a:pt x="6271877" y="5076573"/>
                </a:cubicBezTo>
                <a:cubicBezTo>
                  <a:pt x="6271877" y="5071170"/>
                  <a:pt x="6276261" y="5066785"/>
                  <a:pt x="6281661" y="5066785"/>
                </a:cubicBezTo>
                <a:close/>
                <a:moveTo>
                  <a:pt x="6040432" y="5066785"/>
                </a:moveTo>
                <a:cubicBezTo>
                  <a:pt x="6045832" y="5066785"/>
                  <a:pt x="6050216" y="5071234"/>
                  <a:pt x="6050216" y="5076573"/>
                </a:cubicBezTo>
                <a:cubicBezTo>
                  <a:pt x="6050216" y="5081911"/>
                  <a:pt x="6045769" y="5086296"/>
                  <a:pt x="6040432" y="5086296"/>
                </a:cubicBezTo>
                <a:cubicBezTo>
                  <a:pt x="6035095" y="5086296"/>
                  <a:pt x="6030712" y="5081975"/>
                  <a:pt x="6030712" y="5076573"/>
                </a:cubicBezTo>
                <a:cubicBezTo>
                  <a:pt x="6030712" y="5071170"/>
                  <a:pt x="6035032" y="5066785"/>
                  <a:pt x="6040432" y="5066785"/>
                </a:cubicBezTo>
                <a:close/>
                <a:moveTo>
                  <a:pt x="5799205" y="5066785"/>
                </a:moveTo>
                <a:cubicBezTo>
                  <a:pt x="5804606" y="5066785"/>
                  <a:pt x="5808989" y="5071234"/>
                  <a:pt x="5808989" y="5076573"/>
                </a:cubicBezTo>
                <a:cubicBezTo>
                  <a:pt x="5808989" y="5081911"/>
                  <a:pt x="5804542" y="5086296"/>
                  <a:pt x="5799205" y="5086296"/>
                </a:cubicBezTo>
                <a:cubicBezTo>
                  <a:pt x="5793870" y="5086296"/>
                  <a:pt x="5789486" y="5081975"/>
                  <a:pt x="5789486" y="5076573"/>
                </a:cubicBezTo>
                <a:cubicBezTo>
                  <a:pt x="5789486" y="5071170"/>
                  <a:pt x="5793806" y="5066785"/>
                  <a:pt x="5799205" y="5066785"/>
                </a:cubicBezTo>
                <a:close/>
                <a:moveTo>
                  <a:pt x="5557992" y="5066785"/>
                </a:moveTo>
                <a:cubicBezTo>
                  <a:pt x="5563392" y="5066785"/>
                  <a:pt x="5567774" y="5071234"/>
                  <a:pt x="5567774" y="5076573"/>
                </a:cubicBezTo>
                <a:cubicBezTo>
                  <a:pt x="5567774" y="5081911"/>
                  <a:pt x="5563392" y="5086296"/>
                  <a:pt x="5557992" y="5086296"/>
                </a:cubicBezTo>
                <a:cubicBezTo>
                  <a:pt x="5552592" y="5086296"/>
                  <a:pt x="5548208" y="5081975"/>
                  <a:pt x="5548208" y="5076573"/>
                </a:cubicBezTo>
                <a:cubicBezTo>
                  <a:pt x="5548208" y="5071170"/>
                  <a:pt x="5552592" y="5066785"/>
                  <a:pt x="5557992" y="5066785"/>
                </a:cubicBezTo>
                <a:close/>
                <a:moveTo>
                  <a:pt x="5316710" y="5066785"/>
                </a:moveTo>
                <a:cubicBezTo>
                  <a:pt x="5322044" y="5066785"/>
                  <a:pt x="5326429" y="5071234"/>
                  <a:pt x="5326429" y="5076573"/>
                </a:cubicBezTo>
                <a:cubicBezTo>
                  <a:pt x="5326429" y="5081911"/>
                  <a:pt x="5322105" y="5086296"/>
                  <a:pt x="5316710" y="5086296"/>
                </a:cubicBezTo>
                <a:cubicBezTo>
                  <a:pt x="5311316" y="5086296"/>
                  <a:pt x="5306924" y="5081975"/>
                  <a:pt x="5306924" y="5076573"/>
                </a:cubicBezTo>
                <a:cubicBezTo>
                  <a:pt x="5306924" y="5071170"/>
                  <a:pt x="5311316" y="5066785"/>
                  <a:pt x="5316710" y="5066785"/>
                </a:cubicBezTo>
                <a:close/>
                <a:moveTo>
                  <a:pt x="5075486" y="5066785"/>
                </a:moveTo>
                <a:cubicBezTo>
                  <a:pt x="5080820" y="5066785"/>
                  <a:pt x="5085202" y="5071234"/>
                  <a:pt x="5085202" y="5076573"/>
                </a:cubicBezTo>
                <a:cubicBezTo>
                  <a:pt x="5085202" y="5081911"/>
                  <a:pt x="5080885" y="5086296"/>
                  <a:pt x="5075486" y="5086296"/>
                </a:cubicBezTo>
                <a:cubicBezTo>
                  <a:pt x="5070087" y="5086296"/>
                  <a:pt x="5065705" y="5081975"/>
                  <a:pt x="5065705" y="5076573"/>
                </a:cubicBezTo>
                <a:cubicBezTo>
                  <a:pt x="5065705" y="5071170"/>
                  <a:pt x="5070087" y="5066785"/>
                  <a:pt x="5075486" y="5066785"/>
                </a:cubicBezTo>
                <a:close/>
                <a:moveTo>
                  <a:pt x="4834252" y="5066785"/>
                </a:moveTo>
                <a:cubicBezTo>
                  <a:pt x="4839658" y="5066785"/>
                  <a:pt x="4844040" y="5071234"/>
                  <a:pt x="4844040" y="5076573"/>
                </a:cubicBezTo>
                <a:cubicBezTo>
                  <a:pt x="4844040" y="5081911"/>
                  <a:pt x="4839595" y="5086296"/>
                  <a:pt x="4834252" y="5086296"/>
                </a:cubicBezTo>
                <a:cubicBezTo>
                  <a:pt x="4828917" y="5086296"/>
                  <a:pt x="4824534" y="5081975"/>
                  <a:pt x="4824534" y="5076573"/>
                </a:cubicBezTo>
                <a:cubicBezTo>
                  <a:pt x="4824534" y="5071170"/>
                  <a:pt x="4828853" y="5066785"/>
                  <a:pt x="4834252" y="5066785"/>
                </a:cubicBezTo>
                <a:close/>
                <a:moveTo>
                  <a:pt x="4593019" y="5066785"/>
                </a:moveTo>
                <a:cubicBezTo>
                  <a:pt x="4598416" y="5066785"/>
                  <a:pt x="4602795" y="5071234"/>
                  <a:pt x="4602795" y="5076573"/>
                </a:cubicBezTo>
                <a:cubicBezTo>
                  <a:pt x="4602795" y="5081911"/>
                  <a:pt x="4598353" y="5086296"/>
                  <a:pt x="4593019" y="5086296"/>
                </a:cubicBezTo>
                <a:cubicBezTo>
                  <a:pt x="4587686" y="5086296"/>
                  <a:pt x="4583304" y="5081975"/>
                  <a:pt x="4583304" y="5076573"/>
                </a:cubicBezTo>
                <a:cubicBezTo>
                  <a:pt x="4583304" y="5071170"/>
                  <a:pt x="4587622" y="5066785"/>
                  <a:pt x="4593019" y="5066785"/>
                </a:cubicBezTo>
                <a:close/>
                <a:moveTo>
                  <a:pt x="4351806" y="5066785"/>
                </a:moveTo>
                <a:cubicBezTo>
                  <a:pt x="4357195" y="5066785"/>
                  <a:pt x="4361580" y="5071234"/>
                  <a:pt x="4361580" y="5076573"/>
                </a:cubicBezTo>
                <a:cubicBezTo>
                  <a:pt x="4361580" y="5081911"/>
                  <a:pt x="4357195" y="5086296"/>
                  <a:pt x="4351806" y="5086296"/>
                </a:cubicBezTo>
                <a:cubicBezTo>
                  <a:pt x="4346397" y="5086296"/>
                  <a:pt x="4342006" y="5081975"/>
                  <a:pt x="4342006" y="5076573"/>
                </a:cubicBezTo>
                <a:cubicBezTo>
                  <a:pt x="4342006" y="5071170"/>
                  <a:pt x="4346397" y="5066785"/>
                  <a:pt x="4351806" y="5066785"/>
                </a:cubicBezTo>
                <a:close/>
                <a:moveTo>
                  <a:pt x="4110581" y="5066785"/>
                </a:moveTo>
                <a:cubicBezTo>
                  <a:pt x="4115986" y="5066785"/>
                  <a:pt x="4120362" y="5071234"/>
                  <a:pt x="4120362" y="5076573"/>
                </a:cubicBezTo>
                <a:cubicBezTo>
                  <a:pt x="4120362" y="5081911"/>
                  <a:pt x="4115986" y="5086296"/>
                  <a:pt x="4110581" y="5086296"/>
                </a:cubicBezTo>
                <a:cubicBezTo>
                  <a:pt x="4105180" y="5086296"/>
                  <a:pt x="4100799" y="5081975"/>
                  <a:pt x="4100799" y="5076573"/>
                </a:cubicBezTo>
                <a:cubicBezTo>
                  <a:pt x="4100799" y="5071170"/>
                  <a:pt x="4105180" y="5066785"/>
                  <a:pt x="4110581" y="5066785"/>
                </a:cubicBezTo>
                <a:close/>
                <a:moveTo>
                  <a:pt x="3869431" y="5066785"/>
                </a:moveTo>
                <a:cubicBezTo>
                  <a:pt x="3874765" y="5066785"/>
                  <a:pt x="3879151" y="5071234"/>
                  <a:pt x="3879151" y="5076573"/>
                </a:cubicBezTo>
                <a:cubicBezTo>
                  <a:pt x="3879151" y="5081911"/>
                  <a:pt x="3874828" y="5086296"/>
                  <a:pt x="3869431" y="5086296"/>
                </a:cubicBezTo>
                <a:cubicBezTo>
                  <a:pt x="3864032" y="5086296"/>
                  <a:pt x="3859648" y="5081975"/>
                  <a:pt x="3859648" y="5076573"/>
                </a:cubicBezTo>
                <a:cubicBezTo>
                  <a:pt x="3859648" y="5071170"/>
                  <a:pt x="3864032" y="5066785"/>
                  <a:pt x="3869431" y="5066785"/>
                </a:cubicBezTo>
                <a:close/>
                <a:moveTo>
                  <a:pt x="3628212" y="5066785"/>
                </a:moveTo>
                <a:cubicBezTo>
                  <a:pt x="3633533" y="5066785"/>
                  <a:pt x="3637936" y="5071234"/>
                  <a:pt x="3637936" y="5076573"/>
                </a:cubicBezTo>
                <a:cubicBezTo>
                  <a:pt x="3637936" y="5081911"/>
                  <a:pt x="3633597" y="5086296"/>
                  <a:pt x="3628212" y="5086296"/>
                </a:cubicBezTo>
                <a:cubicBezTo>
                  <a:pt x="3622815" y="5086296"/>
                  <a:pt x="3618432" y="5081975"/>
                  <a:pt x="3618432" y="5076573"/>
                </a:cubicBezTo>
                <a:cubicBezTo>
                  <a:pt x="3618432" y="5071170"/>
                  <a:pt x="3622815" y="5066785"/>
                  <a:pt x="3628212" y="5066785"/>
                </a:cubicBezTo>
                <a:close/>
                <a:moveTo>
                  <a:pt x="3386959" y="5066785"/>
                </a:moveTo>
                <a:cubicBezTo>
                  <a:pt x="3392360" y="5066785"/>
                  <a:pt x="3396745" y="5071234"/>
                  <a:pt x="3396745" y="5076573"/>
                </a:cubicBezTo>
                <a:cubicBezTo>
                  <a:pt x="3396745" y="5081911"/>
                  <a:pt x="3392296" y="5086296"/>
                  <a:pt x="3386959" y="5086296"/>
                </a:cubicBezTo>
                <a:cubicBezTo>
                  <a:pt x="3381622" y="5086296"/>
                  <a:pt x="3377237" y="5081975"/>
                  <a:pt x="3377237" y="5076573"/>
                </a:cubicBezTo>
                <a:cubicBezTo>
                  <a:pt x="3377237" y="5071170"/>
                  <a:pt x="3381558" y="5066785"/>
                  <a:pt x="3386959" y="5066785"/>
                </a:cubicBezTo>
                <a:close/>
                <a:moveTo>
                  <a:pt x="3145752" y="5066785"/>
                </a:moveTo>
                <a:cubicBezTo>
                  <a:pt x="3151151" y="5066785"/>
                  <a:pt x="3155534" y="5071234"/>
                  <a:pt x="3155534" y="5076573"/>
                </a:cubicBezTo>
                <a:cubicBezTo>
                  <a:pt x="3155534" y="5081911"/>
                  <a:pt x="3151087" y="5086296"/>
                  <a:pt x="3145752" y="5086296"/>
                </a:cubicBezTo>
                <a:cubicBezTo>
                  <a:pt x="3140417" y="5086296"/>
                  <a:pt x="3136034" y="5081975"/>
                  <a:pt x="3136034" y="5076573"/>
                </a:cubicBezTo>
                <a:cubicBezTo>
                  <a:pt x="3136034" y="5071170"/>
                  <a:pt x="3140353" y="5066785"/>
                  <a:pt x="3145752" y="5066785"/>
                </a:cubicBezTo>
                <a:close/>
                <a:moveTo>
                  <a:pt x="2904574" y="5066785"/>
                </a:moveTo>
                <a:cubicBezTo>
                  <a:pt x="2909974" y="5066785"/>
                  <a:pt x="2914357" y="5071234"/>
                  <a:pt x="2914357" y="5076573"/>
                </a:cubicBezTo>
                <a:cubicBezTo>
                  <a:pt x="2914357" y="5081911"/>
                  <a:pt x="2909974" y="5086296"/>
                  <a:pt x="2904574" y="5086296"/>
                </a:cubicBezTo>
                <a:cubicBezTo>
                  <a:pt x="2899176" y="5086296"/>
                  <a:pt x="2894792" y="5081975"/>
                  <a:pt x="2894792" y="5076573"/>
                </a:cubicBezTo>
                <a:cubicBezTo>
                  <a:pt x="2894792" y="5071170"/>
                  <a:pt x="2899176" y="5066785"/>
                  <a:pt x="2904574" y="5066785"/>
                </a:cubicBezTo>
                <a:close/>
                <a:moveTo>
                  <a:pt x="2663275" y="5066785"/>
                </a:moveTo>
                <a:cubicBezTo>
                  <a:pt x="2668613" y="5066785"/>
                  <a:pt x="2673000" y="5071234"/>
                  <a:pt x="2673000" y="5076573"/>
                </a:cubicBezTo>
                <a:cubicBezTo>
                  <a:pt x="2673000" y="5081911"/>
                  <a:pt x="2668677" y="5086296"/>
                  <a:pt x="2663275" y="5086296"/>
                </a:cubicBezTo>
                <a:cubicBezTo>
                  <a:pt x="2657878" y="5086296"/>
                  <a:pt x="2653493" y="5081975"/>
                  <a:pt x="2653493" y="5076573"/>
                </a:cubicBezTo>
                <a:cubicBezTo>
                  <a:pt x="2653493" y="5071170"/>
                  <a:pt x="2657878" y="5066785"/>
                  <a:pt x="2663275" y="5066785"/>
                </a:cubicBezTo>
                <a:close/>
                <a:moveTo>
                  <a:pt x="2422039" y="5066785"/>
                </a:moveTo>
                <a:cubicBezTo>
                  <a:pt x="2427372" y="5066785"/>
                  <a:pt x="2431755" y="5071234"/>
                  <a:pt x="2431755" y="5076573"/>
                </a:cubicBezTo>
                <a:cubicBezTo>
                  <a:pt x="2431755" y="5081911"/>
                  <a:pt x="2427436" y="5086296"/>
                  <a:pt x="2422039" y="5086296"/>
                </a:cubicBezTo>
                <a:cubicBezTo>
                  <a:pt x="2416641" y="5086296"/>
                  <a:pt x="2412259" y="5081975"/>
                  <a:pt x="2412259" y="5076573"/>
                </a:cubicBezTo>
                <a:cubicBezTo>
                  <a:pt x="2412259" y="5071170"/>
                  <a:pt x="2416641" y="5066785"/>
                  <a:pt x="2422039" y="5066785"/>
                </a:cubicBezTo>
                <a:close/>
                <a:moveTo>
                  <a:pt x="2180796" y="5066785"/>
                </a:moveTo>
                <a:cubicBezTo>
                  <a:pt x="2186202" y="5066785"/>
                  <a:pt x="2190581" y="5071234"/>
                  <a:pt x="2190581" y="5076573"/>
                </a:cubicBezTo>
                <a:cubicBezTo>
                  <a:pt x="2190581" y="5081911"/>
                  <a:pt x="2186136" y="5086296"/>
                  <a:pt x="2180796" y="5086296"/>
                </a:cubicBezTo>
                <a:cubicBezTo>
                  <a:pt x="2175475" y="5086296"/>
                  <a:pt x="2171085" y="5081975"/>
                  <a:pt x="2171085" y="5076573"/>
                </a:cubicBezTo>
                <a:cubicBezTo>
                  <a:pt x="2171085" y="5071170"/>
                  <a:pt x="2175412" y="5066785"/>
                  <a:pt x="2180796" y="5066785"/>
                </a:cubicBezTo>
                <a:close/>
                <a:moveTo>
                  <a:pt x="1939584" y="5066785"/>
                </a:moveTo>
                <a:cubicBezTo>
                  <a:pt x="1944983" y="5066785"/>
                  <a:pt x="1949367" y="5071234"/>
                  <a:pt x="1949367" y="5076573"/>
                </a:cubicBezTo>
                <a:cubicBezTo>
                  <a:pt x="1949367" y="5081911"/>
                  <a:pt x="1944920" y="5086296"/>
                  <a:pt x="1939584" y="5086296"/>
                </a:cubicBezTo>
                <a:cubicBezTo>
                  <a:pt x="1934247" y="5086296"/>
                  <a:pt x="1929861" y="5081975"/>
                  <a:pt x="1929861" y="5076573"/>
                </a:cubicBezTo>
                <a:cubicBezTo>
                  <a:pt x="1929861" y="5071170"/>
                  <a:pt x="1934184" y="5066785"/>
                  <a:pt x="1939584" y="5066785"/>
                </a:cubicBezTo>
                <a:close/>
                <a:moveTo>
                  <a:pt x="1698333" y="5066785"/>
                </a:moveTo>
                <a:cubicBezTo>
                  <a:pt x="1703734" y="5066785"/>
                  <a:pt x="1708119" y="5071234"/>
                  <a:pt x="1708119" y="5076573"/>
                </a:cubicBezTo>
                <a:cubicBezTo>
                  <a:pt x="1708119" y="5081911"/>
                  <a:pt x="1703734" y="5086296"/>
                  <a:pt x="1698333" y="5086296"/>
                </a:cubicBezTo>
                <a:cubicBezTo>
                  <a:pt x="1692931" y="5086296"/>
                  <a:pt x="1688548" y="5081975"/>
                  <a:pt x="1688548" y="5076573"/>
                </a:cubicBezTo>
                <a:cubicBezTo>
                  <a:pt x="1688548" y="5071170"/>
                  <a:pt x="1692931" y="5066785"/>
                  <a:pt x="1698333" y="5066785"/>
                </a:cubicBezTo>
                <a:close/>
                <a:moveTo>
                  <a:pt x="1457108" y="5066785"/>
                </a:moveTo>
                <a:cubicBezTo>
                  <a:pt x="1462444" y="5066785"/>
                  <a:pt x="1466828" y="5071234"/>
                  <a:pt x="1466828" y="5076573"/>
                </a:cubicBezTo>
                <a:cubicBezTo>
                  <a:pt x="1466828" y="5081911"/>
                  <a:pt x="1462508" y="5086296"/>
                  <a:pt x="1457108" y="5086296"/>
                </a:cubicBezTo>
                <a:cubicBezTo>
                  <a:pt x="1451708" y="5086296"/>
                  <a:pt x="1447324" y="5081975"/>
                  <a:pt x="1447324" y="5076573"/>
                </a:cubicBezTo>
                <a:cubicBezTo>
                  <a:pt x="1447324" y="5071170"/>
                  <a:pt x="1451708" y="5066785"/>
                  <a:pt x="1457108" y="5066785"/>
                </a:cubicBezTo>
                <a:close/>
                <a:moveTo>
                  <a:pt x="1215887" y="5066785"/>
                </a:moveTo>
                <a:cubicBezTo>
                  <a:pt x="1221287" y="5066785"/>
                  <a:pt x="1225671" y="5071234"/>
                  <a:pt x="1225671" y="5076573"/>
                </a:cubicBezTo>
                <a:cubicBezTo>
                  <a:pt x="1225671" y="5081911"/>
                  <a:pt x="1221224" y="5086296"/>
                  <a:pt x="1215887" y="5086296"/>
                </a:cubicBezTo>
                <a:cubicBezTo>
                  <a:pt x="1210551" y="5086296"/>
                  <a:pt x="1206167" y="5081975"/>
                  <a:pt x="1206167" y="5076573"/>
                </a:cubicBezTo>
                <a:cubicBezTo>
                  <a:pt x="1206167" y="5071170"/>
                  <a:pt x="1210487" y="5066785"/>
                  <a:pt x="1215887" y="5066785"/>
                </a:cubicBezTo>
                <a:close/>
                <a:moveTo>
                  <a:pt x="974667" y="5066785"/>
                </a:moveTo>
                <a:cubicBezTo>
                  <a:pt x="980067" y="5066785"/>
                  <a:pt x="984451" y="5071234"/>
                  <a:pt x="984451" y="5076573"/>
                </a:cubicBezTo>
                <a:cubicBezTo>
                  <a:pt x="984451" y="5081911"/>
                  <a:pt x="980004" y="5086296"/>
                  <a:pt x="974667" y="5086296"/>
                </a:cubicBezTo>
                <a:cubicBezTo>
                  <a:pt x="969331" y="5086296"/>
                  <a:pt x="964947" y="5081975"/>
                  <a:pt x="964947" y="5076573"/>
                </a:cubicBezTo>
                <a:cubicBezTo>
                  <a:pt x="964947" y="5071170"/>
                  <a:pt x="969267" y="5066785"/>
                  <a:pt x="974667" y="5066785"/>
                </a:cubicBezTo>
                <a:close/>
                <a:moveTo>
                  <a:pt x="733447" y="5066785"/>
                </a:moveTo>
                <a:cubicBezTo>
                  <a:pt x="738783" y="5066785"/>
                  <a:pt x="743167" y="5071234"/>
                  <a:pt x="743167" y="5076573"/>
                </a:cubicBezTo>
                <a:cubicBezTo>
                  <a:pt x="743167" y="5081911"/>
                  <a:pt x="738847" y="5086296"/>
                  <a:pt x="733447" y="5086296"/>
                </a:cubicBezTo>
                <a:cubicBezTo>
                  <a:pt x="728047" y="5086296"/>
                  <a:pt x="723663" y="5081975"/>
                  <a:pt x="723663" y="5076573"/>
                </a:cubicBezTo>
                <a:cubicBezTo>
                  <a:pt x="723663" y="5071170"/>
                  <a:pt x="728047" y="5066785"/>
                  <a:pt x="733447" y="5066785"/>
                </a:cubicBezTo>
                <a:close/>
                <a:moveTo>
                  <a:pt x="492226" y="5066785"/>
                </a:moveTo>
                <a:cubicBezTo>
                  <a:pt x="497562" y="5066785"/>
                  <a:pt x="501946" y="5071234"/>
                  <a:pt x="501946" y="5076573"/>
                </a:cubicBezTo>
                <a:cubicBezTo>
                  <a:pt x="501946" y="5081911"/>
                  <a:pt x="497626" y="5086296"/>
                  <a:pt x="492226" y="5086296"/>
                </a:cubicBezTo>
                <a:cubicBezTo>
                  <a:pt x="486826" y="5086296"/>
                  <a:pt x="482442" y="5081975"/>
                  <a:pt x="482442" y="5076573"/>
                </a:cubicBezTo>
                <a:cubicBezTo>
                  <a:pt x="482442" y="5071170"/>
                  <a:pt x="486826" y="5066785"/>
                  <a:pt x="492226" y="5066785"/>
                </a:cubicBezTo>
                <a:close/>
                <a:moveTo>
                  <a:pt x="251007" y="5066785"/>
                </a:moveTo>
                <a:cubicBezTo>
                  <a:pt x="256407" y="5066785"/>
                  <a:pt x="260791" y="5071234"/>
                  <a:pt x="260791" y="5076573"/>
                </a:cubicBezTo>
                <a:cubicBezTo>
                  <a:pt x="260791" y="5081911"/>
                  <a:pt x="256343" y="5086296"/>
                  <a:pt x="251007" y="5086296"/>
                </a:cubicBezTo>
                <a:cubicBezTo>
                  <a:pt x="245671" y="5086296"/>
                  <a:pt x="241287" y="5081975"/>
                  <a:pt x="241287" y="5076573"/>
                </a:cubicBezTo>
                <a:cubicBezTo>
                  <a:pt x="241287" y="5071170"/>
                  <a:pt x="245607" y="5066785"/>
                  <a:pt x="251007" y="5066785"/>
                </a:cubicBezTo>
                <a:close/>
                <a:moveTo>
                  <a:pt x="9723" y="5066785"/>
                </a:moveTo>
                <a:cubicBezTo>
                  <a:pt x="15123" y="5066785"/>
                  <a:pt x="19507" y="5071234"/>
                  <a:pt x="19507" y="5076573"/>
                </a:cubicBezTo>
                <a:cubicBezTo>
                  <a:pt x="19507" y="5081911"/>
                  <a:pt x="15060" y="5086296"/>
                  <a:pt x="9723" y="5086296"/>
                </a:cubicBezTo>
                <a:cubicBezTo>
                  <a:pt x="4387" y="5086296"/>
                  <a:pt x="4" y="5081975"/>
                  <a:pt x="4" y="5076573"/>
                </a:cubicBezTo>
                <a:cubicBezTo>
                  <a:pt x="4" y="5071170"/>
                  <a:pt x="4323" y="5066785"/>
                  <a:pt x="9723" y="5066785"/>
                </a:cubicBezTo>
                <a:close/>
                <a:moveTo>
                  <a:pt x="11820259" y="4825534"/>
                </a:moveTo>
                <a:cubicBezTo>
                  <a:pt x="11825659" y="4825534"/>
                  <a:pt x="11830043" y="4829856"/>
                  <a:pt x="11830043" y="4835258"/>
                </a:cubicBezTo>
                <a:cubicBezTo>
                  <a:pt x="11830043" y="4840660"/>
                  <a:pt x="11825596" y="4845045"/>
                  <a:pt x="11820259" y="4845045"/>
                </a:cubicBezTo>
                <a:cubicBezTo>
                  <a:pt x="11814922" y="4845045"/>
                  <a:pt x="11810539" y="4840596"/>
                  <a:pt x="11810539" y="4835258"/>
                </a:cubicBezTo>
                <a:cubicBezTo>
                  <a:pt x="11810539" y="4829919"/>
                  <a:pt x="11814859" y="4825534"/>
                  <a:pt x="11820259" y="4825534"/>
                </a:cubicBezTo>
                <a:close/>
                <a:moveTo>
                  <a:pt x="11579030" y="4825534"/>
                </a:moveTo>
                <a:cubicBezTo>
                  <a:pt x="11584430" y="4825534"/>
                  <a:pt x="11588815" y="4829856"/>
                  <a:pt x="11588815" y="4835258"/>
                </a:cubicBezTo>
                <a:cubicBezTo>
                  <a:pt x="11588815" y="4840660"/>
                  <a:pt x="11584367" y="4845045"/>
                  <a:pt x="11579030" y="4845045"/>
                </a:cubicBezTo>
                <a:cubicBezTo>
                  <a:pt x="11573694" y="4845045"/>
                  <a:pt x="11569310" y="4840596"/>
                  <a:pt x="11569310" y="4835258"/>
                </a:cubicBezTo>
                <a:cubicBezTo>
                  <a:pt x="11569310" y="4829919"/>
                  <a:pt x="11573630" y="4825534"/>
                  <a:pt x="11579030" y="4825534"/>
                </a:cubicBezTo>
                <a:close/>
                <a:moveTo>
                  <a:pt x="11337802" y="4825534"/>
                </a:moveTo>
                <a:cubicBezTo>
                  <a:pt x="11343202" y="4825534"/>
                  <a:pt x="11347587" y="4829856"/>
                  <a:pt x="11347587" y="4835258"/>
                </a:cubicBezTo>
                <a:cubicBezTo>
                  <a:pt x="11347587" y="4840660"/>
                  <a:pt x="11343139" y="4845045"/>
                  <a:pt x="11337802" y="4845045"/>
                </a:cubicBezTo>
                <a:cubicBezTo>
                  <a:pt x="11332466" y="4845045"/>
                  <a:pt x="11328082" y="4840596"/>
                  <a:pt x="11328082" y="4835258"/>
                </a:cubicBezTo>
                <a:cubicBezTo>
                  <a:pt x="11328082" y="4829919"/>
                  <a:pt x="11332402" y="4825534"/>
                  <a:pt x="11337802" y="4825534"/>
                </a:cubicBezTo>
                <a:close/>
                <a:moveTo>
                  <a:pt x="11096574" y="4825534"/>
                </a:moveTo>
                <a:cubicBezTo>
                  <a:pt x="11101910" y="4825534"/>
                  <a:pt x="11106294" y="4829856"/>
                  <a:pt x="11106294" y="4835258"/>
                </a:cubicBezTo>
                <a:cubicBezTo>
                  <a:pt x="11106294" y="4840660"/>
                  <a:pt x="11101974" y="4845045"/>
                  <a:pt x="11096574" y="4845045"/>
                </a:cubicBezTo>
                <a:cubicBezTo>
                  <a:pt x="11091174" y="4845045"/>
                  <a:pt x="11086790" y="4840596"/>
                  <a:pt x="11086790" y="4835258"/>
                </a:cubicBezTo>
                <a:cubicBezTo>
                  <a:pt x="11086790" y="4829919"/>
                  <a:pt x="11091174" y="4825534"/>
                  <a:pt x="11096574" y="4825534"/>
                </a:cubicBezTo>
                <a:close/>
                <a:moveTo>
                  <a:pt x="10855345" y="4825534"/>
                </a:moveTo>
                <a:cubicBezTo>
                  <a:pt x="10860682" y="4825534"/>
                  <a:pt x="10865065" y="4829856"/>
                  <a:pt x="10865065" y="4835258"/>
                </a:cubicBezTo>
                <a:cubicBezTo>
                  <a:pt x="10865065" y="4840660"/>
                  <a:pt x="10860682" y="4845045"/>
                  <a:pt x="10855345" y="4845045"/>
                </a:cubicBezTo>
                <a:cubicBezTo>
                  <a:pt x="10850008" y="4845045"/>
                  <a:pt x="10845625" y="4840596"/>
                  <a:pt x="10845625" y="4835258"/>
                </a:cubicBezTo>
                <a:cubicBezTo>
                  <a:pt x="10845625" y="4829919"/>
                  <a:pt x="10849945" y="4825534"/>
                  <a:pt x="10855345" y="4825534"/>
                </a:cubicBezTo>
                <a:close/>
                <a:moveTo>
                  <a:pt x="10614116" y="4825534"/>
                </a:moveTo>
                <a:cubicBezTo>
                  <a:pt x="10619516" y="4825534"/>
                  <a:pt x="10623901" y="4829856"/>
                  <a:pt x="10623901" y="4835258"/>
                </a:cubicBezTo>
                <a:cubicBezTo>
                  <a:pt x="10623901" y="4840660"/>
                  <a:pt x="10619454" y="4845045"/>
                  <a:pt x="10614116" y="4845045"/>
                </a:cubicBezTo>
                <a:cubicBezTo>
                  <a:pt x="10608780" y="4845045"/>
                  <a:pt x="10604396" y="4840596"/>
                  <a:pt x="10604396" y="4835258"/>
                </a:cubicBezTo>
                <a:cubicBezTo>
                  <a:pt x="10604396" y="4829919"/>
                  <a:pt x="10608716" y="4825534"/>
                  <a:pt x="10614116" y="4825534"/>
                </a:cubicBezTo>
                <a:close/>
                <a:moveTo>
                  <a:pt x="10372888" y="4825534"/>
                </a:moveTo>
                <a:cubicBezTo>
                  <a:pt x="10378288" y="4825534"/>
                  <a:pt x="10382673" y="4829856"/>
                  <a:pt x="10382673" y="4835258"/>
                </a:cubicBezTo>
                <a:cubicBezTo>
                  <a:pt x="10382673" y="4840660"/>
                  <a:pt x="10378225" y="4845045"/>
                  <a:pt x="10372888" y="4845045"/>
                </a:cubicBezTo>
                <a:cubicBezTo>
                  <a:pt x="10367552" y="4845045"/>
                  <a:pt x="10363168" y="4840596"/>
                  <a:pt x="10363168" y="4835258"/>
                </a:cubicBezTo>
                <a:cubicBezTo>
                  <a:pt x="10363168" y="4829919"/>
                  <a:pt x="10367488" y="4825534"/>
                  <a:pt x="10372888" y="4825534"/>
                </a:cubicBezTo>
                <a:close/>
                <a:moveTo>
                  <a:pt x="10131660" y="4825534"/>
                </a:moveTo>
                <a:cubicBezTo>
                  <a:pt x="10137060" y="4825534"/>
                  <a:pt x="10141444" y="4829856"/>
                  <a:pt x="10141444" y="4835258"/>
                </a:cubicBezTo>
                <a:cubicBezTo>
                  <a:pt x="10141444" y="4840660"/>
                  <a:pt x="10136997" y="4845045"/>
                  <a:pt x="10131660" y="4845045"/>
                </a:cubicBezTo>
                <a:cubicBezTo>
                  <a:pt x="10126323" y="4845045"/>
                  <a:pt x="10121940" y="4840596"/>
                  <a:pt x="10121940" y="4835258"/>
                </a:cubicBezTo>
                <a:cubicBezTo>
                  <a:pt x="10121940" y="4829919"/>
                  <a:pt x="10126260" y="4825534"/>
                  <a:pt x="10131660" y="4825534"/>
                </a:cubicBezTo>
                <a:close/>
                <a:moveTo>
                  <a:pt x="9890432" y="4825534"/>
                </a:moveTo>
                <a:cubicBezTo>
                  <a:pt x="9895768" y="4825534"/>
                  <a:pt x="9900152" y="4829856"/>
                  <a:pt x="9900152" y="4835258"/>
                </a:cubicBezTo>
                <a:cubicBezTo>
                  <a:pt x="9900152" y="4840660"/>
                  <a:pt x="9895832" y="4845045"/>
                  <a:pt x="9890432" y="4845045"/>
                </a:cubicBezTo>
                <a:cubicBezTo>
                  <a:pt x="9885031" y="4845045"/>
                  <a:pt x="9880648" y="4840596"/>
                  <a:pt x="9880648" y="4835258"/>
                </a:cubicBezTo>
                <a:cubicBezTo>
                  <a:pt x="9880648" y="4829919"/>
                  <a:pt x="9885031" y="4825534"/>
                  <a:pt x="9890432" y="4825534"/>
                </a:cubicBezTo>
                <a:close/>
                <a:moveTo>
                  <a:pt x="9649203" y="4825534"/>
                </a:moveTo>
                <a:cubicBezTo>
                  <a:pt x="9654540" y="4825534"/>
                  <a:pt x="9658923" y="4829856"/>
                  <a:pt x="9658923" y="4835258"/>
                </a:cubicBezTo>
                <a:cubicBezTo>
                  <a:pt x="9658923" y="4840660"/>
                  <a:pt x="9654540" y="4845045"/>
                  <a:pt x="9649203" y="4845045"/>
                </a:cubicBezTo>
                <a:cubicBezTo>
                  <a:pt x="9643866" y="4845045"/>
                  <a:pt x="9639483" y="4840596"/>
                  <a:pt x="9639483" y="4835258"/>
                </a:cubicBezTo>
                <a:cubicBezTo>
                  <a:pt x="9639483" y="4829919"/>
                  <a:pt x="9643803" y="4825534"/>
                  <a:pt x="9649203" y="4825534"/>
                </a:cubicBezTo>
                <a:close/>
                <a:moveTo>
                  <a:pt x="9417695" y="4825534"/>
                </a:moveTo>
                <a:cubicBezTo>
                  <a:pt x="9423031" y="4825534"/>
                  <a:pt x="9427416" y="4829856"/>
                  <a:pt x="9427416" y="4835258"/>
                </a:cubicBezTo>
                <a:cubicBezTo>
                  <a:pt x="9427416" y="4840660"/>
                  <a:pt x="9423095" y="4845045"/>
                  <a:pt x="9417695" y="4845045"/>
                </a:cubicBezTo>
                <a:cubicBezTo>
                  <a:pt x="9412295" y="4845045"/>
                  <a:pt x="9407911" y="4840596"/>
                  <a:pt x="9407911" y="4835258"/>
                </a:cubicBezTo>
                <a:cubicBezTo>
                  <a:pt x="9407911" y="4829919"/>
                  <a:pt x="9412295" y="4825534"/>
                  <a:pt x="9417695" y="4825534"/>
                </a:cubicBezTo>
                <a:close/>
                <a:moveTo>
                  <a:pt x="9176467" y="4825534"/>
                </a:moveTo>
                <a:cubicBezTo>
                  <a:pt x="9181803" y="4825534"/>
                  <a:pt x="9186187" y="4829856"/>
                  <a:pt x="9186187" y="4835258"/>
                </a:cubicBezTo>
                <a:cubicBezTo>
                  <a:pt x="9186187" y="4840660"/>
                  <a:pt x="9181867" y="4845045"/>
                  <a:pt x="9176467" y="4845045"/>
                </a:cubicBezTo>
                <a:cubicBezTo>
                  <a:pt x="9171066" y="4845045"/>
                  <a:pt x="9166683" y="4840596"/>
                  <a:pt x="9166683" y="4835258"/>
                </a:cubicBezTo>
                <a:cubicBezTo>
                  <a:pt x="9166683" y="4829919"/>
                  <a:pt x="9171066" y="4825534"/>
                  <a:pt x="9176467" y="4825534"/>
                </a:cubicBezTo>
                <a:close/>
                <a:moveTo>
                  <a:pt x="8935237" y="4825534"/>
                </a:moveTo>
                <a:cubicBezTo>
                  <a:pt x="8940574" y="4825534"/>
                  <a:pt x="8944958" y="4829856"/>
                  <a:pt x="8944958" y="4835258"/>
                </a:cubicBezTo>
                <a:cubicBezTo>
                  <a:pt x="8944958" y="4840660"/>
                  <a:pt x="8940638" y="4845045"/>
                  <a:pt x="8935237" y="4845045"/>
                </a:cubicBezTo>
                <a:cubicBezTo>
                  <a:pt x="8929837" y="4845045"/>
                  <a:pt x="8925454" y="4840596"/>
                  <a:pt x="8925454" y="4835258"/>
                </a:cubicBezTo>
                <a:cubicBezTo>
                  <a:pt x="8925454" y="4829919"/>
                  <a:pt x="8929837" y="4825534"/>
                  <a:pt x="8935237" y="4825534"/>
                </a:cubicBezTo>
                <a:close/>
                <a:moveTo>
                  <a:pt x="8694009" y="4825534"/>
                </a:moveTo>
                <a:cubicBezTo>
                  <a:pt x="8699346" y="4825534"/>
                  <a:pt x="8703730" y="4829856"/>
                  <a:pt x="8703730" y="4835258"/>
                </a:cubicBezTo>
                <a:cubicBezTo>
                  <a:pt x="8703730" y="4840660"/>
                  <a:pt x="8699346" y="4845045"/>
                  <a:pt x="8694009" y="4845045"/>
                </a:cubicBezTo>
                <a:cubicBezTo>
                  <a:pt x="8688673" y="4845045"/>
                  <a:pt x="8684289" y="4840596"/>
                  <a:pt x="8684289" y="4835258"/>
                </a:cubicBezTo>
                <a:cubicBezTo>
                  <a:pt x="8684289" y="4829919"/>
                  <a:pt x="8688609" y="4825534"/>
                  <a:pt x="8694009" y="4825534"/>
                </a:cubicBezTo>
                <a:close/>
                <a:moveTo>
                  <a:pt x="8452781" y="4825534"/>
                </a:moveTo>
                <a:cubicBezTo>
                  <a:pt x="8458181" y="4825534"/>
                  <a:pt x="8462566" y="4829856"/>
                  <a:pt x="8462566" y="4835258"/>
                </a:cubicBezTo>
                <a:cubicBezTo>
                  <a:pt x="8462566" y="4840660"/>
                  <a:pt x="8458118" y="4845045"/>
                  <a:pt x="8452781" y="4845045"/>
                </a:cubicBezTo>
                <a:cubicBezTo>
                  <a:pt x="8447445" y="4845045"/>
                  <a:pt x="8443061" y="4840596"/>
                  <a:pt x="8443061" y="4835258"/>
                </a:cubicBezTo>
                <a:cubicBezTo>
                  <a:pt x="8443061" y="4829919"/>
                  <a:pt x="8447381" y="4825534"/>
                  <a:pt x="8452781" y="4825534"/>
                </a:cubicBezTo>
                <a:close/>
                <a:moveTo>
                  <a:pt x="8211553" y="4825534"/>
                </a:moveTo>
                <a:cubicBezTo>
                  <a:pt x="8216889" y="4825534"/>
                  <a:pt x="8221273" y="4829856"/>
                  <a:pt x="8221273" y="4835258"/>
                </a:cubicBezTo>
                <a:cubicBezTo>
                  <a:pt x="8221273" y="4840660"/>
                  <a:pt x="8216953" y="4845045"/>
                  <a:pt x="8211553" y="4845045"/>
                </a:cubicBezTo>
                <a:cubicBezTo>
                  <a:pt x="8206152" y="4845045"/>
                  <a:pt x="8201769" y="4840596"/>
                  <a:pt x="8201769" y="4835258"/>
                </a:cubicBezTo>
                <a:cubicBezTo>
                  <a:pt x="8201769" y="4829919"/>
                  <a:pt x="8206152" y="4825534"/>
                  <a:pt x="8211553" y="4825534"/>
                </a:cubicBezTo>
                <a:close/>
                <a:moveTo>
                  <a:pt x="7970260" y="4825534"/>
                </a:moveTo>
                <a:cubicBezTo>
                  <a:pt x="7975661" y="4825534"/>
                  <a:pt x="7980044" y="4829856"/>
                  <a:pt x="7980044" y="4835258"/>
                </a:cubicBezTo>
                <a:cubicBezTo>
                  <a:pt x="7980044" y="4840660"/>
                  <a:pt x="7975661" y="4845045"/>
                  <a:pt x="7970260" y="4845045"/>
                </a:cubicBezTo>
                <a:cubicBezTo>
                  <a:pt x="7964860" y="4845045"/>
                  <a:pt x="7960477" y="4840596"/>
                  <a:pt x="7960477" y="4835258"/>
                </a:cubicBezTo>
                <a:cubicBezTo>
                  <a:pt x="7960477" y="4829919"/>
                  <a:pt x="7964860" y="4825534"/>
                  <a:pt x="7970260" y="4825534"/>
                </a:cubicBezTo>
                <a:close/>
                <a:moveTo>
                  <a:pt x="7729032" y="4825534"/>
                </a:moveTo>
                <a:cubicBezTo>
                  <a:pt x="7734369" y="4825534"/>
                  <a:pt x="7738753" y="4829856"/>
                  <a:pt x="7738753" y="4835258"/>
                </a:cubicBezTo>
                <a:cubicBezTo>
                  <a:pt x="7738753" y="4840660"/>
                  <a:pt x="7734432" y="4845045"/>
                  <a:pt x="7729032" y="4845045"/>
                </a:cubicBezTo>
                <a:cubicBezTo>
                  <a:pt x="7723632" y="4845045"/>
                  <a:pt x="7719249" y="4840596"/>
                  <a:pt x="7719249" y="4835258"/>
                </a:cubicBezTo>
                <a:cubicBezTo>
                  <a:pt x="7719249" y="4829919"/>
                  <a:pt x="7723632" y="4825534"/>
                  <a:pt x="7729032" y="4825534"/>
                </a:cubicBezTo>
                <a:close/>
                <a:moveTo>
                  <a:pt x="7487803" y="4825534"/>
                </a:moveTo>
                <a:cubicBezTo>
                  <a:pt x="7493139" y="4825534"/>
                  <a:pt x="7497524" y="4829856"/>
                  <a:pt x="7497524" y="4835258"/>
                </a:cubicBezTo>
                <a:cubicBezTo>
                  <a:pt x="7497524" y="4840660"/>
                  <a:pt x="7493203" y="4845045"/>
                  <a:pt x="7487803" y="4845045"/>
                </a:cubicBezTo>
                <a:cubicBezTo>
                  <a:pt x="7482403" y="4845045"/>
                  <a:pt x="7478019" y="4840596"/>
                  <a:pt x="7478019" y="4835258"/>
                </a:cubicBezTo>
                <a:cubicBezTo>
                  <a:pt x="7478019" y="4829919"/>
                  <a:pt x="7482403" y="4825534"/>
                  <a:pt x="7487803" y="4825534"/>
                </a:cubicBezTo>
                <a:close/>
                <a:moveTo>
                  <a:pt x="7246575" y="4825534"/>
                </a:moveTo>
                <a:cubicBezTo>
                  <a:pt x="7251975" y="4825534"/>
                  <a:pt x="7256359" y="4829856"/>
                  <a:pt x="7256359" y="4835258"/>
                </a:cubicBezTo>
                <a:cubicBezTo>
                  <a:pt x="7256359" y="4840660"/>
                  <a:pt x="7251912" y="4845045"/>
                  <a:pt x="7246575" y="4845045"/>
                </a:cubicBezTo>
                <a:cubicBezTo>
                  <a:pt x="7241238" y="4845045"/>
                  <a:pt x="7236855" y="4840596"/>
                  <a:pt x="7236855" y="4835258"/>
                </a:cubicBezTo>
                <a:cubicBezTo>
                  <a:pt x="7236855" y="4829919"/>
                  <a:pt x="7241175" y="4825534"/>
                  <a:pt x="7246575" y="4825534"/>
                </a:cubicBezTo>
                <a:close/>
                <a:moveTo>
                  <a:pt x="7005346" y="4825534"/>
                </a:moveTo>
                <a:cubicBezTo>
                  <a:pt x="7010746" y="4825534"/>
                  <a:pt x="7015130" y="4829856"/>
                  <a:pt x="7015130" y="4835258"/>
                </a:cubicBezTo>
                <a:cubicBezTo>
                  <a:pt x="7015130" y="4840660"/>
                  <a:pt x="7010683" y="4845045"/>
                  <a:pt x="7005346" y="4845045"/>
                </a:cubicBezTo>
                <a:cubicBezTo>
                  <a:pt x="7000009" y="4845045"/>
                  <a:pt x="6995626" y="4840596"/>
                  <a:pt x="6995626" y="4835258"/>
                </a:cubicBezTo>
                <a:cubicBezTo>
                  <a:pt x="6995626" y="4829919"/>
                  <a:pt x="6999946" y="4825534"/>
                  <a:pt x="7005346" y="4825534"/>
                </a:cubicBezTo>
                <a:close/>
                <a:moveTo>
                  <a:pt x="6764118" y="4825534"/>
                </a:moveTo>
                <a:cubicBezTo>
                  <a:pt x="6769518" y="4825534"/>
                  <a:pt x="6773902" y="4829856"/>
                  <a:pt x="6773902" y="4835258"/>
                </a:cubicBezTo>
                <a:cubicBezTo>
                  <a:pt x="6773902" y="4840660"/>
                  <a:pt x="6769518" y="4845045"/>
                  <a:pt x="6764118" y="4845045"/>
                </a:cubicBezTo>
                <a:cubicBezTo>
                  <a:pt x="6758718" y="4845045"/>
                  <a:pt x="6754335" y="4840596"/>
                  <a:pt x="6754335" y="4835258"/>
                </a:cubicBezTo>
                <a:cubicBezTo>
                  <a:pt x="6754335" y="4829919"/>
                  <a:pt x="6758718" y="4825534"/>
                  <a:pt x="6764118" y="4825534"/>
                </a:cubicBezTo>
                <a:close/>
                <a:moveTo>
                  <a:pt x="6522889" y="4825534"/>
                </a:moveTo>
                <a:cubicBezTo>
                  <a:pt x="6528225" y="4825534"/>
                  <a:pt x="6532610" y="4829856"/>
                  <a:pt x="6532610" y="4835258"/>
                </a:cubicBezTo>
                <a:cubicBezTo>
                  <a:pt x="6532610" y="4840660"/>
                  <a:pt x="6528289" y="4845045"/>
                  <a:pt x="6522889" y="4845045"/>
                </a:cubicBezTo>
                <a:cubicBezTo>
                  <a:pt x="6517489" y="4845045"/>
                  <a:pt x="6513105" y="4840596"/>
                  <a:pt x="6513105" y="4835258"/>
                </a:cubicBezTo>
                <a:cubicBezTo>
                  <a:pt x="6513105" y="4829919"/>
                  <a:pt x="6517489" y="4825534"/>
                  <a:pt x="6522889" y="4825534"/>
                </a:cubicBezTo>
                <a:close/>
                <a:moveTo>
                  <a:pt x="6281661" y="4825534"/>
                </a:moveTo>
                <a:cubicBezTo>
                  <a:pt x="6286997" y="4825534"/>
                  <a:pt x="6291381" y="4829856"/>
                  <a:pt x="6291381" y="4835258"/>
                </a:cubicBezTo>
                <a:cubicBezTo>
                  <a:pt x="6291381" y="4840660"/>
                  <a:pt x="6287061" y="4845045"/>
                  <a:pt x="6281661" y="4845045"/>
                </a:cubicBezTo>
                <a:cubicBezTo>
                  <a:pt x="6276261" y="4845045"/>
                  <a:pt x="6271877" y="4840596"/>
                  <a:pt x="6271877" y="4835258"/>
                </a:cubicBezTo>
                <a:cubicBezTo>
                  <a:pt x="6271877" y="4829919"/>
                  <a:pt x="6276261" y="4825534"/>
                  <a:pt x="6281661" y="4825534"/>
                </a:cubicBezTo>
                <a:close/>
                <a:moveTo>
                  <a:pt x="6040432" y="4825534"/>
                </a:moveTo>
                <a:cubicBezTo>
                  <a:pt x="6045832" y="4825534"/>
                  <a:pt x="6050216" y="4829856"/>
                  <a:pt x="6050216" y="4835258"/>
                </a:cubicBezTo>
                <a:cubicBezTo>
                  <a:pt x="6050216" y="4840660"/>
                  <a:pt x="6045769" y="4845045"/>
                  <a:pt x="6040432" y="4845045"/>
                </a:cubicBezTo>
                <a:cubicBezTo>
                  <a:pt x="6035095" y="4845045"/>
                  <a:pt x="6030712" y="4840596"/>
                  <a:pt x="6030712" y="4835258"/>
                </a:cubicBezTo>
                <a:cubicBezTo>
                  <a:pt x="6030712" y="4829919"/>
                  <a:pt x="6035032" y="4825534"/>
                  <a:pt x="6040432" y="4825534"/>
                </a:cubicBezTo>
                <a:close/>
                <a:moveTo>
                  <a:pt x="5799205" y="4825534"/>
                </a:moveTo>
                <a:cubicBezTo>
                  <a:pt x="5804606" y="4825534"/>
                  <a:pt x="5808989" y="4829856"/>
                  <a:pt x="5808989" y="4835258"/>
                </a:cubicBezTo>
                <a:cubicBezTo>
                  <a:pt x="5808989" y="4840660"/>
                  <a:pt x="5804542" y="4845045"/>
                  <a:pt x="5799205" y="4845045"/>
                </a:cubicBezTo>
                <a:cubicBezTo>
                  <a:pt x="5793870" y="4845045"/>
                  <a:pt x="5789486" y="4840596"/>
                  <a:pt x="5789486" y="4835258"/>
                </a:cubicBezTo>
                <a:cubicBezTo>
                  <a:pt x="5789486" y="4829919"/>
                  <a:pt x="5793806" y="4825534"/>
                  <a:pt x="5799205" y="4825534"/>
                </a:cubicBezTo>
                <a:close/>
                <a:moveTo>
                  <a:pt x="5557991" y="4825534"/>
                </a:moveTo>
                <a:cubicBezTo>
                  <a:pt x="5563392" y="4825534"/>
                  <a:pt x="5567774" y="4829856"/>
                  <a:pt x="5567774" y="4835258"/>
                </a:cubicBezTo>
                <a:cubicBezTo>
                  <a:pt x="5567774" y="4840660"/>
                  <a:pt x="5563392" y="4845045"/>
                  <a:pt x="5557991" y="4845045"/>
                </a:cubicBezTo>
                <a:cubicBezTo>
                  <a:pt x="5552592" y="4845045"/>
                  <a:pt x="5548208" y="4840596"/>
                  <a:pt x="5548208" y="4835258"/>
                </a:cubicBezTo>
                <a:cubicBezTo>
                  <a:pt x="5548208" y="4829919"/>
                  <a:pt x="5552592" y="4825534"/>
                  <a:pt x="5557991" y="4825534"/>
                </a:cubicBezTo>
                <a:close/>
                <a:moveTo>
                  <a:pt x="5316710" y="4825534"/>
                </a:moveTo>
                <a:cubicBezTo>
                  <a:pt x="5322044" y="4825534"/>
                  <a:pt x="5326429" y="4829856"/>
                  <a:pt x="5326429" y="4835258"/>
                </a:cubicBezTo>
                <a:cubicBezTo>
                  <a:pt x="5326429" y="4840660"/>
                  <a:pt x="5322105" y="4845045"/>
                  <a:pt x="5316710" y="4845045"/>
                </a:cubicBezTo>
                <a:cubicBezTo>
                  <a:pt x="5311316" y="4845045"/>
                  <a:pt x="5306924" y="4840596"/>
                  <a:pt x="5306924" y="4835258"/>
                </a:cubicBezTo>
                <a:cubicBezTo>
                  <a:pt x="5306924" y="4829919"/>
                  <a:pt x="5311316" y="4825534"/>
                  <a:pt x="5316710" y="4825534"/>
                </a:cubicBezTo>
                <a:close/>
                <a:moveTo>
                  <a:pt x="5075486" y="4825534"/>
                </a:moveTo>
                <a:cubicBezTo>
                  <a:pt x="5080820" y="4825534"/>
                  <a:pt x="5085202" y="4829856"/>
                  <a:pt x="5085202" y="4835258"/>
                </a:cubicBezTo>
                <a:cubicBezTo>
                  <a:pt x="5085202" y="4840660"/>
                  <a:pt x="5080885" y="4845045"/>
                  <a:pt x="5075486" y="4845045"/>
                </a:cubicBezTo>
                <a:cubicBezTo>
                  <a:pt x="5070087" y="4845045"/>
                  <a:pt x="5065705" y="4840596"/>
                  <a:pt x="5065705" y="4835258"/>
                </a:cubicBezTo>
                <a:cubicBezTo>
                  <a:pt x="5065705" y="4829919"/>
                  <a:pt x="5070087" y="4825534"/>
                  <a:pt x="5075486" y="4825534"/>
                </a:cubicBezTo>
                <a:close/>
                <a:moveTo>
                  <a:pt x="4834252" y="4825534"/>
                </a:moveTo>
                <a:cubicBezTo>
                  <a:pt x="4839658" y="4825534"/>
                  <a:pt x="4844040" y="4829856"/>
                  <a:pt x="4844040" y="4835258"/>
                </a:cubicBezTo>
                <a:cubicBezTo>
                  <a:pt x="4844040" y="4840660"/>
                  <a:pt x="4839595" y="4845045"/>
                  <a:pt x="4834252" y="4845045"/>
                </a:cubicBezTo>
                <a:cubicBezTo>
                  <a:pt x="4828917" y="4845045"/>
                  <a:pt x="4824534" y="4840596"/>
                  <a:pt x="4824534" y="4835258"/>
                </a:cubicBezTo>
                <a:cubicBezTo>
                  <a:pt x="4824534" y="4829919"/>
                  <a:pt x="4828853" y="4825534"/>
                  <a:pt x="4834252" y="4825534"/>
                </a:cubicBezTo>
                <a:close/>
                <a:moveTo>
                  <a:pt x="4593019" y="4825534"/>
                </a:moveTo>
                <a:cubicBezTo>
                  <a:pt x="4598416" y="4825534"/>
                  <a:pt x="4602795" y="4829856"/>
                  <a:pt x="4602795" y="4835258"/>
                </a:cubicBezTo>
                <a:cubicBezTo>
                  <a:pt x="4602795" y="4840660"/>
                  <a:pt x="4598353" y="4845045"/>
                  <a:pt x="4593019" y="4845045"/>
                </a:cubicBezTo>
                <a:cubicBezTo>
                  <a:pt x="4587686" y="4845045"/>
                  <a:pt x="4583304" y="4840596"/>
                  <a:pt x="4583304" y="4835258"/>
                </a:cubicBezTo>
                <a:cubicBezTo>
                  <a:pt x="4583304" y="4829919"/>
                  <a:pt x="4587622" y="4825534"/>
                  <a:pt x="4593019" y="4825534"/>
                </a:cubicBezTo>
                <a:close/>
                <a:moveTo>
                  <a:pt x="4351806" y="4825534"/>
                </a:moveTo>
                <a:cubicBezTo>
                  <a:pt x="4357195" y="4825534"/>
                  <a:pt x="4361580" y="4829856"/>
                  <a:pt x="4361580" y="4835258"/>
                </a:cubicBezTo>
                <a:cubicBezTo>
                  <a:pt x="4361580" y="4840660"/>
                  <a:pt x="4357195" y="4845045"/>
                  <a:pt x="4351806" y="4845045"/>
                </a:cubicBezTo>
                <a:cubicBezTo>
                  <a:pt x="4346397" y="4845045"/>
                  <a:pt x="4342006" y="4840596"/>
                  <a:pt x="4342006" y="4835258"/>
                </a:cubicBezTo>
                <a:cubicBezTo>
                  <a:pt x="4342006" y="4829919"/>
                  <a:pt x="4346397" y="4825534"/>
                  <a:pt x="4351806" y="4825534"/>
                </a:cubicBezTo>
                <a:close/>
                <a:moveTo>
                  <a:pt x="4110581" y="4825534"/>
                </a:moveTo>
                <a:cubicBezTo>
                  <a:pt x="4115986" y="4825534"/>
                  <a:pt x="4120362" y="4829856"/>
                  <a:pt x="4120362" y="4835258"/>
                </a:cubicBezTo>
                <a:cubicBezTo>
                  <a:pt x="4120362" y="4840660"/>
                  <a:pt x="4115986" y="4845045"/>
                  <a:pt x="4110581" y="4845045"/>
                </a:cubicBezTo>
                <a:cubicBezTo>
                  <a:pt x="4105180" y="4845045"/>
                  <a:pt x="4100799" y="4840596"/>
                  <a:pt x="4100799" y="4835258"/>
                </a:cubicBezTo>
                <a:cubicBezTo>
                  <a:pt x="4100799" y="4829919"/>
                  <a:pt x="4105180" y="4825534"/>
                  <a:pt x="4110581" y="4825534"/>
                </a:cubicBezTo>
                <a:close/>
                <a:moveTo>
                  <a:pt x="3869431" y="4825534"/>
                </a:moveTo>
                <a:cubicBezTo>
                  <a:pt x="3874765" y="4825534"/>
                  <a:pt x="3879151" y="4829856"/>
                  <a:pt x="3879151" y="4835258"/>
                </a:cubicBezTo>
                <a:cubicBezTo>
                  <a:pt x="3879151" y="4840660"/>
                  <a:pt x="3874828" y="4845045"/>
                  <a:pt x="3869431" y="4845045"/>
                </a:cubicBezTo>
                <a:cubicBezTo>
                  <a:pt x="3864032" y="4845045"/>
                  <a:pt x="3859648" y="4840596"/>
                  <a:pt x="3859648" y="4835258"/>
                </a:cubicBezTo>
                <a:cubicBezTo>
                  <a:pt x="3859648" y="4829919"/>
                  <a:pt x="3864032" y="4825534"/>
                  <a:pt x="3869431" y="4825534"/>
                </a:cubicBezTo>
                <a:close/>
                <a:moveTo>
                  <a:pt x="3628212" y="4825534"/>
                </a:moveTo>
                <a:cubicBezTo>
                  <a:pt x="3633533" y="4825534"/>
                  <a:pt x="3637936" y="4829856"/>
                  <a:pt x="3637936" y="4835258"/>
                </a:cubicBezTo>
                <a:cubicBezTo>
                  <a:pt x="3637936" y="4840660"/>
                  <a:pt x="3633597" y="4845045"/>
                  <a:pt x="3628212" y="4845045"/>
                </a:cubicBezTo>
                <a:cubicBezTo>
                  <a:pt x="3622815" y="4845045"/>
                  <a:pt x="3618432" y="4840596"/>
                  <a:pt x="3618432" y="4835258"/>
                </a:cubicBezTo>
                <a:cubicBezTo>
                  <a:pt x="3618432" y="4829919"/>
                  <a:pt x="3622815" y="4825534"/>
                  <a:pt x="3628212" y="4825534"/>
                </a:cubicBezTo>
                <a:close/>
                <a:moveTo>
                  <a:pt x="3386959" y="4825534"/>
                </a:moveTo>
                <a:cubicBezTo>
                  <a:pt x="3392360" y="4825534"/>
                  <a:pt x="3396744" y="4829856"/>
                  <a:pt x="3396744" y="4835258"/>
                </a:cubicBezTo>
                <a:cubicBezTo>
                  <a:pt x="3396744" y="4840660"/>
                  <a:pt x="3392296" y="4845045"/>
                  <a:pt x="3386959" y="4845045"/>
                </a:cubicBezTo>
                <a:cubicBezTo>
                  <a:pt x="3381622" y="4845045"/>
                  <a:pt x="3377237" y="4840596"/>
                  <a:pt x="3377237" y="4835258"/>
                </a:cubicBezTo>
                <a:cubicBezTo>
                  <a:pt x="3377237" y="4829919"/>
                  <a:pt x="3381558" y="4825534"/>
                  <a:pt x="3386959" y="4825534"/>
                </a:cubicBezTo>
                <a:close/>
                <a:moveTo>
                  <a:pt x="3145752" y="4825534"/>
                </a:moveTo>
                <a:cubicBezTo>
                  <a:pt x="3151151" y="4825534"/>
                  <a:pt x="3155534" y="4829856"/>
                  <a:pt x="3155534" y="4835258"/>
                </a:cubicBezTo>
                <a:cubicBezTo>
                  <a:pt x="3155534" y="4840660"/>
                  <a:pt x="3151087" y="4845045"/>
                  <a:pt x="3145752" y="4845045"/>
                </a:cubicBezTo>
                <a:cubicBezTo>
                  <a:pt x="3140417" y="4845045"/>
                  <a:pt x="3136033" y="4840596"/>
                  <a:pt x="3136033" y="4835258"/>
                </a:cubicBezTo>
                <a:cubicBezTo>
                  <a:pt x="3136033" y="4829919"/>
                  <a:pt x="3140352" y="4825534"/>
                  <a:pt x="3145752" y="4825534"/>
                </a:cubicBezTo>
                <a:close/>
                <a:moveTo>
                  <a:pt x="2904574" y="4825534"/>
                </a:moveTo>
                <a:cubicBezTo>
                  <a:pt x="2909973" y="4825534"/>
                  <a:pt x="2914356" y="4829856"/>
                  <a:pt x="2914356" y="4835258"/>
                </a:cubicBezTo>
                <a:cubicBezTo>
                  <a:pt x="2914356" y="4840660"/>
                  <a:pt x="2909973" y="4845045"/>
                  <a:pt x="2904574" y="4845045"/>
                </a:cubicBezTo>
                <a:cubicBezTo>
                  <a:pt x="2899175" y="4845045"/>
                  <a:pt x="2894792" y="4840596"/>
                  <a:pt x="2894792" y="4835258"/>
                </a:cubicBezTo>
                <a:cubicBezTo>
                  <a:pt x="2894792" y="4829919"/>
                  <a:pt x="2899175" y="4825534"/>
                  <a:pt x="2904574" y="4825534"/>
                </a:cubicBezTo>
                <a:close/>
                <a:moveTo>
                  <a:pt x="2663275" y="4825534"/>
                </a:moveTo>
                <a:cubicBezTo>
                  <a:pt x="2668613" y="4825534"/>
                  <a:pt x="2673000" y="4829856"/>
                  <a:pt x="2673000" y="4835258"/>
                </a:cubicBezTo>
                <a:cubicBezTo>
                  <a:pt x="2673000" y="4840660"/>
                  <a:pt x="2668677" y="4845045"/>
                  <a:pt x="2663275" y="4845045"/>
                </a:cubicBezTo>
                <a:cubicBezTo>
                  <a:pt x="2657877" y="4845045"/>
                  <a:pt x="2653493" y="4840596"/>
                  <a:pt x="2653493" y="4835258"/>
                </a:cubicBezTo>
                <a:cubicBezTo>
                  <a:pt x="2653493" y="4829919"/>
                  <a:pt x="2657877" y="4825534"/>
                  <a:pt x="2663275" y="4825534"/>
                </a:cubicBezTo>
                <a:close/>
                <a:moveTo>
                  <a:pt x="2422039" y="4825534"/>
                </a:moveTo>
                <a:cubicBezTo>
                  <a:pt x="2427372" y="4825534"/>
                  <a:pt x="2431755" y="4829856"/>
                  <a:pt x="2431755" y="4835258"/>
                </a:cubicBezTo>
                <a:cubicBezTo>
                  <a:pt x="2431755" y="4840660"/>
                  <a:pt x="2427436" y="4845045"/>
                  <a:pt x="2422039" y="4845045"/>
                </a:cubicBezTo>
                <a:cubicBezTo>
                  <a:pt x="2416641" y="4845045"/>
                  <a:pt x="2412258" y="4840596"/>
                  <a:pt x="2412258" y="4835258"/>
                </a:cubicBezTo>
                <a:cubicBezTo>
                  <a:pt x="2412258" y="4829919"/>
                  <a:pt x="2416641" y="4825534"/>
                  <a:pt x="2422039" y="4825534"/>
                </a:cubicBezTo>
                <a:close/>
                <a:moveTo>
                  <a:pt x="2180796" y="4825534"/>
                </a:moveTo>
                <a:cubicBezTo>
                  <a:pt x="2186202" y="4825534"/>
                  <a:pt x="2190581" y="4829856"/>
                  <a:pt x="2190581" y="4835258"/>
                </a:cubicBezTo>
                <a:cubicBezTo>
                  <a:pt x="2190581" y="4840660"/>
                  <a:pt x="2186136" y="4845045"/>
                  <a:pt x="2180796" y="4845045"/>
                </a:cubicBezTo>
                <a:cubicBezTo>
                  <a:pt x="2175475" y="4845045"/>
                  <a:pt x="2171085" y="4840596"/>
                  <a:pt x="2171085" y="4835258"/>
                </a:cubicBezTo>
                <a:cubicBezTo>
                  <a:pt x="2171085" y="4829919"/>
                  <a:pt x="2175412" y="4825534"/>
                  <a:pt x="2180796" y="4825534"/>
                </a:cubicBezTo>
                <a:close/>
                <a:moveTo>
                  <a:pt x="1939583" y="4825534"/>
                </a:moveTo>
                <a:cubicBezTo>
                  <a:pt x="1944982" y="4825534"/>
                  <a:pt x="1949366" y="4829856"/>
                  <a:pt x="1949366" y="4835258"/>
                </a:cubicBezTo>
                <a:cubicBezTo>
                  <a:pt x="1949366" y="4840660"/>
                  <a:pt x="1944920" y="4845045"/>
                  <a:pt x="1939583" y="4845045"/>
                </a:cubicBezTo>
                <a:cubicBezTo>
                  <a:pt x="1934247" y="4845045"/>
                  <a:pt x="1929861" y="4840596"/>
                  <a:pt x="1929861" y="4835258"/>
                </a:cubicBezTo>
                <a:cubicBezTo>
                  <a:pt x="1929861" y="4829919"/>
                  <a:pt x="1934184" y="4825534"/>
                  <a:pt x="1939583" y="4825534"/>
                </a:cubicBezTo>
                <a:close/>
                <a:moveTo>
                  <a:pt x="1698333" y="4825534"/>
                </a:moveTo>
                <a:cubicBezTo>
                  <a:pt x="1703734" y="4825534"/>
                  <a:pt x="1708118" y="4829856"/>
                  <a:pt x="1708118" y="4835258"/>
                </a:cubicBezTo>
                <a:cubicBezTo>
                  <a:pt x="1708118" y="4840660"/>
                  <a:pt x="1703734" y="4845045"/>
                  <a:pt x="1698333" y="4845045"/>
                </a:cubicBezTo>
                <a:cubicBezTo>
                  <a:pt x="1692931" y="4845045"/>
                  <a:pt x="1688548" y="4840596"/>
                  <a:pt x="1688548" y="4835258"/>
                </a:cubicBezTo>
                <a:cubicBezTo>
                  <a:pt x="1688548" y="4829919"/>
                  <a:pt x="1692931" y="4825534"/>
                  <a:pt x="1698333" y="4825534"/>
                </a:cubicBezTo>
                <a:close/>
                <a:moveTo>
                  <a:pt x="1457108" y="4825534"/>
                </a:moveTo>
                <a:cubicBezTo>
                  <a:pt x="1462444" y="4825534"/>
                  <a:pt x="1466828" y="4829856"/>
                  <a:pt x="1466828" y="4835258"/>
                </a:cubicBezTo>
                <a:cubicBezTo>
                  <a:pt x="1466828" y="4840660"/>
                  <a:pt x="1462508" y="4845045"/>
                  <a:pt x="1457108" y="4845045"/>
                </a:cubicBezTo>
                <a:cubicBezTo>
                  <a:pt x="1451708" y="4845045"/>
                  <a:pt x="1447324" y="4840596"/>
                  <a:pt x="1447324" y="4835258"/>
                </a:cubicBezTo>
                <a:cubicBezTo>
                  <a:pt x="1447324" y="4829919"/>
                  <a:pt x="1451708" y="4825534"/>
                  <a:pt x="1457108" y="4825534"/>
                </a:cubicBezTo>
                <a:close/>
                <a:moveTo>
                  <a:pt x="1215887" y="4825534"/>
                </a:moveTo>
                <a:cubicBezTo>
                  <a:pt x="1221287" y="4825534"/>
                  <a:pt x="1225671" y="4829856"/>
                  <a:pt x="1225671" y="4835258"/>
                </a:cubicBezTo>
                <a:cubicBezTo>
                  <a:pt x="1225671" y="4840660"/>
                  <a:pt x="1221224" y="4845045"/>
                  <a:pt x="1215887" y="4845045"/>
                </a:cubicBezTo>
                <a:cubicBezTo>
                  <a:pt x="1210551" y="4845045"/>
                  <a:pt x="1206167" y="4840596"/>
                  <a:pt x="1206167" y="4835258"/>
                </a:cubicBezTo>
                <a:cubicBezTo>
                  <a:pt x="1206167" y="4829919"/>
                  <a:pt x="1210487" y="4825534"/>
                  <a:pt x="1215887" y="4825534"/>
                </a:cubicBezTo>
                <a:close/>
                <a:moveTo>
                  <a:pt x="974667" y="4825534"/>
                </a:moveTo>
                <a:cubicBezTo>
                  <a:pt x="980067" y="4825534"/>
                  <a:pt x="984450" y="4829856"/>
                  <a:pt x="984450" y="4835258"/>
                </a:cubicBezTo>
                <a:cubicBezTo>
                  <a:pt x="984450" y="4840660"/>
                  <a:pt x="980003" y="4845045"/>
                  <a:pt x="974667" y="4845045"/>
                </a:cubicBezTo>
                <a:cubicBezTo>
                  <a:pt x="969331" y="4845045"/>
                  <a:pt x="964947" y="4840596"/>
                  <a:pt x="964947" y="4835258"/>
                </a:cubicBezTo>
                <a:cubicBezTo>
                  <a:pt x="964947" y="4829919"/>
                  <a:pt x="969267" y="4825534"/>
                  <a:pt x="974667" y="4825534"/>
                </a:cubicBezTo>
                <a:close/>
                <a:moveTo>
                  <a:pt x="733447" y="4825534"/>
                </a:moveTo>
                <a:cubicBezTo>
                  <a:pt x="738783" y="4825534"/>
                  <a:pt x="743167" y="4829856"/>
                  <a:pt x="743167" y="4835258"/>
                </a:cubicBezTo>
                <a:cubicBezTo>
                  <a:pt x="743167" y="4840660"/>
                  <a:pt x="738847" y="4845045"/>
                  <a:pt x="733447" y="4845045"/>
                </a:cubicBezTo>
                <a:cubicBezTo>
                  <a:pt x="728047" y="4845045"/>
                  <a:pt x="723663" y="4840596"/>
                  <a:pt x="723663" y="4835258"/>
                </a:cubicBezTo>
                <a:cubicBezTo>
                  <a:pt x="723663" y="4829919"/>
                  <a:pt x="728047" y="4825534"/>
                  <a:pt x="733447" y="4825534"/>
                </a:cubicBezTo>
                <a:close/>
                <a:moveTo>
                  <a:pt x="492226" y="4825534"/>
                </a:moveTo>
                <a:cubicBezTo>
                  <a:pt x="497562" y="4825534"/>
                  <a:pt x="501946" y="4829856"/>
                  <a:pt x="501946" y="4835258"/>
                </a:cubicBezTo>
                <a:cubicBezTo>
                  <a:pt x="501946" y="4840660"/>
                  <a:pt x="497626" y="4845045"/>
                  <a:pt x="492226" y="4845045"/>
                </a:cubicBezTo>
                <a:cubicBezTo>
                  <a:pt x="486826" y="4845045"/>
                  <a:pt x="482442" y="4840596"/>
                  <a:pt x="482442" y="4835258"/>
                </a:cubicBezTo>
                <a:cubicBezTo>
                  <a:pt x="482442" y="4829919"/>
                  <a:pt x="486826" y="4825534"/>
                  <a:pt x="492226" y="4825534"/>
                </a:cubicBezTo>
                <a:close/>
                <a:moveTo>
                  <a:pt x="251006" y="4825534"/>
                </a:moveTo>
                <a:cubicBezTo>
                  <a:pt x="256406" y="4825534"/>
                  <a:pt x="260790" y="4829856"/>
                  <a:pt x="260790" y="4835258"/>
                </a:cubicBezTo>
                <a:cubicBezTo>
                  <a:pt x="260790" y="4840660"/>
                  <a:pt x="256343" y="4845045"/>
                  <a:pt x="251006" y="4845045"/>
                </a:cubicBezTo>
                <a:cubicBezTo>
                  <a:pt x="245670" y="4845045"/>
                  <a:pt x="241287" y="4840596"/>
                  <a:pt x="241287" y="4835258"/>
                </a:cubicBezTo>
                <a:cubicBezTo>
                  <a:pt x="241287" y="4829919"/>
                  <a:pt x="245607" y="4825534"/>
                  <a:pt x="251006" y="4825534"/>
                </a:cubicBezTo>
                <a:close/>
                <a:moveTo>
                  <a:pt x="9723" y="4825534"/>
                </a:moveTo>
                <a:cubicBezTo>
                  <a:pt x="15123" y="4825534"/>
                  <a:pt x="19507" y="4829856"/>
                  <a:pt x="19507" y="4835258"/>
                </a:cubicBezTo>
                <a:cubicBezTo>
                  <a:pt x="19507" y="4840660"/>
                  <a:pt x="15060" y="4845045"/>
                  <a:pt x="9723" y="4845045"/>
                </a:cubicBezTo>
                <a:cubicBezTo>
                  <a:pt x="4387" y="4845045"/>
                  <a:pt x="3" y="4840596"/>
                  <a:pt x="3" y="4835258"/>
                </a:cubicBezTo>
                <a:cubicBezTo>
                  <a:pt x="3" y="4829919"/>
                  <a:pt x="4323" y="4825534"/>
                  <a:pt x="9723" y="4825534"/>
                </a:cubicBezTo>
                <a:close/>
                <a:moveTo>
                  <a:pt x="11820259" y="4584219"/>
                </a:moveTo>
                <a:cubicBezTo>
                  <a:pt x="11825659" y="4584219"/>
                  <a:pt x="11830043" y="4588668"/>
                  <a:pt x="11830043" y="4594006"/>
                </a:cubicBezTo>
                <a:cubicBezTo>
                  <a:pt x="11830043" y="4599345"/>
                  <a:pt x="11825596" y="4603730"/>
                  <a:pt x="11820259" y="4603730"/>
                </a:cubicBezTo>
                <a:cubicBezTo>
                  <a:pt x="11814922" y="4603730"/>
                  <a:pt x="11810539" y="4599409"/>
                  <a:pt x="11810539" y="4594006"/>
                </a:cubicBezTo>
                <a:cubicBezTo>
                  <a:pt x="11810539" y="4588604"/>
                  <a:pt x="11814859" y="4584219"/>
                  <a:pt x="11820259" y="4584219"/>
                </a:cubicBezTo>
                <a:close/>
                <a:moveTo>
                  <a:pt x="11579030" y="4584219"/>
                </a:moveTo>
                <a:cubicBezTo>
                  <a:pt x="11584430" y="4584219"/>
                  <a:pt x="11588815" y="4588668"/>
                  <a:pt x="11588815" y="4594006"/>
                </a:cubicBezTo>
                <a:cubicBezTo>
                  <a:pt x="11588815" y="4599345"/>
                  <a:pt x="11584367" y="4603730"/>
                  <a:pt x="11579030" y="4603730"/>
                </a:cubicBezTo>
                <a:cubicBezTo>
                  <a:pt x="11573694" y="4603730"/>
                  <a:pt x="11569310" y="4599409"/>
                  <a:pt x="11569310" y="4594006"/>
                </a:cubicBezTo>
                <a:cubicBezTo>
                  <a:pt x="11569310" y="4588604"/>
                  <a:pt x="11573630" y="4584219"/>
                  <a:pt x="11579030" y="4584219"/>
                </a:cubicBezTo>
                <a:close/>
                <a:moveTo>
                  <a:pt x="11337802" y="4584219"/>
                </a:moveTo>
                <a:cubicBezTo>
                  <a:pt x="11343202" y="4584219"/>
                  <a:pt x="11347587" y="4588668"/>
                  <a:pt x="11347587" y="4594006"/>
                </a:cubicBezTo>
                <a:cubicBezTo>
                  <a:pt x="11347587" y="4599345"/>
                  <a:pt x="11343139" y="4603730"/>
                  <a:pt x="11337802" y="4603730"/>
                </a:cubicBezTo>
                <a:cubicBezTo>
                  <a:pt x="11332466" y="4603730"/>
                  <a:pt x="11328082" y="4599409"/>
                  <a:pt x="11328082" y="4594006"/>
                </a:cubicBezTo>
                <a:cubicBezTo>
                  <a:pt x="11328082" y="4588604"/>
                  <a:pt x="11332402" y="4584219"/>
                  <a:pt x="11337802" y="4584219"/>
                </a:cubicBezTo>
                <a:close/>
                <a:moveTo>
                  <a:pt x="11096574" y="4584219"/>
                </a:moveTo>
                <a:cubicBezTo>
                  <a:pt x="11101910" y="4584219"/>
                  <a:pt x="11106294" y="4588668"/>
                  <a:pt x="11106294" y="4594006"/>
                </a:cubicBezTo>
                <a:cubicBezTo>
                  <a:pt x="11106294" y="4599345"/>
                  <a:pt x="11101974" y="4603730"/>
                  <a:pt x="11096574" y="4603730"/>
                </a:cubicBezTo>
                <a:cubicBezTo>
                  <a:pt x="11091174" y="4603730"/>
                  <a:pt x="11086790" y="4599409"/>
                  <a:pt x="11086790" y="4594006"/>
                </a:cubicBezTo>
                <a:cubicBezTo>
                  <a:pt x="11086790" y="4588604"/>
                  <a:pt x="11091174" y="4584219"/>
                  <a:pt x="11096574" y="4584219"/>
                </a:cubicBezTo>
                <a:close/>
                <a:moveTo>
                  <a:pt x="10855345" y="4584219"/>
                </a:moveTo>
                <a:cubicBezTo>
                  <a:pt x="10860682" y="4584219"/>
                  <a:pt x="10865065" y="4588668"/>
                  <a:pt x="10865065" y="4594006"/>
                </a:cubicBezTo>
                <a:cubicBezTo>
                  <a:pt x="10865065" y="4599345"/>
                  <a:pt x="10860682" y="4603730"/>
                  <a:pt x="10855345" y="4603730"/>
                </a:cubicBezTo>
                <a:cubicBezTo>
                  <a:pt x="10850008" y="4603730"/>
                  <a:pt x="10845625" y="4599409"/>
                  <a:pt x="10845625" y="4594006"/>
                </a:cubicBezTo>
                <a:cubicBezTo>
                  <a:pt x="10845625" y="4588604"/>
                  <a:pt x="10849945" y="4584219"/>
                  <a:pt x="10855345" y="4584219"/>
                </a:cubicBezTo>
                <a:close/>
                <a:moveTo>
                  <a:pt x="10614116" y="4584219"/>
                </a:moveTo>
                <a:cubicBezTo>
                  <a:pt x="10619516" y="4584219"/>
                  <a:pt x="10623901" y="4588668"/>
                  <a:pt x="10623901" y="4594006"/>
                </a:cubicBezTo>
                <a:cubicBezTo>
                  <a:pt x="10623901" y="4599345"/>
                  <a:pt x="10619454" y="4603730"/>
                  <a:pt x="10614116" y="4603730"/>
                </a:cubicBezTo>
                <a:cubicBezTo>
                  <a:pt x="10608780" y="4603730"/>
                  <a:pt x="10604396" y="4599409"/>
                  <a:pt x="10604396" y="4594006"/>
                </a:cubicBezTo>
                <a:cubicBezTo>
                  <a:pt x="10604396" y="4588604"/>
                  <a:pt x="10608716" y="4584219"/>
                  <a:pt x="10614116" y="4584219"/>
                </a:cubicBezTo>
                <a:close/>
                <a:moveTo>
                  <a:pt x="10372888" y="4584219"/>
                </a:moveTo>
                <a:cubicBezTo>
                  <a:pt x="10378288" y="4584219"/>
                  <a:pt x="10382673" y="4588668"/>
                  <a:pt x="10382673" y="4594006"/>
                </a:cubicBezTo>
                <a:cubicBezTo>
                  <a:pt x="10382673" y="4599345"/>
                  <a:pt x="10378225" y="4603730"/>
                  <a:pt x="10372888" y="4603730"/>
                </a:cubicBezTo>
                <a:cubicBezTo>
                  <a:pt x="10367552" y="4603730"/>
                  <a:pt x="10363168" y="4599409"/>
                  <a:pt x="10363168" y="4594006"/>
                </a:cubicBezTo>
                <a:cubicBezTo>
                  <a:pt x="10363168" y="4588604"/>
                  <a:pt x="10367488" y="4584219"/>
                  <a:pt x="10372888" y="4584219"/>
                </a:cubicBezTo>
                <a:close/>
                <a:moveTo>
                  <a:pt x="10131660" y="4584219"/>
                </a:moveTo>
                <a:cubicBezTo>
                  <a:pt x="10137060" y="4584219"/>
                  <a:pt x="10141444" y="4588668"/>
                  <a:pt x="10141444" y="4594006"/>
                </a:cubicBezTo>
                <a:cubicBezTo>
                  <a:pt x="10141444" y="4599345"/>
                  <a:pt x="10136997" y="4603730"/>
                  <a:pt x="10131660" y="4603730"/>
                </a:cubicBezTo>
                <a:cubicBezTo>
                  <a:pt x="10126323" y="4603730"/>
                  <a:pt x="10121940" y="4599409"/>
                  <a:pt x="10121940" y="4594006"/>
                </a:cubicBezTo>
                <a:cubicBezTo>
                  <a:pt x="10121940" y="4588604"/>
                  <a:pt x="10126260" y="4584219"/>
                  <a:pt x="10131660" y="4584219"/>
                </a:cubicBezTo>
                <a:close/>
                <a:moveTo>
                  <a:pt x="9890432" y="4584219"/>
                </a:moveTo>
                <a:cubicBezTo>
                  <a:pt x="9895768" y="4584219"/>
                  <a:pt x="9900152" y="4588668"/>
                  <a:pt x="9900152" y="4594006"/>
                </a:cubicBezTo>
                <a:cubicBezTo>
                  <a:pt x="9900152" y="4599345"/>
                  <a:pt x="9895832" y="4603730"/>
                  <a:pt x="9890432" y="4603730"/>
                </a:cubicBezTo>
                <a:cubicBezTo>
                  <a:pt x="9885031" y="4603730"/>
                  <a:pt x="9880648" y="4599409"/>
                  <a:pt x="9880648" y="4594006"/>
                </a:cubicBezTo>
                <a:cubicBezTo>
                  <a:pt x="9880648" y="4588604"/>
                  <a:pt x="9885031" y="4584219"/>
                  <a:pt x="9890432" y="4584219"/>
                </a:cubicBezTo>
                <a:close/>
                <a:moveTo>
                  <a:pt x="9649203" y="4584219"/>
                </a:moveTo>
                <a:cubicBezTo>
                  <a:pt x="9654540" y="4584219"/>
                  <a:pt x="9658923" y="4588668"/>
                  <a:pt x="9658923" y="4594006"/>
                </a:cubicBezTo>
                <a:cubicBezTo>
                  <a:pt x="9658923" y="4599345"/>
                  <a:pt x="9654540" y="4603730"/>
                  <a:pt x="9649203" y="4603730"/>
                </a:cubicBezTo>
                <a:cubicBezTo>
                  <a:pt x="9643866" y="4603730"/>
                  <a:pt x="9639483" y="4599409"/>
                  <a:pt x="9639483" y="4594006"/>
                </a:cubicBezTo>
                <a:cubicBezTo>
                  <a:pt x="9639483" y="4588604"/>
                  <a:pt x="9643803" y="4584219"/>
                  <a:pt x="9649203" y="4584219"/>
                </a:cubicBezTo>
                <a:close/>
                <a:moveTo>
                  <a:pt x="9417695" y="4584219"/>
                </a:moveTo>
                <a:cubicBezTo>
                  <a:pt x="9423031" y="4584219"/>
                  <a:pt x="9427416" y="4588668"/>
                  <a:pt x="9427416" y="4594006"/>
                </a:cubicBezTo>
                <a:cubicBezTo>
                  <a:pt x="9427416" y="4599345"/>
                  <a:pt x="9423095" y="4603730"/>
                  <a:pt x="9417695" y="4603730"/>
                </a:cubicBezTo>
                <a:cubicBezTo>
                  <a:pt x="9412295" y="4603730"/>
                  <a:pt x="9407911" y="4599409"/>
                  <a:pt x="9407911" y="4594006"/>
                </a:cubicBezTo>
                <a:cubicBezTo>
                  <a:pt x="9407911" y="4588604"/>
                  <a:pt x="9412295" y="4584219"/>
                  <a:pt x="9417695" y="4584219"/>
                </a:cubicBezTo>
                <a:close/>
                <a:moveTo>
                  <a:pt x="9176467" y="4584219"/>
                </a:moveTo>
                <a:cubicBezTo>
                  <a:pt x="9181803" y="4584219"/>
                  <a:pt x="9186187" y="4588668"/>
                  <a:pt x="9186187" y="4594006"/>
                </a:cubicBezTo>
                <a:cubicBezTo>
                  <a:pt x="9186187" y="4599345"/>
                  <a:pt x="9181867" y="4603730"/>
                  <a:pt x="9176467" y="4603730"/>
                </a:cubicBezTo>
                <a:cubicBezTo>
                  <a:pt x="9171066" y="4603730"/>
                  <a:pt x="9166683" y="4599409"/>
                  <a:pt x="9166683" y="4594006"/>
                </a:cubicBezTo>
                <a:cubicBezTo>
                  <a:pt x="9166683" y="4588604"/>
                  <a:pt x="9171066" y="4584219"/>
                  <a:pt x="9176467" y="4584219"/>
                </a:cubicBezTo>
                <a:close/>
                <a:moveTo>
                  <a:pt x="8935237" y="4584219"/>
                </a:moveTo>
                <a:cubicBezTo>
                  <a:pt x="8940574" y="4584219"/>
                  <a:pt x="8944958" y="4588668"/>
                  <a:pt x="8944958" y="4594006"/>
                </a:cubicBezTo>
                <a:cubicBezTo>
                  <a:pt x="8944958" y="4599345"/>
                  <a:pt x="8940638" y="4603730"/>
                  <a:pt x="8935237" y="4603730"/>
                </a:cubicBezTo>
                <a:cubicBezTo>
                  <a:pt x="8929837" y="4603730"/>
                  <a:pt x="8925454" y="4599409"/>
                  <a:pt x="8925454" y="4594006"/>
                </a:cubicBezTo>
                <a:cubicBezTo>
                  <a:pt x="8925454" y="4588604"/>
                  <a:pt x="8929837" y="4584219"/>
                  <a:pt x="8935237" y="4584219"/>
                </a:cubicBezTo>
                <a:close/>
                <a:moveTo>
                  <a:pt x="8694009" y="4584219"/>
                </a:moveTo>
                <a:cubicBezTo>
                  <a:pt x="8699346" y="4584219"/>
                  <a:pt x="8703730" y="4588668"/>
                  <a:pt x="8703730" y="4594006"/>
                </a:cubicBezTo>
                <a:cubicBezTo>
                  <a:pt x="8703730" y="4599345"/>
                  <a:pt x="8699346" y="4603730"/>
                  <a:pt x="8694009" y="4603730"/>
                </a:cubicBezTo>
                <a:cubicBezTo>
                  <a:pt x="8688673" y="4603730"/>
                  <a:pt x="8684289" y="4599409"/>
                  <a:pt x="8684289" y="4594006"/>
                </a:cubicBezTo>
                <a:cubicBezTo>
                  <a:pt x="8684289" y="4588604"/>
                  <a:pt x="8688609" y="4584219"/>
                  <a:pt x="8694009" y="4584219"/>
                </a:cubicBezTo>
                <a:close/>
                <a:moveTo>
                  <a:pt x="8452781" y="4584219"/>
                </a:moveTo>
                <a:cubicBezTo>
                  <a:pt x="8458181" y="4584219"/>
                  <a:pt x="8462566" y="4588668"/>
                  <a:pt x="8462566" y="4594006"/>
                </a:cubicBezTo>
                <a:cubicBezTo>
                  <a:pt x="8462566" y="4599345"/>
                  <a:pt x="8458118" y="4603730"/>
                  <a:pt x="8452781" y="4603730"/>
                </a:cubicBezTo>
                <a:cubicBezTo>
                  <a:pt x="8447445" y="4603730"/>
                  <a:pt x="8443061" y="4599409"/>
                  <a:pt x="8443061" y="4594006"/>
                </a:cubicBezTo>
                <a:cubicBezTo>
                  <a:pt x="8443061" y="4588604"/>
                  <a:pt x="8447381" y="4584219"/>
                  <a:pt x="8452781" y="4584219"/>
                </a:cubicBezTo>
                <a:close/>
                <a:moveTo>
                  <a:pt x="8211553" y="4584219"/>
                </a:moveTo>
                <a:cubicBezTo>
                  <a:pt x="8216889" y="4584219"/>
                  <a:pt x="8221273" y="4588668"/>
                  <a:pt x="8221273" y="4594006"/>
                </a:cubicBezTo>
                <a:cubicBezTo>
                  <a:pt x="8221273" y="4599345"/>
                  <a:pt x="8216953" y="4603730"/>
                  <a:pt x="8211553" y="4603730"/>
                </a:cubicBezTo>
                <a:cubicBezTo>
                  <a:pt x="8206152" y="4603730"/>
                  <a:pt x="8201769" y="4599409"/>
                  <a:pt x="8201769" y="4594006"/>
                </a:cubicBezTo>
                <a:cubicBezTo>
                  <a:pt x="8201769" y="4588604"/>
                  <a:pt x="8206152" y="4584219"/>
                  <a:pt x="8211553" y="4584219"/>
                </a:cubicBezTo>
                <a:close/>
                <a:moveTo>
                  <a:pt x="7970260" y="4584219"/>
                </a:moveTo>
                <a:cubicBezTo>
                  <a:pt x="7975661" y="4584219"/>
                  <a:pt x="7980044" y="4588668"/>
                  <a:pt x="7980044" y="4594006"/>
                </a:cubicBezTo>
                <a:cubicBezTo>
                  <a:pt x="7980044" y="4599345"/>
                  <a:pt x="7975661" y="4603730"/>
                  <a:pt x="7970260" y="4603730"/>
                </a:cubicBezTo>
                <a:cubicBezTo>
                  <a:pt x="7964860" y="4603730"/>
                  <a:pt x="7960477" y="4599409"/>
                  <a:pt x="7960477" y="4594006"/>
                </a:cubicBezTo>
                <a:cubicBezTo>
                  <a:pt x="7960477" y="4588604"/>
                  <a:pt x="7964860" y="4584219"/>
                  <a:pt x="7970260" y="4584219"/>
                </a:cubicBezTo>
                <a:close/>
                <a:moveTo>
                  <a:pt x="7729032" y="4584219"/>
                </a:moveTo>
                <a:cubicBezTo>
                  <a:pt x="7734369" y="4584219"/>
                  <a:pt x="7738753" y="4588668"/>
                  <a:pt x="7738753" y="4594006"/>
                </a:cubicBezTo>
                <a:cubicBezTo>
                  <a:pt x="7738753" y="4599345"/>
                  <a:pt x="7734432" y="4603730"/>
                  <a:pt x="7729032" y="4603730"/>
                </a:cubicBezTo>
                <a:cubicBezTo>
                  <a:pt x="7723632" y="4603730"/>
                  <a:pt x="7719249" y="4599409"/>
                  <a:pt x="7719249" y="4594006"/>
                </a:cubicBezTo>
                <a:cubicBezTo>
                  <a:pt x="7719249" y="4588604"/>
                  <a:pt x="7723632" y="4584219"/>
                  <a:pt x="7729032" y="4584219"/>
                </a:cubicBezTo>
                <a:close/>
                <a:moveTo>
                  <a:pt x="7487803" y="4584219"/>
                </a:moveTo>
                <a:cubicBezTo>
                  <a:pt x="7493139" y="4584219"/>
                  <a:pt x="7497524" y="4588668"/>
                  <a:pt x="7497524" y="4594006"/>
                </a:cubicBezTo>
                <a:cubicBezTo>
                  <a:pt x="7497524" y="4599345"/>
                  <a:pt x="7493203" y="4603730"/>
                  <a:pt x="7487803" y="4603730"/>
                </a:cubicBezTo>
                <a:cubicBezTo>
                  <a:pt x="7482403" y="4603730"/>
                  <a:pt x="7478019" y="4599409"/>
                  <a:pt x="7478019" y="4594006"/>
                </a:cubicBezTo>
                <a:cubicBezTo>
                  <a:pt x="7478019" y="4588604"/>
                  <a:pt x="7482403" y="4584219"/>
                  <a:pt x="7487803" y="4584219"/>
                </a:cubicBezTo>
                <a:close/>
                <a:moveTo>
                  <a:pt x="7246575" y="4584219"/>
                </a:moveTo>
                <a:cubicBezTo>
                  <a:pt x="7251975" y="4584219"/>
                  <a:pt x="7256359" y="4588668"/>
                  <a:pt x="7256359" y="4594006"/>
                </a:cubicBezTo>
                <a:cubicBezTo>
                  <a:pt x="7256359" y="4599345"/>
                  <a:pt x="7251912" y="4603730"/>
                  <a:pt x="7246575" y="4603730"/>
                </a:cubicBezTo>
                <a:cubicBezTo>
                  <a:pt x="7241238" y="4603730"/>
                  <a:pt x="7236855" y="4599409"/>
                  <a:pt x="7236855" y="4594006"/>
                </a:cubicBezTo>
                <a:cubicBezTo>
                  <a:pt x="7236855" y="4588604"/>
                  <a:pt x="7241175" y="4584219"/>
                  <a:pt x="7246575" y="4584219"/>
                </a:cubicBezTo>
                <a:close/>
                <a:moveTo>
                  <a:pt x="7005346" y="4584219"/>
                </a:moveTo>
                <a:cubicBezTo>
                  <a:pt x="7010746" y="4584219"/>
                  <a:pt x="7015130" y="4588668"/>
                  <a:pt x="7015130" y="4594006"/>
                </a:cubicBezTo>
                <a:cubicBezTo>
                  <a:pt x="7015130" y="4599345"/>
                  <a:pt x="7010683" y="4603730"/>
                  <a:pt x="7005346" y="4603730"/>
                </a:cubicBezTo>
                <a:cubicBezTo>
                  <a:pt x="7000009" y="4603730"/>
                  <a:pt x="6995626" y="4599409"/>
                  <a:pt x="6995626" y="4594006"/>
                </a:cubicBezTo>
                <a:cubicBezTo>
                  <a:pt x="6995626" y="4588604"/>
                  <a:pt x="6999946" y="4584219"/>
                  <a:pt x="7005346" y="4584219"/>
                </a:cubicBezTo>
                <a:close/>
                <a:moveTo>
                  <a:pt x="6764118" y="4584219"/>
                </a:moveTo>
                <a:cubicBezTo>
                  <a:pt x="6769518" y="4584219"/>
                  <a:pt x="6773902" y="4588668"/>
                  <a:pt x="6773902" y="4594006"/>
                </a:cubicBezTo>
                <a:cubicBezTo>
                  <a:pt x="6773902" y="4599345"/>
                  <a:pt x="6769518" y="4603730"/>
                  <a:pt x="6764118" y="4603730"/>
                </a:cubicBezTo>
                <a:cubicBezTo>
                  <a:pt x="6758718" y="4603730"/>
                  <a:pt x="6754335" y="4599409"/>
                  <a:pt x="6754335" y="4594006"/>
                </a:cubicBezTo>
                <a:cubicBezTo>
                  <a:pt x="6754335" y="4588604"/>
                  <a:pt x="6758718" y="4584219"/>
                  <a:pt x="6764118" y="4584219"/>
                </a:cubicBezTo>
                <a:close/>
                <a:moveTo>
                  <a:pt x="6522889" y="4584219"/>
                </a:moveTo>
                <a:cubicBezTo>
                  <a:pt x="6528225" y="4584219"/>
                  <a:pt x="6532610" y="4588668"/>
                  <a:pt x="6532610" y="4594006"/>
                </a:cubicBezTo>
                <a:cubicBezTo>
                  <a:pt x="6532610" y="4599345"/>
                  <a:pt x="6528289" y="4603730"/>
                  <a:pt x="6522889" y="4603730"/>
                </a:cubicBezTo>
                <a:cubicBezTo>
                  <a:pt x="6517489" y="4603730"/>
                  <a:pt x="6513105" y="4599409"/>
                  <a:pt x="6513105" y="4594006"/>
                </a:cubicBezTo>
                <a:cubicBezTo>
                  <a:pt x="6513105" y="4588604"/>
                  <a:pt x="6517489" y="4584219"/>
                  <a:pt x="6522889" y="4584219"/>
                </a:cubicBezTo>
                <a:close/>
                <a:moveTo>
                  <a:pt x="6281661" y="4584219"/>
                </a:moveTo>
                <a:cubicBezTo>
                  <a:pt x="6286997" y="4584219"/>
                  <a:pt x="6291381" y="4588668"/>
                  <a:pt x="6291381" y="4594006"/>
                </a:cubicBezTo>
                <a:cubicBezTo>
                  <a:pt x="6291381" y="4599345"/>
                  <a:pt x="6287061" y="4603730"/>
                  <a:pt x="6281661" y="4603730"/>
                </a:cubicBezTo>
                <a:cubicBezTo>
                  <a:pt x="6276261" y="4603730"/>
                  <a:pt x="6271877" y="4599409"/>
                  <a:pt x="6271877" y="4594006"/>
                </a:cubicBezTo>
                <a:cubicBezTo>
                  <a:pt x="6271877" y="4588604"/>
                  <a:pt x="6276261" y="4584219"/>
                  <a:pt x="6281661" y="4584219"/>
                </a:cubicBezTo>
                <a:close/>
                <a:moveTo>
                  <a:pt x="6040432" y="4584219"/>
                </a:moveTo>
                <a:cubicBezTo>
                  <a:pt x="6045832" y="4584219"/>
                  <a:pt x="6050216" y="4588668"/>
                  <a:pt x="6050216" y="4594006"/>
                </a:cubicBezTo>
                <a:cubicBezTo>
                  <a:pt x="6050216" y="4599345"/>
                  <a:pt x="6045769" y="4603730"/>
                  <a:pt x="6040432" y="4603730"/>
                </a:cubicBezTo>
                <a:cubicBezTo>
                  <a:pt x="6035095" y="4603730"/>
                  <a:pt x="6030712" y="4599409"/>
                  <a:pt x="6030712" y="4594006"/>
                </a:cubicBezTo>
                <a:cubicBezTo>
                  <a:pt x="6030712" y="4588604"/>
                  <a:pt x="6035032" y="4584219"/>
                  <a:pt x="6040432" y="4584219"/>
                </a:cubicBezTo>
                <a:close/>
                <a:moveTo>
                  <a:pt x="5799205" y="4584219"/>
                </a:moveTo>
                <a:cubicBezTo>
                  <a:pt x="5804606" y="4584219"/>
                  <a:pt x="5808989" y="4588668"/>
                  <a:pt x="5808989" y="4594006"/>
                </a:cubicBezTo>
                <a:cubicBezTo>
                  <a:pt x="5808989" y="4599345"/>
                  <a:pt x="5804542" y="4603730"/>
                  <a:pt x="5799205" y="4603730"/>
                </a:cubicBezTo>
                <a:cubicBezTo>
                  <a:pt x="5793870" y="4603730"/>
                  <a:pt x="5789486" y="4599409"/>
                  <a:pt x="5789486" y="4594006"/>
                </a:cubicBezTo>
                <a:cubicBezTo>
                  <a:pt x="5789486" y="4588604"/>
                  <a:pt x="5793806" y="4584219"/>
                  <a:pt x="5799205" y="4584219"/>
                </a:cubicBezTo>
                <a:close/>
                <a:moveTo>
                  <a:pt x="5557991" y="4584219"/>
                </a:moveTo>
                <a:cubicBezTo>
                  <a:pt x="5563392" y="4584219"/>
                  <a:pt x="5567774" y="4588668"/>
                  <a:pt x="5567774" y="4594006"/>
                </a:cubicBezTo>
                <a:cubicBezTo>
                  <a:pt x="5567774" y="4599345"/>
                  <a:pt x="5563392" y="4603730"/>
                  <a:pt x="5557991" y="4603730"/>
                </a:cubicBezTo>
                <a:cubicBezTo>
                  <a:pt x="5552592" y="4603730"/>
                  <a:pt x="5548208" y="4599409"/>
                  <a:pt x="5548208" y="4594006"/>
                </a:cubicBezTo>
                <a:cubicBezTo>
                  <a:pt x="5548208" y="4588604"/>
                  <a:pt x="5552592" y="4584219"/>
                  <a:pt x="5557991" y="4584219"/>
                </a:cubicBezTo>
                <a:close/>
                <a:moveTo>
                  <a:pt x="5316710" y="4584219"/>
                </a:moveTo>
                <a:cubicBezTo>
                  <a:pt x="5322044" y="4584219"/>
                  <a:pt x="5326429" y="4588668"/>
                  <a:pt x="5326429" y="4594006"/>
                </a:cubicBezTo>
                <a:cubicBezTo>
                  <a:pt x="5326429" y="4599345"/>
                  <a:pt x="5322105" y="4603730"/>
                  <a:pt x="5316710" y="4603730"/>
                </a:cubicBezTo>
                <a:cubicBezTo>
                  <a:pt x="5311316" y="4603730"/>
                  <a:pt x="5306924" y="4599409"/>
                  <a:pt x="5306924" y="4594006"/>
                </a:cubicBezTo>
                <a:cubicBezTo>
                  <a:pt x="5306924" y="4588604"/>
                  <a:pt x="5311316" y="4584219"/>
                  <a:pt x="5316710" y="4584219"/>
                </a:cubicBezTo>
                <a:close/>
                <a:moveTo>
                  <a:pt x="5075486" y="4584219"/>
                </a:moveTo>
                <a:cubicBezTo>
                  <a:pt x="5080820" y="4584219"/>
                  <a:pt x="5085202" y="4588668"/>
                  <a:pt x="5085202" y="4594006"/>
                </a:cubicBezTo>
                <a:cubicBezTo>
                  <a:pt x="5085202" y="4599345"/>
                  <a:pt x="5080883" y="4603730"/>
                  <a:pt x="5075486" y="4603730"/>
                </a:cubicBezTo>
                <a:cubicBezTo>
                  <a:pt x="5070087" y="4603730"/>
                  <a:pt x="5065705" y="4599409"/>
                  <a:pt x="5065705" y="4594006"/>
                </a:cubicBezTo>
                <a:cubicBezTo>
                  <a:pt x="5065705" y="4588604"/>
                  <a:pt x="5070087" y="4584219"/>
                  <a:pt x="5075486" y="4584219"/>
                </a:cubicBezTo>
                <a:close/>
                <a:moveTo>
                  <a:pt x="4834252" y="4584219"/>
                </a:moveTo>
                <a:cubicBezTo>
                  <a:pt x="4839658" y="4584219"/>
                  <a:pt x="4844040" y="4588668"/>
                  <a:pt x="4844040" y="4594006"/>
                </a:cubicBezTo>
                <a:cubicBezTo>
                  <a:pt x="4844040" y="4599345"/>
                  <a:pt x="4839595" y="4603730"/>
                  <a:pt x="4834252" y="4603730"/>
                </a:cubicBezTo>
                <a:cubicBezTo>
                  <a:pt x="4828917" y="4603730"/>
                  <a:pt x="4824534" y="4599409"/>
                  <a:pt x="4824534" y="4594006"/>
                </a:cubicBezTo>
                <a:cubicBezTo>
                  <a:pt x="4824534" y="4588604"/>
                  <a:pt x="4828853" y="4584219"/>
                  <a:pt x="4834252" y="4584219"/>
                </a:cubicBezTo>
                <a:close/>
                <a:moveTo>
                  <a:pt x="4593019" y="4584219"/>
                </a:moveTo>
                <a:cubicBezTo>
                  <a:pt x="4598416" y="4584219"/>
                  <a:pt x="4602795" y="4588668"/>
                  <a:pt x="4602795" y="4594006"/>
                </a:cubicBezTo>
                <a:cubicBezTo>
                  <a:pt x="4602795" y="4599345"/>
                  <a:pt x="4598353" y="4603730"/>
                  <a:pt x="4593019" y="4603730"/>
                </a:cubicBezTo>
                <a:cubicBezTo>
                  <a:pt x="4587686" y="4603730"/>
                  <a:pt x="4583304" y="4599409"/>
                  <a:pt x="4583304" y="4594006"/>
                </a:cubicBezTo>
                <a:cubicBezTo>
                  <a:pt x="4583304" y="4588604"/>
                  <a:pt x="4587622" y="4584219"/>
                  <a:pt x="4593019" y="4584219"/>
                </a:cubicBezTo>
                <a:close/>
                <a:moveTo>
                  <a:pt x="4351806" y="4584219"/>
                </a:moveTo>
                <a:cubicBezTo>
                  <a:pt x="4357195" y="4584219"/>
                  <a:pt x="4361580" y="4588668"/>
                  <a:pt x="4361580" y="4594006"/>
                </a:cubicBezTo>
                <a:cubicBezTo>
                  <a:pt x="4361580" y="4599345"/>
                  <a:pt x="4357195" y="4603730"/>
                  <a:pt x="4351806" y="4603730"/>
                </a:cubicBezTo>
                <a:cubicBezTo>
                  <a:pt x="4346397" y="4603730"/>
                  <a:pt x="4342006" y="4599409"/>
                  <a:pt x="4342006" y="4594006"/>
                </a:cubicBezTo>
                <a:cubicBezTo>
                  <a:pt x="4342006" y="4588604"/>
                  <a:pt x="4346397" y="4584219"/>
                  <a:pt x="4351806" y="4584219"/>
                </a:cubicBezTo>
                <a:close/>
                <a:moveTo>
                  <a:pt x="4110581" y="4584219"/>
                </a:moveTo>
                <a:cubicBezTo>
                  <a:pt x="4115986" y="4584219"/>
                  <a:pt x="4120362" y="4588668"/>
                  <a:pt x="4120362" y="4594006"/>
                </a:cubicBezTo>
                <a:cubicBezTo>
                  <a:pt x="4120362" y="4599345"/>
                  <a:pt x="4115986" y="4603730"/>
                  <a:pt x="4110581" y="4603730"/>
                </a:cubicBezTo>
                <a:cubicBezTo>
                  <a:pt x="4105180" y="4603730"/>
                  <a:pt x="4100799" y="4599409"/>
                  <a:pt x="4100799" y="4594006"/>
                </a:cubicBezTo>
                <a:cubicBezTo>
                  <a:pt x="4100799" y="4588604"/>
                  <a:pt x="4105180" y="4584219"/>
                  <a:pt x="4110581" y="4584219"/>
                </a:cubicBezTo>
                <a:close/>
                <a:moveTo>
                  <a:pt x="3869431" y="4584219"/>
                </a:moveTo>
                <a:cubicBezTo>
                  <a:pt x="3874765" y="4584219"/>
                  <a:pt x="3879151" y="4588668"/>
                  <a:pt x="3879151" y="4594006"/>
                </a:cubicBezTo>
                <a:cubicBezTo>
                  <a:pt x="3879151" y="4599345"/>
                  <a:pt x="3874828" y="4603730"/>
                  <a:pt x="3869431" y="4603730"/>
                </a:cubicBezTo>
                <a:cubicBezTo>
                  <a:pt x="3864032" y="4603730"/>
                  <a:pt x="3859648" y="4599409"/>
                  <a:pt x="3859648" y="4594006"/>
                </a:cubicBezTo>
                <a:cubicBezTo>
                  <a:pt x="3859648" y="4588604"/>
                  <a:pt x="3864032" y="4584219"/>
                  <a:pt x="3869431" y="4584219"/>
                </a:cubicBezTo>
                <a:close/>
                <a:moveTo>
                  <a:pt x="3628212" y="4584219"/>
                </a:moveTo>
                <a:cubicBezTo>
                  <a:pt x="3633533" y="4584219"/>
                  <a:pt x="3637936" y="4588668"/>
                  <a:pt x="3637936" y="4594006"/>
                </a:cubicBezTo>
                <a:cubicBezTo>
                  <a:pt x="3637936" y="4599345"/>
                  <a:pt x="3633597" y="4603730"/>
                  <a:pt x="3628212" y="4603730"/>
                </a:cubicBezTo>
                <a:cubicBezTo>
                  <a:pt x="3622815" y="4603730"/>
                  <a:pt x="3618432" y="4599409"/>
                  <a:pt x="3618432" y="4594006"/>
                </a:cubicBezTo>
                <a:cubicBezTo>
                  <a:pt x="3618432" y="4588604"/>
                  <a:pt x="3622815" y="4584219"/>
                  <a:pt x="3628212" y="4584219"/>
                </a:cubicBezTo>
                <a:close/>
                <a:moveTo>
                  <a:pt x="3386959" y="4584219"/>
                </a:moveTo>
                <a:cubicBezTo>
                  <a:pt x="3392360" y="4584219"/>
                  <a:pt x="3396744" y="4588668"/>
                  <a:pt x="3396744" y="4594006"/>
                </a:cubicBezTo>
                <a:cubicBezTo>
                  <a:pt x="3396744" y="4599345"/>
                  <a:pt x="3392296" y="4603730"/>
                  <a:pt x="3386959" y="4603730"/>
                </a:cubicBezTo>
                <a:cubicBezTo>
                  <a:pt x="3381621" y="4603730"/>
                  <a:pt x="3377237" y="4599409"/>
                  <a:pt x="3377237" y="4594006"/>
                </a:cubicBezTo>
                <a:cubicBezTo>
                  <a:pt x="3377237" y="4588604"/>
                  <a:pt x="3381558" y="4584219"/>
                  <a:pt x="3386959" y="4584219"/>
                </a:cubicBezTo>
                <a:close/>
                <a:moveTo>
                  <a:pt x="3145752" y="4584219"/>
                </a:moveTo>
                <a:cubicBezTo>
                  <a:pt x="3151150" y="4584219"/>
                  <a:pt x="3155533" y="4588668"/>
                  <a:pt x="3155533" y="4594006"/>
                </a:cubicBezTo>
                <a:cubicBezTo>
                  <a:pt x="3155533" y="4599345"/>
                  <a:pt x="3151087" y="4603730"/>
                  <a:pt x="3145752" y="4603730"/>
                </a:cubicBezTo>
                <a:cubicBezTo>
                  <a:pt x="3140416" y="4603730"/>
                  <a:pt x="3136033" y="4599409"/>
                  <a:pt x="3136033" y="4594006"/>
                </a:cubicBezTo>
                <a:cubicBezTo>
                  <a:pt x="3136033" y="4588604"/>
                  <a:pt x="3140352" y="4584219"/>
                  <a:pt x="3145752" y="4584219"/>
                </a:cubicBezTo>
                <a:close/>
                <a:moveTo>
                  <a:pt x="2904574" y="4584219"/>
                </a:moveTo>
                <a:cubicBezTo>
                  <a:pt x="2909973" y="4584219"/>
                  <a:pt x="2914356" y="4588668"/>
                  <a:pt x="2914356" y="4594006"/>
                </a:cubicBezTo>
                <a:cubicBezTo>
                  <a:pt x="2914356" y="4599345"/>
                  <a:pt x="2909973" y="4603730"/>
                  <a:pt x="2904574" y="4603730"/>
                </a:cubicBezTo>
                <a:cubicBezTo>
                  <a:pt x="2899175" y="4603730"/>
                  <a:pt x="2894792" y="4599409"/>
                  <a:pt x="2894792" y="4594006"/>
                </a:cubicBezTo>
                <a:cubicBezTo>
                  <a:pt x="2894792" y="4588604"/>
                  <a:pt x="2899175" y="4584219"/>
                  <a:pt x="2904574" y="4584219"/>
                </a:cubicBezTo>
                <a:close/>
                <a:moveTo>
                  <a:pt x="2663275" y="4584219"/>
                </a:moveTo>
                <a:cubicBezTo>
                  <a:pt x="2668613" y="4584219"/>
                  <a:pt x="2673000" y="4588668"/>
                  <a:pt x="2673000" y="4594006"/>
                </a:cubicBezTo>
                <a:cubicBezTo>
                  <a:pt x="2673000" y="4599345"/>
                  <a:pt x="2668677" y="4603730"/>
                  <a:pt x="2663275" y="4603730"/>
                </a:cubicBezTo>
                <a:cubicBezTo>
                  <a:pt x="2657877" y="4603730"/>
                  <a:pt x="2653493" y="4599409"/>
                  <a:pt x="2653493" y="4594006"/>
                </a:cubicBezTo>
                <a:cubicBezTo>
                  <a:pt x="2653493" y="4588604"/>
                  <a:pt x="2657877" y="4584219"/>
                  <a:pt x="2663275" y="4584219"/>
                </a:cubicBezTo>
                <a:close/>
                <a:moveTo>
                  <a:pt x="2422038" y="4584219"/>
                </a:moveTo>
                <a:cubicBezTo>
                  <a:pt x="2427372" y="4584219"/>
                  <a:pt x="2431755" y="4588668"/>
                  <a:pt x="2431755" y="4594006"/>
                </a:cubicBezTo>
                <a:cubicBezTo>
                  <a:pt x="2431755" y="4599345"/>
                  <a:pt x="2427436" y="4603730"/>
                  <a:pt x="2422038" y="4603730"/>
                </a:cubicBezTo>
                <a:cubicBezTo>
                  <a:pt x="2416641" y="4603730"/>
                  <a:pt x="2412258" y="4599409"/>
                  <a:pt x="2412258" y="4594006"/>
                </a:cubicBezTo>
                <a:cubicBezTo>
                  <a:pt x="2412258" y="4588604"/>
                  <a:pt x="2416641" y="4584219"/>
                  <a:pt x="2422038" y="4584219"/>
                </a:cubicBezTo>
                <a:close/>
                <a:moveTo>
                  <a:pt x="2180796" y="4584219"/>
                </a:moveTo>
                <a:cubicBezTo>
                  <a:pt x="2186202" y="4584219"/>
                  <a:pt x="2190581" y="4588668"/>
                  <a:pt x="2190581" y="4594006"/>
                </a:cubicBezTo>
                <a:cubicBezTo>
                  <a:pt x="2190581" y="4599345"/>
                  <a:pt x="2186136" y="4603730"/>
                  <a:pt x="2180796" y="4603730"/>
                </a:cubicBezTo>
                <a:cubicBezTo>
                  <a:pt x="2175475" y="4603730"/>
                  <a:pt x="2171085" y="4599409"/>
                  <a:pt x="2171085" y="4594006"/>
                </a:cubicBezTo>
                <a:cubicBezTo>
                  <a:pt x="2171085" y="4588604"/>
                  <a:pt x="2175412" y="4584219"/>
                  <a:pt x="2180796" y="4584219"/>
                </a:cubicBezTo>
                <a:close/>
                <a:moveTo>
                  <a:pt x="1939583" y="4584219"/>
                </a:moveTo>
                <a:cubicBezTo>
                  <a:pt x="1944982" y="4584219"/>
                  <a:pt x="1949366" y="4588668"/>
                  <a:pt x="1949366" y="4594006"/>
                </a:cubicBezTo>
                <a:cubicBezTo>
                  <a:pt x="1949366" y="4599345"/>
                  <a:pt x="1944920" y="4603730"/>
                  <a:pt x="1939583" y="4603730"/>
                </a:cubicBezTo>
                <a:cubicBezTo>
                  <a:pt x="1934247" y="4603730"/>
                  <a:pt x="1929861" y="4599409"/>
                  <a:pt x="1929861" y="4594006"/>
                </a:cubicBezTo>
                <a:cubicBezTo>
                  <a:pt x="1929861" y="4588604"/>
                  <a:pt x="1934184" y="4584219"/>
                  <a:pt x="1939583" y="4584219"/>
                </a:cubicBezTo>
                <a:close/>
                <a:moveTo>
                  <a:pt x="1698332" y="4584219"/>
                </a:moveTo>
                <a:cubicBezTo>
                  <a:pt x="1703734" y="4584219"/>
                  <a:pt x="1708118" y="4588668"/>
                  <a:pt x="1708118" y="4594006"/>
                </a:cubicBezTo>
                <a:cubicBezTo>
                  <a:pt x="1708118" y="4599345"/>
                  <a:pt x="1703734" y="4603730"/>
                  <a:pt x="1698332" y="4603730"/>
                </a:cubicBezTo>
                <a:cubicBezTo>
                  <a:pt x="1692931" y="4603730"/>
                  <a:pt x="1688548" y="4599409"/>
                  <a:pt x="1688548" y="4594006"/>
                </a:cubicBezTo>
                <a:cubicBezTo>
                  <a:pt x="1688548" y="4588604"/>
                  <a:pt x="1692931" y="4584219"/>
                  <a:pt x="1698332" y="4584219"/>
                </a:cubicBezTo>
                <a:close/>
                <a:moveTo>
                  <a:pt x="1457108" y="4584219"/>
                </a:moveTo>
                <a:cubicBezTo>
                  <a:pt x="1462444" y="4584219"/>
                  <a:pt x="1466828" y="4588668"/>
                  <a:pt x="1466828" y="4594006"/>
                </a:cubicBezTo>
                <a:cubicBezTo>
                  <a:pt x="1466828" y="4599345"/>
                  <a:pt x="1462508" y="4603730"/>
                  <a:pt x="1457108" y="4603730"/>
                </a:cubicBezTo>
                <a:cubicBezTo>
                  <a:pt x="1451708" y="4603730"/>
                  <a:pt x="1447324" y="4599409"/>
                  <a:pt x="1447324" y="4594006"/>
                </a:cubicBezTo>
                <a:cubicBezTo>
                  <a:pt x="1447324" y="4588604"/>
                  <a:pt x="1451708" y="4584219"/>
                  <a:pt x="1457108" y="4584219"/>
                </a:cubicBezTo>
                <a:close/>
                <a:moveTo>
                  <a:pt x="1215886" y="4584219"/>
                </a:moveTo>
                <a:cubicBezTo>
                  <a:pt x="1221286" y="4584219"/>
                  <a:pt x="1225670" y="4588668"/>
                  <a:pt x="1225670" y="4594006"/>
                </a:cubicBezTo>
                <a:cubicBezTo>
                  <a:pt x="1225670" y="4599345"/>
                  <a:pt x="1221223" y="4603730"/>
                  <a:pt x="1215886" y="4603730"/>
                </a:cubicBezTo>
                <a:cubicBezTo>
                  <a:pt x="1210551" y="4603730"/>
                  <a:pt x="1206167" y="4599409"/>
                  <a:pt x="1206167" y="4594006"/>
                </a:cubicBezTo>
                <a:cubicBezTo>
                  <a:pt x="1206167" y="4588604"/>
                  <a:pt x="1210487" y="4584219"/>
                  <a:pt x="1215886" y="4584219"/>
                </a:cubicBezTo>
                <a:close/>
                <a:moveTo>
                  <a:pt x="974666" y="4584219"/>
                </a:moveTo>
                <a:cubicBezTo>
                  <a:pt x="980066" y="4584219"/>
                  <a:pt x="984450" y="4588668"/>
                  <a:pt x="984450" y="4594006"/>
                </a:cubicBezTo>
                <a:cubicBezTo>
                  <a:pt x="984450" y="4599345"/>
                  <a:pt x="980003" y="4603730"/>
                  <a:pt x="974666" y="4603730"/>
                </a:cubicBezTo>
                <a:cubicBezTo>
                  <a:pt x="969330" y="4603730"/>
                  <a:pt x="964947" y="4599409"/>
                  <a:pt x="964947" y="4594006"/>
                </a:cubicBezTo>
                <a:cubicBezTo>
                  <a:pt x="964947" y="4588604"/>
                  <a:pt x="969266" y="4584219"/>
                  <a:pt x="974666" y="4584219"/>
                </a:cubicBezTo>
                <a:close/>
                <a:moveTo>
                  <a:pt x="733446" y="4584219"/>
                </a:moveTo>
                <a:cubicBezTo>
                  <a:pt x="738782" y="4584219"/>
                  <a:pt x="743166" y="4588668"/>
                  <a:pt x="743166" y="4594006"/>
                </a:cubicBezTo>
                <a:cubicBezTo>
                  <a:pt x="743166" y="4599345"/>
                  <a:pt x="738846" y="4603730"/>
                  <a:pt x="733446" y="4603730"/>
                </a:cubicBezTo>
                <a:cubicBezTo>
                  <a:pt x="728047" y="4603730"/>
                  <a:pt x="723663" y="4599409"/>
                  <a:pt x="723663" y="4594006"/>
                </a:cubicBezTo>
                <a:cubicBezTo>
                  <a:pt x="723663" y="4588604"/>
                  <a:pt x="728047" y="4584219"/>
                  <a:pt x="733446" y="4584219"/>
                </a:cubicBezTo>
                <a:close/>
                <a:moveTo>
                  <a:pt x="492226" y="4584219"/>
                </a:moveTo>
                <a:cubicBezTo>
                  <a:pt x="497562" y="4584219"/>
                  <a:pt x="501946" y="4588668"/>
                  <a:pt x="501946" y="4594006"/>
                </a:cubicBezTo>
                <a:cubicBezTo>
                  <a:pt x="501946" y="4599345"/>
                  <a:pt x="497626" y="4603730"/>
                  <a:pt x="492226" y="4603730"/>
                </a:cubicBezTo>
                <a:cubicBezTo>
                  <a:pt x="486826" y="4603730"/>
                  <a:pt x="482442" y="4599409"/>
                  <a:pt x="482442" y="4594006"/>
                </a:cubicBezTo>
                <a:cubicBezTo>
                  <a:pt x="482442" y="4588604"/>
                  <a:pt x="486826" y="4584219"/>
                  <a:pt x="492226" y="4584219"/>
                </a:cubicBezTo>
                <a:close/>
                <a:moveTo>
                  <a:pt x="251006" y="4584219"/>
                </a:moveTo>
                <a:cubicBezTo>
                  <a:pt x="256406" y="4584219"/>
                  <a:pt x="260790" y="4588668"/>
                  <a:pt x="260790" y="4594006"/>
                </a:cubicBezTo>
                <a:cubicBezTo>
                  <a:pt x="260790" y="4599345"/>
                  <a:pt x="256343" y="4603730"/>
                  <a:pt x="251006" y="4603730"/>
                </a:cubicBezTo>
                <a:cubicBezTo>
                  <a:pt x="245670" y="4603730"/>
                  <a:pt x="241286" y="4599409"/>
                  <a:pt x="241286" y="4594006"/>
                </a:cubicBezTo>
                <a:cubicBezTo>
                  <a:pt x="241286" y="4588604"/>
                  <a:pt x="245606" y="4584219"/>
                  <a:pt x="251006" y="4584219"/>
                </a:cubicBezTo>
                <a:close/>
                <a:moveTo>
                  <a:pt x="9723" y="4584219"/>
                </a:moveTo>
                <a:cubicBezTo>
                  <a:pt x="15123" y="4584219"/>
                  <a:pt x="19507" y="4588668"/>
                  <a:pt x="19507" y="4594006"/>
                </a:cubicBezTo>
                <a:cubicBezTo>
                  <a:pt x="19507" y="4599345"/>
                  <a:pt x="15060" y="4603730"/>
                  <a:pt x="9723" y="4603730"/>
                </a:cubicBezTo>
                <a:cubicBezTo>
                  <a:pt x="4387" y="4603730"/>
                  <a:pt x="3" y="4599409"/>
                  <a:pt x="3" y="4594006"/>
                </a:cubicBezTo>
                <a:cubicBezTo>
                  <a:pt x="3" y="4588604"/>
                  <a:pt x="4323" y="4584219"/>
                  <a:pt x="9723" y="4584219"/>
                </a:cubicBezTo>
                <a:close/>
                <a:moveTo>
                  <a:pt x="11820259" y="4342968"/>
                </a:moveTo>
                <a:cubicBezTo>
                  <a:pt x="11825659" y="4342968"/>
                  <a:pt x="11830043" y="4347290"/>
                  <a:pt x="11830043" y="4352692"/>
                </a:cubicBezTo>
                <a:cubicBezTo>
                  <a:pt x="11830043" y="4358094"/>
                  <a:pt x="11825596" y="4362479"/>
                  <a:pt x="11820259" y="4362479"/>
                </a:cubicBezTo>
                <a:cubicBezTo>
                  <a:pt x="11814922" y="4362479"/>
                  <a:pt x="11810539" y="4358030"/>
                  <a:pt x="11810539" y="4352692"/>
                </a:cubicBezTo>
                <a:cubicBezTo>
                  <a:pt x="11810539" y="4347353"/>
                  <a:pt x="11814859" y="4342968"/>
                  <a:pt x="11820259" y="4342968"/>
                </a:cubicBezTo>
                <a:close/>
                <a:moveTo>
                  <a:pt x="11579030" y="4342968"/>
                </a:moveTo>
                <a:cubicBezTo>
                  <a:pt x="11584430" y="4342968"/>
                  <a:pt x="11588815" y="4347290"/>
                  <a:pt x="11588815" y="4352692"/>
                </a:cubicBezTo>
                <a:cubicBezTo>
                  <a:pt x="11588815" y="4358094"/>
                  <a:pt x="11584367" y="4362479"/>
                  <a:pt x="11579030" y="4362479"/>
                </a:cubicBezTo>
                <a:cubicBezTo>
                  <a:pt x="11573694" y="4362479"/>
                  <a:pt x="11569310" y="4358030"/>
                  <a:pt x="11569310" y="4352692"/>
                </a:cubicBezTo>
                <a:cubicBezTo>
                  <a:pt x="11569310" y="4347353"/>
                  <a:pt x="11573630" y="4342968"/>
                  <a:pt x="11579030" y="4342968"/>
                </a:cubicBezTo>
                <a:close/>
                <a:moveTo>
                  <a:pt x="11337802" y="4342968"/>
                </a:moveTo>
                <a:cubicBezTo>
                  <a:pt x="11343202" y="4342968"/>
                  <a:pt x="11347587" y="4347290"/>
                  <a:pt x="11347587" y="4352692"/>
                </a:cubicBezTo>
                <a:cubicBezTo>
                  <a:pt x="11347587" y="4358094"/>
                  <a:pt x="11343139" y="4362479"/>
                  <a:pt x="11337802" y="4362479"/>
                </a:cubicBezTo>
                <a:cubicBezTo>
                  <a:pt x="11332466" y="4362479"/>
                  <a:pt x="11328082" y="4358030"/>
                  <a:pt x="11328082" y="4352692"/>
                </a:cubicBezTo>
                <a:cubicBezTo>
                  <a:pt x="11328082" y="4347353"/>
                  <a:pt x="11332402" y="4342968"/>
                  <a:pt x="11337802" y="4342968"/>
                </a:cubicBezTo>
                <a:close/>
                <a:moveTo>
                  <a:pt x="11096574" y="4342968"/>
                </a:moveTo>
                <a:cubicBezTo>
                  <a:pt x="11101910" y="4342968"/>
                  <a:pt x="11106294" y="4347290"/>
                  <a:pt x="11106294" y="4352692"/>
                </a:cubicBezTo>
                <a:cubicBezTo>
                  <a:pt x="11106294" y="4358094"/>
                  <a:pt x="11101974" y="4362479"/>
                  <a:pt x="11096574" y="4362479"/>
                </a:cubicBezTo>
                <a:cubicBezTo>
                  <a:pt x="11091174" y="4362479"/>
                  <a:pt x="11086790" y="4358030"/>
                  <a:pt x="11086790" y="4352692"/>
                </a:cubicBezTo>
                <a:cubicBezTo>
                  <a:pt x="11086790" y="4347353"/>
                  <a:pt x="11091174" y="4342968"/>
                  <a:pt x="11096574" y="4342968"/>
                </a:cubicBezTo>
                <a:close/>
                <a:moveTo>
                  <a:pt x="10855345" y="4342968"/>
                </a:moveTo>
                <a:cubicBezTo>
                  <a:pt x="10860682" y="4342968"/>
                  <a:pt x="10865065" y="4347290"/>
                  <a:pt x="10865065" y="4352692"/>
                </a:cubicBezTo>
                <a:cubicBezTo>
                  <a:pt x="10865065" y="4358094"/>
                  <a:pt x="10860682" y="4362479"/>
                  <a:pt x="10855345" y="4362479"/>
                </a:cubicBezTo>
                <a:cubicBezTo>
                  <a:pt x="10850008" y="4362479"/>
                  <a:pt x="10845625" y="4358030"/>
                  <a:pt x="10845625" y="4352692"/>
                </a:cubicBezTo>
                <a:cubicBezTo>
                  <a:pt x="10845625" y="4347353"/>
                  <a:pt x="10849945" y="4342968"/>
                  <a:pt x="10855345" y="4342968"/>
                </a:cubicBezTo>
                <a:close/>
                <a:moveTo>
                  <a:pt x="10614116" y="4342968"/>
                </a:moveTo>
                <a:cubicBezTo>
                  <a:pt x="10619516" y="4342968"/>
                  <a:pt x="10623901" y="4347290"/>
                  <a:pt x="10623901" y="4352692"/>
                </a:cubicBezTo>
                <a:cubicBezTo>
                  <a:pt x="10623901" y="4358094"/>
                  <a:pt x="10619454" y="4362479"/>
                  <a:pt x="10614116" y="4362479"/>
                </a:cubicBezTo>
                <a:cubicBezTo>
                  <a:pt x="10608780" y="4362479"/>
                  <a:pt x="10604396" y="4358030"/>
                  <a:pt x="10604396" y="4352692"/>
                </a:cubicBezTo>
                <a:cubicBezTo>
                  <a:pt x="10604396" y="4347353"/>
                  <a:pt x="10608716" y="4342968"/>
                  <a:pt x="10614116" y="4342968"/>
                </a:cubicBezTo>
                <a:close/>
                <a:moveTo>
                  <a:pt x="10372888" y="4342968"/>
                </a:moveTo>
                <a:cubicBezTo>
                  <a:pt x="10378288" y="4342968"/>
                  <a:pt x="10382673" y="4347290"/>
                  <a:pt x="10382673" y="4352692"/>
                </a:cubicBezTo>
                <a:cubicBezTo>
                  <a:pt x="10382673" y="4358094"/>
                  <a:pt x="10378225" y="4362479"/>
                  <a:pt x="10372888" y="4362479"/>
                </a:cubicBezTo>
                <a:cubicBezTo>
                  <a:pt x="10367552" y="4362479"/>
                  <a:pt x="10363168" y="4358030"/>
                  <a:pt x="10363168" y="4352692"/>
                </a:cubicBezTo>
                <a:cubicBezTo>
                  <a:pt x="10363168" y="4347353"/>
                  <a:pt x="10367488" y="4342968"/>
                  <a:pt x="10372888" y="4342968"/>
                </a:cubicBezTo>
                <a:close/>
                <a:moveTo>
                  <a:pt x="10131660" y="4342968"/>
                </a:moveTo>
                <a:cubicBezTo>
                  <a:pt x="10137060" y="4342968"/>
                  <a:pt x="10141444" y="4347290"/>
                  <a:pt x="10141444" y="4352692"/>
                </a:cubicBezTo>
                <a:cubicBezTo>
                  <a:pt x="10141444" y="4358094"/>
                  <a:pt x="10136997" y="4362479"/>
                  <a:pt x="10131660" y="4362479"/>
                </a:cubicBezTo>
                <a:cubicBezTo>
                  <a:pt x="10126323" y="4362479"/>
                  <a:pt x="10121940" y="4358030"/>
                  <a:pt x="10121940" y="4352692"/>
                </a:cubicBezTo>
                <a:cubicBezTo>
                  <a:pt x="10121940" y="4347353"/>
                  <a:pt x="10126260" y="4342968"/>
                  <a:pt x="10131660" y="4342968"/>
                </a:cubicBezTo>
                <a:close/>
                <a:moveTo>
                  <a:pt x="9890432" y="4342968"/>
                </a:moveTo>
                <a:cubicBezTo>
                  <a:pt x="9895768" y="4342968"/>
                  <a:pt x="9900152" y="4347290"/>
                  <a:pt x="9900152" y="4352692"/>
                </a:cubicBezTo>
                <a:cubicBezTo>
                  <a:pt x="9900152" y="4358094"/>
                  <a:pt x="9895832" y="4362479"/>
                  <a:pt x="9890432" y="4362479"/>
                </a:cubicBezTo>
                <a:cubicBezTo>
                  <a:pt x="9885031" y="4362479"/>
                  <a:pt x="9880648" y="4358030"/>
                  <a:pt x="9880648" y="4352692"/>
                </a:cubicBezTo>
                <a:cubicBezTo>
                  <a:pt x="9880648" y="4347353"/>
                  <a:pt x="9885031" y="4342968"/>
                  <a:pt x="9890432" y="4342968"/>
                </a:cubicBezTo>
                <a:close/>
                <a:moveTo>
                  <a:pt x="9649203" y="4342968"/>
                </a:moveTo>
                <a:cubicBezTo>
                  <a:pt x="9654540" y="4342968"/>
                  <a:pt x="9658923" y="4347290"/>
                  <a:pt x="9658923" y="4352692"/>
                </a:cubicBezTo>
                <a:cubicBezTo>
                  <a:pt x="9658923" y="4358094"/>
                  <a:pt x="9654540" y="4362479"/>
                  <a:pt x="9649203" y="4362479"/>
                </a:cubicBezTo>
                <a:cubicBezTo>
                  <a:pt x="9643866" y="4362479"/>
                  <a:pt x="9639483" y="4358030"/>
                  <a:pt x="9639483" y="4352692"/>
                </a:cubicBezTo>
                <a:cubicBezTo>
                  <a:pt x="9639483" y="4347353"/>
                  <a:pt x="9643803" y="4342968"/>
                  <a:pt x="9649203" y="4342968"/>
                </a:cubicBezTo>
                <a:close/>
                <a:moveTo>
                  <a:pt x="9417695" y="4342968"/>
                </a:moveTo>
                <a:cubicBezTo>
                  <a:pt x="9423031" y="4342968"/>
                  <a:pt x="9427416" y="4347290"/>
                  <a:pt x="9427416" y="4352692"/>
                </a:cubicBezTo>
                <a:cubicBezTo>
                  <a:pt x="9427416" y="4358094"/>
                  <a:pt x="9423095" y="4362479"/>
                  <a:pt x="9417695" y="4362479"/>
                </a:cubicBezTo>
                <a:cubicBezTo>
                  <a:pt x="9412295" y="4362479"/>
                  <a:pt x="9407911" y="4358030"/>
                  <a:pt x="9407911" y="4352692"/>
                </a:cubicBezTo>
                <a:cubicBezTo>
                  <a:pt x="9407911" y="4347353"/>
                  <a:pt x="9412295" y="4342968"/>
                  <a:pt x="9417695" y="4342968"/>
                </a:cubicBezTo>
                <a:close/>
                <a:moveTo>
                  <a:pt x="9176467" y="4342968"/>
                </a:moveTo>
                <a:cubicBezTo>
                  <a:pt x="9181803" y="4342968"/>
                  <a:pt x="9186187" y="4347290"/>
                  <a:pt x="9186187" y="4352692"/>
                </a:cubicBezTo>
                <a:cubicBezTo>
                  <a:pt x="9186187" y="4358094"/>
                  <a:pt x="9181867" y="4362479"/>
                  <a:pt x="9176467" y="4362479"/>
                </a:cubicBezTo>
                <a:cubicBezTo>
                  <a:pt x="9171066" y="4362479"/>
                  <a:pt x="9166683" y="4358030"/>
                  <a:pt x="9166683" y="4352692"/>
                </a:cubicBezTo>
                <a:cubicBezTo>
                  <a:pt x="9166683" y="4347353"/>
                  <a:pt x="9171066" y="4342968"/>
                  <a:pt x="9176467" y="4342968"/>
                </a:cubicBezTo>
                <a:close/>
                <a:moveTo>
                  <a:pt x="8935237" y="4342968"/>
                </a:moveTo>
                <a:cubicBezTo>
                  <a:pt x="8940574" y="4342968"/>
                  <a:pt x="8944958" y="4347290"/>
                  <a:pt x="8944958" y="4352692"/>
                </a:cubicBezTo>
                <a:cubicBezTo>
                  <a:pt x="8944958" y="4358094"/>
                  <a:pt x="8940638" y="4362479"/>
                  <a:pt x="8935237" y="4362479"/>
                </a:cubicBezTo>
                <a:cubicBezTo>
                  <a:pt x="8929837" y="4362479"/>
                  <a:pt x="8925454" y="4358030"/>
                  <a:pt x="8925454" y="4352692"/>
                </a:cubicBezTo>
                <a:cubicBezTo>
                  <a:pt x="8925454" y="4347353"/>
                  <a:pt x="8929837" y="4342968"/>
                  <a:pt x="8935237" y="4342968"/>
                </a:cubicBezTo>
                <a:close/>
                <a:moveTo>
                  <a:pt x="8694009" y="4342968"/>
                </a:moveTo>
                <a:cubicBezTo>
                  <a:pt x="8699346" y="4342968"/>
                  <a:pt x="8703730" y="4347290"/>
                  <a:pt x="8703730" y="4352692"/>
                </a:cubicBezTo>
                <a:cubicBezTo>
                  <a:pt x="8703730" y="4358094"/>
                  <a:pt x="8699346" y="4362479"/>
                  <a:pt x="8694009" y="4362479"/>
                </a:cubicBezTo>
                <a:cubicBezTo>
                  <a:pt x="8688673" y="4362479"/>
                  <a:pt x="8684289" y="4358030"/>
                  <a:pt x="8684289" y="4352692"/>
                </a:cubicBezTo>
                <a:cubicBezTo>
                  <a:pt x="8684289" y="4347353"/>
                  <a:pt x="8688609" y="4342968"/>
                  <a:pt x="8694009" y="4342968"/>
                </a:cubicBezTo>
                <a:close/>
                <a:moveTo>
                  <a:pt x="8452781" y="4342968"/>
                </a:moveTo>
                <a:cubicBezTo>
                  <a:pt x="8458181" y="4342968"/>
                  <a:pt x="8462566" y="4347290"/>
                  <a:pt x="8462566" y="4352692"/>
                </a:cubicBezTo>
                <a:cubicBezTo>
                  <a:pt x="8462566" y="4358094"/>
                  <a:pt x="8458118" y="4362479"/>
                  <a:pt x="8452781" y="4362479"/>
                </a:cubicBezTo>
                <a:cubicBezTo>
                  <a:pt x="8447445" y="4362479"/>
                  <a:pt x="8443061" y="4358030"/>
                  <a:pt x="8443061" y="4352692"/>
                </a:cubicBezTo>
                <a:cubicBezTo>
                  <a:pt x="8443061" y="4347353"/>
                  <a:pt x="8447381" y="4342968"/>
                  <a:pt x="8452781" y="4342968"/>
                </a:cubicBezTo>
                <a:close/>
                <a:moveTo>
                  <a:pt x="8211553" y="4342968"/>
                </a:moveTo>
                <a:cubicBezTo>
                  <a:pt x="8216889" y="4342968"/>
                  <a:pt x="8221273" y="4347290"/>
                  <a:pt x="8221273" y="4352692"/>
                </a:cubicBezTo>
                <a:cubicBezTo>
                  <a:pt x="8221273" y="4358094"/>
                  <a:pt x="8216953" y="4362479"/>
                  <a:pt x="8211553" y="4362479"/>
                </a:cubicBezTo>
                <a:cubicBezTo>
                  <a:pt x="8206152" y="4362479"/>
                  <a:pt x="8201769" y="4358030"/>
                  <a:pt x="8201769" y="4352692"/>
                </a:cubicBezTo>
                <a:cubicBezTo>
                  <a:pt x="8201769" y="4347353"/>
                  <a:pt x="8206152" y="4342968"/>
                  <a:pt x="8211553" y="4342968"/>
                </a:cubicBezTo>
                <a:close/>
                <a:moveTo>
                  <a:pt x="7970260" y="4342968"/>
                </a:moveTo>
                <a:cubicBezTo>
                  <a:pt x="7975661" y="4342968"/>
                  <a:pt x="7980044" y="4347290"/>
                  <a:pt x="7980044" y="4352692"/>
                </a:cubicBezTo>
                <a:cubicBezTo>
                  <a:pt x="7980044" y="4358094"/>
                  <a:pt x="7975661" y="4362479"/>
                  <a:pt x="7970260" y="4362479"/>
                </a:cubicBezTo>
                <a:cubicBezTo>
                  <a:pt x="7964860" y="4362479"/>
                  <a:pt x="7960477" y="4358030"/>
                  <a:pt x="7960477" y="4352692"/>
                </a:cubicBezTo>
                <a:cubicBezTo>
                  <a:pt x="7960477" y="4347353"/>
                  <a:pt x="7964860" y="4342968"/>
                  <a:pt x="7970260" y="4342968"/>
                </a:cubicBezTo>
                <a:close/>
                <a:moveTo>
                  <a:pt x="7729032" y="4342968"/>
                </a:moveTo>
                <a:cubicBezTo>
                  <a:pt x="7734369" y="4342968"/>
                  <a:pt x="7738753" y="4347290"/>
                  <a:pt x="7738753" y="4352692"/>
                </a:cubicBezTo>
                <a:cubicBezTo>
                  <a:pt x="7738753" y="4358094"/>
                  <a:pt x="7734432" y="4362479"/>
                  <a:pt x="7729032" y="4362479"/>
                </a:cubicBezTo>
                <a:cubicBezTo>
                  <a:pt x="7723632" y="4362479"/>
                  <a:pt x="7719249" y="4358030"/>
                  <a:pt x="7719249" y="4352692"/>
                </a:cubicBezTo>
                <a:cubicBezTo>
                  <a:pt x="7719249" y="4347353"/>
                  <a:pt x="7723632" y="4342968"/>
                  <a:pt x="7729032" y="4342968"/>
                </a:cubicBezTo>
                <a:close/>
                <a:moveTo>
                  <a:pt x="7487803" y="4342968"/>
                </a:moveTo>
                <a:cubicBezTo>
                  <a:pt x="7493139" y="4342968"/>
                  <a:pt x="7497524" y="4347290"/>
                  <a:pt x="7497524" y="4352692"/>
                </a:cubicBezTo>
                <a:cubicBezTo>
                  <a:pt x="7497524" y="4358094"/>
                  <a:pt x="7493203" y="4362479"/>
                  <a:pt x="7487803" y="4362479"/>
                </a:cubicBezTo>
                <a:cubicBezTo>
                  <a:pt x="7482403" y="4362479"/>
                  <a:pt x="7478019" y="4358030"/>
                  <a:pt x="7478019" y="4352692"/>
                </a:cubicBezTo>
                <a:cubicBezTo>
                  <a:pt x="7478019" y="4347353"/>
                  <a:pt x="7482403" y="4342968"/>
                  <a:pt x="7487803" y="4342968"/>
                </a:cubicBezTo>
                <a:close/>
                <a:moveTo>
                  <a:pt x="7246575" y="4342968"/>
                </a:moveTo>
                <a:cubicBezTo>
                  <a:pt x="7251975" y="4342968"/>
                  <a:pt x="7256359" y="4347290"/>
                  <a:pt x="7256359" y="4352692"/>
                </a:cubicBezTo>
                <a:cubicBezTo>
                  <a:pt x="7256359" y="4358094"/>
                  <a:pt x="7251912" y="4362479"/>
                  <a:pt x="7246575" y="4362479"/>
                </a:cubicBezTo>
                <a:cubicBezTo>
                  <a:pt x="7241238" y="4362479"/>
                  <a:pt x="7236855" y="4358030"/>
                  <a:pt x="7236855" y="4352692"/>
                </a:cubicBezTo>
                <a:cubicBezTo>
                  <a:pt x="7236855" y="4347353"/>
                  <a:pt x="7241175" y="4342968"/>
                  <a:pt x="7246575" y="4342968"/>
                </a:cubicBezTo>
                <a:close/>
                <a:moveTo>
                  <a:pt x="7005346" y="4342968"/>
                </a:moveTo>
                <a:cubicBezTo>
                  <a:pt x="7010746" y="4342968"/>
                  <a:pt x="7015130" y="4347290"/>
                  <a:pt x="7015130" y="4352692"/>
                </a:cubicBezTo>
                <a:cubicBezTo>
                  <a:pt x="7015130" y="4358094"/>
                  <a:pt x="7010683" y="4362479"/>
                  <a:pt x="7005346" y="4362479"/>
                </a:cubicBezTo>
                <a:cubicBezTo>
                  <a:pt x="7000009" y="4362479"/>
                  <a:pt x="6995626" y="4358030"/>
                  <a:pt x="6995626" y="4352692"/>
                </a:cubicBezTo>
                <a:cubicBezTo>
                  <a:pt x="6995626" y="4347353"/>
                  <a:pt x="6999946" y="4342968"/>
                  <a:pt x="7005346" y="4342968"/>
                </a:cubicBezTo>
                <a:close/>
                <a:moveTo>
                  <a:pt x="6764118" y="4342968"/>
                </a:moveTo>
                <a:cubicBezTo>
                  <a:pt x="6769518" y="4342968"/>
                  <a:pt x="6773902" y="4347290"/>
                  <a:pt x="6773902" y="4352692"/>
                </a:cubicBezTo>
                <a:cubicBezTo>
                  <a:pt x="6773902" y="4358094"/>
                  <a:pt x="6769518" y="4362479"/>
                  <a:pt x="6764118" y="4362479"/>
                </a:cubicBezTo>
                <a:cubicBezTo>
                  <a:pt x="6758718" y="4362479"/>
                  <a:pt x="6754335" y="4358030"/>
                  <a:pt x="6754335" y="4352692"/>
                </a:cubicBezTo>
                <a:cubicBezTo>
                  <a:pt x="6754335" y="4347353"/>
                  <a:pt x="6758718" y="4342968"/>
                  <a:pt x="6764118" y="4342968"/>
                </a:cubicBezTo>
                <a:close/>
                <a:moveTo>
                  <a:pt x="6522889" y="4342968"/>
                </a:moveTo>
                <a:cubicBezTo>
                  <a:pt x="6528225" y="4342968"/>
                  <a:pt x="6532610" y="4347290"/>
                  <a:pt x="6532610" y="4352692"/>
                </a:cubicBezTo>
                <a:cubicBezTo>
                  <a:pt x="6532610" y="4358094"/>
                  <a:pt x="6528289" y="4362479"/>
                  <a:pt x="6522889" y="4362479"/>
                </a:cubicBezTo>
                <a:cubicBezTo>
                  <a:pt x="6517489" y="4362479"/>
                  <a:pt x="6513105" y="4358030"/>
                  <a:pt x="6513105" y="4352692"/>
                </a:cubicBezTo>
                <a:cubicBezTo>
                  <a:pt x="6513105" y="4347353"/>
                  <a:pt x="6517489" y="4342968"/>
                  <a:pt x="6522889" y="4342968"/>
                </a:cubicBezTo>
                <a:close/>
                <a:moveTo>
                  <a:pt x="6281661" y="4342968"/>
                </a:moveTo>
                <a:cubicBezTo>
                  <a:pt x="6286997" y="4342968"/>
                  <a:pt x="6291381" y="4347290"/>
                  <a:pt x="6291381" y="4352692"/>
                </a:cubicBezTo>
                <a:cubicBezTo>
                  <a:pt x="6291381" y="4358094"/>
                  <a:pt x="6287061" y="4362479"/>
                  <a:pt x="6281661" y="4362479"/>
                </a:cubicBezTo>
                <a:cubicBezTo>
                  <a:pt x="6276261" y="4362479"/>
                  <a:pt x="6271877" y="4358030"/>
                  <a:pt x="6271877" y="4352692"/>
                </a:cubicBezTo>
                <a:cubicBezTo>
                  <a:pt x="6271877" y="4347353"/>
                  <a:pt x="6276261" y="4342968"/>
                  <a:pt x="6281661" y="4342968"/>
                </a:cubicBezTo>
                <a:close/>
                <a:moveTo>
                  <a:pt x="6040432" y="4342968"/>
                </a:moveTo>
                <a:cubicBezTo>
                  <a:pt x="6045832" y="4342968"/>
                  <a:pt x="6050216" y="4347290"/>
                  <a:pt x="6050216" y="4352692"/>
                </a:cubicBezTo>
                <a:cubicBezTo>
                  <a:pt x="6050216" y="4358094"/>
                  <a:pt x="6045769" y="4362479"/>
                  <a:pt x="6040432" y="4362479"/>
                </a:cubicBezTo>
                <a:cubicBezTo>
                  <a:pt x="6035095" y="4362479"/>
                  <a:pt x="6030712" y="4358030"/>
                  <a:pt x="6030712" y="4352692"/>
                </a:cubicBezTo>
                <a:cubicBezTo>
                  <a:pt x="6030712" y="4347353"/>
                  <a:pt x="6035032" y="4342968"/>
                  <a:pt x="6040432" y="4342968"/>
                </a:cubicBezTo>
                <a:close/>
                <a:moveTo>
                  <a:pt x="5799205" y="4342968"/>
                </a:moveTo>
                <a:cubicBezTo>
                  <a:pt x="5804606" y="4342968"/>
                  <a:pt x="5808989" y="4347290"/>
                  <a:pt x="5808989" y="4352692"/>
                </a:cubicBezTo>
                <a:cubicBezTo>
                  <a:pt x="5808989" y="4358094"/>
                  <a:pt x="5804542" y="4362479"/>
                  <a:pt x="5799205" y="4362479"/>
                </a:cubicBezTo>
                <a:cubicBezTo>
                  <a:pt x="5793870" y="4362479"/>
                  <a:pt x="5789486" y="4358030"/>
                  <a:pt x="5789486" y="4352692"/>
                </a:cubicBezTo>
                <a:cubicBezTo>
                  <a:pt x="5789486" y="4347353"/>
                  <a:pt x="5793806" y="4342968"/>
                  <a:pt x="5799205" y="4342968"/>
                </a:cubicBezTo>
                <a:close/>
                <a:moveTo>
                  <a:pt x="5557991" y="4342968"/>
                </a:moveTo>
                <a:cubicBezTo>
                  <a:pt x="5563392" y="4342968"/>
                  <a:pt x="5567774" y="4347290"/>
                  <a:pt x="5567774" y="4352692"/>
                </a:cubicBezTo>
                <a:cubicBezTo>
                  <a:pt x="5567774" y="4358094"/>
                  <a:pt x="5563392" y="4362479"/>
                  <a:pt x="5557991" y="4362479"/>
                </a:cubicBezTo>
                <a:cubicBezTo>
                  <a:pt x="5552592" y="4362479"/>
                  <a:pt x="5548208" y="4358030"/>
                  <a:pt x="5548208" y="4352692"/>
                </a:cubicBezTo>
                <a:cubicBezTo>
                  <a:pt x="5548208" y="4347353"/>
                  <a:pt x="5552592" y="4342968"/>
                  <a:pt x="5557991" y="4342968"/>
                </a:cubicBezTo>
                <a:close/>
                <a:moveTo>
                  <a:pt x="5316710" y="4342968"/>
                </a:moveTo>
                <a:cubicBezTo>
                  <a:pt x="5322044" y="4342968"/>
                  <a:pt x="5326429" y="4347290"/>
                  <a:pt x="5326429" y="4352692"/>
                </a:cubicBezTo>
                <a:cubicBezTo>
                  <a:pt x="5326429" y="4358094"/>
                  <a:pt x="5322105" y="4362479"/>
                  <a:pt x="5316710" y="4362479"/>
                </a:cubicBezTo>
                <a:cubicBezTo>
                  <a:pt x="5311314" y="4362479"/>
                  <a:pt x="5306924" y="4358030"/>
                  <a:pt x="5306924" y="4352692"/>
                </a:cubicBezTo>
                <a:cubicBezTo>
                  <a:pt x="5306924" y="4347353"/>
                  <a:pt x="5311314" y="4342968"/>
                  <a:pt x="5316710" y="4342968"/>
                </a:cubicBezTo>
                <a:close/>
                <a:moveTo>
                  <a:pt x="5075486" y="4342968"/>
                </a:moveTo>
                <a:cubicBezTo>
                  <a:pt x="5080820" y="4342968"/>
                  <a:pt x="5085202" y="4347290"/>
                  <a:pt x="5085202" y="4352692"/>
                </a:cubicBezTo>
                <a:cubicBezTo>
                  <a:pt x="5085202" y="4358094"/>
                  <a:pt x="5080883" y="4362479"/>
                  <a:pt x="5075486" y="4362479"/>
                </a:cubicBezTo>
                <a:cubicBezTo>
                  <a:pt x="5070087" y="4362479"/>
                  <a:pt x="5065705" y="4358030"/>
                  <a:pt x="5065705" y="4352692"/>
                </a:cubicBezTo>
                <a:cubicBezTo>
                  <a:pt x="5065705" y="4347353"/>
                  <a:pt x="5070087" y="4342968"/>
                  <a:pt x="5075486" y="4342968"/>
                </a:cubicBezTo>
                <a:close/>
                <a:moveTo>
                  <a:pt x="4834252" y="4342968"/>
                </a:moveTo>
                <a:cubicBezTo>
                  <a:pt x="4839658" y="4342968"/>
                  <a:pt x="4844040" y="4347290"/>
                  <a:pt x="4844040" y="4352692"/>
                </a:cubicBezTo>
                <a:cubicBezTo>
                  <a:pt x="4844040" y="4358094"/>
                  <a:pt x="4839595" y="4362479"/>
                  <a:pt x="4834252" y="4362479"/>
                </a:cubicBezTo>
                <a:cubicBezTo>
                  <a:pt x="4828917" y="4362479"/>
                  <a:pt x="4824534" y="4358030"/>
                  <a:pt x="4824534" y="4352692"/>
                </a:cubicBezTo>
                <a:cubicBezTo>
                  <a:pt x="4824534" y="4347353"/>
                  <a:pt x="4828853" y="4342968"/>
                  <a:pt x="4834252" y="4342968"/>
                </a:cubicBezTo>
                <a:close/>
                <a:moveTo>
                  <a:pt x="4593019" y="4342968"/>
                </a:moveTo>
                <a:cubicBezTo>
                  <a:pt x="4598416" y="4342968"/>
                  <a:pt x="4602795" y="4347290"/>
                  <a:pt x="4602795" y="4352692"/>
                </a:cubicBezTo>
                <a:cubicBezTo>
                  <a:pt x="4602795" y="4358094"/>
                  <a:pt x="4598353" y="4362479"/>
                  <a:pt x="4593019" y="4362479"/>
                </a:cubicBezTo>
                <a:cubicBezTo>
                  <a:pt x="4587686" y="4362479"/>
                  <a:pt x="4583304" y="4358030"/>
                  <a:pt x="4583304" y="4352692"/>
                </a:cubicBezTo>
                <a:cubicBezTo>
                  <a:pt x="4583304" y="4347353"/>
                  <a:pt x="4587622" y="4342968"/>
                  <a:pt x="4593019" y="4342968"/>
                </a:cubicBezTo>
                <a:close/>
                <a:moveTo>
                  <a:pt x="4351806" y="4342968"/>
                </a:moveTo>
                <a:cubicBezTo>
                  <a:pt x="4357195" y="4342968"/>
                  <a:pt x="4361580" y="4347290"/>
                  <a:pt x="4361580" y="4352692"/>
                </a:cubicBezTo>
                <a:cubicBezTo>
                  <a:pt x="4361580" y="4358094"/>
                  <a:pt x="4357195" y="4362479"/>
                  <a:pt x="4351806" y="4362479"/>
                </a:cubicBezTo>
                <a:cubicBezTo>
                  <a:pt x="4346397" y="4362479"/>
                  <a:pt x="4342006" y="4358030"/>
                  <a:pt x="4342006" y="4352692"/>
                </a:cubicBezTo>
                <a:cubicBezTo>
                  <a:pt x="4342006" y="4347353"/>
                  <a:pt x="4346397" y="4342968"/>
                  <a:pt x="4351806" y="4342968"/>
                </a:cubicBezTo>
                <a:close/>
                <a:moveTo>
                  <a:pt x="4110581" y="4342968"/>
                </a:moveTo>
                <a:cubicBezTo>
                  <a:pt x="4115986" y="4342968"/>
                  <a:pt x="4120362" y="4347290"/>
                  <a:pt x="4120362" y="4352692"/>
                </a:cubicBezTo>
                <a:cubicBezTo>
                  <a:pt x="4120362" y="4358094"/>
                  <a:pt x="4115986" y="4362479"/>
                  <a:pt x="4110581" y="4362479"/>
                </a:cubicBezTo>
                <a:cubicBezTo>
                  <a:pt x="4105180" y="4362479"/>
                  <a:pt x="4100799" y="4358030"/>
                  <a:pt x="4100799" y="4352692"/>
                </a:cubicBezTo>
                <a:cubicBezTo>
                  <a:pt x="4100799" y="4347353"/>
                  <a:pt x="4105180" y="4342968"/>
                  <a:pt x="4110581" y="4342968"/>
                </a:cubicBezTo>
                <a:close/>
                <a:moveTo>
                  <a:pt x="3869431" y="4342968"/>
                </a:moveTo>
                <a:cubicBezTo>
                  <a:pt x="3874765" y="4342968"/>
                  <a:pt x="3879151" y="4347290"/>
                  <a:pt x="3879151" y="4352692"/>
                </a:cubicBezTo>
                <a:cubicBezTo>
                  <a:pt x="3879151" y="4358094"/>
                  <a:pt x="3874828" y="4362479"/>
                  <a:pt x="3869431" y="4362479"/>
                </a:cubicBezTo>
                <a:cubicBezTo>
                  <a:pt x="3864032" y="4362479"/>
                  <a:pt x="3859648" y="4358030"/>
                  <a:pt x="3859648" y="4352692"/>
                </a:cubicBezTo>
                <a:cubicBezTo>
                  <a:pt x="3859648" y="4347353"/>
                  <a:pt x="3864032" y="4342968"/>
                  <a:pt x="3869431" y="4342968"/>
                </a:cubicBezTo>
                <a:close/>
                <a:moveTo>
                  <a:pt x="3628212" y="4342968"/>
                </a:moveTo>
                <a:cubicBezTo>
                  <a:pt x="3633533" y="4342968"/>
                  <a:pt x="3637936" y="4347290"/>
                  <a:pt x="3637936" y="4352692"/>
                </a:cubicBezTo>
                <a:cubicBezTo>
                  <a:pt x="3637936" y="4358094"/>
                  <a:pt x="3633597" y="4362479"/>
                  <a:pt x="3628212" y="4362479"/>
                </a:cubicBezTo>
                <a:cubicBezTo>
                  <a:pt x="3622815" y="4362479"/>
                  <a:pt x="3618432" y="4358030"/>
                  <a:pt x="3618432" y="4352692"/>
                </a:cubicBezTo>
                <a:cubicBezTo>
                  <a:pt x="3618432" y="4347353"/>
                  <a:pt x="3622815" y="4342968"/>
                  <a:pt x="3628212" y="4342968"/>
                </a:cubicBezTo>
                <a:close/>
                <a:moveTo>
                  <a:pt x="3386958" y="4342968"/>
                </a:moveTo>
                <a:cubicBezTo>
                  <a:pt x="3392360" y="4342968"/>
                  <a:pt x="3396744" y="4347290"/>
                  <a:pt x="3396744" y="4352692"/>
                </a:cubicBezTo>
                <a:cubicBezTo>
                  <a:pt x="3396744" y="4358094"/>
                  <a:pt x="3392296" y="4362479"/>
                  <a:pt x="3386958" y="4362479"/>
                </a:cubicBezTo>
                <a:cubicBezTo>
                  <a:pt x="3381621" y="4362479"/>
                  <a:pt x="3377237" y="4358030"/>
                  <a:pt x="3377237" y="4352692"/>
                </a:cubicBezTo>
                <a:cubicBezTo>
                  <a:pt x="3377237" y="4347353"/>
                  <a:pt x="3381558" y="4342968"/>
                  <a:pt x="3386958" y="4342968"/>
                </a:cubicBezTo>
                <a:close/>
                <a:moveTo>
                  <a:pt x="3145752" y="4342968"/>
                </a:moveTo>
                <a:cubicBezTo>
                  <a:pt x="3151150" y="4342968"/>
                  <a:pt x="3155533" y="4347290"/>
                  <a:pt x="3155533" y="4352692"/>
                </a:cubicBezTo>
                <a:cubicBezTo>
                  <a:pt x="3155533" y="4358094"/>
                  <a:pt x="3151087" y="4362479"/>
                  <a:pt x="3145752" y="4362479"/>
                </a:cubicBezTo>
                <a:cubicBezTo>
                  <a:pt x="3140416" y="4362479"/>
                  <a:pt x="3136033" y="4358030"/>
                  <a:pt x="3136033" y="4352692"/>
                </a:cubicBezTo>
                <a:cubicBezTo>
                  <a:pt x="3136033" y="4347353"/>
                  <a:pt x="3140352" y="4342968"/>
                  <a:pt x="3145752" y="4342968"/>
                </a:cubicBezTo>
                <a:close/>
                <a:moveTo>
                  <a:pt x="2904573" y="4342968"/>
                </a:moveTo>
                <a:cubicBezTo>
                  <a:pt x="2909973" y="4342968"/>
                  <a:pt x="2914356" y="4347290"/>
                  <a:pt x="2914356" y="4352692"/>
                </a:cubicBezTo>
                <a:cubicBezTo>
                  <a:pt x="2914356" y="4358094"/>
                  <a:pt x="2909973" y="4362479"/>
                  <a:pt x="2904573" y="4362479"/>
                </a:cubicBezTo>
                <a:cubicBezTo>
                  <a:pt x="2899175" y="4362479"/>
                  <a:pt x="2894792" y="4358030"/>
                  <a:pt x="2894792" y="4352692"/>
                </a:cubicBezTo>
                <a:cubicBezTo>
                  <a:pt x="2894792" y="4347353"/>
                  <a:pt x="2899175" y="4342968"/>
                  <a:pt x="2904573" y="4342968"/>
                </a:cubicBezTo>
                <a:close/>
                <a:moveTo>
                  <a:pt x="2663275" y="4342968"/>
                </a:moveTo>
                <a:cubicBezTo>
                  <a:pt x="2668613" y="4342968"/>
                  <a:pt x="2673000" y="4347290"/>
                  <a:pt x="2673000" y="4352692"/>
                </a:cubicBezTo>
                <a:cubicBezTo>
                  <a:pt x="2673000" y="4358094"/>
                  <a:pt x="2668677" y="4362479"/>
                  <a:pt x="2663275" y="4362479"/>
                </a:cubicBezTo>
                <a:cubicBezTo>
                  <a:pt x="2657877" y="4362479"/>
                  <a:pt x="2653493" y="4358030"/>
                  <a:pt x="2653493" y="4352692"/>
                </a:cubicBezTo>
                <a:cubicBezTo>
                  <a:pt x="2653493" y="4347353"/>
                  <a:pt x="2657877" y="4342968"/>
                  <a:pt x="2663275" y="4342968"/>
                </a:cubicBezTo>
                <a:close/>
                <a:moveTo>
                  <a:pt x="2422038" y="4342968"/>
                </a:moveTo>
                <a:cubicBezTo>
                  <a:pt x="2427372" y="4342968"/>
                  <a:pt x="2431754" y="4347290"/>
                  <a:pt x="2431754" y="4352692"/>
                </a:cubicBezTo>
                <a:cubicBezTo>
                  <a:pt x="2431754" y="4358094"/>
                  <a:pt x="2427436" y="4362479"/>
                  <a:pt x="2422038" y="4362479"/>
                </a:cubicBezTo>
                <a:cubicBezTo>
                  <a:pt x="2416640" y="4362479"/>
                  <a:pt x="2412258" y="4358030"/>
                  <a:pt x="2412258" y="4352692"/>
                </a:cubicBezTo>
                <a:cubicBezTo>
                  <a:pt x="2412258" y="4347353"/>
                  <a:pt x="2416640" y="4342968"/>
                  <a:pt x="2422038" y="4342968"/>
                </a:cubicBezTo>
                <a:close/>
                <a:moveTo>
                  <a:pt x="2180788" y="4342968"/>
                </a:moveTo>
                <a:cubicBezTo>
                  <a:pt x="2186202" y="4342968"/>
                  <a:pt x="2190580" y="4347290"/>
                  <a:pt x="2190580" y="4352692"/>
                </a:cubicBezTo>
                <a:cubicBezTo>
                  <a:pt x="2190580" y="4358094"/>
                  <a:pt x="2186136" y="4362479"/>
                  <a:pt x="2180788" y="4362479"/>
                </a:cubicBezTo>
                <a:cubicBezTo>
                  <a:pt x="2175475" y="4362479"/>
                  <a:pt x="2171085" y="4358030"/>
                  <a:pt x="2171085" y="4352692"/>
                </a:cubicBezTo>
                <a:cubicBezTo>
                  <a:pt x="2171085" y="4347353"/>
                  <a:pt x="2175412" y="4342968"/>
                  <a:pt x="2180788" y="4342968"/>
                </a:cubicBezTo>
                <a:close/>
                <a:moveTo>
                  <a:pt x="1939583" y="4342968"/>
                </a:moveTo>
                <a:cubicBezTo>
                  <a:pt x="1944982" y="4342968"/>
                  <a:pt x="1949366" y="4347290"/>
                  <a:pt x="1949366" y="4352692"/>
                </a:cubicBezTo>
                <a:cubicBezTo>
                  <a:pt x="1949366" y="4358094"/>
                  <a:pt x="1944920" y="4362479"/>
                  <a:pt x="1939583" y="4362479"/>
                </a:cubicBezTo>
                <a:cubicBezTo>
                  <a:pt x="1934245" y="4362479"/>
                  <a:pt x="1929861" y="4358030"/>
                  <a:pt x="1929861" y="4352692"/>
                </a:cubicBezTo>
                <a:cubicBezTo>
                  <a:pt x="1929861" y="4347353"/>
                  <a:pt x="1934184" y="4342968"/>
                  <a:pt x="1939583" y="4342968"/>
                </a:cubicBezTo>
                <a:close/>
                <a:moveTo>
                  <a:pt x="1698332" y="4342968"/>
                </a:moveTo>
                <a:cubicBezTo>
                  <a:pt x="1703734" y="4342968"/>
                  <a:pt x="1708118" y="4347290"/>
                  <a:pt x="1708118" y="4352692"/>
                </a:cubicBezTo>
                <a:cubicBezTo>
                  <a:pt x="1708118" y="4358094"/>
                  <a:pt x="1703734" y="4362479"/>
                  <a:pt x="1698332" y="4362479"/>
                </a:cubicBezTo>
                <a:cubicBezTo>
                  <a:pt x="1692931" y="4362479"/>
                  <a:pt x="1688548" y="4358030"/>
                  <a:pt x="1688548" y="4352692"/>
                </a:cubicBezTo>
                <a:cubicBezTo>
                  <a:pt x="1688548" y="4347353"/>
                  <a:pt x="1692931" y="4342968"/>
                  <a:pt x="1698332" y="4342968"/>
                </a:cubicBezTo>
                <a:close/>
                <a:moveTo>
                  <a:pt x="1457108" y="4342968"/>
                </a:moveTo>
                <a:cubicBezTo>
                  <a:pt x="1462444" y="4342968"/>
                  <a:pt x="1466828" y="4347290"/>
                  <a:pt x="1466828" y="4352692"/>
                </a:cubicBezTo>
                <a:cubicBezTo>
                  <a:pt x="1466828" y="4358094"/>
                  <a:pt x="1462508" y="4362479"/>
                  <a:pt x="1457108" y="4362479"/>
                </a:cubicBezTo>
                <a:cubicBezTo>
                  <a:pt x="1451708" y="4362479"/>
                  <a:pt x="1447324" y="4358030"/>
                  <a:pt x="1447324" y="4352692"/>
                </a:cubicBezTo>
                <a:cubicBezTo>
                  <a:pt x="1447324" y="4347353"/>
                  <a:pt x="1451708" y="4342968"/>
                  <a:pt x="1457108" y="4342968"/>
                </a:cubicBezTo>
                <a:close/>
                <a:moveTo>
                  <a:pt x="1215886" y="4342968"/>
                </a:moveTo>
                <a:cubicBezTo>
                  <a:pt x="1221286" y="4342968"/>
                  <a:pt x="1225670" y="4347290"/>
                  <a:pt x="1225670" y="4352692"/>
                </a:cubicBezTo>
                <a:cubicBezTo>
                  <a:pt x="1225670" y="4358094"/>
                  <a:pt x="1221223" y="4362479"/>
                  <a:pt x="1215886" y="4362479"/>
                </a:cubicBezTo>
                <a:cubicBezTo>
                  <a:pt x="1210550" y="4362479"/>
                  <a:pt x="1206166" y="4358030"/>
                  <a:pt x="1206166" y="4352692"/>
                </a:cubicBezTo>
                <a:cubicBezTo>
                  <a:pt x="1206166" y="4347353"/>
                  <a:pt x="1210486" y="4342968"/>
                  <a:pt x="1215886" y="4342968"/>
                </a:cubicBezTo>
                <a:close/>
                <a:moveTo>
                  <a:pt x="974666" y="4342968"/>
                </a:moveTo>
                <a:cubicBezTo>
                  <a:pt x="980066" y="4342968"/>
                  <a:pt x="984450" y="4347290"/>
                  <a:pt x="984450" y="4352692"/>
                </a:cubicBezTo>
                <a:cubicBezTo>
                  <a:pt x="984450" y="4358094"/>
                  <a:pt x="980003" y="4362479"/>
                  <a:pt x="974666" y="4362479"/>
                </a:cubicBezTo>
                <a:cubicBezTo>
                  <a:pt x="969330" y="4362479"/>
                  <a:pt x="964946" y="4358030"/>
                  <a:pt x="964946" y="4352692"/>
                </a:cubicBezTo>
                <a:cubicBezTo>
                  <a:pt x="964946" y="4347353"/>
                  <a:pt x="969266" y="4342968"/>
                  <a:pt x="974666" y="4342968"/>
                </a:cubicBezTo>
                <a:close/>
                <a:moveTo>
                  <a:pt x="733446" y="4342968"/>
                </a:moveTo>
                <a:cubicBezTo>
                  <a:pt x="738782" y="4342968"/>
                  <a:pt x="743166" y="4347290"/>
                  <a:pt x="743166" y="4352692"/>
                </a:cubicBezTo>
                <a:cubicBezTo>
                  <a:pt x="743166" y="4358094"/>
                  <a:pt x="738846" y="4362479"/>
                  <a:pt x="733446" y="4362479"/>
                </a:cubicBezTo>
                <a:cubicBezTo>
                  <a:pt x="728046" y="4362479"/>
                  <a:pt x="723662" y="4358030"/>
                  <a:pt x="723662" y="4352692"/>
                </a:cubicBezTo>
                <a:cubicBezTo>
                  <a:pt x="723662" y="4347353"/>
                  <a:pt x="728046" y="4342968"/>
                  <a:pt x="733446" y="4342968"/>
                </a:cubicBezTo>
                <a:close/>
                <a:moveTo>
                  <a:pt x="492226" y="4342968"/>
                </a:moveTo>
                <a:cubicBezTo>
                  <a:pt x="497561" y="4342968"/>
                  <a:pt x="501945" y="4347290"/>
                  <a:pt x="501945" y="4352692"/>
                </a:cubicBezTo>
                <a:cubicBezTo>
                  <a:pt x="501945" y="4358094"/>
                  <a:pt x="497625" y="4362479"/>
                  <a:pt x="492226" y="4362479"/>
                </a:cubicBezTo>
                <a:cubicBezTo>
                  <a:pt x="486826" y="4362479"/>
                  <a:pt x="482442" y="4358030"/>
                  <a:pt x="482442" y="4352692"/>
                </a:cubicBezTo>
                <a:cubicBezTo>
                  <a:pt x="482442" y="4347353"/>
                  <a:pt x="486826" y="4342968"/>
                  <a:pt x="492226" y="4342968"/>
                </a:cubicBezTo>
                <a:close/>
                <a:moveTo>
                  <a:pt x="251006" y="4342968"/>
                </a:moveTo>
                <a:cubicBezTo>
                  <a:pt x="256406" y="4342968"/>
                  <a:pt x="260790" y="4347290"/>
                  <a:pt x="260790" y="4352692"/>
                </a:cubicBezTo>
                <a:cubicBezTo>
                  <a:pt x="260790" y="4358094"/>
                  <a:pt x="256343" y="4362479"/>
                  <a:pt x="251006" y="4362479"/>
                </a:cubicBezTo>
                <a:cubicBezTo>
                  <a:pt x="245670" y="4362479"/>
                  <a:pt x="241286" y="4358030"/>
                  <a:pt x="241286" y="4352692"/>
                </a:cubicBezTo>
                <a:cubicBezTo>
                  <a:pt x="241286" y="4347353"/>
                  <a:pt x="245606" y="4342968"/>
                  <a:pt x="251006" y="4342968"/>
                </a:cubicBezTo>
                <a:close/>
                <a:moveTo>
                  <a:pt x="9723" y="4342968"/>
                </a:moveTo>
                <a:cubicBezTo>
                  <a:pt x="15123" y="4342968"/>
                  <a:pt x="19507" y="4347290"/>
                  <a:pt x="19507" y="4352692"/>
                </a:cubicBezTo>
                <a:cubicBezTo>
                  <a:pt x="19507" y="4358094"/>
                  <a:pt x="15060" y="4362479"/>
                  <a:pt x="9723" y="4362479"/>
                </a:cubicBezTo>
                <a:cubicBezTo>
                  <a:pt x="4387" y="4362479"/>
                  <a:pt x="3" y="4358030"/>
                  <a:pt x="3" y="4352692"/>
                </a:cubicBezTo>
                <a:cubicBezTo>
                  <a:pt x="3" y="4347353"/>
                  <a:pt x="4323" y="4342968"/>
                  <a:pt x="9723" y="4342968"/>
                </a:cubicBezTo>
                <a:close/>
                <a:moveTo>
                  <a:pt x="11820259" y="4101717"/>
                </a:moveTo>
                <a:cubicBezTo>
                  <a:pt x="11825659" y="4101717"/>
                  <a:pt x="11830043" y="4106039"/>
                  <a:pt x="11830043" y="4111441"/>
                </a:cubicBezTo>
                <a:cubicBezTo>
                  <a:pt x="11830043" y="4116843"/>
                  <a:pt x="11825596" y="4121228"/>
                  <a:pt x="11820259" y="4121228"/>
                </a:cubicBezTo>
                <a:cubicBezTo>
                  <a:pt x="11814922" y="4121228"/>
                  <a:pt x="11810539" y="4116779"/>
                  <a:pt x="11810539" y="4111441"/>
                </a:cubicBezTo>
                <a:cubicBezTo>
                  <a:pt x="11810539" y="4106102"/>
                  <a:pt x="11814859" y="4101717"/>
                  <a:pt x="11820259" y="4101717"/>
                </a:cubicBezTo>
                <a:close/>
                <a:moveTo>
                  <a:pt x="11579030" y="4101717"/>
                </a:moveTo>
                <a:cubicBezTo>
                  <a:pt x="11584430" y="4101717"/>
                  <a:pt x="11588815" y="4106039"/>
                  <a:pt x="11588815" y="4111441"/>
                </a:cubicBezTo>
                <a:cubicBezTo>
                  <a:pt x="11588815" y="4116843"/>
                  <a:pt x="11584367" y="4121228"/>
                  <a:pt x="11579030" y="4121228"/>
                </a:cubicBezTo>
                <a:cubicBezTo>
                  <a:pt x="11573694" y="4121228"/>
                  <a:pt x="11569310" y="4116779"/>
                  <a:pt x="11569310" y="4111441"/>
                </a:cubicBezTo>
                <a:cubicBezTo>
                  <a:pt x="11569310" y="4106102"/>
                  <a:pt x="11573630" y="4101717"/>
                  <a:pt x="11579030" y="4101717"/>
                </a:cubicBezTo>
                <a:close/>
                <a:moveTo>
                  <a:pt x="11337802" y="4101717"/>
                </a:moveTo>
                <a:cubicBezTo>
                  <a:pt x="11343202" y="4101717"/>
                  <a:pt x="11347587" y="4106039"/>
                  <a:pt x="11347587" y="4111441"/>
                </a:cubicBezTo>
                <a:cubicBezTo>
                  <a:pt x="11347587" y="4116843"/>
                  <a:pt x="11343139" y="4121228"/>
                  <a:pt x="11337802" y="4121228"/>
                </a:cubicBezTo>
                <a:cubicBezTo>
                  <a:pt x="11332466" y="4121228"/>
                  <a:pt x="11328082" y="4116779"/>
                  <a:pt x="11328082" y="4111441"/>
                </a:cubicBezTo>
                <a:cubicBezTo>
                  <a:pt x="11328082" y="4106102"/>
                  <a:pt x="11332402" y="4101717"/>
                  <a:pt x="11337802" y="4101717"/>
                </a:cubicBezTo>
                <a:close/>
                <a:moveTo>
                  <a:pt x="11096574" y="4101717"/>
                </a:moveTo>
                <a:cubicBezTo>
                  <a:pt x="11101910" y="4101717"/>
                  <a:pt x="11106294" y="4106039"/>
                  <a:pt x="11106294" y="4111441"/>
                </a:cubicBezTo>
                <a:cubicBezTo>
                  <a:pt x="11106294" y="4116843"/>
                  <a:pt x="11101974" y="4121228"/>
                  <a:pt x="11096574" y="4121228"/>
                </a:cubicBezTo>
                <a:cubicBezTo>
                  <a:pt x="11091174" y="4121228"/>
                  <a:pt x="11086790" y="4116779"/>
                  <a:pt x="11086790" y="4111441"/>
                </a:cubicBezTo>
                <a:cubicBezTo>
                  <a:pt x="11086790" y="4106102"/>
                  <a:pt x="11091174" y="4101717"/>
                  <a:pt x="11096574" y="4101717"/>
                </a:cubicBezTo>
                <a:close/>
                <a:moveTo>
                  <a:pt x="10855345" y="4101717"/>
                </a:moveTo>
                <a:cubicBezTo>
                  <a:pt x="10860682" y="4101717"/>
                  <a:pt x="10865065" y="4106039"/>
                  <a:pt x="10865065" y="4111441"/>
                </a:cubicBezTo>
                <a:cubicBezTo>
                  <a:pt x="10865065" y="4116843"/>
                  <a:pt x="10860682" y="4121228"/>
                  <a:pt x="10855345" y="4121228"/>
                </a:cubicBezTo>
                <a:cubicBezTo>
                  <a:pt x="10850008" y="4121228"/>
                  <a:pt x="10845625" y="4116779"/>
                  <a:pt x="10845625" y="4111441"/>
                </a:cubicBezTo>
                <a:cubicBezTo>
                  <a:pt x="10845625" y="4106102"/>
                  <a:pt x="10849945" y="4101717"/>
                  <a:pt x="10855345" y="4101717"/>
                </a:cubicBezTo>
                <a:close/>
                <a:moveTo>
                  <a:pt x="10614116" y="4101717"/>
                </a:moveTo>
                <a:cubicBezTo>
                  <a:pt x="10619516" y="4101717"/>
                  <a:pt x="10623901" y="4106039"/>
                  <a:pt x="10623901" y="4111441"/>
                </a:cubicBezTo>
                <a:cubicBezTo>
                  <a:pt x="10623901" y="4116843"/>
                  <a:pt x="10619454" y="4121228"/>
                  <a:pt x="10614116" y="4121228"/>
                </a:cubicBezTo>
                <a:cubicBezTo>
                  <a:pt x="10608780" y="4121228"/>
                  <a:pt x="10604396" y="4116779"/>
                  <a:pt x="10604396" y="4111441"/>
                </a:cubicBezTo>
                <a:cubicBezTo>
                  <a:pt x="10604396" y="4106102"/>
                  <a:pt x="10608716" y="4101717"/>
                  <a:pt x="10614116" y="4101717"/>
                </a:cubicBezTo>
                <a:close/>
                <a:moveTo>
                  <a:pt x="10372888" y="4101717"/>
                </a:moveTo>
                <a:cubicBezTo>
                  <a:pt x="10378288" y="4101717"/>
                  <a:pt x="10382673" y="4106039"/>
                  <a:pt x="10382673" y="4111441"/>
                </a:cubicBezTo>
                <a:cubicBezTo>
                  <a:pt x="10382673" y="4116843"/>
                  <a:pt x="10378225" y="4121228"/>
                  <a:pt x="10372888" y="4121228"/>
                </a:cubicBezTo>
                <a:cubicBezTo>
                  <a:pt x="10367552" y="4121228"/>
                  <a:pt x="10363168" y="4116779"/>
                  <a:pt x="10363168" y="4111441"/>
                </a:cubicBezTo>
                <a:cubicBezTo>
                  <a:pt x="10363168" y="4106102"/>
                  <a:pt x="10367488" y="4101717"/>
                  <a:pt x="10372888" y="4101717"/>
                </a:cubicBezTo>
                <a:close/>
                <a:moveTo>
                  <a:pt x="10131660" y="4101717"/>
                </a:moveTo>
                <a:cubicBezTo>
                  <a:pt x="10137060" y="4101717"/>
                  <a:pt x="10141444" y="4106039"/>
                  <a:pt x="10141444" y="4111441"/>
                </a:cubicBezTo>
                <a:cubicBezTo>
                  <a:pt x="10141444" y="4116843"/>
                  <a:pt x="10136997" y="4121228"/>
                  <a:pt x="10131660" y="4121228"/>
                </a:cubicBezTo>
                <a:cubicBezTo>
                  <a:pt x="10126323" y="4121228"/>
                  <a:pt x="10121940" y="4116779"/>
                  <a:pt x="10121940" y="4111441"/>
                </a:cubicBezTo>
                <a:cubicBezTo>
                  <a:pt x="10121940" y="4106102"/>
                  <a:pt x="10126260" y="4101717"/>
                  <a:pt x="10131660" y="4101717"/>
                </a:cubicBezTo>
                <a:close/>
                <a:moveTo>
                  <a:pt x="9890432" y="4101717"/>
                </a:moveTo>
                <a:cubicBezTo>
                  <a:pt x="9895768" y="4101717"/>
                  <a:pt x="9900152" y="4106039"/>
                  <a:pt x="9900152" y="4111441"/>
                </a:cubicBezTo>
                <a:cubicBezTo>
                  <a:pt x="9900152" y="4116843"/>
                  <a:pt x="9895832" y="4121228"/>
                  <a:pt x="9890432" y="4121228"/>
                </a:cubicBezTo>
                <a:cubicBezTo>
                  <a:pt x="9885031" y="4121228"/>
                  <a:pt x="9880648" y="4116779"/>
                  <a:pt x="9880648" y="4111441"/>
                </a:cubicBezTo>
                <a:cubicBezTo>
                  <a:pt x="9880648" y="4106102"/>
                  <a:pt x="9885031" y="4101717"/>
                  <a:pt x="9890432" y="4101717"/>
                </a:cubicBezTo>
                <a:close/>
                <a:moveTo>
                  <a:pt x="9649203" y="4101717"/>
                </a:moveTo>
                <a:cubicBezTo>
                  <a:pt x="9654540" y="4101717"/>
                  <a:pt x="9658923" y="4106039"/>
                  <a:pt x="9658923" y="4111441"/>
                </a:cubicBezTo>
                <a:cubicBezTo>
                  <a:pt x="9658923" y="4116843"/>
                  <a:pt x="9654540" y="4121228"/>
                  <a:pt x="9649203" y="4121228"/>
                </a:cubicBezTo>
                <a:cubicBezTo>
                  <a:pt x="9643866" y="4121228"/>
                  <a:pt x="9639483" y="4116779"/>
                  <a:pt x="9639483" y="4111441"/>
                </a:cubicBezTo>
                <a:cubicBezTo>
                  <a:pt x="9639483" y="4106102"/>
                  <a:pt x="9643803" y="4101717"/>
                  <a:pt x="9649203" y="4101717"/>
                </a:cubicBezTo>
                <a:close/>
                <a:moveTo>
                  <a:pt x="9417695" y="4101717"/>
                </a:moveTo>
                <a:cubicBezTo>
                  <a:pt x="9423031" y="4101717"/>
                  <a:pt x="9427416" y="4106039"/>
                  <a:pt x="9427416" y="4111441"/>
                </a:cubicBezTo>
                <a:cubicBezTo>
                  <a:pt x="9427416" y="4116843"/>
                  <a:pt x="9423095" y="4121228"/>
                  <a:pt x="9417695" y="4121228"/>
                </a:cubicBezTo>
                <a:cubicBezTo>
                  <a:pt x="9412295" y="4121228"/>
                  <a:pt x="9407911" y="4116779"/>
                  <a:pt x="9407911" y="4111441"/>
                </a:cubicBezTo>
                <a:cubicBezTo>
                  <a:pt x="9407911" y="4106102"/>
                  <a:pt x="9412295" y="4101717"/>
                  <a:pt x="9417695" y="4101717"/>
                </a:cubicBezTo>
                <a:close/>
                <a:moveTo>
                  <a:pt x="9176467" y="4101717"/>
                </a:moveTo>
                <a:cubicBezTo>
                  <a:pt x="9181803" y="4101717"/>
                  <a:pt x="9186187" y="4106039"/>
                  <a:pt x="9186187" y="4111441"/>
                </a:cubicBezTo>
                <a:cubicBezTo>
                  <a:pt x="9186187" y="4116843"/>
                  <a:pt x="9181867" y="4121228"/>
                  <a:pt x="9176467" y="4121228"/>
                </a:cubicBezTo>
                <a:cubicBezTo>
                  <a:pt x="9171066" y="4121228"/>
                  <a:pt x="9166683" y="4116779"/>
                  <a:pt x="9166683" y="4111441"/>
                </a:cubicBezTo>
                <a:cubicBezTo>
                  <a:pt x="9166683" y="4106102"/>
                  <a:pt x="9171066" y="4101717"/>
                  <a:pt x="9176467" y="4101717"/>
                </a:cubicBezTo>
                <a:close/>
                <a:moveTo>
                  <a:pt x="8935237" y="4101717"/>
                </a:moveTo>
                <a:cubicBezTo>
                  <a:pt x="8940574" y="4101717"/>
                  <a:pt x="8944958" y="4106039"/>
                  <a:pt x="8944958" y="4111441"/>
                </a:cubicBezTo>
                <a:cubicBezTo>
                  <a:pt x="8944958" y="4116843"/>
                  <a:pt x="8940638" y="4121228"/>
                  <a:pt x="8935237" y="4121228"/>
                </a:cubicBezTo>
                <a:cubicBezTo>
                  <a:pt x="8929837" y="4121228"/>
                  <a:pt x="8925454" y="4116779"/>
                  <a:pt x="8925454" y="4111441"/>
                </a:cubicBezTo>
                <a:cubicBezTo>
                  <a:pt x="8925454" y="4106102"/>
                  <a:pt x="8929837" y="4101717"/>
                  <a:pt x="8935237" y="4101717"/>
                </a:cubicBezTo>
                <a:close/>
                <a:moveTo>
                  <a:pt x="8694009" y="4101717"/>
                </a:moveTo>
                <a:cubicBezTo>
                  <a:pt x="8699346" y="4101717"/>
                  <a:pt x="8703730" y="4106039"/>
                  <a:pt x="8703730" y="4111441"/>
                </a:cubicBezTo>
                <a:cubicBezTo>
                  <a:pt x="8703730" y="4116843"/>
                  <a:pt x="8699346" y="4121228"/>
                  <a:pt x="8694009" y="4121228"/>
                </a:cubicBezTo>
                <a:cubicBezTo>
                  <a:pt x="8688673" y="4121228"/>
                  <a:pt x="8684289" y="4116779"/>
                  <a:pt x="8684289" y="4111441"/>
                </a:cubicBezTo>
                <a:cubicBezTo>
                  <a:pt x="8684289" y="4106102"/>
                  <a:pt x="8688609" y="4101717"/>
                  <a:pt x="8694009" y="4101717"/>
                </a:cubicBezTo>
                <a:close/>
                <a:moveTo>
                  <a:pt x="8452781" y="4101717"/>
                </a:moveTo>
                <a:cubicBezTo>
                  <a:pt x="8458181" y="4101717"/>
                  <a:pt x="8462566" y="4106039"/>
                  <a:pt x="8462566" y="4111441"/>
                </a:cubicBezTo>
                <a:cubicBezTo>
                  <a:pt x="8462566" y="4116843"/>
                  <a:pt x="8458118" y="4121228"/>
                  <a:pt x="8452781" y="4121228"/>
                </a:cubicBezTo>
                <a:cubicBezTo>
                  <a:pt x="8447445" y="4121228"/>
                  <a:pt x="8443061" y="4116779"/>
                  <a:pt x="8443061" y="4111441"/>
                </a:cubicBezTo>
                <a:cubicBezTo>
                  <a:pt x="8443061" y="4106102"/>
                  <a:pt x="8447381" y="4101717"/>
                  <a:pt x="8452781" y="4101717"/>
                </a:cubicBezTo>
                <a:close/>
                <a:moveTo>
                  <a:pt x="8211553" y="4101717"/>
                </a:moveTo>
                <a:cubicBezTo>
                  <a:pt x="8216889" y="4101717"/>
                  <a:pt x="8221273" y="4106039"/>
                  <a:pt x="8221273" y="4111441"/>
                </a:cubicBezTo>
                <a:cubicBezTo>
                  <a:pt x="8221273" y="4116843"/>
                  <a:pt x="8216953" y="4121228"/>
                  <a:pt x="8211553" y="4121228"/>
                </a:cubicBezTo>
                <a:cubicBezTo>
                  <a:pt x="8206152" y="4121228"/>
                  <a:pt x="8201769" y="4116779"/>
                  <a:pt x="8201769" y="4111441"/>
                </a:cubicBezTo>
                <a:cubicBezTo>
                  <a:pt x="8201769" y="4106102"/>
                  <a:pt x="8206152" y="4101717"/>
                  <a:pt x="8211553" y="4101717"/>
                </a:cubicBezTo>
                <a:close/>
                <a:moveTo>
                  <a:pt x="7970260" y="4101717"/>
                </a:moveTo>
                <a:cubicBezTo>
                  <a:pt x="7975661" y="4101717"/>
                  <a:pt x="7980044" y="4106039"/>
                  <a:pt x="7980044" y="4111441"/>
                </a:cubicBezTo>
                <a:cubicBezTo>
                  <a:pt x="7980044" y="4116843"/>
                  <a:pt x="7975661" y="4121228"/>
                  <a:pt x="7970260" y="4121228"/>
                </a:cubicBezTo>
                <a:cubicBezTo>
                  <a:pt x="7964860" y="4121228"/>
                  <a:pt x="7960477" y="4116779"/>
                  <a:pt x="7960477" y="4111441"/>
                </a:cubicBezTo>
                <a:cubicBezTo>
                  <a:pt x="7960477" y="4106102"/>
                  <a:pt x="7964860" y="4101717"/>
                  <a:pt x="7970260" y="4101717"/>
                </a:cubicBezTo>
                <a:close/>
                <a:moveTo>
                  <a:pt x="7729032" y="4101717"/>
                </a:moveTo>
                <a:cubicBezTo>
                  <a:pt x="7734369" y="4101717"/>
                  <a:pt x="7738753" y="4106039"/>
                  <a:pt x="7738753" y="4111441"/>
                </a:cubicBezTo>
                <a:cubicBezTo>
                  <a:pt x="7738753" y="4116843"/>
                  <a:pt x="7734432" y="4121228"/>
                  <a:pt x="7729032" y="4121228"/>
                </a:cubicBezTo>
                <a:cubicBezTo>
                  <a:pt x="7723632" y="4121228"/>
                  <a:pt x="7719249" y="4116779"/>
                  <a:pt x="7719249" y="4111441"/>
                </a:cubicBezTo>
                <a:cubicBezTo>
                  <a:pt x="7719249" y="4106102"/>
                  <a:pt x="7723632" y="4101717"/>
                  <a:pt x="7729032" y="4101717"/>
                </a:cubicBezTo>
                <a:close/>
                <a:moveTo>
                  <a:pt x="7487803" y="4101717"/>
                </a:moveTo>
                <a:cubicBezTo>
                  <a:pt x="7493139" y="4101717"/>
                  <a:pt x="7497524" y="4106039"/>
                  <a:pt x="7497524" y="4111441"/>
                </a:cubicBezTo>
                <a:cubicBezTo>
                  <a:pt x="7497524" y="4116843"/>
                  <a:pt x="7493203" y="4121228"/>
                  <a:pt x="7487803" y="4121228"/>
                </a:cubicBezTo>
                <a:cubicBezTo>
                  <a:pt x="7482403" y="4121228"/>
                  <a:pt x="7478019" y="4116779"/>
                  <a:pt x="7478019" y="4111441"/>
                </a:cubicBezTo>
                <a:cubicBezTo>
                  <a:pt x="7478019" y="4106102"/>
                  <a:pt x="7482403" y="4101717"/>
                  <a:pt x="7487803" y="4101717"/>
                </a:cubicBezTo>
                <a:close/>
                <a:moveTo>
                  <a:pt x="7246575" y="4101717"/>
                </a:moveTo>
                <a:cubicBezTo>
                  <a:pt x="7251975" y="4101717"/>
                  <a:pt x="7256359" y="4106039"/>
                  <a:pt x="7256359" y="4111441"/>
                </a:cubicBezTo>
                <a:cubicBezTo>
                  <a:pt x="7256359" y="4116843"/>
                  <a:pt x="7251912" y="4121228"/>
                  <a:pt x="7246575" y="4121228"/>
                </a:cubicBezTo>
                <a:cubicBezTo>
                  <a:pt x="7241238" y="4121228"/>
                  <a:pt x="7236855" y="4116779"/>
                  <a:pt x="7236855" y="4111441"/>
                </a:cubicBezTo>
                <a:cubicBezTo>
                  <a:pt x="7236855" y="4106102"/>
                  <a:pt x="7241175" y="4101717"/>
                  <a:pt x="7246575" y="4101717"/>
                </a:cubicBezTo>
                <a:close/>
                <a:moveTo>
                  <a:pt x="7005346" y="4101717"/>
                </a:moveTo>
                <a:cubicBezTo>
                  <a:pt x="7010746" y="4101717"/>
                  <a:pt x="7015130" y="4106039"/>
                  <a:pt x="7015130" y="4111441"/>
                </a:cubicBezTo>
                <a:cubicBezTo>
                  <a:pt x="7015130" y="4116843"/>
                  <a:pt x="7010683" y="4121228"/>
                  <a:pt x="7005346" y="4121228"/>
                </a:cubicBezTo>
                <a:cubicBezTo>
                  <a:pt x="7000009" y="4121228"/>
                  <a:pt x="6995626" y="4116779"/>
                  <a:pt x="6995626" y="4111441"/>
                </a:cubicBezTo>
                <a:cubicBezTo>
                  <a:pt x="6995626" y="4106102"/>
                  <a:pt x="6999946" y="4101717"/>
                  <a:pt x="7005346" y="4101717"/>
                </a:cubicBezTo>
                <a:close/>
                <a:moveTo>
                  <a:pt x="6764118" y="4101717"/>
                </a:moveTo>
                <a:cubicBezTo>
                  <a:pt x="6769518" y="4101717"/>
                  <a:pt x="6773902" y="4106039"/>
                  <a:pt x="6773902" y="4111441"/>
                </a:cubicBezTo>
                <a:cubicBezTo>
                  <a:pt x="6773902" y="4116843"/>
                  <a:pt x="6769518" y="4121228"/>
                  <a:pt x="6764118" y="4121228"/>
                </a:cubicBezTo>
                <a:cubicBezTo>
                  <a:pt x="6758718" y="4121228"/>
                  <a:pt x="6754335" y="4116779"/>
                  <a:pt x="6754335" y="4111441"/>
                </a:cubicBezTo>
                <a:cubicBezTo>
                  <a:pt x="6754335" y="4106102"/>
                  <a:pt x="6758718" y="4101717"/>
                  <a:pt x="6764118" y="4101717"/>
                </a:cubicBezTo>
                <a:close/>
                <a:moveTo>
                  <a:pt x="6522889" y="4101717"/>
                </a:moveTo>
                <a:cubicBezTo>
                  <a:pt x="6528225" y="4101717"/>
                  <a:pt x="6532610" y="4106039"/>
                  <a:pt x="6532610" y="4111441"/>
                </a:cubicBezTo>
                <a:cubicBezTo>
                  <a:pt x="6532610" y="4116843"/>
                  <a:pt x="6528289" y="4121228"/>
                  <a:pt x="6522889" y="4121228"/>
                </a:cubicBezTo>
                <a:cubicBezTo>
                  <a:pt x="6517489" y="4121228"/>
                  <a:pt x="6513105" y="4116779"/>
                  <a:pt x="6513105" y="4111441"/>
                </a:cubicBezTo>
                <a:cubicBezTo>
                  <a:pt x="6513105" y="4106102"/>
                  <a:pt x="6517489" y="4101717"/>
                  <a:pt x="6522889" y="4101717"/>
                </a:cubicBezTo>
                <a:close/>
                <a:moveTo>
                  <a:pt x="6281661" y="4101717"/>
                </a:moveTo>
                <a:cubicBezTo>
                  <a:pt x="6286997" y="4101717"/>
                  <a:pt x="6291381" y="4106039"/>
                  <a:pt x="6291381" y="4111441"/>
                </a:cubicBezTo>
                <a:cubicBezTo>
                  <a:pt x="6291381" y="4116843"/>
                  <a:pt x="6287061" y="4121228"/>
                  <a:pt x="6281661" y="4121228"/>
                </a:cubicBezTo>
                <a:cubicBezTo>
                  <a:pt x="6276261" y="4121228"/>
                  <a:pt x="6271877" y="4116779"/>
                  <a:pt x="6271877" y="4111441"/>
                </a:cubicBezTo>
                <a:cubicBezTo>
                  <a:pt x="6271877" y="4106102"/>
                  <a:pt x="6276261" y="4101717"/>
                  <a:pt x="6281661" y="4101717"/>
                </a:cubicBezTo>
                <a:close/>
                <a:moveTo>
                  <a:pt x="6040432" y="4101717"/>
                </a:moveTo>
                <a:cubicBezTo>
                  <a:pt x="6045832" y="4101717"/>
                  <a:pt x="6050216" y="4106039"/>
                  <a:pt x="6050216" y="4111441"/>
                </a:cubicBezTo>
                <a:cubicBezTo>
                  <a:pt x="6050216" y="4116843"/>
                  <a:pt x="6045769" y="4121228"/>
                  <a:pt x="6040432" y="4121228"/>
                </a:cubicBezTo>
                <a:cubicBezTo>
                  <a:pt x="6035095" y="4121228"/>
                  <a:pt x="6030712" y="4116779"/>
                  <a:pt x="6030712" y="4111441"/>
                </a:cubicBezTo>
                <a:cubicBezTo>
                  <a:pt x="6030712" y="4106102"/>
                  <a:pt x="6035032" y="4101717"/>
                  <a:pt x="6040432" y="4101717"/>
                </a:cubicBezTo>
                <a:close/>
                <a:moveTo>
                  <a:pt x="5799205" y="4101717"/>
                </a:moveTo>
                <a:cubicBezTo>
                  <a:pt x="5804606" y="4101717"/>
                  <a:pt x="5808989" y="4106039"/>
                  <a:pt x="5808989" y="4111441"/>
                </a:cubicBezTo>
                <a:cubicBezTo>
                  <a:pt x="5808989" y="4116843"/>
                  <a:pt x="5804542" y="4121228"/>
                  <a:pt x="5799205" y="4121228"/>
                </a:cubicBezTo>
                <a:cubicBezTo>
                  <a:pt x="5793870" y="4121228"/>
                  <a:pt x="5789486" y="4116779"/>
                  <a:pt x="5789486" y="4111441"/>
                </a:cubicBezTo>
                <a:cubicBezTo>
                  <a:pt x="5789486" y="4106102"/>
                  <a:pt x="5793806" y="4101717"/>
                  <a:pt x="5799205" y="4101717"/>
                </a:cubicBezTo>
                <a:close/>
                <a:moveTo>
                  <a:pt x="5557991" y="4101717"/>
                </a:moveTo>
                <a:cubicBezTo>
                  <a:pt x="5563392" y="4101717"/>
                  <a:pt x="5567774" y="4106039"/>
                  <a:pt x="5567774" y="4111441"/>
                </a:cubicBezTo>
                <a:cubicBezTo>
                  <a:pt x="5567774" y="4116843"/>
                  <a:pt x="5563392" y="4121228"/>
                  <a:pt x="5557991" y="4121228"/>
                </a:cubicBezTo>
                <a:cubicBezTo>
                  <a:pt x="5552592" y="4121228"/>
                  <a:pt x="5548208" y="4116779"/>
                  <a:pt x="5548208" y="4111441"/>
                </a:cubicBezTo>
                <a:cubicBezTo>
                  <a:pt x="5548208" y="4106102"/>
                  <a:pt x="5552592" y="4101717"/>
                  <a:pt x="5557991" y="4101717"/>
                </a:cubicBezTo>
                <a:close/>
                <a:moveTo>
                  <a:pt x="5316710" y="4101717"/>
                </a:moveTo>
                <a:cubicBezTo>
                  <a:pt x="5322044" y="4101717"/>
                  <a:pt x="5326429" y="4106039"/>
                  <a:pt x="5326429" y="4111441"/>
                </a:cubicBezTo>
                <a:cubicBezTo>
                  <a:pt x="5326429" y="4116843"/>
                  <a:pt x="5322105" y="4121228"/>
                  <a:pt x="5316710" y="4121228"/>
                </a:cubicBezTo>
                <a:cubicBezTo>
                  <a:pt x="5311314" y="4121228"/>
                  <a:pt x="5306924" y="4116779"/>
                  <a:pt x="5306924" y="4111441"/>
                </a:cubicBezTo>
                <a:cubicBezTo>
                  <a:pt x="5306924" y="4106102"/>
                  <a:pt x="5311314" y="4101717"/>
                  <a:pt x="5316710" y="4101717"/>
                </a:cubicBezTo>
                <a:close/>
                <a:moveTo>
                  <a:pt x="5075486" y="4101717"/>
                </a:moveTo>
                <a:cubicBezTo>
                  <a:pt x="5080820" y="4101717"/>
                  <a:pt x="5085202" y="4106039"/>
                  <a:pt x="5085202" y="4111441"/>
                </a:cubicBezTo>
                <a:cubicBezTo>
                  <a:pt x="5085202" y="4116843"/>
                  <a:pt x="5080883" y="4121228"/>
                  <a:pt x="5075486" y="4121228"/>
                </a:cubicBezTo>
                <a:cubicBezTo>
                  <a:pt x="5070087" y="4121228"/>
                  <a:pt x="5065705" y="4116779"/>
                  <a:pt x="5065705" y="4111441"/>
                </a:cubicBezTo>
                <a:cubicBezTo>
                  <a:pt x="5065705" y="4106102"/>
                  <a:pt x="5070087" y="4101717"/>
                  <a:pt x="5075486" y="4101717"/>
                </a:cubicBezTo>
                <a:close/>
                <a:moveTo>
                  <a:pt x="4834252" y="4101717"/>
                </a:moveTo>
                <a:cubicBezTo>
                  <a:pt x="4839658" y="4101717"/>
                  <a:pt x="4844040" y="4106039"/>
                  <a:pt x="4844040" y="4111441"/>
                </a:cubicBezTo>
                <a:cubicBezTo>
                  <a:pt x="4844040" y="4116843"/>
                  <a:pt x="4839595" y="4121228"/>
                  <a:pt x="4834252" y="4121228"/>
                </a:cubicBezTo>
                <a:cubicBezTo>
                  <a:pt x="4828915" y="4121228"/>
                  <a:pt x="4824534" y="4116779"/>
                  <a:pt x="4824534" y="4111441"/>
                </a:cubicBezTo>
                <a:cubicBezTo>
                  <a:pt x="4824534" y="4106102"/>
                  <a:pt x="4828853" y="4101717"/>
                  <a:pt x="4834252" y="4101717"/>
                </a:cubicBezTo>
                <a:close/>
                <a:moveTo>
                  <a:pt x="4593019" y="4101717"/>
                </a:moveTo>
                <a:cubicBezTo>
                  <a:pt x="4598416" y="4101717"/>
                  <a:pt x="4602795" y="4106039"/>
                  <a:pt x="4602795" y="4111441"/>
                </a:cubicBezTo>
                <a:cubicBezTo>
                  <a:pt x="4602795" y="4116843"/>
                  <a:pt x="4598353" y="4121228"/>
                  <a:pt x="4593019" y="4121228"/>
                </a:cubicBezTo>
                <a:cubicBezTo>
                  <a:pt x="4587686" y="4121228"/>
                  <a:pt x="4583304" y="4116779"/>
                  <a:pt x="4583304" y="4111441"/>
                </a:cubicBezTo>
                <a:cubicBezTo>
                  <a:pt x="4583304" y="4106102"/>
                  <a:pt x="4587622" y="4101717"/>
                  <a:pt x="4593019" y="4101717"/>
                </a:cubicBezTo>
                <a:close/>
                <a:moveTo>
                  <a:pt x="4351806" y="4101717"/>
                </a:moveTo>
                <a:cubicBezTo>
                  <a:pt x="4357195" y="4101717"/>
                  <a:pt x="4361580" y="4106039"/>
                  <a:pt x="4361580" y="4111441"/>
                </a:cubicBezTo>
                <a:cubicBezTo>
                  <a:pt x="4361580" y="4116843"/>
                  <a:pt x="4357195" y="4121228"/>
                  <a:pt x="4351806" y="4121228"/>
                </a:cubicBezTo>
                <a:cubicBezTo>
                  <a:pt x="4346397" y="4121228"/>
                  <a:pt x="4342006" y="4116779"/>
                  <a:pt x="4342006" y="4111441"/>
                </a:cubicBezTo>
                <a:cubicBezTo>
                  <a:pt x="4342006" y="4106102"/>
                  <a:pt x="4346397" y="4101717"/>
                  <a:pt x="4351806" y="4101717"/>
                </a:cubicBezTo>
                <a:close/>
                <a:moveTo>
                  <a:pt x="4110581" y="4101717"/>
                </a:moveTo>
                <a:cubicBezTo>
                  <a:pt x="4115984" y="4101717"/>
                  <a:pt x="4120362" y="4106039"/>
                  <a:pt x="4120362" y="4111441"/>
                </a:cubicBezTo>
                <a:cubicBezTo>
                  <a:pt x="4120362" y="4116843"/>
                  <a:pt x="4115984" y="4121228"/>
                  <a:pt x="4110581" y="4121228"/>
                </a:cubicBezTo>
                <a:cubicBezTo>
                  <a:pt x="4105180" y="4121228"/>
                  <a:pt x="4100799" y="4116779"/>
                  <a:pt x="4100799" y="4111441"/>
                </a:cubicBezTo>
                <a:cubicBezTo>
                  <a:pt x="4100799" y="4106102"/>
                  <a:pt x="4105180" y="4101717"/>
                  <a:pt x="4110581" y="4101717"/>
                </a:cubicBezTo>
                <a:close/>
                <a:moveTo>
                  <a:pt x="3869431" y="4101717"/>
                </a:moveTo>
                <a:cubicBezTo>
                  <a:pt x="3874765" y="4101717"/>
                  <a:pt x="3879149" y="4106039"/>
                  <a:pt x="3879149" y="4111441"/>
                </a:cubicBezTo>
                <a:cubicBezTo>
                  <a:pt x="3879149" y="4116843"/>
                  <a:pt x="3874828" y="4121228"/>
                  <a:pt x="3869431" y="4121228"/>
                </a:cubicBezTo>
                <a:cubicBezTo>
                  <a:pt x="3864030" y="4121228"/>
                  <a:pt x="3859648" y="4116779"/>
                  <a:pt x="3859648" y="4111441"/>
                </a:cubicBezTo>
                <a:cubicBezTo>
                  <a:pt x="3859648" y="4106102"/>
                  <a:pt x="3864030" y="4101717"/>
                  <a:pt x="3869431" y="4101717"/>
                </a:cubicBezTo>
                <a:close/>
                <a:moveTo>
                  <a:pt x="3628212" y="4101717"/>
                </a:moveTo>
                <a:cubicBezTo>
                  <a:pt x="3633533" y="4101717"/>
                  <a:pt x="3637936" y="4106039"/>
                  <a:pt x="3637936" y="4111441"/>
                </a:cubicBezTo>
                <a:cubicBezTo>
                  <a:pt x="3637936" y="4116843"/>
                  <a:pt x="3633597" y="4121228"/>
                  <a:pt x="3628212" y="4121228"/>
                </a:cubicBezTo>
                <a:cubicBezTo>
                  <a:pt x="3622814" y="4121228"/>
                  <a:pt x="3618432" y="4116779"/>
                  <a:pt x="3618432" y="4111441"/>
                </a:cubicBezTo>
                <a:cubicBezTo>
                  <a:pt x="3618432" y="4106102"/>
                  <a:pt x="3622814" y="4101717"/>
                  <a:pt x="3628212" y="4101717"/>
                </a:cubicBezTo>
                <a:close/>
                <a:moveTo>
                  <a:pt x="3386958" y="4101717"/>
                </a:moveTo>
                <a:cubicBezTo>
                  <a:pt x="3392359" y="4101717"/>
                  <a:pt x="3396744" y="4106039"/>
                  <a:pt x="3396744" y="4111441"/>
                </a:cubicBezTo>
                <a:cubicBezTo>
                  <a:pt x="3396744" y="4116843"/>
                  <a:pt x="3392296" y="4121228"/>
                  <a:pt x="3386958" y="4121228"/>
                </a:cubicBezTo>
                <a:cubicBezTo>
                  <a:pt x="3381621" y="4121228"/>
                  <a:pt x="3377237" y="4116779"/>
                  <a:pt x="3377237" y="4111441"/>
                </a:cubicBezTo>
                <a:cubicBezTo>
                  <a:pt x="3377237" y="4106102"/>
                  <a:pt x="3381558" y="4101717"/>
                  <a:pt x="3386958" y="4101717"/>
                </a:cubicBezTo>
                <a:close/>
                <a:moveTo>
                  <a:pt x="3145751" y="4101717"/>
                </a:moveTo>
                <a:cubicBezTo>
                  <a:pt x="3151150" y="4101717"/>
                  <a:pt x="3155533" y="4106039"/>
                  <a:pt x="3155533" y="4111441"/>
                </a:cubicBezTo>
                <a:cubicBezTo>
                  <a:pt x="3155533" y="4116843"/>
                  <a:pt x="3151087" y="4121228"/>
                  <a:pt x="3145751" y="4121228"/>
                </a:cubicBezTo>
                <a:cubicBezTo>
                  <a:pt x="3140416" y="4121228"/>
                  <a:pt x="3136033" y="4116779"/>
                  <a:pt x="3136033" y="4111441"/>
                </a:cubicBezTo>
                <a:cubicBezTo>
                  <a:pt x="3136033" y="4106102"/>
                  <a:pt x="3140352" y="4101717"/>
                  <a:pt x="3145751" y="4101717"/>
                </a:cubicBezTo>
                <a:close/>
                <a:moveTo>
                  <a:pt x="2904573" y="4101717"/>
                </a:moveTo>
                <a:cubicBezTo>
                  <a:pt x="2909973" y="4101717"/>
                  <a:pt x="2914356" y="4106039"/>
                  <a:pt x="2914356" y="4111441"/>
                </a:cubicBezTo>
                <a:cubicBezTo>
                  <a:pt x="2914356" y="4116843"/>
                  <a:pt x="2909973" y="4121228"/>
                  <a:pt x="2904573" y="4121228"/>
                </a:cubicBezTo>
                <a:cubicBezTo>
                  <a:pt x="2899175" y="4121228"/>
                  <a:pt x="2894792" y="4116779"/>
                  <a:pt x="2894792" y="4111441"/>
                </a:cubicBezTo>
                <a:cubicBezTo>
                  <a:pt x="2894792" y="4106102"/>
                  <a:pt x="2899175" y="4101717"/>
                  <a:pt x="2904573" y="4101717"/>
                </a:cubicBezTo>
                <a:close/>
                <a:moveTo>
                  <a:pt x="2663275" y="4101717"/>
                </a:moveTo>
                <a:cubicBezTo>
                  <a:pt x="2668613" y="4101717"/>
                  <a:pt x="2672998" y="4106039"/>
                  <a:pt x="2672998" y="4111441"/>
                </a:cubicBezTo>
                <a:cubicBezTo>
                  <a:pt x="2672998" y="4116843"/>
                  <a:pt x="2668675" y="4121228"/>
                  <a:pt x="2663275" y="4121228"/>
                </a:cubicBezTo>
                <a:cubicBezTo>
                  <a:pt x="2657877" y="4121228"/>
                  <a:pt x="2653493" y="4116779"/>
                  <a:pt x="2653493" y="4111441"/>
                </a:cubicBezTo>
                <a:cubicBezTo>
                  <a:pt x="2653493" y="4106102"/>
                  <a:pt x="2657877" y="4101717"/>
                  <a:pt x="2663275" y="4101717"/>
                </a:cubicBezTo>
                <a:close/>
                <a:moveTo>
                  <a:pt x="2422038" y="4101717"/>
                </a:moveTo>
                <a:cubicBezTo>
                  <a:pt x="2427372" y="4101717"/>
                  <a:pt x="2431754" y="4106039"/>
                  <a:pt x="2431754" y="4111441"/>
                </a:cubicBezTo>
                <a:cubicBezTo>
                  <a:pt x="2431754" y="4116843"/>
                  <a:pt x="2427435" y="4121228"/>
                  <a:pt x="2422038" y="4121228"/>
                </a:cubicBezTo>
                <a:cubicBezTo>
                  <a:pt x="2416640" y="4121228"/>
                  <a:pt x="2412257" y="4116779"/>
                  <a:pt x="2412257" y="4111441"/>
                </a:cubicBezTo>
                <a:cubicBezTo>
                  <a:pt x="2412257" y="4106102"/>
                  <a:pt x="2416640" y="4101717"/>
                  <a:pt x="2422038" y="4101717"/>
                </a:cubicBezTo>
                <a:close/>
                <a:moveTo>
                  <a:pt x="2180788" y="4101717"/>
                </a:moveTo>
                <a:cubicBezTo>
                  <a:pt x="2186202" y="4101717"/>
                  <a:pt x="2190580" y="4106039"/>
                  <a:pt x="2190580" y="4111441"/>
                </a:cubicBezTo>
                <a:cubicBezTo>
                  <a:pt x="2190580" y="4116843"/>
                  <a:pt x="2186136" y="4121228"/>
                  <a:pt x="2180788" y="4121228"/>
                </a:cubicBezTo>
                <a:cubicBezTo>
                  <a:pt x="2175475" y="4121228"/>
                  <a:pt x="2171085" y="4116779"/>
                  <a:pt x="2171085" y="4111441"/>
                </a:cubicBezTo>
                <a:cubicBezTo>
                  <a:pt x="2171085" y="4106102"/>
                  <a:pt x="2175412" y="4101717"/>
                  <a:pt x="2180788" y="4101717"/>
                </a:cubicBezTo>
                <a:close/>
                <a:moveTo>
                  <a:pt x="1939583" y="4101717"/>
                </a:moveTo>
                <a:cubicBezTo>
                  <a:pt x="1944980" y="4101717"/>
                  <a:pt x="1949366" y="4106039"/>
                  <a:pt x="1949366" y="4111441"/>
                </a:cubicBezTo>
                <a:cubicBezTo>
                  <a:pt x="1949366" y="4116843"/>
                  <a:pt x="1944920" y="4121228"/>
                  <a:pt x="1939583" y="4121228"/>
                </a:cubicBezTo>
                <a:cubicBezTo>
                  <a:pt x="1934245" y="4121228"/>
                  <a:pt x="1929861" y="4116779"/>
                  <a:pt x="1929861" y="4111441"/>
                </a:cubicBezTo>
                <a:cubicBezTo>
                  <a:pt x="1929861" y="4106102"/>
                  <a:pt x="1934184" y="4101717"/>
                  <a:pt x="1939583" y="4101717"/>
                </a:cubicBezTo>
                <a:close/>
                <a:moveTo>
                  <a:pt x="1698332" y="4101717"/>
                </a:moveTo>
                <a:cubicBezTo>
                  <a:pt x="1703734" y="4101717"/>
                  <a:pt x="1708118" y="4106039"/>
                  <a:pt x="1708118" y="4111441"/>
                </a:cubicBezTo>
                <a:cubicBezTo>
                  <a:pt x="1708118" y="4116843"/>
                  <a:pt x="1703734" y="4121228"/>
                  <a:pt x="1698332" y="4121228"/>
                </a:cubicBezTo>
                <a:cubicBezTo>
                  <a:pt x="1692931" y="4121228"/>
                  <a:pt x="1688548" y="4116779"/>
                  <a:pt x="1688548" y="4111441"/>
                </a:cubicBezTo>
                <a:cubicBezTo>
                  <a:pt x="1688548" y="4106102"/>
                  <a:pt x="1692931" y="4101717"/>
                  <a:pt x="1698332" y="4101717"/>
                </a:cubicBezTo>
                <a:close/>
                <a:moveTo>
                  <a:pt x="1457108" y="4101717"/>
                </a:moveTo>
                <a:cubicBezTo>
                  <a:pt x="1462443" y="4101717"/>
                  <a:pt x="1466828" y="4106039"/>
                  <a:pt x="1466828" y="4111441"/>
                </a:cubicBezTo>
                <a:cubicBezTo>
                  <a:pt x="1466828" y="4116843"/>
                  <a:pt x="1462507" y="4121228"/>
                  <a:pt x="1457108" y="4121228"/>
                </a:cubicBezTo>
                <a:cubicBezTo>
                  <a:pt x="1451708" y="4121228"/>
                  <a:pt x="1447324" y="4116779"/>
                  <a:pt x="1447324" y="4111441"/>
                </a:cubicBezTo>
                <a:cubicBezTo>
                  <a:pt x="1447324" y="4106102"/>
                  <a:pt x="1451708" y="4101717"/>
                  <a:pt x="1457108" y="4101717"/>
                </a:cubicBezTo>
                <a:close/>
                <a:moveTo>
                  <a:pt x="1215886" y="4101717"/>
                </a:moveTo>
                <a:cubicBezTo>
                  <a:pt x="1221286" y="4101717"/>
                  <a:pt x="1225670" y="4106039"/>
                  <a:pt x="1225670" y="4111441"/>
                </a:cubicBezTo>
                <a:cubicBezTo>
                  <a:pt x="1225670" y="4116843"/>
                  <a:pt x="1221223" y="4121228"/>
                  <a:pt x="1215886" y="4121228"/>
                </a:cubicBezTo>
                <a:cubicBezTo>
                  <a:pt x="1210550" y="4121228"/>
                  <a:pt x="1206166" y="4116779"/>
                  <a:pt x="1206166" y="4111441"/>
                </a:cubicBezTo>
                <a:cubicBezTo>
                  <a:pt x="1206166" y="4106102"/>
                  <a:pt x="1210486" y="4101717"/>
                  <a:pt x="1215886" y="4101717"/>
                </a:cubicBezTo>
                <a:close/>
                <a:moveTo>
                  <a:pt x="974666" y="4101717"/>
                </a:moveTo>
                <a:cubicBezTo>
                  <a:pt x="980066" y="4101717"/>
                  <a:pt x="984450" y="4106039"/>
                  <a:pt x="984450" y="4111441"/>
                </a:cubicBezTo>
                <a:cubicBezTo>
                  <a:pt x="984450" y="4116843"/>
                  <a:pt x="980003" y="4121228"/>
                  <a:pt x="974666" y="4121228"/>
                </a:cubicBezTo>
                <a:cubicBezTo>
                  <a:pt x="969330" y="4121228"/>
                  <a:pt x="964946" y="4116779"/>
                  <a:pt x="964946" y="4111441"/>
                </a:cubicBezTo>
                <a:cubicBezTo>
                  <a:pt x="964946" y="4106102"/>
                  <a:pt x="969266" y="4101717"/>
                  <a:pt x="974666" y="4101717"/>
                </a:cubicBezTo>
                <a:close/>
                <a:moveTo>
                  <a:pt x="733446" y="4101717"/>
                </a:moveTo>
                <a:cubicBezTo>
                  <a:pt x="738782" y="4101717"/>
                  <a:pt x="743166" y="4106039"/>
                  <a:pt x="743166" y="4111441"/>
                </a:cubicBezTo>
                <a:cubicBezTo>
                  <a:pt x="743166" y="4116843"/>
                  <a:pt x="738846" y="4121228"/>
                  <a:pt x="733446" y="4121228"/>
                </a:cubicBezTo>
                <a:cubicBezTo>
                  <a:pt x="728046" y="4121228"/>
                  <a:pt x="723662" y="4116779"/>
                  <a:pt x="723662" y="4111441"/>
                </a:cubicBezTo>
                <a:cubicBezTo>
                  <a:pt x="723662" y="4106102"/>
                  <a:pt x="728046" y="4101717"/>
                  <a:pt x="733446" y="4101717"/>
                </a:cubicBezTo>
                <a:close/>
                <a:moveTo>
                  <a:pt x="492225" y="4101717"/>
                </a:moveTo>
                <a:cubicBezTo>
                  <a:pt x="497561" y="4101717"/>
                  <a:pt x="501945" y="4106039"/>
                  <a:pt x="501945" y="4111441"/>
                </a:cubicBezTo>
                <a:cubicBezTo>
                  <a:pt x="501945" y="4116843"/>
                  <a:pt x="497625" y="4121228"/>
                  <a:pt x="492225" y="4121228"/>
                </a:cubicBezTo>
                <a:cubicBezTo>
                  <a:pt x="486826" y="4121228"/>
                  <a:pt x="482442" y="4116779"/>
                  <a:pt x="482442" y="4111441"/>
                </a:cubicBezTo>
                <a:cubicBezTo>
                  <a:pt x="482442" y="4106102"/>
                  <a:pt x="486826" y="4101717"/>
                  <a:pt x="492225" y="4101717"/>
                </a:cubicBezTo>
                <a:close/>
                <a:moveTo>
                  <a:pt x="251006" y="4101717"/>
                </a:moveTo>
                <a:cubicBezTo>
                  <a:pt x="256406" y="4101717"/>
                  <a:pt x="260790" y="4106039"/>
                  <a:pt x="260790" y="4111441"/>
                </a:cubicBezTo>
                <a:cubicBezTo>
                  <a:pt x="260790" y="4116843"/>
                  <a:pt x="256343" y="4121228"/>
                  <a:pt x="251006" y="4121228"/>
                </a:cubicBezTo>
                <a:cubicBezTo>
                  <a:pt x="245670" y="4121228"/>
                  <a:pt x="241286" y="4116779"/>
                  <a:pt x="241286" y="4111441"/>
                </a:cubicBezTo>
                <a:cubicBezTo>
                  <a:pt x="241286" y="4106102"/>
                  <a:pt x="245606" y="4101717"/>
                  <a:pt x="251006" y="4101717"/>
                </a:cubicBezTo>
                <a:close/>
                <a:moveTo>
                  <a:pt x="9723" y="4101717"/>
                </a:moveTo>
                <a:cubicBezTo>
                  <a:pt x="15122" y="4101717"/>
                  <a:pt x="19506" y="4106039"/>
                  <a:pt x="19506" y="4111441"/>
                </a:cubicBezTo>
                <a:cubicBezTo>
                  <a:pt x="19506" y="4116843"/>
                  <a:pt x="15060" y="4121228"/>
                  <a:pt x="9723" y="4121228"/>
                </a:cubicBezTo>
                <a:cubicBezTo>
                  <a:pt x="4387" y="4121228"/>
                  <a:pt x="3" y="4116779"/>
                  <a:pt x="3" y="4111441"/>
                </a:cubicBezTo>
                <a:cubicBezTo>
                  <a:pt x="3" y="4106102"/>
                  <a:pt x="4323" y="4101717"/>
                  <a:pt x="9723" y="4101717"/>
                </a:cubicBezTo>
                <a:close/>
                <a:moveTo>
                  <a:pt x="11820259" y="3860402"/>
                </a:moveTo>
                <a:cubicBezTo>
                  <a:pt x="11825659" y="3860402"/>
                  <a:pt x="11830043" y="3864851"/>
                  <a:pt x="11830043" y="3870190"/>
                </a:cubicBezTo>
                <a:cubicBezTo>
                  <a:pt x="11830043" y="3875528"/>
                  <a:pt x="11825596" y="3879913"/>
                  <a:pt x="11820259" y="3879913"/>
                </a:cubicBezTo>
                <a:cubicBezTo>
                  <a:pt x="11814922" y="3879913"/>
                  <a:pt x="11810539" y="3875592"/>
                  <a:pt x="11810539" y="3870190"/>
                </a:cubicBezTo>
                <a:cubicBezTo>
                  <a:pt x="11810539" y="3864787"/>
                  <a:pt x="11814859" y="3860402"/>
                  <a:pt x="11820259" y="3860402"/>
                </a:cubicBezTo>
                <a:close/>
                <a:moveTo>
                  <a:pt x="11579030" y="3860402"/>
                </a:moveTo>
                <a:cubicBezTo>
                  <a:pt x="11584430" y="3860402"/>
                  <a:pt x="11588815" y="3864851"/>
                  <a:pt x="11588815" y="3870190"/>
                </a:cubicBezTo>
                <a:cubicBezTo>
                  <a:pt x="11588815" y="3875528"/>
                  <a:pt x="11584367" y="3879913"/>
                  <a:pt x="11579030" y="3879913"/>
                </a:cubicBezTo>
                <a:cubicBezTo>
                  <a:pt x="11573694" y="3879913"/>
                  <a:pt x="11569310" y="3875592"/>
                  <a:pt x="11569310" y="3870190"/>
                </a:cubicBezTo>
                <a:cubicBezTo>
                  <a:pt x="11569310" y="3864787"/>
                  <a:pt x="11573630" y="3860402"/>
                  <a:pt x="11579030" y="3860402"/>
                </a:cubicBezTo>
                <a:close/>
                <a:moveTo>
                  <a:pt x="11337802" y="3860402"/>
                </a:moveTo>
                <a:cubicBezTo>
                  <a:pt x="11343202" y="3860402"/>
                  <a:pt x="11347587" y="3864851"/>
                  <a:pt x="11347587" y="3870190"/>
                </a:cubicBezTo>
                <a:cubicBezTo>
                  <a:pt x="11347587" y="3875528"/>
                  <a:pt x="11343139" y="3879913"/>
                  <a:pt x="11337802" y="3879913"/>
                </a:cubicBezTo>
                <a:cubicBezTo>
                  <a:pt x="11332466" y="3879913"/>
                  <a:pt x="11328082" y="3875592"/>
                  <a:pt x="11328082" y="3870190"/>
                </a:cubicBezTo>
                <a:cubicBezTo>
                  <a:pt x="11328082" y="3864787"/>
                  <a:pt x="11332402" y="3860402"/>
                  <a:pt x="11337802" y="3860402"/>
                </a:cubicBezTo>
                <a:close/>
                <a:moveTo>
                  <a:pt x="11096574" y="3860402"/>
                </a:moveTo>
                <a:cubicBezTo>
                  <a:pt x="11101910" y="3860402"/>
                  <a:pt x="11106294" y="3864851"/>
                  <a:pt x="11106294" y="3870190"/>
                </a:cubicBezTo>
                <a:cubicBezTo>
                  <a:pt x="11106294" y="3875528"/>
                  <a:pt x="11101974" y="3879913"/>
                  <a:pt x="11096574" y="3879913"/>
                </a:cubicBezTo>
                <a:cubicBezTo>
                  <a:pt x="11091174" y="3879913"/>
                  <a:pt x="11086790" y="3875592"/>
                  <a:pt x="11086790" y="3870190"/>
                </a:cubicBezTo>
                <a:cubicBezTo>
                  <a:pt x="11086790" y="3864787"/>
                  <a:pt x="11091174" y="3860402"/>
                  <a:pt x="11096574" y="3860402"/>
                </a:cubicBezTo>
                <a:close/>
                <a:moveTo>
                  <a:pt x="10855345" y="3860402"/>
                </a:moveTo>
                <a:cubicBezTo>
                  <a:pt x="10860682" y="3860402"/>
                  <a:pt x="10865065" y="3864851"/>
                  <a:pt x="10865065" y="3870190"/>
                </a:cubicBezTo>
                <a:cubicBezTo>
                  <a:pt x="10865065" y="3875528"/>
                  <a:pt x="10860682" y="3879913"/>
                  <a:pt x="10855345" y="3879913"/>
                </a:cubicBezTo>
                <a:cubicBezTo>
                  <a:pt x="10850008" y="3879913"/>
                  <a:pt x="10845625" y="3875592"/>
                  <a:pt x="10845625" y="3870190"/>
                </a:cubicBezTo>
                <a:cubicBezTo>
                  <a:pt x="10845625" y="3864787"/>
                  <a:pt x="10849945" y="3860402"/>
                  <a:pt x="10855345" y="3860402"/>
                </a:cubicBezTo>
                <a:close/>
                <a:moveTo>
                  <a:pt x="10614116" y="3860402"/>
                </a:moveTo>
                <a:cubicBezTo>
                  <a:pt x="10619516" y="3860402"/>
                  <a:pt x="10623901" y="3864851"/>
                  <a:pt x="10623901" y="3870190"/>
                </a:cubicBezTo>
                <a:cubicBezTo>
                  <a:pt x="10623901" y="3875528"/>
                  <a:pt x="10619454" y="3879913"/>
                  <a:pt x="10614116" y="3879913"/>
                </a:cubicBezTo>
                <a:cubicBezTo>
                  <a:pt x="10608780" y="3879913"/>
                  <a:pt x="10604396" y="3875592"/>
                  <a:pt x="10604396" y="3870190"/>
                </a:cubicBezTo>
                <a:cubicBezTo>
                  <a:pt x="10604396" y="3864787"/>
                  <a:pt x="10608716" y="3860402"/>
                  <a:pt x="10614116" y="3860402"/>
                </a:cubicBezTo>
                <a:close/>
                <a:moveTo>
                  <a:pt x="10372888" y="3860402"/>
                </a:moveTo>
                <a:cubicBezTo>
                  <a:pt x="10378288" y="3860402"/>
                  <a:pt x="10382673" y="3864851"/>
                  <a:pt x="10382673" y="3870190"/>
                </a:cubicBezTo>
                <a:cubicBezTo>
                  <a:pt x="10382673" y="3875528"/>
                  <a:pt x="10378225" y="3879913"/>
                  <a:pt x="10372888" y="3879913"/>
                </a:cubicBezTo>
                <a:cubicBezTo>
                  <a:pt x="10367552" y="3879913"/>
                  <a:pt x="10363168" y="3875592"/>
                  <a:pt x="10363168" y="3870190"/>
                </a:cubicBezTo>
                <a:cubicBezTo>
                  <a:pt x="10363168" y="3864787"/>
                  <a:pt x="10367488" y="3860402"/>
                  <a:pt x="10372888" y="3860402"/>
                </a:cubicBezTo>
                <a:close/>
                <a:moveTo>
                  <a:pt x="10131660" y="3860402"/>
                </a:moveTo>
                <a:cubicBezTo>
                  <a:pt x="10137060" y="3860402"/>
                  <a:pt x="10141444" y="3864851"/>
                  <a:pt x="10141444" y="3870190"/>
                </a:cubicBezTo>
                <a:cubicBezTo>
                  <a:pt x="10141444" y="3875528"/>
                  <a:pt x="10136997" y="3879913"/>
                  <a:pt x="10131660" y="3879913"/>
                </a:cubicBezTo>
                <a:cubicBezTo>
                  <a:pt x="10126323" y="3879913"/>
                  <a:pt x="10121940" y="3875592"/>
                  <a:pt x="10121940" y="3870190"/>
                </a:cubicBezTo>
                <a:cubicBezTo>
                  <a:pt x="10121940" y="3864787"/>
                  <a:pt x="10126260" y="3860402"/>
                  <a:pt x="10131660" y="3860402"/>
                </a:cubicBezTo>
                <a:close/>
                <a:moveTo>
                  <a:pt x="9890432" y="3860402"/>
                </a:moveTo>
                <a:cubicBezTo>
                  <a:pt x="9895768" y="3860402"/>
                  <a:pt x="9900152" y="3864851"/>
                  <a:pt x="9900152" y="3870190"/>
                </a:cubicBezTo>
                <a:cubicBezTo>
                  <a:pt x="9900152" y="3875528"/>
                  <a:pt x="9895832" y="3879913"/>
                  <a:pt x="9890432" y="3879913"/>
                </a:cubicBezTo>
                <a:cubicBezTo>
                  <a:pt x="9885031" y="3879913"/>
                  <a:pt x="9880648" y="3875592"/>
                  <a:pt x="9880648" y="3870190"/>
                </a:cubicBezTo>
                <a:cubicBezTo>
                  <a:pt x="9880648" y="3864787"/>
                  <a:pt x="9885031" y="3860402"/>
                  <a:pt x="9890432" y="3860402"/>
                </a:cubicBezTo>
                <a:close/>
                <a:moveTo>
                  <a:pt x="9649203" y="3860402"/>
                </a:moveTo>
                <a:cubicBezTo>
                  <a:pt x="9654540" y="3860402"/>
                  <a:pt x="9658923" y="3864851"/>
                  <a:pt x="9658923" y="3870190"/>
                </a:cubicBezTo>
                <a:cubicBezTo>
                  <a:pt x="9658923" y="3875528"/>
                  <a:pt x="9654540" y="3879913"/>
                  <a:pt x="9649203" y="3879913"/>
                </a:cubicBezTo>
                <a:cubicBezTo>
                  <a:pt x="9643866" y="3879913"/>
                  <a:pt x="9639483" y="3875592"/>
                  <a:pt x="9639483" y="3870190"/>
                </a:cubicBezTo>
                <a:cubicBezTo>
                  <a:pt x="9639483" y="3864787"/>
                  <a:pt x="9643803" y="3860402"/>
                  <a:pt x="9649203" y="3860402"/>
                </a:cubicBezTo>
                <a:close/>
                <a:moveTo>
                  <a:pt x="9417695" y="3860402"/>
                </a:moveTo>
                <a:cubicBezTo>
                  <a:pt x="9423031" y="3860402"/>
                  <a:pt x="9427416" y="3864851"/>
                  <a:pt x="9427416" y="3870190"/>
                </a:cubicBezTo>
                <a:cubicBezTo>
                  <a:pt x="9427416" y="3875528"/>
                  <a:pt x="9423095" y="3879913"/>
                  <a:pt x="9417695" y="3879913"/>
                </a:cubicBezTo>
                <a:cubicBezTo>
                  <a:pt x="9412295" y="3879913"/>
                  <a:pt x="9407911" y="3875592"/>
                  <a:pt x="9407911" y="3870190"/>
                </a:cubicBezTo>
                <a:cubicBezTo>
                  <a:pt x="9407911" y="3864787"/>
                  <a:pt x="9412295" y="3860402"/>
                  <a:pt x="9417695" y="3860402"/>
                </a:cubicBezTo>
                <a:close/>
                <a:moveTo>
                  <a:pt x="9176467" y="3860402"/>
                </a:moveTo>
                <a:cubicBezTo>
                  <a:pt x="9181803" y="3860402"/>
                  <a:pt x="9186187" y="3864851"/>
                  <a:pt x="9186187" y="3870190"/>
                </a:cubicBezTo>
                <a:cubicBezTo>
                  <a:pt x="9186187" y="3875528"/>
                  <a:pt x="9181867" y="3879913"/>
                  <a:pt x="9176467" y="3879913"/>
                </a:cubicBezTo>
                <a:cubicBezTo>
                  <a:pt x="9171066" y="3879913"/>
                  <a:pt x="9166683" y="3875592"/>
                  <a:pt x="9166683" y="3870190"/>
                </a:cubicBezTo>
                <a:cubicBezTo>
                  <a:pt x="9166683" y="3864787"/>
                  <a:pt x="9171066" y="3860402"/>
                  <a:pt x="9176467" y="3860402"/>
                </a:cubicBezTo>
                <a:close/>
                <a:moveTo>
                  <a:pt x="8935237" y="3860402"/>
                </a:moveTo>
                <a:cubicBezTo>
                  <a:pt x="8940574" y="3860402"/>
                  <a:pt x="8944958" y="3864851"/>
                  <a:pt x="8944958" y="3870190"/>
                </a:cubicBezTo>
                <a:cubicBezTo>
                  <a:pt x="8944958" y="3875528"/>
                  <a:pt x="8940638" y="3879913"/>
                  <a:pt x="8935237" y="3879913"/>
                </a:cubicBezTo>
                <a:cubicBezTo>
                  <a:pt x="8929837" y="3879913"/>
                  <a:pt x="8925454" y="3875592"/>
                  <a:pt x="8925454" y="3870190"/>
                </a:cubicBezTo>
                <a:cubicBezTo>
                  <a:pt x="8925454" y="3864787"/>
                  <a:pt x="8929837" y="3860402"/>
                  <a:pt x="8935237" y="3860402"/>
                </a:cubicBezTo>
                <a:close/>
                <a:moveTo>
                  <a:pt x="8694009" y="3860402"/>
                </a:moveTo>
                <a:cubicBezTo>
                  <a:pt x="8699346" y="3860402"/>
                  <a:pt x="8703730" y="3864851"/>
                  <a:pt x="8703730" y="3870190"/>
                </a:cubicBezTo>
                <a:cubicBezTo>
                  <a:pt x="8703730" y="3875528"/>
                  <a:pt x="8699346" y="3879913"/>
                  <a:pt x="8694009" y="3879913"/>
                </a:cubicBezTo>
                <a:cubicBezTo>
                  <a:pt x="8688673" y="3879913"/>
                  <a:pt x="8684289" y="3875592"/>
                  <a:pt x="8684289" y="3870190"/>
                </a:cubicBezTo>
                <a:cubicBezTo>
                  <a:pt x="8684289" y="3864787"/>
                  <a:pt x="8688609" y="3860402"/>
                  <a:pt x="8694009" y="3860402"/>
                </a:cubicBezTo>
                <a:close/>
                <a:moveTo>
                  <a:pt x="8452781" y="3860402"/>
                </a:moveTo>
                <a:cubicBezTo>
                  <a:pt x="8458181" y="3860402"/>
                  <a:pt x="8462566" y="3864851"/>
                  <a:pt x="8462566" y="3870190"/>
                </a:cubicBezTo>
                <a:cubicBezTo>
                  <a:pt x="8462566" y="3875528"/>
                  <a:pt x="8458118" y="3879913"/>
                  <a:pt x="8452781" y="3879913"/>
                </a:cubicBezTo>
                <a:cubicBezTo>
                  <a:pt x="8447445" y="3879913"/>
                  <a:pt x="8443061" y="3875592"/>
                  <a:pt x="8443061" y="3870190"/>
                </a:cubicBezTo>
                <a:cubicBezTo>
                  <a:pt x="8443061" y="3864787"/>
                  <a:pt x="8447381" y="3860402"/>
                  <a:pt x="8452781" y="3860402"/>
                </a:cubicBezTo>
                <a:close/>
                <a:moveTo>
                  <a:pt x="8211553" y="3860402"/>
                </a:moveTo>
                <a:cubicBezTo>
                  <a:pt x="8216889" y="3860402"/>
                  <a:pt x="8221273" y="3864851"/>
                  <a:pt x="8221273" y="3870190"/>
                </a:cubicBezTo>
                <a:cubicBezTo>
                  <a:pt x="8221273" y="3875528"/>
                  <a:pt x="8216953" y="3879913"/>
                  <a:pt x="8211553" y="3879913"/>
                </a:cubicBezTo>
                <a:cubicBezTo>
                  <a:pt x="8206152" y="3879913"/>
                  <a:pt x="8201769" y="3875592"/>
                  <a:pt x="8201769" y="3870190"/>
                </a:cubicBezTo>
                <a:cubicBezTo>
                  <a:pt x="8201769" y="3864787"/>
                  <a:pt x="8206152" y="3860402"/>
                  <a:pt x="8211553" y="3860402"/>
                </a:cubicBezTo>
                <a:close/>
                <a:moveTo>
                  <a:pt x="7970260" y="3860402"/>
                </a:moveTo>
                <a:cubicBezTo>
                  <a:pt x="7975661" y="3860402"/>
                  <a:pt x="7980044" y="3864851"/>
                  <a:pt x="7980044" y="3870190"/>
                </a:cubicBezTo>
                <a:cubicBezTo>
                  <a:pt x="7980044" y="3875528"/>
                  <a:pt x="7975661" y="3879913"/>
                  <a:pt x="7970260" y="3879913"/>
                </a:cubicBezTo>
                <a:cubicBezTo>
                  <a:pt x="7964860" y="3879913"/>
                  <a:pt x="7960477" y="3875592"/>
                  <a:pt x="7960477" y="3870190"/>
                </a:cubicBezTo>
                <a:cubicBezTo>
                  <a:pt x="7960477" y="3864787"/>
                  <a:pt x="7964860" y="3860402"/>
                  <a:pt x="7970260" y="3860402"/>
                </a:cubicBezTo>
                <a:close/>
                <a:moveTo>
                  <a:pt x="7729032" y="3860402"/>
                </a:moveTo>
                <a:cubicBezTo>
                  <a:pt x="7734369" y="3860402"/>
                  <a:pt x="7738753" y="3864851"/>
                  <a:pt x="7738753" y="3870190"/>
                </a:cubicBezTo>
                <a:cubicBezTo>
                  <a:pt x="7738753" y="3875528"/>
                  <a:pt x="7734432" y="3879913"/>
                  <a:pt x="7729032" y="3879913"/>
                </a:cubicBezTo>
                <a:cubicBezTo>
                  <a:pt x="7723632" y="3879913"/>
                  <a:pt x="7719249" y="3875592"/>
                  <a:pt x="7719249" y="3870190"/>
                </a:cubicBezTo>
                <a:cubicBezTo>
                  <a:pt x="7719249" y="3864787"/>
                  <a:pt x="7723632" y="3860402"/>
                  <a:pt x="7729032" y="3860402"/>
                </a:cubicBezTo>
                <a:close/>
                <a:moveTo>
                  <a:pt x="7487803" y="3860402"/>
                </a:moveTo>
                <a:cubicBezTo>
                  <a:pt x="7493139" y="3860402"/>
                  <a:pt x="7497524" y="3864851"/>
                  <a:pt x="7497524" y="3870190"/>
                </a:cubicBezTo>
                <a:cubicBezTo>
                  <a:pt x="7497524" y="3875528"/>
                  <a:pt x="7493203" y="3879913"/>
                  <a:pt x="7487803" y="3879913"/>
                </a:cubicBezTo>
                <a:cubicBezTo>
                  <a:pt x="7482403" y="3879913"/>
                  <a:pt x="7478019" y="3875592"/>
                  <a:pt x="7478019" y="3870190"/>
                </a:cubicBezTo>
                <a:cubicBezTo>
                  <a:pt x="7478019" y="3864787"/>
                  <a:pt x="7482403" y="3860402"/>
                  <a:pt x="7487803" y="3860402"/>
                </a:cubicBezTo>
                <a:close/>
                <a:moveTo>
                  <a:pt x="7246575" y="3860402"/>
                </a:moveTo>
                <a:cubicBezTo>
                  <a:pt x="7251975" y="3860402"/>
                  <a:pt x="7256359" y="3864851"/>
                  <a:pt x="7256359" y="3870190"/>
                </a:cubicBezTo>
                <a:cubicBezTo>
                  <a:pt x="7256359" y="3875528"/>
                  <a:pt x="7251912" y="3879913"/>
                  <a:pt x="7246575" y="3879913"/>
                </a:cubicBezTo>
                <a:cubicBezTo>
                  <a:pt x="7241238" y="3879913"/>
                  <a:pt x="7236855" y="3875592"/>
                  <a:pt x="7236855" y="3870190"/>
                </a:cubicBezTo>
                <a:cubicBezTo>
                  <a:pt x="7236855" y="3864787"/>
                  <a:pt x="7241175" y="3860402"/>
                  <a:pt x="7246575" y="3860402"/>
                </a:cubicBezTo>
                <a:close/>
                <a:moveTo>
                  <a:pt x="7005346" y="3860402"/>
                </a:moveTo>
                <a:cubicBezTo>
                  <a:pt x="7010746" y="3860402"/>
                  <a:pt x="7015130" y="3864851"/>
                  <a:pt x="7015130" y="3870190"/>
                </a:cubicBezTo>
                <a:cubicBezTo>
                  <a:pt x="7015130" y="3875528"/>
                  <a:pt x="7010683" y="3879913"/>
                  <a:pt x="7005346" y="3879913"/>
                </a:cubicBezTo>
                <a:cubicBezTo>
                  <a:pt x="7000009" y="3879913"/>
                  <a:pt x="6995626" y="3875592"/>
                  <a:pt x="6995626" y="3870190"/>
                </a:cubicBezTo>
                <a:cubicBezTo>
                  <a:pt x="6995626" y="3864787"/>
                  <a:pt x="6999946" y="3860402"/>
                  <a:pt x="7005346" y="3860402"/>
                </a:cubicBezTo>
                <a:close/>
                <a:moveTo>
                  <a:pt x="6764118" y="3860402"/>
                </a:moveTo>
                <a:cubicBezTo>
                  <a:pt x="6769518" y="3860402"/>
                  <a:pt x="6773902" y="3864851"/>
                  <a:pt x="6773902" y="3870190"/>
                </a:cubicBezTo>
                <a:cubicBezTo>
                  <a:pt x="6773902" y="3875528"/>
                  <a:pt x="6769518" y="3879913"/>
                  <a:pt x="6764118" y="3879913"/>
                </a:cubicBezTo>
                <a:cubicBezTo>
                  <a:pt x="6758718" y="3879913"/>
                  <a:pt x="6754335" y="3875592"/>
                  <a:pt x="6754335" y="3870190"/>
                </a:cubicBezTo>
                <a:cubicBezTo>
                  <a:pt x="6754335" y="3864787"/>
                  <a:pt x="6758718" y="3860402"/>
                  <a:pt x="6764118" y="3860402"/>
                </a:cubicBezTo>
                <a:close/>
                <a:moveTo>
                  <a:pt x="6522889" y="3860402"/>
                </a:moveTo>
                <a:cubicBezTo>
                  <a:pt x="6528225" y="3860402"/>
                  <a:pt x="6532610" y="3864851"/>
                  <a:pt x="6532610" y="3870190"/>
                </a:cubicBezTo>
                <a:cubicBezTo>
                  <a:pt x="6532610" y="3875528"/>
                  <a:pt x="6528289" y="3879913"/>
                  <a:pt x="6522889" y="3879913"/>
                </a:cubicBezTo>
                <a:cubicBezTo>
                  <a:pt x="6517489" y="3879913"/>
                  <a:pt x="6513105" y="3875592"/>
                  <a:pt x="6513105" y="3870190"/>
                </a:cubicBezTo>
                <a:cubicBezTo>
                  <a:pt x="6513105" y="3864787"/>
                  <a:pt x="6517489" y="3860402"/>
                  <a:pt x="6522889" y="3860402"/>
                </a:cubicBezTo>
                <a:close/>
                <a:moveTo>
                  <a:pt x="6281661" y="3860402"/>
                </a:moveTo>
                <a:cubicBezTo>
                  <a:pt x="6286997" y="3860402"/>
                  <a:pt x="6291381" y="3864851"/>
                  <a:pt x="6291381" y="3870190"/>
                </a:cubicBezTo>
                <a:cubicBezTo>
                  <a:pt x="6291381" y="3875528"/>
                  <a:pt x="6287061" y="3879913"/>
                  <a:pt x="6281661" y="3879913"/>
                </a:cubicBezTo>
                <a:cubicBezTo>
                  <a:pt x="6276261" y="3879913"/>
                  <a:pt x="6271877" y="3875592"/>
                  <a:pt x="6271877" y="3870190"/>
                </a:cubicBezTo>
                <a:cubicBezTo>
                  <a:pt x="6271877" y="3864787"/>
                  <a:pt x="6276261" y="3860402"/>
                  <a:pt x="6281661" y="3860402"/>
                </a:cubicBezTo>
                <a:close/>
                <a:moveTo>
                  <a:pt x="6040432" y="3860402"/>
                </a:moveTo>
                <a:cubicBezTo>
                  <a:pt x="6045832" y="3860402"/>
                  <a:pt x="6050216" y="3864851"/>
                  <a:pt x="6050216" y="3870190"/>
                </a:cubicBezTo>
                <a:cubicBezTo>
                  <a:pt x="6050216" y="3875528"/>
                  <a:pt x="6045769" y="3879913"/>
                  <a:pt x="6040432" y="3879913"/>
                </a:cubicBezTo>
                <a:cubicBezTo>
                  <a:pt x="6035095" y="3879913"/>
                  <a:pt x="6030712" y="3875592"/>
                  <a:pt x="6030712" y="3870190"/>
                </a:cubicBezTo>
                <a:cubicBezTo>
                  <a:pt x="6030712" y="3864787"/>
                  <a:pt x="6035032" y="3860402"/>
                  <a:pt x="6040432" y="3860402"/>
                </a:cubicBezTo>
                <a:close/>
                <a:moveTo>
                  <a:pt x="5799205" y="3860402"/>
                </a:moveTo>
                <a:cubicBezTo>
                  <a:pt x="5804606" y="3860402"/>
                  <a:pt x="5808989" y="3864851"/>
                  <a:pt x="5808989" y="3870190"/>
                </a:cubicBezTo>
                <a:cubicBezTo>
                  <a:pt x="5808989" y="3875528"/>
                  <a:pt x="5804542" y="3879913"/>
                  <a:pt x="5799205" y="3879913"/>
                </a:cubicBezTo>
                <a:cubicBezTo>
                  <a:pt x="5793870" y="3879913"/>
                  <a:pt x="5789486" y="3875592"/>
                  <a:pt x="5789486" y="3870190"/>
                </a:cubicBezTo>
                <a:cubicBezTo>
                  <a:pt x="5789486" y="3864787"/>
                  <a:pt x="5793806" y="3860402"/>
                  <a:pt x="5799205" y="3860402"/>
                </a:cubicBezTo>
                <a:close/>
                <a:moveTo>
                  <a:pt x="5557991" y="3860402"/>
                </a:moveTo>
                <a:cubicBezTo>
                  <a:pt x="5563392" y="3860402"/>
                  <a:pt x="5567774" y="3864851"/>
                  <a:pt x="5567774" y="3870190"/>
                </a:cubicBezTo>
                <a:cubicBezTo>
                  <a:pt x="5567774" y="3875528"/>
                  <a:pt x="5563392" y="3879913"/>
                  <a:pt x="5557991" y="3879913"/>
                </a:cubicBezTo>
                <a:cubicBezTo>
                  <a:pt x="5552592" y="3879913"/>
                  <a:pt x="5548208" y="3875592"/>
                  <a:pt x="5548208" y="3870190"/>
                </a:cubicBezTo>
                <a:cubicBezTo>
                  <a:pt x="5548208" y="3864787"/>
                  <a:pt x="5552592" y="3860402"/>
                  <a:pt x="5557991" y="3860402"/>
                </a:cubicBezTo>
                <a:close/>
                <a:moveTo>
                  <a:pt x="5316710" y="3860402"/>
                </a:moveTo>
                <a:cubicBezTo>
                  <a:pt x="5322044" y="3860402"/>
                  <a:pt x="5326429" y="3864851"/>
                  <a:pt x="5326429" y="3870190"/>
                </a:cubicBezTo>
                <a:cubicBezTo>
                  <a:pt x="5326429" y="3875528"/>
                  <a:pt x="5322105" y="3879913"/>
                  <a:pt x="5316710" y="3879913"/>
                </a:cubicBezTo>
                <a:cubicBezTo>
                  <a:pt x="5311314" y="3879913"/>
                  <a:pt x="5306924" y="3875592"/>
                  <a:pt x="5306924" y="3870190"/>
                </a:cubicBezTo>
                <a:cubicBezTo>
                  <a:pt x="5306924" y="3864787"/>
                  <a:pt x="5311314" y="3860402"/>
                  <a:pt x="5316710" y="3860402"/>
                </a:cubicBezTo>
                <a:close/>
                <a:moveTo>
                  <a:pt x="5075486" y="3860402"/>
                </a:moveTo>
                <a:cubicBezTo>
                  <a:pt x="5080820" y="3860402"/>
                  <a:pt x="5085202" y="3864851"/>
                  <a:pt x="5085202" y="3870190"/>
                </a:cubicBezTo>
                <a:cubicBezTo>
                  <a:pt x="5085202" y="3875528"/>
                  <a:pt x="5080883" y="3879913"/>
                  <a:pt x="5075486" y="3879913"/>
                </a:cubicBezTo>
                <a:cubicBezTo>
                  <a:pt x="5070087" y="3879913"/>
                  <a:pt x="5065705" y="3875592"/>
                  <a:pt x="5065705" y="3870190"/>
                </a:cubicBezTo>
                <a:cubicBezTo>
                  <a:pt x="5065705" y="3864787"/>
                  <a:pt x="5070087" y="3860402"/>
                  <a:pt x="5075486" y="3860402"/>
                </a:cubicBezTo>
                <a:close/>
                <a:moveTo>
                  <a:pt x="4834252" y="3860402"/>
                </a:moveTo>
                <a:cubicBezTo>
                  <a:pt x="4839658" y="3860402"/>
                  <a:pt x="4844040" y="3864851"/>
                  <a:pt x="4844040" y="3870190"/>
                </a:cubicBezTo>
                <a:cubicBezTo>
                  <a:pt x="4844040" y="3875528"/>
                  <a:pt x="4839595" y="3879913"/>
                  <a:pt x="4834252" y="3879913"/>
                </a:cubicBezTo>
                <a:cubicBezTo>
                  <a:pt x="4828915" y="3879913"/>
                  <a:pt x="4824534" y="3875592"/>
                  <a:pt x="4824534" y="3870190"/>
                </a:cubicBezTo>
                <a:cubicBezTo>
                  <a:pt x="4824534" y="3864787"/>
                  <a:pt x="4828853" y="3860402"/>
                  <a:pt x="4834252" y="3860402"/>
                </a:cubicBezTo>
                <a:close/>
                <a:moveTo>
                  <a:pt x="4593019" y="3860402"/>
                </a:moveTo>
                <a:cubicBezTo>
                  <a:pt x="4598416" y="3860402"/>
                  <a:pt x="4602795" y="3864851"/>
                  <a:pt x="4602795" y="3870190"/>
                </a:cubicBezTo>
                <a:cubicBezTo>
                  <a:pt x="4602795" y="3875528"/>
                  <a:pt x="4598353" y="3879913"/>
                  <a:pt x="4593019" y="3879913"/>
                </a:cubicBezTo>
                <a:cubicBezTo>
                  <a:pt x="4587686" y="3879913"/>
                  <a:pt x="4583304" y="3875592"/>
                  <a:pt x="4583304" y="3870190"/>
                </a:cubicBezTo>
                <a:cubicBezTo>
                  <a:pt x="4583304" y="3864787"/>
                  <a:pt x="4587622" y="3860402"/>
                  <a:pt x="4593019" y="3860402"/>
                </a:cubicBezTo>
                <a:close/>
                <a:moveTo>
                  <a:pt x="4351806" y="3860402"/>
                </a:moveTo>
                <a:cubicBezTo>
                  <a:pt x="4357195" y="3860402"/>
                  <a:pt x="4361580" y="3864851"/>
                  <a:pt x="4361580" y="3870190"/>
                </a:cubicBezTo>
                <a:cubicBezTo>
                  <a:pt x="4361580" y="3875528"/>
                  <a:pt x="4357195" y="3879913"/>
                  <a:pt x="4351806" y="3879913"/>
                </a:cubicBezTo>
                <a:cubicBezTo>
                  <a:pt x="4346397" y="3879913"/>
                  <a:pt x="4342006" y="3875592"/>
                  <a:pt x="4342006" y="3870190"/>
                </a:cubicBezTo>
                <a:cubicBezTo>
                  <a:pt x="4342006" y="3864787"/>
                  <a:pt x="4346397" y="3860402"/>
                  <a:pt x="4351806" y="3860402"/>
                </a:cubicBezTo>
                <a:close/>
                <a:moveTo>
                  <a:pt x="4110581" y="3860402"/>
                </a:moveTo>
                <a:cubicBezTo>
                  <a:pt x="4115984" y="3860402"/>
                  <a:pt x="4120362" y="3864851"/>
                  <a:pt x="4120362" y="3870190"/>
                </a:cubicBezTo>
                <a:cubicBezTo>
                  <a:pt x="4120362" y="3875528"/>
                  <a:pt x="4115984" y="3879913"/>
                  <a:pt x="4110581" y="3879913"/>
                </a:cubicBezTo>
                <a:cubicBezTo>
                  <a:pt x="4105180" y="3879913"/>
                  <a:pt x="4100799" y="3875592"/>
                  <a:pt x="4100799" y="3870190"/>
                </a:cubicBezTo>
                <a:cubicBezTo>
                  <a:pt x="4100799" y="3864787"/>
                  <a:pt x="4105180" y="3860402"/>
                  <a:pt x="4110581" y="3860402"/>
                </a:cubicBezTo>
                <a:close/>
                <a:moveTo>
                  <a:pt x="3869431" y="3860402"/>
                </a:moveTo>
                <a:cubicBezTo>
                  <a:pt x="3874765" y="3860402"/>
                  <a:pt x="3879149" y="3864851"/>
                  <a:pt x="3879149" y="3870190"/>
                </a:cubicBezTo>
                <a:cubicBezTo>
                  <a:pt x="3879149" y="3875528"/>
                  <a:pt x="3874828" y="3879913"/>
                  <a:pt x="3869431" y="3879913"/>
                </a:cubicBezTo>
                <a:cubicBezTo>
                  <a:pt x="3864030" y="3879913"/>
                  <a:pt x="3859648" y="3875592"/>
                  <a:pt x="3859648" y="3870190"/>
                </a:cubicBezTo>
                <a:cubicBezTo>
                  <a:pt x="3859648" y="3864787"/>
                  <a:pt x="3864030" y="3860402"/>
                  <a:pt x="3869431" y="3860402"/>
                </a:cubicBezTo>
                <a:close/>
                <a:moveTo>
                  <a:pt x="3628212" y="3860402"/>
                </a:moveTo>
                <a:cubicBezTo>
                  <a:pt x="3633533" y="3860402"/>
                  <a:pt x="3637936" y="3864851"/>
                  <a:pt x="3637936" y="3870190"/>
                </a:cubicBezTo>
                <a:cubicBezTo>
                  <a:pt x="3637936" y="3875528"/>
                  <a:pt x="3633597" y="3879913"/>
                  <a:pt x="3628212" y="3879913"/>
                </a:cubicBezTo>
                <a:cubicBezTo>
                  <a:pt x="3622814" y="3879913"/>
                  <a:pt x="3618430" y="3875592"/>
                  <a:pt x="3618430" y="3870190"/>
                </a:cubicBezTo>
                <a:cubicBezTo>
                  <a:pt x="3618430" y="3864787"/>
                  <a:pt x="3622814" y="3860402"/>
                  <a:pt x="3628212" y="3860402"/>
                </a:cubicBezTo>
                <a:close/>
                <a:moveTo>
                  <a:pt x="3386958" y="3860402"/>
                </a:moveTo>
                <a:cubicBezTo>
                  <a:pt x="3392359" y="3860402"/>
                  <a:pt x="3396744" y="3864851"/>
                  <a:pt x="3396744" y="3870190"/>
                </a:cubicBezTo>
                <a:cubicBezTo>
                  <a:pt x="3396744" y="3875528"/>
                  <a:pt x="3392296" y="3879913"/>
                  <a:pt x="3386958" y="3879913"/>
                </a:cubicBezTo>
                <a:cubicBezTo>
                  <a:pt x="3381621" y="3879913"/>
                  <a:pt x="3377236" y="3875592"/>
                  <a:pt x="3377236" y="3870190"/>
                </a:cubicBezTo>
                <a:cubicBezTo>
                  <a:pt x="3377236" y="3864787"/>
                  <a:pt x="3381557" y="3860402"/>
                  <a:pt x="3386958" y="3860402"/>
                </a:cubicBezTo>
                <a:close/>
                <a:moveTo>
                  <a:pt x="3145751" y="3860402"/>
                </a:moveTo>
                <a:cubicBezTo>
                  <a:pt x="3151150" y="3860402"/>
                  <a:pt x="3155533" y="3864851"/>
                  <a:pt x="3155533" y="3870190"/>
                </a:cubicBezTo>
                <a:cubicBezTo>
                  <a:pt x="3155533" y="3875528"/>
                  <a:pt x="3151087" y="3879913"/>
                  <a:pt x="3145751" y="3879913"/>
                </a:cubicBezTo>
                <a:cubicBezTo>
                  <a:pt x="3140416" y="3879913"/>
                  <a:pt x="3136033" y="3875592"/>
                  <a:pt x="3136033" y="3870190"/>
                </a:cubicBezTo>
                <a:cubicBezTo>
                  <a:pt x="3136033" y="3864787"/>
                  <a:pt x="3140352" y="3860402"/>
                  <a:pt x="3145751" y="3860402"/>
                </a:cubicBezTo>
                <a:close/>
                <a:moveTo>
                  <a:pt x="2904573" y="3860402"/>
                </a:moveTo>
                <a:cubicBezTo>
                  <a:pt x="2909972" y="3860402"/>
                  <a:pt x="2914356" y="3864851"/>
                  <a:pt x="2914356" y="3870190"/>
                </a:cubicBezTo>
                <a:cubicBezTo>
                  <a:pt x="2914356" y="3875528"/>
                  <a:pt x="2909972" y="3879913"/>
                  <a:pt x="2904573" y="3879913"/>
                </a:cubicBezTo>
                <a:cubicBezTo>
                  <a:pt x="2899174" y="3879913"/>
                  <a:pt x="2894791" y="3875592"/>
                  <a:pt x="2894791" y="3870190"/>
                </a:cubicBezTo>
                <a:cubicBezTo>
                  <a:pt x="2894791" y="3864787"/>
                  <a:pt x="2899174" y="3860402"/>
                  <a:pt x="2904573" y="3860402"/>
                </a:cubicBezTo>
                <a:close/>
                <a:moveTo>
                  <a:pt x="2663275" y="3860402"/>
                </a:moveTo>
                <a:cubicBezTo>
                  <a:pt x="2668613" y="3860402"/>
                  <a:pt x="2672998" y="3864851"/>
                  <a:pt x="2672998" y="3870190"/>
                </a:cubicBezTo>
                <a:cubicBezTo>
                  <a:pt x="2672998" y="3875528"/>
                  <a:pt x="2668675" y="3879913"/>
                  <a:pt x="2663275" y="3879913"/>
                </a:cubicBezTo>
                <a:cubicBezTo>
                  <a:pt x="2657876" y="3879913"/>
                  <a:pt x="2653492" y="3875592"/>
                  <a:pt x="2653492" y="3870190"/>
                </a:cubicBezTo>
                <a:cubicBezTo>
                  <a:pt x="2653492" y="3864787"/>
                  <a:pt x="2657876" y="3860402"/>
                  <a:pt x="2663275" y="3860402"/>
                </a:cubicBezTo>
                <a:close/>
                <a:moveTo>
                  <a:pt x="2422037" y="3860402"/>
                </a:moveTo>
                <a:cubicBezTo>
                  <a:pt x="2427372" y="3860402"/>
                  <a:pt x="2431754" y="3864851"/>
                  <a:pt x="2431754" y="3870190"/>
                </a:cubicBezTo>
                <a:cubicBezTo>
                  <a:pt x="2431754" y="3875528"/>
                  <a:pt x="2427435" y="3879913"/>
                  <a:pt x="2422037" y="3879913"/>
                </a:cubicBezTo>
                <a:cubicBezTo>
                  <a:pt x="2416640" y="3879913"/>
                  <a:pt x="2412257" y="3875592"/>
                  <a:pt x="2412257" y="3870190"/>
                </a:cubicBezTo>
                <a:cubicBezTo>
                  <a:pt x="2412257" y="3864787"/>
                  <a:pt x="2416640" y="3860402"/>
                  <a:pt x="2422037" y="3860402"/>
                </a:cubicBezTo>
                <a:close/>
                <a:moveTo>
                  <a:pt x="2180788" y="3860402"/>
                </a:moveTo>
                <a:cubicBezTo>
                  <a:pt x="2186202" y="3860402"/>
                  <a:pt x="2190580" y="3864851"/>
                  <a:pt x="2190580" y="3870190"/>
                </a:cubicBezTo>
                <a:cubicBezTo>
                  <a:pt x="2190580" y="3875528"/>
                  <a:pt x="2186136" y="3879913"/>
                  <a:pt x="2180788" y="3879913"/>
                </a:cubicBezTo>
                <a:cubicBezTo>
                  <a:pt x="2175475" y="3879913"/>
                  <a:pt x="2171085" y="3875592"/>
                  <a:pt x="2171085" y="3870190"/>
                </a:cubicBezTo>
                <a:cubicBezTo>
                  <a:pt x="2171085" y="3864787"/>
                  <a:pt x="2175412" y="3860402"/>
                  <a:pt x="2180788" y="3860402"/>
                </a:cubicBezTo>
                <a:close/>
                <a:moveTo>
                  <a:pt x="1939582" y="3860402"/>
                </a:moveTo>
                <a:cubicBezTo>
                  <a:pt x="1944980" y="3860402"/>
                  <a:pt x="1949366" y="3864851"/>
                  <a:pt x="1949366" y="3870190"/>
                </a:cubicBezTo>
                <a:cubicBezTo>
                  <a:pt x="1949366" y="3875528"/>
                  <a:pt x="1944920" y="3879913"/>
                  <a:pt x="1939582" y="3879913"/>
                </a:cubicBezTo>
                <a:cubicBezTo>
                  <a:pt x="1934245" y="3879913"/>
                  <a:pt x="1929861" y="3875592"/>
                  <a:pt x="1929861" y="3870190"/>
                </a:cubicBezTo>
                <a:cubicBezTo>
                  <a:pt x="1929861" y="3864787"/>
                  <a:pt x="1934184" y="3860402"/>
                  <a:pt x="1939582" y="3860402"/>
                </a:cubicBezTo>
                <a:close/>
                <a:moveTo>
                  <a:pt x="1698332" y="3860402"/>
                </a:moveTo>
                <a:cubicBezTo>
                  <a:pt x="1703734" y="3860402"/>
                  <a:pt x="1708118" y="3864851"/>
                  <a:pt x="1708118" y="3870190"/>
                </a:cubicBezTo>
                <a:cubicBezTo>
                  <a:pt x="1708118" y="3875528"/>
                  <a:pt x="1703734" y="3879913"/>
                  <a:pt x="1698332" y="3879913"/>
                </a:cubicBezTo>
                <a:cubicBezTo>
                  <a:pt x="1692931" y="3879913"/>
                  <a:pt x="1688547" y="3875592"/>
                  <a:pt x="1688547" y="3870190"/>
                </a:cubicBezTo>
                <a:cubicBezTo>
                  <a:pt x="1688547" y="3864787"/>
                  <a:pt x="1692931" y="3860402"/>
                  <a:pt x="1698332" y="3860402"/>
                </a:cubicBezTo>
                <a:close/>
                <a:moveTo>
                  <a:pt x="1457108" y="3860402"/>
                </a:moveTo>
                <a:cubicBezTo>
                  <a:pt x="1462443" y="3860402"/>
                  <a:pt x="1466827" y="3864851"/>
                  <a:pt x="1466827" y="3870190"/>
                </a:cubicBezTo>
                <a:cubicBezTo>
                  <a:pt x="1466827" y="3875528"/>
                  <a:pt x="1462507" y="3879913"/>
                  <a:pt x="1457108" y="3879913"/>
                </a:cubicBezTo>
                <a:cubicBezTo>
                  <a:pt x="1451707" y="3879913"/>
                  <a:pt x="1447323" y="3875592"/>
                  <a:pt x="1447323" y="3870190"/>
                </a:cubicBezTo>
                <a:cubicBezTo>
                  <a:pt x="1447323" y="3864787"/>
                  <a:pt x="1451707" y="3860402"/>
                  <a:pt x="1457108" y="3860402"/>
                </a:cubicBezTo>
                <a:close/>
                <a:moveTo>
                  <a:pt x="1215886" y="3860402"/>
                </a:moveTo>
                <a:cubicBezTo>
                  <a:pt x="1221286" y="3860402"/>
                  <a:pt x="1225670" y="3864851"/>
                  <a:pt x="1225670" y="3870190"/>
                </a:cubicBezTo>
                <a:cubicBezTo>
                  <a:pt x="1225670" y="3875528"/>
                  <a:pt x="1221223" y="3879913"/>
                  <a:pt x="1215886" y="3879913"/>
                </a:cubicBezTo>
                <a:cubicBezTo>
                  <a:pt x="1210550" y="3879913"/>
                  <a:pt x="1206166" y="3875592"/>
                  <a:pt x="1206166" y="3870190"/>
                </a:cubicBezTo>
                <a:cubicBezTo>
                  <a:pt x="1206166" y="3864787"/>
                  <a:pt x="1210486" y="3860402"/>
                  <a:pt x="1215886" y="3860402"/>
                </a:cubicBezTo>
                <a:close/>
                <a:moveTo>
                  <a:pt x="974666" y="3860402"/>
                </a:moveTo>
                <a:cubicBezTo>
                  <a:pt x="980066" y="3860402"/>
                  <a:pt x="984450" y="3864851"/>
                  <a:pt x="984450" y="3870190"/>
                </a:cubicBezTo>
                <a:cubicBezTo>
                  <a:pt x="984450" y="3875528"/>
                  <a:pt x="980003" y="3879913"/>
                  <a:pt x="974666" y="3879913"/>
                </a:cubicBezTo>
                <a:cubicBezTo>
                  <a:pt x="969330" y="3879913"/>
                  <a:pt x="964946" y="3875592"/>
                  <a:pt x="964946" y="3870190"/>
                </a:cubicBezTo>
                <a:cubicBezTo>
                  <a:pt x="964946" y="3864787"/>
                  <a:pt x="969266" y="3860402"/>
                  <a:pt x="974666" y="3860402"/>
                </a:cubicBezTo>
                <a:close/>
                <a:moveTo>
                  <a:pt x="733446" y="3860402"/>
                </a:moveTo>
                <a:cubicBezTo>
                  <a:pt x="738782" y="3860402"/>
                  <a:pt x="743166" y="3864851"/>
                  <a:pt x="743166" y="3870190"/>
                </a:cubicBezTo>
                <a:cubicBezTo>
                  <a:pt x="743166" y="3875528"/>
                  <a:pt x="738846" y="3879913"/>
                  <a:pt x="733446" y="3879913"/>
                </a:cubicBezTo>
                <a:cubicBezTo>
                  <a:pt x="728046" y="3879913"/>
                  <a:pt x="723662" y="3875592"/>
                  <a:pt x="723662" y="3870190"/>
                </a:cubicBezTo>
                <a:cubicBezTo>
                  <a:pt x="723662" y="3864787"/>
                  <a:pt x="728046" y="3860402"/>
                  <a:pt x="733446" y="3860402"/>
                </a:cubicBezTo>
                <a:close/>
                <a:moveTo>
                  <a:pt x="492225" y="3860402"/>
                </a:moveTo>
                <a:cubicBezTo>
                  <a:pt x="497561" y="3860402"/>
                  <a:pt x="501945" y="3864851"/>
                  <a:pt x="501945" y="3870190"/>
                </a:cubicBezTo>
                <a:cubicBezTo>
                  <a:pt x="501945" y="3875528"/>
                  <a:pt x="497625" y="3879913"/>
                  <a:pt x="492225" y="3879913"/>
                </a:cubicBezTo>
                <a:cubicBezTo>
                  <a:pt x="486825" y="3879913"/>
                  <a:pt x="482441" y="3875592"/>
                  <a:pt x="482441" y="3870190"/>
                </a:cubicBezTo>
                <a:cubicBezTo>
                  <a:pt x="482441" y="3864787"/>
                  <a:pt x="486825" y="3860402"/>
                  <a:pt x="492225" y="3860402"/>
                </a:cubicBezTo>
                <a:close/>
                <a:moveTo>
                  <a:pt x="251006" y="3860402"/>
                </a:moveTo>
                <a:cubicBezTo>
                  <a:pt x="256406" y="3860402"/>
                  <a:pt x="260790" y="3864851"/>
                  <a:pt x="260790" y="3870190"/>
                </a:cubicBezTo>
                <a:cubicBezTo>
                  <a:pt x="260790" y="3875528"/>
                  <a:pt x="256343" y="3879913"/>
                  <a:pt x="251006" y="3879913"/>
                </a:cubicBezTo>
                <a:cubicBezTo>
                  <a:pt x="245670" y="3879913"/>
                  <a:pt x="241286" y="3875592"/>
                  <a:pt x="241286" y="3870190"/>
                </a:cubicBezTo>
                <a:cubicBezTo>
                  <a:pt x="241286" y="3864787"/>
                  <a:pt x="245606" y="3860402"/>
                  <a:pt x="251006" y="3860402"/>
                </a:cubicBezTo>
                <a:close/>
                <a:moveTo>
                  <a:pt x="9722" y="3860402"/>
                </a:moveTo>
                <a:cubicBezTo>
                  <a:pt x="15122" y="3860402"/>
                  <a:pt x="19506" y="3864851"/>
                  <a:pt x="19506" y="3870190"/>
                </a:cubicBezTo>
                <a:cubicBezTo>
                  <a:pt x="19506" y="3875528"/>
                  <a:pt x="15059" y="3879913"/>
                  <a:pt x="9722" y="3879913"/>
                </a:cubicBezTo>
                <a:cubicBezTo>
                  <a:pt x="4387" y="3879913"/>
                  <a:pt x="3" y="3875592"/>
                  <a:pt x="3" y="3870190"/>
                </a:cubicBezTo>
                <a:cubicBezTo>
                  <a:pt x="3" y="3864787"/>
                  <a:pt x="4323" y="3860402"/>
                  <a:pt x="9722" y="3860402"/>
                </a:cubicBezTo>
                <a:close/>
                <a:moveTo>
                  <a:pt x="11820259" y="3619151"/>
                </a:moveTo>
                <a:cubicBezTo>
                  <a:pt x="11825659" y="3619151"/>
                  <a:pt x="11830043" y="3623473"/>
                  <a:pt x="11830043" y="3628875"/>
                </a:cubicBezTo>
                <a:cubicBezTo>
                  <a:pt x="11830043" y="3634277"/>
                  <a:pt x="11825596" y="3638662"/>
                  <a:pt x="11820259" y="3638662"/>
                </a:cubicBezTo>
                <a:cubicBezTo>
                  <a:pt x="11814922" y="3638662"/>
                  <a:pt x="11810539" y="3634213"/>
                  <a:pt x="11810539" y="3628875"/>
                </a:cubicBezTo>
                <a:cubicBezTo>
                  <a:pt x="11810539" y="3623536"/>
                  <a:pt x="11814859" y="3619151"/>
                  <a:pt x="11820259" y="3619151"/>
                </a:cubicBezTo>
                <a:close/>
                <a:moveTo>
                  <a:pt x="11579030" y="3619151"/>
                </a:moveTo>
                <a:cubicBezTo>
                  <a:pt x="11584430" y="3619151"/>
                  <a:pt x="11588815" y="3623473"/>
                  <a:pt x="11588815" y="3628875"/>
                </a:cubicBezTo>
                <a:cubicBezTo>
                  <a:pt x="11588815" y="3634277"/>
                  <a:pt x="11584367" y="3638662"/>
                  <a:pt x="11579030" y="3638662"/>
                </a:cubicBezTo>
                <a:cubicBezTo>
                  <a:pt x="11573694" y="3638662"/>
                  <a:pt x="11569310" y="3634213"/>
                  <a:pt x="11569310" y="3628875"/>
                </a:cubicBezTo>
                <a:cubicBezTo>
                  <a:pt x="11569310" y="3623536"/>
                  <a:pt x="11573630" y="3619151"/>
                  <a:pt x="11579030" y="3619151"/>
                </a:cubicBezTo>
                <a:close/>
                <a:moveTo>
                  <a:pt x="11337802" y="3619151"/>
                </a:moveTo>
                <a:cubicBezTo>
                  <a:pt x="11343202" y="3619151"/>
                  <a:pt x="11347587" y="3623473"/>
                  <a:pt x="11347587" y="3628875"/>
                </a:cubicBezTo>
                <a:cubicBezTo>
                  <a:pt x="11347587" y="3634277"/>
                  <a:pt x="11343139" y="3638662"/>
                  <a:pt x="11337802" y="3638662"/>
                </a:cubicBezTo>
                <a:cubicBezTo>
                  <a:pt x="11332466" y="3638662"/>
                  <a:pt x="11328082" y="3634213"/>
                  <a:pt x="11328082" y="3628875"/>
                </a:cubicBezTo>
                <a:cubicBezTo>
                  <a:pt x="11328082" y="3623536"/>
                  <a:pt x="11332402" y="3619151"/>
                  <a:pt x="11337802" y="3619151"/>
                </a:cubicBezTo>
                <a:close/>
                <a:moveTo>
                  <a:pt x="11096574" y="3619151"/>
                </a:moveTo>
                <a:cubicBezTo>
                  <a:pt x="11101910" y="3619151"/>
                  <a:pt x="11106294" y="3623473"/>
                  <a:pt x="11106294" y="3628875"/>
                </a:cubicBezTo>
                <a:cubicBezTo>
                  <a:pt x="11106294" y="3634277"/>
                  <a:pt x="11101974" y="3638662"/>
                  <a:pt x="11096574" y="3638662"/>
                </a:cubicBezTo>
                <a:cubicBezTo>
                  <a:pt x="11091174" y="3638662"/>
                  <a:pt x="11086790" y="3634213"/>
                  <a:pt x="11086790" y="3628875"/>
                </a:cubicBezTo>
                <a:cubicBezTo>
                  <a:pt x="11086790" y="3623536"/>
                  <a:pt x="11091174" y="3619151"/>
                  <a:pt x="11096574" y="3619151"/>
                </a:cubicBezTo>
                <a:close/>
                <a:moveTo>
                  <a:pt x="10855345" y="3619151"/>
                </a:moveTo>
                <a:cubicBezTo>
                  <a:pt x="10860682" y="3619151"/>
                  <a:pt x="10865065" y="3623473"/>
                  <a:pt x="10865065" y="3628875"/>
                </a:cubicBezTo>
                <a:cubicBezTo>
                  <a:pt x="10865065" y="3634277"/>
                  <a:pt x="10860682" y="3638662"/>
                  <a:pt x="10855345" y="3638662"/>
                </a:cubicBezTo>
                <a:cubicBezTo>
                  <a:pt x="10850008" y="3638662"/>
                  <a:pt x="10845625" y="3634213"/>
                  <a:pt x="10845625" y="3628875"/>
                </a:cubicBezTo>
                <a:cubicBezTo>
                  <a:pt x="10845625" y="3623536"/>
                  <a:pt x="10849945" y="3619151"/>
                  <a:pt x="10855345" y="3619151"/>
                </a:cubicBezTo>
                <a:close/>
                <a:moveTo>
                  <a:pt x="10614116" y="3619151"/>
                </a:moveTo>
                <a:cubicBezTo>
                  <a:pt x="10619516" y="3619151"/>
                  <a:pt x="10623901" y="3623473"/>
                  <a:pt x="10623901" y="3628875"/>
                </a:cubicBezTo>
                <a:cubicBezTo>
                  <a:pt x="10623901" y="3634277"/>
                  <a:pt x="10619454" y="3638662"/>
                  <a:pt x="10614116" y="3638662"/>
                </a:cubicBezTo>
                <a:cubicBezTo>
                  <a:pt x="10608780" y="3638662"/>
                  <a:pt x="10604396" y="3634213"/>
                  <a:pt x="10604396" y="3628875"/>
                </a:cubicBezTo>
                <a:cubicBezTo>
                  <a:pt x="10604396" y="3623536"/>
                  <a:pt x="10608716" y="3619151"/>
                  <a:pt x="10614116" y="3619151"/>
                </a:cubicBezTo>
                <a:close/>
                <a:moveTo>
                  <a:pt x="10372888" y="3619151"/>
                </a:moveTo>
                <a:cubicBezTo>
                  <a:pt x="10378288" y="3619151"/>
                  <a:pt x="10382673" y="3623473"/>
                  <a:pt x="10382673" y="3628875"/>
                </a:cubicBezTo>
                <a:cubicBezTo>
                  <a:pt x="10382673" y="3634277"/>
                  <a:pt x="10378225" y="3638662"/>
                  <a:pt x="10372888" y="3638662"/>
                </a:cubicBezTo>
                <a:cubicBezTo>
                  <a:pt x="10367552" y="3638662"/>
                  <a:pt x="10363168" y="3634213"/>
                  <a:pt x="10363168" y="3628875"/>
                </a:cubicBezTo>
                <a:cubicBezTo>
                  <a:pt x="10363168" y="3623536"/>
                  <a:pt x="10367488" y="3619151"/>
                  <a:pt x="10372888" y="3619151"/>
                </a:cubicBezTo>
                <a:close/>
                <a:moveTo>
                  <a:pt x="10131660" y="3619151"/>
                </a:moveTo>
                <a:cubicBezTo>
                  <a:pt x="10137060" y="3619151"/>
                  <a:pt x="10141444" y="3623473"/>
                  <a:pt x="10141444" y="3628875"/>
                </a:cubicBezTo>
                <a:cubicBezTo>
                  <a:pt x="10141444" y="3634277"/>
                  <a:pt x="10136997" y="3638662"/>
                  <a:pt x="10131660" y="3638662"/>
                </a:cubicBezTo>
                <a:cubicBezTo>
                  <a:pt x="10126323" y="3638662"/>
                  <a:pt x="10121940" y="3634213"/>
                  <a:pt x="10121940" y="3628875"/>
                </a:cubicBezTo>
                <a:cubicBezTo>
                  <a:pt x="10121940" y="3623536"/>
                  <a:pt x="10126260" y="3619151"/>
                  <a:pt x="10131660" y="3619151"/>
                </a:cubicBezTo>
                <a:close/>
                <a:moveTo>
                  <a:pt x="9890432" y="3619151"/>
                </a:moveTo>
                <a:cubicBezTo>
                  <a:pt x="9895768" y="3619151"/>
                  <a:pt x="9900152" y="3623473"/>
                  <a:pt x="9900152" y="3628875"/>
                </a:cubicBezTo>
                <a:cubicBezTo>
                  <a:pt x="9900152" y="3634277"/>
                  <a:pt x="9895832" y="3638662"/>
                  <a:pt x="9890432" y="3638662"/>
                </a:cubicBezTo>
                <a:cubicBezTo>
                  <a:pt x="9885031" y="3638662"/>
                  <a:pt x="9880648" y="3634213"/>
                  <a:pt x="9880648" y="3628875"/>
                </a:cubicBezTo>
                <a:cubicBezTo>
                  <a:pt x="9880648" y="3623536"/>
                  <a:pt x="9885031" y="3619151"/>
                  <a:pt x="9890432" y="3619151"/>
                </a:cubicBezTo>
                <a:close/>
                <a:moveTo>
                  <a:pt x="9649203" y="3619151"/>
                </a:moveTo>
                <a:cubicBezTo>
                  <a:pt x="9654540" y="3619151"/>
                  <a:pt x="9658923" y="3623473"/>
                  <a:pt x="9658923" y="3628875"/>
                </a:cubicBezTo>
                <a:cubicBezTo>
                  <a:pt x="9658923" y="3634277"/>
                  <a:pt x="9654540" y="3638662"/>
                  <a:pt x="9649203" y="3638662"/>
                </a:cubicBezTo>
                <a:cubicBezTo>
                  <a:pt x="9643866" y="3638662"/>
                  <a:pt x="9639483" y="3634213"/>
                  <a:pt x="9639483" y="3628875"/>
                </a:cubicBezTo>
                <a:cubicBezTo>
                  <a:pt x="9639483" y="3623536"/>
                  <a:pt x="9643803" y="3619151"/>
                  <a:pt x="9649203" y="3619151"/>
                </a:cubicBezTo>
                <a:close/>
                <a:moveTo>
                  <a:pt x="9417695" y="3619151"/>
                </a:moveTo>
                <a:cubicBezTo>
                  <a:pt x="9423031" y="3619151"/>
                  <a:pt x="9427416" y="3623473"/>
                  <a:pt x="9427416" y="3628875"/>
                </a:cubicBezTo>
                <a:cubicBezTo>
                  <a:pt x="9427416" y="3634277"/>
                  <a:pt x="9423095" y="3638662"/>
                  <a:pt x="9417695" y="3638662"/>
                </a:cubicBezTo>
                <a:cubicBezTo>
                  <a:pt x="9412295" y="3638662"/>
                  <a:pt x="9407911" y="3634213"/>
                  <a:pt x="9407911" y="3628875"/>
                </a:cubicBezTo>
                <a:cubicBezTo>
                  <a:pt x="9407911" y="3623536"/>
                  <a:pt x="9412295" y="3619151"/>
                  <a:pt x="9417695" y="3619151"/>
                </a:cubicBezTo>
                <a:close/>
                <a:moveTo>
                  <a:pt x="9176467" y="3619151"/>
                </a:moveTo>
                <a:cubicBezTo>
                  <a:pt x="9181803" y="3619151"/>
                  <a:pt x="9186187" y="3623473"/>
                  <a:pt x="9186187" y="3628875"/>
                </a:cubicBezTo>
                <a:cubicBezTo>
                  <a:pt x="9186187" y="3634277"/>
                  <a:pt x="9181867" y="3638662"/>
                  <a:pt x="9176467" y="3638662"/>
                </a:cubicBezTo>
                <a:cubicBezTo>
                  <a:pt x="9171066" y="3638662"/>
                  <a:pt x="9166683" y="3634213"/>
                  <a:pt x="9166683" y="3628875"/>
                </a:cubicBezTo>
                <a:cubicBezTo>
                  <a:pt x="9166683" y="3623536"/>
                  <a:pt x="9171066" y="3619151"/>
                  <a:pt x="9176467" y="3619151"/>
                </a:cubicBezTo>
                <a:close/>
                <a:moveTo>
                  <a:pt x="8935237" y="3619151"/>
                </a:moveTo>
                <a:cubicBezTo>
                  <a:pt x="8940574" y="3619151"/>
                  <a:pt x="8944958" y="3623473"/>
                  <a:pt x="8944958" y="3628875"/>
                </a:cubicBezTo>
                <a:cubicBezTo>
                  <a:pt x="8944958" y="3634277"/>
                  <a:pt x="8940638" y="3638662"/>
                  <a:pt x="8935237" y="3638662"/>
                </a:cubicBezTo>
                <a:cubicBezTo>
                  <a:pt x="8929837" y="3638662"/>
                  <a:pt x="8925454" y="3634213"/>
                  <a:pt x="8925454" y="3628875"/>
                </a:cubicBezTo>
                <a:cubicBezTo>
                  <a:pt x="8925454" y="3623536"/>
                  <a:pt x="8929837" y="3619151"/>
                  <a:pt x="8935237" y="3619151"/>
                </a:cubicBezTo>
                <a:close/>
                <a:moveTo>
                  <a:pt x="8694009" y="3619151"/>
                </a:moveTo>
                <a:cubicBezTo>
                  <a:pt x="8699346" y="3619151"/>
                  <a:pt x="8703730" y="3623473"/>
                  <a:pt x="8703730" y="3628875"/>
                </a:cubicBezTo>
                <a:cubicBezTo>
                  <a:pt x="8703730" y="3634277"/>
                  <a:pt x="8699346" y="3638662"/>
                  <a:pt x="8694009" y="3638662"/>
                </a:cubicBezTo>
                <a:cubicBezTo>
                  <a:pt x="8688673" y="3638662"/>
                  <a:pt x="8684289" y="3634213"/>
                  <a:pt x="8684289" y="3628875"/>
                </a:cubicBezTo>
                <a:cubicBezTo>
                  <a:pt x="8684289" y="3623536"/>
                  <a:pt x="8688609" y="3619151"/>
                  <a:pt x="8694009" y="3619151"/>
                </a:cubicBezTo>
                <a:close/>
                <a:moveTo>
                  <a:pt x="8452781" y="3619151"/>
                </a:moveTo>
                <a:cubicBezTo>
                  <a:pt x="8458181" y="3619151"/>
                  <a:pt x="8462566" y="3623473"/>
                  <a:pt x="8462566" y="3628875"/>
                </a:cubicBezTo>
                <a:cubicBezTo>
                  <a:pt x="8462566" y="3634277"/>
                  <a:pt x="8458118" y="3638662"/>
                  <a:pt x="8452781" y="3638662"/>
                </a:cubicBezTo>
                <a:cubicBezTo>
                  <a:pt x="8447445" y="3638662"/>
                  <a:pt x="8443061" y="3634213"/>
                  <a:pt x="8443061" y="3628875"/>
                </a:cubicBezTo>
                <a:cubicBezTo>
                  <a:pt x="8443061" y="3623536"/>
                  <a:pt x="8447381" y="3619151"/>
                  <a:pt x="8452781" y="3619151"/>
                </a:cubicBezTo>
                <a:close/>
                <a:moveTo>
                  <a:pt x="8211553" y="3619151"/>
                </a:moveTo>
                <a:cubicBezTo>
                  <a:pt x="8216889" y="3619151"/>
                  <a:pt x="8221273" y="3623473"/>
                  <a:pt x="8221273" y="3628875"/>
                </a:cubicBezTo>
                <a:cubicBezTo>
                  <a:pt x="8221273" y="3634277"/>
                  <a:pt x="8216953" y="3638662"/>
                  <a:pt x="8211553" y="3638662"/>
                </a:cubicBezTo>
                <a:cubicBezTo>
                  <a:pt x="8206152" y="3638662"/>
                  <a:pt x="8201769" y="3634213"/>
                  <a:pt x="8201769" y="3628875"/>
                </a:cubicBezTo>
                <a:cubicBezTo>
                  <a:pt x="8201769" y="3623536"/>
                  <a:pt x="8206152" y="3619151"/>
                  <a:pt x="8211553" y="3619151"/>
                </a:cubicBezTo>
                <a:close/>
                <a:moveTo>
                  <a:pt x="7970260" y="3619151"/>
                </a:moveTo>
                <a:cubicBezTo>
                  <a:pt x="7975661" y="3619151"/>
                  <a:pt x="7980044" y="3623473"/>
                  <a:pt x="7980044" y="3628875"/>
                </a:cubicBezTo>
                <a:cubicBezTo>
                  <a:pt x="7980044" y="3634277"/>
                  <a:pt x="7975661" y="3638662"/>
                  <a:pt x="7970260" y="3638662"/>
                </a:cubicBezTo>
                <a:cubicBezTo>
                  <a:pt x="7964860" y="3638662"/>
                  <a:pt x="7960477" y="3634213"/>
                  <a:pt x="7960477" y="3628875"/>
                </a:cubicBezTo>
                <a:cubicBezTo>
                  <a:pt x="7960477" y="3623536"/>
                  <a:pt x="7964860" y="3619151"/>
                  <a:pt x="7970260" y="3619151"/>
                </a:cubicBezTo>
                <a:close/>
                <a:moveTo>
                  <a:pt x="7729032" y="3619151"/>
                </a:moveTo>
                <a:cubicBezTo>
                  <a:pt x="7734369" y="3619151"/>
                  <a:pt x="7738753" y="3623473"/>
                  <a:pt x="7738753" y="3628875"/>
                </a:cubicBezTo>
                <a:cubicBezTo>
                  <a:pt x="7738753" y="3634277"/>
                  <a:pt x="7734432" y="3638662"/>
                  <a:pt x="7729032" y="3638662"/>
                </a:cubicBezTo>
                <a:cubicBezTo>
                  <a:pt x="7723632" y="3638662"/>
                  <a:pt x="7719249" y="3634213"/>
                  <a:pt x="7719249" y="3628875"/>
                </a:cubicBezTo>
                <a:cubicBezTo>
                  <a:pt x="7719249" y="3623536"/>
                  <a:pt x="7723632" y="3619151"/>
                  <a:pt x="7729032" y="3619151"/>
                </a:cubicBezTo>
                <a:close/>
                <a:moveTo>
                  <a:pt x="7487803" y="3619151"/>
                </a:moveTo>
                <a:cubicBezTo>
                  <a:pt x="7493139" y="3619151"/>
                  <a:pt x="7497524" y="3623473"/>
                  <a:pt x="7497524" y="3628875"/>
                </a:cubicBezTo>
                <a:cubicBezTo>
                  <a:pt x="7497524" y="3634277"/>
                  <a:pt x="7493203" y="3638662"/>
                  <a:pt x="7487803" y="3638662"/>
                </a:cubicBezTo>
                <a:cubicBezTo>
                  <a:pt x="7482403" y="3638662"/>
                  <a:pt x="7478019" y="3634213"/>
                  <a:pt x="7478019" y="3628875"/>
                </a:cubicBezTo>
                <a:cubicBezTo>
                  <a:pt x="7478019" y="3623536"/>
                  <a:pt x="7482403" y="3619151"/>
                  <a:pt x="7487803" y="3619151"/>
                </a:cubicBezTo>
                <a:close/>
                <a:moveTo>
                  <a:pt x="7246575" y="3619151"/>
                </a:moveTo>
                <a:cubicBezTo>
                  <a:pt x="7251975" y="3619151"/>
                  <a:pt x="7256359" y="3623473"/>
                  <a:pt x="7256359" y="3628875"/>
                </a:cubicBezTo>
                <a:cubicBezTo>
                  <a:pt x="7256359" y="3634277"/>
                  <a:pt x="7251912" y="3638662"/>
                  <a:pt x="7246575" y="3638662"/>
                </a:cubicBezTo>
                <a:cubicBezTo>
                  <a:pt x="7241238" y="3638662"/>
                  <a:pt x="7236855" y="3634213"/>
                  <a:pt x="7236855" y="3628875"/>
                </a:cubicBezTo>
                <a:cubicBezTo>
                  <a:pt x="7236855" y="3623536"/>
                  <a:pt x="7241175" y="3619151"/>
                  <a:pt x="7246575" y="3619151"/>
                </a:cubicBezTo>
                <a:close/>
                <a:moveTo>
                  <a:pt x="7005346" y="3619151"/>
                </a:moveTo>
                <a:cubicBezTo>
                  <a:pt x="7010746" y="3619151"/>
                  <a:pt x="7015130" y="3623473"/>
                  <a:pt x="7015130" y="3628875"/>
                </a:cubicBezTo>
                <a:cubicBezTo>
                  <a:pt x="7015130" y="3634277"/>
                  <a:pt x="7010683" y="3638662"/>
                  <a:pt x="7005346" y="3638662"/>
                </a:cubicBezTo>
                <a:cubicBezTo>
                  <a:pt x="7000009" y="3638662"/>
                  <a:pt x="6995626" y="3634213"/>
                  <a:pt x="6995626" y="3628875"/>
                </a:cubicBezTo>
                <a:cubicBezTo>
                  <a:pt x="6995626" y="3623536"/>
                  <a:pt x="6999946" y="3619151"/>
                  <a:pt x="7005346" y="3619151"/>
                </a:cubicBezTo>
                <a:close/>
                <a:moveTo>
                  <a:pt x="6764118" y="3619151"/>
                </a:moveTo>
                <a:cubicBezTo>
                  <a:pt x="6769518" y="3619151"/>
                  <a:pt x="6773902" y="3623473"/>
                  <a:pt x="6773902" y="3628875"/>
                </a:cubicBezTo>
                <a:cubicBezTo>
                  <a:pt x="6773902" y="3634277"/>
                  <a:pt x="6769518" y="3638662"/>
                  <a:pt x="6764118" y="3638662"/>
                </a:cubicBezTo>
                <a:cubicBezTo>
                  <a:pt x="6758718" y="3638662"/>
                  <a:pt x="6754335" y="3634213"/>
                  <a:pt x="6754335" y="3628875"/>
                </a:cubicBezTo>
                <a:cubicBezTo>
                  <a:pt x="6754335" y="3623536"/>
                  <a:pt x="6758718" y="3619151"/>
                  <a:pt x="6764118" y="3619151"/>
                </a:cubicBezTo>
                <a:close/>
                <a:moveTo>
                  <a:pt x="6522889" y="3619151"/>
                </a:moveTo>
                <a:cubicBezTo>
                  <a:pt x="6528225" y="3619151"/>
                  <a:pt x="6532610" y="3623473"/>
                  <a:pt x="6532610" y="3628875"/>
                </a:cubicBezTo>
                <a:cubicBezTo>
                  <a:pt x="6532610" y="3634277"/>
                  <a:pt x="6528289" y="3638662"/>
                  <a:pt x="6522889" y="3638662"/>
                </a:cubicBezTo>
                <a:cubicBezTo>
                  <a:pt x="6517489" y="3638662"/>
                  <a:pt x="6513105" y="3634213"/>
                  <a:pt x="6513105" y="3628875"/>
                </a:cubicBezTo>
                <a:cubicBezTo>
                  <a:pt x="6513105" y="3623536"/>
                  <a:pt x="6517489" y="3619151"/>
                  <a:pt x="6522889" y="3619151"/>
                </a:cubicBezTo>
                <a:close/>
                <a:moveTo>
                  <a:pt x="6281661" y="3619151"/>
                </a:moveTo>
                <a:cubicBezTo>
                  <a:pt x="6286997" y="3619151"/>
                  <a:pt x="6291381" y="3623473"/>
                  <a:pt x="6291381" y="3628875"/>
                </a:cubicBezTo>
                <a:cubicBezTo>
                  <a:pt x="6291381" y="3634277"/>
                  <a:pt x="6287061" y="3638662"/>
                  <a:pt x="6281661" y="3638662"/>
                </a:cubicBezTo>
                <a:cubicBezTo>
                  <a:pt x="6276261" y="3638662"/>
                  <a:pt x="6271877" y="3634213"/>
                  <a:pt x="6271877" y="3628875"/>
                </a:cubicBezTo>
                <a:cubicBezTo>
                  <a:pt x="6271877" y="3623536"/>
                  <a:pt x="6276261" y="3619151"/>
                  <a:pt x="6281661" y="3619151"/>
                </a:cubicBezTo>
                <a:close/>
                <a:moveTo>
                  <a:pt x="6040432" y="3619151"/>
                </a:moveTo>
                <a:cubicBezTo>
                  <a:pt x="6045832" y="3619151"/>
                  <a:pt x="6050216" y="3623473"/>
                  <a:pt x="6050216" y="3628875"/>
                </a:cubicBezTo>
                <a:cubicBezTo>
                  <a:pt x="6050216" y="3634277"/>
                  <a:pt x="6045769" y="3638662"/>
                  <a:pt x="6040432" y="3638662"/>
                </a:cubicBezTo>
                <a:cubicBezTo>
                  <a:pt x="6035095" y="3638662"/>
                  <a:pt x="6030712" y="3634213"/>
                  <a:pt x="6030712" y="3628875"/>
                </a:cubicBezTo>
                <a:cubicBezTo>
                  <a:pt x="6030712" y="3623536"/>
                  <a:pt x="6035032" y="3619151"/>
                  <a:pt x="6040432" y="3619151"/>
                </a:cubicBezTo>
                <a:close/>
                <a:moveTo>
                  <a:pt x="5799205" y="3619151"/>
                </a:moveTo>
                <a:cubicBezTo>
                  <a:pt x="5804606" y="3619151"/>
                  <a:pt x="5808989" y="3623473"/>
                  <a:pt x="5808989" y="3628875"/>
                </a:cubicBezTo>
                <a:cubicBezTo>
                  <a:pt x="5808989" y="3634277"/>
                  <a:pt x="5804542" y="3638662"/>
                  <a:pt x="5799205" y="3638662"/>
                </a:cubicBezTo>
                <a:cubicBezTo>
                  <a:pt x="5793870" y="3638662"/>
                  <a:pt x="5789486" y="3634213"/>
                  <a:pt x="5789486" y="3628875"/>
                </a:cubicBezTo>
                <a:cubicBezTo>
                  <a:pt x="5789486" y="3623536"/>
                  <a:pt x="5793806" y="3619151"/>
                  <a:pt x="5799205" y="3619151"/>
                </a:cubicBezTo>
                <a:close/>
                <a:moveTo>
                  <a:pt x="5557991" y="3619151"/>
                </a:moveTo>
                <a:cubicBezTo>
                  <a:pt x="5563392" y="3619151"/>
                  <a:pt x="5567774" y="3623473"/>
                  <a:pt x="5567774" y="3628875"/>
                </a:cubicBezTo>
                <a:cubicBezTo>
                  <a:pt x="5567774" y="3634277"/>
                  <a:pt x="5563392" y="3638662"/>
                  <a:pt x="5557991" y="3638662"/>
                </a:cubicBezTo>
                <a:cubicBezTo>
                  <a:pt x="5552592" y="3638662"/>
                  <a:pt x="5548208" y="3634213"/>
                  <a:pt x="5548208" y="3628875"/>
                </a:cubicBezTo>
                <a:cubicBezTo>
                  <a:pt x="5548208" y="3623536"/>
                  <a:pt x="5552592" y="3619151"/>
                  <a:pt x="5557991" y="3619151"/>
                </a:cubicBezTo>
                <a:close/>
                <a:moveTo>
                  <a:pt x="5316710" y="3619151"/>
                </a:moveTo>
                <a:cubicBezTo>
                  <a:pt x="5322044" y="3619151"/>
                  <a:pt x="5326429" y="3623473"/>
                  <a:pt x="5326429" y="3628875"/>
                </a:cubicBezTo>
                <a:cubicBezTo>
                  <a:pt x="5326429" y="3634277"/>
                  <a:pt x="5322105" y="3638662"/>
                  <a:pt x="5316710" y="3638662"/>
                </a:cubicBezTo>
                <a:cubicBezTo>
                  <a:pt x="5311314" y="3638662"/>
                  <a:pt x="5306924" y="3634213"/>
                  <a:pt x="5306924" y="3628875"/>
                </a:cubicBezTo>
                <a:cubicBezTo>
                  <a:pt x="5306924" y="3623536"/>
                  <a:pt x="5311314" y="3619151"/>
                  <a:pt x="5316710" y="3619151"/>
                </a:cubicBezTo>
                <a:close/>
                <a:moveTo>
                  <a:pt x="5075486" y="3619151"/>
                </a:moveTo>
                <a:cubicBezTo>
                  <a:pt x="5080820" y="3619151"/>
                  <a:pt x="5085202" y="3623473"/>
                  <a:pt x="5085202" y="3628875"/>
                </a:cubicBezTo>
                <a:cubicBezTo>
                  <a:pt x="5085202" y="3634277"/>
                  <a:pt x="5080883" y="3638662"/>
                  <a:pt x="5075486" y="3638662"/>
                </a:cubicBezTo>
                <a:cubicBezTo>
                  <a:pt x="5070087" y="3638662"/>
                  <a:pt x="5065705" y="3634213"/>
                  <a:pt x="5065705" y="3628875"/>
                </a:cubicBezTo>
                <a:cubicBezTo>
                  <a:pt x="5065705" y="3623536"/>
                  <a:pt x="5070087" y="3619151"/>
                  <a:pt x="5075486" y="3619151"/>
                </a:cubicBezTo>
                <a:close/>
                <a:moveTo>
                  <a:pt x="4834252" y="3619151"/>
                </a:moveTo>
                <a:cubicBezTo>
                  <a:pt x="4839658" y="3619151"/>
                  <a:pt x="4844040" y="3623473"/>
                  <a:pt x="4844040" y="3628875"/>
                </a:cubicBezTo>
                <a:cubicBezTo>
                  <a:pt x="4844040" y="3634277"/>
                  <a:pt x="4839595" y="3638662"/>
                  <a:pt x="4834252" y="3638662"/>
                </a:cubicBezTo>
                <a:cubicBezTo>
                  <a:pt x="4828915" y="3638662"/>
                  <a:pt x="4824534" y="3634213"/>
                  <a:pt x="4824534" y="3628875"/>
                </a:cubicBezTo>
                <a:cubicBezTo>
                  <a:pt x="4824534" y="3623536"/>
                  <a:pt x="4828853" y="3619151"/>
                  <a:pt x="4834252" y="3619151"/>
                </a:cubicBezTo>
                <a:close/>
                <a:moveTo>
                  <a:pt x="4593019" y="3619151"/>
                </a:moveTo>
                <a:cubicBezTo>
                  <a:pt x="4598416" y="3619151"/>
                  <a:pt x="4602795" y="3623473"/>
                  <a:pt x="4602795" y="3628875"/>
                </a:cubicBezTo>
                <a:cubicBezTo>
                  <a:pt x="4602795" y="3634277"/>
                  <a:pt x="4598353" y="3638662"/>
                  <a:pt x="4593019" y="3638662"/>
                </a:cubicBezTo>
                <a:cubicBezTo>
                  <a:pt x="4587686" y="3638662"/>
                  <a:pt x="4583304" y="3634213"/>
                  <a:pt x="4583304" y="3628875"/>
                </a:cubicBezTo>
                <a:cubicBezTo>
                  <a:pt x="4583304" y="3623536"/>
                  <a:pt x="4587622" y="3619151"/>
                  <a:pt x="4593019" y="3619151"/>
                </a:cubicBezTo>
                <a:close/>
                <a:moveTo>
                  <a:pt x="4351806" y="3619151"/>
                </a:moveTo>
                <a:cubicBezTo>
                  <a:pt x="4357195" y="3619151"/>
                  <a:pt x="4361580" y="3623473"/>
                  <a:pt x="4361580" y="3628875"/>
                </a:cubicBezTo>
                <a:cubicBezTo>
                  <a:pt x="4361580" y="3634277"/>
                  <a:pt x="4357195" y="3638662"/>
                  <a:pt x="4351806" y="3638662"/>
                </a:cubicBezTo>
                <a:cubicBezTo>
                  <a:pt x="4346397" y="3638662"/>
                  <a:pt x="4342006" y="3634213"/>
                  <a:pt x="4342006" y="3628875"/>
                </a:cubicBezTo>
                <a:cubicBezTo>
                  <a:pt x="4342006" y="3623536"/>
                  <a:pt x="4346397" y="3619151"/>
                  <a:pt x="4351806" y="3619151"/>
                </a:cubicBezTo>
                <a:close/>
                <a:moveTo>
                  <a:pt x="4110581" y="3619151"/>
                </a:moveTo>
                <a:cubicBezTo>
                  <a:pt x="4115984" y="3619151"/>
                  <a:pt x="4120362" y="3623473"/>
                  <a:pt x="4120362" y="3628875"/>
                </a:cubicBezTo>
                <a:cubicBezTo>
                  <a:pt x="4120362" y="3634277"/>
                  <a:pt x="4115984" y="3638662"/>
                  <a:pt x="4110581" y="3638662"/>
                </a:cubicBezTo>
                <a:cubicBezTo>
                  <a:pt x="4105180" y="3638662"/>
                  <a:pt x="4100799" y="3634213"/>
                  <a:pt x="4100799" y="3628875"/>
                </a:cubicBezTo>
                <a:cubicBezTo>
                  <a:pt x="4100799" y="3623536"/>
                  <a:pt x="4105180" y="3619151"/>
                  <a:pt x="4110581" y="3619151"/>
                </a:cubicBezTo>
                <a:close/>
                <a:moveTo>
                  <a:pt x="3869431" y="3619151"/>
                </a:moveTo>
                <a:cubicBezTo>
                  <a:pt x="3874765" y="3619151"/>
                  <a:pt x="3879149" y="3623473"/>
                  <a:pt x="3879149" y="3628875"/>
                </a:cubicBezTo>
                <a:cubicBezTo>
                  <a:pt x="3879149" y="3634277"/>
                  <a:pt x="3874828" y="3638662"/>
                  <a:pt x="3869431" y="3638662"/>
                </a:cubicBezTo>
                <a:cubicBezTo>
                  <a:pt x="3864030" y="3638662"/>
                  <a:pt x="3859648" y="3634213"/>
                  <a:pt x="3859648" y="3628875"/>
                </a:cubicBezTo>
                <a:cubicBezTo>
                  <a:pt x="3859648" y="3623536"/>
                  <a:pt x="3864030" y="3619151"/>
                  <a:pt x="3869431" y="3619151"/>
                </a:cubicBezTo>
                <a:close/>
                <a:moveTo>
                  <a:pt x="3628212" y="3619151"/>
                </a:moveTo>
                <a:cubicBezTo>
                  <a:pt x="3633533" y="3619151"/>
                  <a:pt x="3637936" y="3623473"/>
                  <a:pt x="3637936" y="3628875"/>
                </a:cubicBezTo>
                <a:cubicBezTo>
                  <a:pt x="3637936" y="3634277"/>
                  <a:pt x="3633597" y="3638662"/>
                  <a:pt x="3628212" y="3638662"/>
                </a:cubicBezTo>
                <a:cubicBezTo>
                  <a:pt x="3622814" y="3638662"/>
                  <a:pt x="3618430" y="3634213"/>
                  <a:pt x="3618430" y="3628875"/>
                </a:cubicBezTo>
                <a:cubicBezTo>
                  <a:pt x="3618430" y="3623536"/>
                  <a:pt x="3622814" y="3619151"/>
                  <a:pt x="3628212" y="3619151"/>
                </a:cubicBezTo>
                <a:close/>
                <a:moveTo>
                  <a:pt x="3386958" y="3619151"/>
                </a:moveTo>
                <a:cubicBezTo>
                  <a:pt x="3392359" y="3619151"/>
                  <a:pt x="3396744" y="3623473"/>
                  <a:pt x="3396744" y="3628875"/>
                </a:cubicBezTo>
                <a:cubicBezTo>
                  <a:pt x="3396744" y="3634277"/>
                  <a:pt x="3392296" y="3638662"/>
                  <a:pt x="3386958" y="3638662"/>
                </a:cubicBezTo>
                <a:cubicBezTo>
                  <a:pt x="3381621" y="3638662"/>
                  <a:pt x="3377236" y="3634213"/>
                  <a:pt x="3377236" y="3628875"/>
                </a:cubicBezTo>
                <a:cubicBezTo>
                  <a:pt x="3377236" y="3623536"/>
                  <a:pt x="3381557" y="3619151"/>
                  <a:pt x="3386958" y="3619151"/>
                </a:cubicBezTo>
                <a:close/>
                <a:moveTo>
                  <a:pt x="3145751" y="3619151"/>
                </a:moveTo>
                <a:cubicBezTo>
                  <a:pt x="3151150" y="3619151"/>
                  <a:pt x="3155533" y="3623473"/>
                  <a:pt x="3155533" y="3628875"/>
                </a:cubicBezTo>
                <a:cubicBezTo>
                  <a:pt x="3155533" y="3634277"/>
                  <a:pt x="3151087" y="3638662"/>
                  <a:pt x="3145751" y="3638662"/>
                </a:cubicBezTo>
                <a:cubicBezTo>
                  <a:pt x="3140416" y="3638662"/>
                  <a:pt x="3136032" y="3634213"/>
                  <a:pt x="3136032" y="3628875"/>
                </a:cubicBezTo>
                <a:cubicBezTo>
                  <a:pt x="3136032" y="3623536"/>
                  <a:pt x="3140351" y="3619151"/>
                  <a:pt x="3145751" y="3619151"/>
                </a:cubicBezTo>
                <a:close/>
                <a:moveTo>
                  <a:pt x="2904573" y="3619151"/>
                </a:moveTo>
                <a:cubicBezTo>
                  <a:pt x="2909972" y="3619151"/>
                  <a:pt x="2914355" y="3623473"/>
                  <a:pt x="2914355" y="3628875"/>
                </a:cubicBezTo>
                <a:cubicBezTo>
                  <a:pt x="2914355" y="3634277"/>
                  <a:pt x="2909972" y="3638662"/>
                  <a:pt x="2904573" y="3638662"/>
                </a:cubicBezTo>
                <a:cubicBezTo>
                  <a:pt x="2899174" y="3638662"/>
                  <a:pt x="2894791" y="3634213"/>
                  <a:pt x="2894791" y="3628875"/>
                </a:cubicBezTo>
                <a:cubicBezTo>
                  <a:pt x="2894791" y="3623536"/>
                  <a:pt x="2899174" y="3619151"/>
                  <a:pt x="2904573" y="3619151"/>
                </a:cubicBezTo>
                <a:close/>
                <a:moveTo>
                  <a:pt x="2663275" y="3619151"/>
                </a:moveTo>
                <a:cubicBezTo>
                  <a:pt x="2668613" y="3619151"/>
                  <a:pt x="2672998" y="3623473"/>
                  <a:pt x="2672998" y="3628875"/>
                </a:cubicBezTo>
                <a:cubicBezTo>
                  <a:pt x="2672998" y="3634277"/>
                  <a:pt x="2668675" y="3638662"/>
                  <a:pt x="2663275" y="3638662"/>
                </a:cubicBezTo>
                <a:cubicBezTo>
                  <a:pt x="2657876" y="3638662"/>
                  <a:pt x="2653492" y="3634213"/>
                  <a:pt x="2653492" y="3628875"/>
                </a:cubicBezTo>
                <a:cubicBezTo>
                  <a:pt x="2653492" y="3623536"/>
                  <a:pt x="2657876" y="3619151"/>
                  <a:pt x="2663275" y="3619151"/>
                </a:cubicBezTo>
                <a:close/>
                <a:moveTo>
                  <a:pt x="2422037" y="3619151"/>
                </a:moveTo>
                <a:cubicBezTo>
                  <a:pt x="2427372" y="3619151"/>
                  <a:pt x="2431754" y="3623473"/>
                  <a:pt x="2431754" y="3628875"/>
                </a:cubicBezTo>
                <a:cubicBezTo>
                  <a:pt x="2431754" y="3634277"/>
                  <a:pt x="2427435" y="3638662"/>
                  <a:pt x="2422037" y="3638662"/>
                </a:cubicBezTo>
                <a:cubicBezTo>
                  <a:pt x="2416639" y="3638662"/>
                  <a:pt x="2412257" y="3634213"/>
                  <a:pt x="2412257" y="3628875"/>
                </a:cubicBezTo>
                <a:cubicBezTo>
                  <a:pt x="2412257" y="3623536"/>
                  <a:pt x="2416639" y="3619151"/>
                  <a:pt x="2422037" y="3619151"/>
                </a:cubicBezTo>
                <a:close/>
                <a:moveTo>
                  <a:pt x="2180788" y="3619151"/>
                </a:moveTo>
                <a:cubicBezTo>
                  <a:pt x="2186189" y="3619151"/>
                  <a:pt x="2190580" y="3623473"/>
                  <a:pt x="2190580" y="3628875"/>
                </a:cubicBezTo>
                <a:cubicBezTo>
                  <a:pt x="2190580" y="3634277"/>
                  <a:pt x="2186136" y="3638662"/>
                  <a:pt x="2180788" y="3638662"/>
                </a:cubicBezTo>
                <a:cubicBezTo>
                  <a:pt x="2175475" y="3638662"/>
                  <a:pt x="2171085" y="3634213"/>
                  <a:pt x="2171085" y="3628875"/>
                </a:cubicBezTo>
                <a:cubicBezTo>
                  <a:pt x="2171085" y="3623536"/>
                  <a:pt x="2175412" y="3619151"/>
                  <a:pt x="2180788" y="3619151"/>
                </a:cubicBezTo>
                <a:close/>
                <a:moveTo>
                  <a:pt x="1939582" y="3619151"/>
                </a:moveTo>
                <a:cubicBezTo>
                  <a:pt x="1944980" y="3619151"/>
                  <a:pt x="1949365" y="3623473"/>
                  <a:pt x="1949365" y="3628875"/>
                </a:cubicBezTo>
                <a:cubicBezTo>
                  <a:pt x="1949365" y="3634277"/>
                  <a:pt x="1944920" y="3638662"/>
                  <a:pt x="1939582" y="3638662"/>
                </a:cubicBezTo>
                <a:cubicBezTo>
                  <a:pt x="1934245" y="3638662"/>
                  <a:pt x="1929861" y="3634213"/>
                  <a:pt x="1929861" y="3628875"/>
                </a:cubicBezTo>
                <a:cubicBezTo>
                  <a:pt x="1929861" y="3623536"/>
                  <a:pt x="1934181" y="3619151"/>
                  <a:pt x="1939582" y="3619151"/>
                </a:cubicBezTo>
                <a:close/>
                <a:moveTo>
                  <a:pt x="1698332" y="3619151"/>
                </a:moveTo>
                <a:cubicBezTo>
                  <a:pt x="1703733" y="3619151"/>
                  <a:pt x="1708118" y="3623473"/>
                  <a:pt x="1708118" y="3628875"/>
                </a:cubicBezTo>
                <a:cubicBezTo>
                  <a:pt x="1708118" y="3634277"/>
                  <a:pt x="1703733" y="3638662"/>
                  <a:pt x="1698332" y="3638662"/>
                </a:cubicBezTo>
                <a:cubicBezTo>
                  <a:pt x="1692931" y="3638662"/>
                  <a:pt x="1688547" y="3634213"/>
                  <a:pt x="1688547" y="3628875"/>
                </a:cubicBezTo>
                <a:cubicBezTo>
                  <a:pt x="1688547" y="3623536"/>
                  <a:pt x="1692931" y="3619151"/>
                  <a:pt x="1698332" y="3619151"/>
                </a:cubicBezTo>
                <a:close/>
                <a:moveTo>
                  <a:pt x="1457108" y="3619151"/>
                </a:moveTo>
                <a:cubicBezTo>
                  <a:pt x="1462443" y="3619151"/>
                  <a:pt x="1466827" y="3623473"/>
                  <a:pt x="1466827" y="3628875"/>
                </a:cubicBezTo>
                <a:cubicBezTo>
                  <a:pt x="1466827" y="3634277"/>
                  <a:pt x="1462507" y="3638662"/>
                  <a:pt x="1457108" y="3638662"/>
                </a:cubicBezTo>
                <a:cubicBezTo>
                  <a:pt x="1451707" y="3638662"/>
                  <a:pt x="1447323" y="3634213"/>
                  <a:pt x="1447323" y="3628875"/>
                </a:cubicBezTo>
                <a:cubicBezTo>
                  <a:pt x="1447323" y="3623536"/>
                  <a:pt x="1451707" y="3619151"/>
                  <a:pt x="1457108" y="3619151"/>
                </a:cubicBezTo>
                <a:close/>
                <a:moveTo>
                  <a:pt x="1215886" y="3619151"/>
                </a:moveTo>
                <a:cubicBezTo>
                  <a:pt x="1221286" y="3619151"/>
                  <a:pt x="1225670" y="3623473"/>
                  <a:pt x="1225670" y="3628875"/>
                </a:cubicBezTo>
                <a:cubicBezTo>
                  <a:pt x="1225670" y="3634277"/>
                  <a:pt x="1221223" y="3638662"/>
                  <a:pt x="1215886" y="3638662"/>
                </a:cubicBezTo>
                <a:cubicBezTo>
                  <a:pt x="1210550" y="3638662"/>
                  <a:pt x="1206166" y="3634213"/>
                  <a:pt x="1206166" y="3628875"/>
                </a:cubicBezTo>
                <a:cubicBezTo>
                  <a:pt x="1206166" y="3623536"/>
                  <a:pt x="1210486" y="3619151"/>
                  <a:pt x="1215886" y="3619151"/>
                </a:cubicBezTo>
                <a:close/>
                <a:moveTo>
                  <a:pt x="974666" y="3619151"/>
                </a:moveTo>
                <a:cubicBezTo>
                  <a:pt x="980066" y="3619151"/>
                  <a:pt x="984450" y="3623473"/>
                  <a:pt x="984450" y="3628875"/>
                </a:cubicBezTo>
                <a:cubicBezTo>
                  <a:pt x="984450" y="3634277"/>
                  <a:pt x="980003" y="3638662"/>
                  <a:pt x="974666" y="3638662"/>
                </a:cubicBezTo>
                <a:cubicBezTo>
                  <a:pt x="969330" y="3638662"/>
                  <a:pt x="964946" y="3634213"/>
                  <a:pt x="964946" y="3628875"/>
                </a:cubicBezTo>
                <a:cubicBezTo>
                  <a:pt x="964946" y="3623536"/>
                  <a:pt x="969266" y="3619151"/>
                  <a:pt x="974666" y="3619151"/>
                </a:cubicBezTo>
                <a:close/>
                <a:moveTo>
                  <a:pt x="733446" y="3619151"/>
                </a:moveTo>
                <a:cubicBezTo>
                  <a:pt x="738782" y="3619151"/>
                  <a:pt x="743166" y="3623473"/>
                  <a:pt x="743166" y="3628875"/>
                </a:cubicBezTo>
                <a:cubicBezTo>
                  <a:pt x="743166" y="3634277"/>
                  <a:pt x="738846" y="3638662"/>
                  <a:pt x="733446" y="3638662"/>
                </a:cubicBezTo>
                <a:cubicBezTo>
                  <a:pt x="728046" y="3638662"/>
                  <a:pt x="723662" y="3634213"/>
                  <a:pt x="723662" y="3628875"/>
                </a:cubicBezTo>
                <a:cubicBezTo>
                  <a:pt x="723662" y="3623536"/>
                  <a:pt x="728046" y="3619151"/>
                  <a:pt x="733446" y="3619151"/>
                </a:cubicBezTo>
                <a:close/>
                <a:moveTo>
                  <a:pt x="492225" y="3619151"/>
                </a:moveTo>
                <a:cubicBezTo>
                  <a:pt x="497561" y="3619151"/>
                  <a:pt x="501945" y="3623473"/>
                  <a:pt x="501945" y="3628875"/>
                </a:cubicBezTo>
                <a:cubicBezTo>
                  <a:pt x="501945" y="3634277"/>
                  <a:pt x="497625" y="3638662"/>
                  <a:pt x="492225" y="3638662"/>
                </a:cubicBezTo>
                <a:cubicBezTo>
                  <a:pt x="486825" y="3638662"/>
                  <a:pt x="482441" y="3634213"/>
                  <a:pt x="482441" y="3628875"/>
                </a:cubicBezTo>
                <a:cubicBezTo>
                  <a:pt x="482441" y="3623536"/>
                  <a:pt x="486825" y="3619151"/>
                  <a:pt x="492225" y="3619151"/>
                </a:cubicBezTo>
                <a:close/>
                <a:moveTo>
                  <a:pt x="251005" y="3619151"/>
                </a:moveTo>
                <a:cubicBezTo>
                  <a:pt x="256406" y="3619151"/>
                  <a:pt x="260789" y="3623473"/>
                  <a:pt x="260789" y="3628875"/>
                </a:cubicBezTo>
                <a:cubicBezTo>
                  <a:pt x="260789" y="3634277"/>
                  <a:pt x="256342" y="3638662"/>
                  <a:pt x="251005" y="3638662"/>
                </a:cubicBezTo>
                <a:cubicBezTo>
                  <a:pt x="245670" y="3638662"/>
                  <a:pt x="241286" y="3634213"/>
                  <a:pt x="241286" y="3628875"/>
                </a:cubicBezTo>
                <a:cubicBezTo>
                  <a:pt x="241286" y="3623536"/>
                  <a:pt x="245606" y="3619151"/>
                  <a:pt x="251005" y="3619151"/>
                </a:cubicBezTo>
                <a:close/>
                <a:moveTo>
                  <a:pt x="9722" y="3619151"/>
                </a:moveTo>
                <a:cubicBezTo>
                  <a:pt x="15122" y="3619151"/>
                  <a:pt x="19506" y="3623473"/>
                  <a:pt x="19506" y="3628875"/>
                </a:cubicBezTo>
                <a:cubicBezTo>
                  <a:pt x="19506" y="3634277"/>
                  <a:pt x="15059" y="3638662"/>
                  <a:pt x="9722" y="3638662"/>
                </a:cubicBezTo>
                <a:cubicBezTo>
                  <a:pt x="4386" y="3638662"/>
                  <a:pt x="2" y="3634213"/>
                  <a:pt x="2" y="3628875"/>
                </a:cubicBezTo>
                <a:cubicBezTo>
                  <a:pt x="2" y="3623536"/>
                  <a:pt x="4322" y="3619151"/>
                  <a:pt x="9722" y="3619151"/>
                </a:cubicBezTo>
                <a:close/>
                <a:moveTo>
                  <a:pt x="11820259" y="3377836"/>
                </a:moveTo>
                <a:cubicBezTo>
                  <a:pt x="11825659" y="3377836"/>
                  <a:pt x="11830043" y="3382285"/>
                  <a:pt x="11830043" y="3387624"/>
                </a:cubicBezTo>
                <a:cubicBezTo>
                  <a:pt x="11830043" y="3392962"/>
                  <a:pt x="11825596" y="3397347"/>
                  <a:pt x="11820259" y="3397347"/>
                </a:cubicBezTo>
                <a:cubicBezTo>
                  <a:pt x="11814922" y="3397347"/>
                  <a:pt x="11810539" y="3393026"/>
                  <a:pt x="11810539" y="3387624"/>
                </a:cubicBezTo>
                <a:cubicBezTo>
                  <a:pt x="11810539" y="3382221"/>
                  <a:pt x="11814859" y="3377836"/>
                  <a:pt x="11820259" y="3377836"/>
                </a:cubicBezTo>
                <a:close/>
                <a:moveTo>
                  <a:pt x="11579030" y="3377836"/>
                </a:moveTo>
                <a:cubicBezTo>
                  <a:pt x="11584430" y="3377836"/>
                  <a:pt x="11588815" y="3382285"/>
                  <a:pt x="11588815" y="3387624"/>
                </a:cubicBezTo>
                <a:cubicBezTo>
                  <a:pt x="11588815" y="3392962"/>
                  <a:pt x="11584367" y="3397347"/>
                  <a:pt x="11579030" y="3397347"/>
                </a:cubicBezTo>
                <a:cubicBezTo>
                  <a:pt x="11573694" y="3397347"/>
                  <a:pt x="11569310" y="3393026"/>
                  <a:pt x="11569310" y="3387624"/>
                </a:cubicBezTo>
                <a:cubicBezTo>
                  <a:pt x="11569310" y="3382221"/>
                  <a:pt x="11573630" y="3377836"/>
                  <a:pt x="11579030" y="3377836"/>
                </a:cubicBezTo>
                <a:close/>
                <a:moveTo>
                  <a:pt x="11337802" y="3377836"/>
                </a:moveTo>
                <a:cubicBezTo>
                  <a:pt x="11343202" y="3377836"/>
                  <a:pt x="11347587" y="3382285"/>
                  <a:pt x="11347587" y="3387624"/>
                </a:cubicBezTo>
                <a:cubicBezTo>
                  <a:pt x="11347587" y="3392962"/>
                  <a:pt x="11343139" y="3397347"/>
                  <a:pt x="11337802" y="3397347"/>
                </a:cubicBezTo>
                <a:cubicBezTo>
                  <a:pt x="11332466" y="3397347"/>
                  <a:pt x="11328082" y="3393026"/>
                  <a:pt x="11328082" y="3387624"/>
                </a:cubicBezTo>
                <a:cubicBezTo>
                  <a:pt x="11328082" y="3382221"/>
                  <a:pt x="11332402" y="3377836"/>
                  <a:pt x="11337802" y="3377836"/>
                </a:cubicBezTo>
                <a:close/>
                <a:moveTo>
                  <a:pt x="11096574" y="3377836"/>
                </a:moveTo>
                <a:cubicBezTo>
                  <a:pt x="11101910" y="3377836"/>
                  <a:pt x="11106294" y="3382285"/>
                  <a:pt x="11106294" y="3387624"/>
                </a:cubicBezTo>
                <a:cubicBezTo>
                  <a:pt x="11106294" y="3392962"/>
                  <a:pt x="11101974" y="3397347"/>
                  <a:pt x="11096574" y="3397347"/>
                </a:cubicBezTo>
                <a:cubicBezTo>
                  <a:pt x="11091174" y="3397347"/>
                  <a:pt x="11086790" y="3393026"/>
                  <a:pt x="11086790" y="3387624"/>
                </a:cubicBezTo>
                <a:cubicBezTo>
                  <a:pt x="11086790" y="3382221"/>
                  <a:pt x="11091174" y="3377836"/>
                  <a:pt x="11096574" y="3377836"/>
                </a:cubicBezTo>
                <a:close/>
                <a:moveTo>
                  <a:pt x="10855345" y="3377836"/>
                </a:moveTo>
                <a:cubicBezTo>
                  <a:pt x="10860682" y="3377836"/>
                  <a:pt x="10865065" y="3382285"/>
                  <a:pt x="10865065" y="3387624"/>
                </a:cubicBezTo>
                <a:cubicBezTo>
                  <a:pt x="10865065" y="3392962"/>
                  <a:pt x="10860682" y="3397347"/>
                  <a:pt x="10855345" y="3397347"/>
                </a:cubicBezTo>
                <a:cubicBezTo>
                  <a:pt x="10850008" y="3397347"/>
                  <a:pt x="10845625" y="3393026"/>
                  <a:pt x="10845625" y="3387624"/>
                </a:cubicBezTo>
                <a:cubicBezTo>
                  <a:pt x="10845625" y="3382221"/>
                  <a:pt x="10849945" y="3377836"/>
                  <a:pt x="10855345" y="3377836"/>
                </a:cubicBezTo>
                <a:close/>
                <a:moveTo>
                  <a:pt x="10614116" y="3377836"/>
                </a:moveTo>
                <a:cubicBezTo>
                  <a:pt x="10619516" y="3377836"/>
                  <a:pt x="10623901" y="3382285"/>
                  <a:pt x="10623901" y="3387624"/>
                </a:cubicBezTo>
                <a:cubicBezTo>
                  <a:pt x="10623901" y="3392962"/>
                  <a:pt x="10619454" y="3397347"/>
                  <a:pt x="10614116" y="3397347"/>
                </a:cubicBezTo>
                <a:cubicBezTo>
                  <a:pt x="10608780" y="3397347"/>
                  <a:pt x="10604396" y="3393026"/>
                  <a:pt x="10604396" y="3387624"/>
                </a:cubicBezTo>
                <a:cubicBezTo>
                  <a:pt x="10604396" y="3382221"/>
                  <a:pt x="10608716" y="3377836"/>
                  <a:pt x="10614116" y="3377836"/>
                </a:cubicBezTo>
                <a:close/>
                <a:moveTo>
                  <a:pt x="10372888" y="3377836"/>
                </a:moveTo>
                <a:cubicBezTo>
                  <a:pt x="10378288" y="3377836"/>
                  <a:pt x="10382673" y="3382285"/>
                  <a:pt x="10382673" y="3387624"/>
                </a:cubicBezTo>
                <a:cubicBezTo>
                  <a:pt x="10382673" y="3392962"/>
                  <a:pt x="10378225" y="3397347"/>
                  <a:pt x="10372888" y="3397347"/>
                </a:cubicBezTo>
                <a:cubicBezTo>
                  <a:pt x="10367552" y="3397347"/>
                  <a:pt x="10363168" y="3393026"/>
                  <a:pt x="10363168" y="3387624"/>
                </a:cubicBezTo>
                <a:cubicBezTo>
                  <a:pt x="10363168" y="3382221"/>
                  <a:pt x="10367488" y="3377836"/>
                  <a:pt x="10372888" y="3377836"/>
                </a:cubicBezTo>
                <a:close/>
                <a:moveTo>
                  <a:pt x="10131660" y="3377836"/>
                </a:moveTo>
                <a:cubicBezTo>
                  <a:pt x="10137060" y="3377836"/>
                  <a:pt x="10141444" y="3382285"/>
                  <a:pt x="10141444" y="3387624"/>
                </a:cubicBezTo>
                <a:cubicBezTo>
                  <a:pt x="10141444" y="3392962"/>
                  <a:pt x="10136997" y="3397347"/>
                  <a:pt x="10131660" y="3397347"/>
                </a:cubicBezTo>
                <a:cubicBezTo>
                  <a:pt x="10126323" y="3397347"/>
                  <a:pt x="10121940" y="3393026"/>
                  <a:pt x="10121940" y="3387624"/>
                </a:cubicBezTo>
                <a:cubicBezTo>
                  <a:pt x="10121940" y="3382221"/>
                  <a:pt x="10126260" y="3377836"/>
                  <a:pt x="10131660" y="3377836"/>
                </a:cubicBezTo>
                <a:close/>
                <a:moveTo>
                  <a:pt x="9890432" y="3377836"/>
                </a:moveTo>
                <a:cubicBezTo>
                  <a:pt x="9895768" y="3377836"/>
                  <a:pt x="9900152" y="3382285"/>
                  <a:pt x="9900152" y="3387624"/>
                </a:cubicBezTo>
                <a:cubicBezTo>
                  <a:pt x="9900152" y="3392962"/>
                  <a:pt x="9895832" y="3397347"/>
                  <a:pt x="9890432" y="3397347"/>
                </a:cubicBezTo>
                <a:cubicBezTo>
                  <a:pt x="9885031" y="3397347"/>
                  <a:pt x="9880648" y="3393026"/>
                  <a:pt x="9880648" y="3387624"/>
                </a:cubicBezTo>
                <a:cubicBezTo>
                  <a:pt x="9880648" y="3382221"/>
                  <a:pt x="9885031" y="3377836"/>
                  <a:pt x="9890432" y="3377836"/>
                </a:cubicBezTo>
                <a:close/>
                <a:moveTo>
                  <a:pt x="9649203" y="3377836"/>
                </a:moveTo>
                <a:cubicBezTo>
                  <a:pt x="9654540" y="3377836"/>
                  <a:pt x="9658923" y="3382285"/>
                  <a:pt x="9658923" y="3387624"/>
                </a:cubicBezTo>
                <a:cubicBezTo>
                  <a:pt x="9658923" y="3392963"/>
                  <a:pt x="9654540" y="3397347"/>
                  <a:pt x="9649203" y="3397347"/>
                </a:cubicBezTo>
                <a:cubicBezTo>
                  <a:pt x="9643866" y="3397347"/>
                  <a:pt x="9639483" y="3393026"/>
                  <a:pt x="9639483" y="3387624"/>
                </a:cubicBezTo>
                <a:cubicBezTo>
                  <a:pt x="9639483" y="3382221"/>
                  <a:pt x="9643803" y="3377836"/>
                  <a:pt x="9649203" y="3377836"/>
                </a:cubicBezTo>
                <a:close/>
                <a:moveTo>
                  <a:pt x="9417695" y="3377836"/>
                </a:moveTo>
                <a:cubicBezTo>
                  <a:pt x="9423031" y="3377836"/>
                  <a:pt x="9427416" y="3382285"/>
                  <a:pt x="9427416" y="3387624"/>
                </a:cubicBezTo>
                <a:cubicBezTo>
                  <a:pt x="9427416" y="3392962"/>
                  <a:pt x="9423095" y="3397347"/>
                  <a:pt x="9417695" y="3397347"/>
                </a:cubicBezTo>
                <a:cubicBezTo>
                  <a:pt x="9412295" y="3397347"/>
                  <a:pt x="9407911" y="3393026"/>
                  <a:pt x="9407911" y="3387624"/>
                </a:cubicBezTo>
                <a:cubicBezTo>
                  <a:pt x="9407911" y="3382221"/>
                  <a:pt x="9412295" y="3377836"/>
                  <a:pt x="9417695" y="3377836"/>
                </a:cubicBezTo>
                <a:close/>
                <a:moveTo>
                  <a:pt x="9176467" y="3377836"/>
                </a:moveTo>
                <a:cubicBezTo>
                  <a:pt x="9181803" y="3377836"/>
                  <a:pt x="9186187" y="3382285"/>
                  <a:pt x="9186187" y="3387624"/>
                </a:cubicBezTo>
                <a:cubicBezTo>
                  <a:pt x="9186187" y="3392962"/>
                  <a:pt x="9181867" y="3397347"/>
                  <a:pt x="9176467" y="3397347"/>
                </a:cubicBezTo>
                <a:cubicBezTo>
                  <a:pt x="9171066" y="3397347"/>
                  <a:pt x="9166683" y="3393026"/>
                  <a:pt x="9166683" y="3387624"/>
                </a:cubicBezTo>
                <a:cubicBezTo>
                  <a:pt x="9166683" y="3382221"/>
                  <a:pt x="9171066" y="3377836"/>
                  <a:pt x="9176467" y="3377836"/>
                </a:cubicBezTo>
                <a:close/>
                <a:moveTo>
                  <a:pt x="8935237" y="3377836"/>
                </a:moveTo>
                <a:cubicBezTo>
                  <a:pt x="8940574" y="3377836"/>
                  <a:pt x="8944958" y="3382285"/>
                  <a:pt x="8944958" y="3387624"/>
                </a:cubicBezTo>
                <a:cubicBezTo>
                  <a:pt x="8944958" y="3392962"/>
                  <a:pt x="8940638" y="3397347"/>
                  <a:pt x="8935237" y="3397347"/>
                </a:cubicBezTo>
                <a:cubicBezTo>
                  <a:pt x="8929837" y="3397347"/>
                  <a:pt x="8925454" y="3393026"/>
                  <a:pt x="8925454" y="3387624"/>
                </a:cubicBezTo>
                <a:cubicBezTo>
                  <a:pt x="8925454" y="3382221"/>
                  <a:pt x="8929837" y="3377836"/>
                  <a:pt x="8935237" y="3377836"/>
                </a:cubicBezTo>
                <a:close/>
                <a:moveTo>
                  <a:pt x="8694009" y="3377836"/>
                </a:moveTo>
                <a:cubicBezTo>
                  <a:pt x="8699346" y="3377836"/>
                  <a:pt x="8703730" y="3382285"/>
                  <a:pt x="8703730" y="3387624"/>
                </a:cubicBezTo>
                <a:cubicBezTo>
                  <a:pt x="8703730" y="3392962"/>
                  <a:pt x="8699346" y="3397347"/>
                  <a:pt x="8694009" y="3397347"/>
                </a:cubicBezTo>
                <a:cubicBezTo>
                  <a:pt x="8688673" y="3397347"/>
                  <a:pt x="8684289" y="3393026"/>
                  <a:pt x="8684289" y="3387624"/>
                </a:cubicBezTo>
                <a:cubicBezTo>
                  <a:pt x="8684289" y="3382221"/>
                  <a:pt x="8688609" y="3377836"/>
                  <a:pt x="8694009" y="3377836"/>
                </a:cubicBezTo>
                <a:close/>
                <a:moveTo>
                  <a:pt x="8452781" y="3377836"/>
                </a:moveTo>
                <a:cubicBezTo>
                  <a:pt x="8458181" y="3377836"/>
                  <a:pt x="8462566" y="3382285"/>
                  <a:pt x="8462566" y="3387624"/>
                </a:cubicBezTo>
                <a:cubicBezTo>
                  <a:pt x="8462566" y="3392962"/>
                  <a:pt x="8458118" y="3397347"/>
                  <a:pt x="8452781" y="3397347"/>
                </a:cubicBezTo>
                <a:cubicBezTo>
                  <a:pt x="8447445" y="3397347"/>
                  <a:pt x="8443061" y="3393026"/>
                  <a:pt x="8443061" y="3387624"/>
                </a:cubicBezTo>
                <a:cubicBezTo>
                  <a:pt x="8443061" y="3382221"/>
                  <a:pt x="8447381" y="3377836"/>
                  <a:pt x="8452781" y="3377836"/>
                </a:cubicBezTo>
                <a:close/>
                <a:moveTo>
                  <a:pt x="8211553" y="3377836"/>
                </a:moveTo>
                <a:cubicBezTo>
                  <a:pt x="8216889" y="3377836"/>
                  <a:pt x="8221273" y="3382285"/>
                  <a:pt x="8221273" y="3387624"/>
                </a:cubicBezTo>
                <a:cubicBezTo>
                  <a:pt x="8221273" y="3392962"/>
                  <a:pt x="8216953" y="3397347"/>
                  <a:pt x="8211553" y="3397347"/>
                </a:cubicBezTo>
                <a:cubicBezTo>
                  <a:pt x="8206152" y="3397347"/>
                  <a:pt x="8201769" y="3393026"/>
                  <a:pt x="8201769" y="3387624"/>
                </a:cubicBezTo>
                <a:cubicBezTo>
                  <a:pt x="8201769" y="3382221"/>
                  <a:pt x="8206152" y="3377836"/>
                  <a:pt x="8211553" y="3377836"/>
                </a:cubicBezTo>
                <a:close/>
                <a:moveTo>
                  <a:pt x="7970260" y="3377836"/>
                </a:moveTo>
                <a:cubicBezTo>
                  <a:pt x="7975661" y="3377836"/>
                  <a:pt x="7980044" y="3382285"/>
                  <a:pt x="7980044" y="3387624"/>
                </a:cubicBezTo>
                <a:cubicBezTo>
                  <a:pt x="7980044" y="3392962"/>
                  <a:pt x="7975661" y="3397347"/>
                  <a:pt x="7970260" y="3397347"/>
                </a:cubicBezTo>
                <a:cubicBezTo>
                  <a:pt x="7964860" y="3397347"/>
                  <a:pt x="7960477" y="3393026"/>
                  <a:pt x="7960477" y="3387624"/>
                </a:cubicBezTo>
                <a:cubicBezTo>
                  <a:pt x="7960477" y="3382221"/>
                  <a:pt x="7964860" y="3377836"/>
                  <a:pt x="7970260" y="3377836"/>
                </a:cubicBezTo>
                <a:close/>
                <a:moveTo>
                  <a:pt x="7729032" y="3377836"/>
                </a:moveTo>
                <a:cubicBezTo>
                  <a:pt x="7734369" y="3377836"/>
                  <a:pt x="7738753" y="3382285"/>
                  <a:pt x="7738753" y="3387624"/>
                </a:cubicBezTo>
                <a:cubicBezTo>
                  <a:pt x="7738753" y="3392962"/>
                  <a:pt x="7734432" y="3397347"/>
                  <a:pt x="7729032" y="3397347"/>
                </a:cubicBezTo>
                <a:cubicBezTo>
                  <a:pt x="7723632" y="3397347"/>
                  <a:pt x="7719249" y="3393026"/>
                  <a:pt x="7719249" y="3387624"/>
                </a:cubicBezTo>
                <a:cubicBezTo>
                  <a:pt x="7719249" y="3382221"/>
                  <a:pt x="7723632" y="3377836"/>
                  <a:pt x="7729032" y="3377836"/>
                </a:cubicBezTo>
                <a:close/>
                <a:moveTo>
                  <a:pt x="7487803" y="3377836"/>
                </a:moveTo>
                <a:cubicBezTo>
                  <a:pt x="7493139" y="3377836"/>
                  <a:pt x="7497524" y="3382285"/>
                  <a:pt x="7497524" y="3387624"/>
                </a:cubicBezTo>
                <a:cubicBezTo>
                  <a:pt x="7497524" y="3392962"/>
                  <a:pt x="7493203" y="3397347"/>
                  <a:pt x="7487803" y="3397347"/>
                </a:cubicBezTo>
                <a:cubicBezTo>
                  <a:pt x="7482403" y="3397347"/>
                  <a:pt x="7478019" y="3393026"/>
                  <a:pt x="7478019" y="3387624"/>
                </a:cubicBezTo>
                <a:cubicBezTo>
                  <a:pt x="7478019" y="3382221"/>
                  <a:pt x="7482403" y="3377836"/>
                  <a:pt x="7487803" y="3377836"/>
                </a:cubicBezTo>
                <a:close/>
                <a:moveTo>
                  <a:pt x="7246575" y="3377836"/>
                </a:moveTo>
                <a:cubicBezTo>
                  <a:pt x="7251975" y="3377836"/>
                  <a:pt x="7256359" y="3382285"/>
                  <a:pt x="7256359" y="3387624"/>
                </a:cubicBezTo>
                <a:cubicBezTo>
                  <a:pt x="7256359" y="3392962"/>
                  <a:pt x="7251912" y="3397347"/>
                  <a:pt x="7246575" y="3397347"/>
                </a:cubicBezTo>
                <a:cubicBezTo>
                  <a:pt x="7241238" y="3397347"/>
                  <a:pt x="7236855" y="3393026"/>
                  <a:pt x="7236855" y="3387624"/>
                </a:cubicBezTo>
                <a:cubicBezTo>
                  <a:pt x="7236855" y="3382221"/>
                  <a:pt x="7241175" y="3377836"/>
                  <a:pt x="7246575" y="3377836"/>
                </a:cubicBezTo>
                <a:close/>
                <a:moveTo>
                  <a:pt x="7005346" y="3377836"/>
                </a:moveTo>
                <a:cubicBezTo>
                  <a:pt x="7010746" y="3377836"/>
                  <a:pt x="7015130" y="3382285"/>
                  <a:pt x="7015130" y="3387624"/>
                </a:cubicBezTo>
                <a:cubicBezTo>
                  <a:pt x="7015130" y="3392962"/>
                  <a:pt x="7010683" y="3397347"/>
                  <a:pt x="7005346" y="3397347"/>
                </a:cubicBezTo>
                <a:cubicBezTo>
                  <a:pt x="7000009" y="3397347"/>
                  <a:pt x="6995626" y="3393026"/>
                  <a:pt x="6995626" y="3387624"/>
                </a:cubicBezTo>
                <a:cubicBezTo>
                  <a:pt x="6995626" y="3382221"/>
                  <a:pt x="6999946" y="3377836"/>
                  <a:pt x="7005346" y="3377836"/>
                </a:cubicBezTo>
                <a:close/>
                <a:moveTo>
                  <a:pt x="6764118" y="3377836"/>
                </a:moveTo>
                <a:cubicBezTo>
                  <a:pt x="6769518" y="3377836"/>
                  <a:pt x="6773902" y="3382285"/>
                  <a:pt x="6773902" y="3387624"/>
                </a:cubicBezTo>
                <a:cubicBezTo>
                  <a:pt x="6773902" y="3392962"/>
                  <a:pt x="6769518" y="3397347"/>
                  <a:pt x="6764118" y="3397347"/>
                </a:cubicBezTo>
                <a:cubicBezTo>
                  <a:pt x="6758718" y="3397347"/>
                  <a:pt x="6754335" y="3393026"/>
                  <a:pt x="6754335" y="3387624"/>
                </a:cubicBezTo>
                <a:cubicBezTo>
                  <a:pt x="6754335" y="3382221"/>
                  <a:pt x="6758718" y="3377836"/>
                  <a:pt x="6764118" y="3377836"/>
                </a:cubicBezTo>
                <a:close/>
                <a:moveTo>
                  <a:pt x="6522889" y="3377836"/>
                </a:moveTo>
                <a:cubicBezTo>
                  <a:pt x="6528225" y="3377836"/>
                  <a:pt x="6532610" y="3382285"/>
                  <a:pt x="6532610" y="3387624"/>
                </a:cubicBezTo>
                <a:cubicBezTo>
                  <a:pt x="6532610" y="3392962"/>
                  <a:pt x="6528289" y="3397347"/>
                  <a:pt x="6522889" y="3397347"/>
                </a:cubicBezTo>
                <a:cubicBezTo>
                  <a:pt x="6517489" y="3397347"/>
                  <a:pt x="6513105" y="3393026"/>
                  <a:pt x="6513105" y="3387624"/>
                </a:cubicBezTo>
                <a:cubicBezTo>
                  <a:pt x="6513105" y="3382221"/>
                  <a:pt x="6517489" y="3377836"/>
                  <a:pt x="6522889" y="3377836"/>
                </a:cubicBezTo>
                <a:close/>
                <a:moveTo>
                  <a:pt x="6281661" y="3377836"/>
                </a:moveTo>
                <a:cubicBezTo>
                  <a:pt x="6286997" y="3377836"/>
                  <a:pt x="6291381" y="3382285"/>
                  <a:pt x="6291381" y="3387624"/>
                </a:cubicBezTo>
                <a:cubicBezTo>
                  <a:pt x="6291381" y="3392962"/>
                  <a:pt x="6287061" y="3397347"/>
                  <a:pt x="6281661" y="3397347"/>
                </a:cubicBezTo>
                <a:cubicBezTo>
                  <a:pt x="6276261" y="3397347"/>
                  <a:pt x="6271877" y="3393026"/>
                  <a:pt x="6271877" y="3387624"/>
                </a:cubicBezTo>
                <a:cubicBezTo>
                  <a:pt x="6271877" y="3382221"/>
                  <a:pt x="6276261" y="3377836"/>
                  <a:pt x="6281661" y="3377836"/>
                </a:cubicBezTo>
                <a:close/>
                <a:moveTo>
                  <a:pt x="6040432" y="3377836"/>
                </a:moveTo>
                <a:cubicBezTo>
                  <a:pt x="6045832" y="3377836"/>
                  <a:pt x="6050216" y="3382285"/>
                  <a:pt x="6050216" y="3387624"/>
                </a:cubicBezTo>
                <a:cubicBezTo>
                  <a:pt x="6050216" y="3392962"/>
                  <a:pt x="6045769" y="3397347"/>
                  <a:pt x="6040432" y="3397347"/>
                </a:cubicBezTo>
                <a:cubicBezTo>
                  <a:pt x="6035095" y="3397347"/>
                  <a:pt x="6030712" y="3393026"/>
                  <a:pt x="6030712" y="3387624"/>
                </a:cubicBezTo>
                <a:cubicBezTo>
                  <a:pt x="6030712" y="3382221"/>
                  <a:pt x="6035032" y="3377836"/>
                  <a:pt x="6040432" y="3377836"/>
                </a:cubicBezTo>
                <a:close/>
                <a:moveTo>
                  <a:pt x="5799205" y="3377836"/>
                </a:moveTo>
                <a:cubicBezTo>
                  <a:pt x="5804606" y="3377836"/>
                  <a:pt x="5808989" y="3382285"/>
                  <a:pt x="5808989" y="3387624"/>
                </a:cubicBezTo>
                <a:cubicBezTo>
                  <a:pt x="5808989" y="3392962"/>
                  <a:pt x="5804542" y="3397347"/>
                  <a:pt x="5799205" y="3397347"/>
                </a:cubicBezTo>
                <a:cubicBezTo>
                  <a:pt x="5793870" y="3397347"/>
                  <a:pt x="5789486" y="3393026"/>
                  <a:pt x="5789486" y="3387624"/>
                </a:cubicBezTo>
                <a:cubicBezTo>
                  <a:pt x="5789486" y="3382221"/>
                  <a:pt x="5793806" y="3377836"/>
                  <a:pt x="5799205" y="3377836"/>
                </a:cubicBezTo>
                <a:close/>
                <a:moveTo>
                  <a:pt x="5557991" y="3377836"/>
                </a:moveTo>
                <a:cubicBezTo>
                  <a:pt x="5563392" y="3377836"/>
                  <a:pt x="5567774" y="3382285"/>
                  <a:pt x="5567774" y="3387624"/>
                </a:cubicBezTo>
                <a:cubicBezTo>
                  <a:pt x="5567774" y="3392962"/>
                  <a:pt x="5563392" y="3397347"/>
                  <a:pt x="5557991" y="3397347"/>
                </a:cubicBezTo>
                <a:cubicBezTo>
                  <a:pt x="5552592" y="3397347"/>
                  <a:pt x="5548208" y="3393026"/>
                  <a:pt x="5548208" y="3387624"/>
                </a:cubicBezTo>
                <a:cubicBezTo>
                  <a:pt x="5548208" y="3382221"/>
                  <a:pt x="5552592" y="3377836"/>
                  <a:pt x="5557991" y="3377836"/>
                </a:cubicBezTo>
                <a:close/>
                <a:moveTo>
                  <a:pt x="5316710" y="3377836"/>
                </a:moveTo>
                <a:cubicBezTo>
                  <a:pt x="5322044" y="3377836"/>
                  <a:pt x="5326429" y="3382285"/>
                  <a:pt x="5326429" y="3387624"/>
                </a:cubicBezTo>
                <a:cubicBezTo>
                  <a:pt x="5326429" y="3392962"/>
                  <a:pt x="5322105" y="3397347"/>
                  <a:pt x="5316710" y="3397347"/>
                </a:cubicBezTo>
                <a:cubicBezTo>
                  <a:pt x="5311314" y="3397347"/>
                  <a:pt x="5306924" y="3393026"/>
                  <a:pt x="5306924" y="3387624"/>
                </a:cubicBezTo>
                <a:cubicBezTo>
                  <a:pt x="5306924" y="3382221"/>
                  <a:pt x="5311314" y="3377836"/>
                  <a:pt x="5316710" y="3377836"/>
                </a:cubicBezTo>
                <a:close/>
                <a:moveTo>
                  <a:pt x="5075486" y="3377836"/>
                </a:moveTo>
                <a:cubicBezTo>
                  <a:pt x="5080820" y="3377836"/>
                  <a:pt x="5085202" y="3382285"/>
                  <a:pt x="5085202" y="3387624"/>
                </a:cubicBezTo>
                <a:cubicBezTo>
                  <a:pt x="5085202" y="3392962"/>
                  <a:pt x="5080883" y="3397347"/>
                  <a:pt x="5075486" y="3397347"/>
                </a:cubicBezTo>
                <a:cubicBezTo>
                  <a:pt x="5070087" y="3397347"/>
                  <a:pt x="5065705" y="3393026"/>
                  <a:pt x="5065705" y="3387624"/>
                </a:cubicBezTo>
                <a:cubicBezTo>
                  <a:pt x="5065705" y="3382221"/>
                  <a:pt x="5070087" y="3377836"/>
                  <a:pt x="5075486" y="3377836"/>
                </a:cubicBezTo>
                <a:close/>
                <a:moveTo>
                  <a:pt x="4834252" y="3377836"/>
                </a:moveTo>
                <a:cubicBezTo>
                  <a:pt x="4839658" y="3377836"/>
                  <a:pt x="4844040" y="3382285"/>
                  <a:pt x="4844040" y="3387624"/>
                </a:cubicBezTo>
                <a:cubicBezTo>
                  <a:pt x="4844040" y="3392962"/>
                  <a:pt x="4839595" y="3397347"/>
                  <a:pt x="4834252" y="3397347"/>
                </a:cubicBezTo>
                <a:cubicBezTo>
                  <a:pt x="4828915" y="3397347"/>
                  <a:pt x="4824534" y="3393026"/>
                  <a:pt x="4824534" y="3387624"/>
                </a:cubicBezTo>
                <a:cubicBezTo>
                  <a:pt x="4824534" y="3382221"/>
                  <a:pt x="4828853" y="3377836"/>
                  <a:pt x="4834252" y="3377836"/>
                </a:cubicBezTo>
                <a:close/>
                <a:moveTo>
                  <a:pt x="4593019" y="3377836"/>
                </a:moveTo>
                <a:cubicBezTo>
                  <a:pt x="4598416" y="3377836"/>
                  <a:pt x="4602795" y="3382285"/>
                  <a:pt x="4602795" y="3387624"/>
                </a:cubicBezTo>
                <a:cubicBezTo>
                  <a:pt x="4602795" y="3392962"/>
                  <a:pt x="4598353" y="3397347"/>
                  <a:pt x="4593019" y="3397347"/>
                </a:cubicBezTo>
                <a:cubicBezTo>
                  <a:pt x="4587686" y="3397347"/>
                  <a:pt x="4583304" y="3393026"/>
                  <a:pt x="4583304" y="3387624"/>
                </a:cubicBezTo>
                <a:cubicBezTo>
                  <a:pt x="4583304" y="3382221"/>
                  <a:pt x="4587622" y="3377836"/>
                  <a:pt x="4593019" y="3377836"/>
                </a:cubicBezTo>
                <a:close/>
                <a:moveTo>
                  <a:pt x="4351806" y="3377836"/>
                </a:moveTo>
                <a:cubicBezTo>
                  <a:pt x="4357195" y="3377836"/>
                  <a:pt x="4361580" y="3382285"/>
                  <a:pt x="4361580" y="3387624"/>
                </a:cubicBezTo>
                <a:cubicBezTo>
                  <a:pt x="4361580" y="3392962"/>
                  <a:pt x="4357195" y="3397347"/>
                  <a:pt x="4351806" y="3397347"/>
                </a:cubicBezTo>
                <a:cubicBezTo>
                  <a:pt x="4346397" y="3397347"/>
                  <a:pt x="4342006" y="3393026"/>
                  <a:pt x="4342006" y="3387624"/>
                </a:cubicBezTo>
                <a:cubicBezTo>
                  <a:pt x="4342006" y="3382221"/>
                  <a:pt x="4346397" y="3377836"/>
                  <a:pt x="4351806" y="3377836"/>
                </a:cubicBezTo>
                <a:close/>
                <a:moveTo>
                  <a:pt x="4110581" y="3377836"/>
                </a:moveTo>
                <a:cubicBezTo>
                  <a:pt x="4115984" y="3377836"/>
                  <a:pt x="4120362" y="3382285"/>
                  <a:pt x="4120362" y="3387624"/>
                </a:cubicBezTo>
                <a:cubicBezTo>
                  <a:pt x="4120362" y="3392962"/>
                  <a:pt x="4115984" y="3397347"/>
                  <a:pt x="4110581" y="3397347"/>
                </a:cubicBezTo>
                <a:cubicBezTo>
                  <a:pt x="4105180" y="3397347"/>
                  <a:pt x="4100799" y="3393026"/>
                  <a:pt x="4100799" y="3387624"/>
                </a:cubicBezTo>
                <a:cubicBezTo>
                  <a:pt x="4100799" y="3382221"/>
                  <a:pt x="4105180" y="3377836"/>
                  <a:pt x="4110581" y="3377836"/>
                </a:cubicBezTo>
                <a:close/>
                <a:moveTo>
                  <a:pt x="3869431" y="3377836"/>
                </a:moveTo>
                <a:cubicBezTo>
                  <a:pt x="3874765" y="3377836"/>
                  <a:pt x="3879149" y="3382285"/>
                  <a:pt x="3879149" y="3387624"/>
                </a:cubicBezTo>
                <a:cubicBezTo>
                  <a:pt x="3879149" y="3392962"/>
                  <a:pt x="3874828" y="3397347"/>
                  <a:pt x="3869431" y="3397347"/>
                </a:cubicBezTo>
                <a:cubicBezTo>
                  <a:pt x="3864030" y="3397347"/>
                  <a:pt x="3859648" y="3393026"/>
                  <a:pt x="3859648" y="3387624"/>
                </a:cubicBezTo>
                <a:cubicBezTo>
                  <a:pt x="3859648" y="3382221"/>
                  <a:pt x="3864030" y="3377836"/>
                  <a:pt x="3869431" y="3377836"/>
                </a:cubicBezTo>
                <a:close/>
                <a:moveTo>
                  <a:pt x="3628212" y="3377836"/>
                </a:moveTo>
                <a:cubicBezTo>
                  <a:pt x="3633533" y="3377836"/>
                  <a:pt x="3637936" y="3382285"/>
                  <a:pt x="3637936" y="3387624"/>
                </a:cubicBezTo>
                <a:cubicBezTo>
                  <a:pt x="3637936" y="3392962"/>
                  <a:pt x="3633597" y="3397347"/>
                  <a:pt x="3628212" y="3397347"/>
                </a:cubicBezTo>
                <a:cubicBezTo>
                  <a:pt x="3622814" y="3397347"/>
                  <a:pt x="3618430" y="3393026"/>
                  <a:pt x="3618430" y="3387624"/>
                </a:cubicBezTo>
                <a:cubicBezTo>
                  <a:pt x="3618430" y="3382221"/>
                  <a:pt x="3622814" y="3377836"/>
                  <a:pt x="3628212" y="3377836"/>
                </a:cubicBezTo>
                <a:close/>
                <a:moveTo>
                  <a:pt x="3386958" y="3377836"/>
                </a:moveTo>
                <a:cubicBezTo>
                  <a:pt x="3392359" y="3377836"/>
                  <a:pt x="3396744" y="3382285"/>
                  <a:pt x="3396744" y="3387624"/>
                </a:cubicBezTo>
                <a:cubicBezTo>
                  <a:pt x="3396744" y="3392962"/>
                  <a:pt x="3392296" y="3397347"/>
                  <a:pt x="3386958" y="3397347"/>
                </a:cubicBezTo>
                <a:cubicBezTo>
                  <a:pt x="3381621" y="3397347"/>
                  <a:pt x="3377236" y="3393026"/>
                  <a:pt x="3377236" y="3387624"/>
                </a:cubicBezTo>
                <a:cubicBezTo>
                  <a:pt x="3377236" y="3382221"/>
                  <a:pt x="3381557" y="3377836"/>
                  <a:pt x="3386958" y="3377836"/>
                </a:cubicBezTo>
                <a:close/>
                <a:moveTo>
                  <a:pt x="3145751" y="3377836"/>
                </a:moveTo>
                <a:cubicBezTo>
                  <a:pt x="3151149" y="3377836"/>
                  <a:pt x="3155533" y="3382285"/>
                  <a:pt x="3155533" y="3387624"/>
                </a:cubicBezTo>
                <a:cubicBezTo>
                  <a:pt x="3155533" y="3392962"/>
                  <a:pt x="3151086" y="3397347"/>
                  <a:pt x="3145751" y="3397347"/>
                </a:cubicBezTo>
                <a:cubicBezTo>
                  <a:pt x="3140416" y="3397347"/>
                  <a:pt x="3136032" y="3393026"/>
                  <a:pt x="3136032" y="3387624"/>
                </a:cubicBezTo>
                <a:cubicBezTo>
                  <a:pt x="3136032" y="3382221"/>
                  <a:pt x="3140351" y="3377836"/>
                  <a:pt x="3145751" y="3377836"/>
                </a:cubicBezTo>
                <a:close/>
                <a:moveTo>
                  <a:pt x="2904573" y="3377836"/>
                </a:moveTo>
                <a:cubicBezTo>
                  <a:pt x="2909972" y="3377836"/>
                  <a:pt x="2914355" y="3382285"/>
                  <a:pt x="2914355" y="3387624"/>
                </a:cubicBezTo>
                <a:cubicBezTo>
                  <a:pt x="2914355" y="3392962"/>
                  <a:pt x="2909972" y="3397347"/>
                  <a:pt x="2904573" y="3397347"/>
                </a:cubicBezTo>
                <a:cubicBezTo>
                  <a:pt x="2899174" y="3397347"/>
                  <a:pt x="2894791" y="3393026"/>
                  <a:pt x="2894791" y="3387624"/>
                </a:cubicBezTo>
                <a:cubicBezTo>
                  <a:pt x="2894791" y="3382221"/>
                  <a:pt x="2899174" y="3377836"/>
                  <a:pt x="2904573" y="3377836"/>
                </a:cubicBezTo>
                <a:close/>
                <a:moveTo>
                  <a:pt x="2663275" y="3377836"/>
                </a:moveTo>
                <a:cubicBezTo>
                  <a:pt x="2668611" y="3377836"/>
                  <a:pt x="2672998" y="3382285"/>
                  <a:pt x="2672998" y="3387624"/>
                </a:cubicBezTo>
                <a:cubicBezTo>
                  <a:pt x="2672998" y="3392962"/>
                  <a:pt x="2668675" y="3397347"/>
                  <a:pt x="2663275" y="3397347"/>
                </a:cubicBezTo>
                <a:cubicBezTo>
                  <a:pt x="2657876" y="3397347"/>
                  <a:pt x="2653492" y="3393026"/>
                  <a:pt x="2653492" y="3387624"/>
                </a:cubicBezTo>
                <a:cubicBezTo>
                  <a:pt x="2653492" y="3382221"/>
                  <a:pt x="2657876" y="3377836"/>
                  <a:pt x="2663275" y="3377836"/>
                </a:cubicBezTo>
                <a:close/>
                <a:moveTo>
                  <a:pt x="2422037" y="3377836"/>
                </a:moveTo>
                <a:cubicBezTo>
                  <a:pt x="2427372" y="3377836"/>
                  <a:pt x="2431754" y="3382285"/>
                  <a:pt x="2431754" y="3387624"/>
                </a:cubicBezTo>
                <a:cubicBezTo>
                  <a:pt x="2431754" y="3392962"/>
                  <a:pt x="2427435" y="3397347"/>
                  <a:pt x="2422037" y="3397347"/>
                </a:cubicBezTo>
                <a:cubicBezTo>
                  <a:pt x="2416639" y="3397347"/>
                  <a:pt x="2412257" y="3393026"/>
                  <a:pt x="2412257" y="3387624"/>
                </a:cubicBezTo>
                <a:cubicBezTo>
                  <a:pt x="2412257" y="3382221"/>
                  <a:pt x="2416639" y="3377836"/>
                  <a:pt x="2422037" y="3377836"/>
                </a:cubicBezTo>
                <a:close/>
                <a:moveTo>
                  <a:pt x="2180788" y="3377836"/>
                </a:moveTo>
                <a:cubicBezTo>
                  <a:pt x="2186189" y="3377836"/>
                  <a:pt x="2190580" y="3382285"/>
                  <a:pt x="2190580" y="3387624"/>
                </a:cubicBezTo>
                <a:cubicBezTo>
                  <a:pt x="2190580" y="3392962"/>
                  <a:pt x="2186136" y="3397347"/>
                  <a:pt x="2180788" y="3397347"/>
                </a:cubicBezTo>
                <a:cubicBezTo>
                  <a:pt x="2175475" y="3397347"/>
                  <a:pt x="2171085" y="3393026"/>
                  <a:pt x="2171085" y="3387624"/>
                </a:cubicBezTo>
                <a:cubicBezTo>
                  <a:pt x="2171085" y="3382221"/>
                  <a:pt x="2175412" y="3377836"/>
                  <a:pt x="2180788" y="3377836"/>
                </a:cubicBezTo>
                <a:close/>
                <a:moveTo>
                  <a:pt x="1939582" y="3377836"/>
                </a:moveTo>
                <a:cubicBezTo>
                  <a:pt x="1944980" y="3377836"/>
                  <a:pt x="1949365" y="3382285"/>
                  <a:pt x="1949365" y="3387624"/>
                </a:cubicBezTo>
                <a:cubicBezTo>
                  <a:pt x="1949365" y="3392962"/>
                  <a:pt x="1944920" y="3397347"/>
                  <a:pt x="1939582" y="3397347"/>
                </a:cubicBezTo>
                <a:cubicBezTo>
                  <a:pt x="1934245" y="3397347"/>
                  <a:pt x="1929861" y="3393026"/>
                  <a:pt x="1929861" y="3387624"/>
                </a:cubicBezTo>
                <a:cubicBezTo>
                  <a:pt x="1929861" y="3382221"/>
                  <a:pt x="1934181" y="3377836"/>
                  <a:pt x="1939582" y="3377836"/>
                </a:cubicBezTo>
                <a:close/>
                <a:moveTo>
                  <a:pt x="1698332" y="3377836"/>
                </a:moveTo>
                <a:cubicBezTo>
                  <a:pt x="1703733" y="3377836"/>
                  <a:pt x="1708118" y="3382285"/>
                  <a:pt x="1708118" y="3387624"/>
                </a:cubicBezTo>
                <a:cubicBezTo>
                  <a:pt x="1708118" y="3392962"/>
                  <a:pt x="1703733" y="3397347"/>
                  <a:pt x="1698332" y="3397347"/>
                </a:cubicBezTo>
                <a:cubicBezTo>
                  <a:pt x="1692931" y="3397347"/>
                  <a:pt x="1688547" y="3393026"/>
                  <a:pt x="1688547" y="3387624"/>
                </a:cubicBezTo>
                <a:cubicBezTo>
                  <a:pt x="1688547" y="3382221"/>
                  <a:pt x="1692931" y="3377836"/>
                  <a:pt x="1698332" y="3377836"/>
                </a:cubicBezTo>
                <a:close/>
                <a:moveTo>
                  <a:pt x="1457107" y="3377836"/>
                </a:moveTo>
                <a:cubicBezTo>
                  <a:pt x="1462443" y="3377836"/>
                  <a:pt x="1466827" y="3382285"/>
                  <a:pt x="1466827" y="3387624"/>
                </a:cubicBezTo>
                <a:cubicBezTo>
                  <a:pt x="1466827" y="3392962"/>
                  <a:pt x="1462507" y="3397347"/>
                  <a:pt x="1457107" y="3397347"/>
                </a:cubicBezTo>
                <a:cubicBezTo>
                  <a:pt x="1451707" y="3397347"/>
                  <a:pt x="1447323" y="3393026"/>
                  <a:pt x="1447323" y="3387624"/>
                </a:cubicBezTo>
                <a:cubicBezTo>
                  <a:pt x="1447323" y="3382221"/>
                  <a:pt x="1451707" y="3377836"/>
                  <a:pt x="1457107" y="3377836"/>
                </a:cubicBezTo>
                <a:close/>
                <a:moveTo>
                  <a:pt x="1215886" y="3377836"/>
                </a:moveTo>
                <a:cubicBezTo>
                  <a:pt x="1221286" y="3377836"/>
                  <a:pt x="1225670" y="3382285"/>
                  <a:pt x="1225670" y="3387624"/>
                </a:cubicBezTo>
                <a:cubicBezTo>
                  <a:pt x="1225670" y="3392962"/>
                  <a:pt x="1221223" y="3397347"/>
                  <a:pt x="1215886" y="3397347"/>
                </a:cubicBezTo>
                <a:cubicBezTo>
                  <a:pt x="1210550" y="3397347"/>
                  <a:pt x="1206166" y="3393026"/>
                  <a:pt x="1206166" y="3387624"/>
                </a:cubicBezTo>
                <a:cubicBezTo>
                  <a:pt x="1206166" y="3382221"/>
                  <a:pt x="1210486" y="3377836"/>
                  <a:pt x="1215886" y="3377836"/>
                </a:cubicBezTo>
                <a:close/>
                <a:moveTo>
                  <a:pt x="974666" y="3377836"/>
                </a:moveTo>
                <a:cubicBezTo>
                  <a:pt x="980065" y="3377836"/>
                  <a:pt x="984449" y="3382285"/>
                  <a:pt x="984449" y="3387624"/>
                </a:cubicBezTo>
                <a:cubicBezTo>
                  <a:pt x="984449" y="3392962"/>
                  <a:pt x="980003" y="3397347"/>
                  <a:pt x="974666" y="3397347"/>
                </a:cubicBezTo>
                <a:cubicBezTo>
                  <a:pt x="969330" y="3397347"/>
                  <a:pt x="964946" y="3393026"/>
                  <a:pt x="964946" y="3387624"/>
                </a:cubicBezTo>
                <a:cubicBezTo>
                  <a:pt x="964946" y="3382221"/>
                  <a:pt x="969266" y="3377836"/>
                  <a:pt x="974666" y="3377836"/>
                </a:cubicBezTo>
                <a:close/>
                <a:moveTo>
                  <a:pt x="733446" y="3377836"/>
                </a:moveTo>
                <a:cubicBezTo>
                  <a:pt x="738782" y="3377836"/>
                  <a:pt x="743165" y="3382285"/>
                  <a:pt x="743165" y="3387624"/>
                </a:cubicBezTo>
                <a:cubicBezTo>
                  <a:pt x="743165" y="3392962"/>
                  <a:pt x="738846" y="3397347"/>
                  <a:pt x="733446" y="3397347"/>
                </a:cubicBezTo>
                <a:cubicBezTo>
                  <a:pt x="728046" y="3397347"/>
                  <a:pt x="723662" y="3393026"/>
                  <a:pt x="723662" y="3387624"/>
                </a:cubicBezTo>
                <a:cubicBezTo>
                  <a:pt x="723662" y="3382221"/>
                  <a:pt x="728046" y="3377836"/>
                  <a:pt x="733446" y="3377836"/>
                </a:cubicBezTo>
                <a:close/>
                <a:moveTo>
                  <a:pt x="492225" y="3377836"/>
                </a:moveTo>
                <a:cubicBezTo>
                  <a:pt x="497561" y="3377836"/>
                  <a:pt x="501945" y="3382285"/>
                  <a:pt x="501945" y="3387624"/>
                </a:cubicBezTo>
                <a:cubicBezTo>
                  <a:pt x="501945" y="3392962"/>
                  <a:pt x="497625" y="3397347"/>
                  <a:pt x="492225" y="3397347"/>
                </a:cubicBezTo>
                <a:cubicBezTo>
                  <a:pt x="486825" y="3397347"/>
                  <a:pt x="482441" y="3393026"/>
                  <a:pt x="482441" y="3387624"/>
                </a:cubicBezTo>
                <a:cubicBezTo>
                  <a:pt x="482441" y="3382221"/>
                  <a:pt x="486825" y="3377836"/>
                  <a:pt x="492225" y="3377836"/>
                </a:cubicBezTo>
                <a:close/>
                <a:moveTo>
                  <a:pt x="251005" y="3377836"/>
                </a:moveTo>
                <a:cubicBezTo>
                  <a:pt x="256405" y="3377836"/>
                  <a:pt x="260789" y="3382285"/>
                  <a:pt x="260789" y="3387624"/>
                </a:cubicBezTo>
                <a:cubicBezTo>
                  <a:pt x="260789" y="3392962"/>
                  <a:pt x="256342" y="3397347"/>
                  <a:pt x="251005" y="3397347"/>
                </a:cubicBezTo>
                <a:cubicBezTo>
                  <a:pt x="245669" y="3397347"/>
                  <a:pt x="241285" y="3393026"/>
                  <a:pt x="241285" y="3387624"/>
                </a:cubicBezTo>
                <a:cubicBezTo>
                  <a:pt x="241285" y="3382221"/>
                  <a:pt x="245605" y="3377836"/>
                  <a:pt x="251005" y="3377836"/>
                </a:cubicBezTo>
                <a:close/>
                <a:moveTo>
                  <a:pt x="9722" y="3377836"/>
                </a:moveTo>
                <a:cubicBezTo>
                  <a:pt x="15122" y="3377836"/>
                  <a:pt x="19506" y="3382285"/>
                  <a:pt x="19506" y="3387624"/>
                </a:cubicBezTo>
                <a:cubicBezTo>
                  <a:pt x="19506" y="3392962"/>
                  <a:pt x="15059" y="3397347"/>
                  <a:pt x="9722" y="3397347"/>
                </a:cubicBezTo>
                <a:cubicBezTo>
                  <a:pt x="4386" y="3397347"/>
                  <a:pt x="2" y="3393026"/>
                  <a:pt x="2" y="3387624"/>
                </a:cubicBezTo>
                <a:cubicBezTo>
                  <a:pt x="2" y="3382221"/>
                  <a:pt x="4322" y="3377836"/>
                  <a:pt x="9722" y="3377836"/>
                </a:cubicBezTo>
                <a:close/>
                <a:moveTo>
                  <a:pt x="9649203" y="3136585"/>
                </a:moveTo>
                <a:cubicBezTo>
                  <a:pt x="9654540" y="3136585"/>
                  <a:pt x="9658923" y="3141033"/>
                  <a:pt x="9658923" y="3146371"/>
                </a:cubicBezTo>
                <a:cubicBezTo>
                  <a:pt x="9658923" y="3151710"/>
                  <a:pt x="9654540" y="3156095"/>
                  <a:pt x="9649203" y="3156095"/>
                </a:cubicBezTo>
                <a:cubicBezTo>
                  <a:pt x="9643866" y="3156095"/>
                  <a:pt x="9639483" y="3151775"/>
                  <a:pt x="9639483" y="3146371"/>
                </a:cubicBezTo>
                <a:cubicBezTo>
                  <a:pt x="9639483" y="3140969"/>
                  <a:pt x="9643803" y="3136585"/>
                  <a:pt x="9649203" y="3136585"/>
                </a:cubicBezTo>
                <a:close/>
                <a:moveTo>
                  <a:pt x="11820259" y="3136584"/>
                </a:moveTo>
                <a:cubicBezTo>
                  <a:pt x="11825659" y="3136584"/>
                  <a:pt x="11830043" y="3141033"/>
                  <a:pt x="11830043" y="3146371"/>
                </a:cubicBezTo>
                <a:cubicBezTo>
                  <a:pt x="11830043" y="3151710"/>
                  <a:pt x="11825596" y="3156095"/>
                  <a:pt x="11820259" y="3156095"/>
                </a:cubicBezTo>
                <a:cubicBezTo>
                  <a:pt x="11814922" y="3156095"/>
                  <a:pt x="11810539" y="3151775"/>
                  <a:pt x="11810539" y="3146371"/>
                </a:cubicBezTo>
                <a:cubicBezTo>
                  <a:pt x="11810539" y="3140969"/>
                  <a:pt x="11814859" y="3136584"/>
                  <a:pt x="11820259" y="3136584"/>
                </a:cubicBezTo>
                <a:close/>
                <a:moveTo>
                  <a:pt x="11579030" y="3136584"/>
                </a:moveTo>
                <a:cubicBezTo>
                  <a:pt x="11584430" y="3136584"/>
                  <a:pt x="11588815" y="3141033"/>
                  <a:pt x="11588815" y="3146371"/>
                </a:cubicBezTo>
                <a:cubicBezTo>
                  <a:pt x="11588815" y="3151710"/>
                  <a:pt x="11584367" y="3156095"/>
                  <a:pt x="11579030" y="3156095"/>
                </a:cubicBezTo>
                <a:cubicBezTo>
                  <a:pt x="11573694" y="3156095"/>
                  <a:pt x="11569310" y="3151775"/>
                  <a:pt x="11569310" y="3146371"/>
                </a:cubicBezTo>
                <a:cubicBezTo>
                  <a:pt x="11569310" y="3140969"/>
                  <a:pt x="11573630" y="3136584"/>
                  <a:pt x="11579030" y="3136584"/>
                </a:cubicBezTo>
                <a:close/>
                <a:moveTo>
                  <a:pt x="11337802" y="3136584"/>
                </a:moveTo>
                <a:cubicBezTo>
                  <a:pt x="11343202" y="3136584"/>
                  <a:pt x="11347587" y="3141033"/>
                  <a:pt x="11347587" y="3146371"/>
                </a:cubicBezTo>
                <a:cubicBezTo>
                  <a:pt x="11347587" y="3151710"/>
                  <a:pt x="11343139" y="3156095"/>
                  <a:pt x="11337802" y="3156095"/>
                </a:cubicBezTo>
                <a:cubicBezTo>
                  <a:pt x="11332466" y="3156095"/>
                  <a:pt x="11328082" y="3151775"/>
                  <a:pt x="11328082" y="3146371"/>
                </a:cubicBezTo>
                <a:cubicBezTo>
                  <a:pt x="11328082" y="3140969"/>
                  <a:pt x="11332402" y="3136584"/>
                  <a:pt x="11337802" y="3136584"/>
                </a:cubicBezTo>
                <a:close/>
                <a:moveTo>
                  <a:pt x="11096574" y="3136584"/>
                </a:moveTo>
                <a:cubicBezTo>
                  <a:pt x="11101910" y="3136584"/>
                  <a:pt x="11106294" y="3141033"/>
                  <a:pt x="11106294" y="3146371"/>
                </a:cubicBezTo>
                <a:cubicBezTo>
                  <a:pt x="11106294" y="3151710"/>
                  <a:pt x="11101974" y="3156095"/>
                  <a:pt x="11096574" y="3156095"/>
                </a:cubicBezTo>
                <a:cubicBezTo>
                  <a:pt x="11091174" y="3156095"/>
                  <a:pt x="11086790" y="3151775"/>
                  <a:pt x="11086790" y="3146371"/>
                </a:cubicBezTo>
                <a:cubicBezTo>
                  <a:pt x="11086790" y="3140969"/>
                  <a:pt x="11091174" y="3136584"/>
                  <a:pt x="11096574" y="3136584"/>
                </a:cubicBezTo>
                <a:close/>
                <a:moveTo>
                  <a:pt x="10855345" y="3136584"/>
                </a:moveTo>
                <a:cubicBezTo>
                  <a:pt x="10860682" y="3136584"/>
                  <a:pt x="10865065" y="3141033"/>
                  <a:pt x="10865065" y="3146371"/>
                </a:cubicBezTo>
                <a:cubicBezTo>
                  <a:pt x="10865065" y="3151710"/>
                  <a:pt x="10860682" y="3156095"/>
                  <a:pt x="10855345" y="3156095"/>
                </a:cubicBezTo>
                <a:cubicBezTo>
                  <a:pt x="10850008" y="3156095"/>
                  <a:pt x="10845625" y="3151775"/>
                  <a:pt x="10845625" y="3146371"/>
                </a:cubicBezTo>
                <a:cubicBezTo>
                  <a:pt x="10845625" y="3140969"/>
                  <a:pt x="10849945" y="3136584"/>
                  <a:pt x="10855345" y="3136584"/>
                </a:cubicBezTo>
                <a:close/>
                <a:moveTo>
                  <a:pt x="10614116" y="3136584"/>
                </a:moveTo>
                <a:cubicBezTo>
                  <a:pt x="10619516" y="3136584"/>
                  <a:pt x="10623901" y="3141033"/>
                  <a:pt x="10623901" y="3146371"/>
                </a:cubicBezTo>
                <a:cubicBezTo>
                  <a:pt x="10623901" y="3151710"/>
                  <a:pt x="10619454" y="3156095"/>
                  <a:pt x="10614116" y="3156095"/>
                </a:cubicBezTo>
                <a:cubicBezTo>
                  <a:pt x="10608780" y="3156095"/>
                  <a:pt x="10604396" y="3151775"/>
                  <a:pt x="10604396" y="3146371"/>
                </a:cubicBezTo>
                <a:cubicBezTo>
                  <a:pt x="10604396" y="3140969"/>
                  <a:pt x="10608716" y="3136584"/>
                  <a:pt x="10614116" y="3136584"/>
                </a:cubicBezTo>
                <a:close/>
                <a:moveTo>
                  <a:pt x="10372888" y="3136584"/>
                </a:moveTo>
                <a:cubicBezTo>
                  <a:pt x="10378288" y="3136584"/>
                  <a:pt x="10382673" y="3141033"/>
                  <a:pt x="10382673" y="3146371"/>
                </a:cubicBezTo>
                <a:cubicBezTo>
                  <a:pt x="10382673" y="3151710"/>
                  <a:pt x="10378225" y="3156095"/>
                  <a:pt x="10372888" y="3156095"/>
                </a:cubicBezTo>
                <a:cubicBezTo>
                  <a:pt x="10367552" y="3156095"/>
                  <a:pt x="10363168" y="3151775"/>
                  <a:pt x="10363168" y="3146371"/>
                </a:cubicBezTo>
                <a:cubicBezTo>
                  <a:pt x="10363168" y="3140969"/>
                  <a:pt x="10367488" y="3136584"/>
                  <a:pt x="10372888" y="3136584"/>
                </a:cubicBezTo>
                <a:close/>
                <a:moveTo>
                  <a:pt x="10131660" y="3136584"/>
                </a:moveTo>
                <a:cubicBezTo>
                  <a:pt x="10137060" y="3136584"/>
                  <a:pt x="10141444" y="3141033"/>
                  <a:pt x="10141444" y="3146371"/>
                </a:cubicBezTo>
                <a:cubicBezTo>
                  <a:pt x="10141444" y="3151710"/>
                  <a:pt x="10136997" y="3156095"/>
                  <a:pt x="10131660" y="3156095"/>
                </a:cubicBezTo>
                <a:cubicBezTo>
                  <a:pt x="10126323" y="3156095"/>
                  <a:pt x="10121940" y="3151775"/>
                  <a:pt x="10121940" y="3146371"/>
                </a:cubicBezTo>
                <a:cubicBezTo>
                  <a:pt x="10121940" y="3140969"/>
                  <a:pt x="10126260" y="3136584"/>
                  <a:pt x="10131660" y="3136584"/>
                </a:cubicBezTo>
                <a:close/>
                <a:moveTo>
                  <a:pt x="9890432" y="3136584"/>
                </a:moveTo>
                <a:cubicBezTo>
                  <a:pt x="9895768" y="3136584"/>
                  <a:pt x="9900152" y="3141033"/>
                  <a:pt x="9900152" y="3146371"/>
                </a:cubicBezTo>
                <a:cubicBezTo>
                  <a:pt x="9900152" y="3151710"/>
                  <a:pt x="9895832" y="3156095"/>
                  <a:pt x="9890432" y="3156095"/>
                </a:cubicBezTo>
                <a:cubicBezTo>
                  <a:pt x="9885031" y="3156095"/>
                  <a:pt x="9880648" y="3151775"/>
                  <a:pt x="9880648" y="3146371"/>
                </a:cubicBezTo>
                <a:cubicBezTo>
                  <a:pt x="9880648" y="3140969"/>
                  <a:pt x="9885031" y="3136584"/>
                  <a:pt x="9890432" y="3136584"/>
                </a:cubicBezTo>
                <a:close/>
                <a:moveTo>
                  <a:pt x="9417695" y="3136584"/>
                </a:moveTo>
                <a:cubicBezTo>
                  <a:pt x="9423031" y="3136584"/>
                  <a:pt x="9427416" y="3141033"/>
                  <a:pt x="9427416" y="3146371"/>
                </a:cubicBezTo>
                <a:cubicBezTo>
                  <a:pt x="9427416" y="3151710"/>
                  <a:pt x="9423095" y="3156095"/>
                  <a:pt x="9417695" y="3156095"/>
                </a:cubicBezTo>
                <a:cubicBezTo>
                  <a:pt x="9412295" y="3156095"/>
                  <a:pt x="9407911" y="3151775"/>
                  <a:pt x="9407911" y="3146371"/>
                </a:cubicBezTo>
                <a:cubicBezTo>
                  <a:pt x="9407911" y="3140969"/>
                  <a:pt x="9412295" y="3136584"/>
                  <a:pt x="9417695" y="3136584"/>
                </a:cubicBezTo>
                <a:close/>
                <a:moveTo>
                  <a:pt x="9176467" y="3136584"/>
                </a:moveTo>
                <a:cubicBezTo>
                  <a:pt x="9181803" y="3136584"/>
                  <a:pt x="9186187" y="3141033"/>
                  <a:pt x="9186187" y="3146371"/>
                </a:cubicBezTo>
                <a:cubicBezTo>
                  <a:pt x="9186187" y="3151710"/>
                  <a:pt x="9181867" y="3156095"/>
                  <a:pt x="9176467" y="3156095"/>
                </a:cubicBezTo>
                <a:cubicBezTo>
                  <a:pt x="9171066" y="3156095"/>
                  <a:pt x="9166683" y="3151775"/>
                  <a:pt x="9166683" y="3146371"/>
                </a:cubicBezTo>
                <a:cubicBezTo>
                  <a:pt x="9166683" y="3140969"/>
                  <a:pt x="9171066" y="3136584"/>
                  <a:pt x="9176467" y="3136584"/>
                </a:cubicBezTo>
                <a:close/>
                <a:moveTo>
                  <a:pt x="8935237" y="3136584"/>
                </a:moveTo>
                <a:cubicBezTo>
                  <a:pt x="8940574" y="3136584"/>
                  <a:pt x="8944958" y="3141033"/>
                  <a:pt x="8944958" y="3146371"/>
                </a:cubicBezTo>
                <a:cubicBezTo>
                  <a:pt x="8944958" y="3151710"/>
                  <a:pt x="8940638" y="3156095"/>
                  <a:pt x="8935237" y="3156095"/>
                </a:cubicBezTo>
                <a:cubicBezTo>
                  <a:pt x="8929837" y="3156095"/>
                  <a:pt x="8925454" y="3151775"/>
                  <a:pt x="8925454" y="3146371"/>
                </a:cubicBezTo>
                <a:cubicBezTo>
                  <a:pt x="8925454" y="3140969"/>
                  <a:pt x="8929837" y="3136584"/>
                  <a:pt x="8935237" y="3136584"/>
                </a:cubicBezTo>
                <a:close/>
                <a:moveTo>
                  <a:pt x="8694009" y="3136584"/>
                </a:moveTo>
                <a:cubicBezTo>
                  <a:pt x="8699346" y="3136584"/>
                  <a:pt x="8703730" y="3141033"/>
                  <a:pt x="8703730" y="3146371"/>
                </a:cubicBezTo>
                <a:cubicBezTo>
                  <a:pt x="8703730" y="3151710"/>
                  <a:pt x="8699346" y="3156095"/>
                  <a:pt x="8694009" y="3156095"/>
                </a:cubicBezTo>
                <a:cubicBezTo>
                  <a:pt x="8688673" y="3156095"/>
                  <a:pt x="8684289" y="3151775"/>
                  <a:pt x="8684289" y="3146371"/>
                </a:cubicBezTo>
                <a:cubicBezTo>
                  <a:pt x="8684289" y="3140969"/>
                  <a:pt x="8688609" y="3136584"/>
                  <a:pt x="8694009" y="3136584"/>
                </a:cubicBezTo>
                <a:close/>
                <a:moveTo>
                  <a:pt x="8452781" y="3136584"/>
                </a:moveTo>
                <a:cubicBezTo>
                  <a:pt x="8458181" y="3136584"/>
                  <a:pt x="8462566" y="3141033"/>
                  <a:pt x="8462566" y="3146371"/>
                </a:cubicBezTo>
                <a:cubicBezTo>
                  <a:pt x="8462566" y="3151710"/>
                  <a:pt x="8458118" y="3156095"/>
                  <a:pt x="8452781" y="3156095"/>
                </a:cubicBezTo>
                <a:cubicBezTo>
                  <a:pt x="8447445" y="3156095"/>
                  <a:pt x="8443061" y="3151775"/>
                  <a:pt x="8443061" y="3146371"/>
                </a:cubicBezTo>
                <a:cubicBezTo>
                  <a:pt x="8443061" y="3140969"/>
                  <a:pt x="8447381" y="3136584"/>
                  <a:pt x="8452781" y="3136584"/>
                </a:cubicBezTo>
                <a:close/>
                <a:moveTo>
                  <a:pt x="8211553" y="3136584"/>
                </a:moveTo>
                <a:cubicBezTo>
                  <a:pt x="8216889" y="3136584"/>
                  <a:pt x="8221273" y="3141033"/>
                  <a:pt x="8221273" y="3146371"/>
                </a:cubicBezTo>
                <a:cubicBezTo>
                  <a:pt x="8221273" y="3151710"/>
                  <a:pt x="8216953" y="3156095"/>
                  <a:pt x="8211553" y="3156095"/>
                </a:cubicBezTo>
                <a:cubicBezTo>
                  <a:pt x="8206152" y="3156095"/>
                  <a:pt x="8201769" y="3151775"/>
                  <a:pt x="8201769" y="3146371"/>
                </a:cubicBezTo>
                <a:cubicBezTo>
                  <a:pt x="8201769" y="3140969"/>
                  <a:pt x="8206152" y="3136584"/>
                  <a:pt x="8211553" y="3136584"/>
                </a:cubicBezTo>
                <a:close/>
                <a:moveTo>
                  <a:pt x="7970260" y="3136584"/>
                </a:moveTo>
                <a:cubicBezTo>
                  <a:pt x="7975661" y="3136584"/>
                  <a:pt x="7980044" y="3141033"/>
                  <a:pt x="7980044" y="3146371"/>
                </a:cubicBezTo>
                <a:cubicBezTo>
                  <a:pt x="7980044" y="3151710"/>
                  <a:pt x="7975661" y="3156095"/>
                  <a:pt x="7970260" y="3156095"/>
                </a:cubicBezTo>
                <a:cubicBezTo>
                  <a:pt x="7964860" y="3156095"/>
                  <a:pt x="7960477" y="3151775"/>
                  <a:pt x="7960477" y="3146371"/>
                </a:cubicBezTo>
                <a:cubicBezTo>
                  <a:pt x="7960477" y="3140969"/>
                  <a:pt x="7964860" y="3136584"/>
                  <a:pt x="7970260" y="3136584"/>
                </a:cubicBezTo>
                <a:close/>
                <a:moveTo>
                  <a:pt x="7729032" y="3136584"/>
                </a:moveTo>
                <a:cubicBezTo>
                  <a:pt x="7734369" y="3136584"/>
                  <a:pt x="7738753" y="3141033"/>
                  <a:pt x="7738753" y="3146371"/>
                </a:cubicBezTo>
                <a:cubicBezTo>
                  <a:pt x="7738753" y="3151710"/>
                  <a:pt x="7734432" y="3156095"/>
                  <a:pt x="7729032" y="3156095"/>
                </a:cubicBezTo>
                <a:cubicBezTo>
                  <a:pt x="7723632" y="3156095"/>
                  <a:pt x="7719249" y="3151775"/>
                  <a:pt x="7719249" y="3146371"/>
                </a:cubicBezTo>
                <a:cubicBezTo>
                  <a:pt x="7719249" y="3140969"/>
                  <a:pt x="7723632" y="3136584"/>
                  <a:pt x="7729032" y="3136584"/>
                </a:cubicBezTo>
                <a:close/>
                <a:moveTo>
                  <a:pt x="7487803" y="3136584"/>
                </a:moveTo>
                <a:cubicBezTo>
                  <a:pt x="7493139" y="3136584"/>
                  <a:pt x="7497524" y="3141033"/>
                  <a:pt x="7497524" y="3146371"/>
                </a:cubicBezTo>
                <a:cubicBezTo>
                  <a:pt x="7497524" y="3151710"/>
                  <a:pt x="7493203" y="3156095"/>
                  <a:pt x="7487803" y="3156095"/>
                </a:cubicBezTo>
                <a:cubicBezTo>
                  <a:pt x="7482403" y="3156095"/>
                  <a:pt x="7478019" y="3151775"/>
                  <a:pt x="7478019" y="3146371"/>
                </a:cubicBezTo>
                <a:cubicBezTo>
                  <a:pt x="7478019" y="3140969"/>
                  <a:pt x="7482403" y="3136584"/>
                  <a:pt x="7487803" y="3136584"/>
                </a:cubicBezTo>
                <a:close/>
                <a:moveTo>
                  <a:pt x="7246575" y="3136584"/>
                </a:moveTo>
                <a:cubicBezTo>
                  <a:pt x="7251975" y="3136584"/>
                  <a:pt x="7256359" y="3141033"/>
                  <a:pt x="7256359" y="3146371"/>
                </a:cubicBezTo>
                <a:cubicBezTo>
                  <a:pt x="7256359" y="3151710"/>
                  <a:pt x="7251912" y="3156095"/>
                  <a:pt x="7246575" y="3156095"/>
                </a:cubicBezTo>
                <a:cubicBezTo>
                  <a:pt x="7241238" y="3156095"/>
                  <a:pt x="7236855" y="3151775"/>
                  <a:pt x="7236855" y="3146371"/>
                </a:cubicBezTo>
                <a:cubicBezTo>
                  <a:pt x="7236855" y="3140969"/>
                  <a:pt x="7241175" y="3136584"/>
                  <a:pt x="7246575" y="3136584"/>
                </a:cubicBezTo>
                <a:close/>
                <a:moveTo>
                  <a:pt x="7005346" y="3136584"/>
                </a:moveTo>
                <a:cubicBezTo>
                  <a:pt x="7010746" y="3136584"/>
                  <a:pt x="7015130" y="3141033"/>
                  <a:pt x="7015130" y="3146371"/>
                </a:cubicBezTo>
                <a:cubicBezTo>
                  <a:pt x="7015130" y="3151710"/>
                  <a:pt x="7010683" y="3156095"/>
                  <a:pt x="7005346" y="3156095"/>
                </a:cubicBezTo>
                <a:cubicBezTo>
                  <a:pt x="7000009" y="3156095"/>
                  <a:pt x="6995626" y="3151775"/>
                  <a:pt x="6995626" y="3146371"/>
                </a:cubicBezTo>
                <a:cubicBezTo>
                  <a:pt x="6995626" y="3140969"/>
                  <a:pt x="6999946" y="3136584"/>
                  <a:pt x="7005346" y="3136584"/>
                </a:cubicBezTo>
                <a:close/>
                <a:moveTo>
                  <a:pt x="6764118" y="3136584"/>
                </a:moveTo>
                <a:cubicBezTo>
                  <a:pt x="6769518" y="3136584"/>
                  <a:pt x="6773902" y="3141033"/>
                  <a:pt x="6773902" y="3146371"/>
                </a:cubicBezTo>
                <a:cubicBezTo>
                  <a:pt x="6773902" y="3151710"/>
                  <a:pt x="6769518" y="3156095"/>
                  <a:pt x="6764118" y="3156095"/>
                </a:cubicBezTo>
                <a:cubicBezTo>
                  <a:pt x="6758718" y="3156095"/>
                  <a:pt x="6754335" y="3151775"/>
                  <a:pt x="6754335" y="3146371"/>
                </a:cubicBezTo>
                <a:cubicBezTo>
                  <a:pt x="6754335" y="3140969"/>
                  <a:pt x="6758718" y="3136584"/>
                  <a:pt x="6764118" y="3136584"/>
                </a:cubicBezTo>
                <a:close/>
                <a:moveTo>
                  <a:pt x="6522889" y="3136584"/>
                </a:moveTo>
                <a:cubicBezTo>
                  <a:pt x="6528225" y="3136584"/>
                  <a:pt x="6532610" y="3141033"/>
                  <a:pt x="6532610" y="3146371"/>
                </a:cubicBezTo>
                <a:cubicBezTo>
                  <a:pt x="6532610" y="3151710"/>
                  <a:pt x="6528289" y="3156095"/>
                  <a:pt x="6522889" y="3156095"/>
                </a:cubicBezTo>
                <a:cubicBezTo>
                  <a:pt x="6517489" y="3156095"/>
                  <a:pt x="6513105" y="3151775"/>
                  <a:pt x="6513105" y="3146371"/>
                </a:cubicBezTo>
                <a:cubicBezTo>
                  <a:pt x="6513105" y="3140969"/>
                  <a:pt x="6517489" y="3136584"/>
                  <a:pt x="6522889" y="3136584"/>
                </a:cubicBezTo>
                <a:close/>
                <a:moveTo>
                  <a:pt x="6281661" y="3136584"/>
                </a:moveTo>
                <a:cubicBezTo>
                  <a:pt x="6286997" y="3136584"/>
                  <a:pt x="6291381" y="3141033"/>
                  <a:pt x="6291381" y="3146371"/>
                </a:cubicBezTo>
                <a:cubicBezTo>
                  <a:pt x="6291381" y="3151710"/>
                  <a:pt x="6287061" y="3156095"/>
                  <a:pt x="6281661" y="3156095"/>
                </a:cubicBezTo>
                <a:cubicBezTo>
                  <a:pt x="6276261" y="3156095"/>
                  <a:pt x="6271877" y="3151775"/>
                  <a:pt x="6271877" y="3146371"/>
                </a:cubicBezTo>
                <a:cubicBezTo>
                  <a:pt x="6271877" y="3140969"/>
                  <a:pt x="6276261" y="3136584"/>
                  <a:pt x="6281661" y="3136584"/>
                </a:cubicBezTo>
                <a:close/>
                <a:moveTo>
                  <a:pt x="6040432" y="3136584"/>
                </a:moveTo>
                <a:cubicBezTo>
                  <a:pt x="6045832" y="3136584"/>
                  <a:pt x="6050216" y="3141033"/>
                  <a:pt x="6050216" y="3146371"/>
                </a:cubicBezTo>
                <a:cubicBezTo>
                  <a:pt x="6050216" y="3151710"/>
                  <a:pt x="6045769" y="3156095"/>
                  <a:pt x="6040432" y="3156095"/>
                </a:cubicBezTo>
                <a:cubicBezTo>
                  <a:pt x="6035095" y="3156095"/>
                  <a:pt x="6030712" y="3151775"/>
                  <a:pt x="6030712" y="3146371"/>
                </a:cubicBezTo>
                <a:cubicBezTo>
                  <a:pt x="6030712" y="3140969"/>
                  <a:pt x="6035032" y="3136584"/>
                  <a:pt x="6040432" y="3136584"/>
                </a:cubicBezTo>
                <a:close/>
                <a:moveTo>
                  <a:pt x="5799205" y="3136584"/>
                </a:moveTo>
                <a:cubicBezTo>
                  <a:pt x="5804606" y="3136584"/>
                  <a:pt x="5808989" y="3141033"/>
                  <a:pt x="5808989" y="3146371"/>
                </a:cubicBezTo>
                <a:cubicBezTo>
                  <a:pt x="5808989" y="3151710"/>
                  <a:pt x="5804542" y="3156095"/>
                  <a:pt x="5799205" y="3156095"/>
                </a:cubicBezTo>
                <a:cubicBezTo>
                  <a:pt x="5793870" y="3156095"/>
                  <a:pt x="5789486" y="3151775"/>
                  <a:pt x="5789486" y="3146371"/>
                </a:cubicBezTo>
                <a:cubicBezTo>
                  <a:pt x="5789486" y="3140969"/>
                  <a:pt x="5793806" y="3136584"/>
                  <a:pt x="5799205" y="3136584"/>
                </a:cubicBezTo>
                <a:close/>
                <a:moveTo>
                  <a:pt x="5557991" y="3136584"/>
                </a:moveTo>
                <a:cubicBezTo>
                  <a:pt x="5563391" y="3136584"/>
                  <a:pt x="5567774" y="3141033"/>
                  <a:pt x="5567774" y="3146371"/>
                </a:cubicBezTo>
                <a:cubicBezTo>
                  <a:pt x="5567774" y="3151710"/>
                  <a:pt x="5563391" y="3156095"/>
                  <a:pt x="5557991" y="3156095"/>
                </a:cubicBezTo>
                <a:cubicBezTo>
                  <a:pt x="5552592" y="3156095"/>
                  <a:pt x="5548208" y="3151775"/>
                  <a:pt x="5548208" y="3146371"/>
                </a:cubicBezTo>
                <a:cubicBezTo>
                  <a:pt x="5548208" y="3140969"/>
                  <a:pt x="5552592" y="3136584"/>
                  <a:pt x="5557991" y="3136584"/>
                </a:cubicBezTo>
                <a:close/>
                <a:moveTo>
                  <a:pt x="5316710" y="3136584"/>
                </a:moveTo>
                <a:cubicBezTo>
                  <a:pt x="5322044" y="3136584"/>
                  <a:pt x="5326429" y="3141033"/>
                  <a:pt x="5326429" y="3146371"/>
                </a:cubicBezTo>
                <a:cubicBezTo>
                  <a:pt x="5326429" y="3151710"/>
                  <a:pt x="5322105" y="3156095"/>
                  <a:pt x="5316710" y="3156095"/>
                </a:cubicBezTo>
                <a:cubicBezTo>
                  <a:pt x="5311314" y="3156095"/>
                  <a:pt x="5306924" y="3151775"/>
                  <a:pt x="5306924" y="3146371"/>
                </a:cubicBezTo>
                <a:cubicBezTo>
                  <a:pt x="5306924" y="3140969"/>
                  <a:pt x="5311314" y="3136584"/>
                  <a:pt x="5316710" y="3136584"/>
                </a:cubicBezTo>
                <a:close/>
                <a:moveTo>
                  <a:pt x="5075485" y="3136584"/>
                </a:moveTo>
                <a:cubicBezTo>
                  <a:pt x="5080820" y="3136584"/>
                  <a:pt x="5085202" y="3141033"/>
                  <a:pt x="5085202" y="3146371"/>
                </a:cubicBezTo>
                <a:cubicBezTo>
                  <a:pt x="5085202" y="3151710"/>
                  <a:pt x="5080883" y="3156095"/>
                  <a:pt x="5075485" y="3156095"/>
                </a:cubicBezTo>
                <a:cubicBezTo>
                  <a:pt x="5070087" y="3156095"/>
                  <a:pt x="5065705" y="3151775"/>
                  <a:pt x="5065705" y="3146371"/>
                </a:cubicBezTo>
                <a:cubicBezTo>
                  <a:pt x="5065705" y="3140969"/>
                  <a:pt x="5070087" y="3136584"/>
                  <a:pt x="5075485" y="3136584"/>
                </a:cubicBezTo>
                <a:close/>
                <a:moveTo>
                  <a:pt x="4834252" y="3136584"/>
                </a:moveTo>
                <a:cubicBezTo>
                  <a:pt x="4839658" y="3136584"/>
                  <a:pt x="4844040" y="3141033"/>
                  <a:pt x="4844040" y="3146371"/>
                </a:cubicBezTo>
                <a:cubicBezTo>
                  <a:pt x="4844040" y="3151710"/>
                  <a:pt x="4839595" y="3156095"/>
                  <a:pt x="4834252" y="3156095"/>
                </a:cubicBezTo>
                <a:cubicBezTo>
                  <a:pt x="4828915" y="3156095"/>
                  <a:pt x="4824534" y="3151775"/>
                  <a:pt x="4824534" y="3146371"/>
                </a:cubicBezTo>
                <a:cubicBezTo>
                  <a:pt x="4824534" y="3140969"/>
                  <a:pt x="4828853" y="3136584"/>
                  <a:pt x="4834252" y="3136584"/>
                </a:cubicBezTo>
                <a:close/>
                <a:moveTo>
                  <a:pt x="4593019" y="3136584"/>
                </a:moveTo>
                <a:cubicBezTo>
                  <a:pt x="4598416" y="3136584"/>
                  <a:pt x="4602795" y="3141033"/>
                  <a:pt x="4602795" y="3146371"/>
                </a:cubicBezTo>
                <a:cubicBezTo>
                  <a:pt x="4602795" y="3151710"/>
                  <a:pt x="4598353" y="3156095"/>
                  <a:pt x="4593019" y="3156095"/>
                </a:cubicBezTo>
                <a:cubicBezTo>
                  <a:pt x="4587686" y="3156095"/>
                  <a:pt x="4583304" y="3151775"/>
                  <a:pt x="4583304" y="3146371"/>
                </a:cubicBezTo>
                <a:cubicBezTo>
                  <a:pt x="4583304" y="3140969"/>
                  <a:pt x="4587622" y="3136584"/>
                  <a:pt x="4593019" y="3136584"/>
                </a:cubicBezTo>
                <a:close/>
                <a:moveTo>
                  <a:pt x="4351806" y="3136584"/>
                </a:moveTo>
                <a:cubicBezTo>
                  <a:pt x="4357195" y="3136584"/>
                  <a:pt x="4361580" y="3141033"/>
                  <a:pt x="4361580" y="3146371"/>
                </a:cubicBezTo>
                <a:cubicBezTo>
                  <a:pt x="4361580" y="3151710"/>
                  <a:pt x="4357195" y="3156095"/>
                  <a:pt x="4351806" y="3156095"/>
                </a:cubicBezTo>
                <a:cubicBezTo>
                  <a:pt x="4346397" y="3156095"/>
                  <a:pt x="4342006" y="3151775"/>
                  <a:pt x="4342006" y="3146371"/>
                </a:cubicBezTo>
                <a:cubicBezTo>
                  <a:pt x="4342006" y="3140969"/>
                  <a:pt x="4346397" y="3136584"/>
                  <a:pt x="4351806" y="3136584"/>
                </a:cubicBezTo>
                <a:close/>
                <a:moveTo>
                  <a:pt x="4110581" y="3136584"/>
                </a:moveTo>
                <a:cubicBezTo>
                  <a:pt x="4115984" y="3136584"/>
                  <a:pt x="4120362" y="3141033"/>
                  <a:pt x="4120362" y="3146371"/>
                </a:cubicBezTo>
                <a:cubicBezTo>
                  <a:pt x="4120362" y="3151710"/>
                  <a:pt x="4115984" y="3156095"/>
                  <a:pt x="4110581" y="3156095"/>
                </a:cubicBezTo>
                <a:cubicBezTo>
                  <a:pt x="4105180" y="3156095"/>
                  <a:pt x="4100799" y="3151775"/>
                  <a:pt x="4100799" y="3146371"/>
                </a:cubicBezTo>
                <a:cubicBezTo>
                  <a:pt x="4100799" y="3140969"/>
                  <a:pt x="4105180" y="3136584"/>
                  <a:pt x="4110581" y="3136584"/>
                </a:cubicBezTo>
                <a:close/>
                <a:moveTo>
                  <a:pt x="3869430" y="3136584"/>
                </a:moveTo>
                <a:cubicBezTo>
                  <a:pt x="3874763" y="3136584"/>
                  <a:pt x="3879149" y="3141033"/>
                  <a:pt x="3879149" y="3146371"/>
                </a:cubicBezTo>
                <a:cubicBezTo>
                  <a:pt x="3879149" y="3151710"/>
                  <a:pt x="3874828" y="3156095"/>
                  <a:pt x="3869430" y="3156095"/>
                </a:cubicBezTo>
                <a:cubicBezTo>
                  <a:pt x="3864030" y="3156095"/>
                  <a:pt x="3859647" y="3151775"/>
                  <a:pt x="3859647" y="3146371"/>
                </a:cubicBezTo>
                <a:cubicBezTo>
                  <a:pt x="3859647" y="3140969"/>
                  <a:pt x="3864030" y="3136584"/>
                  <a:pt x="3869430" y="3136584"/>
                </a:cubicBezTo>
                <a:close/>
                <a:moveTo>
                  <a:pt x="3628212" y="3136584"/>
                </a:moveTo>
                <a:cubicBezTo>
                  <a:pt x="3633528" y="3136584"/>
                  <a:pt x="3637936" y="3141033"/>
                  <a:pt x="3637936" y="3146371"/>
                </a:cubicBezTo>
                <a:cubicBezTo>
                  <a:pt x="3637936" y="3151710"/>
                  <a:pt x="3633592" y="3156095"/>
                  <a:pt x="3628212" y="3156095"/>
                </a:cubicBezTo>
                <a:cubicBezTo>
                  <a:pt x="3622814" y="3156095"/>
                  <a:pt x="3618430" y="3151775"/>
                  <a:pt x="3618430" y="3146371"/>
                </a:cubicBezTo>
                <a:cubicBezTo>
                  <a:pt x="3618430" y="3140969"/>
                  <a:pt x="3622814" y="3136584"/>
                  <a:pt x="3628212" y="3136584"/>
                </a:cubicBezTo>
                <a:close/>
                <a:moveTo>
                  <a:pt x="3386958" y="3136584"/>
                </a:moveTo>
                <a:cubicBezTo>
                  <a:pt x="3392358" y="3136584"/>
                  <a:pt x="3396743" y="3141033"/>
                  <a:pt x="3396743" y="3146371"/>
                </a:cubicBezTo>
                <a:cubicBezTo>
                  <a:pt x="3396743" y="3151710"/>
                  <a:pt x="3392296" y="3156095"/>
                  <a:pt x="3386958" y="3156095"/>
                </a:cubicBezTo>
                <a:cubicBezTo>
                  <a:pt x="3381621" y="3156095"/>
                  <a:pt x="3377235" y="3151775"/>
                  <a:pt x="3377235" y="3146371"/>
                </a:cubicBezTo>
                <a:cubicBezTo>
                  <a:pt x="3377235" y="3140969"/>
                  <a:pt x="3381556" y="3136584"/>
                  <a:pt x="3386958" y="3136584"/>
                </a:cubicBezTo>
                <a:close/>
                <a:moveTo>
                  <a:pt x="3145751" y="3136584"/>
                </a:moveTo>
                <a:cubicBezTo>
                  <a:pt x="3151149" y="3136584"/>
                  <a:pt x="3155533" y="3141033"/>
                  <a:pt x="3155533" y="3146371"/>
                </a:cubicBezTo>
                <a:cubicBezTo>
                  <a:pt x="3155533" y="3151710"/>
                  <a:pt x="3151086" y="3156095"/>
                  <a:pt x="3145751" y="3156095"/>
                </a:cubicBezTo>
                <a:cubicBezTo>
                  <a:pt x="3140415" y="3156095"/>
                  <a:pt x="3136032" y="3151775"/>
                  <a:pt x="3136032" y="3146371"/>
                </a:cubicBezTo>
                <a:cubicBezTo>
                  <a:pt x="3136032" y="3140969"/>
                  <a:pt x="3140351" y="3136584"/>
                  <a:pt x="3145751" y="3136584"/>
                </a:cubicBezTo>
                <a:close/>
                <a:moveTo>
                  <a:pt x="2904572" y="3136584"/>
                </a:moveTo>
                <a:cubicBezTo>
                  <a:pt x="2909972" y="3136584"/>
                  <a:pt x="2914355" y="3141033"/>
                  <a:pt x="2914355" y="3146371"/>
                </a:cubicBezTo>
                <a:cubicBezTo>
                  <a:pt x="2914355" y="3151710"/>
                  <a:pt x="2909972" y="3156095"/>
                  <a:pt x="2904572" y="3156095"/>
                </a:cubicBezTo>
                <a:cubicBezTo>
                  <a:pt x="2899174" y="3156095"/>
                  <a:pt x="2894791" y="3151775"/>
                  <a:pt x="2894791" y="3146371"/>
                </a:cubicBezTo>
                <a:cubicBezTo>
                  <a:pt x="2894791" y="3140969"/>
                  <a:pt x="2899174" y="3136584"/>
                  <a:pt x="2904572" y="3136584"/>
                </a:cubicBezTo>
                <a:close/>
                <a:moveTo>
                  <a:pt x="2663275" y="3136584"/>
                </a:moveTo>
                <a:cubicBezTo>
                  <a:pt x="2668611" y="3136584"/>
                  <a:pt x="2672998" y="3141033"/>
                  <a:pt x="2672998" y="3146371"/>
                </a:cubicBezTo>
                <a:cubicBezTo>
                  <a:pt x="2672998" y="3151710"/>
                  <a:pt x="2668675" y="3156095"/>
                  <a:pt x="2663275" y="3156095"/>
                </a:cubicBezTo>
                <a:cubicBezTo>
                  <a:pt x="2657876" y="3156095"/>
                  <a:pt x="2653492" y="3151775"/>
                  <a:pt x="2653492" y="3146371"/>
                </a:cubicBezTo>
                <a:cubicBezTo>
                  <a:pt x="2653492" y="3140969"/>
                  <a:pt x="2657876" y="3136584"/>
                  <a:pt x="2663275" y="3136584"/>
                </a:cubicBezTo>
                <a:close/>
                <a:moveTo>
                  <a:pt x="2422037" y="3136584"/>
                </a:moveTo>
                <a:cubicBezTo>
                  <a:pt x="2427371" y="3136584"/>
                  <a:pt x="2431753" y="3141033"/>
                  <a:pt x="2431753" y="3146371"/>
                </a:cubicBezTo>
                <a:cubicBezTo>
                  <a:pt x="2431753" y="3151710"/>
                  <a:pt x="2427435" y="3156095"/>
                  <a:pt x="2422037" y="3156095"/>
                </a:cubicBezTo>
                <a:cubicBezTo>
                  <a:pt x="2416639" y="3156095"/>
                  <a:pt x="2412257" y="3151775"/>
                  <a:pt x="2412257" y="3146371"/>
                </a:cubicBezTo>
                <a:cubicBezTo>
                  <a:pt x="2412257" y="3140969"/>
                  <a:pt x="2416639" y="3136584"/>
                  <a:pt x="2422037" y="3136584"/>
                </a:cubicBezTo>
                <a:close/>
                <a:moveTo>
                  <a:pt x="2180788" y="3136584"/>
                </a:moveTo>
                <a:cubicBezTo>
                  <a:pt x="2186189" y="3136584"/>
                  <a:pt x="2190580" y="3141033"/>
                  <a:pt x="2190580" y="3146371"/>
                </a:cubicBezTo>
                <a:cubicBezTo>
                  <a:pt x="2190580" y="3151710"/>
                  <a:pt x="2186136" y="3156095"/>
                  <a:pt x="2180788" y="3156095"/>
                </a:cubicBezTo>
                <a:cubicBezTo>
                  <a:pt x="2175475" y="3156095"/>
                  <a:pt x="2171083" y="3151775"/>
                  <a:pt x="2171083" y="3146371"/>
                </a:cubicBezTo>
                <a:cubicBezTo>
                  <a:pt x="2171083" y="3140969"/>
                  <a:pt x="2175412" y="3136584"/>
                  <a:pt x="2180788" y="3136584"/>
                </a:cubicBezTo>
                <a:close/>
                <a:moveTo>
                  <a:pt x="1939582" y="3136584"/>
                </a:moveTo>
                <a:cubicBezTo>
                  <a:pt x="1944980" y="3136584"/>
                  <a:pt x="1949365" y="3141033"/>
                  <a:pt x="1949365" y="3146371"/>
                </a:cubicBezTo>
                <a:cubicBezTo>
                  <a:pt x="1949365" y="3151710"/>
                  <a:pt x="1944920" y="3156095"/>
                  <a:pt x="1939582" y="3156095"/>
                </a:cubicBezTo>
                <a:cubicBezTo>
                  <a:pt x="1934245" y="3156095"/>
                  <a:pt x="1929860" y="3151775"/>
                  <a:pt x="1929860" y="3146371"/>
                </a:cubicBezTo>
                <a:cubicBezTo>
                  <a:pt x="1929860" y="3140969"/>
                  <a:pt x="1934181" y="3136584"/>
                  <a:pt x="1939582" y="3136584"/>
                </a:cubicBezTo>
                <a:close/>
                <a:moveTo>
                  <a:pt x="1698332" y="3136584"/>
                </a:moveTo>
                <a:cubicBezTo>
                  <a:pt x="1703733" y="3136584"/>
                  <a:pt x="1708118" y="3141033"/>
                  <a:pt x="1708118" y="3146371"/>
                </a:cubicBezTo>
                <a:cubicBezTo>
                  <a:pt x="1708118" y="3151710"/>
                  <a:pt x="1703733" y="3156095"/>
                  <a:pt x="1698332" y="3156095"/>
                </a:cubicBezTo>
                <a:cubicBezTo>
                  <a:pt x="1692931" y="3156095"/>
                  <a:pt x="1688547" y="3151775"/>
                  <a:pt x="1688547" y="3146371"/>
                </a:cubicBezTo>
                <a:cubicBezTo>
                  <a:pt x="1688547" y="3140969"/>
                  <a:pt x="1692931" y="3136584"/>
                  <a:pt x="1698332" y="3136584"/>
                </a:cubicBezTo>
                <a:close/>
                <a:moveTo>
                  <a:pt x="1457107" y="3136584"/>
                </a:moveTo>
                <a:cubicBezTo>
                  <a:pt x="1462443" y="3136584"/>
                  <a:pt x="1466827" y="3141033"/>
                  <a:pt x="1466827" y="3146371"/>
                </a:cubicBezTo>
                <a:cubicBezTo>
                  <a:pt x="1466827" y="3151710"/>
                  <a:pt x="1462507" y="3156095"/>
                  <a:pt x="1457107" y="3156095"/>
                </a:cubicBezTo>
                <a:cubicBezTo>
                  <a:pt x="1451707" y="3156095"/>
                  <a:pt x="1447323" y="3151775"/>
                  <a:pt x="1447323" y="3146371"/>
                </a:cubicBezTo>
                <a:cubicBezTo>
                  <a:pt x="1447323" y="3140969"/>
                  <a:pt x="1451707" y="3136584"/>
                  <a:pt x="1457107" y="3136584"/>
                </a:cubicBezTo>
                <a:close/>
                <a:moveTo>
                  <a:pt x="1215886" y="3136584"/>
                </a:moveTo>
                <a:cubicBezTo>
                  <a:pt x="1221285" y="3136584"/>
                  <a:pt x="1225669" y="3141033"/>
                  <a:pt x="1225669" y="3146371"/>
                </a:cubicBezTo>
                <a:cubicBezTo>
                  <a:pt x="1225669" y="3151710"/>
                  <a:pt x="1221222" y="3156095"/>
                  <a:pt x="1215886" y="3156095"/>
                </a:cubicBezTo>
                <a:cubicBezTo>
                  <a:pt x="1210550" y="3156095"/>
                  <a:pt x="1206166" y="3151775"/>
                  <a:pt x="1206166" y="3146371"/>
                </a:cubicBezTo>
                <a:cubicBezTo>
                  <a:pt x="1206166" y="3140969"/>
                  <a:pt x="1210486" y="3136584"/>
                  <a:pt x="1215886" y="3136584"/>
                </a:cubicBezTo>
                <a:close/>
                <a:moveTo>
                  <a:pt x="974665" y="3136584"/>
                </a:moveTo>
                <a:cubicBezTo>
                  <a:pt x="980065" y="3136584"/>
                  <a:pt x="984449" y="3141033"/>
                  <a:pt x="984449" y="3146371"/>
                </a:cubicBezTo>
                <a:cubicBezTo>
                  <a:pt x="984449" y="3151710"/>
                  <a:pt x="980002" y="3156095"/>
                  <a:pt x="974665" y="3156095"/>
                </a:cubicBezTo>
                <a:cubicBezTo>
                  <a:pt x="969330" y="3156095"/>
                  <a:pt x="964946" y="3151775"/>
                  <a:pt x="964946" y="3146371"/>
                </a:cubicBezTo>
                <a:cubicBezTo>
                  <a:pt x="964946" y="3140969"/>
                  <a:pt x="969266" y="3136584"/>
                  <a:pt x="974665" y="3136584"/>
                </a:cubicBezTo>
                <a:close/>
                <a:moveTo>
                  <a:pt x="733446" y="3136584"/>
                </a:moveTo>
                <a:cubicBezTo>
                  <a:pt x="738781" y="3136584"/>
                  <a:pt x="743165" y="3141033"/>
                  <a:pt x="743165" y="3146371"/>
                </a:cubicBezTo>
                <a:cubicBezTo>
                  <a:pt x="743165" y="3151710"/>
                  <a:pt x="738845" y="3156095"/>
                  <a:pt x="733446" y="3156095"/>
                </a:cubicBezTo>
                <a:cubicBezTo>
                  <a:pt x="728046" y="3156095"/>
                  <a:pt x="723662" y="3151775"/>
                  <a:pt x="723662" y="3146371"/>
                </a:cubicBezTo>
                <a:cubicBezTo>
                  <a:pt x="723662" y="3140969"/>
                  <a:pt x="728046" y="3136584"/>
                  <a:pt x="733446" y="3136584"/>
                </a:cubicBezTo>
                <a:close/>
                <a:moveTo>
                  <a:pt x="492225" y="3136584"/>
                </a:moveTo>
                <a:cubicBezTo>
                  <a:pt x="497561" y="3136584"/>
                  <a:pt x="501945" y="3141033"/>
                  <a:pt x="501945" y="3146371"/>
                </a:cubicBezTo>
                <a:cubicBezTo>
                  <a:pt x="501945" y="3151710"/>
                  <a:pt x="497625" y="3156095"/>
                  <a:pt x="492225" y="3156095"/>
                </a:cubicBezTo>
                <a:cubicBezTo>
                  <a:pt x="486825" y="3156095"/>
                  <a:pt x="482441" y="3151775"/>
                  <a:pt x="482441" y="3146371"/>
                </a:cubicBezTo>
                <a:cubicBezTo>
                  <a:pt x="482441" y="3140969"/>
                  <a:pt x="486825" y="3136584"/>
                  <a:pt x="492225" y="3136584"/>
                </a:cubicBezTo>
                <a:close/>
                <a:moveTo>
                  <a:pt x="251005" y="3136584"/>
                </a:moveTo>
                <a:cubicBezTo>
                  <a:pt x="256405" y="3136584"/>
                  <a:pt x="260789" y="3141033"/>
                  <a:pt x="260789" y="3146371"/>
                </a:cubicBezTo>
                <a:cubicBezTo>
                  <a:pt x="260789" y="3151710"/>
                  <a:pt x="256342" y="3156095"/>
                  <a:pt x="251005" y="3156095"/>
                </a:cubicBezTo>
                <a:cubicBezTo>
                  <a:pt x="245669" y="3156095"/>
                  <a:pt x="241285" y="3151775"/>
                  <a:pt x="241285" y="3146371"/>
                </a:cubicBezTo>
                <a:cubicBezTo>
                  <a:pt x="241285" y="3140969"/>
                  <a:pt x="245605" y="3136584"/>
                  <a:pt x="251005" y="3136584"/>
                </a:cubicBezTo>
                <a:close/>
                <a:moveTo>
                  <a:pt x="9722" y="3136584"/>
                </a:moveTo>
                <a:cubicBezTo>
                  <a:pt x="15122" y="3136584"/>
                  <a:pt x="19506" y="3141033"/>
                  <a:pt x="19506" y="3146371"/>
                </a:cubicBezTo>
                <a:cubicBezTo>
                  <a:pt x="19506" y="3151710"/>
                  <a:pt x="15059" y="3156095"/>
                  <a:pt x="9722" y="3156095"/>
                </a:cubicBezTo>
                <a:cubicBezTo>
                  <a:pt x="4386" y="3156095"/>
                  <a:pt x="2" y="3151775"/>
                  <a:pt x="2" y="3146371"/>
                </a:cubicBezTo>
                <a:cubicBezTo>
                  <a:pt x="2" y="3140969"/>
                  <a:pt x="4322" y="3136584"/>
                  <a:pt x="9722" y="3136584"/>
                </a:cubicBezTo>
                <a:close/>
                <a:moveTo>
                  <a:pt x="13517" y="3029714"/>
                </a:moveTo>
                <a:cubicBezTo>
                  <a:pt x="16499" y="3029714"/>
                  <a:pt x="18916" y="3032133"/>
                  <a:pt x="18916" y="3035116"/>
                </a:cubicBezTo>
                <a:cubicBezTo>
                  <a:pt x="18916" y="3038100"/>
                  <a:pt x="16499" y="3040518"/>
                  <a:pt x="13517" y="3040518"/>
                </a:cubicBezTo>
                <a:cubicBezTo>
                  <a:pt x="10534" y="3040518"/>
                  <a:pt x="8116" y="3038100"/>
                  <a:pt x="8116" y="3035116"/>
                </a:cubicBezTo>
                <a:cubicBezTo>
                  <a:pt x="8116" y="3032133"/>
                  <a:pt x="10534" y="3029714"/>
                  <a:pt x="13517" y="3029714"/>
                </a:cubicBezTo>
                <a:close/>
                <a:moveTo>
                  <a:pt x="9649203" y="2895514"/>
                </a:moveTo>
                <a:cubicBezTo>
                  <a:pt x="9654540" y="2895514"/>
                  <a:pt x="9658923" y="2899836"/>
                  <a:pt x="9658923" y="2905238"/>
                </a:cubicBezTo>
                <a:cubicBezTo>
                  <a:pt x="9658923" y="2910640"/>
                  <a:pt x="9654540" y="2915025"/>
                  <a:pt x="9649203" y="2915025"/>
                </a:cubicBezTo>
                <a:cubicBezTo>
                  <a:pt x="9643866" y="2915025"/>
                  <a:pt x="9639483" y="2910576"/>
                  <a:pt x="9639483" y="2905238"/>
                </a:cubicBezTo>
                <a:cubicBezTo>
                  <a:pt x="9639483" y="2899899"/>
                  <a:pt x="9643803" y="2895514"/>
                  <a:pt x="9649203" y="2895514"/>
                </a:cubicBezTo>
                <a:close/>
                <a:moveTo>
                  <a:pt x="9890432" y="2895512"/>
                </a:moveTo>
                <a:cubicBezTo>
                  <a:pt x="9895768" y="2895512"/>
                  <a:pt x="9900152" y="2899834"/>
                  <a:pt x="9900152" y="2905236"/>
                </a:cubicBezTo>
                <a:cubicBezTo>
                  <a:pt x="9900152" y="2910638"/>
                  <a:pt x="9895832" y="2915023"/>
                  <a:pt x="9890432" y="2915023"/>
                </a:cubicBezTo>
                <a:cubicBezTo>
                  <a:pt x="9885031" y="2915023"/>
                  <a:pt x="9880648" y="2910574"/>
                  <a:pt x="9880648" y="2905236"/>
                </a:cubicBezTo>
                <a:cubicBezTo>
                  <a:pt x="9880648" y="2899897"/>
                  <a:pt x="9885031" y="2895512"/>
                  <a:pt x="9890432" y="2895512"/>
                </a:cubicBezTo>
                <a:close/>
                <a:moveTo>
                  <a:pt x="10131660" y="2895509"/>
                </a:moveTo>
                <a:cubicBezTo>
                  <a:pt x="10137060" y="2895509"/>
                  <a:pt x="10141444" y="2899830"/>
                  <a:pt x="10141444" y="2905233"/>
                </a:cubicBezTo>
                <a:cubicBezTo>
                  <a:pt x="10141444" y="2910635"/>
                  <a:pt x="10136997" y="2915019"/>
                  <a:pt x="10131660" y="2915019"/>
                </a:cubicBezTo>
                <a:cubicBezTo>
                  <a:pt x="10126323" y="2915019"/>
                  <a:pt x="10121940" y="2910570"/>
                  <a:pt x="10121940" y="2905233"/>
                </a:cubicBezTo>
                <a:cubicBezTo>
                  <a:pt x="10121940" y="2899893"/>
                  <a:pt x="10126260" y="2895509"/>
                  <a:pt x="10131660" y="2895509"/>
                </a:cubicBezTo>
                <a:close/>
                <a:moveTo>
                  <a:pt x="10372888" y="2895505"/>
                </a:moveTo>
                <a:cubicBezTo>
                  <a:pt x="10378288" y="2895505"/>
                  <a:pt x="10382673" y="2899827"/>
                  <a:pt x="10382673" y="2905229"/>
                </a:cubicBezTo>
                <a:cubicBezTo>
                  <a:pt x="10382673" y="2910631"/>
                  <a:pt x="10378225" y="2915015"/>
                  <a:pt x="10372888" y="2915015"/>
                </a:cubicBezTo>
                <a:cubicBezTo>
                  <a:pt x="10367552" y="2915015"/>
                  <a:pt x="10363168" y="2910566"/>
                  <a:pt x="10363168" y="2905229"/>
                </a:cubicBezTo>
                <a:cubicBezTo>
                  <a:pt x="10363168" y="2899890"/>
                  <a:pt x="10367488" y="2895505"/>
                  <a:pt x="10372888" y="2895505"/>
                </a:cubicBezTo>
                <a:close/>
                <a:moveTo>
                  <a:pt x="10614116" y="2895501"/>
                </a:moveTo>
                <a:cubicBezTo>
                  <a:pt x="10619516" y="2895501"/>
                  <a:pt x="10623901" y="2899823"/>
                  <a:pt x="10623901" y="2905225"/>
                </a:cubicBezTo>
                <a:cubicBezTo>
                  <a:pt x="10623901" y="2910627"/>
                  <a:pt x="10619454" y="2915012"/>
                  <a:pt x="10614116" y="2915012"/>
                </a:cubicBezTo>
                <a:cubicBezTo>
                  <a:pt x="10608780" y="2915012"/>
                  <a:pt x="10604396" y="2910563"/>
                  <a:pt x="10604396" y="2905225"/>
                </a:cubicBezTo>
                <a:cubicBezTo>
                  <a:pt x="10604396" y="2899886"/>
                  <a:pt x="10608716" y="2895501"/>
                  <a:pt x="10614116" y="2895501"/>
                </a:cubicBezTo>
                <a:close/>
                <a:moveTo>
                  <a:pt x="10855345" y="2895498"/>
                </a:moveTo>
                <a:cubicBezTo>
                  <a:pt x="10860682" y="2895498"/>
                  <a:pt x="10865065" y="2899819"/>
                  <a:pt x="10865065" y="2905222"/>
                </a:cubicBezTo>
                <a:cubicBezTo>
                  <a:pt x="10865065" y="2910624"/>
                  <a:pt x="10860682" y="2915008"/>
                  <a:pt x="10855345" y="2915008"/>
                </a:cubicBezTo>
                <a:cubicBezTo>
                  <a:pt x="10850008" y="2915008"/>
                  <a:pt x="10845625" y="2910559"/>
                  <a:pt x="10845625" y="2905222"/>
                </a:cubicBezTo>
                <a:cubicBezTo>
                  <a:pt x="10845625" y="2899882"/>
                  <a:pt x="10849945" y="2895498"/>
                  <a:pt x="10855345" y="2895498"/>
                </a:cubicBezTo>
                <a:close/>
                <a:moveTo>
                  <a:pt x="11096574" y="2895494"/>
                </a:moveTo>
                <a:cubicBezTo>
                  <a:pt x="11101910" y="2895494"/>
                  <a:pt x="11106294" y="2899816"/>
                  <a:pt x="11106294" y="2905218"/>
                </a:cubicBezTo>
                <a:cubicBezTo>
                  <a:pt x="11106294" y="2910620"/>
                  <a:pt x="11101974" y="2915004"/>
                  <a:pt x="11096574" y="2915004"/>
                </a:cubicBezTo>
                <a:cubicBezTo>
                  <a:pt x="11091174" y="2915004"/>
                  <a:pt x="11086790" y="2910555"/>
                  <a:pt x="11086790" y="2905218"/>
                </a:cubicBezTo>
                <a:cubicBezTo>
                  <a:pt x="11086790" y="2899878"/>
                  <a:pt x="11091174" y="2895494"/>
                  <a:pt x="11096574" y="2895494"/>
                </a:cubicBezTo>
                <a:close/>
                <a:moveTo>
                  <a:pt x="11337802" y="2895490"/>
                </a:moveTo>
                <a:cubicBezTo>
                  <a:pt x="11343202" y="2895490"/>
                  <a:pt x="11347587" y="2899812"/>
                  <a:pt x="11347587" y="2905214"/>
                </a:cubicBezTo>
                <a:cubicBezTo>
                  <a:pt x="11347587" y="2910616"/>
                  <a:pt x="11343139" y="2915001"/>
                  <a:pt x="11337802" y="2915001"/>
                </a:cubicBezTo>
                <a:cubicBezTo>
                  <a:pt x="11332466" y="2915001"/>
                  <a:pt x="11328082" y="2910552"/>
                  <a:pt x="11328082" y="2905214"/>
                </a:cubicBezTo>
                <a:cubicBezTo>
                  <a:pt x="11328082" y="2899875"/>
                  <a:pt x="11332402" y="2895490"/>
                  <a:pt x="11337802" y="2895490"/>
                </a:cubicBezTo>
                <a:close/>
                <a:moveTo>
                  <a:pt x="11579030" y="2895487"/>
                </a:moveTo>
                <a:cubicBezTo>
                  <a:pt x="11584430" y="2895487"/>
                  <a:pt x="11588815" y="2899808"/>
                  <a:pt x="11588815" y="2905211"/>
                </a:cubicBezTo>
                <a:cubicBezTo>
                  <a:pt x="11588815" y="2910612"/>
                  <a:pt x="11584367" y="2914997"/>
                  <a:pt x="11579030" y="2914997"/>
                </a:cubicBezTo>
                <a:cubicBezTo>
                  <a:pt x="11573694" y="2914997"/>
                  <a:pt x="11569310" y="2910548"/>
                  <a:pt x="11569310" y="2905211"/>
                </a:cubicBezTo>
                <a:cubicBezTo>
                  <a:pt x="11569310" y="2899871"/>
                  <a:pt x="11573630" y="2895487"/>
                  <a:pt x="11579030" y="2895487"/>
                </a:cubicBezTo>
                <a:close/>
                <a:moveTo>
                  <a:pt x="11820259" y="2895483"/>
                </a:moveTo>
                <a:cubicBezTo>
                  <a:pt x="11825659" y="2895483"/>
                  <a:pt x="11830043" y="2899805"/>
                  <a:pt x="11830043" y="2905207"/>
                </a:cubicBezTo>
                <a:cubicBezTo>
                  <a:pt x="11830043" y="2910609"/>
                  <a:pt x="11825596" y="2914993"/>
                  <a:pt x="11820259" y="2914993"/>
                </a:cubicBezTo>
                <a:cubicBezTo>
                  <a:pt x="11814922" y="2914993"/>
                  <a:pt x="11810539" y="2910544"/>
                  <a:pt x="11810539" y="2905207"/>
                </a:cubicBezTo>
                <a:cubicBezTo>
                  <a:pt x="11810539" y="2899867"/>
                  <a:pt x="11814859" y="2895483"/>
                  <a:pt x="11820259" y="2895483"/>
                </a:cubicBezTo>
                <a:close/>
                <a:moveTo>
                  <a:pt x="9722" y="2895479"/>
                </a:moveTo>
                <a:cubicBezTo>
                  <a:pt x="15122" y="2895479"/>
                  <a:pt x="19506" y="2899801"/>
                  <a:pt x="19506" y="2905203"/>
                </a:cubicBezTo>
                <a:cubicBezTo>
                  <a:pt x="19506" y="2910605"/>
                  <a:pt x="15059" y="2914990"/>
                  <a:pt x="9722" y="2914990"/>
                </a:cubicBezTo>
                <a:cubicBezTo>
                  <a:pt x="4386" y="2914990"/>
                  <a:pt x="2" y="2910541"/>
                  <a:pt x="2" y="2905203"/>
                </a:cubicBezTo>
                <a:cubicBezTo>
                  <a:pt x="2" y="2899864"/>
                  <a:pt x="4322" y="2895479"/>
                  <a:pt x="9722" y="2895479"/>
                </a:cubicBezTo>
                <a:close/>
                <a:moveTo>
                  <a:pt x="251005" y="2895476"/>
                </a:moveTo>
                <a:cubicBezTo>
                  <a:pt x="256405" y="2895476"/>
                  <a:pt x="260789" y="2899797"/>
                  <a:pt x="260789" y="2905199"/>
                </a:cubicBezTo>
                <a:cubicBezTo>
                  <a:pt x="260789" y="2910601"/>
                  <a:pt x="256342" y="2914986"/>
                  <a:pt x="251005" y="2914986"/>
                </a:cubicBezTo>
                <a:cubicBezTo>
                  <a:pt x="245669" y="2914986"/>
                  <a:pt x="241285" y="2910537"/>
                  <a:pt x="241285" y="2905199"/>
                </a:cubicBezTo>
                <a:cubicBezTo>
                  <a:pt x="241285" y="2899860"/>
                  <a:pt x="245605" y="2895476"/>
                  <a:pt x="251005" y="2895476"/>
                </a:cubicBezTo>
                <a:close/>
                <a:moveTo>
                  <a:pt x="492225" y="2895472"/>
                </a:moveTo>
                <a:cubicBezTo>
                  <a:pt x="497561" y="2895472"/>
                  <a:pt x="501945" y="2899793"/>
                  <a:pt x="501945" y="2905196"/>
                </a:cubicBezTo>
                <a:cubicBezTo>
                  <a:pt x="501945" y="2910598"/>
                  <a:pt x="497625" y="2914982"/>
                  <a:pt x="492225" y="2914982"/>
                </a:cubicBezTo>
                <a:cubicBezTo>
                  <a:pt x="486825" y="2914982"/>
                  <a:pt x="482441" y="2910533"/>
                  <a:pt x="482441" y="2905196"/>
                </a:cubicBezTo>
                <a:cubicBezTo>
                  <a:pt x="482441" y="2899856"/>
                  <a:pt x="486825" y="2895472"/>
                  <a:pt x="492225" y="2895472"/>
                </a:cubicBezTo>
                <a:close/>
                <a:moveTo>
                  <a:pt x="733445" y="2895468"/>
                </a:moveTo>
                <a:cubicBezTo>
                  <a:pt x="738781" y="2895468"/>
                  <a:pt x="743165" y="2899790"/>
                  <a:pt x="743165" y="2905192"/>
                </a:cubicBezTo>
                <a:cubicBezTo>
                  <a:pt x="743165" y="2910594"/>
                  <a:pt x="738845" y="2914978"/>
                  <a:pt x="733445" y="2914978"/>
                </a:cubicBezTo>
                <a:cubicBezTo>
                  <a:pt x="728045" y="2914978"/>
                  <a:pt x="723662" y="2910530"/>
                  <a:pt x="723662" y="2905192"/>
                </a:cubicBezTo>
                <a:cubicBezTo>
                  <a:pt x="723662" y="2899853"/>
                  <a:pt x="728045" y="2895468"/>
                  <a:pt x="733445" y="2895468"/>
                </a:cubicBezTo>
                <a:close/>
                <a:moveTo>
                  <a:pt x="974665" y="2895464"/>
                </a:moveTo>
                <a:cubicBezTo>
                  <a:pt x="980065" y="2895464"/>
                  <a:pt x="984449" y="2899786"/>
                  <a:pt x="984449" y="2905188"/>
                </a:cubicBezTo>
                <a:cubicBezTo>
                  <a:pt x="984449" y="2910590"/>
                  <a:pt x="980002" y="2914975"/>
                  <a:pt x="974665" y="2914975"/>
                </a:cubicBezTo>
                <a:cubicBezTo>
                  <a:pt x="969329" y="2914975"/>
                  <a:pt x="964945" y="2910526"/>
                  <a:pt x="964945" y="2905188"/>
                </a:cubicBezTo>
                <a:cubicBezTo>
                  <a:pt x="964945" y="2899849"/>
                  <a:pt x="969265" y="2895464"/>
                  <a:pt x="974665" y="2895464"/>
                </a:cubicBezTo>
                <a:close/>
                <a:moveTo>
                  <a:pt x="1215885" y="2895461"/>
                </a:moveTo>
                <a:cubicBezTo>
                  <a:pt x="1221285" y="2895461"/>
                  <a:pt x="1225669" y="2899782"/>
                  <a:pt x="1225669" y="2905185"/>
                </a:cubicBezTo>
                <a:cubicBezTo>
                  <a:pt x="1225669" y="2910587"/>
                  <a:pt x="1221222" y="2914971"/>
                  <a:pt x="1215885" y="2914971"/>
                </a:cubicBezTo>
                <a:cubicBezTo>
                  <a:pt x="1210550" y="2914971"/>
                  <a:pt x="1206166" y="2910522"/>
                  <a:pt x="1206166" y="2905185"/>
                </a:cubicBezTo>
                <a:cubicBezTo>
                  <a:pt x="1206166" y="2899845"/>
                  <a:pt x="1210486" y="2895461"/>
                  <a:pt x="1215885" y="2895461"/>
                </a:cubicBezTo>
                <a:close/>
                <a:moveTo>
                  <a:pt x="1457107" y="2895457"/>
                </a:moveTo>
                <a:cubicBezTo>
                  <a:pt x="1462443" y="2895457"/>
                  <a:pt x="1466827" y="2899779"/>
                  <a:pt x="1466827" y="2905181"/>
                </a:cubicBezTo>
                <a:cubicBezTo>
                  <a:pt x="1466827" y="2910583"/>
                  <a:pt x="1462507" y="2914967"/>
                  <a:pt x="1457107" y="2914967"/>
                </a:cubicBezTo>
                <a:cubicBezTo>
                  <a:pt x="1451707" y="2914967"/>
                  <a:pt x="1447323" y="2910518"/>
                  <a:pt x="1447323" y="2905181"/>
                </a:cubicBezTo>
                <a:cubicBezTo>
                  <a:pt x="1447323" y="2899842"/>
                  <a:pt x="1451707" y="2895457"/>
                  <a:pt x="1457107" y="2895457"/>
                </a:cubicBezTo>
                <a:close/>
                <a:moveTo>
                  <a:pt x="1698332" y="2895453"/>
                </a:moveTo>
                <a:cubicBezTo>
                  <a:pt x="1703733" y="2895453"/>
                  <a:pt x="1708117" y="2899775"/>
                  <a:pt x="1708117" y="2905177"/>
                </a:cubicBezTo>
                <a:cubicBezTo>
                  <a:pt x="1708117" y="2910579"/>
                  <a:pt x="1703733" y="2914964"/>
                  <a:pt x="1698332" y="2914964"/>
                </a:cubicBezTo>
                <a:cubicBezTo>
                  <a:pt x="1692930" y="2914964"/>
                  <a:pt x="1688547" y="2910515"/>
                  <a:pt x="1688547" y="2905177"/>
                </a:cubicBezTo>
                <a:cubicBezTo>
                  <a:pt x="1688547" y="2899838"/>
                  <a:pt x="1692930" y="2895453"/>
                  <a:pt x="1698332" y="2895453"/>
                </a:cubicBezTo>
                <a:close/>
                <a:moveTo>
                  <a:pt x="1939580" y="2895450"/>
                </a:moveTo>
                <a:cubicBezTo>
                  <a:pt x="1944980" y="2895450"/>
                  <a:pt x="1949365" y="2899771"/>
                  <a:pt x="1949365" y="2905174"/>
                </a:cubicBezTo>
                <a:cubicBezTo>
                  <a:pt x="1949365" y="2910576"/>
                  <a:pt x="1944920" y="2914960"/>
                  <a:pt x="1939580" y="2914960"/>
                </a:cubicBezTo>
                <a:cubicBezTo>
                  <a:pt x="1934245" y="2914960"/>
                  <a:pt x="1929860" y="2910511"/>
                  <a:pt x="1929860" y="2905174"/>
                </a:cubicBezTo>
                <a:cubicBezTo>
                  <a:pt x="1929860" y="2899834"/>
                  <a:pt x="1934181" y="2895450"/>
                  <a:pt x="1939580" y="2895450"/>
                </a:cubicBezTo>
                <a:close/>
                <a:moveTo>
                  <a:pt x="2180788" y="2895446"/>
                </a:moveTo>
                <a:cubicBezTo>
                  <a:pt x="2186189" y="2895446"/>
                  <a:pt x="2190580" y="2899768"/>
                  <a:pt x="2190580" y="2905170"/>
                </a:cubicBezTo>
                <a:cubicBezTo>
                  <a:pt x="2190580" y="2910572"/>
                  <a:pt x="2186136" y="2914956"/>
                  <a:pt x="2180788" y="2914956"/>
                </a:cubicBezTo>
                <a:cubicBezTo>
                  <a:pt x="2175475" y="2914956"/>
                  <a:pt x="2171083" y="2910507"/>
                  <a:pt x="2171083" y="2905170"/>
                </a:cubicBezTo>
                <a:cubicBezTo>
                  <a:pt x="2171083" y="2899830"/>
                  <a:pt x="2175412" y="2895446"/>
                  <a:pt x="2180788" y="2895446"/>
                </a:cubicBezTo>
                <a:close/>
                <a:moveTo>
                  <a:pt x="2422037" y="2895442"/>
                </a:moveTo>
                <a:cubicBezTo>
                  <a:pt x="2427371" y="2895442"/>
                  <a:pt x="2431753" y="2899764"/>
                  <a:pt x="2431753" y="2905166"/>
                </a:cubicBezTo>
                <a:cubicBezTo>
                  <a:pt x="2431753" y="2910568"/>
                  <a:pt x="2427435" y="2914953"/>
                  <a:pt x="2422037" y="2914953"/>
                </a:cubicBezTo>
                <a:cubicBezTo>
                  <a:pt x="2416639" y="2914953"/>
                  <a:pt x="2412257" y="2910504"/>
                  <a:pt x="2412257" y="2905166"/>
                </a:cubicBezTo>
                <a:cubicBezTo>
                  <a:pt x="2412257" y="2899827"/>
                  <a:pt x="2416639" y="2895442"/>
                  <a:pt x="2422037" y="2895442"/>
                </a:cubicBezTo>
                <a:close/>
                <a:moveTo>
                  <a:pt x="2663275" y="2895439"/>
                </a:moveTo>
                <a:cubicBezTo>
                  <a:pt x="2668611" y="2895439"/>
                  <a:pt x="2672998" y="2899760"/>
                  <a:pt x="2672998" y="2905163"/>
                </a:cubicBezTo>
                <a:cubicBezTo>
                  <a:pt x="2672998" y="2910564"/>
                  <a:pt x="2668675" y="2914949"/>
                  <a:pt x="2663275" y="2914949"/>
                </a:cubicBezTo>
                <a:cubicBezTo>
                  <a:pt x="2657875" y="2914949"/>
                  <a:pt x="2653492" y="2910500"/>
                  <a:pt x="2653492" y="2905163"/>
                </a:cubicBezTo>
                <a:cubicBezTo>
                  <a:pt x="2653492" y="2899823"/>
                  <a:pt x="2657875" y="2895439"/>
                  <a:pt x="2663275" y="2895439"/>
                </a:cubicBezTo>
                <a:close/>
                <a:moveTo>
                  <a:pt x="2904572" y="2895435"/>
                </a:moveTo>
                <a:cubicBezTo>
                  <a:pt x="2909972" y="2895435"/>
                  <a:pt x="2914355" y="2899757"/>
                  <a:pt x="2914355" y="2905159"/>
                </a:cubicBezTo>
                <a:cubicBezTo>
                  <a:pt x="2914355" y="2910561"/>
                  <a:pt x="2909972" y="2914945"/>
                  <a:pt x="2904572" y="2914945"/>
                </a:cubicBezTo>
                <a:cubicBezTo>
                  <a:pt x="2899174" y="2914945"/>
                  <a:pt x="2894790" y="2910496"/>
                  <a:pt x="2894790" y="2905159"/>
                </a:cubicBezTo>
                <a:cubicBezTo>
                  <a:pt x="2894790" y="2899819"/>
                  <a:pt x="2899174" y="2895435"/>
                  <a:pt x="2904572" y="2895435"/>
                </a:cubicBezTo>
                <a:close/>
                <a:moveTo>
                  <a:pt x="3145751" y="2895431"/>
                </a:moveTo>
                <a:cubicBezTo>
                  <a:pt x="3151149" y="2895431"/>
                  <a:pt x="3155532" y="2899753"/>
                  <a:pt x="3155532" y="2905155"/>
                </a:cubicBezTo>
                <a:cubicBezTo>
                  <a:pt x="3155532" y="2910557"/>
                  <a:pt x="3151086" y="2914942"/>
                  <a:pt x="3145751" y="2914942"/>
                </a:cubicBezTo>
                <a:cubicBezTo>
                  <a:pt x="3140415" y="2914942"/>
                  <a:pt x="3136032" y="2910493"/>
                  <a:pt x="3136032" y="2905155"/>
                </a:cubicBezTo>
                <a:cubicBezTo>
                  <a:pt x="3136032" y="2899816"/>
                  <a:pt x="3140351" y="2895431"/>
                  <a:pt x="3145751" y="2895431"/>
                </a:cubicBezTo>
                <a:close/>
                <a:moveTo>
                  <a:pt x="3386958" y="2895427"/>
                </a:moveTo>
                <a:cubicBezTo>
                  <a:pt x="3392358" y="2895427"/>
                  <a:pt x="3396743" y="2899749"/>
                  <a:pt x="3396743" y="2905151"/>
                </a:cubicBezTo>
                <a:cubicBezTo>
                  <a:pt x="3396743" y="2910553"/>
                  <a:pt x="3392296" y="2914938"/>
                  <a:pt x="3386958" y="2914938"/>
                </a:cubicBezTo>
                <a:cubicBezTo>
                  <a:pt x="3381621" y="2914938"/>
                  <a:pt x="3377235" y="2910489"/>
                  <a:pt x="3377235" y="2905151"/>
                </a:cubicBezTo>
                <a:cubicBezTo>
                  <a:pt x="3377235" y="2899812"/>
                  <a:pt x="3381556" y="2895427"/>
                  <a:pt x="3386958" y="2895427"/>
                </a:cubicBezTo>
                <a:close/>
                <a:moveTo>
                  <a:pt x="3628212" y="2895424"/>
                </a:moveTo>
                <a:cubicBezTo>
                  <a:pt x="3633528" y="2895424"/>
                  <a:pt x="3637936" y="2899745"/>
                  <a:pt x="3637936" y="2905148"/>
                </a:cubicBezTo>
                <a:cubicBezTo>
                  <a:pt x="3637936" y="2910550"/>
                  <a:pt x="3633592" y="2914934"/>
                  <a:pt x="3628212" y="2914934"/>
                </a:cubicBezTo>
                <a:cubicBezTo>
                  <a:pt x="3622814" y="2914934"/>
                  <a:pt x="3618430" y="2910485"/>
                  <a:pt x="3618430" y="2905148"/>
                </a:cubicBezTo>
                <a:cubicBezTo>
                  <a:pt x="3618430" y="2899808"/>
                  <a:pt x="3622814" y="2895424"/>
                  <a:pt x="3628212" y="2895424"/>
                </a:cubicBezTo>
                <a:close/>
                <a:moveTo>
                  <a:pt x="3869430" y="2895420"/>
                </a:moveTo>
                <a:cubicBezTo>
                  <a:pt x="3874763" y="2895420"/>
                  <a:pt x="3879149" y="2899742"/>
                  <a:pt x="3879149" y="2905144"/>
                </a:cubicBezTo>
                <a:cubicBezTo>
                  <a:pt x="3879149" y="2910546"/>
                  <a:pt x="3874828" y="2914930"/>
                  <a:pt x="3869430" y="2914930"/>
                </a:cubicBezTo>
                <a:cubicBezTo>
                  <a:pt x="3864030" y="2914930"/>
                  <a:pt x="3859647" y="2910481"/>
                  <a:pt x="3859647" y="2905144"/>
                </a:cubicBezTo>
                <a:cubicBezTo>
                  <a:pt x="3859647" y="2899805"/>
                  <a:pt x="3864030" y="2895420"/>
                  <a:pt x="3869430" y="2895420"/>
                </a:cubicBezTo>
                <a:close/>
                <a:moveTo>
                  <a:pt x="4110581" y="2895416"/>
                </a:moveTo>
                <a:cubicBezTo>
                  <a:pt x="4115984" y="2895416"/>
                  <a:pt x="4120362" y="2899738"/>
                  <a:pt x="4120362" y="2905140"/>
                </a:cubicBezTo>
                <a:cubicBezTo>
                  <a:pt x="4120362" y="2910542"/>
                  <a:pt x="4115984" y="2914927"/>
                  <a:pt x="4110581" y="2914927"/>
                </a:cubicBezTo>
                <a:cubicBezTo>
                  <a:pt x="4105180" y="2914927"/>
                  <a:pt x="4100799" y="2910478"/>
                  <a:pt x="4100799" y="2905140"/>
                </a:cubicBezTo>
                <a:cubicBezTo>
                  <a:pt x="4100799" y="2899801"/>
                  <a:pt x="4105180" y="2895416"/>
                  <a:pt x="4110581" y="2895416"/>
                </a:cubicBezTo>
                <a:close/>
                <a:moveTo>
                  <a:pt x="4351806" y="2895413"/>
                </a:moveTo>
                <a:cubicBezTo>
                  <a:pt x="4357195" y="2895413"/>
                  <a:pt x="4361580" y="2899734"/>
                  <a:pt x="4361580" y="2905137"/>
                </a:cubicBezTo>
                <a:cubicBezTo>
                  <a:pt x="4361580" y="2910539"/>
                  <a:pt x="4357195" y="2914923"/>
                  <a:pt x="4351806" y="2914923"/>
                </a:cubicBezTo>
                <a:cubicBezTo>
                  <a:pt x="4346397" y="2914923"/>
                  <a:pt x="4342006" y="2910474"/>
                  <a:pt x="4342006" y="2905137"/>
                </a:cubicBezTo>
                <a:cubicBezTo>
                  <a:pt x="4342006" y="2899797"/>
                  <a:pt x="4346397" y="2895413"/>
                  <a:pt x="4351806" y="2895413"/>
                </a:cubicBezTo>
                <a:close/>
                <a:moveTo>
                  <a:pt x="4593019" y="2895409"/>
                </a:moveTo>
                <a:cubicBezTo>
                  <a:pt x="4598416" y="2895409"/>
                  <a:pt x="4602795" y="2899731"/>
                  <a:pt x="4602795" y="2905133"/>
                </a:cubicBezTo>
                <a:cubicBezTo>
                  <a:pt x="4602795" y="2910535"/>
                  <a:pt x="4598353" y="2914919"/>
                  <a:pt x="4593019" y="2914919"/>
                </a:cubicBezTo>
                <a:cubicBezTo>
                  <a:pt x="4587686" y="2914919"/>
                  <a:pt x="4583304" y="2910470"/>
                  <a:pt x="4583304" y="2905133"/>
                </a:cubicBezTo>
                <a:cubicBezTo>
                  <a:pt x="4583304" y="2899793"/>
                  <a:pt x="4587622" y="2895409"/>
                  <a:pt x="4593019" y="2895409"/>
                </a:cubicBezTo>
                <a:close/>
                <a:moveTo>
                  <a:pt x="4834252" y="2895405"/>
                </a:moveTo>
                <a:cubicBezTo>
                  <a:pt x="4839658" y="2895405"/>
                  <a:pt x="4844040" y="2899727"/>
                  <a:pt x="4844040" y="2905129"/>
                </a:cubicBezTo>
                <a:cubicBezTo>
                  <a:pt x="4844040" y="2910531"/>
                  <a:pt x="4839595" y="2914916"/>
                  <a:pt x="4834252" y="2914916"/>
                </a:cubicBezTo>
                <a:cubicBezTo>
                  <a:pt x="4828915" y="2914916"/>
                  <a:pt x="4824534" y="2910467"/>
                  <a:pt x="4824534" y="2905129"/>
                </a:cubicBezTo>
                <a:cubicBezTo>
                  <a:pt x="4824534" y="2899790"/>
                  <a:pt x="4828851" y="2895405"/>
                  <a:pt x="4834252" y="2895405"/>
                </a:cubicBezTo>
                <a:close/>
                <a:moveTo>
                  <a:pt x="5075485" y="2895402"/>
                </a:moveTo>
                <a:cubicBezTo>
                  <a:pt x="5080819" y="2895402"/>
                  <a:pt x="5085202" y="2899723"/>
                  <a:pt x="5085202" y="2905126"/>
                </a:cubicBezTo>
                <a:cubicBezTo>
                  <a:pt x="5085202" y="2910527"/>
                  <a:pt x="5080883" y="2914912"/>
                  <a:pt x="5075485" y="2914912"/>
                </a:cubicBezTo>
                <a:cubicBezTo>
                  <a:pt x="5070087" y="2914912"/>
                  <a:pt x="5065705" y="2910463"/>
                  <a:pt x="5065705" y="2905126"/>
                </a:cubicBezTo>
                <a:cubicBezTo>
                  <a:pt x="5065705" y="2899786"/>
                  <a:pt x="5070087" y="2895402"/>
                  <a:pt x="5075485" y="2895402"/>
                </a:cubicBezTo>
                <a:close/>
                <a:moveTo>
                  <a:pt x="5316710" y="2895398"/>
                </a:moveTo>
                <a:cubicBezTo>
                  <a:pt x="5322044" y="2895398"/>
                  <a:pt x="5326429" y="2899720"/>
                  <a:pt x="5326429" y="2905122"/>
                </a:cubicBezTo>
                <a:cubicBezTo>
                  <a:pt x="5326429" y="2910524"/>
                  <a:pt x="5322105" y="2914908"/>
                  <a:pt x="5316710" y="2914908"/>
                </a:cubicBezTo>
                <a:cubicBezTo>
                  <a:pt x="5311314" y="2914908"/>
                  <a:pt x="5306924" y="2910459"/>
                  <a:pt x="5306924" y="2905122"/>
                </a:cubicBezTo>
                <a:cubicBezTo>
                  <a:pt x="5306924" y="2899782"/>
                  <a:pt x="5311314" y="2895398"/>
                  <a:pt x="5316710" y="2895398"/>
                </a:cubicBezTo>
                <a:close/>
                <a:moveTo>
                  <a:pt x="5557991" y="2895394"/>
                </a:moveTo>
                <a:cubicBezTo>
                  <a:pt x="5563391" y="2895394"/>
                  <a:pt x="5567774" y="2899716"/>
                  <a:pt x="5567774" y="2905118"/>
                </a:cubicBezTo>
                <a:cubicBezTo>
                  <a:pt x="5567774" y="2910520"/>
                  <a:pt x="5563391" y="2914905"/>
                  <a:pt x="5557991" y="2914905"/>
                </a:cubicBezTo>
                <a:cubicBezTo>
                  <a:pt x="5552592" y="2914905"/>
                  <a:pt x="5548208" y="2910456"/>
                  <a:pt x="5548208" y="2905118"/>
                </a:cubicBezTo>
                <a:cubicBezTo>
                  <a:pt x="5548208" y="2899779"/>
                  <a:pt x="5552592" y="2895394"/>
                  <a:pt x="5557991" y="2895394"/>
                </a:cubicBezTo>
                <a:close/>
                <a:moveTo>
                  <a:pt x="5799205" y="2895391"/>
                </a:moveTo>
                <a:cubicBezTo>
                  <a:pt x="5804606" y="2895391"/>
                  <a:pt x="5808989" y="2899712"/>
                  <a:pt x="5808989" y="2905114"/>
                </a:cubicBezTo>
                <a:cubicBezTo>
                  <a:pt x="5808989" y="2910516"/>
                  <a:pt x="5804542" y="2914901"/>
                  <a:pt x="5799205" y="2914901"/>
                </a:cubicBezTo>
                <a:cubicBezTo>
                  <a:pt x="5793870" y="2914901"/>
                  <a:pt x="5789486" y="2910452"/>
                  <a:pt x="5789486" y="2905114"/>
                </a:cubicBezTo>
                <a:cubicBezTo>
                  <a:pt x="5789486" y="2899775"/>
                  <a:pt x="5793806" y="2895391"/>
                  <a:pt x="5799205" y="2895391"/>
                </a:cubicBezTo>
                <a:close/>
                <a:moveTo>
                  <a:pt x="6040432" y="2895387"/>
                </a:moveTo>
                <a:cubicBezTo>
                  <a:pt x="6045832" y="2895387"/>
                  <a:pt x="6050216" y="2899709"/>
                  <a:pt x="6050216" y="2905111"/>
                </a:cubicBezTo>
                <a:cubicBezTo>
                  <a:pt x="6050216" y="2910513"/>
                  <a:pt x="6045769" y="2914897"/>
                  <a:pt x="6040432" y="2914897"/>
                </a:cubicBezTo>
                <a:cubicBezTo>
                  <a:pt x="6035095" y="2914897"/>
                  <a:pt x="6030712" y="2910448"/>
                  <a:pt x="6030712" y="2905111"/>
                </a:cubicBezTo>
                <a:cubicBezTo>
                  <a:pt x="6030712" y="2899771"/>
                  <a:pt x="6035032" y="2895387"/>
                  <a:pt x="6040432" y="2895387"/>
                </a:cubicBezTo>
                <a:close/>
                <a:moveTo>
                  <a:pt x="6281661" y="2895383"/>
                </a:moveTo>
                <a:cubicBezTo>
                  <a:pt x="6286997" y="2895383"/>
                  <a:pt x="6291381" y="2899705"/>
                  <a:pt x="6291381" y="2905107"/>
                </a:cubicBezTo>
                <a:cubicBezTo>
                  <a:pt x="6291381" y="2910509"/>
                  <a:pt x="6287061" y="2914893"/>
                  <a:pt x="6281661" y="2914893"/>
                </a:cubicBezTo>
                <a:cubicBezTo>
                  <a:pt x="6276261" y="2914893"/>
                  <a:pt x="6271877" y="2910445"/>
                  <a:pt x="6271877" y="2905107"/>
                </a:cubicBezTo>
                <a:cubicBezTo>
                  <a:pt x="6271877" y="2899768"/>
                  <a:pt x="6276261" y="2895383"/>
                  <a:pt x="6281661" y="2895383"/>
                </a:cubicBezTo>
                <a:close/>
                <a:moveTo>
                  <a:pt x="6522889" y="2895379"/>
                </a:moveTo>
                <a:cubicBezTo>
                  <a:pt x="6528225" y="2895379"/>
                  <a:pt x="6532610" y="2899701"/>
                  <a:pt x="6532610" y="2905103"/>
                </a:cubicBezTo>
                <a:cubicBezTo>
                  <a:pt x="6532610" y="2910505"/>
                  <a:pt x="6528289" y="2914890"/>
                  <a:pt x="6522889" y="2914890"/>
                </a:cubicBezTo>
                <a:cubicBezTo>
                  <a:pt x="6517489" y="2914890"/>
                  <a:pt x="6513105" y="2910441"/>
                  <a:pt x="6513105" y="2905103"/>
                </a:cubicBezTo>
                <a:cubicBezTo>
                  <a:pt x="6513105" y="2899764"/>
                  <a:pt x="6517489" y="2895379"/>
                  <a:pt x="6522889" y="2895379"/>
                </a:cubicBezTo>
                <a:close/>
                <a:moveTo>
                  <a:pt x="6764118" y="2895376"/>
                </a:moveTo>
                <a:cubicBezTo>
                  <a:pt x="6769518" y="2895376"/>
                  <a:pt x="6773902" y="2899697"/>
                  <a:pt x="6773902" y="2905100"/>
                </a:cubicBezTo>
                <a:cubicBezTo>
                  <a:pt x="6773902" y="2910502"/>
                  <a:pt x="6769518" y="2914886"/>
                  <a:pt x="6764118" y="2914886"/>
                </a:cubicBezTo>
                <a:cubicBezTo>
                  <a:pt x="6758718" y="2914886"/>
                  <a:pt x="6754335" y="2910437"/>
                  <a:pt x="6754335" y="2905100"/>
                </a:cubicBezTo>
                <a:cubicBezTo>
                  <a:pt x="6754335" y="2899760"/>
                  <a:pt x="6758718" y="2895376"/>
                  <a:pt x="6764118" y="2895376"/>
                </a:cubicBezTo>
                <a:close/>
                <a:moveTo>
                  <a:pt x="7005346" y="2895372"/>
                </a:moveTo>
                <a:cubicBezTo>
                  <a:pt x="7010746" y="2895372"/>
                  <a:pt x="7015130" y="2899694"/>
                  <a:pt x="7015130" y="2905096"/>
                </a:cubicBezTo>
                <a:cubicBezTo>
                  <a:pt x="7015130" y="2910498"/>
                  <a:pt x="7010683" y="2914882"/>
                  <a:pt x="7005346" y="2914882"/>
                </a:cubicBezTo>
                <a:cubicBezTo>
                  <a:pt x="7000009" y="2914882"/>
                  <a:pt x="6995626" y="2910433"/>
                  <a:pt x="6995626" y="2905096"/>
                </a:cubicBezTo>
                <a:cubicBezTo>
                  <a:pt x="6995626" y="2899757"/>
                  <a:pt x="6999946" y="2895372"/>
                  <a:pt x="7005346" y="2895372"/>
                </a:cubicBezTo>
                <a:close/>
                <a:moveTo>
                  <a:pt x="7246575" y="2895368"/>
                </a:moveTo>
                <a:cubicBezTo>
                  <a:pt x="7251975" y="2895368"/>
                  <a:pt x="7256359" y="2899690"/>
                  <a:pt x="7256359" y="2905092"/>
                </a:cubicBezTo>
                <a:cubicBezTo>
                  <a:pt x="7256359" y="2910494"/>
                  <a:pt x="7251912" y="2914879"/>
                  <a:pt x="7246575" y="2914879"/>
                </a:cubicBezTo>
                <a:cubicBezTo>
                  <a:pt x="7241238" y="2914879"/>
                  <a:pt x="7236855" y="2910430"/>
                  <a:pt x="7236855" y="2905092"/>
                </a:cubicBezTo>
                <a:cubicBezTo>
                  <a:pt x="7236855" y="2899753"/>
                  <a:pt x="7241175" y="2895368"/>
                  <a:pt x="7246575" y="2895368"/>
                </a:cubicBezTo>
                <a:close/>
                <a:moveTo>
                  <a:pt x="7487803" y="2895365"/>
                </a:moveTo>
                <a:cubicBezTo>
                  <a:pt x="7493139" y="2895365"/>
                  <a:pt x="7497524" y="2899686"/>
                  <a:pt x="7497524" y="2905089"/>
                </a:cubicBezTo>
                <a:cubicBezTo>
                  <a:pt x="7497524" y="2910491"/>
                  <a:pt x="7493203" y="2914875"/>
                  <a:pt x="7487803" y="2914875"/>
                </a:cubicBezTo>
                <a:cubicBezTo>
                  <a:pt x="7482403" y="2914875"/>
                  <a:pt x="7478019" y="2910426"/>
                  <a:pt x="7478019" y="2905089"/>
                </a:cubicBezTo>
                <a:cubicBezTo>
                  <a:pt x="7478019" y="2899749"/>
                  <a:pt x="7482403" y="2895365"/>
                  <a:pt x="7487803" y="2895365"/>
                </a:cubicBezTo>
                <a:close/>
                <a:moveTo>
                  <a:pt x="7729032" y="2895361"/>
                </a:moveTo>
                <a:cubicBezTo>
                  <a:pt x="7734369" y="2895361"/>
                  <a:pt x="7738753" y="2899683"/>
                  <a:pt x="7738753" y="2905085"/>
                </a:cubicBezTo>
                <a:cubicBezTo>
                  <a:pt x="7738753" y="2910487"/>
                  <a:pt x="7734432" y="2914871"/>
                  <a:pt x="7729032" y="2914871"/>
                </a:cubicBezTo>
                <a:cubicBezTo>
                  <a:pt x="7723632" y="2914871"/>
                  <a:pt x="7719249" y="2910422"/>
                  <a:pt x="7719249" y="2905085"/>
                </a:cubicBezTo>
                <a:cubicBezTo>
                  <a:pt x="7719249" y="2899745"/>
                  <a:pt x="7723632" y="2895361"/>
                  <a:pt x="7729032" y="2895361"/>
                </a:cubicBezTo>
                <a:close/>
                <a:moveTo>
                  <a:pt x="7970260" y="2895357"/>
                </a:moveTo>
                <a:cubicBezTo>
                  <a:pt x="7975661" y="2895357"/>
                  <a:pt x="7980044" y="2899679"/>
                  <a:pt x="7980044" y="2905081"/>
                </a:cubicBezTo>
                <a:cubicBezTo>
                  <a:pt x="7980044" y="2910483"/>
                  <a:pt x="7975661" y="2914868"/>
                  <a:pt x="7970260" y="2914868"/>
                </a:cubicBezTo>
                <a:cubicBezTo>
                  <a:pt x="7964860" y="2914868"/>
                  <a:pt x="7960477" y="2910419"/>
                  <a:pt x="7960477" y="2905081"/>
                </a:cubicBezTo>
                <a:cubicBezTo>
                  <a:pt x="7960477" y="2899742"/>
                  <a:pt x="7964860" y="2895357"/>
                  <a:pt x="7970260" y="2895357"/>
                </a:cubicBezTo>
                <a:close/>
                <a:moveTo>
                  <a:pt x="8211553" y="2895354"/>
                </a:moveTo>
                <a:cubicBezTo>
                  <a:pt x="8216889" y="2895354"/>
                  <a:pt x="8221273" y="2899675"/>
                  <a:pt x="8221273" y="2905078"/>
                </a:cubicBezTo>
                <a:cubicBezTo>
                  <a:pt x="8221273" y="2910479"/>
                  <a:pt x="8216953" y="2914864"/>
                  <a:pt x="8211553" y="2914864"/>
                </a:cubicBezTo>
                <a:cubicBezTo>
                  <a:pt x="8206152" y="2914864"/>
                  <a:pt x="8201769" y="2910415"/>
                  <a:pt x="8201769" y="2905078"/>
                </a:cubicBezTo>
                <a:cubicBezTo>
                  <a:pt x="8201769" y="2899738"/>
                  <a:pt x="8206152" y="2895354"/>
                  <a:pt x="8211553" y="2895354"/>
                </a:cubicBezTo>
                <a:close/>
                <a:moveTo>
                  <a:pt x="8452781" y="2895350"/>
                </a:moveTo>
                <a:cubicBezTo>
                  <a:pt x="8458181" y="2895350"/>
                  <a:pt x="8462566" y="2899672"/>
                  <a:pt x="8462566" y="2905074"/>
                </a:cubicBezTo>
                <a:cubicBezTo>
                  <a:pt x="8462566" y="2910476"/>
                  <a:pt x="8458118" y="2914860"/>
                  <a:pt x="8452781" y="2914860"/>
                </a:cubicBezTo>
                <a:cubicBezTo>
                  <a:pt x="8447445" y="2914860"/>
                  <a:pt x="8443061" y="2910411"/>
                  <a:pt x="8443061" y="2905074"/>
                </a:cubicBezTo>
                <a:cubicBezTo>
                  <a:pt x="8443061" y="2899734"/>
                  <a:pt x="8447381" y="2895350"/>
                  <a:pt x="8452781" y="2895350"/>
                </a:cubicBezTo>
                <a:close/>
                <a:moveTo>
                  <a:pt x="8694009" y="2895346"/>
                </a:moveTo>
                <a:cubicBezTo>
                  <a:pt x="8699346" y="2895346"/>
                  <a:pt x="8703730" y="2899668"/>
                  <a:pt x="8703730" y="2905070"/>
                </a:cubicBezTo>
                <a:cubicBezTo>
                  <a:pt x="8703730" y="2910472"/>
                  <a:pt x="8699346" y="2914857"/>
                  <a:pt x="8694009" y="2914857"/>
                </a:cubicBezTo>
                <a:cubicBezTo>
                  <a:pt x="8688673" y="2914857"/>
                  <a:pt x="8684289" y="2910408"/>
                  <a:pt x="8684289" y="2905070"/>
                </a:cubicBezTo>
                <a:cubicBezTo>
                  <a:pt x="8684289" y="2899731"/>
                  <a:pt x="8688609" y="2895346"/>
                  <a:pt x="8694009" y="2895346"/>
                </a:cubicBezTo>
                <a:close/>
                <a:moveTo>
                  <a:pt x="8935237" y="2895343"/>
                </a:moveTo>
                <a:cubicBezTo>
                  <a:pt x="8940574" y="2895343"/>
                  <a:pt x="8944958" y="2899664"/>
                  <a:pt x="8944958" y="2905066"/>
                </a:cubicBezTo>
                <a:cubicBezTo>
                  <a:pt x="8944958" y="2910468"/>
                  <a:pt x="8940638" y="2914853"/>
                  <a:pt x="8935237" y="2914853"/>
                </a:cubicBezTo>
                <a:cubicBezTo>
                  <a:pt x="8929837" y="2914853"/>
                  <a:pt x="8925454" y="2910404"/>
                  <a:pt x="8925454" y="2905066"/>
                </a:cubicBezTo>
                <a:cubicBezTo>
                  <a:pt x="8925454" y="2899727"/>
                  <a:pt x="8929837" y="2895343"/>
                  <a:pt x="8935237" y="2895343"/>
                </a:cubicBezTo>
                <a:close/>
                <a:moveTo>
                  <a:pt x="9176467" y="2895339"/>
                </a:moveTo>
                <a:cubicBezTo>
                  <a:pt x="9181803" y="2895339"/>
                  <a:pt x="9186187" y="2899661"/>
                  <a:pt x="9186187" y="2905063"/>
                </a:cubicBezTo>
                <a:cubicBezTo>
                  <a:pt x="9186187" y="2910465"/>
                  <a:pt x="9181867" y="2914849"/>
                  <a:pt x="9176467" y="2914849"/>
                </a:cubicBezTo>
                <a:cubicBezTo>
                  <a:pt x="9171066" y="2914849"/>
                  <a:pt x="9166683" y="2910400"/>
                  <a:pt x="9166683" y="2905063"/>
                </a:cubicBezTo>
                <a:cubicBezTo>
                  <a:pt x="9166683" y="2899723"/>
                  <a:pt x="9171066" y="2895339"/>
                  <a:pt x="9176467" y="2895339"/>
                </a:cubicBezTo>
                <a:close/>
                <a:moveTo>
                  <a:pt x="9417695" y="2895335"/>
                </a:moveTo>
                <a:cubicBezTo>
                  <a:pt x="9423031" y="2895335"/>
                  <a:pt x="9427416" y="2899657"/>
                  <a:pt x="9427416" y="2905059"/>
                </a:cubicBezTo>
                <a:cubicBezTo>
                  <a:pt x="9427416" y="2910461"/>
                  <a:pt x="9423095" y="2914845"/>
                  <a:pt x="9417695" y="2914845"/>
                </a:cubicBezTo>
                <a:cubicBezTo>
                  <a:pt x="9412295" y="2914845"/>
                  <a:pt x="9407911" y="2910397"/>
                  <a:pt x="9407911" y="2905059"/>
                </a:cubicBezTo>
                <a:cubicBezTo>
                  <a:pt x="9407911" y="2899720"/>
                  <a:pt x="9412295" y="2895335"/>
                  <a:pt x="9417695" y="2895335"/>
                </a:cubicBezTo>
                <a:close/>
                <a:moveTo>
                  <a:pt x="9649203" y="2654245"/>
                </a:moveTo>
                <a:cubicBezTo>
                  <a:pt x="9654540" y="2654245"/>
                  <a:pt x="9658923" y="2658701"/>
                  <a:pt x="9658923" y="2664040"/>
                </a:cubicBezTo>
                <a:cubicBezTo>
                  <a:pt x="9658923" y="2669378"/>
                  <a:pt x="9654540" y="2673789"/>
                  <a:pt x="9649203" y="2673789"/>
                </a:cubicBezTo>
                <a:cubicBezTo>
                  <a:pt x="9643866" y="2673789"/>
                  <a:pt x="9639483" y="2669441"/>
                  <a:pt x="9639483" y="2664040"/>
                </a:cubicBezTo>
                <a:cubicBezTo>
                  <a:pt x="9639483" y="2658634"/>
                  <a:pt x="9643803" y="2654245"/>
                  <a:pt x="9649203" y="2654245"/>
                </a:cubicBezTo>
                <a:close/>
                <a:moveTo>
                  <a:pt x="9890432" y="2654242"/>
                </a:moveTo>
                <a:cubicBezTo>
                  <a:pt x="9895768" y="2654242"/>
                  <a:pt x="9900152" y="2658696"/>
                  <a:pt x="9900152" y="2664035"/>
                </a:cubicBezTo>
                <a:cubicBezTo>
                  <a:pt x="9900152" y="2669373"/>
                  <a:pt x="9895832" y="2673789"/>
                  <a:pt x="9890432" y="2673789"/>
                </a:cubicBezTo>
                <a:cubicBezTo>
                  <a:pt x="9885031" y="2673789"/>
                  <a:pt x="9880648" y="2669441"/>
                  <a:pt x="9880648" y="2664035"/>
                </a:cubicBezTo>
                <a:cubicBezTo>
                  <a:pt x="9880648" y="2658634"/>
                  <a:pt x="9885031" y="2654242"/>
                  <a:pt x="9890432" y="2654242"/>
                </a:cubicBezTo>
                <a:close/>
                <a:moveTo>
                  <a:pt x="10131660" y="2654237"/>
                </a:moveTo>
                <a:cubicBezTo>
                  <a:pt x="10137060" y="2654237"/>
                  <a:pt x="10141444" y="2658692"/>
                  <a:pt x="10141444" y="2664031"/>
                </a:cubicBezTo>
                <a:cubicBezTo>
                  <a:pt x="10141444" y="2669368"/>
                  <a:pt x="10136997" y="2673784"/>
                  <a:pt x="10131660" y="2673784"/>
                </a:cubicBezTo>
                <a:cubicBezTo>
                  <a:pt x="10126323" y="2673784"/>
                  <a:pt x="10121940" y="2669435"/>
                  <a:pt x="10121940" y="2664031"/>
                </a:cubicBezTo>
                <a:cubicBezTo>
                  <a:pt x="10121940" y="2658629"/>
                  <a:pt x="10126260" y="2654237"/>
                  <a:pt x="10131660" y="2654237"/>
                </a:cubicBezTo>
                <a:close/>
                <a:moveTo>
                  <a:pt x="10372888" y="2654233"/>
                </a:moveTo>
                <a:cubicBezTo>
                  <a:pt x="10378288" y="2654233"/>
                  <a:pt x="10382673" y="2658687"/>
                  <a:pt x="10382673" y="2664026"/>
                </a:cubicBezTo>
                <a:cubicBezTo>
                  <a:pt x="10382673" y="2669363"/>
                  <a:pt x="10378225" y="2673778"/>
                  <a:pt x="10372888" y="2673778"/>
                </a:cubicBezTo>
                <a:cubicBezTo>
                  <a:pt x="10367552" y="2673778"/>
                  <a:pt x="10363168" y="2669430"/>
                  <a:pt x="10363168" y="2664026"/>
                </a:cubicBezTo>
                <a:cubicBezTo>
                  <a:pt x="10363168" y="2658625"/>
                  <a:pt x="10367488" y="2654233"/>
                  <a:pt x="10372888" y="2654233"/>
                </a:cubicBezTo>
                <a:close/>
                <a:moveTo>
                  <a:pt x="10614116" y="2654228"/>
                </a:moveTo>
                <a:cubicBezTo>
                  <a:pt x="10619516" y="2654228"/>
                  <a:pt x="10623901" y="2658682"/>
                  <a:pt x="10623901" y="2664020"/>
                </a:cubicBezTo>
                <a:cubicBezTo>
                  <a:pt x="10623901" y="2669359"/>
                  <a:pt x="10619454" y="2673772"/>
                  <a:pt x="10614116" y="2673772"/>
                </a:cubicBezTo>
                <a:cubicBezTo>
                  <a:pt x="10608780" y="2673772"/>
                  <a:pt x="10604396" y="2669426"/>
                  <a:pt x="10604396" y="2664020"/>
                </a:cubicBezTo>
                <a:cubicBezTo>
                  <a:pt x="10604396" y="2658620"/>
                  <a:pt x="10608716" y="2654228"/>
                  <a:pt x="10614116" y="2654228"/>
                </a:cubicBezTo>
                <a:close/>
                <a:moveTo>
                  <a:pt x="10855345" y="2654223"/>
                </a:moveTo>
                <a:cubicBezTo>
                  <a:pt x="10860682" y="2654223"/>
                  <a:pt x="10865065" y="2658677"/>
                  <a:pt x="10865065" y="2664015"/>
                </a:cubicBezTo>
                <a:cubicBezTo>
                  <a:pt x="10865065" y="2669354"/>
                  <a:pt x="10860682" y="2673766"/>
                  <a:pt x="10855345" y="2673766"/>
                </a:cubicBezTo>
                <a:cubicBezTo>
                  <a:pt x="10850008" y="2673766"/>
                  <a:pt x="10845625" y="2669421"/>
                  <a:pt x="10845625" y="2664015"/>
                </a:cubicBezTo>
                <a:cubicBezTo>
                  <a:pt x="10845625" y="2658616"/>
                  <a:pt x="10849945" y="2654223"/>
                  <a:pt x="10855345" y="2654223"/>
                </a:cubicBezTo>
                <a:close/>
                <a:moveTo>
                  <a:pt x="11096574" y="2654219"/>
                </a:moveTo>
                <a:cubicBezTo>
                  <a:pt x="11101910" y="2654219"/>
                  <a:pt x="11106294" y="2658673"/>
                  <a:pt x="11106294" y="2664011"/>
                </a:cubicBezTo>
                <a:cubicBezTo>
                  <a:pt x="11106294" y="2669350"/>
                  <a:pt x="11101974" y="2673761"/>
                  <a:pt x="11096574" y="2673761"/>
                </a:cubicBezTo>
                <a:cubicBezTo>
                  <a:pt x="11091174" y="2673761"/>
                  <a:pt x="11086790" y="2669416"/>
                  <a:pt x="11086790" y="2664011"/>
                </a:cubicBezTo>
                <a:cubicBezTo>
                  <a:pt x="11086790" y="2658611"/>
                  <a:pt x="11091174" y="2654219"/>
                  <a:pt x="11096574" y="2654219"/>
                </a:cubicBezTo>
                <a:close/>
                <a:moveTo>
                  <a:pt x="11337802" y="2654214"/>
                </a:moveTo>
                <a:cubicBezTo>
                  <a:pt x="11343202" y="2654214"/>
                  <a:pt x="11347587" y="2658668"/>
                  <a:pt x="11347587" y="2664006"/>
                </a:cubicBezTo>
                <a:cubicBezTo>
                  <a:pt x="11347587" y="2669345"/>
                  <a:pt x="11343139" y="2673755"/>
                  <a:pt x="11337802" y="2673755"/>
                </a:cubicBezTo>
                <a:cubicBezTo>
                  <a:pt x="11332466" y="2673755"/>
                  <a:pt x="11328082" y="2669411"/>
                  <a:pt x="11328082" y="2664006"/>
                </a:cubicBezTo>
                <a:cubicBezTo>
                  <a:pt x="11328082" y="2658607"/>
                  <a:pt x="11332402" y="2654214"/>
                  <a:pt x="11337802" y="2654214"/>
                </a:cubicBezTo>
                <a:close/>
                <a:moveTo>
                  <a:pt x="11579030" y="2654210"/>
                </a:moveTo>
                <a:cubicBezTo>
                  <a:pt x="11584430" y="2654210"/>
                  <a:pt x="11588815" y="2658664"/>
                  <a:pt x="11588815" y="2664001"/>
                </a:cubicBezTo>
                <a:cubicBezTo>
                  <a:pt x="11588815" y="2669341"/>
                  <a:pt x="11584367" y="2673750"/>
                  <a:pt x="11579030" y="2673750"/>
                </a:cubicBezTo>
                <a:cubicBezTo>
                  <a:pt x="11573694" y="2673750"/>
                  <a:pt x="11569310" y="2669407"/>
                  <a:pt x="11569310" y="2664001"/>
                </a:cubicBezTo>
                <a:cubicBezTo>
                  <a:pt x="11569310" y="2658602"/>
                  <a:pt x="11573630" y="2654210"/>
                  <a:pt x="11579030" y="2654210"/>
                </a:cubicBezTo>
                <a:close/>
                <a:moveTo>
                  <a:pt x="11820259" y="2654205"/>
                </a:moveTo>
                <a:cubicBezTo>
                  <a:pt x="11825659" y="2654205"/>
                  <a:pt x="11830043" y="2658659"/>
                  <a:pt x="11830043" y="2663996"/>
                </a:cubicBezTo>
                <a:cubicBezTo>
                  <a:pt x="11830043" y="2669336"/>
                  <a:pt x="11825596" y="2673744"/>
                  <a:pt x="11820259" y="2673744"/>
                </a:cubicBezTo>
                <a:cubicBezTo>
                  <a:pt x="11814922" y="2673744"/>
                  <a:pt x="11810539" y="2669402"/>
                  <a:pt x="11810539" y="2663996"/>
                </a:cubicBezTo>
                <a:cubicBezTo>
                  <a:pt x="11810539" y="2658596"/>
                  <a:pt x="11814859" y="2654205"/>
                  <a:pt x="11820259" y="2654205"/>
                </a:cubicBezTo>
                <a:close/>
                <a:moveTo>
                  <a:pt x="9722" y="2654200"/>
                </a:moveTo>
                <a:cubicBezTo>
                  <a:pt x="15121" y="2654200"/>
                  <a:pt x="19505" y="2658653"/>
                  <a:pt x="19505" y="2663992"/>
                </a:cubicBezTo>
                <a:cubicBezTo>
                  <a:pt x="19505" y="2669331"/>
                  <a:pt x="15058" y="2673739"/>
                  <a:pt x="9722" y="2673739"/>
                </a:cubicBezTo>
                <a:cubicBezTo>
                  <a:pt x="4386" y="2673739"/>
                  <a:pt x="2" y="2669398"/>
                  <a:pt x="2" y="2663992"/>
                </a:cubicBezTo>
                <a:cubicBezTo>
                  <a:pt x="2" y="2658591"/>
                  <a:pt x="4322" y="2654200"/>
                  <a:pt x="9722" y="2654200"/>
                </a:cubicBezTo>
                <a:close/>
                <a:moveTo>
                  <a:pt x="251005" y="2654195"/>
                </a:moveTo>
                <a:cubicBezTo>
                  <a:pt x="256405" y="2654195"/>
                  <a:pt x="260789" y="2658648"/>
                  <a:pt x="260789" y="2663987"/>
                </a:cubicBezTo>
                <a:cubicBezTo>
                  <a:pt x="260789" y="2669326"/>
                  <a:pt x="256342" y="2673734"/>
                  <a:pt x="251005" y="2673734"/>
                </a:cubicBezTo>
                <a:cubicBezTo>
                  <a:pt x="245669" y="2673734"/>
                  <a:pt x="241285" y="2669393"/>
                  <a:pt x="241285" y="2663987"/>
                </a:cubicBezTo>
                <a:cubicBezTo>
                  <a:pt x="241285" y="2658586"/>
                  <a:pt x="245605" y="2654195"/>
                  <a:pt x="251005" y="2654195"/>
                </a:cubicBezTo>
                <a:close/>
                <a:moveTo>
                  <a:pt x="492224" y="2654191"/>
                </a:moveTo>
                <a:cubicBezTo>
                  <a:pt x="497560" y="2654191"/>
                  <a:pt x="501944" y="2658644"/>
                  <a:pt x="501944" y="2663983"/>
                </a:cubicBezTo>
                <a:cubicBezTo>
                  <a:pt x="501944" y="2669321"/>
                  <a:pt x="497624" y="2673729"/>
                  <a:pt x="492224" y="2673729"/>
                </a:cubicBezTo>
                <a:cubicBezTo>
                  <a:pt x="486824" y="2673729"/>
                  <a:pt x="482441" y="2669389"/>
                  <a:pt x="482441" y="2663983"/>
                </a:cubicBezTo>
                <a:cubicBezTo>
                  <a:pt x="482441" y="2658581"/>
                  <a:pt x="486824" y="2654191"/>
                  <a:pt x="492224" y="2654191"/>
                </a:cubicBezTo>
                <a:close/>
                <a:moveTo>
                  <a:pt x="733445" y="2654186"/>
                </a:moveTo>
                <a:cubicBezTo>
                  <a:pt x="738781" y="2654186"/>
                  <a:pt x="743165" y="2658639"/>
                  <a:pt x="743165" y="2663978"/>
                </a:cubicBezTo>
                <a:cubicBezTo>
                  <a:pt x="743165" y="2669315"/>
                  <a:pt x="738845" y="2673725"/>
                  <a:pt x="733445" y="2673725"/>
                </a:cubicBezTo>
                <a:cubicBezTo>
                  <a:pt x="728045" y="2673725"/>
                  <a:pt x="723661" y="2669384"/>
                  <a:pt x="723661" y="2663978"/>
                </a:cubicBezTo>
                <a:cubicBezTo>
                  <a:pt x="723661" y="2658577"/>
                  <a:pt x="728045" y="2654186"/>
                  <a:pt x="733445" y="2654186"/>
                </a:cubicBezTo>
                <a:close/>
                <a:moveTo>
                  <a:pt x="974665" y="2654182"/>
                </a:moveTo>
                <a:cubicBezTo>
                  <a:pt x="980065" y="2654182"/>
                  <a:pt x="984449" y="2658634"/>
                  <a:pt x="984449" y="2663974"/>
                </a:cubicBezTo>
                <a:cubicBezTo>
                  <a:pt x="984449" y="2669311"/>
                  <a:pt x="980002" y="2673720"/>
                  <a:pt x="974665" y="2673720"/>
                </a:cubicBezTo>
                <a:cubicBezTo>
                  <a:pt x="969329" y="2673720"/>
                  <a:pt x="964945" y="2669378"/>
                  <a:pt x="964945" y="2663974"/>
                </a:cubicBezTo>
                <a:cubicBezTo>
                  <a:pt x="964945" y="2658572"/>
                  <a:pt x="969265" y="2654182"/>
                  <a:pt x="974665" y="2654182"/>
                </a:cubicBezTo>
                <a:close/>
                <a:moveTo>
                  <a:pt x="1215885" y="2654177"/>
                </a:moveTo>
                <a:cubicBezTo>
                  <a:pt x="1221285" y="2654177"/>
                  <a:pt x="1225669" y="2658629"/>
                  <a:pt x="1225669" y="2663969"/>
                </a:cubicBezTo>
                <a:cubicBezTo>
                  <a:pt x="1225669" y="2669306"/>
                  <a:pt x="1221222" y="2673715"/>
                  <a:pt x="1215885" y="2673715"/>
                </a:cubicBezTo>
                <a:cubicBezTo>
                  <a:pt x="1210549" y="2673715"/>
                  <a:pt x="1206165" y="2669373"/>
                  <a:pt x="1206165" y="2663969"/>
                </a:cubicBezTo>
                <a:cubicBezTo>
                  <a:pt x="1206165" y="2658568"/>
                  <a:pt x="1210485" y="2654177"/>
                  <a:pt x="1215885" y="2654177"/>
                </a:cubicBezTo>
                <a:close/>
                <a:moveTo>
                  <a:pt x="1457107" y="2654173"/>
                </a:moveTo>
                <a:cubicBezTo>
                  <a:pt x="1462443" y="2654173"/>
                  <a:pt x="1466827" y="2658625"/>
                  <a:pt x="1466827" y="2663964"/>
                </a:cubicBezTo>
                <a:cubicBezTo>
                  <a:pt x="1466827" y="2669302"/>
                  <a:pt x="1462507" y="2673709"/>
                  <a:pt x="1457107" y="2673709"/>
                </a:cubicBezTo>
                <a:cubicBezTo>
                  <a:pt x="1451707" y="2673709"/>
                  <a:pt x="1447323" y="2669368"/>
                  <a:pt x="1447323" y="2663964"/>
                </a:cubicBezTo>
                <a:cubicBezTo>
                  <a:pt x="1447323" y="2658563"/>
                  <a:pt x="1451707" y="2654173"/>
                  <a:pt x="1457107" y="2654173"/>
                </a:cubicBezTo>
                <a:close/>
                <a:moveTo>
                  <a:pt x="1698332" y="2654167"/>
                </a:moveTo>
                <a:cubicBezTo>
                  <a:pt x="1703732" y="2654167"/>
                  <a:pt x="1708117" y="2658620"/>
                  <a:pt x="1708117" y="2663959"/>
                </a:cubicBezTo>
                <a:cubicBezTo>
                  <a:pt x="1708117" y="2669297"/>
                  <a:pt x="1703732" y="2673704"/>
                  <a:pt x="1698332" y="2673704"/>
                </a:cubicBezTo>
                <a:cubicBezTo>
                  <a:pt x="1692930" y="2673704"/>
                  <a:pt x="1688546" y="2669363"/>
                  <a:pt x="1688546" y="2663959"/>
                </a:cubicBezTo>
                <a:cubicBezTo>
                  <a:pt x="1688546" y="2658559"/>
                  <a:pt x="1692930" y="2654167"/>
                  <a:pt x="1698332" y="2654167"/>
                </a:cubicBezTo>
                <a:close/>
                <a:moveTo>
                  <a:pt x="1939580" y="2654163"/>
                </a:moveTo>
                <a:cubicBezTo>
                  <a:pt x="1944980" y="2654163"/>
                  <a:pt x="1949364" y="2658616"/>
                  <a:pt x="1949364" y="2663954"/>
                </a:cubicBezTo>
                <a:cubicBezTo>
                  <a:pt x="1949364" y="2669293"/>
                  <a:pt x="1944920" y="2673698"/>
                  <a:pt x="1939580" y="2673698"/>
                </a:cubicBezTo>
                <a:cubicBezTo>
                  <a:pt x="1934245" y="2673698"/>
                  <a:pt x="1929860" y="2669359"/>
                  <a:pt x="1929860" y="2663954"/>
                </a:cubicBezTo>
                <a:cubicBezTo>
                  <a:pt x="1929860" y="2658554"/>
                  <a:pt x="1934181" y="2654163"/>
                  <a:pt x="1939580" y="2654163"/>
                </a:cubicBezTo>
                <a:close/>
                <a:moveTo>
                  <a:pt x="2180788" y="2654158"/>
                </a:moveTo>
                <a:cubicBezTo>
                  <a:pt x="2186189" y="2654158"/>
                  <a:pt x="2190580" y="2658611"/>
                  <a:pt x="2190580" y="2663948"/>
                </a:cubicBezTo>
                <a:cubicBezTo>
                  <a:pt x="2190580" y="2669288"/>
                  <a:pt x="2186136" y="2673693"/>
                  <a:pt x="2180788" y="2673693"/>
                </a:cubicBezTo>
                <a:cubicBezTo>
                  <a:pt x="2175475" y="2673693"/>
                  <a:pt x="2171083" y="2669354"/>
                  <a:pt x="2171083" y="2663948"/>
                </a:cubicBezTo>
                <a:cubicBezTo>
                  <a:pt x="2171083" y="2658549"/>
                  <a:pt x="2175412" y="2654158"/>
                  <a:pt x="2180788" y="2654158"/>
                </a:cubicBezTo>
                <a:close/>
                <a:moveTo>
                  <a:pt x="2422037" y="2654154"/>
                </a:moveTo>
                <a:cubicBezTo>
                  <a:pt x="2427371" y="2654154"/>
                  <a:pt x="2431753" y="2658607"/>
                  <a:pt x="2431753" y="2663944"/>
                </a:cubicBezTo>
                <a:cubicBezTo>
                  <a:pt x="2431753" y="2669283"/>
                  <a:pt x="2427435" y="2673687"/>
                  <a:pt x="2422037" y="2673687"/>
                </a:cubicBezTo>
                <a:cubicBezTo>
                  <a:pt x="2416639" y="2673687"/>
                  <a:pt x="2412257" y="2669350"/>
                  <a:pt x="2412257" y="2663944"/>
                </a:cubicBezTo>
                <a:cubicBezTo>
                  <a:pt x="2412257" y="2658544"/>
                  <a:pt x="2416639" y="2654154"/>
                  <a:pt x="2422037" y="2654154"/>
                </a:cubicBezTo>
                <a:close/>
                <a:moveTo>
                  <a:pt x="2663275" y="2654149"/>
                </a:moveTo>
                <a:cubicBezTo>
                  <a:pt x="2668611" y="2654149"/>
                  <a:pt x="2672998" y="2658602"/>
                  <a:pt x="2672998" y="2663939"/>
                </a:cubicBezTo>
                <a:cubicBezTo>
                  <a:pt x="2672998" y="2669278"/>
                  <a:pt x="2668675" y="2673681"/>
                  <a:pt x="2663275" y="2673681"/>
                </a:cubicBezTo>
                <a:cubicBezTo>
                  <a:pt x="2657875" y="2673681"/>
                  <a:pt x="2653492" y="2669345"/>
                  <a:pt x="2653492" y="2663939"/>
                </a:cubicBezTo>
                <a:cubicBezTo>
                  <a:pt x="2653492" y="2658539"/>
                  <a:pt x="2657875" y="2654149"/>
                  <a:pt x="2663275" y="2654149"/>
                </a:cubicBezTo>
                <a:close/>
                <a:moveTo>
                  <a:pt x="2904572" y="2654145"/>
                </a:moveTo>
                <a:cubicBezTo>
                  <a:pt x="2909971" y="2654145"/>
                  <a:pt x="2914354" y="2658596"/>
                  <a:pt x="2914354" y="2663935"/>
                </a:cubicBezTo>
                <a:cubicBezTo>
                  <a:pt x="2914354" y="2669274"/>
                  <a:pt x="2909971" y="2673677"/>
                  <a:pt x="2904572" y="2673677"/>
                </a:cubicBezTo>
                <a:cubicBezTo>
                  <a:pt x="2899173" y="2673677"/>
                  <a:pt x="2894790" y="2669341"/>
                  <a:pt x="2894790" y="2663935"/>
                </a:cubicBezTo>
                <a:cubicBezTo>
                  <a:pt x="2894790" y="2658533"/>
                  <a:pt x="2899173" y="2654145"/>
                  <a:pt x="2904572" y="2654145"/>
                </a:cubicBezTo>
                <a:close/>
                <a:moveTo>
                  <a:pt x="3145750" y="2654140"/>
                </a:moveTo>
                <a:cubicBezTo>
                  <a:pt x="3151149" y="2654140"/>
                  <a:pt x="3155532" y="2658591"/>
                  <a:pt x="3155532" y="2663930"/>
                </a:cubicBezTo>
                <a:cubicBezTo>
                  <a:pt x="3155532" y="2669269"/>
                  <a:pt x="3151086" y="2673672"/>
                  <a:pt x="3145750" y="2673672"/>
                </a:cubicBezTo>
                <a:cubicBezTo>
                  <a:pt x="3140415" y="2673672"/>
                  <a:pt x="3136032" y="2669336"/>
                  <a:pt x="3136032" y="2663930"/>
                </a:cubicBezTo>
                <a:cubicBezTo>
                  <a:pt x="3136032" y="2658529"/>
                  <a:pt x="3140351" y="2654140"/>
                  <a:pt x="3145750" y="2654140"/>
                </a:cubicBezTo>
                <a:close/>
                <a:moveTo>
                  <a:pt x="3386958" y="2654135"/>
                </a:moveTo>
                <a:cubicBezTo>
                  <a:pt x="3392358" y="2654135"/>
                  <a:pt x="3396743" y="2658586"/>
                  <a:pt x="3396743" y="2663926"/>
                </a:cubicBezTo>
                <a:cubicBezTo>
                  <a:pt x="3396743" y="2669264"/>
                  <a:pt x="3392296" y="2673668"/>
                  <a:pt x="3386958" y="2673668"/>
                </a:cubicBezTo>
                <a:cubicBezTo>
                  <a:pt x="3381621" y="2673668"/>
                  <a:pt x="3377235" y="2669331"/>
                  <a:pt x="3377235" y="2663926"/>
                </a:cubicBezTo>
                <a:cubicBezTo>
                  <a:pt x="3377235" y="2658524"/>
                  <a:pt x="3381556" y="2654135"/>
                  <a:pt x="3386958" y="2654135"/>
                </a:cubicBezTo>
                <a:close/>
                <a:moveTo>
                  <a:pt x="3628212" y="2654130"/>
                </a:moveTo>
                <a:cubicBezTo>
                  <a:pt x="3633528" y="2654130"/>
                  <a:pt x="3637936" y="2658581"/>
                  <a:pt x="3637936" y="2663921"/>
                </a:cubicBezTo>
                <a:cubicBezTo>
                  <a:pt x="3637936" y="2669258"/>
                  <a:pt x="3633592" y="2673663"/>
                  <a:pt x="3628212" y="2673663"/>
                </a:cubicBezTo>
                <a:cubicBezTo>
                  <a:pt x="3622814" y="2673663"/>
                  <a:pt x="3618430" y="2669326"/>
                  <a:pt x="3618430" y="2663921"/>
                </a:cubicBezTo>
                <a:cubicBezTo>
                  <a:pt x="3618430" y="2658520"/>
                  <a:pt x="3622814" y="2654130"/>
                  <a:pt x="3628212" y="2654130"/>
                </a:cubicBezTo>
                <a:close/>
                <a:moveTo>
                  <a:pt x="3869430" y="2654126"/>
                </a:moveTo>
                <a:cubicBezTo>
                  <a:pt x="3874763" y="2654126"/>
                  <a:pt x="3879147" y="2658577"/>
                  <a:pt x="3879147" y="2663916"/>
                </a:cubicBezTo>
                <a:cubicBezTo>
                  <a:pt x="3879147" y="2669254"/>
                  <a:pt x="3874828" y="2673657"/>
                  <a:pt x="3869430" y="2673657"/>
                </a:cubicBezTo>
                <a:cubicBezTo>
                  <a:pt x="3864030" y="2673657"/>
                  <a:pt x="3859647" y="2669321"/>
                  <a:pt x="3859647" y="2663916"/>
                </a:cubicBezTo>
                <a:cubicBezTo>
                  <a:pt x="3859647" y="2658515"/>
                  <a:pt x="3864030" y="2654126"/>
                  <a:pt x="3869430" y="2654126"/>
                </a:cubicBezTo>
                <a:close/>
                <a:moveTo>
                  <a:pt x="4110581" y="2654121"/>
                </a:moveTo>
                <a:cubicBezTo>
                  <a:pt x="4115984" y="2654121"/>
                  <a:pt x="4120362" y="2658572"/>
                  <a:pt x="4120362" y="2663911"/>
                </a:cubicBezTo>
                <a:cubicBezTo>
                  <a:pt x="4120362" y="2669249"/>
                  <a:pt x="4115984" y="2673652"/>
                  <a:pt x="4110581" y="2673652"/>
                </a:cubicBezTo>
                <a:cubicBezTo>
                  <a:pt x="4105180" y="2673652"/>
                  <a:pt x="4100799" y="2669315"/>
                  <a:pt x="4100799" y="2663911"/>
                </a:cubicBezTo>
                <a:cubicBezTo>
                  <a:pt x="4100799" y="2658511"/>
                  <a:pt x="4105180" y="2654121"/>
                  <a:pt x="4110581" y="2654121"/>
                </a:cubicBezTo>
                <a:close/>
                <a:moveTo>
                  <a:pt x="4351806" y="2654117"/>
                </a:moveTo>
                <a:cubicBezTo>
                  <a:pt x="4357195" y="2654117"/>
                  <a:pt x="4361580" y="2658568"/>
                  <a:pt x="4361580" y="2663907"/>
                </a:cubicBezTo>
                <a:cubicBezTo>
                  <a:pt x="4361580" y="2669245"/>
                  <a:pt x="4357195" y="2673646"/>
                  <a:pt x="4351806" y="2673646"/>
                </a:cubicBezTo>
                <a:cubicBezTo>
                  <a:pt x="4346397" y="2673646"/>
                  <a:pt x="4342006" y="2669311"/>
                  <a:pt x="4342006" y="2663907"/>
                </a:cubicBezTo>
                <a:cubicBezTo>
                  <a:pt x="4342006" y="2658506"/>
                  <a:pt x="4346397" y="2654117"/>
                  <a:pt x="4351806" y="2654117"/>
                </a:cubicBezTo>
                <a:close/>
                <a:moveTo>
                  <a:pt x="4593017" y="2654112"/>
                </a:moveTo>
                <a:cubicBezTo>
                  <a:pt x="4598416" y="2654112"/>
                  <a:pt x="4602795" y="2658563"/>
                  <a:pt x="4602795" y="2663902"/>
                </a:cubicBezTo>
                <a:cubicBezTo>
                  <a:pt x="4602795" y="2669240"/>
                  <a:pt x="4598353" y="2673641"/>
                  <a:pt x="4593017" y="2673641"/>
                </a:cubicBezTo>
                <a:cubicBezTo>
                  <a:pt x="4587686" y="2673641"/>
                  <a:pt x="4583304" y="2669306"/>
                  <a:pt x="4583304" y="2663902"/>
                </a:cubicBezTo>
                <a:cubicBezTo>
                  <a:pt x="4583304" y="2658501"/>
                  <a:pt x="4587622" y="2654112"/>
                  <a:pt x="4593017" y="2654112"/>
                </a:cubicBezTo>
                <a:close/>
                <a:moveTo>
                  <a:pt x="4834252" y="2654108"/>
                </a:moveTo>
                <a:cubicBezTo>
                  <a:pt x="4839658" y="2654108"/>
                  <a:pt x="4844040" y="2658559"/>
                  <a:pt x="4844040" y="2663897"/>
                </a:cubicBezTo>
                <a:cubicBezTo>
                  <a:pt x="4844040" y="2669235"/>
                  <a:pt x="4839595" y="2673635"/>
                  <a:pt x="4834252" y="2673635"/>
                </a:cubicBezTo>
                <a:cubicBezTo>
                  <a:pt x="4828915" y="2673635"/>
                  <a:pt x="4824534" y="2669302"/>
                  <a:pt x="4824534" y="2663897"/>
                </a:cubicBezTo>
                <a:cubicBezTo>
                  <a:pt x="4824534" y="2658496"/>
                  <a:pt x="4828851" y="2654108"/>
                  <a:pt x="4834252" y="2654108"/>
                </a:cubicBezTo>
                <a:close/>
                <a:moveTo>
                  <a:pt x="5075485" y="2654103"/>
                </a:moveTo>
                <a:cubicBezTo>
                  <a:pt x="5080819" y="2654103"/>
                  <a:pt x="5085202" y="2658554"/>
                  <a:pt x="5085202" y="2663891"/>
                </a:cubicBezTo>
                <a:cubicBezTo>
                  <a:pt x="5085202" y="2669230"/>
                  <a:pt x="5080883" y="2673630"/>
                  <a:pt x="5075485" y="2673630"/>
                </a:cubicBezTo>
                <a:cubicBezTo>
                  <a:pt x="5070087" y="2673630"/>
                  <a:pt x="5065705" y="2669297"/>
                  <a:pt x="5065705" y="2663891"/>
                </a:cubicBezTo>
                <a:cubicBezTo>
                  <a:pt x="5065705" y="2658492"/>
                  <a:pt x="5070087" y="2654103"/>
                  <a:pt x="5075485" y="2654103"/>
                </a:cubicBezTo>
                <a:close/>
                <a:moveTo>
                  <a:pt x="5316710" y="2654098"/>
                </a:moveTo>
                <a:cubicBezTo>
                  <a:pt x="5322044" y="2654098"/>
                  <a:pt x="5326429" y="2658549"/>
                  <a:pt x="5326429" y="2663887"/>
                </a:cubicBezTo>
                <a:cubicBezTo>
                  <a:pt x="5326429" y="2669226"/>
                  <a:pt x="5322105" y="2673624"/>
                  <a:pt x="5316710" y="2673624"/>
                </a:cubicBezTo>
                <a:cubicBezTo>
                  <a:pt x="5311314" y="2673624"/>
                  <a:pt x="5306924" y="2669293"/>
                  <a:pt x="5306924" y="2663887"/>
                </a:cubicBezTo>
                <a:cubicBezTo>
                  <a:pt x="5306924" y="2658487"/>
                  <a:pt x="5311314" y="2654098"/>
                  <a:pt x="5316710" y="2654098"/>
                </a:cubicBezTo>
                <a:close/>
                <a:moveTo>
                  <a:pt x="5557991" y="2654093"/>
                </a:moveTo>
                <a:cubicBezTo>
                  <a:pt x="5563391" y="2654093"/>
                  <a:pt x="5567774" y="2658544"/>
                  <a:pt x="5567774" y="2663882"/>
                </a:cubicBezTo>
                <a:cubicBezTo>
                  <a:pt x="5567774" y="2669221"/>
                  <a:pt x="5563391" y="2673619"/>
                  <a:pt x="5557991" y="2673619"/>
                </a:cubicBezTo>
                <a:cubicBezTo>
                  <a:pt x="5552592" y="2673619"/>
                  <a:pt x="5548208" y="2669288"/>
                  <a:pt x="5548208" y="2663882"/>
                </a:cubicBezTo>
                <a:cubicBezTo>
                  <a:pt x="5548208" y="2658483"/>
                  <a:pt x="5552592" y="2654093"/>
                  <a:pt x="5557991" y="2654093"/>
                </a:cubicBezTo>
                <a:close/>
                <a:moveTo>
                  <a:pt x="5799205" y="2654089"/>
                </a:moveTo>
                <a:cubicBezTo>
                  <a:pt x="5804606" y="2654089"/>
                  <a:pt x="5808989" y="2658539"/>
                  <a:pt x="5808989" y="2663878"/>
                </a:cubicBezTo>
                <a:cubicBezTo>
                  <a:pt x="5808989" y="2669217"/>
                  <a:pt x="5804542" y="2673613"/>
                  <a:pt x="5799205" y="2673613"/>
                </a:cubicBezTo>
                <a:cubicBezTo>
                  <a:pt x="5793870" y="2673613"/>
                  <a:pt x="5789486" y="2669283"/>
                  <a:pt x="5789486" y="2663878"/>
                </a:cubicBezTo>
                <a:cubicBezTo>
                  <a:pt x="5789486" y="2658478"/>
                  <a:pt x="5793806" y="2654089"/>
                  <a:pt x="5799205" y="2654089"/>
                </a:cubicBezTo>
                <a:close/>
                <a:moveTo>
                  <a:pt x="6040432" y="2654084"/>
                </a:moveTo>
                <a:cubicBezTo>
                  <a:pt x="6045832" y="2654084"/>
                  <a:pt x="6050216" y="2658533"/>
                  <a:pt x="6050216" y="2663873"/>
                </a:cubicBezTo>
                <a:cubicBezTo>
                  <a:pt x="6050216" y="2669212"/>
                  <a:pt x="6045769" y="2673608"/>
                  <a:pt x="6040432" y="2673608"/>
                </a:cubicBezTo>
                <a:cubicBezTo>
                  <a:pt x="6035095" y="2673608"/>
                  <a:pt x="6030712" y="2669278"/>
                  <a:pt x="6030712" y="2663873"/>
                </a:cubicBezTo>
                <a:cubicBezTo>
                  <a:pt x="6030712" y="2658472"/>
                  <a:pt x="6035032" y="2654084"/>
                  <a:pt x="6040432" y="2654084"/>
                </a:cubicBezTo>
                <a:close/>
                <a:moveTo>
                  <a:pt x="6281661" y="2654079"/>
                </a:moveTo>
                <a:cubicBezTo>
                  <a:pt x="6286997" y="2654079"/>
                  <a:pt x="6291381" y="2658529"/>
                  <a:pt x="6291381" y="2663868"/>
                </a:cubicBezTo>
                <a:cubicBezTo>
                  <a:pt x="6291381" y="2669206"/>
                  <a:pt x="6287061" y="2673603"/>
                  <a:pt x="6281661" y="2673603"/>
                </a:cubicBezTo>
                <a:cubicBezTo>
                  <a:pt x="6276261" y="2673603"/>
                  <a:pt x="6271877" y="2669274"/>
                  <a:pt x="6271877" y="2663868"/>
                </a:cubicBezTo>
                <a:cubicBezTo>
                  <a:pt x="6271877" y="2658467"/>
                  <a:pt x="6276261" y="2654079"/>
                  <a:pt x="6281661" y="2654079"/>
                </a:cubicBezTo>
                <a:close/>
                <a:moveTo>
                  <a:pt x="6522889" y="2654075"/>
                </a:moveTo>
                <a:cubicBezTo>
                  <a:pt x="6528225" y="2654075"/>
                  <a:pt x="6532610" y="2658524"/>
                  <a:pt x="6532610" y="2663863"/>
                </a:cubicBezTo>
                <a:cubicBezTo>
                  <a:pt x="6532610" y="2669201"/>
                  <a:pt x="6528289" y="2673597"/>
                  <a:pt x="6522889" y="2673597"/>
                </a:cubicBezTo>
                <a:cubicBezTo>
                  <a:pt x="6517489" y="2673597"/>
                  <a:pt x="6513105" y="2669269"/>
                  <a:pt x="6513105" y="2663863"/>
                </a:cubicBezTo>
                <a:cubicBezTo>
                  <a:pt x="6513105" y="2658463"/>
                  <a:pt x="6517489" y="2654075"/>
                  <a:pt x="6522889" y="2654075"/>
                </a:cubicBezTo>
                <a:close/>
                <a:moveTo>
                  <a:pt x="6764118" y="2654070"/>
                </a:moveTo>
                <a:cubicBezTo>
                  <a:pt x="6769518" y="2654070"/>
                  <a:pt x="6773902" y="2658520"/>
                  <a:pt x="6773902" y="2663859"/>
                </a:cubicBezTo>
                <a:cubicBezTo>
                  <a:pt x="6773902" y="2669197"/>
                  <a:pt x="6769518" y="2673591"/>
                  <a:pt x="6764118" y="2673591"/>
                </a:cubicBezTo>
                <a:cubicBezTo>
                  <a:pt x="6758718" y="2673591"/>
                  <a:pt x="6754335" y="2669264"/>
                  <a:pt x="6754335" y="2663859"/>
                </a:cubicBezTo>
                <a:cubicBezTo>
                  <a:pt x="6754335" y="2658458"/>
                  <a:pt x="6758718" y="2654070"/>
                  <a:pt x="6764118" y="2654070"/>
                </a:cubicBezTo>
                <a:close/>
                <a:moveTo>
                  <a:pt x="7005346" y="2654066"/>
                </a:moveTo>
                <a:cubicBezTo>
                  <a:pt x="7010746" y="2654066"/>
                  <a:pt x="7015130" y="2658515"/>
                  <a:pt x="7015130" y="2663854"/>
                </a:cubicBezTo>
                <a:cubicBezTo>
                  <a:pt x="7015130" y="2669192"/>
                  <a:pt x="7010683" y="2673585"/>
                  <a:pt x="7005346" y="2673585"/>
                </a:cubicBezTo>
                <a:cubicBezTo>
                  <a:pt x="7000009" y="2673585"/>
                  <a:pt x="6995626" y="2669258"/>
                  <a:pt x="6995626" y="2663854"/>
                </a:cubicBezTo>
                <a:cubicBezTo>
                  <a:pt x="6995626" y="2658453"/>
                  <a:pt x="6999946" y="2654066"/>
                  <a:pt x="7005346" y="2654066"/>
                </a:cubicBezTo>
                <a:close/>
                <a:moveTo>
                  <a:pt x="7246575" y="2654061"/>
                </a:moveTo>
                <a:cubicBezTo>
                  <a:pt x="7251975" y="2654061"/>
                  <a:pt x="7256359" y="2658511"/>
                  <a:pt x="7256359" y="2663850"/>
                </a:cubicBezTo>
                <a:cubicBezTo>
                  <a:pt x="7256359" y="2669187"/>
                  <a:pt x="7251912" y="2673580"/>
                  <a:pt x="7246575" y="2673580"/>
                </a:cubicBezTo>
                <a:cubicBezTo>
                  <a:pt x="7241238" y="2673580"/>
                  <a:pt x="7236855" y="2669254"/>
                  <a:pt x="7236855" y="2663850"/>
                </a:cubicBezTo>
                <a:cubicBezTo>
                  <a:pt x="7236855" y="2658448"/>
                  <a:pt x="7241175" y="2654061"/>
                  <a:pt x="7246575" y="2654061"/>
                </a:cubicBezTo>
                <a:close/>
                <a:moveTo>
                  <a:pt x="7487803" y="2654056"/>
                </a:moveTo>
                <a:cubicBezTo>
                  <a:pt x="7493139" y="2654056"/>
                  <a:pt x="7497524" y="2658506"/>
                  <a:pt x="7497524" y="2663845"/>
                </a:cubicBezTo>
                <a:cubicBezTo>
                  <a:pt x="7497524" y="2669182"/>
                  <a:pt x="7493203" y="2673574"/>
                  <a:pt x="7487803" y="2673574"/>
                </a:cubicBezTo>
                <a:cubicBezTo>
                  <a:pt x="7482403" y="2673574"/>
                  <a:pt x="7478019" y="2669249"/>
                  <a:pt x="7478019" y="2663845"/>
                </a:cubicBezTo>
                <a:cubicBezTo>
                  <a:pt x="7478019" y="2658444"/>
                  <a:pt x="7482403" y="2654056"/>
                  <a:pt x="7487803" y="2654056"/>
                </a:cubicBezTo>
                <a:close/>
                <a:moveTo>
                  <a:pt x="7729032" y="2654051"/>
                </a:moveTo>
                <a:cubicBezTo>
                  <a:pt x="7734369" y="2654051"/>
                  <a:pt x="7738753" y="2658501"/>
                  <a:pt x="7738753" y="2663839"/>
                </a:cubicBezTo>
                <a:cubicBezTo>
                  <a:pt x="7738753" y="2669178"/>
                  <a:pt x="7734432" y="2673569"/>
                  <a:pt x="7729032" y="2673569"/>
                </a:cubicBezTo>
                <a:cubicBezTo>
                  <a:pt x="7723632" y="2673569"/>
                  <a:pt x="7719249" y="2669245"/>
                  <a:pt x="7719249" y="2663839"/>
                </a:cubicBezTo>
                <a:cubicBezTo>
                  <a:pt x="7719249" y="2658439"/>
                  <a:pt x="7723632" y="2654051"/>
                  <a:pt x="7729032" y="2654051"/>
                </a:cubicBezTo>
                <a:close/>
                <a:moveTo>
                  <a:pt x="7970260" y="2654047"/>
                </a:moveTo>
                <a:cubicBezTo>
                  <a:pt x="7975661" y="2654047"/>
                  <a:pt x="7980044" y="2658496"/>
                  <a:pt x="7980044" y="2663834"/>
                </a:cubicBezTo>
                <a:cubicBezTo>
                  <a:pt x="7980044" y="2669173"/>
                  <a:pt x="7975661" y="2673563"/>
                  <a:pt x="7970260" y="2673563"/>
                </a:cubicBezTo>
                <a:cubicBezTo>
                  <a:pt x="7964860" y="2673563"/>
                  <a:pt x="7960477" y="2669240"/>
                  <a:pt x="7960477" y="2663834"/>
                </a:cubicBezTo>
                <a:cubicBezTo>
                  <a:pt x="7960477" y="2658435"/>
                  <a:pt x="7964860" y="2654047"/>
                  <a:pt x="7970260" y="2654047"/>
                </a:cubicBezTo>
                <a:close/>
                <a:moveTo>
                  <a:pt x="8211553" y="2654042"/>
                </a:moveTo>
                <a:cubicBezTo>
                  <a:pt x="8216889" y="2654042"/>
                  <a:pt x="8221273" y="2658492"/>
                  <a:pt x="8221273" y="2663830"/>
                </a:cubicBezTo>
                <a:cubicBezTo>
                  <a:pt x="8221273" y="2669169"/>
                  <a:pt x="8216953" y="2673558"/>
                  <a:pt x="8211553" y="2673558"/>
                </a:cubicBezTo>
                <a:cubicBezTo>
                  <a:pt x="8206152" y="2673558"/>
                  <a:pt x="8201769" y="2669235"/>
                  <a:pt x="8201769" y="2663830"/>
                </a:cubicBezTo>
                <a:cubicBezTo>
                  <a:pt x="8201769" y="2658430"/>
                  <a:pt x="8206152" y="2654042"/>
                  <a:pt x="8211553" y="2654042"/>
                </a:cubicBezTo>
                <a:close/>
                <a:moveTo>
                  <a:pt x="8452781" y="2654038"/>
                </a:moveTo>
                <a:cubicBezTo>
                  <a:pt x="8458181" y="2654038"/>
                  <a:pt x="8462566" y="2658487"/>
                  <a:pt x="8462566" y="2663825"/>
                </a:cubicBezTo>
                <a:cubicBezTo>
                  <a:pt x="8462566" y="2669164"/>
                  <a:pt x="8458118" y="2673553"/>
                  <a:pt x="8452781" y="2673553"/>
                </a:cubicBezTo>
                <a:cubicBezTo>
                  <a:pt x="8447445" y="2673553"/>
                  <a:pt x="8443061" y="2669230"/>
                  <a:pt x="8443061" y="2663825"/>
                </a:cubicBezTo>
                <a:cubicBezTo>
                  <a:pt x="8443061" y="2658426"/>
                  <a:pt x="8447381" y="2654038"/>
                  <a:pt x="8452781" y="2654038"/>
                </a:cubicBezTo>
                <a:close/>
                <a:moveTo>
                  <a:pt x="8694009" y="2654033"/>
                </a:moveTo>
                <a:cubicBezTo>
                  <a:pt x="8699346" y="2654033"/>
                  <a:pt x="8703730" y="2658483"/>
                  <a:pt x="8703730" y="2663820"/>
                </a:cubicBezTo>
                <a:cubicBezTo>
                  <a:pt x="8703730" y="2669160"/>
                  <a:pt x="8699346" y="2673548"/>
                  <a:pt x="8694009" y="2673548"/>
                </a:cubicBezTo>
                <a:cubicBezTo>
                  <a:pt x="8688673" y="2673548"/>
                  <a:pt x="8684289" y="2669225"/>
                  <a:pt x="8684289" y="2663820"/>
                </a:cubicBezTo>
                <a:cubicBezTo>
                  <a:pt x="8684289" y="2658421"/>
                  <a:pt x="8688609" y="2654033"/>
                  <a:pt x="8694009" y="2654033"/>
                </a:cubicBezTo>
                <a:close/>
                <a:moveTo>
                  <a:pt x="8935237" y="2654029"/>
                </a:moveTo>
                <a:cubicBezTo>
                  <a:pt x="8940574" y="2654029"/>
                  <a:pt x="8944958" y="2658478"/>
                  <a:pt x="8944958" y="2663815"/>
                </a:cubicBezTo>
                <a:cubicBezTo>
                  <a:pt x="8944958" y="2669155"/>
                  <a:pt x="8940638" y="2673543"/>
                  <a:pt x="8935237" y="2673543"/>
                </a:cubicBezTo>
                <a:cubicBezTo>
                  <a:pt x="8929837" y="2673543"/>
                  <a:pt x="8925454" y="2669219"/>
                  <a:pt x="8925454" y="2663815"/>
                </a:cubicBezTo>
                <a:cubicBezTo>
                  <a:pt x="8925454" y="2658415"/>
                  <a:pt x="8929837" y="2654029"/>
                  <a:pt x="8935237" y="2654029"/>
                </a:cubicBezTo>
                <a:close/>
                <a:moveTo>
                  <a:pt x="9176467" y="2654024"/>
                </a:moveTo>
                <a:cubicBezTo>
                  <a:pt x="9181803" y="2654024"/>
                  <a:pt x="9186187" y="2658474"/>
                  <a:pt x="9186187" y="2663811"/>
                </a:cubicBezTo>
                <a:cubicBezTo>
                  <a:pt x="9186187" y="2669150"/>
                  <a:pt x="9181867" y="2673537"/>
                  <a:pt x="9176467" y="2673537"/>
                </a:cubicBezTo>
                <a:cubicBezTo>
                  <a:pt x="9171066" y="2673537"/>
                  <a:pt x="9166683" y="2669214"/>
                  <a:pt x="9166683" y="2663811"/>
                </a:cubicBezTo>
                <a:cubicBezTo>
                  <a:pt x="9166683" y="2658410"/>
                  <a:pt x="9171066" y="2654024"/>
                  <a:pt x="9176467" y="2654024"/>
                </a:cubicBezTo>
                <a:close/>
                <a:moveTo>
                  <a:pt x="9417695" y="2654019"/>
                </a:moveTo>
                <a:cubicBezTo>
                  <a:pt x="9423031" y="2654019"/>
                  <a:pt x="9427416" y="2658469"/>
                  <a:pt x="9427416" y="2663806"/>
                </a:cubicBezTo>
                <a:cubicBezTo>
                  <a:pt x="9427416" y="2669145"/>
                  <a:pt x="9423095" y="2673532"/>
                  <a:pt x="9417695" y="2673532"/>
                </a:cubicBezTo>
                <a:cubicBezTo>
                  <a:pt x="9412295" y="2673532"/>
                  <a:pt x="9407911" y="2669209"/>
                  <a:pt x="9407911" y="2663806"/>
                </a:cubicBezTo>
                <a:cubicBezTo>
                  <a:pt x="9407911" y="2658405"/>
                  <a:pt x="9412295" y="2654019"/>
                  <a:pt x="9417695" y="2654019"/>
                </a:cubicBezTo>
                <a:close/>
                <a:moveTo>
                  <a:pt x="9649203" y="2412937"/>
                </a:moveTo>
                <a:cubicBezTo>
                  <a:pt x="9654540" y="2412937"/>
                  <a:pt x="9658923" y="2417262"/>
                  <a:pt x="9658923" y="2422672"/>
                </a:cubicBezTo>
                <a:cubicBezTo>
                  <a:pt x="9658923" y="2428074"/>
                  <a:pt x="9654540" y="2432459"/>
                  <a:pt x="9649203" y="2432459"/>
                </a:cubicBezTo>
                <a:cubicBezTo>
                  <a:pt x="9643866" y="2432459"/>
                  <a:pt x="9639483" y="2428009"/>
                  <a:pt x="9639483" y="2422672"/>
                </a:cubicBezTo>
                <a:cubicBezTo>
                  <a:pt x="9639483" y="2417327"/>
                  <a:pt x="9643803" y="2412937"/>
                  <a:pt x="9649203" y="2412937"/>
                </a:cubicBezTo>
                <a:close/>
                <a:moveTo>
                  <a:pt x="9890432" y="2412933"/>
                </a:moveTo>
                <a:cubicBezTo>
                  <a:pt x="9895768" y="2412933"/>
                  <a:pt x="9900152" y="2417262"/>
                  <a:pt x="9900152" y="2422668"/>
                </a:cubicBezTo>
                <a:cubicBezTo>
                  <a:pt x="9900152" y="2428072"/>
                  <a:pt x="9895832" y="2432457"/>
                  <a:pt x="9890432" y="2432457"/>
                </a:cubicBezTo>
                <a:cubicBezTo>
                  <a:pt x="9885031" y="2432457"/>
                  <a:pt x="9880648" y="2428008"/>
                  <a:pt x="9880648" y="2422668"/>
                </a:cubicBezTo>
                <a:cubicBezTo>
                  <a:pt x="9880648" y="2417323"/>
                  <a:pt x="9885031" y="2412933"/>
                  <a:pt x="9890432" y="2412933"/>
                </a:cubicBezTo>
                <a:close/>
                <a:moveTo>
                  <a:pt x="10131660" y="2412930"/>
                </a:moveTo>
                <a:cubicBezTo>
                  <a:pt x="10137060" y="2412930"/>
                  <a:pt x="10141444" y="2417259"/>
                  <a:pt x="10141444" y="2422665"/>
                </a:cubicBezTo>
                <a:cubicBezTo>
                  <a:pt x="10141444" y="2428069"/>
                  <a:pt x="10136997" y="2432453"/>
                  <a:pt x="10131660" y="2432453"/>
                </a:cubicBezTo>
                <a:cubicBezTo>
                  <a:pt x="10126323" y="2432453"/>
                  <a:pt x="10121940" y="2428004"/>
                  <a:pt x="10121940" y="2422665"/>
                </a:cubicBezTo>
                <a:cubicBezTo>
                  <a:pt x="10121940" y="2417320"/>
                  <a:pt x="10126260" y="2412930"/>
                  <a:pt x="10131660" y="2412930"/>
                </a:cubicBezTo>
                <a:close/>
                <a:moveTo>
                  <a:pt x="10372888" y="2412926"/>
                </a:moveTo>
                <a:cubicBezTo>
                  <a:pt x="10378288" y="2412926"/>
                  <a:pt x="10382673" y="2417255"/>
                  <a:pt x="10382673" y="2422661"/>
                </a:cubicBezTo>
                <a:cubicBezTo>
                  <a:pt x="10382673" y="2428065"/>
                  <a:pt x="10378225" y="2432449"/>
                  <a:pt x="10372888" y="2432449"/>
                </a:cubicBezTo>
                <a:cubicBezTo>
                  <a:pt x="10367552" y="2432449"/>
                  <a:pt x="10363168" y="2428000"/>
                  <a:pt x="10363168" y="2422661"/>
                </a:cubicBezTo>
                <a:cubicBezTo>
                  <a:pt x="10363168" y="2417316"/>
                  <a:pt x="10367488" y="2412926"/>
                  <a:pt x="10372888" y="2412926"/>
                </a:cubicBezTo>
                <a:close/>
                <a:moveTo>
                  <a:pt x="10614116" y="2412922"/>
                </a:moveTo>
                <a:cubicBezTo>
                  <a:pt x="10619516" y="2412922"/>
                  <a:pt x="10623901" y="2417251"/>
                  <a:pt x="10623901" y="2422657"/>
                </a:cubicBezTo>
                <a:cubicBezTo>
                  <a:pt x="10623901" y="2428061"/>
                  <a:pt x="10619454" y="2432446"/>
                  <a:pt x="10614116" y="2432446"/>
                </a:cubicBezTo>
                <a:cubicBezTo>
                  <a:pt x="10608780" y="2432446"/>
                  <a:pt x="10604396" y="2427996"/>
                  <a:pt x="10604396" y="2422657"/>
                </a:cubicBezTo>
                <a:cubicBezTo>
                  <a:pt x="10604396" y="2417312"/>
                  <a:pt x="10608716" y="2412922"/>
                  <a:pt x="10614116" y="2412922"/>
                </a:cubicBezTo>
                <a:close/>
                <a:moveTo>
                  <a:pt x="10855345" y="2412919"/>
                </a:moveTo>
                <a:cubicBezTo>
                  <a:pt x="10860682" y="2412919"/>
                  <a:pt x="10865065" y="2417248"/>
                  <a:pt x="10865065" y="2422653"/>
                </a:cubicBezTo>
                <a:cubicBezTo>
                  <a:pt x="10865065" y="2428057"/>
                  <a:pt x="10860682" y="2432442"/>
                  <a:pt x="10855345" y="2432442"/>
                </a:cubicBezTo>
                <a:cubicBezTo>
                  <a:pt x="10850008" y="2432442"/>
                  <a:pt x="10845625" y="2427993"/>
                  <a:pt x="10845625" y="2422653"/>
                </a:cubicBezTo>
                <a:cubicBezTo>
                  <a:pt x="10845625" y="2417309"/>
                  <a:pt x="10849945" y="2412919"/>
                  <a:pt x="10855345" y="2412919"/>
                </a:cubicBezTo>
                <a:close/>
                <a:moveTo>
                  <a:pt x="11096574" y="2412916"/>
                </a:moveTo>
                <a:cubicBezTo>
                  <a:pt x="11101910" y="2412916"/>
                  <a:pt x="11106294" y="2417244"/>
                  <a:pt x="11106294" y="2422650"/>
                </a:cubicBezTo>
                <a:cubicBezTo>
                  <a:pt x="11106294" y="2428054"/>
                  <a:pt x="11101974" y="2432438"/>
                  <a:pt x="11096574" y="2432438"/>
                </a:cubicBezTo>
                <a:cubicBezTo>
                  <a:pt x="11091174" y="2432438"/>
                  <a:pt x="11086790" y="2427989"/>
                  <a:pt x="11086790" y="2422650"/>
                </a:cubicBezTo>
                <a:cubicBezTo>
                  <a:pt x="11086790" y="2417305"/>
                  <a:pt x="11091174" y="2412916"/>
                  <a:pt x="11096574" y="2412916"/>
                </a:cubicBezTo>
                <a:close/>
                <a:moveTo>
                  <a:pt x="11337802" y="2412912"/>
                </a:moveTo>
                <a:cubicBezTo>
                  <a:pt x="11343202" y="2412912"/>
                  <a:pt x="11347587" y="2417240"/>
                  <a:pt x="11347587" y="2422646"/>
                </a:cubicBezTo>
                <a:cubicBezTo>
                  <a:pt x="11347587" y="2428050"/>
                  <a:pt x="11343139" y="2432435"/>
                  <a:pt x="11337802" y="2432435"/>
                </a:cubicBezTo>
                <a:cubicBezTo>
                  <a:pt x="11332466" y="2432435"/>
                  <a:pt x="11328082" y="2427985"/>
                  <a:pt x="11328082" y="2422646"/>
                </a:cubicBezTo>
                <a:cubicBezTo>
                  <a:pt x="11328082" y="2417301"/>
                  <a:pt x="11332402" y="2412912"/>
                  <a:pt x="11337802" y="2412912"/>
                </a:cubicBezTo>
                <a:close/>
                <a:moveTo>
                  <a:pt x="11579030" y="2412909"/>
                </a:moveTo>
                <a:cubicBezTo>
                  <a:pt x="11584430" y="2412909"/>
                  <a:pt x="11588815" y="2417237"/>
                  <a:pt x="11588815" y="2422642"/>
                </a:cubicBezTo>
                <a:cubicBezTo>
                  <a:pt x="11588815" y="2428046"/>
                  <a:pt x="11584367" y="2432431"/>
                  <a:pt x="11579030" y="2432431"/>
                </a:cubicBezTo>
                <a:cubicBezTo>
                  <a:pt x="11573694" y="2432431"/>
                  <a:pt x="11569310" y="2427982"/>
                  <a:pt x="11569310" y="2422642"/>
                </a:cubicBezTo>
                <a:cubicBezTo>
                  <a:pt x="11569310" y="2417298"/>
                  <a:pt x="11573630" y="2412909"/>
                  <a:pt x="11579030" y="2412909"/>
                </a:cubicBezTo>
                <a:close/>
                <a:moveTo>
                  <a:pt x="11820259" y="2412906"/>
                </a:moveTo>
                <a:cubicBezTo>
                  <a:pt x="11825659" y="2412906"/>
                  <a:pt x="11830043" y="2417234"/>
                  <a:pt x="11830043" y="2422639"/>
                </a:cubicBezTo>
                <a:cubicBezTo>
                  <a:pt x="11830043" y="2428043"/>
                  <a:pt x="11825596" y="2432427"/>
                  <a:pt x="11820259" y="2432427"/>
                </a:cubicBezTo>
                <a:cubicBezTo>
                  <a:pt x="11814922" y="2432427"/>
                  <a:pt x="11810539" y="2427978"/>
                  <a:pt x="11810539" y="2422639"/>
                </a:cubicBezTo>
                <a:cubicBezTo>
                  <a:pt x="11810539" y="2417294"/>
                  <a:pt x="11814859" y="2412906"/>
                  <a:pt x="11820259" y="2412906"/>
                </a:cubicBezTo>
                <a:close/>
                <a:moveTo>
                  <a:pt x="9721" y="2412902"/>
                </a:moveTo>
                <a:cubicBezTo>
                  <a:pt x="15121" y="2412902"/>
                  <a:pt x="19505" y="2417230"/>
                  <a:pt x="19505" y="2422635"/>
                </a:cubicBezTo>
                <a:cubicBezTo>
                  <a:pt x="19505" y="2428039"/>
                  <a:pt x="15058" y="2432424"/>
                  <a:pt x="9721" y="2432424"/>
                </a:cubicBezTo>
                <a:cubicBezTo>
                  <a:pt x="4386" y="2432424"/>
                  <a:pt x="2" y="2427974"/>
                  <a:pt x="2" y="2422635"/>
                </a:cubicBezTo>
                <a:cubicBezTo>
                  <a:pt x="2" y="2417291"/>
                  <a:pt x="4322" y="2412902"/>
                  <a:pt x="9721" y="2412902"/>
                </a:cubicBezTo>
                <a:close/>
                <a:moveTo>
                  <a:pt x="251005" y="2412898"/>
                </a:moveTo>
                <a:cubicBezTo>
                  <a:pt x="256405" y="2412898"/>
                  <a:pt x="260789" y="2417227"/>
                  <a:pt x="260789" y="2422631"/>
                </a:cubicBezTo>
                <a:cubicBezTo>
                  <a:pt x="260789" y="2428035"/>
                  <a:pt x="256342" y="2432420"/>
                  <a:pt x="251005" y="2432420"/>
                </a:cubicBezTo>
                <a:cubicBezTo>
                  <a:pt x="245669" y="2432420"/>
                  <a:pt x="241285" y="2427971"/>
                  <a:pt x="241285" y="2422631"/>
                </a:cubicBezTo>
                <a:cubicBezTo>
                  <a:pt x="241285" y="2417288"/>
                  <a:pt x="245605" y="2412898"/>
                  <a:pt x="251005" y="2412898"/>
                </a:cubicBezTo>
                <a:close/>
                <a:moveTo>
                  <a:pt x="492224" y="2412895"/>
                </a:moveTo>
                <a:cubicBezTo>
                  <a:pt x="497560" y="2412895"/>
                  <a:pt x="501944" y="2417224"/>
                  <a:pt x="501944" y="2422628"/>
                </a:cubicBezTo>
                <a:cubicBezTo>
                  <a:pt x="501944" y="2428032"/>
                  <a:pt x="497624" y="2432416"/>
                  <a:pt x="492224" y="2432416"/>
                </a:cubicBezTo>
                <a:cubicBezTo>
                  <a:pt x="486824" y="2432416"/>
                  <a:pt x="482440" y="2427967"/>
                  <a:pt x="482440" y="2422628"/>
                </a:cubicBezTo>
                <a:cubicBezTo>
                  <a:pt x="482440" y="2417284"/>
                  <a:pt x="486824" y="2412895"/>
                  <a:pt x="492224" y="2412895"/>
                </a:cubicBezTo>
                <a:close/>
                <a:moveTo>
                  <a:pt x="733445" y="2412891"/>
                </a:moveTo>
                <a:cubicBezTo>
                  <a:pt x="738781" y="2412891"/>
                  <a:pt x="743165" y="2417220"/>
                  <a:pt x="743165" y="2422624"/>
                </a:cubicBezTo>
                <a:cubicBezTo>
                  <a:pt x="743165" y="2428028"/>
                  <a:pt x="738845" y="2432412"/>
                  <a:pt x="733445" y="2432412"/>
                </a:cubicBezTo>
                <a:cubicBezTo>
                  <a:pt x="728045" y="2432412"/>
                  <a:pt x="723661" y="2427963"/>
                  <a:pt x="723661" y="2422624"/>
                </a:cubicBezTo>
                <a:cubicBezTo>
                  <a:pt x="723661" y="2417281"/>
                  <a:pt x="728045" y="2412891"/>
                  <a:pt x="733445" y="2412891"/>
                </a:cubicBezTo>
                <a:close/>
                <a:moveTo>
                  <a:pt x="974665" y="2412888"/>
                </a:moveTo>
                <a:cubicBezTo>
                  <a:pt x="980065" y="2412888"/>
                  <a:pt x="984449" y="2417216"/>
                  <a:pt x="984449" y="2422620"/>
                </a:cubicBezTo>
                <a:cubicBezTo>
                  <a:pt x="984449" y="2428024"/>
                  <a:pt x="980002" y="2432409"/>
                  <a:pt x="974665" y="2432409"/>
                </a:cubicBezTo>
                <a:cubicBezTo>
                  <a:pt x="969329" y="2432409"/>
                  <a:pt x="964945" y="2427960"/>
                  <a:pt x="964945" y="2422620"/>
                </a:cubicBezTo>
                <a:cubicBezTo>
                  <a:pt x="964945" y="2417277"/>
                  <a:pt x="969265" y="2412888"/>
                  <a:pt x="974665" y="2412888"/>
                </a:cubicBezTo>
                <a:close/>
                <a:moveTo>
                  <a:pt x="1215885" y="2412885"/>
                </a:moveTo>
                <a:cubicBezTo>
                  <a:pt x="1221285" y="2412885"/>
                  <a:pt x="1225669" y="2417213"/>
                  <a:pt x="1225669" y="2422617"/>
                </a:cubicBezTo>
                <a:cubicBezTo>
                  <a:pt x="1225669" y="2428021"/>
                  <a:pt x="1221222" y="2432405"/>
                  <a:pt x="1215885" y="2432405"/>
                </a:cubicBezTo>
                <a:cubicBezTo>
                  <a:pt x="1210549" y="2432405"/>
                  <a:pt x="1206165" y="2427956"/>
                  <a:pt x="1206165" y="2422617"/>
                </a:cubicBezTo>
                <a:cubicBezTo>
                  <a:pt x="1206165" y="2417273"/>
                  <a:pt x="1210485" y="2412885"/>
                  <a:pt x="1215885" y="2412885"/>
                </a:cubicBezTo>
                <a:close/>
                <a:moveTo>
                  <a:pt x="1457106" y="2412881"/>
                </a:moveTo>
                <a:cubicBezTo>
                  <a:pt x="1462442" y="2412881"/>
                  <a:pt x="1466826" y="2417209"/>
                  <a:pt x="1466826" y="2422613"/>
                </a:cubicBezTo>
                <a:cubicBezTo>
                  <a:pt x="1466826" y="2428017"/>
                  <a:pt x="1462507" y="2432401"/>
                  <a:pt x="1457106" y="2432401"/>
                </a:cubicBezTo>
                <a:cubicBezTo>
                  <a:pt x="1451706" y="2432401"/>
                  <a:pt x="1447323" y="2427952"/>
                  <a:pt x="1447323" y="2422613"/>
                </a:cubicBezTo>
                <a:cubicBezTo>
                  <a:pt x="1447323" y="2417270"/>
                  <a:pt x="1451706" y="2412881"/>
                  <a:pt x="1457106" y="2412881"/>
                </a:cubicBezTo>
                <a:close/>
                <a:moveTo>
                  <a:pt x="1698332" y="2412878"/>
                </a:moveTo>
                <a:cubicBezTo>
                  <a:pt x="1703732" y="2412878"/>
                  <a:pt x="1708117" y="2417205"/>
                  <a:pt x="1708117" y="2422609"/>
                </a:cubicBezTo>
                <a:cubicBezTo>
                  <a:pt x="1708117" y="2428013"/>
                  <a:pt x="1703732" y="2432398"/>
                  <a:pt x="1698332" y="2432398"/>
                </a:cubicBezTo>
                <a:cubicBezTo>
                  <a:pt x="1692929" y="2432398"/>
                  <a:pt x="1688546" y="2427948"/>
                  <a:pt x="1688546" y="2422609"/>
                </a:cubicBezTo>
                <a:cubicBezTo>
                  <a:pt x="1688546" y="2417266"/>
                  <a:pt x="1692929" y="2412878"/>
                  <a:pt x="1698332" y="2412878"/>
                </a:cubicBezTo>
                <a:close/>
                <a:moveTo>
                  <a:pt x="1939580" y="2412874"/>
                </a:moveTo>
                <a:cubicBezTo>
                  <a:pt x="1944980" y="2412874"/>
                  <a:pt x="1949364" y="2417201"/>
                  <a:pt x="1949364" y="2422605"/>
                </a:cubicBezTo>
                <a:cubicBezTo>
                  <a:pt x="1949364" y="2428009"/>
                  <a:pt x="1944918" y="2432394"/>
                  <a:pt x="1939580" y="2432394"/>
                </a:cubicBezTo>
                <a:cubicBezTo>
                  <a:pt x="1934245" y="2432394"/>
                  <a:pt x="1929860" y="2427945"/>
                  <a:pt x="1929860" y="2422605"/>
                </a:cubicBezTo>
                <a:cubicBezTo>
                  <a:pt x="1929860" y="2417262"/>
                  <a:pt x="1934181" y="2412874"/>
                  <a:pt x="1939580" y="2412874"/>
                </a:cubicBezTo>
                <a:close/>
                <a:moveTo>
                  <a:pt x="2180788" y="2412871"/>
                </a:moveTo>
                <a:cubicBezTo>
                  <a:pt x="2186189" y="2412871"/>
                  <a:pt x="2190580" y="2417198"/>
                  <a:pt x="2190580" y="2422602"/>
                </a:cubicBezTo>
                <a:cubicBezTo>
                  <a:pt x="2190580" y="2428006"/>
                  <a:pt x="2186136" y="2432390"/>
                  <a:pt x="2180788" y="2432390"/>
                </a:cubicBezTo>
                <a:cubicBezTo>
                  <a:pt x="2175475" y="2432390"/>
                  <a:pt x="2171083" y="2427941"/>
                  <a:pt x="2171083" y="2422602"/>
                </a:cubicBezTo>
                <a:cubicBezTo>
                  <a:pt x="2171083" y="2417259"/>
                  <a:pt x="2175412" y="2412871"/>
                  <a:pt x="2180788" y="2412871"/>
                </a:cubicBezTo>
                <a:close/>
                <a:moveTo>
                  <a:pt x="2422037" y="2412868"/>
                </a:moveTo>
                <a:cubicBezTo>
                  <a:pt x="2427370" y="2412868"/>
                  <a:pt x="2431752" y="2417194"/>
                  <a:pt x="2431752" y="2422598"/>
                </a:cubicBezTo>
                <a:cubicBezTo>
                  <a:pt x="2431752" y="2428002"/>
                  <a:pt x="2427435" y="2432387"/>
                  <a:pt x="2422037" y="2432387"/>
                </a:cubicBezTo>
                <a:cubicBezTo>
                  <a:pt x="2416639" y="2432387"/>
                  <a:pt x="2412257" y="2427937"/>
                  <a:pt x="2412257" y="2422598"/>
                </a:cubicBezTo>
                <a:cubicBezTo>
                  <a:pt x="2412257" y="2417255"/>
                  <a:pt x="2416639" y="2412868"/>
                  <a:pt x="2422037" y="2412868"/>
                </a:cubicBezTo>
                <a:close/>
                <a:moveTo>
                  <a:pt x="2663275" y="2412864"/>
                </a:moveTo>
                <a:cubicBezTo>
                  <a:pt x="2668611" y="2412864"/>
                  <a:pt x="2672998" y="2417190"/>
                  <a:pt x="2672998" y="2422594"/>
                </a:cubicBezTo>
                <a:cubicBezTo>
                  <a:pt x="2672998" y="2427998"/>
                  <a:pt x="2668675" y="2432383"/>
                  <a:pt x="2663275" y="2432383"/>
                </a:cubicBezTo>
                <a:cubicBezTo>
                  <a:pt x="2657875" y="2432383"/>
                  <a:pt x="2653491" y="2427934"/>
                  <a:pt x="2653491" y="2422594"/>
                </a:cubicBezTo>
                <a:cubicBezTo>
                  <a:pt x="2653491" y="2417251"/>
                  <a:pt x="2657875" y="2412864"/>
                  <a:pt x="2663275" y="2412864"/>
                </a:cubicBezTo>
                <a:close/>
                <a:moveTo>
                  <a:pt x="2904572" y="2412861"/>
                </a:moveTo>
                <a:cubicBezTo>
                  <a:pt x="2909971" y="2412861"/>
                  <a:pt x="2914354" y="2417187"/>
                  <a:pt x="2914354" y="2422591"/>
                </a:cubicBezTo>
                <a:cubicBezTo>
                  <a:pt x="2914354" y="2427995"/>
                  <a:pt x="2909971" y="2432379"/>
                  <a:pt x="2904572" y="2432379"/>
                </a:cubicBezTo>
                <a:cubicBezTo>
                  <a:pt x="2899173" y="2432379"/>
                  <a:pt x="2894790" y="2427930"/>
                  <a:pt x="2894790" y="2422591"/>
                </a:cubicBezTo>
                <a:cubicBezTo>
                  <a:pt x="2894790" y="2417248"/>
                  <a:pt x="2899173" y="2412861"/>
                  <a:pt x="2904572" y="2412861"/>
                </a:cubicBezTo>
                <a:close/>
                <a:moveTo>
                  <a:pt x="3145750" y="2412858"/>
                </a:moveTo>
                <a:cubicBezTo>
                  <a:pt x="3151149" y="2412858"/>
                  <a:pt x="3155532" y="2417183"/>
                  <a:pt x="3155532" y="2422587"/>
                </a:cubicBezTo>
                <a:cubicBezTo>
                  <a:pt x="3155532" y="2427991"/>
                  <a:pt x="3151086" y="2432376"/>
                  <a:pt x="3145750" y="2432376"/>
                </a:cubicBezTo>
                <a:cubicBezTo>
                  <a:pt x="3140415" y="2432376"/>
                  <a:pt x="3136032" y="2427926"/>
                  <a:pt x="3136032" y="2422587"/>
                </a:cubicBezTo>
                <a:cubicBezTo>
                  <a:pt x="3136032" y="2417244"/>
                  <a:pt x="3140351" y="2412858"/>
                  <a:pt x="3145750" y="2412858"/>
                </a:cubicBezTo>
                <a:close/>
                <a:moveTo>
                  <a:pt x="3386958" y="2412854"/>
                </a:moveTo>
                <a:cubicBezTo>
                  <a:pt x="3392358" y="2412854"/>
                  <a:pt x="3396743" y="2417180"/>
                  <a:pt x="3396743" y="2422583"/>
                </a:cubicBezTo>
                <a:cubicBezTo>
                  <a:pt x="3396743" y="2427987"/>
                  <a:pt x="3392295" y="2432372"/>
                  <a:pt x="3386958" y="2432372"/>
                </a:cubicBezTo>
                <a:cubicBezTo>
                  <a:pt x="3381621" y="2432372"/>
                  <a:pt x="3377235" y="2427923"/>
                  <a:pt x="3377235" y="2422583"/>
                </a:cubicBezTo>
                <a:cubicBezTo>
                  <a:pt x="3377235" y="2417240"/>
                  <a:pt x="3381556" y="2412854"/>
                  <a:pt x="3386958" y="2412854"/>
                </a:cubicBezTo>
                <a:close/>
                <a:moveTo>
                  <a:pt x="3628211" y="2412850"/>
                </a:moveTo>
                <a:cubicBezTo>
                  <a:pt x="3633528" y="2412850"/>
                  <a:pt x="3637936" y="2417176"/>
                  <a:pt x="3637936" y="2422580"/>
                </a:cubicBezTo>
                <a:cubicBezTo>
                  <a:pt x="3637936" y="2427984"/>
                  <a:pt x="3633592" y="2432368"/>
                  <a:pt x="3628211" y="2432368"/>
                </a:cubicBezTo>
                <a:cubicBezTo>
                  <a:pt x="3622813" y="2432368"/>
                  <a:pt x="3618430" y="2427919"/>
                  <a:pt x="3618430" y="2422580"/>
                </a:cubicBezTo>
                <a:cubicBezTo>
                  <a:pt x="3618430" y="2417237"/>
                  <a:pt x="3622813" y="2412850"/>
                  <a:pt x="3628211" y="2412850"/>
                </a:cubicBezTo>
                <a:close/>
                <a:moveTo>
                  <a:pt x="3869430" y="2412847"/>
                </a:moveTo>
                <a:cubicBezTo>
                  <a:pt x="3874763" y="2412847"/>
                  <a:pt x="3879147" y="2417173"/>
                  <a:pt x="3879147" y="2422576"/>
                </a:cubicBezTo>
                <a:cubicBezTo>
                  <a:pt x="3879147" y="2427980"/>
                  <a:pt x="3874828" y="2432364"/>
                  <a:pt x="3869430" y="2432364"/>
                </a:cubicBezTo>
                <a:cubicBezTo>
                  <a:pt x="3864030" y="2432364"/>
                  <a:pt x="3859646" y="2427915"/>
                  <a:pt x="3859646" y="2422576"/>
                </a:cubicBezTo>
                <a:cubicBezTo>
                  <a:pt x="3859646" y="2417234"/>
                  <a:pt x="3864030" y="2412847"/>
                  <a:pt x="3869430" y="2412847"/>
                </a:cubicBezTo>
                <a:close/>
                <a:moveTo>
                  <a:pt x="4110581" y="2412843"/>
                </a:moveTo>
                <a:cubicBezTo>
                  <a:pt x="4115984" y="2412843"/>
                  <a:pt x="4120362" y="2417170"/>
                  <a:pt x="4120362" y="2422572"/>
                </a:cubicBezTo>
                <a:cubicBezTo>
                  <a:pt x="4120362" y="2427976"/>
                  <a:pt x="4115984" y="2432361"/>
                  <a:pt x="4110581" y="2432361"/>
                </a:cubicBezTo>
                <a:cubicBezTo>
                  <a:pt x="4105180" y="2432361"/>
                  <a:pt x="4100799" y="2427912"/>
                  <a:pt x="4100799" y="2422572"/>
                </a:cubicBezTo>
                <a:cubicBezTo>
                  <a:pt x="4100799" y="2417230"/>
                  <a:pt x="4105180" y="2412843"/>
                  <a:pt x="4110581" y="2412843"/>
                </a:cubicBezTo>
                <a:close/>
                <a:moveTo>
                  <a:pt x="4351806" y="2412840"/>
                </a:moveTo>
                <a:cubicBezTo>
                  <a:pt x="4357195" y="2412840"/>
                  <a:pt x="4361580" y="2417166"/>
                  <a:pt x="4361580" y="2422569"/>
                </a:cubicBezTo>
                <a:cubicBezTo>
                  <a:pt x="4361580" y="2427973"/>
                  <a:pt x="4357195" y="2432357"/>
                  <a:pt x="4351806" y="2432357"/>
                </a:cubicBezTo>
                <a:cubicBezTo>
                  <a:pt x="4346397" y="2432357"/>
                  <a:pt x="4342006" y="2427908"/>
                  <a:pt x="4342006" y="2422569"/>
                </a:cubicBezTo>
                <a:cubicBezTo>
                  <a:pt x="4342006" y="2417227"/>
                  <a:pt x="4346397" y="2412840"/>
                  <a:pt x="4351806" y="2412840"/>
                </a:cubicBezTo>
                <a:close/>
                <a:moveTo>
                  <a:pt x="4593017" y="2412837"/>
                </a:moveTo>
                <a:cubicBezTo>
                  <a:pt x="4598413" y="2412837"/>
                  <a:pt x="4602795" y="2417163"/>
                  <a:pt x="4602795" y="2422565"/>
                </a:cubicBezTo>
                <a:cubicBezTo>
                  <a:pt x="4602795" y="2427969"/>
                  <a:pt x="4598353" y="2432353"/>
                  <a:pt x="4593017" y="2432353"/>
                </a:cubicBezTo>
                <a:cubicBezTo>
                  <a:pt x="4587686" y="2432353"/>
                  <a:pt x="4583304" y="2427904"/>
                  <a:pt x="4583304" y="2422565"/>
                </a:cubicBezTo>
                <a:cubicBezTo>
                  <a:pt x="4583304" y="2417224"/>
                  <a:pt x="4587622" y="2412837"/>
                  <a:pt x="4593017" y="2412837"/>
                </a:cubicBezTo>
                <a:close/>
                <a:moveTo>
                  <a:pt x="4834252" y="2412833"/>
                </a:moveTo>
                <a:cubicBezTo>
                  <a:pt x="4839658" y="2412833"/>
                  <a:pt x="4844040" y="2417159"/>
                  <a:pt x="4844040" y="2422561"/>
                </a:cubicBezTo>
                <a:cubicBezTo>
                  <a:pt x="4844040" y="2427965"/>
                  <a:pt x="4839595" y="2432350"/>
                  <a:pt x="4834252" y="2432350"/>
                </a:cubicBezTo>
                <a:cubicBezTo>
                  <a:pt x="4828915" y="2432350"/>
                  <a:pt x="4824534" y="2427900"/>
                  <a:pt x="4824534" y="2422561"/>
                </a:cubicBezTo>
                <a:cubicBezTo>
                  <a:pt x="4824534" y="2417220"/>
                  <a:pt x="4828851" y="2412833"/>
                  <a:pt x="4834252" y="2412833"/>
                </a:cubicBezTo>
                <a:close/>
                <a:moveTo>
                  <a:pt x="5075485" y="2412830"/>
                </a:moveTo>
                <a:cubicBezTo>
                  <a:pt x="5080819" y="2412830"/>
                  <a:pt x="5085201" y="2417155"/>
                  <a:pt x="5085201" y="2422557"/>
                </a:cubicBezTo>
                <a:cubicBezTo>
                  <a:pt x="5085201" y="2427961"/>
                  <a:pt x="5080883" y="2432346"/>
                  <a:pt x="5075485" y="2432346"/>
                </a:cubicBezTo>
                <a:cubicBezTo>
                  <a:pt x="5070087" y="2432346"/>
                  <a:pt x="5065705" y="2427897"/>
                  <a:pt x="5065705" y="2422557"/>
                </a:cubicBezTo>
                <a:cubicBezTo>
                  <a:pt x="5065705" y="2417216"/>
                  <a:pt x="5070087" y="2412830"/>
                  <a:pt x="5075485" y="2412830"/>
                </a:cubicBezTo>
                <a:close/>
                <a:moveTo>
                  <a:pt x="5316710" y="2412826"/>
                </a:moveTo>
                <a:cubicBezTo>
                  <a:pt x="5322044" y="2412826"/>
                  <a:pt x="5326429" y="2417152"/>
                  <a:pt x="5326429" y="2422554"/>
                </a:cubicBezTo>
                <a:cubicBezTo>
                  <a:pt x="5326429" y="2427958"/>
                  <a:pt x="5322105" y="2432342"/>
                  <a:pt x="5316710" y="2432342"/>
                </a:cubicBezTo>
                <a:cubicBezTo>
                  <a:pt x="5311314" y="2432342"/>
                  <a:pt x="5306924" y="2427893"/>
                  <a:pt x="5306924" y="2422554"/>
                </a:cubicBezTo>
                <a:cubicBezTo>
                  <a:pt x="5306924" y="2417213"/>
                  <a:pt x="5311314" y="2412826"/>
                  <a:pt x="5316710" y="2412826"/>
                </a:cubicBezTo>
                <a:close/>
                <a:moveTo>
                  <a:pt x="5557991" y="2412823"/>
                </a:moveTo>
                <a:cubicBezTo>
                  <a:pt x="5563391" y="2412823"/>
                  <a:pt x="5567774" y="2417148"/>
                  <a:pt x="5567774" y="2422550"/>
                </a:cubicBezTo>
                <a:cubicBezTo>
                  <a:pt x="5567774" y="2427954"/>
                  <a:pt x="5563391" y="2432339"/>
                  <a:pt x="5557991" y="2432339"/>
                </a:cubicBezTo>
                <a:cubicBezTo>
                  <a:pt x="5552592" y="2432339"/>
                  <a:pt x="5548208" y="2427889"/>
                  <a:pt x="5548208" y="2422550"/>
                </a:cubicBezTo>
                <a:cubicBezTo>
                  <a:pt x="5548208" y="2417209"/>
                  <a:pt x="5552592" y="2412823"/>
                  <a:pt x="5557991" y="2412823"/>
                </a:cubicBezTo>
                <a:close/>
                <a:moveTo>
                  <a:pt x="5799205" y="2412820"/>
                </a:moveTo>
                <a:cubicBezTo>
                  <a:pt x="5804606" y="2412820"/>
                  <a:pt x="5808989" y="2417144"/>
                  <a:pt x="5808989" y="2422546"/>
                </a:cubicBezTo>
                <a:cubicBezTo>
                  <a:pt x="5808989" y="2427950"/>
                  <a:pt x="5804542" y="2432335"/>
                  <a:pt x="5799205" y="2432335"/>
                </a:cubicBezTo>
                <a:cubicBezTo>
                  <a:pt x="5793870" y="2432335"/>
                  <a:pt x="5789486" y="2427886"/>
                  <a:pt x="5789486" y="2422546"/>
                </a:cubicBezTo>
                <a:cubicBezTo>
                  <a:pt x="5789486" y="2417205"/>
                  <a:pt x="5793806" y="2412820"/>
                  <a:pt x="5799205" y="2412820"/>
                </a:cubicBezTo>
                <a:close/>
                <a:moveTo>
                  <a:pt x="6040432" y="2412816"/>
                </a:moveTo>
                <a:cubicBezTo>
                  <a:pt x="6045832" y="2412816"/>
                  <a:pt x="6050216" y="2417140"/>
                  <a:pt x="6050216" y="2422543"/>
                </a:cubicBezTo>
                <a:cubicBezTo>
                  <a:pt x="6050216" y="2427947"/>
                  <a:pt x="6045769" y="2432331"/>
                  <a:pt x="6040432" y="2432331"/>
                </a:cubicBezTo>
                <a:cubicBezTo>
                  <a:pt x="6035095" y="2432331"/>
                  <a:pt x="6030712" y="2427882"/>
                  <a:pt x="6030712" y="2422543"/>
                </a:cubicBezTo>
                <a:cubicBezTo>
                  <a:pt x="6030712" y="2417202"/>
                  <a:pt x="6035032" y="2412816"/>
                  <a:pt x="6040432" y="2412816"/>
                </a:cubicBezTo>
                <a:close/>
                <a:moveTo>
                  <a:pt x="6281661" y="2412813"/>
                </a:moveTo>
                <a:cubicBezTo>
                  <a:pt x="6286997" y="2412813"/>
                  <a:pt x="6291381" y="2417137"/>
                  <a:pt x="6291381" y="2422539"/>
                </a:cubicBezTo>
                <a:cubicBezTo>
                  <a:pt x="6291381" y="2427943"/>
                  <a:pt x="6287061" y="2432328"/>
                  <a:pt x="6281661" y="2432328"/>
                </a:cubicBezTo>
                <a:cubicBezTo>
                  <a:pt x="6276261" y="2432328"/>
                  <a:pt x="6271877" y="2427878"/>
                  <a:pt x="6271877" y="2422539"/>
                </a:cubicBezTo>
                <a:cubicBezTo>
                  <a:pt x="6271877" y="2417198"/>
                  <a:pt x="6276261" y="2412813"/>
                  <a:pt x="6281661" y="2412813"/>
                </a:cubicBezTo>
                <a:close/>
                <a:moveTo>
                  <a:pt x="6522889" y="2412810"/>
                </a:moveTo>
                <a:cubicBezTo>
                  <a:pt x="6528225" y="2412810"/>
                  <a:pt x="6532610" y="2417133"/>
                  <a:pt x="6532610" y="2422535"/>
                </a:cubicBezTo>
                <a:cubicBezTo>
                  <a:pt x="6532610" y="2427939"/>
                  <a:pt x="6528289" y="2432324"/>
                  <a:pt x="6522889" y="2432324"/>
                </a:cubicBezTo>
                <a:cubicBezTo>
                  <a:pt x="6517489" y="2432324"/>
                  <a:pt x="6513105" y="2427875"/>
                  <a:pt x="6513105" y="2422535"/>
                </a:cubicBezTo>
                <a:cubicBezTo>
                  <a:pt x="6513105" y="2417195"/>
                  <a:pt x="6517489" y="2412810"/>
                  <a:pt x="6522889" y="2412810"/>
                </a:cubicBezTo>
                <a:close/>
                <a:moveTo>
                  <a:pt x="6764118" y="2412806"/>
                </a:moveTo>
                <a:cubicBezTo>
                  <a:pt x="6769518" y="2412806"/>
                  <a:pt x="6773902" y="2417129"/>
                  <a:pt x="6773902" y="2422532"/>
                </a:cubicBezTo>
                <a:cubicBezTo>
                  <a:pt x="6773902" y="2427936"/>
                  <a:pt x="6769518" y="2432320"/>
                  <a:pt x="6764118" y="2432320"/>
                </a:cubicBezTo>
                <a:cubicBezTo>
                  <a:pt x="6758718" y="2432320"/>
                  <a:pt x="6754335" y="2427871"/>
                  <a:pt x="6754335" y="2422532"/>
                </a:cubicBezTo>
                <a:cubicBezTo>
                  <a:pt x="6754335" y="2417192"/>
                  <a:pt x="6758718" y="2412806"/>
                  <a:pt x="6764118" y="2412806"/>
                </a:cubicBezTo>
                <a:close/>
                <a:moveTo>
                  <a:pt x="7005346" y="2412802"/>
                </a:moveTo>
                <a:cubicBezTo>
                  <a:pt x="7010746" y="2412802"/>
                  <a:pt x="7015130" y="2417126"/>
                  <a:pt x="7015130" y="2422528"/>
                </a:cubicBezTo>
                <a:cubicBezTo>
                  <a:pt x="7015130" y="2427932"/>
                  <a:pt x="7010683" y="2432316"/>
                  <a:pt x="7005346" y="2432316"/>
                </a:cubicBezTo>
                <a:cubicBezTo>
                  <a:pt x="7000009" y="2432316"/>
                  <a:pt x="6995626" y="2427867"/>
                  <a:pt x="6995626" y="2422528"/>
                </a:cubicBezTo>
                <a:cubicBezTo>
                  <a:pt x="6995626" y="2417188"/>
                  <a:pt x="6999946" y="2412802"/>
                  <a:pt x="7005346" y="2412802"/>
                </a:cubicBezTo>
                <a:close/>
                <a:moveTo>
                  <a:pt x="7246575" y="2412799"/>
                </a:moveTo>
                <a:cubicBezTo>
                  <a:pt x="7251975" y="2412799"/>
                  <a:pt x="7256359" y="2417122"/>
                  <a:pt x="7256359" y="2422524"/>
                </a:cubicBezTo>
                <a:cubicBezTo>
                  <a:pt x="7256359" y="2427928"/>
                  <a:pt x="7251912" y="2432313"/>
                  <a:pt x="7246575" y="2432313"/>
                </a:cubicBezTo>
                <a:cubicBezTo>
                  <a:pt x="7241238" y="2432313"/>
                  <a:pt x="7236855" y="2427864"/>
                  <a:pt x="7236855" y="2422524"/>
                </a:cubicBezTo>
                <a:cubicBezTo>
                  <a:pt x="7236855" y="2417185"/>
                  <a:pt x="7241175" y="2412799"/>
                  <a:pt x="7246575" y="2412799"/>
                </a:cubicBezTo>
                <a:close/>
                <a:moveTo>
                  <a:pt x="7487803" y="2412795"/>
                </a:moveTo>
                <a:cubicBezTo>
                  <a:pt x="7493139" y="2412795"/>
                  <a:pt x="7497524" y="2417119"/>
                  <a:pt x="7497524" y="2422520"/>
                </a:cubicBezTo>
                <a:cubicBezTo>
                  <a:pt x="7497524" y="2427925"/>
                  <a:pt x="7493203" y="2432309"/>
                  <a:pt x="7487803" y="2432309"/>
                </a:cubicBezTo>
                <a:cubicBezTo>
                  <a:pt x="7482403" y="2432309"/>
                  <a:pt x="7478019" y="2427860"/>
                  <a:pt x="7478019" y="2422520"/>
                </a:cubicBezTo>
                <a:cubicBezTo>
                  <a:pt x="7478019" y="2417181"/>
                  <a:pt x="7482403" y="2412795"/>
                  <a:pt x="7487803" y="2412795"/>
                </a:cubicBezTo>
                <a:close/>
                <a:moveTo>
                  <a:pt x="7729032" y="2412792"/>
                </a:moveTo>
                <a:cubicBezTo>
                  <a:pt x="7734369" y="2412792"/>
                  <a:pt x="7738753" y="2417116"/>
                  <a:pt x="7738753" y="2422517"/>
                </a:cubicBezTo>
                <a:cubicBezTo>
                  <a:pt x="7738753" y="2427921"/>
                  <a:pt x="7734432" y="2432305"/>
                  <a:pt x="7729032" y="2432305"/>
                </a:cubicBezTo>
                <a:cubicBezTo>
                  <a:pt x="7723632" y="2432305"/>
                  <a:pt x="7719249" y="2427856"/>
                  <a:pt x="7719249" y="2422517"/>
                </a:cubicBezTo>
                <a:cubicBezTo>
                  <a:pt x="7719249" y="2417177"/>
                  <a:pt x="7723632" y="2412792"/>
                  <a:pt x="7729032" y="2412792"/>
                </a:cubicBezTo>
                <a:close/>
                <a:moveTo>
                  <a:pt x="7970260" y="2412789"/>
                </a:moveTo>
                <a:cubicBezTo>
                  <a:pt x="7975661" y="2412789"/>
                  <a:pt x="7980044" y="2417113"/>
                  <a:pt x="7980044" y="2422513"/>
                </a:cubicBezTo>
                <a:cubicBezTo>
                  <a:pt x="7980044" y="2427917"/>
                  <a:pt x="7975661" y="2432302"/>
                  <a:pt x="7970260" y="2432302"/>
                </a:cubicBezTo>
                <a:cubicBezTo>
                  <a:pt x="7964860" y="2432302"/>
                  <a:pt x="7960477" y="2427852"/>
                  <a:pt x="7960477" y="2422513"/>
                </a:cubicBezTo>
                <a:cubicBezTo>
                  <a:pt x="7960477" y="2417174"/>
                  <a:pt x="7964860" y="2412789"/>
                  <a:pt x="7970260" y="2412789"/>
                </a:cubicBezTo>
                <a:close/>
                <a:moveTo>
                  <a:pt x="8211553" y="2412785"/>
                </a:moveTo>
                <a:cubicBezTo>
                  <a:pt x="8216889" y="2412785"/>
                  <a:pt x="8221273" y="2417109"/>
                  <a:pt x="8221273" y="2422509"/>
                </a:cubicBezTo>
                <a:cubicBezTo>
                  <a:pt x="8221273" y="2427913"/>
                  <a:pt x="8216953" y="2432298"/>
                  <a:pt x="8211553" y="2432298"/>
                </a:cubicBezTo>
                <a:cubicBezTo>
                  <a:pt x="8206152" y="2432298"/>
                  <a:pt x="8201769" y="2427849"/>
                  <a:pt x="8201769" y="2422509"/>
                </a:cubicBezTo>
                <a:cubicBezTo>
                  <a:pt x="8201769" y="2417170"/>
                  <a:pt x="8206152" y="2412785"/>
                  <a:pt x="8211553" y="2412785"/>
                </a:cubicBezTo>
                <a:close/>
                <a:moveTo>
                  <a:pt x="8452781" y="2412782"/>
                </a:moveTo>
                <a:cubicBezTo>
                  <a:pt x="8458181" y="2412782"/>
                  <a:pt x="8462566" y="2417105"/>
                  <a:pt x="8462566" y="2422506"/>
                </a:cubicBezTo>
                <a:cubicBezTo>
                  <a:pt x="8462566" y="2427910"/>
                  <a:pt x="8458118" y="2432294"/>
                  <a:pt x="8452781" y="2432294"/>
                </a:cubicBezTo>
                <a:cubicBezTo>
                  <a:pt x="8447445" y="2432294"/>
                  <a:pt x="8443061" y="2427845"/>
                  <a:pt x="8443061" y="2422506"/>
                </a:cubicBezTo>
                <a:cubicBezTo>
                  <a:pt x="8443061" y="2417167"/>
                  <a:pt x="8447381" y="2412782"/>
                  <a:pt x="8452781" y="2412782"/>
                </a:cubicBezTo>
                <a:close/>
                <a:moveTo>
                  <a:pt x="8694009" y="2412778"/>
                </a:moveTo>
                <a:cubicBezTo>
                  <a:pt x="8699346" y="2412778"/>
                  <a:pt x="8703730" y="2417102"/>
                  <a:pt x="8703730" y="2422502"/>
                </a:cubicBezTo>
                <a:cubicBezTo>
                  <a:pt x="8703730" y="2427906"/>
                  <a:pt x="8699346" y="2432291"/>
                  <a:pt x="8694009" y="2432291"/>
                </a:cubicBezTo>
                <a:cubicBezTo>
                  <a:pt x="8688673" y="2432291"/>
                  <a:pt x="8684289" y="2427841"/>
                  <a:pt x="8684289" y="2422502"/>
                </a:cubicBezTo>
                <a:cubicBezTo>
                  <a:pt x="8684289" y="2417164"/>
                  <a:pt x="8688609" y="2412778"/>
                  <a:pt x="8694009" y="2412778"/>
                </a:cubicBezTo>
                <a:close/>
                <a:moveTo>
                  <a:pt x="8935237" y="2412775"/>
                </a:moveTo>
                <a:cubicBezTo>
                  <a:pt x="8940574" y="2412775"/>
                  <a:pt x="8944958" y="2417098"/>
                  <a:pt x="8944958" y="2422499"/>
                </a:cubicBezTo>
                <a:cubicBezTo>
                  <a:pt x="8944958" y="2427902"/>
                  <a:pt x="8940638" y="2432287"/>
                  <a:pt x="8935237" y="2432287"/>
                </a:cubicBezTo>
                <a:cubicBezTo>
                  <a:pt x="8929837" y="2432287"/>
                  <a:pt x="8925454" y="2427838"/>
                  <a:pt x="8925454" y="2422499"/>
                </a:cubicBezTo>
                <a:cubicBezTo>
                  <a:pt x="8925454" y="2417161"/>
                  <a:pt x="8929837" y="2412775"/>
                  <a:pt x="8935237" y="2412775"/>
                </a:cubicBezTo>
                <a:close/>
                <a:moveTo>
                  <a:pt x="9176467" y="2412772"/>
                </a:moveTo>
                <a:cubicBezTo>
                  <a:pt x="9181803" y="2412772"/>
                  <a:pt x="9186187" y="2417094"/>
                  <a:pt x="9186187" y="2422495"/>
                </a:cubicBezTo>
                <a:cubicBezTo>
                  <a:pt x="9186187" y="2427899"/>
                  <a:pt x="9181867" y="2432283"/>
                  <a:pt x="9176467" y="2432283"/>
                </a:cubicBezTo>
                <a:cubicBezTo>
                  <a:pt x="9171066" y="2432283"/>
                  <a:pt x="9166683" y="2427834"/>
                  <a:pt x="9166683" y="2422495"/>
                </a:cubicBezTo>
                <a:cubicBezTo>
                  <a:pt x="9166683" y="2417157"/>
                  <a:pt x="9171066" y="2412772"/>
                  <a:pt x="9176467" y="2412772"/>
                </a:cubicBezTo>
                <a:close/>
                <a:moveTo>
                  <a:pt x="9417695" y="2412768"/>
                </a:moveTo>
                <a:cubicBezTo>
                  <a:pt x="9423031" y="2412768"/>
                  <a:pt x="9427416" y="2417091"/>
                  <a:pt x="9427416" y="2422492"/>
                </a:cubicBezTo>
                <a:cubicBezTo>
                  <a:pt x="9427416" y="2427895"/>
                  <a:pt x="9423095" y="2432279"/>
                  <a:pt x="9417695" y="2432279"/>
                </a:cubicBezTo>
                <a:cubicBezTo>
                  <a:pt x="9412295" y="2432279"/>
                  <a:pt x="9407911" y="2427830"/>
                  <a:pt x="9407911" y="2422492"/>
                </a:cubicBezTo>
                <a:cubicBezTo>
                  <a:pt x="9407911" y="2417153"/>
                  <a:pt x="9412295" y="2412768"/>
                  <a:pt x="9417695" y="2412768"/>
                </a:cubicBezTo>
                <a:close/>
                <a:moveTo>
                  <a:pt x="9649203" y="2171571"/>
                </a:moveTo>
                <a:cubicBezTo>
                  <a:pt x="9654540" y="2171571"/>
                  <a:pt x="9658923" y="2175896"/>
                  <a:pt x="9658923" y="2181305"/>
                </a:cubicBezTo>
                <a:cubicBezTo>
                  <a:pt x="9658923" y="2186715"/>
                  <a:pt x="9654540" y="2191108"/>
                  <a:pt x="9649203" y="2191108"/>
                </a:cubicBezTo>
                <a:cubicBezTo>
                  <a:pt x="9643866" y="2191108"/>
                  <a:pt x="9639483" y="2186652"/>
                  <a:pt x="9639483" y="2181305"/>
                </a:cubicBezTo>
                <a:cubicBezTo>
                  <a:pt x="9639483" y="2175959"/>
                  <a:pt x="9643803" y="2171571"/>
                  <a:pt x="9649203" y="2171571"/>
                </a:cubicBezTo>
                <a:close/>
                <a:moveTo>
                  <a:pt x="9890432" y="2171569"/>
                </a:moveTo>
                <a:cubicBezTo>
                  <a:pt x="9895768" y="2171569"/>
                  <a:pt x="9900152" y="2175895"/>
                  <a:pt x="9900152" y="2181304"/>
                </a:cubicBezTo>
                <a:cubicBezTo>
                  <a:pt x="9900152" y="2186715"/>
                  <a:pt x="9895832" y="2191107"/>
                  <a:pt x="9890432" y="2191107"/>
                </a:cubicBezTo>
                <a:cubicBezTo>
                  <a:pt x="9885031" y="2191107"/>
                  <a:pt x="9880648" y="2186651"/>
                  <a:pt x="9880648" y="2181304"/>
                </a:cubicBezTo>
                <a:cubicBezTo>
                  <a:pt x="9880648" y="2175959"/>
                  <a:pt x="9885031" y="2171569"/>
                  <a:pt x="9890432" y="2171569"/>
                </a:cubicBezTo>
                <a:close/>
                <a:moveTo>
                  <a:pt x="10131660" y="2171568"/>
                </a:moveTo>
                <a:cubicBezTo>
                  <a:pt x="10137060" y="2171568"/>
                  <a:pt x="10141444" y="2175894"/>
                  <a:pt x="10141444" y="2181302"/>
                </a:cubicBezTo>
                <a:cubicBezTo>
                  <a:pt x="10141444" y="2186714"/>
                  <a:pt x="10136997" y="2191106"/>
                  <a:pt x="10131660" y="2191106"/>
                </a:cubicBezTo>
                <a:cubicBezTo>
                  <a:pt x="10126323" y="2191106"/>
                  <a:pt x="10121940" y="2186649"/>
                  <a:pt x="10121940" y="2181302"/>
                </a:cubicBezTo>
                <a:cubicBezTo>
                  <a:pt x="10121940" y="2175958"/>
                  <a:pt x="10126260" y="2171568"/>
                  <a:pt x="10131660" y="2171568"/>
                </a:cubicBezTo>
                <a:close/>
                <a:moveTo>
                  <a:pt x="10372888" y="2171567"/>
                </a:moveTo>
                <a:cubicBezTo>
                  <a:pt x="10378288" y="2171567"/>
                  <a:pt x="10382673" y="2175893"/>
                  <a:pt x="10382673" y="2181300"/>
                </a:cubicBezTo>
                <a:cubicBezTo>
                  <a:pt x="10382673" y="2186712"/>
                  <a:pt x="10378225" y="2191104"/>
                  <a:pt x="10372888" y="2191104"/>
                </a:cubicBezTo>
                <a:cubicBezTo>
                  <a:pt x="10367552" y="2191104"/>
                  <a:pt x="10363168" y="2186647"/>
                  <a:pt x="10363168" y="2181300"/>
                </a:cubicBezTo>
                <a:cubicBezTo>
                  <a:pt x="10363168" y="2175956"/>
                  <a:pt x="10367488" y="2171567"/>
                  <a:pt x="10372888" y="2171567"/>
                </a:cubicBezTo>
                <a:close/>
                <a:moveTo>
                  <a:pt x="10614116" y="2171566"/>
                </a:moveTo>
                <a:cubicBezTo>
                  <a:pt x="10619516" y="2171566"/>
                  <a:pt x="10623901" y="2175892"/>
                  <a:pt x="10623901" y="2181299"/>
                </a:cubicBezTo>
                <a:cubicBezTo>
                  <a:pt x="10623901" y="2186711"/>
                  <a:pt x="10619454" y="2191103"/>
                  <a:pt x="10614116" y="2191103"/>
                </a:cubicBezTo>
                <a:cubicBezTo>
                  <a:pt x="10608780" y="2191103"/>
                  <a:pt x="10604396" y="2186646"/>
                  <a:pt x="10604396" y="2181299"/>
                </a:cubicBezTo>
                <a:cubicBezTo>
                  <a:pt x="10604396" y="2175955"/>
                  <a:pt x="10608716" y="2171566"/>
                  <a:pt x="10614116" y="2171566"/>
                </a:cubicBezTo>
                <a:close/>
                <a:moveTo>
                  <a:pt x="10855345" y="2171566"/>
                </a:moveTo>
                <a:cubicBezTo>
                  <a:pt x="10860682" y="2171566"/>
                  <a:pt x="10865065" y="2175890"/>
                  <a:pt x="10865065" y="2181299"/>
                </a:cubicBezTo>
                <a:cubicBezTo>
                  <a:pt x="10865065" y="2186709"/>
                  <a:pt x="10860682" y="2191101"/>
                  <a:pt x="10855345" y="2191101"/>
                </a:cubicBezTo>
                <a:cubicBezTo>
                  <a:pt x="10850008" y="2191101"/>
                  <a:pt x="10845625" y="2186644"/>
                  <a:pt x="10845625" y="2181299"/>
                </a:cubicBezTo>
                <a:cubicBezTo>
                  <a:pt x="10845625" y="2175954"/>
                  <a:pt x="10849945" y="2171566"/>
                  <a:pt x="10855345" y="2171566"/>
                </a:cubicBezTo>
                <a:close/>
                <a:moveTo>
                  <a:pt x="11096574" y="2171564"/>
                </a:moveTo>
                <a:cubicBezTo>
                  <a:pt x="11101910" y="2171564"/>
                  <a:pt x="11106294" y="2175889"/>
                  <a:pt x="11106294" y="2181297"/>
                </a:cubicBezTo>
                <a:cubicBezTo>
                  <a:pt x="11106294" y="2186707"/>
                  <a:pt x="11101974" y="2191099"/>
                  <a:pt x="11096574" y="2191099"/>
                </a:cubicBezTo>
                <a:cubicBezTo>
                  <a:pt x="11091174" y="2191099"/>
                  <a:pt x="11086790" y="2186642"/>
                  <a:pt x="11086790" y="2181297"/>
                </a:cubicBezTo>
                <a:cubicBezTo>
                  <a:pt x="11086790" y="2175953"/>
                  <a:pt x="11091174" y="2171564"/>
                  <a:pt x="11096574" y="2171564"/>
                </a:cubicBezTo>
                <a:close/>
                <a:moveTo>
                  <a:pt x="11337802" y="2171563"/>
                </a:moveTo>
                <a:cubicBezTo>
                  <a:pt x="11343202" y="2171563"/>
                  <a:pt x="11347587" y="2175887"/>
                  <a:pt x="11347587" y="2181296"/>
                </a:cubicBezTo>
                <a:cubicBezTo>
                  <a:pt x="11347587" y="2186705"/>
                  <a:pt x="11343139" y="2191097"/>
                  <a:pt x="11337802" y="2191097"/>
                </a:cubicBezTo>
                <a:cubicBezTo>
                  <a:pt x="11332466" y="2191097"/>
                  <a:pt x="11328082" y="2186641"/>
                  <a:pt x="11328082" y="2181296"/>
                </a:cubicBezTo>
                <a:cubicBezTo>
                  <a:pt x="11328082" y="2175951"/>
                  <a:pt x="11332402" y="2171563"/>
                  <a:pt x="11337802" y="2171563"/>
                </a:cubicBezTo>
                <a:close/>
                <a:moveTo>
                  <a:pt x="11579030" y="2171561"/>
                </a:moveTo>
                <a:cubicBezTo>
                  <a:pt x="11584430" y="2171561"/>
                  <a:pt x="11588815" y="2175886"/>
                  <a:pt x="11588815" y="2181294"/>
                </a:cubicBezTo>
                <a:cubicBezTo>
                  <a:pt x="11588815" y="2186704"/>
                  <a:pt x="11584367" y="2191096"/>
                  <a:pt x="11579030" y="2191096"/>
                </a:cubicBezTo>
                <a:cubicBezTo>
                  <a:pt x="11573694" y="2191096"/>
                  <a:pt x="11569310" y="2186639"/>
                  <a:pt x="11569310" y="2181294"/>
                </a:cubicBezTo>
                <a:cubicBezTo>
                  <a:pt x="11569310" y="2175950"/>
                  <a:pt x="11573630" y="2171561"/>
                  <a:pt x="11579030" y="2171561"/>
                </a:cubicBezTo>
                <a:close/>
                <a:moveTo>
                  <a:pt x="11820259" y="2171560"/>
                </a:moveTo>
                <a:cubicBezTo>
                  <a:pt x="11825659" y="2171560"/>
                  <a:pt x="11830043" y="2175885"/>
                  <a:pt x="11830043" y="2181293"/>
                </a:cubicBezTo>
                <a:cubicBezTo>
                  <a:pt x="11830043" y="2186703"/>
                  <a:pt x="11825596" y="2191094"/>
                  <a:pt x="11820259" y="2191094"/>
                </a:cubicBezTo>
                <a:cubicBezTo>
                  <a:pt x="11814922" y="2191094"/>
                  <a:pt x="11810539" y="2186637"/>
                  <a:pt x="11810539" y="2181293"/>
                </a:cubicBezTo>
                <a:cubicBezTo>
                  <a:pt x="11810539" y="2175949"/>
                  <a:pt x="11814859" y="2171560"/>
                  <a:pt x="11820259" y="2171560"/>
                </a:cubicBezTo>
                <a:close/>
                <a:moveTo>
                  <a:pt x="9721" y="2171559"/>
                </a:moveTo>
                <a:cubicBezTo>
                  <a:pt x="15121" y="2171559"/>
                  <a:pt x="19505" y="2175884"/>
                  <a:pt x="19505" y="2181291"/>
                </a:cubicBezTo>
                <a:cubicBezTo>
                  <a:pt x="19505" y="2186701"/>
                  <a:pt x="15058" y="2191092"/>
                  <a:pt x="9721" y="2191092"/>
                </a:cubicBezTo>
                <a:cubicBezTo>
                  <a:pt x="4385" y="2191092"/>
                  <a:pt x="1" y="2186636"/>
                  <a:pt x="1" y="2181291"/>
                </a:cubicBezTo>
                <a:cubicBezTo>
                  <a:pt x="1" y="2175947"/>
                  <a:pt x="4321" y="2171559"/>
                  <a:pt x="9721" y="2171559"/>
                </a:cubicBezTo>
                <a:close/>
                <a:moveTo>
                  <a:pt x="251005" y="2171558"/>
                </a:moveTo>
                <a:cubicBezTo>
                  <a:pt x="256404" y="2171558"/>
                  <a:pt x="260788" y="2175884"/>
                  <a:pt x="260788" y="2181290"/>
                </a:cubicBezTo>
                <a:cubicBezTo>
                  <a:pt x="260788" y="2186700"/>
                  <a:pt x="256342" y="2191091"/>
                  <a:pt x="251005" y="2191091"/>
                </a:cubicBezTo>
                <a:cubicBezTo>
                  <a:pt x="245669" y="2191091"/>
                  <a:pt x="241285" y="2186635"/>
                  <a:pt x="241285" y="2181290"/>
                </a:cubicBezTo>
                <a:cubicBezTo>
                  <a:pt x="241285" y="2175946"/>
                  <a:pt x="245605" y="2171558"/>
                  <a:pt x="251005" y="2171558"/>
                </a:cubicBezTo>
                <a:close/>
                <a:moveTo>
                  <a:pt x="492224" y="2171557"/>
                </a:moveTo>
                <a:cubicBezTo>
                  <a:pt x="497560" y="2171557"/>
                  <a:pt x="501944" y="2175882"/>
                  <a:pt x="501944" y="2181289"/>
                </a:cubicBezTo>
                <a:cubicBezTo>
                  <a:pt x="501944" y="2186698"/>
                  <a:pt x="497624" y="2191089"/>
                  <a:pt x="492224" y="2191089"/>
                </a:cubicBezTo>
                <a:cubicBezTo>
                  <a:pt x="486824" y="2191089"/>
                  <a:pt x="482440" y="2186633"/>
                  <a:pt x="482440" y="2181289"/>
                </a:cubicBezTo>
                <a:cubicBezTo>
                  <a:pt x="482440" y="2175944"/>
                  <a:pt x="486824" y="2171557"/>
                  <a:pt x="492224" y="2171557"/>
                </a:cubicBezTo>
                <a:close/>
                <a:moveTo>
                  <a:pt x="733445" y="2171556"/>
                </a:moveTo>
                <a:cubicBezTo>
                  <a:pt x="738781" y="2171556"/>
                  <a:pt x="743165" y="2175881"/>
                  <a:pt x="743165" y="2181288"/>
                </a:cubicBezTo>
                <a:cubicBezTo>
                  <a:pt x="743165" y="2186696"/>
                  <a:pt x="738845" y="2191088"/>
                  <a:pt x="733445" y="2191088"/>
                </a:cubicBezTo>
                <a:cubicBezTo>
                  <a:pt x="728045" y="2191088"/>
                  <a:pt x="723661" y="2186631"/>
                  <a:pt x="723661" y="2181288"/>
                </a:cubicBezTo>
                <a:cubicBezTo>
                  <a:pt x="723661" y="2175943"/>
                  <a:pt x="728045" y="2171556"/>
                  <a:pt x="733445" y="2171556"/>
                </a:cubicBezTo>
                <a:close/>
                <a:moveTo>
                  <a:pt x="974665" y="2171555"/>
                </a:moveTo>
                <a:cubicBezTo>
                  <a:pt x="980065" y="2171555"/>
                  <a:pt x="984449" y="2175879"/>
                  <a:pt x="984449" y="2181286"/>
                </a:cubicBezTo>
                <a:cubicBezTo>
                  <a:pt x="984449" y="2186694"/>
                  <a:pt x="980002" y="2191086"/>
                  <a:pt x="974665" y="2191086"/>
                </a:cubicBezTo>
                <a:cubicBezTo>
                  <a:pt x="969329" y="2191086"/>
                  <a:pt x="964945" y="2186630"/>
                  <a:pt x="964945" y="2181286"/>
                </a:cubicBezTo>
                <a:cubicBezTo>
                  <a:pt x="964945" y="2175943"/>
                  <a:pt x="969265" y="2171555"/>
                  <a:pt x="974665" y="2171555"/>
                </a:cubicBezTo>
                <a:close/>
                <a:moveTo>
                  <a:pt x="1215885" y="2171553"/>
                </a:moveTo>
                <a:cubicBezTo>
                  <a:pt x="1221285" y="2171553"/>
                  <a:pt x="1225669" y="2175878"/>
                  <a:pt x="1225669" y="2181285"/>
                </a:cubicBezTo>
                <a:cubicBezTo>
                  <a:pt x="1225669" y="2186693"/>
                  <a:pt x="1221222" y="2191084"/>
                  <a:pt x="1215885" y="2191084"/>
                </a:cubicBezTo>
                <a:cubicBezTo>
                  <a:pt x="1210549" y="2191084"/>
                  <a:pt x="1206165" y="2186628"/>
                  <a:pt x="1206165" y="2181285"/>
                </a:cubicBezTo>
                <a:cubicBezTo>
                  <a:pt x="1206165" y="2175942"/>
                  <a:pt x="1210485" y="2171553"/>
                  <a:pt x="1215885" y="2171553"/>
                </a:cubicBezTo>
                <a:close/>
                <a:moveTo>
                  <a:pt x="1457106" y="2171552"/>
                </a:moveTo>
                <a:cubicBezTo>
                  <a:pt x="1462442" y="2171552"/>
                  <a:pt x="1466826" y="2175877"/>
                  <a:pt x="1466826" y="2181284"/>
                </a:cubicBezTo>
                <a:cubicBezTo>
                  <a:pt x="1466826" y="2186692"/>
                  <a:pt x="1462506" y="2191082"/>
                  <a:pt x="1457106" y="2191082"/>
                </a:cubicBezTo>
                <a:cubicBezTo>
                  <a:pt x="1451706" y="2191082"/>
                  <a:pt x="1447322" y="2186627"/>
                  <a:pt x="1447322" y="2181284"/>
                </a:cubicBezTo>
                <a:cubicBezTo>
                  <a:pt x="1447322" y="2175941"/>
                  <a:pt x="1451706" y="2171552"/>
                  <a:pt x="1457106" y="2171552"/>
                </a:cubicBezTo>
                <a:close/>
                <a:moveTo>
                  <a:pt x="1698331" y="2171551"/>
                </a:moveTo>
                <a:cubicBezTo>
                  <a:pt x="1703732" y="2171551"/>
                  <a:pt x="1708117" y="2175876"/>
                  <a:pt x="1708117" y="2181282"/>
                </a:cubicBezTo>
                <a:cubicBezTo>
                  <a:pt x="1708117" y="2186690"/>
                  <a:pt x="1703732" y="2191081"/>
                  <a:pt x="1698331" y="2191081"/>
                </a:cubicBezTo>
                <a:cubicBezTo>
                  <a:pt x="1692929" y="2191081"/>
                  <a:pt x="1688546" y="2186626"/>
                  <a:pt x="1688546" y="2181282"/>
                </a:cubicBezTo>
                <a:cubicBezTo>
                  <a:pt x="1688546" y="2175940"/>
                  <a:pt x="1692929" y="2171551"/>
                  <a:pt x="1698331" y="2171551"/>
                </a:cubicBezTo>
                <a:close/>
                <a:moveTo>
                  <a:pt x="1939580" y="2171550"/>
                </a:moveTo>
                <a:cubicBezTo>
                  <a:pt x="1944980" y="2171550"/>
                  <a:pt x="1949364" y="2175875"/>
                  <a:pt x="1949364" y="2181281"/>
                </a:cubicBezTo>
                <a:cubicBezTo>
                  <a:pt x="1949364" y="2186689"/>
                  <a:pt x="1944916" y="2191079"/>
                  <a:pt x="1939580" y="2191079"/>
                </a:cubicBezTo>
                <a:cubicBezTo>
                  <a:pt x="1934245" y="2191079"/>
                  <a:pt x="1929860" y="2186624"/>
                  <a:pt x="1929860" y="2181281"/>
                </a:cubicBezTo>
                <a:cubicBezTo>
                  <a:pt x="1929860" y="2175938"/>
                  <a:pt x="1934181" y="2171550"/>
                  <a:pt x="1939580" y="2171550"/>
                </a:cubicBezTo>
                <a:close/>
                <a:moveTo>
                  <a:pt x="2180788" y="2171549"/>
                </a:moveTo>
                <a:cubicBezTo>
                  <a:pt x="2186189" y="2171549"/>
                  <a:pt x="2190580" y="2175874"/>
                  <a:pt x="2190580" y="2181279"/>
                </a:cubicBezTo>
                <a:cubicBezTo>
                  <a:pt x="2190580" y="2186687"/>
                  <a:pt x="2186136" y="2191077"/>
                  <a:pt x="2180788" y="2191077"/>
                </a:cubicBezTo>
                <a:cubicBezTo>
                  <a:pt x="2175475" y="2191077"/>
                  <a:pt x="2171083" y="2186623"/>
                  <a:pt x="2171083" y="2181279"/>
                </a:cubicBezTo>
                <a:cubicBezTo>
                  <a:pt x="2171083" y="2175937"/>
                  <a:pt x="2175412" y="2171549"/>
                  <a:pt x="2180788" y="2171549"/>
                </a:cubicBezTo>
                <a:close/>
                <a:moveTo>
                  <a:pt x="2422037" y="2171548"/>
                </a:moveTo>
                <a:cubicBezTo>
                  <a:pt x="2427370" y="2171548"/>
                  <a:pt x="2431752" y="2175873"/>
                  <a:pt x="2431752" y="2181278"/>
                </a:cubicBezTo>
                <a:cubicBezTo>
                  <a:pt x="2431752" y="2186685"/>
                  <a:pt x="2427434" y="2191075"/>
                  <a:pt x="2422037" y="2191075"/>
                </a:cubicBezTo>
                <a:cubicBezTo>
                  <a:pt x="2416639" y="2191075"/>
                  <a:pt x="2412256" y="2186621"/>
                  <a:pt x="2412256" y="2181278"/>
                </a:cubicBezTo>
                <a:cubicBezTo>
                  <a:pt x="2412256" y="2175935"/>
                  <a:pt x="2416639" y="2171548"/>
                  <a:pt x="2422037" y="2171548"/>
                </a:cubicBezTo>
                <a:close/>
                <a:moveTo>
                  <a:pt x="2663275" y="2171546"/>
                </a:moveTo>
                <a:cubicBezTo>
                  <a:pt x="2668611" y="2171546"/>
                  <a:pt x="2672996" y="2175871"/>
                  <a:pt x="2672996" y="2181277"/>
                </a:cubicBezTo>
                <a:cubicBezTo>
                  <a:pt x="2672996" y="2186684"/>
                  <a:pt x="2668674" y="2191074"/>
                  <a:pt x="2663275" y="2191074"/>
                </a:cubicBezTo>
                <a:cubicBezTo>
                  <a:pt x="2657875" y="2191074"/>
                  <a:pt x="2653491" y="2186619"/>
                  <a:pt x="2653491" y="2181277"/>
                </a:cubicBezTo>
                <a:cubicBezTo>
                  <a:pt x="2653491" y="2175934"/>
                  <a:pt x="2657875" y="2171546"/>
                  <a:pt x="2663275" y="2171546"/>
                </a:cubicBezTo>
                <a:close/>
                <a:moveTo>
                  <a:pt x="2904571" y="2171545"/>
                </a:moveTo>
                <a:cubicBezTo>
                  <a:pt x="2909971" y="2171545"/>
                  <a:pt x="2914354" y="2175870"/>
                  <a:pt x="2914354" y="2181276"/>
                </a:cubicBezTo>
                <a:cubicBezTo>
                  <a:pt x="2914354" y="2186683"/>
                  <a:pt x="2909971" y="2191072"/>
                  <a:pt x="2904571" y="2191072"/>
                </a:cubicBezTo>
                <a:cubicBezTo>
                  <a:pt x="2899173" y="2191072"/>
                  <a:pt x="2894790" y="2186618"/>
                  <a:pt x="2894790" y="2181276"/>
                </a:cubicBezTo>
                <a:cubicBezTo>
                  <a:pt x="2894790" y="2175933"/>
                  <a:pt x="2899173" y="2171545"/>
                  <a:pt x="2904571" y="2171545"/>
                </a:cubicBezTo>
                <a:close/>
                <a:moveTo>
                  <a:pt x="3145750" y="2171544"/>
                </a:moveTo>
                <a:cubicBezTo>
                  <a:pt x="3151149" y="2171544"/>
                  <a:pt x="3155532" y="2175869"/>
                  <a:pt x="3155532" y="2181274"/>
                </a:cubicBezTo>
                <a:cubicBezTo>
                  <a:pt x="3155532" y="2186681"/>
                  <a:pt x="3151085" y="2191070"/>
                  <a:pt x="3145750" y="2191070"/>
                </a:cubicBezTo>
                <a:cubicBezTo>
                  <a:pt x="3140415" y="2191070"/>
                  <a:pt x="3136032" y="2186618"/>
                  <a:pt x="3136032" y="2181274"/>
                </a:cubicBezTo>
                <a:cubicBezTo>
                  <a:pt x="3136032" y="2175932"/>
                  <a:pt x="3140351" y="2171544"/>
                  <a:pt x="3145750" y="2171544"/>
                </a:cubicBezTo>
                <a:close/>
                <a:moveTo>
                  <a:pt x="3386958" y="2171543"/>
                </a:moveTo>
                <a:cubicBezTo>
                  <a:pt x="3392358" y="2171543"/>
                  <a:pt x="3396743" y="2175868"/>
                  <a:pt x="3396743" y="2181273"/>
                </a:cubicBezTo>
                <a:cubicBezTo>
                  <a:pt x="3396743" y="2186680"/>
                  <a:pt x="3392295" y="2191069"/>
                  <a:pt x="3386958" y="2191069"/>
                </a:cubicBezTo>
                <a:cubicBezTo>
                  <a:pt x="3381621" y="2191069"/>
                  <a:pt x="3377235" y="2186616"/>
                  <a:pt x="3377235" y="2181273"/>
                </a:cubicBezTo>
                <a:cubicBezTo>
                  <a:pt x="3377235" y="2175932"/>
                  <a:pt x="3381556" y="2171543"/>
                  <a:pt x="3386958" y="2171543"/>
                </a:cubicBezTo>
                <a:close/>
                <a:moveTo>
                  <a:pt x="3628211" y="2171541"/>
                </a:moveTo>
                <a:cubicBezTo>
                  <a:pt x="3633528" y="2171541"/>
                  <a:pt x="3637936" y="2175867"/>
                  <a:pt x="3637936" y="2181272"/>
                </a:cubicBezTo>
                <a:cubicBezTo>
                  <a:pt x="3637936" y="2186678"/>
                  <a:pt x="3633592" y="2191067"/>
                  <a:pt x="3628211" y="2191067"/>
                </a:cubicBezTo>
                <a:cubicBezTo>
                  <a:pt x="3622813" y="2191067"/>
                  <a:pt x="3618429" y="2186615"/>
                  <a:pt x="3618429" y="2181272"/>
                </a:cubicBezTo>
                <a:cubicBezTo>
                  <a:pt x="3618429" y="2175930"/>
                  <a:pt x="3622813" y="2171541"/>
                  <a:pt x="3628211" y="2171541"/>
                </a:cubicBezTo>
                <a:close/>
                <a:moveTo>
                  <a:pt x="3869430" y="2171540"/>
                </a:moveTo>
                <a:cubicBezTo>
                  <a:pt x="3874763" y="2171540"/>
                  <a:pt x="3879147" y="2175866"/>
                  <a:pt x="3879147" y="2181270"/>
                </a:cubicBezTo>
                <a:cubicBezTo>
                  <a:pt x="3879147" y="2186677"/>
                  <a:pt x="3874828" y="2191066"/>
                  <a:pt x="3869430" y="2191066"/>
                </a:cubicBezTo>
                <a:cubicBezTo>
                  <a:pt x="3864030" y="2191066"/>
                  <a:pt x="3859646" y="2186613"/>
                  <a:pt x="3859646" y="2181270"/>
                </a:cubicBezTo>
                <a:cubicBezTo>
                  <a:pt x="3859646" y="2175929"/>
                  <a:pt x="3864030" y="2171540"/>
                  <a:pt x="3869430" y="2171540"/>
                </a:cubicBezTo>
                <a:close/>
                <a:moveTo>
                  <a:pt x="4110581" y="2171540"/>
                </a:moveTo>
                <a:cubicBezTo>
                  <a:pt x="4115984" y="2171540"/>
                  <a:pt x="4120362" y="2175865"/>
                  <a:pt x="4120362" y="2181269"/>
                </a:cubicBezTo>
                <a:cubicBezTo>
                  <a:pt x="4120362" y="2186676"/>
                  <a:pt x="4115984" y="2191064"/>
                  <a:pt x="4110581" y="2191064"/>
                </a:cubicBezTo>
                <a:cubicBezTo>
                  <a:pt x="4105180" y="2191064"/>
                  <a:pt x="4100799" y="2186612"/>
                  <a:pt x="4100799" y="2181269"/>
                </a:cubicBezTo>
                <a:cubicBezTo>
                  <a:pt x="4100799" y="2175927"/>
                  <a:pt x="4105180" y="2171540"/>
                  <a:pt x="4110581" y="2171540"/>
                </a:cubicBezTo>
                <a:close/>
                <a:moveTo>
                  <a:pt x="4351806" y="2171539"/>
                </a:moveTo>
                <a:cubicBezTo>
                  <a:pt x="4357195" y="2171539"/>
                  <a:pt x="4361580" y="2175864"/>
                  <a:pt x="4361580" y="2181268"/>
                </a:cubicBezTo>
                <a:cubicBezTo>
                  <a:pt x="4361580" y="2186675"/>
                  <a:pt x="4357195" y="2191062"/>
                  <a:pt x="4351806" y="2191062"/>
                </a:cubicBezTo>
                <a:cubicBezTo>
                  <a:pt x="4346397" y="2191062"/>
                  <a:pt x="4342006" y="2186610"/>
                  <a:pt x="4342006" y="2181268"/>
                </a:cubicBezTo>
                <a:cubicBezTo>
                  <a:pt x="4342006" y="2175926"/>
                  <a:pt x="4346397" y="2171539"/>
                  <a:pt x="4351806" y="2171539"/>
                </a:cubicBezTo>
                <a:close/>
                <a:moveTo>
                  <a:pt x="4593017" y="2171537"/>
                </a:moveTo>
                <a:cubicBezTo>
                  <a:pt x="4598413" y="2171537"/>
                  <a:pt x="4602795" y="2175862"/>
                  <a:pt x="4602795" y="2181266"/>
                </a:cubicBezTo>
                <a:cubicBezTo>
                  <a:pt x="4602795" y="2186674"/>
                  <a:pt x="4598350" y="2191060"/>
                  <a:pt x="4593017" y="2191060"/>
                </a:cubicBezTo>
                <a:cubicBezTo>
                  <a:pt x="4587686" y="2191060"/>
                  <a:pt x="4583304" y="2186608"/>
                  <a:pt x="4583304" y="2181266"/>
                </a:cubicBezTo>
                <a:cubicBezTo>
                  <a:pt x="4583304" y="2175925"/>
                  <a:pt x="4587622" y="2171537"/>
                  <a:pt x="4593017" y="2171537"/>
                </a:cubicBezTo>
                <a:close/>
                <a:moveTo>
                  <a:pt x="4834252" y="2171536"/>
                </a:moveTo>
                <a:cubicBezTo>
                  <a:pt x="4839658" y="2171536"/>
                  <a:pt x="4844040" y="2175861"/>
                  <a:pt x="4844040" y="2181265"/>
                </a:cubicBezTo>
                <a:cubicBezTo>
                  <a:pt x="4844040" y="2186672"/>
                  <a:pt x="4839595" y="2191059"/>
                  <a:pt x="4834252" y="2191059"/>
                </a:cubicBezTo>
                <a:cubicBezTo>
                  <a:pt x="4828915" y="2191059"/>
                  <a:pt x="4824534" y="2186607"/>
                  <a:pt x="4824534" y="2181265"/>
                </a:cubicBezTo>
                <a:cubicBezTo>
                  <a:pt x="4824534" y="2175924"/>
                  <a:pt x="4828851" y="2171536"/>
                  <a:pt x="4834252" y="2171536"/>
                </a:cubicBezTo>
                <a:close/>
                <a:moveTo>
                  <a:pt x="5075485" y="2171535"/>
                </a:moveTo>
                <a:cubicBezTo>
                  <a:pt x="5080819" y="2171535"/>
                  <a:pt x="5085201" y="2175859"/>
                  <a:pt x="5085201" y="2181263"/>
                </a:cubicBezTo>
                <a:cubicBezTo>
                  <a:pt x="5085201" y="2186671"/>
                  <a:pt x="5080883" y="2191057"/>
                  <a:pt x="5075485" y="2191057"/>
                </a:cubicBezTo>
                <a:cubicBezTo>
                  <a:pt x="5070087" y="2191057"/>
                  <a:pt x="5065704" y="2186605"/>
                  <a:pt x="5065704" y="2181263"/>
                </a:cubicBezTo>
                <a:cubicBezTo>
                  <a:pt x="5065704" y="2175923"/>
                  <a:pt x="5070087" y="2171535"/>
                  <a:pt x="5075485" y="2171535"/>
                </a:cubicBezTo>
                <a:close/>
                <a:moveTo>
                  <a:pt x="5316710" y="2171533"/>
                </a:moveTo>
                <a:cubicBezTo>
                  <a:pt x="5322044" y="2171533"/>
                  <a:pt x="5326429" y="2175858"/>
                  <a:pt x="5326429" y="2181262"/>
                </a:cubicBezTo>
                <a:cubicBezTo>
                  <a:pt x="5326429" y="2186669"/>
                  <a:pt x="5322105" y="2191055"/>
                  <a:pt x="5316710" y="2191055"/>
                </a:cubicBezTo>
                <a:cubicBezTo>
                  <a:pt x="5311314" y="2191055"/>
                  <a:pt x="5306924" y="2186604"/>
                  <a:pt x="5306924" y="2181262"/>
                </a:cubicBezTo>
                <a:cubicBezTo>
                  <a:pt x="5306924" y="2175922"/>
                  <a:pt x="5311314" y="2171533"/>
                  <a:pt x="5316710" y="2171533"/>
                </a:cubicBezTo>
                <a:close/>
                <a:moveTo>
                  <a:pt x="5557991" y="2171532"/>
                </a:moveTo>
                <a:cubicBezTo>
                  <a:pt x="5563391" y="2171532"/>
                  <a:pt x="5567774" y="2175858"/>
                  <a:pt x="5567774" y="2181261"/>
                </a:cubicBezTo>
                <a:cubicBezTo>
                  <a:pt x="5567774" y="2186667"/>
                  <a:pt x="5563391" y="2191054"/>
                  <a:pt x="5557991" y="2191054"/>
                </a:cubicBezTo>
                <a:cubicBezTo>
                  <a:pt x="5552592" y="2191054"/>
                  <a:pt x="5548208" y="2186603"/>
                  <a:pt x="5548208" y="2181261"/>
                </a:cubicBezTo>
                <a:cubicBezTo>
                  <a:pt x="5548208" y="2175921"/>
                  <a:pt x="5552592" y="2171532"/>
                  <a:pt x="5557991" y="2171532"/>
                </a:cubicBezTo>
                <a:close/>
                <a:moveTo>
                  <a:pt x="5799205" y="2171531"/>
                </a:moveTo>
                <a:cubicBezTo>
                  <a:pt x="5804606" y="2171531"/>
                  <a:pt x="5808989" y="2175857"/>
                  <a:pt x="5808989" y="2181260"/>
                </a:cubicBezTo>
                <a:cubicBezTo>
                  <a:pt x="5808989" y="2186666"/>
                  <a:pt x="5804542" y="2191052"/>
                  <a:pt x="5799205" y="2191052"/>
                </a:cubicBezTo>
                <a:cubicBezTo>
                  <a:pt x="5793870" y="2191052"/>
                  <a:pt x="5789486" y="2186601"/>
                  <a:pt x="5789486" y="2181260"/>
                </a:cubicBezTo>
                <a:cubicBezTo>
                  <a:pt x="5789486" y="2175919"/>
                  <a:pt x="5793806" y="2171531"/>
                  <a:pt x="5799205" y="2171531"/>
                </a:cubicBezTo>
                <a:close/>
                <a:moveTo>
                  <a:pt x="6040432" y="2171530"/>
                </a:moveTo>
                <a:cubicBezTo>
                  <a:pt x="6045832" y="2171530"/>
                  <a:pt x="6050216" y="2175855"/>
                  <a:pt x="6050216" y="2181259"/>
                </a:cubicBezTo>
                <a:cubicBezTo>
                  <a:pt x="6050216" y="2186664"/>
                  <a:pt x="6045769" y="2191050"/>
                  <a:pt x="6040432" y="2191050"/>
                </a:cubicBezTo>
                <a:cubicBezTo>
                  <a:pt x="6035095" y="2191050"/>
                  <a:pt x="6030712" y="2186600"/>
                  <a:pt x="6030712" y="2181259"/>
                </a:cubicBezTo>
                <a:cubicBezTo>
                  <a:pt x="6030712" y="2175918"/>
                  <a:pt x="6035032" y="2171530"/>
                  <a:pt x="6040432" y="2171530"/>
                </a:cubicBezTo>
                <a:close/>
                <a:moveTo>
                  <a:pt x="6281661" y="2171529"/>
                </a:moveTo>
                <a:cubicBezTo>
                  <a:pt x="6286997" y="2171529"/>
                  <a:pt x="6291381" y="2175854"/>
                  <a:pt x="6291381" y="2181257"/>
                </a:cubicBezTo>
                <a:cubicBezTo>
                  <a:pt x="6291381" y="2186663"/>
                  <a:pt x="6287061" y="2191049"/>
                  <a:pt x="6281661" y="2191049"/>
                </a:cubicBezTo>
                <a:cubicBezTo>
                  <a:pt x="6276261" y="2191049"/>
                  <a:pt x="6271877" y="2186598"/>
                  <a:pt x="6271877" y="2181257"/>
                </a:cubicBezTo>
                <a:cubicBezTo>
                  <a:pt x="6271877" y="2175917"/>
                  <a:pt x="6276261" y="2171529"/>
                  <a:pt x="6281661" y="2171529"/>
                </a:cubicBezTo>
                <a:close/>
                <a:moveTo>
                  <a:pt x="6522889" y="2171528"/>
                </a:moveTo>
                <a:cubicBezTo>
                  <a:pt x="6528225" y="2171528"/>
                  <a:pt x="6532610" y="2175853"/>
                  <a:pt x="6532610" y="2181256"/>
                </a:cubicBezTo>
                <a:cubicBezTo>
                  <a:pt x="6532610" y="2186661"/>
                  <a:pt x="6528289" y="2191047"/>
                  <a:pt x="6522889" y="2191047"/>
                </a:cubicBezTo>
                <a:cubicBezTo>
                  <a:pt x="6517489" y="2191047"/>
                  <a:pt x="6513105" y="2186597"/>
                  <a:pt x="6513105" y="2181256"/>
                </a:cubicBezTo>
                <a:cubicBezTo>
                  <a:pt x="6513105" y="2175916"/>
                  <a:pt x="6517489" y="2171528"/>
                  <a:pt x="6522889" y="2171528"/>
                </a:cubicBezTo>
                <a:close/>
                <a:moveTo>
                  <a:pt x="6764118" y="2171527"/>
                </a:moveTo>
                <a:cubicBezTo>
                  <a:pt x="6769518" y="2171527"/>
                  <a:pt x="6773902" y="2175852"/>
                  <a:pt x="6773902" y="2181254"/>
                </a:cubicBezTo>
                <a:cubicBezTo>
                  <a:pt x="6773902" y="2186660"/>
                  <a:pt x="6769518" y="2191045"/>
                  <a:pt x="6764118" y="2191045"/>
                </a:cubicBezTo>
                <a:cubicBezTo>
                  <a:pt x="6758718" y="2191045"/>
                  <a:pt x="6754335" y="2186595"/>
                  <a:pt x="6754335" y="2181254"/>
                </a:cubicBezTo>
                <a:cubicBezTo>
                  <a:pt x="6754335" y="2175915"/>
                  <a:pt x="6758718" y="2171527"/>
                  <a:pt x="6764118" y="2171527"/>
                </a:cubicBezTo>
                <a:close/>
                <a:moveTo>
                  <a:pt x="7005346" y="2171526"/>
                </a:moveTo>
                <a:cubicBezTo>
                  <a:pt x="7010746" y="2171526"/>
                  <a:pt x="7015130" y="2175850"/>
                  <a:pt x="7015130" y="2181252"/>
                </a:cubicBezTo>
                <a:cubicBezTo>
                  <a:pt x="7015130" y="2186658"/>
                  <a:pt x="7010683" y="2191044"/>
                  <a:pt x="7005346" y="2191044"/>
                </a:cubicBezTo>
                <a:cubicBezTo>
                  <a:pt x="7000009" y="2191044"/>
                  <a:pt x="6995626" y="2186593"/>
                  <a:pt x="6995626" y="2181252"/>
                </a:cubicBezTo>
                <a:cubicBezTo>
                  <a:pt x="6995626" y="2175914"/>
                  <a:pt x="6999946" y="2171526"/>
                  <a:pt x="7005346" y="2171526"/>
                </a:cubicBezTo>
                <a:close/>
                <a:moveTo>
                  <a:pt x="7246575" y="2171524"/>
                </a:moveTo>
                <a:cubicBezTo>
                  <a:pt x="7251975" y="2171524"/>
                  <a:pt x="7256359" y="2175848"/>
                  <a:pt x="7256359" y="2181251"/>
                </a:cubicBezTo>
                <a:cubicBezTo>
                  <a:pt x="7256359" y="2186656"/>
                  <a:pt x="7251912" y="2191042"/>
                  <a:pt x="7246575" y="2191042"/>
                </a:cubicBezTo>
                <a:cubicBezTo>
                  <a:pt x="7241238" y="2191042"/>
                  <a:pt x="7236855" y="2186592"/>
                  <a:pt x="7236855" y="2181251"/>
                </a:cubicBezTo>
                <a:cubicBezTo>
                  <a:pt x="7236855" y="2175912"/>
                  <a:pt x="7241175" y="2171524"/>
                  <a:pt x="7246575" y="2171524"/>
                </a:cubicBezTo>
                <a:close/>
                <a:moveTo>
                  <a:pt x="7487803" y="2171523"/>
                </a:moveTo>
                <a:cubicBezTo>
                  <a:pt x="7493139" y="2171523"/>
                  <a:pt x="7497524" y="2175847"/>
                  <a:pt x="7497524" y="2181251"/>
                </a:cubicBezTo>
                <a:cubicBezTo>
                  <a:pt x="7497524" y="2186655"/>
                  <a:pt x="7493203" y="2191040"/>
                  <a:pt x="7487803" y="2191040"/>
                </a:cubicBezTo>
                <a:cubicBezTo>
                  <a:pt x="7482403" y="2191040"/>
                  <a:pt x="7478019" y="2186590"/>
                  <a:pt x="7478019" y="2181251"/>
                </a:cubicBezTo>
                <a:cubicBezTo>
                  <a:pt x="7478019" y="2175911"/>
                  <a:pt x="7482403" y="2171523"/>
                  <a:pt x="7487803" y="2171523"/>
                </a:cubicBezTo>
                <a:close/>
                <a:moveTo>
                  <a:pt x="7729032" y="2171522"/>
                </a:moveTo>
                <a:cubicBezTo>
                  <a:pt x="7734369" y="2171522"/>
                  <a:pt x="7738753" y="2175846"/>
                  <a:pt x="7738753" y="2181249"/>
                </a:cubicBezTo>
                <a:cubicBezTo>
                  <a:pt x="7738753" y="2186653"/>
                  <a:pt x="7734432" y="2191038"/>
                  <a:pt x="7729032" y="2191038"/>
                </a:cubicBezTo>
                <a:cubicBezTo>
                  <a:pt x="7723632" y="2191038"/>
                  <a:pt x="7719249" y="2186589"/>
                  <a:pt x="7719249" y="2181249"/>
                </a:cubicBezTo>
                <a:cubicBezTo>
                  <a:pt x="7719249" y="2175910"/>
                  <a:pt x="7723632" y="2171522"/>
                  <a:pt x="7729032" y="2171522"/>
                </a:cubicBezTo>
                <a:close/>
                <a:moveTo>
                  <a:pt x="7970260" y="2171521"/>
                </a:moveTo>
                <a:cubicBezTo>
                  <a:pt x="7975661" y="2171521"/>
                  <a:pt x="7980044" y="2175845"/>
                  <a:pt x="7980044" y="2181248"/>
                </a:cubicBezTo>
                <a:cubicBezTo>
                  <a:pt x="7980044" y="2186652"/>
                  <a:pt x="7975661" y="2191037"/>
                  <a:pt x="7970260" y="2191037"/>
                </a:cubicBezTo>
                <a:cubicBezTo>
                  <a:pt x="7964860" y="2191037"/>
                  <a:pt x="7960477" y="2186587"/>
                  <a:pt x="7960477" y="2181248"/>
                </a:cubicBezTo>
                <a:cubicBezTo>
                  <a:pt x="7960477" y="2175909"/>
                  <a:pt x="7964860" y="2171521"/>
                  <a:pt x="7970260" y="2171521"/>
                </a:cubicBezTo>
                <a:close/>
                <a:moveTo>
                  <a:pt x="8211553" y="2171520"/>
                </a:moveTo>
                <a:cubicBezTo>
                  <a:pt x="8216889" y="2171520"/>
                  <a:pt x="8221273" y="2175844"/>
                  <a:pt x="8221273" y="2181246"/>
                </a:cubicBezTo>
                <a:cubicBezTo>
                  <a:pt x="8221273" y="2186650"/>
                  <a:pt x="8216953" y="2191035"/>
                  <a:pt x="8211553" y="2191035"/>
                </a:cubicBezTo>
                <a:cubicBezTo>
                  <a:pt x="8206152" y="2191035"/>
                  <a:pt x="8201769" y="2186585"/>
                  <a:pt x="8201769" y="2181246"/>
                </a:cubicBezTo>
                <a:cubicBezTo>
                  <a:pt x="8201769" y="2175907"/>
                  <a:pt x="8206152" y="2171520"/>
                  <a:pt x="8211553" y="2171520"/>
                </a:cubicBezTo>
                <a:close/>
                <a:moveTo>
                  <a:pt x="8452781" y="2171519"/>
                </a:moveTo>
                <a:cubicBezTo>
                  <a:pt x="8458181" y="2171519"/>
                  <a:pt x="8462566" y="2175842"/>
                  <a:pt x="8462566" y="2181245"/>
                </a:cubicBezTo>
                <a:cubicBezTo>
                  <a:pt x="8462566" y="2186648"/>
                  <a:pt x="8458118" y="2191033"/>
                  <a:pt x="8452781" y="2191033"/>
                </a:cubicBezTo>
                <a:cubicBezTo>
                  <a:pt x="8447445" y="2191033"/>
                  <a:pt x="8443061" y="2186583"/>
                  <a:pt x="8443061" y="2181245"/>
                </a:cubicBezTo>
                <a:cubicBezTo>
                  <a:pt x="8443061" y="2175906"/>
                  <a:pt x="8447381" y="2171519"/>
                  <a:pt x="8452781" y="2171519"/>
                </a:cubicBezTo>
                <a:close/>
                <a:moveTo>
                  <a:pt x="8694009" y="2171518"/>
                </a:moveTo>
                <a:cubicBezTo>
                  <a:pt x="8699346" y="2171518"/>
                  <a:pt x="8703730" y="2175841"/>
                  <a:pt x="8703730" y="2181243"/>
                </a:cubicBezTo>
                <a:cubicBezTo>
                  <a:pt x="8703730" y="2186646"/>
                  <a:pt x="8699346" y="2191032"/>
                  <a:pt x="8694009" y="2191032"/>
                </a:cubicBezTo>
                <a:cubicBezTo>
                  <a:pt x="8688673" y="2191032"/>
                  <a:pt x="8684289" y="2186582"/>
                  <a:pt x="8684289" y="2181243"/>
                </a:cubicBezTo>
                <a:cubicBezTo>
                  <a:pt x="8684289" y="2175905"/>
                  <a:pt x="8688609" y="2171518"/>
                  <a:pt x="8694009" y="2171518"/>
                </a:cubicBezTo>
                <a:close/>
                <a:moveTo>
                  <a:pt x="8935237" y="2171518"/>
                </a:moveTo>
                <a:cubicBezTo>
                  <a:pt x="8940574" y="2171518"/>
                  <a:pt x="8944958" y="2175839"/>
                  <a:pt x="8944958" y="2181242"/>
                </a:cubicBezTo>
                <a:cubicBezTo>
                  <a:pt x="8944958" y="2186645"/>
                  <a:pt x="8940638" y="2191030"/>
                  <a:pt x="8935237" y="2191030"/>
                </a:cubicBezTo>
                <a:cubicBezTo>
                  <a:pt x="8929837" y="2191030"/>
                  <a:pt x="8925454" y="2186580"/>
                  <a:pt x="8925454" y="2181242"/>
                </a:cubicBezTo>
                <a:cubicBezTo>
                  <a:pt x="8925454" y="2175903"/>
                  <a:pt x="8929837" y="2171518"/>
                  <a:pt x="8935237" y="2171518"/>
                </a:cubicBezTo>
                <a:close/>
                <a:moveTo>
                  <a:pt x="9176467" y="2171516"/>
                </a:moveTo>
                <a:cubicBezTo>
                  <a:pt x="9181803" y="2171516"/>
                  <a:pt x="9186187" y="2175838"/>
                  <a:pt x="9186187" y="2181241"/>
                </a:cubicBezTo>
                <a:cubicBezTo>
                  <a:pt x="9186187" y="2186643"/>
                  <a:pt x="9181867" y="2191029"/>
                  <a:pt x="9176467" y="2191029"/>
                </a:cubicBezTo>
                <a:cubicBezTo>
                  <a:pt x="9171066" y="2191029"/>
                  <a:pt x="9166683" y="2186579"/>
                  <a:pt x="9166683" y="2181241"/>
                </a:cubicBezTo>
                <a:cubicBezTo>
                  <a:pt x="9166683" y="2175902"/>
                  <a:pt x="9171066" y="2171516"/>
                  <a:pt x="9176467" y="2171516"/>
                </a:cubicBezTo>
                <a:close/>
                <a:moveTo>
                  <a:pt x="9417695" y="2171515"/>
                </a:moveTo>
                <a:cubicBezTo>
                  <a:pt x="9423031" y="2171515"/>
                  <a:pt x="9427416" y="2175837"/>
                  <a:pt x="9427416" y="2181239"/>
                </a:cubicBezTo>
                <a:cubicBezTo>
                  <a:pt x="9427416" y="2186641"/>
                  <a:pt x="9423095" y="2191027"/>
                  <a:pt x="9417695" y="2191027"/>
                </a:cubicBezTo>
                <a:cubicBezTo>
                  <a:pt x="9412295" y="2191027"/>
                  <a:pt x="9407911" y="2186578"/>
                  <a:pt x="9407911" y="2181239"/>
                </a:cubicBezTo>
                <a:cubicBezTo>
                  <a:pt x="9407911" y="2175901"/>
                  <a:pt x="9412295" y="2171515"/>
                  <a:pt x="9417695" y="2171515"/>
                </a:cubicBezTo>
                <a:close/>
                <a:moveTo>
                  <a:pt x="9649203" y="1930353"/>
                </a:moveTo>
                <a:cubicBezTo>
                  <a:pt x="9654540" y="1930353"/>
                  <a:pt x="9658923" y="1934802"/>
                  <a:pt x="9658923" y="1940093"/>
                </a:cubicBezTo>
                <a:cubicBezTo>
                  <a:pt x="9658923" y="1945433"/>
                  <a:pt x="9654540" y="1949817"/>
                  <a:pt x="9649203" y="1949817"/>
                </a:cubicBezTo>
                <a:cubicBezTo>
                  <a:pt x="9643866" y="1949817"/>
                  <a:pt x="9639483" y="1945495"/>
                  <a:pt x="9639483" y="1940093"/>
                </a:cubicBezTo>
                <a:cubicBezTo>
                  <a:pt x="9639483" y="1934738"/>
                  <a:pt x="9643803" y="1930353"/>
                  <a:pt x="9649203" y="1930353"/>
                </a:cubicBezTo>
                <a:close/>
                <a:moveTo>
                  <a:pt x="9890432" y="1930351"/>
                </a:moveTo>
                <a:cubicBezTo>
                  <a:pt x="9895768" y="1930351"/>
                  <a:pt x="9900152" y="1934799"/>
                  <a:pt x="9900152" y="1940091"/>
                </a:cubicBezTo>
                <a:cubicBezTo>
                  <a:pt x="9900152" y="1945431"/>
                  <a:pt x="9895832" y="1949814"/>
                  <a:pt x="9890432" y="1949814"/>
                </a:cubicBezTo>
                <a:cubicBezTo>
                  <a:pt x="9885031" y="1949814"/>
                  <a:pt x="9880648" y="1945492"/>
                  <a:pt x="9880648" y="1940091"/>
                </a:cubicBezTo>
                <a:cubicBezTo>
                  <a:pt x="9880648" y="1934735"/>
                  <a:pt x="9885031" y="1930351"/>
                  <a:pt x="9890432" y="1930351"/>
                </a:cubicBezTo>
                <a:close/>
                <a:moveTo>
                  <a:pt x="10131660" y="1930347"/>
                </a:moveTo>
                <a:cubicBezTo>
                  <a:pt x="10137060" y="1930347"/>
                  <a:pt x="10141444" y="1934796"/>
                  <a:pt x="10141444" y="1940088"/>
                </a:cubicBezTo>
                <a:cubicBezTo>
                  <a:pt x="10141444" y="1945429"/>
                  <a:pt x="10136997" y="1949811"/>
                  <a:pt x="10131660" y="1949811"/>
                </a:cubicBezTo>
                <a:cubicBezTo>
                  <a:pt x="10126323" y="1949811"/>
                  <a:pt x="10121940" y="1945490"/>
                  <a:pt x="10121940" y="1940088"/>
                </a:cubicBezTo>
                <a:cubicBezTo>
                  <a:pt x="10121940" y="1934732"/>
                  <a:pt x="10126260" y="1930347"/>
                  <a:pt x="10131660" y="1930347"/>
                </a:cubicBezTo>
                <a:close/>
                <a:moveTo>
                  <a:pt x="10372888" y="1930344"/>
                </a:moveTo>
                <a:cubicBezTo>
                  <a:pt x="10378288" y="1930344"/>
                  <a:pt x="10382673" y="1934793"/>
                  <a:pt x="10382673" y="1940086"/>
                </a:cubicBezTo>
                <a:cubicBezTo>
                  <a:pt x="10382673" y="1945426"/>
                  <a:pt x="10378225" y="1949809"/>
                  <a:pt x="10372888" y="1949809"/>
                </a:cubicBezTo>
                <a:cubicBezTo>
                  <a:pt x="10367552" y="1949809"/>
                  <a:pt x="10363168" y="1945488"/>
                  <a:pt x="10363168" y="1940086"/>
                </a:cubicBezTo>
                <a:cubicBezTo>
                  <a:pt x="10363168" y="1934729"/>
                  <a:pt x="10367488" y="1930344"/>
                  <a:pt x="10372888" y="1930344"/>
                </a:cubicBezTo>
                <a:close/>
                <a:moveTo>
                  <a:pt x="10614116" y="1930341"/>
                </a:moveTo>
                <a:cubicBezTo>
                  <a:pt x="10619516" y="1930341"/>
                  <a:pt x="10623901" y="1934790"/>
                  <a:pt x="10623901" y="1940084"/>
                </a:cubicBezTo>
                <a:cubicBezTo>
                  <a:pt x="10623901" y="1945423"/>
                  <a:pt x="10619454" y="1949807"/>
                  <a:pt x="10614116" y="1949807"/>
                </a:cubicBezTo>
                <a:cubicBezTo>
                  <a:pt x="10608780" y="1949807"/>
                  <a:pt x="10604396" y="1945486"/>
                  <a:pt x="10604396" y="1940084"/>
                </a:cubicBezTo>
                <a:cubicBezTo>
                  <a:pt x="10604396" y="1934726"/>
                  <a:pt x="10608716" y="1930341"/>
                  <a:pt x="10614116" y="1930341"/>
                </a:cubicBezTo>
                <a:close/>
                <a:moveTo>
                  <a:pt x="10855345" y="1930338"/>
                </a:moveTo>
                <a:cubicBezTo>
                  <a:pt x="10860682" y="1930338"/>
                  <a:pt x="10865065" y="1934787"/>
                  <a:pt x="10865065" y="1940082"/>
                </a:cubicBezTo>
                <a:cubicBezTo>
                  <a:pt x="10865065" y="1945421"/>
                  <a:pt x="10860682" y="1949805"/>
                  <a:pt x="10855345" y="1949805"/>
                </a:cubicBezTo>
                <a:cubicBezTo>
                  <a:pt x="10850008" y="1949805"/>
                  <a:pt x="10845625" y="1945483"/>
                  <a:pt x="10845625" y="1940082"/>
                </a:cubicBezTo>
                <a:cubicBezTo>
                  <a:pt x="10845625" y="1934723"/>
                  <a:pt x="10849945" y="1930338"/>
                  <a:pt x="10855345" y="1930338"/>
                </a:cubicBezTo>
                <a:close/>
                <a:moveTo>
                  <a:pt x="11096574" y="1930335"/>
                </a:moveTo>
                <a:cubicBezTo>
                  <a:pt x="11101910" y="1930335"/>
                  <a:pt x="11106294" y="1934784"/>
                  <a:pt x="11106294" y="1940079"/>
                </a:cubicBezTo>
                <a:cubicBezTo>
                  <a:pt x="11106294" y="1945419"/>
                  <a:pt x="11101974" y="1949802"/>
                  <a:pt x="11096574" y="1949802"/>
                </a:cubicBezTo>
                <a:cubicBezTo>
                  <a:pt x="11091174" y="1949802"/>
                  <a:pt x="11086790" y="1945481"/>
                  <a:pt x="11086790" y="1940079"/>
                </a:cubicBezTo>
                <a:cubicBezTo>
                  <a:pt x="11086790" y="1934720"/>
                  <a:pt x="11091174" y="1930335"/>
                  <a:pt x="11096574" y="1930335"/>
                </a:cubicBezTo>
                <a:close/>
                <a:moveTo>
                  <a:pt x="11337802" y="1930332"/>
                </a:moveTo>
                <a:cubicBezTo>
                  <a:pt x="11343202" y="1930332"/>
                  <a:pt x="11347587" y="1934781"/>
                  <a:pt x="11347587" y="1940077"/>
                </a:cubicBezTo>
                <a:cubicBezTo>
                  <a:pt x="11347587" y="1945417"/>
                  <a:pt x="11343139" y="1949800"/>
                  <a:pt x="11337802" y="1949800"/>
                </a:cubicBezTo>
                <a:cubicBezTo>
                  <a:pt x="11332466" y="1949800"/>
                  <a:pt x="11328082" y="1945479"/>
                  <a:pt x="11328082" y="1940077"/>
                </a:cubicBezTo>
                <a:cubicBezTo>
                  <a:pt x="11328082" y="1934717"/>
                  <a:pt x="11332402" y="1930332"/>
                  <a:pt x="11337802" y="1930332"/>
                </a:cubicBezTo>
                <a:close/>
                <a:moveTo>
                  <a:pt x="11579030" y="1930329"/>
                </a:moveTo>
                <a:cubicBezTo>
                  <a:pt x="11584430" y="1930329"/>
                  <a:pt x="11588815" y="1934778"/>
                  <a:pt x="11588815" y="1940075"/>
                </a:cubicBezTo>
                <a:cubicBezTo>
                  <a:pt x="11588815" y="1945414"/>
                  <a:pt x="11584367" y="1949798"/>
                  <a:pt x="11579030" y="1949798"/>
                </a:cubicBezTo>
                <a:cubicBezTo>
                  <a:pt x="11573694" y="1949798"/>
                  <a:pt x="11569310" y="1945477"/>
                  <a:pt x="11569310" y="1940075"/>
                </a:cubicBezTo>
                <a:cubicBezTo>
                  <a:pt x="11569310" y="1934713"/>
                  <a:pt x="11573630" y="1930329"/>
                  <a:pt x="11579030" y="1930329"/>
                </a:cubicBezTo>
                <a:close/>
                <a:moveTo>
                  <a:pt x="11820259" y="1930326"/>
                </a:moveTo>
                <a:cubicBezTo>
                  <a:pt x="11825659" y="1930326"/>
                  <a:pt x="11830043" y="1934774"/>
                  <a:pt x="11830043" y="1940073"/>
                </a:cubicBezTo>
                <a:cubicBezTo>
                  <a:pt x="11830043" y="1945413"/>
                  <a:pt x="11825596" y="1949795"/>
                  <a:pt x="11820259" y="1949795"/>
                </a:cubicBezTo>
                <a:cubicBezTo>
                  <a:pt x="11814922" y="1949795"/>
                  <a:pt x="11810539" y="1945475"/>
                  <a:pt x="11810539" y="1940073"/>
                </a:cubicBezTo>
                <a:cubicBezTo>
                  <a:pt x="11810539" y="1934710"/>
                  <a:pt x="11814859" y="1930326"/>
                  <a:pt x="11820259" y="1930326"/>
                </a:cubicBezTo>
                <a:close/>
                <a:moveTo>
                  <a:pt x="9721" y="1930323"/>
                </a:moveTo>
                <a:cubicBezTo>
                  <a:pt x="15121" y="1930323"/>
                  <a:pt x="19505" y="1934771"/>
                  <a:pt x="19505" y="1940071"/>
                </a:cubicBezTo>
                <a:cubicBezTo>
                  <a:pt x="19505" y="1945411"/>
                  <a:pt x="15058" y="1949794"/>
                  <a:pt x="9721" y="1949794"/>
                </a:cubicBezTo>
                <a:cubicBezTo>
                  <a:pt x="4385" y="1949794"/>
                  <a:pt x="1" y="1945473"/>
                  <a:pt x="1" y="1940071"/>
                </a:cubicBezTo>
                <a:cubicBezTo>
                  <a:pt x="1" y="1934707"/>
                  <a:pt x="4321" y="1930323"/>
                  <a:pt x="9721" y="1930323"/>
                </a:cubicBezTo>
                <a:close/>
                <a:moveTo>
                  <a:pt x="251004" y="1930319"/>
                </a:moveTo>
                <a:cubicBezTo>
                  <a:pt x="256404" y="1930319"/>
                  <a:pt x="260788" y="1934768"/>
                  <a:pt x="260788" y="1940069"/>
                </a:cubicBezTo>
                <a:cubicBezTo>
                  <a:pt x="260788" y="1945408"/>
                  <a:pt x="256341" y="1949792"/>
                  <a:pt x="251004" y="1949792"/>
                </a:cubicBezTo>
                <a:cubicBezTo>
                  <a:pt x="245668" y="1949792"/>
                  <a:pt x="241284" y="1945471"/>
                  <a:pt x="241284" y="1940069"/>
                </a:cubicBezTo>
                <a:cubicBezTo>
                  <a:pt x="241284" y="1934704"/>
                  <a:pt x="245604" y="1930319"/>
                  <a:pt x="251004" y="1930319"/>
                </a:cubicBezTo>
                <a:close/>
                <a:moveTo>
                  <a:pt x="492224" y="1930316"/>
                </a:moveTo>
                <a:cubicBezTo>
                  <a:pt x="497560" y="1930316"/>
                  <a:pt x="501944" y="1934765"/>
                  <a:pt x="501944" y="1940067"/>
                </a:cubicBezTo>
                <a:cubicBezTo>
                  <a:pt x="501944" y="1945406"/>
                  <a:pt x="497624" y="1949789"/>
                  <a:pt x="492224" y="1949789"/>
                </a:cubicBezTo>
                <a:cubicBezTo>
                  <a:pt x="486824" y="1949789"/>
                  <a:pt x="482440" y="1945469"/>
                  <a:pt x="482440" y="1940067"/>
                </a:cubicBezTo>
                <a:cubicBezTo>
                  <a:pt x="482440" y="1934701"/>
                  <a:pt x="486824" y="1930316"/>
                  <a:pt x="492224" y="1930316"/>
                </a:cubicBezTo>
                <a:close/>
                <a:moveTo>
                  <a:pt x="733445" y="1930313"/>
                </a:moveTo>
                <a:cubicBezTo>
                  <a:pt x="738781" y="1930313"/>
                  <a:pt x="743165" y="1934762"/>
                  <a:pt x="743165" y="1940065"/>
                </a:cubicBezTo>
                <a:cubicBezTo>
                  <a:pt x="743165" y="1945404"/>
                  <a:pt x="738845" y="1949788"/>
                  <a:pt x="733445" y="1949788"/>
                </a:cubicBezTo>
                <a:cubicBezTo>
                  <a:pt x="728045" y="1949788"/>
                  <a:pt x="723661" y="1945466"/>
                  <a:pt x="723661" y="1940065"/>
                </a:cubicBezTo>
                <a:cubicBezTo>
                  <a:pt x="723661" y="1934698"/>
                  <a:pt x="728045" y="1930313"/>
                  <a:pt x="733445" y="1930313"/>
                </a:cubicBezTo>
                <a:close/>
                <a:moveTo>
                  <a:pt x="974665" y="1930310"/>
                </a:moveTo>
                <a:cubicBezTo>
                  <a:pt x="980065" y="1930310"/>
                  <a:pt x="984449" y="1934759"/>
                  <a:pt x="984449" y="1940062"/>
                </a:cubicBezTo>
                <a:cubicBezTo>
                  <a:pt x="984449" y="1945403"/>
                  <a:pt x="980001" y="1949786"/>
                  <a:pt x="974665" y="1949786"/>
                </a:cubicBezTo>
                <a:cubicBezTo>
                  <a:pt x="969329" y="1949786"/>
                  <a:pt x="964945" y="1945465"/>
                  <a:pt x="964945" y="1940062"/>
                </a:cubicBezTo>
                <a:cubicBezTo>
                  <a:pt x="964945" y="1934695"/>
                  <a:pt x="969265" y="1930310"/>
                  <a:pt x="974665" y="1930310"/>
                </a:cubicBezTo>
                <a:close/>
                <a:moveTo>
                  <a:pt x="1215885" y="1930307"/>
                </a:moveTo>
                <a:cubicBezTo>
                  <a:pt x="1221285" y="1930307"/>
                  <a:pt x="1225669" y="1934756"/>
                  <a:pt x="1225669" y="1940061"/>
                </a:cubicBezTo>
                <a:cubicBezTo>
                  <a:pt x="1225669" y="1945400"/>
                  <a:pt x="1221222" y="1949784"/>
                  <a:pt x="1215885" y="1949784"/>
                </a:cubicBezTo>
                <a:cubicBezTo>
                  <a:pt x="1210549" y="1949784"/>
                  <a:pt x="1206165" y="1945462"/>
                  <a:pt x="1206165" y="1940061"/>
                </a:cubicBezTo>
                <a:cubicBezTo>
                  <a:pt x="1206165" y="1934692"/>
                  <a:pt x="1210485" y="1930307"/>
                  <a:pt x="1215885" y="1930307"/>
                </a:cubicBezTo>
                <a:close/>
                <a:moveTo>
                  <a:pt x="1457106" y="1930304"/>
                </a:moveTo>
                <a:cubicBezTo>
                  <a:pt x="1462442" y="1930304"/>
                  <a:pt x="1466826" y="1934753"/>
                  <a:pt x="1466826" y="1940058"/>
                </a:cubicBezTo>
                <a:cubicBezTo>
                  <a:pt x="1466826" y="1945398"/>
                  <a:pt x="1462506" y="1949781"/>
                  <a:pt x="1457106" y="1949781"/>
                </a:cubicBezTo>
                <a:cubicBezTo>
                  <a:pt x="1451706" y="1949781"/>
                  <a:pt x="1447322" y="1945461"/>
                  <a:pt x="1447322" y="1940058"/>
                </a:cubicBezTo>
                <a:cubicBezTo>
                  <a:pt x="1447322" y="1934689"/>
                  <a:pt x="1451706" y="1930304"/>
                  <a:pt x="1457106" y="1930304"/>
                </a:cubicBezTo>
                <a:close/>
                <a:moveTo>
                  <a:pt x="1698331" y="1930301"/>
                </a:moveTo>
                <a:cubicBezTo>
                  <a:pt x="1703732" y="1930301"/>
                  <a:pt x="1708117" y="1934750"/>
                  <a:pt x="1708117" y="1940056"/>
                </a:cubicBezTo>
                <a:cubicBezTo>
                  <a:pt x="1708117" y="1945396"/>
                  <a:pt x="1703732" y="1949780"/>
                  <a:pt x="1698331" y="1949780"/>
                </a:cubicBezTo>
                <a:cubicBezTo>
                  <a:pt x="1692929" y="1949780"/>
                  <a:pt x="1688546" y="1945459"/>
                  <a:pt x="1688546" y="1940056"/>
                </a:cubicBezTo>
                <a:cubicBezTo>
                  <a:pt x="1688546" y="1934685"/>
                  <a:pt x="1692929" y="1930301"/>
                  <a:pt x="1698331" y="1930301"/>
                </a:cubicBezTo>
                <a:close/>
                <a:moveTo>
                  <a:pt x="1939580" y="1930298"/>
                </a:moveTo>
                <a:cubicBezTo>
                  <a:pt x="1944980" y="1930298"/>
                  <a:pt x="1949364" y="1934747"/>
                  <a:pt x="1949364" y="1940054"/>
                </a:cubicBezTo>
                <a:cubicBezTo>
                  <a:pt x="1949364" y="1945394"/>
                  <a:pt x="1944916" y="1949778"/>
                  <a:pt x="1939580" y="1949778"/>
                </a:cubicBezTo>
                <a:cubicBezTo>
                  <a:pt x="1934245" y="1949778"/>
                  <a:pt x="1929860" y="1945457"/>
                  <a:pt x="1929860" y="1940054"/>
                </a:cubicBezTo>
                <a:cubicBezTo>
                  <a:pt x="1929860" y="1934682"/>
                  <a:pt x="1934181" y="1930298"/>
                  <a:pt x="1939580" y="1930298"/>
                </a:cubicBezTo>
                <a:close/>
                <a:moveTo>
                  <a:pt x="2180788" y="1930295"/>
                </a:moveTo>
                <a:cubicBezTo>
                  <a:pt x="2186189" y="1930295"/>
                  <a:pt x="2190580" y="1934744"/>
                  <a:pt x="2190580" y="1940052"/>
                </a:cubicBezTo>
                <a:cubicBezTo>
                  <a:pt x="2190580" y="1945392"/>
                  <a:pt x="2186136" y="1949775"/>
                  <a:pt x="2180788" y="1949775"/>
                </a:cubicBezTo>
                <a:cubicBezTo>
                  <a:pt x="2175475" y="1949775"/>
                  <a:pt x="2171083" y="1945455"/>
                  <a:pt x="2171083" y="1940052"/>
                </a:cubicBezTo>
                <a:cubicBezTo>
                  <a:pt x="2171083" y="1934679"/>
                  <a:pt x="2175412" y="1930295"/>
                  <a:pt x="2180788" y="1930295"/>
                </a:cubicBezTo>
                <a:close/>
                <a:moveTo>
                  <a:pt x="2422036" y="1930292"/>
                </a:moveTo>
                <a:cubicBezTo>
                  <a:pt x="2427370" y="1930292"/>
                  <a:pt x="2431752" y="1934741"/>
                  <a:pt x="2431752" y="1940050"/>
                </a:cubicBezTo>
                <a:cubicBezTo>
                  <a:pt x="2431752" y="1945390"/>
                  <a:pt x="2427434" y="1949773"/>
                  <a:pt x="2422036" y="1949773"/>
                </a:cubicBezTo>
                <a:cubicBezTo>
                  <a:pt x="2416638" y="1949773"/>
                  <a:pt x="2412256" y="1945452"/>
                  <a:pt x="2412256" y="1940050"/>
                </a:cubicBezTo>
                <a:cubicBezTo>
                  <a:pt x="2412256" y="1934676"/>
                  <a:pt x="2416638" y="1930292"/>
                  <a:pt x="2422036" y="1930292"/>
                </a:cubicBezTo>
                <a:close/>
                <a:moveTo>
                  <a:pt x="2663275" y="1930289"/>
                </a:moveTo>
                <a:cubicBezTo>
                  <a:pt x="2668611" y="1930289"/>
                  <a:pt x="2672996" y="1934737"/>
                  <a:pt x="2672996" y="1940048"/>
                </a:cubicBezTo>
                <a:cubicBezTo>
                  <a:pt x="2672996" y="1945388"/>
                  <a:pt x="2668674" y="1949771"/>
                  <a:pt x="2663275" y="1949771"/>
                </a:cubicBezTo>
                <a:cubicBezTo>
                  <a:pt x="2657875" y="1949771"/>
                  <a:pt x="2653491" y="1945451"/>
                  <a:pt x="2653491" y="1940048"/>
                </a:cubicBezTo>
                <a:cubicBezTo>
                  <a:pt x="2653491" y="1934673"/>
                  <a:pt x="2657875" y="1930289"/>
                  <a:pt x="2663275" y="1930289"/>
                </a:cubicBezTo>
                <a:close/>
                <a:moveTo>
                  <a:pt x="2904571" y="1930286"/>
                </a:moveTo>
                <a:cubicBezTo>
                  <a:pt x="2909971" y="1930286"/>
                  <a:pt x="2914354" y="1934734"/>
                  <a:pt x="2914354" y="1940046"/>
                </a:cubicBezTo>
                <a:cubicBezTo>
                  <a:pt x="2914354" y="1945386"/>
                  <a:pt x="2909971" y="1949769"/>
                  <a:pt x="2904571" y="1949769"/>
                </a:cubicBezTo>
                <a:cubicBezTo>
                  <a:pt x="2899173" y="1949769"/>
                  <a:pt x="2894789" y="1945448"/>
                  <a:pt x="2894789" y="1940046"/>
                </a:cubicBezTo>
                <a:cubicBezTo>
                  <a:pt x="2894789" y="1934670"/>
                  <a:pt x="2899173" y="1930286"/>
                  <a:pt x="2904571" y="1930286"/>
                </a:cubicBezTo>
                <a:close/>
                <a:moveTo>
                  <a:pt x="3145750" y="1930282"/>
                </a:moveTo>
                <a:cubicBezTo>
                  <a:pt x="3151148" y="1930282"/>
                  <a:pt x="3155532" y="1934731"/>
                  <a:pt x="3155532" y="1940044"/>
                </a:cubicBezTo>
                <a:cubicBezTo>
                  <a:pt x="3155532" y="1945384"/>
                  <a:pt x="3151085" y="1949768"/>
                  <a:pt x="3145750" y="1949768"/>
                </a:cubicBezTo>
                <a:cubicBezTo>
                  <a:pt x="3140414" y="1949768"/>
                  <a:pt x="3136031" y="1945446"/>
                  <a:pt x="3136031" y="1940044"/>
                </a:cubicBezTo>
                <a:cubicBezTo>
                  <a:pt x="3136031" y="1934667"/>
                  <a:pt x="3140350" y="1930282"/>
                  <a:pt x="3145750" y="1930282"/>
                </a:cubicBezTo>
                <a:close/>
                <a:moveTo>
                  <a:pt x="3386957" y="1930279"/>
                </a:moveTo>
                <a:cubicBezTo>
                  <a:pt x="3392358" y="1930279"/>
                  <a:pt x="3396743" y="1934728"/>
                  <a:pt x="3396743" y="1940042"/>
                </a:cubicBezTo>
                <a:cubicBezTo>
                  <a:pt x="3396743" y="1945381"/>
                  <a:pt x="3392295" y="1949765"/>
                  <a:pt x="3386957" y="1949765"/>
                </a:cubicBezTo>
                <a:cubicBezTo>
                  <a:pt x="3381621" y="1949765"/>
                  <a:pt x="3377235" y="1945444"/>
                  <a:pt x="3377235" y="1940042"/>
                </a:cubicBezTo>
                <a:cubicBezTo>
                  <a:pt x="3377235" y="1934664"/>
                  <a:pt x="3381556" y="1930279"/>
                  <a:pt x="3386957" y="1930279"/>
                </a:cubicBezTo>
                <a:close/>
                <a:moveTo>
                  <a:pt x="3628211" y="1930276"/>
                </a:moveTo>
                <a:cubicBezTo>
                  <a:pt x="3633528" y="1930276"/>
                  <a:pt x="3637936" y="1934725"/>
                  <a:pt x="3637936" y="1940040"/>
                </a:cubicBezTo>
                <a:cubicBezTo>
                  <a:pt x="3637936" y="1945379"/>
                  <a:pt x="3633592" y="1949763"/>
                  <a:pt x="3628211" y="1949763"/>
                </a:cubicBezTo>
                <a:cubicBezTo>
                  <a:pt x="3622813" y="1949763"/>
                  <a:pt x="3618429" y="1945442"/>
                  <a:pt x="3618429" y="1940040"/>
                </a:cubicBezTo>
                <a:cubicBezTo>
                  <a:pt x="3618429" y="1934661"/>
                  <a:pt x="3622813" y="1930276"/>
                  <a:pt x="3628211" y="1930276"/>
                </a:cubicBezTo>
                <a:close/>
                <a:moveTo>
                  <a:pt x="3869430" y="1930273"/>
                </a:moveTo>
                <a:cubicBezTo>
                  <a:pt x="3874763" y="1930273"/>
                  <a:pt x="3879147" y="1934722"/>
                  <a:pt x="3879147" y="1940038"/>
                </a:cubicBezTo>
                <a:cubicBezTo>
                  <a:pt x="3879147" y="1945377"/>
                  <a:pt x="3874826" y="1949761"/>
                  <a:pt x="3869430" y="1949761"/>
                </a:cubicBezTo>
                <a:cubicBezTo>
                  <a:pt x="3864030" y="1949761"/>
                  <a:pt x="3859646" y="1945440"/>
                  <a:pt x="3859646" y="1940038"/>
                </a:cubicBezTo>
                <a:cubicBezTo>
                  <a:pt x="3859646" y="1934658"/>
                  <a:pt x="3864030" y="1930273"/>
                  <a:pt x="3869430" y="1930273"/>
                </a:cubicBezTo>
                <a:close/>
                <a:moveTo>
                  <a:pt x="4110581" y="1930270"/>
                </a:moveTo>
                <a:cubicBezTo>
                  <a:pt x="4115984" y="1930270"/>
                  <a:pt x="4120362" y="1934719"/>
                  <a:pt x="4120362" y="1940036"/>
                </a:cubicBezTo>
                <a:cubicBezTo>
                  <a:pt x="4120362" y="1945375"/>
                  <a:pt x="4115984" y="1949759"/>
                  <a:pt x="4110581" y="1949759"/>
                </a:cubicBezTo>
                <a:cubicBezTo>
                  <a:pt x="4105180" y="1949759"/>
                  <a:pt x="4100797" y="1945438"/>
                  <a:pt x="4100797" y="1940036"/>
                </a:cubicBezTo>
                <a:cubicBezTo>
                  <a:pt x="4100797" y="1934655"/>
                  <a:pt x="4105180" y="1930270"/>
                  <a:pt x="4110581" y="1930270"/>
                </a:cubicBezTo>
                <a:close/>
                <a:moveTo>
                  <a:pt x="4351806" y="1930267"/>
                </a:moveTo>
                <a:cubicBezTo>
                  <a:pt x="4357195" y="1930267"/>
                  <a:pt x="4361580" y="1934716"/>
                  <a:pt x="4361580" y="1940034"/>
                </a:cubicBezTo>
                <a:cubicBezTo>
                  <a:pt x="4361580" y="1945372"/>
                  <a:pt x="4357195" y="1949757"/>
                  <a:pt x="4351806" y="1949757"/>
                </a:cubicBezTo>
                <a:cubicBezTo>
                  <a:pt x="4346397" y="1949757"/>
                  <a:pt x="4342006" y="1945435"/>
                  <a:pt x="4342006" y="1940034"/>
                </a:cubicBezTo>
                <a:cubicBezTo>
                  <a:pt x="4342006" y="1934651"/>
                  <a:pt x="4346397" y="1930267"/>
                  <a:pt x="4351806" y="1930267"/>
                </a:cubicBezTo>
                <a:close/>
                <a:moveTo>
                  <a:pt x="4593017" y="1930264"/>
                </a:moveTo>
                <a:cubicBezTo>
                  <a:pt x="4598413" y="1930264"/>
                  <a:pt x="4602795" y="1934713"/>
                  <a:pt x="4602795" y="1940031"/>
                </a:cubicBezTo>
                <a:cubicBezTo>
                  <a:pt x="4602795" y="1945370"/>
                  <a:pt x="4598350" y="1949754"/>
                  <a:pt x="4593017" y="1949754"/>
                </a:cubicBezTo>
                <a:cubicBezTo>
                  <a:pt x="4587686" y="1949754"/>
                  <a:pt x="4583304" y="1945433"/>
                  <a:pt x="4583304" y="1940031"/>
                </a:cubicBezTo>
                <a:cubicBezTo>
                  <a:pt x="4583304" y="1934648"/>
                  <a:pt x="4587622" y="1930264"/>
                  <a:pt x="4593017" y="1930264"/>
                </a:cubicBezTo>
                <a:close/>
                <a:moveTo>
                  <a:pt x="4834252" y="1930261"/>
                </a:moveTo>
                <a:cubicBezTo>
                  <a:pt x="4839658" y="1930261"/>
                  <a:pt x="4844038" y="1934710"/>
                  <a:pt x="4844038" y="1940029"/>
                </a:cubicBezTo>
                <a:cubicBezTo>
                  <a:pt x="4844038" y="1945367"/>
                  <a:pt x="4839595" y="1949752"/>
                  <a:pt x="4834252" y="1949752"/>
                </a:cubicBezTo>
                <a:cubicBezTo>
                  <a:pt x="4828915" y="1949752"/>
                  <a:pt x="4824534" y="1945431"/>
                  <a:pt x="4824534" y="1940029"/>
                </a:cubicBezTo>
                <a:cubicBezTo>
                  <a:pt x="4824534" y="1934645"/>
                  <a:pt x="4828851" y="1930261"/>
                  <a:pt x="4834252" y="1930261"/>
                </a:cubicBezTo>
                <a:close/>
                <a:moveTo>
                  <a:pt x="5075485" y="1930258"/>
                </a:moveTo>
                <a:cubicBezTo>
                  <a:pt x="5080819" y="1930258"/>
                  <a:pt x="5085201" y="1934706"/>
                  <a:pt x="5085201" y="1940027"/>
                </a:cubicBezTo>
                <a:cubicBezTo>
                  <a:pt x="5085201" y="1945366"/>
                  <a:pt x="5080883" y="1949750"/>
                  <a:pt x="5075485" y="1949750"/>
                </a:cubicBezTo>
                <a:cubicBezTo>
                  <a:pt x="5070087" y="1949750"/>
                  <a:pt x="5065704" y="1945429"/>
                  <a:pt x="5065704" y="1940027"/>
                </a:cubicBezTo>
                <a:cubicBezTo>
                  <a:pt x="5065704" y="1934642"/>
                  <a:pt x="5070087" y="1930258"/>
                  <a:pt x="5075485" y="1930258"/>
                </a:cubicBezTo>
                <a:close/>
                <a:moveTo>
                  <a:pt x="5316710" y="1930255"/>
                </a:moveTo>
                <a:cubicBezTo>
                  <a:pt x="5322044" y="1930255"/>
                  <a:pt x="5326429" y="1934703"/>
                  <a:pt x="5326429" y="1940025"/>
                </a:cubicBezTo>
                <a:cubicBezTo>
                  <a:pt x="5326429" y="1945363"/>
                  <a:pt x="5322105" y="1949747"/>
                  <a:pt x="5316710" y="1949747"/>
                </a:cubicBezTo>
                <a:cubicBezTo>
                  <a:pt x="5311314" y="1949747"/>
                  <a:pt x="5306924" y="1945426"/>
                  <a:pt x="5306924" y="1940025"/>
                </a:cubicBezTo>
                <a:cubicBezTo>
                  <a:pt x="5306924" y="1934639"/>
                  <a:pt x="5311314" y="1930255"/>
                  <a:pt x="5316710" y="1930255"/>
                </a:cubicBezTo>
                <a:close/>
                <a:moveTo>
                  <a:pt x="5557991" y="1930251"/>
                </a:moveTo>
                <a:cubicBezTo>
                  <a:pt x="5563391" y="1930251"/>
                  <a:pt x="5567774" y="1934700"/>
                  <a:pt x="5567774" y="1940022"/>
                </a:cubicBezTo>
                <a:cubicBezTo>
                  <a:pt x="5567774" y="1945360"/>
                  <a:pt x="5563391" y="1949745"/>
                  <a:pt x="5557991" y="1949745"/>
                </a:cubicBezTo>
                <a:cubicBezTo>
                  <a:pt x="5552592" y="1949745"/>
                  <a:pt x="5548208" y="1945423"/>
                  <a:pt x="5548208" y="1940022"/>
                </a:cubicBezTo>
                <a:cubicBezTo>
                  <a:pt x="5548208" y="1934636"/>
                  <a:pt x="5552592" y="1930251"/>
                  <a:pt x="5557991" y="1930251"/>
                </a:cubicBezTo>
                <a:close/>
                <a:moveTo>
                  <a:pt x="5799205" y="1930248"/>
                </a:moveTo>
                <a:cubicBezTo>
                  <a:pt x="5804606" y="1930248"/>
                  <a:pt x="5808989" y="1934697"/>
                  <a:pt x="5808989" y="1940019"/>
                </a:cubicBezTo>
                <a:cubicBezTo>
                  <a:pt x="5808989" y="1945358"/>
                  <a:pt x="5804542" y="1949743"/>
                  <a:pt x="5799205" y="1949743"/>
                </a:cubicBezTo>
                <a:cubicBezTo>
                  <a:pt x="5793870" y="1949743"/>
                  <a:pt x="5789486" y="1945422"/>
                  <a:pt x="5789486" y="1940019"/>
                </a:cubicBezTo>
                <a:cubicBezTo>
                  <a:pt x="5789486" y="1934633"/>
                  <a:pt x="5793806" y="1930248"/>
                  <a:pt x="5799205" y="1930248"/>
                </a:cubicBezTo>
                <a:close/>
                <a:moveTo>
                  <a:pt x="6040432" y="1930245"/>
                </a:moveTo>
                <a:cubicBezTo>
                  <a:pt x="6045832" y="1930245"/>
                  <a:pt x="6050216" y="1934694"/>
                  <a:pt x="6050216" y="1940018"/>
                </a:cubicBezTo>
                <a:cubicBezTo>
                  <a:pt x="6050216" y="1945356"/>
                  <a:pt x="6045769" y="1949741"/>
                  <a:pt x="6040432" y="1949741"/>
                </a:cubicBezTo>
                <a:cubicBezTo>
                  <a:pt x="6035095" y="1949741"/>
                  <a:pt x="6030712" y="1945420"/>
                  <a:pt x="6030712" y="1940018"/>
                </a:cubicBezTo>
                <a:cubicBezTo>
                  <a:pt x="6030712" y="1934630"/>
                  <a:pt x="6035032" y="1930245"/>
                  <a:pt x="6040432" y="1930245"/>
                </a:cubicBezTo>
                <a:close/>
                <a:moveTo>
                  <a:pt x="6281661" y="1930242"/>
                </a:moveTo>
                <a:cubicBezTo>
                  <a:pt x="6286997" y="1930242"/>
                  <a:pt x="6291381" y="1934691"/>
                  <a:pt x="6291381" y="1940016"/>
                </a:cubicBezTo>
                <a:cubicBezTo>
                  <a:pt x="6291381" y="1945355"/>
                  <a:pt x="6287061" y="1949738"/>
                  <a:pt x="6281661" y="1949738"/>
                </a:cubicBezTo>
                <a:cubicBezTo>
                  <a:pt x="6276261" y="1949738"/>
                  <a:pt x="6271877" y="1945418"/>
                  <a:pt x="6271877" y="1940016"/>
                </a:cubicBezTo>
                <a:cubicBezTo>
                  <a:pt x="6271877" y="1934627"/>
                  <a:pt x="6276261" y="1930242"/>
                  <a:pt x="6281661" y="1930242"/>
                </a:cubicBezTo>
                <a:close/>
                <a:moveTo>
                  <a:pt x="6522889" y="1930239"/>
                </a:moveTo>
                <a:cubicBezTo>
                  <a:pt x="6528225" y="1930239"/>
                  <a:pt x="6532610" y="1934688"/>
                  <a:pt x="6532610" y="1940014"/>
                </a:cubicBezTo>
                <a:cubicBezTo>
                  <a:pt x="6532610" y="1945352"/>
                  <a:pt x="6528289" y="1949736"/>
                  <a:pt x="6522889" y="1949736"/>
                </a:cubicBezTo>
                <a:cubicBezTo>
                  <a:pt x="6517489" y="1949736"/>
                  <a:pt x="6513105" y="1945415"/>
                  <a:pt x="6513105" y="1940014"/>
                </a:cubicBezTo>
                <a:cubicBezTo>
                  <a:pt x="6513105" y="1934624"/>
                  <a:pt x="6517489" y="1930239"/>
                  <a:pt x="6522889" y="1930239"/>
                </a:cubicBezTo>
                <a:close/>
                <a:moveTo>
                  <a:pt x="6764118" y="1930236"/>
                </a:moveTo>
                <a:cubicBezTo>
                  <a:pt x="6769518" y="1930236"/>
                  <a:pt x="6773902" y="1934685"/>
                  <a:pt x="6773902" y="1940012"/>
                </a:cubicBezTo>
                <a:cubicBezTo>
                  <a:pt x="6773902" y="1945350"/>
                  <a:pt x="6769518" y="1949735"/>
                  <a:pt x="6764118" y="1949735"/>
                </a:cubicBezTo>
                <a:cubicBezTo>
                  <a:pt x="6758718" y="1949735"/>
                  <a:pt x="6754335" y="1945414"/>
                  <a:pt x="6754335" y="1940012"/>
                </a:cubicBezTo>
                <a:cubicBezTo>
                  <a:pt x="6754335" y="1934621"/>
                  <a:pt x="6758718" y="1930236"/>
                  <a:pt x="6764118" y="1930236"/>
                </a:cubicBezTo>
                <a:close/>
                <a:moveTo>
                  <a:pt x="7005346" y="1930233"/>
                </a:moveTo>
                <a:cubicBezTo>
                  <a:pt x="7010746" y="1930233"/>
                  <a:pt x="7015130" y="1934682"/>
                  <a:pt x="7015130" y="1940010"/>
                </a:cubicBezTo>
                <a:cubicBezTo>
                  <a:pt x="7015130" y="1945348"/>
                  <a:pt x="7010683" y="1949732"/>
                  <a:pt x="7005346" y="1949732"/>
                </a:cubicBezTo>
                <a:cubicBezTo>
                  <a:pt x="7000009" y="1949732"/>
                  <a:pt x="6995626" y="1945412"/>
                  <a:pt x="6995626" y="1940010"/>
                </a:cubicBezTo>
                <a:cubicBezTo>
                  <a:pt x="6995626" y="1934617"/>
                  <a:pt x="6999946" y="1930233"/>
                  <a:pt x="7005346" y="1930233"/>
                </a:cubicBezTo>
                <a:close/>
                <a:moveTo>
                  <a:pt x="7246575" y="1930230"/>
                </a:moveTo>
                <a:cubicBezTo>
                  <a:pt x="7251975" y="1930230"/>
                  <a:pt x="7256359" y="1934679"/>
                  <a:pt x="7256359" y="1940008"/>
                </a:cubicBezTo>
                <a:cubicBezTo>
                  <a:pt x="7256359" y="1945346"/>
                  <a:pt x="7251912" y="1949731"/>
                  <a:pt x="7246575" y="1949731"/>
                </a:cubicBezTo>
                <a:cubicBezTo>
                  <a:pt x="7241238" y="1949731"/>
                  <a:pt x="7236855" y="1945409"/>
                  <a:pt x="7236855" y="1940008"/>
                </a:cubicBezTo>
                <a:cubicBezTo>
                  <a:pt x="7236855" y="1934614"/>
                  <a:pt x="7241175" y="1930230"/>
                  <a:pt x="7246575" y="1930230"/>
                </a:cubicBezTo>
                <a:close/>
                <a:moveTo>
                  <a:pt x="7487803" y="1930227"/>
                </a:moveTo>
                <a:cubicBezTo>
                  <a:pt x="7493139" y="1930227"/>
                  <a:pt x="7497524" y="1934676"/>
                  <a:pt x="7497524" y="1940005"/>
                </a:cubicBezTo>
                <a:cubicBezTo>
                  <a:pt x="7497524" y="1945344"/>
                  <a:pt x="7493203" y="1949729"/>
                  <a:pt x="7487803" y="1949729"/>
                </a:cubicBezTo>
                <a:cubicBezTo>
                  <a:pt x="7482403" y="1949729"/>
                  <a:pt x="7478019" y="1945407"/>
                  <a:pt x="7478019" y="1940005"/>
                </a:cubicBezTo>
                <a:cubicBezTo>
                  <a:pt x="7478019" y="1934611"/>
                  <a:pt x="7482403" y="1930227"/>
                  <a:pt x="7487803" y="1930227"/>
                </a:cubicBezTo>
                <a:close/>
                <a:moveTo>
                  <a:pt x="7729032" y="1930224"/>
                </a:moveTo>
                <a:cubicBezTo>
                  <a:pt x="7734369" y="1930224"/>
                  <a:pt x="7738753" y="1934672"/>
                  <a:pt x="7738753" y="1940003"/>
                </a:cubicBezTo>
                <a:cubicBezTo>
                  <a:pt x="7738753" y="1945342"/>
                  <a:pt x="7734432" y="1949726"/>
                  <a:pt x="7729032" y="1949726"/>
                </a:cubicBezTo>
                <a:cubicBezTo>
                  <a:pt x="7723632" y="1949726"/>
                  <a:pt x="7719249" y="1945405"/>
                  <a:pt x="7719249" y="1940003"/>
                </a:cubicBezTo>
                <a:cubicBezTo>
                  <a:pt x="7719249" y="1934608"/>
                  <a:pt x="7723632" y="1930224"/>
                  <a:pt x="7729032" y="1930224"/>
                </a:cubicBezTo>
                <a:close/>
                <a:moveTo>
                  <a:pt x="7970260" y="1930221"/>
                </a:moveTo>
                <a:cubicBezTo>
                  <a:pt x="7975661" y="1930221"/>
                  <a:pt x="7980044" y="1934669"/>
                  <a:pt x="7980044" y="1940001"/>
                </a:cubicBezTo>
                <a:cubicBezTo>
                  <a:pt x="7980044" y="1945340"/>
                  <a:pt x="7975661" y="1949724"/>
                  <a:pt x="7970260" y="1949724"/>
                </a:cubicBezTo>
                <a:cubicBezTo>
                  <a:pt x="7964860" y="1949724"/>
                  <a:pt x="7960477" y="1945403"/>
                  <a:pt x="7960477" y="1940001"/>
                </a:cubicBezTo>
                <a:cubicBezTo>
                  <a:pt x="7960477" y="1934605"/>
                  <a:pt x="7964860" y="1930221"/>
                  <a:pt x="7970260" y="1930221"/>
                </a:cubicBezTo>
                <a:close/>
                <a:moveTo>
                  <a:pt x="8211553" y="1930218"/>
                </a:moveTo>
                <a:cubicBezTo>
                  <a:pt x="8216889" y="1930218"/>
                  <a:pt x="8221273" y="1934666"/>
                  <a:pt x="8221273" y="1939999"/>
                </a:cubicBezTo>
                <a:cubicBezTo>
                  <a:pt x="8221273" y="1945338"/>
                  <a:pt x="8216953" y="1949722"/>
                  <a:pt x="8211553" y="1949722"/>
                </a:cubicBezTo>
                <a:cubicBezTo>
                  <a:pt x="8206152" y="1949722"/>
                  <a:pt x="8201769" y="1945402"/>
                  <a:pt x="8201769" y="1939999"/>
                </a:cubicBezTo>
                <a:cubicBezTo>
                  <a:pt x="8201769" y="1934602"/>
                  <a:pt x="8206152" y="1930218"/>
                  <a:pt x="8211553" y="1930218"/>
                </a:cubicBezTo>
                <a:close/>
                <a:moveTo>
                  <a:pt x="8452781" y="1930214"/>
                </a:moveTo>
                <a:cubicBezTo>
                  <a:pt x="8458181" y="1930214"/>
                  <a:pt x="8462566" y="1934663"/>
                  <a:pt x="8462566" y="1939997"/>
                </a:cubicBezTo>
                <a:cubicBezTo>
                  <a:pt x="8462566" y="1945336"/>
                  <a:pt x="8458118" y="1949721"/>
                  <a:pt x="8452781" y="1949721"/>
                </a:cubicBezTo>
                <a:cubicBezTo>
                  <a:pt x="8447445" y="1949721"/>
                  <a:pt x="8443061" y="1945399"/>
                  <a:pt x="8443061" y="1939997"/>
                </a:cubicBezTo>
                <a:cubicBezTo>
                  <a:pt x="8443061" y="1934599"/>
                  <a:pt x="8447381" y="1930214"/>
                  <a:pt x="8452781" y="1930214"/>
                </a:cubicBezTo>
                <a:close/>
                <a:moveTo>
                  <a:pt x="8694009" y="1930211"/>
                </a:moveTo>
                <a:cubicBezTo>
                  <a:pt x="8699346" y="1930211"/>
                  <a:pt x="8703730" y="1934660"/>
                  <a:pt x="8703730" y="1939995"/>
                </a:cubicBezTo>
                <a:cubicBezTo>
                  <a:pt x="8703730" y="1945333"/>
                  <a:pt x="8699346" y="1949718"/>
                  <a:pt x="8694009" y="1949718"/>
                </a:cubicBezTo>
                <a:cubicBezTo>
                  <a:pt x="8688673" y="1949718"/>
                  <a:pt x="8684289" y="1945397"/>
                  <a:pt x="8684289" y="1939995"/>
                </a:cubicBezTo>
                <a:cubicBezTo>
                  <a:pt x="8684289" y="1934596"/>
                  <a:pt x="8688609" y="1930211"/>
                  <a:pt x="8694009" y="1930211"/>
                </a:cubicBezTo>
                <a:close/>
                <a:moveTo>
                  <a:pt x="8935237" y="1930208"/>
                </a:moveTo>
                <a:cubicBezTo>
                  <a:pt x="8940574" y="1930208"/>
                  <a:pt x="8944958" y="1934657"/>
                  <a:pt x="8944958" y="1939992"/>
                </a:cubicBezTo>
                <a:cubicBezTo>
                  <a:pt x="8944958" y="1945332"/>
                  <a:pt x="8940638" y="1949716"/>
                  <a:pt x="8935237" y="1949716"/>
                </a:cubicBezTo>
                <a:cubicBezTo>
                  <a:pt x="8929837" y="1949716"/>
                  <a:pt x="8925454" y="1945395"/>
                  <a:pt x="8925454" y="1939992"/>
                </a:cubicBezTo>
                <a:cubicBezTo>
                  <a:pt x="8925454" y="1934593"/>
                  <a:pt x="8929837" y="1930208"/>
                  <a:pt x="8935237" y="1930208"/>
                </a:cubicBezTo>
                <a:close/>
                <a:moveTo>
                  <a:pt x="9176467" y="1930205"/>
                </a:moveTo>
                <a:cubicBezTo>
                  <a:pt x="9181803" y="1930205"/>
                  <a:pt x="9186187" y="1934654"/>
                  <a:pt x="9186187" y="1939991"/>
                </a:cubicBezTo>
                <a:cubicBezTo>
                  <a:pt x="9186187" y="1945329"/>
                  <a:pt x="9181867" y="1949714"/>
                  <a:pt x="9176467" y="1949714"/>
                </a:cubicBezTo>
                <a:cubicBezTo>
                  <a:pt x="9171066" y="1949714"/>
                  <a:pt x="9166683" y="1945393"/>
                  <a:pt x="9166683" y="1939991"/>
                </a:cubicBezTo>
                <a:cubicBezTo>
                  <a:pt x="9166683" y="1934590"/>
                  <a:pt x="9171066" y="1930205"/>
                  <a:pt x="9176467" y="1930205"/>
                </a:cubicBezTo>
                <a:close/>
                <a:moveTo>
                  <a:pt x="9417695" y="1930202"/>
                </a:moveTo>
                <a:cubicBezTo>
                  <a:pt x="9423031" y="1930202"/>
                  <a:pt x="9427416" y="1934651"/>
                  <a:pt x="9427416" y="1939988"/>
                </a:cubicBezTo>
                <a:cubicBezTo>
                  <a:pt x="9427416" y="1945327"/>
                  <a:pt x="9423095" y="1949712"/>
                  <a:pt x="9417695" y="1949712"/>
                </a:cubicBezTo>
                <a:cubicBezTo>
                  <a:pt x="9412295" y="1949712"/>
                  <a:pt x="9407911" y="1945392"/>
                  <a:pt x="9407911" y="1939988"/>
                </a:cubicBezTo>
                <a:cubicBezTo>
                  <a:pt x="9407911" y="1934587"/>
                  <a:pt x="9412295" y="1930202"/>
                  <a:pt x="9417695" y="1930202"/>
                </a:cubicBezTo>
                <a:close/>
                <a:moveTo>
                  <a:pt x="9649203" y="1689089"/>
                </a:moveTo>
                <a:cubicBezTo>
                  <a:pt x="9654540" y="1689089"/>
                  <a:pt x="9658923" y="1693408"/>
                  <a:pt x="9658923" y="1698810"/>
                </a:cubicBezTo>
                <a:cubicBezTo>
                  <a:pt x="9658923" y="1704212"/>
                  <a:pt x="9654540" y="1708596"/>
                  <a:pt x="9649203" y="1708596"/>
                </a:cubicBezTo>
                <a:cubicBezTo>
                  <a:pt x="9643866" y="1708596"/>
                  <a:pt x="9639483" y="1704148"/>
                  <a:pt x="9639483" y="1698810"/>
                </a:cubicBezTo>
                <a:cubicBezTo>
                  <a:pt x="9639483" y="1693471"/>
                  <a:pt x="9643803" y="1689089"/>
                  <a:pt x="9649203" y="1689089"/>
                </a:cubicBezTo>
                <a:close/>
                <a:moveTo>
                  <a:pt x="9890432" y="1689086"/>
                </a:moveTo>
                <a:cubicBezTo>
                  <a:pt x="9895768" y="1689086"/>
                  <a:pt x="9900152" y="1693405"/>
                  <a:pt x="9900152" y="1698807"/>
                </a:cubicBezTo>
                <a:cubicBezTo>
                  <a:pt x="9900152" y="1704209"/>
                  <a:pt x="9895832" y="1708594"/>
                  <a:pt x="9890432" y="1708594"/>
                </a:cubicBezTo>
                <a:cubicBezTo>
                  <a:pt x="9885031" y="1708594"/>
                  <a:pt x="9880648" y="1704145"/>
                  <a:pt x="9880648" y="1698807"/>
                </a:cubicBezTo>
                <a:cubicBezTo>
                  <a:pt x="9880648" y="1693468"/>
                  <a:pt x="9885031" y="1689086"/>
                  <a:pt x="9890432" y="1689086"/>
                </a:cubicBezTo>
                <a:close/>
                <a:moveTo>
                  <a:pt x="10131660" y="1689083"/>
                </a:moveTo>
                <a:cubicBezTo>
                  <a:pt x="10137060" y="1689083"/>
                  <a:pt x="10141444" y="1693402"/>
                  <a:pt x="10141444" y="1698804"/>
                </a:cubicBezTo>
                <a:cubicBezTo>
                  <a:pt x="10141444" y="1704207"/>
                  <a:pt x="10136997" y="1708591"/>
                  <a:pt x="10131660" y="1708591"/>
                </a:cubicBezTo>
                <a:cubicBezTo>
                  <a:pt x="10126323" y="1708591"/>
                  <a:pt x="10121940" y="1704142"/>
                  <a:pt x="10121940" y="1698804"/>
                </a:cubicBezTo>
                <a:cubicBezTo>
                  <a:pt x="10121940" y="1693465"/>
                  <a:pt x="10126260" y="1689083"/>
                  <a:pt x="10131660" y="1689083"/>
                </a:cubicBezTo>
                <a:close/>
                <a:moveTo>
                  <a:pt x="10372888" y="1689080"/>
                </a:moveTo>
                <a:cubicBezTo>
                  <a:pt x="10378288" y="1689080"/>
                  <a:pt x="10382673" y="1693400"/>
                  <a:pt x="10382673" y="1698802"/>
                </a:cubicBezTo>
                <a:cubicBezTo>
                  <a:pt x="10382673" y="1704204"/>
                  <a:pt x="10378225" y="1708588"/>
                  <a:pt x="10372888" y="1708588"/>
                </a:cubicBezTo>
                <a:cubicBezTo>
                  <a:pt x="10367552" y="1708588"/>
                  <a:pt x="10363168" y="1704139"/>
                  <a:pt x="10363168" y="1698802"/>
                </a:cubicBezTo>
                <a:cubicBezTo>
                  <a:pt x="10363168" y="1693462"/>
                  <a:pt x="10367488" y="1689080"/>
                  <a:pt x="10372888" y="1689080"/>
                </a:cubicBezTo>
                <a:close/>
                <a:moveTo>
                  <a:pt x="10614116" y="1689078"/>
                </a:moveTo>
                <a:cubicBezTo>
                  <a:pt x="10619516" y="1689078"/>
                  <a:pt x="10623901" y="1693397"/>
                  <a:pt x="10623901" y="1698799"/>
                </a:cubicBezTo>
                <a:cubicBezTo>
                  <a:pt x="10623901" y="1704201"/>
                  <a:pt x="10619454" y="1708585"/>
                  <a:pt x="10614116" y="1708585"/>
                </a:cubicBezTo>
                <a:cubicBezTo>
                  <a:pt x="10608780" y="1708585"/>
                  <a:pt x="10604396" y="1704136"/>
                  <a:pt x="10604396" y="1698799"/>
                </a:cubicBezTo>
                <a:cubicBezTo>
                  <a:pt x="10604396" y="1693460"/>
                  <a:pt x="10608716" y="1689078"/>
                  <a:pt x="10614116" y="1689078"/>
                </a:cubicBezTo>
                <a:close/>
                <a:moveTo>
                  <a:pt x="10855345" y="1689075"/>
                </a:moveTo>
                <a:cubicBezTo>
                  <a:pt x="10860682" y="1689075"/>
                  <a:pt x="10865065" y="1693394"/>
                  <a:pt x="10865065" y="1698796"/>
                </a:cubicBezTo>
                <a:cubicBezTo>
                  <a:pt x="10865065" y="1704198"/>
                  <a:pt x="10860682" y="1708583"/>
                  <a:pt x="10855345" y="1708583"/>
                </a:cubicBezTo>
                <a:cubicBezTo>
                  <a:pt x="10850008" y="1708583"/>
                  <a:pt x="10845625" y="1704134"/>
                  <a:pt x="10845625" y="1698796"/>
                </a:cubicBezTo>
                <a:cubicBezTo>
                  <a:pt x="10845625" y="1693457"/>
                  <a:pt x="10849945" y="1689075"/>
                  <a:pt x="10855345" y="1689075"/>
                </a:cubicBezTo>
                <a:close/>
                <a:moveTo>
                  <a:pt x="11096574" y="1689072"/>
                </a:moveTo>
                <a:cubicBezTo>
                  <a:pt x="11101910" y="1689072"/>
                  <a:pt x="11106294" y="1693391"/>
                  <a:pt x="11106294" y="1698793"/>
                </a:cubicBezTo>
                <a:cubicBezTo>
                  <a:pt x="11106294" y="1704196"/>
                  <a:pt x="11101974" y="1708580"/>
                  <a:pt x="11096574" y="1708580"/>
                </a:cubicBezTo>
                <a:cubicBezTo>
                  <a:pt x="11091174" y="1708580"/>
                  <a:pt x="11086790" y="1704131"/>
                  <a:pt x="11086790" y="1698793"/>
                </a:cubicBezTo>
                <a:cubicBezTo>
                  <a:pt x="11086790" y="1693454"/>
                  <a:pt x="11091174" y="1689072"/>
                  <a:pt x="11096574" y="1689072"/>
                </a:cubicBezTo>
                <a:close/>
                <a:moveTo>
                  <a:pt x="11337802" y="1689069"/>
                </a:moveTo>
                <a:cubicBezTo>
                  <a:pt x="11343202" y="1689069"/>
                  <a:pt x="11347587" y="1693388"/>
                  <a:pt x="11347587" y="1698791"/>
                </a:cubicBezTo>
                <a:cubicBezTo>
                  <a:pt x="11347587" y="1704193"/>
                  <a:pt x="11343139" y="1708577"/>
                  <a:pt x="11337802" y="1708577"/>
                </a:cubicBezTo>
                <a:cubicBezTo>
                  <a:pt x="11332466" y="1708577"/>
                  <a:pt x="11328082" y="1704128"/>
                  <a:pt x="11328082" y="1698791"/>
                </a:cubicBezTo>
                <a:cubicBezTo>
                  <a:pt x="11328082" y="1693451"/>
                  <a:pt x="11332402" y="1689069"/>
                  <a:pt x="11337802" y="1689069"/>
                </a:cubicBezTo>
                <a:close/>
                <a:moveTo>
                  <a:pt x="11579030" y="1689066"/>
                </a:moveTo>
                <a:cubicBezTo>
                  <a:pt x="11584430" y="1689066"/>
                  <a:pt x="11588815" y="1693386"/>
                  <a:pt x="11588815" y="1698788"/>
                </a:cubicBezTo>
                <a:cubicBezTo>
                  <a:pt x="11588815" y="1704190"/>
                  <a:pt x="11584367" y="1708574"/>
                  <a:pt x="11579030" y="1708574"/>
                </a:cubicBezTo>
                <a:cubicBezTo>
                  <a:pt x="11573694" y="1708574"/>
                  <a:pt x="11569310" y="1704125"/>
                  <a:pt x="11569310" y="1698788"/>
                </a:cubicBezTo>
                <a:cubicBezTo>
                  <a:pt x="11569310" y="1693448"/>
                  <a:pt x="11573630" y="1689066"/>
                  <a:pt x="11579030" y="1689066"/>
                </a:cubicBezTo>
                <a:close/>
                <a:moveTo>
                  <a:pt x="11820259" y="1689063"/>
                </a:moveTo>
                <a:cubicBezTo>
                  <a:pt x="11825659" y="1689063"/>
                  <a:pt x="11830043" y="1693383"/>
                  <a:pt x="11830043" y="1698785"/>
                </a:cubicBezTo>
                <a:cubicBezTo>
                  <a:pt x="11830043" y="1704187"/>
                  <a:pt x="11825596" y="1708572"/>
                  <a:pt x="11820259" y="1708572"/>
                </a:cubicBezTo>
                <a:cubicBezTo>
                  <a:pt x="11814922" y="1708572"/>
                  <a:pt x="11810539" y="1704122"/>
                  <a:pt x="11810539" y="1698785"/>
                </a:cubicBezTo>
                <a:cubicBezTo>
                  <a:pt x="11810539" y="1693446"/>
                  <a:pt x="11814859" y="1689063"/>
                  <a:pt x="11820259" y="1689063"/>
                </a:cubicBezTo>
                <a:close/>
                <a:moveTo>
                  <a:pt x="9721" y="1689060"/>
                </a:moveTo>
                <a:cubicBezTo>
                  <a:pt x="15121" y="1689060"/>
                  <a:pt x="19505" y="1693380"/>
                  <a:pt x="19505" y="1698782"/>
                </a:cubicBezTo>
                <a:cubicBezTo>
                  <a:pt x="19505" y="1704184"/>
                  <a:pt x="15058" y="1708569"/>
                  <a:pt x="9721" y="1708569"/>
                </a:cubicBezTo>
                <a:cubicBezTo>
                  <a:pt x="4385" y="1708569"/>
                  <a:pt x="1" y="1704120"/>
                  <a:pt x="1" y="1698782"/>
                </a:cubicBezTo>
                <a:cubicBezTo>
                  <a:pt x="1" y="1693443"/>
                  <a:pt x="4321" y="1689060"/>
                  <a:pt x="9721" y="1689060"/>
                </a:cubicBezTo>
                <a:close/>
                <a:moveTo>
                  <a:pt x="251004" y="1689058"/>
                </a:moveTo>
                <a:cubicBezTo>
                  <a:pt x="256404" y="1689058"/>
                  <a:pt x="260788" y="1693377"/>
                  <a:pt x="260788" y="1698780"/>
                </a:cubicBezTo>
                <a:cubicBezTo>
                  <a:pt x="260788" y="1704182"/>
                  <a:pt x="256341" y="1708566"/>
                  <a:pt x="251004" y="1708566"/>
                </a:cubicBezTo>
                <a:cubicBezTo>
                  <a:pt x="245668" y="1708566"/>
                  <a:pt x="241284" y="1704117"/>
                  <a:pt x="241284" y="1698780"/>
                </a:cubicBezTo>
                <a:cubicBezTo>
                  <a:pt x="241284" y="1693440"/>
                  <a:pt x="245604" y="1689058"/>
                  <a:pt x="251004" y="1689058"/>
                </a:cubicBezTo>
                <a:close/>
                <a:moveTo>
                  <a:pt x="492224" y="1689055"/>
                </a:moveTo>
                <a:cubicBezTo>
                  <a:pt x="497560" y="1689055"/>
                  <a:pt x="501944" y="1693375"/>
                  <a:pt x="501944" y="1698777"/>
                </a:cubicBezTo>
                <a:cubicBezTo>
                  <a:pt x="501944" y="1704179"/>
                  <a:pt x="497624" y="1708563"/>
                  <a:pt x="492224" y="1708563"/>
                </a:cubicBezTo>
                <a:cubicBezTo>
                  <a:pt x="486824" y="1708563"/>
                  <a:pt x="482440" y="1704114"/>
                  <a:pt x="482440" y="1698777"/>
                </a:cubicBezTo>
                <a:cubicBezTo>
                  <a:pt x="482440" y="1693437"/>
                  <a:pt x="486824" y="1689055"/>
                  <a:pt x="492224" y="1689055"/>
                </a:cubicBezTo>
                <a:close/>
                <a:moveTo>
                  <a:pt x="733444" y="1689052"/>
                </a:moveTo>
                <a:cubicBezTo>
                  <a:pt x="738780" y="1689052"/>
                  <a:pt x="743164" y="1693372"/>
                  <a:pt x="743164" y="1698774"/>
                </a:cubicBezTo>
                <a:cubicBezTo>
                  <a:pt x="743164" y="1704176"/>
                  <a:pt x="738844" y="1708561"/>
                  <a:pt x="733444" y="1708561"/>
                </a:cubicBezTo>
                <a:cubicBezTo>
                  <a:pt x="728045" y="1708561"/>
                  <a:pt x="723661" y="1704111"/>
                  <a:pt x="723661" y="1698774"/>
                </a:cubicBezTo>
                <a:cubicBezTo>
                  <a:pt x="723661" y="1693435"/>
                  <a:pt x="728045" y="1689052"/>
                  <a:pt x="733444" y="1689052"/>
                </a:cubicBezTo>
                <a:close/>
                <a:moveTo>
                  <a:pt x="974665" y="1689049"/>
                </a:moveTo>
                <a:cubicBezTo>
                  <a:pt x="980064" y="1689049"/>
                  <a:pt x="984448" y="1693369"/>
                  <a:pt x="984448" y="1698771"/>
                </a:cubicBezTo>
                <a:cubicBezTo>
                  <a:pt x="984448" y="1704173"/>
                  <a:pt x="980001" y="1708558"/>
                  <a:pt x="974665" y="1708558"/>
                </a:cubicBezTo>
                <a:cubicBezTo>
                  <a:pt x="969329" y="1708558"/>
                  <a:pt x="964945" y="1704109"/>
                  <a:pt x="964945" y="1698771"/>
                </a:cubicBezTo>
                <a:cubicBezTo>
                  <a:pt x="964945" y="1693432"/>
                  <a:pt x="969265" y="1689049"/>
                  <a:pt x="974665" y="1689049"/>
                </a:cubicBezTo>
                <a:close/>
                <a:moveTo>
                  <a:pt x="1215885" y="1689046"/>
                </a:moveTo>
                <a:cubicBezTo>
                  <a:pt x="1221285" y="1689046"/>
                  <a:pt x="1225668" y="1693366"/>
                  <a:pt x="1225668" y="1698769"/>
                </a:cubicBezTo>
                <a:cubicBezTo>
                  <a:pt x="1225668" y="1704170"/>
                  <a:pt x="1221222" y="1708555"/>
                  <a:pt x="1215885" y="1708555"/>
                </a:cubicBezTo>
                <a:cubicBezTo>
                  <a:pt x="1210549" y="1708555"/>
                  <a:pt x="1206165" y="1704106"/>
                  <a:pt x="1206165" y="1698769"/>
                </a:cubicBezTo>
                <a:cubicBezTo>
                  <a:pt x="1206165" y="1693429"/>
                  <a:pt x="1210485" y="1689046"/>
                  <a:pt x="1215885" y="1689046"/>
                </a:cubicBezTo>
                <a:close/>
                <a:moveTo>
                  <a:pt x="1457106" y="1689043"/>
                </a:moveTo>
                <a:cubicBezTo>
                  <a:pt x="1462442" y="1689043"/>
                  <a:pt x="1466826" y="1693364"/>
                  <a:pt x="1466826" y="1698766"/>
                </a:cubicBezTo>
                <a:cubicBezTo>
                  <a:pt x="1466826" y="1704168"/>
                  <a:pt x="1462506" y="1708552"/>
                  <a:pt x="1457106" y="1708552"/>
                </a:cubicBezTo>
                <a:cubicBezTo>
                  <a:pt x="1451706" y="1708552"/>
                  <a:pt x="1447322" y="1704103"/>
                  <a:pt x="1447322" y="1698766"/>
                </a:cubicBezTo>
                <a:cubicBezTo>
                  <a:pt x="1447322" y="1693426"/>
                  <a:pt x="1451706" y="1689043"/>
                  <a:pt x="1457106" y="1689043"/>
                </a:cubicBezTo>
                <a:close/>
                <a:moveTo>
                  <a:pt x="1698330" y="1689040"/>
                </a:moveTo>
                <a:cubicBezTo>
                  <a:pt x="1703732" y="1689040"/>
                  <a:pt x="1708116" y="1693361"/>
                  <a:pt x="1708116" y="1698763"/>
                </a:cubicBezTo>
                <a:cubicBezTo>
                  <a:pt x="1708116" y="1704165"/>
                  <a:pt x="1703732" y="1708550"/>
                  <a:pt x="1698330" y="1708550"/>
                </a:cubicBezTo>
                <a:cubicBezTo>
                  <a:pt x="1692929" y="1708550"/>
                  <a:pt x="1688546" y="1704100"/>
                  <a:pt x="1688546" y="1698763"/>
                </a:cubicBezTo>
                <a:cubicBezTo>
                  <a:pt x="1688546" y="1693424"/>
                  <a:pt x="1692929" y="1689040"/>
                  <a:pt x="1698330" y="1689040"/>
                </a:cubicBezTo>
                <a:close/>
                <a:moveTo>
                  <a:pt x="1939580" y="1689037"/>
                </a:moveTo>
                <a:cubicBezTo>
                  <a:pt x="1944978" y="1689037"/>
                  <a:pt x="1949363" y="1693358"/>
                  <a:pt x="1949363" y="1698760"/>
                </a:cubicBezTo>
                <a:cubicBezTo>
                  <a:pt x="1949363" y="1704162"/>
                  <a:pt x="1944916" y="1708547"/>
                  <a:pt x="1939580" y="1708547"/>
                </a:cubicBezTo>
                <a:cubicBezTo>
                  <a:pt x="1934245" y="1708547"/>
                  <a:pt x="1929859" y="1704098"/>
                  <a:pt x="1929859" y="1698760"/>
                </a:cubicBezTo>
                <a:cubicBezTo>
                  <a:pt x="1929859" y="1693421"/>
                  <a:pt x="1934181" y="1689037"/>
                  <a:pt x="1939580" y="1689037"/>
                </a:cubicBezTo>
                <a:close/>
                <a:moveTo>
                  <a:pt x="2180788" y="1689035"/>
                </a:moveTo>
                <a:cubicBezTo>
                  <a:pt x="2186189" y="1689035"/>
                  <a:pt x="2190580" y="1693355"/>
                  <a:pt x="2190580" y="1698757"/>
                </a:cubicBezTo>
                <a:cubicBezTo>
                  <a:pt x="2190580" y="1704159"/>
                  <a:pt x="2186136" y="1708544"/>
                  <a:pt x="2180788" y="1708544"/>
                </a:cubicBezTo>
                <a:cubicBezTo>
                  <a:pt x="2175475" y="1708544"/>
                  <a:pt x="2171083" y="1704095"/>
                  <a:pt x="2171083" y="1698757"/>
                </a:cubicBezTo>
                <a:cubicBezTo>
                  <a:pt x="2171083" y="1693418"/>
                  <a:pt x="2175412" y="1689035"/>
                  <a:pt x="2180788" y="1689035"/>
                </a:cubicBezTo>
                <a:close/>
                <a:moveTo>
                  <a:pt x="2422036" y="1689032"/>
                </a:moveTo>
                <a:cubicBezTo>
                  <a:pt x="2427370" y="1689032"/>
                  <a:pt x="2431752" y="1693352"/>
                  <a:pt x="2431752" y="1698755"/>
                </a:cubicBezTo>
                <a:cubicBezTo>
                  <a:pt x="2431752" y="1704157"/>
                  <a:pt x="2427434" y="1708541"/>
                  <a:pt x="2422036" y="1708541"/>
                </a:cubicBezTo>
                <a:cubicBezTo>
                  <a:pt x="2416638" y="1708541"/>
                  <a:pt x="2412256" y="1704092"/>
                  <a:pt x="2412256" y="1698755"/>
                </a:cubicBezTo>
                <a:cubicBezTo>
                  <a:pt x="2412256" y="1693415"/>
                  <a:pt x="2416638" y="1689032"/>
                  <a:pt x="2422036" y="1689032"/>
                </a:cubicBezTo>
                <a:close/>
                <a:moveTo>
                  <a:pt x="2663275" y="1689029"/>
                </a:moveTo>
                <a:cubicBezTo>
                  <a:pt x="2668611" y="1689029"/>
                  <a:pt x="2672996" y="1693350"/>
                  <a:pt x="2672996" y="1698752"/>
                </a:cubicBezTo>
                <a:cubicBezTo>
                  <a:pt x="2672996" y="1704154"/>
                  <a:pt x="2668674" y="1708538"/>
                  <a:pt x="2663275" y="1708538"/>
                </a:cubicBezTo>
                <a:cubicBezTo>
                  <a:pt x="2657875" y="1708538"/>
                  <a:pt x="2653490" y="1704089"/>
                  <a:pt x="2653490" y="1698752"/>
                </a:cubicBezTo>
                <a:cubicBezTo>
                  <a:pt x="2653490" y="1693413"/>
                  <a:pt x="2657875" y="1689029"/>
                  <a:pt x="2663275" y="1689029"/>
                </a:cubicBezTo>
                <a:close/>
                <a:moveTo>
                  <a:pt x="2904571" y="1689026"/>
                </a:moveTo>
                <a:cubicBezTo>
                  <a:pt x="2909970" y="1689026"/>
                  <a:pt x="2914353" y="1693347"/>
                  <a:pt x="2914353" y="1698749"/>
                </a:cubicBezTo>
                <a:cubicBezTo>
                  <a:pt x="2914353" y="1704151"/>
                  <a:pt x="2909970" y="1708536"/>
                  <a:pt x="2904571" y="1708536"/>
                </a:cubicBezTo>
                <a:cubicBezTo>
                  <a:pt x="2899172" y="1708536"/>
                  <a:pt x="2894789" y="1704086"/>
                  <a:pt x="2894789" y="1698749"/>
                </a:cubicBezTo>
                <a:cubicBezTo>
                  <a:pt x="2894789" y="1693410"/>
                  <a:pt x="2899172" y="1689026"/>
                  <a:pt x="2904571" y="1689026"/>
                </a:cubicBezTo>
                <a:close/>
                <a:moveTo>
                  <a:pt x="3145750" y="1689023"/>
                </a:moveTo>
                <a:cubicBezTo>
                  <a:pt x="3151148" y="1689023"/>
                  <a:pt x="3155531" y="1693344"/>
                  <a:pt x="3155531" y="1698746"/>
                </a:cubicBezTo>
                <a:cubicBezTo>
                  <a:pt x="3155531" y="1704148"/>
                  <a:pt x="3151085" y="1708533"/>
                  <a:pt x="3145750" y="1708533"/>
                </a:cubicBezTo>
                <a:cubicBezTo>
                  <a:pt x="3140414" y="1708533"/>
                  <a:pt x="3136031" y="1704084"/>
                  <a:pt x="3136031" y="1698746"/>
                </a:cubicBezTo>
                <a:cubicBezTo>
                  <a:pt x="3136031" y="1693407"/>
                  <a:pt x="3140350" y="1689023"/>
                  <a:pt x="3145750" y="1689023"/>
                </a:cubicBezTo>
                <a:close/>
                <a:moveTo>
                  <a:pt x="3386957" y="1689020"/>
                </a:moveTo>
                <a:cubicBezTo>
                  <a:pt x="3392358" y="1689020"/>
                  <a:pt x="3396743" y="1693341"/>
                  <a:pt x="3396743" y="1698744"/>
                </a:cubicBezTo>
                <a:cubicBezTo>
                  <a:pt x="3396743" y="1704146"/>
                  <a:pt x="3392295" y="1708530"/>
                  <a:pt x="3386957" y="1708530"/>
                </a:cubicBezTo>
                <a:cubicBezTo>
                  <a:pt x="3381620" y="1708530"/>
                  <a:pt x="3377235" y="1704081"/>
                  <a:pt x="3377235" y="1698744"/>
                </a:cubicBezTo>
                <a:cubicBezTo>
                  <a:pt x="3377235" y="1693404"/>
                  <a:pt x="3381556" y="1689020"/>
                  <a:pt x="3386957" y="1689020"/>
                </a:cubicBezTo>
                <a:close/>
                <a:moveTo>
                  <a:pt x="3628211" y="1689017"/>
                </a:moveTo>
                <a:cubicBezTo>
                  <a:pt x="3633528" y="1689017"/>
                  <a:pt x="3637936" y="1693339"/>
                  <a:pt x="3637936" y="1698741"/>
                </a:cubicBezTo>
                <a:cubicBezTo>
                  <a:pt x="3637936" y="1704143"/>
                  <a:pt x="3633592" y="1708527"/>
                  <a:pt x="3628211" y="1708527"/>
                </a:cubicBezTo>
                <a:cubicBezTo>
                  <a:pt x="3622813" y="1708527"/>
                  <a:pt x="3618429" y="1704078"/>
                  <a:pt x="3618429" y="1698741"/>
                </a:cubicBezTo>
                <a:cubicBezTo>
                  <a:pt x="3618429" y="1693402"/>
                  <a:pt x="3622813" y="1689017"/>
                  <a:pt x="3628211" y="1689017"/>
                </a:cubicBezTo>
                <a:close/>
                <a:moveTo>
                  <a:pt x="3869430" y="1689014"/>
                </a:moveTo>
                <a:cubicBezTo>
                  <a:pt x="3874763" y="1689014"/>
                  <a:pt x="3879147" y="1693336"/>
                  <a:pt x="3879147" y="1698738"/>
                </a:cubicBezTo>
                <a:cubicBezTo>
                  <a:pt x="3879147" y="1704140"/>
                  <a:pt x="3874826" y="1708525"/>
                  <a:pt x="3869430" y="1708525"/>
                </a:cubicBezTo>
                <a:cubicBezTo>
                  <a:pt x="3864030" y="1708525"/>
                  <a:pt x="3859646" y="1704075"/>
                  <a:pt x="3859646" y="1698738"/>
                </a:cubicBezTo>
                <a:cubicBezTo>
                  <a:pt x="3859646" y="1693399"/>
                  <a:pt x="3864030" y="1689014"/>
                  <a:pt x="3869430" y="1689014"/>
                </a:cubicBezTo>
                <a:close/>
                <a:moveTo>
                  <a:pt x="4110581" y="1689012"/>
                </a:moveTo>
                <a:cubicBezTo>
                  <a:pt x="4115984" y="1689012"/>
                  <a:pt x="4120362" y="1693333"/>
                  <a:pt x="4120362" y="1698735"/>
                </a:cubicBezTo>
                <a:cubicBezTo>
                  <a:pt x="4120362" y="1704137"/>
                  <a:pt x="4115984" y="1708522"/>
                  <a:pt x="4110581" y="1708522"/>
                </a:cubicBezTo>
                <a:cubicBezTo>
                  <a:pt x="4105180" y="1708522"/>
                  <a:pt x="4100797" y="1704073"/>
                  <a:pt x="4100797" y="1698735"/>
                </a:cubicBezTo>
                <a:cubicBezTo>
                  <a:pt x="4100797" y="1693396"/>
                  <a:pt x="4105180" y="1689012"/>
                  <a:pt x="4110581" y="1689012"/>
                </a:cubicBezTo>
                <a:close/>
                <a:moveTo>
                  <a:pt x="4351806" y="1689009"/>
                </a:moveTo>
                <a:cubicBezTo>
                  <a:pt x="4357195" y="1689009"/>
                  <a:pt x="4361580" y="1693330"/>
                  <a:pt x="4361580" y="1698733"/>
                </a:cubicBezTo>
                <a:cubicBezTo>
                  <a:pt x="4361580" y="1704134"/>
                  <a:pt x="4357195" y="1708519"/>
                  <a:pt x="4351806" y="1708519"/>
                </a:cubicBezTo>
                <a:cubicBezTo>
                  <a:pt x="4346397" y="1708519"/>
                  <a:pt x="4342006" y="1704070"/>
                  <a:pt x="4342006" y="1698733"/>
                </a:cubicBezTo>
                <a:cubicBezTo>
                  <a:pt x="4342006" y="1693393"/>
                  <a:pt x="4346397" y="1689009"/>
                  <a:pt x="4351806" y="1689009"/>
                </a:cubicBezTo>
                <a:close/>
                <a:moveTo>
                  <a:pt x="4593017" y="1689006"/>
                </a:moveTo>
                <a:cubicBezTo>
                  <a:pt x="4598413" y="1689006"/>
                  <a:pt x="4602795" y="1693328"/>
                  <a:pt x="4602795" y="1698730"/>
                </a:cubicBezTo>
                <a:cubicBezTo>
                  <a:pt x="4602795" y="1704132"/>
                  <a:pt x="4598350" y="1708516"/>
                  <a:pt x="4593017" y="1708516"/>
                </a:cubicBezTo>
                <a:cubicBezTo>
                  <a:pt x="4587686" y="1708516"/>
                  <a:pt x="4583304" y="1704067"/>
                  <a:pt x="4583304" y="1698730"/>
                </a:cubicBezTo>
                <a:cubicBezTo>
                  <a:pt x="4583304" y="1693390"/>
                  <a:pt x="4587622" y="1689006"/>
                  <a:pt x="4593017" y="1689006"/>
                </a:cubicBezTo>
                <a:close/>
                <a:moveTo>
                  <a:pt x="4834252" y="1689003"/>
                </a:moveTo>
                <a:cubicBezTo>
                  <a:pt x="4839658" y="1689003"/>
                  <a:pt x="4844038" y="1693325"/>
                  <a:pt x="4844038" y="1698727"/>
                </a:cubicBezTo>
                <a:cubicBezTo>
                  <a:pt x="4844038" y="1704129"/>
                  <a:pt x="4839595" y="1708514"/>
                  <a:pt x="4834252" y="1708514"/>
                </a:cubicBezTo>
                <a:cubicBezTo>
                  <a:pt x="4828915" y="1708514"/>
                  <a:pt x="4824532" y="1704064"/>
                  <a:pt x="4824532" y="1698727"/>
                </a:cubicBezTo>
                <a:cubicBezTo>
                  <a:pt x="4824532" y="1693388"/>
                  <a:pt x="4828851" y="1689003"/>
                  <a:pt x="4834252" y="1689003"/>
                </a:cubicBezTo>
                <a:close/>
                <a:moveTo>
                  <a:pt x="5075485" y="1689000"/>
                </a:moveTo>
                <a:cubicBezTo>
                  <a:pt x="5080819" y="1689000"/>
                  <a:pt x="5085201" y="1693322"/>
                  <a:pt x="5085201" y="1698724"/>
                </a:cubicBezTo>
                <a:cubicBezTo>
                  <a:pt x="5085201" y="1704126"/>
                  <a:pt x="5080883" y="1708511"/>
                  <a:pt x="5075485" y="1708511"/>
                </a:cubicBezTo>
                <a:cubicBezTo>
                  <a:pt x="5070086" y="1708511"/>
                  <a:pt x="5065704" y="1704062"/>
                  <a:pt x="5065704" y="1698724"/>
                </a:cubicBezTo>
                <a:cubicBezTo>
                  <a:pt x="5065704" y="1693385"/>
                  <a:pt x="5070086" y="1689000"/>
                  <a:pt x="5075485" y="1689000"/>
                </a:cubicBezTo>
                <a:close/>
                <a:moveTo>
                  <a:pt x="5316710" y="1688998"/>
                </a:moveTo>
                <a:cubicBezTo>
                  <a:pt x="5322044" y="1688998"/>
                  <a:pt x="5326429" y="1693319"/>
                  <a:pt x="5326429" y="1698721"/>
                </a:cubicBezTo>
                <a:cubicBezTo>
                  <a:pt x="5326429" y="1704123"/>
                  <a:pt x="5322105" y="1708508"/>
                  <a:pt x="5316710" y="1708508"/>
                </a:cubicBezTo>
                <a:cubicBezTo>
                  <a:pt x="5311314" y="1708508"/>
                  <a:pt x="5306924" y="1704059"/>
                  <a:pt x="5306924" y="1698721"/>
                </a:cubicBezTo>
                <a:cubicBezTo>
                  <a:pt x="5306924" y="1693382"/>
                  <a:pt x="5311314" y="1688998"/>
                  <a:pt x="5316710" y="1688998"/>
                </a:cubicBezTo>
                <a:close/>
                <a:moveTo>
                  <a:pt x="5557991" y="1688995"/>
                </a:moveTo>
                <a:cubicBezTo>
                  <a:pt x="5563391" y="1688995"/>
                  <a:pt x="5567774" y="1693317"/>
                  <a:pt x="5567774" y="1698719"/>
                </a:cubicBezTo>
                <a:cubicBezTo>
                  <a:pt x="5567774" y="1704121"/>
                  <a:pt x="5563391" y="1708505"/>
                  <a:pt x="5557991" y="1708505"/>
                </a:cubicBezTo>
                <a:cubicBezTo>
                  <a:pt x="5552592" y="1708505"/>
                  <a:pt x="5548208" y="1704056"/>
                  <a:pt x="5548208" y="1698719"/>
                </a:cubicBezTo>
                <a:cubicBezTo>
                  <a:pt x="5548208" y="1693379"/>
                  <a:pt x="5552592" y="1688995"/>
                  <a:pt x="5557991" y="1688995"/>
                </a:cubicBezTo>
                <a:close/>
                <a:moveTo>
                  <a:pt x="5799205" y="1688992"/>
                </a:moveTo>
                <a:cubicBezTo>
                  <a:pt x="5804606" y="1688992"/>
                  <a:pt x="5808989" y="1693314"/>
                  <a:pt x="5808989" y="1698716"/>
                </a:cubicBezTo>
                <a:cubicBezTo>
                  <a:pt x="5808989" y="1704118"/>
                  <a:pt x="5804542" y="1708502"/>
                  <a:pt x="5799205" y="1708502"/>
                </a:cubicBezTo>
                <a:cubicBezTo>
                  <a:pt x="5793870" y="1708502"/>
                  <a:pt x="5789486" y="1704053"/>
                  <a:pt x="5789486" y="1698716"/>
                </a:cubicBezTo>
                <a:cubicBezTo>
                  <a:pt x="5789486" y="1693377"/>
                  <a:pt x="5793806" y="1688992"/>
                  <a:pt x="5799205" y="1688992"/>
                </a:cubicBezTo>
                <a:close/>
                <a:moveTo>
                  <a:pt x="6040432" y="1688989"/>
                </a:moveTo>
                <a:cubicBezTo>
                  <a:pt x="6045832" y="1688989"/>
                  <a:pt x="6050216" y="1693311"/>
                  <a:pt x="6050216" y="1698713"/>
                </a:cubicBezTo>
                <a:cubicBezTo>
                  <a:pt x="6050216" y="1704115"/>
                  <a:pt x="6045769" y="1708500"/>
                  <a:pt x="6040432" y="1708500"/>
                </a:cubicBezTo>
                <a:cubicBezTo>
                  <a:pt x="6035095" y="1708500"/>
                  <a:pt x="6030712" y="1704051"/>
                  <a:pt x="6030712" y="1698713"/>
                </a:cubicBezTo>
                <a:cubicBezTo>
                  <a:pt x="6030712" y="1693374"/>
                  <a:pt x="6035032" y="1688989"/>
                  <a:pt x="6040432" y="1688989"/>
                </a:cubicBezTo>
                <a:close/>
                <a:moveTo>
                  <a:pt x="6281661" y="1688987"/>
                </a:moveTo>
                <a:cubicBezTo>
                  <a:pt x="6286997" y="1688987"/>
                  <a:pt x="6291381" y="1693308"/>
                  <a:pt x="6291381" y="1698710"/>
                </a:cubicBezTo>
                <a:cubicBezTo>
                  <a:pt x="6291381" y="1704112"/>
                  <a:pt x="6287061" y="1708497"/>
                  <a:pt x="6281661" y="1708497"/>
                </a:cubicBezTo>
                <a:cubicBezTo>
                  <a:pt x="6276261" y="1708497"/>
                  <a:pt x="6271877" y="1704048"/>
                  <a:pt x="6271877" y="1698710"/>
                </a:cubicBezTo>
                <a:cubicBezTo>
                  <a:pt x="6271877" y="1693371"/>
                  <a:pt x="6276261" y="1688987"/>
                  <a:pt x="6281661" y="1688987"/>
                </a:cubicBezTo>
                <a:close/>
                <a:moveTo>
                  <a:pt x="6522889" y="1688984"/>
                </a:moveTo>
                <a:cubicBezTo>
                  <a:pt x="6528225" y="1688984"/>
                  <a:pt x="6532610" y="1693305"/>
                  <a:pt x="6532610" y="1698707"/>
                </a:cubicBezTo>
                <a:cubicBezTo>
                  <a:pt x="6532610" y="1704110"/>
                  <a:pt x="6528289" y="1708494"/>
                  <a:pt x="6522889" y="1708494"/>
                </a:cubicBezTo>
                <a:cubicBezTo>
                  <a:pt x="6517489" y="1708494"/>
                  <a:pt x="6513105" y="1704045"/>
                  <a:pt x="6513105" y="1698707"/>
                </a:cubicBezTo>
                <a:cubicBezTo>
                  <a:pt x="6513105" y="1693368"/>
                  <a:pt x="6517489" y="1688984"/>
                  <a:pt x="6522889" y="1688984"/>
                </a:cubicBezTo>
                <a:close/>
                <a:moveTo>
                  <a:pt x="6764118" y="1688981"/>
                </a:moveTo>
                <a:cubicBezTo>
                  <a:pt x="6769518" y="1688981"/>
                  <a:pt x="6773902" y="1693303"/>
                  <a:pt x="6773902" y="1698705"/>
                </a:cubicBezTo>
                <a:cubicBezTo>
                  <a:pt x="6773902" y="1704107"/>
                  <a:pt x="6769518" y="1708491"/>
                  <a:pt x="6764118" y="1708491"/>
                </a:cubicBezTo>
                <a:cubicBezTo>
                  <a:pt x="6758718" y="1708491"/>
                  <a:pt x="6754335" y="1704042"/>
                  <a:pt x="6754335" y="1698705"/>
                </a:cubicBezTo>
                <a:cubicBezTo>
                  <a:pt x="6754335" y="1693365"/>
                  <a:pt x="6758718" y="1688981"/>
                  <a:pt x="6764118" y="1688981"/>
                </a:cubicBezTo>
                <a:close/>
                <a:moveTo>
                  <a:pt x="7005346" y="1688978"/>
                </a:moveTo>
                <a:cubicBezTo>
                  <a:pt x="7010746" y="1688978"/>
                  <a:pt x="7015130" y="1693300"/>
                  <a:pt x="7015130" y="1698702"/>
                </a:cubicBezTo>
                <a:cubicBezTo>
                  <a:pt x="7015130" y="1704104"/>
                  <a:pt x="7010683" y="1708488"/>
                  <a:pt x="7005346" y="1708488"/>
                </a:cubicBezTo>
                <a:cubicBezTo>
                  <a:pt x="7000009" y="1708488"/>
                  <a:pt x="6995626" y="1704039"/>
                  <a:pt x="6995626" y="1698702"/>
                </a:cubicBezTo>
                <a:cubicBezTo>
                  <a:pt x="6995626" y="1693363"/>
                  <a:pt x="6999946" y="1688978"/>
                  <a:pt x="7005346" y="1688978"/>
                </a:cubicBezTo>
                <a:close/>
                <a:moveTo>
                  <a:pt x="7246575" y="1688975"/>
                </a:moveTo>
                <a:cubicBezTo>
                  <a:pt x="7251975" y="1688975"/>
                  <a:pt x="7256359" y="1693297"/>
                  <a:pt x="7256359" y="1698699"/>
                </a:cubicBezTo>
                <a:cubicBezTo>
                  <a:pt x="7256359" y="1704101"/>
                  <a:pt x="7251912" y="1708486"/>
                  <a:pt x="7246575" y="1708486"/>
                </a:cubicBezTo>
                <a:cubicBezTo>
                  <a:pt x="7241238" y="1708486"/>
                  <a:pt x="7236855" y="1704037"/>
                  <a:pt x="7236855" y="1698699"/>
                </a:cubicBezTo>
                <a:cubicBezTo>
                  <a:pt x="7236855" y="1693360"/>
                  <a:pt x="7241175" y="1688975"/>
                  <a:pt x="7246575" y="1688975"/>
                </a:cubicBezTo>
                <a:close/>
                <a:moveTo>
                  <a:pt x="7487803" y="1688973"/>
                </a:moveTo>
                <a:cubicBezTo>
                  <a:pt x="7493139" y="1688973"/>
                  <a:pt x="7497524" y="1693294"/>
                  <a:pt x="7497524" y="1698696"/>
                </a:cubicBezTo>
                <a:cubicBezTo>
                  <a:pt x="7497524" y="1704099"/>
                  <a:pt x="7493203" y="1708483"/>
                  <a:pt x="7487803" y="1708483"/>
                </a:cubicBezTo>
                <a:cubicBezTo>
                  <a:pt x="7482403" y="1708483"/>
                  <a:pt x="7478019" y="1704034"/>
                  <a:pt x="7478019" y="1698696"/>
                </a:cubicBezTo>
                <a:cubicBezTo>
                  <a:pt x="7478019" y="1693357"/>
                  <a:pt x="7482403" y="1688973"/>
                  <a:pt x="7487803" y="1688973"/>
                </a:cubicBezTo>
                <a:close/>
                <a:moveTo>
                  <a:pt x="7729032" y="1688970"/>
                </a:moveTo>
                <a:cubicBezTo>
                  <a:pt x="7734369" y="1688970"/>
                  <a:pt x="7738753" y="1693292"/>
                  <a:pt x="7738753" y="1698694"/>
                </a:cubicBezTo>
                <a:cubicBezTo>
                  <a:pt x="7738753" y="1704096"/>
                  <a:pt x="7734432" y="1708480"/>
                  <a:pt x="7729032" y="1708480"/>
                </a:cubicBezTo>
                <a:cubicBezTo>
                  <a:pt x="7723632" y="1708480"/>
                  <a:pt x="7719249" y="1704031"/>
                  <a:pt x="7719249" y="1698694"/>
                </a:cubicBezTo>
                <a:cubicBezTo>
                  <a:pt x="7719249" y="1693354"/>
                  <a:pt x="7723632" y="1688970"/>
                  <a:pt x="7729032" y="1688970"/>
                </a:cubicBezTo>
                <a:close/>
                <a:moveTo>
                  <a:pt x="7970260" y="1688967"/>
                </a:moveTo>
                <a:cubicBezTo>
                  <a:pt x="7975661" y="1688967"/>
                  <a:pt x="7980044" y="1693289"/>
                  <a:pt x="7980044" y="1698691"/>
                </a:cubicBezTo>
                <a:cubicBezTo>
                  <a:pt x="7980044" y="1704093"/>
                  <a:pt x="7975661" y="1708477"/>
                  <a:pt x="7970260" y="1708477"/>
                </a:cubicBezTo>
                <a:cubicBezTo>
                  <a:pt x="7964860" y="1708477"/>
                  <a:pt x="7960477" y="1704028"/>
                  <a:pt x="7960477" y="1698691"/>
                </a:cubicBezTo>
                <a:cubicBezTo>
                  <a:pt x="7960477" y="1693352"/>
                  <a:pt x="7964860" y="1688967"/>
                  <a:pt x="7970260" y="1688967"/>
                </a:cubicBezTo>
                <a:close/>
                <a:moveTo>
                  <a:pt x="8211553" y="1688964"/>
                </a:moveTo>
                <a:cubicBezTo>
                  <a:pt x="8216889" y="1688964"/>
                  <a:pt x="8221273" y="1693286"/>
                  <a:pt x="8221273" y="1698688"/>
                </a:cubicBezTo>
                <a:cubicBezTo>
                  <a:pt x="8221273" y="1704090"/>
                  <a:pt x="8216953" y="1708475"/>
                  <a:pt x="8211553" y="1708475"/>
                </a:cubicBezTo>
                <a:cubicBezTo>
                  <a:pt x="8206152" y="1708475"/>
                  <a:pt x="8201769" y="1704026"/>
                  <a:pt x="8201769" y="1698688"/>
                </a:cubicBezTo>
                <a:cubicBezTo>
                  <a:pt x="8201769" y="1693349"/>
                  <a:pt x="8206152" y="1688964"/>
                  <a:pt x="8211553" y="1688964"/>
                </a:cubicBezTo>
                <a:close/>
                <a:moveTo>
                  <a:pt x="8452781" y="1688962"/>
                </a:moveTo>
                <a:cubicBezTo>
                  <a:pt x="8458181" y="1688962"/>
                  <a:pt x="8462566" y="1693283"/>
                  <a:pt x="8462566" y="1698685"/>
                </a:cubicBezTo>
                <a:cubicBezTo>
                  <a:pt x="8462566" y="1704087"/>
                  <a:pt x="8458118" y="1708472"/>
                  <a:pt x="8452781" y="1708472"/>
                </a:cubicBezTo>
                <a:cubicBezTo>
                  <a:pt x="8447445" y="1708472"/>
                  <a:pt x="8443061" y="1704023"/>
                  <a:pt x="8443061" y="1698685"/>
                </a:cubicBezTo>
                <a:cubicBezTo>
                  <a:pt x="8443061" y="1693346"/>
                  <a:pt x="8447381" y="1688962"/>
                  <a:pt x="8452781" y="1688962"/>
                </a:cubicBezTo>
                <a:close/>
                <a:moveTo>
                  <a:pt x="8694009" y="1688958"/>
                </a:moveTo>
                <a:cubicBezTo>
                  <a:pt x="8699346" y="1688958"/>
                  <a:pt x="8703730" y="1693281"/>
                  <a:pt x="8703730" y="1698682"/>
                </a:cubicBezTo>
                <a:cubicBezTo>
                  <a:pt x="8703730" y="1704084"/>
                  <a:pt x="8699346" y="1708469"/>
                  <a:pt x="8694009" y="1708469"/>
                </a:cubicBezTo>
                <a:cubicBezTo>
                  <a:pt x="8688673" y="1708469"/>
                  <a:pt x="8684289" y="1704020"/>
                  <a:pt x="8684289" y="1698682"/>
                </a:cubicBezTo>
                <a:cubicBezTo>
                  <a:pt x="8684289" y="1693343"/>
                  <a:pt x="8688609" y="1688958"/>
                  <a:pt x="8694009" y="1688958"/>
                </a:cubicBezTo>
                <a:close/>
                <a:moveTo>
                  <a:pt x="8935237" y="1688956"/>
                </a:moveTo>
                <a:cubicBezTo>
                  <a:pt x="8940574" y="1688956"/>
                  <a:pt x="8944958" y="1693278"/>
                  <a:pt x="8944958" y="1698680"/>
                </a:cubicBezTo>
                <a:cubicBezTo>
                  <a:pt x="8944958" y="1704082"/>
                  <a:pt x="8940638" y="1708466"/>
                  <a:pt x="8935237" y="1708466"/>
                </a:cubicBezTo>
                <a:cubicBezTo>
                  <a:pt x="8929837" y="1708466"/>
                  <a:pt x="8925454" y="1704017"/>
                  <a:pt x="8925454" y="1698680"/>
                </a:cubicBezTo>
                <a:cubicBezTo>
                  <a:pt x="8925454" y="1693340"/>
                  <a:pt x="8929837" y="1688956"/>
                  <a:pt x="8935237" y="1688956"/>
                </a:cubicBezTo>
                <a:close/>
                <a:moveTo>
                  <a:pt x="9176467" y="1688953"/>
                </a:moveTo>
                <a:cubicBezTo>
                  <a:pt x="9181803" y="1688953"/>
                  <a:pt x="9186187" y="1693275"/>
                  <a:pt x="9186187" y="1698677"/>
                </a:cubicBezTo>
                <a:cubicBezTo>
                  <a:pt x="9186187" y="1704079"/>
                  <a:pt x="9181867" y="1708464"/>
                  <a:pt x="9176467" y="1708464"/>
                </a:cubicBezTo>
                <a:cubicBezTo>
                  <a:pt x="9171066" y="1708464"/>
                  <a:pt x="9166683" y="1704015"/>
                  <a:pt x="9166683" y="1698677"/>
                </a:cubicBezTo>
                <a:cubicBezTo>
                  <a:pt x="9166683" y="1693338"/>
                  <a:pt x="9171066" y="1688953"/>
                  <a:pt x="9176467" y="1688953"/>
                </a:cubicBezTo>
                <a:close/>
                <a:moveTo>
                  <a:pt x="9417695" y="1688950"/>
                </a:moveTo>
                <a:cubicBezTo>
                  <a:pt x="9423031" y="1688950"/>
                  <a:pt x="9427416" y="1693272"/>
                  <a:pt x="9427416" y="1698674"/>
                </a:cubicBezTo>
                <a:cubicBezTo>
                  <a:pt x="9427416" y="1704076"/>
                  <a:pt x="9423095" y="1708461"/>
                  <a:pt x="9417695" y="1708461"/>
                </a:cubicBezTo>
                <a:cubicBezTo>
                  <a:pt x="9412295" y="1708461"/>
                  <a:pt x="9407911" y="1704012"/>
                  <a:pt x="9407911" y="1698674"/>
                </a:cubicBezTo>
                <a:cubicBezTo>
                  <a:pt x="9407911" y="1693335"/>
                  <a:pt x="9412295" y="1688950"/>
                  <a:pt x="9417695" y="1688950"/>
                </a:cubicBezTo>
                <a:close/>
                <a:moveTo>
                  <a:pt x="9649203" y="1447792"/>
                </a:moveTo>
                <a:cubicBezTo>
                  <a:pt x="9654540" y="1447792"/>
                  <a:pt x="9658923" y="1452240"/>
                  <a:pt x="9658923" y="1457577"/>
                </a:cubicBezTo>
                <a:cubicBezTo>
                  <a:pt x="9658923" y="1462916"/>
                  <a:pt x="9654540" y="1467301"/>
                  <a:pt x="9649203" y="1467301"/>
                </a:cubicBezTo>
                <a:cubicBezTo>
                  <a:pt x="9643866" y="1467301"/>
                  <a:pt x="9639483" y="1462979"/>
                  <a:pt x="9639483" y="1457577"/>
                </a:cubicBezTo>
                <a:cubicBezTo>
                  <a:pt x="9639483" y="1452177"/>
                  <a:pt x="9643803" y="1447792"/>
                  <a:pt x="9649203" y="1447792"/>
                </a:cubicBezTo>
                <a:close/>
                <a:moveTo>
                  <a:pt x="9890432" y="1447789"/>
                </a:moveTo>
                <a:cubicBezTo>
                  <a:pt x="9895768" y="1447789"/>
                  <a:pt x="9900152" y="1452237"/>
                  <a:pt x="9900152" y="1457574"/>
                </a:cubicBezTo>
                <a:cubicBezTo>
                  <a:pt x="9900152" y="1462914"/>
                  <a:pt x="9895832" y="1467298"/>
                  <a:pt x="9890432" y="1467298"/>
                </a:cubicBezTo>
                <a:cubicBezTo>
                  <a:pt x="9885031" y="1467298"/>
                  <a:pt x="9880648" y="1462977"/>
                  <a:pt x="9880648" y="1457574"/>
                </a:cubicBezTo>
                <a:cubicBezTo>
                  <a:pt x="9880648" y="1452174"/>
                  <a:pt x="9885031" y="1447789"/>
                  <a:pt x="9890432" y="1447789"/>
                </a:cubicBezTo>
                <a:close/>
                <a:moveTo>
                  <a:pt x="10131660" y="1447786"/>
                </a:moveTo>
                <a:cubicBezTo>
                  <a:pt x="10137060" y="1447786"/>
                  <a:pt x="10141444" y="1452234"/>
                  <a:pt x="10141444" y="1457571"/>
                </a:cubicBezTo>
                <a:cubicBezTo>
                  <a:pt x="10141444" y="1462910"/>
                  <a:pt x="10136997" y="1467295"/>
                  <a:pt x="10131660" y="1467295"/>
                </a:cubicBezTo>
                <a:cubicBezTo>
                  <a:pt x="10126323" y="1467295"/>
                  <a:pt x="10121940" y="1462973"/>
                  <a:pt x="10121940" y="1457571"/>
                </a:cubicBezTo>
                <a:cubicBezTo>
                  <a:pt x="10121940" y="1452170"/>
                  <a:pt x="10126260" y="1447786"/>
                  <a:pt x="10131660" y="1447786"/>
                </a:cubicBezTo>
                <a:close/>
                <a:moveTo>
                  <a:pt x="10372888" y="1447783"/>
                </a:moveTo>
                <a:cubicBezTo>
                  <a:pt x="10378288" y="1447783"/>
                  <a:pt x="10382673" y="1452231"/>
                  <a:pt x="10382673" y="1457568"/>
                </a:cubicBezTo>
                <a:cubicBezTo>
                  <a:pt x="10382673" y="1462907"/>
                  <a:pt x="10378225" y="1467292"/>
                  <a:pt x="10372888" y="1467292"/>
                </a:cubicBezTo>
                <a:cubicBezTo>
                  <a:pt x="10367552" y="1467292"/>
                  <a:pt x="10363168" y="1462970"/>
                  <a:pt x="10363168" y="1457568"/>
                </a:cubicBezTo>
                <a:cubicBezTo>
                  <a:pt x="10363168" y="1452167"/>
                  <a:pt x="10367488" y="1447783"/>
                  <a:pt x="10372888" y="1447783"/>
                </a:cubicBezTo>
                <a:close/>
                <a:moveTo>
                  <a:pt x="10614116" y="1447780"/>
                </a:moveTo>
                <a:cubicBezTo>
                  <a:pt x="10619516" y="1447780"/>
                  <a:pt x="10623901" y="1452228"/>
                  <a:pt x="10623901" y="1457565"/>
                </a:cubicBezTo>
                <a:cubicBezTo>
                  <a:pt x="10623901" y="1462904"/>
                  <a:pt x="10619454" y="1467289"/>
                  <a:pt x="10614116" y="1467289"/>
                </a:cubicBezTo>
                <a:cubicBezTo>
                  <a:pt x="10608780" y="1467289"/>
                  <a:pt x="10604396" y="1462967"/>
                  <a:pt x="10604396" y="1457565"/>
                </a:cubicBezTo>
                <a:cubicBezTo>
                  <a:pt x="10604396" y="1452164"/>
                  <a:pt x="10608716" y="1447780"/>
                  <a:pt x="10614116" y="1447780"/>
                </a:cubicBezTo>
                <a:close/>
                <a:moveTo>
                  <a:pt x="10855345" y="1447777"/>
                </a:moveTo>
                <a:cubicBezTo>
                  <a:pt x="10860682" y="1447777"/>
                  <a:pt x="10865065" y="1452224"/>
                  <a:pt x="10865065" y="1457562"/>
                </a:cubicBezTo>
                <a:cubicBezTo>
                  <a:pt x="10865065" y="1462901"/>
                  <a:pt x="10860682" y="1467286"/>
                  <a:pt x="10855345" y="1467286"/>
                </a:cubicBezTo>
                <a:cubicBezTo>
                  <a:pt x="10850008" y="1467286"/>
                  <a:pt x="10845625" y="1462964"/>
                  <a:pt x="10845625" y="1457562"/>
                </a:cubicBezTo>
                <a:cubicBezTo>
                  <a:pt x="10845625" y="1452161"/>
                  <a:pt x="10849945" y="1447777"/>
                  <a:pt x="10855345" y="1447777"/>
                </a:cubicBezTo>
                <a:close/>
                <a:moveTo>
                  <a:pt x="11096574" y="1447774"/>
                </a:moveTo>
                <a:cubicBezTo>
                  <a:pt x="11101910" y="1447774"/>
                  <a:pt x="11106294" y="1452221"/>
                  <a:pt x="11106294" y="1457559"/>
                </a:cubicBezTo>
                <a:cubicBezTo>
                  <a:pt x="11106294" y="1462898"/>
                  <a:pt x="11101974" y="1467282"/>
                  <a:pt x="11096574" y="1467282"/>
                </a:cubicBezTo>
                <a:cubicBezTo>
                  <a:pt x="11091174" y="1467282"/>
                  <a:pt x="11086790" y="1462961"/>
                  <a:pt x="11086790" y="1457559"/>
                </a:cubicBezTo>
                <a:cubicBezTo>
                  <a:pt x="11086790" y="1452158"/>
                  <a:pt x="11091174" y="1447774"/>
                  <a:pt x="11096574" y="1447774"/>
                </a:cubicBezTo>
                <a:close/>
                <a:moveTo>
                  <a:pt x="11337802" y="1447770"/>
                </a:moveTo>
                <a:cubicBezTo>
                  <a:pt x="11343202" y="1447770"/>
                  <a:pt x="11347587" y="1452218"/>
                  <a:pt x="11347587" y="1457555"/>
                </a:cubicBezTo>
                <a:cubicBezTo>
                  <a:pt x="11347587" y="1462894"/>
                  <a:pt x="11343139" y="1467279"/>
                  <a:pt x="11337802" y="1467279"/>
                </a:cubicBezTo>
                <a:cubicBezTo>
                  <a:pt x="11332466" y="1467279"/>
                  <a:pt x="11328082" y="1462957"/>
                  <a:pt x="11328082" y="1457555"/>
                </a:cubicBezTo>
                <a:cubicBezTo>
                  <a:pt x="11328082" y="1452155"/>
                  <a:pt x="11332402" y="1447770"/>
                  <a:pt x="11337802" y="1447770"/>
                </a:cubicBezTo>
                <a:close/>
                <a:moveTo>
                  <a:pt x="11579030" y="1447767"/>
                </a:moveTo>
                <a:cubicBezTo>
                  <a:pt x="11584430" y="1447767"/>
                  <a:pt x="11588815" y="1452215"/>
                  <a:pt x="11588815" y="1457552"/>
                </a:cubicBezTo>
                <a:cubicBezTo>
                  <a:pt x="11588815" y="1462891"/>
                  <a:pt x="11584367" y="1467276"/>
                  <a:pt x="11579030" y="1467276"/>
                </a:cubicBezTo>
                <a:cubicBezTo>
                  <a:pt x="11573694" y="1467276"/>
                  <a:pt x="11569310" y="1462954"/>
                  <a:pt x="11569310" y="1457552"/>
                </a:cubicBezTo>
                <a:cubicBezTo>
                  <a:pt x="11569310" y="1452151"/>
                  <a:pt x="11573630" y="1447767"/>
                  <a:pt x="11579030" y="1447767"/>
                </a:cubicBezTo>
                <a:close/>
                <a:moveTo>
                  <a:pt x="11820259" y="1447764"/>
                </a:moveTo>
                <a:cubicBezTo>
                  <a:pt x="11825659" y="1447764"/>
                  <a:pt x="11830043" y="1452212"/>
                  <a:pt x="11830043" y="1457549"/>
                </a:cubicBezTo>
                <a:cubicBezTo>
                  <a:pt x="11830043" y="1462888"/>
                  <a:pt x="11825596" y="1467273"/>
                  <a:pt x="11820259" y="1467273"/>
                </a:cubicBezTo>
                <a:cubicBezTo>
                  <a:pt x="11814922" y="1467273"/>
                  <a:pt x="11810539" y="1462951"/>
                  <a:pt x="11810539" y="1457549"/>
                </a:cubicBezTo>
                <a:cubicBezTo>
                  <a:pt x="11810539" y="1452148"/>
                  <a:pt x="11814859" y="1447764"/>
                  <a:pt x="11820259" y="1447764"/>
                </a:cubicBezTo>
                <a:close/>
                <a:moveTo>
                  <a:pt x="9721" y="1447761"/>
                </a:moveTo>
                <a:cubicBezTo>
                  <a:pt x="15121" y="1447761"/>
                  <a:pt x="19504" y="1452208"/>
                  <a:pt x="19504" y="1457546"/>
                </a:cubicBezTo>
                <a:cubicBezTo>
                  <a:pt x="19504" y="1462885"/>
                  <a:pt x="15058" y="1467270"/>
                  <a:pt x="9721" y="1467270"/>
                </a:cubicBezTo>
                <a:cubicBezTo>
                  <a:pt x="4385" y="1467270"/>
                  <a:pt x="1" y="1462948"/>
                  <a:pt x="1" y="1457546"/>
                </a:cubicBezTo>
                <a:cubicBezTo>
                  <a:pt x="1" y="1452145"/>
                  <a:pt x="4321" y="1447761"/>
                  <a:pt x="9721" y="1447761"/>
                </a:cubicBezTo>
                <a:close/>
                <a:moveTo>
                  <a:pt x="251004" y="1447757"/>
                </a:moveTo>
                <a:cubicBezTo>
                  <a:pt x="256404" y="1447757"/>
                  <a:pt x="260788" y="1452205"/>
                  <a:pt x="260788" y="1457543"/>
                </a:cubicBezTo>
                <a:cubicBezTo>
                  <a:pt x="260788" y="1462882"/>
                  <a:pt x="256341" y="1467267"/>
                  <a:pt x="251004" y="1467267"/>
                </a:cubicBezTo>
                <a:cubicBezTo>
                  <a:pt x="245668" y="1467267"/>
                  <a:pt x="241284" y="1462945"/>
                  <a:pt x="241284" y="1457543"/>
                </a:cubicBezTo>
                <a:cubicBezTo>
                  <a:pt x="241284" y="1452142"/>
                  <a:pt x="245604" y="1447757"/>
                  <a:pt x="251004" y="1447757"/>
                </a:cubicBezTo>
                <a:close/>
                <a:moveTo>
                  <a:pt x="492224" y="1447754"/>
                </a:moveTo>
                <a:cubicBezTo>
                  <a:pt x="497560" y="1447754"/>
                  <a:pt x="501943" y="1452202"/>
                  <a:pt x="501943" y="1457540"/>
                </a:cubicBezTo>
                <a:cubicBezTo>
                  <a:pt x="501943" y="1462878"/>
                  <a:pt x="497623" y="1467263"/>
                  <a:pt x="492224" y="1467263"/>
                </a:cubicBezTo>
                <a:cubicBezTo>
                  <a:pt x="486824" y="1467263"/>
                  <a:pt x="482440" y="1462941"/>
                  <a:pt x="482440" y="1457540"/>
                </a:cubicBezTo>
                <a:cubicBezTo>
                  <a:pt x="482440" y="1452139"/>
                  <a:pt x="486824" y="1447754"/>
                  <a:pt x="492224" y="1447754"/>
                </a:cubicBezTo>
                <a:close/>
                <a:moveTo>
                  <a:pt x="733444" y="1447751"/>
                </a:moveTo>
                <a:cubicBezTo>
                  <a:pt x="738780" y="1447751"/>
                  <a:pt x="743164" y="1452199"/>
                  <a:pt x="743164" y="1457536"/>
                </a:cubicBezTo>
                <a:cubicBezTo>
                  <a:pt x="743164" y="1462875"/>
                  <a:pt x="738844" y="1467260"/>
                  <a:pt x="733444" y="1467260"/>
                </a:cubicBezTo>
                <a:cubicBezTo>
                  <a:pt x="728044" y="1467260"/>
                  <a:pt x="723660" y="1462938"/>
                  <a:pt x="723660" y="1457536"/>
                </a:cubicBezTo>
                <a:cubicBezTo>
                  <a:pt x="723660" y="1452136"/>
                  <a:pt x="728044" y="1447751"/>
                  <a:pt x="733444" y="1447751"/>
                </a:cubicBezTo>
                <a:close/>
                <a:moveTo>
                  <a:pt x="974664" y="1447748"/>
                </a:moveTo>
                <a:cubicBezTo>
                  <a:pt x="980064" y="1447748"/>
                  <a:pt x="984448" y="1452196"/>
                  <a:pt x="984448" y="1457533"/>
                </a:cubicBezTo>
                <a:cubicBezTo>
                  <a:pt x="984448" y="1462872"/>
                  <a:pt x="980001" y="1467257"/>
                  <a:pt x="974664" y="1467257"/>
                </a:cubicBezTo>
                <a:cubicBezTo>
                  <a:pt x="969328" y="1467257"/>
                  <a:pt x="964944" y="1462935"/>
                  <a:pt x="964944" y="1457533"/>
                </a:cubicBezTo>
                <a:cubicBezTo>
                  <a:pt x="964944" y="1452132"/>
                  <a:pt x="969264" y="1447748"/>
                  <a:pt x="974664" y="1447748"/>
                </a:cubicBezTo>
                <a:close/>
                <a:moveTo>
                  <a:pt x="1215884" y="1447744"/>
                </a:moveTo>
                <a:cubicBezTo>
                  <a:pt x="1221284" y="1447744"/>
                  <a:pt x="1225668" y="1452192"/>
                  <a:pt x="1225668" y="1457530"/>
                </a:cubicBezTo>
                <a:cubicBezTo>
                  <a:pt x="1225668" y="1462869"/>
                  <a:pt x="1221221" y="1467254"/>
                  <a:pt x="1215884" y="1467254"/>
                </a:cubicBezTo>
                <a:cubicBezTo>
                  <a:pt x="1210549" y="1467254"/>
                  <a:pt x="1206165" y="1462932"/>
                  <a:pt x="1206165" y="1457530"/>
                </a:cubicBezTo>
                <a:cubicBezTo>
                  <a:pt x="1206165" y="1452129"/>
                  <a:pt x="1210484" y="1447744"/>
                  <a:pt x="1215884" y="1447744"/>
                </a:cubicBezTo>
                <a:close/>
                <a:moveTo>
                  <a:pt x="1457106" y="1447741"/>
                </a:moveTo>
                <a:cubicBezTo>
                  <a:pt x="1462442" y="1447741"/>
                  <a:pt x="1466826" y="1452189"/>
                  <a:pt x="1466826" y="1457527"/>
                </a:cubicBezTo>
                <a:cubicBezTo>
                  <a:pt x="1466826" y="1462866"/>
                  <a:pt x="1462506" y="1467251"/>
                  <a:pt x="1457106" y="1467251"/>
                </a:cubicBezTo>
                <a:cubicBezTo>
                  <a:pt x="1451706" y="1467251"/>
                  <a:pt x="1447322" y="1462929"/>
                  <a:pt x="1447322" y="1457527"/>
                </a:cubicBezTo>
                <a:cubicBezTo>
                  <a:pt x="1447322" y="1452126"/>
                  <a:pt x="1451706" y="1447741"/>
                  <a:pt x="1457106" y="1447741"/>
                </a:cubicBezTo>
                <a:close/>
                <a:moveTo>
                  <a:pt x="1698330" y="1447738"/>
                </a:moveTo>
                <a:cubicBezTo>
                  <a:pt x="1703732" y="1447738"/>
                  <a:pt x="1708116" y="1452186"/>
                  <a:pt x="1708116" y="1457524"/>
                </a:cubicBezTo>
                <a:cubicBezTo>
                  <a:pt x="1708116" y="1462863"/>
                  <a:pt x="1703732" y="1467247"/>
                  <a:pt x="1698330" y="1467247"/>
                </a:cubicBezTo>
                <a:cubicBezTo>
                  <a:pt x="1692929" y="1467247"/>
                  <a:pt x="1688546" y="1462926"/>
                  <a:pt x="1688546" y="1457524"/>
                </a:cubicBezTo>
                <a:cubicBezTo>
                  <a:pt x="1688546" y="1452123"/>
                  <a:pt x="1692929" y="1447738"/>
                  <a:pt x="1698330" y="1447738"/>
                </a:cubicBezTo>
                <a:close/>
                <a:moveTo>
                  <a:pt x="1939580" y="1447735"/>
                </a:moveTo>
                <a:cubicBezTo>
                  <a:pt x="1944978" y="1447735"/>
                  <a:pt x="1949363" y="1452183"/>
                  <a:pt x="1949363" y="1457520"/>
                </a:cubicBezTo>
                <a:cubicBezTo>
                  <a:pt x="1949363" y="1462859"/>
                  <a:pt x="1944916" y="1467244"/>
                  <a:pt x="1939580" y="1467244"/>
                </a:cubicBezTo>
                <a:cubicBezTo>
                  <a:pt x="1934245" y="1467244"/>
                  <a:pt x="1929859" y="1462922"/>
                  <a:pt x="1929859" y="1457520"/>
                </a:cubicBezTo>
                <a:cubicBezTo>
                  <a:pt x="1929859" y="1452120"/>
                  <a:pt x="1934181" y="1447735"/>
                  <a:pt x="1939580" y="1447735"/>
                </a:cubicBezTo>
                <a:close/>
                <a:moveTo>
                  <a:pt x="2180788" y="1447732"/>
                </a:moveTo>
                <a:cubicBezTo>
                  <a:pt x="2186189" y="1447732"/>
                  <a:pt x="2190580" y="1452180"/>
                  <a:pt x="2190580" y="1457517"/>
                </a:cubicBezTo>
                <a:cubicBezTo>
                  <a:pt x="2190580" y="1462856"/>
                  <a:pt x="2186136" y="1467241"/>
                  <a:pt x="2180788" y="1467241"/>
                </a:cubicBezTo>
                <a:cubicBezTo>
                  <a:pt x="2175475" y="1467241"/>
                  <a:pt x="2171083" y="1462919"/>
                  <a:pt x="2171083" y="1457517"/>
                </a:cubicBezTo>
                <a:cubicBezTo>
                  <a:pt x="2171083" y="1452116"/>
                  <a:pt x="2175412" y="1447732"/>
                  <a:pt x="2180788" y="1447732"/>
                </a:cubicBezTo>
                <a:close/>
                <a:moveTo>
                  <a:pt x="2422036" y="1447728"/>
                </a:moveTo>
                <a:cubicBezTo>
                  <a:pt x="2427370" y="1447728"/>
                  <a:pt x="2431752" y="1452177"/>
                  <a:pt x="2431752" y="1457514"/>
                </a:cubicBezTo>
                <a:cubicBezTo>
                  <a:pt x="2431752" y="1462853"/>
                  <a:pt x="2427434" y="1467238"/>
                  <a:pt x="2422036" y="1467238"/>
                </a:cubicBezTo>
                <a:cubicBezTo>
                  <a:pt x="2416638" y="1467238"/>
                  <a:pt x="2412256" y="1462916"/>
                  <a:pt x="2412256" y="1457514"/>
                </a:cubicBezTo>
                <a:cubicBezTo>
                  <a:pt x="2412256" y="1452113"/>
                  <a:pt x="2416638" y="1447728"/>
                  <a:pt x="2422036" y="1447728"/>
                </a:cubicBezTo>
                <a:close/>
                <a:moveTo>
                  <a:pt x="2663275" y="1447725"/>
                </a:moveTo>
                <a:cubicBezTo>
                  <a:pt x="2668609" y="1447725"/>
                  <a:pt x="2672996" y="1452173"/>
                  <a:pt x="2672996" y="1457511"/>
                </a:cubicBezTo>
                <a:cubicBezTo>
                  <a:pt x="2672996" y="1462850"/>
                  <a:pt x="2668674" y="1467235"/>
                  <a:pt x="2663275" y="1467235"/>
                </a:cubicBezTo>
                <a:cubicBezTo>
                  <a:pt x="2657874" y="1467235"/>
                  <a:pt x="2653490" y="1462913"/>
                  <a:pt x="2653490" y="1457511"/>
                </a:cubicBezTo>
                <a:cubicBezTo>
                  <a:pt x="2653490" y="1452110"/>
                  <a:pt x="2657874" y="1447725"/>
                  <a:pt x="2663275" y="1447725"/>
                </a:cubicBezTo>
                <a:close/>
                <a:moveTo>
                  <a:pt x="2904571" y="1447722"/>
                </a:moveTo>
                <a:cubicBezTo>
                  <a:pt x="2909970" y="1447722"/>
                  <a:pt x="2914353" y="1452170"/>
                  <a:pt x="2914353" y="1457508"/>
                </a:cubicBezTo>
                <a:cubicBezTo>
                  <a:pt x="2914353" y="1462847"/>
                  <a:pt x="2909970" y="1467232"/>
                  <a:pt x="2904571" y="1467232"/>
                </a:cubicBezTo>
                <a:cubicBezTo>
                  <a:pt x="2899172" y="1467232"/>
                  <a:pt x="2894789" y="1462910"/>
                  <a:pt x="2894789" y="1457508"/>
                </a:cubicBezTo>
                <a:cubicBezTo>
                  <a:pt x="2894789" y="1452107"/>
                  <a:pt x="2899172" y="1447722"/>
                  <a:pt x="2904571" y="1447722"/>
                </a:cubicBezTo>
                <a:close/>
                <a:moveTo>
                  <a:pt x="3145749" y="1447719"/>
                </a:moveTo>
                <a:cubicBezTo>
                  <a:pt x="3151148" y="1447719"/>
                  <a:pt x="3155531" y="1452167"/>
                  <a:pt x="3155531" y="1457505"/>
                </a:cubicBezTo>
                <a:cubicBezTo>
                  <a:pt x="3155531" y="1462844"/>
                  <a:pt x="3151085" y="1467228"/>
                  <a:pt x="3145749" y="1467228"/>
                </a:cubicBezTo>
                <a:cubicBezTo>
                  <a:pt x="3140414" y="1467228"/>
                  <a:pt x="3136031" y="1462907"/>
                  <a:pt x="3136031" y="1457505"/>
                </a:cubicBezTo>
                <a:cubicBezTo>
                  <a:pt x="3136031" y="1452104"/>
                  <a:pt x="3140350" y="1447719"/>
                  <a:pt x="3145749" y="1447719"/>
                </a:cubicBezTo>
                <a:close/>
                <a:moveTo>
                  <a:pt x="3386957" y="1447715"/>
                </a:moveTo>
                <a:cubicBezTo>
                  <a:pt x="3392358" y="1447715"/>
                  <a:pt x="3396743" y="1452164"/>
                  <a:pt x="3396743" y="1457501"/>
                </a:cubicBezTo>
                <a:cubicBezTo>
                  <a:pt x="3396743" y="1462840"/>
                  <a:pt x="3392295" y="1467225"/>
                  <a:pt x="3386957" y="1467225"/>
                </a:cubicBezTo>
                <a:cubicBezTo>
                  <a:pt x="3381620" y="1467225"/>
                  <a:pt x="3377235" y="1462903"/>
                  <a:pt x="3377235" y="1457501"/>
                </a:cubicBezTo>
                <a:cubicBezTo>
                  <a:pt x="3377235" y="1452100"/>
                  <a:pt x="3381555" y="1447715"/>
                  <a:pt x="3386957" y="1447715"/>
                </a:cubicBezTo>
                <a:close/>
                <a:moveTo>
                  <a:pt x="3628211" y="1447712"/>
                </a:moveTo>
                <a:cubicBezTo>
                  <a:pt x="3633528" y="1447712"/>
                  <a:pt x="3637936" y="1452161"/>
                  <a:pt x="3637936" y="1457498"/>
                </a:cubicBezTo>
                <a:cubicBezTo>
                  <a:pt x="3637936" y="1462837"/>
                  <a:pt x="3633592" y="1467222"/>
                  <a:pt x="3628211" y="1467222"/>
                </a:cubicBezTo>
                <a:cubicBezTo>
                  <a:pt x="3622813" y="1467222"/>
                  <a:pt x="3618429" y="1462900"/>
                  <a:pt x="3618429" y="1457498"/>
                </a:cubicBezTo>
                <a:cubicBezTo>
                  <a:pt x="3618429" y="1452097"/>
                  <a:pt x="3622813" y="1447712"/>
                  <a:pt x="3628211" y="1447712"/>
                </a:cubicBezTo>
                <a:close/>
                <a:moveTo>
                  <a:pt x="3869430" y="1447709"/>
                </a:moveTo>
                <a:cubicBezTo>
                  <a:pt x="3874763" y="1447709"/>
                  <a:pt x="3879147" y="1452158"/>
                  <a:pt x="3879147" y="1457495"/>
                </a:cubicBezTo>
                <a:cubicBezTo>
                  <a:pt x="3879147" y="1462834"/>
                  <a:pt x="3874826" y="1467219"/>
                  <a:pt x="3869430" y="1467219"/>
                </a:cubicBezTo>
                <a:cubicBezTo>
                  <a:pt x="3864030" y="1467219"/>
                  <a:pt x="3859646" y="1462897"/>
                  <a:pt x="3859646" y="1457495"/>
                </a:cubicBezTo>
                <a:cubicBezTo>
                  <a:pt x="3859646" y="1452094"/>
                  <a:pt x="3864030" y="1447709"/>
                  <a:pt x="3869430" y="1447709"/>
                </a:cubicBezTo>
                <a:close/>
                <a:moveTo>
                  <a:pt x="4110581" y="1447706"/>
                </a:moveTo>
                <a:cubicBezTo>
                  <a:pt x="4115984" y="1447706"/>
                  <a:pt x="4120362" y="1452154"/>
                  <a:pt x="4120362" y="1457492"/>
                </a:cubicBezTo>
                <a:cubicBezTo>
                  <a:pt x="4120362" y="1462831"/>
                  <a:pt x="4115984" y="1467216"/>
                  <a:pt x="4110581" y="1467216"/>
                </a:cubicBezTo>
                <a:cubicBezTo>
                  <a:pt x="4105180" y="1467216"/>
                  <a:pt x="4100797" y="1462894"/>
                  <a:pt x="4100797" y="1457492"/>
                </a:cubicBezTo>
                <a:cubicBezTo>
                  <a:pt x="4100797" y="1452091"/>
                  <a:pt x="4105180" y="1447706"/>
                  <a:pt x="4110581" y="1447706"/>
                </a:cubicBezTo>
                <a:close/>
                <a:moveTo>
                  <a:pt x="4351806" y="1447703"/>
                </a:moveTo>
                <a:cubicBezTo>
                  <a:pt x="4357195" y="1447703"/>
                  <a:pt x="4361580" y="1452151"/>
                  <a:pt x="4361580" y="1457489"/>
                </a:cubicBezTo>
                <a:cubicBezTo>
                  <a:pt x="4361580" y="1462828"/>
                  <a:pt x="4357195" y="1467212"/>
                  <a:pt x="4351806" y="1467212"/>
                </a:cubicBezTo>
                <a:cubicBezTo>
                  <a:pt x="4346397" y="1467212"/>
                  <a:pt x="4342006" y="1462891"/>
                  <a:pt x="4342006" y="1457489"/>
                </a:cubicBezTo>
                <a:cubicBezTo>
                  <a:pt x="4342006" y="1452088"/>
                  <a:pt x="4346397" y="1447703"/>
                  <a:pt x="4351806" y="1447703"/>
                </a:cubicBezTo>
                <a:close/>
                <a:moveTo>
                  <a:pt x="4593017" y="1447699"/>
                </a:moveTo>
                <a:cubicBezTo>
                  <a:pt x="4598413" y="1447699"/>
                  <a:pt x="4602795" y="1452148"/>
                  <a:pt x="4602795" y="1457485"/>
                </a:cubicBezTo>
                <a:cubicBezTo>
                  <a:pt x="4602795" y="1462824"/>
                  <a:pt x="4598350" y="1467209"/>
                  <a:pt x="4593017" y="1467209"/>
                </a:cubicBezTo>
                <a:cubicBezTo>
                  <a:pt x="4587686" y="1467209"/>
                  <a:pt x="4583304" y="1462887"/>
                  <a:pt x="4583304" y="1457485"/>
                </a:cubicBezTo>
                <a:cubicBezTo>
                  <a:pt x="4583304" y="1452084"/>
                  <a:pt x="4587622" y="1447699"/>
                  <a:pt x="4593017" y="1447699"/>
                </a:cubicBezTo>
                <a:close/>
                <a:moveTo>
                  <a:pt x="4834252" y="1447696"/>
                </a:moveTo>
                <a:cubicBezTo>
                  <a:pt x="4839658" y="1447696"/>
                  <a:pt x="4844038" y="1452145"/>
                  <a:pt x="4844038" y="1457482"/>
                </a:cubicBezTo>
                <a:cubicBezTo>
                  <a:pt x="4844038" y="1462821"/>
                  <a:pt x="4839595" y="1467206"/>
                  <a:pt x="4834252" y="1467206"/>
                </a:cubicBezTo>
                <a:cubicBezTo>
                  <a:pt x="4828915" y="1467206"/>
                  <a:pt x="4824532" y="1462884"/>
                  <a:pt x="4824532" y="1457482"/>
                </a:cubicBezTo>
                <a:cubicBezTo>
                  <a:pt x="4824532" y="1452081"/>
                  <a:pt x="4828851" y="1447696"/>
                  <a:pt x="4834252" y="1447696"/>
                </a:cubicBezTo>
                <a:close/>
                <a:moveTo>
                  <a:pt x="5075485" y="1447693"/>
                </a:moveTo>
                <a:cubicBezTo>
                  <a:pt x="5080819" y="1447693"/>
                  <a:pt x="5085201" y="1452142"/>
                  <a:pt x="5085201" y="1457479"/>
                </a:cubicBezTo>
                <a:cubicBezTo>
                  <a:pt x="5085201" y="1462818"/>
                  <a:pt x="5080883" y="1467203"/>
                  <a:pt x="5075485" y="1467203"/>
                </a:cubicBezTo>
                <a:cubicBezTo>
                  <a:pt x="5070086" y="1467203"/>
                  <a:pt x="5065704" y="1462881"/>
                  <a:pt x="5065704" y="1457479"/>
                </a:cubicBezTo>
                <a:cubicBezTo>
                  <a:pt x="5065704" y="1452078"/>
                  <a:pt x="5070086" y="1447693"/>
                  <a:pt x="5075485" y="1447693"/>
                </a:cubicBezTo>
                <a:close/>
                <a:moveTo>
                  <a:pt x="5316710" y="1447690"/>
                </a:moveTo>
                <a:cubicBezTo>
                  <a:pt x="5322044" y="1447690"/>
                  <a:pt x="5326429" y="1452138"/>
                  <a:pt x="5326429" y="1457476"/>
                </a:cubicBezTo>
                <a:cubicBezTo>
                  <a:pt x="5326429" y="1462815"/>
                  <a:pt x="5322105" y="1467200"/>
                  <a:pt x="5316710" y="1467200"/>
                </a:cubicBezTo>
                <a:cubicBezTo>
                  <a:pt x="5311314" y="1467200"/>
                  <a:pt x="5306924" y="1462878"/>
                  <a:pt x="5306924" y="1457476"/>
                </a:cubicBezTo>
                <a:cubicBezTo>
                  <a:pt x="5306924" y="1452075"/>
                  <a:pt x="5311314" y="1447690"/>
                  <a:pt x="5316710" y="1447690"/>
                </a:cubicBezTo>
                <a:close/>
                <a:moveTo>
                  <a:pt x="5557991" y="1447686"/>
                </a:moveTo>
                <a:cubicBezTo>
                  <a:pt x="5563391" y="1447686"/>
                  <a:pt x="5567774" y="1452135"/>
                  <a:pt x="5567774" y="1457473"/>
                </a:cubicBezTo>
                <a:cubicBezTo>
                  <a:pt x="5567774" y="1462812"/>
                  <a:pt x="5563391" y="1467196"/>
                  <a:pt x="5557991" y="1467196"/>
                </a:cubicBezTo>
                <a:cubicBezTo>
                  <a:pt x="5552592" y="1467196"/>
                  <a:pt x="5548208" y="1462875"/>
                  <a:pt x="5548208" y="1457473"/>
                </a:cubicBezTo>
                <a:cubicBezTo>
                  <a:pt x="5548208" y="1452071"/>
                  <a:pt x="5552592" y="1447686"/>
                  <a:pt x="5557991" y="1447686"/>
                </a:cubicBezTo>
                <a:close/>
                <a:moveTo>
                  <a:pt x="5799205" y="1447683"/>
                </a:moveTo>
                <a:cubicBezTo>
                  <a:pt x="5804606" y="1447683"/>
                  <a:pt x="5808989" y="1452132"/>
                  <a:pt x="5808989" y="1457470"/>
                </a:cubicBezTo>
                <a:cubicBezTo>
                  <a:pt x="5808989" y="1462808"/>
                  <a:pt x="5804542" y="1467193"/>
                  <a:pt x="5799205" y="1467193"/>
                </a:cubicBezTo>
                <a:cubicBezTo>
                  <a:pt x="5793870" y="1467193"/>
                  <a:pt x="5789486" y="1462872"/>
                  <a:pt x="5789486" y="1457470"/>
                </a:cubicBezTo>
                <a:cubicBezTo>
                  <a:pt x="5789486" y="1452068"/>
                  <a:pt x="5793806" y="1447683"/>
                  <a:pt x="5799205" y="1447683"/>
                </a:cubicBezTo>
                <a:close/>
                <a:moveTo>
                  <a:pt x="6040432" y="1447680"/>
                </a:moveTo>
                <a:cubicBezTo>
                  <a:pt x="6045832" y="1447680"/>
                  <a:pt x="6050216" y="1452129"/>
                  <a:pt x="6050216" y="1457466"/>
                </a:cubicBezTo>
                <a:cubicBezTo>
                  <a:pt x="6050216" y="1462805"/>
                  <a:pt x="6045769" y="1467190"/>
                  <a:pt x="6040432" y="1467190"/>
                </a:cubicBezTo>
                <a:cubicBezTo>
                  <a:pt x="6035095" y="1467190"/>
                  <a:pt x="6030712" y="1462868"/>
                  <a:pt x="6030712" y="1457466"/>
                </a:cubicBezTo>
                <a:cubicBezTo>
                  <a:pt x="6030712" y="1452065"/>
                  <a:pt x="6035032" y="1447680"/>
                  <a:pt x="6040432" y="1447680"/>
                </a:cubicBezTo>
                <a:close/>
                <a:moveTo>
                  <a:pt x="6281661" y="1447677"/>
                </a:moveTo>
                <a:cubicBezTo>
                  <a:pt x="6286997" y="1447677"/>
                  <a:pt x="6291381" y="1452126"/>
                  <a:pt x="6291381" y="1457463"/>
                </a:cubicBezTo>
                <a:cubicBezTo>
                  <a:pt x="6291381" y="1462802"/>
                  <a:pt x="6287061" y="1467187"/>
                  <a:pt x="6281661" y="1467187"/>
                </a:cubicBezTo>
                <a:cubicBezTo>
                  <a:pt x="6276261" y="1467187"/>
                  <a:pt x="6271877" y="1462865"/>
                  <a:pt x="6271877" y="1457463"/>
                </a:cubicBezTo>
                <a:cubicBezTo>
                  <a:pt x="6271877" y="1452062"/>
                  <a:pt x="6276261" y="1447677"/>
                  <a:pt x="6281661" y="1447677"/>
                </a:cubicBezTo>
                <a:close/>
                <a:moveTo>
                  <a:pt x="6522889" y="1447674"/>
                </a:moveTo>
                <a:cubicBezTo>
                  <a:pt x="6528225" y="1447674"/>
                  <a:pt x="6532610" y="1452123"/>
                  <a:pt x="6532610" y="1457460"/>
                </a:cubicBezTo>
                <a:cubicBezTo>
                  <a:pt x="6532610" y="1462799"/>
                  <a:pt x="6528289" y="1467184"/>
                  <a:pt x="6522889" y="1467184"/>
                </a:cubicBezTo>
                <a:cubicBezTo>
                  <a:pt x="6517489" y="1467184"/>
                  <a:pt x="6513105" y="1462862"/>
                  <a:pt x="6513105" y="1457460"/>
                </a:cubicBezTo>
                <a:cubicBezTo>
                  <a:pt x="6513105" y="1452058"/>
                  <a:pt x="6517489" y="1447674"/>
                  <a:pt x="6522889" y="1447674"/>
                </a:cubicBezTo>
                <a:close/>
                <a:moveTo>
                  <a:pt x="6764118" y="1447670"/>
                </a:moveTo>
                <a:cubicBezTo>
                  <a:pt x="6769518" y="1447670"/>
                  <a:pt x="6773902" y="1452119"/>
                  <a:pt x="6773902" y="1457457"/>
                </a:cubicBezTo>
                <a:cubicBezTo>
                  <a:pt x="6773902" y="1462796"/>
                  <a:pt x="6769518" y="1467181"/>
                  <a:pt x="6764118" y="1467181"/>
                </a:cubicBezTo>
                <a:cubicBezTo>
                  <a:pt x="6758718" y="1467181"/>
                  <a:pt x="6754335" y="1462859"/>
                  <a:pt x="6754335" y="1457457"/>
                </a:cubicBezTo>
                <a:cubicBezTo>
                  <a:pt x="6754335" y="1452055"/>
                  <a:pt x="6758718" y="1447670"/>
                  <a:pt x="6764118" y="1447670"/>
                </a:cubicBezTo>
                <a:close/>
                <a:moveTo>
                  <a:pt x="7005346" y="1447667"/>
                </a:moveTo>
                <a:cubicBezTo>
                  <a:pt x="7010746" y="1447667"/>
                  <a:pt x="7015130" y="1452116"/>
                  <a:pt x="7015130" y="1457454"/>
                </a:cubicBezTo>
                <a:cubicBezTo>
                  <a:pt x="7015130" y="1462793"/>
                  <a:pt x="7010683" y="1467177"/>
                  <a:pt x="7005346" y="1467177"/>
                </a:cubicBezTo>
                <a:cubicBezTo>
                  <a:pt x="7000009" y="1467177"/>
                  <a:pt x="6995626" y="1462856"/>
                  <a:pt x="6995626" y="1457454"/>
                </a:cubicBezTo>
                <a:cubicBezTo>
                  <a:pt x="6995626" y="1452052"/>
                  <a:pt x="6999946" y="1447667"/>
                  <a:pt x="7005346" y="1447667"/>
                </a:cubicBezTo>
                <a:close/>
                <a:moveTo>
                  <a:pt x="7246575" y="1447664"/>
                </a:moveTo>
                <a:cubicBezTo>
                  <a:pt x="7251975" y="1447664"/>
                  <a:pt x="7256359" y="1452113"/>
                  <a:pt x="7256359" y="1457451"/>
                </a:cubicBezTo>
                <a:cubicBezTo>
                  <a:pt x="7256359" y="1462789"/>
                  <a:pt x="7251912" y="1467174"/>
                  <a:pt x="7246575" y="1467174"/>
                </a:cubicBezTo>
                <a:cubicBezTo>
                  <a:pt x="7241238" y="1467174"/>
                  <a:pt x="7236855" y="1462852"/>
                  <a:pt x="7236855" y="1457451"/>
                </a:cubicBezTo>
                <a:cubicBezTo>
                  <a:pt x="7236855" y="1452049"/>
                  <a:pt x="7241175" y="1447664"/>
                  <a:pt x="7246575" y="1447664"/>
                </a:cubicBezTo>
                <a:close/>
                <a:moveTo>
                  <a:pt x="7487803" y="1447661"/>
                </a:moveTo>
                <a:cubicBezTo>
                  <a:pt x="7493139" y="1447661"/>
                  <a:pt x="7497524" y="1452110"/>
                  <a:pt x="7497524" y="1457447"/>
                </a:cubicBezTo>
                <a:cubicBezTo>
                  <a:pt x="7497524" y="1462786"/>
                  <a:pt x="7493203" y="1467171"/>
                  <a:pt x="7487803" y="1467171"/>
                </a:cubicBezTo>
                <a:cubicBezTo>
                  <a:pt x="7482403" y="1467171"/>
                  <a:pt x="7478019" y="1462849"/>
                  <a:pt x="7478019" y="1457447"/>
                </a:cubicBezTo>
                <a:cubicBezTo>
                  <a:pt x="7478019" y="1452046"/>
                  <a:pt x="7482403" y="1447661"/>
                  <a:pt x="7487803" y="1447661"/>
                </a:cubicBezTo>
                <a:close/>
                <a:moveTo>
                  <a:pt x="7729032" y="1447657"/>
                </a:moveTo>
                <a:cubicBezTo>
                  <a:pt x="7734369" y="1447657"/>
                  <a:pt x="7738753" y="1452106"/>
                  <a:pt x="7738753" y="1457444"/>
                </a:cubicBezTo>
                <a:cubicBezTo>
                  <a:pt x="7738753" y="1462783"/>
                  <a:pt x="7734432" y="1467168"/>
                  <a:pt x="7729032" y="1467168"/>
                </a:cubicBezTo>
                <a:cubicBezTo>
                  <a:pt x="7723632" y="1467168"/>
                  <a:pt x="7719249" y="1462846"/>
                  <a:pt x="7719249" y="1457444"/>
                </a:cubicBezTo>
                <a:cubicBezTo>
                  <a:pt x="7719249" y="1452042"/>
                  <a:pt x="7723632" y="1447657"/>
                  <a:pt x="7729032" y="1447657"/>
                </a:cubicBezTo>
                <a:close/>
                <a:moveTo>
                  <a:pt x="7970260" y="1447654"/>
                </a:moveTo>
                <a:cubicBezTo>
                  <a:pt x="7975661" y="1447654"/>
                  <a:pt x="7980044" y="1452103"/>
                  <a:pt x="7980044" y="1457441"/>
                </a:cubicBezTo>
                <a:cubicBezTo>
                  <a:pt x="7980044" y="1462780"/>
                  <a:pt x="7975661" y="1467165"/>
                  <a:pt x="7970260" y="1467165"/>
                </a:cubicBezTo>
                <a:cubicBezTo>
                  <a:pt x="7964860" y="1467165"/>
                  <a:pt x="7960477" y="1462843"/>
                  <a:pt x="7960477" y="1457441"/>
                </a:cubicBezTo>
                <a:cubicBezTo>
                  <a:pt x="7960477" y="1452039"/>
                  <a:pt x="7964860" y="1447654"/>
                  <a:pt x="7970260" y="1447654"/>
                </a:cubicBezTo>
                <a:close/>
                <a:moveTo>
                  <a:pt x="8211553" y="1447651"/>
                </a:moveTo>
                <a:cubicBezTo>
                  <a:pt x="8216889" y="1447651"/>
                  <a:pt x="8221273" y="1452100"/>
                  <a:pt x="8221273" y="1457438"/>
                </a:cubicBezTo>
                <a:cubicBezTo>
                  <a:pt x="8221273" y="1462777"/>
                  <a:pt x="8216953" y="1467162"/>
                  <a:pt x="8211553" y="1467162"/>
                </a:cubicBezTo>
                <a:cubicBezTo>
                  <a:pt x="8206152" y="1467162"/>
                  <a:pt x="8201769" y="1462840"/>
                  <a:pt x="8201769" y="1457438"/>
                </a:cubicBezTo>
                <a:cubicBezTo>
                  <a:pt x="8201769" y="1452036"/>
                  <a:pt x="8206152" y="1447651"/>
                  <a:pt x="8211553" y="1447651"/>
                </a:cubicBezTo>
                <a:close/>
                <a:moveTo>
                  <a:pt x="8452781" y="1447648"/>
                </a:moveTo>
                <a:cubicBezTo>
                  <a:pt x="8458181" y="1447648"/>
                  <a:pt x="8462566" y="1452097"/>
                  <a:pt x="8462566" y="1457435"/>
                </a:cubicBezTo>
                <a:cubicBezTo>
                  <a:pt x="8462566" y="1462774"/>
                  <a:pt x="8458118" y="1467158"/>
                  <a:pt x="8452781" y="1467158"/>
                </a:cubicBezTo>
                <a:cubicBezTo>
                  <a:pt x="8447445" y="1467158"/>
                  <a:pt x="8443061" y="1462837"/>
                  <a:pt x="8443061" y="1457435"/>
                </a:cubicBezTo>
                <a:cubicBezTo>
                  <a:pt x="8443061" y="1452033"/>
                  <a:pt x="8447381" y="1447648"/>
                  <a:pt x="8452781" y="1447648"/>
                </a:cubicBezTo>
                <a:close/>
                <a:moveTo>
                  <a:pt x="8694009" y="1447644"/>
                </a:moveTo>
                <a:cubicBezTo>
                  <a:pt x="8699346" y="1447644"/>
                  <a:pt x="8703730" y="1452094"/>
                  <a:pt x="8703730" y="1457431"/>
                </a:cubicBezTo>
                <a:cubicBezTo>
                  <a:pt x="8703730" y="1462770"/>
                  <a:pt x="8699346" y="1467155"/>
                  <a:pt x="8694009" y="1467155"/>
                </a:cubicBezTo>
                <a:cubicBezTo>
                  <a:pt x="8688673" y="1467155"/>
                  <a:pt x="8684289" y="1462833"/>
                  <a:pt x="8684289" y="1457431"/>
                </a:cubicBezTo>
                <a:cubicBezTo>
                  <a:pt x="8684289" y="1452029"/>
                  <a:pt x="8688609" y="1447644"/>
                  <a:pt x="8694009" y="1447644"/>
                </a:cubicBezTo>
                <a:close/>
                <a:moveTo>
                  <a:pt x="8935237" y="1447641"/>
                </a:moveTo>
                <a:cubicBezTo>
                  <a:pt x="8940574" y="1447641"/>
                  <a:pt x="8944958" y="1452090"/>
                  <a:pt x="8944958" y="1457428"/>
                </a:cubicBezTo>
                <a:cubicBezTo>
                  <a:pt x="8944958" y="1462767"/>
                  <a:pt x="8940638" y="1467152"/>
                  <a:pt x="8935237" y="1467152"/>
                </a:cubicBezTo>
                <a:cubicBezTo>
                  <a:pt x="8929837" y="1467152"/>
                  <a:pt x="8925454" y="1462830"/>
                  <a:pt x="8925454" y="1457428"/>
                </a:cubicBezTo>
                <a:cubicBezTo>
                  <a:pt x="8925454" y="1452026"/>
                  <a:pt x="8929837" y="1447641"/>
                  <a:pt x="8935237" y="1447641"/>
                </a:cubicBezTo>
                <a:close/>
                <a:moveTo>
                  <a:pt x="9176467" y="1447638"/>
                </a:moveTo>
                <a:cubicBezTo>
                  <a:pt x="9181803" y="1447638"/>
                  <a:pt x="9186187" y="1452087"/>
                  <a:pt x="9186187" y="1457425"/>
                </a:cubicBezTo>
                <a:cubicBezTo>
                  <a:pt x="9186187" y="1462764"/>
                  <a:pt x="9181867" y="1467149"/>
                  <a:pt x="9176467" y="1467149"/>
                </a:cubicBezTo>
                <a:cubicBezTo>
                  <a:pt x="9171066" y="1467149"/>
                  <a:pt x="9166683" y="1462827"/>
                  <a:pt x="9166683" y="1457425"/>
                </a:cubicBezTo>
                <a:cubicBezTo>
                  <a:pt x="9166683" y="1452023"/>
                  <a:pt x="9171066" y="1447638"/>
                  <a:pt x="9176467" y="1447638"/>
                </a:cubicBezTo>
                <a:close/>
                <a:moveTo>
                  <a:pt x="9417695" y="1447635"/>
                </a:moveTo>
                <a:cubicBezTo>
                  <a:pt x="9423031" y="1447635"/>
                  <a:pt x="9427416" y="1452084"/>
                  <a:pt x="9427416" y="1457422"/>
                </a:cubicBezTo>
                <a:cubicBezTo>
                  <a:pt x="9427416" y="1462761"/>
                  <a:pt x="9423095" y="1467146"/>
                  <a:pt x="9417695" y="1467146"/>
                </a:cubicBezTo>
                <a:cubicBezTo>
                  <a:pt x="9412295" y="1467146"/>
                  <a:pt x="9407911" y="1462824"/>
                  <a:pt x="9407911" y="1457422"/>
                </a:cubicBezTo>
                <a:cubicBezTo>
                  <a:pt x="9407911" y="1452020"/>
                  <a:pt x="9412295" y="1447635"/>
                  <a:pt x="9417695" y="1447635"/>
                </a:cubicBezTo>
                <a:close/>
                <a:moveTo>
                  <a:pt x="9649203" y="1206548"/>
                </a:moveTo>
                <a:cubicBezTo>
                  <a:pt x="9654540" y="1206548"/>
                  <a:pt x="9658923" y="1210998"/>
                  <a:pt x="9658923" y="1216336"/>
                </a:cubicBezTo>
                <a:cubicBezTo>
                  <a:pt x="9658923" y="1221674"/>
                  <a:pt x="9654540" y="1226063"/>
                  <a:pt x="9649203" y="1226063"/>
                </a:cubicBezTo>
                <a:cubicBezTo>
                  <a:pt x="9643866" y="1226063"/>
                  <a:pt x="9639483" y="1221738"/>
                  <a:pt x="9639483" y="1216336"/>
                </a:cubicBezTo>
                <a:cubicBezTo>
                  <a:pt x="9639483" y="1210933"/>
                  <a:pt x="9643803" y="1206548"/>
                  <a:pt x="9649203" y="1206548"/>
                </a:cubicBezTo>
                <a:close/>
                <a:moveTo>
                  <a:pt x="9890432" y="1206544"/>
                </a:moveTo>
                <a:cubicBezTo>
                  <a:pt x="9895768" y="1206544"/>
                  <a:pt x="9900152" y="1210994"/>
                  <a:pt x="9900152" y="1216332"/>
                </a:cubicBezTo>
                <a:cubicBezTo>
                  <a:pt x="9900152" y="1221672"/>
                  <a:pt x="9895832" y="1226059"/>
                  <a:pt x="9890432" y="1226059"/>
                </a:cubicBezTo>
                <a:cubicBezTo>
                  <a:pt x="9885031" y="1226059"/>
                  <a:pt x="9880648" y="1221734"/>
                  <a:pt x="9880648" y="1216332"/>
                </a:cubicBezTo>
                <a:cubicBezTo>
                  <a:pt x="9880648" y="1210930"/>
                  <a:pt x="9885031" y="1206544"/>
                  <a:pt x="9890432" y="1206544"/>
                </a:cubicBezTo>
                <a:close/>
                <a:moveTo>
                  <a:pt x="10131660" y="1206541"/>
                </a:moveTo>
                <a:cubicBezTo>
                  <a:pt x="10137060" y="1206541"/>
                  <a:pt x="10141444" y="1210991"/>
                  <a:pt x="10141444" y="1216329"/>
                </a:cubicBezTo>
                <a:cubicBezTo>
                  <a:pt x="10141444" y="1221668"/>
                  <a:pt x="10136997" y="1226056"/>
                  <a:pt x="10131660" y="1226056"/>
                </a:cubicBezTo>
                <a:cubicBezTo>
                  <a:pt x="10126323" y="1226056"/>
                  <a:pt x="10121940" y="1221731"/>
                  <a:pt x="10121940" y="1216329"/>
                </a:cubicBezTo>
                <a:cubicBezTo>
                  <a:pt x="10121940" y="1210927"/>
                  <a:pt x="10126260" y="1206541"/>
                  <a:pt x="10131660" y="1206541"/>
                </a:cubicBezTo>
                <a:close/>
                <a:moveTo>
                  <a:pt x="10372888" y="1206538"/>
                </a:moveTo>
                <a:cubicBezTo>
                  <a:pt x="10378288" y="1206538"/>
                  <a:pt x="10382673" y="1210988"/>
                  <a:pt x="10382673" y="1216325"/>
                </a:cubicBezTo>
                <a:cubicBezTo>
                  <a:pt x="10382673" y="1221665"/>
                  <a:pt x="10378225" y="1226052"/>
                  <a:pt x="10372888" y="1226052"/>
                </a:cubicBezTo>
                <a:cubicBezTo>
                  <a:pt x="10367552" y="1226052"/>
                  <a:pt x="10363168" y="1221728"/>
                  <a:pt x="10363168" y="1216325"/>
                </a:cubicBezTo>
                <a:cubicBezTo>
                  <a:pt x="10363168" y="1210924"/>
                  <a:pt x="10367488" y="1206538"/>
                  <a:pt x="10372888" y="1206538"/>
                </a:cubicBezTo>
                <a:close/>
                <a:moveTo>
                  <a:pt x="10614116" y="1206535"/>
                </a:moveTo>
                <a:cubicBezTo>
                  <a:pt x="10619516" y="1206535"/>
                  <a:pt x="10623901" y="1210984"/>
                  <a:pt x="10623901" y="1216322"/>
                </a:cubicBezTo>
                <a:cubicBezTo>
                  <a:pt x="10623901" y="1221661"/>
                  <a:pt x="10619454" y="1226049"/>
                  <a:pt x="10614116" y="1226049"/>
                </a:cubicBezTo>
                <a:cubicBezTo>
                  <a:pt x="10608780" y="1226049"/>
                  <a:pt x="10604396" y="1221724"/>
                  <a:pt x="10604396" y="1216322"/>
                </a:cubicBezTo>
                <a:cubicBezTo>
                  <a:pt x="10604396" y="1210920"/>
                  <a:pt x="10608716" y="1206535"/>
                  <a:pt x="10614116" y="1206535"/>
                </a:cubicBezTo>
                <a:close/>
                <a:moveTo>
                  <a:pt x="10855345" y="1206531"/>
                </a:moveTo>
                <a:cubicBezTo>
                  <a:pt x="10860682" y="1206531"/>
                  <a:pt x="10865065" y="1210981"/>
                  <a:pt x="10865065" y="1216319"/>
                </a:cubicBezTo>
                <a:cubicBezTo>
                  <a:pt x="10865065" y="1221658"/>
                  <a:pt x="10860682" y="1226045"/>
                  <a:pt x="10855345" y="1226045"/>
                </a:cubicBezTo>
                <a:cubicBezTo>
                  <a:pt x="10850008" y="1226045"/>
                  <a:pt x="10845625" y="1221721"/>
                  <a:pt x="10845625" y="1216319"/>
                </a:cubicBezTo>
                <a:cubicBezTo>
                  <a:pt x="10845625" y="1210917"/>
                  <a:pt x="10849945" y="1206531"/>
                  <a:pt x="10855345" y="1206531"/>
                </a:cubicBezTo>
                <a:close/>
                <a:moveTo>
                  <a:pt x="11096574" y="1206528"/>
                </a:moveTo>
                <a:cubicBezTo>
                  <a:pt x="11101910" y="1206528"/>
                  <a:pt x="11106294" y="1210977"/>
                  <a:pt x="11106294" y="1216315"/>
                </a:cubicBezTo>
                <a:cubicBezTo>
                  <a:pt x="11106294" y="1221655"/>
                  <a:pt x="11101974" y="1226042"/>
                  <a:pt x="11096574" y="1226042"/>
                </a:cubicBezTo>
                <a:cubicBezTo>
                  <a:pt x="11091174" y="1226042"/>
                  <a:pt x="11086790" y="1221717"/>
                  <a:pt x="11086790" y="1216315"/>
                </a:cubicBezTo>
                <a:cubicBezTo>
                  <a:pt x="11086790" y="1210914"/>
                  <a:pt x="11091174" y="1206528"/>
                  <a:pt x="11096574" y="1206528"/>
                </a:cubicBezTo>
                <a:close/>
                <a:moveTo>
                  <a:pt x="11337802" y="1206524"/>
                </a:moveTo>
                <a:cubicBezTo>
                  <a:pt x="11343202" y="1206524"/>
                  <a:pt x="11347587" y="1210974"/>
                  <a:pt x="11347587" y="1216312"/>
                </a:cubicBezTo>
                <a:cubicBezTo>
                  <a:pt x="11347587" y="1221651"/>
                  <a:pt x="11343139" y="1226038"/>
                  <a:pt x="11337802" y="1226038"/>
                </a:cubicBezTo>
                <a:cubicBezTo>
                  <a:pt x="11332466" y="1226038"/>
                  <a:pt x="11328082" y="1221714"/>
                  <a:pt x="11328082" y="1216312"/>
                </a:cubicBezTo>
                <a:cubicBezTo>
                  <a:pt x="11328082" y="1210910"/>
                  <a:pt x="11332402" y="1206524"/>
                  <a:pt x="11337802" y="1206524"/>
                </a:cubicBezTo>
                <a:close/>
                <a:moveTo>
                  <a:pt x="11579030" y="1206521"/>
                </a:moveTo>
                <a:cubicBezTo>
                  <a:pt x="11584430" y="1206521"/>
                  <a:pt x="11588815" y="1210971"/>
                  <a:pt x="11588815" y="1216309"/>
                </a:cubicBezTo>
                <a:cubicBezTo>
                  <a:pt x="11588815" y="1221648"/>
                  <a:pt x="11584367" y="1226035"/>
                  <a:pt x="11579030" y="1226035"/>
                </a:cubicBezTo>
                <a:cubicBezTo>
                  <a:pt x="11573694" y="1226035"/>
                  <a:pt x="11569310" y="1221711"/>
                  <a:pt x="11569310" y="1216309"/>
                </a:cubicBezTo>
                <a:cubicBezTo>
                  <a:pt x="11569310" y="1210907"/>
                  <a:pt x="11573630" y="1206521"/>
                  <a:pt x="11579030" y="1206521"/>
                </a:cubicBezTo>
                <a:close/>
                <a:moveTo>
                  <a:pt x="11820259" y="1206518"/>
                </a:moveTo>
                <a:cubicBezTo>
                  <a:pt x="11825659" y="1206518"/>
                  <a:pt x="11830043" y="1210967"/>
                  <a:pt x="11830043" y="1216305"/>
                </a:cubicBezTo>
                <a:cubicBezTo>
                  <a:pt x="11830043" y="1221644"/>
                  <a:pt x="11825596" y="1226032"/>
                  <a:pt x="11820259" y="1226032"/>
                </a:cubicBezTo>
                <a:cubicBezTo>
                  <a:pt x="11814922" y="1226032"/>
                  <a:pt x="11810539" y="1221707"/>
                  <a:pt x="11810539" y="1216305"/>
                </a:cubicBezTo>
                <a:cubicBezTo>
                  <a:pt x="11810539" y="1210903"/>
                  <a:pt x="11814859" y="1206518"/>
                  <a:pt x="11820259" y="1206518"/>
                </a:cubicBezTo>
                <a:close/>
                <a:moveTo>
                  <a:pt x="9720" y="1206514"/>
                </a:moveTo>
                <a:cubicBezTo>
                  <a:pt x="15120" y="1206514"/>
                  <a:pt x="19504" y="1210964"/>
                  <a:pt x="19504" y="1216302"/>
                </a:cubicBezTo>
                <a:cubicBezTo>
                  <a:pt x="19504" y="1221641"/>
                  <a:pt x="15057" y="1226028"/>
                  <a:pt x="9720" y="1226028"/>
                </a:cubicBezTo>
                <a:cubicBezTo>
                  <a:pt x="4385" y="1226028"/>
                  <a:pt x="1" y="1221704"/>
                  <a:pt x="1" y="1216302"/>
                </a:cubicBezTo>
                <a:cubicBezTo>
                  <a:pt x="1" y="1210900"/>
                  <a:pt x="4321" y="1206514"/>
                  <a:pt x="9720" y="1206514"/>
                </a:cubicBezTo>
                <a:close/>
                <a:moveTo>
                  <a:pt x="251004" y="1206511"/>
                </a:moveTo>
                <a:cubicBezTo>
                  <a:pt x="256404" y="1206511"/>
                  <a:pt x="260788" y="1210961"/>
                  <a:pt x="260788" y="1216299"/>
                </a:cubicBezTo>
                <a:cubicBezTo>
                  <a:pt x="260788" y="1221638"/>
                  <a:pt x="256341" y="1226025"/>
                  <a:pt x="251004" y="1226025"/>
                </a:cubicBezTo>
                <a:cubicBezTo>
                  <a:pt x="245668" y="1226025"/>
                  <a:pt x="241284" y="1221700"/>
                  <a:pt x="241284" y="1216299"/>
                </a:cubicBezTo>
                <a:cubicBezTo>
                  <a:pt x="241284" y="1210897"/>
                  <a:pt x="245604" y="1206511"/>
                  <a:pt x="251004" y="1206511"/>
                </a:cubicBezTo>
                <a:close/>
                <a:moveTo>
                  <a:pt x="492223" y="1206507"/>
                </a:moveTo>
                <a:cubicBezTo>
                  <a:pt x="497559" y="1206507"/>
                  <a:pt x="501943" y="1210957"/>
                  <a:pt x="501943" y="1216295"/>
                </a:cubicBezTo>
                <a:cubicBezTo>
                  <a:pt x="501943" y="1221635"/>
                  <a:pt x="497623" y="1226021"/>
                  <a:pt x="492223" y="1226021"/>
                </a:cubicBezTo>
                <a:cubicBezTo>
                  <a:pt x="486823" y="1226021"/>
                  <a:pt x="482439" y="1221697"/>
                  <a:pt x="482439" y="1216295"/>
                </a:cubicBezTo>
                <a:cubicBezTo>
                  <a:pt x="482439" y="1210893"/>
                  <a:pt x="486823" y="1206507"/>
                  <a:pt x="492223" y="1206507"/>
                </a:cubicBezTo>
                <a:close/>
                <a:moveTo>
                  <a:pt x="733444" y="1206504"/>
                </a:moveTo>
                <a:cubicBezTo>
                  <a:pt x="738780" y="1206504"/>
                  <a:pt x="743164" y="1210954"/>
                  <a:pt x="743164" y="1216292"/>
                </a:cubicBezTo>
                <a:cubicBezTo>
                  <a:pt x="743164" y="1221631"/>
                  <a:pt x="738844" y="1226018"/>
                  <a:pt x="733444" y="1226018"/>
                </a:cubicBezTo>
                <a:cubicBezTo>
                  <a:pt x="728044" y="1226018"/>
                  <a:pt x="723660" y="1221694"/>
                  <a:pt x="723660" y="1216292"/>
                </a:cubicBezTo>
                <a:cubicBezTo>
                  <a:pt x="723660" y="1210890"/>
                  <a:pt x="728044" y="1206504"/>
                  <a:pt x="733444" y="1206504"/>
                </a:cubicBezTo>
                <a:close/>
                <a:moveTo>
                  <a:pt x="974664" y="1206501"/>
                </a:moveTo>
                <a:cubicBezTo>
                  <a:pt x="980064" y="1206501"/>
                  <a:pt x="984448" y="1210951"/>
                  <a:pt x="984448" y="1216288"/>
                </a:cubicBezTo>
                <a:cubicBezTo>
                  <a:pt x="984448" y="1221628"/>
                  <a:pt x="980001" y="1226014"/>
                  <a:pt x="974664" y="1226014"/>
                </a:cubicBezTo>
                <a:cubicBezTo>
                  <a:pt x="969328" y="1226014"/>
                  <a:pt x="964944" y="1221690"/>
                  <a:pt x="964944" y="1216288"/>
                </a:cubicBezTo>
                <a:cubicBezTo>
                  <a:pt x="964944" y="1210887"/>
                  <a:pt x="969264" y="1206501"/>
                  <a:pt x="974664" y="1206501"/>
                </a:cubicBezTo>
                <a:close/>
                <a:moveTo>
                  <a:pt x="1215884" y="1206497"/>
                </a:moveTo>
                <a:cubicBezTo>
                  <a:pt x="1221284" y="1206497"/>
                  <a:pt x="1225668" y="1210947"/>
                  <a:pt x="1225668" y="1216285"/>
                </a:cubicBezTo>
                <a:cubicBezTo>
                  <a:pt x="1225668" y="1221624"/>
                  <a:pt x="1221221" y="1226011"/>
                  <a:pt x="1215884" y="1226011"/>
                </a:cubicBezTo>
                <a:cubicBezTo>
                  <a:pt x="1210548" y="1226011"/>
                  <a:pt x="1206165" y="1221687"/>
                  <a:pt x="1206165" y="1216285"/>
                </a:cubicBezTo>
                <a:cubicBezTo>
                  <a:pt x="1206165" y="1210883"/>
                  <a:pt x="1210484" y="1206497"/>
                  <a:pt x="1215884" y="1206497"/>
                </a:cubicBezTo>
                <a:close/>
                <a:moveTo>
                  <a:pt x="1457106" y="1206494"/>
                </a:moveTo>
                <a:cubicBezTo>
                  <a:pt x="1462442" y="1206494"/>
                  <a:pt x="1466825" y="1210944"/>
                  <a:pt x="1466825" y="1216282"/>
                </a:cubicBezTo>
                <a:cubicBezTo>
                  <a:pt x="1466825" y="1221621"/>
                  <a:pt x="1462506" y="1226007"/>
                  <a:pt x="1457106" y="1226007"/>
                </a:cubicBezTo>
                <a:cubicBezTo>
                  <a:pt x="1451706" y="1226007"/>
                  <a:pt x="1447322" y="1221684"/>
                  <a:pt x="1447322" y="1216282"/>
                </a:cubicBezTo>
                <a:cubicBezTo>
                  <a:pt x="1447322" y="1210880"/>
                  <a:pt x="1451706" y="1206494"/>
                  <a:pt x="1457106" y="1206494"/>
                </a:cubicBezTo>
                <a:close/>
                <a:moveTo>
                  <a:pt x="1698330" y="1206491"/>
                </a:moveTo>
                <a:cubicBezTo>
                  <a:pt x="1703732" y="1206491"/>
                  <a:pt x="1708116" y="1210940"/>
                  <a:pt x="1708116" y="1216278"/>
                </a:cubicBezTo>
                <a:cubicBezTo>
                  <a:pt x="1708116" y="1221618"/>
                  <a:pt x="1703732" y="1226004"/>
                  <a:pt x="1698330" y="1226004"/>
                </a:cubicBezTo>
                <a:cubicBezTo>
                  <a:pt x="1692929" y="1226004"/>
                  <a:pt x="1688546" y="1221680"/>
                  <a:pt x="1688546" y="1216278"/>
                </a:cubicBezTo>
                <a:cubicBezTo>
                  <a:pt x="1688546" y="1210876"/>
                  <a:pt x="1692929" y="1206491"/>
                  <a:pt x="1698330" y="1206491"/>
                </a:cubicBezTo>
                <a:close/>
                <a:moveTo>
                  <a:pt x="1939580" y="1206487"/>
                </a:moveTo>
                <a:cubicBezTo>
                  <a:pt x="1944978" y="1206487"/>
                  <a:pt x="1949363" y="1210937"/>
                  <a:pt x="1949363" y="1216275"/>
                </a:cubicBezTo>
                <a:cubicBezTo>
                  <a:pt x="1949363" y="1221614"/>
                  <a:pt x="1944916" y="1226001"/>
                  <a:pt x="1939580" y="1226001"/>
                </a:cubicBezTo>
                <a:cubicBezTo>
                  <a:pt x="1934245" y="1226001"/>
                  <a:pt x="1929859" y="1221677"/>
                  <a:pt x="1929859" y="1216275"/>
                </a:cubicBezTo>
                <a:cubicBezTo>
                  <a:pt x="1929859" y="1210873"/>
                  <a:pt x="1934181" y="1206487"/>
                  <a:pt x="1939580" y="1206487"/>
                </a:cubicBezTo>
                <a:close/>
                <a:moveTo>
                  <a:pt x="2180788" y="1206484"/>
                </a:moveTo>
                <a:cubicBezTo>
                  <a:pt x="2186189" y="1206484"/>
                  <a:pt x="2190577" y="1210934"/>
                  <a:pt x="2190577" y="1216272"/>
                </a:cubicBezTo>
                <a:cubicBezTo>
                  <a:pt x="2190577" y="1221611"/>
                  <a:pt x="2186136" y="1225997"/>
                  <a:pt x="2180788" y="1225997"/>
                </a:cubicBezTo>
                <a:cubicBezTo>
                  <a:pt x="2175475" y="1225997"/>
                  <a:pt x="2171083" y="1221674"/>
                  <a:pt x="2171083" y="1216272"/>
                </a:cubicBezTo>
                <a:cubicBezTo>
                  <a:pt x="2171083" y="1210870"/>
                  <a:pt x="2175412" y="1206484"/>
                  <a:pt x="2180788" y="1206484"/>
                </a:cubicBezTo>
                <a:close/>
                <a:moveTo>
                  <a:pt x="2422035" y="1206481"/>
                </a:moveTo>
                <a:cubicBezTo>
                  <a:pt x="2427370" y="1206481"/>
                  <a:pt x="2431752" y="1210930"/>
                  <a:pt x="2431752" y="1216268"/>
                </a:cubicBezTo>
                <a:cubicBezTo>
                  <a:pt x="2431752" y="1221607"/>
                  <a:pt x="2427434" y="1225994"/>
                  <a:pt x="2422035" y="1225994"/>
                </a:cubicBezTo>
                <a:cubicBezTo>
                  <a:pt x="2416638" y="1225994"/>
                  <a:pt x="2412256" y="1221670"/>
                  <a:pt x="2412256" y="1216268"/>
                </a:cubicBezTo>
                <a:cubicBezTo>
                  <a:pt x="2412256" y="1210866"/>
                  <a:pt x="2416638" y="1206481"/>
                  <a:pt x="2422035" y="1206481"/>
                </a:cubicBezTo>
                <a:close/>
                <a:moveTo>
                  <a:pt x="2663275" y="1206477"/>
                </a:moveTo>
                <a:cubicBezTo>
                  <a:pt x="2668609" y="1206477"/>
                  <a:pt x="2672996" y="1210927"/>
                  <a:pt x="2672996" y="1216265"/>
                </a:cubicBezTo>
                <a:cubicBezTo>
                  <a:pt x="2672996" y="1221604"/>
                  <a:pt x="2668674" y="1225990"/>
                  <a:pt x="2663275" y="1225990"/>
                </a:cubicBezTo>
                <a:cubicBezTo>
                  <a:pt x="2657874" y="1225990"/>
                  <a:pt x="2653490" y="1221667"/>
                  <a:pt x="2653490" y="1216265"/>
                </a:cubicBezTo>
                <a:cubicBezTo>
                  <a:pt x="2653490" y="1210863"/>
                  <a:pt x="2657874" y="1206477"/>
                  <a:pt x="2663275" y="1206477"/>
                </a:cubicBezTo>
                <a:close/>
                <a:moveTo>
                  <a:pt x="2904570" y="1206474"/>
                </a:moveTo>
                <a:cubicBezTo>
                  <a:pt x="2909970" y="1206474"/>
                  <a:pt x="2914353" y="1210924"/>
                  <a:pt x="2914353" y="1216261"/>
                </a:cubicBezTo>
                <a:cubicBezTo>
                  <a:pt x="2914353" y="1221601"/>
                  <a:pt x="2909970" y="1225987"/>
                  <a:pt x="2904570" y="1225987"/>
                </a:cubicBezTo>
                <a:cubicBezTo>
                  <a:pt x="2899172" y="1225987"/>
                  <a:pt x="2894789" y="1221663"/>
                  <a:pt x="2894789" y="1216261"/>
                </a:cubicBezTo>
                <a:cubicBezTo>
                  <a:pt x="2894789" y="1210860"/>
                  <a:pt x="2899172" y="1206474"/>
                  <a:pt x="2904570" y="1206474"/>
                </a:cubicBezTo>
                <a:close/>
                <a:moveTo>
                  <a:pt x="3145749" y="1206470"/>
                </a:moveTo>
                <a:cubicBezTo>
                  <a:pt x="3151148" y="1206470"/>
                  <a:pt x="3155531" y="1210920"/>
                  <a:pt x="3155531" y="1216258"/>
                </a:cubicBezTo>
                <a:cubicBezTo>
                  <a:pt x="3155531" y="1221597"/>
                  <a:pt x="3151085" y="1225984"/>
                  <a:pt x="3145749" y="1225984"/>
                </a:cubicBezTo>
                <a:cubicBezTo>
                  <a:pt x="3140414" y="1225984"/>
                  <a:pt x="3136031" y="1221660"/>
                  <a:pt x="3136031" y="1216258"/>
                </a:cubicBezTo>
                <a:cubicBezTo>
                  <a:pt x="3136031" y="1210856"/>
                  <a:pt x="3140350" y="1206470"/>
                  <a:pt x="3145749" y="1206470"/>
                </a:cubicBezTo>
                <a:close/>
                <a:moveTo>
                  <a:pt x="3386957" y="1206467"/>
                </a:moveTo>
                <a:cubicBezTo>
                  <a:pt x="3392358" y="1206467"/>
                  <a:pt x="3396743" y="1210917"/>
                  <a:pt x="3396743" y="1216255"/>
                </a:cubicBezTo>
                <a:cubicBezTo>
                  <a:pt x="3396743" y="1221594"/>
                  <a:pt x="3392294" y="1225980"/>
                  <a:pt x="3386957" y="1225980"/>
                </a:cubicBezTo>
                <a:cubicBezTo>
                  <a:pt x="3381620" y="1225980"/>
                  <a:pt x="3377235" y="1221657"/>
                  <a:pt x="3377235" y="1216255"/>
                </a:cubicBezTo>
                <a:cubicBezTo>
                  <a:pt x="3377235" y="1210853"/>
                  <a:pt x="3381555" y="1206467"/>
                  <a:pt x="3386957" y="1206467"/>
                </a:cubicBezTo>
                <a:close/>
                <a:moveTo>
                  <a:pt x="3628211" y="1206464"/>
                </a:moveTo>
                <a:cubicBezTo>
                  <a:pt x="3633528" y="1206464"/>
                  <a:pt x="3637936" y="1210914"/>
                  <a:pt x="3637936" y="1216251"/>
                </a:cubicBezTo>
                <a:cubicBezTo>
                  <a:pt x="3637936" y="1221591"/>
                  <a:pt x="3633592" y="1225977"/>
                  <a:pt x="3628211" y="1225977"/>
                </a:cubicBezTo>
                <a:cubicBezTo>
                  <a:pt x="3622813" y="1225977"/>
                  <a:pt x="3618429" y="1221653"/>
                  <a:pt x="3618429" y="1216251"/>
                </a:cubicBezTo>
                <a:cubicBezTo>
                  <a:pt x="3618429" y="1210850"/>
                  <a:pt x="3622813" y="1206464"/>
                  <a:pt x="3628211" y="1206464"/>
                </a:cubicBezTo>
                <a:close/>
                <a:moveTo>
                  <a:pt x="3869430" y="1206460"/>
                </a:moveTo>
                <a:cubicBezTo>
                  <a:pt x="3874761" y="1206460"/>
                  <a:pt x="3879147" y="1210910"/>
                  <a:pt x="3879147" y="1216248"/>
                </a:cubicBezTo>
                <a:cubicBezTo>
                  <a:pt x="3879147" y="1221587"/>
                  <a:pt x="3874826" y="1225973"/>
                  <a:pt x="3869430" y="1225973"/>
                </a:cubicBezTo>
                <a:cubicBezTo>
                  <a:pt x="3864029" y="1225973"/>
                  <a:pt x="3859646" y="1221650"/>
                  <a:pt x="3859646" y="1216248"/>
                </a:cubicBezTo>
                <a:cubicBezTo>
                  <a:pt x="3859646" y="1210846"/>
                  <a:pt x="3864029" y="1206460"/>
                  <a:pt x="3869430" y="1206460"/>
                </a:cubicBezTo>
                <a:close/>
                <a:moveTo>
                  <a:pt x="4110581" y="1206457"/>
                </a:moveTo>
                <a:cubicBezTo>
                  <a:pt x="4115984" y="1206457"/>
                  <a:pt x="4120362" y="1210907"/>
                  <a:pt x="4120362" y="1216245"/>
                </a:cubicBezTo>
                <a:cubicBezTo>
                  <a:pt x="4120362" y="1221584"/>
                  <a:pt x="4115984" y="1225970"/>
                  <a:pt x="4110581" y="1225970"/>
                </a:cubicBezTo>
                <a:cubicBezTo>
                  <a:pt x="4105180" y="1225970"/>
                  <a:pt x="4100797" y="1221647"/>
                  <a:pt x="4100797" y="1216245"/>
                </a:cubicBezTo>
                <a:cubicBezTo>
                  <a:pt x="4100797" y="1210843"/>
                  <a:pt x="4105180" y="1206457"/>
                  <a:pt x="4110581" y="1206457"/>
                </a:cubicBezTo>
                <a:close/>
                <a:moveTo>
                  <a:pt x="4351806" y="1206454"/>
                </a:moveTo>
                <a:cubicBezTo>
                  <a:pt x="4357195" y="1206454"/>
                  <a:pt x="4361580" y="1210903"/>
                  <a:pt x="4361580" y="1216241"/>
                </a:cubicBezTo>
                <a:cubicBezTo>
                  <a:pt x="4361580" y="1221581"/>
                  <a:pt x="4357195" y="1225966"/>
                  <a:pt x="4351806" y="1225966"/>
                </a:cubicBezTo>
                <a:cubicBezTo>
                  <a:pt x="4346397" y="1225966"/>
                  <a:pt x="4342006" y="1221643"/>
                  <a:pt x="4342006" y="1216241"/>
                </a:cubicBezTo>
                <a:cubicBezTo>
                  <a:pt x="4342006" y="1210839"/>
                  <a:pt x="4346397" y="1206454"/>
                  <a:pt x="4351806" y="1206454"/>
                </a:cubicBezTo>
                <a:close/>
                <a:moveTo>
                  <a:pt x="4593017" y="1206450"/>
                </a:moveTo>
                <a:cubicBezTo>
                  <a:pt x="4598413" y="1206450"/>
                  <a:pt x="4602795" y="1210900"/>
                  <a:pt x="4602795" y="1216238"/>
                </a:cubicBezTo>
                <a:cubicBezTo>
                  <a:pt x="4602795" y="1221577"/>
                  <a:pt x="4598350" y="1225963"/>
                  <a:pt x="4593017" y="1225963"/>
                </a:cubicBezTo>
                <a:cubicBezTo>
                  <a:pt x="4587686" y="1225963"/>
                  <a:pt x="4583304" y="1221640"/>
                  <a:pt x="4583304" y="1216238"/>
                </a:cubicBezTo>
                <a:cubicBezTo>
                  <a:pt x="4583304" y="1210836"/>
                  <a:pt x="4587622" y="1206450"/>
                  <a:pt x="4593017" y="1206450"/>
                </a:cubicBezTo>
                <a:close/>
                <a:moveTo>
                  <a:pt x="4834252" y="1206447"/>
                </a:moveTo>
                <a:cubicBezTo>
                  <a:pt x="4839658" y="1206447"/>
                  <a:pt x="4844038" y="1210897"/>
                  <a:pt x="4844038" y="1216235"/>
                </a:cubicBezTo>
                <a:cubicBezTo>
                  <a:pt x="4844038" y="1221574"/>
                  <a:pt x="4839595" y="1225959"/>
                  <a:pt x="4834252" y="1225959"/>
                </a:cubicBezTo>
                <a:cubicBezTo>
                  <a:pt x="4828915" y="1225959"/>
                  <a:pt x="4824532" y="1221637"/>
                  <a:pt x="4824532" y="1216235"/>
                </a:cubicBezTo>
                <a:cubicBezTo>
                  <a:pt x="4824532" y="1210833"/>
                  <a:pt x="4828851" y="1206447"/>
                  <a:pt x="4834252" y="1206447"/>
                </a:cubicBezTo>
                <a:close/>
                <a:moveTo>
                  <a:pt x="5075485" y="1206443"/>
                </a:moveTo>
                <a:cubicBezTo>
                  <a:pt x="5080819" y="1206443"/>
                  <a:pt x="5085201" y="1210893"/>
                  <a:pt x="5085201" y="1216231"/>
                </a:cubicBezTo>
                <a:cubicBezTo>
                  <a:pt x="5085201" y="1221570"/>
                  <a:pt x="5080883" y="1225956"/>
                  <a:pt x="5075485" y="1225956"/>
                </a:cubicBezTo>
                <a:cubicBezTo>
                  <a:pt x="5070086" y="1225956"/>
                  <a:pt x="5065704" y="1221633"/>
                  <a:pt x="5065704" y="1216231"/>
                </a:cubicBezTo>
                <a:cubicBezTo>
                  <a:pt x="5065704" y="1210829"/>
                  <a:pt x="5070086" y="1206443"/>
                  <a:pt x="5075485" y="1206443"/>
                </a:cubicBezTo>
                <a:close/>
                <a:moveTo>
                  <a:pt x="5316710" y="1206440"/>
                </a:moveTo>
                <a:cubicBezTo>
                  <a:pt x="5322044" y="1206440"/>
                  <a:pt x="5326429" y="1210890"/>
                  <a:pt x="5326429" y="1216228"/>
                </a:cubicBezTo>
                <a:cubicBezTo>
                  <a:pt x="5326429" y="1221567"/>
                  <a:pt x="5322105" y="1225953"/>
                  <a:pt x="5316710" y="1225953"/>
                </a:cubicBezTo>
                <a:cubicBezTo>
                  <a:pt x="5311314" y="1225953"/>
                  <a:pt x="5306924" y="1221630"/>
                  <a:pt x="5306924" y="1216228"/>
                </a:cubicBezTo>
                <a:cubicBezTo>
                  <a:pt x="5306924" y="1210826"/>
                  <a:pt x="5311314" y="1206440"/>
                  <a:pt x="5316710" y="1206440"/>
                </a:cubicBezTo>
                <a:close/>
                <a:moveTo>
                  <a:pt x="5557991" y="1206437"/>
                </a:moveTo>
                <a:cubicBezTo>
                  <a:pt x="5563391" y="1206437"/>
                  <a:pt x="5567774" y="1210887"/>
                  <a:pt x="5567774" y="1216224"/>
                </a:cubicBezTo>
                <a:cubicBezTo>
                  <a:pt x="5567774" y="1221564"/>
                  <a:pt x="5563391" y="1225949"/>
                  <a:pt x="5557991" y="1225949"/>
                </a:cubicBezTo>
                <a:cubicBezTo>
                  <a:pt x="5552592" y="1225949"/>
                  <a:pt x="5548208" y="1221626"/>
                  <a:pt x="5548208" y="1216224"/>
                </a:cubicBezTo>
                <a:cubicBezTo>
                  <a:pt x="5548208" y="1210822"/>
                  <a:pt x="5552592" y="1206437"/>
                  <a:pt x="5557991" y="1206437"/>
                </a:cubicBezTo>
                <a:close/>
                <a:moveTo>
                  <a:pt x="5799205" y="1206434"/>
                </a:moveTo>
                <a:cubicBezTo>
                  <a:pt x="5804606" y="1206434"/>
                  <a:pt x="5808989" y="1210883"/>
                  <a:pt x="5808989" y="1216221"/>
                </a:cubicBezTo>
                <a:cubicBezTo>
                  <a:pt x="5808989" y="1221560"/>
                  <a:pt x="5804542" y="1225946"/>
                  <a:pt x="5799205" y="1225946"/>
                </a:cubicBezTo>
                <a:cubicBezTo>
                  <a:pt x="5793870" y="1225946"/>
                  <a:pt x="5789486" y="1221623"/>
                  <a:pt x="5789486" y="1216221"/>
                </a:cubicBezTo>
                <a:cubicBezTo>
                  <a:pt x="5789486" y="1210819"/>
                  <a:pt x="5793806" y="1206434"/>
                  <a:pt x="5799205" y="1206434"/>
                </a:cubicBezTo>
                <a:close/>
                <a:moveTo>
                  <a:pt x="6040432" y="1206430"/>
                </a:moveTo>
                <a:cubicBezTo>
                  <a:pt x="6045832" y="1206430"/>
                  <a:pt x="6050216" y="1210880"/>
                  <a:pt x="6050216" y="1216218"/>
                </a:cubicBezTo>
                <a:cubicBezTo>
                  <a:pt x="6050216" y="1221557"/>
                  <a:pt x="6045769" y="1225942"/>
                  <a:pt x="6040432" y="1225942"/>
                </a:cubicBezTo>
                <a:cubicBezTo>
                  <a:pt x="6035095" y="1225942"/>
                  <a:pt x="6030712" y="1221620"/>
                  <a:pt x="6030712" y="1216218"/>
                </a:cubicBezTo>
                <a:cubicBezTo>
                  <a:pt x="6030712" y="1210816"/>
                  <a:pt x="6035032" y="1206430"/>
                  <a:pt x="6040432" y="1206430"/>
                </a:cubicBezTo>
                <a:close/>
                <a:moveTo>
                  <a:pt x="6281661" y="1206427"/>
                </a:moveTo>
                <a:cubicBezTo>
                  <a:pt x="6286997" y="1206427"/>
                  <a:pt x="6291381" y="1210876"/>
                  <a:pt x="6291381" y="1216214"/>
                </a:cubicBezTo>
                <a:cubicBezTo>
                  <a:pt x="6291381" y="1221554"/>
                  <a:pt x="6287061" y="1225939"/>
                  <a:pt x="6281661" y="1225939"/>
                </a:cubicBezTo>
                <a:cubicBezTo>
                  <a:pt x="6276261" y="1225939"/>
                  <a:pt x="6271877" y="1221616"/>
                  <a:pt x="6271877" y="1216214"/>
                </a:cubicBezTo>
                <a:cubicBezTo>
                  <a:pt x="6271877" y="1210813"/>
                  <a:pt x="6276261" y="1206427"/>
                  <a:pt x="6281661" y="1206427"/>
                </a:cubicBezTo>
                <a:close/>
                <a:moveTo>
                  <a:pt x="6522889" y="1206424"/>
                </a:moveTo>
                <a:cubicBezTo>
                  <a:pt x="6528225" y="1206424"/>
                  <a:pt x="6532610" y="1210873"/>
                  <a:pt x="6532610" y="1216211"/>
                </a:cubicBezTo>
                <a:cubicBezTo>
                  <a:pt x="6532610" y="1221550"/>
                  <a:pt x="6528289" y="1225936"/>
                  <a:pt x="6522889" y="1225936"/>
                </a:cubicBezTo>
                <a:cubicBezTo>
                  <a:pt x="6517489" y="1225936"/>
                  <a:pt x="6513105" y="1221613"/>
                  <a:pt x="6513105" y="1216211"/>
                </a:cubicBezTo>
                <a:cubicBezTo>
                  <a:pt x="6513105" y="1210809"/>
                  <a:pt x="6517489" y="1206424"/>
                  <a:pt x="6522889" y="1206424"/>
                </a:cubicBezTo>
                <a:close/>
                <a:moveTo>
                  <a:pt x="6764118" y="1206420"/>
                </a:moveTo>
                <a:cubicBezTo>
                  <a:pt x="6769518" y="1206420"/>
                  <a:pt x="6773902" y="1210870"/>
                  <a:pt x="6773902" y="1216208"/>
                </a:cubicBezTo>
                <a:cubicBezTo>
                  <a:pt x="6773902" y="1221547"/>
                  <a:pt x="6769518" y="1225932"/>
                  <a:pt x="6764118" y="1225932"/>
                </a:cubicBezTo>
                <a:cubicBezTo>
                  <a:pt x="6758718" y="1225932"/>
                  <a:pt x="6754335" y="1221610"/>
                  <a:pt x="6754335" y="1216208"/>
                </a:cubicBezTo>
                <a:cubicBezTo>
                  <a:pt x="6754335" y="1210806"/>
                  <a:pt x="6758718" y="1206420"/>
                  <a:pt x="6764118" y="1206420"/>
                </a:cubicBezTo>
                <a:close/>
                <a:moveTo>
                  <a:pt x="7005346" y="1206417"/>
                </a:moveTo>
                <a:cubicBezTo>
                  <a:pt x="7010746" y="1206417"/>
                  <a:pt x="7015130" y="1210866"/>
                  <a:pt x="7015130" y="1216204"/>
                </a:cubicBezTo>
                <a:cubicBezTo>
                  <a:pt x="7015130" y="1221543"/>
                  <a:pt x="7010683" y="1225929"/>
                  <a:pt x="7005346" y="1225929"/>
                </a:cubicBezTo>
                <a:cubicBezTo>
                  <a:pt x="7000009" y="1225929"/>
                  <a:pt x="6995626" y="1221606"/>
                  <a:pt x="6995626" y="1216204"/>
                </a:cubicBezTo>
                <a:cubicBezTo>
                  <a:pt x="6995626" y="1210802"/>
                  <a:pt x="6999946" y="1206417"/>
                  <a:pt x="7005346" y="1206417"/>
                </a:cubicBezTo>
                <a:close/>
                <a:moveTo>
                  <a:pt x="7246575" y="1206414"/>
                </a:moveTo>
                <a:cubicBezTo>
                  <a:pt x="7251975" y="1206414"/>
                  <a:pt x="7256359" y="1210863"/>
                  <a:pt x="7256359" y="1216201"/>
                </a:cubicBezTo>
                <a:cubicBezTo>
                  <a:pt x="7256359" y="1221540"/>
                  <a:pt x="7251912" y="1225925"/>
                  <a:pt x="7246575" y="1225925"/>
                </a:cubicBezTo>
                <a:cubicBezTo>
                  <a:pt x="7241238" y="1225925"/>
                  <a:pt x="7236855" y="1221603"/>
                  <a:pt x="7236855" y="1216201"/>
                </a:cubicBezTo>
                <a:cubicBezTo>
                  <a:pt x="7236855" y="1210799"/>
                  <a:pt x="7241175" y="1206414"/>
                  <a:pt x="7246575" y="1206414"/>
                </a:cubicBezTo>
                <a:close/>
                <a:moveTo>
                  <a:pt x="7487803" y="1206410"/>
                </a:moveTo>
                <a:cubicBezTo>
                  <a:pt x="7493139" y="1206410"/>
                  <a:pt x="7497524" y="1210860"/>
                  <a:pt x="7497524" y="1216198"/>
                </a:cubicBezTo>
                <a:cubicBezTo>
                  <a:pt x="7497524" y="1221537"/>
                  <a:pt x="7493203" y="1225922"/>
                  <a:pt x="7487803" y="1225922"/>
                </a:cubicBezTo>
                <a:cubicBezTo>
                  <a:pt x="7482403" y="1225922"/>
                  <a:pt x="7478019" y="1221600"/>
                  <a:pt x="7478019" y="1216198"/>
                </a:cubicBezTo>
                <a:cubicBezTo>
                  <a:pt x="7478019" y="1210796"/>
                  <a:pt x="7482403" y="1206410"/>
                  <a:pt x="7487803" y="1206410"/>
                </a:cubicBezTo>
                <a:close/>
                <a:moveTo>
                  <a:pt x="7729032" y="1206407"/>
                </a:moveTo>
                <a:cubicBezTo>
                  <a:pt x="7734369" y="1206407"/>
                  <a:pt x="7738753" y="1210856"/>
                  <a:pt x="7738753" y="1216194"/>
                </a:cubicBezTo>
                <a:cubicBezTo>
                  <a:pt x="7738753" y="1221533"/>
                  <a:pt x="7734432" y="1225918"/>
                  <a:pt x="7729032" y="1225918"/>
                </a:cubicBezTo>
                <a:cubicBezTo>
                  <a:pt x="7723632" y="1225918"/>
                  <a:pt x="7719249" y="1221596"/>
                  <a:pt x="7719249" y="1216194"/>
                </a:cubicBezTo>
                <a:cubicBezTo>
                  <a:pt x="7719249" y="1210792"/>
                  <a:pt x="7723632" y="1206407"/>
                  <a:pt x="7729032" y="1206407"/>
                </a:cubicBezTo>
                <a:close/>
                <a:moveTo>
                  <a:pt x="7970260" y="1206404"/>
                </a:moveTo>
                <a:cubicBezTo>
                  <a:pt x="7975661" y="1206404"/>
                  <a:pt x="7980044" y="1210853"/>
                  <a:pt x="7980044" y="1216191"/>
                </a:cubicBezTo>
                <a:cubicBezTo>
                  <a:pt x="7980044" y="1221530"/>
                  <a:pt x="7975661" y="1225915"/>
                  <a:pt x="7970260" y="1225915"/>
                </a:cubicBezTo>
                <a:cubicBezTo>
                  <a:pt x="7964860" y="1225915"/>
                  <a:pt x="7960477" y="1221593"/>
                  <a:pt x="7960477" y="1216191"/>
                </a:cubicBezTo>
                <a:cubicBezTo>
                  <a:pt x="7960477" y="1210789"/>
                  <a:pt x="7964860" y="1206404"/>
                  <a:pt x="7970260" y="1206404"/>
                </a:cubicBezTo>
                <a:close/>
                <a:moveTo>
                  <a:pt x="8211553" y="1206400"/>
                </a:moveTo>
                <a:cubicBezTo>
                  <a:pt x="8216889" y="1206400"/>
                  <a:pt x="8221273" y="1210850"/>
                  <a:pt x="8221273" y="1216187"/>
                </a:cubicBezTo>
                <a:cubicBezTo>
                  <a:pt x="8221273" y="1221527"/>
                  <a:pt x="8216953" y="1225912"/>
                  <a:pt x="8211553" y="1225912"/>
                </a:cubicBezTo>
                <a:cubicBezTo>
                  <a:pt x="8206152" y="1225912"/>
                  <a:pt x="8201769" y="1221589"/>
                  <a:pt x="8201769" y="1216187"/>
                </a:cubicBezTo>
                <a:cubicBezTo>
                  <a:pt x="8201769" y="1210785"/>
                  <a:pt x="8206152" y="1206400"/>
                  <a:pt x="8211553" y="1206400"/>
                </a:cubicBezTo>
                <a:close/>
                <a:moveTo>
                  <a:pt x="8452781" y="1206397"/>
                </a:moveTo>
                <a:cubicBezTo>
                  <a:pt x="8458181" y="1206397"/>
                  <a:pt x="8462566" y="1210846"/>
                  <a:pt x="8462566" y="1216184"/>
                </a:cubicBezTo>
                <a:cubicBezTo>
                  <a:pt x="8462566" y="1221523"/>
                  <a:pt x="8458118" y="1225908"/>
                  <a:pt x="8452781" y="1225908"/>
                </a:cubicBezTo>
                <a:cubicBezTo>
                  <a:pt x="8447445" y="1225908"/>
                  <a:pt x="8443061" y="1221586"/>
                  <a:pt x="8443061" y="1216184"/>
                </a:cubicBezTo>
                <a:cubicBezTo>
                  <a:pt x="8443061" y="1210782"/>
                  <a:pt x="8447381" y="1206397"/>
                  <a:pt x="8452781" y="1206397"/>
                </a:cubicBezTo>
                <a:close/>
                <a:moveTo>
                  <a:pt x="8694009" y="1206393"/>
                </a:moveTo>
                <a:cubicBezTo>
                  <a:pt x="8699346" y="1206393"/>
                  <a:pt x="8703730" y="1210843"/>
                  <a:pt x="8703730" y="1216181"/>
                </a:cubicBezTo>
                <a:cubicBezTo>
                  <a:pt x="8703730" y="1221520"/>
                  <a:pt x="8699346" y="1225905"/>
                  <a:pt x="8694009" y="1225905"/>
                </a:cubicBezTo>
                <a:cubicBezTo>
                  <a:pt x="8688673" y="1225905"/>
                  <a:pt x="8684289" y="1221583"/>
                  <a:pt x="8684289" y="1216181"/>
                </a:cubicBezTo>
                <a:cubicBezTo>
                  <a:pt x="8684289" y="1210779"/>
                  <a:pt x="8688609" y="1206393"/>
                  <a:pt x="8694009" y="1206393"/>
                </a:cubicBezTo>
                <a:close/>
                <a:moveTo>
                  <a:pt x="8935237" y="1206390"/>
                </a:moveTo>
                <a:cubicBezTo>
                  <a:pt x="8940574" y="1206390"/>
                  <a:pt x="8944958" y="1210839"/>
                  <a:pt x="8944958" y="1216177"/>
                </a:cubicBezTo>
                <a:cubicBezTo>
                  <a:pt x="8944958" y="1221517"/>
                  <a:pt x="8940638" y="1225902"/>
                  <a:pt x="8935237" y="1225902"/>
                </a:cubicBezTo>
                <a:cubicBezTo>
                  <a:pt x="8929837" y="1225902"/>
                  <a:pt x="8925454" y="1221579"/>
                  <a:pt x="8925454" y="1216177"/>
                </a:cubicBezTo>
                <a:cubicBezTo>
                  <a:pt x="8925454" y="1210775"/>
                  <a:pt x="8929837" y="1206390"/>
                  <a:pt x="8935237" y="1206390"/>
                </a:cubicBezTo>
                <a:close/>
                <a:moveTo>
                  <a:pt x="9176467" y="1206387"/>
                </a:moveTo>
                <a:cubicBezTo>
                  <a:pt x="9181803" y="1206387"/>
                  <a:pt x="9186187" y="1210836"/>
                  <a:pt x="9186187" y="1216174"/>
                </a:cubicBezTo>
                <a:cubicBezTo>
                  <a:pt x="9186187" y="1221513"/>
                  <a:pt x="9181867" y="1225898"/>
                  <a:pt x="9176467" y="1225898"/>
                </a:cubicBezTo>
                <a:cubicBezTo>
                  <a:pt x="9171066" y="1225898"/>
                  <a:pt x="9166683" y="1221576"/>
                  <a:pt x="9166683" y="1216174"/>
                </a:cubicBezTo>
                <a:cubicBezTo>
                  <a:pt x="9166683" y="1210772"/>
                  <a:pt x="9171066" y="1206387"/>
                  <a:pt x="9176467" y="1206387"/>
                </a:cubicBezTo>
                <a:close/>
                <a:moveTo>
                  <a:pt x="9417695" y="1206384"/>
                </a:moveTo>
                <a:cubicBezTo>
                  <a:pt x="9423031" y="1206384"/>
                  <a:pt x="9427416" y="1210833"/>
                  <a:pt x="9427416" y="1216171"/>
                </a:cubicBezTo>
                <a:cubicBezTo>
                  <a:pt x="9427416" y="1221510"/>
                  <a:pt x="9423095" y="1225895"/>
                  <a:pt x="9417695" y="1225895"/>
                </a:cubicBezTo>
                <a:cubicBezTo>
                  <a:pt x="9412295" y="1225895"/>
                  <a:pt x="9407911" y="1221573"/>
                  <a:pt x="9407911" y="1216171"/>
                </a:cubicBezTo>
                <a:cubicBezTo>
                  <a:pt x="9407911" y="1210769"/>
                  <a:pt x="9412295" y="1206384"/>
                  <a:pt x="9417695" y="1206384"/>
                </a:cubicBezTo>
                <a:close/>
                <a:moveTo>
                  <a:pt x="9649203" y="965270"/>
                </a:moveTo>
                <a:cubicBezTo>
                  <a:pt x="9654540" y="965270"/>
                  <a:pt x="9658923" y="969595"/>
                  <a:pt x="9658923" y="974997"/>
                </a:cubicBezTo>
                <a:cubicBezTo>
                  <a:pt x="9658923" y="980400"/>
                  <a:pt x="9654540" y="984785"/>
                  <a:pt x="9649203" y="984785"/>
                </a:cubicBezTo>
                <a:cubicBezTo>
                  <a:pt x="9643866" y="984785"/>
                  <a:pt x="9639483" y="980336"/>
                  <a:pt x="9639483" y="974997"/>
                </a:cubicBezTo>
                <a:cubicBezTo>
                  <a:pt x="9639483" y="969658"/>
                  <a:pt x="9643803" y="965270"/>
                  <a:pt x="9649203" y="965270"/>
                </a:cubicBezTo>
                <a:close/>
                <a:moveTo>
                  <a:pt x="9890432" y="965267"/>
                </a:moveTo>
                <a:cubicBezTo>
                  <a:pt x="9895768" y="965267"/>
                  <a:pt x="9900152" y="969592"/>
                  <a:pt x="9900152" y="974994"/>
                </a:cubicBezTo>
                <a:cubicBezTo>
                  <a:pt x="9900152" y="980397"/>
                  <a:pt x="9895832" y="984782"/>
                  <a:pt x="9890432" y="984782"/>
                </a:cubicBezTo>
                <a:cubicBezTo>
                  <a:pt x="9885031" y="984782"/>
                  <a:pt x="9880648" y="980333"/>
                  <a:pt x="9880648" y="974994"/>
                </a:cubicBezTo>
                <a:cubicBezTo>
                  <a:pt x="9880648" y="969655"/>
                  <a:pt x="9885031" y="965267"/>
                  <a:pt x="9890432" y="965267"/>
                </a:cubicBezTo>
                <a:close/>
                <a:moveTo>
                  <a:pt x="10131660" y="965264"/>
                </a:moveTo>
                <a:cubicBezTo>
                  <a:pt x="10137060" y="965264"/>
                  <a:pt x="10141444" y="969589"/>
                  <a:pt x="10141444" y="974991"/>
                </a:cubicBezTo>
                <a:cubicBezTo>
                  <a:pt x="10141444" y="980394"/>
                  <a:pt x="10136997" y="984779"/>
                  <a:pt x="10131660" y="984779"/>
                </a:cubicBezTo>
                <a:cubicBezTo>
                  <a:pt x="10126323" y="984779"/>
                  <a:pt x="10121940" y="980330"/>
                  <a:pt x="10121940" y="974991"/>
                </a:cubicBezTo>
                <a:cubicBezTo>
                  <a:pt x="10121940" y="969652"/>
                  <a:pt x="10126260" y="965264"/>
                  <a:pt x="10131660" y="965264"/>
                </a:cubicBezTo>
                <a:close/>
                <a:moveTo>
                  <a:pt x="10372888" y="965261"/>
                </a:moveTo>
                <a:cubicBezTo>
                  <a:pt x="10378288" y="965261"/>
                  <a:pt x="10382673" y="969586"/>
                  <a:pt x="10382673" y="974988"/>
                </a:cubicBezTo>
                <a:cubicBezTo>
                  <a:pt x="10382673" y="980392"/>
                  <a:pt x="10378225" y="984776"/>
                  <a:pt x="10372888" y="984776"/>
                </a:cubicBezTo>
                <a:cubicBezTo>
                  <a:pt x="10367552" y="984776"/>
                  <a:pt x="10363168" y="980327"/>
                  <a:pt x="10363168" y="974988"/>
                </a:cubicBezTo>
                <a:cubicBezTo>
                  <a:pt x="10363168" y="969649"/>
                  <a:pt x="10367488" y="965261"/>
                  <a:pt x="10372888" y="965261"/>
                </a:cubicBezTo>
                <a:close/>
                <a:moveTo>
                  <a:pt x="10614116" y="965258"/>
                </a:moveTo>
                <a:cubicBezTo>
                  <a:pt x="10619516" y="965258"/>
                  <a:pt x="10623901" y="969583"/>
                  <a:pt x="10623901" y="974986"/>
                </a:cubicBezTo>
                <a:cubicBezTo>
                  <a:pt x="10623901" y="980389"/>
                  <a:pt x="10619454" y="984773"/>
                  <a:pt x="10614116" y="984773"/>
                </a:cubicBezTo>
                <a:cubicBezTo>
                  <a:pt x="10608780" y="984773"/>
                  <a:pt x="10604396" y="980324"/>
                  <a:pt x="10604396" y="974986"/>
                </a:cubicBezTo>
                <a:cubicBezTo>
                  <a:pt x="10604396" y="969646"/>
                  <a:pt x="10608716" y="965258"/>
                  <a:pt x="10614116" y="965258"/>
                </a:cubicBezTo>
                <a:close/>
                <a:moveTo>
                  <a:pt x="10855345" y="965255"/>
                </a:moveTo>
                <a:cubicBezTo>
                  <a:pt x="10860682" y="965255"/>
                  <a:pt x="10865065" y="969580"/>
                  <a:pt x="10865065" y="974983"/>
                </a:cubicBezTo>
                <a:cubicBezTo>
                  <a:pt x="10865065" y="980386"/>
                  <a:pt x="10860682" y="984771"/>
                  <a:pt x="10855345" y="984771"/>
                </a:cubicBezTo>
                <a:cubicBezTo>
                  <a:pt x="10850008" y="984771"/>
                  <a:pt x="10845625" y="980322"/>
                  <a:pt x="10845625" y="974983"/>
                </a:cubicBezTo>
                <a:cubicBezTo>
                  <a:pt x="10845625" y="969643"/>
                  <a:pt x="10849945" y="965255"/>
                  <a:pt x="10855345" y="965255"/>
                </a:cubicBezTo>
                <a:close/>
                <a:moveTo>
                  <a:pt x="11096574" y="965252"/>
                </a:moveTo>
                <a:cubicBezTo>
                  <a:pt x="11101910" y="965252"/>
                  <a:pt x="11106294" y="969578"/>
                  <a:pt x="11106294" y="974980"/>
                </a:cubicBezTo>
                <a:cubicBezTo>
                  <a:pt x="11106294" y="980383"/>
                  <a:pt x="11101974" y="984768"/>
                  <a:pt x="11096574" y="984768"/>
                </a:cubicBezTo>
                <a:cubicBezTo>
                  <a:pt x="11091174" y="984768"/>
                  <a:pt x="11086790" y="980319"/>
                  <a:pt x="11086790" y="974980"/>
                </a:cubicBezTo>
                <a:cubicBezTo>
                  <a:pt x="11086790" y="969641"/>
                  <a:pt x="11091174" y="965252"/>
                  <a:pt x="11096574" y="965252"/>
                </a:cubicBezTo>
                <a:close/>
                <a:moveTo>
                  <a:pt x="11337802" y="965250"/>
                </a:moveTo>
                <a:cubicBezTo>
                  <a:pt x="11343202" y="965250"/>
                  <a:pt x="11347587" y="969575"/>
                  <a:pt x="11347587" y="974977"/>
                </a:cubicBezTo>
                <a:cubicBezTo>
                  <a:pt x="11347587" y="980380"/>
                  <a:pt x="11343139" y="984765"/>
                  <a:pt x="11337802" y="984765"/>
                </a:cubicBezTo>
                <a:cubicBezTo>
                  <a:pt x="11332466" y="984765"/>
                  <a:pt x="11328082" y="980316"/>
                  <a:pt x="11328082" y="974977"/>
                </a:cubicBezTo>
                <a:cubicBezTo>
                  <a:pt x="11328082" y="969638"/>
                  <a:pt x="11332402" y="965250"/>
                  <a:pt x="11337802" y="965250"/>
                </a:cubicBezTo>
                <a:close/>
                <a:moveTo>
                  <a:pt x="11579030" y="965247"/>
                </a:moveTo>
                <a:cubicBezTo>
                  <a:pt x="11584430" y="965247"/>
                  <a:pt x="11588815" y="969572"/>
                  <a:pt x="11588815" y="974974"/>
                </a:cubicBezTo>
                <a:cubicBezTo>
                  <a:pt x="11588815" y="980377"/>
                  <a:pt x="11584367" y="984762"/>
                  <a:pt x="11579030" y="984762"/>
                </a:cubicBezTo>
                <a:cubicBezTo>
                  <a:pt x="11573694" y="984762"/>
                  <a:pt x="11569310" y="980313"/>
                  <a:pt x="11569310" y="974974"/>
                </a:cubicBezTo>
                <a:cubicBezTo>
                  <a:pt x="11569310" y="969635"/>
                  <a:pt x="11573630" y="965247"/>
                  <a:pt x="11579030" y="965247"/>
                </a:cubicBezTo>
                <a:close/>
                <a:moveTo>
                  <a:pt x="11820259" y="965244"/>
                </a:moveTo>
                <a:cubicBezTo>
                  <a:pt x="11825659" y="965244"/>
                  <a:pt x="11830043" y="969569"/>
                  <a:pt x="11830043" y="974971"/>
                </a:cubicBezTo>
                <a:cubicBezTo>
                  <a:pt x="11830043" y="980374"/>
                  <a:pt x="11825596" y="984759"/>
                  <a:pt x="11820259" y="984759"/>
                </a:cubicBezTo>
                <a:cubicBezTo>
                  <a:pt x="11814922" y="984759"/>
                  <a:pt x="11810539" y="980310"/>
                  <a:pt x="11810539" y="974971"/>
                </a:cubicBezTo>
                <a:cubicBezTo>
                  <a:pt x="11810539" y="969632"/>
                  <a:pt x="11814859" y="965244"/>
                  <a:pt x="11820259" y="965244"/>
                </a:cubicBezTo>
                <a:close/>
                <a:moveTo>
                  <a:pt x="9720" y="965241"/>
                </a:moveTo>
                <a:cubicBezTo>
                  <a:pt x="15120" y="965241"/>
                  <a:pt x="19504" y="969566"/>
                  <a:pt x="19504" y="974968"/>
                </a:cubicBezTo>
                <a:cubicBezTo>
                  <a:pt x="19504" y="980371"/>
                  <a:pt x="15057" y="984756"/>
                  <a:pt x="9720" y="984756"/>
                </a:cubicBezTo>
                <a:cubicBezTo>
                  <a:pt x="4384" y="984756"/>
                  <a:pt x="1" y="980307"/>
                  <a:pt x="1" y="974968"/>
                </a:cubicBezTo>
                <a:cubicBezTo>
                  <a:pt x="1" y="969629"/>
                  <a:pt x="4320" y="965241"/>
                  <a:pt x="9720" y="965241"/>
                </a:cubicBezTo>
                <a:close/>
                <a:moveTo>
                  <a:pt x="251004" y="965238"/>
                </a:moveTo>
                <a:cubicBezTo>
                  <a:pt x="256404" y="965238"/>
                  <a:pt x="260788" y="969563"/>
                  <a:pt x="260788" y="974965"/>
                </a:cubicBezTo>
                <a:cubicBezTo>
                  <a:pt x="260788" y="980368"/>
                  <a:pt x="256341" y="984753"/>
                  <a:pt x="251004" y="984753"/>
                </a:cubicBezTo>
                <a:cubicBezTo>
                  <a:pt x="245668" y="984753"/>
                  <a:pt x="241284" y="980304"/>
                  <a:pt x="241284" y="974965"/>
                </a:cubicBezTo>
                <a:cubicBezTo>
                  <a:pt x="241284" y="969626"/>
                  <a:pt x="245604" y="965238"/>
                  <a:pt x="251004" y="965238"/>
                </a:cubicBezTo>
                <a:close/>
                <a:moveTo>
                  <a:pt x="492223" y="965235"/>
                </a:moveTo>
                <a:cubicBezTo>
                  <a:pt x="497559" y="965235"/>
                  <a:pt x="501943" y="969560"/>
                  <a:pt x="501943" y="974962"/>
                </a:cubicBezTo>
                <a:cubicBezTo>
                  <a:pt x="501943" y="980366"/>
                  <a:pt x="497623" y="984750"/>
                  <a:pt x="492223" y="984750"/>
                </a:cubicBezTo>
                <a:cubicBezTo>
                  <a:pt x="486823" y="984750"/>
                  <a:pt x="482439" y="980301"/>
                  <a:pt x="482439" y="974962"/>
                </a:cubicBezTo>
                <a:cubicBezTo>
                  <a:pt x="482439" y="969623"/>
                  <a:pt x="486823" y="965235"/>
                  <a:pt x="492223" y="965235"/>
                </a:cubicBezTo>
                <a:close/>
                <a:moveTo>
                  <a:pt x="733444" y="965233"/>
                </a:moveTo>
                <a:cubicBezTo>
                  <a:pt x="738780" y="965233"/>
                  <a:pt x="743164" y="969558"/>
                  <a:pt x="743164" y="974960"/>
                </a:cubicBezTo>
                <a:cubicBezTo>
                  <a:pt x="743164" y="980363"/>
                  <a:pt x="738844" y="984747"/>
                  <a:pt x="733444" y="984747"/>
                </a:cubicBezTo>
                <a:cubicBezTo>
                  <a:pt x="728044" y="984747"/>
                  <a:pt x="723660" y="980298"/>
                  <a:pt x="723660" y="974960"/>
                </a:cubicBezTo>
                <a:cubicBezTo>
                  <a:pt x="723660" y="969620"/>
                  <a:pt x="728044" y="965233"/>
                  <a:pt x="733444" y="965233"/>
                </a:cubicBezTo>
                <a:close/>
                <a:moveTo>
                  <a:pt x="974664" y="965230"/>
                </a:moveTo>
                <a:cubicBezTo>
                  <a:pt x="980064" y="965230"/>
                  <a:pt x="984448" y="969555"/>
                  <a:pt x="984448" y="974957"/>
                </a:cubicBezTo>
                <a:cubicBezTo>
                  <a:pt x="984448" y="980360"/>
                  <a:pt x="980001" y="984745"/>
                  <a:pt x="974664" y="984745"/>
                </a:cubicBezTo>
                <a:cubicBezTo>
                  <a:pt x="969328" y="984745"/>
                  <a:pt x="964944" y="980296"/>
                  <a:pt x="964944" y="974957"/>
                </a:cubicBezTo>
                <a:cubicBezTo>
                  <a:pt x="964944" y="969617"/>
                  <a:pt x="969264" y="965230"/>
                  <a:pt x="974664" y="965230"/>
                </a:cubicBezTo>
                <a:close/>
                <a:moveTo>
                  <a:pt x="1215884" y="965227"/>
                </a:moveTo>
                <a:cubicBezTo>
                  <a:pt x="1221284" y="965227"/>
                  <a:pt x="1225668" y="969552"/>
                  <a:pt x="1225668" y="974954"/>
                </a:cubicBezTo>
                <a:cubicBezTo>
                  <a:pt x="1225668" y="980357"/>
                  <a:pt x="1221221" y="984742"/>
                  <a:pt x="1215884" y="984742"/>
                </a:cubicBezTo>
                <a:cubicBezTo>
                  <a:pt x="1210548" y="984742"/>
                  <a:pt x="1206164" y="980293"/>
                  <a:pt x="1206164" y="974954"/>
                </a:cubicBezTo>
                <a:cubicBezTo>
                  <a:pt x="1206164" y="969615"/>
                  <a:pt x="1210484" y="965227"/>
                  <a:pt x="1215884" y="965227"/>
                </a:cubicBezTo>
                <a:close/>
                <a:moveTo>
                  <a:pt x="1457105" y="965224"/>
                </a:moveTo>
                <a:cubicBezTo>
                  <a:pt x="1462442" y="965224"/>
                  <a:pt x="1466825" y="969549"/>
                  <a:pt x="1466825" y="974951"/>
                </a:cubicBezTo>
                <a:cubicBezTo>
                  <a:pt x="1466825" y="980354"/>
                  <a:pt x="1462505" y="984739"/>
                  <a:pt x="1457105" y="984739"/>
                </a:cubicBezTo>
                <a:cubicBezTo>
                  <a:pt x="1451706" y="984739"/>
                  <a:pt x="1447322" y="980290"/>
                  <a:pt x="1447322" y="974951"/>
                </a:cubicBezTo>
                <a:cubicBezTo>
                  <a:pt x="1447322" y="969612"/>
                  <a:pt x="1451706" y="965224"/>
                  <a:pt x="1457105" y="965224"/>
                </a:cubicBezTo>
                <a:close/>
                <a:moveTo>
                  <a:pt x="1698330" y="965221"/>
                </a:moveTo>
                <a:cubicBezTo>
                  <a:pt x="1703732" y="965221"/>
                  <a:pt x="1708116" y="969546"/>
                  <a:pt x="1708116" y="974948"/>
                </a:cubicBezTo>
                <a:cubicBezTo>
                  <a:pt x="1708116" y="980351"/>
                  <a:pt x="1703732" y="984736"/>
                  <a:pt x="1698330" y="984736"/>
                </a:cubicBezTo>
                <a:cubicBezTo>
                  <a:pt x="1692929" y="984736"/>
                  <a:pt x="1688545" y="980287"/>
                  <a:pt x="1688545" y="974948"/>
                </a:cubicBezTo>
                <a:cubicBezTo>
                  <a:pt x="1688545" y="969609"/>
                  <a:pt x="1692929" y="965221"/>
                  <a:pt x="1698330" y="965221"/>
                </a:cubicBezTo>
                <a:close/>
                <a:moveTo>
                  <a:pt x="1939580" y="965219"/>
                </a:moveTo>
                <a:cubicBezTo>
                  <a:pt x="1944978" y="965219"/>
                  <a:pt x="1949363" y="969543"/>
                  <a:pt x="1949363" y="974945"/>
                </a:cubicBezTo>
                <a:cubicBezTo>
                  <a:pt x="1949363" y="980348"/>
                  <a:pt x="1944916" y="984733"/>
                  <a:pt x="1939580" y="984733"/>
                </a:cubicBezTo>
                <a:cubicBezTo>
                  <a:pt x="1934244" y="984733"/>
                  <a:pt x="1929859" y="980284"/>
                  <a:pt x="1929859" y="974945"/>
                </a:cubicBezTo>
                <a:cubicBezTo>
                  <a:pt x="1929859" y="969606"/>
                  <a:pt x="1934181" y="965219"/>
                  <a:pt x="1939580" y="965219"/>
                </a:cubicBezTo>
                <a:close/>
                <a:moveTo>
                  <a:pt x="2180788" y="965216"/>
                </a:moveTo>
                <a:cubicBezTo>
                  <a:pt x="2186189" y="965216"/>
                  <a:pt x="2190577" y="969540"/>
                  <a:pt x="2190577" y="974942"/>
                </a:cubicBezTo>
                <a:cubicBezTo>
                  <a:pt x="2190577" y="980345"/>
                  <a:pt x="2186136" y="984730"/>
                  <a:pt x="2180788" y="984730"/>
                </a:cubicBezTo>
                <a:cubicBezTo>
                  <a:pt x="2175475" y="984730"/>
                  <a:pt x="2171083" y="980281"/>
                  <a:pt x="2171083" y="974942"/>
                </a:cubicBezTo>
                <a:cubicBezTo>
                  <a:pt x="2171083" y="969603"/>
                  <a:pt x="2175412" y="965216"/>
                  <a:pt x="2180788" y="965216"/>
                </a:cubicBezTo>
                <a:close/>
                <a:moveTo>
                  <a:pt x="2422035" y="965213"/>
                </a:moveTo>
                <a:cubicBezTo>
                  <a:pt x="2427370" y="965213"/>
                  <a:pt x="2431752" y="969538"/>
                  <a:pt x="2431752" y="974940"/>
                </a:cubicBezTo>
                <a:cubicBezTo>
                  <a:pt x="2431752" y="980342"/>
                  <a:pt x="2427433" y="984727"/>
                  <a:pt x="2422035" y="984727"/>
                </a:cubicBezTo>
                <a:cubicBezTo>
                  <a:pt x="2416638" y="984727"/>
                  <a:pt x="2412255" y="980278"/>
                  <a:pt x="2412255" y="974940"/>
                </a:cubicBezTo>
                <a:cubicBezTo>
                  <a:pt x="2412255" y="969600"/>
                  <a:pt x="2416638" y="965213"/>
                  <a:pt x="2422035" y="965213"/>
                </a:cubicBezTo>
                <a:close/>
                <a:moveTo>
                  <a:pt x="2663272" y="965210"/>
                </a:moveTo>
                <a:cubicBezTo>
                  <a:pt x="2668609" y="965210"/>
                  <a:pt x="2672996" y="969535"/>
                  <a:pt x="2672996" y="974937"/>
                </a:cubicBezTo>
                <a:cubicBezTo>
                  <a:pt x="2672996" y="980339"/>
                  <a:pt x="2668674" y="984724"/>
                  <a:pt x="2663272" y="984724"/>
                </a:cubicBezTo>
                <a:cubicBezTo>
                  <a:pt x="2657874" y="984724"/>
                  <a:pt x="2653490" y="980275"/>
                  <a:pt x="2653490" y="974937"/>
                </a:cubicBezTo>
                <a:cubicBezTo>
                  <a:pt x="2653490" y="969597"/>
                  <a:pt x="2657874" y="965210"/>
                  <a:pt x="2663272" y="965210"/>
                </a:cubicBezTo>
                <a:close/>
                <a:moveTo>
                  <a:pt x="2904570" y="965208"/>
                </a:moveTo>
                <a:cubicBezTo>
                  <a:pt x="2909970" y="965208"/>
                  <a:pt x="2914353" y="969532"/>
                  <a:pt x="2914353" y="974934"/>
                </a:cubicBezTo>
                <a:cubicBezTo>
                  <a:pt x="2914353" y="980337"/>
                  <a:pt x="2909970" y="984721"/>
                  <a:pt x="2904570" y="984721"/>
                </a:cubicBezTo>
                <a:cubicBezTo>
                  <a:pt x="2899172" y="984721"/>
                  <a:pt x="2894789" y="980272"/>
                  <a:pt x="2894789" y="974934"/>
                </a:cubicBezTo>
                <a:cubicBezTo>
                  <a:pt x="2894789" y="969595"/>
                  <a:pt x="2899172" y="965208"/>
                  <a:pt x="2904570" y="965208"/>
                </a:cubicBezTo>
                <a:close/>
                <a:moveTo>
                  <a:pt x="3145749" y="965205"/>
                </a:moveTo>
                <a:cubicBezTo>
                  <a:pt x="3151148" y="965205"/>
                  <a:pt x="3155531" y="969529"/>
                  <a:pt x="3155531" y="974931"/>
                </a:cubicBezTo>
                <a:cubicBezTo>
                  <a:pt x="3155531" y="980334"/>
                  <a:pt x="3151085" y="984719"/>
                  <a:pt x="3145749" y="984719"/>
                </a:cubicBezTo>
                <a:cubicBezTo>
                  <a:pt x="3140414" y="984719"/>
                  <a:pt x="3136031" y="980270"/>
                  <a:pt x="3136031" y="974931"/>
                </a:cubicBezTo>
                <a:cubicBezTo>
                  <a:pt x="3136031" y="969592"/>
                  <a:pt x="3140350" y="965205"/>
                  <a:pt x="3145749" y="965205"/>
                </a:cubicBezTo>
                <a:close/>
                <a:moveTo>
                  <a:pt x="3386957" y="965202"/>
                </a:moveTo>
                <a:cubicBezTo>
                  <a:pt x="3392358" y="965202"/>
                  <a:pt x="3396743" y="969526"/>
                  <a:pt x="3396743" y="974928"/>
                </a:cubicBezTo>
                <a:cubicBezTo>
                  <a:pt x="3396743" y="980331"/>
                  <a:pt x="3392294" y="984716"/>
                  <a:pt x="3386957" y="984716"/>
                </a:cubicBezTo>
                <a:cubicBezTo>
                  <a:pt x="3381620" y="984716"/>
                  <a:pt x="3377235" y="980267"/>
                  <a:pt x="3377235" y="974928"/>
                </a:cubicBezTo>
                <a:cubicBezTo>
                  <a:pt x="3377235" y="969589"/>
                  <a:pt x="3381555" y="965202"/>
                  <a:pt x="3386957" y="965202"/>
                </a:cubicBezTo>
                <a:close/>
                <a:moveTo>
                  <a:pt x="3628211" y="965199"/>
                </a:moveTo>
                <a:cubicBezTo>
                  <a:pt x="3633528" y="965199"/>
                  <a:pt x="3637930" y="969523"/>
                  <a:pt x="3637930" y="974925"/>
                </a:cubicBezTo>
                <a:cubicBezTo>
                  <a:pt x="3637930" y="980328"/>
                  <a:pt x="3633592" y="984713"/>
                  <a:pt x="3628211" y="984713"/>
                </a:cubicBezTo>
                <a:cubicBezTo>
                  <a:pt x="3622813" y="984713"/>
                  <a:pt x="3618429" y="980264"/>
                  <a:pt x="3618429" y="974925"/>
                </a:cubicBezTo>
                <a:cubicBezTo>
                  <a:pt x="3618429" y="969586"/>
                  <a:pt x="3622813" y="965199"/>
                  <a:pt x="3628211" y="965199"/>
                </a:cubicBezTo>
                <a:close/>
                <a:moveTo>
                  <a:pt x="3869430" y="965197"/>
                </a:moveTo>
                <a:cubicBezTo>
                  <a:pt x="3874761" y="965197"/>
                  <a:pt x="3879147" y="969520"/>
                  <a:pt x="3879147" y="974923"/>
                </a:cubicBezTo>
                <a:cubicBezTo>
                  <a:pt x="3879147" y="980325"/>
                  <a:pt x="3874826" y="984710"/>
                  <a:pt x="3869430" y="984710"/>
                </a:cubicBezTo>
                <a:cubicBezTo>
                  <a:pt x="3864029" y="984710"/>
                  <a:pt x="3859645" y="980261"/>
                  <a:pt x="3859645" y="974923"/>
                </a:cubicBezTo>
                <a:cubicBezTo>
                  <a:pt x="3859645" y="969583"/>
                  <a:pt x="3864029" y="965197"/>
                  <a:pt x="3869430" y="965197"/>
                </a:cubicBezTo>
                <a:close/>
                <a:moveTo>
                  <a:pt x="4110581" y="965194"/>
                </a:moveTo>
                <a:cubicBezTo>
                  <a:pt x="4115984" y="965194"/>
                  <a:pt x="4120362" y="969518"/>
                  <a:pt x="4120362" y="974920"/>
                </a:cubicBezTo>
                <a:cubicBezTo>
                  <a:pt x="4120362" y="980322"/>
                  <a:pt x="4115984" y="984707"/>
                  <a:pt x="4110581" y="984707"/>
                </a:cubicBezTo>
                <a:cubicBezTo>
                  <a:pt x="4105180" y="984707"/>
                  <a:pt x="4100797" y="980258"/>
                  <a:pt x="4100797" y="974920"/>
                </a:cubicBezTo>
                <a:cubicBezTo>
                  <a:pt x="4100797" y="969580"/>
                  <a:pt x="4105180" y="965194"/>
                  <a:pt x="4110581" y="965194"/>
                </a:cubicBezTo>
                <a:close/>
                <a:moveTo>
                  <a:pt x="4351806" y="965191"/>
                </a:moveTo>
                <a:cubicBezTo>
                  <a:pt x="4357195" y="965191"/>
                  <a:pt x="4361580" y="969515"/>
                  <a:pt x="4361580" y="974917"/>
                </a:cubicBezTo>
                <a:cubicBezTo>
                  <a:pt x="4361580" y="980319"/>
                  <a:pt x="4357195" y="984704"/>
                  <a:pt x="4351806" y="984704"/>
                </a:cubicBezTo>
                <a:cubicBezTo>
                  <a:pt x="4346397" y="984704"/>
                  <a:pt x="4342006" y="980255"/>
                  <a:pt x="4342006" y="974917"/>
                </a:cubicBezTo>
                <a:cubicBezTo>
                  <a:pt x="4342006" y="969578"/>
                  <a:pt x="4346397" y="965191"/>
                  <a:pt x="4351806" y="965191"/>
                </a:cubicBezTo>
                <a:close/>
                <a:moveTo>
                  <a:pt x="4593017" y="965189"/>
                </a:moveTo>
                <a:cubicBezTo>
                  <a:pt x="4598413" y="965189"/>
                  <a:pt x="4602795" y="969512"/>
                  <a:pt x="4602795" y="974914"/>
                </a:cubicBezTo>
                <a:cubicBezTo>
                  <a:pt x="4602795" y="980316"/>
                  <a:pt x="4598350" y="984701"/>
                  <a:pt x="4593017" y="984701"/>
                </a:cubicBezTo>
                <a:cubicBezTo>
                  <a:pt x="4587686" y="984701"/>
                  <a:pt x="4583304" y="980252"/>
                  <a:pt x="4583304" y="974914"/>
                </a:cubicBezTo>
                <a:cubicBezTo>
                  <a:pt x="4583304" y="969575"/>
                  <a:pt x="4587622" y="965189"/>
                  <a:pt x="4593017" y="965189"/>
                </a:cubicBezTo>
                <a:close/>
                <a:moveTo>
                  <a:pt x="4834252" y="965186"/>
                </a:moveTo>
                <a:cubicBezTo>
                  <a:pt x="4839658" y="965186"/>
                  <a:pt x="4844038" y="969509"/>
                  <a:pt x="4844038" y="974911"/>
                </a:cubicBezTo>
                <a:cubicBezTo>
                  <a:pt x="4844038" y="980313"/>
                  <a:pt x="4839595" y="984698"/>
                  <a:pt x="4834252" y="984698"/>
                </a:cubicBezTo>
                <a:cubicBezTo>
                  <a:pt x="4828915" y="984698"/>
                  <a:pt x="4824532" y="980249"/>
                  <a:pt x="4824532" y="974911"/>
                </a:cubicBezTo>
                <a:cubicBezTo>
                  <a:pt x="4824532" y="969572"/>
                  <a:pt x="4828851" y="965186"/>
                  <a:pt x="4834252" y="965186"/>
                </a:cubicBezTo>
                <a:close/>
                <a:moveTo>
                  <a:pt x="5075485" y="965183"/>
                </a:moveTo>
                <a:cubicBezTo>
                  <a:pt x="5080819" y="965183"/>
                  <a:pt x="5085201" y="969506"/>
                  <a:pt x="5085201" y="974908"/>
                </a:cubicBezTo>
                <a:cubicBezTo>
                  <a:pt x="5085201" y="980311"/>
                  <a:pt x="5080883" y="984695"/>
                  <a:pt x="5075485" y="984695"/>
                </a:cubicBezTo>
                <a:cubicBezTo>
                  <a:pt x="5070086" y="984695"/>
                  <a:pt x="5065704" y="980246"/>
                  <a:pt x="5065704" y="974908"/>
                </a:cubicBezTo>
                <a:cubicBezTo>
                  <a:pt x="5065704" y="969569"/>
                  <a:pt x="5070086" y="965183"/>
                  <a:pt x="5075485" y="965183"/>
                </a:cubicBezTo>
                <a:close/>
                <a:moveTo>
                  <a:pt x="5316710" y="965180"/>
                </a:moveTo>
                <a:cubicBezTo>
                  <a:pt x="5322044" y="965180"/>
                  <a:pt x="5326429" y="969503"/>
                  <a:pt x="5326429" y="974905"/>
                </a:cubicBezTo>
                <a:cubicBezTo>
                  <a:pt x="5326429" y="980308"/>
                  <a:pt x="5322105" y="984693"/>
                  <a:pt x="5316710" y="984693"/>
                </a:cubicBezTo>
                <a:cubicBezTo>
                  <a:pt x="5311314" y="984693"/>
                  <a:pt x="5306924" y="980244"/>
                  <a:pt x="5306924" y="974905"/>
                </a:cubicBezTo>
                <a:cubicBezTo>
                  <a:pt x="5306924" y="969566"/>
                  <a:pt x="5311314" y="965180"/>
                  <a:pt x="5316710" y="965180"/>
                </a:cubicBezTo>
                <a:close/>
                <a:moveTo>
                  <a:pt x="5557991" y="965177"/>
                </a:moveTo>
                <a:cubicBezTo>
                  <a:pt x="5563391" y="965177"/>
                  <a:pt x="5567774" y="969500"/>
                  <a:pt x="5567774" y="974902"/>
                </a:cubicBezTo>
                <a:cubicBezTo>
                  <a:pt x="5567774" y="980305"/>
                  <a:pt x="5563391" y="984690"/>
                  <a:pt x="5557991" y="984690"/>
                </a:cubicBezTo>
                <a:cubicBezTo>
                  <a:pt x="5552591" y="984690"/>
                  <a:pt x="5548208" y="980241"/>
                  <a:pt x="5548208" y="974902"/>
                </a:cubicBezTo>
                <a:cubicBezTo>
                  <a:pt x="5548208" y="969563"/>
                  <a:pt x="5552591" y="965177"/>
                  <a:pt x="5557991" y="965177"/>
                </a:cubicBezTo>
                <a:close/>
                <a:moveTo>
                  <a:pt x="5799205" y="965174"/>
                </a:moveTo>
                <a:cubicBezTo>
                  <a:pt x="5804606" y="965174"/>
                  <a:pt x="5808989" y="969497"/>
                  <a:pt x="5808989" y="974899"/>
                </a:cubicBezTo>
                <a:cubicBezTo>
                  <a:pt x="5808989" y="980302"/>
                  <a:pt x="5804542" y="984687"/>
                  <a:pt x="5799205" y="984687"/>
                </a:cubicBezTo>
                <a:cubicBezTo>
                  <a:pt x="5793870" y="984687"/>
                  <a:pt x="5789486" y="980238"/>
                  <a:pt x="5789486" y="974899"/>
                </a:cubicBezTo>
                <a:cubicBezTo>
                  <a:pt x="5789486" y="969560"/>
                  <a:pt x="5793806" y="965174"/>
                  <a:pt x="5799205" y="965174"/>
                </a:cubicBezTo>
                <a:close/>
                <a:moveTo>
                  <a:pt x="6040432" y="965172"/>
                </a:moveTo>
                <a:cubicBezTo>
                  <a:pt x="6045832" y="965172"/>
                  <a:pt x="6050216" y="969494"/>
                  <a:pt x="6050216" y="974897"/>
                </a:cubicBezTo>
                <a:cubicBezTo>
                  <a:pt x="6050216" y="980299"/>
                  <a:pt x="6045769" y="984684"/>
                  <a:pt x="6040432" y="984684"/>
                </a:cubicBezTo>
                <a:cubicBezTo>
                  <a:pt x="6035095" y="984684"/>
                  <a:pt x="6030712" y="980235"/>
                  <a:pt x="6030712" y="974897"/>
                </a:cubicBezTo>
                <a:cubicBezTo>
                  <a:pt x="6030712" y="969558"/>
                  <a:pt x="6035032" y="965172"/>
                  <a:pt x="6040432" y="965172"/>
                </a:cubicBezTo>
                <a:close/>
                <a:moveTo>
                  <a:pt x="6281661" y="965169"/>
                </a:moveTo>
                <a:cubicBezTo>
                  <a:pt x="6286997" y="965169"/>
                  <a:pt x="6291381" y="969492"/>
                  <a:pt x="6291381" y="974894"/>
                </a:cubicBezTo>
                <a:cubicBezTo>
                  <a:pt x="6291381" y="980296"/>
                  <a:pt x="6287061" y="984681"/>
                  <a:pt x="6281661" y="984681"/>
                </a:cubicBezTo>
                <a:cubicBezTo>
                  <a:pt x="6276261" y="984681"/>
                  <a:pt x="6271877" y="980232"/>
                  <a:pt x="6271877" y="974894"/>
                </a:cubicBezTo>
                <a:cubicBezTo>
                  <a:pt x="6271877" y="969555"/>
                  <a:pt x="6276261" y="965169"/>
                  <a:pt x="6281661" y="965169"/>
                </a:cubicBezTo>
                <a:close/>
                <a:moveTo>
                  <a:pt x="6522889" y="965166"/>
                </a:moveTo>
                <a:cubicBezTo>
                  <a:pt x="6528225" y="965166"/>
                  <a:pt x="6532610" y="969489"/>
                  <a:pt x="6532610" y="974891"/>
                </a:cubicBezTo>
                <a:cubicBezTo>
                  <a:pt x="6532610" y="980293"/>
                  <a:pt x="6528289" y="984678"/>
                  <a:pt x="6522889" y="984678"/>
                </a:cubicBezTo>
                <a:cubicBezTo>
                  <a:pt x="6517489" y="984678"/>
                  <a:pt x="6513105" y="980229"/>
                  <a:pt x="6513105" y="974891"/>
                </a:cubicBezTo>
                <a:cubicBezTo>
                  <a:pt x="6513105" y="969552"/>
                  <a:pt x="6517489" y="965166"/>
                  <a:pt x="6522889" y="965166"/>
                </a:cubicBezTo>
                <a:close/>
                <a:moveTo>
                  <a:pt x="6764118" y="965163"/>
                </a:moveTo>
                <a:cubicBezTo>
                  <a:pt x="6769518" y="965163"/>
                  <a:pt x="6773902" y="969486"/>
                  <a:pt x="6773902" y="974888"/>
                </a:cubicBezTo>
                <a:cubicBezTo>
                  <a:pt x="6773902" y="980290"/>
                  <a:pt x="6769518" y="984675"/>
                  <a:pt x="6764118" y="984675"/>
                </a:cubicBezTo>
                <a:cubicBezTo>
                  <a:pt x="6758718" y="984675"/>
                  <a:pt x="6754335" y="980226"/>
                  <a:pt x="6754335" y="974888"/>
                </a:cubicBezTo>
                <a:cubicBezTo>
                  <a:pt x="6754335" y="969549"/>
                  <a:pt x="6758718" y="965163"/>
                  <a:pt x="6764118" y="965163"/>
                </a:cubicBezTo>
                <a:close/>
                <a:moveTo>
                  <a:pt x="7005346" y="965161"/>
                </a:moveTo>
                <a:cubicBezTo>
                  <a:pt x="7010746" y="965161"/>
                  <a:pt x="7015130" y="969483"/>
                  <a:pt x="7015130" y="974885"/>
                </a:cubicBezTo>
                <a:cubicBezTo>
                  <a:pt x="7015130" y="980287"/>
                  <a:pt x="7010683" y="984672"/>
                  <a:pt x="7005346" y="984672"/>
                </a:cubicBezTo>
                <a:cubicBezTo>
                  <a:pt x="7000009" y="984672"/>
                  <a:pt x="6995626" y="980223"/>
                  <a:pt x="6995626" y="974885"/>
                </a:cubicBezTo>
                <a:cubicBezTo>
                  <a:pt x="6995626" y="969546"/>
                  <a:pt x="6999946" y="965161"/>
                  <a:pt x="7005346" y="965161"/>
                </a:cubicBezTo>
                <a:close/>
                <a:moveTo>
                  <a:pt x="7246575" y="965158"/>
                </a:moveTo>
                <a:cubicBezTo>
                  <a:pt x="7251975" y="965158"/>
                  <a:pt x="7256359" y="969480"/>
                  <a:pt x="7256359" y="974882"/>
                </a:cubicBezTo>
                <a:cubicBezTo>
                  <a:pt x="7256359" y="980285"/>
                  <a:pt x="7251912" y="984669"/>
                  <a:pt x="7246575" y="984669"/>
                </a:cubicBezTo>
                <a:cubicBezTo>
                  <a:pt x="7241238" y="984669"/>
                  <a:pt x="7236855" y="980220"/>
                  <a:pt x="7236855" y="974882"/>
                </a:cubicBezTo>
                <a:cubicBezTo>
                  <a:pt x="7236855" y="969543"/>
                  <a:pt x="7241175" y="965158"/>
                  <a:pt x="7246575" y="965158"/>
                </a:cubicBezTo>
                <a:close/>
                <a:moveTo>
                  <a:pt x="7487803" y="965155"/>
                </a:moveTo>
                <a:cubicBezTo>
                  <a:pt x="7493139" y="965155"/>
                  <a:pt x="7497524" y="969477"/>
                  <a:pt x="7497524" y="974879"/>
                </a:cubicBezTo>
                <a:cubicBezTo>
                  <a:pt x="7497524" y="980282"/>
                  <a:pt x="7493203" y="984666"/>
                  <a:pt x="7487803" y="984666"/>
                </a:cubicBezTo>
                <a:cubicBezTo>
                  <a:pt x="7482403" y="984666"/>
                  <a:pt x="7478019" y="980217"/>
                  <a:pt x="7478019" y="974879"/>
                </a:cubicBezTo>
                <a:cubicBezTo>
                  <a:pt x="7478019" y="969540"/>
                  <a:pt x="7482403" y="965155"/>
                  <a:pt x="7487803" y="965155"/>
                </a:cubicBezTo>
                <a:close/>
                <a:moveTo>
                  <a:pt x="7729032" y="965152"/>
                </a:moveTo>
                <a:cubicBezTo>
                  <a:pt x="7734369" y="965152"/>
                  <a:pt x="7738753" y="969475"/>
                  <a:pt x="7738753" y="974877"/>
                </a:cubicBezTo>
                <a:cubicBezTo>
                  <a:pt x="7738753" y="980279"/>
                  <a:pt x="7734432" y="984664"/>
                  <a:pt x="7729032" y="984664"/>
                </a:cubicBezTo>
                <a:cubicBezTo>
                  <a:pt x="7723632" y="984664"/>
                  <a:pt x="7719249" y="980215"/>
                  <a:pt x="7719249" y="974877"/>
                </a:cubicBezTo>
                <a:cubicBezTo>
                  <a:pt x="7719249" y="969538"/>
                  <a:pt x="7723632" y="965152"/>
                  <a:pt x="7729032" y="965152"/>
                </a:cubicBezTo>
                <a:close/>
                <a:moveTo>
                  <a:pt x="7970260" y="965150"/>
                </a:moveTo>
                <a:cubicBezTo>
                  <a:pt x="7975661" y="965150"/>
                  <a:pt x="7980044" y="969472"/>
                  <a:pt x="7980044" y="974874"/>
                </a:cubicBezTo>
                <a:cubicBezTo>
                  <a:pt x="7980044" y="980276"/>
                  <a:pt x="7975661" y="984661"/>
                  <a:pt x="7970260" y="984661"/>
                </a:cubicBezTo>
                <a:cubicBezTo>
                  <a:pt x="7964860" y="984661"/>
                  <a:pt x="7960477" y="980212"/>
                  <a:pt x="7960477" y="974874"/>
                </a:cubicBezTo>
                <a:cubicBezTo>
                  <a:pt x="7960477" y="969535"/>
                  <a:pt x="7964860" y="965150"/>
                  <a:pt x="7970260" y="965150"/>
                </a:cubicBezTo>
                <a:close/>
                <a:moveTo>
                  <a:pt x="8211553" y="965147"/>
                </a:moveTo>
                <a:cubicBezTo>
                  <a:pt x="8216889" y="965147"/>
                  <a:pt x="8221273" y="969469"/>
                  <a:pt x="8221273" y="974871"/>
                </a:cubicBezTo>
                <a:cubicBezTo>
                  <a:pt x="8221273" y="980273"/>
                  <a:pt x="8216953" y="984658"/>
                  <a:pt x="8211553" y="984658"/>
                </a:cubicBezTo>
                <a:cubicBezTo>
                  <a:pt x="8206152" y="984658"/>
                  <a:pt x="8201769" y="980209"/>
                  <a:pt x="8201769" y="974871"/>
                </a:cubicBezTo>
                <a:cubicBezTo>
                  <a:pt x="8201769" y="969532"/>
                  <a:pt x="8206152" y="965147"/>
                  <a:pt x="8211553" y="965147"/>
                </a:cubicBezTo>
                <a:close/>
                <a:moveTo>
                  <a:pt x="8452781" y="965144"/>
                </a:moveTo>
                <a:cubicBezTo>
                  <a:pt x="8458181" y="965144"/>
                  <a:pt x="8462566" y="969466"/>
                  <a:pt x="8462566" y="974868"/>
                </a:cubicBezTo>
                <a:cubicBezTo>
                  <a:pt x="8462566" y="980270"/>
                  <a:pt x="8458118" y="984655"/>
                  <a:pt x="8452781" y="984655"/>
                </a:cubicBezTo>
                <a:cubicBezTo>
                  <a:pt x="8447445" y="984655"/>
                  <a:pt x="8443061" y="980206"/>
                  <a:pt x="8443061" y="974868"/>
                </a:cubicBezTo>
                <a:cubicBezTo>
                  <a:pt x="8443061" y="969529"/>
                  <a:pt x="8447381" y="965144"/>
                  <a:pt x="8452781" y="965144"/>
                </a:cubicBezTo>
                <a:close/>
                <a:moveTo>
                  <a:pt x="8694009" y="965141"/>
                </a:moveTo>
                <a:cubicBezTo>
                  <a:pt x="8699346" y="965141"/>
                  <a:pt x="8703730" y="969463"/>
                  <a:pt x="8703730" y="974865"/>
                </a:cubicBezTo>
                <a:cubicBezTo>
                  <a:pt x="8703730" y="980267"/>
                  <a:pt x="8699346" y="984652"/>
                  <a:pt x="8694009" y="984652"/>
                </a:cubicBezTo>
                <a:cubicBezTo>
                  <a:pt x="8688673" y="984652"/>
                  <a:pt x="8684289" y="980203"/>
                  <a:pt x="8684289" y="974865"/>
                </a:cubicBezTo>
                <a:cubicBezTo>
                  <a:pt x="8684289" y="969526"/>
                  <a:pt x="8688609" y="965141"/>
                  <a:pt x="8694009" y="965141"/>
                </a:cubicBezTo>
                <a:close/>
                <a:moveTo>
                  <a:pt x="8935237" y="965138"/>
                </a:moveTo>
                <a:cubicBezTo>
                  <a:pt x="8940574" y="965138"/>
                  <a:pt x="8944958" y="969460"/>
                  <a:pt x="8944958" y="974862"/>
                </a:cubicBezTo>
                <a:cubicBezTo>
                  <a:pt x="8944958" y="980264"/>
                  <a:pt x="8940638" y="984649"/>
                  <a:pt x="8935237" y="984649"/>
                </a:cubicBezTo>
                <a:cubicBezTo>
                  <a:pt x="8929837" y="984649"/>
                  <a:pt x="8925454" y="980200"/>
                  <a:pt x="8925454" y="974862"/>
                </a:cubicBezTo>
                <a:cubicBezTo>
                  <a:pt x="8925454" y="969523"/>
                  <a:pt x="8929837" y="965138"/>
                  <a:pt x="8935237" y="965138"/>
                </a:cubicBezTo>
                <a:close/>
                <a:moveTo>
                  <a:pt x="9176467" y="965135"/>
                </a:moveTo>
                <a:cubicBezTo>
                  <a:pt x="9181803" y="965135"/>
                  <a:pt x="9186187" y="969457"/>
                  <a:pt x="9186187" y="974859"/>
                </a:cubicBezTo>
                <a:cubicBezTo>
                  <a:pt x="9186187" y="980261"/>
                  <a:pt x="9181867" y="984646"/>
                  <a:pt x="9176467" y="984646"/>
                </a:cubicBezTo>
                <a:cubicBezTo>
                  <a:pt x="9171066" y="984646"/>
                  <a:pt x="9166683" y="980197"/>
                  <a:pt x="9166683" y="974859"/>
                </a:cubicBezTo>
                <a:cubicBezTo>
                  <a:pt x="9166683" y="969520"/>
                  <a:pt x="9171066" y="965135"/>
                  <a:pt x="9176467" y="965135"/>
                </a:cubicBezTo>
                <a:close/>
                <a:moveTo>
                  <a:pt x="9417695" y="965133"/>
                </a:moveTo>
                <a:cubicBezTo>
                  <a:pt x="9423031" y="965133"/>
                  <a:pt x="9427416" y="969455"/>
                  <a:pt x="9427416" y="974857"/>
                </a:cubicBezTo>
                <a:cubicBezTo>
                  <a:pt x="9427416" y="980259"/>
                  <a:pt x="9423095" y="984643"/>
                  <a:pt x="9417695" y="984643"/>
                </a:cubicBezTo>
                <a:cubicBezTo>
                  <a:pt x="9412295" y="984643"/>
                  <a:pt x="9407911" y="980195"/>
                  <a:pt x="9407911" y="974857"/>
                </a:cubicBezTo>
                <a:cubicBezTo>
                  <a:pt x="9407911" y="969517"/>
                  <a:pt x="9412295" y="965133"/>
                  <a:pt x="9417695" y="965133"/>
                </a:cubicBezTo>
                <a:close/>
                <a:moveTo>
                  <a:pt x="9649203" y="723936"/>
                </a:moveTo>
                <a:cubicBezTo>
                  <a:pt x="9654540" y="723936"/>
                  <a:pt x="9658923" y="728384"/>
                  <a:pt x="9658923" y="733721"/>
                </a:cubicBezTo>
                <a:cubicBezTo>
                  <a:pt x="9658923" y="739060"/>
                  <a:pt x="9654540" y="743445"/>
                  <a:pt x="9649203" y="743445"/>
                </a:cubicBezTo>
                <a:cubicBezTo>
                  <a:pt x="9643866" y="743445"/>
                  <a:pt x="9639483" y="739123"/>
                  <a:pt x="9639483" y="733721"/>
                </a:cubicBezTo>
                <a:cubicBezTo>
                  <a:pt x="9639483" y="728319"/>
                  <a:pt x="9643803" y="723936"/>
                  <a:pt x="9649203" y="723936"/>
                </a:cubicBezTo>
                <a:close/>
                <a:moveTo>
                  <a:pt x="9890432" y="723934"/>
                </a:moveTo>
                <a:cubicBezTo>
                  <a:pt x="9895768" y="723934"/>
                  <a:pt x="9900152" y="728381"/>
                  <a:pt x="9900152" y="733719"/>
                </a:cubicBezTo>
                <a:cubicBezTo>
                  <a:pt x="9900152" y="739058"/>
                  <a:pt x="9895832" y="743443"/>
                  <a:pt x="9890432" y="743443"/>
                </a:cubicBezTo>
                <a:cubicBezTo>
                  <a:pt x="9885031" y="743443"/>
                  <a:pt x="9880648" y="739121"/>
                  <a:pt x="9880648" y="733719"/>
                </a:cubicBezTo>
                <a:cubicBezTo>
                  <a:pt x="9880648" y="728317"/>
                  <a:pt x="9885031" y="723934"/>
                  <a:pt x="9890432" y="723934"/>
                </a:cubicBezTo>
                <a:close/>
                <a:moveTo>
                  <a:pt x="10131660" y="723931"/>
                </a:moveTo>
                <a:cubicBezTo>
                  <a:pt x="10137060" y="723931"/>
                  <a:pt x="10141444" y="728379"/>
                  <a:pt x="10141444" y="733716"/>
                </a:cubicBezTo>
                <a:cubicBezTo>
                  <a:pt x="10141444" y="739056"/>
                  <a:pt x="10136997" y="743441"/>
                  <a:pt x="10131660" y="743441"/>
                </a:cubicBezTo>
                <a:cubicBezTo>
                  <a:pt x="10126323" y="743441"/>
                  <a:pt x="10121940" y="739118"/>
                  <a:pt x="10121940" y="733716"/>
                </a:cubicBezTo>
                <a:cubicBezTo>
                  <a:pt x="10121940" y="728315"/>
                  <a:pt x="10126260" y="723931"/>
                  <a:pt x="10131660" y="723931"/>
                </a:cubicBezTo>
                <a:close/>
                <a:moveTo>
                  <a:pt x="10372888" y="723929"/>
                </a:moveTo>
                <a:cubicBezTo>
                  <a:pt x="10378288" y="723929"/>
                  <a:pt x="10382673" y="728376"/>
                  <a:pt x="10382673" y="733714"/>
                </a:cubicBezTo>
                <a:cubicBezTo>
                  <a:pt x="10382673" y="739053"/>
                  <a:pt x="10378225" y="743438"/>
                  <a:pt x="10372888" y="743438"/>
                </a:cubicBezTo>
                <a:cubicBezTo>
                  <a:pt x="10367552" y="743438"/>
                  <a:pt x="10363168" y="739116"/>
                  <a:pt x="10363168" y="733714"/>
                </a:cubicBezTo>
                <a:cubicBezTo>
                  <a:pt x="10363168" y="728312"/>
                  <a:pt x="10367488" y="723929"/>
                  <a:pt x="10372888" y="723929"/>
                </a:cubicBezTo>
                <a:close/>
                <a:moveTo>
                  <a:pt x="10614116" y="723926"/>
                </a:moveTo>
                <a:cubicBezTo>
                  <a:pt x="10619516" y="723926"/>
                  <a:pt x="10623901" y="728374"/>
                  <a:pt x="10623901" y="733711"/>
                </a:cubicBezTo>
                <a:cubicBezTo>
                  <a:pt x="10623901" y="739051"/>
                  <a:pt x="10619454" y="743436"/>
                  <a:pt x="10614116" y="743436"/>
                </a:cubicBezTo>
                <a:cubicBezTo>
                  <a:pt x="10608780" y="743436"/>
                  <a:pt x="10604396" y="739114"/>
                  <a:pt x="10604396" y="733711"/>
                </a:cubicBezTo>
                <a:cubicBezTo>
                  <a:pt x="10604396" y="728310"/>
                  <a:pt x="10608716" y="723926"/>
                  <a:pt x="10614116" y="723926"/>
                </a:cubicBezTo>
                <a:close/>
                <a:moveTo>
                  <a:pt x="10855345" y="723924"/>
                </a:moveTo>
                <a:cubicBezTo>
                  <a:pt x="10860682" y="723924"/>
                  <a:pt x="10865065" y="728372"/>
                  <a:pt x="10865065" y="733709"/>
                </a:cubicBezTo>
                <a:cubicBezTo>
                  <a:pt x="10865065" y="739048"/>
                  <a:pt x="10860682" y="743433"/>
                  <a:pt x="10855345" y="743433"/>
                </a:cubicBezTo>
                <a:cubicBezTo>
                  <a:pt x="10850008" y="743433"/>
                  <a:pt x="10845625" y="739111"/>
                  <a:pt x="10845625" y="733709"/>
                </a:cubicBezTo>
                <a:cubicBezTo>
                  <a:pt x="10845625" y="728307"/>
                  <a:pt x="10849945" y="723924"/>
                  <a:pt x="10855345" y="723924"/>
                </a:cubicBezTo>
                <a:close/>
                <a:moveTo>
                  <a:pt x="11096574" y="723921"/>
                </a:moveTo>
                <a:cubicBezTo>
                  <a:pt x="11101910" y="723921"/>
                  <a:pt x="11106294" y="728369"/>
                  <a:pt x="11106294" y="733707"/>
                </a:cubicBezTo>
                <a:cubicBezTo>
                  <a:pt x="11106294" y="739046"/>
                  <a:pt x="11101974" y="743431"/>
                  <a:pt x="11096574" y="743431"/>
                </a:cubicBezTo>
                <a:cubicBezTo>
                  <a:pt x="11091174" y="743431"/>
                  <a:pt x="11086790" y="739109"/>
                  <a:pt x="11086790" y="733707"/>
                </a:cubicBezTo>
                <a:cubicBezTo>
                  <a:pt x="11086790" y="728305"/>
                  <a:pt x="11091174" y="723921"/>
                  <a:pt x="11096574" y="723921"/>
                </a:cubicBezTo>
                <a:close/>
                <a:moveTo>
                  <a:pt x="11337802" y="723919"/>
                </a:moveTo>
                <a:cubicBezTo>
                  <a:pt x="11343202" y="723919"/>
                  <a:pt x="11347587" y="728367"/>
                  <a:pt x="11347587" y="733704"/>
                </a:cubicBezTo>
                <a:cubicBezTo>
                  <a:pt x="11347587" y="739044"/>
                  <a:pt x="11343139" y="743429"/>
                  <a:pt x="11337802" y="743429"/>
                </a:cubicBezTo>
                <a:cubicBezTo>
                  <a:pt x="11332466" y="743429"/>
                  <a:pt x="11328082" y="739107"/>
                  <a:pt x="11328082" y="733704"/>
                </a:cubicBezTo>
                <a:cubicBezTo>
                  <a:pt x="11328082" y="728303"/>
                  <a:pt x="11332402" y="723919"/>
                  <a:pt x="11337802" y="723919"/>
                </a:cubicBezTo>
                <a:close/>
                <a:moveTo>
                  <a:pt x="11579030" y="723917"/>
                </a:moveTo>
                <a:cubicBezTo>
                  <a:pt x="11584430" y="723917"/>
                  <a:pt x="11588815" y="728365"/>
                  <a:pt x="11588815" y="733702"/>
                </a:cubicBezTo>
                <a:cubicBezTo>
                  <a:pt x="11588815" y="739041"/>
                  <a:pt x="11584367" y="743426"/>
                  <a:pt x="11579030" y="743426"/>
                </a:cubicBezTo>
                <a:cubicBezTo>
                  <a:pt x="11573694" y="743426"/>
                  <a:pt x="11569310" y="739104"/>
                  <a:pt x="11569310" y="733702"/>
                </a:cubicBezTo>
                <a:cubicBezTo>
                  <a:pt x="11569310" y="728300"/>
                  <a:pt x="11573630" y="723917"/>
                  <a:pt x="11579030" y="723917"/>
                </a:cubicBezTo>
                <a:close/>
                <a:moveTo>
                  <a:pt x="11820259" y="723914"/>
                </a:moveTo>
                <a:cubicBezTo>
                  <a:pt x="11825659" y="723914"/>
                  <a:pt x="11830043" y="728362"/>
                  <a:pt x="11830043" y="733700"/>
                </a:cubicBezTo>
                <a:cubicBezTo>
                  <a:pt x="11830043" y="739039"/>
                  <a:pt x="11825596" y="743424"/>
                  <a:pt x="11820259" y="743424"/>
                </a:cubicBezTo>
                <a:cubicBezTo>
                  <a:pt x="11814922" y="743424"/>
                  <a:pt x="11810539" y="739102"/>
                  <a:pt x="11810539" y="733700"/>
                </a:cubicBezTo>
                <a:cubicBezTo>
                  <a:pt x="11810539" y="728298"/>
                  <a:pt x="11814859" y="723914"/>
                  <a:pt x="11820259" y="723914"/>
                </a:cubicBezTo>
                <a:close/>
                <a:moveTo>
                  <a:pt x="9720" y="723912"/>
                </a:moveTo>
                <a:cubicBezTo>
                  <a:pt x="15120" y="723912"/>
                  <a:pt x="19504" y="728360"/>
                  <a:pt x="19504" y="733697"/>
                </a:cubicBezTo>
                <a:cubicBezTo>
                  <a:pt x="19504" y="739036"/>
                  <a:pt x="15057" y="743422"/>
                  <a:pt x="9720" y="743422"/>
                </a:cubicBezTo>
                <a:cubicBezTo>
                  <a:pt x="4384" y="743422"/>
                  <a:pt x="0" y="739099"/>
                  <a:pt x="0" y="733697"/>
                </a:cubicBezTo>
                <a:cubicBezTo>
                  <a:pt x="0" y="728296"/>
                  <a:pt x="4320" y="723912"/>
                  <a:pt x="9720" y="723912"/>
                </a:cubicBezTo>
                <a:close/>
                <a:moveTo>
                  <a:pt x="251004" y="723909"/>
                </a:moveTo>
                <a:cubicBezTo>
                  <a:pt x="256403" y="723909"/>
                  <a:pt x="260787" y="728357"/>
                  <a:pt x="260787" y="733695"/>
                </a:cubicBezTo>
                <a:cubicBezTo>
                  <a:pt x="260787" y="739034"/>
                  <a:pt x="256340" y="743419"/>
                  <a:pt x="251004" y="743419"/>
                </a:cubicBezTo>
                <a:cubicBezTo>
                  <a:pt x="245668" y="743419"/>
                  <a:pt x="241284" y="739097"/>
                  <a:pt x="241284" y="733695"/>
                </a:cubicBezTo>
                <a:cubicBezTo>
                  <a:pt x="241284" y="728293"/>
                  <a:pt x="245604" y="723909"/>
                  <a:pt x="251004" y="723909"/>
                </a:cubicBezTo>
                <a:close/>
                <a:moveTo>
                  <a:pt x="492223" y="723907"/>
                </a:moveTo>
                <a:cubicBezTo>
                  <a:pt x="497559" y="723907"/>
                  <a:pt x="501943" y="728355"/>
                  <a:pt x="501943" y="733692"/>
                </a:cubicBezTo>
                <a:cubicBezTo>
                  <a:pt x="501943" y="739032"/>
                  <a:pt x="497623" y="743417"/>
                  <a:pt x="492223" y="743417"/>
                </a:cubicBezTo>
                <a:cubicBezTo>
                  <a:pt x="486823" y="743417"/>
                  <a:pt x="482439" y="739095"/>
                  <a:pt x="482439" y="733692"/>
                </a:cubicBezTo>
                <a:cubicBezTo>
                  <a:pt x="482439" y="728291"/>
                  <a:pt x="486823" y="723907"/>
                  <a:pt x="492223" y="723907"/>
                </a:cubicBezTo>
                <a:close/>
                <a:moveTo>
                  <a:pt x="733444" y="723904"/>
                </a:moveTo>
                <a:cubicBezTo>
                  <a:pt x="738780" y="723904"/>
                  <a:pt x="743164" y="728353"/>
                  <a:pt x="743164" y="733690"/>
                </a:cubicBezTo>
                <a:cubicBezTo>
                  <a:pt x="743164" y="739029"/>
                  <a:pt x="738844" y="743414"/>
                  <a:pt x="733444" y="743414"/>
                </a:cubicBezTo>
                <a:cubicBezTo>
                  <a:pt x="728044" y="743414"/>
                  <a:pt x="723660" y="739092"/>
                  <a:pt x="723660" y="733690"/>
                </a:cubicBezTo>
                <a:cubicBezTo>
                  <a:pt x="723660" y="728288"/>
                  <a:pt x="728044" y="723904"/>
                  <a:pt x="733444" y="723904"/>
                </a:cubicBezTo>
                <a:close/>
                <a:moveTo>
                  <a:pt x="974664" y="723902"/>
                </a:moveTo>
                <a:cubicBezTo>
                  <a:pt x="980064" y="723902"/>
                  <a:pt x="984448" y="728350"/>
                  <a:pt x="984448" y="733688"/>
                </a:cubicBezTo>
                <a:cubicBezTo>
                  <a:pt x="984448" y="739027"/>
                  <a:pt x="980001" y="743412"/>
                  <a:pt x="974664" y="743412"/>
                </a:cubicBezTo>
                <a:cubicBezTo>
                  <a:pt x="969328" y="743412"/>
                  <a:pt x="964944" y="739090"/>
                  <a:pt x="964944" y="733688"/>
                </a:cubicBezTo>
                <a:cubicBezTo>
                  <a:pt x="964944" y="728286"/>
                  <a:pt x="969264" y="723902"/>
                  <a:pt x="974664" y="723902"/>
                </a:cubicBezTo>
                <a:close/>
                <a:moveTo>
                  <a:pt x="1215884" y="723900"/>
                </a:moveTo>
                <a:cubicBezTo>
                  <a:pt x="1221284" y="723900"/>
                  <a:pt x="1225668" y="728348"/>
                  <a:pt x="1225668" y="733685"/>
                </a:cubicBezTo>
                <a:cubicBezTo>
                  <a:pt x="1225668" y="739025"/>
                  <a:pt x="1221221" y="743410"/>
                  <a:pt x="1215884" y="743410"/>
                </a:cubicBezTo>
                <a:cubicBezTo>
                  <a:pt x="1210548" y="743410"/>
                  <a:pt x="1206164" y="739088"/>
                  <a:pt x="1206164" y="733685"/>
                </a:cubicBezTo>
                <a:cubicBezTo>
                  <a:pt x="1206164" y="728284"/>
                  <a:pt x="1210484" y="723900"/>
                  <a:pt x="1215884" y="723900"/>
                </a:cubicBezTo>
                <a:close/>
                <a:moveTo>
                  <a:pt x="1457105" y="723897"/>
                </a:moveTo>
                <a:cubicBezTo>
                  <a:pt x="1462441" y="723897"/>
                  <a:pt x="1466825" y="728345"/>
                  <a:pt x="1466825" y="733683"/>
                </a:cubicBezTo>
                <a:cubicBezTo>
                  <a:pt x="1466825" y="739022"/>
                  <a:pt x="1462505" y="743407"/>
                  <a:pt x="1457105" y="743407"/>
                </a:cubicBezTo>
                <a:cubicBezTo>
                  <a:pt x="1451706" y="743407"/>
                  <a:pt x="1447321" y="739085"/>
                  <a:pt x="1447321" y="733683"/>
                </a:cubicBezTo>
                <a:cubicBezTo>
                  <a:pt x="1447321" y="728281"/>
                  <a:pt x="1451706" y="723897"/>
                  <a:pt x="1457105" y="723897"/>
                </a:cubicBezTo>
                <a:close/>
                <a:moveTo>
                  <a:pt x="1698330" y="723895"/>
                </a:moveTo>
                <a:cubicBezTo>
                  <a:pt x="1703731" y="723895"/>
                  <a:pt x="1708116" y="728343"/>
                  <a:pt x="1708116" y="733681"/>
                </a:cubicBezTo>
                <a:cubicBezTo>
                  <a:pt x="1708116" y="739020"/>
                  <a:pt x="1703731" y="743405"/>
                  <a:pt x="1698330" y="743405"/>
                </a:cubicBezTo>
                <a:cubicBezTo>
                  <a:pt x="1692929" y="743405"/>
                  <a:pt x="1688545" y="739083"/>
                  <a:pt x="1688545" y="733681"/>
                </a:cubicBezTo>
                <a:cubicBezTo>
                  <a:pt x="1688545" y="728279"/>
                  <a:pt x="1692929" y="723895"/>
                  <a:pt x="1698330" y="723895"/>
                </a:cubicBezTo>
                <a:close/>
                <a:moveTo>
                  <a:pt x="1939580" y="723892"/>
                </a:moveTo>
                <a:cubicBezTo>
                  <a:pt x="1944978" y="723892"/>
                  <a:pt x="1949363" y="728341"/>
                  <a:pt x="1949363" y="733678"/>
                </a:cubicBezTo>
                <a:cubicBezTo>
                  <a:pt x="1949363" y="739017"/>
                  <a:pt x="1944916" y="743402"/>
                  <a:pt x="1939580" y="743402"/>
                </a:cubicBezTo>
                <a:cubicBezTo>
                  <a:pt x="1934244" y="743402"/>
                  <a:pt x="1929859" y="739080"/>
                  <a:pt x="1929859" y="733678"/>
                </a:cubicBezTo>
                <a:cubicBezTo>
                  <a:pt x="1929859" y="728277"/>
                  <a:pt x="1934181" y="723892"/>
                  <a:pt x="1939580" y="723892"/>
                </a:cubicBezTo>
                <a:close/>
                <a:moveTo>
                  <a:pt x="2180788" y="723890"/>
                </a:moveTo>
                <a:cubicBezTo>
                  <a:pt x="2186189" y="723890"/>
                  <a:pt x="2190577" y="728338"/>
                  <a:pt x="2190577" y="733676"/>
                </a:cubicBezTo>
                <a:cubicBezTo>
                  <a:pt x="2190577" y="739015"/>
                  <a:pt x="2186128" y="743400"/>
                  <a:pt x="2180788" y="743400"/>
                </a:cubicBezTo>
                <a:cubicBezTo>
                  <a:pt x="2175475" y="743400"/>
                  <a:pt x="2171083" y="739078"/>
                  <a:pt x="2171083" y="733676"/>
                </a:cubicBezTo>
                <a:cubicBezTo>
                  <a:pt x="2171083" y="728274"/>
                  <a:pt x="2175412" y="723890"/>
                  <a:pt x="2180788" y="723890"/>
                </a:cubicBezTo>
                <a:close/>
                <a:moveTo>
                  <a:pt x="2422035" y="723888"/>
                </a:moveTo>
                <a:cubicBezTo>
                  <a:pt x="2427369" y="723888"/>
                  <a:pt x="2431752" y="728336"/>
                  <a:pt x="2431752" y="733673"/>
                </a:cubicBezTo>
                <a:cubicBezTo>
                  <a:pt x="2431752" y="739013"/>
                  <a:pt x="2427433" y="743398"/>
                  <a:pt x="2422035" y="743398"/>
                </a:cubicBezTo>
                <a:cubicBezTo>
                  <a:pt x="2416637" y="743398"/>
                  <a:pt x="2412255" y="739076"/>
                  <a:pt x="2412255" y="733673"/>
                </a:cubicBezTo>
                <a:cubicBezTo>
                  <a:pt x="2412255" y="728272"/>
                  <a:pt x="2416637" y="723888"/>
                  <a:pt x="2422035" y="723888"/>
                </a:cubicBezTo>
                <a:close/>
                <a:moveTo>
                  <a:pt x="2663272" y="723885"/>
                </a:moveTo>
                <a:cubicBezTo>
                  <a:pt x="2668609" y="723885"/>
                  <a:pt x="2672996" y="728333"/>
                  <a:pt x="2672996" y="733671"/>
                </a:cubicBezTo>
                <a:cubicBezTo>
                  <a:pt x="2672996" y="739010"/>
                  <a:pt x="2668674" y="743395"/>
                  <a:pt x="2663272" y="743395"/>
                </a:cubicBezTo>
                <a:cubicBezTo>
                  <a:pt x="2657874" y="743395"/>
                  <a:pt x="2653489" y="739073"/>
                  <a:pt x="2653489" y="733671"/>
                </a:cubicBezTo>
                <a:cubicBezTo>
                  <a:pt x="2653489" y="728269"/>
                  <a:pt x="2657874" y="723885"/>
                  <a:pt x="2663272" y="723885"/>
                </a:cubicBezTo>
                <a:close/>
                <a:moveTo>
                  <a:pt x="2904570" y="723883"/>
                </a:moveTo>
                <a:cubicBezTo>
                  <a:pt x="2909969" y="723883"/>
                  <a:pt x="2914353" y="728331"/>
                  <a:pt x="2914353" y="733669"/>
                </a:cubicBezTo>
                <a:cubicBezTo>
                  <a:pt x="2914353" y="739008"/>
                  <a:pt x="2909969" y="743393"/>
                  <a:pt x="2904570" y="743393"/>
                </a:cubicBezTo>
                <a:cubicBezTo>
                  <a:pt x="2899171" y="743393"/>
                  <a:pt x="2894788" y="739071"/>
                  <a:pt x="2894788" y="733669"/>
                </a:cubicBezTo>
                <a:cubicBezTo>
                  <a:pt x="2894788" y="728267"/>
                  <a:pt x="2899171" y="723883"/>
                  <a:pt x="2904570" y="723883"/>
                </a:cubicBezTo>
                <a:close/>
                <a:moveTo>
                  <a:pt x="3145749" y="723880"/>
                </a:moveTo>
                <a:cubicBezTo>
                  <a:pt x="3151148" y="723880"/>
                  <a:pt x="3155531" y="728329"/>
                  <a:pt x="3155531" y="733666"/>
                </a:cubicBezTo>
                <a:cubicBezTo>
                  <a:pt x="3155531" y="739005"/>
                  <a:pt x="3151084" y="743391"/>
                  <a:pt x="3145749" y="743391"/>
                </a:cubicBezTo>
                <a:cubicBezTo>
                  <a:pt x="3140414" y="743391"/>
                  <a:pt x="3136030" y="739068"/>
                  <a:pt x="3136030" y="733666"/>
                </a:cubicBezTo>
                <a:cubicBezTo>
                  <a:pt x="3136030" y="728265"/>
                  <a:pt x="3140350" y="723880"/>
                  <a:pt x="3145749" y="723880"/>
                </a:cubicBezTo>
                <a:close/>
                <a:moveTo>
                  <a:pt x="3386957" y="723878"/>
                </a:moveTo>
                <a:cubicBezTo>
                  <a:pt x="3392357" y="723878"/>
                  <a:pt x="3396742" y="728326"/>
                  <a:pt x="3396742" y="733664"/>
                </a:cubicBezTo>
                <a:cubicBezTo>
                  <a:pt x="3396742" y="739003"/>
                  <a:pt x="3392294" y="743388"/>
                  <a:pt x="3386957" y="743388"/>
                </a:cubicBezTo>
                <a:cubicBezTo>
                  <a:pt x="3381619" y="743388"/>
                  <a:pt x="3377235" y="739066"/>
                  <a:pt x="3377235" y="733664"/>
                </a:cubicBezTo>
                <a:cubicBezTo>
                  <a:pt x="3377235" y="728262"/>
                  <a:pt x="3381555" y="723878"/>
                  <a:pt x="3386957" y="723878"/>
                </a:cubicBezTo>
                <a:close/>
                <a:moveTo>
                  <a:pt x="3628211" y="723875"/>
                </a:moveTo>
                <a:cubicBezTo>
                  <a:pt x="3633528" y="723875"/>
                  <a:pt x="3637930" y="728324"/>
                  <a:pt x="3637930" y="733662"/>
                </a:cubicBezTo>
                <a:cubicBezTo>
                  <a:pt x="3637930" y="739001"/>
                  <a:pt x="3633592" y="743386"/>
                  <a:pt x="3628211" y="743386"/>
                </a:cubicBezTo>
                <a:cubicBezTo>
                  <a:pt x="3622813" y="743386"/>
                  <a:pt x="3618428" y="739064"/>
                  <a:pt x="3618428" y="733662"/>
                </a:cubicBezTo>
                <a:cubicBezTo>
                  <a:pt x="3618428" y="728260"/>
                  <a:pt x="3622813" y="723875"/>
                  <a:pt x="3628211" y="723875"/>
                </a:cubicBezTo>
                <a:close/>
                <a:moveTo>
                  <a:pt x="3869427" y="723873"/>
                </a:moveTo>
                <a:cubicBezTo>
                  <a:pt x="3874761" y="723873"/>
                  <a:pt x="3879147" y="728322"/>
                  <a:pt x="3879147" y="733659"/>
                </a:cubicBezTo>
                <a:cubicBezTo>
                  <a:pt x="3879147" y="738998"/>
                  <a:pt x="3874826" y="743383"/>
                  <a:pt x="3869427" y="743383"/>
                </a:cubicBezTo>
                <a:cubicBezTo>
                  <a:pt x="3864029" y="743383"/>
                  <a:pt x="3859645" y="739061"/>
                  <a:pt x="3859645" y="733659"/>
                </a:cubicBezTo>
                <a:cubicBezTo>
                  <a:pt x="3859645" y="728258"/>
                  <a:pt x="3864029" y="723873"/>
                  <a:pt x="3869427" y="723873"/>
                </a:cubicBezTo>
                <a:close/>
                <a:moveTo>
                  <a:pt x="4110581" y="723871"/>
                </a:moveTo>
                <a:cubicBezTo>
                  <a:pt x="4115984" y="723871"/>
                  <a:pt x="4120362" y="728319"/>
                  <a:pt x="4120362" y="733657"/>
                </a:cubicBezTo>
                <a:cubicBezTo>
                  <a:pt x="4120362" y="738996"/>
                  <a:pt x="4115984" y="743381"/>
                  <a:pt x="4110581" y="743381"/>
                </a:cubicBezTo>
                <a:cubicBezTo>
                  <a:pt x="4105180" y="743381"/>
                  <a:pt x="4100797" y="739059"/>
                  <a:pt x="4100797" y="733657"/>
                </a:cubicBezTo>
                <a:cubicBezTo>
                  <a:pt x="4100797" y="728255"/>
                  <a:pt x="4105180" y="723871"/>
                  <a:pt x="4110581" y="723871"/>
                </a:cubicBezTo>
                <a:close/>
                <a:moveTo>
                  <a:pt x="4351806" y="723868"/>
                </a:moveTo>
                <a:cubicBezTo>
                  <a:pt x="4357195" y="723868"/>
                  <a:pt x="4361580" y="728317"/>
                  <a:pt x="4361580" y="733654"/>
                </a:cubicBezTo>
                <a:cubicBezTo>
                  <a:pt x="4361580" y="738993"/>
                  <a:pt x="4357195" y="743379"/>
                  <a:pt x="4351806" y="743379"/>
                </a:cubicBezTo>
                <a:cubicBezTo>
                  <a:pt x="4346397" y="743379"/>
                  <a:pt x="4342006" y="739056"/>
                  <a:pt x="4342006" y="733654"/>
                </a:cubicBezTo>
                <a:cubicBezTo>
                  <a:pt x="4342006" y="728253"/>
                  <a:pt x="4346397" y="723868"/>
                  <a:pt x="4351806" y="723868"/>
                </a:cubicBezTo>
                <a:close/>
                <a:moveTo>
                  <a:pt x="4593017" y="723866"/>
                </a:moveTo>
                <a:cubicBezTo>
                  <a:pt x="4598413" y="723866"/>
                  <a:pt x="4602795" y="728314"/>
                  <a:pt x="4602795" y="733652"/>
                </a:cubicBezTo>
                <a:cubicBezTo>
                  <a:pt x="4602795" y="738991"/>
                  <a:pt x="4598350" y="743376"/>
                  <a:pt x="4593017" y="743376"/>
                </a:cubicBezTo>
                <a:cubicBezTo>
                  <a:pt x="4587686" y="743376"/>
                  <a:pt x="4583304" y="739054"/>
                  <a:pt x="4583304" y="733652"/>
                </a:cubicBezTo>
                <a:cubicBezTo>
                  <a:pt x="4583304" y="728250"/>
                  <a:pt x="4587622" y="723866"/>
                  <a:pt x="4593017" y="723866"/>
                </a:cubicBezTo>
                <a:close/>
                <a:moveTo>
                  <a:pt x="4834252" y="723863"/>
                </a:moveTo>
                <a:cubicBezTo>
                  <a:pt x="4839658" y="723863"/>
                  <a:pt x="4844038" y="728312"/>
                  <a:pt x="4844038" y="733650"/>
                </a:cubicBezTo>
                <a:cubicBezTo>
                  <a:pt x="4844038" y="738989"/>
                  <a:pt x="4839595" y="743374"/>
                  <a:pt x="4834252" y="743374"/>
                </a:cubicBezTo>
                <a:cubicBezTo>
                  <a:pt x="4828915" y="743374"/>
                  <a:pt x="4824532" y="739052"/>
                  <a:pt x="4824532" y="733650"/>
                </a:cubicBezTo>
                <a:cubicBezTo>
                  <a:pt x="4824532" y="728248"/>
                  <a:pt x="4828851" y="723863"/>
                  <a:pt x="4834252" y="723863"/>
                </a:cubicBezTo>
                <a:close/>
                <a:moveTo>
                  <a:pt x="5075485" y="723861"/>
                </a:moveTo>
                <a:cubicBezTo>
                  <a:pt x="5080819" y="723861"/>
                  <a:pt x="5085201" y="728310"/>
                  <a:pt x="5085201" y="733647"/>
                </a:cubicBezTo>
                <a:cubicBezTo>
                  <a:pt x="5085201" y="738986"/>
                  <a:pt x="5080882" y="743371"/>
                  <a:pt x="5075485" y="743371"/>
                </a:cubicBezTo>
                <a:cubicBezTo>
                  <a:pt x="5070086" y="743371"/>
                  <a:pt x="5065704" y="739049"/>
                  <a:pt x="5065704" y="733647"/>
                </a:cubicBezTo>
                <a:cubicBezTo>
                  <a:pt x="5065704" y="728246"/>
                  <a:pt x="5070086" y="723861"/>
                  <a:pt x="5075485" y="723861"/>
                </a:cubicBezTo>
                <a:close/>
                <a:moveTo>
                  <a:pt x="5316710" y="723858"/>
                </a:moveTo>
                <a:cubicBezTo>
                  <a:pt x="5322044" y="723858"/>
                  <a:pt x="5326429" y="728307"/>
                  <a:pt x="5326429" y="733645"/>
                </a:cubicBezTo>
                <a:cubicBezTo>
                  <a:pt x="5326429" y="738984"/>
                  <a:pt x="5322105" y="743369"/>
                  <a:pt x="5316710" y="743369"/>
                </a:cubicBezTo>
                <a:cubicBezTo>
                  <a:pt x="5311314" y="743369"/>
                  <a:pt x="5306924" y="739047"/>
                  <a:pt x="5306924" y="733645"/>
                </a:cubicBezTo>
                <a:cubicBezTo>
                  <a:pt x="5306924" y="728243"/>
                  <a:pt x="5311314" y="723858"/>
                  <a:pt x="5316710" y="723858"/>
                </a:cubicBezTo>
                <a:close/>
                <a:moveTo>
                  <a:pt x="5557991" y="723856"/>
                </a:moveTo>
                <a:cubicBezTo>
                  <a:pt x="5563391" y="723856"/>
                  <a:pt x="5567774" y="728305"/>
                  <a:pt x="5567774" y="733642"/>
                </a:cubicBezTo>
                <a:cubicBezTo>
                  <a:pt x="5567774" y="738982"/>
                  <a:pt x="5563391" y="743367"/>
                  <a:pt x="5557991" y="743367"/>
                </a:cubicBezTo>
                <a:cubicBezTo>
                  <a:pt x="5552591" y="743367"/>
                  <a:pt x="5548208" y="739045"/>
                  <a:pt x="5548208" y="733642"/>
                </a:cubicBezTo>
                <a:cubicBezTo>
                  <a:pt x="5548208" y="728241"/>
                  <a:pt x="5552591" y="723856"/>
                  <a:pt x="5557991" y="723856"/>
                </a:cubicBezTo>
                <a:close/>
                <a:moveTo>
                  <a:pt x="5799205" y="723854"/>
                </a:moveTo>
                <a:cubicBezTo>
                  <a:pt x="5804606" y="723854"/>
                  <a:pt x="5808989" y="728302"/>
                  <a:pt x="5808989" y="733640"/>
                </a:cubicBezTo>
                <a:cubicBezTo>
                  <a:pt x="5808989" y="738979"/>
                  <a:pt x="5804542" y="743364"/>
                  <a:pt x="5799205" y="743364"/>
                </a:cubicBezTo>
                <a:cubicBezTo>
                  <a:pt x="5793870" y="743364"/>
                  <a:pt x="5789486" y="739042"/>
                  <a:pt x="5789486" y="733640"/>
                </a:cubicBezTo>
                <a:cubicBezTo>
                  <a:pt x="5789486" y="728238"/>
                  <a:pt x="5793806" y="723854"/>
                  <a:pt x="5799205" y="723854"/>
                </a:cubicBezTo>
                <a:close/>
                <a:moveTo>
                  <a:pt x="6040432" y="723851"/>
                </a:moveTo>
                <a:cubicBezTo>
                  <a:pt x="6045832" y="723851"/>
                  <a:pt x="6050216" y="728300"/>
                  <a:pt x="6050216" y="733638"/>
                </a:cubicBezTo>
                <a:cubicBezTo>
                  <a:pt x="6050216" y="738977"/>
                  <a:pt x="6045769" y="743362"/>
                  <a:pt x="6040432" y="743362"/>
                </a:cubicBezTo>
                <a:cubicBezTo>
                  <a:pt x="6035095" y="743362"/>
                  <a:pt x="6030712" y="739040"/>
                  <a:pt x="6030712" y="733638"/>
                </a:cubicBezTo>
                <a:cubicBezTo>
                  <a:pt x="6030712" y="728236"/>
                  <a:pt x="6035032" y="723851"/>
                  <a:pt x="6040432" y="723851"/>
                </a:cubicBezTo>
                <a:close/>
                <a:moveTo>
                  <a:pt x="6281661" y="723849"/>
                </a:moveTo>
                <a:cubicBezTo>
                  <a:pt x="6286997" y="723849"/>
                  <a:pt x="6291381" y="728298"/>
                  <a:pt x="6291381" y="733635"/>
                </a:cubicBezTo>
                <a:cubicBezTo>
                  <a:pt x="6291381" y="738974"/>
                  <a:pt x="6287061" y="743359"/>
                  <a:pt x="6281661" y="743359"/>
                </a:cubicBezTo>
                <a:cubicBezTo>
                  <a:pt x="6276261" y="743359"/>
                  <a:pt x="6271877" y="739037"/>
                  <a:pt x="6271877" y="733635"/>
                </a:cubicBezTo>
                <a:cubicBezTo>
                  <a:pt x="6271877" y="728234"/>
                  <a:pt x="6276261" y="723849"/>
                  <a:pt x="6281661" y="723849"/>
                </a:cubicBezTo>
                <a:close/>
                <a:moveTo>
                  <a:pt x="6522889" y="723846"/>
                </a:moveTo>
                <a:cubicBezTo>
                  <a:pt x="6528225" y="723846"/>
                  <a:pt x="6532610" y="728295"/>
                  <a:pt x="6532610" y="733633"/>
                </a:cubicBezTo>
                <a:cubicBezTo>
                  <a:pt x="6532610" y="738972"/>
                  <a:pt x="6528289" y="743357"/>
                  <a:pt x="6522889" y="743357"/>
                </a:cubicBezTo>
                <a:cubicBezTo>
                  <a:pt x="6517489" y="743357"/>
                  <a:pt x="6513105" y="739035"/>
                  <a:pt x="6513105" y="733633"/>
                </a:cubicBezTo>
                <a:cubicBezTo>
                  <a:pt x="6513105" y="728231"/>
                  <a:pt x="6517489" y="723846"/>
                  <a:pt x="6522889" y="723846"/>
                </a:cubicBezTo>
                <a:close/>
                <a:moveTo>
                  <a:pt x="6764118" y="723844"/>
                </a:moveTo>
                <a:cubicBezTo>
                  <a:pt x="6769518" y="723844"/>
                  <a:pt x="6773902" y="728293"/>
                  <a:pt x="6773902" y="733630"/>
                </a:cubicBezTo>
                <a:cubicBezTo>
                  <a:pt x="6773902" y="738970"/>
                  <a:pt x="6769518" y="743355"/>
                  <a:pt x="6764118" y="743355"/>
                </a:cubicBezTo>
                <a:cubicBezTo>
                  <a:pt x="6758718" y="743355"/>
                  <a:pt x="6754335" y="739033"/>
                  <a:pt x="6754335" y="733630"/>
                </a:cubicBezTo>
                <a:cubicBezTo>
                  <a:pt x="6754335" y="728229"/>
                  <a:pt x="6758718" y="723844"/>
                  <a:pt x="6764118" y="723844"/>
                </a:cubicBezTo>
                <a:close/>
                <a:moveTo>
                  <a:pt x="7005346" y="723841"/>
                </a:moveTo>
                <a:cubicBezTo>
                  <a:pt x="7010746" y="723841"/>
                  <a:pt x="7015130" y="728291"/>
                  <a:pt x="7015130" y="733628"/>
                </a:cubicBezTo>
                <a:cubicBezTo>
                  <a:pt x="7015130" y="738967"/>
                  <a:pt x="7010683" y="743352"/>
                  <a:pt x="7005346" y="743352"/>
                </a:cubicBezTo>
                <a:cubicBezTo>
                  <a:pt x="7000009" y="743352"/>
                  <a:pt x="6995626" y="739030"/>
                  <a:pt x="6995626" y="733628"/>
                </a:cubicBezTo>
                <a:cubicBezTo>
                  <a:pt x="6995626" y="728226"/>
                  <a:pt x="6999946" y="723841"/>
                  <a:pt x="7005346" y="723841"/>
                </a:cubicBezTo>
                <a:close/>
                <a:moveTo>
                  <a:pt x="7246575" y="723839"/>
                </a:moveTo>
                <a:cubicBezTo>
                  <a:pt x="7251975" y="723839"/>
                  <a:pt x="7256359" y="728288"/>
                  <a:pt x="7256359" y="733626"/>
                </a:cubicBezTo>
                <a:cubicBezTo>
                  <a:pt x="7256359" y="738965"/>
                  <a:pt x="7251912" y="743350"/>
                  <a:pt x="7246575" y="743350"/>
                </a:cubicBezTo>
                <a:cubicBezTo>
                  <a:pt x="7241238" y="743350"/>
                  <a:pt x="7236855" y="739028"/>
                  <a:pt x="7236855" y="733626"/>
                </a:cubicBezTo>
                <a:cubicBezTo>
                  <a:pt x="7236855" y="728224"/>
                  <a:pt x="7241175" y="723839"/>
                  <a:pt x="7246575" y="723839"/>
                </a:cubicBezTo>
                <a:close/>
                <a:moveTo>
                  <a:pt x="7487803" y="723837"/>
                </a:moveTo>
                <a:cubicBezTo>
                  <a:pt x="7493139" y="723837"/>
                  <a:pt x="7497524" y="728286"/>
                  <a:pt x="7497524" y="733623"/>
                </a:cubicBezTo>
                <a:cubicBezTo>
                  <a:pt x="7497524" y="738963"/>
                  <a:pt x="7493203" y="743348"/>
                  <a:pt x="7487803" y="743348"/>
                </a:cubicBezTo>
                <a:cubicBezTo>
                  <a:pt x="7482403" y="743348"/>
                  <a:pt x="7478019" y="739025"/>
                  <a:pt x="7478019" y="733623"/>
                </a:cubicBezTo>
                <a:cubicBezTo>
                  <a:pt x="7478019" y="728222"/>
                  <a:pt x="7482403" y="723837"/>
                  <a:pt x="7487803" y="723837"/>
                </a:cubicBezTo>
                <a:close/>
                <a:moveTo>
                  <a:pt x="7729032" y="723834"/>
                </a:moveTo>
                <a:cubicBezTo>
                  <a:pt x="7734369" y="723834"/>
                  <a:pt x="7738753" y="728283"/>
                  <a:pt x="7738753" y="733621"/>
                </a:cubicBezTo>
                <a:cubicBezTo>
                  <a:pt x="7738753" y="738960"/>
                  <a:pt x="7734432" y="743345"/>
                  <a:pt x="7729032" y="743345"/>
                </a:cubicBezTo>
                <a:cubicBezTo>
                  <a:pt x="7723632" y="743345"/>
                  <a:pt x="7719249" y="739023"/>
                  <a:pt x="7719249" y="733621"/>
                </a:cubicBezTo>
                <a:cubicBezTo>
                  <a:pt x="7719249" y="728219"/>
                  <a:pt x="7723632" y="723834"/>
                  <a:pt x="7729032" y="723834"/>
                </a:cubicBezTo>
                <a:close/>
                <a:moveTo>
                  <a:pt x="7970260" y="723832"/>
                </a:moveTo>
                <a:cubicBezTo>
                  <a:pt x="7975661" y="723832"/>
                  <a:pt x="7980044" y="728281"/>
                  <a:pt x="7980044" y="733619"/>
                </a:cubicBezTo>
                <a:cubicBezTo>
                  <a:pt x="7980044" y="738958"/>
                  <a:pt x="7975661" y="743343"/>
                  <a:pt x="7970260" y="743343"/>
                </a:cubicBezTo>
                <a:cubicBezTo>
                  <a:pt x="7964860" y="743343"/>
                  <a:pt x="7960477" y="739021"/>
                  <a:pt x="7960477" y="733619"/>
                </a:cubicBezTo>
                <a:cubicBezTo>
                  <a:pt x="7960477" y="728217"/>
                  <a:pt x="7964860" y="723832"/>
                  <a:pt x="7970260" y="723832"/>
                </a:cubicBezTo>
                <a:close/>
                <a:moveTo>
                  <a:pt x="8211553" y="723829"/>
                </a:moveTo>
                <a:cubicBezTo>
                  <a:pt x="8216889" y="723829"/>
                  <a:pt x="8221273" y="728278"/>
                  <a:pt x="8221273" y="733616"/>
                </a:cubicBezTo>
                <a:cubicBezTo>
                  <a:pt x="8221273" y="738955"/>
                  <a:pt x="8216953" y="743340"/>
                  <a:pt x="8211553" y="743340"/>
                </a:cubicBezTo>
                <a:cubicBezTo>
                  <a:pt x="8206152" y="743340"/>
                  <a:pt x="8201769" y="739018"/>
                  <a:pt x="8201769" y="733616"/>
                </a:cubicBezTo>
                <a:cubicBezTo>
                  <a:pt x="8201769" y="728215"/>
                  <a:pt x="8206152" y="723829"/>
                  <a:pt x="8211553" y="723829"/>
                </a:cubicBezTo>
                <a:close/>
                <a:moveTo>
                  <a:pt x="8452781" y="723827"/>
                </a:moveTo>
                <a:cubicBezTo>
                  <a:pt x="8458181" y="723827"/>
                  <a:pt x="8462566" y="728276"/>
                  <a:pt x="8462566" y="733614"/>
                </a:cubicBezTo>
                <a:cubicBezTo>
                  <a:pt x="8462566" y="738953"/>
                  <a:pt x="8458118" y="743338"/>
                  <a:pt x="8452781" y="743338"/>
                </a:cubicBezTo>
                <a:cubicBezTo>
                  <a:pt x="8447445" y="743338"/>
                  <a:pt x="8443061" y="739016"/>
                  <a:pt x="8443061" y="733614"/>
                </a:cubicBezTo>
                <a:cubicBezTo>
                  <a:pt x="8443061" y="728212"/>
                  <a:pt x="8447381" y="723827"/>
                  <a:pt x="8452781" y="723827"/>
                </a:cubicBezTo>
                <a:close/>
                <a:moveTo>
                  <a:pt x="8694009" y="723825"/>
                </a:moveTo>
                <a:cubicBezTo>
                  <a:pt x="8699346" y="723825"/>
                  <a:pt x="8703730" y="728274"/>
                  <a:pt x="8703730" y="733611"/>
                </a:cubicBezTo>
                <a:cubicBezTo>
                  <a:pt x="8703730" y="738951"/>
                  <a:pt x="8699346" y="743336"/>
                  <a:pt x="8694009" y="743336"/>
                </a:cubicBezTo>
                <a:cubicBezTo>
                  <a:pt x="8688673" y="743336"/>
                  <a:pt x="8684289" y="739014"/>
                  <a:pt x="8684289" y="733611"/>
                </a:cubicBezTo>
                <a:cubicBezTo>
                  <a:pt x="8684289" y="728210"/>
                  <a:pt x="8688609" y="723825"/>
                  <a:pt x="8694009" y="723825"/>
                </a:cubicBezTo>
                <a:close/>
                <a:moveTo>
                  <a:pt x="8935237" y="723822"/>
                </a:moveTo>
                <a:cubicBezTo>
                  <a:pt x="8940574" y="723822"/>
                  <a:pt x="8944958" y="728271"/>
                  <a:pt x="8944958" y="733609"/>
                </a:cubicBezTo>
                <a:cubicBezTo>
                  <a:pt x="8944958" y="738948"/>
                  <a:pt x="8940638" y="743333"/>
                  <a:pt x="8935237" y="743333"/>
                </a:cubicBezTo>
                <a:cubicBezTo>
                  <a:pt x="8929837" y="743333"/>
                  <a:pt x="8925454" y="739011"/>
                  <a:pt x="8925454" y="733609"/>
                </a:cubicBezTo>
                <a:cubicBezTo>
                  <a:pt x="8925454" y="728207"/>
                  <a:pt x="8929837" y="723822"/>
                  <a:pt x="8935237" y="723822"/>
                </a:cubicBezTo>
                <a:close/>
                <a:moveTo>
                  <a:pt x="9176467" y="723820"/>
                </a:moveTo>
                <a:cubicBezTo>
                  <a:pt x="9181803" y="723820"/>
                  <a:pt x="9186187" y="728269"/>
                  <a:pt x="9186187" y="733607"/>
                </a:cubicBezTo>
                <a:cubicBezTo>
                  <a:pt x="9186187" y="738946"/>
                  <a:pt x="9181867" y="743331"/>
                  <a:pt x="9176467" y="743331"/>
                </a:cubicBezTo>
                <a:cubicBezTo>
                  <a:pt x="9171066" y="743331"/>
                  <a:pt x="9166683" y="739009"/>
                  <a:pt x="9166683" y="733607"/>
                </a:cubicBezTo>
                <a:cubicBezTo>
                  <a:pt x="9166683" y="728205"/>
                  <a:pt x="9171066" y="723820"/>
                  <a:pt x="9176467" y="723820"/>
                </a:cubicBezTo>
                <a:close/>
                <a:moveTo>
                  <a:pt x="9417695" y="723817"/>
                </a:moveTo>
                <a:cubicBezTo>
                  <a:pt x="9423031" y="723817"/>
                  <a:pt x="9427416" y="728266"/>
                  <a:pt x="9427416" y="733604"/>
                </a:cubicBezTo>
                <a:cubicBezTo>
                  <a:pt x="9427416" y="738943"/>
                  <a:pt x="9423095" y="743328"/>
                  <a:pt x="9417695" y="743328"/>
                </a:cubicBezTo>
                <a:cubicBezTo>
                  <a:pt x="9412295" y="743328"/>
                  <a:pt x="9407911" y="739006"/>
                  <a:pt x="9407911" y="733604"/>
                </a:cubicBezTo>
                <a:cubicBezTo>
                  <a:pt x="9407911" y="728202"/>
                  <a:pt x="9412295" y="723817"/>
                  <a:pt x="9417695" y="723817"/>
                </a:cubicBezTo>
                <a:close/>
                <a:moveTo>
                  <a:pt x="9649203" y="482686"/>
                </a:moveTo>
                <a:cubicBezTo>
                  <a:pt x="9654540" y="482686"/>
                  <a:pt x="9658923" y="487008"/>
                  <a:pt x="9658923" y="492410"/>
                </a:cubicBezTo>
                <a:cubicBezTo>
                  <a:pt x="9658923" y="497812"/>
                  <a:pt x="9654540" y="502197"/>
                  <a:pt x="9649203" y="502197"/>
                </a:cubicBezTo>
                <a:cubicBezTo>
                  <a:pt x="9643866" y="502197"/>
                  <a:pt x="9639483" y="497748"/>
                  <a:pt x="9639483" y="492410"/>
                </a:cubicBezTo>
                <a:cubicBezTo>
                  <a:pt x="9639483" y="487071"/>
                  <a:pt x="9643803" y="482686"/>
                  <a:pt x="9649203" y="482686"/>
                </a:cubicBezTo>
                <a:close/>
                <a:moveTo>
                  <a:pt x="9890432" y="482684"/>
                </a:moveTo>
                <a:cubicBezTo>
                  <a:pt x="9895768" y="482684"/>
                  <a:pt x="9900152" y="487006"/>
                  <a:pt x="9900152" y="492408"/>
                </a:cubicBezTo>
                <a:cubicBezTo>
                  <a:pt x="9900152" y="497810"/>
                  <a:pt x="9895832" y="502195"/>
                  <a:pt x="9890432" y="502195"/>
                </a:cubicBezTo>
                <a:cubicBezTo>
                  <a:pt x="9885031" y="502195"/>
                  <a:pt x="9880648" y="497745"/>
                  <a:pt x="9880648" y="492408"/>
                </a:cubicBezTo>
                <a:cubicBezTo>
                  <a:pt x="9880648" y="487069"/>
                  <a:pt x="9885031" y="482684"/>
                  <a:pt x="9890432" y="482684"/>
                </a:cubicBezTo>
                <a:close/>
                <a:moveTo>
                  <a:pt x="10131660" y="482681"/>
                </a:moveTo>
                <a:cubicBezTo>
                  <a:pt x="10137060" y="482681"/>
                  <a:pt x="10141444" y="487003"/>
                  <a:pt x="10141444" y="492405"/>
                </a:cubicBezTo>
                <a:cubicBezTo>
                  <a:pt x="10141444" y="497807"/>
                  <a:pt x="10136997" y="502192"/>
                  <a:pt x="10131660" y="502192"/>
                </a:cubicBezTo>
                <a:cubicBezTo>
                  <a:pt x="10126323" y="502192"/>
                  <a:pt x="10121940" y="497743"/>
                  <a:pt x="10121940" y="492405"/>
                </a:cubicBezTo>
                <a:cubicBezTo>
                  <a:pt x="10121940" y="487066"/>
                  <a:pt x="10126260" y="482681"/>
                  <a:pt x="10131660" y="482681"/>
                </a:cubicBezTo>
                <a:close/>
                <a:moveTo>
                  <a:pt x="10372888" y="482679"/>
                </a:moveTo>
                <a:cubicBezTo>
                  <a:pt x="10378288" y="482679"/>
                  <a:pt x="10382673" y="487001"/>
                  <a:pt x="10382673" y="492403"/>
                </a:cubicBezTo>
                <a:cubicBezTo>
                  <a:pt x="10382673" y="497805"/>
                  <a:pt x="10378225" y="502190"/>
                  <a:pt x="10372888" y="502190"/>
                </a:cubicBezTo>
                <a:cubicBezTo>
                  <a:pt x="10367552" y="502190"/>
                  <a:pt x="10363168" y="497741"/>
                  <a:pt x="10363168" y="492403"/>
                </a:cubicBezTo>
                <a:cubicBezTo>
                  <a:pt x="10363168" y="487064"/>
                  <a:pt x="10367488" y="482679"/>
                  <a:pt x="10372888" y="482679"/>
                </a:cubicBezTo>
                <a:close/>
                <a:moveTo>
                  <a:pt x="10614116" y="482676"/>
                </a:moveTo>
                <a:cubicBezTo>
                  <a:pt x="10619516" y="482676"/>
                  <a:pt x="10623901" y="486998"/>
                  <a:pt x="10623901" y="492400"/>
                </a:cubicBezTo>
                <a:cubicBezTo>
                  <a:pt x="10623901" y="497802"/>
                  <a:pt x="10619454" y="502187"/>
                  <a:pt x="10614116" y="502187"/>
                </a:cubicBezTo>
                <a:cubicBezTo>
                  <a:pt x="10608780" y="502187"/>
                  <a:pt x="10604396" y="497738"/>
                  <a:pt x="10604396" y="492400"/>
                </a:cubicBezTo>
                <a:cubicBezTo>
                  <a:pt x="10604396" y="487061"/>
                  <a:pt x="10608716" y="482676"/>
                  <a:pt x="10614116" y="482676"/>
                </a:cubicBezTo>
                <a:close/>
                <a:moveTo>
                  <a:pt x="10855345" y="482674"/>
                </a:moveTo>
                <a:cubicBezTo>
                  <a:pt x="10860682" y="482674"/>
                  <a:pt x="10865065" y="486996"/>
                  <a:pt x="10865065" y="492398"/>
                </a:cubicBezTo>
                <a:cubicBezTo>
                  <a:pt x="10865065" y="497800"/>
                  <a:pt x="10860682" y="502185"/>
                  <a:pt x="10855345" y="502185"/>
                </a:cubicBezTo>
                <a:cubicBezTo>
                  <a:pt x="10850008" y="502185"/>
                  <a:pt x="10845625" y="497736"/>
                  <a:pt x="10845625" y="492398"/>
                </a:cubicBezTo>
                <a:cubicBezTo>
                  <a:pt x="10845625" y="487059"/>
                  <a:pt x="10849945" y="482674"/>
                  <a:pt x="10855345" y="482674"/>
                </a:cubicBezTo>
                <a:close/>
                <a:moveTo>
                  <a:pt x="11096574" y="482671"/>
                </a:moveTo>
                <a:cubicBezTo>
                  <a:pt x="11101910" y="482671"/>
                  <a:pt x="11106294" y="486993"/>
                  <a:pt x="11106294" y="492395"/>
                </a:cubicBezTo>
                <a:cubicBezTo>
                  <a:pt x="11106294" y="497797"/>
                  <a:pt x="11101974" y="502182"/>
                  <a:pt x="11096574" y="502182"/>
                </a:cubicBezTo>
                <a:cubicBezTo>
                  <a:pt x="11091174" y="502182"/>
                  <a:pt x="11086790" y="497733"/>
                  <a:pt x="11086790" y="492395"/>
                </a:cubicBezTo>
                <a:cubicBezTo>
                  <a:pt x="11086790" y="487056"/>
                  <a:pt x="11091174" y="482671"/>
                  <a:pt x="11096574" y="482671"/>
                </a:cubicBezTo>
                <a:close/>
                <a:moveTo>
                  <a:pt x="11337802" y="482669"/>
                </a:moveTo>
                <a:cubicBezTo>
                  <a:pt x="11343202" y="482669"/>
                  <a:pt x="11347587" y="486991"/>
                  <a:pt x="11347587" y="492393"/>
                </a:cubicBezTo>
                <a:cubicBezTo>
                  <a:pt x="11347587" y="497795"/>
                  <a:pt x="11343139" y="502180"/>
                  <a:pt x="11337802" y="502180"/>
                </a:cubicBezTo>
                <a:cubicBezTo>
                  <a:pt x="11332466" y="502180"/>
                  <a:pt x="11328082" y="497731"/>
                  <a:pt x="11328082" y="492393"/>
                </a:cubicBezTo>
                <a:cubicBezTo>
                  <a:pt x="11328082" y="487054"/>
                  <a:pt x="11332402" y="482669"/>
                  <a:pt x="11337802" y="482669"/>
                </a:cubicBezTo>
                <a:close/>
                <a:moveTo>
                  <a:pt x="11579030" y="482666"/>
                </a:moveTo>
                <a:cubicBezTo>
                  <a:pt x="11584430" y="482666"/>
                  <a:pt x="11588815" y="486988"/>
                  <a:pt x="11588815" y="492391"/>
                </a:cubicBezTo>
                <a:cubicBezTo>
                  <a:pt x="11588815" y="497792"/>
                  <a:pt x="11584367" y="502177"/>
                  <a:pt x="11579030" y="502177"/>
                </a:cubicBezTo>
                <a:cubicBezTo>
                  <a:pt x="11573694" y="502177"/>
                  <a:pt x="11569310" y="497728"/>
                  <a:pt x="11569310" y="492391"/>
                </a:cubicBezTo>
                <a:cubicBezTo>
                  <a:pt x="11569310" y="487051"/>
                  <a:pt x="11573630" y="482666"/>
                  <a:pt x="11579030" y="482666"/>
                </a:cubicBezTo>
                <a:close/>
                <a:moveTo>
                  <a:pt x="11820259" y="482664"/>
                </a:moveTo>
                <a:cubicBezTo>
                  <a:pt x="11825659" y="482664"/>
                  <a:pt x="11830043" y="486986"/>
                  <a:pt x="11830043" y="492388"/>
                </a:cubicBezTo>
                <a:cubicBezTo>
                  <a:pt x="11830043" y="497790"/>
                  <a:pt x="11825596" y="502175"/>
                  <a:pt x="11820259" y="502175"/>
                </a:cubicBezTo>
                <a:cubicBezTo>
                  <a:pt x="11814922" y="502175"/>
                  <a:pt x="11810539" y="497726"/>
                  <a:pt x="11810539" y="492388"/>
                </a:cubicBezTo>
                <a:cubicBezTo>
                  <a:pt x="11810539" y="487049"/>
                  <a:pt x="11814859" y="482664"/>
                  <a:pt x="11820259" y="482664"/>
                </a:cubicBezTo>
                <a:close/>
                <a:moveTo>
                  <a:pt x="9720" y="482662"/>
                </a:moveTo>
                <a:cubicBezTo>
                  <a:pt x="15120" y="482662"/>
                  <a:pt x="19504" y="486984"/>
                  <a:pt x="19504" y="492386"/>
                </a:cubicBezTo>
                <a:cubicBezTo>
                  <a:pt x="19504" y="497788"/>
                  <a:pt x="15057" y="502173"/>
                  <a:pt x="9720" y="502173"/>
                </a:cubicBezTo>
                <a:cubicBezTo>
                  <a:pt x="4384" y="502173"/>
                  <a:pt x="0" y="497723"/>
                  <a:pt x="0" y="492386"/>
                </a:cubicBezTo>
                <a:cubicBezTo>
                  <a:pt x="0" y="487047"/>
                  <a:pt x="4320" y="482662"/>
                  <a:pt x="9720" y="482662"/>
                </a:cubicBezTo>
                <a:close/>
                <a:moveTo>
                  <a:pt x="251003" y="482659"/>
                </a:moveTo>
                <a:cubicBezTo>
                  <a:pt x="256403" y="482659"/>
                  <a:pt x="260787" y="486981"/>
                  <a:pt x="260787" y="492383"/>
                </a:cubicBezTo>
                <a:cubicBezTo>
                  <a:pt x="260787" y="497785"/>
                  <a:pt x="256340" y="502170"/>
                  <a:pt x="251003" y="502170"/>
                </a:cubicBezTo>
                <a:cubicBezTo>
                  <a:pt x="245667" y="502170"/>
                  <a:pt x="241284" y="497721"/>
                  <a:pt x="241284" y="492383"/>
                </a:cubicBezTo>
                <a:cubicBezTo>
                  <a:pt x="241284" y="487044"/>
                  <a:pt x="245604" y="482659"/>
                  <a:pt x="251003" y="482659"/>
                </a:cubicBezTo>
                <a:close/>
                <a:moveTo>
                  <a:pt x="492223" y="482657"/>
                </a:moveTo>
                <a:cubicBezTo>
                  <a:pt x="497559" y="482657"/>
                  <a:pt x="501943" y="486979"/>
                  <a:pt x="501943" y="492381"/>
                </a:cubicBezTo>
                <a:cubicBezTo>
                  <a:pt x="501943" y="497783"/>
                  <a:pt x="497623" y="502168"/>
                  <a:pt x="492223" y="502168"/>
                </a:cubicBezTo>
                <a:cubicBezTo>
                  <a:pt x="486823" y="502168"/>
                  <a:pt x="482439" y="497719"/>
                  <a:pt x="482439" y="492381"/>
                </a:cubicBezTo>
                <a:cubicBezTo>
                  <a:pt x="482439" y="487042"/>
                  <a:pt x="486823" y="482657"/>
                  <a:pt x="492223" y="482657"/>
                </a:cubicBezTo>
                <a:close/>
                <a:moveTo>
                  <a:pt x="733444" y="482654"/>
                </a:moveTo>
                <a:cubicBezTo>
                  <a:pt x="738780" y="482654"/>
                  <a:pt x="743164" y="486976"/>
                  <a:pt x="743164" y="492378"/>
                </a:cubicBezTo>
                <a:cubicBezTo>
                  <a:pt x="743164" y="497780"/>
                  <a:pt x="738844" y="502165"/>
                  <a:pt x="733444" y="502165"/>
                </a:cubicBezTo>
                <a:cubicBezTo>
                  <a:pt x="728044" y="502165"/>
                  <a:pt x="723660" y="497716"/>
                  <a:pt x="723660" y="492378"/>
                </a:cubicBezTo>
                <a:cubicBezTo>
                  <a:pt x="723660" y="487039"/>
                  <a:pt x="728044" y="482654"/>
                  <a:pt x="733444" y="482654"/>
                </a:cubicBezTo>
                <a:close/>
                <a:moveTo>
                  <a:pt x="974664" y="482652"/>
                </a:moveTo>
                <a:cubicBezTo>
                  <a:pt x="980064" y="482652"/>
                  <a:pt x="984447" y="486974"/>
                  <a:pt x="984447" y="492376"/>
                </a:cubicBezTo>
                <a:cubicBezTo>
                  <a:pt x="984447" y="497778"/>
                  <a:pt x="980001" y="502163"/>
                  <a:pt x="974664" y="502163"/>
                </a:cubicBezTo>
                <a:cubicBezTo>
                  <a:pt x="969328" y="502163"/>
                  <a:pt x="964944" y="497714"/>
                  <a:pt x="964944" y="492376"/>
                </a:cubicBezTo>
                <a:cubicBezTo>
                  <a:pt x="964944" y="487037"/>
                  <a:pt x="969264" y="482652"/>
                  <a:pt x="974664" y="482652"/>
                </a:cubicBezTo>
                <a:close/>
                <a:moveTo>
                  <a:pt x="1215884" y="482649"/>
                </a:moveTo>
                <a:cubicBezTo>
                  <a:pt x="1221284" y="482649"/>
                  <a:pt x="1225668" y="486971"/>
                  <a:pt x="1225668" y="492373"/>
                </a:cubicBezTo>
                <a:cubicBezTo>
                  <a:pt x="1225668" y="497775"/>
                  <a:pt x="1221221" y="502160"/>
                  <a:pt x="1215884" y="502160"/>
                </a:cubicBezTo>
                <a:cubicBezTo>
                  <a:pt x="1210548" y="502160"/>
                  <a:pt x="1206164" y="497711"/>
                  <a:pt x="1206164" y="492373"/>
                </a:cubicBezTo>
                <a:cubicBezTo>
                  <a:pt x="1206164" y="487034"/>
                  <a:pt x="1210484" y="482649"/>
                  <a:pt x="1215884" y="482649"/>
                </a:cubicBezTo>
                <a:close/>
                <a:moveTo>
                  <a:pt x="1457105" y="482647"/>
                </a:moveTo>
                <a:cubicBezTo>
                  <a:pt x="1462441" y="482647"/>
                  <a:pt x="1466825" y="486969"/>
                  <a:pt x="1466825" y="492371"/>
                </a:cubicBezTo>
                <a:cubicBezTo>
                  <a:pt x="1466825" y="497773"/>
                  <a:pt x="1462505" y="502158"/>
                  <a:pt x="1457105" y="502158"/>
                </a:cubicBezTo>
                <a:cubicBezTo>
                  <a:pt x="1451705" y="502158"/>
                  <a:pt x="1447321" y="497709"/>
                  <a:pt x="1447321" y="492371"/>
                </a:cubicBezTo>
                <a:cubicBezTo>
                  <a:pt x="1447321" y="487032"/>
                  <a:pt x="1451705" y="482647"/>
                  <a:pt x="1457105" y="482647"/>
                </a:cubicBezTo>
                <a:close/>
                <a:moveTo>
                  <a:pt x="1698330" y="482644"/>
                </a:moveTo>
                <a:cubicBezTo>
                  <a:pt x="1703731" y="482644"/>
                  <a:pt x="1708116" y="486966"/>
                  <a:pt x="1708116" y="492369"/>
                </a:cubicBezTo>
                <a:cubicBezTo>
                  <a:pt x="1708116" y="497770"/>
                  <a:pt x="1703731" y="502155"/>
                  <a:pt x="1698330" y="502155"/>
                </a:cubicBezTo>
                <a:cubicBezTo>
                  <a:pt x="1692929" y="502155"/>
                  <a:pt x="1688545" y="497706"/>
                  <a:pt x="1688545" y="492369"/>
                </a:cubicBezTo>
                <a:cubicBezTo>
                  <a:pt x="1688545" y="487029"/>
                  <a:pt x="1692929" y="482644"/>
                  <a:pt x="1698330" y="482644"/>
                </a:cubicBezTo>
                <a:close/>
                <a:moveTo>
                  <a:pt x="1939580" y="482642"/>
                </a:moveTo>
                <a:cubicBezTo>
                  <a:pt x="1944978" y="482642"/>
                  <a:pt x="1949363" y="486964"/>
                  <a:pt x="1949363" y="492366"/>
                </a:cubicBezTo>
                <a:cubicBezTo>
                  <a:pt x="1949363" y="497768"/>
                  <a:pt x="1944916" y="502153"/>
                  <a:pt x="1939580" y="502153"/>
                </a:cubicBezTo>
                <a:cubicBezTo>
                  <a:pt x="1934244" y="502153"/>
                  <a:pt x="1929859" y="497704"/>
                  <a:pt x="1929859" y="492366"/>
                </a:cubicBezTo>
                <a:cubicBezTo>
                  <a:pt x="1929859" y="487027"/>
                  <a:pt x="1934181" y="482642"/>
                  <a:pt x="1939580" y="482642"/>
                </a:cubicBezTo>
                <a:close/>
                <a:moveTo>
                  <a:pt x="2180788" y="482640"/>
                </a:moveTo>
                <a:cubicBezTo>
                  <a:pt x="2186189" y="482640"/>
                  <a:pt x="2190577" y="486962"/>
                  <a:pt x="2190577" y="492364"/>
                </a:cubicBezTo>
                <a:cubicBezTo>
                  <a:pt x="2190577" y="497766"/>
                  <a:pt x="2186128" y="502151"/>
                  <a:pt x="2180788" y="502151"/>
                </a:cubicBezTo>
                <a:cubicBezTo>
                  <a:pt x="2175475" y="502151"/>
                  <a:pt x="2171083" y="497701"/>
                  <a:pt x="2171083" y="492364"/>
                </a:cubicBezTo>
                <a:cubicBezTo>
                  <a:pt x="2171083" y="487025"/>
                  <a:pt x="2175412" y="482640"/>
                  <a:pt x="2180788" y="482640"/>
                </a:cubicBezTo>
                <a:close/>
                <a:moveTo>
                  <a:pt x="2422035" y="482637"/>
                </a:moveTo>
                <a:cubicBezTo>
                  <a:pt x="2427369" y="482637"/>
                  <a:pt x="2431752" y="486959"/>
                  <a:pt x="2431752" y="492361"/>
                </a:cubicBezTo>
                <a:cubicBezTo>
                  <a:pt x="2431752" y="497763"/>
                  <a:pt x="2427433" y="502148"/>
                  <a:pt x="2422035" y="502148"/>
                </a:cubicBezTo>
                <a:cubicBezTo>
                  <a:pt x="2416637" y="502148"/>
                  <a:pt x="2412255" y="497699"/>
                  <a:pt x="2412255" y="492361"/>
                </a:cubicBezTo>
                <a:cubicBezTo>
                  <a:pt x="2412255" y="487022"/>
                  <a:pt x="2416637" y="482637"/>
                  <a:pt x="2422035" y="482637"/>
                </a:cubicBezTo>
                <a:close/>
                <a:moveTo>
                  <a:pt x="2663272" y="482635"/>
                </a:moveTo>
                <a:cubicBezTo>
                  <a:pt x="2668609" y="482635"/>
                  <a:pt x="2672996" y="486957"/>
                  <a:pt x="2672996" y="492359"/>
                </a:cubicBezTo>
                <a:cubicBezTo>
                  <a:pt x="2672996" y="497761"/>
                  <a:pt x="2668674" y="502146"/>
                  <a:pt x="2663272" y="502146"/>
                </a:cubicBezTo>
                <a:cubicBezTo>
                  <a:pt x="2657873" y="502146"/>
                  <a:pt x="2653489" y="497697"/>
                  <a:pt x="2653489" y="492359"/>
                </a:cubicBezTo>
                <a:cubicBezTo>
                  <a:pt x="2653489" y="487020"/>
                  <a:pt x="2657873" y="482635"/>
                  <a:pt x="2663272" y="482635"/>
                </a:cubicBezTo>
                <a:close/>
                <a:moveTo>
                  <a:pt x="2904570" y="482632"/>
                </a:moveTo>
                <a:cubicBezTo>
                  <a:pt x="2909969" y="482632"/>
                  <a:pt x="2914352" y="486954"/>
                  <a:pt x="2914352" y="492356"/>
                </a:cubicBezTo>
                <a:cubicBezTo>
                  <a:pt x="2914352" y="497758"/>
                  <a:pt x="2909969" y="502143"/>
                  <a:pt x="2904570" y="502143"/>
                </a:cubicBezTo>
                <a:cubicBezTo>
                  <a:pt x="2899171" y="502143"/>
                  <a:pt x="2894788" y="497694"/>
                  <a:pt x="2894788" y="492356"/>
                </a:cubicBezTo>
                <a:cubicBezTo>
                  <a:pt x="2894788" y="487017"/>
                  <a:pt x="2899171" y="482632"/>
                  <a:pt x="2904570" y="482632"/>
                </a:cubicBezTo>
                <a:close/>
                <a:moveTo>
                  <a:pt x="3145749" y="482630"/>
                </a:moveTo>
                <a:cubicBezTo>
                  <a:pt x="3151148" y="482630"/>
                  <a:pt x="3155531" y="486952"/>
                  <a:pt x="3155531" y="492354"/>
                </a:cubicBezTo>
                <a:cubicBezTo>
                  <a:pt x="3155531" y="497756"/>
                  <a:pt x="3151084" y="502141"/>
                  <a:pt x="3145749" y="502141"/>
                </a:cubicBezTo>
                <a:cubicBezTo>
                  <a:pt x="3140414" y="502141"/>
                  <a:pt x="3136030" y="497692"/>
                  <a:pt x="3136030" y="492354"/>
                </a:cubicBezTo>
                <a:cubicBezTo>
                  <a:pt x="3136030" y="487015"/>
                  <a:pt x="3140349" y="482630"/>
                  <a:pt x="3145749" y="482630"/>
                </a:cubicBezTo>
                <a:close/>
                <a:moveTo>
                  <a:pt x="3386957" y="482627"/>
                </a:moveTo>
                <a:cubicBezTo>
                  <a:pt x="3392357" y="482627"/>
                  <a:pt x="3396742" y="486949"/>
                  <a:pt x="3396742" y="492351"/>
                </a:cubicBezTo>
                <a:cubicBezTo>
                  <a:pt x="3396742" y="497753"/>
                  <a:pt x="3392294" y="502138"/>
                  <a:pt x="3386957" y="502138"/>
                </a:cubicBezTo>
                <a:cubicBezTo>
                  <a:pt x="3381619" y="502138"/>
                  <a:pt x="3377235" y="497689"/>
                  <a:pt x="3377235" y="492351"/>
                </a:cubicBezTo>
                <a:cubicBezTo>
                  <a:pt x="3377235" y="487012"/>
                  <a:pt x="3381555" y="482627"/>
                  <a:pt x="3386957" y="482627"/>
                </a:cubicBezTo>
                <a:close/>
                <a:moveTo>
                  <a:pt x="3628209" y="482625"/>
                </a:moveTo>
                <a:cubicBezTo>
                  <a:pt x="3633528" y="482625"/>
                  <a:pt x="3637930" y="486947"/>
                  <a:pt x="3637930" y="492349"/>
                </a:cubicBezTo>
                <a:cubicBezTo>
                  <a:pt x="3637930" y="497751"/>
                  <a:pt x="3633592" y="502136"/>
                  <a:pt x="3628209" y="502136"/>
                </a:cubicBezTo>
                <a:cubicBezTo>
                  <a:pt x="3622813" y="502136"/>
                  <a:pt x="3618428" y="497687"/>
                  <a:pt x="3618428" y="492349"/>
                </a:cubicBezTo>
                <a:cubicBezTo>
                  <a:pt x="3618428" y="487010"/>
                  <a:pt x="3622813" y="482625"/>
                  <a:pt x="3628209" y="482625"/>
                </a:cubicBezTo>
                <a:close/>
                <a:moveTo>
                  <a:pt x="3869427" y="482622"/>
                </a:moveTo>
                <a:cubicBezTo>
                  <a:pt x="3874761" y="482622"/>
                  <a:pt x="3879147" y="486944"/>
                  <a:pt x="3879147" y="492347"/>
                </a:cubicBezTo>
                <a:cubicBezTo>
                  <a:pt x="3879147" y="497748"/>
                  <a:pt x="3874826" y="502133"/>
                  <a:pt x="3869427" y="502133"/>
                </a:cubicBezTo>
                <a:cubicBezTo>
                  <a:pt x="3864029" y="502133"/>
                  <a:pt x="3859645" y="497684"/>
                  <a:pt x="3859645" y="492347"/>
                </a:cubicBezTo>
                <a:cubicBezTo>
                  <a:pt x="3859645" y="487007"/>
                  <a:pt x="3864029" y="482622"/>
                  <a:pt x="3869427" y="482622"/>
                </a:cubicBezTo>
                <a:close/>
                <a:moveTo>
                  <a:pt x="4110581" y="482620"/>
                </a:moveTo>
                <a:cubicBezTo>
                  <a:pt x="4115984" y="482620"/>
                  <a:pt x="4120362" y="486942"/>
                  <a:pt x="4120362" y="492344"/>
                </a:cubicBezTo>
                <a:cubicBezTo>
                  <a:pt x="4120362" y="497746"/>
                  <a:pt x="4115984" y="502131"/>
                  <a:pt x="4110581" y="502131"/>
                </a:cubicBezTo>
                <a:cubicBezTo>
                  <a:pt x="4105180" y="502131"/>
                  <a:pt x="4100797" y="497682"/>
                  <a:pt x="4100797" y="492344"/>
                </a:cubicBezTo>
                <a:cubicBezTo>
                  <a:pt x="4100797" y="487005"/>
                  <a:pt x="4105180" y="482620"/>
                  <a:pt x="4110581" y="482620"/>
                </a:cubicBezTo>
                <a:close/>
                <a:moveTo>
                  <a:pt x="4351806" y="482618"/>
                </a:moveTo>
                <a:cubicBezTo>
                  <a:pt x="4357195" y="482618"/>
                  <a:pt x="4361580" y="486940"/>
                  <a:pt x="4361580" y="492342"/>
                </a:cubicBezTo>
                <a:cubicBezTo>
                  <a:pt x="4361580" y="497744"/>
                  <a:pt x="4357195" y="502129"/>
                  <a:pt x="4351806" y="502129"/>
                </a:cubicBezTo>
                <a:cubicBezTo>
                  <a:pt x="4346397" y="502129"/>
                  <a:pt x="4342006" y="497680"/>
                  <a:pt x="4342006" y="492342"/>
                </a:cubicBezTo>
                <a:cubicBezTo>
                  <a:pt x="4342006" y="487003"/>
                  <a:pt x="4346397" y="482618"/>
                  <a:pt x="4351806" y="482618"/>
                </a:cubicBezTo>
                <a:close/>
                <a:moveTo>
                  <a:pt x="4593017" y="482615"/>
                </a:moveTo>
                <a:cubicBezTo>
                  <a:pt x="4598413" y="482615"/>
                  <a:pt x="4602795" y="486937"/>
                  <a:pt x="4602795" y="492339"/>
                </a:cubicBezTo>
                <a:cubicBezTo>
                  <a:pt x="4602795" y="497741"/>
                  <a:pt x="4598350" y="502126"/>
                  <a:pt x="4593017" y="502126"/>
                </a:cubicBezTo>
                <a:cubicBezTo>
                  <a:pt x="4587686" y="502126"/>
                  <a:pt x="4583304" y="497677"/>
                  <a:pt x="4583304" y="492339"/>
                </a:cubicBezTo>
                <a:cubicBezTo>
                  <a:pt x="4583304" y="487000"/>
                  <a:pt x="4587620" y="482615"/>
                  <a:pt x="4593017" y="482615"/>
                </a:cubicBezTo>
                <a:close/>
                <a:moveTo>
                  <a:pt x="4834252" y="482613"/>
                </a:moveTo>
                <a:cubicBezTo>
                  <a:pt x="4839658" y="482613"/>
                  <a:pt x="4844038" y="486935"/>
                  <a:pt x="4844038" y="492337"/>
                </a:cubicBezTo>
                <a:cubicBezTo>
                  <a:pt x="4844038" y="497739"/>
                  <a:pt x="4839595" y="502124"/>
                  <a:pt x="4834252" y="502124"/>
                </a:cubicBezTo>
                <a:cubicBezTo>
                  <a:pt x="4828915" y="502124"/>
                  <a:pt x="4824532" y="497675"/>
                  <a:pt x="4824532" y="492337"/>
                </a:cubicBezTo>
                <a:cubicBezTo>
                  <a:pt x="4824532" y="486998"/>
                  <a:pt x="4828851" y="482613"/>
                  <a:pt x="4834252" y="482613"/>
                </a:cubicBezTo>
                <a:close/>
                <a:moveTo>
                  <a:pt x="5075485" y="482610"/>
                </a:moveTo>
                <a:cubicBezTo>
                  <a:pt x="5080819" y="482610"/>
                  <a:pt x="5085201" y="486932"/>
                  <a:pt x="5085201" y="492334"/>
                </a:cubicBezTo>
                <a:cubicBezTo>
                  <a:pt x="5085201" y="497736"/>
                  <a:pt x="5080882" y="502121"/>
                  <a:pt x="5075485" y="502121"/>
                </a:cubicBezTo>
                <a:cubicBezTo>
                  <a:pt x="5070086" y="502121"/>
                  <a:pt x="5065704" y="497672"/>
                  <a:pt x="5065704" y="492334"/>
                </a:cubicBezTo>
                <a:cubicBezTo>
                  <a:pt x="5065704" y="486995"/>
                  <a:pt x="5070086" y="482610"/>
                  <a:pt x="5075485" y="482610"/>
                </a:cubicBezTo>
                <a:close/>
                <a:moveTo>
                  <a:pt x="5316710" y="482608"/>
                </a:moveTo>
                <a:cubicBezTo>
                  <a:pt x="5322044" y="482608"/>
                  <a:pt x="5326429" y="486930"/>
                  <a:pt x="5326429" y="492332"/>
                </a:cubicBezTo>
                <a:cubicBezTo>
                  <a:pt x="5326429" y="497734"/>
                  <a:pt x="5322105" y="502119"/>
                  <a:pt x="5316710" y="502119"/>
                </a:cubicBezTo>
                <a:cubicBezTo>
                  <a:pt x="5311314" y="502119"/>
                  <a:pt x="5306924" y="497670"/>
                  <a:pt x="5306924" y="492332"/>
                </a:cubicBezTo>
                <a:cubicBezTo>
                  <a:pt x="5306924" y="486993"/>
                  <a:pt x="5311314" y="482608"/>
                  <a:pt x="5316710" y="482608"/>
                </a:cubicBezTo>
                <a:close/>
                <a:moveTo>
                  <a:pt x="5557991" y="482605"/>
                </a:moveTo>
                <a:cubicBezTo>
                  <a:pt x="5563391" y="482605"/>
                  <a:pt x="5567774" y="486927"/>
                  <a:pt x="5567774" y="492329"/>
                </a:cubicBezTo>
                <a:cubicBezTo>
                  <a:pt x="5567774" y="497731"/>
                  <a:pt x="5563391" y="502116"/>
                  <a:pt x="5557991" y="502116"/>
                </a:cubicBezTo>
                <a:cubicBezTo>
                  <a:pt x="5552591" y="502116"/>
                  <a:pt x="5548208" y="497667"/>
                  <a:pt x="5548208" y="492329"/>
                </a:cubicBezTo>
                <a:cubicBezTo>
                  <a:pt x="5548208" y="486990"/>
                  <a:pt x="5552591" y="482605"/>
                  <a:pt x="5557991" y="482605"/>
                </a:cubicBezTo>
                <a:close/>
                <a:moveTo>
                  <a:pt x="5799205" y="482603"/>
                </a:moveTo>
                <a:cubicBezTo>
                  <a:pt x="5804606" y="482603"/>
                  <a:pt x="5808989" y="486925"/>
                  <a:pt x="5808989" y="492327"/>
                </a:cubicBezTo>
                <a:cubicBezTo>
                  <a:pt x="5808989" y="497729"/>
                  <a:pt x="5804542" y="502114"/>
                  <a:pt x="5799205" y="502114"/>
                </a:cubicBezTo>
                <a:cubicBezTo>
                  <a:pt x="5793870" y="502114"/>
                  <a:pt x="5789486" y="497665"/>
                  <a:pt x="5789486" y="492327"/>
                </a:cubicBezTo>
                <a:cubicBezTo>
                  <a:pt x="5789486" y="486988"/>
                  <a:pt x="5793806" y="482603"/>
                  <a:pt x="5799205" y="482603"/>
                </a:cubicBezTo>
                <a:close/>
                <a:moveTo>
                  <a:pt x="6040432" y="482600"/>
                </a:moveTo>
                <a:cubicBezTo>
                  <a:pt x="6045832" y="482600"/>
                  <a:pt x="6050216" y="486922"/>
                  <a:pt x="6050216" y="492325"/>
                </a:cubicBezTo>
                <a:cubicBezTo>
                  <a:pt x="6050216" y="497726"/>
                  <a:pt x="6045769" y="502111"/>
                  <a:pt x="6040432" y="502111"/>
                </a:cubicBezTo>
                <a:cubicBezTo>
                  <a:pt x="6035095" y="502111"/>
                  <a:pt x="6030712" y="497662"/>
                  <a:pt x="6030712" y="492325"/>
                </a:cubicBezTo>
                <a:cubicBezTo>
                  <a:pt x="6030712" y="486985"/>
                  <a:pt x="6035032" y="482600"/>
                  <a:pt x="6040432" y="482600"/>
                </a:cubicBezTo>
                <a:close/>
                <a:moveTo>
                  <a:pt x="6281661" y="482598"/>
                </a:moveTo>
                <a:cubicBezTo>
                  <a:pt x="6286997" y="482598"/>
                  <a:pt x="6291381" y="486920"/>
                  <a:pt x="6291381" y="492322"/>
                </a:cubicBezTo>
                <a:cubicBezTo>
                  <a:pt x="6291381" y="497724"/>
                  <a:pt x="6287061" y="502109"/>
                  <a:pt x="6281661" y="502109"/>
                </a:cubicBezTo>
                <a:cubicBezTo>
                  <a:pt x="6276261" y="502109"/>
                  <a:pt x="6271877" y="497660"/>
                  <a:pt x="6271877" y="492322"/>
                </a:cubicBezTo>
                <a:cubicBezTo>
                  <a:pt x="6271877" y="486983"/>
                  <a:pt x="6276261" y="482598"/>
                  <a:pt x="6281661" y="482598"/>
                </a:cubicBezTo>
                <a:close/>
                <a:moveTo>
                  <a:pt x="6522889" y="482596"/>
                </a:moveTo>
                <a:cubicBezTo>
                  <a:pt x="6528225" y="482596"/>
                  <a:pt x="6532610" y="486918"/>
                  <a:pt x="6532610" y="492320"/>
                </a:cubicBezTo>
                <a:cubicBezTo>
                  <a:pt x="6532610" y="497722"/>
                  <a:pt x="6528289" y="502107"/>
                  <a:pt x="6522889" y="502107"/>
                </a:cubicBezTo>
                <a:cubicBezTo>
                  <a:pt x="6517489" y="502107"/>
                  <a:pt x="6513105" y="497658"/>
                  <a:pt x="6513105" y="492320"/>
                </a:cubicBezTo>
                <a:cubicBezTo>
                  <a:pt x="6513105" y="486981"/>
                  <a:pt x="6517489" y="482596"/>
                  <a:pt x="6522889" y="482596"/>
                </a:cubicBezTo>
                <a:close/>
                <a:moveTo>
                  <a:pt x="6764118" y="482593"/>
                </a:moveTo>
                <a:cubicBezTo>
                  <a:pt x="6769518" y="482593"/>
                  <a:pt x="6773902" y="486915"/>
                  <a:pt x="6773902" y="492317"/>
                </a:cubicBezTo>
                <a:cubicBezTo>
                  <a:pt x="6773902" y="497719"/>
                  <a:pt x="6769518" y="502104"/>
                  <a:pt x="6764118" y="502104"/>
                </a:cubicBezTo>
                <a:cubicBezTo>
                  <a:pt x="6758718" y="502104"/>
                  <a:pt x="6754335" y="497655"/>
                  <a:pt x="6754335" y="492317"/>
                </a:cubicBezTo>
                <a:cubicBezTo>
                  <a:pt x="6754335" y="486978"/>
                  <a:pt x="6758718" y="482593"/>
                  <a:pt x="6764118" y="482593"/>
                </a:cubicBezTo>
                <a:close/>
                <a:moveTo>
                  <a:pt x="7005346" y="482591"/>
                </a:moveTo>
                <a:cubicBezTo>
                  <a:pt x="7010746" y="482591"/>
                  <a:pt x="7015130" y="486913"/>
                  <a:pt x="7015130" y="492315"/>
                </a:cubicBezTo>
                <a:cubicBezTo>
                  <a:pt x="7015130" y="497717"/>
                  <a:pt x="7010683" y="502102"/>
                  <a:pt x="7005346" y="502102"/>
                </a:cubicBezTo>
                <a:cubicBezTo>
                  <a:pt x="7000009" y="502102"/>
                  <a:pt x="6995626" y="497653"/>
                  <a:pt x="6995626" y="492315"/>
                </a:cubicBezTo>
                <a:cubicBezTo>
                  <a:pt x="6995626" y="486976"/>
                  <a:pt x="6999946" y="482591"/>
                  <a:pt x="7005346" y="482591"/>
                </a:cubicBezTo>
                <a:close/>
                <a:moveTo>
                  <a:pt x="7246575" y="482588"/>
                </a:moveTo>
                <a:cubicBezTo>
                  <a:pt x="7251975" y="482588"/>
                  <a:pt x="7256359" y="486910"/>
                  <a:pt x="7256359" y="492312"/>
                </a:cubicBezTo>
                <a:cubicBezTo>
                  <a:pt x="7256359" y="497714"/>
                  <a:pt x="7251912" y="502099"/>
                  <a:pt x="7246575" y="502099"/>
                </a:cubicBezTo>
                <a:cubicBezTo>
                  <a:pt x="7241238" y="502099"/>
                  <a:pt x="7236855" y="497650"/>
                  <a:pt x="7236855" y="492312"/>
                </a:cubicBezTo>
                <a:cubicBezTo>
                  <a:pt x="7236855" y="486973"/>
                  <a:pt x="7241175" y="482588"/>
                  <a:pt x="7246575" y="482588"/>
                </a:cubicBezTo>
                <a:close/>
                <a:moveTo>
                  <a:pt x="7487803" y="482586"/>
                </a:moveTo>
                <a:cubicBezTo>
                  <a:pt x="7493139" y="482586"/>
                  <a:pt x="7497524" y="486908"/>
                  <a:pt x="7497524" y="492310"/>
                </a:cubicBezTo>
                <a:cubicBezTo>
                  <a:pt x="7497524" y="497712"/>
                  <a:pt x="7493203" y="502097"/>
                  <a:pt x="7487803" y="502097"/>
                </a:cubicBezTo>
                <a:cubicBezTo>
                  <a:pt x="7482403" y="502097"/>
                  <a:pt x="7478019" y="497648"/>
                  <a:pt x="7478019" y="492310"/>
                </a:cubicBezTo>
                <a:cubicBezTo>
                  <a:pt x="7478019" y="486971"/>
                  <a:pt x="7482403" y="482586"/>
                  <a:pt x="7487803" y="482586"/>
                </a:cubicBezTo>
                <a:close/>
                <a:moveTo>
                  <a:pt x="7729032" y="482583"/>
                </a:moveTo>
                <a:cubicBezTo>
                  <a:pt x="7734369" y="482583"/>
                  <a:pt x="7738753" y="486905"/>
                  <a:pt x="7738753" y="492307"/>
                </a:cubicBezTo>
                <a:cubicBezTo>
                  <a:pt x="7738753" y="497709"/>
                  <a:pt x="7734432" y="502094"/>
                  <a:pt x="7729032" y="502094"/>
                </a:cubicBezTo>
                <a:cubicBezTo>
                  <a:pt x="7723632" y="502094"/>
                  <a:pt x="7719249" y="497645"/>
                  <a:pt x="7719249" y="492307"/>
                </a:cubicBezTo>
                <a:cubicBezTo>
                  <a:pt x="7719249" y="486968"/>
                  <a:pt x="7723632" y="482583"/>
                  <a:pt x="7729032" y="482583"/>
                </a:cubicBezTo>
                <a:close/>
                <a:moveTo>
                  <a:pt x="7970260" y="482581"/>
                </a:moveTo>
                <a:cubicBezTo>
                  <a:pt x="7975661" y="482581"/>
                  <a:pt x="7980044" y="486903"/>
                  <a:pt x="7980044" y="492305"/>
                </a:cubicBezTo>
                <a:cubicBezTo>
                  <a:pt x="7980044" y="497707"/>
                  <a:pt x="7975661" y="502092"/>
                  <a:pt x="7970260" y="502092"/>
                </a:cubicBezTo>
                <a:cubicBezTo>
                  <a:pt x="7964860" y="502092"/>
                  <a:pt x="7960477" y="497643"/>
                  <a:pt x="7960477" y="492305"/>
                </a:cubicBezTo>
                <a:cubicBezTo>
                  <a:pt x="7960477" y="486966"/>
                  <a:pt x="7964860" y="482581"/>
                  <a:pt x="7970260" y="482581"/>
                </a:cubicBezTo>
                <a:close/>
                <a:moveTo>
                  <a:pt x="8211553" y="482578"/>
                </a:moveTo>
                <a:cubicBezTo>
                  <a:pt x="8216889" y="482578"/>
                  <a:pt x="8221273" y="486900"/>
                  <a:pt x="8221273" y="492303"/>
                </a:cubicBezTo>
                <a:cubicBezTo>
                  <a:pt x="8221273" y="497704"/>
                  <a:pt x="8216953" y="502089"/>
                  <a:pt x="8211553" y="502089"/>
                </a:cubicBezTo>
                <a:cubicBezTo>
                  <a:pt x="8206152" y="502089"/>
                  <a:pt x="8201769" y="497640"/>
                  <a:pt x="8201769" y="492303"/>
                </a:cubicBezTo>
                <a:cubicBezTo>
                  <a:pt x="8201769" y="486963"/>
                  <a:pt x="8206152" y="482578"/>
                  <a:pt x="8211553" y="482578"/>
                </a:cubicBezTo>
                <a:close/>
                <a:moveTo>
                  <a:pt x="8452781" y="482576"/>
                </a:moveTo>
                <a:cubicBezTo>
                  <a:pt x="8458181" y="482576"/>
                  <a:pt x="8462566" y="486898"/>
                  <a:pt x="8462566" y="492300"/>
                </a:cubicBezTo>
                <a:cubicBezTo>
                  <a:pt x="8462566" y="497702"/>
                  <a:pt x="8458118" y="502087"/>
                  <a:pt x="8452781" y="502087"/>
                </a:cubicBezTo>
                <a:cubicBezTo>
                  <a:pt x="8447445" y="502087"/>
                  <a:pt x="8443061" y="497638"/>
                  <a:pt x="8443061" y="492300"/>
                </a:cubicBezTo>
                <a:cubicBezTo>
                  <a:pt x="8443061" y="486961"/>
                  <a:pt x="8447381" y="482576"/>
                  <a:pt x="8452781" y="482576"/>
                </a:cubicBezTo>
                <a:close/>
                <a:moveTo>
                  <a:pt x="8694009" y="482574"/>
                </a:moveTo>
                <a:cubicBezTo>
                  <a:pt x="8699346" y="482574"/>
                  <a:pt x="8703730" y="486896"/>
                  <a:pt x="8703730" y="492298"/>
                </a:cubicBezTo>
                <a:cubicBezTo>
                  <a:pt x="8703730" y="497700"/>
                  <a:pt x="8699346" y="502085"/>
                  <a:pt x="8694009" y="502085"/>
                </a:cubicBezTo>
                <a:cubicBezTo>
                  <a:pt x="8688673" y="502085"/>
                  <a:pt x="8684289" y="497636"/>
                  <a:pt x="8684289" y="492298"/>
                </a:cubicBezTo>
                <a:cubicBezTo>
                  <a:pt x="8684289" y="486959"/>
                  <a:pt x="8688609" y="482574"/>
                  <a:pt x="8694009" y="482574"/>
                </a:cubicBezTo>
                <a:close/>
                <a:moveTo>
                  <a:pt x="8935237" y="482571"/>
                </a:moveTo>
                <a:cubicBezTo>
                  <a:pt x="8940574" y="482571"/>
                  <a:pt x="8944958" y="486893"/>
                  <a:pt x="8944958" y="492295"/>
                </a:cubicBezTo>
                <a:cubicBezTo>
                  <a:pt x="8944958" y="497697"/>
                  <a:pt x="8940638" y="502082"/>
                  <a:pt x="8935237" y="502082"/>
                </a:cubicBezTo>
                <a:cubicBezTo>
                  <a:pt x="8929837" y="502082"/>
                  <a:pt x="8925454" y="497633"/>
                  <a:pt x="8925454" y="492295"/>
                </a:cubicBezTo>
                <a:cubicBezTo>
                  <a:pt x="8925454" y="486956"/>
                  <a:pt x="8929837" y="482571"/>
                  <a:pt x="8935237" y="482571"/>
                </a:cubicBezTo>
                <a:close/>
                <a:moveTo>
                  <a:pt x="9176467" y="482569"/>
                </a:moveTo>
                <a:cubicBezTo>
                  <a:pt x="9181803" y="482569"/>
                  <a:pt x="9186187" y="486891"/>
                  <a:pt x="9186187" y="492293"/>
                </a:cubicBezTo>
                <a:cubicBezTo>
                  <a:pt x="9186187" y="497695"/>
                  <a:pt x="9181867" y="502080"/>
                  <a:pt x="9176467" y="502080"/>
                </a:cubicBezTo>
                <a:cubicBezTo>
                  <a:pt x="9171066" y="502080"/>
                  <a:pt x="9166683" y="497631"/>
                  <a:pt x="9166683" y="492293"/>
                </a:cubicBezTo>
                <a:cubicBezTo>
                  <a:pt x="9166683" y="486954"/>
                  <a:pt x="9171066" y="482569"/>
                  <a:pt x="9176467" y="482569"/>
                </a:cubicBezTo>
                <a:close/>
                <a:moveTo>
                  <a:pt x="9417695" y="482566"/>
                </a:moveTo>
                <a:cubicBezTo>
                  <a:pt x="9423031" y="482566"/>
                  <a:pt x="9427416" y="486888"/>
                  <a:pt x="9427416" y="492290"/>
                </a:cubicBezTo>
                <a:cubicBezTo>
                  <a:pt x="9427416" y="497692"/>
                  <a:pt x="9423095" y="502077"/>
                  <a:pt x="9417695" y="502077"/>
                </a:cubicBezTo>
                <a:cubicBezTo>
                  <a:pt x="9412295" y="502077"/>
                  <a:pt x="9407911" y="497628"/>
                  <a:pt x="9407911" y="492290"/>
                </a:cubicBezTo>
                <a:cubicBezTo>
                  <a:pt x="9407911" y="486951"/>
                  <a:pt x="9412295" y="482566"/>
                  <a:pt x="9417695" y="482566"/>
                </a:cubicBezTo>
                <a:close/>
                <a:moveTo>
                  <a:pt x="9649203" y="241375"/>
                </a:moveTo>
                <a:cubicBezTo>
                  <a:pt x="9654540" y="241375"/>
                  <a:pt x="9658923" y="245697"/>
                  <a:pt x="9658923" y="251099"/>
                </a:cubicBezTo>
                <a:cubicBezTo>
                  <a:pt x="9658923" y="256501"/>
                  <a:pt x="9654540" y="260886"/>
                  <a:pt x="9649203" y="260886"/>
                </a:cubicBezTo>
                <a:cubicBezTo>
                  <a:pt x="9643866" y="260886"/>
                  <a:pt x="9639483" y="256437"/>
                  <a:pt x="9639483" y="251099"/>
                </a:cubicBezTo>
                <a:cubicBezTo>
                  <a:pt x="9639483" y="245760"/>
                  <a:pt x="9643803" y="241375"/>
                  <a:pt x="9649203" y="241375"/>
                </a:cubicBezTo>
                <a:close/>
                <a:moveTo>
                  <a:pt x="9890432" y="241373"/>
                </a:moveTo>
                <a:cubicBezTo>
                  <a:pt x="9895768" y="241373"/>
                  <a:pt x="9900152" y="245695"/>
                  <a:pt x="9900152" y="251097"/>
                </a:cubicBezTo>
                <a:cubicBezTo>
                  <a:pt x="9900152" y="256499"/>
                  <a:pt x="9895832" y="260884"/>
                  <a:pt x="9890432" y="260884"/>
                </a:cubicBezTo>
                <a:cubicBezTo>
                  <a:pt x="9885031" y="260884"/>
                  <a:pt x="9880648" y="256435"/>
                  <a:pt x="9880648" y="251097"/>
                </a:cubicBezTo>
                <a:cubicBezTo>
                  <a:pt x="9880648" y="245758"/>
                  <a:pt x="9885031" y="241373"/>
                  <a:pt x="9890432" y="241373"/>
                </a:cubicBezTo>
                <a:close/>
                <a:moveTo>
                  <a:pt x="10131660" y="241370"/>
                </a:moveTo>
                <a:cubicBezTo>
                  <a:pt x="10137060" y="241370"/>
                  <a:pt x="10141444" y="245692"/>
                  <a:pt x="10141444" y="251094"/>
                </a:cubicBezTo>
                <a:cubicBezTo>
                  <a:pt x="10141444" y="256496"/>
                  <a:pt x="10136997" y="260881"/>
                  <a:pt x="10131660" y="260881"/>
                </a:cubicBezTo>
                <a:cubicBezTo>
                  <a:pt x="10126323" y="260881"/>
                  <a:pt x="10121940" y="256432"/>
                  <a:pt x="10121940" y="251094"/>
                </a:cubicBezTo>
                <a:cubicBezTo>
                  <a:pt x="10121940" y="245755"/>
                  <a:pt x="10126260" y="241370"/>
                  <a:pt x="10131660" y="241370"/>
                </a:cubicBezTo>
                <a:close/>
                <a:moveTo>
                  <a:pt x="10372888" y="241368"/>
                </a:moveTo>
                <a:cubicBezTo>
                  <a:pt x="10378288" y="241368"/>
                  <a:pt x="10382673" y="245690"/>
                  <a:pt x="10382673" y="251092"/>
                </a:cubicBezTo>
                <a:cubicBezTo>
                  <a:pt x="10382673" y="256494"/>
                  <a:pt x="10378225" y="260879"/>
                  <a:pt x="10372888" y="260879"/>
                </a:cubicBezTo>
                <a:cubicBezTo>
                  <a:pt x="10367552" y="260879"/>
                  <a:pt x="10363168" y="256430"/>
                  <a:pt x="10363168" y="251092"/>
                </a:cubicBezTo>
                <a:cubicBezTo>
                  <a:pt x="10363168" y="245753"/>
                  <a:pt x="10367488" y="241368"/>
                  <a:pt x="10372888" y="241368"/>
                </a:cubicBezTo>
                <a:close/>
                <a:moveTo>
                  <a:pt x="10614116" y="241365"/>
                </a:moveTo>
                <a:cubicBezTo>
                  <a:pt x="10619516" y="241365"/>
                  <a:pt x="10623901" y="245687"/>
                  <a:pt x="10623901" y="251089"/>
                </a:cubicBezTo>
                <a:cubicBezTo>
                  <a:pt x="10623901" y="256491"/>
                  <a:pt x="10619454" y="260876"/>
                  <a:pt x="10614116" y="260876"/>
                </a:cubicBezTo>
                <a:cubicBezTo>
                  <a:pt x="10608780" y="260876"/>
                  <a:pt x="10604396" y="256427"/>
                  <a:pt x="10604396" y="251089"/>
                </a:cubicBezTo>
                <a:cubicBezTo>
                  <a:pt x="10604396" y="245750"/>
                  <a:pt x="10608716" y="241365"/>
                  <a:pt x="10614116" y="241365"/>
                </a:cubicBezTo>
                <a:close/>
                <a:moveTo>
                  <a:pt x="10855345" y="241363"/>
                </a:moveTo>
                <a:cubicBezTo>
                  <a:pt x="10860682" y="241363"/>
                  <a:pt x="10865065" y="245684"/>
                  <a:pt x="10865065" y="251087"/>
                </a:cubicBezTo>
                <a:cubicBezTo>
                  <a:pt x="10865065" y="256489"/>
                  <a:pt x="10860682" y="260873"/>
                  <a:pt x="10855345" y="260873"/>
                </a:cubicBezTo>
                <a:cubicBezTo>
                  <a:pt x="10850008" y="260873"/>
                  <a:pt x="10845625" y="256425"/>
                  <a:pt x="10845625" y="251087"/>
                </a:cubicBezTo>
                <a:cubicBezTo>
                  <a:pt x="10845625" y="245747"/>
                  <a:pt x="10849945" y="241363"/>
                  <a:pt x="10855345" y="241363"/>
                </a:cubicBezTo>
                <a:close/>
                <a:moveTo>
                  <a:pt x="11096574" y="241360"/>
                </a:moveTo>
                <a:cubicBezTo>
                  <a:pt x="11101910" y="241360"/>
                  <a:pt x="11106294" y="245682"/>
                  <a:pt x="11106294" y="251084"/>
                </a:cubicBezTo>
                <a:cubicBezTo>
                  <a:pt x="11106294" y="256486"/>
                  <a:pt x="11101974" y="260871"/>
                  <a:pt x="11096574" y="260871"/>
                </a:cubicBezTo>
                <a:cubicBezTo>
                  <a:pt x="11091174" y="260871"/>
                  <a:pt x="11086790" y="256422"/>
                  <a:pt x="11086790" y="251084"/>
                </a:cubicBezTo>
                <a:cubicBezTo>
                  <a:pt x="11086790" y="245745"/>
                  <a:pt x="11091174" y="241360"/>
                  <a:pt x="11096574" y="241360"/>
                </a:cubicBezTo>
                <a:close/>
                <a:moveTo>
                  <a:pt x="11337802" y="241358"/>
                </a:moveTo>
                <a:cubicBezTo>
                  <a:pt x="11343202" y="241358"/>
                  <a:pt x="11347587" y="245679"/>
                  <a:pt x="11347587" y="251081"/>
                </a:cubicBezTo>
                <a:cubicBezTo>
                  <a:pt x="11347587" y="256483"/>
                  <a:pt x="11343139" y="260868"/>
                  <a:pt x="11337802" y="260868"/>
                </a:cubicBezTo>
                <a:cubicBezTo>
                  <a:pt x="11332466" y="260868"/>
                  <a:pt x="11328082" y="256419"/>
                  <a:pt x="11328082" y="251081"/>
                </a:cubicBezTo>
                <a:cubicBezTo>
                  <a:pt x="11328082" y="245742"/>
                  <a:pt x="11332402" y="241358"/>
                  <a:pt x="11337802" y="241358"/>
                </a:cubicBezTo>
                <a:close/>
                <a:moveTo>
                  <a:pt x="11579030" y="241355"/>
                </a:moveTo>
                <a:cubicBezTo>
                  <a:pt x="11584430" y="241355"/>
                  <a:pt x="11588815" y="245677"/>
                  <a:pt x="11588815" y="251079"/>
                </a:cubicBezTo>
                <a:cubicBezTo>
                  <a:pt x="11588815" y="256481"/>
                  <a:pt x="11584367" y="260866"/>
                  <a:pt x="11579030" y="260866"/>
                </a:cubicBezTo>
                <a:cubicBezTo>
                  <a:pt x="11573694" y="260866"/>
                  <a:pt x="11569310" y="256417"/>
                  <a:pt x="11569310" y="251079"/>
                </a:cubicBezTo>
                <a:cubicBezTo>
                  <a:pt x="11569310" y="245740"/>
                  <a:pt x="11573630" y="241355"/>
                  <a:pt x="11579030" y="241355"/>
                </a:cubicBezTo>
                <a:close/>
                <a:moveTo>
                  <a:pt x="11820259" y="241352"/>
                </a:moveTo>
                <a:cubicBezTo>
                  <a:pt x="11825659" y="241352"/>
                  <a:pt x="11830043" y="245674"/>
                  <a:pt x="11830043" y="251076"/>
                </a:cubicBezTo>
                <a:cubicBezTo>
                  <a:pt x="11830043" y="256478"/>
                  <a:pt x="11825596" y="260863"/>
                  <a:pt x="11820259" y="260863"/>
                </a:cubicBezTo>
                <a:cubicBezTo>
                  <a:pt x="11814922" y="260863"/>
                  <a:pt x="11810539" y="256414"/>
                  <a:pt x="11810539" y="251076"/>
                </a:cubicBezTo>
                <a:cubicBezTo>
                  <a:pt x="11810539" y="245737"/>
                  <a:pt x="11814859" y="241352"/>
                  <a:pt x="11820259" y="241352"/>
                </a:cubicBezTo>
                <a:close/>
                <a:moveTo>
                  <a:pt x="9720" y="241350"/>
                </a:moveTo>
                <a:cubicBezTo>
                  <a:pt x="15120" y="241350"/>
                  <a:pt x="19504" y="245672"/>
                  <a:pt x="19504" y="251074"/>
                </a:cubicBezTo>
                <a:cubicBezTo>
                  <a:pt x="19504" y="256476"/>
                  <a:pt x="15057" y="260861"/>
                  <a:pt x="9720" y="260861"/>
                </a:cubicBezTo>
                <a:cubicBezTo>
                  <a:pt x="4384" y="260861"/>
                  <a:pt x="0" y="256412"/>
                  <a:pt x="0" y="251074"/>
                </a:cubicBezTo>
                <a:cubicBezTo>
                  <a:pt x="0" y="245735"/>
                  <a:pt x="4320" y="241350"/>
                  <a:pt x="9720" y="241350"/>
                </a:cubicBezTo>
                <a:close/>
                <a:moveTo>
                  <a:pt x="251003" y="241347"/>
                </a:moveTo>
                <a:cubicBezTo>
                  <a:pt x="256403" y="241347"/>
                  <a:pt x="260787" y="245669"/>
                  <a:pt x="260787" y="251071"/>
                </a:cubicBezTo>
                <a:cubicBezTo>
                  <a:pt x="260787" y="256473"/>
                  <a:pt x="256340" y="260858"/>
                  <a:pt x="251003" y="260858"/>
                </a:cubicBezTo>
                <a:cubicBezTo>
                  <a:pt x="245667" y="260858"/>
                  <a:pt x="241283" y="256409"/>
                  <a:pt x="241283" y="251071"/>
                </a:cubicBezTo>
                <a:cubicBezTo>
                  <a:pt x="241283" y="245732"/>
                  <a:pt x="245603" y="241347"/>
                  <a:pt x="251003" y="241347"/>
                </a:cubicBezTo>
                <a:close/>
                <a:moveTo>
                  <a:pt x="492223" y="241345"/>
                </a:moveTo>
                <a:cubicBezTo>
                  <a:pt x="497559" y="241345"/>
                  <a:pt x="501943" y="245667"/>
                  <a:pt x="501943" y="251069"/>
                </a:cubicBezTo>
                <a:cubicBezTo>
                  <a:pt x="501943" y="256471"/>
                  <a:pt x="497623" y="260856"/>
                  <a:pt x="492223" y="260856"/>
                </a:cubicBezTo>
                <a:cubicBezTo>
                  <a:pt x="486823" y="260856"/>
                  <a:pt x="482439" y="256407"/>
                  <a:pt x="482439" y="251069"/>
                </a:cubicBezTo>
                <a:cubicBezTo>
                  <a:pt x="482439" y="245730"/>
                  <a:pt x="486823" y="241345"/>
                  <a:pt x="492223" y="241345"/>
                </a:cubicBezTo>
                <a:close/>
                <a:moveTo>
                  <a:pt x="733444" y="241342"/>
                </a:moveTo>
                <a:cubicBezTo>
                  <a:pt x="738779" y="241342"/>
                  <a:pt x="743163" y="245664"/>
                  <a:pt x="743163" y="251066"/>
                </a:cubicBezTo>
                <a:cubicBezTo>
                  <a:pt x="743163" y="256468"/>
                  <a:pt x="738843" y="260853"/>
                  <a:pt x="733444" y="260853"/>
                </a:cubicBezTo>
                <a:cubicBezTo>
                  <a:pt x="728044" y="260853"/>
                  <a:pt x="723660" y="256404"/>
                  <a:pt x="723660" y="251066"/>
                </a:cubicBezTo>
                <a:cubicBezTo>
                  <a:pt x="723660" y="245727"/>
                  <a:pt x="728044" y="241342"/>
                  <a:pt x="733444" y="241342"/>
                </a:cubicBezTo>
                <a:close/>
                <a:moveTo>
                  <a:pt x="974664" y="241340"/>
                </a:moveTo>
                <a:cubicBezTo>
                  <a:pt x="980063" y="241340"/>
                  <a:pt x="984447" y="245662"/>
                  <a:pt x="984447" y="251064"/>
                </a:cubicBezTo>
                <a:cubicBezTo>
                  <a:pt x="984447" y="256466"/>
                  <a:pt x="980000" y="260851"/>
                  <a:pt x="974664" y="260851"/>
                </a:cubicBezTo>
                <a:cubicBezTo>
                  <a:pt x="969328" y="260851"/>
                  <a:pt x="964944" y="256402"/>
                  <a:pt x="964944" y="251064"/>
                </a:cubicBezTo>
                <a:cubicBezTo>
                  <a:pt x="964944" y="245725"/>
                  <a:pt x="969264" y="241340"/>
                  <a:pt x="974664" y="241340"/>
                </a:cubicBezTo>
                <a:close/>
                <a:moveTo>
                  <a:pt x="1215884" y="241337"/>
                </a:moveTo>
                <a:cubicBezTo>
                  <a:pt x="1221284" y="241337"/>
                  <a:pt x="1225668" y="245659"/>
                  <a:pt x="1225668" y="251061"/>
                </a:cubicBezTo>
                <a:cubicBezTo>
                  <a:pt x="1225668" y="256463"/>
                  <a:pt x="1221221" y="260848"/>
                  <a:pt x="1215884" y="260848"/>
                </a:cubicBezTo>
                <a:cubicBezTo>
                  <a:pt x="1210548" y="260848"/>
                  <a:pt x="1206164" y="256399"/>
                  <a:pt x="1206164" y="251061"/>
                </a:cubicBezTo>
                <a:cubicBezTo>
                  <a:pt x="1206164" y="245722"/>
                  <a:pt x="1210484" y="241337"/>
                  <a:pt x="1215884" y="241337"/>
                </a:cubicBezTo>
                <a:close/>
                <a:moveTo>
                  <a:pt x="1457105" y="241335"/>
                </a:moveTo>
                <a:cubicBezTo>
                  <a:pt x="1462441" y="241335"/>
                  <a:pt x="1466825" y="245657"/>
                  <a:pt x="1466825" y="251059"/>
                </a:cubicBezTo>
                <a:cubicBezTo>
                  <a:pt x="1466825" y="256461"/>
                  <a:pt x="1462505" y="260846"/>
                  <a:pt x="1457105" y="260846"/>
                </a:cubicBezTo>
                <a:cubicBezTo>
                  <a:pt x="1451705" y="260846"/>
                  <a:pt x="1447321" y="256397"/>
                  <a:pt x="1447321" y="251059"/>
                </a:cubicBezTo>
                <a:cubicBezTo>
                  <a:pt x="1447321" y="245720"/>
                  <a:pt x="1451705" y="241335"/>
                  <a:pt x="1457105" y="241335"/>
                </a:cubicBezTo>
                <a:close/>
                <a:moveTo>
                  <a:pt x="1698330" y="241332"/>
                </a:moveTo>
                <a:cubicBezTo>
                  <a:pt x="1703731" y="241332"/>
                  <a:pt x="1708116" y="245654"/>
                  <a:pt x="1708116" y="251056"/>
                </a:cubicBezTo>
                <a:cubicBezTo>
                  <a:pt x="1708116" y="256458"/>
                  <a:pt x="1703731" y="260843"/>
                  <a:pt x="1698330" y="260843"/>
                </a:cubicBezTo>
                <a:cubicBezTo>
                  <a:pt x="1692929" y="260843"/>
                  <a:pt x="1688545" y="256394"/>
                  <a:pt x="1688545" y="251056"/>
                </a:cubicBezTo>
                <a:cubicBezTo>
                  <a:pt x="1688545" y="245717"/>
                  <a:pt x="1692929" y="241332"/>
                  <a:pt x="1698330" y="241332"/>
                </a:cubicBezTo>
                <a:close/>
                <a:moveTo>
                  <a:pt x="1939580" y="241330"/>
                </a:moveTo>
                <a:cubicBezTo>
                  <a:pt x="1944978" y="241330"/>
                  <a:pt x="1949362" y="245652"/>
                  <a:pt x="1949362" y="251054"/>
                </a:cubicBezTo>
                <a:cubicBezTo>
                  <a:pt x="1949362" y="256456"/>
                  <a:pt x="1944916" y="260841"/>
                  <a:pt x="1939580" y="260841"/>
                </a:cubicBezTo>
                <a:cubicBezTo>
                  <a:pt x="1934242" y="260841"/>
                  <a:pt x="1929858" y="256392"/>
                  <a:pt x="1929858" y="251054"/>
                </a:cubicBezTo>
                <a:cubicBezTo>
                  <a:pt x="1929858" y="245715"/>
                  <a:pt x="1934178" y="241330"/>
                  <a:pt x="1939580" y="241330"/>
                </a:cubicBezTo>
                <a:close/>
                <a:moveTo>
                  <a:pt x="2180788" y="241327"/>
                </a:moveTo>
                <a:cubicBezTo>
                  <a:pt x="2186189" y="241327"/>
                  <a:pt x="2190577" y="245649"/>
                  <a:pt x="2190577" y="251051"/>
                </a:cubicBezTo>
                <a:cubicBezTo>
                  <a:pt x="2190577" y="256453"/>
                  <a:pt x="2186128" y="260838"/>
                  <a:pt x="2180788" y="260838"/>
                </a:cubicBezTo>
                <a:cubicBezTo>
                  <a:pt x="2175475" y="260838"/>
                  <a:pt x="2171080" y="256389"/>
                  <a:pt x="2171080" y="251051"/>
                </a:cubicBezTo>
                <a:cubicBezTo>
                  <a:pt x="2171080" y="245712"/>
                  <a:pt x="2175412" y="241327"/>
                  <a:pt x="2180788" y="241327"/>
                </a:cubicBezTo>
                <a:close/>
                <a:moveTo>
                  <a:pt x="2422035" y="241325"/>
                </a:moveTo>
                <a:cubicBezTo>
                  <a:pt x="2427369" y="241325"/>
                  <a:pt x="2431751" y="245647"/>
                  <a:pt x="2431751" y="251049"/>
                </a:cubicBezTo>
                <a:cubicBezTo>
                  <a:pt x="2431751" y="256451"/>
                  <a:pt x="2427432" y="260836"/>
                  <a:pt x="2422035" y="260836"/>
                </a:cubicBezTo>
                <a:cubicBezTo>
                  <a:pt x="2416637" y="260836"/>
                  <a:pt x="2412254" y="256387"/>
                  <a:pt x="2412254" y="251049"/>
                </a:cubicBezTo>
                <a:cubicBezTo>
                  <a:pt x="2412254" y="245710"/>
                  <a:pt x="2416637" y="241325"/>
                  <a:pt x="2422035" y="241325"/>
                </a:cubicBezTo>
                <a:close/>
                <a:moveTo>
                  <a:pt x="2663272" y="241322"/>
                </a:moveTo>
                <a:cubicBezTo>
                  <a:pt x="2668609" y="241322"/>
                  <a:pt x="2672996" y="245644"/>
                  <a:pt x="2672996" y="251046"/>
                </a:cubicBezTo>
                <a:cubicBezTo>
                  <a:pt x="2672996" y="256448"/>
                  <a:pt x="2668674" y="260833"/>
                  <a:pt x="2663272" y="260833"/>
                </a:cubicBezTo>
                <a:cubicBezTo>
                  <a:pt x="2657873" y="260833"/>
                  <a:pt x="2653489" y="256384"/>
                  <a:pt x="2653489" y="251046"/>
                </a:cubicBezTo>
                <a:cubicBezTo>
                  <a:pt x="2653489" y="245707"/>
                  <a:pt x="2657873" y="241322"/>
                  <a:pt x="2663272" y="241322"/>
                </a:cubicBezTo>
                <a:close/>
                <a:moveTo>
                  <a:pt x="2904569" y="241319"/>
                </a:moveTo>
                <a:cubicBezTo>
                  <a:pt x="2909969" y="241319"/>
                  <a:pt x="2914352" y="245641"/>
                  <a:pt x="2914352" y="251044"/>
                </a:cubicBezTo>
                <a:cubicBezTo>
                  <a:pt x="2914352" y="256445"/>
                  <a:pt x="2909969" y="260830"/>
                  <a:pt x="2904569" y="260830"/>
                </a:cubicBezTo>
                <a:cubicBezTo>
                  <a:pt x="2899171" y="260830"/>
                  <a:pt x="2894788" y="256381"/>
                  <a:pt x="2894788" y="251044"/>
                </a:cubicBezTo>
                <a:cubicBezTo>
                  <a:pt x="2894788" y="245704"/>
                  <a:pt x="2899171" y="241319"/>
                  <a:pt x="2904569" y="241319"/>
                </a:cubicBezTo>
                <a:close/>
                <a:moveTo>
                  <a:pt x="3145749" y="241317"/>
                </a:moveTo>
                <a:cubicBezTo>
                  <a:pt x="3151147" y="241317"/>
                  <a:pt x="3155530" y="245639"/>
                  <a:pt x="3155530" y="251041"/>
                </a:cubicBezTo>
                <a:cubicBezTo>
                  <a:pt x="3155530" y="256443"/>
                  <a:pt x="3151084" y="260828"/>
                  <a:pt x="3145749" y="260828"/>
                </a:cubicBezTo>
                <a:cubicBezTo>
                  <a:pt x="3140413" y="260828"/>
                  <a:pt x="3136030" y="256379"/>
                  <a:pt x="3136030" y="251041"/>
                </a:cubicBezTo>
                <a:cubicBezTo>
                  <a:pt x="3136030" y="245702"/>
                  <a:pt x="3140349" y="241317"/>
                  <a:pt x="3145749" y="241317"/>
                </a:cubicBezTo>
                <a:close/>
                <a:moveTo>
                  <a:pt x="3386956" y="241314"/>
                </a:moveTo>
                <a:cubicBezTo>
                  <a:pt x="3392357" y="241314"/>
                  <a:pt x="3396742" y="245636"/>
                  <a:pt x="3396742" y="251038"/>
                </a:cubicBezTo>
                <a:cubicBezTo>
                  <a:pt x="3396742" y="256440"/>
                  <a:pt x="3392294" y="260825"/>
                  <a:pt x="3386956" y="260825"/>
                </a:cubicBezTo>
                <a:cubicBezTo>
                  <a:pt x="3381619" y="260825"/>
                  <a:pt x="3377235" y="256376"/>
                  <a:pt x="3377235" y="251038"/>
                </a:cubicBezTo>
                <a:cubicBezTo>
                  <a:pt x="3377235" y="245699"/>
                  <a:pt x="3381555" y="241314"/>
                  <a:pt x="3386956" y="241314"/>
                </a:cubicBezTo>
                <a:close/>
                <a:moveTo>
                  <a:pt x="3628209" y="241312"/>
                </a:moveTo>
                <a:cubicBezTo>
                  <a:pt x="3633528" y="241312"/>
                  <a:pt x="3637930" y="245634"/>
                  <a:pt x="3637930" y="251036"/>
                </a:cubicBezTo>
                <a:cubicBezTo>
                  <a:pt x="3637930" y="256438"/>
                  <a:pt x="3633592" y="260823"/>
                  <a:pt x="3628209" y="260823"/>
                </a:cubicBezTo>
                <a:cubicBezTo>
                  <a:pt x="3622813" y="260823"/>
                  <a:pt x="3618428" y="256374"/>
                  <a:pt x="3618428" y="251036"/>
                </a:cubicBezTo>
                <a:cubicBezTo>
                  <a:pt x="3618428" y="245697"/>
                  <a:pt x="3622813" y="241312"/>
                  <a:pt x="3628209" y="241312"/>
                </a:cubicBezTo>
                <a:close/>
                <a:moveTo>
                  <a:pt x="3869427" y="241309"/>
                </a:moveTo>
                <a:cubicBezTo>
                  <a:pt x="3874761" y="241309"/>
                  <a:pt x="3879147" y="245631"/>
                  <a:pt x="3879147" y="251033"/>
                </a:cubicBezTo>
                <a:cubicBezTo>
                  <a:pt x="3879147" y="256435"/>
                  <a:pt x="3874826" y="260820"/>
                  <a:pt x="3869427" y="260820"/>
                </a:cubicBezTo>
                <a:cubicBezTo>
                  <a:pt x="3864029" y="260820"/>
                  <a:pt x="3859645" y="256371"/>
                  <a:pt x="3859645" y="251033"/>
                </a:cubicBezTo>
                <a:cubicBezTo>
                  <a:pt x="3859645" y="245694"/>
                  <a:pt x="3864029" y="241309"/>
                  <a:pt x="3869427" y="241309"/>
                </a:cubicBezTo>
                <a:close/>
                <a:moveTo>
                  <a:pt x="4110581" y="241307"/>
                </a:moveTo>
                <a:cubicBezTo>
                  <a:pt x="4115984" y="241307"/>
                  <a:pt x="4120362" y="245629"/>
                  <a:pt x="4120362" y="251031"/>
                </a:cubicBezTo>
                <a:cubicBezTo>
                  <a:pt x="4120362" y="256433"/>
                  <a:pt x="4115984" y="260818"/>
                  <a:pt x="4110581" y="260818"/>
                </a:cubicBezTo>
                <a:cubicBezTo>
                  <a:pt x="4105180" y="260818"/>
                  <a:pt x="4100797" y="256369"/>
                  <a:pt x="4100797" y="251031"/>
                </a:cubicBezTo>
                <a:cubicBezTo>
                  <a:pt x="4100797" y="245692"/>
                  <a:pt x="4105180" y="241307"/>
                  <a:pt x="4110581" y="241307"/>
                </a:cubicBezTo>
                <a:close/>
                <a:moveTo>
                  <a:pt x="4351806" y="241304"/>
                </a:moveTo>
                <a:cubicBezTo>
                  <a:pt x="4357195" y="241304"/>
                  <a:pt x="4361580" y="245626"/>
                  <a:pt x="4361580" y="251028"/>
                </a:cubicBezTo>
                <a:cubicBezTo>
                  <a:pt x="4361580" y="256430"/>
                  <a:pt x="4357195" y="260815"/>
                  <a:pt x="4351806" y="260815"/>
                </a:cubicBezTo>
                <a:cubicBezTo>
                  <a:pt x="4346397" y="260815"/>
                  <a:pt x="4342006" y="256366"/>
                  <a:pt x="4342006" y="251028"/>
                </a:cubicBezTo>
                <a:cubicBezTo>
                  <a:pt x="4342006" y="245689"/>
                  <a:pt x="4346397" y="241304"/>
                  <a:pt x="4351806" y="241304"/>
                </a:cubicBezTo>
                <a:close/>
                <a:moveTo>
                  <a:pt x="4593017" y="241302"/>
                </a:moveTo>
                <a:cubicBezTo>
                  <a:pt x="4598413" y="241302"/>
                  <a:pt x="4602795" y="245624"/>
                  <a:pt x="4602795" y="251026"/>
                </a:cubicBezTo>
                <a:cubicBezTo>
                  <a:pt x="4602795" y="256428"/>
                  <a:pt x="4598350" y="260813"/>
                  <a:pt x="4593017" y="260813"/>
                </a:cubicBezTo>
                <a:cubicBezTo>
                  <a:pt x="4587686" y="260813"/>
                  <a:pt x="4583304" y="256364"/>
                  <a:pt x="4583304" y="251026"/>
                </a:cubicBezTo>
                <a:cubicBezTo>
                  <a:pt x="4583304" y="245687"/>
                  <a:pt x="4587620" y="241302"/>
                  <a:pt x="4593017" y="241302"/>
                </a:cubicBezTo>
                <a:close/>
                <a:moveTo>
                  <a:pt x="4834252" y="241299"/>
                </a:moveTo>
                <a:cubicBezTo>
                  <a:pt x="4839658" y="241299"/>
                  <a:pt x="4844038" y="245621"/>
                  <a:pt x="4844038" y="251023"/>
                </a:cubicBezTo>
                <a:cubicBezTo>
                  <a:pt x="4844038" y="256425"/>
                  <a:pt x="4839595" y="260810"/>
                  <a:pt x="4834252" y="260810"/>
                </a:cubicBezTo>
                <a:cubicBezTo>
                  <a:pt x="4828915" y="260810"/>
                  <a:pt x="4824532" y="256361"/>
                  <a:pt x="4824532" y="251023"/>
                </a:cubicBezTo>
                <a:cubicBezTo>
                  <a:pt x="4824532" y="245684"/>
                  <a:pt x="4828851" y="241299"/>
                  <a:pt x="4834252" y="241299"/>
                </a:cubicBezTo>
                <a:close/>
                <a:moveTo>
                  <a:pt x="5075485" y="241297"/>
                </a:moveTo>
                <a:cubicBezTo>
                  <a:pt x="5080819" y="241297"/>
                  <a:pt x="5085201" y="245619"/>
                  <a:pt x="5085201" y="251021"/>
                </a:cubicBezTo>
                <a:cubicBezTo>
                  <a:pt x="5085201" y="256423"/>
                  <a:pt x="5080882" y="260808"/>
                  <a:pt x="5075485" y="260808"/>
                </a:cubicBezTo>
                <a:cubicBezTo>
                  <a:pt x="5070086" y="260808"/>
                  <a:pt x="5065704" y="256359"/>
                  <a:pt x="5065704" y="251021"/>
                </a:cubicBezTo>
                <a:cubicBezTo>
                  <a:pt x="5065704" y="245682"/>
                  <a:pt x="5070086" y="241297"/>
                  <a:pt x="5075485" y="241297"/>
                </a:cubicBezTo>
                <a:close/>
                <a:moveTo>
                  <a:pt x="5316710" y="241294"/>
                </a:moveTo>
                <a:cubicBezTo>
                  <a:pt x="5322044" y="241294"/>
                  <a:pt x="5326429" y="245616"/>
                  <a:pt x="5326429" y="251018"/>
                </a:cubicBezTo>
                <a:cubicBezTo>
                  <a:pt x="5326429" y="256420"/>
                  <a:pt x="5322105" y="260805"/>
                  <a:pt x="5316710" y="260805"/>
                </a:cubicBezTo>
                <a:cubicBezTo>
                  <a:pt x="5311314" y="260805"/>
                  <a:pt x="5306924" y="256356"/>
                  <a:pt x="5306924" y="251018"/>
                </a:cubicBezTo>
                <a:cubicBezTo>
                  <a:pt x="5306924" y="245679"/>
                  <a:pt x="5311314" y="241294"/>
                  <a:pt x="5316710" y="241294"/>
                </a:cubicBezTo>
                <a:close/>
                <a:moveTo>
                  <a:pt x="5557991" y="241292"/>
                </a:moveTo>
                <a:cubicBezTo>
                  <a:pt x="5563391" y="241292"/>
                  <a:pt x="5567774" y="245614"/>
                  <a:pt x="5567774" y="251016"/>
                </a:cubicBezTo>
                <a:cubicBezTo>
                  <a:pt x="5567774" y="256418"/>
                  <a:pt x="5563391" y="260803"/>
                  <a:pt x="5557991" y="260803"/>
                </a:cubicBezTo>
                <a:cubicBezTo>
                  <a:pt x="5552591" y="260803"/>
                  <a:pt x="5548208" y="256354"/>
                  <a:pt x="5548208" y="251016"/>
                </a:cubicBezTo>
                <a:cubicBezTo>
                  <a:pt x="5548208" y="245677"/>
                  <a:pt x="5552591" y="241292"/>
                  <a:pt x="5557991" y="241292"/>
                </a:cubicBezTo>
                <a:close/>
                <a:moveTo>
                  <a:pt x="5799205" y="241289"/>
                </a:moveTo>
                <a:cubicBezTo>
                  <a:pt x="5804606" y="241289"/>
                  <a:pt x="5808989" y="245611"/>
                  <a:pt x="5808989" y="251013"/>
                </a:cubicBezTo>
                <a:cubicBezTo>
                  <a:pt x="5808989" y="256415"/>
                  <a:pt x="5804542" y="260800"/>
                  <a:pt x="5799205" y="260800"/>
                </a:cubicBezTo>
                <a:cubicBezTo>
                  <a:pt x="5793870" y="260800"/>
                  <a:pt x="5789486" y="256351"/>
                  <a:pt x="5789486" y="251013"/>
                </a:cubicBezTo>
                <a:cubicBezTo>
                  <a:pt x="5789486" y="245674"/>
                  <a:pt x="5793806" y="241289"/>
                  <a:pt x="5799205" y="241289"/>
                </a:cubicBezTo>
                <a:close/>
                <a:moveTo>
                  <a:pt x="6040432" y="241287"/>
                </a:moveTo>
                <a:cubicBezTo>
                  <a:pt x="6045832" y="241287"/>
                  <a:pt x="6050216" y="245609"/>
                  <a:pt x="6050216" y="251011"/>
                </a:cubicBezTo>
                <a:cubicBezTo>
                  <a:pt x="6050216" y="256413"/>
                  <a:pt x="6045769" y="260798"/>
                  <a:pt x="6040432" y="260798"/>
                </a:cubicBezTo>
                <a:cubicBezTo>
                  <a:pt x="6035095" y="260798"/>
                  <a:pt x="6030712" y="256349"/>
                  <a:pt x="6030712" y="251011"/>
                </a:cubicBezTo>
                <a:cubicBezTo>
                  <a:pt x="6030712" y="245672"/>
                  <a:pt x="6035032" y="241287"/>
                  <a:pt x="6040432" y="241287"/>
                </a:cubicBezTo>
                <a:close/>
                <a:moveTo>
                  <a:pt x="6281661" y="241284"/>
                </a:moveTo>
                <a:cubicBezTo>
                  <a:pt x="6286997" y="241284"/>
                  <a:pt x="6291381" y="245606"/>
                  <a:pt x="6291381" y="251008"/>
                </a:cubicBezTo>
                <a:cubicBezTo>
                  <a:pt x="6291381" y="256410"/>
                  <a:pt x="6287061" y="260795"/>
                  <a:pt x="6281661" y="260795"/>
                </a:cubicBezTo>
                <a:cubicBezTo>
                  <a:pt x="6276261" y="260795"/>
                  <a:pt x="6271877" y="256346"/>
                  <a:pt x="6271877" y="251008"/>
                </a:cubicBezTo>
                <a:cubicBezTo>
                  <a:pt x="6271877" y="245669"/>
                  <a:pt x="6276261" y="241284"/>
                  <a:pt x="6281661" y="241284"/>
                </a:cubicBezTo>
                <a:close/>
                <a:moveTo>
                  <a:pt x="6522889" y="241281"/>
                </a:moveTo>
                <a:cubicBezTo>
                  <a:pt x="6528225" y="241281"/>
                  <a:pt x="6532610" y="245603"/>
                  <a:pt x="6532610" y="251006"/>
                </a:cubicBezTo>
                <a:cubicBezTo>
                  <a:pt x="6532610" y="256407"/>
                  <a:pt x="6528289" y="260792"/>
                  <a:pt x="6522889" y="260792"/>
                </a:cubicBezTo>
                <a:cubicBezTo>
                  <a:pt x="6517489" y="260792"/>
                  <a:pt x="6513105" y="256344"/>
                  <a:pt x="6513105" y="251006"/>
                </a:cubicBezTo>
                <a:cubicBezTo>
                  <a:pt x="6513105" y="245666"/>
                  <a:pt x="6517489" y="241281"/>
                  <a:pt x="6522889" y="241281"/>
                </a:cubicBezTo>
                <a:close/>
                <a:moveTo>
                  <a:pt x="6764118" y="241279"/>
                </a:moveTo>
                <a:cubicBezTo>
                  <a:pt x="6769518" y="241279"/>
                  <a:pt x="6773902" y="245601"/>
                  <a:pt x="6773902" y="251003"/>
                </a:cubicBezTo>
                <a:cubicBezTo>
                  <a:pt x="6773902" y="256405"/>
                  <a:pt x="6769518" y="260790"/>
                  <a:pt x="6764118" y="260790"/>
                </a:cubicBezTo>
                <a:cubicBezTo>
                  <a:pt x="6758718" y="260790"/>
                  <a:pt x="6754335" y="256341"/>
                  <a:pt x="6754335" y="251003"/>
                </a:cubicBezTo>
                <a:cubicBezTo>
                  <a:pt x="6754335" y="245664"/>
                  <a:pt x="6758718" y="241279"/>
                  <a:pt x="6764118" y="241279"/>
                </a:cubicBezTo>
                <a:close/>
                <a:moveTo>
                  <a:pt x="7005346" y="241276"/>
                </a:moveTo>
                <a:cubicBezTo>
                  <a:pt x="7010746" y="241276"/>
                  <a:pt x="7015130" y="245598"/>
                  <a:pt x="7015130" y="251000"/>
                </a:cubicBezTo>
                <a:cubicBezTo>
                  <a:pt x="7015130" y="256402"/>
                  <a:pt x="7010683" y="260787"/>
                  <a:pt x="7005346" y="260787"/>
                </a:cubicBezTo>
                <a:cubicBezTo>
                  <a:pt x="7000009" y="260787"/>
                  <a:pt x="6995626" y="256338"/>
                  <a:pt x="6995626" y="251000"/>
                </a:cubicBezTo>
                <a:cubicBezTo>
                  <a:pt x="6995626" y="245661"/>
                  <a:pt x="6999946" y="241276"/>
                  <a:pt x="7005346" y="241276"/>
                </a:cubicBezTo>
                <a:close/>
                <a:moveTo>
                  <a:pt x="7246575" y="241274"/>
                </a:moveTo>
                <a:cubicBezTo>
                  <a:pt x="7251975" y="241274"/>
                  <a:pt x="7256359" y="245596"/>
                  <a:pt x="7256359" y="250998"/>
                </a:cubicBezTo>
                <a:cubicBezTo>
                  <a:pt x="7256359" y="256400"/>
                  <a:pt x="7251912" y="260785"/>
                  <a:pt x="7246575" y="260785"/>
                </a:cubicBezTo>
                <a:cubicBezTo>
                  <a:pt x="7241238" y="260785"/>
                  <a:pt x="7236855" y="256336"/>
                  <a:pt x="7236855" y="250998"/>
                </a:cubicBezTo>
                <a:cubicBezTo>
                  <a:pt x="7236855" y="245659"/>
                  <a:pt x="7241175" y="241274"/>
                  <a:pt x="7246575" y="241274"/>
                </a:cubicBezTo>
                <a:close/>
                <a:moveTo>
                  <a:pt x="7487803" y="241271"/>
                </a:moveTo>
                <a:cubicBezTo>
                  <a:pt x="7493139" y="241271"/>
                  <a:pt x="7497524" y="245593"/>
                  <a:pt x="7497524" y="250995"/>
                </a:cubicBezTo>
                <a:cubicBezTo>
                  <a:pt x="7497524" y="256397"/>
                  <a:pt x="7493203" y="260782"/>
                  <a:pt x="7487803" y="260782"/>
                </a:cubicBezTo>
                <a:cubicBezTo>
                  <a:pt x="7482403" y="260782"/>
                  <a:pt x="7478019" y="256333"/>
                  <a:pt x="7478019" y="250995"/>
                </a:cubicBezTo>
                <a:cubicBezTo>
                  <a:pt x="7478019" y="245656"/>
                  <a:pt x="7482403" y="241271"/>
                  <a:pt x="7487803" y="241271"/>
                </a:cubicBezTo>
                <a:close/>
                <a:moveTo>
                  <a:pt x="7729032" y="241269"/>
                </a:moveTo>
                <a:cubicBezTo>
                  <a:pt x="7734369" y="241269"/>
                  <a:pt x="7738753" y="245591"/>
                  <a:pt x="7738753" y="250993"/>
                </a:cubicBezTo>
                <a:cubicBezTo>
                  <a:pt x="7738753" y="256395"/>
                  <a:pt x="7734432" y="260780"/>
                  <a:pt x="7729032" y="260780"/>
                </a:cubicBezTo>
                <a:cubicBezTo>
                  <a:pt x="7723632" y="260780"/>
                  <a:pt x="7719249" y="256331"/>
                  <a:pt x="7719249" y="250993"/>
                </a:cubicBezTo>
                <a:cubicBezTo>
                  <a:pt x="7719249" y="245654"/>
                  <a:pt x="7723632" y="241269"/>
                  <a:pt x="7729032" y="241269"/>
                </a:cubicBezTo>
                <a:close/>
                <a:moveTo>
                  <a:pt x="7970260" y="241266"/>
                </a:moveTo>
                <a:cubicBezTo>
                  <a:pt x="7975661" y="241266"/>
                  <a:pt x="7980044" y="245588"/>
                  <a:pt x="7980044" y="250990"/>
                </a:cubicBezTo>
                <a:cubicBezTo>
                  <a:pt x="7980044" y="256392"/>
                  <a:pt x="7975661" y="260777"/>
                  <a:pt x="7970260" y="260777"/>
                </a:cubicBezTo>
                <a:cubicBezTo>
                  <a:pt x="7964860" y="260777"/>
                  <a:pt x="7960477" y="256328"/>
                  <a:pt x="7960477" y="250990"/>
                </a:cubicBezTo>
                <a:cubicBezTo>
                  <a:pt x="7960477" y="245651"/>
                  <a:pt x="7964860" y="241266"/>
                  <a:pt x="7970260" y="241266"/>
                </a:cubicBezTo>
                <a:close/>
                <a:moveTo>
                  <a:pt x="8211553" y="241264"/>
                </a:moveTo>
                <a:cubicBezTo>
                  <a:pt x="8216889" y="241264"/>
                  <a:pt x="8221273" y="245586"/>
                  <a:pt x="8221273" y="250988"/>
                </a:cubicBezTo>
                <a:cubicBezTo>
                  <a:pt x="8221273" y="256390"/>
                  <a:pt x="8216953" y="260775"/>
                  <a:pt x="8211553" y="260775"/>
                </a:cubicBezTo>
                <a:cubicBezTo>
                  <a:pt x="8206152" y="260775"/>
                  <a:pt x="8201769" y="256326"/>
                  <a:pt x="8201769" y="250988"/>
                </a:cubicBezTo>
                <a:cubicBezTo>
                  <a:pt x="8201769" y="245649"/>
                  <a:pt x="8206152" y="241264"/>
                  <a:pt x="8211553" y="241264"/>
                </a:cubicBezTo>
                <a:close/>
                <a:moveTo>
                  <a:pt x="8452781" y="241261"/>
                </a:moveTo>
                <a:cubicBezTo>
                  <a:pt x="8458181" y="241261"/>
                  <a:pt x="8462566" y="245583"/>
                  <a:pt x="8462566" y="250985"/>
                </a:cubicBezTo>
                <a:cubicBezTo>
                  <a:pt x="8462566" y="256387"/>
                  <a:pt x="8458118" y="260772"/>
                  <a:pt x="8452781" y="260772"/>
                </a:cubicBezTo>
                <a:cubicBezTo>
                  <a:pt x="8447445" y="260772"/>
                  <a:pt x="8443061" y="256323"/>
                  <a:pt x="8443061" y="250985"/>
                </a:cubicBezTo>
                <a:cubicBezTo>
                  <a:pt x="8443061" y="245646"/>
                  <a:pt x="8447381" y="241261"/>
                  <a:pt x="8452781" y="241261"/>
                </a:cubicBezTo>
                <a:close/>
                <a:moveTo>
                  <a:pt x="8694009" y="241259"/>
                </a:moveTo>
                <a:cubicBezTo>
                  <a:pt x="8699346" y="241259"/>
                  <a:pt x="8703730" y="245581"/>
                  <a:pt x="8703730" y="250983"/>
                </a:cubicBezTo>
                <a:cubicBezTo>
                  <a:pt x="8703730" y="256385"/>
                  <a:pt x="8699346" y="260770"/>
                  <a:pt x="8694009" y="260770"/>
                </a:cubicBezTo>
                <a:cubicBezTo>
                  <a:pt x="8688673" y="260770"/>
                  <a:pt x="8684289" y="256321"/>
                  <a:pt x="8684289" y="250983"/>
                </a:cubicBezTo>
                <a:cubicBezTo>
                  <a:pt x="8684289" y="245644"/>
                  <a:pt x="8688609" y="241259"/>
                  <a:pt x="8694009" y="241259"/>
                </a:cubicBezTo>
                <a:close/>
                <a:moveTo>
                  <a:pt x="8935237" y="241256"/>
                </a:moveTo>
                <a:cubicBezTo>
                  <a:pt x="8940574" y="241256"/>
                  <a:pt x="8944958" y="245578"/>
                  <a:pt x="8944958" y="250980"/>
                </a:cubicBezTo>
                <a:cubicBezTo>
                  <a:pt x="8944958" y="256382"/>
                  <a:pt x="8940638" y="260767"/>
                  <a:pt x="8935237" y="260767"/>
                </a:cubicBezTo>
                <a:cubicBezTo>
                  <a:pt x="8929837" y="260767"/>
                  <a:pt x="8925454" y="256318"/>
                  <a:pt x="8925454" y="250980"/>
                </a:cubicBezTo>
                <a:cubicBezTo>
                  <a:pt x="8925454" y="245641"/>
                  <a:pt x="8929837" y="241256"/>
                  <a:pt x="8935237" y="241256"/>
                </a:cubicBezTo>
                <a:close/>
                <a:moveTo>
                  <a:pt x="9176467" y="241254"/>
                </a:moveTo>
                <a:cubicBezTo>
                  <a:pt x="9181803" y="241254"/>
                  <a:pt x="9186187" y="245576"/>
                  <a:pt x="9186187" y="250978"/>
                </a:cubicBezTo>
                <a:cubicBezTo>
                  <a:pt x="9186187" y="256380"/>
                  <a:pt x="9181867" y="260765"/>
                  <a:pt x="9176467" y="260765"/>
                </a:cubicBezTo>
                <a:cubicBezTo>
                  <a:pt x="9171066" y="260765"/>
                  <a:pt x="9166683" y="256316"/>
                  <a:pt x="9166683" y="250978"/>
                </a:cubicBezTo>
                <a:cubicBezTo>
                  <a:pt x="9166683" y="245639"/>
                  <a:pt x="9171066" y="241254"/>
                  <a:pt x="9176467" y="241254"/>
                </a:cubicBezTo>
                <a:close/>
                <a:moveTo>
                  <a:pt x="9417695" y="241251"/>
                </a:moveTo>
                <a:cubicBezTo>
                  <a:pt x="9423031" y="241251"/>
                  <a:pt x="9427416" y="245573"/>
                  <a:pt x="9427416" y="250975"/>
                </a:cubicBezTo>
                <a:cubicBezTo>
                  <a:pt x="9427416" y="256377"/>
                  <a:pt x="9423095" y="260762"/>
                  <a:pt x="9417695" y="260762"/>
                </a:cubicBezTo>
                <a:cubicBezTo>
                  <a:pt x="9412295" y="260762"/>
                  <a:pt x="9407911" y="256313"/>
                  <a:pt x="9407911" y="250975"/>
                </a:cubicBezTo>
                <a:cubicBezTo>
                  <a:pt x="9407911" y="245636"/>
                  <a:pt x="9412295" y="241251"/>
                  <a:pt x="9417695" y="241251"/>
                </a:cubicBezTo>
                <a:close/>
                <a:moveTo>
                  <a:pt x="9649203" y="129"/>
                </a:moveTo>
                <a:cubicBezTo>
                  <a:pt x="9654540" y="129"/>
                  <a:pt x="9658923" y="4578"/>
                  <a:pt x="9658923" y="9916"/>
                </a:cubicBezTo>
                <a:cubicBezTo>
                  <a:pt x="9658923" y="15255"/>
                  <a:pt x="9654540" y="19640"/>
                  <a:pt x="9649203" y="19640"/>
                </a:cubicBezTo>
                <a:cubicBezTo>
                  <a:pt x="9643866" y="19640"/>
                  <a:pt x="9639483" y="15318"/>
                  <a:pt x="9639483" y="9916"/>
                </a:cubicBezTo>
                <a:cubicBezTo>
                  <a:pt x="9639483" y="4514"/>
                  <a:pt x="9643803" y="129"/>
                  <a:pt x="9649203" y="129"/>
                </a:cubicBezTo>
                <a:close/>
                <a:moveTo>
                  <a:pt x="9890432" y="126"/>
                </a:moveTo>
                <a:cubicBezTo>
                  <a:pt x="9895768" y="126"/>
                  <a:pt x="9900152" y="4575"/>
                  <a:pt x="9900152" y="9913"/>
                </a:cubicBezTo>
                <a:cubicBezTo>
                  <a:pt x="9900152" y="15252"/>
                  <a:pt x="9895832" y="19637"/>
                  <a:pt x="9890432" y="19637"/>
                </a:cubicBezTo>
                <a:cubicBezTo>
                  <a:pt x="9885031" y="19637"/>
                  <a:pt x="9880648" y="15315"/>
                  <a:pt x="9880648" y="9913"/>
                </a:cubicBezTo>
                <a:cubicBezTo>
                  <a:pt x="9880648" y="4511"/>
                  <a:pt x="9885031" y="126"/>
                  <a:pt x="9890432" y="126"/>
                </a:cubicBezTo>
                <a:close/>
                <a:moveTo>
                  <a:pt x="10131660" y="124"/>
                </a:moveTo>
                <a:cubicBezTo>
                  <a:pt x="10137060" y="124"/>
                  <a:pt x="10141444" y="4573"/>
                  <a:pt x="10141444" y="9911"/>
                </a:cubicBezTo>
                <a:cubicBezTo>
                  <a:pt x="10141444" y="15250"/>
                  <a:pt x="10136997" y="19635"/>
                  <a:pt x="10131660" y="19635"/>
                </a:cubicBezTo>
                <a:cubicBezTo>
                  <a:pt x="10126323" y="19635"/>
                  <a:pt x="10121940" y="15313"/>
                  <a:pt x="10121940" y="9911"/>
                </a:cubicBezTo>
                <a:cubicBezTo>
                  <a:pt x="10121940" y="4509"/>
                  <a:pt x="10126260" y="124"/>
                  <a:pt x="10131660" y="124"/>
                </a:cubicBezTo>
                <a:close/>
                <a:moveTo>
                  <a:pt x="10372888" y="121"/>
                </a:moveTo>
                <a:cubicBezTo>
                  <a:pt x="10378288" y="121"/>
                  <a:pt x="10382673" y="4570"/>
                  <a:pt x="10382673" y="9908"/>
                </a:cubicBezTo>
                <a:cubicBezTo>
                  <a:pt x="10382673" y="15247"/>
                  <a:pt x="10378225" y="19632"/>
                  <a:pt x="10372888" y="19632"/>
                </a:cubicBezTo>
                <a:cubicBezTo>
                  <a:pt x="10367552" y="19632"/>
                  <a:pt x="10363168" y="15310"/>
                  <a:pt x="10363168" y="9908"/>
                </a:cubicBezTo>
                <a:cubicBezTo>
                  <a:pt x="10363168" y="4506"/>
                  <a:pt x="10367488" y="121"/>
                  <a:pt x="10372888" y="121"/>
                </a:cubicBezTo>
                <a:close/>
                <a:moveTo>
                  <a:pt x="10614116" y="118"/>
                </a:moveTo>
                <a:cubicBezTo>
                  <a:pt x="10619516" y="118"/>
                  <a:pt x="10623901" y="4567"/>
                  <a:pt x="10623901" y="9905"/>
                </a:cubicBezTo>
                <a:cubicBezTo>
                  <a:pt x="10623901" y="15244"/>
                  <a:pt x="10619454" y="19629"/>
                  <a:pt x="10614116" y="19629"/>
                </a:cubicBezTo>
                <a:cubicBezTo>
                  <a:pt x="10608780" y="19629"/>
                  <a:pt x="10604396" y="15307"/>
                  <a:pt x="10604396" y="9905"/>
                </a:cubicBezTo>
                <a:cubicBezTo>
                  <a:pt x="10604396" y="4503"/>
                  <a:pt x="10608716" y="118"/>
                  <a:pt x="10614116" y="118"/>
                </a:cubicBezTo>
                <a:close/>
                <a:moveTo>
                  <a:pt x="10855345" y="116"/>
                </a:moveTo>
                <a:cubicBezTo>
                  <a:pt x="10860682" y="116"/>
                  <a:pt x="10865065" y="4565"/>
                  <a:pt x="10865065" y="9903"/>
                </a:cubicBezTo>
                <a:cubicBezTo>
                  <a:pt x="10865065" y="15242"/>
                  <a:pt x="10860682" y="19627"/>
                  <a:pt x="10855345" y="19627"/>
                </a:cubicBezTo>
                <a:cubicBezTo>
                  <a:pt x="10850008" y="19627"/>
                  <a:pt x="10845625" y="15305"/>
                  <a:pt x="10845625" y="9903"/>
                </a:cubicBezTo>
                <a:cubicBezTo>
                  <a:pt x="10845625" y="4501"/>
                  <a:pt x="10849945" y="116"/>
                  <a:pt x="10855345" y="116"/>
                </a:cubicBezTo>
                <a:close/>
                <a:moveTo>
                  <a:pt x="11096574" y="113"/>
                </a:moveTo>
                <a:cubicBezTo>
                  <a:pt x="11101910" y="113"/>
                  <a:pt x="11106294" y="4562"/>
                  <a:pt x="11106294" y="9900"/>
                </a:cubicBezTo>
                <a:cubicBezTo>
                  <a:pt x="11106294" y="15239"/>
                  <a:pt x="11101974" y="19624"/>
                  <a:pt x="11096574" y="19624"/>
                </a:cubicBezTo>
                <a:cubicBezTo>
                  <a:pt x="11091174" y="19624"/>
                  <a:pt x="11086790" y="15302"/>
                  <a:pt x="11086790" y="9900"/>
                </a:cubicBezTo>
                <a:cubicBezTo>
                  <a:pt x="11086790" y="4498"/>
                  <a:pt x="11091174" y="113"/>
                  <a:pt x="11096574" y="113"/>
                </a:cubicBezTo>
                <a:close/>
                <a:moveTo>
                  <a:pt x="11337802" y="110"/>
                </a:moveTo>
                <a:cubicBezTo>
                  <a:pt x="11343202" y="110"/>
                  <a:pt x="11347587" y="4559"/>
                  <a:pt x="11347587" y="9898"/>
                </a:cubicBezTo>
                <a:cubicBezTo>
                  <a:pt x="11347587" y="15236"/>
                  <a:pt x="11343139" y="19621"/>
                  <a:pt x="11337802" y="19621"/>
                </a:cubicBezTo>
                <a:cubicBezTo>
                  <a:pt x="11332466" y="19621"/>
                  <a:pt x="11328082" y="15299"/>
                  <a:pt x="11328082" y="9898"/>
                </a:cubicBezTo>
                <a:cubicBezTo>
                  <a:pt x="11328082" y="4495"/>
                  <a:pt x="11332402" y="110"/>
                  <a:pt x="11337802" y="110"/>
                </a:cubicBezTo>
                <a:close/>
                <a:moveTo>
                  <a:pt x="11579030" y="108"/>
                </a:moveTo>
                <a:cubicBezTo>
                  <a:pt x="11584430" y="108"/>
                  <a:pt x="11588815" y="4557"/>
                  <a:pt x="11588815" y="9895"/>
                </a:cubicBezTo>
                <a:cubicBezTo>
                  <a:pt x="11588815" y="15234"/>
                  <a:pt x="11584367" y="19619"/>
                  <a:pt x="11579030" y="19619"/>
                </a:cubicBezTo>
                <a:cubicBezTo>
                  <a:pt x="11573694" y="19619"/>
                  <a:pt x="11569310" y="15297"/>
                  <a:pt x="11569310" y="9895"/>
                </a:cubicBezTo>
                <a:cubicBezTo>
                  <a:pt x="11569310" y="4493"/>
                  <a:pt x="11573630" y="108"/>
                  <a:pt x="11579030" y="108"/>
                </a:cubicBezTo>
                <a:close/>
                <a:moveTo>
                  <a:pt x="11820259" y="105"/>
                </a:moveTo>
                <a:cubicBezTo>
                  <a:pt x="11825659" y="105"/>
                  <a:pt x="11830043" y="4554"/>
                  <a:pt x="11830043" y="9892"/>
                </a:cubicBezTo>
                <a:cubicBezTo>
                  <a:pt x="11830043" y="15231"/>
                  <a:pt x="11825659" y="19616"/>
                  <a:pt x="11820259" y="19616"/>
                </a:cubicBezTo>
                <a:cubicBezTo>
                  <a:pt x="11814922" y="19616"/>
                  <a:pt x="11810539" y="15294"/>
                  <a:pt x="11810539" y="9892"/>
                </a:cubicBezTo>
                <a:cubicBezTo>
                  <a:pt x="11810539" y="4490"/>
                  <a:pt x="11814859" y="105"/>
                  <a:pt x="11820259" y="105"/>
                </a:cubicBezTo>
                <a:close/>
                <a:moveTo>
                  <a:pt x="9720" y="103"/>
                </a:moveTo>
                <a:cubicBezTo>
                  <a:pt x="15119" y="103"/>
                  <a:pt x="19503" y="4552"/>
                  <a:pt x="19503" y="9890"/>
                </a:cubicBezTo>
                <a:cubicBezTo>
                  <a:pt x="19503" y="15229"/>
                  <a:pt x="15057" y="19614"/>
                  <a:pt x="9720" y="19614"/>
                </a:cubicBezTo>
                <a:cubicBezTo>
                  <a:pt x="4384" y="19614"/>
                  <a:pt x="0" y="15292"/>
                  <a:pt x="0" y="9890"/>
                </a:cubicBezTo>
                <a:cubicBezTo>
                  <a:pt x="0" y="4488"/>
                  <a:pt x="4384" y="103"/>
                  <a:pt x="9720" y="103"/>
                </a:cubicBezTo>
                <a:close/>
                <a:moveTo>
                  <a:pt x="251003" y="100"/>
                </a:moveTo>
                <a:cubicBezTo>
                  <a:pt x="256403" y="100"/>
                  <a:pt x="260787" y="4549"/>
                  <a:pt x="260787" y="9887"/>
                </a:cubicBezTo>
                <a:cubicBezTo>
                  <a:pt x="260787" y="15226"/>
                  <a:pt x="256340" y="19611"/>
                  <a:pt x="251003" y="19611"/>
                </a:cubicBezTo>
                <a:cubicBezTo>
                  <a:pt x="245667" y="19611"/>
                  <a:pt x="241283" y="15289"/>
                  <a:pt x="241283" y="9887"/>
                </a:cubicBezTo>
                <a:cubicBezTo>
                  <a:pt x="241283" y="4485"/>
                  <a:pt x="245603" y="100"/>
                  <a:pt x="251003" y="100"/>
                </a:cubicBezTo>
                <a:close/>
                <a:moveTo>
                  <a:pt x="492223" y="97"/>
                </a:moveTo>
                <a:cubicBezTo>
                  <a:pt x="497558" y="97"/>
                  <a:pt x="501942" y="4546"/>
                  <a:pt x="501942" y="9884"/>
                </a:cubicBezTo>
                <a:cubicBezTo>
                  <a:pt x="501942" y="15223"/>
                  <a:pt x="497622" y="19608"/>
                  <a:pt x="492223" y="19608"/>
                </a:cubicBezTo>
                <a:cubicBezTo>
                  <a:pt x="486823" y="19608"/>
                  <a:pt x="482439" y="15286"/>
                  <a:pt x="482439" y="9884"/>
                </a:cubicBezTo>
                <a:cubicBezTo>
                  <a:pt x="482439" y="4482"/>
                  <a:pt x="486823" y="97"/>
                  <a:pt x="492223" y="97"/>
                </a:cubicBezTo>
                <a:close/>
                <a:moveTo>
                  <a:pt x="733443" y="95"/>
                </a:moveTo>
                <a:cubicBezTo>
                  <a:pt x="738779" y="95"/>
                  <a:pt x="743163" y="4544"/>
                  <a:pt x="743163" y="9882"/>
                </a:cubicBezTo>
                <a:cubicBezTo>
                  <a:pt x="743163" y="15221"/>
                  <a:pt x="738843" y="19606"/>
                  <a:pt x="733443" y="19606"/>
                </a:cubicBezTo>
                <a:cubicBezTo>
                  <a:pt x="728043" y="19606"/>
                  <a:pt x="723660" y="15284"/>
                  <a:pt x="723660" y="9882"/>
                </a:cubicBezTo>
                <a:cubicBezTo>
                  <a:pt x="723660" y="4480"/>
                  <a:pt x="728043" y="95"/>
                  <a:pt x="733443" y="95"/>
                </a:cubicBezTo>
                <a:close/>
                <a:moveTo>
                  <a:pt x="974663" y="92"/>
                </a:moveTo>
                <a:cubicBezTo>
                  <a:pt x="980063" y="92"/>
                  <a:pt x="984447" y="4541"/>
                  <a:pt x="984447" y="9879"/>
                </a:cubicBezTo>
                <a:cubicBezTo>
                  <a:pt x="984447" y="15218"/>
                  <a:pt x="980000" y="19603"/>
                  <a:pt x="974663" y="19603"/>
                </a:cubicBezTo>
                <a:cubicBezTo>
                  <a:pt x="969327" y="19603"/>
                  <a:pt x="964944" y="15281"/>
                  <a:pt x="964944" y="9879"/>
                </a:cubicBezTo>
                <a:cubicBezTo>
                  <a:pt x="964944" y="4477"/>
                  <a:pt x="969263" y="92"/>
                  <a:pt x="974663" y="92"/>
                </a:cubicBezTo>
                <a:close/>
                <a:moveTo>
                  <a:pt x="1215884" y="89"/>
                </a:moveTo>
                <a:cubicBezTo>
                  <a:pt x="1221283" y="89"/>
                  <a:pt x="1225667" y="4538"/>
                  <a:pt x="1225667" y="9877"/>
                </a:cubicBezTo>
                <a:cubicBezTo>
                  <a:pt x="1225667" y="15215"/>
                  <a:pt x="1221221" y="19600"/>
                  <a:pt x="1215884" y="19600"/>
                </a:cubicBezTo>
                <a:cubicBezTo>
                  <a:pt x="1210548" y="19600"/>
                  <a:pt x="1206164" y="15278"/>
                  <a:pt x="1206164" y="9877"/>
                </a:cubicBezTo>
                <a:cubicBezTo>
                  <a:pt x="1206164" y="4474"/>
                  <a:pt x="1210484" y="89"/>
                  <a:pt x="1215884" y="89"/>
                </a:cubicBezTo>
                <a:close/>
                <a:moveTo>
                  <a:pt x="1457105" y="87"/>
                </a:moveTo>
                <a:cubicBezTo>
                  <a:pt x="1462441" y="87"/>
                  <a:pt x="1466825" y="4536"/>
                  <a:pt x="1466825" y="9874"/>
                </a:cubicBezTo>
                <a:cubicBezTo>
                  <a:pt x="1466825" y="15213"/>
                  <a:pt x="1462505" y="19598"/>
                  <a:pt x="1457105" y="19598"/>
                </a:cubicBezTo>
                <a:cubicBezTo>
                  <a:pt x="1451705" y="19598"/>
                  <a:pt x="1447321" y="15276"/>
                  <a:pt x="1447321" y="9874"/>
                </a:cubicBezTo>
                <a:cubicBezTo>
                  <a:pt x="1447321" y="4472"/>
                  <a:pt x="1451705" y="87"/>
                  <a:pt x="1457105" y="87"/>
                </a:cubicBezTo>
                <a:close/>
                <a:moveTo>
                  <a:pt x="1698330" y="84"/>
                </a:moveTo>
                <a:cubicBezTo>
                  <a:pt x="1703731" y="84"/>
                  <a:pt x="1708116" y="4533"/>
                  <a:pt x="1708116" y="9871"/>
                </a:cubicBezTo>
                <a:cubicBezTo>
                  <a:pt x="1708116" y="15210"/>
                  <a:pt x="1703731" y="19595"/>
                  <a:pt x="1698330" y="19595"/>
                </a:cubicBezTo>
                <a:cubicBezTo>
                  <a:pt x="1692929" y="19595"/>
                  <a:pt x="1688545" y="15273"/>
                  <a:pt x="1688545" y="9871"/>
                </a:cubicBezTo>
                <a:cubicBezTo>
                  <a:pt x="1688545" y="4469"/>
                  <a:pt x="1692929" y="84"/>
                  <a:pt x="1698330" y="84"/>
                </a:cubicBezTo>
                <a:close/>
                <a:moveTo>
                  <a:pt x="1939580" y="82"/>
                </a:moveTo>
                <a:cubicBezTo>
                  <a:pt x="1944977" y="82"/>
                  <a:pt x="1949362" y="4531"/>
                  <a:pt x="1949362" y="9869"/>
                </a:cubicBezTo>
                <a:cubicBezTo>
                  <a:pt x="1949362" y="15208"/>
                  <a:pt x="1944916" y="19593"/>
                  <a:pt x="1939580" y="19593"/>
                </a:cubicBezTo>
                <a:cubicBezTo>
                  <a:pt x="1934242" y="19593"/>
                  <a:pt x="1929858" y="15271"/>
                  <a:pt x="1929858" y="9869"/>
                </a:cubicBezTo>
                <a:cubicBezTo>
                  <a:pt x="1929858" y="4467"/>
                  <a:pt x="1934178" y="82"/>
                  <a:pt x="1939580" y="82"/>
                </a:cubicBezTo>
                <a:close/>
                <a:moveTo>
                  <a:pt x="2180788" y="79"/>
                </a:moveTo>
                <a:cubicBezTo>
                  <a:pt x="2186189" y="79"/>
                  <a:pt x="2190577" y="4528"/>
                  <a:pt x="2190577" y="9866"/>
                </a:cubicBezTo>
                <a:cubicBezTo>
                  <a:pt x="2190577" y="15205"/>
                  <a:pt x="2186128" y="19590"/>
                  <a:pt x="2180788" y="19590"/>
                </a:cubicBezTo>
                <a:cubicBezTo>
                  <a:pt x="2175475" y="19590"/>
                  <a:pt x="2171080" y="15268"/>
                  <a:pt x="2171080" y="9866"/>
                </a:cubicBezTo>
                <a:cubicBezTo>
                  <a:pt x="2171080" y="4464"/>
                  <a:pt x="2175412" y="79"/>
                  <a:pt x="2180788" y="79"/>
                </a:cubicBezTo>
                <a:close/>
                <a:moveTo>
                  <a:pt x="2422035" y="76"/>
                </a:moveTo>
                <a:cubicBezTo>
                  <a:pt x="2427369" y="76"/>
                  <a:pt x="2431751" y="4525"/>
                  <a:pt x="2431751" y="9863"/>
                </a:cubicBezTo>
                <a:cubicBezTo>
                  <a:pt x="2431751" y="15202"/>
                  <a:pt x="2427432" y="19587"/>
                  <a:pt x="2422035" y="19587"/>
                </a:cubicBezTo>
                <a:cubicBezTo>
                  <a:pt x="2416636" y="19587"/>
                  <a:pt x="2412254" y="15265"/>
                  <a:pt x="2412254" y="9863"/>
                </a:cubicBezTo>
                <a:cubicBezTo>
                  <a:pt x="2412254" y="4461"/>
                  <a:pt x="2416636" y="76"/>
                  <a:pt x="2422035" y="76"/>
                </a:cubicBezTo>
                <a:close/>
                <a:moveTo>
                  <a:pt x="2663272" y="74"/>
                </a:moveTo>
                <a:cubicBezTo>
                  <a:pt x="2668609" y="74"/>
                  <a:pt x="2672996" y="4523"/>
                  <a:pt x="2672996" y="9861"/>
                </a:cubicBezTo>
                <a:cubicBezTo>
                  <a:pt x="2672996" y="15200"/>
                  <a:pt x="2668674" y="19585"/>
                  <a:pt x="2663272" y="19585"/>
                </a:cubicBezTo>
                <a:cubicBezTo>
                  <a:pt x="2657873" y="19585"/>
                  <a:pt x="2653489" y="15263"/>
                  <a:pt x="2653489" y="9861"/>
                </a:cubicBezTo>
                <a:cubicBezTo>
                  <a:pt x="2653489" y="4459"/>
                  <a:pt x="2657873" y="74"/>
                  <a:pt x="2663272" y="74"/>
                </a:cubicBezTo>
                <a:close/>
                <a:moveTo>
                  <a:pt x="2904569" y="71"/>
                </a:moveTo>
                <a:cubicBezTo>
                  <a:pt x="2909969" y="71"/>
                  <a:pt x="2914352" y="4520"/>
                  <a:pt x="2914352" y="9858"/>
                </a:cubicBezTo>
                <a:cubicBezTo>
                  <a:pt x="2914352" y="15197"/>
                  <a:pt x="2909969" y="19582"/>
                  <a:pt x="2904569" y="19582"/>
                </a:cubicBezTo>
                <a:cubicBezTo>
                  <a:pt x="2899171" y="19582"/>
                  <a:pt x="2894788" y="15260"/>
                  <a:pt x="2894788" y="9858"/>
                </a:cubicBezTo>
                <a:cubicBezTo>
                  <a:pt x="2894788" y="4456"/>
                  <a:pt x="2899171" y="71"/>
                  <a:pt x="2904569" y="71"/>
                </a:cubicBezTo>
                <a:close/>
                <a:moveTo>
                  <a:pt x="3145749" y="68"/>
                </a:moveTo>
                <a:cubicBezTo>
                  <a:pt x="3151147" y="68"/>
                  <a:pt x="3155530" y="4517"/>
                  <a:pt x="3155530" y="9855"/>
                </a:cubicBezTo>
                <a:cubicBezTo>
                  <a:pt x="3155530" y="15194"/>
                  <a:pt x="3151084" y="19579"/>
                  <a:pt x="3145749" y="19579"/>
                </a:cubicBezTo>
                <a:cubicBezTo>
                  <a:pt x="3140413" y="19579"/>
                  <a:pt x="3136030" y="15257"/>
                  <a:pt x="3136030" y="9855"/>
                </a:cubicBezTo>
                <a:cubicBezTo>
                  <a:pt x="3136030" y="4453"/>
                  <a:pt x="3140349" y="68"/>
                  <a:pt x="3145749" y="68"/>
                </a:cubicBezTo>
                <a:close/>
                <a:moveTo>
                  <a:pt x="3386956" y="66"/>
                </a:moveTo>
                <a:cubicBezTo>
                  <a:pt x="3392357" y="66"/>
                  <a:pt x="3396741" y="4515"/>
                  <a:pt x="3396741" y="9853"/>
                </a:cubicBezTo>
                <a:cubicBezTo>
                  <a:pt x="3396741" y="15192"/>
                  <a:pt x="3392294" y="19577"/>
                  <a:pt x="3386956" y="19577"/>
                </a:cubicBezTo>
                <a:cubicBezTo>
                  <a:pt x="3381619" y="19577"/>
                  <a:pt x="3377234" y="15255"/>
                  <a:pt x="3377234" y="9853"/>
                </a:cubicBezTo>
                <a:cubicBezTo>
                  <a:pt x="3377234" y="4451"/>
                  <a:pt x="3381555" y="66"/>
                  <a:pt x="3386956" y="66"/>
                </a:cubicBezTo>
                <a:close/>
                <a:moveTo>
                  <a:pt x="3628209" y="63"/>
                </a:moveTo>
                <a:cubicBezTo>
                  <a:pt x="3633528" y="63"/>
                  <a:pt x="3637930" y="4512"/>
                  <a:pt x="3637930" y="9850"/>
                </a:cubicBezTo>
                <a:cubicBezTo>
                  <a:pt x="3637930" y="15189"/>
                  <a:pt x="3633592" y="19574"/>
                  <a:pt x="3628209" y="19574"/>
                </a:cubicBezTo>
                <a:cubicBezTo>
                  <a:pt x="3622813" y="19574"/>
                  <a:pt x="3618428" y="15252"/>
                  <a:pt x="3618428" y="9850"/>
                </a:cubicBezTo>
                <a:cubicBezTo>
                  <a:pt x="3618428" y="4448"/>
                  <a:pt x="3622813" y="63"/>
                  <a:pt x="3628209" y="63"/>
                </a:cubicBezTo>
                <a:close/>
                <a:moveTo>
                  <a:pt x="3869427" y="61"/>
                </a:moveTo>
                <a:cubicBezTo>
                  <a:pt x="3874761" y="61"/>
                  <a:pt x="3879147" y="4510"/>
                  <a:pt x="3879147" y="9848"/>
                </a:cubicBezTo>
                <a:cubicBezTo>
                  <a:pt x="3879147" y="15187"/>
                  <a:pt x="3874826" y="19572"/>
                  <a:pt x="3869427" y="19572"/>
                </a:cubicBezTo>
                <a:cubicBezTo>
                  <a:pt x="3864029" y="19572"/>
                  <a:pt x="3859645" y="15250"/>
                  <a:pt x="3859645" y="9848"/>
                </a:cubicBezTo>
                <a:cubicBezTo>
                  <a:pt x="3859645" y="4446"/>
                  <a:pt x="3864029" y="61"/>
                  <a:pt x="3869427" y="61"/>
                </a:cubicBezTo>
                <a:close/>
                <a:moveTo>
                  <a:pt x="4110581" y="58"/>
                </a:moveTo>
                <a:cubicBezTo>
                  <a:pt x="4115984" y="58"/>
                  <a:pt x="4120362" y="4507"/>
                  <a:pt x="4120362" y="9845"/>
                </a:cubicBezTo>
                <a:cubicBezTo>
                  <a:pt x="4120362" y="15184"/>
                  <a:pt x="4115984" y="19569"/>
                  <a:pt x="4110581" y="19569"/>
                </a:cubicBezTo>
                <a:cubicBezTo>
                  <a:pt x="4105180" y="19569"/>
                  <a:pt x="4100797" y="15247"/>
                  <a:pt x="4100797" y="9845"/>
                </a:cubicBezTo>
                <a:cubicBezTo>
                  <a:pt x="4100797" y="4443"/>
                  <a:pt x="4105180" y="58"/>
                  <a:pt x="4110581" y="58"/>
                </a:cubicBezTo>
                <a:close/>
                <a:moveTo>
                  <a:pt x="4351806" y="55"/>
                </a:moveTo>
                <a:cubicBezTo>
                  <a:pt x="4357195" y="55"/>
                  <a:pt x="4361580" y="4504"/>
                  <a:pt x="4361580" y="9842"/>
                </a:cubicBezTo>
                <a:cubicBezTo>
                  <a:pt x="4361580" y="15181"/>
                  <a:pt x="4357195" y="19566"/>
                  <a:pt x="4351806" y="19566"/>
                </a:cubicBezTo>
                <a:cubicBezTo>
                  <a:pt x="4346397" y="19566"/>
                  <a:pt x="4342006" y="15244"/>
                  <a:pt x="4342006" y="9842"/>
                </a:cubicBezTo>
                <a:cubicBezTo>
                  <a:pt x="4342006" y="4440"/>
                  <a:pt x="4346397" y="55"/>
                  <a:pt x="4351806" y="55"/>
                </a:cubicBezTo>
                <a:close/>
                <a:moveTo>
                  <a:pt x="4593017" y="53"/>
                </a:moveTo>
                <a:cubicBezTo>
                  <a:pt x="4598413" y="53"/>
                  <a:pt x="4602795" y="4502"/>
                  <a:pt x="4602795" y="9840"/>
                </a:cubicBezTo>
                <a:cubicBezTo>
                  <a:pt x="4602795" y="15179"/>
                  <a:pt x="4598350" y="19564"/>
                  <a:pt x="4593017" y="19564"/>
                </a:cubicBezTo>
                <a:cubicBezTo>
                  <a:pt x="4587686" y="19564"/>
                  <a:pt x="4583304" y="15242"/>
                  <a:pt x="4583304" y="9840"/>
                </a:cubicBezTo>
                <a:cubicBezTo>
                  <a:pt x="4583304" y="4438"/>
                  <a:pt x="4587620" y="53"/>
                  <a:pt x="4593017" y="53"/>
                </a:cubicBezTo>
                <a:close/>
                <a:moveTo>
                  <a:pt x="4834252" y="50"/>
                </a:moveTo>
                <a:cubicBezTo>
                  <a:pt x="4839658" y="50"/>
                  <a:pt x="4844038" y="4499"/>
                  <a:pt x="4844038" y="9837"/>
                </a:cubicBezTo>
                <a:cubicBezTo>
                  <a:pt x="4844038" y="15176"/>
                  <a:pt x="4839595" y="19561"/>
                  <a:pt x="4834252" y="19561"/>
                </a:cubicBezTo>
                <a:cubicBezTo>
                  <a:pt x="4828915" y="19561"/>
                  <a:pt x="4824532" y="15239"/>
                  <a:pt x="4824532" y="9837"/>
                </a:cubicBezTo>
                <a:cubicBezTo>
                  <a:pt x="4824532" y="4435"/>
                  <a:pt x="4828851" y="50"/>
                  <a:pt x="4834252" y="50"/>
                </a:cubicBezTo>
                <a:close/>
                <a:moveTo>
                  <a:pt x="5075485" y="47"/>
                </a:moveTo>
                <a:cubicBezTo>
                  <a:pt x="5080819" y="47"/>
                  <a:pt x="5085201" y="4496"/>
                  <a:pt x="5085201" y="9834"/>
                </a:cubicBezTo>
                <a:cubicBezTo>
                  <a:pt x="5085201" y="15173"/>
                  <a:pt x="5080882" y="19558"/>
                  <a:pt x="5075485" y="19558"/>
                </a:cubicBezTo>
                <a:cubicBezTo>
                  <a:pt x="5070086" y="19558"/>
                  <a:pt x="5065704" y="15236"/>
                  <a:pt x="5065704" y="9834"/>
                </a:cubicBezTo>
                <a:cubicBezTo>
                  <a:pt x="5065704" y="4432"/>
                  <a:pt x="5070086" y="47"/>
                  <a:pt x="5075485" y="47"/>
                </a:cubicBezTo>
                <a:close/>
                <a:moveTo>
                  <a:pt x="5316710" y="45"/>
                </a:moveTo>
                <a:cubicBezTo>
                  <a:pt x="5322044" y="45"/>
                  <a:pt x="5326429" y="4494"/>
                  <a:pt x="5326429" y="9832"/>
                </a:cubicBezTo>
                <a:cubicBezTo>
                  <a:pt x="5326429" y="15171"/>
                  <a:pt x="5322105" y="19556"/>
                  <a:pt x="5316710" y="19556"/>
                </a:cubicBezTo>
                <a:cubicBezTo>
                  <a:pt x="5311314" y="19556"/>
                  <a:pt x="5306924" y="15234"/>
                  <a:pt x="5306924" y="9832"/>
                </a:cubicBezTo>
                <a:cubicBezTo>
                  <a:pt x="5306924" y="4430"/>
                  <a:pt x="5311314" y="45"/>
                  <a:pt x="5316710" y="45"/>
                </a:cubicBezTo>
                <a:close/>
                <a:moveTo>
                  <a:pt x="5557991" y="42"/>
                </a:moveTo>
                <a:cubicBezTo>
                  <a:pt x="5563391" y="42"/>
                  <a:pt x="5567774" y="4491"/>
                  <a:pt x="5567774" y="9829"/>
                </a:cubicBezTo>
                <a:cubicBezTo>
                  <a:pt x="5567774" y="15168"/>
                  <a:pt x="5563391" y="19553"/>
                  <a:pt x="5557991" y="19553"/>
                </a:cubicBezTo>
                <a:cubicBezTo>
                  <a:pt x="5552591" y="19553"/>
                  <a:pt x="5548208" y="15231"/>
                  <a:pt x="5548208" y="9829"/>
                </a:cubicBezTo>
                <a:cubicBezTo>
                  <a:pt x="5548208" y="4427"/>
                  <a:pt x="5552591" y="42"/>
                  <a:pt x="5557991" y="42"/>
                </a:cubicBezTo>
                <a:close/>
                <a:moveTo>
                  <a:pt x="5799205" y="40"/>
                </a:moveTo>
                <a:cubicBezTo>
                  <a:pt x="5804606" y="40"/>
                  <a:pt x="5808989" y="4488"/>
                  <a:pt x="5808989" y="9827"/>
                </a:cubicBezTo>
                <a:cubicBezTo>
                  <a:pt x="5808989" y="15166"/>
                  <a:pt x="5804542" y="19551"/>
                  <a:pt x="5799205" y="19551"/>
                </a:cubicBezTo>
                <a:cubicBezTo>
                  <a:pt x="5793870" y="19551"/>
                  <a:pt x="5789486" y="15229"/>
                  <a:pt x="5789486" y="9827"/>
                </a:cubicBezTo>
                <a:cubicBezTo>
                  <a:pt x="5789486" y="4425"/>
                  <a:pt x="5793806" y="40"/>
                  <a:pt x="5799205" y="40"/>
                </a:cubicBezTo>
                <a:close/>
                <a:moveTo>
                  <a:pt x="6040432" y="37"/>
                </a:moveTo>
                <a:cubicBezTo>
                  <a:pt x="6045832" y="37"/>
                  <a:pt x="6050216" y="4486"/>
                  <a:pt x="6050216" y="9824"/>
                </a:cubicBezTo>
                <a:cubicBezTo>
                  <a:pt x="6050216" y="15163"/>
                  <a:pt x="6045769" y="19548"/>
                  <a:pt x="6040432" y="19548"/>
                </a:cubicBezTo>
                <a:cubicBezTo>
                  <a:pt x="6035095" y="19548"/>
                  <a:pt x="6030712" y="15226"/>
                  <a:pt x="6030712" y="9824"/>
                </a:cubicBezTo>
                <a:cubicBezTo>
                  <a:pt x="6030712" y="4422"/>
                  <a:pt x="6035032" y="37"/>
                  <a:pt x="6040432" y="37"/>
                </a:cubicBezTo>
                <a:close/>
                <a:moveTo>
                  <a:pt x="6281661" y="34"/>
                </a:moveTo>
                <a:cubicBezTo>
                  <a:pt x="6286997" y="34"/>
                  <a:pt x="6291381" y="4483"/>
                  <a:pt x="6291381" y="9821"/>
                </a:cubicBezTo>
                <a:cubicBezTo>
                  <a:pt x="6291381" y="15160"/>
                  <a:pt x="6287061" y="19545"/>
                  <a:pt x="6281661" y="19545"/>
                </a:cubicBezTo>
                <a:cubicBezTo>
                  <a:pt x="6276261" y="19545"/>
                  <a:pt x="6271877" y="15223"/>
                  <a:pt x="6271877" y="9821"/>
                </a:cubicBezTo>
                <a:cubicBezTo>
                  <a:pt x="6271877" y="4419"/>
                  <a:pt x="6276261" y="34"/>
                  <a:pt x="6281661" y="34"/>
                </a:cubicBezTo>
                <a:close/>
                <a:moveTo>
                  <a:pt x="6522889" y="32"/>
                </a:moveTo>
                <a:cubicBezTo>
                  <a:pt x="6528225" y="32"/>
                  <a:pt x="6532610" y="4481"/>
                  <a:pt x="6532610" y="9819"/>
                </a:cubicBezTo>
                <a:cubicBezTo>
                  <a:pt x="6532610" y="15158"/>
                  <a:pt x="6528289" y="19543"/>
                  <a:pt x="6522889" y="19543"/>
                </a:cubicBezTo>
                <a:cubicBezTo>
                  <a:pt x="6517489" y="19543"/>
                  <a:pt x="6513105" y="15221"/>
                  <a:pt x="6513105" y="9819"/>
                </a:cubicBezTo>
                <a:cubicBezTo>
                  <a:pt x="6513105" y="4417"/>
                  <a:pt x="6517489" y="32"/>
                  <a:pt x="6522889" y="32"/>
                </a:cubicBezTo>
                <a:close/>
                <a:moveTo>
                  <a:pt x="6764118" y="29"/>
                </a:moveTo>
                <a:cubicBezTo>
                  <a:pt x="6769518" y="29"/>
                  <a:pt x="6773902" y="4478"/>
                  <a:pt x="6773902" y="9816"/>
                </a:cubicBezTo>
                <a:cubicBezTo>
                  <a:pt x="6773902" y="15155"/>
                  <a:pt x="6769518" y="19540"/>
                  <a:pt x="6764118" y="19540"/>
                </a:cubicBezTo>
                <a:cubicBezTo>
                  <a:pt x="6758718" y="19540"/>
                  <a:pt x="6754335" y="15218"/>
                  <a:pt x="6754335" y="9816"/>
                </a:cubicBezTo>
                <a:cubicBezTo>
                  <a:pt x="6754335" y="4414"/>
                  <a:pt x="6758718" y="29"/>
                  <a:pt x="6764118" y="29"/>
                </a:cubicBezTo>
                <a:close/>
                <a:moveTo>
                  <a:pt x="7005346" y="26"/>
                </a:moveTo>
                <a:cubicBezTo>
                  <a:pt x="7010746" y="26"/>
                  <a:pt x="7015130" y="4475"/>
                  <a:pt x="7015130" y="9813"/>
                </a:cubicBezTo>
                <a:cubicBezTo>
                  <a:pt x="7015130" y="15152"/>
                  <a:pt x="7010683" y="19537"/>
                  <a:pt x="7005346" y="19537"/>
                </a:cubicBezTo>
                <a:cubicBezTo>
                  <a:pt x="7000009" y="19537"/>
                  <a:pt x="6995626" y="15215"/>
                  <a:pt x="6995626" y="9813"/>
                </a:cubicBezTo>
                <a:cubicBezTo>
                  <a:pt x="6995626" y="4411"/>
                  <a:pt x="6999946" y="26"/>
                  <a:pt x="7005346" y="26"/>
                </a:cubicBezTo>
                <a:close/>
                <a:moveTo>
                  <a:pt x="7246575" y="24"/>
                </a:moveTo>
                <a:cubicBezTo>
                  <a:pt x="7251975" y="24"/>
                  <a:pt x="7256359" y="4473"/>
                  <a:pt x="7256359" y="9811"/>
                </a:cubicBezTo>
                <a:cubicBezTo>
                  <a:pt x="7256359" y="15150"/>
                  <a:pt x="7251912" y="19535"/>
                  <a:pt x="7246575" y="19535"/>
                </a:cubicBezTo>
                <a:cubicBezTo>
                  <a:pt x="7241238" y="19535"/>
                  <a:pt x="7236855" y="15213"/>
                  <a:pt x="7236855" y="9811"/>
                </a:cubicBezTo>
                <a:cubicBezTo>
                  <a:pt x="7236855" y="4409"/>
                  <a:pt x="7241175" y="24"/>
                  <a:pt x="7246575" y="24"/>
                </a:cubicBezTo>
                <a:close/>
                <a:moveTo>
                  <a:pt x="7487803" y="21"/>
                </a:moveTo>
                <a:cubicBezTo>
                  <a:pt x="7493139" y="21"/>
                  <a:pt x="7497524" y="4470"/>
                  <a:pt x="7497524" y="9808"/>
                </a:cubicBezTo>
                <a:cubicBezTo>
                  <a:pt x="7497524" y="15147"/>
                  <a:pt x="7493203" y="19532"/>
                  <a:pt x="7487803" y="19532"/>
                </a:cubicBezTo>
                <a:cubicBezTo>
                  <a:pt x="7482403" y="19532"/>
                  <a:pt x="7478019" y="15210"/>
                  <a:pt x="7478019" y="9808"/>
                </a:cubicBezTo>
                <a:cubicBezTo>
                  <a:pt x="7478019" y="4406"/>
                  <a:pt x="7482403" y="21"/>
                  <a:pt x="7487803" y="21"/>
                </a:cubicBezTo>
                <a:close/>
                <a:moveTo>
                  <a:pt x="7729032" y="18"/>
                </a:moveTo>
                <a:cubicBezTo>
                  <a:pt x="7734369" y="18"/>
                  <a:pt x="7738753" y="4467"/>
                  <a:pt x="7738753" y="9806"/>
                </a:cubicBezTo>
                <a:cubicBezTo>
                  <a:pt x="7738753" y="15144"/>
                  <a:pt x="7734432" y="19529"/>
                  <a:pt x="7729032" y="19529"/>
                </a:cubicBezTo>
                <a:cubicBezTo>
                  <a:pt x="7723632" y="19529"/>
                  <a:pt x="7719249" y="15207"/>
                  <a:pt x="7719249" y="9806"/>
                </a:cubicBezTo>
                <a:cubicBezTo>
                  <a:pt x="7719249" y="4403"/>
                  <a:pt x="7723632" y="18"/>
                  <a:pt x="7729032" y="18"/>
                </a:cubicBezTo>
                <a:close/>
                <a:moveTo>
                  <a:pt x="7970260" y="16"/>
                </a:moveTo>
                <a:cubicBezTo>
                  <a:pt x="7975661" y="16"/>
                  <a:pt x="7980044" y="4465"/>
                  <a:pt x="7980044" y="9803"/>
                </a:cubicBezTo>
                <a:cubicBezTo>
                  <a:pt x="7980044" y="15142"/>
                  <a:pt x="7975661" y="19527"/>
                  <a:pt x="7970260" y="19527"/>
                </a:cubicBezTo>
                <a:cubicBezTo>
                  <a:pt x="7964860" y="19527"/>
                  <a:pt x="7960477" y="15205"/>
                  <a:pt x="7960477" y="9803"/>
                </a:cubicBezTo>
                <a:cubicBezTo>
                  <a:pt x="7960477" y="4401"/>
                  <a:pt x="7964860" y="16"/>
                  <a:pt x="7970260" y="16"/>
                </a:cubicBezTo>
                <a:close/>
                <a:moveTo>
                  <a:pt x="8211553" y="13"/>
                </a:moveTo>
                <a:cubicBezTo>
                  <a:pt x="8216889" y="13"/>
                  <a:pt x="8221273" y="4462"/>
                  <a:pt x="8221273" y="9800"/>
                </a:cubicBezTo>
                <a:cubicBezTo>
                  <a:pt x="8221273" y="15139"/>
                  <a:pt x="8216953" y="19524"/>
                  <a:pt x="8211553" y="19524"/>
                </a:cubicBezTo>
                <a:cubicBezTo>
                  <a:pt x="8206152" y="19524"/>
                  <a:pt x="8201769" y="15202"/>
                  <a:pt x="8201769" y="9800"/>
                </a:cubicBezTo>
                <a:cubicBezTo>
                  <a:pt x="8201769" y="4398"/>
                  <a:pt x="8206152" y="13"/>
                  <a:pt x="8211553" y="13"/>
                </a:cubicBezTo>
                <a:close/>
                <a:moveTo>
                  <a:pt x="8452781" y="11"/>
                </a:moveTo>
                <a:cubicBezTo>
                  <a:pt x="8458181" y="11"/>
                  <a:pt x="8462566" y="4460"/>
                  <a:pt x="8462566" y="9798"/>
                </a:cubicBezTo>
                <a:cubicBezTo>
                  <a:pt x="8462566" y="15137"/>
                  <a:pt x="8458118" y="19522"/>
                  <a:pt x="8452781" y="19522"/>
                </a:cubicBezTo>
                <a:cubicBezTo>
                  <a:pt x="8447445" y="19522"/>
                  <a:pt x="8443061" y="15200"/>
                  <a:pt x="8443061" y="9798"/>
                </a:cubicBezTo>
                <a:cubicBezTo>
                  <a:pt x="8443061" y="4396"/>
                  <a:pt x="8447381" y="11"/>
                  <a:pt x="8452781" y="11"/>
                </a:cubicBezTo>
                <a:close/>
                <a:moveTo>
                  <a:pt x="8694009" y="8"/>
                </a:moveTo>
                <a:cubicBezTo>
                  <a:pt x="8699346" y="8"/>
                  <a:pt x="8703730" y="4457"/>
                  <a:pt x="8703730" y="9795"/>
                </a:cubicBezTo>
                <a:cubicBezTo>
                  <a:pt x="8703730" y="15134"/>
                  <a:pt x="8699346" y="19519"/>
                  <a:pt x="8694009" y="19519"/>
                </a:cubicBezTo>
                <a:cubicBezTo>
                  <a:pt x="8688673" y="19519"/>
                  <a:pt x="8684289" y="15197"/>
                  <a:pt x="8684289" y="9795"/>
                </a:cubicBezTo>
                <a:cubicBezTo>
                  <a:pt x="8684289" y="4393"/>
                  <a:pt x="8688609" y="8"/>
                  <a:pt x="8694009" y="8"/>
                </a:cubicBezTo>
                <a:close/>
                <a:moveTo>
                  <a:pt x="8935237" y="5"/>
                </a:moveTo>
                <a:cubicBezTo>
                  <a:pt x="8940574" y="5"/>
                  <a:pt x="8944958" y="4454"/>
                  <a:pt x="8944958" y="9792"/>
                </a:cubicBezTo>
                <a:cubicBezTo>
                  <a:pt x="8944958" y="15131"/>
                  <a:pt x="8940638" y="19516"/>
                  <a:pt x="8935237" y="19516"/>
                </a:cubicBezTo>
                <a:cubicBezTo>
                  <a:pt x="8929837" y="19516"/>
                  <a:pt x="8925454" y="15194"/>
                  <a:pt x="8925454" y="9792"/>
                </a:cubicBezTo>
                <a:cubicBezTo>
                  <a:pt x="8925454" y="4390"/>
                  <a:pt x="8929837" y="5"/>
                  <a:pt x="8935237" y="5"/>
                </a:cubicBezTo>
                <a:close/>
                <a:moveTo>
                  <a:pt x="9176467" y="3"/>
                </a:moveTo>
                <a:cubicBezTo>
                  <a:pt x="9181803" y="3"/>
                  <a:pt x="9186187" y="4452"/>
                  <a:pt x="9186187" y="9790"/>
                </a:cubicBezTo>
                <a:cubicBezTo>
                  <a:pt x="9186187" y="15129"/>
                  <a:pt x="9181867" y="19514"/>
                  <a:pt x="9176467" y="19514"/>
                </a:cubicBezTo>
                <a:cubicBezTo>
                  <a:pt x="9171066" y="19514"/>
                  <a:pt x="9166683" y="15192"/>
                  <a:pt x="9166683" y="9790"/>
                </a:cubicBezTo>
                <a:cubicBezTo>
                  <a:pt x="9166683" y="4388"/>
                  <a:pt x="9171066" y="3"/>
                  <a:pt x="9176467" y="3"/>
                </a:cubicBezTo>
                <a:close/>
                <a:moveTo>
                  <a:pt x="9417695" y="0"/>
                </a:moveTo>
                <a:cubicBezTo>
                  <a:pt x="9423031" y="0"/>
                  <a:pt x="9427416" y="4449"/>
                  <a:pt x="9427416" y="9787"/>
                </a:cubicBezTo>
                <a:cubicBezTo>
                  <a:pt x="9427416" y="15126"/>
                  <a:pt x="9423095" y="19511"/>
                  <a:pt x="9417695" y="19511"/>
                </a:cubicBezTo>
                <a:cubicBezTo>
                  <a:pt x="9412295" y="19511"/>
                  <a:pt x="9407911" y="15189"/>
                  <a:pt x="9407911" y="9787"/>
                </a:cubicBezTo>
                <a:cubicBezTo>
                  <a:pt x="9407911" y="4385"/>
                  <a:pt x="9412295" y="0"/>
                  <a:pt x="9417695" y="0"/>
                </a:cubicBezTo>
                <a:close/>
              </a:path>
            </a:pathLst>
          </a:custGeom>
          <a:gradFill flip="none" rotWithShape="1">
            <a:gsLst>
              <a:gs pos="98000">
                <a:schemeClr val="bg1"/>
              </a:gs>
              <a:gs pos="0">
                <a:schemeClr val="accent3"/>
              </a:gs>
            </a:gsLst>
            <a:lin ang="0" scaled="1"/>
            <a:tileRect/>
          </a:gradFill>
          <a:ln w="6348" cap="flat">
            <a:noFill/>
            <a:prstDash val="solid"/>
            <a:miter/>
          </a:ln>
        </p:spPr>
        <p:txBody>
          <a:bodyPr rtlCol="0" anchor="ctr"/>
          <a:lstStyle/>
          <a:p>
            <a:endParaRPr lang="en-US"/>
          </a:p>
        </p:txBody>
      </p:sp>
      <p:sp>
        <p:nvSpPr>
          <p:cNvPr id="13" name="Text Placeholder 12">
            <a:extLst>
              <a:ext uri="{FF2B5EF4-FFF2-40B4-BE49-F238E27FC236}">
                <a16:creationId xmlns:a16="http://schemas.microsoft.com/office/drawing/2014/main" id="{7549953D-8BB0-B383-F725-C756E776B399}"/>
              </a:ext>
            </a:extLst>
          </p:cNvPr>
          <p:cNvSpPr>
            <a:spLocks noGrp="1"/>
          </p:cNvSpPr>
          <p:nvPr>
            <p:ph type="body" sz="quarter" idx="15"/>
          </p:nvPr>
        </p:nvSpPr>
        <p:spPr>
          <a:xfrm>
            <a:off x="350871" y="1871663"/>
            <a:ext cx="5135530" cy="4446587"/>
          </a:xfrm>
        </p:spPr>
        <p:txBody>
          <a:bodyPr lIns="0" tIns="0" rIns="0" bIns="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77F28740-B1B3-4DA6-948A-496C40A22732}"/>
              </a:ext>
            </a:extLst>
          </p:cNvPr>
          <p:cNvSpPr>
            <a:spLocks noGrp="1"/>
          </p:cNvSpPr>
          <p:nvPr>
            <p:ph type="ftr" sz="quarter" idx="16"/>
          </p:nvPr>
        </p:nvSpPr>
        <p:spPr/>
        <p:txBody>
          <a:bodyPr/>
          <a:lstStyle/>
          <a:p>
            <a:endParaRPr lang="en-US"/>
          </a:p>
        </p:txBody>
      </p:sp>
      <p:sp>
        <p:nvSpPr>
          <p:cNvPr id="4" name="Slide Number Placeholder 3">
            <a:extLst>
              <a:ext uri="{FF2B5EF4-FFF2-40B4-BE49-F238E27FC236}">
                <a16:creationId xmlns:a16="http://schemas.microsoft.com/office/drawing/2014/main" id="{DA8D9714-6A9D-AD13-F749-A10270980ECB}"/>
              </a:ext>
            </a:extLst>
          </p:cNvPr>
          <p:cNvSpPr>
            <a:spLocks noGrp="1"/>
          </p:cNvSpPr>
          <p:nvPr>
            <p:ph type="sldNum" sz="quarter" idx="17"/>
          </p:nvPr>
        </p:nvSpPr>
        <p:spPr/>
        <p:txBody>
          <a:bodyPr/>
          <a:lstStyle/>
          <a:p>
            <a:fld id="{1E4E4A48-B3C9-B942-90EF-ECA811FD1626}" type="slidenum">
              <a:rPr lang="en-US" smtClean="0"/>
              <a:pPr/>
              <a:t>‹Nº›</a:t>
            </a:fld>
            <a:endParaRPr lang="en-US"/>
          </a:p>
        </p:txBody>
      </p:sp>
      <p:pic>
        <p:nvPicPr>
          <p:cNvPr id="9" name="Picture 8">
            <a:extLst>
              <a:ext uri="{FF2B5EF4-FFF2-40B4-BE49-F238E27FC236}">
                <a16:creationId xmlns:a16="http://schemas.microsoft.com/office/drawing/2014/main" id="{E2BDB611-EA2D-A462-35ED-BBB1820DC225}"/>
              </a:ext>
            </a:extLst>
          </p:cNvPr>
          <p:cNvPicPr>
            <a:picLocks noChangeAspect="1"/>
          </p:cNvPicPr>
          <p:nvPr/>
        </p:nvPicPr>
        <p:blipFill>
          <a:blip r:embed="rId4"/>
          <a:stretch>
            <a:fillRect/>
          </a:stretch>
        </p:blipFill>
        <p:spPr>
          <a:xfrm>
            <a:off x="6139040" y="1352426"/>
            <a:ext cx="2682979" cy="4537072"/>
          </a:xfrm>
          <a:prstGeom prst="rect">
            <a:avLst/>
          </a:prstGeom>
        </p:spPr>
      </p:pic>
      <p:pic>
        <p:nvPicPr>
          <p:cNvPr id="11" name="Picture 10">
            <a:extLst>
              <a:ext uri="{FF2B5EF4-FFF2-40B4-BE49-F238E27FC236}">
                <a16:creationId xmlns:a16="http://schemas.microsoft.com/office/drawing/2014/main" id="{6B6C9FDF-098B-4672-5207-71B3131B1D9A}"/>
              </a:ext>
            </a:extLst>
          </p:cNvPr>
          <p:cNvPicPr>
            <a:picLocks noChangeAspect="1"/>
          </p:cNvPicPr>
          <p:nvPr/>
        </p:nvPicPr>
        <p:blipFill>
          <a:blip r:embed="rId4"/>
          <a:stretch>
            <a:fillRect/>
          </a:stretch>
        </p:blipFill>
        <p:spPr>
          <a:xfrm>
            <a:off x="9158492" y="1352426"/>
            <a:ext cx="2682979" cy="4537072"/>
          </a:xfrm>
          <a:prstGeom prst="rect">
            <a:avLst/>
          </a:prstGeom>
        </p:spPr>
      </p:pic>
      <p:sp>
        <p:nvSpPr>
          <p:cNvPr id="15" name="Picture Placeholder 16">
            <a:extLst>
              <a:ext uri="{FF2B5EF4-FFF2-40B4-BE49-F238E27FC236}">
                <a16:creationId xmlns:a16="http://schemas.microsoft.com/office/drawing/2014/main" id="{BD5C6D81-5619-3EF7-CCFD-3D90E9A6CC02}"/>
              </a:ext>
            </a:extLst>
          </p:cNvPr>
          <p:cNvSpPr>
            <a:spLocks noGrp="1"/>
          </p:cNvSpPr>
          <p:nvPr>
            <p:ph type="pic" sz="quarter" idx="18" hasCustomPrompt="1"/>
          </p:nvPr>
        </p:nvSpPr>
        <p:spPr>
          <a:xfrm>
            <a:off x="6283921" y="1471291"/>
            <a:ext cx="2410405" cy="3712602"/>
          </a:xfrm>
          <a:solidFill>
            <a:schemeClr val="accent5"/>
          </a:solidFill>
          <a:ln>
            <a:noFill/>
          </a:ln>
        </p:spPr>
        <p:txBody>
          <a:bodyPr anchor="ctr"/>
          <a:lstStyle>
            <a:lvl1pPr marL="0" indent="0" algn="ctr">
              <a:buNone/>
              <a:defRPr>
                <a:solidFill>
                  <a:schemeClr val="tx1"/>
                </a:solidFill>
              </a:defRPr>
            </a:lvl1pPr>
          </a:lstStyle>
          <a:p>
            <a:r>
              <a:rPr lang="en-US"/>
              <a:t>Click icon to add a screenshot or image to the OOH mockup</a:t>
            </a:r>
          </a:p>
        </p:txBody>
      </p:sp>
      <p:sp>
        <p:nvSpPr>
          <p:cNvPr id="12" name="Picture Placeholder 16">
            <a:extLst>
              <a:ext uri="{FF2B5EF4-FFF2-40B4-BE49-F238E27FC236}">
                <a16:creationId xmlns:a16="http://schemas.microsoft.com/office/drawing/2014/main" id="{C039E495-BFEC-E1C1-5BAB-94638F11F124}"/>
              </a:ext>
            </a:extLst>
          </p:cNvPr>
          <p:cNvSpPr>
            <a:spLocks noGrp="1"/>
          </p:cNvSpPr>
          <p:nvPr>
            <p:ph type="pic" sz="quarter" idx="19" hasCustomPrompt="1"/>
          </p:nvPr>
        </p:nvSpPr>
        <p:spPr>
          <a:xfrm>
            <a:off x="9302128" y="1471291"/>
            <a:ext cx="2410405" cy="3712602"/>
          </a:xfrm>
          <a:solidFill>
            <a:schemeClr val="accent5"/>
          </a:solidFill>
          <a:ln>
            <a:noFill/>
          </a:ln>
        </p:spPr>
        <p:txBody>
          <a:bodyPr anchor="ctr"/>
          <a:lstStyle>
            <a:lvl1pPr marL="0" indent="0" algn="ctr">
              <a:buNone/>
              <a:defRPr>
                <a:solidFill>
                  <a:schemeClr val="tx1"/>
                </a:solidFill>
              </a:defRPr>
            </a:lvl1pPr>
          </a:lstStyle>
          <a:p>
            <a:r>
              <a:rPr lang="en-US"/>
              <a:t>Click icon to add a screenshot or image to the OOH mockup</a:t>
            </a:r>
          </a:p>
        </p:txBody>
      </p:sp>
      <p:sp>
        <p:nvSpPr>
          <p:cNvPr id="14" name="Title 13">
            <a:extLst>
              <a:ext uri="{FF2B5EF4-FFF2-40B4-BE49-F238E27FC236}">
                <a16:creationId xmlns:a16="http://schemas.microsoft.com/office/drawing/2014/main" id="{C98084FB-E7EB-B1B9-6B6A-1D33E7D64023}"/>
              </a:ext>
            </a:extLst>
          </p:cNvPr>
          <p:cNvSpPr>
            <a:spLocks noGrp="1"/>
          </p:cNvSpPr>
          <p:nvPr>
            <p:ph type="title"/>
          </p:nvPr>
        </p:nvSpPr>
        <p:spPr/>
        <p:txBody>
          <a:bodyPr/>
          <a:lstStyle/>
          <a:p>
            <a:r>
              <a:rPr lang="en-GB"/>
              <a:t>Click to edit Master title style</a:t>
            </a:r>
            <a:endParaRPr lang="en-US"/>
          </a:p>
        </p:txBody>
      </p:sp>
      <p:grpSp>
        <p:nvGrpSpPr>
          <p:cNvPr id="8" name="Group 7">
            <a:extLst>
              <a:ext uri="{FF2B5EF4-FFF2-40B4-BE49-F238E27FC236}">
                <a16:creationId xmlns:a16="http://schemas.microsoft.com/office/drawing/2014/main" id="{A49CEFED-8450-8D20-1385-B2CB36264DC7}"/>
              </a:ext>
            </a:extLst>
          </p:cNvPr>
          <p:cNvGrpSpPr/>
          <p:nvPr/>
        </p:nvGrpSpPr>
        <p:grpSpPr>
          <a:xfrm>
            <a:off x="9391650" y="6521574"/>
            <a:ext cx="2445624" cy="140376"/>
            <a:chOff x="9391650" y="6521574"/>
            <a:chExt cx="2445624" cy="140376"/>
          </a:xfrm>
          <a:solidFill>
            <a:schemeClr val="tx1"/>
          </a:solidFill>
        </p:grpSpPr>
        <p:pic>
          <p:nvPicPr>
            <p:cNvPr id="16" name="Graphic 15">
              <a:extLst>
                <a:ext uri="{FF2B5EF4-FFF2-40B4-BE49-F238E27FC236}">
                  <a16:creationId xmlns:a16="http://schemas.microsoft.com/office/drawing/2014/main" id="{F9B0C1D5-6C20-4EB5-1571-BD257A541270}"/>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41858" y="6521574"/>
              <a:ext cx="895416" cy="136800"/>
            </a:xfrm>
            <a:prstGeom prst="rect">
              <a:avLst/>
            </a:prstGeom>
          </p:spPr>
        </p:pic>
        <p:grpSp>
          <p:nvGrpSpPr>
            <p:cNvPr id="17" name="Group 16">
              <a:extLst>
                <a:ext uri="{FF2B5EF4-FFF2-40B4-BE49-F238E27FC236}">
                  <a16:creationId xmlns:a16="http://schemas.microsoft.com/office/drawing/2014/main" id="{76DFA742-8BD4-F214-7BDC-8A89D29A9811}"/>
                </a:ext>
              </a:extLst>
            </p:cNvPr>
            <p:cNvGrpSpPr/>
            <p:nvPr userDrawn="1"/>
          </p:nvGrpSpPr>
          <p:grpSpPr>
            <a:xfrm>
              <a:off x="9391650" y="6536538"/>
              <a:ext cx="1443125" cy="125412"/>
              <a:chOff x="9391650" y="6536538"/>
              <a:chExt cx="1443125" cy="125412"/>
            </a:xfrm>
            <a:grpFill/>
          </p:grpSpPr>
          <p:sp>
            <p:nvSpPr>
              <p:cNvPr id="18" name="Freeform 17">
                <a:extLst>
                  <a:ext uri="{FF2B5EF4-FFF2-40B4-BE49-F238E27FC236}">
                    <a16:creationId xmlns:a16="http://schemas.microsoft.com/office/drawing/2014/main" id="{A3B325D3-D90E-D0B1-1B1D-F654ACCC56C2}"/>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9053EC01-9E1E-073C-063B-D0AB6EA0E75F}"/>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6541883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p:cSld name="TV Mockup">
    <p:bg>
      <p:bgPr>
        <a:solidFill>
          <a:schemeClr val="bg2"/>
        </a:solidFill>
        <a:effectLst/>
      </p:bgPr>
    </p:bg>
    <p:spTree>
      <p:nvGrpSpPr>
        <p:cNvPr id="1" name=""/>
        <p:cNvGrpSpPr/>
        <p:nvPr/>
      </p:nvGrpSpPr>
      <p:grpSpPr>
        <a:xfrm>
          <a:off x="0" y="0"/>
          <a:ext cx="0" cy="0"/>
          <a:chOff x="0" y="0"/>
          <a:chExt cx="0" cy="0"/>
        </a:xfrm>
      </p:grpSpPr>
      <p:pic>
        <p:nvPicPr>
          <p:cNvPr id="2" name="Picture 1" descr="A blue and white gradient&#10;&#10;AI-generated content may be incorrect.">
            <a:extLst>
              <a:ext uri="{FF2B5EF4-FFF2-40B4-BE49-F238E27FC236}">
                <a16:creationId xmlns:a16="http://schemas.microsoft.com/office/drawing/2014/main" id="{CE62A2B9-41CE-2B03-6AB2-A95C8231AAA5}"/>
              </a:ext>
            </a:extLst>
          </p:cNvPr>
          <p:cNvPicPr>
            <a:picLocks noChangeAspect="1"/>
          </p:cNvPicPr>
          <p:nvPr/>
        </p:nvPicPr>
        <p:blipFill>
          <a:blip r:embed="rId2"/>
          <a:srcRect r="224"/>
          <a:stretch>
            <a:fillRect/>
          </a:stretch>
        </p:blipFill>
        <p:spPr>
          <a:xfrm>
            <a:off x="0" y="-10429"/>
            <a:ext cx="12192000" cy="6868429"/>
          </a:xfrm>
          <a:prstGeom prst="rect">
            <a:avLst/>
          </a:prstGeom>
        </p:spPr>
      </p:pic>
      <p:sp>
        <p:nvSpPr>
          <p:cNvPr id="5" name="Rectangle 4">
            <a:extLst>
              <a:ext uri="{FF2B5EF4-FFF2-40B4-BE49-F238E27FC236}">
                <a16:creationId xmlns:a16="http://schemas.microsoft.com/office/drawing/2014/main" id="{415A8084-796C-87D6-1DF4-9FBA93A1AED7}"/>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6" name="Picture 5" descr="A blue and green circle&#10;&#10;AI-generated content may be incorrect.">
            <a:extLst>
              <a:ext uri="{FF2B5EF4-FFF2-40B4-BE49-F238E27FC236}">
                <a16:creationId xmlns:a16="http://schemas.microsoft.com/office/drawing/2014/main" id="{3F5C3980-6D81-CB97-663D-EE71F8AE9C0A}"/>
              </a:ext>
            </a:extLst>
          </p:cNvPr>
          <p:cNvPicPr>
            <a:picLocks noChangeAspect="1"/>
          </p:cNvPicPr>
          <p:nvPr/>
        </p:nvPicPr>
        <p:blipFill>
          <a:blip r:embed="rId3"/>
          <a:stretch>
            <a:fillRect/>
          </a:stretch>
        </p:blipFill>
        <p:spPr>
          <a:xfrm rot="16200000">
            <a:off x="9246487" y="130073"/>
            <a:ext cx="2982095" cy="3045320"/>
          </a:xfrm>
          <a:prstGeom prst="rect">
            <a:avLst/>
          </a:prstGeom>
        </p:spPr>
      </p:pic>
      <p:sp>
        <p:nvSpPr>
          <p:cNvPr id="10" name="Freeform 9">
            <a:extLst>
              <a:ext uri="{FF2B5EF4-FFF2-40B4-BE49-F238E27FC236}">
                <a16:creationId xmlns:a16="http://schemas.microsoft.com/office/drawing/2014/main" id="{2379D2C8-055A-F1E8-4BE4-E33163833899}"/>
              </a:ext>
            </a:extLst>
          </p:cNvPr>
          <p:cNvSpPr/>
          <p:nvPr/>
        </p:nvSpPr>
        <p:spPr>
          <a:xfrm flipH="1">
            <a:off x="181423" y="162320"/>
            <a:ext cx="11830043" cy="6533995"/>
          </a:xfrm>
          <a:custGeom>
            <a:avLst/>
            <a:gdLst>
              <a:gd name="connsiteX0" fmla="*/ 11820259 w 11830043"/>
              <a:gd name="connsiteY0" fmla="*/ 6514484 h 6533995"/>
              <a:gd name="connsiteX1" fmla="*/ 11830043 w 11830043"/>
              <a:gd name="connsiteY1" fmla="*/ 6524208 h 6533995"/>
              <a:gd name="connsiteX2" fmla="*/ 11820259 w 11830043"/>
              <a:gd name="connsiteY2" fmla="*/ 6533995 h 6533995"/>
              <a:gd name="connsiteX3" fmla="*/ 11810539 w 11830043"/>
              <a:gd name="connsiteY3" fmla="*/ 6524208 h 6533995"/>
              <a:gd name="connsiteX4" fmla="*/ 11820259 w 11830043"/>
              <a:gd name="connsiteY4" fmla="*/ 6514484 h 6533995"/>
              <a:gd name="connsiteX5" fmla="*/ 11579030 w 11830043"/>
              <a:gd name="connsiteY5" fmla="*/ 6514484 h 6533995"/>
              <a:gd name="connsiteX6" fmla="*/ 11588815 w 11830043"/>
              <a:gd name="connsiteY6" fmla="*/ 6524208 h 6533995"/>
              <a:gd name="connsiteX7" fmla="*/ 11579030 w 11830043"/>
              <a:gd name="connsiteY7" fmla="*/ 6533995 h 6533995"/>
              <a:gd name="connsiteX8" fmla="*/ 11569310 w 11830043"/>
              <a:gd name="connsiteY8" fmla="*/ 6524208 h 6533995"/>
              <a:gd name="connsiteX9" fmla="*/ 11579030 w 11830043"/>
              <a:gd name="connsiteY9" fmla="*/ 6514484 h 6533995"/>
              <a:gd name="connsiteX10" fmla="*/ 11337802 w 11830043"/>
              <a:gd name="connsiteY10" fmla="*/ 6514484 h 6533995"/>
              <a:gd name="connsiteX11" fmla="*/ 11347587 w 11830043"/>
              <a:gd name="connsiteY11" fmla="*/ 6524208 h 6533995"/>
              <a:gd name="connsiteX12" fmla="*/ 11337802 w 11830043"/>
              <a:gd name="connsiteY12" fmla="*/ 6533995 h 6533995"/>
              <a:gd name="connsiteX13" fmla="*/ 11328082 w 11830043"/>
              <a:gd name="connsiteY13" fmla="*/ 6524208 h 6533995"/>
              <a:gd name="connsiteX14" fmla="*/ 11337802 w 11830043"/>
              <a:gd name="connsiteY14" fmla="*/ 6514484 h 6533995"/>
              <a:gd name="connsiteX15" fmla="*/ 11096574 w 11830043"/>
              <a:gd name="connsiteY15" fmla="*/ 6514484 h 6533995"/>
              <a:gd name="connsiteX16" fmla="*/ 11106294 w 11830043"/>
              <a:gd name="connsiteY16" fmla="*/ 6524208 h 6533995"/>
              <a:gd name="connsiteX17" fmla="*/ 11096574 w 11830043"/>
              <a:gd name="connsiteY17" fmla="*/ 6533995 h 6533995"/>
              <a:gd name="connsiteX18" fmla="*/ 11086790 w 11830043"/>
              <a:gd name="connsiteY18" fmla="*/ 6524208 h 6533995"/>
              <a:gd name="connsiteX19" fmla="*/ 11096574 w 11830043"/>
              <a:gd name="connsiteY19" fmla="*/ 6514484 h 6533995"/>
              <a:gd name="connsiteX20" fmla="*/ 10855345 w 11830043"/>
              <a:gd name="connsiteY20" fmla="*/ 6514484 h 6533995"/>
              <a:gd name="connsiteX21" fmla="*/ 10865065 w 11830043"/>
              <a:gd name="connsiteY21" fmla="*/ 6524208 h 6533995"/>
              <a:gd name="connsiteX22" fmla="*/ 10855345 w 11830043"/>
              <a:gd name="connsiteY22" fmla="*/ 6533995 h 6533995"/>
              <a:gd name="connsiteX23" fmla="*/ 10845625 w 11830043"/>
              <a:gd name="connsiteY23" fmla="*/ 6524208 h 6533995"/>
              <a:gd name="connsiteX24" fmla="*/ 10855345 w 11830043"/>
              <a:gd name="connsiteY24" fmla="*/ 6514484 h 6533995"/>
              <a:gd name="connsiteX25" fmla="*/ 10614116 w 11830043"/>
              <a:gd name="connsiteY25" fmla="*/ 6514484 h 6533995"/>
              <a:gd name="connsiteX26" fmla="*/ 10623901 w 11830043"/>
              <a:gd name="connsiteY26" fmla="*/ 6524208 h 6533995"/>
              <a:gd name="connsiteX27" fmla="*/ 10614116 w 11830043"/>
              <a:gd name="connsiteY27" fmla="*/ 6533995 h 6533995"/>
              <a:gd name="connsiteX28" fmla="*/ 10604396 w 11830043"/>
              <a:gd name="connsiteY28" fmla="*/ 6524208 h 6533995"/>
              <a:gd name="connsiteX29" fmla="*/ 10614116 w 11830043"/>
              <a:gd name="connsiteY29" fmla="*/ 6514484 h 6533995"/>
              <a:gd name="connsiteX30" fmla="*/ 10372888 w 11830043"/>
              <a:gd name="connsiteY30" fmla="*/ 6514484 h 6533995"/>
              <a:gd name="connsiteX31" fmla="*/ 10382673 w 11830043"/>
              <a:gd name="connsiteY31" fmla="*/ 6524208 h 6533995"/>
              <a:gd name="connsiteX32" fmla="*/ 10372888 w 11830043"/>
              <a:gd name="connsiteY32" fmla="*/ 6533995 h 6533995"/>
              <a:gd name="connsiteX33" fmla="*/ 10363168 w 11830043"/>
              <a:gd name="connsiteY33" fmla="*/ 6524208 h 6533995"/>
              <a:gd name="connsiteX34" fmla="*/ 10372888 w 11830043"/>
              <a:gd name="connsiteY34" fmla="*/ 6514484 h 6533995"/>
              <a:gd name="connsiteX35" fmla="*/ 10131660 w 11830043"/>
              <a:gd name="connsiteY35" fmla="*/ 6514484 h 6533995"/>
              <a:gd name="connsiteX36" fmla="*/ 10141444 w 11830043"/>
              <a:gd name="connsiteY36" fmla="*/ 6524208 h 6533995"/>
              <a:gd name="connsiteX37" fmla="*/ 10131660 w 11830043"/>
              <a:gd name="connsiteY37" fmla="*/ 6533995 h 6533995"/>
              <a:gd name="connsiteX38" fmla="*/ 10121940 w 11830043"/>
              <a:gd name="connsiteY38" fmla="*/ 6524208 h 6533995"/>
              <a:gd name="connsiteX39" fmla="*/ 10131660 w 11830043"/>
              <a:gd name="connsiteY39" fmla="*/ 6514484 h 6533995"/>
              <a:gd name="connsiteX40" fmla="*/ 9890432 w 11830043"/>
              <a:gd name="connsiteY40" fmla="*/ 6514484 h 6533995"/>
              <a:gd name="connsiteX41" fmla="*/ 9900152 w 11830043"/>
              <a:gd name="connsiteY41" fmla="*/ 6524208 h 6533995"/>
              <a:gd name="connsiteX42" fmla="*/ 9890432 w 11830043"/>
              <a:gd name="connsiteY42" fmla="*/ 6533995 h 6533995"/>
              <a:gd name="connsiteX43" fmla="*/ 9880648 w 11830043"/>
              <a:gd name="connsiteY43" fmla="*/ 6524208 h 6533995"/>
              <a:gd name="connsiteX44" fmla="*/ 9890432 w 11830043"/>
              <a:gd name="connsiteY44" fmla="*/ 6514484 h 6533995"/>
              <a:gd name="connsiteX45" fmla="*/ 9649203 w 11830043"/>
              <a:gd name="connsiteY45" fmla="*/ 6514484 h 6533995"/>
              <a:gd name="connsiteX46" fmla="*/ 9658923 w 11830043"/>
              <a:gd name="connsiteY46" fmla="*/ 6524208 h 6533995"/>
              <a:gd name="connsiteX47" fmla="*/ 9649203 w 11830043"/>
              <a:gd name="connsiteY47" fmla="*/ 6533995 h 6533995"/>
              <a:gd name="connsiteX48" fmla="*/ 9639483 w 11830043"/>
              <a:gd name="connsiteY48" fmla="*/ 6524208 h 6533995"/>
              <a:gd name="connsiteX49" fmla="*/ 9649203 w 11830043"/>
              <a:gd name="connsiteY49" fmla="*/ 6514484 h 6533995"/>
              <a:gd name="connsiteX50" fmla="*/ 9417695 w 11830043"/>
              <a:gd name="connsiteY50" fmla="*/ 6514484 h 6533995"/>
              <a:gd name="connsiteX51" fmla="*/ 9427416 w 11830043"/>
              <a:gd name="connsiteY51" fmla="*/ 6524208 h 6533995"/>
              <a:gd name="connsiteX52" fmla="*/ 9417695 w 11830043"/>
              <a:gd name="connsiteY52" fmla="*/ 6533995 h 6533995"/>
              <a:gd name="connsiteX53" fmla="*/ 9407911 w 11830043"/>
              <a:gd name="connsiteY53" fmla="*/ 6524208 h 6533995"/>
              <a:gd name="connsiteX54" fmla="*/ 9417695 w 11830043"/>
              <a:gd name="connsiteY54" fmla="*/ 6514484 h 6533995"/>
              <a:gd name="connsiteX55" fmla="*/ 9176467 w 11830043"/>
              <a:gd name="connsiteY55" fmla="*/ 6514484 h 6533995"/>
              <a:gd name="connsiteX56" fmla="*/ 9186187 w 11830043"/>
              <a:gd name="connsiteY56" fmla="*/ 6524208 h 6533995"/>
              <a:gd name="connsiteX57" fmla="*/ 9176467 w 11830043"/>
              <a:gd name="connsiteY57" fmla="*/ 6533995 h 6533995"/>
              <a:gd name="connsiteX58" fmla="*/ 9166683 w 11830043"/>
              <a:gd name="connsiteY58" fmla="*/ 6524208 h 6533995"/>
              <a:gd name="connsiteX59" fmla="*/ 9176467 w 11830043"/>
              <a:gd name="connsiteY59" fmla="*/ 6514484 h 6533995"/>
              <a:gd name="connsiteX60" fmla="*/ 8935237 w 11830043"/>
              <a:gd name="connsiteY60" fmla="*/ 6514484 h 6533995"/>
              <a:gd name="connsiteX61" fmla="*/ 8944958 w 11830043"/>
              <a:gd name="connsiteY61" fmla="*/ 6524208 h 6533995"/>
              <a:gd name="connsiteX62" fmla="*/ 8935237 w 11830043"/>
              <a:gd name="connsiteY62" fmla="*/ 6533995 h 6533995"/>
              <a:gd name="connsiteX63" fmla="*/ 8925454 w 11830043"/>
              <a:gd name="connsiteY63" fmla="*/ 6524208 h 6533995"/>
              <a:gd name="connsiteX64" fmla="*/ 8935237 w 11830043"/>
              <a:gd name="connsiteY64" fmla="*/ 6514484 h 6533995"/>
              <a:gd name="connsiteX65" fmla="*/ 8694009 w 11830043"/>
              <a:gd name="connsiteY65" fmla="*/ 6514484 h 6533995"/>
              <a:gd name="connsiteX66" fmla="*/ 8703730 w 11830043"/>
              <a:gd name="connsiteY66" fmla="*/ 6524208 h 6533995"/>
              <a:gd name="connsiteX67" fmla="*/ 8694009 w 11830043"/>
              <a:gd name="connsiteY67" fmla="*/ 6533995 h 6533995"/>
              <a:gd name="connsiteX68" fmla="*/ 8684289 w 11830043"/>
              <a:gd name="connsiteY68" fmla="*/ 6524208 h 6533995"/>
              <a:gd name="connsiteX69" fmla="*/ 8694009 w 11830043"/>
              <a:gd name="connsiteY69" fmla="*/ 6514484 h 6533995"/>
              <a:gd name="connsiteX70" fmla="*/ 8452781 w 11830043"/>
              <a:gd name="connsiteY70" fmla="*/ 6514484 h 6533995"/>
              <a:gd name="connsiteX71" fmla="*/ 8462566 w 11830043"/>
              <a:gd name="connsiteY71" fmla="*/ 6524208 h 6533995"/>
              <a:gd name="connsiteX72" fmla="*/ 8452781 w 11830043"/>
              <a:gd name="connsiteY72" fmla="*/ 6533995 h 6533995"/>
              <a:gd name="connsiteX73" fmla="*/ 8443061 w 11830043"/>
              <a:gd name="connsiteY73" fmla="*/ 6524208 h 6533995"/>
              <a:gd name="connsiteX74" fmla="*/ 8452781 w 11830043"/>
              <a:gd name="connsiteY74" fmla="*/ 6514484 h 6533995"/>
              <a:gd name="connsiteX75" fmla="*/ 8211553 w 11830043"/>
              <a:gd name="connsiteY75" fmla="*/ 6514484 h 6533995"/>
              <a:gd name="connsiteX76" fmla="*/ 8221273 w 11830043"/>
              <a:gd name="connsiteY76" fmla="*/ 6524208 h 6533995"/>
              <a:gd name="connsiteX77" fmla="*/ 8211553 w 11830043"/>
              <a:gd name="connsiteY77" fmla="*/ 6533995 h 6533995"/>
              <a:gd name="connsiteX78" fmla="*/ 8201769 w 11830043"/>
              <a:gd name="connsiteY78" fmla="*/ 6524208 h 6533995"/>
              <a:gd name="connsiteX79" fmla="*/ 8211553 w 11830043"/>
              <a:gd name="connsiteY79" fmla="*/ 6514484 h 6533995"/>
              <a:gd name="connsiteX80" fmla="*/ 7970260 w 11830043"/>
              <a:gd name="connsiteY80" fmla="*/ 6514484 h 6533995"/>
              <a:gd name="connsiteX81" fmla="*/ 7980044 w 11830043"/>
              <a:gd name="connsiteY81" fmla="*/ 6524208 h 6533995"/>
              <a:gd name="connsiteX82" fmla="*/ 7970260 w 11830043"/>
              <a:gd name="connsiteY82" fmla="*/ 6533995 h 6533995"/>
              <a:gd name="connsiteX83" fmla="*/ 7960477 w 11830043"/>
              <a:gd name="connsiteY83" fmla="*/ 6524208 h 6533995"/>
              <a:gd name="connsiteX84" fmla="*/ 7970260 w 11830043"/>
              <a:gd name="connsiteY84" fmla="*/ 6514484 h 6533995"/>
              <a:gd name="connsiteX85" fmla="*/ 7729032 w 11830043"/>
              <a:gd name="connsiteY85" fmla="*/ 6514484 h 6533995"/>
              <a:gd name="connsiteX86" fmla="*/ 7738753 w 11830043"/>
              <a:gd name="connsiteY86" fmla="*/ 6524208 h 6533995"/>
              <a:gd name="connsiteX87" fmla="*/ 7729032 w 11830043"/>
              <a:gd name="connsiteY87" fmla="*/ 6533995 h 6533995"/>
              <a:gd name="connsiteX88" fmla="*/ 7719249 w 11830043"/>
              <a:gd name="connsiteY88" fmla="*/ 6524208 h 6533995"/>
              <a:gd name="connsiteX89" fmla="*/ 7729032 w 11830043"/>
              <a:gd name="connsiteY89" fmla="*/ 6514484 h 6533995"/>
              <a:gd name="connsiteX90" fmla="*/ 7487803 w 11830043"/>
              <a:gd name="connsiteY90" fmla="*/ 6514484 h 6533995"/>
              <a:gd name="connsiteX91" fmla="*/ 7497524 w 11830043"/>
              <a:gd name="connsiteY91" fmla="*/ 6524208 h 6533995"/>
              <a:gd name="connsiteX92" fmla="*/ 7487803 w 11830043"/>
              <a:gd name="connsiteY92" fmla="*/ 6533995 h 6533995"/>
              <a:gd name="connsiteX93" fmla="*/ 7478019 w 11830043"/>
              <a:gd name="connsiteY93" fmla="*/ 6524208 h 6533995"/>
              <a:gd name="connsiteX94" fmla="*/ 7487803 w 11830043"/>
              <a:gd name="connsiteY94" fmla="*/ 6514484 h 6533995"/>
              <a:gd name="connsiteX95" fmla="*/ 7246575 w 11830043"/>
              <a:gd name="connsiteY95" fmla="*/ 6514484 h 6533995"/>
              <a:gd name="connsiteX96" fmla="*/ 7256359 w 11830043"/>
              <a:gd name="connsiteY96" fmla="*/ 6524208 h 6533995"/>
              <a:gd name="connsiteX97" fmla="*/ 7246575 w 11830043"/>
              <a:gd name="connsiteY97" fmla="*/ 6533995 h 6533995"/>
              <a:gd name="connsiteX98" fmla="*/ 7236855 w 11830043"/>
              <a:gd name="connsiteY98" fmla="*/ 6524208 h 6533995"/>
              <a:gd name="connsiteX99" fmla="*/ 7246575 w 11830043"/>
              <a:gd name="connsiteY99" fmla="*/ 6514484 h 6533995"/>
              <a:gd name="connsiteX100" fmla="*/ 7005346 w 11830043"/>
              <a:gd name="connsiteY100" fmla="*/ 6514484 h 6533995"/>
              <a:gd name="connsiteX101" fmla="*/ 7015130 w 11830043"/>
              <a:gd name="connsiteY101" fmla="*/ 6524208 h 6533995"/>
              <a:gd name="connsiteX102" fmla="*/ 7005346 w 11830043"/>
              <a:gd name="connsiteY102" fmla="*/ 6533995 h 6533995"/>
              <a:gd name="connsiteX103" fmla="*/ 6995626 w 11830043"/>
              <a:gd name="connsiteY103" fmla="*/ 6524208 h 6533995"/>
              <a:gd name="connsiteX104" fmla="*/ 7005346 w 11830043"/>
              <a:gd name="connsiteY104" fmla="*/ 6514484 h 6533995"/>
              <a:gd name="connsiteX105" fmla="*/ 6764118 w 11830043"/>
              <a:gd name="connsiteY105" fmla="*/ 6514484 h 6533995"/>
              <a:gd name="connsiteX106" fmla="*/ 6773902 w 11830043"/>
              <a:gd name="connsiteY106" fmla="*/ 6524208 h 6533995"/>
              <a:gd name="connsiteX107" fmla="*/ 6764118 w 11830043"/>
              <a:gd name="connsiteY107" fmla="*/ 6533995 h 6533995"/>
              <a:gd name="connsiteX108" fmla="*/ 6754335 w 11830043"/>
              <a:gd name="connsiteY108" fmla="*/ 6524208 h 6533995"/>
              <a:gd name="connsiteX109" fmla="*/ 6764118 w 11830043"/>
              <a:gd name="connsiteY109" fmla="*/ 6514484 h 6533995"/>
              <a:gd name="connsiteX110" fmla="*/ 6522889 w 11830043"/>
              <a:gd name="connsiteY110" fmla="*/ 6514484 h 6533995"/>
              <a:gd name="connsiteX111" fmla="*/ 6532610 w 11830043"/>
              <a:gd name="connsiteY111" fmla="*/ 6524208 h 6533995"/>
              <a:gd name="connsiteX112" fmla="*/ 6522889 w 11830043"/>
              <a:gd name="connsiteY112" fmla="*/ 6533995 h 6533995"/>
              <a:gd name="connsiteX113" fmla="*/ 6513105 w 11830043"/>
              <a:gd name="connsiteY113" fmla="*/ 6524208 h 6533995"/>
              <a:gd name="connsiteX114" fmla="*/ 6522889 w 11830043"/>
              <a:gd name="connsiteY114" fmla="*/ 6514484 h 6533995"/>
              <a:gd name="connsiteX115" fmla="*/ 6281661 w 11830043"/>
              <a:gd name="connsiteY115" fmla="*/ 6514484 h 6533995"/>
              <a:gd name="connsiteX116" fmla="*/ 6291381 w 11830043"/>
              <a:gd name="connsiteY116" fmla="*/ 6524208 h 6533995"/>
              <a:gd name="connsiteX117" fmla="*/ 6281661 w 11830043"/>
              <a:gd name="connsiteY117" fmla="*/ 6533995 h 6533995"/>
              <a:gd name="connsiteX118" fmla="*/ 6271877 w 11830043"/>
              <a:gd name="connsiteY118" fmla="*/ 6524208 h 6533995"/>
              <a:gd name="connsiteX119" fmla="*/ 6281661 w 11830043"/>
              <a:gd name="connsiteY119" fmla="*/ 6514484 h 6533995"/>
              <a:gd name="connsiteX120" fmla="*/ 6040432 w 11830043"/>
              <a:gd name="connsiteY120" fmla="*/ 6514484 h 6533995"/>
              <a:gd name="connsiteX121" fmla="*/ 6050216 w 11830043"/>
              <a:gd name="connsiteY121" fmla="*/ 6524208 h 6533995"/>
              <a:gd name="connsiteX122" fmla="*/ 6040432 w 11830043"/>
              <a:gd name="connsiteY122" fmla="*/ 6533995 h 6533995"/>
              <a:gd name="connsiteX123" fmla="*/ 6030712 w 11830043"/>
              <a:gd name="connsiteY123" fmla="*/ 6524208 h 6533995"/>
              <a:gd name="connsiteX124" fmla="*/ 6040432 w 11830043"/>
              <a:gd name="connsiteY124" fmla="*/ 6514484 h 6533995"/>
              <a:gd name="connsiteX125" fmla="*/ 5799205 w 11830043"/>
              <a:gd name="connsiteY125" fmla="*/ 6514484 h 6533995"/>
              <a:gd name="connsiteX126" fmla="*/ 5808989 w 11830043"/>
              <a:gd name="connsiteY126" fmla="*/ 6524208 h 6533995"/>
              <a:gd name="connsiteX127" fmla="*/ 5799205 w 11830043"/>
              <a:gd name="connsiteY127" fmla="*/ 6533995 h 6533995"/>
              <a:gd name="connsiteX128" fmla="*/ 5789486 w 11830043"/>
              <a:gd name="connsiteY128" fmla="*/ 6524208 h 6533995"/>
              <a:gd name="connsiteX129" fmla="*/ 5799205 w 11830043"/>
              <a:gd name="connsiteY129" fmla="*/ 6514484 h 6533995"/>
              <a:gd name="connsiteX130" fmla="*/ 5557992 w 11830043"/>
              <a:gd name="connsiteY130" fmla="*/ 6514484 h 6533995"/>
              <a:gd name="connsiteX131" fmla="*/ 5567774 w 11830043"/>
              <a:gd name="connsiteY131" fmla="*/ 6524208 h 6533995"/>
              <a:gd name="connsiteX132" fmla="*/ 5557992 w 11830043"/>
              <a:gd name="connsiteY132" fmla="*/ 6533995 h 6533995"/>
              <a:gd name="connsiteX133" fmla="*/ 5548208 w 11830043"/>
              <a:gd name="connsiteY133" fmla="*/ 6524208 h 6533995"/>
              <a:gd name="connsiteX134" fmla="*/ 5557992 w 11830043"/>
              <a:gd name="connsiteY134" fmla="*/ 6514484 h 6533995"/>
              <a:gd name="connsiteX135" fmla="*/ 5316710 w 11830043"/>
              <a:gd name="connsiteY135" fmla="*/ 6514484 h 6533995"/>
              <a:gd name="connsiteX136" fmla="*/ 5326432 w 11830043"/>
              <a:gd name="connsiteY136" fmla="*/ 6524208 h 6533995"/>
              <a:gd name="connsiteX137" fmla="*/ 5316710 w 11830043"/>
              <a:gd name="connsiteY137" fmla="*/ 6533995 h 6533995"/>
              <a:gd name="connsiteX138" fmla="*/ 5306926 w 11830043"/>
              <a:gd name="connsiteY138" fmla="*/ 6524208 h 6533995"/>
              <a:gd name="connsiteX139" fmla="*/ 5316710 w 11830043"/>
              <a:gd name="connsiteY139" fmla="*/ 6514484 h 6533995"/>
              <a:gd name="connsiteX140" fmla="*/ 5075486 w 11830043"/>
              <a:gd name="connsiteY140" fmla="*/ 6514484 h 6533995"/>
              <a:gd name="connsiteX141" fmla="*/ 5085203 w 11830043"/>
              <a:gd name="connsiteY141" fmla="*/ 6524208 h 6533995"/>
              <a:gd name="connsiteX142" fmla="*/ 5075486 w 11830043"/>
              <a:gd name="connsiteY142" fmla="*/ 6533995 h 6533995"/>
              <a:gd name="connsiteX143" fmla="*/ 5065707 w 11830043"/>
              <a:gd name="connsiteY143" fmla="*/ 6524208 h 6533995"/>
              <a:gd name="connsiteX144" fmla="*/ 5075486 w 11830043"/>
              <a:gd name="connsiteY144" fmla="*/ 6514484 h 6533995"/>
              <a:gd name="connsiteX145" fmla="*/ 4834252 w 11830043"/>
              <a:gd name="connsiteY145" fmla="*/ 6514484 h 6533995"/>
              <a:gd name="connsiteX146" fmla="*/ 4844040 w 11830043"/>
              <a:gd name="connsiteY146" fmla="*/ 6524208 h 6533995"/>
              <a:gd name="connsiteX147" fmla="*/ 4834252 w 11830043"/>
              <a:gd name="connsiteY147" fmla="*/ 6533995 h 6533995"/>
              <a:gd name="connsiteX148" fmla="*/ 4824534 w 11830043"/>
              <a:gd name="connsiteY148" fmla="*/ 6524208 h 6533995"/>
              <a:gd name="connsiteX149" fmla="*/ 4834252 w 11830043"/>
              <a:gd name="connsiteY149" fmla="*/ 6514484 h 6533995"/>
              <a:gd name="connsiteX150" fmla="*/ 4593019 w 11830043"/>
              <a:gd name="connsiteY150" fmla="*/ 6514484 h 6533995"/>
              <a:gd name="connsiteX151" fmla="*/ 4602795 w 11830043"/>
              <a:gd name="connsiteY151" fmla="*/ 6524208 h 6533995"/>
              <a:gd name="connsiteX152" fmla="*/ 4593019 w 11830043"/>
              <a:gd name="connsiteY152" fmla="*/ 6533995 h 6533995"/>
              <a:gd name="connsiteX153" fmla="*/ 4583304 w 11830043"/>
              <a:gd name="connsiteY153" fmla="*/ 6524208 h 6533995"/>
              <a:gd name="connsiteX154" fmla="*/ 4593019 w 11830043"/>
              <a:gd name="connsiteY154" fmla="*/ 6514484 h 6533995"/>
              <a:gd name="connsiteX155" fmla="*/ 4351806 w 11830043"/>
              <a:gd name="connsiteY155" fmla="*/ 6514484 h 6533995"/>
              <a:gd name="connsiteX156" fmla="*/ 4361580 w 11830043"/>
              <a:gd name="connsiteY156" fmla="*/ 6524208 h 6533995"/>
              <a:gd name="connsiteX157" fmla="*/ 4351806 w 11830043"/>
              <a:gd name="connsiteY157" fmla="*/ 6533995 h 6533995"/>
              <a:gd name="connsiteX158" fmla="*/ 4342006 w 11830043"/>
              <a:gd name="connsiteY158" fmla="*/ 6524208 h 6533995"/>
              <a:gd name="connsiteX159" fmla="*/ 4351806 w 11830043"/>
              <a:gd name="connsiteY159" fmla="*/ 6514484 h 6533995"/>
              <a:gd name="connsiteX160" fmla="*/ 4110583 w 11830043"/>
              <a:gd name="connsiteY160" fmla="*/ 6514484 h 6533995"/>
              <a:gd name="connsiteX161" fmla="*/ 4120362 w 11830043"/>
              <a:gd name="connsiteY161" fmla="*/ 6524208 h 6533995"/>
              <a:gd name="connsiteX162" fmla="*/ 4110583 w 11830043"/>
              <a:gd name="connsiteY162" fmla="*/ 6533995 h 6533995"/>
              <a:gd name="connsiteX163" fmla="*/ 4100801 w 11830043"/>
              <a:gd name="connsiteY163" fmla="*/ 6524208 h 6533995"/>
              <a:gd name="connsiteX164" fmla="*/ 4110583 w 11830043"/>
              <a:gd name="connsiteY164" fmla="*/ 6514484 h 6533995"/>
              <a:gd name="connsiteX165" fmla="*/ 3869432 w 11830043"/>
              <a:gd name="connsiteY165" fmla="*/ 6514484 h 6533995"/>
              <a:gd name="connsiteX166" fmla="*/ 3879151 w 11830043"/>
              <a:gd name="connsiteY166" fmla="*/ 6524208 h 6533995"/>
              <a:gd name="connsiteX167" fmla="*/ 3869432 w 11830043"/>
              <a:gd name="connsiteY167" fmla="*/ 6533995 h 6533995"/>
              <a:gd name="connsiteX168" fmla="*/ 3859650 w 11830043"/>
              <a:gd name="connsiteY168" fmla="*/ 6524208 h 6533995"/>
              <a:gd name="connsiteX169" fmla="*/ 3869432 w 11830043"/>
              <a:gd name="connsiteY169" fmla="*/ 6514484 h 6533995"/>
              <a:gd name="connsiteX170" fmla="*/ 3628215 w 11830043"/>
              <a:gd name="connsiteY170" fmla="*/ 6514484 h 6533995"/>
              <a:gd name="connsiteX171" fmla="*/ 3637936 w 11830043"/>
              <a:gd name="connsiteY171" fmla="*/ 6524208 h 6533995"/>
              <a:gd name="connsiteX172" fmla="*/ 3628215 w 11830043"/>
              <a:gd name="connsiteY172" fmla="*/ 6533995 h 6533995"/>
              <a:gd name="connsiteX173" fmla="*/ 3618433 w 11830043"/>
              <a:gd name="connsiteY173" fmla="*/ 6524208 h 6533995"/>
              <a:gd name="connsiteX174" fmla="*/ 3628215 w 11830043"/>
              <a:gd name="connsiteY174" fmla="*/ 6514484 h 6533995"/>
              <a:gd name="connsiteX175" fmla="*/ 3386960 w 11830043"/>
              <a:gd name="connsiteY175" fmla="*/ 6514484 h 6533995"/>
              <a:gd name="connsiteX176" fmla="*/ 3396746 w 11830043"/>
              <a:gd name="connsiteY176" fmla="*/ 6524208 h 6533995"/>
              <a:gd name="connsiteX177" fmla="*/ 3386960 w 11830043"/>
              <a:gd name="connsiteY177" fmla="*/ 6533995 h 6533995"/>
              <a:gd name="connsiteX178" fmla="*/ 3377238 w 11830043"/>
              <a:gd name="connsiteY178" fmla="*/ 6524208 h 6533995"/>
              <a:gd name="connsiteX179" fmla="*/ 3386960 w 11830043"/>
              <a:gd name="connsiteY179" fmla="*/ 6514484 h 6533995"/>
              <a:gd name="connsiteX180" fmla="*/ 3145752 w 11830043"/>
              <a:gd name="connsiteY180" fmla="*/ 6514484 h 6533995"/>
              <a:gd name="connsiteX181" fmla="*/ 3155535 w 11830043"/>
              <a:gd name="connsiteY181" fmla="*/ 6524208 h 6533995"/>
              <a:gd name="connsiteX182" fmla="*/ 3145752 w 11830043"/>
              <a:gd name="connsiteY182" fmla="*/ 6533995 h 6533995"/>
              <a:gd name="connsiteX183" fmla="*/ 3136035 w 11830043"/>
              <a:gd name="connsiteY183" fmla="*/ 6524208 h 6533995"/>
              <a:gd name="connsiteX184" fmla="*/ 3145752 w 11830043"/>
              <a:gd name="connsiteY184" fmla="*/ 6514484 h 6533995"/>
              <a:gd name="connsiteX185" fmla="*/ 2904575 w 11830043"/>
              <a:gd name="connsiteY185" fmla="*/ 6514484 h 6533995"/>
              <a:gd name="connsiteX186" fmla="*/ 2914358 w 11830043"/>
              <a:gd name="connsiteY186" fmla="*/ 6524208 h 6533995"/>
              <a:gd name="connsiteX187" fmla="*/ 2904575 w 11830043"/>
              <a:gd name="connsiteY187" fmla="*/ 6533995 h 6533995"/>
              <a:gd name="connsiteX188" fmla="*/ 2894794 w 11830043"/>
              <a:gd name="connsiteY188" fmla="*/ 6524208 h 6533995"/>
              <a:gd name="connsiteX189" fmla="*/ 2904575 w 11830043"/>
              <a:gd name="connsiteY189" fmla="*/ 6514484 h 6533995"/>
              <a:gd name="connsiteX190" fmla="*/ 2663280 w 11830043"/>
              <a:gd name="connsiteY190" fmla="*/ 6514484 h 6533995"/>
              <a:gd name="connsiteX191" fmla="*/ 2673000 w 11830043"/>
              <a:gd name="connsiteY191" fmla="*/ 6524208 h 6533995"/>
              <a:gd name="connsiteX192" fmla="*/ 2663280 w 11830043"/>
              <a:gd name="connsiteY192" fmla="*/ 6533995 h 6533995"/>
              <a:gd name="connsiteX193" fmla="*/ 2653494 w 11830043"/>
              <a:gd name="connsiteY193" fmla="*/ 6524208 h 6533995"/>
              <a:gd name="connsiteX194" fmla="*/ 2663280 w 11830043"/>
              <a:gd name="connsiteY194" fmla="*/ 6514484 h 6533995"/>
              <a:gd name="connsiteX195" fmla="*/ 2422040 w 11830043"/>
              <a:gd name="connsiteY195" fmla="*/ 6514484 h 6533995"/>
              <a:gd name="connsiteX196" fmla="*/ 2431756 w 11830043"/>
              <a:gd name="connsiteY196" fmla="*/ 6524208 h 6533995"/>
              <a:gd name="connsiteX197" fmla="*/ 2422040 w 11830043"/>
              <a:gd name="connsiteY197" fmla="*/ 6533995 h 6533995"/>
              <a:gd name="connsiteX198" fmla="*/ 2412260 w 11830043"/>
              <a:gd name="connsiteY198" fmla="*/ 6524208 h 6533995"/>
              <a:gd name="connsiteX199" fmla="*/ 2422040 w 11830043"/>
              <a:gd name="connsiteY199" fmla="*/ 6514484 h 6533995"/>
              <a:gd name="connsiteX200" fmla="*/ 2180796 w 11830043"/>
              <a:gd name="connsiteY200" fmla="*/ 6514484 h 6533995"/>
              <a:gd name="connsiteX201" fmla="*/ 2190583 w 11830043"/>
              <a:gd name="connsiteY201" fmla="*/ 6524208 h 6533995"/>
              <a:gd name="connsiteX202" fmla="*/ 2180796 w 11830043"/>
              <a:gd name="connsiteY202" fmla="*/ 6533995 h 6533995"/>
              <a:gd name="connsiteX203" fmla="*/ 2171087 w 11830043"/>
              <a:gd name="connsiteY203" fmla="*/ 6524208 h 6533995"/>
              <a:gd name="connsiteX204" fmla="*/ 2180796 w 11830043"/>
              <a:gd name="connsiteY204" fmla="*/ 6514484 h 6533995"/>
              <a:gd name="connsiteX205" fmla="*/ 1939584 w 11830043"/>
              <a:gd name="connsiteY205" fmla="*/ 6514484 h 6533995"/>
              <a:gd name="connsiteX206" fmla="*/ 1949368 w 11830043"/>
              <a:gd name="connsiteY206" fmla="*/ 6524208 h 6533995"/>
              <a:gd name="connsiteX207" fmla="*/ 1939584 w 11830043"/>
              <a:gd name="connsiteY207" fmla="*/ 6533995 h 6533995"/>
              <a:gd name="connsiteX208" fmla="*/ 1929862 w 11830043"/>
              <a:gd name="connsiteY208" fmla="*/ 6524208 h 6533995"/>
              <a:gd name="connsiteX209" fmla="*/ 1939584 w 11830043"/>
              <a:gd name="connsiteY209" fmla="*/ 6514484 h 6533995"/>
              <a:gd name="connsiteX210" fmla="*/ 1698333 w 11830043"/>
              <a:gd name="connsiteY210" fmla="*/ 6514484 h 6533995"/>
              <a:gd name="connsiteX211" fmla="*/ 1708119 w 11830043"/>
              <a:gd name="connsiteY211" fmla="*/ 6524208 h 6533995"/>
              <a:gd name="connsiteX212" fmla="*/ 1698333 w 11830043"/>
              <a:gd name="connsiteY212" fmla="*/ 6533995 h 6533995"/>
              <a:gd name="connsiteX213" fmla="*/ 1688549 w 11830043"/>
              <a:gd name="connsiteY213" fmla="*/ 6524208 h 6533995"/>
              <a:gd name="connsiteX214" fmla="*/ 1698333 w 11830043"/>
              <a:gd name="connsiteY214" fmla="*/ 6514484 h 6533995"/>
              <a:gd name="connsiteX215" fmla="*/ 1457109 w 11830043"/>
              <a:gd name="connsiteY215" fmla="*/ 6514484 h 6533995"/>
              <a:gd name="connsiteX216" fmla="*/ 1466829 w 11830043"/>
              <a:gd name="connsiteY216" fmla="*/ 6524208 h 6533995"/>
              <a:gd name="connsiteX217" fmla="*/ 1457109 w 11830043"/>
              <a:gd name="connsiteY217" fmla="*/ 6533995 h 6533995"/>
              <a:gd name="connsiteX218" fmla="*/ 1447325 w 11830043"/>
              <a:gd name="connsiteY218" fmla="*/ 6524208 h 6533995"/>
              <a:gd name="connsiteX219" fmla="*/ 1457109 w 11830043"/>
              <a:gd name="connsiteY219" fmla="*/ 6514484 h 6533995"/>
              <a:gd name="connsiteX220" fmla="*/ 1215888 w 11830043"/>
              <a:gd name="connsiteY220" fmla="*/ 6514484 h 6533995"/>
              <a:gd name="connsiteX221" fmla="*/ 1225672 w 11830043"/>
              <a:gd name="connsiteY221" fmla="*/ 6524208 h 6533995"/>
              <a:gd name="connsiteX222" fmla="*/ 1215888 w 11830043"/>
              <a:gd name="connsiteY222" fmla="*/ 6533995 h 6533995"/>
              <a:gd name="connsiteX223" fmla="*/ 1206168 w 11830043"/>
              <a:gd name="connsiteY223" fmla="*/ 6524208 h 6533995"/>
              <a:gd name="connsiteX224" fmla="*/ 1215888 w 11830043"/>
              <a:gd name="connsiteY224" fmla="*/ 6514484 h 6533995"/>
              <a:gd name="connsiteX225" fmla="*/ 974668 w 11830043"/>
              <a:gd name="connsiteY225" fmla="*/ 6514484 h 6533995"/>
              <a:gd name="connsiteX226" fmla="*/ 984452 w 11830043"/>
              <a:gd name="connsiteY226" fmla="*/ 6524208 h 6533995"/>
              <a:gd name="connsiteX227" fmla="*/ 974668 w 11830043"/>
              <a:gd name="connsiteY227" fmla="*/ 6533995 h 6533995"/>
              <a:gd name="connsiteX228" fmla="*/ 964948 w 11830043"/>
              <a:gd name="connsiteY228" fmla="*/ 6524208 h 6533995"/>
              <a:gd name="connsiteX229" fmla="*/ 974668 w 11830043"/>
              <a:gd name="connsiteY229" fmla="*/ 6514484 h 6533995"/>
              <a:gd name="connsiteX230" fmla="*/ 733448 w 11830043"/>
              <a:gd name="connsiteY230" fmla="*/ 6514484 h 6533995"/>
              <a:gd name="connsiteX231" fmla="*/ 743168 w 11830043"/>
              <a:gd name="connsiteY231" fmla="*/ 6524208 h 6533995"/>
              <a:gd name="connsiteX232" fmla="*/ 733448 w 11830043"/>
              <a:gd name="connsiteY232" fmla="*/ 6533995 h 6533995"/>
              <a:gd name="connsiteX233" fmla="*/ 723664 w 11830043"/>
              <a:gd name="connsiteY233" fmla="*/ 6524208 h 6533995"/>
              <a:gd name="connsiteX234" fmla="*/ 733448 w 11830043"/>
              <a:gd name="connsiteY234" fmla="*/ 6514484 h 6533995"/>
              <a:gd name="connsiteX235" fmla="*/ 492227 w 11830043"/>
              <a:gd name="connsiteY235" fmla="*/ 6514484 h 6533995"/>
              <a:gd name="connsiteX236" fmla="*/ 501947 w 11830043"/>
              <a:gd name="connsiteY236" fmla="*/ 6524208 h 6533995"/>
              <a:gd name="connsiteX237" fmla="*/ 492227 w 11830043"/>
              <a:gd name="connsiteY237" fmla="*/ 6533995 h 6533995"/>
              <a:gd name="connsiteX238" fmla="*/ 482443 w 11830043"/>
              <a:gd name="connsiteY238" fmla="*/ 6524208 h 6533995"/>
              <a:gd name="connsiteX239" fmla="*/ 492227 w 11830043"/>
              <a:gd name="connsiteY239" fmla="*/ 6514484 h 6533995"/>
              <a:gd name="connsiteX240" fmla="*/ 251008 w 11830043"/>
              <a:gd name="connsiteY240" fmla="*/ 6514484 h 6533995"/>
              <a:gd name="connsiteX241" fmla="*/ 260791 w 11830043"/>
              <a:gd name="connsiteY241" fmla="*/ 6524208 h 6533995"/>
              <a:gd name="connsiteX242" fmla="*/ 251008 w 11830043"/>
              <a:gd name="connsiteY242" fmla="*/ 6533995 h 6533995"/>
              <a:gd name="connsiteX243" fmla="*/ 241288 w 11830043"/>
              <a:gd name="connsiteY243" fmla="*/ 6524208 h 6533995"/>
              <a:gd name="connsiteX244" fmla="*/ 251008 w 11830043"/>
              <a:gd name="connsiteY244" fmla="*/ 6514484 h 6533995"/>
              <a:gd name="connsiteX245" fmla="*/ 9724 w 11830043"/>
              <a:gd name="connsiteY245" fmla="*/ 6514484 h 6533995"/>
              <a:gd name="connsiteX246" fmla="*/ 19508 w 11830043"/>
              <a:gd name="connsiteY246" fmla="*/ 6524208 h 6533995"/>
              <a:gd name="connsiteX247" fmla="*/ 9724 w 11830043"/>
              <a:gd name="connsiteY247" fmla="*/ 6533995 h 6533995"/>
              <a:gd name="connsiteX248" fmla="*/ 5 w 11830043"/>
              <a:gd name="connsiteY248" fmla="*/ 6524208 h 6533995"/>
              <a:gd name="connsiteX249" fmla="*/ 9724 w 11830043"/>
              <a:gd name="connsiteY249" fmla="*/ 6514484 h 6533995"/>
              <a:gd name="connsiteX250" fmla="*/ 11820259 w 11830043"/>
              <a:gd name="connsiteY250" fmla="*/ 6273169 h 6533995"/>
              <a:gd name="connsiteX251" fmla="*/ 11830043 w 11830043"/>
              <a:gd name="connsiteY251" fmla="*/ 6282893 h 6533995"/>
              <a:gd name="connsiteX252" fmla="*/ 11820259 w 11830043"/>
              <a:gd name="connsiteY252" fmla="*/ 6292680 h 6533995"/>
              <a:gd name="connsiteX253" fmla="*/ 11810539 w 11830043"/>
              <a:gd name="connsiteY253" fmla="*/ 6282893 h 6533995"/>
              <a:gd name="connsiteX254" fmla="*/ 11820259 w 11830043"/>
              <a:gd name="connsiteY254" fmla="*/ 6273169 h 6533995"/>
              <a:gd name="connsiteX255" fmla="*/ 11579030 w 11830043"/>
              <a:gd name="connsiteY255" fmla="*/ 6273169 h 6533995"/>
              <a:gd name="connsiteX256" fmla="*/ 11588815 w 11830043"/>
              <a:gd name="connsiteY256" fmla="*/ 6282893 h 6533995"/>
              <a:gd name="connsiteX257" fmla="*/ 11579030 w 11830043"/>
              <a:gd name="connsiteY257" fmla="*/ 6292680 h 6533995"/>
              <a:gd name="connsiteX258" fmla="*/ 11569310 w 11830043"/>
              <a:gd name="connsiteY258" fmla="*/ 6282893 h 6533995"/>
              <a:gd name="connsiteX259" fmla="*/ 11579030 w 11830043"/>
              <a:gd name="connsiteY259" fmla="*/ 6273169 h 6533995"/>
              <a:gd name="connsiteX260" fmla="*/ 11337802 w 11830043"/>
              <a:gd name="connsiteY260" fmla="*/ 6273169 h 6533995"/>
              <a:gd name="connsiteX261" fmla="*/ 11347587 w 11830043"/>
              <a:gd name="connsiteY261" fmla="*/ 6282893 h 6533995"/>
              <a:gd name="connsiteX262" fmla="*/ 11337802 w 11830043"/>
              <a:gd name="connsiteY262" fmla="*/ 6292680 h 6533995"/>
              <a:gd name="connsiteX263" fmla="*/ 11328082 w 11830043"/>
              <a:gd name="connsiteY263" fmla="*/ 6282893 h 6533995"/>
              <a:gd name="connsiteX264" fmla="*/ 11337802 w 11830043"/>
              <a:gd name="connsiteY264" fmla="*/ 6273169 h 6533995"/>
              <a:gd name="connsiteX265" fmla="*/ 11096574 w 11830043"/>
              <a:gd name="connsiteY265" fmla="*/ 6273169 h 6533995"/>
              <a:gd name="connsiteX266" fmla="*/ 11106294 w 11830043"/>
              <a:gd name="connsiteY266" fmla="*/ 6282893 h 6533995"/>
              <a:gd name="connsiteX267" fmla="*/ 11096574 w 11830043"/>
              <a:gd name="connsiteY267" fmla="*/ 6292680 h 6533995"/>
              <a:gd name="connsiteX268" fmla="*/ 11086790 w 11830043"/>
              <a:gd name="connsiteY268" fmla="*/ 6282893 h 6533995"/>
              <a:gd name="connsiteX269" fmla="*/ 11096574 w 11830043"/>
              <a:gd name="connsiteY269" fmla="*/ 6273169 h 6533995"/>
              <a:gd name="connsiteX270" fmla="*/ 10855345 w 11830043"/>
              <a:gd name="connsiteY270" fmla="*/ 6273169 h 6533995"/>
              <a:gd name="connsiteX271" fmla="*/ 10865065 w 11830043"/>
              <a:gd name="connsiteY271" fmla="*/ 6282893 h 6533995"/>
              <a:gd name="connsiteX272" fmla="*/ 10855345 w 11830043"/>
              <a:gd name="connsiteY272" fmla="*/ 6292680 h 6533995"/>
              <a:gd name="connsiteX273" fmla="*/ 10845625 w 11830043"/>
              <a:gd name="connsiteY273" fmla="*/ 6282893 h 6533995"/>
              <a:gd name="connsiteX274" fmla="*/ 10855345 w 11830043"/>
              <a:gd name="connsiteY274" fmla="*/ 6273169 h 6533995"/>
              <a:gd name="connsiteX275" fmla="*/ 10614116 w 11830043"/>
              <a:gd name="connsiteY275" fmla="*/ 6273169 h 6533995"/>
              <a:gd name="connsiteX276" fmla="*/ 10623901 w 11830043"/>
              <a:gd name="connsiteY276" fmla="*/ 6282893 h 6533995"/>
              <a:gd name="connsiteX277" fmla="*/ 10614116 w 11830043"/>
              <a:gd name="connsiteY277" fmla="*/ 6292680 h 6533995"/>
              <a:gd name="connsiteX278" fmla="*/ 10604396 w 11830043"/>
              <a:gd name="connsiteY278" fmla="*/ 6282893 h 6533995"/>
              <a:gd name="connsiteX279" fmla="*/ 10614116 w 11830043"/>
              <a:gd name="connsiteY279" fmla="*/ 6273169 h 6533995"/>
              <a:gd name="connsiteX280" fmla="*/ 10372888 w 11830043"/>
              <a:gd name="connsiteY280" fmla="*/ 6273169 h 6533995"/>
              <a:gd name="connsiteX281" fmla="*/ 10382673 w 11830043"/>
              <a:gd name="connsiteY281" fmla="*/ 6282893 h 6533995"/>
              <a:gd name="connsiteX282" fmla="*/ 10372888 w 11830043"/>
              <a:gd name="connsiteY282" fmla="*/ 6292680 h 6533995"/>
              <a:gd name="connsiteX283" fmla="*/ 10363168 w 11830043"/>
              <a:gd name="connsiteY283" fmla="*/ 6282893 h 6533995"/>
              <a:gd name="connsiteX284" fmla="*/ 10372888 w 11830043"/>
              <a:gd name="connsiteY284" fmla="*/ 6273169 h 6533995"/>
              <a:gd name="connsiteX285" fmla="*/ 10131660 w 11830043"/>
              <a:gd name="connsiteY285" fmla="*/ 6273169 h 6533995"/>
              <a:gd name="connsiteX286" fmla="*/ 10141444 w 11830043"/>
              <a:gd name="connsiteY286" fmla="*/ 6282893 h 6533995"/>
              <a:gd name="connsiteX287" fmla="*/ 10131660 w 11830043"/>
              <a:gd name="connsiteY287" fmla="*/ 6292680 h 6533995"/>
              <a:gd name="connsiteX288" fmla="*/ 10121940 w 11830043"/>
              <a:gd name="connsiteY288" fmla="*/ 6282893 h 6533995"/>
              <a:gd name="connsiteX289" fmla="*/ 10131660 w 11830043"/>
              <a:gd name="connsiteY289" fmla="*/ 6273169 h 6533995"/>
              <a:gd name="connsiteX290" fmla="*/ 9890432 w 11830043"/>
              <a:gd name="connsiteY290" fmla="*/ 6273169 h 6533995"/>
              <a:gd name="connsiteX291" fmla="*/ 9900152 w 11830043"/>
              <a:gd name="connsiteY291" fmla="*/ 6282893 h 6533995"/>
              <a:gd name="connsiteX292" fmla="*/ 9890432 w 11830043"/>
              <a:gd name="connsiteY292" fmla="*/ 6292680 h 6533995"/>
              <a:gd name="connsiteX293" fmla="*/ 9880648 w 11830043"/>
              <a:gd name="connsiteY293" fmla="*/ 6282893 h 6533995"/>
              <a:gd name="connsiteX294" fmla="*/ 9890432 w 11830043"/>
              <a:gd name="connsiteY294" fmla="*/ 6273169 h 6533995"/>
              <a:gd name="connsiteX295" fmla="*/ 9649203 w 11830043"/>
              <a:gd name="connsiteY295" fmla="*/ 6273169 h 6533995"/>
              <a:gd name="connsiteX296" fmla="*/ 9658923 w 11830043"/>
              <a:gd name="connsiteY296" fmla="*/ 6282893 h 6533995"/>
              <a:gd name="connsiteX297" fmla="*/ 9649203 w 11830043"/>
              <a:gd name="connsiteY297" fmla="*/ 6292680 h 6533995"/>
              <a:gd name="connsiteX298" fmla="*/ 9639483 w 11830043"/>
              <a:gd name="connsiteY298" fmla="*/ 6282893 h 6533995"/>
              <a:gd name="connsiteX299" fmla="*/ 9649203 w 11830043"/>
              <a:gd name="connsiteY299" fmla="*/ 6273169 h 6533995"/>
              <a:gd name="connsiteX300" fmla="*/ 9417695 w 11830043"/>
              <a:gd name="connsiteY300" fmla="*/ 6273169 h 6533995"/>
              <a:gd name="connsiteX301" fmla="*/ 9427416 w 11830043"/>
              <a:gd name="connsiteY301" fmla="*/ 6282893 h 6533995"/>
              <a:gd name="connsiteX302" fmla="*/ 9417695 w 11830043"/>
              <a:gd name="connsiteY302" fmla="*/ 6292680 h 6533995"/>
              <a:gd name="connsiteX303" fmla="*/ 9407911 w 11830043"/>
              <a:gd name="connsiteY303" fmla="*/ 6282893 h 6533995"/>
              <a:gd name="connsiteX304" fmla="*/ 9417695 w 11830043"/>
              <a:gd name="connsiteY304" fmla="*/ 6273169 h 6533995"/>
              <a:gd name="connsiteX305" fmla="*/ 9176467 w 11830043"/>
              <a:gd name="connsiteY305" fmla="*/ 6273169 h 6533995"/>
              <a:gd name="connsiteX306" fmla="*/ 9186187 w 11830043"/>
              <a:gd name="connsiteY306" fmla="*/ 6282893 h 6533995"/>
              <a:gd name="connsiteX307" fmla="*/ 9176467 w 11830043"/>
              <a:gd name="connsiteY307" fmla="*/ 6292680 h 6533995"/>
              <a:gd name="connsiteX308" fmla="*/ 9166683 w 11830043"/>
              <a:gd name="connsiteY308" fmla="*/ 6282893 h 6533995"/>
              <a:gd name="connsiteX309" fmla="*/ 9176467 w 11830043"/>
              <a:gd name="connsiteY309" fmla="*/ 6273169 h 6533995"/>
              <a:gd name="connsiteX310" fmla="*/ 8935237 w 11830043"/>
              <a:gd name="connsiteY310" fmla="*/ 6273169 h 6533995"/>
              <a:gd name="connsiteX311" fmla="*/ 8944958 w 11830043"/>
              <a:gd name="connsiteY311" fmla="*/ 6282893 h 6533995"/>
              <a:gd name="connsiteX312" fmla="*/ 8935237 w 11830043"/>
              <a:gd name="connsiteY312" fmla="*/ 6292680 h 6533995"/>
              <a:gd name="connsiteX313" fmla="*/ 8925454 w 11830043"/>
              <a:gd name="connsiteY313" fmla="*/ 6282893 h 6533995"/>
              <a:gd name="connsiteX314" fmla="*/ 8935237 w 11830043"/>
              <a:gd name="connsiteY314" fmla="*/ 6273169 h 6533995"/>
              <a:gd name="connsiteX315" fmla="*/ 8694009 w 11830043"/>
              <a:gd name="connsiteY315" fmla="*/ 6273169 h 6533995"/>
              <a:gd name="connsiteX316" fmla="*/ 8703730 w 11830043"/>
              <a:gd name="connsiteY316" fmla="*/ 6282893 h 6533995"/>
              <a:gd name="connsiteX317" fmla="*/ 8694009 w 11830043"/>
              <a:gd name="connsiteY317" fmla="*/ 6292680 h 6533995"/>
              <a:gd name="connsiteX318" fmla="*/ 8684289 w 11830043"/>
              <a:gd name="connsiteY318" fmla="*/ 6282893 h 6533995"/>
              <a:gd name="connsiteX319" fmla="*/ 8694009 w 11830043"/>
              <a:gd name="connsiteY319" fmla="*/ 6273169 h 6533995"/>
              <a:gd name="connsiteX320" fmla="*/ 8452781 w 11830043"/>
              <a:gd name="connsiteY320" fmla="*/ 6273169 h 6533995"/>
              <a:gd name="connsiteX321" fmla="*/ 8462566 w 11830043"/>
              <a:gd name="connsiteY321" fmla="*/ 6282893 h 6533995"/>
              <a:gd name="connsiteX322" fmla="*/ 8452781 w 11830043"/>
              <a:gd name="connsiteY322" fmla="*/ 6292680 h 6533995"/>
              <a:gd name="connsiteX323" fmla="*/ 8443061 w 11830043"/>
              <a:gd name="connsiteY323" fmla="*/ 6282893 h 6533995"/>
              <a:gd name="connsiteX324" fmla="*/ 8452781 w 11830043"/>
              <a:gd name="connsiteY324" fmla="*/ 6273169 h 6533995"/>
              <a:gd name="connsiteX325" fmla="*/ 8211553 w 11830043"/>
              <a:gd name="connsiteY325" fmla="*/ 6273169 h 6533995"/>
              <a:gd name="connsiteX326" fmla="*/ 8221273 w 11830043"/>
              <a:gd name="connsiteY326" fmla="*/ 6282893 h 6533995"/>
              <a:gd name="connsiteX327" fmla="*/ 8211553 w 11830043"/>
              <a:gd name="connsiteY327" fmla="*/ 6292680 h 6533995"/>
              <a:gd name="connsiteX328" fmla="*/ 8201769 w 11830043"/>
              <a:gd name="connsiteY328" fmla="*/ 6282893 h 6533995"/>
              <a:gd name="connsiteX329" fmla="*/ 8211553 w 11830043"/>
              <a:gd name="connsiteY329" fmla="*/ 6273169 h 6533995"/>
              <a:gd name="connsiteX330" fmla="*/ 7970260 w 11830043"/>
              <a:gd name="connsiteY330" fmla="*/ 6273169 h 6533995"/>
              <a:gd name="connsiteX331" fmla="*/ 7980044 w 11830043"/>
              <a:gd name="connsiteY331" fmla="*/ 6282893 h 6533995"/>
              <a:gd name="connsiteX332" fmla="*/ 7970260 w 11830043"/>
              <a:gd name="connsiteY332" fmla="*/ 6292680 h 6533995"/>
              <a:gd name="connsiteX333" fmla="*/ 7960477 w 11830043"/>
              <a:gd name="connsiteY333" fmla="*/ 6282893 h 6533995"/>
              <a:gd name="connsiteX334" fmla="*/ 7970260 w 11830043"/>
              <a:gd name="connsiteY334" fmla="*/ 6273169 h 6533995"/>
              <a:gd name="connsiteX335" fmla="*/ 7729032 w 11830043"/>
              <a:gd name="connsiteY335" fmla="*/ 6273169 h 6533995"/>
              <a:gd name="connsiteX336" fmla="*/ 7738753 w 11830043"/>
              <a:gd name="connsiteY336" fmla="*/ 6282893 h 6533995"/>
              <a:gd name="connsiteX337" fmla="*/ 7729032 w 11830043"/>
              <a:gd name="connsiteY337" fmla="*/ 6292680 h 6533995"/>
              <a:gd name="connsiteX338" fmla="*/ 7719249 w 11830043"/>
              <a:gd name="connsiteY338" fmla="*/ 6282893 h 6533995"/>
              <a:gd name="connsiteX339" fmla="*/ 7729032 w 11830043"/>
              <a:gd name="connsiteY339" fmla="*/ 6273169 h 6533995"/>
              <a:gd name="connsiteX340" fmla="*/ 7487803 w 11830043"/>
              <a:gd name="connsiteY340" fmla="*/ 6273169 h 6533995"/>
              <a:gd name="connsiteX341" fmla="*/ 7497524 w 11830043"/>
              <a:gd name="connsiteY341" fmla="*/ 6282893 h 6533995"/>
              <a:gd name="connsiteX342" fmla="*/ 7487803 w 11830043"/>
              <a:gd name="connsiteY342" fmla="*/ 6292680 h 6533995"/>
              <a:gd name="connsiteX343" fmla="*/ 7478019 w 11830043"/>
              <a:gd name="connsiteY343" fmla="*/ 6282893 h 6533995"/>
              <a:gd name="connsiteX344" fmla="*/ 7487803 w 11830043"/>
              <a:gd name="connsiteY344" fmla="*/ 6273169 h 6533995"/>
              <a:gd name="connsiteX345" fmla="*/ 7246575 w 11830043"/>
              <a:gd name="connsiteY345" fmla="*/ 6273169 h 6533995"/>
              <a:gd name="connsiteX346" fmla="*/ 7256359 w 11830043"/>
              <a:gd name="connsiteY346" fmla="*/ 6282893 h 6533995"/>
              <a:gd name="connsiteX347" fmla="*/ 7246575 w 11830043"/>
              <a:gd name="connsiteY347" fmla="*/ 6292680 h 6533995"/>
              <a:gd name="connsiteX348" fmla="*/ 7236855 w 11830043"/>
              <a:gd name="connsiteY348" fmla="*/ 6282893 h 6533995"/>
              <a:gd name="connsiteX349" fmla="*/ 7246575 w 11830043"/>
              <a:gd name="connsiteY349" fmla="*/ 6273169 h 6533995"/>
              <a:gd name="connsiteX350" fmla="*/ 7005346 w 11830043"/>
              <a:gd name="connsiteY350" fmla="*/ 6273169 h 6533995"/>
              <a:gd name="connsiteX351" fmla="*/ 7015130 w 11830043"/>
              <a:gd name="connsiteY351" fmla="*/ 6282893 h 6533995"/>
              <a:gd name="connsiteX352" fmla="*/ 7005346 w 11830043"/>
              <a:gd name="connsiteY352" fmla="*/ 6292680 h 6533995"/>
              <a:gd name="connsiteX353" fmla="*/ 6995626 w 11830043"/>
              <a:gd name="connsiteY353" fmla="*/ 6282893 h 6533995"/>
              <a:gd name="connsiteX354" fmla="*/ 7005346 w 11830043"/>
              <a:gd name="connsiteY354" fmla="*/ 6273169 h 6533995"/>
              <a:gd name="connsiteX355" fmla="*/ 6764118 w 11830043"/>
              <a:gd name="connsiteY355" fmla="*/ 6273169 h 6533995"/>
              <a:gd name="connsiteX356" fmla="*/ 6773902 w 11830043"/>
              <a:gd name="connsiteY356" fmla="*/ 6282893 h 6533995"/>
              <a:gd name="connsiteX357" fmla="*/ 6764118 w 11830043"/>
              <a:gd name="connsiteY357" fmla="*/ 6292680 h 6533995"/>
              <a:gd name="connsiteX358" fmla="*/ 6754335 w 11830043"/>
              <a:gd name="connsiteY358" fmla="*/ 6282893 h 6533995"/>
              <a:gd name="connsiteX359" fmla="*/ 6764118 w 11830043"/>
              <a:gd name="connsiteY359" fmla="*/ 6273169 h 6533995"/>
              <a:gd name="connsiteX360" fmla="*/ 6522889 w 11830043"/>
              <a:gd name="connsiteY360" fmla="*/ 6273169 h 6533995"/>
              <a:gd name="connsiteX361" fmla="*/ 6532610 w 11830043"/>
              <a:gd name="connsiteY361" fmla="*/ 6282893 h 6533995"/>
              <a:gd name="connsiteX362" fmla="*/ 6522889 w 11830043"/>
              <a:gd name="connsiteY362" fmla="*/ 6292680 h 6533995"/>
              <a:gd name="connsiteX363" fmla="*/ 6513105 w 11830043"/>
              <a:gd name="connsiteY363" fmla="*/ 6282893 h 6533995"/>
              <a:gd name="connsiteX364" fmla="*/ 6522889 w 11830043"/>
              <a:gd name="connsiteY364" fmla="*/ 6273169 h 6533995"/>
              <a:gd name="connsiteX365" fmla="*/ 6281661 w 11830043"/>
              <a:gd name="connsiteY365" fmla="*/ 6273169 h 6533995"/>
              <a:gd name="connsiteX366" fmla="*/ 6291381 w 11830043"/>
              <a:gd name="connsiteY366" fmla="*/ 6282893 h 6533995"/>
              <a:gd name="connsiteX367" fmla="*/ 6281661 w 11830043"/>
              <a:gd name="connsiteY367" fmla="*/ 6292680 h 6533995"/>
              <a:gd name="connsiteX368" fmla="*/ 6271877 w 11830043"/>
              <a:gd name="connsiteY368" fmla="*/ 6282893 h 6533995"/>
              <a:gd name="connsiteX369" fmla="*/ 6281661 w 11830043"/>
              <a:gd name="connsiteY369" fmla="*/ 6273169 h 6533995"/>
              <a:gd name="connsiteX370" fmla="*/ 6040432 w 11830043"/>
              <a:gd name="connsiteY370" fmla="*/ 6273169 h 6533995"/>
              <a:gd name="connsiteX371" fmla="*/ 6050216 w 11830043"/>
              <a:gd name="connsiteY371" fmla="*/ 6282893 h 6533995"/>
              <a:gd name="connsiteX372" fmla="*/ 6040432 w 11830043"/>
              <a:gd name="connsiteY372" fmla="*/ 6292680 h 6533995"/>
              <a:gd name="connsiteX373" fmla="*/ 6030712 w 11830043"/>
              <a:gd name="connsiteY373" fmla="*/ 6282893 h 6533995"/>
              <a:gd name="connsiteX374" fmla="*/ 6040432 w 11830043"/>
              <a:gd name="connsiteY374" fmla="*/ 6273169 h 6533995"/>
              <a:gd name="connsiteX375" fmla="*/ 5799205 w 11830043"/>
              <a:gd name="connsiteY375" fmla="*/ 6273169 h 6533995"/>
              <a:gd name="connsiteX376" fmla="*/ 5808989 w 11830043"/>
              <a:gd name="connsiteY376" fmla="*/ 6282893 h 6533995"/>
              <a:gd name="connsiteX377" fmla="*/ 5799205 w 11830043"/>
              <a:gd name="connsiteY377" fmla="*/ 6292680 h 6533995"/>
              <a:gd name="connsiteX378" fmla="*/ 5789486 w 11830043"/>
              <a:gd name="connsiteY378" fmla="*/ 6282893 h 6533995"/>
              <a:gd name="connsiteX379" fmla="*/ 5799205 w 11830043"/>
              <a:gd name="connsiteY379" fmla="*/ 6273169 h 6533995"/>
              <a:gd name="connsiteX380" fmla="*/ 5557992 w 11830043"/>
              <a:gd name="connsiteY380" fmla="*/ 6273169 h 6533995"/>
              <a:gd name="connsiteX381" fmla="*/ 5567774 w 11830043"/>
              <a:gd name="connsiteY381" fmla="*/ 6282893 h 6533995"/>
              <a:gd name="connsiteX382" fmla="*/ 5557992 w 11830043"/>
              <a:gd name="connsiteY382" fmla="*/ 6292680 h 6533995"/>
              <a:gd name="connsiteX383" fmla="*/ 5548208 w 11830043"/>
              <a:gd name="connsiteY383" fmla="*/ 6282893 h 6533995"/>
              <a:gd name="connsiteX384" fmla="*/ 5557992 w 11830043"/>
              <a:gd name="connsiteY384" fmla="*/ 6273169 h 6533995"/>
              <a:gd name="connsiteX385" fmla="*/ 5316710 w 11830043"/>
              <a:gd name="connsiteY385" fmla="*/ 6273169 h 6533995"/>
              <a:gd name="connsiteX386" fmla="*/ 5326432 w 11830043"/>
              <a:gd name="connsiteY386" fmla="*/ 6282893 h 6533995"/>
              <a:gd name="connsiteX387" fmla="*/ 5316710 w 11830043"/>
              <a:gd name="connsiteY387" fmla="*/ 6292680 h 6533995"/>
              <a:gd name="connsiteX388" fmla="*/ 5306926 w 11830043"/>
              <a:gd name="connsiteY388" fmla="*/ 6282893 h 6533995"/>
              <a:gd name="connsiteX389" fmla="*/ 5316710 w 11830043"/>
              <a:gd name="connsiteY389" fmla="*/ 6273169 h 6533995"/>
              <a:gd name="connsiteX390" fmla="*/ 5075486 w 11830043"/>
              <a:gd name="connsiteY390" fmla="*/ 6273169 h 6533995"/>
              <a:gd name="connsiteX391" fmla="*/ 5085202 w 11830043"/>
              <a:gd name="connsiteY391" fmla="*/ 6282893 h 6533995"/>
              <a:gd name="connsiteX392" fmla="*/ 5075486 w 11830043"/>
              <a:gd name="connsiteY392" fmla="*/ 6292680 h 6533995"/>
              <a:gd name="connsiteX393" fmla="*/ 5065707 w 11830043"/>
              <a:gd name="connsiteY393" fmla="*/ 6282893 h 6533995"/>
              <a:gd name="connsiteX394" fmla="*/ 5075486 w 11830043"/>
              <a:gd name="connsiteY394" fmla="*/ 6273169 h 6533995"/>
              <a:gd name="connsiteX395" fmla="*/ 4834252 w 11830043"/>
              <a:gd name="connsiteY395" fmla="*/ 6273169 h 6533995"/>
              <a:gd name="connsiteX396" fmla="*/ 4844040 w 11830043"/>
              <a:gd name="connsiteY396" fmla="*/ 6282893 h 6533995"/>
              <a:gd name="connsiteX397" fmla="*/ 4834252 w 11830043"/>
              <a:gd name="connsiteY397" fmla="*/ 6292680 h 6533995"/>
              <a:gd name="connsiteX398" fmla="*/ 4824534 w 11830043"/>
              <a:gd name="connsiteY398" fmla="*/ 6282893 h 6533995"/>
              <a:gd name="connsiteX399" fmla="*/ 4834252 w 11830043"/>
              <a:gd name="connsiteY399" fmla="*/ 6273169 h 6533995"/>
              <a:gd name="connsiteX400" fmla="*/ 4593019 w 11830043"/>
              <a:gd name="connsiteY400" fmla="*/ 6273169 h 6533995"/>
              <a:gd name="connsiteX401" fmla="*/ 4602795 w 11830043"/>
              <a:gd name="connsiteY401" fmla="*/ 6282893 h 6533995"/>
              <a:gd name="connsiteX402" fmla="*/ 4593019 w 11830043"/>
              <a:gd name="connsiteY402" fmla="*/ 6292680 h 6533995"/>
              <a:gd name="connsiteX403" fmla="*/ 4583304 w 11830043"/>
              <a:gd name="connsiteY403" fmla="*/ 6282893 h 6533995"/>
              <a:gd name="connsiteX404" fmla="*/ 4593019 w 11830043"/>
              <a:gd name="connsiteY404" fmla="*/ 6273169 h 6533995"/>
              <a:gd name="connsiteX405" fmla="*/ 4351806 w 11830043"/>
              <a:gd name="connsiteY405" fmla="*/ 6273169 h 6533995"/>
              <a:gd name="connsiteX406" fmla="*/ 4361580 w 11830043"/>
              <a:gd name="connsiteY406" fmla="*/ 6282893 h 6533995"/>
              <a:gd name="connsiteX407" fmla="*/ 4351806 w 11830043"/>
              <a:gd name="connsiteY407" fmla="*/ 6292680 h 6533995"/>
              <a:gd name="connsiteX408" fmla="*/ 4342006 w 11830043"/>
              <a:gd name="connsiteY408" fmla="*/ 6282893 h 6533995"/>
              <a:gd name="connsiteX409" fmla="*/ 4351806 w 11830043"/>
              <a:gd name="connsiteY409" fmla="*/ 6273169 h 6533995"/>
              <a:gd name="connsiteX410" fmla="*/ 4110583 w 11830043"/>
              <a:gd name="connsiteY410" fmla="*/ 6273169 h 6533995"/>
              <a:gd name="connsiteX411" fmla="*/ 4120362 w 11830043"/>
              <a:gd name="connsiteY411" fmla="*/ 6282893 h 6533995"/>
              <a:gd name="connsiteX412" fmla="*/ 4110583 w 11830043"/>
              <a:gd name="connsiteY412" fmla="*/ 6292680 h 6533995"/>
              <a:gd name="connsiteX413" fmla="*/ 4100801 w 11830043"/>
              <a:gd name="connsiteY413" fmla="*/ 6282893 h 6533995"/>
              <a:gd name="connsiteX414" fmla="*/ 4110583 w 11830043"/>
              <a:gd name="connsiteY414" fmla="*/ 6273169 h 6533995"/>
              <a:gd name="connsiteX415" fmla="*/ 3869432 w 11830043"/>
              <a:gd name="connsiteY415" fmla="*/ 6273169 h 6533995"/>
              <a:gd name="connsiteX416" fmla="*/ 3879151 w 11830043"/>
              <a:gd name="connsiteY416" fmla="*/ 6282893 h 6533995"/>
              <a:gd name="connsiteX417" fmla="*/ 3869432 w 11830043"/>
              <a:gd name="connsiteY417" fmla="*/ 6292680 h 6533995"/>
              <a:gd name="connsiteX418" fmla="*/ 3859649 w 11830043"/>
              <a:gd name="connsiteY418" fmla="*/ 6282893 h 6533995"/>
              <a:gd name="connsiteX419" fmla="*/ 3869432 w 11830043"/>
              <a:gd name="connsiteY419" fmla="*/ 6273169 h 6533995"/>
              <a:gd name="connsiteX420" fmla="*/ 3628215 w 11830043"/>
              <a:gd name="connsiteY420" fmla="*/ 6273169 h 6533995"/>
              <a:gd name="connsiteX421" fmla="*/ 3637936 w 11830043"/>
              <a:gd name="connsiteY421" fmla="*/ 6282893 h 6533995"/>
              <a:gd name="connsiteX422" fmla="*/ 3628215 w 11830043"/>
              <a:gd name="connsiteY422" fmla="*/ 6292680 h 6533995"/>
              <a:gd name="connsiteX423" fmla="*/ 3618433 w 11830043"/>
              <a:gd name="connsiteY423" fmla="*/ 6282893 h 6533995"/>
              <a:gd name="connsiteX424" fmla="*/ 3628215 w 11830043"/>
              <a:gd name="connsiteY424" fmla="*/ 6273169 h 6533995"/>
              <a:gd name="connsiteX425" fmla="*/ 3386960 w 11830043"/>
              <a:gd name="connsiteY425" fmla="*/ 6273169 h 6533995"/>
              <a:gd name="connsiteX426" fmla="*/ 3396746 w 11830043"/>
              <a:gd name="connsiteY426" fmla="*/ 6282893 h 6533995"/>
              <a:gd name="connsiteX427" fmla="*/ 3386960 w 11830043"/>
              <a:gd name="connsiteY427" fmla="*/ 6292680 h 6533995"/>
              <a:gd name="connsiteX428" fmla="*/ 3377238 w 11830043"/>
              <a:gd name="connsiteY428" fmla="*/ 6282893 h 6533995"/>
              <a:gd name="connsiteX429" fmla="*/ 3386960 w 11830043"/>
              <a:gd name="connsiteY429" fmla="*/ 6273169 h 6533995"/>
              <a:gd name="connsiteX430" fmla="*/ 3145752 w 11830043"/>
              <a:gd name="connsiteY430" fmla="*/ 6273169 h 6533995"/>
              <a:gd name="connsiteX431" fmla="*/ 3155535 w 11830043"/>
              <a:gd name="connsiteY431" fmla="*/ 6282893 h 6533995"/>
              <a:gd name="connsiteX432" fmla="*/ 3145752 w 11830043"/>
              <a:gd name="connsiteY432" fmla="*/ 6292680 h 6533995"/>
              <a:gd name="connsiteX433" fmla="*/ 3136034 w 11830043"/>
              <a:gd name="connsiteY433" fmla="*/ 6282893 h 6533995"/>
              <a:gd name="connsiteX434" fmla="*/ 3145752 w 11830043"/>
              <a:gd name="connsiteY434" fmla="*/ 6273169 h 6533995"/>
              <a:gd name="connsiteX435" fmla="*/ 2904575 w 11830043"/>
              <a:gd name="connsiteY435" fmla="*/ 6273169 h 6533995"/>
              <a:gd name="connsiteX436" fmla="*/ 2914358 w 11830043"/>
              <a:gd name="connsiteY436" fmla="*/ 6282893 h 6533995"/>
              <a:gd name="connsiteX437" fmla="*/ 2904575 w 11830043"/>
              <a:gd name="connsiteY437" fmla="*/ 6292680 h 6533995"/>
              <a:gd name="connsiteX438" fmla="*/ 2894794 w 11830043"/>
              <a:gd name="connsiteY438" fmla="*/ 6282893 h 6533995"/>
              <a:gd name="connsiteX439" fmla="*/ 2904575 w 11830043"/>
              <a:gd name="connsiteY439" fmla="*/ 6273169 h 6533995"/>
              <a:gd name="connsiteX440" fmla="*/ 2663280 w 11830043"/>
              <a:gd name="connsiteY440" fmla="*/ 6273169 h 6533995"/>
              <a:gd name="connsiteX441" fmla="*/ 2673000 w 11830043"/>
              <a:gd name="connsiteY441" fmla="*/ 6282893 h 6533995"/>
              <a:gd name="connsiteX442" fmla="*/ 2663280 w 11830043"/>
              <a:gd name="connsiteY442" fmla="*/ 6292680 h 6533995"/>
              <a:gd name="connsiteX443" fmla="*/ 2653494 w 11830043"/>
              <a:gd name="connsiteY443" fmla="*/ 6282893 h 6533995"/>
              <a:gd name="connsiteX444" fmla="*/ 2663280 w 11830043"/>
              <a:gd name="connsiteY444" fmla="*/ 6273169 h 6533995"/>
              <a:gd name="connsiteX445" fmla="*/ 2422040 w 11830043"/>
              <a:gd name="connsiteY445" fmla="*/ 6273169 h 6533995"/>
              <a:gd name="connsiteX446" fmla="*/ 2431755 w 11830043"/>
              <a:gd name="connsiteY446" fmla="*/ 6282893 h 6533995"/>
              <a:gd name="connsiteX447" fmla="*/ 2422040 w 11830043"/>
              <a:gd name="connsiteY447" fmla="*/ 6292680 h 6533995"/>
              <a:gd name="connsiteX448" fmla="*/ 2412260 w 11830043"/>
              <a:gd name="connsiteY448" fmla="*/ 6282893 h 6533995"/>
              <a:gd name="connsiteX449" fmla="*/ 2422040 w 11830043"/>
              <a:gd name="connsiteY449" fmla="*/ 6273169 h 6533995"/>
              <a:gd name="connsiteX450" fmla="*/ 2180796 w 11830043"/>
              <a:gd name="connsiteY450" fmla="*/ 6273169 h 6533995"/>
              <a:gd name="connsiteX451" fmla="*/ 2190581 w 11830043"/>
              <a:gd name="connsiteY451" fmla="*/ 6282893 h 6533995"/>
              <a:gd name="connsiteX452" fmla="*/ 2180796 w 11830043"/>
              <a:gd name="connsiteY452" fmla="*/ 6292680 h 6533995"/>
              <a:gd name="connsiteX453" fmla="*/ 2171087 w 11830043"/>
              <a:gd name="connsiteY453" fmla="*/ 6282893 h 6533995"/>
              <a:gd name="connsiteX454" fmla="*/ 2180796 w 11830043"/>
              <a:gd name="connsiteY454" fmla="*/ 6273169 h 6533995"/>
              <a:gd name="connsiteX455" fmla="*/ 1939584 w 11830043"/>
              <a:gd name="connsiteY455" fmla="*/ 6273169 h 6533995"/>
              <a:gd name="connsiteX456" fmla="*/ 1949367 w 11830043"/>
              <a:gd name="connsiteY456" fmla="*/ 6282893 h 6533995"/>
              <a:gd name="connsiteX457" fmla="*/ 1939584 w 11830043"/>
              <a:gd name="connsiteY457" fmla="*/ 6292680 h 6533995"/>
              <a:gd name="connsiteX458" fmla="*/ 1929862 w 11830043"/>
              <a:gd name="connsiteY458" fmla="*/ 6282893 h 6533995"/>
              <a:gd name="connsiteX459" fmla="*/ 1939584 w 11830043"/>
              <a:gd name="connsiteY459" fmla="*/ 6273169 h 6533995"/>
              <a:gd name="connsiteX460" fmla="*/ 1698333 w 11830043"/>
              <a:gd name="connsiteY460" fmla="*/ 6273169 h 6533995"/>
              <a:gd name="connsiteX461" fmla="*/ 1708119 w 11830043"/>
              <a:gd name="connsiteY461" fmla="*/ 6282893 h 6533995"/>
              <a:gd name="connsiteX462" fmla="*/ 1698333 w 11830043"/>
              <a:gd name="connsiteY462" fmla="*/ 6292680 h 6533995"/>
              <a:gd name="connsiteX463" fmla="*/ 1688549 w 11830043"/>
              <a:gd name="connsiteY463" fmla="*/ 6282893 h 6533995"/>
              <a:gd name="connsiteX464" fmla="*/ 1698333 w 11830043"/>
              <a:gd name="connsiteY464" fmla="*/ 6273169 h 6533995"/>
              <a:gd name="connsiteX465" fmla="*/ 1457109 w 11830043"/>
              <a:gd name="connsiteY465" fmla="*/ 6273169 h 6533995"/>
              <a:gd name="connsiteX466" fmla="*/ 1466829 w 11830043"/>
              <a:gd name="connsiteY466" fmla="*/ 6282893 h 6533995"/>
              <a:gd name="connsiteX467" fmla="*/ 1457109 w 11830043"/>
              <a:gd name="connsiteY467" fmla="*/ 6292680 h 6533995"/>
              <a:gd name="connsiteX468" fmla="*/ 1447325 w 11830043"/>
              <a:gd name="connsiteY468" fmla="*/ 6282893 h 6533995"/>
              <a:gd name="connsiteX469" fmla="*/ 1457109 w 11830043"/>
              <a:gd name="connsiteY469" fmla="*/ 6273169 h 6533995"/>
              <a:gd name="connsiteX470" fmla="*/ 1215888 w 11830043"/>
              <a:gd name="connsiteY470" fmla="*/ 6273169 h 6533995"/>
              <a:gd name="connsiteX471" fmla="*/ 1225671 w 11830043"/>
              <a:gd name="connsiteY471" fmla="*/ 6282893 h 6533995"/>
              <a:gd name="connsiteX472" fmla="*/ 1215888 w 11830043"/>
              <a:gd name="connsiteY472" fmla="*/ 6292680 h 6533995"/>
              <a:gd name="connsiteX473" fmla="*/ 1206168 w 11830043"/>
              <a:gd name="connsiteY473" fmla="*/ 6282893 h 6533995"/>
              <a:gd name="connsiteX474" fmla="*/ 1215888 w 11830043"/>
              <a:gd name="connsiteY474" fmla="*/ 6273169 h 6533995"/>
              <a:gd name="connsiteX475" fmla="*/ 974668 w 11830043"/>
              <a:gd name="connsiteY475" fmla="*/ 6273169 h 6533995"/>
              <a:gd name="connsiteX476" fmla="*/ 984451 w 11830043"/>
              <a:gd name="connsiteY476" fmla="*/ 6282893 h 6533995"/>
              <a:gd name="connsiteX477" fmla="*/ 974668 w 11830043"/>
              <a:gd name="connsiteY477" fmla="*/ 6292680 h 6533995"/>
              <a:gd name="connsiteX478" fmla="*/ 964948 w 11830043"/>
              <a:gd name="connsiteY478" fmla="*/ 6282893 h 6533995"/>
              <a:gd name="connsiteX479" fmla="*/ 974668 w 11830043"/>
              <a:gd name="connsiteY479" fmla="*/ 6273169 h 6533995"/>
              <a:gd name="connsiteX480" fmla="*/ 733448 w 11830043"/>
              <a:gd name="connsiteY480" fmla="*/ 6273169 h 6533995"/>
              <a:gd name="connsiteX481" fmla="*/ 743167 w 11830043"/>
              <a:gd name="connsiteY481" fmla="*/ 6282893 h 6533995"/>
              <a:gd name="connsiteX482" fmla="*/ 733448 w 11830043"/>
              <a:gd name="connsiteY482" fmla="*/ 6292680 h 6533995"/>
              <a:gd name="connsiteX483" fmla="*/ 723664 w 11830043"/>
              <a:gd name="connsiteY483" fmla="*/ 6282893 h 6533995"/>
              <a:gd name="connsiteX484" fmla="*/ 733448 w 11830043"/>
              <a:gd name="connsiteY484" fmla="*/ 6273169 h 6533995"/>
              <a:gd name="connsiteX485" fmla="*/ 492227 w 11830043"/>
              <a:gd name="connsiteY485" fmla="*/ 6273169 h 6533995"/>
              <a:gd name="connsiteX486" fmla="*/ 501947 w 11830043"/>
              <a:gd name="connsiteY486" fmla="*/ 6282893 h 6533995"/>
              <a:gd name="connsiteX487" fmla="*/ 492227 w 11830043"/>
              <a:gd name="connsiteY487" fmla="*/ 6292680 h 6533995"/>
              <a:gd name="connsiteX488" fmla="*/ 482443 w 11830043"/>
              <a:gd name="connsiteY488" fmla="*/ 6282893 h 6533995"/>
              <a:gd name="connsiteX489" fmla="*/ 492227 w 11830043"/>
              <a:gd name="connsiteY489" fmla="*/ 6273169 h 6533995"/>
              <a:gd name="connsiteX490" fmla="*/ 251007 w 11830043"/>
              <a:gd name="connsiteY490" fmla="*/ 6273169 h 6533995"/>
              <a:gd name="connsiteX491" fmla="*/ 260791 w 11830043"/>
              <a:gd name="connsiteY491" fmla="*/ 6282893 h 6533995"/>
              <a:gd name="connsiteX492" fmla="*/ 251007 w 11830043"/>
              <a:gd name="connsiteY492" fmla="*/ 6292680 h 6533995"/>
              <a:gd name="connsiteX493" fmla="*/ 241288 w 11830043"/>
              <a:gd name="connsiteY493" fmla="*/ 6282893 h 6533995"/>
              <a:gd name="connsiteX494" fmla="*/ 251007 w 11830043"/>
              <a:gd name="connsiteY494" fmla="*/ 6273169 h 6533995"/>
              <a:gd name="connsiteX495" fmla="*/ 9724 w 11830043"/>
              <a:gd name="connsiteY495" fmla="*/ 6273169 h 6533995"/>
              <a:gd name="connsiteX496" fmla="*/ 19508 w 11830043"/>
              <a:gd name="connsiteY496" fmla="*/ 6282893 h 6533995"/>
              <a:gd name="connsiteX497" fmla="*/ 9724 w 11830043"/>
              <a:gd name="connsiteY497" fmla="*/ 6292680 h 6533995"/>
              <a:gd name="connsiteX498" fmla="*/ 4 w 11830043"/>
              <a:gd name="connsiteY498" fmla="*/ 6282893 h 6533995"/>
              <a:gd name="connsiteX499" fmla="*/ 9724 w 11830043"/>
              <a:gd name="connsiteY499" fmla="*/ 6273169 h 6533995"/>
              <a:gd name="connsiteX500" fmla="*/ 11820259 w 11830043"/>
              <a:gd name="connsiteY500" fmla="*/ 6031918 h 6533995"/>
              <a:gd name="connsiteX501" fmla="*/ 11830043 w 11830043"/>
              <a:gd name="connsiteY501" fmla="*/ 6041642 h 6533995"/>
              <a:gd name="connsiteX502" fmla="*/ 11820259 w 11830043"/>
              <a:gd name="connsiteY502" fmla="*/ 6051429 h 6533995"/>
              <a:gd name="connsiteX503" fmla="*/ 11810539 w 11830043"/>
              <a:gd name="connsiteY503" fmla="*/ 6041642 h 6533995"/>
              <a:gd name="connsiteX504" fmla="*/ 11820259 w 11830043"/>
              <a:gd name="connsiteY504" fmla="*/ 6031918 h 6533995"/>
              <a:gd name="connsiteX505" fmla="*/ 11579030 w 11830043"/>
              <a:gd name="connsiteY505" fmla="*/ 6031918 h 6533995"/>
              <a:gd name="connsiteX506" fmla="*/ 11588815 w 11830043"/>
              <a:gd name="connsiteY506" fmla="*/ 6041642 h 6533995"/>
              <a:gd name="connsiteX507" fmla="*/ 11579030 w 11830043"/>
              <a:gd name="connsiteY507" fmla="*/ 6051429 h 6533995"/>
              <a:gd name="connsiteX508" fmla="*/ 11569310 w 11830043"/>
              <a:gd name="connsiteY508" fmla="*/ 6041642 h 6533995"/>
              <a:gd name="connsiteX509" fmla="*/ 11579030 w 11830043"/>
              <a:gd name="connsiteY509" fmla="*/ 6031918 h 6533995"/>
              <a:gd name="connsiteX510" fmla="*/ 11337802 w 11830043"/>
              <a:gd name="connsiteY510" fmla="*/ 6031918 h 6533995"/>
              <a:gd name="connsiteX511" fmla="*/ 11347587 w 11830043"/>
              <a:gd name="connsiteY511" fmla="*/ 6041642 h 6533995"/>
              <a:gd name="connsiteX512" fmla="*/ 11337802 w 11830043"/>
              <a:gd name="connsiteY512" fmla="*/ 6051429 h 6533995"/>
              <a:gd name="connsiteX513" fmla="*/ 11328082 w 11830043"/>
              <a:gd name="connsiteY513" fmla="*/ 6041642 h 6533995"/>
              <a:gd name="connsiteX514" fmla="*/ 11337802 w 11830043"/>
              <a:gd name="connsiteY514" fmla="*/ 6031918 h 6533995"/>
              <a:gd name="connsiteX515" fmla="*/ 11096574 w 11830043"/>
              <a:gd name="connsiteY515" fmla="*/ 6031918 h 6533995"/>
              <a:gd name="connsiteX516" fmla="*/ 11106294 w 11830043"/>
              <a:gd name="connsiteY516" fmla="*/ 6041642 h 6533995"/>
              <a:gd name="connsiteX517" fmla="*/ 11096574 w 11830043"/>
              <a:gd name="connsiteY517" fmla="*/ 6051429 h 6533995"/>
              <a:gd name="connsiteX518" fmla="*/ 11086790 w 11830043"/>
              <a:gd name="connsiteY518" fmla="*/ 6041642 h 6533995"/>
              <a:gd name="connsiteX519" fmla="*/ 11096574 w 11830043"/>
              <a:gd name="connsiteY519" fmla="*/ 6031918 h 6533995"/>
              <a:gd name="connsiteX520" fmla="*/ 10855345 w 11830043"/>
              <a:gd name="connsiteY520" fmla="*/ 6031918 h 6533995"/>
              <a:gd name="connsiteX521" fmla="*/ 10865065 w 11830043"/>
              <a:gd name="connsiteY521" fmla="*/ 6041642 h 6533995"/>
              <a:gd name="connsiteX522" fmla="*/ 10855345 w 11830043"/>
              <a:gd name="connsiteY522" fmla="*/ 6051429 h 6533995"/>
              <a:gd name="connsiteX523" fmla="*/ 10845625 w 11830043"/>
              <a:gd name="connsiteY523" fmla="*/ 6041642 h 6533995"/>
              <a:gd name="connsiteX524" fmla="*/ 10855345 w 11830043"/>
              <a:gd name="connsiteY524" fmla="*/ 6031918 h 6533995"/>
              <a:gd name="connsiteX525" fmla="*/ 10614116 w 11830043"/>
              <a:gd name="connsiteY525" fmla="*/ 6031918 h 6533995"/>
              <a:gd name="connsiteX526" fmla="*/ 10623901 w 11830043"/>
              <a:gd name="connsiteY526" fmla="*/ 6041642 h 6533995"/>
              <a:gd name="connsiteX527" fmla="*/ 10614116 w 11830043"/>
              <a:gd name="connsiteY527" fmla="*/ 6051429 h 6533995"/>
              <a:gd name="connsiteX528" fmla="*/ 10604396 w 11830043"/>
              <a:gd name="connsiteY528" fmla="*/ 6041642 h 6533995"/>
              <a:gd name="connsiteX529" fmla="*/ 10614116 w 11830043"/>
              <a:gd name="connsiteY529" fmla="*/ 6031918 h 6533995"/>
              <a:gd name="connsiteX530" fmla="*/ 10372888 w 11830043"/>
              <a:gd name="connsiteY530" fmla="*/ 6031918 h 6533995"/>
              <a:gd name="connsiteX531" fmla="*/ 10382673 w 11830043"/>
              <a:gd name="connsiteY531" fmla="*/ 6041642 h 6533995"/>
              <a:gd name="connsiteX532" fmla="*/ 10372888 w 11830043"/>
              <a:gd name="connsiteY532" fmla="*/ 6051429 h 6533995"/>
              <a:gd name="connsiteX533" fmla="*/ 10363168 w 11830043"/>
              <a:gd name="connsiteY533" fmla="*/ 6041642 h 6533995"/>
              <a:gd name="connsiteX534" fmla="*/ 10372888 w 11830043"/>
              <a:gd name="connsiteY534" fmla="*/ 6031918 h 6533995"/>
              <a:gd name="connsiteX535" fmla="*/ 10131660 w 11830043"/>
              <a:gd name="connsiteY535" fmla="*/ 6031918 h 6533995"/>
              <a:gd name="connsiteX536" fmla="*/ 10141444 w 11830043"/>
              <a:gd name="connsiteY536" fmla="*/ 6041642 h 6533995"/>
              <a:gd name="connsiteX537" fmla="*/ 10131660 w 11830043"/>
              <a:gd name="connsiteY537" fmla="*/ 6051429 h 6533995"/>
              <a:gd name="connsiteX538" fmla="*/ 10121940 w 11830043"/>
              <a:gd name="connsiteY538" fmla="*/ 6041642 h 6533995"/>
              <a:gd name="connsiteX539" fmla="*/ 10131660 w 11830043"/>
              <a:gd name="connsiteY539" fmla="*/ 6031918 h 6533995"/>
              <a:gd name="connsiteX540" fmla="*/ 9890432 w 11830043"/>
              <a:gd name="connsiteY540" fmla="*/ 6031918 h 6533995"/>
              <a:gd name="connsiteX541" fmla="*/ 9900152 w 11830043"/>
              <a:gd name="connsiteY541" fmla="*/ 6041642 h 6533995"/>
              <a:gd name="connsiteX542" fmla="*/ 9890432 w 11830043"/>
              <a:gd name="connsiteY542" fmla="*/ 6051429 h 6533995"/>
              <a:gd name="connsiteX543" fmla="*/ 9880648 w 11830043"/>
              <a:gd name="connsiteY543" fmla="*/ 6041642 h 6533995"/>
              <a:gd name="connsiteX544" fmla="*/ 9890432 w 11830043"/>
              <a:gd name="connsiteY544" fmla="*/ 6031918 h 6533995"/>
              <a:gd name="connsiteX545" fmla="*/ 9649203 w 11830043"/>
              <a:gd name="connsiteY545" fmla="*/ 6031918 h 6533995"/>
              <a:gd name="connsiteX546" fmla="*/ 9658923 w 11830043"/>
              <a:gd name="connsiteY546" fmla="*/ 6041642 h 6533995"/>
              <a:gd name="connsiteX547" fmla="*/ 9649203 w 11830043"/>
              <a:gd name="connsiteY547" fmla="*/ 6051429 h 6533995"/>
              <a:gd name="connsiteX548" fmla="*/ 9639483 w 11830043"/>
              <a:gd name="connsiteY548" fmla="*/ 6041642 h 6533995"/>
              <a:gd name="connsiteX549" fmla="*/ 9649203 w 11830043"/>
              <a:gd name="connsiteY549" fmla="*/ 6031918 h 6533995"/>
              <a:gd name="connsiteX550" fmla="*/ 9417695 w 11830043"/>
              <a:gd name="connsiteY550" fmla="*/ 6031918 h 6533995"/>
              <a:gd name="connsiteX551" fmla="*/ 9427416 w 11830043"/>
              <a:gd name="connsiteY551" fmla="*/ 6041642 h 6533995"/>
              <a:gd name="connsiteX552" fmla="*/ 9417695 w 11830043"/>
              <a:gd name="connsiteY552" fmla="*/ 6051429 h 6533995"/>
              <a:gd name="connsiteX553" fmla="*/ 9407911 w 11830043"/>
              <a:gd name="connsiteY553" fmla="*/ 6041642 h 6533995"/>
              <a:gd name="connsiteX554" fmla="*/ 9417695 w 11830043"/>
              <a:gd name="connsiteY554" fmla="*/ 6031918 h 6533995"/>
              <a:gd name="connsiteX555" fmla="*/ 9176467 w 11830043"/>
              <a:gd name="connsiteY555" fmla="*/ 6031918 h 6533995"/>
              <a:gd name="connsiteX556" fmla="*/ 9186187 w 11830043"/>
              <a:gd name="connsiteY556" fmla="*/ 6041642 h 6533995"/>
              <a:gd name="connsiteX557" fmla="*/ 9176467 w 11830043"/>
              <a:gd name="connsiteY557" fmla="*/ 6051429 h 6533995"/>
              <a:gd name="connsiteX558" fmla="*/ 9166683 w 11830043"/>
              <a:gd name="connsiteY558" fmla="*/ 6041642 h 6533995"/>
              <a:gd name="connsiteX559" fmla="*/ 9176467 w 11830043"/>
              <a:gd name="connsiteY559" fmla="*/ 6031918 h 6533995"/>
              <a:gd name="connsiteX560" fmla="*/ 8935237 w 11830043"/>
              <a:gd name="connsiteY560" fmla="*/ 6031918 h 6533995"/>
              <a:gd name="connsiteX561" fmla="*/ 8944958 w 11830043"/>
              <a:gd name="connsiteY561" fmla="*/ 6041642 h 6533995"/>
              <a:gd name="connsiteX562" fmla="*/ 8935237 w 11830043"/>
              <a:gd name="connsiteY562" fmla="*/ 6051429 h 6533995"/>
              <a:gd name="connsiteX563" fmla="*/ 8925454 w 11830043"/>
              <a:gd name="connsiteY563" fmla="*/ 6041642 h 6533995"/>
              <a:gd name="connsiteX564" fmla="*/ 8935237 w 11830043"/>
              <a:gd name="connsiteY564" fmla="*/ 6031918 h 6533995"/>
              <a:gd name="connsiteX565" fmla="*/ 8694009 w 11830043"/>
              <a:gd name="connsiteY565" fmla="*/ 6031918 h 6533995"/>
              <a:gd name="connsiteX566" fmla="*/ 8703730 w 11830043"/>
              <a:gd name="connsiteY566" fmla="*/ 6041642 h 6533995"/>
              <a:gd name="connsiteX567" fmla="*/ 8694009 w 11830043"/>
              <a:gd name="connsiteY567" fmla="*/ 6051429 h 6533995"/>
              <a:gd name="connsiteX568" fmla="*/ 8684289 w 11830043"/>
              <a:gd name="connsiteY568" fmla="*/ 6041642 h 6533995"/>
              <a:gd name="connsiteX569" fmla="*/ 8694009 w 11830043"/>
              <a:gd name="connsiteY569" fmla="*/ 6031918 h 6533995"/>
              <a:gd name="connsiteX570" fmla="*/ 8452781 w 11830043"/>
              <a:gd name="connsiteY570" fmla="*/ 6031918 h 6533995"/>
              <a:gd name="connsiteX571" fmla="*/ 8462566 w 11830043"/>
              <a:gd name="connsiteY571" fmla="*/ 6041642 h 6533995"/>
              <a:gd name="connsiteX572" fmla="*/ 8452781 w 11830043"/>
              <a:gd name="connsiteY572" fmla="*/ 6051429 h 6533995"/>
              <a:gd name="connsiteX573" fmla="*/ 8443061 w 11830043"/>
              <a:gd name="connsiteY573" fmla="*/ 6041642 h 6533995"/>
              <a:gd name="connsiteX574" fmla="*/ 8452781 w 11830043"/>
              <a:gd name="connsiteY574" fmla="*/ 6031918 h 6533995"/>
              <a:gd name="connsiteX575" fmla="*/ 8211553 w 11830043"/>
              <a:gd name="connsiteY575" fmla="*/ 6031918 h 6533995"/>
              <a:gd name="connsiteX576" fmla="*/ 8221273 w 11830043"/>
              <a:gd name="connsiteY576" fmla="*/ 6041642 h 6533995"/>
              <a:gd name="connsiteX577" fmla="*/ 8211553 w 11830043"/>
              <a:gd name="connsiteY577" fmla="*/ 6051429 h 6533995"/>
              <a:gd name="connsiteX578" fmla="*/ 8201769 w 11830043"/>
              <a:gd name="connsiteY578" fmla="*/ 6041642 h 6533995"/>
              <a:gd name="connsiteX579" fmla="*/ 8211553 w 11830043"/>
              <a:gd name="connsiteY579" fmla="*/ 6031918 h 6533995"/>
              <a:gd name="connsiteX580" fmla="*/ 7970260 w 11830043"/>
              <a:gd name="connsiteY580" fmla="*/ 6031918 h 6533995"/>
              <a:gd name="connsiteX581" fmla="*/ 7980044 w 11830043"/>
              <a:gd name="connsiteY581" fmla="*/ 6041642 h 6533995"/>
              <a:gd name="connsiteX582" fmla="*/ 7970260 w 11830043"/>
              <a:gd name="connsiteY582" fmla="*/ 6051429 h 6533995"/>
              <a:gd name="connsiteX583" fmla="*/ 7960477 w 11830043"/>
              <a:gd name="connsiteY583" fmla="*/ 6041642 h 6533995"/>
              <a:gd name="connsiteX584" fmla="*/ 7970260 w 11830043"/>
              <a:gd name="connsiteY584" fmla="*/ 6031918 h 6533995"/>
              <a:gd name="connsiteX585" fmla="*/ 7729032 w 11830043"/>
              <a:gd name="connsiteY585" fmla="*/ 6031918 h 6533995"/>
              <a:gd name="connsiteX586" fmla="*/ 7738753 w 11830043"/>
              <a:gd name="connsiteY586" fmla="*/ 6041642 h 6533995"/>
              <a:gd name="connsiteX587" fmla="*/ 7729032 w 11830043"/>
              <a:gd name="connsiteY587" fmla="*/ 6051429 h 6533995"/>
              <a:gd name="connsiteX588" fmla="*/ 7719249 w 11830043"/>
              <a:gd name="connsiteY588" fmla="*/ 6041642 h 6533995"/>
              <a:gd name="connsiteX589" fmla="*/ 7729032 w 11830043"/>
              <a:gd name="connsiteY589" fmla="*/ 6031918 h 6533995"/>
              <a:gd name="connsiteX590" fmla="*/ 7487803 w 11830043"/>
              <a:gd name="connsiteY590" fmla="*/ 6031918 h 6533995"/>
              <a:gd name="connsiteX591" fmla="*/ 7497524 w 11830043"/>
              <a:gd name="connsiteY591" fmla="*/ 6041642 h 6533995"/>
              <a:gd name="connsiteX592" fmla="*/ 7487803 w 11830043"/>
              <a:gd name="connsiteY592" fmla="*/ 6051429 h 6533995"/>
              <a:gd name="connsiteX593" fmla="*/ 7478019 w 11830043"/>
              <a:gd name="connsiteY593" fmla="*/ 6041642 h 6533995"/>
              <a:gd name="connsiteX594" fmla="*/ 7487803 w 11830043"/>
              <a:gd name="connsiteY594" fmla="*/ 6031918 h 6533995"/>
              <a:gd name="connsiteX595" fmla="*/ 7246575 w 11830043"/>
              <a:gd name="connsiteY595" fmla="*/ 6031918 h 6533995"/>
              <a:gd name="connsiteX596" fmla="*/ 7256359 w 11830043"/>
              <a:gd name="connsiteY596" fmla="*/ 6041642 h 6533995"/>
              <a:gd name="connsiteX597" fmla="*/ 7246575 w 11830043"/>
              <a:gd name="connsiteY597" fmla="*/ 6051429 h 6533995"/>
              <a:gd name="connsiteX598" fmla="*/ 7236855 w 11830043"/>
              <a:gd name="connsiteY598" fmla="*/ 6041642 h 6533995"/>
              <a:gd name="connsiteX599" fmla="*/ 7246575 w 11830043"/>
              <a:gd name="connsiteY599" fmla="*/ 6031918 h 6533995"/>
              <a:gd name="connsiteX600" fmla="*/ 7005346 w 11830043"/>
              <a:gd name="connsiteY600" fmla="*/ 6031918 h 6533995"/>
              <a:gd name="connsiteX601" fmla="*/ 7015130 w 11830043"/>
              <a:gd name="connsiteY601" fmla="*/ 6041642 h 6533995"/>
              <a:gd name="connsiteX602" fmla="*/ 7005346 w 11830043"/>
              <a:gd name="connsiteY602" fmla="*/ 6051429 h 6533995"/>
              <a:gd name="connsiteX603" fmla="*/ 6995626 w 11830043"/>
              <a:gd name="connsiteY603" fmla="*/ 6041642 h 6533995"/>
              <a:gd name="connsiteX604" fmla="*/ 7005346 w 11830043"/>
              <a:gd name="connsiteY604" fmla="*/ 6031918 h 6533995"/>
              <a:gd name="connsiteX605" fmla="*/ 6764118 w 11830043"/>
              <a:gd name="connsiteY605" fmla="*/ 6031918 h 6533995"/>
              <a:gd name="connsiteX606" fmla="*/ 6773902 w 11830043"/>
              <a:gd name="connsiteY606" fmla="*/ 6041642 h 6533995"/>
              <a:gd name="connsiteX607" fmla="*/ 6764118 w 11830043"/>
              <a:gd name="connsiteY607" fmla="*/ 6051429 h 6533995"/>
              <a:gd name="connsiteX608" fmla="*/ 6754335 w 11830043"/>
              <a:gd name="connsiteY608" fmla="*/ 6041642 h 6533995"/>
              <a:gd name="connsiteX609" fmla="*/ 6764118 w 11830043"/>
              <a:gd name="connsiteY609" fmla="*/ 6031918 h 6533995"/>
              <a:gd name="connsiteX610" fmla="*/ 6522889 w 11830043"/>
              <a:gd name="connsiteY610" fmla="*/ 6031918 h 6533995"/>
              <a:gd name="connsiteX611" fmla="*/ 6532610 w 11830043"/>
              <a:gd name="connsiteY611" fmla="*/ 6041642 h 6533995"/>
              <a:gd name="connsiteX612" fmla="*/ 6522889 w 11830043"/>
              <a:gd name="connsiteY612" fmla="*/ 6051429 h 6533995"/>
              <a:gd name="connsiteX613" fmla="*/ 6513105 w 11830043"/>
              <a:gd name="connsiteY613" fmla="*/ 6041642 h 6533995"/>
              <a:gd name="connsiteX614" fmla="*/ 6522889 w 11830043"/>
              <a:gd name="connsiteY614" fmla="*/ 6031918 h 6533995"/>
              <a:gd name="connsiteX615" fmla="*/ 6281661 w 11830043"/>
              <a:gd name="connsiteY615" fmla="*/ 6031918 h 6533995"/>
              <a:gd name="connsiteX616" fmla="*/ 6291381 w 11830043"/>
              <a:gd name="connsiteY616" fmla="*/ 6041642 h 6533995"/>
              <a:gd name="connsiteX617" fmla="*/ 6281661 w 11830043"/>
              <a:gd name="connsiteY617" fmla="*/ 6051429 h 6533995"/>
              <a:gd name="connsiteX618" fmla="*/ 6271877 w 11830043"/>
              <a:gd name="connsiteY618" fmla="*/ 6041642 h 6533995"/>
              <a:gd name="connsiteX619" fmla="*/ 6281661 w 11830043"/>
              <a:gd name="connsiteY619" fmla="*/ 6031918 h 6533995"/>
              <a:gd name="connsiteX620" fmla="*/ 6040432 w 11830043"/>
              <a:gd name="connsiteY620" fmla="*/ 6031918 h 6533995"/>
              <a:gd name="connsiteX621" fmla="*/ 6050216 w 11830043"/>
              <a:gd name="connsiteY621" fmla="*/ 6041642 h 6533995"/>
              <a:gd name="connsiteX622" fmla="*/ 6040432 w 11830043"/>
              <a:gd name="connsiteY622" fmla="*/ 6051429 h 6533995"/>
              <a:gd name="connsiteX623" fmla="*/ 6030712 w 11830043"/>
              <a:gd name="connsiteY623" fmla="*/ 6041642 h 6533995"/>
              <a:gd name="connsiteX624" fmla="*/ 6040432 w 11830043"/>
              <a:gd name="connsiteY624" fmla="*/ 6031918 h 6533995"/>
              <a:gd name="connsiteX625" fmla="*/ 5799205 w 11830043"/>
              <a:gd name="connsiteY625" fmla="*/ 6031918 h 6533995"/>
              <a:gd name="connsiteX626" fmla="*/ 5808989 w 11830043"/>
              <a:gd name="connsiteY626" fmla="*/ 6041642 h 6533995"/>
              <a:gd name="connsiteX627" fmla="*/ 5799205 w 11830043"/>
              <a:gd name="connsiteY627" fmla="*/ 6051429 h 6533995"/>
              <a:gd name="connsiteX628" fmla="*/ 5789486 w 11830043"/>
              <a:gd name="connsiteY628" fmla="*/ 6041642 h 6533995"/>
              <a:gd name="connsiteX629" fmla="*/ 5799205 w 11830043"/>
              <a:gd name="connsiteY629" fmla="*/ 6031918 h 6533995"/>
              <a:gd name="connsiteX630" fmla="*/ 5557992 w 11830043"/>
              <a:gd name="connsiteY630" fmla="*/ 6031918 h 6533995"/>
              <a:gd name="connsiteX631" fmla="*/ 5567774 w 11830043"/>
              <a:gd name="connsiteY631" fmla="*/ 6041642 h 6533995"/>
              <a:gd name="connsiteX632" fmla="*/ 5557992 w 11830043"/>
              <a:gd name="connsiteY632" fmla="*/ 6051429 h 6533995"/>
              <a:gd name="connsiteX633" fmla="*/ 5548208 w 11830043"/>
              <a:gd name="connsiteY633" fmla="*/ 6041642 h 6533995"/>
              <a:gd name="connsiteX634" fmla="*/ 5557992 w 11830043"/>
              <a:gd name="connsiteY634" fmla="*/ 6031918 h 6533995"/>
              <a:gd name="connsiteX635" fmla="*/ 5316710 w 11830043"/>
              <a:gd name="connsiteY635" fmla="*/ 6031918 h 6533995"/>
              <a:gd name="connsiteX636" fmla="*/ 5326432 w 11830043"/>
              <a:gd name="connsiteY636" fmla="*/ 6041642 h 6533995"/>
              <a:gd name="connsiteX637" fmla="*/ 5316710 w 11830043"/>
              <a:gd name="connsiteY637" fmla="*/ 6051429 h 6533995"/>
              <a:gd name="connsiteX638" fmla="*/ 5306926 w 11830043"/>
              <a:gd name="connsiteY638" fmla="*/ 6041642 h 6533995"/>
              <a:gd name="connsiteX639" fmla="*/ 5316710 w 11830043"/>
              <a:gd name="connsiteY639" fmla="*/ 6031918 h 6533995"/>
              <a:gd name="connsiteX640" fmla="*/ 5075486 w 11830043"/>
              <a:gd name="connsiteY640" fmla="*/ 6031918 h 6533995"/>
              <a:gd name="connsiteX641" fmla="*/ 5085202 w 11830043"/>
              <a:gd name="connsiteY641" fmla="*/ 6041642 h 6533995"/>
              <a:gd name="connsiteX642" fmla="*/ 5075486 w 11830043"/>
              <a:gd name="connsiteY642" fmla="*/ 6051429 h 6533995"/>
              <a:gd name="connsiteX643" fmla="*/ 5065705 w 11830043"/>
              <a:gd name="connsiteY643" fmla="*/ 6041642 h 6533995"/>
              <a:gd name="connsiteX644" fmla="*/ 5075486 w 11830043"/>
              <a:gd name="connsiteY644" fmla="*/ 6031918 h 6533995"/>
              <a:gd name="connsiteX645" fmla="*/ 4834252 w 11830043"/>
              <a:gd name="connsiteY645" fmla="*/ 6031918 h 6533995"/>
              <a:gd name="connsiteX646" fmla="*/ 4844040 w 11830043"/>
              <a:gd name="connsiteY646" fmla="*/ 6041642 h 6533995"/>
              <a:gd name="connsiteX647" fmla="*/ 4834252 w 11830043"/>
              <a:gd name="connsiteY647" fmla="*/ 6051429 h 6533995"/>
              <a:gd name="connsiteX648" fmla="*/ 4824534 w 11830043"/>
              <a:gd name="connsiteY648" fmla="*/ 6041642 h 6533995"/>
              <a:gd name="connsiteX649" fmla="*/ 4834252 w 11830043"/>
              <a:gd name="connsiteY649" fmla="*/ 6031918 h 6533995"/>
              <a:gd name="connsiteX650" fmla="*/ 4593019 w 11830043"/>
              <a:gd name="connsiteY650" fmla="*/ 6031918 h 6533995"/>
              <a:gd name="connsiteX651" fmla="*/ 4602795 w 11830043"/>
              <a:gd name="connsiteY651" fmla="*/ 6041642 h 6533995"/>
              <a:gd name="connsiteX652" fmla="*/ 4593019 w 11830043"/>
              <a:gd name="connsiteY652" fmla="*/ 6051429 h 6533995"/>
              <a:gd name="connsiteX653" fmla="*/ 4583304 w 11830043"/>
              <a:gd name="connsiteY653" fmla="*/ 6041642 h 6533995"/>
              <a:gd name="connsiteX654" fmla="*/ 4593019 w 11830043"/>
              <a:gd name="connsiteY654" fmla="*/ 6031918 h 6533995"/>
              <a:gd name="connsiteX655" fmla="*/ 4351806 w 11830043"/>
              <a:gd name="connsiteY655" fmla="*/ 6031918 h 6533995"/>
              <a:gd name="connsiteX656" fmla="*/ 4361580 w 11830043"/>
              <a:gd name="connsiteY656" fmla="*/ 6041642 h 6533995"/>
              <a:gd name="connsiteX657" fmla="*/ 4351806 w 11830043"/>
              <a:gd name="connsiteY657" fmla="*/ 6051429 h 6533995"/>
              <a:gd name="connsiteX658" fmla="*/ 4342006 w 11830043"/>
              <a:gd name="connsiteY658" fmla="*/ 6041642 h 6533995"/>
              <a:gd name="connsiteX659" fmla="*/ 4351806 w 11830043"/>
              <a:gd name="connsiteY659" fmla="*/ 6031918 h 6533995"/>
              <a:gd name="connsiteX660" fmla="*/ 4110583 w 11830043"/>
              <a:gd name="connsiteY660" fmla="*/ 6031918 h 6533995"/>
              <a:gd name="connsiteX661" fmla="*/ 4120362 w 11830043"/>
              <a:gd name="connsiteY661" fmla="*/ 6041642 h 6533995"/>
              <a:gd name="connsiteX662" fmla="*/ 4110583 w 11830043"/>
              <a:gd name="connsiteY662" fmla="*/ 6051429 h 6533995"/>
              <a:gd name="connsiteX663" fmla="*/ 4100801 w 11830043"/>
              <a:gd name="connsiteY663" fmla="*/ 6041642 h 6533995"/>
              <a:gd name="connsiteX664" fmla="*/ 4110583 w 11830043"/>
              <a:gd name="connsiteY664" fmla="*/ 6031918 h 6533995"/>
              <a:gd name="connsiteX665" fmla="*/ 3869432 w 11830043"/>
              <a:gd name="connsiteY665" fmla="*/ 6031918 h 6533995"/>
              <a:gd name="connsiteX666" fmla="*/ 3879151 w 11830043"/>
              <a:gd name="connsiteY666" fmla="*/ 6041642 h 6533995"/>
              <a:gd name="connsiteX667" fmla="*/ 3869432 w 11830043"/>
              <a:gd name="connsiteY667" fmla="*/ 6051429 h 6533995"/>
              <a:gd name="connsiteX668" fmla="*/ 3859649 w 11830043"/>
              <a:gd name="connsiteY668" fmla="*/ 6041642 h 6533995"/>
              <a:gd name="connsiteX669" fmla="*/ 3869432 w 11830043"/>
              <a:gd name="connsiteY669" fmla="*/ 6031918 h 6533995"/>
              <a:gd name="connsiteX670" fmla="*/ 3628215 w 11830043"/>
              <a:gd name="connsiteY670" fmla="*/ 6031918 h 6533995"/>
              <a:gd name="connsiteX671" fmla="*/ 3637936 w 11830043"/>
              <a:gd name="connsiteY671" fmla="*/ 6041642 h 6533995"/>
              <a:gd name="connsiteX672" fmla="*/ 3628215 w 11830043"/>
              <a:gd name="connsiteY672" fmla="*/ 6051429 h 6533995"/>
              <a:gd name="connsiteX673" fmla="*/ 3618433 w 11830043"/>
              <a:gd name="connsiteY673" fmla="*/ 6041642 h 6533995"/>
              <a:gd name="connsiteX674" fmla="*/ 3628215 w 11830043"/>
              <a:gd name="connsiteY674" fmla="*/ 6031918 h 6533995"/>
              <a:gd name="connsiteX675" fmla="*/ 3386960 w 11830043"/>
              <a:gd name="connsiteY675" fmla="*/ 6031918 h 6533995"/>
              <a:gd name="connsiteX676" fmla="*/ 3396745 w 11830043"/>
              <a:gd name="connsiteY676" fmla="*/ 6041642 h 6533995"/>
              <a:gd name="connsiteX677" fmla="*/ 3386960 w 11830043"/>
              <a:gd name="connsiteY677" fmla="*/ 6051429 h 6533995"/>
              <a:gd name="connsiteX678" fmla="*/ 3377238 w 11830043"/>
              <a:gd name="connsiteY678" fmla="*/ 6041642 h 6533995"/>
              <a:gd name="connsiteX679" fmla="*/ 3386960 w 11830043"/>
              <a:gd name="connsiteY679" fmla="*/ 6031918 h 6533995"/>
              <a:gd name="connsiteX680" fmla="*/ 3145752 w 11830043"/>
              <a:gd name="connsiteY680" fmla="*/ 6031918 h 6533995"/>
              <a:gd name="connsiteX681" fmla="*/ 3155534 w 11830043"/>
              <a:gd name="connsiteY681" fmla="*/ 6041642 h 6533995"/>
              <a:gd name="connsiteX682" fmla="*/ 3145752 w 11830043"/>
              <a:gd name="connsiteY682" fmla="*/ 6051429 h 6533995"/>
              <a:gd name="connsiteX683" fmla="*/ 3136034 w 11830043"/>
              <a:gd name="connsiteY683" fmla="*/ 6041642 h 6533995"/>
              <a:gd name="connsiteX684" fmla="*/ 3145752 w 11830043"/>
              <a:gd name="connsiteY684" fmla="*/ 6031918 h 6533995"/>
              <a:gd name="connsiteX685" fmla="*/ 2904575 w 11830043"/>
              <a:gd name="connsiteY685" fmla="*/ 6031918 h 6533995"/>
              <a:gd name="connsiteX686" fmla="*/ 2914358 w 11830043"/>
              <a:gd name="connsiteY686" fmla="*/ 6041642 h 6533995"/>
              <a:gd name="connsiteX687" fmla="*/ 2904575 w 11830043"/>
              <a:gd name="connsiteY687" fmla="*/ 6051429 h 6533995"/>
              <a:gd name="connsiteX688" fmla="*/ 2894793 w 11830043"/>
              <a:gd name="connsiteY688" fmla="*/ 6041642 h 6533995"/>
              <a:gd name="connsiteX689" fmla="*/ 2904575 w 11830043"/>
              <a:gd name="connsiteY689" fmla="*/ 6031918 h 6533995"/>
              <a:gd name="connsiteX690" fmla="*/ 2663275 w 11830043"/>
              <a:gd name="connsiteY690" fmla="*/ 6031918 h 6533995"/>
              <a:gd name="connsiteX691" fmla="*/ 2673000 w 11830043"/>
              <a:gd name="connsiteY691" fmla="*/ 6041642 h 6533995"/>
              <a:gd name="connsiteX692" fmla="*/ 2663275 w 11830043"/>
              <a:gd name="connsiteY692" fmla="*/ 6051429 h 6533995"/>
              <a:gd name="connsiteX693" fmla="*/ 2653494 w 11830043"/>
              <a:gd name="connsiteY693" fmla="*/ 6041642 h 6533995"/>
              <a:gd name="connsiteX694" fmla="*/ 2663275 w 11830043"/>
              <a:gd name="connsiteY694" fmla="*/ 6031918 h 6533995"/>
              <a:gd name="connsiteX695" fmla="*/ 2422040 w 11830043"/>
              <a:gd name="connsiteY695" fmla="*/ 6031918 h 6533995"/>
              <a:gd name="connsiteX696" fmla="*/ 2431755 w 11830043"/>
              <a:gd name="connsiteY696" fmla="*/ 6041642 h 6533995"/>
              <a:gd name="connsiteX697" fmla="*/ 2422040 w 11830043"/>
              <a:gd name="connsiteY697" fmla="*/ 6051429 h 6533995"/>
              <a:gd name="connsiteX698" fmla="*/ 2412260 w 11830043"/>
              <a:gd name="connsiteY698" fmla="*/ 6041642 h 6533995"/>
              <a:gd name="connsiteX699" fmla="*/ 2422040 w 11830043"/>
              <a:gd name="connsiteY699" fmla="*/ 6031918 h 6533995"/>
              <a:gd name="connsiteX700" fmla="*/ 2180796 w 11830043"/>
              <a:gd name="connsiteY700" fmla="*/ 6031918 h 6533995"/>
              <a:gd name="connsiteX701" fmla="*/ 2190581 w 11830043"/>
              <a:gd name="connsiteY701" fmla="*/ 6041642 h 6533995"/>
              <a:gd name="connsiteX702" fmla="*/ 2180796 w 11830043"/>
              <a:gd name="connsiteY702" fmla="*/ 6051429 h 6533995"/>
              <a:gd name="connsiteX703" fmla="*/ 2171087 w 11830043"/>
              <a:gd name="connsiteY703" fmla="*/ 6041642 h 6533995"/>
              <a:gd name="connsiteX704" fmla="*/ 2180796 w 11830043"/>
              <a:gd name="connsiteY704" fmla="*/ 6031918 h 6533995"/>
              <a:gd name="connsiteX705" fmla="*/ 1939584 w 11830043"/>
              <a:gd name="connsiteY705" fmla="*/ 6031918 h 6533995"/>
              <a:gd name="connsiteX706" fmla="*/ 1949367 w 11830043"/>
              <a:gd name="connsiteY706" fmla="*/ 6041642 h 6533995"/>
              <a:gd name="connsiteX707" fmla="*/ 1939584 w 11830043"/>
              <a:gd name="connsiteY707" fmla="*/ 6051429 h 6533995"/>
              <a:gd name="connsiteX708" fmla="*/ 1929862 w 11830043"/>
              <a:gd name="connsiteY708" fmla="*/ 6041642 h 6533995"/>
              <a:gd name="connsiteX709" fmla="*/ 1939584 w 11830043"/>
              <a:gd name="connsiteY709" fmla="*/ 6031918 h 6533995"/>
              <a:gd name="connsiteX710" fmla="*/ 1698333 w 11830043"/>
              <a:gd name="connsiteY710" fmla="*/ 6031918 h 6533995"/>
              <a:gd name="connsiteX711" fmla="*/ 1708119 w 11830043"/>
              <a:gd name="connsiteY711" fmla="*/ 6041642 h 6533995"/>
              <a:gd name="connsiteX712" fmla="*/ 1698333 w 11830043"/>
              <a:gd name="connsiteY712" fmla="*/ 6051429 h 6533995"/>
              <a:gd name="connsiteX713" fmla="*/ 1688548 w 11830043"/>
              <a:gd name="connsiteY713" fmla="*/ 6041642 h 6533995"/>
              <a:gd name="connsiteX714" fmla="*/ 1698333 w 11830043"/>
              <a:gd name="connsiteY714" fmla="*/ 6031918 h 6533995"/>
              <a:gd name="connsiteX715" fmla="*/ 1457109 w 11830043"/>
              <a:gd name="connsiteY715" fmla="*/ 6031918 h 6533995"/>
              <a:gd name="connsiteX716" fmla="*/ 1466829 w 11830043"/>
              <a:gd name="connsiteY716" fmla="*/ 6041642 h 6533995"/>
              <a:gd name="connsiteX717" fmla="*/ 1457109 w 11830043"/>
              <a:gd name="connsiteY717" fmla="*/ 6051429 h 6533995"/>
              <a:gd name="connsiteX718" fmla="*/ 1447325 w 11830043"/>
              <a:gd name="connsiteY718" fmla="*/ 6041642 h 6533995"/>
              <a:gd name="connsiteX719" fmla="*/ 1457109 w 11830043"/>
              <a:gd name="connsiteY719" fmla="*/ 6031918 h 6533995"/>
              <a:gd name="connsiteX720" fmla="*/ 1215887 w 11830043"/>
              <a:gd name="connsiteY720" fmla="*/ 6031918 h 6533995"/>
              <a:gd name="connsiteX721" fmla="*/ 1225671 w 11830043"/>
              <a:gd name="connsiteY721" fmla="*/ 6041642 h 6533995"/>
              <a:gd name="connsiteX722" fmla="*/ 1215887 w 11830043"/>
              <a:gd name="connsiteY722" fmla="*/ 6051429 h 6533995"/>
              <a:gd name="connsiteX723" fmla="*/ 1206168 w 11830043"/>
              <a:gd name="connsiteY723" fmla="*/ 6041642 h 6533995"/>
              <a:gd name="connsiteX724" fmla="*/ 1215887 w 11830043"/>
              <a:gd name="connsiteY724" fmla="*/ 6031918 h 6533995"/>
              <a:gd name="connsiteX725" fmla="*/ 974667 w 11830043"/>
              <a:gd name="connsiteY725" fmla="*/ 6031918 h 6533995"/>
              <a:gd name="connsiteX726" fmla="*/ 984451 w 11830043"/>
              <a:gd name="connsiteY726" fmla="*/ 6041642 h 6533995"/>
              <a:gd name="connsiteX727" fmla="*/ 974667 w 11830043"/>
              <a:gd name="connsiteY727" fmla="*/ 6051429 h 6533995"/>
              <a:gd name="connsiteX728" fmla="*/ 964947 w 11830043"/>
              <a:gd name="connsiteY728" fmla="*/ 6041642 h 6533995"/>
              <a:gd name="connsiteX729" fmla="*/ 974667 w 11830043"/>
              <a:gd name="connsiteY729" fmla="*/ 6031918 h 6533995"/>
              <a:gd name="connsiteX730" fmla="*/ 733447 w 11830043"/>
              <a:gd name="connsiteY730" fmla="*/ 6031918 h 6533995"/>
              <a:gd name="connsiteX731" fmla="*/ 743167 w 11830043"/>
              <a:gd name="connsiteY731" fmla="*/ 6041642 h 6533995"/>
              <a:gd name="connsiteX732" fmla="*/ 733447 w 11830043"/>
              <a:gd name="connsiteY732" fmla="*/ 6051429 h 6533995"/>
              <a:gd name="connsiteX733" fmla="*/ 723664 w 11830043"/>
              <a:gd name="connsiteY733" fmla="*/ 6041642 h 6533995"/>
              <a:gd name="connsiteX734" fmla="*/ 733447 w 11830043"/>
              <a:gd name="connsiteY734" fmla="*/ 6031918 h 6533995"/>
              <a:gd name="connsiteX735" fmla="*/ 492227 w 11830043"/>
              <a:gd name="connsiteY735" fmla="*/ 6031918 h 6533995"/>
              <a:gd name="connsiteX736" fmla="*/ 501947 w 11830043"/>
              <a:gd name="connsiteY736" fmla="*/ 6041642 h 6533995"/>
              <a:gd name="connsiteX737" fmla="*/ 492227 w 11830043"/>
              <a:gd name="connsiteY737" fmla="*/ 6051429 h 6533995"/>
              <a:gd name="connsiteX738" fmla="*/ 482443 w 11830043"/>
              <a:gd name="connsiteY738" fmla="*/ 6041642 h 6533995"/>
              <a:gd name="connsiteX739" fmla="*/ 492227 w 11830043"/>
              <a:gd name="connsiteY739" fmla="*/ 6031918 h 6533995"/>
              <a:gd name="connsiteX740" fmla="*/ 251007 w 11830043"/>
              <a:gd name="connsiteY740" fmla="*/ 6031918 h 6533995"/>
              <a:gd name="connsiteX741" fmla="*/ 260791 w 11830043"/>
              <a:gd name="connsiteY741" fmla="*/ 6041642 h 6533995"/>
              <a:gd name="connsiteX742" fmla="*/ 251007 w 11830043"/>
              <a:gd name="connsiteY742" fmla="*/ 6051429 h 6533995"/>
              <a:gd name="connsiteX743" fmla="*/ 241287 w 11830043"/>
              <a:gd name="connsiteY743" fmla="*/ 6041642 h 6533995"/>
              <a:gd name="connsiteX744" fmla="*/ 251007 w 11830043"/>
              <a:gd name="connsiteY744" fmla="*/ 6031918 h 6533995"/>
              <a:gd name="connsiteX745" fmla="*/ 9724 w 11830043"/>
              <a:gd name="connsiteY745" fmla="*/ 6031918 h 6533995"/>
              <a:gd name="connsiteX746" fmla="*/ 19508 w 11830043"/>
              <a:gd name="connsiteY746" fmla="*/ 6041642 h 6533995"/>
              <a:gd name="connsiteX747" fmla="*/ 9724 w 11830043"/>
              <a:gd name="connsiteY747" fmla="*/ 6051429 h 6533995"/>
              <a:gd name="connsiteX748" fmla="*/ 4 w 11830043"/>
              <a:gd name="connsiteY748" fmla="*/ 6041642 h 6533995"/>
              <a:gd name="connsiteX749" fmla="*/ 9724 w 11830043"/>
              <a:gd name="connsiteY749" fmla="*/ 6031918 h 6533995"/>
              <a:gd name="connsiteX750" fmla="*/ 11820259 w 11830043"/>
              <a:gd name="connsiteY750" fmla="*/ 5790603 h 6533995"/>
              <a:gd name="connsiteX751" fmla="*/ 11830043 w 11830043"/>
              <a:gd name="connsiteY751" fmla="*/ 5800390 h 6533995"/>
              <a:gd name="connsiteX752" fmla="*/ 11820259 w 11830043"/>
              <a:gd name="connsiteY752" fmla="*/ 5810114 h 6533995"/>
              <a:gd name="connsiteX753" fmla="*/ 11810539 w 11830043"/>
              <a:gd name="connsiteY753" fmla="*/ 5800390 h 6533995"/>
              <a:gd name="connsiteX754" fmla="*/ 11820259 w 11830043"/>
              <a:gd name="connsiteY754" fmla="*/ 5790603 h 6533995"/>
              <a:gd name="connsiteX755" fmla="*/ 11579030 w 11830043"/>
              <a:gd name="connsiteY755" fmla="*/ 5790603 h 6533995"/>
              <a:gd name="connsiteX756" fmla="*/ 11588815 w 11830043"/>
              <a:gd name="connsiteY756" fmla="*/ 5800390 h 6533995"/>
              <a:gd name="connsiteX757" fmla="*/ 11579030 w 11830043"/>
              <a:gd name="connsiteY757" fmla="*/ 5810114 h 6533995"/>
              <a:gd name="connsiteX758" fmla="*/ 11569310 w 11830043"/>
              <a:gd name="connsiteY758" fmla="*/ 5800390 h 6533995"/>
              <a:gd name="connsiteX759" fmla="*/ 11579030 w 11830043"/>
              <a:gd name="connsiteY759" fmla="*/ 5790603 h 6533995"/>
              <a:gd name="connsiteX760" fmla="*/ 11337802 w 11830043"/>
              <a:gd name="connsiteY760" fmla="*/ 5790603 h 6533995"/>
              <a:gd name="connsiteX761" fmla="*/ 11347587 w 11830043"/>
              <a:gd name="connsiteY761" fmla="*/ 5800390 h 6533995"/>
              <a:gd name="connsiteX762" fmla="*/ 11337802 w 11830043"/>
              <a:gd name="connsiteY762" fmla="*/ 5810114 h 6533995"/>
              <a:gd name="connsiteX763" fmla="*/ 11328082 w 11830043"/>
              <a:gd name="connsiteY763" fmla="*/ 5800390 h 6533995"/>
              <a:gd name="connsiteX764" fmla="*/ 11337802 w 11830043"/>
              <a:gd name="connsiteY764" fmla="*/ 5790603 h 6533995"/>
              <a:gd name="connsiteX765" fmla="*/ 11096574 w 11830043"/>
              <a:gd name="connsiteY765" fmla="*/ 5790603 h 6533995"/>
              <a:gd name="connsiteX766" fmla="*/ 11106294 w 11830043"/>
              <a:gd name="connsiteY766" fmla="*/ 5800390 h 6533995"/>
              <a:gd name="connsiteX767" fmla="*/ 11096574 w 11830043"/>
              <a:gd name="connsiteY767" fmla="*/ 5810114 h 6533995"/>
              <a:gd name="connsiteX768" fmla="*/ 11086790 w 11830043"/>
              <a:gd name="connsiteY768" fmla="*/ 5800390 h 6533995"/>
              <a:gd name="connsiteX769" fmla="*/ 11096574 w 11830043"/>
              <a:gd name="connsiteY769" fmla="*/ 5790603 h 6533995"/>
              <a:gd name="connsiteX770" fmla="*/ 10855345 w 11830043"/>
              <a:gd name="connsiteY770" fmla="*/ 5790603 h 6533995"/>
              <a:gd name="connsiteX771" fmla="*/ 10865065 w 11830043"/>
              <a:gd name="connsiteY771" fmla="*/ 5800390 h 6533995"/>
              <a:gd name="connsiteX772" fmla="*/ 10855345 w 11830043"/>
              <a:gd name="connsiteY772" fmla="*/ 5810114 h 6533995"/>
              <a:gd name="connsiteX773" fmla="*/ 10845625 w 11830043"/>
              <a:gd name="connsiteY773" fmla="*/ 5800390 h 6533995"/>
              <a:gd name="connsiteX774" fmla="*/ 10855345 w 11830043"/>
              <a:gd name="connsiteY774" fmla="*/ 5790603 h 6533995"/>
              <a:gd name="connsiteX775" fmla="*/ 10614116 w 11830043"/>
              <a:gd name="connsiteY775" fmla="*/ 5790603 h 6533995"/>
              <a:gd name="connsiteX776" fmla="*/ 10623901 w 11830043"/>
              <a:gd name="connsiteY776" fmla="*/ 5800390 h 6533995"/>
              <a:gd name="connsiteX777" fmla="*/ 10614116 w 11830043"/>
              <a:gd name="connsiteY777" fmla="*/ 5810114 h 6533995"/>
              <a:gd name="connsiteX778" fmla="*/ 10604396 w 11830043"/>
              <a:gd name="connsiteY778" fmla="*/ 5800390 h 6533995"/>
              <a:gd name="connsiteX779" fmla="*/ 10614116 w 11830043"/>
              <a:gd name="connsiteY779" fmla="*/ 5790603 h 6533995"/>
              <a:gd name="connsiteX780" fmla="*/ 10372888 w 11830043"/>
              <a:gd name="connsiteY780" fmla="*/ 5790603 h 6533995"/>
              <a:gd name="connsiteX781" fmla="*/ 10382673 w 11830043"/>
              <a:gd name="connsiteY781" fmla="*/ 5800390 h 6533995"/>
              <a:gd name="connsiteX782" fmla="*/ 10372888 w 11830043"/>
              <a:gd name="connsiteY782" fmla="*/ 5810114 h 6533995"/>
              <a:gd name="connsiteX783" fmla="*/ 10363168 w 11830043"/>
              <a:gd name="connsiteY783" fmla="*/ 5800390 h 6533995"/>
              <a:gd name="connsiteX784" fmla="*/ 10372888 w 11830043"/>
              <a:gd name="connsiteY784" fmla="*/ 5790603 h 6533995"/>
              <a:gd name="connsiteX785" fmla="*/ 10131660 w 11830043"/>
              <a:gd name="connsiteY785" fmla="*/ 5790603 h 6533995"/>
              <a:gd name="connsiteX786" fmla="*/ 10141444 w 11830043"/>
              <a:gd name="connsiteY786" fmla="*/ 5800390 h 6533995"/>
              <a:gd name="connsiteX787" fmla="*/ 10131660 w 11830043"/>
              <a:gd name="connsiteY787" fmla="*/ 5810114 h 6533995"/>
              <a:gd name="connsiteX788" fmla="*/ 10121940 w 11830043"/>
              <a:gd name="connsiteY788" fmla="*/ 5800390 h 6533995"/>
              <a:gd name="connsiteX789" fmla="*/ 10131660 w 11830043"/>
              <a:gd name="connsiteY789" fmla="*/ 5790603 h 6533995"/>
              <a:gd name="connsiteX790" fmla="*/ 9890432 w 11830043"/>
              <a:gd name="connsiteY790" fmla="*/ 5790603 h 6533995"/>
              <a:gd name="connsiteX791" fmla="*/ 9900152 w 11830043"/>
              <a:gd name="connsiteY791" fmla="*/ 5800390 h 6533995"/>
              <a:gd name="connsiteX792" fmla="*/ 9890432 w 11830043"/>
              <a:gd name="connsiteY792" fmla="*/ 5810114 h 6533995"/>
              <a:gd name="connsiteX793" fmla="*/ 9880648 w 11830043"/>
              <a:gd name="connsiteY793" fmla="*/ 5800390 h 6533995"/>
              <a:gd name="connsiteX794" fmla="*/ 9890432 w 11830043"/>
              <a:gd name="connsiteY794" fmla="*/ 5790603 h 6533995"/>
              <a:gd name="connsiteX795" fmla="*/ 9649203 w 11830043"/>
              <a:gd name="connsiteY795" fmla="*/ 5790603 h 6533995"/>
              <a:gd name="connsiteX796" fmla="*/ 9658923 w 11830043"/>
              <a:gd name="connsiteY796" fmla="*/ 5800390 h 6533995"/>
              <a:gd name="connsiteX797" fmla="*/ 9649203 w 11830043"/>
              <a:gd name="connsiteY797" fmla="*/ 5810114 h 6533995"/>
              <a:gd name="connsiteX798" fmla="*/ 9639483 w 11830043"/>
              <a:gd name="connsiteY798" fmla="*/ 5800390 h 6533995"/>
              <a:gd name="connsiteX799" fmla="*/ 9649203 w 11830043"/>
              <a:gd name="connsiteY799" fmla="*/ 5790603 h 6533995"/>
              <a:gd name="connsiteX800" fmla="*/ 9417695 w 11830043"/>
              <a:gd name="connsiteY800" fmla="*/ 5790603 h 6533995"/>
              <a:gd name="connsiteX801" fmla="*/ 9427416 w 11830043"/>
              <a:gd name="connsiteY801" fmla="*/ 5800390 h 6533995"/>
              <a:gd name="connsiteX802" fmla="*/ 9417695 w 11830043"/>
              <a:gd name="connsiteY802" fmla="*/ 5810114 h 6533995"/>
              <a:gd name="connsiteX803" fmla="*/ 9407911 w 11830043"/>
              <a:gd name="connsiteY803" fmla="*/ 5800390 h 6533995"/>
              <a:gd name="connsiteX804" fmla="*/ 9417695 w 11830043"/>
              <a:gd name="connsiteY804" fmla="*/ 5790603 h 6533995"/>
              <a:gd name="connsiteX805" fmla="*/ 9176467 w 11830043"/>
              <a:gd name="connsiteY805" fmla="*/ 5790603 h 6533995"/>
              <a:gd name="connsiteX806" fmla="*/ 9186187 w 11830043"/>
              <a:gd name="connsiteY806" fmla="*/ 5800390 h 6533995"/>
              <a:gd name="connsiteX807" fmla="*/ 9176467 w 11830043"/>
              <a:gd name="connsiteY807" fmla="*/ 5810114 h 6533995"/>
              <a:gd name="connsiteX808" fmla="*/ 9166683 w 11830043"/>
              <a:gd name="connsiteY808" fmla="*/ 5800390 h 6533995"/>
              <a:gd name="connsiteX809" fmla="*/ 9176467 w 11830043"/>
              <a:gd name="connsiteY809" fmla="*/ 5790603 h 6533995"/>
              <a:gd name="connsiteX810" fmla="*/ 8935237 w 11830043"/>
              <a:gd name="connsiteY810" fmla="*/ 5790603 h 6533995"/>
              <a:gd name="connsiteX811" fmla="*/ 8944958 w 11830043"/>
              <a:gd name="connsiteY811" fmla="*/ 5800390 h 6533995"/>
              <a:gd name="connsiteX812" fmla="*/ 8935237 w 11830043"/>
              <a:gd name="connsiteY812" fmla="*/ 5810114 h 6533995"/>
              <a:gd name="connsiteX813" fmla="*/ 8925454 w 11830043"/>
              <a:gd name="connsiteY813" fmla="*/ 5800390 h 6533995"/>
              <a:gd name="connsiteX814" fmla="*/ 8935237 w 11830043"/>
              <a:gd name="connsiteY814" fmla="*/ 5790603 h 6533995"/>
              <a:gd name="connsiteX815" fmla="*/ 8694009 w 11830043"/>
              <a:gd name="connsiteY815" fmla="*/ 5790603 h 6533995"/>
              <a:gd name="connsiteX816" fmla="*/ 8703730 w 11830043"/>
              <a:gd name="connsiteY816" fmla="*/ 5800390 h 6533995"/>
              <a:gd name="connsiteX817" fmla="*/ 8694009 w 11830043"/>
              <a:gd name="connsiteY817" fmla="*/ 5810114 h 6533995"/>
              <a:gd name="connsiteX818" fmla="*/ 8684289 w 11830043"/>
              <a:gd name="connsiteY818" fmla="*/ 5800390 h 6533995"/>
              <a:gd name="connsiteX819" fmla="*/ 8694009 w 11830043"/>
              <a:gd name="connsiteY819" fmla="*/ 5790603 h 6533995"/>
              <a:gd name="connsiteX820" fmla="*/ 8452781 w 11830043"/>
              <a:gd name="connsiteY820" fmla="*/ 5790603 h 6533995"/>
              <a:gd name="connsiteX821" fmla="*/ 8462566 w 11830043"/>
              <a:gd name="connsiteY821" fmla="*/ 5800390 h 6533995"/>
              <a:gd name="connsiteX822" fmla="*/ 8452781 w 11830043"/>
              <a:gd name="connsiteY822" fmla="*/ 5810114 h 6533995"/>
              <a:gd name="connsiteX823" fmla="*/ 8443061 w 11830043"/>
              <a:gd name="connsiteY823" fmla="*/ 5800390 h 6533995"/>
              <a:gd name="connsiteX824" fmla="*/ 8452781 w 11830043"/>
              <a:gd name="connsiteY824" fmla="*/ 5790603 h 6533995"/>
              <a:gd name="connsiteX825" fmla="*/ 8211553 w 11830043"/>
              <a:gd name="connsiteY825" fmla="*/ 5790603 h 6533995"/>
              <a:gd name="connsiteX826" fmla="*/ 8221273 w 11830043"/>
              <a:gd name="connsiteY826" fmla="*/ 5800390 h 6533995"/>
              <a:gd name="connsiteX827" fmla="*/ 8211553 w 11830043"/>
              <a:gd name="connsiteY827" fmla="*/ 5810114 h 6533995"/>
              <a:gd name="connsiteX828" fmla="*/ 8201769 w 11830043"/>
              <a:gd name="connsiteY828" fmla="*/ 5800390 h 6533995"/>
              <a:gd name="connsiteX829" fmla="*/ 8211553 w 11830043"/>
              <a:gd name="connsiteY829" fmla="*/ 5790603 h 6533995"/>
              <a:gd name="connsiteX830" fmla="*/ 7970260 w 11830043"/>
              <a:gd name="connsiteY830" fmla="*/ 5790603 h 6533995"/>
              <a:gd name="connsiteX831" fmla="*/ 7980044 w 11830043"/>
              <a:gd name="connsiteY831" fmla="*/ 5800390 h 6533995"/>
              <a:gd name="connsiteX832" fmla="*/ 7970260 w 11830043"/>
              <a:gd name="connsiteY832" fmla="*/ 5810114 h 6533995"/>
              <a:gd name="connsiteX833" fmla="*/ 7960477 w 11830043"/>
              <a:gd name="connsiteY833" fmla="*/ 5800390 h 6533995"/>
              <a:gd name="connsiteX834" fmla="*/ 7970260 w 11830043"/>
              <a:gd name="connsiteY834" fmla="*/ 5790603 h 6533995"/>
              <a:gd name="connsiteX835" fmla="*/ 7729032 w 11830043"/>
              <a:gd name="connsiteY835" fmla="*/ 5790603 h 6533995"/>
              <a:gd name="connsiteX836" fmla="*/ 7738753 w 11830043"/>
              <a:gd name="connsiteY836" fmla="*/ 5800390 h 6533995"/>
              <a:gd name="connsiteX837" fmla="*/ 7729032 w 11830043"/>
              <a:gd name="connsiteY837" fmla="*/ 5810114 h 6533995"/>
              <a:gd name="connsiteX838" fmla="*/ 7719249 w 11830043"/>
              <a:gd name="connsiteY838" fmla="*/ 5800390 h 6533995"/>
              <a:gd name="connsiteX839" fmla="*/ 7729032 w 11830043"/>
              <a:gd name="connsiteY839" fmla="*/ 5790603 h 6533995"/>
              <a:gd name="connsiteX840" fmla="*/ 7487803 w 11830043"/>
              <a:gd name="connsiteY840" fmla="*/ 5790603 h 6533995"/>
              <a:gd name="connsiteX841" fmla="*/ 7497524 w 11830043"/>
              <a:gd name="connsiteY841" fmla="*/ 5800390 h 6533995"/>
              <a:gd name="connsiteX842" fmla="*/ 7487803 w 11830043"/>
              <a:gd name="connsiteY842" fmla="*/ 5810114 h 6533995"/>
              <a:gd name="connsiteX843" fmla="*/ 7478019 w 11830043"/>
              <a:gd name="connsiteY843" fmla="*/ 5800390 h 6533995"/>
              <a:gd name="connsiteX844" fmla="*/ 7487803 w 11830043"/>
              <a:gd name="connsiteY844" fmla="*/ 5790603 h 6533995"/>
              <a:gd name="connsiteX845" fmla="*/ 7246575 w 11830043"/>
              <a:gd name="connsiteY845" fmla="*/ 5790603 h 6533995"/>
              <a:gd name="connsiteX846" fmla="*/ 7256359 w 11830043"/>
              <a:gd name="connsiteY846" fmla="*/ 5800390 h 6533995"/>
              <a:gd name="connsiteX847" fmla="*/ 7246575 w 11830043"/>
              <a:gd name="connsiteY847" fmla="*/ 5810114 h 6533995"/>
              <a:gd name="connsiteX848" fmla="*/ 7236855 w 11830043"/>
              <a:gd name="connsiteY848" fmla="*/ 5800390 h 6533995"/>
              <a:gd name="connsiteX849" fmla="*/ 7246575 w 11830043"/>
              <a:gd name="connsiteY849" fmla="*/ 5790603 h 6533995"/>
              <a:gd name="connsiteX850" fmla="*/ 7005346 w 11830043"/>
              <a:gd name="connsiteY850" fmla="*/ 5790603 h 6533995"/>
              <a:gd name="connsiteX851" fmla="*/ 7015130 w 11830043"/>
              <a:gd name="connsiteY851" fmla="*/ 5800390 h 6533995"/>
              <a:gd name="connsiteX852" fmla="*/ 7005346 w 11830043"/>
              <a:gd name="connsiteY852" fmla="*/ 5810114 h 6533995"/>
              <a:gd name="connsiteX853" fmla="*/ 6995626 w 11830043"/>
              <a:gd name="connsiteY853" fmla="*/ 5800390 h 6533995"/>
              <a:gd name="connsiteX854" fmla="*/ 7005346 w 11830043"/>
              <a:gd name="connsiteY854" fmla="*/ 5790603 h 6533995"/>
              <a:gd name="connsiteX855" fmla="*/ 6764118 w 11830043"/>
              <a:gd name="connsiteY855" fmla="*/ 5790603 h 6533995"/>
              <a:gd name="connsiteX856" fmla="*/ 6773902 w 11830043"/>
              <a:gd name="connsiteY856" fmla="*/ 5800390 h 6533995"/>
              <a:gd name="connsiteX857" fmla="*/ 6764118 w 11830043"/>
              <a:gd name="connsiteY857" fmla="*/ 5810114 h 6533995"/>
              <a:gd name="connsiteX858" fmla="*/ 6754335 w 11830043"/>
              <a:gd name="connsiteY858" fmla="*/ 5800390 h 6533995"/>
              <a:gd name="connsiteX859" fmla="*/ 6764118 w 11830043"/>
              <a:gd name="connsiteY859" fmla="*/ 5790603 h 6533995"/>
              <a:gd name="connsiteX860" fmla="*/ 6522889 w 11830043"/>
              <a:gd name="connsiteY860" fmla="*/ 5790603 h 6533995"/>
              <a:gd name="connsiteX861" fmla="*/ 6532610 w 11830043"/>
              <a:gd name="connsiteY861" fmla="*/ 5800390 h 6533995"/>
              <a:gd name="connsiteX862" fmla="*/ 6522889 w 11830043"/>
              <a:gd name="connsiteY862" fmla="*/ 5810114 h 6533995"/>
              <a:gd name="connsiteX863" fmla="*/ 6513105 w 11830043"/>
              <a:gd name="connsiteY863" fmla="*/ 5800390 h 6533995"/>
              <a:gd name="connsiteX864" fmla="*/ 6522889 w 11830043"/>
              <a:gd name="connsiteY864" fmla="*/ 5790603 h 6533995"/>
              <a:gd name="connsiteX865" fmla="*/ 6281661 w 11830043"/>
              <a:gd name="connsiteY865" fmla="*/ 5790603 h 6533995"/>
              <a:gd name="connsiteX866" fmla="*/ 6291381 w 11830043"/>
              <a:gd name="connsiteY866" fmla="*/ 5800390 h 6533995"/>
              <a:gd name="connsiteX867" fmla="*/ 6281661 w 11830043"/>
              <a:gd name="connsiteY867" fmla="*/ 5810114 h 6533995"/>
              <a:gd name="connsiteX868" fmla="*/ 6271877 w 11830043"/>
              <a:gd name="connsiteY868" fmla="*/ 5800390 h 6533995"/>
              <a:gd name="connsiteX869" fmla="*/ 6281661 w 11830043"/>
              <a:gd name="connsiteY869" fmla="*/ 5790603 h 6533995"/>
              <a:gd name="connsiteX870" fmla="*/ 6040432 w 11830043"/>
              <a:gd name="connsiteY870" fmla="*/ 5790603 h 6533995"/>
              <a:gd name="connsiteX871" fmla="*/ 6050216 w 11830043"/>
              <a:gd name="connsiteY871" fmla="*/ 5800390 h 6533995"/>
              <a:gd name="connsiteX872" fmla="*/ 6040432 w 11830043"/>
              <a:gd name="connsiteY872" fmla="*/ 5810114 h 6533995"/>
              <a:gd name="connsiteX873" fmla="*/ 6030712 w 11830043"/>
              <a:gd name="connsiteY873" fmla="*/ 5800390 h 6533995"/>
              <a:gd name="connsiteX874" fmla="*/ 6040432 w 11830043"/>
              <a:gd name="connsiteY874" fmla="*/ 5790603 h 6533995"/>
              <a:gd name="connsiteX875" fmla="*/ 5799205 w 11830043"/>
              <a:gd name="connsiteY875" fmla="*/ 5790603 h 6533995"/>
              <a:gd name="connsiteX876" fmla="*/ 5808989 w 11830043"/>
              <a:gd name="connsiteY876" fmla="*/ 5800390 h 6533995"/>
              <a:gd name="connsiteX877" fmla="*/ 5799205 w 11830043"/>
              <a:gd name="connsiteY877" fmla="*/ 5810114 h 6533995"/>
              <a:gd name="connsiteX878" fmla="*/ 5789486 w 11830043"/>
              <a:gd name="connsiteY878" fmla="*/ 5800390 h 6533995"/>
              <a:gd name="connsiteX879" fmla="*/ 5799205 w 11830043"/>
              <a:gd name="connsiteY879" fmla="*/ 5790603 h 6533995"/>
              <a:gd name="connsiteX880" fmla="*/ 5557992 w 11830043"/>
              <a:gd name="connsiteY880" fmla="*/ 5790603 h 6533995"/>
              <a:gd name="connsiteX881" fmla="*/ 5567774 w 11830043"/>
              <a:gd name="connsiteY881" fmla="*/ 5800390 h 6533995"/>
              <a:gd name="connsiteX882" fmla="*/ 5557992 w 11830043"/>
              <a:gd name="connsiteY882" fmla="*/ 5810114 h 6533995"/>
              <a:gd name="connsiteX883" fmla="*/ 5548208 w 11830043"/>
              <a:gd name="connsiteY883" fmla="*/ 5800390 h 6533995"/>
              <a:gd name="connsiteX884" fmla="*/ 5557992 w 11830043"/>
              <a:gd name="connsiteY884" fmla="*/ 5790603 h 6533995"/>
              <a:gd name="connsiteX885" fmla="*/ 5316710 w 11830043"/>
              <a:gd name="connsiteY885" fmla="*/ 5790603 h 6533995"/>
              <a:gd name="connsiteX886" fmla="*/ 5326432 w 11830043"/>
              <a:gd name="connsiteY886" fmla="*/ 5800390 h 6533995"/>
              <a:gd name="connsiteX887" fmla="*/ 5316710 w 11830043"/>
              <a:gd name="connsiteY887" fmla="*/ 5810114 h 6533995"/>
              <a:gd name="connsiteX888" fmla="*/ 5306926 w 11830043"/>
              <a:gd name="connsiteY888" fmla="*/ 5800390 h 6533995"/>
              <a:gd name="connsiteX889" fmla="*/ 5316710 w 11830043"/>
              <a:gd name="connsiteY889" fmla="*/ 5790603 h 6533995"/>
              <a:gd name="connsiteX890" fmla="*/ 5075486 w 11830043"/>
              <a:gd name="connsiteY890" fmla="*/ 5790603 h 6533995"/>
              <a:gd name="connsiteX891" fmla="*/ 5085202 w 11830043"/>
              <a:gd name="connsiteY891" fmla="*/ 5800390 h 6533995"/>
              <a:gd name="connsiteX892" fmla="*/ 5075486 w 11830043"/>
              <a:gd name="connsiteY892" fmla="*/ 5810114 h 6533995"/>
              <a:gd name="connsiteX893" fmla="*/ 5065705 w 11830043"/>
              <a:gd name="connsiteY893" fmla="*/ 5800390 h 6533995"/>
              <a:gd name="connsiteX894" fmla="*/ 5075486 w 11830043"/>
              <a:gd name="connsiteY894" fmla="*/ 5790603 h 6533995"/>
              <a:gd name="connsiteX895" fmla="*/ 4834252 w 11830043"/>
              <a:gd name="connsiteY895" fmla="*/ 5790603 h 6533995"/>
              <a:gd name="connsiteX896" fmla="*/ 4844040 w 11830043"/>
              <a:gd name="connsiteY896" fmla="*/ 5800390 h 6533995"/>
              <a:gd name="connsiteX897" fmla="*/ 4834252 w 11830043"/>
              <a:gd name="connsiteY897" fmla="*/ 5810114 h 6533995"/>
              <a:gd name="connsiteX898" fmla="*/ 4824534 w 11830043"/>
              <a:gd name="connsiteY898" fmla="*/ 5800390 h 6533995"/>
              <a:gd name="connsiteX899" fmla="*/ 4834252 w 11830043"/>
              <a:gd name="connsiteY899" fmla="*/ 5790603 h 6533995"/>
              <a:gd name="connsiteX900" fmla="*/ 4593019 w 11830043"/>
              <a:gd name="connsiteY900" fmla="*/ 5790603 h 6533995"/>
              <a:gd name="connsiteX901" fmla="*/ 4602795 w 11830043"/>
              <a:gd name="connsiteY901" fmla="*/ 5800390 h 6533995"/>
              <a:gd name="connsiteX902" fmla="*/ 4593019 w 11830043"/>
              <a:gd name="connsiteY902" fmla="*/ 5810114 h 6533995"/>
              <a:gd name="connsiteX903" fmla="*/ 4583304 w 11830043"/>
              <a:gd name="connsiteY903" fmla="*/ 5800390 h 6533995"/>
              <a:gd name="connsiteX904" fmla="*/ 4593019 w 11830043"/>
              <a:gd name="connsiteY904" fmla="*/ 5790603 h 6533995"/>
              <a:gd name="connsiteX905" fmla="*/ 4351806 w 11830043"/>
              <a:gd name="connsiteY905" fmla="*/ 5790603 h 6533995"/>
              <a:gd name="connsiteX906" fmla="*/ 4361580 w 11830043"/>
              <a:gd name="connsiteY906" fmla="*/ 5800390 h 6533995"/>
              <a:gd name="connsiteX907" fmla="*/ 4351806 w 11830043"/>
              <a:gd name="connsiteY907" fmla="*/ 5810114 h 6533995"/>
              <a:gd name="connsiteX908" fmla="*/ 4342006 w 11830043"/>
              <a:gd name="connsiteY908" fmla="*/ 5800390 h 6533995"/>
              <a:gd name="connsiteX909" fmla="*/ 4351806 w 11830043"/>
              <a:gd name="connsiteY909" fmla="*/ 5790603 h 6533995"/>
              <a:gd name="connsiteX910" fmla="*/ 4110583 w 11830043"/>
              <a:gd name="connsiteY910" fmla="*/ 5790603 h 6533995"/>
              <a:gd name="connsiteX911" fmla="*/ 4120362 w 11830043"/>
              <a:gd name="connsiteY911" fmla="*/ 5800390 h 6533995"/>
              <a:gd name="connsiteX912" fmla="*/ 4110583 w 11830043"/>
              <a:gd name="connsiteY912" fmla="*/ 5810114 h 6533995"/>
              <a:gd name="connsiteX913" fmla="*/ 4100801 w 11830043"/>
              <a:gd name="connsiteY913" fmla="*/ 5800390 h 6533995"/>
              <a:gd name="connsiteX914" fmla="*/ 4110583 w 11830043"/>
              <a:gd name="connsiteY914" fmla="*/ 5790603 h 6533995"/>
              <a:gd name="connsiteX915" fmla="*/ 3869431 w 11830043"/>
              <a:gd name="connsiteY915" fmla="*/ 5790603 h 6533995"/>
              <a:gd name="connsiteX916" fmla="*/ 3879151 w 11830043"/>
              <a:gd name="connsiteY916" fmla="*/ 5800390 h 6533995"/>
              <a:gd name="connsiteX917" fmla="*/ 3869431 w 11830043"/>
              <a:gd name="connsiteY917" fmla="*/ 5810114 h 6533995"/>
              <a:gd name="connsiteX918" fmla="*/ 3859649 w 11830043"/>
              <a:gd name="connsiteY918" fmla="*/ 5800390 h 6533995"/>
              <a:gd name="connsiteX919" fmla="*/ 3869431 w 11830043"/>
              <a:gd name="connsiteY919" fmla="*/ 5790603 h 6533995"/>
              <a:gd name="connsiteX920" fmla="*/ 3628215 w 11830043"/>
              <a:gd name="connsiteY920" fmla="*/ 5790603 h 6533995"/>
              <a:gd name="connsiteX921" fmla="*/ 3637936 w 11830043"/>
              <a:gd name="connsiteY921" fmla="*/ 5800390 h 6533995"/>
              <a:gd name="connsiteX922" fmla="*/ 3628215 w 11830043"/>
              <a:gd name="connsiteY922" fmla="*/ 5810114 h 6533995"/>
              <a:gd name="connsiteX923" fmla="*/ 3618433 w 11830043"/>
              <a:gd name="connsiteY923" fmla="*/ 5800390 h 6533995"/>
              <a:gd name="connsiteX924" fmla="*/ 3628215 w 11830043"/>
              <a:gd name="connsiteY924" fmla="*/ 5790603 h 6533995"/>
              <a:gd name="connsiteX925" fmla="*/ 3386960 w 11830043"/>
              <a:gd name="connsiteY925" fmla="*/ 5790603 h 6533995"/>
              <a:gd name="connsiteX926" fmla="*/ 3396745 w 11830043"/>
              <a:gd name="connsiteY926" fmla="*/ 5800390 h 6533995"/>
              <a:gd name="connsiteX927" fmla="*/ 3386960 w 11830043"/>
              <a:gd name="connsiteY927" fmla="*/ 5810114 h 6533995"/>
              <a:gd name="connsiteX928" fmla="*/ 3377238 w 11830043"/>
              <a:gd name="connsiteY928" fmla="*/ 5800390 h 6533995"/>
              <a:gd name="connsiteX929" fmla="*/ 3386960 w 11830043"/>
              <a:gd name="connsiteY929" fmla="*/ 5790603 h 6533995"/>
              <a:gd name="connsiteX930" fmla="*/ 3145752 w 11830043"/>
              <a:gd name="connsiteY930" fmla="*/ 5790603 h 6533995"/>
              <a:gd name="connsiteX931" fmla="*/ 3155534 w 11830043"/>
              <a:gd name="connsiteY931" fmla="*/ 5800390 h 6533995"/>
              <a:gd name="connsiteX932" fmla="*/ 3145752 w 11830043"/>
              <a:gd name="connsiteY932" fmla="*/ 5810114 h 6533995"/>
              <a:gd name="connsiteX933" fmla="*/ 3136034 w 11830043"/>
              <a:gd name="connsiteY933" fmla="*/ 5800390 h 6533995"/>
              <a:gd name="connsiteX934" fmla="*/ 3145752 w 11830043"/>
              <a:gd name="connsiteY934" fmla="*/ 5790603 h 6533995"/>
              <a:gd name="connsiteX935" fmla="*/ 2904575 w 11830043"/>
              <a:gd name="connsiteY935" fmla="*/ 5790603 h 6533995"/>
              <a:gd name="connsiteX936" fmla="*/ 2914357 w 11830043"/>
              <a:gd name="connsiteY936" fmla="*/ 5800390 h 6533995"/>
              <a:gd name="connsiteX937" fmla="*/ 2904575 w 11830043"/>
              <a:gd name="connsiteY937" fmla="*/ 5810114 h 6533995"/>
              <a:gd name="connsiteX938" fmla="*/ 2894793 w 11830043"/>
              <a:gd name="connsiteY938" fmla="*/ 5800390 h 6533995"/>
              <a:gd name="connsiteX939" fmla="*/ 2904575 w 11830043"/>
              <a:gd name="connsiteY939" fmla="*/ 5790603 h 6533995"/>
              <a:gd name="connsiteX940" fmla="*/ 2663275 w 11830043"/>
              <a:gd name="connsiteY940" fmla="*/ 5790603 h 6533995"/>
              <a:gd name="connsiteX941" fmla="*/ 2673000 w 11830043"/>
              <a:gd name="connsiteY941" fmla="*/ 5800390 h 6533995"/>
              <a:gd name="connsiteX942" fmla="*/ 2663275 w 11830043"/>
              <a:gd name="connsiteY942" fmla="*/ 5810114 h 6533995"/>
              <a:gd name="connsiteX943" fmla="*/ 2653494 w 11830043"/>
              <a:gd name="connsiteY943" fmla="*/ 5800390 h 6533995"/>
              <a:gd name="connsiteX944" fmla="*/ 2663275 w 11830043"/>
              <a:gd name="connsiteY944" fmla="*/ 5790603 h 6533995"/>
              <a:gd name="connsiteX945" fmla="*/ 2422039 w 11830043"/>
              <a:gd name="connsiteY945" fmla="*/ 5790603 h 6533995"/>
              <a:gd name="connsiteX946" fmla="*/ 2431755 w 11830043"/>
              <a:gd name="connsiteY946" fmla="*/ 5800390 h 6533995"/>
              <a:gd name="connsiteX947" fmla="*/ 2422039 w 11830043"/>
              <a:gd name="connsiteY947" fmla="*/ 5810114 h 6533995"/>
              <a:gd name="connsiteX948" fmla="*/ 2412260 w 11830043"/>
              <a:gd name="connsiteY948" fmla="*/ 5800390 h 6533995"/>
              <a:gd name="connsiteX949" fmla="*/ 2422039 w 11830043"/>
              <a:gd name="connsiteY949" fmla="*/ 5790603 h 6533995"/>
              <a:gd name="connsiteX950" fmla="*/ 2180796 w 11830043"/>
              <a:gd name="connsiteY950" fmla="*/ 5790603 h 6533995"/>
              <a:gd name="connsiteX951" fmla="*/ 2190581 w 11830043"/>
              <a:gd name="connsiteY951" fmla="*/ 5800390 h 6533995"/>
              <a:gd name="connsiteX952" fmla="*/ 2180796 w 11830043"/>
              <a:gd name="connsiteY952" fmla="*/ 5810114 h 6533995"/>
              <a:gd name="connsiteX953" fmla="*/ 2171087 w 11830043"/>
              <a:gd name="connsiteY953" fmla="*/ 5800390 h 6533995"/>
              <a:gd name="connsiteX954" fmla="*/ 2180796 w 11830043"/>
              <a:gd name="connsiteY954" fmla="*/ 5790603 h 6533995"/>
              <a:gd name="connsiteX955" fmla="*/ 1939584 w 11830043"/>
              <a:gd name="connsiteY955" fmla="*/ 5790603 h 6533995"/>
              <a:gd name="connsiteX956" fmla="*/ 1949367 w 11830043"/>
              <a:gd name="connsiteY956" fmla="*/ 5800390 h 6533995"/>
              <a:gd name="connsiteX957" fmla="*/ 1939584 w 11830043"/>
              <a:gd name="connsiteY957" fmla="*/ 5810114 h 6533995"/>
              <a:gd name="connsiteX958" fmla="*/ 1929862 w 11830043"/>
              <a:gd name="connsiteY958" fmla="*/ 5800390 h 6533995"/>
              <a:gd name="connsiteX959" fmla="*/ 1939584 w 11830043"/>
              <a:gd name="connsiteY959" fmla="*/ 5790603 h 6533995"/>
              <a:gd name="connsiteX960" fmla="*/ 1698333 w 11830043"/>
              <a:gd name="connsiteY960" fmla="*/ 5790603 h 6533995"/>
              <a:gd name="connsiteX961" fmla="*/ 1708119 w 11830043"/>
              <a:gd name="connsiteY961" fmla="*/ 5800390 h 6533995"/>
              <a:gd name="connsiteX962" fmla="*/ 1698333 w 11830043"/>
              <a:gd name="connsiteY962" fmla="*/ 5810114 h 6533995"/>
              <a:gd name="connsiteX963" fmla="*/ 1688548 w 11830043"/>
              <a:gd name="connsiteY963" fmla="*/ 5800390 h 6533995"/>
              <a:gd name="connsiteX964" fmla="*/ 1698333 w 11830043"/>
              <a:gd name="connsiteY964" fmla="*/ 5790603 h 6533995"/>
              <a:gd name="connsiteX965" fmla="*/ 1457109 w 11830043"/>
              <a:gd name="connsiteY965" fmla="*/ 5790603 h 6533995"/>
              <a:gd name="connsiteX966" fmla="*/ 1466829 w 11830043"/>
              <a:gd name="connsiteY966" fmla="*/ 5800390 h 6533995"/>
              <a:gd name="connsiteX967" fmla="*/ 1457109 w 11830043"/>
              <a:gd name="connsiteY967" fmla="*/ 5810114 h 6533995"/>
              <a:gd name="connsiteX968" fmla="*/ 1447325 w 11830043"/>
              <a:gd name="connsiteY968" fmla="*/ 5800390 h 6533995"/>
              <a:gd name="connsiteX969" fmla="*/ 1457109 w 11830043"/>
              <a:gd name="connsiteY969" fmla="*/ 5790603 h 6533995"/>
              <a:gd name="connsiteX970" fmla="*/ 1215887 w 11830043"/>
              <a:gd name="connsiteY970" fmla="*/ 5790603 h 6533995"/>
              <a:gd name="connsiteX971" fmla="*/ 1225671 w 11830043"/>
              <a:gd name="connsiteY971" fmla="*/ 5800390 h 6533995"/>
              <a:gd name="connsiteX972" fmla="*/ 1215887 w 11830043"/>
              <a:gd name="connsiteY972" fmla="*/ 5810114 h 6533995"/>
              <a:gd name="connsiteX973" fmla="*/ 1206167 w 11830043"/>
              <a:gd name="connsiteY973" fmla="*/ 5800390 h 6533995"/>
              <a:gd name="connsiteX974" fmla="*/ 1215887 w 11830043"/>
              <a:gd name="connsiteY974" fmla="*/ 5790603 h 6533995"/>
              <a:gd name="connsiteX975" fmla="*/ 974667 w 11830043"/>
              <a:gd name="connsiteY975" fmla="*/ 5790603 h 6533995"/>
              <a:gd name="connsiteX976" fmla="*/ 984451 w 11830043"/>
              <a:gd name="connsiteY976" fmla="*/ 5800390 h 6533995"/>
              <a:gd name="connsiteX977" fmla="*/ 974667 w 11830043"/>
              <a:gd name="connsiteY977" fmla="*/ 5810114 h 6533995"/>
              <a:gd name="connsiteX978" fmla="*/ 964947 w 11830043"/>
              <a:gd name="connsiteY978" fmla="*/ 5800390 h 6533995"/>
              <a:gd name="connsiteX979" fmla="*/ 974667 w 11830043"/>
              <a:gd name="connsiteY979" fmla="*/ 5790603 h 6533995"/>
              <a:gd name="connsiteX980" fmla="*/ 733447 w 11830043"/>
              <a:gd name="connsiteY980" fmla="*/ 5790603 h 6533995"/>
              <a:gd name="connsiteX981" fmla="*/ 743167 w 11830043"/>
              <a:gd name="connsiteY981" fmla="*/ 5800390 h 6533995"/>
              <a:gd name="connsiteX982" fmla="*/ 733447 w 11830043"/>
              <a:gd name="connsiteY982" fmla="*/ 5810114 h 6533995"/>
              <a:gd name="connsiteX983" fmla="*/ 723663 w 11830043"/>
              <a:gd name="connsiteY983" fmla="*/ 5800390 h 6533995"/>
              <a:gd name="connsiteX984" fmla="*/ 733447 w 11830043"/>
              <a:gd name="connsiteY984" fmla="*/ 5790603 h 6533995"/>
              <a:gd name="connsiteX985" fmla="*/ 492227 w 11830043"/>
              <a:gd name="connsiteY985" fmla="*/ 5790603 h 6533995"/>
              <a:gd name="connsiteX986" fmla="*/ 501946 w 11830043"/>
              <a:gd name="connsiteY986" fmla="*/ 5800390 h 6533995"/>
              <a:gd name="connsiteX987" fmla="*/ 492227 w 11830043"/>
              <a:gd name="connsiteY987" fmla="*/ 5810114 h 6533995"/>
              <a:gd name="connsiteX988" fmla="*/ 482443 w 11830043"/>
              <a:gd name="connsiteY988" fmla="*/ 5800390 h 6533995"/>
              <a:gd name="connsiteX989" fmla="*/ 492227 w 11830043"/>
              <a:gd name="connsiteY989" fmla="*/ 5790603 h 6533995"/>
              <a:gd name="connsiteX990" fmla="*/ 251007 w 11830043"/>
              <a:gd name="connsiteY990" fmla="*/ 5790603 h 6533995"/>
              <a:gd name="connsiteX991" fmla="*/ 260791 w 11830043"/>
              <a:gd name="connsiteY991" fmla="*/ 5800390 h 6533995"/>
              <a:gd name="connsiteX992" fmla="*/ 251007 w 11830043"/>
              <a:gd name="connsiteY992" fmla="*/ 5810114 h 6533995"/>
              <a:gd name="connsiteX993" fmla="*/ 241287 w 11830043"/>
              <a:gd name="connsiteY993" fmla="*/ 5800390 h 6533995"/>
              <a:gd name="connsiteX994" fmla="*/ 251007 w 11830043"/>
              <a:gd name="connsiteY994" fmla="*/ 5790603 h 6533995"/>
              <a:gd name="connsiteX995" fmla="*/ 9724 w 11830043"/>
              <a:gd name="connsiteY995" fmla="*/ 5790603 h 6533995"/>
              <a:gd name="connsiteX996" fmla="*/ 19508 w 11830043"/>
              <a:gd name="connsiteY996" fmla="*/ 5800390 h 6533995"/>
              <a:gd name="connsiteX997" fmla="*/ 9724 w 11830043"/>
              <a:gd name="connsiteY997" fmla="*/ 5810114 h 6533995"/>
              <a:gd name="connsiteX998" fmla="*/ 4 w 11830043"/>
              <a:gd name="connsiteY998" fmla="*/ 5800390 h 6533995"/>
              <a:gd name="connsiteX999" fmla="*/ 9724 w 11830043"/>
              <a:gd name="connsiteY999" fmla="*/ 5790603 h 6533995"/>
              <a:gd name="connsiteX1000" fmla="*/ 11820259 w 11830043"/>
              <a:gd name="connsiteY1000" fmla="*/ 5549351 h 6533995"/>
              <a:gd name="connsiteX1001" fmla="*/ 11830043 w 11830043"/>
              <a:gd name="connsiteY1001" fmla="*/ 5559075 h 6533995"/>
              <a:gd name="connsiteX1002" fmla="*/ 11820259 w 11830043"/>
              <a:gd name="connsiteY1002" fmla="*/ 5568862 h 6533995"/>
              <a:gd name="connsiteX1003" fmla="*/ 11810539 w 11830043"/>
              <a:gd name="connsiteY1003" fmla="*/ 5559075 h 6533995"/>
              <a:gd name="connsiteX1004" fmla="*/ 11820259 w 11830043"/>
              <a:gd name="connsiteY1004" fmla="*/ 5549351 h 6533995"/>
              <a:gd name="connsiteX1005" fmla="*/ 11579030 w 11830043"/>
              <a:gd name="connsiteY1005" fmla="*/ 5549351 h 6533995"/>
              <a:gd name="connsiteX1006" fmla="*/ 11588815 w 11830043"/>
              <a:gd name="connsiteY1006" fmla="*/ 5559075 h 6533995"/>
              <a:gd name="connsiteX1007" fmla="*/ 11579030 w 11830043"/>
              <a:gd name="connsiteY1007" fmla="*/ 5568862 h 6533995"/>
              <a:gd name="connsiteX1008" fmla="*/ 11569310 w 11830043"/>
              <a:gd name="connsiteY1008" fmla="*/ 5559075 h 6533995"/>
              <a:gd name="connsiteX1009" fmla="*/ 11579030 w 11830043"/>
              <a:gd name="connsiteY1009" fmla="*/ 5549351 h 6533995"/>
              <a:gd name="connsiteX1010" fmla="*/ 11337802 w 11830043"/>
              <a:gd name="connsiteY1010" fmla="*/ 5549351 h 6533995"/>
              <a:gd name="connsiteX1011" fmla="*/ 11347587 w 11830043"/>
              <a:gd name="connsiteY1011" fmla="*/ 5559075 h 6533995"/>
              <a:gd name="connsiteX1012" fmla="*/ 11337802 w 11830043"/>
              <a:gd name="connsiteY1012" fmla="*/ 5568862 h 6533995"/>
              <a:gd name="connsiteX1013" fmla="*/ 11328082 w 11830043"/>
              <a:gd name="connsiteY1013" fmla="*/ 5559075 h 6533995"/>
              <a:gd name="connsiteX1014" fmla="*/ 11337802 w 11830043"/>
              <a:gd name="connsiteY1014" fmla="*/ 5549351 h 6533995"/>
              <a:gd name="connsiteX1015" fmla="*/ 11096574 w 11830043"/>
              <a:gd name="connsiteY1015" fmla="*/ 5549351 h 6533995"/>
              <a:gd name="connsiteX1016" fmla="*/ 11106294 w 11830043"/>
              <a:gd name="connsiteY1016" fmla="*/ 5559075 h 6533995"/>
              <a:gd name="connsiteX1017" fmla="*/ 11096574 w 11830043"/>
              <a:gd name="connsiteY1017" fmla="*/ 5568862 h 6533995"/>
              <a:gd name="connsiteX1018" fmla="*/ 11086790 w 11830043"/>
              <a:gd name="connsiteY1018" fmla="*/ 5559075 h 6533995"/>
              <a:gd name="connsiteX1019" fmla="*/ 11096574 w 11830043"/>
              <a:gd name="connsiteY1019" fmla="*/ 5549351 h 6533995"/>
              <a:gd name="connsiteX1020" fmla="*/ 10855345 w 11830043"/>
              <a:gd name="connsiteY1020" fmla="*/ 5549351 h 6533995"/>
              <a:gd name="connsiteX1021" fmla="*/ 10865065 w 11830043"/>
              <a:gd name="connsiteY1021" fmla="*/ 5559075 h 6533995"/>
              <a:gd name="connsiteX1022" fmla="*/ 10855345 w 11830043"/>
              <a:gd name="connsiteY1022" fmla="*/ 5568862 h 6533995"/>
              <a:gd name="connsiteX1023" fmla="*/ 10845625 w 11830043"/>
              <a:gd name="connsiteY1023" fmla="*/ 5559075 h 6533995"/>
              <a:gd name="connsiteX1024" fmla="*/ 10855345 w 11830043"/>
              <a:gd name="connsiteY1024" fmla="*/ 5549351 h 6533995"/>
              <a:gd name="connsiteX1025" fmla="*/ 10614116 w 11830043"/>
              <a:gd name="connsiteY1025" fmla="*/ 5549351 h 6533995"/>
              <a:gd name="connsiteX1026" fmla="*/ 10623901 w 11830043"/>
              <a:gd name="connsiteY1026" fmla="*/ 5559075 h 6533995"/>
              <a:gd name="connsiteX1027" fmla="*/ 10614116 w 11830043"/>
              <a:gd name="connsiteY1027" fmla="*/ 5568862 h 6533995"/>
              <a:gd name="connsiteX1028" fmla="*/ 10604396 w 11830043"/>
              <a:gd name="connsiteY1028" fmla="*/ 5559075 h 6533995"/>
              <a:gd name="connsiteX1029" fmla="*/ 10614116 w 11830043"/>
              <a:gd name="connsiteY1029" fmla="*/ 5549351 h 6533995"/>
              <a:gd name="connsiteX1030" fmla="*/ 10372888 w 11830043"/>
              <a:gd name="connsiteY1030" fmla="*/ 5549351 h 6533995"/>
              <a:gd name="connsiteX1031" fmla="*/ 10382673 w 11830043"/>
              <a:gd name="connsiteY1031" fmla="*/ 5559075 h 6533995"/>
              <a:gd name="connsiteX1032" fmla="*/ 10372888 w 11830043"/>
              <a:gd name="connsiteY1032" fmla="*/ 5568862 h 6533995"/>
              <a:gd name="connsiteX1033" fmla="*/ 10363168 w 11830043"/>
              <a:gd name="connsiteY1033" fmla="*/ 5559075 h 6533995"/>
              <a:gd name="connsiteX1034" fmla="*/ 10372888 w 11830043"/>
              <a:gd name="connsiteY1034" fmla="*/ 5549351 h 6533995"/>
              <a:gd name="connsiteX1035" fmla="*/ 10131660 w 11830043"/>
              <a:gd name="connsiteY1035" fmla="*/ 5549351 h 6533995"/>
              <a:gd name="connsiteX1036" fmla="*/ 10141444 w 11830043"/>
              <a:gd name="connsiteY1036" fmla="*/ 5559075 h 6533995"/>
              <a:gd name="connsiteX1037" fmla="*/ 10131660 w 11830043"/>
              <a:gd name="connsiteY1037" fmla="*/ 5568862 h 6533995"/>
              <a:gd name="connsiteX1038" fmla="*/ 10121940 w 11830043"/>
              <a:gd name="connsiteY1038" fmla="*/ 5559075 h 6533995"/>
              <a:gd name="connsiteX1039" fmla="*/ 10131660 w 11830043"/>
              <a:gd name="connsiteY1039" fmla="*/ 5549351 h 6533995"/>
              <a:gd name="connsiteX1040" fmla="*/ 9890432 w 11830043"/>
              <a:gd name="connsiteY1040" fmla="*/ 5549351 h 6533995"/>
              <a:gd name="connsiteX1041" fmla="*/ 9900152 w 11830043"/>
              <a:gd name="connsiteY1041" fmla="*/ 5559075 h 6533995"/>
              <a:gd name="connsiteX1042" fmla="*/ 9890432 w 11830043"/>
              <a:gd name="connsiteY1042" fmla="*/ 5568862 h 6533995"/>
              <a:gd name="connsiteX1043" fmla="*/ 9880648 w 11830043"/>
              <a:gd name="connsiteY1043" fmla="*/ 5559075 h 6533995"/>
              <a:gd name="connsiteX1044" fmla="*/ 9890432 w 11830043"/>
              <a:gd name="connsiteY1044" fmla="*/ 5549351 h 6533995"/>
              <a:gd name="connsiteX1045" fmla="*/ 9649203 w 11830043"/>
              <a:gd name="connsiteY1045" fmla="*/ 5549351 h 6533995"/>
              <a:gd name="connsiteX1046" fmla="*/ 9658923 w 11830043"/>
              <a:gd name="connsiteY1046" fmla="*/ 5559075 h 6533995"/>
              <a:gd name="connsiteX1047" fmla="*/ 9649203 w 11830043"/>
              <a:gd name="connsiteY1047" fmla="*/ 5568862 h 6533995"/>
              <a:gd name="connsiteX1048" fmla="*/ 9639483 w 11830043"/>
              <a:gd name="connsiteY1048" fmla="*/ 5559075 h 6533995"/>
              <a:gd name="connsiteX1049" fmla="*/ 9649203 w 11830043"/>
              <a:gd name="connsiteY1049" fmla="*/ 5549351 h 6533995"/>
              <a:gd name="connsiteX1050" fmla="*/ 9417695 w 11830043"/>
              <a:gd name="connsiteY1050" fmla="*/ 5549351 h 6533995"/>
              <a:gd name="connsiteX1051" fmla="*/ 9427416 w 11830043"/>
              <a:gd name="connsiteY1051" fmla="*/ 5559075 h 6533995"/>
              <a:gd name="connsiteX1052" fmla="*/ 9417695 w 11830043"/>
              <a:gd name="connsiteY1052" fmla="*/ 5568862 h 6533995"/>
              <a:gd name="connsiteX1053" fmla="*/ 9407911 w 11830043"/>
              <a:gd name="connsiteY1053" fmla="*/ 5559075 h 6533995"/>
              <a:gd name="connsiteX1054" fmla="*/ 9417695 w 11830043"/>
              <a:gd name="connsiteY1054" fmla="*/ 5549351 h 6533995"/>
              <a:gd name="connsiteX1055" fmla="*/ 9176467 w 11830043"/>
              <a:gd name="connsiteY1055" fmla="*/ 5549351 h 6533995"/>
              <a:gd name="connsiteX1056" fmla="*/ 9186187 w 11830043"/>
              <a:gd name="connsiteY1056" fmla="*/ 5559075 h 6533995"/>
              <a:gd name="connsiteX1057" fmla="*/ 9176467 w 11830043"/>
              <a:gd name="connsiteY1057" fmla="*/ 5568862 h 6533995"/>
              <a:gd name="connsiteX1058" fmla="*/ 9166683 w 11830043"/>
              <a:gd name="connsiteY1058" fmla="*/ 5559075 h 6533995"/>
              <a:gd name="connsiteX1059" fmla="*/ 9176467 w 11830043"/>
              <a:gd name="connsiteY1059" fmla="*/ 5549351 h 6533995"/>
              <a:gd name="connsiteX1060" fmla="*/ 8935237 w 11830043"/>
              <a:gd name="connsiteY1060" fmla="*/ 5549351 h 6533995"/>
              <a:gd name="connsiteX1061" fmla="*/ 8944958 w 11830043"/>
              <a:gd name="connsiteY1061" fmla="*/ 5559075 h 6533995"/>
              <a:gd name="connsiteX1062" fmla="*/ 8935237 w 11830043"/>
              <a:gd name="connsiteY1062" fmla="*/ 5568862 h 6533995"/>
              <a:gd name="connsiteX1063" fmla="*/ 8925454 w 11830043"/>
              <a:gd name="connsiteY1063" fmla="*/ 5559075 h 6533995"/>
              <a:gd name="connsiteX1064" fmla="*/ 8935237 w 11830043"/>
              <a:gd name="connsiteY1064" fmla="*/ 5549351 h 6533995"/>
              <a:gd name="connsiteX1065" fmla="*/ 8694009 w 11830043"/>
              <a:gd name="connsiteY1065" fmla="*/ 5549351 h 6533995"/>
              <a:gd name="connsiteX1066" fmla="*/ 8703730 w 11830043"/>
              <a:gd name="connsiteY1066" fmla="*/ 5559075 h 6533995"/>
              <a:gd name="connsiteX1067" fmla="*/ 8694009 w 11830043"/>
              <a:gd name="connsiteY1067" fmla="*/ 5568862 h 6533995"/>
              <a:gd name="connsiteX1068" fmla="*/ 8684289 w 11830043"/>
              <a:gd name="connsiteY1068" fmla="*/ 5559075 h 6533995"/>
              <a:gd name="connsiteX1069" fmla="*/ 8694009 w 11830043"/>
              <a:gd name="connsiteY1069" fmla="*/ 5549351 h 6533995"/>
              <a:gd name="connsiteX1070" fmla="*/ 8452781 w 11830043"/>
              <a:gd name="connsiteY1070" fmla="*/ 5549351 h 6533995"/>
              <a:gd name="connsiteX1071" fmla="*/ 8462566 w 11830043"/>
              <a:gd name="connsiteY1071" fmla="*/ 5559075 h 6533995"/>
              <a:gd name="connsiteX1072" fmla="*/ 8452781 w 11830043"/>
              <a:gd name="connsiteY1072" fmla="*/ 5568862 h 6533995"/>
              <a:gd name="connsiteX1073" fmla="*/ 8443061 w 11830043"/>
              <a:gd name="connsiteY1073" fmla="*/ 5559075 h 6533995"/>
              <a:gd name="connsiteX1074" fmla="*/ 8452781 w 11830043"/>
              <a:gd name="connsiteY1074" fmla="*/ 5549351 h 6533995"/>
              <a:gd name="connsiteX1075" fmla="*/ 8211553 w 11830043"/>
              <a:gd name="connsiteY1075" fmla="*/ 5549351 h 6533995"/>
              <a:gd name="connsiteX1076" fmla="*/ 8221273 w 11830043"/>
              <a:gd name="connsiteY1076" fmla="*/ 5559075 h 6533995"/>
              <a:gd name="connsiteX1077" fmla="*/ 8211553 w 11830043"/>
              <a:gd name="connsiteY1077" fmla="*/ 5568862 h 6533995"/>
              <a:gd name="connsiteX1078" fmla="*/ 8201769 w 11830043"/>
              <a:gd name="connsiteY1078" fmla="*/ 5559075 h 6533995"/>
              <a:gd name="connsiteX1079" fmla="*/ 8211553 w 11830043"/>
              <a:gd name="connsiteY1079" fmla="*/ 5549351 h 6533995"/>
              <a:gd name="connsiteX1080" fmla="*/ 7970260 w 11830043"/>
              <a:gd name="connsiteY1080" fmla="*/ 5549351 h 6533995"/>
              <a:gd name="connsiteX1081" fmla="*/ 7980044 w 11830043"/>
              <a:gd name="connsiteY1081" fmla="*/ 5559075 h 6533995"/>
              <a:gd name="connsiteX1082" fmla="*/ 7970260 w 11830043"/>
              <a:gd name="connsiteY1082" fmla="*/ 5568862 h 6533995"/>
              <a:gd name="connsiteX1083" fmla="*/ 7960477 w 11830043"/>
              <a:gd name="connsiteY1083" fmla="*/ 5559075 h 6533995"/>
              <a:gd name="connsiteX1084" fmla="*/ 7970260 w 11830043"/>
              <a:gd name="connsiteY1084" fmla="*/ 5549351 h 6533995"/>
              <a:gd name="connsiteX1085" fmla="*/ 7729032 w 11830043"/>
              <a:gd name="connsiteY1085" fmla="*/ 5549351 h 6533995"/>
              <a:gd name="connsiteX1086" fmla="*/ 7738753 w 11830043"/>
              <a:gd name="connsiteY1086" fmla="*/ 5559075 h 6533995"/>
              <a:gd name="connsiteX1087" fmla="*/ 7729032 w 11830043"/>
              <a:gd name="connsiteY1087" fmla="*/ 5568862 h 6533995"/>
              <a:gd name="connsiteX1088" fmla="*/ 7719249 w 11830043"/>
              <a:gd name="connsiteY1088" fmla="*/ 5559075 h 6533995"/>
              <a:gd name="connsiteX1089" fmla="*/ 7729032 w 11830043"/>
              <a:gd name="connsiteY1089" fmla="*/ 5549351 h 6533995"/>
              <a:gd name="connsiteX1090" fmla="*/ 7487803 w 11830043"/>
              <a:gd name="connsiteY1090" fmla="*/ 5549351 h 6533995"/>
              <a:gd name="connsiteX1091" fmla="*/ 7497524 w 11830043"/>
              <a:gd name="connsiteY1091" fmla="*/ 5559075 h 6533995"/>
              <a:gd name="connsiteX1092" fmla="*/ 7487803 w 11830043"/>
              <a:gd name="connsiteY1092" fmla="*/ 5568862 h 6533995"/>
              <a:gd name="connsiteX1093" fmla="*/ 7478019 w 11830043"/>
              <a:gd name="connsiteY1093" fmla="*/ 5559075 h 6533995"/>
              <a:gd name="connsiteX1094" fmla="*/ 7487803 w 11830043"/>
              <a:gd name="connsiteY1094" fmla="*/ 5549351 h 6533995"/>
              <a:gd name="connsiteX1095" fmla="*/ 7246575 w 11830043"/>
              <a:gd name="connsiteY1095" fmla="*/ 5549351 h 6533995"/>
              <a:gd name="connsiteX1096" fmla="*/ 7256359 w 11830043"/>
              <a:gd name="connsiteY1096" fmla="*/ 5559075 h 6533995"/>
              <a:gd name="connsiteX1097" fmla="*/ 7246575 w 11830043"/>
              <a:gd name="connsiteY1097" fmla="*/ 5568862 h 6533995"/>
              <a:gd name="connsiteX1098" fmla="*/ 7236855 w 11830043"/>
              <a:gd name="connsiteY1098" fmla="*/ 5559075 h 6533995"/>
              <a:gd name="connsiteX1099" fmla="*/ 7246575 w 11830043"/>
              <a:gd name="connsiteY1099" fmla="*/ 5549351 h 6533995"/>
              <a:gd name="connsiteX1100" fmla="*/ 7005346 w 11830043"/>
              <a:gd name="connsiteY1100" fmla="*/ 5549351 h 6533995"/>
              <a:gd name="connsiteX1101" fmla="*/ 7015130 w 11830043"/>
              <a:gd name="connsiteY1101" fmla="*/ 5559075 h 6533995"/>
              <a:gd name="connsiteX1102" fmla="*/ 7005346 w 11830043"/>
              <a:gd name="connsiteY1102" fmla="*/ 5568862 h 6533995"/>
              <a:gd name="connsiteX1103" fmla="*/ 6995626 w 11830043"/>
              <a:gd name="connsiteY1103" fmla="*/ 5559075 h 6533995"/>
              <a:gd name="connsiteX1104" fmla="*/ 7005346 w 11830043"/>
              <a:gd name="connsiteY1104" fmla="*/ 5549351 h 6533995"/>
              <a:gd name="connsiteX1105" fmla="*/ 6764118 w 11830043"/>
              <a:gd name="connsiteY1105" fmla="*/ 5549351 h 6533995"/>
              <a:gd name="connsiteX1106" fmla="*/ 6773902 w 11830043"/>
              <a:gd name="connsiteY1106" fmla="*/ 5559075 h 6533995"/>
              <a:gd name="connsiteX1107" fmla="*/ 6764118 w 11830043"/>
              <a:gd name="connsiteY1107" fmla="*/ 5568862 h 6533995"/>
              <a:gd name="connsiteX1108" fmla="*/ 6754335 w 11830043"/>
              <a:gd name="connsiteY1108" fmla="*/ 5559075 h 6533995"/>
              <a:gd name="connsiteX1109" fmla="*/ 6764118 w 11830043"/>
              <a:gd name="connsiteY1109" fmla="*/ 5549351 h 6533995"/>
              <a:gd name="connsiteX1110" fmla="*/ 6522889 w 11830043"/>
              <a:gd name="connsiteY1110" fmla="*/ 5549351 h 6533995"/>
              <a:gd name="connsiteX1111" fmla="*/ 6532610 w 11830043"/>
              <a:gd name="connsiteY1111" fmla="*/ 5559075 h 6533995"/>
              <a:gd name="connsiteX1112" fmla="*/ 6522889 w 11830043"/>
              <a:gd name="connsiteY1112" fmla="*/ 5568862 h 6533995"/>
              <a:gd name="connsiteX1113" fmla="*/ 6513105 w 11830043"/>
              <a:gd name="connsiteY1113" fmla="*/ 5559075 h 6533995"/>
              <a:gd name="connsiteX1114" fmla="*/ 6522889 w 11830043"/>
              <a:gd name="connsiteY1114" fmla="*/ 5549351 h 6533995"/>
              <a:gd name="connsiteX1115" fmla="*/ 6281661 w 11830043"/>
              <a:gd name="connsiteY1115" fmla="*/ 5549351 h 6533995"/>
              <a:gd name="connsiteX1116" fmla="*/ 6291381 w 11830043"/>
              <a:gd name="connsiteY1116" fmla="*/ 5559075 h 6533995"/>
              <a:gd name="connsiteX1117" fmla="*/ 6281661 w 11830043"/>
              <a:gd name="connsiteY1117" fmla="*/ 5568862 h 6533995"/>
              <a:gd name="connsiteX1118" fmla="*/ 6271877 w 11830043"/>
              <a:gd name="connsiteY1118" fmla="*/ 5559075 h 6533995"/>
              <a:gd name="connsiteX1119" fmla="*/ 6281661 w 11830043"/>
              <a:gd name="connsiteY1119" fmla="*/ 5549351 h 6533995"/>
              <a:gd name="connsiteX1120" fmla="*/ 6040432 w 11830043"/>
              <a:gd name="connsiteY1120" fmla="*/ 5549351 h 6533995"/>
              <a:gd name="connsiteX1121" fmla="*/ 6050216 w 11830043"/>
              <a:gd name="connsiteY1121" fmla="*/ 5559075 h 6533995"/>
              <a:gd name="connsiteX1122" fmla="*/ 6040432 w 11830043"/>
              <a:gd name="connsiteY1122" fmla="*/ 5568862 h 6533995"/>
              <a:gd name="connsiteX1123" fmla="*/ 6030712 w 11830043"/>
              <a:gd name="connsiteY1123" fmla="*/ 5559075 h 6533995"/>
              <a:gd name="connsiteX1124" fmla="*/ 6040432 w 11830043"/>
              <a:gd name="connsiteY1124" fmla="*/ 5549351 h 6533995"/>
              <a:gd name="connsiteX1125" fmla="*/ 5799205 w 11830043"/>
              <a:gd name="connsiteY1125" fmla="*/ 5549351 h 6533995"/>
              <a:gd name="connsiteX1126" fmla="*/ 5808989 w 11830043"/>
              <a:gd name="connsiteY1126" fmla="*/ 5559075 h 6533995"/>
              <a:gd name="connsiteX1127" fmla="*/ 5799205 w 11830043"/>
              <a:gd name="connsiteY1127" fmla="*/ 5568862 h 6533995"/>
              <a:gd name="connsiteX1128" fmla="*/ 5789486 w 11830043"/>
              <a:gd name="connsiteY1128" fmla="*/ 5559075 h 6533995"/>
              <a:gd name="connsiteX1129" fmla="*/ 5799205 w 11830043"/>
              <a:gd name="connsiteY1129" fmla="*/ 5549351 h 6533995"/>
              <a:gd name="connsiteX1130" fmla="*/ 5557992 w 11830043"/>
              <a:gd name="connsiteY1130" fmla="*/ 5549351 h 6533995"/>
              <a:gd name="connsiteX1131" fmla="*/ 5567774 w 11830043"/>
              <a:gd name="connsiteY1131" fmla="*/ 5559075 h 6533995"/>
              <a:gd name="connsiteX1132" fmla="*/ 5557992 w 11830043"/>
              <a:gd name="connsiteY1132" fmla="*/ 5568862 h 6533995"/>
              <a:gd name="connsiteX1133" fmla="*/ 5548208 w 11830043"/>
              <a:gd name="connsiteY1133" fmla="*/ 5559075 h 6533995"/>
              <a:gd name="connsiteX1134" fmla="*/ 5557992 w 11830043"/>
              <a:gd name="connsiteY1134" fmla="*/ 5549351 h 6533995"/>
              <a:gd name="connsiteX1135" fmla="*/ 5316710 w 11830043"/>
              <a:gd name="connsiteY1135" fmla="*/ 5549351 h 6533995"/>
              <a:gd name="connsiteX1136" fmla="*/ 5326432 w 11830043"/>
              <a:gd name="connsiteY1136" fmla="*/ 5559075 h 6533995"/>
              <a:gd name="connsiteX1137" fmla="*/ 5316710 w 11830043"/>
              <a:gd name="connsiteY1137" fmla="*/ 5568862 h 6533995"/>
              <a:gd name="connsiteX1138" fmla="*/ 5306926 w 11830043"/>
              <a:gd name="connsiteY1138" fmla="*/ 5559075 h 6533995"/>
              <a:gd name="connsiteX1139" fmla="*/ 5316710 w 11830043"/>
              <a:gd name="connsiteY1139" fmla="*/ 5549351 h 6533995"/>
              <a:gd name="connsiteX1140" fmla="*/ 5075486 w 11830043"/>
              <a:gd name="connsiteY1140" fmla="*/ 5549351 h 6533995"/>
              <a:gd name="connsiteX1141" fmla="*/ 5085202 w 11830043"/>
              <a:gd name="connsiteY1141" fmla="*/ 5559075 h 6533995"/>
              <a:gd name="connsiteX1142" fmla="*/ 5075486 w 11830043"/>
              <a:gd name="connsiteY1142" fmla="*/ 5568862 h 6533995"/>
              <a:gd name="connsiteX1143" fmla="*/ 5065705 w 11830043"/>
              <a:gd name="connsiteY1143" fmla="*/ 5559075 h 6533995"/>
              <a:gd name="connsiteX1144" fmla="*/ 5075486 w 11830043"/>
              <a:gd name="connsiteY1144" fmla="*/ 5549351 h 6533995"/>
              <a:gd name="connsiteX1145" fmla="*/ 4834252 w 11830043"/>
              <a:gd name="connsiteY1145" fmla="*/ 5549351 h 6533995"/>
              <a:gd name="connsiteX1146" fmla="*/ 4844040 w 11830043"/>
              <a:gd name="connsiteY1146" fmla="*/ 5559075 h 6533995"/>
              <a:gd name="connsiteX1147" fmla="*/ 4834252 w 11830043"/>
              <a:gd name="connsiteY1147" fmla="*/ 5568862 h 6533995"/>
              <a:gd name="connsiteX1148" fmla="*/ 4824534 w 11830043"/>
              <a:gd name="connsiteY1148" fmla="*/ 5559075 h 6533995"/>
              <a:gd name="connsiteX1149" fmla="*/ 4834252 w 11830043"/>
              <a:gd name="connsiteY1149" fmla="*/ 5549351 h 6533995"/>
              <a:gd name="connsiteX1150" fmla="*/ 4593019 w 11830043"/>
              <a:gd name="connsiteY1150" fmla="*/ 5549351 h 6533995"/>
              <a:gd name="connsiteX1151" fmla="*/ 4602795 w 11830043"/>
              <a:gd name="connsiteY1151" fmla="*/ 5559075 h 6533995"/>
              <a:gd name="connsiteX1152" fmla="*/ 4593019 w 11830043"/>
              <a:gd name="connsiteY1152" fmla="*/ 5568862 h 6533995"/>
              <a:gd name="connsiteX1153" fmla="*/ 4583304 w 11830043"/>
              <a:gd name="connsiteY1153" fmla="*/ 5559075 h 6533995"/>
              <a:gd name="connsiteX1154" fmla="*/ 4593019 w 11830043"/>
              <a:gd name="connsiteY1154" fmla="*/ 5549351 h 6533995"/>
              <a:gd name="connsiteX1155" fmla="*/ 4351806 w 11830043"/>
              <a:gd name="connsiteY1155" fmla="*/ 5549351 h 6533995"/>
              <a:gd name="connsiteX1156" fmla="*/ 4361580 w 11830043"/>
              <a:gd name="connsiteY1156" fmla="*/ 5559075 h 6533995"/>
              <a:gd name="connsiteX1157" fmla="*/ 4351806 w 11830043"/>
              <a:gd name="connsiteY1157" fmla="*/ 5568862 h 6533995"/>
              <a:gd name="connsiteX1158" fmla="*/ 4342006 w 11830043"/>
              <a:gd name="connsiteY1158" fmla="*/ 5559075 h 6533995"/>
              <a:gd name="connsiteX1159" fmla="*/ 4351806 w 11830043"/>
              <a:gd name="connsiteY1159" fmla="*/ 5549351 h 6533995"/>
              <a:gd name="connsiteX1160" fmla="*/ 4110583 w 11830043"/>
              <a:gd name="connsiteY1160" fmla="*/ 5549351 h 6533995"/>
              <a:gd name="connsiteX1161" fmla="*/ 4120362 w 11830043"/>
              <a:gd name="connsiteY1161" fmla="*/ 5559075 h 6533995"/>
              <a:gd name="connsiteX1162" fmla="*/ 4110583 w 11830043"/>
              <a:gd name="connsiteY1162" fmla="*/ 5568862 h 6533995"/>
              <a:gd name="connsiteX1163" fmla="*/ 4100801 w 11830043"/>
              <a:gd name="connsiteY1163" fmla="*/ 5559075 h 6533995"/>
              <a:gd name="connsiteX1164" fmla="*/ 4110583 w 11830043"/>
              <a:gd name="connsiteY1164" fmla="*/ 5549351 h 6533995"/>
              <a:gd name="connsiteX1165" fmla="*/ 3869431 w 11830043"/>
              <a:gd name="connsiteY1165" fmla="*/ 5549351 h 6533995"/>
              <a:gd name="connsiteX1166" fmla="*/ 3879151 w 11830043"/>
              <a:gd name="connsiteY1166" fmla="*/ 5559075 h 6533995"/>
              <a:gd name="connsiteX1167" fmla="*/ 3869431 w 11830043"/>
              <a:gd name="connsiteY1167" fmla="*/ 5568862 h 6533995"/>
              <a:gd name="connsiteX1168" fmla="*/ 3859648 w 11830043"/>
              <a:gd name="connsiteY1168" fmla="*/ 5559075 h 6533995"/>
              <a:gd name="connsiteX1169" fmla="*/ 3869431 w 11830043"/>
              <a:gd name="connsiteY1169" fmla="*/ 5549351 h 6533995"/>
              <a:gd name="connsiteX1170" fmla="*/ 3628215 w 11830043"/>
              <a:gd name="connsiteY1170" fmla="*/ 5549351 h 6533995"/>
              <a:gd name="connsiteX1171" fmla="*/ 3637936 w 11830043"/>
              <a:gd name="connsiteY1171" fmla="*/ 5559075 h 6533995"/>
              <a:gd name="connsiteX1172" fmla="*/ 3628215 w 11830043"/>
              <a:gd name="connsiteY1172" fmla="*/ 5568862 h 6533995"/>
              <a:gd name="connsiteX1173" fmla="*/ 3618433 w 11830043"/>
              <a:gd name="connsiteY1173" fmla="*/ 5559075 h 6533995"/>
              <a:gd name="connsiteX1174" fmla="*/ 3628215 w 11830043"/>
              <a:gd name="connsiteY1174" fmla="*/ 5549351 h 6533995"/>
              <a:gd name="connsiteX1175" fmla="*/ 3386959 w 11830043"/>
              <a:gd name="connsiteY1175" fmla="*/ 5549351 h 6533995"/>
              <a:gd name="connsiteX1176" fmla="*/ 3396745 w 11830043"/>
              <a:gd name="connsiteY1176" fmla="*/ 5559075 h 6533995"/>
              <a:gd name="connsiteX1177" fmla="*/ 3386959 w 11830043"/>
              <a:gd name="connsiteY1177" fmla="*/ 5568862 h 6533995"/>
              <a:gd name="connsiteX1178" fmla="*/ 3377237 w 11830043"/>
              <a:gd name="connsiteY1178" fmla="*/ 5559075 h 6533995"/>
              <a:gd name="connsiteX1179" fmla="*/ 3386959 w 11830043"/>
              <a:gd name="connsiteY1179" fmla="*/ 5549351 h 6533995"/>
              <a:gd name="connsiteX1180" fmla="*/ 3145752 w 11830043"/>
              <a:gd name="connsiteY1180" fmla="*/ 5549351 h 6533995"/>
              <a:gd name="connsiteX1181" fmla="*/ 3155534 w 11830043"/>
              <a:gd name="connsiteY1181" fmla="*/ 5559075 h 6533995"/>
              <a:gd name="connsiteX1182" fmla="*/ 3145752 w 11830043"/>
              <a:gd name="connsiteY1182" fmla="*/ 5568862 h 6533995"/>
              <a:gd name="connsiteX1183" fmla="*/ 3136034 w 11830043"/>
              <a:gd name="connsiteY1183" fmla="*/ 5559075 h 6533995"/>
              <a:gd name="connsiteX1184" fmla="*/ 3145752 w 11830043"/>
              <a:gd name="connsiteY1184" fmla="*/ 5549351 h 6533995"/>
              <a:gd name="connsiteX1185" fmla="*/ 2904575 w 11830043"/>
              <a:gd name="connsiteY1185" fmla="*/ 5549351 h 6533995"/>
              <a:gd name="connsiteX1186" fmla="*/ 2914357 w 11830043"/>
              <a:gd name="connsiteY1186" fmla="*/ 5559075 h 6533995"/>
              <a:gd name="connsiteX1187" fmla="*/ 2904575 w 11830043"/>
              <a:gd name="connsiteY1187" fmla="*/ 5568862 h 6533995"/>
              <a:gd name="connsiteX1188" fmla="*/ 2894793 w 11830043"/>
              <a:gd name="connsiteY1188" fmla="*/ 5559075 h 6533995"/>
              <a:gd name="connsiteX1189" fmla="*/ 2904575 w 11830043"/>
              <a:gd name="connsiteY1189" fmla="*/ 5549351 h 6533995"/>
              <a:gd name="connsiteX1190" fmla="*/ 2663275 w 11830043"/>
              <a:gd name="connsiteY1190" fmla="*/ 5549351 h 6533995"/>
              <a:gd name="connsiteX1191" fmla="*/ 2673000 w 11830043"/>
              <a:gd name="connsiteY1191" fmla="*/ 5559075 h 6533995"/>
              <a:gd name="connsiteX1192" fmla="*/ 2663275 w 11830043"/>
              <a:gd name="connsiteY1192" fmla="*/ 5568862 h 6533995"/>
              <a:gd name="connsiteX1193" fmla="*/ 2653493 w 11830043"/>
              <a:gd name="connsiteY1193" fmla="*/ 5559075 h 6533995"/>
              <a:gd name="connsiteX1194" fmla="*/ 2663275 w 11830043"/>
              <a:gd name="connsiteY1194" fmla="*/ 5549351 h 6533995"/>
              <a:gd name="connsiteX1195" fmla="*/ 2422039 w 11830043"/>
              <a:gd name="connsiteY1195" fmla="*/ 5549351 h 6533995"/>
              <a:gd name="connsiteX1196" fmla="*/ 2431755 w 11830043"/>
              <a:gd name="connsiteY1196" fmla="*/ 5559075 h 6533995"/>
              <a:gd name="connsiteX1197" fmla="*/ 2422039 w 11830043"/>
              <a:gd name="connsiteY1197" fmla="*/ 5568862 h 6533995"/>
              <a:gd name="connsiteX1198" fmla="*/ 2412259 w 11830043"/>
              <a:gd name="connsiteY1198" fmla="*/ 5559075 h 6533995"/>
              <a:gd name="connsiteX1199" fmla="*/ 2422039 w 11830043"/>
              <a:gd name="connsiteY1199" fmla="*/ 5549351 h 6533995"/>
              <a:gd name="connsiteX1200" fmla="*/ 2180796 w 11830043"/>
              <a:gd name="connsiteY1200" fmla="*/ 5549351 h 6533995"/>
              <a:gd name="connsiteX1201" fmla="*/ 2190581 w 11830043"/>
              <a:gd name="connsiteY1201" fmla="*/ 5559075 h 6533995"/>
              <a:gd name="connsiteX1202" fmla="*/ 2180796 w 11830043"/>
              <a:gd name="connsiteY1202" fmla="*/ 5568862 h 6533995"/>
              <a:gd name="connsiteX1203" fmla="*/ 2171087 w 11830043"/>
              <a:gd name="connsiteY1203" fmla="*/ 5559075 h 6533995"/>
              <a:gd name="connsiteX1204" fmla="*/ 2180796 w 11830043"/>
              <a:gd name="connsiteY1204" fmla="*/ 5549351 h 6533995"/>
              <a:gd name="connsiteX1205" fmla="*/ 1939584 w 11830043"/>
              <a:gd name="connsiteY1205" fmla="*/ 5549351 h 6533995"/>
              <a:gd name="connsiteX1206" fmla="*/ 1949367 w 11830043"/>
              <a:gd name="connsiteY1206" fmla="*/ 5559075 h 6533995"/>
              <a:gd name="connsiteX1207" fmla="*/ 1939584 w 11830043"/>
              <a:gd name="connsiteY1207" fmla="*/ 5568862 h 6533995"/>
              <a:gd name="connsiteX1208" fmla="*/ 1929862 w 11830043"/>
              <a:gd name="connsiteY1208" fmla="*/ 5559075 h 6533995"/>
              <a:gd name="connsiteX1209" fmla="*/ 1939584 w 11830043"/>
              <a:gd name="connsiteY1209" fmla="*/ 5549351 h 6533995"/>
              <a:gd name="connsiteX1210" fmla="*/ 1698333 w 11830043"/>
              <a:gd name="connsiteY1210" fmla="*/ 5549351 h 6533995"/>
              <a:gd name="connsiteX1211" fmla="*/ 1708119 w 11830043"/>
              <a:gd name="connsiteY1211" fmla="*/ 5559075 h 6533995"/>
              <a:gd name="connsiteX1212" fmla="*/ 1698333 w 11830043"/>
              <a:gd name="connsiteY1212" fmla="*/ 5568862 h 6533995"/>
              <a:gd name="connsiteX1213" fmla="*/ 1688548 w 11830043"/>
              <a:gd name="connsiteY1213" fmla="*/ 5559075 h 6533995"/>
              <a:gd name="connsiteX1214" fmla="*/ 1698333 w 11830043"/>
              <a:gd name="connsiteY1214" fmla="*/ 5549351 h 6533995"/>
              <a:gd name="connsiteX1215" fmla="*/ 1457108 w 11830043"/>
              <a:gd name="connsiteY1215" fmla="*/ 5549351 h 6533995"/>
              <a:gd name="connsiteX1216" fmla="*/ 1466829 w 11830043"/>
              <a:gd name="connsiteY1216" fmla="*/ 5559075 h 6533995"/>
              <a:gd name="connsiteX1217" fmla="*/ 1457108 w 11830043"/>
              <a:gd name="connsiteY1217" fmla="*/ 5568862 h 6533995"/>
              <a:gd name="connsiteX1218" fmla="*/ 1447324 w 11830043"/>
              <a:gd name="connsiteY1218" fmla="*/ 5559075 h 6533995"/>
              <a:gd name="connsiteX1219" fmla="*/ 1457108 w 11830043"/>
              <a:gd name="connsiteY1219" fmla="*/ 5549351 h 6533995"/>
              <a:gd name="connsiteX1220" fmla="*/ 1215887 w 11830043"/>
              <a:gd name="connsiteY1220" fmla="*/ 5549351 h 6533995"/>
              <a:gd name="connsiteX1221" fmla="*/ 1225671 w 11830043"/>
              <a:gd name="connsiteY1221" fmla="*/ 5559075 h 6533995"/>
              <a:gd name="connsiteX1222" fmla="*/ 1215887 w 11830043"/>
              <a:gd name="connsiteY1222" fmla="*/ 5568862 h 6533995"/>
              <a:gd name="connsiteX1223" fmla="*/ 1206167 w 11830043"/>
              <a:gd name="connsiteY1223" fmla="*/ 5559075 h 6533995"/>
              <a:gd name="connsiteX1224" fmla="*/ 1215887 w 11830043"/>
              <a:gd name="connsiteY1224" fmla="*/ 5549351 h 6533995"/>
              <a:gd name="connsiteX1225" fmla="*/ 974667 w 11830043"/>
              <a:gd name="connsiteY1225" fmla="*/ 5549351 h 6533995"/>
              <a:gd name="connsiteX1226" fmla="*/ 984451 w 11830043"/>
              <a:gd name="connsiteY1226" fmla="*/ 5559075 h 6533995"/>
              <a:gd name="connsiteX1227" fmla="*/ 974667 w 11830043"/>
              <a:gd name="connsiteY1227" fmla="*/ 5568862 h 6533995"/>
              <a:gd name="connsiteX1228" fmla="*/ 964947 w 11830043"/>
              <a:gd name="connsiteY1228" fmla="*/ 5559075 h 6533995"/>
              <a:gd name="connsiteX1229" fmla="*/ 974667 w 11830043"/>
              <a:gd name="connsiteY1229" fmla="*/ 5549351 h 6533995"/>
              <a:gd name="connsiteX1230" fmla="*/ 733447 w 11830043"/>
              <a:gd name="connsiteY1230" fmla="*/ 5549351 h 6533995"/>
              <a:gd name="connsiteX1231" fmla="*/ 743167 w 11830043"/>
              <a:gd name="connsiteY1231" fmla="*/ 5559075 h 6533995"/>
              <a:gd name="connsiteX1232" fmla="*/ 733447 w 11830043"/>
              <a:gd name="connsiteY1232" fmla="*/ 5568862 h 6533995"/>
              <a:gd name="connsiteX1233" fmla="*/ 723663 w 11830043"/>
              <a:gd name="connsiteY1233" fmla="*/ 5559075 h 6533995"/>
              <a:gd name="connsiteX1234" fmla="*/ 733447 w 11830043"/>
              <a:gd name="connsiteY1234" fmla="*/ 5549351 h 6533995"/>
              <a:gd name="connsiteX1235" fmla="*/ 492226 w 11830043"/>
              <a:gd name="connsiteY1235" fmla="*/ 5549351 h 6533995"/>
              <a:gd name="connsiteX1236" fmla="*/ 501946 w 11830043"/>
              <a:gd name="connsiteY1236" fmla="*/ 5559075 h 6533995"/>
              <a:gd name="connsiteX1237" fmla="*/ 492226 w 11830043"/>
              <a:gd name="connsiteY1237" fmla="*/ 5568862 h 6533995"/>
              <a:gd name="connsiteX1238" fmla="*/ 482442 w 11830043"/>
              <a:gd name="connsiteY1238" fmla="*/ 5559075 h 6533995"/>
              <a:gd name="connsiteX1239" fmla="*/ 492226 w 11830043"/>
              <a:gd name="connsiteY1239" fmla="*/ 5549351 h 6533995"/>
              <a:gd name="connsiteX1240" fmla="*/ 251007 w 11830043"/>
              <a:gd name="connsiteY1240" fmla="*/ 5549351 h 6533995"/>
              <a:gd name="connsiteX1241" fmla="*/ 260791 w 11830043"/>
              <a:gd name="connsiteY1241" fmla="*/ 5559075 h 6533995"/>
              <a:gd name="connsiteX1242" fmla="*/ 251007 w 11830043"/>
              <a:gd name="connsiteY1242" fmla="*/ 5568862 h 6533995"/>
              <a:gd name="connsiteX1243" fmla="*/ 241287 w 11830043"/>
              <a:gd name="connsiteY1243" fmla="*/ 5559075 h 6533995"/>
              <a:gd name="connsiteX1244" fmla="*/ 251007 w 11830043"/>
              <a:gd name="connsiteY1244" fmla="*/ 5549351 h 6533995"/>
              <a:gd name="connsiteX1245" fmla="*/ 9724 w 11830043"/>
              <a:gd name="connsiteY1245" fmla="*/ 5549351 h 6533995"/>
              <a:gd name="connsiteX1246" fmla="*/ 19507 w 11830043"/>
              <a:gd name="connsiteY1246" fmla="*/ 5559075 h 6533995"/>
              <a:gd name="connsiteX1247" fmla="*/ 9724 w 11830043"/>
              <a:gd name="connsiteY1247" fmla="*/ 5568862 h 6533995"/>
              <a:gd name="connsiteX1248" fmla="*/ 4 w 11830043"/>
              <a:gd name="connsiteY1248" fmla="*/ 5559075 h 6533995"/>
              <a:gd name="connsiteX1249" fmla="*/ 9724 w 11830043"/>
              <a:gd name="connsiteY1249" fmla="*/ 5549351 h 6533995"/>
              <a:gd name="connsiteX1250" fmla="*/ 11820259 w 11830043"/>
              <a:gd name="connsiteY1250" fmla="*/ 5308100 h 6533995"/>
              <a:gd name="connsiteX1251" fmla="*/ 11830043 w 11830043"/>
              <a:gd name="connsiteY1251" fmla="*/ 5317887 h 6533995"/>
              <a:gd name="connsiteX1252" fmla="*/ 11820259 w 11830043"/>
              <a:gd name="connsiteY1252" fmla="*/ 5327611 h 6533995"/>
              <a:gd name="connsiteX1253" fmla="*/ 11810539 w 11830043"/>
              <a:gd name="connsiteY1253" fmla="*/ 5317887 h 6533995"/>
              <a:gd name="connsiteX1254" fmla="*/ 11820259 w 11830043"/>
              <a:gd name="connsiteY1254" fmla="*/ 5308100 h 6533995"/>
              <a:gd name="connsiteX1255" fmla="*/ 11579030 w 11830043"/>
              <a:gd name="connsiteY1255" fmla="*/ 5308100 h 6533995"/>
              <a:gd name="connsiteX1256" fmla="*/ 11588815 w 11830043"/>
              <a:gd name="connsiteY1256" fmla="*/ 5317887 h 6533995"/>
              <a:gd name="connsiteX1257" fmla="*/ 11579030 w 11830043"/>
              <a:gd name="connsiteY1257" fmla="*/ 5327611 h 6533995"/>
              <a:gd name="connsiteX1258" fmla="*/ 11569310 w 11830043"/>
              <a:gd name="connsiteY1258" fmla="*/ 5317887 h 6533995"/>
              <a:gd name="connsiteX1259" fmla="*/ 11579030 w 11830043"/>
              <a:gd name="connsiteY1259" fmla="*/ 5308100 h 6533995"/>
              <a:gd name="connsiteX1260" fmla="*/ 11337802 w 11830043"/>
              <a:gd name="connsiteY1260" fmla="*/ 5308100 h 6533995"/>
              <a:gd name="connsiteX1261" fmla="*/ 11347587 w 11830043"/>
              <a:gd name="connsiteY1261" fmla="*/ 5317887 h 6533995"/>
              <a:gd name="connsiteX1262" fmla="*/ 11337802 w 11830043"/>
              <a:gd name="connsiteY1262" fmla="*/ 5327611 h 6533995"/>
              <a:gd name="connsiteX1263" fmla="*/ 11328082 w 11830043"/>
              <a:gd name="connsiteY1263" fmla="*/ 5317887 h 6533995"/>
              <a:gd name="connsiteX1264" fmla="*/ 11337802 w 11830043"/>
              <a:gd name="connsiteY1264" fmla="*/ 5308100 h 6533995"/>
              <a:gd name="connsiteX1265" fmla="*/ 11096574 w 11830043"/>
              <a:gd name="connsiteY1265" fmla="*/ 5308100 h 6533995"/>
              <a:gd name="connsiteX1266" fmla="*/ 11106294 w 11830043"/>
              <a:gd name="connsiteY1266" fmla="*/ 5317887 h 6533995"/>
              <a:gd name="connsiteX1267" fmla="*/ 11096574 w 11830043"/>
              <a:gd name="connsiteY1267" fmla="*/ 5327611 h 6533995"/>
              <a:gd name="connsiteX1268" fmla="*/ 11086790 w 11830043"/>
              <a:gd name="connsiteY1268" fmla="*/ 5317887 h 6533995"/>
              <a:gd name="connsiteX1269" fmla="*/ 11096574 w 11830043"/>
              <a:gd name="connsiteY1269" fmla="*/ 5308100 h 6533995"/>
              <a:gd name="connsiteX1270" fmla="*/ 10855345 w 11830043"/>
              <a:gd name="connsiteY1270" fmla="*/ 5308100 h 6533995"/>
              <a:gd name="connsiteX1271" fmla="*/ 10865065 w 11830043"/>
              <a:gd name="connsiteY1271" fmla="*/ 5317887 h 6533995"/>
              <a:gd name="connsiteX1272" fmla="*/ 10855345 w 11830043"/>
              <a:gd name="connsiteY1272" fmla="*/ 5327611 h 6533995"/>
              <a:gd name="connsiteX1273" fmla="*/ 10845625 w 11830043"/>
              <a:gd name="connsiteY1273" fmla="*/ 5317887 h 6533995"/>
              <a:gd name="connsiteX1274" fmla="*/ 10855345 w 11830043"/>
              <a:gd name="connsiteY1274" fmla="*/ 5308100 h 6533995"/>
              <a:gd name="connsiteX1275" fmla="*/ 10614116 w 11830043"/>
              <a:gd name="connsiteY1275" fmla="*/ 5308100 h 6533995"/>
              <a:gd name="connsiteX1276" fmla="*/ 10623901 w 11830043"/>
              <a:gd name="connsiteY1276" fmla="*/ 5317887 h 6533995"/>
              <a:gd name="connsiteX1277" fmla="*/ 10614116 w 11830043"/>
              <a:gd name="connsiteY1277" fmla="*/ 5327611 h 6533995"/>
              <a:gd name="connsiteX1278" fmla="*/ 10604396 w 11830043"/>
              <a:gd name="connsiteY1278" fmla="*/ 5317887 h 6533995"/>
              <a:gd name="connsiteX1279" fmla="*/ 10614116 w 11830043"/>
              <a:gd name="connsiteY1279" fmla="*/ 5308100 h 6533995"/>
              <a:gd name="connsiteX1280" fmla="*/ 10372888 w 11830043"/>
              <a:gd name="connsiteY1280" fmla="*/ 5308100 h 6533995"/>
              <a:gd name="connsiteX1281" fmla="*/ 10382673 w 11830043"/>
              <a:gd name="connsiteY1281" fmla="*/ 5317887 h 6533995"/>
              <a:gd name="connsiteX1282" fmla="*/ 10372888 w 11830043"/>
              <a:gd name="connsiteY1282" fmla="*/ 5327611 h 6533995"/>
              <a:gd name="connsiteX1283" fmla="*/ 10363168 w 11830043"/>
              <a:gd name="connsiteY1283" fmla="*/ 5317887 h 6533995"/>
              <a:gd name="connsiteX1284" fmla="*/ 10372888 w 11830043"/>
              <a:gd name="connsiteY1284" fmla="*/ 5308100 h 6533995"/>
              <a:gd name="connsiteX1285" fmla="*/ 10131660 w 11830043"/>
              <a:gd name="connsiteY1285" fmla="*/ 5308100 h 6533995"/>
              <a:gd name="connsiteX1286" fmla="*/ 10141444 w 11830043"/>
              <a:gd name="connsiteY1286" fmla="*/ 5317887 h 6533995"/>
              <a:gd name="connsiteX1287" fmla="*/ 10131660 w 11830043"/>
              <a:gd name="connsiteY1287" fmla="*/ 5327611 h 6533995"/>
              <a:gd name="connsiteX1288" fmla="*/ 10121940 w 11830043"/>
              <a:gd name="connsiteY1288" fmla="*/ 5317887 h 6533995"/>
              <a:gd name="connsiteX1289" fmla="*/ 10131660 w 11830043"/>
              <a:gd name="connsiteY1289" fmla="*/ 5308100 h 6533995"/>
              <a:gd name="connsiteX1290" fmla="*/ 9890432 w 11830043"/>
              <a:gd name="connsiteY1290" fmla="*/ 5308100 h 6533995"/>
              <a:gd name="connsiteX1291" fmla="*/ 9900152 w 11830043"/>
              <a:gd name="connsiteY1291" fmla="*/ 5317887 h 6533995"/>
              <a:gd name="connsiteX1292" fmla="*/ 9890432 w 11830043"/>
              <a:gd name="connsiteY1292" fmla="*/ 5327611 h 6533995"/>
              <a:gd name="connsiteX1293" fmla="*/ 9880648 w 11830043"/>
              <a:gd name="connsiteY1293" fmla="*/ 5317887 h 6533995"/>
              <a:gd name="connsiteX1294" fmla="*/ 9890432 w 11830043"/>
              <a:gd name="connsiteY1294" fmla="*/ 5308100 h 6533995"/>
              <a:gd name="connsiteX1295" fmla="*/ 9649203 w 11830043"/>
              <a:gd name="connsiteY1295" fmla="*/ 5308100 h 6533995"/>
              <a:gd name="connsiteX1296" fmla="*/ 9658923 w 11830043"/>
              <a:gd name="connsiteY1296" fmla="*/ 5317887 h 6533995"/>
              <a:gd name="connsiteX1297" fmla="*/ 9649203 w 11830043"/>
              <a:gd name="connsiteY1297" fmla="*/ 5327611 h 6533995"/>
              <a:gd name="connsiteX1298" fmla="*/ 9639483 w 11830043"/>
              <a:gd name="connsiteY1298" fmla="*/ 5317887 h 6533995"/>
              <a:gd name="connsiteX1299" fmla="*/ 9649203 w 11830043"/>
              <a:gd name="connsiteY1299" fmla="*/ 5308100 h 6533995"/>
              <a:gd name="connsiteX1300" fmla="*/ 9417695 w 11830043"/>
              <a:gd name="connsiteY1300" fmla="*/ 5308100 h 6533995"/>
              <a:gd name="connsiteX1301" fmla="*/ 9427416 w 11830043"/>
              <a:gd name="connsiteY1301" fmla="*/ 5317887 h 6533995"/>
              <a:gd name="connsiteX1302" fmla="*/ 9417695 w 11830043"/>
              <a:gd name="connsiteY1302" fmla="*/ 5327611 h 6533995"/>
              <a:gd name="connsiteX1303" fmla="*/ 9407911 w 11830043"/>
              <a:gd name="connsiteY1303" fmla="*/ 5317887 h 6533995"/>
              <a:gd name="connsiteX1304" fmla="*/ 9417695 w 11830043"/>
              <a:gd name="connsiteY1304" fmla="*/ 5308100 h 6533995"/>
              <a:gd name="connsiteX1305" fmla="*/ 9176467 w 11830043"/>
              <a:gd name="connsiteY1305" fmla="*/ 5308100 h 6533995"/>
              <a:gd name="connsiteX1306" fmla="*/ 9186187 w 11830043"/>
              <a:gd name="connsiteY1306" fmla="*/ 5317887 h 6533995"/>
              <a:gd name="connsiteX1307" fmla="*/ 9176467 w 11830043"/>
              <a:gd name="connsiteY1307" fmla="*/ 5327611 h 6533995"/>
              <a:gd name="connsiteX1308" fmla="*/ 9166683 w 11830043"/>
              <a:gd name="connsiteY1308" fmla="*/ 5317887 h 6533995"/>
              <a:gd name="connsiteX1309" fmla="*/ 9176467 w 11830043"/>
              <a:gd name="connsiteY1309" fmla="*/ 5308100 h 6533995"/>
              <a:gd name="connsiteX1310" fmla="*/ 8935237 w 11830043"/>
              <a:gd name="connsiteY1310" fmla="*/ 5308100 h 6533995"/>
              <a:gd name="connsiteX1311" fmla="*/ 8944958 w 11830043"/>
              <a:gd name="connsiteY1311" fmla="*/ 5317887 h 6533995"/>
              <a:gd name="connsiteX1312" fmla="*/ 8935237 w 11830043"/>
              <a:gd name="connsiteY1312" fmla="*/ 5327611 h 6533995"/>
              <a:gd name="connsiteX1313" fmla="*/ 8925454 w 11830043"/>
              <a:gd name="connsiteY1313" fmla="*/ 5317887 h 6533995"/>
              <a:gd name="connsiteX1314" fmla="*/ 8935237 w 11830043"/>
              <a:gd name="connsiteY1314" fmla="*/ 5308100 h 6533995"/>
              <a:gd name="connsiteX1315" fmla="*/ 8694009 w 11830043"/>
              <a:gd name="connsiteY1315" fmla="*/ 5308100 h 6533995"/>
              <a:gd name="connsiteX1316" fmla="*/ 8703730 w 11830043"/>
              <a:gd name="connsiteY1316" fmla="*/ 5317887 h 6533995"/>
              <a:gd name="connsiteX1317" fmla="*/ 8694009 w 11830043"/>
              <a:gd name="connsiteY1317" fmla="*/ 5327611 h 6533995"/>
              <a:gd name="connsiteX1318" fmla="*/ 8684289 w 11830043"/>
              <a:gd name="connsiteY1318" fmla="*/ 5317887 h 6533995"/>
              <a:gd name="connsiteX1319" fmla="*/ 8694009 w 11830043"/>
              <a:gd name="connsiteY1319" fmla="*/ 5308100 h 6533995"/>
              <a:gd name="connsiteX1320" fmla="*/ 8452781 w 11830043"/>
              <a:gd name="connsiteY1320" fmla="*/ 5308100 h 6533995"/>
              <a:gd name="connsiteX1321" fmla="*/ 8462566 w 11830043"/>
              <a:gd name="connsiteY1321" fmla="*/ 5317887 h 6533995"/>
              <a:gd name="connsiteX1322" fmla="*/ 8452781 w 11830043"/>
              <a:gd name="connsiteY1322" fmla="*/ 5327611 h 6533995"/>
              <a:gd name="connsiteX1323" fmla="*/ 8443061 w 11830043"/>
              <a:gd name="connsiteY1323" fmla="*/ 5317887 h 6533995"/>
              <a:gd name="connsiteX1324" fmla="*/ 8452781 w 11830043"/>
              <a:gd name="connsiteY1324" fmla="*/ 5308100 h 6533995"/>
              <a:gd name="connsiteX1325" fmla="*/ 8211553 w 11830043"/>
              <a:gd name="connsiteY1325" fmla="*/ 5308100 h 6533995"/>
              <a:gd name="connsiteX1326" fmla="*/ 8221273 w 11830043"/>
              <a:gd name="connsiteY1326" fmla="*/ 5317887 h 6533995"/>
              <a:gd name="connsiteX1327" fmla="*/ 8211553 w 11830043"/>
              <a:gd name="connsiteY1327" fmla="*/ 5327611 h 6533995"/>
              <a:gd name="connsiteX1328" fmla="*/ 8201769 w 11830043"/>
              <a:gd name="connsiteY1328" fmla="*/ 5317887 h 6533995"/>
              <a:gd name="connsiteX1329" fmla="*/ 8211553 w 11830043"/>
              <a:gd name="connsiteY1329" fmla="*/ 5308100 h 6533995"/>
              <a:gd name="connsiteX1330" fmla="*/ 7970260 w 11830043"/>
              <a:gd name="connsiteY1330" fmla="*/ 5308100 h 6533995"/>
              <a:gd name="connsiteX1331" fmla="*/ 7980044 w 11830043"/>
              <a:gd name="connsiteY1331" fmla="*/ 5317887 h 6533995"/>
              <a:gd name="connsiteX1332" fmla="*/ 7970260 w 11830043"/>
              <a:gd name="connsiteY1332" fmla="*/ 5327611 h 6533995"/>
              <a:gd name="connsiteX1333" fmla="*/ 7960477 w 11830043"/>
              <a:gd name="connsiteY1333" fmla="*/ 5317887 h 6533995"/>
              <a:gd name="connsiteX1334" fmla="*/ 7970260 w 11830043"/>
              <a:gd name="connsiteY1334" fmla="*/ 5308100 h 6533995"/>
              <a:gd name="connsiteX1335" fmla="*/ 7729032 w 11830043"/>
              <a:gd name="connsiteY1335" fmla="*/ 5308100 h 6533995"/>
              <a:gd name="connsiteX1336" fmla="*/ 7738753 w 11830043"/>
              <a:gd name="connsiteY1336" fmla="*/ 5317887 h 6533995"/>
              <a:gd name="connsiteX1337" fmla="*/ 7729032 w 11830043"/>
              <a:gd name="connsiteY1337" fmla="*/ 5327611 h 6533995"/>
              <a:gd name="connsiteX1338" fmla="*/ 7719249 w 11830043"/>
              <a:gd name="connsiteY1338" fmla="*/ 5317887 h 6533995"/>
              <a:gd name="connsiteX1339" fmla="*/ 7729032 w 11830043"/>
              <a:gd name="connsiteY1339" fmla="*/ 5308100 h 6533995"/>
              <a:gd name="connsiteX1340" fmla="*/ 7487803 w 11830043"/>
              <a:gd name="connsiteY1340" fmla="*/ 5308100 h 6533995"/>
              <a:gd name="connsiteX1341" fmla="*/ 7497524 w 11830043"/>
              <a:gd name="connsiteY1341" fmla="*/ 5317887 h 6533995"/>
              <a:gd name="connsiteX1342" fmla="*/ 7487803 w 11830043"/>
              <a:gd name="connsiteY1342" fmla="*/ 5327611 h 6533995"/>
              <a:gd name="connsiteX1343" fmla="*/ 7478019 w 11830043"/>
              <a:gd name="connsiteY1343" fmla="*/ 5317887 h 6533995"/>
              <a:gd name="connsiteX1344" fmla="*/ 7487803 w 11830043"/>
              <a:gd name="connsiteY1344" fmla="*/ 5308100 h 6533995"/>
              <a:gd name="connsiteX1345" fmla="*/ 7246575 w 11830043"/>
              <a:gd name="connsiteY1345" fmla="*/ 5308100 h 6533995"/>
              <a:gd name="connsiteX1346" fmla="*/ 7256359 w 11830043"/>
              <a:gd name="connsiteY1346" fmla="*/ 5317887 h 6533995"/>
              <a:gd name="connsiteX1347" fmla="*/ 7246575 w 11830043"/>
              <a:gd name="connsiteY1347" fmla="*/ 5327611 h 6533995"/>
              <a:gd name="connsiteX1348" fmla="*/ 7236855 w 11830043"/>
              <a:gd name="connsiteY1348" fmla="*/ 5317887 h 6533995"/>
              <a:gd name="connsiteX1349" fmla="*/ 7246575 w 11830043"/>
              <a:gd name="connsiteY1349" fmla="*/ 5308100 h 6533995"/>
              <a:gd name="connsiteX1350" fmla="*/ 7005346 w 11830043"/>
              <a:gd name="connsiteY1350" fmla="*/ 5308100 h 6533995"/>
              <a:gd name="connsiteX1351" fmla="*/ 7015130 w 11830043"/>
              <a:gd name="connsiteY1351" fmla="*/ 5317887 h 6533995"/>
              <a:gd name="connsiteX1352" fmla="*/ 7005346 w 11830043"/>
              <a:gd name="connsiteY1352" fmla="*/ 5327611 h 6533995"/>
              <a:gd name="connsiteX1353" fmla="*/ 6995626 w 11830043"/>
              <a:gd name="connsiteY1353" fmla="*/ 5317887 h 6533995"/>
              <a:gd name="connsiteX1354" fmla="*/ 7005346 w 11830043"/>
              <a:gd name="connsiteY1354" fmla="*/ 5308100 h 6533995"/>
              <a:gd name="connsiteX1355" fmla="*/ 6764118 w 11830043"/>
              <a:gd name="connsiteY1355" fmla="*/ 5308100 h 6533995"/>
              <a:gd name="connsiteX1356" fmla="*/ 6773902 w 11830043"/>
              <a:gd name="connsiteY1356" fmla="*/ 5317887 h 6533995"/>
              <a:gd name="connsiteX1357" fmla="*/ 6764118 w 11830043"/>
              <a:gd name="connsiteY1357" fmla="*/ 5327611 h 6533995"/>
              <a:gd name="connsiteX1358" fmla="*/ 6754335 w 11830043"/>
              <a:gd name="connsiteY1358" fmla="*/ 5317887 h 6533995"/>
              <a:gd name="connsiteX1359" fmla="*/ 6764118 w 11830043"/>
              <a:gd name="connsiteY1359" fmla="*/ 5308100 h 6533995"/>
              <a:gd name="connsiteX1360" fmla="*/ 6522889 w 11830043"/>
              <a:gd name="connsiteY1360" fmla="*/ 5308100 h 6533995"/>
              <a:gd name="connsiteX1361" fmla="*/ 6532610 w 11830043"/>
              <a:gd name="connsiteY1361" fmla="*/ 5317887 h 6533995"/>
              <a:gd name="connsiteX1362" fmla="*/ 6522889 w 11830043"/>
              <a:gd name="connsiteY1362" fmla="*/ 5327611 h 6533995"/>
              <a:gd name="connsiteX1363" fmla="*/ 6513105 w 11830043"/>
              <a:gd name="connsiteY1363" fmla="*/ 5317887 h 6533995"/>
              <a:gd name="connsiteX1364" fmla="*/ 6522889 w 11830043"/>
              <a:gd name="connsiteY1364" fmla="*/ 5308100 h 6533995"/>
              <a:gd name="connsiteX1365" fmla="*/ 6281661 w 11830043"/>
              <a:gd name="connsiteY1365" fmla="*/ 5308100 h 6533995"/>
              <a:gd name="connsiteX1366" fmla="*/ 6291381 w 11830043"/>
              <a:gd name="connsiteY1366" fmla="*/ 5317887 h 6533995"/>
              <a:gd name="connsiteX1367" fmla="*/ 6281661 w 11830043"/>
              <a:gd name="connsiteY1367" fmla="*/ 5327611 h 6533995"/>
              <a:gd name="connsiteX1368" fmla="*/ 6271877 w 11830043"/>
              <a:gd name="connsiteY1368" fmla="*/ 5317887 h 6533995"/>
              <a:gd name="connsiteX1369" fmla="*/ 6281661 w 11830043"/>
              <a:gd name="connsiteY1369" fmla="*/ 5308100 h 6533995"/>
              <a:gd name="connsiteX1370" fmla="*/ 6040432 w 11830043"/>
              <a:gd name="connsiteY1370" fmla="*/ 5308100 h 6533995"/>
              <a:gd name="connsiteX1371" fmla="*/ 6050216 w 11830043"/>
              <a:gd name="connsiteY1371" fmla="*/ 5317887 h 6533995"/>
              <a:gd name="connsiteX1372" fmla="*/ 6040432 w 11830043"/>
              <a:gd name="connsiteY1372" fmla="*/ 5327611 h 6533995"/>
              <a:gd name="connsiteX1373" fmla="*/ 6030712 w 11830043"/>
              <a:gd name="connsiteY1373" fmla="*/ 5317887 h 6533995"/>
              <a:gd name="connsiteX1374" fmla="*/ 6040432 w 11830043"/>
              <a:gd name="connsiteY1374" fmla="*/ 5308100 h 6533995"/>
              <a:gd name="connsiteX1375" fmla="*/ 5799205 w 11830043"/>
              <a:gd name="connsiteY1375" fmla="*/ 5308100 h 6533995"/>
              <a:gd name="connsiteX1376" fmla="*/ 5808989 w 11830043"/>
              <a:gd name="connsiteY1376" fmla="*/ 5317887 h 6533995"/>
              <a:gd name="connsiteX1377" fmla="*/ 5799205 w 11830043"/>
              <a:gd name="connsiteY1377" fmla="*/ 5327611 h 6533995"/>
              <a:gd name="connsiteX1378" fmla="*/ 5789486 w 11830043"/>
              <a:gd name="connsiteY1378" fmla="*/ 5317887 h 6533995"/>
              <a:gd name="connsiteX1379" fmla="*/ 5799205 w 11830043"/>
              <a:gd name="connsiteY1379" fmla="*/ 5308100 h 6533995"/>
              <a:gd name="connsiteX1380" fmla="*/ 5557992 w 11830043"/>
              <a:gd name="connsiteY1380" fmla="*/ 5308100 h 6533995"/>
              <a:gd name="connsiteX1381" fmla="*/ 5567774 w 11830043"/>
              <a:gd name="connsiteY1381" fmla="*/ 5317887 h 6533995"/>
              <a:gd name="connsiteX1382" fmla="*/ 5557992 w 11830043"/>
              <a:gd name="connsiteY1382" fmla="*/ 5327611 h 6533995"/>
              <a:gd name="connsiteX1383" fmla="*/ 5548208 w 11830043"/>
              <a:gd name="connsiteY1383" fmla="*/ 5317887 h 6533995"/>
              <a:gd name="connsiteX1384" fmla="*/ 5557992 w 11830043"/>
              <a:gd name="connsiteY1384" fmla="*/ 5308100 h 6533995"/>
              <a:gd name="connsiteX1385" fmla="*/ 5316710 w 11830043"/>
              <a:gd name="connsiteY1385" fmla="*/ 5308100 h 6533995"/>
              <a:gd name="connsiteX1386" fmla="*/ 5326432 w 11830043"/>
              <a:gd name="connsiteY1386" fmla="*/ 5317887 h 6533995"/>
              <a:gd name="connsiteX1387" fmla="*/ 5316710 w 11830043"/>
              <a:gd name="connsiteY1387" fmla="*/ 5327611 h 6533995"/>
              <a:gd name="connsiteX1388" fmla="*/ 5306924 w 11830043"/>
              <a:gd name="connsiteY1388" fmla="*/ 5317887 h 6533995"/>
              <a:gd name="connsiteX1389" fmla="*/ 5316710 w 11830043"/>
              <a:gd name="connsiteY1389" fmla="*/ 5308100 h 6533995"/>
              <a:gd name="connsiteX1390" fmla="*/ 5075486 w 11830043"/>
              <a:gd name="connsiteY1390" fmla="*/ 5308100 h 6533995"/>
              <a:gd name="connsiteX1391" fmla="*/ 5085202 w 11830043"/>
              <a:gd name="connsiteY1391" fmla="*/ 5317887 h 6533995"/>
              <a:gd name="connsiteX1392" fmla="*/ 5075486 w 11830043"/>
              <a:gd name="connsiteY1392" fmla="*/ 5327611 h 6533995"/>
              <a:gd name="connsiteX1393" fmla="*/ 5065705 w 11830043"/>
              <a:gd name="connsiteY1393" fmla="*/ 5317887 h 6533995"/>
              <a:gd name="connsiteX1394" fmla="*/ 5075486 w 11830043"/>
              <a:gd name="connsiteY1394" fmla="*/ 5308100 h 6533995"/>
              <a:gd name="connsiteX1395" fmla="*/ 4834252 w 11830043"/>
              <a:gd name="connsiteY1395" fmla="*/ 5308100 h 6533995"/>
              <a:gd name="connsiteX1396" fmla="*/ 4844040 w 11830043"/>
              <a:gd name="connsiteY1396" fmla="*/ 5317887 h 6533995"/>
              <a:gd name="connsiteX1397" fmla="*/ 4834252 w 11830043"/>
              <a:gd name="connsiteY1397" fmla="*/ 5327611 h 6533995"/>
              <a:gd name="connsiteX1398" fmla="*/ 4824534 w 11830043"/>
              <a:gd name="connsiteY1398" fmla="*/ 5317887 h 6533995"/>
              <a:gd name="connsiteX1399" fmla="*/ 4834252 w 11830043"/>
              <a:gd name="connsiteY1399" fmla="*/ 5308100 h 6533995"/>
              <a:gd name="connsiteX1400" fmla="*/ 4593019 w 11830043"/>
              <a:gd name="connsiteY1400" fmla="*/ 5308100 h 6533995"/>
              <a:gd name="connsiteX1401" fmla="*/ 4602795 w 11830043"/>
              <a:gd name="connsiteY1401" fmla="*/ 5317887 h 6533995"/>
              <a:gd name="connsiteX1402" fmla="*/ 4593019 w 11830043"/>
              <a:gd name="connsiteY1402" fmla="*/ 5327611 h 6533995"/>
              <a:gd name="connsiteX1403" fmla="*/ 4583304 w 11830043"/>
              <a:gd name="connsiteY1403" fmla="*/ 5317887 h 6533995"/>
              <a:gd name="connsiteX1404" fmla="*/ 4593019 w 11830043"/>
              <a:gd name="connsiteY1404" fmla="*/ 5308100 h 6533995"/>
              <a:gd name="connsiteX1405" fmla="*/ 4351806 w 11830043"/>
              <a:gd name="connsiteY1405" fmla="*/ 5308100 h 6533995"/>
              <a:gd name="connsiteX1406" fmla="*/ 4361580 w 11830043"/>
              <a:gd name="connsiteY1406" fmla="*/ 5317887 h 6533995"/>
              <a:gd name="connsiteX1407" fmla="*/ 4351806 w 11830043"/>
              <a:gd name="connsiteY1407" fmla="*/ 5327611 h 6533995"/>
              <a:gd name="connsiteX1408" fmla="*/ 4342006 w 11830043"/>
              <a:gd name="connsiteY1408" fmla="*/ 5317887 h 6533995"/>
              <a:gd name="connsiteX1409" fmla="*/ 4351806 w 11830043"/>
              <a:gd name="connsiteY1409" fmla="*/ 5308100 h 6533995"/>
              <a:gd name="connsiteX1410" fmla="*/ 4110583 w 11830043"/>
              <a:gd name="connsiteY1410" fmla="*/ 5308100 h 6533995"/>
              <a:gd name="connsiteX1411" fmla="*/ 4120362 w 11830043"/>
              <a:gd name="connsiteY1411" fmla="*/ 5317887 h 6533995"/>
              <a:gd name="connsiteX1412" fmla="*/ 4110583 w 11830043"/>
              <a:gd name="connsiteY1412" fmla="*/ 5327611 h 6533995"/>
              <a:gd name="connsiteX1413" fmla="*/ 4100799 w 11830043"/>
              <a:gd name="connsiteY1413" fmla="*/ 5317887 h 6533995"/>
              <a:gd name="connsiteX1414" fmla="*/ 4110583 w 11830043"/>
              <a:gd name="connsiteY1414" fmla="*/ 5308100 h 6533995"/>
              <a:gd name="connsiteX1415" fmla="*/ 3869431 w 11830043"/>
              <a:gd name="connsiteY1415" fmla="*/ 5308100 h 6533995"/>
              <a:gd name="connsiteX1416" fmla="*/ 3879151 w 11830043"/>
              <a:gd name="connsiteY1416" fmla="*/ 5317887 h 6533995"/>
              <a:gd name="connsiteX1417" fmla="*/ 3869431 w 11830043"/>
              <a:gd name="connsiteY1417" fmla="*/ 5327611 h 6533995"/>
              <a:gd name="connsiteX1418" fmla="*/ 3859648 w 11830043"/>
              <a:gd name="connsiteY1418" fmla="*/ 5317887 h 6533995"/>
              <a:gd name="connsiteX1419" fmla="*/ 3869431 w 11830043"/>
              <a:gd name="connsiteY1419" fmla="*/ 5308100 h 6533995"/>
              <a:gd name="connsiteX1420" fmla="*/ 3628215 w 11830043"/>
              <a:gd name="connsiteY1420" fmla="*/ 5308100 h 6533995"/>
              <a:gd name="connsiteX1421" fmla="*/ 3637936 w 11830043"/>
              <a:gd name="connsiteY1421" fmla="*/ 5317887 h 6533995"/>
              <a:gd name="connsiteX1422" fmla="*/ 3628215 w 11830043"/>
              <a:gd name="connsiteY1422" fmla="*/ 5327611 h 6533995"/>
              <a:gd name="connsiteX1423" fmla="*/ 3618432 w 11830043"/>
              <a:gd name="connsiteY1423" fmla="*/ 5317887 h 6533995"/>
              <a:gd name="connsiteX1424" fmla="*/ 3628215 w 11830043"/>
              <a:gd name="connsiteY1424" fmla="*/ 5308100 h 6533995"/>
              <a:gd name="connsiteX1425" fmla="*/ 3386959 w 11830043"/>
              <a:gd name="connsiteY1425" fmla="*/ 5308100 h 6533995"/>
              <a:gd name="connsiteX1426" fmla="*/ 3396745 w 11830043"/>
              <a:gd name="connsiteY1426" fmla="*/ 5317887 h 6533995"/>
              <a:gd name="connsiteX1427" fmla="*/ 3386959 w 11830043"/>
              <a:gd name="connsiteY1427" fmla="*/ 5327611 h 6533995"/>
              <a:gd name="connsiteX1428" fmla="*/ 3377237 w 11830043"/>
              <a:gd name="connsiteY1428" fmla="*/ 5317887 h 6533995"/>
              <a:gd name="connsiteX1429" fmla="*/ 3386959 w 11830043"/>
              <a:gd name="connsiteY1429" fmla="*/ 5308100 h 6533995"/>
              <a:gd name="connsiteX1430" fmla="*/ 3145752 w 11830043"/>
              <a:gd name="connsiteY1430" fmla="*/ 5308100 h 6533995"/>
              <a:gd name="connsiteX1431" fmla="*/ 3155534 w 11830043"/>
              <a:gd name="connsiteY1431" fmla="*/ 5317887 h 6533995"/>
              <a:gd name="connsiteX1432" fmla="*/ 3145752 w 11830043"/>
              <a:gd name="connsiteY1432" fmla="*/ 5327611 h 6533995"/>
              <a:gd name="connsiteX1433" fmla="*/ 3136034 w 11830043"/>
              <a:gd name="connsiteY1433" fmla="*/ 5317887 h 6533995"/>
              <a:gd name="connsiteX1434" fmla="*/ 3145752 w 11830043"/>
              <a:gd name="connsiteY1434" fmla="*/ 5308100 h 6533995"/>
              <a:gd name="connsiteX1435" fmla="*/ 2904574 w 11830043"/>
              <a:gd name="connsiteY1435" fmla="*/ 5308100 h 6533995"/>
              <a:gd name="connsiteX1436" fmla="*/ 2914357 w 11830043"/>
              <a:gd name="connsiteY1436" fmla="*/ 5317887 h 6533995"/>
              <a:gd name="connsiteX1437" fmla="*/ 2904574 w 11830043"/>
              <a:gd name="connsiteY1437" fmla="*/ 5327611 h 6533995"/>
              <a:gd name="connsiteX1438" fmla="*/ 2894793 w 11830043"/>
              <a:gd name="connsiteY1438" fmla="*/ 5317887 h 6533995"/>
              <a:gd name="connsiteX1439" fmla="*/ 2904574 w 11830043"/>
              <a:gd name="connsiteY1439" fmla="*/ 5308100 h 6533995"/>
              <a:gd name="connsiteX1440" fmla="*/ 2663275 w 11830043"/>
              <a:gd name="connsiteY1440" fmla="*/ 5308100 h 6533995"/>
              <a:gd name="connsiteX1441" fmla="*/ 2673000 w 11830043"/>
              <a:gd name="connsiteY1441" fmla="*/ 5317887 h 6533995"/>
              <a:gd name="connsiteX1442" fmla="*/ 2663275 w 11830043"/>
              <a:gd name="connsiteY1442" fmla="*/ 5327611 h 6533995"/>
              <a:gd name="connsiteX1443" fmla="*/ 2653493 w 11830043"/>
              <a:gd name="connsiteY1443" fmla="*/ 5317887 h 6533995"/>
              <a:gd name="connsiteX1444" fmla="*/ 2663275 w 11830043"/>
              <a:gd name="connsiteY1444" fmla="*/ 5308100 h 6533995"/>
              <a:gd name="connsiteX1445" fmla="*/ 2422039 w 11830043"/>
              <a:gd name="connsiteY1445" fmla="*/ 5308100 h 6533995"/>
              <a:gd name="connsiteX1446" fmla="*/ 2431755 w 11830043"/>
              <a:gd name="connsiteY1446" fmla="*/ 5317887 h 6533995"/>
              <a:gd name="connsiteX1447" fmla="*/ 2422039 w 11830043"/>
              <a:gd name="connsiteY1447" fmla="*/ 5327611 h 6533995"/>
              <a:gd name="connsiteX1448" fmla="*/ 2412259 w 11830043"/>
              <a:gd name="connsiteY1448" fmla="*/ 5317887 h 6533995"/>
              <a:gd name="connsiteX1449" fmla="*/ 2422039 w 11830043"/>
              <a:gd name="connsiteY1449" fmla="*/ 5308100 h 6533995"/>
              <a:gd name="connsiteX1450" fmla="*/ 2180796 w 11830043"/>
              <a:gd name="connsiteY1450" fmla="*/ 5308100 h 6533995"/>
              <a:gd name="connsiteX1451" fmla="*/ 2190581 w 11830043"/>
              <a:gd name="connsiteY1451" fmla="*/ 5317887 h 6533995"/>
              <a:gd name="connsiteX1452" fmla="*/ 2180796 w 11830043"/>
              <a:gd name="connsiteY1452" fmla="*/ 5327611 h 6533995"/>
              <a:gd name="connsiteX1453" fmla="*/ 2171085 w 11830043"/>
              <a:gd name="connsiteY1453" fmla="*/ 5317887 h 6533995"/>
              <a:gd name="connsiteX1454" fmla="*/ 2180796 w 11830043"/>
              <a:gd name="connsiteY1454" fmla="*/ 5308100 h 6533995"/>
              <a:gd name="connsiteX1455" fmla="*/ 1939584 w 11830043"/>
              <a:gd name="connsiteY1455" fmla="*/ 5308100 h 6533995"/>
              <a:gd name="connsiteX1456" fmla="*/ 1949367 w 11830043"/>
              <a:gd name="connsiteY1456" fmla="*/ 5317887 h 6533995"/>
              <a:gd name="connsiteX1457" fmla="*/ 1939584 w 11830043"/>
              <a:gd name="connsiteY1457" fmla="*/ 5327611 h 6533995"/>
              <a:gd name="connsiteX1458" fmla="*/ 1929862 w 11830043"/>
              <a:gd name="connsiteY1458" fmla="*/ 5317887 h 6533995"/>
              <a:gd name="connsiteX1459" fmla="*/ 1939584 w 11830043"/>
              <a:gd name="connsiteY1459" fmla="*/ 5308100 h 6533995"/>
              <a:gd name="connsiteX1460" fmla="*/ 1698333 w 11830043"/>
              <a:gd name="connsiteY1460" fmla="*/ 5308100 h 6533995"/>
              <a:gd name="connsiteX1461" fmla="*/ 1708119 w 11830043"/>
              <a:gd name="connsiteY1461" fmla="*/ 5317887 h 6533995"/>
              <a:gd name="connsiteX1462" fmla="*/ 1698333 w 11830043"/>
              <a:gd name="connsiteY1462" fmla="*/ 5327611 h 6533995"/>
              <a:gd name="connsiteX1463" fmla="*/ 1688548 w 11830043"/>
              <a:gd name="connsiteY1463" fmla="*/ 5317887 h 6533995"/>
              <a:gd name="connsiteX1464" fmla="*/ 1698333 w 11830043"/>
              <a:gd name="connsiteY1464" fmla="*/ 5308100 h 6533995"/>
              <a:gd name="connsiteX1465" fmla="*/ 1457108 w 11830043"/>
              <a:gd name="connsiteY1465" fmla="*/ 5308100 h 6533995"/>
              <a:gd name="connsiteX1466" fmla="*/ 1466828 w 11830043"/>
              <a:gd name="connsiteY1466" fmla="*/ 5317887 h 6533995"/>
              <a:gd name="connsiteX1467" fmla="*/ 1457108 w 11830043"/>
              <a:gd name="connsiteY1467" fmla="*/ 5327611 h 6533995"/>
              <a:gd name="connsiteX1468" fmla="*/ 1447324 w 11830043"/>
              <a:gd name="connsiteY1468" fmla="*/ 5317887 h 6533995"/>
              <a:gd name="connsiteX1469" fmla="*/ 1457108 w 11830043"/>
              <a:gd name="connsiteY1469" fmla="*/ 5308100 h 6533995"/>
              <a:gd name="connsiteX1470" fmla="*/ 1215887 w 11830043"/>
              <a:gd name="connsiteY1470" fmla="*/ 5308100 h 6533995"/>
              <a:gd name="connsiteX1471" fmla="*/ 1225671 w 11830043"/>
              <a:gd name="connsiteY1471" fmla="*/ 5317887 h 6533995"/>
              <a:gd name="connsiteX1472" fmla="*/ 1215887 w 11830043"/>
              <a:gd name="connsiteY1472" fmla="*/ 5327611 h 6533995"/>
              <a:gd name="connsiteX1473" fmla="*/ 1206167 w 11830043"/>
              <a:gd name="connsiteY1473" fmla="*/ 5317887 h 6533995"/>
              <a:gd name="connsiteX1474" fmla="*/ 1215887 w 11830043"/>
              <a:gd name="connsiteY1474" fmla="*/ 5308100 h 6533995"/>
              <a:gd name="connsiteX1475" fmla="*/ 974667 w 11830043"/>
              <a:gd name="connsiteY1475" fmla="*/ 5308100 h 6533995"/>
              <a:gd name="connsiteX1476" fmla="*/ 984451 w 11830043"/>
              <a:gd name="connsiteY1476" fmla="*/ 5317887 h 6533995"/>
              <a:gd name="connsiteX1477" fmla="*/ 974667 w 11830043"/>
              <a:gd name="connsiteY1477" fmla="*/ 5327611 h 6533995"/>
              <a:gd name="connsiteX1478" fmla="*/ 964947 w 11830043"/>
              <a:gd name="connsiteY1478" fmla="*/ 5317887 h 6533995"/>
              <a:gd name="connsiteX1479" fmla="*/ 974667 w 11830043"/>
              <a:gd name="connsiteY1479" fmla="*/ 5308100 h 6533995"/>
              <a:gd name="connsiteX1480" fmla="*/ 733447 w 11830043"/>
              <a:gd name="connsiteY1480" fmla="*/ 5308100 h 6533995"/>
              <a:gd name="connsiteX1481" fmla="*/ 743167 w 11830043"/>
              <a:gd name="connsiteY1481" fmla="*/ 5317887 h 6533995"/>
              <a:gd name="connsiteX1482" fmla="*/ 733447 w 11830043"/>
              <a:gd name="connsiteY1482" fmla="*/ 5327611 h 6533995"/>
              <a:gd name="connsiteX1483" fmla="*/ 723663 w 11830043"/>
              <a:gd name="connsiteY1483" fmla="*/ 5317887 h 6533995"/>
              <a:gd name="connsiteX1484" fmla="*/ 733447 w 11830043"/>
              <a:gd name="connsiteY1484" fmla="*/ 5308100 h 6533995"/>
              <a:gd name="connsiteX1485" fmla="*/ 492226 w 11830043"/>
              <a:gd name="connsiteY1485" fmla="*/ 5308100 h 6533995"/>
              <a:gd name="connsiteX1486" fmla="*/ 501946 w 11830043"/>
              <a:gd name="connsiteY1486" fmla="*/ 5317887 h 6533995"/>
              <a:gd name="connsiteX1487" fmla="*/ 492226 w 11830043"/>
              <a:gd name="connsiteY1487" fmla="*/ 5327611 h 6533995"/>
              <a:gd name="connsiteX1488" fmla="*/ 482442 w 11830043"/>
              <a:gd name="connsiteY1488" fmla="*/ 5317887 h 6533995"/>
              <a:gd name="connsiteX1489" fmla="*/ 492226 w 11830043"/>
              <a:gd name="connsiteY1489" fmla="*/ 5308100 h 6533995"/>
              <a:gd name="connsiteX1490" fmla="*/ 251007 w 11830043"/>
              <a:gd name="connsiteY1490" fmla="*/ 5308100 h 6533995"/>
              <a:gd name="connsiteX1491" fmla="*/ 260791 w 11830043"/>
              <a:gd name="connsiteY1491" fmla="*/ 5317887 h 6533995"/>
              <a:gd name="connsiteX1492" fmla="*/ 251007 w 11830043"/>
              <a:gd name="connsiteY1492" fmla="*/ 5327611 h 6533995"/>
              <a:gd name="connsiteX1493" fmla="*/ 241287 w 11830043"/>
              <a:gd name="connsiteY1493" fmla="*/ 5317887 h 6533995"/>
              <a:gd name="connsiteX1494" fmla="*/ 251007 w 11830043"/>
              <a:gd name="connsiteY1494" fmla="*/ 5308100 h 6533995"/>
              <a:gd name="connsiteX1495" fmla="*/ 9723 w 11830043"/>
              <a:gd name="connsiteY1495" fmla="*/ 5308100 h 6533995"/>
              <a:gd name="connsiteX1496" fmla="*/ 19507 w 11830043"/>
              <a:gd name="connsiteY1496" fmla="*/ 5317887 h 6533995"/>
              <a:gd name="connsiteX1497" fmla="*/ 9723 w 11830043"/>
              <a:gd name="connsiteY1497" fmla="*/ 5327611 h 6533995"/>
              <a:gd name="connsiteX1498" fmla="*/ 4 w 11830043"/>
              <a:gd name="connsiteY1498" fmla="*/ 5317887 h 6533995"/>
              <a:gd name="connsiteX1499" fmla="*/ 9723 w 11830043"/>
              <a:gd name="connsiteY1499" fmla="*/ 5308100 h 6533995"/>
              <a:gd name="connsiteX1500" fmla="*/ 11820259 w 11830043"/>
              <a:gd name="connsiteY1500" fmla="*/ 5066785 h 6533995"/>
              <a:gd name="connsiteX1501" fmla="*/ 11830043 w 11830043"/>
              <a:gd name="connsiteY1501" fmla="*/ 5076573 h 6533995"/>
              <a:gd name="connsiteX1502" fmla="*/ 11820259 w 11830043"/>
              <a:gd name="connsiteY1502" fmla="*/ 5086296 h 6533995"/>
              <a:gd name="connsiteX1503" fmla="*/ 11810539 w 11830043"/>
              <a:gd name="connsiteY1503" fmla="*/ 5076573 h 6533995"/>
              <a:gd name="connsiteX1504" fmla="*/ 11820259 w 11830043"/>
              <a:gd name="connsiteY1504" fmla="*/ 5066785 h 6533995"/>
              <a:gd name="connsiteX1505" fmla="*/ 11579030 w 11830043"/>
              <a:gd name="connsiteY1505" fmla="*/ 5066785 h 6533995"/>
              <a:gd name="connsiteX1506" fmla="*/ 11588815 w 11830043"/>
              <a:gd name="connsiteY1506" fmla="*/ 5076573 h 6533995"/>
              <a:gd name="connsiteX1507" fmla="*/ 11579030 w 11830043"/>
              <a:gd name="connsiteY1507" fmla="*/ 5086296 h 6533995"/>
              <a:gd name="connsiteX1508" fmla="*/ 11569310 w 11830043"/>
              <a:gd name="connsiteY1508" fmla="*/ 5076573 h 6533995"/>
              <a:gd name="connsiteX1509" fmla="*/ 11579030 w 11830043"/>
              <a:gd name="connsiteY1509" fmla="*/ 5066785 h 6533995"/>
              <a:gd name="connsiteX1510" fmla="*/ 11337802 w 11830043"/>
              <a:gd name="connsiteY1510" fmla="*/ 5066785 h 6533995"/>
              <a:gd name="connsiteX1511" fmla="*/ 11347587 w 11830043"/>
              <a:gd name="connsiteY1511" fmla="*/ 5076573 h 6533995"/>
              <a:gd name="connsiteX1512" fmla="*/ 11337802 w 11830043"/>
              <a:gd name="connsiteY1512" fmla="*/ 5086296 h 6533995"/>
              <a:gd name="connsiteX1513" fmla="*/ 11328082 w 11830043"/>
              <a:gd name="connsiteY1513" fmla="*/ 5076573 h 6533995"/>
              <a:gd name="connsiteX1514" fmla="*/ 11337802 w 11830043"/>
              <a:gd name="connsiteY1514" fmla="*/ 5066785 h 6533995"/>
              <a:gd name="connsiteX1515" fmla="*/ 11096574 w 11830043"/>
              <a:gd name="connsiteY1515" fmla="*/ 5066785 h 6533995"/>
              <a:gd name="connsiteX1516" fmla="*/ 11106294 w 11830043"/>
              <a:gd name="connsiteY1516" fmla="*/ 5076573 h 6533995"/>
              <a:gd name="connsiteX1517" fmla="*/ 11096574 w 11830043"/>
              <a:gd name="connsiteY1517" fmla="*/ 5086296 h 6533995"/>
              <a:gd name="connsiteX1518" fmla="*/ 11086790 w 11830043"/>
              <a:gd name="connsiteY1518" fmla="*/ 5076573 h 6533995"/>
              <a:gd name="connsiteX1519" fmla="*/ 11096574 w 11830043"/>
              <a:gd name="connsiteY1519" fmla="*/ 5066785 h 6533995"/>
              <a:gd name="connsiteX1520" fmla="*/ 10855345 w 11830043"/>
              <a:gd name="connsiteY1520" fmla="*/ 5066785 h 6533995"/>
              <a:gd name="connsiteX1521" fmla="*/ 10865065 w 11830043"/>
              <a:gd name="connsiteY1521" fmla="*/ 5076573 h 6533995"/>
              <a:gd name="connsiteX1522" fmla="*/ 10855345 w 11830043"/>
              <a:gd name="connsiteY1522" fmla="*/ 5086296 h 6533995"/>
              <a:gd name="connsiteX1523" fmla="*/ 10845625 w 11830043"/>
              <a:gd name="connsiteY1523" fmla="*/ 5076573 h 6533995"/>
              <a:gd name="connsiteX1524" fmla="*/ 10855345 w 11830043"/>
              <a:gd name="connsiteY1524" fmla="*/ 5066785 h 6533995"/>
              <a:gd name="connsiteX1525" fmla="*/ 10614116 w 11830043"/>
              <a:gd name="connsiteY1525" fmla="*/ 5066785 h 6533995"/>
              <a:gd name="connsiteX1526" fmla="*/ 10623901 w 11830043"/>
              <a:gd name="connsiteY1526" fmla="*/ 5076573 h 6533995"/>
              <a:gd name="connsiteX1527" fmla="*/ 10614116 w 11830043"/>
              <a:gd name="connsiteY1527" fmla="*/ 5086296 h 6533995"/>
              <a:gd name="connsiteX1528" fmla="*/ 10604396 w 11830043"/>
              <a:gd name="connsiteY1528" fmla="*/ 5076573 h 6533995"/>
              <a:gd name="connsiteX1529" fmla="*/ 10614116 w 11830043"/>
              <a:gd name="connsiteY1529" fmla="*/ 5066785 h 6533995"/>
              <a:gd name="connsiteX1530" fmla="*/ 10372888 w 11830043"/>
              <a:gd name="connsiteY1530" fmla="*/ 5066785 h 6533995"/>
              <a:gd name="connsiteX1531" fmla="*/ 10382673 w 11830043"/>
              <a:gd name="connsiteY1531" fmla="*/ 5076573 h 6533995"/>
              <a:gd name="connsiteX1532" fmla="*/ 10372888 w 11830043"/>
              <a:gd name="connsiteY1532" fmla="*/ 5086296 h 6533995"/>
              <a:gd name="connsiteX1533" fmla="*/ 10363168 w 11830043"/>
              <a:gd name="connsiteY1533" fmla="*/ 5076573 h 6533995"/>
              <a:gd name="connsiteX1534" fmla="*/ 10372888 w 11830043"/>
              <a:gd name="connsiteY1534" fmla="*/ 5066785 h 6533995"/>
              <a:gd name="connsiteX1535" fmla="*/ 10131660 w 11830043"/>
              <a:gd name="connsiteY1535" fmla="*/ 5066785 h 6533995"/>
              <a:gd name="connsiteX1536" fmla="*/ 10141444 w 11830043"/>
              <a:gd name="connsiteY1536" fmla="*/ 5076573 h 6533995"/>
              <a:gd name="connsiteX1537" fmla="*/ 10131660 w 11830043"/>
              <a:gd name="connsiteY1537" fmla="*/ 5086296 h 6533995"/>
              <a:gd name="connsiteX1538" fmla="*/ 10121940 w 11830043"/>
              <a:gd name="connsiteY1538" fmla="*/ 5076573 h 6533995"/>
              <a:gd name="connsiteX1539" fmla="*/ 10131660 w 11830043"/>
              <a:gd name="connsiteY1539" fmla="*/ 5066785 h 6533995"/>
              <a:gd name="connsiteX1540" fmla="*/ 9890432 w 11830043"/>
              <a:gd name="connsiteY1540" fmla="*/ 5066785 h 6533995"/>
              <a:gd name="connsiteX1541" fmla="*/ 9900152 w 11830043"/>
              <a:gd name="connsiteY1541" fmla="*/ 5076573 h 6533995"/>
              <a:gd name="connsiteX1542" fmla="*/ 9890432 w 11830043"/>
              <a:gd name="connsiteY1542" fmla="*/ 5086296 h 6533995"/>
              <a:gd name="connsiteX1543" fmla="*/ 9880648 w 11830043"/>
              <a:gd name="connsiteY1543" fmla="*/ 5076573 h 6533995"/>
              <a:gd name="connsiteX1544" fmla="*/ 9890432 w 11830043"/>
              <a:gd name="connsiteY1544" fmla="*/ 5066785 h 6533995"/>
              <a:gd name="connsiteX1545" fmla="*/ 9649203 w 11830043"/>
              <a:gd name="connsiteY1545" fmla="*/ 5066785 h 6533995"/>
              <a:gd name="connsiteX1546" fmla="*/ 9658923 w 11830043"/>
              <a:gd name="connsiteY1546" fmla="*/ 5076573 h 6533995"/>
              <a:gd name="connsiteX1547" fmla="*/ 9649203 w 11830043"/>
              <a:gd name="connsiteY1547" fmla="*/ 5086296 h 6533995"/>
              <a:gd name="connsiteX1548" fmla="*/ 9639483 w 11830043"/>
              <a:gd name="connsiteY1548" fmla="*/ 5076573 h 6533995"/>
              <a:gd name="connsiteX1549" fmla="*/ 9649203 w 11830043"/>
              <a:gd name="connsiteY1549" fmla="*/ 5066785 h 6533995"/>
              <a:gd name="connsiteX1550" fmla="*/ 9417695 w 11830043"/>
              <a:gd name="connsiteY1550" fmla="*/ 5066785 h 6533995"/>
              <a:gd name="connsiteX1551" fmla="*/ 9427416 w 11830043"/>
              <a:gd name="connsiteY1551" fmla="*/ 5076573 h 6533995"/>
              <a:gd name="connsiteX1552" fmla="*/ 9417695 w 11830043"/>
              <a:gd name="connsiteY1552" fmla="*/ 5086296 h 6533995"/>
              <a:gd name="connsiteX1553" fmla="*/ 9407911 w 11830043"/>
              <a:gd name="connsiteY1553" fmla="*/ 5076573 h 6533995"/>
              <a:gd name="connsiteX1554" fmla="*/ 9417695 w 11830043"/>
              <a:gd name="connsiteY1554" fmla="*/ 5066785 h 6533995"/>
              <a:gd name="connsiteX1555" fmla="*/ 9176467 w 11830043"/>
              <a:gd name="connsiteY1555" fmla="*/ 5066785 h 6533995"/>
              <a:gd name="connsiteX1556" fmla="*/ 9186187 w 11830043"/>
              <a:gd name="connsiteY1556" fmla="*/ 5076573 h 6533995"/>
              <a:gd name="connsiteX1557" fmla="*/ 9176467 w 11830043"/>
              <a:gd name="connsiteY1557" fmla="*/ 5086296 h 6533995"/>
              <a:gd name="connsiteX1558" fmla="*/ 9166683 w 11830043"/>
              <a:gd name="connsiteY1558" fmla="*/ 5076573 h 6533995"/>
              <a:gd name="connsiteX1559" fmla="*/ 9176467 w 11830043"/>
              <a:gd name="connsiteY1559" fmla="*/ 5066785 h 6533995"/>
              <a:gd name="connsiteX1560" fmla="*/ 8935237 w 11830043"/>
              <a:gd name="connsiteY1560" fmla="*/ 5066785 h 6533995"/>
              <a:gd name="connsiteX1561" fmla="*/ 8944958 w 11830043"/>
              <a:gd name="connsiteY1561" fmla="*/ 5076573 h 6533995"/>
              <a:gd name="connsiteX1562" fmla="*/ 8935237 w 11830043"/>
              <a:gd name="connsiteY1562" fmla="*/ 5086296 h 6533995"/>
              <a:gd name="connsiteX1563" fmla="*/ 8925454 w 11830043"/>
              <a:gd name="connsiteY1563" fmla="*/ 5076573 h 6533995"/>
              <a:gd name="connsiteX1564" fmla="*/ 8935237 w 11830043"/>
              <a:gd name="connsiteY1564" fmla="*/ 5066785 h 6533995"/>
              <a:gd name="connsiteX1565" fmla="*/ 8694009 w 11830043"/>
              <a:gd name="connsiteY1565" fmla="*/ 5066785 h 6533995"/>
              <a:gd name="connsiteX1566" fmla="*/ 8703730 w 11830043"/>
              <a:gd name="connsiteY1566" fmla="*/ 5076573 h 6533995"/>
              <a:gd name="connsiteX1567" fmla="*/ 8694009 w 11830043"/>
              <a:gd name="connsiteY1567" fmla="*/ 5086296 h 6533995"/>
              <a:gd name="connsiteX1568" fmla="*/ 8684289 w 11830043"/>
              <a:gd name="connsiteY1568" fmla="*/ 5076573 h 6533995"/>
              <a:gd name="connsiteX1569" fmla="*/ 8694009 w 11830043"/>
              <a:gd name="connsiteY1569" fmla="*/ 5066785 h 6533995"/>
              <a:gd name="connsiteX1570" fmla="*/ 8452781 w 11830043"/>
              <a:gd name="connsiteY1570" fmla="*/ 5066785 h 6533995"/>
              <a:gd name="connsiteX1571" fmla="*/ 8462566 w 11830043"/>
              <a:gd name="connsiteY1571" fmla="*/ 5076573 h 6533995"/>
              <a:gd name="connsiteX1572" fmla="*/ 8452781 w 11830043"/>
              <a:gd name="connsiteY1572" fmla="*/ 5086296 h 6533995"/>
              <a:gd name="connsiteX1573" fmla="*/ 8443061 w 11830043"/>
              <a:gd name="connsiteY1573" fmla="*/ 5076573 h 6533995"/>
              <a:gd name="connsiteX1574" fmla="*/ 8452781 w 11830043"/>
              <a:gd name="connsiteY1574" fmla="*/ 5066785 h 6533995"/>
              <a:gd name="connsiteX1575" fmla="*/ 8211553 w 11830043"/>
              <a:gd name="connsiteY1575" fmla="*/ 5066785 h 6533995"/>
              <a:gd name="connsiteX1576" fmla="*/ 8221273 w 11830043"/>
              <a:gd name="connsiteY1576" fmla="*/ 5076573 h 6533995"/>
              <a:gd name="connsiteX1577" fmla="*/ 8211553 w 11830043"/>
              <a:gd name="connsiteY1577" fmla="*/ 5086296 h 6533995"/>
              <a:gd name="connsiteX1578" fmla="*/ 8201769 w 11830043"/>
              <a:gd name="connsiteY1578" fmla="*/ 5076573 h 6533995"/>
              <a:gd name="connsiteX1579" fmla="*/ 8211553 w 11830043"/>
              <a:gd name="connsiteY1579" fmla="*/ 5066785 h 6533995"/>
              <a:gd name="connsiteX1580" fmla="*/ 7970260 w 11830043"/>
              <a:gd name="connsiteY1580" fmla="*/ 5066785 h 6533995"/>
              <a:gd name="connsiteX1581" fmla="*/ 7980044 w 11830043"/>
              <a:gd name="connsiteY1581" fmla="*/ 5076573 h 6533995"/>
              <a:gd name="connsiteX1582" fmla="*/ 7970260 w 11830043"/>
              <a:gd name="connsiteY1582" fmla="*/ 5086296 h 6533995"/>
              <a:gd name="connsiteX1583" fmla="*/ 7960477 w 11830043"/>
              <a:gd name="connsiteY1583" fmla="*/ 5076573 h 6533995"/>
              <a:gd name="connsiteX1584" fmla="*/ 7970260 w 11830043"/>
              <a:gd name="connsiteY1584" fmla="*/ 5066785 h 6533995"/>
              <a:gd name="connsiteX1585" fmla="*/ 7729032 w 11830043"/>
              <a:gd name="connsiteY1585" fmla="*/ 5066785 h 6533995"/>
              <a:gd name="connsiteX1586" fmla="*/ 7738753 w 11830043"/>
              <a:gd name="connsiteY1586" fmla="*/ 5076573 h 6533995"/>
              <a:gd name="connsiteX1587" fmla="*/ 7729032 w 11830043"/>
              <a:gd name="connsiteY1587" fmla="*/ 5086296 h 6533995"/>
              <a:gd name="connsiteX1588" fmla="*/ 7719249 w 11830043"/>
              <a:gd name="connsiteY1588" fmla="*/ 5076573 h 6533995"/>
              <a:gd name="connsiteX1589" fmla="*/ 7729032 w 11830043"/>
              <a:gd name="connsiteY1589" fmla="*/ 5066785 h 6533995"/>
              <a:gd name="connsiteX1590" fmla="*/ 7487803 w 11830043"/>
              <a:gd name="connsiteY1590" fmla="*/ 5066785 h 6533995"/>
              <a:gd name="connsiteX1591" fmla="*/ 7497524 w 11830043"/>
              <a:gd name="connsiteY1591" fmla="*/ 5076573 h 6533995"/>
              <a:gd name="connsiteX1592" fmla="*/ 7487803 w 11830043"/>
              <a:gd name="connsiteY1592" fmla="*/ 5086296 h 6533995"/>
              <a:gd name="connsiteX1593" fmla="*/ 7478019 w 11830043"/>
              <a:gd name="connsiteY1593" fmla="*/ 5076573 h 6533995"/>
              <a:gd name="connsiteX1594" fmla="*/ 7487803 w 11830043"/>
              <a:gd name="connsiteY1594" fmla="*/ 5066785 h 6533995"/>
              <a:gd name="connsiteX1595" fmla="*/ 7246575 w 11830043"/>
              <a:gd name="connsiteY1595" fmla="*/ 5066785 h 6533995"/>
              <a:gd name="connsiteX1596" fmla="*/ 7256359 w 11830043"/>
              <a:gd name="connsiteY1596" fmla="*/ 5076573 h 6533995"/>
              <a:gd name="connsiteX1597" fmla="*/ 7246575 w 11830043"/>
              <a:gd name="connsiteY1597" fmla="*/ 5086296 h 6533995"/>
              <a:gd name="connsiteX1598" fmla="*/ 7236855 w 11830043"/>
              <a:gd name="connsiteY1598" fmla="*/ 5076573 h 6533995"/>
              <a:gd name="connsiteX1599" fmla="*/ 7246575 w 11830043"/>
              <a:gd name="connsiteY1599" fmla="*/ 5066785 h 6533995"/>
              <a:gd name="connsiteX1600" fmla="*/ 7005346 w 11830043"/>
              <a:gd name="connsiteY1600" fmla="*/ 5066785 h 6533995"/>
              <a:gd name="connsiteX1601" fmla="*/ 7015130 w 11830043"/>
              <a:gd name="connsiteY1601" fmla="*/ 5076573 h 6533995"/>
              <a:gd name="connsiteX1602" fmla="*/ 7005346 w 11830043"/>
              <a:gd name="connsiteY1602" fmla="*/ 5086296 h 6533995"/>
              <a:gd name="connsiteX1603" fmla="*/ 6995626 w 11830043"/>
              <a:gd name="connsiteY1603" fmla="*/ 5076573 h 6533995"/>
              <a:gd name="connsiteX1604" fmla="*/ 7005346 w 11830043"/>
              <a:gd name="connsiteY1604" fmla="*/ 5066785 h 6533995"/>
              <a:gd name="connsiteX1605" fmla="*/ 6764118 w 11830043"/>
              <a:gd name="connsiteY1605" fmla="*/ 5066785 h 6533995"/>
              <a:gd name="connsiteX1606" fmla="*/ 6773902 w 11830043"/>
              <a:gd name="connsiteY1606" fmla="*/ 5076573 h 6533995"/>
              <a:gd name="connsiteX1607" fmla="*/ 6764118 w 11830043"/>
              <a:gd name="connsiteY1607" fmla="*/ 5086296 h 6533995"/>
              <a:gd name="connsiteX1608" fmla="*/ 6754335 w 11830043"/>
              <a:gd name="connsiteY1608" fmla="*/ 5076573 h 6533995"/>
              <a:gd name="connsiteX1609" fmla="*/ 6764118 w 11830043"/>
              <a:gd name="connsiteY1609" fmla="*/ 5066785 h 6533995"/>
              <a:gd name="connsiteX1610" fmla="*/ 6522889 w 11830043"/>
              <a:gd name="connsiteY1610" fmla="*/ 5066785 h 6533995"/>
              <a:gd name="connsiteX1611" fmla="*/ 6532610 w 11830043"/>
              <a:gd name="connsiteY1611" fmla="*/ 5076573 h 6533995"/>
              <a:gd name="connsiteX1612" fmla="*/ 6522889 w 11830043"/>
              <a:gd name="connsiteY1612" fmla="*/ 5086296 h 6533995"/>
              <a:gd name="connsiteX1613" fmla="*/ 6513105 w 11830043"/>
              <a:gd name="connsiteY1613" fmla="*/ 5076573 h 6533995"/>
              <a:gd name="connsiteX1614" fmla="*/ 6522889 w 11830043"/>
              <a:gd name="connsiteY1614" fmla="*/ 5066785 h 6533995"/>
              <a:gd name="connsiteX1615" fmla="*/ 6281661 w 11830043"/>
              <a:gd name="connsiteY1615" fmla="*/ 5066785 h 6533995"/>
              <a:gd name="connsiteX1616" fmla="*/ 6291381 w 11830043"/>
              <a:gd name="connsiteY1616" fmla="*/ 5076573 h 6533995"/>
              <a:gd name="connsiteX1617" fmla="*/ 6281661 w 11830043"/>
              <a:gd name="connsiteY1617" fmla="*/ 5086296 h 6533995"/>
              <a:gd name="connsiteX1618" fmla="*/ 6271877 w 11830043"/>
              <a:gd name="connsiteY1618" fmla="*/ 5076573 h 6533995"/>
              <a:gd name="connsiteX1619" fmla="*/ 6281661 w 11830043"/>
              <a:gd name="connsiteY1619" fmla="*/ 5066785 h 6533995"/>
              <a:gd name="connsiteX1620" fmla="*/ 6040432 w 11830043"/>
              <a:gd name="connsiteY1620" fmla="*/ 5066785 h 6533995"/>
              <a:gd name="connsiteX1621" fmla="*/ 6050216 w 11830043"/>
              <a:gd name="connsiteY1621" fmla="*/ 5076573 h 6533995"/>
              <a:gd name="connsiteX1622" fmla="*/ 6040432 w 11830043"/>
              <a:gd name="connsiteY1622" fmla="*/ 5086296 h 6533995"/>
              <a:gd name="connsiteX1623" fmla="*/ 6030712 w 11830043"/>
              <a:gd name="connsiteY1623" fmla="*/ 5076573 h 6533995"/>
              <a:gd name="connsiteX1624" fmla="*/ 6040432 w 11830043"/>
              <a:gd name="connsiteY1624" fmla="*/ 5066785 h 6533995"/>
              <a:gd name="connsiteX1625" fmla="*/ 5799205 w 11830043"/>
              <a:gd name="connsiteY1625" fmla="*/ 5066785 h 6533995"/>
              <a:gd name="connsiteX1626" fmla="*/ 5808989 w 11830043"/>
              <a:gd name="connsiteY1626" fmla="*/ 5076573 h 6533995"/>
              <a:gd name="connsiteX1627" fmla="*/ 5799205 w 11830043"/>
              <a:gd name="connsiteY1627" fmla="*/ 5086296 h 6533995"/>
              <a:gd name="connsiteX1628" fmla="*/ 5789486 w 11830043"/>
              <a:gd name="connsiteY1628" fmla="*/ 5076573 h 6533995"/>
              <a:gd name="connsiteX1629" fmla="*/ 5799205 w 11830043"/>
              <a:gd name="connsiteY1629" fmla="*/ 5066785 h 6533995"/>
              <a:gd name="connsiteX1630" fmla="*/ 5557992 w 11830043"/>
              <a:gd name="connsiteY1630" fmla="*/ 5066785 h 6533995"/>
              <a:gd name="connsiteX1631" fmla="*/ 5567774 w 11830043"/>
              <a:gd name="connsiteY1631" fmla="*/ 5076573 h 6533995"/>
              <a:gd name="connsiteX1632" fmla="*/ 5557992 w 11830043"/>
              <a:gd name="connsiteY1632" fmla="*/ 5086296 h 6533995"/>
              <a:gd name="connsiteX1633" fmla="*/ 5548208 w 11830043"/>
              <a:gd name="connsiteY1633" fmla="*/ 5076573 h 6533995"/>
              <a:gd name="connsiteX1634" fmla="*/ 5557992 w 11830043"/>
              <a:gd name="connsiteY1634" fmla="*/ 5066785 h 6533995"/>
              <a:gd name="connsiteX1635" fmla="*/ 5316710 w 11830043"/>
              <a:gd name="connsiteY1635" fmla="*/ 5066785 h 6533995"/>
              <a:gd name="connsiteX1636" fmla="*/ 5326429 w 11830043"/>
              <a:gd name="connsiteY1636" fmla="*/ 5076573 h 6533995"/>
              <a:gd name="connsiteX1637" fmla="*/ 5316710 w 11830043"/>
              <a:gd name="connsiteY1637" fmla="*/ 5086296 h 6533995"/>
              <a:gd name="connsiteX1638" fmla="*/ 5306924 w 11830043"/>
              <a:gd name="connsiteY1638" fmla="*/ 5076573 h 6533995"/>
              <a:gd name="connsiteX1639" fmla="*/ 5316710 w 11830043"/>
              <a:gd name="connsiteY1639" fmla="*/ 5066785 h 6533995"/>
              <a:gd name="connsiteX1640" fmla="*/ 5075486 w 11830043"/>
              <a:gd name="connsiteY1640" fmla="*/ 5066785 h 6533995"/>
              <a:gd name="connsiteX1641" fmla="*/ 5085202 w 11830043"/>
              <a:gd name="connsiteY1641" fmla="*/ 5076573 h 6533995"/>
              <a:gd name="connsiteX1642" fmla="*/ 5075486 w 11830043"/>
              <a:gd name="connsiteY1642" fmla="*/ 5086296 h 6533995"/>
              <a:gd name="connsiteX1643" fmla="*/ 5065705 w 11830043"/>
              <a:gd name="connsiteY1643" fmla="*/ 5076573 h 6533995"/>
              <a:gd name="connsiteX1644" fmla="*/ 5075486 w 11830043"/>
              <a:gd name="connsiteY1644" fmla="*/ 5066785 h 6533995"/>
              <a:gd name="connsiteX1645" fmla="*/ 4834252 w 11830043"/>
              <a:gd name="connsiteY1645" fmla="*/ 5066785 h 6533995"/>
              <a:gd name="connsiteX1646" fmla="*/ 4844040 w 11830043"/>
              <a:gd name="connsiteY1646" fmla="*/ 5076573 h 6533995"/>
              <a:gd name="connsiteX1647" fmla="*/ 4834252 w 11830043"/>
              <a:gd name="connsiteY1647" fmla="*/ 5086296 h 6533995"/>
              <a:gd name="connsiteX1648" fmla="*/ 4824534 w 11830043"/>
              <a:gd name="connsiteY1648" fmla="*/ 5076573 h 6533995"/>
              <a:gd name="connsiteX1649" fmla="*/ 4834252 w 11830043"/>
              <a:gd name="connsiteY1649" fmla="*/ 5066785 h 6533995"/>
              <a:gd name="connsiteX1650" fmla="*/ 4593019 w 11830043"/>
              <a:gd name="connsiteY1650" fmla="*/ 5066785 h 6533995"/>
              <a:gd name="connsiteX1651" fmla="*/ 4602795 w 11830043"/>
              <a:gd name="connsiteY1651" fmla="*/ 5076573 h 6533995"/>
              <a:gd name="connsiteX1652" fmla="*/ 4593019 w 11830043"/>
              <a:gd name="connsiteY1652" fmla="*/ 5086296 h 6533995"/>
              <a:gd name="connsiteX1653" fmla="*/ 4583304 w 11830043"/>
              <a:gd name="connsiteY1653" fmla="*/ 5076573 h 6533995"/>
              <a:gd name="connsiteX1654" fmla="*/ 4593019 w 11830043"/>
              <a:gd name="connsiteY1654" fmla="*/ 5066785 h 6533995"/>
              <a:gd name="connsiteX1655" fmla="*/ 4351806 w 11830043"/>
              <a:gd name="connsiteY1655" fmla="*/ 5066785 h 6533995"/>
              <a:gd name="connsiteX1656" fmla="*/ 4361580 w 11830043"/>
              <a:gd name="connsiteY1656" fmla="*/ 5076573 h 6533995"/>
              <a:gd name="connsiteX1657" fmla="*/ 4351806 w 11830043"/>
              <a:gd name="connsiteY1657" fmla="*/ 5086296 h 6533995"/>
              <a:gd name="connsiteX1658" fmla="*/ 4342006 w 11830043"/>
              <a:gd name="connsiteY1658" fmla="*/ 5076573 h 6533995"/>
              <a:gd name="connsiteX1659" fmla="*/ 4351806 w 11830043"/>
              <a:gd name="connsiteY1659" fmla="*/ 5066785 h 6533995"/>
              <a:gd name="connsiteX1660" fmla="*/ 4110581 w 11830043"/>
              <a:gd name="connsiteY1660" fmla="*/ 5066785 h 6533995"/>
              <a:gd name="connsiteX1661" fmla="*/ 4120362 w 11830043"/>
              <a:gd name="connsiteY1661" fmla="*/ 5076573 h 6533995"/>
              <a:gd name="connsiteX1662" fmla="*/ 4110581 w 11830043"/>
              <a:gd name="connsiteY1662" fmla="*/ 5086296 h 6533995"/>
              <a:gd name="connsiteX1663" fmla="*/ 4100799 w 11830043"/>
              <a:gd name="connsiteY1663" fmla="*/ 5076573 h 6533995"/>
              <a:gd name="connsiteX1664" fmla="*/ 4110581 w 11830043"/>
              <a:gd name="connsiteY1664" fmla="*/ 5066785 h 6533995"/>
              <a:gd name="connsiteX1665" fmla="*/ 3869431 w 11830043"/>
              <a:gd name="connsiteY1665" fmla="*/ 5066785 h 6533995"/>
              <a:gd name="connsiteX1666" fmla="*/ 3879151 w 11830043"/>
              <a:gd name="connsiteY1666" fmla="*/ 5076573 h 6533995"/>
              <a:gd name="connsiteX1667" fmla="*/ 3869431 w 11830043"/>
              <a:gd name="connsiteY1667" fmla="*/ 5086296 h 6533995"/>
              <a:gd name="connsiteX1668" fmla="*/ 3859648 w 11830043"/>
              <a:gd name="connsiteY1668" fmla="*/ 5076573 h 6533995"/>
              <a:gd name="connsiteX1669" fmla="*/ 3869431 w 11830043"/>
              <a:gd name="connsiteY1669" fmla="*/ 5066785 h 6533995"/>
              <a:gd name="connsiteX1670" fmla="*/ 3628212 w 11830043"/>
              <a:gd name="connsiteY1670" fmla="*/ 5066785 h 6533995"/>
              <a:gd name="connsiteX1671" fmla="*/ 3637936 w 11830043"/>
              <a:gd name="connsiteY1671" fmla="*/ 5076573 h 6533995"/>
              <a:gd name="connsiteX1672" fmla="*/ 3628212 w 11830043"/>
              <a:gd name="connsiteY1672" fmla="*/ 5086296 h 6533995"/>
              <a:gd name="connsiteX1673" fmla="*/ 3618432 w 11830043"/>
              <a:gd name="connsiteY1673" fmla="*/ 5076573 h 6533995"/>
              <a:gd name="connsiteX1674" fmla="*/ 3628212 w 11830043"/>
              <a:gd name="connsiteY1674" fmla="*/ 5066785 h 6533995"/>
              <a:gd name="connsiteX1675" fmla="*/ 3386959 w 11830043"/>
              <a:gd name="connsiteY1675" fmla="*/ 5066785 h 6533995"/>
              <a:gd name="connsiteX1676" fmla="*/ 3396745 w 11830043"/>
              <a:gd name="connsiteY1676" fmla="*/ 5076573 h 6533995"/>
              <a:gd name="connsiteX1677" fmla="*/ 3386959 w 11830043"/>
              <a:gd name="connsiteY1677" fmla="*/ 5086296 h 6533995"/>
              <a:gd name="connsiteX1678" fmla="*/ 3377237 w 11830043"/>
              <a:gd name="connsiteY1678" fmla="*/ 5076573 h 6533995"/>
              <a:gd name="connsiteX1679" fmla="*/ 3386959 w 11830043"/>
              <a:gd name="connsiteY1679" fmla="*/ 5066785 h 6533995"/>
              <a:gd name="connsiteX1680" fmla="*/ 3145752 w 11830043"/>
              <a:gd name="connsiteY1680" fmla="*/ 5066785 h 6533995"/>
              <a:gd name="connsiteX1681" fmla="*/ 3155534 w 11830043"/>
              <a:gd name="connsiteY1681" fmla="*/ 5076573 h 6533995"/>
              <a:gd name="connsiteX1682" fmla="*/ 3145752 w 11830043"/>
              <a:gd name="connsiteY1682" fmla="*/ 5086296 h 6533995"/>
              <a:gd name="connsiteX1683" fmla="*/ 3136034 w 11830043"/>
              <a:gd name="connsiteY1683" fmla="*/ 5076573 h 6533995"/>
              <a:gd name="connsiteX1684" fmla="*/ 3145752 w 11830043"/>
              <a:gd name="connsiteY1684" fmla="*/ 5066785 h 6533995"/>
              <a:gd name="connsiteX1685" fmla="*/ 2904574 w 11830043"/>
              <a:gd name="connsiteY1685" fmla="*/ 5066785 h 6533995"/>
              <a:gd name="connsiteX1686" fmla="*/ 2914357 w 11830043"/>
              <a:gd name="connsiteY1686" fmla="*/ 5076573 h 6533995"/>
              <a:gd name="connsiteX1687" fmla="*/ 2904574 w 11830043"/>
              <a:gd name="connsiteY1687" fmla="*/ 5086296 h 6533995"/>
              <a:gd name="connsiteX1688" fmla="*/ 2894792 w 11830043"/>
              <a:gd name="connsiteY1688" fmla="*/ 5076573 h 6533995"/>
              <a:gd name="connsiteX1689" fmla="*/ 2904574 w 11830043"/>
              <a:gd name="connsiteY1689" fmla="*/ 5066785 h 6533995"/>
              <a:gd name="connsiteX1690" fmla="*/ 2663275 w 11830043"/>
              <a:gd name="connsiteY1690" fmla="*/ 5066785 h 6533995"/>
              <a:gd name="connsiteX1691" fmla="*/ 2673000 w 11830043"/>
              <a:gd name="connsiteY1691" fmla="*/ 5076573 h 6533995"/>
              <a:gd name="connsiteX1692" fmla="*/ 2663275 w 11830043"/>
              <a:gd name="connsiteY1692" fmla="*/ 5086296 h 6533995"/>
              <a:gd name="connsiteX1693" fmla="*/ 2653493 w 11830043"/>
              <a:gd name="connsiteY1693" fmla="*/ 5076573 h 6533995"/>
              <a:gd name="connsiteX1694" fmla="*/ 2663275 w 11830043"/>
              <a:gd name="connsiteY1694" fmla="*/ 5066785 h 6533995"/>
              <a:gd name="connsiteX1695" fmla="*/ 2422039 w 11830043"/>
              <a:gd name="connsiteY1695" fmla="*/ 5066785 h 6533995"/>
              <a:gd name="connsiteX1696" fmla="*/ 2431755 w 11830043"/>
              <a:gd name="connsiteY1696" fmla="*/ 5076573 h 6533995"/>
              <a:gd name="connsiteX1697" fmla="*/ 2422039 w 11830043"/>
              <a:gd name="connsiteY1697" fmla="*/ 5086296 h 6533995"/>
              <a:gd name="connsiteX1698" fmla="*/ 2412259 w 11830043"/>
              <a:gd name="connsiteY1698" fmla="*/ 5076573 h 6533995"/>
              <a:gd name="connsiteX1699" fmla="*/ 2422039 w 11830043"/>
              <a:gd name="connsiteY1699" fmla="*/ 5066785 h 6533995"/>
              <a:gd name="connsiteX1700" fmla="*/ 2180796 w 11830043"/>
              <a:gd name="connsiteY1700" fmla="*/ 5066785 h 6533995"/>
              <a:gd name="connsiteX1701" fmla="*/ 2190581 w 11830043"/>
              <a:gd name="connsiteY1701" fmla="*/ 5076573 h 6533995"/>
              <a:gd name="connsiteX1702" fmla="*/ 2180796 w 11830043"/>
              <a:gd name="connsiteY1702" fmla="*/ 5086296 h 6533995"/>
              <a:gd name="connsiteX1703" fmla="*/ 2171085 w 11830043"/>
              <a:gd name="connsiteY1703" fmla="*/ 5076573 h 6533995"/>
              <a:gd name="connsiteX1704" fmla="*/ 2180796 w 11830043"/>
              <a:gd name="connsiteY1704" fmla="*/ 5066785 h 6533995"/>
              <a:gd name="connsiteX1705" fmla="*/ 1939584 w 11830043"/>
              <a:gd name="connsiteY1705" fmla="*/ 5066785 h 6533995"/>
              <a:gd name="connsiteX1706" fmla="*/ 1949367 w 11830043"/>
              <a:gd name="connsiteY1706" fmla="*/ 5076573 h 6533995"/>
              <a:gd name="connsiteX1707" fmla="*/ 1939584 w 11830043"/>
              <a:gd name="connsiteY1707" fmla="*/ 5086296 h 6533995"/>
              <a:gd name="connsiteX1708" fmla="*/ 1929861 w 11830043"/>
              <a:gd name="connsiteY1708" fmla="*/ 5076573 h 6533995"/>
              <a:gd name="connsiteX1709" fmla="*/ 1939584 w 11830043"/>
              <a:gd name="connsiteY1709" fmla="*/ 5066785 h 6533995"/>
              <a:gd name="connsiteX1710" fmla="*/ 1698333 w 11830043"/>
              <a:gd name="connsiteY1710" fmla="*/ 5066785 h 6533995"/>
              <a:gd name="connsiteX1711" fmla="*/ 1708119 w 11830043"/>
              <a:gd name="connsiteY1711" fmla="*/ 5076573 h 6533995"/>
              <a:gd name="connsiteX1712" fmla="*/ 1698333 w 11830043"/>
              <a:gd name="connsiteY1712" fmla="*/ 5086296 h 6533995"/>
              <a:gd name="connsiteX1713" fmla="*/ 1688548 w 11830043"/>
              <a:gd name="connsiteY1713" fmla="*/ 5076573 h 6533995"/>
              <a:gd name="connsiteX1714" fmla="*/ 1698333 w 11830043"/>
              <a:gd name="connsiteY1714" fmla="*/ 5066785 h 6533995"/>
              <a:gd name="connsiteX1715" fmla="*/ 1457108 w 11830043"/>
              <a:gd name="connsiteY1715" fmla="*/ 5066785 h 6533995"/>
              <a:gd name="connsiteX1716" fmla="*/ 1466828 w 11830043"/>
              <a:gd name="connsiteY1716" fmla="*/ 5076573 h 6533995"/>
              <a:gd name="connsiteX1717" fmla="*/ 1457108 w 11830043"/>
              <a:gd name="connsiteY1717" fmla="*/ 5086296 h 6533995"/>
              <a:gd name="connsiteX1718" fmla="*/ 1447324 w 11830043"/>
              <a:gd name="connsiteY1718" fmla="*/ 5076573 h 6533995"/>
              <a:gd name="connsiteX1719" fmla="*/ 1457108 w 11830043"/>
              <a:gd name="connsiteY1719" fmla="*/ 5066785 h 6533995"/>
              <a:gd name="connsiteX1720" fmla="*/ 1215887 w 11830043"/>
              <a:gd name="connsiteY1720" fmla="*/ 5066785 h 6533995"/>
              <a:gd name="connsiteX1721" fmla="*/ 1225671 w 11830043"/>
              <a:gd name="connsiteY1721" fmla="*/ 5076573 h 6533995"/>
              <a:gd name="connsiteX1722" fmla="*/ 1215887 w 11830043"/>
              <a:gd name="connsiteY1722" fmla="*/ 5086296 h 6533995"/>
              <a:gd name="connsiteX1723" fmla="*/ 1206167 w 11830043"/>
              <a:gd name="connsiteY1723" fmla="*/ 5076573 h 6533995"/>
              <a:gd name="connsiteX1724" fmla="*/ 1215887 w 11830043"/>
              <a:gd name="connsiteY1724" fmla="*/ 5066785 h 6533995"/>
              <a:gd name="connsiteX1725" fmla="*/ 974667 w 11830043"/>
              <a:gd name="connsiteY1725" fmla="*/ 5066785 h 6533995"/>
              <a:gd name="connsiteX1726" fmla="*/ 984451 w 11830043"/>
              <a:gd name="connsiteY1726" fmla="*/ 5076573 h 6533995"/>
              <a:gd name="connsiteX1727" fmla="*/ 974667 w 11830043"/>
              <a:gd name="connsiteY1727" fmla="*/ 5086296 h 6533995"/>
              <a:gd name="connsiteX1728" fmla="*/ 964947 w 11830043"/>
              <a:gd name="connsiteY1728" fmla="*/ 5076573 h 6533995"/>
              <a:gd name="connsiteX1729" fmla="*/ 974667 w 11830043"/>
              <a:gd name="connsiteY1729" fmla="*/ 5066785 h 6533995"/>
              <a:gd name="connsiteX1730" fmla="*/ 733447 w 11830043"/>
              <a:gd name="connsiteY1730" fmla="*/ 5066785 h 6533995"/>
              <a:gd name="connsiteX1731" fmla="*/ 743167 w 11830043"/>
              <a:gd name="connsiteY1731" fmla="*/ 5076573 h 6533995"/>
              <a:gd name="connsiteX1732" fmla="*/ 733447 w 11830043"/>
              <a:gd name="connsiteY1732" fmla="*/ 5086296 h 6533995"/>
              <a:gd name="connsiteX1733" fmla="*/ 723663 w 11830043"/>
              <a:gd name="connsiteY1733" fmla="*/ 5076573 h 6533995"/>
              <a:gd name="connsiteX1734" fmla="*/ 733447 w 11830043"/>
              <a:gd name="connsiteY1734" fmla="*/ 5066785 h 6533995"/>
              <a:gd name="connsiteX1735" fmla="*/ 492226 w 11830043"/>
              <a:gd name="connsiteY1735" fmla="*/ 5066785 h 6533995"/>
              <a:gd name="connsiteX1736" fmla="*/ 501946 w 11830043"/>
              <a:gd name="connsiteY1736" fmla="*/ 5076573 h 6533995"/>
              <a:gd name="connsiteX1737" fmla="*/ 492226 w 11830043"/>
              <a:gd name="connsiteY1737" fmla="*/ 5086296 h 6533995"/>
              <a:gd name="connsiteX1738" fmla="*/ 482442 w 11830043"/>
              <a:gd name="connsiteY1738" fmla="*/ 5076573 h 6533995"/>
              <a:gd name="connsiteX1739" fmla="*/ 492226 w 11830043"/>
              <a:gd name="connsiteY1739" fmla="*/ 5066785 h 6533995"/>
              <a:gd name="connsiteX1740" fmla="*/ 251007 w 11830043"/>
              <a:gd name="connsiteY1740" fmla="*/ 5066785 h 6533995"/>
              <a:gd name="connsiteX1741" fmla="*/ 260791 w 11830043"/>
              <a:gd name="connsiteY1741" fmla="*/ 5076573 h 6533995"/>
              <a:gd name="connsiteX1742" fmla="*/ 251007 w 11830043"/>
              <a:gd name="connsiteY1742" fmla="*/ 5086296 h 6533995"/>
              <a:gd name="connsiteX1743" fmla="*/ 241287 w 11830043"/>
              <a:gd name="connsiteY1743" fmla="*/ 5076573 h 6533995"/>
              <a:gd name="connsiteX1744" fmla="*/ 251007 w 11830043"/>
              <a:gd name="connsiteY1744" fmla="*/ 5066785 h 6533995"/>
              <a:gd name="connsiteX1745" fmla="*/ 9723 w 11830043"/>
              <a:gd name="connsiteY1745" fmla="*/ 5066785 h 6533995"/>
              <a:gd name="connsiteX1746" fmla="*/ 19507 w 11830043"/>
              <a:gd name="connsiteY1746" fmla="*/ 5076573 h 6533995"/>
              <a:gd name="connsiteX1747" fmla="*/ 9723 w 11830043"/>
              <a:gd name="connsiteY1747" fmla="*/ 5086296 h 6533995"/>
              <a:gd name="connsiteX1748" fmla="*/ 4 w 11830043"/>
              <a:gd name="connsiteY1748" fmla="*/ 5076573 h 6533995"/>
              <a:gd name="connsiteX1749" fmla="*/ 9723 w 11830043"/>
              <a:gd name="connsiteY1749" fmla="*/ 5066785 h 6533995"/>
              <a:gd name="connsiteX1750" fmla="*/ 11820259 w 11830043"/>
              <a:gd name="connsiteY1750" fmla="*/ 4825534 h 6533995"/>
              <a:gd name="connsiteX1751" fmla="*/ 11830043 w 11830043"/>
              <a:gd name="connsiteY1751" fmla="*/ 4835258 h 6533995"/>
              <a:gd name="connsiteX1752" fmla="*/ 11820259 w 11830043"/>
              <a:gd name="connsiteY1752" fmla="*/ 4845045 h 6533995"/>
              <a:gd name="connsiteX1753" fmla="*/ 11810539 w 11830043"/>
              <a:gd name="connsiteY1753" fmla="*/ 4835258 h 6533995"/>
              <a:gd name="connsiteX1754" fmla="*/ 11820259 w 11830043"/>
              <a:gd name="connsiteY1754" fmla="*/ 4825534 h 6533995"/>
              <a:gd name="connsiteX1755" fmla="*/ 11579030 w 11830043"/>
              <a:gd name="connsiteY1755" fmla="*/ 4825534 h 6533995"/>
              <a:gd name="connsiteX1756" fmla="*/ 11588815 w 11830043"/>
              <a:gd name="connsiteY1756" fmla="*/ 4835258 h 6533995"/>
              <a:gd name="connsiteX1757" fmla="*/ 11579030 w 11830043"/>
              <a:gd name="connsiteY1757" fmla="*/ 4845045 h 6533995"/>
              <a:gd name="connsiteX1758" fmla="*/ 11569310 w 11830043"/>
              <a:gd name="connsiteY1758" fmla="*/ 4835258 h 6533995"/>
              <a:gd name="connsiteX1759" fmla="*/ 11579030 w 11830043"/>
              <a:gd name="connsiteY1759" fmla="*/ 4825534 h 6533995"/>
              <a:gd name="connsiteX1760" fmla="*/ 11337802 w 11830043"/>
              <a:gd name="connsiteY1760" fmla="*/ 4825534 h 6533995"/>
              <a:gd name="connsiteX1761" fmla="*/ 11347587 w 11830043"/>
              <a:gd name="connsiteY1761" fmla="*/ 4835258 h 6533995"/>
              <a:gd name="connsiteX1762" fmla="*/ 11337802 w 11830043"/>
              <a:gd name="connsiteY1762" fmla="*/ 4845045 h 6533995"/>
              <a:gd name="connsiteX1763" fmla="*/ 11328082 w 11830043"/>
              <a:gd name="connsiteY1763" fmla="*/ 4835258 h 6533995"/>
              <a:gd name="connsiteX1764" fmla="*/ 11337802 w 11830043"/>
              <a:gd name="connsiteY1764" fmla="*/ 4825534 h 6533995"/>
              <a:gd name="connsiteX1765" fmla="*/ 11096574 w 11830043"/>
              <a:gd name="connsiteY1765" fmla="*/ 4825534 h 6533995"/>
              <a:gd name="connsiteX1766" fmla="*/ 11106294 w 11830043"/>
              <a:gd name="connsiteY1766" fmla="*/ 4835258 h 6533995"/>
              <a:gd name="connsiteX1767" fmla="*/ 11096574 w 11830043"/>
              <a:gd name="connsiteY1767" fmla="*/ 4845045 h 6533995"/>
              <a:gd name="connsiteX1768" fmla="*/ 11086790 w 11830043"/>
              <a:gd name="connsiteY1768" fmla="*/ 4835258 h 6533995"/>
              <a:gd name="connsiteX1769" fmla="*/ 11096574 w 11830043"/>
              <a:gd name="connsiteY1769" fmla="*/ 4825534 h 6533995"/>
              <a:gd name="connsiteX1770" fmla="*/ 10855345 w 11830043"/>
              <a:gd name="connsiteY1770" fmla="*/ 4825534 h 6533995"/>
              <a:gd name="connsiteX1771" fmla="*/ 10865065 w 11830043"/>
              <a:gd name="connsiteY1771" fmla="*/ 4835258 h 6533995"/>
              <a:gd name="connsiteX1772" fmla="*/ 10855345 w 11830043"/>
              <a:gd name="connsiteY1772" fmla="*/ 4845045 h 6533995"/>
              <a:gd name="connsiteX1773" fmla="*/ 10845625 w 11830043"/>
              <a:gd name="connsiteY1773" fmla="*/ 4835258 h 6533995"/>
              <a:gd name="connsiteX1774" fmla="*/ 10855345 w 11830043"/>
              <a:gd name="connsiteY1774" fmla="*/ 4825534 h 6533995"/>
              <a:gd name="connsiteX1775" fmla="*/ 10614116 w 11830043"/>
              <a:gd name="connsiteY1775" fmla="*/ 4825534 h 6533995"/>
              <a:gd name="connsiteX1776" fmla="*/ 10623901 w 11830043"/>
              <a:gd name="connsiteY1776" fmla="*/ 4835258 h 6533995"/>
              <a:gd name="connsiteX1777" fmla="*/ 10614116 w 11830043"/>
              <a:gd name="connsiteY1777" fmla="*/ 4845045 h 6533995"/>
              <a:gd name="connsiteX1778" fmla="*/ 10604396 w 11830043"/>
              <a:gd name="connsiteY1778" fmla="*/ 4835258 h 6533995"/>
              <a:gd name="connsiteX1779" fmla="*/ 10614116 w 11830043"/>
              <a:gd name="connsiteY1779" fmla="*/ 4825534 h 6533995"/>
              <a:gd name="connsiteX1780" fmla="*/ 10372888 w 11830043"/>
              <a:gd name="connsiteY1780" fmla="*/ 4825534 h 6533995"/>
              <a:gd name="connsiteX1781" fmla="*/ 10382673 w 11830043"/>
              <a:gd name="connsiteY1781" fmla="*/ 4835258 h 6533995"/>
              <a:gd name="connsiteX1782" fmla="*/ 10372888 w 11830043"/>
              <a:gd name="connsiteY1782" fmla="*/ 4845045 h 6533995"/>
              <a:gd name="connsiteX1783" fmla="*/ 10363168 w 11830043"/>
              <a:gd name="connsiteY1783" fmla="*/ 4835258 h 6533995"/>
              <a:gd name="connsiteX1784" fmla="*/ 10372888 w 11830043"/>
              <a:gd name="connsiteY1784" fmla="*/ 4825534 h 6533995"/>
              <a:gd name="connsiteX1785" fmla="*/ 10131660 w 11830043"/>
              <a:gd name="connsiteY1785" fmla="*/ 4825534 h 6533995"/>
              <a:gd name="connsiteX1786" fmla="*/ 10141444 w 11830043"/>
              <a:gd name="connsiteY1786" fmla="*/ 4835258 h 6533995"/>
              <a:gd name="connsiteX1787" fmla="*/ 10131660 w 11830043"/>
              <a:gd name="connsiteY1787" fmla="*/ 4845045 h 6533995"/>
              <a:gd name="connsiteX1788" fmla="*/ 10121940 w 11830043"/>
              <a:gd name="connsiteY1788" fmla="*/ 4835258 h 6533995"/>
              <a:gd name="connsiteX1789" fmla="*/ 10131660 w 11830043"/>
              <a:gd name="connsiteY1789" fmla="*/ 4825534 h 6533995"/>
              <a:gd name="connsiteX1790" fmla="*/ 9890432 w 11830043"/>
              <a:gd name="connsiteY1790" fmla="*/ 4825534 h 6533995"/>
              <a:gd name="connsiteX1791" fmla="*/ 9900152 w 11830043"/>
              <a:gd name="connsiteY1791" fmla="*/ 4835258 h 6533995"/>
              <a:gd name="connsiteX1792" fmla="*/ 9890432 w 11830043"/>
              <a:gd name="connsiteY1792" fmla="*/ 4845045 h 6533995"/>
              <a:gd name="connsiteX1793" fmla="*/ 9880648 w 11830043"/>
              <a:gd name="connsiteY1793" fmla="*/ 4835258 h 6533995"/>
              <a:gd name="connsiteX1794" fmla="*/ 9890432 w 11830043"/>
              <a:gd name="connsiteY1794" fmla="*/ 4825534 h 6533995"/>
              <a:gd name="connsiteX1795" fmla="*/ 9649203 w 11830043"/>
              <a:gd name="connsiteY1795" fmla="*/ 4825534 h 6533995"/>
              <a:gd name="connsiteX1796" fmla="*/ 9658923 w 11830043"/>
              <a:gd name="connsiteY1796" fmla="*/ 4835258 h 6533995"/>
              <a:gd name="connsiteX1797" fmla="*/ 9649203 w 11830043"/>
              <a:gd name="connsiteY1797" fmla="*/ 4845045 h 6533995"/>
              <a:gd name="connsiteX1798" fmla="*/ 9639483 w 11830043"/>
              <a:gd name="connsiteY1798" fmla="*/ 4835258 h 6533995"/>
              <a:gd name="connsiteX1799" fmla="*/ 9649203 w 11830043"/>
              <a:gd name="connsiteY1799" fmla="*/ 4825534 h 6533995"/>
              <a:gd name="connsiteX1800" fmla="*/ 9417695 w 11830043"/>
              <a:gd name="connsiteY1800" fmla="*/ 4825534 h 6533995"/>
              <a:gd name="connsiteX1801" fmla="*/ 9427416 w 11830043"/>
              <a:gd name="connsiteY1801" fmla="*/ 4835258 h 6533995"/>
              <a:gd name="connsiteX1802" fmla="*/ 9417695 w 11830043"/>
              <a:gd name="connsiteY1802" fmla="*/ 4845045 h 6533995"/>
              <a:gd name="connsiteX1803" fmla="*/ 9407911 w 11830043"/>
              <a:gd name="connsiteY1803" fmla="*/ 4835258 h 6533995"/>
              <a:gd name="connsiteX1804" fmla="*/ 9417695 w 11830043"/>
              <a:gd name="connsiteY1804" fmla="*/ 4825534 h 6533995"/>
              <a:gd name="connsiteX1805" fmla="*/ 9176467 w 11830043"/>
              <a:gd name="connsiteY1805" fmla="*/ 4825534 h 6533995"/>
              <a:gd name="connsiteX1806" fmla="*/ 9186187 w 11830043"/>
              <a:gd name="connsiteY1806" fmla="*/ 4835258 h 6533995"/>
              <a:gd name="connsiteX1807" fmla="*/ 9176467 w 11830043"/>
              <a:gd name="connsiteY1807" fmla="*/ 4845045 h 6533995"/>
              <a:gd name="connsiteX1808" fmla="*/ 9166683 w 11830043"/>
              <a:gd name="connsiteY1808" fmla="*/ 4835258 h 6533995"/>
              <a:gd name="connsiteX1809" fmla="*/ 9176467 w 11830043"/>
              <a:gd name="connsiteY1809" fmla="*/ 4825534 h 6533995"/>
              <a:gd name="connsiteX1810" fmla="*/ 8935237 w 11830043"/>
              <a:gd name="connsiteY1810" fmla="*/ 4825534 h 6533995"/>
              <a:gd name="connsiteX1811" fmla="*/ 8944958 w 11830043"/>
              <a:gd name="connsiteY1811" fmla="*/ 4835258 h 6533995"/>
              <a:gd name="connsiteX1812" fmla="*/ 8935237 w 11830043"/>
              <a:gd name="connsiteY1812" fmla="*/ 4845045 h 6533995"/>
              <a:gd name="connsiteX1813" fmla="*/ 8925454 w 11830043"/>
              <a:gd name="connsiteY1813" fmla="*/ 4835258 h 6533995"/>
              <a:gd name="connsiteX1814" fmla="*/ 8935237 w 11830043"/>
              <a:gd name="connsiteY1814" fmla="*/ 4825534 h 6533995"/>
              <a:gd name="connsiteX1815" fmla="*/ 8694009 w 11830043"/>
              <a:gd name="connsiteY1815" fmla="*/ 4825534 h 6533995"/>
              <a:gd name="connsiteX1816" fmla="*/ 8703730 w 11830043"/>
              <a:gd name="connsiteY1816" fmla="*/ 4835258 h 6533995"/>
              <a:gd name="connsiteX1817" fmla="*/ 8694009 w 11830043"/>
              <a:gd name="connsiteY1817" fmla="*/ 4845045 h 6533995"/>
              <a:gd name="connsiteX1818" fmla="*/ 8684289 w 11830043"/>
              <a:gd name="connsiteY1818" fmla="*/ 4835258 h 6533995"/>
              <a:gd name="connsiteX1819" fmla="*/ 8694009 w 11830043"/>
              <a:gd name="connsiteY1819" fmla="*/ 4825534 h 6533995"/>
              <a:gd name="connsiteX1820" fmla="*/ 8452781 w 11830043"/>
              <a:gd name="connsiteY1820" fmla="*/ 4825534 h 6533995"/>
              <a:gd name="connsiteX1821" fmla="*/ 8462566 w 11830043"/>
              <a:gd name="connsiteY1821" fmla="*/ 4835258 h 6533995"/>
              <a:gd name="connsiteX1822" fmla="*/ 8452781 w 11830043"/>
              <a:gd name="connsiteY1822" fmla="*/ 4845045 h 6533995"/>
              <a:gd name="connsiteX1823" fmla="*/ 8443061 w 11830043"/>
              <a:gd name="connsiteY1823" fmla="*/ 4835258 h 6533995"/>
              <a:gd name="connsiteX1824" fmla="*/ 8452781 w 11830043"/>
              <a:gd name="connsiteY1824" fmla="*/ 4825534 h 6533995"/>
              <a:gd name="connsiteX1825" fmla="*/ 8211553 w 11830043"/>
              <a:gd name="connsiteY1825" fmla="*/ 4825534 h 6533995"/>
              <a:gd name="connsiteX1826" fmla="*/ 8221273 w 11830043"/>
              <a:gd name="connsiteY1826" fmla="*/ 4835258 h 6533995"/>
              <a:gd name="connsiteX1827" fmla="*/ 8211553 w 11830043"/>
              <a:gd name="connsiteY1827" fmla="*/ 4845045 h 6533995"/>
              <a:gd name="connsiteX1828" fmla="*/ 8201769 w 11830043"/>
              <a:gd name="connsiteY1828" fmla="*/ 4835258 h 6533995"/>
              <a:gd name="connsiteX1829" fmla="*/ 8211553 w 11830043"/>
              <a:gd name="connsiteY1829" fmla="*/ 4825534 h 6533995"/>
              <a:gd name="connsiteX1830" fmla="*/ 7970260 w 11830043"/>
              <a:gd name="connsiteY1830" fmla="*/ 4825534 h 6533995"/>
              <a:gd name="connsiteX1831" fmla="*/ 7980044 w 11830043"/>
              <a:gd name="connsiteY1831" fmla="*/ 4835258 h 6533995"/>
              <a:gd name="connsiteX1832" fmla="*/ 7970260 w 11830043"/>
              <a:gd name="connsiteY1832" fmla="*/ 4845045 h 6533995"/>
              <a:gd name="connsiteX1833" fmla="*/ 7960477 w 11830043"/>
              <a:gd name="connsiteY1833" fmla="*/ 4835258 h 6533995"/>
              <a:gd name="connsiteX1834" fmla="*/ 7970260 w 11830043"/>
              <a:gd name="connsiteY1834" fmla="*/ 4825534 h 6533995"/>
              <a:gd name="connsiteX1835" fmla="*/ 7729032 w 11830043"/>
              <a:gd name="connsiteY1835" fmla="*/ 4825534 h 6533995"/>
              <a:gd name="connsiteX1836" fmla="*/ 7738753 w 11830043"/>
              <a:gd name="connsiteY1836" fmla="*/ 4835258 h 6533995"/>
              <a:gd name="connsiteX1837" fmla="*/ 7729032 w 11830043"/>
              <a:gd name="connsiteY1837" fmla="*/ 4845045 h 6533995"/>
              <a:gd name="connsiteX1838" fmla="*/ 7719249 w 11830043"/>
              <a:gd name="connsiteY1838" fmla="*/ 4835258 h 6533995"/>
              <a:gd name="connsiteX1839" fmla="*/ 7729032 w 11830043"/>
              <a:gd name="connsiteY1839" fmla="*/ 4825534 h 6533995"/>
              <a:gd name="connsiteX1840" fmla="*/ 7487803 w 11830043"/>
              <a:gd name="connsiteY1840" fmla="*/ 4825534 h 6533995"/>
              <a:gd name="connsiteX1841" fmla="*/ 7497524 w 11830043"/>
              <a:gd name="connsiteY1841" fmla="*/ 4835258 h 6533995"/>
              <a:gd name="connsiteX1842" fmla="*/ 7487803 w 11830043"/>
              <a:gd name="connsiteY1842" fmla="*/ 4845045 h 6533995"/>
              <a:gd name="connsiteX1843" fmla="*/ 7478019 w 11830043"/>
              <a:gd name="connsiteY1843" fmla="*/ 4835258 h 6533995"/>
              <a:gd name="connsiteX1844" fmla="*/ 7487803 w 11830043"/>
              <a:gd name="connsiteY1844" fmla="*/ 4825534 h 6533995"/>
              <a:gd name="connsiteX1845" fmla="*/ 7246575 w 11830043"/>
              <a:gd name="connsiteY1845" fmla="*/ 4825534 h 6533995"/>
              <a:gd name="connsiteX1846" fmla="*/ 7256359 w 11830043"/>
              <a:gd name="connsiteY1846" fmla="*/ 4835258 h 6533995"/>
              <a:gd name="connsiteX1847" fmla="*/ 7246575 w 11830043"/>
              <a:gd name="connsiteY1847" fmla="*/ 4845045 h 6533995"/>
              <a:gd name="connsiteX1848" fmla="*/ 7236855 w 11830043"/>
              <a:gd name="connsiteY1848" fmla="*/ 4835258 h 6533995"/>
              <a:gd name="connsiteX1849" fmla="*/ 7246575 w 11830043"/>
              <a:gd name="connsiteY1849" fmla="*/ 4825534 h 6533995"/>
              <a:gd name="connsiteX1850" fmla="*/ 7005346 w 11830043"/>
              <a:gd name="connsiteY1850" fmla="*/ 4825534 h 6533995"/>
              <a:gd name="connsiteX1851" fmla="*/ 7015130 w 11830043"/>
              <a:gd name="connsiteY1851" fmla="*/ 4835258 h 6533995"/>
              <a:gd name="connsiteX1852" fmla="*/ 7005346 w 11830043"/>
              <a:gd name="connsiteY1852" fmla="*/ 4845045 h 6533995"/>
              <a:gd name="connsiteX1853" fmla="*/ 6995626 w 11830043"/>
              <a:gd name="connsiteY1853" fmla="*/ 4835258 h 6533995"/>
              <a:gd name="connsiteX1854" fmla="*/ 7005346 w 11830043"/>
              <a:gd name="connsiteY1854" fmla="*/ 4825534 h 6533995"/>
              <a:gd name="connsiteX1855" fmla="*/ 6764118 w 11830043"/>
              <a:gd name="connsiteY1855" fmla="*/ 4825534 h 6533995"/>
              <a:gd name="connsiteX1856" fmla="*/ 6773902 w 11830043"/>
              <a:gd name="connsiteY1856" fmla="*/ 4835258 h 6533995"/>
              <a:gd name="connsiteX1857" fmla="*/ 6764118 w 11830043"/>
              <a:gd name="connsiteY1857" fmla="*/ 4845045 h 6533995"/>
              <a:gd name="connsiteX1858" fmla="*/ 6754335 w 11830043"/>
              <a:gd name="connsiteY1858" fmla="*/ 4835258 h 6533995"/>
              <a:gd name="connsiteX1859" fmla="*/ 6764118 w 11830043"/>
              <a:gd name="connsiteY1859" fmla="*/ 4825534 h 6533995"/>
              <a:gd name="connsiteX1860" fmla="*/ 6522889 w 11830043"/>
              <a:gd name="connsiteY1860" fmla="*/ 4825534 h 6533995"/>
              <a:gd name="connsiteX1861" fmla="*/ 6532610 w 11830043"/>
              <a:gd name="connsiteY1861" fmla="*/ 4835258 h 6533995"/>
              <a:gd name="connsiteX1862" fmla="*/ 6522889 w 11830043"/>
              <a:gd name="connsiteY1862" fmla="*/ 4845045 h 6533995"/>
              <a:gd name="connsiteX1863" fmla="*/ 6513105 w 11830043"/>
              <a:gd name="connsiteY1863" fmla="*/ 4835258 h 6533995"/>
              <a:gd name="connsiteX1864" fmla="*/ 6522889 w 11830043"/>
              <a:gd name="connsiteY1864" fmla="*/ 4825534 h 6533995"/>
              <a:gd name="connsiteX1865" fmla="*/ 6281661 w 11830043"/>
              <a:gd name="connsiteY1865" fmla="*/ 4825534 h 6533995"/>
              <a:gd name="connsiteX1866" fmla="*/ 6291381 w 11830043"/>
              <a:gd name="connsiteY1866" fmla="*/ 4835258 h 6533995"/>
              <a:gd name="connsiteX1867" fmla="*/ 6281661 w 11830043"/>
              <a:gd name="connsiteY1867" fmla="*/ 4845045 h 6533995"/>
              <a:gd name="connsiteX1868" fmla="*/ 6271877 w 11830043"/>
              <a:gd name="connsiteY1868" fmla="*/ 4835258 h 6533995"/>
              <a:gd name="connsiteX1869" fmla="*/ 6281661 w 11830043"/>
              <a:gd name="connsiteY1869" fmla="*/ 4825534 h 6533995"/>
              <a:gd name="connsiteX1870" fmla="*/ 6040432 w 11830043"/>
              <a:gd name="connsiteY1870" fmla="*/ 4825534 h 6533995"/>
              <a:gd name="connsiteX1871" fmla="*/ 6050216 w 11830043"/>
              <a:gd name="connsiteY1871" fmla="*/ 4835258 h 6533995"/>
              <a:gd name="connsiteX1872" fmla="*/ 6040432 w 11830043"/>
              <a:gd name="connsiteY1872" fmla="*/ 4845045 h 6533995"/>
              <a:gd name="connsiteX1873" fmla="*/ 6030712 w 11830043"/>
              <a:gd name="connsiteY1873" fmla="*/ 4835258 h 6533995"/>
              <a:gd name="connsiteX1874" fmla="*/ 6040432 w 11830043"/>
              <a:gd name="connsiteY1874" fmla="*/ 4825534 h 6533995"/>
              <a:gd name="connsiteX1875" fmla="*/ 5799205 w 11830043"/>
              <a:gd name="connsiteY1875" fmla="*/ 4825534 h 6533995"/>
              <a:gd name="connsiteX1876" fmla="*/ 5808989 w 11830043"/>
              <a:gd name="connsiteY1876" fmla="*/ 4835258 h 6533995"/>
              <a:gd name="connsiteX1877" fmla="*/ 5799205 w 11830043"/>
              <a:gd name="connsiteY1877" fmla="*/ 4845045 h 6533995"/>
              <a:gd name="connsiteX1878" fmla="*/ 5789486 w 11830043"/>
              <a:gd name="connsiteY1878" fmla="*/ 4835258 h 6533995"/>
              <a:gd name="connsiteX1879" fmla="*/ 5799205 w 11830043"/>
              <a:gd name="connsiteY1879" fmla="*/ 4825534 h 6533995"/>
              <a:gd name="connsiteX1880" fmla="*/ 5557991 w 11830043"/>
              <a:gd name="connsiteY1880" fmla="*/ 4825534 h 6533995"/>
              <a:gd name="connsiteX1881" fmla="*/ 5567774 w 11830043"/>
              <a:gd name="connsiteY1881" fmla="*/ 4835258 h 6533995"/>
              <a:gd name="connsiteX1882" fmla="*/ 5557991 w 11830043"/>
              <a:gd name="connsiteY1882" fmla="*/ 4845045 h 6533995"/>
              <a:gd name="connsiteX1883" fmla="*/ 5548208 w 11830043"/>
              <a:gd name="connsiteY1883" fmla="*/ 4835258 h 6533995"/>
              <a:gd name="connsiteX1884" fmla="*/ 5557991 w 11830043"/>
              <a:gd name="connsiteY1884" fmla="*/ 4825534 h 6533995"/>
              <a:gd name="connsiteX1885" fmla="*/ 5316710 w 11830043"/>
              <a:gd name="connsiteY1885" fmla="*/ 4825534 h 6533995"/>
              <a:gd name="connsiteX1886" fmla="*/ 5326429 w 11830043"/>
              <a:gd name="connsiteY1886" fmla="*/ 4835258 h 6533995"/>
              <a:gd name="connsiteX1887" fmla="*/ 5316710 w 11830043"/>
              <a:gd name="connsiteY1887" fmla="*/ 4845045 h 6533995"/>
              <a:gd name="connsiteX1888" fmla="*/ 5306924 w 11830043"/>
              <a:gd name="connsiteY1888" fmla="*/ 4835258 h 6533995"/>
              <a:gd name="connsiteX1889" fmla="*/ 5316710 w 11830043"/>
              <a:gd name="connsiteY1889" fmla="*/ 4825534 h 6533995"/>
              <a:gd name="connsiteX1890" fmla="*/ 5075486 w 11830043"/>
              <a:gd name="connsiteY1890" fmla="*/ 4825534 h 6533995"/>
              <a:gd name="connsiteX1891" fmla="*/ 5085202 w 11830043"/>
              <a:gd name="connsiteY1891" fmla="*/ 4835258 h 6533995"/>
              <a:gd name="connsiteX1892" fmla="*/ 5075486 w 11830043"/>
              <a:gd name="connsiteY1892" fmla="*/ 4845045 h 6533995"/>
              <a:gd name="connsiteX1893" fmla="*/ 5065705 w 11830043"/>
              <a:gd name="connsiteY1893" fmla="*/ 4835258 h 6533995"/>
              <a:gd name="connsiteX1894" fmla="*/ 5075486 w 11830043"/>
              <a:gd name="connsiteY1894" fmla="*/ 4825534 h 6533995"/>
              <a:gd name="connsiteX1895" fmla="*/ 4834252 w 11830043"/>
              <a:gd name="connsiteY1895" fmla="*/ 4825534 h 6533995"/>
              <a:gd name="connsiteX1896" fmla="*/ 4844040 w 11830043"/>
              <a:gd name="connsiteY1896" fmla="*/ 4835258 h 6533995"/>
              <a:gd name="connsiteX1897" fmla="*/ 4834252 w 11830043"/>
              <a:gd name="connsiteY1897" fmla="*/ 4845045 h 6533995"/>
              <a:gd name="connsiteX1898" fmla="*/ 4824534 w 11830043"/>
              <a:gd name="connsiteY1898" fmla="*/ 4835258 h 6533995"/>
              <a:gd name="connsiteX1899" fmla="*/ 4834252 w 11830043"/>
              <a:gd name="connsiteY1899" fmla="*/ 4825534 h 6533995"/>
              <a:gd name="connsiteX1900" fmla="*/ 4593019 w 11830043"/>
              <a:gd name="connsiteY1900" fmla="*/ 4825534 h 6533995"/>
              <a:gd name="connsiteX1901" fmla="*/ 4602795 w 11830043"/>
              <a:gd name="connsiteY1901" fmla="*/ 4835258 h 6533995"/>
              <a:gd name="connsiteX1902" fmla="*/ 4593019 w 11830043"/>
              <a:gd name="connsiteY1902" fmla="*/ 4845045 h 6533995"/>
              <a:gd name="connsiteX1903" fmla="*/ 4583304 w 11830043"/>
              <a:gd name="connsiteY1903" fmla="*/ 4835258 h 6533995"/>
              <a:gd name="connsiteX1904" fmla="*/ 4593019 w 11830043"/>
              <a:gd name="connsiteY1904" fmla="*/ 4825534 h 6533995"/>
              <a:gd name="connsiteX1905" fmla="*/ 4351806 w 11830043"/>
              <a:gd name="connsiteY1905" fmla="*/ 4825534 h 6533995"/>
              <a:gd name="connsiteX1906" fmla="*/ 4361580 w 11830043"/>
              <a:gd name="connsiteY1906" fmla="*/ 4835258 h 6533995"/>
              <a:gd name="connsiteX1907" fmla="*/ 4351806 w 11830043"/>
              <a:gd name="connsiteY1907" fmla="*/ 4845045 h 6533995"/>
              <a:gd name="connsiteX1908" fmla="*/ 4342006 w 11830043"/>
              <a:gd name="connsiteY1908" fmla="*/ 4835258 h 6533995"/>
              <a:gd name="connsiteX1909" fmla="*/ 4351806 w 11830043"/>
              <a:gd name="connsiteY1909" fmla="*/ 4825534 h 6533995"/>
              <a:gd name="connsiteX1910" fmla="*/ 4110581 w 11830043"/>
              <a:gd name="connsiteY1910" fmla="*/ 4825534 h 6533995"/>
              <a:gd name="connsiteX1911" fmla="*/ 4120362 w 11830043"/>
              <a:gd name="connsiteY1911" fmla="*/ 4835258 h 6533995"/>
              <a:gd name="connsiteX1912" fmla="*/ 4110581 w 11830043"/>
              <a:gd name="connsiteY1912" fmla="*/ 4845045 h 6533995"/>
              <a:gd name="connsiteX1913" fmla="*/ 4100799 w 11830043"/>
              <a:gd name="connsiteY1913" fmla="*/ 4835258 h 6533995"/>
              <a:gd name="connsiteX1914" fmla="*/ 4110581 w 11830043"/>
              <a:gd name="connsiteY1914" fmla="*/ 4825534 h 6533995"/>
              <a:gd name="connsiteX1915" fmla="*/ 3869431 w 11830043"/>
              <a:gd name="connsiteY1915" fmla="*/ 4825534 h 6533995"/>
              <a:gd name="connsiteX1916" fmla="*/ 3879151 w 11830043"/>
              <a:gd name="connsiteY1916" fmla="*/ 4835258 h 6533995"/>
              <a:gd name="connsiteX1917" fmla="*/ 3869431 w 11830043"/>
              <a:gd name="connsiteY1917" fmla="*/ 4845045 h 6533995"/>
              <a:gd name="connsiteX1918" fmla="*/ 3859648 w 11830043"/>
              <a:gd name="connsiteY1918" fmla="*/ 4835258 h 6533995"/>
              <a:gd name="connsiteX1919" fmla="*/ 3869431 w 11830043"/>
              <a:gd name="connsiteY1919" fmla="*/ 4825534 h 6533995"/>
              <a:gd name="connsiteX1920" fmla="*/ 3628212 w 11830043"/>
              <a:gd name="connsiteY1920" fmla="*/ 4825534 h 6533995"/>
              <a:gd name="connsiteX1921" fmla="*/ 3637936 w 11830043"/>
              <a:gd name="connsiteY1921" fmla="*/ 4835258 h 6533995"/>
              <a:gd name="connsiteX1922" fmla="*/ 3628212 w 11830043"/>
              <a:gd name="connsiteY1922" fmla="*/ 4845045 h 6533995"/>
              <a:gd name="connsiteX1923" fmla="*/ 3618432 w 11830043"/>
              <a:gd name="connsiteY1923" fmla="*/ 4835258 h 6533995"/>
              <a:gd name="connsiteX1924" fmla="*/ 3628212 w 11830043"/>
              <a:gd name="connsiteY1924" fmla="*/ 4825534 h 6533995"/>
              <a:gd name="connsiteX1925" fmla="*/ 3386959 w 11830043"/>
              <a:gd name="connsiteY1925" fmla="*/ 4825534 h 6533995"/>
              <a:gd name="connsiteX1926" fmla="*/ 3396744 w 11830043"/>
              <a:gd name="connsiteY1926" fmla="*/ 4835258 h 6533995"/>
              <a:gd name="connsiteX1927" fmla="*/ 3386959 w 11830043"/>
              <a:gd name="connsiteY1927" fmla="*/ 4845045 h 6533995"/>
              <a:gd name="connsiteX1928" fmla="*/ 3377237 w 11830043"/>
              <a:gd name="connsiteY1928" fmla="*/ 4835258 h 6533995"/>
              <a:gd name="connsiteX1929" fmla="*/ 3386959 w 11830043"/>
              <a:gd name="connsiteY1929" fmla="*/ 4825534 h 6533995"/>
              <a:gd name="connsiteX1930" fmla="*/ 3145752 w 11830043"/>
              <a:gd name="connsiteY1930" fmla="*/ 4825534 h 6533995"/>
              <a:gd name="connsiteX1931" fmla="*/ 3155534 w 11830043"/>
              <a:gd name="connsiteY1931" fmla="*/ 4835258 h 6533995"/>
              <a:gd name="connsiteX1932" fmla="*/ 3145752 w 11830043"/>
              <a:gd name="connsiteY1932" fmla="*/ 4845045 h 6533995"/>
              <a:gd name="connsiteX1933" fmla="*/ 3136033 w 11830043"/>
              <a:gd name="connsiteY1933" fmla="*/ 4835258 h 6533995"/>
              <a:gd name="connsiteX1934" fmla="*/ 3145752 w 11830043"/>
              <a:gd name="connsiteY1934" fmla="*/ 4825534 h 6533995"/>
              <a:gd name="connsiteX1935" fmla="*/ 2904574 w 11830043"/>
              <a:gd name="connsiteY1935" fmla="*/ 4825534 h 6533995"/>
              <a:gd name="connsiteX1936" fmla="*/ 2914356 w 11830043"/>
              <a:gd name="connsiteY1936" fmla="*/ 4835258 h 6533995"/>
              <a:gd name="connsiteX1937" fmla="*/ 2904574 w 11830043"/>
              <a:gd name="connsiteY1937" fmla="*/ 4845045 h 6533995"/>
              <a:gd name="connsiteX1938" fmla="*/ 2894792 w 11830043"/>
              <a:gd name="connsiteY1938" fmla="*/ 4835258 h 6533995"/>
              <a:gd name="connsiteX1939" fmla="*/ 2904574 w 11830043"/>
              <a:gd name="connsiteY1939" fmla="*/ 4825534 h 6533995"/>
              <a:gd name="connsiteX1940" fmla="*/ 2663275 w 11830043"/>
              <a:gd name="connsiteY1940" fmla="*/ 4825534 h 6533995"/>
              <a:gd name="connsiteX1941" fmla="*/ 2673000 w 11830043"/>
              <a:gd name="connsiteY1941" fmla="*/ 4835258 h 6533995"/>
              <a:gd name="connsiteX1942" fmla="*/ 2663275 w 11830043"/>
              <a:gd name="connsiteY1942" fmla="*/ 4845045 h 6533995"/>
              <a:gd name="connsiteX1943" fmla="*/ 2653493 w 11830043"/>
              <a:gd name="connsiteY1943" fmla="*/ 4835258 h 6533995"/>
              <a:gd name="connsiteX1944" fmla="*/ 2663275 w 11830043"/>
              <a:gd name="connsiteY1944" fmla="*/ 4825534 h 6533995"/>
              <a:gd name="connsiteX1945" fmla="*/ 2422039 w 11830043"/>
              <a:gd name="connsiteY1945" fmla="*/ 4825534 h 6533995"/>
              <a:gd name="connsiteX1946" fmla="*/ 2431755 w 11830043"/>
              <a:gd name="connsiteY1946" fmla="*/ 4835258 h 6533995"/>
              <a:gd name="connsiteX1947" fmla="*/ 2422039 w 11830043"/>
              <a:gd name="connsiteY1947" fmla="*/ 4845045 h 6533995"/>
              <a:gd name="connsiteX1948" fmla="*/ 2412258 w 11830043"/>
              <a:gd name="connsiteY1948" fmla="*/ 4835258 h 6533995"/>
              <a:gd name="connsiteX1949" fmla="*/ 2422039 w 11830043"/>
              <a:gd name="connsiteY1949" fmla="*/ 4825534 h 6533995"/>
              <a:gd name="connsiteX1950" fmla="*/ 2180796 w 11830043"/>
              <a:gd name="connsiteY1950" fmla="*/ 4825534 h 6533995"/>
              <a:gd name="connsiteX1951" fmla="*/ 2190581 w 11830043"/>
              <a:gd name="connsiteY1951" fmla="*/ 4835258 h 6533995"/>
              <a:gd name="connsiteX1952" fmla="*/ 2180796 w 11830043"/>
              <a:gd name="connsiteY1952" fmla="*/ 4845045 h 6533995"/>
              <a:gd name="connsiteX1953" fmla="*/ 2171085 w 11830043"/>
              <a:gd name="connsiteY1953" fmla="*/ 4835258 h 6533995"/>
              <a:gd name="connsiteX1954" fmla="*/ 2180796 w 11830043"/>
              <a:gd name="connsiteY1954" fmla="*/ 4825534 h 6533995"/>
              <a:gd name="connsiteX1955" fmla="*/ 1939583 w 11830043"/>
              <a:gd name="connsiteY1955" fmla="*/ 4825534 h 6533995"/>
              <a:gd name="connsiteX1956" fmla="*/ 1949366 w 11830043"/>
              <a:gd name="connsiteY1956" fmla="*/ 4835258 h 6533995"/>
              <a:gd name="connsiteX1957" fmla="*/ 1939583 w 11830043"/>
              <a:gd name="connsiteY1957" fmla="*/ 4845045 h 6533995"/>
              <a:gd name="connsiteX1958" fmla="*/ 1929861 w 11830043"/>
              <a:gd name="connsiteY1958" fmla="*/ 4835258 h 6533995"/>
              <a:gd name="connsiteX1959" fmla="*/ 1939583 w 11830043"/>
              <a:gd name="connsiteY1959" fmla="*/ 4825534 h 6533995"/>
              <a:gd name="connsiteX1960" fmla="*/ 1698333 w 11830043"/>
              <a:gd name="connsiteY1960" fmla="*/ 4825534 h 6533995"/>
              <a:gd name="connsiteX1961" fmla="*/ 1708118 w 11830043"/>
              <a:gd name="connsiteY1961" fmla="*/ 4835258 h 6533995"/>
              <a:gd name="connsiteX1962" fmla="*/ 1698333 w 11830043"/>
              <a:gd name="connsiteY1962" fmla="*/ 4845045 h 6533995"/>
              <a:gd name="connsiteX1963" fmla="*/ 1688548 w 11830043"/>
              <a:gd name="connsiteY1963" fmla="*/ 4835258 h 6533995"/>
              <a:gd name="connsiteX1964" fmla="*/ 1698333 w 11830043"/>
              <a:gd name="connsiteY1964" fmla="*/ 4825534 h 6533995"/>
              <a:gd name="connsiteX1965" fmla="*/ 1457108 w 11830043"/>
              <a:gd name="connsiteY1965" fmla="*/ 4825534 h 6533995"/>
              <a:gd name="connsiteX1966" fmla="*/ 1466828 w 11830043"/>
              <a:gd name="connsiteY1966" fmla="*/ 4835258 h 6533995"/>
              <a:gd name="connsiteX1967" fmla="*/ 1457108 w 11830043"/>
              <a:gd name="connsiteY1967" fmla="*/ 4845045 h 6533995"/>
              <a:gd name="connsiteX1968" fmla="*/ 1447324 w 11830043"/>
              <a:gd name="connsiteY1968" fmla="*/ 4835258 h 6533995"/>
              <a:gd name="connsiteX1969" fmla="*/ 1457108 w 11830043"/>
              <a:gd name="connsiteY1969" fmla="*/ 4825534 h 6533995"/>
              <a:gd name="connsiteX1970" fmla="*/ 1215887 w 11830043"/>
              <a:gd name="connsiteY1970" fmla="*/ 4825534 h 6533995"/>
              <a:gd name="connsiteX1971" fmla="*/ 1225671 w 11830043"/>
              <a:gd name="connsiteY1971" fmla="*/ 4835258 h 6533995"/>
              <a:gd name="connsiteX1972" fmla="*/ 1215887 w 11830043"/>
              <a:gd name="connsiteY1972" fmla="*/ 4845045 h 6533995"/>
              <a:gd name="connsiteX1973" fmla="*/ 1206167 w 11830043"/>
              <a:gd name="connsiteY1973" fmla="*/ 4835258 h 6533995"/>
              <a:gd name="connsiteX1974" fmla="*/ 1215887 w 11830043"/>
              <a:gd name="connsiteY1974" fmla="*/ 4825534 h 6533995"/>
              <a:gd name="connsiteX1975" fmla="*/ 974667 w 11830043"/>
              <a:gd name="connsiteY1975" fmla="*/ 4825534 h 6533995"/>
              <a:gd name="connsiteX1976" fmla="*/ 984450 w 11830043"/>
              <a:gd name="connsiteY1976" fmla="*/ 4835258 h 6533995"/>
              <a:gd name="connsiteX1977" fmla="*/ 974667 w 11830043"/>
              <a:gd name="connsiteY1977" fmla="*/ 4845045 h 6533995"/>
              <a:gd name="connsiteX1978" fmla="*/ 964947 w 11830043"/>
              <a:gd name="connsiteY1978" fmla="*/ 4835258 h 6533995"/>
              <a:gd name="connsiteX1979" fmla="*/ 974667 w 11830043"/>
              <a:gd name="connsiteY1979" fmla="*/ 4825534 h 6533995"/>
              <a:gd name="connsiteX1980" fmla="*/ 733447 w 11830043"/>
              <a:gd name="connsiteY1980" fmla="*/ 4825534 h 6533995"/>
              <a:gd name="connsiteX1981" fmla="*/ 743167 w 11830043"/>
              <a:gd name="connsiteY1981" fmla="*/ 4835258 h 6533995"/>
              <a:gd name="connsiteX1982" fmla="*/ 733447 w 11830043"/>
              <a:gd name="connsiteY1982" fmla="*/ 4845045 h 6533995"/>
              <a:gd name="connsiteX1983" fmla="*/ 723663 w 11830043"/>
              <a:gd name="connsiteY1983" fmla="*/ 4835258 h 6533995"/>
              <a:gd name="connsiteX1984" fmla="*/ 733447 w 11830043"/>
              <a:gd name="connsiteY1984" fmla="*/ 4825534 h 6533995"/>
              <a:gd name="connsiteX1985" fmla="*/ 492226 w 11830043"/>
              <a:gd name="connsiteY1985" fmla="*/ 4825534 h 6533995"/>
              <a:gd name="connsiteX1986" fmla="*/ 501946 w 11830043"/>
              <a:gd name="connsiteY1986" fmla="*/ 4835258 h 6533995"/>
              <a:gd name="connsiteX1987" fmla="*/ 492226 w 11830043"/>
              <a:gd name="connsiteY1987" fmla="*/ 4845045 h 6533995"/>
              <a:gd name="connsiteX1988" fmla="*/ 482442 w 11830043"/>
              <a:gd name="connsiteY1988" fmla="*/ 4835258 h 6533995"/>
              <a:gd name="connsiteX1989" fmla="*/ 492226 w 11830043"/>
              <a:gd name="connsiteY1989" fmla="*/ 4825534 h 6533995"/>
              <a:gd name="connsiteX1990" fmla="*/ 251006 w 11830043"/>
              <a:gd name="connsiteY1990" fmla="*/ 4825534 h 6533995"/>
              <a:gd name="connsiteX1991" fmla="*/ 260790 w 11830043"/>
              <a:gd name="connsiteY1991" fmla="*/ 4835258 h 6533995"/>
              <a:gd name="connsiteX1992" fmla="*/ 251006 w 11830043"/>
              <a:gd name="connsiteY1992" fmla="*/ 4845045 h 6533995"/>
              <a:gd name="connsiteX1993" fmla="*/ 241287 w 11830043"/>
              <a:gd name="connsiteY1993" fmla="*/ 4835258 h 6533995"/>
              <a:gd name="connsiteX1994" fmla="*/ 251006 w 11830043"/>
              <a:gd name="connsiteY1994" fmla="*/ 4825534 h 6533995"/>
              <a:gd name="connsiteX1995" fmla="*/ 9723 w 11830043"/>
              <a:gd name="connsiteY1995" fmla="*/ 4825534 h 6533995"/>
              <a:gd name="connsiteX1996" fmla="*/ 19507 w 11830043"/>
              <a:gd name="connsiteY1996" fmla="*/ 4835258 h 6533995"/>
              <a:gd name="connsiteX1997" fmla="*/ 9723 w 11830043"/>
              <a:gd name="connsiteY1997" fmla="*/ 4845045 h 6533995"/>
              <a:gd name="connsiteX1998" fmla="*/ 3 w 11830043"/>
              <a:gd name="connsiteY1998" fmla="*/ 4835258 h 6533995"/>
              <a:gd name="connsiteX1999" fmla="*/ 9723 w 11830043"/>
              <a:gd name="connsiteY1999" fmla="*/ 4825534 h 6533995"/>
              <a:gd name="connsiteX2000" fmla="*/ 11820259 w 11830043"/>
              <a:gd name="connsiteY2000" fmla="*/ 4584219 h 6533995"/>
              <a:gd name="connsiteX2001" fmla="*/ 11830043 w 11830043"/>
              <a:gd name="connsiteY2001" fmla="*/ 4594006 h 6533995"/>
              <a:gd name="connsiteX2002" fmla="*/ 11820259 w 11830043"/>
              <a:gd name="connsiteY2002" fmla="*/ 4603730 h 6533995"/>
              <a:gd name="connsiteX2003" fmla="*/ 11810539 w 11830043"/>
              <a:gd name="connsiteY2003" fmla="*/ 4594006 h 6533995"/>
              <a:gd name="connsiteX2004" fmla="*/ 11820259 w 11830043"/>
              <a:gd name="connsiteY2004" fmla="*/ 4584219 h 6533995"/>
              <a:gd name="connsiteX2005" fmla="*/ 11579030 w 11830043"/>
              <a:gd name="connsiteY2005" fmla="*/ 4584219 h 6533995"/>
              <a:gd name="connsiteX2006" fmla="*/ 11588815 w 11830043"/>
              <a:gd name="connsiteY2006" fmla="*/ 4594006 h 6533995"/>
              <a:gd name="connsiteX2007" fmla="*/ 11579030 w 11830043"/>
              <a:gd name="connsiteY2007" fmla="*/ 4603730 h 6533995"/>
              <a:gd name="connsiteX2008" fmla="*/ 11569310 w 11830043"/>
              <a:gd name="connsiteY2008" fmla="*/ 4594006 h 6533995"/>
              <a:gd name="connsiteX2009" fmla="*/ 11579030 w 11830043"/>
              <a:gd name="connsiteY2009" fmla="*/ 4584219 h 6533995"/>
              <a:gd name="connsiteX2010" fmla="*/ 11337802 w 11830043"/>
              <a:gd name="connsiteY2010" fmla="*/ 4584219 h 6533995"/>
              <a:gd name="connsiteX2011" fmla="*/ 11347587 w 11830043"/>
              <a:gd name="connsiteY2011" fmla="*/ 4594006 h 6533995"/>
              <a:gd name="connsiteX2012" fmla="*/ 11337802 w 11830043"/>
              <a:gd name="connsiteY2012" fmla="*/ 4603730 h 6533995"/>
              <a:gd name="connsiteX2013" fmla="*/ 11328082 w 11830043"/>
              <a:gd name="connsiteY2013" fmla="*/ 4594006 h 6533995"/>
              <a:gd name="connsiteX2014" fmla="*/ 11337802 w 11830043"/>
              <a:gd name="connsiteY2014" fmla="*/ 4584219 h 6533995"/>
              <a:gd name="connsiteX2015" fmla="*/ 11096574 w 11830043"/>
              <a:gd name="connsiteY2015" fmla="*/ 4584219 h 6533995"/>
              <a:gd name="connsiteX2016" fmla="*/ 11106294 w 11830043"/>
              <a:gd name="connsiteY2016" fmla="*/ 4594006 h 6533995"/>
              <a:gd name="connsiteX2017" fmla="*/ 11096574 w 11830043"/>
              <a:gd name="connsiteY2017" fmla="*/ 4603730 h 6533995"/>
              <a:gd name="connsiteX2018" fmla="*/ 11086790 w 11830043"/>
              <a:gd name="connsiteY2018" fmla="*/ 4594006 h 6533995"/>
              <a:gd name="connsiteX2019" fmla="*/ 11096574 w 11830043"/>
              <a:gd name="connsiteY2019" fmla="*/ 4584219 h 6533995"/>
              <a:gd name="connsiteX2020" fmla="*/ 10855345 w 11830043"/>
              <a:gd name="connsiteY2020" fmla="*/ 4584219 h 6533995"/>
              <a:gd name="connsiteX2021" fmla="*/ 10865065 w 11830043"/>
              <a:gd name="connsiteY2021" fmla="*/ 4594006 h 6533995"/>
              <a:gd name="connsiteX2022" fmla="*/ 10855345 w 11830043"/>
              <a:gd name="connsiteY2022" fmla="*/ 4603730 h 6533995"/>
              <a:gd name="connsiteX2023" fmla="*/ 10845625 w 11830043"/>
              <a:gd name="connsiteY2023" fmla="*/ 4594006 h 6533995"/>
              <a:gd name="connsiteX2024" fmla="*/ 10855345 w 11830043"/>
              <a:gd name="connsiteY2024" fmla="*/ 4584219 h 6533995"/>
              <a:gd name="connsiteX2025" fmla="*/ 10614116 w 11830043"/>
              <a:gd name="connsiteY2025" fmla="*/ 4584219 h 6533995"/>
              <a:gd name="connsiteX2026" fmla="*/ 10623901 w 11830043"/>
              <a:gd name="connsiteY2026" fmla="*/ 4594006 h 6533995"/>
              <a:gd name="connsiteX2027" fmla="*/ 10614116 w 11830043"/>
              <a:gd name="connsiteY2027" fmla="*/ 4603730 h 6533995"/>
              <a:gd name="connsiteX2028" fmla="*/ 10604396 w 11830043"/>
              <a:gd name="connsiteY2028" fmla="*/ 4594006 h 6533995"/>
              <a:gd name="connsiteX2029" fmla="*/ 10614116 w 11830043"/>
              <a:gd name="connsiteY2029" fmla="*/ 4584219 h 6533995"/>
              <a:gd name="connsiteX2030" fmla="*/ 10372888 w 11830043"/>
              <a:gd name="connsiteY2030" fmla="*/ 4584219 h 6533995"/>
              <a:gd name="connsiteX2031" fmla="*/ 10382673 w 11830043"/>
              <a:gd name="connsiteY2031" fmla="*/ 4594006 h 6533995"/>
              <a:gd name="connsiteX2032" fmla="*/ 10372888 w 11830043"/>
              <a:gd name="connsiteY2032" fmla="*/ 4603730 h 6533995"/>
              <a:gd name="connsiteX2033" fmla="*/ 10363168 w 11830043"/>
              <a:gd name="connsiteY2033" fmla="*/ 4594006 h 6533995"/>
              <a:gd name="connsiteX2034" fmla="*/ 10372888 w 11830043"/>
              <a:gd name="connsiteY2034" fmla="*/ 4584219 h 6533995"/>
              <a:gd name="connsiteX2035" fmla="*/ 10131660 w 11830043"/>
              <a:gd name="connsiteY2035" fmla="*/ 4584219 h 6533995"/>
              <a:gd name="connsiteX2036" fmla="*/ 10141444 w 11830043"/>
              <a:gd name="connsiteY2036" fmla="*/ 4594006 h 6533995"/>
              <a:gd name="connsiteX2037" fmla="*/ 10131660 w 11830043"/>
              <a:gd name="connsiteY2037" fmla="*/ 4603730 h 6533995"/>
              <a:gd name="connsiteX2038" fmla="*/ 10121940 w 11830043"/>
              <a:gd name="connsiteY2038" fmla="*/ 4594006 h 6533995"/>
              <a:gd name="connsiteX2039" fmla="*/ 10131660 w 11830043"/>
              <a:gd name="connsiteY2039" fmla="*/ 4584219 h 6533995"/>
              <a:gd name="connsiteX2040" fmla="*/ 9890432 w 11830043"/>
              <a:gd name="connsiteY2040" fmla="*/ 4584219 h 6533995"/>
              <a:gd name="connsiteX2041" fmla="*/ 9900152 w 11830043"/>
              <a:gd name="connsiteY2041" fmla="*/ 4594006 h 6533995"/>
              <a:gd name="connsiteX2042" fmla="*/ 9890432 w 11830043"/>
              <a:gd name="connsiteY2042" fmla="*/ 4603730 h 6533995"/>
              <a:gd name="connsiteX2043" fmla="*/ 9880648 w 11830043"/>
              <a:gd name="connsiteY2043" fmla="*/ 4594006 h 6533995"/>
              <a:gd name="connsiteX2044" fmla="*/ 9890432 w 11830043"/>
              <a:gd name="connsiteY2044" fmla="*/ 4584219 h 6533995"/>
              <a:gd name="connsiteX2045" fmla="*/ 9649203 w 11830043"/>
              <a:gd name="connsiteY2045" fmla="*/ 4584219 h 6533995"/>
              <a:gd name="connsiteX2046" fmla="*/ 9658923 w 11830043"/>
              <a:gd name="connsiteY2046" fmla="*/ 4594006 h 6533995"/>
              <a:gd name="connsiteX2047" fmla="*/ 9649203 w 11830043"/>
              <a:gd name="connsiteY2047" fmla="*/ 4603730 h 6533995"/>
              <a:gd name="connsiteX2048" fmla="*/ 9639483 w 11830043"/>
              <a:gd name="connsiteY2048" fmla="*/ 4594006 h 6533995"/>
              <a:gd name="connsiteX2049" fmla="*/ 9649203 w 11830043"/>
              <a:gd name="connsiteY2049" fmla="*/ 4584219 h 6533995"/>
              <a:gd name="connsiteX2050" fmla="*/ 9417695 w 11830043"/>
              <a:gd name="connsiteY2050" fmla="*/ 4584219 h 6533995"/>
              <a:gd name="connsiteX2051" fmla="*/ 9427416 w 11830043"/>
              <a:gd name="connsiteY2051" fmla="*/ 4594006 h 6533995"/>
              <a:gd name="connsiteX2052" fmla="*/ 9417695 w 11830043"/>
              <a:gd name="connsiteY2052" fmla="*/ 4603730 h 6533995"/>
              <a:gd name="connsiteX2053" fmla="*/ 9407911 w 11830043"/>
              <a:gd name="connsiteY2053" fmla="*/ 4594006 h 6533995"/>
              <a:gd name="connsiteX2054" fmla="*/ 9417695 w 11830043"/>
              <a:gd name="connsiteY2054" fmla="*/ 4584219 h 6533995"/>
              <a:gd name="connsiteX2055" fmla="*/ 9176467 w 11830043"/>
              <a:gd name="connsiteY2055" fmla="*/ 4584219 h 6533995"/>
              <a:gd name="connsiteX2056" fmla="*/ 9186187 w 11830043"/>
              <a:gd name="connsiteY2056" fmla="*/ 4594006 h 6533995"/>
              <a:gd name="connsiteX2057" fmla="*/ 9176467 w 11830043"/>
              <a:gd name="connsiteY2057" fmla="*/ 4603730 h 6533995"/>
              <a:gd name="connsiteX2058" fmla="*/ 9166683 w 11830043"/>
              <a:gd name="connsiteY2058" fmla="*/ 4594006 h 6533995"/>
              <a:gd name="connsiteX2059" fmla="*/ 9176467 w 11830043"/>
              <a:gd name="connsiteY2059" fmla="*/ 4584219 h 6533995"/>
              <a:gd name="connsiteX2060" fmla="*/ 8935237 w 11830043"/>
              <a:gd name="connsiteY2060" fmla="*/ 4584219 h 6533995"/>
              <a:gd name="connsiteX2061" fmla="*/ 8944958 w 11830043"/>
              <a:gd name="connsiteY2061" fmla="*/ 4594006 h 6533995"/>
              <a:gd name="connsiteX2062" fmla="*/ 8935237 w 11830043"/>
              <a:gd name="connsiteY2062" fmla="*/ 4603730 h 6533995"/>
              <a:gd name="connsiteX2063" fmla="*/ 8925454 w 11830043"/>
              <a:gd name="connsiteY2063" fmla="*/ 4594006 h 6533995"/>
              <a:gd name="connsiteX2064" fmla="*/ 8935237 w 11830043"/>
              <a:gd name="connsiteY2064" fmla="*/ 4584219 h 6533995"/>
              <a:gd name="connsiteX2065" fmla="*/ 8694009 w 11830043"/>
              <a:gd name="connsiteY2065" fmla="*/ 4584219 h 6533995"/>
              <a:gd name="connsiteX2066" fmla="*/ 8703730 w 11830043"/>
              <a:gd name="connsiteY2066" fmla="*/ 4594006 h 6533995"/>
              <a:gd name="connsiteX2067" fmla="*/ 8694009 w 11830043"/>
              <a:gd name="connsiteY2067" fmla="*/ 4603730 h 6533995"/>
              <a:gd name="connsiteX2068" fmla="*/ 8684289 w 11830043"/>
              <a:gd name="connsiteY2068" fmla="*/ 4594006 h 6533995"/>
              <a:gd name="connsiteX2069" fmla="*/ 8694009 w 11830043"/>
              <a:gd name="connsiteY2069" fmla="*/ 4584219 h 6533995"/>
              <a:gd name="connsiteX2070" fmla="*/ 8452781 w 11830043"/>
              <a:gd name="connsiteY2070" fmla="*/ 4584219 h 6533995"/>
              <a:gd name="connsiteX2071" fmla="*/ 8462566 w 11830043"/>
              <a:gd name="connsiteY2071" fmla="*/ 4594006 h 6533995"/>
              <a:gd name="connsiteX2072" fmla="*/ 8452781 w 11830043"/>
              <a:gd name="connsiteY2072" fmla="*/ 4603730 h 6533995"/>
              <a:gd name="connsiteX2073" fmla="*/ 8443061 w 11830043"/>
              <a:gd name="connsiteY2073" fmla="*/ 4594006 h 6533995"/>
              <a:gd name="connsiteX2074" fmla="*/ 8452781 w 11830043"/>
              <a:gd name="connsiteY2074" fmla="*/ 4584219 h 6533995"/>
              <a:gd name="connsiteX2075" fmla="*/ 8211553 w 11830043"/>
              <a:gd name="connsiteY2075" fmla="*/ 4584219 h 6533995"/>
              <a:gd name="connsiteX2076" fmla="*/ 8221273 w 11830043"/>
              <a:gd name="connsiteY2076" fmla="*/ 4594006 h 6533995"/>
              <a:gd name="connsiteX2077" fmla="*/ 8211553 w 11830043"/>
              <a:gd name="connsiteY2077" fmla="*/ 4603730 h 6533995"/>
              <a:gd name="connsiteX2078" fmla="*/ 8201769 w 11830043"/>
              <a:gd name="connsiteY2078" fmla="*/ 4594006 h 6533995"/>
              <a:gd name="connsiteX2079" fmla="*/ 8211553 w 11830043"/>
              <a:gd name="connsiteY2079" fmla="*/ 4584219 h 6533995"/>
              <a:gd name="connsiteX2080" fmla="*/ 7970260 w 11830043"/>
              <a:gd name="connsiteY2080" fmla="*/ 4584219 h 6533995"/>
              <a:gd name="connsiteX2081" fmla="*/ 7980044 w 11830043"/>
              <a:gd name="connsiteY2081" fmla="*/ 4594006 h 6533995"/>
              <a:gd name="connsiteX2082" fmla="*/ 7970260 w 11830043"/>
              <a:gd name="connsiteY2082" fmla="*/ 4603730 h 6533995"/>
              <a:gd name="connsiteX2083" fmla="*/ 7960477 w 11830043"/>
              <a:gd name="connsiteY2083" fmla="*/ 4594006 h 6533995"/>
              <a:gd name="connsiteX2084" fmla="*/ 7970260 w 11830043"/>
              <a:gd name="connsiteY2084" fmla="*/ 4584219 h 6533995"/>
              <a:gd name="connsiteX2085" fmla="*/ 7729032 w 11830043"/>
              <a:gd name="connsiteY2085" fmla="*/ 4584219 h 6533995"/>
              <a:gd name="connsiteX2086" fmla="*/ 7738753 w 11830043"/>
              <a:gd name="connsiteY2086" fmla="*/ 4594006 h 6533995"/>
              <a:gd name="connsiteX2087" fmla="*/ 7729032 w 11830043"/>
              <a:gd name="connsiteY2087" fmla="*/ 4603730 h 6533995"/>
              <a:gd name="connsiteX2088" fmla="*/ 7719249 w 11830043"/>
              <a:gd name="connsiteY2088" fmla="*/ 4594006 h 6533995"/>
              <a:gd name="connsiteX2089" fmla="*/ 7729032 w 11830043"/>
              <a:gd name="connsiteY2089" fmla="*/ 4584219 h 6533995"/>
              <a:gd name="connsiteX2090" fmla="*/ 7487803 w 11830043"/>
              <a:gd name="connsiteY2090" fmla="*/ 4584219 h 6533995"/>
              <a:gd name="connsiteX2091" fmla="*/ 7497524 w 11830043"/>
              <a:gd name="connsiteY2091" fmla="*/ 4594006 h 6533995"/>
              <a:gd name="connsiteX2092" fmla="*/ 7487803 w 11830043"/>
              <a:gd name="connsiteY2092" fmla="*/ 4603730 h 6533995"/>
              <a:gd name="connsiteX2093" fmla="*/ 7478019 w 11830043"/>
              <a:gd name="connsiteY2093" fmla="*/ 4594006 h 6533995"/>
              <a:gd name="connsiteX2094" fmla="*/ 7487803 w 11830043"/>
              <a:gd name="connsiteY2094" fmla="*/ 4584219 h 6533995"/>
              <a:gd name="connsiteX2095" fmla="*/ 7246575 w 11830043"/>
              <a:gd name="connsiteY2095" fmla="*/ 4584219 h 6533995"/>
              <a:gd name="connsiteX2096" fmla="*/ 7256359 w 11830043"/>
              <a:gd name="connsiteY2096" fmla="*/ 4594006 h 6533995"/>
              <a:gd name="connsiteX2097" fmla="*/ 7246575 w 11830043"/>
              <a:gd name="connsiteY2097" fmla="*/ 4603730 h 6533995"/>
              <a:gd name="connsiteX2098" fmla="*/ 7236855 w 11830043"/>
              <a:gd name="connsiteY2098" fmla="*/ 4594006 h 6533995"/>
              <a:gd name="connsiteX2099" fmla="*/ 7246575 w 11830043"/>
              <a:gd name="connsiteY2099" fmla="*/ 4584219 h 6533995"/>
              <a:gd name="connsiteX2100" fmla="*/ 7005346 w 11830043"/>
              <a:gd name="connsiteY2100" fmla="*/ 4584219 h 6533995"/>
              <a:gd name="connsiteX2101" fmla="*/ 7015130 w 11830043"/>
              <a:gd name="connsiteY2101" fmla="*/ 4594006 h 6533995"/>
              <a:gd name="connsiteX2102" fmla="*/ 7005346 w 11830043"/>
              <a:gd name="connsiteY2102" fmla="*/ 4603730 h 6533995"/>
              <a:gd name="connsiteX2103" fmla="*/ 6995626 w 11830043"/>
              <a:gd name="connsiteY2103" fmla="*/ 4594006 h 6533995"/>
              <a:gd name="connsiteX2104" fmla="*/ 7005346 w 11830043"/>
              <a:gd name="connsiteY2104" fmla="*/ 4584219 h 6533995"/>
              <a:gd name="connsiteX2105" fmla="*/ 6764118 w 11830043"/>
              <a:gd name="connsiteY2105" fmla="*/ 4584219 h 6533995"/>
              <a:gd name="connsiteX2106" fmla="*/ 6773902 w 11830043"/>
              <a:gd name="connsiteY2106" fmla="*/ 4594006 h 6533995"/>
              <a:gd name="connsiteX2107" fmla="*/ 6764118 w 11830043"/>
              <a:gd name="connsiteY2107" fmla="*/ 4603730 h 6533995"/>
              <a:gd name="connsiteX2108" fmla="*/ 6754335 w 11830043"/>
              <a:gd name="connsiteY2108" fmla="*/ 4594006 h 6533995"/>
              <a:gd name="connsiteX2109" fmla="*/ 6764118 w 11830043"/>
              <a:gd name="connsiteY2109" fmla="*/ 4584219 h 6533995"/>
              <a:gd name="connsiteX2110" fmla="*/ 6522889 w 11830043"/>
              <a:gd name="connsiteY2110" fmla="*/ 4584219 h 6533995"/>
              <a:gd name="connsiteX2111" fmla="*/ 6532610 w 11830043"/>
              <a:gd name="connsiteY2111" fmla="*/ 4594006 h 6533995"/>
              <a:gd name="connsiteX2112" fmla="*/ 6522889 w 11830043"/>
              <a:gd name="connsiteY2112" fmla="*/ 4603730 h 6533995"/>
              <a:gd name="connsiteX2113" fmla="*/ 6513105 w 11830043"/>
              <a:gd name="connsiteY2113" fmla="*/ 4594006 h 6533995"/>
              <a:gd name="connsiteX2114" fmla="*/ 6522889 w 11830043"/>
              <a:gd name="connsiteY2114" fmla="*/ 4584219 h 6533995"/>
              <a:gd name="connsiteX2115" fmla="*/ 6281661 w 11830043"/>
              <a:gd name="connsiteY2115" fmla="*/ 4584219 h 6533995"/>
              <a:gd name="connsiteX2116" fmla="*/ 6291381 w 11830043"/>
              <a:gd name="connsiteY2116" fmla="*/ 4594006 h 6533995"/>
              <a:gd name="connsiteX2117" fmla="*/ 6281661 w 11830043"/>
              <a:gd name="connsiteY2117" fmla="*/ 4603730 h 6533995"/>
              <a:gd name="connsiteX2118" fmla="*/ 6271877 w 11830043"/>
              <a:gd name="connsiteY2118" fmla="*/ 4594006 h 6533995"/>
              <a:gd name="connsiteX2119" fmla="*/ 6281661 w 11830043"/>
              <a:gd name="connsiteY2119" fmla="*/ 4584219 h 6533995"/>
              <a:gd name="connsiteX2120" fmla="*/ 6040432 w 11830043"/>
              <a:gd name="connsiteY2120" fmla="*/ 4584219 h 6533995"/>
              <a:gd name="connsiteX2121" fmla="*/ 6050216 w 11830043"/>
              <a:gd name="connsiteY2121" fmla="*/ 4594006 h 6533995"/>
              <a:gd name="connsiteX2122" fmla="*/ 6040432 w 11830043"/>
              <a:gd name="connsiteY2122" fmla="*/ 4603730 h 6533995"/>
              <a:gd name="connsiteX2123" fmla="*/ 6030712 w 11830043"/>
              <a:gd name="connsiteY2123" fmla="*/ 4594006 h 6533995"/>
              <a:gd name="connsiteX2124" fmla="*/ 6040432 w 11830043"/>
              <a:gd name="connsiteY2124" fmla="*/ 4584219 h 6533995"/>
              <a:gd name="connsiteX2125" fmla="*/ 5799205 w 11830043"/>
              <a:gd name="connsiteY2125" fmla="*/ 4584219 h 6533995"/>
              <a:gd name="connsiteX2126" fmla="*/ 5808989 w 11830043"/>
              <a:gd name="connsiteY2126" fmla="*/ 4594006 h 6533995"/>
              <a:gd name="connsiteX2127" fmla="*/ 5799205 w 11830043"/>
              <a:gd name="connsiteY2127" fmla="*/ 4603730 h 6533995"/>
              <a:gd name="connsiteX2128" fmla="*/ 5789486 w 11830043"/>
              <a:gd name="connsiteY2128" fmla="*/ 4594006 h 6533995"/>
              <a:gd name="connsiteX2129" fmla="*/ 5799205 w 11830043"/>
              <a:gd name="connsiteY2129" fmla="*/ 4584219 h 6533995"/>
              <a:gd name="connsiteX2130" fmla="*/ 5557991 w 11830043"/>
              <a:gd name="connsiteY2130" fmla="*/ 4584219 h 6533995"/>
              <a:gd name="connsiteX2131" fmla="*/ 5567774 w 11830043"/>
              <a:gd name="connsiteY2131" fmla="*/ 4594006 h 6533995"/>
              <a:gd name="connsiteX2132" fmla="*/ 5557991 w 11830043"/>
              <a:gd name="connsiteY2132" fmla="*/ 4603730 h 6533995"/>
              <a:gd name="connsiteX2133" fmla="*/ 5548208 w 11830043"/>
              <a:gd name="connsiteY2133" fmla="*/ 4594006 h 6533995"/>
              <a:gd name="connsiteX2134" fmla="*/ 5557991 w 11830043"/>
              <a:gd name="connsiteY2134" fmla="*/ 4584219 h 6533995"/>
              <a:gd name="connsiteX2135" fmla="*/ 5316710 w 11830043"/>
              <a:gd name="connsiteY2135" fmla="*/ 4584219 h 6533995"/>
              <a:gd name="connsiteX2136" fmla="*/ 5326429 w 11830043"/>
              <a:gd name="connsiteY2136" fmla="*/ 4594006 h 6533995"/>
              <a:gd name="connsiteX2137" fmla="*/ 5316710 w 11830043"/>
              <a:gd name="connsiteY2137" fmla="*/ 4603730 h 6533995"/>
              <a:gd name="connsiteX2138" fmla="*/ 5306924 w 11830043"/>
              <a:gd name="connsiteY2138" fmla="*/ 4594006 h 6533995"/>
              <a:gd name="connsiteX2139" fmla="*/ 5316710 w 11830043"/>
              <a:gd name="connsiteY2139" fmla="*/ 4584219 h 6533995"/>
              <a:gd name="connsiteX2140" fmla="*/ 5075486 w 11830043"/>
              <a:gd name="connsiteY2140" fmla="*/ 4584219 h 6533995"/>
              <a:gd name="connsiteX2141" fmla="*/ 5085202 w 11830043"/>
              <a:gd name="connsiteY2141" fmla="*/ 4594006 h 6533995"/>
              <a:gd name="connsiteX2142" fmla="*/ 5075486 w 11830043"/>
              <a:gd name="connsiteY2142" fmla="*/ 4603730 h 6533995"/>
              <a:gd name="connsiteX2143" fmla="*/ 5065705 w 11830043"/>
              <a:gd name="connsiteY2143" fmla="*/ 4594006 h 6533995"/>
              <a:gd name="connsiteX2144" fmla="*/ 5075486 w 11830043"/>
              <a:gd name="connsiteY2144" fmla="*/ 4584219 h 6533995"/>
              <a:gd name="connsiteX2145" fmla="*/ 4834252 w 11830043"/>
              <a:gd name="connsiteY2145" fmla="*/ 4584219 h 6533995"/>
              <a:gd name="connsiteX2146" fmla="*/ 4844040 w 11830043"/>
              <a:gd name="connsiteY2146" fmla="*/ 4594006 h 6533995"/>
              <a:gd name="connsiteX2147" fmla="*/ 4834252 w 11830043"/>
              <a:gd name="connsiteY2147" fmla="*/ 4603730 h 6533995"/>
              <a:gd name="connsiteX2148" fmla="*/ 4824534 w 11830043"/>
              <a:gd name="connsiteY2148" fmla="*/ 4594006 h 6533995"/>
              <a:gd name="connsiteX2149" fmla="*/ 4834252 w 11830043"/>
              <a:gd name="connsiteY2149" fmla="*/ 4584219 h 6533995"/>
              <a:gd name="connsiteX2150" fmla="*/ 4593019 w 11830043"/>
              <a:gd name="connsiteY2150" fmla="*/ 4584219 h 6533995"/>
              <a:gd name="connsiteX2151" fmla="*/ 4602795 w 11830043"/>
              <a:gd name="connsiteY2151" fmla="*/ 4594006 h 6533995"/>
              <a:gd name="connsiteX2152" fmla="*/ 4593019 w 11830043"/>
              <a:gd name="connsiteY2152" fmla="*/ 4603730 h 6533995"/>
              <a:gd name="connsiteX2153" fmla="*/ 4583304 w 11830043"/>
              <a:gd name="connsiteY2153" fmla="*/ 4594006 h 6533995"/>
              <a:gd name="connsiteX2154" fmla="*/ 4593019 w 11830043"/>
              <a:gd name="connsiteY2154" fmla="*/ 4584219 h 6533995"/>
              <a:gd name="connsiteX2155" fmla="*/ 4351806 w 11830043"/>
              <a:gd name="connsiteY2155" fmla="*/ 4584219 h 6533995"/>
              <a:gd name="connsiteX2156" fmla="*/ 4361580 w 11830043"/>
              <a:gd name="connsiteY2156" fmla="*/ 4594006 h 6533995"/>
              <a:gd name="connsiteX2157" fmla="*/ 4351806 w 11830043"/>
              <a:gd name="connsiteY2157" fmla="*/ 4603730 h 6533995"/>
              <a:gd name="connsiteX2158" fmla="*/ 4342006 w 11830043"/>
              <a:gd name="connsiteY2158" fmla="*/ 4594006 h 6533995"/>
              <a:gd name="connsiteX2159" fmla="*/ 4351806 w 11830043"/>
              <a:gd name="connsiteY2159" fmla="*/ 4584219 h 6533995"/>
              <a:gd name="connsiteX2160" fmla="*/ 4110581 w 11830043"/>
              <a:gd name="connsiteY2160" fmla="*/ 4584219 h 6533995"/>
              <a:gd name="connsiteX2161" fmla="*/ 4120362 w 11830043"/>
              <a:gd name="connsiteY2161" fmla="*/ 4594006 h 6533995"/>
              <a:gd name="connsiteX2162" fmla="*/ 4110581 w 11830043"/>
              <a:gd name="connsiteY2162" fmla="*/ 4603730 h 6533995"/>
              <a:gd name="connsiteX2163" fmla="*/ 4100799 w 11830043"/>
              <a:gd name="connsiteY2163" fmla="*/ 4594006 h 6533995"/>
              <a:gd name="connsiteX2164" fmla="*/ 4110581 w 11830043"/>
              <a:gd name="connsiteY2164" fmla="*/ 4584219 h 6533995"/>
              <a:gd name="connsiteX2165" fmla="*/ 3869431 w 11830043"/>
              <a:gd name="connsiteY2165" fmla="*/ 4584219 h 6533995"/>
              <a:gd name="connsiteX2166" fmla="*/ 3879151 w 11830043"/>
              <a:gd name="connsiteY2166" fmla="*/ 4594006 h 6533995"/>
              <a:gd name="connsiteX2167" fmla="*/ 3869431 w 11830043"/>
              <a:gd name="connsiteY2167" fmla="*/ 4603730 h 6533995"/>
              <a:gd name="connsiteX2168" fmla="*/ 3859648 w 11830043"/>
              <a:gd name="connsiteY2168" fmla="*/ 4594006 h 6533995"/>
              <a:gd name="connsiteX2169" fmla="*/ 3869431 w 11830043"/>
              <a:gd name="connsiteY2169" fmla="*/ 4584219 h 6533995"/>
              <a:gd name="connsiteX2170" fmla="*/ 3628212 w 11830043"/>
              <a:gd name="connsiteY2170" fmla="*/ 4584219 h 6533995"/>
              <a:gd name="connsiteX2171" fmla="*/ 3637936 w 11830043"/>
              <a:gd name="connsiteY2171" fmla="*/ 4594006 h 6533995"/>
              <a:gd name="connsiteX2172" fmla="*/ 3628212 w 11830043"/>
              <a:gd name="connsiteY2172" fmla="*/ 4603730 h 6533995"/>
              <a:gd name="connsiteX2173" fmla="*/ 3618432 w 11830043"/>
              <a:gd name="connsiteY2173" fmla="*/ 4594006 h 6533995"/>
              <a:gd name="connsiteX2174" fmla="*/ 3628212 w 11830043"/>
              <a:gd name="connsiteY2174" fmla="*/ 4584219 h 6533995"/>
              <a:gd name="connsiteX2175" fmla="*/ 3386959 w 11830043"/>
              <a:gd name="connsiteY2175" fmla="*/ 4584219 h 6533995"/>
              <a:gd name="connsiteX2176" fmla="*/ 3396744 w 11830043"/>
              <a:gd name="connsiteY2176" fmla="*/ 4594006 h 6533995"/>
              <a:gd name="connsiteX2177" fmla="*/ 3386959 w 11830043"/>
              <a:gd name="connsiteY2177" fmla="*/ 4603730 h 6533995"/>
              <a:gd name="connsiteX2178" fmla="*/ 3377237 w 11830043"/>
              <a:gd name="connsiteY2178" fmla="*/ 4594006 h 6533995"/>
              <a:gd name="connsiteX2179" fmla="*/ 3386959 w 11830043"/>
              <a:gd name="connsiteY2179" fmla="*/ 4584219 h 6533995"/>
              <a:gd name="connsiteX2180" fmla="*/ 3145752 w 11830043"/>
              <a:gd name="connsiteY2180" fmla="*/ 4584219 h 6533995"/>
              <a:gd name="connsiteX2181" fmla="*/ 3155533 w 11830043"/>
              <a:gd name="connsiteY2181" fmla="*/ 4594006 h 6533995"/>
              <a:gd name="connsiteX2182" fmla="*/ 3145752 w 11830043"/>
              <a:gd name="connsiteY2182" fmla="*/ 4603730 h 6533995"/>
              <a:gd name="connsiteX2183" fmla="*/ 3136033 w 11830043"/>
              <a:gd name="connsiteY2183" fmla="*/ 4594006 h 6533995"/>
              <a:gd name="connsiteX2184" fmla="*/ 3145752 w 11830043"/>
              <a:gd name="connsiteY2184" fmla="*/ 4584219 h 6533995"/>
              <a:gd name="connsiteX2185" fmla="*/ 2904574 w 11830043"/>
              <a:gd name="connsiteY2185" fmla="*/ 4584219 h 6533995"/>
              <a:gd name="connsiteX2186" fmla="*/ 2914356 w 11830043"/>
              <a:gd name="connsiteY2186" fmla="*/ 4594006 h 6533995"/>
              <a:gd name="connsiteX2187" fmla="*/ 2904574 w 11830043"/>
              <a:gd name="connsiteY2187" fmla="*/ 4603730 h 6533995"/>
              <a:gd name="connsiteX2188" fmla="*/ 2894792 w 11830043"/>
              <a:gd name="connsiteY2188" fmla="*/ 4594006 h 6533995"/>
              <a:gd name="connsiteX2189" fmla="*/ 2904574 w 11830043"/>
              <a:gd name="connsiteY2189" fmla="*/ 4584219 h 6533995"/>
              <a:gd name="connsiteX2190" fmla="*/ 2663275 w 11830043"/>
              <a:gd name="connsiteY2190" fmla="*/ 4584219 h 6533995"/>
              <a:gd name="connsiteX2191" fmla="*/ 2673000 w 11830043"/>
              <a:gd name="connsiteY2191" fmla="*/ 4594006 h 6533995"/>
              <a:gd name="connsiteX2192" fmla="*/ 2663275 w 11830043"/>
              <a:gd name="connsiteY2192" fmla="*/ 4603730 h 6533995"/>
              <a:gd name="connsiteX2193" fmla="*/ 2653493 w 11830043"/>
              <a:gd name="connsiteY2193" fmla="*/ 4594006 h 6533995"/>
              <a:gd name="connsiteX2194" fmla="*/ 2663275 w 11830043"/>
              <a:gd name="connsiteY2194" fmla="*/ 4584219 h 6533995"/>
              <a:gd name="connsiteX2195" fmla="*/ 2422038 w 11830043"/>
              <a:gd name="connsiteY2195" fmla="*/ 4584219 h 6533995"/>
              <a:gd name="connsiteX2196" fmla="*/ 2431755 w 11830043"/>
              <a:gd name="connsiteY2196" fmla="*/ 4594006 h 6533995"/>
              <a:gd name="connsiteX2197" fmla="*/ 2422038 w 11830043"/>
              <a:gd name="connsiteY2197" fmla="*/ 4603730 h 6533995"/>
              <a:gd name="connsiteX2198" fmla="*/ 2412258 w 11830043"/>
              <a:gd name="connsiteY2198" fmla="*/ 4594006 h 6533995"/>
              <a:gd name="connsiteX2199" fmla="*/ 2422038 w 11830043"/>
              <a:gd name="connsiteY2199" fmla="*/ 4584219 h 6533995"/>
              <a:gd name="connsiteX2200" fmla="*/ 2180796 w 11830043"/>
              <a:gd name="connsiteY2200" fmla="*/ 4584219 h 6533995"/>
              <a:gd name="connsiteX2201" fmla="*/ 2190581 w 11830043"/>
              <a:gd name="connsiteY2201" fmla="*/ 4594006 h 6533995"/>
              <a:gd name="connsiteX2202" fmla="*/ 2180796 w 11830043"/>
              <a:gd name="connsiteY2202" fmla="*/ 4603730 h 6533995"/>
              <a:gd name="connsiteX2203" fmla="*/ 2171085 w 11830043"/>
              <a:gd name="connsiteY2203" fmla="*/ 4594006 h 6533995"/>
              <a:gd name="connsiteX2204" fmla="*/ 2180796 w 11830043"/>
              <a:gd name="connsiteY2204" fmla="*/ 4584219 h 6533995"/>
              <a:gd name="connsiteX2205" fmla="*/ 1939583 w 11830043"/>
              <a:gd name="connsiteY2205" fmla="*/ 4584219 h 6533995"/>
              <a:gd name="connsiteX2206" fmla="*/ 1949366 w 11830043"/>
              <a:gd name="connsiteY2206" fmla="*/ 4594006 h 6533995"/>
              <a:gd name="connsiteX2207" fmla="*/ 1939583 w 11830043"/>
              <a:gd name="connsiteY2207" fmla="*/ 4603730 h 6533995"/>
              <a:gd name="connsiteX2208" fmla="*/ 1929861 w 11830043"/>
              <a:gd name="connsiteY2208" fmla="*/ 4594006 h 6533995"/>
              <a:gd name="connsiteX2209" fmla="*/ 1939583 w 11830043"/>
              <a:gd name="connsiteY2209" fmla="*/ 4584219 h 6533995"/>
              <a:gd name="connsiteX2210" fmla="*/ 1698332 w 11830043"/>
              <a:gd name="connsiteY2210" fmla="*/ 4584219 h 6533995"/>
              <a:gd name="connsiteX2211" fmla="*/ 1708118 w 11830043"/>
              <a:gd name="connsiteY2211" fmla="*/ 4594006 h 6533995"/>
              <a:gd name="connsiteX2212" fmla="*/ 1698332 w 11830043"/>
              <a:gd name="connsiteY2212" fmla="*/ 4603730 h 6533995"/>
              <a:gd name="connsiteX2213" fmla="*/ 1688548 w 11830043"/>
              <a:gd name="connsiteY2213" fmla="*/ 4594006 h 6533995"/>
              <a:gd name="connsiteX2214" fmla="*/ 1698332 w 11830043"/>
              <a:gd name="connsiteY2214" fmla="*/ 4584219 h 6533995"/>
              <a:gd name="connsiteX2215" fmla="*/ 1457108 w 11830043"/>
              <a:gd name="connsiteY2215" fmla="*/ 4584219 h 6533995"/>
              <a:gd name="connsiteX2216" fmla="*/ 1466828 w 11830043"/>
              <a:gd name="connsiteY2216" fmla="*/ 4594006 h 6533995"/>
              <a:gd name="connsiteX2217" fmla="*/ 1457108 w 11830043"/>
              <a:gd name="connsiteY2217" fmla="*/ 4603730 h 6533995"/>
              <a:gd name="connsiteX2218" fmla="*/ 1447324 w 11830043"/>
              <a:gd name="connsiteY2218" fmla="*/ 4594006 h 6533995"/>
              <a:gd name="connsiteX2219" fmla="*/ 1457108 w 11830043"/>
              <a:gd name="connsiteY2219" fmla="*/ 4584219 h 6533995"/>
              <a:gd name="connsiteX2220" fmla="*/ 1215886 w 11830043"/>
              <a:gd name="connsiteY2220" fmla="*/ 4584219 h 6533995"/>
              <a:gd name="connsiteX2221" fmla="*/ 1225670 w 11830043"/>
              <a:gd name="connsiteY2221" fmla="*/ 4594006 h 6533995"/>
              <a:gd name="connsiteX2222" fmla="*/ 1215886 w 11830043"/>
              <a:gd name="connsiteY2222" fmla="*/ 4603730 h 6533995"/>
              <a:gd name="connsiteX2223" fmla="*/ 1206167 w 11830043"/>
              <a:gd name="connsiteY2223" fmla="*/ 4594006 h 6533995"/>
              <a:gd name="connsiteX2224" fmla="*/ 1215886 w 11830043"/>
              <a:gd name="connsiteY2224" fmla="*/ 4584219 h 6533995"/>
              <a:gd name="connsiteX2225" fmla="*/ 974666 w 11830043"/>
              <a:gd name="connsiteY2225" fmla="*/ 4584219 h 6533995"/>
              <a:gd name="connsiteX2226" fmla="*/ 984450 w 11830043"/>
              <a:gd name="connsiteY2226" fmla="*/ 4594006 h 6533995"/>
              <a:gd name="connsiteX2227" fmla="*/ 974666 w 11830043"/>
              <a:gd name="connsiteY2227" fmla="*/ 4603730 h 6533995"/>
              <a:gd name="connsiteX2228" fmla="*/ 964947 w 11830043"/>
              <a:gd name="connsiteY2228" fmla="*/ 4594006 h 6533995"/>
              <a:gd name="connsiteX2229" fmla="*/ 974666 w 11830043"/>
              <a:gd name="connsiteY2229" fmla="*/ 4584219 h 6533995"/>
              <a:gd name="connsiteX2230" fmla="*/ 733446 w 11830043"/>
              <a:gd name="connsiteY2230" fmla="*/ 4584219 h 6533995"/>
              <a:gd name="connsiteX2231" fmla="*/ 743166 w 11830043"/>
              <a:gd name="connsiteY2231" fmla="*/ 4594006 h 6533995"/>
              <a:gd name="connsiteX2232" fmla="*/ 733446 w 11830043"/>
              <a:gd name="connsiteY2232" fmla="*/ 4603730 h 6533995"/>
              <a:gd name="connsiteX2233" fmla="*/ 723663 w 11830043"/>
              <a:gd name="connsiteY2233" fmla="*/ 4594006 h 6533995"/>
              <a:gd name="connsiteX2234" fmla="*/ 733446 w 11830043"/>
              <a:gd name="connsiteY2234" fmla="*/ 4584219 h 6533995"/>
              <a:gd name="connsiteX2235" fmla="*/ 492226 w 11830043"/>
              <a:gd name="connsiteY2235" fmla="*/ 4584219 h 6533995"/>
              <a:gd name="connsiteX2236" fmla="*/ 501946 w 11830043"/>
              <a:gd name="connsiteY2236" fmla="*/ 4594006 h 6533995"/>
              <a:gd name="connsiteX2237" fmla="*/ 492226 w 11830043"/>
              <a:gd name="connsiteY2237" fmla="*/ 4603730 h 6533995"/>
              <a:gd name="connsiteX2238" fmla="*/ 482442 w 11830043"/>
              <a:gd name="connsiteY2238" fmla="*/ 4594006 h 6533995"/>
              <a:gd name="connsiteX2239" fmla="*/ 492226 w 11830043"/>
              <a:gd name="connsiteY2239" fmla="*/ 4584219 h 6533995"/>
              <a:gd name="connsiteX2240" fmla="*/ 251006 w 11830043"/>
              <a:gd name="connsiteY2240" fmla="*/ 4584219 h 6533995"/>
              <a:gd name="connsiteX2241" fmla="*/ 260790 w 11830043"/>
              <a:gd name="connsiteY2241" fmla="*/ 4594006 h 6533995"/>
              <a:gd name="connsiteX2242" fmla="*/ 251006 w 11830043"/>
              <a:gd name="connsiteY2242" fmla="*/ 4603730 h 6533995"/>
              <a:gd name="connsiteX2243" fmla="*/ 241286 w 11830043"/>
              <a:gd name="connsiteY2243" fmla="*/ 4594006 h 6533995"/>
              <a:gd name="connsiteX2244" fmla="*/ 251006 w 11830043"/>
              <a:gd name="connsiteY2244" fmla="*/ 4584219 h 6533995"/>
              <a:gd name="connsiteX2245" fmla="*/ 9723 w 11830043"/>
              <a:gd name="connsiteY2245" fmla="*/ 4584219 h 6533995"/>
              <a:gd name="connsiteX2246" fmla="*/ 19507 w 11830043"/>
              <a:gd name="connsiteY2246" fmla="*/ 4594006 h 6533995"/>
              <a:gd name="connsiteX2247" fmla="*/ 9723 w 11830043"/>
              <a:gd name="connsiteY2247" fmla="*/ 4603730 h 6533995"/>
              <a:gd name="connsiteX2248" fmla="*/ 3 w 11830043"/>
              <a:gd name="connsiteY2248" fmla="*/ 4594006 h 6533995"/>
              <a:gd name="connsiteX2249" fmla="*/ 9723 w 11830043"/>
              <a:gd name="connsiteY2249" fmla="*/ 4584219 h 6533995"/>
              <a:gd name="connsiteX2250" fmla="*/ 11820259 w 11830043"/>
              <a:gd name="connsiteY2250" fmla="*/ 4342968 h 6533995"/>
              <a:gd name="connsiteX2251" fmla="*/ 11830043 w 11830043"/>
              <a:gd name="connsiteY2251" fmla="*/ 4352692 h 6533995"/>
              <a:gd name="connsiteX2252" fmla="*/ 11820259 w 11830043"/>
              <a:gd name="connsiteY2252" fmla="*/ 4362479 h 6533995"/>
              <a:gd name="connsiteX2253" fmla="*/ 11810539 w 11830043"/>
              <a:gd name="connsiteY2253" fmla="*/ 4352692 h 6533995"/>
              <a:gd name="connsiteX2254" fmla="*/ 11820259 w 11830043"/>
              <a:gd name="connsiteY2254" fmla="*/ 4342968 h 6533995"/>
              <a:gd name="connsiteX2255" fmla="*/ 11579030 w 11830043"/>
              <a:gd name="connsiteY2255" fmla="*/ 4342968 h 6533995"/>
              <a:gd name="connsiteX2256" fmla="*/ 11588815 w 11830043"/>
              <a:gd name="connsiteY2256" fmla="*/ 4352692 h 6533995"/>
              <a:gd name="connsiteX2257" fmla="*/ 11579030 w 11830043"/>
              <a:gd name="connsiteY2257" fmla="*/ 4362479 h 6533995"/>
              <a:gd name="connsiteX2258" fmla="*/ 11569310 w 11830043"/>
              <a:gd name="connsiteY2258" fmla="*/ 4352692 h 6533995"/>
              <a:gd name="connsiteX2259" fmla="*/ 11579030 w 11830043"/>
              <a:gd name="connsiteY2259" fmla="*/ 4342968 h 6533995"/>
              <a:gd name="connsiteX2260" fmla="*/ 11337802 w 11830043"/>
              <a:gd name="connsiteY2260" fmla="*/ 4342968 h 6533995"/>
              <a:gd name="connsiteX2261" fmla="*/ 11347587 w 11830043"/>
              <a:gd name="connsiteY2261" fmla="*/ 4352692 h 6533995"/>
              <a:gd name="connsiteX2262" fmla="*/ 11337802 w 11830043"/>
              <a:gd name="connsiteY2262" fmla="*/ 4362479 h 6533995"/>
              <a:gd name="connsiteX2263" fmla="*/ 11328082 w 11830043"/>
              <a:gd name="connsiteY2263" fmla="*/ 4352692 h 6533995"/>
              <a:gd name="connsiteX2264" fmla="*/ 11337802 w 11830043"/>
              <a:gd name="connsiteY2264" fmla="*/ 4342968 h 6533995"/>
              <a:gd name="connsiteX2265" fmla="*/ 11096574 w 11830043"/>
              <a:gd name="connsiteY2265" fmla="*/ 4342968 h 6533995"/>
              <a:gd name="connsiteX2266" fmla="*/ 11106294 w 11830043"/>
              <a:gd name="connsiteY2266" fmla="*/ 4352692 h 6533995"/>
              <a:gd name="connsiteX2267" fmla="*/ 11096574 w 11830043"/>
              <a:gd name="connsiteY2267" fmla="*/ 4362479 h 6533995"/>
              <a:gd name="connsiteX2268" fmla="*/ 11086790 w 11830043"/>
              <a:gd name="connsiteY2268" fmla="*/ 4352692 h 6533995"/>
              <a:gd name="connsiteX2269" fmla="*/ 11096574 w 11830043"/>
              <a:gd name="connsiteY2269" fmla="*/ 4342968 h 6533995"/>
              <a:gd name="connsiteX2270" fmla="*/ 10855345 w 11830043"/>
              <a:gd name="connsiteY2270" fmla="*/ 4342968 h 6533995"/>
              <a:gd name="connsiteX2271" fmla="*/ 10865065 w 11830043"/>
              <a:gd name="connsiteY2271" fmla="*/ 4352692 h 6533995"/>
              <a:gd name="connsiteX2272" fmla="*/ 10855345 w 11830043"/>
              <a:gd name="connsiteY2272" fmla="*/ 4362479 h 6533995"/>
              <a:gd name="connsiteX2273" fmla="*/ 10845625 w 11830043"/>
              <a:gd name="connsiteY2273" fmla="*/ 4352692 h 6533995"/>
              <a:gd name="connsiteX2274" fmla="*/ 10855345 w 11830043"/>
              <a:gd name="connsiteY2274" fmla="*/ 4342968 h 6533995"/>
              <a:gd name="connsiteX2275" fmla="*/ 10614116 w 11830043"/>
              <a:gd name="connsiteY2275" fmla="*/ 4342968 h 6533995"/>
              <a:gd name="connsiteX2276" fmla="*/ 10623901 w 11830043"/>
              <a:gd name="connsiteY2276" fmla="*/ 4352692 h 6533995"/>
              <a:gd name="connsiteX2277" fmla="*/ 10614116 w 11830043"/>
              <a:gd name="connsiteY2277" fmla="*/ 4362479 h 6533995"/>
              <a:gd name="connsiteX2278" fmla="*/ 10604396 w 11830043"/>
              <a:gd name="connsiteY2278" fmla="*/ 4352692 h 6533995"/>
              <a:gd name="connsiteX2279" fmla="*/ 10614116 w 11830043"/>
              <a:gd name="connsiteY2279" fmla="*/ 4342968 h 6533995"/>
              <a:gd name="connsiteX2280" fmla="*/ 10372888 w 11830043"/>
              <a:gd name="connsiteY2280" fmla="*/ 4342968 h 6533995"/>
              <a:gd name="connsiteX2281" fmla="*/ 10382673 w 11830043"/>
              <a:gd name="connsiteY2281" fmla="*/ 4352692 h 6533995"/>
              <a:gd name="connsiteX2282" fmla="*/ 10372888 w 11830043"/>
              <a:gd name="connsiteY2282" fmla="*/ 4362479 h 6533995"/>
              <a:gd name="connsiteX2283" fmla="*/ 10363168 w 11830043"/>
              <a:gd name="connsiteY2283" fmla="*/ 4352692 h 6533995"/>
              <a:gd name="connsiteX2284" fmla="*/ 10372888 w 11830043"/>
              <a:gd name="connsiteY2284" fmla="*/ 4342968 h 6533995"/>
              <a:gd name="connsiteX2285" fmla="*/ 10131660 w 11830043"/>
              <a:gd name="connsiteY2285" fmla="*/ 4342968 h 6533995"/>
              <a:gd name="connsiteX2286" fmla="*/ 10141444 w 11830043"/>
              <a:gd name="connsiteY2286" fmla="*/ 4352692 h 6533995"/>
              <a:gd name="connsiteX2287" fmla="*/ 10131660 w 11830043"/>
              <a:gd name="connsiteY2287" fmla="*/ 4362479 h 6533995"/>
              <a:gd name="connsiteX2288" fmla="*/ 10121940 w 11830043"/>
              <a:gd name="connsiteY2288" fmla="*/ 4352692 h 6533995"/>
              <a:gd name="connsiteX2289" fmla="*/ 10131660 w 11830043"/>
              <a:gd name="connsiteY2289" fmla="*/ 4342968 h 6533995"/>
              <a:gd name="connsiteX2290" fmla="*/ 9890432 w 11830043"/>
              <a:gd name="connsiteY2290" fmla="*/ 4342968 h 6533995"/>
              <a:gd name="connsiteX2291" fmla="*/ 9900152 w 11830043"/>
              <a:gd name="connsiteY2291" fmla="*/ 4352692 h 6533995"/>
              <a:gd name="connsiteX2292" fmla="*/ 9890432 w 11830043"/>
              <a:gd name="connsiteY2292" fmla="*/ 4362479 h 6533995"/>
              <a:gd name="connsiteX2293" fmla="*/ 9880648 w 11830043"/>
              <a:gd name="connsiteY2293" fmla="*/ 4352692 h 6533995"/>
              <a:gd name="connsiteX2294" fmla="*/ 9890432 w 11830043"/>
              <a:gd name="connsiteY2294" fmla="*/ 4342968 h 6533995"/>
              <a:gd name="connsiteX2295" fmla="*/ 9649203 w 11830043"/>
              <a:gd name="connsiteY2295" fmla="*/ 4342968 h 6533995"/>
              <a:gd name="connsiteX2296" fmla="*/ 9658923 w 11830043"/>
              <a:gd name="connsiteY2296" fmla="*/ 4352692 h 6533995"/>
              <a:gd name="connsiteX2297" fmla="*/ 9649203 w 11830043"/>
              <a:gd name="connsiteY2297" fmla="*/ 4362479 h 6533995"/>
              <a:gd name="connsiteX2298" fmla="*/ 9639483 w 11830043"/>
              <a:gd name="connsiteY2298" fmla="*/ 4352692 h 6533995"/>
              <a:gd name="connsiteX2299" fmla="*/ 9649203 w 11830043"/>
              <a:gd name="connsiteY2299" fmla="*/ 4342968 h 6533995"/>
              <a:gd name="connsiteX2300" fmla="*/ 9417695 w 11830043"/>
              <a:gd name="connsiteY2300" fmla="*/ 4342968 h 6533995"/>
              <a:gd name="connsiteX2301" fmla="*/ 9427416 w 11830043"/>
              <a:gd name="connsiteY2301" fmla="*/ 4352692 h 6533995"/>
              <a:gd name="connsiteX2302" fmla="*/ 9417695 w 11830043"/>
              <a:gd name="connsiteY2302" fmla="*/ 4362479 h 6533995"/>
              <a:gd name="connsiteX2303" fmla="*/ 9407911 w 11830043"/>
              <a:gd name="connsiteY2303" fmla="*/ 4352692 h 6533995"/>
              <a:gd name="connsiteX2304" fmla="*/ 9417695 w 11830043"/>
              <a:gd name="connsiteY2304" fmla="*/ 4342968 h 6533995"/>
              <a:gd name="connsiteX2305" fmla="*/ 9176467 w 11830043"/>
              <a:gd name="connsiteY2305" fmla="*/ 4342968 h 6533995"/>
              <a:gd name="connsiteX2306" fmla="*/ 9186187 w 11830043"/>
              <a:gd name="connsiteY2306" fmla="*/ 4352692 h 6533995"/>
              <a:gd name="connsiteX2307" fmla="*/ 9176467 w 11830043"/>
              <a:gd name="connsiteY2307" fmla="*/ 4362479 h 6533995"/>
              <a:gd name="connsiteX2308" fmla="*/ 9166683 w 11830043"/>
              <a:gd name="connsiteY2308" fmla="*/ 4352692 h 6533995"/>
              <a:gd name="connsiteX2309" fmla="*/ 9176467 w 11830043"/>
              <a:gd name="connsiteY2309" fmla="*/ 4342968 h 6533995"/>
              <a:gd name="connsiteX2310" fmla="*/ 8935237 w 11830043"/>
              <a:gd name="connsiteY2310" fmla="*/ 4342968 h 6533995"/>
              <a:gd name="connsiteX2311" fmla="*/ 8944958 w 11830043"/>
              <a:gd name="connsiteY2311" fmla="*/ 4352692 h 6533995"/>
              <a:gd name="connsiteX2312" fmla="*/ 8935237 w 11830043"/>
              <a:gd name="connsiteY2312" fmla="*/ 4362479 h 6533995"/>
              <a:gd name="connsiteX2313" fmla="*/ 8925454 w 11830043"/>
              <a:gd name="connsiteY2313" fmla="*/ 4352692 h 6533995"/>
              <a:gd name="connsiteX2314" fmla="*/ 8935237 w 11830043"/>
              <a:gd name="connsiteY2314" fmla="*/ 4342968 h 6533995"/>
              <a:gd name="connsiteX2315" fmla="*/ 8694009 w 11830043"/>
              <a:gd name="connsiteY2315" fmla="*/ 4342968 h 6533995"/>
              <a:gd name="connsiteX2316" fmla="*/ 8703730 w 11830043"/>
              <a:gd name="connsiteY2316" fmla="*/ 4352692 h 6533995"/>
              <a:gd name="connsiteX2317" fmla="*/ 8694009 w 11830043"/>
              <a:gd name="connsiteY2317" fmla="*/ 4362479 h 6533995"/>
              <a:gd name="connsiteX2318" fmla="*/ 8684289 w 11830043"/>
              <a:gd name="connsiteY2318" fmla="*/ 4352692 h 6533995"/>
              <a:gd name="connsiteX2319" fmla="*/ 8694009 w 11830043"/>
              <a:gd name="connsiteY2319" fmla="*/ 4342968 h 6533995"/>
              <a:gd name="connsiteX2320" fmla="*/ 8452781 w 11830043"/>
              <a:gd name="connsiteY2320" fmla="*/ 4342968 h 6533995"/>
              <a:gd name="connsiteX2321" fmla="*/ 8462566 w 11830043"/>
              <a:gd name="connsiteY2321" fmla="*/ 4352692 h 6533995"/>
              <a:gd name="connsiteX2322" fmla="*/ 8452781 w 11830043"/>
              <a:gd name="connsiteY2322" fmla="*/ 4362479 h 6533995"/>
              <a:gd name="connsiteX2323" fmla="*/ 8443061 w 11830043"/>
              <a:gd name="connsiteY2323" fmla="*/ 4352692 h 6533995"/>
              <a:gd name="connsiteX2324" fmla="*/ 8452781 w 11830043"/>
              <a:gd name="connsiteY2324" fmla="*/ 4342968 h 6533995"/>
              <a:gd name="connsiteX2325" fmla="*/ 8211553 w 11830043"/>
              <a:gd name="connsiteY2325" fmla="*/ 4342968 h 6533995"/>
              <a:gd name="connsiteX2326" fmla="*/ 8221273 w 11830043"/>
              <a:gd name="connsiteY2326" fmla="*/ 4352692 h 6533995"/>
              <a:gd name="connsiteX2327" fmla="*/ 8211553 w 11830043"/>
              <a:gd name="connsiteY2327" fmla="*/ 4362479 h 6533995"/>
              <a:gd name="connsiteX2328" fmla="*/ 8201769 w 11830043"/>
              <a:gd name="connsiteY2328" fmla="*/ 4352692 h 6533995"/>
              <a:gd name="connsiteX2329" fmla="*/ 8211553 w 11830043"/>
              <a:gd name="connsiteY2329" fmla="*/ 4342968 h 6533995"/>
              <a:gd name="connsiteX2330" fmla="*/ 7970260 w 11830043"/>
              <a:gd name="connsiteY2330" fmla="*/ 4342968 h 6533995"/>
              <a:gd name="connsiteX2331" fmla="*/ 7980044 w 11830043"/>
              <a:gd name="connsiteY2331" fmla="*/ 4352692 h 6533995"/>
              <a:gd name="connsiteX2332" fmla="*/ 7970260 w 11830043"/>
              <a:gd name="connsiteY2332" fmla="*/ 4362479 h 6533995"/>
              <a:gd name="connsiteX2333" fmla="*/ 7960477 w 11830043"/>
              <a:gd name="connsiteY2333" fmla="*/ 4352692 h 6533995"/>
              <a:gd name="connsiteX2334" fmla="*/ 7970260 w 11830043"/>
              <a:gd name="connsiteY2334" fmla="*/ 4342968 h 6533995"/>
              <a:gd name="connsiteX2335" fmla="*/ 7729032 w 11830043"/>
              <a:gd name="connsiteY2335" fmla="*/ 4342968 h 6533995"/>
              <a:gd name="connsiteX2336" fmla="*/ 7738753 w 11830043"/>
              <a:gd name="connsiteY2336" fmla="*/ 4352692 h 6533995"/>
              <a:gd name="connsiteX2337" fmla="*/ 7729032 w 11830043"/>
              <a:gd name="connsiteY2337" fmla="*/ 4362479 h 6533995"/>
              <a:gd name="connsiteX2338" fmla="*/ 7719249 w 11830043"/>
              <a:gd name="connsiteY2338" fmla="*/ 4352692 h 6533995"/>
              <a:gd name="connsiteX2339" fmla="*/ 7729032 w 11830043"/>
              <a:gd name="connsiteY2339" fmla="*/ 4342968 h 6533995"/>
              <a:gd name="connsiteX2340" fmla="*/ 7487803 w 11830043"/>
              <a:gd name="connsiteY2340" fmla="*/ 4342968 h 6533995"/>
              <a:gd name="connsiteX2341" fmla="*/ 7497524 w 11830043"/>
              <a:gd name="connsiteY2341" fmla="*/ 4352692 h 6533995"/>
              <a:gd name="connsiteX2342" fmla="*/ 7487803 w 11830043"/>
              <a:gd name="connsiteY2342" fmla="*/ 4362479 h 6533995"/>
              <a:gd name="connsiteX2343" fmla="*/ 7478019 w 11830043"/>
              <a:gd name="connsiteY2343" fmla="*/ 4352692 h 6533995"/>
              <a:gd name="connsiteX2344" fmla="*/ 7487803 w 11830043"/>
              <a:gd name="connsiteY2344" fmla="*/ 4342968 h 6533995"/>
              <a:gd name="connsiteX2345" fmla="*/ 7246575 w 11830043"/>
              <a:gd name="connsiteY2345" fmla="*/ 4342968 h 6533995"/>
              <a:gd name="connsiteX2346" fmla="*/ 7256359 w 11830043"/>
              <a:gd name="connsiteY2346" fmla="*/ 4352692 h 6533995"/>
              <a:gd name="connsiteX2347" fmla="*/ 7246575 w 11830043"/>
              <a:gd name="connsiteY2347" fmla="*/ 4362479 h 6533995"/>
              <a:gd name="connsiteX2348" fmla="*/ 7236855 w 11830043"/>
              <a:gd name="connsiteY2348" fmla="*/ 4352692 h 6533995"/>
              <a:gd name="connsiteX2349" fmla="*/ 7246575 w 11830043"/>
              <a:gd name="connsiteY2349" fmla="*/ 4342968 h 6533995"/>
              <a:gd name="connsiteX2350" fmla="*/ 7005346 w 11830043"/>
              <a:gd name="connsiteY2350" fmla="*/ 4342968 h 6533995"/>
              <a:gd name="connsiteX2351" fmla="*/ 7015130 w 11830043"/>
              <a:gd name="connsiteY2351" fmla="*/ 4352692 h 6533995"/>
              <a:gd name="connsiteX2352" fmla="*/ 7005346 w 11830043"/>
              <a:gd name="connsiteY2352" fmla="*/ 4362479 h 6533995"/>
              <a:gd name="connsiteX2353" fmla="*/ 6995626 w 11830043"/>
              <a:gd name="connsiteY2353" fmla="*/ 4352692 h 6533995"/>
              <a:gd name="connsiteX2354" fmla="*/ 7005346 w 11830043"/>
              <a:gd name="connsiteY2354" fmla="*/ 4342968 h 6533995"/>
              <a:gd name="connsiteX2355" fmla="*/ 6764118 w 11830043"/>
              <a:gd name="connsiteY2355" fmla="*/ 4342968 h 6533995"/>
              <a:gd name="connsiteX2356" fmla="*/ 6773902 w 11830043"/>
              <a:gd name="connsiteY2356" fmla="*/ 4352692 h 6533995"/>
              <a:gd name="connsiteX2357" fmla="*/ 6764118 w 11830043"/>
              <a:gd name="connsiteY2357" fmla="*/ 4362479 h 6533995"/>
              <a:gd name="connsiteX2358" fmla="*/ 6754335 w 11830043"/>
              <a:gd name="connsiteY2358" fmla="*/ 4352692 h 6533995"/>
              <a:gd name="connsiteX2359" fmla="*/ 6764118 w 11830043"/>
              <a:gd name="connsiteY2359" fmla="*/ 4342968 h 6533995"/>
              <a:gd name="connsiteX2360" fmla="*/ 6522889 w 11830043"/>
              <a:gd name="connsiteY2360" fmla="*/ 4342968 h 6533995"/>
              <a:gd name="connsiteX2361" fmla="*/ 6532610 w 11830043"/>
              <a:gd name="connsiteY2361" fmla="*/ 4352692 h 6533995"/>
              <a:gd name="connsiteX2362" fmla="*/ 6522889 w 11830043"/>
              <a:gd name="connsiteY2362" fmla="*/ 4362479 h 6533995"/>
              <a:gd name="connsiteX2363" fmla="*/ 6513105 w 11830043"/>
              <a:gd name="connsiteY2363" fmla="*/ 4352692 h 6533995"/>
              <a:gd name="connsiteX2364" fmla="*/ 6522889 w 11830043"/>
              <a:gd name="connsiteY2364" fmla="*/ 4342968 h 6533995"/>
              <a:gd name="connsiteX2365" fmla="*/ 6281661 w 11830043"/>
              <a:gd name="connsiteY2365" fmla="*/ 4342968 h 6533995"/>
              <a:gd name="connsiteX2366" fmla="*/ 6291381 w 11830043"/>
              <a:gd name="connsiteY2366" fmla="*/ 4352692 h 6533995"/>
              <a:gd name="connsiteX2367" fmla="*/ 6281661 w 11830043"/>
              <a:gd name="connsiteY2367" fmla="*/ 4362479 h 6533995"/>
              <a:gd name="connsiteX2368" fmla="*/ 6271877 w 11830043"/>
              <a:gd name="connsiteY2368" fmla="*/ 4352692 h 6533995"/>
              <a:gd name="connsiteX2369" fmla="*/ 6281661 w 11830043"/>
              <a:gd name="connsiteY2369" fmla="*/ 4342968 h 6533995"/>
              <a:gd name="connsiteX2370" fmla="*/ 6040432 w 11830043"/>
              <a:gd name="connsiteY2370" fmla="*/ 4342968 h 6533995"/>
              <a:gd name="connsiteX2371" fmla="*/ 6050216 w 11830043"/>
              <a:gd name="connsiteY2371" fmla="*/ 4352692 h 6533995"/>
              <a:gd name="connsiteX2372" fmla="*/ 6040432 w 11830043"/>
              <a:gd name="connsiteY2372" fmla="*/ 4362479 h 6533995"/>
              <a:gd name="connsiteX2373" fmla="*/ 6030712 w 11830043"/>
              <a:gd name="connsiteY2373" fmla="*/ 4352692 h 6533995"/>
              <a:gd name="connsiteX2374" fmla="*/ 6040432 w 11830043"/>
              <a:gd name="connsiteY2374" fmla="*/ 4342968 h 6533995"/>
              <a:gd name="connsiteX2375" fmla="*/ 5799205 w 11830043"/>
              <a:gd name="connsiteY2375" fmla="*/ 4342968 h 6533995"/>
              <a:gd name="connsiteX2376" fmla="*/ 5808989 w 11830043"/>
              <a:gd name="connsiteY2376" fmla="*/ 4352692 h 6533995"/>
              <a:gd name="connsiteX2377" fmla="*/ 5799205 w 11830043"/>
              <a:gd name="connsiteY2377" fmla="*/ 4362479 h 6533995"/>
              <a:gd name="connsiteX2378" fmla="*/ 5789486 w 11830043"/>
              <a:gd name="connsiteY2378" fmla="*/ 4352692 h 6533995"/>
              <a:gd name="connsiteX2379" fmla="*/ 5799205 w 11830043"/>
              <a:gd name="connsiteY2379" fmla="*/ 4342968 h 6533995"/>
              <a:gd name="connsiteX2380" fmla="*/ 5557991 w 11830043"/>
              <a:gd name="connsiteY2380" fmla="*/ 4342968 h 6533995"/>
              <a:gd name="connsiteX2381" fmla="*/ 5567774 w 11830043"/>
              <a:gd name="connsiteY2381" fmla="*/ 4352692 h 6533995"/>
              <a:gd name="connsiteX2382" fmla="*/ 5557991 w 11830043"/>
              <a:gd name="connsiteY2382" fmla="*/ 4362479 h 6533995"/>
              <a:gd name="connsiteX2383" fmla="*/ 5548208 w 11830043"/>
              <a:gd name="connsiteY2383" fmla="*/ 4352692 h 6533995"/>
              <a:gd name="connsiteX2384" fmla="*/ 5557991 w 11830043"/>
              <a:gd name="connsiteY2384" fmla="*/ 4342968 h 6533995"/>
              <a:gd name="connsiteX2385" fmla="*/ 5316710 w 11830043"/>
              <a:gd name="connsiteY2385" fmla="*/ 4342968 h 6533995"/>
              <a:gd name="connsiteX2386" fmla="*/ 5326429 w 11830043"/>
              <a:gd name="connsiteY2386" fmla="*/ 4352692 h 6533995"/>
              <a:gd name="connsiteX2387" fmla="*/ 5316710 w 11830043"/>
              <a:gd name="connsiteY2387" fmla="*/ 4362479 h 6533995"/>
              <a:gd name="connsiteX2388" fmla="*/ 5306924 w 11830043"/>
              <a:gd name="connsiteY2388" fmla="*/ 4352692 h 6533995"/>
              <a:gd name="connsiteX2389" fmla="*/ 5316710 w 11830043"/>
              <a:gd name="connsiteY2389" fmla="*/ 4342968 h 6533995"/>
              <a:gd name="connsiteX2390" fmla="*/ 5075486 w 11830043"/>
              <a:gd name="connsiteY2390" fmla="*/ 4342968 h 6533995"/>
              <a:gd name="connsiteX2391" fmla="*/ 5085202 w 11830043"/>
              <a:gd name="connsiteY2391" fmla="*/ 4352692 h 6533995"/>
              <a:gd name="connsiteX2392" fmla="*/ 5075486 w 11830043"/>
              <a:gd name="connsiteY2392" fmla="*/ 4362479 h 6533995"/>
              <a:gd name="connsiteX2393" fmla="*/ 5065705 w 11830043"/>
              <a:gd name="connsiteY2393" fmla="*/ 4352692 h 6533995"/>
              <a:gd name="connsiteX2394" fmla="*/ 5075486 w 11830043"/>
              <a:gd name="connsiteY2394" fmla="*/ 4342968 h 6533995"/>
              <a:gd name="connsiteX2395" fmla="*/ 4834252 w 11830043"/>
              <a:gd name="connsiteY2395" fmla="*/ 4342968 h 6533995"/>
              <a:gd name="connsiteX2396" fmla="*/ 4844040 w 11830043"/>
              <a:gd name="connsiteY2396" fmla="*/ 4352692 h 6533995"/>
              <a:gd name="connsiteX2397" fmla="*/ 4834252 w 11830043"/>
              <a:gd name="connsiteY2397" fmla="*/ 4362479 h 6533995"/>
              <a:gd name="connsiteX2398" fmla="*/ 4824534 w 11830043"/>
              <a:gd name="connsiteY2398" fmla="*/ 4352692 h 6533995"/>
              <a:gd name="connsiteX2399" fmla="*/ 4834252 w 11830043"/>
              <a:gd name="connsiteY2399" fmla="*/ 4342968 h 6533995"/>
              <a:gd name="connsiteX2400" fmla="*/ 4593019 w 11830043"/>
              <a:gd name="connsiteY2400" fmla="*/ 4342968 h 6533995"/>
              <a:gd name="connsiteX2401" fmla="*/ 4602795 w 11830043"/>
              <a:gd name="connsiteY2401" fmla="*/ 4352692 h 6533995"/>
              <a:gd name="connsiteX2402" fmla="*/ 4593019 w 11830043"/>
              <a:gd name="connsiteY2402" fmla="*/ 4362479 h 6533995"/>
              <a:gd name="connsiteX2403" fmla="*/ 4583304 w 11830043"/>
              <a:gd name="connsiteY2403" fmla="*/ 4352692 h 6533995"/>
              <a:gd name="connsiteX2404" fmla="*/ 4593019 w 11830043"/>
              <a:gd name="connsiteY2404" fmla="*/ 4342968 h 6533995"/>
              <a:gd name="connsiteX2405" fmla="*/ 4351806 w 11830043"/>
              <a:gd name="connsiteY2405" fmla="*/ 4342968 h 6533995"/>
              <a:gd name="connsiteX2406" fmla="*/ 4361580 w 11830043"/>
              <a:gd name="connsiteY2406" fmla="*/ 4352692 h 6533995"/>
              <a:gd name="connsiteX2407" fmla="*/ 4351806 w 11830043"/>
              <a:gd name="connsiteY2407" fmla="*/ 4362479 h 6533995"/>
              <a:gd name="connsiteX2408" fmla="*/ 4342006 w 11830043"/>
              <a:gd name="connsiteY2408" fmla="*/ 4352692 h 6533995"/>
              <a:gd name="connsiteX2409" fmla="*/ 4351806 w 11830043"/>
              <a:gd name="connsiteY2409" fmla="*/ 4342968 h 6533995"/>
              <a:gd name="connsiteX2410" fmla="*/ 4110581 w 11830043"/>
              <a:gd name="connsiteY2410" fmla="*/ 4342968 h 6533995"/>
              <a:gd name="connsiteX2411" fmla="*/ 4120362 w 11830043"/>
              <a:gd name="connsiteY2411" fmla="*/ 4352692 h 6533995"/>
              <a:gd name="connsiteX2412" fmla="*/ 4110581 w 11830043"/>
              <a:gd name="connsiteY2412" fmla="*/ 4362479 h 6533995"/>
              <a:gd name="connsiteX2413" fmla="*/ 4100799 w 11830043"/>
              <a:gd name="connsiteY2413" fmla="*/ 4352692 h 6533995"/>
              <a:gd name="connsiteX2414" fmla="*/ 4110581 w 11830043"/>
              <a:gd name="connsiteY2414" fmla="*/ 4342968 h 6533995"/>
              <a:gd name="connsiteX2415" fmla="*/ 3869431 w 11830043"/>
              <a:gd name="connsiteY2415" fmla="*/ 4342968 h 6533995"/>
              <a:gd name="connsiteX2416" fmla="*/ 3879151 w 11830043"/>
              <a:gd name="connsiteY2416" fmla="*/ 4352692 h 6533995"/>
              <a:gd name="connsiteX2417" fmla="*/ 3869431 w 11830043"/>
              <a:gd name="connsiteY2417" fmla="*/ 4362479 h 6533995"/>
              <a:gd name="connsiteX2418" fmla="*/ 3859648 w 11830043"/>
              <a:gd name="connsiteY2418" fmla="*/ 4352692 h 6533995"/>
              <a:gd name="connsiteX2419" fmla="*/ 3869431 w 11830043"/>
              <a:gd name="connsiteY2419" fmla="*/ 4342968 h 6533995"/>
              <a:gd name="connsiteX2420" fmla="*/ 3628212 w 11830043"/>
              <a:gd name="connsiteY2420" fmla="*/ 4342968 h 6533995"/>
              <a:gd name="connsiteX2421" fmla="*/ 3637936 w 11830043"/>
              <a:gd name="connsiteY2421" fmla="*/ 4352692 h 6533995"/>
              <a:gd name="connsiteX2422" fmla="*/ 3628212 w 11830043"/>
              <a:gd name="connsiteY2422" fmla="*/ 4362479 h 6533995"/>
              <a:gd name="connsiteX2423" fmla="*/ 3618432 w 11830043"/>
              <a:gd name="connsiteY2423" fmla="*/ 4352692 h 6533995"/>
              <a:gd name="connsiteX2424" fmla="*/ 3628212 w 11830043"/>
              <a:gd name="connsiteY2424" fmla="*/ 4342968 h 6533995"/>
              <a:gd name="connsiteX2425" fmla="*/ 3386958 w 11830043"/>
              <a:gd name="connsiteY2425" fmla="*/ 4342968 h 6533995"/>
              <a:gd name="connsiteX2426" fmla="*/ 3396744 w 11830043"/>
              <a:gd name="connsiteY2426" fmla="*/ 4352692 h 6533995"/>
              <a:gd name="connsiteX2427" fmla="*/ 3386958 w 11830043"/>
              <a:gd name="connsiteY2427" fmla="*/ 4362479 h 6533995"/>
              <a:gd name="connsiteX2428" fmla="*/ 3377237 w 11830043"/>
              <a:gd name="connsiteY2428" fmla="*/ 4352692 h 6533995"/>
              <a:gd name="connsiteX2429" fmla="*/ 3386958 w 11830043"/>
              <a:gd name="connsiteY2429" fmla="*/ 4342968 h 6533995"/>
              <a:gd name="connsiteX2430" fmla="*/ 3145752 w 11830043"/>
              <a:gd name="connsiteY2430" fmla="*/ 4342968 h 6533995"/>
              <a:gd name="connsiteX2431" fmla="*/ 3155533 w 11830043"/>
              <a:gd name="connsiteY2431" fmla="*/ 4352692 h 6533995"/>
              <a:gd name="connsiteX2432" fmla="*/ 3145752 w 11830043"/>
              <a:gd name="connsiteY2432" fmla="*/ 4362479 h 6533995"/>
              <a:gd name="connsiteX2433" fmla="*/ 3136033 w 11830043"/>
              <a:gd name="connsiteY2433" fmla="*/ 4352692 h 6533995"/>
              <a:gd name="connsiteX2434" fmla="*/ 3145752 w 11830043"/>
              <a:gd name="connsiteY2434" fmla="*/ 4342968 h 6533995"/>
              <a:gd name="connsiteX2435" fmla="*/ 2904573 w 11830043"/>
              <a:gd name="connsiteY2435" fmla="*/ 4342968 h 6533995"/>
              <a:gd name="connsiteX2436" fmla="*/ 2914356 w 11830043"/>
              <a:gd name="connsiteY2436" fmla="*/ 4352692 h 6533995"/>
              <a:gd name="connsiteX2437" fmla="*/ 2904573 w 11830043"/>
              <a:gd name="connsiteY2437" fmla="*/ 4362479 h 6533995"/>
              <a:gd name="connsiteX2438" fmla="*/ 2894792 w 11830043"/>
              <a:gd name="connsiteY2438" fmla="*/ 4352692 h 6533995"/>
              <a:gd name="connsiteX2439" fmla="*/ 2904573 w 11830043"/>
              <a:gd name="connsiteY2439" fmla="*/ 4342968 h 6533995"/>
              <a:gd name="connsiteX2440" fmla="*/ 2663275 w 11830043"/>
              <a:gd name="connsiteY2440" fmla="*/ 4342968 h 6533995"/>
              <a:gd name="connsiteX2441" fmla="*/ 2673000 w 11830043"/>
              <a:gd name="connsiteY2441" fmla="*/ 4352692 h 6533995"/>
              <a:gd name="connsiteX2442" fmla="*/ 2663275 w 11830043"/>
              <a:gd name="connsiteY2442" fmla="*/ 4362479 h 6533995"/>
              <a:gd name="connsiteX2443" fmla="*/ 2653493 w 11830043"/>
              <a:gd name="connsiteY2443" fmla="*/ 4352692 h 6533995"/>
              <a:gd name="connsiteX2444" fmla="*/ 2663275 w 11830043"/>
              <a:gd name="connsiteY2444" fmla="*/ 4342968 h 6533995"/>
              <a:gd name="connsiteX2445" fmla="*/ 2422038 w 11830043"/>
              <a:gd name="connsiteY2445" fmla="*/ 4342968 h 6533995"/>
              <a:gd name="connsiteX2446" fmla="*/ 2431754 w 11830043"/>
              <a:gd name="connsiteY2446" fmla="*/ 4352692 h 6533995"/>
              <a:gd name="connsiteX2447" fmla="*/ 2422038 w 11830043"/>
              <a:gd name="connsiteY2447" fmla="*/ 4362479 h 6533995"/>
              <a:gd name="connsiteX2448" fmla="*/ 2412258 w 11830043"/>
              <a:gd name="connsiteY2448" fmla="*/ 4352692 h 6533995"/>
              <a:gd name="connsiteX2449" fmla="*/ 2422038 w 11830043"/>
              <a:gd name="connsiteY2449" fmla="*/ 4342968 h 6533995"/>
              <a:gd name="connsiteX2450" fmla="*/ 2180788 w 11830043"/>
              <a:gd name="connsiteY2450" fmla="*/ 4342968 h 6533995"/>
              <a:gd name="connsiteX2451" fmla="*/ 2190580 w 11830043"/>
              <a:gd name="connsiteY2451" fmla="*/ 4352692 h 6533995"/>
              <a:gd name="connsiteX2452" fmla="*/ 2180788 w 11830043"/>
              <a:gd name="connsiteY2452" fmla="*/ 4362479 h 6533995"/>
              <a:gd name="connsiteX2453" fmla="*/ 2171085 w 11830043"/>
              <a:gd name="connsiteY2453" fmla="*/ 4352692 h 6533995"/>
              <a:gd name="connsiteX2454" fmla="*/ 2180788 w 11830043"/>
              <a:gd name="connsiteY2454" fmla="*/ 4342968 h 6533995"/>
              <a:gd name="connsiteX2455" fmla="*/ 1939583 w 11830043"/>
              <a:gd name="connsiteY2455" fmla="*/ 4342968 h 6533995"/>
              <a:gd name="connsiteX2456" fmla="*/ 1949366 w 11830043"/>
              <a:gd name="connsiteY2456" fmla="*/ 4352692 h 6533995"/>
              <a:gd name="connsiteX2457" fmla="*/ 1939583 w 11830043"/>
              <a:gd name="connsiteY2457" fmla="*/ 4362479 h 6533995"/>
              <a:gd name="connsiteX2458" fmla="*/ 1929861 w 11830043"/>
              <a:gd name="connsiteY2458" fmla="*/ 4352692 h 6533995"/>
              <a:gd name="connsiteX2459" fmla="*/ 1939583 w 11830043"/>
              <a:gd name="connsiteY2459" fmla="*/ 4342968 h 6533995"/>
              <a:gd name="connsiteX2460" fmla="*/ 1698332 w 11830043"/>
              <a:gd name="connsiteY2460" fmla="*/ 4342968 h 6533995"/>
              <a:gd name="connsiteX2461" fmla="*/ 1708118 w 11830043"/>
              <a:gd name="connsiteY2461" fmla="*/ 4352692 h 6533995"/>
              <a:gd name="connsiteX2462" fmla="*/ 1698332 w 11830043"/>
              <a:gd name="connsiteY2462" fmla="*/ 4362479 h 6533995"/>
              <a:gd name="connsiteX2463" fmla="*/ 1688548 w 11830043"/>
              <a:gd name="connsiteY2463" fmla="*/ 4352692 h 6533995"/>
              <a:gd name="connsiteX2464" fmla="*/ 1698332 w 11830043"/>
              <a:gd name="connsiteY2464" fmla="*/ 4342968 h 6533995"/>
              <a:gd name="connsiteX2465" fmla="*/ 1457108 w 11830043"/>
              <a:gd name="connsiteY2465" fmla="*/ 4342968 h 6533995"/>
              <a:gd name="connsiteX2466" fmla="*/ 1466828 w 11830043"/>
              <a:gd name="connsiteY2466" fmla="*/ 4352692 h 6533995"/>
              <a:gd name="connsiteX2467" fmla="*/ 1457108 w 11830043"/>
              <a:gd name="connsiteY2467" fmla="*/ 4362479 h 6533995"/>
              <a:gd name="connsiteX2468" fmla="*/ 1447324 w 11830043"/>
              <a:gd name="connsiteY2468" fmla="*/ 4352692 h 6533995"/>
              <a:gd name="connsiteX2469" fmla="*/ 1457108 w 11830043"/>
              <a:gd name="connsiteY2469" fmla="*/ 4342968 h 6533995"/>
              <a:gd name="connsiteX2470" fmla="*/ 1215886 w 11830043"/>
              <a:gd name="connsiteY2470" fmla="*/ 4342968 h 6533995"/>
              <a:gd name="connsiteX2471" fmla="*/ 1225670 w 11830043"/>
              <a:gd name="connsiteY2471" fmla="*/ 4352692 h 6533995"/>
              <a:gd name="connsiteX2472" fmla="*/ 1215886 w 11830043"/>
              <a:gd name="connsiteY2472" fmla="*/ 4362479 h 6533995"/>
              <a:gd name="connsiteX2473" fmla="*/ 1206166 w 11830043"/>
              <a:gd name="connsiteY2473" fmla="*/ 4352692 h 6533995"/>
              <a:gd name="connsiteX2474" fmla="*/ 1215886 w 11830043"/>
              <a:gd name="connsiteY2474" fmla="*/ 4342968 h 6533995"/>
              <a:gd name="connsiteX2475" fmla="*/ 974666 w 11830043"/>
              <a:gd name="connsiteY2475" fmla="*/ 4342968 h 6533995"/>
              <a:gd name="connsiteX2476" fmla="*/ 984450 w 11830043"/>
              <a:gd name="connsiteY2476" fmla="*/ 4352692 h 6533995"/>
              <a:gd name="connsiteX2477" fmla="*/ 974666 w 11830043"/>
              <a:gd name="connsiteY2477" fmla="*/ 4362479 h 6533995"/>
              <a:gd name="connsiteX2478" fmla="*/ 964946 w 11830043"/>
              <a:gd name="connsiteY2478" fmla="*/ 4352692 h 6533995"/>
              <a:gd name="connsiteX2479" fmla="*/ 974666 w 11830043"/>
              <a:gd name="connsiteY2479" fmla="*/ 4342968 h 6533995"/>
              <a:gd name="connsiteX2480" fmla="*/ 733446 w 11830043"/>
              <a:gd name="connsiteY2480" fmla="*/ 4342968 h 6533995"/>
              <a:gd name="connsiteX2481" fmla="*/ 743166 w 11830043"/>
              <a:gd name="connsiteY2481" fmla="*/ 4352692 h 6533995"/>
              <a:gd name="connsiteX2482" fmla="*/ 733446 w 11830043"/>
              <a:gd name="connsiteY2482" fmla="*/ 4362479 h 6533995"/>
              <a:gd name="connsiteX2483" fmla="*/ 723662 w 11830043"/>
              <a:gd name="connsiteY2483" fmla="*/ 4352692 h 6533995"/>
              <a:gd name="connsiteX2484" fmla="*/ 733446 w 11830043"/>
              <a:gd name="connsiteY2484" fmla="*/ 4342968 h 6533995"/>
              <a:gd name="connsiteX2485" fmla="*/ 492226 w 11830043"/>
              <a:gd name="connsiteY2485" fmla="*/ 4342968 h 6533995"/>
              <a:gd name="connsiteX2486" fmla="*/ 501945 w 11830043"/>
              <a:gd name="connsiteY2486" fmla="*/ 4352692 h 6533995"/>
              <a:gd name="connsiteX2487" fmla="*/ 492226 w 11830043"/>
              <a:gd name="connsiteY2487" fmla="*/ 4362479 h 6533995"/>
              <a:gd name="connsiteX2488" fmla="*/ 482442 w 11830043"/>
              <a:gd name="connsiteY2488" fmla="*/ 4352692 h 6533995"/>
              <a:gd name="connsiteX2489" fmla="*/ 492226 w 11830043"/>
              <a:gd name="connsiteY2489" fmla="*/ 4342968 h 6533995"/>
              <a:gd name="connsiteX2490" fmla="*/ 251006 w 11830043"/>
              <a:gd name="connsiteY2490" fmla="*/ 4342968 h 6533995"/>
              <a:gd name="connsiteX2491" fmla="*/ 260790 w 11830043"/>
              <a:gd name="connsiteY2491" fmla="*/ 4352692 h 6533995"/>
              <a:gd name="connsiteX2492" fmla="*/ 251006 w 11830043"/>
              <a:gd name="connsiteY2492" fmla="*/ 4362479 h 6533995"/>
              <a:gd name="connsiteX2493" fmla="*/ 241286 w 11830043"/>
              <a:gd name="connsiteY2493" fmla="*/ 4352692 h 6533995"/>
              <a:gd name="connsiteX2494" fmla="*/ 251006 w 11830043"/>
              <a:gd name="connsiteY2494" fmla="*/ 4342968 h 6533995"/>
              <a:gd name="connsiteX2495" fmla="*/ 9723 w 11830043"/>
              <a:gd name="connsiteY2495" fmla="*/ 4342968 h 6533995"/>
              <a:gd name="connsiteX2496" fmla="*/ 19507 w 11830043"/>
              <a:gd name="connsiteY2496" fmla="*/ 4352692 h 6533995"/>
              <a:gd name="connsiteX2497" fmla="*/ 9723 w 11830043"/>
              <a:gd name="connsiteY2497" fmla="*/ 4362479 h 6533995"/>
              <a:gd name="connsiteX2498" fmla="*/ 3 w 11830043"/>
              <a:gd name="connsiteY2498" fmla="*/ 4352692 h 6533995"/>
              <a:gd name="connsiteX2499" fmla="*/ 9723 w 11830043"/>
              <a:gd name="connsiteY2499" fmla="*/ 4342968 h 6533995"/>
              <a:gd name="connsiteX2500" fmla="*/ 11820259 w 11830043"/>
              <a:gd name="connsiteY2500" fmla="*/ 4101717 h 6533995"/>
              <a:gd name="connsiteX2501" fmla="*/ 11830043 w 11830043"/>
              <a:gd name="connsiteY2501" fmla="*/ 4111441 h 6533995"/>
              <a:gd name="connsiteX2502" fmla="*/ 11820259 w 11830043"/>
              <a:gd name="connsiteY2502" fmla="*/ 4121228 h 6533995"/>
              <a:gd name="connsiteX2503" fmla="*/ 11810539 w 11830043"/>
              <a:gd name="connsiteY2503" fmla="*/ 4111441 h 6533995"/>
              <a:gd name="connsiteX2504" fmla="*/ 11820259 w 11830043"/>
              <a:gd name="connsiteY2504" fmla="*/ 4101717 h 6533995"/>
              <a:gd name="connsiteX2505" fmla="*/ 11579030 w 11830043"/>
              <a:gd name="connsiteY2505" fmla="*/ 4101717 h 6533995"/>
              <a:gd name="connsiteX2506" fmla="*/ 11588815 w 11830043"/>
              <a:gd name="connsiteY2506" fmla="*/ 4111441 h 6533995"/>
              <a:gd name="connsiteX2507" fmla="*/ 11579030 w 11830043"/>
              <a:gd name="connsiteY2507" fmla="*/ 4121228 h 6533995"/>
              <a:gd name="connsiteX2508" fmla="*/ 11569310 w 11830043"/>
              <a:gd name="connsiteY2508" fmla="*/ 4111441 h 6533995"/>
              <a:gd name="connsiteX2509" fmla="*/ 11579030 w 11830043"/>
              <a:gd name="connsiteY2509" fmla="*/ 4101717 h 6533995"/>
              <a:gd name="connsiteX2510" fmla="*/ 11337802 w 11830043"/>
              <a:gd name="connsiteY2510" fmla="*/ 4101717 h 6533995"/>
              <a:gd name="connsiteX2511" fmla="*/ 11347587 w 11830043"/>
              <a:gd name="connsiteY2511" fmla="*/ 4111441 h 6533995"/>
              <a:gd name="connsiteX2512" fmla="*/ 11337802 w 11830043"/>
              <a:gd name="connsiteY2512" fmla="*/ 4121228 h 6533995"/>
              <a:gd name="connsiteX2513" fmla="*/ 11328082 w 11830043"/>
              <a:gd name="connsiteY2513" fmla="*/ 4111441 h 6533995"/>
              <a:gd name="connsiteX2514" fmla="*/ 11337802 w 11830043"/>
              <a:gd name="connsiteY2514" fmla="*/ 4101717 h 6533995"/>
              <a:gd name="connsiteX2515" fmla="*/ 11096574 w 11830043"/>
              <a:gd name="connsiteY2515" fmla="*/ 4101717 h 6533995"/>
              <a:gd name="connsiteX2516" fmla="*/ 11106294 w 11830043"/>
              <a:gd name="connsiteY2516" fmla="*/ 4111441 h 6533995"/>
              <a:gd name="connsiteX2517" fmla="*/ 11096574 w 11830043"/>
              <a:gd name="connsiteY2517" fmla="*/ 4121228 h 6533995"/>
              <a:gd name="connsiteX2518" fmla="*/ 11086790 w 11830043"/>
              <a:gd name="connsiteY2518" fmla="*/ 4111441 h 6533995"/>
              <a:gd name="connsiteX2519" fmla="*/ 11096574 w 11830043"/>
              <a:gd name="connsiteY2519" fmla="*/ 4101717 h 6533995"/>
              <a:gd name="connsiteX2520" fmla="*/ 10855345 w 11830043"/>
              <a:gd name="connsiteY2520" fmla="*/ 4101717 h 6533995"/>
              <a:gd name="connsiteX2521" fmla="*/ 10865065 w 11830043"/>
              <a:gd name="connsiteY2521" fmla="*/ 4111441 h 6533995"/>
              <a:gd name="connsiteX2522" fmla="*/ 10855345 w 11830043"/>
              <a:gd name="connsiteY2522" fmla="*/ 4121228 h 6533995"/>
              <a:gd name="connsiteX2523" fmla="*/ 10845625 w 11830043"/>
              <a:gd name="connsiteY2523" fmla="*/ 4111441 h 6533995"/>
              <a:gd name="connsiteX2524" fmla="*/ 10855345 w 11830043"/>
              <a:gd name="connsiteY2524" fmla="*/ 4101717 h 6533995"/>
              <a:gd name="connsiteX2525" fmla="*/ 10614116 w 11830043"/>
              <a:gd name="connsiteY2525" fmla="*/ 4101717 h 6533995"/>
              <a:gd name="connsiteX2526" fmla="*/ 10623901 w 11830043"/>
              <a:gd name="connsiteY2526" fmla="*/ 4111441 h 6533995"/>
              <a:gd name="connsiteX2527" fmla="*/ 10614116 w 11830043"/>
              <a:gd name="connsiteY2527" fmla="*/ 4121228 h 6533995"/>
              <a:gd name="connsiteX2528" fmla="*/ 10604396 w 11830043"/>
              <a:gd name="connsiteY2528" fmla="*/ 4111441 h 6533995"/>
              <a:gd name="connsiteX2529" fmla="*/ 10614116 w 11830043"/>
              <a:gd name="connsiteY2529" fmla="*/ 4101717 h 6533995"/>
              <a:gd name="connsiteX2530" fmla="*/ 10372888 w 11830043"/>
              <a:gd name="connsiteY2530" fmla="*/ 4101717 h 6533995"/>
              <a:gd name="connsiteX2531" fmla="*/ 10382673 w 11830043"/>
              <a:gd name="connsiteY2531" fmla="*/ 4111441 h 6533995"/>
              <a:gd name="connsiteX2532" fmla="*/ 10372888 w 11830043"/>
              <a:gd name="connsiteY2532" fmla="*/ 4121228 h 6533995"/>
              <a:gd name="connsiteX2533" fmla="*/ 10363168 w 11830043"/>
              <a:gd name="connsiteY2533" fmla="*/ 4111441 h 6533995"/>
              <a:gd name="connsiteX2534" fmla="*/ 10372888 w 11830043"/>
              <a:gd name="connsiteY2534" fmla="*/ 4101717 h 6533995"/>
              <a:gd name="connsiteX2535" fmla="*/ 10131660 w 11830043"/>
              <a:gd name="connsiteY2535" fmla="*/ 4101717 h 6533995"/>
              <a:gd name="connsiteX2536" fmla="*/ 10141444 w 11830043"/>
              <a:gd name="connsiteY2536" fmla="*/ 4111441 h 6533995"/>
              <a:gd name="connsiteX2537" fmla="*/ 10131660 w 11830043"/>
              <a:gd name="connsiteY2537" fmla="*/ 4121228 h 6533995"/>
              <a:gd name="connsiteX2538" fmla="*/ 10121940 w 11830043"/>
              <a:gd name="connsiteY2538" fmla="*/ 4111441 h 6533995"/>
              <a:gd name="connsiteX2539" fmla="*/ 10131660 w 11830043"/>
              <a:gd name="connsiteY2539" fmla="*/ 4101717 h 6533995"/>
              <a:gd name="connsiteX2540" fmla="*/ 9890432 w 11830043"/>
              <a:gd name="connsiteY2540" fmla="*/ 4101717 h 6533995"/>
              <a:gd name="connsiteX2541" fmla="*/ 9900152 w 11830043"/>
              <a:gd name="connsiteY2541" fmla="*/ 4111441 h 6533995"/>
              <a:gd name="connsiteX2542" fmla="*/ 9890432 w 11830043"/>
              <a:gd name="connsiteY2542" fmla="*/ 4121228 h 6533995"/>
              <a:gd name="connsiteX2543" fmla="*/ 9880648 w 11830043"/>
              <a:gd name="connsiteY2543" fmla="*/ 4111441 h 6533995"/>
              <a:gd name="connsiteX2544" fmla="*/ 9890432 w 11830043"/>
              <a:gd name="connsiteY2544" fmla="*/ 4101717 h 6533995"/>
              <a:gd name="connsiteX2545" fmla="*/ 9649203 w 11830043"/>
              <a:gd name="connsiteY2545" fmla="*/ 4101717 h 6533995"/>
              <a:gd name="connsiteX2546" fmla="*/ 9658923 w 11830043"/>
              <a:gd name="connsiteY2546" fmla="*/ 4111441 h 6533995"/>
              <a:gd name="connsiteX2547" fmla="*/ 9649203 w 11830043"/>
              <a:gd name="connsiteY2547" fmla="*/ 4121228 h 6533995"/>
              <a:gd name="connsiteX2548" fmla="*/ 9639483 w 11830043"/>
              <a:gd name="connsiteY2548" fmla="*/ 4111441 h 6533995"/>
              <a:gd name="connsiteX2549" fmla="*/ 9649203 w 11830043"/>
              <a:gd name="connsiteY2549" fmla="*/ 4101717 h 6533995"/>
              <a:gd name="connsiteX2550" fmla="*/ 9417695 w 11830043"/>
              <a:gd name="connsiteY2550" fmla="*/ 4101717 h 6533995"/>
              <a:gd name="connsiteX2551" fmla="*/ 9427416 w 11830043"/>
              <a:gd name="connsiteY2551" fmla="*/ 4111441 h 6533995"/>
              <a:gd name="connsiteX2552" fmla="*/ 9417695 w 11830043"/>
              <a:gd name="connsiteY2552" fmla="*/ 4121228 h 6533995"/>
              <a:gd name="connsiteX2553" fmla="*/ 9407911 w 11830043"/>
              <a:gd name="connsiteY2553" fmla="*/ 4111441 h 6533995"/>
              <a:gd name="connsiteX2554" fmla="*/ 9417695 w 11830043"/>
              <a:gd name="connsiteY2554" fmla="*/ 4101717 h 6533995"/>
              <a:gd name="connsiteX2555" fmla="*/ 9176467 w 11830043"/>
              <a:gd name="connsiteY2555" fmla="*/ 4101717 h 6533995"/>
              <a:gd name="connsiteX2556" fmla="*/ 9186187 w 11830043"/>
              <a:gd name="connsiteY2556" fmla="*/ 4111441 h 6533995"/>
              <a:gd name="connsiteX2557" fmla="*/ 9176467 w 11830043"/>
              <a:gd name="connsiteY2557" fmla="*/ 4121228 h 6533995"/>
              <a:gd name="connsiteX2558" fmla="*/ 9166683 w 11830043"/>
              <a:gd name="connsiteY2558" fmla="*/ 4111441 h 6533995"/>
              <a:gd name="connsiteX2559" fmla="*/ 9176467 w 11830043"/>
              <a:gd name="connsiteY2559" fmla="*/ 4101717 h 6533995"/>
              <a:gd name="connsiteX2560" fmla="*/ 8935237 w 11830043"/>
              <a:gd name="connsiteY2560" fmla="*/ 4101717 h 6533995"/>
              <a:gd name="connsiteX2561" fmla="*/ 8944958 w 11830043"/>
              <a:gd name="connsiteY2561" fmla="*/ 4111441 h 6533995"/>
              <a:gd name="connsiteX2562" fmla="*/ 8935237 w 11830043"/>
              <a:gd name="connsiteY2562" fmla="*/ 4121228 h 6533995"/>
              <a:gd name="connsiteX2563" fmla="*/ 8925454 w 11830043"/>
              <a:gd name="connsiteY2563" fmla="*/ 4111441 h 6533995"/>
              <a:gd name="connsiteX2564" fmla="*/ 8935237 w 11830043"/>
              <a:gd name="connsiteY2564" fmla="*/ 4101717 h 6533995"/>
              <a:gd name="connsiteX2565" fmla="*/ 8694009 w 11830043"/>
              <a:gd name="connsiteY2565" fmla="*/ 4101717 h 6533995"/>
              <a:gd name="connsiteX2566" fmla="*/ 8703730 w 11830043"/>
              <a:gd name="connsiteY2566" fmla="*/ 4111441 h 6533995"/>
              <a:gd name="connsiteX2567" fmla="*/ 8694009 w 11830043"/>
              <a:gd name="connsiteY2567" fmla="*/ 4121228 h 6533995"/>
              <a:gd name="connsiteX2568" fmla="*/ 8684289 w 11830043"/>
              <a:gd name="connsiteY2568" fmla="*/ 4111441 h 6533995"/>
              <a:gd name="connsiteX2569" fmla="*/ 8694009 w 11830043"/>
              <a:gd name="connsiteY2569" fmla="*/ 4101717 h 6533995"/>
              <a:gd name="connsiteX2570" fmla="*/ 8452781 w 11830043"/>
              <a:gd name="connsiteY2570" fmla="*/ 4101717 h 6533995"/>
              <a:gd name="connsiteX2571" fmla="*/ 8462566 w 11830043"/>
              <a:gd name="connsiteY2571" fmla="*/ 4111441 h 6533995"/>
              <a:gd name="connsiteX2572" fmla="*/ 8452781 w 11830043"/>
              <a:gd name="connsiteY2572" fmla="*/ 4121228 h 6533995"/>
              <a:gd name="connsiteX2573" fmla="*/ 8443061 w 11830043"/>
              <a:gd name="connsiteY2573" fmla="*/ 4111441 h 6533995"/>
              <a:gd name="connsiteX2574" fmla="*/ 8452781 w 11830043"/>
              <a:gd name="connsiteY2574" fmla="*/ 4101717 h 6533995"/>
              <a:gd name="connsiteX2575" fmla="*/ 8211553 w 11830043"/>
              <a:gd name="connsiteY2575" fmla="*/ 4101717 h 6533995"/>
              <a:gd name="connsiteX2576" fmla="*/ 8221273 w 11830043"/>
              <a:gd name="connsiteY2576" fmla="*/ 4111441 h 6533995"/>
              <a:gd name="connsiteX2577" fmla="*/ 8211553 w 11830043"/>
              <a:gd name="connsiteY2577" fmla="*/ 4121228 h 6533995"/>
              <a:gd name="connsiteX2578" fmla="*/ 8201769 w 11830043"/>
              <a:gd name="connsiteY2578" fmla="*/ 4111441 h 6533995"/>
              <a:gd name="connsiteX2579" fmla="*/ 8211553 w 11830043"/>
              <a:gd name="connsiteY2579" fmla="*/ 4101717 h 6533995"/>
              <a:gd name="connsiteX2580" fmla="*/ 7970260 w 11830043"/>
              <a:gd name="connsiteY2580" fmla="*/ 4101717 h 6533995"/>
              <a:gd name="connsiteX2581" fmla="*/ 7980044 w 11830043"/>
              <a:gd name="connsiteY2581" fmla="*/ 4111441 h 6533995"/>
              <a:gd name="connsiteX2582" fmla="*/ 7970260 w 11830043"/>
              <a:gd name="connsiteY2582" fmla="*/ 4121228 h 6533995"/>
              <a:gd name="connsiteX2583" fmla="*/ 7960477 w 11830043"/>
              <a:gd name="connsiteY2583" fmla="*/ 4111441 h 6533995"/>
              <a:gd name="connsiteX2584" fmla="*/ 7970260 w 11830043"/>
              <a:gd name="connsiteY2584" fmla="*/ 4101717 h 6533995"/>
              <a:gd name="connsiteX2585" fmla="*/ 7729032 w 11830043"/>
              <a:gd name="connsiteY2585" fmla="*/ 4101717 h 6533995"/>
              <a:gd name="connsiteX2586" fmla="*/ 7738753 w 11830043"/>
              <a:gd name="connsiteY2586" fmla="*/ 4111441 h 6533995"/>
              <a:gd name="connsiteX2587" fmla="*/ 7729032 w 11830043"/>
              <a:gd name="connsiteY2587" fmla="*/ 4121228 h 6533995"/>
              <a:gd name="connsiteX2588" fmla="*/ 7719249 w 11830043"/>
              <a:gd name="connsiteY2588" fmla="*/ 4111441 h 6533995"/>
              <a:gd name="connsiteX2589" fmla="*/ 7729032 w 11830043"/>
              <a:gd name="connsiteY2589" fmla="*/ 4101717 h 6533995"/>
              <a:gd name="connsiteX2590" fmla="*/ 7487803 w 11830043"/>
              <a:gd name="connsiteY2590" fmla="*/ 4101717 h 6533995"/>
              <a:gd name="connsiteX2591" fmla="*/ 7497524 w 11830043"/>
              <a:gd name="connsiteY2591" fmla="*/ 4111441 h 6533995"/>
              <a:gd name="connsiteX2592" fmla="*/ 7487803 w 11830043"/>
              <a:gd name="connsiteY2592" fmla="*/ 4121228 h 6533995"/>
              <a:gd name="connsiteX2593" fmla="*/ 7478019 w 11830043"/>
              <a:gd name="connsiteY2593" fmla="*/ 4111441 h 6533995"/>
              <a:gd name="connsiteX2594" fmla="*/ 7487803 w 11830043"/>
              <a:gd name="connsiteY2594" fmla="*/ 4101717 h 6533995"/>
              <a:gd name="connsiteX2595" fmla="*/ 7246575 w 11830043"/>
              <a:gd name="connsiteY2595" fmla="*/ 4101717 h 6533995"/>
              <a:gd name="connsiteX2596" fmla="*/ 7256359 w 11830043"/>
              <a:gd name="connsiteY2596" fmla="*/ 4111441 h 6533995"/>
              <a:gd name="connsiteX2597" fmla="*/ 7246575 w 11830043"/>
              <a:gd name="connsiteY2597" fmla="*/ 4121228 h 6533995"/>
              <a:gd name="connsiteX2598" fmla="*/ 7236855 w 11830043"/>
              <a:gd name="connsiteY2598" fmla="*/ 4111441 h 6533995"/>
              <a:gd name="connsiteX2599" fmla="*/ 7246575 w 11830043"/>
              <a:gd name="connsiteY2599" fmla="*/ 4101717 h 6533995"/>
              <a:gd name="connsiteX2600" fmla="*/ 7005346 w 11830043"/>
              <a:gd name="connsiteY2600" fmla="*/ 4101717 h 6533995"/>
              <a:gd name="connsiteX2601" fmla="*/ 7015130 w 11830043"/>
              <a:gd name="connsiteY2601" fmla="*/ 4111441 h 6533995"/>
              <a:gd name="connsiteX2602" fmla="*/ 7005346 w 11830043"/>
              <a:gd name="connsiteY2602" fmla="*/ 4121228 h 6533995"/>
              <a:gd name="connsiteX2603" fmla="*/ 6995626 w 11830043"/>
              <a:gd name="connsiteY2603" fmla="*/ 4111441 h 6533995"/>
              <a:gd name="connsiteX2604" fmla="*/ 7005346 w 11830043"/>
              <a:gd name="connsiteY2604" fmla="*/ 4101717 h 6533995"/>
              <a:gd name="connsiteX2605" fmla="*/ 6764118 w 11830043"/>
              <a:gd name="connsiteY2605" fmla="*/ 4101717 h 6533995"/>
              <a:gd name="connsiteX2606" fmla="*/ 6773902 w 11830043"/>
              <a:gd name="connsiteY2606" fmla="*/ 4111441 h 6533995"/>
              <a:gd name="connsiteX2607" fmla="*/ 6764118 w 11830043"/>
              <a:gd name="connsiteY2607" fmla="*/ 4121228 h 6533995"/>
              <a:gd name="connsiteX2608" fmla="*/ 6754335 w 11830043"/>
              <a:gd name="connsiteY2608" fmla="*/ 4111441 h 6533995"/>
              <a:gd name="connsiteX2609" fmla="*/ 6764118 w 11830043"/>
              <a:gd name="connsiteY2609" fmla="*/ 4101717 h 6533995"/>
              <a:gd name="connsiteX2610" fmla="*/ 6522889 w 11830043"/>
              <a:gd name="connsiteY2610" fmla="*/ 4101717 h 6533995"/>
              <a:gd name="connsiteX2611" fmla="*/ 6532610 w 11830043"/>
              <a:gd name="connsiteY2611" fmla="*/ 4111441 h 6533995"/>
              <a:gd name="connsiteX2612" fmla="*/ 6522889 w 11830043"/>
              <a:gd name="connsiteY2612" fmla="*/ 4121228 h 6533995"/>
              <a:gd name="connsiteX2613" fmla="*/ 6513105 w 11830043"/>
              <a:gd name="connsiteY2613" fmla="*/ 4111441 h 6533995"/>
              <a:gd name="connsiteX2614" fmla="*/ 6522889 w 11830043"/>
              <a:gd name="connsiteY2614" fmla="*/ 4101717 h 6533995"/>
              <a:gd name="connsiteX2615" fmla="*/ 6281661 w 11830043"/>
              <a:gd name="connsiteY2615" fmla="*/ 4101717 h 6533995"/>
              <a:gd name="connsiteX2616" fmla="*/ 6291381 w 11830043"/>
              <a:gd name="connsiteY2616" fmla="*/ 4111441 h 6533995"/>
              <a:gd name="connsiteX2617" fmla="*/ 6281661 w 11830043"/>
              <a:gd name="connsiteY2617" fmla="*/ 4121228 h 6533995"/>
              <a:gd name="connsiteX2618" fmla="*/ 6271877 w 11830043"/>
              <a:gd name="connsiteY2618" fmla="*/ 4111441 h 6533995"/>
              <a:gd name="connsiteX2619" fmla="*/ 6281661 w 11830043"/>
              <a:gd name="connsiteY2619" fmla="*/ 4101717 h 6533995"/>
              <a:gd name="connsiteX2620" fmla="*/ 6040432 w 11830043"/>
              <a:gd name="connsiteY2620" fmla="*/ 4101717 h 6533995"/>
              <a:gd name="connsiteX2621" fmla="*/ 6050216 w 11830043"/>
              <a:gd name="connsiteY2621" fmla="*/ 4111441 h 6533995"/>
              <a:gd name="connsiteX2622" fmla="*/ 6040432 w 11830043"/>
              <a:gd name="connsiteY2622" fmla="*/ 4121228 h 6533995"/>
              <a:gd name="connsiteX2623" fmla="*/ 6030712 w 11830043"/>
              <a:gd name="connsiteY2623" fmla="*/ 4111441 h 6533995"/>
              <a:gd name="connsiteX2624" fmla="*/ 6040432 w 11830043"/>
              <a:gd name="connsiteY2624" fmla="*/ 4101717 h 6533995"/>
              <a:gd name="connsiteX2625" fmla="*/ 5799205 w 11830043"/>
              <a:gd name="connsiteY2625" fmla="*/ 4101717 h 6533995"/>
              <a:gd name="connsiteX2626" fmla="*/ 5808989 w 11830043"/>
              <a:gd name="connsiteY2626" fmla="*/ 4111441 h 6533995"/>
              <a:gd name="connsiteX2627" fmla="*/ 5799205 w 11830043"/>
              <a:gd name="connsiteY2627" fmla="*/ 4121228 h 6533995"/>
              <a:gd name="connsiteX2628" fmla="*/ 5789486 w 11830043"/>
              <a:gd name="connsiteY2628" fmla="*/ 4111441 h 6533995"/>
              <a:gd name="connsiteX2629" fmla="*/ 5799205 w 11830043"/>
              <a:gd name="connsiteY2629" fmla="*/ 4101717 h 6533995"/>
              <a:gd name="connsiteX2630" fmla="*/ 5557991 w 11830043"/>
              <a:gd name="connsiteY2630" fmla="*/ 4101717 h 6533995"/>
              <a:gd name="connsiteX2631" fmla="*/ 5567774 w 11830043"/>
              <a:gd name="connsiteY2631" fmla="*/ 4111441 h 6533995"/>
              <a:gd name="connsiteX2632" fmla="*/ 5557991 w 11830043"/>
              <a:gd name="connsiteY2632" fmla="*/ 4121228 h 6533995"/>
              <a:gd name="connsiteX2633" fmla="*/ 5548208 w 11830043"/>
              <a:gd name="connsiteY2633" fmla="*/ 4111441 h 6533995"/>
              <a:gd name="connsiteX2634" fmla="*/ 5557991 w 11830043"/>
              <a:gd name="connsiteY2634" fmla="*/ 4101717 h 6533995"/>
              <a:gd name="connsiteX2635" fmla="*/ 5316710 w 11830043"/>
              <a:gd name="connsiteY2635" fmla="*/ 4101717 h 6533995"/>
              <a:gd name="connsiteX2636" fmla="*/ 5326429 w 11830043"/>
              <a:gd name="connsiteY2636" fmla="*/ 4111441 h 6533995"/>
              <a:gd name="connsiteX2637" fmla="*/ 5316710 w 11830043"/>
              <a:gd name="connsiteY2637" fmla="*/ 4121228 h 6533995"/>
              <a:gd name="connsiteX2638" fmla="*/ 5306924 w 11830043"/>
              <a:gd name="connsiteY2638" fmla="*/ 4111441 h 6533995"/>
              <a:gd name="connsiteX2639" fmla="*/ 5316710 w 11830043"/>
              <a:gd name="connsiteY2639" fmla="*/ 4101717 h 6533995"/>
              <a:gd name="connsiteX2640" fmla="*/ 5075486 w 11830043"/>
              <a:gd name="connsiteY2640" fmla="*/ 4101717 h 6533995"/>
              <a:gd name="connsiteX2641" fmla="*/ 5085202 w 11830043"/>
              <a:gd name="connsiteY2641" fmla="*/ 4111441 h 6533995"/>
              <a:gd name="connsiteX2642" fmla="*/ 5075486 w 11830043"/>
              <a:gd name="connsiteY2642" fmla="*/ 4121228 h 6533995"/>
              <a:gd name="connsiteX2643" fmla="*/ 5065705 w 11830043"/>
              <a:gd name="connsiteY2643" fmla="*/ 4111441 h 6533995"/>
              <a:gd name="connsiteX2644" fmla="*/ 5075486 w 11830043"/>
              <a:gd name="connsiteY2644" fmla="*/ 4101717 h 6533995"/>
              <a:gd name="connsiteX2645" fmla="*/ 4834252 w 11830043"/>
              <a:gd name="connsiteY2645" fmla="*/ 4101717 h 6533995"/>
              <a:gd name="connsiteX2646" fmla="*/ 4844040 w 11830043"/>
              <a:gd name="connsiteY2646" fmla="*/ 4111441 h 6533995"/>
              <a:gd name="connsiteX2647" fmla="*/ 4834252 w 11830043"/>
              <a:gd name="connsiteY2647" fmla="*/ 4121228 h 6533995"/>
              <a:gd name="connsiteX2648" fmla="*/ 4824534 w 11830043"/>
              <a:gd name="connsiteY2648" fmla="*/ 4111441 h 6533995"/>
              <a:gd name="connsiteX2649" fmla="*/ 4834252 w 11830043"/>
              <a:gd name="connsiteY2649" fmla="*/ 4101717 h 6533995"/>
              <a:gd name="connsiteX2650" fmla="*/ 4593019 w 11830043"/>
              <a:gd name="connsiteY2650" fmla="*/ 4101717 h 6533995"/>
              <a:gd name="connsiteX2651" fmla="*/ 4602795 w 11830043"/>
              <a:gd name="connsiteY2651" fmla="*/ 4111441 h 6533995"/>
              <a:gd name="connsiteX2652" fmla="*/ 4593019 w 11830043"/>
              <a:gd name="connsiteY2652" fmla="*/ 4121228 h 6533995"/>
              <a:gd name="connsiteX2653" fmla="*/ 4583304 w 11830043"/>
              <a:gd name="connsiteY2653" fmla="*/ 4111441 h 6533995"/>
              <a:gd name="connsiteX2654" fmla="*/ 4593019 w 11830043"/>
              <a:gd name="connsiteY2654" fmla="*/ 4101717 h 6533995"/>
              <a:gd name="connsiteX2655" fmla="*/ 4351806 w 11830043"/>
              <a:gd name="connsiteY2655" fmla="*/ 4101717 h 6533995"/>
              <a:gd name="connsiteX2656" fmla="*/ 4361580 w 11830043"/>
              <a:gd name="connsiteY2656" fmla="*/ 4111441 h 6533995"/>
              <a:gd name="connsiteX2657" fmla="*/ 4351806 w 11830043"/>
              <a:gd name="connsiteY2657" fmla="*/ 4121228 h 6533995"/>
              <a:gd name="connsiteX2658" fmla="*/ 4342006 w 11830043"/>
              <a:gd name="connsiteY2658" fmla="*/ 4111441 h 6533995"/>
              <a:gd name="connsiteX2659" fmla="*/ 4351806 w 11830043"/>
              <a:gd name="connsiteY2659" fmla="*/ 4101717 h 6533995"/>
              <a:gd name="connsiteX2660" fmla="*/ 4110581 w 11830043"/>
              <a:gd name="connsiteY2660" fmla="*/ 4101717 h 6533995"/>
              <a:gd name="connsiteX2661" fmla="*/ 4120362 w 11830043"/>
              <a:gd name="connsiteY2661" fmla="*/ 4111441 h 6533995"/>
              <a:gd name="connsiteX2662" fmla="*/ 4110581 w 11830043"/>
              <a:gd name="connsiteY2662" fmla="*/ 4121228 h 6533995"/>
              <a:gd name="connsiteX2663" fmla="*/ 4100799 w 11830043"/>
              <a:gd name="connsiteY2663" fmla="*/ 4111441 h 6533995"/>
              <a:gd name="connsiteX2664" fmla="*/ 4110581 w 11830043"/>
              <a:gd name="connsiteY2664" fmla="*/ 4101717 h 6533995"/>
              <a:gd name="connsiteX2665" fmla="*/ 3869431 w 11830043"/>
              <a:gd name="connsiteY2665" fmla="*/ 4101717 h 6533995"/>
              <a:gd name="connsiteX2666" fmla="*/ 3879149 w 11830043"/>
              <a:gd name="connsiteY2666" fmla="*/ 4111441 h 6533995"/>
              <a:gd name="connsiteX2667" fmla="*/ 3869431 w 11830043"/>
              <a:gd name="connsiteY2667" fmla="*/ 4121228 h 6533995"/>
              <a:gd name="connsiteX2668" fmla="*/ 3859648 w 11830043"/>
              <a:gd name="connsiteY2668" fmla="*/ 4111441 h 6533995"/>
              <a:gd name="connsiteX2669" fmla="*/ 3869431 w 11830043"/>
              <a:gd name="connsiteY2669" fmla="*/ 4101717 h 6533995"/>
              <a:gd name="connsiteX2670" fmla="*/ 3628212 w 11830043"/>
              <a:gd name="connsiteY2670" fmla="*/ 4101717 h 6533995"/>
              <a:gd name="connsiteX2671" fmla="*/ 3637936 w 11830043"/>
              <a:gd name="connsiteY2671" fmla="*/ 4111441 h 6533995"/>
              <a:gd name="connsiteX2672" fmla="*/ 3628212 w 11830043"/>
              <a:gd name="connsiteY2672" fmla="*/ 4121228 h 6533995"/>
              <a:gd name="connsiteX2673" fmla="*/ 3618432 w 11830043"/>
              <a:gd name="connsiteY2673" fmla="*/ 4111441 h 6533995"/>
              <a:gd name="connsiteX2674" fmla="*/ 3628212 w 11830043"/>
              <a:gd name="connsiteY2674" fmla="*/ 4101717 h 6533995"/>
              <a:gd name="connsiteX2675" fmla="*/ 3386958 w 11830043"/>
              <a:gd name="connsiteY2675" fmla="*/ 4101717 h 6533995"/>
              <a:gd name="connsiteX2676" fmla="*/ 3396744 w 11830043"/>
              <a:gd name="connsiteY2676" fmla="*/ 4111441 h 6533995"/>
              <a:gd name="connsiteX2677" fmla="*/ 3386958 w 11830043"/>
              <a:gd name="connsiteY2677" fmla="*/ 4121228 h 6533995"/>
              <a:gd name="connsiteX2678" fmla="*/ 3377237 w 11830043"/>
              <a:gd name="connsiteY2678" fmla="*/ 4111441 h 6533995"/>
              <a:gd name="connsiteX2679" fmla="*/ 3386958 w 11830043"/>
              <a:gd name="connsiteY2679" fmla="*/ 4101717 h 6533995"/>
              <a:gd name="connsiteX2680" fmla="*/ 3145751 w 11830043"/>
              <a:gd name="connsiteY2680" fmla="*/ 4101717 h 6533995"/>
              <a:gd name="connsiteX2681" fmla="*/ 3155533 w 11830043"/>
              <a:gd name="connsiteY2681" fmla="*/ 4111441 h 6533995"/>
              <a:gd name="connsiteX2682" fmla="*/ 3145751 w 11830043"/>
              <a:gd name="connsiteY2682" fmla="*/ 4121228 h 6533995"/>
              <a:gd name="connsiteX2683" fmla="*/ 3136033 w 11830043"/>
              <a:gd name="connsiteY2683" fmla="*/ 4111441 h 6533995"/>
              <a:gd name="connsiteX2684" fmla="*/ 3145751 w 11830043"/>
              <a:gd name="connsiteY2684" fmla="*/ 4101717 h 6533995"/>
              <a:gd name="connsiteX2685" fmla="*/ 2904573 w 11830043"/>
              <a:gd name="connsiteY2685" fmla="*/ 4101717 h 6533995"/>
              <a:gd name="connsiteX2686" fmla="*/ 2914356 w 11830043"/>
              <a:gd name="connsiteY2686" fmla="*/ 4111441 h 6533995"/>
              <a:gd name="connsiteX2687" fmla="*/ 2904573 w 11830043"/>
              <a:gd name="connsiteY2687" fmla="*/ 4121228 h 6533995"/>
              <a:gd name="connsiteX2688" fmla="*/ 2894792 w 11830043"/>
              <a:gd name="connsiteY2688" fmla="*/ 4111441 h 6533995"/>
              <a:gd name="connsiteX2689" fmla="*/ 2904573 w 11830043"/>
              <a:gd name="connsiteY2689" fmla="*/ 4101717 h 6533995"/>
              <a:gd name="connsiteX2690" fmla="*/ 2663275 w 11830043"/>
              <a:gd name="connsiteY2690" fmla="*/ 4101717 h 6533995"/>
              <a:gd name="connsiteX2691" fmla="*/ 2672998 w 11830043"/>
              <a:gd name="connsiteY2691" fmla="*/ 4111441 h 6533995"/>
              <a:gd name="connsiteX2692" fmla="*/ 2663275 w 11830043"/>
              <a:gd name="connsiteY2692" fmla="*/ 4121228 h 6533995"/>
              <a:gd name="connsiteX2693" fmla="*/ 2653493 w 11830043"/>
              <a:gd name="connsiteY2693" fmla="*/ 4111441 h 6533995"/>
              <a:gd name="connsiteX2694" fmla="*/ 2663275 w 11830043"/>
              <a:gd name="connsiteY2694" fmla="*/ 4101717 h 6533995"/>
              <a:gd name="connsiteX2695" fmla="*/ 2422038 w 11830043"/>
              <a:gd name="connsiteY2695" fmla="*/ 4101717 h 6533995"/>
              <a:gd name="connsiteX2696" fmla="*/ 2431754 w 11830043"/>
              <a:gd name="connsiteY2696" fmla="*/ 4111441 h 6533995"/>
              <a:gd name="connsiteX2697" fmla="*/ 2422038 w 11830043"/>
              <a:gd name="connsiteY2697" fmla="*/ 4121228 h 6533995"/>
              <a:gd name="connsiteX2698" fmla="*/ 2412257 w 11830043"/>
              <a:gd name="connsiteY2698" fmla="*/ 4111441 h 6533995"/>
              <a:gd name="connsiteX2699" fmla="*/ 2422038 w 11830043"/>
              <a:gd name="connsiteY2699" fmla="*/ 4101717 h 6533995"/>
              <a:gd name="connsiteX2700" fmla="*/ 2180788 w 11830043"/>
              <a:gd name="connsiteY2700" fmla="*/ 4101717 h 6533995"/>
              <a:gd name="connsiteX2701" fmla="*/ 2190580 w 11830043"/>
              <a:gd name="connsiteY2701" fmla="*/ 4111441 h 6533995"/>
              <a:gd name="connsiteX2702" fmla="*/ 2180788 w 11830043"/>
              <a:gd name="connsiteY2702" fmla="*/ 4121228 h 6533995"/>
              <a:gd name="connsiteX2703" fmla="*/ 2171085 w 11830043"/>
              <a:gd name="connsiteY2703" fmla="*/ 4111441 h 6533995"/>
              <a:gd name="connsiteX2704" fmla="*/ 2180788 w 11830043"/>
              <a:gd name="connsiteY2704" fmla="*/ 4101717 h 6533995"/>
              <a:gd name="connsiteX2705" fmla="*/ 1939583 w 11830043"/>
              <a:gd name="connsiteY2705" fmla="*/ 4101717 h 6533995"/>
              <a:gd name="connsiteX2706" fmla="*/ 1949366 w 11830043"/>
              <a:gd name="connsiteY2706" fmla="*/ 4111441 h 6533995"/>
              <a:gd name="connsiteX2707" fmla="*/ 1939583 w 11830043"/>
              <a:gd name="connsiteY2707" fmla="*/ 4121228 h 6533995"/>
              <a:gd name="connsiteX2708" fmla="*/ 1929861 w 11830043"/>
              <a:gd name="connsiteY2708" fmla="*/ 4111441 h 6533995"/>
              <a:gd name="connsiteX2709" fmla="*/ 1939583 w 11830043"/>
              <a:gd name="connsiteY2709" fmla="*/ 4101717 h 6533995"/>
              <a:gd name="connsiteX2710" fmla="*/ 1698332 w 11830043"/>
              <a:gd name="connsiteY2710" fmla="*/ 4101717 h 6533995"/>
              <a:gd name="connsiteX2711" fmla="*/ 1708118 w 11830043"/>
              <a:gd name="connsiteY2711" fmla="*/ 4111441 h 6533995"/>
              <a:gd name="connsiteX2712" fmla="*/ 1698332 w 11830043"/>
              <a:gd name="connsiteY2712" fmla="*/ 4121228 h 6533995"/>
              <a:gd name="connsiteX2713" fmla="*/ 1688548 w 11830043"/>
              <a:gd name="connsiteY2713" fmla="*/ 4111441 h 6533995"/>
              <a:gd name="connsiteX2714" fmla="*/ 1698332 w 11830043"/>
              <a:gd name="connsiteY2714" fmla="*/ 4101717 h 6533995"/>
              <a:gd name="connsiteX2715" fmla="*/ 1457108 w 11830043"/>
              <a:gd name="connsiteY2715" fmla="*/ 4101717 h 6533995"/>
              <a:gd name="connsiteX2716" fmla="*/ 1466828 w 11830043"/>
              <a:gd name="connsiteY2716" fmla="*/ 4111441 h 6533995"/>
              <a:gd name="connsiteX2717" fmla="*/ 1457108 w 11830043"/>
              <a:gd name="connsiteY2717" fmla="*/ 4121228 h 6533995"/>
              <a:gd name="connsiteX2718" fmla="*/ 1447324 w 11830043"/>
              <a:gd name="connsiteY2718" fmla="*/ 4111441 h 6533995"/>
              <a:gd name="connsiteX2719" fmla="*/ 1457108 w 11830043"/>
              <a:gd name="connsiteY2719" fmla="*/ 4101717 h 6533995"/>
              <a:gd name="connsiteX2720" fmla="*/ 1215886 w 11830043"/>
              <a:gd name="connsiteY2720" fmla="*/ 4101717 h 6533995"/>
              <a:gd name="connsiteX2721" fmla="*/ 1225670 w 11830043"/>
              <a:gd name="connsiteY2721" fmla="*/ 4111441 h 6533995"/>
              <a:gd name="connsiteX2722" fmla="*/ 1215886 w 11830043"/>
              <a:gd name="connsiteY2722" fmla="*/ 4121228 h 6533995"/>
              <a:gd name="connsiteX2723" fmla="*/ 1206166 w 11830043"/>
              <a:gd name="connsiteY2723" fmla="*/ 4111441 h 6533995"/>
              <a:gd name="connsiteX2724" fmla="*/ 1215886 w 11830043"/>
              <a:gd name="connsiteY2724" fmla="*/ 4101717 h 6533995"/>
              <a:gd name="connsiteX2725" fmla="*/ 974666 w 11830043"/>
              <a:gd name="connsiteY2725" fmla="*/ 4101717 h 6533995"/>
              <a:gd name="connsiteX2726" fmla="*/ 984450 w 11830043"/>
              <a:gd name="connsiteY2726" fmla="*/ 4111441 h 6533995"/>
              <a:gd name="connsiteX2727" fmla="*/ 974666 w 11830043"/>
              <a:gd name="connsiteY2727" fmla="*/ 4121228 h 6533995"/>
              <a:gd name="connsiteX2728" fmla="*/ 964946 w 11830043"/>
              <a:gd name="connsiteY2728" fmla="*/ 4111441 h 6533995"/>
              <a:gd name="connsiteX2729" fmla="*/ 974666 w 11830043"/>
              <a:gd name="connsiteY2729" fmla="*/ 4101717 h 6533995"/>
              <a:gd name="connsiteX2730" fmla="*/ 733446 w 11830043"/>
              <a:gd name="connsiteY2730" fmla="*/ 4101717 h 6533995"/>
              <a:gd name="connsiteX2731" fmla="*/ 743166 w 11830043"/>
              <a:gd name="connsiteY2731" fmla="*/ 4111441 h 6533995"/>
              <a:gd name="connsiteX2732" fmla="*/ 733446 w 11830043"/>
              <a:gd name="connsiteY2732" fmla="*/ 4121228 h 6533995"/>
              <a:gd name="connsiteX2733" fmla="*/ 723662 w 11830043"/>
              <a:gd name="connsiteY2733" fmla="*/ 4111441 h 6533995"/>
              <a:gd name="connsiteX2734" fmla="*/ 733446 w 11830043"/>
              <a:gd name="connsiteY2734" fmla="*/ 4101717 h 6533995"/>
              <a:gd name="connsiteX2735" fmla="*/ 492225 w 11830043"/>
              <a:gd name="connsiteY2735" fmla="*/ 4101717 h 6533995"/>
              <a:gd name="connsiteX2736" fmla="*/ 501945 w 11830043"/>
              <a:gd name="connsiteY2736" fmla="*/ 4111441 h 6533995"/>
              <a:gd name="connsiteX2737" fmla="*/ 492225 w 11830043"/>
              <a:gd name="connsiteY2737" fmla="*/ 4121228 h 6533995"/>
              <a:gd name="connsiteX2738" fmla="*/ 482442 w 11830043"/>
              <a:gd name="connsiteY2738" fmla="*/ 4111441 h 6533995"/>
              <a:gd name="connsiteX2739" fmla="*/ 492225 w 11830043"/>
              <a:gd name="connsiteY2739" fmla="*/ 4101717 h 6533995"/>
              <a:gd name="connsiteX2740" fmla="*/ 251006 w 11830043"/>
              <a:gd name="connsiteY2740" fmla="*/ 4101717 h 6533995"/>
              <a:gd name="connsiteX2741" fmla="*/ 260790 w 11830043"/>
              <a:gd name="connsiteY2741" fmla="*/ 4111441 h 6533995"/>
              <a:gd name="connsiteX2742" fmla="*/ 251006 w 11830043"/>
              <a:gd name="connsiteY2742" fmla="*/ 4121228 h 6533995"/>
              <a:gd name="connsiteX2743" fmla="*/ 241286 w 11830043"/>
              <a:gd name="connsiteY2743" fmla="*/ 4111441 h 6533995"/>
              <a:gd name="connsiteX2744" fmla="*/ 251006 w 11830043"/>
              <a:gd name="connsiteY2744" fmla="*/ 4101717 h 6533995"/>
              <a:gd name="connsiteX2745" fmla="*/ 9723 w 11830043"/>
              <a:gd name="connsiteY2745" fmla="*/ 4101717 h 6533995"/>
              <a:gd name="connsiteX2746" fmla="*/ 19506 w 11830043"/>
              <a:gd name="connsiteY2746" fmla="*/ 4111441 h 6533995"/>
              <a:gd name="connsiteX2747" fmla="*/ 9723 w 11830043"/>
              <a:gd name="connsiteY2747" fmla="*/ 4121228 h 6533995"/>
              <a:gd name="connsiteX2748" fmla="*/ 3 w 11830043"/>
              <a:gd name="connsiteY2748" fmla="*/ 4111441 h 6533995"/>
              <a:gd name="connsiteX2749" fmla="*/ 9723 w 11830043"/>
              <a:gd name="connsiteY2749" fmla="*/ 4101717 h 6533995"/>
              <a:gd name="connsiteX2750" fmla="*/ 11820259 w 11830043"/>
              <a:gd name="connsiteY2750" fmla="*/ 3860402 h 6533995"/>
              <a:gd name="connsiteX2751" fmla="*/ 11830043 w 11830043"/>
              <a:gd name="connsiteY2751" fmla="*/ 3870190 h 6533995"/>
              <a:gd name="connsiteX2752" fmla="*/ 11820259 w 11830043"/>
              <a:gd name="connsiteY2752" fmla="*/ 3879913 h 6533995"/>
              <a:gd name="connsiteX2753" fmla="*/ 11810539 w 11830043"/>
              <a:gd name="connsiteY2753" fmla="*/ 3870190 h 6533995"/>
              <a:gd name="connsiteX2754" fmla="*/ 11820259 w 11830043"/>
              <a:gd name="connsiteY2754" fmla="*/ 3860402 h 6533995"/>
              <a:gd name="connsiteX2755" fmla="*/ 11579030 w 11830043"/>
              <a:gd name="connsiteY2755" fmla="*/ 3860402 h 6533995"/>
              <a:gd name="connsiteX2756" fmla="*/ 11588815 w 11830043"/>
              <a:gd name="connsiteY2756" fmla="*/ 3870190 h 6533995"/>
              <a:gd name="connsiteX2757" fmla="*/ 11579030 w 11830043"/>
              <a:gd name="connsiteY2757" fmla="*/ 3879913 h 6533995"/>
              <a:gd name="connsiteX2758" fmla="*/ 11569310 w 11830043"/>
              <a:gd name="connsiteY2758" fmla="*/ 3870190 h 6533995"/>
              <a:gd name="connsiteX2759" fmla="*/ 11579030 w 11830043"/>
              <a:gd name="connsiteY2759" fmla="*/ 3860402 h 6533995"/>
              <a:gd name="connsiteX2760" fmla="*/ 11337802 w 11830043"/>
              <a:gd name="connsiteY2760" fmla="*/ 3860402 h 6533995"/>
              <a:gd name="connsiteX2761" fmla="*/ 11347587 w 11830043"/>
              <a:gd name="connsiteY2761" fmla="*/ 3870190 h 6533995"/>
              <a:gd name="connsiteX2762" fmla="*/ 11337802 w 11830043"/>
              <a:gd name="connsiteY2762" fmla="*/ 3879913 h 6533995"/>
              <a:gd name="connsiteX2763" fmla="*/ 11328082 w 11830043"/>
              <a:gd name="connsiteY2763" fmla="*/ 3870190 h 6533995"/>
              <a:gd name="connsiteX2764" fmla="*/ 11337802 w 11830043"/>
              <a:gd name="connsiteY2764" fmla="*/ 3860402 h 6533995"/>
              <a:gd name="connsiteX2765" fmla="*/ 11096574 w 11830043"/>
              <a:gd name="connsiteY2765" fmla="*/ 3860402 h 6533995"/>
              <a:gd name="connsiteX2766" fmla="*/ 11106294 w 11830043"/>
              <a:gd name="connsiteY2766" fmla="*/ 3870190 h 6533995"/>
              <a:gd name="connsiteX2767" fmla="*/ 11096574 w 11830043"/>
              <a:gd name="connsiteY2767" fmla="*/ 3879913 h 6533995"/>
              <a:gd name="connsiteX2768" fmla="*/ 11086790 w 11830043"/>
              <a:gd name="connsiteY2768" fmla="*/ 3870190 h 6533995"/>
              <a:gd name="connsiteX2769" fmla="*/ 11096574 w 11830043"/>
              <a:gd name="connsiteY2769" fmla="*/ 3860402 h 6533995"/>
              <a:gd name="connsiteX2770" fmla="*/ 10855345 w 11830043"/>
              <a:gd name="connsiteY2770" fmla="*/ 3860402 h 6533995"/>
              <a:gd name="connsiteX2771" fmla="*/ 10865065 w 11830043"/>
              <a:gd name="connsiteY2771" fmla="*/ 3870190 h 6533995"/>
              <a:gd name="connsiteX2772" fmla="*/ 10855345 w 11830043"/>
              <a:gd name="connsiteY2772" fmla="*/ 3879913 h 6533995"/>
              <a:gd name="connsiteX2773" fmla="*/ 10845625 w 11830043"/>
              <a:gd name="connsiteY2773" fmla="*/ 3870190 h 6533995"/>
              <a:gd name="connsiteX2774" fmla="*/ 10855345 w 11830043"/>
              <a:gd name="connsiteY2774" fmla="*/ 3860402 h 6533995"/>
              <a:gd name="connsiteX2775" fmla="*/ 10614116 w 11830043"/>
              <a:gd name="connsiteY2775" fmla="*/ 3860402 h 6533995"/>
              <a:gd name="connsiteX2776" fmla="*/ 10623901 w 11830043"/>
              <a:gd name="connsiteY2776" fmla="*/ 3870190 h 6533995"/>
              <a:gd name="connsiteX2777" fmla="*/ 10614116 w 11830043"/>
              <a:gd name="connsiteY2777" fmla="*/ 3879913 h 6533995"/>
              <a:gd name="connsiteX2778" fmla="*/ 10604396 w 11830043"/>
              <a:gd name="connsiteY2778" fmla="*/ 3870190 h 6533995"/>
              <a:gd name="connsiteX2779" fmla="*/ 10614116 w 11830043"/>
              <a:gd name="connsiteY2779" fmla="*/ 3860402 h 6533995"/>
              <a:gd name="connsiteX2780" fmla="*/ 10372888 w 11830043"/>
              <a:gd name="connsiteY2780" fmla="*/ 3860402 h 6533995"/>
              <a:gd name="connsiteX2781" fmla="*/ 10382673 w 11830043"/>
              <a:gd name="connsiteY2781" fmla="*/ 3870190 h 6533995"/>
              <a:gd name="connsiteX2782" fmla="*/ 10372888 w 11830043"/>
              <a:gd name="connsiteY2782" fmla="*/ 3879913 h 6533995"/>
              <a:gd name="connsiteX2783" fmla="*/ 10363168 w 11830043"/>
              <a:gd name="connsiteY2783" fmla="*/ 3870190 h 6533995"/>
              <a:gd name="connsiteX2784" fmla="*/ 10372888 w 11830043"/>
              <a:gd name="connsiteY2784" fmla="*/ 3860402 h 6533995"/>
              <a:gd name="connsiteX2785" fmla="*/ 10131660 w 11830043"/>
              <a:gd name="connsiteY2785" fmla="*/ 3860402 h 6533995"/>
              <a:gd name="connsiteX2786" fmla="*/ 10141444 w 11830043"/>
              <a:gd name="connsiteY2786" fmla="*/ 3870190 h 6533995"/>
              <a:gd name="connsiteX2787" fmla="*/ 10131660 w 11830043"/>
              <a:gd name="connsiteY2787" fmla="*/ 3879913 h 6533995"/>
              <a:gd name="connsiteX2788" fmla="*/ 10121940 w 11830043"/>
              <a:gd name="connsiteY2788" fmla="*/ 3870190 h 6533995"/>
              <a:gd name="connsiteX2789" fmla="*/ 10131660 w 11830043"/>
              <a:gd name="connsiteY2789" fmla="*/ 3860402 h 6533995"/>
              <a:gd name="connsiteX2790" fmla="*/ 9890432 w 11830043"/>
              <a:gd name="connsiteY2790" fmla="*/ 3860402 h 6533995"/>
              <a:gd name="connsiteX2791" fmla="*/ 9900152 w 11830043"/>
              <a:gd name="connsiteY2791" fmla="*/ 3870190 h 6533995"/>
              <a:gd name="connsiteX2792" fmla="*/ 9890432 w 11830043"/>
              <a:gd name="connsiteY2792" fmla="*/ 3879913 h 6533995"/>
              <a:gd name="connsiteX2793" fmla="*/ 9880648 w 11830043"/>
              <a:gd name="connsiteY2793" fmla="*/ 3870190 h 6533995"/>
              <a:gd name="connsiteX2794" fmla="*/ 9890432 w 11830043"/>
              <a:gd name="connsiteY2794" fmla="*/ 3860402 h 6533995"/>
              <a:gd name="connsiteX2795" fmla="*/ 9649203 w 11830043"/>
              <a:gd name="connsiteY2795" fmla="*/ 3860402 h 6533995"/>
              <a:gd name="connsiteX2796" fmla="*/ 9658923 w 11830043"/>
              <a:gd name="connsiteY2796" fmla="*/ 3870190 h 6533995"/>
              <a:gd name="connsiteX2797" fmla="*/ 9649203 w 11830043"/>
              <a:gd name="connsiteY2797" fmla="*/ 3879913 h 6533995"/>
              <a:gd name="connsiteX2798" fmla="*/ 9639483 w 11830043"/>
              <a:gd name="connsiteY2798" fmla="*/ 3870190 h 6533995"/>
              <a:gd name="connsiteX2799" fmla="*/ 9649203 w 11830043"/>
              <a:gd name="connsiteY2799" fmla="*/ 3860402 h 6533995"/>
              <a:gd name="connsiteX2800" fmla="*/ 9417695 w 11830043"/>
              <a:gd name="connsiteY2800" fmla="*/ 3860402 h 6533995"/>
              <a:gd name="connsiteX2801" fmla="*/ 9427416 w 11830043"/>
              <a:gd name="connsiteY2801" fmla="*/ 3870190 h 6533995"/>
              <a:gd name="connsiteX2802" fmla="*/ 9417695 w 11830043"/>
              <a:gd name="connsiteY2802" fmla="*/ 3879913 h 6533995"/>
              <a:gd name="connsiteX2803" fmla="*/ 9407911 w 11830043"/>
              <a:gd name="connsiteY2803" fmla="*/ 3870190 h 6533995"/>
              <a:gd name="connsiteX2804" fmla="*/ 9417695 w 11830043"/>
              <a:gd name="connsiteY2804" fmla="*/ 3860402 h 6533995"/>
              <a:gd name="connsiteX2805" fmla="*/ 9176467 w 11830043"/>
              <a:gd name="connsiteY2805" fmla="*/ 3860402 h 6533995"/>
              <a:gd name="connsiteX2806" fmla="*/ 9186187 w 11830043"/>
              <a:gd name="connsiteY2806" fmla="*/ 3870190 h 6533995"/>
              <a:gd name="connsiteX2807" fmla="*/ 9176467 w 11830043"/>
              <a:gd name="connsiteY2807" fmla="*/ 3879913 h 6533995"/>
              <a:gd name="connsiteX2808" fmla="*/ 9166683 w 11830043"/>
              <a:gd name="connsiteY2808" fmla="*/ 3870190 h 6533995"/>
              <a:gd name="connsiteX2809" fmla="*/ 9176467 w 11830043"/>
              <a:gd name="connsiteY2809" fmla="*/ 3860402 h 6533995"/>
              <a:gd name="connsiteX2810" fmla="*/ 8935237 w 11830043"/>
              <a:gd name="connsiteY2810" fmla="*/ 3860402 h 6533995"/>
              <a:gd name="connsiteX2811" fmla="*/ 8944958 w 11830043"/>
              <a:gd name="connsiteY2811" fmla="*/ 3870190 h 6533995"/>
              <a:gd name="connsiteX2812" fmla="*/ 8935237 w 11830043"/>
              <a:gd name="connsiteY2812" fmla="*/ 3879913 h 6533995"/>
              <a:gd name="connsiteX2813" fmla="*/ 8925454 w 11830043"/>
              <a:gd name="connsiteY2813" fmla="*/ 3870190 h 6533995"/>
              <a:gd name="connsiteX2814" fmla="*/ 8935237 w 11830043"/>
              <a:gd name="connsiteY2814" fmla="*/ 3860402 h 6533995"/>
              <a:gd name="connsiteX2815" fmla="*/ 8694009 w 11830043"/>
              <a:gd name="connsiteY2815" fmla="*/ 3860402 h 6533995"/>
              <a:gd name="connsiteX2816" fmla="*/ 8703730 w 11830043"/>
              <a:gd name="connsiteY2816" fmla="*/ 3870190 h 6533995"/>
              <a:gd name="connsiteX2817" fmla="*/ 8694009 w 11830043"/>
              <a:gd name="connsiteY2817" fmla="*/ 3879913 h 6533995"/>
              <a:gd name="connsiteX2818" fmla="*/ 8684289 w 11830043"/>
              <a:gd name="connsiteY2818" fmla="*/ 3870190 h 6533995"/>
              <a:gd name="connsiteX2819" fmla="*/ 8694009 w 11830043"/>
              <a:gd name="connsiteY2819" fmla="*/ 3860402 h 6533995"/>
              <a:gd name="connsiteX2820" fmla="*/ 8452781 w 11830043"/>
              <a:gd name="connsiteY2820" fmla="*/ 3860402 h 6533995"/>
              <a:gd name="connsiteX2821" fmla="*/ 8462566 w 11830043"/>
              <a:gd name="connsiteY2821" fmla="*/ 3870190 h 6533995"/>
              <a:gd name="connsiteX2822" fmla="*/ 8452781 w 11830043"/>
              <a:gd name="connsiteY2822" fmla="*/ 3879913 h 6533995"/>
              <a:gd name="connsiteX2823" fmla="*/ 8443061 w 11830043"/>
              <a:gd name="connsiteY2823" fmla="*/ 3870190 h 6533995"/>
              <a:gd name="connsiteX2824" fmla="*/ 8452781 w 11830043"/>
              <a:gd name="connsiteY2824" fmla="*/ 3860402 h 6533995"/>
              <a:gd name="connsiteX2825" fmla="*/ 8211553 w 11830043"/>
              <a:gd name="connsiteY2825" fmla="*/ 3860402 h 6533995"/>
              <a:gd name="connsiteX2826" fmla="*/ 8221273 w 11830043"/>
              <a:gd name="connsiteY2826" fmla="*/ 3870190 h 6533995"/>
              <a:gd name="connsiteX2827" fmla="*/ 8211553 w 11830043"/>
              <a:gd name="connsiteY2827" fmla="*/ 3879913 h 6533995"/>
              <a:gd name="connsiteX2828" fmla="*/ 8201769 w 11830043"/>
              <a:gd name="connsiteY2828" fmla="*/ 3870190 h 6533995"/>
              <a:gd name="connsiteX2829" fmla="*/ 8211553 w 11830043"/>
              <a:gd name="connsiteY2829" fmla="*/ 3860402 h 6533995"/>
              <a:gd name="connsiteX2830" fmla="*/ 7970260 w 11830043"/>
              <a:gd name="connsiteY2830" fmla="*/ 3860402 h 6533995"/>
              <a:gd name="connsiteX2831" fmla="*/ 7980044 w 11830043"/>
              <a:gd name="connsiteY2831" fmla="*/ 3870190 h 6533995"/>
              <a:gd name="connsiteX2832" fmla="*/ 7970260 w 11830043"/>
              <a:gd name="connsiteY2832" fmla="*/ 3879913 h 6533995"/>
              <a:gd name="connsiteX2833" fmla="*/ 7960477 w 11830043"/>
              <a:gd name="connsiteY2833" fmla="*/ 3870190 h 6533995"/>
              <a:gd name="connsiteX2834" fmla="*/ 7970260 w 11830043"/>
              <a:gd name="connsiteY2834" fmla="*/ 3860402 h 6533995"/>
              <a:gd name="connsiteX2835" fmla="*/ 7729032 w 11830043"/>
              <a:gd name="connsiteY2835" fmla="*/ 3860402 h 6533995"/>
              <a:gd name="connsiteX2836" fmla="*/ 7738753 w 11830043"/>
              <a:gd name="connsiteY2836" fmla="*/ 3870190 h 6533995"/>
              <a:gd name="connsiteX2837" fmla="*/ 7729032 w 11830043"/>
              <a:gd name="connsiteY2837" fmla="*/ 3879913 h 6533995"/>
              <a:gd name="connsiteX2838" fmla="*/ 7719249 w 11830043"/>
              <a:gd name="connsiteY2838" fmla="*/ 3870190 h 6533995"/>
              <a:gd name="connsiteX2839" fmla="*/ 7729032 w 11830043"/>
              <a:gd name="connsiteY2839" fmla="*/ 3860402 h 6533995"/>
              <a:gd name="connsiteX2840" fmla="*/ 7487803 w 11830043"/>
              <a:gd name="connsiteY2840" fmla="*/ 3860402 h 6533995"/>
              <a:gd name="connsiteX2841" fmla="*/ 7497524 w 11830043"/>
              <a:gd name="connsiteY2841" fmla="*/ 3870190 h 6533995"/>
              <a:gd name="connsiteX2842" fmla="*/ 7487803 w 11830043"/>
              <a:gd name="connsiteY2842" fmla="*/ 3879913 h 6533995"/>
              <a:gd name="connsiteX2843" fmla="*/ 7478019 w 11830043"/>
              <a:gd name="connsiteY2843" fmla="*/ 3870190 h 6533995"/>
              <a:gd name="connsiteX2844" fmla="*/ 7487803 w 11830043"/>
              <a:gd name="connsiteY2844" fmla="*/ 3860402 h 6533995"/>
              <a:gd name="connsiteX2845" fmla="*/ 7246575 w 11830043"/>
              <a:gd name="connsiteY2845" fmla="*/ 3860402 h 6533995"/>
              <a:gd name="connsiteX2846" fmla="*/ 7256359 w 11830043"/>
              <a:gd name="connsiteY2846" fmla="*/ 3870190 h 6533995"/>
              <a:gd name="connsiteX2847" fmla="*/ 7246575 w 11830043"/>
              <a:gd name="connsiteY2847" fmla="*/ 3879913 h 6533995"/>
              <a:gd name="connsiteX2848" fmla="*/ 7236855 w 11830043"/>
              <a:gd name="connsiteY2848" fmla="*/ 3870190 h 6533995"/>
              <a:gd name="connsiteX2849" fmla="*/ 7246575 w 11830043"/>
              <a:gd name="connsiteY2849" fmla="*/ 3860402 h 6533995"/>
              <a:gd name="connsiteX2850" fmla="*/ 7005346 w 11830043"/>
              <a:gd name="connsiteY2850" fmla="*/ 3860402 h 6533995"/>
              <a:gd name="connsiteX2851" fmla="*/ 7015130 w 11830043"/>
              <a:gd name="connsiteY2851" fmla="*/ 3870190 h 6533995"/>
              <a:gd name="connsiteX2852" fmla="*/ 7005346 w 11830043"/>
              <a:gd name="connsiteY2852" fmla="*/ 3879913 h 6533995"/>
              <a:gd name="connsiteX2853" fmla="*/ 6995626 w 11830043"/>
              <a:gd name="connsiteY2853" fmla="*/ 3870190 h 6533995"/>
              <a:gd name="connsiteX2854" fmla="*/ 7005346 w 11830043"/>
              <a:gd name="connsiteY2854" fmla="*/ 3860402 h 6533995"/>
              <a:gd name="connsiteX2855" fmla="*/ 6764118 w 11830043"/>
              <a:gd name="connsiteY2855" fmla="*/ 3860402 h 6533995"/>
              <a:gd name="connsiteX2856" fmla="*/ 6773902 w 11830043"/>
              <a:gd name="connsiteY2856" fmla="*/ 3870190 h 6533995"/>
              <a:gd name="connsiteX2857" fmla="*/ 6764118 w 11830043"/>
              <a:gd name="connsiteY2857" fmla="*/ 3879913 h 6533995"/>
              <a:gd name="connsiteX2858" fmla="*/ 6754335 w 11830043"/>
              <a:gd name="connsiteY2858" fmla="*/ 3870190 h 6533995"/>
              <a:gd name="connsiteX2859" fmla="*/ 6764118 w 11830043"/>
              <a:gd name="connsiteY2859" fmla="*/ 3860402 h 6533995"/>
              <a:gd name="connsiteX2860" fmla="*/ 6522889 w 11830043"/>
              <a:gd name="connsiteY2860" fmla="*/ 3860402 h 6533995"/>
              <a:gd name="connsiteX2861" fmla="*/ 6532610 w 11830043"/>
              <a:gd name="connsiteY2861" fmla="*/ 3870190 h 6533995"/>
              <a:gd name="connsiteX2862" fmla="*/ 6522889 w 11830043"/>
              <a:gd name="connsiteY2862" fmla="*/ 3879913 h 6533995"/>
              <a:gd name="connsiteX2863" fmla="*/ 6513105 w 11830043"/>
              <a:gd name="connsiteY2863" fmla="*/ 3870190 h 6533995"/>
              <a:gd name="connsiteX2864" fmla="*/ 6522889 w 11830043"/>
              <a:gd name="connsiteY2864" fmla="*/ 3860402 h 6533995"/>
              <a:gd name="connsiteX2865" fmla="*/ 6281661 w 11830043"/>
              <a:gd name="connsiteY2865" fmla="*/ 3860402 h 6533995"/>
              <a:gd name="connsiteX2866" fmla="*/ 6291381 w 11830043"/>
              <a:gd name="connsiteY2866" fmla="*/ 3870190 h 6533995"/>
              <a:gd name="connsiteX2867" fmla="*/ 6281661 w 11830043"/>
              <a:gd name="connsiteY2867" fmla="*/ 3879913 h 6533995"/>
              <a:gd name="connsiteX2868" fmla="*/ 6271877 w 11830043"/>
              <a:gd name="connsiteY2868" fmla="*/ 3870190 h 6533995"/>
              <a:gd name="connsiteX2869" fmla="*/ 6281661 w 11830043"/>
              <a:gd name="connsiteY2869" fmla="*/ 3860402 h 6533995"/>
              <a:gd name="connsiteX2870" fmla="*/ 6040432 w 11830043"/>
              <a:gd name="connsiteY2870" fmla="*/ 3860402 h 6533995"/>
              <a:gd name="connsiteX2871" fmla="*/ 6050216 w 11830043"/>
              <a:gd name="connsiteY2871" fmla="*/ 3870190 h 6533995"/>
              <a:gd name="connsiteX2872" fmla="*/ 6040432 w 11830043"/>
              <a:gd name="connsiteY2872" fmla="*/ 3879913 h 6533995"/>
              <a:gd name="connsiteX2873" fmla="*/ 6030712 w 11830043"/>
              <a:gd name="connsiteY2873" fmla="*/ 3870190 h 6533995"/>
              <a:gd name="connsiteX2874" fmla="*/ 6040432 w 11830043"/>
              <a:gd name="connsiteY2874" fmla="*/ 3860402 h 6533995"/>
              <a:gd name="connsiteX2875" fmla="*/ 5799205 w 11830043"/>
              <a:gd name="connsiteY2875" fmla="*/ 3860402 h 6533995"/>
              <a:gd name="connsiteX2876" fmla="*/ 5808989 w 11830043"/>
              <a:gd name="connsiteY2876" fmla="*/ 3870190 h 6533995"/>
              <a:gd name="connsiteX2877" fmla="*/ 5799205 w 11830043"/>
              <a:gd name="connsiteY2877" fmla="*/ 3879913 h 6533995"/>
              <a:gd name="connsiteX2878" fmla="*/ 5789486 w 11830043"/>
              <a:gd name="connsiteY2878" fmla="*/ 3870190 h 6533995"/>
              <a:gd name="connsiteX2879" fmla="*/ 5799205 w 11830043"/>
              <a:gd name="connsiteY2879" fmla="*/ 3860402 h 6533995"/>
              <a:gd name="connsiteX2880" fmla="*/ 5557991 w 11830043"/>
              <a:gd name="connsiteY2880" fmla="*/ 3860402 h 6533995"/>
              <a:gd name="connsiteX2881" fmla="*/ 5567774 w 11830043"/>
              <a:gd name="connsiteY2881" fmla="*/ 3870190 h 6533995"/>
              <a:gd name="connsiteX2882" fmla="*/ 5557991 w 11830043"/>
              <a:gd name="connsiteY2882" fmla="*/ 3879913 h 6533995"/>
              <a:gd name="connsiteX2883" fmla="*/ 5548208 w 11830043"/>
              <a:gd name="connsiteY2883" fmla="*/ 3870190 h 6533995"/>
              <a:gd name="connsiteX2884" fmla="*/ 5557991 w 11830043"/>
              <a:gd name="connsiteY2884" fmla="*/ 3860402 h 6533995"/>
              <a:gd name="connsiteX2885" fmla="*/ 5316710 w 11830043"/>
              <a:gd name="connsiteY2885" fmla="*/ 3860402 h 6533995"/>
              <a:gd name="connsiteX2886" fmla="*/ 5326429 w 11830043"/>
              <a:gd name="connsiteY2886" fmla="*/ 3870190 h 6533995"/>
              <a:gd name="connsiteX2887" fmla="*/ 5316710 w 11830043"/>
              <a:gd name="connsiteY2887" fmla="*/ 3879913 h 6533995"/>
              <a:gd name="connsiteX2888" fmla="*/ 5306924 w 11830043"/>
              <a:gd name="connsiteY2888" fmla="*/ 3870190 h 6533995"/>
              <a:gd name="connsiteX2889" fmla="*/ 5316710 w 11830043"/>
              <a:gd name="connsiteY2889" fmla="*/ 3860402 h 6533995"/>
              <a:gd name="connsiteX2890" fmla="*/ 5075486 w 11830043"/>
              <a:gd name="connsiteY2890" fmla="*/ 3860402 h 6533995"/>
              <a:gd name="connsiteX2891" fmla="*/ 5085202 w 11830043"/>
              <a:gd name="connsiteY2891" fmla="*/ 3870190 h 6533995"/>
              <a:gd name="connsiteX2892" fmla="*/ 5075486 w 11830043"/>
              <a:gd name="connsiteY2892" fmla="*/ 3879913 h 6533995"/>
              <a:gd name="connsiteX2893" fmla="*/ 5065705 w 11830043"/>
              <a:gd name="connsiteY2893" fmla="*/ 3870190 h 6533995"/>
              <a:gd name="connsiteX2894" fmla="*/ 5075486 w 11830043"/>
              <a:gd name="connsiteY2894" fmla="*/ 3860402 h 6533995"/>
              <a:gd name="connsiteX2895" fmla="*/ 4834252 w 11830043"/>
              <a:gd name="connsiteY2895" fmla="*/ 3860402 h 6533995"/>
              <a:gd name="connsiteX2896" fmla="*/ 4844040 w 11830043"/>
              <a:gd name="connsiteY2896" fmla="*/ 3870190 h 6533995"/>
              <a:gd name="connsiteX2897" fmla="*/ 4834252 w 11830043"/>
              <a:gd name="connsiteY2897" fmla="*/ 3879913 h 6533995"/>
              <a:gd name="connsiteX2898" fmla="*/ 4824534 w 11830043"/>
              <a:gd name="connsiteY2898" fmla="*/ 3870190 h 6533995"/>
              <a:gd name="connsiteX2899" fmla="*/ 4834252 w 11830043"/>
              <a:gd name="connsiteY2899" fmla="*/ 3860402 h 6533995"/>
              <a:gd name="connsiteX2900" fmla="*/ 4593019 w 11830043"/>
              <a:gd name="connsiteY2900" fmla="*/ 3860402 h 6533995"/>
              <a:gd name="connsiteX2901" fmla="*/ 4602795 w 11830043"/>
              <a:gd name="connsiteY2901" fmla="*/ 3870190 h 6533995"/>
              <a:gd name="connsiteX2902" fmla="*/ 4593019 w 11830043"/>
              <a:gd name="connsiteY2902" fmla="*/ 3879913 h 6533995"/>
              <a:gd name="connsiteX2903" fmla="*/ 4583304 w 11830043"/>
              <a:gd name="connsiteY2903" fmla="*/ 3870190 h 6533995"/>
              <a:gd name="connsiteX2904" fmla="*/ 4593019 w 11830043"/>
              <a:gd name="connsiteY2904" fmla="*/ 3860402 h 6533995"/>
              <a:gd name="connsiteX2905" fmla="*/ 4351806 w 11830043"/>
              <a:gd name="connsiteY2905" fmla="*/ 3860402 h 6533995"/>
              <a:gd name="connsiteX2906" fmla="*/ 4361580 w 11830043"/>
              <a:gd name="connsiteY2906" fmla="*/ 3870190 h 6533995"/>
              <a:gd name="connsiteX2907" fmla="*/ 4351806 w 11830043"/>
              <a:gd name="connsiteY2907" fmla="*/ 3879913 h 6533995"/>
              <a:gd name="connsiteX2908" fmla="*/ 4342006 w 11830043"/>
              <a:gd name="connsiteY2908" fmla="*/ 3870190 h 6533995"/>
              <a:gd name="connsiteX2909" fmla="*/ 4351806 w 11830043"/>
              <a:gd name="connsiteY2909" fmla="*/ 3860402 h 6533995"/>
              <a:gd name="connsiteX2910" fmla="*/ 4110581 w 11830043"/>
              <a:gd name="connsiteY2910" fmla="*/ 3860402 h 6533995"/>
              <a:gd name="connsiteX2911" fmla="*/ 4120362 w 11830043"/>
              <a:gd name="connsiteY2911" fmla="*/ 3870190 h 6533995"/>
              <a:gd name="connsiteX2912" fmla="*/ 4110581 w 11830043"/>
              <a:gd name="connsiteY2912" fmla="*/ 3879913 h 6533995"/>
              <a:gd name="connsiteX2913" fmla="*/ 4100799 w 11830043"/>
              <a:gd name="connsiteY2913" fmla="*/ 3870190 h 6533995"/>
              <a:gd name="connsiteX2914" fmla="*/ 4110581 w 11830043"/>
              <a:gd name="connsiteY2914" fmla="*/ 3860402 h 6533995"/>
              <a:gd name="connsiteX2915" fmla="*/ 3869431 w 11830043"/>
              <a:gd name="connsiteY2915" fmla="*/ 3860402 h 6533995"/>
              <a:gd name="connsiteX2916" fmla="*/ 3879149 w 11830043"/>
              <a:gd name="connsiteY2916" fmla="*/ 3870190 h 6533995"/>
              <a:gd name="connsiteX2917" fmla="*/ 3869431 w 11830043"/>
              <a:gd name="connsiteY2917" fmla="*/ 3879913 h 6533995"/>
              <a:gd name="connsiteX2918" fmla="*/ 3859648 w 11830043"/>
              <a:gd name="connsiteY2918" fmla="*/ 3870190 h 6533995"/>
              <a:gd name="connsiteX2919" fmla="*/ 3869431 w 11830043"/>
              <a:gd name="connsiteY2919" fmla="*/ 3860402 h 6533995"/>
              <a:gd name="connsiteX2920" fmla="*/ 3628212 w 11830043"/>
              <a:gd name="connsiteY2920" fmla="*/ 3860402 h 6533995"/>
              <a:gd name="connsiteX2921" fmla="*/ 3637936 w 11830043"/>
              <a:gd name="connsiteY2921" fmla="*/ 3870190 h 6533995"/>
              <a:gd name="connsiteX2922" fmla="*/ 3628212 w 11830043"/>
              <a:gd name="connsiteY2922" fmla="*/ 3879913 h 6533995"/>
              <a:gd name="connsiteX2923" fmla="*/ 3618430 w 11830043"/>
              <a:gd name="connsiteY2923" fmla="*/ 3870190 h 6533995"/>
              <a:gd name="connsiteX2924" fmla="*/ 3628212 w 11830043"/>
              <a:gd name="connsiteY2924" fmla="*/ 3860402 h 6533995"/>
              <a:gd name="connsiteX2925" fmla="*/ 3386958 w 11830043"/>
              <a:gd name="connsiteY2925" fmla="*/ 3860402 h 6533995"/>
              <a:gd name="connsiteX2926" fmla="*/ 3396744 w 11830043"/>
              <a:gd name="connsiteY2926" fmla="*/ 3870190 h 6533995"/>
              <a:gd name="connsiteX2927" fmla="*/ 3386958 w 11830043"/>
              <a:gd name="connsiteY2927" fmla="*/ 3879913 h 6533995"/>
              <a:gd name="connsiteX2928" fmla="*/ 3377236 w 11830043"/>
              <a:gd name="connsiteY2928" fmla="*/ 3870190 h 6533995"/>
              <a:gd name="connsiteX2929" fmla="*/ 3386958 w 11830043"/>
              <a:gd name="connsiteY2929" fmla="*/ 3860402 h 6533995"/>
              <a:gd name="connsiteX2930" fmla="*/ 3145751 w 11830043"/>
              <a:gd name="connsiteY2930" fmla="*/ 3860402 h 6533995"/>
              <a:gd name="connsiteX2931" fmla="*/ 3155533 w 11830043"/>
              <a:gd name="connsiteY2931" fmla="*/ 3870190 h 6533995"/>
              <a:gd name="connsiteX2932" fmla="*/ 3145751 w 11830043"/>
              <a:gd name="connsiteY2932" fmla="*/ 3879913 h 6533995"/>
              <a:gd name="connsiteX2933" fmla="*/ 3136033 w 11830043"/>
              <a:gd name="connsiteY2933" fmla="*/ 3870190 h 6533995"/>
              <a:gd name="connsiteX2934" fmla="*/ 3145751 w 11830043"/>
              <a:gd name="connsiteY2934" fmla="*/ 3860402 h 6533995"/>
              <a:gd name="connsiteX2935" fmla="*/ 2904573 w 11830043"/>
              <a:gd name="connsiteY2935" fmla="*/ 3860402 h 6533995"/>
              <a:gd name="connsiteX2936" fmla="*/ 2914356 w 11830043"/>
              <a:gd name="connsiteY2936" fmla="*/ 3870190 h 6533995"/>
              <a:gd name="connsiteX2937" fmla="*/ 2904573 w 11830043"/>
              <a:gd name="connsiteY2937" fmla="*/ 3879913 h 6533995"/>
              <a:gd name="connsiteX2938" fmla="*/ 2894791 w 11830043"/>
              <a:gd name="connsiteY2938" fmla="*/ 3870190 h 6533995"/>
              <a:gd name="connsiteX2939" fmla="*/ 2904573 w 11830043"/>
              <a:gd name="connsiteY2939" fmla="*/ 3860402 h 6533995"/>
              <a:gd name="connsiteX2940" fmla="*/ 2663275 w 11830043"/>
              <a:gd name="connsiteY2940" fmla="*/ 3860402 h 6533995"/>
              <a:gd name="connsiteX2941" fmla="*/ 2672998 w 11830043"/>
              <a:gd name="connsiteY2941" fmla="*/ 3870190 h 6533995"/>
              <a:gd name="connsiteX2942" fmla="*/ 2663275 w 11830043"/>
              <a:gd name="connsiteY2942" fmla="*/ 3879913 h 6533995"/>
              <a:gd name="connsiteX2943" fmla="*/ 2653492 w 11830043"/>
              <a:gd name="connsiteY2943" fmla="*/ 3870190 h 6533995"/>
              <a:gd name="connsiteX2944" fmla="*/ 2663275 w 11830043"/>
              <a:gd name="connsiteY2944" fmla="*/ 3860402 h 6533995"/>
              <a:gd name="connsiteX2945" fmla="*/ 2422037 w 11830043"/>
              <a:gd name="connsiteY2945" fmla="*/ 3860402 h 6533995"/>
              <a:gd name="connsiteX2946" fmla="*/ 2431754 w 11830043"/>
              <a:gd name="connsiteY2946" fmla="*/ 3870190 h 6533995"/>
              <a:gd name="connsiteX2947" fmla="*/ 2422037 w 11830043"/>
              <a:gd name="connsiteY2947" fmla="*/ 3879913 h 6533995"/>
              <a:gd name="connsiteX2948" fmla="*/ 2412257 w 11830043"/>
              <a:gd name="connsiteY2948" fmla="*/ 3870190 h 6533995"/>
              <a:gd name="connsiteX2949" fmla="*/ 2422037 w 11830043"/>
              <a:gd name="connsiteY2949" fmla="*/ 3860402 h 6533995"/>
              <a:gd name="connsiteX2950" fmla="*/ 2180788 w 11830043"/>
              <a:gd name="connsiteY2950" fmla="*/ 3860402 h 6533995"/>
              <a:gd name="connsiteX2951" fmla="*/ 2190580 w 11830043"/>
              <a:gd name="connsiteY2951" fmla="*/ 3870190 h 6533995"/>
              <a:gd name="connsiteX2952" fmla="*/ 2180788 w 11830043"/>
              <a:gd name="connsiteY2952" fmla="*/ 3879913 h 6533995"/>
              <a:gd name="connsiteX2953" fmla="*/ 2171085 w 11830043"/>
              <a:gd name="connsiteY2953" fmla="*/ 3870190 h 6533995"/>
              <a:gd name="connsiteX2954" fmla="*/ 2180788 w 11830043"/>
              <a:gd name="connsiteY2954" fmla="*/ 3860402 h 6533995"/>
              <a:gd name="connsiteX2955" fmla="*/ 1939582 w 11830043"/>
              <a:gd name="connsiteY2955" fmla="*/ 3860402 h 6533995"/>
              <a:gd name="connsiteX2956" fmla="*/ 1949366 w 11830043"/>
              <a:gd name="connsiteY2956" fmla="*/ 3870190 h 6533995"/>
              <a:gd name="connsiteX2957" fmla="*/ 1939582 w 11830043"/>
              <a:gd name="connsiteY2957" fmla="*/ 3879913 h 6533995"/>
              <a:gd name="connsiteX2958" fmla="*/ 1929861 w 11830043"/>
              <a:gd name="connsiteY2958" fmla="*/ 3870190 h 6533995"/>
              <a:gd name="connsiteX2959" fmla="*/ 1939582 w 11830043"/>
              <a:gd name="connsiteY2959" fmla="*/ 3860402 h 6533995"/>
              <a:gd name="connsiteX2960" fmla="*/ 1698332 w 11830043"/>
              <a:gd name="connsiteY2960" fmla="*/ 3860402 h 6533995"/>
              <a:gd name="connsiteX2961" fmla="*/ 1708118 w 11830043"/>
              <a:gd name="connsiteY2961" fmla="*/ 3870190 h 6533995"/>
              <a:gd name="connsiteX2962" fmla="*/ 1698332 w 11830043"/>
              <a:gd name="connsiteY2962" fmla="*/ 3879913 h 6533995"/>
              <a:gd name="connsiteX2963" fmla="*/ 1688547 w 11830043"/>
              <a:gd name="connsiteY2963" fmla="*/ 3870190 h 6533995"/>
              <a:gd name="connsiteX2964" fmla="*/ 1698332 w 11830043"/>
              <a:gd name="connsiteY2964" fmla="*/ 3860402 h 6533995"/>
              <a:gd name="connsiteX2965" fmla="*/ 1457108 w 11830043"/>
              <a:gd name="connsiteY2965" fmla="*/ 3860402 h 6533995"/>
              <a:gd name="connsiteX2966" fmla="*/ 1466827 w 11830043"/>
              <a:gd name="connsiteY2966" fmla="*/ 3870190 h 6533995"/>
              <a:gd name="connsiteX2967" fmla="*/ 1457108 w 11830043"/>
              <a:gd name="connsiteY2967" fmla="*/ 3879913 h 6533995"/>
              <a:gd name="connsiteX2968" fmla="*/ 1447323 w 11830043"/>
              <a:gd name="connsiteY2968" fmla="*/ 3870190 h 6533995"/>
              <a:gd name="connsiteX2969" fmla="*/ 1457108 w 11830043"/>
              <a:gd name="connsiteY2969" fmla="*/ 3860402 h 6533995"/>
              <a:gd name="connsiteX2970" fmla="*/ 1215886 w 11830043"/>
              <a:gd name="connsiteY2970" fmla="*/ 3860402 h 6533995"/>
              <a:gd name="connsiteX2971" fmla="*/ 1225670 w 11830043"/>
              <a:gd name="connsiteY2971" fmla="*/ 3870190 h 6533995"/>
              <a:gd name="connsiteX2972" fmla="*/ 1215886 w 11830043"/>
              <a:gd name="connsiteY2972" fmla="*/ 3879913 h 6533995"/>
              <a:gd name="connsiteX2973" fmla="*/ 1206166 w 11830043"/>
              <a:gd name="connsiteY2973" fmla="*/ 3870190 h 6533995"/>
              <a:gd name="connsiteX2974" fmla="*/ 1215886 w 11830043"/>
              <a:gd name="connsiteY2974" fmla="*/ 3860402 h 6533995"/>
              <a:gd name="connsiteX2975" fmla="*/ 974666 w 11830043"/>
              <a:gd name="connsiteY2975" fmla="*/ 3860402 h 6533995"/>
              <a:gd name="connsiteX2976" fmla="*/ 984450 w 11830043"/>
              <a:gd name="connsiteY2976" fmla="*/ 3870190 h 6533995"/>
              <a:gd name="connsiteX2977" fmla="*/ 974666 w 11830043"/>
              <a:gd name="connsiteY2977" fmla="*/ 3879913 h 6533995"/>
              <a:gd name="connsiteX2978" fmla="*/ 964946 w 11830043"/>
              <a:gd name="connsiteY2978" fmla="*/ 3870190 h 6533995"/>
              <a:gd name="connsiteX2979" fmla="*/ 974666 w 11830043"/>
              <a:gd name="connsiteY2979" fmla="*/ 3860402 h 6533995"/>
              <a:gd name="connsiteX2980" fmla="*/ 733446 w 11830043"/>
              <a:gd name="connsiteY2980" fmla="*/ 3860402 h 6533995"/>
              <a:gd name="connsiteX2981" fmla="*/ 743166 w 11830043"/>
              <a:gd name="connsiteY2981" fmla="*/ 3870190 h 6533995"/>
              <a:gd name="connsiteX2982" fmla="*/ 733446 w 11830043"/>
              <a:gd name="connsiteY2982" fmla="*/ 3879913 h 6533995"/>
              <a:gd name="connsiteX2983" fmla="*/ 723662 w 11830043"/>
              <a:gd name="connsiteY2983" fmla="*/ 3870190 h 6533995"/>
              <a:gd name="connsiteX2984" fmla="*/ 733446 w 11830043"/>
              <a:gd name="connsiteY2984" fmla="*/ 3860402 h 6533995"/>
              <a:gd name="connsiteX2985" fmla="*/ 492225 w 11830043"/>
              <a:gd name="connsiteY2985" fmla="*/ 3860402 h 6533995"/>
              <a:gd name="connsiteX2986" fmla="*/ 501945 w 11830043"/>
              <a:gd name="connsiteY2986" fmla="*/ 3870190 h 6533995"/>
              <a:gd name="connsiteX2987" fmla="*/ 492225 w 11830043"/>
              <a:gd name="connsiteY2987" fmla="*/ 3879913 h 6533995"/>
              <a:gd name="connsiteX2988" fmla="*/ 482441 w 11830043"/>
              <a:gd name="connsiteY2988" fmla="*/ 3870190 h 6533995"/>
              <a:gd name="connsiteX2989" fmla="*/ 492225 w 11830043"/>
              <a:gd name="connsiteY2989" fmla="*/ 3860402 h 6533995"/>
              <a:gd name="connsiteX2990" fmla="*/ 251006 w 11830043"/>
              <a:gd name="connsiteY2990" fmla="*/ 3860402 h 6533995"/>
              <a:gd name="connsiteX2991" fmla="*/ 260790 w 11830043"/>
              <a:gd name="connsiteY2991" fmla="*/ 3870190 h 6533995"/>
              <a:gd name="connsiteX2992" fmla="*/ 251006 w 11830043"/>
              <a:gd name="connsiteY2992" fmla="*/ 3879913 h 6533995"/>
              <a:gd name="connsiteX2993" fmla="*/ 241286 w 11830043"/>
              <a:gd name="connsiteY2993" fmla="*/ 3870190 h 6533995"/>
              <a:gd name="connsiteX2994" fmla="*/ 251006 w 11830043"/>
              <a:gd name="connsiteY2994" fmla="*/ 3860402 h 6533995"/>
              <a:gd name="connsiteX2995" fmla="*/ 9722 w 11830043"/>
              <a:gd name="connsiteY2995" fmla="*/ 3860402 h 6533995"/>
              <a:gd name="connsiteX2996" fmla="*/ 19506 w 11830043"/>
              <a:gd name="connsiteY2996" fmla="*/ 3870190 h 6533995"/>
              <a:gd name="connsiteX2997" fmla="*/ 9722 w 11830043"/>
              <a:gd name="connsiteY2997" fmla="*/ 3879913 h 6533995"/>
              <a:gd name="connsiteX2998" fmla="*/ 3 w 11830043"/>
              <a:gd name="connsiteY2998" fmla="*/ 3870190 h 6533995"/>
              <a:gd name="connsiteX2999" fmla="*/ 9722 w 11830043"/>
              <a:gd name="connsiteY2999" fmla="*/ 3860402 h 6533995"/>
              <a:gd name="connsiteX3000" fmla="*/ 11820259 w 11830043"/>
              <a:gd name="connsiteY3000" fmla="*/ 3619151 h 6533995"/>
              <a:gd name="connsiteX3001" fmla="*/ 11830043 w 11830043"/>
              <a:gd name="connsiteY3001" fmla="*/ 3628875 h 6533995"/>
              <a:gd name="connsiteX3002" fmla="*/ 11820259 w 11830043"/>
              <a:gd name="connsiteY3002" fmla="*/ 3638662 h 6533995"/>
              <a:gd name="connsiteX3003" fmla="*/ 11810539 w 11830043"/>
              <a:gd name="connsiteY3003" fmla="*/ 3628875 h 6533995"/>
              <a:gd name="connsiteX3004" fmla="*/ 11820259 w 11830043"/>
              <a:gd name="connsiteY3004" fmla="*/ 3619151 h 6533995"/>
              <a:gd name="connsiteX3005" fmla="*/ 11579030 w 11830043"/>
              <a:gd name="connsiteY3005" fmla="*/ 3619151 h 6533995"/>
              <a:gd name="connsiteX3006" fmla="*/ 11588815 w 11830043"/>
              <a:gd name="connsiteY3006" fmla="*/ 3628875 h 6533995"/>
              <a:gd name="connsiteX3007" fmla="*/ 11579030 w 11830043"/>
              <a:gd name="connsiteY3007" fmla="*/ 3638662 h 6533995"/>
              <a:gd name="connsiteX3008" fmla="*/ 11569310 w 11830043"/>
              <a:gd name="connsiteY3008" fmla="*/ 3628875 h 6533995"/>
              <a:gd name="connsiteX3009" fmla="*/ 11579030 w 11830043"/>
              <a:gd name="connsiteY3009" fmla="*/ 3619151 h 6533995"/>
              <a:gd name="connsiteX3010" fmla="*/ 11337802 w 11830043"/>
              <a:gd name="connsiteY3010" fmla="*/ 3619151 h 6533995"/>
              <a:gd name="connsiteX3011" fmla="*/ 11347587 w 11830043"/>
              <a:gd name="connsiteY3011" fmla="*/ 3628875 h 6533995"/>
              <a:gd name="connsiteX3012" fmla="*/ 11337802 w 11830043"/>
              <a:gd name="connsiteY3012" fmla="*/ 3638662 h 6533995"/>
              <a:gd name="connsiteX3013" fmla="*/ 11328082 w 11830043"/>
              <a:gd name="connsiteY3013" fmla="*/ 3628875 h 6533995"/>
              <a:gd name="connsiteX3014" fmla="*/ 11337802 w 11830043"/>
              <a:gd name="connsiteY3014" fmla="*/ 3619151 h 6533995"/>
              <a:gd name="connsiteX3015" fmla="*/ 11096574 w 11830043"/>
              <a:gd name="connsiteY3015" fmla="*/ 3619151 h 6533995"/>
              <a:gd name="connsiteX3016" fmla="*/ 11106294 w 11830043"/>
              <a:gd name="connsiteY3016" fmla="*/ 3628875 h 6533995"/>
              <a:gd name="connsiteX3017" fmla="*/ 11096574 w 11830043"/>
              <a:gd name="connsiteY3017" fmla="*/ 3638662 h 6533995"/>
              <a:gd name="connsiteX3018" fmla="*/ 11086790 w 11830043"/>
              <a:gd name="connsiteY3018" fmla="*/ 3628875 h 6533995"/>
              <a:gd name="connsiteX3019" fmla="*/ 11096574 w 11830043"/>
              <a:gd name="connsiteY3019" fmla="*/ 3619151 h 6533995"/>
              <a:gd name="connsiteX3020" fmla="*/ 10855345 w 11830043"/>
              <a:gd name="connsiteY3020" fmla="*/ 3619151 h 6533995"/>
              <a:gd name="connsiteX3021" fmla="*/ 10865065 w 11830043"/>
              <a:gd name="connsiteY3021" fmla="*/ 3628875 h 6533995"/>
              <a:gd name="connsiteX3022" fmla="*/ 10855345 w 11830043"/>
              <a:gd name="connsiteY3022" fmla="*/ 3638662 h 6533995"/>
              <a:gd name="connsiteX3023" fmla="*/ 10845625 w 11830043"/>
              <a:gd name="connsiteY3023" fmla="*/ 3628875 h 6533995"/>
              <a:gd name="connsiteX3024" fmla="*/ 10855345 w 11830043"/>
              <a:gd name="connsiteY3024" fmla="*/ 3619151 h 6533995"/>
              <a:gd name="connsiteX3025" fmla="*/ 10614116 w 11830043"/>
              <a:gd name="connsiteY3025" fmla="*/ 3619151 h 6533995"/>
              <a:gd name="connsiteX3026" fmla="*/ 10623901 w 11830043"/>
              <a:gd name="connsiteY3026" fmla="*/ 3628875 h 6533995"/>
              <a:gd name="connsiteX3027" fmla="*/ 10614116 w 11830043"/>
              <a:gd name="connsiteY3027" fmla="*/ 3638662 h 6533995"/>
              <a:gd name="connsiteX3028" fmla="*/ 10604396 w 11830043"/>
              <a:gd name="connsiteY3028" fmla="*/ 3628875 h 6533995"/>
              <a:gd name="connsiteX3029" fmla="*/ 10614116 w 11830043"/>
              <a:gd name="connsiteY3029" fmla="*/ 3619151 h 6533995"/>
              <a:gd name="connsiteX3030" fmla="*/ 10372888 w 11830043"/>
              <a:gd name="connsiteY3030" fmla="*/ 3619151 h 6533995"/>
              <a:gd name="connsiteX3031" fmla="*/ 10382673 w 11830043"/>
              <a:gd name="connsiteY3031" fmla="*/ 3628875 h 6533995"/>
              <a:gd name="connsiteX3032" fmla="*/ 10372888 w 11830043"/>
              <a:gd name="connsiteY3032" fmla="*/ 3638662 h 6533995"/>
              <a:gd name="connsiteX3033" fmla="*/ 10363168 w 11830043"/>
              <a:gd name="connsiteY3033" fmla="*/ 3628875 h 6533995"/>
              <a:gd name="connsiteX3034" fmla="*/ 10372888 w 11830043"/>
              <a:gd name="connsiteY3034" fmla="*/ 3619151 h 6533995"/>
              <a:gd name="connsiteX3035" fmla="*/ 10131660 w 11830043"/>
              <a:gd name="connsiteY3035" fmla="*/ 3619151 h 6533995"/>
              <a:gd name="connsiteX3036" fmla="*/ 10141444 w 11830043"/>
              <a:gd name="connsiteY3036" fmla="*/ 3628875 h 6533995"/>
              <a:gd name="connsiteX3037" fmla="*/ 10131660 w 11830043"/>
              <a:gd name="connsiteY3037" fmla="*/ 3638662 h 6533995"/>
              <a:gd name="connsiteX3038" fmla="*/ 10121940 w 11830043"/>
              <a:gd name="connsiteY3038" fmla="*/ 3628875 h 6533995"/>
              <a:gd name="connsiteX3039" fmla="*/ 10131660 w 11830043"/>
              <a:gd name="connsiteY3039" fmla="*/ 3619151 h 6533995"/>
              <a:gd name="connsiteX3040" fmla="*/ 9890432 w 11830043"/>
              <a:gd name="connsiteY3040" fmla="*/ 3619151 h 6533995"/>
              <a:gd name="connsiteX3041" fmla="*/ 9900152 w 11830043"/>
              <a:gd name="connsiteY3041" fmla="*/ 3628875 h 6533995"/>
              <a:gd name="connsiteX3042" fmla="*/ 9890432 w 11830043"/>
              <a:gd name="connsiteY3042" fmla="*/ 3638662 h 6533995"/>
              <a:gd name="connsiteX3043" fmla="*/ 9880648 w 11830043"/>
              <a:gd name="connsiteY3043" fmla="*/ 3628875 h 6533995"/>
              <a:gd name="connsiteX3044" fmla="*/ 9890432 w 11830043"/>
              <a:gd name="connsiteY3044" fmla="*/ 3619151 h 6533995"/>
              <a:gd name="connsiteX3045" fmla="*/ 9649203 w 11830043"/>
              <a:gd name="connsiteY3045" fmla="*/ 3619151 h 6533995"/>
              <a:gd name="connsiteX3046" fmla="*/ 9658923 w 11830043"/>
              <a:gd name="connsiteY3046" fmla="*/ 3628875 h 6533995"/>
              <a:gd name="connsiteX3047" fmla="*/ 9649203 w 11830043"/>
              <a:gd name="connsiteY3047" fmla="*/ 3638662 h 6533995"/>
              <a:gd name="connsiteX3048" fmla="*/ 9639483 w 11830043"/>
              <a:gd name="connsiteY3048" fmla="*/ 3628875 h 6533995"/>
              <a:gd name="connsiteX3049" fmla="*/ 9649203 w 11830043"/>
              <a:gd name="connsiteY3049" fmla="*/ 3619151 h 6533995"/>
              <a:gd name="connsiteX3050" fmla="*/ 9417695 w 11830043"/>
              <a:gd name="connsiteY3050" fmla="*/ 3619151 h 6533995"/>
              <a:gd name="connsiteX3051" fmla="*/ 9427416 w 11830043"/>
              <a:gd name="connsiteY3051" fmla="*/ 3628875 h 6533995"/>
              <a:gd name="connsiteX3052" fmla="*/ 9417695 w 11830043"/>
              <a:gd name="connsiteY3052" fmla="*/ 3638662 h 6533995"/>
              <a:gd name="connsiteX3053" fmla="*/ 9407911 w 11830043"/>
              <a:gd name="connsiteY3053" fmla="*/ 3628875 h 6533995"/>
              <a:gd name="connsiteX3054" fmla="*/ 9417695 w 11830043"/>
              <a:gd name="connsiteY3054" fmla="*/ 3619151 h 6533995"/>
              <a:gd name="connsiteX3055" fmla="*/ 9176467 w 11830043"/>
              <a:gd name="connsiteY3055" fmla="*/ 3619151 h 6533995"/>
              <a:gd name="connsiteX3056" fmla="*/ 9186187 w 11830043"/>
              <a:gd name="connsiteY3056" fmla="*/ 3628875 h 6533995"/>
              <a:gd name="connsiteX3057" fmla="*/ 9176467 w 11830043"/>
              <a:gd name="connsiteY3057" fmla="*/ 3638662 h 6533995"/>
              <a:gd name="connsiteX3058" fmla="*/ 9166683 w 11830043"/>
              <a:gd name="connsiteY3058" fmla="*/ 3628875 h 6533995"/>
              <a:gd name="connsiteX3059" fmla="*/ 9176467 w 11830043"/>
              <a:gd name="connsiteY3059" fmla="*/ 3619151 h 6533995"/>
              <a:gd name="connsiteX3060" fmla="*/ 8935237 w 11830043"/>
              <a:gd name="connsiteY3060" fmla="*/ 3619151 h 6533995"/>
              <a:gd name="connsiteX3061" fmla="*/ 8944958 w 11830043"/>
              <a:gd name="connsiteY3061" fmla="*/ 3628875 h 6533995"/>
              <a:gd name="connsiteX3062" fmla="*/ 8935237 w 11830043"/>
              <a:gd name="connsiteY3062" fmla="*/ 3638662 h 6533995"/>
              <a:gd name="connsiteX3063" fmla="*/ 8925454 w 11830043"/>
              <a:gd name="connsiteY3063" fmla="*/ 3628875 h 6533995"/>
              <a:gd name="connsiteX3064" fmla="*/ 8935237 w 11830043"/>
              <a:gd name="connsiteY3064" fmla="*/ 3619151 h 6533995"/>
              <a:gd name="connsiteX3065" fmla="*/ 8694009 w 11830043"/>
              <a:gd name="connsiteY3065" fmla="*/ 3619151 h 6533995"/>
              <a:gd name="connsiteX3066" fmla="*/ 8703730 w 11830043"/>
              <a:gd name="connsiteY3066" fmla="*/ 3628875 h 6533995"/>
              <a:gd name="connsiteX3067" fmla="*/ 8694009 w 11830043"/>
              <a:gd name="connsiteY3067" fmla="*/ 3638662 h 6533995"/>
              <a:gd name="connsiteX3068" fmla="*/ 8684289 w 11830043"/>
              <a:gd name="connsiteY3068" fmla="*/ 3628875 h 6533995"/>
              <a:gd name="connsiteX3069" fmla="*/ 8694009 w 11830043"/>
              <a:gd name="connsiteY3069" fmla="*/ 3619151 h 6533995"/>
              <a:gd name="connsiteX3070" fmla="*/ 8452781 w 11830043"/>
              <a:gd name="connsiteY3070" fmla="*/ 3619151 h 6533995"/>
              <a:gd name="connsiteX3071" fmla="*/ 8462566 w 11830043"/>
              <a:gd name="connsiteY3071" fmla="*/ 3628875 h 6533995"/>
              <a:gd name="connsiteX3072" fmla="*/ 8452781 w 11830043"/>
              <a:gd name="connsiteY3072" fmla="*/ 3638662 h 6533995"/>
              <a:gd name="connsiteX3073" fmla="*/ 8443061 w 11830043"/>
              <a:gd name="connsiteY3073" fmla="*/ 3628875 h 6533995"/>
              <a:gd name="connsiteX3074" fmla="*/ 8452781 w 11830043"/>
              <a:gd name="connsiteY3074" fmla="*/ 3619151 h 6533995"/>
              <a:gd name="connsiteX3075" fmla="*/ 8211553 w 11830043"/>
              <a:gd name="connsiteY3075" fmla="*/ 3619151 h 6533995"/>
              <a:gd name="connsiteX3076" fmla="*/ 8221273 w 11830043"/>
              <a:gd name="connsiteY3076" fmla="*/ 3628875 h 6533995"/>
              <a:gd name="connsiteX3077" fmla="*/ 8211553 w 11830043"/>
              <a:gd name="connsiteY3077" fmla="*/ 3638662 h 6533995"/>
              <a:gd name="connsiteX3078" fmla="*/ 8201769 w 11830043"/>
              <a:gd name="connsiteY3078" fmla="*/ 3628875 h 6533995"/>
              <a:gd name="connsiteX3079" fmla="*/ 8211553 w 11830043"/>
              <a:gd name="connsiteY3079" fmla="*/ 3619151 h 6533995"/>
              <a:gd name="connsiteX3080" fmla="*/ 7970260 w 11830043"/>
              <a:gd name="connsiteY3080" fmla="*/ 3619151 h 6533995"/>
              <a:gd name="connsiteX3081" fmla="*/ 7980044 w 11830043"/>
              <a:gd name="connsiteY3081" fmla="*/ 3628875 h 6533995"/>
              <a:gd name="connsiteX3082" fmla="*/ 7970260 w 11830043"/>
              <a:gd name="connsiteY3082" fmla="*/ 3638662 h 6533995"/>
              <a:gd name="connsiteX3083" fmla="*/ 7960477 w 11830043"/>
              <a:gd name="connsiteY3083" fmla="*/ 3628875 h 6533995"/>
              <a:gd name="connsiteX3084" fmla="*/ 7970260 w 11830043"/>
              <a:gd name="connsiteY3084" fmla="*/ 3619151 h 6533995"/>
              <a:gd name="connsiteX3085" fmla="*/ 7729032 w 11830043"/>
              <a:gd name="connsiteY3085" fmla="*/ 3619151 h 6533995"/>
              <a:gd name="connsiteX3086" fmla="*/ 7738753 w 11830043"/>
              <a:gd name="connsiteY3086" fmla="*/ 3628875 h 6533995"/>
              <a:gd name="connsiteX3087" fmla="*/ 7729032 w 11830043"/>
              <a:gd name="connsiteY3087" fmla="*/ 3638662 h 6533995"/>
              <a:gd name="connsiteX3088" fmla="*/ 7719249 w 11830043"/>
              <a:gd name="connsiteY3088" fmla="*/ 3628875 h 6533995"/>
              <a:gd name="connsiteX3089" fmla="*/ 7729032 w 11830043"/>
              <a:gd name="connsiteY3089" fmla="*/ 3619151 h 6533995"/>
              <a:gd name="connsiteX3090" fmla="*/ 7487803 w 11830043"/>
              <a:gd name="connsiteY3090" fmla="*/ 3619151 h 6533995"/>
              <a:gd name="connsiteX3091" fmla="*/ 7497524 w 11830043"/>
              <a:gd name="connsiteY3091" fmla="*/ 3628875 h 6533995"/>
              <a:gd name="connsiteX3092" fmla="*/ 7487803 w 11830043"/>
              <a:gd name="connsiteY3092" fmla="*/ 3638662 h 6533995"/>
              <a:gd name="connsiteX3093" fmla="*/ 7478019 w 11830043"/>
              <a:gd name="connsiteY3093" fmla="*/ 3628875 h 6533995"/>
              <a:gd name="connsiteX3094" fmla="*/ 7487803 w 11830043"/>
              <a:gd name="connsiteY3094" fmla="*/ 3619151 h 6533995"/>
              <a:gd name="connsiteX3095" fmla="*/ 7246575 w 11830043"/>
              <a:gd name="connsiteY3095" fmla="*/ 3619151 h 6533995"/>
              <a:gd name="connsiteX3096" fmla="*/ 7256359 w 11830043"/>
              <a:gd name="connsiteY3096" fmla="*/ 3628875 h 6533995"/>
              <a:gd name="connsiteX3097" fmla="*/ 7246575 w 11830043"/>
              <a:gd name="connsiteY3097" fmla="*/ 3638662 h 6533995"/>
              <a:gd name="connsiteX3098" fmla="*/ 7236855 w 11830043"/>
              <a:gd name="connsiteY3098" fmla="*/ 3628875 h 6533995"/>
              <a:gd name="connsiteX3099" fmla="*/ 7246575 w 11830043"/>
              <a:gd name="connsiteY3099" fmla="*/ 3619151 h 6533995"/>
              <a:gd name="connsiteX3100" fmla="*/ 7005346 w 11830043"/>
              <a:gd name="connsiteY3100" fmla="*/ 3619151 h 6533995"/>
              <a:gd name="connsiteX3101" fmla="*/ 7015130 w 11830043"/>
              <a:gd name="connsiteY3101" fmla="*/ 3628875 h 6533995"/>
              <a:gd name="connsiteX3102" fmla="*/ 7005346 w 11830043"/>
              <a:gd name="connsiteY3102" fmla="*/ 3638662 h 6533995"/>
              <a:gd name="connsiteX3103" fmla="*/ 6995626 w 11830043"/>
              <a:gd name="connsiteY3103" fmla="*/ 3628875 h 6533995"/>
              <a:gd name="connsiteX3104" fmla="*/ 7005346 w 11830043"/>
              <a:gd name="connsiteY3104" fmla="*/ 3619151 h 6533995"/>
              <a:gd name="connsiteX3105" fmla="*/ 6764118 w 11830043"/>
              <a:gd name="connsiteY3105" fmla="*/ 3619151 h 6533995"/>
              <a:gd name="connsiteX3106" fmla="*/ 6773902 w 11830043"/>
              <a:gd name="connsiteY3106" fmla="*/ 3628875 h 6533995"/>
              <a:gd name="connsiteX3107" fmla="*/ 6764118 w 11830043"/>
              <a:gd name="connsiteY3107" fmla="*/ 3638662 h 6533995"/>
              <a:gd name="connsiteX3108" fmla="*/ 6754335 w 11830043"/>
              <a:gd name="connsiteY3108" fmla="*/ 3628875 h 6533995"/>
              <a:gd name="connsiteX3109" fmla="*/ 6764118 w 11830043"/>
              <a:gd name="connsiteY3109" fmla="*/ 3619151 h 6533995"/>
              <a:gd name="connsiteX3110" fmla="*/ 6522889 w 11830043"/>
              <a:gd name="connsiteY3110" fmla="*/ 3619151 h 6533995"/>
              <a:gd name="connsiteX3111" fmla="*/ 6532610 w 11830043"/>
              <a:gd name="connsiteY3111" fmla="*/ 3628875 h 6533995"/>
              <a:gd name="connsiteX3112" fmla="*/ 6522889 w 11830043"/>
              <a:gd name="connsiteY3112" fmla="*/ 3638662 h 6533995"/>
              <a:gd name="connsiteX3113" fmla="*/ 6513105 w 11830043"/>
              <a:gd name="connsiteY3113" fmla="*/ 3628875 h 6533995"/>
              <a:gd name="connsiteX3114" fmla="*/ 6522889 w 11830043"/>
              <a:gd name="connsiteY3114" fmla="*/ 3619151 h 6533995"/>
              <a:gd name="connsiteX3115" fmla="*/ 6281661 w 11830043"/>
              <a:gd name="connsiteY3115" fmla="*/ 3619151 h 6533995"/>
              <a:gd name="connsiteX3116" fmla="*/ 6291381 w 11830043"/>
              <a:gd name="connsiteY3116" fmla="*/ 3628875 h 6533995"/>
              <a:gd name="connsiteX3117" fmla="*/ 6281661 w 11830043"/>
              <a:gd name="connsiteY3117" fmla="*/ 3638662 h 6533995"/>
              <a:gd name="connsiteX3118" fmla="*/ 6271877 w 11830043"/>
              <a:gd name="connsiteY3118" fmla="*/ 3628875 h 6533995"/>
              <a:gd name="connsiteX3119" fmla="*/ 6281661 w 11830043"/>
              <a:gd name="connsiteY3119" fmla="*/ 3619151 h 6533995"/>
              <a:gd name="connsiteX3120" fmla="*/ 6040432 w 11830043"/>
              <a:gd name="connsiteY3120" fmla="*/ 3619151 h 6533995"/>
              <a:gd name="connsiteX3121" fmla="*/ 6050216 w 11830043"/>
              <a:gd name="connsiteY3121" fmla="*/ 3628875 h 6533995"/>
              <a:gd name="connsiteX3122" fmla="*/ 6040432 w 11830043"/>
              <a:gd name="connsiteY3122" fmla="*/ 3638662 h 6533995"/>
              <a:gd name="connsiteX3123" fmla="*/ 6030712 w 11830043"/>
              <a:gd name="connsiteY3123" fmla="*/ 3628875 h 6533995"/>
              <a:gd name="connsiteX3124" fmla="*/ 6040432 w 11830043"/>
              <a:gd name="connsiteY3124" fmla="*/ 3619151 h 6533995"/>
              <a:gd name="connsiteX3125" fmla="*/ 5799205 w 11830043"/>
              <a:gd name="connsiteY3125" fmla="*/ 3619151 h 6533995"/>
              <a:gd name="connsiteX3126" fmla="*/ 5808989 w 11830043"/>
              <a:gd name="connsiteY3126" fmla="*/ 3628875 h 6533995"/>
              <a:gd name="connsiteX3127" fmla="*/ 5799205 w 11830043"/>
              <a:gd name="connsiteY3127" fmla="*/ 3638662 h 6533995"/>
              <a:gd name="connsiteX3128" fmla="*/ 5789486 w 11830043"/>
              <a:gd name="connsiteY3128" fmla="*/ 3628875 h 6533995"/>
              <a:gd name="connsiteX3129" fmla="*/ 5799205 w 11830043"/>
              <a:gd name="connsiteY3129" fmla="*/ 3619151 h 6533995"/>
              <a:gd name="connsiteX3130" fmla="*/ 5557991 w 11830043"/>
              <a:gd name="connsiteY3130" fmla="*/ 3619151 h 6533995"/>
              <a:gd name="connsiteX3131" fmla="*/ 5567774 w 11830043"/>
              <a:gd name="connsiteY3131" fmla="*/ 3628875 h 6533995"/>
              <a:gd name="connsiteX3132" fmla="*/ 5557991 w 11830043"/>
              <a:gd name="connsiteY3132" fmla="*/ 3638662 h 6533995"/>
              <a:gd name="connsiteX3133" fmla="*/ 5548208 w 11830043"/>
              <a:gd name="connsiteY3133" fmla="*/ 3628875 h 6533995"/>
              <a:gd name="connsiteX3134" fmla="*/ 5557991 w 11830043"/>
              <a:gd name="connsiteY3134" fmla="*/ 3619151 h 6533995"/>
              <a:gd name="connsiteX3135" fmla="*/ 5316710 w 11830043"/>
              <a:gd name="connsiteY3135" fmla="*/ 3619151 h 6533995"/>
              <a:gd name="connsiteX3136" fmla="*/ 5326429 w 11830043"/>
              <a:gd name="connsiteY3136" fmla="*/ 3628875 h 6533995"/>
              <a:gd name="connsiteX3137" fmla="*/ 5316710 w 11830043"/>
              <a:gd name="connsiteY3137" fmla="*/ 3638662 h 6533995"/>
              <a:gd name="connsiteX3138" fmla="*/ 5306924 w 11830043"/>
              <a:gd name="connsiteY3138" fmla="*/ 3628875 h 6533995"/>
              <a:gd name="connsiteX3139" fmla="*/ 5316710 w 11830043"/>
              <a:gd name="connsiteY3139" fmla="*/ 3619151 h 6533995"/>
              <a:gd name="connsiteX3140" fmla="*/ 5075486 w 11830043"/>
              <a:gd name="connsiteY3140" fmla="*/ 3619151 h 6533995"/>
              <a:gd name="connsiteX3141" fmla="*/ 5085202 w 11830043"/>
              <a:gd name="connsiteY3141" fmla="*/ 3628875 h 6533995"/>
              <a:gd name="connsiteX3142" fmla="*/ 5075486 w 11830043"/>
              <a:gd name="connsiteY3142" fmla="*/ 3638662 h 6533995"/>
              <a:gd name="connsiteX3143" fmla="*/ 5065705 w 11830043"/>
              <a:gd name="connsiteY3143" fmla="*/ 3628875 h 6533995"/>
              <a:gd name="connsiteX3144" fmla="*/ 5075486 w 11830043"/>
              <a:gd name="connsiteY3144" fmla="*/ 3619151 h 6533995"/>
              <a:gd name="connsiteX3145" fmla="*/ 4834252 w 11830043"/>
              <a:gd name="connsiteY3145" fmla="*/ 3619151 h 6533995"/>
              <a:gd name="connsiteX3146" fmla="*/ 4844040 w 11830043"/>
              <a:gd name="connsiteY3146" fmla="*/ 3628875 h 6533995"/>
              <a:gd name="connsiteX3147" fmla="*/ 4834252 w 11830043"/>
              <a:gd name="connsiteY3147" fmla="*/ 3638662 h 6533995"/>
              <a:gd name="connsiteX3148" fmla="*/ 4824534 w 11830043"/>
              <a:gd name="connsiteY3148" fmla="*/ 3628875 h 6533995"/>
              <a:gd name="connsiteX3149" fmla="*/ 4834252 w 11830043"/>
              <a:gd name="connsiteY3149" fmla="*/ 3619151 h 6533995"/>
              <a:gd name="connsiteX3150" fmla="*/ 4593019 w 11830043"/>
              <a:gd name="connsiteY3150" fmla="*/ 3619151 h 6533995"/>
              <a:gd name="connsiteX3151" fmla="*/ 4602795 w 11830043"/>
              <a:gd name="connsiteY3151" fmla="*/ 3628875 h 6533995"/>
              <a:gd name="connsiteX3152" fmla="*/ 4593019 w 11830043"/>
              <a:gd name="connsiteY3152" fmla="*/ 3638662 h 6533995"/>
              <a:gd name="connsiteX3153" fmla="*/ 4583304 w 11830043"/>
              <a:gd name="connsiteY3153" fmla="*/ 3628875 h 6533995"/>
              <a:gd name="connsiteX3154" fmla="*/ 4593019 w 11830043"/>
              <a:gd name="connsiteY3154" fmla="*/ 3619151 h 6533995"/>
              <a:gd name="connsiteX3155" fmla="*/ 4351806 w 11830043"/>
              <a:gd name="connsiteY3155" fmla="*/ 3619151 h 6533995"/>
              <a:gd name="connsiteX3156" fmla="*/ 4361580 w 11830043"/>
              <a:gd name="connsiteY3156" fmla="*/ 3628875 h 6533995"/>
              <a:gd name="connsiteX3157" fmla="*/ 4351806 w 11830043"/>
              <a:gd name="connsiteY3157" fmla="*/ 3638662 h 6533995"/>
              <a:gd name="connsiteX3158" fmla="*/ 4342006 w 11830043"/>
              <a:gd name="connsiteY3158" fmla="*/ 3628875 h 6533995"/>
              <a:gd name="connsiteX3159" fmla="*/ 4351806 w 11830043"/>
              <a:gd name="connsiteY3159" fmla="*/ 3619151 h 6533995"/>
              <a:gd name="connsiteX3160" fmla="*/ 4110581 w 11830043"/>
              <a:gd name="connsiteY3160" fmla="*/ 3619151 h 6533995"/>
              <a:gd name="connsiteX3161" fmla="*/ 4120362 w 11830043"/>
              <a:gd name="connsiteY3161" fmla="*/ 3628875 h 6533995"/>
              <a:gd name="connsiteX3162" fmla="*/ 4110581 w 11830043"/>
              <a:gd name="connsiteY3162" fmla="*/ 3638662 h 6533995"/>
              <a:gd name="connsiteX3163" fmla="*/ 4100799 w 11830043"/>
              <a:gd name="connsiteY3163" fmla="*/ 3628875 h 6533995"/>
              <a:gd name="connsiteX3164" fmla="*/ 4110581 w 11830043"/>
              <a:gd name="connsiteY3164" fmla="*/ 3619151 h 6533995"/>
              <a:gd name="connsiteX3165" fmla="*/ 3869431 w 11830043"/>
              <a:gd name="connsiteY3165" fmla="*/ 3619151 h 6533995"/>
              <a:gd name="connsiteX3166" fmla="*/ 3879149 w 11830043"/>
              <a:gd name="connsiteY3166" fmla="*/ 3628875 h 6533995"/>
              <a:gd name="connsiteX3167" fmla="*/ 3869431 w 11830043"/>
              <a:gd name="connsiteY3167" fmla="*/ 3638662 h 6533995"/>
              <a:gd name="connsiteX3168" fmla="*/ 3859648 w 11830043"/>
              <a:gd name="connsiteY3168" fmla="*/ 3628875 h 6533995"/>
              <a:gd name="connsiteX3169" fmla="*/ 3869431 w 11830043"/>
              <a:gd name="connsiteY3169" fmla="*/ 3619151 h 6533995"/>
              <a:gd name="connsiteX3170" fmla="*/ 3628212 w 11830043"/>
              <a:gd name="connsiteY3170" fmla="*/ 3619151 h 6533995"/>
              <a:gd name="connsiteX3171" fmla="*/ 3637936 w 11830043"/>
              <a:gd name="connsiteY3171" fmla="*/ 3628875 h 6533995"/>
              <a:gd name="connsiteX3172" fmla="*/ 3628212 w 11830043"/>
              <a:gd name="connsiteY3172" fmla="*/ 3638662 h 6533995"/>
              <a:gd name="connsiteX3173" fmla="*/ 3618430 w 11830043"/>
              <a:gd name="connsiteY3173" fmla="*/ 3628875 h 6533995"/>
              <a:gd name="connsiteX3174" fmla="*/ 3628212 w 11830043"/>
              <a:gd name="connsiteY3174" fmla="*/ 3619151 h 6533995"/>
              <a:gd name="connsiteX3175" fmla="*/ 3386958 w 11830043"/>
              <a:gd name="connsiteY3175" fmla="*/ 3619151 h 6533995"/>
              <a:gd name="connsiteX3176" fmla="*/ 3396744 w 11830043"/>
              <a:gd name="connsiteY3176" fmla="*/ 3628875 h 6533995"/>
              <a:gd name="connsiteX3177" fmla="*/ 3386958 w 11830043"/>
              <a:gd name="connsiteY3177" fmla="*/ 3638662 h 6533995"/>
              <a:gd name="connsiteX3178" fmla="*/ 3377236 w 11830043"/>
              <a:gd name="connsiteY3178" fmla="*/ 3628875 h 6533995"/>
              <a:gd name="connsiteX3179" fmla="*/ 3386958 w 11830043"/>
              <a:gd name="connsiteY3179" fmla="*/ 3619151 h 6533995"/>
              <a:gd name="connsiteX3180" fmla="*/ 3145751 w 11830043"/>
              <a:gd name="connsiteY3180" fmla="*/ 3619151 h 6533995"/>
              <a:gd name="connsiteX3181" fmla="*/ 3155533 w 11830043"/>
              <a:gd name="connsiteY3181" fmla="*/ 3628875 h 6533995"/>
              <a:gd name="connsiteX3182" fmla="*/ 3145751 w 11830043"/>
              <a:gd name="connsiteY3182" fmla="*/ 3638662 h 6533995"/>
              <a:gd name="connsiteX3183" fmla="*/ 3136032 w 11830043"/>
              <a:gd name="connsiteY3183" fmla="*/ 3628875 h 6533995"/>
              <a:gd name="connsiteX3184" fmla="*/ 3145751 w 11830043"/>
              <a:gd name="connsiteY3184" fmla="*/ 3619151 h 6533995"/>
              <a:gd name="connsiteX3185" fmla="*/ 2904573 w 11830043"/>
              <a:gd name="connsiteY3185" fmla="*/ 3619151 h 6533995"/>
              <a:gd name="connsiteX3186" fmla="*/ 2914355 w 11830043"/>
              <a:gd name="connsiteY3186" fmla="*/ 3628875 h 6533995"/>
              <a:gd name="connsiteX3187" fmla="*/ 2904573 w 11830043"/>
              <a:gd name="connsiteY3187" fmla="*/ 3638662 h 6533995"/>
              <a:gd name="connsiteX3188" fmla="*/ 2894791 w 11830043"/>
              <a:gd name="connsiteY3188" fmla="*/ 3628875 h 6533995"/>
              <a:gd name="connsiteX3189" fmla="*/ 2904573 w 11830043"/>
              <a:gd name="connsiteY3189" fmla="*/ 3619151 h 6533995"/>
              <a:gd name="connsiteX3190" fmla="*/ 2663275 w 11830043"/>
              <a:gd name="connsiteY3190" fmla="*/ 3619151 h 6533995"/>
              <a:gd name="connsiteX3191" fmla="*/ 2672998 w 11830043"/>
              <a:gd name="connsiteY3191" fmla="*/ 3628875 h 6533995"/>
              <a:gd name="connsiteX3192" fmla="*/ 2663275 w 11830043"/>
              <a:gd name="connsiteY3192" fmla="*/ 3638662 h 6533995"/>
              <a:gd name="connsiteX3193" fmla="*/ 2653492 w 11830043"/>
              <a:gd name="connsiteY3193" fmla="*/ 3628875 h 6533995"/>
              <a:gd name="connsiteX3194" fmla="*/ 2663275 w 11830043"/>
              <a:gd name="connsiteY3194" fmla="*/ 3619151 h 6533995"/>
              <a:gd name="connsiteX3195" fmla="*/ 2422037 w 11830043"/>
              <a:gd name="connsiteY3195" fmla="*/ 3619151 h 6533995"/>
              <a:gd name="connsiteX3196" fmla="*/ 2431754 w 11830043"/>
              <a:gd name="connsiteY3196" fmla="*/ 3628875 h 6533995"/>
              <a:gd name="connsiteX3197" fmla="*/ 2422037 w 11830043"/>
              <a:gd name="connsiteY3197" fmla="*/ 3638662 h 6533995"/>
              <a:gd name="connsiteX3198" fmla="*/ 2412257 w 11830043"/>
              <a:gd name="connsiteY3198" fmla="*/ 3628875 h 6533995"/>
              <a:gd name="connsiteX3199" fmla="*/ 2422037 w 11830043"/>
              <a:gd name="connsiteY3199" fmla="*/ 3619151 h 6533995"/>
              <a:gd name="connsiteX3200" fmla="*/ 2180788 w 11830043"/>
              <a:gd name="connsiteY3200" fmla="*/ 3619151 h 6533995"/>
              <a:gd name="connsiteX3201" fmla="*/ 2190580 w 11830043"/>
              <a:gd name="connsiteY3201" fmla="*/ 3628875 h 6533995"/>
              <a:gd name="connsiteX3202" fmla="*/ 2180788 w 11830043"/>
              <a:gd name="connsiteY3202" fmla="*/ 3638662 h 6533995"/>
              <a:gd name="connsiteX3203" fmla="*/ 2171085 w 11830043"/>
              <a:gd name="connsiteY3203" fmla="*/ 3628875 h 6533995"/>
              <a:gd name="connsiteX3204" fmla="*/ 2180788 w 11830043"/>
              <a:gd name="connsiteY3204" fmla="*/ 3619151 h 6533995"/>
              <a:gd name="connsiteX3205" fmla="*/ 1939582 w 11830043"/>
              <a:gd name="connsiteY3205" fmla="*/ 3619151 h 6533995"/>
              <a:gd name="connsiteX3206" fmla="*/ 1949365 w 11830043"/>
              <a:gd name="connsiteY3206" fmla="*/ 3628875 h 6533995"/>
              <a:gd name="connsiteX3207" fmla="*/ 1939582 w 11830043"/>
              <a:gd name="connsiteY3207" fmla="*/ 3638662 h 6533995"/>
              <a:gd name="connsiteX3208" fmla="*/ 1929861 w 11830043"/>
              <a:gd name="connsiteY3208" fmla="*/ 3628875 h 6533995"/>
              <a:gd name="connsiteX3209" fmla="*/ 1939582 w 11830043"/>
              <a:gd name="connsiteY3209" fmla="*/ 3619151 h 6533995"/>
              <a:gd name="connsiteX3210" fmla="*/ 1698332 w 11830043"/>
              <a:gd name="connsiteY3210" fmla="*/ 3619151 h 6533995"/>
              <a:gd name="connsiteX3211" fmla="*/ 1708118 w 11830043"/>
              <a:gd name="connsiteY3211" fmla="*/ 3628875 h 6533995"/>
              <a:gd name="connsiteX3212" fmla="*/ 1698332 w 11830043"/>
              <a:gd name="connsiteY3212" fmla="*/ 3638662 h 6533995"/>
              <a:gd name="connsiteX3213" fmla="*/ 1688547 w 11830043"/>
              <a:gd name="connsiteY3213" fmla="*/ 3628875 h 6533995"/>
              <a:gd name="connsiteX3214" fmla="*/ 1698332 w 11830043"/>
              <a:gd name="connsiteY3214" fmla="*/ 3619151 h 6533995"/>
              <a:gd name="connsiteX3215" fmla="*/ 1457108 w 11830043"/>
              <a:gd name="connsiteY3215" fmla="*/ 3619151 h 6533995"/>
              <a:gd name="connsiteX3216" fmla="*/ 1466827 w 11830043"/>
              <a:gd name="connsiteY3216" fmla="*/ 3628875 h 6533995"/>
              <a:gd name="connsiteX3217" fmla="*/ 1457108 w 11830043"/>
              <a:gd name="connsiteY3217" fmla="*/ 3638662 h 6533995"/>
              <a:gd name="connsiteX3218" fmla="*/ 1447323 w 11830043"/>
              <a:gd name="connsiteY3218" fmla="*/ 3628875 h 6533995"/>
              <a:gd name="connsiteX3219" fmla="*/ 1457108 w 11830043"/>
              <a:gd name="connsiteY3219" fmla="*/ 3619151 h 6533995"/>
              <a:gd name="connsiteX3220" fmla="*/ 1215886 w 11830043"/>
              <a:gd name="connsiteY3220" fmla="*/ 3619151 h 6533995"/>
              <a:gd name="connsiteX3221" fmla="*/ 1225670 w 11830043"/>
              <a:gd name="connsiteY3221" fmla="*/ 3628875 h 6533995"/>
              <a:gd name="connsiteX3222" fmla="*/ 1215886 w 11830043"/>
              <a:gd name="connsiteY3222" fmla="*/ 3638662 h 6533995"/>
              <a:gd name="connsiteX3223" fmla="*/ 1206166 w 11830043"/>
              <a:gd name="connsiteY3223" fmla="*/ 3628875 h 6533995"/>
              <a:gd name="connsiteX3224" fmla="*/ 1215886 w 11830043"/>
              <a:gd name="connsiteY3224" fmla="*/ 3619151 h 6533995"/>
              <a:gd name="connsiteX3225" fmla="*/ 974666 w 11830043"/>
              <a:gd name="connsiteY3225" fmla="*/ 3619151 h 6533995"/>
              <a:gd name="connsiteX3226" fmla="*/ 984450 w 11830043"/>
              <a:gd name="connsiteY3226" fmla="*/ 3628875 h 6533995"/>
              <a:gd name="connsiteX3227" fmla="*/ 974666 w 11830043"/>
              <a:gd name="connsiteY3227" fmla="*/ 3638662 h 6533995"/>
              <a:gd name="connsiteX3228" fmla="*/ 964946 w 11830043"/>
              <a:gd name="connsiteY3228" fmla="*/ 3628875 h 6533995"/>
              <a:gd name="connsiteX3229" fmla="*/ 974666 w 11830043"/>
              <a:gd name="connsiteY3229" fmla="*/ 3619151 h 6533995"/>
              <a:gd name="connsiteX3230" fmla="*/ 733446 w 11830043"/>
              <a:gd name="connsiteY3230" fmla="*/ 3619151 h 6533995"/>
              <a:gd name="connsiteX3231" fmla="*/ 743166 w 11830043"/>
              <a:gd name="connsiteY3231" fmla="*/ 3628875 h 6533995"/>
              <a:gd name="connsiteX3232" fmla="*/ 733446 w 11830043"/>
              <a:gd name="connsiteY3232" fmla="*/ 3638662 h 6533995"/>
              <a:gd name="connsiteX3233" fmla="*/ 723662 w 11830043"/>
              <a:gd name="connsiteY3233" fmla="*/ 3628875 h 6533995"/>
              <a:gd name="connsiteX3234" fmla="*/ 733446 w 11830043"/>
              <a:gd name="connsiteY3234" fmla="*/ 3619151 h 6533995"/>
              <a:gd name="connsiteX3235" fmla="*/ 492225 w 11830043"/>
              <a:gd name="connsiteY3235" fmla="*/ 3619151 h 6533995"/>
              <a:gd name="connsiteX3236" fmla="*/ 501945 w 11830043"/>
              <a:gd name="connsiteY3236" fmla="*/ 3628875 h 6533995"/>
              <a:gd name="connsiteX3237" fmla="*/ 492225 w 11830043"/>
              <a:gd name="connsiteY3237" fmla="*/ 3638662 h 6533995"/>
              <a:gd name="connsiteX3238" fmla="*/ 482441 w 11830043"/>
              <a:gd name="connsiteY3238" fmla="*/ 3628875 h 6533995"/>
              <a:gd name="connsiteX3239" fmla="*/ 492225 w 11830043"/>
              <a:gd name="connsiteY3239" fmla="*/ 3619151 h 6533995"/>
              <a:gd name="connsiteX3240" fmla="*/ 251005 w 11830043"/>
              <a:gd name="connsiteY3240" fmla="*/ 3619151 h 6533995"/>
              <a:gd name="connsiteX3241" fmla="*/ 260789 w 11830043"/>
              <a:gd name="connsiteY3241" fmla="*/ 3628875 h 6533995"/>
              <a:gd name="connsiteX3242" fmla="*/ 251005 w 11830043"/>
              <a:gd name="connsiteY3242" fmla="*/ 3638662 h 6533995"/>
              <a:gd name="connsiteX3243" fmla="*/ 241286 w 11830043"/>
              <a:gd name="connsiteY3243" fmla="*/ 3628875 h 6533995"/>
              <a:gd name="connsiteX3244" fmla="*/ 251005 w 11830043"/>
              <a:gd name="connsiteY3244" fmla="*/ 3619151 h 6533995"/>
              <a:gd name="connsiteX3245" fmla="*/ 9722 w 11830043"/>
              <a:gd name="connsiteY3245" fmla="*/ 3619151 h 6533995"/>
              <a:gd name="connsiteX3246" fmla="*/ 19506 w 11830043"/>
              <a:gd name="connsiteY3246" fmla="*/ 3628875 h 6533995"/>
              <a:gd name="connsiteX3247" fmla="*/ 9722 w 11830043"/>
              <a:gd name="connsiteY3247" fmla="*/ 3638662 h 6533995"/>
              <a:gd name="connsiteX3248" fmla="*/ 2 w 11830043"/>
              <a:gd name="connsiteY3248" fmla="*/ 3628875 h 6533995"/>
              <a:gd name="connsiteX3249" fmla="*/ 9722 w 11830043"/>
              <a:gd name="connsiteY3249" fmla="*/ 3619151 h 6533995"/>
              <a:gd name="connsiteX3250" fmla="*/ 11820259 w 11830043"/>
              <a:gd name="connsiteY3250" fmla="*/ 3377836 h 6533995"/>
              <a:gd name="connsiteX3251" fmla="*/ 11830043 w 11830043"/>
              <a:gd name="connsiteY3251" fmla="*/ 3387624 h 6533995"/>
              <a:gd name="connsiteX3252" fmla="*/ 11820259 w 11830043"/>
              <a:gd name="connsiteY3252" fmla="*/ 3397347 h 6533995"/>
              <a:gd name="connsiteX3253" fmla="*/ 11810539 w 11830043"/>
              <a:gd name="connsiteY3253" fmla="*/ 3387624 h 6533995"/>
              <a:gd name="connsiteX3254" fmla="*/ 11820259 w 11830043"/>
              <a:gd name="connsiteY3254" fmla="*/ 3377836 h 6533995"/>
              <a:gd name="connsiteX3255" fmla="*/ 11579030 w 11830043"/>
              <a:gd name="connsiteY3255" fmla="*/ 3377836 h 6533995"/>
              <a:gd name="connsiteX3256" fmla="*/ 11588815 w 11830043"/>
              <a:gd name="connsiteY3256" fmla="*/ 3387624 h 6533995"/>
              <a:gd name="connsiteX3257" fmla="*/ 11579030 w 11830043"/>
              <a:gd name="connsiteY3257" fmla="*/ 3397347 h 6533995"/>
              <a:gd name="connsiteX3258" fmla="*/ 11569310 w 11830043"/>
              <a:gd name="connsiteY3258" fmla="*/ 3387624 h 6533995"/>
              <a:gd name="connsiteX3259" fmla="*/ 11579030 w 11830043"/>
              <a:gd name="connsiteY3259" fmla="*/ 3377836 h 6533995"/>
              <a:gd name="connsiteX3260" fmla="*/ 11337802 w 11830043"/>
              <a:gd name="connsiteY3260" fmla="*/ 3377836 h 6533995"/>
              <a:gd name="connsiteX3261" fmla="*/ 11347587 w 11830043"/>
              <a:gd name="connsiteY3261" fmla="*/ 3387624 h 6533995"/>
              <a:gd name="connsiteX3262" fmla="*/ 11337802 w 11830043"/>
              <a:gd name="connsiteY3262" fmla="*/ 3397347 h 6533995"/>
              <a:gd name="connsiteX3263" fmla="*/ 11328082 w 11830043"/>
              <a:gd name="connsiteY3263" fmla="*/ 3387624 h 6533995"/>
              <a:gd name="connsiteX3264" fmla="*/ 11337802 w 11830043"/>
              <a:gd name="connsiteY3264" fmla="*/ 3377836 h 6533995"/>
              <a:gd name="connsiteX3265" fmla="*/ 11096574 w 11830043"/>
              <a:gd name="connsiteY3265" fmla="*/ 3377836 h 6533995"/>
              <a:gd name="connsiteX3266" fmla="*/ 11106294 w 11830043"/>
              <a:gd name="connsiteY3266" fmla="*/ 3387624 h 6533995"/>
              <a:gd name="connsiteX3267" fmla="*/ 11096574 w 11830043"/>
              <a:gd name="connsiteY3267" fmla="*/ 3397347 h 6533995"/>
              <a:gd name="connsiteX3268" fmla="*/ 11086790 w 11830043"/>
              <a:gd name="connsiteY3268" fmla="*/ 3387624 h 6533995"/>
              <a:gd name="connsiteX3269" fmla="*/ 11096574 w 11830043"/>
              <a:gd name="connsiteY3269" fmla="*/ 3377836 h 6533995"/>
              <a:gd name="connsiteX3270" fmla="*/ 10855345 w 11830043"/>
              <a:gd name="connsiteY3270" fmla="*/ 3377836 h 6533995"/>
              <a:gd name="connsiteX3271" fmla="*/ 10865065 w 11830043"/>
              <a:gd name="connsiteY3271" fmla="*/ 3387624 h 6533995"/>
              <a:gd name="connsiteX3272" fmla="*/ 10855345 w 11830043"/>
              <a:gd name="connsiteY3272" fmla="*/ 3397347 h 6533995"/>
              <a:gd name="connsiteX3273" fmla="*/ 10845625 w 11830043"/>
              <a:gd name="connsiteY3273" fmla="*/ 3387624 h 6533995"/>
              <a:gd name="connsiteX3274" fmla="*/ 10855345 w 11830043"/>
              <a:gd name="connsiteY3274" fmla="*/ 3377836 h 6533995"/>
              <a:gd name="connsiteX3275" fmla="*/ 10614116 w 11830043"/>
              <a:gd name="connsiteY3275" fmla="*/ 3377836 h 6533995"/>
              <a:gd name="connsiteX3276" fmla="*/ 10623901 w 11830043"/>
              <a:gd name="connsiteY3276" fmla="*/ 3387624 h 6533995"/>
              <a:gd name="connsiteX3277" fmla="*/ 10614116 w 11830043"/>
              <a:gd name="connsiteY3277" fmla="*/ 3397347 h 6533995"/>
              <a:gd name="connsiteX3278" fmla="*/ 10604396 w 11830043"/>
              <a:gd name="connsiteY3278" fmla="*/ 3387624 h 6533995"/>
              <a:gd name="connsiteX3279" fmla="*/ 10614116 w 11830043"/>
              <a:gd name="connsiteY3279" fmla="*/ 3377836 h 6533995"/>
              <a:gd name="connsiteX3280" fmla="*/ 10372888 w 11830043"/>
              <a:gd name="connsiteY3280" fmla="*/ 3377836 h 6533995"/>
              <a:gd name="connsiteX3281" fmla="*/ 10382673 w 11830043"/>
              <a:gd name="connsiteY3281" fmla="*/ 3387624 h 6533995"/>
              <a:gd name="connsiteX3282" fmla="*/ 10372888 w 11830043"/>
              <a:gd name="connsiteY3282" fmla="*/ 3397347 h 6533995"/>
              <a:gd name="connsiteX3283" fmla="*/ 10363168 w 11830043"/>
              <a:gd name="connsiteY3283" fmla="*/ 3387624 h 6533995"/>
              <a:gd name="connsiteX3284" fmla="*/ 10372888 w 11830043"/>
              <a:gd name="connsiteY3284" fmla="*/ 3377836 h 6533995"/>
              <a:gd name="connsiteX3285" fmla="*/ 10131660 w 11830043"/>
              <a:gd name="connsiteY3285" fmla="*/ 3377836 h 6533995"/>
              <a:gd name="connsiteX3286" fmla="*/ 10141444 w 11830043"/>
              <a:gd name="connsiteY3286" fmla="*/ 3387624 h 6533995"/>
              <a:gd name="connsiteX3287" fmla="*/ 10131660 w 11830043"/>
              <a:gd name="connsiteY3287" fmla="*/ 3397347 h 6533995"/>
              <a:gd name="connsiteX3288" fmla="*/ 10121940 w 11830043"/>
              <a:gd name="connsiteY3288" fmla="*/ 3387624 h 6533995"/>
              <a:gd name="connsiteX3289" fmla="*/ 10131660 w 11830043"/>
              <a:gd name="connsiteY3289" fmla="*/ 3377836 h 6533995"/>
              <a:gd name="connsiteX3290" fmla="*/ 9890432 w 11830043"/>
              <a:gd name="connsiteY3290" fmla="*/ 3377836 h 6533995"/>
              <a:gd name="connsiteX3291" fmla="*/ 9900152 w 11830043"/>
              <a:gd name="connsiteY3291" fmla="*/ 3387624 h 6533995"/>
              <a:gd name="connsiteX3292" fmla="*/ 9890432 w 11830043"/>
              <a:gd name="connsiteY3292" fmla="*/ 3397347 h 6533995"/>
              <a:gd name="connsiteX3293" fmla="*/ 9880648 w 11830043"/>
              <a:gd name="connsiteY3293" fmla="*/ 3387624 h 6533995"/>
              <a:gd name="connsiteX3294" fmla="*/ 9890432 w 11830043"/>
              <a:gd name="connsiteY3294" fmla="*/ 3377836 h 6533995"/>
              <a:gd name="connsiteX3295" fmla="*/ 9649203 w 11830043"/>
              <a:gd name="connsiteY3295" fmla="*/ 3377836 h 6533995"/>
              <a:gd name="connsiteX3296" fmla="*/ 9658923 w 11830043"/>
              <a:gd name="connsiteY3296" fmla="*/ 3387624 h 6533995"/>
              <a:gd name="connsiteX3297" fmla="*/ 9649203 w 11830043"/>
              <a:gd name="connsiteY3297" fmla="*/ 3397347 h 6533995"/>
              <a:gd name="connsiteX3298" fmla="*/ 9639483 w 11830043"/>
              <a:gd name="connsiteY3298" fmla="*/ 3387624 h 6533995"/>
              <a:gd name="connsiteX3299" fmla="*/ 9649203 w 11830043"/>
              <a:gd name="connsiteY3299" fmla="*/ 3377836 h 6533995"/>
              <a:gd name="connsiteX3300" fmla="*/ 9417695 w 11830043"/>
              <a:gd name="connsiteY3300" fmla="*/ 3377836 h 6533995"/>
              <a:gd name="connsiteX3301" fmla="*/ 9427416 w 11830043"/>
              <a:gd name="connsiteY3301" fmla="*/ 3387624 h 6533995"/>
              <a:gd name="connsiteX3302" fmla="*/ 9417695 w 11830043"/>
              <a:gd name="connsiteY3302" fmla="*/ 3397347 h 6533995"/>
              <a:gd name="connsiteX3303" fmla="*/ 9407911 w 11830043"/>
              <a:gd name="connsiteY3303" fmla="*/ 3387624 h 6533995"/>
              <a:gd name="connsiteX3304" fmla="*/ 9417695 w 11830043"/>
              <a:gd name="connsiteY3304" fmla="*/ 3377836 h 6533995"/>
              <a:gd name="connsiteX3305" fmla="*/ 9176467 w 11830043"/>
              <a:gd name="connsiteY3305" fmla="*/ 3377836 h 6533995"/>
              <a:gd name="connsiteX3306" fmla="*/ 9186187 w 11830043"/>
              <a:gd name="connsiteY3306" fmla="*/ 3387624 h 6533995"/>
              <a:gd name="connsiteX3307" fmla="*/ 9176467 w 11830043"/>
              <a:gd name="connsiteY3307" fmla="*/ 3397347 h 6533995"/>
              <a:gd name="connsiteX3308" fmla="*/ 9166683 w 11830043"/>
              <a:gd name="connsiteY3308" fmla="*/ 3387624 h 6533995"/>
              <a:gd name="connsiteX3309" fmla="*/ 9176467 w 11830043"/>
              <a:gd name="connsiteY3309" fmla="*/ 3377836 h 6533995"/>
              <a:gd name="connsiteX3310" fmla="*/ 8935237 w 11830043"/>
              <a:gd name="connsiteY3310" fmla="*/ 3377836 h 6533995"/>
              <a:gd name="connsiteX3311" fmla="*/ 8944958 w 11830043"/>
              <a:gd name="connsiteY3311" fmla="*/ 3387624 h 6533995"/>
              <a:gd name="connsiteX3312" fmla="*/ 8935237 w 11830043"/>
              <a:gd name="connsiteY3312" fmla="*/ 3397347 h 6533995"/>
              <a:gd name="connsiteX3313" fmla="*/ 8925454 w 11830043"/>
              <a:gd name="connsiteY3313" fmla="*/ 3387624 h 6533995"/>
              <a:gd name="connsiteX3314" fmla="*/ 8935237 w 11830043"/>
              <a:gd name="connsiteY3314" fmla="*/ 3377836 h 6533995"/>
              <a:gd name="connsiteX3315" fmla="*/ 8694009 w 11830043"/>
              <a:gd name="connsiteY3315" fmla="*/ 3377836 h 6533995"/>
              <a:gd name="connsiteX3316" fmla="*/ 8703730 w 11830043"/>
              <a:gd name="connsiteY3316" fmla="*/ 3387624 h 6533995"/>
              <a:gd name="connsiteX3317" fmla="*/ 8694009 w 11830043"/>
              <a:gd name="connsiteY3317" fmla="*/ 3397347 h 6533995"/>
              <a:gd name="connsiteX3318" fmla="*/ 8684289 w 11830043"/>
              <a:gd name="connsiteY3318" fmla="*/ 3387624 h 6533995"/>
              <a:gd name="connsiteX3319" fmla="*/ 8694009 w 11830043"/>
              <a:gd name="connsiteY3319" fmla="*/ 3377836 h 6533995"/>
              <a:gd name="connsiteX3320" fmla="*/ 8452781 w 11830043"/>
              <a:gd name="connsiteY3320" fmla="*/ 3377836 h 6533995"/>
              <a:gd name="connsiteX3321" fmla="*/ 8462566 w 11830043"/>
              <a:gd name="connsiteY3321" fmla="*/ 3387624 h 6533995"/>
              <a:gd name="connsiteX3322" fmla="*/ 8452781 w 11830043"/>
              <a:gd name="connsiteY3322" fmla="*/ 3397347 h 6533995"/>
              <a:gd name="connsiteX3323" fmla="*/ 8443061 w 11830043"/>
              <a:gd name="connsiteY3323" fmla="*/ 3387624 h 6533995"/>
              <a:gd name="connsiteX3324" fmla="*/ 8452781 w 11830043"/>
              <a:gd name="connsiteY3324" fmla="*/ 3377836 h 6533995"/>
              <a:gd name="connsiteX3325" fmla="*/ 8211553 w 11830043"/>
              <a:gd name="connsiteY3325" fmla="*/ 3377836 h 6533995"/>
              <a:gd name="connsiteX3326" fmla="*/ 8221273 w 11830043"/>
              <a:gd name="connsiteY3326" fmla="*/ 3387624 h 6533995"/>
              <a:gd name="connsiteX3327" fmla="*/ 8211553 w 11830043"/>
              <a:gd name="connsiteY3327" fmla="*/ 3397347 h 6533995"/>
              <a:gd name="connsiteX3328" fmla="*/ 8201769 w 11830043"/>
              <a:gd name="connsiteY3328" fmla="*/ 3387624 h 6533995"/>
              <a:gd name="connsiteX3329" fmla="*/ 8211553 w 11830043"/>
              <a:gd name="connsiteY3329" fmla="*/ 3377836 h 6533995"/>
              <a:gd name="connsiteX3330" fmla="*/ 7970260 w 11830043"/>
              <a:gd name="connsiteY3330" fmla="*/ 3377836 h 6533995"/>
              <a:gd name="connsiteX3331" fmla="*/ 7980044 w 11830043"/>
              <a:gd name="connsiteY3331" fmla="*/ 3387624 h 6533995"/>
              <a:gd name="connsiteX3332" fmla="*/ 7970260 w 11830043"/>
              <a:gd name="connsiteY3332" fmla="*/ 3397347 h 6533995"/>
              <a:gd name="connsiteX3333" fmla="*/ 7960477 w 11830043"/>
              <a:gd name="connsiteY3333" fmla="*/ 3387624 h 6533995"/>
              <a:gd name="connsiteX3334" fmla="*/ 7970260 w 11830043"/>
              <a:gd name="connsiteY3334" fmla="*/ 3377836 h 6533995"/>
              <a:gd name="connsiteX3335" fmla="*/ 7729032 w 11830043"/>
              <a:gd name="connsiteY3335" fmla="*/ 3377836 h 6533995"/>
              <a:gd name="connsiteX3336" fmla="*/ 7738753 w 11830043"/>
              <a:gd name="connsiteY3336" fmla="*/ 3387624 h 6533995"/>
              <a:gd name="connsiteX3337" fmla="*/ 7729032 w 11830043"/>
              <a:gd name="connsiteY3337" fmla="*/ 3397347 h 6533995"/>
              <a:gd name="connsiteX3338" fmla="*/ 7719249 w 11830043"/>
              <a:gd name="connsiteY3338" fmla="*/ 3387624 h 6533995"/>
              <a:gd name="connsiteX3339" fmla="*/ 7729032 w 11830043"/>
              <a:gd name="connsiteY3339" fmla="*/ 3377836 h 6533995"/>
              <a:gd name="connsiteX3340" fmla="*/ 7487803 w 11830043"/>
              <a:gd name="connsiteY3340" fmla="*/ 3377836 h 6533995"/>
              <a:gd name="connsiteX3341" fmla="*/ 7497524 w 11830043"/>
              <a:gd name="connsiteY3341" fmla="*/ 3387624 h 6533995"/>
              <a:gd name="connsiteX3342" fmla="*/ 7487803 w 11830043"/>
              <a:gd name="connsiteY3342" fmla="*/ 3397347 h 6533995"/>
              <a:gd name="connsiteX3343" fmla="*/ 7478019 w 11830043"/>
              <a:gd name="connsiteY3343" fmla="*/ 3387624 h 6533995"/>
              <a:gd name="connsiteX3344" fmla="*/ 7487803 w 11830043"/>
              <a:gd name="connsiteY3344" fmla="*/ 3377836 h 6533995"/>
              <a:gd name="connsiteX3345" fmla="*/ 7246575 w 11830043"/>
              <a:gd name="connsiteY3345" fmla="*/ 3377836 h 6533995"/>
              <a:gd name="connsiteX3346" fmla="*/ 7256359 w 11830043"/>
              <a:gd name="connsiteY3346" fmla="*/ 3387624 h 6533995"/>
              <a:gd name="connsiteX3347" fmla="*/ 7246575 w 11830043"/>
              <a:gd name="connsiteY3347" fmla="*/ 3397347 h 6533995"/>
              <a:gd name="connsiteX3348" fmla="*/ 7236855 w 11830043"/>
              <a:gd name="connsiteY3348" fmla="*/ 3387624 h 6533995"/>
              <a:gd name="connsiteX3349" fmla="*/ 7246575 w 11830043"/>
              <a:gd name="connsiteY3349" fmla="*/ 3377836 h 6533995"/>
              <a:gd name="connsiteX3350" fmla="*/ 7005346 w 11830043"/>
              <a:gd name="connsiteY3350" fmla="*/ 3377836 h 6533995"/>
              <a:gd name="connsiteX3351" fmla="*/ 7015130 w 11830043"/>
              <a:gd name="connsiteY3351" fmla="*/ 3387624 h 6533995"/>
              <a:gd name="connsiteX3352" fmla="*/ 7005346 w 11830043"/>
              <a:gd name="connsiteY3352" fmla="*/ 3397347 h 6533995"/>
              <a:gd name="connsiteX3353" fmla="*/ 6995626 w 11830043"/>
              <a:gd name="connsiteY3353" fmla="*/ 3387624 h 6533995"/>
              <a:gd name="connsiteX3354" fmla="*/ 7005346 w 11830043"/>
              <a:gd name="connsiteY3354" fmla="*/ 3377836 h 6533995"/>
              <a:gd name="connsiteX3355" fmla="*/ 6764118 w 11830043"/>
              <a:gd name="connsiteY3355" fmla="*/ 3377836 h 6533995"/>
              <a:gd name="connsiteX3356" fmla="*/ 6773902 w 11830043"/>
              <a:gd name="connsiteY3356" fmla="*/ 3387624 h 6533995"/>
              <a:gd name="connsiteX3357" fmla="*/ 6764118 w 11830043"/>
              <a:gd name="connsiteY3357" fmla="*/ 3397347 h 6533995"/>
              <a:gd name="connsiteX3358" fmla="*/ 6754335 w 11830043"/>
              <a:gd name="connsiteY3358" fmla="*/ 3387624 h 6533995"/>
              <a:gd name="connsiteX3359" fmla="*/ 6764118 w 11830043"/>
              <a:gd name="connsiteY3359" fmla="*/ 3377836 h 6533995"/>
              <a:gd name="connsiteX3360" fmla="*/ 6522889 w 11830043"/>
              <a:gd name="connsiteY3360" fmla="*/ 3377836 h 6533995"/>
              <a:gd name="connsiteX3361" fmla="*/ 6532610 w 11830043"/>
              <a:gd name="connsiteY3361" fmla="*/ 3387624 h 6533995"/>
              <a:gd name="connsiteX3362" fmla="*/ 6522889 w 11830043"/>
              <a:gd name="connsiteY3362" fmla="*/ 3397347 h 6533995"/>
              <a:gd name="connsiteX3363" fmla="*/ 6513105 w 11830043"/>
              <a:gd name="connsiteY3363" fmla="*/ 3387624 h 6533995"/>
              <a:gd name="connsiteX3364" fmla="*/ 6522889 w 11830043"/>
              <a:gd name="connsiteY3364" fmla="*/ 3377836 h 6533995"/>
              <a:gd name="connsiteX3365" fmla="*/ 6281661 w 11830043"/>
              <a:gd name="connsiteY3365" fmla="*/ 3377836 h 6533995"/>
              <a:gd name="connsiteX3366" fmla="*/ 6291381 w 11830043"/>
              <a:gd name="connsiteY3366" fmla="*/ 3387624 h 6533995"/>
              <a:gd name="connsiteX3367" fmla="*/ 6281661 w 11830043"/>
              <a:gd name="connsiteY3367" fmla="*/ 3397347 h 6533995"/>
              <a:gd name="connsiteX3368" fmla="*/ 6271877 w 11830043"/>
              <a:gd name="connsiteY3368" fmla="*/ 3387624 h 6533995"/>
              <a:gd name="connsiteX3369" fmla="*/ 6281661 w 11830043"/>
              <a:gd name="connsiteY3369" fmla="*/ 3377836 h 6533995"/>
              <a:gd name="connsiteX3370" fmla="*/ 6040432 w 11830043"/>
              <a:gd name="connsiteY3370" fmla="*/ 3377836 h 6533995"/>
              <a:gd name="connsiteX3371" fmla="*/ 6050216 w 11830043"/>
              <a:gd name="connsiteY3371" fmla="*/ 3387624 h 6533995"/>
              <a:gd name="connsiteX3372" fmla="*/ 6040432 w 11830043"/>
              <a:gd name="connsiteY3372" fmla="*/ 3397347 h 6533995"/>
              <a:gd name="connsiteX3373" fmla="*/ 6030712 w 11830043"/>
              <a:gd name="connsiteY3373" fmla="*/ 3387624 h 6533995"/>
              <a:gd name="connsiteX3374" fmla="*/ 6040432 w 11830043"/>
              <a:gd name="connsiteY3374" fmla="*/ 3377836 h 6533995"/>
              <a:gd name="connsiteX3375" fmla="*/ 5799205 w 11830043"/>
              <a:gd name="connsiteY3375" fmla="*/ 3377836 h 6533995"/>
              <a:gd name="connsiteX3376" fmla="*/ 5808989 w 11830043"/>
              <a:gd name="connsiteY3376" fmla="*/ 3387624 h 6533995"/>
              <a:gd name="connsiteX3377" fmla="*/ 5799205 w 11830043"/>
              <a:gd name="connsiteY3377" fmla="*/ 3397347 h 6533995"/>
              <a:gd name="connsiteX3378" fmla="*/ 5789486 w 11830043"/>
              <a:gd name="connsiteY3378" fmla="*/ 3387624 h 6533995"/>
              <a:gd name="connsiteX3379" fmla="*/ 5799205 w 11830043"/>
              <a:gd name="connsiteY3379" fmla="*/ 3377836 h 6533995"/>
              <a:gd name="connsiteX3380" fmla="*/ 5557991 w 11830043"/>
              <a:gd name="connsiteY3380" fmla="*/ 3377836 h 6533995"/>
              <a:gd name="connsiteX3381" fmla="*/ 5567774 w 11830043"/>
              <a:gd name="connsiteY3381" fmla="*/ 3387624 h 6533995"/>
              <a:gd name="connsiteX3382" fmla="*/ 5557991 w 11830043"/>
              <a:gd name="connsiteY3382" fmla="*/ 3397347 h 6533995"/>
              <a:gd name="connsiteX3383" fmla="*/ 5548208 w 11830043"/>
              <a:gd name="connsiteY3383" fmla="*/ 3387624 h 6533995"/>
              <a:gd name="connsiteX3384" fmla="*/ 5557991 w 11830043"/>
              <a:gd name="connsiteY3384" fmla="*/ 3377836 h 6533995"/>
              <a:gd name="connsiteX3385" fmla="*/ 5316710 w 11830043"/>
              <a:gd name="connsiteY3385" fmla="*/ 3377836 h 6533995"/>
              <a:gd name="connsiteX3386" fmla="*/ 5326429 w 11830043"/>
              <a:gd name="connsiteY3386" fmla="*/ 3387624 h 6533995"/>
              <a:gd name="connsiteX3387" fmla="*/ 5316710 w 11830043"/>
              <a:gd name="connsiteY3387" fmla="*/ 3397347 h 6533995"/>
              <a:gd name="connsiteX3388" fmla="*/ 5306924 w 11830043"/>
              <a:gd name="connsiteY3388" fmla="*/ 3387624 h 6533995"/>
              <a:gd name="connsiteX3389" fmla="*/ 5316710 w 11830043"/>
              <a:gd name="connsiteY3389" fmla="*/ 3377836 h 6533995"/>
              <a:gd name="connsiteX3390" fmla="*/ 5075486 w 11830043"/>
              <a:gd name="connsiteY3390" fmla="*/ 3377836 h 6533995"/>
              <a:gd name="connsiteX3391" fmla="*/ 5085202 w 11830043"/>
              <a:gd name="connsiteY3391" fmla="*/ 3387624 h 6533995"/>
              <a:gd name="connsiteX3392" fmla="*/ 5075486 w 11830043"/>
              <a:gd name="connsiteY3392" fmla="*/ 3397347 h 6533995"/>
              <a:gd name="connsiteX3393" fmla="*/ 5065705 w 11830043"/>
              <a:gd name="connsiteY3393" fmla="*/ 3387624 h 6533995"/>
              <a:gd name="connsiteX3394" fmla="*/ 5075486 w 11830043"/>
              <a:gd name="connsiteY3394" fmla="*/ 3377836 h 6533995"/>
              <a:gd name="connsiteX3395" fmla="*/ 4834252 w 11830043"/>
              <a:gd name="connsiteY3395" fmla="*/ 3377836 h 6533995"/>
              <a:gd name="connsiteX3396" fmla="*/ 4844040 w 11830043"/>
              <a:gd name="connsiteY3396" fmla="*/ 3387624 h 6533995"/>
              <a:gd name="connsiteX3397" fmla="*/ 4834252 w 11830043"/>
              <a:gd name="connsiteY3397" fmla="*/ 3397347 h 6533995"/>
              <a:gd name="connsiteX3398" fmla="*/ 4824534 w 11830043"/>
              <a:gd name="connsiteY3398" fmla="*/ 3387624 h 6533995"/>
              <a:gd name="connsiteX3399" fmla="*/ 4834252 w 11830043"/>
              <a:gd name="connsiteY3399" fmla="*/ 3377836 h 6533995"/>
              <a:gd name="connsiteX3400" fmla="*/ 4593019 w 11830043"/>
              <a:gd name="connsiteY3400" fmla="*/ 3377836 h 6533995"/>
              <a:gd name="connsiteX3401" fmla="*/ 4602795 w 11830043"/>
              <a:gd name="connsiteY3401" fmla="*/ 3387624 h 6533995"/>
              <a:gd name="connsiteX3402" fmla="*/ 4593019 w 11830043"/>
              <a:gd name="connsiteY3402" fmla="*/ 3397347 h 6533995"/>
              <a:gd name="connsiteX3403" fmla="*/ 4583304 w 11830043"/>
              <a:gd name="connsiteY3403" fmla="*/ 3387624 h 6533995"/>
              <a:gd name="connsiteX3404" fmla="*/ 4593019 w 11830043"/>
              <a:gd name="connsiteY3404" fmla="*/ 3377836 h 6533995"/>
              <a:gd name="connsiteX3405" fmla="*/ 4351806 w 11830043"/>
              <a:gd name="connsiteY3405" fmla="*/ 3377836 h 6533995"/>
              <a:gd name="connsiteX3406" fmla="*/ 4361580 w 11830043"/>
              <a:gd name="connsiteY3406" fmla="*/ 3387624 h 6533995"/>
              <a:gd name="connsiteX3407" fmla="*/ 4351806 w 11830043"/>
              <a:gd name="connsiteY3407" fmla="*/ 3397347 h 6533995"/>
              <a:gd name="connsiteX3408" fmla="*/ 4342006 w 11830043"/>
              <a:gd name="connsiteY3408" fmla="*/ 3387624 h 6533995"/>
              <a:gd name="connsiteX3409" fmla="*/ 4351806 w 11830043"/>
              <a:gd name="connsiteY3409" fmla="*/ 3377836 h 6533995"/>
              <a:gd name="connsiteX3410" fmla="*/ 4110581 w 11830043"/>
              <a:gd name="connsiteY3410" fmla="*/ 3377836 h 6533995"/>
              <a:gd name="connsiteX3411" fmla="*/ 4120362 w 11830043"/>
              <a:gd name="connsiteY3411" fmla="*/ 3387624 h 6533995"/>
              <a:gd name="connsiteX3412" fmla="*/ 4110581 w 11830043"/>
              <a:gd name="connsiteY3412" fmla="*/ 3397347 h 6533995"/>
              <a:gd name="connsiteX3413" fmla="*/ 4100799 w 11830043"/>
              <a:gd name="connsiteY3413" fmla="*/ 3387624 h 6533995"/>
              <a:gd name="connsiteX3414" fmla="*/ 4110581 w 11830043"/>
              <a:gd name="connsiteY3414" fmla="*/ 3377836 h 6533995"/>
              <a:gd name="connsiteX3415" fmla="*/ 3869431 w 11830043"/>
              <a:gd name="connsiteY3415" fmla="*/ 3377836 h 6533995"/>
              <a:gd name="connsiteX3416" fmla="*/ 3879149 w 11830043"/>
              <a:gd name="connsiteY3416" fmla="*/ 3387624 h 6533995"/>
              <a:gd name="connsiteX3417" fmla="*/ 3869431 w 11830043"/>
              <a:gd name="connsiteY3417" fmla="*/ 3397347 h 6533995"/>
              <a:gd name="connsiteX3418" fmla="*/ 3859648 w 11830043"/>
              <a:gd name="connsiteY3418" fmla="*/ 3387624 h 6533995"/>
              <a:gd name="connsiteX3419" fmla="*/ 3869431 w 11830043"/>
              <a:gd name="connsiteY3419" fmla="*/ 3377836 h 6533995"/>
              <a:gd name="connsiteX3420" fmla="*/ 3628212 w 11830043"/>
              <a:gd name="connsiteY3420" fmla="*/ 3377836 h 6533995"/>
              <a:gd name="connsiteX3421" fmla="*/ 3637936 w 11830043"/>
              <a:gd name="connsiteY3421" fmla="*/ 3387624 h 6533995"/>
              <a:gd name="connsiteX3422" fmla="*/ 3628212 w 11830043"/>
              <a:gd name="connsiteY3422" fmla="*/ 3397347 h 6533995"/>
              <a:gd name="connsiteX3423" fmla="*/ 3618430 w 11830043"/>
              <a:gd name="connsiteY3423" fmla="*/ 3387624 h 6533995"/>
              <a:gd name="connsiteX3424" fmla="*/ 3628212 w 11830043"/>
              <a:gd name="connsiteY3424" fmla="*/ 3377836 h 6533995"/>
              <a:gd name="connsiteX3425" fmla="*/ 3386958 w 11830043"/>
              <a:gd name="connsiteY3425" fmla="*/ 3377836 h 6533995"/>
              <a:gd name="connsiteX3426" fmla="*/ 3396744 w 11830043"/>
              <a:gd name="connsiteY3426" fmla="*/ 3387624 h 6533995"/>
              <a:gd name="connsiteX3427" fmla="*/ 3386958 w 11830043"/>
              <a:gd name="connsiteY3427" fmla="*/ 3397347 h 6533995"/>
              <a:gd name="connsiteX3428" fmla="*/ 3377236 w 11830043"/>
              <a:gd name="connsiteY3428" fmla="*/ 3387624 h 6533995"/>
              <a:gd name="connsiteX3429" fmla="*/ 3386958 w 11830043"/>
              <a:gd name="connsiteY3429" fmla="*/ 3377836 h 6533995"/>
              <a:gd name="connsiteX3430" fmla="*/ 3145751 w 11830043"/>
              <a:gd name="connsiteY3430" fmla="*/ 3377836 h 6533995"/>
              <a:gd name="connsiteX3431" fmla="*/ 3155533 w 11830043"/>
              <a:gd name="connsiteY3431" fmla="*/ 3387624 h 6533995"/>
              <a:gd name="connsiteX3432" fmla="*/ 3145751 w 11830043"/>
              <a:gd name="connsiteY3432" fmla="*/ 3397347 h 6533995"/>
              <a:gd name="connsiteX3433" fmla="*/ 3136032 w 11830043"/>
              <a:gd name="connsiteY3433" fmla="*/ 3387624 h 6533995"/>
              <a:gd name="connsiteX3434" fmla="*/ 3145751 w 11830043"/>
              <a:gd name="connsiteY3434" fmla="*/ 3377836 h 6533995"/>
              <a:gd name="connsiteX3435" fmla="*/ 2904573 w 11830043"/>
              <a:gd name="connsiteY3435" fmla="*/ 3377836 h 6533995"/>
              <a:gd name="connsiteX3436" fmla="*/ 2914355 w 11830043"/>
              <a:gd name="connsiteY3436" fmla="*/ 3387624 h 6533995"/>
              <a:gd name="connsiteX3437" fmla="*/ 2904573 w 11830043"/>
              <a:gd name="connsiteY3437" fmla="*/ 3397347 h 6533995"/>
              <a:gd name="connsiteX3438" fmla="*/ 2894791 w 11830043"/>
              <a:gd name="connsiteY3438" fmla="*/ 3387624 h 6533995"/>
              <a:gd name="connsiteX3439" fmla="*/ 2904573 w 11830043"/>
              <a:gd name="connsiteY3439" fmla="*/ 3377836 h 6533995"/>
              <a:gd name="connsiteX3440" fmla="*/ 2663275 w 11830043"/>
              <a:gd name="connsiteY3440" fmla="*/ 3377836 h 6533995"/>
              <a:gd name="connsiteX3441" fmla="*/ 2672998 w 11830043"/>
              <a:gd name="connsiteY3441" fmla="*/ 3387624 h 6533995"/>
              <a:gd name="connsiteX3442" fmla="*/ 2663275 w 11830043"/>
              <a:gd name="connsiteY3442" fmla="*/ 3397347 h 6533995"/>
              <a:gd name="connsiteX3443" fmla="*/ 2653492 w 11830043"/>
              <a:gd name="connsiteY3443" fmla="*/ 3387624 h 6533995"/>
              <a:gd name="connsiteX3444" fmla="*/ 2663275 w 11830043"/>
              <a:gd name="connsiteY3444" fmla="*/ 3377836 h 6533995"/>
              <a:gd name="connsiteX3445" fmla="*/ 2422037 w 11830043"/>
              <a:gd name="connsiteY3445" fmla="*/ 3377836 h 6533995"/>
              <a:gd name="connsiteX3446" fmla="*/ 2431754 w 11830043"/>
              <a:gd name="connsiteY3446" fmla="*/ 3387624 h 6533995"/>
              <a:gd name="connsiteX3447" fmla="*/ 2422037 w 11830043"/>
              <a:gd name="connsiteY3447" fmla="*/ 3397347 h 6533995"/>
              <a:gd name="connsiteX3448" fmla="*/ 2412257 w 11830043"/>
              <a:gd name="connsiteY3448" fmla="*/ 3387624 h 6533995"/>
              <a:gd name="connsiteX3449" fmla="*/ 2422037 w 11830043"/>
              <a:gd name="connsiteY3449" fmla="*/ 3377836 h 6533995"/>
              <a:gd name="connsiteX3450" fmla="*/ 2180788 w 11830043"/>
              <a:gd name="connsiteY3450" fmla="*/ 3377836 h 6533995"/>
              <a:gd name="connsiteX3451" fmla="*/ 2190580 w 11830043"/>
              <a:gd name="connsiteY3451" fmla="*/ 3387624 h 6533995"/>
              <a:gd name="connsiteX3452" fmla="*/ 2180788 w 11830043"/>
              <a:gd name="connsiteY3452" fmla="*/ 3397347 h 6533995"/>
              <a:gd name="connsiteX3453" fmla="*/ 2171085 w 11830043"/>
              <a:gd name="connsiteY3453" fmla="*/ 3387624 h 6533995"/>
              <a:gd name="connsiteX3454" fmla="*/ 2180788 w 11830043"/>
              <a:gd name="connsiteY3454" fmla="*/ 3377836 h 6533995"/>
              <a:gd name="connsiteX3455" fmla="*/ 1939582 w 11830043"/>
              <a:gd name="connsiteY3455" fmla="*/ 3377836 h 6533995"/>
              <a:gd name="connsiteX3456" fmla="*/ 1949365 w 11830043"/>
              <a:gd name="connsiteY3456" fmla="*/ 3387624 h 6533995"/>
              <a:gd name="connsiteX3457" fmla="*/ 1939582 w 11830043"/>
              <a:gd name="connsiteY3457" fmla="*/ 3397347 h 6533995"/>
              <a:gd name="connsiteX3458" fmla="*/ 1929861 w 11830043"/>
              <a:gd name="connsiteY3458" fmla="*/ 3387624 h 6533995"/>
              <a:gd name="connsiteX3459" fmla="*/ 1939582 w 11830043"/>
              <a:gd name="connsiteY3459" fmla="*/ 3377836 h 6533995"/>
              <a:gd name="connsiteX3460" fmla="*/ 1698332 w 11830043"/>
              <a:gd name="connsiteY3460" fmla="*/ 3377836 h 6533995"/>
              <a:gd name="connsiteX3461" fmla="*/ 1708118 w 11830043"/>
              <a:gd name="connsiteY3461" fmla="*/ 3387624 h 6533995"/>
              <a:gd name="connsiteX3462" fmla="*/ 1698332 w 11830043"/>
              <a:gd name="connsiteY3462" fmla="*/ 3397347 h 6533995"/>
              <a:gd name="connsiteX3463" fmla="*/ 1688547 w 11830043"/>
              <a:gd name="connsiteY3463" fmla="*/ 3387624 h 6533995"/>
              <a:gd name="connsiteX3464" fmla="*/ 1698332 w 11830043"/>
              <a:gd name="connsiteY3464" fmla="*/ 3377836 h 6533995"/>
              <a:gd name="connsiteX3465" fmla="*/ 1457107 w 11830043"/>
              <a:gd name="connsiteY3465" fmla="*/ 3377836 h 6533995"/>
              <a:gd name="connsiteX3466" fmla="*/ 1466827 w 11830043"/>
              <a:gd name="connsiteY3466" fmla="*/ 3387624 h 6533995"/>
              <a:gd name="connsiteX3467" fmla="*/ 1457107 w 11830043"/>
              <a:gd name="connsiteY3467" fmla="*/ 3397347 h 6533995"/>
              <a:gd name="connsiteX3468" fmla="*/ 1447323 w 11830043"/>
              <a:gd name="connsiteY3468" fmla="*/ 3387624 h 6533995"/>
              <a:gd name="connsiteX3469" fmla="*/ 1457107 w 11830043"/>
              <a:gd name="connsiteY3469" fmla="*/ 3377836 h 6533995"/>
              <a:gd name="connsiteX3470" fmla="*/ 1215886 w 11830043"/>
              <a:gd name="connsiteY3470" fmla="*/ 3377836 h 6533995"/>
              <a:gd name="connsiteX3471" fmla="*/ 1225670 w 11830043"/>
              <a:gd name="connsiteY3471" fmla="*/ 3387624 h 6533995"/>
              <a:gd name="connsiteX3472" fmla="*/ 1215886 w 11830043"/>
              <a:gd name="connsiteY3472" fmla="*/ 3397347 h 6533995"/>
              <a:gd name="connsiteX3473" fmla="*/ 1206166 w 11830043"/>
              <a:gd name="connsiteY3473" fmla="*/ 3387624 h 6533995"/>
              <a:gd name="connsiteX3474" fmla="*/ 1215886 w 11830043"/>
              <a:gd name="connsiteY3474" fmla="*/ 3377836 h 6533995"/>
              <a:gd name="connsiteX3475" fmla="*/ 974666 w 11830043"/>
              <a:gd name="connsiteY3475" fmla="*/ 3377836 h 6533995"/>
              <a:gd name="connsiteX3476" fmla="*/ 984449 w 11830043"/>
              <a:gd name="connsiteY3476" fmla="*/ 3387624 h 6533995"/>
              <a:gd name="connsiteX3477" fmla="*/ 974666 w 11830043"/>
              <a:gd name="connsiteY3477" fmla="*/ 3397347 h 6533995"/>
              <a:gd name="connsiteX3478" fmla="*/ 964946 w 11830043"/>
              <a:gd name="connsiteY3478" fmla="*/ 3387624 h 6533995"/>
              <a:gd name="connsiteX3479" fmla="*/ 974666 w 11830043"/>
              <a:gd name="connsiteY3479" fmla="*/ 3377836 h 6533995"/>
              <a:gd name="connsiteX3480" fmla="*/ 733446 w 11830043"/>
              <a:gd name="connsiteY3480" fmla="*/ 3377836 h 6533995"/>
              <a:gd name="connsiteX3481" fmla="*/ 743165 w 11830043"/>
              <a:gd name="connsiteY3481" fmla="*/ 3387624 h 6533995"/>
              <a:gd name="connsiteX3482" fmla="*/ 733446 w 11830043"/>
              <a:gd name="connsiteY3482" fmla="*/ 3397347 h 6533995"/>
              <a:gd name="connsiteX3483" fmla="*/ 723662 w 11830043"/>
              <a:gd name="connsiteY3483" fmla="*/ 3387624 h 6533995"/>
              <a:gd name="connsiteX3484" fmla="*/ 733446 w 11830043"/>
              <a:gd name="connsiteY3484" fmla="*/ 3377836 h 6533995"/>
              <a:gd name="connsiteX3485" fmla="*/ 492225 w 11830043"/>
              <a:gd name="connsiteY3485" fmla="*/ 3377836 h 6533995"/>
              <a:gd name="connsiteX3486" fmla="*/ 501945 w 11830043"/>
              <a:gd name="connsiteY3486" fmla="*/ 3387624 h 6533995"/>
              <a:gd name="connsiteX3487" fmla="*/ 492225 w 11830043"/>
              <a:gd name="connsiteY3487" fmla="*/ 3397347 h 6533995"/>
              <a:gd name="connsiteX3488" fmla="*/ 482441 w 11830043"/>
              <a:gd name="connsiteY3488" fmla="*/ 3387624 h 6533995"/>
              <a:gd name="connsiteX3489" fmla="*/ 492225 w 11830043"/>
              <a:gd name="connsiteY3489" fmla="*/ 3377836 h 6533995"/>
              <a:gd name="connsiteX3490" fmla="*/ 251005 w 11830043"/>
              <a:gd name="connsiteY3490" fmla="*/ 3377836 h 6533995"/>
              <a:gd name="connsiteX3491" fmla="*/ 260789 w 11830043"/>
              <a:gd name="connsiteY3491" fmla="*/ 3387624 h 6533995"/>
              <a:gd name="connsiteX3492" fmla="*/ 251005 w 11830043"/>
              <a:gd name="connsiteY3492" fmla="*/ 3397347 h 6533995"/>
              <a:gd name="connsiteX3493" fmla="*/ 241285 w 11830043"/>
              <a:gd name="connsiteY3493" fmla="*/ 3387624 h 6533995"/>
              <a:gd name="connsiteX3494" fmla="*/ 251005 w 11830043"/>
              <a:gd name="connsiteY3494" fmla="*/ 3377836 h 6533995"/>
              <a:gd name="connsiteX3495" fmla="*/ 9722 w 11830043"/>
              <a:gd name="connsiteY3495" fmla="*/ 3377836 h 6533995"/>
              <a:gd name="connsiteX3496" fmla="*/ 19506 w 11830043"/>
              <a:gd name="connsiteY3496" fmla="*/ 3387624 h 6533995"/>
              <a:gd name="connsiteX3497" fmla="*/ 9722 w 11830043"/>
              <a:gd name="connsiteY3497" fmla="*/ 3397347 h 6533995"/>
              <a:gd name="connsiteX3498" fmla="*/ 2 w 11830043"/>
              <a:gd name="connsiteY3498" fmla="*/ 3387624 h 6533995"/>
              <a:gd name="connsiteX3499" fmla="*/ 9722 w 11830043"/>
              <a:gd name="connsiteY3499" fmla="*/ 3377836 h 6533995"/>
              <a:gd name="connsiteX3500" fmla="*/ 9649203 w 11830043"/>
              <a:gd name="connsiteY3500" fmla="*/ 3136585 h 6533995"/>
              <a:gd name="connsiteX3501" fmla="*/ 9658923 w 11830043"/>
              <a:gd name="connsiteY3501" fmla="*/ 3146371 h 6533995"/>
              <a:gd name="connsiteX3502" fmla="*/ 9649203 w 11830043"/>
              <a:gd name="connsiteY3502" fmla="*/ 3156095 h 6533995"/>
              <a:gd name="connsiteX3503" fmla="*/ 9639483 w 11830043"/>
              <a:gd name="connsiteY3503" fmla="*/ 3146371 h 6533995"/>
              <a:gd name="connsiteX3504" fmla="*/ 9649203 w 11830043"/>
              <a:gd name="connsiteY3504" fmla="*/ 3136585 h 6533995"/>
              <a:gd name="connsiteX3505" fmla="*/ 11820259 w 11830043"/>
              <a:gd name="connsiteY3505" fmla="*/ 3136584 h 6533995"/>
              <a:gd name="connsiteX3506" fmla="*/ 11830043 w 11830043"/>
              <a:gd name="connsiteY3506" fmla="*/ 3146371 h 6533995"/>
              <a:gd name="connsiteX3507" fmla="*/ 11820259 w 11830043"/>
              <a:gd name="connsiteY3507" fmla="*/ 3156095 h 6533995"/>
              <a:gd name="connsiteX3508" fmla="*/ 11810539 w 11830043"/>
              <a:gd name="connsiteY3508" fmla="*/ 3146371 h 6533995"/>
              <a:gd name="connsiteX3509" fmla="*/ 11820259 w 11830043"/>
              <a:gd name="connsiteY3509" fmla="*/ 3136584 h 6533995"/>
              <a:gd name="connsiteX3510" fmla="*/ 11579030 w 11830043"/>
              <a:gd name="connsiteY3510" fmla="*/ 3136584 h 6533995"/>
              <a:gd name="connsiteX3511" fmla="*/ 11588815 w 11830043"/>
              <a:gd name="connsiteY3511" fmla="*/ 3146371 h 6533995"/>
              <a:gd name="connsiteX3512" fmla="*/ 11579030 w 11830043"/>
              <a:gd name="connsiteY3512" fmla="*/ 3156095 h 6533995"/>
              <a:gd name="connsiteX3513" fmla="*/ 11569310 w 11830043"/>
              <a:gd name="connsiteY3513" fmla="*/ 3146371 h 6533995"/>
              <a:gd name="connsiteX3514" fmla="*/ 11579030 w 11830043"/>
              <a:gd name="connsiteY3514" fmla="*/ 3136584 h 6533995"/>
              <a:gd name="connsiteX3515" fmla="*/ 11337802 w 11830043"/>
              <a:gd name="connsiteY3515" fmla="*/ 3136584 h 6533995"/>
              <a:gd name="connsiteX3516" fmla="*/ 11347587 w 11830043"/>
              <a:gd name="connsiteY3516" fmla="*/ 3146371 h 6533995"/>
              <a:gd name="connsiteX3517" fmla="*/ 11337802 w 11830043"/>
              <a:gd name="connsiteY3517" fmla="*/ 3156095 h 6533995"/>
              <a:gd name="connsiteX3518" fmla="*/ 11328082 w 11830043"/>
              <a:gd name="connsiteY3518" fmla="*/ 3146371 h 6533995"/>
              <a:gd name="connsiteX3519" fmla="*/ 11337802 w 11830043"/>
              <a:gd name="connsiteY3519" fmla="*/ 3136584 h 6533995"/>
              <a:gd name="connsiteX3520" fmla="*/ 11096574 w 11830043"/>
              <a:gd name="connsiteY3520" fmla="*/ 3136584 h 6533995"/>
              <a:gd name="connsiteX3521" fmla="*/ 11106294 w 11830043"/>
              <a:gd name="connsiteY3521" fmla="*/ 3146371 h 6533995"/>
              <a:gd name="connsiteX3522" fmla="*/ 11096574 w 11830043"/>
              <a:gd name="connsiteY3522" fmla="*/ 3156095 h 6533995"/>
              <a:gd name="connsiteX3523" fmla="*/ 11086790 w 11830043"/>
              <a:gd name="connsiteY3523" fmla="*/ 3146371 h 6533995"/>
              <a:gd name="connsiteX3524" fmla="*/ 11096574 w 11830043"/>
              <a:gd name="connsiteY3524" fmla="*/ 3136584 h 6533995"/>
              <a:gd name="connsiteX3525" fmla="*/ 10855345 w 11830043"/>
              <a:gd name="connsiteY3525" fmla="*/ 3136584 h 6533995"/>
              <a:gd name="connsiteX3526" fmla="*/ 10865065 w 11830043"/>
              <a:gd name="connsiteY3526" fmla="*/ 3146371 h 6533995"/>
              <a:gd name="connsiteX3527" fmla="*/ 10855345 w 11830043"/>
              <a:gd name="connsiteY3527" fmla="*/ 3156095 h 6533995"/>
              <a:gd name="connsiteX3528" fmla="*/ 10845625 w 11830043"/>
              <a:gd name="connsiteY3528" fmla="*/ 3146371 h 6533995"/>
              <a:gd name="connsiteX3529" fmla="*/ 10855345 w 11830043"/>
              <a:gd name="connsiteY3529" fmla="*/ 3136584 h 6533995"/>
              <a:gd name="connsiteX3530" fmla="*/ 10614116 w 11830043"/>
              <a:gd name="connsiteY3530" fmla="*/ 3136584 h 6533995"/>
              <a:gd name="connsiteX3531" fmla="*/ 10623901 w 11830043"/>
              <a:gd name="connsiteY3531" fmla="*/ 3146371 h 6533995"/>
              <a:gd name="connsiteX3532" fmla="*/ 10614116 w 11830043"/>
              <a:gd name="connsiteY3532" fmla="*/ 3156095 h 6533995"/>
              <a:gd name="connsiteX3533" fmla="*/ 10604396 w 11830043"/>
              <a:gd name="connsiteY3533" fmla="*/ 3146371 h 6533995"/>
              <a:gd name="connsiteX3534" fmla="*/ 10614116 w 11830043"/>
              <a:gd name="connsiteY3534" fmla="*/ 3136584 h 6533995"/>
              <a:gd name="connsiteX3535" fmla="*/ 10372888 w 11830043"/>
              <a:gd name="connsiteY3535" fmla="*/ 3136584 h 6533995"/>
              <a:gd name="connsiteX3536" fmla="*/ 10382673 w 11830043"/>
              <a:gd name="connsiteY3536" fmla="*/ 3146371 h 6533995"/>
              <a:gd name="connsiteX3537" fmla="*/ 10372888 w 11830043"/>
              <a:gd name="connsiteY3537" fmla="*/ 3156095 h 6533995"/>
              <a:gd name="connsiteX3538" fmla="*/ 10363168 w 11830043"/>
              <a:gd name="connsiteY3538" fmla="*/ 3146371 h 6533995"/>
              <a:gd name="connsiteX3539" fmla="*/ 10372888 w 11830043"/>
              <a:gd name="connsiteY3539" fmla="*/ 3136584 h 6533995"/>
              <a:gd name="connsiteX3540" fmla="*/ 10131660 w 11830043"/>
              <a:gd name="connsiteY3540" fmla="*/ 3136584 h 6533995"/>
              <a:gd name="connsiteX3541" fmla="*/ 10141444 w 11830043"/>
              <a:gd name="connsiteY3541" fmla="*/ 3146371 h 6533995"/>
              <a:gd name="connsiteX3542" fmla="*/ 10131660 w 11830043"/>
              <a:gd name="connsiteY3542" fmla="*/ 3156095 h 6533995"/>
              <a:gd name="connsiteX3543" fmla="*/ 10121940 w 11830043"/>
              <a:gd name="connsiteY3543" fmla="*/ 3146371 h 6533995"/>
              <a:gd name="connsiteX3544" fmla="*/ 10131660 w 11830043"/>
              <a:gd name="connsiteY3544" fmla="*/ 3136584 h 6533995"/>
              <a:gd name="connsiteX3545" fmla="*/ 9890432 w 11830043"/>
              <a:gd name="connsiteY3545" fmla="*/ 3136584 h 6533995"/>
              <a:gd name="connsiteX3546" fmla="*/ 9900152 w 11830043"/>
              <a:gd name="connsiteY3546" fmla="*/ 3146371 h 6533995"/>
              <a:gd name="connsiteX3547" fmla="*/ 9890432 w 11830043"/>
              <a:gd name="connsiteY3547" fmla="*/ 3156095 h 6533995"/>
              <a:gd name="connsiteX3548" fmla="*/ 9880648 w 11830043"/>
              <a:gd name="connsiteY3548" fmla="*/ 3146371 h 6533995"/>
              <a:gd name="connsiteX3549" fmla="*/ 9890432 w 11830043"/>
              <a:gd name="connsiteY3549" fmla="*/ 3136584 h 6533995"/>
              <a:gd name="connsiteX3550" fmla="*/ 9417695 w 11830043"/>
              <a:gd name="connsiteY3550" fmla="*/ 3136584 h 6533995"/>
              <a:gd name="connsiteX3551" fmla="*/ 9427416 w 11830043"/>
              <a:gd name="connsiteY3551" fmla="*/ 3146371 h 6533995"/>
              <a:gd name="connsiteX3552" fmla="*/ 9417695 w 11830043"/>
              <a:gd name="connsiteY3552" fmla="*/ 3156095 h 6533995"/>
              <a:gd name="connsiteX3553" fmla="*/ 9407911 w 11830043"/>
              <a:gd name="connsiteY3553" fmla="*/ 3146371 h 6533995"/>
              <a:gd name="connsiteX3554" fmla="*/ 9417695 w 11830043"/>
              <a:gd name="connsiteY3554" fmla="*/ 3136584 h 6533995"/>
              <a:gd name="connsiteX3555" fmla="*/ 9176467 w 11830043"/>
              <a:gd name="connsiteY3555" fmla="*/ 3136584 h 6533995"/>
              <a:gd name="connsiteX3556" fmla="*/ 9186187 w 11830043"/>
              <a:gd name="connsiteY3556" fmla="*/ 3146371 h 6533995"/>
              <a:gd name="connsiteX3557" fmla="*/ 9176467 w 11830043"/>
              <a:gd name="connsiteY3557" fmla="*/ 3156095 h 6533995"/>
              <a:gd name="connsiteX3558" fmla="*/ 9166683 w 11830043"/>
              <a:gd name="connsiteY3558" fmla="*/ 3146371 h 6533995"/>
              <a:gd name="connsiteX3559" fmla="*/ 9176467 w 11830043"/>
              <a:gd name="connsiteY3559" fmla="*/ 3136584 h 6533995"/>
              <a:gd name="connsiteX3560" fmla="*/ 8935237 w 11830043"/>
              <a:gd name="connsiteY3560" fmla="*/ 3136584 h 6533995"/>
              <a:gd name="connsiteX3561" fmla="*/ 8944958 w 11830043"/>
              <a:gd name="connsiteY3561" fmla="*/ 3146371 h 6533995"/>
              <a:gd name="connsiteX3562" fmla="*/ 8935237 w 11830043"/>
              <a:gd name="connsiteY3562" fmla="*/ 3156095 h 6533995"/>
              <a:gd name="connsiteX3563" fmla="*/ 8925454 w 11830043"/>
              <a:gd name="connsiteY3563" fmla="*/ 3146371 h 6533995"/>
              <a:gd name="connsiteX3564" fmla="*/ 8935237 w 11830043"/>
              <a:gd name="connsiteY3564" fmla="*/ 3136584 h 6533995"/>
              <a:gd name="connsiteX3565" fmla="*/ 8694009 w 11830043"/>
              <a:gd name="connsiteY3565" fmla="*/ 3136584 h 6533995"/>
              <a:gd name="connsiteX3566" fmla="*/ 8703730 w 11830043"/>
              <a:gd name="connsiteY3566" fmla="*/ 3146371 h 6533995"/>
              <a:gd name="connsiteX3567" fmla="*/ 8694009 w 11830043"/>
              <a:gd name="connsiteY3567" fmla="*/ 3156095 h 6533995"/>
              <a:gd name="connsiteX3568" fmla="*/ 8684289 w 11830043"/>
              <a:gd name="connsiteY3568" fmla="*/ 3146371 h 6533995"/>
              <a:gd name="connsiteX3569" fmla="*/ 8694009 w 11830043"/>
              <a:gd name="connsiteY3569" fmla="*/ 3136584 h 6533995"/>
              <a:gd name="connsiteX3570" fmla="*/ 8452781 w 11830043"/>
              <a:gd name="connsiteY3570" fmla="*/ 3136584 h 6533995"/>
              <a:gd name="connsiteX3571" fmla="*/ 8462566 w 11830043"/>
              <a:gd name="connsiteY3571" fmla="*/ 3146371 h 6533995"/>
              <a:gd name="connsiteX3572" fmla="*/ 8452781 w 11830043"/>
              <a:gd name="connsiteY3572" fmla="*/ 3156095 h 6533995"/>
              <a:gd name="connsiteX3573" fmla="*/ 8443061 w 11830043"/>
              <a:gd name="connsiteY3573" fmla="*/ 3146371 h 6533995"/>
              <a:gd name="connsiteX3574" fmla="*/ 8452781 w 11830043"/>
              <a:gd name="connsiteY3574" fmla="*/ 3136584 h 6533995"/>
              <a:gd name="connsiteX3575" fmla="*/ 8211553 w 11830043"/>
              <a:gd name="connsiteY3575" fmla="*/ 3136584 h 6533995"/>
              <a:gd name="connsiteX3576" fmla="*/ 8221273 w 11830043"/>
              <a:gd name="connsiteY3576" fmla="*/ 3146371 h 6533995"/>
              <a:gd name="connsiteX3577" fmla="*/ 8211553 w 11830043"/>
              <a:gd name="connsiteY3577" fmla="*/ 3156095 h 6533995"/>
              <a:gd name="connsiteX3578" fmla="*/ 8201769 w 11830043"/>
              <a:gd name="connsiteY3578" fmla="*/ 3146371 h 6533995"/>
              <a:gd name="connsiteX3579" fmla="*/ 8211553 w 11830043"/>
              <a:gd name="connsiteY3579" fmla="*/ 3136584 h 6533995"/>
              <a:gd name="connsiteX3580" fmla="*/ 7970260 w 11830043"/>
              <a:gd name="connsiteY3580" fmla="*/ 3136584 h 6533995"/>
              <a:gd name="connsiteX3581" fmla="*/ 7980044 w 11830043"/>
              <a:gd name="connsiteY3581" fmla="*/ 3146371 h 6533995"/>
              <a:gd name="connsiteX3582" fmla="*/ 7970260 w 11830043"/>
              <a:gd name="connsiteY3582" fmla="*/ 3156095 h 6533995"/>
              <a:gd name="connsiteX3583" fmla="*/ 7960477 w 11830043"/>
              <a:gd name="connsiteY3583" fmla="*/ 3146371 h 6533995"/>
              <a:gd name="connsiteX3584" fmla="*/ 7970260 w 11830043"/>
              <a:gd name="connsiteY3584" fmla="*/ 3136584 h 6533995"/>
              <a:gd name="connsiteX3585" fmla="*/ 7729032 w 11830043"/>
              <a:gd name="connsiteY3585" fmla="*/ 3136584 h 6533995"/>
              <a:gd name="connsiteX3586" fmla="*/ 7738753 w 11830043"/>
              <a:gd name="connsiteY3586" fmla="*/ 3146371 h 6533995"/>
              <a:gd name="connsiteX3587" fmla="*/ 7729032 w 11830043"/>
              <a:gd name="connsiteY3587" fmla="*/ 3156095 h 6533995"/>
              <a:gd name="connsiteX3588" fmla="*/ 7719249 w 11830043"/>
              <a:gd name="connsiteY3588" fmla="*/ 3146371 h 6533995"/>
              <a:gd name="connsiteX3589" fmla="*/ 7729032 w 11830043"/>
              <a:gd name="connsiteY3589" fmla="*/ 3136584 h 6533995"/>
              <a:gd name="connsiteX3590" fmla="*/ 7487803 w 11830043"/>
              <a:gd name="connsiteY3590" fmla="*/ 3136584 h 6533995"/>
              <a:gd name="connsiteX3591" fmla="*/ 7497524 w 11830043"/>
              <a:gd name="connsiteY3591" fmla="*/ 3146371 h 6533995"/>
              <a:gd name="connsiteX3592" fmla="*/ 7487803 w 11830043"/>
              <a:gd name="connsiteY3592" fmla="*/ 3156095 h 6533995"/>
              <a:gd name="connsiteX3593" fmla="*/ 7478019 w 11830043"/>
              <a:gd name="connsiteY3593" fmla="*/ 3146371 h 6533995"/>
              <a:gd name="connsiteX3594" fmla="*/ 7487803 w 11830043"/>
              <a:gd name="connsiteY3594" fmla="*/ 3136584 h 6533995"/>
              <a:gd name="connsiteX3595" fmla="*/ 7246575 w 11830043"/>
              <a:gd name="connsiteY3595" fmla="*/ 3136584 h 6533995"/>
              <a:gd name="connsiteX3596" fmla="*/ 7256359 w 11830043"/>
              <a:gd name="connsiteY3596" fmla="*/ 3146371 h 6533995"/>
              <a:gd name="connsiteX3597" fmla="*/ 7246575 w 11830043"/>
              <a:gd name="connsiteY3597" fmla="*/ 3156095 h 6533995"/>
              <a:gd name="connsiteX3598" fmla="*/ 7236855 w 11830043"/>
              <a:gd name="connsiteY3598" fmla="*/ 3146371 h 6533995"/>
              <a:gd name="connsiteX3599" fmla="*/ 7246575 w 11830043"/>
              <a:gd name="connsiteY3599" fmla="*/ 3136584 h 6533995"/>
              <a:gd name="connsiteX3600" fmla="*/ 7005346 w 11830043"/>
              <a:gd name="connsiteY3600" fmla="*/ 3136584 h 6533995"/>
              <a:gd name="connsiteX3601" fmla="*/ 7015130 w 11830043"/>
              <a:gd name="connsiteY3601" fmla="*/ 3146371 h 6533995"/>
              <a:gd name="connsiteX3602" fmla="*/ 7005346 w 11830043"/>
              <a:gd name="connsiteY3602" fmla="*/ 3156095 h 6533995"/>
              <a:gd name="connsiteX3603" fmla="*/ 6995626 w 11830043"/>
              <a:gd name="connsiteY3603" fmla="*/ 3146371 h 6533995"/>
              <a:gd name="connsiteX3604" fmla="*/ 7005346 w 11830043"/>
              <a:gd name="connsiteY3604" fmla="*/ 3136584 h 6533995"/>
              <a:gd name="connsiteX3605" fmla="*/ 6764118 w 11830043"/>
              <a:gd name="connsiteY3605" fmla="*/ 3136584 h 6533995"/>
              <a:gd name="connsiteX3606" fmla="*/ 6773902 w 11830043"/>
              <a:gd name="connsiteY3606" fmla="*/ 3146371 h 6533995"/>
              <a:gd name="connsiteX3607" fmla="*/ 6764118 w 11830043"/>
              <a:gd name="connsiteY3607" fmla="*/ 3156095 h 6533995"/>
              <a:gd name="connsiteX3608" fmla="*/ 6754335 w 11830043"/>
              <a:gd name="connsiteY3608" fmla="*/ 3146371 h 6533995"/>
              <a:gd name="connsiteX3609" fmla="*/ 6764118 w 11830043"/>
              <a:gd name="connsiteY3609" fmla="*/ 3136584 h 6533995"/>
              <a:gd name="connsiteX3610" fmla="*/ 6522889 w 11830043"/>
              <a:gd name="connsiteY3610" fmla="*/ 3136584 h 6533995"/>
              <a:gd name="connsiteX3611" fmla="*/ 6532610 w 11830043"/>
              <a:gd name="connsiteY3611" fmla="*/ 3146371 h 6533995"/>
              <a:gd name="connsiteX3612" fmla="*/ 6522889 w 11830043"/>
              <a:gd name="connsiteY3612" fmla="*/ 3156095 h 6533995"/>
              <a:gd name="connsiteX3613" fmla="*/ 6513105 w 11830043"/>
              <a:gd name="connsiteY3613" fmla="*/ 3146371 h 6533995"/>
              <a:gd name="connsiteX3614" fmla="*/ 6522889 w 11830043"/>
              <a:gd name="connsiteY3614" fmla="*/ 3136584 h 6533995"/>
              <a:gd name="connsiteX3615" fmla="*/ 6281661 w 11830043"/>
              <a:gd name="connsiteY3615" fmla="*/ 3136584 h 6533995"/>
              <a:gd name="connsiteX3616" fmla="*/ 6291381 w 11830043"/>
              <a:gd name="connsiteY3616" fmla="*/ 3146371 h 6533995"/>
              <a:gd name="connsiteX3617" fmla="*/ 6281661 w 11830043"/>
              <a:gd name="connsiteY3617" fmla="*/ 3156095 h 6533995"/>
              <a:gd name="connsiteX3618" fmla="*/ 6271877 w 11830043"/>
              <a:gd name="connsiteY3618" fmla="*/ 3146371 h 6533995"/>
              <a:gd name="connsiteX3619" fmla="*/ 6281661 w 11830043"/>
              <a:gd name="connsiteY3619" fmla="*/ 3136584 h 6533995"/>
              <a:gd name="connsiteX3620" fmla="*/ 6040432 w 11830043"/>
              <a:gd name="connsiteY3620" fmla="*/ 3136584 h 6533995"/>
              <a:gd name="connsiteX3621" fmla="*/ 6050216 w 11830043"/>
              <a:gd name="connsiteY3621" fmla="*/ 3146371 h 6533995"/>
              <a:gd name="connsiteX3622" fmla="*/ 6040432 w 11830043"/>
              <a:gd name="connsiteY3622" fmla="*/ 3156095 h 6533995"/>
              <a:gd name="connsiteX3623" fmla="*/ 6030712 w 11830043"/>
              <a:gd name="connsiteY3623" fmla="*/ 3146371 h 6533995"/>
              <a:gd name="connsiteX3624" fmla="*/ 6040432 w 11830043"/>
              <a:gd name="connsiteY3624" fmla="*/ 3136584 h 6533995"/>
              <a:gd name="connsiteX3625" fmla="*/ 5799205 w 11830043"/>
              <a:gd name="connsiteY3625" fmla="*/ 3136584 h 6533995"/>
              <a:gd name="connsiteX3626" fmla="*/ 5808989 w 11830043"/>
              <a:gd name="connsiteY3626" fmla="*/ 3146371 h 6533995"/>
              <a:gd name="connsiteX3627" fmla="*/ 5799205 w 11830043"/>
              <a:gd name="connsiteY3627" fmla="*/ 3156095 h 6533995"/>
              <a:gd name="connsiteX3628" fmla="*/ 5789486 w 11830043"/>
              <a:gd name="connsiteY3628" fmla="*/ 3146371 h 6533995"/>
              <a:gd name="connsiteX3629" fmla="*/ 5799205 w 11830043"/>
              <a:gd name="connsiteY3629" fmla="*/ 3136584 h 6533995"/>
              <a:gd name="connsiteX3630" fmla="*/ 5557991 w 11830043"/>
              <a:gd name="connsiteY3630" fmla="*/ 3136584 h 6533995"/>
              <a:gd name="connsiteX3631" fmla="*/ 5567774 w 11830043"/>
              <a:gd name="connsiteY3631" fmla="*/ 3146371 h 6533995"/>
              <a:gd name="connsiteX3632" fmla="*/ 5557991 w 11830043"/>
              <a:gd name="connsiteY3632" fmla="*/ 3156095 h 6533995"/>
              <a:gd name="connsiteX3633" fmla="*/ 5548208 w 11830043"/>
              <a:gd name="connsiteY3633" fmla="*/ 3146371 h 6533995"/>
              <a:gd name="connsiteX3634" fmla="*/ 5557991 w 11830043"/>
              <a:gd name="connsiteY3634" fmla="*/ 3136584 h 6533995"/>
              <a:gd name="connsiteX3635" fmla="*/ 5316710 w 11830043"/>
              <a:gd name="connsiteY3635" fmla="*/ 3136584 h 6533995"/>
              <a:gd name="connsiteX3636" fmla="*/ 5326429 w 11830043"/>
              <a:gd name="connsiteY3636" fmla="*/ 3146371 h 6533995"/>
              <a:gd name="connsiteX3637" fmla="*/ 5316710 w 11830043"/>
              <a:gd name="connsiteY3637" fmla="*/ 3156095 h 6533995"/>
              <a:gd name="connsiteX3638" fmla="*/ 5306924 w 11830043"/>
              <a:gd name="connsiteY3638" fmla="*/ 3146371 h 6533995"/>
              <a:gd name="connsiteX3639" fmla="*/ 5316710 w 11830043"/>
              <a:gd name="connsiteY3639" fmla="*/ 3136584 h 6533995"/>
              <a:gd name="connsiteX3640" fmla="*/ 5075485 w 11830043"/>
              <a:gd name="connsiteY3640" fmla="*/ 3136584 h 6533995"/>
              <a:gd name="connsiteX3641" fmla="*/ 5085202 w 11830043"/>
              <a:gd name="connsiteY3641" fmla="*/ 3146371 h 6533995"/>
              <a:gd name="connsiteX3642" fmla="*/ 5075485 w 11830043"/>
              <a:gd name="connsiteY3642" fmla="*/ 3156095 h 6533995"/>
              <a:gd name="connsiteX3643" fmla="*/ 5065705 w 11830043"/>
              <a:gd name="connsiteY3643" fmla="*/ 3146371 h 6533995"/>
              <a:gd name="connsiteX3644" fmla="*/ 5075485 w 11830043"/>
              <a:gd name="connsiteY3644" fmla="*/ 3136584 h 6533995"/>
              <a:gd name="connsiteX3645" fmla="*/ 4834252 w 11830043"/>
              <a:gd name="connsiteY3645" fmla="*/ 3136584 h 6533995"/>
              <a:gd name="connsiteX3646" fmla="*/ 4844040 w 11830043"/>
              <a:gd name="connsiteY3646" fmla="*/ 3146371 h 6533995"/>
              <a:gd name="connsiteX3647" fmla="*/ 4834252 w 11830043"/>
              <a:gd name="connsiteY3647" fmla="*/ 3156095 h 6533995"/>
              <a:gd name="connsiteX3648" fmla="*/ 4824534 w 11830043"/>
              <a:gd name="connsiteY3648" fmla="*/ 3146371 h 6533995"/>
              <a:gd name="connsiteX3649" fmla="*/ 4834252 w 11830043"/>
              <a:gd name="connsiteY3649" fmla="*/ 3136584 h 6533995"/>
              <a:gd name="connsiteX3650" fmla="*/ 4593019 w 11830043"/>
              <a:gd name="connsiteY3650" fmla="*/ 3136584 h 6533995"/>
              <a:gd name="connsiteX3651" fmla="*/ 4602795 w 11830043"/>
              <a:gd name="connsiteY3651" fmla="*/ 3146371 h 6533995"/>
              <a:gd name="connsiteX3652" fmla="*/ 4593019 w 11830043"/>
              <a:gd name="connsiteY3652" fmla="*/ 3156095 h 6533995"/>
              <a:gd name="connsiteX3653" fmla="*/ 4583304 w 11830043"/>
              <a:gd name="connsiteY3653" fmla="*/ 3146371 h 6533995"/>
              <a:gd name="connsiteX3654" fmla="*/ 4593019 w 11830043"/>
              <a:gd name="connsiteY3654" fmla="*/ 3136584 h 6533995"/>
              <a:gd name="connsiteX3655" fmla="*/ 4351806 w 11830043"/>
              <a:gd name="connsiteY3655" fmla="*/ 3136584 h 6533995"/>
              <a:gd name="connsiteX3656" fmla="*/ 4361580 w 11830043"/>
              <a:gd name="connsiteY3656" fmla="*/ 3146371 h 6533995"/>
              <a:gd name="connsiteX3657" fmla="*/ 4351806 w 11830043"/>
              <a:gd name="connsiteY3657" fmla="*/ 3156095 h 6533995"/>
              <a:gd name="connsiteX3658" fmla="*/ 4342006 w 11830043"/>
              <a:gd name="connsiteY3658" fmla="*/ 3146371 h 6533995"/>
              <a:gd name="connsiteX3659" fmla="*/ 4351806 w 11830043"/>
              <a:gd name="connsiteY3659" fmla="*/ 3136584 h 6533995"/>
              <a:gd name="connsiteX3660" fmla="*/ 4110581 w 11830043"/>
              <a:gd name="connsiteY3660" fmla="*/ 3136584 h 6533995"/>
              <a:gd name="connsiteX3661" fmla="*/ 4120362 w 11830043"/>
              <a:gd name="connsiteY3661" fmla="*/ 3146371 h 6533995"/>
              <a:gd name="connsiteX3662" fmla="*/ 4110581 w 11830043"/>
              <a:gd name="connsiteY3662" fmla="*/ 3156095 h 6533995"/>
              <a:gd name="connsiteX3663" fmla="*/ 4100799 w 11830043"/>
              <a:gd name="connsiteY3663" fmla="*/ 3146371 h 6533995"/>
              <a:gd name="connsiteX3664" fmla="*/ 4110581 w 11830043"/>
              <a:gd name="connsiteY3664" fmla="*/ 3136584 h 6533995"/>
              <a:gd name="connsiteX3665" fmla="*/ 3869430 w 11830043"/>
              <a:gd name="connsiteY3665" fmla="*/ 3136584 h 6533995"/>
              <a:gd name="connsiteX3666" fmla="*/ 3879149 w 11830043"/>
              <a:gd name="connsiteY3666" fmla="*/ 3146371 h 6533995"/>
              <a:gd name="connsiteX3667" fmla="*/ 3869430 w 11830043"/>
              <a:gd name="connsiteY3667" fmla="*/ 3156095 h 6533995"/>
              <a:gd name="connsiteX3668" fmla="*/ 3859647 w 11830043"/>
              <a:gd name="connsiteY3668" fmla="*/ 3146371 h 6533995"/>
              <a:gd name="connsiteX3669" fmla="*/ 3869430 w 11830043"/>
              <a:gd name="connsiteY3669" fmla="*/ 3136584 h 6533995"/>
              <a:gd name="connsiteX3670" fmla="*/ 3628212 w 11830043"/>
              <a:gd name="connsiteY3670" fmla="*/ 3136584 h 6533995"/>
              <a:gd name="connsiteX3671" fmla="*/ 3637936 w 11830043"/>
              <a:gd name="connsiteY3671" fmla="*/ 3146371 h 6533995"/>
              <a:gd name="connsiteX3672" fmla="*/ 3628212 w 11830043"/>
              <a:gd name="connsiteY3672" fmla="*/ 3156095 h 6533995"/>
              <a:gd name="connsiteX3673" fmla="*/ 3618430 w 11830043"/>
              <a:gd name="connsiteY3673" fmla="*/ 3146371 h 6533995"/>
              <a:gd name="connsiteX3674" fmla="*/ 3628212 w 11830043"/>
              <a:gd name="connsiteY3674" fmla="*/ 3136584 h 6533995"/>
              <a:gd name="connsiteX3675" fmla="*/ 3386958 w 11830043"/>
              <a:gd name="connsiteY3675" fmla="*/ 3136584 h 6533995"/>
              <a:gd name="connsiteX3676" fmla="*/ 3396743 w 11830043"/>
              <a:gd name="connsiteY3676" fmla="*/ 3146371 h 6533995"/>
              <a:gd name="connsiteX3677" fmla="*/ 3386958 w 11830043"/>
              <a:gd name="connsiteY3677" fmla="*/ 3156095 h 6533995"/>
              <a:gd name="connsiteX3678" fmla="*/ 3377235 w 11830043"/>
              <a:gd name="connsiteY3678" fmla="*/ 3146371 h 6533995"/>
              <a:gd name="connsiteX3679" fmla="*/ 3386958 w 11830043"/>
              <a:gd name="connsiteY3679" fmla="*/ 3136584 h 6533995"/>
              <a:gd name="connsiteX3680" fmla="*/ 3145751 w 11830043"/>
              <a:gd name="connsiteY3680" fmla="*/ 3136584 h 6533995"/>
              <a:gd name="connsiteX3681" fmla="*/ 3155533 w 11830043"/>
              <a:gd name="connsiteY3681" fmla="*/ 3146371 h 6533995"/>
              <a:gd name="connsiteX3682" fmla="*/ 3145751 w 11830043"/>
              <a:gd name="connsiteY3682" fmla="*/ 3156095 h 6533995"/>
              <a:gd name="connsiteX3683" fmla="*/ 3136032 w 11830043"/>
              <a:gd name="connsiteY3683" fmla="*/ 3146371 h 6533995"/>
              <a:gd name="connsiteX3684" fmla="*/ 3145751 w 11830043"/>
              <a:gd name="connsiteY3684" fmla="*/ 3136584 h 6533995"/>
              <a:gd name="connsiteX3685" fmla="*/ 2904572 w 11830043"/>
              <a:gd name="connsiteY3685" fmla="*/ 3136584 h 6533995"/>
              <a:gd name="connsiteX3686" fmla="*/ 2914355 w 11830043"/>
              <a:gd name="connsiteY3686" fmla="*/ 3146371 h 6533995"/>
              <a:gd name="connsiteX3687" fmla="*/ 2904572 w 11830043"/>
              <a:gd name="connsiteY3687" fmla="*/ 3156095 h 6533995"/>
              <a:gd name="connsiteX3688" fmla="*/ 2894791 w 11830043"/>
              <a:gd name="connsiteY3688" fmla="*/ 3146371 h 6533995"/>
              <a:gd name="connsiteX3689" fmla="*/ 2904572 w 11830043"/>
              <a:gd name="connsiteY3689" fmla="*/ 3136584 h 6533995"/>
              <a:gd name="connsiteX3690" fmla="*/ 2663275 w 11830043"/>
              <a:gd name="connsiteY3690" fmla="*/ 3136584 h 6533995"/>
              <a:gd name="connsiteX3691" fmla="*/ 2672998 w 11830043"/>
              <a:gd name="connsiteY3691" fmla="*/ 3146371 h 6533995"/>
              <a:gd name="connsiteX3692" fmla="*/ 2663275 w 11830043"/>
              <a:gd name="connsiteY3692" fmla="*/ 3156095 h 6533995"/>
              <a:gd name="connsiteX3693" fmla="*/ 2653492 w 11830043"/>
              <a:gd name="connsiteY3693" fmla="*/ 3146371 h 6533995"/>
              <a:gd name="connsiteX3694" fmla="*/ 2663275 w 11830043"/>
              <a:gd name="connsiteY3694" fmla="*/ 3136584 h 6533995"/>
              <a:gd name="connsiteX3695" fmla="*/ 2422037 w 11830043"/>
              <a:gd name="connsiteY3695" fmla="*/ 3136584 h 6533995"/>
              <a:gd name="connsiteX3696" fmla="*/ 2431753 w 11830043"/>
              <a:gd name="connsiteY3696" fmla="*/ 3146371 h 6533995"/>
              <a:gd name="connsiteX3697" fmla="*/ 2422037 w 11830043"/>
              <a:gd name="connsiteY3697" fmla="*/ 3156095 h 6533995"/>
              <a:gd name="connsiteX3698" fmla="*/ 2412257 w 11830043"/>
              <a:gd name="connsiteY3698" fmla="*/ 3146371 h 6533995"/>
              <a:gd name="connsiteX3699" fmla="*/ 2422037 w 11830043"/>
              <a:gd name="connsiteY3699" fmla="*/ 3136584 h 6533995"/>
              <a:gd name="connsiteX3700" fmla="*/ 2180788 w 11830043"/>
              <a:gd name="connsiteY3700" fmla="*/ 3136584 h 6533995"/>
              <a:gd name="connsiteX3701" fmla="*/ 2190580 w 11830043"/>
              <a:gd name="connsiteY3701" fmla="*/ 3146371 h 6533995"/>
              <a:gd name="connsiteX3702" fmla="*/ 2180788 w 11830043"/>
              <a:gd name="connsiteY3702" fmla="*/ 3156095 h 6533995"/>
              <a:gd name="connsiteX3703" fmla="*/ 2171083 w 11830043"/>
              <a:gd name="connsiteY3703" fmla="*/ 3146371 h 6533995"/>
              <a:gd name="connsiteX3704" fmla="*/ 2180788 w 11830043"/>
              <a:gd name="connsiteY3704" fmla="*/ 3136584 h 6533995"/>
              <a:gd name="connsiteX3705" fmla="*/ 1939582 w 11830043"/>
              <a:gd name="connsiteY3705" fmla="*/ 3136584 h 6533995"/>
              <a:gd name="connsiteX3706" fmla="*/ 1949365 w 11830043"/>
              <a:gd name="connsiteY3706" fmla="*/ 3146371 h 6533995"/>
              <a:gd name="connsiteX3707" fmla="*/ 1939582 w 11830043"/>
              <a:gd name="connsiteY3707" fmla="*/ 3156095 h 6533995"/>
              <a:gd name="connsiteX3708" fmla="*/ 1929860 w 11830043"/>
              <a:gd name="connsiteY3708" fmla="*/ 3146371 h 6533995"/>
              <a:gd name="connsiteX3709" fmla="*/ 1939582 w 11830043"/>
              <a:gd name="connsiteY3709" fmla="*/ 3136584 h 6533995"/>
              <a:gd name="connsiteX3710" fmla="*/ 1698332 w 11830043"/>
              <a:gd name="connsiteY3710" fmla="*/ 3136584 h 6533995"/>
              <a:gd name="connsiteX3711" fmla="*/ 1708118 w 11830043"/>
              <a:gd name="connsiteY3711" fmla="*/ 3146371 h 6533995"/>
              <a:gd name="connsiteX3712" fmla="*/ 1698332 w 11830043"/>
              <a:gd name="connsiteY3712" fmla="*/ 3156095 h 6533995"/>
              <a:gd name="connsiteX3713" fmla="*/ 1688547 w 11830043"/>
              <a:gd name="connsiteY3713" fmla="*/ 3146371 h 6533995"/>
              <a:gd name="connsiteX3714" fmla="*/ 1698332 w 11830043"/>
              <a:gd name="connsiteY3714" fmla="*/ 3136584 h 6533995"/>
              <a:gd name="connsiteX3715" fmla="*/ 1457107 w 11830043"/>
              <a:gd name="connsiteY3715" fmla="*/ 3136584 h 6533995"/>
              <a:gd name="connsiteX3716" fmla="*/ 1466827 w 11830043"/>
              <a:gd name="connsiteY3716" fmla="*/ 3146371 h 6533995"/>
              <a:gd name="connsiteX3717" fmla="*/ 1457107 w 11830043"/>
              <a:gd name="connsiteY3717" fmla="*/ 3156095 h 6533995"/>
              <a:gd name="connsiteX3718" fmla="*/ 1447323 w 11830043"/>
              <a:gd name="connsiteY3718" fmla="*/ 3146371 h 6533995"/>
              <a:gd name="connsiteX3719" fmla="*/ 1457107 w 11830043"/>
              <a:gd name="connsiteY3719" fmla="*/ 3136584 h 6533995"/>
              <a:gd name="connsiteX3720" fmla="*/ 1215886 w 11830043"/>
              <a:gd name="connsiteY3720" fmla="*/ 3136584 h 6533995"/>
              <a:gd name="connsiteX3721" fmla="*/ 1225669 w 11830043"/>
              <a:gd name="connsiteY3721" fmla="*/ 3146371 h 6533995"/>
              <a:gd name="connsiteX3722" fmla="*/ 1215886 w 11830043"/>
              <a:gd name="connsiteY3722" fmla="*/ 3156095 h 6533995"/>
              <a:gd name="connsiteX3723" fmla="*/ 1206166 w 11830043"/>
              <a:gd name="connsiteY3723" fmla="*/ 3146371 h 6533995"/>
              <a:gd name="connsiteX3724" fmla="*/ 1215886 w 11830043"/>
              <a:gd name="connsiteY3724" fmla="*/ 3136584 h 6533995"/>
              <a:gd name="connsiteX3725" fmla="*/ 974665 w 11830043"/>
              <a:gd name="connsiteY3725" fmla="*/ 3136584 h 6533995"/>
              <a:gd name="connsiteX3726" fmla="*/ 984449 w 11830043"/>
              <a:gd name="connsiteY3726" fmla="*/ 3146371 h 6533995"/>
              <a:gd name="connsiteX3727" fmla="*/ 974665 w 11830043"/>
              <a:gd name="connsiteY3727" fmla="*/ 3156095 h 6533995"/>
              <a:gd name="connsiteX3728" fmla="*/ 964946 w 11830043"/>
              <a:gd name="connsiteY3728" fmla="*/ 3146371 h 6533995"/>
              <a:gd name="connsiteX3729" fmla="*/ 974665 w 11830043"/>
              <a:gd name="connsiteY3729" fmla="*/ 3136584 h 6533995"/>
              <a:gd name="connsiteX3730" fmla="*/ 733446 w 11830043"/>
              <a:gd name="connsiteY3730" fmla="*/ 3136584 h 6533995"/>
              <a:gd name="connsiteX3731" fmla="*/ 743165 w 11830043"/>
              <a:gd name="connsiteY3731" fmla="*/ 3146371 h 6533995"/>
              <a:gd name="connsiteX3732" fmla="*/ 733446 w 11830043"/>
              <a:gd name="connsiteY3732" fmla="*/ 3156095 h 6533995"/>
              <a:gd name="connsiteX3733" fmla="*/ 723662 w 11830043"/>
              <a:gd name="connsiteY3733" fmla="*/ 3146371 h 6533995"/>
              <a:gd name="connsiteX3734" fmla="*/ 733446 w 11830043"/>
              <a:gd name="connsiteY3734" fmla="*/ 3136584 h 6533995"/>
              <a:gd name="connsiteX3735" fmla="*/ 492225 w 11830043"/>
              <a:gd name="connsiteY3735" fmla="*/ 3136584 h 6533995"/>
              <a:gd name="connsiteX3736" fmla="*/ 501945 w 11830043"/>
              <a:gd name="connsiteY3736" fmla="*/ 3146371 h 6533995"/>
              <a:gd name="connsiteX3737" fmla="*/ 492225 w 11830043"/>
              <a:gd name="connsiteY3737" fmla="*/ 3156095 h 6533995"/>
              <a:gd name="connsiteX3738" fmla="*/ 482441 w 11830043"/>
              <a:gd name="connsiteY3738" fmla="*/ 3146371 h 6533995"/>
              <a:gd name="connsiteX3739" fmla="*/ 492225 w 11830043"/>
              <a:gd name="connsiteY3739" fmla="*/ 3136584 h 6533995"/>
              <a:gd name="connsiteX3740" fmla="*/ 251005 w 11830043"/>
              <a:gd name="connsiteY3740" fmla="*/ 3136584 h 6533995"/>
              <a:gd name="connsiteX3741" fmla="*/ 260789 w 11830043"/>
              <a:gd name="connsiteY3741" fmla="*/ 3146371 h 6533995"/>
              <a:gd name="connsiteX3742" fmla="*/ 251005 w 11830043"/>
              <a:gd name="connsiteY3742" fmla="*/ 3156095 h 6533995"/>
              <a:gd name="connsiteX3743" fmla="*/ 241285 w 11830043"/>
              <a:gd name="connsiteY3743" fmla="*/ 3146371 h 6533995"/>
              <a:gd name="connsiteX3744" fmla="*/ 251005 w 11830043"/>
              <a:gd name="connsiteY3744" fmla="*/ 3136584 h 6533995"/>
              <a:gd name="connsiteX3745" fmla="*/ 9722 w 11830043"/>
              <a:gd name="connsiteY3745" fmla="*/ 3136584 h 6533995"/>
              <a:gd name="connsiteX3746" fmla="*/ 19506 w 11830043"/>
              <a:gd name="connsiteY3746" fmla="*/ 3146371 h 6533995"/>
              <a:gd name="connsiteX3747" fmla="*/ 9722 w 11830043"/>
              <a:gd name="connsiteY3747" fmla="*/ 3156095 h 6533995"/>
              <a:gd name="connsiteX3748" fmla="*/ 2 w 11830043"/>
              <a:gd name="connsiteY3748" fmla="*/ 3146371 h 6533995"/>
              <a:gd name="connsiteX3749" fmla="*/ 9722 w 11830043"/>
              <a:gd name="connsiteY3749" fmla="*/ 3136584 h 6533995"/>
              <a:gd name="connsiteX3750" fmla="*/ 13517 w 11830043"/>
              <a:gd name="connsiteY3750" fmla="*/ 3029714 h 6533995"/>
              <a:gd name="connsiteX3751" fmla="*/ 18916 w 11830043"/>
              <a:gd name="connsiteY3751" fmla="*/ 3035116 h 6533995"/>
              <a:gd name="connsiteX3752" fmla="*/ 13517 w 11830043"/>
              <a:gd name="connsiteY3752" fmla="*/ 3040518 h 6533995"/>
              <a:gd name="connsiteX3753" fmla="*/ 8116 w 11830043"/>
              <a:gd name="connsiteY3753" fmla="*/ 3035116 h 6533995"/>
              <a:gd name="connsiteX3754" fmla="*/ 13517 w 11830043"/>
              <a:gd name="connsiteY3754" fmla="*/ 3029714 h 6533995"/>
              <a:gd name="connsiteX3755" fmla="*/ 9649203 w 11830043"/>
              <a:gd name="connsiteY3755" fmla="*/ 2895514 h 6533995"/>
              <a:gd name="connsiteX3756" fmla="*/ 9658923 w 11830043"/>
              <a:gd name="connsiteY3756" fmla="*/ 2905238 h 6533995"/>
              <a:gd name="connsiteX3757" fmla="*/ 9649203 w 11830043"/>
              <a:gd name="connsiteY3757" fmla="*/ 2915025 h 6533995"/>
              <a:gd name="connsiteX3758" fmla="*/ 9639483 w 11830043"/>
              <a:gd name="connsiteY3758" fmla="*/ 2905238 h 6533995"/>
              <a:gd name="connsiteX3759" fmla="*/ 9649203 w 11830043"/>
              <a:gd name="connsiteY3759" fmla="*/ 2895514 h 6533995"/>
              <a:gd name="connsiteX3760" fmla="*/ 9890432 w 11830043"/>
              <a:gd name="connsiteY3760" fmla="*/ 2895512 h 6533995"/>
              <a:gd name="connsiteX3761" fmla="*/ 9900152 w 11830043"/>
              <a:gd name="connsiteY3761" fmla="*/ 2905236 h 6533995"/>
              <a:gd name="connsiteX3762" fmla="*/ 9890432 w 11830043"/>
              <a:gd name="connsiteY3762" fmla="*/ 2915023 h 6533995"/>
              <a:gd name="connsiteX3763" fmla="*/ 9880648 w 11830043"/>
              <a:gd name="connsiteY3763" fmla="*/ 2905236 h 6533995"/>
              <a:gd name="connsiteX3764" fmla="*/ 9890432 w 11830043"/>
              <a:gd name="connsiteY3764" fmla="*/ 2895512 h 6533995"/>
              <a:gd name="connsiteX3765" fmla="*/ 10131660 w 11830043"/>
              <a:gd name="connsiteY3765" fmla="*/ 2895509 h 6533995"/>
              <a:gd name="connsiteX3766" fmla="*/ 10141444 w 11830043"/>
              <a:gd name="connsiteY3766" fmla="*/ 2905233 h 6533995"/>
              <a:gd name="connsiteX3767" fmla="*/ 10131660 w 11830043"/>
              <a:gd name="connsiteY3767" fmla="*/ 2915019 h 6533995"/>
              <a:gd name="connsiteX3768" fmla="*/ 10121940 w 11830043"/>
              <a:gd name="connsiteY3768" fmla="*/ 2905233 h 6533995"/>
              <a:gd name="connsiteX3769" fmla="*/ 10131660 w 11830043"/>
              <a:gd name="connsiteY3769" fmla="*/ 2895509 h 6533995"/>
              <a:gd name="connsiteX3770" fmla="*/ 10372888 w 11830043"/>
              <a:gd name="connsiteY3770" fmla="*/ 2895505 h 6533995"/>
              <a:gd name="connsiteX3771" fmla="*/ 10382673 w 11830043"/>
              <a:gd name="connsiteY3771" fmla="*/ 2905229 h 6533995"/>
              <a:gd name="connsiteX3772" fmla="*/ 10372888 w 11830043"/>
              <a:gd name="connsiteY3772" fmla="*/ 2915015 h 6533995"/>
              <a:gd name="connsiteX3773" fmla="*/ 10363168 w 11830043"/>
              <a:gd name="connsiteY3773" fmla="*/ 2905229 h 6533995"/>
              <a:gd name="connsiteX3774" fmla="*/ 10372888 w 11830043"/>
              <a:gd name="connsiteY3774" fmla="*/ 2895505 h 6533995"/>
              <a:gd name="connsiteX3775" fmla="*/ 10614116 w 11830043"/>
              <a:gd name="connsiteY3775" fmla="*/ 2895501 h 6533995"/>
              <a:gd name="connsiteX3776" fmla="*/ 10623901 w 11830043"/>
              <a:gd name="connsiteY3776" fmla="*/ 2905225 h 6533995"/>
              <a:gd name="connsiteX3777" fmla="*/ 10614116 w 11830043"/>
              <a:gd name="connsiteY3777" fmla="*/ 2915012 h 6533995"/>
              <a:gd name="connsiteX3778" fmla="*/ 10604396 w 11830043"/>
              <a:gd name="connsiteY3778" fmla="*/ 2905225 h 6533995"/>
              <a:gd name="connsiteX3779" fmla="*/ 10614116 w 11830043"/>
              <a:gd name="connsiteY3779" fmla="*/ 2895501 h 6533995"/>
              <a:gd name="connsiteX3780" fmla="*/ 10855345 w 11830043"/>
              <a:gd name="connsiteY3780" fmla="*/ 2895498 h 6533995"/>
              <a:gd name="connsiteX3781" fmla="*/ 10865065 w 11830043"/>
              <a:gd name="connsiteY3781" fmla="*/ 2905222 h 6533995"/>
              <a:gd name="connsiteX3782" fmla="*/ 10855345 w 11830043"/>
              <a:gd name="connsiteY3782" fmla="*/ 2915008 h 6533995"/>
              <a:gd name="connsiteX3783" fmla="*/ 10845625 w 11830043"/>
              <a:gd name="connsiteY3783" fmla="*/ 2905222 h 6533995"/>
              <a:gd name="connsiteX3784" fmla="*/ 10855345 w 11830043"/>
              <a:gd name="connsiteY3784" fmla="*/ 2895498 h 6533995"/>
              <a:gd name="connsiteX3785" fmla="*/ 11096574 w 11830043"/>
              <a:gd name="connsiteY3785" fmla="*/ 2895494 h 6533995"/>
              <a:gd name="connsiteX3786" fmla="*/ 11106294 w 11830043"/>
              <a:gd name="connsiteY3786" fmla="*/ 2905218 h 6533995"/>
              <a:gd name="connsiteX3787" fmla="*/ 11096574 w 11830043"/>
              <a:gd name="connsiteY3787" fmla="*/ 2915004 h 6533995"/>
              <a:gd name="connsiteX3788" fmla="*/ 11086790 w 11830043"/>
              <a:gd name="connsiteY3788" fmla="*/ 2905218 h 6533995"/>
              <a:gd name="connsiteX3789" fmla="*/ 11096574 w 11830043"/>
              <a:gd name="connsiteY3789" fmla="*/ 2895494 h 6533995"/>
              <a:gd name="connsiteX3790" fmla="*/ 11337802 w 11830043"/>
              <a:gd name="connsiteY3790" fmla="*/ 2895490 h 6533995"/>
              <a:gd name="connsiteX3791" fmla="*/ 11347587 w 11830043"/>
              <a:gd name="connsiteY3791" fmla="*/ 2905214 h 6533995"/>
              <a:gd name="connsiteX3792" fmla="*/ 11337802 w 11830043"/>
              <a:gd name="connsiteY3792" fmla="*/ 2915001 h 6533995"/>
              <a:gd name="connsiteX3793" fmla="*/ 11328082 w 11830043"/>
              <a:gd name="connsiteY3793" fmla="*/ 2905214 h 6533995"/>
              <a:gd name="connsiteX3794" fmla="*/ 11337802 w 11830043"/>
              <a:gd name="connsiteY3794" fmla="*/ 2895490 h 6533995"/>
              <a:gd name="connsiteX3795" fmla="*/ 11579030 w 11830043"/>
              <a:gd name="connsiteY3795" fmla="*/ 2895487 h 6533995"/>
              <a:gd name="connsiteX3796" fmla="*/ 11588815 w 11830043"/>
              <a:gd name="connsiteY3796" fmla="*/ 2905211 h 6533995"/>
              <a:gd name="connsiteX3797" fmla="*/ 11579030 w 11830043"/>
              <a:gd name="connsiteY3797" fmla="*/ 2914997 h 6533995"/>
              <a:gd name="connsiteX3798" fmla="*/ 11569310 w 11830043"/>
              <a:gd name="connsiteY3798" fmla="*/ 2905211 h 6533995"/>
              <a:gd name="connsiteX3799" fmla="*/ 11579030 w 11830043"/>
              <a:gd name="connsiteY3799" fmla="*/ 2895487 h 6533995"/>
              <a:gd name="connsiteX3800" fmla="*/ 11820259 w 11830043"/>
              <a:gd name="connsiteY3800" fmla="*/ 2895483 h 6533995"/>
              <a:gd name="connsiteX3801" fmla="*/ 11830043 w 11830043"/>
              <a:gd name="connsiteY3801" fmla="*/ 2905207 h 6533995"/>
              <a:gd name="connsiteX3802" fmla="*/ 11820259 w 11830043"/>
              <a:gd name="connsiteY3802" fmla="*/ 2914993 h 6533995"/>
              <a:gd name="connsiteX3803" fmla="*/ 11810539 w 11830043"/>
              <a:gd name="connsiteY3803" fmla="*/ 2905207 h 6533995"/>
              <a:gd name="connsiteX3804" fmla="*/ 11820259 w 11830043"/>
              <a:gd name="connsiteY3804" fmla="*/ 2895483 h 6533995"/>
              <a:gd name="connsiteX3805" fmla="*/ 9722 w 11830043"/>
              <a:gd name="connsiteY3805" fmla="*/ 2895479 h 6533995"/>
              <a:gd name="connsiteX3806" fmla="*/ 19506 w 11830043"/>
              <a:gd name="connsiteY3806" fmla="*/ 2905203 h 6533995"/>
              <a:gd name="connsiteX3807" fmla="*/ 9722 w 11830043"/>
              <a:gd name="connsiteY3807" fmla="*/ 2914990 h 6533995"/>
              <a:gd name="connsiteX3808" fmla="*/ 2 w 11830043"/>
              <a:gd name="connsiteY3808" fmla="*/ 2905203 h 6533995"/>
              <a:gd name="connsiteX3809" fmla="*/ 9722 w 11830043"/>
              <a:gd name="connsiteY3809" fmla="*/ 2895479 h 6533995"/>
              <a:gd name="connsiteX3810" fmla="*/ 251005 w 11830043"/>
              <a:gd name="connsiteY3810" fmla="*/ 2895476 h 6533995"/>
              <a:gd name="connsiteX3811" fmla="*/ 260789 w 11830043"/>
              <a:gd name="connsiteY3811" fmla="*/ 2905199 h 6533995"/>
              <a:gd name="connsiteX3812" fmla="*/ 251005 w 11830043"/>
              <a:gd name="connsiteY3812" fmla="*/ 2914986 h 6533995"/>
              <a:gd name="connsiteX3813" fmla="*/ 241285 w 11830043"/>
              <a:gd name="connsiteY3813" fmla="*/ 2905199 h 6533995"/>
              <a:gd name="connsiteX3814" fmla="*/ 251005 w 11830043"/>
              <a:gd name="connsiteY3814" fmla="*/ 2895476 h 6533995"/>
              <a:gd name="connsiteX3815" fmla="*/ 492225 w 11830043"/>
              <a:gd name="connsiteY3815" fmla="*/ 2895472 h 6533995"/>
              <a:gd name="connsiteX3816" fmla="*/ 501945 w 11830043"/>
              <a:gd name="connsiteY3816" fmla="*/ 2905196 h 6533995"/>
              <a:gd name="connsiteX3817" fmla="*/ 492225 w 11830043"/>
              <a:gd name="connsiteY3817" fmla="*/ 2914982 h 6533995"/>
              <a:gd name="connsiteX3818" fmla="*/ 482441 w 11830043"/>
              <a:gd name="connsiteY3818" fmla="*/ 2905196 h 6533995"/>
              <a:gd name="connsiteX3819" fmla="*/ 492225 w 11830043"/>
              <a:gd name="connsiteY3819" fmla="*/ 2895472 h 6533995"/>
              <a:gd name="connsiteX3820" fmla="*/ 733445 w 11830043"/>
              <a:gd name="connsiteY3820" fmla="*/ 2895468 h 6533995"/>
              <a:gd name="connsiteX3821" fmla="*/ 743165 w 11830043"/>
              <a:gd name="connsiteY3821" fmla="*/ 2905192 h 6533995"/>
              <a:gd name="connsiteX3822" fmla="*/ 733445 w 11830043"/>
              <a:gd name="connsiteY3822" fmla="*/ 2914978 h 6533995"/>
              <a:gd name="connsiteX3823" fmla="*/ 723662 w 11830043"/>
              <a:gd name="connsiteY3823" fmla="*/ 2905192 h 6533995"/>
              <a:gd name="connsiteX3824" fmla="*/ 733445 w 11830043"/>
              <a:gd name="connsiteY3824" fmla="*/ 2895468 h 6533995"/>
              <a:gd name="connsiteX3825" fmla="*/ 974665 w 11830043"/>
              <a:gd name="connsiteY3825" fmla="*/ 2895464 h 6533995"/>
              <a:gd name="connsiteX3826" fmla="*/ 984449 w 11830043"/>
              <a:gd name="connsiteY3826" fmla="*/ 2905188 h 6533995"/>
              <a:gd name="connsiteX3827" fmla="*/ 974665 w 11830043"/>
              <a:gd name="connsiteY3827" fmla="*/ 2914975 h 6533995"/>
              <a:gd name="connsiteX3828" fmla="*/ 964945 w 11830043"/>
              <a:gd name="connsiteY3828" fmla="*/ 2905188 h 6533995"/>
              <a:gd name="connsiteX3829" fmla="*/ 974665 w 11830043"/>
              <a:gd name="connsiteY3829" fmla="*/ 2895464 h 6533995"/>
              <a:gd name="connsiteX3830" fmla="*/ 1215885 w 11830043"/>
              <a:gd name="connsiteY3830" fmla="*/ 2895461 h 6533995"/>
              <a:gd name="connsiteX3831" fmla="*/ 1225669 w 11830043"/>
              <a:gd name="connsiteY3831" fmla="*/ 2905185 h 6533995"/>
              <a:gd name="connsiteX3832" fmla="*/ 1215885 w 11830043"/>
              <a:gd name="connsiteY3832" fmla="*/ 2914971 h 6533995"/>
              <a:gd name="connsiteX3833" fmla="*/ 1206166 w 11830043"/>
              <a:gd name="connsiteY3833" fmla="*/ 2905185 h 6533995"/>
              <a:gd name="connsiteX3834" fmla="*/ 1215885 w 11830043"/>
              <a:gd name="connsiteY3834" fmla="*/ 2895461 h 6533995"/>
              <a:gd name="connsiteX3835" fmla="*/ 1457107 w 11830043"/>
              <a:gd name="connsiteY3835" fmla="*/ 2895457 h 6533995"/>
              <a:gd name="connsiteX3836" fmla="*/ 1466827 w 11830043"/>
              <a:gd name="connsiteY3836" fmla="*/ 2905181 h 6533995"/>
              <a:gd name="connsiteX3837" fmla="*/ 1457107 w 11830043"/>
              <a:gd name="connsiteY3837" fmla="*/ 2914967 h 6533995"/>
              <a:gd name="connsiteX3838" fmla="*/ 1447323 w 11830043"/>
              <a:gd name="connsiteY3838" fmla="*/ 2905181 h 6533995"/>
              <a:gd name="connsiteX3839" fmla="*/ 1457107 w 11830043"/>
              <a:gd name="connsiteY3839" fmla="*/ 2895457 h 6533995"/>
              <a:gd name="connsiteX3840" fmla="*/ 1698332 w 11830043"/>
              <a:gd name="connsiteY3840" fmla="*/ 2895453 h 6533995"/>
              <a:gd name="connsiteX3841" fmla="*/ 1708117 w 11830043"/>
              <a:gd name="connsiteY3841" fmla="*/ 2905177 h 6533995"/>
              <a:gd name="connsiteX3842" fmla="*/ 1698332 w 11830043"/>
              <a:gd name="connsiteY3842" fmla="*/ 2914964 h 6533995"/>
              <a:gd name="connsiteX3843" fmla="*/ 1688547 w 11830043"/>
              <a:gd name="connsiteY3843" fmla="*/ 2905177 h 6533995"/>
              <a:gd name="connsiteX3844" fmla="*/ 1698332 w 11830043"/>
              <a:gd name="connsiteY3844" fmla="*/ 2895453 h 6533995"/>
              <a:gd name="connsiteX3845" fmla="*/ 1939580 w 11830043"/>
              <a:gd name="connsiteY3845" fmla="*/ 2895450 h 6533995"/>
              <a:gd name="connsiteX3846" fmla="*/ 1949365 w 11830043"/>
              <a:gd name="connsiteY3846" fmla="*/ 2905174 h 6533995"/>
              <a:gd name="connsiteX3847" fmla="*/ 1939580 w 11830043"/>
              <a:gd name="connsiteY3847" fmla="*/ 2914960 h 6533995"/>
              <a:gd name="connsiteX3848" fmla="*/ 1929860 w 11830043"/>
              <a:gd name="connsiteY3848" fmla="*/ 2905174 h 6533995"/>
              <a:gd name="connsiteX3849" fmla="*/ 1939580 w 11830043"/>
              <a:gd name="connsiteY3849" fmla="*/ 2895450 h 6533995"/>
              <a:gd name="connsiteX3850" fmla="*/ 2180788 w 11830043"/>
              <a:gd name="connsiteY3850" fmla="*/ 2895446 h 6533995"/>
              <a:gd name="connsiteX3851" fmla="*/ 2190580 w 11830043"/>
              <a:gd name="connsiteY3851" fmla="*/ 2905170 h 6533995"/>
              <a:gd name="connsiteX3852" fmla="*/ 2180788 w 11830043"/>
              <a:gd name="connsiteY3852" fmla="*/ 2914956 h 6533995"/>
              <a:gd name="connsiteX3853" fmla="*/ 2171083 w 11830043"/>
              <a:gd name="connsiteY3853" fmla="*/ 2905170 h 6533995"/>
              <a:gd name="connsiteX3854" fmla="*/ 2180788 w 11830043"/>
              <a:gd name="connsiteY3854" fmla="*/ 2895446 h 6533995"/>
              <a:gd name="connsiteX3855" fmla="*/ 2422037 w 11830043"/>
              <a:gd name="connsiteY3855" fmla="*/ 2895442 h 6533995"/>
              <a:gd name="connsiteX3856" fmla="*/ 2431753 w 11830043"/>
              <a:gd name="connsiteY3856" fmla="*/ 2905166 h 6533995"/>
              <a:gd name="connsiteX3857" fmla="*/ 2422037 w 11830043"/>
              <a:gd name="connsiteY3857" fmla="*/ 2914953 h 6533995"/>
              <a:gd name="connsiteX3858" fmla="*/ 2412257 w 11830043"/>
              <a:gd name="connsiteY3858" fmla="*/ 2905166 h 6533995"/>
              <a:gd name="connsiteX3859" fmla="*/ 2422037 w 11830043"/>
              <a:gd name="connsiteY3859" fmla="*/ 2895442 h 6533995"/>
              <a:gd name="connsiteX3860" fmla="*/ 2663275 w 11830043"/>
              <a:gd name="connsiteY3860" fmla="*/ 2895439 h 6533995"/>
              <a:gd name="connsiteX3861" fmla="*/ 2672998 w 11830043"/>
              <a:gd name="connsiteY3861" fmla="*/ 2905163 h 6533995"/>
              <a:gd name="connsiteX3862" fmla="*/ 2663275 w 11830043"/>
              <a:gd name="connsiteY3862" fmla="*/ 2914949 h 6533995"/>
              <a:gd name="connsiteX3863" fmla="*/ 2653492 w 11830043"/>
              <a:gd name="connsiteY3863" fmla="*/ 2905163 h 6533995"/>
              <a:gd name="connsiteX3864" fmla="*/ 2663275 w 11830043"/>
              <a:gd name="connsiteY3864" fmla="*/ 2895439 h 6533995"/>
              <a:gd name="connsiteX3865" fmla="*/ 2904572 w 11830043"/>
              <a:gd name="connsiteY3865" fmla="*/ 2895435 h 6533995"/>
              <a:gd name="connsiteX3866" fmla="*/ 2914355 w 11830043"/>
              <a:gd name="connsiteY3866" fmla="*/ 2905159 h 6533995"/>
              <a:gd name="connsiteX3867" fmla="*/ 2904572 w 11830043"/>
              <a:gd name="connsiteY3867" fmla="*/ 2914945 h 6533995"/>
              <a:gd name="connsiteX3868" fmla="*/ 2894790 w 11830043"/>
              <a:gd name="connsiteY3868" fmla="*/ 2905159 h 6533995"/>
              <a:gd name="connsiteX3869" fmla="*/ 2904572 w 11830043"/>
              <a:gd name="connsiteY3869" fmla="*/ 2895435 h 6533995"/>
              <a:gd name="connsiteX3870" fmla="*/ 3145751 w 11830043"/>
              <a:gd name="connsiteY3870" fmla="*/ 2895431 h 6533995"/>
              <a:gd name="connsiteX3871" fmla="*/ 3155532 w 11830043"/>
              <a:gd name="connsiteY3871" fmla="*/ 2905155 h 6533995"/>
              <a:gd name="connsiteX3872" fmla="*/ 3145751 w 11830043"/>
              <a:gd name="connsiteY3872" fmla="*/ 2914942 h 6533995"/>
              <a:gd name="connsiteX3873" fmla="*/ 3136032 w 11830043"/>
              <a:gd name="connsiteY3873" fmla="*/ 2905155 h 6533995"/>
              <a:gd name="connsiteX3874" fmla="*/ 3145751 w 11830043"/>
              <a:gd name="connsiteY3874" fmla="*/ 2895431 h 6533995"/>
              <a:gd name="connsiteX3875" fmla="*/ 3386958 w 11830043"/>
              <a:gd name="connsiteY3875" fmla="*/ 2895427 h 6533995"/>
              <a:gd name="connsiteX3876" fmla="*/ 3396743 w 11830043"/>
              <a:gd name="connsiteY3876" fmla="*/ 2905151 h 6533995"/>
              <a:gd name="connsiteX3877" fmla="*/ 3386958 w 11830043"/>
              <a:gd name="connsiteY3877" fmla="*/ 2914938 h 6533995"/>
              <a:gd name="connsiteX3878" fmla="*/ 3377235 w 11830043"/>
              <a:gd name="connsiteY3878" fmla="*/ 2905151 h 6533995"/>
              <a:gd name="connsiteX3879" fmla="*/ 3386958 w 11830043"/>
              <a:gd name="connsiteY3879" fmla="*/ 2895427 h 6533995"/>
              <a:gd name="connsiteX3880" fmla="*/ 3628212 w 11830043"/>
              <a:gd name="connsiteY3880" fmla="*/ 2895424 h 6533995"/>
              <a:gd name="connsiteX3881" fmla="*/ 3637936 w 11830043"/>
              <a:gd name="connsiteY3881" fmla="*/ 2905148 h 6533995"/>
              <a:gd name="connsiteX3882" fmla="*/ 3628212 w 11830043"/>
              <a:gd name="connsiteY3882" fmla="*/ 2914934 h 6533995"/>
              <a:gd name="connsiteX3883" fmla="*/ 3618430 w 11830043"/>
              <a:gd name="connsiteY3883" fmla="*/ 2905148 h 6533995"/>
              <a:gd name="connsiteX3884" fmla="*/ 3628212 w 11830043"/>
              <a:gd name="connsiteY3884" fmla="*/ 2895424 h 6533995"/>
              <a:gd name="connsiteX3885" fmla="*/ 3869430 w 11830043"/>
              <a:gd name="connsiteY3885" fmla="*/ 2895420 h 6533995"/>
              <a:gd name="connsiteX3886" fmla="*/ 3879149 w 11830043"/>
              <a:gd name="connsiteY3886" fmla="*/ 2905144 h 6533995"/>
              <a:gd name="connsiteX3887" fmla="*/ 3869430 w 11830043"/>
              <a:gd name="connsiteY3887" fmla="*/ 2914930 h 6533995"/>
              <a:gd name="connsiteX3888" fmla="*/ 3859647 w 11830043"/>
              <a:gd name="connsiteY3888" fmla="*/ 2905144 h 6533995"/>
              <a:gd name="connsiteX3889" fmla="*/ 3869430 w 11830043"/>
              <a:gd name="connsiteY3889" fmla="*/ 2895420 h 6533995"/>
              <a:gd name="connsiteX3890" fmla="*/ 4110581 w 11830043"/>
              <a:gd name="connsiteY3890" fmla="*/ 2895416 h 6533995"/>
              <a:gd name="connsiteX3891" fmla="*/ 4120362 w 11830043"/>
              <a:gd name="connsiteY3891" fmla="*/ 2905140 h 6533995"/>
              <a:gd name="connsiteX3892" fmla="*/ 4110581 w 11830043"/>
              <a:gd name="connsiteY3892" fmla="*/ 2914927 h 6533995"/>
              <a:gd name="connsiteX3893" fmla="*/ 4100799 w 11830043"/>
              <a:gd name="connsiteY3893" fmla="*/ 2905140 h 6533995"/>
              <a:gd name="connsiteX3894" fmla="*/ 4110581 w 11830043"/>
              <a:gd name="connsiteY3894" fmla="*/ 2895416 h 6533995"/>
              <a:gd name="connsiteX3895" fmla="*/ 4351806 w 11830043"/>
              <a:gd name="connsiteY3895" fmla="*/ 2895413 h 6533995"/>
              <a:gd name="connsiteX3896" fmla="*/ 4361580 w 11830043"/>
              <a:gd name="connsiteY3896" fmla="*/ 2905137 h 6533995"/>
              <a:gd name="connsiteX3897" fmla="*/ 4351806 w 11830043"/>
              <a:gd name="connsiteY3897" fmla="*/ 2914923 h 6533995"/>
              <a:gd name="connsiteX3898" fmla="*/ 4342006 w 11830043"/>
              <a:gd name="connsiteY3898" fmla="*/ 2905137 h 6533995"/>
              <a:gd name="connsiteX3899" fmla="*/ 4351806 w 11830043"/>
              <a:gd name="connsiteY3899" fmla="*/ 2895413 h 6533995"/>
              <a:gd name="connsiteX3900" fmla="*/ 4593019 w 11830043"/>
              <a:gd name="connsiteY3900" fmla="*/ 2895409 h 6533995"/>
              <a:gd name="connsiteX3901" fmla="*/ 4602795 w 11830043"/>
              <a:gd name="connsiteY3901" fmla="*/ 2905133 h 6533995"/>
              <a:gd name="connsiteX3902" fmla="*/ 4593019 w 11830043"/>
              <a:gd name="connsiteY3902" fmla="*/ 2914919 h 6533995"/>
              <a:gd name="connsiteX3903" fmla="*/ 4583304 w 11830043"/>
              <a:gd name="connsiteY3903" fmla="*/ 2905133 h 6533995"/>
              <a:gd name="connsiteX3904" fmla="*/ 4593019 w 11830043"/>
              <a:gd name="connsiteY3904" fmla="*/ 2895409 h 6533995"/>
              <a:gd name="connsiteX3905" fmla="*/ 4834252 w 11830043"/>
              <a:gd name="connsiteY3905" fmla="*/ 2895405 h 6533995"/>
              <a:gd name="connsiteX3906" fmla="*/ 4844040 w 11830043"/>
              <a:gd name="connsiteY3906" fmla="*/ 2905129 h 6533995"/>
              <a:gd name="connsiteX3907" fmla="*/ 4834252 w 11830043"/>
              <a:gd name="connsiteY3907" fmla="*/ 2914916 h 6533995"/>
              <a:gd name="connsiteX3908" fmla="*/ 4824534 w 11830043"/>
              <a:gd name="connsiteY3908" fmla="*/ 2905129 h 6533995"/>
              <a:gd name="connsiteX3909" fmla="*/ 4834252 w 11830043"/>
              <a:gd name="connsiteY3909" fmla="*/ 2895405 h 6533995"/>
              <a:gd name="connsiteX3910" fmla="*/ 5075485 w 11830043"/>
              <a:gd name="connsiteY3910" fmla="*/ 2895402 h 6533995"/>
              <a:gd name="connsiteX3911" fmla="*/ 5085202 w 11830043"/>
              <a:gd name="connsiteY3911" fmla="*/ 2905126 h 6533995"/>
              <a:gd name="connsiteX3912" fmla="*/ 5075485 w 11830043"/>
              <a:gd name="connsiteY3912" fmla="*/ 2914912 h 6533995"/>
              <a:gd name="connsiteX3913" fmla="*/ 5065705 w 11830043"/>
              <a:gd name="connsiteY3913" fmla="*/ 2905126 h 6533995"/>
              <a:gd name="connsiteX3914" fmla="*/ 5075485 w 11830043"/>
              <a:gd name="connsiteY3914" fmla="*/ 2895402 h 6533995"/>
              <a:gd name="connsiteX3915" fmla="*/ 5316710 w 11830043"/>
              <a:gd name="connsiteY3915" fmla="*/ 2895398 h 6533995"/>
              <a:gd name="connsiteX3916" fmla="*/ 5326429 w 11830043"/>
              <a:gd name="connsiteY3916" fmla="*/ 2905122 h 6533995"/>
              <a:gd name="connsiteX3917" fmla="*/ 5316710 w 11830043"/>
              <a:gd name="connsiteY3917" fmla="*/ 2914908 h 6533995"/>
              <a:gd name="connsiteX3918" fmla="*/ 5306924 w 11830043"/>
              <a:gd name="connsiteY3918" fmla="*/ 2905122 h 6533995"/>
              <a:gd name="connsiteX3919" fmla="*/ 5316710 w 11830043"/>
              <a:gd name="connsiteY3919" fmla="*/ 2895398 h 6533995"/>
              <a:gd name="connsiteX3920" fmla="*/ 5557991 w 11830043"/>
              <a:gd name="connsiteY3920" fmla="*/ 2895394 h 6533995"/>
              <a:gd name="connsiteX3921" fmla="*/ 5567774 w 11830043"/>
              <a:gd name="connsiteY3921" fmla="*/ 2905118 h 6533995"/>
              <a:gd name="connsiteX3922" fmla="*/ 5557991 w 11830043"/>
              <a:gd name="connsiteY3922" fmla="*/ 2914905 h 6533995"/>
              <a:gd name="connsiteX3923" fmla="*/ 5548208 w 11830043"/>
              <a:gd name="connsiteY3923" fmla="*/ 2905118 h 6533995"/>
              <a:gd name="connsiteX3924" fmla="*/ 5557991 w 11830043"/>
              <a:gd name="connsiteY3924" fmla="*/ 2895394 h 6533995"/>
              <a:gd name="connsiteX3925" fmla="*/ 5799205 w 11830043"/>
              <a:gd name="connsiteY3925" fmla="*/ 2895391 h 6533995"/>
              <a:gd name="connsiteX3926" fmla="*/ 5808989 w 11830043"/>
              <a:gd name="connsiteY3926" fmla="*/ 2905114 h 6533995"/>
              <a:gd name="connsiteX3927" fmla="*/ 5799205 w 11830043"/>
              <a:gd name="connsiteY3927" fmla="*/ 2914901 h 6533995"/>
              <a:gd name="connsiteX3928" fmla="*/ 5789486 w 11830043"/>
              <a:gd name="connsiteY3928" fmla="*/ 2905114 h 6533995"/>
              <a:gd name="connsiteX3929" fmla="*/ 5799205 w 11830043"/>
              <a:gd name="connsiteY3929" fmla="*/ 2895391 h 6533995"/>
              <a:gd name="connsiteX3930" fmla="*/ 6040432 w 11830043"/>
              <a:gd name="connsiteY3930" fmla="*/ 2895387 h 6533995"/>
              <a:gd name="connsiteX3931" fmla="*/ 6050216 w 11830043"/>
              <a:gd name="connsiteY3931" fmla="*/ 2905111 h 6533995"/>
              <a:gd name="connsiteX3932" fmla="*/ 6040432 w 11830043"/>
              <a:gd name="connsiteY3932" fmla="*/ 2914897 h 6533995"/>
              <a:gd name="connsiteX3933" fmla="*/ 6030712 w 11830043"/>
              <a:gd name="connsiteY3933" fmla="*/ 2905111 h 6533995"/>
              <a:gd name="connsiteX3934" fmla="*/ 6040432 w 11830043"/>
              <a:gd name="connsiteY3934" fmla="*/ 2895387 h 6533995"/>
              <a:gd name="connsiteX3935" fmla="*/ 6281661 w 11830043"/>
              <a:gd name="connsiteY3935" fmla="*/ 2895383 h 6533995"/>
              <a:gd name="connsiteX3936" fmla="*/ 6291381 w 11830043"/>
              <a:gd name="connsiteY3936" fmla="*/ 2905107 h 6533995"/>
              <a:gd name="connsiteX3937" fmla="*/ 6281661 w 11830043"/>
              <a:gd name="connsiteY3937" fmla="*/ 2914893 h 6533995"/>
              <a:gd name="connsiteX3938" fmla="*/ 6271877 w 11830043"/>
              <a:gd name="connsiteY3938" fmla="*/ 2905107 h 6533995"/>
              <a:gd name="connsiteX3939" fmla="*/ 6281661 w 11830043"/>
              <a:gd name="connsiteY3939" fmla="*/ 2895383 h 6533995"/>
              <a:gd name="connsiteX3940" fmla="*/ 6522889 w 11830043"/>
              <a:gd name="connsiteY3940" fmla="*/ 2895379 h 6533995"/>
              <a:gd name="connsiteX3941" fmla="*/ 6532610 w 11830043"/>
              <a:gd name="connsiteY3941" fmla="*/ 2905103 h 6533995"/>
              <a:gd name="connsiteX3942" fmla="*/ 6522889 w 11830043"/>
              <a:gd name="connsiteY3942" fmla="*/ 2914890 h 6533995"/>
              <a:gd name="connsiteX3943" fmla="*/ 6513105 w 11830043"/>
              <a:gd name="connsiteY3943" fmla="*/ 2905103 h 6533995"/>
              <a:gd name="connsiteX3944" fmla="*/ 6522889 w 11830043"/>
              <a:gd name="connsiteY3944" fmla="*/ 2895379 h 6533995"/>
              <a:gd name="connsiteX3945" fmla="*/ 6764118 w 11830043"/>
              <a:gd name="connsiteY3945" fmla="*/ 2895376 h 6533995"/>
              <a:gd name="connsiteX3946" fmla="*/ 6773902 w 11830043"/>
              <a:gd name="connsiteY3946" fmla="*/ 2905100 h 6533995"/>
              <a:gd name="connsiteX3947" fmla="*/ 6764118 w 11830043"/>
              <a:gd name="connsiteY3947" fmla="*/ 2914886 h 6533995"/>
              <a:gd name="connsiteX3948" fmla="*/ 6754335 w 11830043"/>
              <a:gd name="connsiteY3948" fmla="*/ 2905100 h 6533995"/>
              <a:gd name="connsiteX3949" fmla="*/ 6764118 w 11830043"/>
              <a:gd name="connsiteY3949" fmla="*/ 2895376 h 6533995"/>
              <a:gd name="connsiteX3950" fmla="*/ 7005346 w 11830043"/>
              <a:gd name="connsiteY3950" fmla="*/ 2895372 h 6533995"/>
              <a:gd name="connsiteX3951" fmla="*/ 7015130 w 11830043"/>
              <a:gd name="connsiteY3951" fmla="*/ 2905096 h 6533995"/>
              <a:gd name="connsiteX3952" fmla="*/ 7005346 w 11830043"/>
              <a:gd name="connsiteY3952" fmla="*/ 2914882 h 6533995"/>
              <a:gd name="connsiteX3953" fmla="*/ 6995626 w 11830043"/>
              <a:gd name="connsiteY3953" fmla="*/ 2905096 h 6533995"/>
              <a:gd name="connsiteX3954" fmla="*/ 7005346 w 11830043"/>
              <a:gd name="connsiteY3954" fmla="*/ 2895372 h 6533995"/>
              <a:gd name="connsiteX3955" fmla="*/ 7246575 w 11830043"/>
              <a:gd name="connsiteY3955" fmla="*/ 2895368 h 6533995"/>
              <a:gd name="connsiteX3956" fmla="*/ 7256359 w 11830043"/>
              <a:gd name="connsiteY3956" fmla="*/ 2905092 h 6533995"/>
              <a:gd name="connsiteX3957" fmla="*/ 7246575 w 11830043"/>
              <a:gd name="connsiteY3957" fmla="*/ 2914879 h 6533995"/>
              <a:gd name="connsiteX3958" fmla="*/ 7236855 w 11830043"/>
              <a:gd name="connsiteY3958" fmla="*/ 2905092 h 6533995"/>
              <a:gd name="connsiteX3959" fmla="*/ 7246575 w 11830043"/>
              <a:gd name="connsiteY3959" fmla="*/ 2895368 h 6533995"/>
              <a:gd name="connsiteX3960" fmla="*/ 7487803 w 11830043"/>
              <a:gd name="connsiteY3960" fmla="*/ 2895365 h 6533995"/>
              <a:gd name="connsiteX3961" fmla="*/ 7497524 w 11830043"/>
              <a:gd name="connsiteY3961" fmla="*/ 2905089 h 6533995"/>
              <a:gd name="connsiteX3962" fmla="*/ 7487803 w 11830043"/>
              <a:gd name="connsiteY3962" fmla="*/ 2914875 h 6533995"/>
              <a:gd name="connsiteX3963" fmla="*/ 7478019 w 11830043"/>
              <a:gd name="connsiteY3963" fmla="*/ 2905089 h 6533995"/>
              <a:gd name="connsiteX3964" fmla="*/ 7487803 w 11830043"/>
              <a:gd name="connsiteY3964" fmla="*/ 2895365 h 6533995"/>
              <a:gd name="connsiteX3965" fmla="*/ 7729032 w 11830043"/>
              <a:gd name="connsiteY3965" fmla="*/ 2895361 h 6533995"/>
              <a:gd name="connsiteX3966" fmla="*/ 7738753 w 11830043"/>
              <a:gd name="connsiteY3966" fmla="*/ 2905085 h 6533995"/>
              <a:gd name="connsiteX3967" fmla="*/ 7729032 w 11830043"/>
              <a:gd name="connsiteY3967" fmla="*/ 2914871 h 6533995"/>
              <a:gd name="connsiteX3968" fmla="*/ 7719249 w 11830043"/>
              <a:gd name="connsiteY3968" fmla="*/ 2905085 h 6533995"/>
              <a:gd name="connsiteX3969" fmla="*/ 7729032 w 11830043"/>
              <a:gd name="connsiteY3969" fmla="*/ 2895361 h 6533995"/>
              <a:gd name="connsiteX3970" fmla="*/ 7970260 w 11830043"/>
              <a:gd name="connsiteY3970" fmla="*/ 2895357 h 6533995"/>
              <a:gd name="connsiteX3971" fmla="*/ 7980044 w 11830043"/>
              <a:gd name="connsiteY3971" fmla="*/ 2905081 h 6533995"/>
              <a:gd name="connsiteX3972" fmla="*/ 7970260 w 11830043"/>
              <a:gd name="connsiteY3972" fmla="*/ 2914868 h 6533995"/>
              <a:gd name="connsiteX3973" fmla="*/ 7960477 w 11830043"/>
              <a:gd name="connsiteY3973" fmla="*/ 2905081 h 6533995"/>
              <a:gd name="connsiteX3974" fmla="*/ 7970260 w 11830043"/>
              <a:gd name="connsiteY3974" fmla="*/ 2895357 h 6533995"/>
              <a:gd name="connsiteX3975" fmla="*/ 8211553 w 11830043"/>
              <a:gd name="connsiteY3975" fmla="*/ 2895354 h 6533995"/>
              <a:gd name="connsiteX3976" fmla="*/ 8221273 w 11830043"/>
              <a:gd name="connsiteY3976" fmla="*/ 2905078 h 6533995"/>
              <a:gd name="connsiteX3977" fmla="*/ 8211553 w 11830043"/>
              <a:gd name="connsiteY3977" fmla="*/ 2914864 h 6533995"/>
              <a:gd name="connsiteX3978" fmla="*/ 8201769 w 11830043"/>
              <a:gd name="connsiteY3978" fmla="*/ 2905078 h 6533995"/>
              <a:gd name="connsiteX3979" fmla="*/ 8211553 w 11830043"/>
              <a:gd name="connsiteY3979" fmla="*/ 2895354 h 6533995"/>
              <a:gd name="connsiteX3980" fmla="*/ 8452781 w 11830043"/>
              <a:gd name="connsiteY3980" fmla="*/ 2895350 h 6533995"/>
              <a:gd name="connsiteX3981" fmla="*/ 8462566 w 11830043"/>
              <a:gd name="connsiteY3981" fmla="*/ 2905074 h 6533995"/>
              <a:gd name="connsiteX3982" fmla="*/ 8452781 w 11830043"/>
              <a:gd name="connsiteY3982" fmla="*/ 2914860 h 6533995"/>
              <a:gd name="connsiteX3983" fmla="*/ 8443061 w 11830043"/>
              <a:gd name="connsiteY3983" fmla="*/ 2905074 h 6533995"/>
              <a:gd name="connsiteX3984" fmla="*/ 8452781 w 11830043"/>
              <a:gd name="connsiteY3984" fmla="*/ 2895350 h 6533995"/>
              <a:gd name="connsiteX3985" fmla="*/ 8694009 w 11830043"/>
              <a:gd name="connsiteY3985" fmla="*/ 2895346 h 6533995"/>
              <a:gd name="connsiteX3986" fmla="*/ 8703730 w 11830043"/>
              <a:gd name="connsiteY3986" fmla="*/ 2905070 h 6533995"/>
              <a:gd name="connsiteX3987" fmla="*/ 8694009 w 11830043"/>
              <a:gd name="connsiteY3987" fmla="*/ 2914857 h 6533995"/>
              <a:gd name="connsiteX3988" fmla="*/ 8684289 w 11830043"/>
              <a:gd name="connsiteY3988" fmla="*/ 2905070 h 6533995"/>
              <a:gd name="connsiteX3989" fmla="*/ 8694009 w 11830043"/>
              <a:gd name="connsiteY3989" fmla="*/ 2895346 h 6533995"/>
              <a:gd name="connsiteX3990" fmla="*/ 8935237 w 11830043"/>
              <a:gd name="connsiteY3990" fmla="*/ 2895343 h 6533995"/>
              <a:gd name="connsiteX3991" fmla="*/ 8944958 w 11830043"/>
              <a:gd name="connsiteY3991" fmla="*/ 2905066 h 6533995"/>
              <a:gd name="connsiteX3992" fmla="*/ 8935237 w 11830043"/>
              <a:gd name="connsiteY3992" fmla="*/ 2914853 h 6533995"/>
              <a:gd name="connsiteX3993" fmla="*/ 8925454 w 11830043"/>
              <a:gd name="connsiteY3993" fmla="*/ 2905066 h 6533995"/>
              <a:gd name="connsiteX3994" fmla="*/ 8935237 w 11830043"/>
              <a:gd name="connsiteY3994" fmla="*/ 2895343 h 6533995"/>
              <a:gd name="connsiteX3995" fmla="*/ 9176467 w 11830043"/>
              <a:gd name="connsiteY3995" fmla="*/ 2895339 h 6533995"/>
              <a:gd name="connsiteX3996" fmla="*/ 9186187 w 11830043"/>
              <a:gd name="connsiteY3996" fmla="*/ 2905063 h 6533995"/>
              <a:gd name="connsiteX3997" fmla="*/ 9176467 w 11830043"/>
              <a:gd name="connsiteY3997" fmla="*/ 2914849 h 6533995"/>
              <a:gd name="connsiteX3998" fmla="*/ 9166683 w 11830043"/>
              <a:gd name="connsiteY3998" fmla="*/ 2905063 h 6533995"/>
              <a:gd name="connsiteX3999" fmla="*/ 9176467 w 11830043"/>
              <a:gd name="connsiteY3999" fmla="*/ 2895339 h 6533995"/>
              <a:gd name="connsiteX4000" fmla="*/ 9417695 w 11830043"/>
              <a:gd name="connsiteY4000" fmla="*/ 2895335 h 6533995"/>
              <a:gd name="connsiteX4001" fmla="*/ 9427416 w 11830043"/>
              <a:gd name="connsiteY4001" fmla="*/ 2905059 h 6533995"/>
              <a:gd name="connsiteX4002" fmla="*/ 9417695 w 11830043"/>
              <a:gd name="connsiteY4002" fmla="*/ 2914845 h 6533995"/>
              <a:gd name="connsiteX4003" fmla="*/ 9407911 w 11830043"/>
              <a:gd name="connsiteY4003" fmla="*/ 2905059 h 6533995"/>
              <a:gd name="connsiteX4004" fmla="*/ 9417695 w 11830043"/>
              <a:gd name="connsiteY4004" fmla="*/ 2895335 h 6533995"/>
              <a:gd name="connsiteX4005" fmla="*/ 9649203 w 11830043"/>
              <a:gd name="connsiteY4005" fmla="*/ 2654245 h 6533995"/>
              <a:gd name="connsiteX4006" fmla="*/ 9658923 w 11830043"/>
              <a:gd name="connsiteY4006" fmla="*/ 2664040 h 6533995"/>
              <a:gd name="connsiteX4007" fmla="*/ 9649203 w 11830043"/>
              <a:gd name="connsiteY4007" fmla="*/ 2673789 h 6533995"/>
              <a:gd name="connsiteX4008" fmla="*/ 9639483 w 11830043"/>
              <a:gd name="connsiteY4008" fmla="*/ 2664040 h 6533995"/>
              <a:gd name="connsiteX4009" fmla="*/ 9649203 w 11830043"/>
              <a:gd name="connsiteY4009" fmla="*/ 2654245 h 6533995"/>
              <a:gd name="connsiteX4010" fmla="*/ 9890432 w 11830043"/>
              <a:gd name="connsiteY4010" fmla="*/ 2654242 h 6533995"/>
              <a:gd name="connsiteX4011" fmla="*/ 9900152 w 11830043"/>
              <a:gd name="connsiteY4011" fmla="*/ 2664035 h 6533995"/>
              <a:gd name="connsiteX4012" fmla="*/ 9890432 w 11830043"/>
              <a:gd name="connsiteY4012" fmla="*/ 2673789 h 6533995"/>
              <a:gd name="connsiteX4013" fmla="*/ 9880648 w 11830043"/>
              <a:gd name="connsiteY4013" fmla="*/ 2664035 h 6533995"/>
              <a:gd name="connsiteX4014" fmla="*/ 9890432 w 11830043"/>
              <a:gd name="connsiteY4014" fmla="*/ 2654242 h 6533995"/>
              <a:gd name="connsiteX4015" fmla="*/ 10131660 w 11830043"/>
              <a:gd name="connsiteY4015" fmla="*/ 2654237 h 6533995"/>
              <a:gd name="connsiteX4016" fmla="*/ 10141444 w 11830043"/>
              <a:gd name="connsiteY4016" fmla="*/ 2664031 h 6533995"/>
              <a:gd name="connsiteX4017" fmla="*/ 10131660 w 11830043"/>
              <a:gd name="connsiteY4017" fmla="*/ 2673784 h 6533995"/>
              <a:gd name="connsiteX4018" fmla="*/ 10121940 w 11830043"/>
              <a:gd name="connsiteY4018" fmla="*/ 2664031 h 6533995"/>
              <a:gd name="connsiteX4019" fmla="*/ 10131660 w 11830043"/>
              <a:gd name="connsiteY4019" fmla="*/ 2654237 h 6533995"/>
              <a:gd name="connsiteX4020" fmla="*/ 10372888 w 11830043"/>
              <a:gd name="connsiteY4020" fmla="*/ 2654233 h 6533995"/>
              <a:gd name="connsiteX4021" fmla="*/ 10382673 w 11830043"/>
              <a:gd name="connsiteY4021" fmla="*/ 2664026 h 6533995"/>
              <a:gd name="connsiteX4022" fmla="*/ 10372888 w 11830043"/>
              <a:gd name="connsiteY4022" fmla="*/ 2673778 h 6533995"/>
              <a:gd name="connsiteX4023" fmla="*/ 10363168 w 11830043"/>
              <a:gd name="connsiteY4023" fmla="*/ 2664026 h 6533995"/>
              <a:gd name="connsiteX4024" fmla="*/ 10372888 w 11830043"/>
              <a:gd name="connsiteY4024" fmla="*/ 2654233 h 6533995"/>
              <a:gd name="connsiteX4025" fmla="*/ 10614116 w 11830043"/>
              <a:gd name="connsiteY4025" fmla="*/ 2654228 h 6533995"/>
              <a:gd name="connsiteX4026" fmla="*/ 10623901 w 11830043"/>
              <a:gd name="connsiteY4026" fmla="*/ 2664020 h 6533995"/>
              <a:gd name="connsiteX4027" fmla="*/ 10614116 w 11830043"/>
              <a:gd name="connsiteY4027" fmla="*/ 2673772 h 6533995"/>
              <a:gd name="connsiteX4028" fmla="*/ 10604396 w 11830043"/>
              <a:gd name="connsiteY4028" fmla="*/ 2664020 h 6533995"/>
              <a:gd name="connsiteX4029" fmla="*/ 10614116 w 11830043"/>
              <a:gd name="connsiteY4029" fmla="*/ 2654228 h 6533995"/>
              <a:gd name="connsiteX4030" fmla="*/ 10855345 w 11830043"/>
              <a:gd name="connsiteY4030" fmla="*/ 2654223 h 6533995"/>
              <a:gd name="connsiteX4031" fmla="*/ 10865065 w 11830043"/>
              <a:gd name="connsiteY4031" fmla="*/ 2664015 h 6533995"/>
              <a:gd name="connsiteX4032" fmla="*/ 10855345 w 11830043"/>
              <a:gd name="connsiteY4032" fmla="*/ 2673766 h 6533995"/>
              <a:gd name="connsiteX4033" fmla="*/ 10845625 w 11830043"/>
              <a:gd name="connsiteY4033" fmla="*/ 2664015 h 6533995"/>
              <a:gd name="connsiteX4034" fmla="*/ 10855345 w 11830043"/>
              <a:gd name="connsiteY4034" fmla="*/ 2654223 h 6533995"/>
              <a:gd name="connsiteX4035" fmla="*/ 11096574 w 11830043"/>
              <a:gd name="connsiteY4035" fmla="*/ 2654219 h 6533995"/>
              <a:gd name="connsiteX4036" fmla="*/ 11106294 w 11830043"/>
              <a:gd name="connsiteY4036" fmla="*/ 2664011 h 6533995"/>
              <a:gd name="connsiteX4037" fmla="*/ 11096574 w 11830043"/>
              <a:gd name="connsiteY4037" fmla="*/ 2673761 h 6533995"/>
              <a:gd name="connsiteX4038" fmla="*/ 11086790 w 11830043"/>
              <a:gd name="connsiteY4038" fmla="*/ 2664011 h 6533995"/>
              <a:gd name="connsiteX4039" fmla="*/ 11096574 w 11830043"/>
              <a:gd name="connsiteY4039" fmla="*/ 2654219 h 6533995"/>
              <a:gd name="connsiteX4040" fmla="*/ 11337802 w 11830043"/>
              <a:gd name="connsiteY4040" fmla="*/ 2654214 h 6533995"/>
              <a:gd name="connsiteX4041" fmla="*/ 11347587 w 11830043"/>
              <a:gd name="connsiteY4041" fmla="*/ 2664006 h 6533995"/>
              <a:gd name="connsiteX4042" fmla="*/ 11337802 w 11830043"/>
              <a:gd name="connsiteY4042" fmla="*/ 2673755 h 6533995"/>
              <a:gd name="connsiteX4043" fmla="*/ 11328082 w 11830043"/>
              <a:gd name="connsiteY4043" fmla="*/ 2664006 h 6533995"/>
              <a:gd name="connsiteX4044" fmla="*/ 11337802 w 11830043"/>
              <a:gd name="connsiteY4044" fmla="*/ 2654214 h 6533995"/>
              <a:gd name="connsiteX4045" fmla="*/ 11579030 w 11830043"/>
              <a:gd name="connsiteY4045" fmla="*/ 2654210 h 6533995"/>
              <a:gd name="connsiteX4046" fmla="*/ 11588815 w 11830043"/>
              <a:gd name="connsiteY4046" fmla="*/ 2664001 h 6533995"/>
              <a:gd name="connsiteX4047" fmla="*/ 11579030 w 11830043"/>
              <a:gd name="connsiteY4047" fmla="*/ 2673750 h 6533995"/>
              <a:gd name="connsiteX4048" fmla="*/ 11569310 w 11830043"/>
              <a:gd name="connsiteY4048" fmla="*/ 2664001 h 6533995"/>
              <a:gd name="connsiteX4049" fmla="*/ 11579030 w 11830043"/>
              <a:gd name="connsiteY4049" fmla="*/ 2654210 h 6533995"/>
              <a:gd name="connsiteX4050" fmla="*/ 11820259 w 11830043"/>
              <a:gd name="connsiteY4050" fmla="*/ 2654205 h 6533995"/>
              <a:gd name="connsiteX4051" fmla="*/ 11830043 w 11830043"/>
              <a:gd name="connsiteY4051" fmla="*/ 2663996 h 6533995"/>
              <a:gd name="connsiteX4052" fmla="*/ 11820259 w 11830043"/>
              <a:gd name="connsiteY4052" fmla="*/ 2673744 h 6533995"/>
              <a:gd name="connsiteX4053" fmla="*/ 11810539 w 11830043"/>
              <a:gd name="connsiteY4053" fmla="*/ 2663996 h 6533995"/>
              <a:gd name="connsiteX4054" fmla="*/ 11820259 w 11830043"/>
              <a:gd name="connsiteY4054" fmla="*/ 2654205 h 6533995"/>
              <a:gd name="connsiteX4055" fmla="*/ 9722 w 11830043"/>
              <a:gd name="connsiteY4055" fmla="*/ 2654200 h 6533995"/>
              <a:gd name="connsiteX4056" fmla="*/ 19505 w 11830043"/>
              <a:gd name="connsiteY4056" fmla="*/ 2663992 h 6533995"/>
              <a:gd name="connsiteX4057" fmla="*/ 9722 w 11830043"/>
              <a:gd name="connsiteY4057" fmla="*/ 2673739 h 6533995"/>
              <a:gd name="connsiteX4058" fmla="*/ 2 w 11830043"/>
              <a:gd name="connsiteY4058" fmla="*/ 2663992 h 6533995"/>
              <a:gd name="connsiteX4059" fmla="*/ 9722 w 11830043"/>
              <a:gd name="connsiteY4059" fmla="*/ 2654200 h 6533995"/>
              <a:gd name="connsiteX4060" fmla="*/ 251005 w 11830043"/>
              <a:gd name="connsiteY4060" fmla="*/ 2654195 h 6533995"/>
              <a:gd name="connsiteX4061" fmla="*/ 260789 w 11830043"/>
              <a:gd name="connsiteY4061" fmla="*/ 2663987 h 6533995"/>
              <a:gd name="connsiteX4062" fmla="*/ 251005 w 11830043"/>
              <a:gd name="connsiteY4062" fmla="*/ 2673734 h 6533995"/>
              <a:gd name="connsiteX4063" fmla="*/ 241285 w 11830043"/>
              <a:gd name="connsiteY4063" fmla="*/ 2663987 h 6533995"/>
              <a:gd name="connsiteX4064" fmla="*/ 251005 w 11830043"/>
              <a:gd name="connsiteY4064" fmla="*/ 2654195 h 6533995"/>
              <a:gd name="connsiteX4065" fmla="*/ 492224 w 11830043"/>
              <a:gd name="connsiteY4065" fmla="*/ 2654191 h 6533995"/>
              <a:gd name="connsiteX4066" fmla="*/ 501944 w 11830043"/>
              <a:gd name="connsiteY4066" fmla="*/ 2663983 h 6533995"/>
              <a:gd name="connsiteX4067" fmla="*/ 492224 w 11830043"/>
              <a:gd name="connsiteY4067" fmla="*/ 2673729 h 6533995"/>
              <a:gd name="connsiteX4068" fmla="*/ 482441 w 11830043"/>
              <a:gd name="connsiteY4068" fmla="*/ 2663983 h 6533995"/>
              <a:gd name="connsiteX4069" fmla="*/ 492224 w 11830043"/>
              <a:gd name="connsiteY4069" fmla="*/ 2654191 h 6533995"/>
              <a:gd name="connsiteX4070" fmla="*/ 733445 w 11830043"/>
              <a:gd name="connsiteY4070" fmla="*/ 2654186 h 6533995"/>
              <a:gd name="connsiteX4071" fmla="*/ 743165 w 11830043"/>
              <a:gd name="connsiteY4071" fmla="*/ 2663978 h 6533995"/>
              <a:gd name="connsiteX4072" fmla="*/ 733445 w 11830043"/>
              <a:gd name="connsiteY4072" fmla="*/ 2673725 h 6533995"/>
              <a:gd name="connsiteX4073" fmla="*/ 723661 w 11830043"/>
              <a:gd name="connsiteY4073" fmla="*/ 2663978 h 6533995"/>
              <a:gd name="connsiteX4074" fmla="*/ 733445 w 11830043"/>
              <a:gd name="connsiteY4074" fmla="*/ 2654186 h 6533995"/>
              <a:gd name="connsiteX4075" fmla="*/ 974665 w 11830043"/>
              <a:gd name="connsiteY4075" fmla="*/ 2654182 h 6533995"/>
              <a:gd name="connsiteX4076" fmla="*/ 984449 w 11830043"/>
              <a:gd name="connsiteY4076" fmla="*/ 2663974 h 6533995"/>
              <a:gd name="connsiteX4077" fmla="*/ 974665 w 11830043"/>
              <a:gd name="connsiteY4077" fmla="*/ 2673720 h 6533995"/>
              <a:gd name="connsiteX4078" fmla="*/ 964945 w 11830043"/>
              <a:gd name="connsiteY4078" fmla="*/ 2663974 h 6533995"/>
              <a:gd name="connsiteX4079" fmla="*/ 974665 w 11830043"/>
              <a:gd name="connsiteY4079" fmla="*/ 2654182 h 6533995"/>
              <a:gd name="connsiteX4080" fmla="*/ 1215885 w 11830043"/>
              <a:gd name="connsiteY4080" fmla="*/ 2654177 h 6533995"/>
              <a:gd name="connsiteX4081" fmla="*/ 1225669 w 11830043"/>
              <a:gd name="connsiteY4081" fmla="*/ 2663969 h 6533995"/>
              <a:gd name="connsiteX4082" fmla="*/ 1215885 w 11830043"/>
              <a:gd name="connsiteY4082" fmla="*/ 2673715 h 6533995"/>
              <a:gd name="connsiteX4083" fmla="*/ 1206165 w 11830043"/>
              <a:gd name="connsiteY4083" fmla="*/ 2663969 h 6533995"/>
              <a:gd name="connsiteX4084" fmla="*/ 1215885 w 11830043"/>
              <a:gd name="connsiteY4084" fmla="*/ 2654177 h 6533995"/>
              <a:gd name="connsiteX4085" fmla="*/ 1457107 w 11830043"/>
              <a:gd name="connsiteY4085" fmla="*/ 2654173 h 6533995"/>
              <a:gd name="connsiteX4086" fmla="*/ 1466827 w 11830043"/>
              <a:gd name="connsiteY4086" fmla="*/ 2663964 h 6533995"/>
              <a:gd name="connsiteX4087" fmla="*/ 1457107 w 11830043"/>
              <a:gd name="connsiteY4087" fmla="*/ 2673709 h 6533995"/>
              <a:gd name="connsiteX4088" fmla="*/ 1447323 w 11830043"/>
              <a:gd name="connsiteY4088" fmla="*/ 2663964 h 6533995"/>
              <a:gd name="connsiteX4089" fmla="*/ 1457107 w 11830043"/>
              <a:gd name="connsiteY4089" fmla="*/ 2654173 h 6533995"/>
              <a:gd name="connsiteX4090" fmla="*/ 1698332 w 11830043"/>
              <a:gd name="connsiteY4090" fmla="*/ 2654167 h 6533995"/>
              <a:gd name="connsiteX4091" fmla="*/ 1708117 w 11830043"/>
              <a:gd name="connsiteY4091" fmla="*/ 2663959 h 6533995"/>
              <a:gd name="connsiteX4092" fmla="*/ 1698332 w 11830043"/>
              <a:gd name="connsiteY4092" fmla="*/ 2673704 h 6533995"/>
              <a:gd name="connsiteX4093" fmla="*/ 1688546 w 11830043"/>
              <a:gd name="connsiteY4093" fmla="*/ 2663959 h 6533995"/>
              <a:gd name="connsiteX4094" fmla="*/ 1698332 w 11830043"/>
              <a:gd name="connsiteY4094" fmla="*/ 2654167 h 6533995"/>
              <a:gd name="connsiteX4095" fmla="*/ 1939580 w 11830043"/>
              <a:gd name="connsiteY4095" fmla="*/ 2654163 h 6533995"/>
              <a:gd name="connsiteX4096" fmla="*/ 1949364 w 11830043"/>
              <a:gd name="connsiteY4096" fmla="*/ 2663954 h 6533995"/>
              <a:gd name="connsiteX4097" fmla="*/ 1939580 w 11830043"/>
              <a:gd name="connsiteY4097" fmla="*/ 2673698 h 6533995"/>
              <a:gd name="connsiteX4098" fmla="*/ 1929860 w 11830043"/>
              <a:gd name="connsiteY4098" fmla="*/ 2663954 h 6533995"/>
              <a:gd name="connsiteX4099" fmla="*/ 1939580 w 11830043"/>
              <a:gd name="connsiteY4099" fmla="*/ 2654163 h 6533995"/>
              <a:gd name="connsiteX4100" fmla="*/ 2180788 w 11830043"/>
              <a:gd name="connsiteY4100" fmla="*/ 2654158 h 6533995"/>
              <a:gd name="connsiteX4101" fmla="*/ 2190580 w 11830043"/>
              <a:gd name="connsiteY4101" fmla="*/ 2663948 h 6533995"/>
              <a:gd name="connsiteX4102" fmla="*/ 2180788 w 11830043"/>
              <a:gd name="connsiteY4102" fmla="*/ 2673693 h 6533995"/>
              <a:gd name="connsiteX4103" fmla="*/ 2171083 w 11830043"/>
              <a:gd name="connsiteY4103" fmla="*/ 2663948 h 6533995"/>
              <a:gd name="connsiteX4104" fmla="*/ 2180788 w 11830043"/>
              <a:gd name="connsiteY4104" fmla="*/ 2654158 h 6533995"/>
              <a:gd name="connsiteX4105" fmla="*/ 2422037 w 11830043"/>
              <a:gd name="connsiteY4105" fmla="*/ 2654154 h 6533995"/>
              <a:gd name="connsiteX4106" fmla="*/ 2431753 w 11830043"/>
              <a:gd name="connsiteY4106" fmla="*/ 2663944 h 6533995"/>
              <a:gd name="connsiteX4107" fmla="*/ 2422037 w 11830043"/>
              <a:gd name="connsiteY4107" fmla="*/ 2673687 h 6533995"/>
              <a:gd name="connsiteX4108" fmla="*/ 2412257 w 11830043"/>
              <a:gd name="connsiteY4108" fmla="*/ 2663944 h 6533995"/>
              <a:gd name="connsiteX4109" fmla="*/ 2422037 w 11830043"/>
              <a:gd name="connsiteY4109" fmla="*/ 2654154 h 6533995"/>
              <a:gd name="connsiteX4110" fmla="*/ 2663275 w 11830043"/>
              <a:gd name="connsiteY4110" fmla="*/ 2654149 h 6533995"/>
              <a:gd name="connsiteX4111" fmla="*/ 2672998 w 11830043"/>
              <a:gd name="connsiteY4111" fmla="*/ 2663939 h 6533995"/>
              <a:gd name="connsiteX4112" fmla="*/ 2663275 w 11830043"/>
              <a:gd name="connsiteY4112" fmla="*/ 2673681 h 6533995"/>
              <a:gd name="connsiteX4113" fmla="*/ 2653492 w 11830043"/>
              <a:gd name="connsiteY4113" fmla="*/ 2663939 h 6533995"/>
              <a:gd name="connsiteX4114" fmla="*/ 2663275 w 11830043"/>
              <a:gd name="connsiteY4114" fmla="*/ 2654149 h 6533995"/>
              <a:gd name="connsiteX4115" fmla="*/ 2904572 w 11830043"/>
              <a:gd name="connsiteY4115" fmla="*/ 2654145 h 6533995"/>
              <a:gd name="connsiteX4116" fmla="*/ 2914354 w 11830043"/>
              <a:gd name="connsiteY4116" fmla="*/ 2663935 h 6533995"/>
              <a:gd name="connsiteX4117" fmla="*/ 2904572 w 11830043"/>
              <a:gd name="connsiteY4117" fmla="*/ 2673677 h 6533995"/>
              <a:gd name="connsiteX4118" fmla="*/ 2894790 w 11830043"/>
              <a:gd name="connsiteY4118" fmla="*/ 2663935 h 6533995"/>
              <a:gd name="connsiteX4119" fmla="*/ 2904572 w 11830043"/>
              <a:gd name="connsiteY4119" fmla="*/ 2654145 h 6533995"/>
              <a:gd name="connsiteX4120" fmla="*/ 3145750 w 11830043"/>
              <a:gd name="connsiteY4120" fmla="*/ 2654140 h 6533995"/>
              <a:gd name="connsiteX4121" fmla="*/ 3155532 w 11830043"/>
              <a:gd name="connsiteY4121" fmla="*/ 2663930 h 6533995"/>
              <a:gd name="connsiteX4122" fmla="*/ 3145750 w 11830043"/>
              <a:gd name="connsiteY4122" fmla="*/ 2673672 h 6533995"/>
              <a:gd name="connsiteX4123" fmla="*/ 3136032 w 11830043"/>
              <a:gd name="connsiteY4123" fmla="*/ 2663930 h 6533995"/>
              <a:gd name="connsiteX4124" fmla="*/ 3145750 w 11830043"/>
              <a:gd name="connsiteY4124" fmla="*/ 2654140 h 6533995"/>
              <a:gd name="connsiteX4125" fmla="*/ 3386958 w 11830043"/>
              <a:gd name="connsiteY4125" fmla="*/ 2654135 h 6533995"/>
              <a:gd name="connsiteX4126" fmla="*/ 3396743 w 11830043"/>
              <a:gd name="connsiteY4126" fmla="*/ 2663926 h 6533995"/>
              <a:gd name="connsiteX4127" fmla="*/ 3386958 w 11830043"/>
              <a:gd name="connsiteY4127" fmla="*/ 2673668 h 6533995"/>
              <a:gd name="connsiteX4128" fmla="*/ 3377235 w 11830043"/>
              <a:gd name="connsiteY4128" fmla="*/ 2663926 h 6533995"/>
              <a:gd name="connsiteX4129" fmla="*/ 3386958 w 11830043"/>
              <a:gd name="connsiteY4129" fmla="*/ 2654135 h 6533995"/>
              <a:gd name="connsiteX4130" fmla="*/ 3628212 w 11830043"/>
              <a:gd name="connsiteY4130" fmla="*/ 2654130 h 6533995"/>
              <a:gd name="connsiteX4131" fmla="*/ 3637936 w 11830043"/>
              <a:gd name="connsiteY4131" fmla="*/ 2663921 h 6533995"/>
              <a:gd name="connsiteX4132" fmla="*/ 3628212 w 11830043"/>
              <a:gd name="connsiteY4132" fmla="*/ 2673663 h 6533995"/>
              <a:gd name="connsiteX4133" fmla="*/ 3618430 w 11830043"/>
              <a:gd name="connsiteY4133" fmla="*/ 2663921 h 6533995"/>
              <a:gd name="connsiteX4134" fmla="*/ 3628212 w 11830043"/>
              <a:gd name="connsiteY4134" fmla="*/ 2654130 h 6533995"/>
              <a:gd name="connsiteX4135" fmla="*/ 3869430 w 11830043"/>
              <a:gd name="connsiteY4135" fmla="*/ 2654126 h 6533995"/>
              <a:gd name="connsiteX4136" fmla="*/ 3879147 w 11830043"/>
              <a:gd name="connsiteY4136" fmla="*/ 2663916 h 6533995"/>
              <a:gd name="connsiteX4137" fmla="*/ 3869430 w 11830043"/>
              <a:gd name="connsiteY4137" fmla="*/ 2673657 h 6533995"/>
              <a:gd name="connsiteX4138" fmla="*/ 3859647 w 11830043"/>
              <a:gd name="connsiteY4138" fmla="*/ 2663916 h 6533995"/>
              <a:gd name="connsiteX4139" fmla="*/ 3869430 w 11830043"/>
              <a:gd name="connsiteY4139" fmla="*/ 2654126 h 6533995"/>
              <a:gd name="connsiteX4140" fmla="*/ 4110581 w 11830043"/>
              <a:gd name="connsiteY4140" fmla="*/ 2654121 h 6533995"/>
              <a:gd name="connsiteX4141" fmla="*/ 4120362 w 11830043"/>
              <a:gd name="connsiteY4141" fmla="*/ 2663911 h 6533995"/>
              <a:gd name="connsiteX4142" fmla="*/ 4110581 w 11830043"/>
              <a:gd name="connsiteY4142" fmla="*/ 2673652 h 6533995"/>
              <a:gd name="connsiteX4143" fmla="*/ 4100799 w 11830043"/>
              <a:gd name="connsiteY4143" fmla="*/ 2663911 h 6533995"/>
              <a:gd name="connsiteX4144" fmla="*/ 4110581 w 11830043"/>
              <a:gd name="connsiteY4144" fmla="*/ 2654121 h 6533995"/>
              <a:gd name="connsiteX4145" fmla="*/ 4351806 w 11830043"/>
              <a:gd name="connsiteY4145" fmla="*/ 2654117 h 6533995"/>
              <a:gd name="connsiteX4146" fmla="*/ 4361580 w 11830043"/>
              <a:gd name="connsiteY4146" fmla="*/ 2663907 h 6533995"/>
              <a:gd name="connsiteX4147" fmla="*/ 4351806 w 11830043"/>
              <a:gd name="connsiteY4147" fmla="*/ 2673646 h 6533995"/>
              <a:gd name="connsiteX4148" fmla="*/ 4342006 w 11830043"/>
              <a:gd name="connsiteY4148" fmla="*/ 2663907 h 6533995"/>
              <a:gd name="connsiteX4149" fmla="*/ 4351806 w 11830043"/>
              <a:gd name="connsiteY4149" fmla="*/ 2654117 h 6533995"/>
              <a:gd name="connsiteX4150" fmla="*/ 4593017 w 11830043"/>
              <a:gd name="connsiteY4150" fmla="*/ 2654112 h 6533995"/>
              <a:gd name="connsiteX4151" fmla="*/ 4602795 w 11830043"/>
              <a:gd name="connsiteY4151" fmla="*/ 2663902 h 6533995"/>
              <a:gd name="connsiteX4152" fmla="*/ 4593017 w 11830043"/>
              <a:gd name="connsiteY4152" fmla="*/ 2673641 h 6533995"/>
              <a:gd name="connsiteX4153" fmla="*/ 4583304 w 11830043"/>
              <a:gd name="connsiteY4153" fmla="*/ 2663902 h 6533995"/>
              <a:gd name="connsiteX4154" fmla="*/ 4593017 w 11830043"/>
              <a:gd name="connsiteY4154" fmla="*/ 2654112 h 6533995"/>
              <a:gd name="connsiteX4155" fmla="*/ 4834252 w 11830043"/>
              <a:gd name="connsiteY4155" fmla="*/ 2654108 h 6533995"/>
              <a:gd name="connsiteX4156" fmla="*/ 4844040 w 11830043"/>
              <a:gd name="connsiteY4156" fmla="*/ 2663897 h 6533995"/>
              <a:gd name="connsiteX4157" fmla="*/ 4834252 w 11830043"/>
              <a:gd name="connsiteY4157" fmla="*/ 2673635 h 6533995"/>
              <a:gd name="connsiteX4158" fmla="*/ 4824534 w 11830043"/>
              <a:gd name="connsiteY4158" fmla="*/ 2663897 h 6533995"/>
              <a:gd name="connsiteX4159" fmla="*/ 4834252 w 11830043"/>
              <a:gd name="connsiteY4159" fmla="*/ 2654108 h 6533995"/>
              <a:gd name="connsiteX4160" fmla="*/ 5075485 w 11830043"/>
              <a:gd name="connsiteY4160" fmla="*/ 2654103 h 6533995"/>
              <a:gd name="connsiteX4161" fmla="*/ 5085202 w 11830043"/>
              <a:gd name="connsiteY4161" fmla="*/ 2663891 h 6533995"/>
              <a:gd name="connsiteX4162" fmla="*/ 5075485 w 11830043"/>
              <a:gd name="connsiteY4162" fmla="*/ 2673630 h 6533995"/>
              <a:gd name="connsiteX4163" fmla="*/ 5065705 w 11830043"/>
              <a:gd name="connsiteY4163" fmla="*/ 2663891 h 6533995"/>
              <a:gd name="connsiteX4164" fmla="*/ 5075485 w 11830043"/>
              <a:gd name="connsiteY4164" fmla="*/ 2654103 h 6533995"/>
              <a:gd name="connsiteX4165" fmla="*/ 5316710 w 11830043"/>
              <a:gd name="connsiteY4165" fmla="*/ 2654098 h 6533995"/>
              <a:gd name="connsiteX4166" fmla="*/ 5326429 w 11830043"/>
              <a:gd name="connsiteY4166" fmla="*/ 2663887 h 6533995"/>
              <a:gd name="connsiteX4167" fmla="*/ 5316710 w 11830043"/>
              <a:gd name="connsiteY4167" fmla="*/ 2673624 h 6533995"/>
              <a:gd name="connsiteX4168" fmla="*/ 5306924 w 11830043"/>
              <a:gd name="connsiteY4168" fmla="*/ 2663887 h 6533995"/>
              <a:gd name="connsiteX4169" fmla="*/ 5316710 w 11830043"/>
              <a:gd name="connsiteY4169" fmla="*/ 2654098 h 6533995"/>
              <a:gd name="connsiteX4170" fmla="*/ 5557991 w 11830043"/>
              <a:gd name="connsiteY4170" fmla="*/ 2654093 h 6533995"/>
              <a:gd name="connsiteX4171" fmla="*/ 5567774 w 11830043"/>
              <a:gd name="connsiteY4171" fmla="*/ 2663882 h 6533995"/>
              <a:gd name="connsiteX4172" fmla="*/ 5557991 w 11830043"/>
              <a:gd name="connsiteY4172" fmla="*/ 2673619 h 6533995"/>
              <a:gd name="connsiteX4173" fmla="*/ 5548208 w 11830043"/>
              <a:gd name="connsiteY4173" fmla="*/ 2663882 h 6533995"/>
              <a:gd name="connsiteX4174" fmla="*/ 5557991 w 11830043"/>
              <a:gd name="connsiteY4174" fmla="*/ 2654093 h 6533995"/>
              <a:gd name="connsiteX4175" fmla="*/ 5799205 w 11830043"/>
              <a:gd name="connsiteY4175" fmla="*/ 2654089 h 6533995"/>
              <a:gd name="connsiteX4176" fmla="*/ 5808989 w 11830043"/>
              <a:gd name="connsiteY4176" fmla="*/ 2663878 h 6533995"/>
              <a:gd name="connsiteX4177" fmla="*/ 5799205 w 11830043"/>
              <a:gd name="connsiteY4177" fmla="*/ 2673613 h 6533995"/>
              <a:gd name="connsiteX4178" fmla="*/ 5789486 w 11830043"/>
              <a:gd name="connsiteY4178" fmla="*/ 2663878 h 6533995"/>
              <a:gd name="connsiteX4179" fmla="*/ 5799205 w 11830043"/>
              <a:gd name="connsiteY4179" fmla="*/ 2654089 h 6533995"/>
              <a:gd name="connsiteX4180" fmla="*/ 6040432 w 11830043"/>
              <a:gd name="connsiteY4180" fmla="*/ 2654084 h 6533995"/>
              <a:gd name="connsiteX4181" fmla="*/ 6050216 w 11830043"/>
              <a:gd name="connsiteY4181" fmla="*/ 2663873 h 6533995"/>
              <a:gd name="connsiteX4182" fmla="*/ 6040432 w 11830043"/>
              <a:gd name="connsiteY4182" fmla="*/ 2673608 h 6533995"/>
              <a:gd name="connsiteX4183" fmla="*/ 6030712 w 11830043"/>
              <a:gd name="connsiteY4183" fmla="*/ 2663873 h 6533995"/>
              <a:gd name="connsiteX4184" fmla="*/ 6040432 w 11830043"/>
              <a:gd name="connsiteY4184" fmla="*/ 2654084 h 6533995"/>
              <a:gd name="connsiteX4185" fmla="*/ 6281661 w 11830043"/>
              <a:gd name="connsiteY4185" fmla="*/ 2654079 h 6533995"/>
              <a:gd name="connsiteX4186" fmla="*/ 6291381 w 11830043"/>
              <a:gd name="connsiteY4186" fmla="*/ 2663868 h 6533995"/>
              <a:gd name="connsiteX4187" fmla="*/ 6281661 w 11830043"/>
              <a:gd name="connsiteY4187" fmla="*/ 2673603 h 6533995"/>
              <a:gd name="connsiteX4188" fmla="*/ 6271877 w 11830043"/>
              <a:gd name="connsiteY4188" fmla="*/ 2663868 h 6533995"/>
              <a:gd name="connsiteX4189" fmla="*/ 6281661 w 11830043"/>
              <a:gd name="connsiteY4189" fmla="*/ 2654079 h 6533995"/>
              <a:gd name="connsiteX4190" fmla="*/ 6522889 w 11830043"/>
              <a:gd name="connsiteY4190" fmla="*/ 2654075 h 6533995"/>
              <a:gd name="connsiteX4191" fmla="*/ 6532610 w 11830043"/>
              <a:gd name="connsiteY4191" fmla="*/ 2663863 h 6533995"/>
              <a:gd name="connsiteX4192" fmla="*/ 6522889 w 11830043"/>
              <a:gd name="connsiteY4192" fmla="*/ 2673597 h 6533995"/>
              <a:gd name="connsiteX4193" fmla="*/ 6513105 w 11830043"/>
              <a:gd name="connsiteY4193" fmla="*/ 2663863 h 6533995"/>
              <a:gd name="connsiteX4194" fmla="*/ 6522889 w 11830043"/>
              <a:gd name="connsiteY4194" fmla="*/ 2654075 h 6533995"/>
              <a:gd name="connsiteX4195" fmla="*/ 6764118 w 11830043"/>
              <a:gd name="connsiteY4195" fmla="*/ 2654070 h 6533995"/>
              <a:gd name="connsiteX4196" fmla="*/ 6773902 w 11830043"/>
              <a:gd name="connsiteY4196" fmla="*/ 2663859 h 6533995"/>
              <a:gd name="connsiteX4197" fmla="*/ 6764118 w 11830043"/>
              <a:gd name="connsiteY4197" fmla="*/ 2673591 h 6533995"/>
              <a:gd name="connsiteX4198" fmla="*/ 6754335 w 11830043"/>
              <a:gd name="connsiteY4198" fmla="*/ 2663859 h 6533995"/>
              <a:gd name="connsiteX4199" fmla="*/ 6764118 w 11830043"/>
              <a:gd name="connsiteY4199" fmla="*/ 2654070 h 6533995"/>
              <a:gd name="connsiteX4200" fmla="*/ 7005346 w 11830043"/>
              <a:gd name="connsiteY4200" fmla="*/ 2654066 h 6533995"/>
              <a:gd name="connsiteX4201" fmla="*/ 7015130 w 11830043"/>
              <a:gd name="connsiteY4201" fmla="*/ 2663854 h 6533995"/>
              <a:gd name="connsiteX4202" fmla="*/ 7005346 w 11830043"/>
              <a:gd name="connsiteY4202" fmla="*/ 2673585 h 6533995"/>
              <a:gd name="connsiteX4203" fmla="*/ 6995626 w 11830043"/>
              <a:gd name="connsiteY4203" fmla="*/ 2663854 h 6533995"/>
              <a:gd name="connsiteX4204" fmla="*/ 7005346 w 11830043"/>
              <a:gd name="connsiteY4204" fmla="*/ 2654066 h 6533995"/>
              <a:gd name="connsiteX4205" fmla="*/ 7246575 w 11830043"/>
              <a:gd name="connsiteY4205" fmla="*/ 2654061 h 6533995"/>
              <a:gd name="connsiteX4206" fmla="*/ 7256359 w 11830043"/>
              <a:gd name="connsiteY4206" fmla="*/ 2663850 h 6533995"/>
              <a:gd name="connsiteX4207" fmla="*/ 7246575 w 11830043"/>
              <a:gd name="connsiteY4207" fmla="*/ 2673580 h 6533995"/>
              <a:gd name="connsiteX4208" fmla="*/ 7236855 w 11830043"/>
              <a:gd name="connsiteY4208" fmla="*/ 2663850 h 6533995"/>
              <a:gd name="connsiteX4209" fmla="*/ 7246575 w 11830043"/>
              <a:gd name="connsiteY4209" fmla="*/ 2654061 h 6533995"/>
              <a:gd name="connsiteX4210" fmla="*/ 7487803 w 11830043"/>
              <a:gd name="connsiteY4210" fmla="*/ 2654056 h 6533995"/>
              <a:gd name="connsiteX4211" fmla="*/ 7497524 w 11830043"/>
              <a:gd name="connsiteY4211" fmla="*/ 2663845 h 6533995"/>
              <a:gd name="connsiteX4212" fmla="*/ 7487803 w 11830043"/>
              <a:gd name="connsiteY4212" fmla="*/ 2673574 h 6533995"/>
              <a:gd name="connsiteX4213" fmla="*/ 7478019 w 11830043"/>
              <a:gd name="connsiteY4213" fmla="*/ 2663845 h 6533995"/>
              <a:gd name="connsiteX4214" fmla="*/ 7487803 w 11830043"/>
              <a:gd name="connsiteY4214" fmla="*/ 2654056 h 6533995"/>
              <a:gd name="connsiteX4215" fmla="*/ 7729032 w 11830043"/>
              <a:gd name="connsiteY4215" fmla="*/ 2654051 h 6533995"/>
              <a:gd name="connsiteX4216" fmla="*/ 7738753 w 11830043"/>
              <a:gd name="connsiteY4216" fmla="*/ 2663839 h 6533995"/>
              <a:gd name="connsiteX4217" fmla="*/ 7729032 w 11830043"/>
              <a:gd name="connsiteY4217" fmla="*/ 2673569 h 6533995"/>
              <a:gd name="connsiteX4218" fmla="*/ 7719249 w 11830043"/>
              <a:gd name="connsiteY4218" fmla="*/ 2663839 h 6533995"/>
              <a:gd name="connsiteX4219" fmla="*/ 7729032 w 11830043"/>
              <a:gd name="connsiteY4219" fmla="*/ 2654051 h 6533995"/>
              <a:gd name="connsiteX4220" fmla="*/ 7970260 w 11830043"/>
              <a:gd name="connsiteY4220" fmla="*/ 2654047 h 6533995"/>
              <a:gd name="connsiteX4221" fmla="*/ 7980044 w 11830043"/>
              <a:gd name="connsiteY4221" fmla="*/ 2663834 h 6533995"/>
              <a:gd name="connsiteX4222" fmla="*/ 7970260 w 11830043"/>
              <a:gd name="connsiteY4222" fmla="*/ 2673563 h 6533995"/>
              <a:gd name="connsiteX4223" fmla="*/ 7960477 w 11830043"/>
              <a:gd name="connsiteY4223" fmla="*/ 2663834 h 6533995"/>
              <a:gd name="connsiteX4224" fmla="*/ 7970260 w 11830043"/>
              <a:gd name="connsiteY4224" fmla="*/ 2654047 h 6533995"/>
              <a:gd name="connsiteX4225" fmla="*/ 8211553 w 11830043"/>
              <a:gd name="connsiteY4225" fmla="*/ 2654042 h 6533995"/>
              <a:gd name="connsiteX4226" fmla="*/ 8221273 w 11830043"/>
              <a:gd name="connsiteY4226" fmla="*/ 2663830 h 6533995"/>
              <a:gd name="connsiteX4227" fmla="*/ 8211553 w 11830043"/>
              <a:gd name="connsiteY4227" fmla="*/ 2673558 h 6533995"/>
              <a:gd name="connsiteX4228" fmla="*/ 8201769 w 11830043"/>
              <a:gd name="connsiteY4228" fmla="*/ 2663830 h 6533995"/>
              <a:gd name="connsiteX4229" fmla="*/ 8211553 w 11830043"/>
              <a:gd name="connsiteY4229" fmla="*/ 2654042 h 6533995"/>
              <a:gd name="connsiteX4230" fmla="*/ 8452781 w 11830043"/>
              <a:gd name="connsiteY4230" fmla="*/ 2654038 h 6533995"/>
              <a:gd name="connsiteX4231" fmla="*/ 8462566 w 11830043"/>
              <a:gd name="connsiteY4231" fmla="*/ 2663825 h 6533995"/>
              <a:gd name="connsiteX4232" fmla="*/ 8452781 w 11830043"/>
              <a:gd name="connsiteY4232" fmla="*/ 2673553 h 6533995"/>
              <a:gd name="connsiteX4233" fmla="*/ 8443061 w 11830043"/>
              <a:gd name="connsiteY4233" fmla="*/ 2663825 h 6533995"/>
              <a:gd name="connsiteX4234" fmla="*/ 8452781 w 11830043"/>
              <a:gd name="connsiteY4234" fmla="*/ 2654038 h 6533995"/>
              <a:gd name="connsiteX4235" fmla="*/ 8694009 w 11830043"/>
              <a:gd name="connsiteY4235" fmla="*/ 2654033 h 6533995"/>
              <a:gd name="connsiteX4236" fmla="*/ 8703730 w 11830043"/>
              <a:gd name="connsiteY4236" fmla="*/ 2663820 h 6533995"/>
              <a:gd name="connsiteX4237" fmla="*/ 8694009 w 11830043"/>
              <a:gd name="connsiteY4237" fmla="*/ 2673548 h 6533995"/>
              <a:gd name="connsiteX4238" fmla="*/ 8684289 w 11830043"/>
              <a:gd name="connsiteY4238" fmla="*/ 2663820 h 6533995"/>
              <a:gd name="connsiteX4239" fmla="*/ 8694009 w 11830043"/>
              <a:gd name="connsiteY4239" fmla="*/ 2654033 h 6533995"/>
              <a:gd name="connsiteX4240" fmla="*/ 8935237 w 11830043"/>
              <a:gd name="connsiteY4240" fmla="*/ 2654029 h 6533995"/>
              <a:gd name="connsiteX4241" fmla="*/ 8944958 w 11830043"/>
              <a:gd name="connsiteY4241" fmla="*/ 2663815 h 6533995"/>
              <a:gd name="connsiteX4242" fmla="*/ 8935237 w 11830043"/>
              <a:gd name="connsiteY4242" fmla="*/ 2673543 h 6533995"/>
              <a:gd name="connsiteX4243" fmla="*/ 8925454 w 11830043"/>
              <a:gd name="connsiteY4243" fmla="*/ 2663815 h 6533995"/>
              <a:gd name="connsiteX4244" fmla="*/ 8935237 w 11830043"/>
              <a:gd name="connsiteY4244" fmla="*/ 2654029 h 6533995"/>
              <a:gd name="connsiteX4245" fmla="*/ 9176467 w 11830043"/>
              <a:gd name="connsiteY4245" fmla="*/ 2654024 h 6533995"/>
              <a:gd name="connsiteX4246" fmla="*/ 9186187 w 11830043"/>
              <a:gd name="connsiteY4246" fmla="*/ 2663811 h 6533995"/>
              <a:gd name="connsiteX4247" fmla="*/ 9176467 w 11830043"/>
              <a:gd name="connsiteY4247" fmla="*/ 2673537 h 6533995"/>
              <a:gd name="connsiteX4248" fmla="*/ 9166683 w 11830043"/>
              <a:gd name="connsiteY4248" fmla="*/ 2663811 h 6533995"/>
              <a:gd name="connsiteX4249" fmla="*/ 9176467 w 11830043"/>
              <a:gd name="connsiteY4249" fmla="*/ 2654024 h 6533995"/>
              <a:gd name="connsiteX4250" fmla="*/ 9417695 w 11830043"/>
              <a:gd name="connsiteY4250" fmla="*/ 2654019 h 6533995"/>
              <a:gd name="connsiteX4251" fmla="*/ 9427416 w 11830043"/>
              <a:gd name="connsiteY4251" fmla="*/ 2663806 h 6533995"/>
              <a:gd name="connsiteX4252" fmla="*/ 9417695 w 11830043"/>
              <a:gd name="connsiteY4252" fmla="*/ 2673532 h 6533995"/>
              <a:gd name="connsiteX4253" fmla="*/ 9407911 w 11830043"/>
              <a:gd name="connsiteY4253" fmla="*/ 2663806 h 6533995"/>
              <a:gd name="connsiteX4254" fmla="*/ 9417695 w 11830043"/>
              <a:gd name="connsiteY4254" fmla="*/ 2654019 h 6533995"/>
              <a:gd name="connsiteX4255" fmla="*/ 9649203 w 11830043"/>
              <a:gd name="connsiteY4255" fmla="*/ 2412937 h 6533995"/>
              <a:gd name="connsiteX4256" fmla="*/ 9658923 w 11830043"/>
              <a:gd name="connsiteY4256" fmla="*/ 2422672 h 6533995"/>
              <a:gd name="connsiteX4257" fmla="*/ 9649203 w 11830043"/>
              <a:gd name="connsiteY4257" fmla="*/ 2432459 h 6533995"/>
              <a:gd name="connsiteX4258" fmla="*/ 9639483 w 11830043"/>
              <a:gd name="connsiteY4258" fmla="*/ 2422672 h 6533995"/>
              <a:gd name="connsiteX4259" fmla="*/ 9649203 w 11830043"/>
              <a:gd name="connsiteY4259" fmla="*/ 2412937 h 6533995"/>
              <a:gd name="connsiteX4260" fmla="*/ 9890432 w 11830043"/>
              <a:gd name="connsiteY4260" fmla="*/ 2412933 h 6533995"/>
              <a:gd name="connsiteX4261" fmla="*/ 9900152 w 11830043"/>
              <a:gd name="connsiteY4261" fmla="*/ 2422668 h 6533995"/>
              <a:gd name="connsiteX4262" fmla="*/ 9890432 w 11830043"/>
              <a:gd name="connsiteY4262" fmla="*/ 2432457 h 6533995"/>
              <a:gd name="connsiteX4263" fmla="*/ 9880648 w 11830043"/>
              <a:gd name="connsiteY4263" fmla="*/ 2422668 h 6533995"/>
              <a:gd name="connsiteX4264" fmla="*/ 9890432 w 11830043"/>
              <a:gd name="connsiteY4264" fmla="*/ 2412933 h 6533995"/>
              <a:gd name="connsiteX4265" fmla="*/ 10131660 w 11830043"/>
              <a:gd name="connsiteY4265" fmla="*/ 2412930 h 6533995"/>
              <a:gd name="connsiteX4266" fmla="*/ 10141444 w 11830043"/>
              <a:gd name="connsiteY4266" fmla="*/ 2422665 h 6533995"/>
              <a:gd name="connsiteX4267" fmla="*/ 10131660 w 11830043"/>
              <a:gd name="connsiteY4267" fmla="*/ 2432453 h 6533995"/>
              <a:gd name="connsiteX4268" fmla="*/ 10121940 w 11830043"/>
              <a:gd name="connsiteY4268" fmla="*/ 2422665 h 6533995"/>
              <a:gd name="connsiteX4269" fmla="*/ 10131660 w 11830043"/>
              <a:gd name="connsiteY4269" fmla="*/ 2412930 h 6533995"/>
              <a:gd name="connsiteX4270" fmla="*/ 10372888 w 11830043"/>
              <a:gd name="connsiteY4270" fmla="*/ 2412926 h 6533995"/>
              <a:gd name="connsiteX4271" fmla="*/ 10382673 w 11830043"/>
              <a:gd name="connsiteY4271" fmla="*/ 2422661 h 6533995"/>
              <a:gd name="connsiteX4272" fmla="*/ 10372888 w 11830043"/>
              <a:gd name="connsiteY4272" fmla="*/ 2432449 h 6533995"/>
              <a:gd name="connsiteX4273" fmla="*/ 10363168 w 11830043"/>
              <a:gd name="connsiteY4273" fmla="*/ 2422661 h 6533995"/>
              <a:gd name="connsiteX4274" fmla="*/ 10372888 w 11830043"/>
              <a:gd name="connsiteY4274" fmla="*/ 2412926 h 6533995"/>
              <a:gd name="connsiteX4275" fmla="*/ 10614116 w 11830043"/>
              <a:gd name="connsiteY4275" fmla="*/ 2412922 h 6533995"/>
              <a:gd name="connsiteX4276" fmla="*/ 10623901 w 11830043"/>
              <a:gd name="connsiteY4276" fmla="*/ 2422657 h 6533995"/>
              <a:gd name="connsiteX4277" fmla="*/ 10614116 w 11830043"/>
              <a:gd name="connsiteY4277" fmla="*/ 2432446 h 6533995"/>
              <a:gd name="connsiteX4278" fmla="*/ 10604396 w 11830043"/>
              <a:gd name="connsiteY4278" fmla="*/ 2422657 h 6533995"/>
              <a:gd name="connsiteX4279" fmla="*/ 10614116 w 11830043"/>
              <a:gd name="connsiteY4279" fmla="*/ 2412922 h 6533995"/>
              <a:gd name="connsiteX4280" fmla="*/ 10855345 w 11830043"/>
              <a:gd name="connsiteY4280" fmla="*/ 2412919 h 6533995"/>
              <a:gd name="connsiteX4281" fmla="*/ 10865065 w 11830043"/>
              <a:gd name="connsiteY4281" fmla="*/ 2422653 h 6533995"/>
              <a:gd name="connsiteX4282" fmla="*/ 10855345 w 11830043"/>
              <a:gd name="connsiteY4282" fmla="*/ 2432442 h 6533995"/>
              <a:gd name="connsiteX4283" fmla="*/ 10845625 w 11830043"/>
              <a:gd name="connsiteY4283" fmla="*/ 2422653 h 6533995"/>
              <a:gd name="connsiteX4284" fmla="*/ 10855345 w 11830043"/>
              <a:gd name="connsiteY4284" fmla="*/ 2412919 h 6533995"/>
              <a:gd name="connsiteX4285" fmla="*/ 11096574 w 11830043"/>
              <a:gd name="connsiteY4285" fmla="*/ 2412916 h 6533995"/>
              <a:gd name="connsiteX4286" fmla="*/ 11106294 w 11830043"/>
              <a:gd name="connsiteY4286" fmla="*/ 2422650 h 6533995"/>
              <a:gd name="connsiteX4287" fmla="*/ 11096574 w 11830043"/>
              <a:gd name="connsiteY4287" fmla="*/ 2432438 h 6533995"/>
              <a:gd name="connsiteX4288" fmla="*/ 11086790 w 11830043"/>
              <a:gd name="connsiteY4288" fmla="*/ 2422650 h 6533995"/>
              <a:gd name="connsiteX4289" fmla="*/ 11096574 w 11830043"/>
              <a:gd name="connsiteY4289" fmla="*/ 2412916 h 6533995"/>
              <a:gd name="connsiteX4290" fmla="*/ 11337802 w 11830043"/>
              <a:gd name="connsiteY4290" fmla="*/ 2412912 h 6533995"/>
              <a:gd name="connsiteX4291" fmla="*/ 11347587 w 11830043"/>
              <a:gd name="connsiteY4291" fmla="*/ 2422646 h 6533995"/>
              <a:gd name="connsiteX4292" fmla="*/ 11337802 w 11830043"/>
              <a:gd name="connsiteY4292" fmla="*/ 2432435 h 6533995"/>
              <a:gd name="connsiteX4293" fmla="*/ 11328082 w 11830043"/>
              <a:gd name="connsiteY4293" fmla="*/ 2422646 h 6533995"/>
              <a:gd name="connsiteX4294" fmla="*/ 11337802 w 11830043"/>
              <a:gd name="connsiteY4294" fmla="*/ 2412912 h 6533995"/>
              <a:gd name="connsiteX4295" fmla="*/ 11579030 w 11830043"/>
              <a:gd name="connsiteY4295" fmla="*/ 2412909 h 6533995"/>
              <a:gd name="connsiteX4296" fmla="*/ 11588815 w 11830043"/>
              <a:gd name="connsiteY4296" fmla="*/ 2422642 h 6533995"/>
              <a:gd name="connsiteX4297" fmla="*/ 11579030 w 11830043"/>
              <a:gd name="connsiteY4297" fmla="*/ 2432431 h 6533995"/>
              <a:gd name="connsiteX4298" fmla="*/ 11569310 w 11830043"/>
              <a:gd name="connsiteY4298" fmla="*/ 2422642 h 6533995"/>
              <a:gd name="connsiteX4299" fmla="*/ 11579030 w 11830043"/>
              <a:gd name="connsiteY4299" fmla="*/ 2412909 h 6533995"/>
              <a:gd name="connsiteX4300" fmla="*/ 11820259 w 11830043"/>
              <a:gd name="connsiteY4300" fmla="*/ 2412906 h 6533995"/>
              <a:gd name="connsiteX4301" fmla="*/ 11830043 w 11830043"/>
              <a:gd name="connsiteY4301" fmla="*/ 2422639 h 6533995"/>
              <a:gd name="connsiteX4302" fmla="*/ 11820259 w 11830043"/>
              <a:gd name="connsiteY4302" fmla="*/ 2432427 h 6533995"/>
              <a:gd name="connsiteX4303" fmla="*/ 11810539 w 11830043"/>
              <a:gd name="connsiteY4303" fmla="*/ 2422639 h 6533995"/>
              <a:gd name="connsiteX4304" fmla="*/ 11820259 w 11830043"/>
              <a:gd name="connsiteY4304" fmla="*/ 2412906 h 6533995"/>
              <a:gd name="connsiteX4305" fmla="*/ 9721 w 11830043"/>
              <a:gd name="connsiteY4305" fmla="*/ 2412902 h 6533995"/>
              <a:gd name="connsiteX4306" fmla="*/ 19505 w 11830043"/>
              <a:gd name="connsiteY4306" fmla="*/ 2422635 h 6533995"/>
              <a:gd name="connsiteX4307" fmla="*/ 9721 w 11830043"/>
              <a:gd name="connsiteY4307" fmla="*/ 2432424 h 6533995"/>
              <a:gd name="connsiteX4308" fmla="*/ 2 w 11830043"/>
              <a:gd name="connsiteY4308" fmla="*/ 2422635 h 6533995"/>
              <a:gd name="connsiteX4309" fmla="*/ 9721 w 11830043"/>
              <a:gd name="connsiteY4309" fmla="*/ 2412902 h 6533995"/>
              <a:gd name="connsiteX4310" fmla="*/ 251005 w 11830043"/>
              <a:gd name="connsiteY4310" fmla="*/ 2412898 h 6533995"/>
              <a:gd name="connsiteX4311" fmla="*/ 260789 w 11830043"/>
              <a:gd name="connsiteY4311" fmla="*/ 2422631 h 6533995"/>
              <a:gd name="connsiteX4312" fmla="*/ 251005 w 11830043"/>
              <a:gd name="connsiteY4312" fmla="*/ 2432420 h 6533995"/>
              <a:gd name="connsiteX4313" fmla="*/ 241285 w 11830043"/>
              <a:gd name="connsiteY4313" fmla="*/ 2422631 h 6533995"/>
              <a:gd name="connsiteX4314" fmla="*/ 251005 w 11830043"/>
              <a:gd name="connsiteY4314" fmla="*/ 2412898 h 6533995"/>
              <a:gd name="connsiteX4315" fmla="*/ 492224 w 11830043"/>
              <a:gd name="connsiteY4315" fmla="*/ 2412895 h 6533995"/>
              <a:gd name="connsiteX4316" fmla="*/ 501944 w 11830043"/>
              <a:gd name="connsiteY4316" fmla="*/ 2422628 h 6533995"/>
              <a:gd name="connsiteX4317" fmla="*/ 492224 w 11830043"/>
              <a:gd name="connsiteY4317" fmla="*/ 2432416 h 6533995"/>
              <a:gd name="connsiteX4318" fmla="*/ 482440 w 11830043"/>
              <a:gd name="connsiteY4318" fmla="*/ 2422628 h 6533995"/>
              <a:gd name="connsiteX4319" fmla="*/ 492224 w 11830043"/>
              <a:gd name="connsiteY4319" fmla="*/ 2412895 h 6533995"/>
              <a:gd name="connsiteX4320" fmla="*/ 733445 w 11830043"/>
              <a:gd name="connsiteY4320" fmla="*/ 2412891 h 6533995"/>
              <a:gd name="connsiteX4321" fmla="*/ 743165 w 11830043"/>
              <a:gd name="connsiteY4321" fmla="*/ 2422624 h 6533995"/>
              <a:gd name="connsiteX4322" fmla="*/ 733445 w 11830043"/>
              <a:gd name="connsiteY4322" fmla="*/ 2432412 h 6533995"/>
              <a:gd name="connsiteX4323" fmla="*/ 723661 w 11830043"/>
              <a:gd name="connsiteY4323" fmla="*/ 2422624 h 6533995"/>
              <a:gd name="connsiteX4324" fmla="*/ 733445 w 11830043"/>
              <a:gd name="connsiteY4324" fmla="*/ 2412891 h 6533995"/>
              <a:gd name="connsiteX4325" fmla="*/ 974665 w 11830043"/>
              <a:gd name="connsiteY4325" fmla="*/ 2412888 h 6533995"/>
              <a:gd name="connsiteX4326" fmla="*/ 984449 w 11830043"/>
              <a:gd name="connsiteY4326" fmla="*/ 2422620 h 6533995"/>
              <a:gd name="connsiteX4327" fmla="*/ 974665 w 11830043"/>
              <a:gd name="connsiteY4327" fmla="*/ 2432409 h 6533995"/>
              <a:gd name="connsiteX4328" fmla="*/ 964945 w 11830043"/>
              <a:gd name="connsiteY4328" fmla="*/ 2422620 h 6533995"/>
              <a:gd name="connsiteX4329" fmla="*/ 974665 w 11830043"/>
              <a:gd name="connsiteY4329" fmla="*/ 2412888 h 6533995"/>
              <a:gd name="connsiteX4330" fmla="*/ 1215885 w 11830043"/>
              <a:gd name="connsiteY4330" fmla="*/ 2412885 h 6533995"/>
              <a:gd name="connsiteX4331" fmla="*/ 1225669 w 11830043"/>
              <a:gd name="connsiteY4331" fmla="*/ 2422617 h 6533995"/>
              <a:gd name="connsiteX4332" fmla="*/ 1215885 w 11830043"/>
              <a:gd name="connsiteY4332" fmla="*/ 2432405 h 6533995"/>
              <a:gd name="connsiteX4333" fmla="*/ 1206165 w 11830043"/>
              <a:gd name="connsiteY4333" fmla="*/ 2422617 h 6533995"/>
              <a:gd name="connsiteX4334" fmla="*/ 1215885 w 11830043"/>
              <a:gd name="connsiteY4334" fmla="*/ 2412885 h 6533995"/>
              <a:gd name="connsiteX4335" fmla="*/ 1457106 w 11830043"/>
              <a:gd name="connsiteY4335" fmla="*/ 2412881 h 6533995"/>
              <a:gd name="connsiteX4336" fmla="*/ 1466826 w 11830043"/>
              <a:gd name="connsiteY4336" fmla="*/ 2422613 h 6533995"/>
              <a:gd name="connsiteX4337" fmla="*/ 1457106 w 11830043"/>
              <a:gd name="connsiteY4337" fmla="*/ 2432401 h 6533995"/>
              <a:gd name="connsiteX4338" fmla="*/ 1447323 w 11830043"/>
              <a:gd name="connsiteY4338" fmla="*/ 2422613 h 6533995"/>
              <a:gd name="connsiteX4339" fmla="*/ 1457106 w 11830043"/>
              <a:gd name="connsiteY4339" fmla="*/ 2412881 h 6533995"/>
              <a:gd name="connsiteX4340" fmla="*/ 1698332 w 11830043"/>
              <a:gd name="connsiteY4340" fmla="*/ 2412878 h 6533995"/>
              <a:gd name="connsiteX4341" fmla="*/ 1708117 w 11830043"/>
              <a:gd name="connsiteY4341" fmla="*/ 2422609 h 6533995"/>
              <a:gd name="connsiteX4342" fmla="*/ 1698332 w 11830043"/>
              <a:gd name="connsiteY4342" fmla="*/ 2432398 h 6533995"/>
              <a:gd name="connsiteX4343" fmla="*/ 1688546 w 11830043"/>
              <a:gd name="connsiteY4343" fmla="*/ 2422609 h 6533995"/>
              <a:gd name="connsiteX4344" fmla="*/ 1698332 w 11830043"/>
              <a:gd name="connsiteY4344" fmla="*/ 2412878 h 6533995"/>
              <a:gd name="connsiteX4345" fmla="*/ 1939580 w 11830043"/>
              <a:gd name="connsiteY4345" fmla="*/ 2412874 h 6533995"/>
              <a:gd name="connsiteX4346" fmla="*/ 1949364 w 11830043"/>
              <a:gd name="connsiteY4346" fmla="*/ 2422605 h 6533995"/>
              <a:gd name="connsiteX4347" fmla="*/ 1939580 w 11830043"/>
              <a:gd name="connsiteY4347" fmla="*/ 2432394 h 6533995"/>
              <a:gd name="connsiteX4348" fmla="*/ 1929860 w 11830043"/>
              <a:gd name="connsiteY4348" fmla="*/ 2422605 h 6533995"/>
              <a:gd name="connsiteX4349" fmla="*/ 1939580 w 11830043"/>
              <a:gd name="connsiteY4349" fmla="*/ 2412874 h 6533995"/>
              <a:gd name="connsiteX4350" fmla="*/ 2180788 w 11830043"/>
              <a:gd name="connsiteY4350" fmla="*/ 2412871 h 6533995"/>
              <a:gd name="connsiteX4351" fmla="*/ 2190580 w 11830043"/>
              <a:gd name="connsiteY4351" fmla="*/ 2422602 h 6533995"/>
              <a:gd name="connsiteX4352" fmla="*/ 2180788 w 11830043"/>
              <a:gd name="connsiteY4352" fmla="*/ 2432390 h 6533995"/>
              <a:gd name="connsiteX4353" fmla="*/ 2171083 w 11830043"/>
              <a:gd name="connsiteY4353" fmla="*/ 2422602 h 6533995"/>
              <a:gd name="connsiteX4354" fmla="*/ 2180788 w 11830043"/>
              <a:gd name="connsiteY4354" fmla="*/ 2412871 h 6533995"/>
              <a:gd name="connsiteX4355" fmla="*/ 2422037 w 11830043"/>
              <a:gd name="connsiteY4355" fmla="*/ 2412868 h 6533995"/>
              <a:gd name="connsiteX4356" fmla="*/ 2431752 w 11830043"/>
              <a:gd name="connsiteY4356" fmla="*/ 2422598 h 6533995"/>
              <a:gd name="connsiteX4357" fmla="*/ 2422037 w 11830043"/>
              <a:gd name="connsiteY4357" fmla="*/ 2432387 h 6533995"/>
              <a:gd name="connsiteX4358" fmla="*/ 2412257 w 11830043"/>
              <a:gd name="connsiteY4358" fmla="*/ 2422598 h 6533995"/>
              <a:gd name="connsiteX4359" fmla="*/ 2422037 w 11830043"/>
              <a:gd name="connsiteY4359" fmla="*/ 2412868 h 6533995"/>
              <a:gd name="connsiteX4360" fmla="*/ 2663275 w 11830043"/>
              <a:gd name="connsiteY4360" fmla="*/ 2412864 h 6533995"/>
              <a:gd name="connsiteX4361" fmla="*/ 2672998 w 11830043"/>
              <a:gd name="connsiteY4361" fmla="*/ 2422594 h 6533995"/>
              <a:gd name="connsiteX4362" fmla="*/ 2663275 w 11830043"/>
              <a:gd name="connsiteY4362" fmla="*/ 2432383 h 6533995"/>
              <a:gd name="connsiteX4363" fmla="*/ 2653491 w 11830043"/>
              <a:gd name="connsiteY4363" fmla="*/ 2422594 h 6533995"/>
              <a:gd name="connsiteX4364" fmla="*/ 2663275 w 11830043"/>
              <a:gd name="connsiteY4364" fmla="*/ 2412864 h 6533995"/>
              <a:gd name="connsiteX4365" fmla="*/ 2904572 w 11830043"/>
              <a:gd name="connsiteY4365" fmla="*/ 2412861 h 6533995"/>
              <a:gd name="connsiteX4366" fmla="*/ 2914354 w 11830043"/>
              <a:gd name="connsiteY4366" fmla="*/ 2422591 h 6533995"/>
              <a:gd name="connsiteX4367" fmla="*/ 2904572 w 11830043"/>
              <a:gd name="connsiteY4367" fmla="*/ 2432379 h 6533995"/>
              <a:gd name="connsiteX4368" fmla="*/ 2894790 w 11830043"/>
              <a:gd name="connsiteY4368" fmla="*/ 2422591 h 6533995"/>
              <a:gd name="connsiteX4369" fmla="*/ 2904572 w 11830043"/>
              <a:gd name="connsiteY4369" fmla="*/ 2412861 h 6533995"/>
              <a:gd name="connsiteX4370" fmla="*/ 3145750 w 11830043"/>
              <a:gd name="connsiteY4370" fmla="*/ 2412858 h 6533995"/>
              <a:gd name="connsiteX4371" fmla="*/ 3155532 w 11830043"/>
              <a:gd name="connsiteY4371" fmla="*/ 2422587 h 6533995"/>
              <a:gd name="connsiteX4372" fmla="*/ 3145750 w 11830043"/>
              <a:gd name="connsiteY4372" fmla="*/ 2432376 h 6533995"/>
              <a:gd name="connsiteX4373" fmla="*/ 3136032 w 11830043"/>
              <a:gd name="connsiteY4373" fmla="*/ 2422587 h 6533995"/>
              <a:gd name="connsiteX4374" fmla="*/ 3145750 w 11830043"/>
              <a:gd name="connsiteY4374" fmla="*/ 2412858 h 6533995"/>
              <a:gd name="connsiteX4375" fmla="*/ 3386958 w 11830043"/>
              <a:gd name="connsiteY4375" fmla="*/ 2412854 h 6533995"/>
              <a:gd name="connsiteX4376" fmla="*/ 3396743 w 11830043"/>
              <a:gd name="connsiteY4376" fmla="*/ 2422583 h 6533995"/>
              <a:gd name="connsiteX4377" fmla="*/ 3386958 w 11830043"/>
              <a:gd name="connsiteY4377" fmla="*/ 2432372 h 6533995"/>
              <a:gd name="connsiteX4378" fmla="*/ 3377235 w 11830043"/>
              <a:gd name="connsiteY4378" fmla="*/ 2422583 h 6533995"/>
              <a:gd name="connsiteX4379" fmla="*/ 3386958 w 11830043"/>
              <a:gd name="connsiteY4379" fmla="*/ 2412854 h 6533995"/>
              <a:gd name="connsiteX4380" fmla="*/ 3628211 w 11830043"/>
              <a:gd name="connsiteY4380" fmla="*/ 2412850 h 6533995"/>
              <a:gd name="connsiteX4381" fmla="*/ 3637936 w 11830043"/>
              <a:gd name="connsiteY4381" fmla="*/ 2422580 h 6533995"/>
              <a:gd name="connsiteX4382" fmla="*/ 3628211 w 11830043"/>
              <a:gd name="connsiteY4382" fmla="*/ 2432368 h 6533995"/>
              <a:gd name="connsiteX4383" fmla="*/ 3618430 w 11830043"/>
              <a:gd name="connsiteY4383" fmla="*/ 2422580 h 6533995"/>
              <a:gd name="connsiteX4384" fmla="*/ 3628211 w 11830043"/>
              <a:gd name="connsiteY4384" fmla="*/ 2412850 h 6533995"/>
              <a:gd name="connsiteX4385" fmla="*/ 3869430 w 11830043"/>
              <a:gd name="connsiteY4385" fmla="*/ 2412847 h 6533995"/>
              <a:gd name="connsiteX4386" fmla="*/ 3879147 w 11830043"/>
              <a:gd name="connsiteY4386" fmla="*/ 2422576 h 6533995"/>
              <a:gd name="connsiteX4387" fmla="*/ 3869430 w 11830043"/>
              <a:gd name="connsiteY4387" fmla="*/ 2432364 h 6533995"/>
              <a:gd name="connsiteX4388" fmla="*/ 3859646 w 11830043"/>
              <a:gd name="connsiteY4388" fmla="*/ 2422576 h 6533995"/>
              <a:gd name="connsiteX4389" fmla="*/ 3869430 w 11830043"/>
              <a:gd name="connsiteY4389" fmla="*/ 2412847 h 6533995"/>
              <a:gd name="connsiteX4390" fmla="*/ 4110581 w 11830043"/>
              <a:gd name="connsiteY4390" fmla="*/ 2412843 h 6533995"/>
              <a:gd name="connsiteX4391" fmla="*/ 4120362 w 11830043"/>
              <a:gd name="connsiteY4391" fmla="*/ 2422572 h 6533995"/>
              <a:gd name="connsiteX4392" fmla="*/ 4110581 w 11830043"/>
              <a:gd name="connsiteY4392" fmla="*/ 2432361 h 6533995"/>
              <a:gd name="connsiteX4393" fmla="*/ 4100799 w 11830043"/>
              <a:gd name="connsiteY4393" fmla="*/ 2422572 h 6533995"/>
              <a:gd name="connsiteX4394" fmla="*/ 4110581 w 11830043"/>
              <a:gd name="connsiteY4394" fmla="*/ 2412843 h 6533995"/>
              <a:gd name="connsiteX4395" fmla="*/ 4351806 w 11830043"/>
              <a:gd name="connsiteY4395" fmla="*/ 2412840 h 6533995"/>
              <a:gd name="connsiteX4396" fmla="*/ 4361580 w 11830043"/>
              <a:gd name="connsiteY4396" fmla="*/ 2422569 h 6533995"/>
              <a:gd name="connsiteX4397" fmla="*/ 4351806 w 11830043"/>
              <a:gd name="connsiteY4397" fmla="*/ 2432357 h 6533995"/>
              <a:gd name="connsiteX4398" fmla="*/ 4342006 w 11830043"/>
              <a:gd name="connsiteY4398" fmla="*/ 2422569 h 6533995"/>
              <a:gd name="connsiteX4399" fmla="*/ 4351806 w 11830043"/>
              <a:gd name="connsiteY4399" fmla="*/ 2412840 h 6533995"/>
              <a:gd name="connsiteX4400" fmla="*/ 4593017 w 11830043"/>
              <a:gd name="connsiteY4400" fmla="*/ 2412837 h 6533995"/>
              <a:gd name="connsiteX4401" fmla="*/ 4602795 w 11830043"/>
              <a:gd name="connsiteY4401" fmla="*/ 2422565 h 6533995"/>
              <a:gd name="connsiteX4402" fmla="*/ 4593017 w 11830043"/>
              <a:gd name="connsiteY4402" fmla="*/ 2432353 h 6533995"/>
              <a:gd name="connsiteX4403" fmla="*/ 4583304 w 11830043"/>
              <a:gd name="connsiteY4403" fmla="*/ 2422565 h 6533995"/>
              <a:gd name="connsiteX4404" fmla="*/ 4593017 w 11830043"/>
              <a:gd name="connsiteY4404" fmla="*/ 2412837 h 6533995"/>
              <a:gd name="connsiteX4405" fmla="*/ 4834252 w 11830043"/>
              <a:gd name="connsiteY4405" fmla="*/ 2412833 h 6533995"/>
              <a:gd name="connsiteX4406" fmla="*/ 4844040 w 11830043"/>
              <a:gd name="connsiteY4406" fmla="*/ 2422561 h 6533995"/>
              <a:gd name="connsiteX4407" fmla="*/ 4834252 w 11830043"/>
              <a:gd name="connsiteY4407" fmla="*/ 2432350 h 6533995"/>
              <a:gd name="connsiteX4408" fmla="*/ 4824534 w 11830043"/>
              <a:gd name="connsiteY4408" fmla="*/ 2422561 h 6533995"/>
              <a:gd name="connsiteX4409" fmla="*/ 4834252 w 11830043"/>
              <a:gd name="connsiteY4409" fmla="*/ 2412833 h 6533995"/>
              <a:gd name="connsiteX4410" fmla="*/ 5075485 w 11830043"/>
              <a:gd name="connsiteY4410" fmla="*/ 2412830 h 6533995"/>
              <a:gd name="connsiteX4411" fmla="*/ 5085201 w 11830043"/>
              <a:gd name="connsiteY4411" fmla="*/ 2422557 h 6533995"/>
              <a:gd name="connsiteX4412" fmla="*/ 5075485 w 11830043"/>
              <a:gd name="connsiteY4412" fmla="*/ 2432346 h 6533995"/>
              <a:gd name="connsiteX4413" fmla="*/ 5065705 w 11830043"/>
              <a:gd name="connsiteY4413" fmla="*/ 2422557 h 6533995"/>
              <a:gd name="connsiteX4414" fmla="*/ 5075485 w 11830043"/>
              <a:gd name="connsiteY4414" fmla="*/ 2412830 h 6533995"/>
              <a:gd name="connsiteX4415" fmla="*/ 5316710 w 11830043"/>
              <a:gd name="connsiteY4415" fmla="*/ 2412826 h 6533995"/>
              <a:gd name="connsiteX4416" fmla="*/ 5326429 w 11830043"/>
              <a:gd name="connsiteY4416" fmla="*/ 2422554 h 6533995"/>
              <a:gd name="connsiteX4417" fmla="*/ 5316710 w 11830043"/>
              <a:gd name="connsiteY4417" fmla="*/ 2432342 h 6533995"/>
              <a:gd name="connsiteX4418" fmla="*/ 5306924 w 11830043"/>
              <a:gd name="connsiteY4418" fmla="*/ 2422554 h 6533995"/>
              <a:gd name="connsiteX4419" fmla="*/ 5316710 w 11830043"/>
              <a:gd name="connsiteY4419" fmla="*/ 2412826 h 6533995"/>
              <a:gd name="connsiteX4420" fmla="*/ 5557991 w 11830043"/>
              <a:gd name="connsiteY4420" fmla="*/ 2412823 h 6533995"/>
              <a:gd name="connsiteX4421" fmla="*/ 5567774 w 11830043"/>
              <a:gd name="connsiteY4421" fmla="*/ 2422550 h 6533995"/>
              <a:gd name="connsiteX4422" fmla="*/ 5557991 w 11830043"/>
              <a:gd name="connsiteY4422" fmla="*/ 2432339 h 6533995"/>
              <a:gd name="connsiteX4423" fmla="*/ 5548208 w 11830043"/>
              <a:gd name="connsiteY4423" fmla="*/ 2422550 h 6533995"/>
              <a:gd name="connsiteX4424" fmla="*/ 5557991 w 11830043"/>
              <a:gd name="connsiteY4424" fmla="*/ 2412823 h 6533995"/>
              <a:gd name="connsiteX4425" fmla="*/ 5799205 w 11830043"/>
              <a:gd name="connsiteY4425" fmla="*/ 2412820 h 6533995"/>
              <a:gd name="connsiteX4426" fmla="*/ 5808989 w 11830043"/>
              <a:gd name="connsiteY4426" fmla="*/ 2422546 h 6533995"/>
              <a:gd name="connsiteX4427" fmla="*/ 5799205 w 11830043"/>
              <a:gd name="connsiteY4427" fmla="*/ 2432335 h 6533995"/>
              <a:gd name="connsiteX4428" fmla="*/ 5789486 w 11830043"/>
              <a:gd name="connsiteY4428" fmla="*/ 2422546 h 6533995"/>
              <a:gd name="connsiteX4429" fmla="*/ 5799205 w 11830043"/>
              <a:gd name="connsiteY4429" fmla="*/ 2412820 h 6533995"/>
              <a:gd name="connsiteX4430" fmla="*/ 6040432 w 11830043"/>
              <a:gd name="connsiteY4430" fmla="*/ 2412816 h 6533995"/>
              <a:gd name="connsiteX4431" fmla="*/ 6050216 w 11830043"/>
              <a:gd name="connsiteY4431" fmla="*/ 2422543 h 6533995"/>
              <a:gd name="connsiteX4432" fmla="*/ 6040432 w 11830043"/>
              <a:gd name="connsiteY4432" fmla="*/ 2432331 h 6533995"/>
              <a:gd name="connsiteX4433" fmla="*/ 6030712 w 11830043"/>
              <a:gd name="connsiteY4433" fmla="*/ 2422543 h 6533995"/>
              <a:gd name="connsiteX4434" fmla="*/ 6040432 w 11830043"/>
              <a:gd name="connsiteY4434" fmla="*/ 2412816 h 6533995"/>
              <a:gd name="connsiteX4435" fmla="*/ 6281661 w 11830043"/>
              <a:gd name="connsiteY4435" fmla="*/ 2412813 h 6533995"/>
              <a:gd name="connsiteX4436" fmla="*/ 6291381 w 11830043"/>
              <a:gd name="connsiteY4436" fmla="*/ 2422539 h 6533995"/>
              <a:gd name="connsiteX4437" fmla="*/ 6281661 w 11830043"/>
              <a:gd name="connsiteY4437" fmla="*/ 2432328 h 6533995"/>
              <a:gd name="connsiteX4438" fmla="*/ 6271877 w 11830043"/>
              <a:gd name="connsiteY4438" fmla="*/ 2422539 h 6533995"/>
              <a:gd name="connsiteX4439" fmla="*/ 6281661 w 11830043"/>
              <a:gd name="connsiteY4439" fmla="*/ 2412813 h 6533995"/>
              <a:gd name="connsiteX4440" fmla="*/ 6522889 w 11830043"/>
              <a:gd name="connsiteY4440" fmla="*/ 2412810 h 6533995"/>
              <a:gd name="connsiteX4441" fmla="*/ 6532610 w 11830043"/>
              <a:gd name="connsiteY4441" fmla="*/ 2422535 h 6533995"/>
              <a:gd name="connsiteX4442" fmla="*/ 6522889 w 11830043"/>
              <a:gd name="connsiteY4442" fmla="*/ 2432324 h 6533995"/>
              <a:gd name="connsiteX4443" fmla="*/ 6513105 w 11830043"/>
              <a:gd name="connsiteY4443" fmla="*/ 2422535 h 6533995"/>
              <a:gd name="connsiteX4444" fmla="*/ 6522889 w 11830043"/>
              <a:gd name="connsiteY4444" fmla="*/ 2412810 h 6533995"/>
              <a:gd name="connsiteX4445" fmla="*/ 6764118 w 11830043"/>
              <a:gd name="connsiteY4445" fmla="*/ 2412806 h 6533995"/>
              <a:gd name="connsiteX4446" fmla="*/ 6773902 w 11830043"/>
              <a:gd name="connsiteY4446" fmla="*/ 2422532 h 6533995"/>
              <a:gd name="connsiteX4447" fmla="*/ 6764118 w 11830043"/>
              <a:gd name="connsiteY4447" fmla="*/ 2432320 h 6533995"/>
              <a:gd name="connsiteX4448" fmla="*/ 6754335 w 11830043"/>
              <a:gd name="connsiteY4448" fmla="*/ 2422532 h 6533995"/>
              <a:gd name="connsiteX4449" fmla="*/ 6764118 w 11830043"/>
              <a:gd name="connsiteY4449" fmla="*/ 2412806 h 6533995"/>
              <a:gd name="connsiteX4450" fmla="*/ 7005346 w 11830043"/>
              <a:gd name="connsiteY4450" fmla="*/ 2412802 h 6533995"/>
              <a:gd name="connsiteX4451" fmla="*/ 7015130 w 11830043"/>
              <a:gd name="connsiteY4451" fmla="*/ 2422528 h 6533995"/>
              <a:gd name="connsiteX4452" fmla="*/ 7005346 w 11830043"/>
              <a:gd name="connsiteY4452" fmla="*/ 2432316 h 6533995"/>
              <a:gd name="connsiteX4453" fmla="*/ 6995626 w 11830043"/>
              <a:gd name="connsiteY4453" fmla="*/ 2422528 h 6533995"/>
              <a:gd name="connsiteX4454" fmla="*/ 7005346 w 11830043"/>
              <a:gd name="connsiteY4454" fmla="*/ 2412802 h 6533995"/>
              <a:gd name="connsiteX4455" fmla="*/ 7246575 w 11830043"/>
              <a:gd name="connsiteY4455" fmla="*/ 2412799 h 6533995"/>
              <a:gd name="connsiteX4456" fmla="*/ 7256359 w 11830043"/>
              <a:gd name="connsiteY4456" fmla="*/ 2422524 h 6533995"/>
              <a:gd name="connsiteX4457" fmla="*/ 7246575 w 11830043"/>
              <a:gd name="connsiteY4457" fmla="*/ 2432313 h 6533995"/>
              <a:gd name="connsiteX4458" fmla="*/ 7236855 w 11830043"/>
              <a:gd name="connsiteY4458" fmla="*/ 2422524 h 6533995"/>
              <a:gd name="connsiteX4459" fmla="*/ 7246575 w 11830043"/>
              <a:gd name="connsiteY4459" fmla="*/ 2412799 h 6533995"/>
              <a:gd name="connsiteX4460" fmla="*/ 7487803 w 11830043"/>
              <a:gd name="connsiteY4460" fmla="*/ 2412795 h 6533995"/>
              <a:gd name="connsiteX4461" fmla="*/ 7497524 w 11830043"/>
              <a:gd name="connsiteY4461" fmla="*/ 2422520 h 6533995"/>
              <a:gd name="connsiteX4462" fmla="*/ 7487803 w 11830043"/>
              <a:gd name="connsiteY4462" fmla="*/ 2432309 h 6533995"/>
              <a:gd name="connsiteX4463" fmla="*/ 7478019 w 11830043"/>
              <a:gd name="connsiteY4463" fmla="*/ 2422520 h 6533995"/>
              <a:gd name="connsiteX4464" fmla="*/ 7487803 w 11830043"/>
              <a:gd name="connsiteY4464" fmla="*/ 2412795 h 6533995"/>
              <a:gd name="connsiteX4465" fmla="*/ 7729032 w 11830043"/>
              <a:gd name="connsiteY4465" fmla="*/ 2412792 h 6533995"/>
              <a:gd name="connsiteX4466" fmla="*/ 7738753 w 11830043"/>
              <a:gd name="connsiteY4466" fmla="*/ 2422517 h 6533995"/>
              <a:gd name="connsiteX4467" fmla="*/ 7729032 w 11830043"/>
              <a:gd name="connsiteY4467" fmla="*/ 2432305 h 6533995"/>
              <a:gd name="connsiteX4468" fmla="*/ 7719249 w 11830043"/>
              <a:gd name="connsiteY4468" fmla="*/ 2422517 h 6533995"/>
              <a:gd name="connsiteX4469" fmla="*/ 7729032 w 11830043"/>
              <a:gd name="connsiteY4469" fmla="*/ 2412792 h 6533995"/>
              <a:gd name="connsiteX4470" fmla="*/ 7970260 w 11830043"/>
              <a:gd name="connsiteY4470" fmla="*/ 2412789 h 6533995"/>
              <a:gd name="connsiteX4471" fmla="*/ 7980044 w 11830043"/>
              <a:gd name="connsiteY4471" fmla="*/ 2422513 h 6533995"/>
              <a:gd name="connsiteX4472" fmla="*/ 7970260 w 11830043"/>
              <a:gd name="connsiteY4472" fmla="*/ 2432302 h 6533995"/>
              <a:gd name="connsiteX4473" fmla="*/ 7960477 w 11830043"/>
              <a:gd name="connsiteY4473" fmla="*/ 2422513 h 6533995"/>
              <a:gd name="connsiteX4474" fmla="*/ 7970260 w 11830043"/>
              <a:gd name="connsiteY4474" fmla="*/ 2412789 h 6533995"/>
              <a:gd name="connsiteX4475" fmla="*/ 8211553 w 11830043"/>
              <a:gd name="connsiteY4475" fmla="*/ 2412785 h 6533995"/>
              <a:gd name="connsiteX4476" fmla="*/ 8221273 w 11830043"/>
              <a:gd name="connsiteY4476" fmla="*/ 2422509 h 6533995"/>
              <a:gd name="connsiteX4477" fmla="*/ 8211553 w 11830043"/>
              <a:gd name="connsiteY4477" fmla="*/ 2432298 h 6533995"/>
              <a:gd name="connsiteX4478" fmla="*/ 8201769 w 11830043"/>
              <a:gd name="connsiteY4478" fmla="*/ 2422509 h 6533995"/>
              <a:gd name="connsiteX4479" fmla="*/ 8211553 w 11830043"/>
              <a:gd name="connsiteY4479" fmla="*/ 2412785 h 6533995"/>
              <a:gd name="connsiteX4480" fmla="*/ 8452781 w 11830043"/>
              <a:gd name="connsiteY4480" fmla="*/ 2412782 h 6533995"/>
              <a:gd name="connsiteX4481" fmla="*/ 8462566 w 11830043"/>
              <a:gd name="connsiteY4481" fmla="*/ 2422506 h 6533995"/>
              <a:gd name="connsiteX4482" fmla="*/ 8452781 w 11830043"/>
              <a:gd name="connsiteY4482" fmla="*/ 2432294 h 6533995"/>
              <a:gd name="connsiteX4483" fmla="*/ 8443061 w 11830043"/>
              <a:gd name="connsiteY4483" fmla="*/ 2422506 h 6533995"/>
              <a:gd name="connsiteX4484" fmla="*/ 8452781 w 11830043"/>
              <a:gd name="connsiteY4484" fmla="*/ 2412782 h 6533995"/>
              <a:gd name="connsiteX4485" fmla="*/ 8694009 w 11830043"/>
              <a:gd name="connsiteY4485" fmla="*/ 2412778 h 6533995"/>
              <a:gd name="connsiteX4486" fmla="*/ 8703730 w 11830043"/>
              <a:gd name="connsiteY4486" fmla="*/ 2422502 h 6533995"/>
              <a:gd name="connsiteX4487" fmla="*/ 8694009 w 11830043"/>
              <a:gd name="connsiteY4487" fmla="*/ 2432291 h 6533995"/>
              <a:gd name="connsiteX4488" fmla="*/ 8684289 w 11830043"/>
              <a:gd name="connsiteY4488" fmla="*/ 2422502 h 6533995"/>
              <a:gd name="connsiteX4489" fmla="*/ 8694009 w 11830043"/>
              <a:gd name="connsiteY4489" fmla="*/ 2412778 h 6533995"/>
              <a:gd name="connsiteX4490" fmla="*/ 8935237 w 11830043"/>
              <a:gd name="connsiteY4490" fmla="*/ 2412775 h 6533995"/>
              <a:gd name="connsiteX4491" fmla="*/ 8944958 w 11830043"/>
              <a:gd name="connsiteY4491" fmla="*/ 2422499 h 6533995"/>
              <a:gd name="connsiteX4492" fmla="*/ 8935237 w 11830043"/>
              <a:gd name="connsiteY4492" fmla="*/ 2432287 h 6533995"/>
              <a:gd name="connsiteX4493" fmla="*/ 8925454 w 11830043"/>
              <a:gd name="connsiteY4493" fmla="*/ 2422499 h 6533995"/>
              <a:gd name="connsiteX4494" fmla="*/ 8935237 w 11830043"/>
              <a:gd name="connsiteY4494" fmla="*/ 2412775 h 6533995"/>
              <a:gd name="connsiteX4495" fmla="*/ 9176467 w 11830043"/>
              <a:gd name="connsiteY4495" fmla="*/ 2412772 h 6533995"/>
              <a:gd name="connsiteX4496" fmla="*/ 9186187 w 11830043"/>
              <a:gd name="connsiteY4496" fmla="*/ 2422495 h 6533995"/>
              <a:gd name="connsiteX4497" fmla="*/ 9176467 w 11830043"/>
              <a:gd name="connsiteY4497" fmla="*/ 2432283 h 6533995"/>
              <a:gd name="connsiteX4498" fmla="*/ 9166683 w 11830043"/>
              <a:gd name="connsiteY4498" fmla="*/ 2422495 h 6533995"/>
              <a:gd name="connsiteX4499" fmla="*/ 9176467 w 11830043"/>
              <a:gd name="connsiteY4499" fmla="*/ 2412772 h 6533995"/>
              <a:gd name="connsiteX4500" fmla="*/ 9417695 w 11830043"/>
              <a:gd name="connsiteY4500" fmla="*/ 2412768 h 6533995"/>
              <a:gd name="connsiteX4501" fmla="*/ 9427416 w 11830043"/>
              <a:gd name="connsiteY4501" fmla="*/ 2422492 h 6533995"/>
              <a:gd name="connsiteX4502" fmla="*/ 9417695 w 11830043"/>
              <a:gd name="connsiteY4502" fmla="*/ 2432279 h 6533995"/>
              <a:gd name="connsiteX4503" fmla="*/ 9407911 w 11830043"/>
              <a:gd name="connsiteY4503" fmla="*/ 2422492 h 6533995"/>
              <a:gd name="connsiteX4504" fmla="*/ 9417695 w 11830043"/>
              <a:gd name="connsiteY4504" fmla="*/ 2412768 h 6533995"/>
              <a:gd name="connsiteX4505" fmla="*/ 9649203 w 11830043"/>
              <a:gd name="connsiteY4505" fmla="*/ 2171571 h 6533995"/>
              <a:gd name="connsiteX4506" fmla="*/ 9658923 w 11830043"/>
              <a:gd name="connsiteY4506" fmla="*/ 2181305 h 6533995"/>
              <a:gd name="connsiteX4507" fmla="*/ 9649203 w 11830043"/>
              <a:gd name="connsiteY4507" fmla="*/ 2191108 h 6533995"/>
              <a:gd name="connsiteX4508" fmla="*/ 9639483 w 11830043"/>
              <a:gd name="connsiteY4508" fmla="*/ 2181305 h 6533995"/>
              <a:gd name="connsiteX4509" fmla="*/ 9649203 w 11830043"/>
              <a:gd name="connsiteY4509" fmla="*/ 2171571 h 6533995"/>
              <a:gd name="connsiteX4510" fmla="*/ 9890432 w 11830043"/>
              <a:gd name="connsiteY4510" fmla="*/ 2171569 h 6533995"/>
              <a:gd name="connsiteX4511" fmla="*/ 9900152 w 11830043"/>
              <a:gd name="connsiteY4511" fmla="*/ 2181304 h 6533995"/>
              <a:gd name="connsiteX4512" fmla="*/ 9890432 w 11830043"/>
              <a:gd name="connsiteY4512" fmla="*/ 2191107 h 6533995"/>
              <a:gd name="connsiteX4513" fmla="*/ 9880648 w 11830043"/>
              <a:gd name="connsiteY4513" fmla="*/ 2181304 h 6533995"/>
              <a:gd name="connsiteX4514" fmla="*/ 9890432 w 11830043"/>
              <a:gd name="connsiteY4514" fmla="*/ 2171569 h 6533995"/>
              <a:gd name="connsiteX4515" fmla="*/ 10131660 w 11830043"/>
              <a:gd name="connsiteY4515" fmla="*/ 2171568 h 6533995"/>
              <a:gd name="connsiteX4516" fmla="*/ 10141444 w 11830043"/>
              <a:gd name="connsiteY4516" fmla="*/ 2181302 h 6533995"/>
              <a:gd name="connsiteX4517" fmla="*/ 10131660 w 11830043"/>
              <a:gd name="connsiteY4517" fmla="*/ 2191106 h 6533995"/>
              <a:gd name="connsiteX4518" fmla="*/ 10121940 w 11830043"/>
              <a:gd name="connsiteY4518" fmla="*/ 2181302 h 6533995"/>
              <a:gd name="connsiteX4519" fmla="*/ 10131660 w 11830043"/>
              <a:gd name="connsiteY4519" fmla="*/ 2171568 h 6533995"/>
              <a:gd name="connsiteX4520" fmla="*/ 10372888 w 11830043"/>
              <a:gd name="connsiteY4520" fmla="*/ 2171567 h 6533995"/>
              <a:gd name="connsiteX4521" fmla="*/ 10382673 w 11830043"/>
              <a:gd name="connsiteY4521" fmla="*/ 2181300 h 6533995"/>
              <a:gd name="connsiteX4522" fmla="*/ 10372888 w 11830043"/>
              <a:gd name="connsiteY4522" fmla="*/ 2191104 h 6533995"/>
              <a:gd name="connsiteX4523" fmla="*/ 10363168 w 11830043"/>
              <a:gd name="connsiteY4523" fmla="*/ 2181300 h 6533995"/>
              <a:gd name="connsiteX4524" fmla="*/ 10372888 w 11830043"/>
              <a:gd name="connsiteY4524" fmla="*/ 2171567 h 6533995"/>
              <a:gd name="connsiteX4525" fmla="*/ 10614116 w 11830043"/>
              <a:gd name="connsiteY4525" fmla="*/ 2171566 h 6533995"/>
              <a:gd name="connsiteX4526" fmla="*/ 10623901 w 11830043"/>
              <a:gd name="connsiteY4526" fmla="*/ 2181299 h 6533995"/>
              <a:gd name="connsiteX4527" fmla="*/ 10614116 w 11830043"/>
              <a:gd name="connsiteY4527" fmla="*/ 2191103 h 6533995"/>
              <a:gd name="connsiteX4528" fmla="*/ 10604396 w 11830043"/>
              <a:gd name="connsiteY4528" fmla="*/ 2181299 h 6533995"/>
              <a:gd name="connsiteX4529" fmla="*/ 10614116 w 11830043"/>
              <a:gd name="connsiteY4529" fmla="*/ 2171566 h 6533995"/>
              <a:gd name="connsiteX4530" fmla="*/ 10855345 w 11830043"/>
              <a:gd name="connsiteY4530" fmla="*/ 2171566 h 6533995"/>
              <a:gd name="connsiteX4531" fmla="*/ 10865065 w 11830043"/>
              <a:gd name="connsiteY4531" fmla="*/ 2181299 h 6533995"/>
              <a:gd name="connsiteX4532" fmla="*/ 10855345 w 11830043"/>
              <a:gd name="connsiteY4532" fmla="*/ 2191101 h 6533995"/>
              <a:gd name="connsiteX4533" fmla="*/ 10845625 w 11830043"/>
              <a:gd name="connsiteY4533" fmla="*/ 2181299 h 6533995"/>
              <a:gd name="connsiteX4534" fmla="*/ 10855345 w 11830043"/>
              <a:gd name="connsiteY4534" fmla="*/ 2171566 h 6533995"/>
              <a:gd name="connsiteX4535" fmla="*/ 11096574 w 11830043"/>
              <a:gd name="connsiteY4535" fmla="*/ 2171564 h 6533995"/>
              <a:gd name="connsiteX4536" fmla="*/ 11106294 w 11830043"/>
              <a:gd name="connsiteY4536" fmla="*/ 2181297 h 6533995"/>
              <a:gd name="connsiteX4537" fmla="*/ 11096574 w 11830043"/>
              <a:gd name="connsiteY4537" fmla="*/ 2191099 h 6533995"/>
              <a:gd name="connsiteX4538" fmla="*/ 11086790 w 11830043"/>
              <a:gd name="connsiteY4538" fmla="*/ 2181297 h 6533995"/>
              <a:gd name="connsiteX4539" fmla="*/ 11096574 w 11830043"/>
              <a:gd name="connsiteY4539" fmla="*/ 2171564 h 6533995"/>
              <a:gd name="connsiteX4540" fmla="*/ 11337802 w 11830043"/>
              <a:gd name="connsiteY4540" fmla="*/ 2171563 h 6533995"/>
              <a:gd name="connsiteX4541" fmla="*/ 11347587 w 11830043"/>
              <a:gd name="connsiteY4541" fmla="*/ 2181296 h 6533995"/>
              <a:gd name="connsiteX4542" fmla="*/ 11337802 w 11830043"/>
              <a:gd name="connsiteY4542" fmla="*/ 2191097 h 6533995"/>
              <a:gd name="connsiteX4543" fmla="*/ 11328082 w 11830043"/>
              <a:gd name="connsiteY4543" fmla="*/ 2181296 h 6533995"/>
              <a:gd name="connsiteX4544" fmla="*/ 11337802 w 11830043"/>
              <a:gd name="connsiteY4544" fmla="*/ 2171563 h 6533995"/>
              <a:gd name="connsiteX4545" fmla="*/ 11579030 w 11830043"/>
              <a:gd name="connsiteY4545" fmla="*/ 2171561 h 6533995"/>
              <a:gd name="connsiteX4546" fmla="*/ 11588815 w 11830043"/>
              <a:gd name="connsiteY4546" fmla="*/ 2181294 h 6533995"/>
              <a:gd name="connsiteX4547" fmla="*/ 11579030 w 11830043"/>
              <a:gd name="connsiteY4547" fmla="*/ 2191096 h 6533995"/>
              <a:gd name="connsiteX4548" fmla="*/ 11569310 w 11830043"/>
              <a:gd name="connsiteY4548" fmla="*/ 2181294 h 6533995"/>
              <a:gd name="connsiteX4549" fmla="*/ 11579030 w 11830043"/>
              <a:gd name="connsiteY4549" fmla="*/ 2171561 h 6533995"/>
              <a:gd name="connsiteX4550" fmla="*/ 11820259 w 11830043"/>
              <a:gd name="connsiteY4550" fmla="*/ 2171560 h 6533995"/>
              <a:gd name="connsiteX4551" fmla="*/ 11830043 w 11830043"/>
              <a:gd name="connsiteY4551" fmla="*/ 2181293 h 6533995"/>
              <a:gd name="connsiteX4552" fmla="*/ 11820259 w 11830043"/>
              <a:gd name="connsiteY4552" fmla="*/ 2191094 h 6533995"/>
              <a:gd name="connsiteX4553" fmla="*/ 11810539 w 11830043"/>
              <a:gd name="connsiteY4553" fmla="*/ 2181293 h 6533995"/>
              <a:gd name="connsiteX4554" fmla="*/ 11820259 w 11830043"/>
              <a:gd name="connsiteY4554" fmla="*/ 2171560 h 6533995"/>
              <a:gd name="connsiteX4555" fmla="*/ 9721 w 11830043"/>
              <a:gd name="connsiteY4555" fmla="*/ 2171559 h 6533995"/>
              <a:gd name="connsiteX4556" fmla="*/ 19505 w 11830043"/>
              <a:gd name="connsiteY4556" fmla="*/ 2181291 h 6533995"/>
              <a:gd name="connsiteX4557" fmla="*/ 9721 w 11830043"/>
              <a:gd name="connsiteY4557" fmla="*/ 2191092 h 6533995"/>
              <a:gd name="connsiteX4558" fmla="*/ 1 w 11830043"/>
              <a:gd name="connsiteY4558" fmla="*/ 2181291 h 6533995"/>
              <a:gd name="connsiteX4559" fmla="*/ 9721 w 11830043"/>
              <a:gd name="connsiteY4559" fmla="*/ 2171559 h 6533995"/>
              <a:gd name="connsiteX4560" fmla="*/ 251005 w 11830043"/>
              <a:gd name="connsiteY4560" fmla="*/ 2171558 h 6533995"/>
              <a:gd name="connsiteX4561" fmla="*/ 260788 w 11830043"/>
              <a:gd name="connsiteY4561" fmla="*/ 2181290 h 6533995"/>
              <a:gd name="connsiteX4562" fmla="*/ 251005 w 11830043"/>
              <a:gd name="connsiteY4562" fmla="*/ 2191091 h 6533995"/>
              <a:gd name="connsiteX4563" fmla="*/ 241285 w 11830043"/>
              <a:gd name="connsiteY4563" fmla="*/ 2181290 h 6533995"/>
              <a:gd name="connsiteX4564" fmla="*/ 251005 w 11830043"/>
              <a:gd name="connsiteY4564" fmla="*/ 2171558 h 6533995"/>
              <a:gd name="connsiteX4565" fmla="*/ 492224 w 11830043"/>
              <a:gd name="connsiteY4565" fmla="*/ 2171557 h 6533995"/>
              <a:gd name="connsiteX4566" fmla="*/ 501944 w 11830043"/>
              <a:gd name="connsiteY4566" fmla="*/ 2181289 h 6533995"/>
              <a:gd name="connsiteX4567" fmla="*/ 492224 w 11830043"/>
              <a:gd name="connsiteY4567" fmla="*/ 2191089 h 6533995"/>
              <a:gd name="connsiteX4568" fmla="*/ 482440 w 11830043"/>
              <a:gd name="connsiteY4568" fmla="*/ 2181289 h 6533995"/>
              <a:gd name="connsiteX4569" fmla="*/ 492224 w 11830043"/>
              <a:gd name="connsiteY4569" fmla="*/ 2171557 h 6533995"/>
              <a:gd name="connsiteX4570" fmla="*/ 733445 w 11830043"/>
              <a:gd name="connsiteY4570" fmla="*/ 2171556 h 6533995"/>
              <a:gd name="connsiteX4571" fmla="*/ 743165 w 11830043"/>
              <a:gd name="connsiteY4571" fmla="*/ 2181288 h 6533995"/>
              <a:gd name="connsiteX4572" fmla="*/ 733445 w 11830043"/>
              <a:gd name="connsiteY4572" fmla="*/ 2191088 h 6533995"/>
              <a:gd name="connsiteX4573" fmla="*/ 723661 w 11830043"/>
              <a:gd name="connsiteY4573" fmla="*/ 2181288 h 6533995"/>
              <a:gd name="connsiteX4574" fmla="*/ 733445 w 11830043"/>
              <a:gd name="connsiteY4574" fmla="*/ 2171556 h 6533995"/>
              <a:gd name="connsiteX4575" fmla="*/ 974665 w 11830043"/>
              <a:gd name="connsiteY4575" fmla="*/ 2171555 h 6533995"/>
              <a:gd name="connsiteX4576" fmla="*/ 984449 w 11830043"/>
              <a:gd name="connsiteY4576" fmla="*/ 2181286 h 6533995"/>
              <a:gd name="connsiteX4577" fmla="*/ 974665 w 11830043"/>
              <a:gd name="connsiteY4577" fmla="*/ 2191086 h 6533995"/>
              <a:gd name="connsiteX4578" fmla="*/ 964945 w 11830043"/>
              <a:gd name="connsiteY4578" fmla="*/ 2181286 h 6533995"/>
              <a:gd name="connsiteX4579" fmla="*/ 974665 w 11830043"/>
              <a:gd name="connsiteY4579" fmla="*/ 2171555 h 6533995"/>
              <a:gd name="connsiteX4580" fmla="*/ 1215885 w 11830043"/>
              <a:gd name="connsiteY4580" fmla="*/ 2171553 h 6533995"/>
              <a:gd name="connsiteX4581" fmla="*/ 1225669 w 11830043"/>
              <a:gd name="connsiteY4581" fmla="*/ 2181285 h 6533995"/>
              <a:gd name="connsiteX4582" fmla="*/ 1215885 w 11830043"/>
              <a:gd name="connsiteY4582" fmla="*/ 2191084 h 6533995"/>
              <a:gd name="connsiteX4583" fmla="*/ 1206165 w 11830043"/>
              <a:gd name="connsiteY4583" fmla="*/ 2181285 h 6533995"/>
              <a:gd name="connsiteX4584" fmla="*/ 1215885 w 11830043"/>
              <a:gd name="connsiteY4584" fmla="*/ 2171553 h 6533995"/>
              <a:gd name="connsiteX4585" fmla="*/ 1457106 w 11830043"/>
              <a:gd name="connsiteY4585" fmla="*/ 2171552 h 6533995"/>
              <a:gd name="connsiteX4586" fmla="*/ 1466826 w 11830043"/>
              <a:gd name="connsiteY4586" fmla="*/ 2181284 h 6533995"/>
              <a:gd name="connsiteX4587" fmla="*/ 1457106 w 11830043"/>
              <a:gd name="connsiteY4587" fmla="*/ 2191082 h 6533995"/>
              <a:gd name="connsiteX4588" fmla="*/ 1447322 w 11830043"/>
              <a:gd name="connsiteY4588" fmla="*/ 2181284 h 6533995"/>
              <a:gd name="connsiteX4589" fmla="*/ 1457106 w 11830043"/>
              <a:gd name="connsiteY4589" fmla="*/ 2171552 h 6533995"/>
              <a:gd name="connsiteX4590" fmla="*/ 1698331 w 11830043"/>
              <a:gd name="connsiteY4590" fmla="*/ 2171551 h 6533995"/>
              <a:gd name="connsiteX4591" fmla="*/ 1708117 w 11830043"/>
              <a:gd name="connsiteY4591" fmla="*/ 2181282 h 6533995"/>
              <a:gd name="connsiteX4592" fmla="*/ 1698331 w 11830043"/>
              <a:gd name="connsiteY4592" fmla="*/ 2191081 h 6533995"/>
              <a:gd name="connsiteX4593" fmla="*/ 1688546 w 11830043"/>
              <a:gd name="connsiteY4593" fmla="*/ 2181282 h 6533995"/>
              <a:gd name="connsiteX4594" fmla="*/ 1698331 w 11830043"/>
              <a:gd name="connsiteY4594" fmla="*/ 2171551 h 6533995"/>
              <a:gd name="connsiteX4595" fmla="*/ 1939580 w 11830043"/>
              <a:gd name="connsiteY4595" fmla="*/ 2171550 h 6533995"/>
              <a:gd name="connsiteX4596" fmla="*/ 1949364 w 11830043"/>
              <a:gd name="connsiteY4596" fmla="*/ 2181281 h 6533995"/>
              <a:gd name="connsiteX4597" fmla="*/ 1939580 w 11830043"/>
              <a:gd name="connsiteY4597" fmla="*/ 2191079 h 6533995"/>
              <a:gd name="connsiteX4598" fmla="*/ 1929860 w 11830043"/>
              <a:gd name="connsiteY4598" fmla="*/ 2181281 h 6533995"/>
              <a:gd name="connsiteX4599" fmla="*/ 1939580 w 11830043"/>
              <a:gd name="connsiteY4599" fmla="*/ 2171550 h 6533995"/>
              <a:gd name="connsiteX4600" fmla="*/ 2180788 w 11830043"/>
              <a:gd name="connsiteY4600" fmla="*/ 2171549 h 6533995"/>
              <a:gd name="connsiteX4601" fmla="*/ 2190580 w 11830043"/>
              <a:gd name="connsiteY4601" fmla="*/ 2181279 h 6533995"/>
              <a:gd name="connsiteX4602" fmla="*/ 2180788 w 11830043"/>
              <a:gd name="connsiteY4602" fmla="*/ 2191077 h 6533995"/>
              <a:gd name="connsiteX4603" fmla="*/ 2171083 w 11830043"/>
              <a:gd name="connsiteY4603" fmla="*/ 2181279 h 6533995"/>
              <a:gd name="connsiteX4604" fmla="*/ 2180788 w 11830043"/>
              <a:gd name="connsiteY4604" fmla="*/ 2171549 h 6533995"/>
              <a:gd name="connsiteX4605" fmla="*/ 2422037 w 11830043"/>
              <a:gd name="connsiteY4605" fmla="*/ 2171548 h 6533995"/>
              <a:gd name="connsiteX4606" fmla="*/ 2431752 w 11830043"/>
              <a:gd name="connsiteY4606" fmla="*/ 2181278 h 6533995"/>
              <a:gd name="connsiteX4607" fmla="*/ 2422037 w 11830043"/>
              <a:gd name="connsiteY4607" fmla="*/ 2191075 h 6533995"/>
              <a:gd name="connsiteX4608" fmla="*/ 2412256 w 11830043"/>
              <a:gd name="connsiteY4608" fmla="*/ 2181278 h 6533995"/>
              <a:gd name="connsiteX4609" fmla="*/ 2422037 w 11830043"/>
              <a:gd name="connsiteY4609" fmla="*/ 2171548 h 6533995"/>
              <a:gd name="connsiteX4610" fmla="*/ 2663275 w 11830043"/>
              <a:gd name="connsiteY4610" fmla="*/ 2171546 h 6533995"/>
              <a:gd name="connsiteX4611" fmla="*/ 2672996 w 11830043"/>
              <a:gd name="connsiteY4611" fmla="*/ 2181277 h 6533995"/>
              <a:gd name="connsiteX4612" fmla="*/ 2663275 w 11830043"/>
              <a:gd name="connsiteY4612" fmla="*/ 2191074 h 6533995"/>
              <a:gd name="connsiteX4613" fmla="*/ 2653491 w 11830043"/>
              <a:gd name="connsiteY4613" fmla="*/ 2181277 h 6533995"/>
              <a:gd name="connsiteX4614" fmla="*/ 2663275 w 11830043"/>
              <a:gd name="connsiteY4614" fmla="*/ 2171546 h 6533995"/>
              <a:gd name="connsiteX4615" fmla="*/ 2904571 w 11830043"/>
              <a:gd name="connsiteY4615" fmla="*/ 2171545 h 6533995"/>
              <a:gd name="connsiteX4616" fmla="*/ 2914354 w 11830043"/>
              <a:gd name="connsiteY4616" fmla="*/ 2181276 h 6533995"/>
              <a:gd name="connsiteX4617" fmla="*/ 2904571 w 11830043"/>
              <a:gd name="connsiteY4617" fmla="*/ 2191072 h 6533995"/>
              <a:gd name="connsiteX4618" fmla="*/ 2894790 w 11830043"/>
              <a:gd name="connsiteY4618" fmla="*/ 2181276 h 6533995"/>
              <a:gd name="connsiteX4619" fmla="*/ 2904571 w 11830043"/>
              <a:gd name="connsiteY4619" fmla="*/ 2171545 h 6533995"/>
              <a:gd name="connsiteX4620" fmla="*/ 3145750 w 11830043"/>
              <a:gd name="connsiteY4620" fmla="*/ 2171544 h 6533995"/>
              <a:gd name="connsiteX4621" fmla="*/ 3155532 w 11830043"/>
              <a:gd name="connsiteY4621" fmla="*/ 2181274 h 6533995"/>
              <a:gd name="connsiteX4622" fmla="*/ 3145750 w 11830043"/>
              <a:gd name="connsiteY4622" fmla="*/ 2191070 h 6533995"/>
              <a:gd name="connsiteX4623" fmla="*/ 3136032 w 11830043"/>
              <a:gd name="connsiteY4623" fmla="*/ 2181274 h 6533995"/>
              <a:gd name="connsiteX4624" fmla="*/ 3145750 w 11830043"/>
              <a:gd name="connsiteY4624" fmla="*/ 2171544 h 6533995"/>
              <a:gd name="connsiteX4625" fmla="*/ 3386958 w 11830043"/>
              <a:gd name="connsiteY4625" fmla="*/ 2171543 h 6533995"/>
              <a:gd name="connsiteX4626" fmla="*/ 3396743 w 11830043"/>
              <a:gd name="connsiteY4626" fmla="*/ 2181273 h 6533995"/>
              <a:gd name="connsiteX4627" fmla="*/ 3386958 w 11830043"/>
              <a:gd name="connsiteY4627" fmla="*/ 2191069 h 6533995"/>
              <a:gd name="connsiteX4628" fmla="*/ 3377235 w 11830043"/>
              <a:gd name="connsiteY4628" fmla="*/ 2181273 h 6533995"/>
              <a:gd name="connsiteX4629" fmla="*/ 3386958 w 11830043"/>
              <a:gd name="connsiteY4629" fmla="*/ 2171543 h 6533995"/>
              <a:gd name="connsiteX4630" fmla="*/ 3628211 w 11830043"/>
              <a:gd name="connsiteY4630" fmla="*/ 2171541 h 6533995"/>
              <a:gd name="connsiteX4631" fmla="*/ 3637936 w 11830043"/>
              <a:gd name="connsiteY4631" fmla="*/ 2181272 h 6533995"/>
              <a:gd name="connsiteX4632" fmla="*/ 3628211 w 11830043"/>
              <a:gd name="connsiteY4632" fmla="*/ 2191067 h 6533995"/>
              <a:gd name="connsiteX4633" fmla="*/ 3618429 w 11830043"/>
              <a:gd name="connsiteY4633" fmla="*/ 2181272 h 6533995"/>
              <a:gd name="connsiteX4634" fmla="*/ 3628211 w 11830043"/>
              <a:gd name="connsiteY4634" fmla="*/ 2171541 h 6533995"/>
              <a:gd name="connsiteX4635" fmla="*/ 3869430 w 11830043"/>
              <a:gd name="connsiteY4635" fmla="*/ 2171540 h 6533995"/>
              <a:gd name="connsiteX4636" fmla="*/ 3879147 w 11830043"/>
              <a:gd name="connsiteY4636" fmla="*/ 2181270 h 6533995"/>
              <a:gd name="connsiteX4637" fmla="*/ 3869430 w 11830043"/>
              <a:gd name="connsiteY4637" fmla="*/ 2191066 h 6533995"/>
              <a:gd name="connsiteX4638" fmla="*/ 3859646 w 11830043"/>
              <a:gd name="connsiteY4638" fmla="*/ 2181270 h 6533995"/>
              <a:gd name="connsiteX4639" fmla="*/ 3869430 w 11830043"/>
              <a:gd name="connsiteY4639" fmla="*/ 2171540 h 6533995"/>
              <a:gd name="connsiteX4640" fmla="*/ 4110581 w 11830043"/>
              <a:gd name="connsiteY4640" fmla="*/ 2171540 h 6533995"/>
              <a:gd name="connsiteX4641" fmla="*/ 4120362 w 11830043"/>
              <a:gd name="connsiteY4641" fmla="*/ 2181269 h 6533995"/>
              <a:gd name="connsiteX4642" fmla="*/ 4110581 w 11830043"/>
              <a:gd name="connsiteY4642" fmla="*/ 2191064 h 6533995"/>
              <a:gd name="connsiteX4643" fmla="*/ 4100799 w 11830043"/>
              <a:gd name="connsiteY4643" fmla="*/ 2181269 h 6533995"/>
              <a:gd name="connsiteX4644" fmla="*/ 4110581 w 11830043"/>
              <a:gd name="connsiteY4644" fmla="*/ 2171540 h 6533995"/>
              <a:gd name="connsiteX4645" fmla="*/ 4351806 w 11830043"/>
              <a:gd name="connsiteY4645" fmla="*/ 2171539 h 6533995"/>
              <a:gd name="connsiteX4646" fmla="*/ 4361580 w 11830043"/>
              <a:gd name="connsiteY4646" fmla="*/ 2181268 h 6533995"/>
              <a:gd name="connsiteX4647" fmla="*/ 4351806 w 11830043"/>
              <a:gd name="connsiteY4647" fmla="*/ 2191062 h 6533995"/>
              <a:gd name="connsiteX4648" fmla="*/ 4342006 w 11830043"/>
              <a:gd name="connsiteY4648" fmla="*/ 2181268 h 6533995"/>
              <a:gd name="connsiteX4649" fmla="*/ 4351806 w 11830043"/>
              <a:gd name="connsiteY4649" fmla="*/ 2171539 h 6533995"/>
              <a:gd name="connsiteX4650" fmla="*/ 4593017 w 11830043"/>
              <a:gd name="connsiteY4650" fmla="*/ 2171537 h 6533995"/>
              <a:gd name="connsiteX4651" fmla="*/ 4602795 w 11830043"/>
              <a:gd name="connsiteY4651" fmla="*/ 2181266 h 6533995"/>
              <a:gd name="connsiteX4652" fmla="*/ 4593017 w 11830043"/>
              <a:gd name="connsiteY4652" fmla="*/ 2191060 h 6533995"/>
              <a:gd name="connsiteX4653" fmla="*/ 4583304 w 11830043"/>
              <a:gd name="connsiteY4653" fmla="*/ 2181266 h 6533995"/>
              <a:gd name="connsiteX4654" fmla="*/ 4593017 w 11830043"/>
              <a:gd name="connsiteY4654" fmla="*/ 2171537 h 6533995"/>
              <a:gd name="connsiteX4655" fmla="*/ 4834252 w 11830043"/>
              <a:gd name="connsiteY4655" fmla="*/ 2171536 h 6533995"/>
              <a:gd name="connsiteX4656" fmla="*/ 4844040 w 11830043"/>
              <a:gd name="connsiteY4656" fmla="*/ 2181265 h 6533995"/>
              <a:gd name="connsiteX4657" fmla="*/ 4834252 w 11830043"/>
              <a:gd name="connsiteY4657" fmla="*/ 2191059 h 6533995"/>
              <a:gd name="connsiteX4658" fmla="*/ 4824534 w 11830043"/>
              <a:gd name="connsiteY4658" fmla="*/ 2181265 h 6533995"/>
              <a:gd name="connsiteX4659" fmla="*/ 4834252 w 11830043"/>
              <a:gd name="connsiteY4659" fmla="*/ 2171536 h 6533995"/>
              <a:gd name="connsiteX4660" fmla="*/ 5075485 w 11830043"/>
              <a:gd name="connsiteY4660" fmla="*/ 2171535 h 6533995"/>
              <a:gd name="connsiteX4661" fmla="*/ 5085201 w 11830043"/>
              <a:gd name="connsiteY4661" fmla="*/ 2181263 h 6533995"/>
              <a:gd name="connsiteX4662" fmla="*/ 5075485 w 11830043"/>
              <a:gd name="connsiteY4662" fmla="*/ 2191057 h 6533995"/>
              <a:gd name="connsiteX4663" fmla="*/ 5065704 w 11830043"/>
              <a:gd name="connsiteY4663" fmla="*/ 2181263 h 6533995"/>
              <a:gd name="connsiteX4664" fmla="*/ 5075485 w 11830043"/>
              <a:gd name="connsiteY4664" fmla="*/ 2171535 h 6533995"/>
              <a:gd name="connsiteX4665" fmla="*/ 5316710 w 11830043"/>
              <a:gd name="connsiteY4665" fmla="*/ 2171533 h 6533995"/>
              <a:gd name="connsiteX4666" fmla="*/ 5326429 w 11830043"/>
              <a:gd name="connsiteY4666" fmla="*/ 2181262 h 6533995"/>
              <a:gd name="connsiteX4667" fmla="*/ 5316710 w 11830043"/>
              <a:gd name="connsiteY4667" fmla="*/ 2191055 h 6533995"/>
              <a:gd name="connsiteX4668" fmla="*/ 5306924 w 11830043"/>
              <a:gd name="connsiteY4668" fmla="*/ 2181262 h 6533995"/>
              <a:gd name="connsiteX4669" fmla="*/ 5316710 w 11830043"/>
              <a:gd name="connsiteY4669" fmla="*/ 2171533 h 6533995"/>
              <a:gd name="connsiteX4670" fmla="*/ 5557991 w 11830043"/>
              <a:gd name="connsiteY4670" fmla="*/ 2171532 h 6533995"/>
              <a:gd name="connsiteX4671" fmla="*/ 5567774 w 11830043"/>
              <a:gd name="connsiteY4671" fmla="*/ 2181261 h 6533995"/>
              <a:gd name="connsiteX4672" fmla="*/ 5557991 w 11830043"/>
              <a:gd name="connsiteY4672" fmla="*/ 2191054 h 6533995"/>
              <a:gd name="connsiteX4673" fmla="*/ 5548208 w 11830043"/>
              <a:gd name="connsiteY4673" fmla="*/ 2181261 h 6533995"/>
              <a:gd name="connsiteX4674" fmla="*/ 5557991 w 11830043"/>
              <a:gd name="connsiteY4674" fmla="*/ 2171532 h 6533995"/>
              <a:gd name="connsiteX4675" fmla="*/ 5799205 w 11830043"/>
              <a:gd name="connsiteY4675" fmla="*/ 2171531 h 6533995"/>
              <a:gd name="connsiteX4676" fmla="*/ 5808989 w 11830043"/>
              <a:gd name="connsiteY4676" fmla="*/ 2181260 h 6533995"/>
              <a:gd name="connsiteX4677" fmla="*/ 5799205 w 11830043"/>
              <a:gd name="connsiteY4677" fmla="*/ 2191052 h 6533995"/>
              <a:gd name="connsiteX4678" fmla="*/ 5789486 w 11830043"/>
              <a:gd name="connsiteY4678" fmla="*/ 2181260 h 6533995"/>
              <a:gd name="connsiteX4679" fmla="*/ 5799205 w 11830043"/>
              <a:gd name="connsiteY4679" fmla="*/ 2171531 h 6533995"/>
              <a:gd name="connsiteX4680" fmla="*/ 6040432 w 11830043"/>
              <a:gd name="connsiteY4680" fmla="*/ 2171530 h 6533995"/>
              <a:gd name="connsiteX4681" fmla="*/ 6050216 w 11830043"/>
              <a:gd name="connsiteY4681" fmla="*/ 2181259 h 6533995"/>
              <a:gd name="connsiteX4682" fmla="*/ 6040432 w 11830043"/>
              <a:gd name="connsiteY4682" fmla="*/ 2191050 h 6533995"/>
              <a:gd name="connsiteX4683" fmla="*/ 6030712 w 11830043"/>
              <a:gd name="connsiteY4683" fmla="*/ 2181259 h 6533995"/>
              <a:gd name="connsiteX4684" fmla="*/ 6040432 w 11830043"/>
              <a:gd name="connsiteY4684" fmla="*/ 2171530 h 6533995"/>
              <a:gd name="connsiteX4685" fmla="*/ 6281661 w 11830043"/>
              <a:gd name="connsiteY4685" fmla="*/ 2171529 h 6533995"/>
              <a:gd name="connsiteX4686" fmla="*/ 6291381 w 11830043"/>
              <a:gd name="connsiteY4686" fmla="*/ 2181257 h 6533995"/>
              <a:gd name="connsiteX4687" fmla="*/ 6281661 w 11830043"/>
              <a:gd name="connsiteY4687" fmla="*/ 2191049 h 6533995"/>
              <a:gd name="connsiteX4688" fmla="*/ 6271877 w 11830043"/>
              <a:gd name="connsiteY4688" fmla="*/ 2181257 h 6533995"/>
              <a:gd name="connsiteX4689" fmla="*/ 6281661 w 11830043"/>
              <a:gd name="connsiteY4689" fmla="*/ 2171529 h 6533995"/>
              <a:gd name="connsiteX4690" fmla="*/ 6522889 w 11830043"/>
              <a:gd name="connsiteY4690" fmla="*/ 2171528 h 6533995"/>
              <a:gd name="connsiteX4691" fmla="*/ 6532610 w 11830043"/>
              <a:gd name="connsiteY4691" fmla="*/ 2181256 h 6533995"/>
              <a:gd name="connsiteX4692" fmla="*/ 6522889 w 11830043"/>
              <a:gd name="connsiteY4692" fmla="*/ 2191047 h 6533995"/>
              <a:gd name="connsiteX4693" fmla="*/ 6513105 w 11830043"/>
              <a:gd name="connsiteY4693" fmla="*/ 2181256 h 6533995"/>
              <a:gd name="connsiteX4694" fmla="*/ 6522889 w 11830043"/>
              <a:gd name="connsiteY4694" fmla="*/ 2171528 h 6533995"/>
              <a:gd name="connsiteX4695" fmla="*/ 6764118 w 11830043"/>
              <a:gd name="connsiteY4695" fmla="*/ 2171527 h 6533995"/>
              <a:gd name="connsiteX4696" fmla="*/ 6773902 w 11830043"/>
              <a:gd name="connsiteY4696" fmla="*/ 2181254 h 6533995"/>
              <a:gd name="connsiteX4697" fmla="*/ 6764118 w 11830043"/>
              <a:gd name="connsiteY4697" fmla="*/ 2191045 h 6533995"/>
              <a:gd name="connsiteX4698" fmla="*/ 6754335 w 11830043"/>
              <a:gd name="connsiteY4698" fmla="*/ 2181254 h 6533995"/>
              <a:gd name="connsiteX4699" fmla="*/ 6764118 w 11830043"/>
              <a:gd name="connsiteY4699" fmla="*/ 2171527 h 6533995"/>
              <a:gd name="connsiteX4700" fmla="*/ 7005346 w 11830043"/>
              <a:gd name="connsiteY4700" fmla="*/ 2171526 h 6533995"/>
              <a:gd name="connsiteX4701" fmla="*/ 7015130 w 11830043"/>
              <a:gd name="connsiteY4701" fmla="*/ 2181252 h 6533995"/>
              <a:gd name="connsiteX4702" fmla="*/ 7005346 w 11830043"/>
              <a:gd name="connsiteY4702" fmla="*/ 2191044 h 6533995"/>
              <a:gd name="connsiteX4703" fmla="*/ 6995626 w 11830043"/>
              <a:gd name="connsiteY4703" fmla="*/ 2181252 h 6533995"/>
              <a:gd name="connsiteX4704" fmla="*/ 7005346 w 11830043"/>
              <a:gd name="connsiteY4704" fmla="*/ 2171526 h 6533995"/>
              <a:gd name="connsiteX4705" fmla="*/ 7246575 w 11830043"/>
              <a:gd name="connsiteY4705" fmla="*/ 2171524 h 6533995"/>
              <a:gd name="connsiteX4706" fmla="*/ 7256359 w 11830043"/>
              <a:gd name="connsiteY4706" fmla="*/ 2181251 h 6533995"/>
              <a:gd name="connsiteX4707" fmla="*/ 7246575 w 11830043"/>
              <a:gd name="connsiteY4707" fmla="*/ 2191042 h 6533995"/>
              <a:gd name="connsiteX4708" fmla="*/ 7236855 w 11830043"/>
              <a:gd name="connsiteY4708" fmla="*/ 2181251 h 6533995"/>
              <a:gd name="connsiteX4709" fmla="*/ 7246575 w 11830043"/>
              <a:gd name="connsiteY4709" fmla="*/ 2171524 h 6533995"/>
              <a:gd name="connsiteX4710" fmla="*/ 7487803 w 11830043"/>
              <a:gd name="connsiteY4710" fmla="*/ 2171523 h 6533995"/>
              <a:gd name="connsiteX4711" fmla="*/ 7497524 w 11830043"/>
              <a:gd name="connsiteY4711" fmla="*/ 2181251 h 6533995"/>
              <a:gd name="connsiteX4712" fmla="*/ 7487803 w 11830043"/>
              <a:gd name="connsiteY4712" fmla="*/ 2191040 h 6533995"/>
              <a:gd name="connsiteX4713" fmla="*/ 7478019 w 11830043"/>
              <a:gd name="connsiteY4713" fmla="*/ 2181251 h 6533995"/>
              <a:gd name="connsiteX4714" fmla="*/ 7487803 w 11830043"/>
              <a:gd name="connsiteY4714" fmla="*/ 2171523 h 6533995"/>
              <a:gd name="connsiteX4715" fmla="*/ 7729032 w 11830043"/>
              <a:gd name="connsiteY4715" fmla="*/ 2171522 h 6533995"/>
              <a:gd name="connsiteX4716" fmla="*/ 7738753 w 11830043"/>
              <a:gd name="connsiteY4716" fmla="*/ 2181249 h 6533995"/>
              <a:gd name="connsiteX4717" fmla="*/ 7729032 w 11830043"/>
              <a:gd name="connsiteY4717" fmla="*/ 2191038 h 6533995"/>
              <a:gd name="connsiteX4718" fmla="*/ 7719249 w 11830043"/>
              <a:gd name="connsiteY4718" fmla="*/ 2181249 h 6533995"/>
              <a:gd name="connsiteX4719" fmla="*/ 7729032 w 11830043"/>
              <a:gd name="connsiteY4719" fmla="*/ 2171522 h 6533995"/>
              <a:gd name="connsiteX4720" fmla="*/ 7970260 w 11830043"/>
              <a:gd name="connsiteY4720" fmla="*/ 2171521 h 6533995"/>
              <a:gd name="connsiteX4721" fmla="*/ 7980044 w 11830043"/>
              <a:gd name="connsiteY4721" fmla="*/ 2181248 h 6533995"/>
              <a:gd name="connsiteX4722" fmla="*/ 7970260 w 11830043"/>
              <a:gd name="connsiteY4722" fmla="*/ 2191037 h 6533995"/>
              <a:gd name="connsiteX4723" fmla="*/ 7960477 w 11830043"/>
              <a:gd name="connsiteY4723" fmla="*/ 2181248 h 6533995"/>
              <a:gd name="connsiteX4724" fmla="*/ 7970260 w 11830043"/>
              <a:gd name="connsiteY4724" fmla="*/ 2171521 h 6533995"/>
              <a:gd name="connsiteX4725" fmla="*/ 8211553 w 11830043"/>
              <a:gd name="connsiteY4725" fmla="*/ 2171520 h 6533995"/>
              <a:gd name="connsiteX4726" fmla="*/ 8221273 w 11830043"/>
              <a:gd name="connsiteY4726" fmla="*/ 2181246 h 6533995"/>
              <a:gd name="connsiteX4727" fmla="*/ 8211553 w 11830043"/>
              <a:gd name="connsiteY4727" fmla="*/ 2191035 h 6533995"/>
              <a:gd name="connsiteX4728" fmla="*/ 8201769 w 11830043"/>
              <a:gd name="connsiteY4728" fmla="*/ 2181246 h 6533995"/>
              <a:gd name="connsiteX4729" fmla="*/ 8211553 w 11830043"/>
              <a:gd name="connsiteY4729" fmla="*/ 2171520 h 6533995"/>
              <a:gd name="connsiteX4730" fmla="*/ 8452781 w 11830043"/>
              <a:gd name="connsiteY4730" fmla="*/ 2171519 h 6533995"/>
              <a:gd name="connsiteX4731" fmla="*/ 8462566 w 11830043"/>
              <a:gd name="connsiteY4731" fmla="*/ 2181245 h 6533995"/>
              <a:gd name="connsiteX4732" fmla="*/ 8452781 w 11830043"/>
              <a:gd name="connsiteY4732" fmla="*/ 2191033 h 6533995"/>
              <a:gd name="connsiteX4733" fmla="*/ 8443061 w 11830043"/>
              <a:gd name="connsiteY4733" fmla="*/ 2181245 h 6533995"/>
              <a:gd name="connsiteX4734" fmla="*/ 8452781 w 11830043"/>
              <a:gd name="connsiteY4734" fmla="*/ 2171519 h 6533995"/>
              <a:gd name="connsiteX4735" fmla="*/ 8694009 w 11830043"/>
              <a:gd name="connsiteY4735" fmla="*/ 2171518 h 6533995"/>
              <a:gd name="connsiteX4736" fmla="*/ 8703730 w 11830043"/>
              <a:gd name="connsiteY4736" fmla="*/ 2181243 h 6533995"/>
              <a:gd name="connsiteX4737" fmla="*/ 8694009 w 11830043"/>
              <a:gd name="connsiteY4737" fmla="*/ 2191032 h 6533995"/>
              <a:gd name="connsiteX4738" fmla="*/ 8684289 w 11830043"/>
              <a:gd name="connsiteY4738" fmla="*/ 2181243 h 6533995"/>
              <a:gd name="connsiteX4739" fmla="*/ 8694009 w 11830043"/>
              <a:gd name="connsiteY4739" fmla="*/ 2171518 h 6533995"/>
              <a:gd name="connsiteX4740" fmla="*/ 8935237 w 11830043"/>
              <a:gd name="connsiteY4740" fmla="*/ 2171518 h 6533995"/>
              <a:gd name="connsiteX4741" fmla="*/ 8944958 w 11830043"/>
              <a:gd name="connsiteY4741" fmla="*/ 2181242 h 6533995"/>
              <a:gd name="connsiteX4742" fmla="*/ 8935237 w 11830043"/>
              <a:gd name="connsiteY4742" fmla="*/ 2191030 h 6533995"/>
              <a:gd name="connsiteX4743" fmla="*/ 8925454 w 11830043"/>
              <a:gd name="connsiteY4743" fmla="*/ 2181242 h 6533995"/>
              <a:gd name="connsiteX4744" fmla="*/ 8935237 w 11830043"/>
              <a:gd name="connsiteY4744" fmla="*/ 2171518 h 6533995"/>
              <a:gd name="connsiteX4745" fmla="*/ 9176467 w 11830043"/>
              <a:gd name="connsiteY4745" fmla="*/ 2171516 h 6533995"/>
              <a:gd name="connsiteX4746" fmla="*/ 9186187 w 11830043"/>
              <a:gd name="connsiteY4746" fmla="*/ 2181241 h 6533995"/>
              <a:gd name="connsiteX4747" fmla="*/ 9176467 w 11830043"/>
              <a:gd name="connsiteY4747" fmla="*/ 2191029 h 6533995"/>
              <a:gd name="connsiteX4748" fmla="*/ 9166683 w 11830043"/>
              <a:gd name="connsiteY4748" fmla="*/ 2181241 h 6533995"/>
              <a:gd name="connsiteX4749" fmla="*/ 9176467 w 11830043"/>
              <a:gd name="connsiteY4749" fmla="*/ 2171516 h 6533995"/>
              <a:gd name="connsiteX4750" fmla="*/ 9417695 w 11830043"/>
              <a:gd name="connsiteY4750" fmla="*/ 2171515 h 6533995"/>
              <a:gd name="connsiteX4751" fmla="*/ 9427416 w 11830043"/>
              <a:gd name="connsiteY4751" fmla="*/ 2181239 h 6533995"/>
              <a:gd name="connsiteX4752" fmla="*/ 9417695 w 11830043"/>
              <a:gd name="connsiteY4752" fmla="*/ 2191027 h 6533995"/>
              <a:gd name="connsiteX4753" fmla="*/ 9407911 w 11830043"/>
              <a:gd name="connsiteY4753" fmla="*/ 2181239 h 6533995"/>
              <a:gd name="connsiteX4754" fmla="*/ 9417695 w 11830043"/>
              <a:gd name="connsiteY4754" fmla="*/ 2171515 h 6533995"/>
              <a:gd name="connsiteX4755" fmla="*/ 9649203 w 11830043"/>
              <a:gd name="connsiteY4755" fmla="*/ 1930353 h 6533995"/>
              <a:gd name="connsiteX4756" fmla="*/ 9658923 w 11830043"/>
              <a:gd name="connsiteY4756" fmla="*/ 1940093 h 6533995"/>
              <a:gd name="connsiteX4757" fmla="*/ 9649203 w 11830043"/>
              <a:gd name="connsiteY4757" fmla="*/ 1949817 h 6533995"/>
              <a:gd name="connsiteX4758" fmla="*/ 9639483 w 11830043"/>
              <a:gd name="connsiteY4758" fmla="*/ 1940093 h 6533995"/>
              <a:gd name="connsiteX4759" fmla="*/ 9649203 w 11830043"/>
              <a:gd name="connsiteY4759" fmla="*/ 1930353 h 6533995"/>
              <a:gd name="connsiteX4760" fmla="*/ 9890432 w 11830043"/>
              <a:gd name="connsiteY4760" fmla="*/ 1930351 h 6533995"/>
              <a:gd name="connsiteX4761" fmla="*/ 9900152 w 11830043"/>
              <a:gd name="connsiteY4761" fmla="*/ 1940091 h 6533995"/>
              <a:gd name="connsiteX4762" fmla="*/ 9890432 w 11830043"/>
              <a:gd name="connsiteY4762" fmla="*/ 1949814 h 6533995"/>
              <a:gd name="connsiteX4763" fmla="*/ 9880648 w 11830043"/>
              <a:gd name="connsiteY4763" fmla="*/ 1940091 h 6533995"/>
              <a:gd name="connsiteX4764" fmla="*/ 9890432 w 11830043"/>
              <a:gd name="connsiteY4764" fmla="*/ 1930351 h 6533995"/>
              <a:gd name="connsiteX4765" fmla="*/ 10131660 w 11830043"/>
              <a:gd name="connsiteY4765" fmla="*/ 1930347 h 6533995"/>
              <a:gd name="connsiteX4766" fmla="*/ 10141444 w 11830043"/>
              <a:gd name="connsiteY4766" fmla="*/ 1940088 h 6533995"/>
              <a:gd name="connsiteX4767" fmla="*/ 10131660 w 11830043"/>
              <a:gd name="connsiteY4767" fmla="*/ 1949811 h 6533995"/>
              <a:gd name="connsiteX4768" fmla="*/ 10121940 w 11830043"/>
              <a:gd name="connsiteY4768" fmla="*/ 1940088 h 6533995"/>
              <a:gd name="connsiteX4769" fmla="*/ 10131660 w 11830043"/>
              <a:gd name="connsiteY4769" fmla="*/ 1930347 h 6533995"/>
              <a:gd name="connsiteX4770" fmla="*/ 10372888 w 11830043"/>
              <a:gd name="connsiteY4770" fmla="*/ 1930344 h 6533995"/>
              <a:gd name="connsiteX4771" fmla="*/ 10382673 w 11830043"/>
              <a:gd name="connsiteY4771" fmla="*/ 1940086 h 6533995"/>
              <a:gd name="connsiteX4772" fmla="*/ 10372888 w 11830043"/>
              <a:gd name="connsiteY4772" fmla="*/ 1949809 h 6533995"/>
              <a:gd name="connsiteX4773" fmla="*/ 10363168 w 11830043"/>
              <a:gd name="connsiteY4773" fmla="*/ 1940086 h 6533995"/>
              <a:gd name="connsiteX4774" fmla="*/ 10372888 w 11830043"/>
              <a:gd name="connsiteY4774" fmla="*/ 1930344 h 6533995"/>
              <a:gd name="connsiteX4775" fmla="*/ 10614116 w 11830043"/>
              <a:gd name="connsiteY4775" fmla="*/ 1930341 h 6533995"/>
              <a:gd name="connsiteX4776" fmla="*/ 10623901 w 11830043"/>
              <a:gd name="connsiteY4776" fmla="*/ 1940084 h 6533995"/>
              <a:gd name="connsiteX4777" fmla="*/ 10614116 w 11830043"/>
              <a:gd name="connsiteY4777" fmla="*/ 1949807 h 6533995"/>
              <a:gd name="connsiteX4778" fmla="*/ 10604396 w 11830043"/>
              <a:gd name="connsiteY4778" fmla="*/ 1940084 h 6533995"/>
              <a:gd name="connsiteX4779" fmla="*/ 10614116 w 11830043"/>
              <a:gd name="connsiteY4779" fmla="*/ 1930341 h 6533995"/>
              <a:gd name="connsiteX4780" fmla="*/ 10855345 w 11830043"/>
              <a:gd name="connsiteY4780" fmla="*/ 1930338 h 6533995"/>
              <a:gd name="connsiteX4781" fmla="*/ 10865065 w 11830043"/>
              <a:gd name="connsiteY4781" fmla="*/ 1940082 h 6533995"/>
              <a:gd name="connsiteX4782" fmla="*/ 10855345 w 11830043"/>
              <a:gd name="connsiteY4782" fmla="*/ 1949805 h 6533995"/>
              <a:gd name="connsiteX4783" fmla="*/ 10845625 w 11830043"/>
              <a:gd name="connsiteY4783" fmla="*/ 1940082 h 6533995"/>
              <a:gd name="connsiteX4784" fmla="*/ 10855345 w 11830043"/>
              <a:gd name="connsiteY4784" fmla="*/ 1930338 h 6533995"/>
              <a:gd name="connsiteX4785" fmla="*/ 11096574 w 11830043"/>
              <a:gd name="connsiteY4785" fmla="*/ 1930335 h 6533995"/>
              <a:gd name="connsiteX4786" fmla="*/ 11106294 w 11830043"/>
              <a:gd name="connsiteY4786" fmla="*/ 1940079 h 6533995"/>
              <a:gd name="connsiteX4787" fmla="*/ 11096574 w 11830043"/>
              <a:gd name="connsiteY4787" fmla="*/ 1949802 h 6533995"/>
              <a:gd name="connsiteX4788" fmla="*/ 11086790 w 11830043"/>
              <a:gd name="connsiteY4788" fmla="*/ 1940079 h 6533995"/>
              <a:gd name="connsiteX4789" fmla="*/ 11096574 w 11830043"/>
              <a:gd name="connsiteY4789" fmla="*/ 1930335 h 6533995"/>
              <a:gd name="connsiteX4790" fmla="*/ 11337802 w 11830043"/>
              <a:gd name="connsiteY4790" fmla="*/ 1930332 h 6533995"/>
              <a:gd name="connsiteX4791" fmla="*/ 11347587 w 11830043"/>
              <a:gd name="connsiteY4791" fmla="*/ 1940077 h 6533995"/>
              <a:gd name="connsiteX4792" fmla="*/ 11337802 w 11830043"/>
              <a:gd name="connsiteY4792" fmla="*/ 1949800 h 6533995"/>
              <a:gd name="connsiteX4793" fmla="*/ 11328082 w 11830043"/>
              <a:gd name="connsiteY4793" fmla="*/ 1940077 h 6533995"/>
              <a:gd name="connsiteX4794" fmla="*/ 11337802 w 11830043"/>
              <a:gd name="connsiteY4794" fmla="*/ 1930332 h 6533995"/>
              <a:gd name="connsiteX4795" fmla="*/ 11579030 w 11830043"/>
              <a:gd name="connsiteY4795" fmla="*/ 1930329 h 6533995"/>
              <a:gd name="connsiteX4796" fmla="*/ 11588815 w 11830043"/>
              <a:gd name="connsiteY4796" fmla="*/ 1940075 h 6533995"/>
              <a:gd name="connsiteX4797" fmla="*/ 11579030 w 11830043"/>
              <a:gd name="connsiteY4797" fmla="*/ 1949798 h 6533995"/>
              <a:gd name="connsiteX4798" fmla="*/ 11569310 w 11830043"/>
              <a:gd name="connsiteY4798" fmla="*/ 1940075 h 6533995"/>
              <a:gd name="connsiteX4799" fmla="*/ 11579030 w 11830043"/>
              <a:gd name="connsiteY4799" fmla="*/ 1930329 h 6533995"/>
              <a:gd name="connsiteX4800" fmla="*/ 11820259 w 11830043"/>
              <a:gd name="connsiteY4800" fmla="*/ 1930326 h 6533995"/>
              <a:gd name="connsiteX4801" fmla="*/ 11830043 w 11830043"/>
              <a:gd name="connsiteY4801" fmla="*/ 1940073 h 6533995"/>
              <a:gd name="connsiteX4802" fmla="*/ 11820259 w 11830043"/>
              <a:gd name="connsiteY4802" fmla="*/ 1949795 h 6533995"/>
              <a:gd name="connsiteX4803" fmla="*/ 11810539 w 11830043"/>
              <a:gd name="connsiteY4803" fmla="*/ 1940073 h 6533995"/>
              <a:gd name="connsiteX4804" fmla="*/ 11820259 w 11830043"/>
              <a:gd name="connsiteY4804" fmla="*/ 1930326 h 6533995"/>
              <a:gd name="connsiteX4805" fmla="*/ 9721 w 11830043"/>
              <a:gd name="connsiteY4805" fmla="*/ 1930323 h 6533995"/>
              <a:gd name="connsiteX4806" fmla="*/ 19505 w 11830043"/>
              <a:gd name="connsiteY4806" fmla="*/ 1940071 h 6533995"/>
              <a:gd name="connsiteX4807" fmla="*/ 9721 w 11830043"/>
              <a:gd name="connsiteY4807" fmla="*/ 1949794 h 6533995"/>
              <a:gd name="connsiteX4808" fmla="*/ 1 w 11830043"/>
              <a:gd name="connsiteY4808" fmla="*/ 1940071 h 6533995"/>
              <a:gd name="connsiteX4809" fmla="*/ 9721 w 11830043"/>
              <a:gd name="connsiteY4809" fmla="*/ 1930323 h 6533995"/>
              <a:gd name="connsiteX4810" fmla="*/ 251004 w 11830043"/>
              <a:gd name="connsiteY4810" fmla="*/ 1930319 h 6533995"/>
              <a:gd name="connsiteX4811" fmla="*/ 260788 w 11830043"/>
              <a:gd name="connsiteY4811" fmla="*/ 1940069 h 6533995"/>
              <a:gd name="connsiteX4812" fmla="*/ 251004 w 11830043"/>
              <a:gd name="connsiteY4812" fmla="*/ 1949792 h 6533995"/>
              <a:gd name="connsiteX4813" fmla="*/ 241284 w 11830043"/>
              <a:gd name="connsiteY4813" fmla="*/ 1940069 h 6533995"/>
              <a:gd name="connsiteX4814" fmla="*/ 251004 w 11830043"/>
              <a:gd name="connsiteY4814" fmla="*/ 1930319 h 6533995"/>
              <a:gd name="connsiteX4815" fmla="*/ 492224 w 11830043"/>
              <a:gd name="connsiteY4815" fmla="*/ 1930316 h 6533995"/>
              <a:gd name="connsiteX4816" fmla="*/ 501944 w 11830043"/>
              <a:gd name="connsiteY4816" fmla="*/ 1940067 h 6533995"/>
              <a:gd name="connsiteX4817" fmla="*/ 492224 w 11830043"/>
              <a:gd name="connsiteY4817" fmla="*/ 1949789 h 6533995"/>
              <a:gd name="connsiteX4818" fmla="*/ 482440 w 11830043"/>
              <a:gd name="connsiteY4818" fmla="*/ 1940067 h 6533995"/>
              <a:gd name="connsiteX4819" fmla="*/ 492224 w 11830043"/>
              <a:gd name="connsiteY4819" fmla="*/ 1930316 h 6533995"/>
              <a:gd name="connsiteX4820" fmla="*/ 733445 w 11830043"/>
              <a:gd name="connsiteY4820" fmla="*/ 1930313 h 6533995"/>
              <a:gd name="connsiteX4821" fmla="*/ 743165 w 11830043"/>
              <a:gd name="connsiteY4821" fmla="*/ 1940065 h 6533995"/>
              <a:gd name="connsiteX4822" fmla="*/ 733445 w 11830043"/>
              <a:gd name="connsiteY4822" fmla="*/ 1949788 h 6533995"/>
              <a:gd name="connsiteX4823" fmla="*/ 723661 w 11830043"/>
              <a:gd name="connsiteY4823" fmla="*/ 1940065 h 6533995"/>
              <a:gd name="connsiteX4824" fmla="*/ 733445 w 11830043"/>
              <a:gd name="connsiteY4824" fmla="*/ 1930313 h 6533995"/>
              <a:gd name="connsiteX4825" fmla="*/ 974665 w 11830043"/>
              <a:gd name="connsiteY4825" fmla="*/ 1930310 h 6533995"/>
              <a:gd name="connsiteX4826" fmla="*/ 984449 w 11830043"/>
              <a:gd name="connsiteY4826" fmla="*/ 1940062 h 6533995"/>
              <a:gd name="connsiteX4827" fmla="*/ 974665 w 11830043"/>
              <a:gd name="connsiteY4827" fmla="*/ 1949786 h 6533995"/>
              <a:gd name="connsiteX4828" fmla="*/ 964945 w 11830043"/>
              <a:gd name="connsiteY4828" fmla="*/ 1940062 h 6533995"/>
              <a:gd name="connsiteX4829" fmla="*/ 974665 w 11830043"/>
              <a:gd name="connsiteY4829" fmla="*/ 1930310 h 6533995"/>
              <a:gd name="connsiteX4830" fmla="*/ 1215885 w 11830043"/>
              <a:gd name="connsiteY4830" fmla="*/ 1930307 h 6533995"/>
              <a:gd name="connsiteX4831" fmla="*/ 1225669 w 11830043"/>
              <a:gd name="connsiteY4831" fmla="*/ 1940061 h 6533995"/>
              <a:gd name="connsiteX4832" fmla="*/ 1215885 w 11830043"/>
              <a:gd name="connsiteY4832" fmla="*/ 1949784 h 6533995"/>
              <a:gd name="connsiteX4833" fmla="*/ 1206165 w 11830043"/>
              <a:gd name="connsiteY4833" fmla="*/ 1940061 h 6533995"/>
              <a:gd name="connsiteX4834" fmla="*/ 1215885 w 11830043"/>
              <a:gd name="connsiteY4834" fmla="*/ 1930307 h 6533995"/>
              <a:gd name="connsiteX4835" fmla="*/ 1457106 w 11830043"/>
              <a:gd name="connsiteY4835" fmla="*/ 1930304 h 6533995"/>
              <a:gd name="connsiteX4836" fmla="*/ 1466826 w 11830043"/>
              <a:gd name="connsiteY4836" fmla="*/ 1940058 h 6533995"/>
              <a:gd name="connsiteX4837" fmla="*/ 1457106 w 11830043"/>
              <a:gd name="connsiteY4837" fmla="*/ 1949781 h 6533995"/>
              <a:gd name="connsiteX4838" fmla="*/ 1447322 w 11830043"/>
              <a:gd name="connsiteY4838" fmla="*/ 1940058 h 6533995"/>
              <a:gd name="connsiteX4839" fmla="*/ 1457106 w 11830043"/>
              <a:gd name="connsiteY4839" fmla="*/ 1930304 h 6533995"/>
              <a:gd name="connsiteX4840" fmla="*/ 1698331 w 11830043"/>
              <a:gd name="connsiteY4840" fmla="*/ 1930301 h 6533995"/>
              <a:gd name="connsiteX4841" fmla="*/ 1708117 w 11830043"/>
              <a:gd name="connsiteY4841" fmla="*/ 1940056 h 6533995"/>
              <a:gd name="connsiteX4842" fmla="*/ 1698331 w 11830043"/>
              <a:gd name="connsiteY4842" fmla="*/ 1949780 h 6533995"/>
              <a:gd name="connsiteX4843" fmla="*/ 1688546 w 11830043"/>
              <a:gd name="connsiteY4843" fmla="*/ 1940056 h 6533995"/>
              <a:gd name="connsiteX4844" fmla="*/ 1698331 w 11830043"/>
              <a:gd name="connsiteY4844" fmla="*/ 1930301 h 6533995"/>
              <a:gd name="connsiteX4845" fmla="*/ 1939580 w 11830043"/>
              <a:gd name="connsiteY4845" fmla="*/ 1930298 h 6533995"/>
              <a:gd name="connsiteX4846" fmla="*/ 1949364 w 11830043"/>
              <a:gd name="connsiteY4846" fmla="*/ 1940054 h 6533995"/>
              <a:gd name="connsiteX4847" fmla="*/ 1939580 w 11830043"/>
              <a:gd name="connsiteY4847" fmla="*/ 1949778 h 6533995"/>
              <a:gd name="connsiteX4848" fmla="*/ 1929860 w 11830043"/>
              <a:gd name="connsiteY4848" fmla="*/ 1940054 h 6533995"/>
              <a:gd name="connsiteX4849" fmla="*/ 1939580 w 11830043"/>
              <a:gd name="connsiteY4849" fmla="*/ 1930298 h 6533995"/>
              <a:gd name="connsiteX4850" fmla="*/ 2180788 w 11830043"/>
              <a:gd name="connsiteY4850" fmla="*/ 1930295 h 6533995"/>
              <a:gd name="connsiteX4851" fmla="*/ 2190580 w 11830043"/>
              <a:gd name="connsiteY4851" fmla="*/ 1940052 h 6533995"/>
              <a:gd name="connsiteX4852" fmla="*/ 2180788 w 11830043"/>
              <a:gd name="connsiteY4852" fmla="*/ 1949775 h 6533995"/>
              <a:gd name="connsiteX4853" fmla="*/ 2171083 w 11830043"/>
              <a:gd name="connsiteY4853" fmla="*/ 1940052 h 6533995"/>
              <a:gd name="connsiteX4854" fmla="*/ 2180788 w 11830043"/>
              <a:gd name="connsiteY4854" fmla="*/ 1930295 h 6533995"/>
              <a:gd name="connsiteX4855" fmla="*/ 2422036 w 11830043"/>
              <a:gd name="connsiteY4855" fmla="*/ 1930292 h 6533995"/>
              <a:gd name="connsiteX4856" fmla="*/ 2431752 w 11830043"/>
              <a:gd name="connsiteY4856" fmla="*/ 1940050 h 6533995"/>
              <a:gd name="connsiteX4857" fmla="*/ 2422036 w 11830043"/>
              <a:gd name="connsiteY4857" fmla="*/ 1949773 h 6533995"/>
              <a:gd name="connsiteX4858" fmla="*/ 2412256 w 11830043"/>
              <a:gd name="connsiteY4858" fmla="*/ 1940050 h 6533995"/>
              <a:gd name="connsiteX4859" fmla="*/ 2422036 w 11830043"/>
              <a:gd name="connsiteY4859" fmla="*/ 1930292 h 6533995"/>
              <a:gd name="connsiteX4860" fmla="*/ 2663275 w 11830043"/>
              <a:gd name="connsiteY4860" fmla="*/ 1930289 h 6533995"/>
              <a:gd name="connsiteX4861" fmla="*/ 2672996 w 11830043"/>
              <a:gd name="connsiteY4861" fmla="*/ 1940048 h 6533995"/>
              <a:gd name="connsiteX4862" fmla="*/ 2663275 w 11830043"/>
              <a:gd name="connsiteY4862" fmla="*/ 1949771 h 6533995"/>
              <a:gd name="connsiteX4863" fmla="*/ 2653491 w 11830043"/>
              <a:gd name="connsiteY4863" fmla="*/ 1940048 h 6533995"/>
              <a:gd name="connsiteX4864" fmla="*/ 2663275 w 11830043"/>
              <a:gd name="connsiteY4864" fmla="*/ 1930289 h 6533995"/>
              <a:gd name="connsiteX4865" fmla="*/ 2904571 w 11830043"/>
              <a:gd name="connsiteY4865" fmla="*/ 1930286 h 6533995"/>
              <a:gd name="connsiteX4866" fmla="*/ 2914354 w 11830043"/>
              <a:gd name="connsiteY4866" fmla="*/ 1940046 h 6533995"/>
              <a:gd name="connsiteX4867" fmla="*/ 2904571 w 11830043"/>
              <a:gd name="connsiteY4867" fmla="*/ 1949769 h 6533995"/>
              <a:gd name="connsiteX4868" fmla="*/ 2894789 w 11830043"/>
              <a:gd name="connsiteY4868" fmla="*/ 1940046 h 6533995"/>
              <a:gd name="connsiteX4869" fmla="*/ 2904571 w 11830043"/>
              <a:gd name="connsiteY4869" fmla="*/ 1930286 h 6533995"/>
              <a:gd name="connsiteX4870" fmla="*/ 3145750 w 11830043"/>
              <a:gd name="connsiteY4870" fmla="*/ 1930282 h 6533995"/>
              <a:gd name="connsiteX4871" fmla="*/ 3155532 w 11830043"/>
              <a:gd name="connsiteY4871" fmla="*/ 1940044 h 6533995"/>
              <a:gd name="connsiteX4872" fmla="*/ 3145750 w 11830043"/>
              <a:gd name="connsiteY4872" fmla="*/ 1949768 h 6533995"/>
              <a:gd name="connsiteX4873" fmla="*/ 3136031 w 11830043"/>
              <a:gd name="connsiteY4873" fmla="*/ 1940044 h 6533995"/>
              <a:gd name="connsiteX4874" fmla="*/ 3145750 w 11830043"/>
              <a:gd name="connsiteY4874" fmla="*/ 1930282 h 6533995"/>
              <a:gd name="connsiteX4875" fmla="*/ 3386957 w 11830043"/>
              <a:gd name="connsiteY4875" fmla="*/ 1930279 h 6533995"/>
              <a:gd name="connsiteX4876" fmla="*/ 3396743 w 11830043"/>
              <a:gd name="connsiteY4876" fmla="*/ 1940042 h 6533995"/>
              <a:gd name="connsiteX4877" fmla="*/ 3386957 w 11830043"/>
              <a:gd name="connsiteY4877" fmla="*/ 1949765 h 6533995"/>
              <a:gd name="connsiteX4878" fmla="*/ 3377235 w 11830043"/>
              <a:gd name="connsiteY4878" fmla="*/ 1940042 h 6533995"/>
              <a:gd name="connsiteX4879" fmla="*/ 3386957 w 11830043"/>
              <a:gd name="connsiteY4879" fmla="*/ 1930279 h 6533995"/>
              <a:gd name="connsiteX4880" fmla="*/ 3628211 w 11830043"/>
              <a:gd name="connsiteY4880" fmla="*/ 1930276 h 6533995"/>
              <a:gd name="connsiteX4881" fmla="*/ 3637936 w 11830043"/>
              <a:gd name="connsiteY4881" fmla="*/ 1940040 h 6533995"/>
              <a:gd name="connsiteX4882" fmla="*/ 3628211 w 11830043"/>
              <a:gd name="connsiteY4882" fmla="*/ 1949763 h 6533995"/>
              <a:gd name="connsiteX4883" fmla="*/ 3618429 w 11830043"/>
              <a:gd name="connsiteY4883" fmla="*/ 1940040 h 6533995"/>
              <a:gd name="connsiteX4884" fmla="*/ 3628211 w 11830043"/>
              <a:gd name="connsiteY4884" fmla="*/ 1930276 h 6533995"/>
              <a:gd name="connsiteX4885" fmla="*/ 3869430 w 11830043"/>
              <a:gd name="connsiteY4885" fmla="*/ 1930273 h 6533995"/>
              <a:gd name="connsiteX4886" fmla="*/ 3879147 w 11830043"/>
              <a:gd name="connsiteY4886" fmla="*/ 1940038 h 6533995"/>
              <a:gd name="connsiteX4887" fmla="*/ 3869430 w 11830043"/>
              <a:gd name="connsiteY4887" fmla="*/ 1949761 h 6533995"/>
              <a:gd name="connsiteX4888" fmla="*/ 3859646 w 11830043"/>
              <a:gd name="connsiteY4888" fmla="*/ 1940038 h 6533995"/>
              <a:gd name="connsiteX4889" fmla="*/ 3869430 w 11830043"/>
              <a:gd name="connsiteY4889" fmla="*/ 1930273 h 6533995"/>
              <a:gd name="connsiteX4890" fmla="*/ 4110581 w 11830043"/>
              <a:gd name="connsiteY4890" fmla="*/ 1930270 h 6533995"/>
              <a:gd name="connsiteX4891" fmla="*/ 4120362 w 11830043"/>
              <a:gd name="connsiteY4891" fmla="*/ 1940036 h 6533995"/>
              <a:gd name="connsiteX4892" fmla="*/ 4110581 w 11830043"/>
              <a:gd name="connsiteY4892" fmla="*/ 1949759 h 6533995"/>
              <a:gd name="connsiteX4893" fmla="*/ 4100797 w 11830043"/>
              <a:gd name="connsiteY4893" fmla="*/ 1940036 h 6533995"/>
              <a:gd name="connsiteX4894" fmla="*/ 4110581 w 11830043"/>
              <a:gd name="connsiteY4894" fmla="*/ 1930270 h 6533995"/>
              <a:gd name="connsiteX4895" fmla="*/ 4351806 w 11830043"/>
              <a:gd name="connsiteY4895" fmla="*/ 1930267 h 6533995"/>
              <a:gd name="connsiteX4896" fmla="*/ 4361580 w 11830043"/>
              <a:gd name="connsiteY4896" fmla="*/ 1940034 h 6533995"/>
              <a:gd name="connsiteX4897" fmla="*/ 4351806 w 11830043"/>
              <a:gd name="connsiteY4897" fmla="*/ 1949757 h 6533995"/>
              <a:gd name="connsiteX4898" fmla="*/ 4342006 w 11830043"/>
              <a:gd name="connsiteY4898" fmla="*/ 1940034 h 6533995"/>
              <a:gd name="connsiteX4899" fmla="*/ 4351806 w 11830043"/>
              <a:gd name="connsiteY4899" fmla="*/ 1930267 h 6533995"/>
              <a:gd name="connsiteX4900" fmla="*/ 4593017 w 11830043"/>
              <a:gd name="connsiteY4900" fmla="*/ 1930264 h 6533995"/>
              <a:gd name="connsiteX4901" fmla="*/ 4602795 w 11830043"/>
              <a:gd name="connsiteY4901" fmla="*/ 1940031 h 6533995"/>
              <a:gd name="connsiteX4902" fmla="*/ 4593017 w 11830043"/>
              <a:gd name="connsiteY4902" fmla="*/ 1949754 h 6533995"/>
              <a:gd name="connsiteX4903" fmla="*/ 4583304 w 11830043"/>
              <a:gd name="connsiteY4903" fmla="*/ 1940031 h 6533995"/>
              <a:gd name="connsiteX4904" fmla="*/ 4593017 w 11830043"/>
              <a:gd name="connsiteY4904" fmla="*/ 1930264 h 6533995"/>
              <a:gd name="connsiteX4905" fmla="*/ 4834252 w 11830043"/>
              <a:gd name="connsiteY4905" fmla="*/ 1930261 h 6533995"/>
              <a:gd name="connsiteX4906" fmla="*/ 4844038 w 11830043"/>
              <a:gd name="connsiteY4906" fmla="*/ 1940029 h 6533995"/>
              <a:gd name="connsiteX4907" fmla="*/ 4834252 w 11830043"/>
              <a:gd name="connsiteY4907" fmla="*/ 1949752 h 6533995"/>
              <a:gd name="connsiteX4908" fmla="*/ 4824534 w 11830043"/>
              <a:gd name="connsiteY4908" fmla="*/ 1940029 h 6533995"/>
              <a:gd name="connsiteX4909" fmla="*/ 4834252 w 11830043"/>
              <a:gd name="connsiteY4909" fmla="*/ 1930261 h 6533995"/>
              <a:gd name="connsiteX4910" fmla="*/ 5075485 w 11830043"/>
              <a:gd name="connsiteY4910" fmla="*/ 1930258 h 6533995"/>
              <a:gd name="connsiteX4911" fmla="*/ 5085201 w 11830043"/>
              <a:gd name="connsiteY4911" fmla="*/ 1940027 h 6533995"/>
              <a:gd name="connsiteX4912" fmla="*/ 5075485 w 11830043"/>
              <a:gd name="connsiteY4912" fmla="*/ 1949750 h 6533995"/>
              <a:gd name="connsiteX4913" fmla="*/ 5065704 w 11830043"/>
              <a:gd name="connsiteY4913" fmla="*/ 1940027 h 6533995"/>
              <a:gd name="connsiteX4914" fmla="*/ 5075485 w 11830043"/>
              <a:gd name="connsiteY4914" fmla="*/ 1930258 h 6533995"/>
              <a:gd name="connsiteX4915" fmla="*/ 5316710 w 11830043"/>
              <a:gd name="connsiteY4915" fmla="*/ 1930255 h 6533995"/>
              <a:gd name="connsiteX4916" fmla="*/ 5326429 w 11830043"/>
              <a:gd name="connsiteY4916" fmla="*/ 1940025 h 6533995"/>
              <a:gd name="connsiteX4917" fmla="*/ 5316710 w 11830043"/>
              <a:gd name="connsiteY4917" fmla="*/ 1949747 h 6533995"/>
              <a:gd name="connsiteX4918" fmla="*/ 5306924 w 11830043"/>
              <a:gd name="connsiteY4918" fmla="*/ 1940025 h 6533995"/>
              <a:gd name="connsiteX4919" fmla="*/ 5316710 w 11830043"/>
              <a:gd name="connsiteY4919" fmla="*/ 1930255 h 6533995"/>
              <a:gd name="connsiteX4920" fmla="*/ 5557991 w 11830043"/>
              <a:gd name="connsiteY4920" fmla="*/ 1930251 h 6533995"/>
              <a:gd name="connsiteX4921" fmla="*/ 5567774 w 11830043"/>
              <a:gd name="connsiteY4921" fmla="*/ 1940022 h 6533995"/>
              <a:gd name="connsiteX4922" fmla="*/ 5557991 w 11830043"/>
              <a:gd name="connsiteY4922" fmla="*/ 1949745 h 6533995"/>
              <a:gd name="connsiteX4923" fmla="*/ 5548208 w 11830043"/>
              <a:gd name="connsiteY4923" fmla="*/ 1940022 h 6533995"/>
              <a:gd name="connsiteX4924" fmla="*/ 5557991 w 11830043"/>
              <a:gd name="connsiteY4924" fmla="*/ 1930251 h 6533995"/>
              <a:gd name="connsiteX4925" fmla="*/ 5799205 w 11830043"/>
              <a:gd name="connsiteY4925" fmla="*/ 1930248 h 6533995"/>
              <a:gd name="connsiteX4926" fmla="*/ 5808989 w 11830043"/>
              <a:gd name="connsiteY4926" fmla="*/ 1940019 h 6533995"/>
              <a:gd name="connsiteX4927" fmla="*/ 5799205 w 11830043"/>
              <a:gd name="connsiteY4927" fmla="*/ 1949743 h 6533995"/>
              <a:gd name="connsiteX4928" fmla="*/ 5789486 w 11830043"/>
              <a:gd name="connsiteY4928" fmla="*/ 1940019 h 6533995"/>
              <a:gd name="connsiteX4929" fmla="*/ 5799205 w 11830043"/>
              <a:gd name="connsiteY4929" fmla="*/ 1930248 h 6533995"/>
              <a:gd name="connsiteX4930" fmla="*/ 6040432 w 11830043"/>
              <a:gd name="connsiteY4930" fmla="*/ 1930245 h 6533995"/>
              <a:gd name="connsiteX4931" fmla="*/ 6050216 w 11830043"/>
              <a:gd name="connsiteY4931" fmla="*/ 1940018 h 6533995"/>
              <a:gd name="connsiteX4932" fmla="*/ 6040432 w 11830043"/>
              <a:gd name="connsiteY4932" fmla="*/ 1949741 h 6533995"/>
              <a:gd name="connsiteX4933" fmla="*/ 6030712 w 11830043"/>
              <a:gd name="connsiteY4933" fmla="*/ 1940018 h 6533995"/>
              <a:gd name="connsiteX4934" fmla="*/ 6040432 w 11830043"/>
              <a:gd name="connsiteY4934" fmla="*/ 1930245 h 6533995"/>
              <a:gd name="connsiteX4935" fmla="*/ 6281661 w 11830043"/>
              <a:gd name="connsiteY4935" fmla="*/ 1930242 h 6533995"/>
              <a:gd name="connsiteX4936" fmla="*/ 6291381 w 11830043"/>
              <a:gd name="connsiteY4936" fmla="*/ 1940016 h 6533995"/>
              <a:gd name="connsiteX4937" fmla="*/ 6281661 w 11830043"/>
              <a:gd name="connsiteY4937" fmla="*/ 1949738 h 6533995"/>
              <a:gd name="connsiteX4938" fmla="*/ 6271877 w 11830043"/>
              <a:gd name="connsiteY4938" fmla="*/ 1940016 h 6533995"/>
              <a:gd name="connsiteX4939" fmla="*/ 6281661 w 11830043"/>
              <a:gd name="connsiteY4939" fmla="*/ 1930242 h 6533995"/>
              <a:gd name="connsiteX4940" fmla="*/ 6522889 w 11830043"/>
              <a:gd name="connsiteY4940" fmla="*/ 1930239 h 6533995"/>
              <a:gd name="connsiteX4941" fmla="*/ 6532610 w 11830043"/>
              <a:gd name="connsiteY4941" fmla="*/ 1940014 h 6533995"/>
              <a:gd name="connsiteX4942" fmla="*/ 6522889 w 11830043"/>
              <a:gd name="connsiteY4942" fmla="*/ 1949736 h 6533995"/>
              <a:gd name="connsiteX4943" fmla="*/ 6513105 w 11830043"/>
              <a:gd name="connsiteY4943" fmla="*/ 1940014 h 6533995"/>
              <a:gd name="connsiteX4944" fmla="*/ 6522889 w 11830043"/>
              <a:gd name="connsiteY4944" fmla="*/ 1930239 h 6533995"/>
              <a:gd name="connsiteX4945" fmla="*/ 6764118 w 11830043"/>
              <a:gd name="connsiteY4945" fmla="*/ 1930236 h 6533995"/>
              <a:gd name="connsiteX4946" fmla="*/ 6773902 w 11830043"/>
              <a:gd name="connsiteY4946" fmla="*/ 1940012 h 6533995"/>
              <a:gd name="connsiteX4947" fmla="*/ 6764118 w 11830043"/>
              <a:gd name="connsiteY4947" fmla="*/ 1949735 h 6533995"/>
              <a:gd name="connsiteX4948" fmla="*/ 6754335 w 11830043"/>
              <a:gd name="connsiteY4948" fmla="*/ 1940012 h 6533995"/>
              <a:gd name="connsiteX4949" fmla="*/ 6764118 w 11830043"/>
              <a:gd name="connsiteY4949" fmla="*/ 1930236 h 6533995"/>
              <a:gd name="connsiteX4950" fmla="*/ 7005346 w 11830043"/>
              <a:gd name="connsiteY4950" fmla="*/ 1930233 h 6533995"/>
              <a:gd name="connsiteX4951" fmla="*/ 7015130 w 11830043"/>
              <a:gd name="connsiteY4951" fmla="*/ 1940010 h 6533995"/>
              <a:gd name="connsiteX4952" fmla="*/ 7005346 w 11830043"/>
              <a:gd name="connsiteY4952" fmla="*/ 1949732 h 6533995"/>
              <a:gd name="connsiteX4953" fmla="*/ 6995626 w 11830043"/>
              <a:gd name="connsiteY4953" fmla="*/ 1940010 h 6533995"/>
              <a:gd name="connsiteX4954" fmla="*/ 7005346 w 11830043"/>
              <a:gd name="connsiteY4954" fmla="*/ 1930233 h 6533995"/>
              <a:gd name="connsiteX4955" fmla="*/ 7246575 w 11830043"/>
              <a:gd name="connsiteY4955" fmla="*/ 1930230 h 6533995"/>
              <a:gd name="connsiteX4956" fmla="*/ 7256359 w 11830043"/>
              <a:gd name="connsiteY4956" fmla="*/ 1940008 h 6533995"/>
              <a:gd name="connsiteX4957" fmla="*/ 7246575 w 11830043"/>
              <a:gd name="connsiteY4957" fmla="*/ 1949731 h 6533995"/>
              <a:gd name="connsiteX4958" fmla="*/ 7236855 w 11830043"/>
              <a:gd name="connsiteY4958" fmla="*/ 1940008 h 6533995"/>
              <a:gd name="connsiteX4959" fmla="*/ 7246575 w 11830043"/>
              <a:gd name="connsiteY4959" fmla="*/ 1930230 h 6533995"/>
              <a:gd name="connsiteX4960" fmla="*/ 7487803 w 11830043"/>
              <a:gd name="connsiteY4960" fmla="*/ 1930227 h 6533995"/>
              <a:gd name="connsiteX4961" fmla="*/ 7497524 w 11830043"/>
              <a:gd name="connsiteY4961" fmla="*/ 1940005 h 6533995"/>
              <a:gd name="connsiteX4962" fmla="*/ 7487803 w 11830043"/>
              <a:gd name="connsiteY4962" fmla="*/ 1949729 h 6533995"/>
              <a:gd name="connsiteX4963" fmla="*/ 7478019 w 11830043"/>
              <a:gd name="connsiteY4963" fmla="*/ 1940005 h 6533995"/>
              <a:gd name="connsiteX4964" fmla="*/ 7487803 w 11830043"/>
              <a:gd name="connsiteY4964" fmla="*/ 1930227 h 6533995"/>
              <a:gd name="connsiteX4965" fmla="*/ 7729032 w 11830043"/>
              <a:gd name="connsiteY4965" fmla="*/ 1930224 h 6533995"/>
              <a:gd name="connsiteX4966" fmla="*/ 7738753 w 11830043"/>
              <a:gd name="connsiteY4966" fmla="*/ 1940003 h 6533995"/>
              <a:gd name="connsiteX4967" fmla="*/ 7729032 w 11830043"/>
              <a:gd name="connsiteY4967" fmla="*/ 1949726 h 6533995"/>
              <a:gd name="connsiteX4968" fmla="*/ 7719249 w 11830043"/>
              <a:gd name="connsiteY4968" fmla="*/ 1940003 h 6533995"/>
              <a:gd name="connsiteX4969" fmla="*/ 7729032 w 11830043"/>
              <a:gd name="connsiteY4969" fmla="*/ 1930224 h 6533995"/>
              <a:gd name="connsiteX4970" fmla="*/ 7970260 w 11830043"/>
              <a:gd name="connsiteY4970" fmla="*/ 1930221 h 6533995"/>
              <a:gd name="connsiteX4971" fmla="*/ 7980044 w 11830043"/>
              <a:gd name="connsiteY4971" fmla="*/ 1940001 h 6533995"/>
              <a:gd name="connsiteX4972" fmla="*/ 7970260 w 11830043"/>
              <a:gd name="connsiteY4972" fmla="*/ 1949724 h 6533995"/>
              <a:gd name="connsiteX4973" fmla="*/ 7960477 w 11830043"/>
              <a:gd name="connsiteY4973" fmla="*/ 1940001 h 6533995"/>
              <a:gd name="connsiteX4974" fmla="*/ 7970260 w 11830043"/>
              <a:gd name="connsiteY4974" fmla="*/ 1930221 h 6533995"/>
              <a:gd name="connsiteX4975" fmla="*/ 8211553 w 11830043"/>
              <a:gd name="connsiteY4975" fmla="*/ 1930218 h 6533995"/>
              <a:gd name="connsiteX4976" fmla="*/ 8221273 w 11830043"/>
              <a:gd name="connsiteY4976" fmla="*/ 1939999 h 6533995"/>
              <a:gd name="connsiteX4977" fmla="*/ 8211553 w 11830043"/>
              <a:gd name="connsiteY4977" fmla="*/ 1949722 h 6533995"/>
              <a:gd name="connsiteX4978" fmla="*/ 8201769 w 11830043"/>
              <a:gd name="connsiteY4978" fmla="*/ 1939999 h 6533995"/>
              <a:gd name="connsiteX4979" fmla="*/ 8211553 w 11830043"/>
              <a:gd name="connsiteY4979" fmla="*/ 1930218 h 6533995"/>
              <a:gd name="connsiteX4980" fmla="*/ 8452781 w 11830043"/>
              <a:gd name="connsiteY4980" fmla="*/ 1930214 h 6533995"/>
              <a:gd name="connsiteX4981" fmla="*/ 8462566 w 11830043"/>
              <a:gd name="connsiteY4981" fmla="*/ 1939997 h 6533995"/>
              <a:gd name="connsiteX4982" fmla="*/ 8452781 w 11830043"/>
              <a:gd name="connsiteY4982" fmla="*/ 1949721 h 6533995"/>
              <a:gd name="connsiteX4983" fmla="*/ 8443061 w 11830043"/>
              <a:gd name="connsiteY4983" fmla="*/ 1939997 h 6533995"/>
              <a:gd name="connsiteX4984" fmla="*/ 8452781 w 11830043"/>
              <a:gd name="connsiteY4984" fmla="*/ 1930214 h 6533995"/>
              <a:gd name="connsiteX4985" fmla="*/ 8694009 w 11830043"/>
              <a:gd name="connsiteY4985" fmla="*/ 1930211 h 6533995"/>
              <a:gd name="connsiteX4986" fmla="*/ 8703730 w 11830043"/>
              <a:gd name="connsiteY4986" fmla="*/ 1939995 h 6533995"/>
              <a:gd name="connsiteX4987" fmla="*/ 8694009 w 11830043"/>
              <a:gd name="connsiteY4987" fmla="*/ 1949718 h 6533995"/>
              <a:gd name="connsiteX4988" fmla="*/ 8684289 w 11830043"/>
              <a:gd name="connsiteY4988" fmla="*/ 1939995 h 6533995"/>
              <a:gd name="connsiteX4989" fmla="*/ 8694009 w 11830043"/>
              <a:gd name="connsiteY4989" fmla="*/ 1930211 h 6533995"/>
              <a:gd name="connsiteX4990" fmla="*/ 8935237 w 11830043"/>
              <a:gd name="connsiteY4990" fmla="*/ 1930208 h 6533995"/>
              <a:gd name="connsiteX4991" fmla="*/ 8944958 w 11830043"/>
              <a:gd name="connsiteY4991" fmla="*/ 1939992 h 6533995"/>
              <a:gd name="connsiteX4992" fmla="*/ 8935237 w 11830043"/>
              <a:gd name="connsiteY4992" fmla="*/ 1949716 h 6533995"/>
              <a:gd name="connsiteX4993" fmla="*/ 8925454 w 11830043"/>
              <a:gd name="connsiteY4993" fmla="*/ 1939992 h 6533995"/>
              <a:gd name="connsiteX4994" fmla="*/ 8935237 w 11830043"/>
              <a:gd name="connsiteY4994" fmla="*/ 1930208 h 6533995"/>
              <a:gd name="connsiteX4995" fmla="*/ 9176467 w 11830043"/>
              <a:gd name="connsiteY4995" fmla="*/ 1930205 h 6533995"/>
              <a:gd name="connsiteX4996" fmla="*/ 9186187 w 11830043"/>
              <a:gd name="connsiteY4996" fmla="*/ 1939991 h 6533995"/>
              <a:gd name="connsiteX4997" fmla="*/ 9176467 w 11830043"/>
              <a:gd name="connsiteY4997" fmla="*/ 1949714 h 6533995"/>
              <a:gd name="connsiteX4998" fmla="*/ 9166683 w 11830043"/>
              <a:gd name="connsiteY4998" fmla="*/ 1939991 h 6533995"/>
              <a:gd name="connsiteX4999" fmla="*/ 9176467 w 11830043"/>
              <a:gd name="connsiteY4999" fmla="*/ 1930205 h 6533995"/>
              <a:gd name="connsiteX5000" fmla="*/ 9417695 w 11830043"/>
              <a:gd name="connsiteY5000" fmla="*/ 1930202 h 6533995"/>
              <a:gd name="connsiteX5001" fmla="*/ 9427416 w 11830043"/>
              <a:gd name="connsiteY5001" fmla="*/ 1939988 h 6533995"/>
              <a:gd name="connsiteX5002" fmla="*/ 9417695 w 11830043"/>
              <a:gd name="connsiteY5002" fmla="*/ 1949712 h 6533995"/>
              <a:gd name="connsiteX5003" fmla="*/ 9407911 w 11830043"/>
              <a:gd name="connsiteY5003" fmla="*/ 1939988 h 6533995"/>
              <a:gd name="connsiteX5004" fmla="*/ 9417695 w 11830043"/>
              <a:gd name="connsiteY5004" fmla="*/ 1930202 h 6533995"/>
              <a:gd name="connsiteX5005" fmla="*/ 9649203 w 11830043"/>
              <a:gd name="connsiteY5005" fmla="*/ 1689089 h 6533995"/>
              <a:gd name="connsiteX5006" fmla="*/ 9658923 w 11830043"/>
              <a:gd name="connsiteY5006" fmla="*/ 1698810 h 6533995"/>
              <a:gd name="connsiteX5007" fmla="*/ 9649203 w 11830043"/>
              <a:gd name="connsiteY5007" fmla="*/ 1708596 h 6533995"/>
              <a:gd name="connsiteX5008" fmla="*/ 9639483 w 11830043"/>
              <a:gd name="connsiteY5008" fmla="*/ 1698810 h 6533995"/>
              <a:gd name="connsiteX5009" fmla="*/ 9649203 w 11830043"/>
              <a:gd name="connsiteY5009" fmla="*/ 1689089 h 6533995"/>
              <a:gd name="connsiteX5010" fmla="*/ 9890432 w 11830043"/>
              <a:gd name="connsiteY5010" fmla="*/ 1689086 h 6533995"/>
              <a:gd name="connsiteX5011" fmla="*/ 9900152 w 11830043"/>
              <a:gd name="connsiteY5011" fmla="*/ 1698807 h 6533995"/>
              <a:gd name="connsiteX5012" fmla="*/ 9890432 w 11830043"/>
              <a:gd name="connsiteY5012" fmla="*/ 1708594 h 6533995"/>
              <a:gd name="connsiteX5013" fmla="*/ 9880648 w 11830043"/>
              <a:gd name="connsiteY5013" fmla="*/ 1698807 h 6533995"/>
              <a:gd name="connsiteX5014" fmla="*/ 9890432 w 11830043"/>
              <a:gd name="connsiteY5014" fmla="*/ 1689086 h 6533995"/>
              <a:gd name="connsiteX5015" fmla="*/ 10131660 w 11830043"/>
              <a:gd name="connsiteY5015" fmla="*/ 1689083 h 6533995"/>
              <a:gd name="connsiteX5016" fmla="*/ 10141444 w 11830043"/>
              <a:gd name="connsiteY5016" fmla="*/ 1698804 h 6533995"/>
              <a:gd name="connsiteX5017" fmla="*/ 10131660 w 11830043"/>
              <a:gd name="connsiteY5017" fmla="*/ 1708591 h 6533995"/>
              <a:gd name="connsiteX5018" fmla="*/ 10121940 w 11830043"/>
              <a:gd name="connsiteY5018" fmla="*/ 1698804 h 6533995"/>
              <a:gd name="connsiteX5019" fmla="*/ 10131660 w 11830043"/>
              <a:gd name="connsiteY5019" fmla="*/ 1689083 h 6533995"/>
              <a:gd name="connsiteX5020" fmla="*/ 10372888 w 11830043"/>
              <a:gd name="connsiteY5020" fmla="*/ 1689080 h 6533995"/>
              <a:gd name="connsiteX5021" fmla="*/ 10382673 w 11830043"/>
              <a:gd name="connsiteY5021" fmla="*/ 1698802 h 6533995"/>
              <a:gd name="connsiteX5022" fmla="*/ 10372888 w 11830043"/>
              <a:gd name="connsiteY5022" fmla="*/ 1708588 h 6533995"/>
              <a:gd name="connsiteX5023" fmla="*/ 10363168 w 11830043"/>
              <a:gd name="connsiteY5023" fmla="*/ 1698802 h 6533995"/>
              <a:gd name="connsiteX5024" fmla="*/ 10372888 w 11830043"/>
              <a:gd name="connsiteY5024" fmla="*/ 1689080 h 6533995"/>
              <a:gd name="connsiteX5025" fmla="*/ 10614116 w 11830043"/>
              <a:gd name="connsiteY5025" fmla="*/ 1689078 h 6533995"/>
              <a:gd name="connsiteX5026" fmla="*/ 10623901 w 11830043"/>
              <a:gd name="connsiteY5026" fmla="*/ 1698799 h 6533995"/>
              <a:gd name="connsiteX5027" fmla="*/ 10614116 w 11830043"/>
              <a:gd name="connsiteY5027" fmla="*/ 1708585 h 6533995"/>
              <a:gd name="connsiteX5028" fmla="*/ 10604396 w 11830043"/>
              <a:gd name="connsiteY5028" fmla="*/ 1698799 h 6533995"/>
              <a:gd name="connsiteX5029" fmla="*/ 10614116 w 11830043"/>
              <a:gd name="connsiteY5029" fmla="*/ 1689078 h 6533995"/>
              <a:gd name="connsiteX5030" fmla="*/ 10855345 w 11830043"/>
              <a:gd name="connsiteY5030" fmla="*/ 1689075 h 6533995"/>
              <a:gd name="connsiteX5031" fmla="*/ 10865065 w 11830043"/>
              <a:gd name="connsiteY5031" fmla="*/ 1698796 h 6533995"/>
              <a:gd name="connsiteX5032" fmla="*/ 10855345 w 11830043"/>
              <a:gd name="connsiteY5032" fmla="*/ 1708583 h 6533995"/>
              <a:gd name="connsiteX5033" fmla="*/ 10845625 w 11830043"/>
              <a:gd name="connsiteY5033" fmla="*/ 1698796 h 6533995"/>
              <a:gd name="connsiteX5034" fmla="*/ 10855345 w 11830043"/>
              <a:gd name="connsiteY5034" fmla="*/ 1689075 h 6533995"/>
              <a:gd name="connsiteX5035" fmla="*/ 11096574 w 11830043"/>
              <a:gd name="connsiteY5035" fmla="*/ 1689072 h 6533995"/>
              <a:gd name="connsiteX5036" fmla="*/ 11106294 w 11830043"/>
              <a:gd name="connsiteY5036" fmla="*/ 1698793 h 6533995"/>
              <a:gd name="connsiteX5037" fmla="*/ 11096574 w 11830043"/>
              <a:gd name="connsiteY5037" fmla="*/ 1708580 h 6533995"/>
              <a:gd name="connsiteX5038" fmla="*/ 11086790 w 11830043"/>
              <a:gd name="connsiteY5038" fmla="*/ 1698793 h 6533995"/>
              <a:gd name="connsiteX5039" fmla="*/ 11096574 w 11830043"/>
              <a:gd name="connsiteY5039" fmla="*/ 1689072 h 6533995"/>
              <a:gd name="connsiteX5040" fmla="*/ 11337802 w 11830043"/>
              <a:gd name="connsiteY5040" fmla="*/ 1689069 h 6533995"/>
              <a:gd name="connsiteX5041" fmla="*/ 11347587 w 11830043"/>
              <a:gd name="connsiteY5041" fmla="*/ 1698791 h 6533995"/>
              <a:gd name="connsiteX5042" fmla="*/ 11337802 w 11830043"/>
              <a:gd name="connsiteY5042" fmla="*/ 1708577 h 6533995"/>
              <a:gd name="connsiteX5043" fmla="*/ 11328082 w 11830043"/>
              <a:gd name="connsiteY5043" fmla="*/ 1698791 h 6533995"/>
              <a:gd name="connsiteX5044" fmla="*/ 11337802 w 11830043"/>
              <a:gd name="connsiteY5044" fmla="*/ 1689069 h 6533995"/>
              <a:gd name="connsiteX5045" fmla="*/ 11579030 w 11830043"/>
              <a:gd name="connsiteY5045" fmla="*/ 1689066 h 6533995"/>
              <a:gd name="connsiteX5046" fmla="*/ 11588815 w 11830043"/>
              <a:gd name="connsiteY5046" fmla="*/ 1698788 h 6533995"/>
              <a:gd name="connsiteX5047" fmla="*/ 11579030 w 11830043"/>
              <a:gd name="connsiteY5047" fmla="*/ 1708574 h 6533995"/>
              <a:gd name="connsiteX5048" fmla="*/ 11569310 w 11830043"/>
              <a:gd name="connsiteY5048" fmla="*/ 1698788 h 6533995"/>
              <a:gd name="connsiteX5049" fmla="*/ 11579030 w 11830043"/>
              <a:gd name="connsiteY5049" fmla="*/ 1689066 h 6533995"/>
              <a:gd name="connsiteX5050" fmla="*/ 11820259 w 11830043"/>
              <a:gd name="connsiteY5050" fmla="*/ 1689063 h 6533995"/>
              <a:gd name="connsiteX5051" fmla="*/ 11830043 w 11830043"/>
              <a:gd name="connsiteY5051" fmla="*/ 1698785 h 6533995"/>
              <a:gd name="connsiteX5052" fmla="*/ 11820259 w 11830043"/>
              <a:gd name="connsiteY5052" fmla="*/ 1708572 h 6533995"/>
              <a:gd name="connsiteX5053" fmla="*/ 11810539 w 11830043"/>
              <a:gd name="connsiteY5053" fmla="*/ 1698785 h 6533995"/>
              <a:gd name="connsiteX5054" fmla="*/ 11820259 w 11830043"/>
              <a:gd name="connsiteY5054" fmla="*/ 1689063 h 6533995"/>
              <a:gd name="connsiteX5055" fmla="*/ 9721 w 11830043"/>
              <a:gd name="connsiteY5055" fmla="*/ 1689060 h 6533995"/>
              <a:gd name="connsiteX5056" fmla="*/ 19505 w 11830043"/>
              <a:gd name="connsiteY5056" fmla="*/ 1698782 h 6533995"/>
              <a:gd name="connsiteX5057" fmla="*/ 9721 w 11830043"/>
              <a:gd name="connsiteY5057" fmla="*/ 1708569 h 6533995"/>
              <a:gd name="connsiteX5058" fmla="*/ 1 w 11830043"/>
              <a:gd name="connsiteY5058" fmla="*/ 1698782 h 6533995"/>
              <a:gd name="connsiteX5059" fmla="*/ 9721 w 11830043"/>
              <a:gd name="connsiteY5059" fmla="*/ 1689060 h 6533995"/>
              <a:gd name="connsiteX5060" fmla="*/ 251004 w 11830043"/>
              <a:gd name="connsiteY5060" fmla="*/ 1689058 h 6533995"/>
              <a:gd name="connsiteX5061" fmla="*/ 260788 w 11830043"/>
              <a:gd name="connsiteY5061" fmla="*/ 1698780 h 6533995"/>
              <a:gd name="connsiteX5062" fmla="*/ 251004 w 11830043"/>
              <a:gd name="connsiteY5062" fmla="*/ 1708566 h 6533995"/>
              <a:gd name="connsiteX5063" fmla="*/ 241284 w 11830043"/>
              <a:gd name="connsiteY5063" fmla="*/ 1698780 h 6533995"/>
              <a:gd name="connsiteX5064" fmla="*/ 251004 w 11830043"/>
              <a:gd name="connsiteY5064" fmla="*/ 1689058 h 6533995"/>
              <a:gd name="connsiteX5065" fmla="*/ 492224 w 11830043"/>
              <a:gd name="connsiteY5065" fmla="*/ 1689055 h 6533995"/>
              <a:gd name="connsiteX5066" fmla="*/ 501944 w 11830043"/>
              <a:gd name="connsiteY5066" fmla="*/ 1698777 h 6533995"/>
              <a:gd name="connsiteX5067" fmla="*/ 492224 w 11830043"/>
              <a:gd name="connsiteY5067" fmla="*/ 1708563 h 6533995"/>
              <a:gd name="connsiteX5068" fmla="*/ 482440 w 11830043"/>
              <a:gd name="connsiteY5068" fmla="*/ 1698777 h 6533995"/>
              <a:gd name="connsiteX5069" fmla="*/ 492224 w 11830043"/>
              <a:gd name="connsiteY5069" fmla="*/ 1689055 h 6533995"/>
              <a:gd name="connsiteX5070" fmla="*/ 733444 w 11830043"/>
              <a:gd name="connsiteY5070" fmla="*/ 1689052 h 6533995"/>
              <a:gd name="connsiteX5071" fmla="*/ 743164 w 11830043"/>
              <a:gd name="connsiteY5071" fmla="*/ 1698774 h 6533995"/>
              <a:gd name="connsiteX5072" fmla="*/ 733444 w 11830043"/>
              <a:gd name="connsiteY5072" fmla="*/ 1708561 h 6533995"/>
              <a:gd name="connsiteX5073" fmla="*/ 723661 w 11830043"/>
              <a:gd name="connsiteY5073" fmla="*/ 1698774 h 6533995"/>
              <a:gd name="connsiteX5074" fmla="*/ 733444 w 11830043"/>
              <a:gd name="connsiteY5074" fmla="*/ 1689052 h 6533995"/>
              <a:gd name="connsiteX5075" fmla="*/ 974665 w 11830043"/>
              <a:gd name="connsiteY5075" fmla="*/ 1689049 h 6533995"/>
              <a:gd name="connsiteX5076" fmla="*/ 984448 w 11830043"/>
              <a:gd name="connsiteY5076" fmla="*/ 1698771 h 6533995"/>
              <a:gd name="connsiteX5077" fmla="*/ 974665 w 11830043"/>
              <a:gd name="connsiteY5077" fmla="*/ 1708558 h 6533995"/>
              <a:gd name="connsiteX5078" fmla="*/ 964945 w 11830043"/>
              <a:gd name="connsiteY5078" fmla="*/ 1698771 h 6533995"/>
              <a:gd name="connsiteX5079" fmla="*/ 974665 w 11830043"/>
              <a:gd name="connsiteY5079" fmla="*/ 1689049 h 6533995"/>
              <a:gd name="connsiteX5080" fmla="*/ 1215885 w 11830043"/>
              <a:gd name="connsiteY5080" fmla="*/ 1689046 h 6533995"/>
              <a:gd name="connsiteX5081" fmla="*/ 1225668 w 11830043"/>
              <a:gd name="connsiteY5081" fmla="*/ 1698769 h 6533995"/>
              <a:gd name="connsiteX5082" fmla="*/ 1215885 w 11830043"/>
              <a:gd name="connsiteY5082" fmla="*/ 1708555 h 6533995"/>
              <a:gd name="connsiteX5083" fmla="*/ 1206165 w 11830043"/>
              <a:gd name="connsiteY5083" fmla="*/ 1698769 h 6533995"/>
              <a:gd name="connsiteX5084" fmla="*/ 1215885 w 11830043"/>
              <a:gd name="connsiteY5084" fmla="*/ 1689046 h 6533995"/>
              <a:gd name="connsiteX5085" fmla="*/ 1457106 w 11830043"/>
              <a:gd name="connsiteY5085" fmla="*/ 1689043 h 6533995"/>
              <a:gd name="connsiteX5086" fmla="*/ 1466826 w 11830043"/>
              <a:gd name="connsiteY5086" fmla="*/ 1698766 h 6533995"/>
              <a:gd name="connsiteX5087" fmla="*/ 1457106 w 11830043"/>
              <a:gd name="connsiteY5087" fmla="*/ 1708552 h 6533995"/>
              <a:gd name="connsiteX5088" fmla="*/ 1447322 w 11830043"/>
              <a:gd name="connsiteY5088" fmla="*/ 1698766 h 6533995"/>
              <a:gd name="connsiteX5089" fmla="*/ 1457106 w 11830043"/>
              <a:gd name="connsiteY5089" fmla="*/ 1689043 h 6533995"/>
              <a:gd name="connsiteX5090" fmla="*/ 1698330 w 11830043"/>
              <a:gd name="connsiteY5090" fmla="*/ 1689040 h 6533995"/>
              <a:gd name="connsiteX5091" fmla="*/ 1708116 w 11830043"/>
              <a:gd name="connsiteY5091" fmla="*/ 1698763 h 6533995"/>
              <a:gd name="connsiteX5092" fmla="*/ 1698330 w 11830043"/>
              <a:gd name="connsiteY5092" fmla="*/ 1708550 h 6533995"/>
              <a:gd name="connsiteX5093" fmla="*/ 1688546 w 11830043"/>
              <a:gd name="connsiteY5093" fmla="*/ 1698763 h 6533995"/>
              <a:gd name="connsiteX5094" fmla="*/ 1698330 w 11830043"/>
              <a:gd name="connsiteY5094" fmla="*/ 1689040 h 6533995"/>
              <a:gd name="connsiteX5095" fmla="*/ 1939580 w 11830043"/>
              <a:gd name="connsiteY5095" fmla="*/ 1689037 h 6533995"/>
              <a:gd name="connsiteX5096" fmla="*/ 1949363 w 11830043"/>
              <a:gd name="connsiteY5096" fmla="*/ 1698760 h 6533995"/>
              <a:gd name="connsiteX5097" fmla="*/ 1939580 w 11830043"/>
              <a:gd name="connsiteY5097" fmla="*/ 1708547 h 6533995"/>
              <a:gd name="connsiteX5098" fmla="*/ 1929859 w 11830043"/>
              <a:gd name="connsiteY5098" fmla="*/ 1698760 h 6533995"/>
              <a:gd name="connsiteX5099" fmla="*/ 1939580 w 11830043"/>
              <a:gd name="connsiteY5099" fmla="*/ 1689037 h 6533995"/>
              <a:gd name="connsiteX5100" fmla="*/ 2180788 w 11830043"/>
              <a:gd name="connsiteY5100" fmla="*/ 1689035 h 6533995"/>
              <a:gd name="connsiteX5101" fmla="*/ 2190580 w 11830043"/>
              <a:gd name="connsiteY5101" fmla="*/ 1698757 h 6533995"/>
              <a:gd name="connsiteX5102" fmla="*/ 2180788 w 11830043"/>
              <a:gd name="connsiteY5102" fmla="*/ 1708544 h 6533995"/>
              <a:gd name="connsiteX5103" fmla="*/ 2171083 w 11830043"/>
              <a:gd name="connsiteY5103" fmla="*/ 1698757 h 6533995"/>
              <a:gd name="connsiteX5104" fmla="*/ 2180788 w 11830043"/>
              <a:gd name="connsiteY5104" fmla="*/ 1689035 h 6533995"/>
              <a:gd name="connsiteX5105" fmla="*/ 2422036 w 11830043"/>
              <a:gd name="connsiteY5105" fmla="*/ 1689032 h 6533995"/>
              <a:gd name="connsiteX5106" fmla="*/ 2431752 w 11830043"/>
              <a:gd name="connsiteY5106" fmla="*/ 1698755 h 6533995"/>
              <a:gd name="connsiteX5107" fmla="*/ 2422036 w 11830043"/>
              <a:gd name="connsiteY5107" fmla="*/ 1708541 h 6533995"/>
              <a:gd name="connsiteX5108" fmla="*/ 2412256 w 11830043"/>
              <a:gd name="connsiteY5108" fmla="*/ 1698755 h 6533995"/>
              <a:gd name="connsiteX5109" fmla="*/ 2422036 w 11830043"/>
              <a:gd name="connsiteY5109" fmla="*/ 1689032 h 6533995"/>
              <a:gd name="connsiteX5110" fmla="*/ 2663275 w 11830043"/>
              <a:gd name="connsiteY5110" fmla="*/ 1689029 h 6533995"/>
              <a:gd name="connsiteX5111" fmla="*/ 2672996 w 11830043"/>
              <a:gd name="connsiteY5111" fmla="*/ 1698752 h 6533995"/>
              <a:gd name="connsiteX5112" fmla="*/ 2663275 w 11830043"/>
              <a:gd name="connsiteY5112" fmla="*/ 1708538 h 6533995"/>
              <a:gd name="connsiteX5113" fmla="*/ 2653490 w 11830043"/>
              <a:gd name="connsiteY5113" fmla="*/ 1698752 h 6533995"/>
              <a:gd name="connsiteX5114" fmla="*/ 2663275 w 11830043"/>
              <a:gd name="connsiteY5114" fmla="*/ 1689029 h 6533995"/>
              <a:gd name="connsiteX5115" fmla="*/ 2904571 w 11830043"/>
              <a:gd name="connsiteY5115" fmla="*/ 1689026 h 6533995"/>
              <a:gd name="connsiteX5116" fmla="*/ 2914353 w 11830043"/>
              <a:gd name="connsiteY5116" fmla="*/ 1698749 h 6533995"/>
              <a:gd name="connsiteX5117" fmla="*/ 2904571 w 11830043"/>
              <a:gd name="connsiteY5117" fmla="*/ 1708536 h 6533995"/>
              <a:gd name="connsiteX5118" fmla="*/ 2894789 w 11830043"/>
              <a:gd name="connsiteY5118" fmla="*/ 1698749 h 6533995"/>
              <a:gd name="connsiteX5119" fmla="*/ 2904571 w 11830043"/>
              <a:gd name="connsiteY5119" fmla="*/ 1689026 h 6533995"/>
              <a:gd name="connsiteX5120" fmla="*/ 3145750 w 11830043"/>
              <a:gd name="connsiteY5120" fmla="*/ 1689023 h 6533995"/>
              <a:gd name="connsiteX5121" fmla="*/ 3155531 w 11830043"/>
              <a:gd name="connsiteY5121" fmla="*/ 1698746 h 6533995"/>
              <a:gd name="connsiteX5122" fmla="*/ 3145750 w 11830043"/>
              <a:gd name="connsiteY5122" fmla="*/ 1708533 h 6533995"/>
              <a:gd name="connsiteX5123" fmla="*/ 3136031 w 11830043"/>
              <a:gd name="connsiteY5123" fmla="*/ 1698746 h 6533995"/>
              <a:gd name="connsiteX5124" fmla="*/ 3145750 w 11830043"/>
              <a:gd name="connsiteY5124" fmla="*/ 1689023 h 6533995"/>
              <a:gd name="connsiteX5125" fmla="*/ 3386957 w 11830043"/>
              <a:gd name="connsiteY5125" fmla="*/ 1689020 h 6533995"/>
              <a:gd name="connsiteX5126" fmla="*/ 3396743 w 11830043"/>
              <a:gd name="connsiteY5126" fmla="*/ 1698744 h 6533995"/>
              <a:gd name="connsiteX5127" fmla="*/ 3386957 w 11830043"/>
              <a:gd name="connsiteY5127" fmla="*/ 1708530 h 6533995"/>
              <a:gd name="connsiteX5128" fmla="*/ 3377235 w 11830043"/>
              <a:gd name="connsiteY5128" fmla="*/ 1698744 h 6533995"/>
              <a:gd name="connsiteX5129" fmla="*/ 3386957 w 11830043"/>
              <a:gd name="connsiteY5129" fmla="*/ 1689020 h 6533995"/>
              <a:gd name="connsiteX5130" fmla="*/ 3628211 w 11830043"/>
              <a:gd name="connsiteY5130" fmla="*/ 1689017 h 6533995"/>
              <a:gd name="connsiteX5131" fmla="*/ 3637936 w 11830043"/>
              <a:gd name="connsiteY5131" fmla="*/ 1698741 h 6533995"/>
              <a:gd name="connsiteX5132" fmla="*/ 3628211 w 11830043"/>
              <a:gd name="connsiteY5132" fmla="*/ 1708527 h 6533995"/>
              <a:gd name="connsiteX5133" fmla="*/ 3618429 w 11830043"/>
              <a:gd name="connsiteY5133" fmla="*/ 1698741 h 6533995"/>
              <a:gd name="connsiteX5134" fmla="*/ 3628211 w 11830043"/>
              <a:gd name="connsiteY5134" fmla="*/ 1689017 h 6533995"/>
              <a:gd name="connsiteX5135" fmla="*/ 3869430 w 11830043"/>
              <a:gd name="connsiteY5135" fmla="*/ 1689014 h 6533995"/>
              <a:gd name="connsiteX5136" fmla="*/ 3879147 w 11830043"/>
              <a:gd name="connsiteY5136" fmla="*/ 1698738 h 6533995"/>
              <a:gd name="connsiteX5137" fmla="*/ 3869430 w 11830043"/>
              <a:gd name="connsiteY5137" fmla="*/ 1708525 h 6533995"/>
              <a:gd name="connsiteX5138" fmla="*/ 3859646 w 11830043"/>
              <a:gd name="connsiteY5138" fmla="*/ 1698738 h 6533995"/>
              <a:gd name="connsiteX5139" fmla="*/ 3869430 w 11830043"/>
              <a:gd name="connsiteY5139" fmla="*/ 1689014 h 6533995"/>
              <a:gd name="connsiteX5140" fmla="*/ 4110581 w 11830043"/>
              <a:gd name="connsiteY5140" fmla="*/ 1689012 h 6533995"/>
              <a:gd name="connsiteX5141" fmla="*/ 4120362 w 11830043"/>
              <a:gd name="connsiteY5141" fmla="*/ 1698735 h 6533995"/>
              <a:gd name="connsiteX5142" fmla="*/ 4110581 w 11830043"/>
              <a:gd name="connsiteY5142" fmla="*/ 1708522 h 6533995"/>
              <a:gd name="connsiteX5143" fmla="*/ 4100797 w 11830043"/>
              <a:gd name="connsiteY5143" fmla="*/ 1698735 h 6533995"/>
              <a:gd name="connsiteX5144" fmla="*/ 4110581 w 11830043"/>
              <a:gd name="connsiteY5144" fmla="*/ 1689012 h 6533995"/>
              <a:gd name="connsiteX5145" fmla="*/ 4351806 w 11830043"/>
              <a:gd name="connsiteY5145" fmla="*/ 1689009 h 6533995"/>
              <a:gd name="connsiteX5146" fmla="*/ 4361580 w 11830043"/>
              <a:gd name="connsiteY5146" fmla="*/ 1698733 h 6533995"/>
              <a:gd name="connsiteX5147" fmla="*/ 4351806 w 11830043"/>
              <a:gd name="connsiteY5147" fmla="*/ 1708519 h 6533995"/>
              <a:gd name="connsiteX5148" fmla="*/ 4342006 w 11830043"/>
              <a:gd name="connsiteY5148" fmla="*/ 1698733 h 6533995"/>
              <a:gd name="connsiteX5149" fmla="*/ 4351806 w 11830043"/>
              <a:gd name="connsiteY5149" fmla="*/ 1689009 h 6533995"/>
              <a:gd name="connsiteX5150" fmla="*/ 4593017 w 11830043"/>
              <a:gd name="connsiteY5150" fmla="*/ 1689006 h 6533995"/>
              <a:gd name="connsiteX5151" fmla="*/ 4602795 w 11830043"/>
              <a:gd name="connsiteY5151" fmla="*/ 1698730 h 6533995"/>
              <a:gd name="connsiteX5152" fmla="*/ 4593017 w 11830043"/>
              <a:gd name="connsiteY5152" fmla="*/ 1708516 h 6533995"/>
              <a:gd name="connsiteX5153" fmla="*/ 4583304 w 11830043"/>
              <a:gd name="connsiteY5153" fmla="*/ 1698730 h 6533995"/>
              <a:gd name="connsiteX5154" fmla="*/ 4593017 w 11830043"/>
              <a:gd name="connsiteY5154" fmla="*/ 1689006 h 6533995"/>
              <a:gd name="connsiteX5155" fmla="*/ 4834252 w 11830043"/>
              <a:gd name="connsiteY5155" fmla="*/ 1689003 h 6533995"/>
              <a:gd name="connsiteX5156" fmla="*/ 4844038 w 11830043"/>
              <a:gd name="connsiteY5156" fmla="*/ 1698727 h 6533995"/>
              <a:gd name="connsiteX5157" fmla="*/ 4834252 w 11830043"/>
              <a:gd name="connsiteY5157" fmla="*/ 1708514 h 6533995"/>
              <a:gd name="connsiteX5158" fmla="*/ 4824532 w 11830043"/>
              <a:gd name="connsiteY5158" fmla="*/ 1698727 h 6533995"/>
              <a:gd name="connsiteX5159" fmla="*/ 4834252 w 11830043"/>
              <a:gd name="connsiteY5159" fmla="*/ 1689003 h 6533995"/>
              <a:gd name="connsiteX5160" fmla="*/ 5075485 w 11830043"/>
              <a:gd name="connsiteY5160" fmla="*/ 1689000 h 6533995"/>
              <a:gd name="connsiteX5161" fmla="*/ 5085201 w 11830043"/>
              <a:gd name="connsiteY5161" fmla="*/ 1698724 h 6533995"/>
              <a:gd name="connsiteX5162" fmla="*/ 5075485 w 11830043"/>
              <a:gd name="connsiteY5162" fmla="*/ 1708511 h 6533995"/>
              <a:gd name="connsiteX5163" fmla="*/ 5065704 w 11830043"/>
              <a:gd name="connsiteY5163" fmla="*/ 1698724 h 6533995"/>
              <a:gd name="connsiteX5164" fmla="*/ 5075485 w 11830043"/>
              <a:gd name="connsiteY5164" fmla="*/ 1689000 h 6533995"/>
              <a:gd name="connsiteX5165" fmla="*/ 5316710 w 11830043"/>
              <a:gd name="connsiteY5165" fmla="*/ 1688998 h 6533995"/>
              <a:gd name="connsiteX5166" fmla="*/ 5326429 w 11830043"/>
              <a:gd name="connsiteY5166" fmla="*/ 1698721 h 6533995"/>
              <a:gd name="connsiteX5167" fmla="*/ 5316710 w 11830043"/>
              <a:gd name="connsiteY5167" fmla="*/ 1708508 h 6533995"/>
              <a:gd name="connsiteX5168" fmla="*/ 5306924 w 11830043"/>
              <a:gd name="connsiteY5168" fmla="*/ 1698721 h 6533995"/>
              <a:gd name="connsiteX5169" fmla="*/ 5316710 w 11830043"/>
              <a:gd name="connsiteY5169" fmla="*/ 1688998 h 6533995"/>
              <a:gd name="connsiteX5170" fmla="*/ 5557991 w 11830043"/>
              <a:gd name="connsiteY5170" fmla="*/ 1688995 h 6533995"/>
              <a:gd name="connsiteX5171" fmla="*/ 5567774 w 11830043"/>
              <a:gd name="connsiteY5171" fmla="*/ 1698719 h 6533995"/>
              <a:gd name="connsiteX5172" fmla="*/ 5557991 w 11830043"/>
              <a:gd name="connsiteY5172" fmla="*/ 1708505 h 6533995"/>
              <a:gd name="connsiteX5173" fmla="*/ 5548208 w 11830043"/>
              <a:gd name="connsiteY5173" fmla="*/ 1698719 h 6533995"/>
              <a:gd name="connsiteX5174" fmla="*/ 5557991 w 11830043"/>
              <a:gd name="connsiteY5174" fmla="*/ 1688995 h 6533995"/>
              <a:gd name="connsiteX5175" fmla="*/ 5799205 w 11830043"/>
              <a:gd name="connsiteY5175" fmla="*/ 1688992 h 6533995"/>
              <a:gd name="connsiteX5176" fmla="*/ 5808989 w 11830043"/>
              <a:gd name="connsiteY5176" fmla="*/ 1698716 h 6533995"/>
              <a:gd name="connsiteX5177" fmla="*/ 5799205 w 11830043"/>
              <a:gd name="connsiteY5177" fmla="*/ 1708502 h 6533995"/>
              <a:gd name="connsiteX5178" fmla="*/ 5789486 w 11830043"/>
              <a:gd name="connsiteY5178" fmla="*/ 1698716 h 6533995"/>
              <a:gd name="connsiteX5179" fmla="*/ 5799205 w 11830043"/>
              <a:gd name="connsiteY5179" fmla="*/ 1688992 h 6533995"/>
              <a:gd name="connsiteX5180" fmla="*/ 6040432 w 11830043"/>
              <a:gd name="connsiteY5180" fmla="*/ 1688989 h 6533995"/>
              <a:gd name="connsiteX5181" fmla="*/ 6050216 w 11830043"/>
              <a:gd name="connsiteY5181" fmla="*/ 1698713 h 6533995"/>
              <a:gd name="connsiteX5182" fmla="*/ 6040432 w 11830043"/>
              <a:gd name="connsiteY5182" fmla="*/ 1708500 h 6533995"/>
              <a:gd name="connsiteX5183" fmla="*/ 6030712 w 11830043"/>
              <a:gd name="connsiteY5183" fmla="*/ 1698713 h 6533995"/>
              <a:gd name="connsiteX5184" fmla="*/ 6040432 w 11830043"/>
              <a:gd name="connsiteY5184" fmla="*/ 1688989 h 6533995"/>
              <a:gd name="connsiteX5185" fmla="*/ 6281661 w 11830043"/>
              <a:gd name="connsiteY5185" fmla="*/ 1688987 h 6533995"/>
              <a:gd name="connsiteX5186" fmla="*/ 6291381 w 11830043"/>
              <a:gd name="connsiteY5186" fmla="*/ 1698710 h 6533995"/>
              <a:gd name="connsiteX5187" fmla="*/ 6281661 w 11830043"/>
              <a:gd name="connsiteY5187" fmla="*/ 1708497 h 6533995"/>
              <a:gd name="connsiteX5188" fmla="*/ 6271877 w 11830043"/>
              <a:gd name="connsiteY5188" fmla="*/ 1698710 h 6533995"/>
              <a:gd name="connsiteX5189" fmla="*/ 6281661 w 11830043"/>
              <a:gd name="connsiteY5189" fmla="*/ 1688987 h 6533995"/>
              <a:gd name="connsiteX5190" fmla="*/ 6522889 w 11830043"/>
              <a:gd name="connsiteY5190" fmla="*/ 1688984 h 6533995"/>
              <a:gd name="connsiteX5191" fmla="*/ 6532610 w 11830043"/>
              <a:gd name="connsiteY5191" fmla="*/ 1698707 h 6533995"/>
              <a:gd name="connsiteX5192" fmla="*/ 6522889 w 11830043"/>
              <a:gd name="connsiteY5192" fmla="*/ 1708494 h 6533995"/>
              <a:gd name="connsiteX5193" fmla="*/ 6513105 w 11830043"/>
              <a:gd name="connsiteY5193" fmla="*/ 1698707 h 6533995"/>
              <a:gd name="connsiteX5194" fmla="*/ 6522889 w 11830043"/>
              <a:gd name="connsiteY5194" fmla="*/ 1688984 h 6533995"/>
              <a:gd name="connsiteX5195" fmla="*/ 6764118 w 11830043"/>
              <a:gd name="connsiteY5195" fmla="*/ 1688981 h 6533995"/>
              <a:gd name="connsiteX5196" fmla="*/ 6773902 w 11830043"/>
              <a:gd name="connsiteY5196" fmla="*/ 1698705 h 6533995"/>
              <a:gd name="connsiteX5197" fmla="*/ 6764118 w 11830043"/>
              <a:gd name="connsiteY5197" fmla="*/ 1708491 h 6533995"/>
              <a:gd name="connsiteX5198" fmla="*/ 6754335 w 11830043"/>
              <a:gd name="connsiteY5198" fmla="*/ 1698705 h 6533995"/>
              <a:gd name="connsiteX5199" fmla="*/ 6764118 w 11830043"/>
              <a:gd name="connsiteY5199" fmla="*/ 1688981 h 6533995"/>
              <a:gd name="connsiteX5200" fmla="*/ 7005346 w 11830043"/>
              <a:gd name="connsiteY5200" fmla="*/ 1688978 h 6533995"/>
              <a:gd name="connsiteX5201" fmla="*/ 7015130 w 11830043"/>
              <a:gd name="connsiteY5201" fmla="*/ 1698702 h 6533995"/>
              <a:gd name="connsiteX5202" fmla="*/ 7005346 w 11830043"/>
              <a:gd name="connsiteY5202" fmla="*/ 1708488 h 6533995"/>
              <a:gd name="connsiteX5203" fmla="*/ 6995626 w 11830043"/>
              <a:gd name="connsiteY5203" fmla="*/ 1698702 h 6533995"/>
              <a:gd name="connsiteX5204" fmla="*/ 7005346 w 11830043"/>
              <a:gd name="connsiteY5204" fmla="*/ 1688978 h 6533995"/>
              <a:gd name="connsiteX5205" fmla="*/ 7246575 w 11830043"/>
              <a:gd name="connsiteY5205" fmla="*/ 1688975 h 6533995"/>
              <a:gd name="connsiteX5206" fmla="*/ 7256359 w 11830043"/>
              <a:gd name="connsiteY5206" fmla="*/ 1698699 h 6533995"/>
              <a:gd name="connsiteX5207" fmla="*/ 7246575 w 11830043"/>
              <a:gd name="connsiteY5207" fmla="*/ 1708486 h 6533995"/>
              <a:gd name="connsiteX5208" fmla="*/ 7236855 w 11830043"/>
              <a:gd name="connsiteY5208" fmla="*/ 1698699 h 6533995"/>
              <a:gd name="connsiteX5209" fmla="*/ 7246575 w 11830043"/>
              <a:gd name="connsiteY5209" fmla="*/ 1688975 h 6533995"/>
              <a:gd name="connsiteX5210" fmla="*/ 7487803 w 11830043"/>
              <a:gd name="connsiteY5210" fmla="*/ 1688973 h 6533995"/>
              <a:gd name="connsiteX5211" fmla="*/ 7497524 w 11830043"/>
              <a:gd name="connsiteY5211" fmla="*/ 1698696 h 6533995"/>
              <a:gd name="connsiteX5212" fmla="*/ 7487803 w 11830043"/>
              <a:gd name="connsiteY5212" fmla="*/ 1708483 h 6533995"/>
              <a:gd name="connsiteX5213" fmla="*/ 7478019 w 11830043"/>
              <a:gd name="connsiteY5213" fmla="*/ 1698696 h 6533995"/>
              <a:gd name="connsiteX5214" fmla="*/ 7487803 w 11830043"/>
              <a:gd name="connsiteY5214" fmla="*/ 1688973 h 6533995"/>
              <a:gd name="connsiteX5215" fmla="*/ 7729032 w 11830043"/>
              <a:gd name="connsiteY5215" fmla="*/ 1688970 h 6533995"/>
              <a:gd name="connsiteX5216" fmla="*/ 7738753 w 11830043"/>
              <a:gd name="connsiteY5216" fmla="*/ 1698694 h 6533995"/>
              <a:gd name="connsiteX5217" fmla="*/ 7729032 w 11830043"/>
              <a:gd name="connsiteY5217" fmla="*/ 1708480 h 6533995"/>
              <a:gd name="connsiteX5218" fmla="*/ 7719249 w 11830043"/>
              <a:gd name="connsiteY5218" fmla="*/ 1698694 h 6533995"/>
              <a:gd name="connsiteX5219" fmla="*/ 7729032 w 11830043"/>
              <a:gd name="connsiteY5219" fmla="*/ 1688970 h 6533995"/>
              <a:gd name="connsiteX5220" fmla="*/ 7970260 w 11830043"/>
              <a:gd name="connsiteY5220" fmla="*/ 1688967 h 6533995"/>
              <a:gd name="connsiteX5221" fmla="*/ 7980044 w 11830043"/>
              <a:gd name="connsiteY5221" fmla="*/ 1698691 h 6533995"/>
              <a:gd name="connsiteX5222" fmla="*/ 7970260 w 11830043"/>
              <a:gd name="connsiteY5222" fmla="*/ 1708477 h 6533995"/>
              <a:gd name="connsiteX5223" fmla="*/ 7960477 w 11830043"/>
              <a:gd name="connsiteY5223" fmla="*/ 1698691 h 6533995"/>
              <a:gd name="connsiteX5224" fmla="*/ 7970260 w 11830043"/>
              <a:gd name="connsiteY5224" fmla="*/ 1688967 h 6533995"/>
              <a:gd name="connsiteX5225" fmla="*/ 8211553 w 11830043"/>
              <a:gd name="connsiteY5225" fmla="*/ 1688964 h 6533995"/>
              <a:gd name="connsiteX5226" fmla="*/ 8221273 w 11830043"/>
              <a:gd name="connsiteY5226" fmla="*/ 1698688 h 6533995"/>
              <a:gd name="connsiteX5227" fmla="*/ 8211553 w 11830043"/>
              <a:gd name="connsiteY5227" fmla="*/ 1708475 h 6533995"/>
              <a:gd name="connsiteX5228" fmla="*/ 8201769 w 11830043"/>
              <a:gd name="connsiteY5228" fmla="*/ 1698688 h 6533995"/>
              <a:gd name="connsiteX5229" fmla="*/ 8211553 w 11830043"/>
              <a:gd name="connsiteY5229" fmla="*/ 1688964 h 6533995"/>
              <a:gd name="connsiteX5230" fmla="*/ 8452781 w 11830043"/>
              <a:gd name="connsiteY5230" fmla="*/ 1688962 h 6533995"/>
              <a:gd name="connsiteX5231" fmla="*/ 8462566 w 11830043"/>
              <a:gd name="connsiteY5231" fmla="*/ 1698685 h 6533995"/>
              <a:gd name="connsiteX5232" fmla="*/ 8452781 w 11830043"/>
              <a:gd name="connsiteY5232" fmla="*/ 1708472 h 6533995"/>
              <a:gd name="connsiteX5233" fmla="*/ 8443061 w 11830043"/>
              <a:gd name="connsiteY5233" fmla="*/ 1698685 h 6533995"/>
              <a:gd name="connsiteX5234" fmla="*/ 8452781 w 11830043"/>
              <a:gd name="connsiteY5234" fmla="*/ 1688962 h 6533995"/>
              <a:gd name="connsiteX5235" fmla="*/ 8694009 w 11830043"/>
              <a:gd name="connsiteY5235" fmla="*/ 1688958 h 6533995"/>
              <a:gd name="connsiteX5236" fmla="*/ 8703730 w 11830043"/>
              <a:gd name="connsiteY5236" fmla="*/ 1698682 h 6533995"/>
              <a:gd name="connsiteX5237" fmla="*/ 8694009 w 11830043"/>
              <a:gd name="connsiteY5237" fmla="*/ 1708469 h 6533995"/>
              <a:gd name="connsiteX5238" fmla="*/ 8684289 w 11830043"/>
              <a:gd name="connsiteY5238" fmla="*/ 1698682 h 6533995"/>
              <a:gd name="connsiteX5239" fmla="*/ 8694009 w 11830043"/>
              <a:gd name="connsiteY5239" fmla="*/ 1688958 h 6533995"/>
              <a:gd name="connsiteX5240" fmla="*/ 8935237 w 11830043"/>
              <a:gd name="connsiteY5240" fmla="*/ 1688956 h 6533995"/>
              <a:gd name="connsiteX5241" fmla="*/ 8944958 w 11830043"/>
              <a:gd name="connsiteY5241" fmla="*/ 1698680 h 6533995"/>
              <a:gd name="connsiteX5242" fmla="*/ 8935237 w 11830043"/>
              <a:gd name="connsiteY5242" fmla="*/ 1708466 h 6533995"/>
              <a:gd name="connsiteX5243" fmla="*/ 8925454 w 11830043"/>
              <a:gd name="connsiteY5243" fmla="*/ 1698680 h 6533995"/>
              <a:gd name="connsiteX5244" fmla="*/ 8935237 w 11830043"/>
              <a:gd name="connsiteY5244" fmla="*/ 1688956 h 6533995"/>
              <a:gd name="connsiteX5245" fmla="*/ 9176467 w 11830043"/>
              <a:gd name="connsiteY5245" fmla="*/ 1688953 h 6533995"/>
              <a:gd name="connsiteX5246" fmla="*/ 9186187 w 11830043"/>
              <a:gd name="connsiteY5246" fmla="*/ 1698677 h 6533995"/>
              <a:gd name="connsiteX5247" fmla="*/ 9176467 w 11830043"/>
              <a:gd name="connsiteY5247" fmla="*/ 1708464 h 6533995"/>
              <a:gd name="connsiteX5248" fmla="*/ 9166683 w 11830043"/>
              <a:gd name="connsiteY5248" fmla="*/ 1698677 h 6533995"/>
              <a:gd name="connsiteX5249" fmla="*/ 9176467 w 11830043"/>
              <a:gd name="connsiteY5249" fmla="*/ 1688953 h 6533995"/>
              <a:gd name="connsiteX5250" fmla="*/ 9417695 w 11830043"/>
              <a:gd name="connsiteY5250" fmla="*/ 1688950 h 6533995"/>
              <a:gd name="connsiteX5251" fmla="*/ 9427416 w 11830043"/>
              <a:gd name="connsiteY5251" fmla="*/ 1698674 h 6533995"/>
              <a:gd name="connsiteX5252" fmla="*/ 9417695 w 11830043"/>
              <a:gd name="connsiteY5252" fmla="*/ 1708461 h 6533995"/>
              <a:gd name="connsiteX5253" fmla="*/ 9407911 w 11830043"/>
              <a:gd name="connsiteY5253" fmla="*/ 1698674 h 6533995"/>
              <a:gd name="connsiteX5254" fmla="*/ 9417695 w 11830043"/>
              <a:gd name="connsiteY5254" fmla="*/ 1688950 h 6533995"/>
              <a:gd name="connsiteX5255" fmla="*/ 9649203 w 11830043"/>
              <a:gd name="connsiteY5255" fmla="*/ 1447792 h 6533995"/>
              <a:gd name="connsiteX5256" fmla="*/ 9658923 w 11830043"/>
              <a:gd name="connsiteY5256" fmla="*/ 1457577 h 6533995"/>
              <a:gd name="connsiteX5257" fmla="*/ 9649203 w 11830043"/>
              <a:gd name="connsiteY5257" fmla="*/ 1467301 h 6533995"/>
              <a:gd name="connsiteX5258" fmla="*/ 9639483 w 11830043"/>
              <a:gd name="connsiteY5258" fmla="*/ 1457577 h 6533995"/>
              <a:gd name="connsiteX5259" fmla="*/ 9649203 w 11830043"/>
              <a:gd name="connsiteY5259" fmla="*/ 1447792 h 6533995"/>
              <a:gd name="connsiteX5260" fmla="*/ 9890432 w 11830043"/>
              <a:gd name="connsiteY5260" fmla="*/ 1447789 h 6533995"/>
              <a:gd name="connsiteX5261" fmla="*/ 9900152 w 11830043"/>
              <a:gd name="connsiteY5261" fmla="*/ 1457574 h 6533995"/>
              <a:gd name="connsiteX5262" fmla="*/ 9890432 w 11830043"/>
              <a:gd name="connsiteY5262" fmla="*/ 1467298 h 6533995"/>
              <a:gd name="connsiteX5263" fmla="*/ 9880648 w 11830043"/>
              <a:gd name="connsiteY5263" fmla="*/ 1457574 h 6533995"/>
              <a:gd name="connsiteX5264" fmla="*/ 9890432 w 11830043"/>
              <a:gd name="connsiteY5264" fmla="*/ 1447789 h 6533995"/>
              <a:gd name="connsiteX5265" fmla="*/ 10131660 w 11830043"/>
              <a:gd name="connsiteY5265" fmla="*/ 1447786 h 6533995"/>
              <a:gd name="connsiteX5266" fmla="*/ 10141444 w 11830043"/>
              <a:gd name="connsiteY5266" fmla="*/ 1457571 h 6533995"/>
              <a:gd name="connsiteX5267" fmla="*/ 10131660 w 11830043"/>
              <a:gd name="connsiteY5267" fmla="*/ 1467295 h 6533995"/>
              <a:gd name="connsiteX5268" fmla="*/ 10121940 w 11830043"/>
              <a:gd name="connsiteY5268" fmla="*/ 1457571 h 6533995"/>
              <a:gd name="connsiteX5269" fmla="*/ 10131660 w 11830043"/>
              <a:gd name="connsiteY5269" fmla="*/ 1447786 h 6533995"/>
              <a:gd name="connsiteX5270" fmla="*/ 10372888 w 11830043"/>
              <a:gd name="connsiteY5270" fmla="*/ 1447783 h 6533995"/>
              <a:gd name="connsiteX5271" fmla="*/ 10382673 w 11830043"/>
              <a:gd name="connsiteY5271" fmla="*/ 1457568 h 6533995"/>
              <a:gd name="connsiteX5272" fmla="*/ 10372888 w 11830043"/>
              <a:gd name="connsiteY5272" fmla="*/ 1467292 h 6533995"/>
              <a:gd name="connsiteX5273" fmla="*/ 10363168 w 11830043"/>
              <a:gd name="connsiteY5273" fmla="*/ 1457568 h 6533995"/>
              <a:gd name="connsiteX5274" fmla="*/ 10372888 w 11830043"/>
              <a:gd name="connsiteY5274" fmla="*/ 1447783 h 6533995"/>
              <a:gd name="connsiteX5275" fmla="*/ 10614116 w 11830043"/>
              <a:gd name="connsiteY5275" fmla="*/ 1447780 h 6533995"/>
              <a:gd name="connsiteX5276" fmla="*/ 10623901 w 11830043"/>
              <a:gd name="connsiteY5276" fmla="*/ 1457565 h 6533995"/>
              <a:gd name="connsiteX5277" fmla="*/ 10614116 w 11830043"/>
              <a:gd name="connsiteY5277" fmla="*/ 1467289 h 6533995"/>
              <a:gd name="connsiteX5278" fmla="*/ 10604396 w 11830043"/>
              <a:gd name="connsiteY5278" fmla="*/ 1457565 h 6533995"/>
              <a:gd name="connsiteX5279" fmla="*/ 10614116 w 11830043"/>
              <a:gd name="connsiteY5279" fmla="*/ 1447780 h 6533995"/>
              <a:gd name="connsiteX5280" fmla="*/ 10855345 w 11830043"/>
              <a:gd name="connsiteY5280" fmla="*/ 1447777 h 6533995"/>
              <a:gd name="connsiteX5281" fmla="*/ 10865065 w 11830043"/>
              <a:gd name="connsiteY5281" fmla="*/ 1457562 h 6533995"/>
              <a:gd name="connsiteX5282" fmla="*/ 10855345 w 11830043"/>
              <a:gd name="connsiteY5282" fmla="*/ 1467286 h 6533995"/>
              <a:gd name="connsiteX5283" fmla="*/ 10845625 w 11830043"/>
              <a:gd name="connsiteY5283" fmla="*/ 1457562 h 6533995"/>
              <a:gd name="connsiteX5284" fmla="*/ 10855345 w 11830043"/>
              <a:gd name="connsiteY5284" fmla="*/ 1447777 h 6533995"/>
              <a:gd name="connsiteX5285" fmla="*/ 11096574 w 11830043"/>
              <a:gd name="connsiteY5285" fmla="*/ 1447774 h 6533995"/>
              <a:gd name="connsiteX5286" fmla="*/ 11106294 w 11830043"/>
              <a:gd name="connsiteY5286" fmla="*/ 1457559 h 6533995"/>
              <a:gd name="connsiteX5287" fmla="*/ 11096574 w 11830043"/>
              <a:gd name="connsiteY5287" fmla="*/ 1467282 h 6533995"/>
              <a:gd name="connsiteX5288" fmla="*/ 11086790 w 11830043"/>
              <a:gd name="connsiteY5288" fmla="*/ 1457559 h 6533995"/>
              <a:gd name="connsiteX5289" fmla="*/ 11096574 w 11830043"/>
              <a:gd name="connsiteY5289" fmla="*/ 1447774 h 6533995"/>
              <a:gd name="connsiteX5290" fmla="*/ 11337802 w 11830043"/>
              <a:gd name="connsiteY5290" fmla="*/ 1447770 h 6533995"/>
              <a:gd name="connsiteX5291" fmla="*/ 11347587 w 11830043"/>
              <a:gd name="connsiteY5291" fmla="*/ 1457555 h 6533995"/>
              <a:gd name="connsiteX5292" fmla="*/ 11337802 w 11830043"/>
              <a:gd name="connsiteY5292" fmla="*/ 1467279 h 6533995"/>
              <a:gd name="connsiteX5293" fmla="*/ 11328082 w 11830043"/>
              <a:gd name="connsiteY5293" fmla="*/ 1457555 h 6533995"/>
              <a:gd name="connsiteX5294" fmla="*/ 11337802 w 11830043"/>
              <a:gd name="connsiteY5294" fmla="*/ 1447770 h 6533995"/>
              <a:gd name="connsiteX5295" fmla="*/ 11579030 w 11830043"/>
              <a:gd name="connsiteY5295" fmla="*/ 1447767 h 6533995"/>
              <a:gd name="connsiteX5296" fmla="*/ 11588815 w 11830043"/>
              <a:gd name="connsiteY5296" fmla="*/ 1457552 h 6533995"/>
              <a:gd name="connsiteX5297" fmla="*/ 11579030 w 11830043"/>
              <a:gd name="connsiteY5297" fmla="*/ 1467276 h 6533995"/>
              <a:gd name="connsiteX5298" fmla="*/ 11569310 w 11830043"/>
              <a:gd name="connsiteY5298" fmla="*/ 1457552 h 6533995"/>
              <a:gd name="connsiteX5299" fmla="*/ 11579030 w 11830043"/>
              <a:gd name="connsiteY5299" fmla="*/ 1447767 h 6533995"/>
              <a:gd name="connsiteX5300" fmla="*/ 11820259 w 11830043"/>
              <a:gd name="connsiteY5300" fmla="*/ 1447764 h 6533995"/>
              <a:gd name="connsiteX5301" fmla="*/ 11830043 w 11830043"/>
              <a:gd name="connsiteY5301" fmla="*/ 1457549 h 6533995"/>
              <a:gd name="connsiteX5302" fmla="*/ 11820259 w 11830043"/>
              <a:gd name="connsiteY5302" fmla="*/ 1467273 h 6533995"/>
              <a:gd name="connsiteX5303" fmla="*/ 11810539 w 11830043"/>
              <a:gd name="connsiteY5303" fmla="*/ 1457549 h 6533995"/>
              <a:gd name="connsiteX5304" fmla="*/ 11820259 w 11830043"/>
              <a:gd name="connsiteY5304" fmla="*/ 1447764 h 6533995"/>
              <a:gd name="connsiteX5305" fmla="*/ 9721 w 11830043"/>
              <a:gd name="connsiteY5305" fmla="*/ 1447761 h 6533995"/>
              <a:gd name="connsiteX5306" fmla="*/ 19504 w 11830043"/>
              <a:gd name="connsiteY5306" fmla="*/ 1457546 h 6533995"/>
              <a:gd name="connsiteX5307" fmla="*/ 9721 w 11830043"/>
              <a:gd name="connsiteY5307" fmla="*/ 1467270 h 6533995"/>
              <a:gd name="connsiteX5308" fmla="*/ 1 w 11830043"/>
              <a:gd name="connsiteY5308" fmla="*/ 1457546 h 6533995"/>
              <a:gd name="connsiteX5309" fmla="*/ 9721 w 11830043"/>
              <a:gd name="connsiteY5309" fmla="*/ 1447761 h 6533995"/>
              <a:gd name="connsiteX5310" fmla="*/ 251004 w 11830043"/>
              <a:gd name="connsiteY5310" fmla="*/ 1447757 h 6533995"/>
              <a:gd name="connsiteX5311" fmla="*/ 260788 w 11830043"/>
              <a:gd name="connsiteY5311" fmla="*/ 1457543 h 6533995"/>
              <a:gd name="connsiteX5312" fmla="*/ 251004 w 11830043"/>
              <a:gd name="connsiteY5312" fmla="*/ 1467267 h 6533995"/>
              <a:gd name="connsiteX5313" fmla="*/ 241284 w 11830043"/>
              <a:gd name="connsiteY5313" fmla="*/ 1457543 h 6533995"/>
              <a:gd name="connsiteX5314" fmla="*/ 251004 w 11830043"/>
              <a:gd name="connsiteY5314" fmla="*/ 1447757 h 6533995"/>
              <a:gd name="connsiteX5315" fmla="*/ 492224 w 11830043"/>
              <a:gd name="connsiteY5315" fmla="*/ 1447754 h 6533995"/>
              <a:gd name="connsiteX5316" fmla="*/ 501943 w 11830043"/>
              <a:gd name="connsiteY5316" fmla="*/ 1457540 h 6533995"/>
              <a:gd name="connsiteX5317" fmla="*/ 492224 w 11830043"/>
              <a:gd name="connsiteY5317" fmla="*/ 1467263 h 6533995"/>
              <a:gd name="connsiteX5318" fmla="*/ 482440 w 11830043"/>
              <a:gd name="connsiteY5318" fmla="*/ 1457540 h 6533995"/>
              <a:gd name="connsiteX5319" fmla="*/ 492224 w 11830043"/>
              <a:gd name="connsiteY5319" fmla="*/ 1447754 h 6533995"/>
              <a:gd name="connsiteX5320" fmla="*/ 733444 w 11830043"/>
              <a:gd name="connsiteY5320" fmla="*/ 1447751 h 6533995"/>
              <a:gd name="connsiteX5321" fmla="*/ 743164 w 11830043"/>
              <a:gd name="connsiteY5321" fmla="*/ 1457536 h 6533995"/>
              <a:gd name="connsiteX5322" fmla="*/ 733444 w 11830043"/>
              <a:gd name="connsiteY5322" fmla="*/ 1467260 h 6533995"/>
              <a:gd name="connsiteX5323" fmla="*/ 723660 w 11830043"/>
              <a:gd name="connsiteY5323" fmla="*/ 1457536 h 6533995"/>
              <a:gd name="connsiteX5324" fmla="*/ 733444 w 11830043"/>
              <a:gd name="connsiteY5324" fmla="*/ 1447751 h 6533995"/>
              <a:gd name="connsiteX5325" fmla="*/ 974664 w 11830043"/>
              <a:gd name="connsiteY5325" fmla="*/ 1447748 h 6533995"/>
              <a:gd name="connsiteX5326" fmla="*/ 984448 w 11830043"/>
              <a:gd name="connsiteY5326" fmla="*/ 1457533 h 6533995"/>
              <a:gd name="connsiteX5327" fmla="*/ 974664 w 11830043"/>
              <a:gd name="connsiteY5327" fmla="*/ 1467257 h 6533995"/>
              <a:gd name="connsiteX5328" fmla="*/ 964944 w 11830043"/>
              <a:gd name="connsiteY5328" fmla="*/ 1457533 h 6533995"/>
              <a:gd name="connsiteX5329" fmla="*/ 974664 w 11830043"/>
              <a:gd name="connsiteY5329" fmla="*/ 1447748 h 6533995"/>
              <a:gd name="connsiteX5330" fmla="*/ 1215884 w 11830043"/>
              <a:gd name="connsiteY5330" fmla="*/ 1447744 h 6533995"/>
              <a:gd name="connsiteX5331" fmla="*/ 1225668 w 11830043"/>
              <a:gd name="connsiteY5331" fmla="*/ 1457530 h 6533995"/>
              <a:gd name="connsiteX5332" fmla="*/ 1215884 w 11830043"/>
              <a:gd name="connsiteY5332" fmla="*/ 1467254 h 6533995"/>
              <a:gd name="connsiteX5333" fmla="*/ 1206165 w 11830043"/>
              <a:gd name="connsiteY5333" fmla="*/ 1457530 h 6533995"/>
              <a:gd name="connsiteX5334" fmla="*/ 1215884 w 11830043"/>
              <a:gd name="connsiteY5334" fmla="*/ 1447744 h 6533995"/>
              <a:gd name="connsiteX5335" fmla="*/ 1457106 w 11830043"/>
              <a:gd name="connsiteY5335" fmla="*/ 1447741 h 6533995"/>
              <a:gd name="connsiteX5336" fmla="*/ 1466826 w 11830043"/>
              <a:gd name="connsiteY5336" fmla="*/ 1457527 h 6533995"/>
              <a:gd name="connsiteX5337" fmla="*/ 1457106 w 11830043"/>
              <a:gd name="connsiteY5337" fmla="*/ 1467251 h 6533995"/>
              <a:gd name="connsiteX5338" fmla="*/ 1447322 w 11830043"/>
              <a:gd name="connsiteY5338" fmla="*/ 1457527 h 6533995"/>
              <a:gd name="connsiteX5339" fmla="*/ 1457106 w 11830043"/>
              <a:gd name="connsiteY5339" fmla="*/ 1447741 h 6533995"/>
              <a:gd name="connsiteX5340" fmla="*/ 1698330 w 11830043"/>
              <a:gd name="connsiteY5340" fmla="*/ 1447738 h 6533995"/>
              <a:gd name="connsiteX5341" fmla="*/ 1708116 w 11830043"/>
              <a:gd name="connsiteY5341" fmla="*/ 1457524 h 6533995"/>
              <a:gd name="connsiteX5342" fmla="*/ 1698330 w 11830043"/>
              <a:gd name="connsiteY5342" fmla="*/ 1467247 h 6533995"/>
              <a:gd name="connsiteX5343" fmla="*/ 1688546 w 11830043"/>
              <a:gd name="connsiteY5343" fmla="*/ 1457524 h 6533995"/>
              <a:gd name="connsiteX5344" fmla="*/ 1698330 w 11830043"/>
              <a:gd name="connsiteY5344" fmla="*/ 1447738 h 6533995"/>
              <a:gd name="connsiteX5345" fmla="*/ 1939580 w 11830043"/>
              <a:gd name="connsiteY5345" fmla="*/ 1447735 h 6533995"/>
              <a:gd name="connsiteX5346" fmla="*/ 1949363 w 11830043"/>
              <a:gd name="connsiteY5346" fmla="*/ 1457520 h 6533995"/>
              <a:gd name="connsiteX5347" fmla="*/ 1939580 w 11830043"/>
              <a:gd name="connsiteY5347" fmla="*/ 1467244 h 6533995"/>
              <a:gd name="connsiteX5348" fmla="*/ 1929859 w 11830043"/>
              <a:gd name="connsiteY5348" fmla="*/ 1457520 h 6533995"/>
              <a:gd name="connsiteX5349" fmla="*/ 1939580 w 11830043"/>
              <a:gd name="connsiteY5349" fmla="*/ 1447735 h 6533995"/>
              <a:gd name="connsiteX5350" fmla="*/ 2180788 w 11830043"/>
              <a:gd name="connsiteY5350" fmla="*/ 1447732 h 6533995"/>
              <a:gd name="connsiteX5351" fmla="*/ 2190580 w 11830043"/>
              <a:gd name="connsiteY5351" fmla="*/ 1457517 h 6533995"/>
              <a:gd name="connsiteX5352" fmla="*/ 2180788 w 11830043"/>
              <a:gd name="connsiteY5352" fmla="*/ 1467241 h 6533995"/>
              <a:gd name="connsiteX5353" fmla="*/ 2171083 w 11830043"/>
              <a:gd name="connsiteY5353" fmla="*/ 1457517 h 6533995"/>
              <a:gd name="connsiteX5354" fmla="*/ 2180788 w 11830043"/>
              <a:gd name="connsiteY5354" fmla="*/ 1447732 h 6533995"/>
              <a:gd name="connsiteX5355" fmla="*/ 2422036 w 11830043"/>
              <a:gd name="connsiteY5355" fmla="*/ 1447728 h 6533995"/>
              <a:gd name="connsiteX5356" fmla="*/ 2431752 w 11830043"/>
              <a:gd name="connsiteY5356" fmla="*/ 1457514 h 6533995"/>
              <a:gd name="connsiteX5357" fmla="*/ 2422036 w 11830043"/>
              <a:gd name="connsiteY5357" fmla="*/ 1467238 h 6533995"/>
              <a:gd name="connsiteX5358" fmla="*/ 2412256 w 11830043"/>
              <a:gd name="connsiteY5358" fmla="*/ 1457514 h 6533995"/>
              <a:gd name="connsiteX5359" fmla="*/ 2422036 w 11830043"/>
              <a:gd name="connsiteY5359" fmla="*/ 1447728 h 6533995"/>
              <a:gd name="connsiteX5360" fmla="*/ 2663275 w 11830043"/>
              <a:gd name="connsiteY5360" fmla="*/ 1447725 h 6533995"/>
              <a:gd name="connsiteX5361" fmla="*/ 2672996 w 11830043"/>
              <a:gd name="connsiteY5361" fmla="*/ 1457511 h 6533995"/>
              <a:gd name="connsiteX5362" fmla="*/ 2663275 w 11830043"/>
              <a:gd name="connsiteY5362" fmla="*/ 1467235 h 6533995"/>
              <a:gd name="connsiteX5363" fmla="*/ 2653490 w 11830043"/>
              <a:gd name="connsiteY5363" fmla="*/ 1457511 h 6533995"/>
              <a:gd name="connsiteX5364" fmla="*/ 2663275 w 11830043"/>
              <a:gd name="connsiteY5364" fmla="*/ 1447725 h 6533995"/>
              <a:gd name="connsiteX5365" fmla="*/ 2904571 w 11830043"/>
              <a:gd name="connsiteY5365" fmla="*/ 1447722 h 6533995"/>
              <a:gd name="connsiteX5366" fmla="*/ 2914353 w 11830043"/>
              <a:gd name="connsiteY5366" fmla="*/ 1457508 h 6533995"/>
              <a:gd name="connsiteX5367" fmla="*/ 2904571 w 11830043"/>
              <a:gd name="connsiteY5367" fmla="*/ 1467232 h 6533995"/>
              <a:gd name="connsiteX5368" fmla="*/ 2894789 w 11830043"/>
              <a:gd name="connsiteY5368" fmla="*/ 1457508 h 6533995"/>
              <a:gd name="connsiteX5369" fmla="*/ 2904571 w 11830043"/>
              <a:gd name="connsiteY5369" fmla="*/ 1447722 h 6533995"/>
              <a:gd name="connsiteX5370" fmla="*/ 3145749 w 11830043"/>
              <a:gd name="connsiteY5370" fmla="*/ 1447719 h 6533995"/>
              <a:gd name="connsiteX5371" fmla="*/ 3155531 w 11830043"/>
              <a:gd name="connsiteY5371" fmla="*/ 1457505 h 6533995"/>
              <a:gd name="connsiteX5372" fmla="*/ 3145749 w 11830043"/>
              <a:gd name="connsiteY5372" fmla="*/ 1467228 h 6533995"/>
              <a:gd name="connsiteX5373" fmla="*/ 3136031 w 11830043"/>
              <a:gd name="connsiteY5373" fmla="*/ 1457505 h 6533995"/>
              <a:gd name="connsiteX5374" fmla="*/ 3145749 w 11830043"/>
              <a:gd name="connsiteY5374" fmla="*/ 1447719 h 6533995"/>
              <a:gd name="connsiteX5375" fmla="*/ 3386957 w 11830043"/>
              <a:gd name="connsiteY5375" fmla="*/ 1447715 h 6533995"/>
              <a:gd name="connsiteX5376" fmla="*/ 3396743 w 11830043"/>
              <a:gd name="connsiteY5376" fmla="*/ 1457501 h 6533995"/>
              <a:gd name="connsiteX5377" fmla="*/ 3386957 w 11830043"/>
              <a:gd name="connsiteY5377" fmla="*/ 1467225 h 6533995"/>
              <a:gd name="connsiteX5378" fmla="*/ 3377235 w 11830043"/>
              <a:gd name="connsiteY5378" fmla="*/ 1457501 h 6533995"/>
              <a:gd name="connsiteX5379" fmla="*/ 3386957 w 11830043"/>
              <a:gd name="connsiteY5379" fmla="*/ 1447715 h 6533995"/>
              <a:gd name="connsiteX5380" fmla="*/ 3628211 w 11830043"/>
              <a:gd name="connsiteY5380" fmla="*/ 1447712 h 6533995"/>
              <a:gd name="connsiteX5381" fmla="*/ 3637936 w 11830043"/>
              <a:gd name="connsiteY5381" fmla="*/ 1457498 h 6533995"/>
              <a:gd name="connsiteX5382" fmla="*/ 3628211 w 11830043"/>
              <a:gd name="connsiteY5382" fmla="*/ 1467222 h 6533995"/>
              <a:gd name="connsiteX5383" fmla="*/ 3618429 w 11830043"/>
              <a:gd name="connsiteY5383" fmla="*/ 1457498 h 6533995"/>
              <a:gd name="connsiteX5384" fmla="*/ 3628211 w 11830043"/>
              <a:gd name="connsiteY5384" fmla="*/ 1447712 h 6533995"/>
              <a:gd name="connsiteX5385" fmla="*/ 3869430 w 11830043"/>
              <a:gd name="connsiteY5385" fmla="*/ 1447709 h 6533995"/>
              <a:gd name="connsiteX5386" fmla="*/ 3879147 w 11830043"/>
              <a:gd name="connsiteY5386" fmla="*/ 1457495 h 6533995"/>
              <a:gd name="connsiteX5387" fmla="*/ 3869430 w 11830043"/>
              <a:gd name="connsiteY5387" fmla="*/ 1467219 h 6533995"/>
              <a:gd name="connsiteX5388" fmla="*/ 3859646 w 11830043"/>
              <a:gd name="connsiteY5388" fmla="*/ 1457495 h 6533995"/>
              <a:gd name="connsiteX5389" fmla="*/ 3869430 w 11830043"/>
              <a:gd name="connsiteY5389" fmla="*/ 1447709 h 6533995"/>
              <a:gd name="connsiteX5390" fmla="*/ 4110581 w 11830043"/>
              <a:gd name="connsiteY5390" fmla="*/ 1447706 h 6533995"/>
              <a:gd name="connsiteX5391" fmla="*/ 4120362 w 11830043"/>
              <a:gd name="connsiteY5391" fmla="*/ 1457492 h 6533995"/>
              <a:gd name="connsiteX5392" fmla="*/ 4110581 w 11830043"/>
              <a:gd name="connsiteY5392" fmla="*/ 1467216 h 6533995"/>
              <a:gd name="connsiteX5393" fmla="*/ 4100797 w 11830043"/>
              <a:gd name="connsiteY5393" fmla="*/ 1457492 h 6533995"/>
              <a:gd name="connsiteX5394" fmla="*/ 4110581 w 11830043"/>
              <a:gd name="connsiteY5394" fmla="*/ 1447706 h 6533995"/>
              <a:gd name="connsiteX5395" fmla="*/ 4351806 w 11830043"/>
              <a:gd name="connsiteY5395" fmla="*/ 1447703 h 6533995"/>
              <a:gd name="connsiteX5396" fmla="*/ 4361580 w 11830043"/>
              <a:gd name="connsiteY5396" fmla="*/ 1457489 h 6533995"/>
              <a:gd name="connsiteX5397" fmla="*/ 4351806 w 11830043"/>
              <a:gd name="connsiteY5397" fmla="*/ 1467212 h 6533995"/>
              <a:gd name="connsiteX5398" fmla="*/ 4342006 w 11830043"/>
              <a:gd name="connsiteY5398" fmla="*/ 1457489 h 6533995"/>
              <a:gd name="connsiteX5399" fmla="*/ 4351806 w 11830043"/>
              <a:gd name="connsiteY5399" fmla="*/ 1447703 h 6533995"/>
              <a:gd name="connsiteX5400" fmla="*/ 4593017 w 11830043"/>
              <a:gd name="connsiteY5400" fmla="*/ 1447699 h 6533995"/>
              <a:gd name="connsiteX5401" fmla="*/ 4602795 w 11830043"/>
              <a:gd name="connsiteY5401" fmla="*/ 1457485 h 6533995"/>
              <a:gd name="connsiteX5402" fmla="*/ 4593017 w 11830043"/>
              <a:gd name="connsiteY5402" fmla="*/ 1467209 h 6533995"/>
              <a:gd name="connsiteX5403" fmla="*/ 4583304 w 11830043"/>
              <a:gd name="connsiteY5403" fmla="*/ 1457485 h 6533995"/>
              <a:gd name="connsiteX5404" fmla="*/ 4593017 w 11830043"/>
              <a:gd name="connsiteY5404" fmla="*/ 1447699 h 6533995"/>
              <a:gd name="connsiteX5405" fmla="*/ 4834252 w 11830043"/>
              <a:gd name="connsiteY5405" fmla="*/ 1447696 h 6533995"/>
              <a:gd name="connsiteX5406" fmla="*/ 4844038 w 11830043"/>
              <a:gd name="connsiteY5406" fmla="*/ 1457482 h 6533995"/>
              <a:gd name="connsiteX5407" fmla="*/ 4834252 w 11830043"/>
              <a:gd name="connsiteY5407" fmla="*/ 1467206 h 6533995"/>
              <a:gd name="connsiteX5408" fmla="*/ 4824532 w 11830043"/>
              <a:gd name="connsiteY5408" fmla="*/ 1457482 h 6533995"/>
              <a:gd name="connsiteX5409" fmla="*/ 4834252 w 11830043"/>
              <a:gd name="connsiteY5409" fmla="*/ 1447696 h 6533995"/>
              <a:gd name="connsiteX5410" fmla="*/ 5075485 w 11830043"/>
              <a:gd name="connsiteY5410" fmla="*/ 1447693 h 6533995"/>
              <a:gd name="connsiteX5411" fmla="*/ 5085201 w 11830043"/>
              <a:gd name="connsiteY5411" fmla="*/ 1457479 h 6533995"/>
              <a:gd name="connsiteX5412" fmla="*/ 5075485 w 11830043"/>
              <a:gd name="connsiteY5412" fmla="*/ 1467203 h 6533995"/>
              <a:gd name="connsiteX5413" fmla="*/ 5065704 w 11830043"/>
              <a:gd name="connsiteY5413" fmla="*/ 1457479 h 6533995"/>
              <a:gd name="connsiteX5414" fmla="*/ 5075485 w 11830043"/>
              <a:gd name="connsiteY5414" fmla="*/ 1447693 h 6533995"/>
              <a:gd name="connsiteX5415" fmla="*/ 5316710 w 11830043"/>
              <a:gd name="connsiteY5415" fmla="*/ 1447690 h 6533995"/>
              <a:gd name="connsiteX5416" fmla="*/ 5326429 w 11830043"/>
              <a:gd name="connsiteY5416" fmla="*/ 1457476 h 6533995"/>
              <a:gd name="connsiteX5417" fmla="*/ 5316710 w 11830043"/>
              <a:gd name="connsiteY5417" fmla="*/ 1467200 h 6533995"/>
              <a:gd name="connsiteX5418" fmla="*/ 5306924 w 11830043"/>
              <a:gd name="connsiteY5418" fmla="*/ 1457476 h 6533995"/>
              <a:gd name="connsiteX5419" fmla="*/ 5316710 w 11830043"/>
              <a:gd name="connsiteY5419" fmla="*/ 1447690 h 6533995"/>
              <a:gd name="connsiteX5420" fmla="*/ 5557991 w 11830043"/>
              <a:gd name="connsiteY5420" fmla="*/ 1447686 h 6533995"/>
              <a:gd name="connsiteX5421" fmla="*/ 5567774 w 11830043"/>
              <a:gd name="connsiteY5421" fmla="*/ 1457473 h 6533995"/>
              <a:gd name="connsiteX5422" fmla="*/ 5557991 w 11830043"/>
              <a:gd name="connsiteY5422" fmla="*/ 1467196 h 6533995"/>
              <a:gd name="connsiteX5423" fmla="*/ 5548208 w 11830043"/>
              <a:gd name="connsiteY5423" fmla="*/ 1457473 h 6533995"/>
              <a:gd name="connsiteX5424" fmla="*/ 5557991 w 11830043"/>
              <a:gd name="connsiteY5424" fmla="*/ 1447686 h 6533995"/>
              <a:gd name="connsiteX5425" fmla="*/ 5799205 w 11830043"/>
              <a:gd name="connsiteY5425" fmla="*/ 1447683 h 6533995"/>
              <a:gd name="connsiteX5426" fmla="*/ 5808989 w 11830043"/>
              <a:gd name="connsiteY5426" fmla="*/ 1457470 h 6533995"/>
              <a:gd name="connsiteX5427" fmla="*/ 5799205 w 11830043"/>
              <a:gd name="connsiteY5427" fmla="*/ 1467193 h 6533995"/>
              <a:gd name="connsiteX5428" fmla="*/ 5789486 w 11830043"/>
              <a:gd name="connsiteY5428" fmla="*/ 1457470 h 6533995"/>
              <a:gd name="connsiteX5429" fmla="*/ 5799205 w 11830043"/>
              <a:gd name="connsiteY5429" fmla="*/ 1447683 h 6533995"/>
              <a:gd name="connsiteX5430" fmla="*/ 6040432 w 11830043"/>
              <a:gd name="connsiteY5430" fmla="*/ 1447680 h 6533995"/>
              <a:gd name="connsiteX5431" fmla="*/ 6050216 w 11830043"/>
              <a:gd name="connsiteY5431" fmla="*/ 1457466 h 6533995"/>
              <a:gd name="connsiteX5432" fmla="*/ 6040432 w 11830043"/>
              <a:gd name="connsiteY5432" fmla="*/ 1467190 h 6533995"/>
              <a:gd name="connsiteX5433" fmla="*/ 6030712 w 11830043"/>
              <a:gd name="connsiteY5433" fmla="*/ 1457466 h 6533995"/>
              <a:gd name="connsiteX5434" fmla="*/ 6040432 w 11830043"/>
              <a:gd name="connsiteY5434" fmla="*/ 1447680 h 6533995"/>
              <a:gd name="connsiteX5435" fmla="*/ 6281661 w 11830043"/>
              <a:gd name="connsiteY5435" fmla="*/ 1447677 h 6533995"/>
              <a:gd name="connsiteX5436" fmla="*/ 6291381 w 11830043"/>
              <a:gd name="connsiteY5436" fmla="*/ 1457463 h 6533995"/>
              <a:gd name="connsiteX5437" fmla="*/ 6281661 w 11830043"/>
              <a:gd name="connsiteY5437" fmla="*/ 1467187 h 6533995"/>
              <a:gd name="connsiteX5438" fmla="*/ 6271877 w 11830043"/>
              <a:gd name="connsiteY5438" fmla="*/ 1457463 h 6533995"/>
              <a:gd name="connsiteX5439" fmla="*/ 6281661 w 11830043"/>
              <a:gd name="connsiteY5439" fmla="*/ 1447677 h 6533995"/>
              <a:gd name="connsiteX5440" fmla="*/ 6522889 w 11830043"/>
              <a:gd name="connsiteY5440" fmla="*/ 1447674 h 6533995"/>
              <a:gd name="connsiteX5441" fmla="*/ 6532610 w 11830043"/>
              <a:gd name="connsiteY5441" fmla="*/ 1457460 h 6533995"/>
              <a:gd name="connsiteX5442" fmla="*/ 6522889 w 11830043"/>
              <a:gd name="connsiteY5442" fmla="*/ 1467184 h 6533995"/>
              <a:gd name="connsiteX5443" fmla="*/ 6513105 w 11830043"/>
              <a:gd name="connsiteY5443" fmla="*/ 1457460 h 6533995"/>
              <a:gd name="connsiteX5444" fmla="*/ 6522889 w 11830043"/>
              <a:gd name="connsiteY5444" fmla="*/ 1447674 h 6533995"/>
              <a:gd name="connsiteX5445" fmla="*/ 6764118 w 11830043"/>
              <a:gd name="connsiteY5445" fmla="*/ 1447670 h 6533995"/>
              <a:gd name="connsiteX5446" fmla="*/ 6773902 w 11830043"/>
              <a:gd name="connsiteY5446" fmla="*/ 1457457 h 6533995"/>
              <a:gd name="connsiteX5447" fmla="*/ 6764118 w 11830043"/>
              <a:gd name="connsiteY5447" fmla="*/ 1467181 h 6533995"/>
              <a:gd name="connsiteX5448" fmla="*/ 6754335 w 11830043"/>
              <a:gd name="connsiteY5448" fmla="*/ 1457457 h 6533995"/>
              <a:gd name="connsiteX5449" fmla="*/ 6764118 w 11830043"/>
              <a:gd name="connsiteY5449" fmla="*/ 1447670 h 6533995"/>
              <a:gd name="connsiteX5450" fmla="*/ 7005346 w 11830043"/>
              <a:gd name="connsiteY5450" fmla="*/ 1447667 h 6533995"/>
              <a:gd name="connsiteX5451" fmla="*/ 7015130 w 11830043"/>
              <a:gd name="connsiteY5451" fmla="*/ 1457454 h 6533995"/>
              <a:gd name="connsiteX5452" fmla="*/ 7005346 w 11830043"/>
              <a:gd name="connsiteY5452" fmla="*/ 1467177 h 6533995"/>
              <a:gd name="connsiteX5453" fmla="*/ 6995626 w 11830043"/>
              <a:gd name="connsiteY5453" fmla="*/ 1457454 h 6533995"/>
              <a:gd name="connsiteX5454" fmla="*/ 7005346 w 11830043"/>
              <a:gd name="connsiteY5454" fmla="*/ 1447667 h 6533995"/>
              <a:gd name="connsiteX5455" fmla="*/ 7246575 w 11830043"/>
              <a:gd name="connsiteY5455" fmla="*/ 1447664 h 6533995"/>
              <a:gd name="connsiteX5456" fmla="*/ 7256359 w 11830043"/>
              <a:gd name="connsiteY5456" fmla="*/ 1457451 h 6533995"/>
              <a:gd name="connsiteX5457" fmla="*/ 7246575 w 11830043"/>
              <a:gd name="connsiteY5457" fmla="*/ 1467174 h 6533995"/>
              <a:gd name="connsiteX5458" fmla="*/ 7236855 w 11830043"/>
              <a:gd name="connsiteY5458" fmla="*/ 1457451 h 6533995"/>
              <a:gd name="connsiteX5459" fmla="*/ 7246575 w 11830043"/>
              <a:gd name="connsiteY5459" fmla="*/ 1447664 h 6533995"/>
              <a:gd name="connsiteX5460" fmla="*/ 7487803 w 11830043"/>
              <a:gd name="connsiteY5460" fmla="*/ 1447661 h 6533995"/>
              <a:gd name="connsiteX5461" fmla="*/ 7497524 w 11830043"/>
              <a:gd name="connsiteY5461" fmla="*/ 1457447 h 6533995"/>
              <a:gd name="connsiteX5462" fmla="*/ 7487803 w 11830043"/>
              <a:gd name="connsiteY5462" fmla="*/ 1467171 h 6533995"/>
              <a:gd name="connsiteX5463" fmla="*/ 7478019 w 11830043"/>
              <a:gd name="connsiteY5463" fmla="*/ 1457447 h 6533995"/>
              <a:gd name="connsiteX5464" fmla="*/ 7487803 w 11830043"/>
              <a:gd name="connsiteY5464" fmla="*/ 1447661 h 6533995"/>
              <a:gd name="connsiteX5465" fmla="*/ 7729032 w 11830043"/>
              <a:gd name="connsiteY5465" fmla="*/ 1447657 h 6533995"/>
              <a:gd name="connsiteX5466" fmla="*/ 7738753 w 11830043"/>
              <a:gd name="connsiteY5466" fmla="*/ 1457444 h 6533995"/>
              <a:gd name="connsiteX5467" fmla="*/ 7729032 w 11830043"/>
              <a:gd name="connsiteY5467" fmla="*/ 1467168 h 6533995"/>
              <a:gd name="connsiteX5468" fmla="*/ 7719249 w 11830043"/>
              <a:gd name="connsiteY5468" fmla="*/ 1457444 h 6533995"/>
              <a:gd name="connsiteX5469" fmla="*/ 7729032 w 11830043"/>
              <a:gd name="connsiteY5469" fmla="*/ 1447657 h 6533995"/>
              <a:gd name="connsiteX5470" fmla="*/ 7970260 w 11830043"/>
              <a:gd name="connsiteY5470" fmla="*/ 1447654 h 6533995"/>
              <a:gd name="connsiteX5471" fmla="*/ 7980044 w 11830043"/>
              <a:gd name="connsiteY5471" fmla="*/ 1457441 h 6533995"/>
              <a:gd name="connsiteX5472" fmla="*/ 7970260 w 11830043"/>
              <a:gd name="connsiteY5472" fmla="*/ 1467165 h 6533995"/>
              <a:gd name="connsiteX5473" fmla="*/ 7960477 w 11830043"/>
              <a:gd name="connsiteY5473" fmla="*/ 1457441 h 6533995"/>
              <a:gd name="connsiteX5474" fmla="*/ 7970260 w 11830043"/>
              <a:gd name="connsiteY5474" fmla="*/ 1447654 h 6533995"/>
              <a:gd name="connsiteX5475" fmla="*/ 8211553 w 11830043"/>
              <a:gd name="connsiteY5475" fmla="*/ 1447651 h 6533995"/>
              <a:gd name="connsiteX5476" fmla="*/ 8221273 w 11830043"/>
              <a:gd name="connsiteY5476" fmla="*/ 1457438 h 6533995"/>
              <a:gd name="connsiteX5477" fmla="*/ 8211553 w 11830043"/>
              <a:gd name="connsiteY5477" fmla="*/ 1467162 h 6533995"/>
              <a:gd name="connsiteX5478" fmla="*/ 8201769 w 11830043"/>
              <a:gd name="connsiteY5478" fmla="*/ 1457438 h 6533995"/>
              <a:gd name="connsiteX5479" fmla="*/ 8211553 w 11830043"/>
              <a:gd name="connsiteY5479" fmla="*/ 1447651 h 6533995"/>
              <a:gd name="connsiteX5480" fmla="*/ 8452781 w 11830043"/>
              <a:gd name="connsiteY5480" fmla="*/ 1447648 h 6533995"/>
              <a:gd name="connsiteX5481" fmla="*/ 8462566 w 11830043"/>
              <a:gd name="connsiteY5481" fmla="*/ 1457435 h 6533995"/>
              <a:gd name="connsiteX5482" fmla="*/ 8452781 w 11830043"/>
              <a:gd name="connsiteY5482" fmla="*/ 1467158 h 6533995"/>
              <a:gd name="connsiteX5483" fmla="*/ 8443061 w 11830043"/>
              <a:gd name="connsiteY5483" fmla="*/ 1457435 h 6533995"/>
              <a:gd name="connsiteX5484" fmla="*/ 8452781 w 11830043"/>
              <a:gd name="connsiteY5484" fmla="*/ 1447648 h 6533995"/>
              <a:gd name="connsiteX5485" fmla="*/ 8694009 w 11830043"/>
              <a:gd name="connsiteY5485" fmla="*/ 1447644 h 6533995"/>
              <a:gd name="connsiteX5486" fmla="*/ 8703730 w 11830043"/>
              <a:gd name="connsiteY5486" fmla="*/ 1457431 h 6533995"/>
              <a:gd name="connsiteX5487" fmla="*/ 8694009 w 11830043"/>
              <a:gd name="connsiteY5487" fmla="*/ 1467155 h 6533995"/>
              <a:gd name="connsiteX5488" fmla="*/ 8684289 w 11830043"/>
              <a:gd name="connsiteY5488" fmla="*/ 1457431 h 6533995"/>
              <a:gd name="connsiteX5489" fmla="*/ 8694009 w 11830043"/>
              <a:gd name="connsiteY5489" fmla="*/ 1447644 h 6533995"/>
              <a:gd name="connsiteX5490" fmla="*/ 8935237 w 11830043"/>
              <a:gd name="connsiteY5490" fmla="*/ 1447641 h 6533995"/>
              <a:gd name="connsiteX5491" fmla="*/ 8944958 w 11830043"/>
              <a:gd name="connsiteY5491" fmla="*/ 1457428 h 6533995"/>
              <a:gd name="connsiteX5492" fmla="*/ 8935237 w 11830043"/>
              <a:gd name="connsiteY5492" fmla="*/ 1467152 h 6533995"/>
              <a:gd name="connsiteX5493" fmla="*/ 8925454 w 11830043"/>
              <a:gd name="connsiteY5493" fmla="*/ 1457428 h 6533995"/>
              <a:gd name="connsiteX5494" fmla="*/ 8935237 w 11830043"/>
              <a:gd name="connsiteY5494" fmla="*/ 1447641 h 6533995"/>
              <a:gd name="connsiteX5495" fmla="*/ 9176467 w 11830043"/>
              <a:gd name="connsiteY5495" fmla="*/ 1447638 h 6533995"/>
              <a:gd name="connsiteX5496" fmla="*/ 9186187 w 11830043"/>
              <a:gd name="connsiteY5496" fmla="*/ 1457425 h 6533995"/>
              <a:gd name="connsiteX5497" fmla="*/ 9176467 w 11830043"/>
              <a:gd name="connsiteY5497" fmla="*/ 1467149 h 6533995"/>
              <a:gd name="connsiteX5498" fmla="*/ 9166683 w 11830043"/>
              <a:gd name="connsiteY5498" fmla="*/ 1457425 h 6533995"/>
              <a:gd name="connsiteX5499" fmla="*/ 9176467 w 11830043"/>
              <a:gd name="connsiteY5499" fmla="*/ 1447638 h 6533995"/>
              <a:gd name="connsiteX5500" fmla="*/ 9417695 w 11830043"/>
              <a:gd name="connsiteY5500" fmla="*/ 1447635 h 6533995"/>
              <a:gd name="connsiteX5501" fmla="*/ 9427416 w 11830043"/>
              <a:gd name="connsiteY5501" fmla="*/ 1457422 h 6533995"/>
              <a:gd name="connsiteX5502" fmla="*/ 9417695 w 11830043"/>
              <a:gd name="connsiteY5502" fmla="*/ 1467146 h 6533995"/>
              <a:gd name="connsiteX5503" fmla="*/ 9407911 w 11830043"/>
              <a:gd name="connsiteY5503" fmla="*/ 1457422 h 6533995"/>
              <a:gd name="connsiteX5504" fmla="*/ 9417695 w 11830043"/>
              <a:gd name="connsiteY5504" fmla="*/ 1447635 h 6533995"/>
              <a:gd name="connsiteX5505" fmla="*/ 9649203 w 11830043"/>
              <a:gd name="connsiteY5505" fmla="*/ 1206548 h 6533995"/>
              <a:gd name="connsiteX5506" fmla="*/ 9658923 w 11830043"/>
              <a:gd name="connsiteY5506" fmla="*/ 1216336 h 6533995"/>
              <a:gd name="connsiteX5507" fmla="*/ 9649203 w 11830043"/>
              <a:gd name="connsiteY5507" fmla="*/ 1226063 h 6533995"/>
              <a:gd name="connsiteX5508" fmla="*/ 9639483 w 11830043"/>
              <a:gd name="connsiteY5508" fmla="*/ 1216336 h 6533995"/>
              <a:gd name="connsiteX5509" fmla="*/ 9649203 w 11830043"/>
              <a:gd name="connsiteY5509" fmla="*/ 1206548 h 6533995"/>
              <a:gd name="connsiteX5510" fmla="*/ 9890432 w 11830043"/>
              <a:gd name="connsiteY5510" fmla="*/ 1206544 h 6533995"/>
              <a:gd name="connsiteX5511" fmla="*/ 9900152 w 11830043"/>
              <a:gd name="connsiteY5511" fmla="*/ 1216332 h 6533995"/>
              <a:gd name="connsiteX5512" fmla="*/ 9890432 w 11830043"/>
              <a:gd name="connsiteY5512" fmla="*/ 1226059 h 6533995"/>
              <a:gd name="connsiteX5513" fmla="*/ 9880648 w 11830043"/>
              <a:gd name="connsiteY5513" fmla="*/ 1216332 h 6533995"/>
              <a:gd name="connsiteX5514" fmla="*/ 9890432 w 11830043"/>
              <a:gd name="connsiteY5514" fmla="*/ 1206544 h 6533995"/>
              <a:gd name="connsiteX5515" fmla="*/ 10131660 w 11830043"/>
              <a:gd name="connsiteY5515" fmla="*/ 1206541 h 6533995"/>
              <a:gd name="connsiteX5516" fmla="*/ 10141444 w 11830043"/>
              <a:gd name="connsiteY5516" fmla="*/ 1216329 h 6533995"/>
              <a:gd name="connsiteX5517" fmla="*/ 10131660 w 11830043"/>
              <a:gd name="connsiteY5517" fmla="*/ 1226056 h 6533995"/>
              <a:gd name="connsiteX5518" fmla="*/ 10121940 w 11830043"/>
              <a:gd name="connsiteY5518" fmla="*/ 1216329 h 6533995"/>
              <a:gd name="connsiteX5519" fmla="*/ 10131660 w 11830043"/>
              <a:gd name="connsiteY5519" fmla="*/ 1206541 h 6533995"/>
              <a:gd name="connsiteX5520" fmla="*/ 10372888 w 11830043"/>
              <a:gd name="connsiteY5520" fmla="*/ 1206538 h 6533995"/>
              <a:gd name="connsiteX5521" fmla="*/ 10382673 w 11830043"/>
              <a:gd name="connsiteY5521" fmla="*/ 1216325 h 6533995"/>
              <a:gd name="connsiteX5522" fmla="*/ 10372888 w 11830043"/>
              <a:gd name="connsiteY5522" fmla="*/ 1226052 h 6533995"/>
              <a:gd name="connsiteX5523" fmla="*/ 10363168 w 11830043"/>
              <a:gd name="connsiteY5523" fmla="*/ 1216325 h 6533995"/>
              <a:gd name="connsiteX5524" fmla="*/ 10372888 w 11830043"/>
              <a:gd name="connsiteY5524" fmla="*/ 1206538 h 6533995"/>
              <a:gd name="connsiteX5525" fmla="*/ 10614116 w 11830043"/>
              <a:gd name="connsiteY5525" fmla="*/ 1206535 h 6533995"/>
              <a:gd name="connsiteX5526" fmla="*/ 10623901 w 11830043"/>
              <a:gd name="connsiteY5526" fmla="*/ 1216322 h 6533995"/>
              <a:gd name="connsiteX5527" fmla="*/ 10614116 w 11830043"/>
              <a:gd name="connsiteY5527" fmla="*/ 1226049 h 6533995"/>
              <a:gd name="connsiteX5528" fmla="*/ 10604396 w 11830043"/>
              <a:gd name="connsiteY5528" fmla="*/ 1216322 h 6533995"/>
              <a:gd name="connsiteX5529" fmla="*/ 10614116 w 11830043"/>
              <a:gd name="connsiteY5529" fmla="*/ 1206535 h 6533995"/>
              <a:gd name="connsiteX5530" fmla="*/ 10855345 w 11830043"/>
              <a:gd name="connsiteY5530" fmla="*/ 1206531 h 6533995"/>
              <a:gd name="connsiteX5531" fmla="*/ 10865065 w 11830043"/>
              <a:gd name="connsiteY5531" fmla="*/ 1216319 h 6533995"/>
              <a:gd name="connsiteX5532" fmla="*/ 10855345 w 11830043"/>
              <a:gd name="connsiteY5532" fmla="*/ 1226045 h 6533995"/>
              <a:gd name="connsiteX5533" fmla="*/ 10845625 w 11830043"/>
              <a:gd name="connsiteY5533" fmla="*/ 1216319 h 6533995"/>
              <a:gd name="connsiteX5534" fmla="*/ 10855345 w 11830043"/>
              <a:gd name="connsiteY5534" fmla="*/ 1206531 h 6533995"/>
              <a:gd name="connsiteX5535" fmla="*/ 11096574 w 11830043"/>
              <a:gd name="connsiteY5535" fmla="*/ 1206528 h 6533995"/>
              <a:gd name="connsiteX5536" fmla="*/ 11106294 w 11830043"/>
              <a:gd name="connsiteY5536" fmla="*/ 1216315 h 6533995"/>
              <a:gd name="connsiteX5537" fmla="*/ 11096574 w 11830043"/>
              <a:gd name="connsiteY5537" fmla="*/ 1226042 h 6533995"/>
              <a:gd name="connsiteX5538" fmla="*/ 11086790 w 11830043"/>
              <a:gd name="connsiteY5538" fmla="*/ 1216315 h 6533995"/>
              <a:gd name="connsiteX5539" fmla="*/ 11096574 w 11830043"/>
              <a:gd name="connsiteY5539" fmla="*/ 1206528 h 6533995"/>
              <a:gd name="connsiteX5540" fmla="*/ 11337802 w 11830043"/>
              <a:gd name="connsiteY5540" fmla="*/ 1206524 h 6533995"/>
              <a:gd name="connsiteX5541" fmla="*/ 11347587 w 11830043"/>
              <a:gd name="connsiteY5541" fmla="*/ 1216312 h 6533995"/>
              <a:gd name="connsiteX5542" fmla="*/ 11337802 w 11830043"/>
              <a:gd name="connsiteY5542" fmla="*/ 1226038 h 6533995"/>
              <a:gd name="connsiteX5543" fmla="*/ 11328082 w 11830043"/>
              <a:gd name="connsiteY5543" fmla="*/ 1216312 h 6533995"/>
              <a:gd name="connsiteX5544" fmla="*/ 11337802 w 11830043"/>
              <a:gd name="connsiteY5544" fmla="*/ 1206524 h 6533995"/>
              <a:gd name="connsiteX5545" fmla="*/ 11579030 w 11830043"/>
              <a:gd name="connsiteY5545" fmla="*/ 1206521 h 6533995"/>
              <a:gd name="connsiteX5546" fmla="*/ 11588815 w 11830043"/>
              <a:gd name="connsiteY5546" fmla="*/ 1216309 h 6533995"/>
              <a:gd name="connsiteX5547" fmla="*/ 11579030 w 11830043"/>
              <a:gd name="connsiteY5547" fmla="*/ 1226035 h 6533995"/>
              <a:gd name="connsiteX5548" fmla="*/ 11569310 w 11830043"/>
              <a:gd name="connsiteY5548" fmla="*/ 1216309 h 6533995"/>
              <a:gd name="connsiteX5549" fmla="*/ 11579030 w 11830043"/>
              <a:gd name="connsiteY5549" fmla="*/ 1206521 h 6533995"/>
              <a:gd name="connsiteX5550" fmla="*/ 11820259 w 11830043"/>
              <a:gd name="connsiteY5550" fmla="*/ 1206518 h 6533995"/>
              <a:gd name="connsiteX5551" fmla="*/ 11830043 w 11830043"/>
              <a:gd name="connsiteY5551" fmla="*/ 1216305 h 6533995"/>
              <a:gd name="connsiteX5552" fmla="*/ 11820259 w 11830043"/>
              <a:gd name="connsiteY5552" fmla="*/ 1226032 h 6533995"/>
              <a:gd name="connsiteX5553" fmla="*/ 11810539 w 11830043"/>
              <a:gd name="connsiteY5553" fmla="*/ 1216305 h 6533995"/>
              <a:gd name="connsiteX5554" fmla="*/ 11820259 w 11830043"/>
              <a:gd name="connsiteY5554" fmla="*/ 1206518 h 6533995"/>
              <a:gd name="connsiteX5555" fmla="*/ 9720 w 11830043"/>
              <a:gd name="connsiteY5555" fmla="*/ 1206514 h 6533995"/>
              <a:gd name="connsiteX5556" fmla="*/ 19504 w 11830043"/>
              <a:gd name="connsiteY5556" fmla="*/ 1216302 h 6533995"/>
              <a:gd name="connsiteX5557" fmla="*/ 9720 w 11830043"/>
              <a:gd name="connsiteY5557" fmla="*/ 1226028 h 6533995"/>
              <a:gd name="connsiteX5558" fmla="*/ 1 w 11830043"/>
              <a:gd name="connsiteY5558" fmla="*/ 1216302 h 6533995"/>
              <a:gd name="connsiteX5559" fmla="*/ 9720 w 11830043"/>
              <a:gd name="connsiteY5559" fmla="*/ 1206514 h 6533995"/>
              <a:gd name="connsiteX5560" fmla="*/ 251004 w 11830043"/>
              <a:gd name="connsiteY5560" fmla="*/ 1206511 h 6533995"/>
              <a:gd name="connsiteX5561" fmla="*/ 260788 w 11830043"/>
              <a:gd name="connsiteY5561" fmla="*/ 1216299 h 6533995"/>
              <a:gd name="connsiteX5562" fmla="*/ 251004 w 11830043"/>
              <a:gd name="connsiteY5562" fmla="*/ 1226025 h 6533995"/>
              <a:gd name="connsiteX5563" fmla="*/ 241284 w 11830043"/>
              <a:gd name="connsiteY5563" fmla="*/ 1216299 h 6533995"/>
              <a:gd name="connsiteX5564" fmla="*/ 251004 w 11830043"/>
              <a:gd name="connsiteY5564" fmla="*/ 1206511 h 6533995"/>
              <a:gd name="connsiteX5565" fmla="*/ 492223 w 11830043"/>
              <a:gd name="connsiteY5565" fmla="*/ 1206507 h 6533995"/>
              <a:gd name="connsiteX5566" fmla="*/ 501943 w 11830043"/>
              <a:gd name="connsiteY5566" fmla="*/ 1216295 h 6533995"/>
              <a:gd name="connsiteX5567" fmla="*/ 492223 w 11830043"/>
              <a:gd name="connsiteY5567" fmla="*/ 1226021 h 6533995"/>
              <a:gd name="connsiteX5568" fmla="*/ 482439 w 11830043"/>
              <a:gd name="connsiteY5568" fmla="*/ 1216295 h 6533995"/>
              <a:gd name="connsiteX5569" fmla="*/ 492223 w 11830043"/>
              <a:gd name="connsiteY5569" fmla="*/ 1206507 h 6533995"/>
              <a:gd name="connsiteX5570" fmla="*/ 733444 w 11830043"/>
              <a:gd name="connsiteY5570" fmla="*/ 1206504 h 6533995"/>
              <a:gd name="connsiteX5571" fmla="*/ 743164 w 11830043"/>
              <a:gd name="connsiteY5571" fmla="*/ 1216292 h 6533995"/>
              <a:gd name="connsiteX5572" fmla="*/ 733444 w 11830043"/>
              <a:gd name="connsiteY5572" fmla="*/ 1226018 h 6533995"/>
              <a:gd name="connsiteX5573" fmla="*/ 723660 w 11830043"/>
              <a:gd name="connsiteY5573" fmla="*/ 1216292 h 6533995"/>
              <a:gd name="connsiteX5574" fmla="*/ 733444 w 11830043"/>
              <a:gd name="connsiteY5574" fmla="*/ 1206504 h 6533995"/>
              <a:gd name="connsiteX5575" fmla="*/ 974664 w 11830043"/>
              <a:gd name="connsiteY5575" fmla="*/ 1206501 h 6533995"/>
              <a:gd name="connsiteX5576" fmla="*/ 984448 w 11830043"/>
              <a:gd name="connsiteY5576" fmla="*/ 1216288 h 6533995"/>
              <a:gd name="connsiteX5577" fmla="*/ 974664 w 11830043"/>
              <a:gd name="connsiteY5577" fmla="*/ 1226014 h 6533995"/>
              <a:gd name="connsiteX5578" fmla="*/ 964944 w 11830043"/>
              <a:gd name="connsiteY5578" fmla="*/ 1216288 h 6533995"/>
              <a:gd name="connsiteX5579" fmla="*/ 974664 w 11830043"/>
              <a:gd name="connsiteY5579" fmla="*/ 1206501 h 6533995"/>
              <a:gd name="connsiteX5580" fmla="*/ 1215884 w 11830043"/>
              <a:gd name="connsiteY5580" fmla="*/ 1206497 h 6533995"/>
              <a:gd name="connsiteX5581" fmla="*/ 1225668 w 11830043"/>
              <a:gd name="connsiteY5581" fmla="*/ 1216285 h 6533995"/>
              <a:gd name="connsiteX5582" fmla="*/ 1215884 w 11830043"/>
              <a:gd name="connsiteY5582" fmla="*/ 1226011 h 6533995"/>
              <a:gd name="connsiteX5583" fmla="*/ 1206165 w 11830043"/>
              <a:gd name="connsiteY5583" fmla="*/ 1216285 h 6533995"/>
              <a:gd name="connsiteX5584" fmla="*/ 1215884 w 11830043"/>
              <a:gd name="connsiteY5584" fmla="*/ 1206497 h 6533995"/>
              <a:gd name="connsiteX5585" fmla="*/ 1457106 w 11830043"/>
              <a:gd name="connsiteY5585" fmla="*/ 1206494 h 6533995"/>
              <a:gd name="connsiteX5586" fmla="*/ 1466825 w 11830043"/>
              <a:gd name="connsiteY5586" fmla="*/ 1216282 h 6533995"/>
              <a:gd name="connsiteX5587" fmla="*/ 1457106 w 11830043"/>
              <a:gd name="connsiteY5587" fmla="*/ 1226007 h 6533995"/>
              <a:gd name="connsiteX5588" fmla="*/ 1447322 w 11830043"/>
              <a:gd name="connsiteY5588" fmla="*/ 1216282 h 6533995"/>
              <a:gd name="connsiteX5589" fmla="*/ 1457106 w 11830043"/>
              <a:gd name="connsiteY5589" fmla="*/ 1206494 h 6533995"/>
              <a:gd name="connsiteX5590" fmla="*/ 1698330 w 11830043"/>
              <a:gd name="connsiteY5590" fmla="*/ 1206491 h 6533995"/>
              <a:gd name="connsiteX5591" fmla="*/ 1708116 w 11830043"/>
              <a:gd name="connsiteY5591" fmla="*/ 1216278 h 6533995"/>
              <a:gd name="connsiteX5592" fmla="*/ 1698330 w 11830043"/>
              <a:gd name="connsiteY5592" fmla="*/ 1226004 h 6533995"/>
              <a:gd name="connsiteX5593" fmla="*/ 1688546 w 11830043"/>
              <a:gd name="connsiteY5593" fmla="*/ 1216278 h 6533995"/>
              <a:gd name="connsiteX5594" fmla="*/ 1698330 w 11830043"/>
              <a:gd name="connsiteY5594" fmla="*/ 1206491 h 6533995"/>
              <a:gd name="connsiteX5595" fmla="*/ 1939580 w 11830043"/>
              <a:gd name="connsiteY5595" fmla="*/ 1206487 h 6533995"/>
              <a:gd name="connsiteX5596" fmla="*/ 1949363 w 11830043"/>
              <a:gd name="connsiteY5596" fmla="*/ 1216275 h 6533995"/>
              <a:gd name="connsiteX5597" fmla="*/ 1939580 w 11830043"/>
              <a:gd name="connsiteY5597" fmla="*/ 1226001 h 6533995"/>
              <a:gd name="connsiteX5598" fmla="*/ 1929859 w 11830043"/>
              <a:gd name="connsiteY5598" fmla="*/ 1216275 h 6533995"/>
              <a:gd name="connsiteX5599" fmla="*/ 1939580 w 11830043"/>
              <a:gd name="connsiteY5599" fmla="*/ 1206487 h 6533995"/>
              <a:gd name="connsiteX5600" fmla="*/ 2180788 w 11830043"/>
              <a:gd name="connsiteY5600" fmla="*/ 1206484 h 6533995"/>
              <a:gd name="connsiteX5601" fmla="*/ 2190577 w 11830043"/>
              <a:gd name="connsiteY5601" fmla="*/ 1216272 h 6533995"/>
              <a:gd name="connsiteX5602" fmla="*/ 2180788 w 11830043"/>
              <a:gd name="connsiteY5602" fmla="*/ 1225997 h 6533995"/>
              <a:gd name="connsiteX5603" fmla="*/ 2171083 w 11830043"/>
              <a:gd name="connsiteY5603" fmla="*/ 1216272 h 6533995"/>
              <a:gd name="connsiteX5604" fmla="*/ 2180788 w 11830043"/>
              <a:gd name="connsiteY5604" fmla="*/ 1206484 h 6533995"/>
              <a:gd name="connsiteX5605" fmla="*/ 2422035 w 11830043"/>
              <a:gd name="connsiteY5605" fmla="*/ 1206481 h 6533995"/>
              <a:gd name="connsiteX5606" fmla="*/ 2431752 w 11830043"/>
              <a:gd name="connsiteY5606" fmla="*/ 1216268 h 6533995"/>
              <a:gd name="connsiteX5607" fmla="*/ 2422035 w 11830043"/>
              <a:gd name="connsiteY5607" fmla="*/ 1225994 h 6533995"/>
              <a:gd name="connsiteX5608" fmla="*/ 2412256 w 11830043"/>
              <a:gd name="connsiteY5608" fmla="*/ 1216268 h 6533995"/>
              <a:gd name="connsiteX5609" fmla="*/ 2422035 w 11830043"/>
              <a:gd name="connsiteY5609" fmla="*/ 1206481 h 6533995"/>
              <a:gd name="connsiteX5610" fmla="*/ 2663275 w 11830043"/>
              <a:gd name="connsiteY5610" fmla="*/ 1206477 h 6533995"/>
              <a:gd name="connsiteX5611" fmla="*/ 2672996 w 11830043"/>
              <a:gd name="connsiteY5611" fmla="*/ 1216265 h 6533995"/>
              <a:gd name="connsiteX5612" fmla="*/ 2663275 w 11830043"/>
              <a:gd name="connsiteY5612" fmla="*/ 1225990 h 6533995"/>
              <a:gd name="connsiteX5613" fmla="*/ 2653490 w 11830043"/>
              <a:gd name="connsiteY5613" fmla="*/ 1216265 h 6533995"/>
              <a:gd name="connsiteX5614" fmla="*/ 2663275 w 11830043"/>
              <a:gd name="connsiteY5614" fmla="*/ 1206477 h 6533995"/>
              <a:gd name="connsiteX5615" fmla="*/ 2904570 w 11830043"/>
              <a:gd name="connsiteY5615" fmla="*/ 1206474 h 6533995"/>
              <a:gd name="connsiteX5616" fmla="*/ 2914353 w 11830043"/>
              <a:gd name="connsiteY5616" fmla="*/ 1216261 h 6533995"/>
              <a:gd name="connsiteX5617" fmla="*/ 2904570 w 11830043"/>
              <a:gd name="connsiteY5617" fmla="*/ 1225987 h 6533995"/>
              <a:gd name="connsiteX5618" fmla="*/ 2894789 w 11830043"/>
              <a:gd name="connsiteY5618" fmla="*/ 1216261 h 6533995"/>
              <a:gd name="connsiteX5619" fmla="*/ 2904570 w 11830043"/>
              <a:gd name="connsiteY5619" fmla="*/ 1206474 h 6533995"/>
              <a:gd name="connsiteX5620" fmla="*/ 3145749 w 11830043"/>
              <a:gd name="connsiteY5620" fmla="*/ 1206470 h 6533995"/>
              <a:gd name="connsiteX5621" fmla="*/ 3155531 w 11830043"/>
              <a:gd name="connsiteY5621" fmla="*/ 1216258 h 6533995"/>
              <a:gd name="connsiteX5622" fmla="*/ 3145749 w 11830043"/>
              <a:gd name="connsiteY5622" fmla="*/ 1225984 h 6533995"/>
              <a:gd name="connsiteX5623" fmla="*/ 3136031 w 11830043"/>
              <a:gd name="connsiteY5623" fmla="*/ 1216258 h 6533995"/>
              <a:gd name="connsiteX5624" fmla="*/ 3145749 w 11830043"/>
              <a:gd name="connsiteY5624" fmla="*/ 1206470 h 6533995"/>
              <a:gd name="connsiteX5625" fmla="*/ 3386957 w 11830043"/>
              <a:gd name="connsiteY5625" fmla="*/ 1206467 h 6533995"/>
              <a:gd name="connsiteX5626" fmla="*/ 3396743 w 11830043"/>
              <a:gd name="connsiteY5626" fmla="*/ 1216255 h 6533995"/>
              <a:gd name="connsiteX5627" fmla="*/ 3386957 w 11830043"/>
              <a:gd name="connsiteY5627" fmla="*/ 1225980 h 6533995"/>
              <a:gd name="connsiteX5628" fmla="*/ 3377235 w 11830043"/>
              <a:gd name="connsiteY5628" fmla="*/ 1216255 h 6533995"/>
              <a:gd name="connsiteX5629" fmla="*/ 3386957 w 11830043"/>
              <a:gd name="connsiteY5629" fmla="*/ 1206467 h 6533995"/>
              <a:gd name="connsiteX5630" fmla="*/ 3628211 w 11830043"/>
              <a:gd name="connsiteY5630" fmla="*/ 1206464 h 6533995"/>
              <a:gd name="connsiteX5631" fmla="*/ 3637936 w 11830043"/>
              <a:gd name="connsiteY5631" fmla="*/ 1216251 h 6533995"/>
              <a:gd name="connsiteX5632" fmla="*/ 3628211 w 11830043"/>
              <a:gd name="connsiteY5632" fmla="*/ 1225977 h 6533995"/>
              <a:gd name="connsiteX5633" fmla="*/ 3618429 w 11830043"/>
              <a:gd name="connsiteY5633" fmla="*/ 1216251 h 6533995"/>
              <a:gd name="connsiteX5634" fmla="*/ 3628211 w 11830043"/>
              <a:gd name="connsiteY5634" fmla="*/ 1206464 h 6533995"/>
              <a:gd name="connsiteX5635" fmla="*/ 3869430 w 11830043"/>
              <a:gd name="connsiteY5635" fmla="*/ 1206460 h 6533995"/>
              <a:gd name="connsiteX5636" fmla="*/ 3879147 w 11830043"/>
              <a:gd name="connsiteY5636" fmla="*/ 1216248 h 6533995"/>
              <a:gd name="connsiteX5637" fmla="*/ 3869430 w 11830043"/>
              <a:gd name="connsiteY5637" fmla="*/ 1225973 h 6533995"/>
              <a:gd name="connsiteX5638" fmla="*/ 3859646 w 11830043"/>
              <a:gd name="connsiteY5638" fmla="*/ 1216248 h 6533995"/>
              <a:gd name="connsiteX5639" fmla="*/ 3869430 w 11830043"/>
              <a:gd name="connsiteY5639" fmla="*/ 1206460 h 6533995"/>
              <a:gd name="connsiteX5640" fmla="*/ 4110581 w 11830043"/>
              <a:gd name="connsiteY5640" fmla="*/ 1206457 h 6533995"/>
              <a:gd name="connsiteX5641" fmla="*/ 4120362 w 11830043"/>
              <a:gd name="connsiteY5641" fmla="*/ 1216245 h 6533995"/>
              <a:gd name="connsiteX5642" fmla="*/ 4110581 w 11830043"/>
              <a:gd name="connsiteY5642" fmla="*/ 1225970 h 6533995"/>
              <a:gd name="connsiteX5643" fmla="*/ 4100797 w 11830043"/>
              <a:gd name="connsiteY5643" fmla="*/ 1216245 h 6533995"/>
              <a:gd name="connsiteX5644" fmla="*/ 4110581 w 11830043"/>
              <a:gd name="connsiteY5644" fmla="*/ 1206457 h 6533995"/>
              <a:gd name="connsiteX5645" fmla="*/ 4351806 w 11830043"/>
              <a:gd name="connsiteY5645" fmla="*/ 1206454 h 6533995"/>
              <a:gd name="connsiteX5646" fmla="*/ 4361580 w 11830043"/>
              <a:gd name="connsiteY5646" fmla="*/ 1216241 h 6533995"/>
              <a:gd name="connsiteX5647" fmla="*/ 4351806 w 11830043"/>
              <a:gd name="connsiteY5647" fmla="*/ 1225966 h 6533995"/>
              <a:gd name="connsiteX5648" fmla="*/ 4342006 w 11830043"/>
              <a:gd name="connsiteY5648" fmla="*/ 1216241 h 6533995"/>
              <a:gd name="connsiteX5649" fmla="*/ 4351806 w 11830043"/>
              <a:gd name="connsiteY5649" fmla="*/ 1206454 h 6533995"/>
              <a:gd name="connsiteX5650" fmla="*/ 4593017 w 11830043"/>
              <a:gd name="connsiteY5650" fmla="*/ 1206450 h 6533995"/>
              <a:gd name="connsiteX5651" fmla="*/ 4602795 w 11830043"/>
              <a:gd name="connsiteY5651" fmla="*/ 1216238 h 6533995"/>
              <a:gd name="connsiteX5652" fmla="*/ 4593017 w 11830043"/>
              <a:gd name="connsiteY5652" fmla="*/ 1225963 h 6533995"/>
              <a:gd name="connsiteX5653" fmla="*/ 4583304 w 11830043"/>
              <a:gd name="connsiteY5653" fmla="*/ 1216238 h 6533995"/>
              <a:gd name="connsiteX5654" fmla="*/ 4593017 w 11830043"/>
              <a:gd name="connsiteY5654" fmla="*/ 1206450 h 6533995"/>
              <a:gd name="connsiteX5655" fmla="*/ 4834252 w 11830043"/>
              <a:gd name="connsiteY5655" fmla="*/ 1206447 h 6533995"/>
              <a:gd name="connsiteX5656" fmla="*/ 4844038 w 11830043"/>
              <a:gd name="connsiteY5656" fmla="*/ 1216235 h 6533995"/>
              <a:gd name="connsiteX5657" fmla="*/ 4834252 w 11830043"/>
              <a:gd name="connsiteY5657" fmla="*/ 1225959 h 6533995"/>
              <a:gd name="connsiteX5658" fmla="*/ 4824532 w 11830043"/>
              <a:gd name="connsiteY5658" fmla="*/ 1216235 h 6533995"/>
              <a:gd name="connsiteX5659" fmla="*/ 4834252 w 11830043"/>
              <a:gd name="connsiteY5659" fmla="*/ 1206447 h 6533995"/>
              <a:gd name="connsiteX5660" fmla="*/ 5075485 w 11830043"/>
              <a:gd name="connsiteY5660" fmla="*/ 1206443 h 6533995"/>
              <a:gd name="connsiteX5661" fmla="*/ 5085201 w 11830043"/>
              <a:gd name="connsiteY5661" fmla="*/ 1216231 h 6533995"/>
              <a:gd name="connsiteX5662" fmla="*/ 5075485 w 11830043"/>
              <a:gd name="connsiteY5662" fmla="*/ 1225956 h 6533995"/>
              <a:gd name="connsiteX5663" fmla="*/ 5065704 w 11830043"/>
              <a:gd name="connsiteY5663" fmla="*/ 1216231 h 6533995"/>
              <a:gd name="connsiteX5664" fmla="*/ 5075485 w 11830043"/>
              <a:gd name="connsiteY5664" fmla="*/ 1206443 h 6533995"/>
              <a:gd name="connsiteX5665" fmla="*/ 5316710 w 11830043"/>
              <a:gd name="connsiteY5665" fmla="*/ 1206440 h 6533995"/>
              <a:gd name="connsiteX5666" fmla="*/ 5326429 w 11830043"/>
              <a:gd name="connsiteY5666" fmla="*/ 1216228 h 6533995"/>
              <a:gd name="connsiteX5667" fmla="*/ 5316710 w 11830043"/>
              <a:gd name="connsiteY5667" fmla="*/ 1225953 h 6533995"/>
              <a:gd name="connsiteX5668" fmla="*/ 5306924 w 11830043"/>
              <a:gd name="connsiteY5668" fmla="*/ 1216228 h 6533995"/>
              <a:gd name="connsiteX5669" fmla="*/ 5316710 w 11830043"/>
              <a:gd name="connsiteY5669" fmla="*/ 1206440 h 6533995"/>
              <a:gd name="connsiteX5670" fmla="*/ 5557991 w 11830043"/>
              <a:gd name="connsiteY5670" fmla="*/ 1206437 h 6533995"/>
              <a:gd name="connsiteX5671" fmla="*/ 5567774 w 11830043"/>
              <a:gd name="connsiteY5671" fmla="*/ 1216224 h 6533995"/>
              <a:gd name="connsiteX5672" fmla="*/ 5557991 w 11830043"/>
              <a:gd name="connsiteY5672" fmla="*/ 1225949 h 6533995"/>
              <a:gd name="connsiteX5673" fmla="*/ 5548208 w 11830043"/>
              <a:gd name="connsiteY5673" fmla="*/ 1216224 h 6533995"/>
              <a:gd name="connsiteX5674" fmla="*/ 5557991 w 11830043"/>
              <a:gd name="connsiteY5674" fmla="*/ 1206437 h 6533995"/>
              <a:gd name="connsiteX5675" fmla="*/ 5799205 w 11830043"/>
              <a:gd name="connsiteY5675" fmla="*/ 1206434 h 6533995"/>
              <a:gd name="connsiteX5676" fmla="*/ 5808989 w 11830043"/>
              <a:gd name="connsiteY5676" fmla="*/ 1216221 h 6533995"/>
              <a:gd name="connsiteX5677" fmla="*/ 5799205 w 11830043"/>
              <a:gd name="connsiteY5677" fmla="*/ 1225946 h 6533995"/>
              <a:gd name="connsiteX5678" fmla="*/ 5789486 w 11830043"/>
              <a:gd name="connsiteY5678" fmla="*/ 1216221 h 6533995"/>
              <a:gd name="connsiteX5679" fmla="*/ 5799205 w 11830043"/>
              <a:gd name="connsiteY5679" fmla="*/ 1206434 h 6533995"/>
              <a:gd name="connsiteX5680" fmla="*/ 6040432 w 11830043"/>
              <a:gd name="connsiteY5680" fmla="*/ 1206430 h 6533995"/>
              <a:gd name="connsiteX5681" fmla="*/ 6050216 w 11830043"/>
              <a:gd name="connsiteY5681" fmla="*/ 1216218 h 6533995"/>
              <a:gd name="connsiteX5682" fmla="*/ 6040432 w 11830043"/>
              <a:gd name="connsiteY5682" fmla="*/ 1225942 h 6533995"/>
              <a:gd name="connsiteX5683" fmla="*/ 6030712 w 11830043"/>
              <a:gd name="connsiteY5683" fmla="*/ 1216218 h 6533995"/>
              <a:gd name="connsiteX5684" fmla="*/ 6040432 w 11830043"/>
              <a:gd name="connsiteY5684" fmla="*/ 1206430 h 6533995"/>
              <a:gd name="connsiteX5685" fmla="*/ 6281661 w 11830043"/>
              <a:gd name="connsiteY5685" fmla="*/ 1206427 h 6533995"/>
              <a:gd name="connsiteX5686" fmla="*/ 6291381 w 11830043"/>
              <a:gd name="connsiteY5686" fmla="*/ 1216214 h 6533995"/>
              <a:gd name="connsiteX5687" fmla="*/ 6281661 w 11830043"/>
              <a:gd name="connsiteY5687" fmla="*/ 1225939 h 6533995"/>
              <a:gd name="connsiteX5688" fmla="*/ 6271877 w 11830043"/>
              <a:gd name="connsiteY5688" fmla="*/ 1216214 h 6533995"/>
              <a:gd name="connsiteX5689" fmla="*/ 6281661 w 11830043"/>
              <a:gd name="connsiteY5689" fmla="*/ 1206427 h 6533995"/>
              <a:gd name="connsiteX5690" fmla="*/ 6522889 w 11830043"/>
              <a:gd name="connsiteY5690" fmla="*/ 1206424 h 6533995"/>
              <a:gd name="connsiteX5691" fmla="*/ 6532610 w 11830043"/>
              <a:gd name="connsiteY5691" fmla="*/ 1216211 h 6533995"/>
              <a:gd name="connsiteX5692" fmla="*/ 6522889 w 11830043"/>
              <a:gd name="connsiteY5692" fmla="*/ 1225936 h 6533995"/>
              <a:gd name="connsiteX5693" fmla="*/ 6513105 w 11830043"/>
              <a:gd name="connsiteY5693" fmla="*/ 1216211 h 6533995"/>
              <a:gd name="connsiteX5694" fmla="*/ 6522889 w 11830043"/>
              <a:gd name="connsiteY5694" fmla="*/ 1206424 h 6533995"/>
              <a:gd name="connsiteX5695" fmla="*/ 6764118 w 11830043"/>
              <a:gd name="connsiteY5695" fmla="*/ 1206420 h 6533995"/>
              <a:gd name="connsiteX5696" fmla="*/ 6773902 w 11830043"/>
              <a:gd name="connsiteY5696" fmla="*/ 1216208 h 6533995"/>
              <a:gd name="connsiteX5697" fmla="*/ 6764118 w 11830043"/>
              <a:gd name="connsiteY5697" fmla="*/ 1225932 h 6533995"/>
              <a:gd name="connsiteX5698" fmla="*/ 6754335 w 11830043"/>
              <a:gd name="connsiteY5698" fmla="*/ 1216208 h 6533995"/>
              <a:gd name="connsiteX5699" fmla="*/ 6764118 w 11830043"/>
              <a:gd name="connsiteY5699" fmla="*/ 1206420 h 6533995"/>
              <a:gd name="connsiteX5700" fmla="*/ 7005346 w 11830043"/>
              <a:gd name="connsiteY5700" fmla="*/ 1206417 h 6533995"/>
              <a:gd name="connsiteX5701" fmla="*/ 7015130 w 11830043"/>
              <a:gd name="connsiteY5701" fmla="*/ 1216204 h 6533995"/>
              <a:gd name="connsiteX5702" fmla="*/ 7005346 w 11830043"/>
              <a:gd name="connsiteY5702" fmla="*/ 1225929 h 6533995"/>
              <a:gd name="connsiteX5703" fmla="*/ 6995626 w 11830043"/>
              <a:gd name="connsiteY5703" fmla="*/ 1216204 h 6533995"/>
              <a:gd name="connsiteX5704" fmla="*/ 7005346 w 11830043"/>
              <a:gd name="connsiteY5704" fmla="*/ 1206417 h 6533995"/>
              <a:gd name="connsiteX5705" fmla="*/ 7246575 w 11830043"/>
              <a:gd name="connsiteY5705" fmla="*/ 1206414 h 6533995"/>
              <a:gd name="connsiteX5706" fmla="*/ 7256359 w 11830043"/>
              <a:gd name="connsiteY5706" fmla="*/ 1216201 h 6533995"/>
              <a:gd name="connsiteX5707" fmla="*/ 7246575 w 11830043"/>
              <a:gd name="connsiteY5707" fmla="*/ 1225925 h 6533995"/>
              <a:gd name="connsiteX5708" fmla="*/ 7236855 w 11830043"/>
              <a:gd name="connsiteY5708" fmla="*/ 1216201 h 6533995"/>
              <a:gd name="connsiteX5709" fmla="*/ 7246575 w 11830043"/>
              <a:gd name="connsiteY5709" fmla="*/ 1206414 h 6533995"/>
              <a:gd name="connsiteX5710" fmla="*/ 7487803 w 11830043"/>
              <a:gd name="connsiteY5710" fmla="*/ 1206410 h 6533995"/>
              <a:gd name="connsiteX5711" fmla="*/ 7497524 w 11830043"/>
              <a:gd name="connsiteY5711" fmla="*/ 1216198 h 6533995"/>
              <a:gd name="connsiteX5712" fmla="*/ 7487803 w 11830043"/>
              <a:gd name="connsiteY5712" fmla="*/ 1225922 h 6533995"/>
              <a:gd name="connsiteX5713" fmla="*/ 7478019 w 11830043"/>
              <a:gd name="connsiteY5713" fmla="*/ 1216198 h 6533995"/>
              <a:gd name="connsiteX5714" fmla="*/ 7487803 w 11830043"/>
              <a:gd name="connsiteY5714" fmla="*/ 1206410 h 6533995"/>
              <a:gd name="connsiteX5715" fmla="*/ 7729032 w 11830043"/>
              <a:gd name="connsiteY5715" fmla="*/ 1206407 h 6533995"/>
              <a:gd name="connsiteX5716" fmla="*/ 7738753 w 11830043"/>
              <a:gd name="connsiteY5716" fmla="*/ 1216194 h 6533995"/>
              <a:gd name="connsiteX5717" fmla="*/ 7729032 w 11830043"/>
              <a:gd name="connsiteY5717" fmla="*/ 1225918 h 6533995"/>
              <a:gd name="connsiteX5718" fmla="*/ 7719249 w 11830043"/>
              <a:gd name="connsiteY5718" fmla="*/ 1216194 h 6533995"/>
              <a:gd name="connsiteX5719" fmla="*/ 7729032 w 11830043"/>
              <a:gd name="connsiteY5719" fmla="*/ 1206407 h 6533995"/>
              <a:gd name="connsiteX5720" fmla="*/ 7970260 w 11830043"/>
              <a:gd name="connsiteY5720" fmla="*/ 1206404 h 6533995"/>
              <a:gd name="connsiteX5721" fmla="*/ 7980044 w 11830043"/>
              <a:gd name="connsiteY5721" fmla="*/ 1216191 h 6533995"/>
              <a:gd name="connsiteX5722" fmla="*/ 7970260 w 11830043"/>
              <a:gd name="connsiteY5722" fmla="*/ 1225915 h 6533995"/>
              <a:gd name="connsiteX5723" fmla="*/ 7960477 w 11830043"/>
              <a:gd name="connsiteY5723" fmla="*/ 1216191 h 6533995"/>
              <a:gd name="connsiteX5724" fmla="*/ 7970260 w 11830043"/>
              <a:gd name="connsiteY5724" fmla="*/ 1206404 h 6533995"/>
              <a:gd name="connsiteX5725" fmla="*/ 8211553 w 11830043"/>
              <a:gd name="connsiteY5725" fmla="*/ 1206400 h 6533995"/>
              <a:gd name="connsiteX5726" fmla="*/ 8221273 w 11830043"/>
              <a:gd name="connsiteY5726" fmla="*/ 1216187 h 6533995"/>
              <a:gd name="connsiteX5727" fmla="*/ 8211553 w 11830043"/>
              <a:gd name="connsiteY5727" fmla="*/ 1225912 h 6533995"/>
              <a:gd name="connsiteX5728" fmla="*/ 8201769 w 11830043"/>
              <a:gd name="connsiteY5728" fmla="*/ 1216187 h 6533995"/>
              <a:gd name="connsiteX5729" fmla="*/ 8211553 w 11830043"/>
              <a:gd name="connsiteY5729" fmla="*/ 1206400 h 6533995"/>
              <a:gd name="connsiteX5730" fmla="*/ 8452781 w 11830043"/>
              <a:gd name="connsiteY5730" fmla="*/ 1206397 h 6533995"/>
              <a:gd name="connsiteX5731" fmla="*/ 8462566 w 11830043"/>
              <a:gd name="connsiteY5731" fmla="*/ 1216184 h 6533995"/>
              <a:gd name="connsiteX5732" fmla="*/ 8452781 w 11830043"/>
              <a:gd name="connsiteY5732" fmla="*/ 1225908 h 6533995"/>
              <a:gd name="connsiteX5733" fmla="*/ 8443061 w 11830043"/>
              <a:gd name="connsiteY5733" fmla="*/ 1216184 h 6533995"/>
              <a:gd name="connsiteX5734" fmla="*/ 8452781 w 11830043"/>
              <a:gd name="connsiteY5734" fmla="*/ 1206397 h 6533995"/>
              <a:gd name="connsiteX5735" fmla="*/ 8694009 w 11830043"/>
              <a:gd name="connsiteY5735" fmla="*/ 1206393 h 6533995"/>
              <a:gd name="connsiteX5736" fmla="*/ 8703730 w 11830043"/>
              <a:gd name="connsiteY5736" fmla="*/ 1216181 h 6533995"/>
              <a:gd name="connsiteX5737" fmla="*/ 8694009 w 11830043"/>
              <a:gd name="connsiteY5737" fmla="*/ 1225905 h 6533995"/>
              <a:gd name="connsiteX5738" fmla="*/ 8684289 w 11830043"/>
              <a:gd name="connsiteY5738" fmla="*/ 1216181 h 6533995"/>
              <a:gd name="connsiteX5739" fmla="*/ 8694009 w 11830043"/>
              <a:gd name="connsiteY5739" fmla="*/ 1206393 h 6533995"/>
              <a:gd name="connsiteX5740" fmla="*/ 8935237 w 11830043"/>
              <a:gd name="connsiteY5740" fmla="*/ 1206390 h 6533995"/>
              <a:gd name="connsiteX5741" fmla="*/ 8944958 w 11830043"/>
              <a:gd name="connsiteY5741" fmla="*/ 1216177 h 6533995"/>
              <a:gd name="connsiteX5742" fmla="*/ 8935237 w 11830043"/>
              <a:gd name="connsiteY5742" fmla="*/ 1225902 h 6533995"/>
              <a:gd name="connsiteX5743" fmla="*/ 8925454 w 11830043"/>
              <a:gd name="connsiteY5743" fmla="*/ 1216177 h 6533995"/>
              <a:gd name="connsiteX5744" fmla="*/ 8935237 w 11830043"/>
              <a:gd name="connsiteY5744" fmla="*/ 1206390 h 6533995"/>
              <a:gd name="connsiteX5745" fmla="*/ 9176467 w 11830043"/>
              <a:gd name="connsiteY5745" fmla="*/ 1206387 h 6533995"/>
              <a:gd name="connsiteX5746" fmla="*/ 9186187 w 11830043"/>
              <a:gd name="connsiteY5746" fmla="*/ 1216174 h 6533995"/>
              <a:gd name="connsiteX5747" fmla="*/ 9176467 w 11830043"/>
              <a:gd name="connsiteY5747" fmla="*/ 1225898 h 6533995"/>
              <a:gd name="connsiteX5748" fmla="*/ 9166683 w 11830043"/>
              <a:gd name="connsiteY5748" fmla="*/ 1216174 h 6533995"/>
              <a:gd name="connsiteX5749" fmla="*/ 9176467 w 11830043"/>
              <a:gd name="connsiteY5749" fmla="*/ 1206387 h 6533995"/>
              <a:gd name="connsiteX5750" fmla="*/ 9417695 w 11830043"/>
              <a:gd name="connsiteY5750" fmla="*/ 1206384 h 6533995"/>
              <a:gd name="connsiteX5751" fmla="*/ 9427416 w 11830043"/>
              <a:gd name="connsiteY5751" fmla="*/ 1216171 h 6533995"/>
              <a:gd name="connsiteX5752" fmla="*/ 9417695 w 11830043"/>
              <a:gd name="connsiteY5752" fmla="*/ 1225895 h 6533995"/>
              <a:gd name="connsiteX5753" fmla="*/ 9407911 w 11830043"/>
              <a:gd name="connsiteY5753" fmla="*/ 1216171 h 6533995"/>
              <a:gd name="connsiteX5754" fmla="*/ 9417695 w 11830043"/>
              <a:gd name="connsiteY5754" fmla="*/ 1206384 h 6533995"/>
              <a:gd name="connsiteX5755" fmla="*/ 9649203 w 11830043"/>
              <a:gd name="connsiteY5755" fmla="*/ 965270 h 6533995"/>
              <a:gd name="connsiteX5756" fmla="*/ 9658923 w 11830043"/>
              <a:gd name="connsiteY5756" fmla="*/ 974997 h 6533995"/>
              <a:gd name="connsiteX5757" fmla="*/ 9649203 w 11830043"/>
              <a:gd name="connsiteY5757" fmla="*/ 984785 h 6533995"/>
              <a:gd name="connsiteX5758" fmla="*/ 9639483 w 11830043"/>
              <a:gd name="connsiteY5758" fmla="*/ 974997 h 6533995"/>
              <a:gd name="connsiteX5759" fmla="*/ 9649203 w 11830043"/>
              <a:gd name="connsiteY5759" fmla="*/ 965270 h 6533995"/>
              <a:gd name="connsiteX5760" fmla="*/ 9890432 w 11830043"/>
              <a:gd name="connsiteY5760" fmla="*/ 965267 h 6533995"/>
              <a:gd name="connsiteX5761" fmla="*/ 9900152 w 11830043"/>
              <a:gd name="connsiteY5761" fmla="*/ 974994 h 6533995"/>
              <a:gd name="connsiteX5762" fmla="*/ 9890432 w 11830043"/>
              <a:gd name="connsiteY5762" fmla="*/ 984782 h 6533995"/>
              <a:gd name="connsiteX5763" fmla="*/ 9880648 w 11830043"/>
              <a:gd name="connsiteY5763" fmla="*/ 974994 h 6533995"/>
              <a:gd name="connsiteX5764" fmla="*/ 9890432 w 11830043"/>
              <a:gd name="connsiteY5764" fmla="*/ 965267 h 6533995"/>
              <a:gd name="connsiteX5765" fmla="*/ 10131660 w 11830043"/>
              <a:gd name="connsiteY5765" fmla="*/ 965264 h 6533995"/>
              <a:gd name="connsiteX5766" fmla="*/ 10141444 w 11830043"/>
              <a:gd name="connsiteY5766" fmla="*/ 974991 h 6533995"/>
              <a:gd name="connsiteX5767" fmla="*/ 10131660 w 11830043"/>
              <a:gd name="connsiteY5767" fmla="*/ 984779 h 6533995"/>
              <a:gd name="connsiteX5768" fmla="*/ 10121940 w 11830043"/>
              <a:gd name="connsiteY5768" fmla="*/ 974991 h 6533995"/>
              <a:gd name="connsiteX5769" fmla="*/ 10131660 w 11830043"/>
              <a:gd name="connsiteY5769" fmla="*/ 965264 h 6533995"/>
              <a:gd name="connsiteX5770" fmla="*/ 10372888 w 11830043"/>
              <a:gd name="connsiteY5770" fmla="*/ 965261 h 6533995"/>
              <a:gd name="connsiteX5771" fmla="*/ 10382673 w 11830043"/>
              <a:gd name="connsiteY5771" fmla="*/ 974988 h 6533995"/>
              <a:gd name="connsiteX5772" fmla="*/ 10372888 w 11830043"/>
              <a:gd name="connsiteY5772" fmla="*/ 984776 h 6533995"/>
              <a:gd name="connsiteX5773" fmla="*/ 10363168 w 11830043"/>
              <a:gd name="connsiteY5773" fmla="*/ 974988 h 6533995"/>
              <a:gd name="connsiteX5774" fmla="*/ 10372888 w 11830043"/>
              <a:gd name="connsiteY5774" fmla="*/ 965261 h 6533995"/>
              <a:gd name="connsiteX5775" fmla="*/ 10614116 w 11830043"/>
              <a:gd name="connsiteY5775" fmla="*/ 965258 h 6533995"/>
              <a:gd name="connsiteX5776" fmla="*/ 10623901 w 11830043"/>
              <a:gd name="connsiteY5776" fmla="*/ 974986 h 6533995"/>
              <a:gd name="connsiteX5777" fmla="*/ 10614116 w 11830043"/>
              <a:gd name="connsiteY5777" fmla="*/ 984773 h 6533995"/>
              <a:gd name="connsiteX5778" fmla="*/ 10604396 w 11830043"/>
              <a:gd name="connsiteY5778" fmla="*/ 974986 h 6533995"/>
              <a:gd name="connsiteX5779" fmla="*/ 10614116 w 11830043"/>
              <a:gd name="connsiteY5779" fmla="*/ 965258 h 6533995"/>
              <a:gd name="connsiteX5780" fmla="*/ 10855345 w 11830043"/>
              <a:gd name="connsiteY5780" fmla="*/ 965255 h 6533995"/>
              <a:gd name="connsiteX5781" fmla="*/ 10865065 w 11830043"/>
              <a:gd name="connsiteY5781" fmla="*/ 974983 h 6533995"/>
              <a:gd name="connsiteX5782" fmla="*/ 10855345 w 11830043"/>
              <a:gd name="connsiteY5782" fmla="*/ 984771 h 6533995"/>
              <a:gd name="connsiteX5783" fmla="*/ 10845625 w 11830043"/>
              <a:gd name="connsiteY5783" fmla="*/ 974983 h 6533995"/>
              <a:gd name="connsiteX5784" fmla="*/ 10855345 w 11830043"/>
              <a:gd name="connsiteY5784" fmla="*/ 965255 h 6533995"/>
              <a:gd name="connsiteX5785" fmla="*/ 11096574 w 11830043"/>
              <a:gd name="connsiteY5785" fmla="*/ 965252 h 6533995"/>
              <a:gd name="connsiteX5786" fmla="*/ 11106294 w 11830043"/>
              <a:gd name="connsiteY5786" fmla="*/ 974980 h 6533995"/>
              <a:gd name="connsiteX5787" fmla="*/ 11096574 w 11830043"/>
              <a:gd name="connsiteY5787" fmla="*/ 984768 h 6533995"/>
              <a:gd name="connsiteX5788" fmla="*/ 11086790 w 11830043"/>
              <a:gd name="connsiteY5788" fmla="*/ 974980 h 6533995"/>
              <a:gd name="connsiteX5789" fmla="*/ 11096574 w 11830043"/>
              <a:gd name="connsiteY5789" fmla="*/ 965252 h 6533995"/>
              <a:gd name="connsiteX5790" fmla="*/ 11337802 w 11830043"/>
              <a:gd name="connsiteY5790" fmla="*/ 965250 h 6533995"/>
              <a:gd name="connsiteX5791" fmla="*/ 11347587 w 11830043"/>
              <a:gd name="connsiteY5791" fmla="*/ 974977 h 6533995"/>
              <a:gd name="connsiteX5792" fmla="*/ 11337802 w 11830043"/>
              <a:gd name="connsiteY5792" fmla="*/ 984765 h 6533995"/>
              <a:gd name="connsiteX5793" fmla="*/ 11328082 w 11830043"/>
              <a:gd name="connsiteY5793" fmla="*/ 974977 h 6533995"/>
              <a:gd name="connsiteX5794" fmla="*/ 11337802 w 11830043"/>
              <a:gd name="connsiteY5794" fmla="*/ 965250 h 6533995"/>
              <a:gd name="connsiteX5795" fmla="*/ 11579030 w 11830043"/>
              <a:gd name="connsiteY5795" fmla="*/ 965247 h 6533995"/>
              <a:gd name="connsiteX5796" fmla="*/ 11588815 w 11830043"/>
              <a:gd name="connsiteY5796" fmla="*/ 974974 h 6533995"/>
              <a:gd name="connsiteX5797" fmla="*/ 11579030 w 11830043"/>
              <a:gd name="connsiteY5797" fmla="*/ 984762 h 6533995"/>
              <a:gd name="connsiteX5798" fmla="*/ 11569310 w 11830043"/>
              <a:gd name="connsiteY5798" fmla="*/ 974974 h 6533995"/>
              <a:gd name="connsiteX5799" fmla="*/ 11579030 w 11830043"/>
              <a:gd name="connsiteY5799" fmla="*/ 965247 h 6533995"/>
              <a:gd name="connsiteX5800" fmla="*/ 11820259 w 11830043"/>
              <a:gd name="connsiteY5800" fmla="*/ 965244 h 6533995"/>
              <a:gd name="connsiteX5801" fmla="*/ 11830043 w 11830043"/>
              <a:gd name="connsiteY5801" fmla="*/ 974971 h 6533995"/>
              <a:gd name="connsiteX5802" fmla="*/ 11820259 w 11830043"/>
              <a:gd name="connsiteY5802" fmla="*/ 984759 h 6533995"/>
              <a:gd name="connsiteX5803" fmla="*/ 11810539 w 11830043"/>
              <a:gd name="connsiteY5803" fmla="*/ 974971 h 6533995"/>
              <a:gd name="connsiteX5804" fmla="*/ 11820259 w 11830043"/>
              <a:gd name="connsiteY5804" fmla="*/ 965244 h 6533995"/>
              <a:gd name="connsiteX5805" fmla="*/ 9720 w 11830043"/>
              <a:gd name="connsiteY5805" fmla="*/ 965241 h 6533995"/>
              <a:gd name="connsiteX5806" fmla="*/ 19504 w 11830043"/>
              <a:gd name="connsiteY5806" fmla="*/ 974968 h 6533995"/>
              <a:gd name="connsiteX5807" fmla="*/ 9720 w 11830043"/>
              <a:gd name="connsiteY5807" fmla="*/ 984756 h 6533995"/>
              <a:gd name="connsiteX5808" fmla="*/ 1 w 11830043"/>
              <a:gd name="connsiteY5808" fmla="*/ 974968 h 6533995"/>
              <a:gd name="connsiteX5809" fmla="*/ 9720 w 11830043"/>
              <a:gd name="connsiteY5809" fmla="*/ 965241 h 6533995"/>
              <a:gd name="connsiteX5810" fmla="*/ 251004 w 11830043"/>
              <a:gd name="connsiteY5810" fmla="*/ 965238 h 6533995"/>
              <a:gd name="connsiteX5811" fmla="*/ 260788 w 11830043"/>
              <a:gd name="connsiteY5811" fmla="*/ 974965 h 6533995"/>
              <a:gd name="connsiteX5812" fmla="*/ 251004 w 11830043"/>
              <a:gd name="connsiteY5812" fmla="*/ 984753 h 6533995"/>
              <a:gd name="connsiteX5813" fmla="*/ 241284 w 11830043"/>
              <a:gd name="connsiteY5813" fmla="*/ 974965 h 6533995"/>
              <a:gd name="connsiteX5814" fmla="*/ 251004 w 11830043"/>
              <a:gd name="connsiteY5814" fmla="*/ 965238 h 6533995"/>
              <a:gd name="connsiteX5815" fmla="*/ 492223 w 11830043"/>
              <a:gd name="connsiteY5815" fmla="*/ 965235 h 6533995"/>
              <a:gd name="connsiteX5816" fmla="*/ 501943 w 11830043"/>
              <a:gd name="connsiteY5816" fmla="*/ 974962 h 6533995"/>
              <a:gd name="connsiteX5817" fmla="*/ 492223 w 11830043"/>
              <a:gd name="connsiteY5817" fmla="*/ 984750 h 6533995"/>
              <a:gd name="connsiteX5818" fmla="*/ 482439 w 11830043"/>
              <a:gd name="connsiteY5818" fmla="*/ 974962 h 6533995"/>
              <a:gd name="connsiteX5819" fmla="*/ 492223 w 11830043"/>
              <a:gd name="connsiteY5819" fmla="*/ 965235 h 6533995"/>
              <a:gd name="connsiteX5820" fmla="*/ 733444 w 11830043"/>
              <a:gd name="connsiteY5820" fmla="*/ 965233 h 6533995"/>
              <a:gd name="connsiteX5821" fmla="*/ 743164 w 11830043"/>
              <a:gd name="connsiteY5821" fmla="*/ 974960 h 6533995"/>
              <a:gd name="connsiteX5822" fmla="*/ 733444 w 11830043"/>
              <a:gd name="connsiteY5822" fmla="*/ 984747 h 6533995"/>
              <a:gd name="connsiteX5823" fmla="*/ 723660 w 11830043"/>
              <a:gd name="connsiteY5823" fmla="*/ 974960 h 6533995"/>
              <a:gd name="connsiteX5824" fmla="*/ 733444 w 11830043"/>
              <a:gd name="connsiteY5824" fmla="*/ 965233 h 6533995"/>
              <a:gd name="connsiteX5825" fmla="*/ 974664 w 11830043"/>
              <a:gd name="connsiteY5825" fmla="*/ 965230 h 6533995"/>
              <a:gd name="connsiteX5826" fmla="*/ 984448 w 11830043"/>
              <a:gd name="connsiteY5826" fmla="*/ 974957 h 6533995"/>
              <a:gd name="connsiteX5827" fmla="*/ 974664 w 11830043"/>
              <a:gd name="connsiteY5827" fmla="*/ 984745 h 6533995"/>
              <a:gd name="connsiteX5828" fmla="*/ 964944 w 11830043"/>
              <a:gd name="connsiteY5828" fmla="*/ 974957 h 6533995"/>
              <a:gd name="connsiteX5829" fmla="*/ 974664 w 11830043"/>
              <a:gd name="connsiteY5829" fmla="*/ 965230 h 6533995"/>
              <a:gd name="connsiteX5830" fmla="*/ 1215884 w 11830043"/>
              <a:gd name="connsiteY5830" fmla="*/ 965227 h 6533995"/>
              <a:gd name="connsiteX5831" fmla="*/ 1225668 w 11830043"/>
              <a:gd name="connsiteY5831" fmla="*/ 974954 h 6533995"/>
              <a:gd name="connsiteX5832" fmla="*/ 1215884 w 11830043"/>
              <a:gd name="connsiteY5832" fmla="*/ 984742 h 6533995"/>
              <a:gd name="connsiteX5833" fmla="*/ 1206164 w 11830043"/>
              <a:gd name="connsiteY5833" fmla="*/ 974954 h 6533995"/>
              <a:gd name="connsiteX5834" fmla="*/ 1215884 w 11830043"/>
              <a:gd name="connsiteY5834" fmla="*/ 965227 h 6533995"/>
              <a:gd name="connsiteX5835" fmla="*/ 1457105 w 11830043"/>
              <a:gd name="connsiteY5835" fmla="*/ 965224 h 6533995"/>
              <a:gd name="connsiteX5836" fmla="*/ 1466825 w 11830043"/>
              <a:gd name="connsiteY5836" fmla="*/ 974951 h 6533995"/>
              <a:gd name="connsiteX5837" fmla="*/ 1457105 w 11830043"/>
              <a:gd name="connsiteY5837" fmla="*/ 984739 h 6533995"/>
              <a:gd name="connsiteX5838" fmla="*/ 1447322 w 11830043"/>
              <a:gd name="connsiteY5838" fmla="*/ 974951 h 6533995"/>
              <a:gd name="connsiteX5839" fmla="*/ 1457105 w 11830043"/>
              <a:gd name="connsiteY5839" fmla="*/ 965224 h 6533995"/>
              <a:gd name="connsiteX5840" fmla="*/ 1698330 w 11830043"/>
              <a:gd name="connsiteY5840" fmla="*/ 965221 h 6533995"/>
              <a:gd name="connsiteX5841" fmla="*/ 1708116 w 11830043"/>
              <a:gd name="connsiteY5841" fmla="*/ 974948 h 6533995"/>
              <a:gd name="connsiteX5842" fmla="*/ 1698330 w 11830043"/>
              <a:gd name="connsiteY5842" fmla="*/ 984736 h 6533995"/>
              <a:gd name="connsiteX5843" fmla="*/ 1688545 w 11830043"/>
              <a:gd name="connsiteY5843" fmla="*/ 974948 h 6533995"/>
              <a:gd name="connsiteX5844" fmla="*/ 1698330 w 11830043"/>
              <a:gd name="connsiteY5844" fmla="*/ 965221 h 6533995"/>
              <a:gd name="connsiteX5845" fmla="*/ 1939580 w 11830043"/>
              <a:gd name="connsiteY5845" fmla="*/ 965219 h 6533995"/>
              <a:gd name="connsiteX5846" fmla="*/ 1949363 w 11830043"/>
              <a:gd name="connsiteY5846" fmla="*/ 974945 h 6533995"/>
              <a:gd name="connsiteX5847" fmla="*/ 1939580 w 11830043"/>
              <a:gd name="connsiteY5847" fmla="*/ 984733 h 6533995"/>
              <a:gd name="connsiteX5848" fmla="*/ 1929859 w 11830043"/>
              <a:gd name="connsiteY5848" fmla="*/ 974945 h 6533995"/>
              <a:gd name="connsiteX5849" fmla="*/ 1939580 w 11830043"/>
              <a:gd name="connsiteY5849" fmla="*/ 965219 h 6533995"/>
              <a:gd name="connsiteX5850" fmla="*/ 2180788 w 11830043"/>
              <a:gd name="connsiteY5850" fmla="*/ 965216 h 6533995"/>
              <a:gd name="connsiteX5851" fmla="*/ 2190577 w 11830043"/>
              <a:gd name="connsiteY5851" fmla="*/ 974942 h 6533995"/>
              <a:gd name="connsiteX5852" fmla="*/ 2180788 w 11830043"/>
              <a:gd name="connsiteY5852" fmla="*/ 984730 h 6533995"/>
              <a:gd name="connsiteX5853" fmla="*/ 2171083 w 11830043"/>
              <a:gd name="connsiteY5853" fmla="*/ 974942 h 6533995"/>
              <a:gd name="connsiteX5854" fmla="*/ 2180788 w 11830043"/>
              <a:gd name="connsiteY5854" fmla="*/ 965216 h 6533995"/>
              <a:gd name="connsiteX5855" fmla="*/ 2422035 w 11830043"/>
              <a:gd name="connsiteY5855" fmla="*/ 965213 h 6533995"/>
              <a:gd name="connsiteX5856" fmla="*/ 2431752 w 11830043"/>
              <a:gd name="connsiteY5856" fmla="*/ 974940 h 6533995"/>
              <a:gd name="connsiteX5857" fmla="*/ 2422035 w 11830043"/>
              <a:gd name="connsiteY5857" fmla="*/ 984727 h 6533995"/>
              <a:gd name="connsiteX5858" fmla="*/ 2412255 w 11830043"/>
              <a:gd name="connsiteY5858" fmla="*/ 974940 h 6533995"/>
              <a:gd name="connsiteX5859" fmla="*/ 2422035 w 11830043"/>
              <a:gd name="connsiteY5859" fmla="*/ 965213 h 6533995"/>
              <a:gd name="connsiteX5860" fmla="*/ 2663272 w 11830043"/>
              <a:gd name="connsiteY5860" fmla="*/ 965210 h 6533995"/>
              <a:gd name="connsiteX5861" fmla="*/ 2672996 w 11830043"/>
              <a:gd name="connsiteY5861" fmla="*/ 974937 h 6533995"/>
              <a:gd name="connsiteX5862" fmla="*/ 2663272 w 11830043"/>
              <a:gd name="connsiteY5862" fmla="*/ 984724 h 6533995"/>
              <a:gd name="connsiteX5863" fmla="*/ 2653490 w 11830043"/>
              <a:gd name="connsiteY5863" fmla="*/ 974937 h 6533995"/>
              <a:gd name="connsiteX5864" fmla="*/ 2663272 w 11830043"/>
              <a:gd name="connsiteY5864" fmla="*/ 965210 h 6533995"/>
              <a:gd name="connsiteX5865" fmla="*/ 2904570 w 11830043"/>
              <a:gd name="connsiteY5865" fmla="*/ 965208 h 6533995"/>
              <a:gd name="connsiteX5866" fmla="*/ 2914353 w 11830043"/>
              <a:gd name="connsiteY5866" fmla="*/ 974934 h 6533995"/>
              <a:gd name="connsiteX5867" fmla="*/ 2904570 w 11830043"/>
              <a:gd name="connsiteY5867" fmla="*/ 984721 h 6533995"/>
              <a:gd name="connsiteX5868" fmla="*/ 2894789 w 11830043"/>
              <a:gd name="connsiteY5868" fmla="*/ 974934 h 6533995"/>
              <a:gd name="connsiteX5869" fmla="*/ 2904570 w 11830043"/>
              <a:gd name="connsiteY5869" fmla="*/ 965208 h 6533995"/>
              <a:gd name="connsiteX5870" fmla="*/ 3145749 w 11830043"/>
              <a:gd name="connsiteY5870" fmla="*/ 965205 h 6533995"/>
              <a:gd name="connsiteX5871" fmla="*/ 3155531 w 11830043"/>
              <a:gd name="connsiteY5871" fmla="*/ 974931 h 6533995"/>
              <a:gd name="connsiteX5872" fmla="*/ 3145749 w 11830043"/>
              <a:gd name="connsiteY5872" fmla="*/ 984719 h 6533995"/>
              <a:gd name="connsiteX5873" fmla="*/ 3136031 w 11830043"/>
              <a:gd name="connsiteY5873" fmla="*/ 974931 h 6533995"/>
              <a:gd name="connsiteX5874" fmla="*/ 3145749 w 11830043"/>
              <a:gd name="connsiteY5874" fmla="*/ 965205 h 6533995"/>
              <a:gd name="connsiteX5875" fmla="*/ 3386957 w 11830043"/>
              <a:gd name="connsiteY5875" fmla="*/ 965202 h 6533995"/>
              <a:gd name="connsiteX5876" fmla="*/ 3396743 w 11830043"/>
              <a:gd name="connsiteY5876" fmla="*/ 974928 h 6533995"/>
              <a:gd name="connsiteX5877" fmla="*/ 3386957 w 11830043"/>
              <a:gd name="connsiteY5877" fmla="*/ 984716 h 6533995"/>
              <a:gd name="connsiteX5878" fmla="*/ 3377235 w 11830043"/>
              <a:gd name="connsiteY5878" fmla="*/ 974928 h 6533995"/>
              <a:gd name="connsiteX5879" fmla="*/ 3386957 w 11830043"/>
              <a:gd name="connsiteY5879" fmla="*/ 965202 h 6533995"/>
              <a:gd name="connsiteX5880" fmla="*/ 3628211 w 11830043"/>
              <a:gd name="connsiteY5880" fmla="*/ 965199 h 6533995"/>
              <a:gd name="connsiteX5881" fmla="*/ 3637930 w 11830043"/>
              <a:gd name="connsiteY5881" fmla="*/ 974925 h 6533995"/>
              <a:gd name="connsiteX5882" fmla="*/ 3628211 w 11830043"/>
              <a:gd name="connsiteY5882" fmla="*/ 984713 h 6533995"/>
              <a:gd name="connsiteX5883" fmla="*/ 3618429 w 11830043"/>
              <a:gd name="connsiteY5883" fmla="*/ 974925 h 6533995"/>
              <a:gd name="connsiteX5884" fmla="*/ 3628211 w 11830043"/>
              <a:gd name="connsiteY5884" fmla="*/ 965199 h 6533995"/>
              <a:gd name="connsiteX5885" fmla="*/ 3869430 w 11830043"/>
              <a:gd name="connsiteY5885" fmla="*/ 965197 h 6533995"/>
              <a:gd name="connsiteX5886" fmla="*/ 3879147 w 11830043"/>
              <a:gd name="connsiteY5886" fmla="*/ 974923 h 6533995"/>
              <a:gd name="connsiteX5887" fmla="*/ 3869430 w 11830043"/>
              <a:gd name="connsiteY5887" fmla="*/ 984710 h 6533995"/>
              <a:gd name="connsiteX5888" fmla="*/ 3859645 w 11830043"/>
              <a:gd name="connsiteY5888" fmla="*/ 974923 h 6533995"/>
              <a:gd name="connsiteX5889" fmla="*/ 3869430 w 11830043"/>
              <a:gd name="connsiteY5889" fmla="*/ 965197 h 6533995"/>
              <a:gd name="connsiteX5890" fmla="*/ 4110581 w 11830043"/>
              <a:gd name="connsiteY5890" fmla="*/ 965194 h 6533995"/>
              <a:gd name="connsiteX5891" fmla="*/ 4120362 w 11830043"/>
              <a:gd name="connsiteY5891" fmla="*/ 974920 h 6533995"/>
              <a:gd name="connsiteX5892" fmla="*/ 4110581 w 11830043"/>
              <a:gd name="connsiteY5892" fmla="*/ 984707 h 6533995"/>
              <a:gd name="connsiteX5893" fmla="*/ 4100797 w 11830043"/>
              <a:gd name="connsiteY5893" fmla="*/ 974920 h 6533995"/>
              <a:gd name="connsiteX5894" fmla="*/ 4110581 w 11830043"/>
              <a:gd name="connsiteY5894" fmla="*/ 965194 h 6533995"/>
              <a:gd name="connsiteX5895" fmla="*/ 4351806 w 11830043"/>
              <a:gd name="connsiteY5895" fmla="*/ 965191 h 6533995"/>
              <a:gd name="connsiteX5896" fmla="*/ 4361580 w 11830043"/>
              <a:gd name="connsiteY5896" fmla="*/ 974917 h 6533995"/>
              <a:gd name="connsiteX5897" fmla="*/ 4351806 w 11830043"/>
              <a:gd name="connsiteY5897" fmla="*/ 984704 h 6533995"/>
              <a:gd name="connsiteX5898" fmla="*/ 4342006 w 11830043"/>
              <a:gd name="connsiteY5898" fmla="*/ 974917 h 6533995"/>
              <a:gd name="connsiteX5899" fmla="*/ 4351806 w 11830043"/>
              <a:gd name="connsiteY5899" fmla="*/ 965191 h 6533995"/>
              <a:gd name="connsiteX5900" fmla="*/ 4593017 w 11830043"/>
              <a:gd name="connsiteY5900" fmla="*/ 965189 h 6533995"/>
              <a:gd name="connsiteX5901" fmla="*/ 4602795 w 11830043"/>
              <a:gd name="connsiteY5901" fmla="*/ 974914 h 6533995"/>
              <a:gd name="connsiteX5902" fmla="*/ 4593017 w 11830043"/>
              <a:gd name="connsiteY5902" fmla="*/ 984701 h 6533995"/>
              <a:gd name="connsiteX5903" fmla="*/ 4583304 w 11830043"/>
              <a:gd name="connsiteY5903" fmla="*/ 974914 h 6533995"/>
              <a:gd name="connsiteX5904" fmla="*/ 4593017 w 11830043"/>
              <a:gd name="connsiteY5904" fmla="*/ 965189 h 6533995"/>
              <a:gd name="connsiteX5905" fmla="*/ 4834252 w 11830043"/>
              <a:gd name="connsiteY5905" fmla="*/ 965186 h 6533995"/>
              <a:gd name="connsiteX5906" fmla="*/ 4844038 w 11830043"/>
              <a:gd name="connsiteY5906" fmla="*/ 974911 h 6533995"/>
              <a:gd name="connsiteX5907" fmla="*/ 4834252 w 11830043"/>
              <a:gd name="connsiteY5907" fmla="*/ 984698 h 6533995"/>
              <a:gd name="connsiteX5908" fmla="*/ 4824532 w 11830043"/>
              <a:gd name="connsiteY5908" fmla="*/ 974911 h 6533995"/>
              <a:gd name="connsiteX5909" fmla="*/ 4834252 w 11830043"/>
              <a:gd name="connsiteY5909" fmla="*/ 965186 h 6533995"/>
              <a:gd name="connsiteX5910" fmla="*/ 5075485 w 11830043"/>
              <a:gd name="connsiteY5910" fmla="*/ 965183 h 6533995"/>
              <a:gd name="connsiteX5911" fmla="*/ 5085201 w 11830043"/>
              <a:gd name="connsiteY5911" fmla="*/ 974908 h 6533995"/>
              <a:gd name="connsiteX5912" fmla="*/ 5075485 w 11830043"/>
              <a:gd name="connsiteY5912" fmla="*/ 984695 h 6533995"/>
              <a:gd name="connsiteX5913" fmla="*/ 5065704 w 11830043"/>
              <a:gd name="connsiteY5913" fmla="*/ 974908 h 6533995"/>
              <a:gd name="connsiteX5914" fmla="*/ 5075485 w 11830043"/>
              <a:gd name="connsiteY5914" fmla="*/ 965183 h 6533995"/>
              <a:gd name="connsiteX5915" fmla="*/ 5316710 w 11830043"/>
              <a:gd name="connsiteY5915" fmla="*/ 965180 h 6533995"/>
              <a:gd name="connsiteX5916" fmla="*/ 5326429 w 11830043"/>
              <a:gd name="connsiteY5916" fmla="*/ 974905 h 6533995"/>
              <a:gd name="connsiteX5917" fmla="*/ 5316710 w 11830043"/>
              <a:gd name="connsiteY5917" fmla="*/ 984693 h 6533995"/>
              <a:gd name="connsiteX5918" fmla="*/ 5306924 w 11830043"/>
              <a:gd name="connsiteY5918" fmla="*/ 974905 h 6533995"/>
              <a:gd name="connsiteX5919" fmla="*/ 5316710 w 11830043"/>
              <a:gd name="connsiteY5919" fmla="*/ 965180 h 6533995"/>
              <a:gd name="connsiteX5920" fmla="*/ 5557991 w 11830043"/>
              <a:gd name="connsiteY5920" fmla="*/ 965177 h 6533995"/>
              <a:gd name="connsiteX5921" fmla="*/ 5567774 w 11830043"/>
              <a:gd name="connsiteY5921" fmla="*/ 974902 h 6533995"/>
              <a:gd name="connsiteX5922" fmla="*/ 5557991 w 11830043"/>
              <a:gd name="connsiteY5922" fmla="*/ 984690 h 6533995"/>
              <a:gd name="connsiteX5923" fmla="*/ 5548208 w 11830043"/>
              <a:gd name="connsiteY5923" fmla="*/ 974902 h 6533995"/>
              <a:gd name="connsiteX5924" fmla="*/ 5557991 w 11830043"/>
              <a:gd name="connsiteY5924" fmla="*/ 965177 h 6533995"/>
              <a:gd name="connsiteX5925" fmla="*/ 5799205 w 11830043"/>
              <a:gd name="connsiteY5925" fmla="*/ 965174 h 6533995"/>
              <a:gd name="connsiteX5926" fmla="*/ 5808989 w 11830043"/>
              <a:gd name="connsiteY5926" fmla="*/ 974899 h 6533995"/>
              <a:gd name="connsiteX5927" fmla="*/ 5799205 w 11830043"/>
              <a:gd name="connsiteY5927" fmla="*/ 984687 h 6533995"/>
              <a:gd name="connsiteX5928" fmla="*/ 5789486 w 11830043"/>
              <a:gd name="connsiteY5928" fmla="*/ 974899 h 6533995"/>
              <a:gd name="connsiteX5929" fmla="*/ 5799205 w 11830043"/>
              <a:gd name="connsiteY5929" fmla="*/ 965174 h 6533995"/>
              <a:gd name="connsiteX5930" fmla="*/ 6040432 w 11830043"/>
              <a:gd name="connsiteY5930" fmla="*/ 965172 h 6533995"/>
              <a:gd name="connsiteX5931" fmla="*/ 6050216 w 11830043"/>
              <a:gd name="connsiteY5931" fmla="*/ 974897 h 6533995"/>
              <a:gd name="connsiteX5932" fmla="*/ 6040432 w 11830043"/>
              <a:gd name="connsiteY5932" fmla="*/ 984684 h 6533995"/>
              <a:gd name="connsiteX5933" fmla="*/ 6030712 w 11830043"/>
              <a:gd name="connsiteY5933" fmla="*/ 974897 h 6533995"/>
              <a:gd name="connsiteX5934" fmla="*/ 6040432 w 11830043"/>
              <a:gd name="connsiteY5934" fmla="*/ 965172 h 6533995"/>
              <a:gd name="connsiteX5935" fmla="*/ 6281661 w 11830043"/>
              <a:gd name="connsiteY5935" fmla="*/ 965169 h 6533995"/>
              <a:gd name="connsiteX5936" fmla="*/ 6291381 w 11830043"/>
              <a:gd name="connsiteY5936" fmla="*/ 974894 h 6533995"/>
              <a:gd name="connsiteX5937" fmla="*/ 6281661 w 11830043"/>
              <a:gd name="connsiteY5937" fmla="*/ 984681 h 6533995"/>
              <a:gd name="connsiteX5938" fmla="*/ 6271877 w 11830043"/>
              <a:gd name="connsiteY5938" fmla="*/ 974894 h 6533995"/>
              <a:gd name="connsiteX5939" fmla="*/ 6281661 w 11830043"/>
              <a:gd name="connsiteY5939" fmla="*/ 965169 h 6533995"/>
              <a:gd name="connsiteX5940" fmla="*/ 6522889 w 11830043"/>
              <a:gd name="connsiteY5940" fmla="*/ 965166 h 6533995"/>
              <a:gd name="connsiteX5941" fmla="*/ 6532610 w 11830043"/>
              <a:gd name="connsiteY5941" fmla="*/ 974891 h 6533995"/>
              <a:gd name="connsiteX5942" fmla="*/ 6522889 w 11830043"/>
              <a:gd name="connsiteY5942" fmla="*/ 984678 h 6533995"/>
              <a:gd name="connsiteX5943" fmla="*/ 6513105 w 11830043"/>
              <a:gd name="connsiteY5943" fmla="*/ 974891 h 6533995"/>
              <a:gd name="connsiteX5944" fmla="*/ 6522889 w 11830043"/>
              <a:gd name="connsiteY5944" fmla="*/ 965166 h 6533995"/>
              <a:gd name="connsiteX5945" fmla="*/ 6764118 w 11830043"/>
              <a:gd name="connsiteY5945" fmla="*/ 965163 h 6533995"/>
              <a:gd name="connsiteX5946" fmla="*/ 6773902 w 11830043"/>
              <a:gd name="connsiteY5946" fmla="*/ 974888 h 6533995"/>
              <a:gd name="connsiteX5947" fmla="*/ 6764118 w 11830043"/>
              <a:gd name="connsiteY5947" fmla="*/ 984675 h 6533995"/>
              <a:gd name="connsiteX5948" fmla="*/ 6754335 w 11830043"/>
              <a:gd name="connsiteY5948" fmla="*/ 974888 h 6533995"/>
              <a:gd name="connsiteX5949" fmla="*/ 6764118 w 11830043"/>
              <a:gd name="connsiteY5949" fmla="*/ 965163 h 6533995"/>
              <a:gd name="connsiteX5950" fmla="*/ 7005346 w 11830043"/>
              <a:gd name="connsiteY5950" fmla="*/ 965161 h 6533995"/>
              <a:gd name="connsiteX5951" fmla="*/ 7015130 w 11830043"/>
              <a:gd name="connsiteY5951" fmla="*/ 974885 h 6533995"/>
              <a:gd name="connsiteX5952" fmla="*/ 7005346 w 11830043"/>
              <a:gd name="connsiteY5952" fmla="*/ 984672 h 6533995"/>
              <a:gd name="connsiteX5953" fmla="*/ 6995626 w 11830043"/>
              <a:gd name="connsiteY5953" fmla="*/ 974885 h 6533995"/>
              <a:gd name="connsiteX5954" fmla="*/ 7005346 w 11830043"/>
              <a:gd name="connsiteY5954" fmla="*/ 965161 h 6533995"/>
              <a:gd name="connsiteX5955" fmla="*/ 7246575 w 11830043"/>
              <a:gd name="connsiteY5955" fmla="*/ 965158 h 6533995"/>
              <a:gd name="connsiteX5956" fmla="*/ 7256359 w 11830043"/>
              <a:gd name="connsiteY5956" fmla="*/ 974882 h 6533995"/>
              <a:gd name="connsiteX5957" fmla="*/ 7246575 w 11830043"/>
              <a:gd name="connsiteY5957" fmla="*/ 984669 h 6533995"/>
              <a:gd name="connsiteX5958" fmla="*/ 7236855 w 11830043"/>
              <a:gd name="connsiteY5958" fmla="*/ 974882 h 6533995"/>
              <a:gd name="connsiteX5959" fmla="*/ 7246575 w 11830043"/>
              <a:gd name="connsiteY5959" fmla="*/ 965158 h 6533995"/>
              <a:gd name="connsiteX5960" fmla="*/ 7487803 w 11830043"/>
              <a:gd name="connsiteY5960" fmla="*/ 965155 h 6533995"/>
              <a:gd name="connsiteX5961" fmla="*/ 7497524 w 11830043"/>
              <a:gd name="connsiteY5961" fmla="*/ 974879 h 6533995"/>
              <a:gd name="connsiteX5962" fmla="*/ 7487803 w 11830043"/>
              <a:gd name="connsiteY5962" fmla="*/ 984666 h 6533995"/>
              <a:gd name="connsiteX5963" fmla="*/ 7478019 w 11830043"/>
              <a:gd name="connsiteY5963" fmla="*/ 974879 h 6533995"/>
              <a:gd name="connsiteX5964" fmla="*/ 7487803 w 11830043"/>
              <a:gd name="connsiteY5964" fmla="*/ 965155 h 6533995"/>
              <a:gd name="connsiteX5965" fmla="*/ 7729032 w 11830043"/>
              <a:gd name="connsiteY5965" fmla="*/ 965152 h 6533995"/>
              <a:gd name="connsiteX5966" fmla="*/ 7738753 w 11830043"/>
              <a:gd name="connsiteY5966" fmla="*/ 974877 h 6533995"/>
              <a:gd name="connsiteX5967" fmla="*/ 7729032 w 11830043"/>
              <a:gd name="connsiteY5967" fmla="*/ 984664 h 6533995"/>
              <a:gd name="connsiteX5968" fmla="*/ 7719249 w 11830043"/>
              <a:gd name="connsiteY5968" fmla="*/ 974877 h 6533995"/>
              <a:gd name="connsiteX5969" fmla="*/ 7729032 w 11830043"/>
              <a:gd name="connsiteY5969" fmla="*/ 965152 h 6533995"/>
              <a:gd name="connsiteX5970" fmla="*/ 7970260 w 11830043"/>
              <a:gd name="connsiteY5970" fmla="*/ 965150 h 6533995"/>
              <a:gd name="connsiteX5971" fmla="*/ 7980044 w 11830043"/>
              <a:gd name="connsiteY5971" fmla="*/ 974874 h 6533995"/>
              <a:gd name="connsiteX5972" fmla="*/ 7970260 w 11830043"/>
              <a:gd name="connsiteY5972" fmla="*/ 984661 h 6533995"/>
              <a:gd name="connsiteX5973" fmla="*/ 7960477 w 11830043"/>
              <a:gd name="connsiteY5973" fmla="*/ 974874 h 6533995"/>
              <a:gd name="connsiteX5974" fmla="*/ 7970260 w 11830043"/>
              <a:gd name="connsiteY5974" fmla="*/ 965150 h 6533995"/>
              <a:gd name="connsiteX5975" fmla="*/ 8211553 w 11830043"/>
              <a:gd name="connsiteY5975" fmla="*/ 965147 h 6533995"/>
              <a:gd name="connsiteX5976" fmla="*/ 8221273 w 11830043"/>
              <a:gd name="connsiteY5976" fmla="*/ 974871 h 6533995"/>
              <a:gd name="connsiteX5977" fmla="*/ 8211553 w 11830043"/>
              <a:gd name="connsiteY5977" fmla="*/ 984658 h 6533995"/>
              <a:gd name="connsiteX5978" fmla="*/ 8201769 w 11830043"/>
              <a:gd name="connsiteY5978" fmla="*/ 974871 h 6533995"/>
              <a:gd name="connsiteX5979" fmla="*/ 8211553 w 11830043"/>
              <a:gd name="connsiteY5979" fmla="*/ 965147 h 6533995"/>
              <a:gd name="connsiteX5980" fmla="*/ 8452781 w 11830043"/>
              <a:gd name="connsiteY5980" fmla="*/ 965144 h 6533995"/>
              <a:gd name="connsiteX5981" fmla="*/ 8462566 w 11830043"/>
              <a:gd name="connsiteY5981" fmla="*/ 974868 h 6533995"/>
              <a:gd name="connsiteX5982" fmla="*/ 8452781 w 11830043"/>
              <a:gd name="connsiteY5982" fmla="*/ 984655 h 6533995"/>
              <a:gd name="connsiteX5983" fmla="*/ 8443061 w 11830043"/>
              <a:gd name="connsiteY5983" fmla="*/ 974868 h 6533995"/>
              <a:gd name="connsiteX5984" fmla="*/ 8452781 w 11830043"/>
              <a:gd name="connsiteY5984" fmla="*/ 965144 h 6533995"/>
              <a:gd name="connsiteX5985" fmla="*/ 8694009 w 11830043"/>
              <a:gd name="connsiteY5985" fmla="*/ 965141 h 6533995"/>
              <a:gd name="connsiteX5986" fmla="*/ 8703730 w 11830043"/>
              <a:gd name="connsiteY5986" fmla="*/ 974865 h 6533995"/>
              <a:gd name="connsiteX5987" fmla="*/ 8694009 w 11830043"/>
              <a:gd name="connsiteY5987" fmla="*/ 984652 h 6533995"/>
              <a:gd name="connsiteX5988" fmla="*/ 8684289 w 11830043"/>
              <a:gd name="connsiteY5988" fmla="*/ 974865 h 6533995"/>
              <a:gd name="connsiteX5989" fmla="*/ 8694009 w 11830043"/>
              <a:gd name="connsiteY5989" fmla="*/ 965141 h 6533995"/>
              <a:gd name="connsiteX5990" fmla="*/ 8935237 w 11830043"/>
              <a:gd name="connsiteY5990" fmla="*/ 965138 h 6533995"/>
              <a:gd name="connsiteX5991" fmla="*/ 8944958 w 11830043"/>
              <a:gd name="connsiteY5991" fmla="*/ 974862 h 6533995"/>
              <a:gd name="connsiteX5992" fmla="*/ 8935237 w 11830043"/>
              <a:gd name="connsiteY5992" fmla="*/ 984649 h 6533995"/>
              <a:gd name="connsiteX5993" fmla="*/ 8925454 w 11830043"/>
              <a:gd name="connsiteY5993" fmla="*/ 974862 h 6533995"/>
              <a:gd name="connsiteX5994" fmla="*/ 8935237 w 11830043"/>
              <a:gd name="connsiteY5994" fmla="*/ 965138 h 6533995"/>
              <a:gd name="connsiteX5995" fmla="*/ 9176467 w 11830043"/>
              <a:gd name="connsiteY5995" fmla="*/ 965135 h 6533995"/>
              <a:gd name="connsiteX5996" fmla="*/ 9186187 w 11830043"/>
              <a:gd name="connsiteY5996" fmla="*/ 974859 h 6533995"/>
              <a:gd name="connsiteX5997" fmla="*/ 9176467 w 11830043"/>
              <a:gd name="connsiteY5997" fmla="*/ 984646 h 6533995"/>
              <a:gd name="connsiteX5998" fmla="*/ 9166683 w 11830043"/>
              <a:gd name="connsiteY5998" fmla="*/ 974859 h 6533995"/>
              <a:gd name="connsiteX5999" fmla="*/ 9176467 w 11830043"/>
              <a:gd name="connsiteY5999" fmla="*/ 965135 h 6533995"/>
              <a:gd name="connsiteX6000" fmla="*/ 9417695 w 11830043"/>
              <a:gd name="connsiteY6000" fmla="*/ 965133 h 6533995"/>
              <a:gd name="connsiteX6001" fmla="*/ 9427416 w 11830043"/>
              <a:gd name="connsiteY6001" fmla="*/ 974857 h 6533995"/>
              <a:gd name="connsiteX6002" fmla="*/ 9417695 w 11830043"/>
              <a:gd name="connsiteY6002" fmla="*/ 984643 h 6533995"/>
              <a:gd name="connsiteX6003" fmla="*/ 9407911 w 11830043"/>
              <a:gd name="connsiteY6003" fmla="*/ 974857 h 6533995"/>
              <a:gd name="connsiteX6004" fmla="*/ 9417695 w 11830043"/>
              <a:gd name="connsiteY6004" fmla="*/ 965133 h 6533995"/>
              <a:gd name="connsiteX6005" fmla="*/ 9649203 w 11830043"/>
              <a:gd name="connsiteY6005" fmla="*/ 723936 h 6533995"/>
              <a:gd name="connsiteX6006" fmla="*/ 9658923 w 11830043"/>
              <a:gd name="connsiteY6006" fmla="*/ 733721 h 6533995"/>
              <a:gd name="connsiteX6007" fmla="*/ 9649203 w 11830043"/>
              <a:gd name="connsiteY6007" fmla="*/ 743445 h 6533995"/>
              <a:gd name="connsiteX6008" fmla="*/ 9639483 w 11830043"/>
              <a:gd name="connsiteY6008" fmla="*/ 733721 h 6533995"/>
              <a:gd name="connsiteX6009" fmla="*/ 9649203 w 11830043"/>
              <a:gd name="connsiteY6009" fmla="*/ 723936 h 6533995"/>
              <a:gd name="connsiteX6010" fmla="*/ 9890432 w 11830043"/>
              <a:gd name="connsiteY6010" fmla="*/ 723934 h 6533995"/>
              <a:gd name="connsiteX6011" fmla="*/ 9900152 w 11830043"/>
              <a:gd name="connsiteY6011" fmla="*/ 733719 h 6533995"/>
              <a:gd name="connsiteX6012" fmla="*/ 9890432 w 11830043"/>
              <a:gd name="connsiteY6012" fmla="*/ 743443 h 6533995"/>
              <a:gd name="connsiteX6013" fmla="*/ 9880648 w 11830043"/>
              <a:gd name="connsiteY6013" fmla="*/ 733719 h 6533995"/>
              <a:gd name="connsiteX6014" fmla="*/ 9890432 w 11830043"/>
              <a:gd name="connsiteY6014" fmla="*/ 723934 h 6533995"/>
              <a:gd name="connsiteX6015" fmla="*/ 10131660 w 11830043"/>
              <a:gd name="connsiteY6015" fmla="*/ 723931 h 6533995"/>
              <a:gd name="connsiteX6016" fmla="*/ 10141444 w 11830043"/>
              <a:gd name="connsiteY6016" fmla="*/ 733716 h 6533995"/>
              <a:gd name="connsiteX6017" fmla="*/ 10131660 w 11830043"/>
              <a:gd name="connsiteY6017" fmla="*/ 743441 h 6533995"/>
              <a:gd name="connsiteX6018" fmla="*/ 10121940 w 11830043"/>
              <a:gd name="connsiteY6018" fmla="*/ 733716 h 6533995"/>
              <a:gd name="connsiteX6019" fmla="*/ 10131660 w 11830043"/>
              <a:gd name="connsiteY6019" fmla="*/ 723931 h 6533995"/>
              <a:gd name="connsiteX6020" fmla="*/ 10372888 w 11830043"/>
              <a:gd name="connsiteY6020" fmla="*/ 723929 h 6533995"/>
              <a:gd name="connsiteX6021" fmla="*/ 10382673 w 11830043"/>
              <a:gd name="connsiteY6021" fmla="*/ 733714 h 6533995"/>
              <a:gd name="connsiteX6022" fmla="*/ 10372888 w 11830043"/>
              <a:gd name="connsiteY6022" fmla="*/ 743438 h 6533995"/>
              <a:gd name="connsiteX6023" fmla="*/ 10363168 w 11830043"/>
              <a:gd name="connsiteY6023" fmla="*/ 733714 h 6533995"/>
              <a:gd name="connsiteX6024" fmla="*/ 10372888 w 11830043"/>
              <a:gd name="connsiteY6024" fmla="*/ 723929 h 6533995"/>
              <a:gd name="connsiteX6025" fmla="*/ 10614116 w 11830043"/>
              <a:gd name="connsiteY6025" fmla="*/ 723926 h 6533995"/>
              <a:gd name="connsiteX6026" fmla="*/ 10623901 w 11830043"/>
              <a:gd name="connsiteY6026" fmla="*/ 733711 h 6533995"/>
              <a:gd name="connsiteX6027" fmla="*/ 10614116 w 11830043"/>
              <a:gd name="connsiteY6027" fmla="*/ 743436 h 6533995"/>
              <a:gd name="connsiteX6028" fmla="*/ 10604396 w 11830043"/>
              <a:gd name="connsiteY6028" fmla="*/ 733711 h 6533995"/>
              <a:gd name="connsiteX6029" fmla="*/ 10614116 w 11830043"/>
              <a:gd name="connsiteY6029" fmla="*/ 723926 h 6533995"/>
              <a:gd name="connsiteX6030" fmla="*/ 10855345 w 11830043"/>
              <a:gd name="connsiteY6030" fmla="*/ 723924 h 6533995"/>
              <a:gd name="connsiteX6031" fmla="*/ 10865065 w 11830043"/>
              <a:gd name="connsiteY6031" fmla="*/ 733709 h 6533995"/>
              <a:gd name="connsiteX6032" fmla="*/ 10855345 w 11830043"/>
              <a:gd name="connsiteY6032" fmla="*/ 743433 h 6533995"/>
              <a:gd name="connsiteX6033" fmla="*/ 10845625 w 11830043"/>
              <a:gd name="connsiteY6033" fmla="*/ 733709 h 6533995"/>
              <a:gd name="connsiteX6034" fmla="*/ 10855345 w 11830043"/>
              <a:gd name="connsiteY6034" fmla="*/ 723924 h 6533995"/>
              <a:gd name="connsiteX6035" fmla="*/ 11096574 w 11830043"/>
              <a:gd name="connsiteY6035" fmla="*/ 723921 h 6533995"/>
              <a:gd name="connsiteX6036" fmla="*/ 11106294 w 11830043"/>
              <a:gd name="connsiteY6036" fmla="*/ 733707 h 6533995"/>
              <a:gd name="connsiteX6037" fmla="*/ 11096574 w 11830043"/>
              <a:gd name="connsiteY6037" fmla="*/ 743431 h 6533995"/>
              <a:gd name="connsiteX6038" fmla="*/ 11086790 w 11830043"/>
              <a:gd name="connsiteY6038" fmla="*/ 733707 h 6533995"/>
              <a:gd name="connsiteX6039" fmla="*/ 11096574 w 11830043"/>
              <a:gd name="connsiteY6039" fmla="*/ 723921 h 6533995"/>
              <a:gd name="connsiteX6040" fmla="*/ 11337802 w 11830043"/>
              <a:gd name="connsiteY6040" fmla="*/ 723919 h 6533995"/>
              <a:gd name="connsiteX6041" fmla="*/ 11347587 w 11830043"/>
              <a:gd name="connsiteY6041" fmla="*/ 733704 h 6533995"/>
              <a:gd name="connsiteX6042" fmla="*/ 11337802 w 11830043"/>
              <a:gd name="connsiteY6042" fmla="*/ 743429 h 6533995"/>
              <a:gd name="connsiteX6043" fmla="*/ 11328082 w 11830043"/>
              <a:gd name="connsiteY6043" fmla="*/ 733704 h 6533995"/>
              <a:gd name="connsiteX6044" fmla="*/ 11337802 w 11830043"/>
              <a:gd name="connsiteY6044" fmla="*/ 723919 h 6533995"/>
              <a:gd name="connsiteX6045" fmla="*/ 11579030 w 11830043"/>
              <a:gd name="connsiteY6045" fmla="*/ 723917 h 6533995"/>
              <a:gd name="connsiteX6046" fmla="*/ 11588815 w 11830043"/>
              <a:gd name="connsiteY6046" fmla="*/ 733702 h 6533995"/>
              <a:gd name="connsiteX6047" fmla="*/ 11579030 w 11830043"/>
              <a:gd name="connsiteY6047" fmla="*/ 743426 h 6533995"/>
              <a:gd name="connsiteX6048" fmla="*/ 11569310 w 11830043"/>
              <a:gd name="connsiteY6048" fmla="*/ 733702 h 6533995"/>
              <a:gd name="connsiteX6049" fmla="*/ 11579030 w 11830043"/>
              <a:gd name="connsiteY6049" fmla="*/ 723917 h 6533995"/>
              <a:gd name="connsiteX6050" fmla="*/ 11820259 w 11830043"/>
              <a:gd name="connsiteY6050" fmla="*/ 723914 h 6533995"/>
              <a:gd name="connsiteX6051" fmla="*/ 11830043 w 11830043"/>
              <a:gd name="connsiteY6051" fmla="*/ 733700 h 6533995"/>
              <a:gd name="connsiteX6052" fmla="*/ 11820259 w 11830043"/>
              <a:gd name="connsiteY6052" fmla="*/ 743424 h 6533995"/>
              <a:gd name="connsiteX6053" fmla="*/ 11810539 w 11830043"/>
              <a:gd name="connsiteY6053" fmla="*/ 733700 h 6533995"/>
              <a:gd name="connsiteX6054" fmla="*/ 11820259 w 11830043"/>
              <a:gd name="connsiteY6054" fmla="*/ 723914 h 6533995"/>
              <a:gd name="connsiteX6055" fmla="*/ 9720 w 11830043"/>
              <a:gd name="connsiteY6055" fmla="*/ 723912 h 6533995"/>
              <a:gd name="connsiteX6056" fmla="*/ 19504 w 11830043"/>
              <a:gd name="connsiteY6056" fmla="*/ 733697 h 6533995"/>
              <a:gd name="connsiteX6057" fmla="*/ 9720 w 11830043"/>
              <a:gd name="connsiteY6057" fmla="*/ 743422 h 6533995"/>
              <a:gd name="connsiteX6058" fmla="*/ 0 w 11830043"/>
              <a:gd name="connsiteY6058" fmla="*/ 733697 h 6533995"/>
              <a:gd name="connsiteX6059" fmla="*/ 9720 w 11830043"/>
              <a:gd name="connsiteY6059" fmla="*/ 723912 h 6533995"/>
              <a:gd name="connsiteX6060" fmla="*/ 251004 w 11830043"/>
              <a:gd name="connsiteY6060" fmla="*/ 723909 h 6533995"/>
              <a:gd name="connsiteX6061" fmla="*/ 260787 w 11830043"/>
              <a:gd name="connsiteY6061" fmla="*/ 733695 h 6533995"/>
              <a:gd name="connsiteX6062" fmla="*/ 251004 w 11830043"/>
              <a:gd name="connsiteY6062" fmla="*/ 743419 h 6533995"/>
              <a:gd name="connsiteX6063" fmla="*/ 241284 w 11830043"/>
              <a:gd name="connsiteY6063" fmla="*/ 733695 h 6533995"/>
              <a:gd name="connsiteX6064" fmla="*/ 251004 w 11830043"/>
              <a:gd name="connsiteY6064" fmla="*/ 723909 h 6533995"/>
              <a:gd name="connsiteX6065" fmla="*/ 492223 w 11830043"/>
              <a:gd name="connsiteY6065" fmla="*/ 723907 h 6533995"/>
              <a:gd name="connsiteX6066" fmla="*/ 501943 w 11830043"/>
              <a:gd name="connsiteY6066" fmla="*/ 733692 h 6533995"/>
              <a:gd name="connsiteX6067" fmla="*/ 492223 w 11830043"/>
              <a:gd name="connsiteY6067" fmla="*/ 743417 h 6533995"/>
              <a:gd name="connsiteX6068" fmla="*/ 482439 w 11830043"/>
              <a:gd name="connsiteY6068" fmla="*/ 733692 h 6533995"/>
              <a:gd name="connsiteX6069" fmla="*/ 492223 w 11830043"/>
              <a:gd name="connsiteY6069" fmla="*/ 723907 h 6533995"/>
              <a:gd name="connsiteX6070" fmla="*/ 733444 w 11830043"/>
              <a:gd name="connsiteY6070" fmla="*/ 723904 h 6533995"/>
              <a:gd name="connsiteX6071" fmla="*/ 743164 w 11830043"/>
              <a:gd name="connsiteY6071" fmla="*/ 733690 h 6533995"/>
              <a:gd name="connsiteX6072" fmla="*/ 733444 w 11830043"/>
              <a:gd name="connsiteY6072" fmla="*/ 743414 h 6533995"/>
              <a:gd name="connsiteX6073" fmla="*/ 723660 w 11830043"/>
              <a:gd name="connsiteY6073" fmla="*/ 733690 h 6533995"/>
              <a:gd name="connsiteX6074" fmla="*/ 733444 w 11830043"/>
              <a:gd name="connsiteY6074" fmla="*/ 723904 h 6533995"/>
              <a:gd name="connsiteX6075" fmla="*/ 974664 w 11830043"/>
              <a:gd name="connsiteY6075" fmla="*/ 723902 h 6533995"/>
              <a:gd name="connsiteX6076" fmla="*/ 984448 w 11830043"/>
              <a:gd name="connsiteY6076" fmla="*/ 733688 h 6533995"/>
              <a:gd name="connsiteX6077" fmla="*/ 974664 w 11830043"/>
              <a:gd name="connsiteY6077" fmla="*/ 743412 h 6533995"/>
              <a:gd name="connsiteX6078" fmla="*/ 964944 w 11830043"/>
              <a:gd name="connsiteY6078" fmla="*/ 733688 h 6533995"/>
              <a:gd name="connsiteX6079" fmla="*/ 974664 w 11830043"/>
              <a:gd name="connsiteY6079" fmla="*/ 723902 h 6533995"/>
              <a:gd name="connsiteX6080" fmla="*/ 1215884 w 11830043"/>
              <a:gd name="connsiteY6080" fmla="*/ 723900 h 6533995"/>
              <a:gd name="connsiteX6081" fmla="*/ 1225668 w 11830043"/>
              <a:gd name="connsiteY6081" fmla="*/ 733685 h 6533995"/>
              <a:gd name="connsiteX6082" fmla="*/ 1215884 w 11830043"/>
              <a:gd name="connsiteY6082" fmla="*/ 743410 h 6533995"/>
              <a:gd name="connsiteX6083" fmla="*/ 1206164 w 11830043"/>
              <a:gd name="connsiteY6083" fmla="*/ 733685 h 6533995"/>
              <a:gd name="connsiteX6084" fmla="*/ 1215884 w 11830043"/>
              <a:gd name="connsiteY6084" fmla="*/ 723900 h 6533995"/>
              <a:gd name="connsiteX6085" fmla="*/ 1457105 w 11830043"/>
              <a:gd name="connsiteY6085" fmla="*/ 723897 h 6533995"/>
              <a:gd name="connsiteX6086" fmla="*/ 1466825 w 11830043"/>
              <a:gd name="connsiteY6086" fmla="*/ 733683 h 6533995"/>
              <a:gd name="connsiteX6087" fmla="*/ 1457105 w 11830043"/>
              <a:gd name="connsiteY6087" fmla="*/ 743407 h 6533995"/>
              <a:gd name="connsiteX6088" fmla="*/ 1447321 w 11830043"/>
              <a:gd name="connsiteY6088" fmla="*/ 733683 h 6533995"/>
              <a:gd name="connsiteX6089" fmla="*/ 1457105 w 11830043"/>
              <a:gd name="connsiteY6089" fmla="*/ 723897 h 6533995"/>
              <a:gd name="connsiteX6090" fmla="*/ 1698330 w 11830043"/>
              <a:gd name="connsiteY6090" fmla="*/ 723895 h 6533995"/>
              <a:gd name="connsiteX6091" fmla="*/ 1708116 w 11830043"/>
              <a:gd name="connsiteY6091" fmla="*/ 733681 h 6533995"/>
              <a:gd name="connsiteX6092" fmla="*/ 1698330 w 11830043"/>
              <a:gd name="connsiteY6092" fmla="*/ 743405 h 6533995"/>
              <a:gd name="connsiteX6093" fmla="*/ 1688545 w 11830043"/>
              <a:gd name="connsiteY6093" fmla="*/ 733681 h 6533995"/>
              <a:gd name="connsiteX6094" fmla="*/ 1698330 w 11830043"/>
              <a:gd name="connsiteY6094" fmla="*/ 723895 h 6533995"/>
              <a:gd name="connsiteX6095" fmla="*/ 1939580 w 11830043"/>
              <a:gd name="connsiteY6095" fmla="*/ 723892 h 6533995"/>
              <a:gd name="connsiteX6096" fmla="*/ 1949363 w 11830043"/>
              <a:gd name="connsiteY6096" fmla="*/ 733678 h 6533995"/>
              <a:gd name="connsiteX6097" fmla="*/ 1939580 w 11830043"/>
              <a:gd name="connsiteY6097" fmla="*/ 743402 h 6533995"/>
              <a:gd name="connsiteX6098" fmla="*/ 1929859 w 11830043"/>
              <a:gd name="connsiteY6098" fmla="*/ 733678 h 6533995"/>
              <a:gd name="connsiteX6099" fmla="*/ 1939580 w 11830043"/>
              <a:gd name="connsiteY6099" fmla="*/ 723892 h 6533995"/>
              <a:gd name="connsiteX6100" fmla="*/ 2180788 w 11830043"/>
              <a:gd name="connsiteY6100" fmla="*/ 723890 h 6533995"/>
              <a:gd name="connsiteX6101" fmla="*/ 2190577 w 11830043"/>
              <a:gd name="connsiteY6101" fmla="*/ 733676 h 6533995"/>
              <a:gd name="connsiteX6102" fmla="*/ 2180788 w 11830043"/>
              <a:gd name="connsiteY6102" fmla="*/ 743400 h 6533995"/>
              <a:gd name="connsiteX6103" fmla="*/ 2171083 w 11830043"/>
              <a:gd name="connsiteY6103" fmla="*/ 733676 h 6533995"/>
              <a:gd name="connsiteX6104" fmla="*/ 2180788 w 11830043"/>
              <a:gd name="connsiteY6104" fmla="*/ 723890 h 6533995"/>
              <a:gd name="connsiteX6105" fmla="*/ 2422035 w 11830043"/>
              <a:gd name="connsiteY6105" fmla="*/ 723888 h 6533995"/>
              <a:gd name="connsiteX6106" fmla="*/ 2431752 w 11830043"/>
              <a:gd name="connsiteY6106" fmla="*/ 733673 h 6533995"/>
              <a:gd name="connsiteX6107" fmla="*/ 2422035 w 11830043"/>
              <a:gd name="connsiteY6107" fmla="*/ 743398 h 6533995"/>
              <a:gd name="connsiteX6108" fmla="*/ 2412255 w 11830043"/>
              <a:gd name="connsiteY6108" fmla="*/ 733673 h 6533995"/>
              <a:gd name="connsiteX6109" fmla="*/ 2422035 w 11830043"/>
              <a:gd name="connsiteY6109" fmla="*/ 723888 h 6533995"/>
              <a:gd name="connsiteX6110" fmla="*/ 2663272 w 11830043"/>
              <a:gd name="connsiteY6110" fmla="*/ 723885 h 6533995"/>
              <a:gd name="connsiteX6111" fmla="*/ 2672996 w 11830043"/>
              <a:gd name="connsiteY6111" fmla="*/ 733671 h 6533995"/>
              <a:gd name="connsiteX6112" fmla="*/ 2663272 w 11830043"/>
              <a:gd name="connsiteY6112" fmla="*/ 743395 h 6533995"/>
              <a:gd name="connsiteX6113" fmla="*/ 2653489 w 11830043"/>
              <a:gd name="connsiteY6113" fmla="*/ 733671 h 6533995"/>
              <a:gd name="connsiteX6114" fmla="*/ 2663272 w 11830043"/>
              <a:gd name="connsiteY6114" fmla="*/ 723885 h 6533995"/>
              <a:gd name="connsiteX6115" fmla="*/ 2904570 w 11830043"/>
              <a:gd name="connsiteY6115" fmla="*/ 723883 h 6533995"/>
              <a:gd name="connsiteX6116" fmla="*/ 2914353 w 11830043"/>
              <a:gd name="connsiteY6116" fmla="*/ 733669 h 6533995"/>
              <a:gd name="connsiteX6117" fmla="*/ 2904570 w 11830043"/>
              <a:gd name="connsiteY6117" fmla="*/ 743393 h 6533995"/>
              <a:gd name="connsiteX6118" fmla="*/ 2894788 w 11830043"/>
              <a:gd name="connsiteY6118" fmla="*/ 733669 h 6533995"/>
              <a:gd name="connsiteX6119" fmla="*/ 2904570 w 11830043"/>
              <a:gd name="connsiteY6119" fmla="*/ 723883 h 6533995"/>
              <a:gd name="connsiteX6120" fmla="*/ 3145749 w 11830043"/>
              <a:gd name="connsiteY6120" fmla="*/ 723880 h 6533995"/>
              <a:gd name="connsiteX6121" fmla="*/ 3155531 w 11830043"/>
              <a:gd name="connsiteY6121" fmla="*/ 733666 h 6533995"/>
              <a:gd name="connsiteX6122" fmla="*/ 3145749 w 11830043"/>
              <a:gd name="connsiteY6122" fmla="*/ 743391 h 6533995"/>
              <a:gd name="connsiteX6123" fmla="*/ 3136030 w 11830043"/>
              <a:gd name="connsiteY6123" fmla="*/ 733666 h 6533995"/>
              <a:gd name="connsiteX6124" fmla="*/ 3145749 w 11830043"/>
              <a:gd name="connsiteY6124" fmla="*/ 723880 h 6533995"/>
              <a:gd name="connsiteX6125" fmla="*/ 3386957 w 11830043"/>
              <a:gd name="connsiteY6125" fmla="*/ 723878 h 6533995"/>
              <a:gd name="connsiteX6126" fmla="*/ 3396742 w 11830043"/>
              <a:gd name="connsiteY6126" fmla="*/ 733664 h 6533995"/>
              <a:gd name="connsiteX6127" fmla="*/ 3386957 w 11830043"/>
              <a:gd name="connsiteY6127" fmla="*/ 743388 h 6533995"/>
              <a:gd name="connsiteX6128" fmla="*/ 3377235 w 11830043"/>
              <a:gd name="connsiteY6128" fmla="*/ 733664 h 6533995"/>
              <a:gd name="connsiteX6129" fmla="*/ 3386957 w 11830043"/>
              <a:gd name="connsiteY6129" fmla="*/ 723878 h 6533995"/>
              <a:gd name="connsiteX6130" fmla="*/ 3628211 w 11830043"/>
              <a:gd name="connsiteY6130" fmla="*/ 723875 h 6533995"/>
              <a:gd name="connsiteX6131" fmla="*/ 3637930 w 11830043"/>
              <a:gd name="connsiteY6131" fmla="*/ 733662 h 6533995"/>
              <a:gd name="connsiteX6132" fmla="*/ 3628211 w 11830043"/>
              <a:gd name="connsiteY6132" fmla="*/ 743386 h 6533995"/>
              <a:gd name="connsiteX6133" fmla="*/ 3618428 w 11830043"/>
              <a:gd name="connsiteY6133" fmla="*/ 733662 h 6533995"/>
              <a:gd name="connsiteX6134" fmla="*/ 3628211 w 11830043"/>
              <a:gd name="connsiteY6134" fmla="*/ 723875 h 6533995"/>
              <a:gd name="connsiteX6135" fmla="*/ 3869427 w 11830043"/>
              <a:gd name="connsiteY6135" fmla="*/ 723873 h 6533995"/>
              <a:gd name="connsiteX6136" fmla="*/ 3879147 w 11830043"/>
              <a:gd name="connsiteY6136" fmla="*/ 733659 h 6533995"/>
              <a:gd name="connsiteX6137" fmla="*/ 3869427 w 11830043"/>
              <a:gd name="connsiteY6137" fmla="*/ 743383 h 6533995"/>
              <a:gd name="connsiteX6138" fmla="*/ 3859645 w 11830043"/>
              <a:gd name="connsiteY6138" fmla="*/ 733659 h 6533995"/>
              <a:gd name="connsiteX6139" fmla="*/ 3869427 w 11830043"/>
              <a:gd name="connsiteY6139" fmla="*/ 723873 h 6533995"/>
              <a:gd name="connsiteX6140" fmla="*/ 4110581 w 11830043"/>
              <a:gd name="connsiteY6140" fmla="*/ 723871 h 6533995"/>
              <a:gd name="connsiteX6141" fmla="*/ 4120362 w 11830043"/>
              <a:gd name="connsiteY6141" fmla="*/ 733657 h 6533995"/>
              <a:gd name="connsiteX6142" fmla="*/ 4110581 w 11830043"/>
              <a:gd name="connsiteY6142" fmla="*/ 743381 h 6533995"/>
              <a:gd name="connsiteX6143" fmla="*/ 4100797 w 11830043"/>
              <a:gd name="connsiteY6143" fmla="*/ 733657 h 6533995"/>
              <a:gd name="connsiteX6144" fmla="*/ 4110581 w 11830043"/>
              <a:gd name="connsiteY6144" fmla="*/ 723871 h 6533995"/>
              <a:gd name="connsiteX6145" fmla="*/ 4351806 w 11830043"/>
              <a:gd name="connsiteY6145" fmla="*/ 723868 h 6533995"/>
              <a:gd name="connsiteX6146" fmla="*/ 4361580 w 11830043"/>
              <a:gd name="connsiteY6146" fmla="*/ 733654 h 6533995"/>
              <a:gd name="connsiteX6147" fmla="*/ 4351806 w 11830043"/>
              <a:gd name="connsiteY6147" fmla="*/ 743379 h 6533995"/>
              <a:gd name="connsiteX6148" fmla="*/ 4342006 w 11830043"/>
              <a:gd name="connsiteY6148" fmla="*/ 733654 h 6533995"/>
              <a:gd name="connsiteX6149" fmla="*/ 4351806 w 11830043"/>
              <a:gd name="connsiteY6149" fmla="*/ 723868 h 6533995"/>
              <a:gd name="connsiteX6150" fmla="*/ 4593017 w 11830043"/>
              <a:gd name="connsiteY6150" fmla="*/ 723866 h 6533995"/>
              <a:gd name="connsiteX6151" fmla="*/ 4602795 w 11830043"/>
              <a:gd name="connsiteY6151" fmla="*/ 733652 h 6533995"/>
              <a:gd name="connsiteX6152" fmla="*/ 4593017 w 11830043"/>
              <a:gd name="connsiteY6152" fmla="*/ 743376 h 6533995"/>
              <a:gd name="connsiteX6153" fmla="*/ 4583304 w 11830043"/>
              <a:gd name="connsiteY6153" fmla="*/ 733652 h 6533995"/>
              <a:gd name="connsiteX6154" fmla="*/ 4593017 w 11830043"/>
              <a:gd name="connsiteY6154" fmla="*/ 723866 h 6533995"/>
              <a:gd name="connsiteX6155" fmla="*/ 4834252 w 11830043"/>
              <a:gd name="connsiteY6155" fmla="*/ 723863 h 6533995"/>
              <a:gd name="connsiteX6156" fmla="*/ 4844038 w 11830043"/>
              <a:gd name="connsiteY6156" fmla="*/ 733650 h 6533995"/>
              <a:gd name="connsiteX6157" fmla="*/ 4834252 w 11830043"/>
              <a:gd name="connsiteY6157" fmla="*/ 743374 h 6533995"/>
              <a:gd name="connsiteX6158" fmla="*/ 4824532 w 11830043"/>
              <a:gd name="connsiteY6158" fmla="*/ 733650 h 6533995"/>
              <a:gd name="connsiteX6159" fmla="*/ 4834252 w 11830043"/>
              <a:gd name="connsiteY6159" fmla="*/ 723863 h 6533995"/>
              <a:gd name="connsiteX6160" fmla="*/ 5075485 w 11830043"/>
              <a:gd name="connsiteY6160" fmla="*/ 723861 h 6533995"/>
              <a:gd name="connsiteX6161" fmla="*/ 5085201 w 11830043"/>
              <a:gd name="connsiteY6161" fmla="*/ 733647 h 6533995"/>
              <a:gd name="connsiteX6162" fmla="*/ 5075485 w 11830043"/>
              <a:gd name="connsiteY6162" fmla="*/ 743371 h 6533995"/>
              <a:gd name="connsiteX6163" fmla="*/ 5065704 w 11830043"/>
              <a:gd name="connsiteY6163" fmla="*/ 733647 h 6533995"/>
              <a:gd name="connsiteX6164" fmla="*/ 5075485 w 11830043"/>
              <a:gd name="connsiteY6164" fmla="*/ 723861 h 6533995"/>
              <a:gd name="connsiteX6165" fmla="*/ 5316710 w 11830043"/>
              <a:gd name="connsiteY6165" fmla="*/ 723858 h 6533995"/>
              <a:gd name="connsiteX6166" fmla="*/ 5326429 w 11830043"/>
              <a:gd name="connsiteY6166" fmla="*/ 733645 h 6533995"/>
              <a:gd name="connsiteX6167" fmla="*/ 5316710 w 11830043"/>
              <a:gd name="connsiteY6167" fmla="*/ 743369 h 6533995"/>
              <a:gd name="connsiteX6168" fmla="*/ 5306924 w 11830043"/>
              <a:gd name="connsiteY6168" fmla="*/ 733645 h 6533995"/>
              <a:gd name="connsiteX6169" fmla="*/ 5316710 w 11830043"/>
              <a:gd name="connsiteY6169" fmla="*/ 723858 h 6533995"/>
              <a:gd name="connsiteX6170" fmla="*/ 5557991 w 11830043"/>
              <a:gd name="connsiteY6170" fmla="*/ 723856 h 6533995"/>
              <a:gd name="connsiteX6171" fmla="*/ 5567774 w 11830043"/>
              <a:gd name="connsiteY6171" fmla="*/ 733642 h 6533995"/>
              <a:gd name="connsiteX6172" fmla="*/ 5557991 w 11830043"/>
              <a:gd name="connsiteY6172" fmla="*/ 743367 h 6533995"/>
              <a:gd name="connsiteX6173" fmla="*/ 5548208 w 11830043"/>
              <a:gd name="connsiteY6173" fmla="*/ 733642 h 6533995"/>
              <a:gd name="connsiteX6174" fmla="*/ 5557991 w 11830043"/>
              <a:gd name="connsiteY6174" fmla="*/ 723856 h 6533995"/>
              <a:gd name="connsiteX6175" fmla="*/ 5799205 w 11830043"/>
              <a:gd name="connsiteY6175" fmla="*/ 723854 h 6533995"/>
              <a:gd name="connsiteX6176" fmla="*/ 5808989 w 11830043"/>
              <a:gd name="connsiteY6176" fmla="*/ 733640 h 6533995"/>
              <a:gd name="connsiteX6177" fmla="*/ 5799205 w 11830043"/>
              <a:gd name="connsiteY6177" fmla="*/ 743364 h 6533995"/>
              <a:gd name="connsiteX6178" fmla="*/ 5789486 w 11830043"/>
              <a:gd name="connsiteY6178" fmla="*/ 733640 h 6533995"/>
              <a:gd name="connsiteX6179" fmla="*/ 5799205 w 11830043"/>
              <a:gd name="connsiteY6179" fmla="*/ 723854 h 6533995"/>
              <a:gd name="connsiteX6180" fmla="*/ 6040432 w 11830043"/>
              <a:gd name="connsiteY6180" fmla="*/ 723851 h 6533995"/>
              <a:gd name="connsiteX6181" fmla="*/ 6050216 w 11830043"/>
              <a:gd name="connsiteY6181" fmla="*/ 733638 h 6533995"/>
              <a:gd name="connsiteX6182" fmla="*/ 6040432 w 11830043"/>
              <a:gd name="connsiteY6182" fmla="*/ 743362 h 6533995"/>
              <a:gd name="connsiteX6183" fmla="*/ 6030712 w 11830043"/>
              <a:gd name="connsiteY6183" fmla="*/ 733638 h 6533995"/>
              <a:gd name="connsiteX6184" fmla="*/ 6040432 w 11830043"/>
              <a:gd name="connsiteY6184" fmla="*/ 723851 h 6533995"/>
              <a:gd name="connsiteX6185" fmla="*/ 6281661 w 11830043"/>
              <a:gd name="connsiteY6185" fmla="*/ 723849 h 6533995"/>
              <a:gd name="connsiteX6186" fmla="*/ 6291381 w 11830043"/>
              <a:gd name="connsiteY6186" fmla="*/ 733635 h 6533995"/>
              <a:gd name="connsiteX6187" fmla="*/ 6281661 w 11830043"/>
              <a:gd name="connsiteY6187" fmla="*/ 743359 h 6533995"/>
              <a:gd name="connsiteX6188" fmla="*/ 6271877 w 11830043"/>
              <a:gd name="connsiteY6188" fmla="*/ 733635 h 6533995"/>
              <a:gd name="connsiteX6189" fmla="*/ 6281661 w 11830043"/>
              <a:gd name="connsiteY6189" fmla="*/ 723849 h 6533995"/>
              <a:gd name="connsiteX6190" fmla="*/ 6522889 w 11830043"/>
              <a:gd name="connsiteY6190" fmla="*/ 723846 h 6533995"/>
              <a:gd name="connsiteX6191" fmla="*/ 6532610 w 11830043"/>
              <a:gd name="connsiteY6191" fmla="*/ 733633 h 6533995"/>
              <a:gd name="connsiteX6192" fmla="*/ 6522889 w 11830043"/>
              <a:gd name="connsiteY6192" fmla="*/ 743357 h 6533995"/>
              <a:gd name="connsiteX6193" fmla="*/ 6513105 w 11830043"/>
              <a:gd name="connsiteY6193" fmla="*/ 733633 h 6533995"/>
              <a:gd name="connsiteX6194" fmla="*/ 6522889 w 11830043"/>
              <a:gd name="connsiteY6194" fmla="*/ 723846 h 6533995"/>
              <a:gd name="connsiteX6195" fmla="*/ 6764118 w 11830043"/>
              <a:gd name="connsiteY6195" fmla="*/ 723844 h 6533995"/>
              <a:gd name="connsiteX6196" fmla="*/ 6773902 w 11830043"/>
              <a:gd name="connsiteY6196" fmla="*/ 733630 h 6533995"/>
              <a:gd name="connsiteX6197" fmla="*/ 6764118 w 11830043"/>
              <a:gd name="connsiteY6197" fmla="*/ 743355 h 6533995"/>
              <a:gd name="connsiteX6198" fmla="*/ 6754335 w 11830043"/>
              <a:gd name="connsiteY6198" fmla="*/ 733630 h 6533995"/>
              <a:gd name="connsiteX6199" fmla="*/ 6764118 w 11830043"/>
              <a:gd name="connsiteY6199" fmla="*/ 723844 h 6533995"/>
              <a:gd name="connsiteX6200" fmla="*/ 7005346 w 11830043"/>
              <a:gd name="connsiteY6200" fmla="*/ 723841 h 6533995"/>
              <a:gd name="connsiteX6201" fmla="*/ 7015130 w 11830043"/>
              <a:gd name="connsiteY6201" fmla="*/ 733628 h 6533995"/>
              <a:gd name="connsiteX6202" fmla="*/ 7005346 w 11830043"/>
              <a:gd name="connsiteY6202" fmla="*/ 743352 h 6533995"/>
              <a:gd name="connsiteX6203" fmla="*/ 6995626 w 11830043"/>
              <a:gd name="connsiteY6203" fmla="*/ 733628 h 6533995"/>
              <a:gd name="connsiteX6204" fmla="*/ 7005346 w 11830043"/>
              <a:gd name="connsiteY6204" fmla="*/ 723841 h 6533995"/>
              <a:gd name="connsiteX6205" fmla="*/ 7246575 w 11830043"/>
              <a:gd name="connsiteY6205" fmla="*/ 723839 h 6533995"/>
              <a:gd name="connsiteX6206" fmla="*/ 7256359 w 11830043"/>
              <a:gd name="connsiteY6206" fmla="*/ 733626 h 6533995"/>
              <a:gd name="connsiteX6207" fmla="*/ 7246575 w 11830043"/>
              <a:gd name="connsiteY6207" fmla="*/ 743350 h 6533995"/>
              <a:gd name="connsiteX6208" fmla="*/ 7236855 w 11830043"/>
              <a:gd name="connsiteY6208" fmla="*/ 733626 h 6533995"/>
              <a:gd name="connsiteX6209" fmla="*/ 7246575 w 11830043"/>
              <a:gd name="connsiteY6209" fmla="*/ 723839 h 6533995"/>
              <a:gd name="connsiteX6210" fmla="*/ 7487803 w 11830043"/>
              <a:gd name="connsiteY6210" fmla="*/ 723837 h 6533995"/>
              <a:gd name="connsiteX6211" fmla="*/ 7497524 w 11830043"/>
              <a:gd name="connsiteY6211" fmla="*/ 733623 h 6533995"/>
              <a:gd name="connsiteX6212" fmla="*/ 7487803 w 11830043"/>
              <a:gd name="connsiteY6212" fmla="*/ 743348 h 6533995"/>
              <a:gd name="connsiteX6213" fmla="*/ 7478019 w 11830043"/>
              <a:gd name="connsiteY6213" fmla="*/ 733623 h 6533995"/>
              <a:gd name="connsiteX6214" fmla="*/ 7487803 w 11830043"/>
              <a:gd name="connsiteY6214" fmla="*/ 723837 h 6533995"/>
              <a:gd name="connsiteX6215" fmla="*/ 7729032 w 11830043"/>
              <a:gd name="connsiteY6215" fmla="*/ 723834 h 6533995"/>
              <a:gd name="connsiteX6216" fmla="*/ 7738753 w 11830043"/>
              <a:gd name="connsiteY6216" fmla="*/ 733621 h 6533995"/>
              <a:gd name="connsiteX6217" fmla="*/ 7729032 w 11830043"/>
              <a:gd name="connsiteY6217" fmla="*/ 743345 h 6533995"/>
              <a:gd name="connsiteX6218" fmla="*/ 7719249 w 11830043"/>
              <a:gd name="connsiteY6218" fmla="*/ 733621 h 6533995"/>
              <a:gd name="connsiteX6219" fmla="*/ 7729032 w 11830043"/>
              <a:gd name="connsiteY6219" fmla="*/ 723834 h 6533995"/>
              <a:gd name="connsiteX6220" fmla="*/ 7970260 w 11830043"/>
              <a:gd name="connsiteY6220" fmla="*/ 723832 h 6533995"/>
              <a:gd name="connsiteX6221" fmla="*/ 7980044 w 11830043"/>
              <a:gd name="connsiteY6221" fmla="*/ 733619 h 6533995"/>
              <a:gd name="connsiteX6222" fmla="*/ 7970260 w 11830043"/>
              <a:gd name="connsiteY6222" fmla="*/ 743343 h 6533995"/>
              <a:gd name="connsiteX6223" fmla="*/ 7960477 w 11830043"/>
              <a:gd name="connsiteY6223" fmla="*/ 733619 h 6533995"/>
              <a:gd name="connsiteX6224" fmla="*/ 7970260 w 11830043"/>
              <a:gd name="connsiteY6224" fmla="*/ 723832 h 6533995"/>
              <a:gd name="connsiteX6225" fmla="*/ 8211553 w 11830043"/>
              <a:gd name="connsiteY6225" fmla="*/ 723829 h 6533995"/>
              <a:gd name="connsiteX6226" fmla="*/ 8221273 w 11830043"/>
              <a:gd name="connsiteY6226" fmla="*/ 733616 h 6533995"/>
              <a:gd name="connsiteX6227" fmla="*/ 8211553 w 11830043"/>
              <a:gd name="connsiteY6227" fmla="*/ 743340 h 6533995"/>
              <a:gd name="connsiteX6228" fmla="*/ 8201769 w 11830043"/>
              <a:gd name="connsiteY6228" fmla="*/ 733616 h 6533995"/>
              <a:gd name="connsiteX6229" fmla="*/ 8211553 w 11830043"/>
              <a:gd name="connsiteY6229" fmla="*/ 723829 h 6533995"/>
              <a:gd name="connsiteX6230" fmla="*/ 8452781 w 11830043"/>
              <a:gd name="connsiteY6230" fmla="*/ 723827 h 6533995"/>
              <a:gd name="connsiteX6231" fmla="*/ 8462566 w 11830043"/>
              <a:gd name="connsiteY6231" fmla="*/ 733614 h 6533995"/>
              <a:gd name="connsiteX6232" fmla="*/ 8452781 w 11830043"/>
              <a:gd name="connsiteY6232" fmla="*/ 743338 h 6533995"/>
              <a:gd name="connsiteX6233" fmla="*/ 8443061 w 11830043"/>
              <a:gd name="connsiteY6233" fmla="*/ 733614 h 6533995"/>
              <a:gd name="connsiteX6234" fmla="*/ 8452781 w 11830043"/>
              <a:gd name="connsiteY6234" fmla="*/ 723827 h 6533995"/>
              <a:gd name="connsiteX6235" fmla="*/ 8694009 w 11830043"/>
              <a:gd name="connsiteY6235" fmla="*/ 723825 h 6533995"/>
              <a:gd name="connsiteX6236" fmla="*/ 8703730 w 11830043"/>
              <a:gd name="connsiteY6236" fmla="*/ 733611 h 6533995"/>
              <a:gd name="connsiteX6237" fmla="*/ 8694009 w 11830043"/>
              <a:gd name="connsiteY6237" fmla="*/ 743336 h 6533995"/>
              <a:gd name="connsiteX6238" fmla="*/ 8684289 w 11830043"/>
              <a:gd name="connsiteY6238" fmla="*/ 733611 h 6533995"/>
              <a:gd name="connsiteX6239" fmla="*/ 8694009 w 11830043"/>
              <a:gd name="connsiteY6239" fmla="*/ 723825 h 6533995"/>
              <a:gd name="connsiteX6240" fmla="*/ 8935237 w 11830043"/>
              <a:gd name="connsiteY6240" fmla="*/ 723822 h 6533995"/>
              <a:gd name="connsiteX6241" fmla="*/ 8944958 w 11830043"/>
              <a:gd name="connsiteY6241" fmla="*/ 733609 h 6533995"/>
              <a:gd name="connsiteX6242" fmla="*/ 8935237 w 11830043"/>
              <a:gd name="connsiteY6242" fmla="*/ 743333 h 6533995"/>
              <a:gd name="connsiteX6243" fmla="*/ 8925454 w 11830043"/>
              <a:gd name="connsiteY6243" fmla="*/ 733609 h 6533995"/>
              <a:gd name="connsiteX6244" fmla="*/ 8935237 w 11830043"/>
              <a:gd name="connsiteY6244" fmla="*/ 723822 h 6533995"/>
              <a:gd name="connsiteX6245" fmla="*/ 9176467 w 11830043"/>
              <a:gd name="connsiteY6245" fmla="*/ 723820 h 6533995"/>
              <a:gd name="connsiteX6246" fmla="*/ 9186187 w 11830043"/>
              <a:gd name="connsiteY6246" fmla="*/ 733607 h 6533995"/>
              <a:gd name="connsiteX6247" fmla="*/ 9176467 w 11830043"/>
              <a:gd name="connsiteY6247" fmla="*/ 743331 h 6533995"/>
              <a:gd name="connsiteX6248" fmla="*/ 9166683 w 11830043"/>
              <a:gd name="connsiteY6248" fmla="*/ 733607 h 6533995"/>
              <a:gd name="connsiteX6249" fmla="*/ 9176467 w 11830043"/>
              <a:gd name="connsiteY6249" fmla="*/ 723820 h 6533995"/>
              <a:gd name="connsiteX6250" fmla="*/ 9417695 w 11830043"/>
              <a:gd name="connsiteY6250" fmla="*/ 723817 h 6533995"/>
              <a:gd name="connsiteX6251" fmla="*/ 9427416 w 11830043"/>
              <a:gd name="connsiteY6251" fmla="*/ 733604 h 6533995"/>
              <a:gd name="connsiteX6252" fmla="*/ 9417695 w 11830043"/>
              <a:gd name="connsiteY6252" fmla="*/ 743328 h 6533995"/>
              <a:gd name="connsiteX6253" fmla="*/ 9407911 w 11830043"/>
              <a:gd name="connsiteY6253" fmla="*/ 733604 h 6533995"/>
              <a:gd name="connsiteX6254" fmla="*/ 9417695 w 11830043"/>
              <a:gd name="connsiteY6254" fmla="*/ 723817 h 6533995"/>
              <a:gd name="connsiteX6255" fmla="*/ 9649203 w 11830043"/>
              <a:gd name="connsiteY6255" fmla="*/ 482686 h 6533995"/>
              <a:gd name="connsiteX6256" fmla="*/ 9658923 w 11830043"/>
              <a:gd name="connsiteY6256" fmla="*/ 492410 h 6533995"/>
              <a:gd name="connsiteX6257" fmla="*/ 9649203 w 11830043"/>
              <a:gd name="connsiteY6257" fmla="*/ 502197 h 6533995"/>
              <a:gd name="connsiteX6258" fmla="*/ 9639483 w 11830043"/>
              <a:gd name="connsiteY6258" fmla="*/ 492410 h 6533995"/>
              <a:gd name="connsiteX6259" fmla="*/ 9649203 w 11830043"/>
              <a:gd name="connsiteY6259" fmla="*/ 482686 h 6533995"/>
              <a:gd name="connsiteX6260" fmla="*/ 9890432 w 11830043"/>
              <a:gd name="connsiteY6260" fmla="*/ 482684 h 6533995"/>
              <a:gd name="connsiteX6261" fmla="*/ 9900152 w 11830043"/>
              <a:gd name="connsiteY6261" fmla="*/ 492408 h 6533995"/>
              <a:gd name="connsiteX6262" fmla="*/ 9890432 w 11830043"/>
              <a:gd name="connsiteY6262" fmla="*/ 502195 h 6533995"/>
              <a:gd name="connsiteX6263" fmla="*/ 9880648 w 11830043"/>
              <a:gd name="connsiteY6263" fmla="*/ 492408 h 6533995"/>
              <a:gd name="connsiteX6264" fmla="*/ 9890432 w 11830043"/>
              <a:gd name="connsiteY6264" fmla="*/ 482684 h 6533995"/>
              <a:gd name="connsiteX6265" fmla="*/ 10131660 w 11830043"/>
              <a:gd name="connsiteY6265" fmla="*/ 482681 h 6533995"/>
              <a:gd name="connsiteX6266" fmla="*/ 10141444 w 11830043"/>
              <a:gd name="connsiteY6266" fmla="*/ 492405 h 6533995"/>
              <a:gd name="connsiteX6267" fmla="*/ 10131660 w 11830043"/>
              <a:gd name="connsiteY6267" fmla="*/ 502192 h 6533995"/>
              <a:gd name="connsiteX6268" fmla="*/ 10121940 w 11830043"/>
              <a:gd name="connsiteY6268" fmla="*/ 492405 h 6533995"/>
              <a:gd name="connsiteX6269" fmla="*/ 10131660 w 11830043"/>
              <a:gd name="connsiteY6269" fmla="*/ 482681 h 6533995"/>
              <a:gd name="connsiteX6270" fmla="*/ 10372888 w 11830043"/>
              <a:gd name="connsiteY6270" fmla="*/ 482679 h 6533995"/>
              <a:gd name="connsiteX6271" fmla="*/ 10382673 w 11830043"/>
              <a:gd name="connsiteY6271" fmla="*/ 492403 h 6533995"/>
              <a:gd name="connsiteX6272" fmla="*/ 10372888 w 11830043"/>
              <a:gd name="connsiteY6272" fmla="*/ 502190 h 6533995"/>
              <a:gd name="connsiteX6273" fmla="*/ 10363168 w 11830043"/>
              <a:gd name="connsiteY6273" fmla="*/ 492403 h 6533995"/>
              <a:gd name="connsiteX6274" fmla="*/ 10372888 w 11830043"/>
              <a:gd name="connsiteY6274" fmla="*/ 482679 h 6533995"/>
              <a:gd name="connsiteX6275" fmla="*/ 10614116 w 11830043"/>
              <a:gd name="connsiteY6275" fmla="*/ 482676 h 6533995"/>
              <a:gd name="connsiteX6276" fmla="*/ 10623901 w 11830043"/>
              <a:gd name="connsiteY6276" fmla="*/ 492400 h 6533995"/>
              <a:gd name="connsiteX6277" fmla="*/ 10614116 w 11830043"/>
              <a:gd name="connsiteY6277" fmla="*/ 502187 h 6533995"/>
              <a:gd name="connsiteX6278" fmla="*/ 10604396 w 11830043"/>
              <a:gd name="connsiteY6278" fmla="*/ 492400 h 6533995"/>
              <a:gd name="connsiteX6279" fmla="*/ 10614116 w 11830043"/>
              <a:gd name="connsiteY6279" fmla="*/ 482676 h 6533995"/>
              <a:gd name="connsiteX6280" fmla="*/ 10855345 w 11830043"/>
              <a:gd name="connsiteY6280" fmla="*/ 482674 h 6533995"/>
              <a:gd name="connsiteX6281" fmla="*/ 10865065 w 11830043"/>
              <a:gd name="connsiteY6281" fmla="*/ 492398 h 6533995"/>
              <a:gd name="connsiteX6282" fmla="*/ 10855345 w 11830043"/>
              <a:gd name="connsiteY6282" fmla="*/ 502185 h 6533995"/>
              <a:gd name="connsiteX6283" fmla="*/ 10845625 w 11830043"/>
              <a:gd name="connsiteY6283" fmla="*/ 492398 h 6533995"/>
              <a:gd name="connsiteX6284" fmla="*/ 10855345 w 11830043"/>
              <a:gd name="connsiteY6284" fmla="*/ 482674 h 6533995"/>
              <a:gd name="connsiteX6285" fmla="*/ 11096574 w 11830043"/>
              <a:gd name="connsiteY6285" fmla="*/ 482671 h 6533995"/>
              <a:gd name="connsiteX6286" fmla="*/ 11106294 w 11830043"/>
              <a:gd name="connsiteY6286" fmla="*/ 492395 h 6533995"/>
              <a:gd name="connsiteX6287" fmla="*/ 11096574 w 11830043"/>
              <a:gd name="connsiteY6287" fmla="*/ 502182 h 6533995"/>
              <a:gd name="connsiteX6288" fmla="*/ 11086790 w 11830043"/>
              <a:gd name="connsiteY6288" fmla="*/ 492395 h 6533995"/>
              <a:gd name="connsiteX6289" fmla="*/ 11096574 w 11830043"/>
              <a:gd name="connsiteY6289" fmla="*/ 482671 h 6533995"/>
              <a:gd name="connsiteX6290" fmla="*/ 11337802 w 11830043"/>
              <a:gd name="connsiteY6290" fmla="*/ 482669 h 6533995"/>
              <a:gd name="connsiteX6291" fmla="*/ 11347587 w 11830043"/>
              <a:gd name="connsiteY6291" fmla="*/ 492393 h 6533995"/>
              <a:gd name="connsiteX6292" fmla="*/ 11337802 w 11830043"/>
              <a:gd name="connsiteY6292" fmla="*/ 502180 h 6533995"/>
              <a:gd name="connsiteX6293" fmla="*/ 11328082 w 11830043"/>
              <a:gd name="connsiteY6293" fmla="*/ 492393 h 6533995"/>
              <a:gd name="connsiteX6294" fmla="*/ 11337802 w 11830043"/>
              <a:gd name="connsiteY6294" fmla="*/ 482669 h 6533995"/>
              <a:gd name="connsiteX6295" fmla="*/ 11579030 w 11830043"/>
              <a:gd name="connsiteY6295" fmla="*/ 482666 h 6533995"/>
              <a:gd name="connsiteX6296" fmla="*/ 11588815 w 11830043"/>
              <a:gd name="connsiteY6296" fmla="*/ 492391 h 6533995"/>
              <a:gd name="connsiteX6297" fmla="*/ 11579030 w 11830043"/>
              <a:gd name="connsiteY6297" fmla="*/ 502177 h 6533995"/>
              <a:gd name="connsiteX6298" fmla="*/ 11569310 w 11830043"/>
              <a:gd name="connsiteY6298" fmla="*/ 492391 h 6533995"/>
              <a:gd name="connsiteX6299" fmla="*/ 11579030 w 11830043"/>
              <a:gd name="connsiteY6299" fmla="*/ 482666 h 6533995"/>
              <a:gd name="connsiteX6300" fmla="*/ 11820259 w 11830043"/>
              <a:gd name="connsiteY6300" fmla="*/ 482664 h 6533995"/>
              <a:gd name="connsiteX6301" fmla="*/ 11830043 w 11830043"/>
              <a:gd name="connsiteY6301" fmla="*/ 492388 h 6533995"/>
              <a:gd name="connsiteX6302" fmla="*/ 11820259 w 11830043"/>
              <a:gd name="connsiteY6302" fmla="*/ 502175 h 6533995"/>
              <a:gd name="connsiteX6303" fmla="*/ 11810539 w 11830043"/>
              <a:gd name="connsiteY6303" fmla="*/ 492388 h 6533995"/>
              <a:gd name="connsiteX6304" fmla="*/ 11820259 w 11830043"/>
              <a:gd name="connsiteY6304" fmla="*/ 482664 h 6533995"/>
              <a:gd name="connsiteX6305" fmla="*/ 9720 w 11830043"/>
              <a:gd name="connsiteY6305" fmla="*/ 482662 h 6533995"/>
              <a:gd name="connsiteX6306" fmla="*/ 19504 w 11830043"/>
              <a:gd name="connsiteY6306" fmla="*/ 492386 h 6533995"/>
              <a:gd name="connsiteX6307" fmla="*/ 9720 w 11830043"/>
              <a:gd name="connsiteY6307" fmla="*/ 502173 h 6533995"/>
              <a:gd name="connsiteX6308" fmla="*/ 0 w 11830043"/>
              <a:gd name="connsiteY6308" fmla="*/ 492386 h 6533995"/>
              <a:gd name="connsiteX6309" fmla="*/ 9720 w 11830043"/>
              <a:gd name="connsiteY6309" fmla="*/ 482662 h 6533995"/>
              <a:gd name="connsiteX6310" fmla="*/ 251003 w 11830043"/>
              <a:gd name="connsiteY6310" fmla="*/ 482659 h 6533995"/>
              <a:gd name="connsiteX6311" fmla="*/ 260787 w 11830043"/>
              <a:gd name="connsiteY6311" fmla="*/ 492383 h 6533995"/>
              <a:gd name="connsiteX6312" fmla="*/ 251003 w 11830043"/>
              <a:gd name="connsiteY6312" fmla="*/ 502170 h 6533995"/>
              <a:gd name="connsiteX6313" fmla="*/ 241284 w 11830043"/>
              <a:gd name="connsiteY6313" fmla="*/ 492383 h 6533995"/>
              <a:gd name="connsiteX6314" fmla="*/ 251003 w 11830043"/>
              <a:gd name="connsiteY6314" fmla="*/ 482659 h 6533995"/>
              <a:gd name="connsiteX6315" fmla="*/ 492223 w 11830043"/>
              <a:gd name="connsiteY6315" fmla="*/ 482657 h 6533995"/>
              <a:gd name="connsiteX6316" fmla="*/ 501943 w 11830043"/>
              <a:gd name="connsiteY6316" fmla="*/ 492381 h 6533995"/>
              <a:gd name="connsiteX6317" fmla="*/ 492223 w 11830043"/>
              <a:gd name="connsiteY6317" fmla="*/ 502168 h 6533995"/>
              <a:gd name="connsiteX6318" fmla="*/ 482439 w 11830043"/>
              <a:gd name="connsiteY6318" fmla="*/ 492381 h 6533995"/>
              <a:gd name="connsiteX6319" fmla="*/ 492223 w 11830043"/>
              <a:gd name="connsiteY6319" fmla="*/ 482657 h 6533995"/>
              <a:gd name="connsiteX6320" fmla="*/ 733444 w 11830043"/>
              <a:gd name="connsiteY6320" fmla="*/ 482654 h 6533995"/>
              <a:gd name="connsiteX6321" fmla="*/ 743164 w 11830043"/>
              <a:gd name="connsiteY6321" fmla="*/ 492378 h 6533995"/>
              <a:gd name="connsiteX6322" fmla="*/ 733444 w 11830043"/>
              <a:gd name="connsiteY6322" fmla="*/ 502165 h 6533995"/>
              <a:gd name="connsiteX6323" fmla="*/ 723660 w 11830043"/>
              <a:gd name="connsiteY6323" fmla="*/ 492378 h 6533995"/>
              <a:gd name="connsiteX6324" fmla="*/ 733444 w 11830043"/>
              <a:gd name="connsiteY6324" fmla="*/ 482654 h 6533995"/>
              <a:gd name="connsiteX6325" fmla="*/ 974664 w 11830043"/>
              <a:gd name="connsiteY6325" fmla="*/ 482652 h 6533995"/>
              <a:gd name="connsiteX6326" fmla="*/ 984447 w 11830043"/>
              <a:gd name="connsiteY6326" fmla="*/ 492376 h 6533995"/>
              <a:gd name="connsiteX6327" fmla="*/ 974664 w 11830043"/>
              <a:gd name="connsiteY6327" fmla="*/ 502163 h 6533995"/>
              <a:gd name="connsiteX6328" fmla="*/ 964944 w 11830043"/>
              <a:gd name="connsiteY6328" fmla="*/ 492376 h 6533995"/>
              <a:gd name="connsiteX6329" fmla="*/ 974664 w 11830043"/>
              <a:gd name="connsiteY6329" fmla="*/ 482652 h 6533995"/>
              <a:gd name="connsiteX6330" fmla="*/ 1215884 w 11830043"/>
              <a:gd name="connsiteY6330" fmla="*/ 482649 h 6533995"/>
              <a:gd name="connsiteX6331" fmla="*/ 1225668 w 11830043"/>
              <a:gd name="connsiteY6331" fmla="*/ 492373 h 6533995"/>
              <a:gd name="connsiteX6332" fmla="*/ 1215884 w 11830043"/>
              <a:gd name="connsiteY6332" fmla="*/ 502160 h 6533995"/>
              <a:gd name="connsiteX6333" fmla="*/ 1206164 w 11830043"/>
              <a:gd name="connsiteY6333" fmla="*/ 492373 h 6533995"/>
              <a:gd name="connsiteX6334" fmla="*/ 1215884 w 11830043"/>
              <a:gd name="connsiteY6334" fmla="*/ 482649 h 6533995"/>
              <a:gd name="connsiteX6335" fmla="*/ 1457105 w 11830043"/>
              <a:gd name="connsiteY6335" fmla="*/ 482647 h 6533995"/>
              <a:gd name="connsiteX6336" fmla="*/ 1466825 w 11830043"/>
              <a:gd name="connsiteY6336" fmla="*/ 492371 h 6533995"/>
              <a:gd name="connsiteX6337" fmla="*/ 1457105 w 11830043"/>
              <a:gd name="connsiteY6337" fmla="*/ 502158 h 6533995"/>
              <a:gd name="connsiteX6338" fmla="*/ 1447321 w 11830043"/>
              <a:gd name="connsiteY6338" fmla="*/ 492371 h 6533995"/>
              <a:gd name="connsiteX6339" fmla="*/ 1457105 w 11830043"/>
              <a:gd name="connsiteY6339" fmla="*/ 482647 h 6533995"/>
              <a:gd name="connsiteX6340" fmla="*/ 1698330 w 11830043"/>
              <a:gd name="connsiteY6340" fmla="*/ 482644 h 6533995"/>
              <a:gd name="connsiteX6341" fmla="*/ 1708116 w 11830043"/>
              <a:gd name="connsiteY6341" fmla="*/ 492369 h 6533995"/>
              <a:gd name="connsiteX6342" fmla="*/ 1698330 w 11830043"/>
              <a:gd name="connsiteY6342" fmla="*/ 502155 h 6533995"/>
              <a:gd name="connsiteX6343" fmla="*/ 1688545 w 11830043"/>
              <a:gd name="connsiteY6343" fmla="*/ 492369 h 6533995"/>
              <a:gd name="connsiteX6344" fmla="*/ 1698330 w 11830043"/>
              <a:gd name="connsiteY6344" fmla="*/ 482644 h 6533995"/>
              <a:gd name="connsiteX6345" fmla="*/ 1939580 w 11830043"/>
              <a:gd name="connsiteY6345" fmla="*/ 482642 h 6533995"/>
              <a:gd name="connsiteX6346" fmla="*/ 1949363 w 11830043"/>
              <a:gd name="connsiteY6346" fmla="*/ 492366 h 6533995"/>
              <a:gd name="connsiteX6347" fmla="*/ 1939580 w 11830043"/>
              <a:gd name="connsiteY6347" fmla="*/ 502153 h 6533995"/>
              <a:gd name="connsiteX6348" fmla="*/ 1929859 w 11830043"/>
              <a:gd name="connsiteY6348" fmla="*/ 492366 h 6533995"/>
              <a:gd name="connsiteX6349" fmla="*/ 1939580 w 11830043"/>
              <a:gd name="connsiteY6349" fmla="*/ 482642 h 6533995"/>
              <a:gd name="connsiteX6350" fmla="*/ 2180788 w 11830043"/>
              <a:gd name="connsiteY6350" fmla="*/ 482640 h 6533995"/>
              <a:gd name="connsiteX6351" fmla="*/ 2190577 w 11830043"/>
              <a:gd name="connsiteY6351" fmla="*/ 492364 h 6533995"/>
              <a:gd name="connsiteX6352" fmla="*/ 2180788 w 11830043"/>
              <a:gd name="connsiteY6352" fmla="*/ 502151 h 6533995"/>
              <a:gd name="connsiteX6353" fmla="*/ 2171083 w 11830043"/>
              <a:gd name="connsiteY6353" fmla="*/ 492364 h 6533995"/>
              <a:gd name="connsiteX6354" fmla="*/ 2180788 w 11830043"/>
              <a:gd name="connsiteY6354" fmla="*/ 482640 h 6533995"/>
              <a:gd name="connsiteX6355" fmla="*/ 2422035 w 11830043"/>
              <a:gd name="connsiteY6355" fmla="*/ 482637 h 6533995"/>
              <a:gd name="connsiteX6356" fmla="*/ 2431752 w 11830043"/>
              <a:gd name="connsiteY6356" fmla="*/ 492361 h 6533995"/>
              <a:gd name="connsiteX6357" fmla="*/ 2422035 w 11830043"/>
              <a:gd name="connsiteY6357" fmla="*/ 502148 h 6533995"/>
              <a:gd name="connsiteX6358" fmla="*/ 2412255 w 11830043"/>
              <a:gd name="connsiteY6358" fmla="*/ 492361 h 6533995"/>
              <a:gd name="connsiteX6359" fmla="*/ 2422035 w 11830043"/>
              <a:gd name="connsiteY6359" fmla="*/ 482637 h 6533995"/>
              <a:gd name="connsiteX6360" fmla="*/ 2663272 w 11830043"/>
              <a:gd name="connsiteY6360" fmla="*/ 482635 h 6533995"/>
              <a:gd name="connsiteX6361" fmla="*/ 2672996 w 11830043"/>
              <a:gd name="connsiteY6361" fmla="*/ 492359 h 6533995"/>
              <a:gd name="connsiteX6362" fmla="*/ 2663272 w 11830043"/>
              <a:gd name="connsiteY6362" fmla="*/ 502146 h 6533995"/>
              <a:gd name="connsiteX6363" fmla="*/ 2653489 w 11830043"/>
              <a:gd name="connsiteY6363" fmla="*/ 492359 h 6533995"/>
              <a:gd name="connsiteX6364" fmla="*/ 2663272 w 11830043"/>
              <a:gd name="connsiteY6364" fmla="*/ 482635 h 6533995"/>
              <a:gd name="connsiteX6365" fmla="*/ 2904570 w 11830043"/>
              <a:gd name="connsiteY6365" fmla="*/ 482632 h 6533995"/>
              <a:gd name="connsiteX6366" fmla="*/ 2914352 w 11830043"/>
              <a:gd name="connsiteY6366" fmla="*/ 492356 h 6533995"/>
              <a:gd name="connsiteX6367" fmla="*/ 2904570 w 11830043"/>
              <a:gd name="connsiteY6367" fmla="*/ 502143 h 6533995"/>
              <a:gd name="connsiteX6368" fmla="*/ 2894788 w 11830043"/>
              <a:gd name="connsiteY6368" fmla="*/ 492356 h 6533995"/>
              <a:gd name="connsiteX6369" fmla="*/ 2904570 w 11830043"/>
              <a:gd name="connsiteY6369" fmla="*/ 482632 h 6533995"/>
              <a:gd name="connsiteX6370" fmla="*/ 3145749 w 11830043"/>
              <a:gd name="connsiteY6370" fmla="*/ 482630 h 6533995"/>
              <a:gd name="connsiteX6371" fmla="*/ 3155531 w 11830043"/>
              <a:gd name="connsiteY6371" fmla="*/ 492354 h 6533995"/>
              <a:gd name="connsiteX6372" fmla="*/ 3145749 w 11830043"/>
              <a:gd name="connsiteY6372" fmla="*/ 502141 h 6533995"/>
              <a:gd name="connsiteX6373" fmla="*/ 3136030 w 11830043"/>
              <a:gd name="connsiteY6373" fmla="*/ 492354 h 6533995"/>
              <a:gd name="connsiteX6374" fmla="*/ 3145749 w 11830043"/>
              <a:gd name="connsiteY6374" fmla="*/ 482630 h 6533995"/>
              <a:gd name="connsiteX6375" fmla="*/ 3386957 w 11830043"/>
              <a:gd name="connsiteY6375" fmla="*/ 482627 h 6533995"/>
              <a:gd name="connsiteX6376" fmla="*/ 3396742 w 11830043"/>
              <a:gd name="connsiteY6376" fmla="*/ 492351 h 6533995"/>
              <a:gd name="connsiteX6377" fmla="*/ 3386957 w 11830043"/>
              <a:gd name="connsiteY6377" fmla="*/ 502138 h 6533995"/>
              <a:gd name="connsiteX6378" fmla="*/ 3377235 w 11830043"/>
              <a:gd name="connsiteY6378" fmla="*/ 492351 h 6533995"/>
              <a:gd name="connsiteX6379" fmla="*/ 3386957 w 11830043"/>
              <a:gd name="connsiteY6379" fmla="*/ 482627 h 6533995"/>
              <a:gd name="connsiteX6380" fmla="*/ 3628209 w 11830043"/>
              <a:gd name="connsiteY6380" fmla="*/ 482625 h 6533995"/>
              <a:gd name="connsiteX6381" fmla="*/ 3637930 w 11830043"/>
              <a:gd name="connsiteY6381" fmla="*/ 492349 h 6533995"/>
              <a:gd name="connsiteX6382" fmla="*/ 3628209 w 11830043"/>
              <a:gd name="connsiteY6382" fmla="*/ 502136 h 6533995"/>
              <a:gd name="connsiteX6383" fmla="*/ 3618428 w 11830043"/>
              <a:gd name="connsiteY6383" fmla="*/ 492349 h 6533995"/>
              <a:gd name="connsiteX6384" fmla="*/ 3628209 w 11830043"/>
              <a:gd name="connsiteY6384" fmla="*/ 482625 h 6533995"/>
              <a:gd name="connsiteX6385" fmla="*/ 3869427 w 11830043"/>
              <a:gd name="connsiteY6385" fmla="*/ 482622 h 6533995"/>
              <a:gd name="connsiteX6386" fmla="*/ 3879147 w 11830043"/>
              <a:gd name="connsiteY6386" fmla="*/ 492347 h 6533995"/>
              <a:gd name="connsiteX6387" fmla="*/ 3869427 w 11830043"/>
              <a:gd name="connsiteY6387" fmla="*/ 502133 h 6533995"/>
              <a:gd name="connsiteX6388" fmla="*/ 3859645 w 11830043"/>
              <a:gd name="connsiteY6388" fmla="*/ 492347 h 6533995"/>
              <a:gd name="connsiteX6389" fmla="*/ 3869427 w 11830043"/>
              <a:gd name="connsiteY6389" fmla="*/ 482622 h 6533995"/>
              <a:gd name="connsiteX6390" fmla="*/ 4110581 w 11830043"/>
              <a:gd name="connsiteY6390" fmla="*/ 482620 h 6533995"/>
              <a:gd name="connsiteX6391" fmla="*/ 4120362 w 11830043"/>
              <a:gd name="connsiteY6391" fmla="*/ 492344 h 6533995"/>
              <a:gd name="connsiteX6392" fmla="*/ 4110581 w 11830043"/>
              <a:gd name="connsiteY6392" fmla="*/ 502131 h 6533995"/>
              <a:gd name="connsiteX6393" fmla="*/ 4100797 w 11830043"/>
              <a:gd name="connsiteY6393" fmla="*/ 492344 h 6533995"/>
              <a:gd name="connsiteX6394" fmla="*/ 4110581 w 11830043"/>
              <a:gd name="connsiteY6394" fmla="*/ 482620 h 6533995"/>
              <a:gd name="connsiteX6395" fmla="*/ 4351806 w 11830043"/>
              <a:gd name="connsiteY6395" fmla="*/ 482618 h 6533995"/>
              <a:gd name="connsiteX6396" fmla="*/ 4361580 w 11830043"/>
              <a:gd name="connsiteY6396" fmla="*/ 492342 h 6533995"/>
              <a:gd name="connsiteX6397" fmla="*/ 4351806 w 11830043"/>
              <a:gd name="connsiteY6397" fmla="*/ 502129 h 6533995"/>
              <a:gd name="connsiteX6398" fmla="*/ 4342006 w 11830043"/>
              <a:gd name="connsiteY6398" fmla="*/ 492342 h 6533995"/>
              <a:gd name="connsiteX6399" fmla="*/ 4351806 w 11830043"/>
              <a:gd name="connsiteY6399" fmla="*/ 482618 h 6533995"/>
              <a:gd name="connsiteX6400" fmla="*/ 4593017 w 11830043"/>
              <a:gd name="connsiteY6400" fmla="*/ 482615 h 6533995"/>
              <a:gd name="connsiteX6401" fmla="*/ 4602795 w 11830043"/>
              <a:gd name="connsiteY6401" fmla="*/ 492339 h 6533995"/>
              <a:gd name="connsiteX6402" fmla="*/ 4593017 w 11830043"/>
              <a:gd name="connsiteY6402" fmla="*/ 502126 h 6533995"/>
              <a:gd name="connsiteX6403" fmla="*/ 4583304 w 11830043"/>
              <a:gd name="connsiteY6403" fmla="*/ 492339 h 6533995"/>
              <a:gd name="connsiteX6404" fmla="*/ 4593017 w 11830043"/>
              <a:gd name="connsiteY6404" fmla="*/ 482615 h 6533995"/>
              <a:gd name="connsiteX6405" fmla="*/ 4834252 w 11830043"/>
              <a:gd name="connsiteY6405" fmla="*/ 482613 h 6533995"/>
              <a:gd name="connsiteX6406" fmla="*/ 4844038 w 11830043"/>
              <a:gd name="connsiteY6406" fmla="*/ 492337 h 6533995"/>
              <a:gd name="connsiteX6407" fmla="*/ 4834252 w 11830043"/>
              <a:gd name="connsiteY6407" fmla="*/ 502124 h 6533995"/>
              <a:gd name="connsiteX6408" fmla="*/ 4824532 w 11830043"/>
              <a:gd name="connsiteY6408" fmla="*/ 492337 h 6533995"/>
              <a:gd name="connsiteX6409" fmla="*/ 4834252 w 11830043"/>
              <a:gd name="connsiteY6409" fmla="*/ 482613 h 6533995"/>
              <a:gd name="connsiteX6410" fmla="*/ 5075485 w 11830043"/>
              <a:gd name="connsiteY6410" fmla="*/ 482610 h 6533995"/>
              <a:gd name="connsiteX6411" fmla="*/ 5085201 w 11830043"/>
              <a:gd name="connsiteY6411" fmla="*/ 492334 h 6533995"/>
              <a:gd name="connsiteX6412" fmla="*/ 5075485 w 11830043"/>
              <a:gd name="connsiteY6412" fmla="*/ 502121 h 6533995"/>
              <a:gd name="connsiteX6413" fmla="*/ 5065704 w 11830043"/>
              <a:gd name="connsiteY6413" fmla="*/ 492334 h 6533995"/>
              <a:gd name="connsiteX6414" fmla="*/ 5075485 w 11830043"/>
              <a:gd name="connsiteY6414" fmla="*/ 482610 h 6533995"/>
              <a:gd name="connsiteX6415" fmla="*/ 5316710 w 11830043"/>
              <a:gd name="connsiteY6415" fmla="*/ 482608 h 6533995"/>
              <a:gd name="connsiteX6416" fmla="*/ 5326429 w 11830043"/>
              <a:gd name="connsiteY6416" fmla="*/ 492332 h 6533995"/>
              <a:gd name="connsiteX6417" fmla="*/ 5316710 w 11830043"/>
              <a:gd name="connsiteY6417" fmla="*/ 502119 h 6533995"/>
              <a:gd name="connsiteX6418" fmla="*/ 5306924 w 11830043"/>
              <a:gd name="connsiteY6418" fmla="*/ 492332 h 6533995"/>
              <a:gd name="connsiteX6419" fmla="*/ 5316710 w 11830043"/>
              <a:gd name="connsiteY6419" fmla="*/ 482608 h 6533995"/>
              <a:gd name="connsiteX6420" fmla="*/ 5557991 w 11830043"/>
              <a:gd name="connsiteY6420" fmla="*/ 482605 h 6533995"/>
              <a:gd name="connsiteX6421" fmla="*/ 5567774 w 11830043"/>
              <a:gd name="connsiteY6421" fmla="*/ 492329 h 6533995"/>
              <a:gd name="connsiteX6422" fmla="*/ 5557991 w 11830043"/>
              <a:gd name="connsiteY6422" fmla="*/ 502116 h 6533995"/>
              <a:gd name="connsiteX6423" fmla="*/ 5548208 w 11830043"/>
              <a:gd name="connsiteY6423" fmla="*/ 492329 h 6533995"/>
              <a:gd name="connsiteX6424" fmla="*/ 5557991 w 11830043"/>
              <a:gd name="connsiteY6424" fmla="*/ 482605 h 6533995"/>
              <a:gd name="connsiteX6425" fmla="*/ 5799205 w 11830043"/>
              <a:gd name="connsiteY6425" fmla="*/ 482603 h 6533995"/>
              <a:gd name="connsiteX6426" fmla="*/ 5808989 w 11830043"/>
              <a:gd name="connsiteY6426" fmla="*/ 492327 h 6533995"/>
              <a:gd name="connsiteX6427" fmla="*/ 5799205 w 11830043"/>
              <a:gd name="connsiteY6427" fmla="*/ 502114 h 6533995"/>
              <a:gd name="connsiteX6428" fmla="*/ 5789486 w 11830043"/>
              <a:gd name="connsiteY6428" fmla="*/ 492327 h 6533995"/>
              <a:gd name="connsiteX6429" fmla="*/ 5799205 w 11830043"/>
              <a:gd name="connsiteY6429" fmla="*/ 482603 h 6533995"/>
              <a:gd name="connsiteX6430" fmla="*/ 6040432 w 11830043"/>
              <a:gd name="connsiteY6430" fmla="*/ 482600 h 6533995"/>
              <a:gd name="connsiteX6431" fmla="*/ 6050216 w 11830043"/>
              <a:gd name="connsiteY6431" fmla="*/ 492325 h 6533995"/>
              <a:gd name="connsiteX6432" fmla="*/ 6040432 w 11830043"/>
              <a:gd name="connsiteY6432" fmla="*/ 502111 h 6533995"/>
              <a:gd name="connsiteX6433" fmla="*/ 6030712 w 11830043"/>
              <a:gd name="connsiteY6433" fmla="*/ 492325 h 6533995"/>
              <a:gd name="connsiteX6434" fmla="*/ 6040432 w 11830043"/>
              <a:gd name="connsiteY6434" fmla="*/ 482600 h 6533995"/>
              <a:gd name="connsiteX6435" fmla="*/ 6281661 w 11830043"/>
              <a:gd name="connsiteY6435" fmla="*/ 482598 h 6533995"/>
              <a:gd name="connsiteX6436" fmla="*/ 6291381 w 11830043"/>
              <a:gd name="connsiteY6436" fmla="*/ 492322 h 6533995"/>
              <a:gd name="connsiteX6437" fmla="*/ 6281661 w 11830043"/>
              <a:gd name="connsiteY6437" fmla="*/ 502109 h 6533995"/>
              <a:gd name="connsiteX6438" fmla="*/ 6271877 w 11830043"/>
              <a:gd name="connsiteY6438" fmla="*/ 492322 h 6533995"/>
              <a:gd name="connsiteX6439" fmla="*/ 6281661 w 11830043"/>
              <a:gd name="connsiteY6439" fmla="*/ 482598 h 6533995"/>
              <a:gd name="connsiteX6440" fmla="*/ 6522889 w 11830043"/>
              <a:gd name="connsiteY6440" fmla="*/ 482596 h 6533995"/>
              <a:gd name="connsiteX6441" fmla="*/ 6532610 w 11830043"/>
              <a:gd name="connsiteY6441" fmla="*/ 492320 h 6533995"/>
              <a:gd name="connsiteX6442" fmla="*/ 6522889 w 11830043"/>
              <a:gd name="connsiteY6442" fmla="*/ 502107 h 6533995"/>
              <a:gd name="connsiteX6443" fmla="*/ 6513105 w 11830043"/>
              <a:gd name="connsiteY6443" fmla="*/ 492320 h 6533995"/>
              <a:gd name="connsiteX6444" fmla="*/ 6522889 w 11830043"/>
              <a:gd name="connsiteY6444" fmla="*/ 482596 h 6533995"/>
              <a:gd name="connsiteX6445" fmla="*/ 6764118 w 11830043"/>
              <a:gd name="connsiteY6445" fmla="*/ 482593 h 6533995"/>
              <a:gd name="connsiteX6446" fmla="*/ 6773902 w 11830043"/>
              <a:gd name="connsiteY6446" fmla="*/ 492317 h 6533995"/>
              <a:gd name="connsiteX6447" fmla="*/ 6764118 w 11830043"/>
              <a:gd name="connsiteY6447" fmla="*/ 502104 h 6533995"/>
              <a:gd name="connsiteX6448" fmla="*/ 6754335 w 11830043"/>
              <a:gd name="connsiteY6448" fmla="*/ 492317 h 6533995"/>
              <a:gd name="connsiteX6449" fmla="*/ 6764118 w 11830043"/>
              <a:gd name="connsiteY6449" fmla="*/ 482593 h 6533995"/>
              <a:gd name="connsiteX6450" fmla="*/ 7005346 w 11830043"/>
              <a:gd name="connsiteY6450" fmla="*/ 482591 h 6533995"/>
              <a:gd name="connsiteX6451" fmla="*/ 7015130 w 11830043"/>
              <a:gd name="connsiteY6451" fmla="*/ 492315 h 6533995"/>
              <a:gd name="connsiteX6452" fmla="*/ 7005346 w 11830043"/>
              <a:gd name="connsiteY6452" fmla="*/ 502102 h 6533995"/>
              <a:gd name="connsiteX6453" fmla="*/ 6995626 w 11830043"/>
              <a:gd name="connsiteY6453" fmla="*/ 492315 h 6533995"/>
              <a:gd name="connsiteX6454" fmla="*/ 7005346 w 11830043"/>
              <a:gd name="connsiteY6454" fmla="*/ 482591 h 6533995"/>
              <a:gd name="connsiteX6455" fmla="*/ 7246575 w 11830043"/>
              <a:gd name="connsiteY6455" fmla="*/ 482588 h 6533995"/>
              <a:gd name="connsiteX6456" fmla="*/ 7256359 w 11830043"/>
              <a:gd name="connsiteY6456" fmla="*/ 492312 h 6533995"/>
              <a:gd name="connsiteX6457" fmla="*/ 7246575 w 11830043"/>
              <a:gd name="connsiteY6457" fmla="*/ 502099 h 6533995"/>
              <a:gd name="connsiteX6458" fmla="*/ 7236855 w 11830043"/>
              <a:gd name="connsiteY6458" fmla="*/ 492312 h 6533995"/>
              <a:gd name="connsiteX6459" fmla="*/ 7246575 w 11830043"/>
              <a:gd name="connsiteY6459" fmla="*/ 482588 h 6533995"/>
              <a:gd name="connsiteX6460" fmla="*/ 7487803 w 11830043"/>
              <a:gd name="connsiteY6460" fmla="*/ 482586 h 6533995"/>
              <a:gd name="connsiteX6461" fmla="*/ 7497524 w 11830043"/>
              <a:gd name="connsiteY6461" fmla="*/ 492310 h 6533995"/>
              <a:gd name="connsiteX6462" fmla="*/ 7487803 w 11830043"/>
              <a:gd name="connsiteY6462" fmla="*/ 502097 h 6533995"/>
              <a:gd name="connsiteX6463" fmla="*/ 7478019 w 11830043"/>
              <a:gd name="connsiteY6463" fmla="*/ 492310 h 6533995"/>
              <a:gd name="connsiteX6464" fmla="*/ 7487803 w 11830043"/>
              <a:gd name="connsiteY6464" fmla="*/ 482586 h 6533995"/>
              <a:gd name="connsiteX6465" fmla="*/ 7729032 w 11830043"/>
              <a:gd name="connsiteY6465" fmla="*/ 482583 h 6533995"/>
              <a:gd name="connsiteX6466" fmla="*/ 7738753 w 11830043"/>
              <a:gd name="connsiteY6466" fmla="*/ 492307 h 6533995"/>
              <a:gd name="connsiteX6467" fmla="*/ 7729032 w 11830043"/>
              <a:gd name="connsiteY6467" fmla="*/ 502094 h 6533995"/>
              <a:gd name="connsiteX6468" fmla="*/ 7719249 w 11830043"/>
              <a:gd name="connsiteY6468" fmla="*/ 492307 h 6533995"/>
              <a:gd name="connsiteX6469" fmla="*/ 7729032 w 11830043"/>
              <a:gd name="connsiteY6469" fmla="*/ 482583 h 6533995"/>
              <a:gd name="connsiteX6470" fmla="*/ 7970260 w 11830043"/>
              <a:gd name="connsiteY6470" fmla="*/ 482581 h 6533995"/>
              <a:gd name="connsiteX6471" fmla="*/ 7980044 w 11830043"/>
              <a:gd name="connsiteY6471" fmla="*/ 492305 h 6533995"/>
              <a:gd name="connsiteX6472" fmla="*/ 7970260 w 11830043"/>
              <a:gd name="connsiteY6472" fmla="*/ 502092 h 6533995"/>
              <a:gd name="connsiteX6473" fmla="*/ 7960477 w 11830043"/>
              <a:gd name="connsiteY6473" fmla="*/ 492305 h 6533995"/>
              <a:gd name="connsiteX6474" fmla="*/ 7970260 w 11830043"/>
              <a:gd name="connsiteY6474" fmla="*/ 482581 h 6533995"/>
              <a:gd name="connsiteX6475" fmla="*/ 8211553 w 11830043"/>
              <a:gd name="connsiteY6475" fmla="*/ 482578 h 6533995"/>
              <a:gd name="connsiteX6476" fmla="*/ 8221273 w 11830043"/>
              <a:gd name="connsiteY6476" fmla="*/ 492303 h 6533995"/>
              <a:gd name="connsiteX6477" fmla="*/ 8211553 w 11830043"/>
              <a:gd name="connsiteY6477" fmla="*/ 502089 h 6533995"/>
              <a:gd name="connsiteX6478" fmla="*/ 8201769 w 11830043"/>
              <a:gd name="connsiteY6478" fmla="*/ 492303 h 6533995"/>
              <a:gd name="connsiteX6479" fmla="*/ 8211553 w 11830043"/>
              <a:gd name="connsiteY6479" fmla="*/ 482578 h 6533995"/>
              <a:gd name="connsiteX6480" fmla="*/ 8452781 w 11830043"/>
              <a:gd name="connsiteY6480" fmla="*/ 482576 h 6533995"/>
              <a:gd name="connsiteX6481" fmla="*/ 8462566 w 11830043"/>
              <a:gd name="connsiteY6481" fmla="*/ 492300 h 6533995"/>
              <a:gd name="connsiteX6482" fmla="*/ 8452781 w 11830043"/>
              <a:gd name="connsiteY6482" fmla="*/ 502087 h 6533995"/>
              <a:gd name="connsiteX6483" fmla="*/ 8443061 w 11830043"/>
              <a:gd name="connsiteY6483" fmla="*/ 492300 h 6533995"/>
              <a:gd name="connsiteX6484" fmla="*/ 8452781 w 11830043"/>
              <a:gd name="connsiteY6484" fmla="*/ 482576 h 6533995"/>
              <a:gd name="connsiteX6485" fmla="*/ 8694009 w 11830043"/>
              <a:gd name="connsiteY6485" fmla="*/ 482574 h 6533995"/>
              <a:gd name="connsiteX6486" fmla="*/ 8703730 w 11830043"/>
              <a:gd name="connsiteY6486" fmla="*/ 492298 h 6533995"/>
              <a:gd name="connsiteX6487" fmla="*/ 8694009 w 11830043"/>
              <a:gd name="connsiteY6487" fmla="*/ 502085 h 6533995"/>
              <a:gd name="connsiteX6488" fmla="*/ 8684289 w 11830043"/>
              <a:gd name="connsiteY6488" fmla="*/ 492298 h 6533995"/>
              <a:gd name="connsiteX6489" fmla="*/ 8694009 w 11830043"/>
              <a:gd name="connsiteY6489" fmla="*/ 482574 h 6533995"/>
              <a:gd name="connsiteX6490" fmla="*/ 8935237 w 11830043"/>
              <a:gd name="connsiteY6490" fmla="*/ 482571 h 6533995"/>
              <a:gd name="connsiteX6491" fmla="*/ 8944958 w 11830043"/>
              <a:gd name="connsiteY6491" fmla="*/ 492295 h 6533995"/>
              <a:gd name="connsiteX6492" fmla="*/ 8935237 w 11830043"/>
              <a:gd name="connsiteY6492" fmla="*/ 502082 h 6533995"/>
              <a:gd name="connsiteX6493" fmla="*/ 8925454 w 11830043"/>
              <a:gd name="connsiteY6493" fmla="*/ 492295 h 6533995"/>
              <a:gd name="connsiteX6494" fmla="*/ 8935237 w 11830043"/>
              <a:gd name="connsiteY6494" fmla="*/ 482571 h 6533995"/>
              <a:gd name="connsiteX6495" fmla="*/ 9176467 w 11830043"/>
              <a:gd name="connsiteY6495" fmla="*/ 482569 h 6533995"/>
              <a:gd name="connsiteX6496" fmla="*/ 9186187 w 11830043"/>
              <a:gd name="connsiteY6496" fmla="*/ 492293 h 6533995"/>
              <a:gd name="connsiteX6497" fmla="*/ 9176467 w 11830043"/>
              <a:gd name="connsiteY6497" fmla="*/ 502080 h 6533995"/>
              <a:gd name="connsiteX6498" fmla="*/ 9166683 w 11830043"/>
              <a:gd name="connsiteY6498" fmla="*/ 492293 h 6533995"/>
              <a:gd name="connsiteX6499" fmla="*/ 9176467 w 11830043"/>
              <a:gd name="connsiteY6499" fmla="*/ 482569 h 6533995"/>
              <a:gd name="connsiteX6500" fmla="*/ 9417695 w 11830043"/>
              <a:gd name="connsiteY6500" fmla="*/ 482566 h 6533995"/>
              <a:gd name="connsiteX6501" fmla="*/ 9427416 w 11830043"/>
              <a:gd name="connsiteY6501" fmla="*/ 492290 h 6533995"/>
              <a:gd name="connsiteX6502" fmla="*/ 9417695 w 11830043"/>
              <a:gd name="connsiteY6502" fmla="*/ 502077 h 6533995"/>
              <a:gd name="connsiteX6503" fmla="*/ 9407911 w 11830043"/>
              <a:gd name="connsiteY6503" fmla="*/ 492290 h 6533995"/>
              <a:gd name="connsiteX6504" fmla="*/ 9417695 w 11830043"/>
              <a:gd name="connsiteY6504" fmla="*/ 482566 h 6533995"/>
              <a:gd name="connsiteX6505" fmla="*/ 9649203 w 11830043"/>
              <a:gd name="connsiteY6505" fmla="*/ 241375 h 6533995"/>
              <a:gd name="connsiteX6506" fmla="*/ 9658923 w 11830043"/>
              <a:gd name="connsiteY6506" fmla="*/ 251099 h 6533995"/>
              <a:gd name="connsiteX6507" fmla="*/ 9649203 w 11830043"/>
              <a:gd name="connsiteY6507" fmla="*/ 260886 h 6533995"/>
              <a:gd name="connsiteX6508" fmla="*/ 9639483 w 11830043"/>
              <a:gd name="connsiteY6508" fmla="*/ 251099 h 6533995"/>
              <a:gd name="connsiteX6509" fmla="*/ 9649203 w 11830043"/>
              <a:gd name="connsiteY6509" fmla="*/ 241375 h 6533995"/>
              <a:gd name="connsiteX6510" fmla="*/ 9890432 w 11830043"/>
              <a:gd name="connsiteY6510" fmla="*/ 241373 h 6533995"/>
              <a:gd name="connsiteX6511" fmla="*/ 9900152 w 11830043"/>
              <a:gd name="connsiteY6511" fmla="*/ 251097 h 6533995"/>
              <a:gd name="connsiteX6512" fmla="*/ 9890432 w 11830043"/>
              <a:gd name="connsiteY6512" fmla="*/ 260884 h 6533995"/>
              <a:gd name="connsiteX6513" fmla="*/ 9880648 w 11830043"/>
              <a:gd name="connsiteY6513" fmla="*/ 251097 h 6533995"/>
              <a:gd name="connsiteX6514" fmla="*/ 9890432 w 11830043"/>
              <a:gd name="connsiteY6514" fmla="*/ 241373 h 6533995"/>
              <a:gd name="connsiteX6515" fmla="*/ 10131660 w 11830043"/>
              <a:gd name="connsiteY6515" fmla="*/ 241370 h 6533995"/>
              <a:gd name="connsiteX6516" fmla="*/ 10141444 w 11830043"/>
              <a:gd name="connsiteY6516" fmla="*/ 251094 h 6533995"/>
              <a:gd name="connsiteX6517" fmla="*/ 10131660 w 11830043"/>
              <a:gd name="connsiteY6517" fmla="*/ 260881 h 6533995"/>
              <a:gd name="connsiteX6518" fmla="*/ 10121940 w 11830043"/>
              <a:gd name="connsiteY6518" fmla="*/ 251094 h 6533995"/>
              <a:gd name="connsiteX6519" fmla="*/ 10131660 w 11830043"/>
              <a:gd name="connsiteY6519" fmla="*/ 241370 h 6533995"/>
              <a:gd name="connsiteX6520" fmla="*/ 10372888 w 11830043"/>
              <a:gd name="connsiteY6520" fmla="*/ 241368 h 6533995"/>
              <a:gd name="connsiteX6521" fmla="*/ 10382673 w 11830043"/>
              <a:gd name="connsiteY6521" fmla="*/ 251092 h 6533995"/>
              <a:gd name="connsiteX6522" fmla="*/ 10372888 w 11830043"/>
              <a:gd name="connsiteY6522" fmla="*/ 260879 h 6533995"/>
              <a:gd name="connsiteX6523" fmla="*/ 10363168 w 11830043"/>
              <a:gd name="connsiteY6523" fmla="*/ 251092 h 6533995"/>
              <a:gd name="connsiteX6524" fmla="*/ 10372888 w 11830043"/>
              <a:gd name="connsiteY6524" fmla="*/ 241368 h 6533995"/>
              <a:gd name="connsiteX6525" fmla="*/ 10614116 w 11830043"/>
              <a:gd name="connsiteY6525" fmla="*/ 241365 h 6533995"/>
              <a:gd name="connsiteX6526" fmla="*/ 10623901 w 11830043"/>
              <a:gd name="connsiteY6526" fmla="*/ 251089 h 6533995"/>
              <a:gd name="connsiteX6527" fmla="*/ 10614116 w 11830043"/>
              <a:gd name="connsiteY6527" fmla="*/ 260876 h 6533995"/>
              <a:gd name="connsiteX6528" fmla="*/ 10604396 w 11830043"/>
              <a:gd name="connsiteY6528" fmla="*/ 251089 h 6533995"/>
              <a:gd name="connsiteX6529" fmla="*/ 10614116 w 11830043"/>
              <a:gd name="connsiteY6529" fmla="*/ 241365 h 6533995"/>
              <a:gd name="connsiteX6530" fmla="*/ 10855345 w 11830043"/>
              <a:gd name="connsiteY6530" fmla="*/ 241363 h 6533995"/>
              <a:gd name="connsiteX6531" fmla="*/ 10865065 w 11830043"/>
              <a:gd name="connsiteY6531" fmla="*/ 251087 h 6533995"/>
              <a:gd name="connsiteX6532" fmla="*/ 10855345 w 11830043"/>
              <a:gd name="connsiteY6532" fmla="*/ 260873 h 6533995"/>
              <a:gd name="connsiteX6533" fmla="*/ 10845625 w 11830043"/>
              <a:gd name="connsiteY6533" fmla="*/ 251087 h 6533995"/>
              <a:gd name="connsiteX6534" fmla="*/ 10855345 w 11830043"/>
              <a:gd name="connsiteY6534" fmla="*/ 241363 h 6533995"/>
              <a:gd name="connsiteX6535" fmla="*/ 11096574 w 11830043"/>
              <a:gd name="connsiteY6535" fmla="*/ 241360 h 6533995"/>
              <a:gd name="connsiteX6536" fmla="*/ 11106294 w 11830043"/>
              <a:gd name="connsiteY6536" fmla="*/ 251084 h 6533995"/>
              <a:gd name="connsiteX6537" fmla="*/ 11096574 w 11830043"/>
              <a:gd name="connsiteY6537" fmla="*/ 260871 h 6533995"/>
              <a:gd name="connsiteX6538" fmla="*/ 11086790 w 11830043"/>
              <a:gd name="connsiteY6538" fmla="*/ 251084 h 6533995"/>
              <a:gd name="connsiteX6539" fmla="*/ 11096574 w 11830043"/>
              <a:gd name="connsiteY6539" fmla="*/ 241360 h 6533995"/>
              <a:gd name="connsiteX6540" fmla="*/ 11337802 w 11830043"/>
              <a:gd name="connsiteY6540" fmla="*/ 241358 h 6533995"/>
              <a:gd name="connsiteX6541" fmla="*/ 11347587 w 11830043"/>
              <a:gd name="connsiteY6541" fmla="*/ 251081 h 6533995"/>
              <a:gd name="connsiteX6542" fmla="*/ 11337802 w 11830043"/>
              <a:gd name="connsiteY6542" fmla="*/ 260868 h 6533995"/>
              <a:gd name="connsiteX6543" fmla="*/ 11328082 w 11830043"/>
              <a:gd name="connsiteY6543" fmla="*/ 251081 h 6533995"/>
              <a:gd name="connsiteX6544" fmla="*/ 11337802 w 11830043"/>
              <a:gd name="connsiteY6544" fmla="*/ 241358 h 6533995"/>
              <a:gd name="connsiteX6545" fmla="*/ 11579030 w 11830043"/>
              <a:gd name="connsiteY6545" fmla="*/ 241355 h 6533995"/>
              <a:gd name="connsiteX6546" fmla="*/ 11588815 w 11830043"/>
              <a:gd name="connsiteY6546" fmla="*/ 251079 h 6533995"/>
              <a:gd name="connsiteX6547" fmla="*/ 11579030 w 11830043"/>
              <a:gd name="connsiteY6547" fmla="*/ 260866 h 6533995"/>
              <a:gd name="connsiteX6548" fmla="*/ 11569310 w 11830043"/>
              <a:gd name="connsiteY6548" fmla="*/ 251079 h 6533995"/>
              <a:gd name="connsiteX6549" fmla="*/ 11579030 w 11830043"/>
              <a:gd name="connsiteY6549" fmla="*/ 241355 h 6533995"/>
              <a:gd name="connsiteX6550" fmla="*/ 11820259 w 11830043"/>
              <a:gd name="connsiteY6550" fmla="*/ 241352 h 6533995"/>
              <a:gd name="connsiteX6551" fmla="*/ 11830043 w 11830043"/>
              <a:gd name="connsiteY6551" fmla="*/ 251076 h 6533995"/>
              <a:gd name="connsiteX6552" fmla="*/ 11820259 w 11830043"/>
              <a:gd name="connsiteY6552" fmla="*/ 260863 h 6533995"/>
              <a:gd name="connsiteX6553" fmla="*/ 11810539 w 11830043"/>
              <a:gd name="connsiteY6553" fmla="*/ 251076 h 6533995"/>
              <a:gd name="connsiteX6554" fmla="*/ 11820259 w 11830043"/>
              <a:gd name="connsiteY6554" fmla="*/ 241352 h 6533995"/>
              <a:gd name="connsiteX6555" fmla="*/ 9720 w 11830043"/>
              <a:gd name="connsiteY6555" fmla="*/ 241350 h 6533995"/>
              <a:gd name="connsiteX6556" fmla="*/ 19504 w 11830043"/>
              <a:gd name="connsiteY6556" fmla="*/ 251074 h 6533995"/>
              <a:gd name="connsiteX6557" fmla="*/ 9720 w 11830043"/>
              <a:gd name="connsiteY6557" fmla="*/ 260861 h 6533995"/>
              <a:gd name="connsiteX6558" fmla="*/ 0 w 11830043"/>
              <a:gd name="connsiteY6558" fmla="*/ 251074 h 6533995"/>
              <a:gd name="connsiteX6559" fmla="*/ 9720 w 11830043"/>
              <a:gd name="connsiteY6559" fmla="*/ 241350 h 6533995"/>
              <a:gd name="connsiteX6560" fmla="*/ 251003 w 11830043"/>
              <a:gd name="connsiteY6560" fmla="*/ 241347 h 6533995"/>
              <a:gd name="connsiteX6561" fmla="*/ 260787 w 11830043"/>
              <a:gd name="connsiteY6561" fmla="*/ 251071 h 6533995"/>
              <a:gd name="connsiteX6562" fmla="*/ 251003 w 11830043"/>
              <a:gd name="connsiteY6562" fmla="*/ 260858 h 6533995"/>
              <a:gd name="connsiteX6563" fmla="*/ 241283 w 11830043"/>
              <a:gd name="connsiteY6563" fmla="*/ 251071 h 6533995"/>
              <a:gd name="connsiteX6564" fmla="*/ 251003 w 11830043"/>
              <a:gd name="connsiteY6564" fmla="*/ 241347 h 6533995"/>
              <a:gd name="connsiteX6565" fmla="*/ 492223 w 11830043"/>
              <a:gd name="connsiteY6565" fmla="*/ 241345 h 6533995"/>
              <a:gd name="connsiteX6566" fmla="*/ 501943 w 11830043"/>
              <a:gd name="connsiteY6566" fmla="*/ 251069 h 6533995"/>
              <a:gd name="connsiteX6567" fmla="*/ 492223 w 11830043"/>
              <a:gd name="connsiteY6567" fmla="*/ 260856 h 6533995"/>
              <a:gd name="connsiteX6568" fmla="*/ 482439 w 11830043"/>
              <a:gd name="connsiteY6568" fmla="*/ 251069 h 6533995"/>
              <a:gd name="connsiteX6569" fmla="*/ 492223 w 11830043"/>
              <a:gd name="connsiteY6569" fmla="*/ 241345 h 6533995"/>
              <a:gd name="connsiteX6570" fmla="*/ 733444 w 11830043"/>
              <a:gd name="connsiteY6570" fmla="*/ 241342 h 6533995"/>
              <a:gd name="connsiteX6571" fmla="*/ 743163 w 11830043"/>
              <a:gd name="connsiteY6571" fmla="*/ 251066 h 6533995"/>
              <a:gd name="connsiteX6572" fmla="*/ 733444 w 11830043"/>
              <a:gd name="connsiteY6572" fmla="*/ 260853 h 6533995"/>
              <a:gd name="connsiteX6573" fmla="*/ 723660 w 11830043"/>
              <a:gd name="connsiteY6573" fmla="*/ 251066 h 6533995"/>
              <a:gd name="connsiteX6574" fmla="*/ 733444 w 11830043"/>
              <a:gd name="connsiteY6574" fmla="*/ 241342 h 6533995"/>
              <a:gd name="connsiteX6575" fmla="*/ 974664 w 11830043"/>
              <a:gd name="connsiteY6575" fmla="*/ 241340 h 6533995"/>
              <a:gd name="connsiteX6576" fmla="*/ 984447 w 11830043"/>
              <a:gd name="connsiteY6576" fmla="*/ 251064 h 6533995"/>
              <a:gd name="connsiteX6577" fmla="*/ 974664 w 11830043"/>
              <a:gd name="connsiteY6577" fmla="*/ 260851 h 6533995"/>
              <a:gd name="connsiteX6578" fmla="*/ 964944 w 11830043"/>
              <a:gd name="connsiteY6578" fmla="*/ 251064 h 6533995"/>
              <a:gd name="connsiteX6579" fmla="*/ 974664 w 11830043"/>
              <a:gd name="connsiteY6579" fmla="*/ 241340 h 6533995"/>
              <a:gd name="connsiteX6580" fmla="*/ 1215884 w 11830043"/>
              <a:gd name="connsiteY6580" fmla="*/ 241337 h 6533995"/>
              <a:gd name="connsiteX6581" fmla="*/ 1225668 w 11830043"/>
              <a:gd name="connsiteY6581" fmla="*/ 251061 h 6533995"/>
              <a:gd name="connsiteX6582" fmla="*/ 1215884 w 11830043"/>
              <a:gd name="connsiteY6582" fmla="*/ 260848 h 6533995"/>
              <a:gd name="connsiteX6583" fmla="*/ 1206164 w 11830043"/>
              <a:gd name="connsiteY6583" fmla="*/ 251061 h 6533995"/>
              <a:gd name="connsiteX6584" fmla="*/ 1215884 w 11830043"/>
              <a:gd name="connsiteY6584" fmla="*/ 241337 h 6533995"/>
              <a:gd name="connsiteX6585" fmla="*/ 1457105 w 11830043"/>
              <a:gd name="connsiteY6585" fmla="*/ 241335 h 6533995"/>
              <a:gd name="connsiteX6586" fmla="*/ 1466825 w 11830043"/>
              <a:gd name="connsiteY6586" fmla="*/ 251059 h 6533995"/>
              <a:gd name="connsiteX6587" fmla="*/ 1457105 w 11830043"/>
              <a:gd name="connsiteY6587" fmla="*/ 260846 h 6533995"/>
              <a:gd name="connsiteX6588" fmla="*/ 1447321 w 11830043"/>
              <a:gd name="connsiteY6588" fmla="*/ 251059 h 6533995"/>
              <a:gd name="connsiteX6589" fmla="*/ 1457105 w 11830043"/>
              <a:gd name="connsiteY6589" fmla="*/ 241335 h 6533995"/>
              <a:gd name="connsiteX6590" fmla="*/ 1698330 w 11830043"/>
              <a:gd name="connsiteY6590" fmla="*/ 241332 h 6533995"/>
              <a:gd name="connsiteX6591" fmla="*/ 1708116 w 11830043"/>
              <a:gd name="connsiteY6591" fmla="*/ 251056 h 6533995"/>
              <a:gd name="connsiteX6592" fmla="*/ 1698330 w 11830043"/>
              <a:gd name="connsiteY6592" fmla="*/ 260843 h 6533995"/>
              <a:gd name="connsiteX6593" fmla="*/ 1688545 w 11830043"/>
              <a:gd name="connsiteY6593" fmla="*/ 251056 h 6533995"/>
              <a:gd name="connsiteX6594" fmla="*/ 1698330 w 11830043"/>
              <a:gd name="connsiteY6594" fmla="*/ 241332 h 6533995"/>
              <a:gd name="connsiteX6595" fmla="*/ 1939580 w 11830043"/>
              <a:gd name="connsiteY6595" fmla="*/ 241330 h 6533995"/>
              <a:gd name="connsiteX6596" fmla="*/ 1949362 w 11830043"/>
              <a:gd name="connsiteY6596" fmla="*/ 251054 h 6533995"/>
              <a:gd name="connsiteX6597" fmla="*/ 1939580 w 11830043"/>
              <a:gd name="connsiteY6597" fmla="*/ 260841 h 6533995"/>
              <a:gd name="connsiteX6598" fmla="*/ 1929858 w 11830043"/>
              <a:gd name="connsiteY6598" fmla="*/ 251054 h 6533995"/>
              <a:gd name="connsiteX6599" fmla="*/ 1939580 w 11830043"/>
              <a:gd name="connsiteY6599" fmla="*/ 241330 h 6533995"/>
              <a:gd name="connsiteX6600" fmla="*/ 2180788 w 11830043"/>
              <a:gd name="connsiteY6600" fmla="*/ 241327 h 6533995"/>
              <a:gd name="connsiteX6601" fmla="*/ 2190577 w 11830043"/>
              <a:gd name="connsiteY6601" fmla="*/ 251051 h 6533995"/>
              <a:gd name="connsiteX6602" fmla="*/ 2180788 w 11830043"/>
              <a:gd name="connsiteY6602" fmla="*/ 260838 h 6533995"/>
              <a:gd name="connsiteX6603" fmla="*/ 2171080 w 11830043"/>
              <a:gd name="connsiteY6603" fmla="*/ 251051 h 6533995"/>
              <a:gd name="connsiteX6604" fmla="*/ 2180788 w 11830043"/>
              <a:gd name="connsiteY6604" fmla="*/ 241327 h 6533995"/>
              <a:gd name="connsiteX6605" fmla="*/ 2422035 w 11830043"/>
              <a:gd name="connsiteY6605" fmla="*/ 241325 h 6533995"/>
              <a:gd name="connsiteX6606" fmla="*/ 2431751 w 11830043"/>
              <a:gd name="connsiteY6606" fmla="*/ 251049 h 6533995"/>
              <a:gd name="connsiteX6607" fmla="*/ 2422035 w 11830043"/>
              <a:gd name="connsiteY6607" fmla="*/ 260836 h 6533995"/>
              <a:gd name="connsiteX6608" fmla="*/ 2412254 w 11830043"/>
              <a:gd name="connsiteY6608" fmla="*/ 251049 h 6533995"/>
              <a:gd name="connsiteX6609" fmla="*/ 2422035 w 11830043"/>
              <a:gd name="connsiteY6609" fmla="*/ 241325 h 6533995"/>
              <a:gd name="connsiteX6610" fmla="*/ 2663272 w 11830043"/>
              <a:gd name="connsiteY6610" fmla="*/ 241322 h 6533995"/>
              <a:gd name="connsiteX6611" fmla="*/ 2672996 w 11830043"/>
              <a:gd name="connsiteY6611" fmla="*/ 251046 h 6533995"/>
              <a:gd name="connsiteX6612" fmla="*/ 2663272 w 11830043"/>
              <a:gd name="connsiteY6612" fmla="*/ 260833 h 6533995"/>
              <a:gd name="connsiteX6613" fmla="*/ 2653489 w 11830043"/>
              <a:gd name="connsiteY6613" fmla="*/ 251046 h 6533995"/>
              <a:gd name="connsiteX6614" fmla="*/ 2663272 w 11830043"/>
              <a:gd name="connsiteY6614" fmla="*/ 241322 h 6533995"/>
              <a:gd name="connsiteX6615" fmla="*/ 2904569 w 11830043"/>
              <a:gd name="connsiteY6615" fmla="*/ 241319 h 6533995"/>
              <a:gd name="connsiteX6616" fmla="*/ 2914352 w 11830043"/>
              <a:gd name="connsiteY6616" fmla="*/ 251044 h 6533995"/>
              <a:gd name="connsiteX6617" fmla="*/ 2904569 w 11830043"/>
              <a:gd name="connsiteY6617" fmla="*/ 260830 h 6533995"/>
              <a:gd name="connsiteX6618" fmla="*/ 2894788 w 11830043"/>
              <a:gd name="connsiteY6618" fmla="*/ 251044 h 6533995"/>
              <a:gd name="connsiteX6619" fmla="*/ 2904569 w 11830043"/>
              <a:gd name="connsiteY6619" fmla="*/ 241319 h 6533995"/>
              <a:gd name="connsiteX6620" fmla="*/ 3145749 w 11830043"/>
              <a:gd name="connsiteY6620" fmla="*/ 241317 h 6533995"/>
              <a:gd name="connsiteX6621" fmla="*/ 3155530 w 11830043"/>
              <a:gd name="connsiteY6621" fmla="*/ 251041 h 6533995"/>
              <a:gd name="connsiteX6622" fmla="*/ 3145749 w 11830043"/>
              <a:gd name="connsiteY6622" fmla="*/ 260828 h 6533995"/>
              <a:gd name="connsiteX6623" fmla="*/ 3136030 w 11830043"/>
              <a:gd name="connsiteY6623" fmla="*/ 251041 h 6533995"/>
              <a:gd name="connsiteX6624" fmla="*/ 3145749 w 11830043"/>
              <a:gd name="connsiteY6624" fmla="*/ 241317 h 6533995"/>
              <a:gd name="connsiteX6625" fmla="*/ 3386956 w 11830043"/>
              <a:gd name="connsiteY6625" fmla="*/ 241314 h 6533995"/>
              <a:gd name="connsiteX6626" fmla="*/ 3396742 w 11830043"/>
              <a:gd name="connsiteY6626" fmla="*/ 251038 h 6533995"/>
              <a:gd name="connsiteX6627" fmla="*/ 3386956 w 11830043"/>
              <a:gd name="connsiteY6627" fmla="*/ 260825 h 6533995"/>
              <a:gd name="connsiteX6628" fmla="*/ 3377235 w 11830043"/>
              <a:gd name="connsiteY6628" fmla="*/ 251038 h 6533995"/>
              <a:gd name="connsiteX6629" fmla="*/ 3386956 w 11830043"/>
              <a:gd name="connsiteY6629" fmla="*/ 241314 h 6533995"/>
              <a:gd name="connsiteX6630" fmla="*/ 3628209 w 11830043"/>
              <a:gd name="connsiteY6630" fmla="*/ 241312 h 6533995"/>
              <a:gd name="connsiteX6631" fmla="*/ 3637930 w 11830043"/>
              <a:gd name="connsiteY6631" fmla="*/ 251036 h 6533995"/>
              <a:gd name="connsiteX6632" fmla="*/ 3628209 w 11830043"/>
              <a:gd name="connsiteY6632" fmla="*/ 260823 h 6533995"/>
              <a:gd name="connsiteX6633" fmla="*/ 3618428 w 11830043"/>
              <a:gd name="connsiteY6633" fmla="*/ 251036 h 6533995"/>
              <a:gd name="connsiteX6634" fmla="*/ 3628209 w 11830043"/>
              <a:gd name="connsiteY6634" fmla="*/ 241312 h 6533995"/>
              <a:gd name="connsiteX6635" fmla="*/ 3869427 w 11830043"/>
              <a:gd name="connsiteY6635" fmla="*/ 241309 h 6533995"/>
              <a:gd name="connsiteX6636" fmla="*/ 3879147 w 11830043"/>
              <a:gd name="connsiteY6636" fmla="*/ 251033 h 6533995"/>
              <a:gd name="connsiteX6637" fmla="*/ 3869427 w 11830043"/>
              <a:gd name="connsiteY6637" fmla="*/ 260820 h 6533995"/>
              <a:gd name="connsiteX6638" fmla="*/ 3859645 w 11830043"/>
              <a:gd name="connsiteY6638" fmla="*/ 251033 h 6533995"/>
              <a:gd name="connsiteX6639" fmla="*/ 3869427 w 11830043"/>
              <a:gd name="connsiteY6639" fmla="*/ 241309 h 6533995"/>
              <a:gd name="connsiteX6640" fmla="*/ 4110581 w 11830043"/>
              <a:gd name="connsiteY6640" fmla="*/ 241307 h 6533995"/>
              <a:gd name="connsiteX6641" fmla="*/ 4120362 w 11830043"/>
              <a:gd name="connsiteY6641" fmla="*/ 251031 h 6533995"/>
              <a:gd name="connsiteX6642" fmla="*/ 4110581 w 11830043"/>
              <a:gd name="connsiteY6642" fmla="*/ 260818 h 6533995"/>
              <a:gd name="connsiteX6643" fmla="*/ 4100797 w 11830043"/>
              <a:gd name="connsiteY6643" fmla="*/ 251031 h 6533995"/>
              <a:gd name="connsiteX6644" fmla="*/ 4110581 w 11830043"/>
              <a:gd name="connsiteY6644" fmla="*/ 241307 h 6533995"/>
              <a:gd name="connsiteX6645" fmla="*/ 4351806 w 11830043"/>
              <a:gd name="connsiteY6645" fmla="*/ 241304 h 6533995"/>
              <a:gd name="connsiteX6646" fmla="*/ 4361580 w 11830043"/>
              <a:gd name="connsiteY6646" fmla="*/ 251028 h 6533995"/>
              <a:gd name="connsiteX6647" fmla="*/ 4351806 w 11830043"/>
              <a:gd name="connsiteY6647" fmla="*/ 260815 h 6533995"/>
              <a:gd name="connsiteX6648" fmla="*/ 4342006 w 11830043"/>
              <a:gd name="connsiteY6648" fmla="*/ 251028 h 6533995"/>
              <a:gd name="connsiteX6649" fmla="*/ 4351806 w 11830043"/>
              <a:gd name="connsiteY6649" fmla="*/ 241304 h 6533995"/>
              <a:gd name="connsiteX6650" fmla="*/ 4593017 w 11830043"/>
              <a:gd name="connsiteY6650" fmla="*/ 241302 h 6533995"/>
              <a:gd name="connsiteX6651" fmla="*/ 4602795 w 11830043"/>
              <a:gd name="connsiteY6651" fmla="*/ 251026 h 6533995"/>
              <a:gd name="connsiteX6652" fmla="*/ 4593017 w 11830043"/>
              <a:gd name="connsiteY6652" fmla="*/ 260813 h 6533995"/>
              <a:gd name="connsiteX6653" fmla="*/ 4583304 w 11830043"/>
              <a:gd name="connsiteY6653" fmla="*/ 251026 h 6533995"/>
              <a:gd name="connsiteX6654" fmla="*/ 4593017 w 11830043"/>
              <a:gd name="connsiteY6654" fmla="*/ 241302 h 6533995"/>
              <a:gd name="connsiteX6655" fmla="*/ 4834252 w 11830043"/>
              <a:gd name="connsiteY6655" fmla="*/ 241299 h 6533995"/>
              <a:gd name="connsiteX6656" fmla="*/ 4844038 w 11830043"/>
              <a:gd name="connsiteY6656" fmla="*/ 251023 h 6533995"/>
              <a:gd name="connsiteX6657" fmla="*/ 4834252 w 11830043"/>
              <a:gd name="connsiteY6657" fmla="*/ 260810 h 6533995"/>
              <a:gd name="connsiteX6658" fmla="*/ 4824532 w 11830043"/>
              <a:gd name="connsiteY6658" fmla="*/ 251023 h 6533995"/>
              <a:gd name="connsiteX6659" fmla="*/ 4834252 w 11830043"/>
              <a:gd name="connsiteY6659" fmla="*/ 241299 h 6533995"/>
              <a:gd name="connsiteX6660" fmla="*/ 5075485 w 11830043"/>
              <a:gd name="connsiteY6660" fmla="*/ 241297 h 6533995"/>
              <a:gd name="connsiteX6661" fmla="*/ 5085201 w 11830043"/>
              <a:gd name="connsiteY6661" fmla="*/ 251021 h 6533995"/>
              <a:gd name="connsiteX6662" fmla="*/ 5075485 w 11830043"/>
              <a:gd name="connsiteY6662" fmla="*/ 260808 h 6533995"/>
              <a:gd name="connsiteX6663" fmla="*/ 5065704 w 11830043"/>
              <a:gd name="connsiteY6663" fmla="*/ 251021 h 6533995"/>
              <a:gd name="connsiteX6664" fmla="*/ 5075485 w 11830043"/>
              <a:gd name="connsiteY6664" fmla="*/ 241297 h 6533995"/>
              <a:gd name="connsiteX6665" fmla="*/ 5316710 w 11830043"/>
              <a:gd name="connsiteY6665" fmla="*/ 241294 h 6533995"/>
              <a:gd name="connsiteX6666" fmla="*/ 5326429 w 11830043"/>
              <a:gd name="connsiteY6666" fmla="*/ 251018 h 6533995"/>
              <a:gd name="connsiteX6667" fmla="*/ 5316710 w 11830043"/>
              <a:gd name="connsiteY6667" fmla="*/ 260805 h 6533995"/>
              <a:gd name="connsiteX6668" fmla="*/ 5306924 w 11830043"/>
              <a:gd name="connsiteY6668" fmla="*/ 251018 h 6533995"/>
              <a:gd name="connsiteX6669" fmla="*/ 5316710 w 11830043"/>
              <a:gd name="connsiteY6669" fmla="*/ 241294 h 6533995"/>
              <a:gd name="connsiteX6670" fmla="*/ 5557991 w 11830043"/>
              <a:gd name="connsiteY6670" fmla="*/ 241292 h 6533995"/>
              <a:gd name="connsiteX6671" fmla="*/ 5567774 w 11830043"/>
              <a:gd name="connsiteY6671" fmla="*/ 251016 h 6533995"/>
              <a:gd name="connsiteX6672" fmla="*/ 5557991 w 11830043"/>
              <a:gd name="connsiteY6672" fmla="*/ 260803 h 6533995"/>
              <a:gd name="connsiteX6673" fmla="*/ 5548208 w 11830043"/>
              <a:gd name="connsiteY6673" fmla="*/ 251016 h 6533995"/>
              <a:gd name="connsiteX6674" fmla="*/ 5557991 w 11830043"/>
              <a:gd name="connsiteY6674" fmla="*/ 241292 h 6533995"/>
              <a:gd name="connsiteX6675" fmla="*/ 5799205 w 11830043"/>
              <a:gd name="connsiteY6675" fmla="*/ 241289 h 6533995"/>
              <a:gd name="connsiteX6676" fmla="*/ 5808989 w 11830043"/>
              <a:gd name="connsiteY6676" fmla="*/ 251013 h 6533995"/>
              <a:gd name="connsiteX6677" fmla="*/ 5799205 w 11830043"/>
              <a:gd name="connsiteY6677" fmla="*/ 260800 h 6533995"/>
              <a:gd name="connsiteX6678" fmla="*/ 5789486 w 11830043"/>
              <a:gd name="connsiteY6678" fmla="*/ 251013 h 6533995"/>
              <a:gd name="connsiteX6679" fmla="*/ 5799205 w 11830043"/>
              <a:gd name="connsiteY6679" fmla="*/ 241289 h 6533995"/>
              <a:gd name="connsiteX6680" fmla="*/ 6040432 w 11830043"/>
              <a:gd name="connsiteY6680" fmla="*/ 241287 h 6533995"/>
              <a:gd name="connsiteX6681" fmla="*/ 6050216 w 11830043"/>
              <a:gd name="connsiteY6681" fmla="*/ 251011 h 6533995"/>
              <a:gd name="connsiteX6682" fmla="*/ 6040432 w 11830043"/>
              <a:gd name="connsiteY6682" fmla="*/ 260798 h 6533995"/>
              <a:gd name="connsiteX6683" fmla="*/ 6030712 w 11830043"/>
              <a:gd name="connsiteY6683" fmla="*/ 251011 h 6533995"/>
              <a:gd name="connsiteX6684" fmla="*/ 6040432 w 11830043"/>
              <a:gd name="connsiteY6684" fmla="*/ 241287 h 6533995"/>
              <a:gd name="connsiteX6685" fmla="*/ 6281661 w 11830043"/>
              <a:gd name="connsiteY6685" fmla="*/ 241284 h 6533995"/>
              <a:gd name="connsiteX6686" fmla="*/ 6291381 w 11830043"/>
              <a:gd name="connsiteY6686" fmla="*/ 251008 h 6533995"/>
              <a:gd name="connsiteX6687" fmla="*/ 6281661 w 11830043"/>
              <a:gd name="connsiteY6687" fmla="*/ 260795 h 6533995"/>
              <a:gd name="connsiteX6688" fmla="*/ 6271877 w 11830043"/>
              <a:gd name="connsiteY6688" fmla="*/ 251008 h 6533995"/>
              <a:gd name="connsiteX6689" fmla="*/ 6281661 w 11830043"/>
              <a:gd name="connsiteY6689" fmla="*/ 241284 h 6533995"/>
              <a:gd name="connsiteX6690" fmla="*/ 6522889 w 11830043"/>
              <a:gd name="connsiteY6690" fmla="*/ 241281 h 6533995"/>
              <a:gd name="connsiteX6691" fmla="*/ 6532610 w 11830043"/>
              <a:gd name="connsiteY6691" fmla="*/ 251006 h 6533995"/>
              <a:gd name="connsiteX6692" fmla="*/ 6522889 w 11830043"/>
              <a:gd name="connsiteY6692" fmla="*/ 260792 h 6533995"/>
              <a:gd name="connsiteX6693" fmla="*/ 6513105 w 11830043"/>
              <a:gd name="connsiteY6693" fmla="*/ 251006 h 6533995"/>
              <a:gd name="connsiteX6694" fmla="*/ 6522889 w 11830043"/>
              <a:gd name="connsiteY6694" fmla="*/ 241281 h 6533995"/>
              <a:gd name="connsiteX6695" fmla="*/ 6764118 w 11830043"/>
              <a:gd name="connsiteY6695" fmla="*/ 241279 h 6533995"/>
              <a:gd name="connsiteX6696" fmla="*/ 6773902 w 11830043"/>
              <a:gd name="connsiteY6696" fmla="*/ 251003 h 6533995"/>
              <a:gd name="connsiteX6697" fmla="*/ 6764118 w 11830043"/>
              <a:gd name="connsiteY6697" fmla="*/ 260790 h 6533995"/>
              <a:gd name="connsiteX6698" fmla="*/ 6754335 w 11830043"/>
              <a:gd name="connsiteY6698" fmla="*/ 251003 h 6533995"/>
              <a:gd name="connsiteX6699" fmla="*/ 6764118 w 11830043"/>
              <a:gd name="connsiteY6699" fmla="*/ 241279 h 6533995"/>
              <a:gd name="connsiteX6700" fmla="*/ 7005346 w 11830043"/>
              <a:gd name="connsiteY6700" fmla="*/ 241276 h 6533995"/>
              <a:gd name="connsiteX6701" fmla="*/ 7015130 w 11830043"/>
              <a:gd name="connsiteY6701" fmla="*/ 251000 h 6533995"/>
              <a:gd name="connsiteX6702" fmla="*/ 7005346 w 11830043"/>
              <a:gd name="connsiteY6702" fmla="*/ 260787 h 6533995"/>
              <a:gd name="connsiteX6703" fmla="*/ 6995626 w 11830043"/>
              <a:gd name="connsiteY6703" fmla="*/ 251000 h 6533995"/>
              <a:gd name="connsiteX6704" fmla="*/ 7005346 w 11830043"/>
              <a:gd name="connsiteY6704" fmla="*/ 241276 h 6533995"/>
              <a:gd name="connsiteX6705" fmla="*/ 7246575 w 11830043"/>
              <a:gd name="connsiteY6705" fmla="*/ 241274 h 6533995"/>
              <a:gd name="connsiteX6706" fmla="*/ 7256359 w 11830043"/>
              <a:gd name="connsiteY6706" fmla="*/ 250998 h 6533995"/>
              <a:gd name="connsiteX6707" fmla="*/ 7246575 w 11830043"/>
              <a:gd name="connsiteY6707" fmla="*/ 260785 h 6533995"/>
              <a:gd name="connsiteX6708" fmla="*/ 7236855 w 11830043"/>
              <a:gd name="connsiteY6708" fmla="*/ 250998 h 6533995"/>
              <a:gd name="connsiteX6709" fmla="*/ 7246575 w 11830043"/>
              <a:gd name="connsiteY6709" fmla="*/ 241274 h 6533995"/>
              <a:gd name="connsiteX6710" fmla="*/ 7487803 w 11830043"/>
              <a:gd name="connsiteY6710" fmla="*/ 241271 h 6533995"/>
              <a:gd name="connsiteX6711" fmla="*/ 7497524 w 11830043"/>
              <a:gd name="connsiteY6711" fmla="*/ 250995 h 6533995"/>
              <a:gd name="connsiteX6712" fmla="*/ 7487803 w 11830043"/>
              <a:gd name="connsiteY6712" fmla="*/ 260782 h 6533995"/>
              <a:gd name="connsiteX6713" fmla="*/ 7478019 w 11830043"/>
              <a:gd name="connsiteY6713" fmla="*/ 250995 h 6533995"/>
              <a:gd name="connsiteX6714" fmla="*/ 7487803 w 11830043"/>
              <a:gd name="connsiteY6714" fmla="*/ 241271 h 6533995"/>
              <a:gd name="connsiteX6715" fmla="*/ 7729032 w 11830043"/>
              <a:gd name="connsiteY6715" fmla="*/ 241269 h 6533995"/>
              <a:gd name="connsiteX6716" fmla="*/ 7738753 w 11830043"/>
              <a:gd name="connsiteY6716" fmla="*/ 250993 h 6533995"/>
              <a:gd name="connsiteX6717" fmla="*/ 7729032 w 11830043"/>
              <a:gd name="connsiteY6717" fmla="*/ 260780 h 6533995"/>
              <a:gd name="connsiteX6718" fmla="*/ 7719249 w 11830043"/>
              <a:gd name="connsiteY6718" fmla="*/ 250993 h 6533995"/>
              <a:gd name="connsiteX6719" fmla="*/ 7729032 w 11830043"/>
              <a:gd name="connsiteY6719" fmla="*/ 241269 h 6533995"/>
              <a:gd name="connsiteX6720" fmla="*/ 7970260 w 11830043"/>
              <a:gd name="connsiteY6720" fmla="*/ 241266 h 6533995"/>
              <a:gd name="connsiteX6721" fmla="*/ 7980044 w 11830043"/>
              <a:gd name="connsiteY6721" fmla="*/ 250990 h 6533995"/>
              <a:gd name="connsiteX6722" fmla="*/ 7970260 w 11830043"/>
              <a:gd name="connsiteY6722" fmla="*/ 260777 h 6533995"/>
              <a:gd name="connsiteX6723" fmla="*/ 7960477 w 11830043"/>
              <a:gd name="connsiteY6723" fmla="*/ 250990 h 6533995"/>
              <a:gd name="connsiteX6724" fmla="*/ 7970260 w 11830043"/>
              <a:gd name="connsiteY6724" fmla="*/ 241266 h 6533995"/>
              <a:gd name="connsiteX6725" fmla="*/ 8211553 w 11830043"/>
              <a:gd name="connsiteY6725" fmla="*/ 241264 h 6533995"/>
              <a:gd name="connsiteX6726" fmla="*/ 8221273 w 11830043"/>
              <a:gd name="connsiteY6726" fmla="*/ 250988 h 6533995"/>
              <a:gd name="connsiteX6727" fmla="*/ 8211553 w 11830043"/>
              <a:gd name="connsiteY6727" fmla="*/ 260775 h 6533995"/>
              <a:gd name="connsiteX6728" fmla="*/ 8201769 w 11830043"/>
              <a:gd name="connsiteY6728" fmla="*/ 250988 h 6533995"/>
              <a:gd name="connsiteX6729" fmla="*/ 8211553 w 11830043"/>
              <a:gd name="connsiteY6729" fmla="*/ 241264 h 6533995"/>
              <a:gd name="connsiteX6730" fmla="*/ 8452781 w 11830043"/>
              <a:gd name="connsiteY6730" fmla="*/ 241261 h 6533995"/>
              <a:gd name="connsiteX6731" fmla="*/ 8462566 w 11830043"/>
              <a:gd name="connsiteY6731" fmla="*/ 250985 h 6533995"/>
              <a:gd name="connsiteX6732" fmla="*/ 8452781 w 11830043"/>
              <a:gd name="connsiteY6732" fmla="*/ 260772 h 6533995"/>
              <a:gd name="connsiteX6733" fmla="*/ 8443061 w 11830043"/>
              <a:gd name="connsiteY6733" fmla="*/ 250985 h 6533995"/>
              <a:gd name="connsiteX6734" fmla="*/ 8452781 w 11830043"/>
              <a:gd name="connsiteY6734" fmla="*/ 241261 h 6533995"/>
              <a:gd name="connsiteX6735" fmla="*/ 8694009 w 11830043"/>
              <a:gd name="connsiteY6735" fmla="*/ 241259 h 6533995"/>
              <a:gd name="connsiteX6736" fmla="*/ 8703730 w 11830043"/>
              <a:gd name="connsiteY6736" fmla="*/ 250983 h 6533995"/>
              <a:gd name="connsiteX6737" fmla="*/ 8694009 w 11830043"/>
              <a:gd name="connsiteY6737" fmla="*/ 260770 h 6533995"/>
              <a:gd name="connsiteX6738" fmla="*/ 8684289 w 11830043"/>
              <a:gd name="connsiteY6738" fmla="*/ 250983 h 6533995"/>
              <a:gd name="connsiteX6739" fmla="*/ 8694009 w 11830043"/>
              <a:gd name="connsiteY6739" fmla="*/ 241259 h 6533995"/>
              <a:gd name="connsiteX6740" fmla="*/ 8935237 w 11830043"/>
              <a:gd name="connsiteY6740" fmla="*/ 241256 h 6533995"/>
              <a:gd name="connsiteX6741" fmla="*/ 8944958 w 11830043"/>
              <a:gd name="connsiteY6741" fmla="*/ 250980 h 6533995"/>
              <a:gd name="connsiteX6742" fmla="*/ 8935237 w 11830043"/>
              <a:gd name="connsiteY6742" fmla="*/ 260767 h 6533995"/>
              <a:gd name="connsiteX6743" fmla="*/ 8925454 w 11830043"/>
              <a:gd name="connsiteY6743" fmla="*/ 250980 h 6533995"/>
              <a:gd name="connsiteX6744" fmla="*/ 8935237 w 11830043"/>
              <a:gd name="connsiteY6744" fmla="*/ 241256 h 6533995"/>
              <a:gd name="connsiteX6745" fmla="*/ 9176467 w 11830043"/>
              <a:gd name="connsiteY6745" fmla="*/ 241254 h 6533995"/>
              <a:gd name="connsiteX6746" fmla="*/ 9186187 w 11830043"/>
              <a:gd name="connsiteY6746" fmla="*/ 250978 h 6533995"/>
              <a:gd name="connsiteX6747" fmla="*/ 9176467 w 11830043"/>
              <a:gd name="connsiteY6747" fmla="*/ 260765 h 6533995"/>
              <a:gd name="connsiteX6748" fmla="*/ 9166683 w 11830043"/>
              <a:gd name="connsiteY6748" fmla="*/ 250978 h 6533995"/>
              <a:gd name="connsiteX6749" fmla="*/ 9176467 w 11830043"/>
              <a:gd name="connsiteY6749" fmla="*/ 241254 h 6533995"/>
              <a:gd name="connsiteX6750" fmla="*/ 9417695 w 11830043"/>
              <a:gd name="connsiteY6750" fmla="*/ 241251 h 6533995"/>
              <a:gd name="connsiteX6751" fmla="*/ 9427416 w 11830043"/>
              <a:gd name="connsiteY6751" fmla="*/ 250975 h 6533995"/>
              <a:gd name="connsiteX6752" fmla="*/ 9417695 w 11830043"/>
              <a:gd name="connsiteY6752" fmla="*/ 260762 h 6533995"/>
              <a:gd name="connsiteX6753" fmla="*/ 9407911 w 11830043"/>
              <a:gd name="connsiteY6753" fmla="*/ 250975 h 6533995"/>
              <a:gd name="connsiteX6754" fmla="*/ 9417695 w 11830043"/>
              <a:gd name="connsiteY6754" fmla="*/ 241251 h 6533995"/>
              <a:gd name="connsiteX6755" fmla="*/ 9649203 w 11830043"/>
              <a:gd name="connsiteY6755" fmla="*/ 129 h 6533995"/>
              <a:gd name="connsiteX6756" fmla="*/ 9658923 w 11830043"/>
              <a:gd name="connsiteY6756" fmla="*/ 9916 h 6533995"/>
              <a:gd name="connsiteX6757" fmla="*/ 9649203 w 11830043"/>
              <a:gd name="connsiteY6757" fmla="*/ 19640 h 6533995"/>
              <a:gd name="connsiteX6758" fmla="*/ 9639483 w 11830043"/>
              <a:gd name="connsiteY6758" fmla="*/ 9916 h 6533995"/>
              <a:gd name="connsiteX6759" fmla="*/ 9649203 w 11830043"/>
              <a:gd name="connsiteY6759" fmla="*/ 129 h 6533995"/>
              <a:gd name="connsiteX6760" fmla="*/ 9890432 w 11830043"/>
              <a:gd name="connsiteY6760" fmla="*/ 126 h 6533995"/>
              <a:gd name="connsiteX6761" fmla="*/ 9900152 w 11830043"/>
              <a:gd name="connsiteY6761" fmla="*/ 9913 h 6533995"/>
              <a:gd name="connsiteX6762" fmla="*/ 9890432 w 11830043"/>
              <a:gd name="connsiteY6762" fmla="*/ 19637 h 6533995"/>
              <a:gd name="connsiteX6763" fmla="*/ 9880648 w 11830043"/>
              <a:gd name="connsiteY6763" fmla="*/ 9913 h 6533995"/>
              <a:gd name="connsiteX6764" fmla="*/ 9890432 w 11830043"/>
              <a:gd name="connsiteY6764" fmla="*/ 126 h 6533995"/>
              <a:gd name="connsiteX6765" fmla="*/ 10131660 w 11830043"/>
              <a:gd name="connsiteY6765" fmla="*/ 124 h 6533995"/>
              <a:gd name="connsiteX6766" fmla="*/ 10141444 w 11830043"/>
              <a:gd name="connsiteY6766" fmla="*/ 9911 h 6533995"/>
              <a:gd name="connsiteX6767" fmla="*/ 10131660 w 11830043"/>
              <a:gd name="connsiteY6767" fmla="*/ 19635 h 6533995"/>
              <a:gd name="connsiteX6768" fmla="*/ 10121940 w 11830043"/>
              <a:gd name="connsiteY6768" fmla="*/ 9911 h 6533995"/>
              <a:gd name="connsiteX6769" fmla="*/ 10131660 w 11830043"/>
              <a:gd name="connsiteY6769" fmla="*/ 124 h 6533995"/>
              <a:gd name="connsiteX6770" fmla="*/ 10372888 w 11830043"/>
              <a:gd name="connsiteY6770" fmla="*/ 121 h 6533995"/>
              <a:gd name="connsiteX6771" fmla="*/ 10382673 w 11830043"/>
              <a:gd name="connsiteY6771" fmla="*/ 9908 h 6533995"/>
              <a:gd name="connsiteX6772" fmla="*/ 10372888 w 11830043"/>
              <a:gd name="connsiteY6772" fmla="*/ 19632 h 6533995"/>
              <a:gd name="connsiteX6773" fmla="*/ 10363168 w 11830043"/>
              <a:gd name="connsiteY6773" fmla="*/ 9908 h 6533995"/>
              <a:gd name="connsiteX6774" fmla="*/ 10372888 w 11830043"/>
              <a:gd name="connsiteY6774" fmla="*/ 121 h 6533995"/>
              <a:gd name="connsiteX6775" fmla="*/ 10614116 w 11830043"/>
              <a:gd name="connsiteY6775" fmla="*/ 118 h 6533995"/>
              <a:gd name="connsiteX6776" fmla="*/ 10623901 w 11830043"/>
              <a:gd name="connsiteY6776" fmla="*/ 9905 h 6533995"/>
              <a:gd name="connsiteX6777" fmla="*/ 10614116 w 11830043"/>
              <a:gd name="connsiteY6777" fmla="*/ 19629 h 6533995"/>
              <a:gd name="connsiteX6778" fmla="*/ 10604396 w 11830043"/>
              <a:gd name="connsiteY6778" fmla="*/ 9905 h 6533995"/>
              <a:gd name="connsiteX6779" fmla="*/ 10614116 w 11830043"/>
              <a:gd name="connsiteY6779" fmla="*/ 118 h 6533995"/>
              <a:gd name="connsiteX6780" fmla="*/ 10855345 w 11830043"/>
              <a:gd name="connsiteY6780" fmla="*/ 116 h 6533995"/>
              <a:gd name="connsiteX6781" fmla="*/ 10865065 w 11830043"/>
              <a:gd name="connsiteY6781" fmla="*/ 9903 h 6533995"/>
              <a:gd name="connsiteX6782" fmla="*/ 10855345 w 11830043"/>
              <a:gd name="connsiteY6782" fmla="*/ 19627 h 6533995"/>
              <a:gd name="connsiteX6783" fmla="*/ 10845625 w 11830043"/>
              <a:gd name="connsiteY6783" fmla="*/ 9903 h 6533995"/>
              <a:gd name="connsiteX6784" fmla="*/ 10855345 w 11830043"/>
              <a:gd name="connsiteY6784" fmla="*/ 116 h 6533995"/>
              <a:gd name="connsiteX6785" fmla="*/ 11096574 w 11830043"/>
              <a:gd name="connsiteY6785" fmla="*/ 113 h 6533995"/>
              <a:gd name="connsiteX6786" fmla="*/ 11106294 w 11830043"/>
              <a:gd name="connsiteY6786" fmla="*/ 9900 h 6533995"/>
              <a:gd name="connsiteX6787" fmla="*/ 11096574 w 11830043"/>
              <a:gd name="connsiteY6787" fmla="*/ 19624 h 6533995"/>
              <a:gd name="connsiteX6788" fmla="*/ 11086790 w 11830043"/>
              <a:gd name="connsiteY6788" fmla="*/ 9900 h 6533995"/>
              <a:gd name="connsiteX6789" fmla="*/ 11096574 w 11830043"/>
              <a:gd name="connsiteY6789" fmla="*/ 113 h 6533995"/>
              <a:gd name="connsiteX6790" fmla="*/ 11337802 w 11830043"/>
              <a:gd name="connsiteY6790" fmla="*/ 110 h 6533995"/>
              <a:gd name="connsiteX6791" fmla="*/ 11347587 w 11830043"/>
              <a:gd name="connsiteY6791" fmla="*/ 9898 h 6533995"/>
              <a:gd name="connsiteX6792" fmla="*/ 11337802 w 11830043"/>
              <a:gd name="connsiteY6792" fmla="*/ 19621 h 6533995"/>
              <a:gd name="connsiteX6793" fmla="*/ 11328082 w 11830043"/>
              <a:gd name="connsiteY6793" fmla="*/ 9898 h 6533995"/>
              <a:gd name="connsiteX6794" fmla="*/ 11337802 w 11830043"/>
              <a:gd name="connsiteY6794" fmla="*/ 110 h 6533995"/>
              <a:gd name="connsiteX6795" fmla="*/ 11579030 w 11830043"/>
              <a:gd name="connsiteY6795" fmla="*/ 108 h 6533995"/>
              <a:gd name="connsiteX6796" fmla="*/ 11588815 w 11830043"/>
              <a:gd name="connsiteY6796" fmla="*/ 9895 h 6533995"/>
              <a:gd name="connsiteX6797" fmla="*/ 11579030 w 11830043"/>
              <a:gd name="connsiteY6797" fmla="*/ 19619 h 6533995"/>
              <a:gd name="connsiteX6798" fmla="*/ 11569310 w 11830043"/>
              <a:gd name="connsiteY6798" fmla="*/ 9895 h 6533995"/>
              <a:gd name="connsiteX6799" fmla="*/ 11579030 w 11830043"/>
              <a:gd name="connsiteY6799" fmla="*/ 108 h 6533995"/>
              <a:gd name="connsiteX6800" fmla="*/ 11820259 w 11830043"/>
              <a:gd name="connsiteY6800" fmla="*/ 105 h 6533995"/>
              <a:gd name="connsiteX6801" fmla="*/ 11830043 w 11830043"/>
              <a:gd name="connsiteY6801" fmla="*/ 9892 h 6533995"/>
              <a:gd name="connsiteX6802" fmla="*/ 11820259 w 11830043"/>
              <a:gd name="connsiteY6802" fmla="*/ 19616 h 6533995"/>
              <a:gd name="connsiteX6803" fmla="*/ 11810539 w 11830043"/>
              <a:gd name="connsiteY6803" fmla="*/ 9892 h 6533995"/>
              <a:gd name="connsiteX6804" fmla="*/ 11820259 w 11830043"/>
              <a:gd name="connsiteY6804" fmla="*/ 105 h 6533995"/>
              <a:gd name="connsiteX6805" fmla="*/ 9720 w 11830043"/>
              <a:gd name="connsiteY6805" fmla="*/ 103 h 6533995"/>
              <a:gd name="connsiteX6806" fmla="*/ 19503 w 11830043"/>
              <a:gd name="connsiteY6806" fmla="*/ 9890 h 6533995"/>
              <a:gd name="connsiteX6807" fmla="*/ 9720 w 11830043"/>
              <a:gd name="connsiteY6807" fmla="*/ 19614 h 6533995"/>
              <a:gd name="connsiteX6808" fmla="*/ 0 w 11830043"/>
              <a:gd name="connsiteY6808" fmla="*/ 9890 h 6533995"/>
              <a:gd name="connsiteX6809" fmla="*/ 9720 w 11830043"/>
              <a:gd name="connsiteY6809" fmla="*/ 103 h 6533995"/>
              <a:gd name="connsiteX6810" fmla="*/ 251003 w 11830043"/>
              <a:gd name="connsiteY6810" fmla="*/ 100 h 6533995"/>
              <a:gd name="connsiteX6811" fmla="*/ 260787 w 11830043"/>
              <a:gd name="connsiteY6811" fmla="*/ 9887 h 6533995"/>
              <a:gd name="connsiteX6812" fmla="*/ 251003 w 11830043"/>
              <a:gd name="connsiteY6812" fmla="*/ 19611 h 6533995"/>
              <a:gd name="connsiteX6813" fmla="*/ 241283 w 11830043"/>
              <a:gd name="connsiteY6813" fmla="*/ 9887 h 6533995"/>
              <a:gd name="connsiteX6814" fmla="*/ 251003 w 11830043"/>
              <a:gd name="connsiteY6814" fmla="*/ 100 h 6533995"/>
              <a:gd name="connsiteX6815" fmla="*/ 492223 w 11830043"/>
              <a:gd name="connsiteY6815" fmla="*/ 97 h 6533995"/>
              <a:gd name="connsiteX6816" fmla="*/ 501942 w 11830043"/>
              <a:gd name="connsiteY6816" fmla="*/ 9884 h 6533995"/>
              <a:gd name="connsiteX6817" fmla="*/ 492223 w 11830043"/>
              <a:gd name="connsiteY6817" fmla="*/ 19608 h 6533995"/>
              <a:gd name="connsiteX6818" fmla="*/ 482439 w 11830043"/>
              <a:gd name="connsiteY6818" fmla="*/ 9884 h 6533995"/>
              <a:gd name="connsiteX6819" fmla="*/ 492223 w 11830043"/>
              <a:gd name="connsiteY6819" fmla="*/ 97 h 6533995"/>
              <a:gd name="connsiteX6820" fmla="*/ 733443 w 11830043"/>
              <a:gd name="connsiteY6820" fmla="*/ 95 h 6533995"/>
              <a:gd name="connsiteX6821" fmla="*/ 743163 w 11830043"/>
              <a:gd name="connsiteY6821" fmla="*/ 9882 h 6533995"/>
              <a:gd name="connsiteX6822" fmla="*/ 733443 w 11830043"/>
              <a:gd name="connsiteY6822" fmla="*/ 19606 h 6533995"/>
              <a:gd name="connsiteX6823" fmla="*/ 723660 w 11830043"/>
              <a:gd name="connsiteY6823" fmla="*/ 9882 h 6533995"/>
              <a:gd name="connsiteX6824" fmla="*/ 733443 w 11830043"/>
              <a:gd name="connsiteY6824" fmla="*/ 95 h 6533995"/>
              <a:gd name="connsiteX6825" fmla="*/ 974663 w 11830043"/>
              <a:gd name="connsiteY6825" fmla="*/ 92 h 6533995"/>
              <a:gd name="connsiteX6826" fmla="*/ 984447 w 11830043"/>
              <a:gd name="connsiteY6826" fmla="*/ 9879 h 6533995"/>
              <a:gd name="connsiteX6827" fmla="*/ 974663 w 11830043"/>
              <a:gd name="connsiteY6827" fmla="*/ 19603 h 6533995"/>
              <a:gd name="connsiteX6828" fmla="*/ 964944 w 11830043"/>
              <a:gd name="connsiteY6828" fmla="*/ 9879 h 6533995"/>
              <a:gd name="connsiteX6829" fmla="*/ 974663 w 11830043"/>
              <a:gd name="connsiteY6829" fmla="*/ 92 h 6533995"/>
              <a:gd name="connsiteX6830" fmla="*/ 1215884 w 11830043"/>
              <a:gd name="connsiteY6830" fmla="*/ 89 h 6533995"/>
              <a:gd name="connsiteX6831" fmla="*/ 1225667 w 11830043"/>
              <a:gd name="connsiteY6831" fmla="*/ 9877 h 6533995"/>
              <a:gd name="connsiteX6832" fmla="*/ 1215884 w 11830043"/>
              <a:gd name="connsiteY6832" fmla="*/ 19600 h 6533995"/>
              <a:gd name="connsiteX6833" fmla="*/ 1206164 w 11830043"/>
              <a:gd name="connsiteY6833" fmla="*/ 9877 h 6533995"/>
              <a:gd name="connsiteX6834" fmla="*/ 1215884 w 11830043"/>
              <a:gd name="connsiteY6834" fmla="*/ 89 h 6533995"/>
              <a:gd name="connsiteX6835" fmla="*/ 1457105 w 11830043"/>
              <a:gd name="connsiteY6835" fmla="*/ 87 h 6533995"/>
              <a:gd name="connsiteX6836" fmla="*/ 1466825 w 11830043"/>
              <a:gd name="connsiteY6836" fmla="*/ 9874 h 6533995"/>
              <a:gd name="connsiteX6837" fmla="*/ 1457105 w 11830043"/>
              <a:gd name="connsiteY6837" fmla="*/ 19598 h 6533995"/>
              <a:gd name="connsiteX6838" fmla="*/ 1447321 w 11830043"/>
              <a:gd name="connsiteY6838" fmla="*/ 9874 h 6533995"/>
              <a:gd name="connsiteX6839" fmla="*/ 1457105 w 11830043"/>
              <a:gd name="connsiteY6839" fmla="*/ 87 h 6533995"/>
              <a:gd name="connsiteX6840" fmla="*/ 1698330 w 11830043"/>
              <a:gd name="connsiteY6840" fmla="*/ 84 h 6533995"/>
              <a:gd name="connsiteX6841" fmla="*/ 1708116 w 11830043"/>
              <a:gd name="connsiteY6841" fmla="*/ 9871 h 6533995"/>
              <a:gd name="connsiteX6842" fmla="*/ 1698330 w 11830043"/>
              <a:gd name="connsiteY6842" fmla="*/ 19595 h 6533995"/>
              <a:gd name="connsiteX6843" fmla="*/ 1688545 w 11830043"/>
              <a:gd name="connsiteY6843" fmla="*/ 9871 h 6533995"/>
              <a:gd name="connsiteX6844" fmla="*/ 1698330 w 11830043"/>
              <a:gd name="connsiteY6844" fmla="*/ 84 h 6533995"/>
              <a:gd name="connsiteX6845" fmla="*/ 1939580 w 11830043"/>
              <a:gd name="connsiteY6845" fmla="*/ 82 h 6533995"/>
              <a:gd name="connsiteX6846" fmla="*/ 1949362 w 11830043"/>
              <a:gd name="connsiteY6846" fmla="*/ 9869 h 6533995"/>
              <a:gd name="connsiteX6847" fmla="*/ 1939580 w 11830043"/>
              <a:gd name="connsiteY6847" fmla="*/ 19593 h 6533995"/>
              <a:gd name="connsiteX6848" fmla="*/ 1929858 w 11830043"/>
              <a:gd name="connsiteY6848" fmla="*/ 9869 h 6533995"/>
              <a:gd name="connsiteX6849" fmla="*/ 1939580 w 11830043"/>
              <a:gd name="connsiteY6849" fmla="*/ 82 h 6533995"/>
              <a:gd name="connsiteX6850" fmla="*/ 2180788 w 11830043"/>
              <a:gd name="connsiteY6850" fmla="*/ 79 h 6533995"/>
              <a:gd name="connsiteX6851" fmla="*/ 2190577 w 11830043"/>
              <a:gd name="connsiteY6851" fmla="*/ 9866 h 6533995"/>
              <a:gd name="connsiteX6852" fmla="*/ 2180788 w 11830043"/>
              <a:gd name="connsiteY6852" fmla="*/ 19590 h 6533995"/>
              <a:gd name="connsiteX6853" fmla="*/ 2171080 w 11830043"/>
              <a:gd name="connsiteY6853" fmla="*/ 9866 h 6533995"/>
              <a:gd name="connsiteX6854" fmla="*/ 2180788 w 11830043"/>
              <a:gd name="connsiteY6854" fmla="*/ 79 h 6533995"/>
              <a:gd name="connsiteX6855" fmla="*/ 2422035 w 11830043"/>
              <a:gd name="connsiteY6855" fmla="*/ 76 h 6533995"/>
              <a:gd name="connsiteX6856" fmla="*/ 2431751 w 11830043"/>
              <a:gd name="connsiteY6856" fmla="*/ 9863 h 6533995"/>
              <a:gd name="connsiteX6857" fmla="*/ 2422035 w 11830043"/>
              <a:gd name="connsiteY6857" fmla="*/ 19587 h 6533995"/>
              <a:gd name="connsiteX6858" fmla="*/ 2412254 w 11830043"/>
              <a:gd name="connsiteY6858" fmla="*/ 9863 h 6533995"/>
              <a:gd name="connsiteX6859" fmla="*/ 2422035 w 11830043"/>
              <a:gd name="connsiteY6859" fmla="*/ 76 h 6533995"/>
              <a:gd name="connsiteX6860" fmla="*/ 2663272 w 11830043"/>
              <a:gd name="connsiteY6860" fmla="*/ 74 h 6533995"/>
              <a:gd name="connsiteX6861" fmla="*/ 2672996 w 11830043"/>
              <a:gd name="connsiteY6861" fmla="*/ 9861 h 6533995"/>
              <a:gd name="connsiteX6862" fmla="*/ 2663272 w 11830043"/>
              <a:gd name="connsiteY6862" fmla="*/ 19585 h 6533995"/>
              <a:gd name="connsiteX6863" fmla="*/ 2653489 w 11830043"/>
              <a:gd name="connsiteY6863" fmla="*/ 9861 h 6533995"/>
              <a:gd name="connsiteX6864" fmla="*/ 2663272 w 11830043"/>
              <a:gd name="connsiteY6864" fmla="*/ 74 h 6533995"/>
              <a:gd name="connsiteX6865" fmla="*/ 2904569 w 11830043"/>
              <a:gd name="connsiteY6865" fmla="*/ 71 h 6533995"/>
              <a:gd name="connsiteX6866" fmla="*/ 2914352 w 11830043"/>
              <a:gd name="connsiteY6866" fmla="*/ 9858 h 6533995"/>
              <a:gd name="connsiteX6867" fmla="*/ 2904569 w 11830043"/>
              <a:gd name="connsiteY6867" fmla="*/ 19582 h 6533995"/>
              <a:gd name="connsiteX6868" fmla="*/ 2894788 w 11830043"/>
              <a:gd name="connsiteY6868" fmla="*/ 9858 h 6533995"/>
              <a:gd name="connsiteX6869" fmla="*/ 2904569 w 11830043"/>
              <a:gd name="connsiteY6869" fmla="*/ 71 h 6533995"/>
              <a:gd name="connsiteX6870" fmla="*/ 3145749 w 11830043"/>
              <a:gd name="connsiteY6870" fmla="*/ 68 h 6533995"/>
              <a:gd name="connsiteX6871" fmla="*/ 3155530 w 11830043"/>
              <a:gd name="connsiteY6871" fmla="*/ 9855 h 6533995"/>
              <a:gd name="connsiteX6872" fmla="*/ 3145749 w 11830043"/>
              <a:gd name="connsiteY6872" fmla="*/ 19579 h 6533995"/>
              <a:gd name="connsiteX6873" fmla="*/ 3136030 w 11830043"/>
              <a:gd name="connsiteY6873" fmla="*/ 9855 h 6533995"/>
              <a:gd name="connsiteX6874" fmla="*/ 3145749 w 11830043"/>
              <a:gd name="connsiteY6874" fmla="*/ 68 h 6533995"/>
              <a:gd name="connsiteX6875" fmla="*/ 3386956 w 11830043"/>
              <a:gd name="connsiteY6875" fmla="*/ 66 h 6533995"/>
              <a:gd name="connsiteX6876" fmla="*/ 3396741 w 11830043"/>
              <a:gd name="connsiteY6876" fmla="*/ 9853 h 6533995"/>
              <a:gd name="connsiteX6877" fmla="*/ 3386956 w 11830043"/>
              <a:gd name="connsiteY6877" fmla="*/ 19577 h 6533995"/>
              <a:gd name="connsiteX6878" fmla="*/ 3377234 w 11830043"/>
              <a:gd name="connsiteY6878" fmla="*/ 9853 h 6533995"/>
              <a:gd name="connsiteX6879" fmla="*/ 3386956 w 11830043"/>
              <a:gd name="connsiteY6879" fmla="*/ 66 h 6533995"/>
              <a:gd name="connsiteX6880" fmla="*/ 3628209 w 11830043"/>
              <a:gd name="connsiteY6880" fmla="*/ 63 h 6533995"/>
              <a:gd name="connsiteX6881" fmla="*/ 3637930 w 11830043"/>
              <a:gd name="connsiteY6881" fmla="*/ 9850 h 6533995"/>
              <a:gd name="connsiteX6882" fmla="*/ 3628209 w 11830043"/>
              <a:gd name="connsiteY6882" fmla="*/ 19574 h 6533995"/>
              <a:gd name="connsiteX6883" fmla="*/ 3618428 w 11830043"/>
              <a:gd name="connsiteY6883" fmla="*/ 9850 h 6533995"/>
              <a:gd name="connsiteX6884" fmla="*/ 3628209 w 11830043"/>
              <a:gd name="connsiteY6884" fmla="*/ 63 h 6533995"/>
              <a:gd name="connsiteX6885" fmla="*/ 3869427 w 11830043"/>
              <a:gd name="connsiteY6885" fmla="*/ 61 h 6533995"/>
              <a:gd name="connsiteX6886" fmla="*/ 3879147 w 11830043"/>
              <a:gd name="connsiteY6886" fmla="*/ 9848 h 6533995"/>
              <a:gd name="connsiteX6887" fmla="*/ 3869427 w 11830043"/>
              <a:gd name="connsiteY6887" fmla="*/ 19572 h 6533995"/>
              <a:gd name="connsiteX6888" fmla="*/ 3859645 w 11830043"/>
              <a:gd name="connsiteY6888" fmla="*/ 9848 h 6533995"/>
              <a:gd name="connsiteX6889" fmla="*/ 3869427 w 11830043"/>
              <a:gd name="connsiteY6889" fmla="*/ 61 h 6533995"/>
              <a:gd name="connsiteX6890" fmla="*/ 4110581 w 11830043"/>
              <a:gd name="connsiteY6890" fmla="*/ 58 h 6533995"/>
              <a:gd name="connsiteX6891" fmla="*/ 4120362 w 11830043"/>
              <a:gd name="connsiteY6891" fmla="*/ 9845 h 6533995"/>
              <a:gd name="connsiteX6892" fmla="*/ 4110581 w 11830043"/>
              <a:gd name="connsiteY6892" fmla="*/ 19569 h 6533995"/>
              <a:gd name="connsiteX6893" fmla="*/ 4100797 w 11830043"/>
              <a:gd name="connsiteY6893" fmla="*/ 9845 h 6533995"/>
              <a:gd name="connsiteX6894" fmla="*/ 4110581 w 11830043"/>
              <a:gd name="connsiteY6894" fmla="*/ 58 h 6533995"/>
              <a:gd name="connsiteX6895" fmla="*/ 4351806 w 11830043"/>
              <a:gd name="connsiteY6895" fmla="*/ 55 h 6533995"/>
              <a:gd name="connsiteX6896" fmla="*/ 4361580 w 11830043"/>
              <a:gd name="connsiteY6896" fmla="*/ 9842 h 6533995"/>
              <a:gd name="connsiteX6897" fmla="*/ 4351806 w 11830043"/>
              <a:gd name="connsiteY6897" fmla="*/ 19566 h 6533995"/>
              <a:gd name="connsiteX6898" fmla="*/ 4342006 w 11830043"/>
              <a:gd name="connsiteY6898" fmla="*/ 9842 h 6533995"/>
              <a:gd name="connsiteX6899" fmla="*/ 4351806 w 11830043"/>
              <a:gd name="connsiteY6899" fmla="*/ 55 h 6533995"/>
              <a:gd name="connsiteX6900" fmla="*/ 4593017 w 11830043"/>
              <a:gd name="connsiteY6900" fmla="*/ 53 h 6533995"/>
              <a:gd name="connsiteX6901" fmla="*/ 4602795 w 11830043"/>
              <a:gd name="connsiteY6901" fmla="*/ 9840 h 6533995"/>
              <a:gd name="connsiteX6902" fmla="*/ 4593017 w 11830043"/>
              <a:gd name="connsiteY6902" fmla="*/ 19564 h 6533995"/>
              <a:gd name="connsiteX6903" fmla="*/ 4583304 w 11830043"/>
              <a:gd name="connsiteY6903" fmla="*/ 9840 h 6533995"/>
              <a:gd name="connsiteX6904" fmla="*/ 4593017 w 11830043"/>
              <a:gd name="connsiteY6904" fmla="*/ 53 h 6533995"/>
              <a:gd name="connsiteX6905" fmla="*/ 4834252 w 11830043"/>
              <a:gd name="connsiteY6905" fmla="*/ 50 h 6533995"/>
              <a:gd name="connsiteX6906" fmla="*/ 4844038 w 11830043"/>
              <a:gd name="connsiteY6906" fmla="*/ 9837 h 6533995"/>
              <a:gd name="connsiteX6907" fmla="*/ 4834252 w 11830043"/>
              <a:gd name="connsiteY6907" fmla="*/ 19561 h 6533995"/>
              <a:gd name="connsiteX6908" fmla="*/ 4824532 w 11830043"/>
              <a:gd name="connsiteY6908" fmla="*/ 9837 h 6533995"/>
              <a:gd name="connsiteX6909" fmla="*/ 4834252 w 11830043"/>
              <a:gd name="connsiteY6909" fmla="*/ 50 h 6533995"/>
              <a:gd name="connsiteX6910" fmla="*/ 5075485 w 11830043"/>
              <a:gd name="connsiteY6910" fmla="*/ 47 h 6533995"/>
              <a:gd name="connsiteX6911" fmla="*/ 5085201 w 11830043"/>
              <a:gd name="connsiteY6911" fmla="*/ 9834 h 6533995"/>
              <a:gd name="connsiteX6912" fmla="*/ 5075485 w 11830043"/>
              <a:gd name="connsiteY6912" fmla="*/ 19558 h 6533995"/>
              <a:gd name="connsiteX6913" fmla="*/ 5065704 w 11830043"/>
              <a:gd name="connsiteY6913" fmla="*/ 9834 h 6533995"/>
              <a:gd name="connsiteX6914" fmla="*/ 5075485 w 11830043"/>
              <a:gd name="connsiteY6914" fmla="*/ 47 h 6533995"/>
              <a:gd name="connsiteX6915" fmla="*/ 5316710 w 11830043"/>
              <a:gd name="connsiteY6915" fmla="*/ 45 h 6533995"/>
              <a:gd name="connsiteX6916" fmla="*/ 5326429 w 11830043"/>
              <a:gd name="connsiteY6916" fmla="*/ 9832 h 6533995"/>
              <a:gd name="connsiteX6917" fmla="*/ 5316710 w 11830043"/>
              <a:gd name="connsiteY6917" fmla="*/ 19556 h 6533995"/>
              <a:gd name="connsiteX6918" fmla="*/ 5306924 w 11830043"/>
              <a:gd name="connsiteY6918" fmla="*/ 9832 h 6533995"/>
              <a:gd name="connsiteX6919" fmla="*/ 5316710 w 11830043"/>
              <a:gd name="connsiteY6919" fmla="*/ 45 h 6533995"/>
              <a:gd name="connsiteX6920" fmla="*/ 5557991 w 11830043"/>
              <a:gd name="connsiteY6920" fmla="*/ 42 h 6533995"/>
              <a:gd name="connsiteX6921" fmla="*/ 5567774 w 11830043"/>
              <a:gd name="connsiteY6921" fmla="*/ 9829 h 6533995"/>
              <a:gd name="connsiteX6922" fmla="*/ 5557991 w 11830043"/>
              <a:gd name="connsiteY6922" fmla="*/ 19553 h 6533995"/>
              <a:gd name="connsiteX6923" fmla="*/ 5548208 w 11830043"/>
              <a:gd name="connsiteY6923" fmla="*/ 9829 h 6533995"/>
              <a:gd name="connsiteX6924" fmla="*/ 5557991 w 11830043"/>
              <a:gd name="connsiteY6924" fmla="*/ 42 h 6533995"/>
              <a:gd name="connsiteX6925" fmla="*/ 5799205 w 11830043"/>
              <a:gd name="connsiteY6925" fmla="*/ 40 h 6533995"/>
              <a:gd name="connsiteX6926" fmla="*/ 5808989 w 11830043"/>
              <a:gd name="connsiteY6926" fmla="*/ 9827 h 6533995"/>
              <a:gd name="connsiteX6927" fmla="*/ 5799205 w 11830043"/>
              <a:gd name="connsiteY6927" fmla="*/ 19551 h 6533995"/>
              <a:gd name="connsiteX6928" fmla="*/ 5789486 w 11830043"/>
              <a:gd name="connsiteY6928" fmla="*/ 9827 h 6533995"/>
              <a:gd name="connsiteX6929" fmla="*/ 5799205 w 11830043"/>
              <a:gd name="connsiteY6929" fmla="*/ 40 h 6533995"/>
              <a:gd name="connsiteX6930" fmla="*/ 6040432 w 11830043"/>
              <a:gd name="connsiteY6930" fmla="*/ 37 h 6533995"/>
              <a:gd name="connsiteX6931" fmla="*/ 6050216 w 11830043"/>
              <a:gd name="connsiteY6931" fmla="*/ 9824 h 6533995"/>
              <a:gd name="connsiteX6932" fmla="*/ 6040432 w 11830043"/>
              <a:gd name="connsiteY6932" fmla="*/ 19548 h 6533995"/>
              <a:gd name="connsiteX6933" fmla="*/ 6030712 w 11830043"/>
              <a:gd name="connsiteY6933" fmla="*/ 9824 h 6533995"/>
              <a:gd name="connsiteX6934" fmla="*/ 6040432 w 11830043"/>
              <a:gd name="connsiteY6934" fmla="*/ 37 h 6533995"/>
              <a:gd name="connsiteX6935" fmla="*/ 6281661 w 11830043"/>
              <a:gd name="connsiteY6935" fmla="*/ 34 h 6533995"/>
              <a:gd name="connsiteX6936" fmla="*/ 6291381 w 11830043"/>
              <a:gd name="connsiteY6936" fmla="*/ 9821 h 6533995"/>
              <a:gd name="connsiteX6937" fmla="*/ 6281661 w 11830043"/>
              <a:gd name="connsiteY6937" fmla="*/ 19545 h 6533995"/>
              <a:gd name="connsiteX6938" fmla="*/ 6271877 w 11830043"/>
              <a:gd name="connsiteY6938" fmla="*/ 9821 h 6533995"/>
              <a:gd name="connsiteX6939" fmla="*/ 6281661 w 11830043"/>
              <a:gd name="connsiteY6939" fmla="*/ 34 h 6533995"/>
              <a:gd name="connsiteX6940" fmla="*/ 6522889 w 11830043"/>
              <a:gd name="connsiteY6940" fmla="*/ 32 h 6533995"/>
              <a:gd name="connsiteX6941" fmla="*/ 6532610 w 11830043"/>
              <a:gd name="connsiteY6941" fmla="*/ 9819 h 6533995"/>
              <a:gd name="connsiteX6942" fmla="*/ 6522889 w 11830043"/>
              <a:gd name="connsiteY6942" fmla="*/ 19543 h 6533995"/>
              <a:gd name="connsiteX6943" fmla="*/ 6513105 w 11830043"/>
              <a:gd name="connsiteY6943" fmla="*/ 9819 h 6533995"/>
              <a:gd name="connsiteX6944" fmla="*/ 6522889 w 11830043"/>
              <a:gd name="connsiteY6944" fmla="*/ 32 h 6533995"/>
              <a:gd name="connsiteX6945" fmla="*/ 6764118 w 11830043"/>
              <a:gd name="connsiteY6945" fmla="*/ 29 h 6533995"/>
              <a:gd name="connsiteX6946" fmla="*/ 6773902 w 11830043"/>
              <a:gd name="connsiteY6946" fmla="*/ 9816 h 6533995"/>
              <a:gd name="connsiteX6947" fmla="*/ 6764118 w 11830043"/>
              <a:gd name="connsiteY6947" fmla="*/ 19540 h 6533995"/>
              <a:gd name="connsiteX6948" fmla="*/ 6754335 w 11830043"/>
              <a:gd name="connsiteY6948" fmla="*/ 9816 h 6533995"/>
              <a:gd name="connsiteX6949" fmla="*/ 6764118 w 11830043"/>
              <a:gd name="connsiteY6949" fmla="*/ 29 h 6533995"/>
              <a:gd name="connsiteX6950" fmla="*/ 7005346 w 11830043"/>
              <a:gd name="connsiteY6950" fmla="*/ 26 h 6533995"/>
              <a:gd name="connsiteX6951" fmla="*/ 7015130 w 11830043"/>
              <a:gd name="connsiteY6951" fmla="*/ 9813 h 6533995"/>
              <a:gd name="connsiteX6952" fmla="*/ 7005346 w 11830043"/>
              <a:gd name="connsiteY6952" fmla="*/ 19537 h 6533995"/>
              <a:gd name="connsiteX6953" fmla="*/ 6995626 w 11830043"/>
              <a:gd name="connsiteY6953" fmla="*/ 9813 h 6533995"/>
              <a:gd name="connsiteX6954" fmla="*/ 7005346 w 11830043"/>
              <a:gd name="connsiteY6954" fmla="*/ 26 h 6533995"/>
              <a:gd name="connsiteX6955" fmla="*/ 7246575 w 11830043"/>
              <a:gd name="connsiteY6955" fmla="*/ 24 h 6533995"/>
              <a:gd name="connsiteX6956" fmla="*/ 7256359 w 11830043"/>
              <a:gd name="connsiteY6956" fmla="*/ 9811 h 6533995"/>
              <a:gd name="connsiteX6957" fmla="*/ 7246575 w 11830043"/>
              <a:gd name="connsiteY6957" fmla="*/ 19535 h 6533995"/>
              <a:gd name="connsiteX6958" fmla="*/ 7236855 w 11830043"/>
              <a:gd name="connsiteY6958" fmla="*/ 9811 h 6533995"/>
              <a:gd name="connsiteX6959" fmla="*/ 7246575 w 11830043"/>
              <a:gd name="connsiteY6959" fmla="*/ 24 h 6533995"/>
              <a:gd name="connsiteX6960" fmla="*/ 7487803 w 11830043"/>
              <a:gd name="connsiteY6960" fmla="*/ 21 h 6533995"/>
              <a:gd name="connsiteX6961" fmla="*/ 7497524 w 11830043"/>
              <a:gd name="connsiteY6961" fmla="*/ 9808 h 6533995"/>
              <a:gd name="connsiteX6962" fmla="*/ 7487803 w 11830043"/>
              <a:gd name="connsiteY6962" fmla="*/ 19532 h 6533995"/>
              <a:gd name="connsiteX6963" fmla="*/ 7478019 w 11830043"/>
              <a:gd name="connsiteY6963" fmla="*/ 9808 h 6533995"/>
              <a:gd name="connsiteX6964" fmla="*/ 7487803 w 11830043"/>
              <a:gd name="connsiteY6964" fmla="*/ 21 h 6533995"/>
              <a:gd name="connsiteX6965" fmla="*/ 7729032 w 11830043"/>
              <a:gd name="connsiteY6965" fmla="*/ 18 h 6533995"/>
              <a:gd name="connsiteX6966" fmla="*/ 7738753 w 11830043"/>
              <a:gd name="connsiteY6966" fmla="*/ 9806 h 6533995"/>
              <a:gd name="connsiteX6967" fmla="*/ 7729032 w 11830043"/>
              <a:gd name="connsiteY6967" fmla="*/ 19529 h 6533995"/>
              <a:gd name="connsiteX6968" fmla="*/ 7719249 w 11830043"/>
              <a:gd name="connsiteY6968" fmla="*/ 9806 h 6533995"/>
              <a:gd name="connsiteX6969" fmla="*/ 7729032 w 11830043"/>
              <a:gd name="connsiteY6969" fmla="*/ 18 h 6533995"/>
              <a:gd name="connsiteX6970" fmla="*/ 7970260 w 11830043"/>
              <a:gd name="connsiteY6970" fmla="*/ 16 h 6533995"/>
              <a:gd name="connsiteX6971" fmla="*/ 7980044 w 11830043"/>
              <a:gd name="connsiteY6971" fmla="*/ 9803 h 6533995"/>
              <a:gd name="connsiteX6972" fmla="*/ 7970260 w 11830043"/>
              <a:gd name="connsiteY6972" fmla="*/ 19527 h 6533995"/>
              <a:gd name="connsiteX6973" fmla="*/ 7960477 w 11830043"/>
              <a:gd name="connsiteY6973" fmla="*/ 9803 h 6533995"/>
              <a:gd name="connsiteX6974" fmla="*/ 7970260 w 11830043"/>
              <a:gd name="connsiteY6974" fmla="*/ 16 h 6533995"/>
              <a:gd name="connsiteX6975" fmla="*/ 8211553 w 11830043"/>
              <a:gd name="connsiteY6975" fmla="*/ 13 h 6533995"/>
              <a:gd name="connsiteX6976" fmla="*/ 8221273 w 11830043"/>
              <a:gd name="connsiteY6976" fmla="*/ 9800 h 6533995"/>
              <a:gd name="connsiteX6977" fmla="*/ 8211553 w 11830043"/>
              <a:gd name="connsiteY6977" fmla="*/ 19524 h 6533995"/>
              <a:gd name="connsiteX6978" fmla="*/ 8201769 w 11830043"/>
              <a:gd name="connsiteY6978" fmla="*/ 9800 h 6533995"/>
              <a:gd name="connsiteX6979" fmla="*/ 8211553 w 11830043"/>
              <a:gd name="connsiteY6979" fmla="*/ 13 h 6533995"/>
              <a:gd name="connsiteX6980" fmla="*/ 8452781 w 11830043"/>
              <a:gd name="connsiteY6980" fmla="*/ 11 h 6533995"/>
              <a:gd name="connsiteX6981" fmla="*/ 8462566 w 11830043"/>
              <a:gd name="connsiteY6981" fmla="*/ 9798 h 6533995"/>
              <a:gd name="connsiteX6982" fmla="*/ 8452781 w 11830043"/>
              <a:gd name="connsiteY6982" fmla="*/ 19522 h 6533995"/>
              <a:gd name="connsiteX6983" fmla="*/ 8443061 w 11830043"/>
              <a:gd name="connsiteY6983" fmla="*/ 9798 h 6533995"/>
              <a:gd name="connsiteX6984" fmla="*/ 8452781 w 11830043"/>
              <a:gd name="connsiteY6984" fmla="*/ 11 h 6533995"/>
              <a:gd name="connsiteX6985" fmla="*/ 8694009 w 11830043"/>
              <a:gd name="connsiteY6985" fmla="*/ 8 h 6533995"/>
              <a:gd name="connsiteX6986" fmla="*/ 8703730 w 11830043"/>
              <a:gd name="connsiteY6986" fmla="*/ 9795 h 6533995"/>
              <a:gd name="connsiteX6987" fmla="*/ 8694009 w 11830043"/>
              <a:gd name="connsiteY6987" fmla="*/ 19519 h 6533995"/>
              <a:gd name="connsiteX6988" fmla="*/ 8684289 w 11830043"/>
              <a:gd name="connsiteY6988" fmla="*/ 9795 h 6533995"/>
              <a:gd name="connsiteX6989" fmla="*/ 8694009 w 11830043"/>
              <a:gd name="connsiteY6989" fmla="*/ 8 h 6533995"/>
              <a:gd name="connsiteX6990" fmla="*/ 8935237 w 11830043"/>
              <a:gd name="connsiteY6990" fmla="*/ 5 h 6533995"/>
              <a:gd name="connsiteX6991" fmla="*/ 8944958 w 11830043"/>
              <a:gd name="connsiteY6991" fmla="*/ 9792 h 6533995"/>
              <a:gd name="connsiteX6992" fmla="*/ 8935237 w 11830043"/>
              <a:gd name="connsiteY6992" fmla="*/ 19516 h 6533995"/>
              <a:gd name="connsiteX6993" fmla="*/ 8925454 w 11830043"/>
              <a:gd name="connsiteY6993" fmla="*/ 9792 h 6533995"/>
              <a:gd name="connsiteX6994" fmla="*/ 8935237 w 11830043"/>
              <a:gd name="connsiteY6994" fmla="*/ 5 h 6533995"/>
              <a:gd name="connsiteX6995" fmla="*/ 9176467 w 11830043"/>
              <a:gd name="connsiteY6995" fmla="*/ 3 h 6533995"/>
              <a:gd name="connsiteX6996" fmla="*/ 9186187 w 11830043"/>
              <a:gd name="connsiteY6996" fmla="*/ 9790 h 6533995"/>
              <a:gd name="connsiteX6997" fmla="*/ 9176467 w 11830043"/>
              <a:gd name="connsiteY6997" fmla="*/ 19514 h 6533995"/>
              <a:gd name="connsiteX6998" fmla="*/ 9166683 w 11830043"/>
              <a:gd name="connsiteY6998" fmla="*/ 9790 h 6533995"/>
              <a:gd name="connsiteX6999" fmla="*/ 9176467 w 11830043"/>
              <a:gd name="connsiteY6999" fmla="*/ 3 h 6533995"/>
              <a:gd name="connsiteX7000" fmla="*/ 9417695 w 11830043"/>
              <a:gd name="connsiteY7000" fmla="*/ 0 h 6533995"/>
              <a:gd name="connsiteX7001" fmla="*/ 9427416 w 11830043"/>
              <a:gd name="connsiteY7001" fmla="*/ 9787 h 6533995"/>
              <a:gd name="connsiteX7002" fmla="*/ 9417695 w 11830043"/>
              <a:gd name="connsiteY7002" fmla="*/ 19511 h 6533995"/>
              <a:gd name="connsiteX7003" fmla="*/ 9407911 w 11830043"/>
              <a:gd name="connsiteY7003" fmla="*/ 9787 h 6533995"/>
              <a:gd name="connsiteX7004" fmla="*/ 9417695 w 11830043"/>
              <a:gd name="connsiteY7004" fmla="*/ 0 h 653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Lst>
            <a:rect l="l" t="t" r="r" b="b"/>
            <a:pathLst>
              <a:path w="11830043" h="6533995">
                <a:moveTo>
                  <a:pt x="11820259" y="6514484"/>
                </a:moveTo>
                <a:cubicBezTo>
                  <a:pt x="11825659" y="6514484"/>
                  <a:pt x="11830043" y="6518805"/>
                  <a:pt x="11830043" y="6524208"/>
                </a:cubicBezTo>
                <a:cubicBezTo>
                  <a:pt x="11830043" y="6529610"/>
                  <a:pt x="11825596" y="6533995"/>
                  <a:pt x="11820259" y="6533995"/>
                </a:cubicBezTo>
                <a:cubicBezTo>
                  <a:pt x="11814922" y="6533995"/>
                  <a:pt x="11810539" y="6529546"/>
                  <a:pt x="11810539" y="6524208"/>
                </a:cubicBezTo>
                <a:cubicBezTo>
                  <a:pt x="11810539" y="6518869"/>
                  <a:pt x="11814859" y="6514484"/>
                  <a:pt x="11820259" y="6514484"/>
                </a:cubicBezTo>
                <a:close/>
                <a:moveTo>
                  <a:pt x="11579030" y="6514484"/>
                </a:moveTo>
                <a:cubicBezTo>
                  <a:pt x="11584430" y="6514484"/>
                  <a:pt x="11588815" y="6518805"/>
                  <a:pt x="11588815" y="6524208"/>
                </a:cubicBezTo>
                <a:cubicBezTo>
                  <a:pt x="11588815" y="6529610"/>
                  <a:pt x="11584367" y="6533995"/>
                  <a:pt x="11579030" y="6533995"/>
                </a:cubicBezTo>
                <a:cubicBezTo>
                  <a:pt x="11573694" y="6533995"/>
                  <a:pt x="11569310" y="6529546"/>
                  <a:pt x="11569310" y="6524208"/>
                </a:cubicBezTo>
                <a:cubicBezTo>
                  <a:pt x="11569310" y="6518869"/>
                  <a:pt x="11573630" y="6514484"/>
                  <a:pt x="11579030" y="6514484"/>
                </a:cubicBezTo>
                <a:close/>
                <a:moveTo>
                  <a:pt x="11337802" y="6514484"/>
                </a:moveTo>
                <a:cubicBezTo>
                  <a:pt x="11343202" y="6514484"/>
                  <a:pt x="11347587" y="6518805"/>
                  <a:pt x="11347587" y="6524208"/>
                </a:cubicBezTo>
                <a:cubicBezTo>
                  <a:pt x="11347587" y="6529610"/>
                  <a:pt x="11343139" y="6533995"/>
                  <a:pt x="11337802" y="6533995"/>
                </a:cubicBezTo>
                <a:cubicBezTo>
                  <a:pt x="11332466" y="6533995"/>
                  <a:pt x="11328082" y="6529546"/>
                  <a:pt x="11328082" y="6524208"/>
                </a:cubicBezTo>
                <a:cubicBezTo>
                  <a:pt x="11328082" y="6518869"/>
                  <a:pt x="11332402" y="6514484"/>
                  <a:pt x="11337802" y="6514484"/>
                </a:cubicBezTo>
                <a:close/>
                <a:moveTo>
                  <a:pt x="11096574" y="6514484"/>
                </a:moveTo>
                <a:cubicBezTo>
                  <a:pt x="11101910" y="6514484"/>
                  <a:pt x="11106294" y="6518805"/>
                  <a:pt x="11106294" y="6524208"/>
                </a:cubicBezTo>
                <a:cubicBezTo>
                  <a:pt x="11106294" y="6529610"/>
                  <a:pt x="11101974" y="6533995"/>
                  <a:pt x="11096574" y="6533995"/>
                </a:cubicBezTo>
                <a:cubicBezTo>
                  <a:pt x="11091174" y="6533995"/>
                  <a:pt x="11086790" y="6529546"/>
                  <a:pt x="11086790" y="6524208"/>
                </a:cubicBezTo>
                <a:cubicBezTo>
                  <a:pt x="11086790" y="6518869"/>
                  <a:pt x="11091174" y="6514484"/>
                  <a:pt x="11096574" y="6514484"/>
                </a:cubicBezTo>
                <a:close/>
                <a:moveTo>
                  <a:pt x="10855345" y="6514484"/>
                </a:moveTo>
                <a:cubicBezTo>
                  <a:pt x="10860682" y="6514484"/>
                  <a:pt x="10865065" y="6518805"/>
                  <a:pt x="10865065" y="6524208"/>
                </a:cubicBezTo>
                <a:cubicBezTo>
                  <a:pt x="10865065" y="6529610"/>
                  <a:pt x="10860682" y="6533995"/>
                  <a:pt x="10855345" y="6533995"/>
                </a:cubicBezTo>
                <a:cubicBezTo>
                  <a:pt x="10850008" y="6533995"/>
                  <a:pt x="10845625" y="6529546"/>
                  <a:pt x="10845625" y="6524208"/>
                </a:cubicBezTo>
                <a:cubicBezTo>
                  <a:pt x="10845625" y="6518869"/>
                  <a:pt x="10849945" y="6514484"/>
                  <a:pt x="10855345" y="6514484"/>
                </a:cubicBezTo>
                <a:close/>
                <a:moveTo>
                  <a:pt x="10614116" y="6514484"/>
                </a:moveTo>
                <a:cubicBezTo>
                  <a:pt x="10619516" y="6514484"/>
                  <a:pt x="10623901" y="6518805"/>
                  <a:pt x="10623901" y="6524208"/>
                </a:cubicBezTo>
                <a:cubicBezTo>
                  <a:pt x="10623901" y="6529610"/>
                  <a:pt x="10619454" y="6533995"/>
                  <a:pt x="10614116" y="6533995"/>
                </a:cubicBezTo>
                <a:cubicBezTo>
                  <a:pt x="10608780" y="6533995"/>
                  <a:pt x="10604396" y="6529546"/>
                  <a:pt x="10604396" y="6524208"/>
                </a:cubicBezTo>
                <a:cubicBezTo>
                  <a:pt x="10604396" y="6518869"/>
                  <a:pt x="10608716" y="6514484"/>
                  <a:pt x="10614116" y="6514484"/>
                </a:cubicBezTo>
                <a:close/>
                <a:moveTo>
                  <a:pt x="10372888" y="6514484"/>
                </a:moveTo>
                <a:cubicBezTo>
                  <a:pt x="10378288" y="6514484"/>
                  <a:pt x="10382673" y="6518805"/>
                  <a:pt x="10382673" y="6524208"/>
                </a:cubicBezTo>
                <a:cubicBezTo>
                  <a:pt x="10382673" y="6529610"/>
                  <a:pt x="10378225" y="6533995"/>
                  <a:pt x="10372888" y="6533995"/>
                </a:cubicBezTo>
                <a:cubicBezTo>
                  <a:pt x="10367552" y="6533995"/>
                  <a:pt x="10363168" y="6529546"/>
                  <a:pt x="10363168" y="6524208"/>
                </a:cubicBezTo>
                <a:cubicBezTo>
                  <a:pt x="10363168" y="6518869"/>
                  <a:pt x="10367488" y="6514484"/>
                  <a:pt x="10372888" y="6514484"/>
                </a:cubicBezTo>
                <a:close/>
                <a:moveTo>
                  <a:pt x="10131660" y="6514484"/>
                </a:moveTo>
                <a:cubicBezTo>
                  <a:pt x="10137060" y="6514484"/>
                  <a:pt x="10141444" y="6518805"/>
                  <a:pt x="10141444" y="6524208"/>
                </a:cubicBezTo>
                <a:cubicBezTo>
                  <a:pt x="10141444" y="6529610"/>
                  <a:pt x="10136997" y="6533995"/>
                  <a:pt x="10131660" y="6533995"/>
                </a:cubicBezTo>
                <a:cubicBezTo>
                  <a:pt x="10126323" y="6533995"/>
                  <a:pt x="10121940" y="6529546"/>
                  <a:pt x="10121940" y="6524208"/>
                </a:cubicBezTo>
                <a:cubicBezTo>
                  <a:pt x="10121940" y="6518869"/>
                  <a:pt x="10126260" y="6514484"/>
                  <a:pt x="10131660" y="6514484"/>
                </a:cubicBezTo>
                <a:close/>
                <a:moveTo>
                  <a:pt x="9890432" y="6514484"/>
                </a:moveTo>
                <a:cubicBezTo>
                  <a:pt x="9895768" y="6514484"/>
                  <a:pt x="9900152" y="6518805"/>
                  <a:pt x="9900152" y="6524208"/>
                </a:cubicBezTo>
                <a:cubicBezTo>
                  <a:pt x="9900152" y="6529610"/>
                  <a:pt x="9895832" y="6533995"/>
                  <a:pt x="9890432" y="6533995"/>
                </a:cubicBezTo>
                <a:cubicBezTo>
                  <a:pt x="9885031" y="6533995"/>
                  <a:pt x="9880648" y="6529546"/>
                  <a:pt x="9880648" y="6524208"/>
                </a:cubicBezTo>
                <a:cubicBezTo>
                  <a:pt x="9880648" y="6518869"/>
                  <a:pt x="9885031" y="6514484"/>
                  <a:pt x="9890432" y="6514484"/>
                </a:cubicBezTo>
                <a:close/>
                <a:moveTo>
                  <a:pt x="9649203" y="6514484"/>
                </a:moveTo>
                <a:cubicBezTo>
                  <a:pt x="9654540" y="6514484"/>
                  <a:pt x="9658923" y="6518805"/>
                  <a:pt x="9658923" y="6524208"/>
                </a:cubicBezTo>
                <a:cubicBezTo>
                  <a:pt x="9658923" y="6529610"/>
                  <a:pt x="9654540" y="6533995"/>
                  <a:pt x="9649203" y="6533995"/>
                </a:cubicBezTo>
                <a:cubicBezTo>
                  <a:pt x="9643866" y="6533995"/>
                  <a:pt x="9639483" y="6529546"/>
                  <a:pt x="9639483" y="6524208"/>
                </a:cubicBezTo>
                <a:cubicBezTo>
                  <a:pt x="9639483" y="6518869"/>
                  <a:pt x="9643803" y="6514484"/>
                  <a:pt x="9649203" y="6514484"/>
                </a:cubicBezTo>
                <a:close/>
                <a:moveTo>
                  <a:pt x="9417695" y="6514484"/>
                </a:moveTo>
                <a:cubicBezTo>
                  <a:pt x="9423031" y="6514484"/>
                  <a:pt x="9427416" y="6518805"/>
                  <a:pt x="9427416" y="6524208"/>
                </a:cubicBezTo>
                <a:cubicBezTo>
                  <a:pt x="9427416" y="6529610"/>
                  <a:pt x="9423095" y="6533995"/>
                  <a:pt x="9417695" y="6533995"/>
                </a:cubicBezTo>
                <a:cubicBezTo>
                  <a:pt x="9412295" y="6533995"/>
                  <a:pt x="9407911" y="6529546"/>
                  <a:pt x="9407911" y="6524208"/>
                </a:cubicBezTo>
                <a:cubicBezTo>
                  <a:pt x="9407911" y="6518869"/>
                  <a:pt x="9412295" y="6514484"/>
                  <a:pt x="9417695" y="6514484"/>
                </a:cubicBezTo>
                <a:close/>
                <a:moveTo>
                  <a:pt x="9176467" y="6514484"/>
                </a:moveTo>
                <a:cubicBezTo>
                  <a:pt x="9181803" y="6514484"/>
                  <a:pt x="9186187" y="6518805"/>
                  <a:pt x="9186187" y="6524208"/>
                </a:cubicBezTo>
                <a:cubicBezTo>
                  <a:pt x="9186187" y="6529610"/>
                  <a:pt x="9181867" y="6533995"/>
                  <a:pt x="9176467" y="6533995"/>
                </a:cubicBezTo>
                <a:cubicBezTo>
                  <a:pt x="9171066" y="6533995"/>
                  <a:pt x="9166683" y="6529546"/>
                  <a:pt x="9166683" y="6524208"/>
                </a:cubicBezTo>
                <a:cubicBezTo>
                  <a:pt x="9166683" y="6518869"/>
                  <a:pt x="9171066" y="6514484"/>
                  <a:pt x="9176467" y="6514484"/>
                </a:cubicBezTo>
                <a:close/>
                <a:moveTo>
                  <a:pt x="8935237" y="6514484"/>
                </a:moveTo>
                <a:cubicBezTo>
                  <a:pt x="8940574" y="6514484"/>
                  <a:pt x="8944958" y="6518805"/>
                  <a:pt x="8944958" y="6524208"/>
                </a:cubicBezTo>
                <a:cubicBezTo>
                  <a:pt x="8944958" y="6529610"/>
                  <a:pt x="8940638" y="6533995"/>
                  <a:pt x="8935237" y="6533995"/>
                </a:cubicBezTo>
                <a:cubicBezTo>
                  <a:pt x="8929837" y="6533995"/>
                  <a:pt x="8925454" y="6529546"/>
                  <a:pt x="8925454" y="6524208"/>
                </a:cubicBezTo>
                <a:cubicBezTo>
                  <a:pt x="8925454" y="6518869"/>
                  <a:pt x="8929837" y="6514484"/>
                  <a:pt x="8935237" y="6514484"/>
                </a:cubicBezTo>
                <a:close/>
                <a:moveTo>
                  <a:pt x="8694009" y="6514484"/>
                </a:moveTo>
                <a:cubicBezTo>
                  <a:pt x="8699346" y="6514484"/>
                  <a:pt x="8703730" y="6518805"/>
                  <a:pt x="8703730" y="6524208"/>
                </a:cubicBezTo>
                <a:cubicBezTo>
                  <a:pt x="8703730" y="6529610"/>
                  <a:pt x="8699346" y="6533995"/>
                  <a:pt x="8694009" y="6533995"/>
                </a:cubicBezTo>
                <a:cubicBezTo>
                  <a:pt x="8688673" y="6533995"/>
                  <a:pt x="8684289" y="6529546"/>
                  <a:pt x="8684289" y="6524208"/>
                </a:cubicBezTo>
                <a:cubicBezTo>
                  <a:pt x="8684289" y="6518869"/>
                  <a:pt x="8688609" y="6514484"/>
                  <a:pt x="8694009" y="6514484"/>
                </a:cubicBezTo>
                <a:close/>
                <a:moveTo>
                  <a:pt x="8452781" y="6514484"/>
                </a:moveTo>
                <a:cubicBezTo>
                  <a:pt x="8458181" y="6514484"/>
                  <a:pt x="8462566" y="6518805"/>
                  <a:pt x="8462566" y="6524208"/>
                </a:cubicBezTo>
                <a:cubicBezTo>
                  <a:pt x="8462566" y="6529610"/>
                  <a:pt x="8458118" y="6533995"/>
                  <a:pt x="8452781" y="6533995"/>
                </a:cubicBezTo>
                <a:cubicBezTo>
                  <a:pt x="8447445" y="6533995"/>
                  <a:pt x="8443061" y="6529546"/>
                  <a:pt x="8443061" y="6524208"/>
                </a:cubicBezTo>
                <a:cubicBezTo>
                  <a:pt x="8443061" y="6518869"/>
                  <a:pt x="8447381" y="6514484"/>
                  <a:pt x="8452781" y="6514484"/>
                </a:cubicBezTo>
                <a:close/>
                <a:moveTo>
                  <a:pt x="8211553" y="6514484"/>
                </a:moveTo>
                <a:cubicBezTo>
                  <a:pt x="8216889" y="6514484"/>
                  <a:pt x="8221273" y="6518805"/>
                  <a:pt x="8221273" y="6524208"/>
                </a:cubicBezTo>
                <a:cubicBezTo>
                  <a:pt x="8221273" y="6529610"/>
                  <a:pt x="8216953" y="6533995"/>
                  <a:pt x="8211553" y="6533995"/>
                </a:cubicBezTo>
                <a:cubicBezTo>
                  <a:pt x="8206152" y="6533995"/>
                  <a:pt x="8201769" y="6529546"/>
                  <a:pt x="8201769" y="6524208"/>
                </a:cubicBezTo>
                <a:cubicBezTo>
                  <a:pt x="8201769" y="6518869"/>
                  <a:pt x="8206152" y="6514484"/>
                  <a:pt x="8211553" y="6514484"/>
                </a:cubicBezTo>
                <a:close/>
                <a:moveTo>
                  <a:pt x="7970260" y="6514484"/>
                </a:moveTo>
                <a:cubicBezTo>
                  <a:pt x="7975661" y="6514484"/>
                  <a:pt x="7980044" y="6518805"/>
                  <a:pt x="7980044" y="6524208"/>
                </a:cubicBezTo>
                <a:cubicBezTo>
                  <a:pt x="7980044" y="6529610"/>
                  <a:pt x="7975661" y="6533995"/>
                  <a:pt x="7970260" y="6533995"/>
                </a:cubicBezTo>
                <a:cubicBezTo>
                  <a:pt x="7964860" y="6533995"/>
                  <a:pt x="7960477" y="6529546"/>
                  <a:pt x="7960477" y="6524208"/>
                </a:cubicBezTo>
                <a:cubicBezTo>
                  <a:pt x="7960477" y="6518869"/>
                  <a:pt x="7964860" y="6514484"/>
                  <a:pt x="7970260" y="6514484"/>
                </a:cubicBezTo>
                <a:close/>
                <a:moveTo>
                  <a:pt x="7729032" y="6514484"/>
                </a:moveTo>
                <a:cubicBezTo>
                  <a:pt x="7734369" y="6514484"/>
                  <a:pt x="7738753" y="6518805"/>
                  <a:pt x="7738753" y="6524208"/>
                </a:cubicBezTo>
                <a:cubicBezTo>
                  <a:pt x="7738753" y="6529610"/>
                  <a:pt x="7734432" y="6533995"/>
                  <a:pt x="7729032" y="6533995"/>
                </a:cubicBezTo>
                <a:cubicBezTo>
                  <a:pt x="7723632" y="6533995"/>
                  <a:pt x="7719249" y="6529546"/>
                  <a:pt x="7719249" y="6524208"/>
                </a:cubicBezTo>
                <a:cubicBezTo>
                  <a:pt x="7719249" y="6518869"/>
                  <a:pt x="7723632" y="6514484"/>
                  <a:pt x="7729032" y="6514484"/>
                </a:cubicBezTo>
                <a:close/>
                <a:moveTo>
                  <a:pt x="7487803" y="6514484"/>
                </a:moveTo>
                <a:cubicBezTo>
                  <a:pt x="7493139" y="6514484"/>
                  <a:pt x="7497524" y="6518805"/>
                  <a:pt x="7497524" y="6524208"/>
                </a:cubicBezTo>
                <a:cubicBezTo>
                  <a:pt x="7497524" y="6529610"/>
                  <a:pt x="7493203" y="6533995"/>
                  <a:pt x="7487803" y="6533995"/>
                </a:cubicBezTo>
                <a:cubicBezTo>
                  <a:pt x="7482403" y="6533995"/>
                  <a:pt x="7478019" y="6529546"/>
                  <a:pt x="7478019" y="6524208"/>
                </a:cubicBezTo>
                <a:cubicBezTo>
                  <a:pt x="7478019" y="6518869"/>
                  <a:pt x="7482403" y="6514484"/>
                  <a:pt x="7487803" y="6514484"/>
                </a:cubicBezTo>
                <a:close/>
                <a:moveTo>
                  <a:pt x="7246575" y="6514484"/>
                </a:moveTo>
                <a:cubicBezTo>
                  <a:pt x="7251975" y="6514484"/>
                  <a:pt x="7256359" y="6518805"/>
                  <a:pt x="7256359" y="6524208"/>
                </a:cubicBezTo>
                <a:cubicBezTo>
                  <a:pt x="7256359" y="6529610"/>
                  <a:pt x="7251912" y="6533995"/>
                  <a:pt x="7246575" y="6533995"/>
                </a:cubicBezTo>
                <a:cubicBezTo>
                  <a:pt x="7241238" y="6533995"/>
                  <a:pt x="7236855" y="6529546"/>
                  <a:pt x="7236855" y="6524208"/>
                </a:cubicBezTo>
                <a:cubicBezTo>
                  <a:pt x="7236855" y="6518869"/>
                  <a:pt x="7241175" y="6514484"/>
                  <a:pt x="7246575" y="6514484"/>
                </a:cubicBezTo>
                <a:close/>
                <a:moveTo>
                  <a:pt x="7005346" y="6514484"/>
                </a:moveTo>
                <a:cubicBezTo>
                  <a:pt x="7010746" y="6514484"/>
                  <a:pt x="7015130" y="6518805"/>
                  <a:pt x="7015130" y="6524208"/>
                </a:cubicBezTo>
                <a:cubicBezTo>
                  <a:pt x="7015130" y="6529610"/>
                  <a:pt x="7010683" y="6533995"/>
                  <a:pt x="7005346" y="6533995"/>
                </a:cubicBezTo>
                <a:cubicBezTo>
                  <a:pt x="7000009" y="6533995"/>
                  <a:pt x="6995626" y="6529546"/>
                  <a:pt x="6995626" y="6524208"/>
                </a:cubicBezTo>
                <a:cubicBezTo>
                  <a:pt x="6995626" y="6518869"/>
                  <a:pt x="6999946" y="6514484"/>
                  <a:pt x="7005346" y="6514484"/>
                </a:cubicBezTo>
                <a:close/>
                <a:moveTo>
                  <a:pt x="6764118" y="6514484"/>
                </a:moveTo>
                <a:cubicBezTo>
                  <a:pt x="6769518" y="6514484"/>
                  <a:pt x="6773902" y="6518805"/>
                  <a:pt x="6773902" y="6524208"/>
                </a:cubicBezTo>
                <a:cubicBezTo>
                  <a:pt x="6773902" y="6529610"/>
                  <a:pt x="6769518" y="6533995"/>
                  <a:pt x="6764118" y="6533995"/>
                </a:cubicBezTo>
                <a:cubicBezTo>
                  <a:pt x="6758718" y="6533995"/>
                  <a:pt x="6754335" y="6529546"/>
                  <a:pt x="6754335" y="6524208"/>
                </a:cubicBezTo>
                <a:cubicBezTo>
                  <a:pt x="6754335" y="6518869"/>
                  <a:pt x="6758718" y="6514484"/>
                  <a:pt x="6764118" y="6514484"/>
                </a:cubicBezTo>
                <a:close/>
                <a:moveTo>
                  <a:pt x="6522889" y="6514484"/>
                </a:moveTo>
                <a:cubicBezTo>
                  <a:pt x="6528225" y="6514484"/>
                  <a:pt x="6532610" y="6518805"/>
                  <a:pt x="6532610" y="6524208"/>
                </a:cubicBezTo>
                <a:cubicBezTo>
                  <a:pt x="6532610" y="6529610"/>
                  <a:pt x="6528289" y="6533995"/>
                  <a:pt x="6522889" y="6533995"/>
                </a:cubicBezTo>
                <a:cubicBezTo>
                  <a:pt x="6517489" y="6533995"/>
                  <a:pt x="6513105" y="6529546"/>
                  <a:pt x="6513105" y="6524208"/>
                </a:cubicBezTo>
                <a:cubicBezTo>
                  <a:pt x="6513105" y="6518869"/>
                  <a:pt x="6517489" y="6514484"/>
                  <a:pt x="6522889" y="6514484"/>
                </a:cubicBezTo>
                <a:close/>
                <a:moveTo>
                  <a:pt x="6281661" y="6514484"/>
                </a:moveTo>
                <a:cubicBezTo>
                  <a:pt x="6286997" y="6514484"/>
                  <a:pt x="6291381" y="6518805"/>
                  <a:pt x="6291381" y="6524208"/>
                </a:cubicBezTo>
                <a:cubicBezTo>
                  <a:pt x="6291381" y="6529610"/>
                  <a:pt x="6287061" y="6533995"/>
                  <a:pt x="6281661" y="6533995"/>
                </a:cubicBezTo>
                <a:cubicBezTo>
                  <a:pt x="6276261" y="6533995"/>
                  <a:pt x="6271877" y="6529546"/>
                  <a:pt x="6271877" y="6524208"/>
                </a:cubicBezTo>
                <a:cubicBezTo>
                  <a:pt x="6271877" y="6518869"/>
                  <a:pt x="6276261" y="6514484"/>
                  <a:pt x="6281661" y="6514484"/>
                </a:cubicBezTo>
                <a:close/>
                <a:moveTo>
                  <a:pt x="6040432" y="6514484"/>
                </a:moveTo>
                <a:cubicBezTo>
                  <a:pt x="6045832" y="6514484"/>
                  <a:pt x="6050216" y="6518805"/>
                  <a:pt x="6050216" y="6524208"/>
                </a:cubicBezTo>
                <a:cubicBezTo>
                  <a:pt x="6050216" y="6529610"/>
                  <a:pt x="6045769" y="6533995"/>
                  <a:pt x="6040432" y="6533995"/>
                </a:cubicBezTo>
                <a:cubicBezTo>
                  <a:pt x="6035095" y="6533995"/>
                  <a:pt x="6030712" y="6529546"/>
                  <a:pt x="6030712" y="6524208"/>
                </a:cubicBezTo>
                <a:cubicBezTo>
                  <a:pt x="6030712" y="6518869"/>
                  <a:pt x="6035032" y="6514484"/>
                  <a:pt x="6040432" y="6514484"/>
                </a:cubicBezTo>
                <a:close/>
                <a:moveTo>
                  <a:pt x="5799205" y="6514484"/>
                </a:moveTo>
                <a:cubicBezTo>
                  <a:pt x="5804606" y="6514484"/>
                  <a:pt x="5808989" y="6518805"/>
                  <a:pt x="5808989" y="6524208"/>
                </a:cubicBezTo>
                <a:cubicBezTo>
                  <a:pt x="5808989" y="6529610"/>
                  <a:pt x="5804542" y="6533995"/>
                  <a:pt x="5799205" y="6533995"/>
                </a:cubicBezTo>
                <a:cubicBezTo>
                  <a:pt x="5793870" y="6533995"/>
                  <a:pt x="5789486" y="6529546"/>
                  <a:pt x="5789486" y="6524208"/>
                </a:cubicBezTo>
                <a:cubicBezTo>
                  <a:pt x="5789486" y="6518869"/>
                  <a:pt x="5793806" y="6514484"/>
                  <a:pt x="5799205" y="6514484"/>
                </a:cubicBezTo>
                <a:close/>
                <a:moveTo>
                  <a:pt x="5557992" y="6514484"/>
                </a:moveTo>
                <a:cubicBezTo>
                  <a:pt x="5563392" y="6514484"/>
                  <a:pt x="5567774" y="6518805"/>
                  <a:pt x="5567774" y="6524208"/>
                </a:cubicBezTo>
                <a:cubicBezTo>
                  <a:pt x="5567774" y="6529610"/>
                  <a:pt x="5563392" y="6533995"/>
                  <a:pt x="5557992" y="6533995"/>
                </a:cubicBezTo>
                <a:cubicBezTo>
                  <a:pt x="5552593" y="6533995"/>
                  <a:pt x="5548208" y="6529546"/>
                  <a:pt x="5548208" y="6524208"/>
                </a:cubicBezTo>
                <a:cubicBezTo>
                  <a:pt x="5548208" y="6518869"/>
                  <a:pt x="5552593" y="6514484"/>
                  <a:pt x="5557992" y="6514484"/>
                </a:cubicBezTo>
                <a:close/>
                <a:moveTo>
                  <a:pt x="5316710" y="6514484"/>
                </a:moveTo>
                <a:cubicBezTo>
                  <a:pt x="5322044" y="6514484"/>
                  <a:pt x="5326432" y="6518805"/>
                  <a:pt x="5326432" y="6524208"/>
                </a:cubicBezTo>
                <a:cubicBezTo>
                  <a:pt x="5326432" y="6529610"/>
                  <a:pt x="5322107" y="6533995"/>
                  <a:pt x="5316710" y="6533995"/>
                </a:cubicBezTo>
                <a:cubicBezTo>
                  <a:pt x="5311316" y="6533995"/>
                  <a:pt x="5306926" y="6529546"/>
                  <a:pt x="5306926" y="6524208"/>
                </a:cubicBezTo>
                <a:cubicBezTo>
                  <a:pt x="5306926" y="6518869"/>
                  <a:pt x="5311316" y="6514484"/>
                  <a:pt x="5316710" y="6514484"/>
                </a:cubicBezTo>
                <a:close/>
                <a:moveTo>
                  <a:pt x="5075486" y="6514484"/>
                </a:moveTo>
                <a:cubicBezTo>
                  <a:pt x="5080820" y="6514484"/>
                  <a:pt x="5085203" y="6518805"/>
                  <a:pt x="5085203" y="6524208"/>
                </a:cubicBezTo>
                <a:cubicBezTo>
                  <a:pt x="5085203" y="6529610"/>
                  <a:pt x="5080885" y="6533995"/>
                  <a:pt x="5075486" y="6533995"/>
                </a:cubicBezTo>
                <a:cubicBezTo>
                  <a:pt x="5070089" y="6533995"/>
                  <a:pt x="5065707" y="6529546"/>
                  <a:pt x="5065707" y="6524208"/>
                </a:cubicBezTo>
                <a:cubicBezTo>
                  <a:pt x="5065707" y="6518869"/>
                  <a:pt x="5070089" y="6514484"/>
                  <a:pt x="5075486" y="6514484"/>
                </a:cubicBezTo>
                <a:close/>
                <a:moveTo>
                  <a:pt x="4834252" y="6514484"/>
                </a:moveTo>
                <a:cubicBezTo>
                  <a:pt x="4839658" y="6514484"/>
                  <a:pt x="4844040" y="6518805"/>
                  <a:pt x="4844040" y="6524208"/>
                </a:cubicBezTo>
                <a:cubicBezTo>
                  <a:pt x="4844040" y="6529610"/>
                  <a:pt x="4839595" y="6533995"/>
                  <a:pt x="4834252" y="6533995"/>
                </a:cubicBezTo>
                <a:cubicBezTo>
                  <a:pt x="4828917" y="6533995"/>
                  <a:pt x="4824534" y="6529546"/>
                  <a:pt x="4824534" y="6524208"/>
                </a:cubicBezTo>
                <a:cubicBezTo>
                  <a:pt x="4824534" y="6518869"/>
                  <a:pt x="4828853" y="6514484"/>
                  <a:pt x="4834252" y="6514484"/>
                </a:cubicBezTo>
                <a:close/>
                <a:moveTo>
                  <a:pt x="4593019" y="6514484"/>
                </a:moveTo>
                <a:cubicBezTo>
                  <a:pt x="4598416" y="6514484"/>
                  <a:pt x="4602795" y="6518805"/>
                  <a:pt x="4602795" y="6524208"/>
                </a:cubicBezTo>
                <a:cubicBezTo>
                  <a:pt x="4602795" y="6529610"/>
                  <a:pt x="4598353" y="6533995"/>
                  <a:pt x="4593019" y="6533995"/>
                </a:cubicBezTo>
                <a:cubicBezTo>
                  <a:pt x="4587686" y="6533995"/>
                  <a:pt x="4583304" y="6529546"/>
                  <a:pt x="4583304" y="6524208"/>
                </a:cubicBezTo>
                <a:cubicBezTo>
                  <a:pt x="4583304" y="6518869"/>
                  <a:pt x="4587622" y="6514484"/>
                  <a:pt x="4593019" y="6514484"/>
                </a:cubicBezTo>
                <a:close/>
                <a:moveTo>
                  <a:pt x="4351806" y="6514484"/>
                </a:moveTo>
                <a:cubicBezTo>
                  <a:pt x="4357195" y="6514484"/>
                  <a:pt x="4361580" y="6518805"/>
                  <a:pt x="4361580" y="6524208"/>
                </a:cubicBezTo>
                <a:cubicBezTo>
                  <a:pt x="4361580" y="6529610"/>
                  <a:pt x="4357195" y="6533995"/>
                  <a:pt x="4351806" y="6533995"/>
                </a:cubicBezTo>
                <a:cubicBezTo>
                  <a:pt x="4346397" y="6533995"/>
                  <a:pt x="4342006" y="6529546"/>
                  <a:pt x="4342006" y="6524208"/>
                </a:cubicBezTo>
                <a:cubicBezTo>
                  <a:pt x="4342006" y="6518869"/>
                  <a:pt x="4346397" y="6514484"/>
                  <a:pt x="4351806" y="6514484"/>
                </a:cubicBezTo>
                <a:close/>
                <a:moveTo>
                  <a:pt x="4110583" y="6514484"/>
                </a:moveTo>
                <a:cubicBezTo>
                  <a:pt x="4115986" y="6514484"/>
                  <a:pt x="4120362" y="6518805"/>
                  <a:pt x="4120362" y="6524208"/>
                </a:cubicBezTo>
                <a:cubicBezTo>
                  <a:pt x="4120362" y="6529610"/>
                  <a:pt x="4115986" y="6533995"/>
                  <a:pt x="4110583" y="6533995"/>
                </a:cubicBezTo>
                <a:cubicBezTo>
                  <a:pt x="4105185" y="6533995"/>
                  <a:pt x="4100801" y="6529546"/>
                  <a:pt x="4100801" y="6524208"/>
                </a:cubicBezTo>
                <a:cubicBezTo>
                  <a:pt x="4100801" y="6518869"/>
                  <a:pt x="4105185" y="6514484"/>
                  <a:pt x="4110583" y="6514484"/>
                </a:cubicBezTo>
                <a:close/>
                <a:moveTo>
                  <a:pt x="3869432" y="6514484"/>
                </a:moveTo>
                <a:cubicBezTo>
                  <a:pt x="3874767" y="6514484"/>
                  <a:pt x="3879151" y="6518805"/>
                  <a:pt x="3879151" y="6524208"/>
                </a:cubicBezTo>
                <a:cubicBezTo>
                  <a:pt x="3879151" y="6529610"/>
                  <a:pt x="3874831" y="6533995"/>
                  <a:pt x="3869432" y="6533995"/>
                </a:cubicBezTo>
                <a:cubicBezTo>
                  <a:pt x="3864033" y="6533995"/>
                  <a:pt x="3859650" y="6529546"/>
                  <a:pt x="3859650" y="6524208"/>
                </a:cubicBezTo>
                <a:cubicBezTo>
                  <a:pt x="3859650" y="6518869"/>
                  <a:pt x="3864033" y="6514484"/>
                  <a:pt x="3869432" y="6514484"/>
                </a:cubicBezTo>
                <a:close/>
                <a:moveTo>
                  <a:pt x="3628215" y="6514484"/>
                </a:moveTo>
                <a:cubicBezTo>
                  <a:pt x="3633533" y="6514484"/>
                  <a:pt x="3637936" y="6518805"/>
                  <a:pt x="3637936" y="6524208"/>
                </a:cubicBezTo>
                <a:cubicBezTo>
                  <a:pt x="3637936" y="6529610"/>
                  <a:pt x="3633597" y="6533995"/>
                  <a:pt x="3628215" y="6533995"/>
                </a:cubicBezTo>
                <a:cubicBezTo>
                  <a:pt x="3622815" y="6533995"/>
                  <a:pt x="3618433" y="6529546"/>
                  <a:pt x="3618433" y="6524208"/>
                </a:cubicBezTo>
                <a:cubicBezTo>
                  <a:pt x="3618433" y="6518869"/>
                  <a:pt x="3622815" y="6514484"/>
                  <a:pt x="3628215" y="6514484"/>
                </a:cubicBezTo>
                <a:close/>
                <a:moveTo>
                  <a:pt x="3386960" y="6514484"/>
                </a:moveTo>
                <a:cubicBezTo>
                  <a:pt x="3392361" y="6514484"/>
                  <a:pt x="3396746" y="6518805"/>
                  <a:pt x="3396746" y="6524208"/>
                </a:cubicBezTo>
                <a:cubicBezTo>
                  <a:pt x="3396746" y="6529610"/>
                  <a:pt x="3392298" y="6533995"/>
                  <a:pt x="3386960" y="6533995"/>
                </a:cubicBezTo>
                <a:cubicBezTo>
                  <a:pt x="3381623" y="6533995"/>
                  <a:pt x="3377238" y="6529546"/>
                  <a:pt x="3377238" y="6524208"/>
                </a:cubicBezTo>
                <a:cubicBezTo>
                  <a:pt x="3377238" y="6518869"/>
                  <a:pt x="3381559" y="6514484"/>
                  <a:pt x="3386960" y="6514484"/>
                </a:cubicBezTo>
                <a:close/>
                <a:moveTo>
                  <a:pt x="3145752" y="6514484"/>
                </a:moveTo>
                <a:cubicBezTo>
                  <a:pt x="3151152" y="6514484"/>
                  <a:pt x="3155535" y="6518805"/>
                  <a:pt x="3155535" y="6524208"/>
                </a:cubicBezTo>
                <a:cubicBezTo>
                  <a:pt x="3155535" y="6529610"/>
                  <a:pt x="3151088" y="6533995"/>
                  <a:pt x="3145752" y="6533995"/>
                </a:cubicBezTo>
                <a:cubicBezTo>
                  <a:pt x="3140418" y="6533995"/>
                  <a:pt x="3136035" y="6529546"/>
                  <a:pt x="3136035" y="6524208"/>
                </a:cubicBezTo>
                <a:cubicBezTo>
                  <a:pt x="3136035" y="6518869"/>
                  <a:pt x="3140354" y="6514484"/>
                  <a:pt x="3145752" y="6514484"/>
                </a:cubicBezTo>
                <a:close/>
                <a:moveTo>
                  <a:pt x="2904575" y="6514484"/>
                </a:moveTo>
                <a:cubicBezTo>
                  <a:pt x="2909975" y="6514484"/>
                  <a:pt x="2914358" y="6518805"/>
                  <a:pt x="2914358" y="6524208"/>
                </a:cubicBezTo>
                <a:cubicBezTo>
                  <a:pt x="2914358" y="6529610"/>
                  <a:pt x="2909975" y="6533995"/>
                  <a:pt x="2904575" y="6533995"/>
                </a:cubicBezTo>
                <a:cubicBezTo>
                  <a:pt x="2899177" y="6533995"/>
                  <a:pt x="2894794" y="6529546"/>
                  <a:pt x="2894794" y="6524208"/>
                </a:cubicBezTo>
                <a:cubicBezTo>
                  <a:pt x="2894794" y="6518869"/>
                  <a:pt x="2899177" y="6514484"/>
                  <a:pt x="2904575" y="6514484"/>
                </a:cubicBezTo>
                <a:close/>
                <a:moveTo>
                  <a:pt x="2663280" y="6514484"/>
                </a:moveTo>
                <a:cubicBezTo>
                  <a:pt x="2668615" y="6514484"/>
                  <a:pt x="2673000" y="6518805"/>
                  <a:pt x="2673000" y="6524208"/>
                </a:cubicBezTo>
                <a:cubicBezTo>
                  <a:pt x="2673000" y="6529610"/>
                  <a:pt x="2668677" y="6533995"/>
                  <a:pt x="2663280" y="6533995"/>
                </a:cubicBezTo>
                <a:cubicBezTo>
                  <a:pt x="2657878" y="6533995"/>
                  <a:pt x="2653494" y="6529546"/>
                  <a:pt x="2653494" y="6524208"/>
                </a:cubicBezTo>
                <a:cubicBezTo>
                  <a:pt x="2653494" y="6518869"/>
                  <a:pt x="2657878" y="6514484"/>
                  <a:pt x="2663280" y="6514484"/>
                </a:cubicBezTo>
                <a:close/>
                <a:moveTo>
                  <a:pt x="2422040" y="6514484"/>
                </a:moveTo>
                <a:cubicBezTo>
                  <a:pt x="2427374" y="6514484"/>
                  <a:pt x="2431756" y="6518805"/>
                  <a:pt x="2431756" y="6524208"/>
                </a:cubicBezTo>
                <a:cubicBezTo>
                  <a:pt x="2431756" y="6529610"/>
                  <a:pt x="2427438" y="6533995"/>
                  <a:pt x="2422040" y="6533995"/>
                </a:cubicBezTo>
                <a:cubicBezTo>
                  <a:pt x="2416642" y="6533995"/>
                  <a:pt x="2412260" y="6529546"/>
                  <a:pt x="2412260" y="6524208"/>
                </a:cubicBezTo>
                <a:cubicBezTo>
                  <a:pt x="2412260" y="6518869"/>
                  <a:pt x="2416642" y="6514484"/>
                  <a:pt x="2422040" y="6514484"/>
                </a:cubicBezTo>
                <a:close/>
                <a:moveTo>
                  <a:pt x="2180796" y="6514484"/>
                </a:moveTo>
                <a:cubicBezTo>
                  <a:pt x="2186202" y="6514484"/>
                  <a:pt x="2190583" y="6518805"/>
                  <a:pt x="2190583" y="6524208"/>
                </a:cubicBezTo>
                <a:cubicBezTo>
                  <a:pt x="2190583" y="6529610"/>
                  <a:pt x="2186136" y="6533995"/>
                  <a:pt x="2180796" y="6533995"/>
                </a:cubicBezTo>
                <a:cubicBezTo>
                  <a:pt x="2175475" y="6533995"/>
                  <a:pt x="2171087" y="6529546"/>
                  <a:pt x="2171087" y="6524208"/>
                </a:cubicBezTo>
                <a:cubicBezTo>
                  <a:pt x="2171087" y="6518869"/>
                  <a:pt x="2175413" y="6514484"/>
                  <a:pt x="2180796" y="6514484"/>
                </a:cubicBezTo>
                <a:close/>
                <a:moveTo>
                  <a:pt x="1939584" y="6514484"/>
                </a:moveTo>
                <a:cubicBezTo>
                  <a:pt x="1944983" y="6514484"/>
                  <a:pt x="1949368" y="6518805"/>
                  <a:pt x="1949368" y="6524208"/>
                </a:cubicBezTo>
                <a:cubicBezTo>
                  <a:pt x="1949368" y="6529610"/>
                  <a:pt x="1944920" y="6533995"/>
                  <a:pt x="1939584" y="6533995"/>
                </a:cubicBezTo>
                <a:cubicBezTo>
                  <a:pt x="1934247" y="6533995"/>
                  <a:pt x="1929862" y="6529546"/>
                  <a:pt x="1929862" y="6524208"/>
                </a:cubicBezTo>
                <a:cubicBezTo>
                  <a:pt x="1929862" y="6518869"/>
                  <a:pt x="1934184" y="6514484"/>
                  <a:pt x="1939584" y="6514484"/>
                </a:cubicBezTo>
                <a:close/>
                <a:moveTo>
                  <a:pt x="1698333" y="6514484"/>
                </a:moveTo>
                <a:cubicBezTo>
                  <a:pt x="1703735" y="6514484"/>
                  <a:pt x="1708119" y="6518805"/>
                  <a:pt x="1708119" y="6524208"/>
                </a:cubicBezTo>
                <a:cubicBezTo>
                  <a:pt x="1708119" y="6529610"/>
                  <a:pt x="1703735" y="6533995"/>
                  <a:pt x="1698333" y="6533995"/>
                </a:cubicBezTo>
                <a:cubicBezTo>
                  <a:pt x="1692932" y="6533995"/>
                  <a:pt x="1688549" y="6529546"/>
                  <a:pt x="1688549" y="6524208"/>
                </a:cubicBezTo>
                <a:cubicBezTo>
                  <a:pt x="1688549" y="6518869"/>
                  <a:pt x="1692932" y="6514484"/>
                  <a:pt x="1698333" y="6514484"/>
                </a:cubicBezTo>
                <a:close/>
                <a:moveTo>
                  <a:pt x="1457109" y="6514484"/>
                </a:moveTo>
                <a:cubicBezTo>
                  <a:pt x="1462445" y="6514484"/>
                  <a:pt x="1466829" y="6518805"/>
                  <a:pt x="1466829" y="6524208"/>
                </a:cubicBezTo>
                <a:cubicBezTo>
                  <a:pt x="1466829" y="6529610"/>
                  <a:pt x="1462509" y="6533995"/>
                  <a:pt x="1457109" y="6533995"/>
                </a:cubicBezTo>
                <a:cubicBezTo>
                  <a:pt x="1451709" y="6533995"/>
                  <a:pt x="1447325" y="6529546"/>
                  <a:pt x="1447325" y="6524208"/>
                </a:cubicBezTo>
                <a:cubicBezTo>
                  <a:pt x="1447325" y="6518869"/>
                  <a:pt x="1451709" y="6514484"/>
                  <a:pt x="1457109" y="6514484"/>
                </a:cubicBezTo>
                <a:close/>
                <a:moveTo>
                  <a:pt x="1215888" y="6514484"/>
                </a:moveTo>
                <a:cubicBezTo>
                  <a:pt x="1221288" y="6514484"/>
                  <a:pt x="1225672" y="6518805"/>
                  <a:pt x="1225672" y="6524208"/>
                </a:cubicBezTo>
                <a:cubicBezTo>
                  <a:pt x="1225672" y="6529610"/>
                  <a:pt x="1221225" y="6533995"/>
                  <a:pt x="1215888" y="6533995"/>
                </a:cubicBezTo>
                <a:cubicBezTo>
                  <a:pt x="1210552" y="6533995"/>
                  <a:pt x="1206168" y="6529546"/>
                  <a:pt x="1206168" y="6524208"/>
                </a:cubicBezTo>
                <a:cubicBezTo>
                  <a:pt x="1206168" y="6518869"/>
                  <a:pt x="1210488" y="6514484"/>
                  <a:pt x="1215888" y="6514484"/>
                </a:cubicBezTo>
                <a:close/>
                <a:moveTo>
                  <a:pt x="974668" y="6514484"/>
                </a:moveTo>
                <a:cubicBezTo>
                  <a:pt x="980068" y="6514484"/>
                  <a:pt x="984452" y="6518805"/>
                  <a:pt x="984452" y="6524208"/>
                </a:cubicBezTo>
                <a:cubicBezTo>
                  <a:pt x="984452" y="6529610"/>
                  <a:pt x="980005" y="6533995"/>
                  <a:pt x="974668" y="6533995"/>
                </a:cubicBezTo>
                <a:cubicBezTo>
                  <a:pt x="969332" y="6533995"/>
                  <a:pt x="964948" y="6529546"/>
                  <a:pt x="964948" y="6524208"/>
                </a:cubicBezTo>
                <a:cubicBezTo>
                  <a:pt x="964948" y="6518869"/>
                  <a:pt x="969268" y="6514484"/>
                  <a:pt x="974668" y="6514484"/>
                </a:cubicBezTo>
                <a:close/>
                <a:moveTo>
                  <a:pt x="733448" y="6514484"/>
                </a:moveTo>
                <a:cubicBezTo>
                  <a:pt x="738784" y="6514484"/>
                  <a:pt x="743168" y="6518805"/>
                  <a:pt x="743168" y="6524208"/>
                </a:cubicBezTo>
                <a:cubicBezTo>
                  <a:pt x="743168" y="6529610"/>
                  <a:pt x="738848" y="6533995"/>
                  <a:pt x="733448" y="6533995"/>
                </a:cubicBezTo>
                <a:cubicBezTo>
                  <a:pt x="728048" y="6533995"/>
                  <a:pt x="723664" y="6529546"/>
                  <a:pt x="723664" y="6524208"/>
                </a:cubicBezTo>
                <a:cubicBezTo>
                  <a:pt x="723664" y="6518869"/>
                  <a:pt x="728048" y="6514484"/>
                  <a:pt x="733448" y="6514484"/>
                </a:cubicBezTo>
                <a:close/>
                <a:moveTo>
                  <a:pt x="492227" y="6514484"/>
                </a:moveTo>
                <a:cubicBezTo>
                  <a:pt x="497563" y="6514484"/>
                  <a:pt x="501947" y="6518805"/>
                  <a:pt x="501947" y="6524208"/>
                </a:cubicBezTo>
                <a:cubicBezTo>
                  <a:pt x="501947" y="6529610"/>
                  <a:pt x="497627" y="6533995"/>
                  <a:pt x="492227" y="6533995"/>
                </a:cubicBezTo>
                <a:cubicBezTo>
                  <a:pt x="486827" y="6533995"/>
                  <a:pt x="482443" y="6529546"/>
                  <a:pt x="482443" y="6524208"/>
                </a:cubicBezTo>
                <a:cubicBezTo>
                  <a:pt x="482443" y="6518869"/>
                  <a:pt x="486827" y="6514484"/>
                  <a:pt x="492227" y="6514484"/>
                </a:cubicBezTo>
                <a:close/>
                <a:moveTo>
                  <a:pt x="251008" y="6514484"/>
                </a:moveTo>
                <a:cubicBezTo>
                  <a:pt x="256407" y="6514484"/>
                  <a:pt x="260791" y="6518805"/>
                  <a:pt x="260791" y="6524208"/>
                </a:cubicBezTo>
                <a:cubicBezTo>
                  <a:pt x="260791" y="6529610"/>
                  <a:pt x="256345" y="6533995"/>
                  <a:pt x="251008" y="6533995"/>
                </a:cubicBezTo>
                <a:cubicBezTo>
                  <a:pt x="245672" y="6533995"/>
                  <a:pt x="241288" y="6529546"/>
                  <a:pt x="241288" y="6524208"/>
                </a:cubicBezTo>
                <a:cubicBezTo>
                  <a:pt x="241288" y="6518869"/>
                  <a:pt x="245608" y="6514484"/>
                  <a:pt x="251008" y="6514484"/>
                </a:cubicBezTo>
                <a:close/>
                <a:moveTo>
                  <a:pt x="9724" y="6514484"/>
                </a:moveTo>
                <a:cubicBezTo>
                  <a:pt x="15124" y="6514484"/>
                  <a:pt x="19508" y="6518805"/>
                  <a:pt x="19508" y="6524208"/>
                </a:cubicBezTo>
                <a:cubicBezTo>
                  <a:pt x="19508" y="6529610"/>
                  <a:pt x="15061" y="6533995"/>
                  <a:pt x="9724" y="6533995"/>
                </a:cubicBezTo>
                <a:cubicBezTo>
                  <a:pt x="4388" y="6533995"/>
                  <a:pt x="5" y="6529546"/>
                  <a:pt x="5" y="6524208"/>
                </a:cubicBezTo>
                <a:cubicBezTo>
                  <a:pt x="5" y="6518869"/>
                  <a:pt x="4325" y="6514484"/>
                  <a:pt x="9724" y="6514484"/>
                </a:cubicBezTo>
                <a:close/>
                <a:moveTo>
                  <a:pt x="11820259" y="6273169"/>
                </a:moveTo>
                <a:cubicBezTo>
                  <a:pt x="11825659" y="6273169"/>
                  <a:pt x="11830043" y="6277491"/>
                  <a:pt x="11830043" y="6282893"/>
                </a:cubicBezTo>
                <a:cubicBezTo>
                  <a:pt x="11830043" y="6288295"/>
                  <a:pt x="11825596" y="6292680"/>
                  <a:pt x="11820259" y="6292680"/>
                </a:cubicBezTo>
                <a:cubicBezTo>
                  <a:pt x="11814922" y="6292680"/>
                  <a:pt x="11810539" y="6288231"/>
                  <a:pt x="11810539" y="6282893"/>
                </a:cubicBezTo>
                <a:cubicBezTo>
                  <a:pt x="11810539" y="6277554"/>
                  <a:pt x="11814859" y="6273169"/>
                  <a:pt x="11820259" y="6273169"/>
                </a:cubicBezTo>
                <a:close/>
                <a:moveTo>
                  <a:pt x="11579030" y="6273169"/>
                </a:moveTo>
                <a:cubicBezTo>
                  <a:pt x="11584430" y="6273169"/>
                  <a:pt x="11588815" y="6277491"/>
                  <a:pt x="11588815" y="6282893"/>
                </a:cubicBezTo>
                <a:cubicBezTo>
                  <a:pt x="11588815" y="6288295"/>
                  <a:pt x="11584367" y="6292680"/>
                  <a:pt x="11579030" y="6292680"/>
                </a:cubicBezTo>
                <a:cubicBezTo>
                  <a:pt x="11573694" y="6292680"/>
                  <a:pt x="11569310" y="6288231"/>
                  <a:pt x="11569310" y="6282893"/>
                </a:cubicBezTo>
                <a:cubicBezTo>
                  <a:pt x="11569310" y="6277554"/>
                  <a:pt x="11573630" y="6273169"/>
                  <a:pt x="11579030" y="6273169"/>
                </a:cubicBezTo>
                <a:close/>
                <a:moveTo>
                  <a:pt x="11337802" y="6273169"/>
                </a:moveTo>
                <a:cubicBezTo>
                  <a:pt x="11343202" y="6273169"/>
                  <a:pt x="11347587" y="6277491"/>
                  <a:pt x="11347587" y="6282893"/>
                </a:cubicBezTo>
                <a:cubicBezTo>
                  <a:pt x="11347587" y="6288295"/>
                  <a:pt x="11343139" y="6292680"/>
                  <a:pt x="11337802" y="6292680"/>
                </a:cubicBezTo>
                <a:cubicBezTo>
                  <a:pt x="11332466" y="6292680"/>
                  <a:pt x="11328082" y="6288231"/>
                  <a:pt x="11328082" y="6282893"/>
                </a:cubicBezTo>
                <a:cubicBezTo>
                  <a:pt x="11328082" y="6277554"/>
                  <a:pt x="11332402" y="6273169"/>
                  <a:pt x="11337802" y="6273169"/>
                </a:cubicBezTo>
                <a:close/>
                <a:moveTo>
                  <a:pt x="11096574" y="6273169"/>
                </a:moveTo>
                <a:cubicBezTo>
                  <a:pt x="11101910" y="6273169"/>
                  <a:pt x="11106294" y="6277491"/>
                  <a:pt x="11106294" y="6282893"/>
                </a:cubicBezTo>
                <a:cubicBezTo>
                  <a:pt x="11106294" y="6288295"/>
                  <a:pt x="11101974" y="6292680"/>
                  <a:pt x="11096574" y="6292680"/>
                </a:cubicBezTo>
                <a:cubicBezTo>
                  <a:pt x="11091174" y="6292680"/>
                  <a:pt x="11086790" y="6288231"/>
                  <a:pt x="11086790" y="6282893"/>
                </a:cubicBezTo>
                <a:cubicBezTo>
                  <a:pt x="11086790" y="6277554"/>
                  <a:pt x="11091174" y="6273169"/>
                  <a:pt x="11096574" y="6273169"/>
                </a:cubicBezTo>
                <a:close/>
                <a:moveTo>
                  <a:pt x="10855345" y="6273169"/>
                </a:moveTo>
                <a:cubicBezTo>
                  <a:pt x="10860682" y="6273169"/>
                  <a:pt x="10865065" y="6277491"/>
                  <a:pt x="10865065" y="6282893"/>
                </a:cubicBezTo>
                <a:cubicBezTo>
                  <a:pt x="10865065" y="6288295"/>
                  <a:pt x="10860682" y="6292680"/>
                  <a:pt x="10855345" y="6292680"/>
                </a:cubicBezTo>
                <a:cubicBezTo>
                  <a:pt x="10850008" y="6292680"/>
                  <a:pt x="10845625" y="6288231"/>
                  <a:pt x="10845625" y="6282893"/>
                </a:cubicBezTo>
                <a:cubicBezTo>
                  <a:pt x="10845625" y="6277554"/>
                  <a:pt x="10849945" y="6273169"/>
                  <a:pt x="10855345" y="6273169"/>
                </a:cubicBezTo>
                <a:close/>
                <a:moveTo>
                  <a:pt x="10614116" y="6273169"/>
                </a:moveTo>
                <a:cubicBezTo>
                  <a:pt x="10619516" y="6273169"/>
                  <a:pt x="10623901" y="6277491"/>
                  <a:pt x="10623901" y="6282893"/>
                </a:cubicBezTo>
                <a:cubicBezTo>
                  <a:pt x="10623901" y="6288295"/>
                  <a:pt x="10619454" y="6292680"/>
                  <a:pt x="10614116" y="6292680"/>
                </a:cubicBezTo>
                <a:cubicBezTo>
                  <a:pt x="10608780" y="6292680"/>
                  <a:pt x="10604396" y="6288231"/>
                  <a:pt x="10604396" y="6282893"/>
                </a:cubicBezTo>
                <a:cubicBezTo>
                  <a:pt x="10604396" y="6277554"/>
                  <a:pt x="10608716" y="6273169"/>
                  <a:pt x="10614116" y="6273169"/>
                </a:cubicBezTo>
                <a:close/>
                <a:moveTo>
                  <a:pt x="10372888" y="6273169"/>
                </a:moveTo>
                <a:cubicBezTo>
                  <a:pt x="10378288" y="6273169"/>
                  <a:pt x="10382673" y="6277491"/>
                  <a:pt x="10382673" y="6282893"/>
                </a:cubicBezTo>
                <a:cubicBezTo>
                  <a:pt x="10382673" y="6288295"/>
                  <a:pt x="10378225" y="6292680"/>
                  <a:pt x="10372888" y="6292680"/>
                </a:cubicBezTo>
                <a:cubicBezTo>
                  <a:pt x="10367552" y="6292680"/>
                  <a:pt x="10363168" y="6288231"/>
                  <a:pt x="10363168" y="6282893"/>
                </a:cubicBezTo>
                <a:cubicBezTo>
                  <a:pt x="10363168" y="6277554"/>
                  <a:pt x="10367488" y="6273169"/>
                  <a:pt x="10372888" y="6273169"/>
                </a:cubicBezTo>
                <a:close/>
                <a:moveTo>
                  <a:pt x="10131660" y="6273169"/>
                </a:moveTo>
                <a:cubicBezTo>
                  <a:pt x="10137060" y="6273169"/>
                  <a:pt x="10141444" y="6277491"/>
                  <a:pt x="10141444" y="6282893"/>
                </a:cubicBezTo>
                <a:cubicBezTo>
                  <a:pt x="10141444" y="6288295"/>
                  <a:pt x="10136997" y="6292680"/>
                  <a:pt x="10131660" y="6292680"/>
                </a:cubicBezTo>
                <a:cubicBezTo>
                  <a:pt x="10126323" y="6292680"/>
                  <a:pt x="10121940" y="6288231"/>
                  <a:pt x="10121940" y="6282893"/>
                </a:cubicBezTo>
                <a:cubicBezTo>
                  <a:pt x="10121940" y="6277554"/>
                  <a:pt x="10126260" y="6273169"/>
                  <a:pt x="10131660" y="6273169"/>
                </a:cubicBezTo>
                <a:close/>
                <a:moveTo>
                  <a:pt x="9890432" y="6273169"/>
                </a:moveTo>
                <a:cubicBezTo>
                  <a:pt x="9895768" y="6273169"/>
                  <a:pt x="9900152" y="6277491"/>
                  <a:pt x="9900152" y="6282893"/>
                </a:cubicBezTo>
                <a:cubicBezTo>
                  <a:pt x="9900152" y="6288295"/>
                  <a:pt x="9895832" y="6292680"/>
                  <a:pt x="9890432" y="6292680"/>
                </a:cubicBezTo>
                <a:cubicBezTo>
                  <a:pt x="9885031" y="6292680"/>
                  <a:pt x="9880648" y="6288231"/>
                  <a:pt x="9880648" y="6282893"/>
                </a:cubicBezTo>
                <a:cubicBezTo>
                  <a:pt x="9880648" y="6277554"/>
                  <a:pt x="9885031" y="6273169"/>
                  <a:pt x="9890432" y="6273169"/>
                </a:cubicBezTo>
                <a:close/>
                <a:moveTo>
                  <a:pt x="9649203" y="6273169"/>
                </a:moveTo>
                <a:cubicBezTo>
                  <a:pt x="9654540" y="6273169"/>
                  <a:pt x="9658923" y="6277491"/>
                  <a:pt x="9658923" y="6282893"/>
                </a:cubicBezTo>
                <a:cubicBezTo>
                  <a:pt x="9658923" y="6288295"/>
                  <a:pt x="9654540" y="6292680"/>
                  <a:pt x="9649203" y="6292680"/>
                </a:cubicBezTo>
                <a:cubicBezTo>
                  <a:pt x="9643866" y="6292680"/>
                  <a:pt x="9639483" y="6288231"/>
                  <a:pt x="9639483" y="6282893"/>
                </a:cubicBezTo>
                <a:cubicBezTo>
                  <a:pt x="9639483" y="6277554"/>
                  <a:pt x="9643803" y="6273169"/>
                  <a:pt x="9649203" y="6273169"/>
                </a:cubicBezTo>
                <a:close/>
                <a:moveTo>
                  <a:pt x="9417695" y="6273169"/>
                </a:moveTo>
                <a:cubicBezTo>
                  <a:pt x="9423031" y="6273169"/>
                  <a:pt x="9427416" y="6277491"/>
                  <a:pt x="9427416" y="6282893"/>
                </a:cubicBezTo>
                <a:cubicBezTo>
                  <a:pt x="9427416" y="6288295"/>
                  <a:pt x="9423095" y="6292680"/>
                  <a:pt x="9417695" y="6292680"/>
                </a:cubicBezTo>
                <a:cubicBezTo>
                  <a:pt x="9412295" y="6292680"/>
                  <a:pt x="9407911" y="6288231"/>
                  <a:pt x="9407911" y="6282893"/>
                </a:cubicBezTo>
                <a:cubicBezTo>
                  <a:pt x="9407911" y="6277554"/>
                  <a:pt x="9412295" y="6273169"/>
                  <a:pt x="9417695" y="6273169"/>
                </a:cubicBezTo>
                <a:close/>
                <a:moveTo>
                  <a:pt x="9176467" y="6273169"/>
                </a:moveTo>
                <a:cubicBezTo>
                  <a:pt x="9181803" y="6273169"/>
                  <a:pt x="9186187" y="6277491"/>
                  <a:pt x="9186187" y="6282893"/>
                </a:cubicBezTo>
                <a:cubicBezTo>
                  <a:pt x="9186187" y="6288295"/>
                  <a:pt x="9181867" y="6292680"/>
                  <a:pt x="9176467" y="6292680"/>
                </a:cubicBezTo>
                <a:cubicBezTo>
                  <a:pt x="9171066" y="6292680"/>
                  <a:pt x="9166683" y="6288231"/>
                  <a:pt x="9166683" y="6282893"/>
                </a:cubicBezTo>
                <a:cubicBezTo>
                  <a:pt x="9166683" y="6277554"/>
                  <a:pt x="9171066" y="6273169"/>
                  <a:pt x="9176467" y="6273169"/>
                </a:cubicBezTo>
                <a:close/>
                <a:moveTo>
                  <a:pt x="8935237" y="6273169"/>
                </a:moveTo>
                <a:cubicBezTo>
                  <a:pt x="8940574" y="6273169"/>
                  <a:pt x="8944958" y="6277491"/>
                  <a:pt x="8944958" y="6282893"/>
                </a:cubicBezTo>
                <a:cubicBezTo>
                  <a:pt x="8944958" y="6288295"/>
                  <a:pt x="8940638" y="6292680"/>
                  <a:pt x="8935237" y="6292680"/>
                </a:cubicBezTo>
                <a:cubicBezTo>
                  <a:pt x="8929837" y="6292680"/>
                  <a:pt x="8925454" y="6288231"/>
                  <a:pt x="8925454" y="6282893"/>
                </a:cubicBezTo>
                <a:cubicBezTo>
                  <a:pt x="8925454" y="6277554"/>
                  <a:pt x="8929837" y="6273169"/>
                  <a:pt x="8935237" y="6273169"/>
                </a:cubicBezTo>
                <a:close/>
                <a:moveTo>
                  <a:pt x="8694009" y="6273169"/>
                </a:moveTo>
                <a:cubicBezTo>
                  <a:pt x="8699346" y="6273169"/>
                  <a:pt x="8703730" y="6277491"/>
                  <a:pt x="8703730" y="6282893"/>
                </a:cubicBezTo>
                <a:cubicBezTo>
                  <a:pt x="8703730" y="6288295"/>
                  <a:pt x="8699346" y="6292680"/>
                  <a:pt x="8694009" y="6292680"/>
                </a:cubicBezTo>
                <a:cubicBezTo>
                  <a:pt x="8688673" y="6292680"/>
                  <a:pt x="8684289" y="6288231"/>
                  <a:pt x="8684289" y="6282893"/>
                </a:cubicBezTo>
                <a:cubicBezTo>
                  <a:pt x="8684289" y="6277554"/>
                  <a:pt x="8688609" y="6273169"/>
                  <a:pt x="8694009" y="6273169"/>
                </a:cubicBezTo>
                <a:close/>
                <a:moveTo>
                  <a:pt x="8452781" y="6273169"/>
                </a:moveTo>
                <a:cubicBezTo>
                  <a:pt x="8458181" y="6273169"/>
                  <a:pt x="8462566" y="6277491"/>
                  <a:pt x="8462566" y="6282893"/>
                </a:cubicBezTo>
                <a:cubicBezTo>
                  <a:pt x="8462566" y="6288295"/>
                  <a:pt x="8458118" y="6292680"/>
                  <a:pt x="8452781" y="6292680"/>
                </a:cubicBezTo>
                <a:cubicBezTo>
                  <a:pt x="8447445" y="6292680"/>
                  <a:pt x="8443061" y="6288231"/>
                  <a:pt x="8443061" y="6282893"/>
                </a:cubicBezTo>
                <a:cubicBezTo>
                  <a:pt x="8443061" y="6277554"/>
                  <a:pt x="8447381" y="6273169"/>
                  <a:pt x="8452781" y="6273169"/>
                </a:cubicBezTo>
                <a:close/>
                <a:moveTo>
                  <a:pt x="8211553" y="6273169"/>
                </a:moveTo>
                <a:cubicBezTo>
                  <a:pt x="8216889" y="6273169"/>
                  <a:pt x="8221273" y="6277491"/>
                  <a:pt x="8221273" y="6282893"/>
                </a:cubicBezTo>
                <a:cubicBezTo>
                  <a:pt x="8221273" y="6288295"/>
                  <a:pt x="8216953" y="6292680"/>
                  <a:pt x="8211553" y="6292680"/>
                </a:cubicBezTo>
                <a:cubicBezTo>
                  <a:pt x="8206152" y="6292680"/>
                  <a:pt x="8201769" y="6288231"/>
                  <a:pt x="8201769" y="6282893"/>
                </a:cubicBezTo>
                <a:cubicBezTo>
                  <a:pt x="8201769" y="6277554"/>
                  <a:pt x="8206152" y="6273169"/>
                  <a:pt x="8211553" y="6273169"/>
                </a:cubicBezTo>
                <a:close/>
                <a:moveTo>
                  <a:pt x="7970260" y="6273169"/>
                </a:moveTo>
                <a:cubicBezTo>
                  <a:pt x="7975661" y="6273169"/>
                  <a:pt x="7980044" y="6277491"/>
                  <a:pt x="7980044" y="6282893"/>
                </a:cubicBezTo>
                <a:cubicBezTo>
                  <a:pt x="7980044" y="6288295"/>
                  <a:pt x="7975661" y="6292680"/>
                  <a:pt x="7970260" y="6292680"/>
                </a:cubicBezTo>
                <a:cubicBezTo>
                  <a:pt x="7964860" y="6292680"/>
                  <a:pt x="7960477" y="6288231"/>
                  <a:pt x="7960477" y="6282893"/>
                </a:cubicBezTo>
                <a:cubicBezTo>
                  <a:pt x="7960477" y="6277554"/>
                  <a:pt x="7964860" y="6273169"/>
                  <a:pt x="7970260" y="6273169"/>
                </a:cubicBezTo>
                <a:close/>
                <a:moveTo>
                  <a:pt x="7729032" y="6273169"/>
                </a:moveTo>
                <a:cubicBezTo>
                  <a:pt x="7734369" y="6273169"/>
                  <a:pt x="7738753" y="6277491"/>
                  <a:pt x="7738753" y="6282893"/>
                </a:cubicBezTo>
                <a:cubicBezTo>
                  <a:pt x="7738753" y="6288295"/>
                  <a:pt x="7734432" y="6292680"/>
                  <a:pt x="7729032" y="6292680"/>
                </a:cubicBezTo>
                <a:cubicBezTo>
                  <a:pt x="7723632" y="6292680"/>
                  <a:pt x="7719249" y="6288231"/>
                  <a:pt x="7719249" y="6282893"/>
                </a:cubicBezTo>
                <a:cubicBezTo>
                  <a:pt x="7719249" y="6277554"/>
                  <a:pt x="7723632" y="6273169"/>
                  <a:pt x="7729032" y="6273169"/>
                </a:cubicBezTo>
                <a:close/>
                <a:moveTo>
                  <a:pt x="7487803" y="6273169"/>
                </a:moveTo>
                <a:cubicBezTo>
                  <a:pt x="7493139" y="6273169"/>
                  <a:pt x="7497524" y="6277491"/>
                  <a:pt x="7497524" y="6282893"/>
                </a:cubicBezTo>
                <a:cubicBezTo>
                  <a:pt x="7497524" y="6288295"/>
                  <a:pt x="7493203" y="6292680"/>
                  <a:pt x="7487803" y="6292680"/>
                </a:cubicBezTo>
                <a:cubicBezTo>
                  <a:pt x="7482403" y="6292680"/>
                  <a:pt x="7478019" y="6288231"/>
                  <a:pt x="7478019" y="6282893"/>
                </a:cubicBezTo>
                <a:cubicBezTo>
                  <a:pt x="7478019" y="6277554"/>
                  <a:pt x="7482403" y="6273169"/>
                  <a:pt x="7487803" y="6273169"/>
                </a:cubicBezTo>
                <a:close/>
                <a:moveTo>
                  <a:pt x="7246575" y="6273169"/>
                </a:moveTo>
                <a:cubicBezTo>
                  <a:pt x="7251975" y="6273169"/>
                  <a:pt x="7256359" y="6277491"/>
                  <a:pt x="7256359" y="6282893"/>
                </a:cubicBezTo>
                <a:cubicBezTo>
                  <a:pt x="7256359" y="6288295"/>
                  <a:pt x="7251912" y="6292680"/>
                  <a:pt x="7246575" y="6292680"/>
                </a:cubicBezTo>
                <a:cubicBezTo>
                  <a:pt x="7241238" y="6292680"/>
                  <a:pt x="7236855" y="6288231"/>
                  <a:pt x="7236855" y="6282893"/>
                </a:cubicBezTo>
                <a:cubicBezTo>
                  <a:pt x="7236855" y="6277554"/>
                  <a:pt x="7241175" y="6273169"/>
                  <a:pt x="7246575" y="6273169"/>
                </a:cubicBezTo>
                <a:close/>
                <a:moveTo>
                  <a:pt x="7005346" y="6273169"/>
                </a:moveTo>
                <a:cubicBezTo>
                  <a:pt x="7010746" y="6273169"/>
                  <a:pt x="7015130" y="6277491"/>
                  <a:pt x="7015130" y="6282893"/>
                </a:cubicBezTo>
                <a:cubicBezTo>
                  <a:pt x="7015130" y="6288295"/>
                  <a:pt x="7010683" y="6292680"/>
                  <a:pt x="7005346" y="6292680"/>
                </a:cubicBezTo>
                <a:cubicBezTo>
                  <a:pt x="7000009" y="6292680"/>
                  <a:pt x="6995626" y="6288231"/>
                  <a:pt x="6995626" y="6282893"/>
                </a:cubicBezTo>
                <a:cubicBezTo>
                  <a:pt x="6995626" y="6277554"/>
                  <a:pt x="6999946" y="6273169"/>
                  <a:pt x="7005346" y="6273169"/>
                </a:cubicBezTo>
                <a:close/>
                <a:moveTo>
                  <a:pt x="6764118" y="6273169"/>
                </a:moveTo>
                <a:cubicBezTo>
                  <a:pt x="6769518" y="6273169"/>
                  <a:pt x="6773902" y="6277491"/>
                  <a:pt x="6773902" y="6282893"/>
                </a:cubicBezTo>
                <a:cubicBezTo>
                  <a:pt x="6773902" y="6288295"/>
                  <a:pt x="6769518" y="6292680"/>
                  <a:pt x="6764118" y="6292680"/>
                </a:cubicBezTo>
                <a:cubicBezTo>
                  <a:pt x="6758718" y="6292680"/>
                  <a:pt x="6754335" y="6288231"/>
                  <a:pt x="6754335" y="6282893"/>
                </a:cubicBezTo>
                <a:cubicBezTo>
                  <a:pt x="6754335" y="6277554"/>
                  <a:pt x="6758718" y="6273169"/>
                  <a:pt x="6764118" y="6273169"/>
                </a:cubicBezTo>
                <a:close/>
                <a:moveTo>
                  <a:pt x="6522889" y="6273169"/>
                </a:moveTo>
                <a:cubicBezTo>
                  <a:pt x="6528225" y="6273169"/>
                  <a:pt x="6532610" y="6277491"/>
                  <a:pt x="6532610" y="6282893"/>
                </a:cubicBezTo>
                <a:cubicBezTo>
                  <a:pt x="6532610" y="6288295"/>
                  <a:pt x="6528289" y="6292680"/>
                  <a:pt x="6522889" y="6292680"/>
                </a:cubicBezTo>
                <a:cubicBezTo>
                  <a:pt x="6517489" y="6292680"/>
                  <a:pt x="6513105" y="6288231"/>
                  <a:pt x="6513105" y="6282893"/>
                </a:cubicBezTo>
                <a:cubicBezTo>
                  <a:pt x="6513105" y="6277554"/>
                  <a:pt x="6517489" y="6273169"/>
                  <a:pt x="6522889" y="6273169"/>
                </a:cubicBezTo>
                <a:close/>
                <a:moveTo>
                  <a:pt x="6281661" y="6273169"/>
                </a:moveTo>
                <a:cubicBezTo>
                  <a:pt x="6286997" y="6273169"/>
                  <a:pt x="6291381" y="6277491"/>
                  <a:pt x="6291381" y="6282893"/>
                </a:cubicBezTo>
                <a:cubicBezTo>
                  <a:pt x="6291381" y="6288295"/>
                  <a:pt x="6287061" y="6292680"/>
                  <a:pt x="6281661" y="6292680"/>
                </a:cubicBezTo>
                <a:cubicBezTo>
                  <a:pt x="6276261" y="6292680"/>
                  <a:pt x="6271877" y="6288231"/>
                  <a:pt x="6271877" y="6282893"/>
                </a:cubicBezTo>
                <a:cubicBezTo>
                  <a:pt x="6271877" y="6277554"/>
                  <a:pt x="6276261" y="6273169"/>
                  <a:pt x="6281661" y="6273169"/>
                </a:cubicBezTo>
                <a:close/>
                <a:moveTo>
                  <a:pt x="6040432" y="6273169"/>
                </a:moveTo>
                <a:cubicBezTo>
                  <a:pt x="6045832" y="6273169"/>
                  <a:pt x="6050216" y="6277491"/>
                  <a:pt x="6050216" y="6282893"/>
                </a:cubicBezTo>
                <a:cubicBezTo>
                  <a:pt x="6050216" y="6288295"/>
                  <a:pt x="6045769" y="6292680"/>
                  <a:pt x="6040432" y="6292680"/>
                </a:cubicBezTo>
                <a:cubicBezTo>
                  <a:pt x="6035095" y="6292680"/>
                  <a:pt x="6030712" y="6288231"/>
                  <a:pt x="6030712" y="6282893"/>
                </a:cubicBezTo>
                <a:cubicBezTo>
                  <a:pt x="6030712" y="6277554"/>
                  <a:pt x="6035032" y="6273169"/>
                  <a:pt x="6040432" y="6273169"/>
                </a:cubicBezTo>
                <a:close/>
                <a:moveTo>
                  <a:pt x="5799205" y="6273169"/>
                </a:moveTo>
                <a:cubicBezTo>
                  <a:pt x="5804606" y="6273169"/>
                  <a:pt x="5808989" y="6277491"/>
                  <a:pt x="5808989" y="6282893"/>
                </a:cubicBezTo>
                <a:cubicBezTo>
                  <a:pt x="5808989" y="6288295"/>
                  <a:pt x="5804542" y="6292680"/>
                  <a:pt x="5799205" y="6292680"/>
                </a:cubicBezTo>
                <a:cubicBezTo>
                  <a:pt x="5793870" y="6292680"/>
                  <a:pt x="5789486" y="6288231"/>
                  <a:pt x="5789486" y="6282893"/>
                </a:cubicBezTo>
                <a:cubicBezTo>
                  <a:pt x="5789486" y="6277554"/>
                  <a:pt x="5793806" y="6273169"/>
                  <a:pt x="5799205" y="6273169"/>
                </a:cubicBezTo>
                <a:close/>
                <a:moveTo>
                  <a:pt x="5557992" y="6273169"/>
                </a:moveTo>
                <a:cubicBezTo>
                  <a:pt x="5563392" y="6273169"/>
                  <a:pt x="5567774" y="6277491"/>
                  <a:pt x="5567774" y="6282893"/>
                </a:cubicBezTo>
                <a:cubicBezTo>
                  <a:pt x="5567774" y="6288295"/>
                  <a:pt x="5563392" y="6292680"/>
                  <a:pt x="5557992" y="6292680"/>
                </a:cubicBezTo>
                <a:cubicBezTo>
                  <a:pt x="5552593" y="6292680"/>
                  <a:pt x="5548208" y="6288231"/>
                  <a:pt x="5548208" y="6282893"/>
                </a:cubicBezTo>
                <a:cubicBezTo>
                  <a:pt x="5548208" y="6277554"/>
                  <a:pt x="5552593" y="6273169"/>
                  <a:pt x="5557992" y="6273169"/>
                </a:cubicBezTo>
                <a:close/>
                <a:moveTo>
                  <a:pt x="5316710" y="6273169"/>
                </a:moveTo>
                <a:cubicBezTo>
                  <a:pt x="5322044" y="6273169"/>
                  <a:pt x="5326432" y="6277491"/>
                  <a:pt x="5326432" y="6282893"/>
                </a:cubicBezTo>
                <a:cubicBezTo>
                  <a:pt x="5326432" y="6288295"/>
                  <a:pt x="5322107" y="6292680"/>
                  <a:pt x="5316710" y="6292680"/>
                </a:cubicBezTo>
                <a:cubicBezTo>
                  <a:pt x="5311316" y="6292680"/>
                  <a:pt x="5306926" y="6288231"/>
                  <a:pt x="5306926" y="6282893"/>
                </a:cubicBezTo>
                <a:cubicBezTo>
                  <a:pt x="5306926" y="6277554"/>
                  <a:pt x="5311316" y="6273169"/>
                  <a:pt x="5316710" y="6273169"/>
                </a:cubicBezTo>
                <a:close/>
                <a:moveTo>
                  <a:pt x="5075486" y="6273169"/>
                </a:moveTo>
                <a:cubicBezTo>
                  <a:pt x="5080820" y="6273169"/>
                  <a:pt x="5085202" y="6277491"/>
                  <a:pt x="5085202" y="6282893"/>
                </a:cubicBezTo>
                <a:cubicBezTo>
                  <a:pt x="5085202" y="6288295"/>
                  <a:pt x="5080885" y="6292680"/>
                  <a:pt x="5075486" y="6292680"/>
                </a:cubicBezTo>
                <a:cubicBezTo>
                  <a:pt x="5070089" y="6292680"/>
                  <a:pt x="5065707" y="6288231"/>
                  <a:pt x="5065707" y="6282893"/>
                </a:cubicBezTo>
                <a:cubicBezTo>
                  <a:pt x="5065707" y="6277554"/>
                  <a:pt x="5070089" y="6273169"/>
                  <a:pt x="5075486" y="6273169"/>
                </a:cubicBezTo>
                <a:close/>
                <a:moveTo>
                  <a:pt x="4834252" y="6273169"/>
                </a:moveTo>
                <a:cubicBezTo>
                  <a:pt x="4839658" y="6273169"/>
                  <a:pt x="4844040" y="6277491"/>
                  <a:pt x="4844040" y="6282893"/>
                </a:cubicBezTo>
                <a:cubicBezTo>
                  <a:pt x="4844040" y="6288295"/>
                  <a:pt x="4839595" y="6292680"/>
                  <a:pt x="4834252" y="6292680"/>
                </a:cubicBezTo>
                <a:cubicBezTo>
                  <a:pt x="4828917" y="6292680"/>
                  <a:pt x="4824534" y="6288231"/>
                  <a:pt x="4824534" y="6282893"/>
                </a:cubicBezTo>
                <a:cubicBezTo>
                  <a:pt x="4824534" y="6277554"/>
                  <a:pt x="4828853" y="6273169"/>
                  <a:pt x="4834252" y="6273169"/>
                </a:cubicBezTo>
                <a:close/>
                <a:moveTo>
                  <a:pt x="4593019" y="6273169"/>
                </a:moveTo>
                <a:cubicBezTo>
                  <a:pt x="4598416" y="6273169"/>
                  <a:pt x="4602795" y="6277491"/>
                  <a:pt x="4602795" y="6282893"/>
                </a:cubicBezTo>
                <a:cubicBezTo>
                  <a:pt x="4602795" y="6288295"/>
                  <a:pt x="4598353" y="6292680"/>
                  <a:pt x="4593019" y="6292680"/>
                </a:cubicBezTo>
                <a:cubicBezTo>
                  <a:pt x="4587686" y="6292680"/>
                  <a:pt x="4583304" y="6288231"/>
                  <a:pt x="4583304" y="6282893"/>
                </a:cubicBezTo>
                <a:cubicBezTo>
                  <a:pt x="4583304" y="6277554"/>
                  <a:pt x="4587622" y="6273169"/>
                  <a:pt x="4593019" y="6273169"/>
                </a:cubicBezTo>
                <a:close/>
                <a:moveTo>
                  <a:pt x="4351806" y="6273169"/>
                </a:moveTo>
                <a:cubicBezTo>
                  <a:pt x="4357195" y="6273169"/>
                  <a:pt x="4361580" y="6277491"/>
                  <a:pt x="4361580" y="6282893"/>
                </a:cubicBezTo>
                <a:cubicBezTo>
                  <a:pt x="4361580" y="6288295"/>
                  <a:pt x="4357195" y="6292680"/>
                  <a:pt x="4351806" y="6292680"/>
                </a:cubicBezTo>
                <a:cubicBezTo>
                  <a:pt x="4346397" y="6292680"/>
                  <a:pt x="4342006" y="6288231"/>
                  <a:pt x="4342006" y="6282893"/>
                </a:cubicBezTo>
                <a:cubicBezTo>
                  <a:pt x="4342006" y="6277554"/>
                  <a:pt x="4346397" y="6273169"/>
                  <a:pt x="4351806" y="6273169"/>
                </a:cubicBezTo>
                <a:close/>
                <a:moveTo>
                  <a:pt x="4110583" y="6273169"/>
                </a:moveTo>
                <a:cubicBezTo>
                  <a:pt x="4115986" y="6273169"/>
                  <a:pt x="4120362" y="6277491"/>
                  <a:pt x="4120362" y="6282893"/>
                </a:cubicBezTo>
                <a:cubicBezTo>
                  <a:pt x="4120362" y="6288295"/>
                  <a:pt x="4115986" y="6292680"/>
                  <a:pt x="4110583" y="6292680"/>
                </a:cubicBezTo>
                <a:cubicBezTo>
                  <a:pt x="4105185" y="6292680"/>
                  <a:pt x="4100801" y="6288231"/>
                  <a:pt x="4100801" y="6282893"/>
                </a:cubicBezTo>
                <a:cubicBezTo>
                  <a:pt x="4100801" y="6277554"/>
                  <a:pt x="4105185" y="6273169"/>
                  <a:pt x="4110583" y="6273169"/>
                </a:cubicBezTo>
                <a:close/>
                <a:moveTo>
                  <a:pt x="3869432" y="6273169"/>
                </a:moveTo>
                <a:cubicBezTo>
                  <a:pt x="3874767" y="6273169"/>
                  <a:pt x="3879151" y="6277491"/>
                  <a:pt x="3879151" y="6282893"/>
                </a:cubicBezTo>
                <a:cubicBezTo>
                  <a:pt x="3879151" y="6288295"/>
                  <a:pt x="3874831" y="6292680"/>
                  <a:pt x="3869432" y="6292680"/>
                </a:cubicBezTo>
                <a:cubicBezTo>
                  <a:pt x="3864033" y="6292680"/>
                  <a:pt x="3859649" y="6288231"/>
                  <a:pt x="3859649" y="6282893"/>
                </a:cubicBezTo>
                <a:cubicBezTo>
                  <a:pt x="3859649" y="6277554"/>
                  <a:pt x="3864033" y="6273169"/>
                  <a:pt x="3869432" y="6273169"/>
                </a:cubicBezTo>
                <a:close/>
                <a:moveTo>
                  <a:pt x="3628215" y="6273169"/>
                </a:moveTo>
                <a:cubicBezTo>
                  <a:pt x="3633533" y="6273169"/>
                  <a:pt x="3637936" y="6277491"/>
                  <a:pt x="3637936" y="6282893"/>
                </a:cubicBezTo>
                <a:cubicBezTo>
                  <a:pt x="3637936" y="6288295"/>
                  <a:pt x="3633597" y="6292680"/>
                  <a:pt x="3628215" y="6292680"/>
                </a:cubicBezTo>
                <a:cubicBezTo>
                  <a:pt x="3622815" y="6292680"/>
                  <a:pt x="3618433" y="6288231"/>
                  <a:pt x="3618433" y="6282893"/>
                </a:cubicBezTo>
                <a:cubicBezTo>
                  <a:pt x="3618433" y="6277554"/>
                  <a:pt x="3622815" y="6273169"/>
                  <a:pt x="3628215" y="6273169"/>
                </a:cubicBezTo>
                <a:close/>
                <a:moveTo>
                  <a:pt x="3386960" y="6273169"/>
                </a:moveTo>
                <a:cubicBezTo>
                  <a:pt x="3392361" y="6273169"/>
                  <a:pt x="3396746" y="6277491"/>
                  <a:pt x="3396746" y="6282893"/>
                </a:cubicBezTo>
                <a:cubicBezTo>
                  <a:pt x="3396746" y="6288295"/>
                  <a:pt x="3392298" y="6292680"/>
                  <a:pt x="3386960" y="6292680"/>
                </a:cubicBezTo>
                <a:cubicBezTo>
                  <a:pt x="3381623" y="6292680"/>
                  <a:pt x="3377238" y="6288231"/>
                  <a:pt x="3377238" y="6282893"/>
                </a:cubicBezTo>
                <a:cubicBezTo>
                  <a:pt x="3377238" y="6277554"/>
                  <a:pt x="3381559" y="6273169"/>
                  <a:pt x="3386960" y="6273169"/>
                </a:cubicBezTo>
                <a:close/>
                <a:moveTo>
                  <a:pt x="3145752" y="6273169"/>
                </a:moveTo>
                <a:cubicBezTo>
                  <a:pt x="3151151" y="6273169"/>
                  <a:pt x="3155535" y="6277491"/>
                  <a:pt x="3155535" y="6282893"/>
                </a:cubicBezTo>
                <a:cubicBezTo>
                  <a:pt x="3155535" y="6288295"/>
                  <a:pt x="3151088" y="6292680"/>
                  <a:pt x="3145752" y="6292680"/>
                </a:cubicBezTo>
                <a:cubicBezTo>
                  <a:pt x="3140417" y="6292680"/>
                  <a:pt x="3136034" y="6288231"/>
                  <a:pt x="3136034" y="6282893"/>
                </a:cubicBezTo>
                <a:cubicBezTo>
                  <a:pt x="3136034" y="6277554"/>
                  <a:pt x="3140353" y="6273169"/>
                  <a:pt x="3145752" y="6273169"/>
                </a:cubicBezTo>
                <a:close/>
                <a:moveTo>
                  <a:pt x="2904575" y="6273169"/>
                </a:moveTo>
                <a:cubicBezTo>
                  <a:pt x="2909975" y="6273169"/>
                  <a:pt x="2914358" y="6277491"/>
                  <a:pt x="2914358" y="6282893"/>
                </a:cubicBezTo>
                <a:cubicBezTo>
                  <a:pt x="2914358" y="6288295"/>
                  <a:pt x="2909975" y="6292680"/>
                  <a:pt x="2904575" y="6292680"/>
                </a:cubicBezTo>
                <a:cubicBezTo>
                  <a:pt x="2899177" y="6292680"/>
                  <a:pt x="2894794" y="6288231"/>
                  <a:pt x="2894794" y="6282893"/>
                </a:cubicBezTo>
                <a:cubicBezTo>
                  <a:pt x="2894794" y="6277554"/>
                  <a:pt x="2899177" y="6273169"/>
                  <a:pt x="2904575" y="6273169"/>
                </a:cubicBezTo>
                <a:close/>
                <a:moveTo>
                  <a:pt x="2663280" y="6273169"/>
                </a:moveTo>
                <a:cubicBezTo>
                  <a:pt x="2668615" y="6273169"/>
                  <a:pt x="2673000" y="6277491"/>
                  <a:pt x="2673000" y="6282893"/>
                </a:cubicBezTo>
                <a:cubicBezTo>
                  <a:pt x="2673000" y="6288295"/>
                  <a:pt x="2668677" y="6292680"/>
                  <a:pt x="2663280" y="6292680"/>
                </a:cubicBezTo>
                <a:cubicBezTo>
                  <a:pt x="2657878" y="6292680"/>
                  <a:pt x="2653494" y="6288231"/>
                  <a:pt x="2653494" y="6282893"/>
                </a:cubicBezTo>
                <a:cubicBezTo>
                  <a:pt x="2653494" y="6277554"/>
                  <a:pt x="2657878" y="6273169"/>
                  <a:pt x="2663280" y="6273169"/>
                </a:cubicBezTo>
                <a:close/>
                <a:moveTo>
                  <a:pt x="2422040" y="6273169"/>
                </a:moveTo>
                <a:cubicBezTo>
                  <a:pt x="2427373" y="6273169"/>
                  <a:pt x="2431755" y="6277491"/>
                  <a:pt x="2431755" y="6282893"/>
                </a:cubicBezTo>
                <a:cubicBezTo>
                  <a:pt x="2431755" y="6288295"/>
                  <a:pt x="2427438" y="6292680"/>
                  <a:pt x="2422040" y="6292680"/>
                </a:cubicBezTo>
                <a:cubicBezTo>
                  <a:pt x="2416642" y="6292680"/>
                  <a:pt x="2412260" y="6288231"/>
                  <a:pt x="2412260" y="6282893"/>
                </a:cubicBezTo>
                <a:cubicBezTo>
                  <a:pt x="2412260" y="6277554"/>
                  <a:pt x="2416642" y="6273169"/>
                  <a:pt x="2422040" y="6273169"/>
                </a:cubicBezTo>
                <a:close/>
                <a:moveTo>
                  <a:pt x="2180796" y="6273169"/>
                </a:moveTo>
                <a:cubicBezTo>
                  <a:pt x="2186202" y="6273169"/>
                  <a:pt x="2190581" y="6277491"/>
                  <a:pt x="2190581" y="6282893"/>
                </a:cubicBezTo>
                <a:cubicBezTo>
                  <a:pt x="2190581" y="6288295"/>
                  <a:pt x="2186136" y="6292680"/>
                  <a:pt x="2180796" y="6292680"/>
                </a:cubicBezTo>
                <a:cubicBezTo>
                  <a:pt x="2175475" y="6292680"/>
                  <a:pt x="2171087" y="6288231"/>
                  <a:pt x="2171087" y="6282893"/>
                </a:cubicBezTo>
                <a:cubicBezTo>
                  <a:pt x="2171087" y="6277554"/>
                  <a:pt x="2175412" y="6273169"/>
                  <a:pt x="2180796" y="6273169"/>
                </a:cubicBezTo>
                <a:close/>
                <a:moveTo>
                  <a:pt x="1939584" y="6273169"/>
                </a:moveTo>
                <a:cubicBezTo>
                  <a:pt x="1944983" y="6273169"/>
                  <a:pt x="1949367" y="6277491"/>
                  <a:pt x="1949367" y="6282893"/>
                </a:cubicBezTo>
                <a:cubicBezTo>
                  <a:pt x="1949367" y="6288295"/>
                  <a:pt x="1944920" y="6292680"/>
                  <a:pt x="1939584" y="6292680"/>
                </a:cubicBezTo>
                <a:cubicBezTo>
                  <a:pt x="1934247" y="6292680"/>
                  <a:pt x="1929862" y="6288231"/>
                  <a:pt x="1929862" y="6282893"/>
                </a:cubicBezTo>
                <a:cubicBezTo>
                  <a:pt x="1929862" y="6277554"/>
                  <a:pt x="1934184" y="6273169"/>
                  <a:pt x="1939584" y="6273169"/>
                </a:cubicBezTo>
                <a:close/>
                <a:moveTo>
                  <a:pt x="1698333" y="6273169"/>
                </a:moveTo>
                <a:cubicBezTo>
                  <a:pt x="1703735" y="6273169"/>
                  <a:pt x="1708119" y="6277491"/>
                  <a:pt x="1708119" y="6282893"/>
                </a:cubicBezTo>
                <a:cubicBezTo>
                  <a:pt x="1708119" y="6288295"/>
                  <a:pt x="1703735" y="6292680"/>
                  <a:pt x="1698333" y="6292680"/>
                </a:cubicBezTo>
                <a:cubicBezTo>
                  <a:pt x="1692932" y="6292680"/>
                  <a:pt x="1688549" y="6288231"/>
                  <a:pt x="1688549" y="6282893"/>
                </a:cubicBezTo>
                <a:cubicBezTo>
                  <a:pt x="1688549" y="6277554"/>
                  <a:pt x="1692932" y="6273169"/>
                  <a:pt x="1698333" y="6273169"/>
                </a:cubicBezTo>
                <a:close/>
                <a:moveTo>
                  <a:pt x="1457109" y="6273169"/>
                </a:moveTo>
                <a:cubicBezTo>
                  <a:pt x="1462445" y="6273169"/>
                  <a:pt x="1466829" y="6277491"/>
                  <a:pt x="1466829" y="6282893"/>
                </a:cubicBezTo>
                <a:cubicBezTo>
                  <a:pt x="1466829" y="6288295"/>
                  <a:pt x="1462509" y="6292680"/>
                  <a:pt x="1457109" y="6292680"/>
                </a:cubicBezTo>
                <a:cubicBezTo>
                  <a:pt x="1451709" y="6292680"/>
                  <a:pt x="1447325" y="6288231"/>
                  <a:pt x="1447325" y="6282893"/>
                </a:cubicBezTo>
                <a:cubicBezTo>
                  <a:pt x="1447325" y="6277554"/>
                  <a:pt x="1451709" y="6273169"/>
                  <a:pt x="1457109" y="6273169"/>
                </a:cubicBezTo>
                <a:close/>
                <a:moveTo>
                  <a:pt x="1215888" y="6273169"/>
                </a:moveTo>
                <a:cubicBezTo>
                  <a:pt x="1221288" y="6273169"/>
                  <a:pt x="1225671" y="6277491"/>
                  <a:pt x="1225671" y="6282893"/>
                </a:cubicBezTo>
                <a:cubicBezTo>
                  <a:pt x="1225671" y="6288295"/>
                  <a:pt x="1221225" y="6292680"/>
                  <a:pt x="1215888" y="6292680"/>
                </a:cubicBezTo>
                <a:cubicBezTo>
                  <a:pt x="1210552" y="6292680"/>
                  <a:pt x="1206168" y="6288231"/>
                  <a:pt x="1206168" y="6282893"/>
                </a:cubicBezTo>
                <a:cubicBezTo>
                  <a:pt x="1206168" y="6277554"/>
                  <a:pt x="1210488" y="6273169"/>
                  <a:pt x="1215888" y="6273169"/>
                </a:cubicBezTo>
                <a:close/>
                <a:moveTo>
                  <a:pt x="974668" y="6273169"/>
                </a:moveTo>
                <a:cubicBezTo>
                  <a:pt x="980067" y="6273169"/>
                  <a:pt x="984451" y="6277491"/>
                  <a:pt x="984451" y="6282893"/>
                </a:cubicBezTo>
                <a:cubicBezTo>
                  <a:pt x="984451" y="6288295"/>
                  <a:pt x="980004" y="6292680"/>
                  <a:pt x="974668" y="6292680"/>
                </a:cubicBezTo>
                <a:cubicBezTo>
                  <a:pt x="969332" y="6292680"/>
                  <a:pt x="964948" y="6288231"/>
                  <a:pt x="964948" y="6282893"/>
                </a:cubicBezTo>
                <a:cubicBezTo>
                  <a:pt x="964948" y="6277554"/>
                  <a:pt x="969268" y="6273169"/>
                  <a:pt x="974668" y="6273169"/>
                </a:cubicBezTo>
                <a:close/>
                <a:moveTo>
                  <a:pt x="733448" y="6273169"/>
                </a:moveTo>
                <a:cubicBezTo>
                  <a:pt x="738783" y="6273169"/>
                  <a:pt x="743167" y="6277491"/>
                  <a:pt x="743167" y="6282893"/>
                </a:cubicBezTo>
                <a:cubicBezTo>
                  <a:pt x="743167" y="6288295"/>
                  <a:pt x="738847" y="6292680"/>
                  <a:pt x="733448" y="6292680"/>
                </a:cubicBezTo>
                <a:cubicBezTo>
                  <a:pt x="728048" y="6292680"/>
                  <a:pt x="723664" y="6288231"/>
                  <a:pt x="723664" y="6282893"/>
                </a:cubicBezTo>
                <a:cubicBezTo>
                  <a:pt x="723664" y="6277554"/>
                  <a:pt x="728048" y="6273169"/>
                  <a:pt x="733448" y="6273169"/>
                </a:cubicBezTo>
                <a:close/>
                <a:moveTo>
                  <a:pt x="492227" y="6273169"/>
                </a:moveTo>
                <a:cubicBezTo>
                  <a:pt x="497563" y="6273169"/>
                  <a:pt x="501947" y="6277491"/>
                  <a:pt x="501947" y="6282893"/>
                </a:cubicBezTo>
                <a:cubicBezTo>
                  <a:pt x="501947" y="6288295"/>
                  <a:pt x="497627" y="6292680"/>
                  <a:pt x="492227" y="6292680"/>
                </a:cubicBezTo>
                <a:cubicBezTo>
                  <a:pt x="486827" y="6292680"/>
                  <a:pt x="482443" y="6288231"/>
                  <a:pt x="482443" y="6282893"/>
                </a:cubicBezTo>
                <a:cubicBezTo>
                  <a:pt x="482443" y="6277554"/>
                  <a:pt x="486827" y="6273169"/>
                  <a:pt x="492227" y="6273169"/>
                </a:cubicBezTo>
                <a:close/>
                <a:moveTo>
                  <a:pt x="251007" y="6273169"/>
                </a:moveTo>
                <a:cubicBezTo>
                  <a:pt x="256407" y="6273169"/>
                  <a:pt x="260791" y="6277491"/>
                  <a:pt x="260791" y="6282893"/>
                </a:cubicBezTo>
                <a:cubicBezTo>
                  <a:pt x="260791" y="6288295"/>
                  <a:pt x="256344" y="6292680"/>
                  <a:pt x="251007" y="6292680"/>
                </a:cubicBezTo>
                <a:cubicBezTo>
                  <a:pt x="245672" y="6292680"/>
                  <a:pt x="241288" y="6288231"/>
                  <a:pt x="241288" y="6282893"/>
                </a:cubicBezTo>
                <a:cubicBezTo>
                  <a:pt x="241288" y="6277554"/>
                  <a:pt x="245608" y="6273169"/>
                  <a:pt x="251007" y="6273169"/>
                </a:cubicBezTo>
                <a:close/>
                <a:moveTo>
                  <a:pt x="9724" y="6273169"/>
                </a:moveTo>
                <a:cubicBezTo>
                  <a:pt x="15124" y="6273169"/>
                  <a:pt x="19508" y="6277491"/>
                  <a:pt x="19508" y="6282893"/>
                </a:cubicBezTo>
                <a:cubicBezTo>
                  <a:pt x="19508" y="6288295"/>
                  <a:pt x="15061" y="6292680"/>
                  <a:pt x="9724" y="6292680"/>
                </a:cubicBezTo>
                <a:cubicBezTo>
                  <a:pt x="4388" y="6292680"/>
                  <a:pt x="4" y="6288231"/>
                  <a:pt x="4" y="6282893"/>
                </a:cubicBezTo>
                <a:cubicBezTo>
                  <a:pt x="4" y="6277554"/>
                  <a:pt x="4324" y="6273169"/>
                  <a:pt x="9724" y="6273169"/>
                </a:cubicBezTo>
                <a:close/>
                <a:moveTo>
                  <a:pt x="11820259" y="6031918"/>
                </a:moveTo>
                <a:cubicBezTo>
                  <a:pt x="11825659" y="6031918"/>
                  <a:pt x="11830043" y="6036240"/>
                  <a:pt x="11830043" y="6041642"/>
                </a:cubicBezTo>
                <a:cubicBezTo>
                  <a:pt x="11830043" y="6047044"/>
                  <a:pt x="11825596" y="6051429"/>
                  <a:pt x="11820259" y="6051429"/>
                </a:cubicBezTo>
                <a:cubicBezTo>
                  <a:pt x="11814922" y="6051429"/>
                  <a:pt x="11810539" y="6046980"/>
                  <a:pt x="11810539" y="6041642"/>
                </a:cubicBezTo>
                <a:cubicBezTo>
                  <a:pt x="11810539" y="6036303"/>
                  <a:pt x="11814859" y="6031918"/>
                  <a:pt x="11820259" y="6031918"/>
                </a:cubicBezTo>
                <a:close/>
                <a:moveTo>
                  <a:pt x="11579030" y="6031918"/>
                </a:moveTo>
                <a:cubicBezTo>
                  <a:pt x="11584430" y="6031918"/>
                  <a:pt x="11588815" y="6036240"/>
                  <a:pt x="11588815" y="6041642"/>
                </a:cubicBezTo>
                <a:cubicBezTo>
                  <a:pt x="11588815" y="6047044"/>
                  <a:pt x="11584367" y="6051429"/>
                  <a:pt x="11579030" y="6051429"/>
                </a:cubicBezTo>
                <a:cubicBezTo>
                  <a:pt x="11573694" y="6051429"/>
                  <a:pt x="11569310" y="6046980"/>
                  <a:pt x="11569310" y="6041642"/>
                </a:cubicBezTo>
                <a:cubicBezTo>
                  <a:pt x="11569310" y="6036303"/>
                  <a:pt x="11573630" y="6031918"/>
                  <a:pt x="11579030" y="6031918"/>
                </a:cubicBezTo>
                <a:close/>
                <a:moveTo>
                  <a:pt x="11337802" y="6031918"/>
                </a:moveTo>
                <a:cubicBezTo>
                  <a:pt x="11343202" y="6031918"/>
                  <a:pt x="11347587" y="6036240"/>
                  <a:pt x="11347587" y="6041642"/>
                </a:cubicBezTo>
                <a:cubicBezTo>
                  <a:pt x="11347587" y="6047044"/>
                  <a:pt x="11343139" y="6051429"/>
                  <a:pt x="11337802" y="6051429"/>
                </a:cubicBezTo>
                <a:cubicBezTo>
                  <a:pt x="11332466" y="6051429"/>
                  <a:pt x="11328082" y="6046980"/>
                  <a:pt x="11328082" y="6041642"/>
                </a:cubicBezTo>
                <a:cubicBezTo>
                  <a:pt x="11328082" y="6036303"/>
                  <a:pt x="11332402" y="6031918"/>
                  <a:pt x="11337802" y="6031918"/>
                </a:cubicBezTo>
                <a:close/>
                <a:moveTo>
                  <a:pt x="11096574" y="6031918"/>
                </a:moveTo>
                <a:cubicBezTo>
                  <a:pt x="11101910" y="6031918"/>
                  <a:pt x="11106294" y="6036240"/>
                  <a:pt x="11106294" y="6041642"/>
                </a:cubicBezTo>
                <a:cubicBezTo>
                  <a:pt x="11106294" y="6047044"/>
                  <a:pt x="11101974" y="6051429"/>
                  <a:pt x="11096574" y="6051429"/>
                </a:cubicBezTo>
                <a:cubicBezTo>
                  <a:pt x="11091174" y="6051429"/>
                  <a:pt x="11086790" y="6046980"/>
                  <a:pt x="11086790" y="6041642"/>
                </a:cubicBezTo>
                <a:cubicBezTo>
                  <a:pt x="11086790" y="6036303"/>
                  <a:pt x="11091174" y="6031918"/>
                  <a:pt x="11096574" y="6031918"/>
                </a:cubicBezTo>
                <a:close/>
                <a:moveTo>
                  <a:pt x="10855345" y="6031918"/>
                </a:moveTo>
                <a:cubicBezTo>
                  <a:pt x="10860682" y="6031918"/>
                  <a:pt x="10865065" y="6036240"/>
                  <a:pt x="10865065" y="6041642"/>
                </a:cubicBezTo>
                <a:cubicBezTo>
                  <a:pt x="10865065" y="6047044"/>
                  <a:pt x="10860682" y="6051429"/>
                  <a:pt x="10855345" y="6051429"/>
                </a:cubicBezTo>
                <a:cubicBezTo>
                  <a:pt x="10850008" y="6051429"/>
                  <a:pt x="10845625" y="6046980"/>
                  <a:pt x="10845625" y="6041642"/>
                </a:cubicBezTo>
                <a:cubicBezTo>
                  <a:pt x="10845625" y="6036303"/>
                  <a:pt x="10849945" y="6031918"/>
                  <a:pt x="10855345" y="6031918"/>
                </a:cubicBezTo>
                <a:close/>
                <a:moveTo>
                  <a:pt x="10614116" y="6031918"/>
                </a:moveTo>
                <a:cubicBezTo>
                  <a:pt x="10619516" y="6031918"/>
                  <a:pt x="10623901" y="6036240"/>
                  <a:pt x="10623901" y="6041642"/>
                </a:cubicBezTo>
                <a:cubicBezTo>
                  <a:pt x="10623901" y="6047044"/>
                  <a:pt x="10619454" y="6051429"/>
                  <a:pt x="10614116" y="6051429"/>
                </a:cubicBezTo>
                <a:cubicBezTo>
                  <a:pt x="10608780" y="6051429"/>
                  <a:pt x="10604396" y="6046980"/>
                  <a:pt x="10604396" y="6041642"/>
                </a:cubicBezTo>
                <a:cubicBezTo>
                  <a:pt x="10604396" y="6036303"/>
                  <a:pt x="10608716" y="6031918"/>
                  <a:pt x="10614116" y="6031918"/>
                </a:cubicBezTo>
                <a:close/>
                <a:moveTo>
                  <a:pt x="10372888" y="6031918"/>
                </a:moveTo>
                <a:cubicBezTo>
                  <a:pt x="10378288" y="6031918"/>
                  <a:pt x="10382673" y="6036240"/>
                  <a:pt x="10382673" y="6041642"/>
                </a:cubicBezTo>
                <a:cubicBezTo>
                  <a:pt x="10382673" y="6047044"/>
                  <a:pt x="10378225" y="6051429"/>
                  <a:pt x="10372888" y="6051429"/>
                </a:cubicBezTo>
                <a:cubicBezTo>
                  <a:pt x="10367552" y="6051429"/>
                  <a:pt x="10363168" y="6046980"/>
                  <a:pt x="10363168" y="6041642"/>
                </a:cubicBezTo>
                <a:cubicBezTo>
                  <a:pt x="10363168" y="6036303"/>
                  <a:pt x="10367488" y="6031918"/>
                  <a:pt x="10372888" y="6031918"/>
                </a:cubicBezTo>
                <a:close/>
                <a:moveTo>
                  <a:pt x="10131660" y="6031918"/>
                </a:moveTo>
                <a:cubicBezTo>
                  <a:pt x="10137060" y="6031918"/>
                  <a:pt x="10141444" y="6036240"/>
                  <a:pt x="10141444" y="6041642"/>
                </a:cubicBezTo>
                <a:cubicBezTo>
                  <a:pt x="10141444" y="6047044"/>
                  <a:pt x="10136997" y="6051429"/>
                  <a:pt x="10131660" y="6051429"/>
                </a:cubicBezTo>
                <a:cubicBezTo>
                  <a:pt x="10126323" y="6051429"/>
                  <a:pt x="10121940" y="6046980"/>
                  <a:pt x="10121940" y="6041642"/>
                </a:cubicBezTo>
                <a:cubicBezTo>
                  <a:pt x="10121940" y="6036303"/>
                  <a:pt x="10126260" y="6031918"/>
                  <a:pt x="10131660" y="6031918"/>
                </a:cubicBezTo>
                <a:close/>
                <a:moveTo>
                  <a:pt x="9890432" y="6031918"/>
                </a:moveTo>
                <a:cubicBezTo>
                  <a:pt x="9895768" y="6031918"/>
                  <a:pt x="9900152" y="6036240"/>
                  <a:pt x="9900152" y="6041642"/>
                </a:cubicBezTo>
                <a:cubicBezTo>
                  <a:pt x="9900152" y="6047044"/>
                  <a:pt x="9895832" y="6051429"/>
                  <a:pt x="9890432" y="6051429"/>
                </a:cubicBezTo>
                <a:cubicBezTo>
                  <a:pt x="9885031" y="6051429"/>
                  <a:pt x="9880648" y="6046980"/>
                  <a:pt x="9880648" y="6041642"/>
                </a:cubicBezTo>
                <a:cubicBezTo>
                  <a:pt x="9880648" y="6036303"/>
                  <a:pt x="9885031" y="6031918"/>
                  <a:pt x="9890432" y="6031918"/>
                </a:cubicBezTo>
                <a:close/>
                <a:moveTo>
                  <a:pt x="9649203" y="6031918"/>
                </a:moveTo>
                <a:cubicBezTo>
                  <a:pt x="9654540" y="6031918"/>
                  <a:pt x="9658923" y="6036240"/>
                  <a:pt x="9658923" y="6041642"/>
                </a:cubicBezTo>
                <a:cubicBezTo>
                  <a:pt x="9658923" y="6047044"/>
                  <a:pt x="9654540" y="6051429"/>
                  <a:pt x="9649203" y="6051429"/>
                </a:cubicBezTo>
                <a:cubicBezTo>
                  <a:pt x="9643866" y="6051429"/>
                  <a:pt x="9639483" y="6046980"/>
                  <a:pt x="9639483" y="6041642"/>
                </a:cubicBezTo>
                <a:cubicBezTo>
                  <a:pt x="9639483" y="6036303"/>
                  <a:pt x="9643803" y="6031918"/>
                  <a:pt x="9649203" y="6031918"/>
                </a:cubicBezTo>
                <a:close/>
                <a:moveTo>
                  <a:pt x="9417695" y="6031918"/>
                </a:moveTo>
                <a:cubicBezTo>
                  <a:pt x="9423031" y="6031918"/>
                  <a:pt x="9427416" y="6036240"/>
                  <a:pt x="9427416" y="6041642"/>
                </a:cubicBezTo>
                <a:cubicBezTo>
                  <a:pt x="9427416" y="6047044"/>
                  <a:pt x="9423095" y="6051429"/>
                  <a:pt x="9417695" y="6051429"/>
                </a:cubicBezTo>
                <a:cubicBezTo>
                  <a:pt x="9412295" y="6051429"/>
                  <a:pt x="9407911" y="6046980"/>
                  <a:pt x="9407911" y="6041642"/>
                </a:cubicBezTo>
                <a:cubicBezTo>
                  <a:pt x="9407911" y="6036303"/>
                  <a:pt x="9412295" y="6031918"/>
                  <a:pt x="9417695" y="6031918"/>
                </a:cubicBezTo>
                <a:close/>
                <a:moveTo>
                  <a:pt x="9176467" y="6031918"/>
                </a:moveTo>
                <a:cubicBezTo>
                  <a:pt x="9181803" y="6031918"/>
                  <a:pt x="9186187" y="6036240"/>
                  <a:pt x="9186187" y="6041642"/>
                </a:cubicBezTo>
                <a:cubicBezTo>
                  <a:pt x="9186187" y="6047044"/>
                  <a:pt x="9181867" y="6051429"/>
                  <a:pt x="9176467" y="6051429"/>
                </a:cubicBezTo>
                <a:cubicBezTo>
                  <a:pt x="9171066" y="6051429"/>
                  <a:pt x="9166683" y="6046980"/>
                  <a:pt x="9166683" y="6041642"/>
                </a:cubicBezTo>
                <a:cubicBezTo>
                  <a:pt x="9166683" y="6036303"/>
                  <a:pt x="9171066" y="6031918"/>
                  <a:pt x="9176467" y="6031918"/>
                </a:cubicBezTo>
                <a:close/>
                <a:moveTo>
                  <a:pt x="8935237" y="6031918"/>
                </a:moveTo>
                <a:cubicBezTo>
                  <a:pt x="8940574" y="6031918"/>
                  <a:pt x="8944958" y="6036240"/>
                  <a:pt x="8944958" y="6041642"/>
                </a:cubicBezTo>
                <a:cubicBezTo>
                  <a:pt x="8944958" y="6047044"/>
                  <a:pt x="8940638" y="6051429"/>
                  <a:pt x="8935237" y="6051429"/>
                </a:cubicBezTo>
                <a:cubicBezTo>
                  <a:pt x="8929837" y="6051429"/>
                  <a:pt x="8925454" y="6046980"/>
                  <a:pt x="8925454" y="6041642"/>
                </a:cubicBezTo>
                <a:cubicBezTo>
                  <a:pt x="8925454" y="6036303"/>
                  <a:pt x="8929837" y="6031918"/>
                  <a:pt x="8935237" y="6031918"/>
                </a:cubicBezTo>
                <a:close/>
                <a:moveTo>
                  <a:pt x="8694009" y="6031918"/>
                </a:moveTo>
                <a:cubicBezTo>
                  <a:pt x="8699346" y="6031918"/>
                  <a:pt x="8703730" y="6036240"/>
                  <a:pt x="8703730" y="6041642"/>
                </a:cubicBezTo>
                <a:cubicBezTo>
                  <a:pt x="8703730" y="6047044"/>
                  <a:pt x="8699346" y="6051429"/>
                  <a:pt x="8694009" y="6051429"/>
                </a:cubicBezTo>
                <a:cubicBezTo>
                  <a:pt x="8688673" y="6051429"/>
                  <a:pt x="8684289" y="6046980"/>
                  <a:pt x="8684289" y="6041642"/>
                </a:cubicBezTo>
                <a:cubicBezTo>
                  <a:pt x="8684289" y="6036303"/>
                  <a:pt x="8688609" y="6031918"/>
                  <a:pt x="8694009" y="6031918"/>
                </a:cubicBezTo>
                <a:close/>
                <a:moveTo>
                  <a:pt x="8452781" y="6031918"/>
                </a:moveTo>
                <a:cubicBezTo>
                  <a:pt x="8458181" y="6031918"/>
                  <a:pt x="8462566" y="6036240"/>
                  <a:pt x="8462566" y="6041642"/>
                </a:cubicBezTo>
                <a:cubicBezTo>
                  <a:pt x="8462566" y="6047044"/>
                  <a:pt x="8458118" y="6051429"/>
                  <a:pt x="8452781" y="6051429"/>
                </a:cubicBezTo>
                <a:cubicBezTo>
                  <a:pt x="8447445" y="6051429"/>
                  <a:pt x="8443061" y="6046980"/>
                  <a:pt x="8443061" y="6041642"/>
                </a:cubicBezTo>
                <a:cubicBezTo>
                  <a:pt x="8443061" y="6036303"/>
                  <a:pt x="8447381" y="6031918"/>
                  <a:pt x="8452781" y="6031918"/>
                </a:cubicBezTo>
                <a:close/>
                <a:moveTo>
                  <a:pt x="8211553" y="6031918"/>
                </a:moveTo>
                <a:cubicBezTo>
                  <a:pt x="8216889" y="6031918"/>
                  <a:pt x="8221273" y="6036240"/>
                  <a:pt x="8221273" y="6041642"/>
                </a:cubicBezTo>
                <a:cubicBezTo>
                  <a:pt x="8221273" y="6047044"/>
                  <a:pt x="8216953" y="6051429"/>
                  <a:pt x="8211553" y="6051429"/>
                </a:cubicBezTo>
                <a:cubicBezTo>
                  <a:pt x="8206152" y="6051429"/>
                  <a:pt x="8201769" y="6046980"/>
                  <a:pt x="8201769" y="6041642"/>
                </a:cubicBezTo>
                <a:cubicBezTo>
                  <a:pt x="8201769" y="6036303"/>
                  <a:pt x="8206152" y="6031918"/>
                  <a:pt x="8211553" y="6031918"/>
                </a:cubicBezTo>
                <a:close/>
                <a:moveTo>
                  <a:pt x="7970260" y="6031918"/>
                </a:moveTo>
                <a:cubicBezTo>
                  <a:pt x="7975661" y="6031918"/>
                  <a:pt x="7980044" y="6036240"/>
                  <a:pt x="7980044" y="6041642"/>
                </a:cubicBezTo>
                <a:cubicBezTo>
                  <a:pt x="7980044" y="6047044"/>
                  <a:pt x="7975661" y="6051429"/>
                  <a:pt x="7970260" y="6051429"/>
                </a:cubicBezTo>
                <a:cubicBezTo>
                  <a:pt x="7964860" y="6051429"/>
                  <a:pt x="7960477" y="6046980"/>
                  <a:pt x="7960477" y="6041642"/>
                </a:cubicBezTo>
                <a:cubicBezTo>
                  <a:pt x="7960477" y="6036303"/>
                  <a:pt x="7964860" y="6031918"/>
                  <a:pt x="7970260" y="6031918"/>
                </a:cubicBezTo>
                <a:close/>
                <a:moveTo>
                  <a:pt x="7729032" y="6031918"/>
                </a:moveTo>
                <a:cubicBezTo>
                  <a:pt x="7734369" y="6031918"/>
                  <a:pt x="7738753" y="6036240"/>
                  <a:pt x="7738753" y="6041642"/>
                </a:cubicBezTo>
                <a:cubicBezTo>
                  <a:pt x="7738753" y="6047044"/>
                  <a:pt x="7734432" y="6051429"/>
                  <a:pt x="7729032" y="6051429"/>
                </a:cubicBezTo>
                <a:cubicBezTo>
                  <a:pt x="7723632" y="6051429"/>
                  <a:pt x="7719249" y="6046980"/>
                  <a:pt x="7719249" y="6041642"/>
                </a:cubicBezTo>
                <a:cubicBezTo>
                  <a:pt x="7719249" y="6036303"/>
                  <a:pt x="7723632" y="6031918"/>
                  <a:pt x="7729032" y="6031918"/>
                </a:cubicBezTo>
                <a:close/>
                <a:moveTo>
                  <a:pt x="7487803" y="6031918"/>
                </a:moveTo>
                <a:cubicBezTo>
                  <a:pt x="7493139" y="6031918"/>
                  <a:pt x="7497524" y="6036240"/>
                  <a:pt x="7497524" y="6041642"/>
                </a:cubicBezTo>
                <a:cubicBezTo>
                  <a:pt x="7497524" y="6047044"/>
                  <a:pt x="7493203" y="6051429"/>
                  <a:pt x="7487803" y="6051429"/>
                </a:cubicBezTo>
                <a:cubicBezTo>
                  <a:pt x="7482403" y="6051429"/>
                  <a:pt x="7478019" y="6046980"/>
                  <a:pt x="7478019" y="6041642"/>
                </a:cubicBezTo>
                <a:cubicBezTo>
                  <a:pt x="7478019" y="6036303"/>
                  <a:pt x="7482403" y="6031918"/>
                  <a:pt x="7487803" y="6031918"/>
                </a:cubicBezTo>
                <a:close/>
                <a:moveTo>
                  <a:pt x="7246575" y="6031918"/>
                </a:moveTo>
                <a:cubicBezTo>
                  <a:pt x="7251975" y="6031918"/>
                  <a:pt x="7256359" y="6036240"/>
                  <a:pt x="7256359" y="6041642"/>
                </a:cubicBezTo>
                <a:cubicBezTo>
                  <a:pt x="7256359" y="6047044"/>
                  <a:pt x="7251912" y="6051429"/>
                  <a:pt x="7246575" y="6051429"/>
                </a:cubicBezTo>
                <a:cubicBezTo>
                  <a:pt x="7241238" y="6051429"/>
                  <a:pt x="7236855" y="6046980"/>
                  <a:pt x="7236855" y="6041642"/>
                </a:cubicBezTo>
                <a:cubicBezTo>
                  <a:pt x="7236855" y="6036303"/>
                  <a:pt x="7241175" y="6031918"/>
                  <a:pt x="7246575" y="6031918"/>
                </a:cubicBezTo>
                <a:close/>
                <a:moveTo>
                  <a:pt x="7005346" y="6031918"/>
                </a:moveTo>
                <a:cubicBezTo>
                  <a:pt x="7010746" y="6031918"/>
                  <a:pt x="7015130" y="6036240"/>
                  <a:pt x="7015130" y="6041642"/>
                </a:cubicBezTo>
                <a:cubicBezTo>
                  <a:pt x="7015130" y="6047044"/>
                  <a:pt x="7010683" y="6051429"/>
                  <a:pt x="7005346" y="6051429"/>
                </a:cubicBezTo>
                <a:cubicBezTo>
                  <a:pt x="7000009" y="6051429"/>
                  <a:pt x="6995626" y="6046980"/>
                  <a:pt x="6995626" y="6041642"/>
                </a:cubicBezTo>
                <a:cubicBezTo>
                  <a:pt x="6995626" y="6036303"/>
                  <a:pt x="6999946" y="6031918"/>
                  <a:pt x="7005346" y="6031918"/>
                </a:cubicBezTo>
                <a:close/>
                <a:moveTo>
                  <a:pt x="6764118" y="6031918"/>
                </a:moveTo>
                <a:cubicBezTo>
                  <a:pt x="6769518" y="6031918"/>
                  <a:pt x="6773902" y="6036240"/>
                  <a:pt x="6773902" y="6041642"/>
                </a:cubicBezTo>
                <a:cubicBezTo>
                  <a:pt x="6773902" y="6047044"/>
                  <a:pt x="6769518" y="6051429"/>
                  <a:pt x="6764118" y="6051429"/>
                </a:cubicBezTo>
                <a:cubicBezTo>
                  <a:pt x="6758718" y="6051429"/>
                  <a:pt x="6754335" y="6046980"/>
                  <a:pt x="6754335" y="6041642"/>
                </a:cubicBezTo>
                <a:cubicBezTo>
                  <a:pt x="6754335" y="6036303"/>
                  <a:pt x="6758718" y="6031918"/>
                  <a:pt x="6764118" y="6031918"/>
                </a:cubicBezTo>
                <a:close/>
                <a:moveTo>
                  <a:pt x="6522889" y="6031918"/>
                </a:moveTo>
                <a:cubicBezTo>
                  <a:pt x="6528225" y="6031918"/>
                  <a:pt x="6532610" y="6036240"/>
                  <a:pt x="6532610" y="6041642"/>
                </a:cubicBezTo>
                <a:cubicBezTo>
                  <a:pt x="6532610" y="6047044"/>
                  <a:pt x="6528289" y="6051429"/>
                  <a:pt x="6522889" y="6051429"/>
                </a:cubicBezTo>
                <a:cubicBezTo>
                  <a:pt x="6517489" y="6051429"/>
                  <a:pt x="6513105" y="6046980"/>
                  <a:pt x="6513105" y="6041642"/>
                </a:cubicBezTo>
                <a:cubicBezTo>
                  <a:pt x="6513105" y="6036303"/>
                  <a:pt x="6517489" y="6031918"/>
                  <a:pt x="6522889" y="6031918"/>
                </a:cubicBezTo>
                <a:close/>
                <a:moveTo>
                  <a:pt x="6281661" y="6031918"/>
                </a:moveTo>
                <a:cubicBezTo>
                  <a:pt x="6286997" y="6031918"/>
                  <a:pt x="6291381" y="6036240"/>
                  <a:pt x="6291381" y="6041642"/>
                </a:cubicBezTo>
                <a:cubicBezTo>
                  <a:pt x="6291381" y="6047044"/>
                  <a:pt x="6287061" y="6051429"/>
                  <a:pt x="6281661" y="6051429"/>
                </a:cubicBezTo>
                <a:cubicBezTo>
                  <a:pt x="6276261" y="6051429"/>
                  <a:pt x="6271877" y="6046980"/>
                  <a:pt x="6271877" y="6041642"/>
                </a:cubicBezTo>
                <a:cubicBezTo>
                  <a:pt x="6271877" y="6036303"/>
                  <a:pt x="6276261" y="6031918"/>
                  <a:pt x="6281661" y="6031918"/>
                </a:cubicBezTo>
                <a:close/>
                <a:moveTo>
                  <a:pt x="6040432" y="6031918"/>
                </a:moveTo>
                <a:cubicBezTo>
                  <a:pt x="6045832" y="6031918"/>
                  <a:pt x="6050216" y="6036240"/>
                  <a:pt x="6050216" y="6041642"/>
                </a:cubicBezTo>
                <a:cubicBezTo>
                  <a:pt x="6050216" y="6047044"/>
                  <a:pt x="6045769" y="6051429"/>
                  <a:pt x="6040432" y="6051429"/>
                </a:cubicBezTo>
                <a:cubicBezTo>
                  <a:pt x="6035095" y="6051429"/>
                  <a:pt x="6030712" y="6046980"/>
                  <a:pt x="6030712" y="6041642"/>
                </a:cubicBezTo>
                <a:cubicBezTo>
                  <a:pt x="6030712" y="6036303"/>
                  <a:pt x="6035032" y="6031918"/>
                  <a:pt x="6040432" y="6031918"/>
                </a:cubicBezTo>
                <a:close/>
                <a:moveTo>
                  <a:pt x="5799205" y="6031918"/>
                </a:moveTo>
                <a:cubicBezTo>
                  <a:pt x="5804606" y="6031918"/>
                  <a:pt x="5808989" y="6036240"/>
                  <a:pt x="5808989" y="6041642"/>
                </a:cubicBezTo>
                <a:cubicBezTo>
                  <a:pt x="5808989" y="6047044"/>
                  <a:pt x="5804542" y="6051429"/>
                  <a:pt x="5799205" y="6051429"/>
                </a:cubicBezTo>
                <a:cubicBezTo>
                  <a:pt x="5793870" y="6051429"/>
                  <a:pt x="5789486" y="6046980"/>
                  <a:pt x="5789486" y="6041642"/>
                </a:cubicBezTo>
                <a:cubicBezTo>
                  <a:pt x="5789486" y="6036303"/>
                  <a:pt x="5793806" y="6031918"/>
                  <a:pt x="5799205" y="6031918"/>
                </a:cubicBezTo>
                <a:close/>
                <a:moveTo>
                  <a:pt x="5557992" y="6031918"/>
                </a:moveTo>
                <a:cubicBezTo>
                  <a:pt x="5563392" y="6031918"/>
                  <a:pt x="5567774" y="6036240"/>
                  <a:pt x="5567774" y="6041642"/>
                </a:cubicBezTo>
                <a:cubicBezTo>
                  <a:pt x="5567774" y="6047044"/>
                  <a:pt x="5563392" y="6051429"/>
                  <a:pt x="5557992" y="6051429"/>
                </a:cubicBezTo>
                <a:cubicBezTo>
                  <a:pt x="5552592" y="6051429"/>
                  <a:pt x="5548208" y="6046980"/>
                  <a:pt x="5548208" y="6041642"/>
                </a:cubicBezTo>
                <a:cubicBezTo>
                  <a:pt x="5548208" y="6036303"/>
                  <a:pt x="5552592" y="6031918"/>
                  <a:pt x="5557992" y="6031918"/>
                </a:cubicBezTo>
                <a:close/>
                <a:moveTo>
                  <a:pt x="5316710" y="6031918"/>
                </a:moveTo>
                <a:cubicBezTo>
                  <a:pt x="5322044" y="6031918"/>
                  <a:pt x="5326432" y="6036240"/>
                  <a:pt x="5326432" y="6041642"/>
                </a:cubicBezTo>
                <a:cubicBezTo>
                  <a:pt x="5326432" y="6047044"/>
                  <a:pt x="5322107" y="6051429"/>
                  <a:pt x="5316710" y="6051429"/>
                </a:cubicBezTo>
                <a:cubicBezTo>
                  <a:pt x="5311316" y="6051429"/>
                  <a:pt x="5306926" y="6046980"/>
                  <a:pt x="5306926" y="6041642"/>
                </a:cubicBezTo>
                <a:cubicBezTo>
                  <a:pt x="5306926" y="6036303"/>
                  <a:pt x="5311316" y="6031918"/>
                  <a:pt x="5316710" y="6031918"/>
                </a:cubicBezTo>
                <a:close/>
                <a:moveTo>
                  <a:pt x="5075486" y="6031918"/>
                </a:moveTo>
                <a:cubicBezTo>
                  <a:pt x="5080820" y="6031918"/>
                  <a:pt x="5085202" y="6036240"/>
                  <a:pt x="5085202" y="6041642"/>
                </a:cubicBezTo>
                <a:cubicBezTo>
                  <a:pt x="5085202" y="6047044"/>
                  <a:pt x="5080885" y="6051429"/>
                  <a:pt x="5075486" y="6051429"/>
                </a:cubicBezTo>
                <a:cubicBezTo>
                  <a:pt x="5070089" y="6051429"/>
                  <a:pt x="5065705" y="6046980"/>
                  <a:pt x="5065705" y="6041642"/>
                </a:cubicBezTo>
                <a:cubicBezTo>
                  <a:pt x="5065705" y="6036303"/>
                  <a:pt x="5070089" y="6031918"/>
                  <a:pt x="5075486" y="6031918"/>
                </a:cubicBezTo>
                <a:close/>
                <a:moveTo>
                  <a:pt x="4834252" y="6031918"/>
                </a:moveTo>
                <a:cubicBezTo>
                  <a:pt x="4839658" y="6031918"/>
                  <a:pt x="4844040" y="6036240"/>
                  <a:pt x="4844040" y="6041642"/>
                </a:cubicBezTo>
                <a:cubicBezTo>
                  <a:pt x="4844040" y="6047044"/>
                  <a:pt x="4839595" y="6051429"/>
                  <a:pt x="4834252" y="6051429"/>
                </a:cubicBezTo>
                <a:cubicBezTo>
                  <a:pt x="4828917" y="6051429"/>
                  <a:pt x="4824534" y="6046980"/>
                  <a:pt x="4824534" y="6041642"/>
                </a:cubicBezTo>
                <a:cubicBezTo>
                  <a:pt x="4824534" y="6036303"/>
                  <a:pt x="4828853" y="6031918"/>
                  <a:pt x="4834252" y="6031918"/>
                </a:cubicBezTo>
                <a:close/>
                <a:moveTo>
                  <a:pt x="4593019" y="6031918"/>
                </a:moveTo>
                <a:cubicBezTo>
                  <a:pt x="4598416" y="6031918"/>
                  <a:pt x="4602795" y="6036240"/>
                  <a:pt x="4602795" y="6041642"/>
                </a:cubicBezTo>
                <a:cubicBezTo>
                  <a:pt x="4602795" y="6047044"/>
                  <a:pt x="4598353" y="6051429"/>
                  <a:pt x="4593019" y="6051429"/>
                </a:cubicBezTo>
                <a:cubicBezTo>
                  <a:pt x="4587686" y="6051429"/>
                  <a:pt x="4583304" y="6046980"/>
                  <a:pt x="4583304" y="6041642"/>
                </a:cubicBezTo>
                <a:cubicBezTo>
                  <a:pt x="4583304" y="6036303"/>
                  <a:pt x="4587622" y="6031918"/>
                  <a:pt x="4593019" y="6031918"/>
                </a:cubicBezTo>
                <a:close/>
                <a:moveTo>
                  <a:pt x="4351806" y="6031918"/>
                </a:moveTo>
                <a:cubicBezTo>
                  <a:pt x="4357195" y="6031918"/>
                  <a:pt x="4361580" y="6036240"/>
                  <a:pt x="4361580" y="6041642"/>
                </a:cubicBezTo>
                <a:cubicBezTo>
                  <a:pt x="4361580" y="6047044"/>
                  <a:pt x="4357195" y="6051429"/>
                  <a:pt x="4351806" y="6051429"/>
                </a:cubicBezTo>
                <a:cubicBezTo>
                  <a:pt x="4346397" y="6051429"/>
                  <a:pt x="4342006" y="6046980"/>
                  <a:pt x="4342006" y="6041642"/>
                </a:cubicBezTo>
                <a:cubicBezTo>
                  <a:pt x="4342006" y="6036303"/>
                  <a:pt x="4346397" y="6031918"/>
                  <a:pt x="4351806" y="6031918"/>
                </a:cubicBezTo>
                <a:close/>
                <a:moveTo>
                  <a:pt x="4110583" y="6031918"/>
                </a:moveTo>
                <a:cubicBezTo>
                  <a:pt x="4115986" y="6031918"/>
                  <a:pt x="4120362" y="6036240"/>
                  <a:pt x="4120362" y="6041642"/>
                </a:cubicBezTo>
                <a:cubicBezTo>
                  <a:pt x="4120362" y="6047044"/>
                  <a:pt x="4115986" y="6051429"/>
                  <a:pt x="4110583" y="6051429"/>
                </a:cubicBezTo>
                <a:cubicBezTo>
                  <a:pt x="4105180" y="6051429"/>
                  <a:pt x="4100801" y="6046980"/>
                  <a:pt x="4100801" y="6041642"/>
                </a:cubicBezTo>
                <a:cubicBezTo>
                  <a:pt x="4100801" y="6036303"/>
                  <a:pt x="4105180" y="6031918"/>
                  <a:pt x="4110583" y="6031918"/>
                </a:cubicBezTo>
                <a:close/>
                <a:moveTo>
                  <a:pt x="3869432" y="6031918"/>
                </a:moveTo>
                <a:cubicBezTo>
                  <a:pt x="3874765" y="6031918"/>
                  <a:pt x="3879151" y="6036240"/>
                  <a:pt x="3879151" y="6041642"/>
                </a:cubicBezTo>
                <a:cubicBezTo>
                  <a:pt x="3879151" y="6047044"/>
                  <a:pt x="3874830" y="6051429"/>
                  <a:pt x="3869432" y="6051429"/>
                </a:cubicBezTo>
                <a:cubicBezTo>
                  <a:pt x="3864032" y="6051429"/>
                  <a:pt x="3859649" y="6046980"/>
                  <a:pt x="3859649" y="6041642"/>
                </a:cubicBezTo>
                <a:cubicBezTo>
                  <a:pt x="3859649" y="6036303"/>
                  <a:pt x="3864032" y="6031918"/>
                  <a:pt x="3869432" y="6031918"/>
                </a:cubicBezTo>
                <a:close/>
                <a:moveTo>
                  <a:pt x="3628215" y="6031918"/>
                </a:moveTo>
                <a:cubicBezTo>
                  <a:pt x="3633533" y="6031918"/>
                  <a:pt x="3637936" y="6036240"/>
                  <a:pt x="3637936" y="6041642"/>
                </a:cubicBezTo>
                <a:cubicBezTo>
                  <a:pt x="3637936" y="6047044"/>
                  <a:pt x="3633597" y="6051429"/>
                  <a:pt x="3628215" y="6051429"/>
                </a:cubicBezTo>
                <a:cubicBezTo>
                  <a:pt x="3622815" y="6051429"/>
                  <a:pt x="3618433" y="6046980"/>
                  <a:pt x="3618433" y="6041642"/>
                </a:cubicBezTo>
                <a:cubicBezTo>
                  <a:pt x="3618433" y="6036303"/>
                  <a:pt x="3622815" y="6031918"/>
                  <a:pt x="3628215" y="6031918"/>
                </a:cubicBezTo>
                <a:close/>
                <a:moveTo>
                  <a:pt x="3386960" y="6031918"/>
                </a:moveTo>
                <a:cubicBezTo>
                  <a:pt x="3392361" y="6031918"/>
                  <a:pt x="3396745" y="6036240"/>
                  <a:pt x="3396745" y="6041642"/>
                </a:cubicBezTo>
                <a:cubicBezTo>
                  <a:pt x="3396745" y="6047044"/>
                  <a:pt x="3392297" y="6051429"/>
                  <a:pt x="3386960" y="6051429"/>
                </a:cubicBezTo>
                <a:cubicBezTo>
                  <a:pt x="3381623" y="6051429"/>
                  <a:pt x="3377238" y="6046980"/>
                  <a:pt x="3377238" y="6041642"/>
                </a:cubicBezTo>
                <a:cubicBezTo>
                  <a:pt x="3377238" y="6036303"/>
                  <a:pt x="3381559" y="6031918"/>
                  <a:pt x="3386960" y="6031918"/>
                </a:cubicBezTo>
                <a:close/>
                <a:moveTo>
                  <a:pt x="3145752" y="6031918"/>
                </a:moveTo>
                <a:cubicBezTo>
                  <a:pt x="3151151" y="6031918"/>
                  <a:pt x="3155534" y="6036240"/>
                  <a:pt x="3155534" y="6041642"/>
                </a:cubicBezTo>
                <a:cubicBezTo>
                  <a:pt x="3155534" y="6047044"/>
                  <a:pt x="3151088" y="6051429"/>
                  <a:pt x="3145752" y="6051429"/>
                </a:cubicBezTo>
                <a:cubicBezTo>
                  <a:pt x="3140417" y="6051429"/>
                  <a:pt x="3136034" y="6046980"/>
                  <a:pt x="3136034" y="6041642"/>
                </a:cubicBezTo>
                <a:cubicBezTo>
                  <a:pt x="3136034" y="6036303"/>
                  <a:pt x="3140353" y="6031918"/>
                  <a:pt x="3145752" y="6031918"/>
                </a:cubicBezTo>
                <a:close/>
                <a:moveTo>
                  <a:pt x="2904575" y="6031918"/>
                </a:moveTo>
                <a:cubicBezTo>
                  <a:pt x="2909974" y="6031918"/>
                  <a:pt x="2914358" y="6036240"/>
                  <a:pt x="2914358" y="6041642"/>
                </a:cubicBezTo>
                <a:cubicBezTo>
                  <a:pt x="2914358" y="6047044"/>
                  <a:pt x="2909974" y="6051429"/>
                  <a:pt x="2904575" y="6051429"/>
                </a:cubicBezTo>
                <a:cubicBezTo>
                  <a:pt x="2899176" y="6051429"/>
                  <a:pt x="2894793" y="6046980"/>
                  <a:pt x="2894793" y="6041642"/>
                </a:cubicBezTo>
                <a:cubicBezTo>
                  <a:pt x="2894793" y="6036303"/>
                  <a:pt x="2899176" y="6031918"/>
                  <a:pt x="2904575" y="6031918"/>
                </a:cubicBezTo>
                <a:close/>
                <a:moveTo>
                  <a:pt x="2663275" y="6031918"/>
                </a:moveTo>
                <a:cubicBezTo>
                  <a:pt x="2668615" y="6031918"/>
                  <a:pt x="2673000" y="6036240"/>
                  <a:pt x="2673000" y="6041642"/>
                </a:cubicBezTo>
                <a:cubicBezTo>
                  <a:pt x="2673000" y="6047044"/>
                  <a:pt x="2668677" y="6051429"/>
                  <a:pt x="2663275" y="6051429"/>
                </a:cubicBezTo>
                <a:cubicBezTo>
                  <a:pt x="2657878" y="6051429"/>
                  <a:pt x="2653494" y="6046980"/>
                  <a:pt x="2653494" y="6041642"/>
                </a:cubicBezTo>
                <a:cubicBezTo>
                  <a:pt x="2653494" y="6036303"/>
                  <a:pt x="2657878" y="6031918"/>
                  <a:pt x="2663275" y="6031918"/>
                </a:cubicBezTo>
                <a:close/>
                <a:moveTo>
                  <a:pt x="2422040" y="6031918"/>
                </a:moveTo>
                <a:cubicBezTo>
                  <a:pt x="2427373" y="6031918"/>
                  <a:pt x="2431755" y="6036240"/>
                  <a:pt x="2431755" y="6041642"/>
                </a:cubicBezTo>
                <a:cubicBezTo>
                  <a:pt x="2431755" y="6047044"/>
                  <a:pt x="2427438" y="6051429"/>
                  <a:pt x="2422040" y="6051429"/>
                </a:cubicBezTo>
                <a:cubicBezTo>
                  <a:pt x="2416642" y="6051429"/>
                  <a:pt x="2412260" y="6046980"/>
                  <a:pt x="2412260" y="6041642"/>
                </a:cubicBezTo>
                <a:cubicBezTo>
                  <a:pt x="2412260" y="6036303"/>
                  <a:pt x="2416642" y="6031918"/>
                  <a:pt x="2422040" y="6031918"/>
                </a:cubicBezTo>
                <a:close/>
                <a:moveTo>
                  <a:pt x="2180796" y="6031918"/>
                </a:moveTo>
                <a:cubicBezTo>
                  <a:pt x="2186202" y="6031918"/>
                  <a:pt x="2190581" y="6036240"/>
                  <a:pt x="2190581" y="6041642"/>
                </a:cubicBezTo>
                <a:cubicBezTo>
                  <a:pt x="2190581" y="6047044"/>
                  <a:pt x="2186136" y="6051429"/>
                  <a:pt x="2180796" y="6051429"/>
                </a:cubicBezTo>
                <a:cubicBezTo>
                  <a:pt x="2175475" y="6051429"/>
                  <a:pt x="2171087" y="6046980"/>
                  <a:pt x="2171087" y="6041642"/>
                </a:cubicBezTo>
                <a:cubicBezTo>
                  <a:pt x="2171087" y="6036303"/>
                  <a:pt x="2175412" y="6031918"/>
                  <a:pt x="2180796" y="6031918"/>
                </a:cubicBezTo>
                <a:close/>
                <a:moveTo>
                  <a:pt x="1939584" y="6031918"/>
                </a:moveTo>
                <a:cubicBezTo>
                  <a:pt x="1944983" y="6031918"/>
                  <a:pt x="1949367" y="6036240"/>
                  <a:pt x="1949367" y="6041642"/>
                </a:cubicBezTo>
                <a:cubicBezTo>
                  <a:pt x="1949367" y="6047044"/>
                  <a:pt x="1944920" y="6051429"/>
                  <a:pt x="1939584" y="6051429"/>
                </a:cubicBezTo>
                <a:cubicBezTo>
                  <a:pt x="1934247" y="6051429"/>
                  <a:pt x="1929862" y="6046980"/>
                  <a:pt x="1929862" y="6041642"/>
                </a:cubicBezTo>
                <a:cubicBezTo>
                  <a:pt x="1929862" y="6036303"/>
                  <a:pt x="1934184" y="6031918"/>
                  <a:pt x="1939584" y="6031918"/>
                </a:cubicBezTo>
                <a:close/>
                <a:moveTo>
                  <a:pt x="1698333" y="6031918"/>
                </a:moveTo>
                <a:cubicBezTo>
                  <a:pt x="1703735" y="6031918"/>
                  <a:pt x="1708119" y="6036240"/>
                  <a:pt x="1708119" y="6041642"/>
                </a:cubicBezTo>
                <a:cubicBezTo>
                  <a:pt x="1708119" y="6047044"/>
                  <a:pt x="1703735" y="6051429"/>
                  <a:pt x="1698333" y="6051429"/>
                </a:cubicBezTo>
                <a:cubicBezTo>
                  <a:pt x="1692932" y="6051429"/>
                  <a:pt x="1688548" y="6046980"/>
                  <a:pt x="1688548" y="6041642"/>
                </a:cubicBezTo>
                <a:cubicBezTo>
                  <a:pt x="1688548" y="6036303"/>
                  <a:pt x="1692932" y="6031918"/>
                  <a:pt x="1698333" y="6031918"/>
                </a:cubicBezTo>
                <a:close/>
                <a:moveTo>
                  <a:pt x="1457109" y="6031918"/>
                </a:moveTo>
                <a:cubicBezTo>
                  <a:pt x="1462445" y="6031918"/>
                  <a:pt x="1466829" y="6036240"/>
                  <a:pt x="1466829" y="6041642"/>
                </a:cubicBezTo>
                <a:cubicBezTo>
                  <a:pt x="1466829" y="6047044"/>
                  <a:pt x="1462509" y="6051429"/>
                  <a:pt x="1457109" y="6051429"/>
                </a:cubicBezTo>
                <a:cubicBezTo>
                  <a:pt x="1451709" y="6051429"/>
                  <a:pt x="1447325" y="6046980"/>
                  <a:pt x="1447325" y="6041642"/>
                </a:cubicBezTo>
                <a:cubicBezTo>
                  <a:pt x="1447325" y="6036303"/>
                  <a:pt x="1451709" y="6031918"/>
                  <a:pt x="1457109" y="6031918"/>
                </a:cubicBezTo>
                <a:close/>
                <a:moveTo>
                  <a:pt x="1215887" y="6031918"/>
                </a:moveTo>
                <a:cubicBezTo>
                  <a:pt x="1221287" y="6031918"/>
                  <a:pt x="1225671" y="6036240"/>
                  <a:pt x="1225671" y="6041642"/>
                </a:cubicBezTo>
                <a:cubicBezTo>
                  <a:pt x="1225671" y="6047044"/>
                  <a:pt x="1221224" y="6051429"/>
                  <a:pt x="1215887" y="6051429"/>
                </a:cubicBezTo>
                <a:cubicBezTo>
                  <a:pt x="1210551" y="6051429"/>
                  <a:pt x="1206168" y="6046980"/>
                  <a:pt x="1206168" y="6041642"/>
                </a:cubicBezTo>
                <a:cubicBezTo>
                  <a:pt x="1206168" y="6036303"/>
                  <a:pt x="1210487" y="6031918"/>
                  <a:pt x="1215887" y="6031918"/>
                </a:cubicBezTo>
                <a:close/>
                <a:moveTo>
                  <a:pt x="974667" y="6031918"/>
                </a:moveTo>
                <a:cubicBezTo>
                  <a:pt x="980067" y="6031918"/>
                  <a:pt x="984451" y="6036240"/>
                  <a:pt x="984451" y="6041642"/>
                </a:cubicBezTo>
                <a:cubicBezTo>
                  <a:pt x="984451" y="6047044"/>
                  <a:pt x="980004" y="6051429"/>
                  <a:pt x="974667" y="6051429"/>
                </a:cubicBezTo>
                <a:cubicBezTo>
                  <a:pt x="969331" y="6051429"/>
                  <a:pt x="964947" y="6046980"/>
                  <a:pt x="964947" y="6041642"/>
                </a:cubicBezTo>
                <a:cubicBezTo>
                  <a:pt x="964947" y="6036303"/>
                  <a:pt x="969267" y="6031918"/>
                  <a:pt x="974667" y="6031918"/>
                </a:cubicBezTo>
                <a:close/>
                <a:moveTo>
                  <a:pt x="733447" y="6031918"/>
                </a:moveTo>
                <a:cubicBezTo>
                  <a:pt x="738783" y="6031918"/>
                  <a:pt x="743167" y="6036240"/>
                  <a:pt x="743167" y="6041642"/>
                </a:cubicBezTo>
                <a:cubicBezTo>
                  <a:pt x="743167" y="6047044"/>
                  <a:pt x="738847" y="6051429"/>
                  <a:pt x="733447" y="6051429"/>
                </a:cubicBezTo>
                <a:cubicBezTo>
                  <a:pt x="728048" y="6051429"/>
                  <a:pt x="723664" y="6046980"/>
                  <a:pt x="723664" y="6041642"/>
                </a:cubicBezTo>
                <a:cubicBezTo>
                  <a:pt x="723664" y="6036303"/>
                  <a:pt x="728048" y="6031918"/>
                  <a:pt x="733447" y="6031918"/>
                </a:cubicBezTo>
                <a:close/>
                <a:moveTo>
                  <a:pt x="492227" y="6031918"/>
                </a:moveTo>
                <a:cubicBezTo>
                  <a:pt x="497563" y="6031918"/>
                  <a:pt x="501947" y="6036240"/>
                  <a:pt x="501947" y="6041642"/>
                </a:cubicBezTo>
                <a:cubicBezTo>
                  <a:pt x="501947" y="6047044"/>
                  <a:pt x="497627" y="6051429"/>
                  <a:pt x="492227" y="6051429"/>
                </a:cubicBezTo>
                <a:cubicBezTo>
                  <a:pt x="486827" y="6051429"/>
                  <a:pt x="482443" y="6046980"/>
                  <a:pt x="482443" y="6041642"/>
                </a:cubicBezTo>
                <a:cubicBezTo>
                  <a:pt x="482443" y="6036303"/>
                  <a:pt x="486827" y="6031918"/>
                  <a:pt x="492227" y="6031918"/>
                </a:cubicBezTo>
                <a:close/>
                <a:moveTo>
                  <a:pt x="251007" y="6031918"/>
                </a:moveTo>
                <a:cubicBezTo>
                  <a:pt x="256407" y="6031918"/>
                  <a:pt x="260791" y="6036240"/>
                  <a:pt x="260791" y="6041642"/>
                </a:cubicBezTo>
                <a:cubicBezTo>
                  <a:pt x="260791" y="6047044"/>
                  <a:pt x="256344" y="6051429"/>
                  <a:pt x="251007" y="6051429"/>
                </a:cubicBezTo>
                <a:cubicBezTo>
                  <a:pt x="245671" y="6051429"/>
                  <a:pt x="241287" y="6046980"/>
                  <a:pt x="241287" y="6041642"/>
                </a:cubicBezTo>
                <a:cubicBezTo>
                  <a:pt x="241287" y="6036303"/>
                  <a:pt x="245607" y="6031918"/>
                  <a:pt x="251007" y="6031918"/>
                </a:cubicBezTo>
                <a:close/>
                <a:moveTo>
                  <a:pt x="9724" y="6031918"/>
                </a:moveTo>
                <a:cubicBezTo>
                  <a:pt x="15124" y="6031918"/>
                  <a:pt x="19508" y="6036240"/>
                  <a:pt x="19508" y="6041642"/>
                </a:cubicBezTo>
                <a:cubicBezTo>
                  <a:pt x="19508" y="6047044"/>
                  <a:pt x="15061" y="6051429"/>
                  <a:pt x="9724" y="6051429"/>
                </a:cubicBezTo>
                <a:cubicBezTo>
                  <a:pt x="4388" y="6051429"/>
                  <a:pt x="4" y="6046980"/>
                  <a:pt x="4" y="6041642"/>
                </a:cubicBezTo>
                <a:cubicBezTo>
                  <a:pt x="4" y="6036303"/>
                  <a:pt x="4324" y="6031918"/>
                  <a:pt x="9724" y="6031918"/>
                </a:cubicBezTo>
                <a:close/>
                <a:moveTo>
                  <a:pt x="11820259" y="5790603"/>
                </a:moveTo>
                <a:cubicBezTo>
                  <a:pt x="11825659" y="5790603"/>
                  <a:pt x="11830043" y="5795052"/>
                  <a:pt x="11830043" y="5800390"/>
                </a:cubicBezTo>
                <a:cubicBezTo>
                  <a:pt x="11830043" y="5805729"/>
                  <a:pt x="11825596" y="5810114"/>
                  <a:pt x="11820259" y="5810114"/>
                </a:cubicBezTo>
                <a:cubicBezTo>
                  <a:pt x="11814922" y="5810114"/>
                  <a:pt x="11810539" y="5805793"/>
                  <a:pt x="11810539" y="5800390"/>
                </a:cubicBezTo>
                <a:cubicBezTo>
                  <a:pt x="11810539" y="5794988"/>
                  <a:pt x="11814859" y="5790603"/>
                  <a:pt x="11820259" y="5790603"/>
                </a:cubicBezTo>
                <a:close/>
                <a:moveTo>
                  <a:pt x="11579030" y="5790603"/>
                </a:moveTo>
                <a:cubicBezTo>
                  <a:pt x="11584430" y="5790603"/>
                  <a:pt x="11588815" y="5795052"/>
                  <a:pt x="11588815" y="5800390"/>
                </a:cubicBezTo>
                <a:cubicBezTo>
                  <a:pt x="11588815" y="5805729"/>
                  <a:pt x="11584367" y="5810114"/>
                  <a:pt x="11579030" y="5810114"/>
                </a:cubicBezTo>
                <a:cubicBezTo>
                  <a:pt x="11573694" y="5810114"/>
                  <a:pt x="11569310" y="5805793"/>
                  <a:pt x="11569310" y="5800390"/>
                </a:cubicBezTo>
                <a:cubicBezTo>
                  <a:pt x="11569310" y="5794988"/>
                  <a:pt x="11573630" y="5790603"/>
                  <a:pt x="11579030" y="5790603"/>
                </a:cubicBezTo>
                <a:close/>
                <a:moveTo>
                  <a:pt x="11337802" y="5790603"/>
                </a:moveTo>
                <a:cubicBezTo>
                  <a:pt x="11343202" y="5790603"/>
                  <a:pt x="11347587" y="5795052"/>
                  <a:pt x="11347587" y="5800390"/>
                </a:cubicBezTo>
                <a:cubicBezTo>
                  <a:pt x="11347587" y="5805729"/>
                  <a:pt x="11343139" y="5810114"/>
                  <a:pt x="11337802" y="5810114"/>
                </a:cubicBezTo>
                <a:cubicBezTo>
                  <a:pt x="11332466" y="5810114"/>
                  <a:pt x="11328082" y="5805793"/>
                  <a:pt x="11328082" y="5800390"/>
                </a:cubicBezTo>
                <a:cubicBezTo>
                  <a:pt x="11328082" y="5794988"/>
                  <a:pt x="11332402" y="5790603"/>
                  <a:pt x="11337802" y="5790603"/>
                </a:cubicBezTo>
                <a:close/>
                <a:moveTo>
                  <a:pt x="11096574" y="5790603"/>
                </a:moveTo>
                <a:cubicBezTo>
                  <a:pt x="11101910" y="5790603"/>
                  <a:pt x="11106294" y="5795052"/>
                  <a:pt x="11106294" y="5800390"/>
                </a:cubicBezTo>
                <a:cubicBezTo>
                  <a:pt x="11106294" y="5805729"/>
                  <a:pt x="11101974" y="5810114"/>
                  <a:pt x="11096574" y="5810114"/>
                </a:cubicBezTo>
                <a:cubicBezTo>
                  <a:pt x="11091174" y="5810114"/>
                  <a:pt x="11086790" y="5805793"/>
                  <a:pt x="11086790" y="5800390"/>
                </a:cubicBezTo>
                <a:cubicBezTo>
                  <a:pt x="11086790" y="5794988"/>
                  <a:pt x="11091174" y="5790603"/>
                  <a:pt x="11096574" y="5790603"/>
                </a:cubicBezTo>
                <a:close/>
                <a:moveTo>
                  <a:pt x="10855345" y="5790603"/>
                </a:moveTo>
                <a:cubicBezTo>
                  <a:pt x="10860682" y="5790603"/>
                  <a:pt x="10865065" y="5795052"/>
                  <a:pt x="10865065" y="5800390"/>
                </a:cubicBezTo>
                <a:cubicBezTo>
                  <a:pt x="10865065" y="5805729"/>
                  <a:pt x="10860682" y="5810114"/>
                  <a:pt x="10855345" y="5810114"/>
                </a:cubicBezTo>
                <a:cubicBezTo>
                  <a:pt x="10850008" y="5810114"/>
                  <a:pt x="10845625" y="5805793"/>
                  <a:pt x="10845625" y="5800390"/>
                </a:cubicBezTo>
                <a:cubicBezTo>
                  <a:pt x="10845625" y="5794988"/>
                  <a:pt x="10849945" y="5790603"/>
                  <a:pt x="10855345" y="5790603"/>
                </a:cubicBezTo>
                <a:close/>
                <a:moveTo>
                  <a:pt x="10614116" y="5790603"/>
                </a:moveTo>
                <a:cubicBezTo>
                  <a:pt x="10619516" y="5790603"/>
                  <a:pt x="10623901" y="5795052"/>
                  <a:pt x="10623901" y="5800390"/>
                </a:cubicBezTo>
                <a:cubicBezTo>
                  <a:pt x="10623901" y="5805729"/>
                  <a:pt x="10619454" y="5810114"/>
                  <a:pt x="10614116" y="5810114"/>
                </a:cubicBezTo>
                <a:cubicBezTo>
                  <a:pt x="10608780" y="5810114"/>
                  <a:pt x="10604396" y="5805793"/>
                  <a:pt x="10604396" y="5800390"/>
                </a:cubicBezTo>
                <a:cubicBezTo>
                  <a:pt x="10604396" y="5794988"/>
                  <a:pt x="10608716" y="5790603"/>
                  <a:pt x="10614116" y="5790603"/>
                </a:cubicBezTo>
                <a:close/>
                <a:moveTo>
                  <a:pt x="10372888" y="5790603"/>
                </a:moveTo>
                <a:cubicBezTo>
                  <a:pt x="10378288" y="5790603"/>
                  <a:pt x="10382673" y="5795052"/>
                  <a:pt x="10382673" y="5800390"/>
                </a:cubicBezTo>
                <a:cubicBezTo>
                  <a:pt x="10382673" y="5805729"/>
                  <a:pt x="10378225" y="5810114"/>
                  <a:pt x="10372888" y="5810114"/>
                </a:cubicBezTo>
                <a:cubicBezTo>
                  <a:pt x="10367552" y="5810114"/>
                  <a:pt x="10363168" y="5805793"/>
                  <a:pt x="10363168" y="5800390"/>
                </a:cubicBezTo>
                <a:cubicBezTo>
                  <a:pt x="10363168" y="5794988"/>
                  <a:pt x="10367488" y="5790603"/>
                  <a:pt x="10372888" y="5790603"/>
                </a:cubicBezTo>
                <a:close/>
                <a:moveTo>
                  <a:pt x="10131660" y="5790603"/>
                </a:moveTo>
                <a:cubicBezTo>
                  <a:pt x="10137060" y="5790603"/>
                  <a:pt x="10141444" y="5795052"/>
                  <a:pt x="10141444" y="5800390"/>
                </a:cubicBezTo>
                <a:cubicBezTo>
                  <a:pt x="10141444" y="5805729"/>
                  <a:pt x="10136997" y="5810114"/>
                  <a:pt x="10131660" y="5810114"/>
                </a:cubicBezTo>
                <a:cubicBezTo>
                  <a:pt x="10126323" y="5810114"/>
                  <a:pt x="10121940" y="5805793"/>
                  <a:pt x="10121940" y="5800390"/>
                </a:cubicBezTo>
                <a:cubicBezTo>
                  <a:pt x="10121940" y="5794988"/>
                  <a:pt x="10126260" y="5790603"/>
                  <a:pt x="10131660" y="5790603"/>
                </a:cubicBezTo>
                <a:close/>
                <a:moveTo>
                  <a:pt x="9890432" y="5790603"/>
                </a:moveTo>
                <a:cubicBezTo>
                  <a:pt x="9895768" y="5790603"/>
                  <a:pt x="9900152" y="5795052"/>
                  <a:pt x="9900152" y="5800390"/>
                </a:cubicBezTo>
                <a:cubicBezTo>
                  <a:pt x="9900152" y="5805729"/>
                  <a:pt x="9895832" y="5810114"/>
                  <a:pt x="9890432" y="5810114"/>
                </a:cubicBezTo>
                <a:cubicBezTo>
                  <a:pt x="9885031" y="5810114"/>
                  <a:pt x="9880648" y="5805793"/>
                  <a:pt x="9880648" y="5800390"/>
                </a:cubicBezTo>
                <a:cubicBezTo>
                  <a:pt x="9880648" y="5794988"/>
                  <a:pt x="9885031" y="5790603"/>
                  <a:pt x="9890432" y="5790603"/>
                </a:cubicBezTo>
                <a:close/>
                <a:moveTo>
                  <a:pt x="9649203" y="5790603"/>
                </a:moveTo>
                <a:cubicBezTo>
                  <a:pt x="9654540" y="5790603"/>
                  <a:pt x="9658923" y="5795052"/>
                  <a:pt x="9658923" y="5800390"/>
                </a:cubicBezTo>
                <a:cubicBezTo>
                  <a:pt x="9658923" y="5805729"/>
                  <a:pt x="9654540" y="5810114"/>
                  <a:pt x="9649203" y="5810114"/>
                </a:cubicBezTo>
                <a:cubicBezTo>
                  <a:pt x="9643866" y="5810114"/>
                  <a:pt x="9639483" y="5805793"/>
                  <a:pt x="9639483" y="5800390"/>
                </a:cubicBezTo>
                <a:cubicBezTo>
                  <a:pt x="9639483" y="5794988"/>
                  <a:pt x="9643803" y="5790603"/>
                  <a:pt x="9649203" y="5790603"/>
                </a:cubicBezTo>
                <a:close/>
                <a:moveTo>
                  <a:pt x="9417695" y="5790603"/>
                </a:moveTo>
                <a:cubicBezTo>
                  <a:pt x="9423031" y="5790603"/>
                  <a:pt x="9427416" y="5795052"/>
                  <a:pt x="9427416" y="5800390"/>
                </a:cubicBezTo>
                <a:cubicBezTo>
                  <a:pt x="9427416" y="5805729"/>
                  <a:pt x="9423095" y="5810114"/>
                  <a:pt x="9417695" y="5810114"/>
                </a:cubicBezTo>
                <a:cubicBezTo>
                  <a:pt x="9412295" y="5810114"/>
                  <a:pt x="9407911" y="5805793"/>
                  <a:pt x="9407911" y="5800390"/>
                </a:cubicBezTo>
                <a:cubicBezTo>
                  <a:pt x="9407911" y="5794988"/>
                  <a:pt x="9412295" y="5790603"/>
                  <a:pt x="9417695" y="5790603"/>
                </a:cubicBezTo>
                <a:close/>
                <a:moveTo>
                  <a:pt x="9176467" y="5790603"/>
                </a:moveTo>
                <a:cubicBezTo>
                  <a:pt x="9181803" y="5790603"/>
                  <a:pt x="9186187" y="5795052"/>
                  <a:pt x="9186187" y="5800390"/>
                </a:cubicBezTo>
                <a:cubicBezTo>
                  <a:pt x="9186187" y="5805729"/>
                  <a:pt x="9181867" y="5810114"/>
                  <a:pt x="9176467" y="5810114"/>
                </a:cubicBezTo>
                <a:cubicBezTo>
                  <a:pt x="9171066" y="5810114"/>
                  <a:pt x="9166683" y="5805793"/>
                  <a:pt x="9166683" y="5800390"/>
                </a:cubicBezTo>
                <a:cubicBezTo>
                  <a:pt x="9166683" y="5794988"/>
                  <a:pt x="9171066" y="5790603"/>
                  <a:pt x="9176467" y="5790603"/>
                </a:cubicBezTo>
                <a:close/>
                <a:moveTo>
                  <a:pt x="8935237" y="5790603"/>
                </a:moveTo>
                <a:cubicBezTo>
                  <a:pt x="8940574" y="5790603"/>
                  <a:pt x="8944958" y="5795052"/>
                  <a:pt x="8944958" y="5800390"/>
                </a:cubicBezTo>
                <a:cubicBezTo>
                  <a:pt x="8944958" y="5805729"/>
                  <a:pt x="8940638" y="5810114"/>
                  <a:pt x="8935237" y="5810114"/>
                </a:cubicBezTo>
                <a:cubicBezTo>
                  <a:pt x="8929837" y="5810114"/>
                  <a:pt x="8925454" y="5805793"/>
                  <a:pt x="8925454" y="5800390"/>
                </a:cubicBezTo>
                <a:cubicBezTo>
                  <a:pt x="8925454" y="5794988"/>
                  <a:pt x="8929837" y="5790603"/>
                  <a:pt x="8935237" y="5790603"/>
                </a:cubicBezTo>
                <a:close/>
                <a:moveTo>
                  <a:pt x="8694009" y="5790603"/>
                </a:moveTo>
                <a:cubicBezTo>
                  <a:pt x="8699346" y="5790603"/>
                  <a:pt x="8703730" y="5795052"/>
                  <a:pt x="8703730" y="5800390"/>
                </a:cubicBezTo>
                <a:cubicBezTo>
                  <a:pt x="8703730" y="5805729"/>
                  <a:pt x="8699346" y="5810114"/>
                  <a:pt x="8694009" y="5810114"/>
                </a:cubicBezTo>
                <a:cubicBezTo>
                  <a:pt x="8688673" y="5810114"/>
                  <a:pt x="8684289" y="5805793"/>
                  <a:pt x="8684289" y="5800390"/>
                </a:cubicBezTo>
                <a:cubicBezTo>
                  <a:pt x="8684289" y="5794988"/>
                  <a:pt x="8688609" y="5790603"/>
                  <a:pt x="8694009" y="5790603"/>
                </a:cubicBezTo>
                <a:close/>
                <a:moveTo>
                  <a:pt x="8452781" y="5790603"/>
                </a:moveTo>
                <a:cubicBezTo>
                  <a:pt x="8458181" y="5790603"/>
                  <a:pt x="8462566" y="5795052"/>
                  <a:pt x="8462566" y="5800390"/>
                </a:cubicBezTo>
                <a:cubicBezTo>
                  <a:pt x="8462566" y="5805729"/>
                  <a:pt x="8458118" y="5810114"/>
                  <a:pt x="8452781" y="5810114"/>
                </a:cubicBezTo>
                <a:cubicBezTo>
                  <a:pt x="8447445" y="5810114"/>
                  <a:pt x="8443061" y="5805793"/>
                  <a:pt x="8443061" y="5800390"/>
                </a:cubicBezTo>
                <a:cubicBezTo>
                  <a:pt x="8443061" y="5794988"/>
                  <a:pt x="8447381" y="5790603"/>
                  <a:pt x="8452781" y="5790603"/>
                </a:cubicBezTo>
                <a:close/>
                <a:moveTo>
                  <a:pt x="8211553" y="5790603"/>
                </a:moveTo>
                <a:cubicBezTo>
                  <a:pt x="8216889" y="5790603"/>
                  <a:pt x="8221273" y="5795052"/>
                  <a:pt x="8221273" y="5800390"/>
                </a:cubicBezTo>
                <a:cubicBezTo>
                  <a:pt x="8221273" y="5805729"/>
                  <a:pt x="8216953" y="5810114"/>
                  <a:pt x="8211553" y="5810114"/>
                </a:cubicBezTo>
                <a:cubicBezTo>
                  <a:pt x="8206152" y="5810114"/>
                  <a:pt x="8201769" y="5805793"/>
                  <a:pt x="8201769" y="5800390"/>
                </a:cubicBezTo>
                <a:cubicBezTo>
                  <a:pt x="8201769" y="5794988"/>
                  <a:pt x="8206152" y="5790603"/>
                  <a:pt x="8211553" y="5790603"/>
                </a:cubicBezTo>
                <a:close/>
                <a:moveTo>
                  <a:pt x="7970260" y="5790603"/>
                </a:moveTo>
                <a:cubicBezTo>
                  <a:pt x="7975661" y="5790603"/>
                  <a:pt x="7980044" y="5795052"/>
                  <a:pt x="7980044" y="5800390"/>
                </a:cubicBezTo>
                <a:cubicBezTo>
                  <a:pt x="7980044" y="5805729"/>
                  <a:pt x="7975661" y="5810114"/>
                  <a:pt x="7970260" y="5810114"/>
                </a:cubicBezTo>
                <a:cubicBezTo>
                  <a:pt x="7964860" y="5810114"/>
                  <a:pt x="7960477" y="5805793"/>
                  <a:pt x="7960477" y="5800390"/>
                </a:cubicBezTo>
                <a:cubicBezTo>
                  <a:pt x="7960477" y="5794988"/>
                  <a:pt x="7964860" y="5790603"/>
                  <a:pt x="7970260" y="5790603"/>
                </a:cubicBezTo>
                <a:close/>
                <a:moveTo>
                  <a:pt x="7729032" y="5790603"/>
                </a:moveTo>
                <a:cubicBezTo>
                  <a:pt x="7734369" y="5790603"/>
                  <a:pt x="7738753" y="5795052"/>
                  <a:pt x="7738753" y="5800390"/>
                </a:cubicBezTo>
                <a:cubicBezTo>
                  <a:pt x="7738753" y="5805729"/>
                  <a:pt x="7734432" y="5810114"/>
                  <a:pt x="7729032" y="5810114"/>
                </a:cubicBezTo>
                <a:cubicBezTo>
                  <a:pt x="7723632" y="5810114"/>
                  <a:pt x="7719249" y="5805793"/>
                  <a:pt x="7719249" y="5800390"/>
                </a:cubicBezTo>
                <a:cubicBezTo>
                  <a:pt x="7719249" y="5794988"/>
                  <a:pt x="7723632" y="5790603"/>
                  <a:pt x="7729032" y="5790603"/>
                </a:cubicBezTo>
                <a:close/>
                <a:moveTo>
                  <a:pt x="7487803" y="5790603"/>
                </a:moveTo>
                <a:cubicBezTo>
                  <a:pt x="7493139" y="5790603"/>
                  <a:pt x="7497524" y="5795052"/>
                  <a:pt x="7497524" y="5800390"/>
                </a:cubicBezTo>
                <a:cubicBezTo>
                  <a:pt x="7497524" y="5805729"/>
                  <a:pt x="7493203" y="5810114"/>
                  <a:pt x="7487803" y="5810114"/>
                </a:cubicBezTo>
                <a:cubicBezTo>
                  <a:pt x="7482403" y="5810114"/>
                  <a:pt x="7478019" y="5805793"/>
                  <a:pt x="7478019" y="5800390"/>
                </a:cubicBezTo>
                <a:cubicBezTo>
                  <a:pt x="7478019" y="5794988"/>
                  <a:pt x="7482403" y="5790603"/>
                  <a:pt x="7487803" y="5790603"/>
                </a:cubicBezTo>
                <a:close/>
                <a:moveTo>
                  <a:pt x="7246575" y="5790603"/>
                </a:moveTo>
                <a:cubicBezTo>
                  <a:pt x="7251975" y="5790603"/>
                  <a:pt x="7256359" y="5795052"/>
                  <a:pt x="7256359" y="5800390"/>
                </a:cubicBezTo>
                <a:cubicBezTo>
                  <a:pt x="7256359" y="5805729"/>
                  <a:pt x="7251912" y="5810114"/>
                  <a:pt x="7246575" y="5810114"/>
                </a:cubicBezTo>
                <a:cubicBezTo>
                  <a:pt x="7241238" y="5810114"/>
                  <a:pt x="7236855" y="5805793"/>
                  <a:pt x="7236855" y="5800390"/>
                </a:cubicBezTo>
                <a:cubicBezTo>
                  <a:pt x="7236855" y="5794988"/>
                  <a:pt x="7241175" y="5790603"/>
                  <a:pt x="7246575" y="5790603"/>
                </a:cubicBezTo>
                <a:close/>
                <a:moveTo>
                  <a:pt x="7005346" y="5790603"/>
                </a:moveTo>
                <a:cubicBezTo>
                  <a:pt x="7010746" y="5790603"/>
                  <a:pt x="7015130" y="5795052"/>
                  <a:pt x="7015130" y="5800390"/>
                </a:cubicBezTo>
                <a:cubicBezTo>
                  <a:pt x="7015130" y="5805729"/>
                  <a:pt x="7010683" y="5810114"/>
                  <a:pt x="7005346" y="5810114"/>
                </a:cubicBezTo>
                <a:cubicBezTo>
                  <a:pt x="7000009" y="5810114"/>
                  <a:pt x="6995626" y="5805793"/>
                  <a:pt x="6995626" y="5800390"/>
                </a:cubicBezTo>
                <a:cubicBezTo>
                  <a:pt x="6995626" y="5794988"/>
                  <a:pt x="6999946" y="5790603"/>
                  <a:pt x="7005346" y="5790603"/>
                </a:cubicBezTo>
                <a:close/>
                <a:moveTo>
                  <a:pt x="6764118" y="5790603"/>
                </a:moveTo>
                <a:cubicBezTo>
                  <a:pt x="6769518" y="5790603"/>
                  <a:pt x="6773902" y="5795052"/>
                  <a:pt x="6773902" y="5800390"/>
                </a:cubicBezTo>
                <a:cubicBezTo>
                  <a:pt x="6773902" y="5805729"/>
                  <a:pt x="6769518" y="5810114"/>
                  <a:pt x="6764118" y="5810114"/>
                </a:cubicBezTo>
                <a:cubicBezTo>
                  <a:pt x="6758718" y="5810114"/>
                  <a:pt x="6754335" y="5805793"/>
                  <a:pt x="6754335" y="5800390"/>
                </a:cubicBezTo>
                <a:cubicBezTo>
                  <a:pt x="6754335" y="5794988"/>
                  <a:pt x="6758718" y="5790603"/>
                  <a:pt x="6764118" y="5790603"/>
                </a:cubicBezTo>
                <a:close/>
                <a:moveTo>
                  <a:pt x="6522889" y="5790603"/>
                </a:moveTo>
                <a:cubicBezTo>
                  <a:pt x="6528225" y="5790603"/>
                  <a:pt x="6532610" y="5795052"/>
                  <a:pt x="6532610" y="5800390"/>
                </a:cubicBezTo>
                <a:cubicBezTo>
                  <a:pt x="6532610" y="5805729"/>
                  <a:pt x="6528289" y="5810114"/>
                  <a:pt x="6522889" y="5810114"/>
                </a:cubicBezTo>
                <a:cubicBezTo>
                  <a:pt x="6517489" y="5810114"/>
                  <a:pt x="6513105" y="5805793"/>
                  <a:pt x="6513105" y="5800390"/>
                </a:cubicBezTo>
                <a:cubicBezTo>
                  <a:pt x="6513105" y="5794988"/>
                  <a:pt x="6517489" y="5790603"/>
                  <a:pt x="6522889" y="5790603"/>
                </a:cubicBezTo>
                <a:close/>
                <a:moveTo>
                  <a:pt x="6281661" y="5790603"/>
                </a:moveTo>
                <a:cubicBezTo>
                  <a:pt x="6286997" y="5790603"/>
                  <a:pt x="6291381" y="5795052"/>
                  <a:pt x="6291381" y="5800390"/>
                </a:cubicBezTo>
                <a:cubicBezTo>
                  <a:pt x="6291381" y="5805729"/>
                  <a:pt x="6287061" y="5810114"/>
                  <a:pt x="6281661" y="5810114"/>
                </a:cubicBezTo>
                <a:cubicBezTo>
                  <a:pt x="6276261" y="5810114"/>
                  <a:pt x="6271877" y="5805793"/>
                  <a:pt x="6271877" y="5800390"/>
                </a:cubicBezTo>
                <a:cubicBezTo>
                  <a:pt x="6271877" y="5794988"/>
                  <a:pt x="6276261" y="5790603"/>
                  <a:pt x="6281661" y="5790603"/>
                </a:cubicBezTo>
                <a:close/>
                <a:moveTo>
                  <a:pt x="6040432" y="5790603"/>
                </a:moveTo>
                <a:cubicBezTo>
                  <a:pt x="6045832" y="5790603"/>
                  <a:pt x="6050216" y="5795052"/>
                  <a:pt x="6050216" y="5800390"/>
                </a:cubicBezTo>
                <a:cubicBezTo>
                  <a:pt x="6050216" y="5805729"/>
                  <a:pt x="6045769" y="5810114"/>
                  <a:pt x="6040432" y="5810114"/>
                </a:cubicBezTo>
                <a:cubicBezTo>
                  <a:pt x="6035095" y="5810114"/>
                  <a:pt x="6030712" y="5805793"/>
                  <a:pt x="6030712" y="5800390"/>
                </a:cubicBezTo>
                <a:cubicBezTo>
                  <a:pt x="6030712" y="5794988"/>
                  <a:pt x="6035032" y="5790603"/>
                  <a:pt x="6040432" y="5790603"/>
                </a:cubicBezTo>
                <a:close/>
                <a:moveTo>
                  <a:pt x="5799205" y="5790603"/>
                </a:moveTo>
                <a:cubicBezTo>
                  <a:pt x="5804606" y="5790603"/>
                  <a:pt x="5808989" y="5795052"/>
                  <a:pt x="5808989" y="5800390"/>
                </a:cubicBezTo>
                <a:cubicBezTo>
                  <a:pt x="5808989" y="5805729"/>
                  <a:pt x="5804542" y="5810114"/>
                  <a:pt x="5799205" y="5810114"/>
                </a:cubicBezTo>
                <a:cubicBezTo>
                  <a:pt x="5793870" y="5810114"/>
                  <a:pt x="5789486" y="5805793"/>
                  <a:pt x="5789486" y="5800390"/>
                </a:cubicBezTo>
                <a:cubicBezTo>
                  <a:pt x="5789486" y="5794988"/>
                  <a:pt x="5793806" y="5790603"/>
                  <a:pt x="5799205" y="5790603"/>
                </a:cubicBezTo>
                <a:close/>
                <a:moveTo>
                  <a:pt x="5557992" y="5790603"/>
                </a:moveTo>
                <a:cubicBezTo>
                  <a:pt x="5563392" y="5790603"/>
                  <a:pt x="5567774" y="5795052"/>
                  <a:pt x="5567774" y="5800390"/>
                </a:cubicBezTo>
                <a:cubicBezTo>
                  <a:pt x="5567774" y="5805729"/>
                  <a:pt x="5563392" y="5810114"/>
                  <a:pt x="5557992" y="5810114"/>
                </a:cubicBezTo>
                <a:cubicBezTo>
                  <a:pt x="5552592" y="5810114"/>
                  <a:pt x="5548208" y="5805793"/>
                  <a:pt x="5548208" y="5800390"/>
                </a:cubicBezTo>
                <a:cubicBezTo>
                  <a:pt x="5548208" y="5794988"/>
                  <a:pt x="5552592" y="5790603"/>
                  <a:pt x="5557992" y="5790603"/>
                </a:cubicBezTo>
                <a:close/>
                <a:moveTo>
                  <a:pt x="5316710" y="5790603"/>
                </a:moveTo>
                <a:cubicBezTo>
                  <a:pt x="5322044" y="5790603"/>
                  <a:pt x="5326432" y="5795052"/>
                  <a:pt x="5326432" y="5800390"/>
                </a:cubicBezTo>
                <a:cubicBezTo>
                  <a:pt x="5326432" y="5805729"/>
                  <a:pt x="5322107" y="5810114"/>
                  <a:pt x="5316710" y="5810114"/>
                </a:cubicBezTo>
                <a:cubicBezTo>
                  <a:pt x="5311316" y="5810114"/>
                  <a:pt x="5306926" y="5805793"/>
                  <a:pt x="5306926" y="5800390"/>
                </a:cubicBezTo>
                <a:cubicBezTo>
                  <a:pt x="5306926" y="5794988"/>
                  <a:pt x="5311316" y="5790603"/>
                  <a:pt x="5316710" y="5790603"/>
                </a:cubicBezTo>
                <a:close/>
                <a:moveTo>
                  <a:pt x="5075486" y="5790603"/>
                </a:moveTo>
                <a:cubicBezTo>
                  <a:pt x="5080820" y="5790603"/>
                  <a:pt x="5085202" y="5795052"/>
                  <a:pt x="5085202" y="5800390"/>
                </a:cubicBezTo>
                <a:cubicBezTo>
                  <a:pt x="5085202" y="5805729"/>
                  <a:pt x="5080885" y="5810114"/>
                  <a:pt x="5075486" y="5810114"/>
                </a:cubicBezTo>
                <a:cubicBezTo>
                  <a:pt x="5070089" y="5810114"/>
                  <a:pt x="5065705" y="5805793"/>
                  <a:pt x="5065705" y="5800390"/>
                </a:cubicBezTo>
                <a:cubicBezTo>
                  <a:pt x="5065705" y="5794988"/>
                  <a:pt x="5070089" y="5790603"/>
                  <a:pt x="5075486" y="5790603"/>
                </a:cubicBezTo>
                <a:close/>
                <a:moveTo>
                  <a:pt x="4834252" y="5790603"/>
                </a:moveTo>
                <a:cubicBezTo>
                  <a:pt x="4839658" y="5790603"/>
                  <a:pt x="4844040" y="5795052"/>
                  <a:pt x="4844040" y="5800390"/>
                </a:cubicBezTo>
                <a:cubicBezTo>
                  <a:pt x="4844040" y="5805729"/>
                  <a:pt x="4839595" y="5810114"/>
                  <a:pt x="4834252" y="5810114"/>
                </a:cubicBezTo>
                <a:cubicBezTo>
                  <a:pt x="4828917" y="5810114"/>
                  <a:pt x="4824534" y="5805793"/>
                  <a:pt x="4824534" y="5800390"/>
                </a:cubicBezTo>
                <a:cubicBezTo>
                  <a:pt x="4824534" y="5794988"/>
                  <a:pt x="4828853" y="5790603"/>
                  <a:pt x="4834252" y="5790603"/>
                </a:cubicBezTo>
                <a:close/>
                <a:moveTo>
                  <a:pt x="4593019" y="5790603"/>
                </a:moveTo>
                <a:cubicBezTo>
                  <a:pt x="4598416" y="5790603"/>
                  <a:pt x="4602795" y="5795052"/>
                  <a:pt x="4602795" y="5800390"/>
                </a:cubicBezTo>
                <a:cubicBezTo>
                  <a:pt x="4602795" y="5805729"/>
                  <a:pt x="4598353" y="5810114"/>
                  <a:pt x="4593019" y="5810114"/>
                </a:cubicBezTo>
                <a:cubicBezTo>
                  <a:pt x="4587686" y="5810114"/>
                  <a:pt x="4583304" y="5805793"/>
                  <a:pt x="4583304" y="5800390"/>
                </a:cubicBezTo>
                <a:cubicBezTo>
                  <a:pt x="4583304" y="5794988"/>
                  <a:pt x="4587622" y="5790603"/>
                  <a:pt x="4593019" y="5790603"/>
                </a:cubicBezTo>
                <a:close/>
                <a:moveTo>
                  <a:pt x="4351806" y="5790603"/>
                </a:moveTo>
                <a:cubicBezTo>
                  <a:pt x="4357195" y="5790603"/>
                  <a:pt x="4361580" y="5795052"/>
                  <a:pt x="4361580" y="5800390"/>
                </a:cubicBezTo>
                <a:cubicBezTo>
                  <a:pt x="4361580" y="5805729"/>
                  <a:pt x="4357195" y="5810114"/>
                  <a:pt x="4351806" y="5810114"/>
                </a:cubicBezTo>
                <a:cubicBezTo>
                  <a:pt x="4346397" y="5810114"/>
                  <a:pt x="4342006" y="5805793"/>
                  <a:pt x="4342006" y="5800390"/>
                </a:cubicBezTo>
                <a:cubicBezTo>
                  <a:pt x="4342006" y="5794988"/>
                  <a:pt x="4346397" y="5790603"/>
                  <a:pt x="4351806" y="5790603"/>
                </a:cubicBezTo>
                <a:close/>
                <a:moveTo>
                  <a:pt x="4110583" y="5790603"/>
                </a:moveTo>
                <a:cubicBezTo>
                  <a:pt x="4115986" y="5790603"/>
                  <a:pt x="4120362" y="5795052"/>
                  <a:pt x="4120362" y="5800390"/>
                </a:cubicBezTo>
                <a:cubicBezTo>
                  <a:pt x="4120362" y="5805729"/>
                  <a:pt x="4115986" y="5810114"/>
                  <a:pt x="4110583" y="5810114"/>
                </a:cubicBezTo>
                <a:cubicBezTo>
                  <a:pt x="4105180" y="5810114"/>
                  <a:pt x="4100801" y="5805793"/>
                  <a:pt x="4100801" y="5800390"/>
                </a:cubicBezTo>
                <a:cubicBezTo>
                  <a:pt x="4100801" y="5794988"/>
                  <a:pt x="4105180" y="5790603"/>
                  <a:pt x="4110583" y="5790603"/>
                </a:cubicBezTo>
                <a:close/>
                <a:moveTo>
                  <a:pt x="3869431" y="5790603"/>
                </a:moveTo>
                <a:cubicBezTo>
                  <a:pt x="3874765" y="5790603"/>
                  <a:pt x="3879151" y="5795052"/>
                  <a:pt x="3879151" y="5800390"/>
                </a:cubicBezTo>
                <a:cubicBezTo>
                  <a:pt x="3879151" y="5805729"/>
                  <a:pt x="3874830" y="5810114"/>
                  <a:pt x="3869431" y="5810114"/>
                </a:cubicBezTo>
                <a:cubicBezTo>
                  <a:pt x="3864032" y="5810114"/>
                  <a:pt x="3859649" y="5805793"/>
                  <a:pt x="3859649" y="5800390"/>
                </a:cubicBezTo>
                <a:cubicBezTo>
                  <a:pt x="3859649" y="5794988"/>
                  <a:pt x="3864032" y="5790603"/>
                  <a:pt x="3869431" y="5790603"/>
                </a:cubicBezTo>
                <a:close/>
                <a:moveTo>
                  <a:pt x="3628215" y="5790603"/>
                </a:moveTo>
                <a:cubicBezTo>
                  <a:pt x="3633533" y="5790603"/>
                  <a:pt x="3637936" y="5795052"/>
                  <a:pt x="3637936" y="5800390"/>
                </a:cubicBezTo>
                <a:cubicBezTo>
                  <a:pt x="3637936" y="5805729"/>
                  <a:pt x="3633597" y="5810114"/>
                  <a:pt x="3628215" y="5810114"/>
                </a:cubicBezTo>
                <a:cubicBezTo>
                  <a:pt x="3622815" y="5810114"/>
                  <a:pt x="3618433" y="5805793"/>
                  <a:pt x="3618433" y="5800390"/>
                </a:cubicBezTo>
                <a:cubicBezTo>
                  <a:pt x="3618433" y="5794988"/>
                  <a:pt x="3622815" y="5790603"/>
                  <a:pt x="3628215" y="5790603"/>
                </a:cubicBezTo>
                <a:close/>
                <a:moveTo>
                  <a:pt x="3386960" y="5790603"/>
                </a:moveTo>
                <a:cubicBezTo>
                  <a:pt x="3392361" y="5790603"/>
                  <a:pt x="3396745" y="5795052"/>
                  <a:pt x="3396745" y="5800390"/>
                </a:cubicBezTo>
                <a:cubicBezTo>
                  <a:pt x="3396745" y="5805729"/>
                  <a:pt x="3392297" y="5810114"/>
                  <a:pt x="3386960" y="5810114"/>
                </a:cubicBezTo>
                <a:cubicBezTo>
                  <a:pt x="3381623" y="5810114"/>
                  <a:pt x="3377238" y="5805793"/>
                  <a:pt x="3377238" y="5800390"/>
                </a:cubicBezTo>
                <a:cubicBezTo>
                  <a:pt x="3377238" y="5794988"/>
                  <a:pt x="3381559" y="5790603"/>
                  <a:pt x="3386960" y="5790603"/>
                </a:cubicBezTo>
                <a:close/>
                <a:moveTo>
                  <a:pt x="3145752" y="5790603"/>
                </a:moveTo>
                <a:cubicBezTo>
                  <a:pt x="3151151" y="5790603"/>
                  <a:pt x="3155534" y="5795052"/>
                  <a:pt x="3155534" y="5800390"/>
                </a:cubicBezTo>
                <a:cubicBezTo>
                  <a:pt x="3155534" y="5805729"/>
                  <a:pt x="3151088" y="5810114"/>
                  <a:pt x="3145752" y="5810114"/>
                </a:cubicBezTo>
                <a:cubicBezTo>
                  <a:pt x="3140417" y="5810114"/>
                  <a:pt x="3136034" y="5805793"/>
                  <a:pt x="3136034" y="5800390"/>
                </a:cubicBezTo>
                <a:cubicBezTo>
                  <a:pt x="3136034" y="5794988"/>
                  <a:pt x="3140353" y="5790603"/>
                  <a:pt x="3145752" y="5790603"/>
                </a:cubicBezTo>
                <a:close/>
                <a:moveTo>
                  <a:pt x="2904575" y="5790603"/>
                </a:moveTo>
                <a:cubicBezTo>
                  <a:pt x="2909974" y="5790603"/>
                  <a:pt x="2914357" y="5795052"/>
                  <a:pt x="2914357" y="5800390"/>
                </a:cubicBezTo>
                <a:cubicBezTo>
                  <a:pt x="2914357" y="5805729"/>
                  <a:pt x="2909974" y="5810114"/>
                  <a:pt x="2904575" y="5810114"/>
                </a:cubicBezTo>
                <a:cubicBezTo>
                  <a:pt x="2899176" y="5810114"/>
                  <a:pt x="2894793" y="5805793"/>
                  <a:pt x="2894793" y="5800390"/>
                </a:cubicBezTo>
                <a:cubicBezTo>
                  <a:pt x="2894793" y="5794988"/>
                  <a:pt x="2899176" y="5790603"/>
                  <a:pt x="2904575" y="5790603"/>
                </a:cubicBezTo>
                <a:close/>
                <a:moveTo>
                  <a:pt x="2663275" y="5790603"/>
                </a:moveTo>
                <a:cubicBezTo>
                  <a:pt x="2668613" y="5790603"/>
                  <a:pt x="2673000" y="5795052"/>
                  <a:pt x="2673000" y="5800390"/>
                </a:cubicBezTo>
                <a:cubicBezTo>
                  <a:pt x="2673000" y="5805729"/>
                  <a:pt x="2668677" y="5810114"/>
                  <a:pt x="2663275" y="5810114"/>
                </a:cubicBezTo>
                <a:cubicBezTo>
                  <a:pt x="2657878" y="5810114"/>
                  <a:pt x="2653494" y="5805793"/>
                  <a:pt x="2653494" y="5800390"/>
                </a:cubicBezTo>
                <a:cubicBezTo>
                  <a:pt x="2653494" y="5794988"/>
                  <a:pt x="2657878" y="5790603"/>
                  <a:pt x="2663275" y="5790603"/>
                </a:cubicBezTo>
                <a:close/>
                <a:moveTo>
                  <a:pt x="2422039" y="5790603"/>
                </a:moveTo>
                <a:cubicBezTo>
                  <a:pt x="2427373" y="5790603"/>
                  <a:pt x="2431755" y="5795052"/>
                  <a:pt x="2431755" y="5800390"/>
                </a:cubicBezTo>
                <a:cubicBezTo>
                  <a:pt x="2431755" y="5805729"/>
                  <a:pt x="2427437" y="5810114"/>
                  <a:pt x="2422039" y="5810114"/>
                </a:cubicBezTo>
                <a:cubicBezTo>
                  <a:pt x="2416642" y="5810114"/>
                  <a:pt x="2412260" y="5805793"/>
                  <a:pt x="2412260" y="5800390"/>
                </a:cubicBezTo>
                <a:cubicBezTo>
                  <a:pt x="2412260" y="5794988"/>
                  <a:pt x="2416642" y="5790603"/>
                  <a:pt x="2422039" y="5790603"/>
                </a:cubicBezTo>
                <a:close/>
                <a:moveTo>
                  <a:pt x="2180796" y="5790603"/>
                </a:moveTo>
                <a:cubicBezTo>
                  <a:pt x="2186202" y="5790603"/>
                  <a:pt x="2190581" y="5795052"/>
                  <a:pt x="2190581" y="5800390"/>
                </a:cubicBezTo>
                <a:cubicBezTo>
                  <a:pt x="2190581" y="5805729"/>
                  <a:pt x="2186136" y="5810114"/>
                  <a:pt x="2180796" y="5810114"/>
                </a:cubicBezTo>
                <a:cubicBezTo>
                  <a:pt x="2175475" y="5810114"/>
                  <a:pt x="2171087" y="5805793"/>
                  <a:pt x="2171087" y="5800390"/>
                </a:cubicBezTo>
                <a:cubicBezTo>
                  <a:pt x="2171087" y="5794988"/>
                  <a:pt x="2175412" y="5790603"/>
                  <a:pt x="2180796" y="5790603"/>
                </a:cubicBezTo>
                <a:close/>
                <a:moveTo>
                  <a:pt x="1939584" y="5790603"/>
                </a:moveTo>
                <a:cubicBezTo>
                  <a:pt x="1944983" y="5790603"/>
                  <a:pt x="1949367" y="5795052"/>
                  <a:pt x="1949367" y="5800390"/>
                </a:cubicBezTo>
                <a:cubicBezTo>
                  <a:pt x="1949367" y="5805729"/>
                  <a:pt x="1944920" y="5810114"/>
                  <a:pt x="1939584" y="5810114"/>
                </a:cubicBezTo>
                <a:cubicBezTo>
                  <a:pt x="1934247" y="5810114"/>
                  <a:pt x="1929862" y="5805793"/>
                  <a:pt x="1929862" y="5800390"/>
                </a:cubicBezTo>
                <a:cubicBezTo>
                  <a:pt x="1929862" y="5794988"/>
                  <a:pt x="1934184" y="5790603"/>
                  <a:pt x="1939584" y="5790603"/>
                </a:cubicBezTo>
                <a:close/>
                <a:moveTo>
                  <a:pt x="1698333" y="5790603"/>
                </a:moveTo>
                <a:cubicBezTo>
                  <a:pt x="1703735" y="5790603"/>
                  <a:pt x="1708119" y="5795052"/>
                  <a:pt x="1708119" y="5800390"/>
                </a:cubicBezTo>
                <a:cubicBezTo>
                  <a:pt x="1708119" y="5805729"/>
                  <a:pt x="1703735" y="5810114"/>
                  <a:pt x="1698333" y="5810114"/>
                </a:cubicBezTo>
                <a:cubicBezTo>
                  <a:pt x="1692932" y="5810114"/>
                  <a:pt x="1688548" y="5805793"/>
                  <a:pt x="1688548" y="5800390"/>
                </a:cubicBezTo>
                <a:cubicBezTo>
                  <a:pt x="1688548" y="5794988"/>
                  <a:pt x="1692932" y="5790603"/>
                  <a:pt x="1698333" y="5790603"/>
                </a:cubicBezTo>
                <a:close/>
                <a:moveTo>
                  <a:pt x="1457109" y="5790603"/>
                </a:moveTo>
                <a:cubicBezTo>
                  <a:pt x="1462445" y="5790603"/>
                  <a:pt x="1466829" y="5795052"/>
                  <a:pt x="1466829" y="5800390"/>
                </a:cubicBezTo>
                <a:cubicBezTo>
                  <a:pt x="1466829" y="5805729"/>
                  <a:pt x="1462508" y="5810114"/>
                  <a:pt x="1457109" y="5810114"/>
                </a:cubicBezTo>
                <a:cubicBezTo>
                  <a:pt x="1451709" y="5810114"/>
                  <a:pt x="1447325" y="5805793"/>
                  <a:pt x="1447325" y="5800390"/>
                </a:cubicBezTo>
                <a:cubicBezTo>
                  <a:pt x="1447325" y="5794988"/>
                  <a:pt x="1451709" y="5790603"/>
                  <a:pt x="1457109" y="5790603"/>
                </a:cubicBezTo>
                <a:close/>
                <a:moveTo>
                  <a:pt x="1215887" y="5790603"/>
                </a:moveTo>
                <a:cubicBezTo>
                  <a:pt x="1221287" y="5790603"/>
                  <a:pt x="1225671" y="5795052"/>
                  <a:pt x="1225671" y="5800390"/>
                </a:cubicBezTo>
                <a:cubicBezTo>
                  <a:pt x="1225671" y="5805729"/>
                  <a:pt x="1221224" y="5810114"/>
                  <a:pt x="1215887" y="5810114"/>
                </a:cubicBezTo>
                <a:cubicBezTo>
                  <a:pt x="1210551" y="5810114"/>
                  <a:pt x="1206167" y="5805793"/>
                  <a:pt x="1206167" y="5800390"/>
                </a:cubicBezTo>
                <a:cubicBezTo>
                  <a:pt x="1206167" y="5794988"/>
                  <a:pt x="1210487" y="5790603"/>
                  <a:pt x="1215887" y="5790603"/>
                </a:cubicBezTo>
                <a:close/>
                <a:moveTo>
                  <a:pt x="974667" y="5790603"/>
                </a:moveTo>
                <a:cubicBezTo>
                  <a:pt x="980067" y="5790603"/>
                  <a:pt x="984451" y="5795052"/>
                  <a:pt x="984451" y="5800390"/>
                </a:cubicBezTo>
                <a:cubicBezTo>
                  <a:pt x="984451" y="5805729"/>
                  <a:pt x="980004" y="5810114"/>
                  <a:pt x="974667" y="5810114"/>
                </a:cubicBezTo>
                <a:cubicBezTo>
                  <a:pt x="969331" y="5810114"/>
                  <a:pt x="964947" y="5805793"/>
                  <a:pt x="964947" y="5800390"/>
                </a:cubicBezTo>
                <a:cubicBezTo>
                  <a:pt x="964947" y="5794988"/>
                  <a:pt x="969267" y="5790603"/>
                  <a:pt x="974667" y="5790603"/>
                </a:cubicBezTo>
                <a:close/>
                <a:moveTo>
                  <a:pt x="733447" y="5790603"/>
                </a:moveTo>
                <a:cubicBezTo>
                  <a:pt x="738783" y="5790603"/>
                  <a:pt x="743167" y="5795052"/>
                  <a:pt x="743167" y="5800390"/>
                </a:cubicBezTo>
                <a:cubicBezTo>
                  <a:pt x="743167" y="5805729"/>
                  <a:pt x="738847" y="5810114"/>
                  <a:pt x="733447" y="5810114"/>
                </a:cubicBezTo>
                <a:cubicBezTo>
                  <a:pt x="728047" y="5810114"/>
                  <a:pt x="723663" y="5805793"/>
                  <a:pt x="723663" y="5800390"/>
                </a:cubicBezTo>
                <a:cubicBezTo>
                  <a:pt x="723663" y="5794988"/>
                  <a:pt x="728047" y="5790603"/>
                  <a:pt x="733447" y="5790603"/>
                </a:cubicBezTo>
                <a:close/>
                <a:moveTo>
                  <a:pt x="492227" y="5790603"/>
                </a:moveTo>
                <a:cubicBezTo>
                  <a:pt x="497563" y="5790603"/>
                  <a:pt x="501946" y="5795052"/>
                  <a:pt x="501946" y="5800390"/>
                </a:cubicBezTo>
                <a:cubicBezTo>
                  <a:pt x="501946" y="5805729"/>
                  <a:pt x="497626" y="5810114"/>
                  <a:pt x="492227" y="5810114"/>
                </a:cubicBezTo>
                <a:cubicBezTo>
                  <a:pt x="486827" y="5810114"/>
                  <a:pt x="482443" y="5805793"/>
                  <a:pt x="482443" y="5800390"/>
                </a:cubicBezTo>
                <a:cubicBezTo>
                  <a:pt x="482443" y="5794988"/>
                  <a:pt x="486827" y="5790603"/>
                  <a:pt x="492227" y="5790603"/>
                </a:cubicBezTo>
                <a:close/>
                <a:moveTo>
                  <a:pt x="251007" y="5790603"/>
                </a:moveTo>
                <a:cubicBezTo>
                  <a:pt x="256407" y="5790603"/>
                  <a:pt x="260791" y="5795052"/>
                  <a:pt x="260791" y="5800390"/>
                </a:cubicBezTo>
                <a:cubicBezTo>
                  <a:pt x="260791" y="5805729"/>
                  <a:pt x="256344" y="5810114"/>
                  <a:pt x="251007" y="5810114"/>
                </a:cubicBezTo>
                <a:cubicBezTo>
                  <a:pt x="245671" y="5810114"/>
                  <a:pt x="241287" y="5805793"/>
                  <a:pt x="241287" y="5800390"/>
                </a:cubicBezTo>
                <a:cubicBezTo>
                  <a:pt x="241287" y="5794988"/>
                  <a:pt x="245607" y="5790603"/>
                  <a:pt x="251007" y="5790603"/>
                </a:cubicBezTo>
                <a:close/>
                <a:moveTo>
                  <a:pt x="9724" y="5790603"/>
                </a:moveTo>
                <a:cubicBezTo>
                  <a:pt x="15124" y="5790603"/>
                  <a:pt x="19508" y="5795052"/>
                  <a:pt x="19508" y="5800390"/>
                </a:cubicBezTo>
                <a:cubicBezTo>
                  <a:pt x="19508" y="5805729"/>
                  <a:pt x="15061" y="5810114"/>
                  <a:pt x="9724" y="5810114"/>
                </a:cubicBezTo>
                <a:cubicBezTo>
                  <a:pt x="4388" y="5810114"/>
                  <a:pt x="4" y="5805793"/>
                  <a:pt x="4" y="5800390"/>
                </a:cubicBezTo>
                <a:cubicBezTo>
                  <a:pt x="4" y="5794988"/>
                  <a:pt x="4324" y="5790603"/>
                  <a:pt x="9724" y="5790603"/>
                </a:cubicBezTo>
                <a:close/>
                <a:moveTo>
                  <a:pt x="11820259" y="5549351"/>
                </a:moveTo>
                <a:cubicBezTo>
                  <a:pt x="11825659" y="5549351"/>
                  <a:pt x="11830043" y="5553673"/>
                  <a:pt x="11830043" y="5559075"/>
                </a:cubicBezTo>
                <a:cubicBezTo>
                  <a:pt x="11830043" y="5564477"/>
                  <a:pt x="11825596" y="5568862"/>
                  <a:pt x="11820259" y="5568862"/>
                </a:cubicBezTo>
                <a:cubicBezTo>
                  <a:pt x="11814922" y="5568862"/>
                  <a:pt x="11810539" y="5564413"/>
                  <a:pt x="11810539" y="5559075"/>
                </a:cubicBezTo>
                <a:cubicBezTo>
                  <a:pt x="11810539" y="5553736"/>
                  <a:pt x="11814859" y="5549351"/>
                  <a:pt x="11820259" y="5549351"/>
                </a:cubicBezTo>
                <a:close/>
                <a:moveTo>
                  <a:pt x="11579030" y="5549351"/>
                </a:moveTo>
                <a:cubicBezTo>
                  <a:pt x="11584430" y="5549351"/>
                  <a:pt x="11588815" y="5553673"/>
                  <a:pt x="11588815" y="5559075"/>
                </a:cubicBezTo>
                <a:cubicBezTo>
                  <a:pt x="11588815" y="5564477"/>
                  <a:pt x="11584367" y="5568862"/>
                  <a:pt x="11579030" y="5568862"/>
                </a:cubicBezTo>
                <a:cubicBezTo>
                  <a:pt x="11573694" y="5568862"/>
                  <a:pt x="11569310" y="5564413"/>
                  <a:pt x="11569310" y="5559075"/>
                </a:cubicBezTo>
                <a:cubicBezTo>
                  <a:pt x="11569310" y="5553736"/>
                  <a:pt x="11573630" y="5549351"/>
                  <a:pt x="11579030" y="5549351"/>
                </a:cubicBezTo>
                <a:close/>
                <a:moveTo>
                  <a:pt x="11337802" y="5549351"/>
                </a:moveTo>
                <a:cubicBezTo>
                  <a:pt x="11343202" y="5549351"/>
                  <a:pt x="11347587" y="5553673"/>
                  <a:pt x="11347587" y="5559075"/>
                </a:cubicBezTo>
                <a:cubicBezTo>
                  <a:pt x="11347587" y="5564477"/>
                  <a:pt x="11343139" y="5568862"/>
                  <a:pt x="11337802" y="5568862"/>
                </a:cubicBezTo>
                <a:cubicBezTo>
                  <a:pt x="11332466" y="5568862"/>
                  <a:pt x="11328082" y="5564413"/>
                  <a:pt x="11328082" y="5559075"/>
                </a:cubicBezTo>
                <a:cubicBezTo>
                  <a:pt x="11328082" y="5553736"/>
                  <a:pt x="11332402" y="5549351"/>
                  <a:pt x="11337802" y="5549351"/>
                </a:cubicBezTo>
                <a:close/>
                <a:moveTo>
                  <a:pt x="11096574" y="5549351"/>
                </a:moveTo>
                <a:cubicBezTo>
                  <a:pt x="11101910" y="5549351"/>
                  <a:pt x="11106294" y="5553673"/>
                  <a:pt x="11106294" y="5559075"/>
                </a:cubicBezTo>
                <a:cubicBezTo>
                  <a:pt x="11106294" y="5564477"/>
                  <a:pt x="11101974" y="5568862"/>
                  <a:pt x="11096574" y="5568862"/>
                </a:cubicBezTo>
                <a:cubicBezTo>
                  <a:pt x="11091174" y="5568862"/>
                  <a:pt x="11086790" y="5564413"/>
                  <a:pt x="11086790" y="5559075"/>
                </a:cubicBezTo>
                <a:cubicBezTo>
                  <a:pt x="11086790" y="5553736"/>
                  <a:pt x="11091174" y="5549351"/>
                  <a:pt x="11096574" y="5549351"/>
                </a:cubicBezTo>
                <a:close/>
                <a:moveTo>
                  <a:pt x="10855345" y="5549351"/>
                </a:moveTo>
                <a:cubicBezTo>
                  <a:pt x="10860682" y="5549351"/>
                  <a:pt x="10865065" y="5553673"/>
                  <a:pt x="10865065" y="5559075"/>
                </a:cubicBezTo>
                <a:cubicBezTo>
                  <a:pt x="10865065" y="5564477"/>
                  <a:pt x="10860682" y="5568862"/>
                  <a:pt x="10855345" y="5568862"/>
                </a:cubicBezTo>
                <a:cubicBezTo>
                  <a:pt x="10850008" y="5568862"/>
                  <a:pt x="10845625" y="5564413"/>
                  <a:pt x="10845625" y="5559075"/>
                </a:cubicBezTo>
                <a:cubicBezTo>
                  <a:pt x="10845625" y="5553736"/>
                  <a:pt x="10849945" y="5549351"/>
                  <a:pt x="10855345" y="5549351"/>
                </a:cubicBezTo>
                <a:close/>
                <a:moveTo>
                  <a:pt x="10614116" y="5549351"/>
                </a:moveTo>
                <a:cubicBezTo>
                  <a:pt x="10619516" y="5549351"/>
                  <a:pt x="10623901" y="5553673"/>
                  <a:pt x="10623901" y="5559075"/>
                </a:cubicBezTo>
                <a:cubicBezTo>
                  <a:pt x="10623901" y="5564477"/>
                  <a:pt x="10619454" y="5568862"/>
                  <a:pt x="10614116" y="5568862"/>
                </a:cubicBezTo>
                <a:cubicBezTo>
                  <a:pt x="10608780" y="5568862"/>
                  <a:pt x="10604396" y="5564413"/>
                  <a:pt x="10604396" y="5559075"/>
                </a:cubicBezTo>
                <a:cubicBezTo>
                  <a:pt x="10604396" y="5553736"/>
                  <a:pt x="10608716" y="5549351"/>
                  <a:pt x="10614116" y="5549351"/>
                </a:cubicBezTo>
                <a:close/>
                <a:moveTo>
                  <a:pt x="10372888" y="5549351"/>
                </a:moveTo>
                <a:cubicBezTo>
                  <a:pt x="10378288" y="5549351"/>
                  <a:pt x="10382673" y="5553673"/>
                  <a:pt x="10382673" y="5559075"/>
                </a:cubicBezTo>
                <a:cubicBezTo>
                  <a:pt x="10382673" y="5564477"/>
                  <a:pt x="10378225" y="5568862"/>
                  <a:pt x="10372888" y="5568862"/>
                </a:cubicBezTo>
                <a:cubicBezTo>
                  <a:pt x="10367552" y="5568862"/>
                  <a:pt x="10363168" y="5564413"/>
                  <a:pt x="10363168" y="5559075"/>
                </a:cubicBezTo>
                <a:cubicBezTo>
                  <a:pt x="10363168" y="5553736"/>
                  <a:pt x="10367488" y="5549351"/>
                  <a:pt x="10372888" y="5549351"/>
                </a:cubicBezTo>
                <a:close/>
                <a:moveTo>
                  <a:pt x="10131660" y="5549351"/>
                </a:moveTo>
                <a:cubicBezTo>
                  <a:pt x="10137060" y="5549351"/>
                  <a:pt x="10141444" y="5553673"/>
                  <a:pt x="10141444" y="5559075"/>
                </a:cubicBezTo>
                <a:cubicBezTo>
                  <a:pt x="10141444" y="5564477"/>
                  <a:pt x="10136997" y="5568862"/>
                  <a:pt x="10131660" y="5568862"/>
                </a:cubicBezTo>
                <a:cubicBezTo>
                  <a:pt x="10126323" y="5568862"/>
                  <a:pt x="10121940" y="5564413"/>
                  <a:pt x="10121940" y="5559075"/>
                </a:cubicBezTo>
                <a:cubicBezTo>
                  <a:pt x="10121940" y="5553736"/>
                  <a:pt x="10126260" y="5549351"/>
                  <a:pt x="10131660" y="5549351"/>
                </a:cubicBezTo>
                <a:close/>
                <a:moveTo>
                  <a:pt x="9890432" y="5549351"/>
                </a:moveTo>
                <a:cubicBezTo>
                  <a:pt x="9895768" y="5549351"/>
                  <a:pt x="9900152" y="5553673"/>
                  <a:pt x="9900152" y="5559075"/>
                </a:cubicBezTo>
                <a:cubicBezTo>
                  <a:pt x="9900152" y="5564477"/>
                  <a:pt x="9895832" y="5568862"/>
                  <a:pt x="9890432" y="5568862"/>
                </a:cubicBezTo>
                <a:cubicBezTo>
                  <a:pt x="9885031" y="5568862"/>
                  <a:pt x="9880648" y="5564413"/>
                  <a:pt x="9880648" y="5559075"/>
                </a:cubicBezTo>
                <a:cubicBezTo>
                  <a:pt x="9880648" y="5553736"/>
                  <a:pt x="9885031" y="5549351"/>
                  <a:pt x="9890432" y="5549351"/>
                </a:cubicBezTo>
                <a:close/>
                <a:moveTo>
                  <a:pt x="9649203" y="5549351"/>
                </a:moveTo>
                <a:cubicBezTo>
                  <a:pt x="9654540" y="5549351"/>
                  <a:pt x="9658923" y="5553673"/>
                  <a:pt x="9658923" y="5559075"/>
                </a:cubicBezTo>
                <a:cubicBezTo>
                  <a:pt x="9658923" y="5564477"/>
                  <a:pt x="9654540" y="5568862"/>
                  <a:pt x="9649203" y="5568862"/>
                </a:cubicBezTo>
                <a:cubicBezTo>
                  <a:pt x="9643866" y="5568862"/>
                  <a:pt x="9639483" y="5564413"/>
                  <a:pt x="9639483" y="5559075"/>
                </a:cubicBezTo>
                <a:cubicBezTo>
                  <a:pt x="9639483" y="5553736"/>
                  <a:pt x="9643803" y="5549351"/>
                  <a:pt x="9649203" y="5549351"/>
                </a:cubicBezTo>
                <a:close/>
                <a:moveTo>
                  <a:pt x="9417695" y="5549351"/>
                </a:moveTo>
                <a:cubicBezTo>
                  <a:pt x="9423031" y="5549351"/>
                  <a:pt x="9427416" y="5553673"/>
                  <a:pt x="9427416" y="5559075"/>
                </a:cubicBezTo>
                <a:cubicBezTo>
                  <a:pt x="9427416" y="5564477"/>
                  <a:pt x="9423095" y="5568862"/>
                  <a:pt x="9417695" y="5568862"/>
                </a:cubicBezTo>
                <a:cubicBezTo>
                  <a:pt x="9412295" y="5568862"/>
                  <a:pt x="9407911" y="5564413"/>
                  <a:pt x="9407911" y="5559075"/>
                </a:cubicBezTo>
                <a:cubicBezTo>
                  <a:pt x="9407911" y="5553736"/>
                  <a:pt x="9412295" y="5549351"/>
                  <a:pt x="9417695" y="5549351"/>
                </a:cubicBezTo>
                <a:close/>
                <a:moveTo>
                  <a:pt x="9176467" y="5549351"/>
                </a:moveTo>
                <a:cubicBezTo>
                  <a:pt x="9181803" y="5549351"/>
                  <a:pt x="9186187" y="5553673"/>
                  <a:pt x="9186187" y="5559075"/>
                </a:cubicBezTo>
                <a:cubicBezTo>
                  <a:pt x="9186187" y="5564477"/>
                  <a:pt x="9181867" y="5568862"/>
                  <a:pt x="9176467" y="5568862"/>
                </a:cubicBezTo>
                <a:cubicBezTo>
                  <a:pt x="9171066" y="5568862"/>
                  <a:pt x="9166683" y="5564413"/>
                  <a:pt x="9166683" y="5559075"/>
                </a:cubicBezTo>
                <a:cubicBezTo>
                  <a:pt x="9166683" y="5553736"/>
                  <a:pt x="9171066" y="5549351"/>
                  <a:pt x="9176467" y="5549351"/>
                </a:cubicBezTo>
                <a:close/>
                <a:moveTo>
                  <a:pt x="8935237" y="5549351"/>
                </a:moveTo>
                <a:cubicBezTo>
                  <a:pt x="8940574" y="5549351"/>
                  <a:pt x="8944958" y="5553673"/>
                  <a:pt x="8944958" y="5559075"/>
                </a:cubicBezTo>
                <a:cubicBezTo>
                  <a:pt x="8944958" y="5564477"/>
                  <a:pt x="8940638" y="5568862"/>
                  <a:pt x="8935237" y="5568862"/>
                </a:cubicBezTo>
                <a:cubicBezTo>
                  <a:pt x="8929837" y="5568862"/>
                  <a:pt x="8925454" y="5564413"/>
                  <a:pt x="8925454" y="5559075"/>
                </a:cubicBezTo>
                <a:cubicBezTo>
                  <a:pt x="8925454" y="5553736"/>
                  <a:pt x="8929837" y="5549351"/>
                  <a:pt x="8935237" y="5549351"/>
                </a:cubicBezTo>
                <a:close/>
                <a:moveTo>
                  <a:pt x="8694009" y="5549351"/>
                </a:moveTo>
                <a:cubicBezTo>
                  <a:pt x="8699346" y="5549351"/>
                  <a:pt x="8703730" y="5553673"/>
                  <a:pt x="8703730" y="5559075"/>
                </a:cubicBezTo>
                <a:cubicBezTo>
                  <a:pt x="8703730" y="5564477"/>
                  <a:pt x="8699346" y="5568862"/>
                  <a:pt x="8694009" y="5568862"/>
                </a:cubicBezTo>
                <a:cubicBezTo>
                  <a:pt x="8688673" y="5568862"/>
                  <a:pt x="8684289" y="5564413"/>
                  <a:pt x="8684289" y="5559075"/>
                </a:cubicBezTo>
                <a:cubicBezTo>
                  <a:pt x="8684289" y="5553736"/>
                  <a:pt x="8688609" y="5549351"/>
                  <a:pt x="8694009" y="5549351"/>
                </a:cubicBezTo>
                <a:close/>
                <a:moveTo>
                  <a:pt x="8452781" y="5549351"/>
                </a:moveTo>
                <a:cubicBezTo>
                  <a:pt x="8458181" y="5549351"/>
                  <a:pt x="8462566" y="5553673"/>
                  <a:pt x="8462566" y="5559075"/>
                </a:cubicBezTo>
                <a:cubicBezTo>
                  <a:pt x="8462566" y="5564477"/>
                  <a:pt x="8458118" y="5568862"/>
                  <a:pt x="8452781" y="5568862"/>
                </a:cubicBezTo>
                <a:cubicBezTo>
                  <a:pt x="8447445" y="5568862"/>
                  <a:pt x="8443061" y="5564413"/>
                  <a:pt x="8443061" y="5559075"/>
                </a:cubicBezTo>
                <a:cubicBezTo>
                  <a:pt x="8443061" y="5553736"/>
                  <a:pt x="8447381" y="5549351"/>
                  <a:pt x="8452781" y="5549351"/>
                </a:cubicBezTo>
                <a:close/>
                <a:moveTo>
                  <a:pt x="8211553" y="5549351"/>
                </a:moveTo>
                <a:cubicBezTo>
                  <a:pt x="8216889" y="5549351"/>
                  <a:pt x="8221273" y="5553673"/>
                  <a:pt x="8221273" y="5559075"/>
                </a:cubicBezTo>
                <a:cubicBezTo>
                  <a:pt x="8221273" y="5564477"/>
                  <a:pt x="8216953" y="5568862"/>
                  <a:pt x="8211553" y="5568862"/>
                </a:cubicBezTo>
                <a:cubicBezTo>
                  <a:pt x="8206152" y="5568862"/>
                  <a:pt x="8201769" y="5564413"/>
                  <a:pt x="8201769" y="5559075"/>
                </a:cubicBezTo>
                <a:cubicBezTo>
                  <a:pt x="8201769" y="5553736"/>
                  <a:pt x="8206152" y="5549351"/>
                  <a:pt x="8211553" y="5549351"/>
                </a:cubicBezTo>
                <a:close/>
                <a:moveTo>
                  <a:pt x="7970260" y="5549351"/>
                </a:moveTo>
                <a:cubicBezTo>
                  <a:pt x="7975661" y="5549351"/>
                  <a:pt x="7980044" y="5553673"/>
                  <a:pt x="7980044" y="5559075"/>
                </a:cubicBezTo>
                <a:cubicBezTo>
                  <a:pt x="7980044" y="5564477"/>
                  <a:pt x="7975661" y="5568862"/>
                  <a:pt x="7970260" y="5568862"/>
                </a:cubicBezTo>
                <a:cubicBezTo>
                  <a:pt x="7964860" y="5568862"/>
                  <a:pt x="7960477" y="5564413"/>
                  <a:pt x="7960477" y="5559075"/>
                </a:cubicBezTo>
                <a:cubicBezTo>
                  <a:pt x="7960477" y="5553736"/>
                  <a:pt x="7964860" y="5549351"/>
                  <a:pt x="7970260" y="5549351"/>
                </a:cubicBezTo>
                <a:close/>
                <a:moveTo>
                  <a:pt x="7729032" y="5549351"/>
                </a:moveTo>
                <a:cubicBezTo>
                  <a:pt x="7734369" y="5549351"/>
                  <a:pt x="7738753" y="5553673"/>
                  <a:pt x="7738753" y="5559075"/>
                </a:cubicBezTo>
                <a:cubicBezTo>
                  <a:pt x="7738753" y="5564477"/>
                  <a:pt x="7734432" y="5568862"/>
                  <a:pt x="7729032" y="5568862"/>
                </a:cubicBezTo>
                <a:cubicBezTo>
                  <a:pt x="7723632" y="5568862"/>
                  <a:pt x="7719249" y="5564413"/>
                  <a:pt x="7719249" y="5559075"/>
                </a:cubicBezTo>
                <a:cubicBezTo>
                  <a:pt x="7719249" y="5553736"/>
                  <a:pt x="7723632" y="5549351"/>
                  <a:pt x="7729032" y="5549351"/>
                </a:cubicBezTo>
                <a:close/>
                <a:moveTo>
                  <a:pt x="7487803" y="5549351"/>
                </a:moveTo>
                <a:cubicBezTo>
                  <a:pt x="7493139" y="5549351"/>
                  <a:pt x="7497524" y="5553673"/>
                  <a:pt x="7497524" y="5559075"/>
                </a:cubicBezTo>
                <a:cubicBezTo>
                  <a:pt x="7497524" y="5564477"/>
                  <a:pt x="7493203" y="5568862"/>
                  <a:pt x="7487803" y="5568862"/>
                </a:cubicBezTo>
                <a:cubicBezTo>
                  <a:pt x="7482403" y="5568862"/>
                  <a:pt x="7478019" y="5564413"/>
                  <a:pt x="7478019" y="5559075"/>
                </a:cubicBezTo>
                <a:cubicBezTo>
                  <a:pt x="7478019" y="5553736"/>
                  <a:pt x="7482403" y="5549351"/>
                  <a:pt x="7487803" y="5549351"/>
                </a:cubicBezTo>
                <a:close/>
                <a:moveTo>
                  <a:pt x="7246575" y="5549351"/>
                </a:moveTo>
                <a:cubicBezTo>
                  <a:pt x="7251975" y="5549351"/>
                  <a:pt x="7256359" y="5553673"/>
                  <a:pt x="7256359" y="5559075"/>
                </a:cubicBezTo>
                <a:cubicBezTo>
                  <a:pt x="7256359" y="5564477"/>
                  <a:pt x="7251912" y="5568862"/>
                  <a:pt x="7246575" y="5568862"/>
                </a:cubicBezTo>
                <a:cubicBezTo>
                  <a:pt x="7241238" y="5568862"/>
                  <a:pt x="7236855" y="5564413"/>
                  <a:pt x="7236855" y="5559075"/>
                </a:cubicBezTo>
                <a:cubicBezTo>
                  <a:pt x="7236855" y="5553736"/>
                  <a:pt x="7241175" y="5549351"/>
                  <a:pt x="7246575" y="5549351"/>
                </a:cubicBezTo>
                <a:close/>
                <a:moveTo>
                  <a:pt x="7005346" y="5549351"/>
                </a:moveTo>
                <a:cubicBezTo>
                  <a:pt x="7010746" y="5549351"/>
                  <a:pt x="7015130" y="5553673"/>
                  <a:pt x="7015130" y="5559075"/>
                </a:cubicBezTo>
                <a:cubicBezTo>
                  <a:pt x="7015130" y="5564477"/>
                  <a:pt x="7010683" y="5568862"/>
                  <a:pt x="7005346" y="5568862"/>
                </a:cubicBezTo>
                <a:cubicBezTo>
                  <a:pt x="7000009" y="5568862"/>
                  <a:pt x="6995626" y="5564413"/>
                  <a:pt x="6995626" y="5559075"/>
                </a:cubicBezTo>
                <a:cubicBezTo>
                  <a:pt x="6995626" y="5553736"/>
                  <a:pt x="6999946" y="5549351"/>
                  <a:pt x="7005346" y="5549351"/>
                </a:cubicBezTo>
                <a:close/>
                <a:moveTo>
                  <a:pt x="6764118" y="5549351"/>
                </a:moveTo>
                <a:cubicBezTo>
                  <a:pt x="6769518" y="5549351"/>
                  <a:pt x="6773902" y="5553673"/>
                  <a:pt x="6773902" y="5559075"/>
                </a:cubicBezTo>
                <a:cubicBezTo>
                  <a:pt x="6773902" y="5564477"/>
                  <a:pt x="6769518" y="5568862"/>
                  <a:pt x="6764118" y="5568862"/>
                </a:cubicBezTo>
                <a:cubicBezTo>
                  <a:pt x="6758718" y="5568862"/>
                  <a:pt x="6754335" y="5564413"/>
                  <a:pt x="6754335" y="5559075"/>
                </a:cubicBezTo>
                <a:cubicBezTo>
                  <a:pt x="6754335" y="5553736"/>
                  <a:pt x="6758718" y="5549351"/>
                  <a:pt x="6764118" y="5549351"/>
                </a:cubicBezTo>
                <a:close/>
                <a:moveTo>
                  <a:pt x="6522889" y="5549351"/>
                </a:moveTo>
                <a:cubicBezTo>
                  <a:pt x="6528225" y="5549351"/>
                  <a:pt x="6532610" y="5553673"/>
                  <a:pt x="6532610" y="5559075"/>
                </a:cubicBezTo>
                <a:cubicBezTo>
                  <a:pt x="6532610" y="5564477"/>
                  <a:pt x="6528289" y="5568862"/>
                  <a:pt x="6522889" y="5568862"/>
                </a:cubicBezTo>
                <a:cubicBezTo>
                  <a:pt x="6517489" y="5568862"/>
                  <a:pt x="6513105" y="5564413"/>
                  <a:pt x="6513105" y="5559075"/>
                </a:cubicBezTo>
                <a:cubicBezTo>
                  <a:pt x="6513105" y="5553736"/>
                  <a:pt x="6517489" y="5549351"/>
                  <a:pt x="6522889" y="5549351"/>
                </a:cubicBezTo>
                <a:close/>
                <a:moveTo>
                  <a:pt x="6281661" y="5549351"/>
                </a:moveTo>
                <a:cubicBezTo>
                  <a:pt x="6286997" y="5549351"/>
                  <a:pt x="6291381" y="5553673"/>
                  <a:pt x="6291381" y="5559075"/>
                </a:cubicBezTo>
                <a:cubicBezTo>
                  <a:pt x="6291381" y="5564477"/>
                  <a:pt x="6287061" y="5568862"/>
                  <a:pt x="6281661" y="5568862"/>
                </a:cubicBezTo>
                <a:cubicBezTo>
                  <a:pt x="6276261" y="5568862"/>
                  <a:pt x="6271877" y="5564413"/>
                  <a:pt x="6271877" y="5559075"/>
                </a:cubicBezTo>
                <a:cubicBezTo>
                  <a:pt x="6271877" y="5553736"/>
                  <a:pt x="6276261" y="5549351"/>
                  <a:pt x="6281661" y="5549351"/>
                </a:cubicBezTo>
                <a:close/>
                <a:moveTo>
                  <a:pt x="6040432" y="5549351"/>
                </a:moveTo>
                <a:cubicBezTo>
                  <a:pt x="6045832" y="5549351"/>
                  <a:pt x="6050216" y="5553673"/>
                  <a:pt x="6050216" y="5559075"/>
                </a:cubicBezTo>
                <a:cubicBezTo>
                  <a:pt x="6050216" y="5564477"/>
                  <a:pt x="6045769" y="5568862"/>
                  <a:pt x="6040432" y="5568862"/>
                </a:cubicBezTo>
                <a:cubicBezTo>
                  <a:pt x="6035095" y="5568862"/>
                  <a:pt x="6030712" y="5564413"/>
                  <a:pt x="6030712" y="5559075"/>
                </a:cubicBezTo>
                <a:cubicBezTo>
                  <a:pt x="6030712" y="5553736"/>
                  <a:pt x="6035032" y="5549351"/>
                  <a:pt x="6040432" y="5549351"/>
                </a:cubicBezTo>
                <a:close/>
                <a:moveTo>
                  <a:pt x="5799205" y="5549351"/>
                </a:moveTo>
                <a:cubicBezTo>
                  <a:pt x="5804606" y="5549351"/>
                  <a:pt x="5808989" y="5553673"/>
                  <a:pt x="5808989" y="5559075"/>
                </a:cubicBezTo>
                <a:cubicBezTo>
                  <a:pt x="5808989" y="5564477"/>
                  <a:pt x="5804542" y="5568862"/>
                  <a:pt x="5799205" y="5568862"/>
                </a:cubicBezTo>
                <a:cubicBezTo>
                  <a:pt x="5793870" y="5568862"/>
                  <a:pt x="5789486" y="5564413"/>
                  <a:pt x="5789486" y="5559075"/>
                </a:cubicBezTo>
                <a:cubicBezTo>
                  <a:pt x="5789486" y="5553736"/>
                  <a:pt x="5793806" y="5549351"/>
                  <a:pt x="5799205" y="5549351"/>
                </a:cubicBezTo>
                <a:close/>
                <a:moveTo>
                  <a:pt x="5557992" y="5549351"/>
                </a:moveTo>
                <a:cubicBezTo>
                  <a:pt x="5563392" y="5549351"/>
                  <a:pt x="5567774" y="5553673"/>
                  <a:pt x="5567774" y="5559075"/>
                </a:cubicBezTo>
                <a:cubicBezTo>
                  <a:pt x="5567774" y="5564477"/>
                  <a:pt x="5563392" y="5568862"/>
                  <a:pt x="5557992" y="5568862"/>
                </a:cubicBezTo>
                <a:cubicBezTo>
                  <a:pt x="5552592" y="5568862"/>
                  <a:pt x="5548208" y="5564413"/>
                  <a:pt x="5548208" y="5559075"/>
                </a:cubicBezTo>
                <a:cubicBezTo>
                  <a:pt x="5548208" y="5553736"/>
                  <a:pt x="5552592" y="5549351"/>
                  <a:pt x="5557992" y="5549351"/>
                </a:cubicBezTo>
                <a:close/>
                <a:moveTo>
                  <a:pt x="5316710" y="5549351"/>
                </a:moveTo>
                <a:cubicBezTo>
                  <a:pt x="5322044" y="5549351"/>
                  <a:pt x="5326432" y="5553673"/>
                  <a:pt x="5326432" y="5559075"/>
                </a:cubicBezTo>
                <a:cubicBezTo>
                  <a:pt x="5326432" y="5564477"/>
                  <a:pt x="5322105" y="5568862"/>
                  <a:pt x="5316710" y="5568862"/>
                </a:cubicBezTo>
                <a:cubicBezTo>
                  <a:pt x="5311316" y="5568862"/>
                  <a:pt x="5306926" y="5564413"/>
                  <a:pt x="5306926" y="5559075"/>
                </a:cubicBezTo>
                <a:cubicBezTo>
                  <a:pt x="5306926" y="5553736"/>
                  <a:pt x="5311316" y="5549351"/>
                  <a:pt x="5316710" y="5549351"/>
                </a:cubicBezTo>
                <a:close/>
                <a:moveTo>
                  <a:pt x="5075486" y="5549351"/>
                </a:moveTo>
                <a:cubicBezTo>
                  <a:pt x="5080820" y="5549351"/>
                  <a:pt x="5085202" y="5553673"/>
                  <a:pt x="5085202" y="5559075"/>
                </a:cubicBezTo>
                <a:cubicBezTo>
                  <a:pt x="5085202" y="5564477"/>
                  <a:pt x="5080885" y="5568862"/>
                  <a:pt x="5075486" y="5568862"/>
                </a:cubicBezTo>
                <a:cubicBezTo>
                  <a:pt x="5070087" y="5568862"/>
                  <a:pt x="5065705" y="5564413"/>
                  <a:pt x="5065705" y="5559075"/>
                </a:cubicBezTo>
                <a:cubicBezTo>
                  <a:pt x="5065705" y="5553736"/>
                  <a:pt x="5070087" y="5549351"/>
                  <a:pt x="5075486" y="5549351"/>
                </a:cubicBezTo>
                <a:close/>
                <a:moveTo>
                  <a:pt x="4834252" y="5549351"/>
                </a:moveTo>
                <a:cubicBezTo>
                  <a:pt x="4839658" y="5549351"/>
                  <a:pt x="4844040" y="5553673"/>
                  <a:pt x="4844040" y="5559075"/>
                </a:cubicBezTo>
                <a:cubicBezTo>
                  <a:pt x="4844040" y="5564477"/>
                  <a:pt x="4839595" y="5568862"/>
                  <a:pt x="4834252" y="5568862"/>
                </a:cubicBezTo>
                <a:cubicBezTo>
                  <a:pt x="4828917" y="5568862"/>
                  <a:pt x="4824534" y="5564413"/>
                  <a:pt x="4824534" y="5559075"/>
                </a:cubicBezTo>
                <a:cubicBezTo>
                  <a:pt x="4824534" y="5553736"/>
                  <a:pt x="4828853" y="5549351"/>
                  <a:pt x="4834252" y="5549351"/>
                </a:cubicBezTo>
                <a:close/>
                <a:moveTo>
                  <a:pt x="4593019" y="5549351"/>
                </a:moveTo>
                <a:cubicBezTo>
                  <a:pt x="4598416" y="5549351"/>
                  <a:pt x="4602795" y="5553673"/>
                  <a:pt x="4602795" y="5559075"/>
                </a:cubicBezTo>
                <a:cubicBezTo>
                  <a:pt x="4602795" y="5564477"/>
                  <a:pt x="4598353" y="5568862"/>
                  <a:pt x="4593019" y="5568862"/>
                </a:cubicBezTo>
                <a:cubicBezTo>
                  <a:pt x="4587686" y="5568862"/>
                  <a:pt x="4583304" y="5564413"/>
                  <a:pt x="4583304" y="5559075"/>
                </a:cubicBezTo>
                <a:cubicBezTo>
                  <a:pt x="4583304" y="5553736"/>
                  <a:pt x="4587622" y="5549351"/>
                  <a:pt x="4593019" y="5549351"/>
                </a:cubicBezTo>
                <a:close/>
                <a:moveTo>
                  <a:pt x="4351806" y="5549351"/>
                </a:moveTo>
                <a:cubicBezTo>
                  <a:pt x="4357195" y="5549351"/>
                  <a:pt x="4361580" y="5553673"/>
                  <a:pt x="4361580" y="5559075"/>
                </a:cubicBezTo>
                <a:cubicBezTo>
                  <a:pt x="4361580" y="5564477"/>
                  <a:pt x="4357195" y="5568862"/>
                  <a:pt x="4351806" y="5568862"/>
                </a:cubicBezTo>
                <a:cubicBezTo>
                  <a:pt x="4346397" y="5568862"/>
                  <a:pt x="4342006" y="5564413"/>
                  <a:pt x="4342006" y="5559075"/>
                </a:cubicBezTo>
                <a:cubicBezTo>
                  <a:pt x="4342006" y="5553736"/>
                  <a:pt x="4346397" y="5549351"/>
                  <a:pt x="4351806" y="5549351"/>
                </a:cubicBezTo>
                <a:close/>
                <a:moveTo>
                  <a:pt x="4110583" y="5549351"/>
                </a:moveTo>
                <a:cubicBezTo>
                  <a:pt x="4115986" y="5549351"/>
                  <a:pt x="4120362" y="5553673"/>
                  <a:pt x="4120362" y="5559075"/>
                </a:cubicBezTo>
                <a:cubicBezTo>
                  <a:pt x="4120362" y="5564477"/>
                  <a:pt x="4115986" y="5568862"/>
                  <a:pt x="4110583" y="5568862"/>
                </a:cubicBezTo>
                <a:cubicBezTo>
                  <a:pt x="4105180" y="5568862"/>
                  <a:pt x="4100801" y="5564413"/>
                  <a:pt x="4100801" y="5559075"/>
                </a:cubicBezTo>
                <a:cubicBezTo>
                  <a:pt x="4100801" y="5553736"/>
                  <a:pt x="4105180" y="5549351"/>
                  <a:pt x="4110583" y="5549351"/>
                </a:cubicBezTo>
                <a:close/>
                <a:moveTo>
                  <a:pt x="3869431" y="5549351"/>
                </a:moveTo>
                <a:cubicBezTo>
                  <a:pt x="3874765" y="5549351"/>
                  <a:pt x="3879151" y="5553673"/>
                  <a:pt x="3879151" y="5559075"/>
                </a:cubicBezTo>
                <a:cubicBezTo>
                  <a:pt x="3879151" y="5564477"/>
                  <a:pt x="3874830" y="5568862"/>
                  <a:pt x="3869431" y="5568862"/>
                </a:cubicBezTo>
                <a:cubicBezTo>
                  <a:pt x="3864032" y="5568862"/>
                  <a:pt x="3859648" y="5564413"/>
                  <a:pt x="3859648" y="5559075"/>
                </a:cubicBezTo>
                <a:cubicBezTo>
                  <a:pt x="3859648" y="5553736"/>
                  <a:pt x="3864032" y="5549351"/>
                  <a:pt x="3869431" y="5549351"/>
                </a:cubicBezTo>
                <a:close/>
                <a:moveTo>
                  <a:pt x="3628215" y="5549351"/>
                </a:moveTo>
                <a:cubicBezTo>
                  <a:pt x="3633533" y="5549351"/>
                  <a:pt x="3637936" y="5553673"/>
                  <a:pt x="3637936" y="5559075"/>
                </a:cubicBezTo>
                <a:cubicBezTo>
                  <a:pt x="3637936" y="5564477"/>
                  <a:pt x="3633597" y="5568862"/>
                  <a:pt x="3628215" y="5568862"/>
                </a:cubicBezTo>
                <a:cubicBezTo>
                  <a:pt x="3622815" y="5568862"/>
                  <a:pt x="3618433" y="5564413"/>
                  <a:pt x="3618433" y="5559075"/>
                </a:cubicBezTo>
                <a:cubicBezTo>
                  <a:pt x="3618433" y="5553736"/>
                  <a:pt x="3622815" y="5549351"/>
                  <a:pt x="3628215" y="5549351"/>
                </a:cubicBezTo>
                <a:close/>
                <a:moveTo>
                  <a:pt x="3386959" y="5549351"/>
                </a:moveTo>
                <a:cubicBezTo>
                  <a:pt x="3392360" y="5549351"/>
                  <a:pt x="3396745" y="5553673"/>
                  <a:pt x="3396745" y="5559075"/>
                </a:cubicBezTo>
                <a:cubicBezTo>
                  <a:pt x="3396745" y="5564477"/>
                  <a:pt x="3392297" y="5568862"/>
                  <a:pt x="3386959" y="5568862"/>
                </a:cubicBezTo>
                <a:cubicBezTo>
                  <a:pt x="3381622" y="5568862"/>
                  <a:pt x="3377237" y="5564413"/>
                  <a:pt x="3377237" y="5559075"/>
                </a:cubicBezTo>
                <a:cubicBezTo>
                  <a:pt x="3377237" y="5553736"/>
                  <a:pt x="3381558" y="5549351"/>
                  <a:pt x="3386959" y="5549351"/>
                </a:cubicBezTo>
                <a:close/>
                <a:moveTo>
                  <a:pt x="3145752" y="5549351"/>
                </a:moveTo>
                <a:cubicBezTo>
                  <a:pt x="3151151" y="5549351"/>
                  <a:pt x="3155534" y="5553673"/>
                  <a:pt x="3155534" y="5559075"/>
                </a:cubicBezTo>
                <a:cubicBezTo>
                  <a:pt x="3155534" y="5564477"/>
                  <a:pt x="3151088" y="5568862"/>
                  <a:pt x="3145752" y="5568862"/>
                </a:cubicBezTo>
                <a:cubicBezTo>
                  <a:pt x="3140417" y="5568862"/>
                  <a:pt x="3136034" y="5564413"/>
                  <a:pt x="3136034" y="5559075"/>
                </a:cubicBezTo>
                <a:cubicBezTo>
                  <a:pt x="3136034" y="5553736"/>
                  <a:pt x="3140353" y="5549351"/>
                  <a:pt x="3145752" y="5549351"/>
                </a:cubicBezTo>
                <a:close/>
                <a:moveTo>
                  <a:pt x="2904575" y="5549351"/>
                </a:moveTo>
                <a:cubicBezTo>
                  <a:pt x="2909974" y="5549351"/>
                  <a:pt x="2914357" y="5553673"/>
                  <a:pt x="2914357" y="5559075"/>
                </a:cubicBezTo>
                <a:cubicBezTo>
                  <a:pt x="2914357" y="5564477"/>
                  <a:pt x="2909974" y="5568862"/>
                  <a:pt x="2904575" y="5568862"/>
                </a:cubicBezTo>
                <a:cubicBezTo>
                  <a:pt x="2899176" y="5568862"/>
                  <a:pt x="2894793" y="5564413"/>
                  <a:pt x="2894793" y="5559075"/>
                </a:cubicBezTo>
                <a:cubicBezTo>
                  <a:pt x="2894793" y="5553736"/>
                  <a:pt x="2899176" y="5549351"/>
                  <a:pt x="2904575" y="5549351"/>
                </a:cubicBezTo>
                <a:close/>
                <a:moveTo>
                  <a:pt x="2663275" y="5549351"/>
                </a:moveTo>
                <a:cubicBezTo>
                  <a:pt x="2668613" y="5549351"/>
                  <a:pt x="2673000" y="5553673"/>
                  <a:pt x="2673000" y="5559075"/>
                </a:cubicBezTo>
                <a:cubicBezTo>
                  <a:pt x="2673000" y="5564477"/>
                  <a:pt x="2668677" y="5568862"/>
                  <a:pt x="2663275" y="5568862"/>
                </a:cubicBezTo>
                <a:cubicBezTo>
                  <a:pt x="2657878" y="5568862"/>
                  <a:pt x="2653493" y="5564413"/>
                  <a:pt x="2653493" y="5559075"/>
                </a:cubicBezTo>
                <a:cubicBezTo>
                  <a:pt x="2653493" y="5553736"/>
                  <a:pt x="2657878" y="5549351"/>
                  <a:pt x="2663275" y="5549351"/>
                </a:cubicBezTo>
                <a:close/>
                <a:moveTo>
                  <a:pt x="2422039" y="5549351"/>
                </a:moveTo>
                <a:cubicBezTo>
                  <a:pt x="2427373" y="5549351"/>
                  <a:pt x="2431755" y="5553673"/>
                  <a:pt x="2431755" y="5559075"/>
                </a:cubicBezTo>
                <a:cubicBezTo>
                  <a:pt x="2431755" y="5564477"/>
                  <a:pt x="2427437" y="5568862"/>
                  <a:pt x="2422039" y="5568862"/>
                </a:cubicBezTo>
                <a:cubicBezTo>
                  <a:pt x="2416642" y="5568862"/>
                  <a:pt x="2412259" y="5564413"/>
                  <a:pt x="2412259" y="5559075"/>
                </a:cubicBezTo>
                <a:cubicBezTo>
                  <a:pt x="2412259" y="5553736"/>
                  <a:pt x="2416642" y="5549351"/>
                  <a:pt x="2422039" y="5549351"/>
                </a:cubicBezTo>
                <a:close/>
                <a:moveTo>
                  <a:pt x="2180796" y="5549351"/>
                </a:moveTo>
                <a:cubicBezTo>
                  <a:pt x="2186202" y="5549351"/>
                  <a:pt x="2190581" y="5553673"/>
                  <a:pt x="2190581" y="5559075"/>
                </a:cubicBezTo>
                <a:cubicBezTo>
                  <a:pt x="2190581" y="5564477"/>
                  <a:pt x="2186136" y="5568862"/>
                  <a:pt x="2180796" y="5568862"/>
                </a:cubicBezTo>
                <a:cubicBezTo>
                  <a:pt x="2175475" y="5568862"/>
                  <a:pt x="2171087" y="5564413"/>
                  <a:pt x="2171087" y="5559075"/>
                </a:cubicBezTo>
                <a:cubicBezTo>
                  <a:pt x="2171087" y="5553736"/>
                  <a:pt x="2175412" y="5549351"/>
                  <a:pt x="2180796" y="5549351"/>
                </a:cubicBezTo>
                <a:close/>
                <a:moveTo>
                  <a:pt x="1939584" y="5549351"/>
                </a:moveTo>
                <a:cubicBezTo>
                  <a:pt x="1944983" y="5549351"/>
                  <a:pt x="1949367" y="5553673"/>
                  <a:pt x="1949367" y="5559075"/>
                </a:cubicBezTo>
                <a:cubicBezTo>
                  <a:pt x="1949367" y="5564477"/>
                  <a:pt x="1944920" y="5568862"/>
                  <a:pt x="1939584" y="5568862"/>
                </a:cubicBezTo>
                <a:cubicBezTo>
                  <a:pt x="1934247" y="5568862"/>
                  <a:pt x="1929862" y="5564413"/>
                  <a:pt x="1929862" y="5559075"/>
                </a:cubicBezTo>
                <a:cubicBezTo>
                  <a:pt x="1929862" y="5553736"/>
                  <a:pt x="1934184" y="5549351"/>
                  <a:pt x="1939584" y="5549351"/>
                </a:cubicBezTo>
                <a:close/>
                <a:moveTo>
                  <a:pt x="1698333" y="5549351"/>
                </a:moveTo>
                <a:cubicBezTo>
                  <a:pt x="1703734" y="5549351"/>
                  <a:pt x="1708119" y="5553673"/>
                  <a:pt x="1708119" y="5559075"/>
                </a:cubicBezTo>
                <a:cubicBezTo>
                  <a:pt x="1708119" y="5564477"/>
                  <a:pt x="1703734" y="5568862"/>
                  <a:pt x="1698333" y="5568862"/>
                </a:cubicBezTo>
                <a:cubicBezTo>
                  <a:pt x="1692932" y="5568862"/>
                  <a:pt x="1688548" y="5564413"/>
                  <a:pt x="1688548" y="5559075"/>
                </a:cubicBezTo>
                <a:cubicBezTo>
                  <a:pt x="1688548" y="5553736"/>
                  <a:pt x="1692932" y="5549351"/>
                  <a:pt x="1698333" y="5549351"/>
                </a:cubicBezTo>
                <a:close/>
                <a:moveTo>
                  <a:pt x="1457108" y="5549351"/>
                </a:moveTo>
                <a:cubicBezTo>
                  <a:pt x="1462444" y="5549351"/>
                  <a:pt x="1466829" y="5553673"/>
                  <a:pt x="1466829" y="5559075"/>
                </a:cubicBezTo>
                <a:cubicBezTo>
                  <a:pt x="1466829" y="5564477"/>
                  <a:pt x="1462508" y="5568862"/>
                  <a:pt x="1457108" y="5568862"/>
                </a:cubicBezTo>
                <a:cubicBezTo>
                  <a:pt x="1451708" y="5568862"/>
                  <a:pt x="1447324" y="5564413"/>
                  <a:pt x="1447324" y="5559075"/>
                </a:cubicBezTo>
                <a:cubicBezTo>
                  <a:pt x="1447324" y="5553736"/>
                  <a:pt x="1451708" y="5549351"/>
                  <a:pt x="1457108" y="5549351"/>
                </a:cubicBezTo>
                <a:close/>
                <a:moveTo>
                  <a:pt x="1215887" y="5549351"/>
                </a:moveTo>
                <a:cubicBezTo>
                  <a:pt x="1221287" y="5549351"/>
                  <a:pt x="1225671" y="5553673"/>
                  <a:pt x="1225671" y="5559075"/>
                </a:cubicBezTo>
                <a:cubicBezTo>
                  <a:pt x="1225671" y="5564477"/>
                  <a:pt x="1221224" y="5568862"/>
                  <a:pt x="1215887" y="5568862"/>
                </a:cubicBezTo>
                <a:cubicBezTo>
                  <a:pt x="1210551" y="5568862"/>
                  <a:pt x="1206167" y="5564413"/>
                  <a:pt x="1206167" y="5559075"/>
                </a:cubicBezTo>
                <a:cubicBezTo>
                  <a:pt x="1206167" y="5553736"/>
                  <a:pt x="1210487" y="5549351"/>
                  <a:pt x="1215887" y="5549351"/>
                </a:cubicBezTo>
                <a:close/>
                <a:moveTo>
                  <a:pt x="974667" y="5549351"/>
                </a:moveTo>
                <a:cubicBezTo>
                  <a:pt x="980067" y="5549351"/>
                  <a:pt x="984451" y="5553673"/>
                  <a:pt x="984451" y="5559075"/>
                </a:cubicBezTo>
                <a:cubicBezTo>
                  <a:pt x="984451" y="5564477"/>
                  <a:pt x="980004" y="5568862"/>
                  <a:pt x="974667" y="5568862"/>
                </a:cubicBezTo>
                <a:cubicBezTo>
                  <a:pt x="969331" y="5568862"/>
                  <a:pt x="964947" y="5564413"/>
                  <a:pt x="964947" y="5559075"/>
                </a:cubicBezTo>
                <a:cubicBezTo>
                  <a:pt x="964947" y="5553736"/>
                  <a:pt x="969267" y="5549351"/>
                  <a:pt x="974667" y="5549351"/>
                </a:cubicBezTo>
                <a:close/>
                <a:moveTo>
                  <a:pt x="733447" y="5549351"/>
                </a:moveTo>
                <a:cubicBezTo>
                  <a:pt x="738783" y="5549351"/>
                  <a:pt x="743167" y="5553673"/>
                  <a:pt x="743167" y="5559075"/>
                </a:cubicBezTo>
                <a:cubicBezTo>
                  <a:pt x="743167" y="5564477"/>
                  <a:pt x="738847" y="5568862"/>
                  <a:pt x="733447" y="5568862"/>
                </a:cubicBezTo>
                <a:cubicBezTo>
                  <a:pt x="728047" y="5568862"/>
                  <a:pt x="723663" y="5564413"/>
                  <a:pt x="723663" y="5559075"/>
                </a:cubicBezTo>
                <a:cubicBezTo>
                  <a:pt x="723663" y="5553736"/>
                  <a:pt x="728047" y="5549351"/>
                  <a:pt x="733447" y="5549351"/>
                </a:cubicBezTo>
                <a:close/>
                <a:moveTo>
                  <a:pt x="492226" y="5549351"/>
                </a:moveTo>
                <a:cubicBezTo>
                  <a:pt x="497562" y="5549351"/>
                  <a:pt x="501946" y="5553673"/>
                  <a:pt x="501946" y="5559075"/>
                </a:cubicBezTo>
                <a:cubicBezTo>
                  <a:pt x="501946" y="5564477"/>
                  <a:pt x="497626" y="5568862"/>
                  <a:pt x="492226" y="5568862"/>
                </a:cubicBezTo>
                <a:cubicBezTo>
                  <a:pt x="486826" y="5568862"/>
                  <a:pt x="482442" y="5564413"/>
                  <a:pt x="482442" y="5559075"/>
                </a:cubicBezTo>
                <a:cubicBezTo>
                  <a:pt x="482442" y="5553736"/>
                  <a:pt x="486826" y="5549351"/>
                  <a:pt x="492226" y="5549351"/>
                </a:cubicBezTo>
                <a:close/>
                <a:moveTo>
                  <a:pt x="251007" y="5549351"/>
                </a:moveTo>
                <a:cubicBezTo>
                  <a:pt x="256407" y="5549351"/>
                  <a:pt x="260791" y="5553673"/>
                  <a:pt x="260791" y="5559075"/>
                </a:cubicBezTo>
                <a:cubicBezTo>
                  <a:pt x="260791" y="5564477"/>
                  <a:pt x="256344" y="5568862"/>
                  <a:pt x="251007" y="5568862"/>
                </a:cubicBezTo>
                <a:cubicBezTo>
                  <a:pt x="245671" y="5568862"/>
                  <a:pt x="241287" y="5564413"/>
                  <a:pt x="241287" y="5559075"/>
                </a:cubicBezTo>
                <a:cubicBezTo>
                  <a:pt x="241287" y="5553736"/>
                  <a:pt x="245607" y="5549351"/>
                  <a:pt x="251007" y="5549351"/>
                </a:cubicBezTo>
                <a:close/>
                <a:moveTo>
                  <a:pt x="9724" y="5549351"/>
                </a:moveTo>
                <a:cubicBezTo>
                  <a:pt x="15124" y="5549351"/>
                  <a:pt x="19507" y="5553673"/>
                  <a:pt x="19507" y="5559075"/>
                </a:cubicBezTo>
                <a:cubicBezTo>
                  <a:pt x="19507" y="5564477"/>
                  <a:pt x="15061" y="5568862"/>
                  <a:pt x="9724" y="5568862"/>
                </a:cubicBezTo>
                <a:cubicBezTo>
                  <a:pt x="4388" y="5568862"/>
                  <a:pt x="4" y="5564413"/>
                  <a:pt x="4" y="5559075"/>
                </a:cubicBezTo>
                <a:cubicBezTo>
                  <a:pt x="4" y="5553736"/>
                  <a:pt x="4324" y="5549351"/>
                  <a:pt x="9724" y="5549351"/>
                </a:cubicBezTo>
                <a:close/>
                <a:moveTo>
                  <a:pt x="11820259" y="5308100"/>
                </a:moveTo>
                <a:cubicBezTo>
                  <a:pt x="11825659" y="5308100"/>
                  <a:pt x="11830043" y="5312548"/>
                  <a:pt x="11830043" y="5317887"/>
                </a:cubicBezTo>
                <a:cubicBezTo>
                  <a:pt x="11830043" y="5323226"/>
                  <a:pt x="11825596" y="5327611"/>
                  <a:pt x="11820259" y="5327611"/>
                </a:cubicBezTo>
                <a:cubicBezTo>
                  <a:pt x="11814922" y="5327611"/>
                  <a:pt x="11810539" y="5323289"/>
                  <a:pt x="11810539" y="5317887"/>
                </a:cubicBezTo>
                <a:cubicBezTo>
                  <a:pt x="11810539" y="5312485"/>
                  <a:pt x="11814859" y="5308100"/>
                  <a:pt x="11820259" y="5308100"/>
                </a:cubicBezTo>
                <a:close/>
                <a:moveTo>
                  <a:pt x="11579030" y="5308100"/>
                </a:moveTo>
                <a:cubicBezTo>
                  <a:pt x="11584430" y="5308100"/>
                  <a:pt x="11588815" y="5312548"/>
                  <a:pt x="11588815" y="5317887"/>
                </a:cubicBezTo>
                <a:cubicBezTo>
                  <a:pt x="11588815" y="5323226"/>
                  <a:pt x="11584367" y="5327611"/>
                  <a:pt x="11579030" y="5327611"/>
                </a:cubicBezTo>
                <a:cubicBezTo>
                  <a:pt x="11573694" y="5327611"/>
                  <a:pt x="11569310" y="5323289"/>
                  <a:pt x="11569310" y="5317887"/>
                </a:cubicBezTo>
                <a:cubicBezTo>
                  <a:pt x="11569310" y="5312485"/>
                  <a:pt x="11573630" y="5308100"/>
                  <a:pt x="11579030" y="5308100"/>
                </a:cubicBezTo>
                <a:close/>
                <a:moveTo>
                  <a:pt x="11337802" y="5308100"/>
                </a:moveTo>
                <a:cubicBezTo>
                  <a:pt x="11343202" y="5308100"/>
                  <a:pt x="11347587" y="5312548"/>
                  <a:pt x="11347587" y="5317887"/>
                </a:cubicBezTo>
                <a:cubicBezTo>
                  <a:pt x="11347587" y="5323226"/>
                  <a:pt x="11343139" y="5327611"/>
                  <a:pt x="11337802" y="5327611"/>
                </a:cubicBezTo>
                <a:cubicBezTo>
                  <a:pt x="11332466" y="5327611"/>
                  <a:pt x="11328082" y="5323289"/>
                  <a:pt x="11328082" y="5317887"/>
                </a:cubicBezTo>
                <a:cubicBezTo>
                  <a:pt x="11328082" y="5312485"/>
                  <a:pt x="11332402" y="5308100"/>
                  <a:pt x="11337802" y="5308100"/>
                </a:cubicBezTo>
                <a:close/>
                <a:moveTo>
                  <a:pt x="11096574" y="5308100"/>
                </a:moveTo>
                <a:cubicBezTo>
                  <a:pt x="11101910" y="5308100"/>
                  <a:pt x="11106294" y="5312548"/>
                  <a:pt x="11106294" y="5317887"/>
                </a:cubicBezTo>
                <a:cubicBezTo>
                  <a:pt x="11106294" y="5323226"/>
                  <a:pt x="11101974" y="5327611"/>
                  <a:pt x="11096574" y="5327611"/>
                </a:cubicBezTo>
                <a:cubicBezTo>
                  <a:pt x="11091174" y="5327611"/>
                  <a:pt x="11086790" y="5323289"/>
                  <a:pt x="11086790" y="5317887"/>
                </a:cubicBezTo>
                <a:cubicBezTo>
                  <a:pt x="11086790" y="5312485"/>
                  <a:pt x="11091174" y="5308100"/>
                  <a:pt x="11096574" y="5308100"/>
                </a:cubicBezTo>
                <a:close/>
                <a:moveTo>
                  <a:pt x="10855345" y="5308100"/>
                </a:moveTo>
                <a:cubicBezTo>
                  <a:pt x="10860682" y="5308100"/>
                  <a:pt x="10865065" y="5312548"/>
                  <a:pt x="10865065" y="5317887"/>
                </a:cubicBezTo>
                <a:cubicBezTo>
                  <a:pt x="10865065" y="5323226"/>
                  <a:pt x="10860682" y="5327611"/>
                  <a:pt x="10855345" y="5327611"/>
                </a:cubicBezTo>
                <a:cubicBezTo>
                  <a:pt x="10850008" y="5327611"/>
                  <a:pt x="10845625" y="5323289"/>
                  <a:pt x="10845625" y="5317887"/>
                </a:cubicBezTo>
                <a:cubicBezTo>
                  <a:pt x="10845625" y="5312485"/>
                  <a:pt x="10849945" y="5308100"/>
                  <a:pt x="10855345" y="5308100"/>
                </a:cubicBezTo>
                <a:close/>
                <a:moveTo>
                  <a:pt x="10614116" y="5308100"/>
                </a:moveTo>
                <a:cubicBezTo>
                  <a:pt x="10619516" y="5308100"/>
                  <a:pt x="10623901" y="5312548"/>
                  <a:pt x="10623901" y="5317887"/>
                </a:cubicBezTo>
                <a:cubicBezTo>
                  <a:pt x="10623901" y="5323226"/>
                  <a:pt x="10619454" y="5327611"/>
                  <a:pt x="10614116" y="5327611"/>
                </a:cubicBezTo>
                <a:cubicBezTo>
                  <a:pt x="10608780" y="5327611"/>
                  <a:pt x="10604396" y="5323289"/>
                  <a:pt x="10604396" y="5317887"/>
                </a:cubicBezTo>
                <a:cubicBezTo>
                  <a:pt x="10604396" y="5312485"/>
                  <a:pt x="10608716" y="5308100"/>
                  <a:pt x="10614116" y="5308100"/>
                </a:cubicBezTo>
                <a:close/>
                <a:moveTo>
                  <a:pt x="10372888" y="5308100"/>
                </a:moveTo>
                <a:cubicBezTo>
                  <a:pt x="10378288" y="5308100"/>
                  <a:pt x="10382673" y="5312548"/>
                  <a:pt x="10382673" y="5317887"/>
                </a:cubicBezTo>
                <a:cubicBezTo>
                  <a:pt x="10382673" y="5323226"/>
                  <a:pt x="10378225" y="5327611"/>
                  <a:pt x="10372888" y="5327611"/>
                </a:cubicBezTo>
                <a:cubicBezTo>
                  <a:pt x="10367552" y="5327611"/>
                  <a:pt x="10363168" y="5323289"/>
                  <a:pt x="10363168" y="5317887"/>
                </a:cubicBezTo>
                <a:cubicBezTo>
                  <a:pt x="10363168" y="5312485"/>
                  <a:pt x="10367488" y="5308100"/>
                  <a:pt x="10372888" y="5308100"/>
                </a:cubicBezTo>
                <a:close/>
                <a:moveTo>
                  <a:pt x="10131660" y="5308100"/>
                </a:moveTo>
                <a:cubicBezTo>
                  <a:pt x="10137060" y="5308100"/>
                  <a:pt x="10141444" y="5312548"/>
                  <a:pt x="10141444" y="5317887"/>
                </a:cubicBezTo>
                <a:cubicBezTo>
                  <a:pt x="10141444" y="5323226"/>
                  <a:pt x="10136997" y="5327611"/>
                  <a:pt x="10131660" y="5327611"/>
                </a:cubicBezTo>
                <a:cubicBezTo>
                  <a:pt x="10126323" y="5327611"/>
                  <a:pt x="10121940" y="5323289"/>
                  <a:pt x="10121940" y="5317887"/>
                </a:cubicBezTo>
                <a:cubicBezTo>
                  <a:pt x="10121940" y="5312485"/>
                  <a:pt x="10126260" y="5308100"/>
                  <a:pt x="10131660" y="5308100"/>
                </a:cubicBezTo>
                <a:close/>
                <a:moveTo>
                  <a:pt x="9890432" y="5308100"/>
                </a:moveTo>
                <a:cubicBezTo>
                  <a:pt x="9895768" y="5308100"/>
                  <a:pt x="9900152" y="5312548"/>
                  <a:pt x="9900152" y="5317887"/>
                </a:cubicBezTo>
                <a:cubicBezTo>
                  <a:pt x="9900152" y="5323226"/>
                  <a:pt x="9895832" y="5327611"/>
                  <a:pt x="9890432" y="5327611"/>
                </a:cubicBezTo>
                <a:cubicBezTo>
                  <a:pt x="9885031" y="5327611"/>
                  <a:pt x="9880648" y="5323289"/>
                  <a:pt x="9880648" y="5317887"/>
                </a:cubicBezTo>
                <a:cubicBezTo>
                  <a:pt x="9880648" y="5312485"/>
                  <a:pt x="9885031" y="5308100"/>
                  <a:pt x="9890432" y="5308100"/>
                </a:cubicBezTo>
                <a:close/>
                <a:moveTo>
                  <a:pt x="9649203" y="5308100"/>
                </a:moveTo>
                <a:cubicBezTo>
                  <a:pt x="9654540" y="5308100"/>
                  <a:pt x="9658923" y="5312548"/>
                  <a:pt x="9658923" y="5317887"/>
                </a:cubicBezTo>
                <a:cubicBezTo>
                  <a:pt x="9658923" y="5323226"/>
                  <a:pt x="9654540" y="5327611"/>
                  <a:pt x="9649203" y="5327611"/>
                </a:cubicBezTo>
                <a:cubicBezTo>
                  <a:pt x="9643866" y="5327611"/>
                  <a:pt x="9639483" y="5323289"/>
                  <a:pt x="9639483" y="5317887"/>
                </a:cubicBezTo>
                <a:cubicBezTo>
                  <a:pt x="9639483" y="5312485"/>
                  <a:pt x="9643803" y="5308100"/>
                  <a:pt x="9649203" y="5308100"/>
                </a:cubicBezTo>
                <a:close/>
                <a:moveTo>
                  <a:pt x="9417695" y="5308100"/>
                </a:moveTo>
                <a:cubicBezTo>
                  <a:pt x="9423031" y="5308100"/>
                  <a:pt x="9427416" y="5312548"/>
                  <a:pt x="9427416" y="5317887"/>
                </a:cubicBezTo>
                <a:cubicBezTo>
                  <a:pt x="9427416" y="5323226"/>
                  <a:pt x="9423095" y="5327611"/>
                  <a:pt x="9417695" y="5327611"/>
                </a:cubicBezTo>
                <a:cubicBezTo>
                  <a:pt x="9412295" y="5327611"/>
                  <a:pt x="9407911" y="5323289"/>
                  <a:pt x="9407911" y="5317887"/>
                </a:cubicBezTo>
                <a:cubicBezTo>
                  <a:pt x="9407911" y="5312485"/>
                  <a:pt x="9412295" y="5308100"/>
                  <a:pt x="9417695" y="5308100"/>
                </a:cubicBezTo>
                <a:close/>
                <a:moveTo>
                  <a:pt x="9176467" y="5308100"/>
                </a:moveTo>
                <a:cubicBezTo>
                  <a:pt x="9181803" y="5308100"/>
                  <a:pt x="9186187" y="5312548"/>
                  <a:pt x="9186187" y="5317887"/>
                </a:cubicBezTo>
                <a:cubicBezTo>
                  <a:pt x="9186187" y="5323226"/>
                  <a:pt x="9181867" y="5327611"/>
                  <a:pt x="9176467" y="5327611"/>
                </a:cubicBezTo>
                <a:cubicBezTo>
                  <a:pt x="9171066" y="5327611"/>
                  <a:pt x="9166683" y="5323289"/>
                  <a:pt x="9166683" y="5317887"/>
                </a:cubicBezTo>
                <a:cubicBezTo>
                  <a:pt x="9166683" y="5312485"/>
                  <a:pt x="9171066" y="5308100"/>
                  <a:pt x="9176467" y="5308100"/>
                </a:cubicBezTo>
                <a:close/>
                <a:moveTo>
                  <a:pt x="8935237" y="5308100"/>
                </a:moveTo>
                <a:cubicBezTo>
                  <a:pt x="8940574" y="5308100"/>
                  <a:pt x="8944958" y="5312548"/>
                  <a:pt x="8944958" y="5317887"/>
                </a:cubicBezTo>
                <a:cubicBezTo>
                  <a:pt x="8944958" y="5323226"/>
                  <a:pt x="8940638" y="5327611"/>
                  <a:pt x="8935237" y="5327611"/>
                </a:cubicBezTo>
                <a:cubicBezTo>
                  <a:pt x="8929837" y="5327611"/>
                  <a:pt x="8925454" y="5323289"/>
                  <a:pt x="8925454" y="5317887"/>
                </a:cubicBezTo>
                <a:cubicBezTo>
                  <a:pt x="8925454" y="5312485"/>
                  <a:pt x="8929837" y="5308100"/>
                  <a:pt x="8935237" y="5308100"/>
                </a:cubicBezTo>
                <a:close/>
                <a:moveTo>
                  <a:pt x="8694009" y="5308100"/>
                </a:moveTo>
                <a:cubicBezTo>
                  <a:pt x="8699346" y="5308100"/>
                  <a:pt x="8703730" y="5312548"/>
                  <a:pt x="8703730" y="5317887"/>
                </a:cubicBezTo>
                <a:cubicBezTo>
                  <a:pt x="8703730" y="5323226"/>
                  <a:pt x="8699346" y="5327611"/>
                  <a:pt x="8694009" y="5327611"/>
                </a:cubicBezTo>
                <a:cubicBezTo>
                  <a:pt x="8688673" y="5327611"/>
                  <a:pt x="8684289" y="5323289"/>
                  <a:pt x="8684289" y="5317887"/>
                </a:cubicBezTo>
                <a:cubicBezTo>
                  <a:pt x="8684289" y="5312485"/>
                  <a:pt x="8688609" y="5308100"/>
                  <a:pt x="8694009" y="5308100"/>
                </a:cubicBezTo>
                <a:close/>
                <a:moveTo>
                  <a:pt x="8452781" y="5308100"/>
                </a:moveTo>
                <a:cubicBezTo>
                  <a:pt x="8458181" y="5308100"/>
                  <a:pt x="8462566" y="5312548"/>
                  <a:pt x="8462566" y="5317887"/>
                </a:cubicBezTo>
                <a:cubicBezTo>
                  <a:pt x="8462566" y="5323226"/>
                  <a:pt x="8458118" y="5327611"/>
                  <a:pt x="8452781" y="5327611"/>
                </a:cubicBezTo>
                <a:cubicBezTo>
                  <a:pt x="8447445" y="5327611"/>
                  <a:pt x="8443061" y="5323289"/>
                  <a:pt x="8443061" y="5317887"/>
                </a:cubicBezTo>
                <a:cubicBezTo>
                  <a:pt x="8443061" y="5312485"/>
                  <a:pt x="8447381" y="5308100"/>
                  <a:pt x="8452781" y="5308100"/>
                </a:cubicBezTo>
                <a:close/>
                <a:moveTo>
                  <a:pt x="8211553" y="5308100"/>
                </a:moveTo>
                <a:cubicBezTo>
                  <a:pt x="8216889" y="5308100"/>
                  <a:pt x="8221273" y="5312548"/>
                  <a:pt x="8221273" y="5317887"/>
                </a:cubicBezTo>
                <a:cubicBezTo>
                  <a:pt x="8221273" y="5323226"/>
                  <a:pt x="8216953" y="5327611"/>
                  <a:pt x="8211553" y="5327611"/>
                </a:cubicBezTo>
                <a:cubicBezTo>
                  <a:pt x="8206152" y="5327611"/>
                  <a:pt x="8201769" y="5323289"/>
                  <a:pt x="8201769" y="5317887"/>
                </a:cubicBezTo>
                <a:cubicBezTo>
                  <a:pt x="8201769" y="5312485"/>
                  <a:pt x="8206152" y="5308100"/>
                  <a:pt x="8211553" y="5308100"/>
                </a:cubicBezTo>
                <a:close/>
                <a:moveTo>
                  <a:pt x="7970260" y="5308100"/>
                </a:moveTo>
                <a:cubicBezTo>
                  <a:pt x="7975661" y="5308100"/>
                  <a:pt x="7980044" y="5312548"/>
                  <a:pt x="7980044" y="5317887"/>
                </a:cubicBezTo>
                <a:cubicBezTo>
                  <a:pt x="7980044" y="5323226"/>
                  <a:pt x="7975661" y="5327611"/>
                  <a:pt x="7970260" y="5327611"/>
                </a:cubicBezTo>
                <a:cubicBezTo>
                  <a:pt x="7964860" y="5327611"/>
                  <a:pt x="7960477" y="5323289"/>
                  <a:pt x="7960477" y="5317887"/>
                </a:cubicBezTo>
                <a:cubicBezTo>
                  <a:pt x="7960477" y="5312485"/>
                  <a:pt x="7964860" y="5308100"/>
                  <a:pt x="7970260" y="5308100"/>
                </a:cubicBezTo>
                <a:close/>
                <a:moveTo>
                  <a:pt x="7729032" y="5308100"/>
                </a:moveTo>
                <a:cubicBezTo>
                  <a:pt x="7734369" y="5308100"/>
                  <a:pt x="7738753" y="5312548"/>
                  <a:pt x="7738753" y="5317887"/>
                </a:cubicBezTo>
                <a:cubicBezTo>
                  <a:pt x="7738753" y="5323226"/>
                  <a:pt x="7734432" y="5327611"/>
                  <a:pt x="7729032" y="5327611"/>
                </a:cubicBezTo>
                <a:cubicBezTo>
                  <a:pt x="7723632" y="5327611"/>
                  <a:pt x="7719249" y="5323289"/>
                  <a:pt x="7719249" y="5317887"/>
                </a:cubicBezTo>
                <a:cubicBezTo>
                  <a:pt x="7719249" y="5312485"/>
                  <a:pt x="7723632" y="5308100"/>
                  <a:pt x="7729032" y="5308100"/>
                </a:cubicBezTo>
                <a:close/>
                <a:moveTo>
                  <a:pt x="7487803" y="5308100"/>
                </a:moveTo>
                <a:cubicBezTo>
                  <a:pt x="7493139" y="5308100"/>
                  <a:pt x="7497524" y="5312548"/>
                  <a:pt x="7497524" y="5317887"/>
                </a:cubicBezTo>
                <a:cubicBezTo>
                  <a:pt x="7497524" y="5323226"/>
                  <a:pt x="7493203" y="5327611"/>
                  <a:pt x="7487803" y="5327611"/>
                </a:cubicBezTo>
                <a:cubicBezTo>
                  <a:pt x="7482403" y="5327611"/>
                  <a:pt x="7478019" y="5323289"/>
                  <a:pt x="7478019" y="5317887"/>
                </a:cubicBezTo>
                <a:cubicBezTo>
                  <a:pt x="7478019" y="5312485"/>
                  <a:pt x="7482403" y="5308100"/>
                  <a:pt x="7487803" y="5308100"/>
                </a:cubicBezTo>
                <a:close/>
                <a:moveTo>
                  <a:pt x="7246575" y="5308100"/>
                </a:moveTo>
                <a:cubicBezTo>
                  <a:pt x="7251975" y="5308100"/>
                  <a:pt x="7256359" y="5312548"/>
                  <a:pt x="7256359" y="5317887"/>
                </a:cubicBezTo>
                <a:cubicBezTo>
                  <a:pt x="7256359" y="5323226"/>
                  <a:pt x="7251912" y="5327611"/>
                  <a:pt x="7246575" y="5327611"/>
                </a:cubicBezTo>
                <a:cubicBezTo>
                  <a:pt x="7241238" y="5327611"/>
                  <a:pt x="7236855" y="5323289"/>
                  <a:pt x="7236855" y="5317887"/>
                </a:cubicBezTo>
                <a:cubicBezTo>
                  <a:pt x="7236855" y="5312485"/>
                  <a:pt x="7241175" y="5308100"/>
                  <a:pt x="7246575" y="5308100"/>
                </a:cubicBezTo>
                <a:close/>
                <a:moveTo>
                  <a:pt x="7005346" y="5308100"/>
                </a:moveTo>
                <a:cubicBezTo>
                  <a:pt x="7010746" y="5308100"/>
                  <a:pt x="7015130" y="5312548"/>
                  <a:pt x="7015130" y="5317887"/>
                </a:cubicBezTo>
                <a:cubicBezTo>
                  <a:pt x="7015130" y="5323226"/>
                  <a:pt x="7010683" y="5327611"/>
                  <a:pt x="7005346" y="5327611"/>
                </a:cubicBezTo>
                <a:cubicBezTo>
                  <a:pt x="7000009" y="5327611"/>
                  <a:pt x="6995626" y="5323289"/>
                  <a:pt x="6995626" y="5317887"/>
                </a:cubicBezTo>
                <a:cubicBezTo>
                  <a:pt x="6995626" y="5312485"/>
                  <a:pt x="6999946" y="5308100"/>
                  <a:pt x="7005346" y="5308100"/>
                </a:cubicBezTo>
                <a:close/>
                <a:moveTo>
                  <a:pt x="6764118" y="5308100"/>
                </a:moveTo>
                <a:cubicBezTo>
                  <a:pt x="6769518" y="5308100"/>
                  <a:pt x="6773902" y="5312548"/>
                  <a:pt x="6773902" y="5317887"/>
                </a:cubicBezTo>
                <a:cubicBezTo>
                  <a:pt x="6773902" y="5323226"/>
                  <a:pt x="6769518" y="5327611"/>
                  <a:pt x="6764118" y="5327611"/>
                </a:cubicBezTo>
                <a:cubicBezTo>
                  <a:pt x="6758718" y="5327611"/>
                  <a:pt x="6754335" y="5323289"/>
                  <a:pt x="6754335" y="5317887"/>
                </a:cubicBezTo>
                <a:cubicBezTo>
                  <a:pt x="6754335" y="5312485"/>
                  <a:pt x="6758718" y="5308100"/>
                  <a:pt x="6764118" y="5308100"/>
                </a:cubicBezTo>
                <a:close/>
                <a:moveTo>
                  <a:pt x="6522889" y="5308100"/>
                </a:moveTo>
                <a:cubicBezTo>
                  <a:pt x="6528225" y="5308100"/>
                  <a:pt x="6532610" y="5312548"/>
                  <a:pt x="6532610" y="5317887"/>
                </a:cubicBezTo>
                <a:cubicBezTo>
                  <a:pt x="6532610" y="5323226"/>
                  <a:pt x="6528289" y="5327611"/>
                  <a:pt x="6522889" y="5327611"/>
                </a:cubicBezTo>
                <a:cubicBezTo>
                  <a:pt x="6517489" y="5327611"/>
                  <a:pt x="6513105" y="5323289"/>
                  <a:pt x="6513105" y="5317887"/>
                </a:cubicBezTo>
                <a:cubicBezTo>
                  <a:pt x="6513105" y="5312485"/>
                  <a:pt x="6517489" y="5308100"/>
                  <a:pt x="6522889" y="5308100"/>
                </a:cubicBezTo>
                <a:close/>
                <a:moveTo>
                  <a:pt x="6281661" y="5308100"/>
                </a:moveTo>
                <a:cubicBezTo>
                  <a:pt x="6286997" y="5308100"/>
                  <a:pt x="6291381" y="5312548"/>
                  <a:pt x="6291381" y="5317887"/>
                </a:cubicBezTo>
                <a:cubicBezTo>
                  <a:pt x="6291381" y="5323226"/>
                  <a:pt x="6287061" y="5327611"/>
                  <a:pt x="6281661" y="5327611"/>
                </a:cubicBezTo>
                <a:cubicBezTo>
                  <a:pt x="6276261" y="5327611"/>
                  <a:pt x="6271877" y="5323289"/>
                  <a:pt x="6271877" y="5317887"/>
                </a:cubicBezTo>
                <a:cubicBezTo>
                  <a:pt x="6271877" y="5312485"/>
                  <a:pt x="6276261" y="5308100"/>
                  <a:pt x="6281661" y="5308100"/>
                </a:cubicBezTo>
                <a:close/>
                <a:moveTo>
                  <a:pt x="6040432" y="5308100"/>
                </a:moveTo>
                <a:cubicBezTo>
                  <a:pt x="6045832" y="5308100"/>
                  <a:pt x="6050216" y="5312548"/>
                  <a:pt x="6050216" y="5317887"/>
                </a:cubicBezTo>
                <a:cubicBezTo>
                  <a:pt x="6050216" y="5323226"/>
                  <a:pt x="6045769" y="5327611"/>
                  <a:pt x="6040432" y="5327611"/>
                </a:cubicBezTo>
                <a:cubicBezTo>
                  <a:pt x="6035095" y="5327611"/>
                  <a:pt x="6030712" y="5323289"/>
                  <a:pt x="6030712" y="5317887"/>
                </a:cubicBezTo>
                <a:cubicBezTo>
                  <a:pt x="6030712" y="5312485"/>
                  <a:pt x="6035032" y="5308100"/>
                  <a:pt x="6040432" y="5308100"/>
                </a:cubicBezTo>
                <a:close/>
                <a:moveTo>
                  <a:pt x="5799205" y="5308100"/>
                </a:moveTo>
                <a:cubicBezTo>
                  <a:pt x="5804606" y="5308100"/>
                  <a:pt x="5808989" y="5312548"/>
                  <a:pt x="5808989" y="5317887"/>
                </a:cubicBezTo>
                <a:cubicBezTo>
                  <a:pt x="5808989" y="5323226"/>
                  <a:pt x="5804542" y="5327611"/>
                  <a:pt x="5799205" y="5327611"/>
                </a:cubicBezTo>
                <a:cubicBezTo>
                  <a:pt x="5793870" y="5327611"/>
                  <a:pt x="5789486" y="5323289"/>
                  <a:pt x="5789486" y="5317887"/>
                </a:cubicBezTo>
                <a:cubicBezTo>
                  <a:pt x="5789486" y="5312485"/>
                  <a:pt x="5793806" y="5308100"/>
                  <a:pt x="5799205" y="5308100"/>
                </a:cubicBezTo>
                <a:close/>
                <a:moveTo>
                  <a:pt x="5557992" y="5308100"/>
                </a:moveTo>
                <a:cubicBezTo>
                  <a:pt x="5563392" y="5308100"/>
                  <a:pt x="5567774" y="5312548"/>
                  <a:pt x="5567774" y="5317887"/>
                </a:cubicBezTo>
                <a:cubicBezTo>
                  <a:pt x="5567774" y="5323226"/>
                  <a:pt x="5563392" y="5327611"/>
                  <a:pt x="5557992" y="5327611"/>
                </a:cubicBezTo>
                <a:cubicBezTo>
                  <a:pt x="5552592" y="5327611"/>
                  <a:pt x="5548208" y="5323289"/>
                  <a:pt x="5548208" y="5317887"/>
                </a:cubicBezTo>
                <a:cubicBezTo>
                  <a:pt x="5548208" y="5312485"/>
                  <a:pt x="5552592" y="5308100"/>
                  <a:pt x="5557992" y="5308100"/>
                </a:cubicBezTo>
                <a:close/>
                <a:moveTo>
                  <a:pt x="5316710" y="5308100"/>
                </a:moveTo>
                <a:cubicBezTo>
                  <a:pt x="5322044" y="5308100"/>
                  <a:pt x="5326432" y="5312548"/>
                  <a:pt x="5326432" y="5317887"/>
                </a:cubicBezTo>
                <a:cubicBezTo>
                  <a:pt x="5326432" y="5323226"/>
                  <a:pt x="5322105" y="5327611"/>
                  <a:pt x="5316710" y="5327611"/>
                </a:cubicBezTo>
                <a:cubicBezTo>
                  <a:pt x="5311316" y="5327611"/>
                  <a:pt x="5306924" y="5323289"/>
                  <a:pt x="5306924" y="5317887"/>
                </a:cubicBezTo>
                <a:cubicBezTo>
                  <a:pt x="5306924" y="5312485"/>
                  <a:pt x="5311316" y="5308100"/>
                  <a:pt x="5316710" y="5308100"/>
                </a:cubicBezTo>
                <a:close/>
                <a:moveTo>
                  <a:pt x="5075486" y="5308100"/>
                </a:moveTo>
                <a:cubicBezTo>
                  <a:pt x="5080820" y="5308100"/>
                  <a:pt x="5085202" y="5312548"/>
                  <a:pt x="5085202" y="5317887"/>
                </a:cubicBezTo>
                <a:cubicBezTo>
                  <a:pt x="5085202" y="5323226"/>
                  <a:pt x="5080885" y="5327611"/>
                  <a:pt x="5075486" y="5327611"/>
                </a:cubicBezTo>
                <a:cubicBezTo>
                  <a:pt x="5070087" y="5327611"/>
                  <a:pt x="5065705" y="5323289"/>
                  <a:pt x="5065705" y="5317887"/>
                </a:cubicBezTo>
                <a:cubicBezTo>
                  <a:pt x="5065705" y="5312485"/>
                  <a:pt x="5070087" y="5308100"/>
                  <a:pt x="5075486" y="5308100"/>
                </a:cubicBezTo>
                <a:close/>
                <a:moveTo>
                  <a:pt x="4834252" y="5308100"/>
                </a:moveTo>
                <a:cubicBezTo>
                  <a:pt x="4839658" y="5308100"/>
                  <a:pt x="4844040" y="5312548"/>
                  <a:pt x="4844040" y="5317887"/>
                </a:cubicBezTo>
                <a:cubicBezTo>
                  <a:pt x="4844040" y="5323226"/>
                  <a:pt x="4839595" y="5327611"/>
                  <a:pt x="4834252" y="5327611"/>
                </a:cubicBezTo>
                <a:cubicBezTo>
                  <a:pt x="4828917" y="5327611"/>
                  <a:pt x="4824534" y="5323289"/>
                  <a:pt x="4824534" y="5317887"/>
                </a:cubicBezTo>
                <a:cubicBezTo>
                  <a:pt x="4824534" y="5312485"/>
                  <a:pt x="4828853" y="5308100"/>
                  <a:pt x="4834252" y="5308100"/>
                </a:cubicBezTo>
                <a:close/>
                <a:moveTo>
                  <a:pt x="4593019" y="5308100"/>
                </a:moveTo>
                <a:cubicBezTo>
                  <a:pt x="4598416" y="5308100"/>
                  <a:pt x="4602795" y="5312548"/>
                  <a:pt x="4602795" y="5317887"/>
                </a:cubicBezTo>
                <a:cubicBezTo>
                  <a:pt x="4602795" y="5323226"/>
                  <a:pt x="4598353" y="5327611"/>
                  <a:pt x="4593019" y="5327611"/>
                </a:cubicBezTo>
                <a:cubicBezTo>
                  <a:pt x="4587686" y="5327611"/>
                  <a:pt x="4583304" y="5323289"/>
                  <a:pt x="4583304" y="5317887"/>
                </a:cubicBezTo>
                <a:cubicBezTo>
                  <a:pt x="4583304" y="5312485"/>
                  <a:pt x="4587622" y="5308100"/>
                  <a:pt x="4593019" y="5308100"/>
                </a:cubicBezTo>
                <a:close/>
                <a:moveTo>
                  <a:pt x="4351806" y="5308100"/>
                </a:moveTo>
                <a:cubicBezTo>
                  <a:pt x="4357195" y="5308100"/>
                  <a:pt x="4361580" y="5312548"/>
                  <a:pt x="4361580" y="5317887"/>
                </a:cubicBezTo>
                <a:cubicBezTo>
                  <a:pt x="4361580" y="5323226"/>
                  <a:pt x="4357195" y="5327611"/>
                  <a:pt x="4351806" y="5327611"/>
                </a:cubicBezTo>
                <a:cubicBezTo>
                  <a:pt x="4346397" y="5327611"/>
                  <a:pt x="4342006" y="5323289"/>
                  <a:pt x="4342006" y="5317887"/>
                </a:cubicBezTo>
                <a:cubicBezTo>
                  <a:pt x="4342006" y="5312485"/>
                  <a:pt x="4346397" y="5308100"/>
                  <a:pt x="4351806" y="5308100"/>
                </a:cubicBezTo>
                <a:close/>
                <a:moveTo>
                  <a:pt x="4110583" y="5308100"/>
                </a:moveTo>
                <a:cubicBezTo>
                  <a:pt x="4115986" y="5308100"/>
                  <a:pt x="4120362" y="5312548"/>
                  <a:pt x="4120362" y="5317887"/>
                </a:cubicBezTo>
                <a:cubicBezTo>
                  <a:pt x="4120362" y="5323226"/>
                  <a:pt x="4115986" y="5327611"/>
                  <a:pt x="4110583" y="5327611"/>
                </a:cubicBezTo>
                <a:cubicBezTo>
                  <a:pt x="4105180" y="5327611"/>
                  <a:pt x="4100799" y="5323289"/>
                  <a:pt x="4100799" y="5317887"/>
                </a:cubicBezTo>
                <a:cubicBezTo>
                  <a:pt x="4100799" y="5312485"/>
                  <a:pt x="4105180" y="5308100"/>
                  <a:pt x="4110583" y="5308100"/>
                </a:cubicBezTo>
                <a:close/>
                <a:moveTo>
                  <a:pt x="3869431" y="5308100"/>
                </a:moveTo>
                <a:cubicBezTo>
                  <a:pt x="3874765" y="5308100"/>
                  <a:pt x="3879151" y="5312548"/>
                  <a:pt x="3879151" y="5317887"/>
                </a:cubicBezTo>
                <a:cubicBezTo>
                  <a:pt x="3879151" y="5323226"/>
                  <a:pt x="3874828" y="5327611"/>
                  <a:pt x="3869431" y="5327611"/>
                </a:cubicBezTo>
                <a:cubicBezTo>
                  <a:pt x="3864032" y="5327611"/>
                  <a:pt x="3859648" y="5323289"/>
                  <a:pt x="3859648" y="5317887"/>
                </a:cubicBezTo>
                <a:cubicBezTo>
                  <a:pt x="3859648" y="5312485"/>
                  <a:pt x="3864032" y="5308100"/>
                  <a:pt x="3869431" y="5308100"/>
                </a:cubicBezTo>
                <a:close/>
                <a:moveTo>
                  <a:pt x="3628215" y="5308100"/>
                </a:moveTo>
                <a:cubicBezTo>
                  <a:pt x="3633533" y="5308100"/>
                  <a:pt x="3637936" y="5312548"/>
                  <a:pt x="3637936" y="5317887"/>
                </a:cubicBezTo>
                <a:cubicBezTo>
                  <a:pt x="3637936" y="5323226"/>
                  <a:pt x="3633597" y="5327611"/>
                  <a:pt x="3628215" y="5327611"/>
                </a:cubicBezTo>
                <a:cubicBezTo>
                  <a:pt x="3622815" y="5327611"/>
                  <a:pt x="3618432" y="5323289"/>
                  <a:pt x="3618432" y="5317887"/>
                </a:cubicBezTo>
                <a:cubicBezTo>
                  <a:pt x="3618432" y="5312485"/>
                  <a:pt x="3622815" y="5308100"/>
                  <a:pt x="3628215" y="5308100"/>
                </a:cubicBezTo>
                <a:close/>
                <a:moveTo>
                  <a:pt x="3386959" y="5308100"/>
                </a:moveTo>
                <a:cubicBezTo>
                  <a:pt x="3392360" y="5308100"/>
                  <a:pt x="3396745" y="5312548"/>
                  <a:pt x="3396745" y="5317887"/>
                </a:cubicBezTo>
                <a:cubicBezTo>
                  <a:pt x="3396745" y="5323226"/>
                  <a:pt x="3392296" y="5327611"/>
                  <a:pt x="3386959" y="5327611"/>
                </a:cubicBezTo>
                <a:cubicBezTo>
                  <a:pt x="3381622" y="5327611"/>
                  <a:pt x="3377237" y="5323289"/>
                  <a:pt x="3377237" y="5317887"/>
                </a:cubicBezTo>
                <a:cubicBezTo>
                  <a:pt x="3377237" y="5312485"/>
                  <a:pt x="3381558" y="5308100"/>
                  <a:pt x="3386959" y="5308100"/>
                </a:cubicBezTo>
                <a:close/>
                <a:moveTo>
                  <a:pt x="3145752" y="5308100"/>
                </a:moveTo>
                <a:cubicBezTo>
                  <a:pt x="3151151" y="5308100"/>
                  <a:pt x="3155534" y="5312548"/>
                  <a:pt x="3155534" y="5317887"/>
                </a:cubicBezTo>
                <a:cubicBezTo>
                  <a:pt x="3155534" y="5323226"/>
                  <a:pt x="3151088" y="5327611"/>
                  <a:pt x="3145752" y="5327611"/>
                </a:cubicBezTo>
                <a:cubicBezTo>
                  <a:pt x="3140417" y="5327611"/>
                  <a:pt x="3136034" y="5323289"/>
                  <a:pt x="3136034" y="5317887"/>
                </a:cubicBezTo>
                <a:cubicBezTo>
                  <a:pt x="3136034" y="5312485"/>
                  <a:pt x="3140353" y="5308100"/>
                  <a:pt x="3145752" y="5308100"/>
                </a:cubicBezTo>
                <a:close/>
                <a:moveTo>
                  <a:pt x="2904574" y="5308100"/>
                </a:moveTo>
                <a:cubicBezTo>
                  <a:pt x="2909974" y="5308100"/>
                  <a:pt x="2914357" y="5312548"/>
                  <a:pt x="2914357" y="5317887"/>
                </a:cubicBezTo>
                <a:cubicBezTo>
                  <a:pt x="2914357" y="5323226"/>
                  <a:pt x="2909974" y="5327611"/>
                  <a:pt x="2904574" y="5327611"/>
                </a:cubicBezTo>
                <a:cubicBezTo>
                  <a:pt x="2899176" y="5327611"/>
                  <a:pt x="2894793" y="5323289"/>
                  <a:pt x="2894793" y="5317887"/>
                </a:cubicBezTo>
                <a:cubicBezTo>
                  <a:pt x="2894793" y="5312485"/>
                  <a:pt x="2899176" y="5308100"/>
                  <a:pt x="2904574" y="5308100"/>
                </a:cubicBezTo>
                <a:close/>
                <a:moveTo>
                  <a:pt x="2663275" y="5308100"/>
                </a:moveTo>
                <a:cubicBezTo>
                  <a:pt x="2668613" y="5308100"/>
                  <a:pt x="2673000" y="5312548"/>
                  <a:pt x="2673000" y="5317887"/>
                </a:cubicBezTo>
                <a:cubicBezTo>
                  <a:pt x="2673000" y="5323226"/>
                  <a:pt x="2668677" y="5327611"/>
                  <a:pt x="2663275" y="5327611"/>
                </a:cubicBezTo>
                <a:cubicBezTo>
                  <a:pt x="2657878" y="5327611"/>
                  <a:pt x="2653493" y="5323289"/>
                  <a:pt x="2653493" y="5317887"/>
                </a:cubicBezTo>
                <a:cubicBezTo>
                  <a:pt x="2653493" y="5312485"/>
                  <a:pt x="2657878" y="5308100"/>
                  <a:pt x="2663275" y="5308100"/>
                </a:cubicBezTo>
                <a:close/>
                <a:moveTo>
                  <a:pt x="2422039" y="5308100"/>
                </a:moveTo>
                <a:cubicBezTo>
                  <a:pt x="2427372" y="5308100"/>
                  <a:pt x="2431755" y="5312548"/>
                  <a:pt x="2431755" y="5317887"/>
                </a:cubicBezTo>
                <a:cubicBezTo>
                  <a:pt x="2431755" y="5323226"/>
                  <a:pt x="2427437" y="5327611"/>
                  <a:pt x="2422039" y="5327611"/>
                </a:cubicBezTo>
                <a:cubicBezTo>
                  <a:pt x="2416641" y="5327611"/>
                  <a:pt x="2412259" y="5323289"/>
                  <a:pt x="2412259" y="5317887"/>
                </a:cubicBezTo>
                <a:cubicBezTo>
                  <a:pt x="2412259" y="5312485"/>
                  <a:pt x="2416641" y="5308100"/>
                  <a:pt x="2422039" y="5308100"/>
                </a:cubicBezTo>
                <a:close/>
                <a:moveTo>
                  <a:pt x="2180796" y="5308100"/>
                </a:moveTo>
                <a:cubicBezTo>
                  <a:pt x="2186202" y="5308100"/>
                  <a:pt x="2190581" y="5312548"/>
                  <a:pt x="2190581" y="5317887"/>
                </a:cubicBezTo>
                <a:cubicBezTo>
                  <a:pt x="2190581" y="5323226"/>
                  <a:pt x="2186136" y="5327611"/>
                  <a:pt x="2180796" y="5327611"/>
                </a:cubicBezTo>
                <a:cubicBezTo>
                  <a:pt x="2175475" y="5327611"/>
                  <a:pt x="2171085" y="5323289"/>
                  <a:pt x="2171085" y="5317887"/>
                </a:cubicBezTo>
                <a:cubicBezTo>
                  <a:pt x="2171085" y="5312485"/>
                  <a:pt x="2175412" y="5308100"/>
                  <a:pt x="2180796" y="5308100"/>
                </a:cubicBezTo>
                <a:close/>
                <a:moveTo>
                  <a:pt x="1939584" y="5308100"/>
                </a:moveTo>
                <a:cubicBezTo>
                  <a:pt x="1944983" y="5308100"/>
                  <a:pt x="1949367" y="5312548"/>
                  <a:pt x="1949367" y="5317887"/>
                </a:cubicBezTo>
                <a:cubicBezTo>
                  <a:pt x="1949367" y="5323226"/>
                  <a:pt x="1944920" y="5327611"/>
                  <a:pt x="1939584" y="5327611"/>
                </a:cubicBezTo>
                <a:cubicBezTo>
                  <a:pt x="1934247" y="5327611"/>
                  <a:pt x="1929862" y="5323289"/>
                  <a:pt x="1929862" y="5317887"/>
                </a:cubicBezTo>
                <a:cubicBezTo>
                  <a:pt x="1929862" y="5312485"/>
                  <a:pt x="1934184" y="5308100"/>
                  <a:pt x="1939584" y="5308100"/>
                </a:cubicBezTo>
                <a:close/>
                <a:moveTo>
                  <a:pt x="1698333" y="5308100"/>
                </a:moveTo>
                <a:cubicBezTo>
                  <a:pt x="1703734" y="5308100"/>
                  <a:pt x="1708119" y="5312548"/>
                  <a:pt x="1708119" y="5317887"/>
                </a:cubicBezTo>
                <a:cubicBezTo>
                  <a:pt x="1708119" y="5323226"/>
                  <a:pt x="1703734" y="5327611"/>
                  <a:pt x="1698333" y="5327611"/>
                </a:cubicBezTo>
                <a:cubicBezTo>
                  <a:pt x="1692932" y="5327611"/>
                  <a:pt x="1688548" y="5323289"/>
                  <a:pt x="1688548" y="5317887"/>
                </a:cubicBezTo>
                <a:cubicBezTo>
                  <a:pt x="1688548" y="5312485"/>
                  <a:pt x="1692932" y="5308100"/>
                  <a:pt x="1698333" y="5308100"/>
                </a:cubicBezTo>
                <a:close/>
                <a:moveTo>
                  <a:pt x="1457108" y="5308100"/>
                </a:moveTo>
                <a:cubicBezTo>
                  <a:pt x="1462444" y="5308100"/>
                  <a:pt x="1466828" y="5312548"/>
                  <a:pt x="1466828" y="5317887"/>
                </a:cubicBezTo>
                <a:cubicBezTo>
                  <a:pt x="1466828" y="5323226"/>
                  <a:pt x="1462508" y="5327611"/>
                  <a:pt x="1457108" y="5327611"/>
                </a:cubicBezTo>
                <a:cubicBezTo>
                  <a:pt x="1451708" y="5327611"/>
                  <a:pt x="1447324" y="5323289"/>
                  <a:pt x="1447324" y="5317887"/>
                </a:cubicBezTo>
                <a:cubicBezTo>
                  <a:pt x="1447324" y="5312485"/>
                  <a:pt x="1451708" y="5308100"/>
                  <a:pt x="1457108" y="5308100"/>
                </a:cubicBezTo>
                <a:close/>
                <a:moveTo>
                  <a:pt x="1215887" y="5308100"/>
                </a:moveTo>
                <a:cubicBezTo>
                  <a:pt x="1221287" y="5308100"/>
                  <a:pt x="1225671" y="5312548"/>
                  <a:pt x="1225671" y="5317887"/>
                </a:cubicBezTo>
                <a:cubicBezTo>
                  <a:pt x="1225671" y="5323226"/>
                  <a:pt x="1221224" y="5327611"/>
                  <a:pt x="1215887" y="5327611"/>
                </a:cubicBezTo>
                <a:cubicBezTo>
                  <a:pt x="1210551" y="5327611"/>
                  <a:pt x="1206167" y="5323289"/>
                  <a:pt x="1206167" y="5317887"/>
                </a:cubicBezTo>
                <a:cubicBezTo>
                  <a:pt x="1206167" y="5312485"/>
                  <a:pt x="1210487" y="5308100"/>
                  <a:pt x="1215887" y="5308100"/>
                </a:cubicBezTo>
                <a:close/>
                <a:moveTo>
                  <a:pt x="974667" y="5308100"/>
                </a:moveTo>
                <a:cubicBezTo>
                  <a:pt x="980067" y="5308100"/>
                  <a:pt x="984451" y="5312548"/>
                  <a:pt x="984451" y="5317887"/>
                </a:cubicBezTo>
                <a:cubicBezTo>
                  <a:pt x="984451" y="5323226"/>
                  <a:pt x="980004" y="5327611"/>
                  <a:pt x="974667" y="5327611"/>
                </a:cubicBezTo>
                <a:cubicBezTo>
                  <a:pt x="969331" y="5327611"/>
                  <a:pt x="964947" y="5323289"/>
                  <a:pt x="964947" y="5317887"/>
                </a:cubicBezTo>
                <a:cubicBezTo>
                  <a:pt x="964947" y="5312485"/>
                  <a:pt x="969267" y="5308100"/>
                  <a:pt x="974667" y="5308100"/>
                </a:cubicBezTo>
                <a:close/>
                <a:moveTo>
                  <a:pt x="733447" y="5308100"/>
                </a:moveTo>
                <a:cubicBezTo>
                  <a:pt x="738783" y="5308100"/>
                  <a:pt x="743167" y="5312548"/>
                  <a:pt x="743167" y="5317887"/>
                </a:cubicBezTo>
                <a:cubicBezTo>
                  <a:pt x="743167" y="5323226"/>
                  <a:pt x="738847" y="5327611"/>
                  <a:pt x="733447" y="5327611"/>
                </a:cubicBezTo>
                <a:cubicBezTo>
                  <a:pt x="728047" y="5327611"/>
                  <a:pt x="723663" y="5323289"/>
                  <a:pt x="723663" y="5317887"/>
                </a:cubicBezTo>
                <a:cubicBezTo>
                  <a:pt x="723663" y="5312485"/>
                  <a:pt x="728047" y="5308100"/>
                  <a:pt x="733447" y="5308100"/>
                </a:cubicBezTo>
                <a:close/>
                <a:moveTo>
                  <a:pt x="492226" y="5308100"/>
                </a:moveTo>
                <a:cubicBezTo>
                  <a:pt x="497562" y="5308100"/>
                  <a:pt x="501946" y="5312548"/>
                  <a:pt x="501946" y="5317887"/>
                </a:cubicBezTo>
                <a:cubicBezTo>
                  <a:pt x="501946" y="5323226"/>
                  <a:pt x="497626" y="5327611"/>
                  <a:pt x="492226" y="5327611"/>
                </a:cubicBezTo>
                <a:cubicBezTo>
                  <a:pt x="486826" y="5327611"/>
                  <a:pt x="482442" y="5323289"/>
                  <a:pt x="482442" y="5317887"/>
                </a:cubicBezTo>
                <a:cubicBezTo>
                  <a:pt x="482442" y="5312485"/>
                  <a:pt x="486826" y="5308100"/>
                  <a:pt x="492226" y="5308100"/>
                </a:cubicBezTo>
                <a:close/>
                <a:moveTo>
                  <a:pt x="251007" y="5308100"/>
                </a:moveTo>
                <a:cubicBezTo>
                  <a:pt x="256407" y="5308100"/>
                  <a:pt x="260791" y="5312548"/>
                  <a:pt x="260791" y="5317887"/>
                </a:cubicBezTo>
                <a:cubicBezTo>
                  <a:pt x="260791" y="5323226"/>
                  <a:pt x="256344" y="5327611"/>
                  <a:pt x="251007" y="5327611"/>
                </a:cubicBezTo>
                <a:cubicBezTo>
                  <a:pt x="245671" y="5327611"/>
                  <a:pt x="241287" y="5323289"/>
                  <a:pt x="241287" y="5317887"/>
                </a:cubicBezTo>
                <a:cubicBezTo>
                  <a:pt x="241287" y="5312485"/>
                  <a:pt x="245607" y="5308100"/>
                  <a:pt x="251007" y="5308100"/>
                </a:cubicBezTo>
                <a:close/>
                <a:moveTo>
                  <a:pt x="9723" y="5308100"/>
                </a:moveTo>
                <a:cubicBezTo>
                  <a:pt x="15123" y="5308100"/>
                  <a:pt x="19507" y="5312548"/>
                  <a:pt x="19507" y="5317887"/>
                </a:cubicBezTo>
                <a:cubicBezTo>
                  <a:pt x="19507" y="5323226"/>
                  <a:pt x="15060" y="5327611"/>
                  <a:pt x="9723" y="5327611"/>
                </a:cubicBezTo>
                <a:cubicBezTo>
                  <a:pt x="4388" y="5327611"/>
                  <a:pt x="4" y="5323289"/>
                  <a:pt x="4" y="5317887"/>
                </a:cubicBezTo>
                <a:cubicBezTo>
                  <a:pt x="4" y="5312485"/>
                  <a:pt x="4324" y="5308100"/>
                  <a:pt x="9723" y="5308100"/>
                </a:cubicBezTo>
                <a:close/>
                <a:moveTo>
                  <a:pt x="11820259" y="5066785"/>
                </a:moveTo>
                <a:cubicBezTo>
                  <a:pt x="11825659" y="5066785"/>
                  <a:pt x="11830043" y="5071234"/>
                  <a:pt x="11830043" y="5076573"/>
                </a:cubicBezTo>
                <a:cubicBezTo>
                  <a:pt x="11830043" y="5081911"/>
                  <a:pt x="11825596" y="5086296"/>
                  <a:pt x="11820259" y="5086296"/>
                </a:cubicBezTo>
                <a:cubicBezTo>
                  <a:pt x="11814922" y="5086296"/>
                  <a:pt x="11810539" y="5081975"/>
                  <a:pt x="11810539" y="5076573"/>
                </a:cubicBezTo>
                <a:cubicBezTo>
                  <a:pt x="11810539" y="5071170"/>
                  <a:pt x="11814859" y="5066785"/>
                  <a:pt x="11820259" y="5066785"/>
                </a:cubicBezTo>
                <a:close/>
                <a:moveTo>
                  <a:pt x="11579030" y="5066785"/>
                </a:moveTo>
                <a:cubicBezTo>
                  <a:pt x="11584430" y="5066785"/>
                  <a:pt x="11588815" y="5071234"/>
                  <a:pt x="11588815" y="5076573"/>
                </a:cubicBezTo>
                <a:cubicBezTo>
                  <a:pt x="11588815" y="5081911"/>
                  <a:pt x="11584367" y="5086296"/>
                  <a:pt x="11579030" y="5086296"/>
                </a:cubicBezTo>
                <a:cubicBezTo>
                  <a:pt x="11573694" y="5086296"/>
                  <a:pt x="11569310" y="5081975"/>
                  <a:pt x="11569310" y="5076573"/>
                </a:cubicBezTo>
                <a:cubicBezTo>
                  <a:pt x="11569310" y="5071170"/>
                  <a:pt x="11573630" y="5066785"/>
                  <a:pt x="11579030" y="5066785"/>
                </a:cubicBezTo>
                <a:close/>
                <a:moveTo>
                  <a:pt x="11337802" y="5066785"/>
                </a:moveTo>
                <a:cubicBezTo>
                  <a:pt x="11343202" y="5066785"/>
                  <a:pt x="11347587" y="5071234"/>
                  <a:pt x="11347587" y="5076573"/>
                </a:cubicBezTo>
                <a:cubicBezTo>
                  <a:pt x="11347587" y="5081911"/>
                  <a:pt x="11343139" y="5086296"/>
                  <a:pt x="11337802" y="5086296"/>
                </a:cubicBezTo>
                <a:cubicBezTo>
                  <a:pt x="11332466" y="5086296"/>
                  <a:pt x="11328082" y="5081975"/>
                  <a:pt x="11328082" y="5076573"/>
                </a:cubicBezTo>
                <a:cubicBezTo>
                  <a:pt x="11328082" y="5071170"/>
                  <a:pt x="11332402" y="5066785"/>
                  <a:pt x="11337802" y="5066785"/>
                </a:cubicBezTo>
                <a:close/>
                <a:moveTo>
                  <a:pt x="11096574" y="5066785"/>
                </a:moveTo>
                <a:cubicBezTo>
                  <a:pt x="11101910" y="5066785"/>
                  <a:pt x="11106294" y="5071234"/>
                  <a:pt x="11106294" y="5076573"/>
                </a:cubicBezTo>
                <a:cubicBezTo>
                  <a:pt x="11106294" y="5081911"/>
                  <a:pt x="11101974" y="5086296"/>
                  <a:pt x="11096574" y="5086296"/>
                </a:cubicBezTo>
                <a:cubicBezTo>
                  <a:pt x="11091174" y="5086296"/>
                  <a:pt x="11086790" y="5081975"/>
                  <a:pt x="11086790" y="5076573"/>
                </a:cubicBezTo>
                <a:cubicBezTo>
                  <a:pt x="11086790" y="5071170"/>
                  <a:pt x="11091174" y="5066785"/>
                  <a:pt x="11096574" y="5066785"/>
                </a:cubicBezTo>
                <a:close/>
                <a:moveTo>
                  <a:pt x="10855345" y="5066785"/>
                </a:moveTo>
                <a:cubicBezTo>
                  <a:pt x="10860682" y="5066785"/>
                  <a:pt x="10865065" y="5071234"/>
                  <a:pt x="10865065" y="5076573"/>
                </a:cubicBezTo>
                <a:cubicBezTo>
                  <a:pt x="10865065" y="5081911"/>
                  <a:pt x="10860682" y="5086296"/>
                  <a:pt x="10855345" y="5086296"/>
                </a:cubicBezTo>
                <a:cubicBezTo>
                  <a:pt x="10850008" y="5086296"/>
                  <a:pt x="10845625" y="5081975"/>
                  <a:pt x="10845625" y="5076573"/>
                </a:cubicBezTo>
                <a:cubicBezTo>
                  <a:pt x="10845625" y="5071170"/>
                  <a:pt x="10849945" y="5066785"/>
                  <a:pt x="10855345" y="5066785"/>
                </a:cubicBezTo>
                <a:close/>
                <a:moveTo>
                  <a:pt x="10614116" y="5066785"/>
                </a:moveTo>
                <a:cubicBezTo>
                  <a:pt x="10619516" y="5066785"/>
                  <a:pt x="10623901" y="5071234"/>
                  <a:pt x="10623901" y="5076573"/>
                </a:cubicBezTo>
                <a:cubicBezTo>
                  <a:pt x="10623901" y="5081911"/>
                  <a:pt x="10619454" y="5086296"/>
                  <a:pt x="10614116" y="5086296"/>
                </a:cubicBezTo>
                <a:cubicBezTo>
                  <a:pt x="10608780" y="5086296"/>
                  <a:pt x="10604396" y="5081975"/>
                  <a:pt x="10604396" y="5076573"/>
                </a:cubicBezTo>
                <a:cubicBezTo>
                  <a:pt x="10604396" y="5071170"/>
                  <a:pt x="10608716" y="5066785"/>
                  <a:pt x="10614116" y="5066785"/>
                </a:cubicBezTo>
                <a:close/>
                <a:moveTo>
                  <a:pt x="10372888" y="5066785"/>
                </a:moveTo>
                <a:cubicBezTo>
                  <a:pt x="10378288" y="5066785"/>
                  <a:pt x="10382673" y="5071234"/>
                  <a:pt x="10382673" y="5076573"/>
                </a:cubicBezTo>
                <a:cubicBezTo>
                  <a:pt x="10382673" y="5081911"/>
                  <a:pt x="10378225" y="5086296"/>
                  <a:pt x="10372888" y="5086296"/>
                </a:cubicBezTo>
                <a:cubicBezTo>
                  <a:pt x="10367552" y="5086296"/>
                  <a:pt x="10363168" y="5081975"/>
                  <a:pt x="10363168" y="5076573"/>
                </a:cubicBezTo>
                <a:cubicBezTo>
                  <a:pt x="10363168" y="5071170"/>
                  <a:pt x="10367488" y="5066785"/>
                  <a:pt x="10372888" y="5066785"/>
                </a:cubicBezTo>
                <a:close/>
                <a:moveTo>
                  <a:pt x="10131660" y="5066785"/>
                </a:moveTo>
                <a:cubicBezTo>
                  <a:pt x="10137060" y="5066785"/>
                  <a:pt x="10141444" y="5071234"/>
                  <a:pt x="10141444" y="5076573"/>
                </a:cubicBezTo>
                <a:cubicBezTo>
                  <a:pt x="10141444" y="5081911"/>
                  <a:pt x="10136997" y="5086296"/>
                  <a:pt x="10131660" y="5086296"/>
                </a:cubicBezTo>
                <a:cubicBezTo>
                  <a:pt x="10126323" y="5086296"/>
                  <a:pt x="10121940" y="5081975"/>
                  <a:pt x="10121940" y="5076573"/>
                </a:cubicBezTo>
                <a:cubicBezTo>
                  <a:pt x="10121940" y="5071170"/>
                  <a:pt x="10126260" y="5066785"/>
                  <a:pt x="10131660" y="5066785"/>
                </a:cubicBezTo>
                <a:close/>
                <a:moveTo>
                  <a:pt x="9890432" y="5066785"/>
                </a:moveTo>
                <a:cubicBezTo>
                  <a:pt x="9895768" y="5066785"/>
                  <a:pt x="9900152" y="5071234"/>
                  <a:pt x="9900152" y="5076573"/>
                </a:cubicBezTo>
                <a:cubicBezTo>
                  <a:pt x="9900152" y="5081911"/>
                  <a:pt x="9895832" y="5086296"/>
                  <a:pt x="9890432" y="5086296"/>
                </a:cubicBezTo>
                <a:cubicBezTo>
                  <a:pt x="9885031" y="5086296"/>
                  <a:pt x="9880648" y="5081975"/>
                  <a:pt x="9880648" y="5076573"/>
                </a:cubicBezTo>
                <a:cubicBezTo>
                  <a:pt x="9880648" y="5071170"/>
                  <a:pt x="9885031" y="5066785"/>
                  <a:pt x="9890432" y="5066785"/>
                </a:cubicBezTo>
                <a:close/>
                <a:moveTo>
                  <a:pt x="9649203" y="5066785"/>
                </a:moveTo>
                <a:cubicBezTo>
                  <a:pt x="9654540" y="5066785"/>
                  <a:pt x="9658923" y="5071234"/>
                  <a:pt x="9658923" y="5076573"/>
                </a:cubicBezTo>
                <a:cubicBezTo>
                  <a:pt x="9658923" y="5081911"/>
                  <a:pt x="9654540" y="5086296"/>
                  <a:pt x="9649203" y="5086296"/>
                </a:cubicBezTo>
                <a:cubicBezTo>
                  <a:pt x="9643866" y="5086296"/>
                  <a:pt x="9639483" y="5081975"/>
                  <a:pt x="9639483" y="5076573"/>
                </a:cubicBezTo>
                <a:cubicBezTo>
                  <a:pt x="9639483" y="5071170"/>
                  <a:pt x="9643803" y="5066785"/>
                  <a:pt x="9649203" y="5066785"/>
                </a:cubicBezTo>
                <a:close/>
                <a:moveTo>
                  <a:pt x="9417695" y="5066785"/>
                </a:moveTo>
                <a:cubicBezTo>
                  <a:pt x="9423031" y="5066785"/>
                  <a:pt x="9427416" y="5071234"/>
                  <a:pt x="9427416" y="5076573"/>
                </a:cubicBezTo>
                <a:cubicBezTo>
                  <a:pt x="9427416" y="5081911"/>
                  <a:pt x="9423095" y="5086296"/>
                  <a:pt x="9417695" y="5086296"/>
                </a:cubicBezTo>
                <a:cubicBezTo>
                  <a:pt x="9412295" y="5086296"/>
                  <a:pt x="9407911" y="5081975"/>
                  <a:pt x="9407911" y="5076573"/>
                </a:cubicBezTo>
                <a:cubicBezTo>
                  <a:pt x="9407911" y="5071170"/>
                  <a:pt x="9412295" y="5066785"/>
                  <a:pt x="9417695" y="5066785"/>
                </a:cubicBezTo>
                <a:close/>
                <a:moveTo>
                  <a:pt x="9176467" y="5066785"/>
                </a:moveTo>
                <a:cubicBezTo>
                  <a:pt x="9181803" y="5066785"/>
                  <a:pt x="9186187" y="5071234"/>
                  <a:pt x="9186187" y="5076573"/>
                </a:cubicBezTo>
                <a:cubicBezTo>
                  <a:pt x="9186187" y="5081911"/>
                  <a:pt x="9181867" y="5086296"/>
                  <a:pt x="9176467" y="5086296"/>
                </a:cubicBezTo>
                <a:cubicBezTo>
                  <a:pt x="9171066" y="5086296"/>
                  <a:pt x="9166683" y="5081975"/>
                  <a:pt x="9166683" y="5076573"/>
                </a:cubicBezTo>
                <a:cubicBezTo>
                  <a:pt x="9166683" y="5071170"/>
                  <a:pt x="9171066" y="5066785"/>
                  <a:pt x="9176467" y="5066785"/>
                </a:cubicBezTo>
                <a:close/>
                <a:moveTo>
                  <a:pt x="8935237" y="5066785"/>
                </a:moveTo>
                <a:cubicBezTo>
                  <a:pt x="8940574" y="5066785"/>
                  <a:pt x="8944958" y="5071234"/>
                  <a:pt x="8944958" y="5076573"/>
                </a:cubicBezTo>
                <a:cubicBezTo>
                  <a:pt x="8944958" y="5081911"/>
                  <a:pt x="8940638" y="5086296"/>
                  <a:pt x="8935237" y="5086296"/>
                </a:cubicBezTo>
                <a:cubicBezTo>
                  <a:pt x="8929837" y="5086296"/>
                  <a:pt x="8925454" y="5081975"/>
                  <a:pt x="8925454" y="5076573"/>
                </a:cubicBezTo>
                <a:cubicBezTo>
                  <a:pt x="8925454" y="5071170"/>
                  <a:pt x="8929837" y="5066785"/>
                  <a:pt x="8935237" y="5066785"/>
                </a:cubicBezTo>
                <a:close/>
                <a:moveTo>
                  <a:pt x="8694009" y="5066785"/>
                </a:moveTo>
                <a:cubicBezTo>
                  <a:pt x="8699346" y="5066785"/>
                  <a:pt x="8703730" y="5071234"/>
                  <a:pt x="8703730" y="5076573"/>
                </a:cubicBezTo>
                <a:cubicBezTo>
                  <a:pt x="8703730" y="5081911"/>
                  <a:pt x="8699346" y="5086296"/>
                  <a:pt x="8694009" y="5086296"/>
                </a:cubicBezTo>
                <a:cubicBezTo>
                  <a:pt x="8688673" y="5086296"/>
                  <a:pt x="8684289" y="5081975"/>
                  <a:pt x="8684289" y="5076573"/>
                </a:cubicBezTo>
                <a:cubicBezTo>
                  <a:pt x="8684289" y="5071170"/>
                  <a:pt x="8688609" y="5066785"/>
                  <a:pt x="8694009" y="5066785"/>
                </a:cubicBezTo>
                <a:close/>
                <a:moveTo>
                  <a:pt x="8452781" y="5066785"/>
                </a:moveTo>
                <a:cubicBezTo>
                  <a:pt x="8458181" y="5066785"/>
                  <a:pt x="8462566" y="5071234"/>
                  <a:pt x="8462566" y="5076573"/>
                </a:cubicBezTo>
                <a:cubicBezTo>
                  <a:pt x="8462566" y="5081911"/>
                  <a:pt x="8458118" y="5086296"/>
                  <a:pt x="8452781" y="5086296"/>
                </a:cubicBezTo>
                <a:cubicBezTo>
                  <a:pt x="8447445" y="5086296"/>
                  <a:pt x="8443061" y="5081975"/>
                  <a:pt x="8443061" y="5076573"/>
                </a:cubicBezTo>
                <a:cubicBezTo>
                  <a:pt x="8443061" y="5071170"/>
                  <a:pt x="8447381" y="5066785"/>
                  <a:pt x="8452781" y="5066785"/>
                </a:cubicBezTo>
                <a:close/>
                <a:moveTo>
                  <a:pt x="8211553" y="5066785"/>
                </a:moveTo>
                <a:cubicBezTo>
                  <a:pt x="8216889" y="5066785"/>
                  <a:pt x="8221273" y="5071234"/>
                  <a:pt x="8221273" y="5076573"/>
                </a:cubicBezTo>
                <a:cubicBezTo>
                  <a:pt x="8221273" y="5081911"/>
                  <a:pt x="8216953" y="5086296"/>
                  <a:pt x="8211553" y="5086296"/>
                </a:cubicBezTo>
                <a:cubicBezTo>
                  <a:pt x="8206152" y="5086296"/>
                  <a:pt x="8201769" y="5081975"/>
                  <a:pt x="8201769" y="5076573"/>
                </a:cubicBezTo>
                <a:cubicBezTo>
                  <a:pt x="8201769" y="5071170"/>
                  <a:pt x="8206152" y="5066785"/>
                  <a:pt x="8211553" y="5066785"/>
                </a:cubicBezTo>
                <a:close/>
                <a:moveTo>
                  <a:pt x="7970260" y="5066785"/>
                </a:moveTo>
                <a:cubicBezTo>
                  <a:pt x="7975661" y="5066785"/>
                  <a:pt x="7980044" y="5071234"/>
                  <a:pt x="7980044" y="5076573"/>
                </a:cubicBezTo>
                <a:cubicBezTo>
                  <a:pt x="7980044" y="5081911"/>
                  <a:pt x="7975661" y="5086296"/>
                  <a:pt x="7970260" y="5086296"/>
                </a:cubicBezTo>
                <a:cubicBezTo>
                  <a:pt x="7964860" y="5086296"/>
                  <a:pt x="7960477" y="5081975"/>
                  <a:pt x="7960477" y="5076573"/>
                </a:cubicBezTo>
                <a:cubicBezTo>
                  <a:pt x="7960477" y="5071170"/>
                  <a:pt x="7964860" y="5066785"/>
                  <a:pt x="7970260" y="5066785"/>
                </a:cubicBezTo>
                <a:close/>
                <a:moveTo>
                  <a:pt x="7729032" y="5066785"/>
                </a:moveTo>
                <a:cubicBezTo>
                  <a:pt x="7734369" y="5066785"/>
                  <a:pt x="7738753" y="5071234"/>
                  <a:pt x="7738753" y="5076573"/>
                </a:cubicBezTo>
                <a:cubicBezTo>
                  <a:pt x="7738753" y="5081911"/>
                  <a:pt x="7734432" y="5086296"/>
                  <a:pt x="7729032" y="5086296"/>
                </a:cubicBezTo>
                <a:cubicBezTo>
                  <a:pt x="7723632" y="5086296"/>
                  <a:pt x="7719249" y="5081975"/>
                  <a:pt x="7719249" y="5076573"/>
                </a:cubicBezTo>
                <a:cubicBezTo>
                  <a:pt x="7719249" y="5071170"/>
                  <a:pt x="7723632" y="5066785"/>
                  <a:pt x="7729032" y="5066785"/>
                </a:cubicBezTo>
                <a:close/>
                <a:moveTo>
                  <a:pt x="7487803" y="5066785"/>
                </a:moveTo>
                <a:cubicBezTo>
                  <a:pt x="7493139" y="5066785"/>
                  <a:pt x="7497524" y="5071234"/>
                  <a:pt x="7497524" y="5076573"/>
                </a:cubicBezTo>
                <a:cubicBezTo>
                  <a:pt x="7497524" y="5081911"/>
                  <a:pt x="7493203" y="5086296"/>
                  <a:pt x="7487803" y="5086296"/>
                </a:cubicBezTo>
                <a:cubicBezTo>
                  <a:pt x="7482403" y="5086296"/>
                  <a:pt x="7478019" y="5081975"/>
                  <a:pt x="7478019" y="5076573"/>
                </a:cubicBezTo>
                <a:cubicBezTo>
                  <a:pt x="7478019" y="5071170"/>
                  <a:pt x="7482403" y="5066785"/>
                  <a:pt x="7487803" y="5066785"/>
                </a:cubicBezTo>
                <a:close/>
                <a:moveTo>
                  <a:pt x="7246575" y="5066785"/>
                </a:moveTo>
                <a:cubicBezTo>
                  <a:pt x="7251975" y="5066785"/>
                  <a:pt x="7256359" y="5071234"/>
                  <a:pt x="7256359" y="5076573"/>
                </a:cubicBezTo>
                <a:cubicBezTo>
                  <a:pt x="7256359" y="5081911"/>
                  <a:pt x="7251912" y="5086296"/>
                  <a:pt x="7246575" y="5086296"/>
                </a:cubicBezTo>
                <a:cubicBezTo>
                  <a:pt x="7241238" y="5086296"/>
                  <a:pt x="7236855" y="5081975"/>
                  <a:pt x="7236855" y="5076573"/>
                </a:cubicBezTo>
                <a:cubicBezTo>
                  <a:pt x="7236855" y="5071170"/>
                  <a:pt x="7241175" y="5066785"/>
                  <a:pt x="7246575" y="5066785"/>
                </a:cubicBezTo>
                <a:close/>
                <a:moveTo>
                  <a:pt x="7005346" y="5066785"/>
                </a:moveTo>
                <a:cubicBezTo>
                  <a:pt x="7010746" y="5066785"/>
                  <a:pt x="7015130" y="5071234"/>
                  <a:pt x="7015130" y="5076573"/>
                </a:cubicBezTo>
                <a:cubicBezTo>
                  <a:pt x="7015130" y="5081911"/>
                  <a:pt x="7010683" y="5086296"/>
                  <a:pt x="7005346" y="5086296"/>
                </a:cubicBezTo>
                <a:cubicBezTo>
                  <a:pt x="7000009" y="5086296"/>
                  <a:pt x="6995626" y="5081975"/>
                  <a:pt x="6995626" y="5076573"/>
                </a:cubicBezTo>
                <a:cubicBezTo>
                  <a:pt x="6995626" y="5071170"/>
                  <a:pt x="6999946" y="5066785"/>
                  <a:pt x="7005346" y="5066785"/>
                </a:cubicBezTo>
                <a:close/>
                <a:moveTo>
                  <a:pt x="6764118" y="5066785"/>
                </a:moveTo>
                <a:cubicBezTo>
                  <a:pt x="6769518" y="5066785"/>
                  <a:pt x="6773902" y="5071234"/>
                  <a:pt x="6773902" y="5076573"/>
                </a:cubicBezTo>
                <a:cubicBezTo>
                  <a:pt x="6773902" y="5081911"/>
                  <a:pt x="6769518" y="5086296"/>
                  <a:pt x="6764118" y="5086296"/>
                </a:cubicBezTo>
                <a:cubicBezTo>
                  <a:pt x="6758718" y="5086296"/>
                  <a:pt x="6754335" y="5081975"/>
                  <a:pt x="6754335" y="5076573"/>
                </a:cubicBezTo>
                <a:cubicBezTo>
                  <a:pt x="6754335" y="5071170"/>
                  <a:pt x="6758718" y="5066785"/>
                  <a:pt x="6764118" y="5066785"/>
                </a:cubicBezTo>
                <a:close/>
                <a:moveTo>
                  <a:pt x="6522889" y="5066785"/>
                </a:moveTo>
                <a:cubicBezTo>
                  <a:pt x="6528225" y="5066785"/>
                  <a:pt x="6532610" y="5071234"/>
                  <a:pt x="6532610" y="5076573"/>
                </a:cubicBezTo>
                <a:cubicBezTo>
                  <a:pt x="6532610" y="5081911"/>
                  <a:pt x="6528289" y="5086296"/>
                  <a:pt x="6522889" y="5086296"/>
                </a:cubicBezTo>
                <a:cubicBezTo>
                  <a:pt x="6517489" y="5086296"/>
                  <a:pt x="6513105" y="5081975"/>
                  <a:pt x="6513105" y="5076573"/>
                </a:cubicBezTo>
                <a:cubicBezTo>
                  <a:pt x="6513105" y="5071170"/>
                  <a:pt x="6517489" y="5066785"/>
                  <a:pt x="6522889" y="5066785"/>
                </a:cubicBezTo>
                <a:close/>
                <a:moveTo>
                  <a:pt x="6281661" y="5066785"/>
                </a:moveTo>
                <a:cubicBezTo>
                  <a:pt x="6286997" y="5066785"/>
                  <a:pt x="6291381" y="5071234"/>
                  <a:pt x="6291381" y="5076573"/>
                </a:cubicBezTo>
                <a:cubicBezTo>
                  <a:pt x="6291381" y="5081911"/>
                  <a:pt x="6287061" y="5086296"/>
                  <a:pt x="6281661" y="5086296"/>
                </a:cubicBezTo>
                <a:cubicBezTo>
                  <a:pt x="6276261" y="5086296"/>
                  <a:pt x="6271877" y="5081975"/>
                  <a:pt x="6271877" y="5076573"/>
                </a:cubicBezTo>
                <a:cubicBezTo>
                  <a:pt x="6271877" y="5071170"/>
                  <a:pt x="6276261" y="5066785"/>
                  <a:pt x="6281661" y="5066785"/>
                </a:cubicBezTo>
                <a:close/>
                <a:moveTo>
                  <a:pt x="6040432" y="5066785"/>
                </a:moveTo>
                <a:cubicBezTo>
                  <a:pt x="6045832" y="5066785"/>
                  <a:pt x="6050216" y="5071234"/>
                  <a:pt x="6050216" y="5076573"/>
                </a:cubicBezTo>
                <a:cubicBezTo>
                  <a:pt x="6050216" y="5081911"/>
                  <a:pt x="6045769" y="5086296"/>
                  <a:pt x="6040432" y="5086296"/>
                </a:cubicBezTo>
                <a:cubicBezTo>
                  <a:pt x="6035095" y="5086296"/>
                  <a:pt x="6030712" y="5081975"/>
                  <a:pt x="6030712" y="5076573"/>
                </a:cubicBezTo>
                <a:cubicBezTo>
                  <a:pt x="6030712" y="5071170"/>
                  <a:pt x="6035032" y="5066785"/>
                  <a:pt x="6040432" y="5066785"/>
                </a:cubicBezTo>
                <a:close/>
                <a:moveTo>
                  <a:pt x="5799205" y="5066785"/>
                </a:moveTo>
                <a:cubicBezTo>
                  <a:pt x="5804606" y="5066785"/>
                  <a:pt x="5808989" y="5071234"/>
                  <a:pt x="5808989" y="5076573"/>
                </a:cubicBezTo>
                <a:cubicBezTo>
                  <a:pt x="5808989" y="5081911"/>
                  <a:pt x="5804542" y="5086296"/>
                  <a:pt x="5799205" y="5086296"/>
                </a:cubicBezTo>
                <a:cubicBezTo>
                  <a:pt x="5793870" y="5086296"/>
                  <a:pt x="5789486" y="5081975"/>
                  <a:pt x="5789486" y="5076573"/>
                </a:cubicBezTo>
                <a:cubicBezTo>
                  <a:pt x="5789486" y="5071170"/>
                  <a:pt x="5793806" y="5066785"/>
                  <a:pt x="5799205" y="5066785"/>
                </a:cubicBezTo>
                <a:close/>
                <a:moveTo>
                  <a:pt x="5557992" y="5066785"/>
                </a:moveTo>
                <a:cubicBezTo>
                  <a:pt x="5563392" y="5066785"/>
                  <a:pt x="5567774" y="5071234"/>
                  <a:pt x="5567774" y="5076573"/>
                </a:cubicBezTo>
                <a:cubicBezTo>
                  <a:pt x="5567774" y="5081911"/>
                  <a:pt x="5563392" y="5086296"/>
                  <a:pt x="5557992" y="5086296"/>
                </a:cubicBezTo>
                <a:cubicBezTo>
                  <a:pt x="5552592" y="5086296"/>
                  <a:pt x="5548208" y="5081975"/>
                  <a:pt x="5548208" y="5076573"/>
                </a:cubicBezTo>
                <a:cubicBezTo>
                  <a:pt x="5548208" y="5071170"/>
                  <a:pt x="5552592" y="5066785"/>
                  <a:pt x="5557992" y="5066785"/>
                </a:cubicBezTo>
                <a:close/>
                <a:moveTo>
                  <a:pt x="5316710" y="5066785"/>
                </a:moveTo>
                <a:cubicBezTo>
                  <a:pt x="5322044" y="5066785"/>
                  <a:pt x="5326429" y="5071234"/>
                  <a:pt x="5326429" y="5076573"/>
                </a:cubicBezTo>
                <a:cubicBezTo>
                  <a:pt x="5326429" y="5081911"/>
                  <a:pt x="5322105" y="5086296"/>
                  <a:pt x="5316710" y="5086296"/>
                </a:cubicBezTo>
                <a:cubicBezTo>
                  <a:pt x="5311316" y="5086296"/>
                  <a:pt x="5306924" y="5081975"/>
                  <a:pt x="5306924" y="5076573"/>
                </a:cubicBezTo>
                <a:cubicBezTo>
                  <a:pt x="5306924" y="5071170"/>
                  <a:pt x="5311316" y="5066785"/>
                  <a:pt x="5316710" y="5066785"/>
                </a:cubicBezTo>
                <a:close/>
                <a:moveTo>
                  <a:pt x="5075486" y="5066785"/>
                </a:moveTo>
                <a:cubicBezTo>
                  <a:pt x="5080820" y="5066785"/>
                  <a:pt x="5085202" y="5071234"/>
                  <a:pt x="5085202" y="5076573"/>
                </a:cubicBezTo>
                <a:cubicBezTo>
                  <a:pt x="5085202" y="5081911"/>
                  <a:pt x="5080885" y="5086296"/>
                  <a:pt x="5075486" y="5086296"/>
                </a:cubicBezTo>
                <a:cubicBezTo>
                  <a:pt x="5070087" y="5086296"/>
                  <a:pt x="5065705" y="5081975"/>
                  <a:pt x="5065705" y="5076573"/>
                </a:cubicBezTo>
                <a:cubicBezTo>
                  <a:pt x="5065705" y="5071170"/>
                  <a:pt x="5070087" y="5066785"/>
                  <a:pt x="5075486" y="5066785"/>
                </a:cubicBezTo>
                <a:close/>
                <a:moveTo>
                  <a:pt x="4834252" y="5066785"/>
                </a:moveTo>
                <a:cubicBezTo>
                  <a:pt x="4839658" y="5066785"/>
                  <a:pt x="4844040" y="5071234"/>
                  <a:pt x="4844040" y="5076573"/>
                </a:cubicBezTo>
                <a:cubicBezTo>
                  <a:pt x="4844040" y="5081911"/>
                  <a:pt x="4839595" y="5086296"/>
                  <a:pt x="4834252" y="5086296"/>
                </a:cubicBezTo>
                <a:cubicBezTo>
                  <a:pt x="4828917" y="5086296"/>
                  <a:pt x="4824534" y="5081975"/>
                  <a:pt x="4824534" y="5076573"/>
                </a:cubicBezTo>
                <a:cubicBezTo>
                  <a:pt x="4824534" y="5071170"/>
                  <a:pt x="4828853" y="5066785"/>
                  <a:pt x="4834252" y="5066785"/>
                </a:cubicBezTo>
                <a:close/>
                <a:moveTo>
                  <a:pt x="4593019" y="5066785"/>
                </a:moveTo>
                <a:cubicBezTo>
                  <a:pt x="4598416" y="5066785"/>
                  <a:pt x="4602795" y="5071234"/>
                  <a:pt x="4602795" y="5076573"/>
                </a:cubicBezTo>
                <a:cubicBezTo>
                  <a:pt x="4602795" y="5081911"/>
                  <a:pt x="4598353" y="5086296"/>
                  <a:pt x="4593019" y="5086296"/>
                </a:cubicBezTo>
                <a:cubicBezTo>
                  <a:pt x="4587686" y="5086296"/>
                  <a:pt x="4583304" y="5081975"/>
                  <a:pt x="4583304" y="5076573"/>
                </a:cubicBezTo>
                <a:cubicBezTo>
                  <a:pt x="4583304" y="5071170"/>
                  <a:pt x="4587622" y="5066785"/>
                  <a:pt x="4593019" y="5066785"/>
                </a:cubicBezTo>
                <a:close/>
                <a:moveTo>
                  <a:pt x="4351806" y="5066785"/>
                </a:moveTo>
                <a:cubicBezTo>
                  <a:pt x="4357195" y="5066785"/>
                  <a:pt x="4361580" y="5071234"/>
                  <a:pt x="4361580" y="5076573"/>
                </a:cubicBezTo>
                <a:cubicBezTo>
                  <a:pt x="4361580" y="5081911"/>
                  <a:pt x="4357195" y="5086296"/>
                  <a:pt x="4351806" y="5086296"/>
                </a:cubicBezTo>
                <a:cubicBezTo>
                  <a:pt x="4346397" y="5086296"/>
                  <a:pt x="4342006" y="5081975"/>
                  <a:pt x="4342006" y="5076573"/>
                </a:cubicBezTo>
                <a:cubicBezTo>
                  <a:pt x="4342006" y="5071170"/>
                  <a:pt x="4346397" y="5066785"/>
                  <a:pt x="4351806" y="5066785"/>
                </a:cubicBezTo>
                <a:close/>
                <a:moveTo>
                  <a:pt x="4110581" y="5066785"/>
                </a:moveTo>
                <a:cubicBezTo>
                  <a:pt x="4115986" y="5066785"/>
                  <a:pt x="4120362" y="5071234"/>
                  <a:pt x="4120362" y="5076573"/>
                </a:cubicBezTo>
                <a:cubicBezTo>
                  <a:pt x="4120362" y="5081911"/>
                  <a:pt x="4115986" y="5086296"/>
                  <a:pt x="4110581" y="5086296"/>
                </a:cubicBezTo>
                <a:cubicBezTo>
                  <a:pt x="4105180" y="5086296"/>
                  <a:pt x="4100799" y="5081975"/>
                  <a:pt x="4100799" y="5076573"/>
                </a:cubicBezTo>
                <a:cubicBezTo>
                  <a:pt x="4100799" y="5071170"/>
                  <a:pt x="4105180" y="5066785"/>
                  <a:pt x="4110581" y="5066785"/>
                </a:cubicBezTo>
                <a:close/>
                <a:moveTo>
                  <a:pt x="3869431" y="5066785"/>
                </a:moveTo>
                <a:cubicBezTo>
                  <a:pt x="3874765" y="5066785"/>
                  <a:pt x="3879151" y="5071234"/>
                  <a:pt x="3879151" y="5076573"/>
                </a:cubicBezTo>
                <a:cubicBezTo>
                  <a:pt x="3879151" y="5081911"/>
                  <a:pt x="3874828" y="5086296"/>
                  <a:pt x="3869431" y="5086296"/>
                </a:cubicBezTo>
                <a:cubicBezTo>
                  <a:pt x="3864032" y="5086296"/>
                  <a:pt x="3859648" y="5081975"/>
                  <a:pt x="3859648" y="5076573"/>
                </a:cubicBezTo>
                <a:cubicBezTo>
                  <a:pt x="3859648" y="5071170"/>
                  <a:pt x="3864032" y="5066785"/>
                  <a:pt x="3869431" y="5066785"/>
                </a:cubicBezTo>
                <a:close/>
                <a:moveTo>
                  <a:pt x="3628212" y="5066785"/>
                </a:moveTo>
                <a:cubicBezTo>
                  <a:pt x="3633533" y="5066785"/>
                  <a:pt x="3637936" y="5071234"/>
                  <a:pt x="3637936" y="5076573"/>
                </a:cubicBezTo>
                <a:cubicBezTo>
                  <a:pt x="3637936" y="5081911"/>
                  <a:pt x="3633597" y="5086296"/>
                  <a:pt x="3628212" y="5086296"/>
                </a:cubicBezTo>
                <a:cubicBezTo>
                  <a:pt x="3622815" y="5086296"/>
                  <a:pt x="3618432" y="5081975"/>
                  <a:pt x="3618432" y="5076573"/>
                </a:cubicBezTo>
                <a:cubicBezTo>
                  <a:pt x="3618432" y="5071170"/>
                  <a:pt x="3622815" y="5066785"/>
                  <a:pt x="3628212" y="5066785"/>
                </a:cubicBezTo>
                <a:close/>
                <a:moveTo>
                  <a:pt x="3386959" y="5066785"/>
                </a:moveTo>
                <a:cubicBezTo>
                  <a:pt x="3392360" y="5066785"/>
                  <a:pt x="3396745" y="5071234"/>
                  <a:pt x="3396745" y="5076573"/>
                </a:cubicBezTo>
                <a:cubicBezTo>
                  <a:pt x="3396745" y="5081911"/>
                  <a:pt x="3392296" y="5086296"/>
                  <a:pt x="3386959" y="5086296"/>
                </a:cubicBezTo>
                <a:cubicBezTo>
                  <a:pt x="3381622" y="5086296"/>
                  <a:pt x="3377237" y="5081975"/>
                  <a:pt x="3377237" y="5076573"/>
                </a:cubicBezTo>
                <a:cubicBezTo>
                  <a:pt x="3377237" y="5071170"/>
                  <a:pt x="3381558" y="5066785"/>
                  <a:pt x="3386959" y="5066785"/>
                </a:cubicBezTo>
                <a:close/>
                <a:moveTo>
                  <a:pt x="3145752" y="5066785"/>
                </a:moveTo>
                <a:cubicBezTo>
                  <a:pt x="3151151" y="5066785"/>
                  <a:pt x="3155534" y="5071234"/>
                  <a:pt x="3155534" y="5076573"/>
                </a:cubicBezTo>
                <a:cubicBezTo>
                  <a:pt x="3155534" y="5081911"/>
                  <a:pt x="3151087" y="5086296"/>
                  <a:pt x="3145752" y="5086296"/>
                </a:cubicBezTo>
                <a:cubicBezTo>
                  <a:pt x="3140417" y="5086296"/>
                  <a:pt x="3136034" y="5081975"/>
                  <a:pt x="3136034" y="5076573"/>
                </a:cubicBezTo>
                <a:cubicBezTo>
                  <a:pt x="3136034" y="5071170"/>
                  <a:pt x="3140353" y="5066785"/>
                  <a:pt x="3145752" y="5066785"/>
                </a:cubicBezTo>
                <a:close/>
                <a:moveTo>
                  <a:pt x="2904574" y="5066785"/>
                </a:moveTo>
                <a:cubicBezTo>
                  <a:pt x="2909974" y="5066785"/>
                  <a:pt x="2914357" y="5071234"/>
                  <a:pt x="2914357" y="5076573"/>
                </a:cubicBezTo>
                <a:cubicBezTo>
                  <a:pt x="2914357" y="5081911"/>
                  <a:pt x="2909974" y="5086296"/>
                  <a:pt x="2904574" y="5086296"/>
                </a:cubicBezTo>
                <a:cubicBezTo>
                  <a:pt x="2899176" y="5086296"/>
                  <a:pt x="2894792" y="5081975"/>
                  <a:pt x="2894792" y="5076573"/>
                </a:cubicBezTo>
                <a:cubicBezTo>
                  <a:pt x="2894792" y="5071170"/>
                  <a:pt x="2899176" y="5066785"/>
                  <a:pt x="2904574" y="5066785"/>
                </a:cubicBezTo>
                <a:close/>
                <a:moveTo>
                  <a:pt x="2663275" y="5066785"/>
                </a:moveTo>
                <a:cubicBezTo>
                  <a:pt x="2668613" y="5066785"/>
                  <a:pt x="2673000" y="5071234"/>
                  <a:pt x="2673000" y="5076573"/>
                </a:cubicBezTo>
                <a:cubicBezTo>
                  <a:pt x="2673000" y="5081911"/>
                  <a:pt x="2668677" y="5086296"/>
                  <a:pt x="2663275" y="5086296"/>
                </a:cubicBezTo>
                <a:cubicBezTo>
                  <a:pt x="2657878" y="5086296"/>
                  <a:pt x="2653493" y="5081975"/>
                  <a:pt x="2653493" y="5076573"/>
                </a:cubicBezTo>
                <a:cubicBezTo>
                  <a:pt x="2653493" y="5071170"/>
                  <a:pt x="2657878" y="5066785"/>
                  <a:pt x="2663275" y="5066785"/>
                </a:cubicBezTo>
                <a:close/>
                <a:moveTo>
                  <a:pt x="2422039" y="5066785"/>
                </a:moveTo>
                <a:cubicBezTo>
                  <a:pt x="2427372" y="5066785"/>
                  <a:pt x="2431755" y="5071234"/>
                  <a:pt x="2431755" y="5076573"/>
                </a:cubicBezTo>
                <a:cubicBezTo>
                  <a:pt x="2431755" y="5081911"/>
                  <a:pt x="2427436" y="5086296"/>
                  <a:pt x="2422039" y="5086296"/>
                </a:cubicBezTo>
                <a:cubicBezTo>
                  <a:pt x="2416641" y="5086296"/>
                  <a:pt x="2412259" y="5081975"/>
                  <a:pt x="2412259" y="5076573"/>
                </a:cubicBezTo>
                <a:cubicBezTo>
                  <a:pt x="2412259" y="5071170"/>
                  <a:pt x="2416641" y="5066785"/>
                  <a:pt x="2422039" y="5066785"/>
                </a:cubicBezTo>
                <a:close/>
                <a:moveTo>
                  <a:pt x="2180796" y="5066785"/>
                </a:moveTo>
                <a:cubicBezTo>
                  <a:pt x="2186202" y="5066785"/>
                  <a:pt x="2190581" y="5071234"/>
                  <a:pt x="2190581" y="5076573"/>
                </a:cubicBezTo>
                <a:cubicBezTo>
                  <a:pt x="2190581" y="5081911"/>
                  <a:pt x="2186136" y="5086296"/>
                  <a:pt x="2180796" y="5086296"/>
                </a:cubicBezTo>
                <a:cubicBezTo>
                  <a:pt x="2175475" y="5086296"/>
                  <a:pt x="2171085" y="5081975"/>
                  <a:pt x="2171085" y="5076573"/>
                </a:cubicBezTo>
                <a:cubicBezTo>
                  <a:pt x="2171085" y="5071170"/>
                  <a:pt x="2175412" y="5066785"/>
                  <a:pt x="2180796" y="5066785"/>
                </a:cubicBezTo>
                <a:close/>
                <a:moveTo>
                  <a:pt x="1939584" y="5066785"/>
                </a:moveTo>
                <a:cubicBezTo>
                  <a:pt x="1944983" y="5066785"/>
                  <a:pt x="1949367" y="5071234"/>
                  <a:pt x="1949367" y="5076573"/>
                </a:cubicBezTo>
                <a:cubicBezTo>
                  <a:pt x="1949367" y="5081911"/>
                  <a:pt x="1944920" y="5086296"/>
                  <a:pt x="1939584" y="5086296"/>
                </a:cubicBezTo>
                <a:cubicBezTo>
                  <a:pt x="1934247" y="5086296"/>
                  <a:pt x="1929861" y="5081975"/>
                  <a:pt x="1929861" y="5076573"/>
                </a:cubicBezTo>
                <a:cubicBezTo>
                  <a:pt x="1929861" y="5071170"/>
                  <a:pt x="1934184" y="5066785"/>
                  <a:pt x="1939584" y="5066785"/>
                </a:cubicBezTo>
                <a:close/>
                <a:moveTo>
                  <a:pt x="1698333" y="5066785"/>
                </a:moveTo>
                <a:cubicBezTo>
                  <a:pt x="1703734" y="5066785"/>
                  <a:pt x="1708119" y="5071234"/>
                  <a:pt x="1708119" y="5076573"/>
                </a:cubicBezTo>
                <a:cubicBezTo>
                  <a:pt x="1708119" y="5081911"/>
                  <a:pt x="1703734" y="5086296"/>
                  <a:pt x="1698333" y="5086296"/>
                </a:cubicBezTo>
                <a:cubicBezTo>
                  <a:pt x="1692931" y="5086296"/>
                  <a:pt x="1688548" y="5081975"/>
                  <a:pt x="1688548" y="5076573"/>
                </a:cubicBezTo>
                <a:cubicBezTo>
                  <a:pt x="1688548" y="5071170"/>
                  <a:pt x="1692931" y="5066785"/>
                  <a:pt x="1698333" y="5066785"/>
                </a:cubicBezTo>
                <a:close/>
                <a:moveTo>
                  <a:pt x="1457108" y="5066785"/>
                </a:moveTo>
                <a:cubicBezTo>
                  <a:pt x="1462444" y="5066785"/>
                  <a:pt x="1466828" y="5071234"/>
                  <a:pt x="1466828" y="5076573"/>
                </a:cubicBezTo>
                <a:cubicBezTo>
                  <a:pt x="1466828" y="5081911"/>
                  <a:pt x="1462508" y="5086296"/>
                  <a:pt x="1457108" y="5086296"/>
                </a:cubicBezTo>
                <a:cubicBezTo>
                  <a:pt x="1451708" y="5086296"/>
                  <a:pt x="1447324" y="5081975"/>
                  <a:pt x="1447324" y="5076573"/>
                </a:cubicBezTo>
                <a:cubicBezTo>
                  <a:pt x="1447324" y="5071170"/>
                  <a:pt x="1451708" y="5066785"/>
                  <a:pt x="1457108" y="5066785"/>
                </a:cubicBezTo>
                <a:close/>
                <a:moveTo>
                  <a:pt x="1215887" y="5066785"/>
                </a:moveTo>
                <a:cubicBezTo>
                  <a:pt x="1221287" y="5066785"/>
                  <a:pt x="1225671" y="5071234"/>
                  <a:pt x="1225671" y="5076573"/>
                </a:cubicBezTo>
                <a:cubicBezTo>
                  <a:pt x="1225671" y="5081911"/>
                  <a:pt x="1221224" y="5086296"/>
                  <a:pt x="1215887" y="5086296"/>
                </a:cubicBezTo>
                <a:cubicBezTo>
                  <a:pt x="1210551" y="5086296"/>
                  <a:pt x="1206167" y="5081975"/>
                  <a:pt x="1206167" y="5076573"/>
                </a:cubicBezTo>
                <a:cubicBezTo>
                  <a:pt x="1206167" y="5071170"/>
                  <a:pt x="1210487" y="5066785"/>
                  <a:pt x="1215887" y="5066785"/>
                </a:cubicBezTo>
                <a:close/>
                <a:moveTo>
                  <a:pt x="974667" y="5066785"/>
                </a:moveTo>
                <a:cubicBezTo>
                  <a:pt x="980067" y="5066785"/>
                  <a:pt x="984451" y="5071234"/>
                  <a:pt x="984451" y="5076573"/>
                </a:cubicBezTo>
                <a:cubicBezTo>
                  <a:pt x="984451" y="5081911"/>
                  <a:pt x="980004" y="5086296"/>
                  <a:pt x="974667" y="5086296"/>
                </a:cubicBezTo>
                <a:cubicBezTo>
                  <a:pt x="969331" y="5086296"/>
                  <a:pt x="964947" y="5081975"/>
                  <a:pt x="964947" y="5076573"/>
                </a:cubicBezTo>
                <a:cubicBezTo>
                  <a:pt x="964947" y="5071170"/>
                  <a:pt x="969267" y="5066785"/>
                  <a:pt x="974667" y="5066785"/>
                </a:cubicBezTo>
                <a:close/>
                <a:moveTo>
                  <a:pt x="733447" y="5066785"/>
                </a:moveTo>
                <a:cubicBezTo>
                  <a:pt x="738783" y="5066785"/>
                  <a:pt x="743167" y="5071234"/>
                  <a:pt x="743167" y="5076573"/>
                </a:cubicBezTo>
                <a:cubicBezTo>
                  <a:pt x="743167" y="5081911"/>
                  <a:pt x="738847" y="5086296"/>
                  <a:pt x="733447" y="5086296"/>
                </a:cubicBezTo>
                <a:cubicBezTo>
                  <a:pt x="728047" y="5086296"/>
                  <a:pt x="723663" y="5081975"/>
                  <a:pt x="723663" y="5076573"/>
                </a:cubicBezTo>
                <a:cubicBezTo>
                  <a:pt x="723663" y="5071170"/>
                  <a:pt x="728047" y="5066785"/>
                  <a:pt x="733447" y="5066785"/>
                </a:cubicBezTo>
                <a:close/>
                <a:moveTo>
                  <a:pt x="492226" y="5066785"/>
                </a:moveTo>
                <a:cubicBezTo>
                  <a:pt x="497562" y="5066785"/>
                  <a:pt x="501946" y="5071234"/>
                  <a:pt x="501946" y="5076573"/>
                </a:cubicBezTo>
                <a:cubicBezTo>
                  <a:pt x="501946" y="5081911"/>
                  <a:pt x="497626" y="5086296"/>
                  <a:pt x="492226" y="5086296"/>
                </a:cubicBezTo>
                <a:cubicBezTo>
                  <a:pt x="486826" y="5086296"/>
                  <a:pt x="482442" y="5081975"/>
                  <a:pt x="482442" y="5076573"/>
                </a:cubicBezTo>
                <a:cubicBezTo>
                  <a:pt x="482442" y="5071170"/>
                  <a:pt x="486826" y="5066785"/>
                  <a:pt x="492226" y="5066785"/>
                </a:cubicBezTo>
                <a:close/>
                <a:moveTo>
                  <a:pt x="251007" y="5066785"/>
                </a:moveTo>
                <a:cubicBezTo>
                  <a:pt x="256407" y="5066785"/>
                  <a:pt x="260791" y="5071234"/>
                  <a:pt x="260791" y="5076573"/>
                </a:cubicBezTo>
                <a:cubicBezTo>
                  <a:pt x="260791" y="5081911"/>
                  <a:pt x="256343" y="5086296"/>
                  <a:pt x="251007" y="5086296"/>
                </a:cubicBezTo>
                <a:cubicBezTo>
                  <a:pt x="245671" y="5086296"/>
                  <a:pt x="241287" y="5081975"/>
                  <a:pt x="241287" y="5076573"/>
                </a:cubicBezTo>
                <a:cubicBezTo>
                  <a:pt x="241287" y="5071170"/>
                  <a:pt x="245607" y="5066785"/>
                  <a:pt x="251007" y="5066785"/>
                </a:cubicBezTo>
                <a:close/>
                <a:moveTo>
                  <a:pt x="9723" y="5066785"/>
                </a:moveTo>
                <a:cubicBezTo>
                  <a:pt x="15123" y="5066785"/>
                  <a:pt x="19507" y="5071234"/>
                  <a:pt x="19507" y="5076573"/>
                </a:cubicBezTo>
                <a:cubicBezTo>
                  <a:pt x="19507" y="5081911"/>
                  <a:pt x="15060" y="5086296"/>
                  <a:pt x="9723" y="5086296"/>
                </a:cubicBezTo>
                <a:cubicBezTo>
                  <a:pt x="4387" y="5086296"/>
                  <a:pt x="4" y="5081975"/>
                  <a:pt x="4" y="5076573"/>
                </a:cubicBezTo>
                <a:cubicBezTo>
                  <a:pt x="4" y="5071170"/>
                  <a:pt x="4323" y="5066785"/>
                  <a:pt x="9723" y="5066785"/>
                </a:cubicBezTo>
                <a:close/>
                <a:moveTo>
                  <a:pt x="11820259" y="4825534"/>
                </a:moveTo>
                <a:cubicBezTo>
                  <a:pt x="11825659" y="4825534"/>
                  <a:pt x="11830043" y="4829856"/>
                  <a:pt x="11830043" y="4835258"/>
                </a:cubicBezTo>
                <a:cubicBezTo>
                  <a:pt x="11830043" y="4840660"/>
                  <a:pt x="11825596" y="4845045"/>
                  <a:pt x="11820259" y="4845045"/>
                </a:cubicBezTo>
                <a:cubicBezTo>
                  <a:pt x="11814922" y="4845045"/>
                  <a:pt x="11810539" y="4840596"/>
                  <a:pt x="11810539" y="4835258"/>
                </a:cubicBezTo>
                <a:cubicBezTo>
                  <a:pt x="11810539" y="4829919"/>
                  <a:pt x="11814859" y="4825534"/>
                  <a:pt x="11820259" y="4825534"/>
                </a:cubicBezTo>
                <a:close/>
                <a:moveTo>
                  <a:pt x="11579030" y="4825534"/>
                </a:moveTo>
                <a:cubicBezTo>
                  <a:pt x="11584430" y="4825534"/>
                  <a:pt x="11588815" y="4829856"/>
                  <a:pt x="11588815" y="4835258"/>
                </a:cubicBezTo>
                <a:cubicBezTo>
                  <a:pt x="11588815" y="4840660"/>
                  <a:pt x="11584367" y="4845045"/>
                  <a:pt x="11579030" y="4845045"/>
                </a:cubicBezTo>
                <a:cubicBezTo>
                  <a:pt x="11573694" y="4845045"/>
                  <a:pt x="11569310" y="4840596"/>
                  <a:pt x="11569310" y="4835258"/>
                </a:cubicBezTo>
                <a:cubicBezTo>
                  <a:pt x="11569310" y="4829919"/>
                  <a:pt x="11573630" y="4825534"/>
                  <a:pt x="11579030" y="4825534"/>
                </a:cubicBezTo>
                <a:close/>
                <a:moveTo>
                  <a:pt x="11337802" y="4825534"/>
                </a:moveTo>
                <a:cubicBezTo>
                  <a:pt x="11343202" y="4825534"/>
                  <a:pt x="11347587" y="4829856"/>
                  <a:pt x="11347587" y="4835258"/>
                </a:cubicBezTo>
                <a:cubicBezTo>
                  <a:pt x="11347587" y="4840660"/>
                  <a:pt x="11343139" y="4845045"/>
                  <a:pt x="11337802" y="4845045"/>
                </a:cubicBezTo>
                <a:cubicBezTo>
                  <a:pt x="11332466" y="4845045"/>
                  <a:pt x="11328082" y="4840596"/>
                  <a:pt x="11328082" y="4835258"/>
                </a:cubicBezTo>
                <a:cubicBezTo>
                  <a:pt x="11328082" y="4829919"/>
                  <a:pt x="11332402" y="4825534"/>
                  <a:pt x="11337802" y="4825534"/>
                </a:cubicBezTo>
                <a:close/>
                <a:moveTo>
                  <a:pt x="11096574" y="4825534"/>
                </a:moveTo>
                <a:cubicBezTo>
                  <a:pt x="11101910" y="4825534"/>
                  <a:pt x="11106294" y="4829856"/>
                  <a:pt x="11106294" y="4835258"/>
                </a:cubicBezTo>
                <a:cubicBezTo>
                  <a:pt x="11106294" y="4840660"/>
                  <a:pt x="11101974" y="4845045"/>
                  <a:pt x="11096574" y="4845045"/>
                </a:cubicBezTo>
                <a:cubicBezTo>
                  <a:pt x="11091174" y="4845045"/>
                  <a:pt x="11086790" y="4840596"/>
                  <a:pt x="11086790" y="4835258"/>
                </a:cubicBezTo>
                <a:cubicBezTo>
                  <a:pt x="11086790" y="4829919"/>
                  <a:pt x="11091174" y="4825534"/>
                  <a:pt x="11096574" y="4825534"/>
                </a:cubicBezTo>
                <a:close/>
                <a:moveTo>
                  <a:pt x="10855345" y="4825534"/>
                </a:moveTo>
                <a:cubicBezTo>
                  <a:pt x="10860682" y="4825534"/>
                  <a:pt x="10865065" y="4829856"/>
                  <a:pt x="10865065" y="4835258"/>
                </a:cubicBezTo>
                <a:cubicBezTo>
                  <a:pt x="10865065" y="4840660"/>
                  <a:pt x="10860682" y="4845045"/>
                  <a:pt x="10855345" y="4845045"/>
                </a:cubicBezTo>
                <a:cubicBezTo>
                  <a:pt x="10850008" y="4845045"/>
                  <a:pt x="10845625" y="4840596"/>
                  <a:pt x="10845625" y="4835258"/>
                </a:cubicBezTo>
                <a:cubicBezTo>
                  <a:pt x="10845625" y="4829919"/>
                  <a:pt x="10849945" y="4825534"/>
                  <a:pt x="10855345" y="4825534"/>
                </a:cubicBezTo>
                <a:close/>
                <a:moveTo>
                  <a:pt x="10614116" y="4825534"/>
                </a:moveTo>
                <a:cubicBezTo>
                  <a:pt x="10619516" y="4825534"/>
                  <a:pt x="10623901" y="4829856"/>
                  <a:pt x="10623901" y="4835258"/>
                </a:cubicBezTo>
                <a:cubicBezTo>
                  <a:pt x="10623901" y="4840660"/>
                  <a:pt x="10619454" y="4845045"/>
                  <a:pt x="10614116" y="4845045"/>
                </a:cubicBezTo>
                <a:cubicBezTo>
                  <a:pt x="10608780" y="4845045"/>
                  <a:pt x="10604396" y="4840596"/>
                  <a:pt x="10604396" y="4835258"/>
                </a:cubicBezTo>
                <a:cubicBezTo>
                  <a:pt x="10604396" y="4829919"/>
                  <a:pt x="10608716" y="4825534"/>
                  <a:pt x="10614116" y="4825534"/>
                </a:cubicBezTo>
                <a:close/>
                <a:moveTo>
                  <a:pt x="10372888" y="4825534"/>
                </a:moveTo>
                <a:cubicBezTo>
                  <a:pt x="10378288" y="4825534"/>
                  <a:pt x="10382673" y="4829856"/>
                  <a:pt x="10382673" y="4835258"/>
                </a:cubicBezTo>
                <a:cubicBezTo>
                  <a:pt x="10382673" y="4840660"/>
                  <a:pt x="10378225" y="4845045"/>
                  <a:pt x="10372888" y="4845045"/>
                </a:cubicBezTo>
                <a:cubicBezTo>
                  <a:pt x="10367552" y="4845045"/>
                  <a:pt x="10363168" y="4840596"/>
                  <a:pt x="10363168" y="4835258"/>
                </a:cubicBezTo>
                <a:cubicBezTo>
                  <a:pt x="10363168" y="4829919"/>
                  <a:pt x="10367488" y="4825534"/>
                  <a:pt x="10372888" y="4825534"/>
                </a:cubicBezTo>
                <a:close/>
                <a:moveTo>
                  <a:pt x="10131660" y="4825534"/>
                </a:moveTo>
                <a:cubicBezTo>
                  <a:pt x="10137060" y="4825534"/>
                  <a:pt x="10141444" y="4829856"/>
                  <a:pt x="10141444" y="4835258"/>
                </a:cubicBezTo>
                <a:cubicBezTo>
                  <a:pt x="10141444" y="4840660"/>
                  <a:pt x="10136997" y="4845045"/>
                  <a:pt x="10131660" y="4845045"/>
                </a:cubicBezTo>
                <a:cubicBezTo>
                  <a:pt x="10126323" y="4845045"/>
                  <a:pt x="10121940" y="4840596"/>
                  <a:pt x="10121940" y="4835258"/>
                </a:cubicBezTo>
                <a:cubicBezTo>
                  <a:pt x="10121940" y="4829919"/>
                  <a:pt x="10126260" y="4825534"/>
                  <a:pt x="10131660" y="4825534"/>
                </a:cubicBezTo>
                <a:close/>
                <a:moveTo>
                  <a:pt x="9890432" y="4825534"/>
                </a:moveTo>
                <a:cubicBezTo>
                  <a:pt x="9895768" y="4825534"/>
                  <a:pt x="9900152" y="4829856"/>
                  <a:pt x="9900152" y="4835258"/>
                </a:cubicBezTo>
                <a:cubicBezTo>
                  <a:pt x="9900152" y="4840660"/>
                  <a:pt x="9895832" y="4845045"/>
                  <a:pt x="9890432" y="4845045"/>
                </a:cubicBezTo>
                <a:cubicBezTo>
                  <a:pt x="9885031" y="4845045"/>
                  <a:pt x="9880648" y="4840596"/>
                  <a:pt x="9880648" y="4835258"/>
                </a:cubicBezTo>
                <a:cubicBezTo>
                  <a:pt x="9880648" y="4829919"/>
                  <a:pt x="9885031" y="4825534"/>
                  <a:pt x="9890432" y="4825534"/>
                </a:cubicBezTo>
                <a:close/>
                <a:moveTo>
                  <a:pt x="9649203" y="4825534"/>
                </a:moveTo>
                <a:cubicBezTo>
                  <a:pt x="9654540" y="4825534"/>
                  <a:pt x="9658923" y="4829856"/>
                  <a:pt x="9658923" y="4835258"/>
                </a:cubicBezTo>
                <a:cubicBezTo>
                  <a:pt x="9658923" y="4840660"/>
                  <a:pt x="9654540" y="4845045"/>
                  <a:pt x="9649203" y="4845045"/>
                </a:cubicBezTo>
                <a:cubicBezTo>
                  <a:pt x="9643866" y="4845045"/>
                  <a:pt x="9639483" y="4840596"/>
                  <a:pt x="9639483" y="4835258"/>
                </a:cubicBezTo>
                <a:cubicBezTo>
                  <a:pt x="9639483" y="4829919"/>
                  <a:pt x="9643803" y="4825534"/>
                  <a:pt x="9649203" y="4825534"/>
                </a:cubicBezTo>
                <a:close/>
                <a:moveTo>
                  <a:pt x="9417695" y="4825534"/>
                </a:moveTo>
                <a:cubicBezTo>
                  <a:pt x="9423031" y="4825534"/>
                  <a:pt x="9427416" y="4829856"/>
                  <a:pt x="9427416" y="4835258"/>
                </a:cubicBezTo>
                <a:cubicBezTo>
                  <a:pt x="9427416" y="4840660"/>
                  <a:pt x="9423095" y="4845045"/>
                  <a:pt x="9417695" y="4845045"/>
                </a:cubicBezTo>
                <a:cubicBezTo>
                  <a:pt x="9412295" y="4845045"/>
                  <a:pt x="9407911" y="4840596"/>
                  <a:pt x="9407911" y="4835258"/>
                </a:cubicBezTo>
                <a:cubicBezTo>
                  <a:pt x="9407911" y="4829919"/>
                  <a:pt x="9412295" y="4825534"/>
                  <a:pt x="9417695" y="4825534"/>
                </a:cubicBezTo>
                <a:close/>
                <a:moveTo>
                  <a:pt x="9176467" y="4825534"/>
                </a:moveTo>
                <a:cubicBezTo>
                  <a:pt x="9181803" y="4825534"/>
                  <a:pt x="9186187" y="4829856"/>
                  <a:pt x="9186187" y="4835258"/>
                </a:cubicBezTo>
                <a:cubicBezTo>
                  <a:pt x="9186187" y="4840660"/>
                  <a:pt x="9181867" y="4845045"/>
                  <a:pt x="9176467" y="4845045"/>
                </a:cubicBezTo>
                <a:cubicBezTo>
                  <a:pt x="9171066" y="4845045"/>
                  <a:pt x="9166683" y="4840596"/>
                  <a:pt x="9166683" y="4835258"/>
                </a:cubicBezTo>
                <a:cubicBezTo>
                  <a:pt x="9166683" y="4829919"/>
                  <a:pt x="9171066" y="4825534"/>
                  <a:pt x="9176467" y="4825534"/>
                </a:cubicBezTo>
                <a:close/>
                <a:moveTo>
                  <a:pt x="8935237" y="4825534"/>
                </a:moveTo>
                <a:cubicBezTo>
                  <a:pt x="8940574" y="4825534"/>
                  <a:pt x="8944958" y="4829856"/>
                  <a:pt x="8944958" y="4835258"/>
                </a:cubicBezTo>
                <a:cubicBezTo>
                  <a:pt x="8944958" y="4840660"/>
                  <a:pt x="8940638" y="4845045"/>
                  <a:pt x="8935237" y="4845045"/>
                </a:cubicBezTo>
                <a:cubicBezTo>
                  <a:pt x="8929837" y="4845045"/>
                  <a:pt x="8925454" y="4840596"/>
                  <a:pt x="8925454" y="4835258"/>
                </a:cubicBezTo>
                <a:cubicBezTo>
                  <a:pt x="8925454" y="4829919"/>
                  <a:pt x="8929837" y="4825534"/>
                  <a:pt x="8935237" y="4825534"/>
                </a:cubicBezTo>
                <a:close/>
                <a:moveTo>
                  <a:pt x="8694009" y="4825534"/>
                </a:moveTo>
                <a:cubicBezTo>
                  <a:pt x="8699346" y="4825534"/>
                  <a:pt x="8703730" y="4829856"/>
                  <a:pt x="8703730" y="4835258"/>
                </a:cubicBezTo>
                <a:cubicBezTo>
                  <a:pt x="8703730" y="4840660"/>
                  <a:pt x="8699346" y="4845045"/>
                  <a:pt x="8694009" y="4845045"/>
                </a:cubicBezTo>
                <a:cubicBezTo>
                  <a:pt x="8688673" y="4845045"/>
                  <a:pt x="8684289" y="4840596"/>
                  <a:pt x="8684289" y="4835258"/>
                </a:cubicBezTo>
                <a:cubicBezTo>
                  <a:pt x="8684289" y="4829919"/>
                  <a:pt x="8688609" y="4825534"/>
                  <a:pt x="8694009" y="4825534"/>
                </a:cubicBezTo>
                <a:close/>
                <a:moveTo>
                  <a:pt x="8452781" y="4825534"/>
                </a:moveTo>
                <a:cubicBezTo>
                  <a:pt x="8458181" y="4825534"/>
                  <a:pt x="8462566" y="4829856"/>
                  <a:pt x="8462566" y="4835258"/>
                </a:cubicBezTo>
                <a:cubicBezTo>
                  <a:pt x="8462566" y="4840660"/>
                  <a:pt x="8458118" y="4845045"/>
                  <a:pt x="8452781" y="4845045"/>
                </a:cubicBezTo>
                <a:cubicBezTo>
                  <a:pt x="8447445" y="4845045"/>
                  <a:pt x="8443061" y="4840596"/>
                  <a:pt x="8443061" y="4835258"/>
                </a:cubicBezTo>
                <a:cubicBezTo>
                  <a:pt x="8443061" y="4829919"/>
                  <a:pt x="8447381" y="4825534"/>
                  <a:pt x="8452781" y="4825534"/>
                </a:cubicBezTo>
                <a:close/>
                <a:moveTo>
                  <a:pt x="8211553" y="4825534"/>
                </a:moveTo>
                <a:cubicBezTo>
                  <a:pt x="8216889" y="4825534"/>
                  <a:pt x="8221273" y="4829856"/>
                  <a:pt x="8221273" y="4835258"/>
                </a:cubicBezTo>
                <a:cubicBezTo>
                  <a:pt x="8221273" y="4840660"/>
                  <a:pt x="8216953" y="4845045"/>
                  <a:pt x="8211553" y="4845045"/>
                </a:cubicBezTo>
                <a:cubicBezTo>
                  <a:pt x="8206152" y="4845045"/>
                  <a:pt x="8201769" y="4840596"/>
                  <a:pt x="8201769" y="4835258"/>
                </a:cubicBezTo>
                <a:cubicBezTo>
                  <a:pt x="8201769" y="4829919"/>
                  <a:pt x="8206152" y="4825534"/>
                  <a:pt x="8211553" y="4825534"/>
                </a:cubicBezTo>
                <a:close/>
                <a:moveTo>
                  <a:pt x="7970260" y="4825534"/>
                </a:moveTo>
                <a:cubicBezTo>
                  <a:pt x="7975661" y="4825534"/>
                  <a:pt x="7980044" y="4829856"/>
                  <a:pt x="7980044" y="4835258"/>
                </a:cubicBezTo>
                <a:cubicBezTo>
                  <a:pt x="7980044" y="4840660"/>
                  <a:pt x="7975661" y="4845045"/>
                  <a:pt x="7970260" y="4845045"/>
                </a:cubicBezTo>
                <a:cubicBezTo>
                  <a:pt x="7964860" y="4845045"/>
                  <a:pt x="7960477" y="4840596"/>
                  <a:pt x="7960477" y="4835258"/>
                </a:cubicBezTo>
                <a:cubicBezTo>
                  <a:pt x="7960477" y="4829919"/>
                  <a:pt x="7964860" y="4825534"/>
                  <a:pt x="7970260" y="4825534"/>
                </a:cubicBezTo>
                <a:close/>
                <a:moveTo>
                  <a:pt x="7729032" y="4825534"/>
                </a:moveTo>
                <a:cubicBezTo>
                  <a:pt x="7734369" y="4825534"/>
                  <a:pt x="7738753" y="4829856"/>
                  <a:pt x="7738753" y="4835258"/>
                </a:cubicBezTo>
                <a:cubicBezTo>
                  <a:pt x="7738753" y="4840660"/>
                  <a:pt x="7734432" y="4845045"/>
                  <a:pt x="7729032" y="4845045"/>
                </a:cubicBezTo>
                <a:cubicBezTo>
                  <a:pt x="7723632" y="4845045"/>
                  <a:pt x="7719249" y="4840596"/>
                  <a:pt x="7719249" y="4835258"/>
                </a:cubicBezTo>
                <a:cubicBezTo>
                  <a:pt x="7719249" y="4829919"/>
                  <a:pt x="7723632" y="4825534"/>
                  <a:pt x="7729032" y="4825534"/>
                </a:cubicBezTo>
                <a:close/>
                <a:moveTo>
                  <a:pt x="7487803" y="4825534"/>
                </a:moveTo>
                <a:cubicBezTo>
                  <a:pt x="7493139" y="4825534"/>
                  <a:pt x="7497524" y="4829856"/>
                  <a:pt x="7497524" y="4835258"/>
                </a:cubicBezTo>
                <a:cubicBezTo>
                  <a:pt x="7497524" y="4840660"/>
                  <a:pt x="7493203" y="4845045"/>
                  <a:pt x="7487803" y="4845045"/>
                </a:cubicBezTo>
                <a:cubicBezTo>
                  <a:pt x="7482403" y="4845045"/>
                  <a:pt x="7478019" y="4840596"/>
                  <a:pt x="7478019" y="4835258"/>
                </a:cubicBezTo>
                <a:cubicBezTo>
                  <a:pt x="7478019" y="4829919"/>
                  <a:pt x="7482403" y="4825534"/>
                  <a:pt x="7487803" y="4825534"/>
                </a:cubicBezTo>
                <a:close/>
                <a:moveTo>
                  <a:pt x="7246575" y="4825534"/>
                </a:moveTo>
                <a:cubicBezTo>
                  <a:pt x="7251975" y="4825534"/>
                  <a:pt x="7256359" y="4829856"/>
                  <a:pt x="7256359" y="4835258"/>
                </a:cubicBezTo>
                <a:cubicBezTo>
                  <a:pt x="7256359" y="4840660"/>
                  <a:pt x="7251912" y="4845045"/>
                  <a:pt x="7246575" y="4845045"/>
                </a:cubicBezTo>
                <a:cubicBezTo>
                  <a:pt x="7241238" y="4845045"/>
                  <a:pt x="7236855" y="4840596"/>
                  <a:pt x="7236855" y="4835258"/>
                </a:cubicBezTo>
                <a:cubicBezTo>
                  <a:pt x="7236855" y="4829919"/>
                  <a:pt x="7241175" y="4825534"/>
                  <a:pt x="7246575" y="4825534"/>
                </a:cubicBezTo>
                <a:close/>
                <a:moveTo>
                  <a:pt x="7005346" y="4825534"/>
                </a:moveTo>
                <a:cubicBezTo>
                  <a:pt x="7010746" y="4825534"/>
                  <a:pt x="7015130" y="4829856"/>
                  <a:pt x="7015130" y="4835258"/>
                </a:cubicBezTo>
                <a:cubicBezTo>
                  <a:pt x="7015130" y="4840660"/>
                  <a:pt x="7010683" y="4845045"/>
                  <a:pt x="7005346" y="4845045"/>
                </a:cubicBezTo>
                <a:cubicBezTo>
                  <a:pt x="7000009" y="4845045"/>
                  <a:pt x="6995626" y="4840596"/>
                  <a:pt x="6995626" y="4835258"/>
                </a:cubicBezTo>
                <a:cubicBezTo>
                  <a:pt x="6995626" y="4829919"/>
                  <a:pt x="6999946" y="4825534"/>
                  <a:pt x="7005346" y="4825534"/>
                </a:cubicBezTo>
                <a:close/>
                <a:moveTo>
                  <a:pt x="6764118" y="4825534"/>
                </a:moveTo>
                <a:cubicBezTo>
                  <a:pt x="6769518" y="4825534"/>
                  <a:pt x="6773902" y="4829856"/>
                  <a:pt x="6773902" y="4835258"/>
                </a:cubicBezTo>
                <a:cubicBezTo>
                  <a:pt x="6773902" y="4840660"/>
                  <a:pt x="6769518" y="4845045"/>
                  <a:pt x="6764118" y="4845045"/>
                </a:cubicBezTo>
                <a:cubicBezTo>
                  <a:pt x="6758718" y="4845045"/>
                  <a:pt x="6754335" y="4840596"/>
                  <a:pt x="6754335" y="4835258"/>
                </a:cubicBezTo>
                <a:cubicBezTo>
                  <a:pt x="6754335" y="4829919"/>
                  <a:pt x="6758718" y="4825534"/>
                  <a:pt x="6764118" y="4825534"/>
                </a:cubicBezTo>
                <a:close/>
                <a:moveTo>
                  <a:pt x="6522889" y="4825534"/>
                </a:moveTo>
                <a:cubicBezTo>
                  <a:pt x="6528225" y="4825534"/>
                  <a:pt x="6532610" y="4829856"/>
                  <a:pt x="6532610" y="4835258"/>
                </a:cubicBezTo>
                <a:cubicBezTo>
                  <a:pt x="6532610" y="4840660"/>
                  <a:pt x="6528289" y="4845045"/>
                  <a:pt x="6522889" y="4845045"/>
                </a:cubicBezTo>
                <a:cubicBezTo>
                  <a:pt x="6517489" y="4845045"/>
                  <a:pt x="6513105" y="4840596"/>
                  <a:pt x="6513105" y="4835258"/>
                </a:cubicBezTo>
                <a:cubicBezTo>
                  <a:pt x="6513105" y="4829919"/>
                  <a:pt x="6517489" y="4825534"/>
                  <a:pt x="6522889" y="4825534"/>
                </a:cubicBezTo>
                <a:close/>
                <a:moveTo>
                  <a:pt x="6281661" y="4825534"/>
                </a:moveTo>
                <a:cubicBezTo>
                  <a:pt x="6286997" y="4825534"/>
                  <a:pt x="6291381" y="4829856"/>
                  <a:pt x="6291381" y="4835258"/>
                </a:cubicBezTo>
                <a:cubicBezTo>
                  <a:pt x="6291381" y="4840660"/>
                  <a:pt x="6287061" y="4845045"/>
                  <a:pt x="6281661" y="4845045"/>
                </a:cubicBezTo>
                <a:cubicBezTo>
                  <a:pt x="6276261" y="4845045"/>
                  <a:pt x="6271877" y="4840596"/>
                  <a:pt x="6271877" y="4835258"/>
                </a:cubicBezTo>
                <a:cubicBezTo>
                  <a:pt x="6271877" y="4829919"/>
                  <a:pt x="6276261" y="4825534"/>
                  <a:pt x="6281661" y="4825534"/>
                </a:cubicBezTo>
                <a:close/>
                <a:moveTo>
                  <a:pt x="6040432" y="4825534"/>
                </a:moveTo>
                <a:cubicBezTo>
                  <a:pt x="6045832" y="4825534"/>
                  <a:pt x="6050216" y="4829856"/>
                  <a:pt x="6050216" y="4835258"/>
                </a:cubicBezTo>
                <a:cubicBezTo>
                  <a:pt x="6050216" y="4840660"/>
                  <a:pt x="6045769" y="4845045"/>
                  <a:pt x="6040432" y="4845045"/>
                </a:cubicBezTo>
                <a:cubicBezTo>
                  <a:pt x="6035095" y="4845045"/>
                  <a:pt x="6030712" y="4840596"/>
                  <a:pt x="6030712" y="4835258"/>
                </a:cubicBezTo>
                <a:cubicBezTo>
                  <a:pt x="6030712" y="4829919"/>
                  <a:pt x="6035032" y="4825534"/>
                  <a:pt x="6040432" y="4825534"/>
                </a:cubicBezTo>
                <a:close/>
                <a:moveTo>
                  <a:pt x="5799205" y="4825534"/>
                </a:moveTo>
                <a:cubicBezTo>
                  <a:pt x="5804606" y="4825534"/>
                  <a:pt x="5808989" y="4829856"/>
                  <a:pt x="5808989" y="4835258"/>
                </a:cubicBezTo>
                <a:cubicBezTo>
                  <a:pt x="5808989" y="4840660"/>
                  <a:pt x="5804542" y="4845045"/>
                  <a:pt x="5799205" y="4845045"/>
                </a:cubicBezTo>
                <a:cubicBezTo>
                  <a:pt x="5793870" y="4845045"/>
                  <a:pt x="5789486" y="4840596"/>
                  <a:pt x="5789486" y="4835258"/>
                </a:cubicBezTo>
                <a:cubicBezTo>
                  <a:pt x="5789486" y="4829919"/>
                  <a:pt x="5793806" y="4825534"/>
                  <a:pt x="5799205" y="4825534"/>
                </a:cubicBezTo>
                <a:close/>
                <a:moveTo>
                  <a:pt x="5557991" y="4825534"/>
                </a:moveTo>
                <a:cubicBezTo>
                  <a:pt x="5563392" y="4825534"/>
                  <a:pt x="5567774" y="4829856"/>
                  <a:pt x="5567774" y="4835258"/>
                </a:cubicBezTo>
                <a:cubicBezTo>
                  <a:pt x="5567774" y="4840660"/>
                  <a:pt x="5563392" y="4845045"/>
                  <a:pt x="5557991" y="4845045"/>
                </a:cubicBezTo>
                <a:cubicBezTo>
                  <a:pt x="5552592" y="4845045"/>
                  <a:pt x="5548208" y="4840596"/>
                  <a:pt x="5548208" y="4835258"/>
                </a:cubicBezTo>
                <a:cubicBezTo>
                  <a:pt x="5548208" y="4829919"/>
                  <a:pt x="5552592" y="4825534"/>
                  <a:pt x="5557991" y="4825534"/>
                </a:cubicBezTo>
                <a:close/>
                <a:moveTo>
                  <a:pt x="5316710" y="4825534"/>
                </a:moveTo>
                <a:cubicBezTo>
                  <a:pt x="5322044" y="4825534"/>
                  <a:pt x="5326429" y="4829856"/>
                  <a:pt x="5326429" y="4835258"/>
                </a:cubicBezTo>
                <a:cubicBezTo>
                  <a:pt x="5326429" y="4840660"/>
                  <a:pt x="5322105" y="4845045"/>
                  <a:pt x="5316710" y="4845045"/>
                </a:cubicBezTo>
                <a:cubicBezTo>
                  <a:pt x="5311316" y="4845045"/>
                  <a:pt x="5306924" y="4840596"/>
                  <a:pt x="5306924" y="4835258"/>
                </a:cubicBezTo>
                <a:cubicBezTo>
                  <a:pt x="5306924" y="4829919"/>
                  <a:pt x="5311316" y="4825534"/>
                  <a:pt x="5316710" y="4825534"/>
                </a:cubicBezTo>
                <a:close/>
                <a:moveTo>
                  <a:pt x="5075486" y="4825534"/>
                </a:moveTo>
                <a:cubicBezTo>
                  <a:pt x="5080820" y="4825534"/>
                  <a:pt x="5085202" y="4829856"/>
                  <a:pt x="5085202" y="4835258"/>
                </a:cubicBezTo>
                <a:cubicBezTo>
                  <a:pt x="5085202" y="4840660"/>
                  <a:pt x="5080885" y="4845045"/>
                  <a:pt x="5075486" y="4845045"/>
                </a:cubicBezTo>
                <a:cubicBezTo>
                  <a:pt x="5070087" y="4845045"/>
                  <a:pt x="5065705" y="4840596"/>
                  <a:pt x="5065705" y="4835258"/>
                </a:cubicBezTo>
                <a:cubicBezTo>
                  <a:pt x="5065705" y="4829919"/>
                  <a:pt x="5070087" y="4825534"/>
                  <a:pt x="5075486" y="4825534"/>
                </a:cubicBezTo>
                <a:close/>
                <a:moveTo>
                  <a:pt x="4834252" y="4825534"/>
                </a:moveTo>
                <a:cubicBezTo>
                  <a:pt x="4839658" y="4825534"/>
                  <a:pt x="4844040" y="4829856"/>
                  <a:pt x="4844040" y="4835258"/>
                </a:cubicBezTo>
                <a:cubicBezTo>
                  <a:pt x="4844040" y="4840660"/>
                  <a:pt x="4839595" y="4845045"/>
                  <a:pt x="4834252" y="4845045"/>
                </a:cubicBezTo>
                <a:cubicBezTo>
                  <a:pt x="4828917" y="4845045"/>
                  <a:pt x="4824534" y="4840596"/>
                  <a:pt x="4824534" y="4835258"/>
                </a:cubicBezTo>
                <a:cubicBezTo>
                  <a:pt x="4824534" y="4829919"/>
                  <a:pt x="4828853" y="4825534"/>
                  <a:pt x="4834252" y="4825534"/>
                </a:cubicBezTo>
                <a:close/>
                <a:moveTo>
                  <a:pt x="4593019" y="4825534"/>
                </a:moveTo>
                <a:cubicBezTo>
                  <a:pt x="4598416" y="4825534"/>
                  <a:pt x="4602795" y="4829856"/>
                  <a:pt x="4602795" y="4835258"/>
                </a:cubicBezTo>
                <a:cubicBezTo>
                  <a:pt x="4602795" y="4840660"/>
                  <a:pt x="4598353" y="4845045"/>
                  <a:pt x="4593019" y="4845045"/>
                </a:cubicBezTo>
                <a:cubicBezTo>
                  <a:pt x="4587686" y="4845045"/>
                  <a:pt x="4583304" y="4840596"/>
                  <a:pt x="4583304" y="4835258"/>
                </a:cubicBezTo>
                <a:cubicBezTo>
                  <a:pt x="4583304" y="4829919"/>
                  <a:pt x="4587622" y="4825534"/>
                  <a:pt x="4593019" y="4825534"/>
                </a:cubicBezTo>
                <a:close/>
                <a:moveTo>
                  <a:pt x="4351806" y="4825534"/>
                </a:moveTo>
                <a:cubicBezTo>
                  <a:pt x="4357195" y="4825534"/>
                  <a:pt x="4361580" y="4829856"/>
                  <a:pt x="4361580" y="4835258"/>
                </a:cubicBezTo>
                <a:cubicBezTo>
                  <a:pt x="4361580" y="4840660"/>
                  <a:pt x="4357195" y="4845045"/>
                  <a:pt x="4351806" y="4845045"/>
                </a:cubicBezTo>
                <a:cubicBezTo>
                  <a:pt x="4346397" y="4845045"/>
                  <a:pt x="4342006" y="4840596"/>
                  <a:pt x="4342006" y="4835258"/>
                </a:cubicBezTo>
                <a:cubicBezTo>
                  <a:pt x="4342006" y="4829919"/>
                  <a:pt x="4346397" y="4825534"/>
                  <a:pt x="4351806" y="4825534"/>
                </a:cubicBezTo>
                <a:close/>
                <a:moveTo>
                  <a:pt x="4110581" y="4825534"/>
                </a:moveTo>
                <a:cubicBezTo>
                  <a:pt x="4115986" y="4825534"/>
                  <a:pt x="4120362" y="4829856"/>
                  <a:pt x="4120362" y="4835258"/>
                </a:cubicBezTo>
                <a:cubicBezTo>
                  <a:pt x="4120362" y="4840660"/>
                  <a:pt x="4115986" y="4845045"/>
                  <a:pt x="4110581" y="4845045"/>
                </a:cubicBezTo>
                <a:cubicBezTo>
                  <a:pt x="4105180" y="4845045"/>
                  <a:pt x="4100799" y="4840596"/>
                  <a:pt x="4100799" y="4835258"/>
                </a:cubicBezTo>
                <a:cubicBezTo>
                  <a:pt x="4100799" y="4829919"/>
                  <a:pt x="4105180" y="4825534"/>
                  <a:pt x="4110581" y="4825534"/>
                </a:cubicBezTo>
                <a:close/>
                <a:moveTo>
                  <a:pt x="3869431" y="4825534"/>
                </a:moveTo>
                <a:cubicBezTo>
                  <a:pt x="3874765" y="4825534"/>
                  <a:pt x="3879151" y="4829856"/>
                  <a:pt x="3879151" y="4835258"/>
                </a:cubicBezTo>
                <a:cubicBezTo>
                  <a:pt x="3879151" y="4840660"/>
                  <a:pt x="3874828" y="4845045"/>
                  <a:pt x="3869431" y="4845045"/>
                </a:cubicBezTo>
                <a:cubicBezTo>
                  <a:pt x="3864032" y="4845045"/>
                  <a:pt x="3859648" y="4840596"/>
                  <a:pt x="3859648" y="4835258"/>
                </a:cubicBezTo>
                <a:cubicBezTo>
                  <a:pt x="3859648" y="4829919"/>
                  <a:pt x="3864032" y="4825534"/>
                  <a:pt x="3869431" y="4825534"/>
                </a:cubicBezTo>
                <a:close/>
                <a:moveTo>
                  <a:pt x="3628212" y="4825534"/>
                </a:moveTo>
                <a:cubicBezTo>
                  <a:pt x="3633533" y="4825534"/>
                  <a:pt x="3637936" y="4829856"/>
                  <a:pt x="3637936" y="4835258"/>
                </a:cubicBezTo>
                <a:cubicBezTo>
                  <a:pt x="3637936" y="4840660"/>
                  <a:pt x="3633597" y="4845045"/>
                  <a:pt x="3628212" y="4845045"/>
                </a:cubicBezTo>
                <a:cubicBezTo>
                  <a:pt x="3622815" y="4845045"/>
                  <a:pt x="3618432" y="4840596"/>
                  <a:pt x="3618432" y="4835258"/>
                </a:cubicBezTo>
                <a:cubicBezTo>
                  <a:pt x="3618432" y="4829919"/>
                  <a:pt x="3622815" y="4825534"/>
                  <a:pt x="3628212" y="4825534"/>
                </a:cubicBezTo>
                <a:close/>
                <a:moveTo>
                  <a:pt x="3386959" y="4825534"/>
                </a:moveTo>
                <a:cubicBezTo>
                  <a:pt x="3392360" y="4825534"/>
                  <a:pt x="3396744" y="4829856"/>
                  <a:pt x="3396744" y="4835258"/>
                </a:cubicBezTo>
                <a:cubicBezTo>
                  <a:pt x="3396744" y="4840660"/>
                  <a:pt x="3392296" y="4845045"/>
                  <a:pt x="3386959" y="4845045"/>
                </a:cubicBezTo>
                <a:cubicBezTo>
                  <a:pt x="3381622" y="4845045"/>
                  <a:pt x="3377237" y="4840596"/>
                  <a:pt x="3377237" y="4835258"/>
                </a:cubicBezTo>
                <a:cubicBezTo>
                  <a:pt x="3377237" y="4829919"/>
                  <a:pt x="3381558" y="4825534"/>
                  <a:pt x="3386959" y="4825534"/>
                </a:cubicBezTo>
                <a:close/>
                <a:moveTo>
                  <a:pt x="3145752" y="4825534"/>
                </a:moveTo>
                <a:cubicBezTo>
                  <a:pt x="3151151" y="4825534"/>
                  <a:pt x="3155534" y="4829856"/>
                  <a:pt x="3155534" y="4835258"/>
                </a:cubicBezTo>
                <a:cubicBezTo>
                  <a:pt x="3155534" y="4840660"/>
                  <a:pt x="3151087" y="4845045"/>
                  <a:pt x="3145752" y="4845045"/>
                </a:cubicBezTo>
                <a:cubicBezTo>
                  <a:pt x="3140417" y="4845045"/>
                  <a:pt x="3136033" y="4840596"/>
                  <a:pt x="3136033" y="4835258"/>
                </a:cubicBezTo>
                <a:cubicBezTo>
                  <a:pt x="3136033" y="4829919"/>
                  <a:pt x="3140352" y="4825534"/>
                  <a:pt x="3145752" y="4825534"/>
                </a:cubicBezTo>
                <a:close/>
                <a:moveTo>
                  <a:pt x="2904574" y="4825534"/>
                </a:moveTo>
                <a:cubicBezTo>
                  <a:pt x="2909973" y="4825534"/>
                  <a:pt x="2914356" y="4829856"/>
                  <a:pt x="2914356" y="4835258"/>
                </a:cubicBezTo>
                <a:cubicBezTo>
                  <a:pt x="2914356" y="4840660"/>
                  <a:pt x="2909973" y="4845045"/>
                  <a:pt x="2904574" y="4845045"/>
                </a:cubicBezTo>
                <a:cubicBezTo>
                  <a:pt x="2899175" y="4845045"/>
                  <a:pt x="2894792" y="4840596"/>
                  <a:pt x="2894792" y="4835258"/>
                </a:cubicBezTo>
                <a:cubicBezTo>
                  <a:pt x="2894792" y="4829919"/>
                  <a:pt x="2899175" y="4825534"/>
                  <a:pt x="2904574" y="4825534"/>
                </a:cubicBezTo>
                <a:close/>
                <a:moveTo>
                  <a:pt x="2663275" y="4825534"/>
                </a:moveTo>
                <a:cubicBezTo>
                  <a:pt x="2668613" y="4825534"/>
                  <a:pt x="2673000" y="4829856"/>
                  <a:pt x="2673000" y="4835258"/>
                </a:cubicBezTo>
                <a:cubicBezTo>
                  <a:pt x="2673000" y="4840660"/>
                  <a:pt x="2668677" y="4845045"/>
                  <a:pt x="2663275" y="4845045"/>
                </a:cubicBezTo>
                <a:cubicBezTo>
                  <a:pt x="2657877" y="4845045"/>
                  <a:pt x="2653493" y="4840596"/>
                  <a:pt x="2653493" y="4835258"/>
                </a:cubicBezTo>
                <a:cubicBezTo>
                  <a:pt x="2653493" y="4829919"/>
                  <a:pt x="2657877" y="4825534"/>
                  <a:pt x="2663275" y="4825534"/>
                </a:cubicBezTo>
                <a:close/>
                <a:moveTo>
                  <a:pt x="2422039" y="4825534"/>
                </a:moveTo>
                <a:cubicBezTo>
                  <a:pt x="2427372" y="4825534"/>
                  <a:pt x="2431755" y="4829856"/>
                  <a:pt x="2431755" y="4835258"/>
                </a:cubicBezTo>
                <a:cubicBezTo>
                  <a:pt x="2431755" y="4840660"/>
                  <a:pt x="2427436" y="4845045"/>
                  <a:pt x="2422039" y="4845045"/>
                </a:cubicBezTo>
                <a:cubicBezTo>
                  <a:pt x="2416641" y="4845045"/>
                  <a:pt x="2412258" y="4840596"/>
                  <a:pt x="2412258" y="4835258"/>
                </a:cubicBezTo>
                <a:cubicBezTo>
                  <a:pt x="2412258" y="4829919"/>
                  <a:pt x="2416641" y="4825534"/>
                  <a:pt x="2422039" y="4825534"/>
                </a:cubicBezTo>
                <a:close/>
                <a:moveTo>
                  <a:pt x="2180796" y="4825534"/>
                </a:moveTo>
                <a:cubicBezTo>
                  <a:pt x="2186202" y="4825534"/>
                  <a:pt x="2190581" y="4829856"/>
                  <a:pt x="2190581" y="4835258"/>
                </a:cubicBezTo>
                <a:cubicBezTo>
                  <a:pt x="2190581" y="4840660"/>
                  <a:pt x="2186136" y="4845045"/>
                  <a:pt x="2180796" y="4845045"/>
                </a:cubicBezTo>
                <a:cubicBezTo>
                  <a:pt x="2175475" y="4845045"/>
                  <a:pt x="2171085" y="4840596"/>
                  <a:pt x="2171085" y="4835258"/>
                </a:cubicBezTo>
                <a:cubicBezTo>
                  <a:pt x="2171085" y="4829919"/>
                  <a:pt x="2175412" y="4825534"/>
                  <a:pt x="2180796" y="4825534"/>
                </a:cubicBezTo>
                <a:close/>
                <a:moveTo>
                  <a:pt x="1939583" y="4825534"/>
                </a:moveTo>
                <a:cubicBezTo>
                  <a:pt x="1944982" y="4825534"/>
                  <a:pt x="1949366" y="4829856"/>
                  <a:pt x="1949366" y="4835258"/>
                </a:cubicBezTo>
                <a:cubicBezTo>
                  <a:pt x="1949366" y="4840660"/>
                  <a:pt x="1944920" y="4845045"/>
                  <a:pt x="1939583" y="4845045"/>
                </a:cubicBezTo>
                <a:cubicBezTo>
                  <a:pt x="1934247" y="4845045"/>
                  <a:pt x="1929861" y="4840596"/>
                  <a:pt x="1929861" y="4835258"/>
                </a:cubicBezTo>
                <a:cubicBezTo>
                  <a:pt x="1929861" y="4829919"/>
                  <a:pt x="1934184" y="4825534"/>
                  <a:pt x="1939583" y="4825534"/>
                </a:cubicBezTo>
                <a:close/>
                <a:moveTo>
                  <a:pt x="1698333" y="4825534"/>
                </a:moveTo>
                <a:cubicBezTo>
                  <a:pt x="1703734" y="4825534"/>
                  <a:pt x="1708118" y="4829856"/>
                  <a:pt x="1708118" y="4835258"/>
                </a:cubicBezTo>
                <a:cubicBezTo>
                  <a:pt x="1708118" y="4840660"/>
                  <a:pt x="1703734" y="4845045"/>
                  <a:pt x="1698333" y="4845045"/>
                </a:cubicBezTo>
                <a:cubicBezTo>
                  <a:pt x="1692931" y="4845045"/>
                  <a:pt x="1688548" y="4840596"/>
                  <a:pt x="1688548" y="4835258"/>
                </a:cubicBezTo>
                <a:cubicBezTo>
                  <a:pt x="1688548" y="4829919"/>
                  <a:pt x="1692931" y="4825534"/>
                  <a:pt x="1698333" y="4825534"/>
                </a:cubicBezTo>
                <a:close/>
                <a:moveTo>
                  <a:pt x="1457108" y="4825534"/>
                </a:moveTo>
                <a:cubicBezTo>
                  <a:pt x="1462444" y="4825534"/>
                  <a:pt x="1466828" y="4829856"/>
                  <a:pt x="1466828" y="4835258"/>
                </a:cubicBezTo>
                <a:cubicBezTo>
                  <a:pt x="1466828" y="4840660"/>
                  <a:pt x="1462508" y="4845045"/>
                  <a:pt x="1457108" y="4845045"/>
                </a:cubicBezTo>
                <a:cubicBezTo>
                  <a:pt x="1451708" y="4845045"/>
                  <a:pt x="1447324" y="4840596"/>
                  <a:pt x="1447324" y="4835258"/>
                </a:cubicBezTo>
                <a:cubicBezTo>
                  <a:pt x="1447324" y="4829919"/>
                  <a:pt x="1451708" y="4825534"/>
                  <a:pt x="1457108" y="4825534"/>
                </a:cubicBezTo>
                <a:close/>
                <a:moveTo>
                  <a:pt x="1215887" y="4825534"/>
                </a:moveTo>
                <a:cubicBezTo>
                  <a:pt x="1221287" y="4825534"/>
                  <a:pt x="1225671" y="4829856"/>
                  <a:pt x="1225671" y="4835258"/>
                </a:cubicBezTo>
                <a:cubicBezTo>
                  <a:pt x="1225671" y="4840660"/>
                  <a:pt x="1221224" y="4845045"/>
                  <a:pt x="1215887" y="4845045"/>
                </a:cubicBezTo>
                <a:cubicBezTo>
                  <a:pt x="1210551" y="4845045"/>
                  <a:pt x="1206167" y="4840596"/>
                  <a:pt x="1206167" y="4835258"/>
                </a:cubicBezTo>
                <a:cubicBezTo>
                  <a:pt x="1206167" y="4829919"/>
                  <a:pt x="1210487" y="4825534"/>
                  <a:pt x="1215887" y="4825534"/>
                </a:cubicBezTo>
                <a:close/>
                <a:moveTo>
                  <a:pt x="974667" y="4825534"/>
                </a:moveTo>
                <a:cubicBezTo>
                  <a:pt x="980067" y="4825534"/>
                  <a:pt x="984450" y="4829856"/>
                  <a:pt x="984450" y="4835258"/>
                </a:cubicBezTo>
                <a:cubicBezTo>
                  <a:pt x="984450" y="4840660"/>
                  <a:pt x="980003" y="4845045"/>
                  <a:pt x="974667" y="4845045"/>
                </a:cubicBezTo>
                <a:cubicBezTo>
                  <a:pt x="969331" y="4845045"/>
                  <a:pt x="964947" y="4840596"/>
                  <a:pt x="964947" y="4835258"/>
                </a:cubicBezTo>
                <a:cubicBezTo>
                  <a:pt x="964947" y="4829919"/>
                  <a:pt x="969267" y="4825534"/>
                  <a:pt x="974667" y="4825534"/>
                </a:cubicBezTo>
                <a:close/>
                <a:moveTo>
                  <a:pt x="733447" y="4825534"/>
                </a:moveTo>
                <a:cubicBezTo>
                  <a:pt x="738783" y="4825534"/>
                  <a:pt x="743167" y="4829856"/>
                  <a:pt x="743167" y="4835258"/>
                </a:cubicBezTo>
                <a:cubicBezTo>
                  <a:pt x="743167" y="4840660"/>
                  <a:pt x="738847" y="4845045"/>
                  <a:pt x="733447" y="4845045"/>
                </a:cubicBezTo>
                <a:cubicBezTo>
                  <a:pt x="728047" y="4845045"/>
                  <a:pt x="723663" y="4840596"/>
                  <a:pt x="723663" y="4835258"/>
                </a:cubicBezTo>
                <a:cubicBezTo>
                  <a:pt x="723663" y="4829919"/>
                  <a:pt x="728047" y="4825534"/>
                  <a:pt x="733447" y="4825534"/>
                </a:cubicBezTo>
                <a:close/>
                <a:moveTo>
                  <a:pt x="492226" y="4825534"/>
                </a:moveTo>
                <a:cubicBezTo>
                  <a:pt x="497562" y="4825534"/>
                  <a:pt x="501946" y="4829856"/>
                  <a:pt x="501946" y="4835258"/>
                </a:cubicBezTo>
                <a:cubicBezTo>
                  <a:pt x="501946" y="4840660"/>
                  <a:pt x="497626" y="4845045"/>
                  <a:pt x="492226" y="4845045"/>
                </a:cubicBezTo>
                <a:cubicBezTo>
                  <a:pt x="486826" y="4845045"/>
                  <a:pt x="482442" y="4840596"/>
                  <a:pt x="482442" y="4835258"/>
                </a:cubicBezTo>
                <a:cubicBezTo>
                  <a:pt x="482442" y="4829919"/>
                  <a:pt x="486826" y="4825534"/>
                  <a:pt x="492226" y="4825534"/>
                </a:cubicBezTo>
                <a:close/>
                <a:moveTo>
                  <a:pt x="251006" y="4825534"/>
                </a:moveTo>
                <a:cubicBezTo>
                  <a:pt x="256406" y="4825534"/>
                  <a:pt x="260790" y="4829856"/>
                  <a:pt x="260790" y="4835258"/>
                </a:cubicBezTo>
                <a:cubicBezTo>
                  <a:pt x="260790" y="4840660"/>
                  <a:pt x="256343" y="4845045"/>
                  <a:pt x="251006" y="4845045"/>
                </a:cubicBezTo>
                <a:cubicBezTo>
                  <a:pt x="245670" y="4845045"/>
                  <a:pt x="241287" y="4840596"/>
                  <a:pt x="241287" y="4835258"/>
                </a:cubicBezTo>
                <a:cubicBezTo>
                  <a:pt x="241287" y="4829919"/>
                  <a:pt x="245607" y="4825534"/>
                  <a:pt x="251006" y="4825534"/>
                </a:cubicBezTo>
                <a:close/>
                <a:moveTo>
                  <a:pt x="9723" y="4825534"/>
                </a:moveTo>
                <a:cubicBezTo>
                  <a:pt x="15123" y="4825534"/>
                  <a:pt x="19507" y="4829856"/>
                  <a:pt x="19507" y="4835258"/>
                </a:cubicBezTo>
                <a:cubicBezTo>
                  <a:pt x="19507" y="4840660"/>
                  <a:pt x="15060" y="4845045"/>
                  <a:pt x="9723" y="4845045"/>
                </a:cubicBezTo>
                <a:cubicBezTo>
                  <a:pt x="4387" y="4845045"/>
                  <a:pt x="3" y="4840596"/>
                  <a:pt x="3" y="4835258"/>
                </a:cubicBezTo>
                <a:cubicBezTo>
                  <a:pt x="3" y="4829919"/>
                  <a:pt x="4323" y="4825534"/>
                  <a:pt x="9723" y="4825534"/>
                </a:cubicBezTo>
                <a:close/>
                <a:moveTo>
                  <a:pt x="11820259" y="4584219"/>
                </a:moveTo>
                <a:cubicBezTo>
                  <a:pt x="11825659" y="4584219"/>
                  <a:pt x="11830043" y="4588668"/>
                  <a:pt x="11830043" y="4594006"/>
                </a:cubicBezTo>
                <a:cubicBezTo>
                  <a:pt x="11830043" y="4599345"/>
                  <a:pt x="11825596" y="4603730"/>
                  <a:pt x="11820259" y="4603730"/>
                </a:cubicBezTo>
                <a:cubicBezTo>
                  <a:pt x="11814922" y="4603730"/>
                  <a:pt x="11810539" y="4599409"/>
                  <a:pt x="11810539" y="4594006"/>
                </a:cubicBezTo>
                <a:cubicBezTo>
                  <a:pt x="11810539" y="4588604"/>
                  <a:pt x="11814859" y="4584219"/>
                  <a:pt x="11820259" y="4584219"/>
                </a:cubicBezTo>
                <a:close/>
                <a:moveTo>
                  <a:pt x="11579030" y="4584219"/>
                </a:moveTo>
                <a:cubicBezTo>
                  <a:pt x="11584430" y="4584219"/>
                  <a:pt x="11588815" y="4588668"/>
                  <a:pt x="11588815" y="4594006"/>
                </a:cubicBezTo>
                <a:cubicBezTo>
                  <a:pt x="11588815" y="4599345"/>
                  <a:pt x="11584367" y="4603730"/>
                  <a:pt x="11579030" y="4603730"/>
                </a:cubicBezTo>
                <a:cubicBezTo>
                  <a:pt x="11573694" y="4603730"/>
                  <a:pt x="11569310" y="4599409"/>
                  <a:pt x="11569310" y="4594006"/>
                </a:cubicBezTo>
                <a:cubicBezTo>
                  <a:pt x="11569310" y="4588604"/>
                  <a:pt x="11573630" y="4584219"/>
                  <a:pt x="11579030" y="4584219"/>
                </a:cubicBezTo>
                <a:close/>
                <a:moveTo>
                  <a:pt x="11337802" y="4584219"/>
                </a:moveTo>
                <a:cubicBezTo>
                  <a:pt x="11343202" y="4584219"/>
                  <a:pt x="11347587" y="4588668"/>
                  <a:pt x="11347587" y="4594006"/>
                </a:cubicBezTo>
                <a:cubicBezTo>
                  <a:pt x="11347587" y="4599345"/>
                  <a:pt x="11343139" y="4603730"/>
                  <a:pt x="11337802" y="4603730"/>
                </a:cubicBezTo>
                <a:cubicBezTo>
                  <a:pt x="11332466" y="4603730"/>
                  <a:pt x="11328082" y="4599409"/>
                  <a:pt x="11328082" y="4594006"/>
                </a:cubicBezTo>
                <a:cubicBezTo>
                  <a:pt x="11328082" y="4588604"/>
                  <a:pt x="11332402" y="4584219"/>
                  <a:pt x="11337802" y="4584219"/>
                </a:cubicBezTo>
                <a:close/>
                <a:moveTo>
                  <a:pt x="11096574" y="4584219"/>
                </a:moveTo>
                <a:cubicBezTo>
                  <a:pt x="11101910" y="4584219"/>
                  <a:pt x="11106294" y="4588668"/>
                  <a:pt x="11106294" y="4594006"/>
                </a:cubicBezTo>
                <a:cubicBezTo>
                  <a:pt x="11106294" y="4599345"/>
                  <a:pt x="11101974" y="4603730"/>
                  <a:pt x="11096574" y="4603730"/>
                </a:cubicBezTo>
                <a:cubicBezTo>
                  <a:pt x="11091174" y="4603730"/>
                  <a:pt x="11086790" y="4599409"/>
                  <a:pt x="11086790" y="4594006"/>
                </a:cubicBezTo>
                <a:cubicBezTo>
                  <a:pt x="11086790" y="4588604"/>
                  <a:pt x="11091174" y="4584219"/>
                  <a:pt x="11096574" y="4584219"/>
                </a:cubicBezTo>
                <a:close/>
                <a:moveTo>
                  <a:pt x="10855345" y="4584219"/>
                </a:moveTo>
                <a:cubicBezTo>
                  <a:pt x="10860682" y="4584219"/>
                  <a:pt x="10865065" y="4588668"/>
                  <a:pt x="10865065" y="4594006"/>
                </a:cubicBezTo>
                <a:cubicBezTo>
                  <a:pt x="10865065" y="4599345"/>
                  <a:pt x="10860682" y="4603730"/>
                  <a:pt x="10855345" y="4603730"/>
                </a:cubicBezTo>
                <a:cubicBezTo>
                  <a:pt x="10850008" y="4603730"/>
                  <a:pt x="10845625" y="4599409"/>
                  <a:pt x="10845625" y="4594006"/>
                </a:cubicBezTo>
                <a:cubicBezTo>
                  <a:pt x="10845625" y="4588604"/>
                  <a:pt x="10849945" y="4584219"/>
                  <a:pt x="10855345" y="4584219"/>
                </a:cubicBezTo>
                <a:close/>
                <a:moveTo>
                  <a:pt x="10614116" y="4584219"/>
                </a:moveTo>
                <a:cubicBezTo>
                  <a:pt x="10619516" y="4584219"/>
                  <a:pt x="10623901" y="4588668"/>
                  <a:pt x="10623901" y="4594006"/>
                </a:cubicBezTo>
                <a:cubicBezTo>
                  <a:pt x="10623901" y="4599345"/>
                  <a:pt x="10619454" y="4603730"/>
                  <a:pt x="10614116" y="4603730"/>
                </a:cubicBezTo>
                <a:cubicBezTo>
                  <a:pt x="10608780" y="4603730"/>
                  <a:pt x="10604396" y="4599409"/>
                  <a:pt x="10604396" y="4594006"/>
                </a:cubicBezTo>
                <a:cubicBezTo>
                  <a:pt x="10604396" y="4588604"/>
                  <a:pt x="10608716" y="4584219"/>
                  <a:pt x="10614116" y="4584219"/>
                </a:cubicBezTo>
                <a:close/>
                <a:moveTo>
                  <a:pt x="10372888" y="4584219"/>
                </a:moveTo>
                <a:cubicBezTo>
                  <a:pt x="10378288" y="4584219"/>
                  <a:pt x="10382673" y="4588668"/>
                  <a:pt x="10382673" y="4594006"/>
                </a:cubicBezTo>
                <a:cubicBezTo>
                  <a:pt x="10382673" y="4599345"/>
                  <a:pt x="10378225" y="4603730"/>
                  <a:pt x="10372888" y="4603730"/>
                </a:cubicBezTo>
                <a:cubicBezTo>
                  <a:pt x="10367552" y="4603730"/>
                  <a:pt x="10363168" y="4599409"/>
                  <a:pt x="10363168" y="4594006"/>
                </a:cubicBezTo>
                <a:cubicBezTo>
                  <a:pt x="10363168" y="4588604"/>
                  <a:pt x="10367488" y="4584219"/>
                  <a:pt x="10372888" y="4584219"/>
                </a:cubicBezTo>
                <a:close/>
                <a:moveTo>
                  <a:pt x="10131660" y="4584219"/>
                </a:moveTo>
                <a:cubicBezTo>
                  <a:pt x="10137060" y="4584219"/>
                  <a:pt x="10141444" y="4588668"/>
                  <a:pt x="10141444" y="4594006"/>
                </a:cubicBezTo>
                <a:cubicBezTo>
                  <a:pt x="10141444" y="4599345"/>
                  <a:pt x="10136997" y="4603730"/>
                  <a:pt x="10131660" y="4603730"/>
                </a:cubicBezTo>
                <a:cubicBezTo>
                  <a:pt x="10126323" y="4603730"/>
                  <a:pt x="10121940" y="4599409"/>
                  <a:pt x="10121940" y="4594006"/>
                </a:cubicBezTo>
                <a:cubicBezTo>
                  <a:pt x="10121940" y="4588604"/>
                  <a:pt x="10126260" y="4584219"/>
                  <a:pt x="10131660" y="4584219"/>
                </a:cubicBezTo>
                <a:close/>
                <a:moveTo>
                  <a:pt x="9890432" y="4584219"/>
                </a:moveTo>
                <a:cubicBezTo>
                  <a:pt x="9895768" y="4584219"/>
                  <a:pt x="9900152" y="4588668"/>
                  <a:pt x="9900152" y="4594006"/>
                </a:cubicBezTo>
                <a:cubicBezTo>
                  <a:pt x="9900152" y="4599345"/>
                  <a:pt x="9895832" y="4603730"/>
                  <a:pt x="9890432" y="4603730"/>
                </a:cubicBezTo>
                <a:cubicBezTo>
                  <a:pt x="9885031" y="4603730"/>
                  <a:pt x="9880648" y="4599409"/>
                  <a:pt x="9880648" y="4594006"/>
                </a:cubicBezTo>
                <a:cubicBezTo>
                  <a:pt x="9880648" y="4588604"/>
                  <a:pt x="9885031" y="4584219"/>
                  <a:pt x="9890432" y="4584219"/>
                </a:cubicBezTo>
                <a:close/>
                <a:moveTo>
                  <a:pt x="9649203" y="4584219"/>
                </a:moveTo>
                <a:cubicBezTo>
                  <a:pt x="9654540" y="4584219"/>
                  <a:pt x="9658923" y="4588668"/>
                  <a:pt x="9658923" y="4594006"/>
                </a:cubicBezTo>
                <a:cubicBezTo>
                  <a:pt x="9658923" y="4599345"/>
                  <a:pt x="9654540" y="4603730"/>
                  <a:pt x="9649203" y="4603730"/>
                </a:cubicBezTo>
                <a:cubicBezTo>
                  <a:pt x="9643866" y="4603730"/>
                  <a:pt x="9639483" y="4599409"/>
                  <a:pt x="9639483" y="4594006"/>
                </a:cubicBezTo>
                <a:cubicBezTo>
                  <a:pt x="9639483" y="4588604"/>
                  <a:pt x="9643803" y="4584219"/>
                  <a:pt x="9649203" y="4584219"/>
                </a:cubicBezTo>
                <a:close/>
                <a:moveTo>
                  <a:pt x="9417695" y="4584219"/>
                </a:moveTo>
                <a:cubicBezTo>
                  <a:pt x="9423031" y="4584219"/>
                  <a:pt x="9427416" y="4588668"/>
                  <a:pt x="9427416" y="4594006"/>
                </a:cubicBezTo>
                <a:cubicBezTo>
                  <a:pt x="9427416" y="4599345"/>
                  <a:pt x="9423095" y="4603730"/>
                  <a:pt x="9417695" y="4603730"/>
                </a:cubicBezTo>
                <a:cubicBezTo>
                  <a:pt x="9412295" y="4603730"/>
                  <a:pt x="9407911" y="4599409"/>
                  <a:pt x="9407911" y="4594006"/>
                </a:cubicBezTo>
                <a:cubicBezTo>
                  <a:pt x="9407911" y="4588604"/>
                  <a:pt x="9412295" y="4584219"/>
                  <a:pt x="9417695" y="4584219"/>
                </a:cubicBezTo>
                <a:close/>
                <a:moveTo>
                  <a:pt x="9176467" y="4584219"/>
                </a:moveTo>
                <a:cubicBezTo>
                  <a:pt x="9181803" y="4584219"/>
                  <a:pt x="9186187" y="4588668"/>
                  <a:pt x="9186187" y="4594006"/>
                </a:cubicBezTo>
                <a:cubicBezTo>
                  <a:pt x="9186187" y="4599345"/>
                  <a:pt x="9181867" y="4603730"/>
                  <a:pt x="9176467" y="4603730"/>
                </a:cubicBezTo>
                <a:cubicBezTo>
                  <a:pt x="9171066" y="4603730"/>
                  <a:pt x="9166683" y="4599409"/>
                  <a:pt x="9166683" y="4594006"/>
                </a:cubicBezTo>
                <a:cubicBezTo>
                  <a:pt x="9166683" y="4588604"/>
                  <a:pt x="9171066" y="4584219"/>
                  <a:pt x="9176467" y="4584219"/>
                </a:cubicBezTo>
                <a:close/>
                <a:moveTo>
                  <a:pt x="8935237" y="4584219"/>
                </a:moveTo>
                <a:cubicBezTo>
                  <a:pt x="8940574" y="4584219"/>
                  <a:pt x="8944958" y="4588668"/>
                  <a:pt x="8944958" y="4594006"/>
                </a:cubicBezTo>
                <a:cubicBezTo>
                  <a:pt x="8944958" y="4599345"/>
                  <a:pt x="8940638" y="4603730"/>
                  <a:pt x="8935237" y="4603730"/>
                </a:cubicBezTo>
                <a:cubicBezTo>
                  <a:pt x="8929837" y="4603730"/>
                  <a:pt x="8925454" y="4599409"/>
                  <a:pt x="8925454" y="4594006"/>
                </a:cubicBezTo>
                <a:cubicBezTo>
                  <a:pt x="8925454" y="4588604"/>
                  <a:pt x="8929837" y="4584219"/>
                  <a:pt x="8935237" y="4584219"/>
                </a:cubicBezTo>
                <a:close/>
                <a:moveTo>
                  <a:pt x="8694009" y="4584219"/>
                </a:moveTo>
                <a:cubicBezTo>
                  <a:pt x="8699346" y="4584219"/>
                  <a:pt x="8703730" y="4588668"/>
                  <a:pt x="8703730" y="4594006"/>
                </a:cubicBezTo>
                <a:cubicBezTo>
                  <a:pt x="8703730" y="4599345"/>
                  <a:pt x="8699346" y="4603730"/>
                  <a:pt x="8694009" y="4603730"/>
                </a:cubicBezTo>
                <a:cubicBezTo>
                  <a:pt x="8688673" y="4603730"/>
                  <a:pt x="8684289" y="4599409"/>
                  <a:pt x="8684289" y="4594006"/>
                </a:cubicBezTo>
                <a:cubicBezTo>
                  <a:pt x="8684289" y="4588604"/>
                  <a:pt x="8688609" y="4584219"/>
                  <a:pt x="8694009" y="4584219"/>
                </a:cubicBezTo>
                <a:close/>
                <a:moveTo>
                  <a:pt x="8452781" y="4584219"/>
                </a:moveTo>
                <a:cubicBezTo>
                  <a:pt x="8458181" y="4584219"/>
                  <a:pt x="8462566" y="4588668"/>
                  <a:pt x="8462566" y="4594006"/>
                </a:cubicBezTo>
                <a:cubicBezTo>
                  <a:pt x="8462566" y="4599345"/>
                  <a:pt x="8458118" y="4603730"/>
                  <a:pt x="8452781" y="4603730"/>
                </a:cubicBezTo>
                <a:cubicBezTo>
                  <a:pt x="8447445" y="4603730"/>
                  <a:pt x="8443061" y="4599409"/>
                  <a:pt x="8443061" y="4594006"/>
                </a:cubicBezTo>
                <a:cubicBezTo>
                  <a:pt x="8443061" y="4588604"/>
                  <a:pt x="8447381" y="4584219"/>
                  <a:pt x="8452781" y="4584219"/>
                </a:cubicBezTo>
                <a:close/>
                <a:moveTo>
                  <a:pt x="8211553" y="4584219"/>
                </a:moveTo>
                <a:cubicBezTo>
                  <a:pt x="8216889" y="4584219"/>
                  <a:pt x="8221273" y="4588668"/>
                  <a:pt x="8221273" y="4594006"/>
                </a:cubicBezTo>
                <a:cubicBezTo>
                  <a:pt x="8221273" y="4599345"/>
                  <a:pt x="8216953" y="4603730"/>
                  <a:pt x="8211553" y="4603730"/>
                </a:cubicBezTo>
                <a:cubicBezTo>
                  <a:pt x="8206152" y="4603730"/>
                  <a:pt x="8201769" y="4599409"/>
                  <a:pt x="8201769" y="4594006"/>
                </a:cubicBezTo>
                <a:cubicBezTo>
                  <a:pt x="8201769" y="4588604"/>
                  <a:pt x="8206152" y="4584219"/>
                  <a:pt x="8211553" y="4584219"/>
                </a:cubicBezTo>
                <a:close/>
                <a:moveTo>
                  <a:pt x="7970260" y="4584219"/>
                </a:moveTo>
                <a:cubicBezTo>
                  <a:pt x="7975661" y="4584219"/>
                  <a:pt x="7980044" y="4588668"/>
                  <a:pt x="7980044" y="4594006"/>
                </a:cubicBezTo>
                <a:cubicBezTo>
                  <a:pt x="7980044" y="4599345"/>
                  <a:pt x="7975661" y="4603730"/>
                  <a:pt x="7970260" y="4603730"/>
                </a:cubicBezTo>
                <a:cubicBezTo>
                  <a:pt x="7964860" y="4603730"/>
                  <a:pt x="7960477" y="4599409"/>
                  <a:pt x="7960477" y="4594006"/>
                </a:cubicBezTo>
                <a:cubicBezTo>
                  <a:pt x="7960477" y="4588604"/>
                  <a:pt x="7964860" y="4584219"/>
                  <a:pt x="7970260" y="4584219"/>
                </a:cubicBezTo>
                <a:close/>
                <a:moveTo>
                  <a:pt x="7729032" y="4584219"/>
                </a:moveTo>
                <a:cubicBezTo>
                  <a:pt x="7734369" y="4584219"/>
                  <a:pt x="7738753" y="4588668"/>
                  <a:pt x="7738753" y="4594006"/>
                </a:cubicBezTo>
                <a:cubicBezTo>
                  <a:pt x="7738753" y="4599345"/>
                  <a:pt x="7734432" y="4603730"/>
                  <a:pt x="7729032" y="4603730"/>
                </a:cubicBezTo>
                <a:cubicBezTo>
                  <a:pt x="7723632" y="4603730"/>
                  <a:pt x="7719249" y="4599409"/>
                  <a:pt x="7719249" y="4594006"/>
                </a:cubicBezTo>
                <a:cubicBezTo>
                  <a:pt x="7719249" y="4588604"/>
                  <a:pt x="7723632" y="4584219"/>
                  <a:pt x="7729032" y="4584219"/>
                </a:cubicBezTo>
                <a:close/>
                <a:moveTo>
                  <a:pt x="7487803" y="4584219"/>
                </a:moveTo>
                <a:cubicBezTo>
                  <a:pt x="7493139" y="4584219"/>
                  <a:pt x="7497524" y="4588668"/>
                  <a:pt x="7497524" y="4594006"/>
                </a:cubicBezTo>
                <a:cubicBezTo>
                  <a:pt x="7497524" y="4599345"/>
                  <a:pt x="7493203" y="4603730"/>
                  <a:pt x="7487803" y="4603730"/>
                </a:cubicBezTo>
                <a:cubicBezTo>
                  <a:pt x="7482403" y="4603730"/>
                  <a:pt x="7478019" y="4599409"/>
                  <a:pt x="7478019" y="4594006"/>
                </a:cubicBezTo>
                <a:cubicBezTo>
                  <a:pt x="7478019" y="4588604"/>
                  <a:pt x="7482403" y="4584219"/>
                  <a:pt x="7487803" y="4584219"/>
                </a:cubicBezTo>
                <a:close/>
                <a:moveTo>
                  <a:pt x="7246575" y="4584219"/>
                </a:moveTo>
                <a:cubicBezTo>
                  <a:pt x="7251975" y="4584219"/>
                  <a:pt x="7256359" y="4588668"/>
                  <a:pt x="7256359" y="4594006"/>
                </a:cubicBezTo>
                <a:cubicBezTo>
                  <a:pt x="7256359" y="4599345"/>
                  <a:pt x="7251912" y="4603730"/>
                  <a:pt x="7246575" y="4603730"/>
                </a:cubicBezTo>
                <a:cubicBezTo>
                  <a:pt x="7241238" y="4603730"/>
                  <a:pt x="7236855" y="4599409"/>
                  <a:pt x="7236855" y="4594006"/>
                </a:cubicBezTo>
                <a:cubicBezTo>
                  <a:pt x="7236855" y="4588604"/>
                  <a:pt x="7241175" y="4584219"/>
                  <a:pt x="7246575" y="4584219"/>
                </a:cubicBezTo>
                <a:close/>
                <a:moveTo>
                  <a:pt x="7005346" y="4584219"/>
                </a:moveTo>
                <a:cubicBezTo>
                  <a:pt x="7010746" y="4584219"/>
                  <a:pt x="7015130" y="4588668"/>
                  <a:pt x="7015130" y="4594006"/>
                </a:cubicBezTo>
                <a:cubicBezTo>
                  <a:pt x="7015130" y="4599345"/>
                  <a:pt x="7010683" y="4603730"/>
                  <a:pt x="7005346" y="4603730"/>
                </a:cubicBezTo>
                <a:cubicBezTo>
                  <a:pt x="7000009" y="4603730"/>
                  <a:pt x="6995626" y="4599409"/>
                  <a:pt x="6995626" y="4594006"/>
                </a:cubicBezTo>
                <a:cubicBezTo>
                  <a:pt x="6995626" y="4588604"/>
                  <a:pt x="6999946" y="4584219"/>
                  <a:pt x="7005346" y="4584219"/>
                </a:cubicBezTo>
                <a:close/>
                <a:moveTo>
                  <a:pt x="6764118" y="4584219"/>
                </a:moveTo>
                <a:cubicBezTo>
                  <a:pt x="6769518" y="4584219"/>
                  <a:pt x="6773902" y="4588668"/>
                  <a:pt x="6773902" y="4594006"/>
                </a:cubicBezTo>
                <a:cubicBezTo>
                  <a:pt x="6773902" y="4599345"/>
                  <a:pt x="6769518" y="4603730"/>
                  <a:pt x="6764118" y="4603730"/>
                </a:cubicBezTo>
                <a:cubicBezTo>
                  <a:pt x="6758718" y="4603730"/>
                  <a:pt x="6754335" y="4599409"/>
                  <a:pt x="6754335" y="4594006"/>
                </a:cubicBezTo>
                <a:cubicBezTo>
                  <a:pt x="6754335" y="4588604"/>
                  <a:pt x="6758718" y="4584219"/>
                  <a:pt x="6764118" y="4584219"/>
                </a:cubicBezTo>
                <a:close/>
                <a:moveTo>
                  <a:pt x="6522889" y="4584219"/>
                </a:moveTo>
                <a:cubicBezTo>
                  <a:pt x="6528225" y="4584219"/>
                  <a:pt x="6532610" y="4588668"/>
                  <a:pt x="6532610" y="4594006"/>
                </a:cubicBezTo>
                <a:cubicBezTo>
                  <a:pt x="6532610" y="4599345"/>
                  <a:pt x="6528289" y="4603730"/>
                  <a:pt x="6522889" y="4603730"/>
                </a:cubicBezTo>
                <a:cubicBezTo>
                  <a:pt x="6517489" y="4603730"/>
                  <a:pt x="6513105" y="4599409"/>
                  <a:pt x="6513105" y="4594006"/>
                </a:cubicBezTo>
                <a:cubicBezTo>
                  <a:pt x="6513105" y="4588604"/>
                  <a:pt x="6517489" y="4584219"/>
                  <a:pt x="6522889" y="4584219"/>
                </a:cubicBezTo>
                <a:close/>
                <a:moveTo>
                  <a:pt x="6281661" y="4584219"/>
                </a:moveTo>
                <a:cubicBezTo>
                  <a:pt x="6286997" y="4584219"/>
                  <a:pt x="6291381" y="4588668"/>
                  <a:pt x="6291381" y="4594006"/>
                </a:cubicBezTo>
                <a:cubicBezTo>
                  <a:pt x="6291381" y="4599345"/>
                  <a:pt x="6287061" y="4603730"/>
                  <a:pt x="6281661" y="4603730"/>
                </a:cubicBezTo>
                <a:cubicBezTo>
                  <a:pt x="6276261" y="4603730"/>
                  <a:pt x="6271877" y="4599409"/>
                  <a:pt x="6271877" y="4594006"/>
                </a:cubicBezTo>
                <a:cubicBezTo>
                  <a:pt x="6271877" y="4588604"/>
                  <a:pt x="6276261" y="4584219"/>
                  <a:pt x="6281661" y="4584219"/>
                </a:cubicBezTo>
                <a:close/>
                <a:moveTo>
                  <a:pt x="6040432" y="4584219"/>
                </a:moveTo>
                <a:cubicBezTo>
                  <a:pt x="6045832" y="4584219"/>
                  <a:pt x="6050216" y="4588668"/>
                  <a:pt x="6050216" y="4594006"/>
                </a:cubicBezTo>
                <a:cubicBezTo>
                  <a:pt x="6050216" y="4599345"/>
                  <a:pt x="6045769" y="4603730"/>
                  <a:pt x="6040432" y="4603730"/>
                </a:cubicBezTo>
                <a:cubicBezTo>
                  <a:pt x="6035095" y="4603730"/>
                  <a:pt x="6030712" y="4599409"/>
                  <a:pt x="6030712" y="4594006"/>
                </a:cubicBezTo>
                <a:cubicBezTo>
                  <a:pt x="6030712" y="4588604"/>
                  <a:pt x="6035032" y="4584219"/>
                  <a:pt x="6040432" y="4584219"/>
                </a:cubicBezTo>
                <a:close/>
                <a:moveTo>
                  <a:pt x="5799205" y="4584219"/>
                </a:moveTo>
                <a:cubicBezTo>
                  <a:pt x="5804606" y="4584219"/>
                  <a:pt x="5808989" y="4588668"/>
                  <a:pt x="5808989" y="4594006"/>
                </a:cubicBezTo>
                <a:cubicBezTo>
                  <a:pt x="5808989" y="4599345"/>
                  <a:pt x="5804542" y="4603730"/>
                  <a:pt x="5799205" y="4603730"/>
                </a:cubicBezTo>
                <a:cubicBezTo>
                  <a:pt x="5793870" y="4603730"/>
                  <a:pt x="5789486" y="4599409"/>
                  <a:pt x="5789486" y="4594006"/>
                </a:cubicBezTo>
                <a:cubicBezTo>
                  <a:pt x="5789486" y="4588604"/>
                  <a:pt x="5793806" y="4584219"/>
                  <a:pt x="5799205" y="4584219"/>
                </a:cubicBezTo>
                <a:close/>
                <a:moveTo>
                  <a:pt x="5557991" y="4584219"/>
                </a:moveTo>
                <a:cubicBezTo>
                  <a:pt x="5563392" y="4584219"/>
                  <a:pt x="5567774" y="4588668"/>
                  <a:pt x="5567774" y="4594006"/>
                </a:cubicBezTo>
                <a:cubicBezTo>
                  <a:pt x="5567774" y="4599345"/>
                  <a:pt x="5563392" y="4603730"/>
                  <a:pt x="5557991" y="4603730"/>
                </a:cubicBezTo>
                <a:cubicBezTo>
                  <a:pt x="5552592" y="4603730"/>
                  <a:pt x="5548208" y="4599409"/>
                  <a:pt x="5548208" y="4594006"/>
                </a:cubicBezTo>
                <a:cubicBezTo>
                  <a:pt x="5548208" y="4588604"/>
                  <a:pt x="5552592" y="4584219"/>
                  <a:pt x="5557991" y="4584219"/>
                </a:cubicBezTo>
                <a:close/>
                <a:moveTo>
                  <a:pt x="5316710" y="4584219"/>
                </a:moveTo>
                <a:cubicBezTo>
                  <a:pt x="5322044" y="4584219"/>
                  <a:pt x="5326429" y="4588668"/>
                  <a:pt x="5326429" y="4594006"/>
                </a:cubicBezTo>
                <a:cubicBezTo>
                  <a:pt x="5326429" y="4599345"/>
                  <a:pt x="5322105" y="4603730"/>
                  <a:pt x="5316710" y="4603730"/>
                </a:cubicBezTo>
                <a:cubicBezTo>
                  <a:pt x="5311316" y="4603730"/>
                  <a:pt x="5306924" y="4599409"/>
                  <a:pt x="5306924" y="4594006"/>
                </a:cubicBezTo>
                <a:cubicBezTo>
                  <a:pt x="5306924" y="4588604"/>
                  <a:pt x="5311316" y="4584219"/>
                  <a:pt x="5316710" y="4584219"/>
                </a:cubicBezTo>
                <a:close/>
                <a:moveTo>
                  <a:pt x="5075486" y="4584219"/>
                </a:moveTo>
                <a:cubicBezTo>
                  <a:pt x="5080820" y="4584219"/>
                  <a:pt x="5085202" y="4588668"/>
                  <a:pt x="5085202" y="4594006"/>
                </a:cubicBezTo>
                <a:cubicBezTo>
                  <a:pt x="5085202" y="4599345"/>
                  <a:pt x="5080883" y="4603730"/>
                  <a:pt x="5075486" y="4603730"/>
                </a:cubicBezTo>
                <a:cubicBezTo>
                  <a:pt x="5070087" y="4603730"/>
                  <a:pt x="5065705" y="4599409"/>
                  <a:pt x="5065705" y="4594006"/>
                </a:cubicBezTo>
                <a:cubicBezTo>
                  <a:pt x="5065705" y="4588604"/>
                  <a:pt x="5070087" y="4584219"/>
                  <a:pt x="5075486" y="4584219"/>
                </a:cubicBezTo>
                <a:close/>
                <a:moveTo>
                  <a:pt x="4834252" y="4584219"/>
                </a:moveTo>
                <a:cubicBezTo>
                  <a:pt x="4839658" y="4584219"/>
                  <a:pt x="4844040" y="4588668"/>
                  <a:pt x="4844040" y="4594006"/>
                </a:cubicBezTo>
                <a:cubicBezTo>
                  <a:pt x="4844040" y="4599345"/>
                  <a:pt x="4839595" y="4603730"/>
                  <a:pt x="4834252" y="4603730"/>
                </a:cubicBezTo>
                <a:cubicBezTo>
                  <a:pt x="4828917" y="4603730"/>
                  <a:pt x="4824534" y="4599409"/>
                  <a:pt x="4824534" y="4594006"/>
                </a:cubicBezTo>
                <a:cubicBezTo>
                  <a:pt x="4824534" y="4588604"/>
                  <a:pt x="4828853" y="4584219"/>
                  <a:pt x="4834252" y="4584219"/>
                </a:cubicBezTo>
                <a:close/>
                <a:moveTo>
                  <a:pt x="4593019" y="4584219"/>
                </a:moveTo>
                <a:cubicBezTo>
                  <a:pt x="4598416" y="4584219"/>
                  <a:pt x="4602795" y="4588668"/>
                  <a:pt x="4602795" y="4594006"/>
                </a:cubicBezTo>
                <a:cubicBezTo>
                  <a:pt x="4602795" y="4599345"/>
                  <a:pt x="4598353" y="4603730"/>
                  <a:pt x="4593019" y="4603730"/>
                </a:cubicBezTo>
                <a:cubicBezTo>
                  <a:pt x="4587686" y="4603730"/>
                  <a:pt x="4583304" y="4599409"/>
                  <a:pt x="4583304" y="4594006"/>
                </a:cubicBezTo>
                <a:cubicBezTo>
                  <a:pt x="4583304" y="4588604"/>
                  <a:pt x="4587622" y="4584219"/>
                  <a:pt x="4593019" y="4584219"/>
                </a:cubicBezTo>
                <a:close/>
                <a:moveTo>
                  <a:pt x="4351806" y="4584219"/>
                </a:moveTo>
                <a:cubicBezTo>
                  <a:pt x="4357195" y="4584219"/>
                  <a:pt x="4361580" y="4588668"/>
                  <a:pt x="4361580" y="4594006"/>
                </a:cubicBezTo>
                <a:cubicBezTo>
                  <a:pt x="4361580" y="4599345"/>
                  <a:pt x="4357195" y="4603730"/>
                  <a:pt x="4351806" y="4603730"/>
                </a:cubicBezTo>
                <a:cubicBezTo>
                  <a:pt x="4346397" y="4603730"/>
                  <a:pt x="4342006" y="4599409"/>
                  <a:pt x="4342006" y="4594006"/>
                </a:cubicBezTo>
                <a:cubicBezTo>
                  <a:pt x="4342006" y="4588604"/>
                  <a:pt x="4346397" y="4584219"/>
                  <a:pt x="4351806" y="4584219"/>
                </a:cubicBezTo>
                <a:close/>
                <a:moveTo>
                  <a:pt x="4110581" y="4584219"/>
                </a:moveTo>
                <a:cubicBezTo>
                  <a:pt x="4115986" y="4584219"/>
                  <a:pt x="4120362" y="4588668"/>
                  <a:pt x="4120362" y="4594006"/>
                </a:cubicBezTo>
                <a:cubicBezTo>
                  <a:pt x="4120362" y="4599345"/>
                  <a:pt x="4115986" y="4603730"/>
                  <a:pt x="4110581" y="4603730"/>
                </a:cubicBezTo>
                <a:cubicBezTo>
                  <a:pt x="4105180" y="4603730"/>
                  <a:pt x="4100799" y="4599409"/>
                  <a:pt x="4100799" y="4594006"/>
                </a:cubicBezTo>
                <a:cubicBezTo>
                  <a:pt x="4100799" y="4588604"/>
                  <a:pt x="4105180" y="4584219"/>
                  <a:pt x="4110581" y="4584219"/>
                </a:cubicBezTo>
                <a:close/>
                <a:moveTo>
                  <a:pt x="3869431" y="4584219"/>
                </a:moveTo>
                <a:cubicBezTo>
                  <a:pt x="3874765" y="4584219"/>
                  <a:pt x="3879151" y="4588668"/>
                  <a:pt x="3879151" y="4594006"/>
                </a:cubicBezTo>
                <a:cubicBezTo>
                  <a:pt x="3879151" y="4599345"/>
                  <a:pt x="3874828" y="4603730"/>
                  <a:pt x="3869431" y="4603730"/>
                </a:cubicBezTo>
                <a:cubicBezTo>
                  <a:pt x="3864032" y="4603730"/>
                  <a:pt x="3859648" y="4599409"/>
                  <a:pt x="3859648" y="4594006"/>
                </a:cubicBezTo>
                <a:cubicBezTo>
                  <a:pt x="3859648" y="4588604"/>
                  <a:pt x="3864032" y="4584219"/>
                  <a:pt x="3869431" y="4584219"/>
                </a:cubicBezTo>
                <a:close/>
                <a:moveTo>
                  <a:pt x="3628212" y="4584219"/>
                </a:moveTo>
                <a:cubicBezTo>
                  <a:pt x="3633533" y="4584219"/>
                  <a:pt x="3637936" y="4588668"/>
                  <a:pt x="3637936" y="4594006"/>
                </a:cubicBezTo>
                <a:cubicBezTo>
                  <a:pt x="3637936" y="4599345"/>
                  <a:pt x="3633597" y="4603730"/>
                  <a:pt x="3628212" y="4603730"/>
                </a:cubicBezTo>
                <a:cubicBezTo>
                  <a:pt x="3622815" y="4603730"/>
                  <a:pt x="3618432" y="4599409"/>
                  <a:pt x="3618432" y="4594006"/>
                </a:cubicBezTo>
                <a:cubicBezTo>
                  <a:pt x="3618432" y="4588604"/>
                  <a:pt x="3622815" y="4584219"/>
                  <a:pt x="3628212" y="4584219"/>
                </a:cubicBezTo>
                <a:close/>
                <a:moveTo>
                  <a:pt x="3386959" y="4584219"/>
                </a:moveTo>
                <a:cubicBezTo>
                  <a:pt x="3392360" y="4584219"/>
                  <a:pt x="3396744" y="4588668"/>
                  <a:pt x="3396744" y="4594006"/>
                </a:cubicBezTo>
                <a:cubicBezTo>
                  <a:pt x="3396744" y="4599345"/>
                  <a:pt x="3392296" y="4603730"/>
                  <a:pt x="3386959" y="4603730"/>
                </a:cubicBezTo>
                <a:cubicBezTo>
                  <a:pt x="3381621" y="4603730"/>
                  <a:pt x="3377237" y="4599409"/>
                  <a:pt x="3377237" y="4594006"/>
                </a:cubicBezTo>
                <a:cubicBezTo>
                  <a:pt x="3377237" y="4588604"/>
                  <a:pt x="3381558" y="4584219"/>
                  <a:pt x="3386959" y="4584219"/>
                </a:cubicBezTo>
                <a:close/>
                <a:moveTo>
                  <a:pt x="3145752" y="4584219"/>
                </a:moveTo>
                <a:cubicBezTo>
                  <a:pt x="3151150" y="4584219"/>
                  <a:pt x="3155533" y="4588668"/>
                  <a:pt x="3155533" y="4594006"/>
                </a:cubicBezTo>
                <a:cubicBezTo>
                  <a:pt x="3155533" y="4599345"/>
                  <a:pt x="3151087" y="4603730"/>
                  <a:pt x="3145752" y="4603730"/>
                </a:cubicBezTo>
                <a:cubicBezTo>
                  <a:pt x="3140416" y="4603730"/>
                  <a:pt x="3136033" y="4599409"/>
                  <a:pt x="3136033" y="4594006"/>
                </a:cubicBezTo>
                <a:cubicBezTo>
                  <a:pt x="3136033" y="4588604"/>
                  <a:pt x="3140352" y="4584219"/>
                  <a:pt x="3145752" y="4584219"/>
                </a:cubicBezTo>
                <a:close/>
                <a:moveTo>
                  <a:pt x="2904574" y="4584219"/>
                </a:moveTo>
                <a:cubicBezTo>
                  <a:pt x="2909973" y="4584219"/>
                  <a:pt x="2914356" y="4588668"/>
                  <a:pt x="2914356" y="4594006"/>
                </a:cubicBezTo>
                <a:cubicBezTo>
                  <a:pt x="2914356" y="4599345"/>
                  <a:pt x="2909973" y="4603730"/>
                  <a:pt x="2904574" y="4603730"/>
                </a:cubicBezTo>
                <a:cubicBezTo>
                  <a:pt x="2899175" y="4603730"/>
                  <a:pt x="2894792" y="4599409"/>
                  <a:pt x="2894792" y="4594006"/>
                </a:cubicBezTo>
                <a:cubicBezTo>
                  <a:pt x="2894792" y="4588604"/>
                  <a:pt x="2899175" y="4584219"/>
                  <a:pt x="2904574" y="4584219"/>
                </a:cubicBezTo>
                <a:close/>
                <a:moveTo>
                  <a:pt x="2663275" y="4584219"/>
                </a:moveTo>
                <a:cubicBezTo>
                  <a:pt x="2668613" y="4584219"/>
                  <a:pt x="2673000" y="4588668"/>
                  <a:pt x="2673000" y="4594006"/>
                </a:cubicBezTo>
                <a:cubicBezTo>
                  <a:pt x="2673000" y="4599345"/>
                  <a:pt x="2668677" y="4603730"/>
                  <a:pt x="2663275" y="4603730"/>
                </a:cubicBezTo>
                <a:cubicBezTo>
                  <a:pt x="2657877" y="4603730"/>
                  <a:pt x="2653493" y="4599409"/>
                  <a:pt x="2653493" y="4594006"/>
                </a:cubicBezTo>
                <a:cubicBezTo>
                  <a:pt x="2653493" y="4588604"/>
                  <a:pt x="2657877" y="4584219"/>
                  <a:pt x="2663275" y="4584219"/>
                </a:cubicBezTo>
                <a:close/>
                <a:moveTo>
                  <a:pt x="2422038" y="4584219"/>
                </a:moveTo>
                <a:cubicBezTo>
                  <a:pt x="2427372" y="4584219"/>
                  <a:pt x="2431755" y="4588668"/>
                  <a:pt x="2431755" y="4594006"/>
                </a:cubicBezTo>
                <a:cubicBezTo>
                  <a:pt x="2431755" y="4599345"/>
                  <a:pt x="2427436" y="4603730"/>
                  <a:pt x="2422038" y="4603730"/>
                </a:cubicBezTo>
                <a:cubicBezTo>
                  <a:pt x="2416641" y="4603730"/>
                  <a:pt x="2412258" y="4599409"/>
                  <a:pt x="2412258" y="4594006"/>
                </a:cubicBezTo>
                <a:cubicBezTo>
                  <a:pt x="2412258" y="4588604"/>
                  <a:pt x="2416641" y="4584219"/>
                  <a:pt x="2422038" y="4584219"/>
                </a:cubicBezTo>
                <a:close/>
                <a:moveTo>
                  <a:pt x="2180796" y="4584219"/>
                </a:moveTo>
                <a:cubicBezTo>
                  <a:pt x="2186202" y="4584219"/>
                  <a:pt x="2190581" y="4588668"/>
                  <a:pt x="2190581" y="4594006"/>
                </a:cubicBezTo>
                <a:cubicBezTo>
                  <a:pt x="2190581" y="4599345"/>
                  <a:pt x="2186136" y="4603730"/>
                  <a:pt x="2180796" y="4603730"/>
                </a:cubicBezTo>
                <a:cubicBezTo>
                  <a:pt x="2175475" y="4603730"/>
                  <a:pt x="2171085" y="4599409"/>
                  <a:pt x="2171085" y="4594006"/>
                </a:cubicBezTo>
                <a:cubicBezTo>
                  <a:pt x="2171085" y="4588604"/>
                  <a:pt x="2175412" y="4584219"/>
                  <a:pt x="2180796" y="4584219"/>
                </a:cubicBezTo>
                <a:close/>
                <a:moveTo>
                  <a:pt x="1939583" y="4584219"/>
                </a:moveTo>
                <a:cubicBezTo>
                  <a:pt x="1944982" y="4584219"/>
                  <a:pt x="1949366" y="4588668"/>
                  <a:pt x="1949366" y="4594006"/>
                </a:cubicBezTo>
                <a:cubicBezTo>
                  <a:pt x="1949366" y="4599345"/>
                  <a:pt x="1944920" y="4603730"/>
                  <a:pt x="1939583" y="4603730"/>
                </a:cubicBezTo>
                <a:cubicBezTo>
                  <a:pt x="1934247" y="4603730"/>
                  <a:pt x="1929861" y="4599409"/>
                  <a:pt x="1929861" y="4594006"/>
                </a:cubicBezTo>
                <a:cubicBezTo>
                  <a:pt x="1929861" y="4588604"/>
                  <a:pt x="1934184" y="4584219"/>
                  <a:pt x="1939583" y="4584219"/>
                </a:cubicBezTo>
                <a:close/>
                <a:moveTo>
                  <a:pt x="1698332" y="4584219"/>
                </a:moveTo>
                <a:cubicBezTo>
                  <a:pt x="1703734" y="4584219"/>
                  <a:pt x="1708118" y="4588668"/>
                  <a:pt x="1708118" y="4594006"/>
                </a:cubicBezTo>
                <a:cubicBezTo>
                  <a:pt x="1708118" y="4599345"/>
                  <a:pt x="1703734" y="4603730"/>
                  <a:pt x="1698332" y="4603730"/>
                </a:cubicBezTo>
                <a:cubicBezTo>
                  <a:pt x="1692931" y="4603730"/>
                  <a:pt x="1688548" y="4599409"/>
                  <a:pt x="1688548" y="4594006"/>
                </a:cubicBezTo>
                <a:cubicBezTo>
                  <a:pt x="1688548" y="4588604"/>
                  <a:pt x="1692931" y="4584219"/>
                  <a:pt x="1698332" y="4584219"/>
                </a:cubicBezTo>
                <a:close/>
                <a:moveTo>
                  <a:pt x="1457108" y="4584219"/>
                </a:moveTo>
                <a:cubicBezTo>
                  <a:pt x="1462444" y="4584219"/>
                  <a:pt x="1466828" y="4588668"/>
                  <a:pt x="1466828" y="4594006"/>
                </a:cubicBezTo>
                <a:cubicBezTo>
                  <a:pt x="1466828" y="4599345"/>
                  <a:pt x="1462508" y="4603730"/>
                  <a:pt x="1457108" y="4603730"/>
                </a:cubicBezTo>
                <a:cubicBezTo>
                  <a:pt x="1451708" y="4603730"/>
                  <a:pt x="1447324" y="4599409"/>
                  <a:pt x="1447324" y="4594006"/>
                </a:cubicBezTo>
                <a:cubicBezTo>
                  <a:pt x="1447324" y="4588604"/>
                  <a:pt x="1451708" y="4584219"/>
                  <a:pt x="1457108" y="4584219"/>
                </a:cubicBezTo>
                <a:close/>
                <a:moveTo>
                  <a:pt x="1215886" y="4584219"/>
                </a:moveTo>
                <a:cubicBezTo>
                  <a:pt x="1221286" y="4584219"/>
                  <a:pt x="1225670" y="4588668"/>
                  <a:pt x="1225670" y="4594006"/>
                </a:cubicBezTo>
                <a:cubicBezTo>
                  <a:pt x="1225670" y="4599345"/>
                  <a:pt x="1221223" y="4603730"/>
                  <a:pt x="1215886" y="4603730"/>
                </a:cubicBezTo>
                <a:cubicBezTo>
                  <a:pt x="1210551" y="4603730"/>
                  <a:pt x="1206167" y="4599409"/>
                  <a:pt x="1206167" y="4594006"/>
                </a:cubicBezTo>
                <a:cubicBezTo>
                  <a:pt x="1206167" y="4588604"/>
                  <a:pt x="1210487" y="4584219"/>
                  <a:pt x="1215886" y="4584219"/>
                </a:cubicBezTo>
                <a:close/>
                <a:moveTo>
                  <a:pt x="974666" y="4584219"/>
                </a:moveTo>
                <a:cubicBezTo>
                  <a:pt x="980066" y="4584219"/>
                  <a:pt x="984450" y="4588668"/>
                  <a:pt x="984450" y="4594006"/>
                </a:cubicBezTo>
                <a:cubicBezTo>
                  <a:pt x="984450" y="4599345"/>
                  <a:pt x="980003" y="4603730"/>
                  <a:pt x="974666" y="4603730"/>
                </a:cubicBezTo>
                <a:cubicBezTo>
                  <a:pt x="969330" y="4603730"/>
                  <a:pt x="964947" y="4599409"/>
                  <a:pt x="964947" y="4594006"/>
                </a:cubicBezTo>
                <a:cubicBezTo>
                  <a:pt x="964947" y="4588604"/>
                  <a:pt x="969266" y="4584219"/>
                  <a:pt x="974666" y="4584219"/>
                </a:cubicBezTo>
                <a:close/>
                <a:moveTo>
                  <a:pt x="733446" y="4584219"/>
                </a:moveTo>
                <a:cubicBezTo>
                  <a:pt x="738782" y="4584219"/>
                  <a:pt x="743166" y="4588668"/>
                  <a:pt x="743166" y="4594006"/>
                </a:cubicBezTo>
                <a:cubicBezTo>
                  <a:pt x="743166" y="4599345"/>
                  <a:pt x="738846" y="4603730"/>
                  <a:pt x="733446" y="4603730"/>
                </a:cubicBezTo>
                <a:cubicBezTo>
                  <a:pt x="728047" y="4603730"/>
                  <a:pt x="723663" y="4599409"/>
                  <a:pt x="723663" y="4594006"/>
                </a:cubicBezTo>
                <a:cubicBezTo>
                  <a:pt x="723663" y="4588604"/>
                  <a:pt x="728047" y="4584219"/>
                  <a:pt x="733446" y="4584219"/>
                </a:cubicBezTo>
                <a:close/>
                <a:moveTo>
                  <a:pt x="492226" y="4584219"/>
                </a:moveTo>
                <a:cubicBezTo>
                  <a:pt x="497562" y="4584219"/>
                  <a:pt x="501946" y="4588668"/>
                  <a:pt x="501946" y="4594006"/>
                </a:cubicBezTo>
                <a:cubicBezTo>
                  <a:pt x="501946" y="4599345"/>
                  <a:pt x="497626" y="4603730"/>
                  <a:pt x="492226" y="4603730"/>
                </a:cubicBezTo>
                <a:cubicBezTo>
                  <a:pt x="486826" y="4603730"/>
                  <a:pt x="482442" y="4599409"/>
                  <a:pt x="482442" y="4594006"/>
                </a:cubicBezTo>
                <a:cubicBezTo>
                  <a:pt x="482442" y="4588604"/>
                  <a:pt x="486826" y="4584219"/>
                  <a:pt x="492226" y="4584219"/>
                </a:cubicBezTo>
                <a:close/>
                <a:moveTo>
                  <a:pt x="251006" y="4584219"/>
                </a:moveTo>
                <a:cubicBezTo>
                  <a:pt x="256406" y="4584219"/>
                  <a:pt x="260790" y="4588668"/>
                  <a:pt x="260790" y="4594006"/>
                </a:cubicBezTo>
                <a:cubicBezTo>
                  <a:pt x="260790" y="4599345"/>
                  <a:pt x="256343" y="4603730"/>
                  <a:pt x="251006" y="4603730"/>
                </a:cubicBezTo>
                <a:cubicBezTo>
                  <a:pt x="245670" y="4603730"/>
                  <a:pt x="241286" y="4599409"/>
                  <a:pt x="241286" y="4594006"/>
                </a:cubicBezTo>
                <a:cubicBezTo>
                  <a:pt x="241286" y="4588604"/>
                  <a:pt x="245606" y="4584219"/>
                  <a:pt x="251006" y="4584219"/>
                </a:cubicBezTo>
                <a:close/>
                <a:moveTo>
                  <a:pt x="9723" y="4584219"/>
                </a:moveTo>
                <a:cubicBezTo>
                  <a:pt x="15123" y="4584219"/>
                  <a:pt x="19507" y="4588668"/>
                  <a:pt x="19507" y="4594006"/>
                </a:cubicBezTo>
                <a:cubicBezTo>
                  <a:pt x="19507" y="4599345"/>
                  <a:pt x="15060" y="4603730"/>
                  <a:pt x="9723" y="4603730"/>
                </a:cubicBezTo>
                <a:cubicBezTo>
                  <a:pt x="4387" y="4603730"/>
                  <a:pt x="3" y="4599409"/>
                  <a:pt x="3" y="4594006"/>
                </a:cubicBezTo>
                <a:cubicBezTo>
                  <a:pt x="3" y="4588604"/>
                  <a:pt x="4323" y="4584219"/>
                  <a:pt x="9723" y="4584219"/>
                </a:cubicBezTo>
                <a:close/>
                <a:moveTo>
                  <a:pt x="11820259" y="4342968"/>
                </a:moveTo>
                <a:cubicBezTo>
                  <a:pt x="11825659" y="4342968"/>
                  <a:pt x="11830043" y="4347290"/>
                  <a:pt x="11830043" y="4352692"/>
                </a:cubicBezTo>
                <a:cubicBezTo>
                  <a:pt x="11830043" y="4358094"/>
                  <a:pt x="11825596" y="4362479"/>
                  <a:pt x="11820259" y="4362479"/>
                </a:cubicBezTo>
                <a:cubicBezTo>
                  <a:pt x="11814922" y="4362479"/>
                  <a:pt x="11810539" y="4358030"/>
                  <a:pt x="11810539" y="4352692"/>
                </a:cubicBezTo>
                <a:cubicBezTo>
                  <a:pt x="11810539" y="4347353"/>
                  <a:pt x="11814859" y="4342968"/>
                  <a:pt x="11820259" y="4342968"/>
                </a:cubicBezTo>
                <a:close/>
                <a:moveTo>
                  <a:pt x="11579030" y="4342968"/>
                </a:moveTo>
                <a:cubicBezTo>
                  <a:pt x="11584430" y="4342968"/>
                  <a:pt x="11588815" y="4347290"/>
                  <a:pt x="11588815" y="4352692"/>
                </a:cubicBezTo>
                <a:cubicBezTo>
                  <a:pt x="11588815" y="4358094"/>
                  <a:pt x="11584367" y="4362479"/>
                  <a:pt x="11579030" y="4362479"/>
                </a:cubicBezTo>
                <a:cubicBezTo>
                  <a:pt x="11573694" y="4362479"/>
                  <a:pt x="11569310" y="4358030"/>
                  <a:pt x="11569310" y="4352692"/>
                </a:cubicBezTo>
                <a:cubicBezTo>
                  <a:pt x="11569310" y="4347353"/>
                  <a:pt x="11573630" y="4342968"/>
                  <a:pt x="11579030" y="4342968"/>
                </a:cubicBezTo>
                <a:close/>
                <a:moveTo>
                  <a:pt x="11337802" y="4342968"/>
                </a:moveTo>
                <a:cubicBezTo>
                  <a:pt x="11343202" y="4342968"/>
                  <a:pt x="11347587" y="4347290"/>
                  <a:pt x="11347587" y="4352692"/>
                </a:cubicBezTo>
                <a:cubicBezTo>
                  <a:pt x="11347587" y="4358094"/>
                  <a:pt x="11343139" y="4362479"/>
                  <a:pt x="11337802" y="4362479"/>
                </a:cubicBezTo>
                <a:cubicBezTo>
                  <a:pt x="11332466" y="4362479"/>
                  <a:pt x="11328082" y="4358030"/>
                  <a:pt x="11328082" y="4352692"/>
                </a:cubicBezTo>
                <a:cubicBezTo>
                  <a:pt x="11328082" y="4347353"/>
                  <a:pt x="11332402" y="4342968"/>
                  <a:pt x="11337802" y="4342968"/>
                </a:cubicBezTo>
                <a:close/>
                <a:moveTo>
                  <a:pt x="11096574" y="4342968"/>
                </a:moveTo>
                <a:cubicBezTo>
                  <a:pt x="11101910" y="4342968"/>
                  <a:pt x="11106294" y="4347290"/>
                  <a:pt x="11106294" y="4352692"/>
                </a:cubicBezTo>
                <a:cubicBezTo>
                  <a:pt x="11106294" y="4358094"/>
                  <a:pt x="11101974" y="4362479"/>
                  <a:pt x="11096574" y="4362479"/>
                </a:cubicBezTo>
                <a:cubicBezTo>
                  <a:pt x="11091174" y="4362479"/>
                  <a:pt x="11086790" y="4358030"/>
                  <a:pt x="11086790" y="4352692"/>
                </a:cubicBezTo>
                <a:cubicBezTo>
                  <a:pt x="11086790" y="4347353"/>
                  <a:pt x="11091174" y="4342968"/>
                  <a:pt x="11096574" y="4342968"/>
                </a:cubicBezTo>
                <a:close/>
                <a:moveTo>
                  <a:pt x="10855345" y="4342968"/>
                </a:moveTo>
                <a:cubicBezTo>
                  <a:pt x="10860682" y="4342968"/>
                  <a:pt x="10865065" y="4347290"/>
                  <a:pt x="10865065" y="4352692"/>
                </a:cubicBezTo>
                <a:cubicBezTo>
                  <a:pt x="10865065" y="4358094"/>
                  <a:pt x="10860682" y="4362479"/>
                  <a:pt x="10855345" y="4362479"/>
                </a:cubicBezTo>
                <a:cubicBezTo>
                  <a:pt x="10850008" y="4362479"/>
                  <a:pt x="10845625" y="4358030"/>
                  <a:pt x="10845625" y="4352692"/>
                </a:cubicBezTo>
                <a:cubicBezTo>
                  <a:pt x="10845625" y="4347353"/>
                  <a:pt x="10849945" y="4342968"/>
                  <a:pt x="10855345" y="4342968"/>
                </a:cubicBezTo>
                <a:close/>
                <a:moveTo>
                  <a:pt x="10614116" y="4342968"/>
                </a:moveTo>
                <a:cubicBezTo>
                  <a:pt x="10619516" y="4342968"/>
                  <a:pt x="10623901" y="4347290"/>
                  <a:pt x="10623901" y="4352692"/>
                </a:cubicBezTo>
                <a:cubicBezTo>
                  <a:pt x="10623901" y="4358094"/>
                  <a:pt x="10619454" y="4362479"/>
                  <a:pt x="10614116" y="4362479"/>
                </a:cubicBezTo>
                <a:cubicBezTo>
                  <a:pt x="10608780" y="4362479"/>
                  <a:pt x="10604396" y="4358030"/>
                  <a:pt x="10604396" y="4352692"/>
                </a:cubicBezTo>
                <a:cubicBezTo>
                  <a:pt x="10604396" y="4347353"/>
                  <a:pt x="10608716" y="4342968"/>
                  <a:pt x="10614116" y="4342968"/>
                </a:cubicBezTo>
                <a:close/>
                <a:moveTo>
                  <a:pt x="10372888" y="4342968"/>
                </a:moveTo>
                <a:cubicBezTo>
                  <a:pt x="10378288" y="4342968"/>
                  <a:pt x="10382673" y="4347290"/>
                  <a:pt x="10382673" y="4352692"/>
                </a:cubicBezTo>
                <a:cubicBezTo>
                  <a:pt x="10382673" y="4358094"/>
                  <a:pt x="10378225" y="4362479"/>
                  <a:pt x="10372888" y="4362479"/>
                </a:cubicBezTo>
                <a:cubicBezTo>
                  <a:pt x="10367552" y="4362479"/>
                  <a:pt x="10363168" y="4358030"/>
                  <a:pt x="10363168" y="4352692"/>
                </a:cubicBezTo>
                <a:cubicBezTo>
                  <a:pt x="10363168" y="4347353"/>
                  <a:pt x="10367488" y="4342968"/>
                  <a:pt x="10372888" y="4342968"/>
                </a:cubicBezTo>
                <a:close/>
                <a:moveTo>
                  <a:pt x="10131660" y="4342968"/>
                </a:moveTo>
                <a:cubicBezTo>
                  <a:pt x="10137060" y="4342968"/>
                  <a:pt x="10141444" y="4347290"/>
                  <a:pt x="10141444" y="4352692"/>
                </a:cubicBezTo>
                <a:cubicBezTo>
                  <a:pt x="10141444" y="4358094"/>
                  <a:pt x="10136997" y="4362479"/>
                  <a:pt x="10131660" y="4362479"/>
                </a:cubicBezTo>
                <a:cubicBezTo>
                  <a:pt x="10126323" y="4362479"/>
                  <a:pt x="10121940" y="4358030"/>
                  <a:pt x="10121940" y="4352692"/>
                </a:cubicBezTo>
                <a:cubicBezTo>
                  <a:pt x="10121940" y="4347353"/>
                  <a:pt x="10126260" y="4342968"/>
                  <a:pt x="10131660" y="4342968"/>
                </a:cubicBezTo>
                <a:close/>
                <a:moveTo>
                  <a:pt x="9890432" y="4342968"/>
                </a:moveTo>
                <a:cubicBezTo>
                  <a:pt x="9895768" y="4342968"/>
                  <a:pt x="9900152" y="4347290"/>
                  <a:pt x="9900152" y="4352692"/>
                </a:cubicBezTo>
                <a:cubicBezTo>
                  <a:pt x="9900152" y="4358094"/>
                  <a:pt x="9895832" y="4362479"/>
                  <a:pt x="9890432" y="4362479"/>
                </a:cubicBezTo>
                <a:cubicBezTo>
                  <a:pt x="9885031" y="4362479"/>
                  <a:pt x="9880648" y="4358030"/>
                  <a:pt x="9880648" y="4352692"/>
                </a:cubicBezTo>
                <a:cubicBezTo>
                  <a:pt x="9880648" y="4347353"/>
                  <a:pt x="9885031" y="4342968"/>
                  <a:pt x="9890432" y="4342968"/>
                </a:cubicBezTo>
                <a:close/>
                <a:moveTo>
                  <a:pt x="9649203" y="4342968"/>
                </a:moveTo>
                <a:cubicBezTo>
                  <a:pt x="9654540" y="4342968"/>
                  <a:pt x="9658923" y="4347290"/>
                  <a:pt x="9658923" y="4352692"/>
                </a:cubicBezTo>
                <a:cubicBezTo>
                  <a:pt x="9658923" y="4358094"/>
                  <a:pt x="9654540" y="4362479"/>
                  <a:pt x="9649203" y="4362479"/>
                </a:cubicBezTo>
                <a:cubicBezTo>
                  <a:pt x="9643866" y="4362479"/>
                  <a:pt x="9639483" y="4358030"/>
                  <a:pt x="9639483" y="4352692"/>
                </a:cubicBezTo>
                <a:cubicBezTo>
                  <a:pt x="9639483" y="4347353"/>
                  <a:pt x="9643803" y="4342968"/>
                  <a:pt x="9649203" y="4342968"/>
                </a:cubicBezTo>
                <a:close/>
                <a:moveTo>
                  <a:pt x="9417695" y="4342968"/>
                </a:moveTo>
                <a:cubicBezTo>
                  <a:pt x="9423031" y="4342968"/>
                  <a:pt x="9427416" y="4347290"/>
                  <a:pt x="9427416" y="4352692"/>
                </a:cubicBezTo>
                <a:cubicBezTo>
                  <a:pt x="9427416" y="4358094"/>
                  <a:pt x="9423095" y="4362479"/>
                  <a:pt x="9417695" y="4362479"/>
                </a:cubicBezTo>
                <a:cubicBezTo>
                  <a:pt x="9412295" y="4362479"/>
                  <a:pt x="9407911" y="4358030"/>
                  <a:pt x="9407911" y="4352692"/>
                </a:cubicBezTo>
                <a:cubicBezTo>
                  <a:pt x="9407911" y="4347353"/>
                  <a:pt x="9412295" y="4342968"/>
                  <a:pt x="9417695" y="4342968"/>
                </a:cubicBezTo>
                <a:close/>
                <a:moveTo>
                  <a:pt x="9176467" y="4342968"/>
                </a:moveTo>
                <a:cubicBezTo>
                  <a:pt x="9181803" y="4342968"/>
                  <a:pt x="9186187" y="4347290"/>
                  <a:pt x="9186187" y="4352692"/>
                </a:cubicBezTo>
                <a:cubicBezTo>
                  <a:pt x="9186187" y="4358094"/>
                  <a:pt x="9181867" y="4362479"/>
                  <a:pt x="9176467" y="4362479"/>
                </a:cubicBezTo>
                <a:cubicBezTo>
                  <a:pt x="9171066" y="4362479"/>
                  <a:pt x="9166683" y="4358030"/>
                  <a:pt x="9166683" y="4352692"/>
                </a:cubicBezTo>
                <a:cubicBezTo>
                  <a:pt x="9166683" y="4347353"/>
                  <a:pt x="9171066" y="4342968"/>
                  <a:pt x="9176467" y="4342968"/>
                </a:cubicBezTo>
                <a:close/>
                <a:moveTo>
                  <a:pt x="8935237" y="4342968"/>
                </a:moveTo>
                <a:cubicBezTo>
                  <a:pt x="8940574" y="4342968"/>
                  <a:pt x="8944958" y="4347290"/>
                  <a:pt x="8944958" y="4352692"/>
                </a:cubicBezTo>
                <a:cubicBezTo>
                  <a:pt x="8944958" y="4358094"/>
                  <a:pt x="8940638" y="4362479"/>
                  <a:pt x="8935237" y="4362479"/>
                </a:cubicBezTo>
                <a:cubicBezTo>
                  <a:pt x="8929837" y="4362479"/>
                  <a:pt x="8925454" y="4358030"/>
                  <a:pt x="8925454" y="4352692"/>
                </a:cubicBezTo>
                <a:cubicBezTo>
                  <a:pt x="8925454" y="4347353"/>
                  <a:pt x="8929837" y="4342968"/>
                  <a:pt x="8935237" y="4342968"/>
                </a:cubicBezTo>
                <a:close/>
                <a:moveTo>
                  <a:pt x="8694009" y="4342968"/>
                </a:moveTo>
                <a:cubicBezTo>
                  <a:pt x="8699346" y="4342968"/>
                  <a:pt x="8703730" y="4347290"/>
                  <a:pt x="8703730" y="4352692"/>
                </a:cubicBezTo>
                <a:cubicBezTo>
                  <a:pt x="8703730" y="4358094"/>
                  <a:pt x="8699346" y="4362479"/>
                  <a:pt x="8694009" y="4362479"/>
                </a:cubicBezTo>
                <a:cubicBezTo>
                  <a:pt x="8688673" y="4362479"/>
                  <a:pt x="8684289" y="4358030"/>
                  <a:pt x="8684289" y="4352692"/>
                </a:cubicBezTo>
                <a:cubicBezTo>
                  <a:pt x="8684289" y="4347353"/>
                  <a:pt x="8688609" y="4342968"/>
                  <a:pt x="8694009" y="4342968"/>
                </a:cubicBezTo>
                <a:close/>
                <a:moveTo>
                  <a:pt x="8452781" y="4342968"/>
                </a:moveTo>
                <a:cubicBezTo>
                  <a:pt x="8458181" y="4342968"/>
                  <a:pt x="8462566" y="4347290"/>
                  <a:pt x="8462566" y="4352692"/>
                </a:cubicBezTo>
                <a:cubicBezTo>
                  <a:pt x="8462566" y="4358094"/>
                  <a:pt x="8458118" y="4362479"/>
                  <a:pt x="8452781" y="4362479"/>
                </a:cubicBezTo>
                <a:cubicBezTo>
                  <a:pt x="8447445" y="4362479"/>
                  <a:pt x="8443061" y="4358030"/>
                  <a:pt x="8443061" y="4352692"/>
                </a:cubicBezTo>
                <a:cubicBezTo>
                  <a:pt x="8443061" y="4347353"/>
                  <a:pt x="8447381" y="4342968"/>
                  <a:pt x="8452781" y="4342968"/>
                </a:cubicBezTo>
                <a:close/>
                <a:moveTo>
                  <a:pt x="8211553" y="4342968"/>
                </a:moveTo>
                <a:cubicBezTo>
                  <a:pt x="8216889" y="4342968"/>
                  <a:pt x="8221273" y="4347290"/>
                  <a:pt x="8221273" y="4352692"/>
                </a:cubicBezTo>
                <a:cubicBezTo>
                  <a:pt x="8221273" y="4358094"/>
                  <a:pt x="8216953" y="4362479"/>
                  <a:pt x="8211553" y="4362479"/>
                </a:cubicBezTo>
                <a:cubicBezTo>
                  <a:pt x="8206152" y="4362479"/>
                  <a:pt x="8201769" y="4358030"/>
                  <a:pt x="8201769" y="4352692"/>
                </a:cubicBezTo>
                <a:cubicBezTo>
                  <a:pt x="8201769" y="4347353"/>
                  <a:pt x="8206152" y="4342968"/>
                  <a:pt x="8211553" y="4342968"/>
                </a:cubicBezTo>
                <a:close/>
                <a:moveTo>
                  <a:pt x="7970260" y="4342968"/>
                </a:moveTo>
                <a:cubicBezTo>
                  <a:pt x="7975661" y="4342968"/>
                  <a:pt x="7980044" y="4347290"/>
                  <a:pt x="7980044" y="4352692"/>
                </a:cubicBezTo>
                <a:cubicBezTo>
                  <a:pt x="7980044" y="4358094"/>
                  <a:pt x="7975661" y="4362479"/>
                  <a:pt x="7970260" y="4362479"/>
                </a:cubicBezTo>
                <a:cubicBezTo>
                  <a:pt x="7964860" y="4362479"/>
                  <a:pt x="7960477" y="4358030"/>
                  <a:pt x="7960477" y="4352692"/>
                </a:cubicBezTo>
                <a:cubicBezTo>
                  <a:pt x="7960477" y="4347353"/>
                  <a:pt x="7964860" y="4342968"/>
                  <a:pt x="7970260" y="4342968"/>
                </a:cubicBezTo>
                <a:close/>
                <a:moveTo>
                  <a:pt x="7729032" y="4342968"/>
                </a:moveTo>
                <a:cubicBezTo>
                  <a:pt x="7734369" y="4342968"/>
                  <a:pt x="7738753" y="4347290"/>
                  <a:pt x="7738753" y="4352692"/>
                </a:cubicBezTo>
                <a:cubicBezTo>
                  <a:pt x="7738753" y="4358094"/>
                  <a:pt x="7734432" y="4362479"/>
                  <a:pt x="7729032" y="4362479"/>
                </a:cubicBezTo>
                <a:cubicBezTo>
                  <a:pt x="7723632" y="4362479"/>
                  <a:pt x="7719249" y="4358030"/>
                  <a:pt x="7719249" y="4352692"/>
                </a:cubicBezTo>
                <a:cubicBezTo>
                  <a:pt x="7719249" y="4347353"/>
                  <a:pt x="7723632" y="4342968"/>
                  <a:pt x="7729032" y="4342968"/>
                </a:cubicBezTo>
                <a:close/>
                <a:moveTo>
                  <a:pt x="7487803" y="4342968"/>
                </a:moveTo>
                <a:cubicBezTo>
                  <a:pt x="7493139" y="4342968"/>
                  <a:pt x="7497524" y="4347290"/>
                  <a:pt x="7497524" y="4352692"/>
                </a:cubicBezTo>
                <a:cubicBezTo>
                  <a:pt x="7497524" y="4358094"/>
                  <a:pt x="7493203" y="4362479"/>
                  <a:pt x="7487803" y="4362479"/>
                </a:cubicBezTo>
                <a:cubicBezTo>
                  <a:pt x="7482403" y="4362479"/>
                  <a:pt x="7478019" y="4358030"/>
                  <a:pt x="7478019" y="4352692"/>
                </a:cubicBezTo>
                <a:cubicBezTo>
                  <a:pt x="7478019" y="4347353"/>
                  <a:pt x="7482403" y="4342968"/>
                  <a:pt x="7487803" y="4342968"/>
                </a:cubicBezTo>
                <a:close/>
                <a:moveTo>
                  <a:pt x="7246575" y="4342968"/>
                </a:moveTo>
                <a:cubicBezTo>
                  <a:pt x="7251975" y="4342968"/>
                  <a:pt x="7256359" y="4347290"/>
                  <a:pt x="7256359" y="4352692"/>
                </a:cubicBezTo>
                <a:cubicBezTo>
                  <a:pt x="7256359" y="4358094"/>
                  <a:pt x="7251912" y="4362479"/>
                  <a:pt x="7246575" y="4362479"/>
                </a:cubicBezTo>
                <a:cubicBezTo>
                  <a:pt x="7241238" y="4362479"/>
                  <a:pt x="7236855" y="4358030"/>
                  <a:pt x="7236855" y="4352692"/>
                </a:cubicBezTo>
                <a:cubicBezTo>
                  <a:pt x="7236855" y="4347353"/>
                  <a:pt x="7241175" y="4342968"/>
                  <a:pt x="7246575" y="4342968"/>
                </a:cubicBezTo>
                <a:close/>
                <a:moveTo>
                  <a:pt x="7005346" y="4342968"/>
                </a:moveTo>
                <a:cubicBezTo>
                  <a:pt x="7010746" y="4342968"/>
                  <a:pt x="7015130" y="4347290"/>
                  <a:pt x="7015130" y="4352692"/>
                </a:cubicBezTo>
                <a:cubicBezTo>
                  <a:pt x="7015130" y="4358094"/>
                  <a:pt x="7010683" y="4362479"/>
                  <a:pt x="7005346" y="4362479"/>
                </a:cubicBezTo>
                <a:cubicBezTo>
                  <a:pt x="7000009" y="4362479"/>
                  <a:pt x="6995626" y="4358030"/>
                  <a:pt x="6995626" y="4352692"/>
                </a:cubicBezTo>
                <a:cubicBezTo>
                  <a:pt x="6995626" y="4347353"/>
                  <a:pt x="6999946" y="4342968"/>
                  <a:pt x="7005346" y="4342968"/>
                </a:cubicBezTo>
                <a:close/>
                <a:moveTo>
                  <a:pt x="6764118" y="4342968"/>
                </a:moveTo>
                <a:cubicBezTo>
                  <a:pt x="6769518" y="4342968"/>
                  <a:pt x="6773902" y="4347290"/>
                  <a:pt x="6773902" y="4352692"/>
                </a:cubicBezTo>
                <a:cubicBezTo>
                  <a:pt x="6773902" y="4358094"/>
                  <a:pt x="6769518" y="4362479"/>
                  <a:pt x="6764118" y="4362479"/>
                </a:cubicBezTo>
                <a:cubicBezTo>
                  <a:pt x="6758718" y="4362479"/>
                  <a:pt x="6754335" y="4358030"/>
                  <a:pt x="6754335" y="4352692"/>
                </a:cubicBezTo>
                <a:cubicBezTo>
                  <a:pt x="6754335" y="4347353"/>
                  <a:pt x="6758718" y="4342968"/>
                  <a:pt x="6764118" y="4342968"/>
                </a:cubicBezTo>
                <a:close/>
                <a:moveTo>
                  <a:pt x="6522889" y="4342968"/>
                </a:moveTo>
                <a:cubicBezTo>
                  <a:pt x="6528225" y="4342968"/>
                  <a:pt x="6532610" y="4347290"/>
                  <a:pt x="6532610" y="4352692"/>
                </a:cubicBezTo>
                <a:cubicBezTo>
                  <a:pt x="6532610" y="4358094"/>
                  <a:pt x="6528289" y="4362479"/>
                  <a:pt x="6522889" y="4362479"/>
                </a:cubicBezTo>
                <a:cubicBezTo>
                  <a:pt x="6517489" y="4362479"/>
                  <a:pt x="6513105" y="4358030"/>
                  <a:pt x="6513105" y="4352692"/>
                </a:cubicBezTo>
                <a:cubicBezTo>
                  <a:pt x="6513105" y="4347353"/>
                  <a:pt x="6517489" y="4342968"/>
                  <a:pt x="6522889" y="4342968"/>
                </a:cubicBezTo>
                <a:close/>
                <a:moveTo>
                  <a:pt x="6281661" y="4342968"/>
                </a:moveTo>
                <a:cubicBezTo>
                  <a:pt x="6286997" y="4342968"/>
                  <a:pt x="6291381" y="4347290"/>
                  <a:pt x="6291381" y="4352692"/>
                </a:cubicBezTo>
                <a:cubicBezTo>
                  <a:pt x="6291381" y="4358094"/>
                  <a:pt x="6287061" y="4362479"/>
                  <a:pt x="6281661" y="4362479"/>
                </a:cubicBezTo>
                <a:cubicBezTo>
                  <a:pt x="6276261" y="4362479"/>
                  <a:pt x="6271877" y="4358030"/>
                  <a:pt x="6271877" y="4352692"/>
                </a:cubicBezTo>
                <a:cubicBezTo>
                  <a:pt x="6271877" y="4347353"/>
                  <a:pt x="6276261" y="4342968"/>
                  <a:pt x="6281661" y="4342968"/>
                </a:cubicBezTo>
                <a:close/>
                <a:moveTo>
                  <a:pt x="6040432" y="4342968"/>
                </a:moveTo>
                <a:cubicBezTo>
                  <a:pt x="6045832" y="4342968"/>
                  <a:pt x="6050216" y="4347290"/>
                  <a:pt x="6050216" y="4352692"/>
                </a:cubicBezTo>
                <a:cubicBezTo>
                  <a:pt x="6050216" y="4358094"/>
                  <a:pt x="6045769" y="4362479"/>
                  <a:pt x="6040432" y="4362479"/>
                </a:cubicBezTo>
                <a:cubicBezTo>
                  <a:pt x="6035095" y="4362479"/>
                  <a:pt x="6030712" y="4358030"/>
                  <a:pt x="6030712" y="4352692"/>
                </a:cubicBezTo>
                <a:cubicBezTo>
                  <a:pt x="6030712" y="4347353"/>
                  <a:pt x="6035032" y="4342968"/>
                  <a:pt x="6040432" y="4342968"/>
                </a:cubicBezTo>
                <a:close/>
                <a:moveTo>
                  <a:pt x="5799205" y="4342968"/>
                </a:moveTo>
                <a:cubicBezTo>
                  <a:pt x="5804606" y="4342968"/>
                  <a:pt x="5808989" y="4347290"/>
                  <a:pt x="5808989" y="4352692"/>
                </a:cubicBezTo>
                <a:cubicBezTo>
                  <a:pt x="5808989" y="4358094"/>
                  <a:pt x="5804542" y="4362479"/>
                  <a:pt x="5799205" y="4362479"/>
                </a:cubicBezTo>
                <a:cubicBezTo>
                  <a:pt x="5793870" y="4362479"/>
                  <a:pt x="5789486" y="4358030"/>
                  <a:pt x="5789486" y="4352692"/>
                </a:cubicBezTo>
                <a:cubicBezTo>
                  <a:pt x="5789486" y="4347353"/>
                  <a:pt x="5793806" y="4342968"/>
                  <a:pt x="5799205" y="4342968"/>
                </a:cubicBezTo>
                <a:close/>
                <a:moveTo>
                  <a:pt x="5557991" y="4342968"/>
                </a:moveTo>
                <a:cubicBezTo>
                  <a:pt x="5563392" y="4342968"/>
                  <a:pt x="5567774" y="4347290"/>
                  <a:pt x="5567774" y="4352692"/>
                </a:cubicBezTo>
                <a:cubicBezTo>
                  <a:pt x="5567774" y="4358094"/>
                  <a:pt x="5563392" y="4362479"/>
                  <a:pt x="5557991" y="4362479"/>
                </a:cubicBezTo>
                <a:cubicBezTo>
                  <a:pt x="5552592" y="4362479"/>
                  <a:pt x="5548208" y="4358030"/>
                  <a:pt x="5548208" y="4352692"/>
                </a:cubicBezTo>
                <a:cubicBezTo>
                  <a:pt x="5548208" y="4347353"/>
                  <a:pt x="5552592" y="4342968"/>
                  <a:pt x="5557991" y="4342968"/>
                </a:cubicBezTo>
                <a:close/>
                <a:moveTo>
                  <a:pt x="5316710" y="4342968"/>
                </a:moveTo>
                <a:cubicBezTo>
                  <a:pt x="5322044" y="4342968"/>
                  <a:pt x="5326429" y="4347290"/>
                  <a:pt x="5326429" y="4352692"/>
                </a:cubicBezTo>
                <a:cubicBezTo>
                  <a:pt x="5326429" y="4358094"/>
                  <a:pt x="5322105" y="4362479"/>
                  <a:pt x="5316710" y="4362479"/>
                </a:cubicBezTo>
                <a:cubicBezTo>
                  <a:pt x="5311314" y="4362479"/>
                  <a:pt x="5306924" y="4358030"/>
                  <a:pt x="5306924" y="4352692"/>
                </a:cubicBezTo>
                <a:cubicBezTo>
                  <a:pt x="5306924" y="4347353"/>
                  <a:pt x="5311314" y="4342968"/>
                  <a:pt x="5316710" y="4342968"/>
                </a:cubicBezTo>
                <a:close/>
                <a:moveTo>
                  <a:pt x="5075486" y="4342968"/>
                </a:moveTo>
                <a:cubicBezTo>
                  <a:pt x="5080820" y="4342968"/>
                  <a:pt x="5085202" y="4347290"/>
                  <a:pt x="5085202" y="4352692"/>
                </a:cubicBezTo>
                <a:cubicBezTo>
                  <a:pt x="5085202" y="4358094"/>
                  <a:pt x="5080883" y="4362479"/>
                  <a:pt x="5075486" y="4362479"/>
                </a:cubicBezTo>
                <a:cubicBezTo>
                  <a:pt x="5070087" y="4362479"/>
                  <a:pt x="5065705" y="4358030"/>
                  <a:pt x="5065705" y="4352692"/>
                </a:cubicBezTo>
                <a:cubicBezTo>
                  <a:pt x="5065705" y="4347353"/>
                  <a:pt x="5070087" y="4342968"/>
                  <a:pt x="5075486" y="4342968"/>
                </a:cubicBezTo>
                <a:close/>
                <a:moveTo>
                  <a:pt x="4834252" y="4342968"/>
                </a:moveTo>
                <a:cubicBezTo>
                  <a:pt x="4839658" y="4342968"/>
                  <a:pt x="4844040" y="4347290"/>
                  <a:pt x="4844040" y="4352692"/>
                </a:cubicBezTo>
                <a:cubicBezTo>
                  <a:pt x="4844040" y="4358094"/>
                  <a:pt x="4839595" y="4362479"/>
                  <a:pt x="4834252" y="4362479"/>
                </a:cubicBezTo>
                <a:cubicBezTo>
                  <a:pt x="4828917" y="4362479"/>
                  <a:pt x="4824534" y="4358030"/>
                  <a:pt x="4824534" y="4352692"/>
                </a:cubicBezTo>
                <a:cubicBezTo>
                  <a:pt x="4824534" y="4347353"/>
                  <a:pt x="4828853" y="4342968"/>
                  <a:pt x="4834252" y="4342968"/>
                </a:cubicBezTo>
                <a:close/>
                <a:moveTo>
                  <a:pt x="4593019" y="4342968"/>
                </a:moveTo>
                <a:cubicBezTo>
                  <a:pt x="4598416" y="4342968"/>
                  <a:pt x="4602795" y="4347290"/>
                  <a:pt x="4602795" y="4352692"/>
                </a:cubicBezTo>
                <a:cubicBezTo>
                  <a:pt x="4602795" y="4358094"/>
                  <a:pt x="4598353" y="4362479"/>
                  <a:pt x="4593019" y="4362479"/>
                </a:cubicBezTo>
                <a:cubicBezTo>
                  <a:pt x="4587686" y="4362479"/>
                  <a:pt x="4583304" y="4358030"/>
                  <a:pt x="4583304" y="4352692"/>
                </a:cubicBezTo>
                <a:cubicBezTo>
                  <a:pt x="4583304" y="4347353"/>
                  <a:pt x="4587622" y="4342968"/>
                  <a:pt x="4593019" y="4342968"/>
                </a:cubicBezTo>
                <a:close/>
                <a:moveTo>
                  <a:pt x="4351806" y="4342968"/>
                </a:moveTo>
                <a:cubicBezTo>
                  <a:pt x="4357195" y="4342968"/>
                  <a:pt x="4361580" y="4347290"/>
                  <a:pt x="4361580" y="4352692"/>
                </a:cubicBezTo>
                <a:cubicBezTo>
                  <a:pt x="4361580" y="4358094"/>
                  <a:pt x="4357195" y="4362479"/>
                  <a:pt x="4351806" y="4362479"/>
                </a:cubicBezTo>
                <a:cubicBezTo>
                  <a:pt x="4346397" y="4362479"/>
                  <a:pt x="4342006" y="4358030"/>
                  <a:pt x="4342006" y="4352692"/>
                </a:cubicBezTo>
                <a:cubicBezTo>
                  <a:pt x="4342006" y="4347353"/>
                  <a:pt x="4346397" y="4342968"/>
                  <a:pt x="4351806" y="4342968"/>
                </a:cubicBezTo>
                <a:close/>
                <a:moveTo>
                  <a:pt x="4110581" y="4342968"/>
                </a:moveTo>
                <a:cubicBezTo>
                  <a:pt x="4115986" y="4342968"/>
                  <a:pt x="4120362" y="4347290"/>
                  <a:pt x="4120362" y="4352692"/>
                </a:cubicBezTo>
                <a:cubicBezTo>
                  <a:pt x="4120362" y="4358094"/>
                  <a:pt x="4115986" y="4362479"/>
                  <a:pt x="4110581" y="4362479"/>
                </a:cubicBezTo>
                <a:cubicBezTo>
                  <a:pt x="4105180" y="4362479"/>
                  <a:pt x="4100799" y="4358030"/>
                  <a:pt x="4100799" y="4352692"/>
                </a:cubicBezTo>
                <a:cubicBezTo>
                  <a:pt x="4100799" y="4347353"/>
                  <a:pt x="4105180" y="4342968"/>
                  <a:pt x="4110581" y="4342968"/>
                </a:cubicBezTo>
                <a:close/>
                <a:moveTo>
                  <a:pt x="3869431" y="4342968"/>
                </a:moveTo>
                <a:cubicBezTo>
                  <a:pt x="3874765" y="4342968"/>
                  <a:pt x="3879151" y="4347290"/>
                  <a:pt x="3879151" y="4352692"/>
                </a:cubicBezTo>
                <a:cubicBezTo>
                  <a:pt x="3879151" y="4358094"/>
                  <a:pt x="3874828" y="4362479"/>
                  <a:pt x="3869431" y="4362479"/>
                </a:cubicBezTo>
                <a:cubicBezTo>
                  <a:pt x="3864032" y="4362479"/>
                  <a:pt x="3859648" y="4358030"/>
                  <a:pt x="3859648" y="4352692"/>
                </a:cubicBezTo>
                <a:cubicBezTo>
                  <a:pt x="3859648" y="4347353"/>
                  <a:pt x="3864032" y="4342968"/>
                  <a:pt x="3869431" y="4342968"/>
                </a:cubicBezTo>
                <a:close/>
                <a:moveTo>
                  <a:pt x="3628212" y="4342968"/>
                </a:moveTo>
                <a:cubicBezTo>
                  <a:pt x="3633533" y="4342968"/>
                  <a:pt x="3637936" y="4347290"/>
                  <a:pt x="3637936" y="4352692"/>
                </a:cubicBezTo>
                <a:cubicBezTo>
                  <a:pt x="3637936" y="4358094"/>
                  <a:pt x="3633597" y="4362479"/>
                  <a:pt x="3628212" y="4362479"/>
                </a:cubicBezTo>
                <a:cubicBezTo>
                  <a:pt x="3622815" y="4362479"/>
                  <a:pt x="3618432" y="4358030"/>
                  <a:pt x="3618432" y="4352692"/>
                </a:cubicBezTo>
                <a:cubicBezTo>
                  <a:pt x="3618432" y="4347353"/>
                  <a:pt x="3622815" y="4342968"/>
                  <a:pt x="3628212" y="4342968"/>
                </a:cubicBezTo>
                <a:close/>
                <a:moveTo>
                  <a:pt x="3386958" y="4342968"/>
                </a:moveTo>
                <a:cubicBezTo>
                  <a:pt x="3392360" y="4342968"/>
                  <a:pt x="3396744" y="4347290"/>
                  <a:pt x="3396744" y="4352692"/>
                </a:cubicBezTo>
                <a:cubicBezTo>
                  <a:pt x="3396744" y="4358094"/>
                  <a:pt x="3392296" y="4362479"/>
                  <a:pt x="3386958" y="4362479"/>
                </a:cubicBezTo>
                <a:cubicBezTo>
                  <a:pt x="3381621" y="4362479"/>
                  <a:pt x="3377237" y="4358030"/>
                  <a:pt x="3377237" y="4352692"/>
                </a:cubicBezTo>
                <a:cubicBezTo>
                  <a:pt x="3377237" y="4347353"/>
                  <a:pt x="3381558" y="4342968"/>
                  <a:pt x="3386958" y="4342968"/>
                </a:cubicBezTo>
                <a:close/>
                <a:moveTo>
                  <a:pt x="3145752" y="4342968"/>
                </a:moveTo>
                <a:cubicBezTo>
                  <a:pt x="3151150" y="4342968"/>
                  <a:pt x="3155533" y="4347290"/>
                  <a:pt x="3155533" y="4352692"/>
                </a:cubicBezTo>
                <a:cubicBezTo>
                  <a:pt x="3155533" y="4358094"/>
                  <a:pt x="3151087" y="4362479"/>
                  <a:pt x="3145752" y="4362479"/>
                </a:cubicBezTo>
                <a:cubicBezTo>
                  <a:pt x="3140416" y="4362479"/>
                  <a:pt x="3136033" y="4358030"/>
                  <a:pt x="3136033" y="4352692"/>
                </a:cubicBezTo>
                <a:cubicBezTo>
                  <a:pt x="3136033" y="4347353"/>
                  <a:pt x="3140352" y="4342968"/>
                  <a:pt x="3145752" y="4342968"/>
                </a:cubicBezTo>
                <a:close/>
                <a:moveTo>
                  <a:pt x="2904573" y="4342968"/>
                </a:moveTo>
                <a:cubicBezTo>
                  <a:pt x="2909973" y="4342968"/>
                  <a:pt x="2914356" y="4347290"/>
                  <a:pt x="2914356" y="4352692"/>
                </a:cubicBezTo>
                <a:cubicBezTo>
                  <a:pt x="2914356" y="4358094"/>
                  <a:pt x="2909973" y="4362479"/>
                  <a:pt x="2904573" y="4362479"/>
                </a:cubicBezTo>
                <a:cubicBezTo>
                  <a:pt x="2899175" y="4362479"/>
                  <a:pt x="2894792" y="4358030"/>
                  <a:pt x="2894792" y="4352692"/>
                </a:cubicBezTo>
                <a:cubicBezTo>
                  <a:pt x="2894792" y="4347353"/>
                  <a:pt x="2899175" y="4342968"/>
                  <a:pt x="2904573" y="4342968"/>
                </a:cubicBezTo>
                <a:close/>
                <a:moveTo>
                  <a:pt x="2663275" y="4342968"/>
                </a:moveTo>
                <a:cubicBezTo>
                  <a:pt x="2668613" y="4342968"/>
                  <a:pt x="2673000" y="4347290"/>
                  <a:pt x="2673000" y="4352692"/>
                </a:cubicBezTo>
                <a:cubicBezTo>
                  <a:pt x="2673000" y="4358094"/>
                  <a:pt x="2668677" y="4362479"/>
                  <a:pt x="2663275" y="4362479"/>
                </a:cubicBezTo>
                <a:cubicBezTo>
                  <a:pt x="2657877" y="4362479"/>
                  <a:pt x="2653493" y="4358030"/>
                  <a:pt x="2653493" y="4352692"/>
                </a:cubicBezTo>
                <a:cubicBezTo>
                  <a:pt x="2653493" y="4347353"/>
                  <a:pt x="2657877" y="4342968"/>
                  <a:pt x="2663275" y="4342968"/>
                </a:cubicBezTo>
                <a:close/>
                <a:moveTo>
                  <a:pt x="2422038" y="4342968"/>
                </a:moveTo>
                <a:cubicBezTo>
                  <a:pt x="2427372" y="4342968"/>
                  <a:pt x="2431754" y="4347290"/>
                  <a:pt x="2431754" y="4352692"/>
                </a:cubicBezTo>
                <a:cubicBezTo>
                  <a:pt x="2431754" y="4358094"/>
                  <a:pt x="2427436" y="4362479"/>
                  <a:pt x="2422038" y="4362479"/>
                </a:cubicBezTo>
                <a:cubicBezTo>
                  <a:pt x="2416640" y="4362479"/>
                  <a:pt x="2412258" y="4358030"/>
                  <a:pt x="2412258" y="4352692"/>
                </a:cubicBezTo>
                <a:cubicBezTo>
                  <a:pt x="2412258" y="4347353"/>
                  <a:pt x="2416640" y="4342968"/>
                  <a:pt x="2422038" y="4342968"/>
                </a:cubicBezTo>
                <a:close/>
                <a:moveTo>
                  <a:pt x="2180788" y="4342968"/>
                </a:moveTo>
                <a:cubicBezTo>
                  <a:pt x="2186202" y="4342968"/>
                  <a:pt x="2190580" y="4347290"/>
                  <a:pt x="2190580" y="4352692"/>
                </a:cubicBezTo>
                <a:cubicBezTo>
                  <a:pt x="2190580" y="4358094"/>
                  <a:pt x="2186136" y="4362479"/>
                  <a:pt x="2180788" y="4362479"/>
                </a:cubicBezTo>
                <a:cubicBezTo>
                  <a:pt x="2175475" y="4362479"/>
                  <a:pt x="2171085" y="4358030"/>
                  <a:pt x="2171085" y="4352692"/>
                </a:cubicBezTo>
                <a:cubicBezTo>
                  <a:pt x="2171085" y="4347353"/>
                  <a:pt x="2175412" y="4342968"/>
                  <a:pt x="2180788" y="4342968"/>
                </a:cubicBezTo>
                <a:close/>
                <a:moveTo>
                  <a:pt x="1939583" y="4342968"/>
                </a:moveTo>
                <a:cubicBezTo>
                  <a:pt x="1944982" y="4342968"/>
                  <a:pt x="1949366" y="4347290"/>
                  <a:pt x="1949366" y="4352692"/>
                </a:cubicBezTo>
                <a:cubicBezTo>
                  <a:pt x="1949366" y="4358094"/>
                  <a:pt x="1944920" y="4362479"/>
                  <a:pt x="1939583" y="4362479"/>
                </a:cubicBezTo>
                <a:cubicBezTo>
                  <a:pt x="1934245" y="4362479"/>
                  <a:pt x="1929861" y="4358030"/>
                  <a:pt x="1929861" y="4352692"/>
                </a:cubicBezTo>
                <a:cubicBezTo>
                  <a:pt x="1929861" y="4347353"/>
                  <a:pt x="1934184" y="4342968"/>
                  <a:pt x="1939583" y="4342968"/>
                </a:cubicBezTo>
                <a:close/>
                <a:moveTo>
                  <a:pt x="1698332" y="4342968"/>
                </a:moveTo>
                <a:cubicBezTo>
                  <a:pt x="1703734" y="4342968"/>
                  <a:pt x="1708118" y="4347290"/>
                  <a:pt x="1708118" y="4352692"/>
                </a:cubicBezTo>
                <a:cubicBezTo>
                  <a:pt x="1708118" y="4358094"/>
                  <a:pt x="1703734" y="4362479"/>
                  <a:pt x="1698332" y="4362479"/>
                </a:cubicBezTo>
                <a:cubicBezTo>
                  <a:pt x="1692931" y="4362479"/>
                  <a:pt x="1688548" y="4358030"/>
                  <a:pt x="1688548" y="4352692"/>
                </a:cubicBezTo>
                <a:cubicBezTo>
                  <a:pt x="1688548" y="4347353"/>
                  <a:pt x="1692931" y="4342968"/>
                  <a:pt x="1698332" y="4342968"/>
                </a:cubicBezTo>
                <a:close/>
                <a:moveTo>
                  <a:pt x="1457108" y="4342968"/>
                </a:moveTo>
                <a:cubicBezTo>
                  <a:pt x="1462444" y="4342968"/>
                  <a:pt x="1466828" y="4347290"/>
                  <a:pt x="1466828" y="4352692"/>
                </a:cubicBezTo>
                <a:cubicBezTo>
                  <a:pt x="1466828" y="4358094"/>
                  <a:pt x="1462508" y="4362479"/>
                  <a:pt x="1457108" y="4362479"/>
                </a:cubicBezTo>
                <a:cubicBezTo>
                  <a:pt x="1451708" y="4362479"/>
                  <a:pt x="1447324" y="4358030"/>
                  <a:pt x="1447324" y="4352692"/>
                </a:cubicBezTo>
                <a:cubicBezTo>
                  <a:pt x="1447324" y="4347353"/>
                  <a:pt x="1451708" y="4342968"/>
                  <a:pt x="1457108" y="4342968"/>
                </a:cubicBezTo>
                <a:close/>
                <a:moveTo>
                  <a:pt x="1215886" y="4342968"/>
                </a:moveTo>
                <a:cubicBezTo>
                  <a:pt x="1221286" y="4342968"/>
                  <a:pt x="1225670" y="4347290"/>
                  <a:pt x="1225670" y="4352692"/>
                </a:cubicBezTo>
                <a:cubicBezTo>
                  <a:pt x="1225670" y="4358094"/>
                  <a:pt x="1221223" y="4362479"/>
                  <a:pt x="1215886" y="4362479"/>
                </a:cubicBezTo>
                <a:cubicBezTo>
                  <a:pt x="1210550" y="4362479"/>
                  <a:pt x="1206166" y="4358030"/>
                  <a:pt x="1206166" y="4352692"/>
                </a:cubicBezTo>
                <a:cubicBezTo>
                  <a:pt x="1206166" y="4347353"/>
                  <a:pt x="1210486" y="4342968"/>
                  <a:pt x="1215886" y="4342968"/>
                </a:cubicBezTo>
                <a:close/>
                <a:moveTo>
                  <a:pt x="974666" y="4342968"/>
                </a:moveTo>
                <a:cubicBezTo>
                  <a:pt x="980066" y="4342968"/>
                  <a:pt x="984450" y="4347290"/>
                  <a:pt x="984450" y="4352692"/>
                </a:cubicBezTo>
                <a:cubicBezTo>
                  <a:pt x="984450" y="4358094"/>
                  <a:pt x="980003" y="4362479"/>
                  <a:pt x="974666" y="4362479"/>
                </a:cubicBezTo>
                <a:cubicBezTo>
                  <a:pt x="969330" y="4362479"/>
                  <a:pt x="964946" y="4358030"/>
                  <a:pt x="964946" y="4352692"/>
                </a:cubicBezTo>
                <a:cubicBezTo>
                  <a:pt x="964946" y="4347353"/>
                  <a:pt x="969266" y="4342968"/>
                  <a:pt x="974666" y="4342968"/>
                </a:cubicBezTo>
                <a:close/>
                <a:moveTo>
                  <a:pt x="733446" y="4342968"/>
                </a:moveTo>
                <a:cubicBezTo>
                  <a:pt x="738782" y="4342968"/>
                  <a:pt x="743166" y="4347290"/>
                  <a:pt x="743166" y="4352692"/>
                </a:cubicBezTo>
                <a:cubicBezTo>
                  <a:pt x="743166" y="4358094"/>
                  <a:pt x="738846" y="4362479"/>
                  <a:pt x="733446" y="4362479"/>
                </a:cubicBezTo>
                <a:cubicBezTo>
                  <a:pt x="728046" y="4362479"/>
                  <a:pt x="723662" y="4358030"/>
                  <a:pt x="723662" y="4352692"/>
                </a:cubicBezTo>
                <a:cubicBezTo>
                  <a:pt x="723662" y="4347353"/>
                  <a:pt x="728046" y="4342968"/>
                  <a:pt x="733446" y="4342968"/>
                </a:cubicBezTo>
                <a:close/>
                <a:moveTo>
                  <a:pt x="492226" y="4342968"/>
                </a:moveTo>
                <a:cubicBezTo>
                  <a:pt x="497561" y="4342968"/>
                  <a:pt x="501945" y="4347290"/>
                  <a:pt x="501945" y="4352692"/>
                </a:cubicBezTo>
                <a:cubicBezTo>
                  <a:pt x="501945" y="4358094"/>
                  <a:pt x="497625" y="4362479"/>
                  <a:pt x="492226" y="4362479"/>
                </a:cubicBezTo>
                <a:cubicBezTo>
                  <a:pt x="486826" y="4362479"/>
                  <a:pt x="482442" y="4358030"/>
                  <a:pt x="482442" y="4352692"/>
                </a:cubicBezTo>
                <a:cubicBezTo>
                  <a:pt x="482442" y="4347353"/>
                  <a:pt x="486826" y="4342968"/>
                  <a:pt x="492226" y="4342968"/>
                </a:cubicBezTo>
                <a:close/>
                <a:moveTo>
                  <a:pt x="251006" y="4342968"/>
                </a:moveTo>
                <a:cubicBezTo>
                  <a:pt x="256406" y="4342968"/>
                  <a:pt x="260790" y="4347290"/>
                  <a:pt x="260790" y="4352692"/>
                </a:cubicBezTo>
                <a:cubicBezTo>
                  <a:pt x="260790" y="4358094"/>
                  <a:pt x="256343" y="4362479"/>
                  <a:pt x="251006" y="4362479"/>
                </a:cubicBezTo>
                <a:cubicBezTo>
                  <a:pt x="245670" y="4362479"/>
                  <a:pt x="241286" y="4358030"/>
                  <a:pt x="241286" y="4352692"/>
                </a:cubicBezTo>
                <a:cubicBezTo>
                  <a:pt x="241286" y="4347353"/>
                  <a:pt x="245606" y="4342968"/>
                  <a:pt x="251006" y="4342968"/>
                </a:cubicBezTo>
                <a:close/>
                <a:moveTo>
                  <a:pt x="9723" y="4342968"/>
                </a:moveTo>
                <a:cubicBezTo>
                  <a:pt x="15123" y="4342968"/>
                  <a:pt x="19507" y="4347290"/>
                  <a:pt x="19507" y="4352692"/>
                </a:cubicBezTo>
                <a:cubicBezTo>
                  <a:pt x="19507" y="4358094"/>
                  <a:pt x="15060" y="4362479"/>
                  <a:pt x="9723" y="4362479"/>
                </a:cubicBezTo>
                <a:cubicBezTo>
                  <a:pt x="4387" y="4362479"/>
                  <a:pt x="3" y="4358030"/>
                  <a:pt x="3" y="4352692"/>
                </a:cubicBezTo>
                <a:cubicBezTo>
                  <a:pt x="3" y="4347353"/>
                  <a:pt x="4323" y="4342968"/>
                  <a:pt x="9723" y="4342968"/>
                </a:cubicBezTo>
                <a:close/>
                <a:moveTo>
                  <a:pt x="11820259" y="4101717"/>
                </a:moveTo>
                <a:cubicBezTo>
                  <a:pt x="11825659" y="4101717"/>
                  <a:pt x="11830043" y="4106039"/>
                  <a:pt x="11830043" y="4111441"/>
                </a:cubicBezTo>
                <a:cubicBezTo>
                  <a:pt x="11830043" y="4116843"/>
                  <a:pt x="11825596" y="4121228"/>
                  <a:pt x="11820259" y="4121228"/>
                </a:cubicBezTo>
                <a:cubicBezTo>
                  <a:pt x="11814922" y="4121228"/>
                  <a:pt x="11810539" y="4116779"/>
                  <a:pt x="11810539" y="4111441"/>
                </a:cubicBezTo>
                <a:cubicBezTo>
                  <a:pt x="11810539" y="4106102"/>
                  <a:pt x="11814859" y="4101717"/>
                  <a:pt x="11820259" y="4101717"/>
                </a:cubicBezTo>
                <a:close/>
                <a:moveTo>
                  <a:pt x="11579030" y="4101717"/>
                </a:moveTo>
                <a:cubicBezTo>
                  <a:pt x="11584430" y="4101717"/>
                  <a:pt x="11588815" y="4106039"/>
                  <a:pt x="11588815" y="4111441"/>
                </a:cubicBezTo>
                <a:cubicBezTo>
                  <a:pt x="11588815" y="4116843"/>
                  <a:pt x="11584367" y="4121228"/>
                  <a:pt x="11579030" y="4121228"/>
                </a:cubicBezTo>
                <a:cubicBezTo>
                  <a:pt x="11573694" y="4121228"/>
                  <a:pt x="11569310" y="4116779"/>
                  <a:pt x="11569310" y="4111441"/>
                </a:cubicBezTo>
                <a:cubicBezTo>
                  <a:pt x="11569310" y="4106102"/>
                  <a:pt x="11573630" y="4101717"/>
                  <a:pt x="11579030" y="4101717"/>
                </a:cubicBezTo>
                <a:close/>
                <a:moveTo>
                  <a:pt x="11337802" y="4101717"/>
                </a:moveTo>
                <a:cubicBezTo>
                  <a:pt x="11343202" y="4101717"/>
                  <a:pt x="11347587" y="4106039"/>
                  <a:pt x="11347587" y="4111441"/>
                </a:cubicBezTo>
                <a:cubicBezTo>
                  <a:pt x="11347587" y="4116843"/>
                  <a:pt x="11343139" y="4121228"/>
                  <a:pt x="11337802" y="4121228"/>
                </a:cubicBezTo>
                <a:cubicBezTo>
                  <a:pt x="11332466" y="4121228"/>
                  <a:pt x="11328082" y="4116779"/>
                  <a:pt x="11328082" y="4111441"/>
                </a:cubicBezTo>
                <a:cubicBezTo>
                  <a:pt x="11328082" y="4106102"/>
                  <a:pt x="11332402" y="4101717"/>
                  <a:pt x="11337802" y="4101717"/>
                </a:cubicBezTo>
                <a:close/>
                <a:moveTo>
                  <a:pt x="11096574" y="4101717"/>
                </a:moveTo>
                <a:cubicBezTo>
                  <a:pt x="11101910" y="4101717"/>
                  <a:pt x="11106294" y="4106039"/>
                  <a:pt x="11106294" y="4111441"/>
                </a:cubicBezTo>
                <a:cubicBezTo>
                  <a:pt x="11106294" y="4116843"/>
                  <a:pt x="11101974" y="4121228"/>
                  <a:pt x="11096574" y="4121228"/>
                </a:cubicBezTo>
                <a:cubicBezTo>
                  <a:pt x="11091174" y="4121228"/>
                  <a:pt x="11086790" y="4116779"/>
                  <a:pt x="11086790" y="4111441"/>
                </a:cubicBezTo>
                <a:cubicBezTo>
                  <a:pt x="11086790" y="4106102"/>
                  <a:pt x="11091174" y="4101717"/>
                  <a:pt x="11096574" y="4101717"/>
                </a:cubicBezTo>
                <a:close/>
                <a:moveTo>
                  <a:pt x="10855345" y="4101717"/>
                </a:moveTo>
                <a:cubicBezTo>
                  <a:pt x="10860682" y="4101717"/>
                  <a:pt x="10865065" y="4106039"/>
                  <a:pt x="10865065" y="4111441"/>
                </a:cubicBezTo>
                <a:cubicBezTo>
                  <a:pt x="10865065" y="4116843"/>
                  <a:pt x="10860682" y="4121228"/>
                  <a:pt x="10855345" y="4121228"/>
                </a:cubicBezTo>
                <a:cubicBezTo>
                  <a:pt x="10850008" y="4121228"/>
                  <a:pt x="10845625" y="4116779"/>
                  <a:pt x="10845625" y="4111441"/>
                </a:cubicBezTo>
                <a:cubicBezTo>
                  <a:pt x="10845625" y="4106102"/>
                  <a:pt x="10849945" y="4101717"/>
                  <a:pt x="10855345" y="4101717"/>
                </a:cubicBezTo>
                <a:close/>
                <a:moveTo>
                  <a:pt x="10614116" y="4101717"/>
                </a:moveTo>
                <a:cubicBezTo>
                  <a:pt x="10619516" y="4101717"/>
                  <a:pt x="10623901" y="4106039"/>
                  <a:pt x="10623901" y="4111441"/>
                </a:cubicBezTo>
                <a:cubicBezTo>
                  <a:pt x="10623901" y="4116843"/>
                  <a:pt x="10619454" y="4121228"/>
                  <a:pt x="10614116" y="4121228"/>
                </a:cubicBezTo>
                <a:cubicBezTo>
                  <a:pt x="10608780" y="4121228"/>
                  <a:pt x="10604396" y="4116779"/>
                  <a:pt x="10604396" y="4111441"/>
                </a:cubicBezTo>
                <a:cubicBezTo>
                  <a:pt x="10604396" y="4106102"/>
                  <a:pt x="10608716" y="4101717"/>
                  <a:pt x="10614116" y="4101717"/>
                </a:cubicBezTo>
                <a:close/>
                <a:moveTo>
                  <a:pt x="10372888" y="4101717"/>
                </a:moveTo>
                <a:cubicBezTo>
                  <a:pt x="10378288" y="4101717"/>
                  <a:pt x="10382673" y="4106039"/>
                  <a:pt x="10382673" y="4111441"/>
                </a:cubicBezTo>
                <a:cubicBezTo>
                  <a:pt x="10382673" y="4116843"/>
                  <a:pt x="10378225" y="4121228"/>
                  <a:pt x="10372888" y="4121228"/>
                </a:cubicBezTo>
                <a:cubicBezTo>
                  <a:pt x="10367552" y="4121228"/>
                  <a:pt x="10363168" y="4116779"/>
                  <a:pt x="10363168" y="4111441"/>
                </a:cubicBezTo>
                <a:cubicBezTo>
                  <a:pt x="10363168" y="4106102"/>
                  <a:pt x="10367488" y="4101717"/>
                  <a:pt x="10372888" y="4101717"/>
                </a:cubicBezTo>
                <a:close/>
                <a:moveTo>
                  <a:pt x="10131660" y="4101717"/>
                </a:moveTo>
                <a:cubicBezTo>
                  <a:pt x="10137060" y="4101717"/>
                  <a:pt x="10141444" y="4106039"/>
                  <a:pt x="10141444" y="4111441"/>
                </a:cubicBezTo>
                <a:cubicBezTo>
                  <a:pt x="10141444" y="4116843"/>
                  <a:pt x="10136997" y="4121228"/>
                  <a:pt x="10131660" y="4121228"/>
                </a:cubicBezTo>
                <a:cubicBezTo>
                  <a:pt x="10126323" y="4121228"/>
                  <a:pt x="10121940" y="4116779"/>
                  <a:pt x="10121940" y="4111441"/>
                </a:cubicBezTo>
                <a:cubicBezTo>
                  <a:pt x="10121940" y="4106102"/>
                  <a:pt x="10126260" y="4101717"/>
                  <a:pt x="10131660" y="4101717"/>
                </a:cubicBezTo>
                <a:close/>
                <a:moveTo>
                  <a:pt x="9890432" y="4101717"/>
                </a:moveTo>
                <a:cubicBezTo>
                  <a:pt x="9895768" y="4101717"/>
                  <a:pt x="9900152" y="4106039"/>
                  <a:pt x="9900152" y="4111441"/>
                </a:cubicBezTo>
                <a:cubicBezTo>
                  <a:pt x="9900152" y="4116843"/>
                  <a:pt x="9895832" y="4121228"/>
                  <a:pt x="9890432" y="4121228"/>
                </a:cubicBezTo>
                <a:cubicBezTo>
                  <a:pt x="9885031" y="4121228"/>
                  <a:pt x="9880648" y="4116779"/>
                  <a:pt x="9880648" y="4111441"/>
                </a:cubicBezTo>
                <a:cubicBezTo>
                  <a:pt x="9880648" y="4106102"/>
                  <a:pt x="9885031" y="4101717"/>
                  <a:pt x="9890432" y="4101717"/>
                </a:cubicBezTo>
                <a:close/>
                <a:moveTo>
                  <a:pt x="9649203" y="4101717"/>
                </a:moveTo>
                <a:cubicBezTo>
                  <a:pt x="9654540" y="4101717"/>
                  <a:pt x="9658923" y="4106039"/>
                  <a:pt x="9658923" y="4111441"/>
                </a:cubicBezTo>
                <a:cubicBezTo>
                  <a:pt x="9658923" y="4116843"/>
                  <a:pt x="9654540" y="4121228"/>
                  <a:pt x="9649203" y="4121228"/>
                </a:cubicBezTo>
                <a:cubicBezTo>
                  <a:pt x="9643866" y="4121228"/>
                  <a:pt x="9639483" y="4116779"/>
                  <a:pt x="9639483" y="4111441"/>
                </a:cubicBezTo>
                <a:cubicBezTo>
                  <a:pt x="9639483" y="4106102"/>
                  <a:pt x="9643803" y="4101717"/>
                  <a:pt x="9649203" y="4101717"/>
                </a:cubicBezTo>
                <a:close/>
                <a:moveTo>
                  <a:pt x="9417695" y="4101717"/>
                </a:moveTo>
                <a:cubicBezTo>
                  <a:pt x="9423031" y="4101717"/>
                  <a:pt x="9427416" y="4106039"/>
                  <a:pt x="9427416" y="4111441"/>
                </a:cubicBezTo>
                <a:cubicBezTo>
                  <a:pt x="9427416" y="4116843"/>
                  <a:pt x="9423095" y="4121228"/>
                  <a:pt x="9417695" y="4121228"/>
                </a:cubicBezTo>
                <a:cubicBezTo>
                  <a:pt x="9412295" y="4121228"/>
                  <a:pt x="9407911" y="4116779"/>
                  <a:pt x="9407911" y="4111441"/>
                </a:cubicBezTo>
                <a:cubicBezTo>
                  <a:pt x="9407911" y="4106102"/>
                  <a:pt x="9412295" y="4101717"/>
                  <a:pt x="9417695" y="4101717"/>
                </a:cubicBezTo>
                <a:close/>
                <a:moveTo>
                  <a:pt x="9176467" y="4101717"/>
                </a:moveTo>
                <a:cubicBezTo>
                  <a:pt x="9181803" y="4101717"/>
                  <a:pt x="9186187" y="4106039"/>
                  <a:pt x="9186187" y="4111441"/>
                </a:cubicBezTo>
                <a:cubicBezTo>
                  <a:pt x="9186187" y="4116843"/>
                  <a:pt x="9181867" y="4121228"/>
                  <a:pt x="9176467" y="4121228"/>
                </a:cubicBezTo>
                <a:cubicBezTo>
                  <a:pt x="9171066" y="4121228"/>
                  <a:pt x="9166683" y="4116779"/>
                  <a:pt x="9166683" y="4111441"/>
                </a:cubicBezTo>
                <a:cubicBezTo>
                  <a:pt x="9166683" y="4106102"/>
                  <a:pt x="9171066" y="4101717"/>
                  <a:pt x="9176467" y="4101717"/>
                </a:cubicBezTo>
                <a:close/>
                <a:moveTo>
                  <a:pt x="8935237" y="4101717"/>
                </a:moveTo>
                <a:cubicBezTo>
                  <a:pt x="8940574" y="4101717"/>
                  <a:pt x="8944958" y="4106039"/>
                  <a:pt x="8944958" y="4111441"/>
                </a:cubicBezTo>
                <a:cubicBezTo>
                  <a:pt x="8944958" y="4116843"/>
                  <a:pt x="8940638" y="4121228"/>
                  <a:pt x="8935237" y="4121228"/>
                </a:cubicBezTo>
                <a:cubicBezTo>
                  <a:pt x="8929837" y="4121228"/>
                  <a:pt x="8925454" y="4116779"/>
                  <a:pt x="8925454" y="4111441"/>
                </a:cubicBezTo>
                <a:cubicBezTo>
                  <a:pt x="8925454" y="4106102"/>
                  <a:pt x="8929837" y="4101717"/>
                  <a:pt x="8935237" y="4101717"/>
                </a:cubicBezTo>
                <a:close/>
                <a:moveTo>
                  <a:pt x="8694009" y="4101717"/>
                </a:moveTo>
                <a:cubicBezTo>
                  <a:pt x="8699346" y="4101717"/>
                  <a:pt x="8703730" y="4106039"/>
                  <a:pt x="8703730" y="4111441"/>
                </a:cubicBezTo>
                <a:cubicBezTo>
                  <a:pt x="8703730" y="4116843"/>
                  <a:pt x="8699346" y="4121228"/>
                  <a:pt x="8694009" y="4121228"/>
                </a:cubicBezTo>
                <a:cubicBezTo>
                  <a:pt x="8688673" y="4121228"/>
                  <a:pt x="8684289" y="4116779"/>
                  <a:pt x="8684289" y="4111441"/>
                </a:cubicBezTo>
                <a:cubicBezTo>
                  <a:pt x="8684289" y="4106102"/>
                  <a:pt x="8688609" y="4101717"/>
                  <a:pt x="8694009" y="4101717"/>
                </a:cubicBezTo>
                <a:close/>
                <a:moveTo>
                  <a:pt x="8452781" y="4101717"/>
                </a:moveTo>
                <a:cubicBezTo>
                  <a:pt x="8458181" y="4101717"/>
                  <a:pt x="8462566" y="4106039"/>
                  <a:pt x="8462566" y="4111441"/>
                </a:cubicBezTo>
                <a:cubicBezTo>
                  <a:pt x="8462566" y="4116843"/>
                  <a:pt x="8458118" y="4121228"/>
                  <a:pt x="8452781" y="4121228"/>
                </a:cubicBezTo>
                <a:cubicBezTo>
                  <a:pt x="8447445" y="4121228"/>
                  <a:pt x="8443061" y="4116779"/>
                  <a:pt x="8443061" y="4111441"/>
                </a:cubicBezTo>
                <a:cubicBezTo>
                  <a:pt x="8443061" y="4106102"/>
                  <a:pt x="8447381" y="4101717"/>
                  <a:pt x="8452781" y="4101717"/>
                </a:cubicBezTo>
                <a:close/>
                <a:moveTo>
                  <a:pt x="8211553" y="4101717"/>
                </a:moveTo>
                <a:cubicBezTo>
                  <a:pt x="8216889" y="4101717"/>
                  <a:pt x="8221273" y="4106039"/>
                  <a:pt x="8221273" y="4111441"/>
                </a:cubicBezTo>
                <a:cubicBezTo>
                  <a:pt x="8221273" y="4116843"/>
                  <a:pt x="8216953" y="4121228"/>
                  <a:pt x="8211553" y="4121228"/>
                </a:cubicBezTo>
                <a:cubicBezTo>
                  <a:pt x="8206152" y="4121228"/>
                  <a:pt x="8201769" y="4116779"/>
                  <a:pt x="8201769" y="4111441"/>
                </a:cubicBezTo>
                <a:cubicBezTo>
                  <a:pt x="8201769" y="4106102"/>
                  <a:pt x="8206152" y="4101717"/>
                  <a:pt x="8211553" y="4101717"/>
                </a:cubicBezTo>
                <a:close/>
                <a:moveTo>
                  <a:pt x="7970260" y="4101717"/>
                </a:moveTo>
                <a:cubicBezTo>
                  <a:pt x="7975661" y="4101717"/>
                  <a:pt x="7980044" y="4106039"/>
                  <a:pt x="7980044" y="4111441"/>
                </a:cubicBezTo>
                <a:cubicBezTo>
                  <a:pt x="7980044" y="4116843"/>
                  <a:pt x="7975661" y="4121228"/>
                  <a:pt x="7970260" y="4121228"/>
                </a:cubicBezTo>
                <a:cubicBezTo>
                  <a:pt x="7964860" y="4121228"/>
                  <a:pt x="7960477" y="4116779"/>
                  <a:pt x="7960477" y="4111441"/>
                </a:cubicBezTo>
                <a:cubicBezTo>
                  <a:pt x="7960477" y="4106102"/>
                  <a:pt x="7964860" y="4101717"/>
                  <a:pt x="7970260" y="4101717"/>
                </a:cubicBezTo>
                <a:close/>
                <a:moveTo>
                  <a:pt x="7729032" y="4101717"/>
                </a:moveTo>
                <a:cubicBezTo>
                  <a:pt x="7734369" y="4101717"/>
                  <a:pt x="7738753" y="4106039"/>
                  <a:pt x="7738753" y="4111441"/>
                </a:cubicBezTo>
                <a:cubicBezTo>
                  <a:pt x="7738753" y="4116843"/>
                  <a:pt x="7734432" y="4121228"/>
                  <a:pt x="7729032" y="4121228"/>
                </a:cubicBezTo>
                <a:cubicBezTo>
                  <a:pt x="7723632" y="4121228"/>
                  <a:pt x="7719249" y="4116779"/>
                  <a:pt x="7719249" y="4111441"/>
                </a:cubicBezTo>
                <a:cubicBezTo>
                  <a:pt x="7719249" y="4106102"/>
                  <a:pt x="7723632" y="4101717"/>
                  <a:pt x="7729032" y="4101717"/>
                </a:cubicBezTo>
                <a:close/>
                <a:moveTo>
                  <a:pt x="7487803" y="4101717"/>
                </a:moveTo>
                <a:cubicBezTo>
                  <a:pt x="7493139" y="4101717"/>
                  <a:pt x="7497524" y="4106039"/>
                  <a:pt x="7497524" y="4111441"/>
                </a:cubicBezTo>
                <a:cubicBezTo>
                  <a:pt x="7497524" y="4116843"/>
                  <a:pt x="7493203" y="4121228"/>
                  <a:pt x="7487803" y="4121228"/>
                </a:cubicBezTo>
                <a:cubicBezTo>
                  <a:pt x="7482403" y="4121228"/>
                  <a:pt x="7478019" y="4116779"/>
                  <a:pt x="7478019" y="4111441"/>
                </a:cubicBezTo>
                <a:cubicBezTo>
                  <a:pt x="7478019" y="4106102"/>
                  <a:pt x="7482403" y="4101717"/>
                  <a:pt x="7487803" y="4101717"/>
                </a:cubicBezTo>
                <a:close/>
                <a:moveTo>
                  <a:pt x="7246575" y="4101717"/>
                </a:moveTo>
                <a:cubicBezTo>
                  <a:pt x="7251975" y="4101717"/>
                  <a:pt x="7256359" y="4106039"/>
                  <a:pt x="7256359" y="4111441"/>
                </a:cubicBezTo>
                <a:cubicBezTo>
                  <a:pt x="7256359" y="4116843"/>
                  <a:pt x="7251912" y="4121228"/>
                  <a:pt x="7246575" y="4121228"/>
                </a:cubicBezTo>
                <a:cubicBezTo>
                  <a:pt x="7241238" y="4121228"/>
                  <a:pt x="7236855" y="4116779"/>
                  <a:pt x="7236855" y="4111441"/>
                </a:cubicBezTo>
                <a:cubicBezTo>
                  <a:pt x="7236855" y="4106102"/>
                  <a:pt x="7241175" y="4101717"/>
                  <a:pt x="7246575" y="4101717"/>
                </a:cubicBezTo>
                <a:close/>
                <a:moveTo>
                  <a:pt x="7005346" y="4101717"/>
                </a:moveTo>
                <a:cubicBezTo>
                  <a:pt x="7010746" y="4101717"/>
                  <a:pt x="7015130" y="4106039"/>
                  <a:pt x="7015130" y="4111441"/>
                </a:cubicBezTo>
                <a:cubicBezTo>
                  <a:pt x="7015130" y="4116843"/>
                  <a:pt x="7010683" y="4121228"/>
                  <a:pt x="7005346" y="4121228"/>
                </a:cubicBezTo>
                <a:cubicBezTo>
                  <a:pt x="7000009" y="4121228"/>
                  <a:pt x="6995626" y="4116779"/>
                  <a:pt x="6995626" y="4111441"/>
                </a:cubicBezTo>
                <a:cubicBezTo>
                  <a:pt x="6995626" y="4106102"/>
                  <a:pt x="6999946" y="4101717"/>
                  <a:pt x="7005346" y="4101717"/>
                </a:cubicBezTo>
                <a:close/>
                <a:moveTo>
                  <a:pt x="6764118" y="4101717"/>
                </a:moveTo>
                <a:cubicBezTo>
                  <a:pt x="6769518" y="4101717"/>
                  <a:pt x="6773902" y="4106039"/>
                  <a:pt x="6773902" y="4111441"/>
                </a:cubicBezTo>
                <a:cubicBezTo>
                  <a:pt x="6773902" y="4116843"/>
                  <a:pt x="6769518" y="4121228"/>
                  <a:pt x="6764118" y="4121228"/>
                </a:cubicBezTo>
                <a:cubicBezTo>
                  <a:pt x="6758718" y="4121228"/>
                  <a:pt x="6754335" y="4116779"/>
                  <a:pt x="6754335" y="4111441"/>
                </a:cubicBezTo>
                <a:cubicBezTo>
                  <a:pt x="6754335" y="4106102"/>
                  <a:pt x="6758718" y="4101717"/>
                  <a:pt x="6764118" y="4101717"/>
                </a:cubicBezTo>
                <a:close/>
                <a:moveTo>
                  <a:pt x="6522889" y="4101717"/>
                </a:moveTo>
                <a:cubicBezTo>
                  <a:pt x="6528225" y="4101717"/>
                  <a:pt x="6532610" y="4106039"/>
                  <a:pt x="6532610" y="4111441"/>
                </a:cubicBezTo>
                <a:cubicBezTo>
                  <a:pt x="6532610" y="4116843"/>
                  <a:pt x="6528289" y="4121228"/>
                  <a:pt x="6522889" y="4121228"/>
                </a:cubicBezTo>
                <a:cubicBezTo>
                  <a:pt x="6517489" y="4121228"/>
                  <a:pt x="6513105" y="4116779"/>
                  <a:pt x="6513105" y="4111441"/>
                </a:cubicBezTo>
                <a:cubicBezTo>
                  <a:pt x="6513105" y="4106102"/>
                  <a:pt x="6517489" y="4101717"/>
                  <a:pt x="6522889" y="4101717"/>
                </a:cubicBezTo>
                <a:close/>
                <a:moveTo>
                  <a:pt x="6281661" y="4101717"/>
                </a:moveTo>
                <a:cubicBezTo>
                  <a:pt x="6286997" y="4101717"/>
                  <a:pt x="6291381" y="4106039"/>
                  <a:pt x="6291381" y="4111441"/>
                </a:cubicBezTo>
                <a:cubicBezTo>
                  <a:pt x="6291381" y="4116843"/>
                  <a:pt x="6287061" y="4121228"/>
                  <a:pt x="6281661" y="4121228"/>
                </a:cubicBezTo>
                <a:cubicBezTo>
                  <a:pt x="6276261" y="4121228"/>
                  <a:pt x="6271877" y="4116779"/>
                  <a:pt x="6271877" y="4111441"/>
                </a:cubicBezTo>
                <a:cubicBezTo>
                  <a:pt x="6271877" y="4106102"/>
                  <a:pt x="6276261" y="4101717"/>
                  <a:pt x="6281661" y="4101717"/>
                </a:cubicBezTo>
                <a:close/>
                <a:moveTo>
                  <a:pt x="6040432" y="4101717"/>
                </a:moveTo>
                <a:cubicBezTo>
                  <a:pt x="6045832" y="4101717"/>
                  <a:pt x="6050216" y="4106039"/>
                  <a:pt x="6050216" y="4111441"/>
                </a:cubicBezTo>
                <a:cubicBezTo>
                  <a:pt x="6050216" y="4116843"/>
                  <a:pt x="6045769" y="4121228"/>
                  <a:pt x="6040432" y="4121228"/>
                </a:cubicBezTo>
                <a:cubicBezTo>
                  <a:pt x="6035095" y="4121228"/>
                  <a:pt x="6030712" y="4116779"/>
                  <a:pt x="6030712" y="4111441"/>
                </a:cubicBezTo>
                <a:cubicBezTo>
                  <a:pt x="6030712" y="4106102"/>
                  <a:pt x="6035032" y="4101717"/>
                  <a:pt x="6040432" y="4101717"/>
                </a:cubicBezTo>
                <a:close/>
                <a:moveTo>
                  <a:pt x="5799205" y="4101717"/>
                </a:moveTo>
                <a:cubicBezTo>
                  <a:pt x="5804606" y="4101717"/>
                  <a:pt x="5808989" y="4106039"/>
                  <a:pt x="5808989" y="4111441"/>
                </a:cubicBezTo>
                <a:cubicBezTo>
                  <a:pt x="5808989" y="4116843"/>
                  <a:pt x="5804542" y="4121228"/>
                  <a:pt x="5799205" y="4121228"/>
                </a:cubicBezTo>
                <a:cubicBezTo>
                  <a:pt x="5793870" y="4121228"/>
                  <a:pt x="5789486" y="4116779"/>
                  <a:pt x="5789486" y="4111441"/>
                </a:cubicBezTo>
                <a:cubicBezTo>
                  <a:pt x="5789486" y="4106102"/>
                  <a:pt x="5793806" y="4101717"/>
                  <a:pt x="5799205" y="4101717"/>
                </a:cubicBezTo>
                <a:close/>
                <a:moveTo>
                  <a:pt x="5557991" y="4101717"/>
                </a:moveTo>
                <a:cubicBezTo>
                  <a:pt x="5563392" y="4101717"/>
                  <a:pt x="5567774" y="4106039"/>
                  <a:pt x="5567774" y="4111441"/>
                </a:cubicBezTo>
                <a:cubicBezTo>
                  <a:pt x="5567774" y="4116843"/>
                  <a:pt x="5563392" y="4121228"/>
                  <a:pt x="5557991" y="4121228"/>
                </a:cubicBezTo>
                <a:cubicBezTo>
                  <a:pt x="5552592" y="4121228"/>
                  <a:pt x="5548208" y="4116779"/>
                  <a:pt x="5548208" y="4111441"/>
                </a:cubicBezTo>
                <a:cubicBezTo>
                  <a:pt x="5548208" y="4106102"/>
                  <a:pt x="5552592" y="4101717"/>
                  <a:pt x="5557991" y="4101717"/>
                </a:cubicBezTo>
                <a:close/>
                <a:moveTo>
                  <a:pt x="5316710" y="4101717"/>
                </a:moveTo>
                <a:cubicBezTo>
                  <a:pt x="5322044" y="4101717"/>
                  <a:pt x="5326429" y="4106039"/>
                  <a:pt x="5326429" y="4111441"/>
                </a:cubicBezTo>
                <a:cubicBezTo>
                  <a:pt x="5326429" y="4116843"/>
                  <a:pt x="5322105" y="4121228"/>
                  <a:pt x="5316710" y="4121228"/>
                </a:cubicBezTo>
                <a:cubicBezTo>
                  <a:pt x="5311314" y="4121228"/>
                  <a:pt x="5306924" y="4116779"/>
                  <a:pt x="5306924" y="4111441"/>
                </a:cubicBezTo>
                <a:cubicBezTo>
                  <a:pt x="5306924" y="4106102"/>
                  <a:pt x="5311314" y="4101717"/>
                  <a:pt x="5316710" y="4101717"/>
                </a:cubicBezTo>
                <a:close/>
                <a:moveTo>
                  <a:pt x="5075486" y="4101717"/>
                </a:moveTo>
                <a:cubicBezTo>
                  <a:pt x="5080820" y="4101717"/>
                  <a:pt x="5085202" y="4106039"/>
                  <a:pt x="5085202" y="4111441"/>
                </a:cubicBezTo>
                <a:cubicBezTo>
                  <a:pt x="5085202" y="4116843"/>
                  <a:pt x="5080883" y="4121228"/>
                  <a:pt x="5075486" y="4121228"/>
                </a:cubicBezTo>
                <a:cubicBezTo>
                  <a:pt x="5070087" y="4121228"/>
                  <a:pt x="5065705" y="4116779"/>
                  <a:pt x="5065705" y="4111441"/>
                </a:cubicBezTo>
                <a:cubicBezTo>
                  <a:pt x="5065705" y="4106102"/>
                  <a:pt x="5070087" y="4101717"/>
                  <a:pt x="5075486" y="4101717"/>
                </a:cubicBezTo>
                <a:close/>
                <a:moveTo>
                  <a:pt x="4834252" y="4101717"/>
                </a:moveTo>
                <a:cubicBezTo>
                  <a:pt x="4839658" y="4101717"/>
                  <a:pt x="4844040" y="4106039"/>
                  <a:pt x="4844040" y="4111441"/>
                </a:cubicBezTo>
                <a:cubicBezTo>
                  <a:pt x="4844040" y="4116843"/>
                  <a:pt x="4839595" y="4121228"/>
                  <a:pt x="4834252" y="4121228"/>
                </a:cubicBezTo>
                <a:cubicBezTo>
                  <a:pt x="4828915" y="4121228"/>
                  <a:pt x="4824534" y="4116779"/>
                  <a:pt x="4824534" y="4111441"/>
                </a:cubicBezTo>
                <a:cubicBezTo>
                  <a:pt x="4824534" y="4106102"/>
                  <a:pt x="4828853" y="4101717"/>
                  <a:pt x="4834252" y="4101717"/>
                </a:cubicBezTo>
                <a:close/>
                <a:moveTo>
                  <a:pt x="4593019" y="4101717"/>
                </a:moveTo>
                <a:cubicBezTo>
                  <a:pt x="4598416" y="4101717"/>
                  <a:pt x="4602795" y="4106039"/>
                  <a:pt x="4602795" y="4111441"/>
                </a:cubicBezTo>
                <a:cubicBezTo>
                  <a:pt x="4602795" y="4116843"/>
                  <a:pt x="4598353" y="4121228"/>
                  <a:pt x="4593019" y="4121228"/>
                </a:cubicBezTo>
                <a:cubicBezTo>
                  <a:pt x="4587686" y="4121228"/>
                  <a:pt x="4583304" y="4116779"/>
                  <a:pt x="4583304" y="4111441"/>
                </a:cubicBezTo>
                <a:cubicBezTo>
                  <a:pt x="4583304" y="4106102"/>
                  <a:pt x="4587622" y="4101717"/>
                  <a:pt x="4593019" y="4101717"/>
                </a:cubicBezTo>
                <a:close/>
                <a:moveTo>
                  <a:pt x="4351806" y="4101717"/>
                </a:moveTo>
                <a:cubicBezTo>
                  <a:pt x="4357195" y="4101717"/>
                  <a:pt x="4361580" y="4106039"/>
                  <a:pt x="4361580" y="4111441"/>
                </a:cubicBezTo>
                <a:cubicBezTo>
                  <a:pt x="4361580" y="4116843"/>
                  <a:pt x="4357195" y="4121228"/>
                  <a:pt x="4351806" y="4121228"/>
                </a:cubicBezTo>
                <a:cubicBezTo>
                  <a:pt x="4346397" y="4121228"/>
                  <a:pt x="4342006" y="4116779"/>
                  <a:pt x="4342006" y="4111441"/>
                </a:cubicBezTo>
                <a:cubicBezTo>
                  <a:pt x="4342006" y="4106102"/>
                  <a:pt x="4346397" y="4101717"/>
                  <a:pt x="4351806" y="4101717"/>
                </a:cubicBezTo>
                <a:close/>
                <a:moveTo>
                  <a:pt x="4110581" y="4101717"/>
                </a:moveTo>
                <a:cubicBezTo>
                  <a:pt x="4115984" y="4101717"/>
                  <a:pt x="4120362" y="4106039"/>
                  <a:pt x="4120362" y="4111441"/>
                </a:cubicBezTo>
                <a:cubicBezTo>
                  <a:pt x="4120362" y="4116843"/>
                  <a:pt x="4115984" y="4121228"/>
                  <a:pt x="4110581" y="4121228"/>
                </a:cubicBezTo>
                <a:cubicBezTo>
                  <a:pt x="4105180" y="4121228"/>
                  <a:pt x="4100799" y="4116779"/>
                  <a:pt x="4100799" y="4111441"/>
                </a:cubicBezTo>
                <a:cubicBezTo>
                  <a:pt x="4100799" y="4106102"/>
                  <a:pt x="4105180" y="4101717"/>
                  <a:pt x="4110581" y="4101717"/>
                </a:cubicBezTo>
                <a:close/>
                <a:moveTo>
                  <a:pt x="3869431" y="4101717"/>
                </a:moveTo>
                <a:cubicBezTo>
                  <a:pt x="3874765" y="4101717"/>
                  <a:pt x="3879149" y="4106039"/>
                  <a:pt x="3879149" y="4111441"/>
                </a:cubicBezTo>
                <a:cubicBezTo>
                  <a:pt x="3879149" y="4116843"/>
                  <a:pt x="3874828" y="4121228"/>
                  <a:pt x="3869431" y="4121228"/>
                </a:cubicBezTo>
                <a:cubicBezTo>
                  <a:pt x="3864030" y="4121228"/>
                  <a:pt x="3859648" y="4116779"/>
                  <a:pt x="3859648" y="4111441"/>
                </a:cubicBezTo>
                <a:cubicBezTo>
                  <a:pt x="3859648" y="4106102"/>
                  <a:pt x="3864030" y="4101717"/>
                  <a:pt x="3869431" y="4101717"/>
                </a:cubicBezTo>
                <a:close/>
                <a:moveTo>
                  <a:pt x="3628212" y="4101717"/>
                </a:moveTo>
                <a:cubicBezTo>
                  <a:pt x="3633533" y="4101717"/>
                  <a:pt x="3637936" y="4106039"/>
                  <a:pt x="3637936" y="4111441"/>
                </a:cubicBezTo>
                <a:cubicBezTo>
                  <a:pt x="3637936" y="4116843"/>
                  <a:pt x="3633597" y="4121228"/>
                  <a:pt x="3628212" y="4121228"/>
                </a:cubicBezTo>
                <a:cubicBezTo>
                  <a:pt x="3622814" y="4121228"/>
                  <a:pt x="3618432" y="4116779"/>
                  <a:pt x="3618432" y="4111441"/>
                </a:cubicBezTo>
                <a:cubicBezTo>
                  <a:pt x="3618432" y="4106102"/>
                  <a:pt x="3622814" y="4101717"/>
                  <a:pt x="3628212" y="4101717"/>
                </a:cubicBezTo>
                <a:close/>
                <a:moveTo>
                  <a:pt x="3386958" y="4101717"/>
                </a:moveTo>
                <a:cubicBezTo>
                  <a:pt x="3392359" y="4101717"/>
                  <a:pt x="3396744" y="4106039"/>
                  <a:pt x="3396744" y="4111441"/>
                </a:cubicBezTo>
                <a:cubicBezTo>
                  <a:pt x="3396744" y="4116843"/>
                  <a:pt x="3392296" y="4121228"/>
                  <a:pt x="3386958" y="4121228"/>
                </a:cubicBezTo>
                <a:cubicBezTo>
                  <a:pt x="3381621" y="4121228"/>
                  <a:pt x="3377237" y="4116779"/>
                  <a:pt x="3377237" y="4111441"/>
                </a:cubicBezTo>
                <a:cubicBezTo>
                  <a:pt x="3377237" y="4106102"/>
                  <a:pt x="3381558" y="4101717"/>
                  <a:pt x="3386958" y="4101717"/>
                </a:cubicBezTo>
                <a:close/>
                <a:moveTo>
                  <a:pt x="3145751" y="4101717"/>
                </a:moveTo>
                <a:cubicBezTo>
                  <a:pt x="3151150" y="4101717"/>
                  <a:pt x="3155533" y="4106039"/>
                  <a:pt x="3155533" y="4111441"/>
                </a:cubicBezTo>
                <a:cubicBezTo>
                  <a:pt x="3155533" y="4116843"/>
                  <a:pt x="3151087" y="4121228"/>
                  <a:pt x="3145751" y="4121228"/>
                </a:cubicBezTo>
                <a:cubicBezTo>
                  <a:pt x="3140416" y="4121228"/>
                  <a:pt x="3136033" y="4116779"/>
                  <a:pt x="3136033" y="4111441"/>
                </a:cubicBezTo>
                <a:cubicBezTo>
                  <a:pt x="3136033" y="4106102"/>
                  <a:pt x="3140352" y="4101717"/>
                  <a:pt x="3145751" y="4101717"/>
                </a:cubicBezTo>
                <a:close/>
                <a:moveTo>
                  <a:pt x="2904573" y="4101717"/>
                </a:moveTo>
                <a:cubicBezTo>
                  <a:pt x="2909973" y="4101717"/>
                  <a:pt x="2914356" y="4106039"/>
                  <a:pt x="2914356" y="4111441"/>
                </a:cubicBezTo>
                <a:cubicBezTo>
                  <a:pt x="2914356" y="4116843"/>
                  <a:pt x="2909973" y="4121228"/>
                  <a:pt x="2904573" y="4121228"/>
                </a:cubicBezTo>
                <a:cubicBezTo>
                  <a:pt x="2899175" y="4121228"/>
                  <a:pt x="2894792" y="4116779"/>
                  <a:pt x="2894792" y="4111441"/>
                </a:cubicBezTo>
                <a:cubicBezTo>
                  <a:pt x="2894792" y="4106102"/>
                  <a:pt x="2899175" y="4101717"/>
                  <a:pt x="2904573" y="4101717"/>
                </a:cubicBezTo>
                <a:close/>
                <a:moveTo>
                  <a:pt x="2663275" y="4101717"/>
                </a:moveTo>
                <a:cubicBezTo>
                  <a:pt x="2668613" y="4101717"/>
                  <a:pt x="2672998" y="4106039"/>
                  <a:pt x="2672998" y="4111441"/>
                </a:cubicBezTo>
                <a:cubicBezTo>
                  <a:pt x="2672998" y="4116843"/>
                  <a:pt x="2668675" y="4121228"/>
                  <a:pt x="2663275" y="4121228"/>
                </a:cubicBezTo>
                <a:cubicBezTo>
                  <a:pt x="2657877" y="4121228"/>
                  <a:pt x="2653493" y="4116779"/>
                  <a:pt x="2653493" y="4111441"/>
                </a:cubicBezTo>
                <a:cubicBezTo>
                  <a:pt x="2653493" y="4106102"/>
                  <a:pt x="2657877" y="4101717"/>
                  <a:pt x="2663275" y="4101717"/>
                </a:cubicBezTo>
                <a:close/>
                <a:moveTo>
                  <a:pt x="2422038" y="4101717"/>
                </a:moveTo>
                <a:cubicBezTo>
                  <a:pt x="2427372" y="4101717"/>
                  <a:pt x="2431754" y="4106039"/>
                  <a:pt x="2431754" y="4111441"/>
                </a:cubicBezTo>
                <a:cubicBezTo>
                  <a:pt x="2431754" y="4116843"/>
                  <a:pt x="2427435" y="4121228"/>
                  <a:pt x="2422038" y="4121228"/>
                </a:cubicBezTo>
                <a:cubicBezTo>
                  <a:pt x="2416640" y="4121228"/>
                  <a:pt x="2412257" y="4116779"/>
                  <a:pt x="2412257" y="4111441"/>
                </a:cubicBezTo>
                <a:cubicBezTo>
                  <a:pt x="2412257" y="4106102"/>
                  <a:pt x="2416640" y="4101717"/>
                  <a:pt x="2422038" y="4101717"/>
                </a:cubicBezTo>
                <a:close/>
                <a:moveTo>
                  <a:pt x="2180788" y="4101717"/>
                </a:moveTo>
                <a:cubicBezTo>
                  <a:pt x="2186202" y="4101717"/>
                  <a:pt x="2190580" y="4106039"/>
                  <a:pt x="2190580" y="4111441"/>
                </a:cubicBezTo>
                <a:cubicBezTo>
                  <a:pt x="2190580" y="4116843"/>
                  <a:pt x="2186136" y="4121228"/>
                  <a:pt x="2180788" y="4121228"/>
                </a:cubicBezTo>
                <a:cubicBezTo>
                  <a:pt x="2175475" y="4121228"/>
                  <a:pt x="2171085" y="4116779"/>
                  <a:pt x="2171085" y="4111441"/>
                </a:cubicBezTo>
                <a:cubicBezTo>
                  <a:pt x="2171085" y="4106102"/>
                  <a:pt x="2175412" y="4101717"/>
                  <a:pt x="2180788" y="4101717"/>
                </a:cubicBezTo>
                <a:close/>
                <a:moveTo>
                  <a:pt x="1939583" y="4101717"/>
                </a:moveTo>
                <a:cubicBezTo>
                  <a:pt x="1944980" y="4101717"/>
                  <a:pt x="1949366" y="4106039"/>
                  <a:pt x="1949366" y="4111441"/>
                </a:cubicBezTo>
                <a:cubicBezTo>
                  <a:pt x="1949366" y="4116843"/>
                  <a:pt x="1944920" y="4121228"/>
                  <a:pt x="1939583" y="4121228"/>
                </a:cubicBezTo>
                <a:cubicBezTo>
                  <a:pt x="1934245" y="4121228"/>
                  <a:pt x="1929861" y="4116779"/>
                  <a:pt x="1929861" y="4111441"/>
                </a:cubicBezTo>
                <a:cubicBezTo>
                  <a:pt x="1929861" y="4106102"/>
                  <a:pt x="1934184" y="4101717"/>
                  <a:pt x="1939583" y="4101717"/>
                </a:cubicBezTo>
                <a:close/>
                <a:moveTo>
                  <a:pt x="1698332" y="4101717"/>
                </a:moveTo>
                <a:cubicBezTo>
                  <a:pt x="1703734" y="4101717"/>
                  <a:pt x="1708118" y="4106039"/>
                  <a:pt x="1708118" y="4111441"/>
                </a:cubicBezTo>
                <a:cubicBezTo>
                  <a:pt x="1708118" y="4116843"/>
                  <a:pt x="1703734" y="4121228"/>
                  <a:pt x="1698332" y="4121228"/>
                </a:cubicBezTo>
                <a:cubicBezTo>
                  <a:pt x="1692931" y="4121228"/>
                  <a:pt x="1688548" y="4116779"/>
                  <a:pt x="1688548" y="4111441"/>
                </a:cubicBezTo>
                <a:cubicBezTo>
                  <a:pt x="1688548" y="4106102"/>
                  <a:pt x="1692931" y="4101717"/>
                  <a:pt x="1698332" y="4101717"/>
                </a:cubicBezTo>
                <a:close/>
                <a:moveTo>
                  <a:pt x="1457108" y="4101717"/>
                </a:moveTo>
                <a:cubicBezTo>
                  <a:pt x="1462443" y="4101717"/>
                  <a:pt x="1466828" y="4106039"/>
                  <a:pt x="1466828" y="4111441"/>
                </a:cubicBezTo>
                <a:cubicBezTo>
                  <a:pt x="1466828" y="4116843"/>
                  <a:pt x="1462507" y="4121228"/>
                  <a:pt x="1457108" y="4121228"/>
                </a:cubicBezTo>
                <a:cubicBezTo>
                  <a:pt x="1451708" y="4121228"/>
                  <a:pt x="1447324" y="4116779"/>
                  <a:pt x="1447324" y="4111441"/>
                </a:cubicBezTo>
                <a:cubicBezTo>
                  <a:pt x="1447324" y="4106102"/>
                  <a:pt x="1451708" y="4101717"/>
                  <a:pt x="1457108" y="4101717"/>
                </a:cubicBezTo>
                <a:close/>
                <a:moveTo>
                  <a:pt x="1215886" y="4101717"/>
                </a:moveTo>
                <a:cubicBezTo>
                  <a:pt x="1221286" y="4101717"/>
                  <a:pt x="1225670" y="4106039"/>
                  <a:pt x="1225670" y="4111441"/>
                </a:cubicBezTo>
                <a:cubicBezTo>
                  <a:pt x="1225670" y="4116843"/>
                  <a:pt x="1221223" y="4121228"/>
                  <a:pt x="1215886" y="4121228"/>
                </a:cubicBezTo>
                <a:cubicBezTo>
                  <a:pt x="1210550" y="4121228"/>
                  <a:pt x="1206166" y="4116779"/>
                  <a:pt x="1206166" y="4111441"/>
                </a:cubicBezTo>
                <a:cubicBezTo>
                  <a:pt x="1206166" y="4106102"/>
                  <a:pt x="1210486" y="4101717"/>
                  <a:pt x="1215886" y="4101717"/>
                </a:cubicBezTo>
                <a:close/>
                <a:moveTo>
                  <a:pt x="974666" y="4101717"/>
                </a:moveTo>
                <a:cubicBezTo>
                  <a:pt x="980066" y="4101717"/>
                  <a:pt x="984450" y="4106039"/>
                  <a:pt x="984450" y="4111441"/>
                </a:cubicBezTo>
                <a:cubicBezTo>
                  <a:pt x="984450" y="4116843"/>
                  <a:pt x="980003" y="4121228"/>
                  <a:pt x="974666" y="4121228"/>
                </a:cubicBezTo>
                <a:cubicBezTo>
                  <a:pt x="969330" y="4121228"/>
                  <a:pt x="964946" y="4116779"/>
                  <a:pt x="964946" y="4111441"/>
                </a:cubicBezTo>
                <a:cubicBezTo>
                  <a:pt x="964946" y="4106102"/>
                  <a:pt x="969266" y="4101717"/>
                  <a:pt x="974666" y="4101717"/>
                </a:cubicBezTo>
                <a:close/>
                <a:moveTo>
                  <a:pt x="733446" y="4101717"/>
                </a:moveTo>
                <a:cubicBezTo>
                  <a:pt x="738782" y="4101717"/>
                  <a:pt x="743166" y="4106039"/>
                  <a:pt x="743166" y="4111441"/>
                </a:cubicBezTo>
                <a:cubicBezTo>
                  <a:pt x="743166" y="4116843"/>
                  <a:pt x="738846" y="4121228"/>
                  <a:pt x="733446" y="4121228"/>
                </a:cubicBezTo>
                <a:cubicBezTo>
                  <a:pt x="728046" y="4121228"/>
                  <a:pt x="723662" y="4116779"/>
                  <a:pt x="723662" y="4111441"/>
                </a:cubicBezTo>
                <a:cubicBezTo>
                  <a:pt x="723662" y="4106102"/>
                  <a:pt x="728046" y="4101717"/>
                  <a:pt x="733446" y="4101717"/>
                </a:cubicBezTo>
                <a:close/>
                <a:moveTo>
                  <a:pt x="492225" y="4101717"/>
                </a:moveTo>
                <a:cubicBezTo>
                  <a:pt x="497561" y="4101717"/>
                  <a:pt x="501945" y="4106039"/>
                  <a:pt x="501945" y="4111441"/>
                </a:cubicBezTo>
                <a:cubicBezTo>
                  <a:pt x="501945" y="4116843"/>
                  <a:pt x="497625" y="4121228"/>
                  <a:pt x="492225" y="4121228"/>
                </a:cubicBezTo>
                <a:cubicBezTo>
                  <a:pt x="486826" y="4121228"/>
                  <a:pt x="482442" y="4116779"/>
                  <a:pt x="482442" y="4111441"/>
                </a:cubicBezTo>
                <a:cubicBezTo>
                  <a:pt x="482442" y="4106102"/>
                  <a:pt x="486826" y="4101717"/>
                  <a:pt x="492225" y="4101717"/>
                </a:cubicBezTo>
                <a:close/>
                <a:moveTo>
                  <a:pt x="251006" y="4101717"/>
                </a:moveTo>
                <a:cubicBezTo>
                  <a:pt x="256406" y="4101717"/>
                  <a:pt x="260790" y="4106039"/>
                  <a:pt x="260790" y="4111441"/>
                </a:cubicBezTo>
                <a:cubicBezTo>
                  <a:pt x="260790" y="4116843"/>
                  <a:pt x="256343" y="4121228"/>
                  <a:pt x="251006" y="4121228"/>
                </a:cubicBezTo>
                <a:cubicBezTo>
                  <a:pt x="245670" y="4121228"/>
                  <a:pt x="241286" y="4116779"/>
                  <a:pt x="241286" y="4111441"/>
                </a:cubicBezTo>
                <a:cubicBezTo>
                  <a:pt x="241286" y="4106102"/>
                  <a:pt x="245606" y="4101717"/>
                  <a:pt x="251006" y="4101717"/>
                </a:cubicBezTo>
                <a:close/>
                <a:moveTo>
                  <a:pt x="9723" y="4101717"/>
                </a:moveTo>
                <a:cubicBezTo>
                  <a:pt x="15122" y="4101717"/>
                  <a:pt x="19506" y="4106039"/>
                  <a:pt x="19506" y="4111441"/>
                </a:cubicBezTo>
                <a:cubicBezTo>
                  <a:pt x="19506" y="4116843"/>
                  <a:pt x="15060" y="4121228"/>
                  <a:pt x="9723" y="4121228"/>
                </a:cubicBezTo>
                <a:cubicBezTo>
                  <a:pt x="4387" y="4121228"/>
                  <a:pt x="3" y="4116779"/>
                  <a:pt x="3" y="4111441"/>
                </a:cubicBezTo>
                <a:cubicBezTo>
                  <a:pt x="3" y="4106102"/>
                  <a:pt x="4323" y="4101717"/>
                  <a:pt x="9723" y="4101717"/>
                </a:cubicBezTo>
                <a:close/>
                <a:moveTo>
                  <a:pt x="11820259" y="3860402"/>
                </a:moveTo>
                <a:cubicBezTo>
                  <a:pt x="11825659" y="3860402"/>
                  <a:pt x="11830043" y="3864851"/>
                  <a:pt x="11830043" y="3870190"/>
                </a:cubicBezTo>
                <a:cubicBezTo>
                  <a:pt x="11830043" y="3875528"/>
                  <a:pt x="11825596" y="3879913"/>
                  <a:pt x="11820259" y="3879913"/>
                </a:cubicBezTo>
                <a:cubicBezTo>
                  <a:pt x="11814922" y="3879913"/>
                  <a:pt x="11810539" y="3875592"/>
                  <a:pt x="11810539" y="3870190"/>
                </a:cubicBezTo>
                <a:cubicBezTo>
                  <a:pt x="11810539" y="3864787"/>
                  <a:pt x="11814859" y="3860402"/>
                  <a:pt x="11820259" y="3860402"/>
                </a:cubicBezTo>
                <a:close/>
                <a:moveTo>
                  <a:pt x="11579030" y="3860402"/>
                </a:moveTo>
                <a:cubicBezTo>
                  <a:pt x="11584430" y="3860402"/>
                  <a:pt x="11588815" y="3864851"/>
                  <a:pt x="11588815" y="3870190"/>
                </a:cubicBezTo>
                <a:cubicBezTo>
                  <a:pt x="11588815" y="3875528"/>
                  <a:pt x="11584367" y="3879913"/>
                  <a:pt x="11579030" y="3879913"/>
                </a:cubicBezTo>
                <a:cubicBezTo>
                  <a:pt x="11573694" y="3879913"/>
                  <a:pt x="11569310" y="3875592"/>
                  <a:pt x="11569310" y="3870190"/>
                </a:cubicBezTo>
                <a:cubicBezTo>
                  <a:pt x="11569310" y="3864787"/>
                  <a:pt x="11573630" y="3860402"/>
                  <a:pt x="11579030" y="3860402"/>
                </a:cubicBezTo>
                <a:close/>
                <a:moveTo>
                  <a:pt x="11337802" y="3860402"/>
                </a:moveTo>
                <a:cubicBezTo>
                  <a:pt x="11343202" y="3860402"/>
                  <a:pt x="11347587" y="3864851"/>
                  <a:pt x="11347587" y="3870190"/>
                </a:cubicBezTo>
                <a:cubicBezTo>
                  <a:pt x="11347587" y="3875528"/>
                  <a:pt x="11343139" y="3879913"/>
                  <a:pt x="11337802" y="3879913"/>
                </a:cubicBezTo>
                <a:cubicBezTo>
                  <a:pt x="11332466" y="3879913"/>
                  <a:pt x="11328082" y="3875592"/>
                  <a:pt x="11328082" y="3870190"/>
                </a:cubicBezTo>
                <a:cubicBezTo>
                  <a:pt x="11328082" y="3864787"/>
                  <a:pt x="11332402" y="3860402"/>
                  <a:pt x="11337802" y="3860402"/>
                </a:cubicBezTo>
                <a:close/>
                <a:moveTo>
                  <a:pt x="11096574" y="3860402"/>
                </a:moveTo>
                <a:cubicBezTo>
                  <a:pt x="11101910" y="3860402"/>
                  <a:pt x="11106294" y="3864851"/>
                  <a:pt x="11106294" y="3870190"/>
                </a:cubicBezTo>
                <a:cubicBezTo>
                  <a:pt x="11106294" y="3875528"/>
                  <a:pt x="11101974" y="3879913"/>
                  <a:pt x="11096574" y="3879913"/>
                </a:cubicBezTo>
                <a:cubicBezTo>
                  <a:pt x="11091174" y="3879913"/>
                  <a:pt x="11086790" y="3875592"/>
                  <a:pt x="11086790" y="3870190"/>
                </a:cubicBezTo>
                <a:cubicBezTo>
                  <a:pt x="11086790" y="3864787"/>
                  <a:pt x="11091174" y="3860402"/>
                  <a:pt x="11096574" y="3860402"/>
                </a:cubicBezTo>
                <a:close/>
                <a:moveTo>
                  <a:pt x="10855345" y="3860402"/>
                </a:moveTo>
                <a:cubicBezTo>
                  <a:pt x="10860682" y="3860402"/>
                  <a:pt x="10865065" y="3864851"/>
                  <a:pt x="10865065" y="3870190"/>
                </a:cubicBezTo>
                <a:cubicBezTo>
                  <a:pt x="10865065" y="3875528"/>
                  <a:pt x="10860682" y="3879913"/>
                  <a:pt x="10855345" y="3879913"/>
                </a:cubicBezTo>
                <a:cubicBezTo>
                  <a:pt x="10850008" y="3879913"/>
                  <a:pt x="10845625" y="3875592"/>
                  <a:pt x="10845625" y="3870190"/>
                </a:cubicBezTo>
                <a:cubicBezTo>
                  <a:pt x="10845625" y="3864787"/>
                  <a:pt x="10849945" y="3860402"/>
                  <a:pt x="10855345" y="3860402"/>
                </a:cubicBezTo>
                <a:close/>
                <a:moveTo>
                  <a:pt x="10614116" y="3860402"/>
                </a:moveTo>
                <a:cubicBezTo>
                  <a:pt x="10619516" y="3860402"/>
                  <a:pt x="10623901" y="3864851"/>
                  <a:pt x="10623901" y="3870190"/>
                </a:cubicBezTo>
                <a:cubicBezTo>
                  <a:pt x="10623901" y="3875528"/>
                  <a:pt x="10619454" y="3879913"/>
                  <a:pt x="10614116" y="3879913"/>
                </a:cubicBezTo>
                <a:cubicBezTo>
                  <a:pt x="10608780" y="3879913"/>
                  <a:pt x="10604396" y="3875592"/>
                  <a:pt x="10604396" y="3870190"/>
                </a:cubicBezTo>
                <a:cubicBezTo>
                  <a:pt x="10604396" y="3864787"/>
                  <a:pt x="10608716" y="3860402"/>
                  <a:pt x="10614116" y="3860402"/>
                </a:cubicBezTo>
                <a:close/>
                <a:moveTo>
                  <a:pt x="10372888" y="3860402"/>
                </a:moveTo>
                <a:cubicBezTo>
                  <a:pt x="10378288" y="3860402"/>
                  <a:pt x="10382673" y="3864851"/>
                  <a:pt x="10382673" y="3870190"/>
                </a:cubicBezTo>
                <a:cubicBezTo>
                  <a:pt x="10382673" y="3875528"/>
                  <a:pt x="10378225" y="3879913"/>
                  <a:pt x="10372888" y="3879913"/>
                </a:cubicBezTo>
                <a:cubicBezTo>
                  <a:pt x="10367552" y="3879913"/>
                  <a:pt x="10363168" y="3875592"/>
                  <a:pt x="10363168" y="3870190"/>
                </a:cubicBezTo>
                <a:cubicBezTo>
                  <a:pt x="10363168" y="3864787"/>
                  <a:pt x="10367488" y="3860402"/>
                  <a:pt x="10372888" y="3860402"/>
                </a:cubicBezTo>
                <a:close/>
                <a:moveTo>
                  <a:pt x="10131660" y="3860402"/>
                </a:moveTo>
                <a:cubicBezTo>
                  <a:pt x="10137060" y="3860402"/>
                  <a:pt x="10141444" y="3864851"/>
                  <a:pt x="10141444" y="3870190"/>
                </a:cubicBezTo>
                <a:cubicBezTo>
                  <a:pt x="10141444" y="3875528"/>
                  <a:pt x="10136997" y="3879913"/>
                  <a:pt x="10131660" y="3879913"/>
                </a:cubicBezTo>
                <a:cubicBezTo>
                  <a:pt x="10126323" y="3879913"/>
                  <a:pt x="10121940" y="3875592"/>
                  <a:pt x="10121940" y="3870190"/>
                </a:cubicBezTo>
                <a:cubicBezTo>
                  <a:pt x="10121940" y="3864787"/>
                  <a:pt x="10126260" y="3860402"/>
                  <a:pt x="10131660" y="3860402"/>
                </a:cubicBezTo>
                <a:close/>
                <a:moveTo>
                  <a:pt x="9890432" y="3860402"/>
                </a:moveTo>
                <a:cubicBezTo>
                  <a:pt x="9895768" y="3860402"/>
                  <a:pt x="9900152" y="3864851"/>
                  <a:pt x="9900152" y="3870190"/>
                </a:cubicBezTo>
                <a:cubicBezTo>
                  <a:pt x="9900152" y="3875528"/>
                  <a:pt x="9895832" y="3879913"/>
                  <a:pt x="9890432" y="3879913"/>
                </a:cubicBezTo>
                <a:cubicBezTo>
                  <a:pt x="9885031" y="3879913"/>
                  <a:pt x="9880648" y="3875592"/>
                  <a:pt x="9880648" y="3870190"/>
                </a:cubicBezTo>
                <a:cubicBezTo>
                  <a:pt x="9880648" y="3864787"/>
                  <a:pt x="9885031" y="3860402"/>
                  <a:pt x="9890432" y="3860402"/>
                </a:cubicBezTo>
                <a:close/>
                <a:moveTo>
                  <a:pt x="9649203" y="3860402"/>
                </a:moveTo>
                <a:cubicBezTo>
                  <a:pt x="9654540" y="3860402"/>
                  <a:pt x="9658923" y="3864851"/>
                  <a:pt x="9658923" y="3870190"/>
                </a:cubicBezTo>
                <a:cubicBezTo>
                  <a:pt x="9658923" y="3875528"/>
                  <a:pt x="9654540" y="3879913"/>
                  <a:pt x="9649203" y="3879913"/>
                </a:cubicBezTo>
                <a:cubicBezTo>
                  <a:pt x="9643866" y="3879913"/>
                  <a:pt x="9639483" y="3875592"/>
                  <a:pt x="9639483" y="3870190"/>
                </a:cubicBezTo>
                <a:cubicBezTo>
                  <a:pt x="9639483" y="3864787"/>
                  <a:pt x="9643803" y="3860402"/>
                  <a:pt x="9649203" y="3860402"/>
                </a:cubicBezTo>
                <a:close/>
                <a:moveTo>
                  <a:pt x="9417695" y="3860402"/>
                </a:moveTo>
                <a:cubicBezTo>
                  <a:pt x="9423031" y="3860402"/>
                  <a:pt x="9427416" y="3864851"/>
                  <a:pt x="9427416" y="3870190"/>
                </a:cubicBezTo>
                <a:cubicBezTo>
                  <a:pt x="9427416" y="3875528"/>
                  <a:pt x="9423095" y="3879913"/>
                  <a:pt x="9417695" y="3879913"/>
                </a:cubicBezTo>
                <a:cubicBezTo>
                  <a:pt x="9412295" y="3879913"/>
                  <a:pt x="9407911" y="3875592"/>
                  <a:pt x="9407911" y="3870190"/>
                </a:cubicBezTo>
                <a:cubicBezTo>
                  <a:pt x="9407911" y="3864787"/>
                  <a:pt x="9412295" y="3860402"/>
                  <a:pt x="9417695" y="3860402"/>
                </a:cubicBezTo>
                <a:close/>
                <a:moveTo>
                  <a:pt x="9176467" y="3860402"/>
                </a:moveTo>
                <a:cubicBezTo>
                  <a:pt x="9181803" y="3860402"/>
                  <a:pt x="9186187" y="3864851"/>
                  <a:pt x="9186187" y="3870190"/>
                </a:cubicBezTo>
                <a:cubicBezTo>
                  <a:pt x="9186187" y="3875528"/>
                  <a:pt x="9181867" y="3879913"/>
                  <a:pt x="9176467" y="3879913"/>
                </a:cubicBezTo>
                <a:cubicBezTo>
                  <a:pt x="9171066" y="3879913"/>
                  <a:pt x="9166683" y="3875592"/>
                  <a:pt x="9166683" y="3870190"/>
                </a:cubicBezTo>
                <a:cubicBezTo>
                  <a:pt x="9166683" y="3864787"/>
                  <a:pt x="9171066" y="3860402"/>
                  <a:pt x="9176467" y="3860402"/>
                </a:cubicBezTo>
                <a:close/>
                <a:moveTo>
                  <a:pt x="8935237" y="3860402"/>
                </a:moveTo>
                <a:cubicBezTo>
                  <a:pt x="8940574" y="3860402"/>
                  <a:pt x="8944958" y="3864851"/>
                  <a:pt x="8944958" y="3870190"/>
                </a:cubicBezTo>
                <a:cubicBezTo>
                  <a:pt x="8944958" y="3875528"/>
                  <a:pt x="8940638" y="3879913"/>
                  <a:pt x="8935237" y="3879913"/>
                </a:cubicBezTo>
                <a:cubicBezTo>
                  <a:pt x="8929837" y="3879913"/>
                  <a:pt x="8925454" y="3875592"/>
                  <a:pt x="8925454" y="3870190"/>
                </a:cubicBezTo>
                <a:cubicBezTo>
                  <a:pt x="8925454" y="3864787"/>
                  <a:pt x="8929837" y="3860402"/>
                  <a:pt x="8935237" y="3860402"/>
                </a:cubicBezTo>
                <a:close/>
                <a:moveTo>
                  <a:pt x="8694009" y="3860402"/>
                </a:moveTo>
                <a:cubicBezTo>
                  <a:pt x="8699346" y="3860402"/>
                  <a:pt x="8703730" y="3864851"/>
                  <a:pt x="8703730" y="3870190"/>
                </a:cubicBezTo>
                <a:cubicBezTo>
                  <a:pt x="8703730" y="3875528"/>
                  <a:pt x="8699346" y="3879913"/>
                  <a:pt x="8694009" y="3879913"/>
                </a:cubicBezTo>
                <a:cubicBezTo>
                  <a:pt x="8688673" y="3879913"/>
                  <a:pt x="8684289" y="3875592"/>
                  <a:pt x="8684289" y="3870190"/>
                </a:cubicBezTo>
                <a:cubicBezTo>
                  <a:pt x="8684289" y="3864787"/>
                  <a:pt x="8688609" y="3860402"/>
                  <a:pt x="8694009" y="3860402"/>
                </a:cubicBezTo>
                <a:close/>
                <a:moveTo>
                  <a:pt x="8452781" y="3860402"/>
                </a:moveTo>
                <a:cubicBezTo>
                  <a:pt x="8458181" y="3860402"/>
                  <a:pt x="8462566" y="3864851"/>
                  <a:pt x="8462566" y="3870190"/>
                </a:cubicBezTo>
                <a:cubicBezTo>
                  <a:pt x="8462566" y="3875528"/>
                  <a:pt x="8458118" y="3879913"/>
                  <a:pt x="8452781" y="3879913"/>
                </a:cubicBezTo>
                <a:cubicBezTo>
                  <a:pt x="8447445" y="3879913"/>
                  <a:pt x="8443061" y="3875592"/>
                  <a:pt x="8443061" y="3870190"/>
                </a:cubicBezTo>
                <a:cubicBezTo>
                  <a:pt x="8443061" y="3864787"/>
                  <a:pt x="8447381" y="3860402"/>
                  <a:pt x="8452781" y="3860402"/>
                </a:cubicBezTo>
                <a:close/>
                <a:moveTo>
                  <a:pt x="8211553" y="3860402"/>
                </a:moveTo>
                <a:cubicBezTo>
                  <a:pt x="8216889" y="3860402"/>
                  <a:pt x="8221273" y="3864851"/>
                  <a:pt x="8221273" y="3870190"/>
                </a:cubicBezTo>
                <a:cubicBezTo>
                  <a:pt x="8221273" y="3875528"/>
                  <a:pt x="8216953" y="3879913"/>
                  <a:pt x="8211553" y="3879913"/>
                </a:cubicBezTo>
                <a:cubicBezTo>
                  <a:pt x="8206152" y="3879913"/>
                  <a:pt x="8201769" y="3875592"/>
                  <a:pt x="8201769" y="3870190"/>
                </a:cubicBezTo>
                <a:cubicBezTo>
                  <a:pt x="8201769" y="3864787"/>
                  <a:pt x="8206152" y="3860402"/>
                  <a:pt x="8211553" y="3860402"/>
                </a:cubicBezTo>
                <a:close/>
                <a:moveTo>
                  <a:pt x="7970260" y="3860402"/>
                </a:moveTo>
                <a:cubicBezTo>
                  <a:pt x="7975661" y="3860402"/>
                  <a:pt x="7980044" y="3864851"/>
                  <a:pt x="7980044" y="3870190"/>
                </a:cubicBezTo>
                <a:cubicBezTo>
                  <a:pt x="7980044" y="3875528"/>
                  <a:pt x="7975661" y="3879913"/>
                  <a:pt x="7970260" y="3879913"/>
                </a:cubicBezTo>
                <a:cubicBezTo>
                  <a:pt x="7964860" y="3879913"/>
                  <a:pt x="7960477" y="3875592"/>
                  <a:pt x="7960477" y="3870190"/>
                </a:cubicBezTo>
                <a:cubicBezTo>
                  <a:pt x="7960477" y="3864787"/>
                  <a:pt x="7964860" y="3860402"/>
                  <a:pt x="7970260" y="3860402"/>
                </a:cubicBezTo>
                <a:close/>
                <a:moveTo>
                  <a:pt x="7729032" y="3860402"/>
                </a:moveTo>
                <a:cubicBezTo>
                  <a:pt x="7734369" y="3860402"/>
                  <a:pt x="7738753" y="3864851"/>
                  <a:pt x="7738753" y="3870190"/>
                </a:cubicBezTo>
                <a:cubicBezTo>
                  <a:pt x="7738753" y="3875528"/>
                  <a:pt x="7734432" y="3879913"/>
                  <a:pt x="7729032" y="3879913"/>
                </a:cubicBezTo>
                <a:cubicBezTo>
                  <a:pt x="7723632" y="3879913"/>
                  <a:pt x="7719249" y="3875592"/>
                  <a:pt x="7719249" y="3870190"/>
                </a:cubicBezTo>
                <a:cubicBezTo>
                  <a:pt x="7719249" y="3864787"/>
                  <a:pt x="7723632" y="3860402"/>
                  <a:pt x="7729032" y="3860402"/>
                </a:cubicBezTo>
                <a:close/>
                <a:moveTo>
                  <a:pt x="7487803" y="3860402"/>
                </a:moveTo>
                <a:cubicBezTo>
                  <a:pt x="7493139" y="3860402"/>
                  <a:pt x="7497524" y="3864851"/>
                  <a:pt x="7497524" y="3870190"/>
                </a:cubicBezTo>
                <a:cubicBezTo>
                  <a:pt x="7497524" y="3875528"/>
                  <a:pt x="7493203" y="3879913"/>
                  <a:pt x="7487803" y="3879913"/>
                </a:cubicBezTo>
                <a:cubicBezTo>
                  <a:pt x="7482403" y="3879913"/>
                  <a:pt x="7478019" y="3875592"/>
                  <a:pt x="7478019" y="3870190"/>
                </a:cubicBezTo>
                <a:cubicBezTo>
                  <a:pt x="7478019" y="3864787"/>
                  <a:pt x="7482403" y="3860402"/>
                  <a:pt x="7487803" y="3860402"/>
                </a:cubicBezTo>
                <a:close/>
                <a:moveTo>
                  <a:pt x="7246575" y="3860402"/>
                </a:moveTo>
                <a:cubicBezTo>
                  <a:pt x="7251975" y="3860402"/>
                  <a:pt x="7256359" y="3864851"/>
                  <a:pt x="7256359" y="3870190"/>
                </a:cubicBezTo>
                <a:cubicBezTo>
                  <a:pt x="7256359" y="3875528"/>
                  <a:pt x="7251912" y="3879913"/>
                  <a:pt x="7246575" y="3879913"/>
                </a:cubicBezTo>
                <a:cubicBezTo>
                  <a:pt x="7241238" y="3879913"/>
                  <a:pt x="7236855" y="3875592"/>
                  <a:pt x="7236855" y="3870190"/>
                </a:cubicBezTo>
                <a:cubicBezTo>
                  <a:pt x="7236855" y="3864787"/>
                  <a:pt x="7241175" y="3860402"/>
                  <a:pt x="7246575" y="3860402"/>
                </a:cubicBezTo>
                <a:close/>
                <a:moveTo>
                  <a:pt x="7005346" y="3860402"/>
                </a:moveTo>
                <a:cubicBezTo>
                  <a:pt x="7010746" y="3860402"/>
                  <a:pt x="7015130" y="3864851"/>
                  <a:pt x="7015130" y="3870190"/>
                </a:cubicBezTo>
                <a:cubicBezTo>
                  <a:pt x="7015130" y="3875528"/>
                  <a:pt x="7010683" y="3879913"/>
                  <a:pt x="7005346" y="3879913"/>
                </a:cubicBezTo>
                <a:cubicBezTo>
                  <a:pt x="7000009" y="3879913"/>
                  <a:pt x="6995626" y="3875592"/>
                  <a:pt x="6995626" y="3870190"/>
                </a:cubicBezTo>
                <a:cubicBezTo>
                  <a:pt x="6995626" y="3864787"/>
                  <a:pt x="6999946" y="3860402"/>
                  <a:pt x="7005346" y="3860402"/>
                </a:cubicBezTo>
                <a:close/>
                <a:moveTo>
                  <a:pt x="6764118" y="3860402"/>
                </a:moveTo>
                <a:cubicBezTo>
                  <a:pt x="6769518" y="3860402"/>
                  <a:pt x="6773902" y="3864851"/>
                  <a:pt x="6773902" y="3870190"/>
                </a:cubicBezTo>
                <a:cubicBezTo>
                  <a:pt x="6773902" y="3875528"/>
                  <a:pt x="6769518" y="3879913"/>
                  <a:pt x="6764118" y="3879913"/>
                </a:cubicBezTo>
                <a:cubicBezTo>
                  <a:pt x="6758718" y="3879913"/>
                  <a:pt x="6754335" y="3875592"/>
                  <a:pt x="6754335" y="3870190"/>
                </a:cubicBezTo>
                <a:cubicBezTo>
                  <a:pt x="6754335" y="3864787"/>
                  <a:pt x="6758718" y="3860402"/>
                  <a:pt x="6764118" y="3860402"/>
                </a:cubicBezTo>
                <a:close/>
                <a:moveTo>
                  <a:pt x="6522889" y="3860402"/>
                </a:moveTo>
                <a:cubicBezTo>
                  <a:pt x="6528225" y="3860402"/>
                  <a:pt x="6532610" y="3864851"/>
                  <a:pt x="6532610" y="3870190"/>
                </a:cubicBezTo>
                <a:cubicBezTo>
                  <a:pt x="6532610" y="3875528"/>
                  <a:pt x="6528289" y="3879913"/>
                  <a:pt x="6522889" y="3879913"/>
                </a:cubicBezTo>
                <a:cubicBezTo>
                  <a:pt x="6517489" y="3879913"/>
                  <a:pt x="6513105" y="3875592"/>
                  <a:pt x="6513105" y="3870190"/>
                </a:cubicBezTo>
                <a:cubicBezTo>
                  <a:pt x="6513105" y="3864787"/>
                  <a:pt x="6517489" y="3860402"/>
                  <a:pt x="6522889" y="3860402"/>
                </a:cubicBezTo>
                <a:close/>
                <a:moveTo>
                  <a:pt x="6281661" y="3860402"/>
                </a:moveTo>
                <a:cubicBezTo>
                  <a:pt x="6286997" y="3860402"/>
                  <a:pt x="6291381" y="3864851"/>
                  <a:pt x="6291381" y="3870190"/>
                </a:cubicBezTo>
                <a:cubicBezTo>
                  <a:pt x="6291381" y="3875528"/>
                  <a:pt x="6287061" y="3879913"/>
                  <a:pt x="6281661" y="3879913"/>
                </a:cubicBezTo>
                <a:cubicBezTo>
                  <a:pt x="6276261" y="3879913"/>
                  <a:pt x="6271877" y="3875592"/>
                  <a:pt x="6271877" y="3870190"/>
                </a:cubicBezTo>
                <a:cubicBezTo>
                  <a:pt x="6271877" y="3864787"/>
                  <a:pt x="6276261" y="3860402"/>
                  <a:pt x="6281661" y="3860402"/>
                </a:cubicBezTo>
                <a:close/>
                <a:moveTo>
                  <a:pt x="6040432" y="3860402"/>
                </a:moveTo>
                <a:cubicBezTo>
                  <a:pt x="6045832" y="3860402"/>
                  <a:pt x="6050216" y="3864851"/>
                  <a:pt x="6050216" y="3870190"/>
                </a:cubicBezTo>
                <a:cubicBezTo>
                  <a:pt x="6050216" y="3875528"/>
                  <a:pt x="6045769" y="3879913"/>
                  <a:pt x="6040432" y="3879913"/>
                </a:cubicBezTo>
                <a:cubicBezTo>
                  <a:pt x="6035095" y="3879913"/>
                  <a:pt x="6030712" y="3875592"/>
                  <a:pt x="6030712" y="3870190"/>
                </a:cubicBezTo>
                <a:cubicBezTo>
                  <a:pt x="6030712" y="3864787"/>
                  <a:pt x="6035032" y="3860402"/>
                  <a:pt x="6040432" y="3860402"/>
                </a:cubicBezTo>
                <a:close/>
                <a:moveTo>
                  <a:pt x="5799205" y="3860402"/>
                </a:moveTo>
                <a:cubicBezTo>
                  <a:pt x="5804606" y="3860402"/>
                  <a:pt x="5808989" y="3864851"/>
                  <a:pt x="5808989" y="3870190"/>
                </a:cubicBezTo>
                <a:cubicBezTo>
                  <a:pt x="5808989" y="3875528"/>
                  <a:pt x="5804542" y="3879913"/>
                  <a:pt x="5799205" y="3879913"/>
                </a:cubicBezTo>
                <a:cubicBezTo>
                  <a:pt x="5793870" y="3879913"/>
                  <a:pt x="5789486" y="3875592"/>
                  <a:pt x="5789486" y="3870190"/>
                </a:cubicBezTo>
                <a:cubicBezTo>
                  <a:pt x="5789486" y="3864787"/>
                  <a:pt x="5793806" y="3860402"/>
                  <a:pt x="5799205" y="3860402"/>
                </a:cubicBezTo>
                <a:close/>
                <a:moveTo>
                  <a:pt x="5557991" y="3860402"/>
                </a:moveTo>
                <a:cubicBezTo>
                  <a:pt x="5563392" y="3860402"/>
                  <a:pt x="5567774" y="3864851"/>
                  <a:pt x="5567774" y="3870190"/>
                </a:cubicBezTo>
                <a:cubicBezTo>
                  <a:pt x="5567774" y="3875528"/>
                  <a:pt x="5563392" y="3879913"/>
                  <a:pt x="5557991" y="3879913"/>
                </a:cubicBezTo>
                <a:cubicBezTo>
                  <a:pt x="5552592" y="3879913"/>
                  <a:pt x="5548208" y="3875592"/>
                  <a:pt x="5548208" y="3870190"/>
                </a:cubicBezTo>
                <a:cubicBezTo>
                  <a:pt x="5548208" y="3864787"/>
                  <a:pt x="5552592" y="3860402"/>
                  <a:pt x="5557991" y="3860402"/>
                </a:cubicBezTo>
                <a:close/>
                <a:moveTo>
                  <a:pt x="5316710" y="3860402"/>
                </a:moveTo>
                <a:cubicBezTo>
                  <a:pt x="5322044" y="3860402"/>
                  <a:pt x="5326429" y="3864851"/>
                  <a:pt x="5326429" y="3870190"/>
                </a:cubicBezTo>
                <a:cubicBezTo>
                  <a:pt x="5326429" y="3875528"/>
                  <a:pt x="5322105" y="3879913"/>
                  <a:pt x="5316710" y="3879913"/>
                </a:cubicBezTo>
                <a:cubicBezTo>
                  <a:pt x="5311314" y="3879913"/>
                  <a:pt x="5306924" y="3875592"/>
                  <a:pt x="5306924" y="3870190"/>
                </a:cubicBezTo>
                <a:cubicBezTo>
                  <a:pt x="5306924" y="3864787"/>
                  <a:pt x="5311314" y="3860402"/>
                  <a:pt x="5316710" y="3860402"/>
                </a:cubicBezTo>
                <a:close/>
                <a:moveTo>
                  <a:pt x="5075486" y="3860402"/>
                </a:moveTo>
                <a:cubicBezTo>
                  <a:pt x="5080820" y="3860402"/>
                  <a:pt x="5085202" y="3864851"/>
                  <a:pt x="5085202" y="3870190"/>
                </a:cubicBezTo>
                <a:cubicBezTo>
                  <a:pt x="5085202" y="3875528"/>
                  <a:pt x="5080883" y="3879913"/>
                  <a:pt x="5075486" y="3879913"/>
                </a:cubicBezTo>
                <a:cubicBezTo>
                  <a:pt x="5070087" y="3879913"/>
                  <a:pt x="5065705" y="3875592"/>
                  <a:pt x="5065705" y="3870190"/>
                </a:cubicBezTo>
                <a:cubicBezTo>
                  <a:pt x="5065705" y="3864787"/>
                  <a:pt x="5070087" y="3860402"/>
                  <a:pt x="5075486" y="3860402"/>
                </a:cubicBezTo>
                <a:close/>
                <a:moveTo>
                  <a:pt x="4834252" y="3860402"/>
                </a:moveTo>
                <a:cubicBezTo>
                  <a:pt x="4839658" y="3860402"/>
                  <a:pt x="4844040" y="3864851"/>
                  <a:pt x="4844040" y="3870190"/>
                </a:cubicBezTo>
                <a:cubicBezTo>
                  <a:pt x="4844040" y="3875528"/>
                  <a:pt x="4839595" y="3879913"/>
                  <a:pt x="4834252" y="3879913"/>
                </a:cubicBezTo>
                <a:cubicBezTo>
                  <a:pt x="4828915" y="3879913"/>
                  <a:pt x="4824534" y="3875592"/>
                  <a:pt x="4824534" y="3870190"/>
                </a:cubicBezTo>
                <a:cubicBezTo>
                  <a:pt x="4824534" y="3864787"/>
                  <a:pt x="4828853" y="3860402"/>
                  <a:pt x="4834252" y="3860402"/>
                </a:cubicBezTo>
                <a:close/>
                <a:moveTo>
                  <a:pt x="4593019" y="3860402"/>
                </a:moveTo>
                <a:cubicBezTo>
                  <a:pt x="4598416" y="3860402"/>
                  <a:pt x="4602795" y="3864851"/>
                  <a:pt x="4602795" y="3870190"/>
                </a:cubicBezTo>
                <a:cubicBezTo>
                  <a:pt x="4602795" y="3875528"/>
                  <a:pt x="4598353" y="3879913"/>
                  <a:pt x="4593019" y="3879913"/>
                </a:cubicBezTo>
                <a:cubicBezTo>
                  <a:pt x="4587686" y="3879913"/>
                  <a:pt x="4583304" y="3875592"/>
                  <a:pt x="4583304" y="3870190"/>
                </a:cubicBezTo>
                <a:cubicBezTo>
                  <a:pt x="4583304" y="3864787"/>
                  <a:pt x="4587622" y="3860402"/>
                  <a:pt x="4593019" y="3860402"/>
                </a:cubicBezTo>
                <a:close/>
                <a:moveTo>
                  <a:pt x="4351806" y="3860402"/>
                </a:moveTo>
                <a:cubicBezTo>
                  <a:pt x="4357195" y="3860402"/>
                  <a:pt x="4361580" y="3864851"/>
                  <a:pt x="4361580" y="3870190"/>
                </a:cubicBezTo>
                <a:cubicBezTo>
                  <a:pt x="4361580" y="3875528"/>
                  <a:pt x="4357195" y="3879913"/>
                  <a:pt x="4351806" y="3879913"/>
                </a:cubicBezTo>
                <a:cubicBezTo>
                  <a:pt x="4346397" y="3879913"/>
                  <a:pt x="4342006" y="3875592"/>
                  <a:pt x="4342006" y="3870190"/>
                </a:cubicBezTo>
                <a:cubicBezTo>
                  <a:pt x="4342006" y="3864787"/>
                  <a:pt x="4346397" y="3860402"/>
                  <a:pt x="4351806" y="3860402"/>
                </a:cubicBezTo>
                <a:close/>
                <a:moveTo>
                  <a:pt x="4110581" y="3860402"/>
                </a:moveTo>
                <a:cubicBezTo>
                  <a:pt x="4115984" y="3860402"/>
                  <a:pt x="4120362" y="3864851"/>
                  <a:pt x="4120362" y="3870190"/>
                </a:cubicBezTo>
                <a:cubicBezTo>
                  <a:pt x="4120362" y="3875528"/>
                  <a:pt x="4115984" y="3879913"/>
                  <a:pt x="4110581" y="3879913"/>
                </a:cubicBezTo>
                <a:cubicBezTo>
                  <a:pt x="4105180" y="3879913"/>
                  <a:pt x="4100799" y="3875592"/>
                  <a:pt x="4100799" y="3870190"/>
                </a:cubicBezTo>
                <a:cubicBezTo>
                  <a:pt x="4100799" y="3864787"/>
                  <a:pt x="4105180" y="3860402"/>
                  <a:pt x="4110581" y="3860402"/>
                </a:cubicBezTo>
                <a:close/>
                <a:moveTo>
                  <a:pt x="3869431" y="3860402"/>
                </a:moveTo>
                <a:cubicBezTo>
                  <a:pt x="3874765" y="3860402"/>
                  <a:pt x="3879149" y="3864851"/>
                  <a:pt x="3879149" y="3870190"/>
                </a:cubicBezTo>
                <a:cubicBezTo>
                  <a:pt x="3879149" y="3875528"/>
                  <a:pt x="3874828" y="3879913"/>
                  <a:pt x="3869431" y="3879913"/>
                </a:cubicBezTo>
                <a:cubicBezTo>
                  <a:pt x="3864030" y="3879913"/>
                  <a:pt x="3859648" y="3875592"/>
                  <a:pt x="3859648" y="3870190"/>
                </a:cubicBezTo>
                <a:cubicBezTo>
                  <a:pt x="3859648" y="3864787"/>
                  <a:pt x="3864030" y="3860402"/>
                  <a:pt x="3869431" y="3860402"/>
                </a:cubicBezTo>
                <a:close/>
                <a:moveTo>
                  <a:pt x="3628212" y="3860402"/>
                </a:moveTo>
                <a:cubicBezTo>
                  <a:pt x="3633533" y="3860402"/>
                  <a:pt x="3637936" y="3864851"/>
                  <a:pt x="3637936" y="3870190"/>
                </a:cubicBezTo>
                <a:cubicBezTo>
                  <a:pt x="3637936" y="3875528"/>
                  <a:pt x="3633597" y="3879913"/>
                  <a:pt x="3628212" y="3879913"/>
                </a:cubicBezTo>
                <a:cubicBezTo>
                  <a:pt x="3622814" y="3879913"/>
                  <a:pt x="3618430" y="3875592"/>
                  <a:pt x="3618430" y="3870190"/>
                </a:cubicBezTo>
                <a:cubicBezTo>
                  <a:pt x="3618430" y="3864787"/>
                  <a:pt x="3622814" y="3860402"/>
                  <a:pt x="3628212" y="3860402"/>
                </a:cubicBezTo>
                <a:close/>
                <a:moveTo>
                  <a:pt x="3386958" y="3860402"/>
                </a:moveTo>
                <a:cubicBezTo>
                  <a:pt x="3392359" y="3860402"/>
                  <a:pt x="3396744" y="3864851"/>
                  <a:pt x="3396744" y="3870190"/>
                </a:cubicBezTo>
                <a:cubicBezTo>
                  <a:pt x="3396744" y="3875528"/>
                  <a:pt x="3392296" y="3879913"/>
                  <a:pt x="3386958" y="3879913"/>
                </a:cubicBezTo>
                <a:cubicBezTo>
                  <a:pt x="3381621" y="3879913"/>
                  <a:pt x="3377236" y="3875592"/>
                  <a:pt x="3377236" y="3870190"/>
                </a:cubicBezTo>
                <a:cubicBezTo>
                  <a:pt x="3377236" y="3864787"/>
                  <a:pt x="3381557" y="3860402"/>
                  <a:pt x="3386958" y="3860402"/>
                </a:cubicBezTo>
                <a:close/>
                <a:moveTo>
                  <a:pt x="3145751" y="3860402"/>
                </a:moveTo>
                <a:cubicBezTo>
                  <a:pt x="3151150" y="3860402"/>
                  <a:pt x="3155533" y="3864851"/>
                  <a:pt x="3155533" y="3870190"/>
                </a:cubicBezTo>
                <a:cubicBezTo>
                  <a:pt x="3155533" y="3875528"/>
                  <a:pt x="3151087" y="3879913"/>
                  <a:pt x="3145751" y="3879913"/>
                </a:cubicBezTo>
                <a:cubicBezTo>
                  <a:pt x="3140416" y="3879913"/>
                  <a:pt x="3136033" y="3875592"/>
                  <a:pt x="3136033" y="3870190"/>
                </a:cubicBezTo>
                <a:cubicBezTo>
                  <a:pt x="3136033" y="3864787"/>
                  <a:pt x="3140352" y="3860402"/>
                  <a:pt x="3145751" y="3860402"/>
                </a:cubicBezTo>
                <a:close/>
                <a:moveTo>
                  <a:pt x="2904573" y="3860402"/>
                </a:moveTo>
                <a:cubicBezTo>
                  <a:pt x="2909972" y="3860402"/>
                  <a:pt x="2914356" y="3864851"/>
                  <a:pt x="2914356" y="3870190"/>
                </a:cubicBezTo>
                <a:cubicBezTo>
                  <a:pt x="2914356" y="3875528"/>
                  <a:pt x="2909972" y="3879913"/>
                  <a:pt x="2904573" y="3879913"/>
                </a:cubicBezTo>
                <a:cubicBezTo>
                  <a:pt x="2899174" y="3879913"/>
                  <a:pt x="2894791" y="3875592"/>
                  <a:pt x="2894791" y="3870190"/>
                </a:cubicBezTo>
                <a:cubicBezTo>
                  <a:pt x="2894791" y="3864787"/>
                  <a:pt x="2899174" y="3860402"/>
                  <a:pt x="2904573" y="3860402"/>
                </a:cubicBezTo>
                <a:close/>
                <a:moveTo>
                  <a:pt x="2663275" y="3860402"/>
                </a:moveTo>
                <a:cubicBezTo>
                  <a:pt x="2668613" y="3860402"/>
                  <a:pt x="2672998" y="3864851"/>
                  <a:pt x="2672998" y="3870190"/>
                </a:cubicBezTo>
                <a:cubicBezTo>
                  <a:pt x="2672998" y="3875528"/>
                  <a:pt x="2668675" y="3879913"/>
                  <a:pt x="2663275" y="3879913"/>
                </a:cubicBezTo>
                <a:cubicBezTo>
                  <a:pt x="2657876" y="3879913"/>
                  <a:pt x="2653492" y="3875592"/>
                  <a:pt x="2653492" y="3870190"/>
                </a:cubicBezTo>
                <a:cubicBezTo>
                  <a:pt x="2653492" y="3864787"/>
                  <a:pt x="2657876" y="3860402"/>
                  <a:pt x="2663275" y="3860402"/>
                </a:cubicBezTo>
                <a:close/>
                <a:moveTo>
                  <a:pt x="2422037" y="3860402"/>
                </a:moveTo>
                <a:cubicBezTo>
                  <a:pt x="2427372" y="3860402"/>
                  <a:pt x="2431754" y="3864851"/>
                  <a:pt x="2431754" y="3870190"/>
                </a:cubicBezTo>
                <a:cubicBezTo>
                  <a:pt x="2431754" y="3875528"/>
                  <a:pt x="2427435" y="3879913"/>
                  <a:pt x="2422037" y="3879913"/>
                </a:cubicBezTo>
                <a:cubicBezTo>
                  <a:pt x="2416640" y="3879913"/>
                  <a:pt x="2412257" y="3875592"/>
                  <a:pt x="2412257" y="3870190"/>
                </a:cubicBezTo>
                <a:cubicBezTo>
                  <a:pt x="2412257" y="3864787"/>
                  <a:pt x="2416640" y="3860402"/>
                  <a:pt x="2422037" y="3860402"/>
                </a:cubicBezTo>
                <a:close/>
                <a:moveTo>
                  <a:pt x="2180788" y="3860402"/>
                </a:moveTo>
                <a:cubicBezTo>
                  <a:pt x="2186202" y="3860402"/>
                  <a:pt x="2190580" y="3864851"/>
                  <a:pt x="2190580" y="3870190"/>
                </a:cubicBezTo>
                <a:cubicBezTo>
                  <a:pt x="2190580" y="3875528"/>
                  <a:pt x="2186136" y="3879913"/>
                  <a:pt x="2180788" y="3879913"/>
                </a:cubicBezTo>
                <a:cubicBezTo>
                  <a:pt x="2175475" y="3879913"/>
                  <a:pt x="2171085" y="3875592"/>
                  <a:pt x="2171085" y="3870190"/>
                </a:cubicBezTo>
                <a:cubicBezTo>
                  <a:pt x="2171085" y="3864787"/>
                  <a:pt x="2175412" y="3860402"/>
                  <a:pt x="2180788" y="3860402"/>
                </a:cubicBezTo>
                <a:close/>
                <a:moveTo>
                  <a:pt x="1939582" y="3860402"/>
                </a:moveTo>
                <a:cubicBezTo>
                  <a:pt x="1944980" y="3860402"/>
                  <a:pt x="1949366" y="3864851"/>
                  <a:pt x="1949366" y="3870190"/>
                </a:cubicBezTo>
                <a:cubicBezTo>
                  <a:pt x="1949366" y="3875528"/>
                  <a:pt x="1944920" y="3879913"/>
                  <a:pt x="1939582" y="3879913"/>
                </a:cubicBezTo>
                <a:cubicBezTo>
                  <a:pt x="1934245" y="3879913"/>
                  <a:pt x="1929861" y="3875592"/>
                  <a:pt x="1929861" y="3870190"/>
                </a:cubicBezTo>
                <a:cubicBezTo>
                  <a:pt x="1929861" y="3864787"/>
                  <a:pt x="1934184" y="3860402"/>
                  <a:pt x="1939582" y="3860402"/>
                </a:cubicBezTo>
                <a:close/>
                <a:moveTo>
                  <a:pt x="1698332" y="3860402"/>
                </a:moveTo>
                <a:cubicBezTo>
                  <a:pt x="1703734" y="3860402"/>
                  <a:pt x="1708118" y="3864851"/>
                  <a:pt x="1708118" y="3870190"/>
                </a:cubicBezTo>
                <a:cubicBezTo>
                  <a:pt x="1708118" y="3875528"/>
                  <a:pt x="1703734" y="3879913"/>
                  <a:pt x="1698332" y="3879913"/>
                </a:cubicBezTo>
                <a:cubicBezTo>
                  <a:pt x="1692931" y="3879913"/>
                  <a:pt x="1688547" y="3875592"/>
                  <a:pt x="1688547" y="3870190"/>
                </a:cubicBezTo>
                <a:cubicBezTo>
                  <a:pt x="1688547" y="3864787"/>
                  <a:pt x="1692931" y="3860402"/>
                  <a:pt x="1698332" y="3860402"/>
                </a:cubicBezTo>
                <a:close/>
                <a:moveTo>
                  <a:pt x="1457108" y="3860402"/>
                </a:moveTo>
                <a:cubicBezTo>
                  <a:pt x="1462443" y="3860402"/>
                  <a:pt x="1466827" y="3864851"/>
                  <a:pt x="1466827" y="3870190"/>
                </a:cubicBezTo>
                <a:cubicBezTo>
                  <a:pt x="1466827" y="3875528"/>
                  <a:pt x="1462507" y="3879913"/>
                  <a:pt x="1457108" y="3879913"/>
                </a:cubicBezTo>
                <a:cubicBezTo>
                  <a:pt x="1451707" y="3879913"/>
                  <a:pt x="1447323" y="3875592"/>
                  <a:pt x="1447323" y="3870190"/>
                </a:cubicBezTo>
                <a:cubicBezTo>
                  <a:pt x="1447323" y="3864787"/>
                  <a:pt x="1451707" y="3860402"/>
                  <a:pt x="1457108" y="3860402"/>
                </a:cubicBezTo>
                <a:close/>
                <a:moveTo>
                  <a:pt x="1215886" y="3860402"/>
                </a:moveTo>
                <a:cubicBezTo>
                  <a:pt x="1221286" y="3860402"/>
                  <a:pt x="1225670" y="3864851"/>
                  <a:pt x="1225670" y="3870190"/>
                </a:cubicBezTo>
                <a:cubicBezTo>
                  <a:pt x="1225670" y="3875528"/>
                  <a:pt x="1221223" y="3879913"/>
                  <a:pt x="1215886" y="3879913"/>
                </a:cubicBezTo>
                <a:cubicBezTo>
                  <a:pt x="1210550" y="3879913"/>
                  <a:pt x="1206166" y="3875592"/>
                  <a:pt x="1206166" y="3870190"/>
                </a:cubicBezTo>
                <a:cubicBezTo>
                  <a:pt x="1206166" y="3864787"/>
                  <a:pt x="1210486" y="3860402"/>
                  <a:pt x="1215886" y="3860402"/>
                </a:cubicBezTo>
                <a:close/>
                <a:moveTo>
                  <a:pt x="974666" y="3860402"/>
                </a:moveTo>
                <a:cubicBezTo>
                  <a:pt x="980066" y="3860402"/>
                  <a:pt x="984450" y="3864851"/>
                  <a:pt x="984450" y="3870190"/>
                </a:cubicBezTo>
                <a:cubicBezTo>
                  <a:pt x="984450" y="3875528"/>
                  <a:pt x="980003" y="3879913"/>
                  <a:pt x="974666" y="3879913"/>
                </a:cubicBezTo>
                <a:cubicBezTo>
                  <a:pt x="969330" y="3879913"/>
                  <a:pt x="964946" y="3875592"/>
                  <a:pt x="964946" y="3870190"/>
                </a:cubicBezTo>
                <a:cubicBezTo>
                  <a:pt x="964946" y="3864787"/>
                  <a:pt x="969266" y="3860402"/>
                  <a:pt x="974666" y="3860402"/>
                </a:cubicBezTo>
                <a:close/>
                <a:moveTo>
                  <a:pt x="733446" y="3860402"/>
                </a:moveTo>
                <a:cubicBezTo>
                  <a:pt x="738782" y="3860402"/>
                  <a:pt x="743166" y="3864851"/>
                  <a:pt x="743166" y="3870190"/>
                </a:cubicBezTo>
                <a:cubicBezTo>
                  <a:pt x="743166" y="3875528"/>
                  <a:pt x="738846" y="3879913"/>
                  <a:pt x="733446" y="3879913"/>
                </a:cubicBezTo>
                <a:cubicBezTo>
                  <a:pt x="728046" y="3879913"/>
                  <a:pt x="723662" y="3875592"/>
                  <a:pt x="723662" y="3870190"/>
                </a:cubicBezTo>
                <a:cubicBezTo>
                  <a:pt x="723662" y="3864787"/>
                  <a:pt x="728046" y="3860402"/>
                  <a:pt x="733446" y="3860402"/>
                </a:cubicBezTo>
                <a:close/>
                <a:moveTo>
                  <a:pt x="492225" y="3860402"/>
                </a:moveTo>
                <a:cubicBezTo>
                  <a:pt x="497561" y="3860402"/>
                  <a:pt x="501945" y="3864851"/>
                  <a:pt x="501945" y="3870190"/>
                </a:cubicBezTo>
                <a:cubicBezTo>
                  <a:pt x="501945" y="3875528"/>
                  <a:pt x="497625" y="3879913"/>
                  <a:pt x="492225" y="3879913"/>
                </a:cubicBezTo>
                <a:cubicBezTo>
                  <a:pt x="486825" y="3879913"/>
                  <a:pt x="482441" y="3875592"/>
                  <a:pt x="482441" y="3870190"/>
                </a:cubicBezTo>
                <a:cubicBezTo>
                  <a:pt x="482441" y="3864787"/>
                  <a:pt x="486825" y="3860402"/>
                  <a:pt x="492225" y="3860402"/>
                </a:cubicBezTo>
                <a:close/>
                <a:moveTo>
                  <a:pt x="251006" y="3860402"/>
                </a:moveTo>
                <a:cubicBezTo>
                  <a:pt x="256406" y="3860402"/>
                  <a:pt x="260790" y="3864851"/>
                  <a:pt x="260790" y="3870190"/>
                </a:cubicBezTo>
                <a:cubicBezTo>
                  <a:pt x="260790" y="3875528"/>
                  <a:pt x="256343" y="3879913"/>
                  <a:pt x="251006" y="3879913"/>
                </a:cubicBezTo>
                <a:cubicBezTo>
                  <a:pt x="245670" y="3879913"/>
                  <a:pt x="241286" y="3875592"/>
                  <a:pt x="241286" y="3870190"/>
                </a:cubicBezTo>
                <a:cubicBezTo>
                  <a:pt x="241286" y="3864787"/>
                  <a:pt x="245606" y="3860402"/>
                  <a:pt x="251006" y="3860402"/>
                </a:cubicBezTo>
                <a:close/>
                <a:moveTo>
                  <a:pt x="9722" y="3860402"/>
                </a:moveTo>
                <a:cubicBezTo>
                  <a:pt x="15122" y="3860402"/>
                  <a:pt x="19506" y="3864851"/>
                  <a:pt x="19506" y="3870190"/>
                </a:cubicBezTo>
                <a:cubicBezTo>
                  <a:pt x="19506" y="3875528"/>
                  <a:pt x="15059" y="3879913"/>
                  <a:pt x="9722" y="3879913"/>
                </a:cubicBezTo>
                <a:cubicBezTo>
                  <a:pt x="4387" y="3879913"/>
                  <a:pt x="3" y="3875592"/>
                  <a:pt x="3" y="3870190"/>
                </a:cubicBezTo>
                <a:cubicBezTo>
                  <a:pt x="3" y="3864787"/>
                  <a:pt x="4323" y="3860402"/>
                  <a:pt x="9722" y="3860402"/>
                </a:cubicBezTo>
                <a:close/>
                <a:moveTo>
                  <a:pt x="11820259" y="3619151"/>
                </a:moveTo>
                <a:cubicBezTo>
                  <a:pt x="11825659" y="3619151"/>
                  <a:pt x="11830043" y="3623473"/>
                  <a:pt x="11830043" y="3628875"/>
                </a:cubicBezTo>
                <a:cubicBezTo>
                  <a:pt x="11830043" y="3634277"/>
                  <a:pt x="11825596" y="3638662"/>
                  <a:pt x="11820259" y="3638662"/>
                </a:cubicBezTo>
                <a:cubicBezTo>
                  <a:pt x="11814922" y="3638662"/>
                  <a:pt x="11810539" y="3634213"/>
                  <a:pt x="11810539" y="3628875"/>
                </a:cubicBezTo>
                <a:cubicBezTo>
                  <a:pt x="11810539" y="3623536"/>
                  <a:pt x="11814859" y="3619151"/>
                  <a:pt x="11820259" y="3619151"/>
                </a:cubicBezTo>
                <a:close/>
                <a:moveTo>
                  <a:pt x="11579030" y="3619151"/>
                </a:moveTo>
                <a:cubicBezTo>
                  <a:pt x="11584430" y="3619151"/>
                  <a:pt x="11588815" y="3623473"/>
                  <a:pt x="11588815" y="3628875"/>
                </a:cubicBezTo>
                <a:cubicBezTo>
                  <a:pt x="11588815" y="3634277"/>
                  <a:pt x="11584367" y="3638662"/>
                  <a:pt x="11579030" y="3638662"/>
                </a:cubicBezTo>
                <a:cubicBezTo>
                  <a:pt x="11573694" y="3638662"/>
                  <a:pt x="11569310" y="3634213"/>
                  <a:pt x="11569310" y="3628875"/>
                </a:cubicBezTo>
                <a:cubicBezTo>
                  <a:pt x="11569310" y="3623536"/>
                  <a:pt x="11573630" y="3619151"/>
                  <a:pt x="11579030" y="3619151"/>
                </a:cubicBezTo>
                <a:close/>
                <a:moveTo>
                  <a:pt x="11337802" y="3619151"/>
                </a:moveTo>
                <a:cubicBezTo>
                  <a:pt x="11343202" y="3619151"/>
                  <a:pt x="11347587" y="3623473"/>
                  <a:pt x="11347587" y="3628875"/>
                </a:cubicBezTo>
                <a:cubicBezTo>
                  <a:pt x="11347587" y="3634277"/>
                  <a:pt x="11343139" y="3638662"/>
                  <a:pt x="11337802" y="3638662"/>
                </a:cubicBezTo>
                <a:cubicBezTo>
                  <a:pt x="11332466" y="3638662"/>
                  <a:pt x="11328082" y="3634213"/>
                  <a:pt x="11328082" y="3628875"/>
                </a:cubicBezTo>
                <a:cubicBezTo>
                  <a:pt x="11328082" y="3623536"/>
                  <a:pt x="11332402" y="3619151"/>
                  <a:pt x="11337802" y="3619151"/>
                </a:cubicBezTo>
                <a:close/>
                <a:moveTo>
                  <a:pt x="11096574" y="3619151"/>
                </a:moveTo>
                <a:cubicBezTo>
                  <a:pt x="11101910" y="3619151"/>
                  <a:pt x="11106294" y="3623473"/>
                  <a:pt x="11106294" y="3628875"/>
                </a:cubicBezTo>
                <a:cubicBezTo>
                  <a:pt x="11106294" y="3634277"/>
                  <a:pt x="11101974" y="3638662"/>
                  <a:pt x="11096574" y="3638662"/>
                </a:cubicBezTo>
                <a:cubicBezTo>
                  <a:pt x="11091174" y="3638662"/>
                  <a:pt x="11086790" y="3634213"/>
                  <a:pt x="11086790" y="3628875"/>
                </a:cubicBezTo>
                <a:cubicBezTo>
                  <a:pt x="11086790" y="3623536"/>
                  <a:pt x="11091174" y="3619151"/>
                  <a:pt x="11096574" y="3619151"/>
                </a:cubicBezTo>
                <a:close/>
                <a:moveTo>
                  <a:pt x="10855345" y="3619151"/>
                </a:moveTo>
                <a:cubicBezTo>
                  <a:pt x="10860682" y="3619151"/>
                  <a:pt x="10865065" y="3623473"/>
                  <a:pt x="10865065" y="3628875"/>
                </a:cubicBezTo>
                <a:cubicBezTo>
                  <a:pt x="10865065" y="3634277"/>
                  <a:pt x="10860682" y="3638662"/>
                  <a:pt x="10855345" y="3638662"/>
                </a:cubicBezTo>
                <a:cubicBezTo>
                  <a:pt x="10850008" y="3638662"/>
                  <a:pt x="10845625" y="3634213"/>
                  <a:pt x="10845625" y="3628875"/>
                </a:cubicBezTo>
                <a:cubicBezTo>
                  <a:pt x="10845625" y="3623536"/>
                  <a:pt x="10849945" y="3619151"/>
                  <a:pt x="10855345" y="3619151"/>
                </a:cubicBezTo>
                <a:close/>
                <a:moveTo>
                  <a:pt x="10614116" y="3619151"/>
                </a:moveTo>
                <a:cubicBezTo>
                  <a:pt x="10619516" y="3619151"/>
                  <a:pt x="10623901" y="3623473"/>
                  <a:pt x="10623901" y="3628875"/>
                </a:cubicBezTo>
                <a:cubicBezTo>
                  <a:pt x="10623901" y="3634277"/>
                  <a:pt x="10619454" y="3638662"/>
                  <a:pt x="10614116" y="3638662"/>
                </a:cubicBezTo>
                <a:cubicBezTo>
                  <a:pt x="10608780" y="3638662"/>
                  <a:pt x="10604396" y="3634213"/>
                  <a:pt x="10604396" y="3628875"/>
                </a:cubicBezTo>
                <a:cubicBezTo>
                  <a:pt x="10604396" y="3623536"/>
                  <a:pt x="10608716" y="3619151"/>
                  <a:pt x="10614116" y="3619151"/>
                </a:cubicBezTo>
                <a:close/>
                <a:moveTo>
                  <a:pt x="10372888" y="3619151"/>
                </a:moveTo>
                <a:cubicBezTo>
                  <a:pt x="10378288" y="3619151"/>
                  <a:pt x="10382673" y="3623473"/>
                  <a:pt x="10382673" y="3628875"/>
                </a:cubicBezTo>
                <a:cubicBezTo>
                  <a:pt x="10382673" y="3634277"/>
                  <a:pt x="10378225" y="3638662"/>
                  <a:pt x="10372888" y="3638662"/>
                </a:cubicBezTo>
                <a:cubicBezTo>
                  <a:pt x="10367552" y="3638662"/>
                  <a:pt x="10363168" y="3634213"/>
                  <a:pt x="10363168" y="3628875"/>
                </a:cubicBezTo>
                <a:cubicBezTo>
                  <a:pt x="10363168" y="3623536"/>
                  <a:pt x="10367488" y="3619151"/>
                  <a:pt x="10372888" y="3619151"/>
                </a:cubicBezTo>
                <a:close/>
                <a:moveTo>
                  <a:pt x="10131660" y="3619151"/>
                </a:moveTo>
                <a:cubicBezTo>
                  <a:pt x="10137060" y="3619151"/>
                  <a:pt x="10141444" y="3623473"/>
                  <a:pt x="10141444" y="3628875"/>
                </a:cubicBezTo>
                <a:cubicBezTo>
                  <a:pt x="10141444" y="3634277"/>
                  <a:pt x="10136997" y="3638662"/>
                  <a:pt x="10131660" y="3638662"/>
                </a:cubicBezTo>
                <a:cubicBezTo>
                  <a:pt x="10126323" y="3638662"/>
                  <a:pt x="10121940" y="3634213"/>
                  <a:pt x="10121940" y="3628875"/>
                </a:cubicBezTo>
                <a:cubicBezTo>
                  <a:pt x="10121940" y="3623536"/>
                  <a:pt x="10126260" y="3619151"/>
                  <a:pt x="10131660" y="3619151"/>
                </a:cubicBezTo>
                <a:close/>
                <a:moveTo>
                  <a:pt x="9890432" y="3619151"/>
                </a:moveTo>
                <a:cubicBezTo>
                  <a:pt x="9895768" y="3619151"/>
                  <a:pt x="9900152" y="3623473"/>
                  <a:pt x="9900152" y="3628875"/>
                </a:cubicBezTo>
                <a:cubicBezTo>
                  <a:pt x="9900152" y="3634277"/>
                  <a:pt x="9895832" y="3638662"/>
                  <a:pt x="9890432" y="3638662"/>
                </a:cubicBezTo>
                <a:cubicBezTo>
                  <a:pt x="9885031" y="3638662"/>
                  <a:pt x="9880648" y="3634213"/>
                  <a:pt x="9880648" y="3628875"/>
                </a:cubicBezTo>
                <a:cubicBezTo>
                  <a:pt x="9880648" y="3623536"/>
                  <a:pt x="9885031" y="3619151"/>
                  <a:pt x="9890432" y="3619151"/>
                </a:cubicBezTo>
                <a:close/>
                <a:moveTo>
                  <a:pt x="9649203" y="3619151"/>
                </a:moveTo>
                <a:cubicBezTo>
                  <a:pt x="9654540" y="3619151"/>
                  <a:pt x="9658923" y="3623473"/>
                  <a:pt x="9658923" y="3628875"/>
                </a:cubicBezTo>
                <a:cubicBezTo>
                  <a:pt x="9658923" y="3634277"/>
                  <a:pt x="9654540" y="3638662"/>
                  <a:pt x="9649203" y="3638662"/>
                </a:cubicBezTo>
                <a:cubicBezTo>
                  <a:pt x="9643866" y="3638662"/>
                  <a:pt x="9639483" y="3634213"/>
                  <a:pt x="9639483" y="3628875"/>
                </a:cubicBezTo>
                <a:cubicBezTo>
                  <a:pt x="9639483" y="3623536"/>
                  <a:pt x="9643803" y="3619151"/>
                  <a:pt x="9649203" y="3619151"/>
                </a:cubicBezTo>
                <a:close/>
                <a:moveTo>
                  <a:pt x="9417695" y="3619151"/>
                </a:moveTo>
                <a:cubicBezTo>
                  <a:pt x="9423031" y="3619151"/>
                  <a:pt x="9427416" y="3623473"/>
                  <a:pt x="9427416" y="3628875"/>
                </a:cubicBezTo>
                <a:cubicBezTo>
                  <a:pt x="9427416" y="3634277"/>
                  <a:pt x="9423095" y="3638662"/>
                  <a:pt x="9417695" y="3638662"/>
                </a:cubicBezTo>
                <a:cubicBezTo>
                  <a:pt x="9412295" y="3638662"/>
                  <a:pt x="9407911" y="3634213"/>
                  <a:pt x="9407911" y="3628875"/>
                </a:cubicBezTo>
                <a:cubicBezTo>
                  <a:pt x="9407911" y="3623536"/>
                  <a:pt x="9412295" y="3619151"/>
                  <a:pt x="9417695" y="3619151"/>
                </a:cubicBezTo>
                <a:close/>
                <a:moveTo>
                  <a:pt x="9176467" y="3619151"/>
                </a:moveTo>
                <a:cubicBezTo>
                  <a:pt x="9181803" y="3619151"/>
                  <a:pt x="9186187" y="3623473"/>
                  <a:pt x="9186187" y="3628875"/>
                </a:cubicBezTo>
                <a:cubicBezTo>
                  <a:pt x="9186187" y="3634277"/>
                  <a:pt x="9181867" y="3638662"/>
                  <a:pt x="9176467" y="3638662"/>
                </a:cubicBezTo>
                <a:cubicBezTo>
                  <a:pt x="9171066" y="3638662"/>
                  <a:pt x="9166683" y="3634213"/>
                  <a:pt x="9166683" y="3628875"/>
                </a:cubicBezTo>
                <a:cubicBezTo>
                  <a:pt x="9166683" y="3623536"/>
                  <a:pt x="9171066" y="3619151"/>
                  <a:pt x="9176467" y="3619151"/>
                </a:cubicBezTo>
                <a:close/>
                <a:moveTo>
                  <a:pt x="8935237" y="3619151"/>
                </a:moveTo>
                <a:cubicBezTo>
                  <a:pt x="8940574" y="3619151"/>
                  <a:pt x="8944958" y="3623473"/>
                  <a:pt x="8944958" y="3628875"/>
                </a:cubicBezTo>
                <a:cubicBezTo>
                  <a:pt x="8944958" y="3634277"/>
                  <a:pt x="8940638" y="3638662"/>
                  <a:pt x="8935237" y="3638662"/>
                </a:cubicBezTo>
                <a:cubicBezTo>
                  <a:pt x="8929837" y="3638662"/>
                  <a:pt x="8925454" y="3634213"/>
                  <a:pt x="8925454" y="3628875"/>
                </a:cubicBezTo>
                <a:cubicBezTo>
                  <a:pt x="8925454" y="3623536"/>
                  <a:pt x="8929837" y="3619151"/>
                  <a:pt x="8935237" y="3619151"/>
                </a:cubicBezTo>
                <a:close/>
                <a:moveTo>
                  <a:pt x="8694009" y="3619151"/>
                </a:moveTo>
                <a:cubicBezTo>
                  <a:pt x="8699346" y="3619151"/>
                  <a:pt x="8703730" y="3623473"/>
                  <a:pt x="8703730" y="3628875"/>
                </a:cubicBezTo>
                <a:cubicBezTo>
                  <a:pt x="8703730" y="3634277"/>
                  <a:pt x="8699346" y="3638662"/>
                  <a:pt x="8694009" y="3638662"/>
                </a:cubicBezTo>
                <a:cubicBezTo>
                  <a:pt x="8688673" y="3638662"/>
                  <a:pt x="8684289" y="3634213"/>
                  <a:pt x="8684289" y="3628875"/>
                </a:cubicBezTo>
                <a:cubicBezTo>
                  <a:pt x="8684289" y="3623536"/>
                  <a:pt x="8688609" y="3619151"/>
                  <a:pt x="8694009" y="3619151"/>
                </a:cubicBezTo>
                <a:close/>
                <a:moveTo>
                  <a:pt x="8452781" y="3619151"/>
                </a:moveTo>
                <a:cubicBezTo>
                  <a:pt x="8458181" y="3619151"/>
                  <a:pt x="8462566" y="3623473"/>
                  <a:pt x="8462566" y="3628875"/>
                </a:cubicBezTo>
                <a:cubicBezTo>
                  <a:pt x="8462566" y="3634277"/>
                  <a:pt x="8458118" y="3638662"/>
                  <a:pt x="8452781" y="3638662"/>
                </a:cubicBezTo>
                <a:cubicBezTo>
                  <a:pt x="8447445" y="3638662"/>
                  <a:pt x="8443061" y="3634213"/>
                  <a:pt x="8443061" y="3628875"/>
                </a:cubicBezTo>
                <a:cubicBezTo>
                  <a:pt x="8443061" y="3623536"/>
                  <a:pt x="8447381" y="3619151"/>
                  <a:pt x="8452781" y="3619151"/>
                </a:cubicBezTo>
                <a:close/>
                <a:moveTo>
                  <a:pt x="8211553" y="3619151"/>
                </a:moveTo>
                <a:cubicBezTo>
                  <a:pt x="8216889" y="3619151"/>
                  <a:pt x="8221273" y="3623473"/>
                  <a:pt x="8221273" y="3628875"/>
                </a:cubicBezTo>
                <a:cubicBezTo>
                  <a:pt x="8221273" y="3634277"/>
                  <a:pt x="8216953" y="3638662"/>
                  <a:pt x="8211553" y="3638662"/>
                </a:cubicBezTo>
                <a:cubicBezTo>
                  <a:pt x="8206152" y="3638662"/>
                  <a:pt x="8201769" y="3634213"/>
                  <a:pt x="8201769" y="3628875"/>
                </a:cubicBezTo>
                <a:cubicBezTo>
                  <a:pt x="8201769" y="3623536"/>
                  <a:pt x="8206152" y="3619151"/>
                  <a:pt x="8211553" y="3619151"/>
                </a:cubicBezTo>
                <a:close/>
                <a:moveTo>
                  <a:pt x="7970260" y="3619151"/>
                </a:moveTo>
                <a:cubicBezTo>
                  <a:pt x="7975661" y="3619151"/>
                  <a:pt x="7980044" y="3623473"/>
                  <a:pt x="7980044" y="3628875"/>
                </a:cubicBezTo>
                <a:cubicBezTo>
                  <a:pt x="7980044" y="3634277"/>
                  <a:pt x="7975661" y="3638662"/>
                  <a:pt x="7970260" y="3638662"/>
                </a:cubicBezTo>
                <a:cubicBezTo>
                  <a:pt x="7964860" y="3638662"/>
                  <a:pt x="7960477" y="3634213"/>
                  <a:pt x="7960477" y="3628875"/>
                </a:cubicBezTo>
                <a:cubicBezTo>
                  <a:pt x="7960477" y="3623536"/>
                  <a:pt x="7964860" y="3619151"/>
                  <a:pt x="7970260" y="3619151"/>
                </a:cubicBezTo>
                <a:close/>
                <a:moveTo>
                  <a:pt x="7729032" y="3619151"/>
                </a:moveTo>
                <a:cubicBezTo>
                  <a:pt x="7734369" y="3619151"/>
                  <a:pt x="7738753" y="3623473"/>
                  <a:pt x="7738753" y="3628875"/>
                </a:cubicBezTo>
                <a:cubicBezTo>
                  <a:pt x="7738753" y="3634277"/>
                  <a:pt x="7734432" y="3638662"/>
                  <a:pt x="7729032" y="3638662"/>
                </a:cubicBezTo>
                <a:cubicBezTo>
                  <a:pt x="7723632" y="3638662"/>
                  <a:pt x="7719249" y="3634213"/>
                  <a:pt x="7719249" y="3628875"/>
                </a:cubicBezTo>
                <a:cubicBezTo>
                  <a:pt x="7719249" y="3623536"/>
                  <a:pt x="7723632" y="3619151"/>
                  <a:pt x="7729032" y="3619151"/>
                </a:cubicBezTo>
                <a:close/>
                <a:moveTo>
                  <a:pt x="7487803" y="3619151"/>
                </a:moveTo>
                <a:cubicBezTo>
                  <a:pt x="7493139" y="3619151"/>
                  <a:pt x="7497524" y="3623473"/>
                  <a:pt x="7497524" y="3628875"/>
                </a:cubicBezTo>
                <a:cubicBezTo>
                  <a:pt x="7497524" y="3634277"/>
                  <a:pt x="7493203" y="3638662"/>
                  <a:pt x="7487803" y="3638662"/>
                </a:cubicBezTo>
                <a:cubicBezTo>
                  <a:pt x="7482403" y="3638662"/>
                  <a:pt x="7478019" y="3634213"/>
                  <a:pt x="7478019" y="3628875"/>
                </a:cubicBezTo>
                <a:cubicBezTo>
                  <a:pt x="7478019" y="3623536"/>
                  <a:pt x="7482403" y="3619151"/>
                  <a:pt x="7487803" y="3619151"/>
                </a:cubicBezTo>
                <a:close/>
                <a:moveTo>
                  <a:pt x="7246575" y="3619151"/>
                </a:moveTo>
                <a:cubicBezTo>
                  <a:pt x="7251975" y="3619151"/>
                  <a:pt x="7256359" y="3623473"/>
                  <a:pt x="7256359" y="3628875"/>
                </a:cubicBezTo>
                <a:cubicBezTo>
                  <a:pt x="7256359" y="3634277"/>
                  <a:pt x="7251912" y="3638662"/>
                  <a:pt x="7246575" y="3638662"/>
                </a:cubicBezTo>
                <a:cubicBezTo>
                  <a:pt x="7241238" y="3638662"/>
                  <a:pt x="7236855" y="3634213"/>
                  <a:pt x="7236855" y="3628875"/>
                </a:cubicBezTo>
                <a:cubicBezTo>
                  <a:pt x="7236855" y="3623536"/>
                  <a:pt x="7241175" y="3619151"/>
                  <a:pt x="7246575" y="3619151"/>
                </a:cubicBezTo>
                <a:close/>
                <a:moveTo>
                  <a:pt x="7005346" y="3619151"/>
                </a:moveTo>
                <a:cubicBezTo>
                  <a:pt x="7010746" y="3619151"/>
                  <a:pt x="7015130" y="3623473"/>
                  <a:pt x="7015130" y="3628875"/>
                </a:cubicBezTo>
                <a:cubicBezTo>
                  <a:pt x="7015130" y="3634277"/>
                  <a:pt x="7010683" y="3638662"/>
                  <a:pt x="7005346" y="3638662"/>
                </a:cubicBezTo>
                <a:cubicBezTo>
                  <a:pt x="7000009" y="3638662"/>
                  <a:pt x="6995626" y="3634213"/>
                  <a:pt x="6995626" y="3628875"/>
                </a:cubicBezTo>
                <a:cubicBezTo>
                  <a:pt x="6995626" y="3623536"/>
                  <a:pt x="6999946" y="3619151"/>
                  <a:pt x="7005346" y="3619151"/>
                </a:cubicBezTo>
                <a:close/>
                <a:moveTo>
                  <a:pt x="6764118" y="3619151"/>
                </a:moveTo>
                <a:cubicBezTo>
                  <a:pt x="6769518" y="3619151"/>
                  <a:pt x="6773902" y="3623473"/>
                  <a:pt x="6773902" y="3628875"/>
                </a:cubicBezTo>
                <a:cubicBezTo>
                  <a:pt x="6773902" y="3634277"/>
                  <a:pt x="6769518" y="3638662"/>
                  <a:pt x="6764118" y="3638662"/>
                </a:cubicBezTo>
                <a:cubicBezTo>
                  <a:pt x="6758718" y="3638662"/>
                  <a:pt x="6754335" y="3634213"/>
                  <a:pt x="6754335" y="3628875"/>
                </a:cubicBezTo>
                <a:cubicBezTo>
                  <a:pt x="6754335" y="3623536"/>
                  <a:pt x="6758718" y="3619151"/>
                  <a:pt x="6764118" y="3619151"/>
                </a:cubicBezTo>
                <a:close/>
                <a:moveTo>
                  <a:pt x="6522889" y="3619151"/>
                </a:moveTo>
                <a:cubicBezTo>
                  <a:pt x="6528225" y="3619151"/>
                  <a:pt x="6532610" y="3623473"/>
                  <a:pt x="6532610" y="3628875"/>
                </a:cubicBezTo>
                <a:cubicBezTo>
                  <a:pt x="6532610" y="3634277"/>
                  <a:pt x="6528289" y="3638662"/>
                  <a:pt x="6522889" y="3638662"/>
                </a:cubicBezTo>
                <a:cubicBezTo>
                  <a:pt x="6517489" y="3638662"/>
                  <a:pt x="6513105" y="3634213"/>
                  <a:pt x="6513105" y="3628875"/>
                </a:cubicBezTo>
                <a:cubicBezTo>
                  <a:pt x="6513105" y="3623536"/>
                  <a:pt x="6517489" y="3619151"/>
                  <a:pt x="6522889" y="3619151"/>
                </a:cubicBezTo>
                <a:close/>
                <a:moveTo>
                  <a:pt x="6281661" y="3619151"/>
                </a:moveTo>
                <a:cubicBezTo>
                  <a:pt x="6286997" y="3619151"/>
                  <a:pt x="6291381" y="3623473"/>
                  <a:pt x="6291381" y="3628875"/>
                </a:cubicBezTo>
                <a:cubicBezTo>
                  <a:pt x="6291381" y="3634277"/>
                  <a:pt x="6287061" y="3638662"/>
                  <a:pt x="6281661" y="3638662"/>
                </a:cubicBezTo>
                <a:cubicBezTo>
                  <a:pt x="6276261" y="3638662"/>
                  <a:pt x="6271877" y="3634213"/>
                  <a:pt x="6271877" y="3628875"/>
                </a:cubicBezTo>
                <a:cubicBezTo>
                  <a:pt x="6271877" y="3623536"/>
                  <a:pt x="6276261" y="3619151"/>
                  <a:pt x="6281661" y="3619151"/>
                </a:cubicBezTo>
                <a:close/>
                <a:moveTo>
                  <a:pt x="6040432" y="3619151"/>
                </a:moveTo>
                <a:cubicBezTo>
                  <a:pt x="6045832" y="3619151"/>
                  <a:pt x="6050216" y="3623473"/>
                  <a:pt x="6050216" y="3628875"/>
                </a:cubicBezTo>
                <a:cubicBezTo>
                  <a:pt x="6050216" y="3634277"/>
                  <a:pt x="6045769" y="3638662"/>
                  <a:pt x="6040432" y="3638662"/>
                </a:cubicBezTo>
                <a:cubicBezTo>
                  <a:pt x="6035095" y="3638662"/>
                  <a:pt x="6030712" y="3634213"/>
                  <a:pt x="6030712" y="3628875"/>
                </a:cubicBezTo>
                <a:cubicBezTo>
                  <a:pt x="6030712" y="3623536"/>
                  <a:pt x="6035032" y="3619151"/>
                  <a:pt x="6040432" y="3619151"/>
                </a:cubicBezTo>
                <a:close/>
                <a:moveTo>
                  <a:pt x="5799205" y="3619151"/>
                </a:moveTo>
                <a:cubicBezTo>
                  <a:pt x="5804606" y="3619151"/>
                  <a:pt x="5808989" y="3623473"/>
                  <a:pt x="5808989" y="3628875"/>
                </a:cubicBezTo>
                <a:cubicBezTo>
                  <a:pt x="5808989" y="3634277"/>
                  <a:pt x="5804542" y="3638662"/>
                  <a:pt x="5799205" y="3638662"/>
                </a:cubicBezTo>
                <a:cubicBezTo>
                  <a:pt x="5793870" y="3638662"/>
                  <a:pt x="5789486" y="3634213"/>
                  <a:pt x="5789486" y="3628875"/>
                </a:cubicBezTo>
                <a:cubicBezTo>
                  <a:pt x="5789486" y="3623536"/>
                  <a:pt x="5793806" y="3619151"/>
                  <a:pt x="5799205" y="3619151"/>
                </a:cubicBezTo>
                <a:close/>
                <a:moveTo>
                  <a:pt x="5557991" y="3619151"/>
                </a:moveTo>
                <a:cubicBezTo>
                  <a:pt x="5563392" y="3619151"/>
                  <a:pt x="5567774" y="3623473"/>
                  <a:pt x="5567774" y="3628875"/>
                </a:cubicBezTo>
                <a:cubicBezTo>
                  <a:pt x="5567774" y="3634277"/>
                  <a:pt x="5563392" y="3638662"/>
                  <a:pt x="5557991" y="3638662"/>
                </a:cubicBezTo>
                <a:cubicBezTo>
                  <a:pt x="5552592" y="3638662"/>
                  <a:pt x="5548208" y="3634213"/>
                  <a:pt x="5548208" y="3628875"/>
                </a:cubicBezTo>
                <a:cubicBezTo>
                  <a:pt x="5548208" y="3623536"/>
                  <a:pt x="5552592" y="3619151"/>
                  <a:pt x="5557991" y="3619151"/>
                </a:cubicBezTo>
                <a:close/>
                <a:moveTo>
                  <a:pt x="5316710" y="3619151"/>
                </a:moveTo>
                <a:cubicBezTo>
                  <a:pt x="5322044" y="3619151"/>
                  <a:pt x="5326429" y="3623473"/>
                  <a:pt x="5326429" y="3628875"/>
                </a:cubicBezTo>
                <a:cubicBezTo>
                  <a:pt x="5326429" y="3634277"/>
                  <a:pt x="5322105" y="3638662"/>
                  <a:pt x="5316710" y="3638662"/>
                </a:cubicBezTo>
                <a:cubicBezTo>
                  <a:pt x="5311314" y="3638662"/>
                  <a:pt x="5306924" y="3634213"/>
                  <a:pt x="5306924" y="3628875"/>
                </a:cubicBezTo>
                <a:cubicBezTo>
                  <a:pt x="5306924" y="3623536"/>
                  <a:pt x="5311314" y="3619151"/>
                  <a:pt x="5316710" y="3619151"/>
                </a:cubicBezTo>
                <a:close/>
                <a:moveTo>
                  <a:pt x="5075486" y="3619151"/>
                </a:moveTo>
                <a:cubicBezTo>
                  <a:pt x="5080820" y="3619151"/>
                  <a:pt x="5085202" y="3623473"/>
                  <a:pt x="5085202" y="3628875"/>
                </a:cubicBezTo>
                <a:cubicBezTo>
                  <a:pt x="5085202" y="3634277"/>
                  <a:pt x="5080883" y="3638662"/>
                  <a:pt x="5075486" y="3638662"/>
                </a:cubicBezTo>
                <a:cubicBezTo>
                  <a:pt x="5070087" y="3638662"/>
                  <a:pt x="5065705" y="3634213"/>
                  <a:pt x="5065705" y="3628875"/>
                </a:cubicBezTo>
                <a:cubicBezTo>
                  <a:pt x="5065705" y="3623536"/>
                  <a:pt x="5070087" y="3619151"/>
                  <a:pt x="5075486" y="3619151"/>
                </a:cubicBezTo>
                <a:close/>
                <a:moveTo>
                  <a:pt x="4834252" y="3619151"/>
                </a:moveTo>
                <a:cubicBezTo>
                  <a:pt x="4839658" y="3619151"/>
                  <a:pt x="4844040" y="3623473"/>
                  <a:pt x="4844040" y="3628875"/>
                </a:cubicBezTo>
                <a:cubicBezTo>
                  <a:pt x="4844040" y="3634277"/>
                  <a:pt x="4839595" y="3638662"/>
                  <a:pt x="4834252" y="3638662"/>
                </a:cubicBezTo>
                <a:cubicBezTo>
                  <a:pt x="4828915" y="3638662"/>
                  <a:pt x="4824534" y="3634213"/>
                  <a:pt x="4824534" y="3628875"/>
                </a:cubicBezTo>
                <a:cubicBezTo>
                  <a:pt x="4824534" y="3623536"/>
                  <a:pt x="4828853" y="3619151"/>
                  <a:pt x="4834252" y="3619151"/>
                </a:cubicBezTo>
                <a:close/>
                <a:moveTo>
                  <a:pt x="4593019" y="3619151"/>
                </a:moveTo>
                <a:cubicBezTo>
                  <a:pt x="4598416" y="3619151"/>
                  <a:pt x="4602795" y="3623473"/>
                  <a:pt x="4602795" y="3628875"/>
                </a:cubicBezTo>
                <a:cubicBezTo>
                  <a:pt x="4602795" y="3634277"/>
                  <a:pt x="4598353" y="3638662"/>
                  <a:pt x="4593019" y="3638662"/>
                </a:cubicBezTo>
                <a:cubicBezTo>
                  <a:pt x="4587686" y="3638662"/>
                  <a:pt x="4583304" y="3634213"/>
                  <a:pt x="4583304" y="3628875"/>
                </a:cubicBezTo>
                <a:cubicBezTo>
                  <a:pt x="4583304" y="3623536"/>
                  <a:pt x="4587622" y="3619151"/>
                  <a:pt x="4593019" y="3619151"/>
                </a:cubicBezTo>
                <a:close/>
                <a:moveTo>
                  <a:pt x="4351806" y="3619151"/>
                </a:moveTo>
                <a:cubicBezTo>
                  <a:pt x="4357195" y="3619151"/>
                  <a:pt x="4361580" y="3623473"/>
                  <a:pt x="4361580" y="3628875"/>
                </a:cubicBezTo>
                <a:cubicBezTo>
                  <a:pt x="4361580" y="3634277"/>
                  <a:pt x="4357195" y="3638662"/>
                  <a:pt x="4351806" y="3638662"/>
                </a:cubicBezTo>
                <a:cubicBezTo>
                  <a:pt x="4346397" y="3638662"/>
                  <a:pt x="4342006" y="3634213"/>
                  <a:pt x="4342006" y="3628875"/>
                </a:cubicBezTo>
                <a:cubicBezTo>
                  <a:pt x="4342006" y="3623536"/>
                  <a:pt x="4346397" y="3619151"/>
                  <a:pt x="4351806" y="3619151"/>
                </a:cubicBezTo>
                <a:close/>
                <a:moveTo>
                  <a:pt x="4110581" y="3619151"/>
                </a:moveTo>
                <a:cubicBezTo>
                  <a:pt x="4115984" y="3619151"/>
                  <a:pt x="4120362" y="3623473"/>
                  <a:pt x="4120362" y="3628875"/>
                </a:cubicBezTo>
                <a:cubicBezTo>
                  <a:pt x="4120362" y="3634277"/>
                  <a:pt x="4115984" y="3638662"/>
                  <a:pt x="4110581" y="3638662"/>
                </a:cubicBezTo>
                <a:cubicBezTo>
                  <a:pt x="4105180" y="3638662"/>
                  <a:pt x="4100799" y="3634213"/>
                  <a:pt x="4100799" y="3628875"/>
                </a:cubicBezTo>
                <a:cubicBezTo>
                  <a:pt x="4100799" y="3623536"/>
                  <a:pt x="4105180" y="3619151"/>
                  <a:pt x="4110581" y="3619151"/>
                </a:cubicBezTo>
                <a:close/>
                <a:moveTo>
                  <a:pt x="3869431" y="3619151"/>
                </a:moveTo>
                <a:cubicBezTo>
                  <a:pt x="3874765" y="3619151"/>
                  <a:pt x="3879149" y="3623473"/>
                  <a:pt x="3879149" y="3628875"/>
                </a:cubicBezTo>
                <a:cubicBezTo>
                  <a:pt x="3879149" y="3634277"/>
                  <a:pt x="3874828" y="3638662"/>
                  <a:pt x="3869431" y="3638662"/>
                </a:cubicBezTo>
                <a:cubicBezTo>
                  <a:pt x="3864030" y="3638662"/>
                  <a:pt x="3859648" y="3634213"/>
                  <a:pt x="3859648" y="3628875"/>
                </a:cubicBezTo>
                <a:cubicBezTo>
                  <a:pt x="3859648" y="3623536"/>
                  <a:pt x="3864030" y="3619151"/>
                  <a:pt x="3869431" y="3619151"/>
                </a:cubicBezTo>
                <a:close/>
                <a:moveTo>
                  <a:pt x="3628212" y="3619151"/>
                </a:moveTo>
                <a:cubicBezTo>
                  <a:pt x="3633533" y="3619151"/>
                  <a:pt x="3637936" y="3623473"/>
                  <a:pt x="3637936" y="3628875"/>
                </a:cubicBezTo>
                <a:cubicBezTo>
                  <a:pt x="3637936" y="3634277"/>
                  <a:pt x="3633597" y="3638662"/>
                  <a:pt x="3628212" y="3638662"/>
                </a:cubicBezTo>
                <a:cubicBezTo>
                  <a:pt x="3622814" y="3638662"/>
                  <a:pt x="3618430" y="3634213"/>
                  <a:pt x="3618430" y="3628875"/>
                </a:cubicBezTo>
                <a:cubicBezTo>
                  <a:pt x="3618430" y="3623536"/>
                  <a:pt x="3622814" y="3619151"/>
                  <a:pt x="3628212" y="3619151"/>
                </a:cubicBezTo>
                <a:close/>
                <a:moveTo>
                  <a:pt x="3386958" y="3619151"/>
                </a:moveTo>
                <a:cubicBezTo>
                  <a:pt x="3392359" y="3619151"/>
                  <a:pt x="3396744" y="3623473"/>
                  <a:pt x="3396744" y="3628875"/>
                </a:cubicBezTo>
                <a:cubicBezTo>
                  <a:pt x="3396744" y="3634277"/>
                  <a:pt x="3392296" y="3638662"/>
                  <a:pt x="3386958" y="3638662"/>
                </a:cubicBezTo>
                <a:cubicBezTo>
                  <a:pt x="3381621" y="3638662"/>
                  <a:pt x="3377236" y="3634213"/>
                  <a:pt x="3377236" y="3628875"/>
                </a:cubicBezTo>
                <a:cubicBezTo>
                  <a:pt x="3377236" y="3623536"/>
                  <a:pt x="3381557" y="3619151"/>
                  <a:pt x="3386958" y="3619151"/>
                </a:cubicBezTo>
                <a:close/>
                <a:moveTo>
                  <a:pt x="3145751" y="3619151"/>
                </a:moveTo>
                <a:cubicBezTo>
                  <a:pt x="3151150" y="3619151"/>
                  <a:pt x="3155533" y="3623473"/>
                  <a:pt x="3155533" y="3628875"/>
                </a:cubicBezTo>
                <a:cubicBezTo>
                  <a:pt x="3155533" y="3634277"/>
                  <a:pt x="3151087" y="3638662"/>
                  <a:pt x="3145751" y="3638662"/>
                </a:cubicBezTo>
                <a:cubicBezTo>
                  <a:pt x="3140416" y="3638662"/>
                  <a:pt x="3136032" y="3634213"/>
                  <a:pt x="3136032" y="3628875"/>
                </a:cubicBezTo>
                <a:cubicBezTo>
                  <a:pt x="3136032" y="3623536"/>
                  <a:pt x="3140351" y="3619151"/>
                  <a:pt x="3145751" y="3619151"/>
                </a:cubicBezTo>
                <a:close/>
                <a:moveTo>
                  <a:pt x="2904573" y="3619151"/>
                </a:moveTo>
                <a:cubicBezTo>
                  <a:pt x="2909972" y="3619151"/>
                  <a:pt x="2914355" y="3623473"/>
                  <a:pt x="2914355" y="3628875"/>
                </a:cubicBezTo>
                <a:cubicBezTo>
                  <a:pt x="2914355" y="3634277"/>
                  <a:pt x="2909972" y="3638662"/>
                  <a:pt x="2904573" y="3638662"/>
                </a:cubicBezTo>
                <a:cubicBezTo>
                  <a:pt x="2899174" y="3638662"/>
                  <a:pt x="2894791" y="3634213"/>
                  <a:pt x="2894791" y="3628875"/>
                </a:cubicBezTo>
                <a:cubicBezTo>
                  <a:pt x="2894791" y="3623536"/>
                  <a:pt x="2899174" y="3619151"/>
                  <a:pt x="2904573" y="3619151"/>
                </a:cubicBezTo>
                <a:close/>
                <a:moveTo>
                  <a:pt x="2663275" y="3619151"/>
                </a:moveTo>
                <a:cubicBezTo>
                  <a:pt x="2668613" y="3619151"/>
                  <a:pt x="2672998" y="3623473"/>
                  <a:pt x="2672998" y="3628875"/>
                </a:cubicBezTo>
                <a:cubicBezTo>
                  <a:pt x="2672998" y="3634277"/>
                  <a:pt x="2668675" y="3638662"/>
                  <a:pt x="2663275" y="3638662"/>
                </a:cubicBezTo>
                <a:cubicBezTo>
                  <a:pt x="2657876" y="3638662"/>
                  <a:pt x="2653492" y="3634213"/>
                  <a:pt x="2653492" y="3628875"/>
                </a:cubicBezTo>
                <a:cubicBezTo>
                  <a:pt x="2653492" y="3623536"/>
                  <a:pt x="2657876" y="3619151"/>
                  <a:pt x="2663275" y="3619151"/>
                </a:cubicBezTo>
                <a:close/>
                <a:moveTo>
                  <a:pt x="2422037" y="3619151"/>
                </a:moveTo>
                <a:cubicBezTo>
                  <a:pt x="2427372" y="3619151"/>
                  <a:pt x="2431754" y="3623473"/>
                  <a:pt x="2431754" y="3628875"/>
                </a:cubicBezTo>
                <a:cubicBezTo>
                  <a:pt x="2431754" y="3634277"/>
                  <a:pt x="2427435" y="3638662"/>
                  <a:pt x="2422037" y="3638662"/>
                </a:cubicBezTo>
                <a:cubicBezTo>
                  <a:pt x="2416639" y="3638662"/>
                  <a:pt x="2412257" y="3634213"/>
                  <a:pt x="2412257" y="3628875"/>
                </a:cubicBezTo>
                <a:cubicBezTo>
                  <a:pt x="2412257" y="3623536"/>
                  <a:pt x="2416639" y="3619151"/>
                  <a:pt x="2422037" y="3619151"/>
                </a:cubicBezTo>
                <a:close/>
                <a:moveTo>
                  <a:pt x="2180788" y="3619151"/>
                </a:moveTo>
                <a:cubicBezTo>
                  <a:pt x="2186189" y="3619151"/>
                  <a:pt x="2190580" y="3623473"/>
                  <a:pt x="2190580" y="3628875"/>
                </a:cubicBezTo>
                <a:cubicBezTo>
                  <a:pt x="2190580" y="3634277"/>
                  <a:pt x="2186136" y="3638662"/>
                  <a:pt x="2180788" y="3638662"/>
                </a:cubicBezTo>
                <a:cubicBezTo>
                  <a:pt x="2175475" y="3638662"/>
                  <a:pt x="2171085" y="3634213"/>
                  <a:pt x="2171085" y="3628875"/>
                </a:cubicBezTo>
                <a:cubicBezTo>
                  <a:pt x="2171085" y="3623536"/>
                  <a:pt x="2175412" y="3619151"/>
                  <a:pt x="2180788" y="3619151"/>
                </a:cubicBezTo>
                <a:close/>
                <a:moveTo>
                  <a:pt x="1939582" y="3619151"/>
                </a:moveTo>
                <a:cubicBezTo>
                  <a:pt x="1944980" y="3619151"/>
                  <a:pt x="1949365" y="3623473"/>
                  <a:pt x="1949365" y="3628875"/>
                </a:cubicBezTo>
                <a:cubicBezTo>
                  <a:pt x="1949365" y="3634277"/>
                  <a:pt x="1944920" y="3638662"/>
                  <a:pt x="1939582" y="3638662"/>
                </a:cubicBezTo>
                <a:cubicBezTo>
                  <a:pt x="1934245" y="3638662"/>
                  <a:pt x="1929861" y="3634213"/>
                  <a:pt x="1929861" y="3628875"/>
                </a:cubicBezTo>
                <a:cubicBezTo>
                  <a:pt x="1929861" y="3623536"/>
                  <a:pt x="1934181" y="3619151"/>
                  <a:pt x="1939582" y="3619151"/>
                </a:cubicBezTo>
                <a:close/>
                <a:moveTo>
                  <a:pt x="1698332" y="3619151"/>
                </a:moveTo>
                <a:cubicBezTo>
                  <a:pt x="1703733" y="3619151"/>
                  <a:pt x="1708118" y="3623473"/>
                  <a:pt x="1708118" y="3628875"/>
                </a:cubicBezTo>
                <a:cubicBezTo>
                  <a:pt x="1708118" y="3634277"/>
                  <a:pt x="1703733" y="3638662"/>
                  <a:pt x="1698332" y="3638662"/>
                </a:cubicBezTo>
                <a:cubicBezTo>
                  <a:pt x="1692931" y="3638662"/>
                  <a:pt x="1688547" y="3634213"/>
                  <a:pt x="1688547" y="3628875"/>
                </a:cubicBezTo>
                <a:cubicBezTo>
                  <a:pt x="1688547" y="3623536"/>
                  <a:pt x="1692931" y="3619151"/>
                  <a:pt x="1698332" y="3619151"/>
                </a:cubicBezTo>
                <a:close/>
                <a:moveTo>
                  <a:pt x="1457108" y="3619151"/>
                </a:moveTo>
                <a:cubicBezTo>
                  <a:pt x="1462443" y="3619151"/>
                  <a:pt x="1466827" y="3623473"/>
                  <a:pt x="1466827" y="3628875"/>
                </a:cubicBezTo>
                <a:cubicBezTo>
                  <a:pt x="1466827" y="3634277"/>
                  <a:pt x="1462507" y="3638662"/>
                  <a:pt x="1457108" y="3638662"/>
                </a:cubicBezTo>
                <a:cubicBezTo>
                  <a:pt x="1451707" y="3638662"/>
                  <a:pt x="1447323" y="3634213"/>
                  <a:pt x="1447323" y="3628875"/>
                </a:cubicBezTo>
                <a:cubicBezTo>
                  <a:pt x="1447323" y="3623536"/>
                  <a:pt x="1451707" y="3619151"/>
                  <a:pt x="1457108" y="3619151"/>
                </a:cubicBezTo>
                <a:close/>
                <a:moveTo>
                  <a:pt x="1215886" y="3619151"/>
                </a:moveTo>
                <a:cubicBezTo>
                  <a:pt x="1221286" y="3619151"/>
                  <a:pt x="1225670" y="3623473"/>
                  <a:pt x="1225670" y="3628875"/>
                </a:cubicBezTo>
                <a:cubicBezTo>
                  <a:pt x="1225670" y="3634277"/>
                  <a:pt x="1221223" y="3638662"/>
                  <a:pt x="1215886" y="3638662"/>
                </a:cubicBezTo>
                <a:cubicBezTo>
                  <a:pt x="1210550" y="3638662"/>
                  <a:pt x="1206166" y="3634213"/>
                  <a:pt x="1206166" y="3628875"/>
                </a:cubicBezTo>
                <a:cubicBezTo>
                  <a:pt x="1206166" y="3623536"/>
                  <a:pt x="1210486" y="3619151"/>
                  <a:pt x="1215886" y="3619151"/>
                </a:cubicBezTo>
                <a:close/>
                <a:moveTo>
                  <a:pt x="974666" y="3619151"/>
                </a:moveTo>
                <a:cubicBezTo>
                  <a:pt x="980066" y="3619151"/>
                  <a:pt x="984450" y="3623473"/>
                  <a:pt x="984450" y="3628875"/>
                </a:cubicBezTo>
                <a:cubicBezTo>
                  <a:pt x="984450" y="3634277"/>
                  <a:pt x="980003" y="3638662"/>
                  <a:pt x="974666" y="3638662"/>
                </a:cubicBezTo>
                <a:cubicBezTo>
                  <a:pt x="969330" y="3638662"/>
                  <a:pt x="964946" y="3634213"/>
                  <a:pt x="964946" y="3628875"/>
                </a:cubicBezTo>
                <a:cubicBezTo>
                  <a:pt x="964946" y="3623536"/>
                  <a:pt x="969266" y="3619151"/>
                  <a:pt x="974666" y="3619151"/>
                </a:cubicBezTo>
                <a:close/>
                <a:moveTo>
                  <a:pt x="733446" y="3619151"/>
                </a:moveTo>
                <a:cubicBezTo>
                  <a:pt x="738782" y="3619151"/>
                  <a:pt x="743166" y="3623473"/>
                  <a:pt x="743166" y="3628875"/>
                </a:cubicBezTo>
                <a:cubicBezTo>
                  <a:pt x="743166" y="3634277"/>
                  <a:pt x="738846" y="3638662"/>
                  <a:pt x="733446" y="3638662"/>
                </a:cubicBezTo>
                <a:cubicBezTo>
                  <a:pt x="728046" y="3638662"/>
                  <a:pt x="723662" y="3634213"/>
                  <a:pt x="723662" y="3628875"/>
                </a:cubicBezTo>
                <a:cubicBezTo>
                  <a:pt x="723662" y="3623536"/>
                  <a:pt x="728046" y="3619151"/>
                  <a:pt x="733446" y="3619151"/>
                </a:cubicBezTo>
                <a:close/>
                <a:moveTo>
                  <a:pt x="492225" y="3619151"/>
                </a:moveTo>
                <a:cubicBezTo>
                  <a:pt x="497561" y="3619151"/>
                  <a:pt x="501945" y="3623473"/>
                  <a:pt x="501945" y="3628875"/>
                </a:cubicBezTo>
                <a:cubicBezTo>
                  <a:pt x="501945" y="3634277"/>
                  <a:pt x="497625" y="3638662"/>
                  <a:pt x="492225" y="3638662"/>
                </a:cubicBezTo>
                <a:cubicBezTo>
                  <a:pt x="486825" y="3638662"/>
                  <a:pt x="482441" y="3634213"/>
                  <a:pt x="482441" y="3628875"/>
                </a:cubicBezTo>
                <a:cubicBezTo>
                  <a:pt x="482441" y="3623536"/>
                  <a:pt x="486825" y="3619151"/>
                  <a:pt x="492225" y="3619151"/>
                </a:cubicBezTo>
                <a:close/>
                <a:moveTo>
                  <a:pt x="251005" y="3619151"/>
                </a:moveTo>
                <a:cubicBezTo>
                  <a:pt x="256406" y="3619151"/>
                  <a:pt x="260789" y="3623473"/>
                  <a:pt x="260789" y="3628875"/>
                </a:cubicBezTo>
                <a:cubicBezTo>
                  <a:pt x="260789" y="3634277"/>
                  <a:pt x="256342" y="3638662"/>
                  <a:pt x="251005" y="3638662"/>
                </a:cubicBezTo>
                <a:cubicBezTo>
                  <a:pt x="245670" y="3638662"/>
                  <a:pt x="241286" y="3634213"/>
                  <a:pt x="241286" y="3628875"/>
                </a:cubicBezTo>
                <a:cubicBezTo>
                  <a:pt x="241286" y="3623536"/>
                  <a:pt x="245606" y="3619151"/>
                  <a:pt x="251005" y="3619151"/>
                </a:cubicBezTo>
                <a:close/>
                <a:moveTo>
                  <a:pt x="9722" y="3619151"/>
                </a:moveTo>
                <a:cubicBezTo>
                  <a:pt x="15122" y="3619151"/>
                  <a:pt x="19506" y="3623473"/>
                  <a:pt x="19506" y="3628875"/>
                </a:cubicBezTo>
                <a:cubicBezTo>
                  <a:pt x="19506" y="3634277"/>
                  <a:pt x="15059" y="3638662"/>
                  <a:pt x="9722" y="3638662"/>
                </a:cubicBezTo>
                <a:cubicBezTo>
                  <a:pt x="4386" y="3638662"/>
                  <a:pt x="2" y="3634213"/>
                  <a:pt x="2" y="3628875"/>
                </a:cubicBezTo>
                <a:cubicBezTo>
                  <a:pt x="2" y="3623536"/>
                  <a:pt x="4322" y="3619151"/>
                  <a:pt x="9722" y="3619151"/>
                </a:cubicBezTo>
                <a:close/>
                <a:moveTo>
                  <a:pt x="11820259" y="3377836"/>
                </a:moveTo>
                <a:cubicBezTo>
                  <a:pt x="11825659" y="3377836"/>
                  <a:pt x="11830043" y="3382285"/>
                  <a:pt x="11830043" y="3387624"/>
                </a:cubicBezTo>
                <a:cubicBezTo>
                  <a:pt x="11830043" y="3392962"/>
                  <a:pt x="11825596" y="3397347"/>
                  <a:pt x="11820259" y="3397347"/>
                </a:cubicBezTo>
                <a:cubicBezTo>
                  <a:pt x="11814922" y="3397347"/>
                  <a:pt x="11810539" y="3393026"/>
                  <a:pt x="11810539" y="3387624"/>
                </a:cubicBezTo>
                <a:cubicBezTo>
                  <a:pt x="11810539" y="3382221"/>
                  <a:pt x="11814859" y="3377836"/>
                  <a:pt x="11820259" y="3377836"/>
                </a:cubicBezTo>
                <a:close/>
                <a:moveTo>
                  <a:pt x="11579030" y="3377836"/>
                </a:moveTo>
                <a:cubicBezTo>
                  <a:pt x="11584430" y="3377836"/>
                  <a:pt x="11588815" y="3382285"/>
                  <a:pt x="11588815" y="3387624"/>
                </a:cubicBezTo>
                <a:cubicBezTo>
                  <a:pt x="11588815" y="3392962"/>
                  <a:pt x="11584367" y="3397347"/>
                  <a:pt x="11579030" y="3397347"/>
                </a:cubicBezTo>
                <a:cubicBezTo>
                  <a:pt x="11573694" y="3397347"/>
                  <a:pt x="11569310" y="3393026"/>
                  <a:pt x="11569310" y="3387624"/>
                </a:cubicBezTo>
                <a:cubicBezTo>
                  <a:pt x="11569310" y="3382221"/>
                  <a:pt x="11573630" y="3377836"/>
                  <a:pt x="11579030" y="3377836"/>
                </a:cubicBezTo>
                <a:close/>
                <a:moveTo>
                  <a:pt x="11337802" y="3377836"/>
                </a:moveTo>
                <a:cubicBezTo>
                  <a:pt x="11343202" y="3377836"/>
                  <a:pt x="11347587" y="3382285"/>
                  <a:pt x="11347587" y="3387624"/>
                </a:cubicBezTo>
                <a:cubicBezTo>
                  <a:pt x="11347587" y="3392962"/>
                  <a:pt x="11343139" y="3397347"/>
                  <a:pt x="11337802" y="3397347"/>
                </a:cubicBezTo>
                <a:cubicBezTo>
                  <a:pt x="11332466" y="3397347"/>
                  <a:pt x="11328082" y="3393026"/>
                  <a:pt x="11328082" y="3387624"/>
                </a:cubicBezTo>
                <a:cubicBezTo>
                  <a:pt x="11328082" y="3382221"/>
                  <a:pt x="11332402" y="3377836"/>
                  <a:pt x="11337802" y="3377836"/>
                </a:cubicBezTo>
                <a:close/>
                <a:moveTo>
                  <a:pt x="11096574" y="3377836"/>
                </a:moveTo>
                <a:cubicBezTo>
                  <a:pt x="11101910" y="3377836"/>
                  <a:pt x="11106294" y="3382285"/>
                  <a:pt x="11106294" y="3387624"/>
                </a:cubicBezTo>
                <a:cubicBezTo>
                  <a:pt x="11106294" y="3392962"/>
                  <a:pt x="11101974" y="3397347"/>
                  <a:pt x="11096574" y="3397347"/>
                </a:cubicBezTo>
                <a:cubicBezTo>
                  <a:pt x="11091174" y="3397347"/>
                  <a:pt x="11086790" y="3393026"/>
                  <a:pt x="11086790" y="3387624"/>
                </a:cubicBezTo>
                <a:cubicBezTo>
                  <a:pt x="11086790" y="3382221"/>
                  <a:pt x="11091174" y="3377836"/>
                  <a:pt x="11096574" y="3377836"/>
                </a:cubicBezTo>
                <a:close/>
                <a:moveTo>
                  <a:pt x="10855345" y="3377836"/>
                </a:moveTo>
                <a:cubicBezTo>
                  <a:pt x="10860682" y="3377836"/>
                  <a:pt x="10865065" y="3382285"/>
                  <a:pt x="10865065" y="3387624"/>
                </a:cubicBezTo>
                <a:cubicBezTo>
                  <a:pt x="10865065" y="3392962"/>
                  <a:pt x="10860682" y="3397347"/>
                  <a:pt x="10855345" y="3397347"/>
                </a:cubicBezTo>
                <a:cubicBezTo>
                  <a:pt x="10850008" y="3397347"/>
                  <a:pt x="10845625" y="3393026"/>
                  <a:pt x="10845625" y="3387624"/>
                </a:cubicBezTo>
                <a:cubicBezTo>
                  <a:pt x="10845625" y="3382221"/>
                  <a:pt x="10849945" y="3377836"/>
                  <a:pt x="10855345" y="3377836"/>
                </a:cubicBezTo>
                <a:close/>
                <a:moveTo>
                  <a:pt x="10614116" y="3377836"/>
                </a:moveTo>
                <a:cubicBezTo>
                  <a:pt x="10619516" y="3377836"/>
                  <a:pt x="10623901" y="3382285"/>
                  <a:pt x="10623901" y="3387624"/>
                </a:cubicBezTo>
                <a:cubicBezTo>
                  <a:pt x="10623901" y="3392962"/>
                  <a:pt x="10619454" y="3397347"/>
                  <a:pt x="10614116" y="3397347"/>
                </a:cubicBezTo>
                <a:cubicBezTo>
                  <a:pt x="10608780" y="3397347"/>
                  <a:pt x="10604396" y="3393026"/>
                  <a:pt x="10604396" y="3387624"/>
                </a:cubicBezTo>
                <a:cubicBezTo>
                  <a:pt x="10604396" y="3382221"/>
                  <a:pt x="10608716" y="3377836"/>
                  <a:pt x="10614116" y="3377836"/>
                </a:cubicBezTo>
                <a:close/>
                <a:moveTo>
                  <a:pt x="10372888" y="3377836"/>
                </a:moveTo>
                <a:cubicBezTo>
                  <a:pt x="10378288" y="3377836"/>
                  <a:pt x="10382673" y="3382285"/>
                  <a:pt x="10382673" y="3387624"/>
                </a:cubicBezTo>
                <a:cubicBezTo>
                  <a:pt x="10382673" y="3392962"/>
                  <a:pt x="10378225" y="3397347"/>
                  <a:pt x="10372888" y="3397347"/>
                </a:cubicBezTo>
                <a:cubicBezTo>
                  <a:pt x="10367552" y="3397347"/>
                  <a:pt x="10363168" y="3393026"/>
                  <a:pt x="10363168" y="3387624"/>
                </a:cubicBezTo>
                <a:cubicBezTo>
                  <a:pt x="10363168" y="3382221"/>
                  <a:pt x="10367488" y="3377836"/>
                  <a:pt x="10372888" y="3377836"/>
                </a:cubicBezTo>
                <a:close/>
                <a:moveTo>
                  <a:pt x="10131660" y="3377836"/>
                </a:moveTo>
                <a:cubicBezTo>
                  <a:pt x="10137060" y="3377836"/>
                  <a:pt x="10141444" y="3382285"/>
                  <a:pt x="10141444" y="3387624"/>
                </a:cubicBezTo>
                <a:cubicBezTo>
                  <a:pt x="10141444" y="3392962"/>
                  <a:pt x="10136997" y="3397347"/>
                  <a:pt x="10131660" y="3397347"/>
                </a:cubicBezTo>
                <a:cubicBezTo>
                  <a:pt x="10126323" y="3397347"/>
                  <a:pt x="10121940" y="3393026"/>
                  <a:pt x="10121940" y="3387624"/>
                </a:cubicBezTo>
                <a:cubicBezTo>
                  <a:pt x="10121940" y="3382221"/>
                  <a:pt x="10126260" y="3377836"/>
                  <a:pt x="10131660" y="3377836"/>
                </a:cubicBezTo>
                <a:close/>
                <a:moveTo>
                  <a:pt x="9890432" y="3377836"/>
                </a:moveTo>
                <a:cubicBezTo>
                  <a:pt x="9895768" y="3377836"/>
                  <a:pt x="9900152" y="3382285"/>
                  <a:pt x="9900152" y="3387624"/>
                </a:cubicBezTo>
                <a:cubicBezTo>
                  <a:pt x="9900152" y="3392962"/>
                  <a:pt x="9895832" y="3397347"/>
                  <a:pt x="9890432" y="3397347"/>
                </a:cubicBezTo>
                <a:cubicBezTo>
                  <a:pt x="9885031" y="3397347"/>
                  <a:pt x="9880648" y="3393026"/>
                  <a:pt x="9880648" y="3387624"/>
                </a:cubicBezTo>
                <a:cubicBezTo>
                  <a:pt x="9880648" y="3382221"/>
                  <a:pt x="9885031" y="3377836"/>
                  <a:pt x="9890432" y="3377836"/>
                </a:cubicBezTo>
                <a:close/>
                <a:moveTo>
                  <a:pt x="9649203" y="3377836"/>
                </a:moveTo>
                <a:cubicBezTo>
                  <a:pt x="9654540" y="3377836"/>
                  <a:pt x="9658923" y="3382285"/>
                  <a:pt x="9658923" y="3387624"/>
                </a:cubicBezTo>
                <a:cubicBezTo>
                  <a:pt x="9658923" y="3392963"/>
                  <a:pt x="9654540" y="3397347"/>
                  <a:pt x="9649203" y="3397347"/>
                </a:cubicBezTo>
                <a:cubicBezTo>
                  <a:pt x="9643866" y="3397347"/>
                  <a:pt x="9639483" y="3393026"/>
                  <a:pt x="9639483" y="3387624"/>
                </a:cubicBezTo>
                <a:cubicBezTo>
                  <a:pt x="9639483" y="3382221"/>
                  <a:pt x="9643803" y="3377836"/>
                  <a:pt x="9649203" y="3377836"/>
                </a:cubicBezTo>
                <a:close/>
                <a:moveTo>
                  <a:pt x="9417695" y="3377836"/>
                </a:moveTo>
                <a:cubicBezTo>
                  <a:pt x="9423031" y="3377836"/>
                  <a:pt x="9427416" y="3382285"/>
                  <a:pt x="9427416" y="3387624"/>
                </a:cubicBezTo>
                <a:cubicBezTo>
                  <a:pt x="9427416" y="3392962"/>
                  <a:pt x="9423095" y="3397347"/>
                  <a:pt x="9417695" y="3397347"/>
                </a:cubicBezTo>
                <a:cubicBezTo>
                  <a:pt x="9412295" y="3397347"/>
                  <a:pt x="9407911" y="3393026"/>
                  <a:pt x="9407911" y="3387624"/>
                </a:cubicBezTo>
                <a:cubicBezTo>
                  <a:pt x="9407911" y="3382221"/>
                  <a:pt x="9412295" y="3377836"/>
                  <a:pt x="9417695" y="3377836"/>
                </a:cubicBezTo>
                <a:close/>
                <a:moveTo>
                  <a:pt x="9176467" y="3377836"/>
                </a:moveTo>
                <a:cubicBezTo>
                  <a:pt x="9181803" y="3377836"/>
                  <a:pt x="9186187" y="3382285"/>
                  <a:pt x="9186187" y="3387624"/>
                </a:cubicBezTo>
                <a:cubicBezTo>
                  <a:pt x="9186187" y="3392962"/>
                  <a:pt x="9181867" y="3397347"/>
                  <a:pt x="9176467" y="3397347"/>
                </a:cubicBezTo>
                <a:cubicBezTo>
                  <a:pt x="9171066" y="3397347"/>
                  <a:pt x="9166683" y="3393026"/>
                  <a:pt x="9166683" y="3387624"/>
                </a:cubicBezTo>
                <a:cubicBezTo>
                  <a:pt x="9166683" y="3382221"/>
                  <a:pt x="9171066" y="3377836"/>
                  <a:pt x="9176467" y="3377836"/>
                </a:cubicBezTo>
                <a:close/>
                <a:moveTo>
                  <a:pt x="8935237" y="3377836"/>
                </a:moveTo>
                <a:cubicBezTo>
                  <a:pt x="8940574" y="3377836"/>
                  <a:pt x="8944958" y="3382285"/>
                  <a:pt x="8944958" y="3387624"/>
                </a:cubicBezTo>
                <a:cubicBezTo>
                  <a:pt x="8944958" y="3392962"/>
                  <a:pt x="8940638" y="3397347"/>
                  <a:pt x="8935237" y="3397347"/>
                </a:cubicBezTo>
                <a:cubicBezTo>
                  <a:pt x="8929837" y="3397347"/>
                  <a:pt x="8925454" y="3393026"/>
                  <a:pt x="8925454" y="3387624"/>
                </a:cubicBezTo>
                <a:cubicBezTo>
                  <a:pt x="8925454" y="3382221"/>
                  <a:pt x="8929837" y="3377836"/>
                  <a:pt x="8935237" y="3377836"/>
                </a:cubicBezTo>
                <a:close/>
                <a:moveTo>
                  <a:pt x="8694009" y="3377836"/>
                </a:moveTo>
                <a:cubicBezTo>
                  <a:pt x="8699346" y="3377836"/>
                  <a:pt x="8703730" y="3382285"/>
                  <a:pt x="8703730" y="3387624"/>
                </a:cubicBezTo>
                <a:cubicBezTo>
                  <a:pt x="8703730" y="3392962"/>
                  <a:pt x="8699346" y="3397347"/>
                  <a:pt x="8694009" y="3397347"/>
                </a:cubicBezTo>
                <a:cubicBezTo>
                  <a:pt x="8688673" y="3397347"/>
                  <a:pt x="8684289" y="3393026"/>
                  <a:pt x="8684289" y="3387624"/>
                </a:cubicBezTo>
                <a:cubicBezTo>
                  <a:pt x="8684289" y="3382221"/>
                  <a:pt x="8688609" y="3377836"/>
                  <a:pt x="8694009" y="3377836"/>
                </a:cubicBezTo>
                <a:close/>
                <a:moveTo>
                  <a:pt x="8452781" y="3377836"/>
                </a:moveTo>
                <a:cubicBezTo>
                  <a:pt x="8458181" y="3377836"/>
                  <a:pt x="8462566" y="3382285"/>
                  <a:pt x="8462566" y="3387624"/>
                </a:cubicBezTo>
                <a:cubicBezTo>
                  <a:pt x="8462566" y="3392962"/>
                  <a:pt x="8458118" y="3397347"/>
                  <a:pt x="8452781" y="3397347"/>
                </a:cubicBezTo>
                <a:cubicBezTo>
                  <a:pt x="8447445" y="3397347"/>
                  <a:pt x="8443061" y="3393026"/>
                  <a:pt x="8443061" y="3387624"/>
                </a:cubicBezTo>
                <a:cubicBezTo>
                  <a:pt x="8443061" y="3382221"/>
                  <a:pt x="8447381" y="3377836"/>
                  <a:pt x="8452781" y="3377836"/>
                </a:cubicBezTo>
                <a:close/>
                <a:moveTo>
                  <a:pt x="8211553" y="3377836"/>
                </a:moveTo>
                <a:cubicBezTo>
                  <a:pt x="8216889" y="3377836"/>
                  <a:pt x="8221273" y="3382285"/>
                  <a:pt x="8221273" y="3387624"/>
                </a:cubicBezTo>
                <a:cubicBezTo>
                  <a:pt x="8221273" y="3392962"/>
                  <a:pt x="8216953" y="3397347"/>
                  <a:pt x="8211553" y="3397347"/>
                </a:cubicBezTo>
                <a:cubicBezTo>
                  <a:pt x="8206152" y="3397347"/>
                  <a:pt x="8201769" y="3393026"/>
                  <a:pt x="8201769" y="3387624"/>
                </a:cubicBezTo>
                <a:cubicBezTo>
                  <a:pt x="8201769" y="3382221"/>
                  <a:pt x="8206152" y="3377836"/>
                  <a:pt x="8211553" y="3377836"/>
                </a:cubicBezTo>
                <a:close/>
                <a:moveTo>
                  <a:pt x="7970260" y="3377836"/>
                </a:moveTo>
                <a:cubicBezTo>
                  <a:pt x="7975661" y="3377836"/>
                  <a:pt x="7980044" y="3382285"/>
                  <a:pt x="7980044" y="3387624"/>
                </a:cubicBezTo>
                <a:cubicBezTo>
                  <a:pt x="7980044" y="3392962"/>
                  <a:pt x="7975661" y="3397347"/>
                  <a:pt x="7970260" y="3397347"/>
                </a:cubicBezTo>
                <a:cubicBezTo>
                  <a:pt x="7964860" y="3397347"/>
                  <a:pt x="7960477" y="3393026"/>
                  <a:pt x="7960477" y="3387624"/>
                </a:cubicBezTo>
                <a:cubicBezTo>
                  <a:pt x="7960477" y="3382221"/>
                  <a:pt x="7964860" y="3377836"/>
                  <a:pt x="7970260" y="3377836"/>
                </a:cubicBezTo>
                <a:close/>
                <a:moveTo>
                  <a:pt x="7729032" y="3377836"/>
                </a:moveTo>
                <a:cubicBezTo>
                  <a:pt x="7734369" y="3377836"/>
                  <a:pt x="7738753" y="3382285"/>
                  <a:pt x="7738753" y="3387624"/>
                </a:cubicBezTo>
                <a:cubicBezTo>
                  <a:pt x="7738753" y="3392962"/>
                  <a:pt x="7734432" y="3397347"/>
                  <a:pt x="7729032" y="3397347"/>
                </a:cubicBezTo>
                <a:cubicBezTo>
                  <a:pt x="7723632" y="3397347"/>
                  <a:pt x="7719249" y="3393026"/>
                  <a:pt x="7719249" y="3387624"/>
                </a:cubicBezTo>
                <a:cubicBezTo>
                  <a:pt x="7719249" y="3382221"/>
                  <a:pt x="7723632" y="3377836"/>
                  <a:pt x="7729032" y="3377836"/>
                </a:cubicBezTo>
                <a:close/>
                <a:moveTo>
                  <a:pt x="7487803" y="3377836"/>
                </a:moveTo>
                <a:cubicBezTo>
                  <a:pt x="7493139" y="3377836"/>
                  <a:pt x="7497524" y="3382285"/>
                  <a:pt x="7497524" y="3387624"/>
                </a:cubicBezTo>
                <a:cubicBezTo>
                  <a:pt x="7497524" y="3392962"/>
                  <a:pt x="7493203" y="3397347"/>
                  <a:pt x="7487803" y="3397347"/>
                </a:cubicBezTo>
                <a:cubicBezTo>
                  <a:pt x="7482403" y="3397347"/>
                  <a:pt x="7478019" y="3393026"/>
                  <a:pt x="7478019" y="3387624"/>
                </a:cubicBezTo>
                <a:cubicBezTo>
                  <a:pt x="7478019" y="3382221"/>
                  <a:pt x="7482403" y="3377836"/>
                  <a:pt x="7487803" y="3377836"/>
                </a:cubicBezTo>
                <a:close/>
                <a:moveTo>
                  <a:pt x="7246575" y="3377836"/>
                </a:moveTo>
                <a:cubicBezTo>
                  <a:pt x="7251975" y="3377836"/>
                  <a:pt x="7256359" y="3382285"/>
                  <a:pt x="7256359" y="3387624"/>
                </a:cubicBezTo>
                <a:cubicBezTo>
                  <a:pt x="7256359" y="3392962"/>
                  <a:pt x="7251912" y="3397347"/>
                  <a:pt x="7246575" y="3397347"/>
                </a:cubicBezTo>
                <a:cubicBezTo>
                  <a:pt x="7241238" y="3397347"/>
                  <a:pt x="7236855" y="3393026"/>
                  <a:pt x="7236855" y="3387624"/>
                </a:cubicBezTo>
                <a:cubicBezTo>
                  <a:pt x="7236855" y="3382221"/>
                  <a:pt x="7241175" y="3377836"/>
                  <a:pt x="7246575" y="3377836"/>
                </a:cubicBezTo>
                <a:close/>
                <a:moveTo>
                  <a:pt x="7005346" y="3377836"/>
                </a:moveTo>
                <a:cubicBezTo>
                  <a:pt x="7010746" y="3377836"/>
                  <a:pt x="7015130" y="3382285"/>
                  <a:pt x="7015130" y="3387624"/>
                </a:cubicBezTo>
                <a:cubicBezTo>
                  <a:pt x="7015130" y="3392962"/>
                  <a:pt x="7010683" y="3397347"/>
                  <a:pt x="7005346" y="3397347"/>
                </a:cubicBezTo>
                <a:cubicBezTo>
                  <a:pt x="7000009" y="3397347"/>
                  <a:pt x="6995626" y="3393026"/>
                  <a:pt x="6995626" y="3387624"/>
                </a:cubicBezTo>
                <a:cubicBezTo>
                  <a:pt x="6995626" y="3382221"/>
                  <a:pt x="6999946" y="3377836"/>
                  <a:pt x="7005346" y="3377836"/>
                </a:cubicBezTo>
                <a:close/>
                <a:moveTo>
                  <a:pt x="6764118" y="3377836"/>
                </a:moveTo>
                <a:cubicBezTo>
                  <a:pt x="6769518" y="3377836"/>
                  <a:pt x="6773902" y="3382285"/>
                  <a:pt x="6773902" y="3387624"/>
                </a:cubicBezTo>
                <a:cubicBezTo>
                  <a:pt x="6773902" y="3392962"/>
                  <a:pt x="6769518" y="3397347"/>
                  <a:pt x="6764118" y="3397347"/>
                </a:cubicBezTo>
                <a:cubicBezTo>
                  <a:pt x="6758718" y="3397347"/>
                  <a:pt x="6754335" y="3393026"/>
                  <a:pt x="6754335" y="3387624"/>
                </a:cubicBezTo>
                <a:cubicBezTo>
                  <a:pt x="6754335" y="3382221"/>
                  <a:pt x="6758718" y="3377836"/>
                  <a:pt x="6764118" y="3377836"/>
                </a:cubicBezTo>
                <a:close/>
                <a:moveTo>
                  <a:pt x="6522889" y="3377836"/>
                </a:moveTo>
                <a:cubicBezTo>
                  <a:pt x="6528225" y="3377836"/>
                  <a:pt x="6532610" y="3382285"/>
                  <a:pt x="6532610" y="3387624"/>
                </a:cubicBezTo>
                <a:cubicBezTo>
                  <a:pt x="6532610" y="3392962"/>
                  <a:pt x="6528289" y="3397347"/>
                  <a:pt x="6522889" y="3397347"/>
                </a:cubicBezTo>
                <a:cubicBezTo>
                  <a:pt x="6517489" y="3397347"/>
                  <a:pt x="6513105" y="3393026"/>
                  <a:pt x="6513105" y="3387624"/>
                </a:cubicBezTo>
                <a:cubicBezTo>
                  <a:pt x="6513105" y="3382221"/>
                  <a:pt x="6517489" y="3377836"/>
                  <a:pt x="6522889" y="3377836"/>
                </a:cubicBezTo>
                <a:close/>
                <a:moveTo>
                  <a:pt x="6281661" y="3377836"/>
                </a:moveTo>
                <a:cubicBezTo>
                  <a:pt x="6286997" y="3377836"/>
                  <a:pt x="6291381" y="3382285"/>
                  <a:pt x="6291381" y="3387624"/>
                </a:cubicBezTo>
                <a:cubicBezTo>
                  <a:pt x="6291381" y="3392962"/>
                  <a:pt x="6287061" y="3397347"/>
                  <a:pt x="6281661" y="3397347"/>
                </a:cubicBezTo>
                <a:cubicBezTo>
                  <a:pt x="6276261" y="3397347"/>
                  <a:pt x="6271877" y="3393026"/>
                  <a:pt x="6271877" y="3387624"/>
                </a:cubicBezTo>
                <a:cubicBezTo>
                  <a:pt x="6271877" y="3382221"/>
                  <a:pt x="6276261" y="3377836"/>
                  <a:pt x="6281661" y="3377836"/>
                </a:cubicBezTo>
                <a:close/>
                <a:moveTo>
                  <a:pt x="6040432" y="3377836"/>
                </a:moveTo>
                <a:cubicBezTo>
                  <a:pt x="6045832" y="3377836"/>
                  <a:pt x="6050216" y="3382285"/>
                  <a:pt x="6050216" y="3387624"/>
                </a:cubicBezTo>
                <a:cubicBezTo>
                  <a:pt x="6050216" y="3392962"/>
                  <a:pt x="6045769" y="3397347"/>
                  <a:pt x="6040432" y="3397347"/>
                </a:cubicBezTo>
                <a:cubicBezTo>
                  <a:pt x="6035095" y="3397347"/>
                  <a:pt x="6030712" y="3393026"/>
                  <a:pt x="6030712" y="3387624"/>
                </a:cubicBezTo>
                <a:cubicBezTo>
                  <a:pt x="6030712" y="3382221"/>
                  <a:pt x="6035032" y="3377836"/>
                  <a:pt x="6040432" y="3377836"/>
                </a:cubicBezTo>
                <a:close/>
                <a:moveTo>
                  <a:pt x="5799205" y="3377836"/>
                </a:moveTo>
                <a:cubicBezTo>
                  <a:pt x="5804606" y="3377836"/>
                  <a:pt x="5808989" y="3382285"/>
                  <a:pt x="5808989" y="3387624"/>
                </a:cubicBezTo>
                <a:cubicBezTo>
                  <a:pt x="5808989" y="3392962"/>
                  <a:pt x="5804542" y="3397347"/>
                  <a:pt x="5799205" y="3397347"/>
                </a:cubicBezTo>
                <a:cubicBezTo>
                  <a:pt x="5793870" y="3397347"/>
                  <a:pt x="5789486" y="3393026"/>
                  <a:pt x="5789486" y="3387624"/>
                </a:cubicBezTo>
                <a:cubicBezTo>
                  <a:pt x="5789486" y="3382221"/>
                  <a:pt x="5793806" y="3377836"/>
                  <a:pt x="5799205" y="3377836"/>
                </a:cubicBezTo>
                <a:close/>
                <a:moveTo>
                  <a:pt x="5557991" y="3377836"/>
                </a:moveTo>
                <a:cubicBezTo>
                  <a:pt x="5563392" y="3377836"/>
                  <a:pt x="5567774" y="3382285"/>
                  <a:pt x="5567774" y="3387624"/>
                </a:cubicBezTo>
                <a:cubicBezTo>
                  <a:pt x="5567774" y="3392962"/>
                  <a:pt x="5563392" y="3397347"/>
                  <a:pt x="5557991" y="3397347"/>
                </a:cubicBezTo>
                <a:cubicBezTo>
                  <a:pt x="5552592" y="3397347"/>
                  <a:pt x="5548208" y="3393026"/>
                  <a:pt x="5548208" y="3387624"/>
                </a:cubicBezTo>
                <a:cubicBezTo>
                  <a:pt x="5548208" y="3382221"/>
                  <a:pt x="5552592" y="3377836"/>
                  <a:pt x="5557991" y="3377836"/>
                </a:cubicBezTo>
                <a:close/>
                <a:moveTo>
                  <a:pt x="5316710" y="3377836"/>
                </a:moveTo>
                <a:cubicBezTo>
                  <a:pt x="5322044" y="3377836"/>
                  <a:pt x="5326429" y="3382285"/>
                  <a:pt x="5326429" y="3387624"/>
                </a:cubicBezTo>
                <a:cubicBezTo>
                  <a:pt x="5326429" y="3392962"/>
                  <a:pt x="5322105" y="3397347"/>
                  <a:pt x="5316710" y="3397347"/>
                </a:cubicBezTo>
                <a:cubicBezTo>
                  <a:pt x="5311314" y="3397347"/>
                  <a:pt x="5306924" y="3393026"/>
                  <a:pt x="5306924" y="3387624"/>
                </a:cubicBezTo>
                <a:cubicBezTo>
                  <a:pt x="5306924" y="3382221"/>
                  <a:pt x="5311314" y="3377836"/>
                  <a:pt x="5316710" y="3377836"/>
                </a:cubicBezTo>
                <a:close/>
                <a:moveTo>
                  <a:pt x="5075486" y="3377836"/>
                </a:moveTo>
                <a:cubicBezTo>
                  <a:pt x="5080820" y="3377836"/>
                  <a:pt x="5085202" y="3382285"/>
                  <a:pt x="5085202" y="3387624"/>
                </a:cubicBezTo>
                <a:cubicBezTo>
                  <a:pt x="5085202" y="3392962"/>
                  <a:pt x="5080883" y="3397347"/>
                  <a:pt x="5075486" y="3397347"/>
                </a:cubicBezTo>
                <a:cubicBezTo>
                  <a:pt x="5070087" y="3397347"/>
                  <a:pt x="5065705" y="3393026"/>
                  <a:pt x="5065705" y="3387624"/>
                </a:cubicBezTo>
                <a:cubicBezTo>
                  <a:pt x="5065705" y="3382221"/>
                  <a:pt x="5070087" y="3377836"/>
                  <a:pt x="5075486" y="3377836"/>
                </a:cubicBezTo>
                <a:close/>
                <a:moveTo>
                  <a:pt x="4834252" y="3377836"/>
                </a:moveTo>
                <a:cubicBezTo>
                  <a:pt x="4839658" y="3377836"/>
                  <a:pt x="4844040" y="3382285"/>
                  <a:pt x="4844040" y="3387624"/>
                </a:cubicBezTo>
                <a:cubicBezTo>
                  <a:pt x="4844040" y="3392962"/>
                  <a:pt x="4839595" y="3397347"/>
                  <a:pt x="4834252" y="3397347"/>
                </a:cubicBezTo>
                <a:cubicBezTo>
                  <a:pt x="4828915" y="3397347"/>
                  <a:pt x="4824534" y="3393026"/>
                  <a:pt x="4824534" y="3387624"/>
                </a:cubicBezTo>
                <a:cubicBezTo>
                  <a:pt x="4824534" y="3382221"/>
                  <a:pt x="4828853" y="3377836"/>
                  <a:pt x="4834252" y="3377836"/>
                </a:cubicBezTo>
                <a:close/>
                <a:moveTo>
                  <a:pt x="4593019" y="3377836"/>
                </a:moveTo>
                <a:cubicBezTo>
                  <a:pt x="4598416" y="3377836"/>
                  <a:pt x="4602795" y="3382285"/>
                  <a:pt x="4602795" y="3387624"/>
                </a:cubicBezTo>
                <a:cubicBezTo>
                  <a:pt x="4602795" y="3392962"/>
                  <a:pt x="4598353" y="3397347"/>
                  <a:pt x="4593019" y="3397347"/>
                </a:cubicBezTo>
                <a:cubicBezTo>
                  <a:pt x="4587686" y="3397347"/>
                  <a:pt x="4583304" y="3393026"/>
                  <a:pt x="4583304" y="3387624"/>
                </a:cubicBezTo>
                <a:cubicBezTo>
                  <a:pt x="4583304" y="3382221"/>
                  <a:pt x="4587622" y="3377836"/>
                  <a:pt x="4593019" y="3377836"/>
                </a:cubicBezTo>
                <a:close/>
                <a:moveTo>
                  <a:pt x="4351806" y="3377836"/>
                </a:moveTo>
                <a:cubicBezTo>
                  <a:pt x="4357195" y="3377836"/>
                  <a:pt x="4361580" y="3382285"/>
                  <a:pt x="4361580" y="3387624"/>
                </a:cubicBezTo>
                <a:cubicBezTo>
                  <a:pt x="4361580" y="3392962"/>
                  <a:pt x="4357195" y="3397347"/>
                  <a:pt x="4351806" y="3397347"/>
                </a:cubicBezTo>
                <a:cubicBezTo>
                  <a:pt x="4346397" y="3397347"/>
                  <a:pt x="4342006" y="3393026"/>
                  <a:pt x="4342006" y="3387624"/>
                </a:cubicBezTo>
                <a:cubicBezTo>
                  <a:pt x="4342006" y="3382221"/>
                  <a:pt x="4346397" y="3377836"/>
                  <a:pt x="4351806" y="3377836"/>
                </a:cubicBezTo>
                <a:close/>
                <a:moveTo>
                  <a:pt x="4110581" y="3377836"/>
                </a:moveTo>
                <a:cubicBezTo>
                  <a:pt x="4115984" y="3377836"/>
                  <a:pt x="4120362" y="3382285"/>
                  <a:pt x="4120362" y="3387624"/>
                </a:cubicBezTo>
                <a:cubicBezTo>
                  <a:pt x="4120362" y="3392962"/>
                  <a:pt x="4115984" y="3397347"/>
                  <a:pt x="4110581" y="3397347"/>
                </a:cubicBezTo>
                <a:cubicBezTo>
                  <a:pt x="4105180" y="3397347"/>
                  <a:pt x="4100799" y="3393026"/>
                  <a:pt x="4100799" y="3387624"/>
                </a:cubicBezTo>
                <a:cubicBezTo>
                  <a:pt x="4100799" y="3382221"/>
                  <a:pt x="4105180" y="3377836"/>
                  <a:pt x="4110581" y="3377836"/>
                </a:cubicBezTo>
                <a:close/>
                <a:moveTo>
                  <a:pt x="3869431" y="3377836"/>
                </a:moveTo>
                <a:cubicBezTo>
                  <a:pt x="3874765" y="3377836"/>
                  <a:pt x="3879149" y="3382285"/>
                  <a:pt x="3879149" y="3387624"/>
                </a:cubicBezTo>
                <a:cubicBezTo>
                  <a:pt x="3879149" y="3392962"/>
                  <a:pt x="3874828" y="3397347"/>
                  <a:pt x="3869431" y="3397347"/>
                </a:cubicBezTo>
                <a:cubicBezTo>
                  <a:pt x="3864030" y="3397347"/>
                  <a:pt x="3859648" y="3393026"/>
                  <a:pt x="3859648" y="3387624"/>
                </a:cubicBezTo>
                <a:cubicBezTo>
                  <a:pt x="3859648" y="3382221"/>
                  <a:pt x="3864030" y="3377836"/>
                  <a:pt x="3869431" y="3377836"/>
                </a:cubicBezTo>
                <a:close/>
                <a:moveTo>
                  <a:pt x="3628212" y="3377836"/>
                </a:moveTo>
                <a:cubicBezTo>
                  <a:pt x="3633533" y="3377836"/>
                  <a:pt x="3637936" y="3382285"/>
                  <a:pt x="3637936" y="3387624"/>
                </a:cubicBezTo>
                <a:cubicBezTo>
                  <a:pt x="3637936" y="3392962"/>
                  <a:pt x="3633597" y="3397347"/>
                  <a:pt x="3628212" y="3397347"/>
                </a:cubicBezTo>
                <a:cubicBezTo>
                  <a:pt x="3622814" y="3397347"/>
                  <a:pt x="3618430" y="3393026"/>
                  <a:pt x="3618430" y="3387624"/>
                </a:cubicBezTo>
                <a:cubicBezTo>
                  <a:pt x="3618430" y="3382221"/>
                  <a:pt x="3622814" y="3377836"/>
                  <a:pt x="3628212" y="3377836"/>
                </a:cubicBezTo>
                <a:close/>
                <a:moveTo>
                  <a:pt x="3386958" y="3377836"/>
                </a:moveTo>
                <a:cubicBezTo>
                  <a:pt x="3392359" y="3377836"/>
                  <a:pt x="3396744" y="3382285"/>
                  <a:pt x="3396744" y="3387624"/>
                </a:cubicBezTo>
                <a:cubicBezTo>
                  <a:pt x="3396744" y="3392962"/>
                  <a:pt x="3392296" y="3397347"/>
                  <a:pt x="3386958" y="3397347"/>
                </a:cubicBezTo>
                <a:cubicBezTo>
                  <a:pt x="3381621" y="3397347"/>
                  <a:pt x="3377236" y="3393026"/>
                  <a:pt x="3377236" y="3387624"/>
                </a:cubicBezTo>
                <a:cubicBezTo>
                  <a:pt x="3377236" y="3382221"/>
                  <a:pt x="3381557" y="3377836"/>
                  <a:pt x="3386958" y="3377836"/>
                </a:cubicBezTo>
                <a:close/>
                <a:moveTo>
                  <a:pt x="3145751" y="3377836"/>
                </a:moveTo>
                <a:cubicBezTo>
                  <a:pt x="3151149" y="3377836"/>
                  <a:pt x="3155533" y="3382285"/>
                  <a:pt x="3155533" y="3387624"/>
                </a:cubicBezTo>
                <a:cubicBezTo>
                  <a:pt x="3155533" y="3392962"/>
                  <a:pt x="3151086" y="3397347"/>
                  <a:pt x="3145751" y="3397347"/>
                </a:cubicBezTo>
                <a:cubicBezTo>
                  <a:pt x="3140416" y="3397347"/>
                  <a:pt x="3136032" y="3393026"/>
                  <a:pt x="3136032" y="3387624"/>
                </a:cubicBezTo>
                <a:cubicBezTo>
                  <a:pt x="3136032" y="3382221"/>
                  <a:pt x="3140351" y="3377836"/>
                  <a:pt x="3145751" y="3377836"/>
                </a:cubicBezTo>
                <a:close/>
                <a:moveTo>
                  <a:pt x="2904573" y="3377836"/>
                </a:moveTo>
                <a:cubicBezTo>
                  <a:pt x="2909972" y="3377836"/>
                  <a:pt x="2914355" y="3382285"/>
                  <a:pt x="2914355" y="3387624"/>
                </a:cubicBezTo>
                <a:cubicBezTo>
                  <a:pt x="2914355" y="3392962"/>
                  <a:pt x="2909972" y="3397347"/>
                  <a:pt x="2904573" y="3397347"/>
                </a:cubicBezTo>
                <a:cubicBezTo>
                  <a:pt x="2899174" y="3397347"/>
                  <a:pt x="2894791" y="3393026"/>
                  <a:pt x="2894791" y="3387624"/>
                </a:cubicBezTo>
                <a:cubicBezTo>
                  <a:pt x="2894791" y="3382221"/>
                  <a:pt x="2899174" y="3377836"/>
                  <a:pt x="2904573" y="3377836"/>
                </a:cubicBezTo>
                <a:close/>
                <a:moveTo>
                  <a:pt x="2663275" y="3377836"/>
                </a:moveTo>
                <a:cubicBezTo>
                  <a:pt x="2668611" y="3377836"/>
                  <a:pt x="2672998" y="3382285"/>
                  <a:pt x="2672998" y="3387624"/>
                </a:cubicBezTo>
                <a:cubicBezTo>
                  <a:pt x="2672998" y="3392962"/>
                  <a:pt x="2668675" y="3397347"/>
                  <a:pt x="2663275" y="3397347"/>
                </a:cubicBezTo>
                <a:cubicBezTo>
                  <a:pt x="2657876" y="3397347"/>
                  <a:pt x="2653492" y="3393026"/>
                  <a:pt x="2653492" y="3387624"/>
                </a:cubicBezTo>
                <a:cubicBezTo>
                  <a:pt x="2653492" y="3382221"/>
                  <a:pt x="2657876" y="3377836"/>
                  <a:pt x="2663275" y="3377836"/>
                </a:cubicBezTo>
                <a:close/>
                <a:moveTo>
                  <a:pt x="2422037" y="3377836"/>
                </a:moveTo>
                <a:cubicBezTo>
                  <a:pt x="2427372" y="3377836"/>
                  <a:pt x="2431754" y="3382285"/>
                  <a:pt x="2431754" y="3387624"/>
                </a:cubicBezTo>
                <a:cubicBezTo>
                  <a:pt x="2431754" y="3392962"/>
                  <a:pt x="2427435" y="3397347"/>
                  <a:pt x="2422037" y="3397347"/>
                </a:cubicBezTo>
                <a:cubicBezTo>
                  <a:pt x="2416639" y="3397347"/>
                  <a:pt x="2412257" y="3393026"/>
                  <a:pt x="2412257" y="3387624"/>
                </a:cubicBezTo>
                <a:cubicBezTo>
                  <a:pt x="2412257" y="3382221"/>
                  <a:pt x="2416639" y="3377836"/>
                  <a:pt x="2422037" y="3377836"/>
                </a:cubicBezTo>
                <a:close/>
                <a:moveTo>
                  <a:pt x="2180788" y="3377836"/>
                </a:moveTo>
                <a:cubicBezTo>
                  <a:pt x="2186189" y="3377836"/>
                  <a:pt x="2190580" y="3382285"/>
                  <a:pt x="2190580" y="3387624"/>
                </a:cubicBezTo>
                <a:cubicBezTo>
                  <a:pt x="2190580" y="3392962"/>
                  <a:pt x="2186136" y="3397347"/>
                  <a:pt x="2180788" y="3397347"/>
                </a:cubicBezTo>
                <a:cubicBezTo>
                  <a:pt x="2175475" y="3397347"/>
                  <a:pt x="2171085" y="3393026"/>
                  <a:pt x="2171085" y="3387624"/>
                </a:cubicBezTo>
                <a:cubicBezTo>
                  <a:pt x="2171085" y="3382221"/>
                  <a:pt x="2175412" y="3377836"/>
                  <a:pt x="2180788" y="3377836"/>
                </a:cubicBezTo>
                <a:close/>
                <a:moveTo>
                  <a:pt x="1939582" y="3377836"/>
                </a:moveTo>
                <a:cubicBezTo>
                  <a:pt x="1944980" y="3377836"/>
                  <a:pt x="1949365" y="3382285"/>
                  <a:pt x="1949365" y="3387624"/>
                </a:cubicBezTo>
                <a:cubicBezTo>
                  <a:pt x="1949365" y="3392962"/>
                  <a:pt x="1944920" y="3397347"/>
                  <a:pt x="1939582" y="3397347"/>
                </a:cubicBezTo>
                <a:cubicBezTo>
                  <a:pt x="1934245" y="3397347"/>
                  <a:pt x="1929861" y="3393026"/>
                  <a:pt x="1929861" y="3387624"/>
                </a:cubicBezTo>
                <a:cubicBezTo>
                  <a:pt x="1929861" y="3382221"/>
                  <a:pt x="1934181" y="3377836"/>
                  <a:pt x="1939582" y="3377836"/>
                </a:cubicBezTo>
                <a:close/>
                <a:moveTo>
                  <a:pt x="1698332" y="3377836"/>
                </a:moveTo>
                <a:cubicBezTo>
                  <a:pt x="1703733" y="3377836"/>
                  <a:pt x="1708118" y="3382285"/>
                  <a:pt x="1708118" y="3387624"/>
                </a:cubicBezTo>
                <a:cubicBezTo>
                  <a:pt x="1708118" y="3392962"/>
                  <a:pt x="1703733" y="3397347"/>
                  <a:pt x="1698332" y="3397347"/>
                </a:cubicBezTo>
                <a:cubicBezTo>
                  <a:pt x="1692931" y="3397347"/>
                  <a:pt x="1688547" y="3393026"/>
                  <a:pt x="1688547" y="3387624"/>
                </a:cubicBezTo>
                <a:cubicBezTo>
                  <a:pt x="1688547" y="3382221"/>
                  <a:pt x="1692931" y="3377836"/>
                  <a:pt x="1698332" y="3377836"/>
                </a:cubicBezTo>
                <a:close/>
                <a:moveTo>
                  <a:pt x="1457107" y="3377836"/>
                </a:moveTo>
                <a:cubicBezTo>
                  <a:pt x="1462443" y="3377836"/>
                  <a:pt x="1466827" y="3382285"/>
                  <a:pt x="1466827" y="3387624"/>
                </a:cubicBezTo>
                <a:cubicBezTo>
                  <a:pt x="1466827" y="3392962"/>
                  <a:pt x="1462507" y="3397347"/>
                  <a:pt x="1457107" y="3397347"/>
                </a:cubicBezTo>
                <a:cubicBezTo>
                  <a:pt x="1451707" y="3397347"/>
                  <a:pt x="1447323" y="3393026"/>
                  <a:pt x="1447323" y="3387624"/>
                </a:cubicBezTo>
                <a:cubicBezTo>
                  <a:pt x="1447323" y="3382221"/>
                  <a:pt x="1451707" y="3377836"/>
                  <a:pt x="1457107" y="3377836"/>
                </a:cubicBezTo>
                <a:close/>
                <a:moveTo>
                  <a:pt x="1215886" y="3377836"/>
                </a:moveTo>
                <a:cubicBezTo>
                  <a:pt x="1221286" y="3377836"/>
                  <a:pt x="1225670" y="3382285"/>
                  <a:pt x="1225670" y="3387624"/>
                </a:cubicBezTo>
                <a:cubicBezTo>
                  <a:pt x="1225670" y="3392962"/>
                  <a:pt x="1221223" y="3397347"/>
                  <a:pt x="1215886" y="3397347"/>
                </a:cubicBezTo>
                <a:cubicBezTo>
                  <a:pt x="1210550" y="3397347"/>
                  <a:pt x="1206166" y="3393026"/>
                  <a:pt x="1206166" y="3387624"/>
                </a:cubicBezTo>
                <a:cubicBezTo>
                  <a:pt x="1206166" y="3382221"/>
                  <a:pt x="1210486" y="3377836"/>
                  <a:pt x="1215886" y="3377836"/>
                </a:cubicBezTo>
                <a:close/>
                <a:moveTo>
                  <a:pt x="974666" y="3377836"/>
                </a:moveTo>
                <a:cubicBezTo>
                  <a:pt x="980065" y="3377836"/>
                  <a:pt x="984449" y="3382285"/>
                  <a:pt x="984449" y="3387624"/>
                </a:cubicBezTo>
                <a:cubicBezTo>
                  <a:pt x="984449" y="3392962"/>
                  <a:pt x="980003" y="3397347"/>
                  <a:pt x="974666" y="3397347"/>
                </a:cubicBezTo>
                <a:cubicBezTo>
                  <a:pt x="969330" y="3397347"/>
                  <a:pt x="964946" y="3393026"/>
                  <a:pt x="964946" y="3387624"/>
                </a:cubicBezTo>
                <a:cubicBezTo>
                  <a:pt x="964946" y="3382221"/>
                  <a:pt x="969266" y="3377836"/>
                  <a:pt x="974666" y="3377836"/>
                </a:cubicBezTo>
                <a:close/>
                <a:moveTo>
                  <a:pt x="733446" y="3377836"/>
                </a:moveTo>
                <a:cubicBezTo>
                  <a:pt x="738782" y="3377836"/>
                  <a:pt x="743165" y="3382285"/>
                  <a:pt x="743165" y="3387624"/>
                </a:cubicBezTo>
                <a:cubicBezTo>
                  <a:pt x="743165" y="3392962"/>
                  <a:pt x="738846" y="3397347"/>
                  <a:pt x="733446" y="3397347"/>
                </a:cubicBezTo>
                <a:cubicBezTo>
                  <a:pt x="728046" y="3397347"/>
                  <a:pt x="723662" y="3393026"/>
                  <a:pt x="723662" y="3387624"/>
                </a:cubicBezTo>
                <a:cubicBezTo>
                  <a:pt x="723662" y="3382221"/>
                  <a:pt x="728046" y="3377836"/>
                  <a:pt x="733446" y="3377836"/>
                </a:cubicBezTo>
                <a:close/>
                <a:moveTo>
                  <a:pt x="492225" y="3377836"/>
                </a:moveTo>
                <a:cubicBezTo>
                  <a:pt x="497561" y="3377836"/>
                  <a:pt x="501945" y="3382285"/>
                  <a:pt x="501945" y="3387624"/>
                </a:cubicBezTo>
                <a:cubicBezTo>
                  <a:pt x="501945" y="3392962"/>
                  <a:pt x="497625" y="3397347"/>
                  <a:pt x="492225" y="3397347"/>
                </a:cubicBezTo>
                <a:cubicBezTo>
                  <a:pt x="486825" y="3397347"/>
                  <a:pt x="482441" y="3393026"/>
                  <a:pt x="482441" y="3387624"/>
                </a:cubicBezTo>
                <a:cubicBezTo>
                  <a:pt x="482441" y="3382221"/>
                  <a:pt x="486825" y="3377836"/>
                  <a:pt x="492225" y="3377836"/>
                </a:cubicBezTo>
                <a:close/>
                <a:moveTo>
                  <a:pt x="251005" y="3377836"/>
                </a:moveTo>
                <a:cubicBezTo>
                  <a:pt x="256405" y="3377836"/>
                  <a:pt x="260789" y="3382285"/>
                  <a:pt x="260789" y="3387624"/>
                </a:cubicBezTo>
                <a:cubicBezTo>
                  <a:pt x="260789" y="3392962"/>
                  <a:pt x="256342" y="3397347"/>
                  <a:pt x="251005" y="3397347"/>
                </a:cubicBezTo>
                <a:cubicBezTo>
                  <a:pt x="245669" y="3397347"/>
                  <a:pt x="241285" y="3393026"/>
                  <a:pt x="241285" y="3387624"/>
                </a:cubicBezTo>
                <a:cubicBezTo>
                  <a:pt x="241285" y="3382221"/>
                  <a:pt x="245605" y="3377836"/>
                  <a:pt x="251005" y="3377836"/>
                </a:cubicBezTo>
                <a:close/>
                <a:moveTo>
                  <a:pt x="9722" y="3377836"/>
                </a:moveTo>
                <a:cubicBezTo>
                  <a:pt x="15122" y="3377836"/>
                  <a:pt x="19506" y="3382285"/>
                  <a:pt x="19506" y="3387624"/>
                </a:cubicBezTo>
                <a:cubicBezTo>
                  <a:pt x="19506" y="3392962"/>
                  <a:pt x="15059" y="3397347"/>
                  <a:pt x="9722" y="3397347"/>
                </a:cubicBezTo>
                <a:cubicBezTo>
                  <a:pt x="4386" y="3397347"/>
                  <a:pt x="2" y="3393026"/>
                  <a:pt x="2" y="3387624"/>
                </a:cubicBezTo>
                <a:cubicBezTo>
                  <a:pt x="2" y="3382221"/>
                  <a:pt x="4322" y="3377836"/>
                  <a:pt x="9722" y="3377836"/>
                </a:cubicBezTo>
                <a:close/>
                <a:moveTo>
                  <a:pt x="9649203" y="3136585"/>
                </a:moveTo>
                <a:cubicBezTo>
                  <a:pt x="9654540" y="3136585"/>
                  <a:pt x="9658923" y="3141033"/>
                  <a:pt x="9658923" y="3146371"/>
                </a:cubicBezTo>
                <a:cubicBezTo>
                  <a:pt x="9658923" y="3151710"/>
                  <a:pt x="9654540" y="3156095"/>
                  <a:pt x="9649203" y="3156095"/>
                </a:cubicBezTo>
                <a:cubicBezTo>
                  <a:pt x="9643866" y="3156095"/>
                  <a:pt x="9639483" y="3151775"/>
                  <a:pt x="9639483" y="3146371"/>
                </a:cubicBezTo>
                <a:cubicBezTo>
                  <a:pt x="9639483" y="3140969"/>
                  <a:pt x="9643803" y="3136585"/>
                  <a:pt x="9649203" y="3136585"/>
                </a:cubicBezTo>
                <a:close/>
                <a:moveTo>
                  <a:pt x="11820259" y="3136584"/>
                </a:moveTo>
                <a:cubicBezTo>
                  <a:pt x="11825659" y="3136584"/>
                  <a:pt x="11830043" y="3141033"/>
                  <a:pt x="11830043" y="3146371"/>
                </a:cubicBezTo>
                <a:cubicBezTo>
                  <a:pt x="11830043" y="3151710"/>
                  <a:pt x="11825596" y="3156095"/>
                  <a:pt x="11820259" y="3156095"/>
                </a:cubicBezTo>
                <a:cubicBezTo>
                  <a:pt x="11814922" y="3156095"/>
                  <a:pt x="11810539" y="3151775"/>
                  <a:pt x="11810539" y="3146371"/>
                </a:cubicBezTo>
                <a:cubicBezTo>
                  <a:pt x="11810539" y="3140969"/>
                  <a:pt x="11814859" y="3136584"/>
                  <a:pt x="11820259" y="3136584"/>
                </a:cubicBezTo>
                <a:close/>
                <a:moveTo>
                  <a:pt x="11579030" y="3136584"/>
                </a:moveTo>
                <a:cubicBezTo>
                  <a:pt x="11584430" y="3136584"/>
                  <a:pt x="11588815" y="3141033"/>
                  <a:pt x="11588815" y="3146371"/>
                </a:cubicBezTo>
                <a:cubicBezTo>
                  <a:pt x="11588815" y="3151710"/>
                  <a:pt x="11584367" y="3156095"/>
                  <a:pt x="11579030" y="3156095"/>
                </a:cubicBezTo>
                <a:cubicBezTo>
                  <a:pt x="11573694" y="3156095"/>
                  <a:pt x="11569310" y="3151775"/>
                  <a:pt x="11569310" y="3146371"/>
                </a:cubicBezTo>
                <a:cubicBezTo>
                  <a:pt x="11569310" y="3140969"/>
                  <a:pt x="11573630" y="3136584"/>
                  <a:pt x="11579030" y="3136584"/>
                </a:cubicBezTo>
                <a:close/>
                <a:moveTo>
                  <a:pt x="11337802" y="3136584"/>
                </a:moveTo>
                <a:cubicBezTo>
                  <a:pt x="11343202" y="3136584"/>
                  <a:pt x="11347587" y="3141033"/>
                  <a:pt x="11347587" y="3146371"/>
                </a:cubicBezTo>
                <a:cubicBezTo>
                  <a:pt x="11347587" y="3151710"/>
                  <a:pt x="11343139" y="3156095"/>
                  <a:pt x="11337802" y="3156095"/>
                </a:cubicBezTo>
                <a:cubicBezTo>
                  <a:pt x="11332466" y="3156095"/>
                  <a:pt x="11328082" y="3151775"/>
                  <a:pt x="11328082" y="3146371"/>
                </a:cubicBezTo>
                <a:cubicBezTo>
                  <a:pt x="11328082" y="3140969"/>
                  <a:pt x="11332402" y="3136584"/>
                  <a:pt x="11337802" y="3136584"/>
                </a:cubicBezTo>
                <a:close/>
                <a:moveTo>
                  <a:pt x="11096574" y="3136584"/>
                </a:moveTo>
                <a:cubicBezTo>
                  <a:pt x="11101910" y="3136584"/>
                  <a:pt x="11106294" y="3141033"/>
                  <a:pt x="11106294" y="3146371"/>
                </a:cubicBezTo>
                <a:cubicBezTo>
                  <a:pt x="11106294" y="3151710"/>
                  <a:pt x="11101974" y="3156095"/>
                  <a:pt x="11096574" y="3156095"/>
                </a:cubicBezTo>
                <a:cubicBezTo>
                  <a:pt x="11091174" y="3156095"/>
                  <a:pt x="11086790" y="3151775"/>
                  <a:pt x="11086790" y="3146371"/>
                </a:cubicBezTo>
                <a:cubicBezTo>
                  <a:pt x="11086790" y="3140969"/>
                  <a:pt x="11091174" y="3136584"/>
                  <a:pt x="11096574" y="3136584"/>
                </a:cubicBezTo>
                <a:close/>
                <a:moveTo>
                  <a:pt x="10855345" y="3136584"/>
                </a:moveTo>
                <a:cubicBezTo>
                  <a:pt x="10860682" y="3136584"/>
                  <a:pt x="10865065" y="3141033"/>
                  <a:pt x="10865065" y="3146371"/>
                </a:cubicBezTo>
                <a:cubicBezTo>
                  <a:pt x="10865065" y="3151710"/>
                  <a:pt x="10860682" y="3156095"/>
                  <a:pt x="10855345" y="3156095"/>
                </a:cubicBezTo>
                <a:cubicBezTo>
                  <a:pt x="10850008" y="3156095"/>
                  <a:pt x="10845625" y="3151775"/>
                  <a:pt x="10845625" y="3146371"/>
                </a:cubicBezTo>
                <a:cubicBezTo>
                  <a:pt x="10845625" y="3140969"/>
                  <a:pt x="10849945" y="3136584"/>
                  <a:pt x="10855345" y="3136584"/>
                </a:cubicBezTo>
                <a:close/>
                <a:moveTo>
                  <a:pt x="10614116" y="3136584"/>
                </a:moveTo>
                <a:cubicBezTo>
                  <a:pt x="10619516" y="3136584"/>
                  <a:pt x="10623901" y="3141033"/>
                  <a:pt x="10623901" y="3146371"/>
                </a:cubicBezTo>
                <a:cubicBezTo>
                  <a:pt x="10623901" y="3151710"/>
                  <a:pt x="10619454" y="3156095"/>
                  <a:pt x="10614116" y="3156095"/>
                </a:cubicBezTo>
                <a:cubicBezTo>
                  <a:pt x="10608780" y="3156095"/>
                  <a:pt x="10604396" y="3151775"/>
                  <a:pt x="10604396" y="3146371"/>
                </a:cubicBezTo>
                <a:cubicBezTo>
                  <a:pt x="10604396" y="3140969"/>
                  <a:pt x="10608716" y="3136584"/>
                  <a:pt x="10614116" y="3136584"/>
                </a:cubicBezTo>
                <a:close/>
                <a:moveTo>
                  <a:pt x="10372888" y="3136584"/>
                </a:moveTo>
                <a:cubicBezTo>
                  <a:pt x="10378288" y="3136584"/>
                  <a:pt x="10382673" y="3141033"/>
                  <a:pt x="10382673" y="3146371"/>
                </a:cubicBezTo>
                <a:cubicBezTo>
                  <a:pt x="10382673" y="3151710"/>
                  <a:pt x="10378225" y="3156095"/>
                  <a:pt x="10372888" y="3156095"/>
                </a:cubicBezTo>
                <a:cubicBezTo>
                  <a:pt x="10367552" y="3156095"/>
                  <a:pt x="10363168" y="3151775"/>
                  <a:pt x="10363168" y="3146371"/>
                </a:cubicBezTo>
                <a:cubicBezTo>
                  <a:pt x="10363168" y="3140969"/>
                  <a:pt x="10367488" y="3136584"/>
                  <a:pt x="10372888" y="3136584"/>
                </a:cubicBezTo>
                <a:close/>
                <a:moveTo>
                  <a:pt x="10131660" y="3136584"/>
                </a:moveTo>
                <a:cubicBezTo>
                  <a:pt x="10137060" y="3136584"/>
                  <a:pt x="10141444" y="3141033"/>
                  <a:pt x="10141444" y="3146371"/>
                </a:cubicBezTo>
                <a:cubicBezTo>
                  <a:pt x="10141444" y="3151710"/>
                  <a:pt x="10136997" y="3156095"/>
                  <a:pt x="10131660" y="3156095"/>
                </a:cubicBezTo>
                <a:cubicBezTo>
                  <a:pt x="10126323" y="3156095"/>
                  <a:pt x="10121940" y="3151775"/>
                  <a:pt x="10121940" y="3146371"/>
                </a:cubicBezTo>
                <a:cubicBezTo>
                  <a:pt x="10121940" y="3140969"/>
                  <a:pt x="10126260" y="3136584"/>
                  <a:pt x="10131660" y="3136584"/>
                </a:cubicBezTo>
                <a:close/>
                <a:moveTo>
                  <a:pt x="9890432" y="3136584"/>
                </a:moveTo>
                <a:cubicBezTo>
                  <a:pt x="9895768" y="3136584"/>
                  <a:pt x="9900152" y="3141033"/>
                  <a:pt x="9900152" y="3146371"/>
                </a:cubicBezTo>
                <a:cubicBezTo>
                  <a:pt x="9900152" y="3151710"/>
                  <a:pt x="9895832" y="3156095"/>
                  <a:pt x="9890432" y="3156095"/>
                </a:cubicBezTo>
                <a:cubicBezTo>
                  <a:pt x="9885031" y="3156095"/>
                  <a:pt x="9880648" y="3151775"/>
                  <a:pt x="9880648" y="3146371"/>
                </a:cubicBezTo>
                <a:cubicBezTo>
                  <a:pt x="9880648" y="3140969"/>
                  <a:pt x="9885031" y="3136584"/>
                  <a:pt x="9890432" y="3136584"/>
                </a:cubicBezTo>
                <a:close/>
                <a:moveTo>
                  <a:pt x="9417695" y="3136584"/>
                </a:moveTo>
                <a:cubicBezTo>
                  <a:pt x="9423031" y="3136584"/>
                  <a:pt x="9427416" y="3141033"/>
                  <a:pt x="9427416" y="3146371"/>
                </a:cubicBezTo>
                <a:cubicBezTo>
                  <a:pt x="9427416" y="3151710"/>
                  <a:pt x="9423095" y="3156095"/>
                  <a:pt x="9417695" y="3156095"/>
                </a:cubicBezTo>
                <a:cubicBezTo>
                  <a:pt x="9412295" y="3156095"/>
                  <a:pt x="9407911" y="3151775"/>
                  <a:pt x="9407911" y="3146371"/>
                </a:cubicBezTo>
                <a:cubicBezTo>
                  <a:pt x="9407911" y="3140969"/>
                  <a:pt x="9412295" y="3136584"/>
                  <a:pt x="9417695" y="3136584"/>
                </a:cubicBezTo>
                <a:close/>
                <a:moveTo>
                  <a:pt x="9176467" y="3136584"/>
                </a:moveTo>
                <a:cubicBezTo>
                  <a:pt x="9181803" y="3136584"/>
                  <a:pt x="9186187" y="3141033"/>
                  <a:pt x="9186187" y="3146371"/>
                </a:cubicBezTo>
                <a:cubicBezTo>
                  <a:pt x="9186187" y="3151710"/>
                  <a:pt x="9181867" y="3156095"/>
                  <a:pt x="9176467" y="3156095"/>
                </a:cubicBezTo>
                <a:cubicBezTo>
                  <a:pt x="9171066" y="3156095"/>
                  <a:pt x="9166683" y="3151775"/>
                  <a:pt x="9166683" y="3146371"/>
                </a:cubicBezTo>
                <a:cubicBezTo>
                  <a:pt x="9166683" y="3140969"/>
                  <a:pt x="9171066" y="3136584"/>
                  <a:pt x="9176467" y="3136584"/>
                </a:cubicBezTo>
                <a:close/>
                <a:moveTo>
                  <a:pt x="8935237" y="3136584"/>
                </a:moveTo>
                <a:cubicBezTo>
                  <a:pt x="8940574" y="3136584"/>
                  <a:pt x="8944958" y="3141033"/>
                  <a:pt x="8944958" y="3146371"/>
                </a:cubicBezTo>
                <a:cubicBezTo>
                  <a:pt x="8944958" y="3151710"/>
                  <a:pt x="8940638" y="3156095"/>
                  <a:pt x="8935237" y="3156095"/>
                </a:cubicBezTo>
                <a:cubicBezTo>
                  <a:pt x="8929837" y="3156095"/>
                  <a:pt x="8925454" y="3151775"/>
                  <a:pt x="8925454" y="3146371"/>
                </a:cubicBezTo>
                <a:cubicBezTo>
                  <a:pt x="8925454" y="3140969"/>
                  <a:pt x="8929837" y="3136584"/>
                  <a:pt x="8935237" y="3136584"/>
                </a:cubicBezTo>
                <a:close/>
                <a:moveTo>
                  <a:pt x="8694009" y="3136584"/>
                </a:moveTo>
                <a:cubicBezTo>
                  <a:pt x="8699346" y="3136584"/>
                  <a:pt x="8703730" y="3141033"/>
                  <a:pt x="8703730" y="3146371"/>
                </a:cubicBezTo>
                <a:cubicBezTo>
                  <a:pt x="8703730" y="3151710"/>
                  <a:pt x="8699346" y="3156095"/>
                  <a:pt x="8694009" y="3156095"/>
                </a:cubicBezTo>
                <a:cubicBezTo>
                  <a:pt x="8688673" y="3156095"/>
                  <a:pt x="8684289" y="3151775"/>
                  <a:pt x="8684289" y="3146371"/>
                </a:cubicBezTo>
                <a:cubicBezTo>
                  <a:pt x="8684289" y="3140969"/>
                  <a:pt x="8688609" y="3136584"/>
                  <a:pt x="8694009" y="3136584"/>
                </a:cubicBezTo>
                <a:close/>
                <a:moveTo>
                  <a:pt x="8452781" y="3136584"/>
                </a:moveTo>
                <a:cubicBezTo>
                  <a:pt x="8458181" y="3136584"/>
                  <a:pt x="8462566" y="3141033"/>
                  <a:pt x="8462566" y="3146371"/>
                </a:cubicBezTo>
                <a:cubicBezTo>
                  <a:pt x="8462566" y="3151710"/>
                  <a:pt x="8458118" y="3156095"/>
                  <a:pt x="8452781" y="3156095"/>
                </a:cubicBezTo>
                <a:cubicBezTo>
                  <a:pt x="8447445" y="3156095"/>
                  <a:pt x="8443061" y="3151775"/>
                  <a:pt x="8443061" y="3146371"/>
                </a:cubicBezTo>
                <a:cubicBezTo>
                  <a:pt x="8443061" y="3140969"/>
                  <a:pt x="8447381" y="3136584"/>
                  <a:pt x="8452781" y="3136584"/>
                </a:cubicBezTo>
                <a:close/>
                <a:moveTo>
                  <a:pt x="8211553" y="3136584"/>
                </a:moveTo>
                <a:cubicBezTo>
                  <a:pt x="8216889" y="3136584"/>
                  <a:pt x="8221273" y="3141033"/>
                  <a:pt x="8221273" y="3146371"/>
                </a:cubicBezTo>
                <a:cubicBezTo>
                  <a:pt x="8221273" y="3151710"/>
                  <a:pt x="8216953" y="3156095"/>
                  <a:pt x="8211553" y="3156095"/>
                </a:cubicBezTo>
                <a:cubicBezTo>
                  <a:pt x="8206152" y="3156095"/>
                  <a:pt x="8201769" y="3151775"/>
                  <a:pt x="8201769" y="3146371"/>
                </a:cubicBezTo>
                <a:cubicBezTo>
                  <a:pt x="8201769" y="3140969"/>
                  <a:pt x="8206152" y="3136584"/>
                  <a:pt x="8211553" y="3136584"/>
                </a:cubicBezTo>
                <a:close/>
                <a:moveTo>
                  <a:pt x="7970260" y="3136584"/>
                </a:moveTo>
                <a:cubicBezTo>
                  <a:pt x="7975661" y="3136584"/>
                  <a:pt x="7980044" y="3141033"/>
                  <a:pt x="7980044" y="3146371"/>
                </a:cubicBezTo>
                <a:cubicBezTo>
                  <a:pt x="7980044" y="3151710"/>
                  <a:pt x="7975661" y="3156095"/>
                  <a:pt x="7970260" y="3156095"/>
                </a:cubicBezTo>
                <a:cubicBezTo>
                  <a:pt x="7964860" y="3156095"/>
                  <a:pt x="7960477" y="3151775"/>
                  <a:pt x="7960477" y="3146371"/>
                </a:cubicBezTo>
                <a:cubicBezTo>
                  <a:pt x="7960477" y="3140969"/>
                  <a:pt x="7964860" y="3136584"/>
                  <a:pt x="7970260" y="3136584"/>
                </a:cubicBezTo>
                <a:close/>
                <a:moveTo>
                  <a:pt x="7729032" y="3136584"/>
                </a:moveTo>
                <a:cubicBezTo>
                  <a:pt x="7734369" y="3136584"/>
                  <a:pt x="7738753" y="3141033"/>
                  <a:pt x="7738753" y="3146371"/>
                </a:cubicBezTo>
                <a:cubicBezTo>
                  <a:pt x="7738753" y="3151710"/>
                  <a:pt x="7734432" y="3156095"/>
                  <a:pt x="7729032" y="3156095"/>
                </a:cubicBezTo>
                <a:cubicBezTo>
                  <a:pt x="7723632" y="3156095"/>
                  <a:pt x="7719249" y="3151775"/>
                  <a:pt x="7719249" y="3146371"/>
                </a:cubicBezTo>
                <a:cubicBezTo>
                  <a:pt x="7719249" y="3140969"/>
                  <a:pt x="7723632" y="3136584"/>
                  <a:pt x="7729032" y="3136584"/>
                </a:cubicBezTo>
                <a:close/>
                <a:moveTo>
                  <a:pt x="7487803" y="3136584"/>
                </a:moveTo>
                <a:cubicBezTo>
                  <a:pt x="7493139" y="3136584"/>
                  <a:pt x="7497524" y="3141033"/>
                  <a:pt x="7497524" y="3146371"/>
                </a:cubicBezTo>
                <a:cubicBezTo>
                  <a:pt x="7497524" y="3151710"/>
                  <a:pt x="7493203" y="3156095"/>
                  <a:pt x="7487803" y="3156095"/>
                </a:cubicBezTo>
                <a:cubicBezTo>
                  <a:pt x="7482403" y="3156095"/>
                  <a:pt x="7478019" y="3151775"/>
                  <a:pt x="7478019" y="3146371"/>
                </a:cubicBezTo>
                <a:cubicBezTo>
                  <a:pt x="7478019" y="3140969"/>
                  <a:pt x="7482403" y="3136584"/>
                  <a:pt x="7487803" y="3136584"/>
                </a:cubicBezTo>
                <a:close/>
                <a:moveTo>
                  <a:pt x="7246575" y="3136584"/>
                </a:moveTo>
                <a:cubicBezTo>
                  <a:pt x="7251975" y="3136584"/>
                  <a:pt x="7256359" y="3141033"/>
                  <a:pt x="7256359" y="3146371"/>
                </a:cubicBezTo>
                <a:cubicBezTo>
                  <a:pt x="7256359" y="3151710"/>
                  <a:pt x="7251912" y="3156095"/>
                  <a:pt x="7246575" y="3156095"/>
                </a:cubicBezTo>
                <a:cubicBezTo>
                  <a:pt x="7241238" y="3156095"/>
                  <a:pt x="7236855" y="3151775"/>
                  <a:pt x="7236855" y="3146371"/>
                </a:cubicBezTo>
                <a:cubicBezTo>
                  <a:pt x="7236855" y="3140969"/>
                  <a:pt x="7241175" y="3136584"/>
                  <a:pt x="7246575" y="3136584"/>
                </a:cubicBezTo>
                <a:close/>
                <a:moveTo>
                  <a:pt x="7005346" y="3136584"/>
                </a:moveTo>
                <a:cubicBezTo>
                  <a:pt x="7010746" y="3136584"/>
                  <a:pt x="7015130" y="3141033"/>
                  <a:pt x="7015130" y="3146371"/>
                </a:cubicBezTo>
                <a:cubicBezTo>
                  <a:pt x="7015130" y="3151710"/>
                  <a:pt x="7010683" y="3156095"/>
                  <a:pt x="7005346" y="3156095"/>
                </a:cubicBezTo>
                <a:cubicBezTo>
                  <a:pt x="7000009" y="3156095"/>
                  <a:pt x="6995626" y="3151775"/>
                  <a:pt x="6995626" y="3146371"/>
                </a:cubicBezTo>
                <a:cubicBezTo>
                  <a:pt x="6995626" y="3140969"/>
                  <a:pt x="6999946" y="3136584"/>
                  <a:pt x="7005346" y="3136584"/>
                </a:cubicBezTo>
                <a:close/>
                <a:moveTo>
                  <a:pt x="6764118" y="3136584"/>
                </a:moveTo>
                <a:cubicBezTo>
                  <a:pt x="6769518" y="3136584"/>
                  <a:pt x="6773902" y="3141033"/>
                  <a:pt x="6773902" y="3146371"/>
                </a:cubicBezTo>
                <a:cubicBezTo>
                  <a:pt x="6773902" y="3151710"/>
                  <a:pt x="6769518" y="3156095"/>
                  <a:pt x="6764118" y="3156095"/>
                </a:cubicBezTo>
                <a:cubicBezTo>
                  <a:pt x="6758718" y="3156095"/>
                  <a:pt x="6754335" y="3151775"/>
                  <a:pt x="6754335" y="3146371"/>
                </a:cubicBezTo>
                <a:cubicBezTo>
                  <a:pt x="6754335" y="3140969"/>
                  <a:pt x="6758718" y="3136584"/>
                  <a:pt x="6764118" y="3136584"/>
                </a:cubicBezTo>
                <a:close/>
                <a:moveTo>
                  <a:pt x="6522889" y="3136584"/>
                </a:moveTo>
                <a:cubicBezTo>
                  <a:pt x="6528225" y="3136584"/>
                  <a:pt x="6532610" y="3141033"/>
                  <a:pt x="6532610" y="3146371"/>
                </a:cubicBezTo>
                <a:cubicBezTo>
                  <a:pt x="6532610" y="3151710"/>
                  <a:pt x="6528289" y="3156095"/>
                  <a:pt x="6522889" y="3156095"/>
                </a:cubicBezTo>
                <a:cubicBezTo>
                  <a:pt x="6517489" y="3156095"/>
                  <a:pt x="6513105" y="3151775"/>
                  <a:pt x="6513105" y="3146371"/>
                </a:cubicBezTo>
                <a:cubicBezTo>
                  <a:pt x="6513105" y="3140969"/>
                  <a:pt x="6517489" y="3136584"/>
                  <a:pt x="6522889" y="3136584"/>
                </a:cubicBezTo>
                <a:close/>
                <a:moveTo>
                  <a:pt x="6281661" y="3136584"/>
                </a:moveTo>
                <a:cubicBezTo>
                  <a:pt x="6286997" y="3136584"/>
                  <a:pt x="6291381" y="3141033"/>
                  <a:pt x="6291381" y="3146371"/>
                </a:cubicBezTo>
                <a:cubicBezTo>
                  <a:pt x="6291381" y="3151710"/>
                  <a:pt x="6287061" y="3156095"/>
                  <a:pt x="6281661" y="3156095"/>
                </a:cubicBezTo>
                <a:cubicBezTo>
                  <a:pt x="6276261" y="3156095"/>
                  <a:pt x="6271877" y="3151775"/>
                  <a:pt x="6271877" y="3146371"/>
                </a:cubicBezTo>
                <a:cubicBezTo>
                  <a:pt x="6271877" y="3140969"/>
                  <a:pt x="6276261" y="3136584"/>
                  <a:pt x="6281661" y="3136584"/>
                </a:cubicBezTo>
                <a:close/>
                <a:moveTo>
                  <a:pt x="6040432" y="3136584"/>
                </a:moveTo>
                <a:cubicBezTo>
                  <a:pt x="6045832" y="3136584"/>
                  <a:pt x="6050216" y="3141033"/>
                  <a:pt x="6050216" y="3146371"/>
                </a:cubicBezTo>
                <a:cubicBezTo>
                  <a:pt x="6050216" y="3151710"/>
                  <a:pt x="6045769" y="3156095"/>
                  <a:pt x="6040432" y="3156095"/>
                </a:cubicBezTo>
                <a:cubicBezTo>
                  <a:pt x="6035095" y="3156095"/>
                  <a:pt x="6030712" y="3151775"/>
                  <a:pt x="6030712" y="3146371"/>
                </a:cubicBezTo>
                <a:cubicBezTo>
                  <a:pt x="6030712" y="3140969"/>
                  <a:pt x="6035032" y="3136584"/>
                  <a:pt x="6040432" y="3136584"/>
                </a:cubicBezTo>
                <a:close/>
                <a:moveTo>
                  <a:pt x="5799205" y="3136584"/>
                </a:moveTo>
                <a:cubicBezTo>
                  <a:pt x="5804606" y="3136584"/>
                  <a:pt x="5808989" y="3141033"/>
                  <a:pt x="5808989" y="3146371"/>
                </a:cubicBezTo>
                <a:cubicBezTo>
                  <a:pt x="5808989" y="3151710"/>
                  <a:pt x="5804542" y="3156095"/>
                  <a:pt x="5799205" y="3156095"/>
                </a:cubicBezTo>
                <a:cubicBezTo>
                  <a:pt x="5793870" y="3156095"/>
                  <a:pt x="5789486" y="3151775"/>
                  <a:pt x="5789486" y="3146371"/>
                </a:cubicBezTo>
                <a:cubicBezTo>
                  <a:pt x="5789486" y="3140969"/>
                  <a:pt x="5793806" y="3136584"/>
                  <a:pt x="5799205" y="3136584"/>
                </a:cubicBezTo>
                <a:close/>
                <a:moveTo>
                  <a:pt x="5557991" y="3136584"/>
                </a:moveTo>
                <a:cubicBezTo>
                  <a:pt x="5563391" y="3136584"/>
                  <a:pt x="5567774" y="3141033"/>
                  <a:pt x="5567774" y="3146371"/>
                </a:cubicBezTo>
                <a:cubicBezTo>
                  <a:pt x="5567774" y="3151710"/>
                  <a:pt x="5563391" y="3156095"/>
                  <a:pt x="5557991" y="3156095"/>
                </a:cubicBezTo>
                <a:cubicBezTo>
                  <a:pt x="5552592" y="3156095"/>
                  <a:pt x="5548208" y="3151775"/>
                  <a:pt x="5548208" y="3146371"/>
                </a:cubicBezTo>
                <a:cubicBezTo>
                  <a:pt x="5548208" y="3140969"/>
                  <a:pt x="5552592" y="3136584"/>
                  <a:pt x="5557991" y="3136584"/>
                </a:cubicBezTo>
                <a:close/>
                <a:moveTo>
                  <a:pt x="5316710" y="3136584"/>
                </a:moveTo>
                <a:cubicBezTo>
                  <a:pt x="5322044" y="3136584"/>
                  <a:pt x="5326429" y="3141033"/>
                  <a:pt x="5326429" y="3146371"/>
                </a:cubicBezTo>
                <a:cubicBezTo>
                  <a:pt x="5326429" y="3151710"/>
                  <a:pt x="5322105" y="3156095"/>
                  <a:pt x="5316710" y="3156095"/>
                </a:cubicBezTo>
                <a:cubicBezTo>
                  <a:pt x="5311314" y="3156095"/>
                  <a:pt x="5306924" y="3151775"/>
                  <a:pt x="5306924" y="3146371"/>
                </a:cubicBezTo>
                <a:cubicBezTo>
                  <a:pt x="5306924" y="3140969"/>
                  <a:pt x="5311314" y="3136584"/>
                  <a:pt x="5316710" y="3136584"/>
                </a:cubicBezTo>
                <a:close/>
                <a:moveTo>
                  <a:pt x="5075485" y="3136584"/>
                </a:moveTo>
                <a:cubicBezTo>
                  <a:pt x="5080820" y="3136584"/>
                  <a:pt x="5085202" y="3141033"/>
                  <a:pt x="5085202" y="3146371"/>
                </a:cubicBezTo>
                <a:cubicBezTo>
                  <a:pt x="5085202" y="3151710"/>
                  <a:pt x="5080883" y="3156095"/>
                  <a:pt x="5075485" y="3156095"/>
                </a:cubicBezTo>
                <a:cubicBezTo>
                  <a:pt x="5070087" y="3156095"/>
                  <a:pt x="5065705" y="3151775"/>
                  <a:pt x="5065705" y="3146371"/>
                </a:cubicBezTo>
                <a:cubicBezTo>
                  <a:pt x="5065705" y="3140969"/>
                  <a:pt x="5070087" y="3136584"/>
                  <a:pt x="5075485" y="3136584"/>
                </a:cubicBezTo>
                <a:close/>
                <a:moveTo>
                  <a:pt x="4834252" y="3136584"/>
                </a:moveTo>
                <a:cubicBezTo>
                  <a:pt x="4839658" y="3136584"/>
                  <a:pt x="4844040" y="3141033"/>
                  <a:pt x="4844040" y="3146371"/>
                </a:cubicBezTo>
                <a:cubicBezTo>
                  <a:pt x="4844040" y="3151710"/>
                  <a:pt x="4839595" y="3156095"/>
                  <a:pt x="4834252" y="3156095"/>
                </a:cubicBezTo>
                <a:cubicBezTo>
                  <a:pt x="4828915" y="3156095"/>
                  <a:pt x="4824534" y="3151775"/>
                  <a:pt x="4824534" y="3146371"/>
                </a:cubicBezTo>
                <a:cubicBezTo>
                  <a:pt x="4824534" y="3140969"/>
                  <a:pt x="4828853" y="3136584"/>
                  <a:pt x="4834252" y="3136584"/>
                </a:cubicBezTo>
                <a:close/>
                <a:moveTo>
                  <a:pt x="4593019" y="3136584"/>
                </a:moveTo>
                <a:cubicBezTo>
                  <a:pt x="4598416" y="3136584"/>
                  <a:pt x="4602795" y="3141033"/>
                  <a:pt x="4602795" y="3146371"/>
                </a:cubicBezTo>
                <a:cubicBezTo>
                  <a:pt x="4602795" y="3151710"/>
                  <a:pt x="4598353" y="3156095"/>
                  <a:pt x="4593019" y="3156095"/>
                </a:cubicBezTo>
                <a:cubicBezTo>
                  <a:pt x="4587686" y="3156095"/>
                  <a:pt x="4583304" y="3151775"/>
                  <a:pt x="4583304" y="3146371"/>
                </a:cubicBezTo>
                <a:cubicBezTo>
                  <a:pt x="4583304" y="3140969"/>
                  <a:pt x="4587622" y="3136584"/>
                  <a:pt x="4593019" y="3136584"/>
                </a:cubicBezTo>
                <a:close/>
                <a:moveTo>
                  <a:pt x="4351806" y="3136584"/>
                </a:moveTo>
                <a:cubicBezTo>
                  <a:pt x="4357195" y="3136584"/>
                  <a:pt x="4361580" y="3141033"/>
                  <a:pt x="4361580" y="3146371"/>
                </a:cubicBezTo>
                <a:cubicBezTo>
                  <a:pt x="4361580" y="3151710"/>
                  <a:pt x="4357195" y="3156095"/>
                  <a:pt x="4351806" y="3156095"/>
                </a:cubicBezTo>
                <a:cubicBezTo>
                  <a:pt x="4346397" y="3156095"/>
                  <a:pt x="4342006" y="3151775"/>
                  <a:pt x="4342006" y="3146371"/>
                </a:cubicBezTo>
                <a:cubicBezTo>
                  <a:pt x="4342006" y="3140969"/>
                  <a:pt x="4346397" y="3136584"/>
                  <a:pt x="4351806" y="3136584"/>
                </a:cubicBezTo>
                <a:close/>
                <a:moveTo>
                  <a:pt x="4110581" y="3136584"/>
                </a:moveTo>
                <a:cubicBezTo>
                  <a:pt x="4115984" y="3136584"/>
                  <a:pt x="4120362" y="3141033"/>
                  <a:pt x="4120362" y="3146371"/>
                </a:cubicBezTo>
                <a:cubicBezTo>
                  <a:pt x="4120362" y="3151710"/>
                  <a:pt x="4115984" y="3156095"/>
                  <a:pt x="4110581" y="3156095"/>
                </a:cubicBezTo>
                <a:cubicBezTo>
                  <a:pt x="4105180" y="3156095"/>
                  <a:pt x="4100799" y="3151775"/>
                  <a:pt x="4100799" y="3146371"/>
                </a:cubicBezTo>
                <a:cubicBezTo>
                  <a:pt x="4100799" y="3140969"/>
                  <a:pt x="4105180" y="3136584"/>
                  <a:pt x="4110581" y="3136584"/>
                </a:cubicBezTo>
                <a:close/>
                <a:moveTo>
                  <a:pt x="3869430" y="3136584"/>
                </a:moveTo>
                <a:cubicBezTo>
                  <a:pt x="3874763" y="3136584"/>
                  <a:pt x="3879149" y="3141033"/>
                  <a:pt x="3879149" y="3146371"/>
                </a:cubicBezTo>
                <a:cubicBezTo>
                  <a:pt x="3879149" y="3151710"/>
                  <a:pt x="3874828" y="3156095"/>
                  <a:pt x="3869430" y="3156095"/>
                </a:cubicBezTo>
                <a:cubicBezTo>
                  <a:pt x="3864030" y="3156095"/>
                  <a:pt x="3859647" y="3151775"/>
                  <a:pt x="3859647" y="3146371"/>
                </a:cubicBezTo>
                <a:cubicBezTo>
                  <a:pt x="3859647" y="3140969"/>
                  <a:pt x="3864030" y="3136584"/>
                  <a:pt x="3869430" y="3136584"/>
                </a:cubicBezTo>
                <a:close/>
                <a:moveTo>
                  <a:pt x="3628212" y="3136584"/>
                </a:moveTo>
                <a:cubicBezTo>
                  <a:pt x="3633528" y="3136584"/>
                  <a:pt x="3637936" y="3141033"/>
                  <a:pt x="3637936" y="3146371"/>
                </a:cubicBezTo>
                <a:cubicBezTo>
                  <a:pt x="3637936" y="3151710"/>
                  <a:pt x="3633592" y="3156095"/>
                  <a:pt x="3628212" y="3156095"/>
                </a:cubicBezTo>
                <a:cubicBezTo>
                  <a:pt x="3622814" y="3156095"/>
                  <a:pt x="3618430" y="3151775"/>
                  <a:pt x="3618430" y="3146371"/>
                </a:cubicBezTo>
                <a:cubicBezTo>
                  <a:pt x="3618430" y="3140969"/>
                  <a:pt x="3622814" y="3136584"/>
                  <a:pt x="3628212" y="3136584"/>
                </a:cubicBezTo>
                <a:close/>
                <a:moveTo>
                  <a:pt x="3386958" y="3136584"/>
                </a:moveTo>
                <a:cubicBezTo>
                  <a:pt x="3392358" y="3136584"/>
                  <a:pt x="3396743" y="3141033"/>
                  <a:pt x="3396743" y="3146371"/>
                </a:cubicBezTo>
                <a:cubicBezTo>
                  <a:pt x="3396743" y="3151710"/>
                  <a:pt x="3392296" y="3156095"/>
                  <a:pt x="3386958" y="3156095"/>
                </a:cubicBezTo>
                <a:cubicBezTo>
                  <a:pt x="3381621" y="3156095"/>
                  <a:pt x="3377235" y="3151775"/>
                  <a:pt x="3377235" y="3146371"/>
                </a:cubicBezTo>
                <a:cubicBezTo>
                  <a:pt x="3377235" y="3140969"/>
                  <a:pt x="3381556" y="3136584"/>
                  <a:pt x="3386958" y="3136584"/>
                </a:cubicBezTo>
                <a:close/>
                <a:moveTo>
                  <a:pt x="3145751" y="3136584"/>
                </a:moveTo>
                <a:cubicBezTo>
                  <a:pt x="3151149" y="3136584"/>
                  <a:pt x="3155533" y="3141033"/>
                  <a:pt x="3155533" y="3146371"/>
                </a:cubicBezTo>
                <a:cubicBezTo>
                  <a:pt x="3155533" y="3151710"/>
                  <a:pt x="3151086" y="3156095"/>
                  <a:pt x="3145751" y="3156095"/>
                </a:cubicBezTo>
                <a:cubicBezTo>
                  <a:pt x="3140415" y="3156095"/>
                  <a:pt x="3136032" y="3151775"/>
                  <a:pt x="3136032" y="3146371"/>
                </a:cubicBezTo>
                <a:cubicBezTo>
                  <a:pt x="3136032" y="3140969"/>
                  <a:pt x="3140351" y="3136584"/>
                  <a:pt x="3145751" y="3136584"/>
                </a:cubicBezTo>
                <a:close/>
                <a:moveTo>
                  <a:pt x="2904572" y="3136584"/>
                </a:moveTo>
                <a:cubicBezTo>
                  <a:pt x="2909972" y="3136584"/>
                  <a:pt x="2914355" y="3141033"/>
                  <a:pt x="2914355" y="3146371"/>
                </a:cubicBezTo>
                <a:cubicBezTo>
                  <a:pt x="2914355" y="3151710"/>
                  <a:pt x="2909972" y="3156095"/>
                  <a:pt x="2904572" y="3156095"/>
                </a:cubicBezTo>
                <a:cubicBezTo>
                  <a:pt x="2899174" y="3156095"/>
                  <a:pt x="2894791" y="3151775"/>
                  <a:pt x="2894791" y="3146371"/>
                </a:cubicBezTo>
                <a:cubicBezTo>
                  <a:pt x="2894791" y="3140969"/>
                  <a:pt x="2899174" y="3136584"/>
                  <a:pt x="2904572" y="3136584"/>
                </a:cubicBezTo>
                <a:close/>
                <a:moveTo>
                  <a:pt x="2663275" y="3136584"/>
                </a:moveTo>
                <a:cubicBezTo>
                  <a:pt x="2668611" y="3136584"/>
                  <a:pt x="2672998" y="3141033"/>
                  <a:pt x="2672998" y="3146371"/>
                </a:cubicBezTo>
                <a:cubicBezTo>
                  <a:pt x="2672998" y="3151710"/>
                  <a:pt x="2668675" y="3156095"/>
                  <a:pt x="2663275" y="3156095"/>
                </a:cubicBezTo>
                <a:cubicBezTo>
                  <a:pt x="2657876" y="3156095"/>
                  <a:pt x="2653492" y="3151775"/>
                  <a:pt x="2653492" y="3146371"/>
                </a:cubicBezTo>
                <a:cubicBezTo>
                  <a:pt x="2653492" y="3140969"/>
                  <a:pt x="2657876" y="3136584"/>
                  <a:pt x="2663275" y="3136584"/>
                </a:cubicBezTo>
                <a:close/>
                <a:moveTo>
                  <a:pt x="2422037" y="3136584"/>
                </a:moveTo>
                <a:cubicBezTo>
                  <a:pt x="2427371" y="3136584"/>
                  <a:pt x="2431753" y="3141033"/>
                  <a:pt x="2431753" y="3146371"/>
                </a:cubicBezTo>
                <a:cubicBezTo>
                  <a:pt x="2431753" y="3151710"/>
                  <a:pt x="2427435" y="3156095"/>
                  <a:pt x="2422037" y="3156095"/>
                </a:cubicBezTo>
                <a:cubicBezTo>
                  <a:pt x="2416639" y="3156095"/>
                  <a:pt x="2412257" y="3151775"/>
                  <a:pt x="2412257" y="3146371"/>
                </a:cubicBezTo>
                <a:cubicBezTo>
                  <a:pt x="2412257" y="3140969"/>
                  <a:pt x="2416639" y="3136584"/>
                  <a:pt x="2422037" y="3136584"/>
                </a:cubicBezTo>
                <a:close/>
                <a:moveTo>
                  <a:pt x="2180788" y="3136584"/>
                </a:moveTo>
                <a:cubicBezTo>
                  <a:pt x="2186189" y="3136584"/>
                  <a:pt x="2190580" y="3141033"/>
                  <a:pt x="2190580" y="3146371"/>
                </a:cubicBezTo>
                <a:cubicBezTo>
                  <a:pt x="2190580" y="3151710"/>
                  <a:pt x="2186136" y="3156095"/>
                  <a:pt x="2180788" y="3156095"/>
                </a:cubicBezTo>
                <a:cubicBezTo>
                  <a:pt x="2175475" y="3156095"/>
                  <a:pt x="2171083" y="3151775"/>
                  <a:pt x="2171083" y="3146371"/>
                </a:cubicBezTo>
                <a:cubicBezTo>
                  <a:pt x="2171083" y="3140969"/>
                  <a:pt x="2175412" y="3136584"/>
                  <a:pt x="2180788" y="3136584"/>
                </a:cubicBezTo>
                <a:close/>
                <a:moveTo>
                  <a:pt x="1939582" y="3136584"/>
                </a:moveTo>
                <a:cubicBezTo>
                  <a:pt x="1944980" y="3136584"/>
                  <a:pt x="1949365" y="3141033"/>
                  <a:pt x="1949365" y="3146371"/>
                </a:cubicBezTo>
                <a:cubicBezTo>
                  <a:pt x="1949365" y="3151710"/>
                  <a:pt x="1944920" y="3156095"/>
                  <a:pt x="1939582" y="3156095"/>
                </a:cubicBezTo>
                <a:cubicBezTo>
                  <a:pt x="1934245" y="3156095"/>
                  <a:pt x="1929860" y="3151775"/>
                  <a:pt x="1929860" y="3146371"/>
                </a:cubicBezTo>
                <a:cubicBezTo>
                  <a:pt x="1929860" y="3140969"/>
                  <a:pt x="1934181" y="3136584"/>
                  <a:pt x="1939582" y="3136584"/>
                </a:cubicBezTo>
                <a:close/>
                <a:moveTo>
                  <a:pt x="1698332" y="3136584"/>
                </a:moveTo>
                <a:cubicBezTo>
                  <a:pt x="1703733" y="3136584"/>
                  <a:pt x="1708118" y="3141033"/>
                  <a:pt x="1708118" y="3146371"/>
                </a:cubicBezTo>
                <a:cubicBezTo>
                  <a:pt x="1708118" y="3151710"/>
                  <a:pt x="1703733" y="3156095"/>
                  <a:pt x="1698332" y="3156095"/>
                </a:cubicBezTo>
                <a:cubicBezTo>
                  <a:pt x="1692931" y="3156095"/>
                  <a:pt x="1688547" y="3151775"/>
                  <a:pt x="1688547" y="3146371"/>
                </a:cubicBezTo>
                <a:cubicBezTo>
                  <a:pt x="1688547" y="3140969"/>
                  <a:pt x="1692931" y="3136584"/>
                  <a:pt x="1698332" y="3136584"/>
                </a:cubicBezTo>
                <a:close/>
                <a:moveTo>
                  <a:pt x="1457107" y="3136584"/>
                </a:moveTo>
                <a:cubicBezTo>
                  <a:pt x="1462443" y="3136584"/>
                  <a:pt x="1466827" y="3141033"/>
                  <a:pt x="1466827" y="3146371"/>
                </a:cubicBezTo>
                <a:cubicBezTo>
                  <a:pt x="1466827" y="3151710"/>
                  <a:pt x="1462507" y="3156095"/>
                  <a:pt x="1457107" y="3156095"/>
                </a:cubicBezTo>
                <a:cubicBezTo>
                  <a:pt x="1451707" y="3156095"/>
                  <a:pt x="1447323" y="3151775"/>
                  <a:pt x="1447323" y="3146371"/>
                </a:cubicBezTo>
                <a:cubicBezTo>
                  <a:pt x="1447323" y="3140969"/>
                  <a:pt x="1451707" y="3136584"/>
                  <a:pt x="1457107" y="3136584"/>
                </a:cubicBezTo>
                <a:close/>
                <a:moveTo>
                  <a:pt x="1215886" y="3136584"/>
                </a:moveTo>
                <a:cubicBezTo>
                  <a:pt x="1221285" y="3136584"/>
                  <a:pt x="1225669" y="3141033"/>
                  <a:pt x="1225669" y="3146371"/>
                </a:cubicBezTo>
                <a:cubicBezTo>
                  <a:pt x="1225669" y="3151710"/>
                  <a:pt x="1221222" y="3156095"/>
                  <a:pt x="1215886" y="3156095"/>
                </a:cubicBezTo>
                <a:cubicBezTo>
                  <a:pt x="1210550" y="3156095"/>
                  <a:pt x="1206166" y="3151775"/>
                  <a:pt x="1206166" y="3146371"/>
                </a:cubicBezTo>
                <a:cubicBezTo>
                  <a:pt x="1206166" y="3140969"/>
                  <a:pt x="1210486" y="3136584"/>
                  <a:pt x="1215886" y="3136584"/>
                </a:cubicBezTo>
                <a:close/>
                <a:moveTo>
                  <a:pt x="974665" y="3136584"/>
                </a:moveTo>
                <a:cubicBezTo>
                  <a:pt x="980065" y="3136584"/>
                  <a:pt x="984449" y="3141033"/>
                  <a:pt x="984449" y="3146371"/>
                </a:cubicBezTo>
                <a:cubicBezTo>
                  <a:pt x="984449" y="3151710"/>
                  <a:pt x="980002" y="3156095"/>
                  <a:pt x="974665" y="3156095"/>
                </a:cubicBezTo>
                <a:cubicBezTo>
                  <a:pt x="969330" y="3156095"/>
                  <a:pt x="964946" y="3151775"/>
                  <a:pt x="964946" y="3146371"/>
                </a:cubicBezTo>
                <a:cubicBezTo>
                  <a:pt x="964946" y="3140969"/>
                  <a:pt x="969266" y="3136584"/>
                  <a:pt x="974665" y="3136584"/>
                </a:cubicBezTo>
                <a:close/>
                <a:moveTo>
                  <a:pt x="733446" y="3136584"/>
                </a:moveTo>
                <a:cubicBezTo>
                  <a:pt x="738781" y="3136584"/>
                  <a:pt x="743165" y="3141033"/>
                  <a:pt x="743165" y="3146371"/>
                </a:cubicBezTo>
                <a:cubicBezTo>
                  <a:pt x="743165" y="3151710"/>
                  <a:pt x="738845" y="3156095"/>
                  <a:pt x="733446" y="3156095"/>
                </a:cubicBezTo>
                <a:cubicBezTo>
                  <a:pt x="728046" y="3156095"/>
                  <a:pt x="723662" y="3151775"/>
                  <a:pt x="723662" y="3146371"/>
                </a:cubicBezTo>
                <a:cubicBezTo>
                  <a:pt x="723662" y="3140969"/>
                  <a:pt x="728046" y="3136584"/>
                  <a:pt x="733446" y="3136584"/>
                </a:cubicBezTo>
                <a:close/>
                <a:moveTo>
                  <a:pt x="492225" y="3136584"/>
                </a:moveTo>
                <a:cubicBezTo>
                  <a:pt x="497561" y="3136584"/>
                  <a:pt x="501945" y="3141033"/>
                  <a:pt x="501945" y="3146371"/>
                </a:cubicBezTo>
                <a:cubicBezTo>
                  <a:pt x="501945" y="3151710"/>
                  <a:pt x="497625" y="3156095"/>
                  <a:pt x="492225" y="3156095"/>
                </a:cubicBezTo>
                <a:cubicBezTo>
                  <a:pt x="486825" y="3156095"/>
                  <a:pt x="482441" y="3151775"/>
                  <a:pt x="482441" y="3146371"/>
                </a:cubicBezTo>
                <a:cubicBezTo>
                  <a:pt x="482441" y="3140969"/>
                  <a:pt x="486825" y="3136584"/>
                  <a:pt x="492225" y="3136584"/>
                </a:cubicBezTo>
                <a:close/>
                <a:moveTo>
                  <a:pt x="251005" y="3136584"/>
                </a:moveTo>
                <a:cubicBezTo>
                  <a:pt x="256405" y="3136584"/>
                  <a:pt x="260789" y="3141033"/>
                  <a:pt x="260789" y="3146371"/>
                </a:cubicBezTo>
                <a:cubicBezTo>
                  <a:pt x="260789" y="3151710"/>
                  <a:pt x="256342" y="3156095"/>
                  <a:pt x="251005" y="3156095"/>
                </a:cubicBezTo>
                <a:cubicBezTo>
                  <a:pt x="245669" y="3156095"/>
                  <a:pt x="241285" y="3151775"/>
                  <a:pt x="241285" y="3146371"/>
                </a:cubicBezTo>
                <a:cubicBezTo>
                  <a:pt x="241285" y="3140969"/>
                  <a:pt x="245605" y="3136584"/>
                  <a:pt x="251005" y="3136584"/>
                </a:cubicBezTo>
                <a:close/>
                <a:moveTo>
                  <a:pt x="9722" y="3136584"/>
                </a:moveTo>
                <a:cubicBezTo>
                  <a:pt x="15122" y="3136584"/>
                  <a:pt x="19506" y="3141033"/>
                  <a:pt x="19506" y="3146371"/>
                </a:cubicBezTo>
                <a:cubicBezTo>
                  <a:pt x="19506" y="3151710"/>
                  <a:pt x="15059" y="3156095"/>
                  <a:pt x="9722" y="3156095"/>
                </a:cubicBezTo>
                <a:cubicBezTo>
                  <a:pt x="4386" y="3156095"/>
                  <a:pt x="2" y="3151775"/>
                  <a:pt x="2" y="3146371"/>
                </a:cubicBezTo>
                <a:cubicBezTo>
                  <a:pt x="2" y="3140969"/>
                  <a:pt x="4322" y="3136584"/>
                  <a:pt x="9722" y="3136584"/>
                </a:cubicBezTo>
                <a:close/>
                <a:moveTo>
                  <a:pt x="13517" y="3029714"/>
                </a:moveTo>
                <a:cubicBezTo>
                  <a:pt x="16499" y="3029714"/>
                  <a:pt x="18916" y="3032133"/>
                  <a:pt x="18916" y="3035116"/>
                </a:cubicBezTo>
                <a:cubicBezTo>
                  <a:pt x="18916" y="3038100"/>
                  <a:pt x="16499" y="3040518"/>
                  <a:pt x="13517" y="3040518"/>
                </a:cubicBezTo>
                <a:cubicBezTo>
                  <a:pt x="10534" y="3040518"/>
                  <a:pt x="8116" y="3038100"/>
                  <a:pt x="8116" y="3035116"/>
                </a:cubicBezTo>
                <a:cubicBezTo>
                  <a:pt x="8116" y="3032133"/>
                  <a:pt x="10534" y="3029714"/>
                  <a:pt x="13517" y="3029714"/>
                </a:cubicBezTo>
                <a:close/>
                <a:moveTo>
                  <a:pt x="9649203" y="2895514"/>
                </a:moveTo>
                <a:cubicBezTo>
                  <a:pt x="9654540" y="2895514"/>
                  <a:pt x="9658923" y="2899836"/>
                  <a:pt x="9658923" y="2905238"/>
                </a:cubicBezTo>
                <a:cubicBezTo>
                  <a:pt x="9658923" y="2910640"/>
                  <a:pt x="9654540" y="2915025"/>
                  <a:pt x="9649203" y="2915025"/>
                </a:cubicBezTo>
                <a:cubicBezTo>
                  <a:pt x="9643866" y="2915025"/>
                  <a:pt x="9639483" y="2910576"/>
                  <a:pt x="9639483" y="2905238"/>
                </a:cubicBezTo>
                <a:cubicBezTo>
                  <a:pt x="9639483" y="2899899"/>
                  <a:pt x="9643803" y="2895514"/>
                  <a:pt x="9649203" y="2895514"/>
                </a:cubicBezTo>
                <a:close/>
                <a:moveTo>
                  <a:pt x="9890432" y="2895512"/>
                </a:moveTo>
                <a:cubicBezTo>
                  <a:pt x="9895768" y="2895512"/>
                  <a:pt x="9900152" y="2899834"/>
                  <a:pt x="9900152" y="2905236"/>
                </a:cubicBezTo>
                <a:cubicBezTo>
                  <a:pt x="9900152" y="2910638"/>
                  <a:pt x="9895832" y="2915023"/>
                  <a:pt x="9890432" y="2915023"/>
                </a:cubicBezTo>
                <a:cubicBezTo>
                  <a:pt x="9885031" y="2915023"/>
                  <a:pt x="9880648" y="2910574"/>
                  <a:pt x="9880648" y="2905236"/>
                </a:cubicBezTo>
                <a:cubicBezTo>
                  <a:pt x="9880648" y="2899897"/>
                  <a:pt x="9885031" y="2895512"/>
                  <a:pt x="9890432" y="2895512"/>
                </a:cubicBezTo>
                <a:close/>
                <a:moveTo>
                  <a:pt x="10131660" y="2895509"/>
                </a:moveTo>
                <a:cubicBezTo>
                  <a:pt x="10137060" y="2895509"/>
                  <a:pt x="10141444" y="2899830"/>
                  <a:pt x="10141444" y="2905233"/>
                </a:cubicBezTo>
                <a:cubicBezTo>
                  <a:pt x="10141444" y="2910635"/>
                  <a:pt x="10136997" y="2915019"/>
                  <a:pt x="10131660" y="2915019"/>
                </a:cubicBezTo>
                <a:cubicBezTo>
                  <a:pt x="10126323" y="2915019"/>
                  <a:pt x="10121940" y="2910570"/>
                  <a:pt x="10121940" y="2905233"/>
                </a:cubicBezTo>
                <a:cubicBezTo>
                  <a:pt x="10121940" y="2899893"/>
                  <a:pt x="10126260" y="2895509"/>
                  <a:pt x="10131660" y="2895509"/>
                </a:cubicBezTo>
                <a:close/>
                <a:moveTo>
                  <a:pt x="10372888" y="2895505"/>
                </a:moveTo>
                <a:cubicBezTo>
                  <a:pt x="10378288" y="2895505"/>
                  <a:pt x="10382673" y="2899827"/>
                  <a:pt x="10382673" y="2905229"/>
                </a:cubicBezTo>
                <a:cubicBezTo>
                  <a:pt x="10382673" y="2910631"/>
                  <a:pt x="10378225" y="2915015"/>
                  <a:pt x="10372888" y="2915015"/>
                </a:cubicBezTo>
                <a:cubicBezTo>
                  <a:pt x="10367552" y="2915015"/>
                  <a:pt x="10363168" y="2910566"/>
                  <a:pt x="10363168" y="2905229"/>
                </a:cubicBezTo>
                <a:cubicBezTo>
                  <a:pt x="10363168" y="2899890"/>
                  <a:pt x="10367488" y="2895505"/>
                  <a:pt x="10372888" y="2895505"/>
                </a:cubicBezTo>
                <a:close/>
                <a:moveTo>
                  <a:pt x="10614116" y="2895501"/>
                </a:moveTo>
                <a:cubicBezTo>
                  <a:pt x="10619516" y="2895501"/>
                  <a:pt x="10623901" y="2899823"/>
                  <a:pt x="10623901" y="2905225"/>
                </a:cubicBezTo>
                <a:cubicBezTo>
                  <a:pt x="10623901" y="2910627"/>
                  <a:pt x="10619454" y="2915012"/>
                  <a:pt x="10614116" y="2915012"/>
                </a:cubicBezTo>
                <a:cubicBezTo>
                  <a:pt x="10608780" y="2915012"/>
                  <a:pt x="10604396" y="2910563"/>
                  <a:pt x="10604396" y="2905225"/>
                </a:cubicBezTo>
                <a:cubicBezTo>
                  <a:pt x="10604396" y="2899886"/>
                  <a:pt x="10608716" y="2895501"/>
                  <a:pt x="10614116" y="2895501"/>
                </a:cubicBezTo>
                <a:close/>
                <a:moveTo>
                  <a:pt x="10855345" y="2895498"/>
                </a:moveTo>
                <a:cubicBezTo>
                  <a:pt x="10860682" y="2895498"/>
                  <a:pt x="10865065" y="2899819"/>
                  <a:pt x="10865065" y="2905222"/>
                </a:cubicBezTo>
                <a:cubicBezTo>
                  <a:pt x="10865065" y="2910624"/>
                  <a:pt x="10860682" y="2915008"/>
                  <a:pt x="10855345" y="2915008"/>
                </a:cubicBezTo>
                <a:cubicBezTo>
                  <a:pt x="10850008" y="2915008"/>
                  <a:pt x="10845625" y="2910559"/>
                  <a:pt x="10845625" y="2905222"/>
                </a:cubicBezTo>
                <a:cubicBezTo>
                  <a:pt x="10845625" y="2899882"/>
                  <a:pt x="10849945" y="2895498"/>
                  <a:pt x="10855345" y="2895498"/>
                </a:cubicBezTo>
                <a:close/>
                <a:moveTo>
                  <a:pt x="11096574" y="2895494"/>
                </a:moveTo>
                <a:cubicBezTo>
                  <a:pt x="11101910" y="2895494"/>
                  <a:pt x="11106294" y="2899816"/>
                  <a:pt x="11106294" y="2905218"/>
                </a:cubicBezTo>
                <a:cubicBezTo>
                  <a:pt x="11106294" y="2910620"/>
                  <a:pt x="11101974" y="2915004"/>
                  <a:pt x="11096574" y="2915004"/>
                </a:cubicBezTo>
                <a:cubicBezTo>
                  <a:pt x="11091174" y="2915004"/>
                  <a:pt x="11086790" y="2910555"/>
                  <a:pt x="11086790" y="2905218"/>
                </a:cubicBezTo>
                <a:cubicBezTo>
                  <a:pt x="11086790" y="2899878"/>
                  <a:pt x="11091174" y="2895494"/>
                  <a:pt x="11096574" y="2895494"/>
                </a:cubicBezTo>
                <a:close/>
                <a:moveTo>
                  <a:pt x="11337802" y="2895490"/>
                </a:moveTo>
                <a:cubicBezTo>
                  <a:pt x="11343202" y="2895490"/>
                  <a:pt x="11347587" y="2899812"/>
                  <a:pt x="11347587" y="2905214"/>
                </a:cubicBezTo>
                <a:cubicBezTo>
                  <a:pt x="11347587" y="2910616"/>
                  <a:pt x="11343139" y="2915001"/>
                  <a:pt x="11337802" y="2915001"/>
                </a:cubicBezTo>
                <a:cubicBezTo>
                  <a:pt x="11332466" y="2915001"/>
                  <a:pt x="11328082" y="2910552"/>
                  <a:pt x="11328082" y="2905214"/>
                </a:cubicBezTo>
                <a:cubicBezTo>
                  <a:pt x="11328082" y="2899875"/>
                  <a:pt x="11332402" y="2895490"/>
                  <a:pt x="11337802" y="2895490"/>
                </a:cubicBezTo>
                <a:close/>
                <a:moveTo>
                  <a:pt x="11579030" y="2895487"/>
                </a:moveTo>
                <a:cubicBezTo>
                  <a:pt x="11584430" y="2895487"/>
                  <a:pt x="11588815" y="2899808"/>
                  <a:pt x="11588815" y="2905211"/>
                </a:cubicBezTo>
                <a:cubicBezTo>
                  <a:pt x="11588815" y="2910612"/>
                  <a:pt x="11584367" y="2914997"/>
                  <a:pt x="11579030" y="2914997"/>
                </a:cubicBezTo>
                <a:cubicBezTo>
                  <a:pt x="11573694" y="2914997"/>
                  <a:pt x="11569310" y="2910548"/>
                  <a:pt x="11569310" y="2905211"/>
                </a:cubicBezTo>
                <a:cubicBezTo>
                  <a:pt x="11569310" y="2899871"/>
                  <a:pt x="11573630" y="2895487"/>
                  <a:pt x="11579030" y="2895487"/>
                </a:cubicBezTo>
                <a:close/>
                <a:moveTo>
                  <a:pt x="11820259" y="2895483"/>
                </a:moveTo>
                <a:cubicBezTo>
                  <a:pt x="11825659" y="2895483"/>
                  <a:pt x="11830043" y="2899805"/>
                  <a:pt x="11830043" y="2905207"/>
                </a:cubicBezTo>
                <a:cubicBezTo>
                  <a:pt x="11830043" y="2910609"/>
                  <a:pt x="11825596" y="2914993"/>
                  <a:pt x="11820259" y="2914993"/>
                </a:cubicBezTo>
                <a:cubicBezTo>
                  <a:pt x="11814922" y="2914993"/>
                  <a:pt x="11810539" y="2910544"/>
                  <a:pt x="11810539" y="2905207"/>
                </a:cubicBezTo>
                <a:cubicBezTo>
                  <a:pt x="11810539" y="2899867"/>
                  <a:pt x="11814859" y="2895483"/>
                  <a:pt x="11820259" y="2895483"/>
                </a:cubicBezTo>
                <a:close/>
                <a:moveTo>
                  <a:pt x="9722" y="2895479"/>
                </a:moveTo>
                <a:cubicBezTo>
                  <a:pt x="15122" y="2895479"/>
                  <a:pt x="19506" y="2899801"/>
                  <a:pt x="19506" y="2905203"/>
                </a:cubicBezTo>
                <a:cubicBezTo>
                  <a:pt x="19506" y="2910605"/>
                  <a:pt x="15059" y="2914990"/>
                  <a:pt x="9722" y="2914990"/>
                </a:cubicBezTo>
                <a:cubicBezTo>
                  <a:pt x="4386" y="2914990"/>
                  <a:pt x="2" y="2910541"/>
                  <a:pt x="2" y="2905203"/>
                </a:cubicBezTo>
                <a:cubicBezTo>
                  <a:pt x="2" y="2899864"/>
                  <a:pt x="4322" y="2895479"/>
                  <a:pt x="9722" y="2895479"/>
                </a:cubicBezTo>
                <a:close/>
                <a:moveTo>
                  <a:pt x="251005" y="2895476"/>
                </a:moveTo>
                <a:cubicBezTo>
                  <a:pt x="256405" y="2895476"/>
                  <a:pt x="260789" y="2899797"/>
                  <a:pt x="260789" y="2905199"/>
                </a:cubicBezTo>
                <a:cubicBezTo>
                  <a:pt x="260789" y="2910601"/>
                  <a:pt x="256342" y="2914986"/>
                  <a:pt x="251005" y="2914986"/>
                </a:cubicBezTo>
                <a:cubicBezTo>
                  <a:pt x="245669" y="2914986"/>
                  <a:pt x="241285" y="2910537"/>
                  <a:pt x="241285" y="2905199"/>
                </a:cubicBezTo>
                <a:cubicBezTo>
                  <a:pt x="241285" y="2899860"/>
                  <a:pt x="245605" y="2895476"/>
                  <a:pt x="251005" y="2895476"/>
                </a:cubicBezTo>
                <a:close/>
                <a:moveTo>
                  <a:pt x="492225" y="2895472"/>
                </a:moveTo>
                <a:cubicBezTo>
                  <a:pt x="497561" y="2895472"/>
                  <a:pt x="501945" y="2899793"/>
                  <a:pt x="501945" y="2905196"/>
                </a:cubicBezTo>
                <a:cubicBezTo>
                  <a:pt x="501945" y="2910598"/>
                  <a:pt x="497625" y="2914982"/>
                  <a:pt x="492225" y="2914982"/>
                </a:cubicBezTo>
                <a:cubicBezTo>
                  <a:pt x="486825" y="2914982"/>
                  <a:pt x="482441" y="2910533"/>
                  <a:pt x="482441" y="2905196"/>
                </a:cubicBezTo>
                <a:cubicBezTo>
                  <a:pt x="482441" y="2899856"/>
                  <a:pt x="486825" y="2895472"/>
                  <a:pt x="492225" y="2895472"/>
                </a:cubicBezTo>
                <a:close/>
                <a:moveTo>
                  <a:pt x="733445" y="2895468"/>
                </a:moveTo>
                <a:cubicBezTo>
                  <a:pt x="738781" y="2895468"/>
                  <a:pt x="743165" y="2899790"/>
                  <a:pt x="743165" y="2905192"/>
                </a:cubicBezTo>
                <a:cubicBezTo>
                  <a:pt x="743165" y="2910594"/>
                  <a:pt x="738845" y="2914978"/>
                  <a:pt x="733445" y="2914978"/>
                </a:cubicBezTo>
                <a:cubicBezTo>
                  <a:pt x="728045" y="2914978"/>
                  <a:pt x="723662" y="2910530"/>
                  <a:pt x="723662" y="2905192"/>
                </a:cubicBezTo>
                <a:cubicBezTo>
                  <a:pt x="723662" y="2899853"/>
                  <a:pt x="728045" y="2895468"/>
                  <a:pt x="733445" y="2895468"/>
                </a:cubicBezTo>
                <a:close/>
                <a:moveTo>
                  <a:pt x="974665" y="2895464"/>
                </a:moveTo>
                <a:cubicBezTo>
                  <a:pt x="980065" y="2895464"/>
                  <a:pt x="984449" y="2899786"/>
                  <a:pt x="984449" y="2905188"/>
                </a:cubicBezTo>
                <a:cubicBezTo>
                  <a:pt x="984449" y="2910590"/>
                  <a:pt x="980002" y="2914975"/>
                  <a:pt x="974665" y="2914975"/>
                </a:cubicBezTo>
                <a:cubicBezTo>
                  <a:pt x="969329" y="2914975"/>
                  <a:pt x="964945" y="2910526"/>
                  <a:pt x="964945" y="2905188"/>
                </a:cubicBezTo>
                <a:cubicBezTo>
                  <a:pt x="964945" y="2899849"/>
                  <a:pt x="969265" y="2895464"/>
                  <a:pt x="974665" y="2895464"/>
                </a:cubicBezTo>
                <a:close/>
                <a:moveTo>
                  <a:pt x="1215885" y="2895461"/>
                </a:moveTo>
                <a:cubicBezTo>
                  <a:pt x="1221285" y="2895461"/>
                  <a:pt x="1225669" y="2899782"/>
                  <a:pt x="1225669" y="2905185"/>
                </a:cubicBezTo>
                <a:cubicBezTo>
                  <a:pt x="1225669" y="2910587"/>
                  <a:pt x="1221222" y="2914971"/>
                  <a:pt x="1215885" y="2914971"/>
                </a:cubicBezTo>
                <a:cubicBezTo>
                  <a:pt x="1210550" y="2914971"/>
                  <a:pt x="1206166" y="2910522"/>
                  <a:pt x="1206166" y="2905185"/>
                </a:cubicBezTo>
                <a:cubicBezTo>
                  <a:pt x="1206166" y="2899845"/>
                  <a:pt x="1210486" y="2895461"/>
                  <a:pt x="1215885" y="2895461"/>
                </a:cubicBezTo>
                <a:close/>
                <a:moveTo>
                  <a:pt x="1457107" y="2895457"/>
                </a:moveTo>
                <a:cubicBezTo>
                  <a:pt x="1462443" y="2895457"/>
                  <a:pt x="1466827" y="2899779"/>
                  <a:pt x="1466827" y="2905181"/>
                </a:cubicBezTo>
                <a:cubicBezTo>
                  <a:pt x="1466827" y="2910583"/>
                  <a:pt x="1462507" y="2914967"/>
                  <a:pt x="1457107" y="2914967"/>
                </a:cubicBezTo>
                <a:cubicBezTo>
                  <a:pt x="1451707" y="2914967"/>
                  <a:pt x="1447323" y="2910518"/>
                  <a:pt x="1447323" y="2905181"/>
                </a:cubicBezTo>
                <a:cubicBezTo>
                  <a:pt x="1447323" y="2899842"/>
                  <a:pt x="1451707" y="2895457"/>
                  <a:pt x="1457107" y="2895457"/>
                </a:cubicBezTo>
                <a:close/>
                <a:moveTo>
                  <a:pt x="1698332" y="2895453"/>
                </a:moveTo>
                <a:cubicBezTo>
                  <a:pt x="1703733" y="2895453"/>
                  <a:pt x="1708117" y="2899775"/>
                  <a:pt x="1708117" y="2905177"/>
                </a:cubicBezTo>
                <a:cubicBezTo>
                  <a:pt x="1708117" y="2910579"/>
                  <a:pt x="1703733" y="2914964"/>
                  <a:pt x="1698332" y="2914964"/>
                </a:cubicBezTo>
                <a:cubicBezTo>
                  <a:pt x="1692930" y="2914964"/>
                  <a:pt x="1688547" y="2910515"/>
                  <a:pt x="1688547" y="2905177"/>
                </a:cubicBezTo>
                <a:cubicBezTo>
                  <a:pt x="1688547" y="2899838"/>
                  <a:pt x="1692930" y="2895453"/>
                  <a:pt x="1698332" y="2895453"/>
                </a:cubicBezTo>
                <a:close/>
                <a:moveTo>
                  <a:pt x="1939580" y="2895450"/>
                </a:moveTo>
                <a:cubicBezTo>
                  <a:pt x="1944980" y="2895450"/>
                  <a:pt x="1949365" y="2899771"/>
                  <a:pt x="1949365" y="2905174"/>
                </a:cubicBezTo>
                <a:cubicBezTo>
                  <a:pt x="1949365" y="2910576"/>
                  <a:pt x="1944920" y="2914960"/>
                  <a:pt x="1939580" y="2914960"/>
                </a:cubicBezTo>
                <a:cubicBezTo>
                  <a:pt x="1934245" y="2914960"/>
                  <a:pt x="1929860" y="2910511"/>
                  <a:pt x="1929860" y="2905174"/>
                </a:cubicBezTo>
                <a:cubicBezTo>
                  <a:pt x="1929860" y="2899834"/>
                  <a:pt x="1934181" y="2895450"/>
                  <a:pt x="1939580" y="2895450"/>
                </a:cubicBezTo>
                <a:close/>
                <a:moveTo>
                  <a:pt x="2180788" y="2895446"/>
                </a:moveTo>
                <a:cubicBezTo>
                  <a:pt x="2186189" y="2895446"/>
                  <a:pt x="2190580" y="2899768"/>
                  <a:pt x="2190580" y="2905170"/>
                </a:cubicBezTo>
                <a:cubicBezTo>
                  <a:pt x="2190580" y="2910572"/>
                  <a:pt x="2186136" y="2914956"/>
                  <a:pt x="2180788" y="2914956"/>
                </a:cubicBezTo>
                <a:cubicBezTo>
                  <a:pt x="2175475" y="2914956"/>
                  <a:pt x="2171083" y="2910507"/>
                  <a:pt x="2171083" y="2905170"/>
                </a:cubicBezTo>
                <a:cubicBezTo>
                  <a:pt x="2171083" y="2899830"/>
                  <a:pt x="2175412" y="2895446"/>
                  <a:pt x="2180788" y="2895446"/>
                </a:cubicBezTo>
                <a:close/>
                <a:moveTo>
                  <a:pt x="2422037" y="2895442"/>
                </a:moveTo>
                <a:cubicBezTo>
                  <a:pt x="2427371" y="2895442"/>
                  <a:pt x="2431753" y="2899764"/>
                  <a:pt x="2431753" y="2905166"/>
                </a:cubicBezTo>
                <a:cubicBezTo>
                  <a:pt x="2431753" y="2910568"/>
                  <a:pt x="2427435" y="2914953"/>
                  <a:pt x="2422037" y="2914953"/>
                </a:cubicBezTo>
                <a:cubicBezTo>
                  <a:pt x="2416639" y="2914953"/>
                  <a:pt x="2412257" y="2910504"/>
                  <a:pt x="2412257" y="2905166"/>
                </a:cubicBezTo>
                <a:cubicBezTo>
                  <a:pt x="2412257" y="2899827"/>
                  <a:pt x="2416639" y="2895442"/>
                  <a:pt x="2422037" y="2895442"/>
                </a:cubicBezTo>
                <a:close/>
                <a:moveTo>
                  <a:pt x="2663275" y="2895439"/>
                </a:moveTo>
                <a:cubicBezTo>
                  <a:pt x="2668611" y="2895439"/>
                  <a:pt x="2672998" y="2899760"/>
                  <a:pt x="2672998" y="2905163"/>
                </a:cubicBezTo>
                <a:cubicBezTo>
                  <a:pt x="2672998" y="2910564"/>
                  <a:pt x="2668675" y="2914949"/>
                  <a:pt x="2663275" y="2914949"/>
                </a:cubicBezTo>
                <a:cubicBezTo>
                  <a:pt x="2657875" y="2914949"/>
                  <a:pt x="2653492" y="2910500"/>
                  <a:pt x="2653492" y="2905163"/>
                </a:cubicBezTo>
                <a:cubicBezTo>
                  <a:pt x="2653492" y="2899823"/>
                  <a:pt x="2657875" y="2895439"/>
                  <a:pt x="2663275" y="2895439"/>
                </a:cubicBezTo>
                <a:close/>
                <a:moveTo>
                  <a:pt x="2904572" y="2895435"/>
                </a:moveTo>
                <a:cubicBezTo>
                  <a:pt x="2909972" y="2895435"/>
                  <a:pt x="2914355" y="2899757"/>
                  <a:pt x="2914355" y="2905159"/>
                </a:cubicBezTo>
                <a:cubicBezTo>
                  <a:pt x="2914355" y="2910561"/>
                  <a:pt x="2909972" y="2914945"/>
                  <a:pt x="2904572" y="2914945"/>
                </a:cubicBezTo>
                <a:cubicBezTo>
                  <a:pt x="2899174" y="2914945"/>
                  <a:pt x="2894790" y="2910496"/>
                  <a:pt x="2894790" y="2905159"/>
                </a:cubicBezTo>
                <a:cubicBezTo>
                  <a:pt x="2894790" y="2899819"/>
                  <a:pt x="2899174" y="2895435"/>
                  <a:pt x="2904572" y="2895435"/>
                </a:cubicBezTo>
                <a:close/>
                <a:moveTo>
                  <a:pt x="3145751" y="2895431"/>
                </a:moveTo>
                <a:cubicBezTo>
                  <a:pt x="3151149" y="2895431"/>
                  <a:pt x="3155532" y="2899753"/>
                  <a:pt x="3155532" y="2905155"/>
                </a:cubicBezTo>
                <a:cubicBezTo>
                  <a:pt x="3155532" y="2910557"/>
                  <a:pt x="3151086" y="2914942"/>
                  <a:pt x="3145751" y="2914942"/>
                </a:cubicBezTo>
                <a:cubicBezTo>
                  <a:pt x="3140415" y="2914942"/>
                  <a:pt x="3136032" y="2910493"/>
                  <a:pt x="3136032" y="2905155"/>
                </a:cubicBezTo>
                <a:cubicBezTo>
                  <a:pt x="3136032" y="2899816"/>
                  <a:pt x="3140351" y="2895431"/>
                  <a:pt x="3145751" y="2895431"/>
                </a:cubicBezTo>
                <a:close/>
                <a:moveTo>
                  <a:pt x="3386958" y="2895427"/>
                </a:moveTo>
                <a:cubicBezTo>
                  <a:pt x="3392358" y="2895427"/>
                  <a:pt x="3396743" y="2899749"/>
                  <a:pt x="3396743" y="2905151"/>
                </a:cubicBezTo>
                <a:cubicBezTo>
                  <a:pt x="3396743" y="2910553"/>
                  <a:pt x="3392296" y="2914938"/>
                  <a:pt x="3386958" y="2914938"/>
                </a:cubicBezTo>
                <a:cubicBezTo>
                  <a:pt x="3381621" y="2914938"/>
                  <a:pt x="3377235" y="2910489"/>
                  <a:pt x="3377235" y="2905151"/>
                </a:cubicBezTo>
                <a:cubicBezTo>
                  <a:pt x="3377235" y="2899812"/>
                  <a:pt x="3381556" y="2895427"/>
                  <a:pt x="3386958" y="2895427"/>
                </a:cubicBezTo>
                <a:close/>
                <a:moveTo>
                  <a:pt x="3628212" y="2895424"/>
                </a:moveTo>
                <a:cubicBezTo>
                  <a:pt x="3633528" y="2895424"/>
                  <a:pt x="3637936" y="2899745"/>
                  <a:pt x="3637936" y="2905148"/>
                </a:cubicBezTo>
                <a:cubicBezTo>
                  <a:pt x="3637936" y="2910550"/>
                  <a:pt x="3633592" y="2914934"/>
                  <a:pt x="3628212" y="2914934"/>
                </a:cubicBezTo>
                <a:cubicBezTo>
                  <a:pt x="3622814" y="2914934"/>
                  <a:pt x="3618430" y="2910485"/>
                  <a:pt x="3618430" y="2905148"/>
                </a:cubicBezTo>
                <a:cubicBezTo>
                  <a:pt x="3618430" y="2899808"/>
                  <a:pt x="3622814" y="2895424"/>
                  <a:pt x="3628212" y="2895424"/>
                </a:cubicBezTo>
                <a:close/>
                <a:moveTo>
                  <a:pt x="3869430" y="2895420"/>
                </a:moveTo>
                <a:cubicBezTo>
                  <a:pt x="3874763" y="2895420"/>
                  <a:pt x="3879149" y="2899742"/>
                  <a:pt x="3879149" y="2905144"/>
                </a:cubicBezTo>
                <a:cubicBezTo>
                  <a:pt x="3879149" y="2910546"/>
                  <a:pt x="3874828" y="2914930"/>
                  <a:pt x="3869430" y="2914930"/>
                </a:cubicBezTo>
                <a:cubicBezTo>
                  <a:pt x="3864030" y="2914930"/>
                  <a:pt x="3859647" y="2910481"/>
                  <a:pt x="3859647" y="2905144"/>
                </a:cubicBezTo>
                <a:cubicBezTo>
                  <a:pt x="3859647" y="2899805"/>
                  <a:pt x="3864030" y="2895420"/>
                  <a:pt x="3869430" y="2895420"/>
                </a:cubicBezTo>
                <a:close/>
                <a:moveTo>
                  <a:pt x="4110581" y="2895416"/>
                </a:moveTo>
                <a:cubicBezTo>
                  <a:pt x="4115984" y="2895416"/>
                  <a:pt x="4120362" y="2899738"/>
                  <a:pt x="4120362" y="2905140"/>
                </a:cubicBezTo>
                <a:cubicBezTo>
                  <a:pt x="4120362" y="2910542"/>
                  <a:pt x="4115984" y="2914927"/>
                  <a:pt x="4110581" y="2914927"/>
                </a:cubicBezTo>
                <a:cubicBezTo>
                  <a:pt x="4105180" y="2914927"/>
                  <a:pt x="4100799" y="2910478"/>
                  <a:pt x="4100799" y="2905140"/>
                </a:cubicBezTo>
                <a:cubicBezTo>
                  <a:pt x="4100799" y="2899801"/>
                  <a:pt x="4105180" y="2895416"/>
                  <a:pt x="4110581" y="2895416"/>
                </a:cubicBezTo>
                <a:close/>
                <a:moveTo>
                  <a:pt x="4351806" y="2895413"/>
                </a:moveTo>
                <a:cubicBezTo>
                  <a:pt x="4357195" y="2895413"/>
                  <a:pt x="4361580" y="2899734"/>
                  <a:pt x="4361580" y="2905137"/>
                </a:cubicBezTo>
                <a:cubicBezTo>
                  <a:pt x="4361580" y="2910539"/>
                  <a:pt x="4357195" y="2914923"/>
                  <a:pt x="4351806" y="2914923"/>
                </a:cubicBezTo>
                <a:cubicBezTo>
                  <a:pt x="4346397" y="2914923"/>
                  <a:pt x="4342006" y="2910474"/>
                  <a:pt x="4342006" y="2905137"/>
                </a:cubicBezTo>
                <a:cubicBezTo>
                  <a:pt x="4342006" y="2899797"/>
                  <a:pt x="4346397" y="2895413"/>
                  <a:pt x="4351806" y="2895413"/>
                </a:cubicBezTo>
                <a:close/>
                <a:moveTo>
                  <a:pt x="4593019" y="2895409"/>
                </a:moveTo>
                <a:cubicBezTo>
                  <a:pt x="4598416" y="2895409"/>
                  <a:pt x="4602795" y="2899731"/>
                  <a:pt x="4602795" y="2905133"/>
                </a:cubicBezTo>
                <a:cubicBezTo>
                  <a:pt x="4602795" y="2910535"/>
                  <a:pt x="4598353" y="2914919"/>
                  <a:pt x="4593019" y="2914919"/>
                </a:cubicBezTo>
                <a:cubicBezTo>
                  <a:pt x="4587686" y="2914919"/>
                  <a:pt x="4583304" y="2910470"/>
                  <a:pt x="4583304" y="2905133"/>
                </a:cubicBezTo>
                <a:cubicBezTo>
                  <a:pt x="4583304" y="2899793"/>
                  <a:pt x="4587622" y="2895409"/>
                  <a:pt x="4593019" y="2895409"/>
                </a:cubicBezTo>
                <a:close/>
                <a:moveTo>
                  <a:pt x="4834252" y="2895405"/>
                </a:moveTo>
                <a:cubicBezTo>
                  <a:pt x="4839658" y="2895405"/>
                  <a:pt x="4844040" y="2899727"/>
                  <a:pt x="4844040" y="2905129"/>
                </a:cubicBezTo>
                <a:cubicBezTo>
                  <a:pt x="4844040" y="2910531"/>
                  <a:pt x="4839595" y="2914916"/>
                  <a:pt x="4834252" y="2914916"/>
                </a:cubicBezTo>
                <a:cubicBezTo>
                  <a:pt x="4828915" y="2914916"/>
                  <a:pt x="4824534" y="2910467"/>
                  <a:pt x="4824534" y="2905129"/>
                </a:cubicBezTo>
                <a:cubicBezTo>
                  <a:pt x="4824534" y="2899790"/>
                  <a:pt x="4828851" y="2895405"/>
                  <a:pt x="4834252" y="2895405"/>
                </a:cubicBezTo>
                <a:close/>
                <a:moveTo>
                  <a:pt x="5075485" y="2895402"/>
                </a:moveTo>
                <a:cubicBezTo>
                  <a:pt x="5080819" y="2895402"/>
                  <a:pt x="5085202" y="2899723"/>
                  <a:pt x="5085202" y="2905126"/>
                </a:cubicBezTo>
                <a:cubicBezTo>
                  <a:pt x="5085202" y="2910527"/>
                  <a:pt x="5080883" y="2914912"/>
                  <a:pt x="5075485" y="2914912"/>
                </a:cubicBezTo>
                <a:cubicBezTo>
                  <a:pt x="5070087" y="2914912"/>
                  <a:pt x="5065705" y="2910463"/>
                  <a:pt x="5065705" y="2905126"/>
                </a:cubicBezTo>
                <a:cubicBezTo>
                  <a:pt x="5065705" y="2899786"/>
                  <a:pt x="5070087" y="2895402"/>
                  <a:pt x="5075485" y="2895402"/>
                </a:cubicBezTo>
                <a:close/>
                <a:moveTo>
                  <a:pt x="5316710" y="2895398"/>
                </a:moveTo>
                <a:cubicBezTo>
                  <a:pt x="5322044" y="2895398"/>
                  <a:pt x="5326429" y="2899720"/>
                  <a:pt x="5326429" y="2905122"/>
                </a:cubicBezTo>
                <a:cubicBezTo>
                  <a:pt x="5326429" y="2910524"/>
                  <a:pt x="5322105" y="2914908"/>
                  <a:pt x="5316710" y="2914908"/>
                </a:cubicBezTo>
                <a:cubicBezTo>
                  <a:pt x="5311314" y="2914908"/>
                  <a:pt x="5306924" y="2910459"/>
                  <a:pt x="5306924" y="2905122"/>
                </a:cubicBezTo>
                <a:cubicBezTo>
                  <a:pt x="5306924" y="2899782"/>
                  <a:pt x="5311314" y="2895398"/>
                  <a:pt x="5316710" y="2895398"/>
                </a:cubicBezTo>
                <a:close/>
                <a:moveTo>
                  <a:pt x="5557991" y="2895394"/>
                </a:moveTo>
                <a:cubicBezTo>
                  <a:pt x="5563391" y="2895394"/>
                  <a:pt x="5567774" y="2899716"/>
                  <a:pt x="5567774" y="2905118"/>
                </a:cubicBezTo>
                <a:cubicBezTo>
                  <a:pt x="5567774" y="2910520"/>
                  <a:pt x="5563391" y="2914905"/>
                  <a:pt x="5557991" y="2914905"/>
                </a:cubicBezTo>
                <a:cubicBezTo>
                  <a:pt x="5552592" y="2914905"/>
                  <a:pt x="5548208" y="2910456"/>
                  <a:pt x="5548208" y="2905118"/>
                </a:cubicBezTo>
                <a:cubicBezTo>
                  <a:pt x="5548208" y="2899779"/>
                  <a:pt x="5552592" y="2895394"/>
                  <a:pt x="5557991" y="2895394"/>
                </a:cubicBezTo>
                <a:close/>
                <a:moveTo>
                  <a:pt x="5799205" y="2895391"/>
                </a:moveTo>
                <a:cubicBezTo>
                  <a:pt x="5804606" y="2895391"/>
                  <a:pt x="5808989" y="2899712"/>
                  <a:pt x="5808989" y="2905114"/>
                </a:cubicBezTo>
                <a:cubicBezTo>
                  <a:pt x="5808989" y="2910516"/>
                  <a:pt x="5804542" y="2914901"/>
                  <a:pt x="5799205" y="2914901"/>
                </a:cubicBezTo>
                <a:cubicBezTo>
                  <a:pt x="5793870" y="2914901"/>
                  <a:pt x="5789486" y="2910452"/>
                  <a:pt x="5789486" y="2905114"/>
                </a:cubicBezTo>
                <a:cubicBezTo>
                  <a:pt x="5789486" y="2899775"/>
                  <a:pt x="5793806" y="2895391"/>
                  <a:pt x="5799205" y="2895391"/>
                </a:cubicBezTo>
                <a:close/>
                <a:moveTo>
                  <a:pt x="6040432" y="2895387"/>
                </a:moveTo>
                <a:cubicBezTo>
                  <a:pt x="6045832" y="2895387"/>
                  <a:pt x="6050216" y="2899709"/>
                  <a:pt x="6050216" y="2905111"/>
                </a:cubicBezTo>
                <a:cubicBezTo>
                  <a:pt x="6050216" y="2910513"/>
                  <a:pt x="6045769" y="2914897"/>
                  <a:pt x="6040432" y="2914897"/>
                </a:cubicBezTo>
                <a:cubicBezTo>
                  <a:pt x="6035095" y="2914897"/>
                  <a:pt x="6030712" y="2910448"/>
                  <a:pt x="6030712" y="2905111"/>
                </a:cubicBezTo>
                <a:cubicBezTo>
                  <a:pt x="6030712" y="2899771"/>
                  <a:pt x="6035032" y="2895387"/>
                  <a:pt x="6040432" y="2895387"/>
                </a:cubicBezTo>
                <a:close/>
                <a:moveTo>
                  <a:pt x="6281661" y="2895383"/>
                </a:moveTo>
                <a:cubicBezTo>
                  <a:pt x="6286997" y="2895383"/>
                  <a:pt x="6291381" y="2899705"/>
                  <a:pt x="6291381" y="2905107"/>
                </a:cubicBezTo>
                <a:cubicBezTo>
                  <a:pt x="6291381" y="2910509"/>
                  <a:pt x="6287061" y="2914893"/>
                  <a:pt x="6281661" y="2914893"/>
                </a:cubicBezTo>
                <a:cubicBezTo>
                  <a:pt x="6276261" y="2914893"/>
                  <a:pt x="6271877" y="2910445"/>
                  <a:pt x="6271877" y="2905107"/>
                </a:cubicBezTo>
                <a:cubicBezTo>
                  <a:pt x="6271877" y="2899768"/>
                  <a:pt x="6276261" y="2895383"/>
                  <a:pt x="6281661" y="2895383"/>
                </a:cubicBezTo>
                <a:close/>
                <a:moveTo>
                  <a:pt x="6522889" y="2895379"/>
                </a:moveTo>
                <a:cubicBezTo>
                  <a:pt x="6528225" y="2895379"/>
                  <a:pt x="6532610" y="2899701"/>
                  <a:pt x="6532610" y="2905103"/>
                </a:cubicBezTo>
                <a:cubicBezTo>
                  <a:pt x="6532610" y="2910505"/>
                  <a:pt x="6528289" y="2914890"/>
                  <a:pt x="6522889" y="2914890"/>
                </a:cubicBezTo>
                <a:cubicBezTo>
                  <a:pt x="6517489" y="2914890"/>
                  <a:pt x="6513105" y="2910441"/>
                  <a:pt x="6513105" y="2905103"/>
                </a:cubicBezTo>
                <a:cubicBezTo>
                  <a:pt x="6513105" y="2899764"/>
                  <a:pt x="6517489" y="2895379"/>
                  <a:pt x="6522889" y="2895379"/>
                </a:cubicBezTo>
                <a:close/>
                <a:moveTo>
                  <a:pt x="6764118" y="2895376"/>
                </a:moveTo>
                <a:cubicBezTo>
                  <a:pt x="6769518" y="2895376"/>
                  <a:pt x="6773902" y="2899697"/>
                  <a:pt x="6773902" y="2905100"/>
                </a:cubicBezTo>
                <a:cubicBezTo>
                  <a:pt x="6773902" y="2910502"/>
                  <a:pt x="6769518" y="2914886"/>
                  <a:pt x="6764118" y="2914886"/>
                </a:cubicBezTo>
                <a:cubicBezTo>
                  <a:pt x="6758718" y="2914886"/>
                  <a:pt x="6754335" y="2910437"/>
                  <a:pt x="6754335" y="2905100"/>
                </a:cubicBezTo>
                <a:cubicBezTo>
                  <a:pt x="6754335" y="2899760"/>
                  <a:pt x="6758718" y="2895376"/>
                  <a:pt x="6764118" y="2895376"/>
                </a:cubicBezTo>
                <a:close/>
                <a:moveTo>
                  <a:pt x="7005346" y="2895372"/>
                </a:moveTo>
                <a:cubicBezTo>
                  <a:pt x="7010746" y="2895372"/>
                  <a:pt x="7015130" y="2899694"/>
                  <a:pt x="7015130" y="2905096"/>
                </a:cubicBezTo>
                <a:cubicBezTo>
                  <a:pt x="7015130" y="2910498"/>
                  <a:pt x="7010683" y="2914882"/>
                  <a:pt x="7005346" y="2914882"/>
                </a:cubicBezTo>
                <a:cubicBezTo>
                  <a:pt x="7000009" y="2914882"/>
                  <a:pt x="6995626" y="2910433"/>
                  <a:pt x="6995626" y="2905096"/>
                </a:cubicBezTo>
                <a:cubicBezTo>
                  <a:pt x="6995626" y="2899757"/>
                  <a:pt x="6999946" y="2895372"/>
                  <a:pt x="7005346" y="2895372"/>
                </a:cubicBezTo>
                <a:close/>
                <a:moveTo>
                  <a:pt x="7246575" y="2895368"/>
                </a:moveTo>
                <a:cubicBezTo>
                  <a:pt x="7251975" y="2895368"/>
                  <a:pt x="7256359" y="2899690"/>
                  <a:pt x="7256359" y="2905092"/>
                </a:cubicBezTo>
                <a:cubicBezTo>
                  <a:pt x="7256359" y="2910494"/>
                  <a:pt x="7251912" y="2914879"/>
                  <a:pt x="7246575" y="2914879"/>
                </a:cubicBezTo>
                <a:cubicBezTo>
                  <a:pt x="7241238" y="2914879"/>
                  <a:pt x="7236855" y="2910430"/>
                  <a:pt x="7236855" y="2905092"/>
                </a:cubicBezTo>
                <a:cubicBezTo>
                  <a:pt x="7236855" y="2899753"/>
                  <a:pt x="7241175" y="2895368"/>
                  <a:pt x="7246575" y="2895368"/>
                </a:cubicBezTo>
                <a:close/>
                <a:moveTo>
                  <a:pt x="7487803" y="2895365"/>
                </a:moveTo>
                <a:cubicBezTo>
                  <a:pt x="7493139" y="2895365"/>
                  <a:pt x="7497524" y="2899686"/>
                  <a:pt x="7497524" y="2905089"/>
                </a:cubicBezTo>
                <a:cubicBezTo>
                  <a:pt x="7497524" y="2910491"/>
                  <a:pt x="7493203" y="2914875"/>
                  <a:pt x="7487803" y="2914875"/>
                </a:cubicBezTo>
                <a:cubicBezTo>
                  <a:pt x="7482403" y="2914875"/>
                  <a:pt x="7478019" y="2910426"/>
                  <a:pt x="7478019" y="2905089"/>
                </a:cubicBezTo>
                <a:cubicBezTo>
                  <a:pt x="7478019" y="2899749"/>
                  <a:pt x="7482403" y="2895365"/>
                  <a:pt x="7487803" y="2895365"/>
                </a:cubicBezTo>
                <a:close/>
                <a:moveTo>
                  <a:pt x="7729032" y="2895361"/>
                </a:moveTo>
                <a:cubicBezTo>
                  <a:pt x="7734369" y="2895361"/>
                  <a:pt x="7738753" y="2899683"/>
                  <a:pt x="7738753" y="2905085"/>
                </a:cubicBezTo>
                <a:cubicBezTo>
                  <a:pt x="7738753" y="2910487"/>
                  <a:pt x="7734432" y="2914871"/>
                  <a:pt x="7729032" y="2914871"/>
                </a:cubicBezTo>
                <a:cubicBezTo>
                  <a:pt x="7723632" y="2914871"/>
                  <a:pt x="7719249" y="2910422"/>
                  <a:pt x="7719249" y="2905085"/>
                </a:cubicBezTo>
                <a:cubicBezTo>
                  <a:pt x="7719249" y="2899745"/>
                  <a:pt x="7723632" y="2895361"/>
                  <a:pt x="7729032" y="2895361"/>
                </a:cubicBezTo>
                <a:close/>
                <a:moveTo>
                  <a:pt x="7970260" y="2895357"/>
                </a:moveTo>
                <a:cubicBezTo>
                  <a:pt x="7975661" y="2895357"/>
                  <a:pt x="7980044" y="2899679"/>
                  <a:pt x="7980044" y="2905081"/>
                </a:cubicBezTo>
                <a:cubicBezTo>
                  <a:pt x="7980044" y="2910483"/>
                  <a:pt x="7975661" y="2914868"/>
                  <a:pt x="7970260" y="2914868"/>
                </a:cubicBezTo>
                <a:cubicBezTo>
                  <a:pt x="7964860" y="2914868"/>
                  <a:pt x="7960477" y="2910419"/>
                  <a:pt x="7960477" y="2905081"/>
                </a:cubicBezTo>
                <a:cubicBezTo>
                  <a:pt x="7960477" y="2899742"/>
                  <a:pt x="7964860" y="2895357"/>
                  <a:pt x="7970260" y="2895357"/>
                </a:cubicBezTo>
                <a:close/>
                <a:moveTo>
                  <a:pt x="8211553" y="2895354"/>
                </a:moveTo>
                <a:cubicBezTo>
                  <a:pt x="8216889" y="2895354"/>
                  <a:pt x="8221273" y="2899675"/>
                  <a:pt x="8221273" y="2905078"/>
                </a:cubicBezTo>
                <a:cubicBezTo>
                  <a:pt x="8221273" y="2910479"/>
                  <a:pt x="8216953" y="2914864"/>
                  <a:pt x="8211553" y="2914864"/>
                </a:cubicBezTo>
                <a:cubicBezTo>
                  <a:pt x="8206152" y="2914864"/>
                  <a:pt x="8201769" y="2910415"/>
                  <a:pt x="8201769" y="2905078"/>
                </a:cubicBezTo>
                <a:cubicBezTo>
                  <a:pt x="8201769" y="2899738"/>
                  <a:pt x="8206152" y="2895354"/>
                  <a:pt x="8211553" y="2895354"/>
                </a:cubicBezTo>
                <a:close/>
                <a:moveTo>
                  <a:pt x="8452781" y="2895350"/>
                </a:moveTo>
                <a:cubicBezTo>
                  <a:pt x="8458181" y="2895350"/>
                  <a:pt x="8462566" y="2899672"/>
                  <a:pt x="8462566" y="2905074"/>
                </a:cubicBezTo>
                <a:cubicBezTo>
                  <a:pt x="8462566" y="2910476"/>
                  <a:pt x="8458118" y="2914860"/>
                  <a:pt x="8452781" y="2914860"/>
                </a:cubicBezTo>
                <a:cubicBezTo>
                  <a:pt x="8447445" y="2914860"/>
                  <a:pt x="8443061" y="2910411"/>
                  <a:pt x="8443061" y="2905074"/>
                </a:cubicBezTo>
                <a:cubicBezTo>
                  <a:pt x="8443061" y="2899734"/>
                  <a:pt x="8447381" y="2895350"/>
                  <a:pt x="8452781" y="2895350"/>
                </a:cubicBezTo>
                <a:close/>
                <a:moveTo>
                  <a:pt x="8694009" y="2895346"/>
                </a:moveTo>
                <a:cubicBezTo>
                  <a:pt x="8699346" y="2895346"/>
                  <a:pt x="8703730" y="2899668"/>
                  <a:pt x="8703730" y="2905070"/>
                </a:cubicBezTo>
                <a:cubicBezTo>
                  <a:pt x="8703730" y="2910472"/>
                  <a:pt x="8699346" y="2914857"/>
                  <a:pt x="8694009" y="2914857"/>
                </a:cubicBezTo>
                <a:cubicBezTo>
                  <a:pt x="8688673" y="2914857"/>
                  <a:pt x="8684289" y="2910408"/>
                  <a:pt x="8684289" y="2905070"/>
                </a:cubicBezTo>
                <a:cubicBezTo>
                  <a:pt x="8684289" y="2899731"/>
                  <a:pt x="8688609" y="2895346"/>
                  <a:pt x="8694009" y="2895346"/>
                </a:cubicBezTo>
                <a:close/>
                <a:moveTo>
                  <a:pt x="8935237" y="2895343"/>
                </a:moveTo>
                <a:cubicBezTo>
                  <a:pt x="8940574" y="2895343"/>
                  <a:pt x="8944958" y="2899664"/>
                  <a:pt x="8944958" y="2905066"/>
                </a:cubicBezTo>
                <a:cubicBezTo>
                  <a:pt x="8944958" y="2910468"/>
                  <a:pt x="8940638" y="2914853"/>
                  <a:pt x="8935237" y="2914853"/>
                </a:cubicBezTo>
                <a:cubicBezTo>
                  <a:pt x="8929837" y="2914853"/>
                  <a:pt x="8925454" y="2910404"/>
                  <a:pt x="8925454" y="2905066"/>
                </a:cubicBezTo>
                <a:cubicBezTo>
                  <a:pt x="8925454" y="2899727"/>
                  <a:pt x="8929837" y="2895343"/>
                  <a:pt x="8935237" y="2895343"/>
                </a:cubicBezTo>
                <a:close/>
                <a:moveTo>
                  <a:pt x="9176467" y="2895339"/>
                </a:moveTo>
                <a:cubicBezTo>
                  <a:pt x="9181803" y="2895339"/>
                  <a:pt x="9186187" y="2899661"/>
                  <a:pt x="9186187" y="2905063"/>
                </a:cubicBezTo>
                <a:cubicBezTo>
                  <a:pt x="9186187" y="2910465"/>
                  <a:pt x="9181867" y="2914849"/>
                  <a:pt x="9176467" y="2914849"/>
                </a:cubicBezTo>
                <a:cubicBezTo>
                  <a:pt x="9171066" y="2914849"/>
                  <a:pt x="9166683" y="2910400"/>
                  <a:pt x="9166683" y="2905063"/>
                </a:cubicBezTo>
                <a:cubicBezTo>
                  <a:pt x="9166683" y="2899723"/>
                  <a:pt x="9171066" y="2895339"/>
                  <a:pt x="9176467" y="2895339"/>
                </a:cubicBezTo>
                <a:close/>
                <a:moveTo>
                  <a:pt x="9417695" y="2895335"/>
                </a:moveTo>
                <a:cubicBezTo>
                  <a:pt x="9423031" y="2895335"/>
                  <a:pt x="9427416" y="2899657"/>
                  <a:pt x="9427416" y="2905059"/>
                </a:cubicBezTo>
                <a:cubicBezTo>
                  <a:pt x="9427416" y="2910461"/>
                  <a:pt x="9423095" y="2914845"/>
                  <a:pt x="9417695" y="2914845"/>
                </a:cubicBezTo>
                <a:cubicBezTo>
                  <a:pt x="9412295" y="2914845"/>
                  <a:pt x="9407911" y="2910397"/>
                  <a:pt x="9407911" y="2905059"/>
                </a:cubicBezTo>
                <a:cubicBezTo>
                  <a:pt x="9407911" y="2899720"/>
                  <a:pt x="9412295" y="2895335"/>
                  <a:pt x="9417695" y="2895335"/>
                </a:cubicBezTo>
                <a:close/>
                <a:moveTo>
                  <a:pt x="9649203" y="2654245"/>
                </a:moveTo>
                <a:cubicBezTo>
                  <a:pt x="9654540" y="2654245"/>
                  <a:pt x="9658923" y="2658701"/>
                  <a:pt x="9658923" y="2664040"/>
                </a:cubicBezTo>
                <a:cubicBezTo>
                  <a:pt x="9658923" y="2669378"/>
                  <a:pt x="9654540" y="2673789"/>
                  <a:pt x="9649203" y="2673789"/>
                </a:cubicBezTo>
                <a:cubicBezTo>
                  <a:pt x="9643866" y="2673789"/>
                  <a:pt x="9639483" y="2669441"/>
                  <a:pt x="9639483" y="2664040"/>
                </a:cubicBezTo>
                <a:cubicBezTo>
                  <a:pt x="9639483" y="2658634"/>
                  <a:pt x="9643803" y="2654245"/>
                  <a:pt x="9649203" y="2654245"/>
                </a:cubicBezTo>
                <a:close/>
                <a:moveTo>
                  <a:pt x="9890432" y="2654242"/>
                </a:moveTo>
                <a:cubicBezTo>
                  <a:pt x="9895768" y="2654242"/>
                  <a:pt x="9900152" y="2658696"/>
                  <a:pt x="9900152" y="2664035"/>
                </a:cubicBezTo>
                <a:cubicBezTo>
                  <a:pt x="9900152" y="2669373"/>
                  <a:pt x="9895832" y="2673789"/>
                  <a:pt x="9890432" y="2673789"/>
                </a:cubicBezTo>
                <a:cubicBezTo>
                  <a:pt x="9885031" y="2673789"/>
                  <a:pt x="9880648" y="2669441"/>
                  <a:pt x="9880648" y="2664035"/>
                </a:cubicBezTo>
                <a:cubicBezTo>
                  <a:pt x="9880648" y="2658634"/>
                  <a:pt x="9885031" y="2654242"/>
                  <a:pt x="9890432" y="2654242"/>
                </a:cubicBezTo>
                <a:close/>
                <a:moveTo>
                  <a:pt x="10131660" y="2654237"/>
                </a:moveTo>
                <a:cubicBezTo>
                  <a:pt x="10137060" y="2654237"/>
                  <a:pt x="10141444" y="2658692"/>
                  <a:pt x="10141444" y="2664031"/>
                </a:cubicBezTo>
                <a:cubicBezTo>
                  <a:pt x="10141444" y="2669368"/>
                  <a:pt x="10136997" y="2673784"/>
                  <a:pt x="10131660" y="2673784"/>
                </a:cubicBezTo>
                <a:cubicBezTo>
                  <a:pt x="10126323" y="2673784"/>
                  <a:pt x="10121940" y="2669435"/>
                  <a:pt x="10121940" y="2664031"/>
                </a:cubicBezTo>
                <a:cubicBezTo>
                  <a:pt x="10121940" y="2658629"/>
                  <a:pt x="10126260" y="2654237"/>
                  <a:pt x="10131660" y="2654237"/>
                </a:cubicBezTo>
                <a:close/>
                <a:moveTo>
                  <a:pt x="10372888" y="2654233"/>
                </a:moveTo>
                <a:cubicBezTo>
                  <a:pt x="10378288" y="2654233"/>
                  <a:pt x="10382673" y="2658687"/>
                  <a:pt x="10382673" y="2664026"/>
                </a:cubicBezTo>
                <a:cubicBezTo>
                  <a:pt x="10382673" y="2669363"/>
                  <a:pt x="10378225" y="2673778"/>
                  <a:pt x="10372888" y="2673778"/>
                </a:cubicBezTo>
                <a:cubicBezTo>
                  <a:pt x="10367552" y="2673778"/>
                  <a:pt x="10363168" y="2669430"/>
                  <a:pt x="10363168" y="2664026"/>
                </a:cubicBezTo>
                <a:cubicBezTo>
                  <a:pt x="10363168" y="2658625"/>
                  <a:pt x="10367488" y="2654233"/>
                  <a:pt x="10372888" y="2654233"/>
                </a:cubicBezTo>
                <a:close/>
                <a:moveTo>
                  <a:pt x="10614116" y="2654228"/>
                </a:moveTo>
                <a:cubicBezTo>
                  <a:pt x="10619516" y="2654228"/>
                  <a:pt x="10623901" y="2658682"/>
                  <a:pt x="10623901" y="2664020"/>
                </a:cubicBezTo>
                <a:cubicBezTo>
                  <a:pt x="10623901" y="2669359"/>
                  <a:pt x="10619454" y="2673772"/>
                  <a:pt x="10614116" y="2673772"/>
                </a:cubicBezTo>
                <a:cubicBezTo>
                  <a:pt x="10608780" y="2673772"/>
                  <a:pt x="10604396" y="2669426"/>
                  <a:pt x="10604396" y="2664020"/>
                </a:cubicBezTo>
                <a:cubicBezTo>
                  <a:pt x="10604396" y="2658620"/>
                  <a:pt x="10608716" y="2654228"/>
                  <a:pt x="10614116" y="2654228"/>
                </a:cubicBezTo>
                <a:close/>
                <a:moveTo>
                  <a:pt x="10855345" y="2654223"/>
                </a:moveTo>
                <a:cubicBezTo>
                  <a:pt x="10860682" y="2654223"/>
                  <a:pt x="10865065" y="2658677"/>
                  <a:pt x="10865065" y="2664015"/>
                </a:cubicBezTo>
                <a:cubicBezTo>
                  <a:pt x="10865065" y="2669354"/>
                  <a:pt x="10860682" y="2673766"/>
                  <a:pt x="10855345" y="2673766"/>
                </a:cubicBezTo>
                <a:cubicBezTo>
                  <a:pt x="10850008" y="2673766"/>
                  <a:pt x="10845625" y="2669421"/>
                  <a:pt x="10845625" y="2664015"/>
                </a:cubicBezTo>
                <a:cubicBezTo>
                  <a:pt x="10845625" y="2658616"/>
                  <a:pt x="10849945" y="2654223"/>
                  <a:pt x="10855345" y="2654223"/>
                </a:cubicBezTo>
                <a:close/>
                <a:moveTo>
                  <a:pt x="11096574" y="2654219"/>
                </a:moveTo>
                <a:cubicBezTo>
                  <a:pt x="11101910" y="2654219"/>
                  <a:pt x="11106294" y="2658673"/>
                  <a:pt x="11106294" y="2664011"/>
                </a:cubicBezTo>
                <a:cubicBezTo>
                  <a:pt x="11106294" y="2669350"/>
                  <a:pt x="11101974" y="2673761"/>
                  <a:pt x="11096574" y="2673761"/>
                </a:cubicBezTo>
                <a:cubicBezTo>
                  <a:pt x="11091174" y="2673761"/>
                  <a:pt x="11086790" y="2669416"/>
                  <a:pt x="11086790" y="2664011"/>
                </a:cubicBezTo>
                <a:cubicBezTo>
                  <a:pt x="11086790" y="2658611"/>
                  <a:pt x="11091174" y="2654219"/>
                  <a:pt x="11096574" y="2654219"/>
                </a:cubicBezTo>
                <a:close/>
                <a:moveTo>
                  <a:pt x="11337802" y="2654214"/>
                </a:moveTo>
                <a:cubicBezTo>
                  <a:pt x="11343202" y="2654214"/>
                  <a:pt x="11347587" y="2658668"/>
                  <a:pt x="11347587" y="2664006"/>
                </a:cubicBezTo>
                <a:cubicBezTo>
                  <a:pt x="11347587" y="2669345"/>
                  <a:pt x="11343139" y="2673755"/>
                  <a:pt x="11337802" y="2673755"/>
                </a:cubicBezTo>
                <a:cubicBezTo>
                  <a:pt x="11332466" y="2673755"/>
                  <a:pt x="11328082" y="2669411"/>
                  <a:pt x="11328082" y="2664006"/>
                </a:cubicBezTo>
                <a:cubicBezTo>
                  <a:pt x="11328082" y="2658607"/>
                  <a:pt x="11332402" y="2654214"/>
                  <a:pt x="11337802" y="2654214"/>
                </a:cubicBezTo>
                <a:close/>
                <a:moveTo>
                  <a:pt x="11579030" y="2654210"/>
                </a:moveTo>
                <a:cubicBezTo>
                  <a:pt x="11584430" y="2654210"/>
                  <a:pt x="11588815" y="2658664"/>
                  <a:pt x="11588815" y="2664001"/>
                </a:cubicBezTo>
                <a:cubicBezTo>
                  <a:pt x="11588815" y="2669341"/>
                  <a:pt x="11584367" y="2673750"/>
                  <a:pt x="11579030" y="2673750"/>
                </a:cubicBezTo>
                <a:cubicBezTo>
                  <a:pt x="11573694" y="2673750"/>
                  <a:pt x="11569310" y="2669407"/>
                  <a:pt x="11569310" y="2664001"/>
                </a:cubicBezTo>
                <a:cubicBezTo>
                  <a:pt x="11569310" y="2658602"/>
                  <a:pt x="11573630" y="2654210"/>
                  <a:pt x="11579030" y="2654210"/>
                </a:cubicBezTo>
                <a:close/>
                <a:moveTo>
                  <a:pt x="11820259" y="2654205"/>
                </a:moveTo>
                <a:cubicBezTo>
                  <a:pt x="11825659" y="2654205"/>
                  <a:pt x="11830043" y="2658659"/>
                  <a:pt x="11830043" y="2663996"/>
                </a:cubicBezTo>
                <a:cubicBezTo>
                  <a:pt x="11830043" y="2669336"/>
                  <a:pt x="11825596" y="2673744"/>
                  <a:pt x="11820259" y="2673744"/>
                </a:cubicBezTo>
                <a:cubicBezTo>
                  <a:pt x="11814922" y="2673744"/>
                  <a:pt x="11810539" y="2669402"/>
                  <a:pt x="11810539" y="2663996"/>
                </a:cubicBezTo>
                <a:cubicBezTo>
                  <a:pt x="11810539" y="2658596"/>
                  <a:pt x="11814859" y="2654205"/>
                  <a:pt x="11820259" y="2654205"/>
                </a:cubicBezTo>
                <a:close/>
                <a:moveTo>
                  <a:pt x="9722" y="2654200"/>
                </a:moveTo>
                <a:cubicBezTo>
                  <a:pt x="15121" y="2654200"/>
                  <a:pt x="19505" y="2658653"/>
                  <a:pt x="19505" y="2663992"/>
                </a:cubicBezTo>
                <a:cubicBezTo>
                  <a:pt x="19505" y="2669331"/>
                  <a:pt x="15058" y="2673739"/>
                  <a:pt x="9722" y="2673739"/>
                </a:cubicBezTo>
                <a:cubicBezTo>
                  <a:pt x="4386" y="2673739"/>
                  <a:pt x="2" y="2669398"/>
                  <a:pt x="2" y="2663992"/>
                </a:cubicBezTo>
                <a:cubicBezTo>
                  <a:pt x="2" y="2658591"/>
                  <a:pt x="4322" y="2654200"/>
                  <a:pt x="9722" y="2654200"/>
                </a:cubicBezTo>
                <a:close/>
                <a:moveTo>
                  <a:pt x="251005" y="2654195"/>
                </a:moveTo>
                <a:cubicBezTo>
                  <a:pt x="256405" y="2654195"/>
                  <a:pt x="260789" y="2658648"/>
                  <a:pt x="260789" y="2663987"/>
                </a:cubicBezTo>
                <a:cubicBezTo>
                  <a:pt x="260789" y="2669326"/>
                  <a:pt x="256342" y="2673734"/>
                  <a:pt x="251005" y="2673734"/>
                </a:cubicBezTo>
                <a:cubicBezTo>
                  <a:pt x="245669" y="2673734"/>
                  <a:pt x="241285" y="2669393"/>
                  <a:pt x="241285" y="2663987"/>
                </a:cubicBezTo>
                <a:cubicBezTo>
                  <a:pt x="241285" y="2658586"/>
                  <a:pt x="245605" y="2654195"/>
                  <a:pt x="251005" y="2654195"/>
                </a:cubicBezTo>
                <a:close/>
                <a:moveTo>
                  <a:pt x="492224" y="2654191"/>
                </a:moveTo>
                <a:cubicBezTo>
                  <a:pt x="497560" y="2654191"/>
                  <a:pt x="501944" y="2658644"/>
                  <a:pt x="501944" y="2663983"/>
                </a:cubicBezTo>
                <a:cubicBezTo>
                  <a:pt x="501944" y="2669321"/>
                  <a:pt x="497624" y="2673729"/>
                  <a:pt x="492224" y="2673729"/>
                </a:cubicBezTo>
                <a:cubicBezTo>
                  <a:pt x="486824" y="2673729"/>
                  <a:pt x="482441" y="2669389"/>
                  <a:pt x="482441" y="2663983"/>
                </a:cubicBezTo>
                <a:cubicBezTo>
                  <a:pt x="482441" y="2658581"/>
                  <a:pt x="486824" y="2654191"/>
                  <a:pt x="492224" y="2654191"/>
                </a:cubicBezTo>
                <a:close/>
                <a:moveTo>
                  <a:pt x="733445" y="2654186"/>
                </a:moveTo>
                <a:cubicBezTo>
                  <a:pt x="738781" y="2654186"/>
                  <a:pt x="743165" y="2658639"/>
                  <a:pt x="743165" y="2663978"/>
                </a:cubicBezTo>
                <a:cubicBezTo>
                  <a:pt x="743165" y="2669315"/>
                  <a:pt x="738845" y="2673725"/>
                  <a:pt x="733445" y="2673725"/>
                </a:cubicBezTo>
                <a:cubicBezTo>
                  <a:pt x="728045" y="2673725"/>
                  <a:pt x="723661" y="2669384"/>
                  <a:pt x="723661" y="2663978"/>
                </a:cubicBezTo>
                <a:cubicBezTo>
                  <a:pt x="723661" y="2658577"/>
                  <a:pt x="728045" y="2654186"/>
                  <a:pt x="733445" y="2654186"/>
                </a:cubicBezTo>
                <a:close/>
                <a:moveTo>
                  <a:pt x="974665" y="2654182"/>
                </a:moveTo>
                <a:cubicBezTo>
                  <a:pt x="980065" y="2654182"/>
                  <a:pt x="984449" y="2658634"/>
                  <a:pt x="984449" y="2663974"/>
                </a:cubicBezTo>
                <a:cubicBezTo>
                  <a:pt x="984449" y="2669311"/>
                  <a:pt x="980002" y="2673720"/>
                  <a:pt x="974665" y="2673720"/>
                </a:cubicBezTo>
                <a:cubicBezTo>
                  <a:pt x="969329" y="2673720"/>
                  <a:pt x="964945" y="2669378"/>
                  <a:pt x="964945" y="2663974"/>
                </a:cubicBezTo>
                <a:cubicBezTo>
                  <a:pt x="964945" y="2658572"/>
                  <a:pt x="969265" y="2654182"/>
                  <a:pt x="974665" y="2654182"/>
                </a:cubicBezTo>
                <a:close/>
                <a:moveTo>
                  <a:pt x="1215885" y="2654177"/>
                </a:moveTo>
                <a:cubicBezTo>
                  <a:pt x="1221285" y="2654177"/>
                  <a:pt x="1225669" y="2658629"/>
                  <a:pt x="1225669" y="2663969"/>
                </a:cubicBezTo>
                <a:cubicBezTo>
                  <a:pt x="1225669" y="2669306"/>
                  <a:pt x="1221222" y="2673715"/>
                  <a:pt x="1215885" y="2673715"/>
                </a:cubicBezTo>
                <a:cubicBezTo>
                  <a:pt x="1210549" y="2673715"/>
                  <a:pt x="1206165" y="2669373"/>
                  <a:pt x="1206165" y="2663969"/>
                </a:cubicBezTo>
                <a:cubicBezTo>
                  <a:pt x="1206165" y="2658568"/>
                  <a:pt x="1210485" y="2654177"/>
                  <a:pt x="1215885" y="2654177"/>
                </a:cubicBezTo>
                <a:close/>
                <a:moveTo>
                  <a:pt x="1457107" y="2654173"/>
                </a:moveTo>
                <a:cubicBezTo>
                  <a:pt x="1462443" y="2654173"/>
                  <a:pt x="1466827" y="2658625"/>
                  <a:pt x="1466827" y="2663964"/>
                </a:cubicBezTo>
                <a:cubicBezTo>
                  <a:pt x="1466827" y="2669302"/>
                  <a:pt x="1462507" y="2673709"/>
                  <a:pt x="1457107" y="2673709"/>
                </a:cubicBezTo>
                <a:cubicBezTo>
                  <a:pt x="1451707" y="2673709"/>
                  <a:pt x="1447323" y="2669368"/>
                  <a:pt x="1447323" y="2663964"/>
                </a:cubicBezTo>
                <a:cubicBezTo>
                  <a:pt x="1447323" y="2658563"/>
                  <a:pt x="1451707" y="2654173"/>
                  <a:pt x="1457107" y="2654173"/>
                </a:cubicBezTo>
                <a:close/>
                <a:moveTo>
                  <a:pt x="1698332" y="2654167"/>
                </a:moveTo>
                <a:cubicBezTo>
                  <a:pt x="1703732" y="2654167"/>
                  <a:pt x="1708117" y="2658620"/>
                  <a:pt x="1708117" y="2663959"/>
                </a:cubicBezTo>
                <a:cubicBezTo>
                  <a:pt x="1708117" y="2669297"/>
                  <a:pt x="1703732" y="2673704"/>
                  <a:pt x="1698332" y="2673704"/>
                </a:cubicBezTo>
                <a:cubicBezTo>
                  <a:pt x="1692930" y="2673704"/>
                  <a:pt x="1688546" y="2669363"/>
                  <a:pt x="1688546" y="2663959"/>
                </a:cubicBezTo>
                <a:cubicBezTo>
                  <a:pt x="1688546" y="2658559"/>
                  <a:pt x="1692930" y="2654167"/>
                  <a:pt x="1698332" y="2654167"/>
                </a:cubicBezTo>
                <a:close/>
                <a:moveTo>
                  <a:pt x="1939580" y="2654163"/>
                </a:moveTo>
                <a:cubicBezTo>
                  <a:pt x="1944980" y="2654163"/>
                  <a:pt x="1949364" y="2658616"/>
                  <a:pt x="1949364" y="2663954"/>
                </a:cubicBezTo>
                <a:cubicBezTo>
                  <a:pt x="1949364" y="2669293"/>
                  <a:pt x="1944920" y="2673698"/>
                  <a:pt x="1939580" y="2673698"/>
                </a:cubicBezTo>
                <a:cubicBezTo>
                  <a:pt x="1934245" y="2673698"/>
                  <a:pt x="1929860" y="2669359"/>
                  <a:pt x="1929860" y="2663954"/>
                </a:cubicBezTo>
                <a:cubicBezTo>
                  <a:pt x="1929860" y="2658554"/>
                  <a:pt x="1934181" y="2654163"/>
                  <a:pt x="1939580" y="2654163"/>
                </a:cubicBezTo>
                <a:close/>
                <a:moveTo>
                  <a:pt x="2180788" y="2654158"/>
                </a:moveTo>
                <a:cubicBezTo>
                  <a:pt x="2186189" y="2654158"/>
                  <a:pt x="2190580" y="2658611"/>
                  <a:pt x="2190580" y="2663948"/>
                </a:cubicBezTo>
                <a:cubicBezTo>
                  <a:pt x="2190580" y="2669288"/>
                  <a:pt x="2186136" y="2673693"/>
                  <a:pt x="2180788" y="2673693"/>
                </a:cubicBezTo>
                <a:cubicBezTo>
                  <a:pt x="2175475" y="2673693"/>
                  <a:pt x="2171083" y="2669354"/>
                  <a:pt x="2171083" y="2663948"/>
                </a:cubicBezTo>
                <a:cubicBezTo>
                  <a:pt x="2171083" y="2658549"/>
                  <a:pt x="2175412" y="2654158"/>
                  <a:pt x="2180788" y="2654158"/>
                </a:cubicBezTo>
                <a:close/>
                <a:moveTo>
                  <a:pt x="2422037" y="2654154"/>
                </a:moveTo>
                <a:cubicBezTo>
                  <a:pt x="2427371" y="2654154"/>
                  <a:pt x="2431753" y="2658607"/>
                  <a:pt x="2431753" y="2663944"/>
                </a:cubicBezTo>
                <a:cubicBezTo>
                  <a:pt x="2431753" y="2669283"/>
                  <a:pt x="2427435" y="2673687"/>
                  <a:pt x="2422037" y="2673687"/>
                </a:cubicBezTo>
                <a:cubicBezTo>
                  <a:pt x="2416639" y="2673687"/>
                  <a:pt x="2412257" y="2669350"/>
                  <a:pt x="2412257" y="2663944"/>
                </a:cubicBezTo>
                <a:cubicBezTo>
                  <a:pt x="2412257" y="2658544"/>
                  <a:pt x="2416639" y="2654154"/>
                  <a:pt x="2422037" y="2654154"/>
                </a:cubicBezTo>
                <a:close/>
                <a:moveTo>
                  <a:pt x="2663275" y="2654149"/>
                </a:moveTo>
                <a:cubicBezTo>
                  <a:pt x="2668611" y="2654149"/>
                  <a:pt x="2672998" y="2658602"/>
                  <a:pt x="2672998" y="2663939"/>
                </a:cubicBezTo>
                <a:cubicBezTo>
                  <a:pt x="2672998" y="2669278"/>
                  <a:pt x="2668675" y="2673681"/>
                  <a:pt x="2663275" y="2673681"/>
                </a:cubicBezTo>
                <a:cubicBezTo>
                  <a:pt x="2657875" y="2673681"/>
                  <a:pt x="2653492" y="2669345"/>
                  <a:pt x="2653492" y="2663939"/>
                </a:cubicBezTo>
                <a:cubicBezTo>
                  <a:pt x="2653492" y="2658539"/>
                  <a:pt x="2657875" y="2654149"/>
                  <a:pt x="2663275" y="2654149"/>
                </a:cubicBezTo>
                <a:close/>
                <a:moveTo>
                  <a:pt x="2904572" y="2654145"/>
                </a:moveTo>
                <a:cubicBezTo>
                  <a:pt x="2909971" y="2654145"/>
                  <a:pt x="2914354" y="2658596"/>
                  <a:pt x="2914354" y="2663935"/>
                </a:cubicBezTo>
                <a:cubicBezTo>
                  <a:pt x="2914354" y="2669274"/>
                  <a:pt x="2909971" y="2673677"/>
                  <a:pt x="2904572" y="2673677"/>
                </a:cubicBezTo>
                <a:cubicBezTo>
                  <a:pt x="2899173" y="2673677"/>
                  <a:pt x="2894790" y="2669341"/>
                  <a:pt x="2894790" y="2663935"/>
                </a:cubicBezTo>
                <a:cubicBezTo>
                  <a:pt x="2894790" y="2658533"/>
                  <a:pt x="2899173" y="2654145"/>
                  <a:pt x="2904572" y="2654145"/>
                </a:cubicBezTo>
                <a:close/>
                <a:moveTo>
                  <a:pt x="3145750" y="2654140"/>
                </a:moveTo>
                <a:cubicBezTo>
                  <a:pt x="3151149" y="2654140"/>
                  <a:pt x="3155532" y="2658591"/>
                  <a:pt x="3155532" y="2663930"/>
                </a:cubicBezTo>
                <a:cubicBezTo>
                  <a:pt x="3155532" y="2669269"/>
                  <a:pt x="3151086" y="2673672"/>
                  <a:pt x="3145750" y="2673672"/>
                </a:cubicBezTo>
                <a:cubicBezTo>
                  <a:pt x="3140415" y="2673672"/>
                  <a:pt x="3136032" y="2669336"/>
                  <a:pt x="3136032" y="2663930"/>
                </a:cubicBezTo>
                <a:cubicBezTo>
                  <a:pt x="3136032" y="2658529"/>
                  <a:pt x="3140351" y="2654140"/>
                  <a:pt x="3145750" y="2654140"/>
                </a:cubicBezTo>
                <a:close/>
                <a:moveTo>
                  <a:pt x="3386958" y="2654135"/>
                </a:moveTo>
                <a:cubicBezTo>
                  <a:pt x="3392358" y="2654135"/>
                  <a:pt x="3396743" y="2658586"/>
                  <a:pt x="3396743" y="2663926"/>
                </a:cubicBezTo>
                <a:cubicBezTo>
                  <a:pt x="3396743" y="2669264"/>
                  <a:pt x="3392296" y="2673668"/>
                  <a:pt x="3386958" y="2673668"/>
                </a:cubicBezTo>
                <a:cubicBezTo>
                  <a:pt x="3381621" y="2673668"/>
                  <a:pt x="3377235" y="2669331"/>
                  <a:pt x="3377235" y="2663926"/>
                </a:cubicBezTo>
                <a:cubicBezTo>
                  <a:pt x="3377235" y="2658524"/>
                  <a:pt x="3381556" y="2654135"/>
                  <a:pt x="3386958" y="2654135"/>
                </a:cubicBezTo>
                <a:close/>
                <a:moveTo>
                  <a:pt x="3628212" y="2654130"/>
                </a:moveTo>
                <a:cubicBezTo>
                  <a:pt x="3633528" y="2654130"/>
                  <a:pt x="3637936" y="2658581"/>
                  <a:pt x="3637936" y="2663921"/>
                </a:cubicBezTo>
                <a:cubicBezTo>
                  <a:pt x="3637936" y="2669258"/>
                  <a:pt x="3633592" y="2673663"/>
                  <a:pt x="3628212" y="2673663"/>
                </a:cubicBezTo>
                <a:cubicBezTo>
                  <a:pt x="3622814" y="2673663"/>
                  <a:pt x="3618430" y="2669326"/>
                  <a:pt x="3618430" y="2663921"/>
                </a:cubicBezTo>
                <a:cubicBezTo>
                  <a:pt x="3618430" y="2658520"/>
                  <a:pt x="3622814" y="2654130"/>
                  <a:pt x="3628212" y="2654130"/>
                </a:cubicBezTo>
                <a:close/>
                <a:moveTo>
                  <a:pt x="3869430" y="2654126"/>
                </a:moveTo>
                <a:cubicBezTo>
                  <a:pt x="3874763" y="2654126"/>
                  <a:pt x="3879147" y="2658577"/>
                  <a:pt x="3879147" y="2663916"/>
                </a:cubicBezTo>
                <a:cubicBezTo>
                  <a:pt x="3879147" y="2669254"/>
                  <a:pt x="3874828" y="2673657"/>
                  <a:pt x="3869430" y="2673657"/>
                </a:cubicBezTo>
                <a:cubicBezTo>
                  <a:pt x="3864030" y="2673657"/>
                  <a:pt x="3859647" y="2669321"/>
                  <a:pt x="3859647" y="2663916"/>
                </a:cubicBezTo>
                <a:cubicBezTo>
                  <a:pt x="3859647" y="2658515"/>
                  <a:pt x="3864030" y="2654126"/>
                  <a:pt x="3869430" y="2654126"/>
                </a:cubicBezTo>
                <a:close/>
                <a:moveTo>
                  <a:pt x="4110581" y="2654121"/>
                </a:moveTo>
                <a:cubicBezTo>
                  <a:pt x="4115984" y="2654121"/>
                  <a:pt x="4120362" y="2658572"/>
                  <a:pt x="4120362" y="2663911"/>
                </a:cubicBezTo>
                <a:cubicBezTo>
                  <a:pt x="4120362" y="2669249"/>
                  <a:pt x="4115984" y="2673652"/>
                  <a:pt x="4110581" y="2673652"/>
                </a:cubicBezTo>
                <a:cubicBezTo>
                  <a:pt x="4105180" y="2673652"/>
                  <a:pt x="4100799" y="2669315"/>
                  <a:pt x="4100799" y="2663911"/>
                </a:cubicBezTo>
                <a:cubicBezTo>
                  <a:pt x="4100799" y="2658511"/>
                  <a:pt x="4105180" y="2654121"/>
                  <a:pt x="4110581" y="2654121"/>
                </a:cubicBezTo>
                <a:close/>
                <a:moveTo>
                  <a:pt x="4351806" y="2654117"/>
                </a:moveTo>
                <a:cubicBezTo>
                  <a:pt x="4357195" y="2654117"/>
                  <a:pt x="4361580" y="2658568"/>
                  <a:pt x="4361580" y="2663907"/>
                </a:cubicBezTo>
                <a:cubicBezTo>
                  <a:pt x="4361580" y="2669245"/>
                  <a:pt x="4357195" y="2673646"/>
                  <a:pt x="4351806" y="2673646"/>
                </a:cubicBezTo>
                <a:cubicBezTo>
                  <a:pt x="4346397" y="2673646"/>
                  <a:pt x="4342006" y="2669311"/>
                  <a:pt x="4342006" y="2663907"/>
                </a:cubicBezTo>
                <a:cubicBezTo>
                  <a:pt x="4342006" y="2658506"/>
                  <a:pt x="4346397" y="2654117"/>
                  <a:pt x="4351806" y="2654117"/>
                </a:cubicBezTo>
                <a:close/>
                <a:moveTo>
                  <a:pt x="4593017" y="2654112"/>
                </a:moveTo>
                <a:cubicBezTo>
                  <a:pt x="4598416" y="2654112"/>
                  <a:pt x="4602795" y="2658563"/>
                  <a:pt x="4602795" y="2663902"/>
                </a:cubicBezTo>
                <a:cubicBezTo>
                  <a:pt x="4602795" y="2669240"/>
                  <a:pt x="4598353" y="2673641"/>
                  <a:pt x="4593017" y="2673641"/>
                </a:cubicBezTo>
                <a:cubicBezTo>
                  <a:pt x="4587686" y="2673641"/>
                  <a:pt x="4583304" y="2669306"/>
                  <a:pt x="4583304" y="2663902"/>
                </a:cubicBezTo>
                <a:cubicBezTo>
                  <a:pt x="4583304" y="2658501"/>
                  <a:pt x="4587622" y="2654112"/>
                  <a:pt x="4593017" y="2654112"/>
                </a:cubicBezTo>
                <a:close/>
                <a:moveTo>
                  <a:pt x="4834252" y="2654108"/>
                </a:moveTo>
                <a:cubicBezTo>
                  <a:pt x="4839658" y="2654108"/>
                  <a:pt x="4844040" y="2658559"/>
                  <a:pt x="4844040" y="2663897"/>
                </a:cubicBezTo>
                <a:cubicBezTo>
                  <a:pt x="4844040" y="2669235"/>
                  <a:pt x="4839595" y="2673635"/>
                  <a:pt x="4834252" y="2673635"/>
                </a:cubicBezTo>
                <a:cubicBezTo>
                  <a:pt x="4828915" y="2673635"/>
                  <a:pt x="4824534" y="2669302"/>
                  <a:pt x="4824534" y="2663897"/>
                </a:cubicBezTo>
                <a:cubicBezTo>
                  <a:pt x="4824534" y="2658496"/>
                  <a:pt x="4828851" y="2654108"/>
                  <a:pt x="4834252" y="2654108"/>
                </a:cubicBezTo>
                <a:close/>
                <a:moveTo>
                  <a:pt x="5075485" y="2654103"/>
                </a:moveTo>
                <a:cubicBezTo>
                  <a:pt x="5080819" y="2654103"/>
                  <a:pt x="5085202" y="2658554"/>
                  <a:pt x="5085202" y="2663891"/>
                </a:cubicBezTo>
                <a:cubicBezTo>
                  <a:pt x="5085202" y="2669230"/>
                  <a:pt x="5080883" y="2673630"/>
                  <a:pt x="5075485" y="2673630"/>
                </a:cubicBezTo>
                <a:cubicBezTo>
                  <a:pt x="5070087" y="2673630"/>
                  <a:pt x="5065705" y="2669297"/>
                  <a:pt x="5065705" y="2663891"/>
                </a:cubicBezTo>
                <a:cubicBezTo>
                  <a:pt x="5065705" y="2658492"/>
                  <a:pt x="5070087" y="2654103"/>
                  <a:pt x="5075485" y="2654103"/>
                </a:cubicBezTo>
                <a:close/>
                <a:moveTo>
                  <a:pt x="5316710" y="2654098"/>
                </a:moveTo>
                <a:cubicBezTo>
                  <a:pt x="5322044" y="2654098"/>
                  <a:pt x="5326429" y="2658549"/>
                  <a:pt x="5326429" y="2663887"/>
                </a:cubicBezTo>
                <a:cubicBezTo>
                  <a:pt x="5326429" y="2669226"/>
                  <a:pt x="5322105" y="2673624"/>
                  <a:pt x="5316710" y="2673624"/>
                </a:cubicBezTo>
                <a:cubicBezTo>
                  <a:pt x="5311314" y="2673624"/>
                  <a:pt x="5306924" y="2669293"/>
                  <a:pt x="5306924" y="2663887"/>
                </a:cubicBezTo>
                <a:cubicBezTo>
                  <a:pt x="5306924" y="2658487"/>
                  <a:pt x="5311314" y="2654098"/>
                  <a:pt x="5316710" y="2654098"/>
                </a:cubicBezTo>
                <a:close/>
                <a:moveTo>
                  <a:pt x="5557991" y="2654093"/>
                </a:moveTo>
                <a:cubicBezTo>
                  <a:pt x="5563391" y="2654093"/>
                  <a:pt x="5567774" y="2658544"/>
                  <a:pt x="5567774" y="2663882"/>
                </a:cubicBezTo>
                <a:cubicBezTo>
                  <a:pt x="5567774" y="2669221"/>
                  <a:pt x="5563391" y="2673619"/>
                  <a:pt x="5557991" y="2673619"/>
                </a:cubicBezTo>
                <a:cubicBezTo>
                  <a:pt x="5552592" y="2673619"/>
                  <a:pt x="5548208" y="2669288"/>
                  <a:pt x="5548208" y="2663882"/>
                </a:cubicBezTo>
                <a:cubicBezTo>
                  <a:pt x="5548208" y="2658483"/>
                  <a:pt x="5552592" y="2654093"/>
                  <a:pt x="5557991" y="2654093"/>
                </a:cubicBezTo>
                <a:close/>
                <a:moveTo>
                  <a:pt x="5799205" y="2654089"/>
                </a:moveTo>
                <a:cubicBezTo>
                  <a:pt x="5804606" y="2654089"/>
                  <a:pt x="5808989" y="2658539"/>
                  <a:pt x="5808989" y="2663878"/>
                </a:cubicBezTo>
                <a:cubicBezTo>
                  <a:pt x="5808989" y="2669217"/>
                  <a:pt x="5804542" y="2673613"/>
                  <a:pt x="5799205" y="2673613"/>
                </a:cubicBezTo>
                <a:cubicBezTo>
                  <a:pt x="5793870" y="2673613"/>
                  <a:pt x="5789486" y="2669283"/>
                  <a:pt x="5789486" y="2663878"/>
                </a:cubicBezTo>
                <a:cubicBezTo>
                  <a:pt x="5789486" y="2658478"/>
                  <a:pt x="5793806" y="2654089"/>
                  <a:pt x="5799205" y="2654089"/>
                </a:cubicBezTo>
                <a:close/>
                <a:moveTo>
                  <a:pt x="6040432" y="2654084"/>
                </a:moveTo>
                <a:cubicBezTo>
                  <a:pt x="6045832" y="2654084"/>
                  <a:pt x="6050216" y="2658533"/>
                  <a:pt x="6050216" y="2663873"/>
                </a:cubicBezTo>
                <a:cubicBezTo>
                  <a:pt x="6050216" y="2669212"/>
                  <a:pt x="6045769" y="2673608"/>
                  <a:pt x="6040432" y="2673608"/>
                </a:cubicBezTo>
                <a:cubicBezTo>
                  <a:pt x="6035095" y="2673608"/>
                  <a:pt x="6030712" y="2669278"/>
                  <a:pt x="6030712" y="2663873"/>
                </a:cubicBezTo>
                <a:cubicBezTo>
                  <a:pt x="6030712" y="2658472"/>
                  <a:pt x="6035032" y="2654084"/>
                  <a:pt x="6040432" y="2654084"/>
                </a:cubicBezTo>
                <a:close/>
                <a:moveTo>
                  <a:pt x="6281661" y="2654079"/>
                </a:moveTo>
                <a:cubicBezTo>
                  <a:pt x="6286997" y="2654079"/>
                  <a:pt x="6291381" y="2658529"/>
                  <a:pt x="6291381" y="2663868"/>
                </a:cubicBezTo>
                <a:cubicBezTo>
                  <a:pt x="6291381" y="2669206"/>
                  <a:pt x="6287061" y="2673603"/>
                  <a:pt x="6281661" y="2673603"/>
                </a:cubicBezTo>
                <a:cubicBezTo>
                  <a:pt x="6276261" y="2673603"/>
                  <a:pt x="6271877" y="2669274"/>
                  <a:pt x="6271877" y="2663868"/>
                </a:cubicBezTo>
                <a:cubicBezTo>
                  <a:pt x="6271877" y="2658467"/>
                  <a:pt x="6276261" y="2654079"/>
                  <a:pt x="6281661" y="2654079"/>
                </a:cubicBezTo>
                <a:close/>
                <a:moveTo>
                  <a:pt x="6522889" y="2654075"/>
                </a:moveTo>
                <a:cubicBezTo>
                  <a:pt x="6528225" y="2654075"/>
                  <a:pt x="6532610" y="2658524"/>
                  <a:pt x="6532610" y="2663863"/>
                </a:cubicBezTo>
                <a:cubicBezTo>
                  <a:pt x="6532610" y="2669201"/>
                  <a:pt x="6528289" y="2673597"/>
                  <a:pt x="6522889" y="2673597"/>
                </a:cubicBezTo>
                <a:cubicBezTo>
                  <a:pt x="6517489" y="2673597"/>
                  <a:pt x="6513105" y="2669269"/>
                  <a:pt x="6513105" y="2663863"/>
                </a:cubicBezTo>
                <a:cubicBezTo>
                  <a:pt x="6513105" y="2658463"/>
                  <a:pt x="6517489" y="2654075"/>
                  <a:pt x="6522889" y="2654075"/>
                </a:cubicBezTo>
                <a:close/>
                <a:moveTo>
                  <a:pt x="6764118" y="2654070"/>
                </a:moveTo>
                <a:cubicBezTo>
                  <a:pt x="6769518" y="2654070"/>
                  <a:pt x="6773902" y="2658520"/>
                  <a:pt x="6773902" y="2663859"/>
                </a:cubicBezTo>
                <a:cubicBezTo>
                  <a:pt x="6773902" y="2669197"/>
                  <a:pt x="6769518" y="2673591"/>
                  <a:pt x="6764118" y="2673591"/>
                </a:cubicBezTo>
                <a:cubicBezTo>
                  <a:pt x="6758718" y="2673591"/>
                  <a:pt x="6754335" y="2669264"/>
                  <a:pt x="6754335" y="2663859"/>
                </a:cubicBezTo>
                <a:cubicBezTo>
                  <a:pt x="6754335" y="2658458"/>
                  <a:pt x="6758718" y="2654070"/>
                  <a:pt x="6764118" y="2654070"/>
                </a:cubicBezTo>
                <a:close/>
                <a:moveTo>
                  <a:pt x="7005346" y="2654066"/>
                </a:moveTo>
                <a:cubicBezTo>
                  <a:pt x="7010746" y="2654066"/>
                  <a:pt x="7015130" y="2658515"/>
                  <a:pt x="7015130" y="2663854"/>
                </a:cubicBezTo>
                <a:cubicBezTo>
                  <a:pt x="7015130" y="2669192"/>
                  <a:pt x="7010683" y="2673585"/>
                  <a:pt x="7005346" y="2673585"/>
                </a:cubicBezTo>
                <a:cubicBezTo>
                  <a:pt x="7000009" y="2673585"/>
                  <a:pt x="6995626" y="2669258"/>
                  <a:pt x="6995626" y="2663854"/>
                </a:cubicBezTo>
                <a:cubicBezTo>
                  <a:pt x="6995626" y="2658453"/>
                  <a:pt x="6999946" y="2654066"/>
                  <a:pt x="7005346" y="2654066"/>
                </a:cubicBezTo>
                <a:close/>
                <a:moveTo>
                  <a:pt x="7246575" y="2654061"/>
                </a:moveTo>
                <a:cubicBezTo>
                  <a:pt x="7251975" y="2654061"/>
                  <a:pt x="7256359" y="2658511"/>
                  <a:pt x="7256359" y="2663850"/>
                </a:cubicBezTo>
                <a:cubicBezTo>
                  <a:pt x="7256359" y="2669187"/>
                  <a:pt x="7251912" y="2673580"/>
                  <a:pt x="7246575" y="2673580"/>
                </a:cubicBezTo>
                <a:cubicBezTo>
                  <a:pt x="7241238" y="2673580"/>
                  <a:pt x="7236855" y="2669254"/>
                  <a:pt x="7236855" y="2663850"/>
                </a:cubicBezTo>
                <a:cubicBezTo>
                  <a:pt x="7236855" y="2658448"/>
                  <a:pt x="7241175" y="2654061"/>
                  <a:pt x="7246575" y="2654061"/>
                </a:cubicBezTo>
                <a:close/>
                <a:moveTo>
                  <a:pt x="7487803" y="2654056"/>
                </a:moveTo>
                <a:cubicBezTo>
                  <a:pt x="7493139" y="2654056"/>
                  <a:pt x="7497524" y="2658506"/>
                  <a:pt x="7497524" y="2663845"/>
                </a:cubicBezTo>
                <a:cubicBezTo>
                  <a:pt x="7497524" y="2669182"/>
                  <a:pt x="7493203" y="2673574"/>
                  <a:pt x="7487803" y="2673574"/>
                </a:cubicBezTo>
                <a:cubicBezTo>
                  <a:pt x="7482403" y="2673574"/>
                  <a:pt x="7478019" y="2669249"/>
                  <a:pt x="7478019" y="2663845"/>
                </a:cubicBezTo>
                <a:cubicBezTo>
                  <a:pt x="7478019" y="2658444"/>
                  <a:pt x="7482403" y="2654056"/>
                  <a:pt x="7487803" y="2654056"/>
                </a:cubicBezTo>
                <a:close/>
                <a:moveTo>
                  <a:pt x="7729032" y="2654051"/>
                </a:moveTo>
                <a:cubicBezTo>
                  <a:pt x="7734369" y="2654051"/>
                  <a:pt x="7738753" y="2658501"/>
                  <a:pt x="7738753" y="2663839"/>
                </a:cubicBezTo>
                <a:cubicBezTo>
                  <a:pt x="7738753" y="2669178"/>
                  <a:pt x="7734432" y="2673569"/>
                  <a:pt x="7729032" y="2673569"/>
                </a:cubicBezTo>
                <a:cubicBezTo>
                  <a:pt x="7723632" y="2673569"/>
                  <a:pt x="7719249" y="2669245"/>
                  <a:pt x="7719249" y="2663839"/>
                </a:cubicBezTo>
                <a:cubicBezTo>
                  <a:pt x="7719249" y="2658439"/>
                  <a:pt x="7723632" y="2654051"/>
                  <a:pt x="7729032" y="2654051"/>
                </a:cubicBezTo>
                <a:close/>
                <a:moveTo>
                  <a:pt x="7970260" y="2654047"/>
                </a:moveTo>
                <a:cubicBezTo>
                  <a:pt x="7975661" y="2654047"/>
                  <a:pt x="7980044" y="2658496"/>
                  <a:pt x="7980044" y="2663834"/>
                </a:cubicBezTo>
                <a:cubicBezTo>
                  <a:pt x="7980044" y="2669173"/>
                  <a:pt x="7975661" y="2673563"/>
                  <a:pt x="7970260" y="2673563"/>
                </a:cubicBezTo>
                <a:cubicBezTo>
                  <a:pt x="7964860" y="2673563"/>
                  <a:pt x="7960477" y="2669240"/>
                  <a:pt x="7960477" y="2663834"/>
                </a:cubicBezTo>
                <a:cubicBezTo>
                  <a:pt x="7960477" y="2658435"/>
                  <a:pt x="7964860" y="2654047"/>
                  <a:pt x="7970260" y="2654047"/>
                </a:cubicBezTo>
                <a:close/>
                <a:moveTo>
                  <a:pt x="8211553" y="2654042"/>
                </a:moveTo>
                <a:cubicBezTo>
                  <a:pt x="8216889" y="2654042"/>
                  <a:pt x="8221273" y="2658492"/>
                  <a:pt x="8221273" y="2663830"/>
                </a:cubicBezTo>
                <a:cubicBezTo>
                  <a:pt x="8221273" y="2669169"/>
                  <a:pt x="8216953" y="2673558"/>
                  <a:pt x="8211553" y="2673558"/>
                </a:cubicBezTo>
                <a:cubicBezTo>
                  <a:pt x="8206152" y="2673558"/>
                  <a:pt x="8201769" y="2669235"/>
                  <a:pt x="8201769" y="2663830"/>
                </a:cubicBezTo>
                <a:cubicBezTo>
                  <a:pt x="8201769" y="2658430"/>
                  <a:pt x="8206152" y="2654042"/>
                  <a:pt x="8211553" y="2654042"/>
                </a:cubicBezTo>
                <a:close/>
                <a:moveTo>
                  <a:pt x="8452781" y="2654038"/>
                </a:moveTo>
                <a:cubicBezTo>
                  <a:pt x="8458181" y="2654038"/>
                  <a:pt x="8462566" y="2658487"/>
                  <a:pt x="8462566" y="2663825"/>
                </a:cubicBezTo>
                <a:cubicBezTo>
                  <a:pt x="8462566" y="2669164"/>
                  <a:pt x="8458118" y="2673553"/>
                  <a:pt x="8452781" y="2673553"/>
                </a:cubicBezTo>
                <a:cubicBezTo>
                  <a:pt x="8447445" y="2673553"/>
                  <a:pt x="8443061" y="2669230"/>
                  <a:pt x="8443061" y="2663825"/>
                </a:cubicBezTo>
                <a:cubicBezTo>
                  <a:pt x="8443061" y="2658426"/>
                  <a:pt x="8447381" y="2654038"/>
                  <a:pt x="8452781" y="2654038"/>
                </a:cubicBezTo>
                <a:close/>
                <a:moveTo>
                  <a:pt x="8694009" y="2654033"/>
                </a:moveTo>
                <a:cubicBezTo>
                  <a:pt x="8699346" y="2654033"/>
                  <a:pt x="8703730" y="2658483"/>
                  <a:pt x="8703730" y="2663820"/>
                </a:cubicBezTo>
                <a:cubicBezTo>
                  <a:pt x="8703730" y="2669160"/>
                  <a:pt x="8699346" y="2673548"/>
                  <a:pt x="8694009" y="2673548"/>
                </a:cubicBezTo>
                <a:cubicBezTo>
                  <a:pt x="8688673" y="2673548"/>
                  <a:pt x="8684289" y="2669225"/>
                  <a:pt x="8684289" y="2663820"/>
                </a:cubicBezTo>
                <a:cubicBezTo>
                  <a:pt x="8684289" y="2658421"/>
                  <a:pt x="8688609" y="2654033"/>
                  <a:pt x="8694009" y="2654033"/>
                </a:cubicBezTo>
                <a:close/>
                <a:moveTo>
                  <a:pt x="8935237" y="2654029"/>
                </a:moveTo>
                <a:cubicBezTo>
                  <a:pt x="8940574" y="2654029"/>
                  <a:pt x="8944958" y="2658478"/>
                  <a:pt x="8944958" y="2663815"/>
                </a:cubicBezTo>
                <a:cubicBezTo>
                  <a:pt x="8944958" y="2669155"/>
                  <a:pt x="8940638" y="2673543"/>
                  <a:pt x="8935237" y="2673543"/>
                </a:cubicBezTo>
                <a:cubicBezTo>
                  <a:pt x="8929837" y="2673543"/>
                  <a:pt x="8925454" y="2669219"/>
                  <a:pt x="8925454" y="2663815"/>
                </a:cubicBezTo>
                <a:cubicBezTo>
                  <a:pt x="8925454" y="2658415"/>
                  <a:pt x="8929837" y="2654029"/>
                  <a:pt x="8935237" y="2654029"/>
                </a:cubicBezTo>
                <a:close/>
                <a:moveTo>
                  <a:pt x="9176467" y="2654024"/>
                </a:moveTo>
                <a:cubicBezTo>
                  <a:pt x="9181803" y="2654024"/>
                  <a:pt x="9186187" y="2658474"/>
                  <a:pt x="9186187" y="2663811"/>
                </a:cubicBezTo>
                <a:cubicBezTo>
                  <a:pt x="9186187" y="2669150"/>
                  <a:pt x="9181867" y="2673537"/>
                  <a:pt x="9176467" y="2673537"/>
                </a:cubicBezTo>
                <a:cubicBezTo>
                  <a:pt x="9171066" y="2673537"/>
                  <a:pt x="9166683" y="2669214"/>
                  <a:pt x="9166683" y="2663811"/>
                </a:cubicBezTo>
                <a:cubicBezTo>
                  <a:pt x="9166683" y="2658410"/>
                  <a:pt x="9171066" y="2654024"/>
                  <a:pt x="9176467" y="2654024"/>
                </a:cubicBezTo>
                <a:close/>
                <a:moveTo>
                  <a:pt x="9417695" y="2654019"/>
                </a:moveTo>
                <a:cubicBezTo>
                  <a:pt x="9423031" y="2654019"/>
                  <a:pt x="9427416" y="2658469"/>
                  <a:pt x="9427416" y="2663806"/>
                </a:cubicBezTo>
                <a:cubicBezTo>
                  <a:pt x="9427416" y="2669145"/>
                  <a:pt x="9423095" y="2673532"/>
                  <a:pt x="9417695" y="2673532"/>
                </a:cubicBezTo>
                <a:cubicBezTo>
                  <a:pt x="9412295" y="2673532"/>
                  <a:pt x="9407911" y="2669209"/>
                  <a:pt x="9407911" y="2663806"/>
                </a:cubicBezTo>
                <a:cubicBezTo>
                  <a:pt x="9407911" y="2658405"/>
                  <a:pt x="9412295" y="2654019"/>
                  <a:pt x="9417695" y="2654019"/>
                </a:cubicBezTo>
                <a:close/>
                <a:moveTo>
                  <a:pt x="9649203" y="2412937"/>
                </a:moveTo>
                <a:cubicBezTo>
                  <a:pt x="9654540" y="2412937"/>
                  <a:pt x="9658923" y="2417262"/>
                  <a:pt x="9658923" y="2422672"/>
                </a:cubicBezTo>
                <a:cubicBezTo>
                  <a:pt x="9658923" y="2428074"/>
                  <a:pt x="9654540" y="2432459"/>
                  <a:pt x="9649203" y="2432459"/>
                </a:cubicBezTo>
                <a:cubicBezTo>
                  <a:pt x="9643866" y="2432459"/>
                  <a:pt x="9639483" y="2428009"/>
                  <a:pt x="9639483" y="2422672"/>
                </a:cubicBezTo>
                <a:cubicBezTo>
                  <a:pt x="9639483" y="2417327"/>
                  <a:pt x="9643803" y="2412937"/>
                  <a:pt x="9649203" y="2412937"/>
                </a:cubicBezTo>
                <a:close/>
                <a:moveTo>
                  <a:pt x="9890432" y="2412933"/>
                </a:moveTo>
                <a:cubicBezTo>
                  <a:pt x="9895768" y="2412933"/>
                  <a:pt x="9900152" y="2417262"/>
                  <a:pt x="9900152" y="2422668"/>
                </a:cubicBezTo>
                <a:cubicBezTo>
                  <a:pt x="9900152" y="2428072"/>
                  <a:pt x="9895832" y="2432457"/>
                  <a:pt x="9890432" y="2432457"/>
                </a:cubicBezTo>
                <a:cubicBezTo>
                  <a:pt x="9885031" y="2432457"/>
                  <a:pt x="9880648" y="2428008"/>
                  <a:pt x="9880648" y="2422668"/>
                </a:cubicBezTo>
                <a:cubicBezTo>
                  <a:pt x="9880648" y="2417323"/>
                  <a:pt x="9885031" y="2412933"/>
                  <a:pt x="9890432" y="2412933"/>
                </a:cubicBezTo>
                <a:close/>
                <a:moveTo>
                  <a:pt x="10131660" y="2412930"/>
                </a:moveTo>
                <a:cubicBezTo>
                  <a:pt x="10137060" y="2412930"/>
                  <a:pt x="10141444" y="2417259"/>
                  <a:pt x="10141444" y="2422665"/>
                </a:cubicBezTo>
                <a:cubicBezTo>
                  <a:pt x="10141444" y="2428069"/>
                  <a:pt x="10136997" y="2432453"/>
                  <a:pt x="10131660" y="2432453"/>
                </a:cubicBezTo>
                <a:cubicBezTo>
                  <a:pt x="10126323" y="2432453"/>
                  <a:pt x="10121940" y="2428004"/>
                  <a:pt x="10121940" y="2422665"/>
                </a:cubicBezTo>
                <a:cubicBezTo>
                  <a:pt x="10121940" y="2417320"/>
                  <a:pt x="10126260" y="2412930"/>
                  <a:pt x="10131660" y="2412930"/>
                </a:cubicBezTo>
                <a:close/>
                <a:moveTo>
                  <a:pt x="10372888" y="2412926"/>
                </a:moveTo>
                <a:cubicBezTo>
                  <a:pt x="10378288" y="2412926"/>
                  <a:pt x="10382673" y="2417255"/>
                  <a:pt x="10382673" y="2422661"/>
                </a:cubicBezTo>
                <a:cubicBezTo>
                  <a:pt x="10382673" y="2428065"/>
                  <a:pt x="10378225" y="2432449"/>
                  <a:pt x="10372888" y="2432449"/>
                </a:cubicBezTo>
                <a:cubicBezTo>
                  <a:pt x="10367552" y="2432449"/>
                  <a:pt x="10363168" y="2428000"/>
                  <a:pt x="10363168" y="2422661"/>
                </a:cubicBezTo>
                <a:cubicBezTo>
                  <a:pt x="10363168" y="2417316"/>
                  <a:pt x="10367488" y="2412926"/>
                  <a:pt x="10372888" y="2412926"/>
                </a:cubicBezTo>
                <a:close/>
                <a:moveTo>
                  <a:pt x="10614116" y="2412922"/>
                </a:moveTo>
                <a:cubicBezTo>
                  <a:pt x="10619516" y="2412922"/>
                  <a:pt x="10623901" y="2417251"/>
                  <a:pt x="10623901" y="2422657"/>
                </a:cubicBezTo>
                <a:cubicBezTo>
                  <a:pt x="10623901" y="2428061"/>
                  <a:pt x="10619454" y="2432446"/>
                  <a:pt x="10614116" y="2432446"/>
                </a:cubicBezTo>
                <a:cubicBezTo>
                  <a:pt x="10608780" y="2432446"/>
                  <a:pt x="10604396" y="2427996"/>
                  <a:pt x="10604396" y="2422657"/>
                </a:cubicBezTo>
                <a:cubicBezTo>
                  <a:pt x="10604396" y="2417312"/>
                  <a:pt x="10608716" y="2412922"/>
                  <a:pt x="10614116" y="2412922"/>
                </a:cubicBezTo>
                <a:close/>
                <a:moveTo>
                  <a:pt x="10855345" y="2412919"/>
                </a:moveTo>
                <a:cubicBezTo>
                  <a:pt x="10860682" y="2412919"/>
                  <a:pt x="10865065" y="2417248"/>
                  <a:pt x="10865065" y="2422653"/>
                </a:cubicBezTo>
                <a:cubicBezTo>
                  <a:pt x="10865065" y="2428057"/>
                  <a:pt x="10860682" y="2432442"/>
                  <a:pt x="10855345" y="2432442"/>
                </a:cubicBezTo>
                <a:cubicBezTo>
                  <a:pt x="10850008" y="2432442"/>
                  <a:pt x="10845625" y="2427993"/>
                  <a:pt x="10845625" y="2422653"/>
                </a:cubicBezTo>
                <a:cubicBezTo>
                  <a:pt x="10845625" y="2417309"/>
                  <a:pt x="10849945" y="2412919"/>
                  <a:pt x="10855345" y="2412919"/>
                </a:cubicBezTo>
                <a:close/>
                <a:moveTo>
                  <a:pt x="11096574" y="2412916"/>
                </a:moveTo>
                <a:cubicBezTo>
                  <a:pt x="11101910" y="2412916"/>
                  <a:pt x="11106294" y="2417244"/>
                  <a:pt x="11106294" y="2422650"/>
                </a:cubicBezTo>
                <a:cubicBezTo>
                  <a:pt x="11106294" y="2428054"/>
                  <a:pt x="11101974" y="2432438"/>
                  <a:pt x="11096574" y="2432438"/>
                </a:cubicBezTo>
                <a:cubicBezTo>
                  <a:pt x="11091174" y="2432438"/>
                  <a:pt x="11086790" y="2427989"/>
                  <a:pt x="11086790" y="2422650"/>
                </a:cubicBezTo>
                <a:cubicBezTo>
                  <a:pt x="11086790" y="2417305"/>
                  <a:pt x="11091174" y="2412916"/>
                  <a:pt x="11096574" y="2412916"/>
                </a:cubicBezTo>
                <a:close/>
                <a:moveTo>
                  <a:pt x="11337802" y="2412912"/>
                </a:moveTo>
                <a:cubicBezTo>
                  <a:pt x="11343202" y="2412912"/>
                  <a:pt x="11347587" y="2417240"/>
                  <a:pt x="11347587" y="2422646"/>
                </a:cubicBezTo>
                <a:cubicBezTo>
                  <a:pt x="11347587" y="2428050"/>
                  <a:pt x="11343139" y="2432435"/>
                  <a:pt x="11337802" y="2432435"/>
                </a:cubicBezTo>
                <a:cubicBezTo>
                  <a:pt x="11332466" y="2432435"/>
                  <a:pt x="11328082" y="2427985"/>
                  <a:pt x="11328082" y="2422646"/>
                </a:cubicBezTo>
                <a:cubicBezTo>
                  <a:pt x="11328082" y="2417301"/>
                  <a:pt x="11332402" y="2412912"/>
                  <a:pt x="11337802" y="2412912"/>
                </a:cubicBezTo>
                <a:close/>
                <a:moveTo>
                  <a:pt x="11579030" y="2412909"/>
                </a:moveTo>
                <a:cubicBezTo>
                  <a:pt x="11584430" y="2412909"/>
                  <a:pt x="11588815" y="2417237"/>
                  <a:pt x="11588815" y="2422642"/>
                </a:cubicBezTo>
                <a:cubicBezTo>
                  <a:pt x="11588815" y="2428046"/>
                  <a:pt x="11584367" y="2432431"/>
                  <a:pt x="11579030" y="2432431"/>
                </a:cubicBezTo>
                <a:cubicBezTo>
                  <a:pt x="11573694" y="2432431"/>
                  <a:pt x="11569310" y="2427982"/>
                  <a:pt x="11569310" y="2422642"/>
                </a:cubicBezTo>
                <a:cubicBezTo>
                  <a:pt x="11569310" y="2417298"/>
                  <a:pt x="11573630" y="2412909"/>
                  <a:pt x="11579030" y="2412909"/>
                </a:cubicBezTo>
                <a:close/>
                <a:moveTo>
                  <a:pt x="11820259" y="2412906"/>
                </a:moveTo>
                <a:cubicBezTo>
                  <a:pt x="11825659" y="2412906"/>
                  <a:pt x="11830043" y="2417234"/>
                  <a:pt x="11830043" y="2422639"/>
                </a:cubicBezTo>
                <a:cubicBezTo>
                  <a:pt x="11830043" y="2428043"/>
                  <a:pt x="11825596" y="2432427"/>
                  <a:pt x="11820259" y="2432427"/>
                </a:cubicBezTo>
                <a:cubicBezTo>
                  <a:pt x="11814922" y="2432427"/>
                  <a:pt x="11810539" y="2427978"/>
                  <a:pt x="11810539" y="2422639"/>
                </a:cubicBezTo>
                <a:cubicBezTo>
                  <a:pt x="11810539" y="2417294"/>
                  <a:pt x="11814859" y="2412906"/>
                  <a:pt x="11820259" y="2412906"/>
                </a:cubicBezTo>
                <a:close/>
                <a:moveTo>
                  <a:pt x="9721" y="2412902"/>
                </a:moveTo>
                <a:cubicBezTo>
                  <a:pt x="15121" y="2412902"/>
                  <a:pt x="19505" y="2417230"/>
                  <a:pt x="19505" y="2422635"/>
                </a:cubicBezTo>
                <a:cubicBezTo>
                  <a:pt x="19505" y="2428039"/>
                  <a:pt x="15058" y="2432424"/>
                  <a:pt x="9721" y="2432424"/>
                </a:cubicBezTo>
                <a:cubicBezTo>
                  <a:pt x="4386" y="2432424"/>
                  <a:pt x="2" y="2427974"/>
                  <a:pt x="2" y="2422635"/>
                </a:cubicBezTo>
                <a:cubicBezTo>
                  <a:pt x="2" y="2417291"/>
                  <a:pt x="4322" y="2412902"/>
                  <a:pt x="9721" y="2412902"/>
                </a:cubicBezTo>
                <a:close/>
                <a:moveTo>
                  <a:pt x="251005" y="2412898"/>
                </a:moveTo>
                <a:cubicBezTo>
                  <a:pt x="256405" y="2412898"/>
                  <a:pt x="260789" y="2417227"/>
                  <a:pt x="260789" y="2422631"/>
                </a:cubicBezTo>
                <a:cubicBezTo>
                  <a:pt x="260789" y="2428035"/>
                  <a:pt x="256342" y="2432420"/>
                  <a:pt x="251005" y="2432420"/>
                </a:cubicBezTo>
                <a:cubicBezTo>
                  <a:pt x="245669" y="2432420"/>
                  <a:pt x="241285" y="2427971"/>
                  <a:pt x="241285" y="2422631"/>
                </a:cubicBezTo>
                <a:cubicBezTo>
                  <a:pt x="241285" y="2417288"/>
                  <a:pt x="245605" y="2412898"/>
                  <a:pt x="251005" y="2412898"/>
                </a:cubicBezTo>
                <a:close/>
                <a:moveTo>
                  <a:pt x="492224" y="2412895"/>
                </a:moveTo>
                <a:cubicBezTo>
                  <a:pt x="497560" y="2412895"/>
                  <a:pt x="501944" y="2417224"/>
                  <a:pt x="501944" y="2422628"/>
                </a:cubicBezTo>
                <a:cubicBezTo>
                  <a:pt x="501944" y="2428032"/>
                  <a:pt x="497624" y="2432416"/>
                  <a:pt x="492224" y="2432416"/>
                </a:cubicBezTo>
                <a:cubicBezTo>
                  <a:pt x="486824" y="2432416"/>
                  <a:pt x="482440" y="2427967"/>
                  <a:pt x="482440" y="2422628"/>
                </a:cubicBezTo>
                <a:cubicBezTo>
                  <a:pt x="482440" y="2417284"/>
                  <a:pt x="486824" y="2412895"/>
                  <a:pt x="492224" y="2412895"/>
                </a:cubicBezTo>
                <a:close/>
                <a:moveTo>
                  <a:pt x="733445" y="2412891"/>
                </a:moveTo>
                <a:cubicBezTo>
                  <a:pt x="738781" y="2412891"/>
                  <a:pt x="743165" y="2417220"/>
                  <a:pt x="743165" y="2422624"/>
                </a:cubicBezTo>
                <a:cubicBezTo>
                  <a:pt x="743165" y="2428028"/>
                  <a:pt x="738845" y="2432412"/>
                  <a:pt x="733445" y="2432412"/>
                </a:cubicBezTo>
                <a:cubicBezTo>
                  <a:pt x="728045" y="2432412"/>
                  <a:pt x="723661" y="2427963"/>
                  <a:pt x="723661" y="2422624"/>
                </a:cubicBezTo>
                <a:cubicBezTo>
                  <a:pt x="723661" y="2417281"/>
                  <a:pt x="728045" y="2412891"/>
                  <a:pt x="733445" y="2412891"/>
                </a:cubicBezTo>
                <a:close/>
                <a:moveTo>
                  <a:pt x="974665" y="2412888"/>
                </a:moveTo>
                <a:cubicBezTo>
                  <a:pt x="980065" y="2412888"/>
                  <a:pt x="984449" y="2417216"/>
                  <a:pt x="984449" y="2422620"/>
                </a:cubicBezTo>
                <a:cubicBezTo>
                  <a:pt x="984449" y="2428024"/>
                  <a:pt x="980002" y="2432409"/>
                  <a:pt x="974665" y="2432409"/>
                </a:cubicBezTo>
                <a:cubicBezTo>
                  <a:pt x="969329" y="2432409"/>
                  <a:pt x="964945" y="2427960"/>
                  <a:pt x="964945" y="2422620"/>
                </a:cubicBezTo>
                <a:cubicBezTo>
                  <a:pt x="964945" y="2417277"/>
                  <a:pt x="969265" y="2412888"/>
                  <a:pt x="974665" y="2412888"/>
                </a:cubicBezTo>
                <a:close/>
                <a:moveTo>
                  <a:pt x="1215885" y="2412885"/>
                </a:moveTo>
                <a:cubicBezTo>
                  <a:pt x="1221285" y="2412885"/>
                  <a:pt x="1225669" y="2417213"/>
                  <a:pt x="1225669" y="2422617"/>
                </a:cubicBezTo>
                <a:cubicBezTo>
                  <a:pt x="1225669" y="2428021"/>
                  <a:pt x="1221222" y="2432405"/>
                  <a:pt x="1215885" y="2432405"/>
                </a:cubicBezTo>
                <a:cubicBezTo>
                  <a:pt x="1210549" y="2432405"/>
                  <a:pt x="1206165" y="2427956"/>
                  <a:pt x="1206165" y="2422617"/>
                </a:cubicBezTo>
                <a:cubicBezTo>
                  <a:pt x="1206165" y="2417273"/>
                  <a:pt x="1210485" y="2412885"/>
                  <a:pt x="1215885" y="2412885"/>
                </a:cubicBezTo>
                <a:close/>
                <a:moveTo>
                  <a:pt x="1457106" y="2412881"/>
                </a:moveTo>
                <a:cubicBezTo>
                  <a:pt x="1462442" y="2412881"/>
                  <a:pt x="1466826" y="2417209"/>
                  <a:pt x="1466826" y="2422613"/>
                </a:cubicBezTo>
                <a:cubicBezTo>
                  <a:pt x="1466826" y="2428017"/>
                  <a:pt x="1462507" y="2432401"/>
                  <a:pt x="1457106" y="2432401"/>
                </a:cubicBezTo>
                <a:cubicBezTo>
                  <a:pt x="1451706" y="2432401"/>
                  <a:pt x="1447323" y="2427952"/>
                  <a:pt x="1447323" y="2422613"/>
                </a:cubicBezTo>
                <a:cubicBezTo>
                  <a:pt x="1447323" y="2417270"/>
                  <a:pt x="1451706" y="2412881"/>
                  <a:pt x="1457106" y="2412881"/>
                </a:cubicBezTo>
                <a:close/>
                <a:moveTo>
                  <a:pt x="1698332" y="2412878"/>
                </a:moveTo>
                <a:cubicBezTo>
                  <a:pt x="1703732" y="2412878"/>
                  <a:pt x="1708117" y="2417205"/>
                  <a:pt x="1708117" y="2422609"/>
                </a:cubicBezTo>
                <a:cubicBezTo>
                  <a:pt x="1708117" y="2428013"/>
                  <a:pt x="1703732" y="2432398"/>
                  <a:pt x="1698332" y="2432398"/>
                </a:cubicBezTo>
                <a:cubicBezTo>
                  <a:pt x="1692929" y="2432398"/>
                  <a:pt x="1688546" y="2427948"/>
                  <a:pt x="1688546" y="2422609"/>
                </a:cubicBezTo>
                <a:cubicBezTo>
                  <a:pt x="1688546" y="2417266"/>
                  <a:pt x="1692929" y="2412878"/>
                  <a:pt x="1698332" y="2412878"/>
                </a:cubicBezTo>
                <a:close/>
                <a:moveTo>
                  <a:pt x="1939580" y="2412874"/>
                </a:moveTo>
                <a:cubicBezTo>
                  <a:pt x="1944980" y="2412874"/>
                  <a:pt x="1949364" y="2417201"/>
                  <a:pt x="1949364" y="2422605"/>
                </a:cubicBezTo>
                <a:cubicBezTo>
                  <a:pt x="1949364" y="2428009"/>
                  <a:pt x="1944918" y="2432394"/>
                  <a:pt x="1939580" y="2432394"/>
                </a:cubicBezTo>
                <a:cubicBezTo>
                  <a:pt x="1934245" y="2432394"/>
                  <a:pt x="1929860" y="2427945"/>
                  <a:pt x="1929860" y="2422605"/>
                </a:cubicBezTo>
                <a:cubicBezTo>
                  <a:pt x="1929860" y="2417262"/>
                  <a:pt x="1934181" y="2412874"/>
                  <a:pt x="1939580" y="2412874"/>
                </a:cubicBezTo>
                <a:close/>
                <a:moveTo>
                  <a:pt x="2180788" y="2412871"/>
                </a:moveTo>
                <a:cubicBezTo>
                  <a:pt x="2186189" y="2412871"/>
                  <a:pt x="2190580" y="2417198"/>
                  <a:pt x="2190580" y="2422602"/>
                </a:cubicBezTo>
                <a:cubicBezTo>
                  <a:pt x="2190580" y="2428006"/>
                  <a:pt x="2186136" y="2432390"/>
                  <a:pt x="2180788" y="2432390"/>
                </a:cubicBezTo>
                <a:cubicBezTo>
                  <a:pt x="2175475" y="2432390"/>
                  <a:pt x="2171083" y="2427941"/>
                  <a:pt x="2171083" y="2422602"/>
                </a:cubicBezTo>
                <a:cubicBezTo>
                  <a:pt x="2171083" y="2417259"/>
                  <a:pt x="2175412" y="2412871"/>
                  <a:pt x="2180788" y="2412871"/>
                </a:cubicBezTo>
                <a:close/>
                <a:moveTo>
                  <a:pt x="2422037" y="2412868"/>
                </a:moveTo>
                <a:cubicBezTo>
                  <a:pt x="2427370" y="2412868"/>
                  <a:pt x="2431752" y="2417194"/>
                  <a:pt x="2431752" y="2422598"/>
                </a:cubicBezTo>
                <a:cubicBezTo>
                  <a:pt x="2431752" y="2428002"/>
                  <a:pt x="2427435" y="2432387"/>
                  <a:pt x="2422037" y="2432387"/>
                </a:cubicBezTo>
                <a:cubicBezTo>
                  <a:pt x="2416639" y="2432387"/>
                  <a:pt x="2412257" y="2427937"/>
                  <a:pt x="2412257" y="2422598"/>
                </a:cubicBezTo>
                <a:cubicBezTo>
                  <a:pt x="2412257" y="2417255"/>
                  <a:pt x="2416639" y="2412868"/>
                  <a:pt x="2422037" y="2412868"/>
                </a:cubicBezTo>
                <a:close/>
                <a:moveTo>
                  <a:pt x="2663275" y="2412864"/>
                </a:moveTo>
                <a:cubicBezTo>
                  <a:pt x="2668611" y="2412864"/>
                  <a:pt x="2672998" y="2417190"/>
                  <a:pt x="2672998" y="2422594"/>
                </a:cubicBezTo>
                <a:cubicBezTo>
                  <a:pt x="2672998" y="2427998"/>
                  <a:pt x="2668675" y="2432383"/>
                  <a:pt x="2663275" y="2432383"/>
                </a:cubicBezTo>
                <a:cubicBezTo>
                  <a:pt x="2657875" y="2432383"/>
                  <a:pt x="2653491" y="2427934"/>
                  <a:pt x="2653491" y="2422594"/>
                </a:cubicBezTo>
                <a:cubicBezTo>
                  <a:pt x="2653491" y="2417251"/>
                  <a:pt x="2657875" y="2412864"/>
                  <a:pt x="2663275" y="2412864"/>
                </a:cubicBezTo>
                <a:close/>
                <a:moveTo>
                  <a:pt x="2904572" y="2412861"/>
                </a:moveTo>
                <a:cubicBezTo>
                  <a:pt x="2909971" y="2412861"/>
                  <a:pt x="2914354" y="2417187"/>
                  <a:pt x="2914354" y="2422591"/>
                </a:cubicBezTo>
                <a:cubicBezTo>
                  <a:pt x="2914354" y="2427995"/>
                  <a:pt x="2909971" y="2432379"/>
                  <a:pt x="2904572" y="2432379"/>
                </a:cubicBezTo>
                <a:cubicBezTo>
                  <a:pt x="2899173" y="2432379"/>
                  <a:pt x="2894790" y="2427930"/>
                  <a:pt x="2894790" y="2422591"/>
                </a:cubicBezTo>
                <a:cubicBezTo>
                  <a:pt x="2894790" y="2417248"/>
                  <a:pt x="2899173" y="2412861"/>
                  <a:pt x="2904572" y="2412861"/>
                </a:cubicBezTo>
                <a:close/>
                <a:moveTo>
                  <a:pt x="3145750" y="2412858"/>
                </a:moveTo>
                <a:cubicBezTo>
                  <a:pt x="3151149" y="2412858"/>
                  <a:pt x="3155532" y="2417183"/>
                  <a:pt x="3155532" y="2422587"/>
                </a:cubicBezTo>
                <a:cubicBezTo>
                  <a:pt x="3155532" y="2427991"/>
                  <a:pt x="3151086" y="2432376"/>
                  <a:pt x="3145750" y="2432376"/>
                </a:cubicBezTo>
                <a:cubicBezTo>
                  <a:pt x="3140415" y="2432376"/>
                  <a:pt x="3136032" y="2427926"/>
                  <a:pt x="3136032" y="2422587"/>
                </a:cubicBezTo>
                <a:cubicBezTo>
                  <a:pt x="3136032" y="2417244"/>
                  <a:pt x="3140351" y="2412858"/>
                  <a:pt x="3145750" y="2412858"/>
                </a:cubicBezTo>
                <a:close/>
                <a:moveTo>
                  <a:pt x="3386958" y="2412854"/>
                </a:moveTo>
                <a:cubicBezTo>
                  <a:pt x="3392358" y="2412854"/>
                  <a:pt x="3396743" y="2417180"/>
                  <a:pt x="3396743" y="2422583"/>
                </a:cubicBezTo>
                <a:cubicBezTo>
                  <a:pt x="3396743" y="2427987"/>
                  <a:pt x="3392295" y="2432372"/>
                  <a:pt x="3386958" y="2432372"/>
                </a:cubicBezTo>
                <a:cubicBezTo>
                  <a:pt x="3381621" y="2432372"/>
                  <a:pt x="3377235" y="2427923"/>
                  <a:pt x="3377235" y="2422583"/>
                </a:cubicBezTo>
                <a:cubicBezTo>
                  <a:pt x="3377235" y="2417240"/>
                  <a:pt x="3381556" y="2412854"/>
                  <a:pt x="3386958" y="2412854"/>
                </a:cubicBezTo>
                <a:close/>
                <a:moveTo>
                  <a:pt x="3628211" y="2412850"/>
                </a:moveTo>
                <a:cubicBezTo>
                  <a:pt x="3633528" y="2412850"/>
                  <a:pt x="3637936" y="2417176"/>
                  <a:pt x="3637936" y="2422580"/>
                </a:cubicBezTo>
                <a:cubicBezTo>
                  <a:pt x="3637936" y="2427984"/>
                  <a:pt x="3633592" y="2432368"/>
                  <a:pt x="3628211" y="2432368"/>
                </a:cubicBezTo>
                <a:cubicBezTo>
                  <a:pt x="3622813" y="2432368"/>
                  <a:pt x="3618430" y="2427919"/>
                  <a:pt x="3618430" y="2422580"/>
                </a:cubicBezTo>
                <a:cubicBezTo>
                  <a:pt x="3618430" y="2417237"/>
                  <a:pt x="3622813" y="2412850"/>
                  <a:pt x="3628211" y="2412850"/>
                </a:cubicBezTo>
                <a:close/>
                <a:moveTo>
                  <a:pt x="3869430" y="2412847"/>
                </a:moveTo>
                <a:cubicBezTo>
                  <a:pt x="3874763" y="2412847"/>
                  <a:pt x="3879147" y="2417173"/>
                  <a:pt x="3879147" y="2422576"/>
                </a:cubicBezTo>
                <a:cubicBezTo>
                  <a:pt x="3879147" y="2427980"/>
                  <a:pt x="3874828" y="2432364"/>
                  <a:pt x="3869430" y="2432364"/>
                </a:cubicBezTo>
                <a:cubicBezTo>
                  <a:pt x="3864030" y="2432364"/>
                  <a:pt x="3859646" y="2427915"/>
                  <a:pt x="3859646" y="2422576"/>
                </a:cubicBezTo>
                <a:cubicBezTo>
                  <a:pt x="3859646" y="2417234"/>
                  <a:pt x="3864030" y="2412847"/>
                  <a:pt x="3869430" y="2412847"/>
                </a:cubicBezTo>
                <a:close/>
                <a:moveTo>
                  <a:pt x="4110581" y="2412843"/>
                </a:moveTo>
                <a:cubicBezTo>
                  <a:pt x="4115984" y="2412843"/>
                  <a:pt x="4120362" y="2417170"/>
                  <a:pt x="4120362" y="2422572"/>
                </a:cubicBezTo>
                <a:cubicBezTo>
                  <a:pt x="4120362" y="2427976"/>
                  <a:pt x="4115984" y="2432361"/>
                  <a:pt x="4110581" y="2432361"/>
                </a:cubicBezTo>
                <a:cubicBezTo>
                  <a:pt x="4105180" y="2432361"/>
                  <a:pt x="4100799" y="2427912"/>
                  <a:pt x="4100799" y="2422572"/>
                </a:cubicBezTo>
                <a:cubicBezTo>
                  <a:pt x="4100799" y="2417230"/>
                  <a:pt x="4105180" y="2412843"/>
                  <a:pt x="4110581" y="2412843"/>
                </a:cubicBezTo>
                <a:close/>
                <a:moveTo>
                  <a:pt x="4351806" y="2412840"/>
                </a:moveTo>
                <a:cubicBezTo>
                  <a:pt x="4357195" y="2412840"/>
                  <a:pt x="4361580" y="2417166"/>
                  <a:pt x="4361580" y="2422569"/>
                </a:cubicBezTo>
                <a:cubicBezTo>
                  <a:pt x="4361580" y="2427973"/>
                  <a:pt x="4357195" y="2432357"/>
                  <a:pt x="4351806" y="2432357"/>
                </a:cubicBezTo>
                <a:cubicBezTo>
                  <a:pt x="4346397" y="2432357"/>
                  <a:pt x="4342006" y="2427908"/>
                  <a:pt x="4342006" y="2422569"/>
                </a:cubicBezTo>
                <a:cubicBezTo>
                  <a:pt x="4342006" y="2417227"/>
                  <a:pt x="4346397" y="2412840"/>
                  <a:pt x="4351806" y="2412840"/>
                </a:cubicBezTo>
                <a:close/>
                <a:moveTo>
                  <a:pt x="4593017" y="2412837"/>
                </a:moveTo>
                <a:cubicBezTo>
                  <a:pt x="4598413" y="2412837"/>
                  <a:pt x="4602795" y="2417163"/>
                  <a:pt x="4602795" y="2422565"/>
                </a:cubicBezTo>
                <a:cubicBezTo>
                  <a:pt x="4602795" y="2427969"/>
                  <a:pt x="4598353" y="2432353"/>
                  <a:pt x="4593017" y="2432353"/>
                </a:cubicBezTo>
                <a:cubicBezTo>
                  <a:pt x="4587686" y="2432353"/>
                  <a:pt x="4583304" y="2427904"/>
                  <a:pt x="4583304" y="2422565"/>
                </a:cubicBezTo>
                <a:cubicBezTo>
                  <a:pt x="4583304" y="2417224"/>
                  <a:pt x="4587622" y="2412837"/>
                  <a:pt x="4593017" y="2412837"/>
                </a:cubicBezTo>
                <a:close/>
                <a:moveTo>
                  <a:pt x="4834252" y="2412833"/>
                </a:moveTo>
                <a:cubicBezTo>
                  <a:pt x="4839658" y="2412833"/>
                  <a:pt x="4844040" y="2417159"/>
                  <a:pt x="4844040" y="2422561"/>
                </a:cubicBezTo>
                <a:cubicBezTo>
                  <a:pt x="4844040" y="2427965"/>
                  <a:pt x="4839595" y="2432350"/>
                  <a:pt x="4834252" y="2432350"/>
                </a:cubicBezTo>
                <a:cubicBezTo>
                  <a:pt x="4828915" y="2432350"/>
                  <a:pt x="4824534" y="2427900"/>
                  <a:pt x="4824534" y="2422561"/>
                </a:cubicBezTo>
                <a:cubicBezTo>
                  <a:pt x="4824534" y="2417220"/>
                  <a:pt x="4828851" y="2412833"/>
                  <a:pt x="4834252" y="2412833"/>
                </a:cubicBezTo>
                <a:close/>
                <a:moveTo>
                  <a:pt x="5075485" y="2412830"/>
                </a:moveTo>
                <a:cubicBezTo>
                  <a:pt x="5080819" y="2412830"/>
                  <a:pt x="5085201" y="2417155"/>
                  <a:pt x="5085201" y="2422557"/>
                </a:cubicBezTo>
                <a:cubicBezTo>
                  <a:pt x="5085201" y="2427961"/>
                  <a:pt x="5080883" y="2432346"/>
                  <a:pt x="5075485" y="2432346"/>
                </a:cubicBezTo>
                <a:cubicBezTo>
                  <a:pt x="5070087" y="2432346"/>
                  <a:pt x="5065705" y="2427897"/>
                  <a:pt x="5065705" y="2422557"/>
                </a:cubicBezTo>
                <a:cubicBezTo>
                  <a:pt x="5065705" y="2417216"/>
                  <a:pt x="5070087" y="2412830"/>
                  <a:pt x="5075485" y="2412830"/>
                </a:cubicBezTo>
                <a:close/>
                <a:moveTo>
                  <a:pt x="5316710" y="2412826"/>
                </a:moveTo>
                <a:cubicBezTo>
                  <a:pt x="5322044" y="2412826"/>
                  <a:pt x="5326429" y="2417152"/>
                  <a:pt x="5326429" y="2422554"/>
                </a:cubicBezTo>
                <a:cubicBezTo>
                  <a:pt x="5326429" y="2427958"/>
                  <a:pt x="5322105" y="2432342"/>
                  <a:pt x="5316710" y="2432342"/>
                </a:cubicBezTo>
                <a:cubicBezTo>
                  <a:pt x="5311314" y="2432342"/>
                  <a:pt x="5306924" y="2427893"/>
                  <a:pt x="5306924" y="2422554"/>
                </a:cubicBezTo>
                <a:cubicBezTo>
                  <a:pt x="5306924" y="2417213"/>
                  <a:pt x="5311314" y="2412826"/>
                  <a:pt x="5316710" y="2412826"/>
                </a:cubicBezTo>
                <a:close/>
                <a:moveTo>
                  <a:pt x="5557991" y="2412823"/>
                </a:moveTo>
                <a:cubicBezTo>
                  <a:pt x="5563391" y="2412823"/>
                  <a:pt x="5567774" y="2417148"/>
                  <a:pt x="5567774" y="2422550"/>
                </a:cubicBezTo>
                <a:cubicBezTo>
                  <a:pt x="5567774" y="2427954"/>
                  <a:pt x="5563391" y="2432339"/>
                  <a:pt x="5557991" y="2432339"/>
                </a:cubicBezTo>
                <a:cubicBezTo>
                  <a:pt x="5552592" y="2432339"/>
                  <a:pt x="5548208" y="2427889"/>
                  <a:pt x="5548208" y="2422550"/>
                </a:cubicBezTo>
                <a:cubicBezTo>
                  <a:pt x="5548208" y="2417209"/>
                  <a:pt x="5552592" y="2412823"/>
                  <a:pt x="5557991" y="2412823"/>
                </a:cubicBezTo>
                <a:close/>
                <a:moveTo>
                  <a:pt x="5799205" y="2412820"/>
                </a:moveTo>
                <a:cubicBezTo>
                  <a:pt x="5804606" y="2412820"/>
                  <a:pt x="5808989" y="2417144"/>
                  <a:pt x="5808989" y="2422546"/>
                </a:cubicBezTo>
                <a:cubicBezTo>
                  <a:pt x="5808989" y="2427950"/>
                  <a:pt x="5804542" y="2432335"/>
                  <a:pt x="5799205" y="2432335"/>
                </a:cubicBezTo>
                <a:cubicBezTo>
                  <a:pt x="5793870" y="2432335"/>
                  <a:pt x="5789486" y="2427886"/>
                  <a:pt x="5789486" y="2422546"/>
                </a:cubicBezTo>
                <a:cubicBezTo>
                  <a:pt x="5789486" y="2417205"/>
                  <a:pt x="5793806" y="2412820"/>
                  <a:pt x="5799205" y="2412820"/>
                </a:cubicBezTo>
                <a:close/>
                <a:moveTo>
                  <a:pt x="6040432" y="2412816"/>
                </a:moveTo>
                <a:cubicBezTo>
                  <a:pt x="6045832" y="2412816"/>
                  <a:pt x="6050216" y="2417140"/>
                  <a:pt x="6050216" y="2422543"/>
                </a:cubicBezTo>
                <a:cubicBezTo>
                  <a:pt x="6050216" y="2427947"/>
                  <a:pt x="6045769" y="2432331"/>
                  <a:pt x="6040432" y="2432331"/>
                </a:cubicBezTo>
                <a:cubicBezTo>
                  <a:pt x="6035095" y="2432331"/>
                  <a:pt x="6030712" y="2427882"/>
                  <a:pt x="6030712" y="2422543"/>
                </a:cubicBezTo>
                <a:cubicBezTo>
                  <a:pt x="6030712" y="2417202"/>
                  <a:pt x="6035032" y="2412816"/>
                  <a:pt x="6040432" y="2412816"/>
                </a:cubicBezTo>
                <a:close/>
                <a:moveTo>
                  <a:pt x="6281661" y="2412813"/>
                </a:moveTo>
                <a:cubicBezTo>
                  <a:pt x="6286997" y="2412813"/>
                  <a:pt x="6291381" y="2417137"/>
                  <a:pt x="6291381" y="2422539"/>
                </a:cubicBezTo>
                <a:cubicBezTo>
                  <a:pt x="6291381" y="2427943"/>
                  <a:pt x="6287061" y="2432328"/>
                  <a:pt x="6281661" y="2432328"/>
                </a:cubicBezTo>
                <a:cubicBezTo>
                  <a:pt x="6276261" y="2432328"/>
                  <a:pt x="6271877" y="2427878"/>
                  <a:pt x="6271877" y="2422539"/>
                </a:cubicBezTo>
                <a:cubicBezTo>
                  <a:pt x="6271877" y="2417198"/>
                  <a:pt x="6276261" y="2412813"/>
                  <a:pt x="6281661" y="2412813"/>
                </a:cubicBezTo>
                <a:close/>
                <a:moveTo>
                  <a:pt x="6522889" y="2412810"/>
                </a:moveTo>
                <a:cubicBezTo>
                  <a:pt x="6528225" y="2412810"/>
                  <a:pt x="6532610" y="2417133"/>
                  <a:pt x="6532610" y="2422535"/>
                </a:cubicBezTo>
                <a:cubicBezTo>
                  <a:pt x="6532610" y="2427939"/>
                  <a:pt x="6528289" y="2432324"/>
                  <a:pt x="6522889" y="2432324"/>
                </a:cubicBezTo>
                <a:cubicBezTo>
                  <a:pt x="6517489" y="2432324"/>
                  <a:pt x="6513105" y="2427875"/>
                  <a:pt x="6513105" y="2422535"/>
                </a:cubicBezTo>
                <a:cubicBezTo>
                  <a:pt x="6513105" y="2417195"/>
                  <a:pt x="6517489" y="2412810"/>
                  <a:pt x="6522889" y="2412810"/>
                </a:cubicBezTo>
                <a:close/>
                <a:moveTo>
                  <a:pt x="6764118" y="2412806"/>
                </a:moveTo>
                <a:cubicBezTo>
                  <a:pt x="6769518" y="2412806"/>
                  <a:pt x="6773902" y="2417129"/>
                  <a:pt x="6773902" y="2422532"/>
                </a:cubicBezTo>
                <a:cubicBezTo>
                  <a:pt x="6773902" y="2427936"/>
                  <a:pt x="6769518" y="2432320"/>
                  <a:pt x="6764118" y="2432320"/>
                </a:cubicBezTo>
                <a:cubicBezTo>
                  <a:pt x="6758718" y="2432320"/>
                  <a:pt x="6754335" y="2427871"/>
                  <a:pt x="6754335" y="2422532"/>
                </a:cubicBezTo>
                <a:cubicBezTo>
                  <a:pt x="6754335" y="2417192"/>
                  <a:pt x="6758718" y="2412806"/>
                  <a:pt x="6764118" y="2412806"/>
                </a:cubicBezTo>
                <a:close/>
                <a:moveTo>
                  <a:pt x="7005346" y="2412802"/>
                </a:moveTo>
                <a:cubicBezTo>
                  <a:pt x="7010746" y="2412802"/>
                  <a:pt x="7015130" y="2417126"/>
                  <a:pt x="7015130" y="2422528"/>
                </a:cubicBezTo>
                <a:cubicBezTo>
                  <a:pt x="7015130" y="2427932"/>
                  <a:pt x="7010683" y="2432316"/>
                  <a:pt x="7005346" y="2432316"/>
                </a:cubicBezTo>
                <a:cubicBezTo>
                  <a:pt x="7000009" y="2432316"/>
                  <a:pt x="6995626" y="2427867"/>
                  <a:pt x="6995626" y="2422528"/>
                </a:cubicBezTo>
                <a:cubicBezTo>
                  <a:pt x="6995626" y="2417188"/>
                  <a:pt x="6999946" y="2412802"/>
                  <a:pt x="7005346" y="2412802"/>
                </a:cubicBezTo>
                <a:close/>
                <a:moveTo>
                  <a:pt x="7246575" y="2412799"/>
                </a:moveTo>
                <a:cubicBezTo>
                  <a:pt x="7251975" y="2412799"/>
                  <a:pt x="7256359" y="2417122"/>
                  <a:pt x="7256359" y="2422524"/>
                </a:cubicBezTo>
                <a:cubicBezTo>
                  <a:pt x="7256359" y="2427928"/>
                  <a:pt x="7251912" y="2432313"/>
                  <a:pt x="7246575" y="2432313"/>
                </a:cubicBezTo>
                <a:cubicBezTo>
                  <a:pt x="7241238" y="2432313"/>
                  <a:pt x="7236855" y="2427864"/>
                  <a:pt x="7236855" y="2422524"/>
                </a:cubicBezTo>
                <a:cubicBezTo>
                  <a:pt x="7236855" y="2417185"/>
                  <a:pt x="7241175" y="2412799"/>
                  <a:pt x="7246575" y="2412799"/>
                </a:cubicBezTo>
                <a:close/>
                <a:moveTo>
                  <a:pt x="7487803" y="2412795"/>
                </a:moveTo>
                <a:cubicBezTo>
                  <a:pt x="7493139" y="2412795"/>
                  <a:pt x="7497524" y="2417119"/>
                  <a:pt x="7497524" y="2422520"/>
                </a:cubicBezTo>
                <a:cubicBezTo>
                  <a:pt x="7497524" y="2427925"/>
                  <a:pt x="7493203" y="2432309"/>
                  <a:pt x="7487803" y="2432309"/>
                </a:cubicBezTo>
                <a:cubicBezTo>
                  <a:pt x="7482403" y="2432309"/>
                  <a:pt x="7478019" y="2427860"/>
                  <a:pt x="7478019" y="2422520"/>
                </a:cubicBezTo>
                <a:cubicBezTo>
                  <a:pt x="7478019" y="2417181"/>
                  <a:pt x="7482403" y="2412795"/>
                  <a:pt x="7487803" y="2412795"/>
                </a:cubicBezTo>
                <a:close/>
                <a:moveTo>
                  <a:pt x="7729032" y="2412792"/>
                </a:moveTo>
                <a:cubicBezTo>
                  <a:pt x="7734369" y="2412792"/>
                  <a:pt x="7738753" y="2417116"/>
                  <a:pt x="7738753" y="2422517"/>
                </a:cubicBezTo>
                <a:cubicBezTo>
                  <a:pt x="7738753" y="2427921"/>
                  <a:pt x="7734432" y="2432305"/>
                  <a:pt x="7729032" y="2432305"/>
                </a:cubicBezTo>
                <a:cubicBezTo>
                  <a:pt x="7723632" y="2432305"/>
                  <a:pt x="7719249" y="2427856"/>
                  <a:pt x="7719249" y="2422517"/>
                </a:cubicBezTo>
                <a:cubicBezTo>
                  <a:pt x="7719249" y="2417177"/>
                  <a:pt x="7723632" y="2412792"/>
                  <a:pt x="7729032" y="2412792"/>
                </a:cubicBezTo>
                <a:close/>
                <a:moveTo>
                  <a:pt x="7970260" y="2412789"/>
                </a:moveTo>
                <a:cubicBezTo>
                  <a:pt x="7975661" y="2412789"/>
                  <a:pt x="7980044" y="2417113"/>
                  <a:pt x="7980044" y="2422513"/>
                </a:cubicBezTo>
                <a:cubicBezTo>
                  <a:pt x="7980044" y="2427917"/>
                  <a:pt x="7975661" y="2432302"/>
                  <a:pt x="7970260" y="2432302"/>
                </a:cubicBezTo>
                <a:cubicBezTo>
                  <a:pt x="7964860" y="2432302"/>
                  <a:pt x="7960477" y="2427852"/>
                  <a:pt x="7960477" y="2422513"/>
                </a:cubicBezTo>
                <a:cubicBezTo>
                  <a:pt x="7960477" y="2417174"/>
                  <a:pt x="7964860" y="2412789"/>
                  <a:pt x="7970260" y="2412789"/>
                </a:cubicBezTo>
                <a:close/>
                <a:moveTo>
                  <a:pt x="8211553" y="2412785"/>
                </a:moveTo>
                <a:cubicBezTo>
                  <a:pt x="8216889" y="2412785"/>
                  <a:pt x="8221273" y="2417109"/>
                  <a:pt x="8221273" y="2422509"/>
                </a:cubicBezTo>
                <a:cubicBezTo>
                  <a:pt x="8221273" y="2427913"/>
                  <a:pt x="8216953" y="2432298"/>
                  <a:pt x="8211553" y="2432298"/>
                </a:cubicBezTo>
                <a:cubicBezTo>
                  <a:pt x="8206152" y="2432298"/>
                  <a:pt x="8201769" y="2427849"/>
                  <a:pt x="8201769" y="2422509"/>
                </a:cubicBezTo>
                <a:cubicBezTo>
                  <a:pt x="8201769" y="2417170"/>
                  <a:pt x="8206152" y="2412785"/>
                  <a:pt x="8211553" y="2412785"/>
                </a:cubicBezTo>
                <a:close/>
                <a:moveTo>
                  <a:pt x="8452781" y="2412782"/>
                </a:moveTo>
                <a:cubicBezTo>
                  <a:pt x="8458181" y="2412782"/>
                  <a:pt x="8462566" y="2417105"/>
                  <a:pt x="8462566" y="2422506"/>
                </a:cubicBezTo>
                <a:cubicBezTo>
                  <a:pt x="8462566" y="2427910"/>
                  <a:pt x="8458118" y="2432294"/>
                  <a:pt x="8452781" y="2432294"/>
                </a:cubicBezTo>
                <a:cubicBezTo>
                  <a:pt x="8447445" y="2432294"/>
                  <a:pt x="8443061" y="2427845"/>
                  <a:pt x="8443061" y="2422506"/>
                </a:cubicBezTo>
                <a:cubicBezTo>
                  <a:pt x="8443061" y="2417167"/>
                  <a:pt x="8447381" y="2412782"/>
                  <a:pt x="8452781" y="2412782"/>
                </a:cubicBezTo>
                <a:close/>
                <a:moveTo>
                  <a:pt x="8694009" y="2412778"/>
                </a:moveTo>
                <a:cubicBezTo>
                  <a:pt x="8699346" y="2412778"/>
                  <a:pt x="8703730" y="2417102"/>
                  <a:pt x="8703730" y="2422502"/>
                </a:cubicBezTo>
                <a:cubicBezTo>
                  <a:pt x="8703730" y="2427906"/>
                  <a:pt x="8699346" y="2432291"/>
                  <a:pt x="8694009" y="2432291"/>
                </a:cubicBezTo>
                <a:cubicBezTo>
                  <a:pt x="8688673" y="2432291"/>
                  <a:pt x="8684289" y="2427841"/>
                  <a:pt x="8684289" y="2422502"/>
                </a:cubicBezTo>
                <a:cubicBezTo>
                  <a:pt x="8684289" y="2417164"/>
                  <a:pt x="8688609" y="2412778"/>
                  <a:pt x="8694009" y="2412778"/>
                </a:cubicBezTo>
                <a:close/>
                <a:moveTo>
                  <a:pt x="8935237" y="2412775"/>
                </a:moveTo>
                <a:cubicBezTo>
                  <a:pt x="8940574" y="2412775"/>
                  <a:pt x="8944958" y="2417098"/>
                  <a:pt x="8944958" y="2422499"/>
                </a:cubicBezTo>
                <a:cubicBezTo>
                  <a:pt x="8944958" y="2427902"/>
                  <a:pt x="8940638" y="2432287"/>
                  <a:pt x="8935237" y="2432287"/>
                </a:cubicBezTo>
                <a:cubicBezTo>
                  <a:pt x="8929837" y="2432287"/>
                  <a:pt x="8925454" y="2427838"/>
                  <a:pt x="8925454" y="2422499"/>
                </a:cubicBezTo>
                <a:cubicBezTo>
                  <a:pt x="8925454" y="2417161"/>
                  <a:pt x="8929837" y="2412775"/>
                  <a:pt x="8935237" y="2412775"/>
                </a:cubicBezTo>
                <a:close/>
                <a:moveTo>
                  <a:pt x="9176467" y="2412772"/>
                </a:moveTo>
                <a:cubicBezTo>
                  <a:pt x="9181803" y="2412772"/>
                  <a:pt x="9186187" y="2417094"/>
                  <a:pt x="9186187" y="2422495"/>
                </a:cubicBezTo>
                <a:cubicBezTo>
                  <a:pt x="9186187" y="2427899"/>
                  <a:pt x="9181867" y="2432283"/>
                  <a:pt x="9176467" y="2432283"/>
                </a:cubicBezTo>
                <a:cubicBezTo>
                  <a:pt x="9171066" y="2432283"/>
                  <a:pt x="9166683" y="2427834"/>
                  <a:pt x="9166683" y="2422495"/>
                </a:cubicBezTo>
                <a:cubicBezTo>
                  <a:pt x="9166683" y="2417157"/>
                  <a:pt x="9171066" y="2412772"/>
                  <a:pt x="9176467" y="2412772"/>
                </a:cubicBezTo>
                <a:close/>
                <a:moveTo>
                  <a:pt x="9417695" y="2412768"/>
                </a:moveTo>
                <a:cubicBezTo>
                  <a:pt x="9423031" y="2412768"/>
                  <a:pt x="9427416" y="2417091"/>
                  <a:pt x="9427416" y="2422492"/>
                </a:cubicBezTo>
                <a:cubicBezTo>
                  <a:pt x="9427416" y="2427895"/>
                  <a:pt x="9423095" y="2432279"/>
                  <a:pt x="9417695" y="2432279"/>
                </a:cubicBezTo>
                <a:cubicBezTo>
                  <a:pt x="9412295" y="2432279"/>
                  <a:pt x="9407911" y="2427830"/>
                  <a:pt x="9407911" y="2422492"/>
                </a:cubicBezTo>
                <a:cubicBezTo>
                  <a:pt x="9407911" y="2417153"/>
                  <a:pt x="9412295" y="2412768"/>
                  <a:pt x="9417695" y="2412768"/>
                </a:cubicBezTo>
                <a:close/>
                <a:moveTo>
                  <a:pt x="9649203" y="2171571"/>
                </a:moveTo>
                <a:cubicBezTo>
                  <a:pt x="9654540" y="2171571"/>
                  <a:pt x="9658923" y="2175896"/>
                  <a:pt x="9658923" y="2181305"/>
                </a:cubicBezTo>
                <a:cubicBezTo>
                  <a:pt x="9658923" y="2186715"/>
                  <a:pt x="9654540" y="2191108"/>
                  <a:pt x="9649203" y="2191108"/>
                </a:cubicBezTo>
                <a:cubicBezTo>
                  <a:pt x="9643866" y="2191108"/>
                  <a:pt x="9639483" y="2186652"/>
                  <a:pt x="9639483" y="2181305"/>
                </a:cubicBezTo>
                <a:cubicBezTo>
                  <a:pt x="9639483" y="2175959"/>
                  <a:pt x="9643803" y="2171571"/>
                  <a:pt x="9649203" y="2171571"/>
                </a:cubicBezTo>
                <a:close/>
                <a:moveTo>
                  <a:pt x="9890432" y="2171569"/>
                </a:moveTo>
                <a:cubicBezTo>
                  <a:pt x="9895768" y="2171569"/>
                  <a:pt x="9900152" y="2175895"/>
                  <a:pt x="9900152" y="2181304"/>
                </a:cubicBezTo>
                <a:cubicBezTo>
                  <a:pt x="9900152" y="2186715"/>
                  <a:pt x="9895832" y="2191107"/>
                  <a:pt x="9890432" y="2191107"/>
                </a:cubicBezTo>
                <a:cubicBezTo>
                  <a:pt x="9885031" y="2191107"/>
                  <a:pt x="9880648" y="2186651"/>
                  <a:pt x="9880648" y="2181304"/>
                </a:cubicBezTo>
                <a:cubicBezTo>
                  <a:pt x="9880648" y="2175959"/>
                  <a:pt x="9885031" y="2171569"/>
                  <a:pt x="9890432" y="2171569"/>
                </a:cubicBezTo>
                <a:close/>
                <a:moveTo>
                  <a:pt x="10131660" y="2171568"/>
                </a:moveTo>
                <a:cubicBezTo>
                  <a:pt x="10137060" y="2171568"/>
                  <a:pt x="10141444" y="2175894"/>
                  <a:pt x="10141444" y="2181302"/>
                </a:cubicBezTo>
                <a:cubicBezTo>
                  <a:pt x="10141444" y="2186714"/>
                  <a:pt x="10136997" y="2191106"/>
                  <a:pt x="10131660" y="2191106"/>
                </a:cubicBezTo>
                <a:cubicBezTo>
                  <a:pt x="10126323" y="2191106"/>
                  <a:pt x="10121940" y="2186649"/>
                  <a:pt x="10121940" y="2181302"/>
                </a:cubicBezTo>
                <a:cubicBezTo>
                  <a:pt x="10121940" y="2175958"/>
                  <a:pt x="10126260" y="2171568"/>
                  <a:pt x="10131660" y="2171568"/>
                </a:cubicBezTo>
                <a:close/>
                <a:moveTo>
                  <a:pt x="10372888" y="2171567"/>
                </a:moveTo>
                <a:cubicBezTo>
                  <a:pt x="10378288" y="2171567"/>
                  <a:pt x="10382673" y="2175893"/>
                  <a:pt x="10382673" y="2181300"/>
                </a:cubicBezTo>
                <a:cubicBezTo>
                  <a:pt x="10382673" y="2186712"/>
                  <a:pt x="10378225" y="2191104"/>
                  <a:pt x="10372888" y="2191104"/>
                </a:cubicBezTo>
                <a:cubicBezTo>
                  <a:pt x="10367552" y="2191104"/>
                  <a:pt x="10363168" y="2186647"/>
                  <a:pt x="10363168" y="2181300"/>
                </a:cubicBezTo>
                <a:cubicBezTo>
                  <a:pt x="10363168" y="2175956"/>
                  <a:pt x="10367488" y="2171567"/>
                  <a:pt x="10372888" y="2171567"/>
                </a:cubicBezTo>
                <a:close/>
                <a:moveTo>
                  <a:pt x="10614116" y="2171566"/>
                </a:moveTo>
                <a:cubicBezTo>
                  <a:pt x="10619516" y="2171566"/>
                  <a:pt x="10623901" y="2175892"/>
                  <a:pt x="10623901" y="2181299"/>
                </a:cubicBezTo>
                <a:cubicBezTo>
                  <a:pt x="10623901" y="2186711"/>
                  <a:pt x="10619454" y="2191103"/>
                  <a:pt x="10614116" y="2191103"/>
                </a:cubicBezTo>
                <a:cubicBezTo>
                  <a:pt x="10608780" y="2191103"/>
                  <a:pt x="10604396" y="2186646"/>
                  <a:pt x="10604396" y="2181299"/>
                </a:cubicBezTo>
                <a:cubicBezTo>
                  <a:pt x="10604396" y="2175955"/>
                  <a:pt x="10608716" y="2171566"/>
                  <a:pt x="10614116" y="2171566"/>
                </a:cubicBezTo>
                <a:close/>
                <a:moveTo>
                  <a:pt x="10855345" y="2171566"/>
                </a:moveTo>
                <a:cubicBezTo>
                  <a:pt x="10860682" y="2171566"/>
                  <a:pt x="10865065" y="2175890"/>
                  <a:pt x="10865065" y="2181299"/>
                </a:cubicBezTo>
                <a:cubicBezTo>
                  <a:pt x="10865065" y="2186709"/>
                  <a:pt x="10860682" y="2191101"/>
                  <a:pt x="10855345" y="2191101"/>
                </a:cubicBezTo>
                <a:cubicBezTo>
                  <a:pt x="10850008" y="2191101"/>
                  <a:pt x="10845625" y="2186644"/>
                  <a:pt x="10845625" y="2181299"/>
                </a:cubicBezTo>
                <a:cubicBezTo>
                  <a:pt x="10845625" y="2175954"/>
                  <a:pt x="10849945" y="2171566"/>
                  <a:pt x="10855345" y="2171566"/>
                </a:cubicBezTo>
                <a:close/>
                <a:moveTo>
                  <a:pt x="11096574" y="2171564"/>
                </a:moveTo>
                <a:cubicBezTo>
                  <a:pt x="11101910" y="2171564"/>
                  <a:pt x="11106294" y="2175889"/>
                  <a:pt x="11106294" y="2181297"/>
                </a:cubicBezTo>
                <a:cubicBezTo>
                  <a:pt x="11106294" y="2186707"/>
                  <a:pt x="11101974" y="2191099"/>
                  <a:pt x="11096574" y="2191099"/>
                </a:cubicBezTo>
                <a:cubicBezTo>
                  <a:pt x="11091174" y="2191099"/>
                  <a:pt x="11086790" y="2186642"/>
                  <a:pt x="11086790" y="2181297"/>
                </a:cubicBezTo>
                <a:cubicBezTo>
                  <a:pt x="11086790" y="2175953"/>
                  <a:pt x="11091174" y="2171564"/>
                  <a:pt x="11096574" y="2171564"/>
                </a:cubicBezTo>
                <a:close/>
                <a:moveTo>
                  <a:pt x="11337802" y="2171563"/>
                </a:moveTo>
                <a:cubicBezTo>
                  <a:pt x="11343202" y="2171563"/>
                  <a:pt x="11347587" y="2175887"/>
                  <a:pt x="11347587" y="2181296"/>
                </a:cubicBezTo>
                <a:cubicBezTo>
                  <a:pt x="11347587" y="2186705"/>
                  <a:pt x="11343139" y="2191097"/>
                  <a:pt x="11337802" y="2191097"/>
                </a:cubicBezTo>
                <a:cubicBezTo>
                  <a:pt x="11332466" y="2191097"/>
                  <a:pt x="11328082" y="2186641"/>
                  <a:pt x="11328082" y="2181296"/>
                </a:cubicBezTo>
                <a:cubicBezTo>
                  <a:pt x="11328082" y="2175951"/>
                  <a:pt x="11332402" y="2171563"/>
                  <a:pt x="11337802" y="2171563"/>
                </a:cubicBezTo>
                <a:close/>
                <a:moveTo>
                  <a:pt x="11579030" y="2171561"/>
                </a:moveTo>
                <a:cubicBezTo>
                  <a:pt x="11584430" y="2171561"/>
                  <a:pt x="11588815" y="2175886"/>
                  <a:pt x="11588815" y="2181294"/>
                </a:cubicBezTo>
                <a:cubicBezTo>
                  <a:pt x="11588815" y="2186704"/>
                  <a:pt x="11584367" y="2191096"/>
                  <a:pt x="11579030" y="2191096"/>
                </a:cubicBezTo>
                <a:cubicBezTo>
                  <a:pt x="11573694" y="2191096"/>
                  <a:pt x="11569310" y="2186639"/>
                  <a:pt x="11569310" y="2181294"/>
                </a:cubicBezTo>
                <a:cubicBezTo>
                  <a:pt x="11569310" y="2175950"/>
                  <a:pt x="11573630" y="2171561"/>
                  <a:pt x="11579030" y="2171561"/>
                </a:cubicBezTo>
                <a:close/>
                <a:moveTo>
                  <a:pt x="11820259" y="2171560"/>
                </a:moveTo>
                <a:cubicBezTo>
                  <a:pt x="11825659" y="2171560"/>
                  <a:pt x="11830043" y="2175885"/>
                  <a:pt x="11830043" y="2181293"/>
                </a:cubicBezTo>
                <a:cubicBezTo>
                  <a:pt x="11830043" y="2186703"/>
                  <a:pt x="11825596" y="2191094"/>
                  <a:pt x="11820259" y="2191094"/>
                </a:cubicBezTo>
                <a:cubicBezTo>
                  <a:pt x="11814922" y="2191094"/>
                  <a:pt x="11810539" y="2186637"/>
                  <a:pt x="11810539" y="2181293"/>
                </a:cubicBezTo>
                <a:cubicBezTo>
                  <a:pt x="11810539" y="2175949"/>
                  <a:pt x="11814859" y="2171560"/>
                  <a:pt x="11820259" y="2171560"/>
                </a:cubicBezTo>
                <a:close/>
                <a:moveTo>
                  <a:pt x="9721" y="2171559"/>
                </a:moveTo>
                <a:cubicBezTo>
                  <a:pt x="15121" y="2171559"/>
                  <a:pt x="19505" y="2175884"/>
                  <a:pt x="19505" y="2181291"/>
                </a:cubicBezTo>
                <a:cubicBezTo>
                  <a:pt x="19505" y="2186701"/>
                  <a:pt x="15058" y="2191092"/>
                  <a:pt x="9721" y="2191092"/>
                </a:cubicBezTo>
                <a:cubicBezTo>
                  <a:pt x="4385" y="2191092"/>
                  <a:pt x="1" y="2186636"/>
                  <a:pt x="1" y="2181291"/>
                </a:cubicBezTo>
                <a:cubicBezTo>
                  <a:pt x="1" y="2175947"/>
                  <a:pt x="4321" y="2171559"/>
                  <a:pt x="9721" y="2171559"/>
                </a:cubicBezTo>
                <a:close/>
                <a:moveTo>
                  <a:pt x="251005" y="2171558"/>
                </a:moveTo>
                <a:cubicBezTo>
                  <a:pt x="256404" y="2171558"/>
                  <a:pt x="260788" y="2175884"/>
                  <a:pt x="260788" y="2181290"/>
                </a:cubicBezTo>
                <a:cubicBezTo>
                  <a:pt x="260788" y="2186700"/>
                  <a:pt x="256342" y="2191091"/>
                  <a:pt x="251005" y="2191091"/>
                </a:cubicBezTo>
                <a:cubicBezTo>
                  <a:pt x="245669" y="2191091"/>
                  <a:pt x="241285" y="2186635"/>
                  <a:pt x="241285" y="2181290"/>
                </a:cubicBezTo>
                <a:cubicBezTo>
                  <a:pt x="241285" y="2175946"/>
                  <a:pt x="245605" y="2171558"/>
                  <a:pt x="251005" y="2171558"/>
                </a:cubicBezTo>
                <a:close/>
                <a:moveTo>
                  <a:pt x="492224" y="2171557"/>
                </a:moveTo>
                <a:cubicBezTo>
                  <a:pt x="497560" y="2171557"/>
                  <a:pt x="501944" y="2175882"/>
                  <a:pt x="501944" y="2181289"/>
                </a:cubicBezTo>
                <a:cubicBezTo>
                  <a:pt x="501944" y="2186698"/>
                  <a:pt x="497624" y="2191089"/>
                  <a:pt x="492224" y="2191089"/>
                </a:cubicBezTo>
                <a:cubicBezTo>
                  <a:pt x="486824" y="2191089"/>
                  <a:pt x="482440" y="2186633"/>
                  <a:pt x="482440" y="2181289"/>
                </a:cubicBezTo>
                <a:cubicBezTo>
                  <a:pt x="482440" y="2175944"/>
                  <a:pt x="486824" y="2171557"/>
                  <a:pt x="492224" y="2171557"/>
                </a:cubicBezTo>
                <a:close/>
                <a:moveTo>
                  <a:pt x="733445" y="2171556"/>
                </a:moveTo>
                <a:cubicBezTo>
                  <a:pt x="738781" y="2171556"/>
                  <a:pt x="743165" y="2175881"/>
                  <a:pt x="743165" y="2181288"/>
                </a:cubicBezTo>
                <a:cubicBezTo>
                  <a:pt x="743165" y="2186696"/>
                  <a:pt x="738845" y="2191088"/>
                  <a:pt x="733445" y="2191088"/>
                </a:cubicBezTo>
                <a:cubicBezTo>
                  <a:pt x="728045" y="2191088"/>
                  <a:pt x="723661" y="2186631"/>
                  <a:pt x="723661" y="2181288"/>
                </a:cubicBezTo>
                <a:cubicBezTo>
                  <a:pt x="723661" y="2175943"/>
                  <a:pt x="728045" y="2171556"/>
                  <a:pt x="733445" y="2171556"/>
                </a:cubicBezTo>
                <a:close/>
                <a:moveTo>
                  <a:pt x="974665" y="2171555"/>
                </a:moveTo>
                <a:cubicBezTo>
                  <a:pt x="980065" y="2171555"/>
                  <a:pt x="984449" y="2175879"/>
                  <a:pt x="984449" y="2181286"/>
                </a:cubicBezTo>
                <a:cubicBezTo>
                  <a:pt x="984449" y="2186694"/>
                  <a:pt x="980002" y="2191086"/>
                  <a:pt x="974665" y="2191086"/>
                </a:cubicBezTo>
                <a:cubicBezTo>
                  <a:pt x="969329" y="2191086"/>
                  <a:pt x="964945" y="2186630"/>
                  <a:pt x="964945" y="2181286"/>
                </a:cubicBezTo>
                <a:cubicBezTo>
                  <a:pt x="964945" y="2175943"/>
                  <a:pt x="969265" y="2171555"/>
                  <a:pt x="974665" y="2171555"/>
                </a:cubicBezTo>
                <a:close/>
                <a:moveTo>
                  <a:pt x="1215885" y="2171553"/>
                </a:moveTo>
                <a:cubicBezTo>
                  <a:pt x="1221285" y="2171553"/>
                  <a:pt x="1225669" y="2175878"/>
                  <a:pt x="1225669" y="2181285"/>
                </a:cubicBezTo>
                <a:cubicBezTo>
                  <a:pt x="1225669" y="2186693"/>
                  <a:pt x="1221222" y="2191084"/>
                  <a:pt x="1215885" y="2191084"/>
                </a:cubicBezTo>
                <a:cubicBezTo>
                  <a:pt x="1210549" y="2191084"/>
                  <a:pt x="1206165" y="2186628"/>
                  <a:pt x="1206165" y="2181285"/>
                </a:cubicBezTo>
                <a:cubicBezTo>
                  <a:pt x="1206165" y="2175942"/>
                  <a:pt x="1210485" y="2171553"/>
                  <a:pt x="1215885" y="2171553"/>
                </a:cubicBezTo>
                <a:close/>
                <a:moveTo>
                  <a:pt x="1457106" y="2171552"/>
                </a:moveTo>
                <a:cubicBezTo>
                  <a:pt x="1462442" y="2171552"/>
                  <a:pt x="1466826" y="2175877"/>
                  <a:pt x="1466826" y="2181284"/>
                </a:cubicBezTo>
                <a:cubicBezTo>
                  <a:pt x="1466826" y="2186692"/>
                  <a:pt x="1462506" y="2191082"/>
                  <a:pt x="1457106" y="2191082"/>
                </a:cubicBezTo>
                <a:cubicBezTo>
                  <a:pt x="1451706" y="2191082"/>
                  <a:pt x="1447322" y="2186627"/>
                  <a:pt x="1447322" y="2181284"/>
                </a:cubicBezTo>
                <a:cubicBezTo>
                  <a:pt x="1447322" y="2175941"/>
                  <a:pt x="1451706" y="2171552"/>
                  <a:pt x="1457106" y="2171552"/>
                </a:cubicBezTo>
                <a:close/>
                <a:moveTo>
                  <a:pt x="1698331" y="2171551"/>
                </a:moveTo>
                <a:cubicBezTo>
                  <a:pt x="1703732" y="2171551"/>
                  <a:pt x="1708117" y="2175876"/>
                  <a:pt x="1708117" y="2181282"/>
                </a:cubicBezTo>
                <a:cubicBezTo>
                  <a:pt x="1708117" y="2186690"/>
                  <a:pt x="1703732" y="2191081"/>
                  <a:pt x="1698331" y="2191081"/>
                </a:cubicBezTo>
                <a:cubicBezTo>
                  <a:pt x="1692929" y="2191081"/>
                  <a:pt x="1688546" y="2186626"/>
                  <a:pt x="1688546" y="2181282"/>
                </a:cubicBezTo>
                <a:cubicBezTo>
                  <a:pt x="1688546" y="2175940"/>
                  <a:pt x="1692929" y="2171551"/>
                  <a:pt x="1698331" y="2171551"/>
                </a:cubicBezTo>
                <a:close/>
                <a:moveTo>
                  <a:pt x="1939580" y="2171550"/>
                </a:moveTo>
                <a:cubicBezTo>
                  <a:pt x="1944980" y="2171550"/>
                  <a:pt x="1949364" y="2175875"/>
                  <a:pt x="1949364" y="2181281"/>
                </a:cubicBezTo>
                <a:cubicBezTo>
                  <a:pt x="1949364" y="2186689"/>
                  <a:pt x="1944916" y="2191079"/>
                  <a:pt x="1939580" y="2191079"/>
                </a:cubicBezTo>
                <a:cubicBezTo>
                  <a:pt x="1934245" y="2191079"/>
                  <a:pt x="1929860" y="2186624"/>
                  <a:pt x="1929860" y="2181281"/>
                </a:cubicBezTo>
                <a:cubicBezTo>
                  <a:pt x="1929860" y="2175938"/>
                  <a:pt x="1934181" y="2171550"/>
                  <a:pt x="1939580" y="2171550"/>
                </a:cubicBezTo>
                <a:close/>
                <a:moveTo>
                  <a:pt x="2180788" y="2171549"/>
                </a:moveTo>
                <a:cubicBezTo>
                  <a:pt x="2186189" y="2171549"/>
                  <a:pt x="2190580" y="2175874"/>
                  <a:pt x="2190580" y="2181279"/>
                </a:cubicBezTo>
                <a:cubicBezTo>
                  <a:pt x="2190580" y="2186687"/>
                  <a:pt x="2186136" y="2191077"/>
                  <a:pt x="2180788" y="2191077"/>
                </a:cubicBezTo>
                <a:cubicBezTo>
                  <a:pt x="2175475" y="2191077"/>
                  <a:pt x="2171083" y="2186623"/>
                  <a:pt x="2171083" y="2181279"/>
                </a:cubicBezTo>
                <a:cubicBezTo>
                  <a:pt x="2171083" y="2175937"/>
                  <a:pt x="2175412" y="2171549"/>
                  <a:pt x="2180788" y="2171549"/>
                </a:cubicBezTo>
                <a:close/>
                <a:moveTo>
                  <a:pt x="2422037" y="2171548"/>
                </a:moveTo>
                <a:cubicBezTo>
                  <a:pt x="2427370" y="2171548"/>
                  <a:pt x="2431752" y="2175873"/>
                  <a:pt x="2431752" y="2181278"/>
                </a:cubicBezTo>
                <a:cubicBezTo>
                  <a:pt x="2431752" y="2186685"/>
                  <a:pt x="2427434" y="2191075"/>
                  <a:pt x="2422037" y="2191075"/>
                </a:cubicBezTo>
                <a:cubicBezTo>
                  <a:pt x="2416639" y="2191075"/>
                  <a:pt x="2412256" y="2186621"/>
                  <a:pt x="2412256" y="2181278"/>
                </a:cubicBezTo>
                <a:cubicBezTo>
                  <a:pt x="2412256" y="2175935"/>
                  <a:pt x="2416639" y="2171548"/>
                  <a:pt x="2422037" y="2171548"/>
                </a:cubicBezTo>
                <a:close/>
                <a:moveTo>
                  <a:pt x="2663275" y="2171546"/>
                </a:moveTo>
                <a:cubicBezTo>
                  <a:pt x="2668611" y="2171546"/>
                  <a:pt x="2672996" y="2175871"/>
                  <a:pt x="2672996" y="2181277"/>
                </a:cubicBezTo>
                <a:cubicBezTo>
                  <a:pt x="2672996" y="2186684"/>
                  <a:pt x="2668674" y="2191074"/>
                  <a:pt x="2663275" y="2191074"/>
                </a:cubicBezTo>
                <a:cubicBezTo>
                  <a:pt x="2657875" y="2191074"/>
                  <a:pt x="2653491" y="2186619"/>
                  <a:pt x="2653491" y="2181277"/>
                </a:cubicBezTo>
                <a:cubicBezTo>
                  <a:pt x="2653491" y="2175934"/>
                  <a:pt x="2657875" y="2171546"/>
                  <a:pt x="2663275" y="2171546"/>
                </a:cubicBezTo>
                <a:close/>
                <a:moveTo>
                  <a:pt x="2904571" y="2171545"/>
                </a:moveTo>
                <a:cubicBezTo>
                  <a:pt x="2909971" y="2171545"/>
                  <a:pt x="2914354" y="2175870"/>
                  <a:pt x="2914354" y="2181276"/>
                </a:cubicBezTo>
                <a:cubicBezTo>
                  <a:pt x="2914354" y="2186683"/>
                  <a:pt x="2909971" y="2191072"/>
                  <a:pt x="2904571" y="2191072"/>
                </a:cubicBezTo>
                <a:cubicBezTo>
                  <a:pt x="2899173" y="2191072"/>
                  <a:pt x="2894790" y="2186618"/>
                  <a:pt x="2894790" y="2181276"/>
                </a:cubicBezTo>
                <a:cubicBezTo>
                  <a:pt x="2894790" y="2175933"/>
                  <a:pt x="2899173" y="2171545"/>
                  <a:pt x="2904571" y="2171545"/>
                </a:cubicBezTo>
                <a:close/>
                <a:moveTo>
                  <a:pt x="3145750" y="2171544"/>
                </a:moveTo>
                <a:cubicBezTo>
                  <a:pt x="3151149" y="2171544"/>
                  <a:pt x="3155532" y="2175869"/>
                  <a:pt x="3155532" y="2181274"/>
                </a:cubicBezTo>
                <a:cubicBezTo>
                  <a:pt x="3155532" y="2186681"/>
                  <a:pt x="3151085" y="2191070"/>
                  <a:pt x="3145750" y="2191070"/>
                </a:cubicBezTo>
                <a:cubicBezTo>
                  <a:pt x="3140415" y="2191070"/>
                  <a:pt x="3136032" y="2186618"/>
                  <a:pt x="3136032" y="2181274"/>
                </a:cubicBezTo>
                <a:cubicBezTo>
                  <a:pt x="3136032" y="2175932"/>
                  <a:pt x="3140351" y="2171544"/>
                  <a:pt x="3145750" y="2171544"/>
                </a:cubicBezTo>
                <a:close/>
                <a:moveTo>
                  <a:pt x="3386958" y="2171543"/>
                </a:moveTo>
                <a:cubicBezTo>
                  <a:pt x="3392358" y="2171543"/>
                  <a:pt x="3396743" y="2175868"/>
                  <a:pt x="3396743" y="2181273"/>
                </a:cubicBezTo>
                <a:cubicBezTo>
                  <a:pt x="3396743" y="2186680"/>
                  <a:pt x="3392295" y="2191069"/>
                  <a:pt x="3386958" y="2191069"/>
                </a:cubicBezTo>
                <a:cubicBezTo>
                  <a:pt x="3381621" y="2191069"/>
                  <a:pt x="3377235" y="2186616"/>
                  <a:pt x="3377235" y="2181273"/>
                </a:cubicBezTo>
                <a:cubicBezTo>
                  <a:pt x="3377235" y="2175932"/>
                  <a:pt x="3381556" y="2171543"/>
                  <a:pt x="3386958" y="2171543"/>
                </a:cubicBezTo>
                <a:close/>
                <a:moveTo>
                  <a:pt x="3628211" y="2171541"/>
                </a:moveTo>
                <a:cubicBezTo>
                  <a:pt x="3633528" y="2171541"/>
                  <a:pt x="3637936" y="2175867"/>
                  <a:pt x="3637936" y="2181272"/>
                </a:cubicBezTo>
                <a:cubicBezTo>
                  <a:pt x="3637936" y="2186678"/>
                  <a:pt x="3633592" y="2191067"/>
                  <a:pt x="3628211" y="2191067"/>
                </a:cubicBezTo>
                <a:cubicBezTo>
                  <a:pt x="3622813" y="2191067"/>
                  <a:pt x="3618429" y="2186615"/>
                  <a:pt x="3618429" y="2181272"/>
                </a:cubicBezTo>
                <a:cubicBezTo>
                  <a:pt x="3618429" y="2175930"/>
                  <a:pt x="3622813" y="2171541"/>
                  <a:pt x="3628211" y="2171541"/>
                </a:cubicBezTo>
                <a:close/>
                <a:moveTo>
                  <a:pt x="3869430" y="2171540"/>
                </a:moveTo>
                <a:cubicBezTo>
                  <a:pt x="3874763" y="2171540"/>
                  <a:pt x="3879147" y="2175866"/>
                  <a:pt x="3879147" y="2181270"/>
                </a:cubicBezTo>
                <a:cubicBezTo>
                  <a:pt x="3879147" y="2186677"/>
                  <a:pt x="3874828" y="2191066"/>
                  <a:pt x="3869430" y="2191066"/>
                </a:cubicBezTo>
                <a:cubicBezTo>
                  <a:pt x="3864030" y="2191066"/>
                  <a:pt x="3859646" y="2186613"/>
                  <a:pt x="3859646" y="2181270"/>
                </a:cubicBezTo>
                <a:cubicBezTo>
                  <a:pt x="3859646" y="2175929"/>
                  <a:pt x="3864030" y="2171540"/>
                  <a:pt x="3869430" y="2171540"/>
                </a:cubicBezTo>
                <a:close/>
                <a:moveTo>
                  <a:pt x="4110581" y="2171540"/>
                </a:moveTo>
                <a:cubicBezTo>
                  <a:pt x="4115984" y="2171540"/>
                  <a:pt x="4120362" y="2175865"/>
                  <a:pt x="4120362" y="2181269"/>
                </a:cubicBezTo>
                <a:cubicBezTo>
                  <a:pt x="4120362" y="2186676"/>
                  <a:pt x="4115984" y="2191064"/>
                  <a:pt x="4110581" y="2191064"/>
                </a:cubicBezTo>
                <a:cubicBezTo>
                  <a:pt x="4105180" y="2191064"/>
                  <a:pt x="4100799" y="2186612"/>
                  <a:pt x="4100799" y="2181269"/>
                </a:cubicBezTo>
                <a:cubicBezTo>
                  <a:pt x="4100799" y="2175927"/>
                  <a:pt x="4105180" y="2171540"/>
                  <a:pt x="4110581" y="2171540"/>
                </a:cubicBezTo>
                <a:close/>
                <a:moveTo>
                  <a:pt x="4351806" y="2171539"/>
                </a:moveTo>
                <a:cubicBezTo>
                  <a:pt x="4357195" y="2171539"/>
                  <a:pt x="4361580" y="2175864"/>
                  <a:pt x="4361580" y="2181268"/>
                </a:cubicBezTo>
                <a:cubicBezTo>
                  <a:pt x="4361580" y="2186675"/>
                  <a:pt x="4357195" y="2191062"/>
                  <a:pt x="4351806" y="2191062"/>
                </a:cubicBezTo>
                <a:cubicBezTo>
                  <a:pt x="4346397" y="2191062"/>
                  <a:pt x="4342006" y="2186610"/>
                  <a:pt x="4342006" y="2181268"/>
                </a:cubicBezTo>
                <a:cubicBezTo>
                  <a:pt x="4342006" y="2175926"/>
                  <a:pt x="4346397" y="2171539"/>
                  <a:pt x="4351806" y="2171539"/>
                </a:cubicBezTo>
                <a:close/>
                <a:moveTo>
                  <a:pt x="4593017" y="2171537"/>
                </a:moveTo>
                <a:cubicBezTo>
                  <a:pt x="4598413" y="2171537"/>
                  <a:pt x="4602795" y="2175862"/>
                  <a:pt x="4602795" y="2181266"/>
                </a:cubicBezTo>
                <a:cubicBezTo>
                  <a:pt x="4602795" y="2186674"/>
                  <a:pt x="4598350" y="2191060"/>
                  <a:pt x="4593017" y="2191060"/>
                </a:cubicBezTo>
                <a:cubicBezTo>
                  <a:pt x="4587686" y="2191060"/>
                  <a:pt x="4583304" y="2186608"/>
                  <a:pt x="4583304" y="2181266"/>
                </a:cubicBezTo>
                <a:cubicBezTo>
                  <a:pt x="4583304" y="2175925"/>
                  <a:pt x="4587622" y="2171537"/>
                  <a:pt x="4593017" y="2171537"/>
                </a:cubicBezTo>
                <a:close/>
                <a:moveTo>
                  <a:pt x="4834252" y="2171536"/>
                </a:moveTo>
                <a:cubicBezTo>
                  <a:pt x="4839658" y="2171536"/>
                  <a:pt x="4844040" y="2175861"/>
                  <a:pt x="4844040" y="2181265"/>
                </a:cubicBezTo>
                <a:cubicBezTo>
                  <a:pt x="4844040" y="2186672"/>
                  <a:pt x="4839595" y="2191059"/>
                  <a:pt x="4834252" y="2191059"/>
                </a:cubicBezTo>
                <a:cubicBezTo>
                  <a:pt x="4828915" y="2191059"/>
                  <a:pt x="4824534" y="2186607"/>
                  <a:pt x="4824534" y="2181265"/>
                </a:cubicBezTo>
                <a:cubicBezTo>
                  <a:pt x="4824534" y="2175924"/>
                  <a:pt x="4828851" y="2171536"/>
                  <a:pt x="4834252" y="2171536"/>
                </a:cubicBezTo>
                <a:close/>
                <a:moveTo>
                  <a:pt x="5075485" y="2171535"/>
                </a:moveTo>
                <a:cubicBezTo>
                  <a:pt x="5080819" y="2171535"/>
                  <a:pt x="5085201" y="2175859"/>
                  <a:pt x="5085201" y="2181263"/>
                </a:cubicBezTo>
                <a:cubicBezTo>
                  <a:pt x="5085201" y="2186671"/>
                  <a:pt x="5080883" y="2191057"/>
                  <a:pt x="5075485" y="2191057"/>
                </a:cubicBezTo>
                <a:cubicBezTo>
                  <a:pt x="5070087" y="2191057"/>
                  <a:pt x="5065704" y="2186605"/>
                  <a:pt x="5065704" y="2181263"/>
                </a:cubicBezTo>
                <a:cubicBezTo>
                  <a:pt x="5065704" y="2175923"/>
                  <a:pt x="5070087" y="2171535"/>
                  <a:pt x="5075485" y="2171535"/>
                </a:cubicBezTo>
                <a:close/>
                <a:moveTo>
                  <a:pt x="5316710" y="2171533"/>
                </a:moveTo>
                <a:cubicBezTo>
                  <a:pt x="5322044" y="2171533"/>
                  <a:pt x="5326429" y="2175858"/>
                  <a:pt x="5326429" y="2181262"/>
                </a:cubicBezTo>
                <a:cubicBezTo>
                  <a:pt x="5326429" y="2186669"/>
                  <a:pt x="5322105" y="2191055"/>
                  <a:pt x="5316710" y="2191055"/>
                </a:cubicBezTo>
                <a:cubicBezTo>
                  <a:pt x="5311314" y="2191055"/>
                  <a:pt x="5306924" y="2186604"/>
                  <a:pt x="5306924" y="2181262"/>
                </a:cubicBezTo>
                <a:cubicBezTo>
                  <a:pt x="5306924" y="2175922"/>
                  <a:pt x="5311314" y="2171533"/>
                  <a:pt x="5316710" y="2171533"/>
                </a:cubicBezTo>
                <a:close/>
                <a:moveTo>
                  <a:pt x="5557991" y="2171532"/>
                </a:moveTo>
                <a:cubicBezTo>
                  <a:pt x="5563391" y="2171532"/>
                  <a:pt x="5567774" y="2175858"/>
                  <a:pt x="5567774" y="2181261"/>
                </a:cubicBezTo>
                <a:cubicBezTo>
                  <a:pt x="5567774" y="2186667"/>
                  <a:pt x="5563391" y="2191054"/>
                  <a:pt x="5557991" y="2191054"/>
                </a:cubicBezTo>
                <a:cubicBezTo>
                  <a:pt x="5552592" y="2191054"/>
                  <a:pt x="5548208" y="2186603"/>
                  <a:pt x="5548208" y="2181261"/>
                </a:cubicBezTo>
                <a:cubicBezTo>
                  <a:pt x="5548208" y="2175921"/>
                  <a:pt x="5552592" y="2171532"/>
                  <a:pt x="5557991" y="2171532"/>
                </a:cubicBezTo>
                <a:close/>
                <a:moveTo>
                  <a:pt x="5799205" y="2171531"/>
                </a:moveTo>
                <a:cubicBezTo>
                  <a:pt x="5804606" y="2171531"/>
                  <a:pt x="5808989" y="2175857"/>
                  <a:pt x="5808989" y="2181260"/>
                </a:cubicBezTo>
                <a:cubicBezTo>
                  <a:pt x="5808989" y="2186666"/>
                  <a:pt x="5804542" y="2191052"/>
                  <a:pt x="5799205" y="2191052"/>
                </a:cubicBezTo>
                <a:cubicBezTo>
                  <a:pt x="5793870" y="2191052"/>
                  <a:pt x="5789486" y="2186601"/>
                  <a:pt x="5789486" y="2181260"/>
                </a:cubicBezTo>
                <a:cubicBezTo>
                  <a:pt x="5789486" y="2175919"/>
                  <a:pt x="5793806" y="2171531"/>
                  <a:pt x="5799205" y="2171531"/>
                </a:cubicBezTo>
                <a:close/>
                <a:moveTo>
                  <a:pt x="6040432" y="2171530"/>
                </a:moveTo>
                <a:cubicBezTo>
                  <a:pt x="6045832" y="2171530"/>
                  <a:pt x="6050216" y="2175855"/>
                  <a:pt x="6050216" y="2181259"/>
                </a:cubicBezTo>
                <a:cubicBezTo>
                  <a:pt x="6050216" y="2186664"/>
                  <a:pt x="6045769" y="2191050"/>
                  <a:pt x="6040432" y="2191050"/>
                </a:cubicBezTo>
                <a:cubicBezTo>
                  <a:pt x="6035095" y="2191050"/>
                  <a:pt x="6030712" y="2186600"/>
                  <a:pt x="6030712" y="2181259"/>
                </a:cubicBezTo>
                <a:cubicBezTo>
                  <a:pt x="6030712" y="2175918"/>
                  <a:pt x="6035032" y="2171530"/>
                  <a:pt x="6040432" y="2171530"/>
                </a:cubicBezTo>
                <a:close/>
                <a:moveTo>
                  <a:pt x="6281661" y="2171529"/>
                </a:moveTo>
                <a:cubicBezTo>
                  <a:pt x="6286997" y="2171529"/>
                  <a:pt x="6291381" y="2175854"/>
                  <a:pt x="6291381" y="2181257"/>
                </a:cubicBezTo>
                <a:cubicBezTo>
                  <a:pt x="6291381" y="2186663"/>
                  <a:pt x="6287061" y="2191049"/>
                  <a:pt x="6281661" y="2191049"/>
                </a:cubicBezTo>
                <a:cubicBezTo>
                  <a:pt x="6276261" y="2191049"/>
                  <a:pt x="6271877" y="2186598"/>
                  <a:pt x="6271877" y="2181257"/>
                </a:cubicBezTo>
                <a:cubicBezTo>
                  <a:pt x="6271877" y="2175917"/>
                  <a:pt x="6276261" y="2171529"/>
                  <a:pt x="6281661" y="2171529"/>
                </a:cubicBezTo>
                <a:close/>
                <a:moveTo>
                  <a:pt x="6522889" y="2171528"/>
                </a:moveTo>
                <a:cubicBezTo>
                  <a:pt x="6528225" y="2171528"/>
                  <a:pt x="6532610" y="2175853"/>
                  <a:pt x="6532610" y="2181256"/>
                </a:cubicBezTo>
                <a:cubicBezTo>
                  <a:pt x="6532610" y="2186661"/>
                  <a:pt x="6528289" y="2191047"/>
                  <a:pt x="6522889" y="2191047"/>
                </a:cubicBezTo>
                <a:cubicBezTo>
                  <a:pt x="6517489" y="2191047"/>
                  <a:pt x="6513105" y="2186597"/>
                  <a:pt x="6513105" y="2181256"/>
                </a:cubicBezTo>
                <a:cubicBezTo>
                  <a:pt x="6513105" y="2175916"/>
                  <a:pt x="6517489" y="2171528"/>
                  <a:pt x="6522889" y="2171528"/>
                </a:cubicBezTo>
                <a:close/>
                <a:moveTo>
                  <a:pt x="6764118" y="2171527"/>
                </a:moveTo>
                <a:cubicBezTo>
                  <a:pt x="6769518" y="2171527"/>
                  <a:pt x="6773902" y="2175852"/>
                  <a:pt x="6773902" y="2181254"/>
                </a:cubicBezTo>
                <a:cubicBezTo>
                  <a:pt x="6773902" y="2186660"/>
                  <a:pt x="6769518" y="2191045"/>
                  <a:pt x="6764118" y="2191045"/>
                </a:cubicBezTo>
                <a:cubicBezTo>
                  <a:pt x="6758718" y="2191045"/>
                  <a:pt x="6754335" y="2186595"/>
                  <a:pt x="6754335" y="2181254"/>
                </a:cubicBezTo>
                <a:cubicBezTo>
                  <a:pt x="6754335" y="2175915"/>
                  <a:pt x="6758718" y="2171527"/>
                  <a:pt x="6764118" y="2171527"/>
                </a:cubicBezTo>
                <a:close/>
                <a:moveTo>
                  <a:pt x="7005346" y="2171526"/>
                </a:moveTo>
                <a:cubicBezTo>
                  <a:pt x="7010746" y="2171526"/>
                  <a:pt x="7015130" y="2175850"/>
                  <a:pt x="7015130" y="2181252"/>
                </a:cubicBezTo>
                <a:cubicBezTo>
                  <a:pt x="7015130" y="2186658"/>
                  <a:pt x="7010683" y="2191044"/>
                  <a:pt x="7005346" y="2191044"/>
                </a:cubicBezTo>
                <a:cubicBezTo>
                  <a:pt x="7000009" y="2191044"/>
                  <a:pt x="6995626" y="2186593"/>
                  <a:pt x="6995626" y="2181252"/>
                </a:cubicBezTo>
                <a:cubicBezTo>
                  <a:pt x="6995626" y="2175914"/>
                  <a:pt x="6999946" y="2171526"/>
                  <a:pt x="7005346" y="2171526"/>
                </a:cubicBezTo>
                <a:close/>
                <a:moveTo>
                  <a:pt x="7246575" y="2171524"/>
                </a:moveTo>
                <a:cubicBezTo>
                  <a:pt x="7251975" y="2171524"/>
                  <a:pt x="7256359" y="2175848"/>
                  <a:pt x="7256359" y="2181251"/>
                </a:cubicBezTo>
                <a:cubicBezTo>
                  <a:pt x="7256359" y="2186656"/>
                  <a:pt x="7251912" y="2191042"/>
                  <a:pt x="7246575" y="2191042"/>
                </a:cubicBezTo>
                <a:cubicBezTo>
                  <a:pt x="7241238" y="2191042"/>
                  <a:pt x="7236855" y="2186592"/>
                  <a:pt x="7236855" y="2181251"/>
                </a:cubicBezTo>
                <a:cubicBezTo>
                  <a:pt x="7236855" y="2175912"/>
                  <a:pt x="7241175" y="2171524"/>
                  <a:pt x="7246575" y="2171524"/>
                </a:cubicBezTo>
                <a:close/>
                <a:moveTo>
                  <a:pt x="7487803" y="2171523"/>
                </a:moveTo>
                <a:cubicBezTo>
                  <a:pt x="7493139" y="2171523"/>
                  <a:pt x="7497524" y="2175847"/>
                  <a:pt x="7497524" y="2181251"/>
                </a:cubicBezTo>
                <a:cubicBezTo>
                  <a:pt x="7497524" y="2186655"/>
                  <a:pt x="7493203" y="2191040"/>
                  <a:pt x="7487803" y="2191040"/>
                </a:cubicBezTo>
                <a:cubicBezTo>
                  <a:pt x="7482403" y="2191040"/>
                  <a:pt x="7478019" y="2186590"/>
                  <a:pt x="7478019" y="2181251"/>
                </a:cubicBezTo>
                <a:cubicBezTo>
                  <a:pt x="7478019" y="2175911"/>
                  <a:pt x="7482403" y="2171523"/>
                  <a:pt x="7487803" y="2171523"/>
                </a:cubicBezTo>
                <a:close/>
                <a:moveTo>
                  <a:pt x="7729032" y="2171522"/>
                </a:moveTo>
                <a:cubicBezTo>
                  <a:pt x="7734369" y="2171522"/>
                  <a:pt x="7738753" y="2175846"/>
                  <a:pt x="7738753" y="2181249"/>
                </a:cubicBezTo>
                <a:cubicBezTo>
                  <a:pt x="7738753" y="2186653"/>
                  <a:pt x="7734432" y="2191038"/>
                  <a:pt x="7729032" y="2191038"/>
                </a:cubicBezTo>
                <a:cubicBezTo>
                  <a:pt x="7723632" y="2191038"/>
                  <a:pt x="7719249" y="2186589"/>
                  <a:pt x="7719249" y="2181249"/>
                </a:cubicBezTo>
                <a:cubicBezTo>
                  <a:pt x="7719249" y="2175910"/>
                  <a:pt x="7723632" y="2171522"/>
                  <a:pt x="7729032" y="2171522"/>
                </a:cubicBezTo>
                <a:close/>
                <a:moveTo>
                  <a:pt x="7970260" y="2171521"/>
                </a:moveTo>
                <a:cubicBezTo>
                  <a:pt x="7975661" y="2171521"/>
                  <a:pt x="7980044" y="2175845"/>
                  <a:pt x="7980044" y="2181248"/>
                </a:cubicBezTo>
                <a:cubicBezTo>
                  <a:pt x="7980044" y="2186652"/>
                  <a:pt x="7975661" y="2191037"/>
                  <a:pt x="7970260" y="2191037"/>
                </a:cubicBezTo>
                <a:cubicBezTo>
                  <a:pt x="7964860" y="2191037"/>
                  <a:pt x="7960477" y="2186587"/>
                  <a:pt x="7960477" y="2181248"/>
                </a:cubicBezTo>
                <a:cubicBezTo>
                  <a:pt x="7960477" y="2175909"/>
                  <a:pt x="7964860" y="2171521"/>
                  <a:pt x="7970260" y="2171521"/>
                </a:cubicBezTo>
                <a:close/>
                <a:moveTo>
                  <a:pt x="8211553" y="2171520"/>
                </a:moveTo>
                <a:cubicBezTo>
                  <a:pt x="8216889" y="2171520"/>
                  <a:pt x="8221273" y="2175844"/>
                  <a:pt x="8221273" y="2181246"/>
                </a:cubicBezTo>
                <a:cubicBezTo>
                  <a:pt x="8221273" y="2186650"/>
                  <a:pt x="8216953" y="2191035"/>
                  <a:pt x="8211553" y="2191035"/>
                </a:cubicBezTo>
                <a:cubicBezTo>
                  <a:pt x="8206152" y="2191035"/>
                  <a:pt x="8201769" y="2186585"/>
                  <a:pt x="8201769" y="2181246"/>
                </a:cubicBezTo>
                <a:cubicBezTo>
                  <a:pt x="8201769" y="2175907"/>
                  <a:pt x="8206152" y="2171520"/>
                  <a:pt x="8211553" y="2171520"/>
                </a:cubicBezTo>
                <a:close/>
                <a:moveTo>
                  <a:pt x="8452781" y="2171519"/>
                </a:moveTo>
                <a:cubicBezTo>
                  <a:pt x="8458181" y="2171519"/>
                  <a:pt x="8462566" y="2175842"/>
                  <a:pt x="8462566" y="2181245"/>
                </a:cubicBezTo>
                <a:cubicBezTo>
                  <a:pt x="8462566" y="2186648"/>
                  <a:pt x="8458118" y="2191033"/>
                  <a:pt x="8452781" y="2191033"/>
                </a:cubicBezTo>
                <a:cubicBezTo>
                  <a:pt x="8447445" y="2191033"/>
                  <a:pt x="8443061" y="2186583"/>
                  <a:pt x="8443061" y="2181245"/>
                </a:cubicBezTo>
                <a:cubicBezTo>
                  <a:pt x="8443061" y="2175906"/>
                  <a:pt x="8447381" y="2171519"/>
                  <a:pt x="8452781" y="2171519"/>
                </a:cubicBezTo>
                <a:close/>
                <a:moveTo>
                  <a:pt x="8694009" y="2171518"/>
                </a:moveTo>
                <a:cubicBezTo>
                  <a:pt x="8699346" y="2171518"/>
                  <a:pt x="8703730" y="2175841"/>
                  <a:pt x="8703730" y="2181243"/>
                </a:cubicBezTo>
                <a:cubicBezTo>
                  <a:pt x="8703730" y="2186646"/>
                  <a:pt x="8699346" y="2191032"/>
                  <a:pt x="8694009" y="2191032"/>
                </a:cubicBezTo>
                <a:cubicBezTo>
                  <a:pt x="8688673" y="2191032"/>
                  <a:pt x="8684289" y="2186582"/>
                  <a:pt x="8684289" y="2181243"/>
                </a:cubicBezTo>
                <a:cubicBezTo>
                  <a:pt x="8684289" y="2175905"/>
                  <a:pt x="8688609" y="2171518"/>
                  <a:pt x="8694009" y="2171518"/>
                </a:cubicBezTo>
                <a:close/>
                <a:moveTo>
                  <a:pt x="8935237" y="2171518"/>
                </a:moveTo>
                <a:cubicBezTo>
                  <a:pt x="8940574" y="2171518"/>
                  <a:pt x="8944958" y="2175839"/>
                  <a:pt x="8944958" y="2181242"/>
                </a:cubicBezTo>
                <a:cubicBezTo>
                  <a:pt x="8944958" y="2186645"/>
                  <a:pt x="8940638" y="2191030"/>
                  <a:pt x="8935237" y="2191030"/>
                </a:cubicBezTo>
                <a:cubicBezTo>
                  <a:pt x="8929837" y="2191030"/>
                  <a:pt x="8925454" y="2186580"/>
                  <a:pt x="8925454" y="2181242"/>
                </a:cubicBezTo>
                <a:cubicBezTo>
                  <a:pt x="8925454" y="2175903"/>
                  <a:pt x="8929837" y="2171518"/>
                  <a:pt x="8935237" y="2171518"/>
                </a:cubicBezTo>
                <a:close/>
                <a:moveTo>
                  <a:pt x="9176467" y="2171516"/>
                </a:moveTo>
                <a:cubicBezTo>
                  <a:pt x="9181803" y="2171516"/>
                  <a:pt x="9186187" y="2175838"/>
                  <a:pt x="9186187" y="2181241"/>
                </a:cubicBezTo>
                <a:cubicBezTo>
                  <a:pt x="9186187" y="2186643"/>
                  <a:pt x="9181867" y="2191029"/>
                  <a:pt x="9176467" y="2191029"/>
                </a:cubicBezTo>
                <a:cubicBezTo>
                  <a:pt x="9171066" y="2191029"/>
                  <a:pt x="9166683" y="2186579"/>
                  <a:pt x="9166683" y="2181241"/>
                </a:cubicBezTo>
                <a:cubicBezTo>
                  <a:pt x="9166683" y="2175902"/>
                  <a:pt x="9171066" y="2171516"/>
                  <a:pt x="9176467" y="2171516"/>
                </a:cubicBezTo>
                <a:close/>
                <a:moveTo>
                  <a:pt x="9417695" y="2171515"/>
                </a:moveTo>
                <a:cubicBezTo>
                  <a:pt x="9423031" y="2171515"/>
                  <a:pt x="9427416" y="2175837"/>
                  <a:pt x="9427416" y="2181239"/>
                </a:cubicBezTo>
                <a:cubicBezTo>
                  <a:pt x="9427416" y="2186641"/>
                  <a:pt x="9423095" y="2191027"/>
                  <a:pt x="9417695" y="2191027"/>
                </a:cubicBezTo>
                <a:cubicBezTo>
                  <a:pt x="9412295" y="2191027"/>
                  <a:pt x="9407911" y="2186578"/>
                  <a:pt x="9407911" y="2181239"/>
                </a:cubicBezTo>
                <a:cubicBezTo>
                  <a:pt x="9407911" y="2175901"/>
                  <a:pt x="9412295" y="2171515"/>
                  <a:pt x="9417695" y="2171515"/>
                </a:cubicBezTo>
                <a:close/>
                <a:moveTo>
                  <a:pt x="9649203" y="1930353"/>
                </a:moveTo>
                <a:cubicBezTo>
                  <a:pt x="9654540" y="1930353"/>
                  <a:pt x="9658923" y="1934802"/>
                  <a:pt x="9658923" y="1940093"/>
                </a:cubicBezTo>
                <a:cubicBezTo>
                  <a:pt x="9658923" y="1945433"/>
                  <a:pt x="9654540" y="1949817"/>
                  <a:pt x="9649203" y="1949817"/>
                </a:cubicBezTo>
                <a:cubicBezTo>
                  <a:pt x="9643866" y="1949817"/>
                  <a:pt x="9639483" y="1945495"/>
                  <a:pt x="9639483" y="1940093"/>
                </a:cubicBezTo>
                <a:cubicBezTo>
                  <a:pt x="9639483" y="1934738"/>
                  <a:pt x="9643803" y="1930353"/>
                  <a:pt x="9649203" y="1930353"/>
                </a:cubicBezTo>
                <a:close/>
                <a:moveTo>
                  <a:pt x="9890432" y="1930351"/>
                </a:moveTo>
                <a:cubicBezTo>
                  <a:pt x="9895768" y="1930351"/>
                  <a:pt x="9900152" y="1934799"/>
                  <a:pt x="9900152" y="1940091"/>
                </a:cubicBezTo>
                <a:cubicBezTo>
                  <a:pt x="9900152" y="1945431"/>
                  <a:pt x="9895832" y="1949814"/>
                  <a:pt x="9890432" y="1949814"/>
                </a:cubicBezTo>
                <a:cubicBezTo>
                  <a:pt x="9885031" y="1949814"/>
                  <a:pt x="9880648" y="1945492"/>
                  <a:pt x="9880648" y="1940091"/>
                </a:cubicBezTo>
                <a:cubicBezTo>
                  <a:pt x="9880648" y="1934735"/>
                  <a:pt x="9885031" y="1930351"/>
                  <a:pt x="9890432" y="1930351"/>
                </a:cubicBezTo>
                <a:close/>
                <a:moveTo>
                  <a:pt x="10131660" y="1930347"/>
                </a:moveTo>
                <a:cubicBezTo>
                  <a:pt x="10137060" y="1930347"/>
                  <a:pt x="10141444" y="1934796"/>
                  <a:pt x="10141444" y="1940088"/>
                </a:cubicBezTo>
                <a:cubicBezTo>
                  <a:pt x="10141444" y="1945429"/>
                  <a:pt x="10136997" y="1949811"/>
                  <a:pt x="10131660" y="1949811"/>
                </a:cubicBezTo>
                <a:cubicBezTo>
                  <a:pt x="10126323" y="1949811"/>
                  <a:pt x="10121940" y="1945490"/>
                  <a:pt x="10121940" y="1940088"/>
                </a:cubicBezTo>
                <a:cubicBezTo>
                  <a:pt x="10121940" y="1934732"/>
                  <a:pt x="10126260" y="1930347"/>
                  <a:pt x="10131660" y="1930347"/>
                </a:cubicBezTo>
                <a:close/>
                <a:moveTo>
                  <a:pt x="10372888" y="1930344"/>
                </a:moveTo>
                <a:cubicBezTo>
                  <a:pt x="10378288" y="1930344"/>
                  <a:pt x="10382673" y="1934793"/>
                  <a:pt x="10382673" y="1940086"/>
                </a:cubicBezTo>
                <a:cubicBezTo>
                  <a:pt x="10382673" y="1945426"/>
                  <a:pt x="10378225" y="1949809"/>
                  <a:pt x="10372888" y="1949809"/>
                </a:cubicBezTo>
                <a:cubicBezTo>
                  <a:pt x="10367552" y="1949809"/>
                  <a:pt x="10363168" y="1945488"/>
                  <a:pt x="10363168" y="1940086"/>
                </a:cubicBezTo>
                <a:cubicBezTo>
                  <a:pt x="10363168" y="1934729"/>
                  <a:pt x="10367488" y="1930344"/>
                  <a:pt x="10372888" y="1930344"/>
                </a:cubicBezTo>
                <a:close/>
                <a:moveTo>
                  <a:pt x="10614116" y="1930341"/>
                </a:moveTo>
                <a:cubicBezTo>
                  <a:pt x="10619516" y="1930341"/>
                  <a:pt x="10623901" y="1934790"/>
                  <a:pt x="10623901" y="1940084"/>
                </a:cubicBezTo>
                <a:cubicBezTo>
                  <a:pt x="10623901" y="1945423"/>
                  <a:pt x="10619454" y="1949807"/>
                  <a:pt x="10614116" y="1949807"/>
                </a:cubicBezTo>
                <a:cubicBezTo>
                  <a:pt x="10608780" y="1949807"/>
                  <a:pt x="10604396" y="1945486"/>
                  <a:pt x="10604396" y="1940084"/>
                </a:cubicBezTo>
                <a:cubicBezTo>
                  <a:pt x="10604396" y="1934726"/>
                  <a:pt x="10608716" y="1930341"/>
                  <a:pt x="10614116" y="1930341"/>
                </a:cubicBezTo>
                <a:close/>
                <a:moveTo>
                  <a:pt x="10855345" y="1930338"/>
                </a:moveTo>
                <a:cubicBezTo>
                  <a:pt x="10860682" y="1930338"/>
                  <a:pt x="10865065" y="1934787"/>
                  <a:pt x="10865065" y="1940082"/>
                </a:cubicBezTo>
                <a:cubicBezTo>
                  <a:pt x="10865065" y="1945421"/>
                  <a:pt x="10860682" y="1949805"/>
                  <a:pt x="10855345" y="1949805"/>
                </a:cubicBezTo>
                <a:cubicBezTo>
                  <a:pt x="10850008" y="1949805"/>
                  <a:pt x="10845625" y="1945483"/>
                  <a:pt x="10845625" y="1940082"/>
                </a:cubicBezTo>
                <a:cubicBezTo>
                  <a:pt x="10845625" y="1934723"/>
                  <a:pt x="10849945" y="1930338"/>
                  <a:pt x="10855345" y="1930338"/>
                </a:cubicBezTo>
                <a:close/>
                <a:moveTo>
                  <a:pt x="11096574" y="1930335"/>
                </a:moveTo>
                <a:cubicBezTo>
                  <a:pt x="11101910" y="1930335"/>
                  <a:pt x="11106294" y="1934784"/>
                  <a:pt x="11106294" y="1940079"/>
                </a:cubicBezTo>
                <a:cubicBezTo>
                  <a:pt x="11106294" y="1945419"/>
                  <a:pt x="11101974" y="1949802"/>
                  <a:pt x="11096574" y="1949802"/>
                </a:cubicBezTo>
                <a:cubicBezTo>
                  <a:pt x="11091174" y="1949802"/>
                  <a:pt x="11086790" y="1945481"/>
                  <a:pt x="11086790" y="1940079"/>
                </a:cubicBezTo>
                <a:cubicBezTo>
                  <a:pt x="11086790" y="1934720"/>
                  <a:pt x="11091174" y="1930335"/>
                  <a:pt x="11096574" y="1930335"/>
                </a:cubicBezTo>
                <a:close/>
                <a:moveTo>
                  <a:pt x="11337802" y="1930332"/>
                </a:moveTo>
                <a:cubicBezTo>
                  <a:pt x="11343202" y="1930332"/>
                  <a:pt x="11347587" y="1934781"/>
                  <a:pt x="11347587" y="1940077"/>
                </a:cubicBezTo>
                <a:cubicBezTo>
                  <a:pt x="11347587" y="1945417"/>
                  <a:pt x="11343139" y="1949800"/>
                  <a:pt x="11337802" y="1949800"/>
                </a:cubicBezTo>
                <a:cubicBezTo>
                  <a:pt x="11332466" y="1949800"/>
                  <a:pt x="11328082" y="1945479"/>
                  <a:pt x="11328082" y="1940077"/>
                </a:cubicBezTo>
                <a:cubicBezTo>
                  <a:pt x="11328082" y="1934717"/>
                  <a:pt x="11332402" y="1930332"/>
                  <a:pt x="11337802" y="1930332"/>
                </a:cubicBezTo>
                <a:close/>
                <a:moveTo>
                  <a:pt x="11579030" y="1930329"/>
                </a:moveTo>
                <a:cubicBezTo>
                  <a:pt x="11584430" y="1930329"/>
                  <a:pt x="11588815" y="1934778"/>
                  <a:pt x="11588815" y="1940075"/>
                </a:cubicBezTo>
                <a:cubicBezTo>
                  <a:pt x="11588815" y="1945414"/>
                  <a:pt x="11584367" y="1949798"/>
                  <a:pt x="11579030" y="1949798"/>
                </a:cubicBezTo>
                <a:cubicBezTo>
                  <a:pt x="11573694" y="1949798"/>
                  <a:pt x="11569310" y="1945477"/>
                  <a:pt x="11569310" y="1940075"/>
                </a:cubicBezTo>
                <a:cubicBezTo>
                  <a:pt x="11569310" y="1934713"/>
                  <a:pt x="11573630" y="1930329"/>
                  <a:pt x="11579030" y="1930329"/>
                </a:cubicBezTo>
                <a:close/>
                <a:moveTo>
                  <a:pt x="11820259" y="1930326"/>
                </a:moveTo>
                <a:cubicBezTo>
                  <a:pt x="11825659" y="1930326"/>
                  <a:pt x="11830043" y="1934774"/>
                  <a:pt x="11830043" y="1940073"/>
                </a:cubicBezTo>
                <a:cubicBezTo>
                  <a:pt x="11830043" y="1945413"/>
                  <a:pt x="11825596" y="1949795"/>
                  <a:pt x="11820259" y="1949795"/>
                </a:cubicBezTo>
                <a:cubicBezTo>
                  <a:pt x="11814922" y="1949795"/>
                  <a:pt x="11810539" y="1945475"/>
                  <a:pt x="11810539" y="1940073"/>
                </a:cubicBezTo>
                <a:cubicBezTo>
                  <a:pt x="11810539" y="1934710"/>
                  <a:pt x="11814859" y="1930326"/>
                  <a:pt x="11820259" y="1930326"/>
                </a:cubicBezTo>
                <a:close/>
                <a:moveTo>
                  <a:pt x="9721" y="1930323"/>
                </a:moveTo>
                <a:cubicBezTo>
                  <a:pt x="15121" y="1930323"/>
                  <a:pt x="19505" y="1934771"/>
                  <a:pt x="19505" y="1940071"/>
                </a:cubicBezTo>
                <a:cubicBezTo>
                  <a:pt x="19505" y="1945411"/>
                  <a:pt x="15058" y="1949794"/>
                  <a:pt x="9721" y="1949794"/>
                </a:cubicBezTo>
                <a:cubicBezTo>
                  <a:pt x="4385" y="1949794"/>
                  <a:pt x="1" y="1945473"/>
                  <a:pt x="1" y="1940071"/>
                </a:cubicBezTo>
                <a:cubicBezTo>
                  <a:pt x="1" y="1934707"/>
                  <a:pt x="4321" y="1930323"/>
                  <a:pt x="9721" y="1930323"/>
                </a:cubicBezTo>
                <a:close/>
                <a:moveTo>
                  <a:pt x="251004" y="1930319"/>
                </a:moveTo>
                <a:cubicBezTo>
                  <a:pt x="256404" y="1930319"/>
                  <a:pt x="260788" y="1934768"/>
                  <a:pt x="260788" y="1940069"/>
                </a:cubicBezTo>
                <a:cubicBezTo>
                  <a:pt x="260788" y="1945408"/>
                  <a:pt x="256341" y="1949792"/>
                  <a:pt x="251004" y="1949792"/>
                </a:cubicBezTo>
                <a:cubicBezTo>
                  <a:pt x="245668" y="1949792"/>
                  <a:pt x="241284" y="1945471"/>
                  <a:pt x="241284" y="1940069"/>
                </a:cubicBezTo>
                <a:cubicBezTo>
                  <a:pt x="241284" y="1934704"/>
                  <a:pt x="245604" y="1930319"/>
                  <a:pt x="251004" y="1930319"/>
                </a:cubicBezTo>
                <a:close/>
                <a:moveTo>
                  <a:pt x="492224" y="1930316"/>
                </a:moveTo>
                <a:cubicBezTo>
                  <a:pt x="497560" y="1930316"/>
                  <a:pt x="501944" y="1934765"/>
                  <a:pt x="501944" y="1940067"/>
                </a:cubicBezTo>
                <a:cubicBezTo>
                  <a:pt x="501944" y="1945406"/>
                  <a:pt x="497624" y="1949789"/>
                  <a:pt x="492224" y="1949789"/>
                </a:cubicBezTo>
                <a:cubicBezTo>
                  <a:pt x="486824" y="1949789"/>
                  <a:pt x="482440" y="1945469"/>
                  <a:pt x="482440" y="1940067"/>
                </a:cubicBezTo>
                <a:cubicBezTo>
                  <a:pt x="482440" y="1934701"/>
                  <a:pt x="486824" y="1930316"/>
                  <a:pt x="492224" y="1930316"/>
                </a:cubicBezTo>
                <a:close/>
                <a:moveTo>
                  <a:pt x="733445" y="1930313"/>
                </a:moveTo>
                <a:cubicBezTo>
                  <a:pt x="738781" y="1930313"/>
                  <a:pt x="743165" y="1934762"/>
                  <a:pt x="743165" y="1940065"/>
                </a:cubicBezTo>
                <a:cubicBezTo>
                  <a:pt x="743165" y="1945404"/>
                  <a:pt x="738845" y="1949788"/>
                  <a:pt x="733445" y="1949788"/>
                </a:cubicBezTo>
                <a:cubicBezTo>
                  <a:pt x="728045" y="1949788"/>
                  <a:pt x="723661" y="1945466"/>
                  <a:pt x="723661" y="1940065"/>
                </a:cubicBezTo>
                <a:cubicBezTo>
                  <a:pt x="723661" y="1934698"/>
                  <a:pt x="728045" y="1930313"/>
                  <a:pt x="733445" y="1930313"/>
                </a:cubicBezTo>
                <a:close/>
                <a:moveTo>
                  <a:pt x="974665" y="1930310"/>
                </a:moveTo>
                <a:cubicBezTo>
                  <a:pt x="980065" y="1930310"/>
                  <a:pt x="984449" y="1934759"/>
                  <a:pt x="984449" y="1940062"/>
                </a:cubicBezTo>
                <a:cubicBezTo>
                  <a:pt x="984449" y="1945403"/>
                  <a:pt x="980001" y="1949786"/>
                  <a:pt x="974665" y="1949786"/>
                </a:cubicBezTo>
                <a:cubicBezTo>
                  <a:pt x="969329" y="1949786"/>
                  <a:pt x="964945" y="1945465"/>
                  <a:pt x="964945" y="1940062"/>
                </a:cubicBezTo>
                <a:cubicBezTo>
                  <a:pt x="964945" y="1934695"/>
                  <a:pt x="969265" y="1930310"/>
                  <a:pt x="974665" y="1930310"/>
                </a:cubicBezTo>
                <a:close/>
                <a:moveTo>
                  <a:pt x="1215885" y="1930307"/>
                </a:moveTo>
                <a:cubicBezTo>
                  <a:pt x="1221285" y="1930307"/>
                  <a:pt x="1225669" y="1934756"/>
                  <a:pt x="1225669" y="1940061"/>
                </a:cubicBezTo>
                <a:cubicBezTo>
                  <a:pt x="1225669" y="1945400"/>
                  <a:pt x="1221222" y="1949784"/>
                  <a:pt x="1215885" y="1949784"/>
                </a:cubicBezTo>
                <a:cubicBezTo>
                  <a:pt x="1210549" y="1949784"/>
                  <a:pt x="1206165" y="1945462"/>
                  <a:pt x="1206165" y="1940061"/>
                </a:cubicBezTo>
                <a:cubicBezTo>
                  <a:pt x="1206165" y="1934692"/>
                  <a:pt x="1210485" y="1930307"/>
                  <a:pt x="1215885" y="1930307"/>
                </a:cubicBezTo>
                <a:close/>
                <a:moveTo>
                  <a:pt x="1457106" y="1930304"/>
                </a:moveTo>
                <a:cubicBezTo>
                  <a:pt x="1462442" y="1930304"/>
                  <a:pt x="1466826" y="1934753"/>
                  <a:pt x="1466826" y="1940058"/>
                </a:cubicBezTo>
                <a:cubicBezTo>
                  <a:pt x="1466826" y="1945398"/>
                  <a:pt x="1462506" y="1949781"/>
                  <a:pt x="1457106" y="1949781"/>
                </a:cubicBezTo>
                <a:cubicBezTo>
                  <a:pt x="1451706" y="1949781"/>
                  <a:pt x="1447322" y="1945461"/>
                  <a:pt x="1447322" y="1940058"/>
                </a:cubicBezTo>
                <a:cubicBezTo>
                  <a:pt x="1447322" y="1934689"/>
                  <a:pt x="1451706" y="1930304"/>
                  <a:pt x="1457106" y="1930304"/>
                </a:cubicBezTo>
                <a:close/>
                <a:moveTo>
                  <a:pt x="1698331" y="1930301"/>
                </a:moveTo>
                <a:cubicBezTo>
                  <a:pt x="1703732" y="1930301"/>
                  <a:pt x="1708117" y="1934750"/>
                  <a:pt x="1708117" y="1940056"/>
                </a:cubicBezTo>
                <a:cubicBezTo>
                  <a:pt x="1708117" y="1945396"/>
                  <a:pt x="1703732" y="1949780"/>
                  <a:pt x="1698331" y="1949780"/>
                </a:cubicBezTo>
                <a:cubicBezTo>
                  <a:pt x="1692929" y="1949780"/>
                  <a:pt x="1688546" y="1945459"/>
                  <a:pt x="1688546" y="1940056"/>
                </a:cubicBezTo>
                <a:cubicBezTo>
                  <a:pt x="1688546" y="1934685"/>
                  <a:pt x="1692929" y="1930301"/>
                  <a:pt x="1698331" y="1930301"/>
                </a:cubicBezTo>
                <a:close/>
                <a:moveTo>
                  <a:pt x="1939580" y="1930298"/>
                </a:moveTo>
                <a:cubicBezTo>
                  <a:pt x="1944980" y="1930298"/>
                  <a:pt x="1949364" y="1934747"/>
                  <a:pt x="1949364" y="1940054"/>
                </a:cubicBezTo>
                <a:cubicBezTo>
                  <a:pt x="1949364" y="1945394"/>
                  <a:pt x="1944916" y="1949778"/>
                  <a:pt x="1939580" y="1949778"/>
                </a:cubicBezTo>
                <a:cubicBezTo>
                  <a:pt x="1934245" y="1949778"/>
                  <a:pt x="1929860" y="1945457"/>
                  <a:pt x="1929860" y="1940054"/>
                </a:cubicBezTo>
                <a:cubicBezTo>
                  <a:pt x="1929860" y="1934682"/>
                  <a:pt x="1934181" y="1930298"/>
                  <a:pt x="1939580" y="1930298"/>
                </a:cubicBezTo>
                <a:close/>
                <a:moveTo>
                  <a:pt x="2180788" y="1930295"/>
                </a:moveTo>
                <a:cubicBezTo>
                  <a:pt x="2186189" y="1930295"/>
                  <a:pt x="2190580" y="1934744"/>
                  <a:pt x="2190580" y="1940052"/>
                </a:cubicBezTo>
                <a:cubicBezTo>
                  <a:pt x="2190580" y="1945392"/>
                  <a:pt x="2186136" y="1949775"/>
                  <a:pt x="2180788" y="1949775"/>
                </a:cubicBezTo>
                <a:cubicBezTo>
                  <a:pt x="2175475" y="1949775"/>
                  <a:pt x="2171083" y="1945455"/>
                  <a:pt x="2171083" y="1940052"/>
                </a:cubicBezTo>
                <a:cubicBezTo>
                  <a:pt x="2171083" y="1934679"/>
                  <a:pt x="2175412" y="1930295"/>
                  <a:pt x="2180788" y="1930295"/>
                </a:cubicBezTo>
                <a:close/>
                <a:moveTo>
                  <a:pt x="2422036" y="1930292"/>
                </a:moveTo>
                <a:cubicBezTo>
                  <a:pt x="2427370" y="1930292"/>
                  <a:pt x="2431752" y="1934741"/>
                  <a:pt x="2431752" y="1940050"/>
                </a:cubicBezTo>
                <a:cubicBezTo>
                  <a:pt x="2431752" y="1945390"/>
                  <a:pt x="2427434" y="1949773"/>
                  <a:pt x="2422036" y="1949773"/>
                </a:cubicBezTo>
                <a:cubicBezTo>
                  <a:pt x="2416638" y="1949773"/>
                  <a:pt x="2412256" y="1945452"/>
                  <a:pt x="2412256" y="1940050"/>
                </a:cubicBezTo>
                <a:cubicBezTo>
                  <a:pt x="2412256" y="1934676"/>
                  <a:pt x="2416638" y="1930292"/>
                  <a:pt x="2422036" y="1930292"/>
                </a:cubicBezTo>
                <a:close/>
                <a:moveTo>
                  <a:pt x="2663275" y="1930289"/>
                </a:moveTo>
                <a:cubicBezTo>
                  <a:pt x="2668611" y="1930289"/>
                  <a:pt x="2672996" y="1934737"/>
                  <a:pt x="2672996" y="1940048"/>
                </a:cubicBezTo>
                <a:cubicBezTo>
                  <a:pt x="2672996" y="1945388"/>
                  <a:pt x="2668674" y="1949771"/>
                  <a:pt x="2663275" y="1949771"/>
                </a:cubicBezTo>
                <a:cubicBezTo>
                  <a:pt x="2657875" y="1949771"/>
                  <a:pt x="2653491" y="1945451"/>
                  <a:pt x="2653491" y="1940048"/>
                </a:cubicBezTo>
                <a:cubicBezTo>
                  <a:pt x="2653491" y="1934673"/>
                  <a:pt x="2657875" y="1930289"/>
                  <a:pt x="2663275" y="1930289"/>
                </a:cubicBezTo>
                <a:close/>
                <a:moveTo>
                  <a:pt x="2904571" y="1930286"/>
                </a:moveTo>
                <a:cubicBezTo>
                  <a:pt x="2909971" y="1930286"/>
                  <a:pt x="2914354" y="1934734"/>
                  <a:pt x="2914354" y="1940046"/>
                </a:cubicBezTo>
                <a:cubicBezTo>
                  <a:pt x="2914354" y="1945386"/>
                  <a:pt x="2909971" y="1949769"/>
                  <a:pt x="2904571" y="1949769"/>
                </a:cubicBezTo>
                <a:cubicBezTo>
                  <a:pt x="2899173" y="1949769"/>
                  <a:pt x="2894789" y="1945448"/>
                  <a:pt x="2894789" y="1940046"/>
                </a:cubicBezTo>
                <a:cubicBezTo>
                  <a:pt x="2894789" y="1934670"/>
                  <a:pt x="2899173" y="1930286"/>
                  <a:pt x="2904571" y="1930286"/>
                </a:cubicBezTo>
                <a:close/>
                <a:moveTo>
                  <a:pt x="3145750" y="1930282"/>
                </a:moveTo>
                <a:cubicBezTo>
                  <a:pt x="3151148" y="1930282"/>
                  <a:pt x="3155532" y="1934731"/>
                  <a:pt x="3155532" y="1940044"/>
                </a:cubicBezTo>
                <a:cubicBezTo>
                  <a:pt x="3155532" y="1945384"/>
                  <a:pt x="3151085" y="1949768"/>
                  <a:pt x="3145750" y="1949768"/>
                </a:cubicBezTo>
                <a:cubicBezTo>
                  <a:pt x="3140414" y="1949768"/>
                  <a:pt x="3136031" y="1945446"/>
                  <a:pt x="3136031" y="1940044"/>
                </a:cubicBezTo>
                <a:cubicBezTo>
                  <a:pt x="3136031" y="1934667"/>
                  <a:pt x="3140350" y="1930282"/>
                  <a:pt x="3145750" y="1930282"/>
                </a:cubicBezTo>
                <a:close/>
                <a:moveTo>
                  <a:pt x="3386957" y="1930279"/>
                </a:moveTo>
                <a:cubicBezTo>
                  <a:pt x="3392358" y="1930279"/>
                  <a:pt x="3396743" y="1934728"/>
                  <a:pt x="3396743" y="1940042"/>
                </a:cubicBezTo>
                <a:cubicBezTo>
                  <a:pt x="3396743" y="1945381"/>
                  <a:pt x="3392295" y="1949765"/>
                  <a:pt x="3386957" y="1949765"/>
                </a:cubicBezTo>
                <a:cubicBezTo>
                  <a:pt x="3381621" y="1949765"/>
                  <a:pt x="3377235" y="1945444"/>
                  <a:pt x="3377235" y="1940042"/>
                </a:cubicBezTo>
                <a:cubicBezTo>
                  <a:pt x="3377235" y="1934664"/>
                  <a:pt x="3381556" y="1930279"/>
                  <a:pt x="3386957" y="1930279"/>
                </a:cubicBezTo>
                <a:close/>
                <a:moveTo>
                  <a:pt x="3628211" y="1930276"/>
                </a:moveTo>
                <a:cubicBezTo>
                  <a:pt x="3633528" y="1930276"/>
                  <a:pt x="3637936" y="1934725"/>
                  <a:pt x="3637936" y="1940040"/>
                </a:cubicBezTo>
                <a:cubicBezTo>
                  <a:pt x="3637936" y="1945379"/>
                  <a:pt x="3633592" y="1949763"/>
                  <a:pt x="3628211" y="1949763"/>
                </a:cubicBezTo>
                <a:cubicBezTo>
                  <a:pt x="3622813" y="1949763"/>
                  <a:pt x="3618429" y="1945442"/>
                  <a:pt x="3618429" y="1940040"/>
                </a:cubicBezTo>
                <a:cubicBezTo>
                  <a:pt x="3618429" y="1934661"/>
                  <a:pt x="3622813" y="1930276"/>
                  <a:pt x="3628211" y="1930276"/>
                </a:cubicBezTo>
                <a:close/>
                <a:moveTo>
                  <a:pt x="3869430" y="1930273"/>
                </a:moveTo>
                <a:cubicBezTo>
                  <a:pt x="3874763" y="1930273"/>
                  <a:pt x="3879147" y="1934722"/>
                  <a:pt x="3879147" y="1940038"/>
                </a:cubicBezTo>
                <a:cubicBezTo>
                  <a:pt x="3879147" y="1945377"/>
                  <a:pt x="3874826" y="1949761"/>
                  <a:pt x="3869430" y="1949761"/>
                </a:cubicBezTo>
                <a:cubicBezTo>
                  <a:pt x="3864030" y="1949761"/>
                  <a:pt x="3859646" y="1945440"/>
                  <a:pt x="3859646" y="1940038"/>
                </a:cubicBezTo>
                <a:cubicBezTo>
                  <a:pt x="3859646" y="1934658"/>
                  <a:pt x="3864030" y="1930273"/>
                  <a:pt x="3869430" y="1930273"/>
                </a:cubicBezTo>
                <a:close/>
                <a:moveTo>
                  <a:pt x="4110581" y="1930270"/>
                </a:moveTo>
                <a:cubicBezTo>
                  <a:pt x="4115984" y="1930270"/>
                  <a:pt x="4120362" y="1934719"/>
                  <a:pt x="4120362" y="1940036"/>
                </a:cubicBezTo>
                <a:cubicBezTo>
                  <a:pt x="4120362" y="1945375"/>
                  <a:pt x="4115984" y="1949759"/>
                  <a:pt x="4110581" y="1949759"/>
                </a:cubicBezTo>
                <a:cubicBezTo>
                  <a:pt x="4105180" y="1949759"/>
                  <a:pt x="4100797" y="1945438"/>
                  <a:pt x="4100797" y="1940036"/>
                </a:cubicBezTo>
                <a:cubicBezTo>
                  <a:pt x="4100797" y="1934655"/>
                  <a:pt x="4105180" y="1930270"/>
                  <a:pt x="4110581" y="1930270"/>
                </a:cubicBezTo>
                <a:close/>
                <a:moveTo>
                  <a:pt x="4351806" y="1930267"/>
                </a:moveTo>
                <a:cubicBezTo>
                  <a:pt x="4357195" y="1930267"/>
                  <a:pt x="4361580" y="1934716"/>
                  <a:pt x="4361580" y="1940034"/>
                </a:cubicBezTo>
                <a:cubicBezTo>
                  <a:pt x="4361580" y="1945372"/>
                  <a:pt x="4357195" y="1949757"/>
                  <a:pt x="4351806" y="1949757"/>
                </a:cubicBezTo>
                <a:cubicBezTo>
                  <a:pt x="4346397" y="1949757"/>
                  <a:pt x="4342006" y="1945435"/>
                  <a:pt x="4342006" y="1940034"/>
                </a:cubicBezTo>
                <a:cubicBezTo>
                  <a:pt x="4342006" y="1934651"/>
                  <a:pt x="4346397" y="1930267"/>
                  <a:pt x="4351806" y="1930267"/>
                </a:cubicBezTo>
                <a:close/>
                <a:moveTo>
                  <a:pt x="4593017" y="1930264"/>
                </a:moveTo>
                <a:cubicBezTo>
                  <a:pt x="4598413" y="1930264"/>
                  <a:pt x="4602795" y="1934713"/>
                  <a:pt x="4602795" y="1940031"/>
                </a:cubicBezTo>
                <a:cubicBezTo>
                  <a:pt x="4602795" y="1945370"/>
                  <a:pt x="4598350" y="1949754"/>
                  <a:pt x="4593017" y="1949754"/>
                </a:cubicBezTo>
                <a:cubicBezTo>
                  <a:pt x="4587686" y="1949754"/>
                  <a:pt x="4583304" y="1945433"/>
                  <a:pt x="4583304" y="1940031"/>
                </a:cubicBezTo>
                <a:cubicBezTo>
                  <a:pt x="4583304" y="1934648"/>
                  <a:pt x="4587622" y="1930264"/>
                  <a:pt x="4593017" y="1930264"/>
                </a:cubicBezTo>
                <a:close/>
                <a:moveTo>
                  <a:pt x="4834252" y="1930261"/>
                </a:moveTo>
                <a:cubicBezTo>
                  <a:pt x="4839658" y="1930261"/>
                  <a:pt x="4844038" y="1934710"/>
                  <a:pt x="4844038" y="1940029"/>
                </a:cubicBezTo>
                <a:cubicBezTo>
                  <a:pt x="4844038" y="1945367"/>
                  <a:pt x="4839595" y="1949752"/>
                  <a:pt x="4834252" y="1949752"/>
                </a:cubicBezTo>
                <a:cubicBezTo>
                  <a:pt x="4828915" y="1949752"/>
                  <a:pt x="4824534" y="1945431"/>
                  <a:pt x="4824534" y="1940029"/>
                </a:cubicBezTo>
                <a:cubicBezTo>
                  <a:pt x="4824534" y="1934645"/>
                  <a:pt x="4828851" y="1930261"/>
                  <a:pt x="4834252" y="1930261"/>
                </a:cubicBezTo>
                <a:close/>
                <a:moveTo>
                  <a:pt x="5075485" y="1930258"/>
                </a:moveTo>
                <a:cubicBezTo>
                  <a:pt x="5080819" y="1930258"/>
                  <a:pt x="5085201" y="1934706"/>
                  <a:pt x="5085201" y="1940027"/>
                </a:cubicBezTo>
                <a:cubicBezTo>
                  <a:pt x="5085201" y="1945366"/>
                  <a:pt x="5080883" y="1949750"/>
                  <a:pt x="5075485" y="1949750"/>
                </a:cubicBezTo>
                <a:cubicBezTo>
                  <a:pt x="5070087" y="1949750"/>
                  <a:pt x="5065704" y="1945429"/>
                  <a:pt x="5065704" y="1940027"/>
                </a:cubicBezTo>
                <a:cubicBezTo>
                  <a:pt x="5065704" y="1934642"/>
                  <a:pt x="5070087" y="1930258"/>
                  <a:pt x="5075485" y="1930258"/>
                </a:cubicBezTo>
                <a:close/>
                <a:moveTo>
                  <a:pt x="5316710" y="1930255"/>
                </a:moveTo>
                <a:cubicBezTo>
                  <a:pt x="5322044" y="1930255"/>
                  <a:pt x="5326429" y="1934703"/>
                  <a:pt x="5326429" y="1940025"/>
                </a:cubicBezTo>
                <a:cubicBezTo>
                  <a:pt x="5326429" y="1945363"/>
                  <a:pt x="5322105" y="1949747"/>
                  <a:pt x="5316710" y="1949747"/>
                </a:cubicBezTo>
                <a:cubicBezTo>
                  <a:pt x="5311314" y="1949747"/>
                  <a:pt x="5306924" y="1945426"/>
                  <a:pt x="5306924" y="1940025"/>
                </a:cubicBezTo>
                <a:cubicBezTo>
                  <a:pt x="5306924" y="1934639"/>
                  <a:pt x="5311314" y="1930255"/>
                  <a:pt x="5316710" y="1930255"/>
                </a:cubicBezTo>
                <a:close/>
                <a:moveTo>
                  <a:pt x="5557991" y="1930251"/>
                </a:moveTo>
                <a:cubicBezTo>
                  <a:pt x="5563391" y="1930251"/>
                  <a:pt x="5567774" y="1934700"/>
                  <a:pt x="5567774" y="1940022"/>
                </a:cubicBezTo>
                <a:cubicBezTo>
                  <a:pt x="5567774" y="1945360"/>
                  <a:pt x="5563391" y="1949745"/>
                  <a:pt x="5557991" y="1949745"/>
                </a:cubicBezTo>
                <a:cubicBezTo>
                  <a:pt x="5552592" y="1949745"/>
                  <a:pt x="5548208" y="1945423"/>
                  <a:pt x="5548208" y="1940022"/>
                </a:cubicBezTo>
                <a:cubicBezTo>
                  <a:pt x="5548208" y="1934636"/>
                  <a:pt x="5552592" y="1930251"/>
                  <a:pt x="5557991" y="1930251"/>
                </a:cubicBezTo>
                <a:close/>
                <a:moveTo>
                  <a:pt x="5799205" y="1930248"/>
                </a:moveTo>
                <a:cubicBezTo>
                  <a:pt x="5804606" y="1930248"/>
                  <a:pt x="5808989" y="1934697"/>
                  <a:pt x="5808989" y="1940019"/>
                </a:cubicBezTo>
                <a:cubicBezTo>
                  <a:pt x="5808989" y="1945358"/>
                  <a:pt x="5804542" y="1949743"/>
                  <a:pt x="5799205" y="1949743"/>
                </a:cubicBezTo>
                <a:cubicBezTo>
                  <a:pt x="5793870" y="1949743"/>
                  <a:pt x="5789486" y="1945422"/>
                  <a:pt x="5789486" y="1940019"/>
                </a:cubicBezTo>
                <a:cubicBezTo>
                  <a:pt x="5789486" y="1934633"/>
                  <a:pt x="5793806" y="1930248"/>
                  <a:pt x="5799205" y="1930248"/>
                </a:cubicBezTo>
                <a:close/>
                <a:moveTo>
                  <a:pt x="6040432" y="1930245"/>
                </a:moveTo>
                <a:cubicBezTo>
                  <a:pt x="6045832" y="1930245"/>
                  <a:pt x="6050216" y="1934694"/>
                  <a:pt x="6050216" y="1940018"/>
                </a:cubicBezTo>
                <a:cubicBezTo>
                  <a:pt x="6050216" y="1945356"/>
                  <a:pt x="6045769" y="1949741"/>
                  <a:pt x="6040432" y="1949741"/>
                </a:cubicBezTo>
                <a:cubicBezTo>
                  <a:pt x="6035095" y="1949741"/>
                  <a:pt x="6030712" y="1945420"/>
                  <a:pt x="6030712" y="1940018"/>
                </a:cubicBezTo>
                <a:cubicBezTo>
                  <a:pt x="6030712" y="1934630"/>
                  <a:pt x="6035032" y="1930245"/>
                  <a:pt x="6040432" y="1930245"/>
                </a:cubicBezTo>
                <a:close/>
                <a:moveTo>
                  <a:pt x="6281661" y="1930242"/>
                </a:moveTo>
                <a:cubicBezTo>
                  <a:pt x="6286997" y="1930242"/>
                  <a:pt x="6291381" y="1934691"/>
                  <a:pt x="6291381" y="1940016"/>
                </a:cubicBezTo>
                <a:cubicBezTo>
                  <a:pt x="6291381" y="1945355"/>
                  <a:pt x="6287061" y="1949738"/>
                  <a:pt x="6281661" y="1949738"/>
                </a:cubicBezTo>
                <a:cubicBezTo>
                  <a:pt x="6276261" y="1949738"/>
                  <a:pt x="6271877" y="1945418"/>
                  <a:pt x="6271877" y="1940016"/>
                </a:cubicBezTo>
                <a:cubicBezTo>
                  <a:pt x="6271877" y="1934627"/>
                  <a:pt x="6276261" y="1930242"/>
                  <a:pt x="6281661" y="1930242"/>
                </a:cubicBezTo>
                <a:close/>
                <a:moveTo>
                  <a:pt x="6522889" y="1930239"/>
                </a:moveTo>
                <a:cubicBezTo>
                  <a:pt x="6528225" y="1930239"/>
                  <a:pt x="6532610" y="1934688"/>
                  <a:pt x="6532610" y="1940014"/>
                </a:cubicBezTo>
                <a:cubicBezTo>
                  <a:pt x="6532610" y="1945352"/>
                  <a:pt x="6528289" y="1949736"/>
                  <a:pt x="6522889" y="1949736"/>
                </a:cubicBezTo>
                <a:cubicBezTo>
                  <a:pt x="6517489" y="1949736"/>
                  <a:pt x="6513105" y="1945415"/>
                  <a:pt x="6513105" y="1940014"/>
                </a:cubicBezTo>
                <a:cubicBezTo>
                  <a:pt x="6513105" y="1934624"/>
                  <a:pt x="6517489" y="1930239"/>
                  <a:pt x="6522889" y="1930239"/>
                </a:cubicBezTo>
                <a:close/>
                <a:moveTo>
                  <a:pt x="6764118" y="1930236"/>
                </a:moveTo>
                <a:cubicBezTo>
                  <a:pt x="6769518" y="1930236"/>
                  <a:pt x="6773902" y="1934685"/>
                  <a:pt x="6773902" y="1940012"/>
                </a:cubicBezTo>
                <a:cubicBezTo>
                  <a:pt x="6773902" y="1945350"/>
                  <a:pt x="6769518" y="1949735"/>
                  <a:pt x="6764118" y="1949735"/>
                </a:cubicBezTo>
                <a:cubicBezTo>
                  <a:pt x="6758718" y="1949735"/>
                  <a:pt x="6754335" y="1945414"/>
                  <a:pt x="6754335" y="1940012"/>
                </a:cubicBezTo>
                <a:cubicBezTo>
                  <a:pt x="6754335" y="1934621"/>
                  <a:pt x="6758718" y="1930236"/>
                  <a:pt x="6764118" y="1930236"/>
                </a:cubicBezTo>
                <a:close/>
                <a:moveTo>
                  <a:pt x="7005346" y="1930233"/>
                </a:moveTo>
                <a:cubicBezTo>
                  <a:pt x="7010746" y="1930233"/>
                  <a:pt x="7015130" y="1934682"/>
                  <a:pt x="7015130" y="1940010"/>
                </a:cubicBezTo>
                <a:cubicBezTo>
                  <a:pt x="7015130" y="1945348"/>
                  <a:pt x="7010683" y="1949732"/>
                  <a:pt x="7005346" y="1949732"/>
                </a:cubicBezTo>
                <a:cubicBezTo>
                  <a:pt x="7000009" y="1949732"/>
                  <a:pt x="6995626" y="1945412"/>
                  <a:pt x="6995626" y="1940010"/>
                </a:cubicBezTo>
                <a:cubicBezTo>
                  <a:pt x="6995626" y="1934617"/>
                  <a:pt x="6999946" y="1930233"/>
                  <a:pt x="7005346" y="1930233"/>
                </a:cubicBezTo>
                <a:close/>
                <a:moveTo>
                  <a:pt x="7246575" y="1930230"/>
                </a:moveTo>
                <a:cubicBezTo>
                  <a:pt x="7251975" y="1930230"/>
                  <a:pt x="7256359" y="1934679"/>
                  <a:pt x="7256359" y="1940008"/>
                </a:cubicBezTo>
                <a:cubicBezTo>
                  <a:pt x="7256359" y="1945346"/>
                  <a:pt x="7251912" y="1949731"/>
                  <a:pt x="7246575" y="1949731"/>
                </a:cubicBezTo>
                <a:cubicBezTo>
                  <a:pt x="7241238" y="1949731"/>
                  <a:pt x="7236855" y="1945409"/>
                  <a:pt x="7236855" y="1940008"/>
                </a:cubicBezTo>
                <a:cubicBezTo>
                  <a:pt x="7236855" y="1934614"/>
                  <a:pt x="7241175" y="1930230"/>
                  <a:pt x="7246575" y="1930230"/>
                </a:cubicBezTo>
                <a:close/>
                <a:moveTo>
                  <a:pt x="7487803" y="1930227"/>
                </a:moveTo>
                <a:cubicBezTo>
                  <a:pt x="7493139" y="1930227"/>
                  <a:pt x="7497524" y="1934676"/>
                  <a:pt x="7497524" y="1940005"/>
                </a:cubicBezTo>
                <a:cubicBezTo>
                  <a:pt x="7497524" y="1945344"/>
                  <a:pt x="7493203" y="1949729"/>
                  <a:pt x="7487803" y="1949729"/>
                </a:cubicBezTo>
                <a:cubicBezTo>
                  <a:pt x="7482403" y="1949729"/>
                  <a:pt x="7478019" y="1945407"/>
                  <a:pt x="7478019" y="1940005"/>
                </a:cubicBezTo>
                <a:cubicBezTo>
                  <a:pt x="7478019" y="1934611"/>
                  <a:pt x="7482403" y="1930227"/>
                  <a:pt x="7487803" y="1930227"/>
                </a:cubicBezTo>
                <a:close/>
                <a:moveTo>
                  <a:pt x="7729032" y="1930224"/>
                </a:moveTo>
                <a:cubicBezTo>
                  <a:pt x="7734369" y="1930224"/>
                  <a:pt x="7738753" y="1934672"/>
                  <a:pt x="7738753" y="1940003"/>
                </a:cubicBezTo>
                <a:cubicBezTo>
                  <a:pt x="7738753" y="1945342"/>
                  <a:pt x="7734432" y="1949726"/>
                  <a:pt x="7729032" y="1949726"/>
                </a:cubicBezTo>
                <a:cubicBezTo>
                  <a:pt x="7723632" y="1949726"/>
                  <a:pt x="7719249" y="1945405"/>
                  <a:pt x="7719249" y="1940003"/>
                </a:cubicBezTo>
                <a:cubicBezTo>
                  <a:pt x="7719249" y="1934608"/>
                  <a:pt x="7723632" y="1930224"/>
                  <a:pt x="7729032" y="1930224"/>
                </a:cubicBezTo>
                <a:close/>
                <a:moveTo>
                  <a:pt x="7970260" y="1930221"/>
                </a:moveTo>
                <a:cubicBezTo>
                  <a:pt x="7975661" y="1930221"/>
                  <a:pt x="7980044" y="1934669"/>
                  <a:pt x="7980044" y="1940001"/>
                </a:cubicBezTo>
                <a:cubicBezTo>
                  <a:pt x="7980044" y="1945340"/>
                  <a:pt x="7975661" y="1949724"/>
                  <a:pt x="7970260" y="1949724"/>
                </a:cubicBezTo>
                <a:cubicBezTo>
                  <a:pt x="7964860" y="1949724"/>
                  <a:pt x="7960477" y="1945403"/>
                  <a:pt x="7960477" y="1940001"/>
                </a:cubicBezTo>
                <a:cubicBezTo>
                  <a:pt x="7960477" y="1934605"/>
                  <a:pt x="7964860" y="1930221"/>
                  <a:pt x="7970260" y="1930221"/>
                </a:cubicBezTo>
                <a:close/>
                <a:moveTo>
                  <a:pt x="8211553" y="1930218"/>
                </a:moveTo>
                <a:cubicBezTo>
                  <a:pt x="8216889" y="1930218"/>
                  <a:pt x="8221273" y="1934666"/>
                  <a:pt x="8221273" y="1939999"/>
                </a:cubicBezTo>
                <a:cubicBezTo>
                  <a:pt x="8221273" y="1945338"/>
                  <a:pt x="8216953" y="1949722"/>
                  <a:pt x="8211553" y="1949722"/>
                </a:cubicBezTo>
                <a:cubicBezTo>
                  <a:pt x="8206152" y="1949722"/>
                  <a:pt x="8201769" y="1945402"/>
                  <a:pt x="8201769" y="1939999"/>
                </a:cubicBezTo>
                <a:cubicBezTo>
                  <a:pt x="8201769" y="1934602"/>
                  <a:pt x="8206152" y="1930218"/>
                  <a:pt x="8211553" y="1930218"/>
                </a:cubicBezTo>
                <a:close/>
                <a:moveTo>
                  <a:pt x="8452781" y="1930214"/>
                </a:moveTo>
                <a:cubicBezTo>
                  <a:pt x="8458181" y="1930214"/>
                  <a:pt x="8462566" y="1934663"/>
                  <a:pt x="8462566" y="1939997"/>
                </a:cubicBezTo>
                <a:cubicBezTo>
                  <a:pt x="8462566" y="1945336"/>
                  <a:pt x="8458118" y="1949721"/>
                  <a:pt x="8452781" y="1949721"/>
                </a:cubicBezTo>
                <a:cubicBezTo>
                  <a:pt x="8447445" y="1949721"/>
                  <a:pt x="8443061" y="1945399"/>
                  <a:pt x="8443061" y="1939997"/>
                </a:cubicBezTo>
                <a:cubicBezTo>
                  <a:pt x="8443061" y="1934599"/>
                  <a:pt x="8447381" y="1930214"/>
                  <a:pt x="8452781" y="1930214"/>
                </a:cubicBezTo>
                <a:close/>
                <a:moveTo>
                  <a:pt x="8694009" y="1930211"/>
                </a:moveTo>
                <a:cubicBezTo>
                  <a:pt x="8699346" y="1930211"/>
                  <a:pt x="8703730" y="1934660"/>
                  <a:pt x="8703730" y="1939995"/>
                </a:cubicBezTo>
                <a:cubicBezTo>
                  <a:pt x="8703730" y="1945333"/>
                  <a:pt x="8699346" y="1949718"/>
                  <a:pt x="8694009" y="1949718"/>
                </a:cubicBezTo>
                <a:cubicBezTo>
                  <a:pt x="8688673" y="1949718"/>
                  <a:pt x="8684289" y="1945397"/>
                  <a:pt x="8684289" y="1939995"/>
                </a:cubicBezTo>
                <a:cubicBezTo>
                  <a:pt x="8684289" y="1934596"/>
                  <a:pt x="8688609" y="1930211"/>
                  <a:pt x="8694009" y="1930211"/>
                </a:cubicBezTo>
                <a:close/>
                <a:moveTo>
                  <a:pt x="8935237" y="1930208"/>
                </a:moveTo>
                <a:cubicBezTo>
                  <a:pt x="8940574" y="1930208"/>
                  <a:pt x="8944958" y="1934657"/>
                  <a:pt x="8944958" y="1939992"/>
                </a:cubicBezTo>
                <a:cubicBezTo>
                  <a:pt x="8944958" y="1945332"/>
                  <a:pt x="8940638" y="1949716"/>
                  <a:pt x="8935237" y="1949716"/>
                </a:cubicBezTo>
                <a:cubicBezTo>
                  <a:pt x="8929837" y="1949716"/>
                  <a:pt x="8925454" y="1945395"/>
                  <a:pt x="8925454" y="1939992"/>
                </a:cubicBezTo>
                <a:cubicBezTo>
                  <a:pt x="8925454" y="1934593"/>
                  <a:pt x="8929837" y="1930208"/>
                  <a:pt x="8935237" y="1930208"/>
                </a:cubicBezTo>
                <a:close/>
                <a:moveTo>
                  <a:pt x="9176467" y="1930205"/>
                </a:moveTo>
                <a:cubicBezTo>
                  <a:pt x="9181803" y="1930205"/>
                  <a:pt x="9186187" y="1934654"/>
                  <a:pt x="9186187" y="1939991"/>
                </a:cubicBezTo>
                <a:cubicBezTo>
                  <a:pt x="9186187" y="1945329"/>
                  <a:pt x="9181867" y="1949714"/>
                  <a:pt x="9176467" y="1949714"/>
                </a:cubicBezTo>
                <a:cubicBezTo>
                  <a:pt x="9171066" y="1949714"/>
                  <a:pt x="9166683" y="1945393"/>
                  <a:pt x="9166683" y="1939991"/>
                </a:cubicBezTo>
                <a:cubicBezTo>
                  <a:pt x="9166683" y="1934590"/>
                  <a:pt x="9171066" y="1930205"/>
                  <a:pt x="9176467" y="1930205"/>
                </a:cubicBezTo>
                <a:close/>
                <a:moveTo>
                  <a:pt x="9417695" y="1930202"/>
                </a:moveTo>
                <a:cubicBezTo>
                  <a:pt x="9423031" y="1930202"/>
                  <a:pt x="9427416" y="1934651"/>
                  <a:pt x="9427416" y="1939988"/>
                </a:cubicBezTo>
                <a:cubicBezTo>
                  <a:pt x="9427416" y="1945327"/>
                  <a:pt x="9423095" y="1949712"/>
                  <a:pt x="9417695" y="1949712"/>
                </a:cubicBezTo>
                <a:cubicBezTo>
                  <a:pt x="9412295" y="1949712"/>
                  <a:pt x="9407911" y="1945392"/>
                  <a:pt x="9407911" y="1939988"/>
                </a:cubicBezTo>
                <a:cubicBezTo>
                  <a:pt x="9407911" y="1934587"/>
                  <a:pt x="9412295" y="1930202"/>
                  <a:pt x="9417695" y="1930202"/>
                </a:cubicBezTo>
                <a:close/>
                <a:moveTo>
                  <a:pt x="9649203" y="1689089"/>
                </a:moveTo>
                <a:cubicBezTo>
                  <a:pt x="9654540" y="1689089"/>
                  <a:pt x="9658923" y="1693408"/>
                  <a:pt x="9658923" y="1698810"/>
                </a:cubicBezTo>
                <a:cubicBezTo>
                  <a:pt x="9658923" y="1704212"/>
                  <a:pt x="9654540" y="1708596"/>
                  <a:pt x="9649203" y="1708596"/>
                </a:cubicBezTo>
                <a:cubicBezTo>
                  <a:pt x="9643866" y="1708596"/>
                  <a:pt x="9639483" y="1704148"/>
                  <a:pt x="9639483" y="1698810"/>
                </a:cubicBezTo>
                <a:cubicBezTo>
                  <a:pt x="9639483" y="1693471"/>
                  <a:pt x="9643803" y="1689089"/>
                  <a:pt x="9649203" y="1689089"/>
                </a:cubicBezTo>
                <a:close/>
                <a:moveTo>
                  <a:pt x="9890432" y="1689086"/>
                </a:moveTo>
                <a:cubicBezTo>
                  <a:pt x="9895768" y="1689086"/>
                  <a:pt x="9900152" y="1693405"/>
                  <a:pt x="9900152" y="1698807"/>
                </a:cubicBezTo>
                <a:cubicBezTo>
                  <a:pt x="9900152" y="1704209"/>
                  <a:pt x="9895832" y="1708594"/>
                  <a:pt x="9890432" y="1708594"/>
                </a:cubicBezTo>
                <a:cubicBezTo>
                  <a:pt x="9885031" y="1708594"/>
                  <a:pt x="9880648" y="1704145"/>
                  <a:pt x="9880648" y="1698807"/>
                </a:cubicBezTo>
                <a:cubicBezTo>
                  <a:pt x="9880648" y="1693468"/>
                  <a:pt x="9885031" y="1689086"/>
                  <a:pt x="9890432" y="1689086"/>
                </a:cubicBezTo>
                <a:close/>
                <a:moveTo>
                  <a:pt x="10131660" y="1689083"/>
                </a:moveTo>
                <a:cubicBezTo>
                  <a:pt x="10137060" y="1689083"/>
                  <a:pt x="10141444" y="1693402"/>
                  <a:pt x="10141444" y="1698804"/>
                </a:cubicBezTo>
                <a:cubicBezTo>
                  <a:pt x="10141444" y="1704207"/>
                  <a:pt x="10136997" y="1708591"/>
                  <a:pt x="10131660" y="1708591"/>
                </a:cubicBezTo>
                <a:cubicBezTo>
                  <a:pt x="10126323" y="1708591"/>
                  <a:pt x="10121940" y="1704142"/>
                  <a:pt x="10121940" y="1698804"/>
                </a:cubicBezTo>
                <a:cubicBezTo>
                  <a:pt x="10121940" y="1693465"/>
                  <a:pt x="10126260" y="1689083"/>
                  <a:pt x="10131660" y="1689083"/>
                </a:cubicBezTo>
                <a:close/>
                <a:moveTo>
                  <a:pt x="10372888" y="1689080"/>
                </a:moveTo>
                <a:cubicBezTo>
                  <a:pt x="10378288" y="1689080"/>
                  <a:pt x="10382673" y="1693400"/>
                  <a:pt x="10382673" y="1698802"/>
                </a:cubicBezTo>
                <a:cubicBezTo>
                  <a:pt x="10382673" y="1704204"/>
                  <a:pt x="10378225" y="1708588"/>
                  <a:pt x="10372888" y="1708588"/>
                </a:cubicBezTo>
                <a:cubicBezTo>
                  <a:pt x="10367552" y="1708588"/>
                  <a:pt x="10363168" y="1704139"/>
                  <a:pt x="10363168" y="1698802"/>
                </a:cubicBezTo>
                <a:cubicBezTo>
                  <a:pt x="10363168" y="1693462"/>
                  <a:pt x="10367488" y="1689080"/>
                  <a:pt x="10372888" y="1689080"/>
                </a:cubicBezTo>
                <a:close/>
                <a:moveTo>
                  <a:pt x="10614116" y="1689078"/>
                </a:moveTo>
                <a:cubicBezTo>
                  <a:pt x="10619516" y="1689078"/>
                  <a:pt x="10623901" y="1693397"/>
                  <a:pt x="10623901" y="1698799"/>
                </a:cubicBezTo>
                <a:cubicBezTo>
                  <a:pt x="10623901" y="1704201"/>
                  <a:pt x="10619454" y="1708585"/>
                  <a:pt x="10614116" y="1708585"/>
                </a:cubicBezTo>
                <a:cubicBezTo>
                  <a:pt x="10608780" y="1708585"/>
                  <a:pt x="10604396" y="1704136"/>
                  <a:pt x="10604396" y="1698799"/>
                </a:cubicBezTo>
                <a:cubicBezTo>
                  <a:pt x="10604396" y="1693460"/>
                  <a:pt x="10608716" y="1689078"/>
                  <a:pt x="10614116" y="1689078"/>
                </a:cubicBezTo>
                <a:close/>
                <a:moveTo>
                  <a:pt x="10855345" y="1689075"/>
                </a:moveTo>
                <a:cubicBezTo>
                  <a:pt x="10860682" y="1689075"/>
                  <a:pt x="10865065" y="1693394"/>
                  <a:pt x="10865065" y="1698796"/>
                </a:cubicBezTo>
                <a:cubicBezTo>
                  <a:pt x="10865065" y="1704198"/>
                  <a:pt x="10860682" y="1708583"/>
                  <a:pt x="10855345" y="1708583"/>
                </a:cubicBezTo>
                <a:cubicBezTo>
                  <a:pt x="10850008" y="1708583"/>
                  <a:pt x="10845625" y="1704134"/>
                  <a:pt x="10845625" y="1698796"/>
                </a:cubicBezTo>
                <a:cubicBezTo>
                  <a:pt x="10845625" y="1693457"/>
                  <a:pt x="10849945" y="1689075"/>
                  <a:pt x="10855345" y="1689075"/>
                </a:cubicBezTo>
                <a:close/>
                <a:moveTo>
                  <a:pt x="11096574" y="1689072"/>
                </a:moveTo>
                <a:cubicBezTo>
                  <a:pt x="11101910" y="1689072"/>
                  <a:pt x="11106294" y="1693391"/>
                  <a:pt x="11106294" y="1698793"/>
                </a:cubicBezTo>
                <a:cubicBezTo>
                  <a:pt x="11106294" y="1704196"/>
                  <a:pt x="11101974" y="1708580"/>
                  <a:pt x="11096574" y="1708580"/>
                </a:cubicBezTo>
                <a:cubicBezTo>
                  <a:pt x="11091174" y="1708580"/>
                  <a:pt x="11086790" y="1704131"/>
                  <a:pt x="11086790" y="1698793"/>
                </a:cubicBezTo>
                <a:cubicBezTo>
                  <a:pt x="11086790" y="1693454"/>
                  <a:pt x="11091174" y="1689072"/>
                  <a:pt x="11096574" y="1689072"/>
                </a:cubicBezTo>
                <a:close/>
                <a:moveTo>
                  <a:pt x="11337802" y="1689069"/>
                </a:moveTo>
                <a:cubicBezTo>
                  <a:pt x="11343202" y="1689069"/>
                  <a:pt x="11347587" y="1693388"/>
                  <a:pt x="11347587" y="1698791"/>
                </a:cubicBezTo>
                <a:cubicBezTo>
                  <a:pt x="11347587" y="1704193"/>
                  <a:pt x="11343139" y="1708577"/>
                  <a:pt x="11337802" y="1708577"/>
                </a:cubicBezTo>
                <a:cubicBezTo>
                  <a:pt x="11332466" y="1708577"/>
                  <a:pt x="11328082" y="1704128"/>
                  <a:pt x="11328082" y="1698791"/>
                </a:cubicBezTo>
                <a:cubicBezTo>
                  <a:pt x="11328082" y="1693451"/>
                  <a:pt x="11332402" y="1689069"/>
                  <a:pt x="11337802" y="1689069"/>
                </a:cubicBezTo>
                <a:close/>
                <a:moveTo>
                  <a:pt x="11579030" y="1689066"/>
                </a:moveTo>
                <a:cubicBezTo>
                  <a:pt x="11584430" y="1689066"/>
                  <a:pt x="11588815" y="1693386"/>
                  <a:pt x="11588815" y="1698788"/>
                </a:cubicBezTo>
                <a:cubicBezTo>
                  <a:pt x="11588815" y="1704190"/>
                  <a:pt x="11584367" y="1708574"/>
                  <a:pt x="11579030" y="1708574"/>
                </a:cubicBezTo>
                <a:cubicBezTo>
                  <a:pt x="11573694" y="1708574"/>
                  <a:pt x="11569310" y="1704125"/>
                  <a:pt x="11569310" y="1698788"/>
                </a:cubicBezTo>
                <a:cubicBezTo>
                  <a:pt x="11569310" y="1693448"/>
                  <a:pt x="11573630" y="1689066"/>
                  <a:pt x="11579030" y="1689066"/>
                </a:cubicBezTo>
                <a:close/>
                <a:moveTo>
                  <a:pt x="11820259" y="1689063"/>
                </a:moveTo>
                <a:cubicBezTo>
                  <a:pt x="11825659" y="1689063"/>
                  <a:pt x="11830043" y="1693383"/>
                  <a:pt x="11830043" y="1698785"/>
                </a:cubicBezTo>
                <a:cubicBezTo>
                  <a:pt x="11830043" y="1704187"/>
                  <a:pt x="11825596" y="1708572"/>
                  <a:pt x="11820259" y="1708572"/>
                </a:cubicBezTo>
                <a:cubicBezTo>
                  <a:pt x="11814922" y="1708572"/>
                  <a:pt x="11810539" y="1704122"/>
                  <a:pt x="11810539" y="1698785"/>
                </a:cubicBezTo>
                <a:cubicBezTo>
                  <a:pt x="11810539" y="1693446"/>
                  <a:pt x="11814859" y="1689063"/>
                  <a:pt x="11820259" y="1689063"/>
                </a:cubicBezTo>
                <a:close/>
                <a:moveTo>
                  <a:pt x="9721" y="1689060"/>
                </a:moveTo>
                <a:cubicBezTo>
                  <a:pt x="15121" y="1689060"/>
                  <a:pt x="19505" y="1693380"/>
                  <a:pt x="19505" y="1698782"/>
                </a:cubicBezTo>
                <a:cubicBezTo>
                  <a:pt x="19505" y="1704184"/>
                  <a:pt x="15058" y="1708569"/>
                  <a:pt x="9721" y="1708569"/>
                </a:cubicBezTo>
                <a:cubicBezTo>
                  <a:pt x="4385" y="1708569"/>
                  <a:pt x="1" y="1704120"/>
                  <a:pt x="1" y="1698782"/>
                </a:cubicBezTo>
                <a:cubicBezTo>
                  <a:pt x="1" y="1693443"/>
                  <a:pt x="4321" y="1689060"/>
                  <a:pt x="9721" y="1689060"/>
                </a:cubicBezTo>
                <a:close/>
                <a:moveTo>
                  <a:pt x="251004" y="1689058"/>
                </a:moveTo>
                <a:cubicBezTo>
                  <a:pt x="256404" y="1689058"/>
                  <a:pt x="260788" y="1693377"/>
                  <a:pt x="260788" y="1698780"/>
                </a:cubicBezTo>
                <a:cubicBezTo>
                  <a:pt x="260788" y="1704182"/>
                  <a:pt x="256341" y="1708566"/>
                  <a:pt x="251004" y="1708566"/>
                </a:cubicBezTo>
                <a:cubicBezTo>
                  <a:pt x="245668" y="1708566"/>
                  <a:pt x="241284" y="1704117"/>
                  <a:pt x="241284" y="1698780"/>
                </a:cubicBezTo>
                <a:cubicBezTo>
                  <a:pt x="241284" y="1693440"/>
                  <a:pt x="245604" y="1689058"/>
                  <a:pt x="251004" y="1689058"/>
                </a:cubicBezTo>
                <a:close/>
                <a:moveTo>
                  <a:pt x="492224" y="1689055"/>
                </a:moveTo>
                <a:cubicBezTo>
                  <a:pt x="497560" y="1689055"/>
                  <a:pt x="501944" y="1693375"/>
                  <a:pt x="501944" y="1698777"/>
                </a:cubicBezTo>
                <a:cubicBezTo>
                  <a:pt x="501944" y="1704179"/>
                  <a:pt x="497624" y="1708563"/>
                  <a:pt x="492224" y="1708563"/>
                </a:cubicBezTo>
                <a:cubicBezTo>
                  <a:pt x="486824" y="1708563"/>
                  <a:pt x="482440" y="1704114"/>
                  <a:pt x="482440" y="1698777"/>
                </a:cubicBezTo>
                <a:cubicBezTo>
                  <a:pt x="482440" y="1693437"/>
                  <a:pt x="486824" y="1689055"/>
                  <a:pt x="492224" y="1689055"/>
                </a:cubicBezTo>
                <a:close/>
                <a:moveTo>
                  <a:pt x="733444" y="1689052"/>
                </a:moveTo>
                <a:cubicBezTo>
                  <a:pt x="738780" y="1689052"/>
                  <a:pt x="743164" y="1693372"/>
                  <a:pt x="743164" y="1698774"/>
                </a:cubicBezTo>
                <a:cubicBezTo>
                  <a:pt x="743164" y="1704176"/>
                  <a:pt x="738844" y="1708561"/>
                  <a:pt x="733444" y="1708561"/>
                </a:cubicBezTo>
                <a:cubicBezTo>
                  <a:pt x="728045" y="1708561"/>
                  <a:pt x="723661" y="1704111"/>
                  <a:pt x="723661" y="1698774"/>
                </a:cubicBezTo>
                <a:cubicBezTo>
                  <a:pt x="723661" y="1693435"/>
                  <a:pt x="728045" y="1689052"/>
                  <a:pt x="733444" y="1689052"/>
                </a:cubicBezTo>
                <a:close/>
                <a:moveTo>
                  <a:pt x="974665" y="1689049"/>
                </a:moveTo>
                <a:cubicBezTo>
                  <a:pt x="980064" y="1689049"/>
                  <a:pt x="984448" y="1693369"/>
                  <a:pt x="984448" y="1698771"/>
                </a:cubicBezTo>
                <a:cubicBezTo>
                  <a:pt x="984448" y="1704173"/>
                  <a:pt x="980001" y="1708558"/>
                  <a:pt x="974665" y="1708558"/>
                </a:cubicBezTo>
                <a:cubicBezTo>
                  <a:pt x="969329" y="1708558"/>
                  <a:pt x="964945" y="1704109"/>
                  <a:pt x="964945" y="1698771"/>
                </a:cubicBezTo>
                <a:cubicBezTo>
                  <a:pt x="964945" y="1693432"/>
                  <a:pt x="969265" y="1689049"/>
                  <a:pt x="974665" y="1689049"/>
                </a:cubicBezTo>
                <a:close/>
                <a:moveTo>
                  <a:pt x="1215885" y="1689046"/>
                </a:moveTo>
                <a:cubicBezTo>
                  <a:pt x="1221285" y="1689046"/>
                  <a:pt x="1225668" y="1693366"/>
                  <a:pt x="1225668" y="1698769"/>
                </a:cubicBezTo>
                <a:cubicBezTo>
                  <a:pt x="1225668" y="1704170"/>
                  <a:pt x="1221222" y="1708555"/>
                  <a:pt x="1215885" y="1708555"/>
                </a:cubicBezTo>
                <a:cubicBezTo>
                  <a:pt x="1210549" y="1708555"/>
                  <a:pt x="1206165" y="1704106"/>
                  <a:pt x="1206165" y="1698769"/>
                </a:cubicBezTo>
                <a:cubicBezTo>
                  <a:pt x="1206165" y="1693429"/>
                  <a:pt x="1210485" y="1689046"/>
                  <a:pt x="1215885" y="1689046"/>
                </a:cubicBezTo>
                <a:close/>
                <a:moveTo>
                  <a:pt x="1457106" y="1689043"/>
                </a:moveTo>
                <a:cubicBezTo>
                  <a:pt x="1462442" y="1689043"/>
                  <a:pt x="1466826" y="1693364"/>
                  <a:pt x="1466826" y="1698766"/>
                </a:cubicBezTo>
                <a:cubicBezTo>
                  <a:pt x="1466826" y="1704168"/>
                  <a:pt x="1462506" y="1708552"/>
                  <a:pt x="1457106" y="1708552"/>
                </a:cubicBezTo>
                <a:cubicBezTo>
                  <a:pt x="1451706" y="1708552"/>
                  <a:pt x="1447322" y="1704103"/>
                  <a:pt x="1447322" y="1698766"/>
                </a:cubicBezTo>
                <a:cubicBezTo>
                  <a:pt x="1447322" y="1693426"/>
                  <a:pt x="1451706" y="1689043"/>
                  <a:pt x="1457106" y="1689043"/>
                </a:cubicBezTo>
                <a:close/>
                <a:moveTo>
                  <a:pt x="1698330" y="1689040"/>
                </a:moveTo>
                <a:cubicBezTo>
                  <a:pt x="1703732" y="1689040"/>
                  <a:pt x="1708116" y="1693361"/>
                  <a:pt x="1708116" y="1698763"/>
                </a:cubicBezTo>
                <a:cubicBezTo>
                  <a:pt x="1708116" y="1704165"/>
                  <a:pt x="1703732" y="1708550"/>
                  <a:pt x="1698330" y="1708550"/>
                </a:cubicBezTo>
                <a:cubicBezTo>
                  <a:pt x="1692929" y="1708550"/>
                  <a:pt x="1688546" y="1704100"/>
                  <a:pt x="1688546" y="1698763"/>
                </a:cubicBezTo>
                <a:cubicBezTo>
                  <a:pt x="1688546" y="1693424"/>
                  <a:pt x="1692929" y="1689040"/>
                  <a:pt x="1698330" y="1689040"/>
                </a:cubicBezTo>
                <a:close/>
                <a:moveTo>
                  <a:pt x="1939580" y="1689037"/>
                </a:moveTo>
                <a:cubicBezTo>
                  <a:pt x="1944978" y="1689037"/>
                  <a:pt x="1949363" y="1693358"/>
                  <a:pt x="1949363" y="1698760"/>
                </a:cubicBezTo>
                <a:cubicBezTo>
                  <a:pt x="1949363" y="1704162"/>
                  <a:pt x="1944916" y="1708547"/>
                  <a:pt x="1939580" y="1708547"/>
                </a:cubicBezTo>
                <a:cubicBezTo>
                  <a:pt x="1934245" y="1708547"/>
                  <a:pt x="1929859" y="1704098"/>
                  <a:pt x="1929859" y="1698760"/>
                </a:cubicBezTo>
                <a:cubicBezTo>
                  <a:pt x="1929859" y="1693421"/>
                  <a:pt x="1934181" y="1689037"/>
                  <a:pt x="1939580" y="1689037"/>
                </a:cubicBezTo>
                <a:close/>
                <a:moveTo>
                  <a:pt x="2180788" y="1689035"/>
                </a:moveTo>
                <a:cubicBezTo>
                  <a:pt x="2186189" y="1689035"/>
                  <a:pt x="2190580" y="1693355"/>
                  <a:pt x="2190580" y="1698757"/>
                </a:cubicBezTo>
                <a:cubicBezTo>
                  <a:pt x="2190580" y="1704159"/>
                  <a:pt x="2186136" y="1708544"/>
                  <a:pt x="2180788" y="1708544"/>
                </a:cubicBezTo>
                <a:cubicBezTo>
                  <a:pt x="2175475" y="1708544"/>
                  <a:pt x="2171083" y="1704095"/>
                  <a:pt x="2171083" y="1698757"/>
                </a:cubicBezTo>
                <a:cubicBezTo>
                  <a:pt x="2171083" y="1693418"/>
                  <a:pt x="2175412" y="1689035"/>
                  <a:pt x="2180788" y="1689035"/>
                </a:cubicBezTo>
                <a:close/>
                <a:moveTo>
                  <a:pt x="2422036" y="1689032"/>
                </a:moveTo>
                <a:cubicBezTo>
                  <a:pt x="2427370" y="1689032"/>
                  <a:pt x="2431752" y="1693352"/>
                  <a:pt x="2431752" y="1698755"/>
                </a:cubicBezTo>
                <a:cubicBezTo>
                  <a:pt x="2431752" y="1704157"/>
                  <a:pt x="2427434" y="1708541"/>
                  <a:pt x="2422036" y="1708541"/>
                </a:cubicBezTo>
                <a:cubicBezTo>
                  <a:pt x="2416638" y="1708541"/>
                  <a:pt x="2412256" y="1704092"/>
                  <a:pt x="2412256" y="1698755"/>
                </a:cubicBezTo>
                <a:cubicBezTo>
                  <a:pt x="2412256" y="1693415"/>
                  <a:pt x="2416638" y="1689032"/>
                  <a:pt x="2422036" y="1689032"/>
                </a:cubicBezTo>
                <a:close/>
                <a:moveTo>
                  <a:pt x="2663275" y="1689029"/>
                </a:moveTo>
                <a:cubicBezTo>
                  <a:pt x="2668611" y="1689029"/>
                  <a:pt x="2672996" y="1693350"/>
                  <a:pt x="2672996" y="1698752"/>
                </a:cubicBezTo>
                <a:cubicBezTo>
                  <a:pt x="2672996" y="1704154"/>
                  <a:pt x="2668674" y="1708538"/>
                  <a:pt x="2663275" y="1708538"/>
                </a:cubicBezTo>
                <a:cubicBezTo>
                  <a:pt x="2657875" y="1708538"/>
                  <a:pt x="2653490" y="1704089"/>
                  <a:pt x="2653490" y="1698752"/>
                </a:cubicBezTo>
                <a:cubicBezTo>
                  <a:pt x="2653490" y="1693413"/>
                  <a:pt x="2657875" y="1689029"/>
                  <a:pt x="2663275" y="1689029"/>
                </a:cubicBezTo>
                <a:close/>
                <a:moveTo>
                  <a:pt x="2904571" y="1689026"/>
                </a:moveTo>
                <a:cubicBezTo>
                  <a:pt x="2909970" y="1689026"/>
                  <a:pt x="2914353" y="1693347"/>
                  <a:pt x="2914353" y="1698749"/>
                </a:cubicBezTo>
                <a:cubicBezTo>
                  <a:pt x="2914353" y="1704151"/>
                  <a:pt x="2909970" y="1708536"/>
                  <a:pt x="2904571" y="1708536"/>
                </a:cubicBezTo>
                <a:cubicBezTo>
                  <a:pt x="2899172" y="1708536"/>
                  <a:pt x="2894789" y="1704086"/>
                  <a:pt x="2894789" y="1698749"/>
                </a:cubicBezTo>
                <a:cubicBezTo>
                  <a:pt x="2894789" y="1693410"/>
                  <a:pt x="2899172" y="1689026"/>
                  <a:pt x="2904571" y="1689026"/>
                </a:cubicBezTo>
                <a:close/>
                <a:moveTo>
                  <a:pt x="3145750" y="1689023"/>
                </a:moveTo>
                <a:cubicBezTo>
                  <a:pt x="3151148" y="1689023"/>
                  <a:pt x="3155531" y="1693344"/>
                  <a:pt x="3155531" y="1698746"/>
                </a:cubicBezTo>
                <a:cubicBezTo>
                  <a:pt x="3155531" y="1704148"/>
                  <a:pt x="3151085" y="1708533"/>
                  <a:pt x="3145750" y="1708533"/>
                </a:cubicBezTo>
                <a:cubicBezTo>
                  <a:pt x="3140414" y="1708533"/>
                  <a:pt x="3136031" y="1704084"/>
                  <a:pt x="3136031" y="1698746"/>
                </a:cubicBezTo>
                <a:cubicBezTo>
                  <a:pt x="3136031" y="1693407"/>
                  <a:pt x="3140350" y="1689023"/>
                  <a:pt x="3145750" y="1689023"/>
                </a:cubicBezTo>
                <a:close/>
                <a:moveTo>
                  <a:pt x="3386957" y="1689020"/>
                </a:moveTo>
                <a:cubicBezTo>
                  <a:pt x="3392358" y="1689020"/>
                  <a:pt x="3396743" y="1693341"/>
                  <a:pt x="3396743" y="1698744"/>
                </a:cubicBezTo>
                <a:cubicBezTo>
                  <a:pt x="3396743" y="1704146"/>
                  <a:pt x="3392295" y="1708530"/>
                  <a:pt x="3386957" y="1708530"/>
                </a:cubicBezTo>
                <a:cubicBezTo>
                  <a:pt x="3381620" y="1708530"/>
                  <a:pt x="3377235" y="1704081"/>
                  <a:pt x="3377235" y="1698744"/>
                </a:cubicBezTo>
                <a:cubicBezTo>
                  <a:pt x="3377235" y="1693404"/>
                  <a:pt x="3381556" y="1689020"/>
                  <a:pt x="3386957" y="1689020"/>
                </a:cubicBezTo>
                <a:close/>
                <a:moveTo>
                  <a:pt x="3628211" y="1689017"/>
                </a:moveTo>
                <a:cubicBezTo>
                  <a:pt x="3633528" y="1689017"/>
                  <a:pt x="3637936" y="1693339"/>
                  <a:pt x="3637936" y="1698741"/>
                </a:cubicBezTo>
                <a:cubicBezTo>
                  <a:pt x="3637936" y="1704143"/>
                  <a:pt x="3633592" y="1708527"/>
                  <a:pt x="3628211" y="1708527"/>
                </a:cubicBezTo>
                <a:cubicBezTo>
                  <a:pt x="3622813" y="1708527"/>
                  <a:pt x="3618429" y="1704078"/>
                  <a:pt x="3618429" y="1698741"/>
                </a:cubicBezTo>
                <a:cubicBezTo>
                  <a:pt x="3618429" y="1693402"/>
                  <a:pt x="3622813" y="1689017"/>
                  <a:pt x="3628211" y="1689017"/>
                </a:cubicBezTo>
                <a:close/>
                <a:moveTo>
                  <a:pt x="3869430" y="1689014"/>
                </a:moveTo>
                <a:cubicBezTo>
                  <a:pt x="3874763" y="1689014"/>
                  <a:pt x="3879147" y="1693336"/>
                  <a:pt x="3879147" y="1698738"/>
                </a:cubicBezTo>
                <a:cubicBezTo>
                  <a:pt x="3879147" y="1704140"/>
                  <a:pt x="3874826" y="1708525"/>
                  <a:pt x="3869430" y="1708525"/>
                </a:cubicBezTo>
                <a:cubicBezTo>
                  <a:pt x="3864030" y="1708525"/>
                  <a:pt x="3859646" y="1704075"/>
                  <a:pt x="3859646" y="1698738"/>
                </a:cubicBezTo>
                <a:cubicBezTo>
                  <a:pt x="3859646" y="1693399"/>
                  <a:pt x="3864030" y="1689014"/>
                  <a:pt x="3869430" y="1689014"/>
                </a:cubicBezTo>
                <a:close/>
                <a:moveTo>
                  <a:pt x="4110581" y="1689012"/>
                </a:moveTo>
                <a:cubicBezTo>
                  <a:pt x="4115984" y="1689012"/>
                  <a:pt x="4120362" y="1693333"/>
                  <a:pt x="4120362" y="1698735"/>
                </a:cubicBezTo>
                <a:cubicBezTo>
                  <a:pt x="4120362" y="1704137"/>
                  <a:pt x="4115984" y="1708522"/>
                  <a:pt x="4110581" y="1708522"/>
                </a:cubicBezTo>
                <a:cubicBezTo>
                  <a:pt x="4105180" y="1708522"/>
                  <a:pt x="4100797" y="1704073"/>
                  <a:pt x="4100797" y="1698735"/>
                </a:cubicBezTo>
                <a:cubicBezTo>
                  <a:pt x="4100797" y="1693396"/>
                  <a:pt x="4105180" y="1689012"/>
                  <a:pt x="4110581" y="1689012"/>
                </a:cubicBezTo>
                <a:close/>
                <a:moveTo>
                  <a:pt x="4351806" y="1689009"/>
                </a:moveTo>
                <a:cubicBezTo>
                  <a:pt x="4357195" y="1689009"/>
                  <a:pt x="4361580" y="1693330"/>
                  <a:pt x="4361580" y="1698733"/>
                </a:cubicBezTo>
                <a:cubicBezTo>
                  <a:pt x="4361580" y="1704134"/>
                  <a:pt x="4357195" y="1708519"/>
                  <a:pt x="4351806" y="1708519"/>
                </a:cubicBezTo>
                <a:cubicBezTo>
                  <a:pt x="4346397" y="1708519"/>
                  <a:pt x="4342006" y="1704070"/>
                  <a:pt x="4342006" y="1698733"/>
                </a:cubicBezTo>
                <a:cubicBezTo>
                  <a:pt x="4342006" y="1693393"/>
                  <a:pt x="4346397" y="1689009"/>
                  <a:pt x="4351806" y="1689009"/>
                </a:cubicBezTo>
                <a:close/>
                <a:moveTo>
                  <a:pt x="4593017" y="1689006"/>
                </a:moveTo>
                <a:cubicBezTo>
                  <a:pt x="4598413" y="1689006"/>
                  <a:pt x="4602795" y="1693328"/>
                  <a:pt x="4602795" y="1698730"/>
                </a:cubicBezTo>
                <a:cubicBezTo>
                  <a:pt x="4602795" y="1704132"/>
                  <a:pt x="4598350" y="1708516"/>
                  <a:pt x="4593017" y="1708516"/>
                </a:cubicBezTo>
                <a:cubicBezTo>
                  <a:pt x="4587686" y="1708516"/>
                  <a:pt x="4583304" y="1704067"/>
                  <a:pt x="4583304" y="1698730"/>
                </a:cubicBezTo>
                <a:cubicBezTo>
                  <a:pt x="4583304" y="1693390"/>
                  <a:pt x="4587622" y="1689006"/>
                  <a:pt x="4593017" y="1689006"/>
                </a:cubicBezTo>
                <a:close/>
                <a:moveTo>
                  <a:pt x="4834252" y="1689003"/>
                </a:moveTo>
                <a:cubicBezTo>
                  <a:pt x="4839658" y="1689003"/>
                  <a:pt x="4844038" y="1693325"/>
                  <a:pt x="4844038" y="1698727"/>
                </a:cubicBezTo>
                <a:cubicBezTo>
                  <a:pt x="4844038" y="1704129"/>
                  <a:pt x="4839595" y="1708514"/>
                  <a:pt x="4834252" y="1708514"/>
                </a:cubicBezTo>
                <a:cubicBezTo>
                  <a:pt x="4828915" y="1708514"/>
                  <a:pt x="4824532" y="1704064"/>
                  <a:pt x="4824532" y="1698727"/>
                </a:cubicBezTo>
                <a:cubicBezTo>
                  <a:pt x="4824532" y="1693388"/>
                  <a:pt x="4828851" y="1689003"/>
                  <a:pt x="4834252" y="1689003"/>
                </a:cubicBezTo>
                <a:close/>
                <a:moveTo>
                  <a:pt x="5075485" y="1689000"/>
                </a:moveTo>
                <a:cubicBezTo>
                  <a:pt x="5080819" y="1689000"/>
                  <a:pt x="5085201" y="1693322"/>
                  <a:pt x="5085201" y="1698724"/>
                </a:cubicBezTo>
                <a:cubicBezTo>
                  <a:pt x="5085201" y="1704126"/>
                  <a:pt x="5080883" y="1708511"/>
                  <a:pt x="5075485" y="1708511"/>
                </a:cubicBezTo>
                <a:cubicBezTo>
                  <a:pt x="5070086" y="1708511"/>
                  <a:pt x="5065704" y="1704062"/>
                  <a:pt x="5065704" y="1698724"/>
                </a:cubicBezTo>
                <a:cubicBezTo>
                  <a:pt x="5065704" y="1693385"/>
                  <a:pt x="5070086" y="1689000"/>
                  <a:pt x="5075485" y="1689000"/>
                </a:cubicBezTo>
                <a:close/>
                <a:moveTo>
                  <a:pt x="5316710" y="1688998"/>
                </a:moveTo>
                <a:cubicBezTo>
                  <a:pt x="5322044" y="1688998"/>
                  <a:pt x="5326429" y="1693319"/>
                  <a:pt x="5326429" y="1698721"/>
                </a:cubicBezTo>
                <a:cubicBezTo>
                  <a:pt x="5326429" y="1704123"/>
                  <a:pt x="5322105" y="1708508"/>
                  <a:pt x="5316710" y="1708508"/>
                </a:cubicBezTo>
                <a:cubicBezTo>
                  <a:pt x="5311314" y="1708508"/>
                  <a:pt x="5306924" y="1704059"/>
                  <a:pt x="5306924" y="1698721"/>
                </a:cubicBezTo>
                <a:cubicBezTo>
                  <a:pt x="5306924" y="1693382"/>
                  <a:pt x="5311314" y="1688998"/>
                  <a:pt x="5316710" y="1688998"/>
                </a:cubicBezTo>
                <a:close/>
                <a:moveTo>
                  <a:pt x="5557991" y="1688995"/>
                </a:moveTo>
                <a:cubicBezTo>
                  <a:pt x="5563391" y="1688995"/>
                  <a:pt x="5567774" y="1693317"/>
                  <a:pt x="5567774" y="1698719"/>
                </a:cubicBezTo>
                <a:cubicBezTo>
                  <a:pt x="5567774" y="1704121"/>
                  <a:pt x="5563391" y="1708505"/>
                  <a:pt x="5557991" y="1708505"/>
                </a:cubicBezTo>
                <a:cubicBezTo>
                  <a:pt x="5552592" y="1708505"/>
                  <a:pt x="5548208" y="1704056"/>
                  <a:pt x="5548208" y="1698719"/>
                </a:cubicBezTo>
                <a:cubicBezTo>
                  <a:pt x="5548208" y="1693379"/>
                  <a:pt x="5552592" y="1688995"/>
                  <a:pt x="5557991" y="1688995"/>
                </a:cubicBezTo>
                <a:close/>
                <a:moveTo>
                  <a:pt x="5799205" y="1688992"/>
                </a:moveTo>
                <a:cubicBezTo>
                  <a:pt x="5804606" y="1688992"/>
                  <a:pt x="5808989" y="1693314"/>
                  <a:pt x="5808989" y="1698716"/>
                </a:cubicBezTo>
                <a:cubicBezTo>
                  <a:pt x="5808989" y="1704118"/>
                  <a:pt x="5804542" y="1708502"/>
                  <a:pt x="5799205" y="1708502"/>
                </a:cubicBezTo>
                <a:cubicBezTo>
                  <a:pt x="5793870" y="1708502"/>
                  <a:pt x="5789486" y="1704053"/>
                  <a:pt x="5789486" y="1698716"/>
                </a:cubicBezTo>
                <a:cubicBezTo>
                  <a:pt x="5789486" y="1693377"/>
                  <a:pt x="5793806" y="1688992"/>
                  <a:pt x="5799205" y="1688992"/>
                </a:cubicBezTo>
                <a:close/>
                <a:moveTo>
                  <a:pt x="6040432" y="1688989"/>
                </a:moveTo>
                <a:cubicBezTo>
                  <a:pt x="6045832" y="1688989"/>
                  <a:pt x="6050216" y="1693311"/>
                  <a:pt x="6050216" y="1698713"/>
                </a:cubicBezTo>
                <a:cubicBezTo>
                  <a:pt x="6050216" y="1704115"/>
                  <a:pt x="6045769" y="1708500"/>
                  <a:pt x="6040432" y="1708500"/>
                </a:cubicBezTo>
                <a:cubicBezTo>
                  <a:pt x="6035095" y="1708500"/>
                  <a:pt x="6030712" y="1704051"/>
                  <a:pt x="6030712" y="1698713"/>
                </a:cubicBezTo>
                <a:cubicBezTo>
                  <a:pt x="6030712" y="1693374"/>
                  <a:pt x="6035032" y="1688989"/>
                  <a:pt x="6040432" y="1688989"/>
                </a:cubicBezTo>
                <a:close/>
                <a:moveTo>
                  <a:pt x="6281661" y="1688987"/>
                </a:moveTo>
                <a:cubicBezTo>
                  <a:pt x="6286997" y="1688987"/>
                  <a:pt x="6291381" y="1693308"/>
                  <a:pt x="6291381" y="1698710"/>
                </a:cubicBezTo>
                <a:cubicBezTo>
                  <a:pt x="6291381" y="1704112"/>
                  <a:pt x="6287061" y="1708497"/>
                  <a:pt x="6281661" y="1708497"/>
                </a:cubicBezTo>
                <a:cubicBezTo>
                  <a:pt x="6276261" y="1708497"/>
                  <a:pt x="6271877" y="1704048"/>
                  <a:pt x="6271877" y="1698710"/>
                </a:cubicBezTo>
                <a:cubicBezTo>
                  <a:pt x="6271877" y="1693371"/>
                  <a:pt x="6276261" y="1688987"/>
                  <a:pt x="6281661" y="1688987"/>
                </a:cubicBezTo>
                <a:close/>
                <a:moveTo>
                  <a:pt x="6522889" y="1688984"/>
                </a:moveTo>
                <a:cubicBezTo>
                  <a:pt x="6528225" y="1688984"/>
                  <a:pt x="6532610" y="1693305"/>
                  <a:pt x="6532610" y="1698707"/>
                </a:cubicBezTo>
                <a:cubicBezTo>
                  <a:pt x="6532610" y="1704110"/>
                  <a:pt x="6528289" y="1708494"/>
                  <a:pt x="6522889" y="1708494"/>
                </a:cubicBezTo>
                <a:cubicBezTo>
                  <a:pt x="6517489" y="1708494"/>
                  <a:pt x="6513105" y="1704045"/>
                  <a:pt x="6513105" y="1698707"/>
                </a:cubicBezTo>
                <a:cubicBezTo>
                  <a:pt x="6513105" y="1693368"/>
                  <a:pt x="6517489" y="1688984"/>
                  <a:pt x="6522889" y="1688984"/>
                </a:cubicBezTo>
                <a:close/>
                <a:moveTo>
                  <a:pt x="6764118" y="1688981"/>
                </a:moveTo>
                <a:cubicBezTo>
                  <a:pt x="6769518" y="1688981"/>
                  <a:pt x="6773902" y="1693303"/>
                  <a:pt x="6773902" y="1698705"/>
                </a:cubicBezTo>
                <a:cubicBezTo>
                  <a:pt x="6773902" y="1704107"/>
                  <a:pt x="6769518" y="1708491"/>
                  <a:pt x="6764118" y="1708491"/>
                </a:cubicBezTo>
                <a:cubicBezTo>
                  <a:pt x="6758718" y="1708491"/>
                  <a:pt x="6754335" y="1704042"/>
                  <a:pt x="6754335" y="1698705"/>
                </a:cubicBezTo>
                <a:cubicBezTo>
                  <a:pt x="6754335" y="1693365"/>
                  <a:pt x="6758718" y="1688981"/>
                  <a:pt x="6764118" y="1688981"/>
                </a:cubicBezTo>
                <a:close/>
                <a:moveTo>
                  <a:pt x="7005346" y="1688978"/>
                </a:moveTo>
                <a:cubicBezTo>
                  <a:pt x="7010746" y="1688978"/>
                  <a:pt x="7015130" y="1693300"/>
                  <a:pt x="7015130" y="1698702"/>
                </a:cubicBezTo>
                <a:cubicBezTo>
                  <a:pt x="7015130" y="1704104"/>
                  <a:pt x="7010683" y="1708488"/>
                  <a:pt x="7005346" y="1708488"/>
                </a:cubicBezTo>
                <a:cubicBezTo>
                  <a:pt x="7000009" y="1708488"/>
                  <a:pt x="6995626" y="1704039"/>
                  <a:pt x="6995626" y="1698702"/>
                </a:cubicBezTo>
                <a:cubicBezTo>
                  <a:pt x="6995626" y="1693363"/>
                  <a:pt x="6999946" y="1688978"/>
                  <a:pt x="7005346" y="1688978"/>
                </a:cubicBezTo>
                <a:close/>
                <a:moveTo>
                  <a:pt x="7246575" y="1688975"/>
                </a:moveTo>
                <a:cubicBezTo>
                  <a:pt x="7251975" y="1688975"/>
                  <a:pt x="7256359" y="1693297"/>
                  <a:pt x="7256359" y="1698699"/>
                </a:cubicBezTo>
                <a:cubicBezTo>
                  <a:pt x="7256359" y="1704101"/>
                  <a:pt x="7251912" y="1708486"/>
                  <a:pt x="7246575" y="1708486"/>
                </a:cubicBezTo>
                <a:cubicBezTo>
                  <a:pt x="7241238" y="1708486"/>
                  <a:pt x="7236855" y="1704037"/>
                  <a:pt x="7236855" y="1698699"/>
                </a:cubicBezTo>
                <a:cubicBezTo>
                  <a:pt x="7236855" y="1693360"/>
                  <a:pt x="7241175" y="1688975"/>
                  <a:pt x="7246575" y="1688975"/>
                </a:cubicBezTo>
                <a:close/>
                <a:moveTo>
                  <a:pt x="7487803" y="1688973"/>
                </a:moveTo>
                <a:cubicBezTo>
                  <a:pt x="7493139" y="1688973"/>
                  <a:pt x="7497524" y="1693294"/>
                  <a:pt x="7497524" y="1698696"/>
                </a:cubicBezTo>
                <a:cubicBezTo>
                  <a:pt x="7497524" y="1704099"/>
                  <a:pt x="7493203" y="1708483"/>
                  <a:pt x="7487803" y="1708483"/>
                </a:cubicBezTo>
                <a:cubicBezTo>
                  <a:pt x="7482403" y="1708483"/>
                  <a:pt x="7478019" y="1704034"/>
                  <a:pt x="7478019" y="1698696"/>
                </a:cubicBezTo>
                <a:cubicBezTo>
                  <a:pt x="7478019" y="1693357"/>
                  <a:pt x="7482403" y="1688973"/>
                  <a:pt x="7487803" y="1688973"/>
                </a:cubicBezTo>
                <a:close/>
                <a:moveTo>
                  <a:pt x="7729032" y="1688970"/>
                </a:moveTo>
                <a:cubicBezTo>
                  <a:pt x="7734369" y="1688970"/>
                  <a:pt x="7738753" y="1693292"/>
                  <a:pt x="7738753" y="1698694"/>
                </a:cubicBezTo>
                <a:cubicBezTo>
                  <a:pt x="7738753" y="1704096"/>
                  <a:pt x="7734432" y="1708480"/>
                  <a:pt x="7729032" y="1708480"/>
                </a:cubicBezTo>
                <a:cubicBezTo>
                  <a:pt x="7723632" y="1708480"/>
                  <a:pt x="7719249" y="1704031"/>
                  <a:pt x="7719249" y="1698694"/>
                </a:cubicBezTo>
                <a:cubicBezTo>
                  <a:pt x="7719249" y="1693354"/>
                  <a:pt x="7723632" y="1688970"/>
                  <a:pt x="7729032" y="1688970"/>
                </a:cubicBezTo>
                <a:close/>
                <a:moveTo>
                  <a:pt x="7970260" y="1688967"/>
                </a:moveTo>
                <a:cubicBezTo>
                  <a:pt x="7975661" y="1688967"/>
                  <a:pt x="7980044" y="1693289"/>
                  <a:pt x="7980044" y="1698691"/>
                </a:cubicBezTo>
                <a:cubicBezTo>
                  <a:pt x="7980044" y="1704093"/>
                  <a:pt x="7975661" y="1708477"/>
                  <a:pt x="7970260" y="1708477"/>
                </a:cubicBezTo>
                <a:cubicBezTo>
                  <a:pt x="7964860" y="1708477"/>
                  <a:pt x="7960477" y="1704028"/>
                  <a:pt x="7960477" y="1698691"/>
                </a:cubicBezTo>
                <a:cubicBezTo>
                  <a:pt x="7960477" y="1693352"/>
                  <a:pt x="7964860" y="1688967"/>
                  <a:pt x="7970260" y="1688967"/>
                </a:cubicBezTo>
                <a:close/>
                <a:moveTo>
                  <a:pt x="8211553" y="1688964"/>
                </a:moveTo>
                <a:cubicBezTo>
                  <a:pt x="8216889" y="1688964"/>
                  <a:pt x="8221273" y="1693286"/>
                  <a:pt x="8221273" y="1698688"/>
                </a:cubicBezTo>
                <a:cubicBezTo>
                  <a:pt x="8221273" y="1704090"/>
                  <a:pt x="8216953" y="1708475"/>
                  <a:pt x="8211553" y="1708475"/>
                </a:cubicBezTo>
                <a:cubicBezTo>
                  <a:pt x="8206152" y="1708475"/>
                  <a:pt x="8201769" y="1704026"/>
                  <a:pt x="8201769" y="1698688"/>
                </a:cubicBezTo>
                <a:cubicBezTo>
                  <a:pt x="8201769" y="1693349"/>
                  <a:pt x="8206152" y="1688964"/>
                  <a:pt x="8211553" y="1688964"/>
                </a:cubicBezTo>
                <a:close/>
                <a:moveTo>
                  <a:pt x="8452781" y="1688962"/>
                </a:moveTo>
                <a:cubicBezTo>
                  <a:pt x="8458181" y="1688962"/>
                  <a:pt x="8462566" y="1693283"/>
                  <a:pt x="8462566" y="1698685"/>
                </a:cubicBezTo>
                <a:cubicBezTo>
                  <a:pt x="8462566" y="1704087"/>
                  <a:pt x="8458118" y="1708472"/>
                  <a:pt x="8452781" y="1708472"/>
                </a:cubicBezTo>
                <a:cubicBezTo>
                  <a:pt x="8447445" y="1708472"/>
                  <a:pt x="8443061" y="1704023"/>
                  <a:pt x="8443061" y="1698685"/>
                </a:cubicBezTo>
                <a:cubicBezTo>
                  <a:pt x="8443061" y="1693346"/>
                  <a:pt x="8447381" y="1688962"/>
                  <a:pt x="8452781" y="1688962"/>
                </a:cubicBezTo>
                <a:close/>
                <a:moveTo>
                  <a:pt x="8694009" y="1688958"/>
                </a:moveTo>
                <a:cubicBezTo>
                  <a:pt x="8699346" y="1688958"/>
                  <a:pt x="8703730" y="1693281"/>
                  <a:pt x="8703730" y="1698682"/>
                </a:cubicBezTo>
                <a:cubicBezTo>
                  <a:pt x="8703730" y="1704084"/>
                  <a:pt x="8699346" y="1708469"/>
                  <a:pt x="8694009" y="1708469"/>
                </a:cubicBezTo>
                <a:cubicBezTo>
                  <a:pt x="8688673" y="1708469"/>
                  <a:pt x="8684289" y="1704020"/>
                  <a:pt x="8684289" y="1698682"/>
                </a:cubicBezTo>
                <a:cubicBezTo>
                  <a:pt x="8684289" y="1693343"/>
                  <a:pt x="8688609" y="1688958"/>
                  <a:pt x="8694009" y="1688958"/>
                </a:cubicBezTo>
                <a:close/>
                <a:moveTo>
                  <a:pt x="8935237" y="1688956"/>
                </a:moveTo>
                <a:cubicBezTo>
                  <a:pt x="8940574" y="1688956"/>
                  <a:pt x="8944958" y="1693278"/>
                  <a:pt x="8944958" y="1698680"/>
                </a:cubicBezTo>
                <a:cubicBezTo>
                  <a:pt x="8944958" y="1704082"/>
                  <a:pt x="8940638" y="1708466"/>
                  <a:pt x="8935237" y="1708466"/>
                </a:cubicBezTo>
                <a:cubicBezTo>
                  <a:pt x="8929837" y="1708466"/>
                  <a:pt x="8925454" y="1704017"/>
                  <a:pt x="8925454" y="1698680"/>
                </a:cubicBezTo>
                <a:cubicBezTo>
                  <a:pt x="8925454" y="1693340"/>
                  <a:pt x="8929837" y="1688956"/>
                  <a:pt x="8935237" y="1688956"/>
                </a:cubicBezTo>
                <a:close/>
                <a:moveTo>
                  <a:pt x="9176467" y="1688953"/>
                </a:moveTo>
                <a:cubicBezTo>
                  <a:pt x="9181803" y="1688953"/>
                  <a:pt x="9186187" y="1693275"/>
                  <a:pt x="9186187" y="1698677"/>
                </a:cubicBezTo>
                <a:cubicBezTo>
                  <a:pt x="9186187" y="1704079"/>
                  <a:pt x="9181867" y="1708464"/>
                  <a:pt x="9176467" y="1708464"/>
                </a:cubicBezTo>
                <a:cubicBezTo>
                  <a:pt x="9171066" y="1708464"/>
                  <a:pt x="9166683" y="1704015"/>
                  <a:pt x="9166683" y="1698677"/>
                </a:cubicBezTo>
                <a:cubicBezTo>
                  <a:pt x="9166683" y="1693338"/>
                  <a:pt x="9171066" y="1688953"/>
                  <a:pt x="9176467" y="1688953"/>
                </a:cubicBezTo>
                <a:close/>
                <a:moveTo>
                  <a:pt x="9417695" y="1688950"/>
                </a:moveTo>
                <a:cubicBezTo>
                  <a:pt x="9423031" y="1688950"/>
                  <a:pt x="9427416" y="1693272"/>
                  <a:pt x="9427416" y="1698674"/>
                </a:cubicBezTo>
                <a:cubicBezTo>
                  <a:pt x="9427416" y="1704076"/>
                  <a:pt x="9423095" y="1708461"/>
                  <a:pt x="9417695" y="1708461"/>
                </a:cubicBezTo>
                <a:cubicBezTo>
                  <a:pt x="9412295" y="1708461"/>
                  <a:pt x="9407911" y="1704012"/>
                  <a:pt x="9407911" y="1698674"/>
                </a:cubicBezTo>
                <a:cubicBezTo>
                  <a:pt x="9407911" y="1693335"/>
                  <a:pt x="9412295" y="1688950"/>
                  <a:pt x="9417695" y="1688950"/>
                </a:cubicBezTo>
                <a:close/>
                <a:moveTo>
                  <a:pt x="9649203" y="1447792"/>
                </a:moveTo>
                <a:cubicBezTo>
                  <a:pt x="9654540" y="1447792"/>
                  <a:pt x="9658923" y="1452240"/>
                  <a:pt x="9658923" y="1457577"/>
                </a:cubicBezTo>
                <a:cubicBezTo>
                  <a:pt x="9658923" y="1462916"/>
                  <a:pt x="9654540" y="1467301"/>
                  <a:pt x="9649203" y="1467301"/>
                </a:cubicBezTo>
                <a:cubicBezTo>
                  <a:pt x="9643866" y="1467301"/>
                  <a:pt x="9639483" y="1462979"/>
                  <a:pt x="9639483" y="1457577"/>
                </a:cubicBezTo>
                <a:cubicBezTo>
                  <a:pt x="9639483" y="1452177"/>
                  <a:pt x="9643803" y="1447792"/>
                  <a:pt x="9649203" y="1447792"/>
                </a:cubicBezTo>
                <a:close/>
                <a:moveTo>
                  <a:pt x="9890432" y="1447789"/>
                </a:moveTo>
                <a:cubicBezTo>
                  <a:pt x="9895768" y="1447789"/>
                  <a:pt x="9900152" y="1452237"/>
                  <a:pt x="9900152" y="1457574"/>
                </a:cubicBezTo>
                <a:cubicBezTo>
                  <a:pt x="9900152" y="1462914"/>
                  <a:pt x="9895832" y="1467298"/>
                  <a:pt x="9890432" y="1467298"/>
                </a:cubicBezTo>
                <a:cubicBezTo>
                  <a:pt x="9885031" y="1467298"/>
                  <a:pt x="9880648" y="1462977"/>
                  <a:pt x="9880648" y="1457574"/>
                </a:cubicBezTo>
                <a:cubicBezTo>
                  <a:pt x="9880648" y="1452174"/>
                  <a:pt x="9885031" y="1447789"/>
                  <a:pt x="9890432" y="1447789"/>
                </a:cubicBezTo>
                <a:close/>
                <a:moveTo>
                  <a:pt x="10131660" y="1447786"/>
                </a:moveTo>
                <a:cubicBezTo>
                  <a:pt x="10137060" y="1447786"/>
                  <a:pt x="10141444" y="1452234"/>
                  <a:pt x="10141444" y="1457571"/>
                </a:cubicBezTo>
                <a:cubicBezTo>
                  <a:pt x="10141444" y="1462910"/>
                  <a:pt x="10136997" y="1467295"/>
                  <a:pt x="10131660" y="1467295"/>
                </a:cubicBezTo>
                <a:cubicBezTo>
                  <a:pt x="10126323" y="1467295"/>
                  <a:pt x="10121940" y="1462973"/>
                  <a:pt x="10121940" y="1457571"/>
                </a:cubicBezTo>
                <a:cubicBezTo>
                  <a:pt x="10121940" y="1452170"/>
                  <a:pt x="10126260" y="1447786"/>
                  <a:pt x="10131660" y="1447786"/>
                </a:cubicBezTo>
                <a:close/>
                <a:moveTo>
                  <a:pt x="10372888" y="1447783"/>
                </a:moveTo>
                <a:cubicBezTo>
                  <a:pt x="10378288" y="1447783"/>
                  <a:pt x="10382673" y="1452231"/>
                  <a:pt x="10382673" y="1457568"/>
                </a:cubicBezTo>
                <a:cubicBezTo>
                  <a:pt x="10382673" y="1462907"/>
                  <a:pt x="10378225" y="1467292"/>
                  <a:pt x="10372888" y="1467292"/>
                </a:cubicBezTo>
                <a:cubicBezTo>
                  <a:pt x="10367552" y="1467292"/>
                  <a:pt x="10363168" y="1462970"/>
                  <a:pt x="10363168" y="1457568"/>
                </a:cubicBezTo>
                <a:cubicBezTo>
                  <a:pt x="10363168" y="1452167"/>
                  <a:pt x="10367488" y="1447783"/>
                  <a:pt x="10372888" y="1447783"/>
                </a:cubicBezTo>
                <a:close/>
                <a:moveTo>
                  <a:pt x="10614116" y="1447780"/>
                </a:moveTo>
                <a:cubicBezTo>
                  <a:pt x="10619516" y="1447780"/>
                  <a:pt x="10623901" y="1452228"/>
                  <a:pt x="10623901" y="1457565"/>
                </a:cubicBezTo>
                <a:cubicBezTo>
                  <a:pt x="10623901" y="1462904"/>
                  <a:pt x="10619454" y="1467289"/>
                  <a:pt x="10614116" y="1467289"/>
                </a:cubicBezTo>
                <a:cubicBezTo>
                  <a:pt x="10608780" y="1467289"/>
                  <a:pt x="10604396" y="1462967"/>
                  <a:pt x="10604396" y="1457565"/>
                </a:cubicBezTo>
                <a:cubicBezTo>
                  <a:pt x="10604396" y="1452164"/>
                  <a:pt x="10608716" y="1447780"/>
                  <a:pt x="10614116" y="1447780"/>
                </a:cubicBezTo>
                <a:close/>
                <a:moveTo>
                  <a:pt x="10855345" y="1447777"/>
                </a:moveTo>
                <a:cubicBezTo>
                  <a:pt x="10860682" y="1447777"/>
                  <a:pt x="10865065" y="1452224"/>
                  <a:pt x="10865065" y="1457562"/>
                </a:cubicBezTo>
                <a:cubicBezTo>
                  <a:pt x="10865065" y="1462901"/>
                  <a:pt x="10860682" y="1467286"/>
                  <a:pt x="10855345" y="1467286"/>
                </a:cubicBezTo>
                <a:cubicBezTo>
                  <a:pt x="10850008" y="1467286"/>
                  <a:pt x="10845625" y="1462964"/>
                  <a:pt x="10845625" y="1457562"/>
                </a:cubicBezTo>
                <a:cubicBezTo>
                  <a:pt x="10845625" y="1452161"/>
                  <a:pt x="10849945" y="1447777"/>
                  <a:pt x="10855345" y="1447777"/>
                </a:cubicBezTo>
                <a:close/>
                <a:moveTo>
                  <a:pt x="11096574" y="1447774"/>
                </a:moveTo>
                <a:cubicBezTo>
                  <a:pt x="11101910" y="1447774"/>
                  <a:pt x="11106294" y="1452221"/>
                  <a:pt x="11106294" y="1457559"/>
                </a:cubicBezTo>
                <a:cubicBezTo>
                  <a:pt x="11106294" y="1462898"/>
                  <a:pt x="11101974" y="1467282"/>
                  <a:pt x="11096574" y="1467282"/>
                </a:cubicBezTo>
                <a:cubicBezTo>
                  <a:pt x="11091174" y="1467282"/>
                  <a:pt x="11086790" y="1462961"/>
                  <a:pt x="11086790" y="1457559"/>
                </a:cubicBezTo>
                <a:cubicBezTo>
                  <a:pt x="11086790" y="1452158"/>
                  <a:pt x="11091174" y="1447774"/>
                  <a:pt x="11096574" y="1447774"/>
                </a:cubicBezTo>
                <a:close/>
                <a:moveTo>
                  <a:pt x="11337802" y="1447770"/>
                </a:moveTo>
                <a:cubicBezTo>
                  <a:pt x="11343202" y="1447770"/>
                  <a:pt x="11347587" y="1452218"/>
                  <a:pt x="11347587" y="1457555"/>
                </a:cubicBezTo>
                <a:cubicBezTo>
                  <a:pt x="11347587" y="1462894"/>
                  <a:pt x="11343139" y="1467279"/>
                  <a:pt x="11337802" y="1467279"/>
                </a:cubicBezTo>
                <a:cubicBezTo>
                  <a:pt x="11332466" y="1467279"/>
                  <a:pt x="11328082" y="1462957"/>
                  <a:pt x="11328082" y="1457555"/>
                </a:cubicBezTo>
                <a:cubicBezTo>
                  <a:pt x="11328082" y="1452155"/>
                  <a:pt x="11332402" y="1447770"/>
                  <a:pt x="11337802" y="1447770"/>
                </a:cubicBezTo>
                <a:close/>
                <a:moveTo>
                  <a:pt x="11579030" y="1447767"/>
                </a:moveTo>
                <a:cubicBezTo>
                  <a:pt x="11584430" y="1447767"/>
                  <a:pt x="11588815" y="1452215"/>
                  <a:pt x="11588815" y="1457552"/>
                </a:cubicBezTo>
                <a:cubicBezTo>
                  <a:pt x="11588815" y="1462891"/>
                  <a:pt x="11584367" y="1467276"/>
                  <a:pt x="11579030" y="1467276"/>
                </a:cubicBezTo>
                <a:cubicBezTo>
                  <a:pt x="11573694" y="1467276"/>
                  <a:pt x="11569310" y="1462954"/>
                  <a:pt x="11569310" y="1457552"/>
                </a:cubicBezTo>
                <a:cubicBezTo>
                  <a:pt x="11569310" y="1452151"/>
                  <a:pt x="11573630" y="1447767"/>
                  <a:pt x="11579030" y="1447767"/>
                </a:cubicBezTo>
                <a:close/>
                <a:moveTo>
                  <a:pt x="11820259" y="1447764"/>
                </a:moveTo>
                <a:cubicBezTo>
                  <a:pt x="11825659" y="1447764"/>
                  <a:pt x="11830043" y="1452212"/>
                  <a:pt x="11830043" y="1457549"/>
                </a:cubicBezTo>
                <a:cubicBezTo>
                  <a:pt x="11830043" y="1462888"/>
                  <a:pt x="11825596" y="1467273"/>
                  <a:pt x="11820259" y="1467273"/>
                </a:cubicBezTo>
                <a:cubicBezTo>
                  <a:pt x="11814922" y="1467273"/>
                  <a:pt x="11810539" y="1462951"/>
                  <a:pt x="11810539" y="1457549"/>
                </a:cubicBezTo>
                <a:cubicBezTo>
                  <a:pt x="11810539" y="1452148"/>
                  <a:pt x="11814859" y="1447764"/>
                  <a:pt x="11820259" y="1447764"/>
                </a:cubicBezTo>
                <a:close/>
                <a:moveTo>
                  <a:pt x="9721" y="1447761"/>
                </a:moveTo>
                <a:cubicBezTo>
                  <a:pt x="15121" y="1447761"/>
                  <a:pt x="19504" y="1452208"/>
                  <a:pt x="19504" y="1457546"/>
                </a:cubicBezTo>
                <a:cubicBezTo>
                  <a:pt x="19504" y="1462885"/>
                  <a:pt x="15058" y="1467270"/>
                  <a:pt x="9721" y="1467270"/>
                </a:cubicBezTo>
                <a:cubicBezTo>
                  <a:pt x="4385" y="1467270"/>
                  <a:pt x="1" y="1462948"/>
                  <a:pt x="1" y="1457546"/>
                </a:cubicBezTo>
                <a:cubicBezTo>
                  <a:pt x="1" y="1452145"/>
                  <a:pt x="4321" y="1447761"/>
                  <a:pt x="9721" y="1447761"/>
                </a:cubicBezTo>
                <a:close/>
                <a:moveTo>
                  <a:pt x="251004" y="1447757"/>
                </a:moveTo>
                <a:cubicBezTo>
                  <a:pt x="256404" y="1447757"/>
                  <a:pt x="260788" y="1452205"/>
                  <a:pt x="260788" y="1457543"/>
                </a:cubicBezTo>
                <a:cubicBezTo>
                  <a:pt x="260788" y="1462882"/>
                  <a:pt x="256341" y="1467267"/>
                  <a:pt x="251004" y="1467267"/>
                </a:cubicBezTo>
                <a:cubicBezTo>
                  <a:pt x="245668" y="1467267"/>
                  <a:pt x="241284" y="1462945"/>
                  <a:pt x="241284" y="1457543"/>
                </a:cubicBezTo>
                <a:cubicBezTo>
                  <a:pt x="241284" y="1452142"/>
                  <a:pt x="245604" y="1447757"/>
                  <a:pt x="251004" y="1447757"/>
                </a:cubicBezTo>
                <a:close/>
                <a:moveTo>
                  <a:pt x="492224" y="1447754"/>
                </a:moveTo>
                <a:cubicBezTo>
                  <a:pt x="497560" y="1447754"/>
                  <a:pt x="501943" y="1452202"/>
                  <a:pt x="501943" y="1457540"/>
                </a:cubicBezTo>
                <a:cubicBezTo>
                  <a:pt x="501943" y="1462878"/>
                  <a:pt x="497623" y="1467263"/>
                  <a:pt x="492224" y="1467263"/>
                </a:cubicBezTo>
                <a:cubicBezTo>
                  <a:pt x="486824" y="1467263"/>
                  <a:pt x="482440" y="1462941"/>
                  <a:pt x="482440" y="1457540"/>
                </a:cubicBezTo>
                <a:cubicBezTo>
                  <a:pt x="482440" y="1452139"/>
                  <a:pt x="486824" y="1447754"/>
                  <a:pt x="492224" y="1447754"/>
                </a:cubicBezTo>
                <a:close/>
                <a:moveTo>
                  <a:pt x="733444" y="1447751"/>
                </a:moveTo>
                <a:cubicBezTo>
                  <a:pt x="738780" y="1447751"/>
                  <a:pt x="743164" y="1452199"/>
                  <a:pt x="743164" y="1457536"/>
                </a:cubicBezTo>
                <a:cubicBezTo>
                  <a:pt x="743164" y="1462875"/>
                  <a:pt x="738844" y="1467260"/>
                  <a:pt x="733444" y="1467260"/>
                </a:cubicBezTo>
                <a:cubicBezTo>
                  <a:pt x="728044" y="1467260"/>
                  <a:pt x="723660" y="1462938"/>
                  <a:pt x="723660" y="1457536"/>
                </a:cubicBezTo>
                <a:cubicBezTo>
                  <a:pt x="723660" y="1452136"/>
                  <a:pt x="728044" y="1447751"/>
                  <a:pt x="733444" y="1447751"/>
                </a:cubicBezTo>
                <a:close/>
                <a:moveTo>
                  <a:pt x="974664" y="1447748"/>
                </a:moveTo>
                <a:cubicBezTo>
                  <a:pt x="980064" y="1447748"/>
                  <a:pt x="984448" y="1452196"/>
                  <a:pt x="984448" y="1457533"/>
                </a:cubicBezTo>
                <a:cubicBezTo>
                  <a:pt x="984448" y="1462872"/>
                  <a:pt x="980001" y="1467257"/>
                  <a:pt x="974664" y="1467257"/>
                </a:cubicBezTo>
                <a:cubicBezTo>
                  <a:pt x="969328" y="1467257"/>
                  <a:pt x="964944" y="1462935"/>
                  <a:pt x="964944" y="1457533"/>
                </a:cubicBezTo>
                <a:cubicBezTo>
                  <a:pt x="964944" y="1452132"/>
                  <a:pt x="969264" y="1447748"/>
                  <a:pt x="974664" y="1447748"/>
                </a:cubicBezTo>
                <a:close/>
                <a:moveTo>
                  <a:pt x="1215884" y="1447744"/>
                </a:moveTo>
                <a:cubicBezTo>
                  <a:pt x="1221284" y="1447744"/>
                  <a:pt x="1225668" y="1452192"/>
                  <a:pt x="1225668" y="1457530"/>
                </a:cubicBezTo>
                <a:cubicBezTo>
                  <a:pt x="1225668" y="1462869"/>
                  <a:pt x="1221221" y="1467254"/>
                  <a:pt x="1215884" y="1467254"/>
                </a:cubicBezTo>
                <a:cubicBezTo>
                  <a:pt x="1210549" y="1467254"/>
                  <a:pt x="1206165" y="1462932"/>
                  <a:pt x="1206165" y="1457530"/>
                </a:cubicBezTo>
                <a:cubicBezTo>
                  <a:pt x="1206165" y="1452129"/>
                  <a:pt x="1210484" y="1447744"/>
                  <a:pt x="1215884" y="1447744"/>
                </a:cubicBezTo>
                <a:close/>
                <a:moveTo>
                  <a:pt x="1457106" y="1447741"/>
                </a:moveTo>
                <a:cubicBezTo>
                  <a:pt x="1462442" y="1447741"/>
                  <a:pt x="1466826" y="1452189"/>
                  <a:pt x="1466826" y="1457527"/>
                </a:cubicBezTo>
                <a:cubicBezTo>
                  <a:pt x="1466826" y="1462866"/>
                  <a:pt x="1462506" y="1467251"/>
                  <a:pt x="1457106" y="1467251"/>
                </a:cubicBezTo>
                <a:cubicBezTo>
                  <a:pt x="1451706" y="1467251"/>
                  <a:pt x="1447322" y="1462929"/>
                  <a:pt x="1447322" y="1457527"/>
                </a:cubicBezTo>
                <a:cubicBezTo>
                  <a:pt x="1447322" y="1452126"/>
                  <a:pt x="1451706" y="1447741"/>
                  <a:pt x="1457106" y="1447741"/>
                </a:cubicBezTo>
                <a:close/>
                <a:moveTo>
                  <a:pt x="1698330" y="1447738"/>
                </a:moveTo>
                <a:cubicBezTo>
                  <a:pt x="1703732" y="1447738"/>
                  <a:pt x="1708116" y="1452186"/>
                  <a:pt x="1708116" y="1457524"/>
                </a:cubicBezTo>
                <a:cubicBezTo>
                  <a:pt x="1708116" y="1462863"/>
                  <a:pt x="1703732" y="1467247"/>
                  <a:pt x="1698330" y="1467247"/>
                </a:cubicBezTo>
                <a:cubicBezTo>
                  <a:pt x="1692929" y="1467247"/>
                  <a:pt x="1688546" y="1462926"/>
                  <a:pt x="1688546" y="1457524"/>
                </a:cubicBezTo>
                <a:cubicBezTo>
                  <a:pt x="1688546" y="1452123"/>
                  <a:pt x="1692929" y="1447738"/>
                  <a:pt x="1698330" y="1447738"/>
                </a:cubicBezTo>
                <a:close/>
                <a:moveTo>
                  <a:pt x="1939580" y="1447735"/>
                </a:moveTo>
                <a:cubicBezTo>
                  <a:pt x="1944978" y="1447735"/>
                  <a:pt x="1949363" y="1452183"/>
                  <a:pt x="1949363" y="1457520"/>
                </a:cubicBezTo>
                <a:cubicBezTo>
                  <a:pt x="1949363" y="1462859"/>
                  <a:pt x="1944916" y="1467244"/>
                  <a:pt x="1939580" y="1467244"/>
                </a:cubicBezTo>
                <a:cubicBezTo>
                  <a:pt x="1934245" y="1467244"/>
                  <a:pt x="1929859" y="1462922"/>
                  <a:pt x="1929859" y="1457520"/>
                </a:cubicBezTo>
                <a:cubicBezTo>
                  <a:pt x="1929859" y="1452120"/>
                  <a:pt x="1934181" y="1447735"/>
                  <a:pt x="1939580" y="1447735"/>
                </a:cubicBezTo>
                <a:close/>
                <a:moveTo>
                  <a:pt x="2180788" y="1447732"/>
                </a:moveTo>
                <a:cubicBezTo>
                  <a:pt x="2186189" y="1447732"/>
                  <a:pt x="2190580" y="1452180"/>
                  <a:pt x="2190580" y="1457517"/>
                </a:cubicBezTo>
                <a:cubicBezTo>
                  <a:pt x="2190580" y="1462856"/>
                  <a:pt x="2186136" y="1467241"/>
                  <a:pt x="2180788" y="1467241"/>
                </a:cubicBezTo>
                <a:cubicBezTo>
                  <a:pt x="2175475" y="1467241"/>
                  <a:pt x="2171083" y="1462919"/>
                  <a:pt x="2171083" y="1457517"/>
                </a:cubicBezTo>
                <a:cubicBezTo>
                  <a:pt x="2171083" y="1452116"/>
                  <a:pt x="2175412" y="1447732"/>
                  <a:pt x="2180788" y="1447732"/>
                </a:cubicBezTo>
                <a:close/>
                <a:moveTo>
                  <a:pt x="2422036" y="1447728"/>
                </a:moveTo>
                <a:cubicBezTo>
                  <a:pt x="2427370" y="1447728"/>
                  <a:pt x="2431752" y="1452177"/>
                  <a:pt x="2431752" y="1457514"/>
                </a:cubicBezTo>
                <a:cubicBezTo>
                  <a:pt x="2431752" y="1462853"/>
                  <a:pt x="2427434" y="1467238"/>
                  <a:pt x="2422036" y="1467238"/>
                </a:cubicBezTo>
                <a:cubicBezTo>
                  <a:pt x="2416638" y="1467238"/>
                  <a:pt x="2412256" y="1462916"/>
                  <a:pt x="2412256" y="1457514"/>
                </a:cubicBezTo>
                <a:cubicBezTo>
                  <a:pt x="2412256" y="1452113"/>
                  <a:pt x="2416638" y="1447728"/>
                  <a:pt x="2422036" y="1447728"/>
                </a:cubicBezTo>
                <a:close/>
                <a:moveTo>
                  <a:pt x="2663275" y="1447725"/>
                </a:moveTo>
                <a:cubicBezTo>
                  <a:pt x="2668609" y="1447725"/>
                  <a:pt x="2672996" y="1452173"/>
                  <a:pt x="2672996" y="1457511"/>
                </a:cubicBezTo>
                <a:cubicBezTo>
                  <a:pt x="2672996" y="1462850"/>
                  <a:pt x="2668674" y="1467235"/>
                  <a:pt x="2663275" y="1467235"/>
                </a:cubicBezTo>
                <a:cubicBezTo>
                  <a:pt x="2657874" y="1467235"/>
                  <a:pt x="2653490" y="1462913"/>
                  <a:pt x="2653490" y="1457511"/>
                </a:cubicBezTo>
                <a:cubicBezTo>
                  <a:pt x="2653490" y="1452110"/>
                  <a:pt x="2657874" y="1447725"/>
                  <a:pt x="2663275" y="1447725"/>
                </a:cubicBezTo>
                <a:close/>
                <a:moveTo>
                  <a:pt x="2904571" y="1447722"/>
                </a:moveTo>
                <a:cubicBezTo>
                  <a:pt x="2909970" y="1447722"/>
                  <a:pt x="2914353" y="1452170"/>
                  <a:pt x="2914353" y="1457508"/>
                </a:cubicBezTo>
                <a:cubicBezTo>
                  <a:pt x="2914353" y="1462847"/>
                  <a:pt x="2909970" y="1467232"/>
                  <a:pt x="2904571" y="1467232"/>
                </a:cubicBezTo>
                <a:cubicBezTo>
                  <a:pt x="2899172" y="1467232"/>
                  <a:pt x="2894789" y="1462910"/>
                  <a:pt x="2894789" y="1457508"/>
                </a:cubicBezTo>
                <a:cubicBezTo>
                  <a:pt x="2894789" y="1452107"/>
                  <a:pt x="2899172" y="1447722"/>
                  <a:pt x="2904571" y="1447722"/>
                </a:cubicBezTo>
                <a:close/>
                <a:moveTo>
                  <a:pt x="3145749" y="1447719"/>
                </a:moveTo>
                <a:cubicBezTo>
                  <a:pt x="3151148" y="1447719"/>
                  <a:pt x="3155531" y="1452167"/>
                  <a:pt x="3155531" y="1457505"/>
                </a:cubicBezTo>
                <a:cubicBezTo>
                  <a:pt x="3155531" y="1462844"/>
                  <a:pt x="3151085" y="1467228"/>
                  <a:pt x="3145749" y="1467228"/>
                </a:cubicBezTo>
                <a:cubicBezTo>
                  <a:pt x="3140414" y="1467228"/>
                  <a:pt x="3136031" y="1462907"/>
                  <a:pt x="3136031" y="1457505"/>
                </a:cubicBezTo>
                <a:cubicBezTo>
                  <a:pt x="3136031" y="1452104"/>
                  <a:pt x="3140350" y="1447719"/>
                  <a:pt x="3145749" y="1447719"/>
                </a:cubicBezTo>
                <a:close/>
                <a:moveTo>
                  <a:pt x="3386957" y="1447715"/>
                </a:moveTo>
                <a:cubicBezTo>
                  <a:pt x="3392358" y="1447715"/>
                  <a:pt x="3396743" y="1452164"/>
                  <a:pt x="3396743" y="1457501"/>
                </a:cubicBezTo>
                <a:cubicBezTo>
                  <a:pt x="3396743" y="1462840"/>
                  <a:pt x="3392295" y="1467225"/>
                  <a:pt x="3386957" y="1467225"/>
                </a:cubicBezTo>
                <a:cubicBezTo>
                  <a:pt x="3381620" y="1467225"/>
                  <a:pt x="3377235" y="1462903"/>
                  <a:pt x="3377235" y="1457501"/>
                </a:cubicBezTo>
                <a:cubicBezTo>
                  <a:pt x="3377235" y="1452100"/>
                  <a:pt x="3381555" y="1447715"/>
                  <a:pt x="3386957" y="1447715"/>
                </a:cubicBezTo>
                <a:close/>
                <a:moveTo>
                  <a:pt x="3628211" y="1447712"/>
                </a:moveTo>
                <a:cubicBezTo>
                  <a:pt x="3633528" y="1447712"/>
                  <a:pt x="3637936" y="1452161"/>
                  <a:pt x="3637936" y="1457498"/>
                </a:cubicBezTo>
                <a:cubicBezTo>
                  <a:pt x="3637936" y="1462837"/>
                  <a:pt x="3633592" y="1467222"/>
                  <a:pt x="3628211" y="1467222"/>
                </a:cubicBezTo>
                <a:cubicBezTo>
                  <a:pt x="3622813" y="1467222"/>
                  <a:pt x="3618429" y="1462900"/>
                  <a:pt x="3618429" y="1457498"/>
                </a:cubicBezTo>
                <a:cubicBezTo>
                  <a:pt x="3618429" y="1452097"/>
                  <a:pt x="3622813" y="1447712"/>
                  <a:pt x="3628211" y="1447712"/>
                </a:cubicBezTo>
                <a:close/>
                <a:moveTo>
                  <a:pt x="3869430" y="1447709"/>
                </a:moveTo>
                <a:cubicBezTo>
                  <a:pt x="3874763" y="1447709"/>
                  <a:pt x="3879147" y="1452158"/>
                  <a:pt x="3879147" y="1457495"/>
                </a:cubicBezTo>
                <a:cubicBezTo>
                  <a:pt x="3879147" y="1462834"/>
                  <a:pt x="3874826" y="1467219"/>
                  <a:pt x="3869430" y="1467219"/>
                </a:cubicBezTo>
                <a:cubicBezTo>
                  <a:pt x="3864030" y="1467219"/>
                  <a:pt x="3859646" y="1462897"/>
                  <a:pt x="3859646" y="1457495"/>
                </a:cubicBezTo>
                <a:cubicBezTo>
                  <a:pt x="3859646" y="1452094"/>
                  <a:pt x="3864030" y="1447709"/>
                  <a:pt x="3869430" y="1447709"/>
                </a:cubicBezTo>
                <a:close/>
                <a:moveTo>
                  <a:pt x="4110581" y="1447706"/>
                </a:moveTo>
                <a:cubicBezTo>
                  <a:pt x="4115984" y="1447706"/>
                  <a:pt x="4120362" y="1452154"/>
                  <a:pt x="4120362" y="1457492"/>
                </a:cubicBezTo>
                <a:cubicBezTo>
                  <a:pt x="4120362" y="1462831"/>
                  <a:pt x="4115984" y="1467216"/>
                  <a:pt x="4110581" y="1467216"/>
                </a:cubicBezTo>
                <a:cubicBezTo>
                  <a:pt x="4105180" y="1467216"/>
                  <a:pt x="4100797" y="1462894"/>
                  <a:pt x="4100797" y="1457492"/>
                </a:cubicBezTo>
                <a:cubicBezTo>
                  <a:pt x="4100797" y="1452091"/>
                  <a:pt x="4105180" y="1447706"/>
                  <a:pt x="4110581" y="1447706"/>
                </a:cubicBezTo>
                <a:close/>
                <a:moveTo>
                  <a:pt x="4351806" y="1447703"/>
                </a:moveTo>
                <a:cubicBezTo>
                  <a:pt x="4357195" y="1447703"/>
                  <a:pt x="4361580" y="1452151"/>
                  <a:pt x="4361580" y="1457489"/>
                </a:cubicBezTo>
                <a:cubicBezTo>
                  <a:pt x="4361580" y="1462828"/>
                  <a:pt x="4357195" y="1467212"/>
                  <a:pt x="4351806" y="1467212"/>
                </a:cubicBezTo>
                <a:cubicBezTo>
                  <a:pt x="4346397" y="1467212"/>
                  <a:pt x="4342006" y="1462891"/>
                  <a:pt x="4342006" y="1457489"/>
                </a:cubicBezTo>
                <a:cubicBezTo>
                  <a:pt x="4342006" y="1452088"/>
                  <a:pt x="4346397" y="1447703"/>
                  <a:pt x="4351806" y="1447703"/>
                </a:cubicBezTo>
                <a:close/>
                <a:moveTo>
                  <a:pt x="4593017" y="1447699"/>
                </a:moveTo>
                <a:cubicBezTo>
                  <a:pt x="4598413" y="1447699"/>
                  <a:pt x="4602795" y="1452148"/>
                  <a:pt x="4602795" y="1457485"/>
                </a:cubicBezTo>
                <a:cubicBezTo>
                  <a:pt x="4602795" y="1462824"/>
                  <a:pt x="4598350" y="1467209"/>
                  <a:pt x="4593017" y="1467209"/>
                </a:cubicBezTo>
                <a:cubicBezTo>
                  <a:pt x="4587686" y="1467209"/>
                  <a:pt x="4583304" y="1462887"/>
                  <a:pt x="4583304" y="1457485"/>
                </a:cubicBezTo>
                <a:cubicBezTo>
                  <a:pt x="4583304" y="1452084"/>
                  <a:pt x="4587622" y="1447699"/>
                  <a:pt x="4593017" y="1447699"/>
                </a:cubicBezTo>
                <a:close/>
                <a:moveTo>
                  <a:pt x="4834252" y="1447696"/>
                </a:moveTo>
                <a:cubicBezTo>
                  <a:pt x="4839658" y="1447696"/>
                  <a:pt x="4844038" y="1452145"/>
                  <a:pt x="4844038" y="1457482"/>
                </a:cubicBezTo>
                <a:cubicBezTo>
                  <a:pt x="4844038" y="1462821"/>
                  <a:pt x="4839595" y="1467206"/>
                  <a:pt x="4834252" y="1467206"/>
                </a:cubicBezTo>
                <a:cubicBezTo>
                  <a:pt x="4828915" y="1467206"/>
                  <a:pt x="4824532" y="1462884"/>
                  <a:pt x="4824532" y="1457482"/>
                </a:cubicBezTo>
                <a:cubicBezTo>
                  <a:pt x="4824532" y="1452081"/>
                  <a:pt x="4828851" y="1447696"/>
                  <a:pt x="4834252" y="1447696"/>
                </a:cubicBezTo>
                <a:close/>
                <a:moveTo>
                  <a:pt x="5075485" y="1447693"/>
                </a:moveTo>
                <a:cubicBezTo>
                  <a:pt x="5080819" y="1447693"/>
                  <a:pt x="5085201" y="1452142"/>
                  <a:pt x="5085201" y="1457479"/>
                </a:cubicBezTo>
                <a:cubicBezTo>
                  <a:pt x="5085201" y="1462818"/>
                  <a:pt x="5080883" y="1467203"/>
                  <a:pt x="5075485" y="1467203"/>
                </a:cubicBezTo>
                <a:cubicBezTo>
                  <a:pt x="5070086" y="1467203"/>
                  <a:pt x="5065704" y="1462881"/>
                  <a:pt x="5065704" y="1457479"/>
                </a:cubicBezTo>
                <a:cubicBezTo>
                  <a:pt x="5065704" y="1452078"/>
                  <a:pt x="5070086" y="1447693"/>
                  <a:pt x="5075485" y="1447693"/>
                </a:cubicBezTo>
                <a:close/>
                <a:moveTo>
                  <a:pt x="5316710" y="1447690"/>
                </a:moveTo>
                <a:cubicBezTo>
                  <a:pt x="5322044" y="1447690"/>
                  <a:pt x="5326429" y="1452138"/>
                  <a:pt x="5326429" y="1457476"/>
                </a:cubicBezTo>
                <a:cubicBezTo>
                  <a:pt x="5326429" y="1462815"/>
                  <a:pt x="5322105" y="1467200"/>
                  <a:pt x="5316710" y="1467200"/>
                </a:cubicBezTo>
                <a:cubicBezTo>
                  <a:pt x="5311314" y="1467200"/>
                  <a:pt x="5306924" y="1462878"/>
                  <a:pt x="5306924" y="1457476"/>
                </a:cubicBezTo>
                <a:cubicBezTo>
                  <a:pt x="5306924" y="1452075"/>
                  <a:pt x="5311314" y="1447690"/>
                  <a:pt x="5316710" y="1447690"/>
                </a:cubicBezTo>
                <a:close/>
                <a:moveTo>
                  <a:pt x="5557991" y="1447686"/>
                </a:moveTo>
                <a:cubicBezTo>
                  <a:pt x="5563391" y="1447686"/>
                  <a:pt x="5567774" y="1452135"/>
                  <a:pt x="5567774" y="1457473"/>
                </a:cubicBezTo>
                <a:cubicBezTo>
                  <a:pt x="5567774" y="1462812"/>
                  <a:pt x="5563391" y="1467196"/>
                  <a:pt x="5557991" y="1467196"/>
                </a:cubicBezTo>
                <a:cubicBezTo>
                  <a:pt x="5552592" y="1467196"/>
                  <a:pt x="5548208" y="1462875"/>
                  <a:pt x="5548208" y="1457473"/>
                </a:cubicBezTo>
                <a:cubicBezTo>
                  <a:pt x="5548208" y="1452071"/>
                  <a:pt x="5552592" y="1447686"/>
                  <a:pt x="5557991" y="1447686"/>
                </a:cubicBezTo>
                <a:close/>
                <a:moveTo>
                  <a:pt x="5799205" y="1447683"/>
                </a:moveTo>
                <a:cubicBezTo>
                  <a:pt x="5804606" y="1447683"/>
                  <a:pt x="5808989" y="1452132"/>
                  <a:pt x="5808989" y="1457470"/>
                </a:cubicBezTo>
                <a:cubicBezTo>
                  <a:pt x="5808989" y="1462808"/>
                  <a:pt x="5804542" y="1467193"/>
                  <a:pt x="5799205" y="1467193"/>
                </a:cubicBezTo>
                <a:cubicBezTo>
                  <a:pt x="5793870" y="1467193"/>
                  <a:pt x="5789486" y="1462872"/>
                  <a:pt x="5789486" y="1457470"/>
                </a:cubicBezTo>
                <a:cubicBezTo>
                  <a:pt x="5789486" y="1452068"/>
                  <a:pt x="5793806" y="1447683"/>
                  <a:pt x="5799205" y="1447683"/>
                </a:cubicBezTo>
                <a:close/>
                <a:moveTo>
                  <a:pt x="6040432" y="1447680"/>
                </a:moveTo>
                <a:cubicBezTo>
                  <a:pt x="6045832" y="1447680"/>
                  <a:pt x="6050216" y="1452129"/>
                  <a:pt x="6050216" y="1457466"/>
                </a:cubicBezTo>
                <a:cubicBezTo>
                  <a:pt x="6050216" y="1462805"/>
                  <a:pt x="6045769" y="1467190"/>
                  <a:pt x="6040432" y="1467190"/>
                </a:cubicBezTo>
                <a:cubicBezTo>
                  <a:pt x="6035095" y="1467190"/>
                  <a:pt x="6030712" y="1462868"/>
                  <a:pt x="6030712" y="1457466"/>
                </a:cubicBezTo>
                <a:cubicBezTo>
                  <a:pt x="6030712" y="1452065"/>
                  <a:pt x="6035032" y="1447680"/>
                  <a:pt x="6040432" y="1447680"/>
                </a:cubicBezTo>
                <a:close/>
                <a:moveTo>
                  <a:pt x="6281661" y="1447677"/>
                </a:moveTo>
                <a:cubicBezTo>
                  <a:pt x="6286997" y="1447677"/>
                  <a:pt x="6291381" y="1452126"/>
                  <a:pt x="6291381" y="1457463"/>
                </a:cubicBezTo>
                <a:cubicBezTo>
                  <a:pt x="6291381" y="1462802"/>
                  <a:pt x="6287061" y="1467187"/>
                  <a:pt x="6281661" y="1467187"/>
                </a:cubicBezTo>
                <a:cubicBezTo>
                  <a:pt x="6276261" y="1467187"/>
                  <a:pt x="6271877" y="1462865"/>
                  <a:pt x="6271877" y="1457463"/>
                </a:cubicBezTo>
                <a:cubicBezTo>
                  <a:pt x="6271877" y="1452062"/>
                  <a:pt x="6276261" y="1447677"/>
                  <a:pt x="6281661" y="1447677"/>
                </a:cubicBezTo>
                <a:close/>
                <a:moveTo>
                  <a:pt x="6522889" y="1447674"/>
                </a:moveTo>
                <a:cubicBezTo>
                  <a:pt x="6528225" y="1447674"/>
                  <a:pt x="6532610" y="1452123"/>
                  <a:pt x="6532610" y="1457460"/>
                </a:cubicBezTo>
                <a:cubicBezTo>
                  <a:pt x="6532610" y="1462799"/>
                  <a:pt x="6528289" y="1467184"/>
                  <a:pt x="6522889" y="1467184"/>
                </a:cubicBezTo>
                <a:cubicBezTo>
                  <a:pt x="6517489" y="1467184"/>
                  <a:pt x="6513105" y="1462862"/>
                  <a:pt x="6513105" y="1457460"/>
                </a:cubicBezTo>
                <a:cubicBezTo>
                  <a:pt x="6513105" y="1452058"/>
                  <a:pt x="6517489" y="1447674"/>
                  <a:pt x="6522889" y="1447674"/>
                </a:cubicBezTo>
                <a:close/>
                <a:moveTo>
                  <a:pt x="6764118" y="1447670"/>
                </a:moveTo>
                <a:cubicBezTo>
                  <a:pt x="6769518" y="1447670"/>
                  <a:pt x="6773902" y="1452119"/>
                  <a:pt x="6773902" y="1457457"/>
                </a:cubicBezTo>
                <a:cubicBezTo>
                  <a:pt x="6773902" y="1462796"/>
                  <a:pt x="6769518" y="1467181"/>
                  <a:pt x="6764118" y="1467181"/>
                </a:cubicBezTo>
                <a:cubicBezTo>
                  <a:pt x="6758718" y="1467181"/>
                  <a:pt x="6754335" y="1462859"/>
                  <a:pt x="6754335" y="1457457"/>
                </a:cubicBezTo>
                <a:cubicBezTo>
                  <a:pt x="6754335" y="1452055"/>
                  <a:pt x="6758718" y="1447670"/>
                  <a:pt x="6764118" y="1447670"/>
                </a:cubicBezTo>
                <a:close/>
                <a:moveTo>
                  <a:pt x="7005346" y="1447667"/>
                </a:moveTo>
                <a:cubicBezTo>
                  <a:pt x="7010746" y="1447667"/>
                  <a:pt x="7015130" y="1452116"/>
                  <a:pt x="7015130" y="1457454"/>
                </a:cubicBezTo>
                <a:cubicBezTo>
                  <a:pt x="7015130" y="1462793"/>
                  <a:pt x="7010683" y="1467177"/>
                  <a:pt x="7005346" y="1467177"/>
                </a:cubicBezTo>
                <a:cubicBezTo>
                  <a:pt x="7000009" y="1467177"/>
                  <a:pt x="6995626" y="1462856"/>
                  <a:pt x="6995626" y="1457454"/>
                </a:cubicBezTo>
                <a:cubicBezTo>
                  <a:pt x="6995626" y="1452052"/>
                  <a:pt x="6999946" y="1447667"/>
                  <a:pt x="7005346" y="1447667"/>
                </a:cubicBezTo>
                <a:close/>
                <a:moveTo>
                  <a:pt x="7246575" y="1447664"/>
                </a:moveTo>
                <a:cubicBezTo>
                  <a:pt x="7251975" y="1447664"/>
                  <a:pt x="7256359" y="1452113"/>
                  <a:pt x="7256359" y="1457451"/>
                </a:cubicBezTo>
                <a:cubicBezTo>
                  <a:pt x="7256359" y="1462789"/>
                  <a:pt x="7251912" y="1467174"/>
                  <a:pt x="7246575" y="1467174"/>
                </a:cubicBezTo>
                <a:cubicBezTo>
                  <a:pt x="7241238" y="1467174"/>
                  <a:pt x="7236855" y="1462852"/>
                  <a:pt x="7236855" y="1457451"/>
                </a:cubicBezTo>
                <a:cubicBezTo>
                  <a:pt x="7236855" y="1452049"/>
                  <a:pt x="7241175" y="1447664"/>
                  <a:pt x="7246575" y="1447664"/>
                </a:cubicBezTo>
                <a:close/>
                <a:moveTo>
                  <a:pt x="7487803" y="1447661"/>
                </a:moveTo>
                <a:cubicBezTo>
                  <a:pt x="7493139" y="1447661"/>
                  <a:pt x="7497524" y="1452110"/>
                  <a:pt x="7497524" y="1457447"/>
                </a:cubicBezTo>
                <a:cubicBezTo>
                  <a:pt x="7497524" y="1462786"/>
                  <a:pt x="7493203" y="1467171"/>
                  <a:pt x="7487803" y="1467171"/>
                </a:cubicBezTo>
                <a:cubicBezTo>
                  <a:pt x="7482403" y="1467171"/>
                  <a:pt x="7478019" y="1462849"/>
                  <a:pt x="7478019" y="1457447"/>
                </a:cubicBezTo>
                <a:cubicBezTo>
                  <a:pt x="7478019" y="1452046"/>
                  <a:pt x="7482403" y="1447661"/>
                  <a:pt x="7487803" y="1447661"/>
                </a:cubicBezTo>
                <a:close/>
                <a:moveTo>
                  <a:pt x="7729032" y="1447657"/>
                </a:moveTo>
                <a:cubicBezTo>
                  <a:pt x="7734369" y="1447657"/>
                  <a:pt x="7738753" y="1452106"/>
                  <a:pt x="7738753" y="1457444"/>
                </a:cubicBezTo>
                <a:cubicBezTo>
                  <a:pt x="7738753" y="1462783"/>
                  <a:pt x="7734432" y="1467168"/>
                  <a:pt x="7729032" y="1467168"/>
                </a:cubicBezTo>
                <a:cubicBezTo>
                  <a:pt x="7723632" y="1467168"/>
                  <a:pt x="7719249" y="1462846"/>
                  <a:pt x="7719249" y="1457444"/>
                </a:cubicBezTo>
                <a:cubicBezTo>
                  <a:pt x="7719249" y="1452042"/>
                  <a:pt x="7723632" y="1447657"/>
                  <a:pt x="7729032" y="1447657"/>
                </a:cubicBezTo>
                <a:close/>
                <a:moveTo>
                  <a:pt x="7970260" y="1447654"/>
                </a:moveTo>
                <a:cubicBezTo>
                  <a:pt x="7975661" y="1447654"/>
                  <a:pt x="7980044" y="1452103"/>
                  <a:pt x="7980044" y="1457441"/>
                </a:cubicBezTo>
                <a:cubicBezTo>
                  <a:pt x="7980044" y="1462780"/>
                  <a:pt x="7975661" y="1467165"/>
                  <a:pt x="7970260" y="1467165"/>
                </a:cubicBezTo>
                <a:cubicBezTo>
                  <a:pt x="7964860" y="1467165"/>
                  <a:pt x="7960477" y="1462843"/>
                  <a:pt x="7960477" y="1457441"/>
                </a:cubicBezTo>
                <a:cubicBezTo>
                  <a:pt x="7960477" y="1452039"/>
                  <a:pt x="7964860" y="1447654"/>
                  <a:pt x="7970260" y="1447654"/>
                </a:cubicBezTo>
                <a:close/>
                <a:moveTo>
                  <a:pt x="8211553" y="1447651"/>
                </a:moveTo>
                <a:cubicBezTo>
                  <a:pt x="8216889" y="1447651"/>
                  <a:pt x="8221273" y="1452100"/>
                  <a:pt x="8221273" y="1457438"/>
                </a:cubicBezTo>
                <a:cubicBezTo>
                  <a:pt x="8221273" y="1462777"/>
                  <a:pt x="8216953" y="1467162"/>
                  <a:pt x="8211553" y="1467162"/>
                </a:cubicBezTo>
                <a:cubicBezTo>
                  <a:pt x="8206152" y="1467162"/>
                  <a:pt x="8201769" y="1462840"/>
                  <a:pt x="8201769" y="1457438"/>
                </a:cubicBezTo>
                <a:cubicBezTo>
                  <a:pt x="8201769" y="1452036"/>
                  <a:pt x="8206152" y="1447651"/>
                  <a:pt x="8211553" y="1447651"/>
                </a:cubicBezTo>
                <a:close/>
                <a:moveTo>
                  <a:pt x="8452781" y="1447648"/>
                </a:moveTo>
                <a:cubicBezTo>
                  <a:pt x="8458181" y="1447648"/>
                  <a:pt x="8462566" y="1452097"/>
                  <a:pt x="8462566" y="1457435"/>
                </a:cubicBezTo>
                <a:cubicBezTo>
                  <a:pt x="8462566" y="1462774"/>
                  <a:pt x="8458118" y="1467158"/>
                  <a:pt x="8452781" y="1467158"/>
                </a:cubicBezTo>
                <a:cubicBezTo>
                  <a:pt x="8447445" y="1467158"/>
                  <a:pt x="8443061" y="1462837"/>
                  <a:pt x="8443061" y="1457435"/>
                </a:cubicBezTo>
                <a:cubicBezTo>
                  <a:pt x="8443061" y="1452033"/>
                  <a:pt x="8447381" y="1447648"/>
                  <a:pt x="8452781" y="1447648"/>
                </a:cubicBezTo>
                <a:close/>
                <a:moveTo>
                  <a:pt x="8694009" y="1447644"/>
                </a:moveTo>
                <a:cubicBezTo>
                  <a:pt x="8699346" y="1447644"/>
                  <a:pt x="8703730" y="1452094"/>
                  <a:pt x="8703730" y="1457431"/>
                </a:cubicBezTo>
                <a:cubicBezTo>
                  <a:pt x="8703730" y="1462770"/>
                  <a:pt x="8699346" y="1467155"/>
                  <a:pt x="8694009" y="1467155"/>
                </a:cubicBezTo>
                <a:cubicBezTo>
                  <a:pt x="8688673" y="1467155"/>
                  <a:pt x="8684289" y="1462833"/>
                  <a:pt x="8684289" y="1457431"/>
                </a:cubicBezTo>
                <a:cubicBezTo>
                  <a:pt x="8684289" y="1452029"/>
                  <a:pt x="8688609" y="1447644"/>
                  <a:pt x="8694009" y="1447644"/>
                </a:cubicBezTo>
                <a:close/>
                <a:moveTo>
                  <a:pt x="8935237" y="1447641"/>
                </a:moveTo>
                <a:cubicBezTo>
                  <a:pt x="8940574" y="1447641"/>
                  <a:pt x="8944958" y="1452090"/>
                  <a:pt x="8944958" y="1457428"/>
                </a:cubicBezTo>
                <a:cubicBezTo>
                  <a:pt x="8944958" y="1462767"/>
                  <a:pt x="8940638" y="1467152"/>
                  <a:pt x="8935237" y="1467152"/>
                </a:cubicBezTo>
                <a:cubicBezTo>
                  <a:pt x="8929837" y="1467152"/>
                  <a:pt x="8925454" y="1462830"/>
                  <a:pt x="8925454" y="1457428"/>
                </a:cubicBezTo>
                <a:cubicBezTo>
                  <a:pt x="8925454" y="1452026"/>
                  <a:pt x="8929837" y="1447641"/>
                  <a:pt x="8935237" y="1447641"/>
                </a:cubicBezTo>
                <a:close/>
                <a:moveTo>
                  <a:pt x="9176467" y="1447638"/>
                </a:moveTo>
                <a:cubicBezTo>
                  <a:pt x="9181803" y="1447638"/>
                  <a:pt x="9186187" y="1452087"/>
                  <a:pt x="9186187" y="1457425"/>
                </a:cubicBezTo>
                <a:cubicBezTo>
                  <a:pt x="9186187" y="1462764"/>
                  <a:pt x="9181867" y="1467149"/>
                  <a:pt x="9176467" y="1467149"/>
                </a:cubicBezTo>
                <a:cubicBezTo>
                  <a:pt x="9171066" y="1467149"/>
                  <a:pt x="9166683" y="1462827"/>
                  <a:pt x="9166683" y="1457425"/>
                </a:cubicBezTo>
                <a:cubicBezTo>
                  <a:pt x="9166683" y="1452023"/>
                  <a:pt x="9171066" y="1447638"/>
                  <a:pt x="9176467" y="1447638"/>
                </a:cubicBezTo>
                <a:close/>
                <a:moveTo>
                  <a:pt x="9417695" y="1447635"/>
                </a:moveTo>
                <a:cubicBezTo>
                  <a:pt x="9423031" y="1447635"/>
                  <a:pt x="9427416" y="1452084"/>
                  <a:pt x="9427416" y="1457422"/>
                </a:cubicBezTo>
                <a:cubicBezTo>
                  <a:pt x="9427416" y="1462761"/>
                  <a:pt x="9423095" y="1467146"/>
                  <a:pt x="9417695" y="1467146"/>
                </a:cubicBezTo>
                <a:cubicBezTo>
                  <a:pt x="9412295" y="1467146"/>
                  <a:pt x="9407911" y="1462824"/>
                  <a:pt x="9407911" y="1457422"/>
                </a:cubicBezTo>
                <a:cubicBezTo>
                  <a:pt x="9407911" y="1452020"/>
                  <a:pt x="9412295" y="1447635"/>
                  <a:pt x="9417695" y="1447635"/>
                </a:cubicBezTo>
                <a:close/>
                <a:moveTo>
                  <a:pt x="9649203" y="1206548"/>
                </a:moveTo>
                <a:cubicBezTo>
                  <a:pt x="9654540" y="1206548"/>
                  <a:pt x="9658923" y="1210998"/>
                  <a:pt x="9658923" y="1216336"/>
                </a:cubicBezTo>
                <a:cubicBezTo>
                  <a:pt x="9658923" y="1221674"/>
                  <a:pt x="9654540" y="1226063"/>
                  <a:pt x="9649203" y="1226063"/>
                </a:cubicBezTo>
                <a:cubicBezTo>
                  <a:pt x="9643866" y="1226063"/>
                  <a:pt x="9639483" y="1221738"/>
                  <a:pt x="9639483" y="1216336"/>
                </a:cubicBezTo>
                <a:cubicBezTo>
                  <a:pt x="9639483" y="1210933"/>
                  <a:pt x="9643803" y="1206548"/>
                  <a:pt x="9649203" y="1206548"/>
                </a:cubicBezTo>
                <a:close/>
                <a:moveTo>
                  <a:pt x="9890432" y="1206544"/>
                </a:moveTo>
                <a:cubicBezTo>
                  <a:pt x="9895768" y="1206544"/>
                  <a:pt x="9900152" y="1210994"/>
                  <a:pt x="9900152" y="1216332"/>
                </a:cubicBezTo>
                <a:cubicBezTo>
                  <a:pt x="9900152" y="1221672"/>
                  <a:pt x="9895832" y="1226059"/>
                  <a:pt x="9890432" y="1226059"/>
                </a:cubicBezTo>
                <a:cubicBezTo>
                  <a:pt x="9885031" y="1226059"/>
                  <a:pt x="9880648" y="1221734"/>
                  <a:pt x="9880648" y="1216332"/>
                </a:cubicBezTo>
                <a:cubicBezTo>
                  <a:pt x="9880648" y="1210930"/>
                  <a:pt x="9885031" y="1206544"/>
                  <a:pt x="9890432" y="1206544"/>
                </a:cubicBezTo>
                <a:close/>
                <a:moveTo>
                  <a:pt x="10131660" y="1206541"/>
                </a:moveTo>
                <a:cubicBezTo>
                  <a:pt x="10137060" y="1206541"/>
                  <a:pt x="10141444" y="1210991"/>
                  <a:pt x="10141444" y="1216329"/>
                </a:cubicBezTo>
                <a:cubicBezTo>
                  <a:pt x="10141444" y="1221668"/>
                  <a:pt x="10136997" y="1226056"/>
                  <a:pt x="10131660" y="1226056"/>
                </a:cubicBezTo>
                <a:cubicBezTo>
                  <a:pt x="10126323" y="1226056"/>
                  <a:pt x="10121940" y="1221731"/>
                  <a:pt x="10121940" y="1216329"/>
                </a:cubicBezTo>
                <a:cubicBezTo>
                  <a:pt x="10121940" y="1210927"/>
                  <a:pt x="10126260" y="1206541"/>
                  <a:pt x="10131660" y="1206541"/>
                </a:cubicBezTo>
                <a:close/>
                <a:moveTo>
                  <a:pt x="10372888" y="1206538"/>
                </a:moveTo>
                <a:cubicBezTo>
                  <a:pt x="10378288" y="1206538"/>
                  <a:pt x="10382673" y="1210988"/>
                  <a:pt x="10382673" y="1216325"/>
                </a:cubicBezTo>
                <a:cubicBezTo>
                  <a:pt x="10382673" y="1221665"/>
                  <a:pt x="10378225" y="1226052"/>
                  <a:pt x="10372888" y="1226052"/>
                </a:cubicBezTo>
                <a:cubicBezTo>
                  <a:pt x="10367552" y="1226052"/>
                  <a:pt x="10363168" y="1221728"/>
                  <a:pt x="10363168" y="1216325"/>
                </a:cubicBezTo>
                <a:cubicBezTo>
                  <a:pt x="10363168" y="1210924"/>
                  <a:pt x="10367488" y="1206538"/>
                  <a:pt x="10372888" y="1206538"/>
                </a:cubicBezTo>
                <a:close/>
                <a:moveTo>
                  <a:pt x="10614116" y="1206535"/>
                </a:moveTo>
                <a:cubicBezTo>
                  <a:pt x="10619516" y="1206535"/>
                  <a:pt x="10623901" y="1210984"/>
                  <a:pt x="10623901" y="1216322"/>
                </a:cubicBezTo>
                <a:cubicBezTo>
                  <a:pt x="10623901" y="1221661"/>
                  <a:pt x="10619454" y="1226049"/>
                  <a:pt x="10614116" y="1226049"/>
                </a:cubicBezTo>
                <a:cubicBezTo>
                  <a:pt x="10608780" y="1226049"/>
                  <a:pt x="10604396" y="1221724"/>
                  <a:pt x="10604396" y="1216322"/>
                </a:cubicBezTo>
                <a:cubicBezTo>
                  <a:pt x="10604396" y="1210920"/>
                  <a:pt x="10608716" y="1206535"/>
                  <a:pt x="10614116" y="1206535"/>
                </a:cubicBezTo>
                <a:close/>
                <a:moveTo>
                  <a:pt x="10855345" y="1206531"/>
                </a:moveTo>
                <a:cubicBezTo>
                  <a:pt x="10860682" y="1206531"/>
                  <a:pt x="10865065" y="1210981"/>
                  <a:pt x="10865065" y="1216319"/>
                </a:cubicBezTo>
                <a:cubicBezTo>
                  <a:pt x="10865065" y="1221658"/>
                  <a:pt x="10860682" y="1226045"/>
                  <a:pt x="10855345" y="1226045"/>
                </a:cubicBezTo>
                <a:cubicBezTo>
                  <a:pt x="10850008" y="1226045"/>
                  <a:pt x="10845625" y="1221721"/>
                  <a:pt x="10845625" y="1216319"/>
                </a:cubicBezTo>
                <a:cubicBezTo>
                  <a:pt x="10845625" y="1210917"/>
                  <a:pt x="10849945" y="1206531"/>
                  <a:pt x="10855345" y="1206531"/>
                </a:cubicBezTo>
                <a:close/>
                <a:moveTo>
                  <a:pt x="11096574" y="1206528"/>
                </a:moveTo>
                <a:cubicBezTo>
                  <a:pt x="11101910" y="1206528"/>
                  <a:pt x="11106294" y="1210977"/>
                  <a:pt x="11106294" y="1216315"/>
                </a:cubicBezTo>
                <a:cubicBezTo>
                  <a:pt x="11106294" y="1221655"/>
                  <a:pt x="11101974" y="1226042"/>
                  <a:pt x="11096574" y="1226042"/>
                </a:cubicBezTo>
                <a:cubicBezTo>
                  <a:pt x="11091174" y="1226042"/>
                  <a:pt x="11086790" y="1221717"/>
                  <a:pt x="11086790" y="1216315"/>
                </a:cubicBezTo>
                <a:cubicBezTo>
                  <a:pt x="11086790" y="1210914"/>
                  <a:pt x="11091174" y="1206528"/>
                  <a:pt x="11096574" y="1206528"/>
                </a:cubicBezTo>
                <a:close/>
                <a:moveTo>
                  <a:pt x="11337802" y="1206524"/>
                </a:moveTo>
                <a:cubicBezTo>
                  <a:pt x="11343202" y="1206524"/>
                  <a:pt x="11347587" y="1210974"/>
                  <a:pt x="11347587" y="1216312"/>
                </a:cubicBezTo>
                <a:cubicBezTo>
                  <a:pt x="11347587" y="1221651"/>
                  <a:pt x="11343139" y="1226038"/>
                  <a:pt x="11337802" y="1226038"/>
                </a:cubicBezTo>
                <a:cubicBezTo>
                  <a:pt x="11332466" y="1226038"/>
                  <a:pt x="11328082" y="1221714"/>
                  <a:pt x="11328082" y="1216312"/>
                </a:cubicBezTo>
                <a:cubicBezTo>
                  <a:pt x="11328082" y="1210910"/>
                  <a:pt x="11332402" y="1206524"/>
                  <a:pt x="11337802" y="1206524"/>
                </a:cubicBezTo>
                <a:close/>
                <a:moveTo>
                  <a:pt x="11579030" y="1206521"/>
                </a:moveTo>
                <a:cubicBezTo>
                  <a:pt x="11584430" y="1206521"/>
                  <a:pt x="11588815" y="1210971"/>
                  <a:pt x="11588815" y="1216309"/>
                </a:cubicBezTo>
                <a:cubicBezTo>
                  <a:pt x="11588815" y="1221648"/>
                  <a:pt x="11584367" y="1226035"/>
                  <a:pt x="11579030" y="1226035"/>
                </a:cubicBezTo>
                <a:cubicBezTo>
                  <a:pt x="11573694" y="1226035"/>
                  <a:pt x="11569310" y="1221711"/>
                  <a:pt x="11569310" y="1216309"/>
                </a:cubicBezTo>
                <a:cubicBezTo>
                  <a:pt x="11569310" y="1210907"/>
                  <a:pt x="11573630" y="1206521"/>
                  <a:pt x="11579030" y="1206521"/>
                </a:cubicBezTo>
                <a:close/>
                <a:moveTo>
                  <a:pt x="11820259" y="1206518"/>
                </a:moveTo>
                <a:cubicBezTo>
                  <a:pt x="11825659" y="1206518"/>
                  <a:pt x="11830043" y="1210967"/>
                  <a:pt x="11830043" y="1216305"/>
                </a:cubicBezTo>
                <a:cubicBezTo>
                  <a:pt x="11830043" y="1221644"/>
                  <a:pt x="11825596" y="1226032"/>
                  <a:pt x="11820259" y="1226032"/>
                </a:cubicBezTo>
                <a:cubicBezTo>
                  <a:pt x="11814922" y="1226032"/>
                  <a:pt x="11810539" y="1221707"/>
                  <a:pt x="11810539" y="1216305"/>
                </a:cubicBezTo>
                <a:cubicBezTo>
                  <a:pt x="11810539" y="1210903"/>
                  <a:pt x="11814859" y="1206518"/>
                  <a:pt x="11820259" y="1206518"/>
                </a:cubicBezTo>
                <a:close/>
                <a:moveTo>
                  <a:pt x="9720" y="1206514"/>
                </a:moveTo>
                <a:cubicBezTo>
                  <a:pt x="15120" y="1206514"/>
                  <a:pt x="19504" y="1210964"/>
                  <a:pt x="19504" y="1216302"/>
                </a:cubicBezTo>
                <a:cubicBezTo>
                  <a:pt x="19504" y="1221641"/>
                  <a:pt x="15057" y="1226028"/>
                  <a:pt x="9720" y="1226028"/>
                </a:cubicBezTo>
                <a:cubicBezTo>
                  <a:pt x="4385" y="1226028"/>
                  <a:pt x="1" y="1221704"/>
                  <a:pt x="1" y="1216302"/>
                </a:cubicBezTo>
                <a:cubicBezTo>
                  <a:pt x="1" y="1210900"/>
                  <a:pt x="4321" y="1206514"/>
                  <a:pt x="9720" y="1206514"/>
                </a:cubicBezTo>
                <a:close/>
                <a:moveTo>
                  <a:pt x="251004" y="1206511"/>
                </a:moveTo>
                <a:cubicBezTo>
                  <a:pt x="256404" y="1206511"/>
                  <a:pt x="260788" y="1210961"/>
                  <a:pt x="260788" y="1216299"/>
                </a:cubicBezTo>
                <a:cubicBezTo>
                  <a:pt x="260788" y="1221638"/>
                  <a:pt x="256341" y="1226025"/>
                  <a:pt x="251004" y="1226025"/>
                </a:cubicBezTo>
                <a:cubicBezTo>
                  <a:pt x="245668" y="1226025"/>
                  <a:pt x="241284" y="1221700"/>
                  <a:pt x="241284" y="1216299"/>
                </a:cubicBezTo>
                <a:cubicBezTo>
                  <a:pt x="241284" y="1210897"/>
                  <a:pt x="245604" y="1206511"/>
                  <a:pt x="251004" y="1206511"/>
                </a:cubicBezTo>
                <a:close/>
                <a:moveTo>
                  <a:pt x="492223" y="1206507"/>
                </a:moveTo>
                <a:cubicBezTo>
                  <a:pt x="497559" y="1206507"/>
                  <a:pt x="501943" y="1210957"/>
                  <a:pt x="501943" y="1216295"/>
                </a:cubicBezTo>
                <a:cubicBezTo>
                  <a:pt x="501943" y="1221635"/>
                  <a:pt x="497623" y="1226021"/>
                  <a:pt x="492223" y="1226021"/>
                </a:cubicBezTo>
                <a:cubicBezTo>
                  <a:pt x="486823" y="1226021"/>
                  <a:pt x="482439" y="1221697"/>
                  <a:pt x="482439" y="1216295"/>
                </a:cubicBezTo>
                <a:cubicBezTo>
                  <a:pt x="482439" y="1210893"/>
                  <a:pt x="486823" y="1206507"/>
                  <a:pt x="492223" y="1206507"/>
                </a:cubicBezTo>
                <a:close/>
                <a:moveTo>
                  <a:pt x="733444" y="1206504"/>
                </a:moveTo>
                <a:cubicBezTo>
                  <a:pt x="738780" y="1206504"/>
                  <a:pt x="743164" y="1210954"/>
                  <a:pt x="743164" y="1216292"/>
                </a:cubicBezTo>
                <a:cubicBezTo>
                  <a:pt x="743164" y="1221631"/>
                  <a:pt x="738844" y="1226018"/>
                  <a:pt x="733444" y="1226018"/>
                </a:cubicBezTo>
                <a:cubicBezTo>
                  <a:pt x="728044" y="1226018"/>
                  <a:pt x="723660" y="1221694"/>
                  <a:pt x="723660" y="1216292"/>
                </a:cubicBezTo>
                <a:cubicBezTo>
                  <a:pt x="723660" y="1210890"/>
                  <a:pt x="728044" y="1206504"/>
                  <a:pt x="733444" y="1206504"/>
                </a:cubicBezTo>
                <a:close/>
                <a:moveTo>
                  <a:pt x="974664" y="1206501"/>
                </a:moveTo>
                <a:cubicBezTo>
                  <a:pt x="980064" y="1206501"/>
                  <a:pt x="984448" y="1210951"/>
                  <a:pt x="984448" y="1216288"/>
                </a:cubicBezTo>
                <a:cubicBezTo>
                  <a:pt x="984448" y="1221628"/>
                  <a:pt x="980001" y="1226014"/>
                  <a:pt x="974664" y="1226014"/>
                </a:cubicBezTo>
                <a:cubicBezTo>
                  <a:pt x="969328" y="1226014"/>
                  <a:pt x="964944" y="1221690"/>
                  <a:pt x="964944" y="1216288"/>
                </a:cubicBezTo>
                <a:cubicBezTo>
                  <a:pt x="964944" y="1210887"/>
                  <a:pt x="969264" y="1206501"/>
                  <a:pt x="974664" y="1206501"/>
                </a:cubicBezTo>
                <a:close/>
                <a:moveTo>
                  <a:pt x="1215884" y="1206497"/>
                </a:moveTo>
                <a:cubicBezTo>
                  <a:pt x="1221284" y="1206497"/>
                  <a:pt x="1225668" y="1210947"/>
                  <a:pt x="1225668" y="1216285"/>
                </a:cubicBezTo>
                <a:cubicBezTo>
                  <a:pt x="1225668" y="1221624"/>
                  <a:pt x="1221221" y="1226011"/>
                  <a:pt x="1215884" y="1226011"/>
                </a:cubicBezTo>
                <a:cubicBezTo>
                  <a:pt x="1210548" y="1226011"/>
                  <a:pt x="1206165" y="1221687"/>
                  <a:pt x="1206165" y="1216285"/>
                </a:cubicBezTo>
                <a:cubicBezTo>
                  <a:pt x="1206165" y="1210883"/>
                  <a:pt x="1210484" y="1206497"/>
                  <a:pt x="1215884" y="1206497"/>
                </a:cubicBezTo>
                <a:close/>
                <a:moveTo>
                  <a:pt x="1457106" y="1206494"/>
                </a:moveTo>
                <a:cubicBezTo>
                  <a:pt x="1462442" y="1206494"/>
                  <a:pt x="1466825" y="1210944"/>
                  <a:pt x="1466825" y="1216282"/>
                </a:cubicBezTo>
                <a:cubicBezTo>
                  <a:pt x="1466825" y="1221621"/>
                  <a:pt x="1462506" y="1226007"/>
                  <a:pt x="1457106" y="1226007"/>
                </a:cubicBezTo>
                <a:cubicBezTo>
                  <a:pt x="1451706" y="1226007"/>
                  <a:pt x="1447322" y="1221684"/>
                  <a:pt x="1447322" y="1216282"/>
                </a:cubicBezTo>
                <a:cubicBezTo>
                  <a:pt x="1447322" y="1210880"/>
                  <a:pt x="1451706" y="1206494"/>
                  <a:pt x="1457106" y="1206494"/>
                </a:cubicBezTo>
                <a:close/>
                <a:moveTo>
                  <a:pt x="1698330" y="1206491"/>
                </a:moveTo>
                <a:cubicBezTo>
                  <a:pt x="1703732" y="1206491"/>
                  <a:pt x="1708116" y="1210940"/>
                  <a:pt x="1708116" y="1216278"/>
                </a:cubicBezTo>
                <a:cubicBezTo>
                  <a:pt x="1708116" y="1221618"/>
                  <a:pt x="1703732" y="1226004"/>
                  <a:pt x="1698330" y="1226004"/>
                </a:cubicBezTo>
                <a:cubicBezTo>
                  <a:pt x="1692929" y="1226004"/>
                  <a:pt x="1688546" y="1221680"/>
                  <a:pt x="1688546" y="1216278"/>
                </a:cubicBezTo>
                <a:cubicBezTo>
                  <a:pt x="1688546" y="1210876"/>
                  <a:pt x="1692929" y="1206491"/>
                  <a:pt x="1698330" y="1206491"/>
                </a:cubicBezTo>
                <a:close/>
                <a:moveTo>
                  <a:pt x="1939580" y="1206487"/>
                </a:moveTo>
                <a:cubicBezTo>
                  <a:pt x="1944978" y="1206487"/>
                  <a:pt x="1949363" y="1210937"/>
                  <a:pt x="1949363" y="1216275"/>
                </a:cubicBezTo>
                <a:cubicBezTo>
                  <a:pt x="1949363" y="1221614"/>
                  <a:pt x="1944916" y="1226001"/>
                  <a:pt x="1939580" y="1226001"/>
                </a:cubicBezTo>
                <a:cubicBezTo>
                  <a:pt x="1934245" y="1226001"/>
                  <a:pt x="1929859" y="1221677"/>
                  <a:pt x="1929859" y="1216275"/>
                </a:cubicBezTo>
                <a:cubicBezTo>
                  <a:pt x="1929859" y="1210873"/>
                  <a:pt x="1934181" y="1206487"/>
                  <a:pt x="1939580" y="1206487"/>
                </a:cubicBezTo>
                <a:close/>
                <a:moveTo>
                  <a:pt x="2180788" y="1206484"/>
                </a:moveTo>
                <a:cubicBezTo>
                  <a:pt x="2186189" y="1206484"/>
                  <a:pt x="2190577" y="1210934"/>
                  <a:pt x="2190577" y="1216272"/>
                </a:cubicBezTo>
                <a:cubicBezTo>
                  <a:pt x="2190577" y="1221611"/>
                  <a:pt x="2186136" y="1225997"/>
                  <a:pt x="2180788" y="1225997"/>
                </a:cubicBezTo>
                <a:cubicBezTo>
                  <a:pt x="2175475" y="1225997"/>
                  <a:pt x="2171083" y="1221674"/>
                  <a:pt x="2171083" y="1216272"/>
                </a:cubicBezTo>
                <a:cubicBezTo>
                  <a:pt x="2171083" y="1210870"/>
                  <a:pt x="2175412" y="1206484"/>
                  <a:pt x="2180788" y="1206484"/>
                </a:cubicBezTo>
                <a:close/>
                <a:moveTo>
                  <a:pt x="2422035" y="1206481"/>
                </a:moveTo>
                <a:cubicBezTo>
                  <a:pt x="2427370" y="1206481"/>
                  <a:pt x="2431752" y="1210930"/>
                  <a:pt x="2431752" y="1216268"/>
                </a:cubicBezTo>
                <a:cubicBezTo>
                  <a:pt x="2431752" y="1221607"/>
                  <a:pt x="2427434" y="1225994"/>
                  <a:pt x="2422035" y="1225994"/>
                </a:cubicBezTo>
                <a:cubicBezTo>
                  <a:pt x="2416638" y="1225994"/>
                  <a:pt x="2412256" y="1221670"/>
                  <a:pt x="2412256" y="1216268"/>
                </a:cubicBezTo>
                <a:cubicBezTo>
                  <a:pt x="2412256" y="1210866"/>
                  <a:pt x="2416638" y="1206481"/>
                  <a:pt x="2422035" y="1206481"/>
                </a:cubicBezTo>
                <a:close/>
                <a:moveTo>
                  <a:pt x="2663275" y="1206477"/>
                </a:moveTo>
                <a:cubicBezTo>
                  <a:pt x="2668609" y="1206477"/>
                  <a:pt x="2672996" y="1210927"/>
                  <a:pt x="2672996" y="1216265"/>
                </a:cubicBezTo>
                <a:cubicBezTo>
                  <a:pt x="2672996" y="1221604"/>
                  <a:pt x="2668674" y="1225990"/>
                  <a:pt x="2663275" y="1225990"/>
                </a:cubicBezTo>
                <a:cubicBezTo>
                  <a:pt x="2657874" y="1225990"/>
                  <a:pt x="2653490" y="1221667"/>
                  <a:pt x="2653490" y="1216265"/>
                </a:cubicBezTo>
                <a:cubicBezTo>
                  <a:pt x="2653490" y="1210863"/>
                  <a:pt x="2657874" y="1206477"/>
                  <a:pt x="2663275" y="1206477"/>
                </a:cubicBezTo>
                <a:close/>
                <a:moveTo>
                  <a:pt x="2904570" y="1206474"/>
                </a:moveTo>
                <a:cubicBezTo>
                  <a:pt x="2909970" y="1206474"/>
                  <a:pt x="2914353" y="1210924"/>
                  <a:pt x="2914353" y="1216261"/>
                </a:cubicBezTo>
                <a:cubicBezTo>
                  <a:pt x="2914353" y="1221601"/>
                  <a:pt x="2909970" y="1225987"/>
                  <a:pt x="2904570" y="1225987"/>
                </a:cubicBezTo>
                <a:cubicBezTo>
                  <a:pt x="2899172" y="1225987"/>
                  <a:pt x="2894789" y="1221663"/>
                  <a:pt x="2894789" y="1216261"/>
                </a:cubicBezTo>
                <a:cubicBezTo>
                  <a:pt x="2894789" y="1210860"/>
                  <a:pt x="2899172" y="1206474"/>
                  <a:pt x="2904570" y="1206474"/>
                </a:cubicBezTo>
                <a:close/>
                <a:moveTo>
                  <a:pt x="3145749" y="1206470"/>
                </a:moveTo>
                <a:cubicBezTo>
                  <a:pt x="3151148" y="1206470"/>
                  <a:pt x="3155531" y="1210920"/>
                  <a:pt x="3155531" y="1216258"/>
                </a:cubicBezTo>
                <a:cubicBezTo>
                  <a:pt x="3155531" y="1221597"/>
                  <a:pt x="3151085" y="1225984"/>
                  <a:pt x="3145749" y="1225984"/>
                </a:cubicBezTo>
                <a:cubicBezTo>
                  <a:pt x="3140414" y="1225984"/>
                  <a:pt x="3136031" y="1221660"/>
                  <a:pt x="3136031" y="1216258"/>
                </a:cubicBezTo>
                <a:cubicBezTo>
                  <a:pt x="3136031" y="1210856"/>
                  <a:pt x="3140350" y="1206470"/>
                  <a:pt x="3145749" y="1206470"/>
                </a:cubicBezTo>
                <a:close/>
                <a:moveTo>
                  <a:pt x="3386957" y="1206467"/>
                </a:moveTo>
                <a:cubicBezTo>
                  <a:pt x="3392358" y="1206467"/>
                  <a:pt x="3396743" y="1210917"/>
                  <a:pt x="3396743" y="1216255"/>
                </a:cubicBezTo>
                <a:cubicBezTo>
                  <a:pt x="3396743" y="1221594"/>
                  <a:pt x="3392294" y="1225980"/>
                  <a:pt x="3386957" y="1225980"/>
                </a:cubicBezTo>
                <a:cubicBezTo>
                  <a:pt x="3381620" y="1225980"/>
                  <a:pt x="3377235" y="1221657"/>
                  <a:pt x="3377235" y="1216255"/>
                </a:cubicBezTo>
                <a:cubicBezTo>
                  <a:pt x="3377235" y="1210853"/>
                  <a:pt x="3381555" y="1206467"/>
                  <a:pt x="3386957" y="1206467"/>
                </a:cubicBezTo>
                <a:close/>
                <a:moveTo>
                  <a:pt x="3628211" y="1206464"/>
                </a:moveTo>
                <a:cubicBezTo>
                  <a:pt x="3633528" y="1206464"/>
                  <a:pt x="3637936" y="1210914"/>
                  <a:pt x="3637936" y="1216251"/>
                </a:cubicBezTo>
                <a:cubicBezTo>
                  <a:pt x="3637936" y="1221591"/>
                  <a:pt x="3633592" y="1225977"/>
                  <a:pt x="3628211" y="1225977"/>
                </a:cubicBezTo>
                <a:cubicBezTo>
                  <a:pt x="3622813" y="1225977"/>
                  <a:pt x="3618429" y="1221653"/>
                  <a:pt x="3618429" y="1216251"/>
                </a:cubicBezTo>
                <a:cubicBezTo>
                  <a:pt x="3618429" y="1210850"/>
                  <a:pt x="3622813" y="1206464"/>
                  <a:pt x="3628211" y="1206464"/>
                </a:cubicBezTo>
                <a:close/>
                <a:moveTo>
                  <a:pt x="3869430" y="1206460"/>
                </a:moveTo>
                <a:cubicBezTo>
                  <a:pt x="3874761" y="1206460"/>
                  <a:pt x="3879147" y="1210910"/>
                  <a:pt x="3879147" y="1216248"/>
                </a:cubicBezTo>
                <a:cubicBezTo>
                  <a:pt x="3879147" y="1221587"/>
                  <a:pt x="3874826" y="1225973"/>
                  <a:pt x="3869430" y="1225973"/>
                </a:cubicBezTo>
                <a:cubicBezTo>
                  <a:pt x="3864029" y="1225973"/>
                  <a:pt x="3859646" y="1221650"/>
                  <a:pt x="3859646" y="1216248"/>
                </a:cubicBezTo>
                <a:cubicBezTo>
                  <a:pt x="3859646" y="1210846"/>
                  <a:pt x="3864029" y="1206460"/>
                  <a:pt x="3869430" y="1206460"/>
                </a:cubicBezTo>
                <a:close/>
                <a:moveTo>
                  <a:pt x="4110581" y="1206457"/>
                </a:moveTo>
                <a:cubicBezTo>
                  <a:pt x="4115984" y="1206457"/>
                  <a:pt x="4120362" y="1210907"/>
                  <a:pt x="4120362" y="1216245"/>
                </a:cubicBezTo>
                <a:cubicBezTo>
                  <a:pt x="4120362" y="1221584"/>
                  <a:pt x="4115984" y="1225970"/>
                  <a:pt x="4110581" y="1225970"/>
                </a:cubicBezTo>
                <a:cubicBezTo>
                  <a:pt x="4105180" y="1225970"/>
                  <a:pt x="4100797" y="1221647"/>
                  <a:pt x="4100797" y="1216245"/>
                </a:cubicBezTo>
                <a:cubicBezTo>
                  <a:pt x="4100797" y="1210843"/>
                  <a:pt x="4105180" y="1206457"/>
                  <a:pt x="4110581" y="1206457"/>
                </a:cubicBezTo>
                <a:close/>
                <a:moveTo>
                  <a:pt x="4351806" y="1206454"/>
                </a:moveTo>
                <a:cubicBezTo>
                  <a:pt x="4357195" y="1206454"/>
                  <a:pt x="4361580" y="1210903"/>
                  <a:pt x="4361580" y="1216241"/>
                </a:cubicBezTo>
                <a:cubicBezTo>
                  <a:pt x="4361580" y="1221581"/>
                  <a:pt x="4357195" y="1225966"/>
                  <a:pt x="4351806" y="1225966"/>
                </a:cubicBezTo>
                <a:cubicBezTo>
                  <a:pt x="4346397" y="1225966"/>
                  <a:pt x="4342006" y="1221643"/>
                  <a:pt x="4342006" y="1216241"/>
                </a:cubicBezTo>
                <a:cubicBezTo>
                  <a:pt x="4342006" y="1210839"/>
                  <a:pt x="4346397" y="1206454"/>
                  <a:pt x="4351806" y="1206454"/>
                </a:cubicBezTo>
                <a:close/>
                <a:moveTo>
                  <a:pt x="4593017" y="1206450"/>
                </a:moveTo>
                <a:cubicBezTo>
                  <a:pt x="4598413" y="1206450"/>
                  <a:pt x="4602795" y="1210900"/>
                  <a:pt x="4602795" y="1216238"/>
                </a:cubicBezTo>
                <a:cubicBezTo>
                  <a:pt x="4602795" y="1221577"/>
                  <a:pt x="4598350" y="1225963"/>
                  <a:pt x="4593017" y="1225963"/>
                </a:cubicBezTo>
                <a:cubicBezTo>
                  <a:pt x="4587686" y="1225963"/>
                  <a:pt x="4583304" y="1221640"/>
                  <a:pt x="4583304" y="1216238"/>
                </a:cubicBezTo>
                <a:cubicBezTo>
                  <a:pt x="4583304" y="1210836"/>
                  <a:pt x="4587622" y="1206450"/>
                  <a:pt x="4593017" y="1206450"/>
                </a:cubicBezTo>
                <a:close/>
                <a:moveTo>
                  <a:pt x="4834252" y="1206447"/>
                </a:moveTo>
                <a:cubicBezTo>
                  <a:pt x="4839658" y="1206447"/>
                  <a:pt x="4844038" y="1210897"/>
                  <a:pt x="4844038" y="1216235"/>
                </a:cubicBezTo>
                <a:cubicBezTo>
                  <a:pt x="4844038" y="1221574"/>
                  <a:pt x="4839595" y="1225959"/>
                  <a:pt x="4834252" y="1225959"/>
                </a:cubicBezTo>
                <a:cubicBezTo>
                  <a:pt x="4828915" y="1225959"/>
                  <a:pt x="4824532" y="1221637"/>
                  <a:pt x="4824532" y="1216235"/>
                </a:cubicBezTo>
                <a:cubicBezTo>
                  <a:pt x="4824532" y="1210833"/>
                  <a:pt x="4828851" y="1206447"/>
                  <a:pt x="4834252" y="1206447"/>
                </a:cubicBezTo>
                <a:close/>
                <a:moveTo>
                  <a:pt x="5075485" y="1206443"/>
                </a:moveTo>
                <a:cubicBezTo>
                  <a:pt x="5080819" y="1206443"/>
                  <a:pt x="5085201" y="1210893"/>
                  <a:pt x="5085201" y="1216231"/>
                </a:cubicBezTo>
                <a:cubicBezTo>
                  <a:pt x="5085201" y="1221570"/>
                  <a:pt x="5080883" y="1225956"/>
                  <a:pt x="5075485" y="1225956"/>
                </a:cubicBezTo>
                <a:cubicBezTo>
                  <a:pt x="5070086" y="1225956"/>
                  <a:pt x="5065704" y="1221633"/>
                  <a:pt x="5065704" y="1216231"/>
                </a:cubicBezTo>
                <a:cubicBezTo>
                  <a:pt x="5065704" y="1210829"/>
                  <a:pt x="5070086" y="1206443"/>
                  <a:pt x="5075485" y="1206443"/>
                </a:cubicBezTo>
                <a:close/>
                <a:moveTo>
                  <a:pt x="5316710" y="1206440"/>
                </a:moveTo>
                <a:cubicBezTo>
                  <a:pt x="5322044" y="1206440"/>
                  <a:pt x="5326429" y="1210890"/>
                  <a:pt x="5326429" y="1216228"/>
                </a:cubicBezTo>
                <a:cubicBezTo>
                  <a:pt x="5326429" y="1221567"/>
                  <a:pt x="5322105" y="1225953"/>
                  <a:pt x="5316710" y="1225953"/>
                </a:cubicBezTo>
                <a:cubicBezTo>
                  <a:pt x="5311314" y="1225953"/>
                  <a:pt x="5306924" y="1221630"/>
                  <a:pt x="5306924" y="1216228"/>
                </a:cubicBezTo>
                <a:cubicBezTo>
                  <a:pt x="5306924" y="1210826"/>
                  <a:pt x="5311314" y="1206440"/>
                  <a:pt x="5316710" y="1206440"/>
                </a:cubicBezTo>
                <a:close/>
                <a:moveTo>
                  <a:pt x="5557991" y="1206437"/>
                </a:moveTo>
                <a:cubicBezTo>
                  <a:pt x="5563391" y="1206437"/>
                  <a:pt x="5567774" y="1210887"/>
                  <a:pt x="5567774" y="1216224"/>
                </a:cubicBezTo>
                <a:cubicBezTo>
                  <a:pt x="5567774" y="1221564"/>
                  <a:pt x="5563391" y="1225949"/>
                  <a:pt x="5557991" y="1225949"/>
                </a:cubicBezTo>
                <a:cubicBezTo>
                  <a:pt x="5552592" y="1225949"/>
                  <a:pt x="5548208" y="1221626"/>
                  <a:pt x="5548208" y="1216224"/>
                </a:cubicBezTo>
                <a:cubicBezTo>
                  <a:pt x="5548208" y="1210822"/>
                  <a:pt x="5552592" y="1206437"/>
                  <a:pt x="5557991" y="1206437"/>
                </a:cubicBezTo>
                <a:close/>
                <a:moveTo>
                  <a:pt x="5799205" y="1206434"/>
                </a:moveTo>
                <a:cubicBezTo>
                  <a:pt x="5804606" y="1206434"/>
                  <a:pt x="5808989" y="1210883"/>
                  <a:pt x="5808989" y="1216221"/>
                </a:cubicBezTo>
                <a:cubicBezTo>
                  <a:pt x="5808989" y="1221560"/>
                  <a:pt x="5804542" y="1225946"/>
                  <a:pt x="5799205" y="1225946"/>
                </a:cubicBezTo>
                <a:cubicBezTo>
                  <a:pt x="5793870" y="1225946"/>
                  <a:pt x="5789486" y="1221623"/>
                  <a:pt x="5789486" y="1216221"/>
                </a:cubicBezTo>
                <a:cubicBezTo>
                  <a:pt x="5789486" y="1210819"/>
                  <a:pt x="5793806" y="1206434"/>
                  <a:pt x="5799205" y="1206434"/>
                </a:cubicBezTo>
                <a:close/>
                <a:moveTo>
                  <a:pt x="6040432" y="1206430"/>
                </a:moveTo>
                <a:cubicBezTo>
                  <a:pt x="6045832" y="1206430"/>
                  <a:pt x="6050216" y="1210880"/>
                  <a:pt x="6050216" y="1216218"/>
                </a:cubicBezTo>
                <a:cubicBezTo>
                  <a:pt x="6050216" y="1221557"/>
                  <a:pt x="6045769" y="1225942"/>
                  <a:pt x="6040432" y="1225942"/>
                </a:cubicBezTo>
                <a:cubicBezTo>
                  <a:pt x="6035095" y="1225942"/>
                  <a:pt x="6030712" y="1221620"/>
                  <a:pt x="6030712" y="1216218"/>
                </a:cubicBezTo>
                <a:cubicBezTo>
                  <a:pt x="6030712" y="1210816"/>
                  <a:pt x="6035032" y="1206430"/>
                  <a:pt x="6040432" y="1206430"/>
                </a:cubicBezTo>
                <a:close/>
                <a:moveTo>
                  <a:pt x="6281661" y="1206427"/>
                </a:moveTo>
                <a:cubicBezTo>
                  <a:pt x="6286997" y="1206427"/>
                  <a:pt x="6291381" y="1210876"/>
                  <a:pt x="6291381" y="1216214"/>
                </a:cubicBezTo>
                <a:cubicBezTo>
                  <a:pt x="6291381" y="1221554"/>
                  <a:pt x="6287061" y="1225939"/>
                  <a:pt x="6281661" y="1225939"/>
                </a:cubicBezTo>
                <a:cubicBezTo>
                  <a:pt x="6276261" y="1225939"/>
                  <a:pt x="6271877" y="1221616"/>
                  <a:pt x="6271877" y="1216214"/>
                </a:cubicBezTo>
                <a:cubicBezTo>
                  <a:pt x="6271877" y="1210813"/>
                  <a:pt x="6276261" y="1206427"/>
                  <a:pt x="6281661" y="1206427"/>
                </a:cubicBezTo>
                <a:close/>
                <a:moveTo>
                  <a:pt x="6522889" y="1206424"/>
                </a:moveTo>
                <a:cubicBezTo>
                  <a:pt x="6528225" y="1206424"/>
                  <a:pt x="6532610" y="1210873"/>
                  <a:pt x="6532610" y="1216211"/>
                </a:cubicBezTo>
                <a:cubicBezTo>
                  <a:pt x="6532610" y="1221550"/>
                  <a:pt x="6528289" y="1225936"/>
                  <a:pt x="6522889" y="1225936"/>
                </a:cubicBezTo>
                <a:cubicBezTo>
                  <a:pt x="6517489" y="1225936"/>
                  <a:pt x="6513105" y="1221613"/>
                  <a:pt x="6513105" y="1216211"/>
                </a:cubicBezTo>
                <a:cubicBezTo>
                  <a:pt x="6513105" y="1210809"/>
                  <a:pt x="6517489" y="1206424"/>
                  <a:pt x="6522889" y="1206424"/>
                </a:cubicBezTo>
                <a:close/>
                <a:moveTo>
                  <a:pt x="6764118" y="1206420"/>
                </a:moveTo>
                <a:cubicBezTo>
                  <a:pt x="6769518" y="1206420"/>
                  <a:pt x="6773902" y="1210870"/>
                  <a:pt x="6773902" y="1216208"/>
                </a:cubicBezTo>
                <a:cubicBezTo>
                  <a:pt x="6773902" y="1221547"/>
                  <a:pt x="6769518" y="1225932"/>
                  <a:pt x="6764118" y="1225932"/>
                </a:cubicBezTo>
                <a:cubicBezTo>
                  <a:pt x="6758718" y="1225932"/>
                  <a:pt x="6754335" y="1221610"/>
                  <a:pt x="6754335" y="1216208"/>
                </a:cubicBezTo>
                <a:cubicBezTo>
                  <a:pt x="6754335" y="1210806"/>
                  <a:pt x="6758718" y="1206420"/>
                  <a:pt x="6764118" y="1206420"/>
                </a:cubicBezTo>
                <a:close/>
                <a:moveTo>
                  <a:pt x="7005346" y="1206417"/>
                </a:moveTo>
                <a:cubicBezTo>
                  <a:pt x="7010746" y="1206417"/>
                  <a:pt x="7015130" y="1210866"/>
                  <a:pt x="7015130" y="1216204"/>
                </a:cubicBezTo>
                <a:cubicBezTo>
                  <a:pt x="7015130" y="1221543"/>
                  <a:pt x="7010683" y="1225929"/>
                  <a:pt x="7005346" y="1225929"/>
                </a:cubicBezTo>
                <a:cubicBezTo>
                  <a:pt x="7000009" y="1225929"/>
                  <a:pt x="6995626" y="1221606"/>
                  <a:pt x="6995626" y="1216204"/>
                </a:cubicBezTo>
                <a:cubicBezTo>
                  <a:pt x="6995626" y="1210802"/>
                  <a:pt x="6999946" y="1206417"/>
                  <a:pt x="7005346" y="1206417"/>
                </a:cubicBezTo>
                <a:close/>
                <a:moveTo>
                  <a:pt x="7246575" y="1206414"/>
                </a:moveTo>
                <a:cubicBezTo>
                  <a:pt x="7251975" y="1206414"/>
                  <a:pt x="7256359" y="1210863"/>
                  <a:pt x="7256359" y="1216201"/>
                </a:cubicBezTo>
                <a:cubicBezTo>
                  <a:pt x="7256359" y="1221540"/>
                  <a:pt x="7251912" y="1225925"/>
                  <a:pt x="7246575" y="1225925"/>
                </a:cubicBezTo>
                <a:cubicBezTo>
                  <a:pt x="7241238" y="1225925"/>
                  <a:pt x="7236855" y="1221603"/>
                  <a:pt x="7236855" y="1216201"/>
                </a:cubicBezTo>
                <a:cubicBezTo>
                  <a:pt x="7236855" y="1210799"/>
                  <a:pt x="7241175" y="1206414"/>
                  <a:pt x="7246575" y="1206414"/>
                </a:cubicBezTo>
                <a:close/>
                <a:moveTo>
                  <a:pt x="7487803" y="1206410"/>
                </a:moveTo>
                <a:cubicBezTo>
                  <a:pt x="7493139" y="1206410"/>
                  <a:pt x="7497524" y="1210860"/>
                  <a:pt x="7497524" y="1216198"/>
                </a:cubicBezTo>
                <a:cubicBezTo>
                  <a:pt x="7497524" y="1221537"/>
                  <a:pt x="7493203" y="1225922"/>
                  <a:pt x="7487803" y="1225922"/>
                </a:cubicBezTo>
                <a:cubicBezTo>
                  <a:pt x="7482403" y="1225922"/>
                  <a:pt x="7478019" y="1221600"/>
                  <a:pt x="7478019" y="1216198"/>
                </a:cubicBezTo>
                <a:cubicBezTo>
                  <a:pt x="7478019" y="1210796"/>
                  <a:pt x="7482403" y="1206410"/>
                  <a:pt x="7487803" y="1206410"/>
                </a:cubicBezTo>
                <a:close/>
                <a:moveTo>
                  <a:pt x="7729032" y="1206407"/>
                </a:moveTo>
                <a:cubicBezTo>
                  <a:pt x="7734369" y="1206407"/>
                  <a:pt x="7738753" y="1210856"/>
                  <a:pt x="7738753" y="1216194"/>
                </a:cubicBezTo>
                <a:cubicBezTo>
                  <a:pt x="7738753" y="1221533"/>
                  <a:pt x="7734432" y="1225918"/>
                  <a:pt x="7729032" y="1225918"/>
                </a:cubicBezTo>
                <a:cubicBezTo>
                  <a:pt x="7723632" y="1225918"/>
                  <a:pt x="7719249" y="1221596"/>
                  <a:pt x="7719249" y="1216194"/>
                </a:cubicBezTo>
                <a:cubicBezTo>
                  <a:pt x="7719249" y="1210792"/>
                  <a:pt x="7723632" y="1206407"/>
                  <a:pt x="7729032" y="1206407"/>
                </a:cubicBezTo>
                <a:close/>
                <a:moveTo>
                  <a:pt x="7970260" y="1206404"/>
                </a:moveTo>
                <a:cubicBezTo>
                  <a:pt x="7975661" y="1206404"/>
                  <a:pt x="7980044" y="1210853"/>
                  <a:pt x="7980044" y="1216191"/>
                </a:cubicBezTo>
                <a:cubicBezTo>
                  <a:pt x="7980044" y="1221530"/>
                  <a:pt x="7975661" y="1225915"/>
                  <a:pt x="7970260" y="1225915"/>
                </a:cubicBezTo>
                <a:cubicBezTo>
                  <a:pt x="7964860" y="1225915"/>
                  <a:pt x="7960477" y="1221593"/>
                  <a:pt x="7960477" y="1216191"/>
                </a:cubicBezTo>
                <a:cubicBezTo>
                  <a:pt x="7960477" y="1210789"/>
                  <a:pt x="7964860" y="1206404"/>
                  <a:pt x="7970260" y="1206404"/>
                </a:cubicBezTo>
                <a:close/>
                <a:moveTo>
                  <a:pt x="8211553" y="1206400"/>
                </a:moveTo>
                <a:cubicBezTo>
                  <a:pt x="8216889" y="1206400"/>
                  <a:pt x="8221273" y="1210850"/>
                  <a:pt x="8221273" y="1216187"/>
                </a:cubicBezTo>
                <a:cubicBezTo>
                  <a:pt x="8221273" y="1221527"/>
                  <a:pt x="8216953" y="1225912"/>
                  <a:pt x="8211553" y="1225912"/>
                </a:cubicBezTo>
                <a:cubicBezTo>
                  <a:pt x="8206152" y="1225912"/>
                  <a:pt x="8201769" y="1221589"/>
                  <a:pt x="8201769" y="1216187"/>
                </a:cubicBezTo>
                <a:cubicBezTo>
                  <a:pt x="8201769" y="1210785"/>
                  <a:pt x="8206152" y="1206400"/>
                  <a:pt x="8211553" y="1206400"/>
                </a:cubicBezTo>
                <a:close/>
                <a:moveTo>
                  <a:pt x="8452781" y="1206397"/>
                </a:moveTo>
                <a:cubicBezTo>
                  <a:pt x="8458181" y="1206397"/>
                  <a:pt x="8462566" y="1210846"/>
                  <a:pt x="8462566" y="1216184"/>
                </a:cubicBezTo>
                <a:cubicBezTo>
                  <a:pt x="8462566" y="1221523"/>
                  <a:pt x="8458118" y="1225908"/>
                  <a:pt x="8452781" y="1225908"/>
                </a:cubicBezTo>
                <a:cubicBezTo>
                  <a:pt x="8447445" y="1225908"/>
                  <a:pt x="8443061" y="1221586"/>
                  <a:pt x="8443061" y="1216184"/>
                </a:cubicBezTo>
                <a:cubicBezTo>
                  <a:pt x="8443061" y="1210782"/>
                  <a:pt x="8447381" y="1206397"/>
                  <a:pt x="8452781" y="1206397"/>
                </a:cubicBezTo>
                <a:close/>
                <a:moveTo>
                  <a:pt x="8694009" y="1206393"/>
                </a:moveTo>
                <a:cubicBezTo>
                  <a:pt x="8699346" y="1206393"/>
                  <a:pt x="8703730" y="1210843"/>
                  <a:pt x="8703730" y="1216181"/>
                </a:cubicBezTo>
                <a:cubicBezTo>
                  <a:pt x="8703730" y="1221520"/>
                  <a:pt x="8699346" y="1225905"/>
                  <a:pt x="8694009" y="1225905"/>
                </a:cubicBezTo>
                <a:cubicBezTo>
                  <a:pt x="8688673" y="1225905"/>
                  <a:pt x="8684289" y="1221583"/>
                  <a:pt x="8684289" y="1216181"/>
                </a:cubicBezTo>
                <a:cubicBezTo>
                  <a:pt x="8684289" y="1210779"/>
                  <a:pt x="8688609" y="1206393"/>
                  <a:pt x="8694009" y="1206393"/>
                </a:cubicBezTo>
                <a:close/>
                <a:moveTo>
                  <a:pt x="8935237" y="1206390"/>
                </a:moveTo>
                <a:cubicBezTo>
                  <a:pt x="8940574" y="1206390"/>
                  <a:pt x="8944958" y="1210839"/>
                  <a:pt x="8944958" y="1216177"/>
                </a:cubicBezTo>
                <a:cubicBezTo>
                  <a:pt x="8944958" y="1221517"/>
                  <a:pt x="8940638" y="1225902"/>
                  <a:pt x="8935237" y="1225902"/>
                </a:cubicBezTo>
                <a:cubicBezTo>
                  <a:pt x="8929837" y="1225902"/>
                  <a:pt x="8925454" y="1221579"/>
                  <a:pt x="8925454" y="1216177"/>
                </a:cubicBezTo>
                <a:cubicBezTo>
                  <a:pt x="8925454" y="1210775"/>
                  <a:pt x="8929837" y="1206390"/>
                  <a:pt x="8935237" y="1206390"/>
                </a:cubicBezTo>
                <a:close/>
                <a:moveTo>
                  <a:pt x="9176467" y="1206387"/>
                </a:moveTo>
                <a:cubicBezTo>
                  <a:pt x="9181803" y="1206387"/>
                  <a:pt x="9186187" y="1210836"/>
                  <a:pt x="9186187" y="1216174"/>
                </a:cubicBezTo>
                <a:cubicBezTo>
                  <a:pt x="9186187" y="1221513"/>
                  <a:pt x="9181867" y="1225898"/>
                  <a:pt x="9176467" y="1225898"/>
                </a:cubicBezTo>
                <a:cubicBezTo>
                  <a:pt x="9171066" y="1225898"/>
                  <a:pt x="9166683" y="1221576"/>
                  <a:pt x="9166683" y="1216174"/>
                </a:cubicBezTo>
                <a:cubicBezTo>
                  <a:pt x="9166683" y="1210772"/>
                  <a:pt x="9171066" y="1206387"/>
                  <a:pt x="9176467" y="1206387"/>
                </a:cubicBezTo>
                <a:close/>
                <a:moveTo>
                  <a:pt x="9417695" y="1206384"/>
                </a:moveTo>
                <a:cubicBezTo>
                  <a:pt x="9423031" y="1206384"/>
                  <a:pt x="9427416" y="1210833"/>
                  <a:pt x="9427416" y="1216171"/>
                </a:cubicBezTo>
                <a:cubicBezTo>
                  <a:pt x="9427416" y="1221510"/>
                  <a:pt x="9423095" y="1225895"/>
                  <a:pt x="9417695" y="1225895"/>
                </a:cubicBezTo>
                <a:cubicBezTo>
                  <a:pt x="9412295" y="1225895"/>
                  <a:pt x="9407911" y="1221573"/>
                  <a:pt x="9407911" y="1216171"/>
                </a:cubicBezTo>
                <a:cubicBezTo>
                  <a:pt x="9407911" y="1210769"/>
                  <a:pt x="9412295" y="1206384"/>
                  <a:pt x="9417695" y="1206384"/>
                </a:cubicBezTo>
                <a:close/>
                <a:moveTo>
                  <a:pt x="9649203" y="965270"/>
                </a:moveTo>
                <a:cubicBezTo>
                  <a:pt x="9654540" y="965270"/>
                  <a:pt x="9658923" y="969595"/>
                  <a:pt x="9658923" y="974997"/>
                </a:cubicBezTo>
                <a:cubicBezTo>
                  <a:pt x="9658923" y="980400"/>
                  <a:pt x="9654540" y="984785"/>
                  <a:pt x="9649203" y="984785"/>
                </a:cubicBezTo>
                <a:cubicBezTo>
                  <a:pt x="9643866" y="984785"/>
                  <a:pt x="9639483" y="980336"/>
                  <a:pt x="9639483" y="974997"/>
                </a:cubicBezTo>
                <a:cubicBezTo>
                  <a:pt x="9639483" y="969658"/>
                  <a:pt x="9643803" y="965270"/>
                  <a:pt x="9649203" y="965270"/>
                </a:cubicBezTo>
                <a:close/>
                <a:moveTo>
                  <a:pt x="9890432" y="965267"/>
                </a:moveTo>
                <a:cubicBezTo>
                  <a:pt x="9895768" y="965267"/>
                  <a:pt x="9900152" y="969592"/>
                  <a:pt x="9900152" y="974994"/>
                </a:cubicBezTo>
                <a:cubicBezTo>
                  <a:pt x="9900152" y="980397"/>
                  <a:pt x="9895832" y="984782"/>
                  <a:pt x="9890432" y="984782"/>
                </a:cubicBezTo>
                <a:cubicBezTo>
                  <a:pt x="9885031" y="984782"/>
                  <a:pt x="9880648" y="980333"/>
                  <a:pt x="9880648" y="974994"/>
                </a:cubicBezTo>
                <a:cubicBezTo>
                  <a:pt x="9880648" y="969655"/>
                  <a:pt x="9885031" y="965267"/>
                  <a:pt x="9890432" y="965267"/>
                </a:cubicBezTo>
                <a:close/>
                <a:moveTo>
                  <a:pt x="10131660" y="965264"/>
                </a:moveTo>
                <a:cubicBezTo>
                  <a:pt x="10137060" y="965264"/>
                  <a:pt x="10141444" y="969589"/>
                  <a:pt x="10141444" y="974991"/>
                </a:cubicBezTo>
                <a:cubicBezTo>
                  <a:pt x="10141444" y="980394"/>
                  <a:pt x="10136997" y="984779"/>
                  <a:pt x="10131660" y="984779"/>
                </a:cubicBezTo>
                <a:cubicBezTo>
                  <a:pt x="10126323" y="984779"/>
                  <a:pt x="10121940" y="980330"/>
                  <a:pt x="10121940" y="974991"/>
                </a:cubicBezTo>
                <a:cubicBezTo>
                  <a:pt x="10121940" y="969652"/>
                  <a:pt x="10126260" y="965264"/>
                  <a:pt x="10131660" y="965264"/>
                </a:cubicBezTo>
                <a:close/>
                <a:moveTo>
                  <a:pt x="10372888" y="965261"/>
                </a:moveTo>
                <a:cubicBezTo>
                  <a:pt x="10378288" y="965261"/>
                  <a:pt x="10382673" y="969586"/>
                  <a:pt x="10382673" y="974988"/>
                </a:cubicBezTo>
                <a:cubicBezTo>
                  <a:pt x="10382673" y="980392"/>
                  <a:pt x="10378225" y="984776"/>
                  <a:pt x="10372888" y="984776"/>
                </a:cubicBezTo>
                <a:cubicBezTo>
                  <a:pt x="10367552" y="984776"/>
                  <a:pt x="10363168" y="980327"/>
                  <a:pt x="10363168" y="974988"/>
                </a:cubicBezTo>
                <a:cubicBezTo>
                  <a:pt x="10363168" y="969649"/>
                  <a:pt x="10367488" y="965261"/>
                  <a:pt x="10372888" y="965261"/>
                </a:cubicBezTo>
                <a:close/>
                <a:moveTo>
                  <a:pt x="10614116" y="965258"/>
                </a:moveTo>
                <a:cubicBezTo>
                  <a:pt x="10619516" y="965258"/>
                  <a:pt x="10623901" y="969583"/>
                  <a:pt x="10623901" y="974986"/>
                </a:cubicBezTo>
                <a:cubicBezTo>
                  <a:pt x="10623901" y="980389"/>
                  <a:pt x="10619454" y="984773"/>
                  <a:pt x="10614116" y="984773"/>
                </a:cubicBezTo>
                <a:cubicBezTo>
                  <a:pt x="10608780" y="984773"/>
                  <a:pt x="10604396" y="980324"/>
                  <a:pt x="10604396" y="974986"/>
                </a:cubicBezTo>
                <a:cubicBezTo>
                  <a:pt x="10604396" y="969646"/>
                  <a:pt x="10608716" y="965258"/>
                  <a:pt x="10614116" y="965258"/>
                </a:cubicBezTo>
                <a:close/>
                <a:moveTo>
                  <a:pt x="10855345" y="965255"/>
                </a:moveTo>
                <a:cubicBezTo>
                  <a:pt x="10860682" y="965255"/>
                  <a:pt x="10865065" y="969580"/>
                  <a:pt x="10865065" y="974983"/>
                </a:cubicBezTo>
                <a:cubicBezTo>
                  <a:pt x="10865065" y="980386"/>
                  <a:pt x="10860682" y="984771"/>
                  <a:pt x="10855345" y="984771"/>
                </a:cubicBezTo>
                <a:cubicBezTo>
                  <a:pt x="10850008" y="984771"/>
                  <a:pt x="10845625" y="980322"/>
                  <a:pt x="10845625" y="974983"/>
                </a:cubicBezTo>
                <a:cubicBezTo>
                  <a:pt x="10845625" y="969643"/>
                  <a:pt x="10849945" y="965255"/>
                  <a:pt x="10855345" y="965255"/>
                </a:cubicBezTo>
                <a:close/>
                <a:moveTo>
                  <a:pt x="11096574" y="965252"/>
                </a:moveTo>
                <a:cubicBezTo>
                  <a:pt x="11101910" y="965252"/>
                  <a:pt x="11106294" y="969578"/>
                  <a:pt x="11106294" y="974980"/>
                </a:cubicBezTo>
                <a:cubicBezTo>
                  <a:pt x="11106294" y="980383"/>
                  <a:pt x="11101974" y="984768"/>
                  <a:pt x="11096574" y="984768"/>
                </a:cubicBezTo>
                <a:cubicBezTo>
                  <a:pt x="11091174" y="984768"/>
                  <a:pt x="11086790" y="980319"/>
                  <a:pt x="11086790" y="974980"/>
                </a:cubicBezTo>
                <a:cubicBezTo>
                  <a:pt x="11086790" y="969641"/>
                  <a:pt x="11091174" y="965252"/>
                  <a:pt x="11096574" y="965252"/>
                </a:cubicBezTo>
                <a:close/>
                <a:moveTo>
                  <a:pt x="11337802" y="965250"/>
                </a:moveTo>
                <a:cubicBezTo>
                  <a:pt x="11343202" y="965250"/>
                  <a:pt x="11347587" y="969575"/>
                  <a:pt x="11347587" y="974977"/>
                </a:cubicBezTo>
                <a:cubicBezTo>
                  <a:pt x="11347587" y="980380"/>
                  <a:pt x="11343139" y="984765"/>
                  <a:pt x="11337802" y="984765"/>
                </a:cubicBezTo>
                <a:cubicBezTo>
                  <a:pt x="11332466" y="984765"/>
                  <a:pt x="11328082" y="980316"/>
                  <a:pt x="11328082" y="974977"/>
                </a:cubicBezTo>
                <a:cubicBezTo>
                  <a:pt x="11328082" y="969638"/>
                  <a:pt x="11332402" y="965250"/>
                  <a:pt x="11337802" y="965250"/>
                </a:cubicBezTo>
                <a:close/>
                <a:moveTo>
                  <a:pt x="11579030" y="965247"/>
                </a:moveTo>
                <a:cubicBezTo>
                  <a:pt x="11584430" y="965247"/>
                  <a:pt x="11588815" y="969572"/>
                  <a:pt x="11588815" y="974974"/>
                </a:cubicBezTo>
                <a:cubicBezTo>
                  <a:pt x="11588815" y="980377"/>
                  <a:pt x="11584367" y="984762"/>
                  <a:pt x="11579030" y="984762"/>
                </a:cubicBezTo>
                <a:cubicBezTo>
                  <a:pt x="11573694" y="984762"/>
                  <a:pt x="11569310" y="980313"/>
                  <a:pt x="11569310" y="974974"/>
                </a:cubicBezTo>
                <a:cubicBezTo>
                  <a:pt x="11569310" y="969635"/>
                  <a:pt x="11573630" y="965247"/>
                  <a:pt x="11579030" y="965247"/>
                </a:cubicBezTo>
                <a:close/>
                <a:moveTo>
                  <a:pt x="11820259" y="965244"/>
                </a:moveTo>
                <a:cubicBezTo>
                  <a:pt x="11825659" y="965244"/>
                  <a:pt x="11830043" y="969569"/>
                  <a:pt x="11830043" y="974971"/>
                </a:cubicBezTo>
                <a:cubicBezTo>
                  <a:pt x="11830043" y="980374"/>
                  <a:pt x="11825596" y="984759"/>
                  <a:pt x="11820259" y="984759"/>
                </a:cubicBezTo>
                <a:cubicBezTo>
                  <a:pt x="11814922" y="984759"/>
                  <a:pt x="11810539" y="980310"/>
                  <a:pt x="11810539" y="974971"/>
                </a:cubicBezTo>
                <a:cubicBezTo>
                  <a:pt x="11810539" y="969632"/>
                  <a:pt x="11814859" y="965244"/>
                  <a:pt x="11820259" y="965244"/>
                </a:cubicBezTo>
                <a:close/>
                <a:moveTo>
                  <a:pt x="9720" y="965241"/>
                </a:moveTo>
                <a:cubicBezTo>
                  <a:pt x="15120" y="965241"/>
                  <a:pt x="19504" y="969566"/>
                  <a:pt x="19504" y="974968"/>
                </a:cubicBezTo>
                <a:cubicBezTo>
                  <a:pt x="19504" y="980371"/>
                  <a:pt x="15057" y="984756"/>
                  <a:pt x="9720" y="984756"/>
                </a:cubicBezTo>
                <a:cubicBezTo>
                  <a:pt x="4384" y="984756"/>
                  <a:pt x="1" y="980307"/>
                  <a:pt x="1" y="974968"/>
                </a:cubicBezTo>
                <a:cubicBezTo>
                  <a:pt x="1" y="969629"/>
                  <a:pt x="4320" y="965241"/>
                  <a:pt x="9720" y="965241"/>
                </a:cubicBezTo>
                <a:close/>
                <a:moveTo>
                  <a:pt x="251004" y="965238"/>
                </a:moveTo>
                <a:cubicBezTo>
                  <a:pt x="256404" y="965238"/>
                  <a:pt x="260788" y="969563"/>
                  <a:pt x="260788" y="974965"/>
                </a:cubicBezTo>
                <a:cubicBezTo>
                  <a:pt x="260788" y="980368"/>
                  <a:pt x="256341" y="984753"/>
                  <a:pt x="251004" y="984753"/>
                </a:cubicBezTo>
                <a:cubicBezTo>
                  <a:pt x="245668" y="984753"/>
                  <a:pt x="241284" y="980304"/>
                  <a:pt x="241284" y="974965"/>
                </a:cubicBezTo>
                <a:cubicBezTo>
                  <a:pt x="241284" y="969626"/>
                  <a:pt x="245604" y="965238"/>
                  <a:pt x="251004" y="965238"/>
                </a:cubicBezTo>
                <a:close/>
                <a:moveTo>
                  <a:pt x="492223" y="965235"/>
                </a:moveTo>
                <a:cubicBezTo>
                  <a:pt x="497559" y="965235"/>
                  <a:pt x="501943" y="969560"/>
                  <a:pt x="501943" y="974962"/>
                </a:cubicBezTo>
                <a:cubicBezTo>
                  <a:pt x="501943" y="980366"/>
                  <a:pt x="497623" y="984750"/>
                  <a:pt x="492223" y="984750"/>
                </a:cubicBezTo>
                <a:cubicBezTo>
                  <a:pt x="486823" y="984750"/>
                  <a:pt x="482439" y="980301"/>
                  <a:pt x="482439" y="974962"/>
                </a:cubicBezTo>
                <a:cubicBezTo>
                  <a:pt x="482439" y="969623"/>
                  <a:pt x="486823" y="965235"/>
                  <a:pt x="492223" y="965235"/>
                </a:cubicBezTo>
                <a:close/>
                <a:moveTo>
                  <a:pt x="733444" y="965233"/>
                </a:moveTo>
                <a:cubicBezTo>
                  <a:pt x="738780" y="965233"/>
                  <a:pt x="743164" y="969558"/>
                  <a:pt x="743164" y="974960"/>
                </a:cubicBezTo>
                <a:cubicBezTo>
                  <a:pt x="743164" y="980363"/>
                  <a:pt x="738844" y="984747"/>
                  <a:pt x="733444" y="984747"/>
                </a:cubicBezTo>
                <a:cubicBezTo>
                  <a:pt x="728044" y="984747"/>
                  <a:pt x="723660" y="980298"/>
                  <a:pt x="723660" y="974960"/>
                </a:cubicBezTo>
                <a:cubicBezTo>
                  <a:pt x="723660" y="969620"/>
                  <a:pt x="728044" y="965233"/>
                  <a:pt x="733444" y="965233"/>
                </a:cubicBezTo>
                <a:close/>
                <a:moveTo>
                  <a:pt x="974664" y="965230"/>
                </a:moveTo>
                <a:cubicBezTo>
                  <a:pt x="980064" y="965230"/>
                  <a:pt x="984448" y="969555"/>
                  <a:pt x="984448" y="974957"/>
                </a:cubicBezTo>
                <a:cubicBezTo>
                  <a:pt x="984448" y="980360"/>
                  <a:pt x="980001" y="984745"/>
                  <a:pt x="974664" y="984745"/>
                </a:cubicBezTo>
                <a:cubicBezTo>
                  <a:pt x="969328" y="984745"/>
                  <a:pt x="964944" y="980296"/>
                  <a:pt x="964944" y="974957"/>
                </a:cubicBezTo>
                <a:cubicBezTo>
                  <a:pt x="964944" y="969617"/>
                  <a:pt x="969264" y="965230"/>
                  <a:pt x="974664" y="965230"/>
                </a:cubicBezTo>
                <a:close/>
                <a:moveTo>
                  <a:pt x="1215884" y="965227"/>
                </a:moveTo>
                <a:cubicBezTo>
                  <a:pt x="1221284" y="965227"/>
                  <a:pt x="1225668" y="969552"/>
                  <a:pt x="1225668" y="974954"/>
                </a:cubicBezTo>
                <a:cubicBezTo>
                  <a:pt x="1225668" y="980357"/>
                  <a:pt x="1221221" y="984742"/>
                  <a:pt x="1215884" y="984742"/>
                </a:cubicBezTo>
                <a:cubicBezTo>
                  <a:pt x="1210548" y="984742"/>
                  <a:pt x="1206164" y="980293"/>
                  <a:pt x="1206164" y="974954"/>
                </a:cubicBezTo>
                <a:cubicBezTo>
                  <a:pt x="1206164" y="969615"/>
                  <a:pt x="1210484" y="965227"/>
                  <a:pt x="1215884" y="965227"/>
                </a:cubicBezTo>
                <a:close/>
                <a:moveTo>
                  <a:pt x="1457105" y="965224"/>
                </a:moveTo>
                <a:cubicBezTo>
                  <a:pt x="1462442" y="965224"/>
                  <a:pt x="1466825" y="969549"/>
                  <a:pt x="1466825" y="974951"/>
                </a:cubicBezTo>
                <a:cubicBezTo>
                  <a:pt x="1466825" y="980354"/>
                  <a:pt x="1462505" y="984739"/>
                  <a:pt x="1457105" y="984739"/>
                </a:cubicBezTo>
                <a:cubicBezTo>
                  <a:pt x="1451706" y="984739"/>
                  <a:pt x="1447322" y="980290"/>
                  <a:pt x="1447322" y="974951"/>
                </a:cubicBezTo>
                <a:cubicBezTo>
                  <a:pt x="1447322" y="969612"/>
                  <a:pt x="1451706" y="965224"/>
                  <a:pt x="1457105" y="965224"/>
                </a:cubicBezTo>
                <a:close/>
                <a:moveTo>
                  <a:pt x="1698330" y="965221"/>
                </a:moveTo>
                <a:cubicBezTo>
                  <a:pt x="1703732" y="965221"/>
                  <a:pt x="1708116" y="969546"/>
                  <a:pt x="1708116" y="974948"/>
                </a:cubicBezTo>
                <a:cubicBezTo>
                  <a:pt x="1708116" y="980351"/>
                  <a:pt x="1703732" y="984736"/>
                  <a:pt x="1698330" y="984736"/>
                </a:cubicBezTo>
                <a:cubicBezTo>
                  <a:pt x="1692929" y="984736"/>
                  <a:pt x="1688545" y="980287"/>
                  <a:pt x="1688545" y="974948"/>
                </a:cubicBezTo>
                <a:cubicBezTo>
                  <a:pt x="1688545" y="969609"/>
                  <a:pt x="1692929" y="965221"/>
                  <a:pt x="1698330" y="965221"/>
                </a:cubicBezTo>
                <a:close/>
                <a:moveTo>
                  <a:pt x="1939580" y="965219"/>
                </a:moveTo>
                <a:cubicBezTo>
                  <a:pt x="1944978" y="965219"/>
                  <a:pt x="1949363" y="969543"/>
                  <a:pt x="1949363" y="974945"/>
                </a:cubicBezTo>
                <a:cubicBezTo>
                  <a:pt x="1949363" y="980348"/>
                  <a:pt x="1944916" y="984733"/>
                  <a:pt x="1939580" y="984733"/>
                </a:cubicBezTo>
                <a:cubicBezTo>
                  <a:pt x="1934244" y="984733"/>
                  <a:pt x="1929859" y="980284"/>
                  <a:pt x="1929859" y="974945"/>
                </a:cubicBezTo>
                <a:cubicBezTo>
                  <a:pt x="1929859" y="969606"/>
                  <a:pt x="1934181" y="965219"/>
                  <a:pt x="1939580" y="965219"/>
                </a:cubicBezTo>
                <a:close/>
                <a:moveTo>
                  <a:pt x="2180788" y="965216"/>
                </a:moveTo>
                <a:cubicBezTo>
                  <a:pt x="2186189" y="965216"/>
                  <a:pt x="2190577" y="969540"/>
                  <a:pt x="2190577" y="974942"/>
                </a:cubicBezTo>
                <a:cubicBezTo>
                  <a:pt x="2190577" y="980345"/>
                  <a:pt x="2186136" y="984730"/>
                  <a:pt x="2180788" y="984730"/>
                </a:cubicBezTo>
                <a:cubicBezTo>
                  <a:pt x="2175475" y="984730"/>
                  <a:pt x="2171083" y="980281"/>
                  <a:pt x="2171083" y="974942"/>
                </a:cubicBezTo>
                <a:cubicBezTo>
                  <a:pt x="2171083" y="969603"/>
                  <a:pt x="2175412" y="965216"/>
                  <a:pt x="2180788" y="965216"/>
                </a:cubicBezTo>
                <a:close/>
                <a:moveTo>
                  <a:pt x="2422035" y="965213"/>
                </a:moveTo>
                <a:cubicBezTo>
                  <a:pt x="2427370" y="965213"/>
                  <a:pt x="2431752" y="969538"/>
                  <a:pt x="2431752" y="974940"/>
                </a:cubicBezTo>
                <a:cubicBezTo>
                  <a:pt x="2431752" y="980342"/>
                  <a:pt x="2427433" y="984727"/>
                  <a:pt x="2422035" y="984727"/>
                </a:cubicBezTo>
                <a:cubicBezTo>
                  <a:pt x="2416638" y="984727"/>
                  <a:pt x="2412255" y="980278"/>
                  <a:pt x="2412255" y="974940"/>
                </a:cubicBezTo>
                <a:cubicBezTo>
                  <a:pt x="2412255" y="969600"/>
                  <a:pt x="2416638" y="965213"/>
                  <a:pt x="2422035" y="965213"/>
                </a:cubicBezTo>
                <a:close/>
                <a:moveTo>
                  <a:pt x="2663272" y="965210"/>
                </a:moveTo>
                <a:cubicBezTo>
                  <a:pt x="2668609" y="965210"/>
                  <a:pt x="2672996" y="969535"/>
                  <a:pt x="2672996" y="974937"/>
                </a:cubicBezTo>
                <a:cubicBezTo>
                  <a:pt x="2672996" y="980339"/>
                  <a:pt x="2668674" y="984724"/>
                  <a:pt x="2663272" y="984724"/>
                </a:cubicBezTo>
                <a:cubicBezTo>
                  <a:pt x="2657874" y="984724"/>
                  <a:pt x="2653490" y="980275"/>
                  <a:pt x="2653490" y="974937"/>
                </a:cubicBezTo>
                <a:cubicBezTo>
                  <a:pt x="2653490" y="969597"/>
                  <a:pt x="2657874" y="965210"/>
                  <a:pt x="2663272" y="965210"/>
                </a:cubicBezTo>
                <a:close/>
                <a:moveTo>
                  <a:pt x="2904570" y="965208"/>
                </a:moveTo>
                <a:cubicBezTo>
                  <a:pt x="2909970" y="965208"/>
                  <a:pt x="2914353" y="969532"/>
                  <a:pt x="2914353" y="974934"/>
                </a:cubicBezTo>
                <a:cubicBezTo>
                  <a:pt x="2914353" y="980337"/>
                  <a:pt x="2909970" y="984721"/>
                  <a:pt x="2904570" y="984721"/>
                </a:cubicBezTo>
                <a:cubicBezTo>
                  <a:pt x="2899172" y="984721"/>
                  <a:pt x="2894789" y="980272"/>
                  <a:pt x="2894789" y="974934"/>
                </a:cubicBezTo>
                <a:cubicBezTo>
                  <a:pt x="2894789" y="969595"/>
                  <a:pt x="2899172" y="965208"/>
                  <a:pt x="2904570" y="965208"/>
                </a:cubicBezTo>
                <a:close/>
                <a:moveTo>
                  <a:pt x="3145749" y="965205"/>
                </a:moveTo>
                <a:cubicBezTo>
                  <a:pt x="3151148" y="965205"/>
                  <a:pt x="3155531" y="969529"/>
                  <a:pt x="3155531" y="974931"/>
                </a:cubicBezTo>
                <a:cubicBezTo>
                  <a:pt x="3155531" y="980334"/>
                  <a:pt x="3151085" y="984719"/>
                  <a:pt x="3145749" y="984719"/>
                </a:cubicBezTo>
                <a:cubicBezTo>
                  <a:pt x="3140414" y="984719"/>
                  <a:pt x="3136031" y="980270"/>
                  <a:pt x="3136031" y="974931"/>
                </a:cubicBezTo>
                <a:cubicBezTo>
                  <a:pt x="3136031" y="969592"/>
                  <a:pt x="3140350" y="965205"/>
                  <a:pt x="3145749" y="965205"/>
                </a:cubicBezTo>
                <a:close/>
                <a:moveTo>
                  <a:pt x="3386957" y="965202"/>
                </a:moveTo>
                <a:cubicBezTo>
                  <a:pt x="3392358" y="965202"/>
                  <a:pt x="3396743" y="969526"/>
                  <a:pt x="3396743" y="974928"/>
                </a:cubicBezTo>
                <a:cubicBezTo>
                  <a:pt x="3396743" y="980331"/>
                  <a:pt x="3392294" y="984716"/>
                  <a:pt x="3386957" y="984716"/>
                </a:cubicBezTo>
                <a:cubicBezTo>
                  <a:pt x="3381620" y="984716"/>
                  <a:pt x="3377235" y="980267"/>
                  <a:pt x="3377235" y="974928"/>
                </a:cubicBezTo>
                <a:cubicBezTo>
                  <a:pt x="3377235" y="969589"/>
                  <a:pt x="3381555" y="965202"/>
                  <a:pt x="3386957" y="965202"/>
                </a:cubicBezTo>
                <a:close/>
                <a:moveTo>
                  <a:pt x="3628211" y="965199"/>
                </a:moveTo>
                <a:cubicBezTo>
                  <a:pt x="3633528" y="965199"/>
                  <a:pt x="3637930" y="969523"/>
                  <a:pt x="3637930" y="974925"/>
                </a:cubicBezTo>
                <a:cubicBezTo>
                  <a:pt x="3637930" y="980328"/>
                  <a:pt x="3633592" y="984713"/>
                  <a:pt x="3628211" y="984713"/>
                </a:cubicBezTo>
                <a:cubicBezTo>
                  <a:pt x="3622813" y="984713"/>
                  <a:pt x="3618429" y="980264"/>
                  <a:pt x="3618429" y="974925"/>
                </a:cubicBezTo>
                <a:cubicBezTo>
                  <a:pt x="3618429" y="969586"/>
                  <a:pt x="3622813" y="965199"/>
                  <a:pt x="3628211" y="965199"/>
                </a:cubicBezTo>
                <a:close/>
                <a:moveTo>
                  <a:pt x="3869430" y="965197"/>
                </a:moveTo>
                <a:cubicBezTo>
                  <a:pt x="3874761" y="965197"/>
                  <a:pt x="3879147" y="969520"/>
                  <a:pt x="3879147" y="974923"/>
                </a:cubicBezTo>
                <a:cubicBezTo>
                  <a:pt x="3879147" y="980325"/>
                  <a:pt x="3874826" y="984710"/>
                  <a:pt x="3869430" y="984710"/>
                </a:cubicBezTo>
                <a:cubicBezTo>
                  <a:pt x="3864029" y="984710"/>
                  <a:pt x="3859645" y="980261"/>
                  <a:pt x="3859645" y="974923"/>
                </a:cubicBezTo>
                <a:cubicBezTo>
                  <a:pt x="3859645" y="969583"/>
                  <a:pt x="3864029" y="965197"/>
                  <a:pt x="3869430" y="965197"/>
                </a:cubicBezTo>
                <a:close/>
                <a:moveTo>
                  <a:pt x="4110581" y="965194"/>
                </a:moveTo>
                <a:cubicBezTo>
                  <a:pt x="4115984" y="965194"/>
                  <a:pt x="4120362" y="969518"/>
                  <a:pt x="4120362" y="974920"/>
                </a:cubicBezTo>
                <a:cubicBezTo>
                  <a:pt x="4120362" y="980322"/>
                  <a:pt x="4115984" y="984707"/>
                  <a:pt x="4110581" y="984707"/>
                </a:cubicBezTo>
                <a:cubicBezTo>
                  <a:pt x="4105180" y="984707"/>
                  <a:pt x="4100797" y="980258"/>
                  <a:pt x="4100797" y="974920"/>
                </a:cubicBezTo>
                <a:cubicBezTo>
                  <a:pt x="4100797" y="969580"/>
                  <a:pt x="4105180" y="965194"/>
                  <a:pt x="4110581" y="965194"/>
                </a:cubicBezTo>
                <a:close/>
                <a:moveTo>
                  <a:pt x="4351806" y="965191"/>
                </a:moveTo>
                <a:cubicBezTo>
                  <a:pt x="4357195" y="965191"/>
                  <a:pt x="4361580" y="969515"/>
                  <a:pt x="4361580" y="974917"/>
                </a:cubicBezTo>
                <a:cubicBezTo>
                  <a:pt x="4361580" y="980319"/>
                  <a:pt x="4357195" y="984704"/>
                  <a:pt x="4351806" y="984704"/>
                </a:cubicBezTo>
                <a:cubicBezTo>
                  <a:pt x="4346397" y="984704"/>
                  <a:pt x="4342006" y="980255"/>
                  <a:pt x="4342006" y="974917"/>
                </a:cubicBezTo>
                <a:cubicBezTo>
                  <a:pt x="4342006" y="969578"/>
                  <a:pt x="4346397" y="965191"/>
                  <a:pt x="4351806" y="965191"/>
                </a:cubicBezTo>
                <a:close/>
                <a:moveTo>
                  <a:pt x="4593017" y="965189"/>
                </a:moveTo>
                <a:cubicBezTo>
                  <a:pt x="4598413" y="965189"/>
                  <a:pt x="4602795" y="969512"/>
                  <a:pt x="4602795" y="974914"/>
                </a:cubicBezTo>
                <a:cubicBezTo>
                  <a:pt x="4602795" y="980316"/>
                  <a:pt x="4598350" y="984701"/>
                  <a:pt x="4593017" y="984701"/>
                </a:cubicBezTo>
                <a:cubicBezTo>
                  <a:pt x="4587686" y="984701"/>
                  <a:pt x="4583304" y="980252"/>
                  <a:pt x="4583304" y="974914"/>
                </a:cubicBezTo>
                <a:cubicBezTo>
                  <a:pt x="4583304" y="969575"/>
                  <a:pt x="4587622" y="965189"/>
                  <a:pt x="4593017" y="965189"/>
                </a:cubicBezTo>
                <a:close/>
                <a:moveTo>
                  <a:pt x="4834252" y="965186"/>
                </a:moveTo>
                <a:cubicBezTo>
                  <a:pt x="4839658" y="965186"/>
                  <a:pt x="4844038" y="969509"/>
                  <a:pt x="4844038" y="974911"/>
                </a:cubicBezTo>
                <a:cubicBezTo>
                  <a:pt x="4844038" y="980313"/>
                  <a:pt x="4839595" y="984698"/>
                  <a:pt x="4834252" y="984698"/>
                </a:cubicBezTo>
                <a:cubicBezTo>
                  <a:pt x="4828915" y="984698"/>
                  <a:pt x="4824532" y="980249"/>
                  <a:pt x="4824532" y="974911"/>
                </a:cubicBezTo>
                <a:cubicBezTo>
                  <a:pt x="4824532" y="969572"/>
                  <a:pt x="4828851" y="965186"/>
                  <a:pt x="4834252" y="965186"/>
                </a:cubicBezTo>
                <a:close/>
                <a:moveTo>
                  <a:pt x="5075485" y="965183"/>
                </a:moveTo>
                <a:cubicBezTo>
                  <a:pt x="5080819" y="965183"/>
                  <a:pt x="5085201" y="969506"/>
                  <a:pt x="5085201" y="974908"/>
                </a:cubicBezTo>
                <a:cubicBezTo>
                  <a:pt x="5085201" y="980311"/>
                  <a:pt x="5080883" y="984695"/>
                  <a:pt x="5075485" y="984695"/>
                </a:cubicBezTo>
                <a:cubicBezTo>
                  <a:pt x="5070086" y="984695"/>
                  <a:pt x="5065704" y="980246"/>
                  <a:pt x="5065704" y="974908"/>
                </a:cubicBezTo>
                <a:cubicBezTo>
                  <a:pt x="5065704" y="969569"/>
                  <a:pt x="5070086" y="965183"/>
                  <a:pt x="5075485" y="965183"/>
                </a:cubicBezTo>
                <a:close/>
                <a:moveTo>
                  <a:pt x="5316710" y="965180"/>
                </a:moveTo>
                <a:cubicBezTo>
                  <a:pt x="5322044" y="965180"/>
                  <a:pt x="5326429" y="969503"/>
                  <a:pt x="5326429" y="974905"/>
                </a:cubicBezTo>
                <a:cubicBezTo>
                  <a:pt x="5326429" y="980308"/>
                  <a:pt x="5322105" y="984693"/>
                  <a:pt x="5316710" y="984693"/>
                </a:cubicBezTo>
                <a:cubicBezTo>
                  <a:pt x="5311314" y="984693"/>
                  <a:pt x="5306924" y="980244"/>
                  <a:pt x="5306924" y="974905"/>
                </a:cubicBezTo>
                <a:cubicBezTo>
                  <a:pt x="5306924" y="969566"/>
                  <a:pt x="5311314" y="965180"/>
                  <a:pt x="5316710" y="965180"/>
                </a:cubicBezTo>
                <a:close/>
                <a:moveTo>
                  <a:pt x="5557991" y="965177"/>
                </a:moveTo>
                <a:cubicBezTo>
                  <a:pt x="5563391" y="965177"/>
                  <a:pt x="5567774" y="969500"/>
                  <a:pt x="5567774" y="974902"/>
                </a:cubicBezTo>
                <a:cubicBezTo>
                  <a:pt x="5567774" y="980305"/>
                  <a:pt x="5563391" y="984690"/>
                  <a:pt x="5557991" y="984690"/>
                </a:cubicBezTo>
                <a:cubicBezTo>
                  <a:pt x="5552591" y="984690"/>
                  <a:pt x="5548208" y="980241"/>
                  <a:pt x="5548208" y="974902"/>
                </a:cubicBezTo>
                <a:cubicBezTo>
                  <a:pt x="5548208" y="969563"/>
                  <a:pt x="5552591" y="965177"/>
                  <a:pt x="5557991" y="965177"/>
                </a:cubicBezTo>
                <a:close/>
                <a:moveTo>
                  <a:pt x="5799205" y="965174"/>
                </a:moveTo>
                <a:cubicBezTo>
                  <a:pt x="5804606" y="965174"/>
                  <a:pt x="5808989" y="969497"/>
                  <a:pt x="5808989" y="974899"/>
                </a:cubicBezTo>
                <a:cubicBezTo>
                  <a:pt x="5808989" y="980302"/>
                  <a:pt x="5804542" y="984687"/>
                  <a:pt x="5799205" y="984687"/>
                </a:cubicBezTo>
                <a:cubicBezTo>
                  <a:pt x="5793870" y="984687"/>
                  <a:pt x="5789486" y="980238"/>
                  <a:pt x="5789486" y="974899"/>
                </a:cubicBezTo>
                <a:cubicBezTo>
                  <a:pt x="5789486" y="969560"/>
                  <a:pt x="5793806" y="965174"/>
                  <a:pt x="5799205" y="965174"/>
                </a:cubicBezTo>
                <a:close/>
                <a:moveTo>
                  <a:pt x="6040432" y="965172"/>
                </a:moveTo>
                <a:cubicBezTo>
                  <a:pt x="6045832" y="965172"/>
                  <a:pt x="6050216" y="969494"/>
                  <a:pt x="6050216" y="974897"/>
                </a:cubicBezTo>
                <a:cubicBezTo>
                  <a:pt x="6050216" y="980299"/>
                  <a:pt x="6045769" y="984684"/>
                  <a:pt x="6040432" y="984684"/>
                </a:cubicBezTo>
                <a:cubicBezTo>
                  <a:pt x="6035095" y="984684"/>
                  <a:pt x="6030712" y="980235"/>
                  <a:pt x="6030712" y="974897"/>
                </a:cubicBezTo>
                <a:cubicBezTo>
                  <a:pt x="6030712" y="969558"/>
                  <a:pt x="6035032" y="965172"/>
                  <a:pt x="6040432" y="965172"/>
                </a:cubicBezTo>
                <a:close/>
                <a:moveTo>
                  <a:pt x="6281661" y="965169"/>
                </a:moveTo>
                <a:cubicBezTo>
                  <a:pt x="6286997" y="965169"/>
                  <a:pt x="6291381" y="969492"/>
                  <a:pt x="6291381" y="974894"/>
                </a:cubicBezTo>
                <a:cubicBezTo>
                  <a:pt x="6291381" y="980296"/>
                  <a:pt x="6287061" y="984681"/>
                  <a:pt x="6281661" y="984681"/>
                </a:cubicBezTo>
                <a:cubicBezTo>
                  <a:pt x="6276261" y="984681"/>
                  <a:pt x="6271877" y="980232"/>
                  <a:pt x="6271877" y="974894"/>
                </a:cubicBezTo>
                <a:cubicBezTo>
                  <a:pt x="6271877" y="969555"/>
                  <a:pt x="6276261" y="965169"/>
                  <a:pt x="6281661" y="965169"/>
                </a:cubicBezTo>
                <a:close/>
                <a:moveTo>
                  <a:pt x="6522889" y="965166"/>
                </a:moveTo>
                <a:cubicBezTo>
                  <a:pt x="6528225" y="965166"/>
                  <a:pt x="6532610" y="969489"/>
                  <a:pt x="6532610" y="974891"/>
                </a:cubicBezTo>
                <a:cubicBezTo>
                  <a:pt x="6532610" y="980293"/>
                  <a:pt x="6528289" y="984678"/>
                  <a:pt x="6522889" y="984678"/>
                </a:cubicBezTo>
                <a:cubicBezTo>
                  <a:pt x="6517489" y="984678"/>
                  <a:pt x="6513105" y="980229"/>
                  <a:pt x="6513105" y="974891"/>
                </a:cubicBezTo>
                <a:cubicBezTo>
                  <a:pt x="6513105" y="969552"/>
                  <a:pt x="6517489" y="965166"/>
                  <a:pt x="6522889" y="965166"/>
                </a:cubicBezTo>
                <a:close/>
                <a:moveTo>
                  <a:pt x="6764118" y="965163"/>
                </a:moveTo>
                <a:cubicBezTo>
                  <a:pt x="6769518" y="965163"/>
                  <a:pt x="6773902" y="969486"/>
                  <a:pt x="6773902" y="974888"/>
                </a:cubicBezTo>
                <a:cubicBezTo>
                  <a:pt x="6773902" y="980290"/>
                  <a:pt x="6769518" y="984675"/>
                  <a:pt x="6764118" y="984675"/>
                </a:cubicBezTo>
                <a:cubicBezTo>
                  <a:pt x="6758718" y="984675"/>
                  <a:pt x="6754335" y="980226"/>
                  <a:pt x="6754335" y="974888"/>
                </a:cubicBezTo>
                <a:cubicBezTo>
                  <a:pt x="6754335" y="969549"/>
                  <a:pt x="6758718" y="965163"/>
                  <a:pt x="6764118" y="965163"/>
                </a:cubicBezTo>
                <a:close/>
                <a:moveTo>
                  <a:pt x="7005346" y="965161"/>
                </a:moveTo>
                <a:cubicBezTo>
                  <a:pt x="7010746" y="965161"/>
                  <a:pt x="7015130" y="969483"/>
                  <a:pt x="7015130" y="974885"/>
                </a:cubicBezTo>
                <a:cubicBezTo>
                  <a:pt x="7015130" y="980287"/>
                  <a:pt x="7010683" y="984672"/>
                  <a:pt x="7005346" y="984672"/>
                </a:cubicBezTo>
                <a:cubicBezTo>
                  <a:pt x="7000009" y="984672"/>
                  <a:pt x="6995626" y="980223"/>
                  <a:pt x="6995626" y="974885"/>
                </a:cubicBezTo>
                <a:cubicBezTo>
                  <a:pt x="6995626" y="969546"/>
                  <a:pt x="6999946" y="965161"/>
                  <a:pt x="7005346" y="965161"/>
                </a:cubicBezTo>
                <a:close/>
                <a:moveTo>
                  <a:pt x="7246575" y="965158"/>
                </a:moveTo>
                <a:cubicBezTo>
                  <a:pt x="7251975" y="965158"/>
                  <a:pt x="7256359" y="969480"/>
                  <a:pt x="7256359" y="974882"/>
                </a:cubicBezTo>
                <a:cubicBezTo>
                  <a:pt x="7256359" y="980285"/>
                  <a:pt x="7251912" y="984669"/>
                  <a:pt x="7246575" y="984669"/>
                </a:cubicBezTo>
                <a:cubicBezTo>
                  <a:pt x="7241238" y="984669"/>
                  <a:pt x="7236855" y="980220"/>
                  <a:pt x="7236855" y="974882"/>
                </a:cubicBezTo>
                <a:cubicBezTo>
                  <a:pt x="7236855" y="969543"/>
                  <a:pt x="7241175" y="965158"/>
                  <a:pt x="7246575" y="965158"/>
                </a:cubicBezTo>
                <a:close/>
                <a:moveTo>
                  <a:pt x="7487803" y="965155"/>
                </a:moveTo>
                <a:cubicBezTo>
                  <a:pt x="7493139" y="965155"/>
                  <a:pt x="7497524" y="969477"/>
                  <a:pt x="7497524" y="974879"/>
                </a:cubicBezTo>
                <a:cubicBezTo>
                  <a:pt x="7497524" y="980282"/>
                  <a:pt x="7493203" y="984666"/>
                  <a:pt x="7487803" y="984666"/>
                </a:cubicBezTo>
                <a:cubicBezTo>
                  <a:pt x="7482403" y="984666"/>
                  <a:pt x="7478019" y="980217"/>
                  <a:pt x="7478019" y="974879"/>
                </a:cubicBezTo>
                <a:cubicBezTo>
                  <a:pt x="7478019" y="969540"/>
                  <a:pt x="7482403" y="965155"/>
                  <a:pt x="7487803" y="965155"/>
                </a:cubicBezTo>
                <a:close/>
                <a:moveTo>
                  <a:pt x="7729032" y="965152"/>
                </a:moveTo>
                <a:cubicBezTo>
                  <a:pt x="7734369" y="965152"/>
                  <a:pt x="7738753" y="969475"/>
                  <a:pt x="7738753" y="974877"/>
                </a:cubicBezTo>
                <a:cubicBezTo>
                  <a:pt x="7738753" y="980279"/>
                  <a:pt x="7734432" y="984664"/>
                  <a:pt x="7729032" y="984664"/>
                </a:cubicBezTo>
                <a:cubicBezTo>
                  <a:pt x="7723632" y="984664"/>
                  <a:pt x="7719249" y="980215"/>
                  <a:pt x="7719249" y="974877"/>
                </a:cubicBezTo>
                <a:cubicBezTo>
                  <a:pt x="7719249" y="969538"/>
                  <a:pt x="7723632" y="965152"/>
                  <a:pt x="7729032" y="965152"/>
                </a:cubicBezTo>
                <a:close/>
                <a:moveTo>
                  <a:pt x="7970260" y="965150"/>
                </a:moveTo>
                <a:cubicBezTo>
                  <a:pt x="7975661" y="965150"/>
                  <a:pt x="7980044" y="969472"/>
                  <a:pt x="7980044" y="974874"/>
                </a:cubicBezTo>
                <a:cubicBezTo>
                  <a:pt x="7980044" y="980276"/>
                  <a:pt x="7975661" y="984661"/>
                  <a:pt x="7970260" y="984661"/>
                </a:cubicBezTo>
                <a:cubicBezTo>
                  <a:pt x="7964860" y="984661"/>
                  <a:pt x="7960477" y="980212"/>
                  <a:pt x="7960477" y="974874"/>
                </a:cubicBezTo>
                <a:cubicBezTo>
                  <a:pt x="7960477" y="969535"/>
                  <a:pt x="7964860" y="965150"/>
                  <a:pt x="7970260" y="965150"/>
                </a:cubicBezTo>
                <a:close/>
                <a:moveTo>
                  <a:pt x="8211553" y="965147"/>
                </a:moveTo>
                <a:cubicBezTo>
                  <a:pt x="8216889" y="965147"/>
                  <a:pt x="8221273" y="969469"/>
                  <a:pt x="8221273" y="974871"/>
                </a:cubicBezTo>
                <a:cubicBezTo>
                  <a:pt x="8221273" y="980273"/>
                  <a:pt x="8216953" y="984658"/>
                  <a:pt x="8211553" y="984658"/>
                </a:cubicBezTo>
                <a:cubicBezTo>
                  <a:pt x="8206152" y="984658"/>
                  <a:pt x="8201769" y="980209"/>
                  <a:pt x="8201769" y="974871"/>
                </a:cubicBezTo>
                <a:cubicBezTo>
                  <a:pt x="8201769" y="969532"/>
                  <a:pt x="8206152" y="965147"/>
                  <a:pt x="8211553" y="965147"/>
                </a:cubicBezTo>
                <a:close/>
                <a:moveTo>
                  <a:pt x="8452781" y="965144"/>
                </a:moveTo>
                <a:cubicBezTo>
                  <a:pt x="8458181" y="965144"/>
                  <a:pt x="8462566" y="969466"/>
                  <a:pt x="8462566" y="974868"/>
                </a:cubicBezTo>
                <a:cubicBezTo>
                  <a:pt x="8462566" y="980270"/>
                  <a:pt x="8458118" y="984655"/>
                  <a:pt x="8452781" y="984655"/>
                </a:cubicBezTo>
                <a:cubicBezTo>
                  <a:pt x="8447445" y="984655"/>
                  <a:pt x="8443061" y="980206"/>
                  <a:pt x="8443061" y="974868"/>
                </a:cubicBezTo>
                <a:cubicBezTo>
                  <a:pt x="8443061" y="969529"/>
                  <a:pt x="8447381" y="965144"/>
                  <a:pt x="8452781" y="965144"/>
                </a:cubicBezTo>
                <a:close/>
                <a:moveTo>
                  <a:pt x="8694009" y="965141"/>
                </a:moveTo>
                <a:cubicBezTo>
                  <a:pt x="8699346" y="965141"/>
                  <a:pt x="8703730" y="969463"/>
                  <a:pt x="8703730" y="974865"/>
                </a:cubicBezTo>
                <a:cubicBezTo>
                  <a:pt x="8703730" y="980267"/>
                  <a:pt x="8699346" y="984652"/>
                  <a:pt x="8694009" y="984652"/>
                </a:cubicBezTo>
                <a:cubicBezTo>
                  <a:pt x="8688673" y="984652"/>
                  <a:pt x="8684289" y="980203"/>
                  <a:pt x="8684289" y="974865"/>
                </a:cubicBezTo>
                <a:cubicBezTo>
                  <a:pt x="8684289" y="969526"/>
                  <a:pt x="8688609" y="965141"/>
                  <a:pt x="8694009" y="965141"/>
                </a:cubicBezTo>
                <a:close/>
                <a:moveTo>
                  <a:pt x="8935237" y="965138"/>
                </a:moveTo>
                <a:cubicBezTo>
                  <a:pt x="8940574" y="965138"/>
                  <a:pt x="8944958" y="969460"/>
                  <a:pt x="8944958" y="974862"/>
                </a:cubicBezTo>
                <a:cubicBezTo>
                  <a:pt x="8944958" y="980264"/>
                  <a:pt x="8940638" y="984649"/>
                  <a:pt x="8935237" y="984649"/>
                </a:cubicBezTo>
                <a:cubicBezTo>
                  <a:pt x="8929837" y="984649"/>
                  <a:pt x="8925454" y="980200"/>
                  <a:pt x="8925454" y="974862"/>
                </a:cubicBezTo>
                <a:cubicBezTo>
                  <a:pt x="8925454" y="969523"/>
                  <a:pt x="8929837" y="965138"/>
                  <a:pt x="8935237" y="965138"/>
                </a:cubicBezTo>
                <a:close/>
                <a:moveTo>
                  <a:pt x="9176467" y="965135"/>
                </a:moveTo>
                <a:cubicBezTo>
                  <a:pt x="9181803" y="965135"/>
                  <a:pt x="9186187" y="969457"/>
                  <a:pt x="9186187" y="974859"/>
                </a:cubicBezTo>
                <a:cubicBezTo>
                  <a:pt x="9186187" y="980261"/>
                  <a:pt x="9181867" y="984646"/>
                  <a:pt x="9176467" y="984646"/>
                </a:cubicBezTo>
                <a:cubicBezTo>
                  <a:pt x="9171066" y="984646"/>
                  <a:pt x="9166683" y="980197"/>
                  <a:pt x="9166683" y="974859"/>
                </a:cubicBezTo>
                <a:cubicBezTo>
                  <a:pt x="9166683" y="969520"/>
                  <a:pt x="9171066" y="965135"/>
                  <a:pt x="9176467" y="965135"/>
                </a:cubicBezTo>
                <a:close/>
                <a:moveTo>
                  <a:pt x="9417695" y="965133"/>
                </a:moveTo>
                <a:cubicBezTo>
                  <a:pt x="9423031" y="965133"/>
                  <a:pt x="9427416" y="969455"/>
                  <a:pt x="9427416" y="974857"/>
                </a:cubicBezTo>
                <a:cubicBezTo>
                  <a:pt x="9427416" y="980259"/>
                  <a:pt x="9423095" y="984643"/>
                  <a:pt x="9417695" y="984643"/>
                </a:cubicBezTo>
                <a:cubicBezTo>
                  <a:pt x="9412295" y="984643"/>
                  <a:pt x="9407911" y="980195"/>
                  <a:pt x="9407911" y="974857"/>
                </a:cubicBezTo>
                <a:cubicBezTo>
                  <a:pt x="9407911" y="969517"/>
                  <a:pt x="9412295" y="965133"/>
                  <a:pt x="9417695" y="965133"/>
                </a:cubicBezTo>
                <a:close/>
                <a:moveTo>
                  <a:pt x="9649203" y="723936"/>
                </a:moveTo>
                <a:cubicBezTo>
                  <a:pt x="9654540" y="723936"/>
                  <a:pt x="9658923" y="728384"/>
                  <a:pt x="9658923" y="733721"/>
                </a:cubicBezTo>
                <a:cubicBezTo>
                  <a:pt x="9658923" y="739060"/>
                  <a:pt x="9654540" y="743445"/>
                  <a:pt x="9649203" y="743445"/>
                </a:cubicBezTo>
                <a:cubicBezTo>
                  <a:pt x="9643866" y="743445"/>
                  <a:pt x="9639483" y="739123"/>
                  <a:pt x="9639483" y="733721"/>
                </a:cubicBezTo>
                <a:cubicBezTo>
                  <a:pt x="9639483" y="728319"/>
                  <a:pt x="9643803" y="723936"/>
                  <a:pt x="9649203" y="723936"/>
                </a:cubicBezTo>
                <a:close/>
                <a:moveTo>
                  <a:pt x="9890432" y="723934"/>
                </a:moveTo>
                <a:cubicBezTo>
                  <a:pt x="9895768" y="723934"/>
                  <a:pt x="9900152" y="728381"/>
                  <a:pt x="9900152" y="733719"/>
                </a:cubicBezTo>
                <a:cubicBezTo>
                  <a:pt x="9900152" y="739058"/>
                  <a:pt x="9895832" y="743443"/>
                  <a:pt x="9890432" y="743443"/>
                </a:cubicBezTo>
                <a:cubicBezTo>
                  <a:pt x="9885031" y="743443"/>
                  <a:pt x="9880648" y="739121"/>
                  <a:pt x="9880648" y="733719"/>
                </a:cubicBezTo>
                <a:cubicBezTo>
                  <a:pt x="9880648" y="728317"/>
                  <a:pt x="9885031" y="723934"/>
                  <a:pt x="9890432" y="723934"/>
                </a:cubicBezTo>
                <a:close/>
                <a:moveTo>
                  <a:pt x="10131660" y="723931"/>
                </a:moveTo>
                <a:cubicBezTo>
                  <a:pt x="10137060" y="723931"/>
                  <a:pt x="10141444" y="728379"/>
                  <a:pt x="10141444" y="733716"/>
                </a:cubicBezTo>
                <a:cubicBezTo>
                  <a:pt x="10141444" y="739056"/>
                  <a:pt x="10136997" y="743441"/>
                  <a:pt x="10131660" y="743441"/>
                </a:cubicBezTo>
                <a:cubicBezTo>
                  <a:pt x="10126323" y="743441"/>
                  <a:pt x="10121940" y="739118"/>
                  <a:pt x="10121940" y="733716"/>
                </a:cubicBezTo>
                <a:cubicBezTo>
                  <a:pt x="10121940" y="728315"/>
                  <a:pt x="10126260" y="723931"/>
                  <a:pt x="10131660" y="723931"/>
                </a:cubicBezTo>
                <a:close/>
                <a:moveTo>
                  <a:pt x="10372888" y="723929"/>
                </a:moveTo>
                <a:cubicBezTo>
                  <a:pt x="10378288" y="723929"/>
                  <a:pt x="10382673" y="728376"/>
                  <a:pt x="10382673" y="733714"/>
                </a:cubicBezTo>
                <a:cubicBezTo>
                  <a:pt x="10382673" y="739053"/>
                  <a:pt x="10378225" y="743438"/>
                  <a:pt x="10372888" y="743438"/>
                </a:cubicBezTo>
                <a:cubicBezTo>
                  <a:pt x="10367552" y="743438"/>
                  <a:pt x="10363168" y="739116"/>
                  <a:pt x="10363168" y="733714"/>
                </a:cubicBezTo>
                <a:cubicBezTo>
                  <a:pt x="10363168" y="728312"/>
                  <a:pt x="10367488" y="723929"/>
                  <a:pt x="10372888" y="723929"/>
                </a:cubicBezTo>
                <a:close/>
                <a:moveTo>
                  <a:pt x="10614116" y="723926"/>
                </a:moveTo>
                <a:cubicBezTo>
                  <a:pt x="10619516" y="723926"/>
                  <a:pt x="10623901" y="728374"/>
                  <a:pt x="10623901" y="733711"/>
                </a:cubicBezTo>
                <a:cubicBezTo>
                  <a:pt x="10623901" y="739051"/>
                  <a:pt x="10619454" y="743436"/>
                  <a:pt x="10614116" y="743436"/>
                </a:cubicBezTo>
                <a:cubicBezTo>
                  <a:pt x="10608780" y="743436"/>
                  <a:pt x="10604396" y="739114"/>
                  <a:pt x="10604396" y="733711"/>
                </a:cubicBezTo>
                <a:cubicBezTo>
                  <a:pt x="10604396" y="728310"/>
                  <a:pt x="10608716" y="723926"/>
                  <a:pt x="10614116" y="723926"/>
                </a:cubicBezTo>
                <a:close/>
                <a:moveTo>
                  <a:pt x="10855345" y="723924"/>
                </a:moveTo>
                <a:cubicBezTo>
                  <a:pt x="10860682" y="723924"/>
                  <a:pt x="10865065" y="728372"/>
                  <a:pt x="10865065" y="733709"/>
                </a:cubicBezTo>
                <a:cubicBezTo>
                  <a:pt x="10865065" y="739048"/>
                  <a:pt x="10860682" y="743433"/>
                  <a:pt x="10855345" y="743433"/>
                </a:cubicBezTo>
                <a:cubicBezTo>
                  <a:pt x="10850008" y="743433"/>
                  <a:pt x="10845625" y="739111"/>
                  <a:pt x="10845625" y="733709"/>
                </a:cubicBezTo>
                <a:cubicBezTo>
                  <a:pt x="10845625" y="728307"/>
                  <a:pt x="10849945" y="723924"/>
                  <a:pt x="10855345" y="723924"/>
                </a:cubicBezTo>
                <a:close/>
                <a:moveTo>
                  <a:pt x="11096574" y="723921"/>
                </a:moveTo>
                <a:cubicBezTo>
                  <a:pt x="11101910" y="723921"/>
                  <a:pt x="11106294" y="728369"/>
                  <a:pt x="11106294" y="733707"/>
                </a:cubicBezTo>
                <a:cubicBezTo>
                  <a:pt x="11106294" y="739046"/>
                  <a:pt x="11101974" y="743431"/>
                  <a:pt x="11096574" y="743431"/>
                </a:cubicBezTo>
                <a:cubicBezTo>
                  <a:pt x="11091174" y="743431"/>
                  <a:pt x="11086790" y="739109"/>
                  <a:pt x="11086790" y="733707"/>
                </a:cubicBezTo>
                <a:cubicBezTo>
                  <a:pt x="11086790" y="728305"/>
                  <a:pt x="11091174" y="723921"/>
                  <a:pt x="11096574" y="723921"/>
                </a:cubicBezTo>
                <a:close/>
                <a:moveTo>
                  <a:pt x="11337802" y="723919"/>
                </a:moveTo>
                <a:cubicBezTo>
                  <a:pt x="11343202" y="723919"/>
                  <a:pt x="11347587" y="728367"/>
                  <a:pt x="11347587" y="733704"/>
                </a:cubicBezTo>
                <a:cubicBezTo>
                  <a:pt x="11347587" y="739044"/>
                  <a:pt x="11343139" y="743429"/>
                  <a:pt x="11337802" y="743429"/>
                </a:cubicBezTo>
                <a:cubicBezTo>
                  <a:pt x="11332466" y="743429"/>
                  <a:pt x="11328082" y="739107"/>
                  <a:pt x="11328082" y="733704"/>
                </a:cubicBezTo>
                <a:cubicBezTo>
                  <a:pt x="11328082" y="728303"/>
                  <a:pt x="11332402" y="723919"/>
                  <a:pt x="11337802" y="723919"/>
                </a:cubicBezTo>
                <a:close/>
                <a:moveTo>
                  <a:pt x="11579030" y="723917"/>
                </a:moveTo>
                <a:cubicBezTo>
                  <a:pt x="11584430" y="723917"/>
                  <a:pt x="11588815" y="728365"/>
                  <a:pt x="11588815" y="733702"/>
                </a:cubicBezTo>
                <a:cubicBezTo>
                  <a:pt x="11588815" y="739041"/>
                  <a:pt x="11584367" y="743426"/>
                  <a:pt x="11579030" y="743426"/>
                </a:cubicBezTo>
                <a:cubicBezTo>
                  <a:pt x="11573694" y="743426"/>
                  <a:pt x="11569310" y="739104"/>
                  <a:pt x="11569310" y="733702"/>
                </a:cubicBezTo>
                <a:cubicBezTo>
                  <a:pt x="11569310" y="728300"/>
                  <a:pt x="11573630" y="723917"/>
                  <a:pt x="11579030" y="723917"/>
                </a:cubicBezTo>
                <a:close/>
                <a:moveTo>
                  <a:pt x="11820259" y="723914"/>
                </a:moveTo>
                <a:cubicBezTo>
                  <a:pt x="11825659" y="723914"/>
                  <a:pt x="11830043" y="728362"/>
                  <a:pt x="11830043" y="733700"/>
                </a:cubicBezTo>
                <a:cubicBezTo>
                  <a:pt x="11830043" y="739039"/>
                  <a:pt x="11825596" y="743424"/>
                  <a:pt x="11820259" y="743424"/>
                </a:cubicBezTo>
                <a:cubicBezTo>
                  <a:pt x="11814922" y="743424"/>
                  <a:pt x="11810539" y="739102"/>
                  <a:pt x="11810539" y="733700"/>
                </a:cubicBezTo>
                <a:cubicBezTo>
                  <a:pt x="11810539" y="728298"/>
                  <a:pt x="11814859" y="723914"/>
                  <a:pt x="11820259" y="723914"/>
                </a:cubicBezTo>
                <a:close/>
                <a:moveTo>
                  <a:pt x="9720" y="723912"/>
                </a:moveTo>
                <a:cubicBezTo>
                  <a:pt x="15120" y="723912"/>
                  <a:pt x="19504" y="728360"/>
                  <a:pt x="19504" y="733697"/>
                </a:cubicBezTo>
                <a:cubicBezTo>
                  <a:pt x="19504" y="739036"/>
                  <a:pt x="15057" y="743422"/>
                  <a:pt x="9720" y="743422"/>
                </a:cubicBezTo>
                <a:cubicBezTo>
                  <a:pt x="4384" y="743422"/>
                  <a:pt x="0" y="739099"/>
                  <a:pt x="0" y="733697"/>
                </a:cubicBezTo>
                <a:cubicBezTo>
                  <a:pt x="0" y="728296"/>
                  <a:pt x="4320" y="723912"/>
                  <a:pt x="9720" y="723912"/>
                </a:cubicBezTo>
                <a:close/>
                <a:moveTo>
                  <a:pt x="251004" y="723909"/>
                </a:moveTo>
                <a:cubicBezTo>
                  <a:pt x="256403" y="723909"/>
                  <a:pt x="260787" y="728357"/>
                  <a:pt x="260787" y="733695"/>
                </a:cubicBezTo>
                <a:cubicBezTo>
                  <a:pt x="260787" y="739034"/>
                  <a:pt x="256340" y="743419"/>
                  <a:pt x="251004" y="743419"/>
                </a:cubicBezTo>
                <a:cubicBezTo>
                  <a:pt x="245668" y="743419"/>
                  <a:pt x="241284" y="739097"/>
                  <a:pt x="241284" y="733695"/>
                </a:cubicBezTo>
                <a:cubicBezTo>
                  <a:pt x="241284" y="728293"/>
                  <a:pt x="245604" y="723909"/>
                  <a:pt x="251004" y="723909"/>
                </a:cubicBezTo>
                <a:close/>
                <a:moveTo>
                  <a:pt x="492223" y="723907"/>
                </a:moveTo>
                <a:cubicBezTo>
                  <a:pt x="497559" y="723907"/>
                  <a:pt x="501943" y="728355"/>
                  <a:pt x="501943" y="733692"/>
                </a:cubicBezTo>
                <a:cubicBezTo>
                  <a:pt x="501943" y="739032"/>
                  <a:pt x="497623" y="743417"/>
                  <a:pt x="492223" y="743417"/>
                </a:cubicBezTo>
                <a:cubicBezTo>
                  <a:pt x="486823" y="743417"/>
                  <a:pt x="482439" y="739095"/>
                  <a:pt x="482439" y="733692"/>
                </a:cubicBezTo>
                <a:cubicBezTo>
                  <a:pt x="482439" y="728291"/>
                  <a:pt x="486823" y="723907"/>
                  <a:pt x="492223" y="723907"/>
                </a:cubicBezTo>
                <a:close/>
                <a:moveTo>
                  <a:pt x="733444" y="723904"/>
                </a:moveTo>
                <a:cubicBezTo>
                  <a:pt x="738780" y="723904"/>
                  <a:pt x="743164" y="728353"/>
                  <a:pt x="743164" y="733690"/>
                </a:cubicBezTo>
                <a:cubicBezTo>
                  <a:pt x="743164" y="739029"/>
                  <a:pt x="738844" y="743414"/>
                  <a:pt x="733444" y="743414"/>
                </a:cubicBezTo>
                <a:cubicBezTo>
                  <a:pt x="728044" y="743414"/>
                  <a:pt x="723660" y="739092"/>
                  <a:pt x="723660" y="733690"/>
                </a:cubicBezTo>
                <a:cubicBezTo>
                  <a:pt x="723660" y="728288"/>
                  <a:pt x="728044" y="723904"/>
                  <a:pt x="733444" y="723904"/>
                </a:cubicBezTo>
                <a:close/>
                <a:moveTo>
                  <a:pt x="974664" y="723902"/>
                </a:moveTo>
                <a:cubicBezTo>
                  <a:pt x="980064" y="723902"/>
                  <a:pt x="984448" y="728350"/>
                  <a:pt x="984448" y="733688"/>
                </a:cubicBezTo>
                <a:cubicBezTo>
                  <a:pt x="984448" y="739027"/>
                  <a:pt x="980001" y="743412"/>
                  <a:pt x="974664" y="743412"/>
                </a:cubicBezTo>
                <a:cubicBezTo>
                  <a:pt x="969328" y="743412"/>
                  <a:pt x="964944" y="739090"/>
                  <a:pt x="964944" y="733688"/>
                </a:cubicBezTo>
                <a:cubicBezTo>
                  <a:pt x="964944" y="728286"/>
                  <a:pt x="969264" y="723902"/>
                  <a:pt x="974664" y="723902"/>
                </a:cubicBezTo>
                <a:close/>
                <a:moveTo>
                  <a:pt x="1215884" y="723900"/>
                </a:moveTo>
                <a:cubicBezTo>
                  <a:pt x="1221284" y="723900"/>
                  <a:pt x="1225668" y="728348"/>
                  <a:pt x="1225668" y="733685"/>
                </a:cubicBezTo>
                <a:cubicBezTo>
                  <a:pt x="1225668" y="739025"/>
                  <a:pt x="1221221" y="743410"/>
                  <a:pt x="1215884" y="743410"/>
                </a:cubicBezTo>
                <a:cubicBezTo>
                  <a:pt x="1210548" y="743410"/>
                  <a:pt x="1206164" y="739088"/>
                  <a:pt x="1206164" y="733685"/>
                </a:cubicBezTo>
                <a:cubicBezTo>
                  <a:pt x="1206164" y="728284"/>
                  <a:pt x="1210484" y="723900"/>
                  <a:pt x="1215884" y="723900"/>
                </a:cubicBezTo>
                <a:close/>
                <a:moveTo>
                  <a:pt x="1457105" y="723897"/>
                </a:moveTo>
                <a:cubicBezTo>
                  <a:pt x="1462441" y="723897"/>
                  <a:pt x="1466825" y="728345"/>
                  <a:pt x="1466825" y="733683"/>
                </a:cubicBezTo>
                <a:cubicBezTo>
                  <a:pt x="1466825" y="739022"/>
                  <a:pt x="1462505" y="743407"/>
                  <a:pt x="1457105" y="743407"/>
                </a:cubicBezTo>
                <a:cubicBezTo>
                  <a:pt x="1451706" y="743407"/>
                  <a:pt x="1447321" y="739085"/>
                  <a:pt x="1447321" y="733683"/>
                </a:cubicBezTo>
                <a:cubicBezTo>
                  <a:pt x="1447321" y="728281"/>
                  <a:pt x="1451706" y="723897"/>
                  <a:pt x="1457105" y="723897"/>
                </a:cubicBezTo>
                <a:close/>
                <a:moveTo>
                  <a:pt x="1698330" y="723895"/>
                </a:moveTo>
                <a:cubicBezTo>
                  <a:pt x="1703731" y="723895"/>
                  <a:pt x="1708116" y="728343"/>
                  <a:pt x="1708116" y="733681"/>
                </a:cubicBezTo>
                <a:cubicBezTo>
                  <a:pt x="1708116" y="739020"/>
                  <a:pt x="1703731" y="743405"/>
                  <a:pt x="1698330" y="743405"/>
                </a:cubicBezTo>
                <a:cubicBezTo>
                  <a:pt x="1692929" y="743405"/>
                  <a:pt x="1688545" y="739083"/>
                  <a:pt x="1688545" y="733681"/>
                </a:cubicBezTo>
                <a:cubicBezTo>
                  <a:pt x="1688545" y="728279"/>
                  <a:pt x="1692929" y="723895"/>
                  <a:pt x="1698330" y="723895"/>
                </a:cubicBezTo>
                <a:close/>
                <a:moveTo>
                  <a:pt x="1939580" y="723892"/>
                </a:moveTo>
                <a:cubicBezTo>
                  <a:pt x="1944978" y="723892"/>
                  <a:pt x="1949363" y="728341"/>
                  <a:pt x="1949363" y="733678"/>
                </a:cubicBezTo>
                <a:cubicBezTo>
                  <a:pt x="1949363" y="739017"/>
                  <a:pt x="1944916" y="743402"/>
                  <a:pt x="1939580" y="743402"/>
                </a:cubicBezTo>
                <a:cubicBezTo>
                  <a:pt x="1934244" y="743402"/>
                  <a:pt x="1929859" y="739080"/>
                  <a:pt x="1929859" y="733678"/>
                </a:cubicBezTo>
                <a:cubicBezTo>
                  <a:pt x="1929859" y="728277"/>
                  <a:pt x="1934181" y="723892"/>
                  <a:pt x="1939580" y="723892"/>
                </a:cubicBezTo>
                <a:close/>
                <a:moveTo>
                  <a:pt x="2180788" y="723890"/>
                </a:moveTo>
                <a:cubicBezTo>
                  <a:pt x="2186189" y="723890"/>
                  <a:pt x="2190577" y="728338"/>
                  <a:pt x="2190577" y="733676"/>
                </a:cubicBezTo>
                <a:cubicBezTo>
                  <a:pt x="2190577" y="739015"/>
                  <a:pt x="2186128" y="743400"/>
                  <a:pt x="2180788" y="743400"/>
                </a:cubicBezTo>
                <a:cubicBezTo>
                  <a:pt x="2175475" y="743400"/>
                  <a:pt x="2171083" y="739078"/>
                  <a:pt x="2171083" y="733676"/>
                </a:cubicBezTo>
                <a:cubicBezTo>
                  <a:pt x="2171083" y="728274"/>
                  <a:pt x="2175412" y="723890"/>
                  <a:pt x="2180788" y="723890"/>
                </a:cubicBezTo>
                <a:close/>
                <a:moveTo>
                  <a:pt x="2422035" y="723888"/>
                </a:moveTo>
                <a:cubicBezTo>
                  <a:pt x="2427369" y="723888"/>
                  <a:pt x="2431752" y="728336"/>
                  <a:pt x="2431752" y="733673"/>
                </a:cubicBezTo>
                <a:cubicBezTo>
                  <a:pt x="2431752" y="739013"/>
                  <a:pt x="2427433" y="743398"/>
                  <a:pt x="2422035" y="743398"/>
                </a:cubicBezTo>
                <a:cubicBezTo>
                  <a:pt x="2416637" y="743398"/>
                  <a:pt x="2412255" y="739076"/>
                  <a:pt x="2412255" y="733673"/>
                </a:cubicBezTo>
                <a:cubicBezTo>
                  <a:pt x="2412255" y="728272"/>
                  <a:pt x="2416637" y="723888"/>
                  <a:pt x="2422035" y="723888"/>
                </a:cubicBezTo>
                <a:close/>
                <a:moveTo>
                  <a:pt x="2663272" y="723885"/>
                </a:moveTo>
                <a:cubicBezTo>
                  <a:pt x="2668609" y="723885"/>
                  <a:pt x="2672996" y="728333"/>
                  <a:pt x="2672996" y="733671"/>
                </a:cubicBezTo>
                <a:cubicBezTo>
                  <a:pt x="2672996" y="739010"/>
                  <a:pt x="2668674" y="743395"/>
                  <a:pt x="2663272" y="743395"/>
                </a:cubicBezTo>
                <a:cubicBezTo>
                  <a:pt x="2657874" y="743395"/>
                  <a:pt x="2653489" y="739073"/>
                  <a:pt x="2653489" y="733671"/>
                </a:cubicBezTo>
                <a:cubicBezTo>
                  <a:pt x="2653489" y="728269"/>
                  <a:pt x="2657874" y="723885"/>
                  <a:pt x="2663272" y="723885"/>
                </a:cubicBezTo>
                <a:close/>
                <a:moveTo>
                  <a:pt x="2904570" y="723883"/>
                </a:moveTo>
                <a:cubicBezTo>
                  <a:pt x="2909969" y="723883"/>
                  <a:pt x="2914353" y="728331"/>
                  <a:pt x="2914353" y="733669"/>
                </a:cubicBezTo>
                <a:cubicBezTo>
                  <a:pt x="2914353" y="739008"/>
                  <a:pt x="2909969" y="743393"/>
                  <a:pt x="2904570" y="743393"/>
                </a:cubicBezTo>
                <a:cubicBezTo>
                  <a:pt x="2899171" y="743393"/>
                  <a:pt x="2894788" y="739071"/>
                  <a:pt x="2894788" y="733669"/>
                </a:cubicBezTo>
                <a:cubicBezTo>
                  <a:pt x="2894788" y="728267"/>
                  <a:pt x="2899171" y="723883"/>
                  <a:pt x="2904570" y="723883"/>
                </a:cubicBezTo>
                <a:close/>
                <a:moveTo>
                  <a:pt x="3145749" y="723880"/>
                </a:moveTo>
                <a:cubicBezTo>
                  <a:pt x="3151148" y="723880"/>
                  <a:pt x="3155531" y="728329"/>
                  <a:pt x="3155531" y="733666"/>
                </a:cubicBezTo>
                <a:cubicBezTo>
                  <a:pt x="3155531" y="739005"/>
                  <a:pt x="3151084" y="743391"/>
                  <a:pt x="3145749" y="743391"/>
                </a:cubicBezTo>
                <a:cubicBezTo>
                  <a:pt x="3140414" y="743391"/>
                  <a:pt x="3136030" y="739068"/>
                  <a:pt x="3136030" y="733666"/>
                </a:cubicBezTo>
                <a:cubicBezTo>
                  <a:pt x="3136030" y="728265"/>
                  <a:pt x="3140350" y="723880"/>
                  <a:pt x="3145749" y="723880"/>
                </a:cubicBezTo>
                <a:close/>
                <a:moveTo>
                  <a:pt x="3386957" y="723878"/>
                </a:moveTo>
                <a:cubicBezTo>
                  <a:pt x="3392357" y="723878"/>
                  <a:pt x="3396742" y="728326"/>
                  <a:pt x="3396742" y="733664"/>
                </a:cubicBezTo>
                <a:cubicBezTo>
                  <a:pt x="3396742" y="739003"/>
                  <a:pt x="3392294" y="743388"/>
                  <a:pt x="3386957" y="743388"/>
                </a:cubicBezTo>
                <a:cubicBezTo>
                  <a:pt x="3381619" y="743388"/>
                  <a:pt x="3377235" y="739066"/>
                  <a:pt x="3377235" y="733664"/>
                </a:cubicBezTo>
                <a:cubicBezTo>
                  <a:pt x="3377235" y="728262"/>
                  <a:pt x="3381555" y="723878"/>
                  <a:pt x="3386957" y="723878"/>
                </a:cubicBezTo>
                <a:close/>
                <a:moveTo>
                  <a:pt x="3628211" y="723875"/>
                </a:moveTo>
                <a:cubicBezTo>
                  <a:pt x="3633528" y="723875"/>
                  <a:pt x="3637930" y="728324"/>
                  <a:pt x="3637930" y="733662"/>
                </a:cubicBezTo>
                <a:cubicBezTo>
                  <a:pt x="3637930" y="739001"/>
                  <a:pt x="3633592" y="743386"/>
                  <a:pt x="3628211" y="743386"/>
                </a:cubicBezTo>
                <a:cubicBezTo>
                  <a:pt x="3622813" y="743386"/>
                  <a:pt x="3618428" y="739064"/>
                  <a:pt x="3618428" y="733662"/>
                </a:cubicBezTo>
                <a:cubicBezTo>
                  <a:pt x="3618428" y="728260"/>
                  <a:pt x="3622813" y="723875"/>
                  <a:pt x="3628211" y="723875"/>
                </a:cubicBezTo>
                <a:close/>
                <a:moveTo>
                  <a:pt x="3869427" y="723873"/>
                </a:moveTo>
                <a:cubicBezTo>
                  <a:pt x="3874761" y="723873"/>
                  <a:pt x="3879147" y="728322"/>
                  <a:pt x="3879147" y="733659"/>
                </a:cubicBezTo>
                <a:cubicBezTo>
                  <a:pt x="3879147" y="738998"/>
                  <a:pt x="3874826" y="743383"/>
                  <a:pt x="3869427" y="743383"/>
                </a:cubicBezTo>
                <a:cubicBezTo>
                  <a:pt x="3864029" y="743383"/>
                  <a:pt x="3859645" y="739061"/>
                  <a:pt x="3859645" y="733659"/>
                </a:cubicBezTo>
                <a:cubicBezTo>
                  <a:pt x="3859645" y="728258"/>
                  <a:pt x="3864029" y="723873"/>
                  <a:pt x="3869427" y="723873"/>
                </a:cubicBezTo>
                <a:close/>
                <a:moveTo>
                  <a:pt x="4110581" y="723871"/>
                </a:moveTo>
                <a:cubicBezTo>
                  <a:pt x="4115984" y="723871"/>
                  <a:pt x="4120362" y="728319"/>
                  <a:pt x="4120362" y="733657"/>
                </a:cubicBezTo>
                <a:cubicBezTo>
                  <a:pt x="4120362" y="738996"/>
                  <a:pt x="4115984" y="743381"/>
                  <a:pt x="4110581" y="743381"/>
                </a:cubicBezTo>
                <a:cubicBezTo>
                  <a:pt x="4105180" y="743381"/>
                  <a:pt x="4100797" y="739059"/>
                  <a:pt x="4100797" y="733657"/>
                </a:cubicBezTo>
                <a:cubicBezTo>
                  <a:pt x="4100797" y="728255"/>
                  <a:pt x="4105180" y="723871"/>
                  <a:pt x="4110581" y="723871"/>
                </a:cubicBezTo>
                <a:close/>
                <a:moveTo>
                  <a:pt x="4351806" y="723868"/>
                </a:moveTo>
                <a:cubicBezTo>
                  <a:pt x="4357195" y="723868"/>
                  <a:pt x="4361580" y="728317"/>
                  <a:pt x="4361580" y="733654"/>
                </a:cubicBezTo>
                <a:cubicBezTo>
                  <a:pt x="4361580" y="738993"/>
                  <a:pt x="4357195" y="743379"/>
                  <a:pt x="4351806" y="743379"/>
                </a:cubicBezTo>
                <a:cubicBezTo>
                  <a:pt x="4346397" y="743379"/>
                  <a:pt x="4342006" y="739056"/>
                  <a:pt x="4342006" y="733654"/>
                </a:cubicBezTo>
                <a:cubicBezTo>
                  <a:pt x="4342006" y="728253"/>
                  <a:pt x="4346397" y="723868"/>
                  <a:pt x="4351806" y="723868"/>
                </a:cubicBezTo>
                <a:close/>
                <a:moveTo>
                  <a:pt x="4593017" y="723866"/>
                </a:moveTo>
                <a:cubicBezTo>
                  <a:pt x="4598413" y="723866"/>
                  <a:pt x="4602795" y="728314"/>
                  <a:pt x="4602795" y="733652"/>
                </a:cubicBezTo>
                <a:cubicBezTo>
                  <a:pt x="4602795" y="738991"/>
                  <a:pt x="4598350" y="743376"/>
                  <a:pt x="4593017" y="743376"/>
                </a:cubicBezTo>
                <a:cubicBezTo>
                  <a:pt x="4587686" y="743376"/>
                  <a:pt x="4583304" y="739054"/>
                  <a:pt x="4583304" y="733652"/>
                </a:cubicBezTo>
                <a:cubicBezTo>
                  <a:pt x="4583304" y="728250"/>
                  <a:pt x="4587622" y="723866"/>
                  <a:pt x="4593017" y="723866"/>
                </a:cubicBezTo>
                <a:close/>
                <a:moveTo>
                  <a:pt x="4834252" y="723863"/>
                </a:moveTo>
                <a:cubicBezTo>
                  <a:pt x="4839658" y="723863"/>
                  <a:pt x="4844038" y="728312"/>
                  <a:pt x="4844038" y="733650"/>
                </a:cubicBezTo>
                <a:cubicBezTo>
                  <a:pt x="4844038" y="738989"/>
                  <a:pt x="4839595" y="743374"/>
                  <a:pt x="4834252" y="743374"/>
                </a:cubicBezTo>
                <a:cubicBezTo>
                  <a:pt x="4828915" y="743374"/>
                  <a:pt x="4824532" y="739052"/>
                  <a:pt x="4824532" y="733650"/>
                </a:cubicBezTo>
                <a:cubicBezTo>
                  <a:pt x="4824532" y="728248"/>
                  <a:pt x="4828851" y="723863"/>
                  <a:pt x="4834252" y="723863"/>
                </a:cubicBezTo>
                <a:close/>
                <a:moveTo>
                  <a:pt x="5075485" y="723861"/>
                </a:moveTo>
                <a:cubicBezTo>
                  <a:pt x="5080819" y="723861"/>
                  <a:pt x="5085201" y="728310"/>
                  <a:pt x="5085201" y="733647"/>
                </a:cubicBezTo>
                <a:cubicBezTo>
                  <a:pt x="5085201" y="738986"/>
                  <a:pt x="5080882" y="743371"/>
                  <a:pt x="5075485" y="743371"/>
                </a:cubicBezTo>
                <a:cubicBezTo>
                  <a:pt x="5070086" y="743371"/>
                  <a:pt x="5065704" y="739049"/>
                  <a:pt x="5065704" y="733647"/>
                </a:cubicBezTo>
                <a:cubicBezTo>
                  <a:pt x="5065704" y="728246"/>
                  <a:pt x="5070086" y="723861"/>
                  <a:pt x="5075485" y="723861"/>
                </a:cubicBezTo>
                <a:close/>
                <a:moveTo>
                  <a:pt x="5316710" y="723858"/>
                </a:moveTo>
                <a:cubicBezTo>
                  <a:pt x="5322044" y="723858"/>
                  <a:pt x="5326429" y="728307"/>
                  <a:pt x="5326429" y="733645"/>
                </a:cubicBezTo>
                <a:cubicBezTo>
                  <a:pt x="5326429" y="738984"/>
                  <a:pt x="5322105" y="743369"/>
                  <a:pt x="5316710" y="743369"/>
                </a:cubicBezTo>
                <a:cubicBezTo>
                  <a:pt x="5311314" y="743369"/>
                  <a:pt x="5306924" y="739047"/>
                  <a:pt x="5306924" y="733645"/>
                </a:cubicBezTo>
                <a:cubicBezTo>
                  <a:pt x="5306924" y="728243"/>
                  <a:pt x="5311314" y="723858"/>
                  <a:pt x="5316710" y="723858"/>
                </a:cubicBezTo>
                <a:close/>
                <a:moveTo>
                  <a:pt x="5557991" y="723856"/>
                </a:moveTo>
                <a:cubicBezTo>
                  <a:pt x="5563391" y="723856"/>
                  <a:pt x="5567774" y="728305"/>
                  <a:pt x="5567774" y="733642"/>
                </a:cubicBezTo>
                <a:cubicBezTo>
                  <a:pt x="5567774" y="738982"/>
                  <a:pt x="5563391" y="743367"/>
                  <a:pt x="5557991" y="743367"/>
                </a:cubicBezTo>
                <a:cubicBezTo>
                  <a:pt x="5552591" y="743367"/>
                  <a:pt x="5548208" y="739045"/>
                  <a:pt x="5548208" y="733642"/>
                </a:cubicBezTo>
                <a:cubicBezTo>
                  <a:pt x="5548208" y="728241"/>
                  <a:pt x="5552591" y="723856"/>
                  <a:pt x="5557991" y="723856"/>
                </a:cubicBezTo>
                <a:close/>
                <a:moveTo>
                  <a:pt x="5799205" y="723854"/>
                </a:moveTo>
                <a:cubicBezTo>
                  <a:pt x="5804606" y="723854"/>
                  <a:pt x="5808989" y="728302"/>
                  <a:pt x="5808989" y="733640"/>
                </a:cubicBezTo>
                <a:cubicBezTo>
                  <a:pt x="5808989" y="738979"/>
                  <a:pt x="5804542" y="743364"/>
                  <a:pt x="5799205" y="743364"/>
                </a:cubicBezTo>
                <a:cubicBezTo>
                  <a:pt x="5793870" y="743364"/>
                  <a:pt x="5789486" y="739042"/>
                  <a:pt x="5789486" y="733640"/>
                </a:cubicBezTo>
                <a:cubicBezTo>
                  <a:pt x="5789486" y="728238"/>
                  <a:pt x="5793806" y="723854"/>
                  <a:pt x="5799205" y="723854"/>
                </a:cubicBezTo>
                <a:close/>
                <a:moveTo>
                  <a:pt x="6040432" y="723851"/>
                </a:moveTo>
                <a:cubicBezTo>
                  <a:pt x="6045832" y="723851"/>
                  <a:pt x="6050216" y="728300"/>
                  <a:pt x="6050216" y="733638"/>
                </a:cubicBezTo>
                <a:cubicBezTo>
                  <a:pt x="6050216" y="738977"/>
                  <a:pt x="6045769" y="743362"/>
                  <a:pt x="6040432" y="743362"/>
                </a:cubicBezTo>
                <a:cubicBezTo>
                  <a:pt x="6035095" y="743362"/>
                  <a:pt x="6030712" y="739040"/>
                  <a:pt x="6030712" y="733638"/>
                </a:cubicBezTo>
                <a:cubicBezTo>
                  <a:pt x="6030712" y="728236"/>
                  <a:pt x="6035032" y="723851"/>
                  <a:pt x="6040432" y="723851"/>
                </a:cubicBezTo>
                <a:close/>
                <a:moveTo>
                  <a:pt x="6281661" y="723849"/>
                </a:moveTo>
                <a:cubicBezTo>
                  <a:pt x="6286997" y="723849"/>
                  <a:pt x="6291381" y="728298"/>
                  <a:pt x="6291381" y="733635"/>
                </a:cubicBezTo>
                <a:cubicBezTo>
                  <a:pt x="6291381" y="738974"/>
                  <a:pt x="6287061" y="743359"/>
                  <a:pt x="6281661" y="743359"/>
                </a:cubicBezTo>
                <a:cubicBezTo>
                  <a:pt x="6276261" y="743359"/>
                  <a:pt x="6271877" y="739037"/>
                  <a:pt x="6271877" y="733635"/>
                </a:cubicBezTo>
                <a:cubicBezTo>
                  <a:pt x="6271877" y="728234"/>
                  <a:pt x="6276261" y="723849"/>
                  <a:pt x="6281661" y="723849"/>
                </a:cubicBezTo>
                <a:close/>
                <a:moveTo>
                  <a:pt x="6522889" y="723846"/>
                </a:moveTo>
                <a:cubicBezTo>
                  <a:pt x="6528225" y="723846"/>
                  <a:pt x="6532610" y="728295"/>
                  <a:pt x="6532610" y="733633"/>
                </a:cubicBezTo>
                <a:cubicBezTo>
                  <a:pt x="6532610" y="738972"/>
                  <a:pt x="6528289" y="743357"/>
                  <a:pt x="6522889" y="743357"/>
                </a:cubicBezTo>
                <a:cubicBezTo>
                  <a:pt x="6517489" y="743357"/>
                  <a:pt x="6513105" y="739035"/>
                  <a:pt x="6513105" y="733633"/>
                </a:cubicBezTo>
                <a:cubicBezTo>
                  <a:pt x="6513105" y="728231"/>
                  <a:pt x="6517489" y="723846"/>
                  <a:pt x="6522889" y="723846"/>
                </a:cubicBezTo>
                <a:close/>
                <a:moveTo>
                  <a:pt x="6764118" y="723844"/>
                </a:moveTo>
                <a:cubicBezTo>
                  <a:pt x="6769518" y="723844"/>
                  <a:pt x="6773902" y="728293"/>
                  <a:pt x="6773902" y="733630"/>
                </a:cubicBezTo>
                <a:cubicBezTo>
                  <a:pt x="6773902" y="738970"/>
                  <a:pt x="6769518" y="743355"/>
                  <a:pt x="6764118" y="743355"/>
                </a:cubicBezTo>
                <a:cubicBezTo>
                  <a:pt x="6758718" y="743355"/>
                  <a:pt x="6754335" y="739033"/>
                  <a:pt x="6754335" y="733630"/>
                </a:cubicBezTo>
                <a:cubicBezTo>
                  <a:pt x="6754335" y="728229"/>
                  <a:pt x="6758718" y="723844"/>
                  <a:pt x="6764118" y="723844"/>
                </a:cubicBezTo>
                <a:close/>
                <a:moveTo>
                  <a:pt x="7005346" y="723841"/>
                </a:moveTo>
                <a:cubicBezTo>
                  <a:pt x="7010746" y="723841"/>
                  <a:pt x="7015130" y="728291"/>
                  <a:pt x="7015130" y="733628"/>
                </a:cubicBezTo>
                <a:cubicBezTo>
                  <a:pt x="7015130" y="738967"/>
                  <a:pt x="7010683" y="743352"/>
                  <a:pt x="7005346" y="743352"/>
                </a:cubicBezTo>
                <a:cubicBezTo>
                  <a:pt x="7000009" y="743352"/>
                  <a:pt x="6995626" y="739030"/>
                  <a:pt x="6995626" y="733628"/>
                </a:cubicBezTo>
                <a:cubicBezTo>
                  <a:pt x="6995626" y="728226"/>
                  <a:pt x="6999946" y="723841"/>
                  <a:pt x="7005346" y="723841"/>
                </a:cubicBezTo>
                <a:close/>
                <a:moveTo>
                  <a:pt x="7246575" y="723839"/>
                </a:moveTo>
                <a:cubicBezTo>
                  <a:pt x="7251975" y="723839"/>
                  <a:pt x="7256359" y="728288"/>
                  <a:pt x="7256359" y="733626"/>
                </a:cubicBezTo>
                <a:cubicBezTo>
                  <a:pt x="7256359" y="738965"/>
                  <a:pt x="7251912" y="743350"/>
                  <a:pt x="7246575" y="743350"/>
                </a:cubicBezTo>
                <a:cubicBezTo>
                  <a:pt x="7241238" y="743350"/>
                  <a:pt x="7236855" y="739028"/>
                  <a:pt x="7236855" y="733626"/>
                </a:cubicBezTo>
                <a:cubicBezTo>
                  <a:pt x="7236855" y="728224"/>
                  <a:pt x="7241175" y="723839"/>
                  <a:pt x="7246575" y="723839"/>
                </a:cubicBezTo>
                <a:close/>
                <a:moveTo>
                  <a:pt x="7487803" y="723837"/>
                </a:moveTo>
                <a:cubicBezTo>
                  <a:pt x="7493139" y="723837"/>
                  <a:pt x="7497524" y="728286"/>
                  <a:pt x="7497524" y="733623"/>
                </a:cubicBezTo>
                <a:cubicBezTo>
                  <a:pt x="7497524" y="738963"/>
                  <a:pt x="7493203" y="743348"/>
                  <a:pt x="7487803" y="743348"/>
                </a:cubicBezTo>
                <a:cubicBezTo>
                  <a:pt x="7482403" y="743348"/>
                  <a:pt x="7478019" y="739025"/>
                  <a:pt x="7478019" y="733623"/>
                </a:cubicBezTo>
                <a:cubicBezTo>
                  <a:pt x="7478019" y="728222"/>
                  <a:pt x="7482403" y="723837"/>
                  <a:pt x="7487803" y="723837"/>
                </a:cubicBezTo>
                <a:close/>
                <a:moveTo>
                  <a:pt x="7729032" y="723834"/>
                </a:moveTo>
                <a:cubicBezTo>
                  <a:pt x="7734369" y="723834"/>
                  <a:pt x="7738753" y="728283"/>
                  <a:pt x="7738753" y="733621"/>
                </a:cubicBezTo>
                <a:cubicBezTo>
                  <a:pt x="7738753" y="738960"/>
                  <a:pt x="7734432" y="743345"/>
                  <a:pt x="7729032" y="743345"/>
                </a:cubicBezTo>
                <a:cubicBezTo>
                  <a:pt x="7723632" y="743345"/>
                  <a:pt x="7719249" y="739023"/>
                  <a:pt x="7719249" y="733621"/>
                </a:cubicBezTo>
                <a:cubicBezTo>
                  <a:pt x="7719249" y="728219"/>
                  <a:pt x="7723632" y="723834"/>
                  <a:pt x="7729032" y="723834"/>
                </a:cubicBezTo>
                <a:close/>
                <a:moveTo>
                  <a:pt x="7970260" y="723832"/>
                </a:moveTo>
                <a:cubicBezTo>
                  <a:pt x="7975661" y="723832"/>
                  <a:pt x="7980044" y="728281"/>
                  <a:pt x="7980044" y="733619"/>
                </a:cubicBezTo>
                <a:cubicBezTo>
                  <a:pt x="7980044" y="738958"/>
                  <a:pt x="7975661" y="743343"/>
                  <a:pt x="7970260" y="743343"/>
                </a:cubicBezTo>
                <a:cubicBezTo>
                  <a:pt x="7964860" y="743343"/>
                  <a:pt x="7960477" y="739021"/>
                  <a:pt x="7960477" y="733619"/>
                </a:cubicBezTo>
                <a:cubicBezTo>
                  <a:pt x="7960477" y="728217"/>
                  <a:pt x="7964860" y="723832"/>
                  <a:pt x="7970260" y="723832"/>
                </a:cubicBezTo>
                <a:close/>
                <a:moveTo>
                  <a:pt x="8211553" y="723829"/>
                </a:moveTo>
                <a:cubicBezTo>
                  <a:pt x="8216889" y="723829"/>
                  <a:pt x="8221273" y="728278"/>
                  <a:pt x="8221273" y="733616"/>
                </a:cubicBezTo>
                <a:cubicBezTo>
                  <a:pt x="8221273" y="738955"/>
                  <a:pt x="8216953" y="743340"/>
                  <a:pt x="8211553" y="743340"/>
                </a:cubicBezTo>
                <a:cubicBezTo>
                  <a:pt x="8206152" y="743340"/>
                  <a:pt x="8201769" y="739018"/>
                  <a:pt x="8201769" y="733616"/>
                </a:cubicBezTo>
                <a:cubicBezTo>
                  <a:pt x="8201769" y="728215"/>
                  <a:pt x="8206152" y="723829"/>
                  <a:pt x="8211553" y="723829"/>
                </a:cubicBezTo>
                <a:close/>
                <a:moveTo>
                  <a:pt x="8452781" y="723827"/>
                </a:moveTo>
                <a:cubicBezTo>
                  <a:pt x="8458181" y="723827"/>
                  <a:pt x="8462566" y="728276"/>
                  <a:pt x="8462566" y="733614"/>
                </a:cubicBezTo>
                <a:cubicBezTo>
                  <a:pt x="8462566" y="738953"/>
                  <a:pt x="8458118" y="743338"/>
                  <a:pt x="8452781" y="743338"/>
                </a:cubicBezTo>
                <a:cubicBezTo>
                  <a:pt x="8447445" y="743338"/>
                  <a:pt x="8443061" y="739016"/>
                  <a:pt x="8443061" y="733614"/>
                </a:cubicBezTo>
                <a:cubicBezTo>
                  <a:pt x="8443061" y="728212"/>
                  <a:pt x="8447381" y="723827"/>
                  <a:pt x="8452781" y="723827"/>
                </a:cubicBezTo>
                <a:close/>
                <a:moveTo>
                  <a:pt x="8694009" y="723825"/>
                </a:moveTo>
                <a:cubicBezTo>
                  <a:pt x="8699346" y="723825"/>
                  <a:pt x="8703730" y="728274"/>
                  <a:pt x="8703730" y="733611"/>
                </a:cubicBezTo>
                <a:cubicBezTo>
                  <a:pt x="8703730" y="738951"/>
                  <a:pt x="8699346" y="743336"/>
                  <a:pt x="8694009" y="743336"/>
                </a:cubicBezTo>
                <a:cubicBezTo>
                  <a:pt x="8688673" y="743336"/>
                  <a:pt x="8684289" y="739014"/>
                  <a:pt x="8684289" y="733611"/>
                </a:cubicBezTo>
                <a:cubicBezTo>
                  <a:pt x="8684289" y="728210"/>
                  <a:pt x="8688609" y="723825"/>
                  <a:pt x="8694009" y="723825"/>
                </a:cubicBezTo>
                <a:close/>
                <a:moveTo>
                  <a:pt x="8935237" y="723822"/>
                </a:moveTo>
                <a:cubicBezTo>
                  <a:pt x="8940574" y="723822"/>
                  <a:pt x="8944958" y="728271"/>
                  <a:pt x="8944958" y="733609"/>
                </a:cubicBezTo>
                <a:cubicBezTo>
                  <a:pt x="8944958" y="738948"/>
                  <a:pt x="8940638" y="743333"/>
                  <a:pt x="8935237" y="743333"/>
                </a:cubicBezTo>
                <a:cubicBezTo>
                  <a:pt x="8929837" y="743333"/>
                  <a:pt x="8925454" y="739011"/>
                  <a:pt x="8925454" y="733609"/>
                </a:cubicBezTo>
                <a:cubicBezTo>
                  <a:pt x="8925454" y="728207"/>
                  <a:pt x="8929837" y="723822"/>
                  <a:pt x="8935237" y="723822"/>
                </a:cubicBezTo>
                <a:close/>
                <a:moveTo>
                  <a:pt x="9176467" y="723820"/>
                </a:moveTo>
                <a:cubicBezTo>
                  <a:pt x="9181803" y="723820"/>
                  <a:pt x="9186187" y="728269"/>
                  <a:pt x="9186187" y="733607"/>
                </a:cubicBezTo>
                <a:cubicBezTo>
                  <a:pt x="9186187" y="738946"/>
                  <a:pt x="9181867" y="743331"/>
                  <a:pt x="9176467" y="743331"/>
                </a:cubicBezTo>
                <a:cubicBezTo>
                  <a:pt x="9171066" y="743331"/>
                  <a:pt x="9166683" y="739009"/>
                  <a:pt x="9166683" y="733607"/>
                </a:cubicBezTo>
                <a:cubicBezTo>
                  <a:pt x="9166683" y="728205"/>
                  <a:pt x="9171066" y="723820"/>
                  <a:pt x="9176467" y="723820"/>
                </a:cubicBezTo>
                <a:close/>
                <a:moveTo>
                  <a:pt x="9417695" y="723817"/>
                </a:moveTo>
                <a:cubicBezTo>
                  <a:pt x="9423031" y="723817"/>
                  <a:pt x="9427416" y="728266"/>
                  <a:pt x="9427416" y="733604"/>
                </a:cubicBezTo>
                <a:cubicBezTo>
                  <a:pt x="9427416" y="738943"/>
                  <a:pt x="9423095" y="743328"/>
                  <a:pt x="9417695" y="743328"/>
                </a:cubicBezTo>
                <a:cubicBezTo>
                  <a:pt x="9412295" y="743328"/>
                  <a:pt x="9407911" y="739006"/>
                  <a:pt x="9407911" y="733604"/>
                </a:cubicBezTo>
                <a:cubicBezTo>
                  <a:pt x="9407911" y="728202"/>
                  <a:pt x="9412295" y="723817"/>
                  <a:pt x="9417695" y="723817"/>
                </a:cubicBezTo>
                <a:close/>
                <a:moveTo>
                  <a:pt x="9649203" y="482686"/>
                </a:moveTo>
                <a:cubicBezTo>
                  <a:pt x="9654540" y="482686"/>
                  <a:pt x="9658923" y="487008"/>
                  <a:pt x="9658923" y="492410"/>
                </a:cubicBezTo>
                <a:cubicBezTo>
                  <a:pt x="9658923" y="497812"/>
                  <a:pt x="9654540" y="502197"/>
                  <a:pt x="9649203" y="502197"/>
                </a:cubicBezTo>
                <a:cubicBezTo>
                  <a:pt x="9643866" y="502197"/>
                  <a:pt x="9639483" y="497748"/>
                  <a:pt x="9639483" y="492410"/>
                </a:cubicBezTo>
                <a:cubicBezTo>
                  <a:pt x="9639483" y="487071"/>
                  <a:pt x="9643803" y="482686"/>
                  <a:pt x="9649203" y="482686"/>
                </a:cubicBezTo>
                <a:close/>
                <a:moveTo>
                  <a:pt x="9890432" y="482684"/>
                </a:moveTo>
                <a:cubicBezTo>
                  <a:pt x="9895768" y="482684"/>
                  <a:pt x="9900152" y="487006"/>
                  <a:pt x="9900152" y="492408"/>
                </a:cubicBezTo>
                <a:cubicBezTo>
                  <a:pt x="9900152" y="497810"/>
                  <a:pt x="9895832" y="502195"/>
                  <a:pt x="9890432" y="502195"/>
                </a:cubicBezTo>
                <a:cubicBezTo>
                  <a:pt x="9885031" y="502195"/>
                  <a:pt x="9880648" y="497745"/>
                  <a:pt x="9880648" y="492408"/>
                </a:cubicBezTo>
                <a:cubicBezTo>
                  <a:pt x="9880648" y="487069"/>
                  <a:pt x="9885031" y="482684"/>
                  <a:pt x="9890432" y="482684"/>
                </a:cubicBezTo>
                <a:close/>
                <a:moveTo>
                  <a:pt x="10131660" y="482681"/>
                </a:moveTo>
                <a:cubicBezTo>
                  <a:pt x="10137060" y="482681"/>
                  <a:pt x="10141444" y="487003"/>
                  <a:pt x="10141444" y="492405"/>
                </a:cubicBezTo>
                <a:cubicBezTo>
                  <a:pt x="10141444" y="497807"/>
                  <a:pt x="10136997" y="502192"/>
                  <a:pt x="10131660" y="502192"/>
                </a:cubicBezTo>
                <a:cubicBezTo>
                  <a:pt x="10126323" y="502192"/>
                  <a:pt x="10121940" y="497743"/>
                  <a:pt x="10121940" y="492405"/>
                </a:cubicBezTo>
                <a:cubicBezTo>
                  <a:pt x="10121940" y="487066"/>
                  <a:pt x="10126260" y="482681"/>
                  <a:pt x="10131660" y="482681"/>
                </a:cubicBezTo>
                <a:close/>
                <a:moveTo>
                  <a:pt x="10372888" y="482679"/>
                </a:moveTo>
                <a:cubicBezTo>
                  <a:pt x="10378288" y="482679"/>
                  <a:pt x="10382673" y="487001"/>
                  <a:pt x="10382673" y="492403"/>
                </a:cubicBezTo>
                <a:cubicBezTo>
                  <a:pt x="10382673" y="497805"/>
                  <a:pt x="10378225" y="502190"/>
                  <a:pt x="10372888" y="502190"/>
                </a:cubicBezTo>
                <a:cubicBezTo>
                  <a:pt x="10367552" y="502190"/>
                  <a:pt x="10363168" y="497741"/>
                  <a:pt x="10363168" y="492403"/>
                </a:cubicBezTo>
                <a:cubicBezTo>
                  <a:pt x="10363168" y="487064"/>
                  <a:pt x="10367488" y="482679"/>
                  <a:pt x="10372888" y="482679"/>
                </a:cubicBezTo>
                <a:close/>
                <a:moveTo>
                  <a:pt x="10614116" y="482676"/>
                </a:moveTo>
                <a:cubicBezTo>
                  <a:pt x="10619516" y="482676"/>
                  <a:pt x="10623901" y="486998"/>
                  <a:pt x="10623901" y="492400"/>
                </a:cubicBezTo>
                <a:cubicBezTo>
                  <a:pt x="10623901" y="497802"/>
                  <a:pt x="10619454" y="502187"/>
                  <a:pt x="10614116" y="502187"/>
                </a:cubicBezTo>
                <a:cubicBezTo>
                  <a:pt x="10608780" y="502187"/>
                  <a:pt x="10604396" y="497738"/>
                  <a:pt x="10604396" y="492400"/>
                </a:cubicBezTo>
                <a:cubicBezTo>
                  <a:pt x="10604396" y="487061"/>
                  <a:pt x="10608716" y="482676"/>
                  <a:pt x="10614116" y="482676"/>
                </a:cubicBezTo>
                <a:close/>
                <a:moveTo>
                  <a:pt x="10855345" y="482674"/>
                </a:moveTo>
                <a:cubicBezTo>
                  <a:pt x="10860682" y="482674"/>
                  <a:pt x="10865065" y="486996"/>
                  <a:pt x="10865065" y="492398"/>
                </a:cubicBezTo>
                <a:cubicBezTo>
                  <a:pt x="10865065" y="497800"/>
                  <a:pt x="10860682" y="502185"/>
                  <a:pt x="10855345" y="502185"/>
                </a:cubicBezTo>
                <a:cubicBezTo>
                  <a:pt x="10850008" y="502185"/>
                  <a:pt x="10845625" y="497736"/>
                  <a:pt x="10845625" y="492398"/>
                </a:cubicBezTo>
                <a:cubicBezTo>
                  <a:pt x="10845625" y="487059"/>
                  <a:pt x="10849945" y="482674"/>
                  <a:pt x="10855345" y="482674"/>
                </a:cubicBezTo>
                <a:close/>
                <a:moveTo>
                  <a:pt x="11096574" y="482671"/>
                </a:moveTo>
                <a:cubicBezTo>
                  <a:pt x="11101910" y="482671"/>
                  <a:pt x="11106294" y="486993"/>
                  <a:pt x="11106294" y="492395"/>
                </a:cubicBezTo>
                <a:cubicBezTo>
                  <a:pt x="11106294" y="497797"/>
                  <a:pt x="11101974" y="502182"/>
                  <a:pt x="11096574" y="502182"/>
                </a:cubicBezTo>
                <a:cubicBezTo>
                  <a:pt x="11091174" y="502182"/>
                  <a:pt x="11086790" y="497733"/>
                  <a:pt x="11086790" y="492395"/>
                </a:cubicBezTo>
                <a:cubicBezTo>
                  <a:pt x="11086790" y="487056"/>
                  <a:pt x="11091174" y="482671"/>
                  <a:pt x="11096574" y="482671"/>
                </a:cubicBezTo>
                <a:close/>
                <a:moveTo>
                  <a:pt x="11337802" y="482669"/>
                </a:moveTo>
                <a:cubicBezTo>
                  <a:pt x="11343202" y="482669"/>
                  <a:pt x="11347587" y="486991"/>
                  <a:pt x="11347587" y="492393"/>
                </a:cubicBezTo>
                <a:cubicBezTo>
                  <a:pt x="11347587" y="497795"/>
                  <a:pt x="11343139" y="502180"/>
                  <a:pt x="11337802" y="502180"/>
                </a:cubicBezTo>
                <a:cubicBezTo>
                  <a:pt x="11332466" y="502180"/>
                  <a:pt x="11328082" y="497731"/>
                  <a:pt x="11328082" y="492393"/>
                </a:cubicBezTo>
                <a:cubicBezTo>
                  <a:pt x="11328082" y="487054"/>
                  <a:pt x="11332402" y="482669"/>
                  <a:pt x="11337802" y="482669"/>
                </a:cubicBezTo>
                <a:close/>
                <a:moveTo>
                  <a:pt x="11579030" y="482666"/>
                </a:moveTo>
                <a:cubicBezTo>
                  <a:pt x="11584430" y="482666"/>
                  <a:pt x="11588815" y="486988"/>
                  <a:pt x="11588815" y="492391"/>
                </a:cubicBezTo>
                <a:cubicBezTo>
                  <a:pt x="11588815" y="497792"/>
                  <a:pt x="11584367" y="502177"/>
                  <a:pt x="11579030" y="502177"/>
                </a:cubicBezTo>
                <a:cubicBezTo>
                  <a:pt x="11573694" y="502177"/>
                  <a:pt x="11569310" y="497728"/>
                  <a:pt x="11569310" y="492391"/>
                </a:cubicBezTo>
                <a:cubicBezTo>
                  <a:pt x="11569310" y="487051"/>
                  <a:pt x="11573630" y="482666"/>
                  <a:pt x="11579030" y="482666"/>
                </a:cubicBezTo>
                <a:close/>
                <a:moveTo>
                  <a:pt x="11820259" y="482664"/>
                </a:moveTo>
                <a:cubicBezTo>
                  <a:pt x="11825659" y="482664"/>
                  <a:pt x="11830043" y="486986"/>
                  <a:pt x="11830043" y="492388"/>
                </a:cubicBezTo>
                <a:cubicBezTo>
                  <a:pt x="11830043" y="497790"/>
                  <a:pt x="11825596" y="502175"/>
                  <a:pt x="11820259" y="502175"/>
                </a:cubicBezTo>
                <a:cubicBezTo>
                  <a:pt x="11814922" y="502175"/>
                  <a:pt x="11810539" y="497726"/>
                  <a:pt x="11810539" y="492388"/>
                </a:cubicBezTo>
                <a:cubicBezTo>
                  <a:pt x="11810539" y="487049"/>
                  <a:pt x="11814859" y="482664"/>
                  <a:pt x="11820259" y="482664"/>
                </a:cubicBezTo>
                <a:close/>
                <a:moveTo>
                  <a:pt x="9720" y="482662"/>
                </a:moveTo>
                <a:cubicBezTo>
                  <a:pt x="15120" y="482662"/>
                  <a:pt x="19504" y="486984"/>
                  <a:pt x="19504" y="492386"/>
                </a:cubicBezTo>
                <a:cubicBezTo>
                  <a:pt x="19504" y="497788"/>
                  <a:pt x="15057" y="502173"/>
                  <a:pt x="9720" y="502173"/>
                </a:cubicBezTo>
                <a:cubicBezTo>
                  <a:pt x="4384" y="502173"/>
                  <a:pt x="0" y="497723"/>
                  <a:pt x="0" y="492386"/>
                </a:cubicBezTo>
                <a:cubicBezTo>
                  <a:pt x="0" y="487047"/>
                  <a:pt x="4320" y="482662"/>
                  <a:pt x="9720" y="482662"/>
                </a:cubicBezTo>
                <a:close/>
                <a:moveTo>
                  <a:pt x="251003" y="482659"/>
                </a:moveTo>
                <a:cubicBezTo>
                  <a:pt x="256403" y="482659"/>
                  <a:pt x="260787" y="486981"/>
                  <a:pt x="260787" y="492383"/>
                </a:cubicBezTo>
                <a:cubicBezTo>
                  <a:pt x="260787" y="497785"/>
                  <a:pt x="256340" y="502170"/>
                  <a:pt x="251003" y="502170"/>
                </a:cubicBezTo>
                <a:cubicBezTo>
                  <a:pt x="245667" y="502170"/>
                  <a:pt x="241284" y="497721"/>
                  <a:pt x="241284" y="492383"/>
                </a:cubicBezTo>
                <a:cubicBezTo>
                  <a:pt x="241284" y="487044"/>
                  <a:pt x="245604" y="482659"/>
                  <a:pt x="251003" y="482659"/>
                </a:cubicBezTo>
                <a:close/>
                <a:moveTo>
                  <a:pt x="492223" y="482657"/>
                </a:moveTo>
                <a:cubicBezTo>
                  <a:pt x="497559" y="482657"/>
                  <a:pt x="501943" y="486979"/>
                  <a:pt x="501943" y="492381"/>
                </a:cubicBezTo>
                <a:cubicBezTo>
                  <a:pt x="501943" y="497783"/>
                  <a:pt x="497623" y="502168"/>
                  <a:pt x="492223" y="502168"/>
                </a:cubicBezTo>
                <a:cubicBezTo>
                  <a:pt x="486823" y="502168"/>
                  <a:pt x="482439" y="497719"/>
                  <a:pt x="482439" y="492381"/>
                </a:cubicBezTo>
                <a:cubicBezTo>
                  <a:pt x="482439" y="487042"/>
                  <a:pt x="486823" y="482657"/>
                  <a:pt x="492223" y="482657"/>
                </a:cubicBezTo>
                <a:close/>
                <a:moveTo>
                  <a:pt x="733444" y="482654"/>
                </a:moveTo>
                <a:cubicBezTo>
                  <a:pt x="738780" y="482654"/>
                  <a:pt x="743164" y="486976"/>
                  <a:pt x="743164" y="492378"/>
                </a:cubicBezTo>
                <a:cubicBezTo>
                  <a:pt x="743164" y="497780"/>
                  <a:pt x="738844" y="502165"/>
                  <a:pt x="733444" y="502165"/>
                </a:cubicBezTo>
                <a:cubicBezTo>
                  <a:pt x="728044" y="502165"/>
                  <a:pt x="723660" y="497716"/>
                  <a:pt x="723660" y="492378"/>
                </a:cubicBezTo>
                <a:cubicBezTo>
                  <a:pt x="723660" y="487039"/>
                  <a:pt x="728044" y="482654"/>
                  <a:pt x="733444" y="482654"/>
                </a:cubicBezTo>
                <a:close/>
                <a:moveTo>
                  <a:pt x="974664" y="482652"/>
                </a:moveTo>
                <a:cubicBezTo>
                  <a:pt x="980064" y="482652"/>
                  <a:pt x="984447" y="486974"/>
                  <a:pt x="984447" y="492376"/>
                </a:cubicBezTo>
                <a:cubicBezTo>
                  <a:pt x="984447" y="497778"/>
                  <a:pt x="980001" y="502163"/>
                  <a:pt x="974664" y="502163"/>
                </a:cubicBezTo>
                <a:cubicBezTo>
                  <a:pt x="969328" y="502163"/>
                  <a:pt x="964944" y="497714"/>
                  <a:pt x="964944" y="492376"/>
                </a:cubicBezTo>
                <a:cubicBezTo>
                  <a:pt x="964944" y="487037"/>
                  <a:pt x="969264" y="482652"/>
                  <a:pt x="974664" y="482652"/>
                </a:cubicBezTo>
                <a:close/>
                <a:moveTo>
                  <a:pt x="1215884" y="482649"/>
                </a:moveTo>
                <a:cubicBezTo>
                  <a:pt x="1221284" y="482649"/>
                  <a:pt x="1225668" y="486971"/>
                  <a:pt x="1225668" y="492373"/>
                </a:cubicBezTo>
                <a:cubicBezTo>
                  <a:pt x="1225668" y="497775"/>
                  <a:pt x="1221221" y="502160"/>
                  <a:pt x="1215884" y="502160"/>
                </a:cubicBezTo>
                <a:cubicBezTo>
                  <a:pt x="1210548" y="502160"/>
                  <a:pt x="1206164" y="497711"/>
                  <a:pt x="1206164" y="492373"/>
                </a:cubicBezTo>
                <a:cubicBezTo>
                  <a:pt x="1206164" y="487034"/>
                  <a:pt x="1210484" y="482649"/>
                  <a:pt x="1215884" y="482649"/>
                </a:cubicBezTo>
                <a:close/>
                <a:moveTo>
                  <a:pt x="1457105" y="482647"/>
                </a:moveTo>
                <a:cubicBezTo>
                  <a:pt x="1462441" y="482647"/>
                  <a:pt x="1466825" y="486969"/>
                  <a:pt x="1466825" y="492371"/>
                </a:cubicBezTo>
                <a:cubicBezTo>
                  <a:pt x="1466825" y="497773"/>
                  <a:pt x="1462505" y="502158"/>
                  <a:pt x="1457105" y="502158"/>
                </a:cubicBezTo>
                <a:cubicBezTo>
                  <a:pt x="1451705" y="502158"/>
                  <a:pt x="1447321" y="497709"/>
                  <a:pt x="1447321" y="492371"/>
                </a:cubicBezTo>
                <a:cubicBezTo>
                  <a:pt x="1447321" y="487032"/>
                  <a:pt x="1451705" y="482647"/>
                  <a:pt x="1457105" y="482647"/>
                </a:cubicBezTo>
                <a:close/>
                <a:moveTo>
                  <a:pt x="1698330" y="482644"/>
                </a:moveTo>
                <a:cubicBezTo>
                  <a:pt x="1703731" y="482644"/>
                  <a:pt x="1708116" y="486966"/>
                  <a:pt x="1708116" y="492369"/>
                </a:cubicBezTo>
                <a:cubicBezTo>
                  <a:pt x="1708116" y="497770"/>
                  <a:pt x="1703731" y="502155"/>
                  <a:pt x="1698330" y="502155"/>
                </a:cubicBezTo>
                <a:cubicBezTo>
                  <a:pt x="1692929" y="502155"/>
                  <a:pt x="1688545" y="497706"/>
                  <a:pt x="1688545" y="492369"/>
                </a:cubicBezTo>
                <a:cubicBezTo>
                  <a:pt x="1688545" y="487029"/>
                  <a:pt x="1692929" y="482644"/>
                  <a:pt x="1698330" y="482644"/>
                </a:cubicBezTo>
                <a:close/>
                <a:moveTo>
                  <a:pt x="1939580" y="482642"/>
                </a:moveTo>
                <a:cubicBezTo>
                  <a:pt x="1944978" y="482642"/>
                  <a:pt x="1949363" y="486964"/>
                  <a:pt x="1949363" y="492366"/>
                </a:cubicBezTo>
                <a:cubicBezTo>
                  <a:pt x="1949363" y="497768"/>
                  <a:pt x="1944916" y="502153"/>
                  <a:pt x="1939580" y="502153"/>
                </a:cubicBezTo>
                <a:cubicBezTo>
                  <a:pt x="1934244" y="502153"/>
                  <a:pt x="1929859" y="497704"/>
                  <a:pt x="1929859" y="492366"/>
                </a:cubicBezTo>
                <a:cubicBezTo>
                  <a:pt x="1929859" y="487027"/>
                  <a:pt x="1934181" y="482642"/>
                  <a:pt x="1939580" y="482642"/>
                </a:cubicBezTo>
                <a:close/>
                <a:moveTo>
                  <a:pt x="2180788" y="482640"/>
                </a:moveTo>
                <a:cubicBezTo>
                  <a:pt x="2186189" y="482640"/>
                  <a:pt x="2190577" y="486962"/>
                  <a:pt x="2190577" y="492364"/>
                </a:cubicBezTo>
                <a:cubicBezTo>
                  <a:pt x="2190577" y="497766"/>
                  <a:pt x="2186128" y="502151"/>
                  <a:pt x="2180788" y="502151"/>
                </a:cubicBezTo>
                <a:cubicBezTo>
                  <a:pt x="2175475" y="502151"/>
                  <a:pt x="2171083" y="497701"/>
                  <a:pt x="2171083" y="492364"/>
                </a:cubicBezTo>
                <a:cubicBezTo>
                  <a:pt x="2171083" y="487025"/>
                  <a:pt x="2175412" y="482640"/>
                  <a:pt x="2180788" y="482640"/>
                </a:cubicBezTo>
                <a:close/>
                <a:moveTo>
                  <a:pt x="2422035" y="482637"/>
                </a:moveTo>
                <a:cubicBezTo>
                  <a:pt x="2427369" y="482637"/>
                  <a:pt x="2431752" y="486959"/>
                  <a:pt x="2431752" y="492361"/>
                </a:cubicBezTo>
                <a:cubicBezTo>
                  <a:pt x="2431752" y="497763"/>
                  <a:pt x="2427433" y="502148"/>
                  <a:pt x="2422035" y="502148"/>
                </a:cubicBezTo>
                <a:cubicBezTo>
                  <a:pt x="2416637" y="502148"/>
                  <a:pt x="2412255" y="497699"/>
                  <a:pt x="2412255" y="492361"/>
                </a:cubicBezTo>
                <a:cubicBezTo>
                  <a:pt x="2412255" y="487022"/>
                  <a:pt x="2416637" y="482637"/>
                  <a:pt x="2422035" y="482637"/>
                </a:cubicBezTo>
                <a:close/>
                <a:moveTo>
                  <a:pt x="2663272" y="482635"/>
                </a:moveTo>
                <a:cubicBezTo>
                  <a:pt x="2668609" y="482635"/>
                  <a:pt x="2672996" y="486957"/>
                  <a:pt x="2672996" y="492359"/>
                </a:cubicBezTo>
                <a:cubicBezTo>
                  <a:pt x="2672996" y="497761"/>
                  <a:pt x="2668674" y="502146"/>
                  <a:pt x="2663272" y="502146"/>
                </a:cubicBezTo>
                <a:cubicBezTo>
                  <a:pt x="2657873" y="502146"/>
                  <a:pt x="2653489" y="497697"/>
                  <a:pt x="2653489" y="492359"/>
                </a:cubicBezTo>
                <a:cubicBezTo>
                  <a:pt x="2653489" y="487020"/>
                  <a:pt x="2657873" y="482635"/>
                  <a:pt x="2663272" y="482635"/>
                </a:cubicBezTo>
                <a:close/>
                <a:moveTo>
                  <a:pt x="2904570" y="482632"/>
                </a:moveTo>
                <a:cubicBezTo>
                  <a:pt x="2909969" y="482632"/>
                  <a:pt x="2914352" y="486954"/>
                  <a:pt x="2914352" y="492356"/>
                </a:cubicBezTo>
                <a:cubicBezTo>
                  <a:pt x="2914352" y="497758"/>
                  <a:pt x="2909969" y="502143"/>
                  <a:pt x="2904570" y="502143"/>
                </a:cubicBezTo>
                <a:cubicBezTo>
                  <a:pt x="2899171" y="502143"/>
                  <a:pt x="2894788" y="497694"/>
                  <a:pt x="2894788" y="492356"/>
                </a:cubicBezTo>
                <a:cubicBezTo>
                  <a:pt x="2894788" y="487017"/>
                  <a:pt x="2899171" y="482632"/>
                  <a:pt x="2904570" y="482632"/>
                </a:cubicBezTo>
                <a:close/>
                <a:moveTo>
                  <a:pt x="3145749" y="482630"/>
                </a:moveTo>
                <a:cubicBezTo>
                  <a:pt x="3151148" y="482630"/>
                  <a:pt x="3155531" y="486952"/>
                  <a:pt x="3155531" y="492354"/>
                </a:cubicBezTo>
                <a:cubicBezTo>
                  <a:pt x="3155531" y="497756"/>
                  <a:pt x="3151084" y="502141"/>
                  <a:pt x="3145749" y="502141"/>
                </a:cubicBezTo>
                <a:cubicBezTo>
                  <a:pt x="3140414" y="502141"/>
                  <a:pt x="3136030" y="497692"/>
                  <a:pt x="3136030" y="492354"/>
                </a:cubicBezTo>
                <a:cubicBezTo>
                  <a:pt x="3136030" y="487015"/>
                  <a:pt x="3140349" y="482630"/>
                  <a:pt x="3145749" y="482630"/>
                </a:cubicBezTo>
                <a:close/>
                <a:moveTo>
                  <a:pt x="3386957" y="482627"/>
                </a:moveTo>
                <a:cubicBezTo>
                  <a:pt x="3392357" y="482627"/>
                  <a:pt x="3396742" y="486949"/>
                  <a:pt x="3396742" y="492351"/>
                </a:cubicBezTo>
                <a:cubicBezTo>
                  <a:pt x="3396742" y="497753"/>
                  <a:pt x="3392294" y="502138"/>
                  <a:pt x="3386957" y="502138"/>
                </a:cubicBezTo>
                <a:cubicBezTo>
                  <a:pt x="3381619" y="502138"/>
                  <a:pt x="3377235" y="497689"/>
                  <a:pt x="3377235" y="492351"/>
                </a:cubicBezTo>
                <a:cubicBezTo>
                  <a:pt x="3377235" y="487012"/>
                  <a:pt x="3381555" y="482627"/>
                  <a:pt x="3386957" y="482627"/>
                </a:cubicBezTo>
                <a:close/>
                <a:moveTo>
                  <a:pt x="3628209" y="482625"/>
                </a:moveTo>
                <a:cubicBezTo>
                  <a:pt x="3633528" y="482625"/>
                  <a:pt x="3637930" y="486947"/>
                  <a:pt x="3637930" y="492349"/>
                </a:cubicBezTo>
                <a:cubicBezTo>
                  <a:pt x="3637930" y="497751"/>
                  <a:pt x="3633592" y="502136"/>
                  <a:pt x="3628209" y="502136"/>
                </a:cubicBezTo>
                <a:cubicBezTo>
                  <a:pt x="3622813" y="502136"/>
                  <a:pt x="3618428" y="497687"/>
                  <a:pt x="3618428" y="492349"/>
                </a:cubicBezTo>
                <a:cubicBezTo>
                  <a:pt x="3618428" y="487010"/>
                  <a:pt x="3622813" y="482625"/>
                  <a:pt x="3628209" y="482625"/>
                </a:cubicBezTo>
                <a:close/>
                <a:moveTo>
                  <a:pt x="3869427" y="482622"/>
                </a:moveTo>
                <a:cubicBezTo>
                  <a:pt x="3874761" y="482622"/>
                  <a:pt x="3879147" y="486944"/>
                  <a:pt x="3879147" y="492347"/>
                </a:cubicBezTo>
                <a:cubicBezTo>
                  <a:pt x="3879147" y="497748"/>
                  <a:pt x="3874826" y="502133"/>
                  <a:pt x="3869427" y="502133"/>
                </a:cubicBezTo>
                <a:cubicBezTo>
                  <a:pt x="3864029" y="502133"/>
                  <a:pt x="3859645" y="497684"/>
                  <a:pt x="3859645" y="492347"/>
                </a:cubicBezTo>
                <a:cubicBezTo>
                  <a:pt x="3859645" y="487007"/>
                  <a:pt x="3864029" y="482622"/>
                  <a:pt x="3869427" y="482622"/>
                </a:cubicBezTo>
                <a:close/>
                <a:moveTo>
                  <a:pt x="4110581" y="482620"/>
                </a:moveTo>
                <a:cubicBezTo>
                  <a:pt x="4115984" y="482620"/>
                  <a:pt x="4120362" y="486942"/>
                  <a:pt x="4120362" y="492344"/>
                </a:cubicBezTo>
                <a:cubicBezTo>
                  <a:pt x="4120362" y="497746"/>
                  <a:pt x="4115984" y="502131"/>
                  <a:pt x="4110581" y="502131"/>
                </a:cubicBezTo>
                <a:cubicBezTo>
                  <a:pt x="4105180" y="502131"/>
                  <a:pt x="4100797" y="497682"/>
                  <a:pt x="4100797" y="492344"/>
                </a:cubicBezTo>
                <a:cubicBezTo>
                  <a:pt x="4100797" y="487005"/>
                  <a:pt x="4105180" y="482620"/>
                  <a:pt x="4110581" y="482620"/>
                </a:cubicBezTo>
                <a:close/>
                <a:moveTo>
                  <a:pt x="4351806" y="482618"/>
                </a:moveTo>
                <a:cubicBezTo>
                  <a:pt x="4357195" y="482618"/>
                  <a:pt x="4361580" y="486940"/>
                  <a:pt x="4361580" y="492342"/>
                </a:cubicBezTo>
                <a:cubicBezTo>
                  <a:pt x="4361580" y="497744"/>
                  <a:pt x="4357195" y="502129"/>
                  <a:pt x="4351806" y="502129"/>
                </a:cubicBezTo>
                <a:cubicBezTo>
                  <a:pt x="4346397" y="502129"/>
                  <a:pt x="4342006" y="497680"/>
                  <a:pt x="4342006" y="492342"/>
                </a:cubicBezTo>
                <a:cubicBezTo>
                  <a:pt x="4342006" y="487003"/>
                  <a:pt x="4346397" y="482618"/>
                  <a:pt x="4351806" y="482618"/>
                </a:cubicBezTo>
                <a:close/>
                <a:moveTo>
                  <a:pt x="4593017" y="482615"/>
                </a:moveTo>
                <a:cubicBezTo>
                  <a:pt x="4598413" y="482615"/>
                  <a:pt x="4602795" y="486937"/>
                  <a:pt x="4602795" y="492339"/>
                </a:cubicBezTo>
                <a:cubicBezTo>
                  <a:pt x="4602795" y="497741"/>
                  <a:pt x="4598350" y="502126"/>
                  <a:pt x="4593017" y="502126"/>
                </a:cubicBezTo>
                <a:cubicBezTo>
                  <a:pt x="4587686" y="502126"/>
                  <a:pt x="4583304" y="497677"/>
                  <a:pt x="4583304" y="492339"/>
                </a:cubicBezTo>
                <a:cubicBezTo>
                  <a:pt x="4583304" y="487000"/>
                  <a:pt x="4587620" y="482615"/>
                  <a:pt x="4593017" y="482615"/>
                </a:cubicBezTo>
                <a:close/>
                <a:moveTo>
                  <a:pt x="4834252" y="482613"/>
                </a:moveTo>
                <a:cubicBezTo>
                  <a:pt x="4839658" y="482613"/>
                  <a:pt x="4844038" y="486935"/>
                  <a:pt x="4844038" y="492337"/>
                </a:cubicBezTo>
                <a:cubicBezTo>
                  <a:pt x="4844038" y="497739"/>
                  <a:pt x="4839595" y="502124"/>
                  <a:pt x="4834252" y="502124"/>
                </a:cubicBezTo>
                <a:cubicBezTo>
                  <a:pt x="4828915" y="502124"/>
                  <a:pt x="4824532" y="497675"/>
                  <a:pt x="4824532" y="492337"/>
                </a:cubicBezTo>
                <a:cubicBezTo>
                  <a:pt x="4824532" y="486998"/>
                  <a:pt x="4828851" y="482613"/>
                  <a:pt x="4834252" y="482613"/>
                </a:cubicBezTo>
                <a:close/>
                <a:moveTo>
                  <a:pt x="5075485" y="482610"/>
                </a:moveTo>
                <a:cubicBezTo>
                  <a:pt x="5080819" y="482610"/>
                  <a:pt x="5085201" y="486932"/>
                  <a:pt x="5085201" y="492334"/>
                </a:cubicBezTo>
                <a:cubicBezTo>
                  <a:pt x="5085201" y="497736"/>
                  <a:pt x="5080882" y="502121"/>
                  <a:pt x="5075485" y="502121"/>
                </a:cubicBezTo>
                <a:cubicBezTo>
                  <a:pt x="5070086" y="502121"/>
                  <a:pt x="5065704" y="497672"/>
                  <a:pt x="5065704" y="492334"/>
                </a:cubicBezTo>
                <a:cubicBezTo>
                  <a:pt x="5065704" y="486995"/>
                  <a:pt x="5070086" y="482610"/>
                  <a:pt x="5075485" y="482610"/>
                </a:cubicBezTo>
                <a:close/>
                <a:moveTo>
                  <a:pt x="5316710" y="482608"/>
                </a:moveTo>
                <a:cubicBezTo>
                  <a:pt x="5322044" y="482608"/>
                  <a:pt x="5326429" y="486930"/>
                  <a:pt x="5326429" y="492332"/>
                </a:cubicBezTo>
                <a:cubicBezTo>
                  <a:pt x="5326429" y="497734"/>
                  <a:pt x="5322105" y="502119"/>
                  <a:pt x="5316710" y="502119"/>
                </a:cubicBezTo>
                <a:cubicBezTo>
                  <a:pt x="5311314" y="502119"/>
                  <a:pt x="5306924" y="497670"/>
                  <a:pt x="5306924" y="492332"/>
                </a:cubicBezTo>
                <a:cubicBezTo>
                  <a:pt x="5306924" y="486993"/>
                  <a:pt x="5311314" y="482608"/>
                  <a:pt x="5316710" y="482608"/>
                </a:cubicBezTo>
                <a:close/>
                <a:moveTo>
                  <a:pt x="5557991" y="482605"/>
                </a:moveTo>
                <a:cubicBezTo>
                  <a:pt x="5563391" y="482605"/>
                  <a:pt x="5567774" y="486927"/>
                  <a:pt x="5567774" y="492329"/>
                </a:cubicBezTo>
                <a:cubicBezTo>
                  <a:pt x="5567774" y="497731"/>
                  <a:pt x="5563391" y="502116"/>
                  <a:pt x="5557991" y="502116"/>
                </a:cubicBezTo>
                <a:cubicBezTo>
                  <a:pt x="5552591" y="502116"/>
                  <a:pt x="5548208" y="497667"/>
                  <a:pt x="5548208" y="492329"/>
                </a:cubicBezTo>
                <a:cubicBezTo>
                  <a:pt x="5548208" y="486990"/>
                  <a:pt x="5552591" y="482605"/>
                  <a:pt x="5557991" y="482605"/>
                </a:cubicBezTo>
                <a:close/>
                <a:moveTo>
                  <a:pt x="5799205" y="482603"/>
                </a:moveTo>
                <a:cubicBezTo>
                  <a:pt x="5804606" y="482603"/>
                  <a:pt x="5808989" y="486925"/>
                  <a:pt x="5808989" y="492327"/>
                </a:cubicBezTo>
                <a:cubicBezTo>
                  <a:pt x="5808989" y="497729"/>
                  <a:pt x="5804542" y="502114"/>
                  <a:pt x="5799205" y="502114"/>
                </a:cubicBezTo>
                <a:cubicBezTo>
                  <a:pt x="5793870" y="502114"/>
                  <a:pt x="5789486" y="497665"/>
                  <a:pt x="5789486" y="492327"/>
                </a:cubicBezTo>
                <a:cubicBezTo>
                  <a:pt x="5789486" y="486988"/>
                  <a:pt x="5793806" y="482603"/>
                  <a:pt x="5799205" y="482603"/>
                </a:cubicBezTo>
                <a:close/>
                <a:moveTo>
                  <a:pt x="6040432" y="482600"/>
                </a:moveTo>
                <a:cubicBezTo>
                  <a:pt x="6045832" y="482600"/>
                  <a:pt x="6050216" y="486922"/>
                  <a:pt x="6050216" y="492325"/>
                </a:cubicBezTo>
                <a:cubicBezTo>
                  <a:pt x="6050216" y="497726"/>
                  <a:pt x="6045769" y="502111"/>
                  <a:pt x="6040432" y="502111"/>
                </a:cubicBezTo>
                <a:cubicBezTo>
                  <a:pt x="6035095" y="502111"/>
                  <a:pt x="6030712" y="497662"/>
                  <a:pt x="6030712" y="492325"/>
                </a:cubicBezTo>
                <a:cubicBezTo>
                  <a:pt x="6030712" y="486985"/>
                  <a:pt x="6035032" y="482600"/>
                  <a:pt x="6040432" y="482600"/>
                </a:cubicBezTo>
                <a:close/>
                <a:moveTo>
                  <a:pt x="6281661" y="482598"/>
                </a:moveTo>
                <a:cubicBezTo>
                  <a:pt x="6286997" y="482598"/>
                  <a:pt x="6291381" y="486920"/>
                  <a:pt x="6291381" y="492322"/>
                </a:cubicBezTo>
                <a:cubicBezTo>
                  <a:pt x="6291381" y="497724"/>
                  <a:pt x="6287061" y="502109"/>
                  <a:pt x="6281661" y="502109"/>
                </a:cubicBezTo>
                <a:cubicBezTo>
                  <a:pt x="6276261" y="502109"/>
                  <a:pt x="6271877" y="497660"/>
                  <a:pt x="6271877" y="492322"/>
                </a:cubicBezTo>
                <a:cubicBezTo>
                  <a:pt x="6271877" y="486983"/>
                  <a:pt x="6276261" y="482598"/>
                  <a:pt x="6281661" y="482598"/>
                </a:cubicBezTo>
                <a:close/>
                <a:moveTo>
                  <a:pt x="6522889" y="482596"/>
                </a:moveTo>
                <a:cubicBezTo>
                  <a:pt x="6528225" y="482596"/>
                  <a:pt x="6532610" y="486918"/>
                  <a:pt x="6532610" y="492320"/>
                </a:cubicBezTo>
                <a:cubicBezTo>
                  <a:pt x="6532610" y="497722"/>
                  <a:pt x="6528289" y="502107"/>
                  <a:pt x="6522889" y="502107"/>
                </a:cubicBezTo>
                <a:cubicBezTo>
                  <a:pt x="6517489" y="502107"/>
                  <a:pt x="6513105" y="497658"/>
                  <a:pt x="6513105" y="492320"/>
                </a:cubicBezTo>
                <a:cubicBezTo>
                  <a:pt x="6513105" y="486981"/>
                  <a:pt x="6517489" y="482596"/>
                  <a:pt x="6522889" y="482596"/>
                </a:cubicBezTo>
                <a:close/>
                <a:moveTo>
                  <a:pt x="6764118" y="482593"/>
                </a:moveTo>
                <a:cubicBezTo>
                  <a:pt x="6769518" y="482593"/>
                  <a:pt x="6773902" y="486915"/>
                  <a:pt x="6773902" y="492317"/>
                </a:cubicBezTo>
                <a:cubicBezTo>
                  <a:pt x="6773902" y="497719"/>
                  <a:pt x="6769518" y="502104"/>
                  <a:pt x="6764118" y="502104"/>
                </a:cubicBezTo>
                <a:cubicBezTo>
                  <a:pt x="6758718" y="502104"/>
                  <a:pt x="6754335" y="497655"/>
                  <a:pt x="6754335" y="492317"/>
                </a:cubicBezTo>
                <a:cubicBezTo>
                  <a:pt x="6754335" y="486978"/>
                  <a:pt x="6758718" y="482593"/>
                  <a:pt x="6764118" y="482593"/>
                </a:cubicBezTo>
                <a:close/>
                <a:moveTo>
                  <a:pt x="7005346" y="482591"/>
                </a:moveTo>
                <a:cubicBezTo>
                  <a:pt x="7010746" y="482591"/>
                  <a:pt x="7015130" y="486913"/>
                  <a:pt x="7015130" y="492315"/>
                </a:cubicBezTo>
                <a:cubicBezTo>
                  <a:pt x="7015130" y="497717"/>
                  <a:pt x="7010683" y="502102"/>
                  <a:pt x="7005346" y="502102"/>
                </a:cubicBezTo>
                <a:cubicBezTo>
                  <a:pt x="7000009" y="502102"/>
                  <a:pt x="6995626" y="497653"/>
                  <a:pt x="6995626" y="492315"/>
                </a:cubicBezTo>
                <a:cubicBezTo>
                  <a:pt x="6995626" y="486976"/>
                  <a:pt x="6999946" y="482591"/>
                  <a:pt x="7005346" y="482591"/>
                </a:cubicBezTo>
                <a:close/>
                <a:moveTo>
                  <a:pt x="7246575" y="482588"/>
                </a:moveTo>
                <a:cubicBezTo>
                  <a:pt x="7251975" y="482588"/>
                  <a:pt x="7256359" y="486910"/>
                  <a:pt x="7256359" y="492312"/>
                </a:cubicBezTo>
                <a:cubicBezTo>
                  <a:pt x="7256359" y="497714"/>
                  <a:pt x="7251912" y="502099"/>
                  <a:pt x="7246575" y="502099"/>
                </a:cubicBezTo>
                <a:cubicBezTo>
                  <a:pt x="7241238" y="502099"/>
                  <a:pt x="7236855" y="497650"/>
                  <a:pt x="7236855" y="492312"/>
                </a:cubicBezTo>
                <a:cubicBezTo>
                  <a:pt x="7236855" y="486973"/>
                  <a:pt x="7241175" y="482588"/>
                  <a:pt x="7246575" y="482588"/>
                </a:cubicBezTo>
                <a:close/>
                <a:moveTo>
                  <a:pt x="7487803" y="482586"/>
                </a:moveTo>
                <a:cubicBezTo>
                  <a:pt x="7493139" y="482586"/>
                  <a:pt x="7497524" y="486908"/>
                  <a:pt x="7497524" y="492310"/>
                </a:cubicBezTo>
                <a:cubicBezTo>
                  <a:pt x="7497524" y="497712"/>
                  <a:pt x="7493203" y="502097"/>
                  <a:pt x="7487803" y="502097"/>
                </a:cubicBezTo>
                <a:cubicBezTo>
                  <a:pt x="7482403" y="502097"/>
                  <a:pt x="7478019" y="497648"/>
                  <a:pt x="7478019" y="492310"/>
                </a:cubicBezTo>
                <a:cubicBezTo>
                  <a:pt x="7478019" y="486971"/>
                  <a:pt x="7482403" y="482586"/>
                  <a:pt x="7487803" y="482586"/>
                </a:cubicBezTo>
                <a:close/>
                <a:moveTo>
                  <a:pt x="7729032" y="482583"/>
                </a:moveTo>
                <a:cubicBezTo>
                  <a:pt x="7734369" y="482583"/>
                  <a:pt x="7738753" y="486905"/>
                  <a:pt x="7738753" y="492307"/>
                </a:cubicBezTo>
                <a:cubicBezTo>
                  <a:pt x="7738753" y="497709"/>
                  <a:pt x="7734432" y="502094"/>
                  <a:pt x="7729032" y="502094"/>
                </a:cubicBezTo>
                <a:cubicBezTo>
                  <a:pt x="7723632" y="502094"/>
                  <a:pt x="7719249" y="497645"/>
                  <a:pt x="7719249" y="492307"/>
                </a:cubicBezTo>
                <a:cubicBezTo>
                  <a:pt x="7719249" y="486968"/>
                  <a:pt x="7723632" y="482583"/>
                  <a:pt x="7729032" y="482583"/>
                </a:cubicBezTo>
                <a:close/>
                <a:moveTo>
                  <a:pt x="7970260" y="482581"/>
                </a:moveTo>
                <a:cubicBezTo>
                  <a:pt x="7975661" y="482581"/>
                  <a:pt x="7980044" y="486903"/>
                  <a:pt x="7980044" y="492305"/>
                </a:cubicBezTo>
                <a:cubicBezTo>
                  <a:pt x="7980044" y="497707"/>
                  <a:pt x="7975661" y="502092"/>
                  <a:pt x="7970260" y="502092"/>
                </a:cubicBezTo>
                <a:cubicBezTo>
                  <a:pt x="7964860" y="502092"/>
                  <a:pt x="7960477" y="497643"/>
                  <a:pt x="7960477" y="492305"/>
                </a:cubicBezTo>
                <a:cubicBezTo>
                  <a:pt x="7960477" y="486966"/>
                  <a:pt x="7964860" y="482581"/>
                  <a:pt x="7970260" y="482581"/>
                </a:cubicBezTo>
                <a:close/>
                <a:moveTo>
                  <a:pt x="8211553" y="482578"/>
                </a:moveTo>
                <a:cubicBezTo>
                  <a:pt x="8216889" y="482578"/>
                  <a:pt x="8221273" y="486900"/>
                  <a:pt x="8221273" y="492303"/>
                </a:cubicBezTo>
                <a:cubicBezTo>
                  <a:pt x="8221273" y="497704"/>
                  <a:pt x="8216953" y="502089"/>
                  <a:pt x="8211553" y="502089"/>
                </a:cubicBezTo>
                <a:cubicBezTo>
                  <a:pt x="8206152" y="502089"/>
                  <a:pt x="8201769" y="497640"/>
                  <a:pt x="8201769" y="492303"/>
                </a:cubicBezTo>
                <a:cubicBezTo>
                  <a:pt x="8201769" y="486963"/>
                  <a:pt x="8206152" y="482578"/>
                  <a:pt x="8211553" y="482578"/>
                </a:cubicBezTo>
                <a:close/>
                <a:moveTo>
                  <a:pt x="8452781" y="482576"/>
                </a:moveTo>
                <a:cubicBezTo>
                  <a:pt x="8458181" y="482576"/>
                  <a:pt x="8462566" y="486898"/>
                  <a:pt x="8462566" y="492300"/>
                </a:cubicBezTo>
                <a:cubicBezTo>
                  <a:pt x="8462566" y="497702"/>
                  <a:pt x="8458118" y="502087"/>
                  <a:pt x="8452781" y="502087"/>
                </a:cubicBezTo>
                <a:cubicBezTo>
                  <a:pt x="8447445" y="502087"/>
                  <a:pt x="8443061" y="497638"/>
                  <a:pt x="8443061" y="492300"/>
                </a:cubicBezTo>
                <a:cubicBezTo>
                  <a:pt x="8443061" y="486961"/>
                  <a:pt x="8447381" y="482576"/>
                  <a:pt x="8452781" y="482576"/>
                </a:cubicBezTo>
                <a:close/>
                <a:moveTo>
                  <a:pt x="8694009" y="482574"/>
                </a:moveTo>
                <a:cubicBezTo>
                  <a:pt x="8699346" y="482574"/>
                  <a:pt x="8703730" y="486896"/>
                  <a:pt x="8703730" y="492298"/>
                </a:cubicBezTo>
                <a:cubicBezTo>
                  <a:pt x="8703730" y="497700"/>
                  <a:pt x="8699346" y="502085"/>
                  <a:pt x="8694009" y="502085"/>
                </a:cubicBezTo>
                <a:cubicBezTo>
                  <a:pt x="8688673" y="502085"/>
                  <a:pt x="8684289" y="497636"/>
                  <a:pt x="8684289" y="492298"/>
                </a:cubicBezTo>
                <a:cubicBezTo>
                  <a:pt x="8684289" y="486959"/>
                  <a:pt x="8688609" y="482574"/>
                  <a:pt x="8694009" y="482574"/>
                </a:cubicBezTo>
                <a:close/>
                <a:moveTo>
                  <a:pt x="8935237" y="482571"/>
                </a:moveTo>
                <a:cubicBezTo>
                  <a:pt x="8940574" y="482571"/>
                  <a:pt x="8944958" y="486893"/>
                  <a:pt x="8944958" y="492295"/>
                </a:cubicBezTo>
                <a:cubicBezTo>
                  <a:pt x="8944958" y="497697"/>
                  <a:pt x="8940638" y="502082"/>
                  <a:pt x="8935237" y="502082"/>
                </a:cubicBezTo>
                <a:cubicBezTo>
                  <a:pt x="8929837" y="502082"/>
                  <a:pt x="8925454" y="497633"/>
                  <a:pt x="8925454" y="492295"/>
                </a:cubicBezTo>
                <a:cubicBezTo>
                  <a:pt x="8925454" y="486956"/>
                  <a:pt x="8929837" y="482571"/>
                  <a:pt x="8935237" y="482571"/>
                </a:cubicBezTo>
                <a:close/>
                <a:moveTo>
                  <a:pt x="9176467" y="482569"/>
                </a:moveTo>
                <a:cubicBezTo>
                  <a:pt x="9181803" y="482569"/>
                  <a:pt x="9186187" y="486891"/>
                  <a:pt x="9186187" y="492293"/>
                </a:cubicBezTo>
                <a:cubicBezTo>
                  <a:pt x="9186187" y="497695"/>
                  <a:pt x="9181867" y="502080"/>
                  <a:pt x="9176467" y="502080"/>
                </a:cubicBezTo>
                <a:cubicBezTo>
                  <a:pt x="9171066" y="502080"/>
                  <a:pt x="9166683" y="497631"/>
                  <a:pt x="9166683" y="492293"/>
                </a:cubicBezTo>
                <a:cubicBezTo>
                  <a:pt x="9166683" y="486954"/>
                  <a:pt x="9171066" y="482569"/>
                  <a:pt x="9176467" y="482569"/>
                </a:cubicBezTo>
                <a:close/>
                <a:moveTo>
                  <a:pt x="9417695" y="482566"/>
                </a:moveTo>
                <a:cubicBezTo>
                  <a:pt x="9423031" y="482566"/>
                  <a:pt x="9427416" y="486888"/>
                  <a:pt x="9427416" y="492290"/>
                </a:cubicBezTo>
                <a:cubicBezTo>
                  <a:pt x="9427416" y="497692"/>
                  <a:pt x="9423095" y="502077"/>
                  <a:pt x="9417695" y="502077"/>
                </a:cubicBezTo>
                <a:cubicBezTo>
                  <a:pt x="9412295" y="502077"/>
                  <a:pt x="9407911" y="497628"/>
                  <a:pt x="9407911" y="492290"/>
                </a:cubicBezTo>
                <a:cubicBezTo>
                  <a:pt x="9407911" y="486951"/>
                  <a:pt x="9412295" y="482566"/>
                  <a:pt x="9417695" y="482566"/>
                </a:cubicBezTo>
                <a:close/>
                <a:moveTo>
                  <a:pt x="9649203" y="241375"/>
                </a:moveTo>
                <a:cubicBezTo>
                  <a:pt x="9654540" y="241375"/>
                  <a:pt x="9658923" y="245697"/>
                  <a:pt x="9658923" y="251099"/>
                </a:cubicBezTo>
                <a:cubicBezTo>
                  <a:pt x="9658923" y="256501"/>
                  <a:pt x="9654540" y="260886"/>
                  <a:pt x="9649203" y="260886"/>
                </a:cubicBezTo>
                <a:cubicBezTo>
                  <a:pt x="9643866" y="260886"/>
                  <a:pt x="9639483" y="256437"/>
                  <a:pt x="9639483" y="251099"/>
                </a:cubicBezTo>
                <a:cubicBezTo>
                  <a:pt x="9639483" y="245760"/>
                  <a:pt x="9643803" y="241375"/>
                  <a:pt x="9649203" y="241375"/>
                </a:cubicBezTo>
                <a:close/>
                <a:moveTo>
                  <a:pt x="9890432" y="241373"/>
                </a:moveTo>
                <a:cubicBezTo>
                  <a:pt x="9895768" y="241373"/>
                  <a:pt x="9900152" y="245695"/>
                  <a:pt x="9900152" y="251097"/>
                </a:cubicBezTo>
                <a:cubicBezTo>
                  <a:pt x="9900152" y="256499"/>
                  <a:pt x="9895832" y="260884"/>
                  <a:pt x="9890432" y="260884"/>
                </a:cubicBezTo>
                <a:cubicBezTo>
                  <a:pt x="9885031" y="260884"/>
                  <a:pt x="9880648" y="256435"/>
                  <a:pt x="9880648" y="251097"/>
                </a:cubicBezTo>
                <a:cubicBezTo>
                  <a:pt x="9880648" y="245758"/>
                  <a:pt x="9885031" y="241373"/>
                  <a:pt x="9890432" y="241373"/>
                </a:cubicBezTo>
                <a:close/>
                <a:moveTo>
                  <a:pt x="10131660" y="241370"/>
                </a:moveTo>
                <a:cubicBezTo>
                  <a:pt x="10137060" y="241370"/>
                  <a:pt x="10141444" y="245692"/>
                  <a:pt x="10141444" y="251094"/>
                </a:cubicBezTo>
                <a:cubicBezTo>
                  <a:pt x="10141444" y="256496"/>
                  <a:pt x="10136997" y="260881"/>
                  <a:pt x="10131660" y="260881"/>
                </a:cubicBezTo>
                <a:cubicBezTo>
                  <a:pt x="10126323" y="260881"/>
                  <a:pt x="10121940" y="256432"/>
                  <a:pt x="10121940" y="251094"/>
                </a:cubicBezTo>
                <a:cubicBezTo>
                  <a:pt x="10121940" y="245755"/>
                  <a:pt x="10126260" y="241370"/>
                  <a:pt x="10131660" y="241370"/>
                </a:cubicBezTo>
                <a:close/>
                <a:moveTo>
                  <a:pt x="10372888" y="241368"/>
                </a:moveTo>
                <a:cubicBezTo>
                  <a:pt x="10378288" y="241368"/>
                  <a:pt x="10382673" y="245690"/>
                  <a:pt x="10382673" y="251092"/>
                </a:cubicBezTo>
                <a:cubicBezTo>
                  <a:pt x="10382673" y="256494"/>
                  <a:pt x="10378225" y="260879"/>
                  <a:pt x="10372888" y="260879"/>
                </a:cubicBezTo>
                <a:cubicBezTo>
                  <a:pt x="10367552" y="260879"/>
                  <a:pt x="10363168" y="256430"/>
                  <a:pt x="10363168" y="251092"/>
                </a:cubicBezTo>
                <a:cubicBezTo>
                  <a:pt x="10363168" y="245753"/>
                  <a:pt x="10367488" y="241368"/>
                  <a:pt x="10372888" y="241368"/>
                </a:cubicBezTo>
                <a:close/>
                <a:moveTo>
                  <a:pt x="10614116" y="241365"/>
                </a:moveTo>
                <a:cubicBezTo>
                  <a:pt x="10619516" y="241365"/>
                  <a:pt x="10623901" y="245687"/>
                  <a:pt x="10623901" y="251089"/>
                </a:cubicBezTo>
                <a:cubicBezTo>
                  <a:pt x="10623901" y="256491"/>
                  <a:pt x="10619454" y="260876"/>
                  <a:pt x="10614116" y="260876"/>
                </a:cubicBezTo>
                <a:cubicBezTo>
                  <a:pt x="10608780" y="260876"/>
                  <a:pt x="10604396" y="256427"/>
                  <a:pt x="10604396" y="251089"/>
                </a:cubicBezTo>
                <a:cubicBezTo>
                  <a:pt x="10604396" y="245750"/>
                  <a:pt x="10608716" y="241365"/>
                  <a:pt x="10614116" y="241365"/>
                </a:cubicBezTo>
                <a:close/>
                <a:moveTo>
                  <a:pt x="10855345" y="241363"/>
                </a:moveTo>
                <a:cubicBezTo>
                  <a:pt x="10860682" y="241363"/>
                  <a:pt x="10865065" y="245684"/>
                  <a:pt x="10865065" y="251087"/>
                </a:cubicBezTo>
                <a:cubicBezTo>
                  <a:pt x="10865065" y="256489"/>
                  <a:pt x="10860682" y="260873"/>
                  <a:pt x="10855345" y="260873"/>
                </a:cubicBezTo>
                <a:cubicBezTo>
                  <a:pt x="10850008" y="260873"/>
                  <a:pt x="10845625" y="256425"/>
                  <a:pt x="10845625" y="251087"/>
                </a:cubicBezTo>
                <a:cubicBezTo>
                  <a:pt x="10845625" y="245747"/>
                  <a:pt x="10849945" y="241363"/>
                  <a:pt x="10855345" y="241363"/>
                </a:cubicBezTo>
                <a:close/>
                <a:moveTo>
                  <a:pt x="11096574" y="241360"/>
                </a:moveTo>
                <a:cubicBezTo>
                  <a:pt x="11101910" y="241360"/>
                  <a:pt x="11106294" y="245682"/>
                  <a:pt x="11106294" y="251084"/>
                </a:cubicBezTo>
                <a:cubicBezTo>
                  <a:pt x="11106294" y="256486"/>
                  <a:pt x="11101974" y="260871"/>
                  <a:pt x="11096574" y="260871"/>
                </a:cubicBezTo>
                <a:cubicBezTo>
                  <a:pt x="11091174" y="260871"/>
                  <a:pt x="11086790" y="256422"/>
                  <a:pt x="11086790" y="251084"/>
                </a:cubicBezTo>
                <a:cubicBezTo>
                  <a:pt x="11086790" y="245745"/>
                  <a:pt x="11091174" y="241360"/>
                  <a:pt x="11096574" y="241360"/>
                </a:cubicBezTo>
                <a:close/>
                <a:moveTo>
                  <a:pt x="11337802" y="241358"/>
                </a:moveTo>
                <a:cubicBezTo>
                  <a:pt x="11343202" y="241358"/>
                  <a:pt x="11347587" y="245679"/>
                  <a:pt x="11347587" y="251081"/>
                </a:cubicBezTo>
                <a:cubicBezTo>
                  <a:pt x="11347587" y="256483"/>
                  <a:pt x="11343139" y="260868"/>
                  <a:pt x="11337802" y="260868"/>
                </a:cubicBezTo>
                <a:cubicBezTo>
                  <a:pt x="11332466" y="260868"/>
                  <a:pt x="11328082" y="256419"/>
                  <a:pt x="11328082" y="251081"/>
                </a:cubicBezTo>
                <a:cubicBezTo>
                  <a:pt x="11328082" y="245742"/>
                  <a:pt x="11332402" y="241358"/>
                  <a:pt x="11337802" y="241358"/>
                </a:cubicBezTo>
                <a:close/>
                <a:moveTo>
                  <a:pt x="11579030" y="241355"/>
                </a:moveTo>
                <a:cubicBezTo>
                  <a:pt x="11584430" y="241355"/>
                  <a:pt x="11588815" y="245677"/>
                  <a:pt x="11588815" y="251079"/>
                </a:cubicBezTo>
                <a:cubicBezTo>
                  <a:pt x="11588815" y="256481"/>
                  <a:pt x="11584367" y="260866"/>
                  <a:pt x="11579030" y="260866"/>
                </a:cubicBezTo>
                <a:cubicBezTo>
                  <a:pt x="11573694" y="260866"/>
                  <a:pt x="11569310" y="256417"/>
                  <a:pt x="11569310" y="251079"/>
                </a:cubicBezTo>
                <a:cubicBezTo>
                  <a:pt x="11569310" y="245740"/>
                  <a:pt x="11573630" y="241355"/>
                  <a:pt x="11579030" y="241355"/>
                </a:cubicBezTo>
                <a:close/>
                <a:moveTo>
                  <a:pt x="11820259" y="241352"/>
                </a:moveTo>
                <a:cubicBezTo>
                  <a:pt x="11825659" y="241352"/>
                  <a:pt x="11830043" y="245674"/>
                  <a:pt x="11830043" y="251076"/>
                </a:cubicBezTo>
                <a:cubicBezTo>
                  <a:pt x="11830043" y="256478"/>
                  <a:pt x="11825596" y="260863"/>
                  <a:pt x="11820259" y="260863"/>
                </a:cubicBezTo>
                <a:cubicBezTo>
                  <a:pt x="11814922" y="260863"/>
                  <a:pt x="11810539" y="256414"/>
                  <a:pt x="11810539" y="251076"/>
                </a:cubicBezTo>
                <a:cubicBezTo>
                  <a:pt x="11810539" y="245737"/>
                  <a:pt x="11814859" y="241352"/>
                  <a:pt x="11820259" y="241352"/>
                </a:cubicBezTo>
                <a:close/>
                <a:moveTo>
                  <a:pt x="9720" y="241350"/>
                </a:moveTo>
                <a:cubicBezTo>
                  <a:pt x="15120" y="241350"/>
                  <a:pt x="19504" y="245672"/>
                  <a:pt x="19504" y="251074"/>
                </a:cubicBezTo>
                <a:cubicBezTo>
                  <a:pt x="19504" y="256476"/>
                  <a:pt x="15057" y="260861"/>
                  <a:pt x="9720" y="260861"/>
                </a:cubicBezTo>
                <a:cubicBezTo>
                  <a:pt x="4384" y="260861"/>
                  <a:pt x="0" y="256412"/>
                  <a:pt x="0" y="251074"/>
                </a:cubicBezTo>
                <a:cubicBezTo>
                  <a:pt x="0" y="245735"/>
                  <a:pt x="4320" y="241350"/>
                  <a:pt x="9720" y="241350"/>
                </a:cubicBezTo>
                <a:close/>
                <a:moveTo>
                  <a:pt x="251003" y="241347"/>
                </a:moveTo>
                <a:cubicBezTo>
                  <a:pt x="256403" y="241347"/>
                  <a:pt x="260787" y="245669"/>
                  <a:pt x="260787" y="251071"/>
                </a:cubicBezTo>
                <a:cubicBezTo>
                  <a:pt x="260787" y="256473"/>
                  <a:pt x="256340" y="260858"/>
                  <a:pt x="251003" y="260858"/>
                </a:cubicBezTo>
                <a:cubicBezTo>
                  <a:pt x="245667" y="260858"/>
                  <a:pt x="241283" y="256409"/>
                  <a:pt x="241283" y="251071"/>
                </a:cubicBezTo>
                <a:cubicBezTo>
                  <a:pt x="241283" y="245732"/>
                  <a:pt x="245603" y="241347"/>
                  <a:pt x="251003" y="241347"/>
                </a:cubicBezTo>
                <a:close/>
                <a:moveTo>
                  <a:pt x="492223" y="241345"/>
                </a:moveTo>
                <a:cubicBezTo>
                  <a:pt x="497559" y="241345"/>
                  <a:pt x="501943" y="245667"/>
                  <a:pt x="501943" y="251069"/>
                </a:cubicBezTo>
                <a:cubicBezTo>
                  <a:pt x="501943" y="256471"/>
                  <a:pt x="497623" y="260856"/>
                  <a:pt x="492223" y="260856"/>
                </a:cubicBezTo>
                <a:cubicBezTo>
                  <a:pt x="486823" y="260856"/>
                  <a:pt x="482439" y="256407"/>
                  <a:pt x="482439" y="251069"/>
                </a:cubicBezTo>
                <a:cubicBezTo>
                  <a:pt x="482439" y="245730"/>
                  <a:pt x="486823" y="241345"/>
                  <a:pt x="492223" y="241345"/>
                </a:cubicBezTo>
                <a:close/>
                <a:moveTo>
                  <a:pt x="733444" y="241342"/>
                </a:moveTo>
                <a:cubicBezTo>
                  <a:pt x="738779" y="241342"/>
                  <a:pt x="743163" y="245664"/>
                  <a:pt x="743163" y="251066"/>
                </a:cubicBezTo>
                <a:cubicBezTo>
                  <a:pt x="743163" y="256468"/>
                  <a:pt x="738843" y="260853"/>
                  <a:pt x="733444" y="260853"/>
                </a:cubicBezTo>
                <a:cubicBezTo>
                  <a:pt x="728044" y="260853"/>
                  <a:pt x="723660" y="256404"/>
                  <a:pt x="723660" y="251066"/>
                </a:cubicBezTo>
                <a:cubicBezTo>
                  <a:pt x="723660" y="245727"/>
                  <a:pt x="728044" y="241342"/>
                  <a:pt x="733444" y="241342"/>
                </a:cubicBezTo>
                <a:close/>
                <a:moveTo>
                  <a:pt x="974664" y="241340"/>
                </a:moveTo>
                <a:cubicBezTo>
                  <a:pt x="980063" y="241340"/>
                  <a:pt x="984447" y="245662"/>
                  <a:pt x="984447" y="251064"/>
                </a:cubicBezTo>
                <a:cubicBezTo>
                  <a:pt x="984447" y="256466"/>
                  <a:pt x="980000" y="260851"/>
                  <a:pt x="974664" y="260851"/>
                </a:cubicBezTo>
                <a:cubicBezTo>
                  <a:pt x="969328" y="260851"/>
                  <a:pt x="964944" y="256402"/>
                  <a:pt x="964944" y="251064"/>
                </a:cubicBezTo>
                <a:cubicBezTo>
                  <a:pt x="964944" y="245725"/>
                  <a:pt x="969264" y="241340"/>
                  <a:pt x="974664" y="241340"/>
                </a:cubicBezTo>
                <a:close/>
                <a:moveTo>
                  <a:pt x="1215884" y="241337"/>
                </a:moveTo>
                <a:cubicBezTo>
                  <a:pt x="1221284" y="241337"/>
                  <a:pt x="1225668" y="245659"/>
                  <a:pt x="1225668" y="251061"/>
                </a:cubicBezTo>
                <a:cubicBezTo>
                  <a:pt x="1225668" y="256463"/>
                  <a:pt x="1221221" y="260848"/>
                  <a:pt x="1215884" y="260848"/>
                </a:cubicBezTo>
                <a:cubicBezTo>
                  <a:pt x="1210548" y="260848"/>
                  <a:pt x="1206164" y="256399"/>
                  <a:pt x="1206164" y="251061"/>
                </a:cubicBezTo>
                <a:cubicBezTo>
                  <a:pt x="1206164" y="245722"/>
                  <a:pt x="1210484" y="241337"/>
                  <a:pt x="1215884" y="241337"/>
                </a:cubicBezTo>
                <a:close/>
                <a:moveTo>
                  <a:pt x="1457105" y="241335"/>
                </a:moveTo>
                <a:cubicBezTo>
                  <a:pt x="1462441" y="241335"/>
                  <a:pt x="1466825" y="245657"/>
                  <a:pt x="1466825" y="251059"/>
                </a:cubicBezTo>
                <a:cubicBezTo>
                  <a:pt x="1466825" y="256461"/>
                  <a:pt x="1462505" y="260846"/>
                  <a:pt x="1457105" y="260846"/>
                </a:cubicBezTo>
                <a:cubicBezTo>
                  <a:pt x="1451705" y="260846"/>
                  <a:pt x="1447321" y="256397"/>
                  <a:pt x="1447321" y="251059"/>
                </a:cubicBezTo>
                <a:cubicBezTo>
                  <a:pt x="1447321" y="245720"/>
                  <a:pt x="1451705" y="241335"/>
                  <a:pt x="1457105" y="241335"/>
                </a:cubicBezTo>
                <a:close/>
                <a:moveTo>
                  <a:pt x="1698330" y="241332"/>
                </a:moveTo>
                <a:cubicBezTo>
                  <a:pt x="1703731" y="241332"/>
                  <a:pt x="1708116" y="245654"/>
                  <a:pt x="1708116" y="251056"/>
                </a:cubicBezTo>
                <a:cubicBezTo>
                  <a:pt x="1708116" y="256458"/>
                  <a:pt x="1703731" y="260843"/>
                  <a:pt x="1698330" y="260843"/>
                </a:cubicBezTo>
                <a:cubicBezTo>
                  <a:pt x="1692929" y="260843"/>
                  <a:pt x="1688545" y="256394"/>
                  <a:pt x="1688545" y="251056"/>
                </a:cubicBezTo>
                <a:cubicBezTo>
                  <a:pt x="1688545" y="245717"/>
                  <a:pt x="1692929" y="241332"/>
                  <a:pt x="1698330" y="241332"/>
                </a:cubicBezTo>
                <a:close/>
                <a:moveTo>
                  <a:pt x="1939580" y="241330"/>
                </a:moveTo>
                <a:cubicBezTo>
                  <a:pt x="1944978" y="241330"/>
                  <a:pt x="1949362" y="245652"/>
                  <a:pt x="1949362" y="251054"/>
                </a:cubicBezTo>
                <a:cubicBezTo>
                  <a:pt x="1949362" y="256456"/>
                  <a:pt x="1944916" y="260841"/>
                  <a:pt x="1939580" y="260841"/>
                </a:cubicBezTo>
                <a:cubicBezTo>
                  <a:pt x="1934242" y="260841"/>
                  <a:pt x="1929858" y="256392"/>
                  <a:pt x="1929858" y="251054"/>
                </a:cubicBezTo>
                <a:cubicBezTo>
                  <a:pt x="1929858" y="245715"/>
                  <a:pt x="1934178" y="241330"/>
                  <a:pt x="1939580" y="241330"/>
                </a:cubicBezTo>
                <a:close/>
                <a:moveTo>
                  <a:pt x="2180788" y="241327"/>
                </a:moveTo>
                <a:cubicBezTo>
                  <a:pt x="2186189" y="241327"/>
                  <a:pt x="2190577" y="245649"/>
                  <a:pt x="2190577" y="251051"/>
                </a:cubicBezTo>
                <a:cubicBezTo>
                  <a:pt x="2190577" y="256453"/>
                  <a:pt x="2186128" y="260838"/>
                  <a:pt x="2180788" y="260838"/>
                </a:cubicBezTo>
                <a:cubicBezTo>
                  <a:pt x="2175475" y="260838"/>
                  <a:pt x="2171080" y="256389"/>
                  <a:pt x="2171080" y="251051"/>
                </a:cubicBezTo>
                <a:cubicBezTo>
                  <a:pt x="2171080" y="245712"/>
                  <a:pt x="2175412" y="241327"/>
                  <a:pt x="2180788" y="241327"/>
                </a:cubicBezTo>
                <a:close/>
                <a:moveTo>
                  <a:pt x="2422035" y="241325"/>
                </a:moveTo>
                <a:cubicBezTo>
                  <a:pt x="2427369" y="241325"/>
                  <a:pt x="2431751" y="245647"/>
                  <a:pt x="2431751" y="251049"/>
                </a:cubicBezTo>
                <a:cubicBezTo>
                  <a:pt x="2431751" y="256451"/>
                  <a:pt x="2427432" y="260836"/>
                  <a:pt x="2422035" y="260836"/>
                </a:cubicBezTo>
                <a:cubicBezTo>
                  <a:pt x="2416637" y="260836"/>
                  <a:pt x="2412254" y="256387"/>
                  <a:pt x="2412254" y="251049"/>
                </a:cubicBezTo>
                <a:cubicBezTo>
                  <a:pt x="2412254" y="245710"/>
                  <a:pt x="2416637" y="241325"/>
                  <a:pt x="2422035" y="241325"/>
                </a:cubicBezTo>
                <a:close/>
                <a:moveTo>
                  <a:pt x="2663272" y="241322"/>
                </a:moveTo>
                <a:cubicBezTo>
                  <a:pt x="2668609" y="241322"/>
                  <a:pt x="2672996" y="245644"/>
                  <a:pt x="2672996" y="251046"/>
                </a:cubicBezTo>
                <a:cubicBezTo>
                  <a:pt x="2672996" y="256448"/>
                  <a:pt x="2668674" y="260833"/>
                  <a:pt x="2663272" y="260833"/>
                </a:cubicBezTo>
                <a:cubicBezTo>
                  <a:pt x="2657873" y="260833"/>
                  <a:pt x="2653489" y="256384"/>
                  <a:pt x="2653489" y="251046"/>
                </a:cubicBezTo>
                <a:cubicBezTo>
                  <a:pt x="2653489" y="245707"/>
                  <a:pt x="2657873" y="241322"/>
                  <a:pt x="2663272" y="241322"/>
                </a:cubicBezTo>
                <a:close/>
                <a:moveTo>
                  <a:pt x="2904569" y="241319"/>
                </a:moveTo>
                <a:cubicBezTo>
                  <a:pt x="2909969" y="241319"/>
                  <a:pt x="2914352" y="245641"/>
                  <a:pt x="2914352" y="251044"/>
                </a:cubicBezTo>
                <a:cubicBezTo>
                  <a:pt x="2914352" y="256445"/>
                  <a:pt x="2909969" y="260830"/>
                  <a:pt x="2904569" y="260830"/>
                </a:cubicBezTo>
                <a:cubicBezTo>
                  <a:pt x="2899171" y="260830"/>
                  <a:pt x="2894788" y="256381"/>
                  <a:pt x="2894788" y="251044"/>
                </a:cubicBezTo>
                <a:cubicBezTo>
                  <a:pt x="2894788" y="245704"/>
                  <a:pt x="2899171" y="241319"/>
                  <a:pt x="2904569" y="241319"/>
                </a:cubicBezTo>
                <a:close/>
                <a:moveTo>
                  <a:pt x="3145749" y="241317"/>
                </a:moveTo>
                <a:cubicBezTo>
                  <a:pt x="3151147" y="241317"/>
                  <a:pt x="3155530" y="245639"/>
                  <a:pt x="3155530" y="251041"/>
                </a:cubicBezTo>
                <a:cubicBezTo>
                  <a:pt x="3155530" y="256443"/>
                  <a:pt x="3151084" y="260828"/>
                  <a:pt x="3145749" y="260828"/>
                </a:cubicBezTo>
                <a:cubicBezTo>
                  <a:pt x="3140413" y="260828"/>
                  <a:pt x="3136030" y="256379"/>
                  <a:pt x="3136030" y="251041"/>
                </a:cubicBezTo>
                <a:cubicBezTo>
                  <a:pt x="3136030" y="245702"/>
                  <a:pt x="3140349" y="241317"/>
                  <a:pt x="3145749" y="241317"/>
                </a:cubicBezTo>
                <a:close/>
                <a:moveTo>
                  <a:pt x="3386956" y="241314"/>
                </a:moveTo>
                <a:cubicBezTo>
                  <a:pt x="3392357" y="241314"/>
                  <a:pt x="3396742" y="245636"/>
                  <a:pt x="3396742" y="251038"/>
                </a:cubicBezTo>
                <a:cubicBezTo>
                  <a:pt x="3396742" y="256440"/>
                  <a:pt x="3392294" y="260825"/>
                  <a:pt x="3386956" y="260825"/>
                </a:cubicBezTo>
                <a:cubicBezTo>
                  <a:pt x="3381619" y="260825"/>
                  <a:pt x="3377235" y="256376"/>
                  <a:pt x="3377235" y="251038"/>
                </a:cubicBezTo>
                <a:cubicBezTo>
                  <a:pt x="3377235" y="245699"/>
                  <a:pt x="3381555" y="241314"/>
                  <a:pt x="3386956" y="241314"/>
                </a:cubicBezTo>
                <a:close/>
                <a:moveTo>
                  <a:pt x="3628209" y="241312"/>
                </a:moveTo>
                <a:cubicBezTo>
                  <a:pt x="3633528" y="241312"/>
                  <a:pt x="3637930" y="245634"/>
                  <a:pt x="3637930" y="251036"/>
                </a:cubicBezTo>
                <a:cubicBezTo>
                  <a:pt x="3637930" y="256438"/>
                  <a:pt x="3633592" y="260823"/>
                  <a:pt x="3628209" y="260823"/>
                </a:cubicBezTo>
                <a:cubicBezTo>
                  <a:pt x="3622813" y="260823"/>
                  <a:pt x="3618428" y="256374"/>
                  <a:pt x="3618428" y="251036"/>
                </a:cubicBezTo>
                <a:cubicBezTo>
                  <a:pt x="3618428" y="245697"/>
                  <a:pt x="3622813" y="241312"/>
                  <a:pt x="3628209" y="241312"/>
                </a:cubicBezTo>
                <a:close/>
                <a:moveTo>
                  <a:pt x="3869427" y="241309"/>
                </a:moveTo>
                <a:cubicBezTo>
                  <a:pt x="3874761" y="241309"/>
                  <a:pt x="3879147" y="245631"/>
                  <a:pt x="3879147" y="251033"/>
                </a:cubicBezTo>
                <a:cubicBezTo>
                  <a:pt x="3879147" y="256435"/>
                  <a:pt x="3874826" y="260820"/>
                  <a:pt x="3869427" y="260820"/>
                </a:cubicBezTo>
                <a:cubicBezTo>
                  <a:pt x="3864029" y="260820"/>
                  <a:pt x="3859645" y="256371"/>
                  <a:pt x="3859645" y="251033"/>
                </a:cubicBezTo>
                <a:cubicBezTo>
                  <a:pt x="3859645" y="245694"/>
                  <a:pt x="3864029" y="241309"/>
                  <a:pt x="3869427" y="241309"/>
                </a:cubicBezTo>
                <a:close/>
                <a:moveTo>
                  <a:pt x="4110581" y="241307"/>
                </a:moveTo>
                <a:cubicBezTo>
                  <a:pt x="4115984" y="241307"/>
                  <a:pt x="4120362" y="245629"/>
                  <a:pt x="4120362" y="251031"/>
                </a:cubicBezTo>
                <a:cubicBezTo>
                  <a:pt x="4120362" y="256433"/>
                  <a:pt x="4115984" y="260818"/>
                  <a:pt x="4110581" y="260818"/>
                </a:cubicBezTo>
                <a:cubicBezTo>
                  <a:pt x="4105180" y="260818"/>
                  <a:pt x="4100797" y="256369"/>
                  <a:pt x="4100797" y="251031"/>
                </a:cubicBezTo>
                <a:cubicBezTo>
                  <a:pt x="4100797" y="245692"/>
                  <a:pt x="4105180" y="241307"/>
                  <a:pt x="4110581" y="241307"/>
                </a:cubicBezTo>
                <a:close/>
                <a:moveTo>
                  <a:pt x="4351806" y="241304"/>
                </a:moveTo>
                <a:cubicBezTo>
                  <a:pt x="4357195" y="241304"/>
                  <a:pt x="4361580" y="245626"/>
                  <a:pt x="4361580" y="251028"/>
                </a:cubicBezTo>
                <a:cubicBezTo>
                  <a:pt x="4361580" y="256430"/>
                  <a:pt x="4357195" y="260815"/>
                  <a:pt x="4351806" y="260815"/>
                </a:cubicBezTo>
                <a:cubicBezTo>
                  <a:pt x="4346397" y="260815"/>
                  <a:pt x="4342006" y="256366"/>
                  <a:pt x="4342006" y="251028"/>
                </a:cubicBezTo>
                <a:cubicBezTo>
                  <a:pt x="4342006" y="245689"/>
                  <a:pt x="4346397" y="241304"/>
                  <a:pt x="4351806" y="241304"/>
                </a:cubicBezTo>
                <a:close/>
                <a:moveTo>
                  <a:pt x="4593017" y="241302"/>
                </a:moveTo>
                <a:cubicBezTo>
                  <a:pt x="4598413" y="241302"/>
                  <a:pt x="4602795" y="245624"/>
                  <a:pt x="4602795" y="251026"/>
                </a:cubicBezTo>
                <a:cubicBezTo>
                  <a:pt x="4602795" y="256428"/>
                  <a:pt x="4598350" y="260813"/>
                  <a:pt x="4593017" y="260813"/>
                </a:cubicBezTo>
                <a:cubicBezTo>
                  <a:pt x="4587686" y="260813"/>
                  <a:pt x="4583304" y="256364"/>
                  <a:pt x="4583304" y="251026"/>
                </a:cubicBezTo>
                <a:cubicBezTo>
                  <a:pt x="4583304" y="245687"/>
                  <a:pt x="4587620" y="241302"/>
                  <a:pt x="4593017" y="241302"/>
                </a:cubicBezTo>
                <a:close/>
                <a:moveTo>
                  <a:pt x="4834252" y="241299"/>
                </a:moveTo>
                <a:cubicBezTo>
                  <a:pt x="4839658" y="241299"/>
                  <a:pt x="4844038" y="245621"/>
                  <a:pt x="4844038" y="251023"/>
                </a:cubicBezTo>
                <a:cubicBezTo>
                  <a:pt x="4844038" y="256425"/>
                  <a:pt x="4839595" y="260810"/>
                  <a:pt x="4834252" y="260810"/>
                </a:cubicBezTo>
                <a:cubicBezTo>
                  <a:pt x="4828915" y="260810"/>
                  <a:pt x="4824532" y="256361"/>
                  <a:pt x="4824532" y="251023"/>
                </a:cubicBezTo>
                <a:cubicBezTo>
                  <a:pt x="4824532" y="245684"/>
                  <a:pt x="4828851" y="241299"/>
                  <a:pt x="4834252" y="241299"/>
                </a:cubicBezTo>
                <a:close/>
                <a:moveTo>
                  <a:pt x="5075485" y="241297"/>
                </a:moveTo>
                <a:cubicBezTo>
                  <a:pt x="5080819" y="241297"/>
                  <a:pt x="5085201" y="245619"/>
                  <a:pt x="5085201" y="251021"/>
                </a:cubicBezTo>
                <a:cubicBezTo>
                  <a:pt x="5085201" y="256423"/>
                  <a:pt x="5080882" y="260808"/>
                  <a:pt x="5075485" y="260808"/>
                </a:cubicBezTo>
                <a:cubicBezTo>
                  <a:pt x="5070086" y="260808"/>
                  <a:pt x="5065704" y="256359"/>
                  <a:pt x="5065704" y="251021"/>
                </a:cubicBezTo>
                <a:cubicBezTo>
                  <a:pt x="5065704" y="245682"/>
                  <a:pt x="5070086" y="241297"/>
                  <a:pt x="5075485" y="241297"/>
                </a:cubicBezTo>
                <a:close/>
                <a:moveTo>
                  <a:pt x="5316710" y="241294"/>
                </a:moveTo>
                <a:cubicBezTo>
                  <a:pt x="5322044" y="241294"/>
                  <a:pt x="5326429" y="245616"/>
                  <a:pt x="5326429" y="251018"/>
                </a:cubicBezTo>
                <a:cubicBezTo>
                  <a:pt x="5326429" y="256420"/>
                  <a:pt x="5322105" y="260805"/>
                  <a:pt x="5316710" y="260805"/>
                </a:cubicBezTo>
                <a:cubicBezTo>
                  <a:pt x="5311314" y="260805"/>
                  <a:pt x="5306924" y="256356"/>
                  <a:pt x="5306924" y="251018"/>
                </a:cubicBezTo>
                <a:cubicBezTo>
                  <a:pt x="5306924" y="245679"/>
                  <a:pt x="5311314" y="241294"/>
                  <a:pt x="5316710" y="241294"/>
                </a:cubicBezTo>
                <a:close/>
                <a:moveTo>
                  <a:pt x="5557991" y="241292"/>
                </a:moveTo>
                <a:cubicBezTo>
                  <a:pt x="5563391" y="241292"/>
                  <a:pt x="5567774" y="245614"/>
                  <a:pt x="5567774" y="251016"/>
                </a:cubicBezTo>
                <a:cubicBezTo>
                  <a:pt x="5567774" y="256418"/>
                  <a:pt x="5563391" y="260803"/>
                  <a:pt x="5557991" y="260803"/>
                </a:cubicBezTo>
                <a:cubicBezTo>
                  <a:pt x="5552591" y="260803"/>
                  <a:pt x="5548208" y="256354"/>
                  <a:pt x="5548208" y="251016"/>
                </a:cubicBezTo>
                <a:cubicBezTo>
                  <a:pt x="5548208" y="245677"/>
                  <a:pt x="5552591" y="241292"/>
                  <a:pt x="5557991" y="241292"/>
                </a:cubicBezTo>
                <a:close/>
                <a:moveTo>
                  <a:pt x="5799205" y="241289"/>
                </a:moveTo>
                <a:cubicBezTo>
                  <a:pt x="5804606" y="241289"/>
                  <a:pt x="5808989" y="245611"/>
                  <a:pt x="5808989" y="251013"/>
                </a:cubicBezTo>
                <a:cubicBezTo>
                  <a:pt x="5808989" y="256415"/>
                  <a:pt x="5804542" y="260800"/>
                  <a:pt x="5799205" y="260800"/>
                </a:cubicBezTo>
                <a:cubicBezTo>
                  <a:pt x="5793870" y="260800"/>
                  <a:pt x="5789486" y="256351"/>
                  <a:pt x="5789486" y="251013"/>
                </a:cubicBezTo>
                <a:cubicBezTo>
                  <a:pt x="5789486" y="245674"/>
                  <a:pt x="5793806" y="241289"/>
                  <a:pt x="5799205" y="241289"/>
                </a:cubicBezTo>
                <a:close/>
                <a:moveTo>
                  <a:pt x="6040432" y="241287"/>
                </a:moveTo>
                <a:cubicBezTo>
                  <a:pt x="6045832" y="241287"/>
                  <a:pt x="6050216" y="245609"/>
                  <a:pt x="6050216" y="251011"/>
                </a:cubicBezTo>
                <a:cubicBezTo>
                  <a:pt x="6050216" y="256413"/>
                  <a:pt x="6045769" y="260798"/>
                  <a:pt x="6040432" y="260798"/>
                </a:cubicBezTo>
                <a:cubicBezTo>
                  <a:pt x="6035095" y="260798"/>
                  <a:pt x="6030712" y="256349"/>
                  <a:pt x="6030712" y="251011"/>
                </a:cubicBezTo>
                <a:cubicBezTo>
                  <a:pt x="6030712" y="245672"/>
                  <a:pt x="6035032" y="241287"/>
                  <a:pt x="6040432" y="241287"/>
                </a:cubicBezTo>
                <a:close/>
                <a:moveTo>
                  <a:pt x="6281661" y="241284"/>
                </a:moveTo>
                <a:cubicBezTo>
                  <a:pt x="6286997" y="241284"/>
                  <a:pt x="6291381" y="245606"/>
                  <a:pt x="6291381" y="251008"/>
                </a:cubicBezTo>
                <a:cubicBezTo>
                  <a:pt x="6291381" y="256410"/>
                  <a:pt x="6287061" y="260795"/>
                  <a:pt x="6281661" y="260795"/>
                </a:cubicBezTo>
                <a:cubicBezTo>
                  <a:pt x="6276261" y="260795"/>
                  <a:pt x="6271877" y="256346"/>
                  <a:pt x="6271877" y="251008"/>
                </a:cubicBezTo>
                <a:cubicBezTo>
                  <a:pt x="6271877" y="245669"/>
                  <a:pt x="6276261" y="241284"/>
                  <a:pt x="6281661" y="241284"/>
                </a:cubicBezTo>
                <a:close/>
                <a:moveTo>
                  <a:pt x="6522889" y="241281"/>
                </a:moveTo>
                <a:cubicBezTo>
                  <a:pt x="6528225" y="241281"/>
                  <a:pt x="6532610" y="245603"/>
                  <a:pt x="6532610" y="251006"/>
                </a:cubicBezTo>
                <a:cubicBezTo>
                  <a:pt x="6532610" y="256407"/>
                  <a:pt x="6528289" y="260792"/>
                  <a:pt x="6522889" y="260792"/>
                </a:cubicBezTo>
                <a:cubicBezTo>
                  <a:pt x="6517489" y="260792"/>
                  <a:pt x="6513105" y="256344"/>
                  <a:pt x="6513105" y="251006"/>
                </a:cubicBezTo>
                <a:cubicBezTo>
                  <a:pt x="6513105" y="245666"/>
                  <a:pt x="6517489" y="241281"/>
                  <a:pt x="6522889" y="241281"/>
                </a:cubicBezTo>
                <a:close/>
                <a:moveTo>
                  <a:pt x="6764118" y="241279"/>
                </a:moveTo>
                <a:cubicBezTo>
                  <a:pt x="6769518" y="241279"/>
                  <a:pt x="6773902" y="245601"/>
                  <a:pt x="6773902" y="251003"/>
                </a:cubicBezTo>
                <a:cubicBezTo>
                  <a:pt x="6773902" y="256405"/>
                  <a:pt x="6769518" y="260790"/>
                  <a:pt x="6764118" y="260790"/>
                </a:cubicBezTo>
                <a:cubicBezTo>
                  <a:pt x="6758718" y="260790"/>
                  <a:pt x="6754335" y="256341"/>
                  <a:pt x="6754335" y="251003"/>
                </a:cubicBezTo>
                <a:cubicBezTo>
                  <a:pt x="6754335" y="245664"/>
                  <a:pt x="6758718" y="241279"/>
                  <a:pt x="6764118" y="241279"/>
                </a:cubicBezTo>
                <a:close/>
                <a:moveTo>
                  <a:pt x="7005346" y="241276"/>
                </a:moveTo>
                <a:cubicBezTo>
                  <a:pt x="7010746" y="241276"/>
                  <a:pt x="7015130" y="245598"/>
                  <a:pt x="7015130" y="251000"/>
                </a:cubicBezTo>
                <a:cubicBezTo>
                  <a:pt x="7015130" y="256402"/>
                  <a:pt x="7010683" y="260787"/>
                  <a:pt x="7005346" y="260787"/>
                </a:cubicBezTo>
                <a:cubicBezTo>
                  <a:pt x="7000009" y="260787"/>
                  <a:pt x="6995626" y="256338"/>
                  <a:pt x="6995626" y="251000"/>
                </a:cubicBezTo>
                <a:cubicBezTo>
                  <a:pt x="6995626" y="245661"/>
                  <a:pt x="6999946" y="241276"/>
                  <a:pt x="7005346" y="241276"/>
                </a:cubicBezTo>
                <a:close/>
                <a:moveTo>
                  <a:pt x="7246575" y="241274"/>
                </a:moveTo>
                <a:cubicBezTo>
                  <a:pt x="7251975" y="241274"/>
                  <a:pt x="7256359" y="245596"/>
                  <a:pt x="7256359" y="250998"/>
                </a:cubicBezTo>
                <a:cubicBezTo>
                  <a:pt x="7256359" y="256400"/>
                  <a:pt x="7251912" y="260785"/>
                  <a:pt x="7246575" y="260785"/>
                </a:cubicBezTo>
                <a:cubicBezTo>
                  <a:pt x="7241238" y="260785"/>
                  <a:pt x="7236855" y="256336"/>
                  <a:pt x="7236855" y="250998"/>
                </a:cubicBezTo>
                <a:cubicBezTo>
                  <a:pt x="7236855" y="245659"/>
                  <a:pt x="7241175" y="241274"/>
                  <a:pt x="7246575" y="241274"/>
                </a:cubicBezTo>
                <a:close/>
                <a:moveTo>
                  <a:pt x="7487803" y="241271"/>
                </a:moveTo>
                <a:cubicBezTo>
                  <a:pt x="7493139" y="241271"/>
                  <a:pt x="7497524" y="245593"/>
                  <a:pt x="7497524" y="250995"/>
                </a:cubicBezTo>
                <a:cubicBezTo>
                  <a:pt x="7497524" y="256397"/>
                  <a:pt x="7493203" y="260782"/>
                  <a:pt x="7487803" y="260782"/>
                </a:cubicBezTo>
                <a:cubicBezTo>
                  <a:pt x="7482403" y="260782"/>
                  <a:pt x="7478019" y="256333"/>
                  <a:pt x="7478019" y="250995"/>
                </a:cubicBezTo>
                <a:cubicBezTo>
                  <a:pt x="7478019" y="245656"/>
                  <a:pt x="7482403" y="241271"/>
                  <a:pt x="7487803" y="241271"/>
                </a:cubicBezTo>
                <a:close/>
                <a:moveTo>
                  <a:pt x="7729032" y="241269"/>
                </a:moveTo>
                <a:cubicBezTo>
                  <a:pt x="7734369" y="241269"/>
                  <a:pt x="7738753" y="245591"/>
                  <a:pt x="7738753" y="250993"/>
                </a:cubicBezTo>
                <a:cubicBezTo>
                  <a:pt x="7738753" y="256395"/>
                  <a:pt x="7734432" y="260780"/>
                  <a:pt x="7729032" y="260780"/>
                </a:cubicBezTo>
                <a:cubicBezTo>
                  <a:pt x="7723632" y="260780"/>
                  <a:pt x="7719249" y="256331"/>
                  <a:pt x="7719249" y="250993"/>
                </a:cubicBezTo>
                <a:cubicBezTo>
                  <a:pt x="7719249" y="245654"/>
                  <a:pt x="7723632" y="241269"/>
                  <a:pt x="7729032" y="241269"/>
                </a:cubicBezTo>
                <a:close/>
                <a:moveTo>
                  <a:pt x="7970260" y="241266"/>
                </a:moveTo>
                <a:cubicBezTo>
                  <a:pt x="7975661" y="241266"/>
                  <a:pt x="7980044" y="245588"/>
                  <a:pt x="7980044" y="250990"/>
                </a:cubicBezTo>
                <a:cubicBezTo>
                  <a:pt x="7980044" y="256392"/>
                  <a:pt x="7975661" y="260777"/>
                  <a:pt x="7970260" y="260777"/>
                </a:cubicBezTo>
                <a:cubicBezTo>
                  <a:pt x="7964860" y="260777"/>
                  <a:pt x="7960477" y="256328"/>
                  <a:pt x="7960477" y="250990"/>
                </a:cubicBezTo>
                <a:cubicBezTo>
                  <a:pt x="7960477" y="245651"/>
                  <a:pt x="7964860" y="241266"/>
                  <a:pt x="7970260" y="241266"/>
                </a:cubicBezTo>
                <a:close/>
                <a:moveTo>
                  <a:pt x="8211553" y="241264"/>
                </a:moveTo>
                <a:cubicBezTo>
                  <a:pt x="8216889" y="241264"/>
                  <a:pt x="8221273" y="245586"/>
                  <a:pt x="8221273" y="250988"/>
                </a:cubicBezTo>
                <a:cubicBezTo>
                  <a:pt x="8221273" y="256390"/>
                  <a:pt x="8216953" y="260775"/>
                  <a:pt x="8211553" y="260775"/>
                </a:cubicBezTo>
                <a:cubicBezTo>
                  <a:pt x="8206152" y="260775"/>
                  <a:pt x="8201769" y="256326"/>
                  <a:pt x="8201769" y="250988"/>
                </a:cubicBezTo>
                <a:cubicBezTo>
                  <a:pt x="8201769" y="245649"/>
                  <a:pt x="8206152" y="241264"/>
                  <a:pt x="8211553" y="241264"/>
                </a:cubicBezTo>
                <a:close/>
                <a:moveTo>
                  <a:pt x="8452781" y="241261"/>
                </a:moveTo>
                <a:cubicBezTo>
                  <a:pt x="8458181" y="241261"/>
                  <a:pt x="8462566" y="245583"/>
                  <a:pt x="8462566" y="250985"/>
                </a:cubicBezTo>
                <a:cubicBezTo>
                  <a:pt x="8462566" y="256387"/>
                  <a:pt x="8458118" y="260772"/>
                  <a:pt x="8452781" y="260772"/>
                </a:cubicBezTo>
                <a:cubicBezTo>
                  <a:pt x="8447445" y="260772"/>
                  <a:pt x="8443061" y="256323"/>
                  <a:pt x="8443061" y="250985"/>
                </a:cubicBezTo>
                <a:cubicBezTo>
                  <a:pt x="8443061" y="245646"/>
                  <a:pt x="8447381" y="241261"/>
                  <a:pt x="8452781" y="241261"/>
                </a:cubicBezTo>
                <a:close/>
                <a:moveTo>
                  <a:pt x="8694009" y="241259"/>
                </a:moveTo>
                <a:cubicBezTo>
                  <a:pt x="8699346" y="241259"/>
                  <a:pt x="8703730" y="245581"/>
                  <a:pt x="8703730" y="250983"/>
                </a:cubicBezTo>
                <a:cubicBezTo>
                  <a:pt x="8703730" y="256385"/>
                  <a:pt x="8699346" y="260770"/>
                  <a:pt x="8694009" y="260770"/>
                </a:cubicBezTo>
                <a:cubicBezTo>
                  <a:pt x="8688673" y="260770"/>
                  <a:pt x="8684289" y="256321"/>
                  <a:pt x="8684289" y="250983"/>
                </a:cubicBezTo>
                <a:cubicBezTo>
                  <a:pt x="8684289" y="245644"/>
                  <a:pt x="8688609" y="241259"/>
                  <a:pt x="8694009" y="241259"/>
                </a:cubicBezTo>
                <a:close/>
                <a:moveTo>
                  <a:pt x="8935237" y="241256"/>
                </a:moveTo>
                <a:cubicBezTo>
                  <a:pt x="8940574" y="241256"/>
                  <a:pt x="8944958" y="245578"/>
                  <a:pt x="8944958" y="250980"/>
                </a:cubicBezTo>
                <a:cubicBezTo>
                  <a:pt x="8944958" y="256382"/>
                  <a:pt x="8940638" y="260767"/>
                  <a:pt x="8935237" y="260767"/>
                </a:cubicBezTo>
                <a:cubicBezTo>
                  <a:pt x="8929837" y="260767"/>
                  <a:pt x="8925454" y="256318"/>
                  <a:pt x="8925454" y="250980"/>
                </a:cubicBezTo>
                <a:cubicBezTo>
                  <a:pt x="8925454" y="245641"/>
                  <a:pt x="8929837" y="241256"/>
                  <a:pt x="8935237" y="241256"/>
                </a:cubicBezTo>
                <a:close/>
                <a:moveTo>
                  <a:pt x="9176467" y="241254"/>
                </a:moveTo>
                <a:cubicBezTo>
                  <a:pt x="9181803" y="241254"/>
                  <a:pt x="9186187" y="245576"/>
                  <a:pt x="9186187" y="250978"/>
                </a:cubicBezTo>
                <a:cubicBezTo>
                  <a:pt x="9186187" y="256380"/>
                  <a:pt x="9181867" y="260765"/>
                  <a:pt x="9176467" y="260765"/>
                </a:cubicBezTo>
                <a:cubicBezTo>
                  <a:pt x="9171066" y="260765"/>
                  <a:pt x="9166683" y="256316"/>
                  <a:pt x="9166683" y="250978"/>
                </a:cubicBezTo>
                <a:cubicBezTo>
                  <a:pt x="9166683" y="245639"/>
                  <a:pt x="9171066" y="241254"/>
                  <a:pt x="9176467" y="241254"/>
                </a:cubicBezTo>
                <a:close/>
                <a:moveTo>
                  <a:pt x="9417695" y="241251"/>
                </a:moveTo>
                <a:cubicBezTo>
                  <a:pt x="9423031" y="241251"/>
                  <a:pt x="9427416" y="245573"/>
                  <a:pt x="9427416" y="250975"/>
                </a:cubicBezTo>
                <a:cubicBezTo>
                  <a:pt x="9427416" y="256377"/>
                  <a:pt x="9423095" y="260762"/>
                  <a:pt x="9417695" y="260762"/>
                </a:cubicBezTo>
                <a:cubicBezTo>
                  <a:pt x="9412295" y="260762"/>
                  <a:pt x="9407911" y="256313"/>
                  <a:pt x="9407911" y="250975"/>
                </a:cubicBezTo>
                <a:cubicBezTo>
                  <a:pt x="9407911" y="245636"/>
                  <a:pt x="9412295" y="241251"/>
                  <a:pt x="9417695" y="241251"/>
                </a:cubicBezTo>
                <a:close/>
                <a:moveTo>
                  <a:pt x="9649203" y="129"/>
                </a:moveTo>
                <a:cubicBezTo>
                  <a:pt x="9654540" y="129"/>
                  <a:pt x="9658923" y="4578"/>
                  <a:pt x="9658923" y="9916"/>
                </a:cubicBezTo>
                <a:cubicBezTo>
                  <a:pt x="9658923" y="15255"/>
                  <a:pt x="9654540" y="19640"/>
                  <a:pt x="9649203" y="19640"/>
                </a:cubicBezTo>
                <a:cubicBezTo>
                  <a:pt x="9643866" y="19640"/>
                  <a:pt x="9639483" y="15318"/>
                  <a:pt x="9639483" y="9916"/>
                </a:cubicBezTo>
                <a:cubicBezTo>
                  <a:pt x="9639483" y="4514"/>
                  <a:pt x="9643803" y="129"/>
                  <a:pt x="9649203" y="129"/>
                </a:cubicBezTo>
                <a:close/>
                <a:moveTo>
                  <a:pt x="9890432" y="126"/>
                </a:moveTo>
                <a:cubicBezTo>
                  <a:pt x="9895768" y="126"/>
                  <a:pt x="9900152" y="4575"/>
                  <a:pt x="9900152" y="9913"/>
                </a:cubicBezTo>
                <a:cubicBezTo>
                  <a:pt x="9900152" y="15252"/>
                  <a:pt x="9895832" y="19637"/>
                  <a:pt x="9890432" y="19637"/>
                </a:cubicBezTo>
                <a:cubicBezTo>
                  <a:pt x="9885031" y="19637"/>
                  <a:pt x="9880648" y="15315"/>
                  <a:pt x="9880648" y="9913"/>
                </a:cubicBezTo>
                <a:cubicBezTo>
                  <a:pt x="9880648" y="4511"/>
                  <a:pt x="9885031" y="126"/>
                  <a:pt x="9890432" y="126"/>
                </a:cubicBezTo>
                <a:close/>
                <a:moveTo>
                  <a:pt x="10131660" y="124"/>
                </a:moveTo>
                <a:cubicBezTo>
                  <a:pt x="10137060" y="124"/>
                  <a:pt x="10141444" y="4573"/>
                  <a:pt x="10141444" y="9911"/>
                </a:cubicBezTo>
                <a:cubicBezTo>
                  <a:pt x="10141444" y="15250"/>
                  <a:pt x="10136997" y="19635"/>
                  <a:pt x="10131660" y="19635"/>
                </a:cubicBezTo>
                <a:cubicBezTo>
                  <a:pt x="10126323" y="19635"/>
                  <a:pt x="10121940" y="15313"/>
                  <a:pt x="10121940" y="9911"/>
                </a:cubicBezTo>
                <a:cubicBezTo>
                  <a:pt x="10121940" y="4509"/>
                  <a:pt x="10126260" y="124"/>
                  <a:pt x="10131660" y="124"/>
                </a:cubicBezTo>
                <a:close/>
                <a:moveTo>
                  <a:pt x="10372888" y="121"/>
                </a:moveTo>
                <a:cubicBezTo>
                  <a:pt x="10378288" y="121"/>
                  <a:pt x="10382673" y="4570"/>
                  <a:pt x="10382673" y="9908"/>
                </a:cubicBezTo>
                <a:cubicBezTo>
                  <a:pt x="10382673" y="15247"/>
                  <a:pt x="10378225" y="19632"/>
                  <a:pt x="10372888" y="19632"/>
                </a:cubicBezTo>
                <a:cubicBezTo>
                  <a:pt x="10367552" y="19632"/>
                  <a:pt x="10363168" y="15310"/>
                  <a:pt x="10363168" y="9908"/>
                </a:cubicBezTo>
                <a:cubicBezTo>
                  <a:pt x="10363168" y="4506"/>
                  <a:pt x="10367488" y="121"/>
                  <a:pt x="10372888" y="121"/>
                </a:cubicBezTo>
                <a:close/>
                <a:moveTo>
                  <a:pt x="10614116" y="118"/>
                </a:moveTo>
                <a:cubicBezTo>
                  <a:pt x="10619516" y="118"/>
                  <a:pt x="10623901" y="4567"/>
                  <a:pt x="10623901" y="9905"/>
                </a:cubicBezTo>
                <a:cubicBezTo>
                  <a:pt x="10623901" y="15244"/>
                  <a:pt x="10619454" y="19629"/>
                  <a:pt x="10614116" y="19629"/>
                </a:cubicBezTo>
                <a:cubicBezTo>
                  <a:pt x="10608780" y="19629"/>
                  <a:pt x="10604396" y="15307"/>
                  <a:pt x="10604396" y="9905"/>
                </a:cubicBezTo>
                <a:cubicBezTo>
                  <a:pt x="10604396" y="4503"/>
                  <a:pt x="10608716" y="118"/>
                  <a:pt x="10614116" y="118"/>
                </a:cubicBezTo>
                <a:close/>
                <a:moveTo>
                  <a:pt x="10855345" y="116"/>
                </a:moveTo>
                <a:cubicBezTo>
                  <a:pt x="10860682" y="116"/>
                  <a:pt x="10865065" y="4565"/>
                  <a:pt x="10865065" y="9903"/>
                </a:cubicBezTo>
                <a:cubicBezTo>
                  <a:pt x="10865065" y="15242"/>
                  <a:pt x="10860682" y="19627"/>
                  <a:pt x="10855345" y="19627"/>
                </a:cubicBezTo>
                <a:cubicBezTo>
                  <a:pt x="10850008" y="19627"/>
                  <a:pt x="10845625" y="15305"/>
                  <a:pt x="10845625" y="9903"/>
                </a:cubicBezTo>
                <a:cubicBezTo>
                  <a:pt x="10845625" y="4501"/>
                  <a:pt x="10849945" y="116"/>
                  <a:pt x="10855345" y="116"/>
                </a:cubicBezTo>
                <a:close/>
                <a:moveTo>
                  <a:pt x="11096574" y="113"/>
                </a:moveTo>
                <a:cubicBezTo>
                  <a:pt x="11101910" y="113"/>
                  <a:pt x="11106294" y="4562"/>
                  <a:pt x="11106294" y="9900"/>
                </a:cubicBezTo>
                <a:cubicBezTo>
                  <a:pt x="11106294" y="15239"/>
                  <a:pt x="11101974" y="19624"/>
                  <a:pt x="11096574" y="19624"/>
                </a:cubicBezTo>
                <a:cubicBezTo>
                  <a:pt x="11091174" y="19624"/>
                  <a:pt x="11086790" y="15302"/>
                  <a:pt x="11086790" y="9900"/>
                </a:cubicBezTo>
                <a:cubicBezTo>
                  <a:pt x="11086790" y="4498"/>
                  <a:pt x="11091174" y="113"/>
                  <a:pt x="11096574" y="113"/>
                </a:cubicBezTo>
                <a:close/>
                <a:moveTo>
                  <a:pt x="11337802" y="110"/>
                </a:moveTo>
                <a:cubicBezTo>
                  <a:pt x="11343202" y="110"/>
                  <a:pt x="11347587" y="4559"/>
                  <a:pt x="11347587" y="9898"/>
                </a:cubicBezTo>
                <a:cubicBezTo>
                  <a:pt x="11347587" y="15236"/>
                  <a:pt x="11343139" y="19621"/>
                  <a:pt x="11337802" y="19621"/>
                </a:cubicBezTo>
                <a:cubicBezTo>
                  <a:pt x="11332466" y="19621"/>
                  <a:pt x="11328082" y="15299"/>
                  <a:pt x="11328082" y="9898"/>
                </a:cubicBezTo>
                <a:cubicBezTo>
                  <a:pt x="11328082" y="4495"/>
                  <a:pt x="11332402" y="110"/>
                  <a:pt x="11337802" y="110"/>
                </a:cubicBezTo>
                <a:close/>
                <a:moveTo>
                  <a:pt x="11579030" y="108"/>
                </a:moveTo>
                <a:cubicBezTo>
                  <a:pt x="11584430" y="108"/>
                  <a:pt x="11588815" y="4557"/>
                  <a:pt x="11588815" y="9895"/>
                </a:cubicBezTo>
                <a:cubicBezTo>
                  <a:pt x="11588815" y="15234"/>
                  <a:pt x="11584367" y="19619"/>
                  <a:pt x="11579030" y="19619"/>
                </a:cubicBezTo>
                <a:cubicBezTo>
                  <a:pt x="11573694" y="19619"/>
                  <a:pt x="11569310" y="15297"/>
                  <a:pt x="11569310" y="9895"/>
                </a:cubicBezTo>
                <a:cubicBezTo>
                  <a:pt x="11569310" y="4493"/>
                  <a:pt x="11573630" y="108"/>
                  <a:pt x="11579030" y="108"/>
                </a:cubicBezTo>
                <a:close/>
                <a:moveTo>
                  <a:pt x="11820259" y="105"/>
                </a:moveTo>
                <a:cubicBezTo>
                  <a:pt x="11825659" y="105"/>
                  <a:pt x="11830043" y="4554"/>
                  <a:pt x="11830043" y="9892"/>
                </a:cubicBezTo>
                <a:cubicBezTo>
                  <a:pt x="11830043" y="15231"/>
                  <a:pt x="11825659" y="19616"/>
                  <a:pt x="11820259" y="19616"/>
                </a:cubicBezTo>
                <a:cubicBezTo>
                  <a:pt x="11814922" y="19616"/>
                  <a:pt x="11810539" y="15294"/>
                  <a:pt x="11810539" y="9892"/>
                </a:cubicBezTo>
                <a:cubicBezTo>
                  <a:pt x="11810539" y="4490"/>
                  <a:pt x="11814859" y="105"/>
                  <a:pt x="11820259" y="105"/>
                </a:cubicBezTo>
                <a:close/>
                <a:moveTo>
                  <a:pt x="9720" y="103"/>
                </a:moveTo>
                <a:cubicBezTo>
                  <a:pt x="15119" y="103"/>
                  <a:pt x="19503" y="4552"/>
                  <a:pt x="19503" y="9890"/>
                </a:cubicBezTo>
                <a:cubicBezTo>
                  <a:pt x="19503" y="15229"/>
                  <a:pt x="15057" y="19614"/>
                  <a:pt x="9720" y="19614"/>
                </a:cubicBezTo>
                <a:cubicBezTo>
                  <a:pt x="4384" y="19614"/>
                  <a:pt x="0" y="15292"/>
                  <a:pt x="0" y="9890"/>
                </a:cubicBezTo>
                <a:cubicBezTo>
                  <a:pt x="0" y="4488"/>
                  <a:pt x="4384" y="103"/>
                  <a:pt x="9720" y="103"/>
                </a:cubicBezTo>
                <a:close/>
                <a:moveTo>
                  <a:pt x="251003" y="100"/>
                </a:moveTo>
                <a:cubicBezTo>
                  <a:pt x="256403" y="100"/>
                  <a:pt x="260787" y="4549"/>
                  <a:pt x="260787" y="9887"/>
                </a:cubicBezTo>
                <a:cubicBezTo>
                  <a:pt x="260787" y="15226"/>
                  <a:pt x="256340" y="19611"/>
                  <a:pt x="251003" y="19611"/>
                </a:cubicBezTo>
                <a:cubicBezTo>
                  <a:pt x="245667" y="19611"/>
                  <a:pt x="241283" y="15289"/>
                  <a:pt x="241283" y="9887"/>
                </a:cubicBezTo>
                <a:cubicBezTo>
                  <a:pt x="241283" y="4485"/>
                  <a:pt x="245603" y="100"/>
                  <a:pt x="251003" y="100"/>
                </a:cubicBezTo>
                <a:close/>
                <a:moveTo>
                  <a:pt x="492223" y="97"/>
                </a:moveTo>
                <a:cubicBezTo>
                  <a:pt x="497558" y="97"/>
                  <a:pt x="501942" y="4546"/>
                  <a:pt x="501942" y="9884"/>
                </a:cubicBezTo>
                <a:cubicBezTo>
                  <a:pt x="501942" y="15223"/>
                  <a:pt x="497622" y="19608"/>
                  <a:pt x="492223" y="19608"/>
                </a:cubicBezTo>
                <a:cubicBezTo>
                  <a:pt x="486823" y="19608"/>
                  <a:pt x="482439" y="15286"/>
                  <a:pt x="482439" y="9884"/>
                </a:cubicBezTo>
                <a:cubicBezTo>
                  <a:pt x="482439" y="4482"/>
                  <a:pt x="486823" y="97"/>
                  <a:pt x="492223" y="97"/>
                </a:cubicBezTo>
                <a:close/>
                <a:moveTo>
                  <a:pt x="733443" y="95"/>
                </a:moveTo>
                <a:cubicBezTo>
                  <a:pt x="738779" y="95"/>
                  <a:pt x="743163" y="4544"/>
                  <a:pt x="743163" y="9882"/>
                </a:cubicBezTo>
                <a:cubicBezTo>
                  <a:pt x="743163" y="15221"/>
                  <a:pt x="738843" y="19606"/>
                  <a:pt x="733443" y="19606"/>
                </a:cubicBezTo>
                <a:cubicBezTo>
                  <a:pt x="728043" y="19606"/>
                  <a:pt x="723660" y="15284"/>
                  <a:pt x="723660" y="9882"/>
                </a:cubicBezTo>
                <a:cubicBezTo>
                  <a:pt x="723660" y="4480"/>
                  <a:pt x="728043" y="95"/>
                  <a:pt x="733443" y="95"/>
                </a:cubicBezTo>
                <a:close/>
                <a:moveTo>
                  <a:pt x="974663" y="92"/>
                </a:moveTo>
                <a:cubicBezTo>
                  <a:pt x="980063" y="92"/>
                  <a:pt x="984447" y="4541"/>
                  <a:pt x="984447" y="9879"/>
                </a:cubicBezTo>
                <a:cubicBezTo>
                  <a:pt x="984447" y="15218"/>
                  <a:pt x="980000" y="19603"/>
                  <a:pt x="974663" y="19603"/>
                </a:cubicBezTo>
                <a:cubicBezTo>
                  <a:pt x="969327" y="19603"/>
                  <a:pt x="964944" y="15281"/>
                  <a:pt x="964944" y="9879"/>
                </a:cubicBezTo>
                <a:cubicBezTo>
                  <a:pt x="964944" y="4477"/>
                  <a:pt x="969263" y="92"/>
                  <a:pt x="974663" y="92"/>
                </a:cubicBezTo>
                <a:close/>
                <a:moveTo>
                  <a:pt x="1215884" y="89"/>
                </a:moveTo>
                <a:cubicBezTo>
                  <a:pt x="1221283" y="89"/>
                  <a:pt x="1225667" y="4538"/>
                  <a:pt x="1225667" y="9877"/>
                </a:cubicBezTo>
                <a:cubicBezTo>
                  <a:pt x="1225667" y="15215"/>
                  <a:pt x="1221221" y="19600"/>
                  <a:pt x="1215884" y="19600"/>
                </a:cubicBezTo>
                <a:cubicBezTo>
                  <a:pt x="1210548" y="19600"/>
                  <a:pt x="1206164" y="15278"/>
                  <a:pt x="1206164" y="9877"/>
                </a:cubicBezTo>
                <a:cubicBezTo>
                  <a:pt x="1206164" y="4474"/>
                  <a:pt x="1210484" y="89"/>
                  <a:pt x="1215884" y="89"/>
                </a:cubicBezTo>
                <a:close/>
                <a:moveTo>
                  <a:pt x="1457105" y="87"/>
                </a:moveTo>
                <a:cubicBezTo>
                  <a:pt x="1462441" y="87"/>
                  <a:pt x="1466825" y="4536"/>
                  <a:pt x="1466825" y="9874"/>
                </a:cubicBezTo>
                <a:cubicBezTo>
                  <a:pt x="1466825" y="15213"/>
                  <a:pt x="1462505" y="19598"/>
                  <a:pt x="1457105" y="19598"/>
                </a:cubicBezTo>
                <a:cubicBezTo>
                  <a:pt x="1451705" y="19598"/>
                  <a:pt x="1447321" y="15276"/>
                  <a:pt x="1447321" y="9874"/>
                </a:cubicBezTo>
                <a:cubicBezTo>
                  <a:pt x="1447321" y="4472"/>
                  <a:pt x="1451705" y="87"/>
                  <a:pt x="1457105" y="87"/>
                </a:cubicBezTo>
                <a:close/>
                <a:moveTo>
                  <a:pt x="1698330" y="84"/>
                </a:moveTo>
                <a:cubicBezTo>
                  <a:pt x="1703731" y="84"/>
                  <a:pt x="1708116" y="4533"/>
                  <a:pt x="1708116" y="9871"/>
                </a:cubicBezTo>
                <a:cubicBezTo>
                  <a:pt x="1708116" y="15210"/>
                  <a:pt x="1703731" y="19595"/>
                  <a:pt x="1698330" y="19595"/>
                </a:cubicBezTo>
                <a:cubicBezTo>
                  <a:pt x="1692929" y="19595"/>
                  <a:pt x="1688545" y="15273"/>
                  <a:pt x="1688545" y="9871"/>
                </a:cubicBezTo>
                <a:cubicBezTo>
                  <a:pt x="1688545" y="4469"/>
                  <a:pt x="1692929" y="84"/>
                  <a:pt x="1698330" y="84"/>
                </a:cubicBezTo>
                <a:close/>
                <a:moveTo>
                  <a:pt x="1939580" y="82"/>
                </a:moveTo>
                <a:cubicBezTo>
                  <a:pt x="1944977" y="82"/>
                  <a:pt x="1949362" y="4531"/>
                  <a:pt x="1949362" y="9869"/>
                </a:cubicBezTo>
                <a:cubicBezTo>
                  <a:pt x="1949362" y="15208"/>
                  <a:pt x="1944916" y="19593"/>
                  <a:pt x="1939580" y="19593"/>
                </a:cubicBezTo>
                <a:cubicBezTo>
                  <a:pt x="1934242" y="19593"/>
                  <a:pt x="1929858" y="15271"/>
                  <a:pt x="1929858" y="9869"/>
                </a:cubicBezTo>
                <a:cubicBezTo>
                  <a:pt x="1929858" y="4467"/>
                  <a:pt x="1934178" y="82"/>
                  <a:pt x="1939580" y="82"/>
                </a:cubicBezTo>
                <a:close/>
                <a:moveTo>
                  <a:pt x="2180788" y="79"/>
                </a:moveTo>
                <a:cubicBezTo>
                  <a:pt x="2186189" y="79"/>
                  <a:pt x="2190577" y="4528"/>
                  <a:pt x="2190577" y="9866"/>
                </a:cubicBezTo>
                <a:cubicBezTo>
                  <a:pt x="2190577" y="15205"/>
                  <a:pt x="2186128" y="19590"/>
                  <a:pt x="2180788" y="19590"/>
                </a:cubicBezTo>
                <a:cubicBezTo>
                  <a:pt x="2175475" y="19590"/>
                  <a:pt x="2171080" y="15268"/>
                  <a:pt x="2171080" y="9866"/>
                </a:cubicBezTo>
                <a:cubicBezTo>
                  <a:pt x="2171080" y="4464"/>
                  <a:pt x="2175412" y="79"/>
                  <a:pt x="2180788" y="79"/>
                </a:cubicBezTo>
                <a:close/>
                <a:moveTo>
                  <a:pt x="2422035" y="76"/>
                </a:moveTo>
                <a:cubicBezTo>
                  <a:pt x="2427369" y="76"/>
                  <a:pt x="2431751" y="4525"/>
                  <a:pt x="2431751" y="9863"/>
                </a:cubicBezTo>
                <a:cubicBezTo>
                  <a:pt x="2431751" y="15202"/>
                  <a:pt x="2427432" y="19587"/>
                  <a:pt x="2422035" y="19587"/>
                </a:cubicBezTo>
                <a:cubicBezTo>
                  <a:pt x="2416636" y="19587"/>
                  <a:pt x="2412254" y="15265"/>
                  <a:pt x="2412254" y="9863"/>
                </a:cubicBezTo>
                <a:cubicBezTo>
                  <a:pt x="2412254" y="4461"/>
                  <a:pt x="2416636" y="76"/>
                  <a:pt x="2422035" y="76"/>
                </a:cubicBezTo>
                <a:close/>
                <a:moveTo>
                  <a:pt x="2663272" y="74"/>
                </a:moveTo>
                <a:cubicBezTo>
                  <a:pt x="2668609" y="74"/>
                  <a:pt x="2672996" y="4523"/>
                  <a:pt x="2672996" y="9861"/>
                </a:cubicBezTo>
                <a:cubicBezTo>
                  <a:pt x="2672996" y="15200"/>
                  <a:pt x="2668674" y="19585"/>
                  <a:pt x="2663272" y="19585"/>
                </a:cubicBezTo>
                <a:cubicBezTo>
                  <a:pt x="2657873" y="19585"/>
                  <a:pt x="2653489" y="15263"/>
                  <a:pt x="2653489" y="9861"/>
                </a:cubicBezTo>
                <a:cubicBezTo>
                  <a:pt x="2653489" y="4459"/>
                  <a:pt x="2657873" y="74"/>
                  <a:pt x="2663272" y="74"/>
                </a:cubicBezTo>
                <a:close/>
                <a:moveTo>
                  <a:pt x="2904569" y="71"/>
                </a:moveTo>
                <a:cubicBezTo>
                  <a:pt x="2909969" y="71"/>
                  <a:pt x="2914352" y="4520"/>
                  <a:pt x="2914352" y="9858"/>
                </a:cubicBezTo>
                <a:cubicBezTo>
                  <a:pt x="2914352" y="15197"/>
                  <a:pt x="2909969" y="19582"/>
                  <a:pt x="2904569" y="19582"/>
                </a:cubicBezTo>
                <a:cubicBezTo>
                  <a:pt x="2899171" y="19582"/>
                  <a:pt x="2894788" y="15260"/>
                  <a:pt x="2894788" y="9858"/>
                </a:cubicBezTo>
                <a:cubicBezTo>
                  <a:pt x="2894788" y="4456"/>
                  <a:pt x="2899171" y="71"/>
                  <a:pt x="2904569" y="71"/>
                </a:cubicBezTo>
                <a:close/>
                <a:moveTo>
                  <a:pt x="3145749" y="68"/>
                </a:moveTo>
                <a:cubicBezTo>
                  <a:pt x="3151147" y="68"/>
                  <a:pt x="3155530" y="4517"/>
                  <a:pt x="3155530" y="9855"/>
                </a:cubicBezTo>
                <a:cubicBezTo>
                  <a:pt x="3155530" y="15194"/>
                  <a:pt x="3151084" y="19579"/>
                  <a:pt x="3145749" y="19579"/>
                </a:cubicBezTo>
                <a:cubicBezTo>
                  <a:pt x="3140413" y="19579"/>
                  <a:pt x="3136030" y="15257"/>
                  <a:pt x="3136030" y="9855"/>
                </a:cubicBezTo>
                <a:cubicBezTo>
                  <a:pt x="3136030" y="4453"/>
                  <a:pt x="3140349" y="68"/>
                  <a:pt x="3145749" y="68"/>
                </a:cubicBezTo>
                <a:close/>
                <a:moveTo>
                  <a:pt x="3386956" y="66"/>
                </a:moveTo>
                <a:cubicBezTo>
                  <a:pt x="3392357" y="66"/>
                  <a:pt x="3396741" y="4515"/>
                  <a:pt x="3396741" y="9853"/>
                </a:cubicBezTo>
                <a:cubicBezTo>
                  <a:pt x="3396741" y="15192"/>
                  <a:pt x="3392294" y="19577"/>
                  <a:pt x="3386956" y="19577"/>
                </a:cubicBezTo>
                <a:cubicBezTo>
                  <a:pt x="3381619" y="19577"/>
                  <a:pt x="3377234" y="15255"/>
                  <a:pt x="3377234" y="9853"/>
                </a:cubicBezTo>
                <a:cubicBezTo>
                  <a:pt x="3377234" y="4451"/>
                  <a:pt x="3381555" y="66"/>
                  <a:pt x="3386956" y="66"/>
                </a:cubicBezTo>
                <a:close/>
                <a:moveTo>
                  <a:pt x="3628209" y="63"/>
                </a:moveTo>
                <a:cubicBezTo>
                  <a:pt x="3633528" y="63"/>
                  <a:pt x="3637930" y="4512"/>
                  <a:pt x="3637930" y="9850"/>
                </a:cubicBezTo>
                <a:cubicBezTo>
                  <a:pt x="3637930" y="15189"/>
                  <a:pt x="3633592" y="19574"/>
                  <a:pt x="3628209" y="19574"/>
                </a:cubicBezTo>
                <a:cubicBezTo>
                  <a:pt x="3622813" y="19574"/>
                  <a:pt x="3618428" y="15252"/>
                  <a:pt x="3618428" y="9850"/>
                </a:cubicBezTo>
                <a:cubicBezTo>
                  <a:pt x="3618428" y="4448"/>
                  <a:pt x="3622813" y="63"/>
                  <a:pt x="3628209" y="63"/>
                </a:cubicBezTo>
                <a:close/>
                <a:moveTo>
                  <a:pt x="3869427" y="61"/>
                </a:moveTo>
                <a:cubicBezTo>
                  <a:pt x="3874761" y="61"/>
                  <a:pt x="3879147" y="4510"/>
                  <a:pt x="3879147" y="9848"/>
                </a:cubicBezTo>
                <a:cubicBezTo>
                  <a:pt x="3879147" y="15187"/>
                  <a:pt x="3874826" y="19572"/>
                  <a:pt x="3869427" y="19572"/>
                </a:cubicBezTo>
                <a:cubicBezTo>
                  <a:pt x="3864029" y="19572"/>
                  <a:pt x="3859645" y="15250"/>
                  <a:pt x="3859645" y="9848"/>
                </a:cubicBezTo>
                <a:cubicBezTo>
                  <a:pt x="3859645" y="4446"/>
                  <a:pt x="3864029" y="61"/>
                  <a:pt x="3869427" y="61"/>
                </a:cubicBezTo>
                <a:close/>
                <a:moveTo>
                  <a:pt x="4110581" y="58"/>
                </a:moveTo>
                <a:cubicBezTo>
                  <a:pt x="4115984" y="58"/>
                  <a:pt x="4120362" y="4507"/>
                  <a:pt x="4120362" y="9845"/>
                </a:cubicBezTo>
                <a:cubicBezTo>
                  <a:pt x="4120362" y="15184"/>
                  <a:pt x="4115984" y="19569"/>
                  <a:pt x="4110581" y="19569"/>
                </a:cubicBezTo>
                <a:cubicBezTo>
                  <a:pt x="4105180" y="19569"/>
                  <a:pt x="4100797" y="15247"/>
                  <a:pt x="4100797" y="9845"/>
                </a:cubicBezTo>
                <a:cubicBezTo>
                  <a:pt x="4100797" y="4443"/>
                  <a:pt x="4105180" y="58"/>
                  <a:pt x="4110581" y="58"/>
                </a:cubicBezTo>
                <a:close/>
                <a:moveTo>
                  <a:pt x="4351806" y="55"/>
                </a:moveTo>
                <a:cubicBezTo>
                  <a:pt x="4357195" y="55"/>
                  <a:pt x="4361580" y="4504"/>
                  <a:pt x="4361580" y="9842"/>
                </a:cubicBezTo>
                <a:cubicBezTo>
                  <a:pt x="4361580" y="15181"/>
                  <a:pt x="4357195" y="19566"/>
                  <a:pt x="4351806" y="19566"/>
                </a:cubicBezTo>
                <a:cubicBezTo>
                  <a:pt x="4346397" y="19566"/>
                  <a:pt x="4342006" y="15244"/>
                  <a:pt x="4342006" y="9842"/>
                </a:cubicBezTo>
                <a:cubicBezTo>
                  <a:pt x="4342006" y="4440"/>
                  <a:pt x="4346397" y="55"/>
                  <a:pt x="4351806" y="55"/>
                </a:cubicBezTo>
                <a:close/>
                <a:moveTo>
                  <a:pt x="4593017" y="53"/>
                </a:moveTo>
                <a:cubicBezTo>
                  <a:pt x="4598413" y="53"/>
                  <a:pt x="4602795" y="4502"/>
                  <a:pt x="4602795" y="9840"/>
                </a:cubicBezTo>
                <a:cubicBezTo>
                  <a:pt x="4602795" y="15179"/>
                  <a:pt x="4598350" y="19564"/>
                  <a:pt x="4593017" y="19564"/>
                </a:cubicBezTo>
                <a:cubicBezTo>
                  <a:pt x="4587686" y="19564"/>
                  <a:pt x="4583304" y="15242"/>
                  <a:pt x="4583304" y="9840"/>
                </a:cubicBezTo>
                <a:cubicBezTo>
                  <a:pt x="4583304" y="4438"/>
                  <a:pt x="4587620" y="53"/>
                  <a:pt x="4593017" y="53"/>
                </a:cubicBezTo>
                <a:close/>
                <a:moveTo>
                  <a:pt x="4834252" y="50"/>
                </a:moveTo>
                <a:cubicBezTo>
                  <a:pt x="4839658" y="50"/>
                  <a:pt x="4844038" y="4499"/>
                  <a:pt x="4844038" y="9837"/>
                </a:cubicBezTo>
                <a:cubicBezTo>
                  <a:pt x="4844038" y="15176"/>
                  <a:pt x="4839595" y="19561"/>
                  <a:pt x="4834252" y="19561"/>
                </a:cubicBezTo>
                <a:cubicBezTo>
                  <a:pt x="4828915" y="19561"/>
                  <a:pt x="4824532" y="15239"/>
                  <a:pt x="4824532" y="9837"/>
                </a:cubicBezTo>
                <a:cubicBezTo>
                  <a:pt x="4824532" y="4435"/>
                  <a:pt x="4828851" y="50"/>
                  <a:pt x="4834252" y="50"/>
                </a:cubicBezTo>
                <a:close/>
                <a:moveTo>
                  <a:pt x="5075485" y="47"/>
                </a:moveTo>
                <a:cubicBezTo>
                  <a:pt x="5080819" y="47"/>
                  <a:pt x="5085201" y="4496"/>
                  <a:pt x="5085201" y="9834"/>
                </a:cubicBezTo>
                <a:cubicBezTo>
                  <a:pt x="5085201" y="15173"/>
                  <a:pt x="5080882" y="19558"/>
                  <a:pt x="5075485" y="19558"/>
                </a:cubicBezTo>
                <a:cubicBezTo>
                  <a:pt x="5070086" y="19558"/>
                  <a:pt x="5065704" y="15236"/>
                  <a:pt x="5065704" y="9834"/>
                </a:cubicBezTo>
                <a:cubicBezTo>
                  <a:pt x="5065704" y="4432"/>
                  <a:pt x="5070086" y="47"/>
                  <a:pt x="5075485" y="47"/>
                </a:cubicBezTo>
                <a:close/>
                <a:moveTo>
                  <a:pt x="5316710" y="45"/>
                </a:moveTo>
                <a:cubicBezTo>
                  <a:pt x="5322044" y="45"/>
                  <a:pt x="5326429" y="4494"/>
                  <a:pt x="5326429" y="9832"/>
                </a:cubicBezTo>
                <a:cubicBezTo>
                  <a:pt x="5326429" y="15171"/>
                  <a:pt x="5322105" y="19556"/>
                  <a:pt x="5316710" y="19556"/>
                </a:cubicBezTo>
                <a:cubicBezTo>
                  <a:pt x="5311314" y="19556"/>
                  <a:pt x="5306924" y="15234"/>
                  <a:pt x="5306924" y="9832"/>
                </a:cubicBezTo>
                <a:cubicBezTo>
                  <a:pt x="5306924" y="4430"/>
                  <a:pt x="5311314" y="45"/>
                  <a:pt x="5316710" y="45"/>
                </a:cubicBezTo>
                <a:close/>
                <a:moveTo>
                  <a:pt x="5557991" y="42"/>
                </a:moveTo>
                <a:cubicBezTo>
                  <a:pt x="5563391" y="42"/>
                  <a:pt x="5567774" y="4491"/>
                  <a:pt x="5567774" y="9829"/>
                </a:cubicBezTo>
                <a:cubicBezTo>
                  <a:pt x="5567774" y="15168"/>
                  <a:pt x="5563391" y="19553"/>
                  <a:pt x="5557991" y="19553"/>
                </a:cubicBezTo>
                <a:cubicBezTo>
                  <a:pt x="5552591" y="19553"/>
                  <a:pt x="5548208" y="15231"/>
                  <a:pt x="5548208" y="9829"/>
                </a:cubicBezTo>
                <a:cubicBezTo>
                  <a:pt x="5548208" y="4427"/>
                  <a:pt x="5552591" y="42"/>
                  <a:pt x="5557991" y="42"/>
                </a:cubicBezTo>
                <a:close/>
                <a:moveTo>
                  <a:pt x="5799205" y="40"/>
                </a:moveTo>
                <a:cubicBezTo>
                  <a:pt x="5804606" y="40"/>
                  <a:pt x="5808989" y="4488"/>
                  <a:pt x="5808989" y="9827"/>
                </a:cubicBezTo>
                <a:cubicBezTo>
                  <a:pt x="5808989" y="15166"/>
                  <a:pt x="5804542" y="19551"/>
                  <a:pt x="5799205" y="19551"/>
                </a:cubicBezTo>
                <a:cubicBezTo>
                  <a:pt x="5793870" y="19551"/>
                  <a:pt x="5789486" y="15229"/>
                  <a:pt x="5789486" y="9827"/>
                </a:cubicBezTo>
                <a:cubicBezTo>
                  <a:pt x="5789486" y="4425"/>
                  <a:pt x="5793806" y="40"/>
                  <a:pt x="5799205" y="40"/>
                </a:cubicBezTo>
                <a:close/>
                <a:moveTo>
                  <a:pt x="6040432" y="37"/>
                </a:moveTo>
                <a:cubicBezTo>
                  <a:pt x="6045832" y="37"/>
                  <a:pt x="6050216" y="4486"/>
                  <a:pt x="6050216" y="9824"/>
                </a:cubicBezTo>
                <a:cubicBezTo>
                  <a:pt x="6050216" y="15163"/>
                  <a:pt x="6045769" y="19548"/>
                  <a:pt x="6040432" y="19548"/>
                </a:cubicBezTo>
                <a:cubicBezTo>
                  <a:pt x="6035095" y="19548"/>
                  <a:pt x="6030712" y="15226"/>
                  <a:pt x="6030712" y="9824"/>
                </a:cubicBezTo>
                <a:cubicBezTo>
                  <a:pt x="6030712" y="4422"/>
                  <a:pt x="6035032" y="37"/>
                  <a:pt x="6040432" y="37"/>
                </a:cubicBezTo>
                <a:close/>
                <a:moveTo>
                  <a:pt x="6281661" y="34"/>
                </a:moveTo>
                <a:cubicBezTo>
                  <a:pt x="6286997" y="34"/>
                  <a:pt x="6291381" y="4483"/>
                  <a:pt x="6291381" y="9821"/>
                </a:cubicBezTo>
                <a:cubicBezTo>
                  <a:pt x="6291381" y="15160"/>
                  <a:pt x="6287061" y="19545"/>
                  <a:pt x="6281661" y="19545"/>
                </a:cubicBezTo>
                <a:cubicBezTo>
                  <a:pt x="6276261" y="19545"/>
                  <a:pt x="6271877" y="15223"/>
                  <a:pt x="6271877" y="9821"/>
                </a:cubicBezTo>
                <a:cubicBezTo>
                  <a:pt x="6271877" y="4419"/>
                  <a:pt x="6276261" y="34"/>
                  <a:pt x="6281661" y="34"/>
                </a:cubicBezTo>
                <a:close/>
                <a:moveTo>
                  <a:pt x="6522889" y="32"/>
                </a:moveTo>
                <a:cubicBezTo>
                  <a:pt x="6528225" y="32"/>
                  <a:pt x="6532610" y="4481"/>
                  <a:pt x="6532610" y="9819"/>
                </a:cubicBezTo>
                <a:cubicBezTo>
                  <a:pt x="6532610" y="15158"/>
                  <a:pt x="6528289" y="19543"/>
                  <a:pt x="6522889" y="19543"/>
                </a:cubicBezTo>
                <a:cubicBezTo>
                  <a:pt x="6517489" y="19543"/>
                  <a:pt x="6513105" y="15221"/>
                  <a:pt x="6513105" y="9819"/>
                </a:cubicBezTo>
                <a:cubicBezTo>
                  <a:pt x="6513105" y="4417"/>
                  <a:pt x="6517489" y="32"/>
                  <a:pt x="6522889" y="32"/>
                </a:cubicBezTo>
                <a:close/>
                <a:moveTo>
                  <a:pt x="6764118" y="29"/>
                </a:moveTo>
                <a:cubicBezTo>
                  <a:pt x="6769518" y="29"/>
                  <a:pt x="6773902" y="4478"/>
                  <a:pt x="6773902" y="9816"/>
                </a:cubicBezTo>
                <a:cubicBezTo>
                  <a:pt x="6773902" y="15155"/>
                  <a:pt x="6769518" y="19540"/>
                  <a:pt x="6764118" y="19540"/>
                </a:cubicBezTo>
                <a:cubicBezTo>
                  <a:pt x="6758718" y="19540"/>
                  <a:pt x="6754335" y="15218"/>
                  <a:pt x="6754335" y="9816"/>
                </a:cubicBezTo>
                <a:cubicBezTo>
                  <a:pt x="6754335" y="4414"/>
                  <a:pt x="6758718" y="29"/>
                  <a:pt x="6764118" y="29"/>
                </a:cubicBezTo>
                <a:close/>
                <a:moveTo>
                  <a:pt x="7005346" y="26"/>
                </a:moveTo>
                <a:cubicBezTo>
                  <a:pt x="7010746" y="26"/>
                  <a:pt x="7015130" y="4475"/>
                  <a:pt x="7015130" y="9813"/>
                </a:cubicBezTo>
                <a:cubicBezTo>
                  <a:pt x="7015130" y="15152"/>
                  <a:pt x="7010683" y="19537"/>
                  <a:pt x="7005346" y="19537"/>
                </a:cubicBezTo>
                <a:cubicBezTo>
                  <a:pt x="7000009" y="19537"/>
                  <a:pt x="6995626" y="15215"/>
                  <a:pt x="6995626" y="9813"/>
                </a:cubicBezTo>
                <a:cubicBezTo>
                  <a:pt x="6995626" y="4411"/>
                  <a:pt x="6999946" y="26"/>
                  <a:pt x="7005346" y="26"/>
                </a:cubicBezTo>
                <a:close/>
                <a:moveTo>
                  <a:pt x="7246575" y="24"/>
                </a:moveTo>
                <a:cubicBezTo>
                  <a:pt x="7251975" y="24"/>
                  <a:pt x="7256359" y="4473"/>
                  <a:pt x="7256359" y="9811"/>
                </a:cubicBezTo>
                <a:cubicBezTo>
                  <a:pt x="7256359" y="15150"/>
                  <a:pt x="7251912" y="19535"/>
                  <a:pt x="7246575" y="19535"/>
                </a:cubicBezTo>
                <a:cubicBezTo>
                  <a:pt x="7241238" y="19535"/>
                  <a:pt x="7236855" y="15213"/>
                  <a:pt x="7236855" y="9811"/>
                </a:cubicBezTo>
                <a:cubicBezTo>
                  <a:pt x="7236855" y="4409"/>
                  <a:pt x="7241175" y="24"/>
                  <a:pt x="7246575" y="24"/>
                </a:cubicBezTo>
                <a:close/>
                <a:moveTo>
                  <a:pt x="7487803" y="21"/>
                </a:moveTo>
                <a:cubicBezTo>
                  <a:pt x="7493139" y="21"/>
                  <a:pt x="7497524" y="4470"/>
                  <a:pt x="7497524" y="9808"/>
                </a:cubicBezTo>
                <a:cubicBezTo>
                  <a:pt x="7497524" y="15147"/>
                  <a:pt x="7493203" y="19532"/>
                  <a:pt x="7487803" y="19532"/>
                </a:cubicBezTo>
                <a:cubicBezTo>
                  <a:pt x="7482403" y="19532"/>
                  <a:pt x="7478019" y="15210"/>
                  <a:pt x="7478019" y="9808"/>
                </a:cubicBezTo>
                <a:cubicBezTo>
                  <a:pt x="7478019" y="4406"/>
                  <a:pt x="7482403" y="21"/>
                  <a:pt x="7487803" y="21"/>
                </a:cubicBezTo>
                <a:close/>
                <a:moveTo>
                  <a:pt x="7729032" y="18"/>
                </a:moveTo>
                <a:cubicBezTo>
                  <a:pt x="7734369" y="18"/>
                  <a:pt x="7738753" y="4467"/>
                  <a:pt x="7738753" y="9806"/>
                </a:cubicBezTo>
                <a:cubicBezTo>
                  <a:pt x="7738753" y="15144"/>
                  <a:pt x="7734432" y="19529"/>
                  <a:pt x="7729032" y="19529"/>
                </a:cubicBezTo>
                <a:cubicBezTo>
                  <a:pt x="7723632" y="19529"/>
                  <a:pt x="7719249" y="15207"/>
                  <a:pt x="7719249" y="9806"/>
                </a:cubicBezTo>
                <a:cubicBezTo>
                  <a:pt x="7719249" y="4403"/>
                  <a:pt x="7723632" y="18"/>
                  <a:pt x="7729032" y="18"/>
                </a:cubicBezTo>
                <a:close/>
                <a:moveTo>
                  <a:pt x="7970260" y="16"/>
                </a:moveTo>
                <a:cubicBezTo>
                  <a:pt x="7975661" y="16"/>
                  <a:pt x="7980044" y="4465"/>
                  <a:pt x="7980044" y="9803"/>
                </a:cubicBezTo>
                <a:cubicBezTo>
                  <a:pt x="7980044" y="15142"/>
                  <a:pt x="7975661" y="19527"/>
                  <a:pt x="7970260" y="19527"/>
                </a:cubicBezTo>
                <a:cubicBezTo>
                  <a:pt x="7964860" y="19527"/>
                  <a:pt x="7960477" y="15205"/>
                  <a:pt x="7960477" y="9803"/>
                </a:cubicBezTo>
                <a:cubicBezTo>
                  <a:pt x="7960477" y="4401"/>
                  <a:pt x="7964860" y="16"/>
                  <a:pt x="7970260" y="16"/>
                </a:cubicBezTo>
                <a:close/>
                <a:moveTo>
                  <a:pt x="8211553" y="13"/>
                </a:moveTo>
                <a:cubicBezTo>
                  <a:pt x="8216889" y="13"/>
                  <a:pt x="8221273" y="4462"/>
                  <a:pt x="8221273" y="9800"/>
                </a:cubicBezTo>
                <a:cubicBezTo>
                  <a:pt x="8221273" y="15139"/>
                  <a:pt x="8216953" y="19524"/>
                  <a:pt x="8211553" y="19524"/>
                </a:cubicBezTo>
                <a:cubicBezTo>
                  <a:pt x="8206152" y="19524"/>
                  <a:pt x="8201769" y="15202"/>
                  <a:pt x="8201769" y="9800"/>
                </a:cubicBezTo>
                <a:cubicBezTo>
                  <a:pt x="8201769" y="4398"/>
                  <a:pt x="8206152" y="13"/>
                  <a:pt x="8211553" y="13"/>
                </a:cubicBezTo>
                <a:close/>
                <a:moveTo>
                  <a:pt x="8452781" y="11"/>
                </a:moveTo>
                <a:cubicBezTo>
                  <a:pt x="8458181" y="11"/>
                  <a:pt x="8462566" y="4460"/>
                  <a:pt x="8462566" y="9798"/>
                </a:cubicBezTo>
                <a:cubicBezTo>
                  <a:pt x="8462566" y="15137"/>
                  <a:pt x="8458118" y="19522"/>
                  <a:pt x="8452781" y="19522"/>
                </a:cubicBezTo>
                <a:cubicBezTo>
                  <a:pt x="8447445" y="19522"/>
                  <a:pt x="8443061" y="15200"/>
                  <a:pt x="8443061" y="9798"/>
                </a:cubicBezTo>
                <a:cubicBezTo>
                  <a:pt x="8443061" y="4396"/>
                  <a:pt x="8447381" y="11"/>
                  <a:pt x="8452781" y="11"/>
                </a:cubicBezTo>
                <a:close/>
                <a:moveTo>
                  <a:pt x="8694009" y="8"/>
                </a:moveTo>
                <a:cubicBezTo>
                  <a:pt x="8699346" y="8"/>
                  <a:pt x="8703730" y="4457"/>
                  <a:pt x="8703730" y="9795"/>
                </a:cubicBezTo>
                <a:cubicBezTo>
                  <a:pt x="8703730" y="15134"/>
                  <a:pt x="8699346" y="19519"/>
                  <a:pt x="8694009" y="19519"/>
                </a:cubicBezTo>
                <a:cubicBezTo>
                  <a:pt x="8688673" y="19519"/>
                  <a:pt x="8684289" y="15197"/>
                  <a:pt x="8684289" y="9795"/>
                </a:cubicBezTo>
                <a:cubicBezTo>
                  <a:pt x="8684289" y="4393"/>
                  <a:pt x="8688609" y="8"/>
                  <a:pt x="8694009" y="8"/>
                </a:cubicBezTo>
                <a:close/>
                <a:moveTo>
                  <a:pt x="8935237" y="5"/>
                </a:moveTo>
                <a:cubicBezTo>
                  <a:pt x="8940574" y="5"/>
                  <a:pt x="8944958" y="4454"/>
                  <a:pt x="8944958" y="9792"/>
                </a:cubicBezTo>
                <a:cubicBezTo>
                  <a:pt x="8944958" y="15131"/>
                  <a:pt x="8940638" y="19516"/>
                  <a:pt x="8935237" y="19516"/>
                </a:cubicBezTo>
                <a:cubicBezTo>
                  <a:pt x="8929837" y="19516"/>
                  <a:pt x="8925454" y="15194"/>
                  <a:pt x="8925454" y="9792"/>
                </a:cubicBezTo>
                <a:cubicBezTo>
                  <a:pt x="8925454" y="4390"/>
                  <a:pt x="8929837" y="5"/>
                  <a:pt x="8935237" y="5"/>
                </a:cubicBezTo>
                <a:close/>
                <a:moveTo>
                  <a:pt x="9176467" y="3"/>
                </a:moveTo>
                <a:cubicBezTo>
                  <a:pt x="9181803" y="3"/>
                  <a:pt x="9186187" y="4452"/>
                  <a:pt x="9186187" y="9790"/>
                </a:cubicBezTo>
                <a:cubicBezTo>
                  <a:pt x="9186187" y="15129"/>
                  <a:pt x="9181867" y="19514"/>
                  <a:pt x="9176467" y="19514"/>
                </a:cubicBezTo>
                <a:cubicBezTo>
                  <a:pt x="9171066" y="19514"/>
                  <a:pt x="9166683" y="15192"/>
                  <a:pt x="9166683" y="9790"/>
                </a:cubicBezTo>
                <a:cubicBezTo>
                  <a:pt x="9166683" y="4388"/>
                  <a:pt x="9171066" y="3"/>
                  <a:pt x="9176467" y="3"/>
                </a:cubicBezTo>
                <a:close/>
                <a:moveTo>
                  <a:pt x="9417695" y="0"/>
                </a:moveTo>
                <a:cubicBezTo>
                  <a:pt x="9423031" y="0"/>
                  <a:pt x="9427416" y="4449"/>
                  <a:pt x="9427416" y="9787"/>
                </a:cubicBezTo>
                <a:cubicBezTo>
                  <a:pt x="9427416" y="15126"/>
                  <a:pt x="9423095" y="19511"/>
                  <a:pt x="9417695" y="19511"/>
                </a:cubicBezTo>
                <a:cubicBezTo>
                  <a:pt x="9412295" y="19511"/>
                  <a:pt x="9407911" y="15189"/>
                  <a:pt x="9407911" y="9787"/>
                </a:cubicBezTo>
                <a:cubicBezTo>
                  <a:pt x="9407911" y="4385"/>
                  <a:pt x="9412295" y="0"/>
                  <a:pt x="9417695" y="0"/>
                </a:cubicBezTo>
                <a:close/>
              </a:path>
            </a:pathLst>
          </a:custGeom>
          <a:gradFill flip="none" rotWithShape="1">
            <a:gsLst>
              <a:gs pos="98000">
                <a:schemeClr val="bg1"/>
              </a:gs>
              <a:gs pos="0">
                <a:schemeClr val="accent3"/>
              </a:gs>
            </a:gsLst>
            <a:lin ang="0" scaled="1"/>
            <a:tileRect/>
          </a:gradFill>
          <a:ln w="6348" cap="flat">
            <a:noFill/>
            <a:prstDash val="solid"/>
            <a:miter/>
          </a:ln>
        </p:spPr>
        <p:txBody>
          <a:bodyPr rtlCol="0" anchor="ctr"/>
          <a:lstStyle/>
          <a:p>
            <a:endParaRPr lang="en-US"/>
          </a:p>
        </p:txBody>
      </p:sp>
      <p:sp>
        <p:nvSpPr>
          <p:cNvPr id="13" name="Text Placeholder 12">
            <a:extLst>
              <a:ext uri="{FF2B5EF4-FFF2-40B4-BE49-F238E27FC236}">
                <a16:creationId xmlns:a16="http://schemas.microsoft.com/office/drawing/2014/main" id="{7549953D-8BB0-B383-F725-C756E776B399}"/>
              </a:ext>
            </a:extLst>
          </p:cNvPr>
          <p:cNvSpPr>
            <a:spLocks noGrp="1"/>
          </p:cNvSpPr>
          <p:nvPr>
            <p:ph type="body" sz="quarter" idx="15"/>
          </p:nvPr>
        </p:nvSpPr>
        <p:spPr>
          <a:xfrm>
            <a:off x="350871" y="1871663"/>
            <a:ext cx="4330638" cy="4446587"/>
          </a:xfrm>
        </p:spPr>
        <p:txBody>
          <a:bodyPr lIns="0" tIns="0" rIns="0" bIns="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3" name="Footer Placeholder 2">
            <a:extLst>
              <a:ext uri="{FF2B5EF4-FFF2-40B4-BE49-F238E27FC236}">
                <a16:creationId xmlns:a16="http://schemas.microsoft.com/office/drawing/2014/main" id="{77F28740-B1B3-4DA6-948A-496C40A22732}"/>
              </a:ext>
            </a:extLst>
          </p:cNvPr>
          <p:cNvSpPr>
            <a:spLocks noGrp="1"/>
          </p:cNvSpPr>
          <p:nvPr>
            <p:ph type="ftr" sz="quarter" idx="16"/>
          </p:nvPr>
        </p:nvSpPr>
        <p:spPr/>
        <p:txBody>
          <a:bodyPr/>
          <a:lstStyle/>
          <a:p>
            <a:endParaRPr lang="en-US"/>
          </a:p>
        </p:txBody>
      </p:sp>
      <p:sp>
        <p:nvSpPr>
          <p:cNvPr id="4" name="Slide Number Placeholder 3">
            <a:extLst>
              <a:ext uri="{FF2B5EF4-FFF2-40B4-BE49-F238E27FC236}">
                <a16:creationId xmlns:a16="http://schemas.microsoft.com/office/drawing/2014/main" id="{DA8D9714-6A9D-AD13-F749-A10270980ECB}"/>
              </a:ext>
            </a:extLst>
          </p:cNvPr>
          <p:cNvSpPr>
            <a:spLocks noGrp="1"/>
          </p:cNvSpPr>
          <p:nvPr>
            <p:ph type="sldNum" sz="quarter" idx="17"/>
          </p:nvPr>
        </p:nvSpPr>
        <p:spPr/>
        <p:txBody>
          <a:bodyPr/>
          <a:lstStyle/>
          <a:p>
            <a:fld id="{1E4E4A48-B3C9-B942-90EF-ECA811FD1626}" type="slidenum">
              <a:rPr lang="en-US" smtClean="0"/>
              <a:pPr/>
              <a:t>‹Nº›</a:t>
            </a:fld>
            <a:endParaRPr lang="en-US"/>
          </a:p>
        </p:txBody>
      </p:sp>
      <p:sp>
        <p:nvSpPr>
          <p:cNvPr id="14" name="Title 13">
            <a:extLst>
              <a:ext uri="{FF2B5EF4-FFF2-40B4-BE49-F238E27FC236}">
                <a16:creationId xmlns:a16="http://schemas.microsoft.com/office/drawing/2014/main" id="{C98084FB-E7EB-B1B9-6B6A-1D33E7D64023}"/>
              </a:ext>
            </a:extLst>
          </p:cNvPr>
          <p:cNvSpPr>
            <a:spLocks noGrp="1"/>
          </p:cNvSpPr>
          <p:nvPr>
            <p:ph type="title"/>
          </p:nvPr>
        </p:nvSpPr>
        <p:spPr/>
        <p:txBody>
          <a:bodyPr/>
          <a:lstStyle/>
          <a:p>
            <a:r>
              <a:rPr lang="en-GB"/>
              <a:t>Click to edit Master title style</a:t>
            </a:r>
            <a:endParaRPr lang="en-US"/>
          </a:p>
        </p:txBody>
      </p:sp>
      <p:pic>
        <p:nvPicPr>
          <p:cNvPr id="8" name="Picture 7">
            <a:extLst>
              <a:ext uri="{FF2B5EF4-FFF2-40B4-BE49-F238E27FC236}">
                <a16:creationId xmlns:a16="http://schemas.microsoft.com/office/drawing/2014/main" id="{96E3E8D6-0D6E-B6EC-9F40-A4D20147C8E9}"/>
              </a:ext>
            </a:extLst>
          </p:cNvPr>
          <p:cNvPicPr>
            <a:picLocks noChangeAspect="1"/>
          </p:cNvPicPr>
          <p:nvPr/>
        </p:nvPicPr>
        <p:blipFill rotWithShape="1">
          <a:blip r:embed="rId4"/>
          <a:srcRect l="1" r="-184"/>
          <a:stretch>
            <a:fillRect/>
          </a:stretch>
        </p:blipFill>
        <p:spPr>
          <a:xfrm>
            <a:off x="5229051" y="1796478"/>
            <a:ext cx="6802152" cy="4205126"/>
          </a:xfrm>
          <a:prstGeom prst="rect">
            <a:avLst/>
          </a:prstGeom>
        </p:spPr>
      </p:pic>
      <p:sp>
        <p:nvSpPr>
          <p:cNvPr id="15" name="Picture Placeholder 16">
            <a:extLst>
              <a:ext uri="{FF2B5EF4-FFF2-40B4-BE49-F238E27FC236}">
                <a16:creationId xmlns:a16="http://schemas.microsoft.com/office/drawing/2014/main" id="{BD5C6D81-5619-3EF7-CCFD-3D90E9A6CC02}"/>
              </a:ext>
            </a:extLst>
          </p:cNvPr>
          <p:cNvSpPr>
            <a:spLocks noGrp="1"/>
          </p:cNvSpPr>
          <p:nvPr>
            <p:ph type="pic" sz="quarter" idx="18" hasCustomPrompt="1"/>
          </p:nvPr>
        </p:nvSpPr>
        <p:spPr>
          <a:xfrm>
            <a:off x="5310445" y="1873717"/>
            <a:ext cx="6636985" cy="3765996"/>
          </a:xfrm>
          <a:solidFill>
            <a:schemeClr val="accent5"/>
          </a:solidFill>
          <a:ln>
            <a:noFill/>
          </a:ln>
        </p:spPr>
        <p:txBody>
          <a:bodyPr anchor="ctr"/>
          <a:lstStyle>
            <a:lvl1pPr marL="0" indent="0" algn="ctr">
              <a:buNone/>
              <a:defRPr>
                <a:solidFill>
                  <a:schemeClr val="tx1"/>
                </a:solidFill>
              </a:defRPr>
            </a:lvl1pPr>
          </a:lstStyle>
          <a:p>
            <a:r>
              <a:rPr lang="en-US"/>
              <a:t>Click icon to add a screenshot or image to the TV mockup</a:t>
            </a:r>
          </a:p>
        </p:txBody>
      </p:sp>
      <p:grpSp>
        <p:nvGrpSpPr>
          <p:cNvPr id="9" name="Group 8">
            <a:extLst>
              <a:ext uri="{FF2B5EF4-FFF2-40B4-BE49-F238E27FC236}">
                <a16:creationId xmlns:a16="http://schemas.microsoft.com/office/drawing/2014/main" id="{2A229B91-E4DE-0C9D-FAE7-D4DB8F2E3128}"/>
              </a:ext>
            </a:extLst>
          </p:cNvPr>
          <p:cNvGrpSpPr/>
          <p:nvPr/>
        </p:nvGrpSpPr>
        <p:grpSpPr>
          <a:xfrm>
            <a:off x="9391650" y="6521574"/>
            <a:ext cx="2445624" cy="140376"/>
            <a:chOff x="9391650" y="6521574"/>
            <a:chExt cx="2445624" cy="140376"/>
          </a:xfrm>
          <a:solidFill>
            <a:schemeClr val="tx1"/>
          </a:solidFill>
        </p:grpSpPr>
        <p:pic>
          <p:nvPicPr>
            <p:cNvPr id="11" name="Graphic 10">
              <a:extLst>
                <a:ext uri="{FF2B5EF4-FFF2-40B4-BE49-F238E27FC236}">
                  <a16:creationId xmlns:a16="http://schemas.microsoft.com/office/drawing/2014/main" id="{218A8D4C-9966-5DD4-E1B8-C7FA1C8E990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41858" y="6521574"/>
              <a:ext cx="895416" cy="136800"/>
            </a:xfrm>
            <a:prstGeom prst="rect">
              <a:avLst/>
            </a:prstGeom>
          </p:spPr>
        </p:pic>
        <p:grpSp>
          <p:nvGrpSpPr>
            <p:cNvPr id="12" name="Group 11">
              <a:extLst>
                <a:ext uri="{FF2B5EF4-FFF2-40B4-BE49-F238E27FC236}">
                  <a16:creationId xmlns:a16="http://schemas.microsoft.com/office/drawing/2014/main" id="{4F375397-0C97-C7D5-7FBF-06FEC22095C1}"/>
                </a:ext>
              </a:extLst>
            </p:cNvPr>
            <p:cNvGrpSpPr/>
            <p:nvPr userDrawn="1"/>
          </p:nvGrpSpPr>
          <p:grpSpPr>
            <a:xfrm>
              <a:off x="9391650" y="6536538"/>
              <a:ext cx="1443125" cy="125412"/>
              <a:chOff x="9391650" y="6536538"/>
              <a:chExt cx="1443125" cy="125412"/>
            </a:xfrm>
            <a:grpFill/>
          </p:grpSpPr>
          <p:sp>
            <p:nvSpPr>
              <p:cNvPr id="16" name="Freeform 15">
                <a:extLst>
                  <a:ext uri="{FF2B5EF4-FFF2-40B4-BE49-F238E27FC236}">
                    <a16:creationId xmlns:a16="http://schemas.microsoft.com/office/drawing/2014/main" id="{B01A3F46-9F1F-6C4F-5745-B1D32287C1A5}"/>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92B5B44-4220-1C01-A311-434AEB0FD73C}"/>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7059726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Map-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1A86EF-0728-CAE0-38D0-AAF37210E89C}"/>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01C2D6EA-525B-7816-E6A5-597B750FFBEF}"/>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CD38F911-3974-B974-7B6E-4A7AB49610F7}"/>
              </a:ext>
            </a:extLst>
          </p:cNvPr>
          <p:cNvSpPr>
            <a:spLocks noGrp="1"/>
          </p:cNvSpPr>
          <p:nvPr>
            <p:ph type="sldNum" sz="quarter" idx="11"/>
          </p:nvPr>
        </p:nvSpPr>
        <p:spPr/>
        <p:txBody>
          <a:bodyPr/>
          <a:lstStyle/>
          <a:p>
            <a:fld id="{1E4E4A48-B3C9-B942-90EF-ECA811FD1626}" type="slidenum">
              <a:rPr lang="en-US" smtClean="0"/>
              <a:pPr/>
              <a:t>‹Nº›</a:t>
            </a:fld>
            <a:endParaRPr lang="en-US"/>
          </a:p>
        </p:txBody>
      </p:sp>
      <p:pic>
        <p:nvPicPr>
          <p:cNvPr id="5" name="Graphic 4">
            <a:extLst>
              <a:ext uri="{FF2B5EF4-FFF2-40B4-BE49-F238E27FC236}">
                <a16:creationId xmlns:a16="http://schemas.microsoft.com/office/drawing/2014/main" id="{BFA5376B-9510-5936-31AC-88C97C25E7D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633927" y="3953"/>
            <a:ext cx="10508105" cy="7005403"/>
          </a:xfrm>
          <a:prstGeom prst="rect">
            <a:avLst/>
          </a:prstGeom>
          <a:effectLst/>
        </p:spPr>
      </p:pic>
    </p:spTree>
    <p:extLst>
      <p:ext uri="{BB962C8B-B14F-4D97-AF65-F5344CB8AC3E}">
        <p14:creationId xmlns:p14="http://schemas.microsoft.com/office/powerpoint/2010/main" val="100498744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p:cSld name="Map-2">
    <p:spTree>
      <p:nvGrpSpPr>
        <p:cNvPr id="1" name=""/>
        <p:cNvGrpSpPr/>
        <p:nvPr/>
      </p:nvGrpSpPr>
      <p:grpSpPr>
        <a:xfrm>
          <a:off x="0" y="0"/>
          <a:ext cx="0" cy="0"/>
          <a:chOff x="0" y="0"/>
          <a:chExt cx="0" cy="0"/>
        </a:xfrm>
      </p:grpSpPr>
      <p:pic>
        <p:nvPicPr>
          <p:cNvPr id="6" name="Picture 5" descr="A blue and white gradient&#10;&#10;AI-generated content may be incorrect.">
            <a:extLst>
              <a:ext uri="{FF2B5EF4-FFF2-40B4-BE49-F238E27FC236}">
                <a16:creationId xmlns:a16="http://schemas.microsoft.com/office/drawing/2014/main" id="{59C3CB3C-094E-2D32-340A-068ABBA5E4F6}"/>
              </a:ext>
            </a:extLst>
          </p:cNvPr>
          <p:cNvPicPr>
            <a:picLocks noChangeAspect="1"/>
          </p:cNvPicPr>
          <p:nvPr/>
        </p:nvPicPr>
        <p:blipFill>
          <a:blip r:embed="rId2"/>
          <a:srcRect r="224"/>
          <a:stretch>
            <a:fillRect/>
          </a:stretch>
        </p:blipFill>
        <p:spPr>
          <a:xfrm>
            <a:off x="0" y="-10429"/>
            <a:ext cx="12192000" cy="6868429"/>
          </a:xfrm>
          <a:prstGeom prst="rect">
            <a:avLst/>
          </a:prstGeom>
        </p:spPr>
      </p:pic>
      <p:pic>
        <p:nvPicPr>
          <p:cNvPr id="7" name="Picture 6" descr="A blue and green planet&#10;&#10;AI-generated content may be incorrect.">
            <a:extLst>
              <a:ext uri="{FF2B5EF4-FFF2-40B4-BE49-F238E27FC236}">
                <a16:creationId xmlns:a16="http://schemas.microsoft.com/office/drawing/2014/main" id="{3FB4AC9C-C116-9123-4DFA-46BFE916DA64}"/>
              </a:ext>
            </a:extLst>
          </p:cNvPr>
          <p:cNvPicPr>
            <a:picLocks noChangeAspect="1"/>
          </p:cNvPicPr>
          <p:nvPr/>
        </p:nvPicPr>
        <p:blipFill>
          <a:blip r:embed="rId3"/>
          <a:srcRect l="16551" b="22627"/>
          <a:stretch>
            <a:fillRect/>
          </a:stretch>
        </p:blipFill>
        <p:spPr>
          <a:xfrm rot="10800000">
            <a:off x="7572658" y="0"/>
            <a:ext cx="4619342" cy="3891088"/>
          </a:xfrm>
          <a:prstGeom prst="rect">
            <a:avLst/>
          </a:prstGeom>
        </p:spPr>
      </p:pic>
      <p:sp>
        <p:nvSpPr>
          <p:cNvPr id="8" name="Rectangle 7">
            <a:extLst>
              <a:ext uri="{FF2B5EF4-FFF2-40B4-BE49-F238E27FC236}">
                <a16:creationId xmlns:a16="http://schemas.microsoft.com/office/drawing/2014/main" id="{504BC724-5FAC-71B5-6F51-C1279D16111A}"/>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2" name="Title 1">
            <a:extLst>
              <a:ext uri="{FF2B5EF4-FFF2-40B4-BE49-F238E27FC236}">
                <a16:creationId xmlns:a16="http://schemas.microsoft.com/office/drawing/2014/main" id="{901A86EF-0728-CAE0-38D0-AAF37210E89C}"/>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01C2D6EA-525B-7816-E6A5-597B750FFBEF}"/>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CD38F911-3974-B974-7B6E-4A7AB49610F7}"/>
              </a:ext>
            </a:extLst>
          </p:cNvPr>
          <p:cNvSpPr>
            <a:spLocks noGrp="1"/>
          </p:cNvSpPr>
          <p:nvPr>
            <p:ph type="sldNum" sz="quarter" idx="11"/>
          </p:nvPr>
        </p:nvSpPr>
        <p:spPr/>
        <p:txBody>
          <a:bodyPr/>
          <a:lstStyle/>
          <a:p>
            <a:fld id="{1E4E4A48-B3C9-B942-90EF-ECA811FD1626}" type="slidenum">
              <a:rPr lang="en-US" smtClean="0"/>
              <a:pPr/>
              <a:t>‹Nº›</a:t>
            </a:fld>
            <a:endParaRPr lang="en-US"/>
          </a:p>
        </p:txBody>
      </p:sp>
      <p:pic>
        <p:nvPicPr>
          <p:cNvPr id="5" name="Graphic 4">
            <a:extLst>
              <a:ext uri="{FF2B5EF4-FFF2-40B4-BE49-F238E27FC236}">
                <a16:creationId xmlns:a16="http://schemas.microsoft.com/office/drawing/2014/main" id="{BFA5376B-9510-5936-31AC-88C97C25E7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633927" y="3953"/>
            <a:ext cx="10508105" cy="7005403"/>
          </a:xfrm>
          <a:prstGeom prst="rect">
            <a:avLst/>
          </a:prstGeom>
          <a:effectLst/>
        </p:spPr>
      </p:pic>
      <p:grpSp>
        <p:nvGrpSpPr>
          <p:cNvPr id="10" name="Group 9">
            <a:extLst>
              <a:ext uri="{FF2B5EF4-FFF2-40B4-BE49-F238E27FC236}">
                <a16:creationId xmlns:a16="http://schemas.microsoft.com/office/drawing/2014/main" id="{C058291D-FA99-ECE4-72AD-DE587C5CD59A}"/>
              </a:ext>
            </a:extLst>
          </p:cNvPr>
          <p:cNvGrpSpPr/>
          <p:nvPr/>
        </p:nvGrpSpPr>
        <p:grpSpPr>
          <a:xfrm>
            <a:off x="9391650" y="6521574"/>
            <a:ext cx="2445624" cy="140376"/>
            <a:chOff x="9391650" y="6521574"/>
            <a:chExt cx="2445624" cy="140376"/>
          </a:xfrm>
          <a:solidFill>
            <a:schemeClr val="tx1"/>
          </a:solidFill>
        </p:grpSpPr>
        <p:pic>
          <p:nvPicPr>
            <p:cNvPr id="11" name="Graphic 10">
              <a:extLst>
                <a:ext uri="{FF2B5EF4-FFF2-40B4-BE49-F238E27FC236}">
                  <a16:creationId xmlns:a16="http://schemas.microsoft.com/office/drawing/2014/main" id="{D15C438D-8DE3-B311-17DD-26A1C6B4BE75}"/>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941858" y="6521574"/>
              <a:ext cx="895416" cy="136800"/>
            </a:xfrm>
            <a:prstGeom prst="rect">
              <a:avLst/>
            </a:prstGeom>
          </p:spPr>
        </p:pic>
        <p:grpSp>
          <p:nvGrpSpPr>
            <p:cNvPr id="12" name="Group 11">
              <a:extLst>
                <a:ext uri="{FF2B5EF4-FFF2-40B4-BE49-F238E27FC236}">
                  <a16:creationId xmlns:a16="http://schemas.microsoft.com/office/drawing/2014/main" id="{1BF70597-8B85-91E3-17C4-54A5192907C1}"/>
                </a:ext>
              </a:extLst>
            </p:cNvPr>
            <p:cNvGrpSpPr/>
            <p:nvPr userDrawn="1"/>
          </p:nvGrpSpPr>
          <p:grpSpPr>
            <a:xfrm>
              <a:off x="9391650" y="6536538"/>
              <a:ext cx="1443125" cy="125412"/>
              <a:chOff x="9391650" y="6536538"/>
              <a:chExt cx="1443125" cy="125412"/>
            </a:xfrm>
            <a:grpFill/>
          </p:grpSpPr>
          <p:sp>
            <p:nvSpPr>
              <p:cNvPr id="13" name="Freeform 12">
                <a:extLst>
                  <a:ext uri="{FF2B5EF4-FFF2-40B4-BE49-F238E27FC236}">
                    <a16:creationId xmlns:a16="http://schemas.microsoft.com/office/drawing/2014/main" id="{E39CF44F-1CC9-12D7-E91A-10B0AE27F407}"/>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CF38D42D-AA85-7895-C785-C7E59C5E081B}"/>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77165670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1_Statement-6">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3AD9D486-8B04-EC42-5FA3-8652FF04E21B}"/>
              </a:ext>
            </a:extLst>
          </p:cNvPr>
          <p:cNvSpPr>
            <a:spLocks noGrp="1"/>
          </p:cNvSpPr>
          <p:nvPr>
            <p:ph type="pic" sz="quarter" idx="10"/>
          </p:nvPr>
        </p:nvSpPr>
        <p:spPr>
          <a:xfrm>
            <a:off x="0" y="0"/>
            <a:ext cx="12192000" cy="6858000"/>
          </a:xfrm>
          <a:solidFill>
            <a:schemeClr val="accent5"/>
          </a:solidFill>
        </p:spPr>
        <p:txBody>
          <a:bodyPr/>
          <a:lstStyle>
            <a:lvl1pPr algn="ctr">
              <a:defRPr b="0" i="0">
                <a:latin typeface="+mn-lt"/>
              </a:defRPr>
            </a:lvl1pPr>
          </a:lstStyle>
          <a:p>
            <a:endParaRPr lang="en-US"/>
          </a:p>
        </p:txBody>
      </p:sp>
      <p:sp>
        <p:nvSpPr>
          <p:cNvPr id="2" name="Title 1">
            <a:extLst>
              <a:ext uri="{FF2B5EF4-FFF2-40B4-BE49-F238E27FC236}">
                <a16:creationId xmlns:a16="http://schemas.microsoft.com/office/drawing/2014/main" id="{6E25F0C2-05A3-374F-B1F6-1AAB73ADD591}"/>
              </a:ext>
            </a:extLst>
          </p:cNvPr>
          <p:cNvSpPr>
            <a:spLocks noGrp="1"/>
          </p:cNvSpPr>
          <p:nvPr>
            <p:ph type="title"/>
          </p:nvPr>
        </p:nvSpPr>
        <p:spPr>
          <a:xfrm>
            <a:off x="1250143" y="847461"/>
            <a:ext cx="9691716" cy="5163078"/>
          </a:xfrm>
        </p:spPr>
        <p:txBody>
          <a:bodyPr anchor="ctr"/>
          <a:lstStyle>
            <a:lvl1pPr algn="ctr">
              <a:lnSpc>
                <a:spcPct val="90000"/>
              </a:lnSpc>
              <a:defRPr sz="6000" b="0" i="0" cap="none" baseline="0">
                <a:solidFill>
                  <a:schemeClr val="bg1"/>
                </a:solidFill>
                <a:latin typeface="+mj-lt"/>
              </a:defRPr>
            </a:lvl1pPr>
          </a:lstStyle>
          <a:p>
            <a:r>
              <a:rPr lang="en-GB"/>
              <a:t>Click to edit Master title style</a:t>
            </a:r>
            <a:endParaRPr lang="en-US"/>
          </a:p>
        </p:txBody>
      </p:sp>
      <p:sp>
        <p:nvSpPr>
          <p:cNvPr id="7" name="Text Placeholder 6">
            <a:extLst>
              <a:ext uri="{FF2B5EF4-FFF2-40B4-BE49-F238E27FC236}">
                <a16:creationId xmlns:a16="http://schemas.microsoft.com/office/drawing/2014/main" id="{93E8083C-E829-6283-6CA1-C129F61B0AE6}"/>
              </a:ext>
            </a:extLst>
          </p:cNvPr>
          <p:cNvSpPr>
            <a:spLocks noGrp="1"/>
          </p:cNvSpPr>
          <p:nvPr>
            <p:ph type="body" sz="quarter" idx="15"/>
          </p:nvPr>
        </p:nvSpPr>
        <p:spPr>
          <a:xfrm>
            <a:off x="10941860"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8" name="Footer Placeholder 7">
            <a:extLst>
              <a:ext uri="{FF2B5EF4-FFF2-40B4-BE49-F238E27FC236}">
                <a16:creationId xmlns:a16="http://schemas.microsoft.com/office/drawing/2014/main" id="{E45B09AA-285A-ACE8-E931-78B31A31380E}"/>
              </a:ext>
            </a:extLst>
          </p:cNvPr>
          <p:cNvSpPr>
            <a:spLocks noGrp="1"/>
          </p:cNvSpPr>
          <p:nvPr>
            <p:ph type="ftr" sz="quarter" idx="16"/>
          </p:nvPr>
        </p:nvSpPr>
        <p:spPr/>
        <p:txBody>
          <a:bodyPr/>
          <a:lstStyle>
            <a:lvl1pPr>
              <a:defRPr>
                <a:solidFill>
                  <a:schemeClr val="bg1"/>
                </a:solidFill>
              </a:defRPr>
            </a:lvl1pPr>
          </a:lstStyle>
          <a:p>
            <a:endParaRPr lang="en-US"/>
          </a:p>
        </p:txBody>
      </p:sp>
      <p:sp>
        <p:nvSpPr>
          <p:cNvPr id="9" name="Slide Number Placeholder 8">
            <a:extLst>
              <a:ext uri="{FF2B5EF4-FFF2-40B4-BE49-F238E27FC236}">
                <a16:creationId xmlns:a16="http://schemas.microsoft.com/office/drawing/2014/main" id="{BD6E07F9-5665-938E-2C82-A96315E3977C}"/>
              </a:ext>
            </a:extLst>
          </p:cNvPr>
          <p:cNvSpPr>
            <a:spLocks noGrp="1"/>
          </p:cNvSpPr>
          <p:nvPr>
            <p:ph type="sldNum" sz="quarter" idx="17"/>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10" name="TextBox 9">
            <a:extLst>
              <a:ext uri="{FF2B5EF4-FFF2-40B4-BE49-F238E27FC236}">
                <a16:creationId xmlns:a16="http://schemas.microsoft.com/office/drawing/2014/main" id="{E41B6BE3-437D-5343-7D8C-3C7C58639F1E}"/>
              </a:ext>
            </a:extLst>
          </p:cNvPr>
          <p:cNvSpPr txBox="1"/>
          <p:nvPr userDrawn="1"/>
        </p:nvSpPr>
        <p:spPr>
          <a:xfrm>
            <a:off x="414867" y="169333"/>
            <a:ext cx="0" cy="0"/>
          </a:xfrm>
          <a:prstGeom prst="rect">
            <a:avLst/>
          </a:prstGeom>
          <a:noFill/>
        </p:spPr>
        <p:txBody>
          <a:bodyPr wrap="none" lIns="0" tIns="0" rIns="0" bIns="0" rtlCol="0">
            <a:noAutofit/>
          </a:bodyPr>
          <a:lstStyle/>
          <a:p>
            <a:pPr algn="l">
              <a:lnSpc>
                <a:spcPct val="110000"/>
              </a:lnSpc>
              <a:spcAft>
                <a:spcPts val="600"/>
              </a:spcAft>
            </a:pPr>
            <a:endParaRPr lang="en-US" sz="1400" noProof="1">
              <a:latin typeface="+mj-lt"/>
            </a:endParaRPr>
          </a:p>
        </p:txBody>
      </p:sp>
    </p:spTree>
    <p:extLst>
      <p:ext uri="{BB962C8B-B14F-4D97-AF65-F5344CB8AC3E}">
        <p14:creationId xmlns:p14="http://schemas.microsoft.com/office/powerpoint/2010/main" val="277952662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lide divider">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43615974-19A0-8642-96FB-52F09E3AFCAD}"/>
              </a:ext>
            </a:extLst>
          </p:cNvPr>
          <p:cNvSpPr>
            <a:spLocks noGrp="1"/>
          </p:cNvSpPr>
          <p:nvPr>
            <p:ph type="pic" sz="quarter" idx="10"/>
          </p:nvPr>
        </p:nvSpPr>
        <p:spPr>
          <a:xfrm>
            <a:off x="0" y="0"/>
            <a:ext cx="12192000" cy="6498000"/>
          </a:xfrm>
          <a:custGeom>
            <a:avLst/>
            <a:gdLst>
              <a:gd name="connsiteX0" fmla="*/ 11582401 w 12192000"/>
              <a:gd name="connsiteY0" fmla="*/ 0 h 6498000"/>
              <a:gd name="connsiteX1" fmla="*/ 12192000 w 12192000"/>
              <a:gd name="connsiteY1" fmla="*/ 0 h 6498000"/>
              <a:gd name="connsiteX2" fmla="*/ 12192000 w 12192000"/>
              <a:gd name="connsiteY2" fmla="*/ 6498000 h 6498000"/>
              <a:gd name="connsiteX3" fmla="*/ 11582401 w 12192000"/>
              <a:gd name="connsiteY3" fmla="*/ 6498000 h 6498000"/>
              <a:gd name="connsiteX4" fmla="*/ 0 w 12192000"/>
              <a:gd name="connsiteY4" fmla="*/ 0 h 6498000"/>
              <a:gd name="connsiteX5" fmla="*/ 6096001 w 12192000"/>
              <a:gd name="connsiteY5" fmla="*/ 0 h 6498000"/>
              <a:gd name="connsiteX6" fmla="*/ 6096001 w 12192000"/>
              <a:gd name="connsiteY6" fmla="*/ 6244050 h 6498000"/>
              <a:gd name="connsiteX7" fmla="*/ 6096000 w 12192000"/>
              <a:gd name="connsiteY7" fmla="*/ 6244050 h 6498000"/>
              <a:gd name="connsiteX8" fmla="*/ 5844000 w 12192000"/>
              <a:gd name="connsiteY8" fmla="*/ 6496050 h 6498000"/>
              <a:gd name="connsiteX9" fmla="*/ 5844394 w 12192000"/>
              <a:gd name="connsiteY9" fmla="*/ 6498000 h 6498000"/>
              <a:gd name="connsiteX10" fmla="*/ 0 w 12192000"/>
              <a:gd name="connsiteY10"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6498000">
                <a:moveTo>
                  <a:pt x="11582401" y="0"/>
                </a:moveTo>
                <a:lnTo>
                  <a:pt x="12192000" y="0"/>
                </a:lnTo>
                <a:lnTo>
                  <a:pt x="12192000" y="6498000"/>
                </a:lnTo>
                <a:lnTo>
                  <a:pt x="11582401" y="6498000"/>
                </a:lnTo>
                <a:close/>
                <a:moveTo>
                  <a:pt x="0" y="0"/>
                </a:moveTo>
                <a:lnTo>
                  <a:pt x="6096001" y="0"/>
                </a:lnTo>
                <a:lnTo>
                  <a:pt x="6096001" y="6244050"/>
                </a:lnTo>
                <a:lnTo>
                  <a:pt x="6096000" y="6244050"/>
                </a:lnTo>
                <a:cubicBezTo>
                  <a:pt x="5956825" y="6244050"/>
                  <a:pt x="5844000" y="6356874"/>
                  <a:pt x="5844000" y="6496050"/>
                </a:cubicBezTo>
                <a:lnTo>
                  <a:pt x="5844394" y="6498000"/>
                </a:lnTo>
                <a:lnTo>
                  <a:pt x="0" y="6498000"/>
                </a:lnTo>
                <a:close/>
              </a:path>
            </a:pathLst>
          </a:custGeom>
          <a:solidFill>
            <a:schemeClr val="bg1">
              <a:lumMod val="95000"/>
            </a:schemeClr>
          </a:solidFill>
          <a:ln>
            <a:noFill/>
          </a:ln>
        </p:spPr>
        <p:txBody>
          <a:bodyPr wrap="square" anchor="ctr">
            <a:noAutofit/>
          </a:bodyPr>
          <a:lstStyle>
            <a:lvl1pPr algn="l">
              <a:defRPr/>
            </a:lvl1pPr>
          </a:lstStyle>
          <a:p>
            <a:endParaRPr lang="en-GB"/>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4" name="Text Placeholder 3">
            <a:extLst>
              <a:ext uri="{FF2B5EF4-FFF2-40B4-BE49-F238E27FC236}">
                <a16:creationId xmlns:a16="http://schemas.microsoft.com/office/drawing/2014/main" id="{EB781921-067E-D84A-964D-D16F6D724D92}"/>
              </a:ext>
            </a:extLst>
          </p:cNvPr>
          <p:cNvSpPr>
            <a:spLocks noGrp="1"/>
          </p:cNvSpPr>
          <p:nvPr>
            <p:ph type="body" sz="quarter" idx="14" hasCustomPrompt="1"/>
          </p:nvPr>
        </p:nvSpPr>
        <p:spPr>
          <a:xfrm>
            <a:off x="5293766" y="0"/>
            <a:ext cx="6116546" cy="3249000"/>
          </a:xfrm>
        </p:spPr>
        <p:txBody>
          <a:bodyPr tIns="0" bIns="0" anchor="b">
            <a:noAutofit/>
          </a:bodyPr>
          <a:lstStyle>
            <a:lvl1pPr>
              <a:defRPr sz="20000" b="1">
                <a:solidFill>
                  <a:schemeClr val="accent4"/>
                </a:solidFill>
              </a:defRPr>
            </a:lvl1pPr>
          </a:lstStyle>
          <a:p>
            <a:pPr lvl="0"/>
            <a:r>
              <a:rPr lang="en-GB"/>
              <a:t>01</a:t>
            </a:r>
          </a:p>
        </p:txBody>
      </p:sp>
      <p:sp>
        <p:nvSpPr>
          <p:cNvPr id="15" name="Text Placeholder 14">
            <a:extLst>
              <a:ext uri="{FF2B5EF4-FFF2-40B4-BE49-F238E27FC236}">
                <a16:creationId xmlns:a16="http://schemas.microsoft.com/office/drawing/2014/main" id="{5892ADA3-681B-4848-8013-ACCCDEB5DEBE}"/>
              </a:ext>
            </a:extLst>
          </p:cNvPr>
          <p:cNvSpPr>
            <a:spLocks noGrp="1"/>
          </p:cNvSpPr>
          <p:nvPr>
            <p:ph type="body" sz="quarter" idx="15"/>
          </p:nvPr>
        </p:nvSpPr>
        <p:spPr>
          <a:xfrm>
            <a:off x="6557963" y="3081200"/>
            <a:ext cx="4852349" cy="3169219"/>
          </a:xfrm>
        </p:spPr>
        <p:txBody>
          <a:bodyPr>
            <a:noAutofit/>
          </a:bodyPr>
          <a:lstStyle>
            <a:lvl1pPr>
              <a:lnSpc>
                <a:spcPts val="6000"/>
              </a:lnSpc>
              <a:spcAft>
                <a:spcPts val="0"/>
              </a:spcAft>
              <a:defRPr sz="6000" b="1"/>
            </a:lvl1pPr>
          </a:lstStyle>
          <a:p>
            <a:pPr lvl="0"/>
            <a:r>
              <a:rPr lang="en-GB"/>
              <a:t>Click to edit Master text styles</a:t>
            </a:r>
          </a:p>
        </p:txBody>
      </p:sp>
    </p:spTree>
    <p:extLst>
      <p:ext uri="{BB962C8B-B14F-4D97-AF65-F5344CB8AC3E}">
        <p14:creationId xmlns:p14="http://schemas.microsoft.com/office/powerpoint/2010/main" val="270526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userDrawn="1">
  <p:cSld name="1_Section Divider-5">
    <p:bg>
      <p:bgPr>
        <a:solidFill>
          <a:schemeClr val="bg1"/>
        </a:solidFill>
        <a:effectLst/>
      </p:bgPr>
    </p:bg>
    <p:spTree>
      <p:nvGrpSpPr>
        <p:cNvPr id="1" name=""/>
        <p:cNvGrpSpPr/>
        <p:nvPr/>
      </p:nvGrpSpPr>
      <p:grpSpPr>
        <a:xfrm>
          <a:off x="0" y="0"/>
          <a:ext cx="0" cy="0"/>
          <a:chOff x="0" y="0"/>
          <a:chExt cx="0" cy="0"/>
        </a:xfrm>
      </p:grpSpPr>
      <p:sp>
        <p:nvSpPr>
          <p:cNvPr id="8" name="Picture Placeholder 5">
            <a:extLst>
              <a:ext uri="{FF2B5EF4-FFF2-40B4-BE49-F238E27FC236}">
                <a16:creationId xmlns:a16="http://schemas.microsoft.com/office/drawing/2014/main" id="{D1966452-3BD2-CC4E-8950-569F3234AEDF}"/>
              </a:ext>
            </a:extLst>
          </p:cNvPr>
          <p:cNvSpPr>
            <a:spLocks noGrp="1"/>
          </p:cNvSpPr>
          <p:nvPr>
            <p:ph type="pic" sz="quarter" idx="11"/>
          </p:nvPr>
        </p:nvSpPr>
        <p:spPr>
          <a:xfrm>
            <a:off x="0" y="0"/>
            <a:ext cx="12192000" cy="6858000"/>
          </a:xfrm>
          <a:solidFill>
            <a:schemeClr val="accent5"/>
          </a:solidFill>
        </p:spPr>
        <p:txBody>
          <a:bodyPr/>
          <a:lstStyle>
            <a:lvl1pPr algn="ctr">
              <a:defRPr b="0" i="0">
                <a:latin typeface="+mn-lt"/>
              </a:defRPr>
            </a:lvl1pPr>
          </a:lstStyle>
          <a:p>
            <a:endParaRPr lang="en-US"/>
          </a:p>
        </p:txBody>
      </p:sp>
      <p:sp>
        <p:nvSpPr>
          <p:cNvPr id="100" name="Title 1">
            <a:extLst>
              <a:ext uri="{FF2B5EF4-FFF2-40B4-BE49-F238E27FC236}">
                <a16:creationId xmlns:a16="http://schemas.microsoft.com/office/drawing/2014/main" id="{A7B76FBB-2E2E-2648-8694-77AB78B4F614}"/>
              </a:ext>
            </a:extLst>
          </p:cNvPr>
          <p:cNvSpPr>
            <a:spLocks noGrp="1"/>
          </p:cNvSpPr>
          <p:nvPr>
            <p:ph type="ctrTitle" hasCustomPrompt="1"/>
          </p:nvPr>
        </p:nvSpPr>
        <p:spPr>
          <a:xfrm>
            <a:off x="1049086" y="1329267"/>
            <a:ext cx="5396609" cy="4199466"/>
          </a:xfrm>
        </p:spPr>
        <p:txBody>
          <a:bodyPr lIns="0" tIns="0" rIns="0" bIns="0" anchor="ctr">
            <a:noAutofit/>
          </a:bodyPr>
          <a:lstStyle>
            <a:lvl1pPr algn="l">
              <a:lnSpc>
                <a:spcPct val="80000"/>
              </a:lnSpc>
              <a:defRPr sz="5000" b="0" i="0" cap="none" spc="0" baseline="0">
                <a:solidFill>
                  <a:schemeClr val="bg1"/>
                </a:solidFill>
                <a:latin typeface="+mj-lt"/>
              </a:defRPr>
            </a:lvl1pPr>
          </a:lstStyle>
          <a:p>
            <a:r>
              <a:rPr lang="en-GB"/>
              <a:t>Section title here</a:t>
            </a:r>
            <a:endParaRPr lang="en-US"/>
          </a:p>
        </p:txBody>
      </p:sp>
      <p:sp>
        <p:nvSpPr>
          <p:cNvPr id="6" name="Text Placeholder 5">
            <a:extLst>
              <a:ext uri="{FF2B5EF4-FFF2-40B4-BE49-F238E27FC236}">
                <a16:creationId xmlns:a16="http://schemas.microsoft.com/office/drawing/2014/main" id="{860ACD3B-6985-F684-33AE-DE41FDA3EBAD}"/>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7" name="Text Placeholder 16">
            <a:extLst>
              <a:ext uri="{FF2B5EF4-FFF2-40B4-BE49-F238E27FC236}">
                <a16:creationId xmlns:a16="http://schemas.microsoft.com/office/drawing/2014/main" id="{72B150D7-EE8A-BFEE-8A92-920F40ADD185}"/>
              </a:ext>
            </a:extLst>
          </p:cNvPr>
          <p:cNvSpPr>
            <a:spLocks noGrp="1"/>
          </p:cNvSpPr>
          <p:nvPr>
            <p:ph type="body" sz="quarter" idx="16" hasCustomPrompt="1"/>
          </p:nvPr>
        </p:nvSpPr>
        <p:spPr>
          <a:xfrm>
            <a:off x="6445695" y="1555910"/>
            <a:ext cx="5551572" cy="3544887"/>
          </a:xfrm>
        </p:spPr>
        <p:txBody>
          <a:bodyPr wrap="none" anchor="ctr"/>
          <a:lstStyle>
            <a:lvl1pPr algn="r">
              <a:lnSpc>
                <a:spcPct val="100000"/>
              </a:lnSpc>
              <a:defRPr sz="25000" b="0" i="0">
                <a:solidFill>
                  <a:schemeClr val="bg1"/>
                </a:solidFill>
                <a:latin typeface="WPP Thin" pitchFamily="2" charset="0"/>
              </a:defRPr>
            </a:lvl1pPr>
          </a:lstStyle>
          <a:p>
            <a:pPr lvl="0"/>
            <a:r>
              <a:rPr lang="en-GB"/>
              <a:t>01</a:t>
            </a:r>
            <a:endParaRPr lang="en-US"/>
          </a:p>
        </p:txBody>
      </p:sp>
      <p:sp>
        <p:nvSpPr>
          <p:cNvPr id="10" name="Slide Number Placeholder 9">
            <a:extLst>
              <a:ext uri="{FF2B5EF4-FFF2-40B4-BE49-F238E27FC236}">
                <a16:creationId xmlns:a16="http://schemas.microsoft.com/office/drawing/2014/main" id="{AD172FBA-FA21-7161-6854-C39DCD992B19}"/>
              </a:ext>
            </a:extLst>
          </p:cNvPr>
          <p:cNvSpPr>
            <a:spLocks noGrp="1"/>
          </p:cNvSpPr>
          <p:nvPr>
            <p:ph type="sldNum" sz="quarter" idx="18"/>
          </p:nvPr>
        </p:nvSpPr>
        <p:spPr/>
        <p:txBody>
          <a:bodyPr/>
          <a:lstStyle/>
          <a:p>
            <a:fld id="{1E4E4A48-B3C9-B942-90EF-ECA811FD1626}" type="slidenum">
              <a:rPr lang="en-US" smtClean="0"/>
              <a:pPr/>
              <a:t>‹Nº›</a:t>
            </a:fld>
            <a:endParaRPr lang="en-US"/>
          </a:p>
        </p:txBody>
      </p:sp>
    </p:spTree>
    <p:extLst>
      <p:ext uri="{BB962C8B-B14F-4D97-AF65-F5344CB8AC3E}">
        <p14:creationId xmlns:p14="http://schemas.microsoft.com/office/powerpoint/2010/main" val="401142505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cSld name="INTRO_SLIDE">
    <p:spTree>
      <p:nvGrpSpPr>
        <p:cNvPr id="1" name=""/>
        <p:cNvGrpSpPr/>
        <p:nvPr/>
      </p:nvGrpSpPr>
      <p:grpSpPr>
        <a:xfrm>
          <a:off x="0" y="0"/>
          <a:ext cx="0" cy="0"/>
          <a:chOff x="0" y="0"/>
          <a:chExt cx="0" cy="0"/>
        </a:xfrm>
      </p:grpSpPr>
      <p:sp>
        <p:nvSpPr>
          <p:cNvPr id="2" name="Text 0"/>
          <p:cNvSpPr>
            <a:spLocks noGrp="1"/>
          </p:cNvSpPr>
          <p:nvPr>
            <p:ph type="title" idx="100" hasCustomPrompt="1"/>
          </p:nvPr>
        </p:nvSpPr>
        <p:spPr>
          <a:xfrm>
            <a:off x="557784" y="411480"/>
            <a:ext cx="11119104" cy="758952"/>
          </a:xfrm>
          <a:prstGeom prst="rect">
            <a:avLst/>
          </a:prstGeom>
          <a:noFill/>
          <a:ln/>
        </p:spPr>
        <p:txBody>
          <a:bodyPr wrap="square" rtlCol="0"/>
          <a:lstStyle>
            <a:lvl1pPr marL="0" indent="0" algn="l">
              <a:buNone/>
              <a:defRPr lang="en-US" sz="3200" dirty="0">
                <a:solidFill>
                  <a:srgbClr val="00024F"/>
                </a:solidFill>
                <a:latin typeface="Arial" pitchFamily="34" charset="0"/>
                <a:ea typeface="Arial" pitchFamily="34" charset="-122"/>
                <a:cs typeface="Arial" pitchFamily="34" charset="-120"/>
              </a:defRPr>
            </a:lvl1pPr>
          </a:lstStyle>
          <a:p>
            <a:pPr marL="0" indent="0" algn="l">
              <a:buNone/>
            </a:pPr>
            <a:endParaRPr lang="en-US" sz="3200"/>
          </a:p>
        </p:txBody>
      </p:sp>
      <p:sp>
        <p:nvSpPr>
          <p:cNvPr id="3" name="Shape 0"/>
          <p:cNvSpPr/>
          <p:nvPr/>
        </p:nvSpPr>
        <p:spPr>
          <a:xfrm>
            <a:off x="557784" y="6227064"/>
            <a:ext cx="11109960" cy="0"/>
          </a:xfrm>
          <a:prstGeom prst="line">
            <a:avLst/>
          </a:prstGeom>
          <a:noFill/>
          <a:ln w="19050">
            <a:solidFill>
              <a:srgbClr val="6B15D5"/>
            </a:solidFill>
            <a:prstDash val="solid"/>
          </a:ln>
        </p:spPr>
        <p:txBody>
          <a:bodyPr/>
          <a:lstStyle/>
          <a:p>
            <a:endParaRPr lang="es-CO"/>
          </a:p>
        </p:txBody>
      </p:sp>
      <p:sp>
        <p:nvSpPr>
          <p:cNvPr id="4" name="Text 1"/>
          <p:cNvSpPr/>
          <p:nvPr/>
        </p:nvSpPr>
        <p:spPr>
          <a:xfrm>
            <a:off x="9738360" y="6400800"/>
            <a:ext cx="1645920" cy="292608"/>
          </a:xfrm>
          <a:prstGeom prst="rect">
            <a:avLst/>
          </a:prstGeom>
          <a:noFill/>
          <a:ln/>
        </p:spPr>
        <p:txBody>
          <a:bodyPr wrap="square" rtlCol="0" anchor="ctr"/>
          <a:lstStyle/>
          <a:p>
            <a:pPr marL="0" indent="0">
              <a:buNone/>
            </a:pPr>
            <a:r>
              <a:rPr lang="en-US" sz="1100">
                <a:solidFill>
                  <a:srgbClr val="000000"/>
                </a:solidFill>
              </a:rPr>
              <a:t>campaign strategies</a:t>
            </a:r>
            <a:endParaRPr lang="en-US" sz="1100"/>
          </a:p>
        </p:txBody>
      </p:sp>
      <p:sp>
        <p:nvSpPr>
          <p:cNvPr id="25" name="Slide Number Placeholder 0"/>
          <p:cNvSpPr>
            <a:spLocks noGrp="1"/>
          </p:cNvSpPr>
          <p:nvPr>
            <p:ph type="sldNum" sz="quarter" idx="4294967295"/>
          </p:nvPr>
        </p:nvSpPr>
        <p:spPr>
          <a:xfrm>
            <a:off x="10844784" y="6419088"/>
            <a:ext cx="813816" cy="365760"/>
          </a:xfrm>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‹Nº›</a:t>
            </a:fld>
            <a:endParaRPr lang="en-US"/>
          </a:p>
        </p:txBody>
      </p:sp>
    </p:spTree>
    <p:extLst>
      <p:ext uri="{BB962C8B-B14F-4D97-AF65-F5344CB8AC3E}">
        <p14:creationId xmlns:p14="http://schemas.microsoft.com/office/powerpoint/2010/main" val="422821944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cSld name="TABLE_SLIDE">
    <p:spTree>
      <p:nvGrpSpPr>
        <p:cNvPr id="1" name=""/>
        <p:cNvGrpSpPr/>
        <p:nvPr/>
      </p:nvGrpSpPr>
      <p:grpSpPr>
        <a:xfrm>
          <a:off x="0" y="0"/>
          <a:ext cx="0" cy="0"/>
          <a:chOff x="0" y="0"/>
          <a:chExt cx="0" cy="0"/>
        </a:xfrm>
      </p:grpSpPr>
      <p:sp>
        <p:nvSpPr>
          <p:cNvPr id="2" name="Shape 0"/>
          <p:cNvSpPr/>
          <p:nvPr/>
        </p:nvSpPr>
        <p:spPr>
          <a:xfrm>
            <a:off x="557784" y="585216"/>
            <a:ext cx="11109960" cy="0"/>
          </a:xfrm>
          <a:prstGeom prst="line">
            <a:avLst/>
          </a:prstGeom>
          <a:noFill/>
          <a:ln w="19050">
            <a:solidFill>
              <a:srgbClr val="6B15D5"/>
            </a:solidFill>
            <a:prstDash val="solid"/>
          </a:ln>
        </p:spPr>
        <p:txBody>
          <a:bodyPr/>
          <a:lstStyle/>
          <a:p>
            <a:endParaRPr lang="es-CO"/>
          </a:p>
        </p:txBody>
      </p:sp>
      <p:sp>
        <p:nvSpPr>
          <p:cNvPr id="3" name="Text 1"/>
          <p:cNvSpPr>
            <a:spLocks noGrp="1"/>
          </p:cNvSpPr>
          <p:nvPr>
            <p:ph type="body" idx="101" hasCustomPrompt="1"/>
          </p:nvPr>
        </p:nvSpPr>
        <p:spPr>
          <a:xfrm>
            <a:off x="557784" y="658368"/>
            <a:ext cx="11109960" cy="512064"/>
          </a:xfrm>
          <a:prstGeom prst="rect">
            <a:avLst/>
          </a:prstGeom>
          <a:noFill/>
          <a:ln/>
        </p:spPr>
        <p:txBody>
          <a:bodyPr wrap="square" rtlCol="0"/>
          <a:lstStyle>
            <a:lvl1pPr marL="0" indent="0" algn="l">
              <a:buNone/>
              <a:defRPr lang="en-US" sz="2900" dirty="0">
                <a:solidFill>
                  <a:srgbClr val="00024F"/>
                </a:solidFill>
                <a:latin typeface="Arial" pitchFamily="34" charset="0"/>
                <a:ea typeface="Arial" pitchFamily="34" charset="-122"/>
                <a:cs typeface="Arial" pitchFamily="34" charset="-120"/>
              </a:defRPr>
            </a:lvl1pPr>
          </a:lstStyle>
          <a:p>
            <a:pPr marL="0" indent="0" algn="l">
              <a:buNone/>
            </a:pPr>
            <a:endParaRPr lang="en-US" sz="2900"/>
          </a:p>
        </p:txBody>
      </p:sp>
      <p:sp>
        <p:nvSpPr>
          <p:cNvPr id="4" name="Text 1"/>
          <p:cNvSpPr>
            <a:spLocks noGrp="1"/>
          </p:cNvSpPr>
          <p:nvPr>
            <p:ph type="body" idx="102" hasCustomPrompt="1"/>
          </p:nvPr>
        </p:nvSpPr>
        <p:spPr>
          <a:xfrm>
            <a:off x="557784" y="246888"/>
            <a:ext cx="11109960" cy="228600"/>
          </a:xfrm>
          <a:prstGeom prst="rect">
            <a:avLst/>
          </a:prstGeom>
          <a:noFill/>
          <a:ln/>
        </p:spPr>
        <p:txBody>
          <a:bodyPr wrap="square" rtlCol="0"/>
          <a:lstStyle>
            <a:lvl1pPr marL="0" indent="0" algn="l">
              <a:buNone/>
              <a:defRPr lang="en-US" sz="1600" dirty="0">
                <a:solidFill>
                  <a:srgbClr val="00024F"/>
                </a:solidFill>
                <a:latin typeface="Arial" pitchFamily="34" charset="0"/>
                <a:ea typeface="Arial" pitchFamily="34" charset="-122"/>
                <a:cs typeface="Arial" pitchFamily="34" charset="-120"/>
              </a:defRPr>
            </a:lvl1pPr>
          </a:lstStyle>
          <a:p>
            <a:pPr marL="0" indent="0" algn="l">
              <a:buNone/>
            </a:pPr>
            <a:endParaRPr lang="en-US" sz="1600"/>
          </a:p>
        </p:txBody>
      </p:sp>
      <p:sp>
        <p:nvSpPr>
          <p:cNvPr id="5" name="Text 1"/>
          <p:cNvSpPr>
            <a:spLocks noGrp="1"/>
          </p:cNvSpPr>
          <p:nvPr>
            <p:ph type="body" idx="103" hasCustomPrompt="1"/>
          </p:nvPr>
        </p:nvSpPr>
        <p:spPr>
          <a:xfrm>
            <a:off x="7973568" y="265176"/>
            <a:ext cx="3703320" cy="274320"/>
          </a:xfrm>
          <a:prstGeom prst="rect">
            <a:avLst/>
          </a:prstGeom>
          <a:noFill/>
          <a:ln/>
        </p:spPr>
        <p:txBody>
          <a:bodyPr wrap="square" rtlCol="0"/>
          <a:lstStyle>
            <a:lvl1pPr marL="0" indent="0" algn="r">
              <a:buNone/>
              <a:defRPr lang="en-US" sz="1200" dirty="0">
                <a:solidFill>
                  <a:srgbClr val="00024F"/>
                </a:solidFill>
                <a:latin typeface="Arial" pitchFamily="34" charset="0"/>
                <a:ea typeface="Arial" pitchFamily="34" charset="-122"/>
                <a:cs typeface="Arial" pitchFamily="34" charset="-120"/>
              </a:defRPr>
            </a:lvl1pPr>
          </a:lstStyle>
          <a:p>
            <a:pPr marL="0" indent="0" algn="r">
              <a:buNone/>
            </a:pPr>
            <a:endParaRPr lang="en-US" sz="1200"/>
          </a:p>
        </p:txBody>
      </p:sp>
      <p:sp>
        <p:nvSpPr>
          <p:cNvPr id="6" name="Shape 0"/>
          <p:cNvSpPr/>
          <p:nvPr/>
        </p:nvSpPr>
        <p:spPr>
          <a:xfrm>
            <a:off x="557784" y="6227064"/>
            <a:ext cx="11109960" cy="0"/>
          </a:xfrm>
          <a:prstGeom prst="line">
            <a:avLst/>
          </a:prstGeom>
          <a:noFill/>
          <a:ln w="19050">
            <a:solidFill>
              <a:srgbClr val="6B15D5"/>
            </a:solidFill>
            <a:prstDash val="solid"/>
          </a:ln>
        </p:spPr>
        <p:txBody>
          <a:bodyPr/>
          <a:lstStyle/>
          <a:p>
            <a:endParaRPr lang="es-CO"/>
          </a:p>
        </p:txBody>
      </p:sp>
      <p:sp>
        <p:nvSpPr>
          <p:cNvPr id="7" name="Text 1"/>
          <p:cNvSpPr/>
          <p:nvPr/>
        </p:nvSpPr>
        <p:spPr>
          <a:xfrm>
            <a:off x="9738360" y="6400800"/>
            <a:ext cx="1645920" cy="292608"/>
          </a:xfrm>
          <a:prstGeom prst="rect">
            <a:avLst/>
          </a:prstGeom>
          <a:noFill/>
          <a:ln/>
        </p:spPr>
        <p:txBody>
          <a:bodyPr wrap="square" rtlCol="0" anchor="ctr"/>
          <a:lstStyle/>
          <a:p>
            <a:pPr marL="0" indent="0">
              <a:buNone/>
            </a:pPr>
            <a:r>
              <a:rPr lang="en-US" sz="1100">
                <a:solidFill>
                  <a:srgbClr val="000000"/>
                </a:solidFill>
              </a:rPr>
              <a:t>campaign strategies</a:t>
            </a:r>
            <a:endParaRPr lang="en-US" sz="1100"/>
          </a:p>
        </p:txBody>
      </p:sp>
      <p:sp>
        <p:nvSpPr>
          <p:cNvPr id="25" name="Slide Number Placeholder 0"/>
          <p:cNvSpPr>
            <a:spLocks noGrp="1"/>
          </p:cNvSpPr>
          <p:nvPr>
            <p:ph type="sldNum" sz="quarter" idx="4294967295"/>
          </p:nvPr>
        </p:nvSpPr>
        <p:spPr>
          <a:xfrm>
            <a:off x="10844784" y="6419088"/>
            <a:ext cx="813816" cy="365760"/>
          </a:xfrm>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‹Nº›</a:t>
            </a:fld>
            <a:endParaRPr lang="en-US"/>
          </a:p>
        </p:txBody>
      </p:sp>
    </p:spTree>
    <p:extLst>
      <p:ext uri="{BB962C8B-B14F-4D97-AF65-F5344CB8AC3E}">
        <p14:creationId xmlns:p14="http://schemas.microsoft.com/office/powerpoint/2010/main" val="369015180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lide divider Alternative">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3A4938D4-7324-F04A-8293-68CFC05B0FFE}"/>
              </a:ext>
            </a:extLst>
          </p:cNvPr>
          <p:cNvSpPr>
            <a:spLocks noGrp="1"/>
          </p:cNvSpPr>
          <p:nvPr>
            <p:ph type="body" sz="quarter" idx="14"/>
          </p:nvPr>
        </p:nvSpPr>
        <p:spPr>
          <a:xfrm>
            <a:off x="0" y="0"/>
            <a:ext cx="12192000" cy="6497638"/>
          </a:xfrm>
          <a:custGeom>
            <a:avLst/>
            <a:gdLst>
              <a:gd name="connsiteX0" fmla="*/ 0 w 12192000"/>
              <a:gd name="connsiteY0" fmla="*/ 0 h 6497638"/>
              <a:gd name="connsiteX1" fmla="*/ 12192000 w 12192000"/>
              <a:gd name="connsiteY1" fmla="*/ 0 h 6497638"/>
              <a:gd name="connsiteX2" fmla="*/ 12192000 w 12192000"/>
              <a:gd name="connsiteY2" fmla="*/ 6497638 h 6497638"/>
              <a:gd name="connsiteX3" fmla="*/ 6347680 w 12192000"/>
              <a:gd name="connsiteY3" fmla="*/ 6497638 h 6497638"/>
              <a:gd name="connsiteX4" fmla="*/ 6348000 w 12192000"/>
              <a:gd name="connsiteY4" fmla="*/ 6496050 h 6497638"/>
              <a:gd name="connsiteX5" fmla="*/ 6096000 w 12192000"/>
              <a:gd name="connsiteY5" fmla="*/ 6244050 h 6497638"/>
              <a:gd name="connsiteX6" fmla="*/ 5844000 w 12192000"/>
              <a:gd name="connsiteY6" fmla="*/ 6496050 h 6497638"/>
              <a:gd name="connsiteX7" fmla="*/ 5844321 w 12192000"/>
              <a:gd name="connsiteY7" fmla="*/ 6497638 h 6497638"/>
              <a:gd name="connsiteX8" fmla="*/ 0 w 12192000"/>
              <a:gd name="connsiteY8" fmla="*/ 6497638 h 649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497638">
                <a:moveTo>
                  <a:pt x="0" y="0"/>
                </a:moveTo>
                <a:lnTo>
                  <a:pt x="12192000" y="0"/>
                </a:lnTo>
                <a:lnTo>
                  <a:pt x="12192000" y="6497638"/>
                </a:lnTo>
                <a:lnTo>
                  <a:pt x="6347680" y="6497638"/>
                </a:lnTo>
                <a:lnTo>
                  <a:pt x="6348000" y="6496050"/>
                </a:lnTo>
                <a:cubicBezTo>
                  <a:pt x="6348000" y="6356874"/>
                  <a:pt x="6235176" y="6244050"/>
                  <a:pt x="6096000" y="6244050"/>
                </a:cubicBezTo>
                <a:cubicBezTo>
                  <a:pt x="5956825" y="6244050"/>
                  <a:pt x="5844000" y="6356874"/>
                  <a:pt x="5844000" y="6496050"/>
                </a:cubicBezTo>
                <a:lnTo>
                  <a:pt x="5844321" y="6497638"/>
                </a:lnTo>
                <a:lnTo>
                  <a:pt x="0" y="6497638"/>
                </a:lnTo>
                <a:close/>
              </a:path>
            </a:pathLst>
          </a:custGeom>
          <a:gradFill>
            <a:gsLst>
              <a:gs pos="0">
                <a:srgbClr val="2B2D42">
                  <a:alpha val="19000"/>
                </a:srgbClr>
              </a:gs>
              <a:gs pos="100000">
                <a:srgbClr val="2B2D42"/>
              </a:gs>
            </a:gsLst>
            <a:lin ang="5400000" scaled="1"/>
          </a:gradFill>
        </p:spPr>
        <p:txBody>
          <a:bodyPr wrap="square">
            <a:noAutofit/>
          </a:bodyPr>
          <a:lstStyle>
            <a:lvl1pPr>
              <a:defRPr sz="100">
                <a:noFill/>
              </a:defRPr>
            </a:lvl1pPr>
          </a:lstStyle>
          <a:p>
            <a:pPr lvl="0"/>
            <a:endParaRPr lang="en-GB"/>
          </a:p>
        </p:txBody>
      </p:sp>
      <p:sp>
        <p:nvSpPr>
          <p:cNvPr id="11" name="Picture Placeholder 10">
            <a:extLst>
              <a:ext uri="{FF2B5EF4-FFF2-40B4-BE49-F238E27FC236}">
                <a16:creationId xmlns:a16="http://schemas.microsoft.com/office/drawing/2014/main" id="{2B3D909E-AE1D-A047-A25D-B929C7CBC73C}"/>
              </a:ext>
            </a:extLst>
          </p:cNvPr>
          <p:cNvSpPr>
            <a:spLocks noGrp="1"/>
          </p:cNvSpPr>
          <p:nvPr>
            <p:ph type="pic" sz="quarter" idx="10" hasCustomPrompt="1"/>
          </p:nvPr>
        </p:nvSpPr>
        <p:spPr>
          <a:xfrm>
            <a:off x="0" y="0"/>
            <a:ext cx="12192000" cy="6498000"/>
          </a:xfrm>
          <a:custGeom>
            <a:avLst/>
            <a:gdLst>
              <a:gd name="connsiteX0" fmla="*/ 0 w 12192000"/>
              <a:gd name="connsiteY0" fmla="*/ 0 h 6498000"/>
              <a:gd name="connsiteX1" fmla="*/ 12192000 w 12192000"/>
              <a:gd name="connsiteY1" fmla="*/ 0 h 6498000"/>
              <a:gd name="connsiteX2" fmla="*/ 12192000 w 12192000"/>
              <a:gd name="connsiteY2" fmla="*/ 6498000 h 6498000"/>
              <a:gd name="connsiteX3" fmla="*/ 6347607 w 12192000"/>
              <a:gd name="connsiteY3" fmla="*/ 6498000 h 6498000"/>
              <a:gd name="connsiteX4" fmla="*/ 6348000 w 12192000"/>
              <a:gd name="connsiteY4" fmla="*/ 6496050 h 6498000"/>
              <a:gd name="connsiteX5" fmla="*/ 6096000 w 12192000"/>
              <a:gd name="connsiteY5" fmla="*/ 6244050 h 6498000"/>
              <a:gd name="connsiteX6" fmla="*/ 5844000 w 12192000"/>
              <a:gd name="connsiteY6" fmla="*/ 6496050 h 6498000"/>
              <a:gd name="connsiteX7" fmla="*/ 5844394 w 12192000"/>
              <a:gd name="connsiteY7" fmla="*/ 6498000 h 6498000"/>
              <a:gd name="connsiteX8" fmla="*/ 0 w 12192000"/>
              <a:gd name="connsiteY8"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498000">
                <a:moveTo>
                  <a:pt x="0" y="0"/>
                </a:moveTo>
                <a:lnTo>
                  <a:pt x="12192000" y="0"/>
                </a:lnTo>
                <a:lnTo>
                  <a:pt x="12192000" y="6498000"/>
                </a:lnTo>
                <a:lnTo>
                  <a:pt x="6347607" y="6498000"/>
                </a:lnTo>
                <a:lnTo>
                  <a:pt x="6348000" y="6496050"/>
                </a:lnTo>
                <a:cubicBezTo>
                  <a:pt x="6348000" y="6356874"/>
                  <a:pt x="6235176" y="6244050"/>
                  <a:pt x="6096000" y="6244050"/>
                </a:cubicBezTo>
                <a:cubicBezTo>
                  <a:pt x="5956825" y="6244050"/>
                  <a:pt x="5844000" y="6356874"/>
                  <a:pt x="5844000" y="6496050"/>
                </a:cubicBezTo>
                <a:lnTo>
                  <a:pt x="5844394" y="6498000"/>
                </a:lnTo>
                <a:lnTo>
                  <a:pt x="0" y="6498000"/>
                </a:lnTo>
                <a:close/>
              </a:path>
            </a:pathLst>
          </a:custGeom>
          <a:noFill/>
          <a:ln>
            <a:noFill/>
          </a:ln>
        </p:spPr>
        <p:txBody>
          <a:bodyPr wrap="square" lIns="4680000" rIns="4680000" anchor="ctr">
            <a:noAutofit/>
          </a:bodyPr>
          <a:lstStyle>
            <a:lvl1pPr algn="ctr">
              <a:defRPr/>
            </a:lvl1pPr>
          </a:lstStyle>
          <a:p>
            <a:r>
              <a:rPr lang="en-GB"/>
              <a:t>Click icon to add image – then send to back so the gradient overlay is top of image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12" name="Text Placeholder 6">
            <a:extLst>
              <a:ext uri="{FF2B5EF4-FFF2-40B4-BE49-F238E27FC236}">
                <a16:creationId xmlns:a16="http://schemas.microsoft.com/office/drawing/2014/main" id="{A072DD46-3F51-A748-8F94-B6F9001382BA}"/>
              </a:ext>
            </a:extLst>
          </p:cNvPr>
          <p:cNvSpPr>
            <a:spLocks noGrp="1"/>
          </p:cNvSpPr>
          <p:nvPr>
            <p:ph type="body" sz="quarter" idx="16" hasCustomPrompt="1"/>
          </p:nvPr>
        </p:nvSpPr>
        <p:spPr>
          <a:xfrm>
            <a:off x="-1878904" y="-362"/>
            <a:ext cx="7974904" cy="6497638"/>
          </a:xfrm>
        </p:spPr>
        <p:txBody>
          <a:bodyPr wrap="none" anchor="ctr">
            <a:noAutofit/>
          </a:bodyPr>
          <a:lstStyle>
            <a:lvl1pPr>
              <a:lnSpc>
                <a:spcPct val="100000"/>
              </a:lnSpc>
              <a:spcAft>
                <a:spcPts val="0"/>
              </a:spcAft>
              <a:defRPr sz="50000" b="1" spc="-3000" baseline="0">
                <a:solidFill>
                  <a:schemeClr val="accent4"/>
                </a:solidFill>
              </a:defRPr>
            </a:lvl1pPr>
          </a:lstStyle>
          <a:p>
            <a:pPr lvl="0"/>
            <a:r>
              <a:rPr lang="en-GB"/>
              <a:t>01</a:t>
            </a:r>
          </a:p>
        </p:txBody>
      </p:sp>
      <p:sp>
        <p:nvSpPr>
          <p:cNvPr id="7" name="Text Placeholder 6">
            <a:extLst>
              <a:ext uri="{FF2B5EF4-FFF2-40B4-BE49-F238E27FC236}">
                <a16:creationId xmlns:a16="http://schemas.microsoft.com/office/drawing/2014/main" id="{B954E8F8-3509-FA4A-84BE-D7B63C4C46B8}"/>
              </a:ext>
            </a:extLst>
          </p:cNvPr>
          <p:cNvSpPr>
            <a:spLocks noGrp="1"/>
          </p:cNvSpPr>
          <p:nvPr>
            <p:ph type="body" sz="quarter" idx="15" hasCustomPrompt="1"/>
          </p:nvPr>
        </p:nvSpPr>
        <p:spPr>
          <a:xfrm>
            <a:off x="4816257" y="609600"/>
            <a:ext cx="6762967" cy="5635625"/>
          </a:xfrm>
        </p:spPr>
        <p:txBody>
          <a:bodyPr anchor="ctr"/>
          <a:lstStyle>
            <a:lvl1pPr>
              <a:lnSpc>
                <a:spcPts val="6000"/>
              </a:lnSpc>
              <a:spcAft>
                <a:spcPts val="0"/>
              </a:spcAft>
              <a:defRPr sz="6000" b="1">
                <a:solidFill>
                  <a:schemeClr val="bg1"/>
                </a:solidFill>
              </a:defRPr>
            </a:lvl1pPr>
          </a:lstStyle>
          <a:p>
            <a:pPr lvl="0"/>
            <a:r>
              <a:rPr lang="en-GB"/>
              <a:t>Slide title goes here</a:t>
            </a:r>
          </a:p>
        </p:txBody>
      </p:sp>
    </p:spTree>
    <p:extLst>
      <p:ext uri="{BB962C8B-B14F-4D97-AF65-F5344CB8AC3E}">
        <p14:creationId xmlns:p14="http://schemas.microsoft.com/office/powerpoint/2010/main" val="28355346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Image - left - Dove">
    <p:spTree>
      <p:nvGrpSpPr>
        <p:cNvPr id="1" name=""/>
        <p:cNvGrpSpPr/>
        <p:nvPr/>
      </p:nvGrpSpPr>
      <p:grpSpPr>
        <a:xfrm>
          <a:off x="0" y="0"/>
          <a:ext cx="0" cy="0"/>
          <a:chOff x="0" y="0"/>
          <a:chExt cx="0" cy="0"/>
        </a:xfrm>
      </p:grpSpPr>
      <p:sp>
        <p:nvSpPr>
          <p:cNvPr id="17" name="Freeform 16">
            <a:extLst>
              <a:ext uri="{FF2B5EF4-FFF2-40B4-BE49-F238E27FC236}">
                <a16:creationId xmlns:a16="http://schemas.microsoft.com/office/drawing/2014/main" id="{7B3EDD58-5FA3-6140-B17B-40F7C1CD1135}"/>
              </a:ext>
            </a:extLst>
          </p:cNvPr>
          <p:cNvSpPr/>
          <p:nvPr userDrawn="1"/>
        </p:nvSpPr>
        <p:spPr>
          <a:xfrm>
            <a:off x="6096000" y="0"/>
            <a:ext cx="6098400" cy="6501600"/>
          </a:xfrm>
          <a:custGeom>
            <a:avLst/>
            <a:gdLst>
              <a:gd name="connsiteX0" fmla="*/ 0 w 6096000"/>
              <a:gd name="connsiteY0" fmla="*/ 0 h 6496050"/>
              <a:gd name="connsiteX1" fmla="*/ 6096000 w 6096000"/>
              <a:gd name="connsiteY1" fmla="*/ 0 h 6496050"/>
              <a:gd name="connsiteX2" fmla="*/ 6096000 w 6096000"/>
              <a:gd name="connsiteY2" fmla="*/ 6496050 h 6496050"/>
              <a:gd name="connsiteX3" fmla="*/ 252000 w 6096000"/>
              <a:gd name="connsiteY3" fmla="*/ 6496050 h 6496050"/>
              <a:gd name="connsiteX4" fmla="*/ 0 w 6096000"/>
              <a:gd name="connsiteY4" fmla="*/ 6244050 h 6496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6496050">
                <a:moveTo>
                  <a:pt x="0" y="0"/>
                </a:moveTo>
                <a:lnTo>
                  <a:pt x="6096000" y="0"/>
                </a:lnTo>
                <a:lnTo>
                  <a:pt x="6096000" y="6496050"/>
                </a:lnTo>
                <a:lnTo>
                  <a:pt x="252000" y="6496050"/>
                </a:lnTo>
                <a:cubicBezTo>
                  <a:pt x="252000" y="6356874"/>
                  <a:pt x="139176" y="6244050"/>
                  <a:pt x="0" y="624405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3" name="Picture Placeholder 12">
            <a:extLst>
              <a:ext uri="{FF2B5EF4-FFF2-40B4-BE49-F238E27FC236}">
                <a16:creationId xmlns:a16="http://schemas.microsoft.com/office/drawing/2014/main" id="{B458B8BC-0C6F-BA4E-BBD7-C13C2911268A}"/>
              </a:ext>
            </a:extLst>
          </p:cNvPr>
          <p:cNvSpPr>
            <a:spLocks noGrp="1"/>
          </p:cNvSpPr>
          <p:nvPr>
            <p:ph type="pic" sz="quarter" idx="10"/>
          </p:nvPr>
        </p:nvSpPr>
        <p:spPr>
          <a:xfrm>
            <a:off x="0" y="0"/>
            <a:ext cx="6096000" cy="6501600"/>
          </a:xfrm>
          <a:custGeom>
            <a:avLst/>
            <a:gdLst>
              <a:gd name="connsiteX0" fmla="*/ 0 w 6096000"/>
              <a:gd name="connsiteY0" fmla="*/ 0 h 6498000"/>
              <a:gd name="connsiteX1" fmla="*/ 6096000 w 6096000"/>
              <a:gd name="connsiteY1" fmla="*/ 0 h 6498000"/>
              <a:gd name="connsiteX2" fmla="*/ 6096000 w 6096000"/>
              <a:gd name="connsiteY2" fmla="*/ 6244050 h 6498000"/>
              <a:gd name="connsiteX3" fmla="*/ 5844000 w 6096000"/>
              <a:gd name="connsiteY3" fmla="*/ 6496050 h 6498000"/>
              <a:gd name="connsiteX4" fmla="*/ 5844394 w 6096000"/>
              <a:gd name="connsiteY4" fmla="*/ 6498000 h 6498000"/>
              <a:gd name="connsiteX5" fmla="*/ 0 w 6096000"/>
              <a:gd name="connsiteY5"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0" h="6498000">
                <a:moveTo>
                  <a:pt x="0" y="0"/>
                </a:moveTo>
                <a:lnTo>
                  <a:pt x="6096000" y="0"/>
                </a:lnTo>
                <a:lnTo>
                  <a:pt x="6096000" y="6244050"/>
                </a:lnTo>
                <a:cubicBezTo>
                  <a:pt x="5956825" y="6244050"/>
                  <a:pt x="5844000" y="6356874"/>
                  <a:pt x="5844000" y="6496050"/>
                </a:cubicBezTo>
                <a:lnTo>
                  <a:pt x="5844394"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3" name="Content Placeholder 2">
            <a:extLst>
              <a:ext uri="{FF2B5EF4-FFF2-40B4-BE49-F238E27FC236}">
                <a16:creationId xmlns:a16="http://schemas.microsoft.com/office/drawing/2014/main" id="{37E4AAB8-2A15-8E45-9BDE-D40138D664B9}"/>
              </a:ext>
            </a:extLst>
          </p:cNvPr>
          <p:cNvSpPr>
            <a:spLocks noGrp="1"/>
          </p:cNvSpPr>
          <p:nvPr userDrawn="1">
            <p:ph idx="1"/>
          </p:nvPr>
        </p:nvSpPr>
        <p:spPr>
          <a:xfrm>
            <a:off x="6437168" y="609600"/>
            <a:ext cx="5392882" cy="5638742"/>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userDrawn="1">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userDrawn="1">
            <p:ph type="sldNum" sz="quarter" idx="12"/>
          </p:nvPr>
        </p:nvSpPr>
        <p:spPr/>
        <p:txBody>
          <a:bodyPr/>
          <a:lstStyle/>
          <a:p>
            <a:fld id="{AB1D7550-0EB0-3A43-B3ED-278106F7B6C0}" type="slidenum">
              <a:rPr lang="en-GB" smtClean="0"/>
              <a:t>‹Nº›</a:t>
            </a:fld>
            <a:endParaRPr lang="en-GB"/>
          </a:p>
        </p:txBody>
      </p:sp>
      <p:sp>
        <p:nvSpPr>
          <p:cNvPr id="10" name="Text Placeholder 13">
            <a:extLst>
              <a:ext uri="{FF2B5EF4-FFF2-40B4-BE49-F238E27FC236}">
                <a16:creationId xmlns:a16="http://schemas.microsoft.com/office/drawing/2014/main" id="{932163BD-71D9-E440-8A6E-95C8EB751FB7}"/>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4" name="Title 3">
            <a:extLst>
              <a:ext uri="{FF2B5EF4-FFF2-40B4-BE49-F238E27FC236}">
                <a16:creationId xmlns:a16="http://schemas.microsoft.com/office/drawing/2014/main" id="{1DCE9AE3-C6C6-E54C-8688-ACA184A30FC4}"/>
              </a:ext>
            </a:extLst>
          </p:cNvPr>
          <p:cNvSpPr>
            <a:spLocks noGrp="1"/>
          </p:cNvSpPr>
          <p:nvPr>
            <p:ph type="title"/>
          </p:nvPr>
        </p:nvSpPr>
        <p:spPr>
          <a:xfrm>
            <a:off x="618065" y="609599"/>
            <a:ext cx="5477935" cy="1827213"/>
          </a:xfrm>
        </p:spPr>
        <p:txBody>
          <a:bodyPr rIns="216000"/>
          <a:lstStyle/>
          <a:p>
            <a:r>
              <a:rPr lang="en-GB"/>
              <a:t>Click to edit Master title style</a:t>
            </a:r>
          </a:p>
        </p:txBody>
      </p:sp>
    </p:spTree>
    <p:extLst>
      <p:ext uri="{BB962C8B-B14F-4D97-AF65-F5344CB8AC3E}">
        <p14:creationId xmlns:p14="http://schemas.microsoft.com/office/powerpoint/2010/main" val="753464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Image - left - white">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B458B8BC-0C6F-BA4E-BBD7-C13C2911268A}"/>
              </a:ext>
            </a:extLst>
          </p:cNvPr>
          <p:cNvSpPr>
            <a:spLocks noGrp="1"/>
          </p:cNvSpPr>
          <p:nvPr>
            <p:ph type="pic" sz="quarter" idx="10"/>
          </p:nvPr>
        </p:nvSpPr>
        <p:spPr>
          <a:xfrm>
            <a:off x="0" y="0"/>
            <a:ext cx="6096000" cy="6501600"/>
          </a:xfrm>
          <a:custGeom>
            <a:avLst/>
            <a:gdLst>
              <a:gd name="connsiteX0" fmla="*/ 0 w 6096000"/>
              <a:gd name="connsiteY0" fmla="*/ 0 h 6498000"/>
              <a:gd name="connsiteX1" fmla="*/ 6096000 w 6096000"/>
              <a:gd name="connsiteY1" fmla="*/ 0 h 6498000"/>
              <a:gd name="connsiteX2" fmla="*/ 6096000 w 6096000"/>
              <a:gd name="connsiteY2" fmla="*/ 6244050 h 6498000"/>
              <a:gd name="connsiteX3" fmla="*/ 5844000 w 6096000"/>
              <a:gd name="connsiteY3" fmla="*/ 6496050 h 6498000"/>
              <a:gd name="connsiteX4" fmla="*/ 5844394 w 6096000"/>
              <a:gd name="connsiteY4" fmla="*/ 6498000 h 6498000"/>
              <a:gd name="connsiteX5" fmla="*/ 0 w 6096000"/>
              <a:gd name="connsiteY5"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0" h="6498000">
                <a:moveTo>
                  <a:pt x="0" y="0"/>
                </a:moveTo>
                <a:lnTo>
                  <a:pt x="6096000" y="0"/>
                </a:lnTo>
                <a:lnTo>
                  <a:pt x="6096000" y="6244050"/>
                </a:lnTo>
                <a:cubicBezTo>
                  <a:pt x="5956825" y="6244050"/>
                  <a:pt x="5844000" y="6356874"/>
                  <a:pt x="5844000" y="6496050"/>
                </a:cubicBezTo>
                <a:lnTo>
                  <a:pt x="5844394"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3" name="Content Placeholder 2">
            <a:extLst>
              <a:ext uri="{FF2B5EF4-FFF2-40B4-BE49-F238E27FC236}">
                <a16:creationId xmlns:a16="http://schemas.microsoft.com/office/drawing/2014/main" id="{37E4AAB8-2A15-8E45-9BDE-D40138D664B9}"/>
              </a:ext>
            </a:extLst>
          </p:cNvPr>
          <p:cNvSpPr>
            <a:spLocks noGrp="1"/>
          </p:cNvSpPr>
          <p:nvPr userDrawn="1">
            <p:ph idx="1"/>
          </p:nvPr>
        </p:nvSpPr>
        <p:spPr>
          <a:xfrm>
            <a:off x="6437168" y="609600"/>
            <a:ext cx="5392882" cy="5638742"/>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userDrawn="1">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userDrawn="1">
            <p:ph type="sldNum" sz="quarter" idx="12"/>
          </p:nvPr>
        </p:nvSpPr>
        <p:spPr/>
        <p:txBody>
          <a:bodyPr/>
          <a:lstStyle/>
          <a:p>
            <a:fld id="{AB1D7550-0EB0-3A43-B3ED-278106F7B6C0}" type="slidenum">
              <a:rPr lang="en-GB" smtClean="0"/>
              <a:t>‹Nº›</a:t>
            </a:fld>
            <a:endParaRPr lang="en-GB"/>
          </a:p>
        </p:txBody>
      </p:sp>
      <p:sp>
        <p:nvSpPr>
          <p:cNvPr id="10" name="Text Placeholder 13">
            <a:extLst>
              <a:ext uri="{FF2B5EF4-FFF2-40B4-BE49-F238E27FC236}">
                <a16:creationId xmlns:a16="http://schemas.microsoft.com/office/drawing/2014/main" id="{932163BD-71D9-E440-8A6E-95C8EB751FB7}"/>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4" name="Title 3">
            <a:extLst>
              <a:ext uri="{FF2B5EF4-FFF2-40B4-BE49-F238E27FC236}">
                <a16:creationId xmlns:a16="http://schemas.microsoft.com/office/drawing/2014/main" id="{1DCE9AE3-C6C6-E54C-8688-ACA184A30FC4}"/>
              </a:ext>
            </a:extLst>
          </p:cNvPr>
          <p:cNvSpPr>
            <a:spLocks noGrp="1"/>
          </p:cNvSpPr>
          <p:nvPr>
            <p:ph type="title"/>
          </p:nvPr>
        </p:nvSpPr>
        <p:spPr>
          <a:xfrm>
            <a:off x="618065" y="609599"/>
            <a:ext cx="5477935" cy="1827213"/>
          </a:xfrm>
        </p:spPr>
        <p:txBody>
          <a:bodyPr rIns="216000"/>
          <a:lstStyle/>
          <a:p>
            <a:r>
              <a:rPr lang="en-GB"/>
              <a:t>Click to edit Master title style</a:t>
            </a:r>
          </a:p>
        </p:txBody>
      </p:sp>
    </p:spTree>
    <p:extLst>
      <p:ext uri="{BB962C8B-B14F-4D97-AF65-F5344CB8AC3E}">
        <p14:creationId xmlns:p14="http://schemas.microsoft.com/office/powerpoint/2010/main" val="2111011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Image - right - Dove">
    <p:spTree>
      <p:nvGrpSpPr>
        <p:cNvPr id="1" name=""/>
        <p:cNvGrpSpPr/>
        <p:nvPr/>
      </p:nvGrpSpPr>
      <p:grpSpPr>
        <a:xfrm>
          <a:off x="0" y="0"/>
          <a:ext cx="0" cy="0"/>
          <a:chOff x="0" y="0"/>
          <a:chExt cx="0" cy="0"/>
        </a:xfrm>
      </p:grpSpPr>
      <p:sp>
        <p:nvSpPr>
          <p:cNvPr id="12" name="Freeform 11">
            <a:extLst>
              <a:ext uri="{FF2B5EF4-FFF2-40B4-BE49-F238E27FC236}">
                <a16:creationId xmlns:a16="http://schemas.microsoft.com/office/drawing/2014/main" id="{74D4A870-F17A-F442-8E79-D6593E5CEED2}"/>
              </a:ext>
            </a:extLst>
          </p:cNvPr>
          <p:cNvSpPr/>
          <p:nvPr userDrawn="1"/>
        </p:nvSpPr>
        <p:spPr>
          <a:xfrm flipH="1">
            <a:off x="0" y="0"/>
            <a:ext cx="6098400" cy="6501600"/>
          </a:xfrm>
          <a:custGeom>
            <a:avLst/>
            <a:gdLst>
              <a:gd name="connsiteX0" fmla="*/ 0 w 6096000"/>
              <a:gd name="connsiteY0" fmla="*/ 0 h 6496050"/>
              <a:gd name="connsiteX1" fmla="*/ 6096000 w 6096000"/>
              <a:gd name="connsiteY1" fmla="*/ 0 h 6496050"/>
              <a:gd name="connsiteX2" fmla="*/ 6096000 w 6096000"/>
              <a:gd name="connsiteY2" fmla="*/ 6496050 h 6496050"/>
              <a:gd name="connsiteX3" fmla="*/ 252000 w 6096000"/>
              <a:gd name="connsiteY3" fmla="*/ 6496050 h 6496050"/>
              <a:gd name="connsiteX4" fmla="*/ 0 w 6096000"/>
              <a:gd name="connsiteY4" fmla="*/ 6244050 h 6496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6496050">
                <a:moveTo>
                  <a:pt x="0" y="0"/>
                </a:moveTo>
                <a:lnTo>
                  <a:pt x="6096000" y="0"/>
                </a:lnTo>
                <a:lnTo>
                  <a:pt x="6096000" y="6496050"/>
                </a:lnTo>
                <a:lnTo>
                  <a:pt x="252000" y="6496050"/>
                </a:lnTo>
                <a:cubicBezTo>
                  <a:pt x="252000" y="6356874"/>
                  <a:pt x="139176" y="6244050"/>
                  <a:pt x="0" y="624405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1" name="Picture Placeholder 10">
            <a:extLst>
              <a:ext uri="{FF2B5EF4-FFF2-40B4-BE49-F238E27FC236}">
                <a16:creationId xmlns:a16="http://schemas.microsoft.com/office/drawing/2014/main" id="{E3EE54FD-7835-9C4B-81DD-D042B6D9FA9A}"/>
              </a:ext>
            </a:extLst>
          </p:cNvPr>
          <p:cNvSpPr>
            <a:spLocks noGrp="1"/>
          </p:cNvSpPr>
          <p:nvPr>
            <p:ph type="pic" sz="quarter" idx="10"/>
          </p:nvPr>
        </p:nvSpPr>
        <p:spPr>
          <a:xfrm>
            <a:off x="6096000" y="0"/>
            <a:ext cx="6096000" cy="6501600"/>
          </a:xfrm>
          <a:custGeom>
            <a:avLst/>
            <a:gdLst>
              <a:gd name="connsiteX0" fmla="*/ 0 w 6096000"/>
              <a:gd name="connsiteY0" fmla="*/ 0 h 6501600"/>
              <a:gd name="connsiteX1" fmla="*/ 6096000 w 6096000"/>
              <a:gd name="connsiteY1" fmla="*/ 0 h 6501600"/>
              <a:gd name="connsiteX2" fmla="*/ 6096000 w 6096000"/>
              <a:gd name="connsiteY2" fmla="*/ 6501600 h 6501600"/>
              <a:gd name="connsiteX3" fmla="*/ 252099 w 6096000"/>
              <a:gd name="connsiteY3" fmla="*/ 6501600 h 6501600"/>
              <a:gd name="connsiteX4" fmla="*/ 0 w 6096000"/>
              <a:gd name="connsiteY4" fmla="*/ 6249385 h 65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6501600">
                <a:moveTo>
                  <a:pt x="0" y="0"/>
                </a:moveTo>
                <a:lnTo>
                  <a:pt x="6096000" y="0"/>
                </a:lnTo>
                <a:lnTo>
                  <a:pt x="6096000" y="6501600"/>
                </a:lnTo>
                <a:lnTo>
                  <a:pt x="252099" y="6501600"/>
                </a:lnTo>
                <a:cubicBezTo>
                  <a:pt x="252099" y="6362305"/>
                  <a:pt x="139231" y="6249385"/>
                  <a:pt x="0" y="6249385"/>
                </a:cubicBez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userDrawn="1">
            <p:ph type="title"/>
          </p:nvPr>
        </p:nvSpPr>
        <p:spPr>
          <a:xfrm>
            <a:off x="609600" y="609600"/>
            <a:ext cx="5089731" cy="1827212"/>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userDrawn="1">
            <p:ph idx="1"/>
          </p:nvPr>
        </p:nvSpPr>
        <p:spPr>
          <a:xfrm>
            <a:off x="609601" y="2436812"/>
            <a:ext cx="5089731" cy="38115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userDrawn="1">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userDrawn="1">
            <p:ph type="sldNum" sz="quarter" idx="12"/>
          </p:nvPr>
        </p:nvSpPr>
        <p:spPr/>
        <p:txBody>
          <a:bodyPr/>
          <a:lstStyle/>
          <a:p>
            <a:fld id="{AB1D7550-0EB0-3A43-B3ED-278106F7B6C0}" type="slidenum">
              <a:rPr lang="en-GB" smtClean="0"/>
              <a:t>‹Nº›</a:t>
            </a:fld>
            <a:endParaRPr lang="en-GB"/>
          </a:p>
        </p:txBody>
      </p:sp>
      <p:sp>
        <p:nvSpPr>
          <p:cNvPr id="10" name="Text Placeholder 13">
            <a:extLst>
              <a:ext uri="{FF2B5EF4-FFF2-40B4-BE49-F238E27FC236}">
                <a16:creationId xmlns:a16="http://schemas.microsoft.com/office/drawing/2014/main" id="{4A273669-5DE8-2448-A646-28D9A9212653}"/>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2834616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Image - right - white">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E3EE54FD-7835-9C4B-81DD-D042B6D9FA9A}"/>
              </a:ext>
            </a:extLst>
          </p:cNvPr>
          <p:cNvSpPr>
            <a:spLocks noGrp="1"/>
          </p:cNvSpPr>
          <p:nvPr>
            <p:ph type="pic" sz="quarter" idx="10"/>
          </p:nvPr>
        </p:nvSpPr>
        <p:spPr>
          <a:xfrm>
            <a:off x="6096000" y="0"/>
            <a:ext cx="6096000" cy="6501600"/>
          </a:xfrm>
          <a:custGeom>
            <a:avLst/>
            <a:gdLst>
              <a:gd name="connsiteX0" fmla="*/ 0 w 6096000"/>
              <a:gd name="connsiteY0" fmla="*/ 0 h 6501600"/>
              <a:gd name="connsiteX1" fmla="*/ 6096000 w 6096000"/>
              <a:gd name="connsiteY1" fmla="*/ 0 h 6501600"/>
              <a:gd name="connsiteX2" fmla="*/ 6096000 w 6096000"/>
              <a:gd name="connsiteY2" fmla="*/ 6501600 h 6501600"/>
              <a:gd name="connsiteX3" fmla="*/ 252099 w 6096000"/>
              <a:gd name="connsiteY3" fmla="*/ 6501600 h 6501600"/>
              <a:gd name="connsiteX4" fmla="*/ 0 w 6096000"/>
              <a:gd name="connsiteY4" fmla="*/ 6249385 h 650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6501600">
                <a:moveTo>
                  <a:pt x="0" y="0"/>
                </a:moveTo>
                <a:lnTo>
                  <a:pt x="6096000" y="0"/>
                </a:lnTo>
                <a:lnTo>
                  <a:pt x="6096000" y="6501600"/>
                </a:lnTo>
                <a:lnTo>
                  <a:pt x="252099" y="6501600"/>
                </a:lnTo>
                <a:cubicBezTo>
                  <a:pt x="252099" y="6362305"/>
                  <a:pt x="139231" y="6249385"/>
                  <a:pt x="0" y="6249385"/>
                </a:cubicBez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userDrawn="1">
            <p:ph type="title"/>
          </p:nvPr>
        </p:nvSpPr>
        <p:spPr>
          <a:xfrm>
            <a:off x="609600" y="609600"/>
            <a:ext cx="5089731" cy="1827212"/>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userDrawn="1">
            <p:ph idx="1"/>
          </p:nvPr>
        </p:nvSpPr>
        <p:spPr>
          <a:xfrm>
            <a:off x="609601" y="2436812"/>
            <a:ext cx="5089731" cy="38115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userDrawn="1">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userDrawn="1">
            <p:ph type="sldNum" sz="quarter" idx="12"/>
          </p:nvPr>
        </p:nvSpPr>
        <p:spPr/>
        <p:txBody>
          <a:bodyPr/>
          <a:lstStyle/>
          <a:p>
            <a:fld id="{AB1D7550-0EB0-3A43-B3ED-278106F7B6C0}" type="slidenum">
              <a:rPr lang="en-GB" smtClean="0"/>
              <a:t>‹Nº›</a:t>
            </a:fld>
            <a:endParaRPr lang="en-GB"/>
          </a:p>
        </p:txBody>
      </p:sp>
      <p:sp>
        <p:nvSpPr>
          <p:cNvPr id="10" name="Text Placeholder 13">
            <a:extLst>
              <a:ext uri="{FF2B5EF4-FFF2-40B4-BE49-F238E27FC236}">
                <a16:creationId xmlns:a16="http://schemas.microsoft.com/office/drawing/2014/main" id="{4A273669-5DE8-2448-A646-28D9A9212653}"/>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1711152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mage - right 3rd">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D3C20F34-4FD5-2143-AB4D-393C884A409B}"/>
              </a:ext>
            </a:extLst>
          </p:cNvPr>
          <p:cNvSpPr>
            <a:spLocks noGrp="1"/>
          </p:cNvSpPr>
          <p:nvPr>
            <p:ph type="pic" sz="quarter" idx="10"/>
          </p:nvPr>
        </p:nvSpPr>
        <p:spPr>
          <a:xfrm>
            <a:off x="7357532" y="0"/>
            <a:ext cx="4834469" cy="64980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6645180" cy="1192742"/>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618066" y="2436812"/>
            <a:ext cx="6645180" cy="38115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10" name="Text Placeholder 13">
            <a:extLst>
              <a:ext uri="{FF2B5EF4-FFF2-40B4-BE49-F238E27FC236}">
                <a16:creationId xmlns:a16="http://schemas.microsoft.com/office/drawing/2014/main" id="{51A3891D-9DBE-BF49-9CDD-F3F2CD2E380E}"/>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3370961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am layout x 4 Alt">
    <p:spTree>
      <p:nvGrpSpPr>
        <p:cNvPr id="1" name=""/>
        <p:cNvGrpSpPr/>
        <p:nvPr/>
      </p:nvGrpSpPr>
      <p:grpSpPr>
        <a:xfrm>
          <a:off x="0" y="0"/>
          <a:ext cx="0" cy="0"/>
          <a:chOff x="0" y="0"/>
          <a:chExt cx="0" cy="0"/>
        </a:xfrm>
      </p:grpSpPr>
      <p:sp>
        <p:nvSpPr>
          <p:cNvPr id="22" name="Freeform 21">
            <a:extLst>
              <a:ext uri="{FF2B5EF4-FFF2-40B4-BE49-F238E27FC236}">
                <a16:creationId xmlns:a16="http://schemas.microsoft.com/office/drawing/2014/main" id="{D7245059-C77A-F54C-A53E-4CBA0C853BFB}"/>
              </a:ext>
            </a:extLst>
          </p:cNvPr>
          <p:cNvSpPr/>
          <p:nvPr userDrawn="1"/>
        </p:nvSpPr>
        <p:spPr>
          <a:xfrm>
            <a:off x="0" y="0"/>
            <a:ext cx="4064400" cy="6498000"/>
          </a:xfrm>
          <a:custGeom>
            <a:avLst/>
            <a:gdLst>
              <a:gd name="connsiteX0" fmla="*/ 0 w 4064400"/>
              <a:gd name="connsiteY0" fmla="*/ 0 h 6498000"/>
              <a:gd name="connsiteX1" fmla="*/ 4064400 w 4064400"/>
              <a:gd name="connsiteY1" fmla="*/ 0 h 6498000"/>
              <a:gd name="connsiteX2" fmla="*/ 4064400 w 4064400"/>
              <a:gd name="connsiteY2" fmla="*/ 6498000 h 6498000"/>
              <a:gd name="connsiteX3" fmla="*/ 0 w 4064400"/>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4400" h="6498000">
                <a:moveTo>
                  <a:pt x="0" y="0"/>
                </a:moveTo>
                <a:lnTo>
                  <a:pt x="4064400" y="0"/>
                </a:lnTo>
                <a:lnTo>
                  <a:pt x="4064400" y="6498000"/>
                </a:lnTo>
                <a:lnTo>
                  <a:pt x="0" y="6498000"/>
                </a:lnTo>
                <a:close/>
              </a:path>
            </a:pathLst>
          </a:custGeom>
          <a:solidFill>
            <a:srgbClr val="EDF2F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3" name="Freeform 22">
            <a:extLst>
              <a:ext uri="{FF2B5EF4-FFF2-40B4-BE49-F238E27FC236}">
                <a16:creationId xmlns:a16="http://schemas.microsoft.com/office/drawing/2014/main" id="{48DB6C09-42FA-2A46-BC78-D93D37BEBB29}"/>
              </a:ext>
            </a:extLst>
          </p:cNvPr>
          <p:cNvSpPr/>
          <p:nvPr userDrawn="1"/>
        </p:nvSpPr>
        <p:spPr>
          <a:xfrm>
            <a:off x="8127600" y="0"/>
            <a:ext cx="4064400" cy="6498000"/>
          </a:xfrm>
          <a:custGeom>
            <a:avLst/>
            <a:gdLst>
              <a:gd name="connsiteX0" fmla="*/ 0 w 4064400"/>
              <a:gd name="connsiteY0" fmla="*/ 0 h 6498000"/>
              <a:gd name="connsiteX1" fmla="*/ 4064400 w 4064400"/>
              <a:gd name="connsiteY1" fmla="*/ 0 h 6498000"/>
              <a:gd name="connsiteX2" fmla="*/ 4064400 w 4064400"/>
              <a:gd name="connsiteY2" fmla="*/ 6498000 h 6498000"/>
              <a:gd name="connsiteX3" fmla="*/ 0 w 4064400"/>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4400" h="6498000">
                <a:moveTo>
                  <a:pt x="0" y="0"/>
                </a:moveTo>
                <a:lnTo>
                  <a:pt x="4064400" y="0"/>
                </a:lnTo>
                <a:lnTo>
                  <a:pt x="4064400" y="6498000"/>
                </a:lnTo>
                <a:lnTo>
                  <a:pt x="0" y="6498000"/>
                </a:lnTo>
                <a:close/>
              </a:path>
            </a:pathLst>
          </a:custGeom>
          <a:solidFill>
            <a:srgbClr val="EDF2F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1" name="Picture Placeholder 20">
            <a:extLst>
              <a:ext uri="{FF2B5EF4-FFF2-40B4-BE49-F238E27FC236}">
                <a16:creationId xmlns:a16="http://schemas.microsoft.com/office/drawing/2014/main" id="{88BD2C5B-4AEB-2742-96C2-7BBFA14B32F7}"/>
              </a:ext>
            </a:extLst>
          </p:cNvPr>
          <p:cNvSpPr>
            <a:spLocks noGrp="1"/>
          </p:cNvSpPr>
          <p:nvPr>
            <p:ph type="pic" sz="quarter" idx="10"/>
          </p:nvPr>
        </p:nvSpPr>
        <p:spPr>
          <a:xfrm>
            <a:off x="4064400" y="0"/>
            <a:ext cx="4063200" cy="6498000"/>
          </a:xfrm>
          <a:custGeom>
            <a:avLst/>
            <a:gdLst>
              <a:gd name="connsiteX0" fmla="*/ 0 w 4063200"/>
              <a:gd name="connsiteY0" fmla="*/ 0 h 6498000"/>
              <a:gd name="connsiteX1" fmla="*/ 4063200 w 4063200"/>
              <a:gd name="connsiteY1" fmla="*/ 0 h 6498000"/>
              <a:gd name="connsiteX2" fmla="*/ 4063200 w 4063200"/>
              <a:gd name="connsiteY2" fmla="*/ 6498000 h 6498000"/>
              <a:gd name="connsiteX3" fmla="*/ 2283207 w 4063200"/>
              <a:gd name="connsiteY3" fmla="*/ 6498000 h 6498000"/>
              <a:gd name="connsiteX4" fmla="*/ 2283600 w 4063200"/>
              <a:gd name="connsiteY4" fmla="*/ 6496050 h 6498000"/>
              <a:gd name="connsiteX5" fmla="*/ 2031600 w 4063200"/>
              <a:gd name="connsiteY5" fmla="*/ 6244050 h 6498000"/>
              <a:gd name="connsiteX6" fmla="*/ 1779600 w 4063200"/>
              <a:gd name="connsiteY6" fmla="*/ 6496050 h 6498000"/>
              <a:gd name="connsiteX7" fmla="*/ 1779994 w 4063200"/>
              <a:gd name="connsiteY7" fmla="*/ 6498000 h 6498000"/>
              <a:gd name="connsiteX8" fmla="*/ 0 w 4063200"/>
              <a:gd name="connsiteY8"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200" h="6498000">
                <a:moveTo>
                  <a:pt x="0" y="0"/>
                </a:moveTo>
                <a:lnTo>
                  <a:pt x="4063200" y="0"/>
                </a:lnTo>
                <a:lnTo>
                  <a:pt x="4063200" y="6498000"/>
                </a:lnTo>
                <a:lnTo>
                  <a:pt x="2283207" y="6498000"/>
                </a:lnTo>
                <a:lnTo>
                  <a:pt x="2283600" y="6496050"/>
                </a:lnTo>
                <a:cubicBezTo>
                  <a:pt x="2283600" y="6356874"/>
                  <a:pt x="2170776" y="6244050"/>
                  <a:pt x="2031600" y="6244050"/>
                </a:cubicBezTo>
                <a:cubicBezTo>
                  <a:pt x="1892425" y="6244050"/>
                  <a:pt x="1779600" y="6356874"/>
                  <a:pt x="1779600" y="6496050"/>
                </a:cubicBezTo>
                <a:lnTo>
                  <a:pt x="1779994"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11" name="Text Placeholder 13">
            <a:extLst>
              <a:ext uri="{FF2B5EF4-FFF2-40B4-BE49-F238E27FC236}">
                <a16:creationId xmlns:a16="http://schemas.microsoft.com/office/drawing/2014/main" id="{8869169B-B7FF-964A-A77F-B06A7C2AA097}"/>
              </a:ext>
            </a:extLst>
          </p:cNvPr>
          <p:cNvSpPr>
            <a:spLocks noGrp="1" noChangeAspect="1"/>
          </p:cNvSpPr>
          <p:nvPr>
            <p:ph type="body" sz="quarter" idx="17"/>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2" name="Title 1">
            <a:extLst>
              <a:ext uri="{FF2B5EF4-FFF2-40B4-BE49-F238E27FC236}">
                <a16:creationId xmlns:a16="http://schemas.microsoft.com/office/drawing/2014/main" id="{9FD3E5BD-E875-EE4C-9CB4-36F3C3D3E419}"/>
              </a:ext>
            </a:extLst>
          </p:cNvPr>
          <p:cNvSpPr>
            <a:spLocks noGrp="1"/>
          </p:cNvSpPr>
          <p:nvPr>
            <p:ph type="title"/>
          </p:nvPr>
        </p:nvSpPr>
        <p:spPr>
          <a:xfrm>
            <a:off x="618065" y="609600"/>
            <a:ext cx="3446335" cy="974986"/>
          </a:xfrm>
        </p:spPr>
        <p:txBody>
          <a:bodyPr/>
          <a:lstStyle/>
          <a:p>
            <a:r>
              <a:rPr lang="en-GB"/>
              <a:t>Click to edit Master title style</a:t>
            </a:r>
          </a:p>
        </p:txBody>
      </p:sp>
      <p:sp>
        <p:nvSpPr>
          <p:cNvPr id="14" name="Picture Placeholder 16">
            <a:extLst>
              <a:ext uri="{FF2B5EF4-FFF2-40B4-BE49-F238E27FC236}">
                <a16:creationId xmlns:a16="http://schemas.microsoft.com/office/drawing/2014/main" id="{5ABFEEB8-51F9-0142-A050-4625F6325514}"/>
              </a:ext>
            </a:extLst>
          </p:cNvPr>
          <p:cNvSpPr>
            <a:spLocks noGrp="1"/>
          </p:cNvSpPr>
          <p:nvPr>
            <p:ph type="pic" sz="quarter" idx="18"/>
          </p:nvPr>
        </p:nvSpPr>
        <p:spPr>
          <a:xfrm>
            <a:off x="3898470" y="1584585"/>
            <a:ext cx="1866855" cy="1866855"/>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solidFill>
          <a:ln>
            <a:noFill/>
          </a:ln>
        </p:spPr>
        <p:txBody>
          <a:bodyPr wrap="square" anchor="ctr">
            <a:noAutofit/>
          </a:bodyPr>
          <a:lstStyle>
            <a:lvl1pPr algn="ctr">
              <a:defRPr/>
            </a:lvl1pPr>
          </a:lstStyle>
          <a:p>
            <a:endParaRPr lang="en-GB"/>
          </a:p>
        </p:txBody>
      </p:sp>
      <p:sp>
        <p:nvSpPr>
          <p:cNvPr id="15" name="Text Placeholder 7">
            <a:extLst>
              <a:ext uri="{FF2B5EF4-FFF2-40B4-BE49-F238E27FC236}">
                <a16:creationId xmlns:a16="http://schemas.microsoft.com/office/drawing/2014/main" id="{F9E2A247-90BA-314A-BDCD-0A4AECB670C9}"/>
              </a:ext>
            </a:extLst>
          </p:cNvPr>
          <p:cNvSpPr>
            <a:spLocks noGrp="1"/>
          </p:cNvSpPr>
          <p:nvPr>
            <p:ph type="body" sz="quarter" idx="14" hasCustomPrompt="1"/>
          </p:nvPr>
        </p:nvSpPr>
        <p:spPr>
          <a:xfrm>
            <a:off x="1522325" y="1969477"/>
            <a:ext cx="2376145" cy="1097070"/>
          </a:xfrm>
        </p:spPr>
        <p:txBody>
          <a:bodyPr lIns="180000" tIns="36000" rIns="180000" bIns="36000" anchor="ctr">
            <a:noAutofit/>
          </a:bodyPr>
          <a:lstStyle>
            <a:lvl1pPr algn="r">
              <a:lnSpc>
                <a:spcPct val="100000"/>
              </a:lnSpc>
              <a:spcAft>
                <a:spcPts val="0"/>
              </a:spcAft>
              <a:defRPr sz="1400" b="1">
                <a:solidFill>
                  <a:schemeClr val="bg2"/>
                </a:solidFill>
              </a:defRPr>
            </a:lvl1pPr>
            <a:lvl2pPr algn="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17" name="Picture Placeholder 16">
            <a:extLst>
              <a:ext uri="{FF2B5EF4-FFF2-40B4-BE49-F238E27FC236}">
                <a16:creationId xmlns:a16="http://schemas.microsoft.com/office/drawing/2014/main" id="{9A3DB6A0-2E22-9F4E-8C30-ECA98F4FDBDD}"/>
              </a:ext>
            </a:extLst>
          </p:cNvPr>
          <p:cNvSpPr>
            <a:spLocks noGrp="1"/>
          </p:cNvSpPr>
          <p:nvPr>
            <p:ph type="pic" sz="quarter" idx="19"/>
          </p:nvPr>
        </p:nvSpPr>
        <p:spPr>
          <a:xfrm>
            <a:off x="3898470" y="3877718"/>
            <a:ext cx="1866855" cy="1866855"/>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solidFill>
          <a:ln>
            <a:noFill/>
          </a:ln>
        </p:spPr>
        <p:txBody>
          <a:bodyPr wrap="square" anchor="ctr">
            <a:noAutofit/>
          </a:bodyPr>
          <a:lstStyle>
            <a:lvl1pPr algn="ctr">
              <a:defRPr/>
            </a:lvl1pPr>
          </a:lstStyle>
          <a:p>
            <a:endParaRPr lang="en-GB"/>
          </a:p>
        </p:txBody>
      </p:sp>
      <p:sp>
        <p:nvSpPr>
          <p:cNvPr id="18" name="Text Placeholder 7">
            <a:extLst>
              <a:ext uri="{FF2B5EF4-FFF2-40B4-BE49-F238E27FC236}">
                <a16:creationId xmlns:a16="http://schemas.microsoft.com/office/drawing/2014/main" id="{5C9E62EE-D701-B347-BBEF-F2599FBBA8FE}"/>
              </a:ext>
            </a:extLst>
          </p:cNvPr>
          <p:cNvSpPr>
            <a:spLocks noGrp="1"/>
          </p:cNvSpPr>
          <p:nvPr>
            <p:ph type="body" sz="quarter" idx="20" hasCustomPrompt="1"/>
          </p:nvPr>
        </p:nvSpPr>
        <p:spPr>
          <a:xfrm>
            <a:off x="1522325" y="4262610"/>
            <a:ext cx="2376145" cy="1097070"/>
          </a:xfrm>
        </p:spPr>
        <p:txBody>
          <a:bodyPr lIns="180000" tIns="36000" rIns="180000" bIns="36000" anchor="ctr">
            <a:noAutofit/>
          </a:bodyPr>
          <a:lstStyle>
            <a:lvl1pPr algn="r">
              <a:lnSpc>
                <a:spcPct val="100000"/>
              </a:lnSpc>
              <a:spcAft>
                <a:spcPts val="0"/>
              </a:spcAft>
              <a:defRPr sz="1400" b="1">
                <a:solidFill>
                  <a:schemeClr val="bg2"/>
                </a:solidFill>
              </a:defRPr>
            </a:lvl1pPr>
            <a:lvl2pPr algn="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4" name="Picture Placeholder 16">
            <a:extLst>
              <a:ext uri="{FF2B5EF4-FFF2-40B4-BE49-F238E27FC236}">
                <a16:creationId xmlns:a16="http://schemas.microsoft.com/office/drawing/2014/main" id="{945DC05E-C003-B74C-9DD3-11B31C7A2EB4}"/>
              </a:ext>
            </a:extLst>
          </p:cNvPr>
          <p:cNvSpPr>
            <a:spLocks noGrp="1"/>
          </p:cNvSpPr>
          <p:nvPr>
            <p:ph type="pic" sz="quarter" idx="21"/>
          </p:nvPr>
        </p:nvSpPr>
        <p:spPr>
          <a:xfrm>
            <a:off x="6435679" y="1584585"/>
            <a:ext cx="1866855" cy="1866855"/>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solidFill>
          <a:ln>
            <a:noFill/>
          </a:ln>
        </p:spPr>
        <p:txBody>
          <a:bodyPr wrap="square" anchor="ctr">
            <a:noAutofit/>
          </a:bodyPr>
          <a:lstStyle>
            <a:lvl1pPr algn="ctr">
              <a:defRPr/>
            </a:lvl1pPr>
          </a:lstStyle>
          <a:p>
            <a:endParaRPr lang="en-GB"/>
          </a:p>
        </p:txBody>
      </p:sp>
      <p:sp>
        <p:nvSpPr>
          <p:cNvPr id="25" name="Text Placeholder 7">
            <a:extLst>
              <a:ext uri="{FF2B5EF4-FFF2-40B4-BE49-F238E27FC236}">
                <a16:creationId xmlns:a16="http://schemas.microsoft.com/office/drawing/2014/main" id="{815B1402-52BD-4944-86EC-993B6CCD1D8D}"/>
              </a:ext>
            </a:extLst>
          </p:cNvPr>
          <p:cNvSpPr>
            <a:spLocks noGrp="1"/>
          </p:cNvSpPr>
          <p:nvPr>
            <p:ph type="body" sz="quarter" idx="22" hasCustomPrompt="1"/>
          </p:nvPr>
        </p:nvSpPr>
        <p:spPr>
          <a:xfrm>
            <a:off x="8309233" y="1969477"/>
            <a:ext cx="2376145" cy="1097070"/>
          </a:xfrm>
        </p:spPr>
        <p:txBody>
          <a:bodyPr lIns="180000" tIns="36000" rIns="180000" bIns="36000" anchor="ctr">
            <a:noAutofit/>
          </a:bodyPr>
          <a:lstStyle>
            <a:lvl1pPr algn="l">
              <a:lnSpc>
                <a:spcPct val="100000"/>
              </a:lnSpc>
              <a:spcAft>
                <a:spcPts val="0"/>
              </a:spcAft>
              <a:defRPr sz="1400" b="1">
                <a:solidFill>
                  <a:schemeClr val="bg2"/>
                </a:solidFill>
              </a:defRPr>
            </a:lvl1pPr>
            <a:lvl2pPr algn="l">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6" name="Picture Placeholder 16">
            <a:extLst>
              <a:ext uri="{FF2B5EF4-FFF2-40B4-BE49-F238E27FC236}">
                <a16:creationId xmlns:a16="http://schemas.microsoft.com/office/drawing/2014/main" id="{38615044-966E-9341-99DF-7BCA47F3C021}"/>
              </a:ext>
            </a:extLst>
          </p:cNvPr>
          <p:cNvSpPr>
            <a:spLocks noGrp="1"/>
          </p:cNvSpPr>
          <p:nvPr>
            <p:ph type="pic" sz="quarter" idx="23"/>
          </p:nvPr>
        </p:nvSpPr>
        <p:spPr>
          <a:xfrm>
            <a:off x="6435679" y="3877718"/>
            <a:ext cx="1866855" cy="1866855"/>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solidFill>
          <a:ln>
            <a:noFill/>
          </a:ln>
        </p:spPr>
        <p:txBody>
          <a:bodyPr wrap="square" anchor="ctr">
            <a:noAutofit/>
          </a:bodyPr>
          <a:lstStyle>
            <a:lvl1pPr algn="ctr">
              <a:defRPr/>
            </a:lvl1pPr>
          </a:lstStyle>
          <a:p>
            <a:endParaRPr lang="en-GB"/>
          </a:p>
        </p:txBody>
      </p:sp>
      <p:sp>
        <p:nvSpPr>
          <p:cNvPr id="27" name="Text Placeholder 7">
            <a:extLst>
              <a:ext uri="{FF2B5EF4-FFF2-40B4-BE49-F238E27FC236}">
                <a16:creationId xmlns:a16="http://schemas.microsoft.com/office/drawing/2014/main" id="{1E7B9924-E501-1945-9875-2CFFD0035874}"/>
              </a:ext>
            </a:extLst>
          </p:cNvPr>
          <p:cNvSpPr>
            <a:spLocks noGrp="1"/>
          </p:cNvSpPr>
          <p:nvPr>
            <p:ph type="body" sz="quarter" idx="24" hasCustomPrompt="1"/>
          </p:nvPr>
        </p:nvSpPr>
        <p:spPr>
          <a:xfrm>
            <a:off x="8309233" y="4262610"/>
            <a:ext cx="2376145" cy="1097070"/>
          </a:xfrm>
        </p:spPr>
        <p:txBody>
          <a:bodyPr lIns="180000" tIns="36000" rIns="180000" bIns="36000" anchor="ctr">
            <a:noAutofit/>
          </a:bodyPr>
          <a:lstStyle>
            <a:lvl1pPr algn="l">
              <a:lnSpc>
                <a:spcPct val="100000"/>
              </a:lnSpc>
              <a:spcAft>
                <a:spcPts val="0"/>
              </a:spcAft>
              <a:defRPr sz="1400" b="1">
                <a:solidFill>
                  <a:schemeClr val="bg2"/>
                </a:solidFill>
              </a:defRPr>
            </a:lvl1pPr>
            <a:lvl2pPr algn="l">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Tree>
    <p:extLst>
      <p:ext uri="{BB962C8B-B14F-4D97-AF65-F5344CB8AC3E}">
        <p14:creationId xmlns:p14="http://schemas.microsoft.com/office/powerpoint/2010/main" val="3875746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lient Cover">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A00F3E78-2B98-7C49-B46E-A733CA30431D}"/>
              </a:ext>
            </a:extLst>
          </p:cNvPr>
          <p:cNvSpPr>
            <a:spLocks noGrp="1"/>
          </p:cNvSpPr>
          <p:nvPr>
            <p:ph type="pic" sz="quarter" idx="10"/>
          </p:nvPr>
        </p:nvSpPr>
        <p:spPr>
          <a:xfrm>
            <a:off x="0" y="0"/>
            <a:ext cx="12192000" cy="6858000"/>
          </a:xfrm>
          <a:solidFill>
            <a:schemeClr val="bg1">
              <a:lumMod val="95000"/>
            </a:schemeClr>
          </a:solidFill>
          <a:ln>
            <a:noFill/>
          </a:ln>
        </p:spPr>
        <p:txBody>
          <a:bodyPr anchor="ctr"/>
          <a:lstStyle>
            <a:lvl1pPr algn="ctr">
              <a:defRPr/>
            </a:lvl1pPr>
          </a:lstStyle>
          <a:p>
            <a:endParaRPr lang="en-GB"/>
          </a:p>
        </p:txBody>
      </p:sp>
      <p:sp>
        <p:nvSpPr>
          <p:cNvPr id="9" name="Text Placeholder 27">
            <a:extLst>
              <a:ext uri="{FF2B5EF4-FFF2-40B4-BE49-F238E27FC236}">
                <a16:creationId xmlns:a16="http://schemas.microsoft.com/office/drawing/2014/main" id="{8A646979-CD1E-1D4C-85F5-624B90BE0303}"/>
              </a:ext>
            </a:extLst>
          </p:cNvPr>
          <p:cNvSpPr>
            <a:spLocks noGrp="1"/>
          </p:cNvSpPr>
          <p:nvPr>
            <p:ph type="body" sz="quarter" idx="23"/>
          </p:nvPr>
        </p:nvSpPr>
        <p:spPr>
          <a:xfrm>
            <a:off x="609600" y="2615139"/>
            <a:ext cx="3322320" cy="537997"/>
          </a:xfrm>
          <a:custGeom>
            <a:avLst/>
            <a:gdLst>
              <a:gd name="connsiteX0" fmla="*/ 1895453 w 5168519"/>
              <a:gd name="connsiteY0" fmla="*/ 363844 h 836961"/>
              <a:gd name="connsiteX1" fmla="*/ 1733628 w 5168519"/>
              <a:gd name="connsiteY1" fmla="*/ 531675 h 836961"/>
              <a:gd name="connsiteX2" fmla="*/ 1895453 w 5168519"/>
              <a:gd name="connsiteY2" fmla="*/ 700648 h 836961"/>
              <a:gd name="connsiteX3" fmla="*/ 2060515 w 5168519"/>
              <a:gd name="connsiteY3" fmla="*/ 531675 h 836961"/>
              <a:gd name="connsiteX4" fmla="*/ 2060568 w 5168519"/>
              <a:gd name="connsiteY4" fmla="*/ 525121 h 836961"/>
              <a:gd name="connsiteX5" fmla="*/ 1895453 w 5168519"/>
              <a:gd name="connsiteY5" fmla="*/ 363844 h 836961"/>
              <a:gd name="connsiteX6" fmla="*/ 3942071 w 5168519"/>
              <a:gd name="connsiteY6" fmla="*/ 362702 h 836961"/>
              <a:gd name="connsiteX7" fmla="*/ 3787480 w 5168519"/>
              <a:gd name="connsiteY7" fmla="*/ 532818 h 836961"/>
              <a:gd name="connsiteX8" fmla="*/ 3905939 w 5168519"/>
              <a:gd name="connsiteY8" fmla="*/ 698118 h 836961"/>
              <a:gd name="connsiteX9" fmla="*/ 3941976 w 5168519"/>
              <a:gd name="connsiteY9" fmla="*/ 701782 h 836961"/>
              <a:gd name="connsiteX10" fmla="*/ 3941881 w 5168519"/>
              <a:gd name="connsiteY10" fmla="*/ 701792 h 836961"/>
              <a:gd name="connsiteX11" fmla="*/ 3942071 w 5168519"/>
              <a:gd name="connsiteY11" fmla="*/ 701792 h 836961"/>
              <a:gd name="connsiteX12" fmla="*/ 3941976 w 5168519"/>
              <a:gd name="connsiteY12" fmla="*/ 701782 h 836961"/>
              <a:gd name="connsiteX13" fmla="*/ 3978022 w 5168519"/>
              <a:gd name="connsiteY13" fmla="*/ 698067 h 836961"/>
              <a:gd name="connsiteX14" fmla="*/ 4096662 w 5168519"/>
              <a:gd name="connsiteY14" fmla="*/ 532818 h 836961"/>
              <a:gd name="connsiteX15" fmla="*/ 3942071 w 5168519"/>
              <a:gd name="connsiteY15" fmla="*/ 362702 h 836961"/>
              <a:gd name="connsiteX16" fmla="*/ 2787112 w 5168519"/>
              <a:gd name="connsiteY16" fmla="*/ 357654 h 836961"/>
              <a:gd name="connsiteX17" fmla="*/ 2618623 w 5168519"/>
              <a:gd name="connsiteY17" fmla="*/ 531294 h 836961"/>
              <a:gd name="connsiteX18" fmla="*/ 2787112 w 5168519"/>
              <a:gd name="connsiteY18" fmla="*/ 706078 h 836961"/>
              <a:gd name="connsiteX19" fmla="*/ 2787112 w 5168519"/>
              <a:gd name="connsiteY19" fmla="*/ 706459 h 836961"/>
              <a:gd name="connsiteX20" fmla="*/ 2787112 w 5168519"/>
              <a:gd name="connsiteY20" fmla="*/ 357654 h 836961"/>
              <a:gd name="connsiteX21" fmla="*/ 1257575 w 5168519"/>
              <a:gd name="connsiteY21" fmla="*/ 353748 h 836961"/>
              <a:gd name="connsiteX22" fmla="*/ 1098319 w 5168519"/>
              <a:gd name="connsiteY22" fmla="*/ 465667 h 836961"/>
              <a:gd name="connsiteX23" fmla="*/ 1405217 w 5168519"/>
              <a:gd name="connsiteY23" fmla="*/ 465667 h 836961"/>
              <a:gd name="connsiteX24" fmla="*/ 1257575 w 5168519"/>
              <a:gd name="connsiteY24" fmla="*/ 353748 h 836961"/>
              <a:gd name="connsiteX25" fmla="*/ 2275077 w 5168519"/>
              <a:gd name="connsiteY25" fmla="*/ 242687 h 836961"/>
              <a:gd name="connsiteX26" fmla="*/ 2415770 w 5168519"/>
              <a:gd name="connsiteY26" fmla="*/ 242687 h 836961"/>
              <a:gd name="connsiteX27" fmla="*/ 2415770 w 5168519"/>
              <a:gd name="connsiteY27" fmla="*/ 819521 h 836961"/>
              <a:gd name="connsiteX28" fmla="*/ 2275077 w 5168519"/>
              <a:gd name="connsiteY28" fmla="*/ 819521 h 836961"/>
              <a:gd name="connsiteX29" fmla="*/ 4568241 w 5168519"/>
              <a:gd name="connsiteY29" fmla="*/ 234400 h 836961"/>
              <a:gd name="connsiteX30" fmla="*/ 4736730 w 5168519"/>
              <a:gd name="connsiteY30" fmla="*/ 341651 h 836961"/>
              <a:gd name="connsiteX31" fmla="*/ 4927113 w 5168519"/>
              <a:gd name="connsiteY31" fmla="*/ 236877 h 836961"/>
              <a:gd name="connsiteX32" fmla="*/ 5168519 w 5168519"/>
              <a:gd name="connsiteY32" fmla="*/ 509482 h 836961"/>
              <a:gd name="connsiteX33" fmla="*/ 5168519 w 5168519"/>
              <a:gd name="connsiteY33" fmla="*/ 819140 h 836961"/>
              <a:gd name="connsiteX34" fmla="*/ 5027826 w 5168519"/>
              <a:gd name="connsiteY34" fmla="*/ 819140 h 836961"/>
              <a:gd name="connsiteX35" fmla="*/ 5027826 w 5168519"/>
              <a:gd name="connsiteY35" fmla="*/ 509482 h 836961"/>
              <a:gd name="connsiteX36" fmla="*/ 4920450 w 5168519"/>
              <a:gd name="connsiteY36" fmla="*/ 369655 h 836961"/>
              <a:gd name="connsiteX37" fmla="*/ 4796701 w 5168519"/>
              <a:gd name="connsiteY37" fmla="*/ 511863 h 836961"/>
              <a:gd name="connsiteX38" fmla="*/ 4796701 w 5168519"/>
              <a:gd name="connsiteY38" fmla="*/ 819140 h 836961"/>
              <a:gd name="connsiteX39" fmla="*/ 4656008 w 5168519"/>
              <a:gd name="connsiteY39" fmla="*/ 819140 h 836961"/>
              <a:gd name="connsiteX40" fmla="*/ 4656008 w 5168519"/>
              <a:gd name="connsiteY40" fmla="*/ 511863 h 836961"/>
              <a:gd name="connsiteX41" fmla="*/ 4539493 w 5168519"/>
              <a:gd name="connsiteY41" fmla="*/ 367369 h 836961"/>
              <a:gd name="connsiteX42" fmla="*/ 4418314 w 5168519"/>
              <a:gd name="connsiteY42" fmla="*/ 511863 h 836961"/>
              <a:gd name="connsiteX43" fmla="*/ 4418314 w 5168519"/>
              <a:gd name="connsiteY43" fmla="*/ 819140 h 836961"/>
              <a:gd name="connsiteX44" fmla="*/ 4277526 w 5168519"/>
              <a:gd name="connsiteY44" fmla="*/ 819140 h 836961"/>
              <a:gd name="connsiteX45" fmla="*/ 4277526 w 5168519"/>
              <a:gd name="connsiteY45" fmla="*/ 243734 h 836961"/>
              <a:gd name="connsiteX46" fmla="*/ 4407939 w 5168519"/>
              <a:gd name="connsiteY46" fmla="*/ 243734 h 836961"/>
              <a:gd name="connsiteX47" fmla="*/ 4418314 w 5168519"/>
              <a:gd name="connsiteY47" fmla="*/ 313648 h 836961"/>
              <a:gd name="connsiteX48" fmla="*/ 4568241 w 5168519"/>
              <a:gd name="connsiteY48" fmla="*/ 234400 h 836961"/>
              <a:gd name="connsiteX49" fmla="*/ 290715 w 5168519"/>
              <a:gd name="connsiteY49" fmla="*/ 234400 h 836961"/>
              <a:gd name="connsiteX50" fmla="*/ 459204 w 5168519"/>
              <a:gd name="connsiteY50" fmla="*/ 341651 h 836961"/>
              <a:gd name="connsiteX51" fmla="*/ 649587 w 5168519"/>
              <a:gd name="connsiteY51" fmla="*/ 236877 h 836961"/>
              <a:gd name="connsiteX52" fmla="*/ 890707 w 5168519"/>
              <a:gd name="connsiteY52" fmla="*/ 509482 h 836961"/>
              <a:gd name="connsiteX53" fmla="*/ 890707 w 5168519"/>
              <a:gd name="connsiteY53" fmla="*/ 819140 h 836961"/>
              <a:gd name="connsiteX54" fmla="*/ 750300 w 5168519"/>
              <a:gd name="connsiteY54" fmla="*/ 819140 h 836961"/>
              <a:gd name="connsiteX55" fmla="*/ 750300 w 5168519"/>
              <a:gd name="connsiteY55" fmla="*/ 509482 h 836961"/>
              <a:gd name="connsiteX56" fmla="*/ 642924 w 5168519"/>
              <a:gd name="connsiteY56" fmla="*/ 369655 h 836961"/>
              <a:gd name="connsiteX57" fmla="*/ 519175 w 5168519"/>
              <a:gd name="connsiteY57" fmla="*/ 511863 h 836961"/>
              <a:gd name="connsiteX58" fmla="*/ 519175 w 5168519"/>
              <a:gd name="connsiteY58" fmla="*/ 819140 h 836961"/>
              <a:gd name="connsiteX59" fmla="*/ 378482 w 5168519"/>
              <a:gd name="connsiteY59" fmla="*/ 819140 h 836961"/>
              <a:gd name="connsiteX60" fmla="*/ 378482 w 5168519"/>
              <a:gd name="connsiteY60" fmla="*/ 511863 h 836961"/>
              <a:gd name="connsiteX61" fmla="*/ 261967 w 5168519"/>
              <a:gd name="connsiteY61" fmla="*/ 367369 h 836961"/>
              <a:gd name="connsiteX62" fmla="*/ 140788 w 5168519"/>
              <a:gd name="connsiteY62" fmla="*/ 511863 h 836961"/>
              <a:gd name="connsiteX63" fmla="*/ 140788 w 5168519"/>
              <a:gd name="connsiteY63" fmla="*/ 819140 h 836961"/>
              <a:gd name="connsiteX64" fmla="*/ 0 w 5168519"/>
              <a:gd name="connsiteY64" fmla="*/ 819140 h 836961"/>
              <a:gd name="connsiteX65" fmla="*/ 0 w 5168519"/>
              <a:gd name="connsiteY65" fmla="*/ 243830 h 836961"/>
              <a:gd name="connsiteX66" fmla="*/ 130412 w 5168519"/>
              <a:gd name="connsiteY66" fmla="*/ 243830 h 836961"/>
              <a:gd name="connsiteX67" fmla="*/ 140788 w 5168519"/>
              <a:gd name="connsiteY67" fmla="*/ 313648 h 836961"/>
              <a:gd name="connsiteX68" fmla="*/ 290715 w 5168519"/>
              <a:gd name="connsiteY68" fmla="*/ 234400 h 836961"/>
              <a:gd name="connsiteX69" fmla="*/ 3940929 w 5168519"/>
              <a:gd name="connsiteY69" fmla="*/ 233352 h 836961"/>
              <a:gd name="connsiteX70" fmla="*/ 4238307 w 5168519"/>
              <a:gd name="connsiteY70" fmla="*/ 532818 h 836961"/>
              <a:gd name="connsiteX71" fmla="*/ 3941786 w 5168519"/>
              <a:gd name="connsiteY71" fmla="*/ 832284 h 836961"/>
              <a:gd name="connsiteX72" fmla="*/ 3646692 w 5168519"/>
              <a:gd name="connsiteY72" fmla="*/ 532818 h 836961"/>
              <a:gd name="connsiteX73" fmla="*/ 3940929 w 5168519"/>
              <a:gd name="connsiteY73" fmla="*/ 233352 h 836961"/>
              <a:gd name="connsiteX74" fmla="*/ 2774737 w 5168519"/>
              <a:gd name="connsiteY74" fmla="*/ 230590 h 836961"/>
              <a:gd name="connsiteX75" fmla="*/ 2955601 w 5168519"/>
              <a:gd name="connsiteY75" fmla="*/ 323840 h 836961"/>
              <a:gd name="connsiteX76" fmla="*/ 2960456 w 5168519"/>
              <a:gd name="connsiteY76" fmla="*/ 244973 h 836961"/>
              <a:gd name="connsiteX77" fmla="*/ 3095152 w 5168519"/>
              <a:gd name="connsiteY77" fmla="*/ 244973 h 836961"/>
              <a:gd name="connsiteX78" fmla="*/ 3095152 w 5168519"/>
              <a:gd name="connsiteY78" fmla="*/ 819521 h 836961"/>
              <a:gd name="connsiteX79" fmla="*/ 2962455 w 5168519"/>
              <a:gd name="connsiteY79" fmla="*/ 819521 h 836961"/>
              <a:gd name="connsiteX80" fmla="*/ 2955601 w 5168519"/>
              <a:gd name="connsiteY80" fmla="*/ 735606 h 836961"/>
              <a:gd name="connsiteX81" fmla="*/ 2770930 w 5168519"/>
              <a:gd name="connsiteY81" fmla="*/ 836952 h 836961"/>
              <a:gd name="connsiteX82" fmla="*/ 2477930 w 5168519"/>
              <a:gd name="connsiteY82" fmla="*/ 531675 h 836961"/>
              <a:gd name="connsiteX83" fmla="*/ 2774737 w 5168519"/>
              <a:gd name="connsiteY83" fmla="*/ 230590 h 836961"/>
              <a:gd name="connsiteX84" fmla="*/ 3437461 w 5168519"/>
              <a:gd name="connsiteY84" fmla="*/ 228685 h 836961"/>
              <a:gd name="connsiteX85" fmla="*/ 3642885 w 5168519"/>
              <a:gd name="connsiteY85" fmla="*/ 313743 h 836961"/>
              <a:gd name="connsiteX86" fmla="*/ 3553976 w 5168519"/>
              <a:gd name="connsiteY86" fmla="*/ 408136 h 836961"/>
              <a:gd name="connsiteX87" fmla="*/ 3439746 w 5168519"/>
              <a:gd name="connsiteY87" fmla="*/ 362702 h 836961"/>
              <a:gd name="connsiteX88" fmla="*/ 3275921 w 5168519"/>
              <a:gd name="connsiteY88" fmla="*/ 532818 h 836961"/>
              <a:gd name="connsiteX89" fmla="*/ 3437747 w 5168519"/>
              <a:gd name="connsiteY89" fmla="*/ 700649 h 836961"/>
              <a:gd name="connsiteX90" fmla="*/ 3561782 w 5168519"/>
              <a:gd name="connsiteY90" fmla="*/ 652833 h 836961"/>
              <a:gd name="connsiteX91" fmla="*/ 3656402 w 5168519"/>
              <a:gd name="connsiteY91" fmla="*/ 746083 h 836961"/>
              <a:gd name="connsiteX92" fmla="*/ 3437461 w 5168519"/>
              <a:gd name="connsiteY92" fmla="*/ 836952 h 836961"/>
              <a:gd name="connsiteX93" fmla="*/ 3135228 w 5168519"/>
              <a:gd name="connsiteY93" fmla="*/ 532818 h 836961"/>
              <a:gd name="connsiteX94" fmla="*/ 3437461 w 5168519"/>
              <a:gd name="connsiteY94" fmla="*/ 228685 h 836961"/>
              <a:gd name="connsiteX95" fmla="*/ 1252910 w 5168519"/>
              <a:gd name="connsiteY95" fmla="*/ 227542 h 836961"/>
              <a:gd name="connsiteX96" fmla="*/ 1540198 w 5168519"/>
              <a:gd name="connsiteY96" fmla="*/ 582920 h 836961"/>
              <a:gd name="connsiteX97" fmla="*/ 1096415 w 5168519"/>
              <a:gd name="connsiteY97" fmla="*/ 582920 h 836961"/>
              <a:gd name="connsiteX98" fmla="*/ 1266047 w 5168519"/>
              <a:gd name="connsiteY98" fmla="*/ 705316 h 836961"/>
              <a:gd name="connsiteX99" fmla="*/ 1418353 w 5168519"/>
              <a:gd name="connsiteY99" fmla="*/ 651690 h 836961"/>
              <a:gd name="connsiteX100" fmla="*/ 1507928 w 5168519"/>
              <a:gd name="connsiteY100" fmla="*/ 741416 h 836961"/>
              <a:gd name="connsiteX101" fmla="*/ 1263286 w 5168519"/>
              <a:gd name="connsiteY101" fmla="*/ 834666 h 836961"/>
              <a:gd name="connsiteX102" fmla="*/ 950582 w 5168519"/>
              <a:gd name="connsiteY102" fmla="*/ 528151 h 836961"/>
              <a:gd name="connsiteX103" fmla="*/ 1252910 w 5168519"/>
              <a:gd name="connsiteY103" fmla="*/ 227542 h 836961"/>
              <a:gd name="connsiteX104" fmla="*/ 2069749 w 5168519"/>
              <a:gd name="connsiteY104" fmla="*/ 4942 h 836961"/>
              <a:gd name="connsiteX105" fmla="*/ 2210728 w 5168519"/>
              <a:gd name="connsiteY105" fmla="*/ 4942 h 836961"/>
              <a:gd name="connsiteX106" fmla="*/ 2210728 w 5168519"/>
              <a:gd name="connsiteY106" fmla="*/ 819520 h 836961"/>
              <a:gd name="connsiteX107" fmla="*/ 2079268 w 5168519"/>
              <a:gd name="connsiteY107" fmla="*/ 819520 h 836961"/>
              <a:gd name="connsiteX108" fmla="*/ 2069749 w 5168519"/>
              <a:gd name="connsiteY108" fmla="*/ 740272 h 836961"/>
              <a:gd name="connsiteX109" fmla="*/ 1886315 w 5168519"/>
              <a:gd name="connsiteY109" fmla="*/ 832284 h 836961"/>
              <a:gd name="connsiteX110" fmla="*/ 1593220 w 5168519"/>
              <a:gd name="connsiteY110" fmla="*/ 531675 h 836961"/>
              <a:gd name="connsiteX111" fmla="*/ 1882793 w 5168519"/>
              <a:gd name="connsiteY111" fmla="*/ 230970 h 836961"/>
              <a:gd name="connsiteX112" fmla="*/ 2069749 w 5168519"/>
              <a:gd name="connsiteY112" fmla="*/ 323077 h 836961"/>
              <a:gd name="connsiteX113" fmla="*/ 2345423 w 5168519"/>
              <a:gd name="connsiteY113" fmla="*/ 1 h 836961"/>
              <a:gd name="connsiteX114" fmla="*/ 2428525 w 5168519"/>
              <a:gd name="connsiteY114" fmla="*/ 83047 h 836961"/>
              <a:gd name="connsiteX115" fmla="*/ 2262321 w 5168519"/>
              <a:gd name="connsiteY115" fmla="*/ 83047 h 836961"/>
              <a:gd name="connsiteX116" fmla="*/ 2345423 w 5168519"/>
              <a:gd name="connsiteY116" fmla="*/ 1 h 83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5168519" h="836961">
                <a:moveTo>
                  <a:pt x="1895453" y="363844"/>
                </a:moveTo>
                <a:cubicBezTo>
                  <a:pt x="1805116" y="363844"/>
                  <a:pt x="1733628" y="427947"/>
                  <a:pt x="1733628" y="531675"/>
                </a:cubicBezTo>
                <a:cubicBezTo>
                  <a:pt x="1733628" y="631877"/>
                  <a:pt x="1805497" y="700648"/>
                  <a:pt x="1895453" y="700648"/>
                </a:cubicBezTo>
                <a:cubicBezTo>
                  <a:pt x="1984362" y="700648"/>
                  <a:pt x="2060515" y="635402"/>
                  <a:pt x="2060515" y="531675"/>
                </a:cubicBezTo>
                <a:cubicBezTo>
                  <a:pt x="2060576" y="529491"/>
                  <a:pt x="2060594" y="527306"/>
                  <a:pt x="2060568" y="525121"/>
                </a:cubicBezTo>
                <a:cubicBezTo>
                  <a:pt x="2059481" y="434963"/>
                  <a:pt x="1985556" y="362756"/>
                  <a:pt x="1895453" y="363844"/>
                </a:cubicBezTo>
                <a:close/>
                <a:moveTo>
                  <a:pt x="3942071" y="362702"/>
                </a:moveTo>
                <a:cubicBezTo>
                  <a:pt x="3840502" y="362702"/>
                  <a:pt x="3787480" y="445378"/>
                  <a:pt x="3787480" y="532818"/>
                </a:cubicBezTo>
                <a:cubicBezTo>
                  <a:pt x="3787480" y="609328"/>
                  <a:pt x="3827201" y="681316"/>
                  <a:pt x="3905939" y="698118"/>
                </a:cubicBezTo>
                <a:lnTo>
                  <a:pt x="3941976" y="701782"/>
                </a:lnTo>
                <a:lnTo>
                  <a:pt x="3941881" y="701792"/>
                </a:lnTo>
                <a:lnTo>
                  <a:pt x="3942071" y="701792"/>
                </a:lnTo>
                <a:lnTo>
                  <a:pt x="3941976" y="701782"/>
                </a:lnTo>
                <a:lnTo>
                  <a:pt x="3978022" y="698067"/>
                </a:lnTo>
                <a:cubicBezTo>
                  <a:pt x="4056797" y="681045"/>
                  <a:pt x="4096662" y="608244"/>
                  <a:pt x="4096662" y="532818"/>
                </a:cubicBezTo>
                <a:cubicBezTo>
                  <a:pt x="4096662" y="446617"/>
                  <a:pt x="4036692" y="362702"/>
                  <a:pt x="3942071" y="362702"/>
                </a:cubicBezTo>
                <a:close/>
                <a:moveTo>
                  <a:pt x="2787112" y="357654"/>
                </a:moveTo>
                <a:cubicBezTo>
                  <a:pt x="2693634" y="357654"/>
                  <a:pt x="2618623" y="421757"/>
                  <a:pt x="2618623" y="531294"/>
                </a:cubicBezTo>
                <a:cubicBezTo>
                  <a:pt x="2618623" y="640832"/>
                  <a:pt x="2693634" y="706078"/>
                  <a:pt x="2787112" y="706078"/>
                </a:cubicBezTo>
                <a:lnTo>
                  <a:pt x="2787112" y="706459"/>
                </a:lnTo>
                <a:cubicBezTo>
                  <a:pt x="3008623" y="706459"/>
                  <a:pt x="3008623" y="358035"/>
                  <a:pt x="2787112" y="357654"/>
                </a:cubicBezTo>
                <a:close/>
                <a:moveTo>
                  <a:pt x="1257575" y="353748"/>
                </a:moveTo>
                <a:cubicBezTo>
                  <a:pt x="1181421" y="353748"/>
                  <a:pt x="1119071" y="391086"/>
                  <a:pt x="1098319" y="465667"/>
                </a:cubicBezTo>
                <a:lnTo>
                  <a:pt x="1405217" y="465667"/>
                </a:lnTo>
                <a:cubicBezTo>
                  <a:pt x="1395983" y="391086"/>
                  <a:pt x="1338297" y="353748"/>
                  <a:pt x="1257575" y="353748"/>
                </a:cubicBezTo>
                <a:close/>
                <a:moveTo>
                  <a:pt x="2275077" y="242687"/>
                </a:moveTo>
                <a:lnTo>
                  <a:pt x="2415770" y="242687"/>
                </a:lnTo>
                <a:lnTo>
                  <a:pt x="2415770" y="819521"/>
                </a:lnTo>
                <a:lnTo>
                  <a:pt x="2275077" y="819521"/>
                </a:lnTo>
                <a:close/>
                <a:moveTo>
                  <a:pt x="4568241" y="234400"/>
                </a:moveTo>
                <a:cubicBezTo>
                  <a:pt x="4636398" y="234400"/>
                  <a:pt x="4704460" y="262403"/>
                  <a:pt x="4736730" y="341651"/>
                </a:cubicBezTo>
                <a:cubicBezTo>
                  <a:pt x="4787562" y="260117"/>
                  <a:pt x="4853340" y="236877"/>
                  <a:pt x="4927113" y="236877"/>
                </a:cubicBezTo>
                <a:cubicBezTo>
                  <a:pt x="5088653" y="236877"/>
                  <a:pt x="5168233" y="337079"/>
                  <a:pt x="5168519" y="509482"/>
                </a:cubicBezTo>
                <a:lnTo>
                  <a:pt x="5168519" y="819140"/>
                </a:lnTo>
                <a:lnTo>
                  <a:pt x="5027826" y="819140"/>
                </a:lnTo>
                <a:lnTo>
                  <a:pt x="5027826" y="509482"/>
                </a:lnTo>
                <a:cubicBezTo>
                  <a:pt x="5027826" y="433758"/>
                  <a:pt x="4996603" y="369655"/>
                  <a:pt x="4920450" y="369655"/>
                </a:cubicBezTo>
                <a:cubicBezTo>
                  <a:pt x="4844296" y="369655"/>
                  <a:pt x="4796701" y="435663"/>
                  <a:pt x="4796701" y="511863"/>
                </a:cubicBezTo>
                <a:lnTo>
                  <a:pt x="4796701" y="819140"/>
                </a:lnTo>
                <a:lnTo>
                  <a:pt x="4656008" y="819140"/>
                </a:lnTo>
                <a:lnTo>
                  <a:pt x="4656008" y="511863"/>
                </a:lnTo>
                <a:cubicBezTo>
                  <a:pt x="4656008" y="436140"/>
                  <a:pt x="4615647" y="367369"/>
                  <a:pt x="4539493" y="367369"/>
                </a:cubicBezTo>
                <a:cubicBezTo>
                  <a:pt x="4463340" y="367369"/>
                  <a:pt x="4418314" y="435663"/>
                  <a:pt x="4418314" y="511863"/>
                </a:cubicBezTo>
                <a:lnTo>
                  <a:pt x="4418314" y="819140"/>
                </a:lnTo>
                <a:lnTo>
                  <a:pt x="4277526" y="819140"/>
                </a:lnTo>
                <a:lnTo>
                  <a:pt x="4277526" y="243734"/>
                </a:lnTo>
                <a:lnTo>
                  <a:pt x="4407939" y="243734"/>
                </a:lnTo>
                <a:lnTo>
                  <a:pt x="4418314" y="313648"/>
                </a:lnTo>
                <a:cubicBezTo>
                  <a:pt x="4448300" y="255355"/>
                  <a:pt x="4514077" y="234400"/>
                  <a:pt x="4568241" y="234400"/>
                </a:cubicBezTo>
                <a:close/>
                <a:moveTo>
                  <a:pt x="290715" y="234400"/>
                </a:moveTo>
                <a:cubicBezTo>
                  <a:pt x="358872" y="234400"/>
                  <a:pt x="426934" y="262403"/>
                  <a:pt x="459204" y="341651"/>
                </a:cubicBezTo>
                <a:cubicBezTo>
                  <a:pt x="510036" y="260117"/>
                  <a:pt x="575718" y="236877"/>
                  <a:pt x="649587" y="236877"/>
                </a:cubicBezTo>
                <a:cubicBezTo>
                  <a:pt x="811127" y="236877"/>
                  <a:pt x="890707" y="337079"/>
                  <a:pt x="890707" y="509482"/>
                </a:cubicBezTo>
                <a:lnTo>
                  <a:pt x="890707" y="819140"/>
                </a:lnTo>
                <a:lnTo>
                  <a:pt x="750300" y="819140"/>
                </a:lnTo>
                <a:lnTo>
                  <a:pt x="750300" y="509482"/>
                </a:lnTo>
                <a:cubicBezTo>
                  <a:pt x="750300" y="433758"/>
                  <a:pt x="719077" y="369655"/>
                  <a:pt x="642924" y="369655"/>
                </a:cubicBezTo>
                <a:cubicBezTo>
                  <a:pt x="566770" y="369655"/>
                  <a:pt x="519175" y="435663"/>
                  <a:pt x="519175" y="511863"/>
                </a:cubicBezTo>
                <a:lnTo>
                  <a:pt x="519175" y="819140"/>
                </a:lnTo>
                <a:lnTo>
                  <a:pt x="378482" y="819140"/>
                </a:lnTo>
                <a:lnTo>
                  <a:pt x="378482" y="511863"/>
                </a:lnTo>
                <a:cubicBezTo>
                  <a:pt x="378482" y="436140"/>
                  <a:pt x="338120" y="367369"/>
                  <a:pt x="261967" y="367369"/>
                </a:cubicBezTo>
                <a:cubicBezTo>
                  <a:pt x="185814" y="367369"/>
                  <a:pt x="140788" y="435663"/>
                  <a:pt x="140788" y="511863"/>
                </a:cubicBezTo>
                <a:lnTo>
                  <a:pt x="140788" y="819140"/>
                </a:lnTo>
                <a:lnTo>
                  <a:pt x="0" y="819140"/>
                </a:lnTo>
                <a:lnTo>
                  <a:pt x="0" y="243830"/>
                </a:lnTo>
                <a:lnTo>
                  <a:pt x="130412" y="243830"/>
                </a:lnTo>
                <a:lnTo>
                  <a:pt x="140788" y="313648"/>
                </a:lnTo>
                <a:cubicBezTo>
                  <a:pt x="170774" y="255355"/>
                  <a:pt x="236551" y="234400"/>
                  <a:pt x="290715" y="234400"/>
                </a:cubicBezTo>
                <a:close/>
                <a:moveTo>
                  <a:pt x="3940929" y="233352"/>
                </a:moveTo>
                <a:cubicBezTo>
                  <a:pt x="4121793" y="233352"/>
                  <a:pt x="4238307" y="367369"/>
                  <a:pt x="4238307" y="532818"/>
                </a:cubicBezTo>
                <a:cubicBezTo>
                  <a:pt x="4238307" y="698267"/>
                  <a:pt x="4126077" y="832284"/>
                  <a:pt x="3941786" y="832284"/>
                </a:cubicBezTo>
                <a:cubicBezTo>
                  <a:pt x="3757495" y="832284"/>
                  <a:pt x="3646692" y="697124"/>
                  <a:pt x="3646692" y="532818"/>
                </a:cubicBezTo>
                <a:cubicBezTo>
                  <a:pt x="3646692" y="368512"/>
                  <a:pt x="3760065" y="233352"/>
                  <a:pt x="3940929" y="233352"/>
                </a:cubicBezTo>
                <a:close/>
                <a:moveTo>
                  <a:pt x="2774737" y="230590"/>
                </a:moveTo>
                <a:cubicBezTo>
                  <a:pt x="2850890" y="230590"/>
                  <a:pt x="2923236" y="266690"/>
                  <a:pt x="2955601" y="323840"/>
                </a:cubicBezTo>
                <a:lnTo>
                  <a:pt x="2960456" y="244973"/>
                </a:lnTo>
                <a:lnTo>
                  <a:pt x="3095152" y="244973"/>
                </a:lnTo>
                <a:lnTo>
                  <a:pt x="3095152" y="819521"/>
                </a:lnTo>
                <a:lnTo>
                  <a:pt x="2962455" y="819521"/>
                </a:lnTo>
                <a:lnTo>
                  <a:pt x="2955601" y="735606"/>
                </a:lnTo>
                <a:cubicBezTo>
                  <a:pt x="2923236" y="803233"/>
                  <a:pt x="2834422" y="835809"/>
                  <a:pt x="2770930" y="836952"/>
                </a:cubicBezTo>
                <a:cubicBezTo>
                  <a:pt x="2602441" y="838095"/>
                  <a:pt x="2477930" y="733224"/>
                  <a:pt x="2477930" y="531675"/>
                </a:cubicBezTo>
                <a:cubicBezTo>
                  <a:pt x="2477930" y="333365"/>
                  <a:pt x="2608247" y="229828"/>
                  <a:pt x="2774737" y="230590"/>
                </a:cubicBezTo>
                <a:close/>
                <a:moveTo>
                  <a:pt x="3437461" y="228685"/>
                </a:moveTo>
                <a:cubicBezTo>
                  <a:pt x="3518184" y="228685"/>
                  <a:pt x="3580534" y="252021"/>
                  <a:pt x="3642885" y="313743"/>
                </a:cubicBezTo>
                <a:lnTo>
                  <a:pt x="3553976" y="408136"/>
                </a:lnTo>
                <a:cubicBezTo>
                  <a:pt x="3522801" y="379414"/>
                  <a:pt x="3482119" y="363233"/>
                  <a:pt x="3439746" y="362702"/>
                </a:cubicBezTo>
                <a:cubicBezTo>
                  <a:pt x="3345126" y="362702"/>
                  <a:pt x="3275921" y="432615"/>
                  <a:pt x="3275921" y="532818"/>
                </a:cubicBezTo>
                <a:cubicBezTo>
                  <a:pt x="3275921" y="642356"/>
                  <a:pt x="3350075" y="700649"/>
                  <a:pt x="3437747" y="700649"/>
                </a:cubicBezTo>
                <a:cubicBezTo>
                  <a:pt x="3483860" y="702191"/>
                  <a:pt x="3528623" y="684935"/>
                  <a:pt x="3561782" y="652833"/>
                </a:cubicBezTo>
                <a:lnTo>
                  <a:pt x="3656402" y="746083"/>
                </a:lnTo>
                <a:cubicBezTo>
                  <a:pt x="3590910" y="811329"/>
                  <a:pt x="3521706" y="836952"/>
                  <a:pt x="3437461" y="836952"/>
                </a:cubicBezTo>
                <a:cubicBezTo>
                  <a:pt x="3272494" y="836952"/>
                  <a:pt x="3135228" y="736748"/>
                  <a:pt x="3135228" y="532818"/>
                </a:cubicBezTo>
                <a:cubicBezTo>
                  <a:pt x="3135228" y="328888"/>
                  <a:pt x="3272494" y="228685"/>
                  <a:pt x="3437461" y="228685"/>
                </a:cubicBezTo>
                <a:close/>
                <a:moveTo>
                  <a:pt x="1252910" y="227542"/>
                </a:moveTo>
                <a:cubicBezTo>
                  <a:pt x="1443293" y="227542"/>
                  <a:pt x="1562188" y="346414"/>
                  <a:pt x="1540198" y="582920"/>
                </a:cubicBezTo>
                <a:lnTo>
                  <a:pt x="1096415" y="582920"/>
                </a:lnTo>
                <a:cubicBezTo>
                  <a:pt x="1105649" y="653976"/>
                  <a:pt x="1166762" y="705316"/>
                  <a:pt x="1266047" y="705316"/>
                </a:cubicBezTo>
                <a:cubicBezTo>
                  <a:pt x="1318021" y="705316"/>
                  <a:pt x="1386083" y="685504"/>
                  <a:pt x="1418353" y="651690"/>
                </a:cubicBezTo>
                <a:lnTo>
                  <a:pt x="1507928" y="741416"/>
                </a:lnTo>
                <a:cubicBezTo>
                  <a:pt x="1447958" y="804376"/>
                  <a:pt x="1349815" y="834666"/>
                  <a:pt x="1263286" y="834666"/>
                </a:cubicBezTo>
                <a:cubicBezTo>
                  <a:pt x="1067192" y="834666"/>
                  <a:pt x="950582" y="712269"/>
                  <a:pt x="950582" y="528151"/>
                </a:cubicBezTo>
                <a:cubicBezTo>
                  <a:pt x="950582" y="353367"/>
                  <a:pt x="1068334" y="227542"/>
                  <a:pt x="1252910" y="227542"/>
                </a:cubicBezTo>
                <a:close/>
                <a:moveTo>
                  <a:pt x="2069749" y="4942"/>
                </a:moveTo>
                <a:lnTo>
                  <a:pt x="2210728" y="4942"/>
                </a:lnTo>
                <a:lnTo>
                  <a:pt x="2210728" y="819520"/>
                </a:lnTo>
                <a:lnTo>
                  <a:pt x="2079268" y="819520"/>
                </a:lnTo>
                <a:lnTo>
                  <a:pt x="2069749" y="740272"/>
                </a:lnTo>
                <a:cubicBezTo>
                  <a:pt x="2025866" y="809043"/>
                  <a:pt x="1955519" y="832284"/>
                  <a:pt x="1886315" y="832284"/>
                </a:cubicBezTo>
                <a:cubicBezTo>
                  <a:pt x="1718968" y="832284"/>
                  <a:pt x="1593220" y="720460"/>
                  <a:pt x="1593220" y="531675"/>
                </a:cubicBezTo>
                <a:cubicBezTo>
                  <a:pt x="1593220" y="333555"/>
                  <a:pt x="1716683" y="230970"/>
                  <a:pt x="1882793" y="230970"/>
                </a:cubicBezTo>
                <a:cubicBezTo>
                  <a:pt x="1942763" y="230970"/>
                  <a:pt x="2036241" y="263641"/>
                  <a:pt x="2069749" y="323077"/>
                </a:cubicBezTo>
                <a:close/>
                <a:moveTo>
                  <a:pt x="2345423" y="1"/>
                </a:moveTo>
                <a:cubicBezTo>
                  <a:pt x="2386974" y="13"/>
                  <a:pt x="2428525" y="27707"/>
                  <a:pt x="2428525" y="83047"/>
                </a:cubicBezTo>
                <a:cubicBezTo>
                  <a:pt x="2428525" y="193728"/>
                  <a:pt x="2262321" y="193728"/>
                  <a:pt x="2262321" y="83047"/>
                </a:cubicBezTo>
                <a:cubicBezTo>
                  <a:pt x="2262321" y="27659"/>
                  <a:pt x="2303872" y="-11"/>
                  <a:pt x="2345423" y="1"/>
                </a:cubicBezTo>
                <a:close/>
              </a:path>
            </a:pathLst>
          </a:custGeom>
          <a:solidFill>
            <a:schemeClr val="bg1"/>
          </a:solidFill>
        </p:spPr>
        <p:txBody>
          <a:bodyPr wrap="square" anchor="ctr">
            <a:noAutofit/>
          </a:bodyPr>
          <a:lstStyle>
            <a:lvl1pPr algn="ctr">
              <a:defRPr sz="100">
                <a:solidFill>
                  <a:schemeClr val="bg1"/>
                </a:solidFill>
              </a:defRPr>
            </a:lvl1pPr>
          </a:lstStyle>
          <a:p>
            <a:pPr lvl="0"/>
            <a:endParaRPr lang="en-GB"/>
          </a:p>
        </p:txBody>
      </p:sp>
      <p:sp>
        <p:nvSpPr>
          <p:cNvPr id="11" name="Text Placeholder 10">
            <a:extLst>
              <a:ext uri="{FF2B5EF4-FFF2-40B4-BE49-F238E27FC236}">
                <a16:creationId xmlns:a16="http://schemas.microsoft.com/office/drawing/2014/main" id="{E2D879A0-3568-0846-86A6-1F737391F521}"/>
              </a:ext>
            </a:extLst>
          </p:cNvPr>
          <p:cNvSpPr>
            <a:spLocks noGrp="1"/>
          </p:cNvSpPr>
          <p:nvPr>
            <p:ph type="body" sz="quarter" idx="24" hasCustomPrompt="1"/>
          </p:nvPr>
        </p:nvSpPr>
        <p:spPr>
          <a:xfrm>
            <a:off x="609600" y="3548063"/>
            <a:ext cx="5486400" cy="981075"/>
          </a:xfrm>
        </p:spPr>
        <p:txBody>
          <a:bodyPr lIns="0" rIns="0"/>
          <a:lstStyle>
            <a:lvl1pPr>
              <a:lnSpc>
                <a:spcPct val="90000"/>
              </a:lnSpc>
              <a:spcAft>
                <a:spcPts val="0"/>
              </a:spcAft>
              <a:defRPr sz="2400" b="1">
                <a:solidFill>
                  <a:schemeClr val="bg1"/>
                </a:solidFill>
              </a:defRPr>
            </a:lvl1pPr>
            <a:lvl2pPr>
              <a:lnSpc>
                <a:spcPct val="100000"/>
              </a:lnSpc>
              <a:spcAft>
                <a:spcPts val="0"/>
              </a:spcAft>
              <a:defRPr sz="1400" b="0">
                <a:solidFill>
                  <a:schemeClr val="bg1"/>
                </a:solidFill>
              </a:defRPr>
            </a:lvl2pPr>
            <a:lvl3pPr marL="7938" indent="0">
              <a:buNone/>
              <a:defRPr/>
            </a:lvl3pPr>
          </a:lstStyle>
          <a:p>
            <a:pPr lvl="0"/>
            <a:r>
              <a:rPr lang="en-GB"/>
              <a:t>Presentation title goes here</a:t>
            </a:r>
          </a:p>
          <a:p>
            <a:pPr lvl="1"/>
            <a:r>
              <a:rPr lang="en-GB"/>
              <a:t>Subtitle // Date here</a:t>
            </a:r>
          </a:p>
        </p:txBody>
      </p:sp>
      <p:sp>
        <p:nvSpPr>
          <p:cNvPr id="5" name="Text Placeholder 10">
            <a:extLst>
              <a:ext uri="{FF2B5EF4-FFF2-40B4-BE49-F238E27FC236}">
                <a16:creationId xmlns:a16="http://schemas.microsoft.com/office/drawing/2014/main" id="{D2C025E0-A506-1143-A09B-93B6849AD5EA}"/>
              </a:ext>
            </a:extLst>
          </p:cNvPr>
          <p:cNvSpPr>
            <a:spLocks noGrp="1"/>
          </p:cNvSpPr>
          <p:nvPr>
            <p:ph type="body" sz="quarter" idx="25" hasCustomPrompt="1"/>
          </p:nvPr>
        </p:nvSpPr>
        <p:spPr>
          <a:xfrm>
            <a:off x="609600" y="1895206"/>
            <a:ext cx="5486400" cy="780893"/>
          </a:xfrm>
        </p:spPr>
        <p:txBody>
          <a:bodyPr lIns="0" rIns="0"/>
          <a:lstStyle>
            <a:lvl1pPr>
              <a:lnSpc>
                <a:spcPct val="90000"/>
              </a:lnSpc>
              <a:spcAft>
                <a:spcPts val="0"/>
              </a:spcAft>
              <a:defRPr sz="6000" b="1">
                <a:solidFill>
                  <a:schemeClr val="bg1"/>
                </a:solidFill>
              </a:defRPr>
            </a:lvl1pPr>
            <a:lvl2pPr>
              <a:lnSpc>
                <a:spcPct val="100000"/>
              </a:lnSpc>
              <a:spcAft>
                <a:spcPts val="0"/>
              </a:spcAft>
              <a:defRPr sz="1400" b="0">
                <a:solidFill>
                  <a:schemeClr val="bg1"/>
                </a:solidFill>
              </a:defRPr>
            </a:lvl2pPr>
            <a:lvl3pPr marL="7938" indent="0">
              <a:buNone/>
              <a:defRPr/>
            </a:lvl3pPr>
          </a:lstStyle>
          <a:p>
            <a:pPr lvl="0"/>
            <a:r>
              <a:rPr lang="en-GB"/>
              <a:t>Client Name x</a:t>
            </a:r>
          </a:p>
        </p:txBody>
      </p:sp>
    </p:spTree>
    <p:extLst>
      <p:ext uri="{BB962C8B-B14F-4D97-AF65-F5344CB8AC3E}">
        <p14:creationId xmlns:p14="http://schemas.microsoft.com/office/powerpoint/2010/main" val="3896961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am layout x 4">
    <p:spTree>
      <p:nvGrpSpPr>
        <p:cNvPr id="1" name=""/>
        <p:cNvGrpSpPr/>
        <p:nvPr/>
      </p:nvGrpSpPr>
      <p:grpSpPr>
        <a:xfrm>
          <a:off x="0" y="0"/>
          <a:ext cx="0" cy="0"/>
          <a:chOff x="0" y="0"/>
          <a:chExt cx="0" cy="0"/>
        </a:xfrm>
      </p:grpSpPr>
      <p:sp>
        <p:nvSpPr>
          <p:cNvPr id="14" name="Freeform 13">
            <a:extLst>
              <a:ext uri="{FF2B5EF4-FFF2-40B4-BE49-F238E27FC236}">
                <a16:creationId xmlns:a16="http://schemas.microsoft.com/office/drawing/2014/main" id="{CA9069D4-BBD5-6840-9646-5955E2C1E9C0}"/>
              </a:ext>
            </a:extLst>
          </p:cNvPr>
          <p:cNvSpPr/>
          <p:nvPr userDrawn="1"/>
        </p:nvSpPr>
        <p:spPr>
          <a:xfrm>
            <a:off x="0" y="3429000"/>
            <a:ext cx="12192000" cy="3069000"/>
          </a:xfrm>
          <a:custGeom>
            <a:avLst/>
            <a:gdLst>
              <a:gd name="connsiteX0" fmla="*/ 0 w 12192000"/>
              <a:gd name="connsiteY0" fmla="*/ 0 h 3069000"/>
              <a:gd name="connsiteX1" fmla="*/ 12192000 w 12192000"/>
              <a:gd name="connsiteY1" fmla="*/ 0 h 3069000"/>
              <a:gd name="connsiteX2" fmla="*/ 12192000 w 12192000"/>
              <a:gd name="connsiteY2" fmla="*/ 3069000 h 3069000"/>
              <a:gd name="connsiteX3" fmla="*/ 6347607 w 12192000"/>
              <a:gd name="connsiteY3" fmla="*/ 3069000 h 3069000"/>
              <a:gd name="connsiteX4" fmla="*/ 6348000 w 12192000"/>
              <a:gd name="connsiteY4" fmla="*/ 3067050 h 3069000"/>
              <a:gd name="connsiteX5" fmla="*/ 6096000 w 12192000"/>
              <a:gd name="connsiteY5" fmla="*/ 2815050 h 3069000"/>
              <a:gd name="connsiteX6" fmla="*/ 5844000 w 12192000"/>
              <a:gd name="connsiteY6" fmla="*/ 3067050 h 3069000"/>
              <a:gd name="connsiteX7" fmla="*/ 5844394 w 12192000"/>
              <a:gd name="connsiteY7" fmla="*/ 3069000 h 3069000"/>
              <a:gd name="connsiteX8" fmla="*/ 0 w 12192000"/>
              <a:gd name="connsiteY8" fmla="*/ 3069000 h 306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3069000">
                <a:moveTo>
                  <a:pt x="0" y="0"/>
                </a:moveTo>
                <a:lnTo>
                  <a:pt x="12192000" y="0"/>
                </a:lnTo>
                <a:lnTo>
                  <a:pt x="12192000" y="3069000"/>
                </a:lnTo>
                <a:lnTo>
                  <a:pt x="6347607" y="3069000"/>
                </a:lnTo>
                <a:lnTo>
                  <a:pt x="6348000" y="3067050"/>
                </a:lnTo>
                <a:cubicBezTo>
                  <a:pt x="6348000" y="2927874"/>
                  <a:pt x="6235176" y="2815050"/>
                  <a:pt x="6096000" y="2815050"/>
                </a:cubicBezTo>
                <a:cubicBezTo>
                  <a:pt x="5956825" y="2815050"/>
                  <a:pt x="5844000" y="2927874"/>
                  <a:pt x="5844000" y="3067050"/>
                </a:cubicBezTo>
                <a:lnTo>
                  <a:pt x="5844394" y="3069000"/>
                </a:lnTo>
                <a:lnTo>
                  <a:pt x="0" y="30690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7" name="Picture Placeholder 16">
            <a:extLst>
              <a:ext uri="{FF2B5EF4-FFF2-40B4-BE49-F238E27FC236}">
                <a16:creationId xmlns:a16="http://schemas.microsoft.com/office/drawing/2014/main" id="{D3C20F34-4FD5-2143-AB4D-393C884A409B}"/>
              </a:ext>
            </a:extLst>
          </p:cNvPr>
          <p:cNvSpPr>
            <a:spLocks noGrp="1"/>
          </p:cNvSpPr>
          <p:nvPr>
            <p:ph type="pic" sz="quarter" idx="10"/>
          </p:nvPr>
        </p:nvSpPr>
        <p:spPr>
          <a:xfrm>
            <a:off x="1388810" y="2245892"/>
            <a:ext cx="1866855" cy="1866855"/>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6645180" cy="1192742"/>
          </a:xfrm>
        </p:spPr>
        <p:txBody>
          <a:body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10" name="Text Placeholder 13">
            <a:extLst>
              <a:ext uri="{FF2B5EF4-FFF2-40B4-BE49-F238E27FC236}">
                <a16:creationId xmlns:a16="http://schemas.microsoft.com/office/drawing/2014/main" id="{51A3891D-9DBE-BF49-9CDD-F3F2CD2E380E}"/>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8" name="Text Placeholder 7">
            <a:extLst>
              <a:ext uri="{FF2B5EF4-FFF2-40B4-BE49-F238E27FC236}">
                <a16:creationId xmlns:a16="http://schemas.microsoft.com/office/drawing/2014/main" id="{779CEDD1-36EF-F74A-8498-C86A35DDECAD}"/>
              </a:ext>
            </a:extLst>
          </p:cNvPr>
          <p:cNvSpPr>
            <a:spLocks noGrp="1"/>
          </p:cNvSpPr>
          <p:nvPr>
            <p:ph type="body" sz="quarter" idx="14" hasCustomPrompt="1"/>
          </p:nvPr>
        </p:nvSpPr>
        <p:spPr>
          <a:xfrm>
            <a:off x="1388810" y="4119144"/>
            <a:ext cx="1866855" cy="1131120"/>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16" name="Picture Placeholder 16">
            <a:extLst>
              <a:ext uri="{FF2B5EF4-FFF2-40B4-BE49-F238E27FC236}">
                <a16:creationId xmlns:a16="http://schemas.microsoft.com/office/drawing/2014/main" id="{AFBFBD49-A7E5-1444-9DA5-265ACB7E390C}"/>
              </a:ext>
            </a:extLst>
          </p:cNvPr>
          <p:cNvSpPr>
            <a:spLocks noGrp="1"/>
          </p:cNvSpPr>
          <p:nvPr>
            <p:ph type="pic" sz="quarter" idx="15"/>
          </p:nvPr>
        </p:nvSpPr>
        <p:spPr>
          <a:xfrm>
            <a:off x="3904652" y="2245892"/>
            <a:ext cx="1866855" cy="1866855"/>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18" name="Text Placeholder 7">
            <a:extLst>
              <a:ext uri="{FF2B5EF4-FFF2-40B4-BE49-F238E27FC236}">
                <a16:creationId xmlns:a16="http://schemas.microsoft.com/office/drawing/2014/main" id="{57C6F73E-3CE7-7A49-A51E-6165B69AAC46}"/>
              </a:ext>
            </a:extLst>
          </p:cNvPr>
          <p:cNvSpPr>
            <a:spLocks noGrp="1"/>
          </p:cNvSpPr>
          <p:nvPr>
            <p:ph type="body" sz="quarter" idx="16" hasCustomPrompt="1"/>
          </p:nvPr>
        </p:nvSpPr>
        <p:spPr>
          <a:xfrm>
            <a:off x="3904652" y="4119144"/>
            <a:ext cx="1866855" cy="1131120"/>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2" name="Picture Placeholder 16">
            <a:extLst>
              <a:ext uri="{FF2B5EF4-FFF2-40B4-BE49-F238E27FC236}">
                <a16:creationId xmlns:a16="http://schemas.microsoft.com/office/drawing/2014/main" id="{A5015BF3-DD4C-2A4F-BADA-651E110BBD63}"/>
              </a:ext>
            </a:extLst>
          </p:cNvPr>
          <p:cNvSpPr>
            <a:spLocks noGrp="1"/>
          </p:cNvSpPr>
          <p:nvPr>
            <p:ph type="pic" sz="quarter" idx="17"/>
          </p:nvPr>
        </p:nvSpPr>
        <p:spPr>
          <a:xfrm>
            <a:off x="6420494" y="2245892"/>
            <a:ext cx="1866855" cy="1866855"/>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3" name="Text Placeholder 7">
            <a:extLst>
              <a:ext uri="{FF2B5EF4-FFF2-40B4-BE49-F238E27FC236}">
                <a16:creationId xmlns:a16="http://schemas.microsoft.com/office/drawing/2014/main" id="{2939BC0D-5961-E046-A808-6B8AC8099F5E}"/>
              </a:ext>
            </a:extLst>
          </p:cNvPr>
          <p:cNvSpPr>
            <a:spLocks noGrp="1"/>
          </p:cNvSpPr>
          <p:nvPr>
            <p:ph type="body" sz="quarter" idx="18" hasCustomPrompt="1"/>
          </p:nvPr>
        </p:nvSpPr>
        <p:spPr>
          <a:xfrm>
            <a:off x="6420494" y="4119144"/>
            <a:ext cx="1866855" cy="1131120"/>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4" name="Picture Placeholder 16">
            <a:extLst>
              <a:ext uri="{FF2B5EF4-FFF2-40B4-BE49-F238E27FC236}">
                <a16:creationId xmlns:a16="http://schemas.microsoft.com/office/drawing/2014/main" id="{A638653C-41FC-DA4F-A786-E9195EF83B38}"/>
              </a:ext>
            </a:extLst>
          </p:cNvPr>
          <p:cNvSpPr>
            <a:spLocks noGrp="1"/>
          </p:cNvSpPr>
          <p:nvPr>
            <p:ph type="pic" sz="quarter" idx="19"/>
          </p:nvPr>
        </p:nvSpPr>
        <p:spPr>
          <a:xfrm>
            <a:off x="8936335" y="2245892"/>
            <a:ext cx="1866855" cy="1866855"/>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5" name="Text Placeholder 7">
            <a:extLst>
              <a:ext uri="{FF2B5EF4-FFF2-40B4-BE49-F238E27FC236}">
                <a16:creationId xmlns:a16="http://schemas.microsoft.com/office/drawing/2014/main" id="{E9C40C38-C66F-8C44-963F-5DD7D91C70C7}"/>
              </a:ext>
            </a:extLst>
          </p:cNvPr>
          <p:cNvSpPr>
            <a:spLocks noGrp="1"/>
          </p:cNvSpPr>
          <p:nvPr>
            <p:ph type="body" sz="quarter" idx="20" hasCustomPrompt="1"/>
          </p:nvPr>
        </p:nvSpPr>
        <p:spPr>
          <a:xfrm>
            <a:off x="8936335" y="4119144"/>
            <a:ext cx="1866855" cy="1131120"/>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Tree>
    <p:extLst>
      <p:ext uri="{BB962C8B-B14F-4D97-AF65-F5344CB8AC3E}">
        <p14:creationId xmlns:p14="http://schemas.microsoft.com/office/powerpoint/2010/main" val="3699025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am layout x 8">
    <p:spTree>
      <p:nvGrpSpPr>
        <p:cNvPr id="1" name=""/>
        <p:cNvGrpSpPr/>
        <p:nvPr/>
      </p:nvGrpSpPr>
      <p:grpSpPr>
        <a:xfrm>
          <a:off x="0" y="0"/>
          <a:ext cx="0" cy="0"/>
          <a:chOff x="0" y="0"/>
          <a:chExt cx="0" cy="0"/>
        </a:xfrm>
      </p:grpSpPr>
      <p:sp>
        <p:nvSpPr>
          <p:cNvPr id="30" name="Freeform 29">
            <a:extLst>
              <a:ext uri="{FF2B5EF4-FFF2-40B4-BE49-F238E27FC236}">
                <a16:creationId xmlns:a16="http://schemas.microsoft.com/office/drawing/2014/main" id="{B4DB38A8-ED85-1347-B790-9A2BE1DBEF4C}"/>
              </a:ext>
            </a:extLst>
          </p:cNvPr>
          <p:cNvSpPr/>
          <p:nvPr userDrawn="1"/>
        </p:nvSpPr>
        <p:spPr>
          <a:xfrm>
            <a:off x="0" y="4546834"/>
            <a:ext cx="12192000" cy="1951167"/>
          </a:xfrm>
          <a:custGeom>
            <a:avLst/>
            <a:gdLst>
              <a:gd name="connsiteX0" fmla="*/ 0 w 12192000"/>
              <a:gd name="connsiteY0" fmla="*/ 0 h 1951167"/>
              <a:gd name="connsiteX1" fmla="*/ 12192000 w 12192000"/>
              <a:gd name="connsiteY1" fmla="*/ 0 h 1951167"/>
              <a:gd name="connsiteX2" fmla="*/ 12192000 w 12192000"/>
              <a:gd name="connsiteY2" fmla="*/ 1951167 h 1951167"/>
              <a:gd name="connsiteX3" fmla="*/ 6347607 w 12192000"/>
              <a:gd name="connsiteY3" fmla="*/ 1951167 h 1951167"/>
              <a:gd name="connsiteX4" fmla="*/ 6348000 w 12192000"/>
              <a:gd name="connsiteY4" fmla="*/ 1949217 h 1951167"/>
              <a:gd name="connsiteX5" fmla="*/ 6096000 w 12192000"/>
              <a:gd name="connsiteY5" fmla="*/ 1697217 h 1951167"/>
              <a:gd name="connsiteX6" fmla="*/ 5844000 w 12192000"/>
              <a:gd name="connsiteY6" fmla="*/ 1949217 h 1951167"/>
              <a:gd name="connsiteX7" fmla="*/ 5844394 w 12192000"/>
              <a:gd name="connsiteY7" fmla="*/ 1951167 h 1951167"/>
              <a:gd name="connsiteX8" fmla="*/ 0 w 12192000"/>
              <a:gd name="connsiteY8" fmla="*/ 1951167 h 195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951167">
                <a:moveTo>
                  <a:pt x="0" y="0"/>
                </a:moveTo>
                <a:lnTo>
                  <a:pt x="12192000" y="0"/>
                </a:lnTo>
                <a:lnTo>
                  <a:pt x="12192000" y="1951167"/>
                </a:lnTo>
                <a:lnTo>
                  <a:pt x="6347607" y="1951167"/>
                </a:lnTo>
                <a:lnTo>
                  <a:pt x="6348000" y="1949217"/>
                </a:lnTo>
                <a:cubicBezTo>
                  <a:pt x="6348000" y="1810041"/>
                  <a:pt x="6235176" y="1697217"/>
                  <a:pt x="6096000" y="1697217"/>
                </a:cubicBezTo>
                <a:cubicBezTo>
                  <a:pt x="5956825" y="1697217"/>
                  <a:pt x="5844000" y="1810041"/>
                  <a:pt x="5844000" y="1949217"/>
                </a:cubicBezTo>
                <a:lnTo>
                  <a:pt x="5844394" y="1951167"/>
                </a:lnTo>
                <a:lnTo>
                  <a:pt x="0" y="19511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7" name="Picture Placeholder 16">
            <a:extLst>
              <a:ext uri="{FF2B5EF4-FFF2-40B4-BE49-F238E27FC236}">
                <a16:creationId xmlns:a16="http://schemas.microsoft.com/office/drawing/2014/main" id="{D3C20F34-4FD5-2143-AB4D-393C884A409B}"/>
              </a:ext>
            </a:extLst>
          </p:cNvPr>
          <p:cNvSpPr>
            <a:spLocks noGrp="1"/>
          </p:cNvSpPr>
          <p:nvPr>
            <p:ph type="pic" sz="quarter" idx="10"/>
          </p:nvPr>
        </p:nvSpPr>
        <p:spPr>
          <a:xfrm>
            <a:off x="1571538" y="14638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10961160" cy="854279"/>
          </a:xfrm>
        </p:spPr>
        <p:txBody>
          <a:body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10" name="Text Placeholder 13">
            <a:extLst>
              <a:ext uri="{FF2B5EF4-FFF2-40B4-BE49-F238E27FC236}">
                <a16:creationId xmlns:a16="http://schemas.microsoft.com/office/drawing/2014/main" id="{51A3891D-9DBE-BF49-9CDD-F3F2CD2E380E}"/>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8" name="Text Placeholder 7">
            <a:extLst>
              <a:ext uri="{FF2B5EF4-FFF2-40B4-BE49-F238E27FC236}">
                <a16:creationId xmlns:a16="http://schemas.microsoft.com/office/drawing/2014/main" id="{779CEDD1-36EF-F74A-8498-C86A35DDECAD}"/>
              </a:ext>
            </a:extLst>
          </p:cNvPr>
          <p:cNvSpPr>
            <a:spLocks noGrp="1"/>
          </p:cNvSpPr>
          <p:nvPr>
            <p:ph type="body" sz="quarter" idx="14" hasCustomPrompt="1"/>
          </p:nvPr>
        </p:nvSpPr>
        <p:spPr>
          <a:xfrm>
            <a:off x="1231784" y="29741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16" name="Picture Placeholder 16">
            <a:extLst>
              <a:ext uri="{FF2B5EF4-FFF2-40B4-BE49-F238E27FC236}">
                <a16:creationId xmlns:a16="http://schemas.microsoft.com/office/drawing/2014/main" id="{AFBFBD49-A7E5-1444-9DA5-265ACB7E390C}"/>
              </a:ext>
            </a:extLst>
          </p:cNvPr>
          <p:cNvSpPr>
            <a:spLocks noGrp="1"/>
          </p:cNvSpPr>
          <p:nvPr>
            <p:ph type="pic" sz="quarter" idx="15"/>
          </p:nvPr>
        </p:nvSpPr>
        <p:spPr>
          <a:xfrm>
            <a:off x="4087380" y="14638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18" name="Text Placeholder 7">
            <a:extLst>
              <a:ext uri="{FF2B5EF4-FFF2-40B4-BE49-F238E27FC236}">
                <a16:creationId xmlns:a16="http://schemas.microsoft.com/office/drawing/2014/main" id="{57C6F73E-3CE7-7A49-A51E-6165B69AAC46}"/>
              </a:ext>
            </a:extLst>
          </p:cNvPr>
          <p:cNvSpPr>
            <a:spLocks noGrp="1"/>
          </p:cNvSpPr>
          <p:nvPr>
            <p:ph type="body" sz="quarter" idx="16" hasCustomPrompt="1"/>
          </p:nvPr>
        </p:nvSpPr>
        <p:spPr>
          <a:xfrm>
            <a:off x="3747626" y="29741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2" name="Picture Placeholder 16">
            <a:extLst>
              <a:ext uri="{FF2B5EF4-FFF2-40B4-BE49-F238E27FC236}">
                <a16:creationId xmlns:a16="http://schemas.microsoft.com/office/drawing/2014/main" id="{A5015BF3-DD4C-2A4F-BADA-651E110BBD63}"/>
              </a:ext>
            </a:extLst>
          </p:cNvPr>
          <p:cNvSpPr>
            <a:spLocks noGrp="1"/>
          </p:cNvSpPr>
          <p:nvPr>
            <p:ph type="pic" sz="quarter" idx="17"/>
          </p:nvPr>
        </p:nvSpPr>
        <p:spPr>
          <a:xfrm>
            <a:off x="6603222" y="14638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3" name="Text Placeholder 7">
            <a:extLst>
              <a:ext uri="{FF2B5EF4-FFF2-40B4-BE49-F238E27FC236}">
                <a16:creationId xmlns:a16="http://schemas.microsoft.com/office/drawing/2014/main" id="{2939BC0D-5961-E046-A808-6B8AC8099F5E}"/>
              </a:ext>
            </a:extLst>
          </p:cNvPr>
          <p:cNvSpPr>
            <a:spLocks noGrp="1"/>
          </p:cNvSpPr>
          <p:nvPr>
            <p:ph type="body" sz="quarter" idx="18" hasCustomPrompt="1"/>
          </p:nvPr>
        </p:nvSpPr>
        <p:spPr>
          <a:xfrm>
            <a:off x="6263468" y="29741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4" name="Picture Placeholder 16">
            <a:extLst>
              <a:ext uri="{FF2B5EF4-FFF2-40B4-BE49-F238E27FC236}">
                <a16:creationId xmlns:a16="http://schemas.microsoft.com/office/drawing/2014/main" id="{A638653C-41FC-DA4F-A786-E9195EF83B38}"/>
              </a:ext>
            </a:extLst>
          </p:cNvPr>
          <p:cNvSpPr>
            <a:spLocks noGrp="1"/>
          </p:cNvSpPr>
          <p:nvPr>
            <p:ph type="pic" sz="quarter" idx="19"/>
          </p:nvPr>
        </p:nvSpPr>
        <p:spPr>
          <a:xfrm>
            <a:off x="9119063" y="14638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5" name="Text Placeholder 7">
            <a:extLst>
              <a:ext uri="{FF2B5EF4-FFF2-40B4-BE49-F238E27FC236}">
                <a16:creationId xmlns:a16="http://schemas.microsoft.com/office/drawing/2014/main" id="{E9C40C38-C66F-8C44-963F-5DD7D91C70C7}"/>
              </a:ext>
            </a:extLst>
          </p:cNvPr>
          <p:cNvSpPr>
            <a:spLocks noGrp="1"/>
          </p:cNvSpPr>
          <p:nvPr>
            <p:ph type="body" sz="quarter" idx="20" hasCustomPrompt="1"/>
          </p:nvPr>
        </p:nvSpPr>
        <p:spPr>
          <a:xfrm>
            <a:off x="8779309" y="29741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15" name="Picture Placeholder 16">
            <a:extLst>
              <a:ext uri="{FF2B5EF4-FFF2-40B4-BE49-F238E27FC236}">
                <a16:creationId xmlns:a16="http://schemas.microsoft.com/office/drawing/2014/main" id="{89EE7683-3A0A-0B47-9813-78A5473FCCF1}"/>
              </a:ext>
            </a:extLst>
          </p:cNvPr>
          <p:cNvSpPr>
            <a:spLocks noGrp="1"/>
          </p:cNvSpPr>
          <p:nvPr>
            <p:ph type="pic" sz="quarter" idx="21"/>
          </p:nvPr>
        </p:nvSpPr>
        <p:spPr>
          <a:xfrm>
            <a:off x="1571538" y="37821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19" name="Text Placeholder 7">
            <a:extLst>
              <a:ext uri="{FF2B5EF4-FFF2-40B4-BE49-F238E27FC236}">
                <a16:creationId xmlns:a16="http://schemas.microsoft.com/office/drawing/2014/main" id="{AB55A3A9-FB25-AF40-BC32-AC3C3DA4E611}"/>
              </a:ext>
            </a:extLst>
          </p:cNvPr>
          <p:cNvSpPr>
            <a:spLocks noGrp="1"/>
          </p:cNvSpPr>
          <p:nvPr>
            <p:ph type="body" sz="quarter" idx="22" hasCustomPrompt="1"/>
          </p:nvPr>
        </p:nvSpPr>
        <p:spPr>
          <a:xfrm>
            <a:off x="1231784" y="52924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0" name="Picture Placeholder 16">
            <a:extLst>
              <a:ext uri="{FF2B5EF4-FFF2-40B4-BE49-F238E27FC236}">
                <a16:creationId xmlns:a16="http://schemas.microsoft.com/office/drawing/2014/main" id="{EDA73697-3874-C344-AAE5-CE24B2383EF9}"/>
              </a:ext>
            </a:extLst>
          </p:cNvPr>
          <p:cNvSpPr>
            <a:spLocks noGrp="1"/>
          </p:cNvSpPr>
          <p:nvPr>
            <p:ph type="pic" sz="quarter" idx="23"/>
          </p:nvPr>
        </p:nvSpPr>
        <p:spPr>
          <a:xfrm>
            <a:off x="4087380" y="37821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1" name="Text Placeholder 7">
            <a:extLst>
              <a:ext uri="{FF2B5EF4-FFF2-40B4-BE49-F238E27FC236}">
                <a16:creationId xmlns:a16="http://schemas.microsoft.com/office/drawing/2014/main" id="{762B0DD7-8060-A542-B772-E1F818A32D91}"/>
              </a:ext>
            </a:extLst>
          </p:cNvPr>
          <p:cNvSpPr>
            <a:spLocks noGrp="1"/>
          </p:cNvSpPr>
          <p:nvPr>
            <p:ph type="body" sz="quarter" idx="24" hasCustomPrompt="1"/>
          </p:nvPr>
        </p:nvSpPr>
        <p:spPr>
          <a:xfrm>
            <a:off x="3747626" y="52924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6" name="Picture Placeholder 16">
            <a:extLst>
              <a:ext uri="{FF2B5EF4-FFF2-40B4-BE49-F238E27FC236}">
                <a16:creationId xmlns:a16="http://schemas.microsoft.com/office/drawing/2014/main" id="{105967BD-F5FD-9F41-9CC6-8784B49815D8}"/>
              </a:ext>
            </a:extLst>
          </p:cNvPr>
          <p:cNvSpPr>
            <a:spLocks noGrp="1"/>
          </p:cNvSpPr>
          <p:nvPr>
            <p:ph type="pic" sz="quarter" idx="25"/>
          </p:nvPr>
        </p:nvSpPr>
        <p:spPr>
          <a:xfrm>
            <a:off x="6603222" y="37821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7" name="Text Placeholder 7">
            <a:extLst>
              <a:ext uri="{FF2B5EF4-FFF2-40B4-BE49-F238E27FC236}">
                <a16:creationId xmlns:a16="http://schemas.microsoft.com/office/drawing/2014/main" id="{BDABB33E-69CC-1B46-AC9C-83F4DCC4D172}"/>
              </a:ext>
            </a:extLst>
          </p:cNvPr>
          <p:cNvSpPr>
            <a:spLocks noGrp="1"/>
          </p:cNvSpPr>
          <p:nvPr>
            <p:ph type="body" sz="quarter" idx="26" hasCustomPrompt="1"/>
          </p:nvPr>
        </p:nvSpPr>
        <p:spPr>
          <a:xfrm>
            <a:off x="6263468" y="52924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8" name="Picture Placeholder 16">
            <a:extLst>
              <a:ext uri="{FF2B5EF4-FFF2-40B4-BE49-F238E27FC236}">
                <a16:creationId xmlns:a16="http://schemas.microsoft.com/office/drawing/2014/main" id="{35B3E652-6F5F-B643-9023-FF57D267CDCD}"/>
              </a:ext>
            </a:extLst>
          </p:cNvPr>
          <p:cNvSpPr>
            <a:spLocks noGrp="1"/>
          </p:cNvSpPr>
          <p:nvPr>
            <p:ph type="pic" sz="quarter" idx="27"/>
          </p:nvPr>
        </p:nvSpPr>
        <p:spPr>
          <a:xfrm>
            <a:off x="9119063" y="37821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9" name="Text Placeholder 7">
            <a:extLst>
              <a:ext uri="{FF2B5EF4-FFF2-40B4-BE49-F238E27FC236}">
                <a16:creationId xmlns:a16="http://schemas.microsoft.com/office/drawing/2014/main" id="{C17B9C40-A873-8740-BC3A-4781CC1D4B99}"/>
              </a:ext>
            </a:extLst>
          </p:cNvPr>
          <p:cNvSpPr>
            <a:spLocks noGrp="1"/>
          </p:cNvSpPr>
          <p:nvPr>
            <p:ph type="body" sz="quarter" idx="28" hasCustomPrompt="1"/>
          </p:nvPr>
        </p:nvSpPr>
        <p:spPr>
          <a:xfrm>
            <a:off x="8779309" y="52924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Tree>
    <p:extLst>
      <p:ext uri="{BB962C8B-B14F-4D97-AF65-F5344CB8AC3E}">
        <p14:creationId xmlns:p14="http://schemas.microsoft.com/office/powerpoint/2010/main" val="2530927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eam layout x 10">
    <p:spTree>
      <p:nvGrpSpPr>
        <p:cNvPr id="1" name=""/>
        <p:cNvGrpSpPr/>
        <p:nvPr/>
      </p:nvGrpSpPr>
      <p:grpSpPr>
        <a:xfrm>
          <a:off x="0" y="0"/>
          <a:ext cx="0" cy="0"/>
          <a:chOff x="0" y="0"/>
          <a:chExt cx="0" cy="0"/>
        </a:xfrm>
      </p:grpSpPr>
      <p:sp>
        <p:nvSpPr>
          <p:cNvPr id="34" name="Freeform 33">
            <a:extLst>
              <a:ext uri="{FF2B5EF4-FFF2-40B4-BE49-F238E27FC236}">
                <a16:creationId xmlns:a16="http://schemas.microsoft.com/office/drawing/2014/main" id="{197B69D6-70A7-CE4F-9A01-697D3720C72F}"/>
              </a:ext>
            </a:extLst>
          </p:cNvPr>
          <p:cNvSpPr/>
          <p:nvPr userDrawn="1"/>
        </p:nvSpPr>
        <p:spPr>
          <a:xfrm>
            <a:off x="0" y="4546834"/>
            <a:ext cx="12192000" cy="1951167"/>
          </a:xfrm>
          <a:custGeom>
            <a:avLst/>
            <a:gdLst>
              <a:gd name="connsiteX0" fmla="*/ 0 w 12192000"/>
              <a:gd name="connsiteY0" fmla="*/ 0 h 1951167"/>
              <a:gd name="connsiteX1" fmla="*/ 12192000 w 12192000"/>
              <a:gd name="connsiteY1" fmla="*/ 0 h 1951167"/>
              <a:gd name="connsiteX2" fmla="*/ 12192000 w 12192000"/>
              <a:gd name="connsiteY2" fmla="*/ 1951167 h 1951167"/>
              <a:gd name="connsiteX3" fmla="*/ 6347607 w 12192000"/>
              <a:gd name="connsiteY3" fmla="*/ 1951167 h 1951167"/>
              <a:gd name="connsiteX4" fmla="*/ 6348000 w 12192000"/>
              <a:gd name="connsiteY4" fmla="*/ 1949217 h 1951167"/>
              <a:gd name="connsiteX5" fmla="*/ 6096000 w 12192000"/>
              <a:gd name="connsiteY5" fmla="*/ 1697217 h 1951167"/>
              <a:gd name="connsiteX6" fmla="*/ 5844000 w 12192000"/>
              <a:gd name="connsiteY6" fmla="*/ 1949217 h 1951167"/>
              <a:gd name="connsiteX7" fmla="*/ 5844394 w 12192000"/>
              <a:gd name="connsiteY7" fmla="*/ 1951167 h 1951167"/>
              <a:gd name="connsiteX8" fmla="*/ 0 w 12192000"/>
              <a:gd name="connsiteY8" fmla="*/ 1951167 h 195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1951167">
                <a:moveTo>
                  <a:pt x="0" y="0"/>
                </a:moveTo>
                <a:lnTo>
                  <a:pt x="12192000" y="0"/>
                </a:lnTo>
                <a:lnTo>
                  <a:pt x="12192000" y="1951167"/>
                </a:lnTo>
                <a:lnTo>
                  <a:pt x="6347607" y="1951167"/>
                </a:lnTo>
                <a:lnTo>
                  <a:pt x="6348000" y="1949217"/>
                </a:lnTo>
                <a:cubicBezTo>
                  <a:pt x="6348000" y="1810041"/>
                  <a:pt x="6235176" y="1697217"/>
                  <a:pt x="6096000" y="1697217"/>
                </a:cubicBezTo>
                <a:cubicBezTo>
                  <a:pt x="5956825" y="1697217"/>
                  <a:pt x="5844000" y="1810041"/>
                  <a:pt x="5844000" y="1949217"/>
                </a:cubicBezTo>
                <a:lnTo>
                  <a:pt x="5844394" y="1951167"/>
                </a:lnTo>
                <a:lnTo>
                  <a:pt x="0" y="1951167"/>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7" name="Picture Placeholder 16">
            <a:extLst>
              <a:ext uri="{FF2B5EF4-FFF2-40B4-BE49-F238E27FC236}">
                <a16:creationId xmlns:a16="http://schemas.microsoft.com/office/drawing/2014/main" id="{D3C20F34-4FD5-2143-AB4D-393C884A409B}"/>
              </a:ext>
            </a:extLst>
          </p:cNvPr>
          <p:cNvSpPr>
            <a:spLocks noGrp="1"/>
          </p:cNvSpPr>
          <p:nvPr>
            <p:ph type="pic" sz="quarter" idx="10"/>
          </p:nvPr>
        </p:nvSpPr>
        <p:spPr>
          <a:xfrm>
            <a:off x="757806" y="14638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10961160" cy="854279"/>
          </a:xfrm>
        </p:spPr>
        <p:txBody>
          <a:body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10" name="Text Placeholder 13">
            <a:extLst>
              <a:ext uri="{FF2B5EF4-FFF2-40B4-BE49-F238E27FC236}">
                <a16:creationId xmlns:a16="http://schemas.microsoft.com/office/drawing/2014/main" id="{51A3891D-9DBE-BF49-9CDD-F3F2CD2E380E}"/>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8" name="Text Placeholder 7">
            <a:extLst>
              <a:ext uri="{FF2B5EF4-FFF2-40B4-BE49-F238E27FC236}">
                <a16:creationId xmlns:a16="http://schemas.microsoft.com/office/drawing/2014/main" id="{779CEDD1-36EF-F74A-8498-C86A35DDECAD}"/>
              </a:ext>
            </a:extLst>
          </p:cNvPr>
          <p:cNvSpPr>
            <a:spLocks noGrp="1"/>
          </p:cNvSpPr>
          <p:nvPr>
            <p:ph type="body" sz="quarter" idx="14" hasCustomPrompt="1"/>
          </p:nvPr>
        </p:nvSpPr>
        <p:spPr>
          <a:xfrm>
            <a:off x="418052" y="29741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16" name="Picture Placeholder 16">
            <a:extLst>
              <a:ext uri="{FF2B5EF4-FFF2-40B4-BE49-F238E27FC236}">
                <a16:creationId xmlns:a16="http://schemas.microsoft.com/office/drawing/2014/main" id="{AFBFBD49-A7E5-1444-9DA5-265ACB7E390C}"/>
              </a:ext>
            </a:extLst>
          </p:cNvPr>
          <p:cNvSpPr>
            <a:spLocks noGrp="1"/>
          </p:cNvSpPr>
          <p:nvPr>
            <p:ph type="pic" sz="quarter" idx="15"/>
          </p:nvPr>
        </p:nvSpPr>
        <p:spPr>
          <a:xfrm>
            <a:off x="3051553" y="14638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18" name="Text Placeholder 7">
            <a:extLst>
              <a:ext uri="{FF2B5EF4-FFF2-40B4-BE49-F238E27FC236}">
                <a16:creationId xmlns:a16="http://schemas.microsoft.com/office/drawing/2014/main" id="{57C6F73E-3CE7-7A49-A51E-6165B69AAC46}"/>
              </a:ext>
            </a:extLst>
          </p:cNvPr>
          <p:cNvSpPr>
            <a:spLocks noGrp="1"/>
          </p:cNvSpPr>
          <p:nvPr>
            <p:ph type="body" sz="quarter" idx="16" hasCustomPrompt="1"/>
          </p:nvPr>
        </p:nvSpPr>
        <p:spPr>
          <a:xfrm>
            <a:off x="2711799" y="29741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2" name="Picture Placeholder 16">
            <a:extLst>
              <a:ext uri="{FF2B5EF4-FFF2-40B4-BE49-F238E27FC236}">
                <a16:creationId xmlns:a16="http://schemas.microsoft.com/office/drawing/2014/main" id="{A5015BF3-DD4C-2A4F-BADA-651E110BBD63}"/>
              </a:ext>
            </a:extLst>
          </p:cNvPr>
          <p:cNvSpPr>
            <a:spLocks noGrp="1"/>
          </p:cNvSpPr>
          <p:nvPr>
            <p:ph type="pic" sz="quarter" idx="17"/>
          </p:nvPr>
        </p:nvSpPr>
        <p:spPr>
          <a:xfrm>
            <a:off x="5345300" y="14638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3" name="Text Placeholder 7">
            <a:extLst>
              <a:ext uri="{FF2B5EF4-FFF2-40B4-BE49-F238E27FC236}">
                <a16:creationId xmlns:a16="http://schemas.microsoft.com/office/drawing/2014/main" id="{2939BC0D-5961-E046-A808-6B8AC8099F5E}"/>
              </a:ext>
            </a:extLst>
          </p:cNvPr>
          <p:cNvSpPr>
            <a:spLocks noGrp="1"/>
          </p:cNvSpPr>
          <p:nvPr>
            <p:ph type="body" sz="quarter" idx="18" hasCustomPrompt="1"/>
          </p:nvPr>
        </p:nvSpPr>
        <p:spPr>
          <a:xfrm>
            <a:off x="5005546" y="29741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4" name="Picture Placeholder 16">
            <a:extLst>
              <a:ext uri="{FF2B5EF4-FFF2-40B4-BE49-F238E27FC236}">
                <a16:creationId xmlns:a16="http://schemas.microsoft.com/office/drawing/2014/main" id="{A638653C-41FC-DA4F-A786-E9195EF83B38}"/>
              </a:ext>
            </a:extLst>
          </p:cNvPr>
          <p:cNvSpPr>
            <a:spLocks noGrp="1"/>
          </p:cNvSpPr>
          <p:nvPr>
            <p:ph type="pic" sz="quarter" idx="19"/>
          </p:nvPr>
        </p:nvSpPr>
        <p:spPr>
          <a:xfrm>
            <a:off x="7639047" y="14638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5" name="Text Placeholder 7">
            <a:extLst>
              <a:ext uri="{FF2B5EF4-FFF2-40B4-BE49-F238E27FC236}">
                <a16:creationId xmlns:a16="http://schemas.microsoft.com/office/drawing/2014/main" id="{E9C40C38-C66F-8C44-963F-5DD7D91C70C7}"/>
              </a:ext>
            </a:extLst>
          </p:cNvPr>
          <p:cNvSpPr>
            <a:spLocks noGrp="1"/>
          </p:cNvSpPr>
          <p:nvPr>
            <p:ph type="body" sz="quarter" idx="20" hasCustomPrompt="1"/>
          </p:nvPr>
        </p:nvSpPr>
        <p:spPr>
          <a:xfrm>
            <a:off x="7299293" y="29741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15" name="Picture Placeholder 16">
            <a:extLst>
              <a:ext uri="{FF2B5EF4-FFF2-40B4-BE49-F238E27FC236}">
                <a16:creationId xmlns:a16="http://schemas.microsoft.com/office/drawing/2014/main" id="{89EE7683-3A0A-0B47-9813-78A5473FCCF1}"/>
              </a:ext>
            </a:extLst>
          </p:cNvPr>
          <p:cNvSpPr>
            <a:spLocks noGrp="1"/>
          </p:cNvSpPr>
          <p:nvPr>
            <p:ph type="pic" sz="quarter" idx="21"/>
          </p:nvPr>
        </p:nvSpPr>
        <p:spPr>
          <a:xfrm>
            <a:off x="757806" y="37821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19" name="Text Placeholder 7">
            <a:extLst>
              <a:ext uri="{FF2B5EF4-FFF2-40B4-BE49-F238E27FC236}">
                <a16:creationId xmlns:a16="http://schemas.microsoft.com/office/drawing/2014/main" id="{AB55A3A9-FB25-AF40-BC32-AC3C3DA4E611}"/>
              </a:ext>
            </a:extLst>
          </p:cNvPr>
          <p:cNvSpPr>
            <a:spLocks noGrp="1"/>
          </p:cNvSpPr>
          <p:nvPr>
            <p:ph type="body" sz="quarter" idx="22" hasCustomPrompt="1"/>
          </p:nvPr>
        </p:nvSpPr>
        <p:spPr>
          <a:xfrm>
            <a:off x="418052" y="52924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0" name="Picture Placeholder 16">
            <a:extLst>
              <a:ext uri="{FF2B5EF4-FFF2-40B4-BE49-F238E27FC236}">
                <a16:creationId xmlns:a16="http://schemas.microsoft.com/office/drawing/2014/main" id="{EDA73697-3874-C344-AAE5-CE24B2383EF9}"/>
              </a:ext>
            </a:extLst>
          </p:cNvPr>
          <p:cNvSpPr>
            <a:spLocks noGrp="1"/>
          </p:cNvSpPr>
          <p:nvPr>
            <p:ph type="pic" sz="quarter" idx="23"/>
          </p:nvPr>
        </p:nvSpPr>
        <p:spPr>
          <a:xfrm>
            <a:off x="3051553" y="37821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1" name="Text Placeholder 7">
            <a:extLst>
              <a:ext uri="{FF2B5EF4-FFF2-40B4-BE49-F238E27FC236}">
                <a16:creationId xmlns:a16="http://schemas.microsoft.com/office/drawing/2014/main" id="{762B0DD7-8060-A542-B772-E1F818A32D91}"/>
              </a:ext>
            </a:extLst>
          </p:cNvPr>
          <p:cNvSpPr>
            <a:spLocks noGrp="1"/>
          </p:cNvSpPr>
          <p:nvPr>
            <p:ph type="body" sz="quarter" idx="24" hasCustomPrompt="1"/>
          </p:nvPr>
        </p:nvSpPr>
        <p:spPr>
          <a:xfrm>
            <a:off x="2711799" y="52924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6" name="Picture Placeholder 16">
            <a:extLst>
              <a:ext uri="{FF2B5EF4-FFF2-40B4-BE49-F238E27FC236}">
                <a16:creationId xmlns:a16="http://schemas.microsoft.com/office/drawing/2014/main" id="{105967BD-F5FD-9F41-9CC6-8784B49815D8}"/>
              </a:ext>
            </a:extLst>
          </p:cNvPr>
          <p:cNvSpPr>
            <a:spLocks noGrp="1"/>
          </p:cNvSpPr>
          <p:nvPr>
            <p:ph type="pic" sz="quarter" idx="25"/>
          </p:nvPr>
        </p:nvSpPr>
        <p:spPr>
          <a:xfrm>
            <a:off x="5345300" y="37821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7" name="Text Placeholder 7">
            <a:extLst>
              <a:ext uri="{FF2B5EF4-FFF2-40B4-BE49-F238E27FC236}">
                <a16:creationId xmlns:a16="http://schemas.microsoft.com/office/drawing/2014/main" id="{BDABB33E-69CC-1B46-AC9C-83F4DCC4D172}"/>
              </a:ext>
            </a:extLst>
          </p:cNvPr>
          <p:cNvSpPr>
            <a:spLocks noGrp="1"/>
          </p:cNvSpPr>
          <p:nvPr>
            <p:ph type="body" sz="quarter" idx="26" hasCustomPrompt="1"/>
          </p:nvPr>
        </p:nvSpPr>
        <p:spPr>
          <a:xfrm>
            <a:off x="5005546" y="52924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28" name="Picture Placeholder 16">
            <a:extLst>
              <a:ext uri="{FF2B5EF4-FFF2-40B4-BE49-F238E27FC236}">
                <a16:creationId xmlns:a16="http://schemas.microsoft.com/office/drawing/2014/main" id="{35B3E652-6F5F-B643-9023-FF57D267CDCD}"/>
              </a:ext>
            </a:extLst>
          </p:cNvPr>
          <p:cNvSpPr>
            <a:spLocks noGrp="1"/>
          </p:cNvSpPr>
          <p:nvPr>
            <p:ph type="pic" sz="quarter" idx="27"/>
          </p:nvPr>
        </p:nvSpPr>
        <p:spPr>
          <a:xfrm>
            <a:off x="7639047" y="37821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9" name="Text Placeholder 7">
            <a:extLst>
              <a:ext uri="{FF2B5EF4-FFF2-40B4-BE49-F238E27FC236}">
                <a16:creationId xmlns:a16="http://schemas.microsoft.com/office/drawing/2014/main" id="{C17B9C40-A873-8740-BC3A-4781CC1D4B99}"/>
              </a:ext>
            </a:extLst>
          </p:cNvPr>
          <p:cNvSpPr>
            <a:spLocks noGrp="1"/>
          </p:cNvSpPr>
          <p:nvPr>
            <p:ph type="body" sz="quarter" idx="28" hasCustomPrompt="1"/>
          </p:nvPr>
        </p:nvSpPr>
        <p:spPr>
          <a:xfrm>
            <a:off x="7299293" y="52924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30" name="Picture Placeholder 16">
            <a:extLst>
              <a:ext uri="{FF2B5EF4-FFF2-40B4-BE49-F238E27FC236}">
                <a16:creationId xmlns:a16="http://schemas.microsoft.com/office/drawing/2014/main" id="{133D25D3-41F4-CF45-B3FB-081FF3E957B3}"/>
              </a:ext>
            </a:extLst>
          </p:cNvPr>
          <p:cNvSpPr>
            <a:spLocks noGrp="1"/>
          </p:cNvSpPr>
          <p:nvPr>
            <p:ph type="pic" sz="quarter" idx="29"/>
          </p:nvPr>
        </p:nvSpPr>
        <p:spPr>
          <a:xfrm>
            <a:off x="9932794" y="14638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31" name="Text Placeholder 7">
            <a:extLst>
              <a:ext uri="{FF2B5EF4-FFF2-40B4-BE49-F238E27FC236}">
                <a16:creationId xmlns:a16="http://schemas.microsoft.com/office/drawing/2014/main" id="{702652BE-BCA5-5E41-A735-774F4FD02235}"/>
              </a:ext>
            </a:extLst>
          </p:cNvPr>
          <p:cNvSpPr>
            <a:spLocks noGrp="1"/>
          </p:cNvSpPr>
          <p:nvPr>
            <p:ph type="body" sz="quarter" idx="30" hasCustomPrompt="1"/>
          </p:nvPr>
        </p:nvSpPr>
        <p:spPr>
          <a:xfrm>
            <a:off x="9593040" y="29741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
        <p:nvSpPr>
          <p:cNvPr id="32" name="Picture Placeholder 16">
            <a:extLst>
              <a:ext uri="{FF2B5EF4-FFF2-40B4-BE49-F238E27FC236}">
                <a16:creationId xmlns:a16="http://schemas.microsoft.com/office/drawing/2014/main" id="{3A70D29D-1742-1E42-A75A-59E3F3070059}"/>
              </a:ext>
            </a:extLst>
          </p:cNvPr>
          <p:cNvSpPr>
            <a:spLocks noGrp="1"/>
          </p:cNvSpPr>
          <p:nvPr>
            <p:ph type="pic" sz="quarter" idx="31"/>
          </p:nvPr>
        </p:nvSpPr>
        <p:spPr>
          <a:xfrm>
            <a:off x="9932794" y="3782179"/>
            <a:ext cx="1501400" cy="1501400"/>
          </a:xfrm>
          <a:custGeom>
            <a:avLst/>
            <a:gdLst>
              <a:gd name="connsiteX0" fmla="*/ 0 w 4063573"/>
              <a:gd name="connsiteY0" fmla="*/ 0 h 6498000"/>
              <a:gd name="connsiteX1" fmla="*/ 4063573 w 4063573"/>
              <a:gd name="connsiteY1" fmla="*/ 0 h 6498000"/>
              <a:gd name="connsiteX2" fmla="*/ 4063573 w 4063573"/>
              <a:gd name="connsiteY2" fmla="*/ 6498000 h 6498000"/>
              <a:gd name="connsiteX3" fmla="*/ 0 w 4063573"/>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3573" h="6498000">
                <a:moveTo>
                  <a:pt x="0" y="0"/>
                </a:moveTo>
                <a:lnTo>
                  <a:pt x="4063573" y="0"/>
                </a:lnTo>
                <a:lnTo>
                  <a:pt x="4063573"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33" name="Text Placeholder 7">
            <a:extLst>
              <a:ext uri="{FF2B5EF4-FFF2-40B4-BE49-F238E27FC236}">
                <a16:creationId xmlns:a16="http://schemas.microsoft.com/office/drawing/2014/main" id="{0120ECA6-14E8-FE4E-BFAC-0B4E36A58862}"/>
              </a:ext>
            </a:extLst>
          </p:cNvPr>
          <p:cNvSpPr>
            <a:spLocks noGrp="1"/>
          </p:cNvSpPr>
          <p:nvPr>
            <p:ph type="body" sz="quarter" idx="32" hasCustomPrompt="1"/>
          </p:nvPr>
        </p:nvSpPr>
        <p:spPr>
          <a:xfrm>
            <a:off x="9593040" y="5292454"/>
            <a:ext cx="2180908" cy="808025"/>
          </a:xfrm>
        </p:spPr>
        <p:txBody>
          <a:bodyPr tIns="72000">
            <a:noAutofit/>
          </a:bodyPr>
          <a:lstStyle>
            <a:lvl1pPr algn="ctr">
              <a:lnSpc>
                <a:spcPct val="100000"/>
              </a:lnSpc>
              <a:spcAft>
                <a:spcPts val="0"/>
              </a:spcAft>
              <a:defRPr sz="1400" b="1">
                <a:solidFill>
                  <a:schemeClr val="bg2"/>
                </a:solidFill>
              </a:defRPr>
            </a:lvl1pPr>
            <a:lvl2pPr algn="ctr">
              <a:lnSpc>
                <a:spcPct val="100000"/>
              </a:lnSpc>
              <a:spcAft>
                <a:spcPts val="0"/>
              </a:spcAft>
              <a:defRPr sz="1400" b="0">
                <a:solidFill>
                  <a:schemeClr val="tx1"/>
                </a:solidFill>
              </a:defRPr>
            </a:lvl2pPr>
            <a:lvl3pPr>
              <a:defRPr sz="1200"/>
            </a:lvl3pPr>
            <a:lvl4pPr>
              <a:defRPr sz="1200"/>
            </a:lvl4pPr>
            <a:lvl5pPr>
              <a:defRPr sz="1050"/>
            </a:lvl5pPr>
          </a:lstStyle>
          <a:p>
            <a:pPr lvl="0"/>
            <a:r>
              <a:rPr lang="en-GB"/>
              <a:t>First Surname</a:t>
            </a:r>
          </a:p>
          <a:p>
            <a:pPr lvl="1"/>
            <a:r>
              <a:rPr lang="en-GB"/>
              <a:t>Job Title</a:t>
            </a:r>
          </a:p>
        </p:txBody>
      </p:sp>
    </p:spTree>
    <p:extLst>
      <p:ext uri="{BB962C8B-B14F-4D97-AF65-F5344CB8AC3E}">
        <p14:creationId xmlns:p14="http://schemas.microsoft.com/office/powerpoint/2010/main" val="3231944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Image - left 3rd">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E89C7FB5-AB7C-4D4E-B862-274C7B493D12}"/>
              </a:ext>
            </a:extLst>
          </p:cNvPr>
          <p:cNvSpPr>
            <a:spLocks noGrp="1"/>
          </p:cNvSpPr>
          <p:nvPr userDrawn="1">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userDrawn="1">
            <p:ph type="sldNum" sz="quarter" idx="12"/>
          </p:nvPr>
        </p:nvSpPr>
        <p:spPr/>
        <p:txBody>
          <a:bodyPr/>
          <a:lstStyle/>
          <a:p>
            <a:fld id="{AB1D7550-0EB0-3A43-B3ED-278106F7B6C0}" type="slidenum">
              <a:rPr lang="en-GB" smtClean="0"/>
              <a:t>‹Nº›</a:t>
            </a:fld>
            <a:endParaRPr lang="en-GB"/>
          </a:p>
        </p:txBody>
      </p:sp>
      <p:sp>
        <p:nvSpPr>
          <p:cNvPr id="9" name="Freeform 8">
            <a:extLst>
              <a:ext uri="{FF2B5EF4-FFF2-40B4-BE49-F238E27FC236}">
                <a16:creationId xmlns:a16="http://schemas.microsoft.com/office/drawing/2014/main" id="{E02DB30E-67C0-3445-AA5E-A5CC215D9884}"/>
              </a:ext>
            </a:extLst>
          </p:cNvPr>
          <p:cNvSpPr/>
          <p:nvPr userDrawn="1"/>
        </p:nvSpPr>
        <p:spPr>
          <a:xfrm>
            <a:off x="0" y="0"/>
            <a:ext cx="6096000" cy="6496050"/>
          </a:xfrm>
          <a:custGeom>
            <a:avLst/>
            <a:gdLst>
              <a:gd name="connsiteX0" fmla="*/ 0 w 6096000"/>
              <a:gd name="connsiteY0" fmla="*/ 0 h 6496050"/>
              <a:gd name="connsiteX1" fmla="*/ 6096000 w 6096000"/>
              <a:gd name="connsiteY1" fmla="*/ 0 h 6496050"/>
              <a:gd name="connsiteX2" fmla="*/ 6096000 w 6096000"/>
              <a:gd name="connsiteY2" fmla="*/ 6244050 h 6496050"/>
              <a:gd name="connsiteX3" fmla="*/ 5844000 w 6096000"/>
              <a:gd name="connsiteY3" fmla="*/ 6496050 h 6496050"/>
              <a:gd name="connsiteX4" fmla="*/ 0 w 6096000"/>
              <a:gd name="connsiteY4" fmla="*/ 6496050 h 6496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6000" h="6496050">
                <a:moveTo>
                  <a:pt x="0" y="0"/>
                </a:moveTo>
                <a:lnTo>
                  <a:pt x="6096000" y="0"/>
                </a:lnTo>
                <a:lnTo>
                  <a:pt x="6096000" y="6244050"/>
                </a:lnTo>
                <a:cubicBezTo>
                  <a:pt x="5956825" y="6244050"/>
                  <a:pt x="5844000" y="6356874"/>
                  <a:pt x="5844000" y="6496050"/>
                </a:cubicBezTo>
                <a:lnTo>
                  <a:pt x="0" y="6496050"/>
                </a:lnTo>
                <a:close/>
              </a:path>
            </a:pathLst>
          </a:custGeom>
          <a:solidFill>
            <a:srgbClr val="EDF2F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0" name="Picture Placeholder 7">
            <a:extLst>
              <a:ext uri="{FF2B5EF4-FFF2-40B4-BE49-F238E27FC236}">
                <a16:creationId xmlns:a16="http://schemas.microsoft.com/office/drawing/2014/main" id="{421C3BB3-1E20-074F-A332-903786DBD488}"/>
              </a:ext>
            </a:extLst>
          </p:cNvPr>
          <p:cNvSpPr>
            <a:spLocks noGrp="1"/>
          </p:cNvSpPr>
          <p:nvPr>
            <p:ph type="pic" sz="quarter" idx="10"/>
          </p:nvPr>
        </p:nvSpPr>
        <p:spPr>
          <a:xfrm>
            <a:off x="0" y="355600"/>
            <a:ext cx="2793824" cy="6140450"/>
          </a:xfrm>
          <a:solidFill>
            <a:schemeClr val="bg1">
              <a:lumMod val="95000"/>
            </a:schemeClr>
          </a:solidFill>
          <a:ln>
            <a:noFill/>
          </a:ln>
        </p:spPr>
        <p:txBody>
          <a:bodyPr anchor="ct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userDrawn="1">
            <p:ph type="title"/>
          </p:nvPr>
        </p:nvSpPr>
        <p:spPr>
          <a:xfrm>
            <a:off x="3039149" y="609600"/>
            <a:ext cx="8540076" cy="1192742"/>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userDrawn="1">
            <p:ph idx="1"/>
          </p:nvPr>
        </p:nvSpPr>
        <p:spPr>
          <a:xfrm>
            <a:off x="3039150" y="2436812"/>
            <a:ext cx="2963332" cy="38115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1" name="Text Placeholder 13">
            <a:extLst>
              <a:ext uri="{FF2B5EF4-FFF2-40B4-BE49-F238E27FC236}">
                <a16:creationId xmlns:a16="http://schemas.microsoft.com/office/drawing/2014/main" id="{818332CE-4C93-D942-A1E5-334DE95CB86A}"/>
              </a:ext>
            </a:extLst>
          </p:cNvPr>
          <p:cNvSpPr>
            <a:spLocks noGrp="1" noChangeAspect="1"/>
          </p:cNvSpPr>
          <p:nvPr>
            <p:ph type="body" sz="quarter" idx="13"/>
          </p:nvPr>
        </p:nvSpPr>
        <p:spPr>
          <a:xfrm>
            <a:off x="2986908"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486203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mage bottom 1/2">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5F44E6D-DF58-2748-AE6C-6DAA18B4BD84}"/>
              </a:ext>
            </a:extLst>
          </p:cNvPr>
          <p:cNvSpPr/>
          <p:nvPr userDrawn="1"/>
        </p:nvSpPr>
        <p:spPr>
          <a:xfrm>
            <a:off x="0" y="0"/>
            <a:ext cx="4246177" cy="6496050"/>
          </a:xfrm>
          <a:prstGeom prst="rect">
            <a:avLst/>
          </a:prstGeom>
          <a:solidFill>
            <a:srgbClr val="EDF2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Picture Placeholder 16">
            <a:extLst>
              <a:ext uri="{FF2B5EF4-FFF2-40B4-BE49-F238E27FC236}">
                <a16:creationId xmlns:a16="http://schemas.microsoft.com/office/drawing/2014/main" id="{AE169D65-5A2D-8541-8BB9-9C9B64710AC9}"/>
              </a:ext>
            </a:extLst>
          </p:cNvPr>
          <p:cNvSpPr>
            <a:spLocks noGrp="1"/>
          </p:cNvSpPr>
          <p:nvPr>
            <p:ph type="pic" sz="quarter" idx="10"/>
          </p:nvPr>
        </p:nvSpPr>
        <p:spPr>
          <a:xfrm>
            <a:off x="1128518" y="3096180"/>
            <a:ext cx="11072296" cy="3399870"/>
          </a:xfrm>
          <a:custGeom>
            <a:avLst/>
            <a:gdLst>
              <a:gd name="connsiteX0" fmla="*/ 5581316 w 11072296"/>
              <a:gd name="connsiteY0" fmla="*/ 0 h 3399870"/>
              <a:gd name="connsiteX1" fmla="*/ 11072296 w 11072296"/>
              <a:gd name="connsiteY1" fmla="*/ 0 h 3399870"/>
              <a:gd name="connsiteX2" fmla="*/ 11072296 w 11072296"/>
              <a:gd name="connsiteY2" fmla="*/ 3399870 h 3399870"/>
              <a:gd name="connsiteX3" fmla="*/ 5581316 w 11072296"/>
              <a:gd name="connsiteY3" fmla="*/ 3399870 h 3399870"/>
              <a:gd name="connsiteX4" fmla="*/ 0 w 11072296"/>
              <a:gd name="connsiteY4" fmla="*/ 0 h 3399870"/>
              <a:gd name="connsiteX5" fmla="*/ 5467018 w 11072296"/>
              <a:gd name="connsiteY5" fmla="*/ 0 h 3399870"/>
              <a:gd name="connsiteX6" fmla="*/ 5467018 w 11072296"/>
              <a:gd name="connsiteY6" fmla="*/ 3399870 h 3399870"/>
              <a:gd name="connsiteX7" fmla="*/ 5219482 w 11072296"/>
              <a:gd name="connsiteY7" fmla="*/ 3399870 h 3399870"/>
              <a:gd name="connsiteX8" fmla="*/ 4967482 w 11072296"/>
              <a:gd name="connsiteY8" fmla="*/ 3147870 h 3399870"/>
              <a:gd name="connsiteX9" fmla="*/ 4715482 w 11072296"/>
              <a:gd name="connsiteY9" fmla="*/ 3399870 h 3399870"/>
              <a:gd name="connsiteX10" fmla="*/ 0 w 11072296"/>
              <a:gd name="connsiteY10" fmla="*/ 3399870 h 339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72296" h="3399870">
                <a:moveTo>
                  <a:pt x="5581316" y="0"/>
                </a:moveTo>
                <a:lnTo>
                  <a:pt x="11072296" y="0"/>
                </a:lnTo>
                <a:lnTo>
                  <a:pt x="11072296" y="3399870"/>
                </a:lnTo>
                <a:lnTo>
                  <a:pt x="5581316" y="3399870"/>
                </a:lnTo>
                <a:close/>
                <a:moveTo>
                  <a:pt x="0" y="0"/>
                </a:moveTo>
                <a:lnTo>
                  <a:pt x="5467018" y="0"/>
                </a:lnTo>
                <a:lnTo>
                  <a:pt x="5467018" y="3399870"/>
                </a:lnTo>
                <a:lnTo>
                  <a:pt x="5219482" y="3399870"/>
                </a:lnTo>
                <a:cubicBezTo>
                  <a:pt x="5219482" y="3260694"/>
                  <a:pt x="5106658" y="3147870"/>
                  <a:pt x="4967482" y="3147870"/>
                </a:cubicBezTo>
                <a:cubicBezTo>
                  <a:pt x="4828306" y="3147870"/>
                  <a:pt x="4715482" y="3260694"/>
                  <a:pt x="4715482" y="3399870"/>
                </a:cubicBezTo>
                <a:lnTo>
                  <a:pt x="0" y="339987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599"/>
            <a:ext cx="3463605" cy="2486581"/>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5031779" y="609598"/>
            <a:ext cx="6547446" cy="2484631"/>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D4B6153B-2D3D-0544-B433-E222C8CF6DE5}"/>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4096385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Image top 1/2">
    <p:spTree>
      <p:nvGrpSpPr>
        <p:cNvPr id="1" name=""/>
        <p:cNvGrpSpPr/>
        <p:nvPr/>
      </p:nvGrpSpPr>
      <p:grpSpPr>
        <a:xfrm>
          <a:off x="0" y="0"/>
          <a:ext cx="0" cy="0"/>
          <a:chOff x="0" y="0"/>
          <a:chExt cx="0" cy="0"/>
        </a:xfrm>
      </p:grpSpPr>
      <p:sp>
        <p:nvSpPr>
          <p:cNvPr id="12" name="Freeform 11">
            <a:extLst>
              <a:ext uri="{FF2B5EF4-FFF2-40B4-BE49-F238E27FC236}">
                <a16:creationId xmlns:a16="http://schemas.microsoft.com/office/drawing/2014/main" id="{0916EB75-0C2B-C245-90E8-8C1166905B27}"/>
              </a:ext>
            </a:extLst>
          </p:cNvPr>
          <p:cNvSpPr/>
          <p:nvPr userDrawn="1"/>
        </p:nvSpPr>
        <p:spPr>
          <a:xfrm>
            <a:off x="0" y="3429000"/>
            <a:ext cx="12192000" cy="3067050"/>
          </a:xfrm>
          <a:custGeom>
            <a:avLst/>
            <a:gdLst>
              <a:gd name="connsiteX0" fmla="*/ 0 w 12192000"/>
              <a:gd name="connsiteY0" fmla="*/ 0 h 3067050"/>
              <a:gd name="connsiteX1" fmla="*/ 12192000 w 12192000"/>
              <a:gd name="connsiteY1" fmla="*/ 0 h 3067050"/>
              <a:gd name="connsiteX2" fmla="*/ 12192000 w 12192000"/>
              <a:gd name="connsiteY2" fmla="*/ 3067050 h 3067050"/>
              <a:gd name="connsiteX3" fmla="*/ 6348000 w 12192000"/>
              <a:gd name="connsiteY3" fmla="*/ 3067050 h 3067050"/>
              <a:gd name="connsiteX4" fmla="*/ 6096000 w 12192000"/>
              <a:gd name="connsiteY4" fmla="*/ 2815050 h 3067050"/>
              <a:gd name="connsiteX5" fmla="*/ 5844000 w 12192000"/>
              <a:gd name="connsiteY5" fmla="*/ 3067050 h 3067050"/>
              <a:gd name="connsiteX6" fmla="*/ 0 w 12192000"/>
              <a:gd name="connsiteY6" fmla="*/ 3067050 h 30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3067050">
                <a:moveTo>
                  <a:pt x="0" y="0"/>
                </a:moveTo>
                <a:lnTo>
                  <a:pt x="12192000" y="0"/>
                </a:lnTo>
                <a:lnTo>
                  <a:pt x="12192000" y="3067050"/>
                </a:lnTo>
                <a:lnTo>
                  <a:pt x="6348000" y="3067050"/>
                </a:lnTo>
                <a:cubicBezTo>
                  <a:pt x="6348000" y="2927874"/>
                  <a:pt x="6235176" y="2815050"/>
                  <a:pt x="6096000" y="2815050"/>
                </a:cubicBezTo>
                <a:cubicBezTo>
                  <a:pt x="5956825" y="2815050"/>
                  <a:pt x="5844000" y="2927874"/>
                  <a:pt x="5844000" y="3067050"/>
                </a:cubicBezTo>
                <a:lnTo>
                  <a:pt x="0" y="306705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Picture Placeholder 15">
            <a:extLst>
              <a:ext uri="{FF2B5EF4-FFF2-40B4-BE49-F238E27FC236}">
                <a16:creationId xmlns:a16="http://schemas.microsoft.com/office/drawing/2014/main" id="{C394856D-8574-4F40-BF87-BB45CD1F09B5}"/>
              </a:ext>
            </a:extLst>
          </p:cNvPr>
          <p:cNvSpPr>
            <a:spLocks noGrp="1"/>
          </p:cNvSpPr>
          <p:nvPr>
            <p:ph type="pic" sz="quarter" idx="10"/>
          </p:nvPr>
        </p:nvSpPr>
        <p:spPr>
          <a:xfrm>
            <a:off x="0" y="0"/>
            <a:ext cx="12192000" cy="5235609"/>
          </a:xfrm>
          <a:custGeom>
            <a:avLst/>
            <a:gdLst>
              <a:gd name="connsiteX0" fmla="*/ 10064415 w 12192000"/>
              <a:gd name="connsiteY0" fmla="*/ 0 h 5235609"/>
              <a:gd name="connsiteX1" fmla="*/ 12192000 w 12192000"/>
              <a:gd name="connsiteY1" fmla="*/ 0 h 5235609"/>
              <a:gd name="connsiteX2" fmla="*/ 12192000 w 12192000"/>
              <a:gd name="connsiteY2" fmla="*/ 5235609 h 5235609"/>
              <a:gd name="connsiteX3" fmla="*/ 10064415 w 12192000"/>
              <a:gd name="connsiteY3" fmla="*/ 5235609 h 5235609"/>
              <a:gd name="connsiteX4" fmla="*/ 5704893 w 12192000"/>
              <a:gd name="connsiteY4" fmla="*/ 0 h 5235609"/>
              <a:gd name="connsiteX5" fmla="*/ 9950117 w 12192000"/>
              <a:gd name="connsiteY5" fmla="*/ 0 h 5235609"/>
              <a:gd name="connsiteX6" fmla="*/ 9950117 w 12192000"/>
              <a:gd name="connsiteY6" fmla="*/ 5235609 h 5235609"/>
              <a:gd name="connsiteX7" fmla="*/ 5704893 w 12192000"/>
              <a:gd name="connsiteY7" fmla="*/ 5235609 h 5235609"/>
              <a:gd name="connsiteX8" fmla="*/ 0 w 12192000"/>
              <a:gd name="connsiteY8" fmla="*/ 0 h 5235609"/>
              <a:gd name="connsiteX9" fmla="*/ 358774 w 12192000"/>
              <a:gd name="connsiteY9" fmla="*/ 0 h 5235609"/>
              <a:gd name="connsiteX10" fmla="*/ 358774 w 12192000"/>
              <a:gd name="connsiteY10" fmla="*/ 5235609 h 5235609"/>
              <a:gd name="connsiteX11" fmla="*/ 0 w 12192000"/>
              <a:gd name="connsiteY11" fmla="*/ 5235609 h 523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5235609">
                <a:moveTo>
                  <a:pt x="10064415" y="0"/>
                </a:moveTo>
                <a:lnTo>
                  <a:pt x="12192000" y="0"/>
                </a:lnTo>
                <a:lnTo>
                  <a:pt x="12192000" y="5235609"/>
                </a:lnTo>
                <a:lnTo>
                  <a:pt x="10064415" y="5235609"/>
                </a:lnTo>
                <a:close/>
                <a:moveTo>
                  <a:pt x="5704893" y="0"/>
                </a:moveTo>
                <a:lnTo>
                  <a:pt x="9950117" y="0"/>
                </a:lnTo>
                <a:lnTo>
                  <a:pt x="9950117" y="5235609"/>
                </a:lnTo>
                <a:lnTo>
                  <a:pt x="5704893" y="5235609"/>
                </a:lnTo>
                <a:close/>
                <a:moveTo>
                  <a:pt x="0" y="0"/>
                </a:moveTo>
                <a:lnTo>
                  <a:pt x="358774" y="0"/>
                </a:lnTo>
                <a:lnTo>
                  <a:pt x="358774" y="5235609"/>
                </a:lnTo>
                <a:lnTo>
                  <a:pt x="0" y="5235609"/>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14" name="Text Placeholder 13">
            <a:extLst>
              <a:ext uri="{FF2B5EF4-FFF2-40B4-BE49-F238E27FC236}">
                <a16:creationId xmlns:a16="http://schemas.microsoft.com/office/drawing/2014/main" id="{6C47FB4F-4F73-3A47-9E8F-D789ED3F8858}"/>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599"/>
            <a:ext cx="4899257" cy="1827213"/>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618066" y="2436812"/>
            <a:ext cx="4899257" cy="38115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Tree>
    <p:extLst>
      <p:ext uri="{BB962C8B-B14F-4D97-AF65-F5344CB8AC3E}">
        <p14:creationId xmlns:p14="http://schemas.microsoft.com/office/powerpoint/2010/main" val="1671551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 call out points">
    <p:spTree>
      <p:nvGrpSpPr>
        <p:cNvPr id="1" name=""/>
        <p:cNvGrpSpPr/>
        <p:nvPr/>
      </p:nvGrpSpPr>
      <p:grpSpPr>
        <a:xfrm>
          <a:off x="0" y="0"/>
          <a:ext cx="0" cy="0"/>
          <a:chOff x="0" y="0"/>
          <a:chExt cx="0" cy="0"/>
        </a:xfrm>
      </p:grpSpPr>
      <p:sp>
        <p:nvSpPr>
          <p:cNvPr id="19" name="Text Placeholder 18">
            <a:extLst>
              <a:ext uri="{FF2B5EF4-FFF2-40B4-BE49-F238E27FC236}">
                <a16:creationId xmlns:a16="http://schemas.microsoft.com/office/drawing/2014/main" id="{091A91C4-155E-E445-A760-2FD007E82261}"/>
              </a:ext>
            </a:extLst>
          </p:cNvPr>
          <p:cNvSpPr>
            <a:spLocks noGrp="1"/>
          </p:cNvSpPr>
          <p:nvPr>
            <p:ph type="body" sz="quarter" idx="14"/>
          </p:nvPr>
        </p:nvSpPr>
        <p:spPr>
          <a:xfrm>
            <a:off x="0" y="0"/>
            <a:ext cx="12192000" cy="6497638"/>
          </a:xfrm>
          <a:custGeom>
            <a:avLst/>
            <a:gdLst>
              <a:gd name="connsiteX0" fmla="*/ 8576943 w 12192000"/>
              <a:gd name="connsiteY0" fmla="*/ 0 h 6497638"/>
              <a:gd name="connsiteX1" fmla="*/ 12192000 w 12192000"/>
              <a:gd name="connsiteY1" fmla="*/ 0 h 6497638"/>
              <a:gd name="connsiteX2" fmla="*/ 12192000 w 12192000"/>
              <a:gd name="connsiteY2" fmla="*/ 6497638 h 6497638"/>
              <a:gd name="connsiteX3" fmla="*/ 8576943 w 12192000"/>
              <a:gd name="connsiteY3" fmla="*/ 6497638 h 6497638"/>
              <a:gd name="connsiteX4" fmla="*/ 8576943 w 12192000"/>
              <a:gd name="connsiteY4" fmla="*/ 6172200 h 6497638"/>
              <a:gd name="connsiteX5" fmla="*/ 9308426 w 12192000"/>
              <a:gd name="connsiteY5" fmla="*/ 6172200 h 6497638"/>
              <a:gd name="connsiteX6" fmla="*/ 9308426 w 12192000"/>
              <a:gd name="connsiteY6" fmla="*/ 359999 h 6497638"/>
              <a:gd name="connsiteX7" fmla="*/ 8576943 w 12192000"/>
              <a:gd name="connsiteY7" fmla="*/ 359999 h 6497638"/>
              <a:gd name="connsiteX8" fmla="*/ 0 w 12192000"/>
              <a:gd name="connsiteY8" fmla="*/ 0 h 6497638"/>
              <a:gd name="connsiteX9" fmla="*/ 4240697 w 12192000"/>
              <a:gd name="connsiteY9" fmla="*/ 0 h 6497638"/>
              <a:gd name="connsiteX10" fmla="*/ 4240697 w 12192000"/>
              <a:gd name="connsiteY10" fmla="*/ 6497638 h 6497638"/>
              <a:gd name="connsiteX11" fmla="*/ 0 w 12192000"/>
              <a:gd name="connsiteY11" fmla="*/ 6497638 h 649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497638">
                <a:moveTo>
                  <a:pt x="8576943" y="0"/>
                </a:moveTo>
                <a:lnTo>
                  <a:pt x="12192000" y="0"/>
                </a:lnTo>
                <a:lnTo>
                  <a:pt x="12192000" y="6497638"/>
                </a:lnTo>
                <a:lnTo>
                  <a:pt x="8576943" y="6497638"/>
                </a:lnTo>
                <a:lnTo>
                  <a:pt x="8576943" y="6172200"/>
                </a:lnTo>
                <a:lnTo>
                  <a:pt x="9308426" y="6172200"/>
                </a:lnTo>
                <a:lnTo>
                  <a:pt x="9308426" y="359999"/>
                </a:lnTo>
                <a:lnTo>
                  <a:pt x="8576943" y="359999"/>
                </a:lnTo>
                <a:close/>
                <a:moveTo>
                  <a:pt x="0" y="0"/>
                </a:moveTo>
                <a:lnTo>
                  <a:pt x="4240697" y="0"/>
                </a:lnTo>
                <a:lnTo>
                  <a:pt x="4240697" y="6497638"/>
                </a:lnTo>
                <a:lnTo>
                  <a:pt x="0" y="6497638"/>
                </a:lnTo>
                <a:close/>
              </a:path>
            </a:pathLst>
          </a:custGeom>
          <a:gradFill>
            <a:gsLst>
              <a:gs pos="0">
                <a:srgbClr val="2B2D42">
                  <a:alpha val="19000"/>
                </a:srgbClr>
              </a:gs>
              <a:gs pos="100000">
                <a:srgbClr val="2B2D42"/>
              </a:gs>
            </a:gsLst>
            <a:lin ang="5400000" scaled="1"/>
          </a:gradFill>
        </p:spPr>
        <p:txBody>
          <a:bodyPr wrap="square">
            <a:noAutofit/>
          </a:bodyPr>
          <a:lstStyle>
            <a:lvl1pPr>
              <a:defRPr sz="100">
                <a:noFill/>
              </a:defRPr>
            </a:lvl1pPr>
          </a:lstStyle>
          <a:p>
            <a:pPr lvl="0"/>
            <a:endParaRPr lang="en-GB"/>
          </a:p>
        </p:txBody>
      </p:sp>
      <p:sp>
        <p:nvSpPr>
          <p:cNvPr id="16" name="Picture Placeholder 15">
            <a:extLst>
              <a:ext uri="{FF2B5EF4-FFF2-40B4-BE49-F238E27FC236}">
                <a16:creationId xmlns:a16="http://schemas.microsoft.com/office/drawing/2014/main" id="{17C419D4-7844-8645-A93F-608B2A31FE8C}"/>
              </a:ext>
            </a:extLst>
          </p:cNvPr>
          <p:cNvSpPr>
            <a:spLocks noGrp="1"/>
          </p:cNvSpPr>
          <p:nvPr>
            <p:ph type="pic" sz="quarter" idx="10"/>
          </p:nvPr>
        </p:nvSpPr>
        <p:spPr>
          <a:xfrm>
            <a:off x="0" y="0"/>
            <a:ext cx="12192000" cy="6498000"/>
          </a:xfrm>
          <a:custGeom>
            <a:avLst/>
            <a:gdLst>
              <a:gd name="connsiteX0" fmla="*/ 8576943 w 12192000"/>
              <a:gd name="connsiteY0" fmla="*/ 0 h 6498000"/>
              <a:gd name="connsiteX1" fmla="*/ 12192000 w 12192000"/>
              <a:gd name="connsiteY1" fmla="*/ 0 h 6498000"/>
              <a:gd name="connsiteX2" fmla="*/ 12192000 w 12192000"/>
              <a:gd name="connsiteY2" fmla="*/ 6498000 h 6498000"/>
              <a:gd name="connsiteX3" fmla="*/ 8576943 w 12192000"/>
              <a:gd name="connsiteY3" fmla="*/ 6498000 h 6498000"/>
              <a:gd name="connsiteX4" fmla="*/ 8576943 w 12192000"/>
              <a:gd name="connsiteY4" fmla="*/ 6172200 h 6498000"/>
              <a:gd name="connsiteX5" fmla="*/ 9308426 w 12192000"/>
              <a:gd name="connsiteY5" fmla="*/ 6172200 h 6498000"/>
              <a:gd name="connsiteX6" fmla="*/ 9308426 w 12192000"/>
              <a:gd name="connsiteY6" fmla="*/ 359999 h 6498000"/>
              <a:gd name="connsiteX7" fmla="*/ 8576943 w 12192000"/>
              <a:gd name="connsiteY7" fmla="*/ 359999 h 6498000"/>
              <a:gd name="connsiteX8" fmla="*/ 0 w 12192000"/>
              <a:gd name="connsiteY8" fmla="*/ 0 h 6498000"/>
              <a:gd name="connsiteX9" fmla="*/ 4240697 w 12192000"/>
              <a:gd name="connsiteY9" fmla="*/ 0 h 6498000"/>
              <a:gd name="connsiteX10" fmla="*/ 4240697 w 12192000"/>
              <a:gd name="connsiteY10" fmla="*/ 6498000 h 6498000"/>
              <a:gd name="connsiteX11" fmla="*/ 0 w 12192000"/>
              <a:gd name="connsiteY11"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00" h="6498000">
                <a:moveTo>
                  <a:pt x="8576943" y="0"/>
                </a:moveTo>
                <a:lnTo>
                  <a:pt x="12192000" y="0"/>
                </a:lnTo>
                <a:lnTo>
                  <a:pt x="12192000" y="6498000"/>
                </a:lnTo>
                <a:lnTo>
                  <a:pt x="8576943" y="6498000"/>
                </a:lnTo>
                <a:lnTo>
                  <a:pt x="8576943" y="6172200"/>
                </a:lnTo>
                <a:lnTo>
                  <a:pt x="9308426" y="6172200"/>
                </a:lnTo>
                <a:lnTo>
                  <a:pt x="9308426" y="359999"/>
                </a:lnTo>
                <a:lnTo>
                  <a:pt x="8576943" y="359999"/>
                </a:lnTo>
                <a:close/>
                <a:moveTo>
                  <a:pt x="0" y="0"/>
                </a:moveTo>
                <a:lnTo>
                  <a:pt x="4240697" y="0"/>
                </a:lnTo>
                <a:lnTo>
                  <a:pt x="4240697" y="6498000"/>
                </a:lnTo>
                <a:lnTo>
                  <a:pt x="0" y="6498000"/>
                </a:lnTo>
                <a:close/>
              </a:path>
            </a:pathLst>
          </a:custGeom>
          <a:noFill/>
          <a:ln>
            <a:noFill/>
          </a:ln>
        </p:spPr>
        <p:txBody>
          <a:bodyPr wrap="square" anchor="ctr">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3434105" cy="2819400"/>
          </a:xfrm>
        </p:spPr>
        <p:txBody>
          <a:bodyPr/>
          <a:lstStyle>
            <a:lvl1pPr>
              <a:defRPr>
                <a:solidFill>
                  <a:schemeClr val="bg1"/>
                </a:solidFill>
              </a:defRPr>
            </a:lvl1p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C04E660C-1DCC-914B-9017-655D35200AB9}"/>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7" name="Text Placeholder 6">
            <a:extLst>
              <a:ext uri="{FF2B5EF4-FFF2-40B4-BE49-F238E27FC236}">
                <a16:creationId xmlns:a16="http://schemas.microsoft.com/office/drawing/2014/main" id="{28704764-5568-8B41-B513-A6931F892600}"/>
              </a:ext>
            </a:extLst>
          </p:cNvPr>
          <p:cNvSpPr>
            <a:spLocks noGrp="1"/>
          </p:cNvSpPr>
          <p:nvPr>
            <p:ph type="body" sz="quarter" idx="15" hasCustomPrompt="1"/>
          </p:nvPr>
        </p:nvSpPr>
        <p:spPr>
          <a:xfrm>
            <a:off x="4440239" y="1056612"/>
            <a:ext cx="1655762" cy="1413266"/>
          </a:xfrm>
        </p:spPr>
        <p:txBody>
          <a:bodyPr anchor="ctr">
            <a:normAutofit/>
          </a:bodyPr>
          <a:lstStyle>
            <a:lvl1pPr>
              <a:lnSpc>
                <a:spcPct val="100000"/>
              </a:lnSpc>
              <a:defRPr sz="6000" b="1">
                <a:solidFill>
                  <a:schemeClr val="accent4"/>
                </a:solidFill>
              </a:defRPr>
            </a:lvl1pPr>
          </a:lstStyle>
          <a:p>
            <a:pPr lvl="0"/>
            <a:r>
              <a:rPr lang="en-GB"/>
              <a:t>XX</a:t>
            </a:r>
          </a:p>
        </p:txBody>
      </p:sp>
      <p:sp>
        <p:nvSpPr>
          <p:cNvPr id="20" name="Text Placeholder 6">
            <a:extLst>
              <a:ext uri="{FF2B5EF4-FFF2-40B4-BE49-F238E27FC236}">
                <a16:creationId xmlns:a16="http://schemas.microsoft.com/office/drawing/2014/main" id="{DEAE2D71-1538-5D46-A3E8-201696276CE7}"/>
              </a:ext>
            </a:extLst>
          </p:cNvPr>
          <p:cNvSpPr>
            <a:spLocks noGrp="1"/>
          </p:cNvSpPr>
          <p:nvPr>
            <p:ph type="body" sz="quarter" idx="16" hasCustomPrompt="1"/>
          </p:nvPr>
        </p:nvSpPr>
        <p:spPr>
          <a:xfrm>
            <a:off x="6099937" y="1056612"/>
            <a:ext cx="2975169" cy="1413266"/>
          </a:xfrm>
        </p:spPr>
        <p:txBody>
          <a:bodyPr anchor="ctr">
            <a:noAutofit/>
          </a:bodyPr>
          <a:lstStyle>
            <a:lvl1pPr>
              <a:lnSpc>
                <a:spcPct val="100000"/>
              </a:lnSpc>
              <a:defRPr sz="1600" b="0">
                <a:solidFill>
                  <a:schemeClr val="tx1"/>
                </a:solidFill>
              </a:defRPr>
            </a:lvl1pPr>
          </a:lstStyle>
          <a:p>
            <a:pPr lvl="0"/>
            <a:r>
              <a:rPr lang="en-GB"/>
              <a:t>Text goes here</a:t>
            </a:r>
          </a:p>
        </p:txBody>
      </p:sp>
      <p:sp>
        <p:nvSpPr>
          <p:cNvPr id="21" name="Text Placeholder 6">
            <a:extLst>
              <a:ext uri="{FF2B5EF4-FFF2-40B4-BE49-F238E27FC236}">
                <a16:creationId xmlns:a16="http://schemas.microsoft.com/office/drawing/2014/main" id="{33C59DB6-68B7-5C4A-8106-D74E5DF19A4C}"/>
              </a:ext>
            </a:extLst>
          </p:cNvPr>
          <p:cNvSpPr>
            <a:spLocks noGrp="1"/>
          </p:cNvSpPr>
          <p:nvPr>
            <p:ph type="body" sz="quarter" idx="17" hasCustomPrompt="1"/>
          </p:nvPr>
        </p:nvSpPr>
        <p:spPr>
          <a:xfrm>
            <a:off x="4440239" y="2710048"/>
            <a:ext cx="1655762" cy="1413266"/>
          </a:xfrm>
        </p:spPr>
        <p:txBody>
          <a:bodyPr anchor="ctr">
            <a:normAutofit/>
          </a:bodyPr>
          <a:lstStyle>
            <a:lvl1pPr>
              <a:lnSpc>
                <a:spcPct val="100000"/>
              </a:lnSpc>
              <a:defRPr sz="6000" b="1">
                <a:solidFill>
                  <a:schemeClr val="accent4"/>
                </a:solidFill>
              </a:defRPr>
            </a:lvl1pPr>
          </a:lstStyle>
          <a:p>
            <a:pPr lvl="0"/>
            <a:r>
              <a:rPr lang="en-GB"/>
              <a:t>XX</a:t>
            </a:r>
          </a:p>
        </p:txBody>
      </p:sp>
      <p:sp>
        <p:nvSpPr>
          <p:cNvPr id="22" name="Text Placeholder 6">
            <a:extLst>
              <a:ext uri="{FF2B5EF4-FFF2-40B4-BE49-F238E27FC236}">
                <a16:creationId xmlns:a16="http://schemas.microsoft.com/office/drawing/2014/main" id="{5D36210B-701B-D042-B701-14479EBE2815}"/>
              </a:ext>
            </a:extLst>
          </p:cNvPr>
          <p:cNvSpPr>
            <a:spLocks noGrp="1"/>
          </p:cNvSpPr>
          <p:nvPr>
            <p:ph type="body" sz="quarter" idx="18" hasCustomPrompt="1"/>
          </p:nvPr>
        </p:nvSpPr>
        <p:spPr>
          <a:xfrm>
            <a:off x="6099937" y="2710048"/>
            <a:ext cx="2975169" cy="1413266"/>
          </a:xfrm>
        </p:spPr>
        <p:txBody>
          <a:bodyPr anchor="ctr">
            <a:noAutofit/>
          </a:bodyPr>
          <a:lstStyle>
            <a:lvl1pPr>
              <a:lnSpc>
                <a:spcPct val="100000"/>
              </a:lnSpc>
              <a:defRPr sz="1600" b="0">
                <a:solidFill>
                  <a:schemeClr val="tx1"/>
                </a:solidFill>
              </a:defRPr>
            </a:lvl1pPr>
          </a:lstStyle>
          <a:p>
            <a:pPr lvl="0"/>
            <a:r>
              <a:rPr lang="en-GB"/>
              <a:t>Text goes here</a:t>
            </a:r>
          </a:p>
        </p:txBody>
      </p:sp>
      <p:sp>
        <p:nvSpPr>
          <p:cNvPr id="23" name="Text Placeholder 6">
            <a:extLst>
              <a:ext uri="{FF2B5EF4-FFF2-40B4-BE49-F238E27FC236}">
                <a16:creationId xmlns:a16="http://schemas.microsoft.com/office/drawing/2014/main" id="{FC3F4854-7AB9-D14B-9695-E24C3E2F0F7E}"/>
              </a:ext>
            </a:extLst>
          </p:cNvPr>
          <p:cNvSpPr>
            <a:spLocks noGrp="1"/>
          </p:cNvSpPr>
          <p:nvPr>
            <p:ph type="body" sz="quarter" idx="19" hasCustomPrompt="1"/>
          </p:nvPr>
        </p:nvSpPr>
        <p:spPr>
          <a:xfrm>
            <a:off x="4440239" y="4363484"/>
            <a:ext cx="1655762" cy="1413266"/>
          </a:xfrm>
        </p:spPr>
        <p:txBody>
          <a:bodyPr anchor="ctr">
            <a:normAutofit/>
          </a:bodyPr>
          <a:lstStyle>
            <a:lvl1pPr>
              <a:lnSpc>
                <a:spcPct val="100000"/>
              </a:lnSpc>
              <a:defRPr sz="6000" b="1">
                <a:solidFill>
                  <a:schemeClr val="accent4"/>
                </a:solidFill>
              </a:defRPr>
            </a:lvl1pPr>
          </a:lstStyle>
          <a:p>
            <a:pPr lvl="0"/>
            <a:r>
              <a:rPr lang="en-GB"/>
              <a:t>XX</a:t>
            </a:r>
          </a:p>
        </p:txBody>
      </p:sp>
      <p:sp>
        <p:nvSpPr>
          <p:cNvPr id="24" name="Text Placeholder 6">
            <a:extLst>
              <a:ext uri="{FF2B5EF4-FFF2-40B4-BE49-F238E27FC236}">
                <a16:creationId xmlns:a16="http://schemas.microsoft.com/office/drawing/2014/main" id="{DB0BC641-2F1D-BB47-ABAC-E5C26E2A8A16}"/>
              </a:ext>
            </a:extLst>
          </p:cNvPr>
          <p:cNvSpPr>
            <a:spLocks noGrp="1"/>
          </p:cNvSpPr>
          <p:nvPr>
            <p:ph type="body" sz="quarter" idx="20" hasCustomPrompt="1"/>
          </p:nvPr>
        </p:nvSpPr>
        <p:spPr>
          <a:xfrm>
            <a:off x="6099937" y="4363484"/>
            <a:ext cx="2975169" cy="1413266"/>
          </a:xfrm>
        </p:spPr>
        <p:txBody>
          <a:bodyPr anchor="ctr">
            <a:noAutofit/>
          </a:bodyPr>
          <a:lstStyle>
            <a:lvl1pPr>
              <a:lnSpc>
                <a:spcPct val="100000"/>
              </a:lnSpc>
              <a:defRPr sz="1600" b="0">
                <a:solidFill>
                  <a:schemeClr val="tx1"/>
                </a:solidFill>
              </a:defRPr>
            </a:lvl1pPr>
          </a:lstStyle>
          <a:p>
            <a:pPr lvl="0"/>
            <a:r>
              <a:rPr lang="en-GB"/>
              <a:t>Text goes here</a:t>
            </a:r>
          </a:p>
        </p:txBody>
      </p:sp>
    </p:spTree>
    <p:extLst>
      <p:ext uri="{BB962C8B-B14F-4D97-AF65-F5344CB8AC3E}">
        <p14:creationId xmlns:p14="http://schemas.microsoft.com/office/powerpoint/2010/main" val="3497999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Alt layout - image background">
    <p:spTree>
      <p:nvGrpSpPr>
        <p:cNvPr id="1" name=""/>
        <p:cNvGrpSpPr/>
        <p:nvPr/>
      </p:nvGrpSpPr>
      <p:grpSpPr>
        <a:xfrm>
          <a:off x="0" y="0"/>
          <a:ext cx="0" cy="0"/>
          <a:chOff x="0" y="0"/>
          <a:chExt cx="0" cy="0"/>
        </a:xfrm>
      </p:grpSpPr>
      <p:sp>
        <p:nvSpPr>
          <p:cNvPr id="13" name="Text Placeholder 12">
            <a:extLst>
              <a:ext uri="{FF2B5EF4-FFF2-40B4-BE49-F238E27FC236}">
                <a16:creationId xmlns:a16="http://schemas.microsoft.com/office/drawing/2014/main" id="{3A4938D4-7324-F04A-8293-68CFC05B0FFE}"/>
              </a:ext>
            </a:extLst>
          </p:cNvPr>
          <p:cNvSpPr>
            <a:spLocks noGrp="1"/>
          </p:cNvSpPr>
          <p:nvPr>
            <p:ph type="body" sz="quarter" idx="14"/>
          </p:nvPr>
        </p:nvSpPr>
        <p:spPr>
          <a:xfrm>
            <a:off x="0" y="0"/>
            <a:ext cx="12192000" cy="6497638"/>
          </a:xfrm>
          <a:custGeom>
            <a:avLst/>
            <a:gdLst>
              <a:gd name="connsiteX0" fmla="*/ 0 w 12192000"/>
              <a:gd name="connsiteY0" fmla="*/ 0 h 6497638"/>
              <a:gd name="connsiteX1" fmla="*/ 12192000 w 12192000"/>
              <a:gd name="connsiteY1" fmla="*/ 0 h 6497638"/>
              <a:gd name="connsiteX2" fmla="*/ 12192000 w 12192000"/>
              <a:gd name="connsiteY2" fmla="*/ 6497638 h 6497638"/>
              <a:gd name="connsiteX3" fmla="*/ 6347680 w 12192000"/>
              <a:gd name="connsiteY3" fmla="*/ 6497638 h 6497638"/>
              <a:gd name="connsiteX4" fmla="*/ 6348000 w 12192000"/>
              <a:gd name="connsiteY4" fmla="*/ 6496050 h 6497638"/>
              <a:gd name="connsiteX5" fmla="*/ 6096000 w 12192000"/>
              <a:gd name="connsiteY5" fmla="*/ 6244050 h 6497638"/>
              <a:gd name="connsiteX6" fmla="*/ 5844000 w 12192000"/>
              <a:gd name="connsiteY6" fmla="*/ 6496050 h 6497638"/>
              <a:gd name="connsiteX7" fmla="*/ 5844321 w 12192000"/>
              <a:gd name="connsiteY7" fmla="*/ 6497638 h 6497638"/>
              <a:gd name="connsiteX8" fmla="*/ 0 w 12192000"/>
              <a:gd name="connsiteY8" fmla="*/ 6497638 h 649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497638">
                <a:moveTo>
                  <a:pt x="0" y="0"/>
                </a:moveTo>
                <a:lnTo>
                  <a:pt x="12192000" y="0"/>
                </a:lnTo>
                <a:lnTo>
                  <a:pt x="12192000" y="6497638"/>
                </a:lnTo>
                <a:lnTo>
                  <a:pt x="6347680" y="6497638"/>
                </a:lnTo>
                <a:lnTo>
                  <a:pt x="6348000" y="6496050"/>
                </a:lnTo>
                <a:cubicBezTo>
                  <a:pt x="6348000" y="6356874"/>
                  <a:pt x="6235176" y="6244050"/>
                  <a:pt x="6096000" y="6244050"/>
                </a:cubicBezTo>
                <a:cubicBezTo>
                  <a:pt x="5956825" y="6244050"/>
                  <a:pt x="5844000" y="6356874"/>
                  <a:pt x="5844000" y="6496050"/>
                </a:cubicBezTo>
                <a:lnTo>
                  <a:pt x="5844321" y="6497638"/>
                </a:lnTo>
                <a:lnTo>
                  <a:pt x="0" y="6497638"/>
                </a:lnTo>
                <a:close/>
              </a:path>
            </a:pathLst>
          </a:custGeom>
          <a:gradFill>
            <a:gsLst>
              <a:gs pos="0">
                <a:srgbClr val="2B2D42">
                  <a:alpha val="19000"/>
                </a:srgbClr>
              </a:gs>
              <a:gs pos="100000">
                <a:srgbClr val="2B2D42"/>
              </a:gs>
            </a:gsLst>
            <a:lin ang="5400000" scaled="1"/>
          </a:gradFill>
        </p:spPr>
        <p:txBody>
          <a:bodyPr wrap="square">
            <a:noAutofit/>
          </a:bodyPr>
          <a:lstStyle>
            <a:lvl1pPr>
              <a:defRPr sz="100">
                <a:noFill/>
              </a:defRPr>
            </a:lvl1pPr>
          </a:lstStyle>
          <a:p>
            <a:pPr lvl="0"/>
            <a:endParaRPr lang="en-GB"/>
          </a:p>
        </p:txBody>
      </p:sp>
      <p:sp>
        <p:nvSpPr>
          <p:cNvPr id="11" name="Picture Placeholder 10">
            <a:extLst>
              <a:ext uri="{FF2B5EF4-FFF2-40B4-BE49-F238E27FC236}">
                <a16:creationId xmlns:a16="http://schemas.microsoft.com/office/drawing/2014/main" id="{2B3D909E-AE1D-A047-A25D-B929C7CBC73C}"/>
              </a:ext>
            </a:extLst>
          </p:cNvPr>
          <p:cNvSpPr>
            <a:spLocks noGrp="1"/>
          </p:cNvSpPr>
          <p:nvPr>
            <p:ph type="pic" sz="quarter" idx="10" hasCustomPrompt="1"/>
          </p:nvPr>
        </p:nvSpPr>
        <p:spPr>
          <a:xfrm>
            <a:off x="0" y="0"/>
            <a:ext cx="12192000" cy="6498000"/>
          </a:xfrm>
          <a:custGeom>
            <a:avLst/>
            <a:gdLst>
              <a:gd name="connsiteX0" fmla="*/ 0 w 12192000"/>
              <a:gd name="connsiteY0" fmla="*/ 0 h 6498000"/>
              <a:gd name="connsiteX1" fmla="*/ 12192000 w 12192000"/>
              <a:gd name="connsiteY1" fmla="*/ 0 h 6498000"/>
              <a:gd name="connsiteX2" fmla="*/ 12192000 w 12192000"/>
              <a:gd name="connsiteY2" fmla="*/ 6498000 h 6498000"/>
              <a:gd name="connsiteX3" fmla="*/ 6347607 w 12192000"/>
              <a:gd name="connsiteY3" fmla="*/ 6498000 h 6498000"/>
              <a:gd name="connsiteX4" fmla="*/ 6348000 w 12192000"/>
              <a:gd name="connsiteY4" fmla="*/ 6496050 h 6498000"/>
              <a:gd name="connsiteX5" fmla="*/ 6096000 w 12192000"/>
              <a:gd name="connsiteY5" fmla="*/ 6244050 h 6498000"/>
              <a:gd name="connsiteX6" fmla="*/ 5844000 w 12192000"/>
              <a:gd name="connsiteY6" fmla="*/ 6496050 h 6498000"/>
              <a:gd name="connsiteX7" fmla="*/ 5844394 w 12192000"/>
              <a:gd name="connsiteY7" fmla="*/ 6498000 h 6498000"/>
              <a:gd name="connsiteX8" fmla="*/ 0 w 12192000"/>
              <a:gd name="connsiteY8"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498000">
                <a:moveTo>
                  <a:pt x="0" y="0"/>
                </a:moveTo>
                <a:lnTo>
                  <a:pt x="12192000" y="0"/>
                </a:lnTo>
                <a:lnTo>
                  <a:pt x="12192000" y="6498000"/>
                </a:lnTo>
                <a:lnTo>
                  <a:pt x="6347607" y="6498000"/>
                </a:lnTo>
                <a:lnTo>
                  <a:pt x="6348000" y="6496050"/>
                </a:lnTo>
                <a:cubicBezTo>
                  <a:pt x="6348000" y="6356874"/>
                  <a:pt x="6235176" y="6244050"/>
                  <a:pt x="6096000" y="6244050"/>
                </a:cubicBezTo>
                <a:cubicBezTo>
                  <a:pt x="5956825" y="6244050"/>
                  <a:pt x="5844000" y="6356874"/>
                  <a:pt x="5844000" y="6496050"/>
                </a:cubicBezTo>
                <a:lnTo>
                  <a:pt x="5844394" y="6498000"/>
                </a:lnTo>
                <a:lnTo>
                  <a:pt x="0" y="6498000"/>
                </a:lnTo>
                <a:close/>
              </a:path>
            </a:pathLst>
          </a:custGeom>
          <a:noFill/>
          <a:ln>
            <a:noFill/>
          </a:ln>
        </p:spPr>
        <p:txBody>
          <a:bodyPr wrap="square" lIns="4680000" rIns="4680000" anchor="ctr">
            <a:noAutofit/>
          </a:bodyPr>
          <a:lstStyle>
            <a:lvl1pPr algn="ctr">
              <a:defRPr/>
            </a:lvl1pPr>
          </a:lstStyle>
          <a:p>
            <a:r>
              <a:rPr lang="en-GB"/>
              <a:t>Click icon to add image – then send to back so the gradient overlay is top of image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6" y="2436813"/>
            <a:ext cx="5063118" cy="1846366"/>
          </a:xfrm>
        </p:spPr>
        <p:txBody>
          <a:bodyPr/>
          <a:lstStyle>
            <a:lvl1pPr>
              <a:defRPr>
                <a:solidFill>
                  <a:schemeClr val="bg1"/>
                </a:solidFill>
              </a:defRPr>
            </a:lvl1p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6096000" y="609600"/>
            <a:ext cx="5487666" cy="5638742"/>
          </a:xfrm>
        </p:spPr>
        <p:txBody>
          <a:bodyPr anchor="ctr"/>
          <a:lstStyle>
            <a:lvl1pPr>
              <a:defRPr>
                <a:solidFill>
                  <a:schemeClr val="bg1"/>
                </a:solidFill>
              </a:defRPr>
            </a:lvl1pPr>
            <a:lvl3pPr>
              <a:defRPr>
                <a:solidFill>
                  <a:schemeClr val="bg1"/>
                </a:solidFill>
              </a:defRPr>
            </a:lvl3pPr>
            <a:lvl4pPr>
              <a:defRPr>
                <a:solidFill>
                  <a:schemeClr val="bg1"/>
                </a:solidFill>
              </a:defRPr>
            </a:lvl4pPr>
            <a:lvl5pPr>
              <a:defRPr>
                <a:solidFill>
                  <a:schemeClr val="bg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9" name="Text Placeholder 13">
            <a:extLst>
              <a:ext uri="{FF2B5EF4-FFF2-40B4-BE49-F238E27FC236}">
                <a16:creationId xmlns:a16="http://schemas.microsoft.com/office/drawing/2014/main" id="{C04E660C-1DCC-914B-9017-655D35200AB9}"/>
              </a:ext>
            </a:extLst>
          </p:cNvPr>
          <p:cNvSpPr>
            <a:spLocks noGrp="1" noChangeAspect="1"/>
          </p:cNvSpPr>
          <p:nvPr>
            <p:ph type="body" sz="quarter" idx="13"/>
          </p:nvPr>
        </p:nvSpPr>
        <p:spPr>
          <a:xfrm>
            <a:off x="563497" y="2355611"/>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19872800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 points - image">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F59B994F-868B-BB40-8716-B0601879182D}"/>
              </a:ext>
            </a:extLst>
          </p:cNvPr>
          <p:cNvSpPr>
            <a:spLocks noGrp="1"/>
          </p:cNvSpPr>
          <p:nvPr>
            <p:ph type="pic" sz="quarter" idx="10"/>
          </p:nvPr>
        </p:nvSpPr>
        <p:spPr>
          <a:xfrm>
            <a:off x="0" y="0"/>
            <a:ext cx="12192000" cy="6498000"/>
          </a:xfrm>
          <a:custGeom>
            <a:avLst/>
            <a:gdLst>
              <a:gd name="connsiteX0" fmla="*/ 6096000 w 12192000"/>
              <a:gd name="connsiteY0" fmla="*/ 6130924 h 6498000"/>
              <a:gd name="connsiteX1" fmla="*/ 6432432 w 12192000"/>
              <a:gd name="connsiteY1" fmla="*/ 6353926 h 6498000"/>
              <a:gd name="connsiteX2" fmla="*/ 6441895 w 12192000"/>
              <a:gd name="connsiteY2" fmla="*/ 6400799 h 6498000"/>
              <a:gd name="connsiteX3" fmla="*/ 12192000 w 12192000"/>
              <a:gd name="connsiteY3" fmla="*/ 6400799 h 6498000"/>
              <a:gd name="connsiteX4" fmla="*/ 12192000 w 12192000"/>
              <a:gd name="connsiteY4" fmla="*/ 6498000 h 6498000"/>
              <a:gd name="connsiteX5" fmla="*/ 6347607 w 12192000"/>
              <a:gd name="connsiteY5" fmla="*/ 6498000 h 6498000"/>
              <a:gd name="connsiteX6" fmla="*/ 6348000 w 12192000"/>
              <a:gd name="connsiteY6" fmla="*/ 6496050 h 6498000"/>
              <a:gd name="connsiteX7" fmla="*/ 6096000 w 12192000"/>
              <a:gd name="connsiteY7" fmla="*/ 6244050 h 6498000"/>
              <a:gd name="connsiteX8" fmla="*/ 5844000 w 12192000"/>
              <a:gd name="connsiteY8" fmla="*/ 6496050 h 6498000"/>
              <a:gd name="connsiteX9" fmla="*/ 5844394 w 12192000"/>
              <a:gd name="connsiteY9" fmla="*/ 6498000 h 6498000"/>
              <a:gd name="connsiteX10" fmla="*/ 0 w 12192000"/>
              <a:gd name="connsiteY10" fmla="*/ 6498000 h 6498000"/>
              <a:gd name="connsiteX11" fmla="*/ 0 w 12192000"/>
              <a:gd name="connsiteY11" fmla="*/ 6400799 h 6498000"/>
              <a:gd name="connsiteX12" fmla="*/ 5750105 w 12192000"/>
              <a:gd name="connsiteY12" fmla="*/ 6400799 h 6498000"/>
              <a:gd name="connsiteX13" fmla="*/ 5759569 w 12192000"/>
              <a:gd name="connsiteY13" fmla="*/ 6353926 h 6498000"/>
              <a:gd name="connsiteX14" fmla="*/ 6096000 w 12192000"/>
              <a:gd name="connsiteY14" fmla="*/ 6130924 h 6498000"/>
              <a:gd name="connsiteX15" fmla="*/ 0 w 12192000"/>
              <a:gd name="connsiteY15" fmla="*/ 0 h 6498000"/>
              <a:gd name="connsiteX16" fmla="*/ 12192000 w 12192000"/>
              <a:gd name="connsiteY16" fmla="*/ 0 h 6498000"/>
              <a:gd name="connsiteX17" fmla="*/ 12192000 w 12192000"/>
              <a:gd name="connsiteY17" fmla="*/ 3428999 h 6498000"/>
              <a:gd name="connsiteX18" fmla="*/ 0 w 12192000"/>
              <a:gd name="connsiteY18" fmla="*/ 3428999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92000" h="6498000">
                <a:moveTo>
                  <a:pt x="6096000" y="6130924"/>
                </a:moveTo>
                <a:cubicBezTo>
                  <a:pt x="6247240" y="6130924"/>
                  <a:pt x="6377003" y="6222877"/>
                  <a:pt x="6432432" y="6353926"/>
                </a:cubicBezTo>
                <a:lnTo>
                  <a:pt x="6441895" y="6400799"/>
                </a:lnTo>
                <a:lnTo>
                  <a:pt x="12192000" y="6400799"/>
                </a:lnTo>
                <a:lnTo>
                  <a:pt x="12192000" y="6498000"/>
                </a:lnTo>
                <a:lnTo>
                  <a:pt x="6347607" y="6498000"/>
                </a:lnTo>
                <a:lnTo>
                  <a:pt x="6348000" y="6496050"/>
                </a:lnTo>
                <a:cubicBezTo>
                  <a:pt x="6348000" y="6356874"/>
                  <a:pt x="6235176" y="6244050"/>
                  <a:pt x="6096000" y="6244050"/>
                </a:cubicBezTo>
                <a:cubicBezTo>
                  <a:pt x="5956825" y="6244050"/>
                  <a:pt x="5844000" y="6356874"/>
                  <a:pt x="5844000" y="6496050"/>
                </a:cubicBezTo>
                <a:lnTo>
                  <a:pt x="5844394" y="6498000"/>
                </a:lnTo>
                <a:lnTo>
                  <a:pt x="0" y="6498000"/>
                </a:lnTo>
                <a:lnTo>
                  <a:pt x="0" y="6400799"/>
                </a:lnTo>
                <a:lnTo>
                  <a:pt x="5750105" y="6400799"/>
                </a:lnTo>
                <a:lnTo>
                  <a:pt x="5759569" y="6353926"/>
                </a:lnTo>
                <a:cubicBezTo>
                  <a:pt x="5814999" y="6222877"/>
                  <a:pt x="5944761" y="6130924"/>
                  <a:pt x="6096000" y="6130924"/>
                </a:cubicBezTo>
                <a:close/>
                <a:moveTo>
                  <a:pt x="0" y="0"/>
                </a:moveTo>
                <a:lnTo>
                  <a:pt x="12192000" y="0"/>
                </a:lnTo>
                <a:lnTo>
                  <a:pt x="12192000" y="3428999"/>
                </a:lnTo>
                <a:lnTo>
                  <a:pt x="0" y="3428999"/>
                </a:lnTo>
                <a:close/>
              </a:path>
            </a:pathLst>
          </a:custGeom>
          <a:solidFill>
            <a:schemeClr val="bg1">
              <a:lumMod val="95000"/>
            </a:schemeClr>
          </a:solidFill>
          <a:ln>
            <a:noFill/>
          </a:ln>
        </p:spPr>
        <p:txBody>
          <a:bodyPr wrap="square" anchor="t">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599"/>
            <a:ext cx="5477935" cy="1827213"/>
          </a:xfrm>
        </p:spPr>
        <p:txBody>
          <a:bodyPr/>
          <a:lstStyle>
            <a:lvl1pPr>
              <a:defRPr>
                <a:solidFill>
                  <a:schemeClr val="tx1"/>
                </a:solidFill>
              </a:defRPr>
            </a:lvl1p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8" name="Text Placeholder 7">
            <a:extLst>
              <a:ext uri="{FF2B5EF4-FFF2-40B4-BE49-F238E27FC236}">
                <a16:creationId xmlns:a16="http://schemas.microsoft.com/office/drawing/2014/main" id="{18459187-E524-7048-BA1C-D09E27D11A48}"/>
              </a:ext>
            </a:extLst>
          </p:cNvPr>
          <p:cNvSpPr>
            <a:spLocks noGrp="1"/>
          </p:cNvSpPr>
          <p:nvPr>
            <p:ph type="body" sz="quarter" idx="13" hasCustomPrompt="1"/>
          </p:nvPr>
        </p:nvSpPr>
        <p:spPr>
          <a:xfrm>
            <a:off x="2013312" y="2984362"/>
            <a:ext cx="849600" cy="849600"/>
          </a:xfrm>
          <a:prstGeom prst="ellipse">
            <a:avLst/>
          </a:prstGeom>
          <a:solidFill>
            <a:schemeClr val="bg1"/>
          </a:solidFill>
        </p:spPr>
        <p:txBody>
          <a:bodyPr wrap="none" anchor="ctr">
            <a:noAutofit/>
          </a:bodyPr>
          <a:lstStyle>
            <a:lvl1pPr algn="ctr">
              <a:lnSpc>
                <a:spcPct val="100000"/>
              </a:lnSpc>
              <a:defRPr sz="3200" b="1">
                <a:solidFill>
                  <a:schemeClr val="accent4"/>
                </a:solidFill>
              </a:defRPr>
            </a:lvl1pPr>
          </a:lstStyle>
          <a:p>
            <a:pPr lvl="0"/>
            <a:r>
              <a:rPr lang="en-GB"/>
              <a:t>01</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937745" y="3826883"/>
            <a:ext cx="2973032" cy="2374704"/>
          </a:xfrm>
        </p:spPr>
        <p:txBody>
          <a:bodyPr/>
          <a:lstStyle>
            <a:lvl1pPr algn="ctr">
              <a:lnSpc>
                <a:spcPct val="80000"/>
              </a:lnSpc>
              <a:defRPr sz="2000" b="1">
                <a:solidFill>
                  <a:schemeClr val="bg2"/>
                </a:solidFill>
              </a:defRPr>
            </a:lvl1pPr>
            <a:lvl2pPr algn="ctr">
              <a:lnSpc>
                <a:spcPct val="120000"/>
              </a:lnSpc>
              <a:spcAft>
                <a:spcPts val="1200"/>
              </a:spcAft>
              <a:defRPr sz="1600" b="0">
                <a:solidFill>
                  <a:schemeClr val="tx1"/>
                </a:solidFill>
              </a:defRPr>
            </a:lvl2pPr>
            <a:lvl3pPr algn="ctr">
              <a:lnSpc>
                <a:spcPct val="120000"/>
              </a:lnSpc>
              <a:spcAft>
                <a:spcPts val="1200"/>
              </a:spcAft>
              <a:defRPr/>
            </a:lvl3pPr>
            <a:lvl4pPr algn="ctr">
              <a:lnSpc>
                <a:spcPct val="120000"/>
              </a:lnSpc>
              <a:spcAft>
                <a:spcPts val="1200"/>
              </a:spcAft>
              <a:defRPr/>
            </a:lvl4pPr>
            <a:lvl5pPr algn="ctr">
              <a:lnSpc>
                <a:spcPct val="120000"/>
              </a:lnSpc>
              <a:spcAft>
                <a:spcPts val="1200"/>
              </a:spcAf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 name="Text Placeholder 7">
            <a:extLst>
              <a:ext uri="{FF2B5EF4-FFF2-40B4-BE49-F238E27FC236}">
                <a16:creationId xmlns:a16="http://schemas.microsoft.com/office/drawing/2014/main" id="{DA47B588-B43F-B04D-962B-785D735F6157}"/>
              </a:ext>
            </a:extLst>
          </p:cNvPr>
          <p:cNvSpPr>
            <a:spLocks noGrp="1"/>
          </p:cNvSpPr>
          <p:nvPr>
            <p:ph type="body" sz="quarter" idx="14" hasCustomPrompt="1"/>
          </p:nvPr>
        </p:nvSpPr>
        <p:spPr>
          <a:xfrm>
            <a:off x="5671200" y="2984362"/>
            <a:ext cx="849600" cy="849600"/>
          </a:xfrm>
          <a:prstGeom prst="ellipse">
            <a:avLst/>
          </a:prstGeom>
          <a:solidFill>
            <a:schemeClr val="bg1"/>
          </a:solidFill>
        </p:spPr>
        <p:txBody>
          <a:bodyPr wrap="none" anchor="ctr">
            <a:noAutofit/>
          </a:bodyPr>
          <a:lstStyle>
            <a:lvl1pPr algn="ctr">
              <a:lnSpc>
                <a:spcPct val="100000"/>
              </a:lnSpc>
              <a:defRPr sz="3200" b="1">
                <a:solidFill>
                  <a:schemeClr val="accent4"/>
                </a:solidFill>
              </a:defRPr>
            </a:lvl1pPr>
          </a:lstStyle>
          <a:p>
            <a:pPr lvl="0"/>
            <a:r>
              <a:rPr lang="en-GB"/>
              <a:t>02</a:t>
            </a:r>
          </a:p>
        </p:txBody>
      </p:sp>
      <p:sp>
        <p:nvSpPr>
          <p:cNvPr id="12" name="Text Placeholder 7">
            <a:extLst>
              <a:ext uri="{FF2B5EF4-FFF2-40B4-BE49-F238E27FC236}">
                <a16:creationId xmlns:a16="http://schemas.microsoft.com/office/drawing/2014/main" id="{62154988-CC76-6049-932F-876F07091A56}"/>
              </a:ext>
            </a:extLst>
          </p:cNvPr>
          <p:cNvSpPr>
            <a:spLocks noGrp="1"/>
          </p:cNvSpPr>
          <p:nvPr>
            <p:ph type="body" sz="quarter" idx="16" hasCustomPrompt="1"/>
          </p:nvPr>
        </p:nvSpPr>
        <p:spPr>
          <a:xfrm>
            <a:off x="9329088" y="2984362"/>
            <a:ext cx="849600" cy="849600"/>
          </a:xfrm>
          <a:prstGeom prst="ellipse">
            <a:avLst/>
          </a:prstGeom>
          <a:solidFill>
            <a:schemeClr val="bg1"/>
          </a:solidFill>
        </p:spPr>
        <p:txBody>
          <a:bodyPr wrap="none" anchor="ctr">
            <a:noAutofit/>
          </a:bodyPr>
          <a:lstStyle>
            <a:lvl1pPr algn="ctr">
              <a:lnSpc>
                <a:spcPct val="100000"/>
              </a:lnSpc>
              <a:defRPr sz="3200" b="1">
                <a:solidFill>
                  <a:schemeClr val="accent4"/>
                </a:solidFill>
              </a:defRPr>
            </a:lvl1pPr>
          </a:lstStyle>
          <a:p>
            <a:pPr lvl="0"/>
            <a:r>
              <a:rPr lang="en-GB"/>
              <a:t>03</a:t>
            </a:r>
          </a:p>
        </p:txBody>
      </p:sp>
      <p:sp>
        <p:nvSpPr>
          <p:cNvPr id="16" name="Text Placeholder 13">
            <a:extLst>
              <a:ext uri="{FF2B5EF4-FFF2-40B4-BE49-F238E27FC236}">
                <a16:creationId xmlns:a16="http://schemas.microsoft.com/office/drawing/2014/main" id="{D0183AF5-5DC2-FE41-BFD2-3D5DCEAD6049}"/>
              </a:ext>
            </a:extLst>
          </p:cNvPr>
          <p:cNvSpPr>
            <a:spLocks noGrp="1" noChangeAspect="1"/>
          </p:cNvSpPr>
          <p:nvPr>
            <p:ph type="body" sz="quarter" idx="18"/>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17" name="Content Placeholder 2">
            <a:extLst>
              <a:ext uri="{FF2B5EF4-FFF2-40B4-BE49-F238E27FC236}">
                <a16:creationId xmlns:a16="http://schemas.microsoft.com/office/drawing/2014/main" id="{9AB981F5-0602-CE4F-BC7C-A1EB35500705}"/>
              </a:ext>
            </a:extLst>
          </p:cNvPr>
          <p:cNvSpPr>
            <a:spLocks noGrp="1"/>
          </p:cNvSpPr>
          <p:nvPr>
            <p:ph idx="19"/>
          </p:nvPr>
        </p:nvSpPr>
        <p:spPr>
          <a:xfrm>
            <a:off x="4609484" y="3826883"/>
            <a:ext cx="2973032" cy="2374704"/>
          </a:xfrm>
        </p:spPr>
        <p:txBody>
          <a:bodyPr/>
          <a:lstStyle>
            <a:lvl1pPr algn="ctr">
              <a:lnSpc>
                <a:spcPct val="80000"/>
              </a:lnSpc>
              <a:defRPr sz="2000" b="1">
                <a:solidFill>
                  <a:schemeClr val="bg2"/>
                </a:solidFill>
              </a:defRPr>
            </a:lvl1pPr>
            <a:lvl2pPr algn="ctr">
              <a:lnSpc>
                <a:spcPct val="120000"/>
              </a:lnSpc>
              <a:spcAft>
                <a:spcPts val="1200"/>
              </a:spcAft>
              <a:defRPr sz="1600" b="0">
                <a:solidFill>
                  <a:schemeClr val="tx1"/>
                </a:solidFill>
              </a:defRPr>
            </a:lvl2pPr>
            <a:lvl3pPr algn="ctr">
              <a:lnSpc>
                <a:spcPct val="120000"/>
              </a:lnSpc>
              <a:spcAft>
                <a:spcPts val="1200"/>
              </a:spcAft>
              <a:defRPr/>
            </a:lvl3pPr>
            <a:lvl4pPr algn="ctr">
              <a:lnSpc>
                <a:spcPct val="120000"/>
              </a:lnSpc>
              <a:spcAft>
                <a:spcPts val="1200"/>
              </a:spcAft>
              <a:defRPr/>
            </a:lvl4pPr>
            <a:lvl5pPr algn="ctr">
              <a:lnSpc>
                <a:spcPct val="120000"/>
              </a:lnSpc>
              <a:spcAft>
                <a:spcPts val="1200"/>
              </a:spcAf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8" name="Content Placeholder 2">
            <a:extLst>
              <a:ext uri="{FF2B5EF4-FFF2-40B4-BE49-F238E27FC236}">
                <a16:creationId xmlns:a16="http://schemas.microsoft.com/office/drawing/2014/main" id="{227173F3-8DA6-5945-961F-DE5285530A32}"/>
              </a:ext>
            </a:extLst>
          </p:cNvPr>
          <p:cNvSpPr>
            <a:spLocks noGrp="1"/>
          </p:cNvSpPr>
          <p:nvPr>
            <p:ph idx="20"/>
          </p:nvPr>
        </p:nvSpPr>
        <p:spPr>
          <a:xfrm>
            <a:off x="8267078" y="3826883"/>
            <a:ext cx="2973032" cy="2374704"/>
          </a:xfrm>
        </p:spPr>
        <p:txBody>
          <a:bodyPr/>
          <a:lstStyle>
            <a:lvl1pPr algn="ctr">
              <a:lnSpc>
                <a:spcPct val="80000"/>
              </a:lnSpc>
              <a:defRPr sz="2000" b="1">
                <a:solidFill>
                  <a:schemeClr val="bg2"/>
                </a:solidFill>
              </a:defRPr>
            </a:lvl1pPr>
            <a:lvl2pPr algn="ctr">
              <a:lnSpc>
                <a:spcPct val="120000"/>
              </a:lnSpc>
              <a:spcAft>
                <a:spcPts val="1200"/>
              </a:spcAft>
              <a:defRPr sz="1600" b="0">
                <a:solidFill>
                  <a:schemeClr val="tx1"/>
                </a:solidFill>
              </a:defRPr>
            </a:lvl2pPr>
            <a:lvl3pPr algn="ctr">
              <a:lnSpc>
                <a:spcPct val="120000"/>
              </a:lnSpc>
              <a:spcAft>
                <a:spcPts val="1200"/>
              </a:spcAft>
              <a:defRPr/>
            </a:lvl3pPr>
            <a:lvl4pPr algn="ctr">
              <a:lnSpc>
                <a:spcPct val="120000"/>
              </a:lnSpc>
              <a:spcAft>
                <a:spcPts val="1200"/>
              </a:spcAft>
              <a:defRPr/>
            </a:lvl4pPr>
            <a:lvl5pPr algn="ctr">
              <a:lnSpc>
                <a:spcPct val="120000"/>
              </a:lnSpc>
              <a:spcAft>
                <a:spcPts val="1200"/>
              </a:spcAf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2607343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 points - image alternative">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75507098-AC0F-3642-8D84-AA8E6D44B043}"/>
              </a:ext>
            </a:extLst>
          </p:cNvPr>
          <p:cNvSpPr>
            <a:spLocks noGrp="1"/>
          </p:cNvSpPr>
          <p:nvPr>
            <p:ph type="pic" sz="quarter" idx="10"/>
          </p:nvPr>
        </p:nvSpPr>
        <p:spPr>
          <a:xfrm>
            <a:off x="0" y="0"/>
            <a:ext cx="12192000" cy="6498000"/>
          </a:xfrm>
          <a:custGeom>
            <a:avLst/>
            <a:gdLst>
              <a:gd name="connsiteX0" fmla="*/ 6096000 w 12192000"/>
              <a:gd name="connsiteY0" fmla="*/ 6130924 h 6498000"/>
              <a:gd name="connsiteX1" fmla="*/ 6432432 w 12192000"/>
              <a:gd name="connsiteY1" fmla="*/ 6353926 h 6498000"/>
              <a:gd name="connsiteX2" fmla="*/ 6441895 w 12192000"/>
              <a:gd name="connsiteY2" fmla="*/ 6400799 h 6498000"/>
              <a:gd name="connsiteX3" fmla="*/ 12192000 w 12192000"/>
              <a:gd name="connsiteY3" fmla="*/ 6400799 h 6498000"/>
              <a:gd name="connsiteX4" fmla="*/ 12192000 w 12192000"/>
              <a:gd name="connsiteY4" fmla="*/ 6498000 h 6498000"/>
              <a:gd name="connsiteX5" fmla="*/ 6347607 w 12192000"/>
              <a:gd name="connsiteY5" fmla="*/ 6498000 h 6498000"/>
              <a:gd name="connsiteX6" fmla="*/ 6348000 w 12192000"/>
              <a:gd name="connsiteY6" fmla="*/ 6496050 h 6498000"/>
              <a:gd name="connsiteX7" fmla="*/ 6096000 w 12192000"/>
              <a:gd name="connsiteY7" fmla="*/ 6244050 h 6498000"/>
              <a:gd name="connsiteX8" fmla="*/ 5844000 w 12192000"/>
              <a:gd name="connsiteY8" fmla="*/ 6496050 h 6498000"/>
              <a:gd name="connsiteX9" fmla="*/ 5844394 w 12192000"/>
              <a:gd name="connsiteY9" fmla="*/ 6498000 h 6498000"/>
              <a:gd name="connsiteX10" fmla="*/ 0 w 12192000"/>
              <a:gd name="connsiteY10" fmla="*/ 6498000 h 6498000"/>
              <a:gd name="connsiteX11" fmla="*/ 0 w 12192000"/>
              <a:gd name="connsiteY11" fmla="*/ 6400799 h 6498000"/>
              <a:gd name="connsiteX12" fmla="*/ 5750105 w 12192000"/>
              <a:gd name="connsiteY12" fmla="*/ 6400799 h 6498000"/>
              <a:gd name="connsiteX13" fmla="*/ 5759569 w 12192000"/>
              <a:gd name="connsiteY13" fmla="*/ 6353926 h 6498000"/>
              <a:gd name="connsiteX14" fmla="*/ 6096000 w 12192000"/>
              <a:gd name="connsiteY14" fmla="*/ 6130924 h 6498000"/>
              <a:gd name="connsiteX15" fmla="*/ 0 w 12192000"/>
              <a:gd name="connsiteY15" fmla="*/ 0 h 6498000"/>
              <a:gd name="connsiteX16" fmla="*/ 12192000 w 12192000"/>
              <a:gd name="connsiteY16" fmla="*/ 0 h 6498000"/>
              <a:gd name="connsiteX17" fmla="*/ 12192000 w 12192000"/>
              <a:gd name="connsiteY17" fmla="*/ 3356264 h 6498000"/>
              <a:gd name="connsiteX18" fmla="*/ 12192000 w 12192000"/>
              <a:gd name="connsiteY18" fmla="*/ 3428999 h 6498000"/>
              <a:gd name="connsiteX19" fmla="*/ 12192000 w 12192000"/>
              <a:gd name="connsiteY19" fmla="*/ 3915787 h 6498000"/>
              <a:gd name="connsiteX20" fmla="*/ 0 w 12192000"/>
              <a:gd name="connsiteY20" fmla="*/ 3915787 h 6498000"/>
              <a:gd name="connsiteX21" fmla="*/ 0 w 12192000"/>
              <a:gd name="connsiteY21" fmla="*/ 3428999 h 6498000"/>
              <a:gd name="connsiteX22" fmla="*/ 0 w 12192000"/>
              <a:gd name="connsiteY22" fmla="*/ 3356264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2000" h="6498000">
                <a:moveTo>
                  <a:pt x="6096000" y="6130924"/>
                </a:moveTo>
                <a:cubicBezTo>
                  <a:pt x="6247240" y="6130924"/>
                  <a:pt x="6377003" y="6222877"/>
                  <a:pt x="6432432" y="6353926"/>
                </a:cubicBezTo>
                <a:lnTo>
                  <a:pt x="6441895" y="6400799"/>
                </a:lnTo>
                <a:lnTo>
                  <a:pt x="12192000" y="6400799"/>
                </a:lnTo>
                <a:lnTo>
                  <a:pt x="12192000" y="6498000"/>
                </a:lnTo>
                <a:lnTo>
                  <a:pt x="6347607" y="6498000"/>
                </a:lnTo>
                <a:lnTo>
                  <a:pt x="6348000" y="6496050"/>
                </a:lnTo>
                <a:cubicBezTo>
                  <a:pt x="6348000" y="6356874"/>
                  <a:pt x="6235176" y="6244050"/>
                  <a:pt x="6096000" y="6244050"/>
                </a:cubicBezTo>
                <a:cubicBezTo>
                  <a:pt x="5956825" y="6244050"/>
                  <a:pt x="5844000" y="6356874"/>
                  <a:pt x="5844000" y="6496050"/>
                </a:cubicBezTo>
                <a:lnTo>
                  <a:pt x="5844394" y="6498000"/>
                </a:lnTo>
                <a:lnTo>
                  <a:pt x="0" y="6498000"/>
                </a:lnTo>
                <a:lnTo>
                  <a:pt x="0" y="6400799"/>
                </a:lnTo>
                <a:lnTo>
                  <a:pt x="5750105" y="6400799"/>
                </a:lnTo>
                <a:lnTo>
                  <a:pt x="5759569" y="6353926"/>
                </a:lnTo>
                <a:cubicBezTo>
                  <a:pt x="5814999" y="6222877"/>
                  <a:pt x="5944761" y="6130924"/>
                  <a:pt x="6096000" y="6130924"/>
                </a:cubicBezTo>
                <a:close/>
                <a:moveTo>
                  <a:pt x="0" y="0"/>
                </a:moveTo>
                <a:lnTo>
                  <a:pt x="12192000" y="0"/>
                </a:lnTo>
                <a:lnTo>
                  <a:pt x="12192000" y="3356264"/>
                </a:lnTo>
                <a:lnTo>
                  <a:pt x="12192000" y="3428999"/>
                </a:lnTo>
                <a:lnTo>
                  <a:pt x="12192000" y="3915787"/>
                </a:lnTo>
                <a:lnTo>
                  <a:pt x="0" y="3915787"/>
                </a:lnTo>
                <a:lnTo>
                  <a:pt x="0" y="3428999"/>
                </a:lnTo>
                <a:lnTo>
                  <a:pt x="0" y="3356264"/>
                </a:lnTo>
                <a:close/>
              </a:path>
            </a:pathLst>
          </a:custGeom>
          <a:solidFill>
            <a:schemeClr val="bg1">
              <a:lumMod val="95000"/>
            </a:schemeClr>
          </a:solidFill>
          <a:ln>
            <a:noFill/>
          </a:ln>
        </p:spPr>
        <p:txBody>
          <a:bodyPr wrap="square" anchor="t">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599"/>
            <a:ext cx="5477935" cy="1827213"/>
          </a:xfrm>
        </p:spPr>
        <p:txBody>
          <a:bodyPr/>
          <a:lstStyle>
            <a:lvl1pPr>
              <a:defRPr>
                <a:solidFill>
                  <a:schemeClr val="tx1"/>
                </a:solidFill>
              </a:defRPr>
            </a:lvl1p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937979" y="3070253"/>
            <a:ext cx="2973600" cy="2663744"/>
          </a:xfrm>
          <a:solidFill>
            <a:schemeClr val="accent5"/>
          </a:solidFill>
        </p:spPr>
        <p:txBody>
          <a:bodyPr anchor="ctr"/>
          <a:lstStyle>
            <a:lvl1pPr algn="ctr">
              <a:lnSpc>
                <a:spcPct val="80000"/>
              </a:lnSpc>
              <a:spcAft>
                <a:spcPts val="600"/>
              </a:spcAft>
              <a:defRPr sz="2000" b="1">
                <a:solidFill>
                  <a:schemeClr val="bg2"/>
                </a:solidFill>
              </a:defRPr>
            </a:lvl1pPr>
            <a:lvl2pPr algn="ctr">
              <a:lnSpc>
                <a:spcPct val="120000"/>
              </a:lnSpc>
              <a:spcAft>
                <a:spcPts val="1200"/>
              </a:spcAft>
              <a:defRPr sz="1600" b="0">
                <a:solidFill>
                  <a:schemeClr val="tx1"/>
                </a:solidFill>
              </a:defRPr>
            </a:lvl2pPr>
            <a:lvl3pPr algn="ctr">
              <a:lnSpc>
                <a:spcPct val="120000"/>
              </a:lnSpc>
              <a:spcAft>
                <a:spcPts val="1200"/>
              </a:spcAft>
              <a:defRPr/>
            </a:lvl3pPr>
            <a:lvl4pPr algn="ctr">
              <a:lnSpc>
                <a:spcPct val="120000"/>
              </a:lnSpc>
              <a:spcAft>
                <a:spcPts val="1200"/>
              </a:spcAft>
              <a:defRPr/>
            </a:lvl4pPr>
            <a:lvl5pPr algn="ctr">
              <a:lnSpc>
                <a:spcPct val="120000"/>
              </a:lnSpc>
              <a:spcAft>
                <a:spcPts val="1200"/>
              </a:spcAft>
              <a:defRPr/>
            </a:lvl5pPr>
          </a:lstStyle>
          <a:p>
            <a:pPr lvl="0"/>
            <a:r>
              <a:rPr lang="en-GB"/>
              <a:t>Click to edit Master text styles</a:t>
            </a:r>
          </a:p>
          <a:p>
            <a:pPr lvl="1"/>
            <a:r>
              <a:rPr lang="en-GB"/>
              <a:t>Second level</a:t>
            </a:r>
          </a:p>
        </p:txBody>
      </p:sp>
      <p:sp>
        <p:nvSpPr>
          <p:cNvPr id="16" name="Text Placeholder 13">
            <a:extLst>
              <a:ext uri="{FF2B5EF4-FFF2-40B4-BE49-F238E27FC236}">
                <a16:creationId xmlns:a16="http://schemas.microsoft.com/office/drawing/2014/main" id="{D0183AF5-5DC2-FE41-BFD2-3D5DCEAD6049}"/>
              </a:ext>
            </a:extLst>
          </p:cNvPr>
          <p:cNvSpPr>
            <a:spLocks noGrp="1" noChangeAspect="1"/>
          </p:cNvSpPr>
          <p:nvPr>
            <p:ph type="body" sz="quarter" idx="18"/>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17" name="Content Placeholder 2">
            <a:extLst>
              <a:ext uri="{FF2B5EF4-FFF2-40B4-BE49-F238E27FC236}">
                <a16:creationId xmlns:a16="http://schemas.microsoft.com/office/drawing/2014/main" id="{9AB981F5-0602-CE4F-BC7C-A1EB35500705}"/>
              </a:ext>
            </a:extLst>
          </p:cNvPr>
          <p:cNvSpPr>
            <a:spLocks noGrp="1"/>
          </p:cNvSpPr>
          <p:nvPr>
            <p:ph idx="19"/>
          </p:nvPr>
        </p:nvSpPr>
        <p:spPr>
          <a:xfrm>
            <a:off x="4609484" y="3070253"/>
            <a:ext cx="2973032" cy="2663744"/>
          </a:xfrm>
          <a:solidFill>
            <a:schemeClr val="accent5"/>
          </a:solidFill>
        </p:spPr>
        <p:txBody>
          <a:bodyPr anchor="ctr"/>
          <a:lstStyle>
            <a:lvl1pPr algn="ctr">
              <a:lnSpc>
                <a:spcPct val="80000"/>
              </a:lnSpc>
              <a:spcAft>
                <a:spcPts val="600"/>
              </a:spcAft>
              <a:defRPr sz="2000" b="1">
                <a:solidFill>
                  <a:schemeClr val="bg2"/>
                </a:solidFill>
              </a:defRPr>
            </a:lvl1pPr>
            <a:lvl2pPr algn="ctr">
              <a:lnSpc>
                <a:spcPct val="120000"/>
              </a:lnSpc>
              <a:spcAft>
                <a:spcPts val="1200"/>
              </a:spcAft>
              <a:defRPr sz="1600" b="0">
                <a:solidFill>
                  <a:schemeClr val="tx1"/>
                </a:solidFill>
              </a:defRPr>
            </a:lvl2pPr>
            <a:lvl3pPr algn="ctr">
              <a:lnSpc>
                <a:spcPct val="120000"/>
              </a:lnSpc>
              <a:spcAft>
                <a:spcPts val="1200"/>
              </a:spcAft>
              <a:defRPr/>
            </a:lvl3pPr>
            <a:lvl4pPr algn="ctr">
              <a:lnSpc>
                <a:spcPct val="120000"/>
              </a:lnSpc>
              <a:spcAft>
                <a:spcPts val="1200"/>
              </a:spcAft>
              <a:defRPr/>
            </a:lvl4pPr>
            <a:lvl5pPr algn="ctr">
              <a:lnSpc>
                <a:spcPct val="120000"/>
              </a:lnSpc>
              <a:spcAft>
                <a:spcPts val="1200"/>
              </a:spcAft>
              <a:defRPr/>
            </a:lvl5pPr>
          </a:lstStyle>
          <a:p>
            <a:pPr lvl="0"/>
            <a:r>
              <a:rPr lang="en-GB"/>
              <a:t>Click to edit Master text styles</a:t>
            </a:r>
          </a:p>
          <a:p>
            <a:pPr lvl="1"/>
            <a:r>
              <a:rPr lang="en-GB"/>
              <a:t>Second level</a:t>
            </a:r>
          </a:p>
        </p:txBody>
      </p:sp>
      <p:sp>
        <p:nvSpPr>
          <p:cNvPr id="18" name="Content Placeholder 2">
            <a:extLst>
              <a:ext uri="{FF2B5EF4-FFF2-40B4-BE49-F238E27FC236}">
                <a16:creationId xmlns:a16="http://schemas.microsoft.com/office/drawing/2014/main" id="{227173F3-8DA6-5945-961F-DE5285530A32}"/>
              </a:ext>
            </a:extLst>
          </p:cNvPr>
          <p:cNvSpPr>
            <a:spLocks noGrp="1"/>
          </p:cNvSpPr>
          <p:nvPr>
            <p:ph idx="20"/>
          </p:nvPr>
        </p:nvSpPr>
        <p:spPr>
          <a:xfrm>
            <a:off x="8264341" y="3070253"/>
            <a:ext cx="2973032" cy="2663744"/>
          </a:xfrm>
          <a:solidFill>
            <a:schemeClr val="accent5"/>
          </a:solidFill>
        </p:spPr>
        <p:txBody>
          <a:bodyPr anchor="ctr"/>
          <a:lstStyle>
            <a:lvl1pPr algn="ctr">
              <a:lnSpc>
                <a:spcPct val="80000"/>
              </a:lnSpc>
              <a:spcAft>
                <a:spcPts val="600"/>
              </a:spcAft>
              <a:defRPr sz="2000" b="1">
                <a:solidFill>
                  <a:schemeClr val="bg2"/>
                </a:solidFill>
              </a:defRPr>
            </a:lvl1pPr>
            <a:lvl2pPr algn="ctr">
              <a:lnSpc>
                <a:spcPct val="120000"/>
              </a:lnSpc>
              <a:spcAft>
                <a:spcPts val="1200"/>
              </a:spcAft>
              <a:defRPr sz="1600" b="0">
                <a:solidFill>
                  <a:schemeClr val="tx1"/>
                </a:solidFill>
              </a:defRPr>
            </a:lvl2pPr>
            <a:lvl3pPr algn="ctr">
              <a:lnSpc>
                <a:spcPct val="120000"/>
              </a:lnSpc>
              <a:spcAft>
                <a:spcPts val="1200"/>
              </a:spcAft>
              <a:defRPr/>
            </a:lvl3pPr>
            <a:lvl4pPr algn="ctr">
              <a:lnSpc>
                <a:spcPct val="120000"/>
              </a:lnSpc>
              <a:spcAft>
                <a:spcPts val="1200"/>
              </a:spcAft>
              <a:defRPr/>
            </a:lvl4pPr>
            <a:lvl5pPr algn="ctr">
              <a:lnSpc>
                <a:spcPct val="120000"/>
              </a:lnSpc>
              <a:spcAft>
                <a:spcPts val="1200"/>
              </a:spcAft>
              <a:defRPr/>
            </a:lvl5pPr>
          </a:lstStyle>
          <a:p>
            <a:pPr lvl="0"/>
            <a:r>
              <a:rPr lang="en-GB"/>
              <a:t>Click to edit Master text styles</a:t>
            </a:r>
          </a:p>
          <a:p>
            <a:pPr lvl="1"/>
            <a:r>
              <a:rPr lang="en-GB"/>
              <a:t>Second level</a:t>
            </a:r>
          </a:p>
        </p:txBody>
      </p:sp>
      <p:sp>
        <p:nvSpPr>
          <p:cNvPr id="9" name="Text Placeholder 8">
            <a:extLst>
              <a:ext uri="{FF2B5EF4-FFF2-40B4-BE49-F238E27FC236}">
                <a16:creationId xmlns:a16="http://schemas.microsoft.com/office/drawing/2014/main" id="{1EECB1B2-4B29-F74A-823F-6BCFA66286D9}"/>
              </a:ext>
            </a:extLst>
          </p:cNvPr>
          <p:cNvSpPr>
            <a:spLocks noGrp="1"/>
          </p:cNvSpPr>
          <p:nvPr>
            <p:ph type="body" sz="quarter" idx="21"/>
          </p:nvPr>
        </p:nvSpPr>
        <p:spPr>
          <a:xfrm>
            <a:off x="937979" y="2951452"/>
            <a:ext cx="2973600" cy="118800"/>
          </a:xfrm>
          <a:solidFill>
            <a:schemeClr val="bg1"/>
          </a:solidFill>
        </p:spPr>
        <p:txBody>
          <a:bodyPr>
            <a:noAutofit/>
          </a:bodyPr>
          <a:lstStyle>
            <a:lvl1pPr>
              <a:defRPr sz="100">
                <a:noFill/>
              </a:defRPr>
            </a:lvl1pPr>
          </a:lstStyle>
          <a:p>
            <a:pPr lvl="0"/>
            <a:endParaRPr lang="en-GB"/>
          </a:p>
        </p:txBody>
      </p:sp>
      <p:sp>
        <p:nvSpPr>
          <p:cNvPr id="23" name="Text Placeholder 8">
            <a:extLst>
              <a:ext uri="{FF2B5EF4-FFF2-40B4-BE49-F238E27FC236}">
                <a16:creationId xmlns:a16="http://schemas.microsoft.com/office/drawing/2014/main" id="{59023512-711F-0C4F-A156-FD720C66A3FC}"/>
              </a:ext>
            </a:extLst>
          </p:cNvPr>
          <p:cNvSpPr>
            <a:spLocks noGrp="1"/>
          </p:cNvSpPr>
          <p:nvPr>
            <p:ph type="body" sz="quarter" idx="22"/>
          </p:nvPr>
        </p:nvSpPr>
        <p:spPr>
          <a:xfrm>
            <a:off x="4609200" y="2951452"/>
            <a:ext cx="2973600" cy="118800"/>
          </a:xfrm>
          <a:solidFill>
            <a:schemeClr val="bg1"/>
          </a:solidFill>
        </p:spPr>
        <p:txBody>
          <a:bodyPr>
            <a:noAutofit/>
          </a:bodyPr>
          <a:lstStyle>
            <a:lvl1pPr>
              <a:defRPr sz="100">
                <a:noFill/>
              </a:defRPr>
            </a:lvl1pPr>
          </a:lstStyle>
          <a:p>
            <a:pPr lvl="0"/>
            <a:endParaRPr lang="en-GB"/>
          </a:p>
        </p:txBody>
      </p:sp>
      <p:sp>
        <p:nvSpPr>
          <p:cNvPr id="24" name="Text Placeholder 8">
            <a:extLst>
              <a:ext uri="{FF2B5EF4-FFF2-40B4-BE49-F238E27FC236}">
                <a16:creationId xmlns:a16="http://schemas.microsoft.com/office/drawing/2014/main" id="{0BA21B11-DA81-F149-A2C0-25651AB36E58}"/>
              </a:ext>
            </a:extLst>
          </p:cNvPr>
          <p:cNvSpPr>
            <a:spLocks noGrp="1"/>
          </p:cNvSpPr>
          <p:nvPr>
            <p:ph type="body" sz="quarter" idx="23"/>
          </p:nvPr>
        </p:nvSpPr>
        <p:spPr>
          <a:xfrm>
            <a:off x="8264057" y="2951452"/>
            <a:ext cx="2973600" cy="118800"/>
          </a:xfrm>
          <a:solidFill>
            <a:schemeClr val="bg1"/>
          </a:solidFill>
        </p:spPr>
        <p:txBody>
          <a:bodyPr>
            <a:noAutofit/>
          </a:bodyPr>
          <a:lstStyle>
            <a:lvl1pPr>
              <a:defRPr sz="100">
                <a:noFill/>
              </a:defRPr>
            </a:lvl1pPr>
          </a:lstStyle>
          <a:p>
            <a:pPr lvl="0"/>
            <a:endParaRPr lang="en-GB"/>
          </a:p>
        </p:txBody>
      </p:sp>
    </p:spTree>
    <p:extLst>
      <p:ext uri="{BB962C8B-B14F-4D97-AF65-F5344CB8AC3E}">
        <p14:creationId xmlns:p14="http://schemas.microsoft.com/office/powerpoint/2010/main" val="3515324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Basic - white">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6C47FB4F-4F73-3A47-9E8F-D789ED3F8858}"/>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618066" y="2436812"/>
            <a:ext cx="10965600" cy="38115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Tree>
    <p:extLst>
      <p:ext uri="{BB962C8B-B14F-4D97-AF65-F5344CB8AC3E}">
        <p14:creationId xmlns:p14="http://schemas.microsoft.com/office/powerpoint/2010/main" val="2933912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 points - image top">
    <p:spTree>
      <p:nvGrpSpPr>
        <p:cNvPr id="1" name=""/>
        <p:cNvGrpSpPr/>
        <p:nvPr/>
      </p:nvGrpSpPr>
      <p:grpSpPr>
        <a:xfrm>
          <a:off x="0" y="0"/>
          <a:ext cx="0" cy="0"/>
          <a:chOff x="0" y="0"/>
          <a:chExt cx="0" cy="0"/>
        </a:xfrm>
      </p:grpSpPr>
      <p:sp>
        <p:nvSpPr>
          <p:cNvPr id="14" name="Picture Placeholder 13">
            <a:extLst>
              <a:ext uri="{FF2B5EF4-FFF2-40B4-BE49-F238E27FC236}">
                <a16:creationId xmlns:a16="http://schemas.microsoft.com/office/drawing/2014/main" id="{6928844B-AF4D-EB48-8B2E-034A716B9904}"/>
              </a:ext>
            </a:extLst>
          </p:cNvPr>
          <p:cNvSpPr>
            <a:spLocks noGrp="1"/>
          </p:cNvSpPr>
          <p:nvPr>
            <p:ph type="pic" sz="quarter" idx="10"/>
          </p:nvPr>
        </p:nvSpPr>
        <p:spPr>
          <a:xfrm>
            <a:off x="0" y="1"/>
            <a:ext cx="12192000" cy="3428999"/>
          </a:xfrm>
          <a:custGeom>
            <a:avLst/>
            <a:gdLst>
              <a:gd name="connsiteX0" fmla="*/ 0 w 12192000"/>
              <a:gd name="connsiteY0" fmla="*/ 0 h 3428999"/>
              <a:gd name="connsiteX1" fmla="*/ 12192000 w 12192000"/>
              <a:gd name="connsiteY1" fmla="*/ 0 h 3428999"/>
              <a:gd name="connsiteX2" fmla="*/ 12192000 w 12192000"/>
              <a:gd name="connsiteY2" fmla="*/ 3428999 h 3428999"/>
              <a:gd name="connsiteX3" fmla="*/ 0 w 12192000"/>
              <a:gd name="connsiteY3" fmla="*/ 3428999 h 3428999"/>
            </a:gdLst>
            <a:ahLst/>
            <a:cxnLst>
              <a:cxn ang="0">
                <a:pos x="connsiteX0" y="connsiteY0"/>
              </a:cxn>
              <a:cxn ang="0">
                <a:pos x="connsiteX1" y="connsiteY1"/>
              </a:cxn>
              <a:cxn ang="0">
                <a:pos x="connsiteX2" y="connsiteY2"/>
              </a:cxn>
              <a:cxn ang="0">
                <a:pos x="connsiteX3" y="connsiteY3"/>
              </a:cxn>
            </a:cxnLst>
            <a:rect l="l" t="t" r="r" b="b"/>
            <a:pathLst>
              <a:path w="12192000" h="3428999">
                <a:moveTo>
                  <a:pt x="0" y="0"/>
                </a:moveTo>
                <a:lnTo>
                  <a:pt x="12192000" y="0"/>
                </a:lnTo>
                <a:lnTo>
                  <a:pt x="12192000" y="3428999"/>
                </a:lnTo>
                <a:lnTo>
                  <a:pt x="0" y="3428999"/>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10" name="Freeform 9">
            <a:extLst>
              <a:ext uri="{FF2B5EF4-FFF2-40B4-BE49-F238E27FC236}">
                <a16:creationId xmlns:a16="http://schemas.microsoft.com/office/drawing/2014/main" id="{9FA9E08D-EBBC-D74C-8F0C-DD8EE542819B}"/>
              </a:ext>
            </a:extLst>
          </p:cNvPr>
          <p:cNvSpPr/>
          <p:nvPr userDrawn="1"/>
        </p:nvSpPr>
        <p:spPr>
          <a:xfrm>
            <a:off x="4062000" y="3429000"/>
            <a:ext cx="4069800" cy="3069000"/>
          </a:xfrm>
          <a:custGeom>
            <a:avLst/>
            <a:gdLst>
              <a:gd name="connsiteX0" fmla="*/ 0 w 4069800"/>
              <a:gd name="connsiteY0" fmla="*/ 0 h 3069000"/>
              <a:gd name="connsiteX1" fmla="*/ 4068000 w 4069800"/>
              <a:gd name="connsiteY1" fmla="*/ 0 h 3069000"/>
              <a:gd name="connsiteX2" fmla="*/ 4069800 w 4069800"/>
              <a:gd name="connsiteY2" fmla="*/ 0 h 3069000"/>
              <a:gd name="connsiteX3" fmla="*/ 4069800 w 4069800"/>
              <a:gd name="connsiteY3" fmla="*/ 3069000 h 3069000"/>
              <a:gd name="connsiteX4" fmla="*/ 2287827 w 4069800"/>
              <a:gd name="connsiteY4" fmla="*/ 3069000 h 3069000"/>
              <a:gd name="connsiteX5" fmla="*/ 2288023 w 4069800"/>
              <a:gd name="connsiteY5" fmla="*/ 3067050 h 3069000"/>
              <a:gd name="connsiteX6" fmla="*/ 2035800 w 4069800"/>
              <a:gd name="connsiteY6" fmla="*/ 2815050 h 3069000"/>
              <a:gd name="connsiteX7" fmla="*/ 1783577 w 4069800"/>
              <a:gd name="connsiteY7" fmla="*/ 3067050 h 3069000"/>
              <a:gd name="connsiteX8" fmla="*/ 1783774 w 4069800"/>
              <a:gd name="connsiteY8" fmla="*/ 3069000 h 3069000"/>
              <a:gd name="connsiteX9" fmla="*/ 1800 w 4069800"/>
              <a:gd name="connsiteY9" fmla="*/ 3069000 h 3069000"/>
              <a:gd name="connsiteX10" fmla="*/ 1800 w 4069800"/>
              <a:gd name="connsiteY10" fmla="*/ 235974 h 3069000"/>
              <a:gd name="connsiteX11" fmla="*/ 0 w 4069800"/>
              <a:gd name="connsiteY11" fmla="*/ 235974 h 306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69800" h="3069000">
                <a:moveTo>
                  <a:pt x="0" y="0"/>
                </a:moveTo>
                <a:lnTo>
                  <a:pt x="4068000" y="0"/>
                </a:lnTo>
                <a:lnTo>
                  <a:pt x="4069800" y="0"/>
                </a:lnTo>
                <a:lnTo>
                  <a:pt x="4069800" y="3069000"/>
                </a:lnTo>
                <a:lnTo>
                  <a:pt x="2287827" y="3069000"/>
                </a:lnTo>
                <a:lnTo>
                  <a:pt x="2288023" y="3067050"/>
                </a:lnTo>
                <a:cubicBezTo>
                  <a:pt x="2288023" y="2927874"/>
                  <a:pt x="2175099" y="2815050"/>
                  <a:pt x="2035800" y="2815050"/>
                </a:cubicBezTo>
                <a:cubicBezTo>
                  <a:pt x="1896501" y="2815050"/>
                  <a:pt x="1783577" y="2927874"/>
                  <a:pt x="1783577" y="3067050"/>
                </a:cubicBezTo>
                <a:lnTo>
                  <a:pt x="1783774" y="3069000"/>
                </a:lnTo>
                <a:lnTo>
                  <a:pt x="1800" y="3069000"/>
                </a:lnTo>
                <a:lnTo>
                  <a:pt x="1800" y="235974"/>
                </a:lnTo>
                <a:lnTo>
                  <a:pt x="0" y="23597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4" name="Title 3">
            <a:extLst>
              <a:ext uri="{FF2B5EF4-FFF2-40B4-BE49-F238E27FC236}">
                <a16:creationId xmlns:a16="http://schemas.microsoft.com/office/drawing/2014/main" id="{14631013-65DA-1041-8C57-167C9C5346C5}"/>
              </a:ext>
            </a:extLst>
          </p:cNvPr>
          <p:cNvSpPr>
            <a:spLocks noGrp="1"/>
          </p:cNvSpPr>
          <p:nvPr>
            <p:ph type="title"/>
          </p:nvPr>
        </p:nvSpPr>
        <p:spPr>
          <a:xfrm>
            <a:off x="618065" y="609599"/>
            <a:ext cx="5477935" cy="1827213"/>
          </a:xfrm>
        </p:spPr>
        <p:txBody>
          <a:bodyPr/>
          <a:lstStyle/>
          <a:p>
            <a:r>
              <a:rPr lang="en-GB"/>
              <a:t>Click to edit Master title style</a:t>
            </a:r>
          </a:p>
        </p:txBody>
      </p:sp>
      <p:sp>
        <p:nvSpPr>
          <p:cNvPr id="15" name="Text Placeholder 13">
            <a:extLst>
              <a:ext uri="{FF2B5EF4-FFF2-40B4-BE49-F238E27FC236}">
                <a16:creationId xmlns:a16="http://schemas.microsoft.com/office/drawing/2014/main" id="{8077E9D1-A8B1-8B46-81B6-87467FA6DF74}"/>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18" name="Text Placeholder 7">
            <a:extLst>
              <a:ext uri="{FF2B5EF4-FFF2-40B4-BE49-F238E27FC236}">
                <a16:creationId xmlns:a16="http://schemas.microsoft.com/office/drawing/2014/main" id="{D0E0DA3E-4AF8-B845-A89E-05FD19C06651}"/>
              </a:ext>
            </a:extLst>
          </p:cNvPr>
          <p:cNvSpPr>
            <a:spLocks noGrp="1"/>
          </p:cNvSpPr>
          <p:nvPr>
            <p:ph type="body" sz="quarter" idx="14" hasCustomPrompt="1"/>
          </p:nvPr>
        </p:nvSpPr>
        <p:spPr>
          <a:xfrm>
            <a:off x="2013312" y="2984362"/>
            <a:ext cx="849600" cy="849600"/>
          </a:xfrm>
          <a:prstGeom prst="ellipse">
            <a:avLst/>
          </a:prstGeom>
          <a:solidFill>
            <a:schemeClr val="bg1"/>
          </a:solidFill>
        </p:spPr>
        <p:txBody>
          <a:bodyPr wrap="none" anchor="ctr">
            <a:noAutofit/>
          </a:bodyPr>
          <a:lstStyle>
            <a:lvl1pPr algn="ctr">
              <a:lnSpc>
                <a:spcPct val="100000"/>
              </a:lnSpc>
              <a:defRPr sz="100" b="0">
                <a:noFill/>
              </a:defRPr>
            </a:lvl1pPr>
          </a:lstStyle>
          <a:p>
            <a:pPr lvl="0"/>
            <a:r>
              <a:rPr lang="en-GB"/>
              <a:t>01</a:t>
            </a:r>
          </a:p>
        </p:txBody>
      </p:sp>
      <p:sp>
        <p:nvSpPr>
          <p:cNvPr id="19" name="Content Placeholder 2">
            <a:extLst>
              <a:ext uri="{FF2B5EF4-FFF2-40B4-BE49-F238E27FC236}">
                <a16:creationId xmlns:a16="http://schemas.microsoft.com/office/drawing/2014/main" id="{7B26C98B-BE8E-EA41-A524-6B126A418C23}"/>
              </a:ext>
            </a:extLst>
          </p:cNvPr>
          <p:cNvSpPr>
            <a:spLocks noGrp="1"/>
          </p:cNvSpPr>
          <p:nvPr>
            <p:ph idx="1"/>
          </p:nvPr>
        </p:nvSpPr>
        <p:spPr>
          <a:xfrm>
            <a:off x="937745" y="3969327"/>
            <a:ext cx="2973032" cy="2232260"/>
          </a:xfrm>
        </p:spPr>
        <p:txBody>
          <a:bodyPr/>
          <a:lstStyle>
            <a:lvl1pPr algn="ctr">
              <a:lnSpc>
                <a:spcPct val="80000"/>
              </a:lnSpc>
              <a:defRPr sz="2000" b="1">
                <a:solidFill>
                  <a:schemeClr val="bg2"/>
                </a:solidFill>
              </a:defRPr>
            </a:lvl1pPr>
            <a:lvl2pPr algn="ctr">
              <a:lnSpc>
                <a:spcPct val="120000"/>
              </a:lnSpc>
              <a:spcAft>
                <a:spcPts val="1200"/>
              </a:spcAft>
              <a:defRPr sz="1600" b="0">
                <a:solidFill>
                  <a:schemeClr val="tx1"/>
                </a:solidFill>
              </a:defRPr>
            </a:lvl2pPr>
            <a:lvl3pPr algn="ctr">
              <a:lnSpc>
                <a:spcPct val="120000"/>
              </a:lnSpc>
              <a:spcAft>
                <a:spcPts val="1200"/>
              </a:spcAft>
              <a:defRPr/>
            </a:lvl3pPr>
            <a:lvl4pPr algn="ctr">
              <a:lnSpc>
                <a:spcPct val="120000"/>
              </a:lnSpc>
              <a:spcAft>
                <a:spcPts val="1200"/>
              </a:spcAft>
              <a:defRPr/>
            </a:lvl4pPr>
            <a:lvl5pPr algn="ctr">
              <a:lnSpc>
                <a:spcPct val="120000"/>
              </a:lnSpc>
              <a:spcAft>
                <a:spcPts val="1200"/>
              </a:spcAf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0" name="Text Placeholder 7">
            <a:extLst>
              <a:ext uri="{FF2B5EF4-FFF2-40B4-BE49-F238E27FC236}">
                <a16:creationId xmlns:a16="http://schemas.microsoft.com/office/drawing/2014/main" id="{F025497E-6F36-0141-BDA5-C0C567EDA4B5}"/>
              </a:ext>
            </a:extLst>
          </p:cNvPr>
          <p:cNvSpPr>
            <a:spLocks noGrp="1"/>
          </p:cNvSpPr>
          <p:nvPr>
            <p:ph type="body" sz="quarter" idx="15" hasCustomPrompt="1"/>
          </p:nvPr>
        </p:nvSpPr>
        <p:spPr>
          <a:xfrm>
            <a:off x="5671200" y="2984362"/>
            <a:ext cx="849600" cy="849600"/>
          </a:xfrm>
          <a:prstGeom prst="ellipse">
            <a:avLst/>
          </a:prstGeom>
          <a:solidFill>
            <a:schemeClr val="accent5"/>
          </a:solidFill>
        </p:spPr>
        <p:txBody>
          <a:bodyPr wrap="none" anchor="ctr">
            <a:noAutofit/>
          </a:bodyPr>
          <a:lstStyle>
            <a:lvl1pPr algn="ctr">
              <a:lnSpc>
                <a:spcPct val="100000"/>
              </a:lnSpc>
              <a:defRPr sz="100" b="0">
                <a:noFill/>
              </a:defRPr>
            </a:lvl1pPr>
          </a:lstStyle>
          <a:p>
            <a:pPr lvl="0"/>
            <a:r>
              <a:rPr lang="en-GB"/>
              <a:t>02</a:t>
            </a:r>
          </a:p>
        </p:txBody>
      </p:sp>
      <p:sp>
        <p:nvSpPr>
          <p:cNvPr id="21" name="Text Placeholder 7">
            <a:extLst>
              <a:ext uri="{FF2B5EF4-FFF2-40B4-BE49-F238E27FC236}">
                <a16:creationId xmlns:a16="http://schemas.microsoft.com/office/drawing/2014/main" id="{0FE8E897-71C0-C94C-839C-F99C35B926B1}"/>
              </a:ext>
            </a:extLst>
          </p:cNvPr>
          <p:cNvSpPr>
            <a:spLocks noGrp="1"/>
          </p:cNvSpPr>
          <p:nvPr>
            <p:ph type="body" sz="quarter" idx="16" hasCustomPrompt="1"/>
          </p:nvPr>
        </p:nvSpPr>
        <p:spPr>
          <a:xfrm>
            <a:off x="9329088" y="2984362"/>
            <a:ext cx="849600" cy="849600"/>
          </a:xfrm>
          <a:prstGeom prst="ellipse">
            <a:avLst/>
          </a:prstGeom>
          <a:solidFill>
            <a:schemeClr val="bg1"/>
          </a:solidFill>
        </p:spPr>
        <p:txBody>
          <a:bodyPr wrap="none" anchor="ctr">
            <a:noAutofit/>
          </a:bodyPr>
          <a:lstStyle>
            <a:lvl1pPr algn="ctr">
              <a:lnSpc>
                <a:spcPct val="100000"/>
              </a:lnSpc>
              <a:defRPr sz="100" b="0">
                <a:noFill/>
              </a:defRPr>
            </a:lvl1pPr>
          </a:lstStyle>
          <a:p>
            <a:pPr lvl="0"/>
            <a:r>
              <a:rPr lang="en-GB"/>
              <a:t>03</a:t>
            </a:r>
          </a:p>
        </p:txBody>
      </p:sp>
      <p:sp>
        <p:nvSpPr>
          <p:cNvPr id="22" name="Content Placeholder 2">
            <a:extLst>
              <a:ext uri="{FF2B5EF4-FFF2-40B4-BE49-F238E27FC236}">
                <a16:creationId xmlns:a16="http://schemas.microsoft.com/office/drawing/2014/main" id="{44BA5F78-CC72-F644-9807-405760E5415F}"/>
              </a:ext>
            </a:extLst>
          </p:cNvPr>
          <p:cNvSpPr>
            <a:spLocks noGrp="1"/>
          </p:cNvSpPr>
          <p:nvPr>
            <p:ph idx="19"/>
          </p:nvPr>
        </p:nvSpPr>
        <p:spPr>
          <a:xfrm>
            <a:off x="4609484" y="3969327"/>
            <a:ext cx="2973032" cy="2232260"/>
          </a:xfrm>
        </p:spPr>
        <p:txBody>
          <a:bodyPr/>
          <a:lstStyle>
            <a:lvl1pPr algn="ctr">
              <a:lnSpc>
                <a:spcPct val="80000"/>
              </a:lnSpc>
              <a:defRPr sz="2000" b="1">
                <a:solidFill>
                  <a:schemeClr val="bg2"/>
                </a:solidFill>
              </a:defRPr>
            </a:lvl1pPr>
            <a:lvl2pPr algn="ctr">
              <a:lnSpc>
                <a:spcPct val="120000"/>
              </a:lnSpc>
              <a:spcAft>
                <a:spcPts val="1200"/>
              </a:spcAft>
              <a:defRPr sz="1600" b="0">
                <a:solidFill>
                  <a:schemeClr val="tx1"/>
                </a:solidFill>
              </a:defRPr>
            </a:lvl2pPr>
            <a:lvl3pPr algn="ctr">
              <a:lnSpc>
                <a:spcPct val="120000"/>
              </a:lnSpc>
              <a:spcAft>
                <a:spcPts val="1200"/>
              </a:spcAft>
              <a:defRPr/>
            </a:lvl3pPr>
            <a:lvl4pPr algn="ctr">
              <a:lnSpc>
                <a:spcPct val="120000"/>
              </a:lnSpc>
              <a:spcAft>
                <a:spcPts val="1200"/>
              </a:spcAft>
              <a:defRPr/>
            </a:lvl4pPr>
            <a:lvl5pPr algn="ctr">
              <a:lnSpc>
                <a:spcPct val="120000"/>
              </a:lnSpc>
              <a:spcAft>
                <a:spcPts val="1200"/>
              </a:spcAf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23" name="Content Placeholder 2">
            <a:extLst>
              <a:ext uri="{FF2B5EF4-FFF2-40B4-BE49-F238E27FC236}">
                <a16:creationId xmlns:a16="http://schemas.microsoft.com/office/drawing/2014/main" id="{F427550E-A2A3-D34D-A752-8FBB32D00B2C}"/>
              </a:ext>
            </a:extLst>
          </p:cNvPr>
          <p:cNvSpPr>
            <a:spLocks noGrp="1"/>
          </p:cNvSpPr>
          <p:nvPr>
            <p:ph idx="20"/>
          </p:nvPr>
        </p:nvSpPr>
        <p:spPr>
          <a:xfrm>
            <a:off x="8267078" y="3969327"/>
            <a:ext cx="2973032" cy="2232260"/>
          </a:xfrm>
        </p:spPr>
        <p:txBody>
          <a:bodyPr/>
          <a:lstStyle>
            <a:lvl1pPr algn="ctr">
              <a:lnSpc>
                <a:spcPct val="80000"/>
              </a:lnSpc>
              <a:defRPr sz="2000" b="1">
                <a:solidFill>
                  <a:schemeClr val="bg2"/>
                </a:solidFill>
              </a:defRPr>
            </a:lvl1pPr>
            <a:lvl2pPr algn="ctr">
              <a:lnSpc>
                <a:spcPct val="120000"/>
              </a:lnSpc>
              <a:spcAft>
                <a:spcPts val="1200"/>
              </a:spcAft>
              <a:defRPr sz="1600" b="0">
                <a:solidFill>
                  <a:schemeClr val="tx1"/>
                </a:solidFill>
              </a:defRPr>
            </a:lvl2pPr>
            <a:lvl3pPr algn="ctr">
              <a:lnSpc>
                <a:spcPct val="120000"/>
              </a:lnSpc>
              <a:spcAft>
                <a:spcPts val="1200"/>
              </a:spcAft>
              <a:defRPr/>
            </a:lvl3pPr>
            <a:lvl4pPr algn="ctr">
              <a:lnSpc>
                <a:spcPct val="120000"/>
              </a:lnSpc>
              <a:spcAft>
                <a:spcPts val="1200"/>
              </a:spcAft>
              <a:defRPr/>
            </a:lvl4pPr>
            <a:lvl5pPr algn="ctr">
              <a:lnSpc>
                <a:spcPct val="120000"/>
              </a:lnSpc>
              <a:spcAft>
                <a:spcPts val="1200"/>
              </a:spcAf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2810943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Image / chart 2/3">
    <p:spTree>
      <p:nvGrpSpPr>
        <p:cNvPr id="1" name=""/>
        <p:cNvGrpSpPr/>
        <p:nvPr/>
      </p:nvGrpSpPr>
      <p:grpSpPr>
        <a:xfrm>
          <a:off x="0" y="0"/>
          <a:ext cx="0" cy="0"/>
          <a:chOff x="0" y="0"/>
          <a:chExt cx="0" cy="0"/>
        </a:xfrm>
      </p:grpSpPr>
      <p:sp>
        <p:nvSpPr>
          <p:cNvPr id="18" name="Content Placeholder 17">
            <a:extLst>
              <a:ext uri="{FF2B5EF4-FFF2-40B4-BE49-F238E27FC236}">
                <a16:creationId xmlns:a16="http://schemas.microsoft.com/office/drawing/2014/main" id="{513BF868-2674-8347-88DF-930682D7414D}"/>
              </a:ext>
            </a:extLst>
          </p:cNvPr>
          <p:cNvSpPr>
            <a:spLocks noGrp="1"/>
          </p:cNvSpPr>
          <p:nvPr>
            <p:ph sz="quarter" idx="14" hasCustomPrompt="1"/>
          </p:nvPr>
        </p:nvSpPr>
        <p:spPr>
          <a:xfrm>
            <a:off x="4064000" y="0"/>
            <a:ext cx="8128000" cy="6496050"/>
          </a:xfrm>
          <a:custGeom>
            <a:avLst/>
            <a:gdLst>
              <a:gd name="connsiteX0" fmla="*/ 0 w 8128000"/>
              <a:gd name="connsiteY0" fmla="*/ 0 h 6496050"/>
              <a:gd name="connsiteX1" fmla="*/ 8128000 w 8128000"/>
              <a:gd name="connsiteY1" fmla="*/ 0 h 6496050"/>
              <a:gd name="connsiteX2" fmla="*/ 8128000 w 8128000"/>
              <a:gd name="connsiteY2" fmla="*/ 6496050 h 6496050"/>
              <a:gd name="connsiteX3" fmla="*/ 2284000 w 8128000"/>
              <a:gd name="connsiteY3" fmla="*/ 6496050 h 6496050"/>
              <a:gd name="connsiteX4" fmla="*/ 2032000 w 8128000"/>
              <a:gd name="connsiteY4" fmla="*/ 6244050 h 6496050"/>
              <a:gd name="connsiteX5" fmla="*/ 1780000 w 8128000"/>
              <a:gd name="connsiteY5" fmla="*/ 6496050 h 6496050"/>
              <a:gd name="connsiteX6" fmla="*/ 0 w 8128000"/>
              <a:gd name="connsiteY6" fmla="*/ 6496050 h 649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8000" h="6496050">
                <a:moveTo>
                  <a:pt x="0" y="0"/>
                </a:moveTo>
                <a:lnTo>
                  <a:pt x="8128000" y="0"/>
                </a:lnTo>
                <a:lnTo>
                  <a:pt x="8128000" y="6496050"/>
                </a:lnTo>
                <a:lnTo>
                  <a:pt x="2284000" y="6496050"/>
                </a:lnTo>
                <a:cubicBezTo>
                  <a:pt x="2284000" y="6356874"/>
                  <a:pt x="2171176" y="6244050"/>
                  <a:pt x="2032000" y="6244050"/>
                </a:cubicBezTo>
                <a:cubicBezTo>
                  <a:pt x="1892825" y="6244050"/>
                  <a:pt x="1780000" y="6356874"/>
                  <a:pt x="1780000" y="6496050"/>
                </a:cubicBezTo>
                <a:lnTo>
                  <a:pt x="0" y="6496050"/>
                </a:lnTo>
                <a:close/>
              </a:path>
            </a:pathLst>
          </a:custGeom>
        </p:spPr>
        <p:txBody>
          <a:bodyPr wrap="square" anchor="ctr">
            <a:noAutofit/>
          </a:bodyPr>
          <a:lstStyle>
            <a:lvl1pPr algn="ctr">
              <a:defRPr/>
            </a:lvl1pPr>
          </a:lstStyle>
          <a:p>
            <a:pPr lvl="0"/>
            <a:r>
              <a:rPr lang="en-GB"/>
              <a:t>Click to add chart or image</a:t>
            </a:r>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599"/>
            <a:ext cx="3229316" cy="1827213"/>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618066" y="2436812"/>
            <a:ext cx="3229316" cy="38115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10" name="Text Placeholder 13">
            <a:extLst>
              <a:ext uri="{FF2B5EF4-FFF2-40B4-BE49-F238E27FC236}">
                <a16:creationId xmlns:a16="http://schemas.microsoft.com/office/drawing/2014/main" id="{18894627-2894-814F-8398-5365941924D8}"/>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3418524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 points">
    <p:spTree>
      <p:nvGrpSpPr>
        <p:cNvPr id="1" name=""/>
        <p:cNvGrpSpPr/>
        <p:nvPr/>
      </p:nvGrpSpPr>
      <p:grpSpPr>
        <a:xfrm>
          <a:off x="0" y="0"/>
          <a:ext cx="0" cy="0"/>
          <a:chOff x="0" y="0"/>
          <a:chExt cx="0" cy="0"/>
        </a:xfrm>
      </p:grpSpPr>
      <p:sp>
        <p:nvSpPr>
          <p:cNvPr id="22" name="Freeform 21">
            <a:extLst>
              <a:ext uri="{FF2B5EF4-FFF2-40B4-BE49-F238E27FC236}">
                <a16:creationId xmlns:a16="http://schemas.microsoft.com/office/drawing/2014/main" id="{D7245059-C77A-F54C-A53E-4CBA0C853BFB}"/>
              </a:ext>
            </a:extLst>
          </p:cNvPr>
          <p:cNvSpPr/>
          <p:nvPr userDrawn="1"/>
        </p:nvSpPr>
        <p:spPr>
          <a:xfrm>
            <a:off x="0" y="0"/>
            <a:ext cx="4064400" cy="6498000"/>
          </a:xfrm>
          <a:custGeom>
            <a:avLst/>
            <a:gdLst>
              <a:gd name="connsiteX0" fmla="*/ 0 w 4064400"/>
              <a:gd name="connsiteY0" fmla="*/ 0 h 6498000"/>
              <a:gd name="connsiteX1" fmla="*/ 4064400 w 4064400"/>
              <a:gd name="connsiteY1" fmla="*/ 0 h 6498000"/>
              <a:gd name="connsiteX2" fmla="*/ 4064400 w 4064400"/>
              <a:gd name="connsiteY2" fmla="*/ 6498000 h 6498000"/>
              <a:gd name="connsiteX3" fmla="*/ 0 w 4064400"/>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4400" h="6498000">
                <a:moveTo>
                  <a:pt x="0" y="0"/>
                </a:moveTo>
                <a:lnTo>
                  <a:pt x="4064400" y="0"/>
                </a:lnTo>
                <a:lnTo>
                  <a:pt x="4064400" y="6498000"/>
                </a:lnTo>
                <a:lnTo>
                  <a:pt x="0" y="6498000"/>
                </a:lnTo>
                <a:close/>
              </a:path>
            </a:pathLst>
          </a:custGeom>
          <a:solidFill>
            <a:srgbClr val="EDF2F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3" name="Freeform 22">
            <a:extLst>
              <a:ext uri="{FF2B5EF4-FFF2-40B4-BE49-F238E27FC236}">
                <a16:creationId xmlns:a16="http://schemas.microsoft.com/office/drawing/2014/main" id="{48DB6C09-42FA-2A46-BC78-D93D37BEBB29}"/>
              </a:ext>
            </a:extLst>
          </p:cNvPr>
          <p:cNvSpPr/>
          <p:nvPr userDrawn="1"/>
        </p:nvSpPr>
        <p:spPr>
          <a:xfrm>
            <a:off x="8127600" y="0"/>
            <a:ext cx="4064400" cy="6498000"/>
          </a:xfrm>
          <a:custGeom>
            <a:avLst/>
            <a:gdLst>
              <a:gd name="connsiteX0" fmla="*/ 0 w 4064400"/>
              <a:gd name="connsiteY0" fmla="*/ 0 h 6498000"/>
              <a:gd name="connsiteX1" fmla="*/ 4064400 w 4064400"/>
              <a:gd name="connsiteY1" fmla="*/ 0 h 6498000"/>
              <a:gd name="connsiteX2" fmla="*/ 4064400 w 4064400"/>
              <a:gd name="connsiteY2" fmla="*/ 6498000 h 6498000"/>
              <a:gd name="connsiteX3" fmla="*/ 0 w 4064400"/>
              <a:gd name="connsiteY3" fmla="*/ 6498000 h 6498000"/>
            </a:gdLst>
            <a:ahLst/>
            <a:cxnLst>
              <a:cxn ang="0">
                <a:pos x="connsiteX0" y="connsiteY0"/>
              </a:cxn>
              <a:cxn ang="0">
                <a:pos x="connsiteX1" y="connsiteY1"/>
              </a:cxn>
              <a:cxn ang="0">
                <a:pos x="connsiteX2" y="connsiteY2"/>
              </a:cxn>
              <a:cxn ang="0">
                <a:pos x="connsiteX3" y="connsiteY3"/>
              </a:cxn>
            </a:cxnLst>
            <a:rect l="l" t="t" r="r" b="b"/>
            <a:pathLst>
              <a:path w="4064400" h="6498000">
                <a:moveTo>
                  <a:pt x="0" y="0"/>
                </a:moveTo>
                <a:lnTo>
                  <a:pt x="4064400" y="0"/>
                </a:lnTo>
                <a:lnTo>
                  <a:pt x="4064400" y="6498000"/>
                </a:lnTo>
                <a:lnTo>
                  <a:pt x="0" y="6498000"/>
                </a:lnTo>
                <a:close/>
              </a:path>
            </a:pathLst>
          </a:custGeom>
          <a:solidFill>
            <a:srgbClr val="EDF2F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1" name="Picture Placeholder 20">
            <a:extLst>
              <a:ext uri="{FF2B5EF4-FFF2-40B4-BE49-F238E27FC236}">
                <a16:creationId xmlns:a16="http://schemas.microsoft.com/office/drawing/2014/main" id="{88BD2C5B-4AEB-2742-96C2-7BBFA14B32F7}"/>
              </a:ext>
            </a:extLst>
          </p:cNvPr>
          <p:cNvSpPr>
            <a:spLocks noGrp="1"/>
          </p:cNvSpPr>
          <p:nvPr>
            <p:ph type="pic" sz="quarter" idx="10"/>
          </p:nvPr>
        </p:nvSpPr>
        <p:spPr>
          <a:xfrm>
            <a:off x="4064400" y="0"/>
            <a:ext cx="4063200" cy="6498000"/>
          </a:xfrm>
          <a:custGeom>
            <a:avLst/>
            <a:gdLst>
              <a:gd name="connsiteX0" fmla="*/ 0 w 4063200"/>
              <a:gd name="connsiteY0" fmla="*/ 0 h 6498000"/>
              <a:gd name="connsiteX1" fmla="*/ 4063200 w 4063200"/>
              <a:gd name="connsiteY1" fmla="*/ 0 h 6498000"/>
              <a:gd name="connsiteX2" fmla="*/ 4063200 w 4063200"/>
              <a:gd name="connsiteY2" fmla="*/ 6498000 h 6498000"/>
              <a:gd name="connsiteX3" fmla="*/ 2283207 w 4063200"/>
              <a:gd name="connsiteY3" fmla="*/ 6498000 h 6498000"/>
              <a:gd name="connsiteX4" fmla="*/ 2283600 w 4063200"/>
              <a:gd name="connsiteY4" fmla="*/ 6496050 h 6498000"/>
              <a:gd name="connsiteX5" fmla="*/ 2031600 w 4063200"/>
              <a:gd name="connsiteY5" fmla="*/ 6244050 h 6498000"/>
              <a:gd name="connsiteX6" fmla="*/ 1779600 w 4063200"/>
              <a:gd name="connsiteY6" fmla="*/ 6496050 h 6498000"/>
              <a:gd name="connsiteX7" fmla="*/ 1779994 w 4063200"/>
              <a:gd name="connsiteY7" fmla="*/ 6498000 h 6498000"/>
              <a:gd name="connsiteX8" fmla="*/ 0 w 4063200"/>
              <a:gd name="connsiteY8"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200" h="6498000">
                <a:moveTo>
                  <a:pt x="0" y="0"/>
                </a:moveTo>
                <a:lnTo>
                  <a:pt x="4063200" y="0"/>
                </a:lnTo>
                <a:lnTo>
                  <a:pt x="4063200" y="6498000"/>
                </a:lnTo>
                <a:lnTo>
                  <a:pt x="2283207" y="6498000"/>
                </a:lnTo>
                <a:lnTo>
                  <a:pt x="2283600" y="6496050"/>
                </a:lnTo>
                <a:cubicBezTo>
                  <a:pt x="2283600" y="6356874"/>
                  <a:pt x="2170776" y="6244050"/>
                  <a:pt x="2031600" y="6244050"/>
                </a:cubicBezTo>
                <a:cubicBezTo>
                  <a:pt x="1892425" y="6244050"/>
                  <a:pt x="1779600" y="6356874"/>
                  <a:pt x="1779600" y="6496050"/>
                </a:cubicBezTo>
                <a:lnTo>
                  <a:pt x="1779994"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4" name="Text Placeholder 3">
            <a:extLst>
              <a:ext uri="{FF2B5EF4-FFF2-40B4-BE49-F238E27FC236}">
                <a16:creationId xmlns:a16="http://schemas.microsoft.com/office/drawing/2014/main" id="{151F44BA-467F-BE4D-A5C2-016062F34C00}"/>
              </a:ext>
            </a:extLst>
          </p:cNvPr>
          <p:cNvSpPr>
            <a:spLocks noGrp="1"/>
          </p:cNvSpPr>
          <p:nvPr>
            <p:ph type="body" sz="quarter" idx="13" hasCustomPrompt="1"/>
          </p:nvPr>
        </p:nvSpPr>
        <p:spPr>
          <a:xfrm>
            <a:off x="457200" y="1137949"/>
            <a:ext cx="3189288" cy="2109210"/>
          </a:xfrm>
        </p:spPr>
        <p:txBody>
          <a:bodyPr/>
          <a:lstStyle>
            <a:lvl1pPr algn="ctr">
              <a:lnSpc>
                <a:spcPct val="100000"/>
              </a:lnSpc>
              <a:spcAft>
                <a:spcPts val="0"/>
              </a:spcAft>
              <a:defRPr sz="3200" b="1">
                <a:solidFill>
                  <a:schemeClr val="accent4"/>
                </a:solidFill>
              </a:defRPr>
            </a:lvl1pPr>
            <a:lvl2pPr algn="ctr">
              <a:lnSpc>
                <a:spcPct val="120000"/>
              </a:lnSpc>
              <a:defRPr sz="1600" b="0">
                <a:solidFill>
                  <a:schemeClr val="tx1"/>
                </a:solidFill>
              </a:defRPr>
            </a:lvl2pPr>
          </a:lstStyle>
          <a:p>
            <a:pPr lvl="0"/>
            <a:r>
              <a:rPr lang="en-GB"/>
              <a:t>01</a:t>
            </a:r>
          </a:p>
          <a:p>
            <a:pPr lvl="1"/>
            <a:r>
              <a:rPr lang="en-GB"/>
              <a:t>Second level</a:t>
            </a:r>
          </a:p>
        </p:txBody>
      </p:sp>
      <p:sp>
        <p:nvSpPr>
          <p:cNvPr id="13" name="Text Placeholder 3">
            <a:extLst>
              <a:ext uri="{FF2B5EF4-FFF2-40B4-BE49-F238E27FC236}">
                <a16:creationId xmlns:a16="http://schemas.microsoft.com/office/drawing/2014/main" id="{462AB0BE-6BC7-8849-AB16-35B14C0D9DBF}"/>
              </a:ext>
            </a:extLst>
          </p:cNvPr>
          <p:cNvSpPr>
            <a:spLocks noGrp="1"/>
          </p:cNvSpPr>
          <p:nvPr>
            <p:ph type="body" sz="quarter" idx="14" hasCustomPrompt="1"/>
          </p:nvPr>
        </p:nvSpPr>
        <p:spPr>
          <a:xfrm>
            <a:off x="457200" y="3787631"/>
            <a:ext cx="3189288" cy="2109210"/>
          </a:xfrm>
        </p:spPr>
        <p:txBody>
          <a:bodyPr/>
          <a:lstStyle>
            <a:lvl1pPr algn="ctr">
              <a:lnSpc>
                <a:spcPct val="100000"/>
              </a:lnSpc>
              <a:spcAft>
                <a:spcPts val="0"/>
              </a:spcAft>
              <a:defRPr sz="3200" b="1">
                <a:solidFill>
                  <a:schemeClr val="accent4"/>
                </a:solidFill>
              </a:defRPr>
            </a:lvl1pPr>
            <a:lvl2pPr algn="ctr">
              <a:lnSpc>
                <a:spcPct val="120000"/>
              </a:lnSpc>
              <a:defRPr sz="1600" b="0">
                <a:solidFill>
                  <a:schemeClr val="tx1"/>
                </a:solidFill>
              </a:defRPr>
            </a:lvl2pPr>
          </a:lstStyle>
          <a:p>
            <a:pPr lvl="0"/>
            <a:r>
              <a:rPr lang="en-GB"/>
              <a:t>02</a:t>
            </a:r>
          </a:p>
          <a:p>
            <a:pPr lvl="1"/>
            <a:r>
              <a:rPr lang="en-GB"/>
              <a:t>Second level</a:t>
            </a:r>
          </a:p>
        </p:txBody>
      </p:sp>
      <p:sp>
        <p:nvSpPr>
          <p:cNvPr id="19" name="Text Placeholder 3">
            <a:extLst>
              <a:ext uri="{FF2B5EF4-FFF2-40B4-BE49-F238E27FC236}">
                <a16:creationId xmlns:a16="http://schemas.microsoft.com/office/drawing/2014/main" id="{7B6257F5-DB36-8642-9B67-DCE0EA0BB994}"/>
              </a:ext>
            </a:extLst>
          </p:cNvPr>
          <p:cNvSpPr>
            <a:spLocks noGrp="1"/>
          </p:cNvSpPr>
          <p:nvPr>
            <p:ph type="body" sz="quarter" idx="15" hasCustomPrompt="1"/>
          </p:nvPr>
        </p:nvSpPr>
        <p:spPr>
          <a:xfrm>
            <a:off x="8504959" y="1137949"/>
            <a:ext cx="3189288" cy="2109210"/>
          </a:xfrm>
        </p:spPr>
        <p:txBody>
          <a:bodyPr/>
          <a:lstStyle>
            <a:lvl1pPr algn="ctr">
              <a:lnSpc>
                <a:spcPct val="100000"/>
              </a:lnSpc>
              <a:spcAft>
                <a:spcPts val="0"/>
              </a:spcAft>
              <a:defRPr sz="3200" b="1">
                <a:solidFill>
                  <a:schemeClr val="accent4"/>
                </a:solidFill>
              </a:defRPr>
            </a:lvl1pPr>
            <a:lvl2pPr algn="ctr">
              <a:lnSpc>
                <a:spcPct val="120000"/>
              </a:lnSpc>
              <a:defRPr sz="1600" b="0">
                <a:solidFill>
                  <a:schemeClr val="tx1"/>
                </a:solidFill>
              </a:defRPr>
            </a:lvl2pPr>
          </a:lstStyle>
          <a:p>
            <a:pPr lvl="0"/>
            <a:r>
              <a:rPr lang="en-GB"/>
              <a:t>03</a:t>
            </a:r>
          </a:p>
          <a:p>
            <a:pPr lvl="1"/>
            <a:r>
              <a:rPr lang="en-GB"/>
              <a:t>Second level</a:t>
            </a:r>
          </a:p>
        </p:txBody>
      </p:sp>
      <p:sp>
        <p:nvSpPr>
          <p:cNvPr id="20" name="Text Placeholder 3">
            <a:extLst>
              <a:ext uri="{FF2B5EF4-FFF2-40B4-BE49-F238E27FC236}">
                <a16:creationId xmlns:a16="http://schemas.microsoft.com/office/drawing/2014/main" id="{918DF41C-28AB-DF43-913D-52E963D5956C}"/>
              </a:ext>
            </a:extLst>
          </p:cNvPr>
          <p:cNvSpPr>
            <a:spLocks noGrp="1"/>
          </p:cNvSpPr>
          <p:nvPr>
            <p:ph type="body" sz="quarter" idx="16" hasCustomPrompt="1"/>
          </p:nvPr>
        </p:nvSpPr>
        <p:spPr>
          <a:xfrm>
            <a:off x="8504959" y="3787631"/>
            <a:ext cx="3189288" cy="2109210"/>
          </a:xfrm>
        </p:spPr>
        <p:txBody>
          <a:bodyPr/>
          <a:lstStyle>
            <a:lvl1pPr algn="ctr">
              <a:lnSpc>
                <a:spcPct val="100000"/>
              </a:lnSpc>
              <a:spcAft>
                <a:spcPts val="0"/>
              </a:spcAft>
              <a:defRPr sz="3200" b="1">
                <a:solidFill>
                  <a:schemeClr val="accent4"/>
                </a:solidFill>
              </a:defRPr>
            </a:lvl1pPr>
            <a:lvl2pPr algn="ctr">
              <a:lnSpc>
                <a:spcPct val="120000"/>
              </a:lnSpc>
              <a:defRPr sz="1600" b="0">
                <a:solidFill>
                  <a:schemeClr val="tx1"/>
                </a:solidFill>
              </a:defRPr>
            </a:lvl2pPr>
          </a:lstStyle>
          <a:p>
            <a:pPr lvl="0"/>
            <a:r>
              <a:rPr lang="en-GB"/>
              <a:t>04</a:t>
            </a:r>
          </a:p>
          <a:p>
            <a:pPr lvl="1"/>
            <a:r>
              <a:rPr lang="en-GB"/>
              <a:t>Second level</a:t>
            </a:r>
          </a:p>
        </p:txBody>
      </p:sp>
    </p:spTree>
    <p:extLst>
      <p:ext uri="{BB962C8B-B14F-4D97-AF65-F5344CB8AC3E}">
        <p14:creationId xmlns:p14="http://schemas.microsoft.com/office/powerpoint/2010/main" val="4285801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Image / content split">
    <p:spTree>
      <p:nvGrpSpPr>
        <p:cNvPr id="1" name=""/>
        <p:cNvGrpSpPr/>
        <p:nvPr/>
      </p:nvGrpSpPr>
      <p:grpSpPr>
        <a:xfrm>
          <a:off x="0" y="0"/>
          <a:ext cx="0" cy="0"/>
          <a:chOff x="0" y="0"/>
          <a:chExt cx="0" cy="0"/>
        </a:xfrm>
      </p:grpSpPr>
      <p:sp>
        <p:nvSpPr>
          <p:cNvPr id="40" name="Freeform 39">
            <a:extLst>
              <a:ext uri="{FF2B5EF4-FFF2-40B4-BE49-F238E27FC236}">
                <a16:creationId xmlns:a16="http://schemas.microsoft.com/office/drawing/2014/main" id="{D76F5CAF-A32B-7A49-875F-78FB038A9479}"/>
              </a:ext>
            </a:extLst>
          </p:cNvPr>
          <p:cNvSpPr/>
          <p:nvPr userDrawn="1"/>
        </p:nvSpPr>
        <p:spPr>
          <a:xfrm>
            <a:off x="4062000" y="0"/>
            <a:ext cx="4069800" cy="6498000"/>
          </a:xfrm>
          <a:custGeom>
            <a:avLst/>
            <a:gdLst>
              <a:gd name="connsiteX0" fmla="*/ 0 w 4069800"/>
              <a:gd name="connsiteY0" fmla="*/ 0 h 6498000"/>
              <a:gd name="connsiteX1" fmla="*/ 4068000 w 4069800"/>
              <a:gd name="connsiteY1" fmla="*/ 0 h 6498000"/>
              <a:gd name="connsiteX2" fmla="*/ 4068000 w 4069800"/>
              <a:gd name="connsiteY2" fmla="*/ 3429000 h 6498000"/>
              <a:gd name="connsiteX3" fmla="*/ 4069800 w 4069800"/>
              <a:gd name="connsiteY3" fmla="*/ 3429000 h 6498000"/>
              <a:gd name="connsiteX4" fmla="*/ 4069800 w 4069800"/>
              <a:gd name="connsiteY4" fmla="*/ 6498000 h 6498000"/>
              <a:gd name="connsiteX5" fmla="*/ 2287827 w 4069800"/>
              <a:gd name="connsiteY5" fmla="*/ 6498000 h 6498000"/>
              <a:gd name="connsiteX6" fmla="*/ 2288023 w 4069800"/>
              <a:gd name="connsiteY6" fmla="*/ 6496050 h 6498000"/>
              <a:gd name="connsiteX7" fmla="*/ 2035800 w 4069800"/>
              <a:gd name="connsiteY7" fmla="*/ 6244050 h 6498000"/>
              <a:gd name="connsiteX8" fmla="*/ 1783577 w 4069800"/>
              <a:gd name="connsiteY8" fmla="*/ 6496050 h 6498000"/>
              <a:gd name="connsiteX9" fmla="*/ 1783774 w 4069800"/>
              <a:gd name="connsiteY9" fmla="*/ 6498000 h 6498000"/>
              <a:gd name="connsiteX10" fmla="*/ 1800 w 4069800"/>
              <a:gd name="connsiteY10" fmla="*/ 6498000 h 6498000"/>
              <a:gd name="connsiteX11" fmla="*/ 1800 w 4069800"/>
              <a:gd name="connsiteY11" fmla="*/ 3664974 h 6498000"/>
              <a:gd name="connsiteX12" fmla="*/ 0 w 4069800"/>
              <a:gd name="connsiteY12" fmla="*/ 3664974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69800" h="6498000">
                <a:moveTo>
                  <a:pt x="0" y="0"/>
                </a:moveTo>
                <a:lnTo>
                  <a:pt x="4068000" y="0"/>
                </a:lnTo>
                <a:lnTo>
                  <a:pt x="4068000" y="3429000"/>
                </a:lnTo>
                <a:lnTo>
                  <a:pt x="4069800" y="3429000"/>
                </a:lnTo>
                <a:lnTo>
                  <a:pt x="4069800" y="6498000"/>
                </a:lnTo>
                <a:lnTo>
                  <a:pt x="2287827" y="6498000"/>
                </a:lnTo>
                <a:lnTo>
                  <a:pt x="2288023" y="6496050"/>
                </a:lnTo>
                <a:cubicBezTo>
                  <a:pt x="2288023" y="6356874"/>
                  <a:pt x="2175099" y="6244050"/>
                  <a:pt x="2035800" y="6244050"/>
                </a:cubicBezTo>
                <a:cubicBezTo>
                  <a:pt x="1896501" y="6244050"/>
                  <a:pt x="1783577" y="6356874"/>
                  <a:pt x="1783577" y="6496050"/>
                </a:cubicBezTo>
                <a:lnTo>
                  <a:pt x="1783774" y="6498000"/>
                </a:lnTo>
                <a:lnTo>
                  <a:pt x="1800" y="6498000"/>
                </a:lnTo>
                <a:lnTo>
                  <a:pt x="1800" y="3664974"/>
                </a:lnTo>
                <a:lnTo>
                  <a:pt x="0" y="3664974"/>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14" name="Picture Placeholder 13">
            <a:extLst>
              <a:ext uri="{FF2B5EF4-FFF2-40B4-BE49-F238E27FC236}">
                <a16:creationId xmlns:a16="http://schemas.microsoft.com/office/drawing/2014/main" id="{6928844B-AF4D-EB48-8B2E-034A716B9904}"/>
              </a:ext>
            </a:extLst>
          </p:cNvPr>
          <p:cNvSpPr>
            <a:spLocks noGrp="1"/>
          </p:cNvSpPr>
          <p:nvPr>
            <p:ph type="pic" sz="quarter" idx="10"/>
          </p:nvPr>
        </p:nvSpPr>
        <p:spPr>
          <a:xfrm>
            <a:off x="0" y="1"/>
            <a:ext cx="4063800" cy="6497999"/>
          </a:xfrm>
          <a:custGeom>
            <a:avLst/>
            <a:gdLst>
              <a:gd name="connsiteX0" fmla="*/ 0 w 12192000"/>
              <a:gd name="connsiteY0" fmla="*/ 0 h 3428999"/>
              <a:gd name="connsiteX1" fmla="*/ 12192000 w 12192000"/>
              <a:gd name="connsiteY1" fmla="*/ 0 h 3428999"/>
              <a:gd name="connsiteX2" fmla="*/ 12192000 w 12192000"/>
              <a:gd name="connsiteY2" fmla="*/ 3428999 h 3428999"/>
              <a:gd name="connsiteX3" fmla="*/ 0 w 12192000"/>
              <a:gd name="connsiteY3" fmla="*/ 3428999 h 3428999"/>
            </a:gdLst>
            <a:ahLst/>
            <a:cxnLst>
              <a:cxn ang="0">
                <a:pos x="connsiteX0" y="connsiteY0"/>
              </a:cxn>
              <a:cxn ang="0">
                <a:pos x="connsiteX1" y="connsiteY1"/>
              </a:cxn>
              <a:cxn ang="0">
                <a:pos x="connsiteX2" y="connsiteY2"/>
              </a:cxn>
              <a:cxn ang="0">
                <a:pos x="connsiteX3" y="connsiteY3"/>
              </a:cxn>
            </a:cxnLst>
            <a:rect l="l" t="t" r="r" b="b"/>
            <a:pathLst>
              <a:path w="12192000" h="3428999">
                <a:moveTo>
                  <a:pt x="0" y="0"/>
                </a:moveTo>
                <a:lnTo>
                  <a:pt x="12192000" y="0"/>
                </a:lnTo>
                <a:lnTo>
                  <a:pt x="12192000" y="3428999"/>
                </a:lnTo>
                <a:lnTo>
                  <a:pt x="0" y="3428999"/>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4432928" y="609599"/>
            <a:ext cx="3531201" cy="1827213"/>
          </a:xfrm>
        </p:spPr>
        <p:txBody>
          <a:bodyPr/>
          <a:lstStyle>
            <a:lvl1pPr>
              <a:defRPr>
                <a:solidFill>
                  <a:schemeClr val="tx1"/>
                </a:solidFill>
              </a:defRPr>
            </a:lvl1p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41" name="Content Placeholder 2">
            <a:extLst>
              <a:ext uri="{FF2B5EF4-FFF2-40B4-BE49-F238E27FC236}">
                <a16:creationId xmlns:a16="http://schemas.microsoft.com/office/drawing/2014/main" id="{6F666979-0ECE-B949-BA37-13C1BF6241DB}"/>
              </a:ext>
            </a:extLst>
          </p:cNvPr>
          <p:cNvSpPr>
            <a:spLocks noGrp="1"/>
          </p:cNvSpPr>
          <p:nvPr>
            <p:ph idx="1"/>
          </p:nvPr>
        </p:nvSpPr>
        <p:spPr>
          <a:xfrm>
            <a:off x="4432928" y="2436814"/>
            <a:ext cx="3531201" cy="381152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9" name="Text Placeholder 13">
            <a:extLst>
              <a:ext uri="{FF2B5EF4-FFF2-40B4-BE49-F238E27FC236}">
                <a16:creationId xmlns:a16="http://schemas.microsoft.com/office/drawing/2014/main" id="{11D40DCD-D398-D548-8448-8B145EB231B1}"/>
              </a:ext>
            </a:extLst>
          </p:cNvPr>
          <p:cNvSpPr>
            <a:spLocks noGrp="1" noChangeAspect="1"/>
          </p:cNvSpPr>
          <p:nvPr>
            <p:ph type="body" sz="quarter" idx="13"/>
          </p:nvPr>
        </p:nvSpPr>
        <p:spPr>
          <a:xfrm>
            <a:off x="4387351"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1828258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Alternative basic">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3218829" cy="2819400"/>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4063800" y="3630706"/>
            <a:ext cx="7519866" cy="2617636"/>
          </a:xfrm>
        </p:spPr>
        <p:txBody>
          <a:bodyPr lIns="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Content Placeholder 8">
            <a:extLst>
              <a:ext uri="{FF2B5EF4-FFF2-40B4-BE49-F238E27FC236}">
                <a16:creationId xmlns:a16="http://schemas.microsoft.com/office/drawing/2014/main" id="{4441CA21-943D-B645-97F0-BB8576DD65CB}"/>
              </a:ext>
            </a:extLst>
          </p:cNvPr>
          <p:cNvSpPr>
            <a:spLocks noGrp="1"/>
          </p:cNvSpPr>
          <p:nvPr>
            <p:ph sz="quarter" idx="14"/>
          </p:nvPr>
        </p:nvSpPr>
        <p:spPr>
          <a:xfrm>
            <a:off x="4064000" y="0"/>
            <a:ext cx="8128000" cy="3429000"/>
          </a:xfrm>
          <a:solidFill>
            <a:schemeClr val="bg1"/>
          </a:solidFill>
        </p:spPr>
        <p:txBody>
          <a:bodyPr anchor="ctr"/>
          <a:lstStyle>
            <a:lvl1pPr algn="ctr">
              <a:defRPr/>
            </a:lvl1pPr>
          </a:lstStyle>
          <a:p>
            <a:pPr lvl="0"/>
            <a:endParaRPr lang="en-GB"/>
          </a:p>
        </p:txBody>
      </p:sp>
      <p:sp>
        <p:nvSpPr>
          <p:cNvPr id="10" name="Text Placeholder 13">
            <a:extLst>
              <a:ext uri="{FF2B5EF4-FFF2-40B4-BE49-F238E27FC236}">
                <a16:creationId xmlns:a16="http://schemas.microsoft.com/office/drawing/2014/main" id="{6CF37DA7-A225-2D4F-A1D7-48F044F913D0}"/>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76330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Devices">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618067" y="2436812"/>
            <a:ext cx="2962580" cy="38115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D4B6153B-2D3D-0544-B433-E222C8CF6DE5}"/>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7" name="Text Placeholder 6">
            <a:extLst>
              <a:ext uri="{FF2B5EF4-FFF2-40B4-BE49-F238E27FC236}">
                <a16:creationId xmlns:a16="http://schemas.microsoft.com/office/drawing/2014/main" id="{09F6A902-93DF-154B-893D-0DF72E27592F}"/>
              </a:ext>
            </a:extLst>
          </p:cNvPr>
          <p:cNvSpPr>
            <a:spLocks noGrp="1"/>
          </p:cNvSpPr>
          <p:nvPr>
            <p:ph type="body" sz="quarter" idx="14"/>
          </p:nvPr>
        </p:nvSpPr>
        <p:spPr>
          <a:xfrm>
            <a:off x="5062050" y="1422000"/>
            <a:ext cx="6768000" cy="4014000"/>
          </a:xfrm>
          <a:prstGeom prst="round2SameRect">
            <a:avLst>
              <a:gd name="adj1" fmla="val 6156"/>
              <a:gd name="adj2" fmla="val 0"/>
            </a:avLst>
          </a:prstGeom>
          <a:solidFill>
            <a:schemeClr val="bg1"/>
          </a:solidFill>
        </p:spPr>
        <p:txBody>
          <a:bodyPr anchor="ctr">
            <a:normAutofit/>
          </a:bodyPr>
          <a:lstStyle>
            <a:lvl1pPr algn="ctr">
              <a:defRPr sz="100">
                <a:noFill/>
              </a:defRPr>
            </a:lvl1pPr>
          </a:lstStyle>
          <a:p>
            <a:pPr lvl="0"/>
            <a:endParaRPr lang="en-GB"/>
          </a:p>
        </p:txBody>
      </p:sp>
      <p:sp>
        <p:nvSpPr>
          <p:cNvPr id="11" name="Picture Placeholder 10">
            <a:extLst>
              <a:ext uri="{FF2B5EF4-FFF2-40B4-BE49-F238E27FC236}">
                <a16:creationId xmlns:a16="http://schemas.microsoft.com/office/drawing/2014/main" id="{9AB4AE55-198A-9245-9842-304475D18495}"/>
              </a:ext>
            </a:extLst>
          </p:cNvPr>
          <p:cNvSpPr>
            <a:spLocks noGrp="1"/>
          </p:cNvSpPr>
          <p:nvPr>
            <p:ph type="pic" sz="quarter" idx="16"/>
          </p:nvPr>
        </p:nvSpPr>
        <p:spPr>
          <a:xfrm>
            <a:off x="5062294" y="1712514"/>
            <a:ext cx="6767512" cy="3723486"/>
          </a:xfrm>
          <a:solidFill>
            <a:schemeClr val="bg1">
              <a:lumMod val="85000"/>
            </a:schemeClr>
          </a:solidFill>
        </p:spPr>
        <p:txBody>
          <a:bodyPr anchor="ctr"/>
          <a:lstStyle>
            <a:lvl1pPr algn="ctr">
              <a:defRPr/>
            </a:lvl1pPr>
          </a:lstStyle>
          <a:p>
            <a:endParaRPr lang="en-GB"/>
          </a:p>
        </p:txBody>
      </p:sp>
      <p:sp>
        <p:nvSpPr>
          <p:cNvPr id="10" name="Text Placeholder 6">
            <a:extLst>
              <a:ext uri="{FF2B5EF4-FFF2-40B4-BE49-F238E27FC236}">
                <a16:creationId xmlns:a16="http://schemas.microsoft.com/office/drawing/2014/main" id="{3C95FFF9-8E14-6A49-9689-F0419B544A3B}"/>
              </a:ext>
            </a:extLst>
          </p:cNvPr>
          <p:cNvSpPr>
            <a:spLocks noGrp="1"/>
          </p:cNvSpPr>
          <p:nvPr>
            <p:ph type="body" sz="quarter" idx="15"/>
          </p:nvPr>
        </p:nvSpPr>
        <p:spPr>
          <a:xfrm>
            <a:off x="5062050" y="5400000"/>
            <a:ext cx="6768000" cy="36000"/>
          </a:xfrm>
          <a:prstGeom prst="rect">
            <a:avLst/>
          </a:prstGeom>
          <a:solidFill>
            <a:schemeClr val="accent4"/>
          </a:solidFill>
        </p:spPr>
        <p:txBody>
          <a:bodyPr anchor="ctr">
            <a:normAutofit/>
          </a:bodyPr>
          <a:lstStyle>
            <a:lvl1pPr algn="ctr">
              <a:defRPr sz="100">
                <a:noFill/>
              </a:defRPr>
            </a:lvl1pPr>
          </a:lstStyle>
          <a:p>
            <a:pPr lvl="0"/>
            <a:endParaRPr lang="en-GB"/>
          </a:p>
        </p:txBody>
      </p:sp>
      <p:sp>
        <p:nvSpPr>
          <p:cNvPr id="12" name="Text Placeholder 6">
            <a:extLst>
              <a:ext uri="{FF2B5EF4-FFF2-40B4-BE49-F238E27FC236}">
                <a16:creationId xmlns:a16="http://schemas.microsoft.com/office/drawing/2014/main" id="{EC4594DC-56B1-CF41-9D14-1F429D8D8888}"/>
              </a:ext>
            </a:extLst>
          </p:cNvPr>
          <p:cNvSpPr>
            <a:spLocks noGrp="1"/>
          </p:cNvSpPr>
          <p:nvPr>
            <p:ph type="body" sz="quarter" idx="17"/>
          </p:nvPr>
        </p:nvSpPr>
        <p:spPr>
          <a:xfrm>
            <a:off x="8428050" y="1541493"/>
            <a:ext cx="36000" cy="36000"/>
          </a:xfrm>
          <a:prstGeom prst="ellipse">
            <a:avLst/>
          </a:prstGeom>
          <a:solidFill>
            <a:schemeClr val="accent5"/>
          </a:solidFill>
        </p:spPr>
        <p:txBody>
          <a:bodyPr anchor="ctr">
            <a:normAutofit/>
          </a:bodyPr>
          <a:lstStyle>
            <a:lvl1pPr algn="ctr">
              <a:defRPr sz="100">
                <a:noFill/>
              </a:defRPr>
            </a:lvl1pPr>
          </a:lstStyle>
          <a:p>
            <a:pPr lvl="0"/>
            <a:endParaRPr lang="en-GB"/>
          </a:p>
        </p:txBody>
      </p:sp>
      <p:sp>
        <p:nvSpPr>
          <p:cNvPr id="13" name="Text Placeholder 6">
            <a:extLst>
              <a:ext uri="{FF2B5EF4-FFF2-40B4-BE49-F238E27FC236}">
                <a16:creationId xmlns:a16="http://schemas.microsoft.com/office/drawing/2014/main" id="{4B8FE8A3-A2FB-2B45-BB88-4AB826079E83}"/>
              </a:ext>
            </a:extLst>
          </p:cNvPr>
          <p:cNvSpPr>
            <a:spLocks noGrp="1"/>
          </p:cNvSpPr>
          <p:nvPr>
            <p:ph type="body" sz="quarter" idx="18"/>
          </p:nvPr>
        </p:nvSpPr>
        <p:spPr>
          <a:xfrm>
            <a:off x="3962200" y="2150333"/>
            <a:ext cx="1962204" cy="4014000"/>
          </a:xfrm>
          <a:prstGeom prst="round2SameRect">
            <a:avLst>
              <a:gd name="adj1" fmla="val 6156"/>
              <a:gd name="adj2" fmla="val 0"/>
            </a:avLst>
          </a:prstGeom>
          <a:solidFill>
            <a:schemeClr val="bg1"/>
          </a:solidFill>
        </p:spPr>
        <p:txBody>
          <a:bodyPr anchor="ctr">
            <a:normAutofit/>
          </a:bodyPr>
          <a:lstStyle>
            <a:lvl1pPr algn="ctr">
              <a:defRPr sz="100">
                <a:noFill/>
              </a:defRPr>
            </a:lvl1pPr>
          </a:lstStyle>
          <a:p>
            <a:pPr lvl="0"/>
            <a:endParaRPr lang="en-GB"/>
          </a:p>
        </p:txBody>
      </p:sp>
      <p:sp>
        <p:nvSpPr>
          <p:cNvPr id="14" name="Picture Placeholder 10">
            <a:extLst>
              <a:ext uri="{FF2B5EF4-FFF2-40B4-BE49-F238E27FC236}">
                <a16:creationId xmlns:a16="http://schemas.microsoft.com/office/drawing/2014/main" id="{9F22E1CA-D39E-CF4F-8BC3-E45962EB36DC}"/>
              </a:ext>
            </a:extLst>
          </p:cNvPr>
          <p:cNvSpPr>
            <a:spLocks noGrp="1"/>
          </p:cNvSpPr>
          <p:nvPr>
            <p:ph type="pic" sz="quarter" idx="19"/>
          </p:nvPr>
        </p:nvSpPr>
        <p:spPr>
          <a:xfrm>
            <a:off x="3962444" y="2440847"/>
            <a:ext cx="1962063" cy="3723486"/>
          </a:xfrm>
          <a:solidFill>
            <a:schemeClr val="bg1">
              <a:lumMod val="85000"/>
            </a:schemeClr>
          </a:solidFill>
        </p:spPr>
        <p:txBody>
          <a:bodyPr anchor="ctr"/>
          <a:lstStyle>
            <a:lvl1pPr algn="ctr">
              <a:defRPr/>
            </a:lvl1pPr>
          </a:lstStyle>
          <a:p>
            <a:endParaRPr lang="en-GB"/>
          </a:p>
        </p:txBody>
      </p:sp>
      <p:sp>
        <p:nvSpPr>
          <p:cNvPr id="15" name="Text Placeholder 6">
            <a:extLst>
              <a:ext uri="{FF2B5EF4-FFF2-40B4-BE49-F238E27FC236}">
                <a16:creationId xmlns:a16="http://schemas.microsoft.com/office/drawing/2014/main" id="{0515B4EF-4C39-FA47-B386-295D0DE15499}"/>
              </a:ext>
            </a:extLst>
          </p:cNvPr>
          <p:cNvSpPr>
            <a:spLocks noGrp="1"/>
          </p:cNvSpPr>
          <p:nvPr>
            <p:ph type="body" sz="quarter" idx="20"/>
          </p:nvPr>
        </p:nvSpPr>
        <p:spPr>
          <a:xfrm>
            <a:off x="3962200" y="6128333"/>
            <a:ext cx="1962204" cy="36000"/>
          </a:xfrm>
          <a:prstGeom prst="rect">
            <a:avLst/>
          </a:prstGeom>
          <a:solidFill>
            <a:schemeClr val="accent4"/>
          </a:solidFill>
        </p:spPr>
        <p:txBody>
          <a:bodyPr anchor="ctr">
            <a:normAutofit/>
          </a:bodyPr>
          <a:lstStyle>
            <a:lvl1pPr algn="ctr">
              <a:defRPr sz="100">
                <a:noFill/>
              </a:defRPr>
            </a:lvl1pPr>
          </a:lstStyle>
          <a:p>
            <a:pPr lvl="0"/>
            <a:endParaRPr lang="en-GB"/>
          </a:p>
        </p:txBody>
      </p:sp>
      <p:sp>
        <p:nvSpPr>
          <p:cNvPr id="16" name="Text Placeholder 6">
            <a:extLst>
              <a:ext uri="{FF2B5EF4-FFF2-40B4-BE49-F238E27FC236}">
                <a16:creationId xmlns:a16="http://schemas.microsoft.com/office/drawing/2014/main" id="{E428CB56-8DB8-424F-B8A1-7AD238B12D63}"/>
              </a:ext>
            </a:extLst>
          </p:cNvPr>
          <p:cNvSpPr>
            <a:spLocks noGrp="1"/>
          </p:cNvSpPr>
          <p:nvPr>
            <p:ph type="body" sz="quarter" idx="21"/>
          </p:nvPr>
        </p:nvSpPr>
        <p:spPr>
          <a:xfrm>
            <a:off x="4807103" y="2271316"/>
            <a:ext cx="36000" cy="36000"/>
          </a:xfrm>
          <a:prstGeom prst="ellipse">
            <a:avLst/>
          </a:prstGeom>
          <a:solidFill>
            <a:schemeClr val="accent5"/>
          </a:solidFill>
        </p:spPr>
        <p:txBody>
          <a:bodyPr anchor="ctr">
            <a:normAutofit/>
          </a:bodyPr>
          <a:lstStyle>
            <a:lvl1pPr algn="ctr">
              <a:defRPr sz="100">
                <a:noFill/>
              </a:defRPr>
            </a:lvl1pPr>
          </a:lstStyle>
          <a:p>
            <a:pPr lvl="0"/>
            <a:endParaRPr lang="en-GB"/>
          </a:p>
        </p:txBody>
      </p:sp>
      <p:sp>
        <p:nvSpPr>
          <p:cNvPr id="17" name="Text Placeholder 6">
            <a:extLst>
              <a:ext uri="{FF2B5EF4-FFF2-40B4-BE49-F238E27FC236}">
                <a16:creationId xmlns:a16="http://schemas.microsoft.com/office/drawing/2014/main" id="{0EECF6EC-E44D-3B4E-832E-79B18420F610}"/>
              </a:ext>
            </a:extLst>
          </p:cNvPr>
          <p:cNvSpPr>
            <a:spLocks noGrp="1"/>
          </p:cNvSpPr>
          <p:nvPr>
            <p:ph type="body" sz="quarter" idx="22"/>
          </p:nvPr>
        </p:nvSpPr>
        <p:spPr>
          <a:xfrm>
            <a:off x="4899178" y="2271316"/>
            <a:ext cx="182876" cy="36000"/>
          </a:xfrm>
          <a:prstGeom prst="roundRect">
            <a:avLst>
              <a:gd name="adj" fmla="val 50000"/>
            </a:avLst>
          </a:prstGeom>
          <a:solidFill>
            <a:schemeClr val="accent5"/>
          </a:solidFill>
        </p:spPr>
        <p:txBody>
          <a:bodyPr anchor="ctr">
            <a:normAutofit/>
          </a:bodyPr>
          <a:lstStyle>
            <a:lvl1pPr algn="ctr">
              <a:defRPr sz="100">
                <a:noFill/>
              </a:defRPr>
            </a:lvl1pPr>
          </a:lstStyle>
          <a:p>
            <a:pPr lvl="0"/>
            <a:endParaRPr lang="en-GB"/>
          </a:p>
        </p:txBody>
      </p:sp>
    </p:spTree>
    <p:extLst>
      <p:ext uri="{BB962C8B-B14F-4D97-AF65-F5344CB8AC3E}">
        <p14:creationId xmlns:p14="http://schemas.microsoft.com/office/powerpoint/2010/main" val="2974764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 points with Backgroun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B3D909E-AE1D-A047-A25D-B929C7CBC73C}"/>
              </a:ext>
            </a:extLst>
          </p:cNvPr>
          <p:cNvSpPr>
            <a:spLocks noGrp="1"/>
          </p:cNvSpPr>
          <p:nvPr>
            <p:ph type="pic" sz="quarter" idx="10"/>
          </p:nvPr>
        </p:nvSpPr>
        <p:spPr>
          <a:xfrm>
            <a:off x="0" y="0"/>
            <a:ext cx="12192000" cy="6498000"/>
          </a:xfrm>
          <a:custGeom>
            <a:avLst/>
            <a:gdLst>
              <a:gd name="connsiteX0" fmla="*/ 0 w 12192000"/>
              <a:gd name="connsiteY0" fmla="*/ 0 h 6498000"/>
              <a:gd name="connsiteX1" fmla="*/ 12192000 w 12192000"/>
              <a:gd name="connsiteY1" fmla="*/ 0 h 6498000"/>
              <a:gd name="connsiteX2" fmla="*/ 12192000 w 12192000"/>
              <a:gd name="connsiteY2" fmla="*/ 6498000 h 6498000"/>
              <a:gd name="connsiteX3" fmla="*/ 6347607 w 12192000"/>
              <a:gd name="connsiteY3" fmla="*/ 6498000 h 6498000"/>
              <a:gd name="connsiteX4" fmla="*/ 6348000 w 12192000"/>
              <a:gd name="connsiteY4" fmla="*/ 6496050 h 6498000"/>
              <a:gd name="connsiteX5" fmla="*/ 6096000 w 12192000"/>
              <a:gd name="connsiteY5" fmla="*/ 6244050 h 6498000"/>
              <a:gd name="connsiteX6" fmla="*/ 5844000 w 12192000"/>
              <a:gd name="connsiteY6" fmla="*/ 6496050 h 6498000"/>
              <a:gd name="connsiteX7" fmla="*/ 5844394 w 12192000"/>
              <a:gd name="connsiteY7" fmla="*/ 6498000 h 6498000"/>
              <a:gd name="connsiteX8" fmla="*/ 0 w 12192000"/>
              <a:gd name="connsiteY8"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498000">
                <a:moveTo>
                  <a:pt x="0" y="0"/>
                </a:moveTo>
                <a:lnTo>
                  <a:pt x="12192000" y="0"/>
                </a:lnTo>
                <a:lnTo>
                  <a:pt x="12192000" y="6498000"/>
                </a:lnTo>
                <a:lnTo>
                  <a:pt x="6347607" y="6498000"/>
                </a:lnTo>
                <a:lnTo>
                  <a:pt x="6348000" y="6496050"/>
                </a:lnTo>
                <a:cubicBezTo>
                  <a:pt x="6348000" y="6356874"/>
                  <a:pt x="6235176" y="6244050"/>
                  <a:pt x="6096000" y="6244050"/>
                </a:cubicBezTo>
                <a:cubicBezTo>
                  <a:pt x="5956825" y="6244050"/>
                  <a:pt x="5844000" y="6356874"/>
                  <a:pt x="5844000" y="6496050"/>
                </a:cubicBezTo>
                <a:lnTo>
                  <a:pt x="5844394"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7" name="Text Placeholder 6">
            <a:extLst>
              <a:ext uri="{FF2B5EF4-FFF2-40B4-BE49-F238E27FC236}">
                <a16:creationId xmlns:a16="http://schemas.microsoft.com/office/drawing/2014/main" id="{C4643645-909A-E64C-AECF-FF8D2549E9EE}"/>
              </a:ext>
            </a:extLst>
          </p:cNvPr>
          <p:cNvSpPr>
            <a:spLocks noGrp="1"/>
          </p:cNvSpPr>
          <p:nvPr>
            <p:ph type="body" sz="quarter" idx="13" hasCustomPrompt="1"/>
          </p:nvPr>
        </p:nvSpPr>
        <p:spPr>
          <a:xfrm>
            <a:off x="759204" y="609601"/>
            <a:ext cx="3517784" cy="5325610"/>
          </a:xfrm>
        </p:spPr>
        <p:txBody>
          <a:bodyPr anchor="ctr"/>
          <a:lstStyle>
            <a:lvl1pPr algn="ctr">
              <a:lnSpc>
                <a:spcPct val="80000"/>
              </a:lnSpc>
              <a:defRPr sz="3600" b="1">
                <a:solidFill>
                  <a:schemeClr val="bg1"/>
                </a:solidFill>
              </a:defRPr>
            </a:lvl1pPr>
            <a:lvl2pPr algn="ctr">
              <a:spcAft>
                <a:spcPts val="1200"/>
              </a:spcAft>
              <a:defRPr sz="1600" b="0">
                <a:solidFill>
                  <a:schemeClr val="bg1"/>
                </a:solidFill>
              </a:defRPr>
            </a:lvl2pPr>
            <a:lvl3pPr marL="0" indent="0" algn="ctr">
              <a:lnSpc>
                <a:spcPct val="80000"/>
              </a:lnSpc>
              <a:spcAft>
                <a:spcPts val="0"/>
              </a:spcAft>
              <a:buNone/>
              <a:defRPr sz="13800" b="1">
                <a:solidFill>
                  <a:schemeClr val="accent4"/>
                </a:solidFill>
              </a:defRPr>
            </a:lvl3pPr>
            <a:lvl4pPr algn="ctr">
              <a:lnSpc>
                <a:spcPct val="100000"/>
              </a:lnSpc>
              <a:defRPr b="0">
                <a:solidFill>
                  <a:schemeClr val="bg1"/>
                </a:solidFill>
              </a:defRPr>
            </a:lvl4pPr>
            <a:lvl5pPr algn="ctr">
              <a:defRPr/>
            </a:lvl5pPr>
          </a:lstStyle>
          <a:p>
            <a:pPr lvl="0"/>
            <a:r>
              <a:rPr lang="en-GB"/>
              <a:t>Big stat</a:t>
            </a:r>
          </a:p>
          <a:p>
            <a:pPr lvl="1"/>
            <a:r>
              <a:rPr lang="en-GB"/>
              <a:t>Second level</a:t>
            </a:r>
          </a:p>
          <a:p>
            <a:pPr lvl="2"/>
            <a:r>
              <a:rPr lang="en-GB"/>
              <a:t>XX</a:t>
            </a:r>
          </a:p>
          <a:p>
            <a:pPr lvl="3"/>
            <a:r>
              <a:rPr lang="en-GB"/>
              <a:t>Fourth level</a:t>
            </a:r>
          </a:p>
        </p:txBody>
      </p:sp>
      <p:sp>
        <p:nvSpPr>
          <p:cNvPr id="10" name="Text Placeholder 6">
            <a:extLst>
              <a:ext uri="{FF2B5EF4-FFF2-40B4-BE49-F238E27FC236}">
                <a16:creationId xmlns:a16="http://schemas.microsoft.com/office/drawing/2014/main" id="{6FB7A9AC-BCBE-074D-9620-C5FAB2B9DAAF}"/>
              </a:ext>
            </a:extLst>
          </p:cNvPr>
          <p:cNvSpPr>
            <a:spLocks noGrp="1"/>
          </p:cNvSpPr>
          <p:nvPr>
            <p:ph type="body" sz="quarter" idx="14" hasCustomPrompt="1"/>
          </p:nvPr>
        </p:nvSpPr>
        <p:spPr>
          <a:xfrm>
            <a:off x="4337109" y="609601"/>
            <a:ext cx="3517784" cy="5325610"/>
          </a:xfrm>
        </p:spPr>
        <p:txBody>
          <a:bodyPr anchor="ctr"/>
          <a:lstStyle>
            <a:lvl1pPr algn="ctr">
              <a:lnSpc>
                <a:spcPct val="80000"/>
              </a:lnSpc>
              <a:defRPr sz="3600" b="1">
                <a:solidFill>
                  <a:schemeClr val="bg1"/>
                </a:solidFill>
              </a:defRPr>
            </a:lvl1pPr>
            <a:lvl2pPr algn="ctr">
              <a:spcAft>
                <a:spcPts val="1200"/>
              </a:spcAft>
              <a:defRPr sz="1600" b="0">
                <a:solidFill>
                  <a:schemeClr val="bg1"/>
                </a:solidFill>
              </a:defRPr>
            </a:lvl2pPr>
            <a:lvl3pPr marL="0" indent="0" algn="ctr">
              <a:lnSpc>
                <a:spcPct val="80000"/>
              </a:lnSpc>
              <a:spcAft>
                <a:spcPts val="0"/>
              </a:spcAft>
              <a:buNone/>
              <a:defRPr sz="13800" b="1">
                <a:solidFill>
                  <a:schemeClr val="accent4"/>
                </a:solidFill>
              </a:defRPr>
            </a:lvl3pPr>
            <a:lvl4pPr algn="ctr">
              <a:lnSpc>
                <a:spcPct val="100000"/>
              </a:lnSpc>
              <a:defRPr b="0">
                <a:solidFill>
                  <a:schemeClr val="bg1"/>
                </a:solidFill>
              </a:defRPr>
            </a:lvl4pPr>
            <a:lvl5pPr algn="ctr">
              <a:defRPr/>
            </a:lvl5pPr>
          </a:lstStyle>
          <a:p>
            <a:pPr lvl="0"/>
            <a:r>
              <a:rPr lang="en-GB"/>
              <a:t>Big stat</a:t>
            </a:r>
          </a:p>
          <a:p>
            <a:pPr lvl="1"/>
            <a:r>
              <a:rPr lang="en-GB"/>
              <a:t>Second level</a:t>
            </a:r>
          </a:p>
          <a:p>
            <a:pPr lvl="2"/>
            <a:r>
              <a:rPr lang="en-GB"/>
              <a:t>XX</a:t>
            </a:r>
          </a:p>
          <a:p>
            <a:pPr lvl="3"/>
            <a:r>
              <a:rPr lang="en-GB"/>
              <a:t>Fourth level</a:t>
            </a:r>
          </a:p>
        </p:txBody>
      </p:sp>
      <p:sp>
        <p:nvSpPr>
          <p:cNvPr id="12" name="Text Placeholder 6">
            <a:extLst>
              <a:ext uri="{FF2B5EF4-FFF2-40B4-BE49-F238E27FC236}">
                <a16:creationId xmlns:a16="http://schemas.microsoft.com/office/drawing/2014/main" id="{71CE8E07-4968-2149-AED9-530684741F08}"/>
              </a:ext>
            </a:extLst>
          </p:cNvPr>
          <p:cNvSpPr>
            <a:spLocks noGrp="1"/>
          </p:cNvSpPr>
          <p:nvPr>
            <p:ph type="body" sz="quarter" idx="15" hasCustomPrompt="1"/>
          </p:nvPr>
        </p:nvSpPr>
        <p:spPr>
          <a:xfrm>
            <a:off x="7915014" y="609601"/>
            <a:ext cx="3517784" cy="5325610"/>
          </a:xfrm>
        </p:spPr>
        <p:txBody>
          <a:bodyPr anchor="ctr"/>
          <a:lstStyle>
            <a:lvl1pPr algn="ctr">
              <a:lnSpc>
                <a:spcPct val="80000"/>
              </a:lnSpc>
              <a:defRPr sz="3600" b="1">
                <a:solidFill>
                  <a:schemeClr val="bg1"/>
                </a:solidFill>
              </a:defRPr>
            </a:lvl1pPr>
            <a:lvl2pPr algn="ctr">
              <a:spcAft>
                <a:spcPts val="1200"/>
              </a:spcAft>
              <a:defRPr sz="1600" b="0">
                <a:solidFill>
                  <a:schemeClr val="bg1"/>
                </a:solidFill>
              </a:defRPr>
            </a:lvl2pPr>
            <a:lvl3pPr marL="0" indent="0" algn="ctr">
              <a:lnSpc>
                <a:spcPct val="80000"/>
              </a:lnSpc>
              <a:spcAft>
                <a:spcPts val="0"/>
              </a:spcAft>
              <a:buNone/>
              <a:defRPr sz="13800" b="1">
                <a:solidFill>
                  <a:schemeClr val="accent4"/>
                </a:solidFill>
              </a:defRPr>
            </a:lvl3pPr>
            <a:lvl4pPr algn="ctr">
              <a:lnSpc>
                <a:spcPct val="100000"/>
              </a:lnSpc>
              <a:defRPr b="0">
                <a:solidFill>
                  <a:schemeClr val="bg1"/>
                </a:solidFill>
              </a:defRPr>
            </a:lvl4pPr>
            <a:lvl5pPr algn="ctr">
              <a:defRPr/>
            </a:lvl5pPr>
          </a:lstStyle>
          <a:p>
            <a:pPr lvl="0"/>
            <a:r>
              <a:rPr lang="en-GB"/>
              <a:t>Big stat</a:t>
            </a:r>
          </a:p>
          <a:p>
            <a:pPr lvl="1"/>
            <a:r>
              <a:rPr lang="en-GB"/>
              <a:t>Second level</a:t>
            </a:r>
          </a:p>
          <a:p>
            <a:pPr lvl="2"/>
            <a:r>
              <a:rPr lang="en-GB"/>
              <a:t>XX</a:t>
            </a:r>
          </a:p>
          <a:p>
            <a:pPr lvl="3"/>
            <a:r>
              <a:rPr lang="en-GB"/>
              <a:t>Fourth level</a:t>
            </a:r>
          </a:p>
        </p:txBody>
      </p:sp>
    </p:spTree>
    <p:extLst>
      <p:ext uri="{BB962C8B-B14F-4D97-AF65-F5344CB8AC3E}">
        <p14:creationId xmlns:p14="http://schemas.microsoft.com/office/powerpoint/2010/main" val="1394965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 points with Background 2">
    <p:spTree>
      <p:nvGrpSpPr>
        <p:cNvPr id="1" name=""/>
        <p:cNvGrpSpPr/>
        <p:nvPr/>
      </p:nvGrpSpPr>
      <p:grpSpPr>
        <a:xfrm>
          <a:off x="0" y="0"/>
          <a:ext cx="0" cy="0"/>
          <a:chOff x="0" y="0"/>
          <a:chExt cx="0" cy="0"/>
        </a:xfrm>
      </p:grpSpPr>
      <p:sp>
        <p:nvSpPr>
          <p:cNvPr id="21" name="Text Placeholder 20">
            <a:extLst>
              <a:ext uri="{FF2B5EF4-FFF2-40B4-BE49-F238E27FC236}">
                <a16:creationId xmlns:a16="http://schemas.microsoft.com/office/drawing/2014/main" id="{3B46106E-6485-954E-BED7-0B3CFBD389EF}"/>
              </a:ext>
            </a:extLst>
          </p:cNvPr>
          <p:cNvSpPr>
            <a:spLocks noGrp="1"/>
          </p:cNvSpPr>
          <p:nvPr>
            <p:ph type="body" sz="quarter" idx="14"/>
          </p:nvPr>
        </p:nvSpPr>
        <p:spPr>
          <a:xfrm>
            <a:off x="0" y="0"/>
            <a:ext cx="12192000" cy="6497638"/>
          </a:xfrm>
          <a:custGeom>
            <a:avLst/>
            <a:gdLst>
              <a:gd name="connsiteX0" fmla="*/ 0 w 12192000"/>
              <a:gd name="connsiteY0" fmla="*/ 0 h 6497638"/>
              <a:gd name="connsiteX1" fmla="*/ 12192000 w 12192000"/>
              <a:gd name="connsiteY1" fmla="*/ 0 h 6497638"/>
              <a:gd name="connsiteX2" fmla="*/ 12192000 w 12192000"/>
              <a:gd name="connsiteY2" fmla="*/ 6497638 h 6497638"/>
              <a:gd name="connsiteX3" fmla="*/ 6347680 w 12192000"/>
              <a:gd name="connsiteY3" fmla="*/ 6497638 h 6497638"/>
              <a:gd name="connsiteX4" fmla="*/ 6348000 w 12192000"/>
              <a:gd name="connsiteY4" fmla="*/ 6496050 h 6497638"/>
              <a:gd name="connsiteX5" fmla="*/ 6096000 w 12192000"/>
              <a:gd name="connsiteY5" fmla="*/ 6244050 h 6497638"/>
              <a:gd name="connsiteX6" fmla="*/ 5844000 w 12192000"/>
              <a:gd name="connsiteY6" fmla="*/ 6496050 h 6497638"/>
              <a:gd name="connsiteX7" fmla="*/ 5844321 w 12192000"/>
              <a:gd name="connsiteY7" fmla="*/ 6497638 h 6497638"/>
              <a:gd name="connsiteX8" fmla="*/ 0 w 12192000"/>
              <a:gd name="connsiteY8" fmla="*/ 6497638 h 649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497638">
                <a:moveTo>
                  <a:pt x="0" y="0"/>
                </a:moveTo>
                <a:lnTo>
                  <a:pt x="12192000" y="0"/>
                </a:lnTo>
                <a:lnTo>
                  <a:pt x="12192000" y="6497638"/>
                </a:lnTo>
                <a:lnTo>
                  <a:pt x="6347680" y="6497638"/>
                </a:lnTo>
                <a:lnTo>
                  <a:pt x="6348000" y="6496050"/>
                </a:lnTo>
                <a:cubicBezTo>
                  <a:pt x="6348000" y="6356874"/>
                  <a:pt x="6235176" y="6244050"/>
                  <a:pt x="6096000" y="6244050"/>
                </a:cubicBezTo>
                <a:cubicBezTo>
                  <a:pt x="5956825" y="6244050"/>
                  <a:pt x="5844000" y="6356874"/>
                  <a:pt x="5844000" y="6496050"/>
                </a:cubicBezTo>
                <a:lnTo>
                  <a:pt x="5844321" y="6497638"/>
                </a:lnTo>
                <a:lnTo>
                  <a:pt x="0" y="6497638"/>
                </a:lnTo>
                <a:close/>
              </a:path>
            </a:pathLst>
          </a:custGeom>
          <a:gradFill>
            <a:gsLst>
              <a:gs pos="0">
                <a:srgbClr val="2B2D42">
                  <a:alpha val="19000"/>
                </a:srgbClr>
              </a:gs>
              <a:gs pos="100000">
                <a:srgbClr val="2B2D42"/>
              </a:gs>
            </a:gsLst>
            <a:lin ang="5400000" scaled="1"/>
          </a:gradFill>
        </p:spPr>
        <p:txBody>
          <a:bodyPr wrap="square">
            <a:noAutofit/>
          </a:bodyPr>
          <a:lstStyle>
            <a:lvl1pPr>
              <a:defRPr sz="100">
                <a:noFill/>
              </a:defRPr>
            </a:lvl1pPr>
          </a:lstStyle>
          <a:p>
            <a:pPr lvl="0"/>
            <a:endParaRPr lang="en-GB"/>
          </a:p>
        </p:txBody>
      </p:sp>
      <p:sp>
        <p:nvSpPr>
          <p:cNvPr id="15" name="Picture Placeholder 13">
            <a:extLst>
              <a:ext uri="{FF2B5EF4-FFF2-40B4-BE49-F238E27FC236}">
                <a16:creationId xmlns:a16="http://schemas.microsoft.com/office/drawing/2014/main" id="{59DACD9E-3955-7B45-96B2-7D8BE4726AFE}"/>
              </a:ext>
            </a:extLst>
          </p:cNvPr>
          <p:cNvSpPr>
            <a:spLocks noGrp="1"/>
          </p:cNvSpPr>
          <p:nvPr>
            <p:ph type="pic" sz="quarter" idx="18"/>
          </p:nvPr>
        </p:nvSpPr>
        <p:spPr>
          <a:xfrm>
            <a:off x="0" y="1"/>
            <a:ext cx="4074822" cy="6497999"/>
          </a:xfrm>
          <a:custGeom>
            <a:avLst/>
            <a:gdLst>
              <a:gd name="connsiteX0" fmla="*/ 0 w 12192000"/>
              <a:gd name="connsiteY0" fmla="*/ 0 h 3428999"/>
              <a:gd name="connsiteX1" fmla="*/ 12192000 w 12192000"/>
              <a:gd name="connsiteY1" fmla="*/ 0 h 3428999"/>
              <a:gd name="connsiteX2" fmla="*/ 12192000 w 12192000"/>
              <a:gd name="connsiteY2" fmla="*/ 3428999 h 3428999"/>
              <a:gd name="connsiteX3" fmla="*/ 0 w 12192000"/>
              <a:gd name="connsiteY3" fmla="*/ 3428999 h 3428999"/>
            </a:gdLst>
            <a:ahLst/>
            <a:cxnLst>
              <a:cxn ang="0">
                <a:pos x="connsiteX0" y="connsiteY0"/>
              </a:cxn>
              <a:cxn ang="0">
                <a:pos x="connsiteX1" y="connsiteY1"/>
              </a:cxn>
              <a:cxn ang="0">
                <a:pos x="connsiteX2" y="connsiteY2"/>
              </a:cxn>
              <a:cxn ang="0">
                <a:pos x="connsiteX3" y="connsiteY3"/>
              </a:cxn>
            </a:cxnLst>
            <a:rect l="l" t="t" r="r" b="b"/>
            <a:pathLst>
              <a:path w="12192000" h="3428999">
                <a:moveTo>
                  <a:pt x="0" y="0"/>
                </a:moveTo>
                <a:lnTo>
                  <a:pt x="12192000" y="0"/>
                </a:lnTo>
                <a:lnTo>
                  <a:pt x="12192000" y="3428999"/>
                </a:lnTo>
                <a:lnTo>
                  <a:pt x="0" y="3428999"/>
                </a:lnTo>
                <a:close/>
              </a:path>
            </a:pathLst>
          </a:custGeom>
          <a:noFill/>
          <a:ln>
            <a:noFill/>
          </a:ln>
        </p:spPr>
        <p:txBody>
          <a:bodyPr wrap="square" anchor="ctr">
            <a:noAutofit/>
          </a:bodyPr>
          <a:lstStyle>
            <a:lvl1pPr algn="ctr">
              <a:defRPr/>
            </a:lvl1pPr>
          </a:lstStyle>
          <a:p>
            <a:endParaRPr lang="en-GB"/>
          </a:p>
        </p:txBody>
      </p:sp>
      <p:sp>
        <p:nvSpPr>
          <p:cNvPr id="19" name="Picture Placeholder 18">
            <a:extLst>
              <a:ext uri="{FF2B5EF4-FFF2-40B4-BE49-F238E27FC236}">
                <a16:creationId xmlns:a16="http://schemas.microsoft.com/office/drawing/2014/main" id="{6750970C-3138-B24B-B5BE-424C94FFCB1F}"/>
              </a:ext>
            </a:extLst>
          </p:cNvPr>
          <p:cNvSpPr>
            <a:spLocks noGrp="1"/>
          </p:cNvSpPr>
          <p:nvPr>
            <p:ph type="pic" sz="quarter" idx="19"/>
          </p:nvPr>
        </p:nvSpPr>
        <p:spPr>
          <a:xfrm>
            <a:off x="4064000" y="1"/>
            <a:ext cx="4064000" cy="6497999"/>
          </a:xfrm>
          <a:custGeom>
            <a:avLst/>
            <a:gdLst>
              <a:gd name="connsiteX0" fmla="*/ 0 w 4064000"/>
              <a:gd name="connsiteY0" fmla="*/ 0 h 6497999"/>
              <a:gd name="connsiteX1" fmla="*/ 4064000 w 4064000"/>
              <a:gd name="connsiteY1" fmla="*/ 0 h 6497999"/>
              <a:gd name="connsiteX2" fmla="*/ 4064000 w 4064000"/>
              <a:gd name="connsiteY2" fmla="*/ 6497999 h 6497999"/>
              <a:gd name="connsiteX3" fmla="*/ 2283804 w 4064000"/>
              <a:gd name="connsiteY3" fmla="*/ 6497999 h 6497999"/>
              <a:gd name="connsiteX4" fmla="*/ 2284000 w 4064000"/>
              <a:gd name="connsiteY4" fmla="*/ 6496049 h 6497999"/>
              <a:gd name="connsiteX5" fmla="*/ 2032000 w 4064000"/>
              <a:gd name="connsiteY5" fmla="*/ 6244049 h 6497999"/>
              <a:gd name="connsiteX6" fmla="*/ 1780000 w 4064000"/>
              <a:gd name="connsiteY6" fmla="*/ 6496049 h 6497999"/>
              <a:gd name="connsiteX7" fmla="*/ 1780197 w 4064000"/>
              <a:gd name="connsiteY7" fmla="*/ 6497999 h 6497999"/>
              <a:gd name="connsiteX8" fmla="*/ 0 w 4064000"/>
              <a:gd name="connsiteY8" fmla="*/ 6497999 h 649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4000" h="6497999">
                <a:moveTo>
                  <a:pt x="0" y="0"/>
                </a:moveTo>
                <a:lnTo>
                  <a:pt x="4064000" y="0"/>
                </a:lnTo>
                <a:lnTo>
                  <a:pt x="4064000" y="6497999"/>
                </a:lnTo>
                <a:lnTo>
                  <a:pt x="2283804" y="6497999"/>
                </a:lnTo>
                <a:lnTo>
                  <a:pt x="2284000" y="6496049"/>
                </a:lnTo>
                <a:cubicBezTo>
                  <a:pt x="2284000" y="6356873"/>
                  <a:pt x="2171176" y="6244049"/>
                  <a:pt x="2032000" y="6244049"/>
                </a:cubicBezTo>
                <a:cubicBezTo>
                  <a:pt x="1892824" y="6244049"/>
                  <a:pt x="1780000" y="6356873"/>
                  <a:pt x="1780000" y="6496049"/>
                </a:cubicBezTo>
                <a:lnTo>
                  <a:pt x="1780197" y="6497999"/>
                </a:lnTo>
                <a:lnTo>
                  <a:pt x="0" y="6497999"/>
                </a:lnTo>
                <a:close/>
              </a:path>
            </a:pathLst>
          </a:custGeom>
          <a:noFill/>
          <a:ln>
            <a:noFill/>
          </a:ln>
        </p:spPr>
        <p:txBody>
          <a:bodyPr wrap="square" anchor="ctr">
            <a:noAutofit/>
          </a:bodyPr>
          <a:lstStyle>
            <a:lvl1pPr algn="ctr">
              <a:defRPr/>
            </a:lvl1pPr>
          </a:lstStyle>
          <a:p>
            <a:endParaRPr lang="en-GB"/>
          </a:p>
        </p:txBody>
      </p:sp>
      <p:sp>
        <p:nvSpPr>
          <p:cNvPr id="17" name="Picture Placeholder 13">
            <a:extLst>
              <a:ext uri="{FF2B5EF4-FFF2-40B4-BE49-F238E27FC236}">
                <a16:creationId xmlns:a16="http://schemas.microsoft.com/office/drawing/2014/main" id="{947B9FEA-9C3C-8144-BBAC-02AAECE365E0}"/>
              </a:ext>
            </a:extLst>
          </p:cNvPr>
          <p:cNvSpPr>
            <a:spLocks noGrp="1"/>
          </p:cNvSpPr>
          <p:nvPr>
            <p:ph type="pic" sz="quarter" idx="20"/>
          </p:nvPr>
        </p:nvSpPr>
        <p:spPr>
          <a:xfrm>
            <a:off x="8117178" y="1"/>
            <a:ext cx="4074822" cy="6497999"/>
          </a:xfrm>
          <a:custGeom>
            <a:avLst/>
            <a:gdLst>
              <a:gd name="connsiteX0" fmla="*/ 0 w 12192000"/>
              <a:gd name="connsiteY0" fmla="*/ 0 h 3428999"/>
              <a:gd name="connsiteX1" fmla="*/ 12192000 w 12192000"/>
              <a:gd name="connsiteY1" fmla="*/ 0 h 3428999"/>
              <a:gd name="connsiteX2" fmla="*/ 12192000 w 12192000"/>
              <a:gd name="connsiteY2" fmla="*/ 3428999 h 3428999"/>
              <a:gd name="connsiteX3" fmla="*/ 0 w 12192000"/>
              <a:gd name="connsiteY3" fmla="*/ 3428999 h 3428999"/>
            </a:gdLst>
            <a:ahLst/>
            <a:cxnLst>
              <a:cxn ang="0">
                <a:pos x="connsiteX0" y="connsiteY0"/>
              </a:cxn>
              <a:cxn ang="0">
                <a:pos x="connsiteX1" y="connsiteY1"/>
              </a:cxn>
              <a:cxn ang="0">
                <a:pos x="connsiteX2" y="connsiteY2"/>
              </a:cxn>
              <a:cxn ang="0">
                <a:pos x="connsiteX3" y="connsiteY3"/>
              </a:cxn>
            </a:cxnLst>
            <a:rect l="l" t="t" r="r" b="b"/>
            <a:pathLst>
              <a:path w="12192000" h="3428999">
                <a:moveTo>
                  <a:pt x="0" y="0"/>
                </a:moveTo>
                <a:lnTo>
                  <a:pt x="12192000" y="0"/>
                </a:lnTo>
                <a:lnTo>
                  <a:pt x="12192000" y="3428999"/>
                </a:lnTo>
                <a:lnTo>
                  <a:pt x="0" y="3428999"/>
                </a:lnTo>
                <a:close/>
              </a:path>
            </a:pathLst>
          </a:custGeom>
          <a:noFill/>
          <a:ln>
            <a:noFill/>
          </a:ln>
        </p:spPr>
        <p:txBody>
          <a:bodyPr wrap="square" anchor="ctr">
            <a:noAutofit/>
          </a:bodyPr>
          <a:lstStyle>
            <a:lvl1pPr algn="ctr">
              <a:defRPr/>
            </a:lvl1pPr>
          </a:lstStyle>
          <a:p>
            <a:endParaRPr lang="en-GB"/>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7" name="Text Placeholder 6">
            <a:extLst>
              <a:ext uri="{FF2B5EF4-FFF2-40B4-BE49-F238E27FC236}">
                <a16:creationId xmlns:a16="http://schemas.microsoft.com/office/drawing/2014/main" id="{C4643645-909A-E64C-AECF-FF8D2549E9EE}"/>
              </a:ext>
            </a:extLst>
          </p:cNvPr>
          <p:cNvSpPr>
            <a:spLocks noGrp="1"/>
          </p:cNvSpPr>
          <p:nvPr>
            <p:ph type="body" sz="quarter" idx="13" hasCustomPrompt="1"/>
          </p:nvPr>
        </p:nvSpPr>
        <p:spPr>
          <a:xfrm>
            <a:off x="513750" y="2283295"/>
            <a:ext cx="3036500" cy="3651916"/>
          </a:xfrm>
        </p:spPr>
        <p:txBody>
          <a:bodyPr anchor="t"/>
          <a:lstStyle>
            <a:lvl1pPr algn="ctr">
              <a:lnSpc>
                <a:spcPct val="90000"/>
              </a:lnSpc>
              <a:spcAft>
                <a:spcPts val="600"/>
              </a:spcAft>
              <a:defRPr sz="6000" b="1">
                <a:solidFill>
                  <a:schemeClr val="accent4"/>
                </a:solidFill>
              </a:defRPr>
            </a:lvl1pPr>
            <a:lvl2pPr algn="ctr">
              <a:lnSpc>
                <a:spcPct val="90000"/>
              </a:lnSpc>
              <a:spcAft>
                <a:spcPts val="600"/>
              </a:spcAft>
              <a:defRPr sz="1600" b="0">
                <a:solidFill>
                  <a:schemeClr val="bg1"/>
                </a:solidFill>
              </a:defRPr>
            </a:lvl2pPr>
            <a:lvl3pPr marL="0" indent="0" algn="ctr">
              <a:lnSpc>
                <a:spcPct val="90000"/>
              </a:lnSpc>
              <a:spcAft>
                <a:spcPts val="600"/>
              </a:spcAft>
              <a:buNone/>
              <a:defRPr sz="1800" b="1">
                <a:solidFill>
                  <a:schemeClr val="bg2"/>
                </a:solidFill>
              </a:defRPr>
            </a:lvl3pPr>
            <a:lvl4pPr algn="ctr">
              <a:lnSpc>
                <a:spcPct val="90000"/>
              </a:lnSpc>
              <a:spcAft>
                <a:spcPts val="600"/>
              </a:spcAft>
              <a:defRPr b="0">
                <a:solidFill>
                  <a:schemeClr val="bg1"/>
                </a:solidFill>
              </a:defRPr>
            </a:lvl4pPr>
            <a:lvl5pPr algn="ctr">
              <a:defRPr/>
            </a:lvl5pPr>
          </a:lstStyle>
          <a:p>
            <a:pPr lvl="0"/>
            <a:r>
              <a:rPr lang="en-GB"/>
              <a:t>XX</a:t>
            </a:r>
          </a:p>
          <a:p>
            <a:pPr lvl="1"/>
            <a:r>
              <a:rPr lang="en-GB"/>
              <a:t>Second level</a:t>
            </a:r>
          </a:p>
        </p:txBody>
      </p:sp>
      <p:sp>
        <p:nvSpPr>
          <p:cNvPr id="8" name="Text Placeholder 6">
            <a:extLst>
              <a:ext uri="{FF2B5EF4-FFF2-40B4-BE49-F238E27FC236}">
                <a16:creationId xmlns:a16="http://schemas.microsoft.com/office/drawing/2014/main" id="{C905D865-DB29-824B-83F4-98D1B8D13DED}"/>
              </a:ext>
            </a:extLst>
          </p:cNvPr>
          <p:cNvSpPr>
            <a:spLocks noGrp="1"/>
          </p:cNvSpPr>
          <p:nvPr>
            <p:ph type="body" sz="quarter" idx="16" hasCustomPrompt="1"/>
          </p:nvPr>
        </p:nvSpPr>
        <p:spPr>
          <a:xfrm>
            <a:off x="4577750" y="2283295"/>
            <a:ext cx="3036500" cy="3651916"/>
          </a:xfrm>
        </p:spPr>
        <p:txBody>
          <a:bodyPr anchor="t"/>
          <a:lstStyle>
            <a:lvl1pPr algn="ctr">
              <a:lnSpc>
                <a:spcPct val="90000"/>
              </a:lnSpc>
              <a:spcAft>
                <a:spcPts val="600"/>
              </a:spcAft>
              <a:defRPr sz="6000" b="1">
                <a:solidFill>
                  <a:schemeClr val="accent4"/>
                </a:solidFill>
              </a:defRPr>
            </a:lvl1pPr>
            <a:lvl2pPr algn="ctr">
              <a:lnSpc>
                <a:spcPct val="90000"/>
              </a:lnSpc>
              <a:spcAft>
                <a:spcPts val="600"/>
              </a:spcAft>
              <a:defRPr sz="1600" b="0">
                <a:solidFill>
                  <a:schemeClr val="bg1"/>
                </a:solidFill>
              </a:defRPr>
            </a:lvl2pPr>
            <a:lvl3pPr marL="0" indent="0" algn="ctr">
              <a:lnSpc>
                <a:spcPct val="90000"/>
              </a:lnSpc>
              <a:spcAft>
                <a:spcPts val="600"/>
              </a:spcAft>
              <a:buNone/>
              <a:defRPr sz="1800" b="1">
                <a:solidFill>
                  <a:schemeClr val="bg2"/>
                </a:solidFill>
              </a:defRPr>
            </a:lvl3pPr>
            <a:lvl4pPr algn="ctr">
              <a:lnSpc>
                <a:spcPct val="90000"/>
              </a:lnSpc>
              <a:spcAft>
                <a:spcPts val="600"/>
              </a:spcAft>
              <a:defRPr b="0">
                <a:solidFill>
                  <a:schemeClr val="bg1"/>
                </a:solidFill>
              </a:defRPr>
            </a:lvl4pPr>
            <a:lvl5pPr algn="ctr">
              <a:defRPr/>
            </a:lvl5pPr>
          </a:lstStyle>
          <a:p>
            <a:pPr lvl="0"/>
            <a:r>
              <a:rPr lang="en-GB"/>
              <a:t>XX</a:t>
            </a:r>
          </a:p>
          <a:p>
            <a:pPr lvl="1"/>
            <a:r>
              <a:rPr lang="en-GB"/>
              <a:t>Second level</a:t>
            </a:r>
          </a:p>
        </p:txBody>
      </p:sp>
      <p:sp>
        <p:nvSpPr>
          <p:cNvPr id="9" name="Text Placeholder 6">
            <a:extLst>
              <a:ext uri="{FF2B5EF4-FFF2-40B4-BE49-F238E27FC236}">
                <a16:creationId xmlns:a16="http://schemas.microsoft.com/office/drawing/2014/main" id="{08685FA2-5439-8249-9C6F-580A601085E2}"/>
              </a:ext>
            </a:extLst>
          </p:cNvPr>
          <p:cNvSpPr>
            <a:spLocks noGrp="1"/>
          </p:cNvSpPr>
          <p:nvPr>
            <p:ph type="body" sz="quarter" idx="17" hasCustomPrompt="1"/>
          </p:nvPr>
        </p:nvSpPr>
        <p:spPr>
          <a:xfrm>
            <a:off x="8641750" y="2283295"/>
            <a:ext cx="3036500" cy="3651916"/>
          </a:xfrm>
        </p:spPr>
        <p:txBody>
          <a:bodyPr anchor="t"/>
          <a:lstStyle>
            <a:lvl1pPr algn="ctr">
              <a:lnSpc>
                <a:spcPct val="90000"/>
              </a:lnSpc>
              <a:spcAft>
                <a:spcPts val="600"/>
              </a:spcAft>
              <a:defRPr sz="6000" b="1">
                <a:solidFill>
                  <a:schemeClr val="accent4"/>
                </a:solidFill>
              </a:defRPr>
            </a:lvl1pPr>
            <a:lvl2pPr algn="ctr">
              <a:lnSpc>
                <a:spcPct val="90000"/>
              </a:lnSpc>
              <a:spcAft>
                <a:spcPts val="600"/>
              </a:spcAft>
              <a:defRPr sz="1600" b="0">
                <a:solidFill>
                  <a:schemeClr val="bg1"/>
                </a:solidFill>
              </a:defRPr>
            </a:lvl2pPr>
            <a:lvl3pPr marL="0" indent="0" algn="ctr">
              <a:lnSpc>
                <a:spcPct val="90000"/>
              </a:lnSpc>
              <a:spcAft>
                <a:spcPts val="600"/>
              </a:spcAft>
              <a:buNone/>
              <a:defRPr sz="1800" b="1">
                <a:solidFill>
                  <a:schemeClr val="bg2"/>
                </a:solidFill>
              </a:defRPr>
            </a:lvl3pPr>
            <a:lvl4pPr algn="ctr">
              <a:lnSpc>
                <a:spcPct val="90000"/>
              </a:lnSpc>
              <a:spcAft>
                <a:spcPts val="600"/>
              </a:spcAft>
              <a:defRPr b="0">
                <a:solidFill>
                  <a:schemeClr val="bg1"/>
                </a:solidFill>
              </a:defRPr>
            </a:lvl4pPr>
            <a:lvl5pPr algn="ctr">
              <a:defRPr/>
            </a:lvl5pPr>
          </a:lstStyle>
          <a:p>
            <a:pPr lvl="0"/>
            <a:r>
              <a:rPr lang="en-GB"/>
              <a:t>XX</a:t>
            </a:r>
          </a:p>
          <a:p>
            <a:pPr lvl="1"/>
            <a:r>
              <a:rPr lang="en-GB"/>
              <a:t>Second level</a:t>
            </a:r>
          </a:p>
        </p:txBody>
      </p:sp>
    </p:spTree>
    <p:extLst>
      <p:ext uri="{BB962C8B-B14F-4D97-AF65-F5344CB8AC3E}">
        <p14:creationId xmlns:p14="http://schemas.microsoft.com/office/powerpoint/2010/main" val="323785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 2 callouts with imagery">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2305D707-B941-E742-B3A1-EC33D25DD372}"/>
              </a:ext>
            </a:extLst>
          </p:cNvPr>
          <p:cNvSpPr>
            <a:spLocks noGrp="1"/>
          </p:cNvSpPr>
          <p:nvPr>
            <p:ph type="pic" sz="quarter" idx="19"/>
          </p:nvPr>
        </p:nvSpPr>
        <p:spPr>
          <a:xfrm>
            <a:off x="4064000" y="1"/>
            <a:ext cx="4064000" cy="6497999"/>
          </a:xfrm>
          <a:custGeom>
            <a:avLst/>
            <a:gdLst>
              <a:gd name="connsiteX0" fmla="*/ 0 w 4064000"/>
              <a:gd name="connsiteY0" fmla="*/ 0 h 6497999"/>
              <a:gd name="connsiteX1" fmla="*/ 4064000 w 4064000"/>
              <a:gd name="connsiteY1" fmla="*/ 0 h 6497999"/>
              <a:gd name="connsiteX2" fmla="*/ 4064000 w 4064000"/>
              <a:gd name="connsiteY2" fmla="*/ 6497999 h 6497999"/>
              <a:gd name="connsiteX3" fmla="*/ 2283804 w 4064000"/>
              <a:gd name="connsiteY3" fmla="*/ 6497999 h 6497999"/>
              <a:gd name="connsiteX4" fmla="*/ 2284000 w 4064000"/>
              <a:gd name="connsiteY4" fmla="*/ 6496049 h 6497999"/>
              <a:gd name="connsiteX5" fmla="*/ 2032000 w 4064000"/>
              <a:gd name="connsiteY5" fmla="*/ 6244049 h 6497999"/>
              <a:gd name="connsiteX6" fmla="*/ 1780000 w 4064000"/>
              <a:gd name="connsiteY6" fmla="*/ 6496049 h 6497999"/>
              <a:gd name="connsiteX7" fmla="*/ 1780197 w 4064000"/>
              <a:gd name="connsiteY7" fmla="*/ 6497999 h 6497999"/>
              <a:gd name="connsiteX8" fmla="*/ 0 w 4064000"/>
              <a:gd name="connsiteY8" fmla="*/ 6497999 h 649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4000" h="6497999">
                <a:moveTo>
                  <a:pt x="0" y="0"/>
                </a:moveTo>
                <a:lnTo>
                  <a:pt x="4064000" y="0"/>
                </a:lnTo>
                <a:lnTo>
                  <a:pt x="4064000" y="6497999"/>
                </a:lnTo>
                <a:lnTo>
                  <a:pt x="2283804" y="6497999"/>
                </a:lnTo>
                <a:lnTo>
                  <a:pt x="2284000" y="6496049"/>
                </a:lnTo>
                <a:cubicBezTo>
                  <a:pt x="2284000" y="6356873"/>
                  <a:pt x="2171176" y="6244049"/>
                  <a:pt x="2032000" y="6244049"/>
                </a:cubicBezTo>
                <a:cubicBezTo>
                  <a:pt x="1892824" y="6244049"/>
                  <a:pt x="1780000" y="6356873"/>
                  <a:pt x="1780000" y="6496049"/>
                </a:cubicBezTo>
                <a:lnTo>
                  <a:pt x="1780197" y="6497999"/>
                </a:lnTo>
                <a:lnTo>
                  <a:pt x="0" y="6497999"/>
                </a:lnTo>
                <a:close/>
              </a:path>
            </a:pathLst>
          </a:custGeom>
          <a:noFill/>
          <a:ln>
            <a:noFill/>
          </a:ln>
        </p:spPr>
        <p:txBody>
          <a:bodyPr wrap="square" anchor="ctr">
            <a:noAutofit/>
          </a:bodyPr>
          <a:lstStyle>
            <a:lvl1pPr algn="ctr">
              <a:defRPr/>
            </a:lvl1pPr>
          </a:lstStyle>
          <a:p>
            <a:endParaRPr lang="en-GB"/>
          </a:p>
        </p:txBody>
      </p:sp>
      <p:sp>
        <p:nvSpPr>
          <p:cNvPr id="12" name="Picture Placeholder 13">
            <a:extLst>
              <a:ext uri="{FF2B5EF4-FFF2-40B4-BE49-F238E27FC236}">
                <a16:creationId xmlns:a16="http://schemas.microsoft.com/office/drawing/2014/main" id="{F1958CA4-4DE3-104F-87CF-B9883AE13727}"/>
              </a:ext>
            </a:extLst>
          </p:cNvPr>
          <p:cNvSpPr>
            <a:spLocks noGrp="1"/>
          </p:cNvSpPr>
          <p:nvPr>
            <p:ph type="pic" sz="quarter" idx="20"/>
          </p:nvPr>
        </p:nvSpPr>
        <p:spPr>
          <a:xfrm>
            <a:off x="8117178" y="1"/>
            <a:ext cx="4074822" cy="6497999"/>
          </a:xfrm>
          <a:custGeom>
            <a:avLst/>
            <a:gdLst>
              <a:gd name="connsiteX0" fmla="*/ 0 w 12192000"/>
              <a:gd name="connsiteY0" fmla="*/ 0 h 3428999"/>
              <a:gd name="connsiteX1" fmla="*/ 12192000 w 12192000"/>
              <a:gd name="connsiteY1" fmla="*/ 0 h 3428999"/>
              <a:gd name="connsiteX2" fmla="*/ 12192000 w 12192000"/>
              <a:gd name="connsiteY2" fmla="*/ 3428999 h 3428999"/>
              <a:gd name="connsiteX3" fmla="*/ 0 w 12192000"/>
              <a:gd name="connsiteY3" fmla="*/ 3428999 h 3428999"/>
            </a:gdLst>
            <a:ahLst/>
            <a:cxnLst>
              <a:cxn ang="0">
                <a:pos x="connsiteX0" y="connsiteY0"/>
              </a:cxn>
              <a:cxn ang="0">
                <a:pos x="connsiteX1" y="connsiteY1"/>
              </a:cxn>
              <a:cxn ang="0">
                <a:pos x="connsiteX2" y="connsiteY2"/>
              </a:cxn>
              <a:cxn ang="0">
                <a:pos x="connsiteX3" y="connsiteY3"/>
              </a:cxn>
            </a:cxnLst>
            <a:rect l="l" t="t" r="r" b="b"/>
            <a:pathLst>
              <a:path w="12192000" h="3428999">
                <a:moveTo>
                  <a:pt x="0" y="0"/>
                </a:moveTo>
                <a:lnTo>
                  <a:pt x="12192000" y="0"/>
                </a:lnTo>
                <a:lnTo>
                  <a:pt x="12192000" y="3428999"/>
                </a:lnTo>
                <a:lnTo>
                  <a:pt x="0" y="3428999"/>
                </a:lnTo>
                <a:close/>
              </a:path>
            </a:pathLst>
          </a:custGeom>
          <a:noFill/>
          <a:ln>
            <a:noFill/>
          </a:ln>
        </p:spPr>
        <p:txBody>
          <a:bodyPr wrap="square" anchor="ctr">
            <a:noAutofit/>
          </a:bodyPr>
          <a:lstStyle>
            <a:lvl1pPr algn="ctr">
              <a:defRPr/>
            </a:lvl1pPr>
          </a:lstStyle>
          <a:p>
            <a:endParaRPr lang="en-GB"/>
          </a:p>
        </p:txBody>
      </p:sp>
      <p:sp>
        <p:nvSpPr>
          <p:cNvPr id="17" name="Text Placeholder 16">
            <a:extLst>
              <a:ext uri="{FF2B5EF4-FFF2-40B4-BE49-F238E27FC236}">
                <a16:creationId xmlns:a16="http://schemas.microsoft.com/office/drawing/2014/main" id="{DF8530DE-535A-084C-8B5E-A85ECC159CD3}"/>
              </a:ext>
            </a:extLst>
          </p:cNvPr>
          <p:cNvSpPr>
            <a:spLocks noGrp="1"/>
          </p:cNvSpPr>
          <p:nvPr>
            <p:ph type="body" sz="quarter" idx="14"/>
          </p:nvPr>
        </p:nvSpPr>
        <p:spPr>
          <a:xfrm>
            <a:off x="4064000" y="0"/>
            <a:ext cx="8128000" cy="6497638"/>
          </a:xfrm>
          <a:custGeom>
            <a:avLst/>
            <a:gdLst>
              <a:gd name="connsiteX0" fmla="*/ 0 w 8128000"/>
              <a:gd name="connsiteY0" fmla="*/ 0 h 6497638"/>
              <a:gd name="connsiteX1" fmla="*/ 8128000 w 8128000"/>
              <a:gd name="connsiteY1" fmla="*/ 0 h 6497638"/>
              <a:gd name="connsiteX2" fmla="*/ 8128000 w 8128000"/>
              <a:gd name="connsiteY2" fmla="*/ 6497638 h 6497638"/>
              <a:gd name="connsiteX3" fmla="*/ 2283680 w 8128000"/>
              <a:gd name="connsiteY3" fmla="*/ 6497638 h 6497638"/>
              <a:gd name="connsiteX4" fmla="*/ 2284000 w 8128000"/>
              <a:gd name="connsiteY4" fmla="*/ 6496050 h 6497638"/>
              <a:gd name="connsiteX5" fmla="*/ 2032000 w 8128000"/>
              <a:gd name="connsiteY5" fmla="*/ 6244050 h 6497638"/>
              <a:gd name="connsiteX6" fmla="*/ 1780000 w 8128000"/>
              <a:gd name="connsiteY6" fmla="*/ 6496050 h 6497638"/>
              <a:gd name="connsiteX7" fmla="*/ 1780321 w 8128000"/>
              <a:gd name="connsiteY7" fmla="*/ 6497638 h 6497638"/>
              <a:gd name="connsiteX8" fmla="*/ 0 w 8128000"/>
              <a:gd name="connsiteY8" fmla="*/ 6497638 h 6497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8000" h="6497638">
                <a:moveTo>
                  <a:pt x="0" y="0"/>
                </a:moveTo>
                <a:lnTo>
                  <a:pt x="8128000" y="0"/>
                </a:lnTo>
                <a:lnTo>
                  <a:pt x="8128000" y="6497638"/>
                </a:lnTo>
                <a:lnTo>
                  <a:pt x="2283680" y="6497638"/>
                </a:lnTo>
                <a:lnTo>
                  <a:pt x="2284000" y="6496050"/>
                </a:lnTo>
                <a:cubicBezTo>
                  <a:pt x="2284000" y="6356874"/>
                  <a:pt x="2171176" y="6244050"/>
                  <a:pt x="2032000" y="6244050"/>
                </a:cubicBezTo>
                <a:cubicBezTo>
                  <a:pt x="1892825" y="6244050"/>
                  <a:pt x="1780000" y="6356874"/>
                  <a:pt x="1780000" y="6496050"/>
                </a:cubicBezTo>
                <a:lnTo>
                  <a:pt x="1780321" y="6497638"/>
                </a:lnTo>
                <a:lnTo>
                  <a:pt x="0" y="6497638"/>
                </a:lnTo>
                <a:close/>
              </a:path>
            </a:pathLst>
          </a:custGeom>
          <a:gradFill>
            <a:gsLst>
              <a:gs pos="0">
                <a:srgbClr val="2B2D42">
                  <a:alpha val="19000"/>
                </a:srgbClr>
              </a:gs>
              <a:gs pos="100000">
                <a:srgbClr val="2B2D42"/>
              </a:gs>
            </a:gsLst>
            <a:lin ang="5400000" scaled="1"/>
          </a:gradFill>
        </p:spPr>
        <p:txBody>
          <a:bodyPr wrap="square">
            <a:noAutofit/>
          </a:bodyPr>
          <a:lstStyle>
            <a:lvl1pPr>
              <a:defRPr sz="100">
                <a:noFill/>
              </a:defRPr>
            </a:lvl1pPr>
          </a:lstStyle>
          <a:p>
            <a:pPr lvl="0"/>
            <a:endParaRPr lang="en-GB"/>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6" y="2436813"/>
            <a:ext cx="3023302" cy="3498398"/>
          </a:xfrm>
        </p:spPr>
        <p:txBody>
          <a:bodyPr/>
          <a:lstStyle>
            <a:lvl1pPr>
              <a:defRPr>
                <a:solidFill>
                  <a:schemeClr val="tx1"/>
                </a:solidFill>
              </a:defRPr>
            </a:lvl1pPr>
          </a:lstStyle>
          <a:p>
            <a:r>
              <a:rPr lang="en-GB"/>
              <a:t>Click to edit Master title style</a:t>
            </a:r>
          </a:p>
        </p:txBody>
      </p:sp>
      <p:sp>
        <p:nvSpPr>
          <p:cNvPr id="9" name="Text Placeholder 13">
            <a:extLst>
              <a:ext uri="{FF2B5EF4-FFF2-40B4-BE49-F238E27FC236}">
                <a16:creationId xmlns:a16="http://schemas.microsoft.com/office/drawing/2014/main" id="{C04E660C-1DCC-914B-9017-655D35200AB9}"/>
              </a:ext>
            </a:extLst>
          </p:cNvPr>
          <p:cNvSpPr>
            <a:spLocks noGrp="1" noChangeAspect="1"/>
          </p:cNvSpPr>
          <p:nvPr>
            <p:ph type="body" sz="quarter" idx="13"/>
          </p:nvPr>
        </p:nvSpPr>
        <p:spPr>
          <a:xfrm>
            <a:off x="563497" y="2355611"/>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14" name="Text Placeholder 6">
            <a:extLst>
              <a:ext uri="{FF2B5EF4-FFF2-40B4-BE49-F238E27FC236}">
                <a16:creationId xmlns:a16="http://schemas.microsoft.com/office/drawing/2014/main" id="{7B439116-0AC7-6E49-9EE3-FFE1BD1C3F06}"/>
              </a:ext>
            </a:extLst>
          </p:cNvPr>
          <p:cNvSpPr>
            <a:spLocks noGrp="1"/>
          </p:cNvSpPr>
          <p:nvPr>
            <p:ph type="body" sz="quarter" idx="16" hasCustomPrompt="1"/>
          </p:nvPr>
        </p:nvSpPr>
        <p:spPr>
          <a:xfrm>
            <a:off x="4577750" y="2283295"/>
            <a:ext cx="3036500" cy="3651916"/>
          </a:xfrm>
        </p:spPr>
        <p:txBody>
          <a:bodyPr anchor="t"/>
          <a:lstStyle>
            <a:lvl1pPr algn="ctr">
              <a:lnSpc>
                <a:spcPct val="90000"/>
              </a:lnSpc>
              <a:spcAft>
                <a:spcPts val="600"/>
              </a:spcAft>
              <a:defRPr sz="6000" b="1">
                <a:solidFill>
                  <a:schemeClr val="accent4"/>
                </a:solidFill>
              </a:defRPr>
            </a:lvl1pPr>
            <a:lvl2pPr algn="ctr">
              <a:lnSpc>
                <a:spcPct val="90000"/>
              </a:lnSpc>
              <a:spcAft>
                <a:spcPts val="600"/>
              </a:spcAft>
              <a:defRPr sz="1600" b="0">
                <a:solidFill>
                  <a:schemeClr val="bg1"/>
                </a:solidFill>
              </a:defRPr>
            </a:lvl2pPr>
            <a:lvl3pPr marL="0" indent="0" algn="ctr">
              <a:lnSpc>
                <a:spcPct val="90000"/>
              </a:lnSpc>
              <a:spcAft>
                <a:spcPts val="600"/>
              </a:spcAft>
              <a:buNone/>
              <a:defRPr sz="1800" b="1">
                <a:solidFill>
                  <a:schemeClr val="bg2"/>
                </a:solidFill>
              </a:defRPr>
            </a:lvl3pPr>
            <a:lvl4pPr algn="ctr">
              <a:lnSpc>
                <a:spcPct val="90000"/>
              </a:lnSpc>
              <a:spcAft>
                <a:spcPts val="600"/>
              </a:spcAft>
              <a:defRPr b="0">
                <a:solidFill>
                  <a:schemeClr val="bg1"/>
                </a:solidFill>
              </a:defRPr>
            </a:lvl4pPr>
            <a:lvl5pPr algn="ctr">
              <a:defRPr/>
            </a:lvl5pPr>
          </a:lstStyle>
          <a:p>
            <a:pPr lvl="0"/>
            <a:r>
              <a:rPr lang="en-GB"/>
              <a:t>XX</a:t>
            </a:r>
          </a:p>
          <a:p>
            <a:pPr lvl="1"/>
            <a:r>
              <a:rPr lang="en-GB"/>
              <a:t>Second level</a:t>
            </a:r>
          </a:p>
        </p:txBody>
      </p:sp>
      <p:sp>
        <p:nvSpPr>
          <p:cNvPr id="15" name="Text Placeholder 6">
            <a:extLst>
              <a:ext uri="{FF2B5EF4-FFF2-40B4-BE49-F238E27FC236}">
                <a16:creationId xmlns:a16="http://schemas.microsoft.com/office/drawing/2014/main" id="{CA3AD4B1-EF8E-F84F-8EB4-0633A7A50964}"/>
              </a:ext>
            </a:extLst>
          </p:cNvPr>
          <p:cNvSpPr>
            <a:spLocks noGrp="1"/>
          </p:cNvSpPr>
          <p:nvPr>
            <p:ph type="body" sz="quarter" idx="17" hasCustomPrompt="1"/>
          </p:nvPr>
        </p:nvSpPr>
        <p:spPr>
          <a:xfrm>
            <a:off x="8641750" y="2283295"/>
            <a:ext cx="3036500" cy="3651916"/>
          </a:xfrm>
        </p:spPr>
        <p:txBody>
          <a:bodyPr anchor="t"/>
          <a:lstStyle>
            <a:lvl1pPr algn="ctr">
              <a:lnSpc>
                <a:spcPct val="90000"/>
              </a:lnSpc>
              <a:spcAft>
                <a:spcPts val="600"/>
              </a:spcAft>
              <a:defRPr sz="6000" b="1">
                <a:solidFill>
                  <a:schemeClr val="accent4"/>
                </a:solidFill>
              </a:defRPr>
            </a:lvl1pPr>
            <a:lvl2pPr algn="ctr">
              <a:lnSpc>
                <a:spcPct val="90000"/>
              </a:lnSpc>
              <a:spcAft>
                <a:spcPts val="600"/>
              </a:spcAft>
              <a:defRPr sz="1600" b="0">
                <a:solidFill>
                  <a:schemeClr val="bg1"/>
                </a:solidFill>
              </a:defRPr>
            </a:lvl2pPr>
            <a:lvl3pPr marL="0" indent="0" algn="ctr">
              <a:lnSpc>
                <a:spcPct val="90000"/>
              </a:lnSpc>
              <a:spcAft>
                <a:spcPts val="600"/>
              </a:spcAft>
              <a:buNone/>
              <a:defRPr sz="1800" b="1">
                <a:solidFill>
                  <a:schemeClr val="bg2"/>
                </a:solidFill>
              </a:defRPr>
            </a:lvl3pPr>
            <a:lvl4pPr algn="ctr">
              <a:lnSpc>
                <a:spcPct val="90000"/>
              </a:lnSpc>
              <a:spcAft>
                <a:spcPts val="600"/>
              </a:spcAft>
              <a:defRPr b="0">
                <a:solidFill>
                  <a:schemeClr val="bg1"/>
                </a:solidFill>
              </a:defRPr>
            </a:lvl4pPr>
            <a:lvl5pPr algn="ctr">
              <a:defRPr/>
            </a:lvl5pPr>
          </a:lstStyle>
          <a:p>
            <a:pPr lvl="0"/>
            <a:r>
              <a:rPr lang="en-GB"/>
              <a:t>XX</a:t>
            </a:r>
          </a:p>
          <a:p>
            <a:pPr lvl="1"/>
            <a:r>
              <a:rPr lang="en-GB"/>
              <a:t>Second level</a:t>
            </a:r>
          </a:p>
        </p:txBody>
      </p:sp>
    </p:spTree>
    <p:extLst>
      <p:ext uri="{BB962C8B-B14F-4D97-AF65-F5344CB8AC3E}">
        <p14:creationId xmlns:p14="http://schemas.microsoft.com/office/powerpoint/2010/main" val="3360289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Case study 1 - laptop">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5477935" cy="1495741"/>
          </a:xfrm>
        </p:spPr>
        <p:txBody>
          <a:body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D4B6153B-2D3D-0544-B433-E222C8CF6DE5}"/>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7" name="Text Placeholder 6">
            <a:extLst>
              <a:ext uri="{FF2B5EF4-FFF2-40B4-BE49-F238E27FC236}">
                <a16:creationId xmlns:a16="http://schemas.microsoft.com/office/drawing/2014/main" id="{C2476CF0-A727-C04F-8461-5FE707077A2D}"/>
              </a:ext>
            </a:extLst>
          </p:cNvPr>
          <p:cNvSpPr>
            <a:spLocks noGrp="1"/>
          </p:cNvSpPr>
          <p:nvPr>
            <p:ph type="body" sz="quarter" idx="14"/>
          </p:nvPr>
        </p:nvSpPr>
        <p:spPr>
          <a:xfrm>
            <a:off x="7331454" y="2105342"/>
            <a:ext cx="4498596" cy="2956683"/>
          </a:xfrm>
          <a:prstGeom prst="round2SameRect">
            <a:avLst>
              <a:gd name="adj1" fmla="val 6156"/>
              <a:gd name="adj2" fmla="val 0"/>
            </a:avLst>
          </a:prstGeom>
          <a:solidFill>
            <a:schemeClr val="bg1"/>
          </a:solidFill>
        </p:spPr>
        <p:txBody>
          <a:bodyPr anchor="ctr">
            <a:normAutofit/>
          </a:bodyPr>
          <a:lstStyle>
            <a:lvl1pPr algn="ctr">
              <a:defRPr sz="100">
                <a:noFill/>
              </a:defRPr>
            </a:lvl1pPr>
          </a:lstStyle>
          <a:p>
            <a:pPr lvl="0"/>
            <a:endParaRPr lang="en-GB"/>
          </a:p>
        </p:txBody>
      </p:sp>
      <p:sp>
        <p:nvSpPr>
          <p:cNvPr id="8" name="Picture Placeholder 10">
            <a:extLst>
              <a:ext uri="{FF2B5EF4-FFF2-40B4-BE49-F238E27FC236}">
                <a16:creationId xmlns:a16="http://schemas.microsoft.com/office/drawing/2014/main" id="{A419757F-36EE-5A4D-A685-EB68AEFE748A}"/>
              </a:ext>
            </a:extLst>
          </p:cNvPr>
          <p:cNvSpPr>
            <a:spLocks noGrp="1"/>
          </p:cNvSpPr>
          <p:nvPr>
            <p:ph type="pic" sz="quarter" idx="16"/>
          </p:nvPr>
        </p:nvSpPr>
        <p:spPr>
          <a:xfrm>
            <a:off x="7331616" y="2320414"/>
            <a:ext cx="4498272" cy="2741612"/>
          </a:xfrm>
          <a:solidFill>
            <a:schemeClr val="bg1">
              <a:lumMod val="85000"/>
            </a:schemeClr>
          </a:solidFill>
        </p:spPr>
        <p:txBody>
          <a:bodyPr anchor="ctr"/>
          <a:lstStyle>
            <a:lvl1pPr algn="ctr">
              <a:defRPr/>
            </a:lvl1pPr>
          </a:lstStyle>
          <a:p>
            <a:endParaRPr lang="en-GB"/>
          </a:p>
        </p:txBody>
      </p:sp>
      <p:sp>
        <p:nvSpPr>
          <p:cNvPr id="10" name="Text Placeholder 6">
            <a:extLst>
              <a:ext uri="{FF2B5EF4-FFF2-40B4-BE49-F238E27FC236}">
                <a16:creationId xmlns:a16="http://schemas.microsoft.com/office/drawing/2014/main" id="{1D9CA463-34B5-3E45-AA20-992C076C4B8E}"/>
              </a:ext>
            </a:extLst>
          </p:cNvPr>
          <p:cNvSpPr>
            <a:spLocks noGrp="1"/>
          </p:cNvSpPr>
          <p:nvPr>
            <p:ph type="body" sz="quarter" idx="15"/>
          </p:nvPr>
        </p:nvSpPr>
        <p:spPr>
          <a:xfrm>
            <a:off x="7331454" y="5062025"/>
            <a:ext cx="4498596" cy="36000"/>
          </a:xfrm>
          <a:prstGeom prst="rect">
            <a:avLst/>
          </a:prstGeom>
          <a:solidFill>
            <a:schemeClr val="accent4"/>
          </a:solidFill>
        </p:spPr>
        <p:txBody>
          <a:bodyPr anchor="ctr">
            <a:normAutofit/>
          </a:bodyPr>
          <a:lstStyle>
            <a:lvl1pPr algn="ctr">
              <a:defRPr sz="100">
                <a:noFill/>
              </a:defRPr>
            </a:lvl1pPr>
          </a:lstStyle>
          <a:p>
            <a:pPr lvl="0"/>
            <a:endParaRPr lang="en-GB"/>
          </a:p>
        </p:txBody>
      </p:sp>
      <p:sp>
        <p:nvSpPr>
          <p:cNvPr id="11" name="Text Placeholder 6">
            <a:extLst>
              <a:ext uri="{FF2B5EF4-FFF2-40B4-BE49-F238E27FC236}">
                <a16:creationId xmlns:a16="http://schemas.microsoft.com/office/drawing/2014/main" id="{9D48830D-9295-6540-A52A-259F8F358CF0}"/>
              </a:ext>
            </a:extLst>
          </p:cNvPr>
          <p:cNvSpPr>
            <a:spLocks noGrp="1"/>
          </p:cNvSpPr>
          <p:nvPr>
            <p:ph type="body" sz="quarter" idx="17"/>
          </p:nvPr>
        </p:nvSpPr>
        <p:spPr>
          <a:xfrm>
            <a:off x="9562752" y="2224835"/>
            <a:ext cx="36000" cy="36000"/>
          </a:xfrm>
          <a:prstGeom prst="ellipse">
            <a:avLst/>
          </a:prstGeom>
          <a:solidFill>
            <a:schemeClr val="accent5"/>
          </a:solidFill>
        </p:spPr>
        <p:txBody>
          <a:bodyPr anchor="ctr">
            <a:normAutofit/>
          </a:bodyPr>
          <a:lstStyle>
            <a:lvl1pPr algn="ctr">
              <a:defRPr sz="100">
                <a:noFill/>
              </a:defRPr>
            </a:lvl1pPr>
          </a:lstStyle>
          <a:p>
            <a:pPr lvl="0"/>
            <a:endParaRPr lang="en-GB"/>
          </a:p>
        </p:txBody>
      </p:sp>
      <p:sp>
        <p:nvSpPr>
          <p:cNvPr id="12" name="Text Placeholder 11">
            <a:extLst>
              <a:ext uri="{FF2B5EF4-FFF2-40B4-BE49-F238E27FC236}">
                <a16:creationId xmlns:a16="http://schemas.microsoft.com/office/drawing/2014/main" id="{AD442535-1ABD-EA42-818D-0FAD12FCE2F9}"/>
              </a:ext>
            </a:extLst>
          </p:cNvPr>
          <p:cNvSpPr>
            <a:spLocks noGrp="1"/>
          </p:cNvSpPr>
          <p:nvPr>
            <p:ph type="body" sz="quarter" idx="18" hasCustomPrompt="1"/>
          </p:nvPr>
        </p:nvSpPr>
        <p:spPr>
          <a:xfrm>
            <a:off x="617538" y="2441729"/>
            <a:ext cx="2390775" cy="488284"/>
          </a:xfrm>
        </p:spPr>
        <p:txBody>
          <a:bodyPr/>
          <a:lstStyle>
            <a:lvl1pPr>
              <a:defRPr b="1"/>
            </a:lvl1pPr>
          </a:lstStyle>
          <a:p>
            <a:pPr lvl="0"/>
            <a:r>
              <a:rPr lang="en-GB"/>
              <a:t>Partner { ID card}</a:t>
            </a:r>
          </a:p>
        </p:txBody>
      </p:sp>
      <p:sp>
        <p:nvSpPr>
          <p:cNvPr id="14" name="Text Placeholder 13">
            <a:extLst>
              <a:ext uri="{FF2B5EF4-FFF2-40B4-BE49-F238E27FC236}">
                <a16:creationId xmlns:a16="http://schemas.microsoft.com/office/drawing/2014/main" id="{C2A8E6D8-09CE-5A4E-999F-04DF44377155}"/>
              </a:ext>
            </a:extLst>
          </p:cNvPr>
          <p:cNvSpPr>
            <a:spLocks noGrp="1"/>
          </p:cNvSpPr>
          <p:nvPr>
            <p:ph type="body" sz="quarter" idx="19"/>
          </p:nvPr>
        </p:nvSpPr>
        <p:spPr>
          <a:xfrm>
            <a:off x="3534697" y="2441575"/>
            <a:ext cx="3500284" cy="3325044"/>
          </a:xfrm>
        </p:spPr>
        <p:txBody>
          <a:bodyPr/>
          <a:lstStyle>
            <a:lvl1pPr>
              <a:lnSpc>
                <a:spcPct val="100000"/>
              </a:lnSpc>
              <a:spcAft>
                <a:spcPts val="600"/>
              </a:spcAft>
              <a:defRPr/>
            </a:lvl1pPr>
            <a:lvl2pPr>
              <a:lnSpc>
                <a:spcPct val="100000"/>
              </a:lnSpc>
              <a:spcAft>
                <a:spcPts val="600"/>
              </a:spcAft>
              <a:defRPr/>
            </a:lvl2pPr>
            <a:lvl3pPr>
              <a:lnSpc>
                <a:spcPct val="100000"/>
              </a:lnSpc>
              <a:spcAft>
                <a:spcPts val="600"/>
              </a:spcAft>
              <a:buClr>
                <a:schemeClr val="bg2"/>
              </a:buClr>
              <a:defRPr/>
            </a:lvl3pPr>
            <a:lvl4pPr>
              <a:lnSpc>
                <a:spcPct val="100000"/>
              </a:lnSpc>
              <a:spcAft>
                <a:spcPts val="600"/>
              </a:spcAft>
              <a:defRPr/>
            </a:lvl4pPr>
            <a:lvl5pPr>
              <a:lnSpc>
                <a:spcPct val="100000"/>
              </a:lnSpc>
              <a:spcAft>
                <a:spcPts val="600"/>
              </a:spcAf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5" name="Text Placeholder 11">
            <a:extLst>
              <a:ext uri="{FF2B5EF4-FFF2-40B4-BE49-F238E27FC236}">
                <a16:creationId xmlns:a16="http://schemas.microsoft.com/office/drawing/2014/main" id="{66F1DDD0-19BF-B64E-BDEE-6EBDBE660127}"/>
              </a:ext>
            </a:extLst>
          </p:cNvPr>
          <p:cNvSpPr>
            <a:spLocks noGrp="1"/>
          </p:cNvSpPr>
          <p:nvPr>
            <p:ph type="body" sz="quarter" idx="20" hasCustomPrompt="1"/>
          </p:nvPr>
        </p:nvSpPr>
        <p:spPr>
          <a:xfrm>
            <a:off x="7552414" y="5109362"/>
            <a:ext cx="1963430" cy="1035716"/>
          </a:xfrm>
        </p:spPr>
        <p:txBody>
          <a:bodyPr anchor="t">
            <a:noAutofit/>
          </a:bodyPr>
          <a:lstStyle>
            <a:lvl1pPr algn="ctr">
              <a:lnSpc>
                <a:spcPct val="100000"/>
              </a:lnSpc>
              <a:defRPr sz="4400" b="1">
                <a:solidFill>
                  <a:schemeClr val="accent4"/>
                </a:solidFill>
              </a:defRPr>
            </a:lvl1pPr>
          </a:lstStyle>
          <a:p>
            <a:pPr lvl="0"/>
            <a:r>
              <a:rPr lang="en-GB"/>
              <a:t>XM</a:t>
            </a:r>
          </a:p>
        </p:txBody>
      </p:sp>
      <p:sp>
        <p:nvSpPr>
          <p:cNvPr id="16" name="Text Placeholder 11">
            <a:extLst>
              <a:ext uri="{FF2B5EF4-FFF2-40B4-BE49-F238E27FC236}">
                <a16:creationId xmlns:a16="http://schemas.microsoft.com/office/drawing/2014/main" id="{21C7DD35-C05C-3746-A222-6B52DF9CB5CF}"/>
              </a:ext>
            </a:extLst>
          </p:cNvPr>
          <p:cNvSpPr>
            <a:spLocks noGrp="1"/>
          </p:cNvSpPr>
          <p:nvPr>
            <p:ph type="body" sz="quarter" idx="21" hasCustomPrompt="1"/>
          </p:nvPr>
        </p:nvSpPr>
        <p:spPr>
          <a:xfrm>
            <a:off x="7560730" y="5780317"/>
            <a:ext cx="1963430" cy="615586"/>
          </a:xfrm>
        </p:spPr>
        <p:txBody>
          <a:bodyPr anchor="t">
            <a:normAutofit/>
          </a:bodyPr>
          <a:lstStyle>
            <a:lvl1pPr algn="ctr">
              <a:lnSpc>
                <a:spcPct val="100000"/>
              </a:lnSpc>
              <a:spcAft>
                <a:spcPts val="0"/>
              </a:spcAft>
              <a:defRPr sz="1400" b="0"/>
            </a:lvl1pPr>
          </a:lstStyle>
          <a:p>
            <a:pPr lvl="0"/>
            <a:r>
              <a:rPr lang="en-GB"/>
              <a:t>Performance estimate</a:t>
            </a:r>
          </a:p>
        </p:txBody>
      </p:sp>
      <p:sp>
        <p:nvSpPr>
          <p:cNvPr id="17" name="Text Placeholder 11">
            <a:extLst>
              <a:ext uri="{FF2B5EF4-FFF2-40B4-BE49-F238E27FC236}">
                <a16:creationId xmlns:a16="http://schemas.microsoft.com/office/drawing/2014/main" id="{2C0474A5-CF32-9841-8119-FB8A4DAB300D}"/>
              </a:ext>
            </a:extLst>
          </p:cNvPr>
          <p:cNvSpPr>
            <a:spLocks noGrp="1"/>
          </p:cNvSpPr>
          <p:nvPr>
            <p:ph type="body" sz="quarter" idx="22" hasCustomPrompt="1"/>
          </p:nvPr>
        </p:nvSpPr>
        <p:spPr>
          <a:xfrm>
            <a:off x="9636853" y="5109362"/>
            <a:ext cx="1963430" cy="1035716"/>
          </a:xfrm>
        </p:spPr>
        <p:txBody>
          <a:bodyPr anchor="t">
            <a:noAutofit/>
          </a:bodyPr>
          <a:lstStyle>
            <a:lvl1pPr algn="ctr">
              <a:lnSpc>
                <a:spcPct val="100000"/>
              </a:lnSpc>
              <a:defRPr sz="4400" b="1">
                <a:solidFill>
                  <a:schemeClr val="accent4"/>
                </a:solidFill>
              </a:defRPr>
            </a:lvl1pPr>
          </a:lstStyle>
          <a:p>
            <a:pPr lvl="0"/>
            <a:r>
              <a:rPr lang="en-GB"/>
              <a:t>X%</a:t>
            </a:r>
          </a:p>
        </p:txBody>
      </p:sp>
      <p:sp>
        <p:nvSpPr>
          <p:cNvPr id="18" name="Text Placeholder 11">
            <a:extLst>
              <a:ext uri="{FF2B5EF4-FFF2-40B4-BE49-F238E27FC236}">
                <a16:creationId xmlns:a16="http://schemas.microsoft.com/office/drawing/2014/main" id="{0AAA4419-4C60-DC4A-9B06-FCF851D9D430}"/>
              </a:ext>
            </a:extLst>
          </p:cNvPr>
          <p:cNvSpPr>
            <a:spLocks noGrp="1"/>
          </p:cNvSpPr>
          <p:nvPr>
            <p:ph type="body" sz="quarter" idx="23" hasCustomPrompt="1"/>
          </p:nvPr>
        </p:nvSpPr>
        <p:spPr>
          <a:xfrm>
            <a:off x="9645169" y="5780317"/>
            <a:ext cx="1963430" cy="615586"/>
          </a:xfrm>
        </p:spPr>
        <p:txBody>
          <a:bodyPr anchor="t">
            <a:normAutofit/>
          </a:bodyPr>
          <a:lstStyle>
            <a:lvl1pPr algn="ctr">
              <a:lnSpc>
                <a:spcPct val="100000"/>
              </a:lnSpc>
              <a:spcAft>
                <a:spcPts val="0"/>
              </a:spcAft>
              <a:defRPr sz="1400" b="0"/>
            </a:lvl1pPr>
          </a:lstStyle>
          <a:p>
            <a:pPr lvl="0"/>
            <a:r>
              <a:rPr lang="en-GB"/>
              <a:t>Performance estimate</a:t>
            </a:r>
          </a:p>
        </p:txBody>
      </p:sp>
    </p:spTree>
    <p:extLst>
      <p:ext uri="{BB962C8B-B14F-4D97-AF65-F5344CB8AC3E}">
        <p14:creationId xmlns:p14="http://schemas.microsoft.com/office/powerpoint/2010/main" val="1980384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asic - grey">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618066" y="2436812"/>
            <a:ext cx="10965600" cy="38115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D4B6153B-2D3D-0544-B433-E222C8CF6DE5}"/>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1308456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Case study 1 - mobile">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5477935" cy="1495741"/>
          </a:xfrm>
        </p:spPr>
        <p:txBody>
          <a:body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D4B6153B-2D3D-0544-B433-E222C8CF6DE5}"/>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14" name="Text Placeholder 13">
            <a:extLst>
              <a:ext uri="{FF2B5EF4-FFF2-40B4-BE49-F238E27FC236}">
                <a16:creationId xmlns:a16="http://schemas.microsoft.com/office/drawing/2014/main" id="{C2A8E6D8-09CE-5A4E-999F-04DF44377155}"/>
              </a:ext>
            </a:extLst>
          </p:cNvPr>
          <p:cNvSpPr>
            <a:spLocks noGrp="1"/>
          </p:cNvSpPr>
          <p:nvPr>
            <p:ph type="body" sz="quarter" idx="19"/>
          </p:nvPr>
        </p:nvSpPr>
        <p:spPr>
          <a:xfrm>
            <a:off x="3534697" y="2441575"/>
            <a:ext cx="3500284" cy="3325044"/>
          </a:xfrm>
        </p:spPr>
        <p:txBody>
          <a:bodyPr/>
          <a:lstStyle>
            <a:lvl1pPr>
              <a:lnSpc>
                <a:spcPct val="100000"/>
              </a:lnSpc>
              <a:spcAft>
                <a:spcPts val="600"/>
              </a:spcAft>
              <a:defRPr/>
            </a:lvl1pPr>
            <a:lvl2pPr>
              <a:lnSpc>
                <a:spcPct val="100000"/>
              </a:lnSpc>
              <a:spcAft>
                <a:spcPts val="600"/>
              </a:spcAft>
              <a:defRPr/>
            </a:lvl2pPr>
            <a:lvl3pPr>
              <a:lnSpc>
                <a:spcPct val="100000"/>
              </a:lnSpc>
              <a:spcAft>
                <a:spcPts val="600"/>
              </a:spcAft>
              <a:buClr>
                <a:schemeClr val="bg2"/>
              </a:buClr>
              <a:defRPr/>
            </a:lvl3pPr>
            <a:lvl4pPr>
              <a:lnSpc>
                <a:spcPct val="100000"/>
              </a:lnSpc>
              <a:spcAft>
                <a:spcPts val="600"/>
              </a:spcAft>
              <a:defRPr/>
            </a:lvl4pPr>
            <a:lvl5pPr>
              <a:lnSpc>
                <a:spcPct val="100000"/>
              </a:lnSpc>
              <a:spcAft>
                <a:spcPts val="600"/>
              </a:spcAft>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5" name="Text Placeholder 11">
            <a:extLst>
              <a:ext uri="{FF2B5EF4-FFF2-40B4-BE49-F238E27FC236}">
                <a16:creationId xmlns:a16="http://schemas.microsoft.com/office/drawing/2014/main" id="{66F1DDD0-19BF-B64E-BDEE-6EBDBE660127}"/>
              </a:ext>
            </a:extLst>
          </p:cNvPr>
          <p:cNvSpPr>
            <a:spLocks noGrp="1"/>
          </p:cNvSpPr>
          <p:nvPr>
            <p:ph type="body" sz="quarter" idx="20" hasCustomPrompt="1"/>
          </p:nvPr>
        </p:nvSpPr>
        <p:spPr>
          <a:xfrm>
            <a:off x="7552414" y="5109362"/>
            <a:ext cx="1963430" cy="1035716"/>
          </a:xfrm>
        </p:spPr>
        <p:txBody>
          <a:bodyPr anchor="t">
            <a:noAutofit/>
          </a:bodyPr>
          <a:lstStyle>
            <a:lvl1pPr algn="ctr">
              <a:lnSpc>
                <a:spcPct val="100000"/>
              </a:lnSpc>
              <a:defRPr sz="4400" b="1">
                <a:solidFill>
                  <a:schemeClr val="accent4"/>
                </a:solidFill>
              </a:defRPr>
            </a:lvl1pPr>
          </a:lstStyle>
          <a:p>
            <a:pPr lvl="0"/>
            <a:r>
              <a:rPr lang="en-GB"/>
              <a:t>XM</a:t>
            </a:r>
          </a:p>
        </p:txBody>
      </p:sp>
      <p:sp>
        <p:nvSpPr>
          <p:cNvPr id="16" name="Text Placeholder 11">
            <a:extLst>
              <a:ext uri="{FF2B5EF4-FFF2-40B4-BE49-F238E27FC236}">
                <a16:creationId xmlns:a16="http://schemas.microsoft.com/office/drawing/2014/main" id="{21C7DD35-C05C-3746-A222-6B52DF9CB5CF}"/>
              </a:ext>
            </a:extLst>
          </p:cNvPr>
          <p:cNvSpPr>
            <a:spLocks noGrp="1"/>
          </p:cNvSpPr>
          <p:nvPr>
            <p:ph type="body" sz="quarter" idx="21" hasCustomPrompt="1"/>
          </p:nvPr>
        </p:nvSpPr>
        <p:spPr>
          <a:xfrm>
            <a:off x="7560730" y="5780317"/>
            <a:ext cx="1963430" cy="615586"/>
          </a:xfrm>
        </p:spPr>
        <p:txBody>
          <a:bodyPr anchor="t">
            <a:normAutofit/>
          </a:bodyPr>
          <a:lstStyle>
            <a:lvl1pPr algn="ctr">
              <a:lnSpc>
                <a:spcPct val="100000"/>
              </a:lnSpc>
              <a:spcAft>
                <a:spcPts val="0"/>
              </a:spcAft>
              <a:defRPr sz="1400" b="0"/>
            </a:lvl1pPr>
          </a:lstStyle>
          <a:p>
            <a:pPr lvl="0"/>
            <a:r>
              <a:rPr lang="en-GB"/>
              <a:t>Performance estimate</a:t>
            </a:r>
          </a:p>
        </p:txBody>
      </p:sp>
      <p:sp>
        <p:nvSpPr>
          <p:cNvPr id="17" name="Text Placeholder 11">
            <a:extLst>
              <a:ext uri="{FF2B5EF4-FFF2-40B4-BE49-F238E27FC236}">
                <a16:creationId xmlns:a16="http://schemas.microsoft.com/office/drawing/2014/main" id="{2C0474A5-CF32-9841-8119-FB8A4DAB300D}"/>
              </a:ext>
            </a:extLst>
          </p:cNvPr>
          <p:cNvSpPr>
            <a:spLocks noGrp="1"/>
          </p:cNvSpPr>
          <p:nvPr>
            <p:ph type="body" sz="quarter" idx="22" hasCustomPrompt="1"/>
          </p:nvPr>
        </p:nvSpPr>
        <p:spPr>
          <a:xfrm>
            <a:off x="9636853" y="5109362"/>
            <a:ext cx="1963430" cy="1035716"/>
          </a:xfrm>
        </p:spPr>
        <p:txBody>
          <a:bodyPr anchor="t">
            <a:noAutofit/>
          </a:bodyPr>
          <a:lstStyle>
            <a:lvl1pPr algn="ctr">
              <a:lnSpc>
                <a:spcPct val="100000"/>
              </a:lnSpc>
              <a:defRPr sz="4400" b="1">
                <a:solidFill>
                  <a:schemeClr val="accent4"/>
                </a:solidFill>
              </a:defRPr>
            </a:lvl1pPr>
          </a:lstStyle>
          <a:p>
            <a:pPr lvl="0"/>
            <a:r>
              <a:rPr lang="en-GB"/>
              <a:t>X%</a:t>
            </a:r>
          </a:p>
        </p:txBody>
      </p:sp>
      <p:sp>
        <p:nvSpPr>
          <p:cNvPr id="18" name="Text Placeholder 11">
            <a:extLst>
              <a:ext uri="{FF2B5EF4-FFF2-40B4-BE49-F238E27FC236}">
                <a16:creationId xmlns:a16="http://schemas.microsoft.com/office/drawing/2014/main" id="{0AAA4419-4C60-DC4A-9B06-FCF851D9D430}"/>
              </a:ext>
            </a:extLst>
          </p:cNvPr>
          <p:cNvSpPr>
            <a:spLocks noGrp="1"/>
          </p:cNvSpPr>
          <p:nvPr>
            <p:ph type="body" sz="quarter" idx="23" hasCustomPrompt="1"/>
          </p:nvPr>
        </p:nvSpPr>
        <p:spPr>
          <a:xfrm>
            <a:off x="9645169" y="5780317"/>
            <a:ext cx="1963430" cy="615586"/>
          </a:xfrm>
        </p:spPr>
        <p:txBody>
          <a:bodyPr anchor="t">
            <a:normAutofit/>
          </a:bodyPr>
          <a:lstStyle>
            <a:lvl1pPr algn="ctr">
              <a:lnSpc>
                <a:spcPct val="100000"/>
              </a:lnSpc>
              <a:spcAft>
                <a:spcPts val="0"/>
              </a:spcAft>
              <a:defRPr sz="1400" b="0"/>
            </a:lvl1pPr>
          </a:lstStyle>
          <a:p>
            <a:pPr lvl="0"/>
            <a:r>
              <a:rPr lang="en-GB"/>
              <a:t>Performance estimate</a:t>
            </a:r>
          </a:p>
        </p:txBody>
      </p:sp>
      <p:sp>
        <p:nvSpPr>
          <p:cNvPr id="19" name="Text Placeholder 6">
            <a:extLst>
              <a:ext uri="{FF2B5EF4-FFF2-40B4-BE49-F238E27FC236}">
                <a16:creationId xmlns:a16="http://schemas.microsoft.com/office/drawing/2014/main" id="{FA443425-DC7F-B14A-94A6-11F9EE4F9EB9}"/>
              </a:ext>
            </a:extLst>
          </p:cNvPr>
          <p:cNvSpPr>
            <a:spLocks noGrp="1"/>
          </p:cNvSpPr>
          <p:nvPr>
            <p:ph type="body" sz="quarter" idx="24"/>
          </p:nvPr>
        </p:nvSpPr>
        <p:spPr>
          <a:xfrm>
            <a:off x="8327719" y="608032"/>
            <a:ext cx="2491879" cy="4435424"/>
          </a:xfrm>
          <a:prstGeom prst="round2SameRect">
            <a:avLst>
              <a:gd name="adj1" fmla="val 6156"/>
              <a:gd name="adj2" fmla="val 0"/>
            </a:avLst>
          </a:prstGeom>
          <a:solidFill>
            <a:schemeClr val="bg1"/>
          </a:solidFill>
        </p:spPr>
        <p:txBody>
          <a:bodyPr anchor="ctr">
            <a:normAutofit/>
          </a:bodyPr>
          <a:lstStyle>
            <a:lvl1pPr algn="ctr">
              <a:defRPr sz="100">
                <a:noFill/>
              </a:defRPr>
            </a:lvl1pPr>
          </a:lstStyle>
          <a:p>
            <a:pPr lvl="0"/>
            <a:endParaRPr lang="en-GB"/>
          </a:p>
        </p:txBody>
      </p:sp>
      <p:sp>
        <p:nvSpPr>
          <p:cNvPr id="20" name="Picture Placeholder 10">
            <a:extLst>
              <a:ext uri="{FF2B5EF4-FFF2-40B4-BE49-F238E27FC236}">
                <a16:creationId xmlns:a16="http://schemas.microsoft.com/office/drawing/2014/main" id="{AAFA9A51-A731-E449-B87C-BDACDAFA2B64}"/>
              </a:ext>
            </a:extLst>
          </p:cNvPr>
          <p:cNvSpPr>
            <a:spLocks noGrp="1"/>
          </p:cNvSpPr>
          <p:nvPr>
            <p:ph type="pic" sz="quarter" idx="25"/>
          </p:nvPr>
        </p:nvSpPr>
        <p:spPr>
          <a:xfrm>
            <a:off x="8327964" y="875071"/>
            <a:ext cx="2491700" cy="4168385"/>
          </a:xfrm>
          <a:solidFill>
            <a:schemeClr val="bg1">
              <a:lumMod val="85000"/>
            </a:schemeClr>
          </a:solidFill>
        </p:spPr>
        <p:txBody>
          <a:bodyPr anchor="ctr"/>
          <a:lstStyle>
            <a:lvl1pPr algn="ctr">
              <a:defRPr/>
            </a:lvl1pPr>
          </a:lstStyle>
          <a:p>
            <a:endParaRPr lang="en-GB"/>
          </a:p>
        </p:txBody>
      </p:sp>
      <p:sp>
        <p:nvSpPr>
          <p:cNvPr id="21" name="Text Placeholder 6">
            <a:extLst>
              <a:ext uri="{FF2B5EF4-FFF2-40B4-BE49-F238E27FC236}">
                <a16:creationId xmlns:a16="http://schemas.microsoft.com/office/drawing/2014/main" id="{AF9262FC-5419-1C4D-BC1B-C99318BC49B0}"/>
              </a:ext>
            </a:extLst>
          </p:cNvPr>
          <p:cNvSpPr>
            <a:spLocks noGrp="1"/>
          </p:cNvSpPr>
          <p:nvPr>
            <p:ph type="body" sz="quarter" idx="26"/>
          </p:nvPr>
        </p:nvSpPr>
        <p:spPr>
          <a:xfrm>
            <a:off x="8327719" y="4997737"/>
            <a:ext cx="2491945" cy="45719"/>
          </a:xfrm>
          <a:prstGeom prst="rect">
            <a:avLst/>
          </a:prstGeom>
          <a:solidFill>
            <a:schemeClr val="accent4"/>
          </a:solidFill>
        </p:spPr>
        <p:txBody>
          <a:bodyPr anchor="ctr">
            <a:normAutofit/>
          </a:bodyPr>
          <a:lstStyle>
            <a:lvl1pPr algn="ctr">
              <a:defRPr sz="100">
                <a:noFill/>
              </a:defRPr>
            </a:lvl1pPr>
          </a:lstStyle>
          <a:p>
            <a:pPr lvl="0"/>
            <a:endParaRPr lang="en-GB"/>
          </a:p>
        </p:txBody>
      </p:sp>
      <p:sp>
        <p:nvSpPr>
          <p:cNvPr id="22" name="Text Placeholder 6">
            <a:extLst>
              <a:ext uri="{FF2B5EF4-FFF2-40B4-BE49-F238E27FC236}">
                <a16:creationId xmlns:a16="http://schemas.microsoft.com/office/drawing/2014/main" id="{68C2168E-DF42-6B41-9605-296381D78A34}"/>
              </a:ext>
            </a:extLst>
          </p:cNvPr>
          <p:cNvSpPr>
            <a:spLocks noGrp="1"/>
          </p:cNvSpPr>
          <p:nvPr>
            <p:ph type="body" sz="quarter" idx="27"/>
          </p:nvPr>
        </p:nvSpPr>
        <p:spPr>
          <a:xfrm>
            <a:off x="9419167" y="718016"/>
            <a:ext cx="45719" cy="45719"/>
          </a:xfrm>
          <a:prstGeom prst="ellipse">
            <a:avLst/>
          </a:prstGeom>
          <a:solidFill>
            <a:schemeClr val="accent5"/>
          </a:solidFill>
        </p:spPr>
        <p:txBody>
          <a:bodyPr anchor="ctr">
            <a:normAutofit/>
          </a:bodyPr>
          <a:lstStyle>
            <a:lvl1pPr algn="ctr">
              <a:defRPr sz="100">
                <a:noFill/>
              </a:defRPr>
            </a:lvl1pPr>
          </a:lstStyle>
          <a:p>
            <a:pPr lvl="0"/>
            <a:endParaRPr lang="en-GB"/>
          </a:p>
        </p:txBody>
      </p:sp>
      <p:sp>
        <p:nvSpPr>
          <p:cNvPr id="23" name="Text Placeholder 6">
            <a:extLst>
              <a:ext uri="{FF2B5EF4-FFF2-40B4-BE49-F238E27FC236}">
                <a16:creationId xmlns:a16="http://schemas.microsoft.com/office/drawing/2014/main" id="{AEEA192E-B0BF-9C47-A290-165B75CB1D90}"/>
              </a:ext>
            </a:extLst>
          </p:cNvPr>
          <p:cNvSpPr>
            <a:spLocks noGrp="1"/>
          </p:cNvSpPr>
          <p:nvPr>
            <p:ph type="body" sz="quarter" idx="28"/>
          </p:nvPr>
        </p:nvSpPr>
        <p:spPr>
          <a:xfrm>
            <a:off x="9511242" y="718016"/>
            <a:ext cx="232247" cy="45719"/>
          </a:xfrm>
          <a:prstGeom prst="roundRect">
            <a:avLst>
              <a:gd name="adj" fmla="val 50000"/>
            </a:avLst>
          </a:prstGeom>
          <a:solidFill>
            <a:schemeClr val="accent5"/>
          </a:solidFill>
        </p:spPr>
        <p:txBody>
          <a:bodyPr anchor="ctr">
            <a:normAutofit/>
          </a:bodyPr>
          <a:lstStyle>
            <a:lvl1pPr algn="ctr">
              <a:defRPr sz="100">
                <a:noFill/>
              </a:defRPr>
            </a:lvl1pPr>
          </a:lstStyle>
          <a:p>
            <a:pPr lvl="0"/>
            <a:endParaRPr lang="en-GB"/>
          </a:p>
        </p:txBody>
      </p:sp>
      <p:sp>
        <p:nvSpPr>
          <p:cNvPr id="26" name="Text Placeholder 11">
            <a:extLst>
              <a:ext uri="{FF2B5EF4-FFF2-40B4-BE49-F238E27FC236}">
                <a16:creationId xmlns:a16="http://schemas.microsoft.com/office/drawing/2014/main" id="{D117BEA5-0E13-8B42-B564-71252B1A22A8}"/>
              </a:ext>
            </a:extLst>
          </p:cNvPr>
          <p:cNvSpPr>
            <a:spLocks noGrp="1"/>
          </p:cNvSpPr>
          <p:nvPr>
            <p:ph type="body" sz="quarter" idx="18" hasCustomPrompt="1"/>
          </p:nvPr>
        </p:nvSpPr>
        <p:spPr>
          <a:xfrm>
            <a:off x="617538" y="2441729"/>
            <a:ext cx="2390775" cy="488284"/>
          </a:xfrm>
        </p:spPr>
        <p:txBody>
          <a:bodyPr/>
          <a:lstStyle>
            <a:lvl1pPr>
              <a:defRPr b="1"/>
            </a:lvl1pPr>
          </a:lstStyle>
          <a:p>
            <a:pPr lvl="0"/>
            <a:r>
              <a:rPr lang="en-GB"/>
              <a:t>Partner { ID card}</a:t>
            </a:r>
          </a:p>
        </p:txBody>
      </p:sp>
    </p:spTree>
    <p:extLst>
      <p:ext uri="{BB962C8B-B14F-4D97-AF65-F5344CB8AC3E}">
        <p14:creationId xmlns:p14="http://schemas.microsoft.com/office/powerpoint/2010/main" val="662462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Case study 2">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10961160" cy="1495741"/>
          </a:xfrm>
        </p:spPr>
        <p:txBody>
          <a:body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D4B6153B-2D3D-0544-B433-E222C8CF6DE5}"/>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14" name="Text Placeholder 13">
            <a:extLst>
              <a:ext uri="{FF2B5EF4-FFF2-40B4-BE49-F238E27FC236}">
                <a16:creationId xmlns:a16="http://schemas.microsoft.com/office/drawing/2014/main" id="{C2A8E6D8-09CE-5A4E-999F-04DF44377155}"/>
              </a:ext>
            </a:extLst>
          </p:cNvPr>
          <p:cNvSpPr>
            <a:spLocks noGrp="1"/>
          </p:cNvSpPr>
          <p:nvPr>
            <p:ph type="body" sz="quarter" idx="19" hasCustomPrompt="1"/>
          </p:nvPr>
        </p:nvSpPr>
        <p:spPr>
          <a:xfrm>
            <a:off x="2960096" y="2030362"/>
            <a:ext cx="2561303" cy="765092"/>
          </a:xfrm>
        </p:spPr>
        <p:txBody>
          <a:bodyPr anchor="ctr"/>
          <a:lstStyle>
            <a:lvl1pPr>
              <a:lnSpc>
                <a:spcPct val="100000"/>
              </a:lnSpc>
              <a:spcAft>
                <a:spcPts val="0"/>
              </a:spcAft>
              <a:defRPr sz="1200" b="1">
                <a:solidFill>
                  <a:schemeClr val="accent4"/>
                </a:solidFill>
              </a:defRPr>
            </a:lvl1pPr>
            <a:lvl2pPr>
              <a:lnSpc>
                <a:spcPct val="100000"/>
              </a:lnSpc>
              <a:spcAft>
                <a:spcPts val="0"/>
              </a:spcAft>
              <a:defRPr sz="1000" b="0">
                <a:solidFill>
                  <a:schemeClr val="tx1"/>
                </a:solidFill>
              </a:defRPr>
            </a:lvl2pPr>
            <a:lvl3pPr>
              <a:lnSpc>
                <a:spcPct val="100000"/>
              </a:lnSpc>
              <a:spcAft>
                <a:spcPts val="600"/>
              </a:spcAft>
              <a:buClr>
                <a:schemeClr val="bg2"/>
              </a:buClr>
              <a:buNone/>
              <a:defRPr sz="1000"/>
            </a:lvl3pPr>
            <a:lvl4pPr>
              <a:lnSpc>
                <a:spcPct val="100000"/>
              </a:lnSpc>
              <a:spcAft>
                <a:spcPts val="600"/>
              </a:spcAft>
              <a:defRPr sz="1000"/>
            </a:lvl4pPr>
            <a:lvl5pPr>
              <a:lnSpc>
                <a:spcPct val="100000"/>
              </a:lnSpc>
              <a:spcAft>
                <a:spcPts val="600"/>
              </a:spcAft>
              <a:defRPr sz="1000"/>
            </a:lvl5pPr>
          </a:lstStyle>
          <a:p>
            <a:pPr lvl="0"/>
            <a:r>
              <a:rPr lang="en-GB"/>
              <a:t>Title here</a:t>
            </a:r>
          </a:p>
          <a:p>
            <a:pPr lvl="1"/>
            <a:r>
              <a:rPr lang="en-GB"/>
              <a:t>Content here</a:t>
            </a:r>
          </a:p>
        </p:txBody>
      </p:sp>
      <p:sp>
        <p:nvSpPr>
          <p:cNvPr id="24" name="Freeform 23">
            <a:extLst>
              <a:ext uri="{FF2B5EF4-FFF2-40B4-BE49-F238E27FC236}">
                <a16:creationId xmlns:a16="http://schemas.microsoft.com/office/drawing/2014/main" id="{38F3843C-C245-E747-9C12-C0B8BBBF4F42}"/>
              </a:ext>
            </a:extLst>
          </p:cNvPr>
          <p:cNvSpPr/>
          <p:nvPr userDrawn="1"/>
        </p:nvSpPr>
        <p:spPr>
          <a:xfrm>
            <a:off x="0" y="1741053"/>
            <a:ext cx="2676156" cy="3985200"/>
          </a:xfrm>
          <a:custGeom>
            <a:avLst/>
            <a:gdLst>
              <a:gd name="connsiteX0" fmla="*/ 682898 w 2676156"/>
              <a:gd name="connsiteY0" fmla="*/ 0 h 3986516"/>
              <a:gd name="connsiteX1" fmla="*/ 2676156 w 2676156"/>
              <a:gd name="connsiteY1" fmla="*/ 1993258 h 3986516"/>
              <a:gd name="connsiteX2" fmla="*/ 682898 w 2676156"/>
              <a:gd name="connsiteY2" fmla="*/ 3986516 h 3986516"/>
              <a:gd name="connsiteX3" fmla="*/ 90164 w 2676156"/>
              <a:gd name="connsiteY3" fmla="*/ 3896903 h 3986516"/>
              <a:gd name="connsiteX4" fmla="*/ 0 w 2676156"/>
              <a:gd name="connsiteY4" fmla="*/ 3863903 h 3986516"/>
              <a:gd name="connsiteX5" fmla="*/ 0 w 2676156"/>
              <a:gd name="connsiteY5" fmla="*/ 122614 h 3986516"/>
              <a:gd name="connsiteX6" fmla="*/ 90164 w 2676156"/>
              <a:gd name="connsiteY6" fmla="*/ 89613 h 3986516"/>
              <a:gd name="connsiteX7" fmla="*/ 682898 w 2676156"/>
              <a:gd name="connsiteY7" fmla="*/ 0 h 39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6156" h="3986516">
                <a:moveTo>
                  <a:pt x="682898" y="0"/>
                </a:moveTo>
                <a:cubicBezTo>
                  <a:pt x="1783744" y="0"/>
                  <a:pt x="2676156" y="892412"/>
                  <a:pt x="2676156" y="1993258"/>
                </a:cubicBezTo>
                <a:cubicBezTo>
                  <a:pt x="2676156" y="3094104"/>
                  <a:pt x="1783744" y="3986516"/>
                  <a:pt x="682898" y="3986516"/>
                </a:cubicBezTo>
                <a:cubicBezTo>
                  <a:pt x="476489" y="3986516"/>
                  <a:pt x="277409" y="3955142"/>
                  <a:pt x="90164" y="3896903"/>
                </a:cubicBezTo>
                <a:lnTo>
                  <a:pt x="0" y="3863903"/>
                </a:lnTo>
                <a:lnTo>
                  <a:pt x="0" y="122614"/>
                </a:lnTo>
                <a:lnTo>
                  <a:pt x="90164" y="89613"/>
                </a:lnTo>
                <a:cubicBezTo>
                  <a:pt x="277409" y="31374"/>
                  <a:pt x="476489" y="0"/>
                  <a:pt x="68289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5" name="Freeform 24">
            <a:extLst>
              <a:ext uri="{FF2B5EF4-FFF2-40B4-BE49-F238E27FC236}">
                <a16:creationId xmlns:a16="http://schemas.microsoft.com/office/drawing/2014/main" id="{CB5ABB6A-2670-044C-B19A-C6CDEEFD5082}"/>
              </a:ext>
            </a:extLst>
          </p:cNvPr>
          <p:cNvSpPr/>
          <p:nvPr userDrawn="1"/>
        </p:nvSpPr>
        <p:spPr>
          <a:xfrm flipH="1">
            <a:off x="9515844" y="1741053"/>
            <a:ext cx="2676156" cy="3985200"/>
          </a:xfrm>
          <a:custGeom>
            <a:avLst/>
            <a:gdLst>
              <a:gd name="connsiteX0" fmla="*/ 682898 w 2676156"/>
              <a:gd name="connsiteY0" fmla="*/ 0 h 3986516"/>
              <a:gd name="connsiteX1" fmla="*/ 2676156 w 2676156"/>
              <a:gd name="connsiteY1" fmla="*/ 1993258 h 3986516"/>
              <a:gd name="connsiteX2" fmla="*/ 682898 w 2676156"/>
              <a:gd name="connsiteY2" fmla="*/ 3986516 h 3986516"/>
              <a:gd name="connsiteX3" fmla="*/ 90164 w 2676156"/>
              <a:gd name="connsiteY3" fmla="*/ 3896903 h 3986516"/>
              <a:gd name="connsiteX4" fmla="*/ 0 w 2676156"/>
              <a:gd name="connsiteY4" fmla="*/ 3863903 h 3986516"/>
              <a:gd name="connsiteX5" fmla="*/ 0 w 2676156"/>
              <a:gd name="connsiteY5" fmla="*/ 122614 h 3986516"/>
              <a:gd name="connsiteX6" fmla="*/ 90164 w 2676156"/>
              <a:gd name="connsiteY6" fmla="*/ 89613 h 3986516"/>
              <a:gd name="connsiteX7" fmla="*/ 682898 w 2676156"/>
              <a:gd name="connsiteY7" fmla="*/ 0 h 39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6156" h="3986516">
                <a:moveTo>
                  <a:pt x="682898" y="0"/>
                </a:moveTo>
                <a:cubicBezTo>
                  <a:pt x="1783744" y="0"/>
                  <a:pt x="2676156" y="892412"/>
                  <a:pt x="2676156" y="1993258"/>
                </a:cubicBezTo>
                <a:cubicBezTo>
                  <a:pt x="2676156" y="3094104"/>
                  <a:pt x="1783744" y="3986516"/>
                  <a:pt x="682898" y="3986516"/>
                </a:cubicBezTo>
                <a:cubicBezTo>
                  <a:pt x="476489" y="3986516"/>
                  <a:pt x="277409" y="3955142"/>
                  <a:pt x="90164" y="3896903"/>
                </a:cubicBezTo>
                <a:lnTo>
                  <a:pt x="0" y="3863903"/>
                </a:lnTo>
                <a:lnTo>
                  <a:pt x="0" y="122614"/>
                </a:lnTo>
                <a:lnTo>
                  <a:pt x="90164" y="89613"/>
                </a:lnTo>
                <a:cubicBezTo>
                  <a:pt x="277409" y="31374"/>
                  <a:pt x="476489" y="0"/>
                  <a:pt x="68289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3" name="Arc 2">
            <a:extLst>
              <a:ext uri="{FF2B5EF4-FFF2-40B4-BE49-F238E27FC236}">
                <a16:creationId xmlns:a16="http://schemas.microsoft.com/office/drawing/2014/main" id="{B8771AB1-20E4-1846-9B37-0885AE137FE6}"/>
              </a:ext>
            </a:extLst>
          </p:cNvPr>
          <p:cNvSpPr>
            <a:spLocks noChangeAspect="1"/>
          </p:cNvSpPr>
          <p:nvPr userDrawn="1"/>
        </p:nvSpPr>
        <p:spPr>
          <a:xfrm>
            <a:off x="-1700381" y="1349716"/>
            <a:ext cx="4767874" cy="4767874"/>
          </a:xfrm>
          <a:prstGeom prst="arc">
            <a:avLst>
              <a:gd name="adj1" fmla="val 19001573"/>
              <a:gd name="adj2" fmla="val 2623314"/>
            </a:avLst>
          </a:prstGeom>
          <a:ln w="1905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26" name="Arc 25">
            <a:extLst>
              <a:ext uri="{FF2B5EF4-FFF2-40B4-BE49-F238E27FC236}">
                <a16:creationId xmlns:a16="http://schemas.microsoft.com/office/drawing/2014/main" id="{CE8FC649-CDBE-444D-B0B1-F11E3A30F2A8}"/>
              </a:ext>
            </a:extLst>
          </p:cNvPr>
          <p:cNvSpPr>
            <a:spLocks noChangeAspect="1"/>
          </p:cNvSpPr>
          <p:nvPr userDrawn="1"/>
        </p:nvSpPr>
        <p:spPr>
          <a:xfrm flipH="1">
            <a:off x="9124509" y="1349716"/>
            <a:ext cx="4767874" cy="4767874"/>
          </a:xfrm>
          <a:prstGeom prst="arc">
            <a:avLst>
              <a:gd name="adj1" fmla="val 19001573"/>
              <a:gd name="adj2" fmla="val 2623314"/>
            </a:avLst>
          </a:prstGeom>
          <a:ln w="1905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8" name="Text Placeholder 7">
            <a:extLst>
              <a:ext uri="{FF2B5EF4-FFF2-40B4-BE49-F238E27FC236}">
                <a16:creationId xmlns:a16="http://schemas.microsoft.com/office/drawing/2014/main" id="{A1F71835-92E6-7B4D-A758-097311E663B4}"/>
              </a:ext>
            </a:extLst>
          </p:cNvPr>
          <p:cNvSpPr>
            <a:spLocks noGrp="1"/>
          </p:cNvSpPr>
          <p:nvPr>
            <p:ph type="body" sz="quarter" idx="20"/>
          </p:nvPr>
        </p:nvSpPr>
        <p:spPr>
          <a:xfrm>
            <a:off x="2453906" y="2186543"/>
            <a:ext cx="444500" cy="444500"/>
          </a:xfrm>
          <a:prstGeom prst="ellipse">
            <a:avLst/>
          </a:prstGeom>
          <a:solidFill>
            <a:schemeClr val="accent4"/>
          </a:solidFill>
        </p:spPr>
        <p:txBody>
          <a:bodyPr>
            <a:normAutofit/>
          </a:bodyPr>
          <a:lstStyle>
            <a:lvl1pPr>
              <a:defRPr sz="200">
                <a:noFill/>
              </a:defRPr>
            </a:lvl1pPr>
          </a:lstStyle>
          <a:p>
            <a:pPr lvl="0"/>
            <a:endParaRPr lang="en-GB"/>
          </a:p>
        </p:txBody>
      </p:sp>
      <p:sp>
        <p:nvSpPr>
          <p:cNvPr id="27" name="Text Placeholder 13">
            <a:extLst>
              <a:ext uri="{FF2B5EF4-FFF2-40B4-BE49-F238E27FC236}">
                <a16:creationId xmlns:a16="http://schemas.microsoft.com/office/drawing/2014/main" id="{F5054B13-9F72-A04C-8E22-AD58659A9882}"/>
              </a:ext>
            </a:extLst>
          </p:cNvPr>
          <p:cNvSpPr>
            <a:spLocks noGrp="1"/>
          </p:cNvSpPr>
          <p:nvPr>
            <p:ph type="body" sz="quarter" idx="21" hasCustomPrompt="1"/>
          </p:nvPr>
        </p:nvSpPr>
        <p:spPr>
          <a:xfrm>
            <a:off x="3309141" y="2866104"/>
            <a:ext cx="2561303" cy="765092"/>
          </a:xfrm>
        </p:spPr>
        <p:txBody>
          <a:bodyPr anchor="ctr"/>
          <a:lstStyle>
            <a:lvl1pPr>
              <a:lnSpc>
                <a:spcPct val="100000"/>
              </a:lnSpc>
              <a:spcAft>
                <a:spcPts val="0"/>
              </a:spcAft>
              <a:defRPr sz="1200" b="1">
                <a:solidFill>
                  <a:schemeClr val="accent4"/>
                </a:solidFill>
              </a:defRPr>
            </a:lvl1pPr>
            <a:lvl2pPr>
              <a:lnSpc>
                <a:spcPct val="100000"/>
              </a:lnSpc>
              <a:spcAft>
                <a:spcPts val="0"/>
              </a:spcAft>
              <a:defRPr sz="1000" b="0">
                <a:solidFill>
                  <a:schemeClr val="tx1"/>
                </a:solidFill>
              </a:defRPr>
            </a:lvl2pPr>
            <a:lvl3pPr>
              <a:lnSpc>
                <a:spcPct val="100000"/>
              </a:lnSpc>
              <a:spcAft>
                <a:spcPts val="600"/>
              </a:spcAft>
              <a:buClr>
                <a:schemeClr val="bg2"/>
              </a:buClr>
              <a:buNone/>
              <a:defRPr sz="1000"/>
            </a:lvl3pPr>
            <a:lvl4pPr>
              <a:lnSpc>
                <a:spcPct val="100000"/>
              </a:lnSpc>
              <a:spcAft>
                <a:spcPts val="600"/>
              </a:spcAft>
              <a:defRPr sz="1000"/>
            </a:lvl4pPr>
            <a:lvl5pPr>
              <a:lnSpc>
                <a:spcPct val="100000"/>
              </a:lnSpc>
              <a:spcAft>
                <a:spcPts val="600"/>
              </a:spcAft>
              <a:defRPr sz="1000"/>
            </a:lvl5pPr>
          </a:lstStyle>
          <a:p>
            <a:pPr lvl="0"/>
            <a:r>
              <a:rPr lang="en-GB"/>
              <a:t>Title here</a:t>
            </a:r>
          </a:p>
          <a:p>
            <a:pPr lvl="1"/>
            <a:r>
              <a:rPr lang="en-GB"/>
              <a:t>Content here</a:t>
            </a:r>
          </a:p>
        </p:txBody>
      </p:sp>
      <p:sp>
        <p:nvSpPr>
          <p:cNvPr id="28" name="Text Placeholder 7">
            <a:extLst>
              <a:ext uri="{FF2B5EF4-FFF2-40B4-BE49-F238E27FC236}">
                <a16:creationId xmlns:a16="http://schemas.microsoft.com/office/drawing/2014/main" id="{DF9929C1-E725-F748-8645-A0B2A120599E}"/>
              </a:ext>
            </a:extLst>
          </p:cNvPr>
          <p:cNvSpPr>
            <a:spLocks noGrp="1"/>
          </p:cNvSpPr>
          <p:nvPr>
            <p:ph type="body" sz="quarter" idx="22"/>
          </p:nvPr>
        </p:nvSpPr>
        <p:spPr>
          <a:xfrm>
            <a:off x="2802951" y="3022285"/>
            <a:ext cx="444500" cy="444500"/>
          </a:xfrm>
          <a:prstGeom prst="ellipse">
            <a:avLst/>
          </a:prstGeom>
          <a:solidFill>
            <a:schemeClr val="accent4"/>
          </a:solidFill>
        </p:spPr>
        <p:txBody>
          <a:bodyPr>
            <a:normAutofit/>
          </a:bodyPr>
          <a:lstStyle>
            <a:lvl1pPr>
              <a:defRPr sz="200">
                <a:noFill/>
              </a:defRPr>
            </a:lvl1pPr>
          </a:lstStyle>
          <a:p>
            <a:pPr lvl="0"/>
            <a:endParaRPr lang="en-GB"/>
          </a:p>
        </p:txBody>
      </p:sp>
      <p:sp>
        <p:nvSpPr>
          <p:cNvPr id="29" name="Text Placeholder 13">
            <a:extLst>
              <a:ext uri="{FF2B5EF4-FFF2-40B4-BE49-F238E27FC236}">
                <a16:creationId xmlns:a16="http://schemas.microsoft.com/office/drawing/2014/main" id="{4060F368-F7FB-DE47-8E60-A44DE296750C}"/>
              </a:ext>
            </a:extLst>
          </p:cNvPr>
          <p:cNvSpPr>
            <a:spLocks noGrp="1"/>
          </p:cNvSpPr>
          <p:nvPr>
            <p:ph type="body" sz="quarter" idx="23" hasCustomPrompt="1"/>
          </p:nvPr>
        </p:nvSpPr>
        <p:spPr>
          <a:xfrm>
            <a:off x="3314057" y="3814917"/>
            <a:ext cx="2561303" cy="765092"/>
          </a:xfrm>
        </p:spPr>
        <p:txBody>
          <a:bodyPr anchor="ctr"/>
          <a:lstStyle>
            <a:lvl1pPr>
              <a:lnSpc>
                <a:spcPct val="100000"/>
              </a:lnSpc>
              <a:spcAft>
                <a:spcPts val="0"/>
              </a:spcAft>
              <a:defRPr sz="1200" b="1">
                <a:solidFill>
                  <a:schemeClr val="accent4"/>
                </a:solidFill>
              </a:defRPr>
            </a:lvl1pPr>
            <a:lvl2pPr>
              <a:lnSpc>
                <a:spcPct val="100000"/>
              </a:lnSpc>
              <a:spcAft>
                <a:spcPts val="0"/>
              </a:spcAft>
              <a:defRPr sz="1000" b="0">
                <a:solidFill>
                  <a:schemeClr val="tx1"/>
                </a:solidFill>
              </a:defRPr>
            </a:lvl2pPr>
            <a:lvl3pPr>
              <a:lnSpc>
                <a:spcPct val="100000"/>
              </a:lnSpc>
              <a:spcAft>
                <a:spcPts val="600"/>
              </a:spcAft>
              <a:buClr>
                <a:schemeClr val="bg2"/>
              </a:buClr>
              <a:buNone/>
              <a:defRPr sz="1000"/>
            </a:lvl3pPr>
            <a:lvl4pPr>
              <a:lnSpc>
                <a:spcPct val="100000"/>
              </a:lnSpc>
              <a:spcAft>
                <a:spcPts val="600"/>
              </a:spcAft>
              <a:defRPr sz="1000"/>
            </a:lvl4pPr>
            <a:lvl5pPr>
              <a:lnSpc>
                <a:spcPct val="100000"/>
              </a:lnSpc>
              <a:spcAft>
                <a:spcPts val="600"/>
              </a:spcAft>
              <a:defRPr sz="1000"/>
            </a:lvl5pPr>
          </a:lstStyle>
          <a:p>
            <a:pPr lvl="0"/>
            <a:r>
              <a:rPr lang="en-GB"/>
              <a:t>Title here</a:t>
            </a:r>
          </a:p>
          <a:p>
            <a:pPr lvl="1"/>
            <a:r>
              <a:rPr lang="en-GB"/>
              <a:t>Content here</a:t>
            </a:r>
          </a:p>
        </p:txBody>
      </p:sp>
      <p:sp>
        <p:nvSpPr>
          <p:cNvPr id="30" name="Text Placeholder 7">
            <a:extLst>
              <a:ext uri="{FF2B5EF4-FFF2-40B4-BE49-F238E27FC236}">
                <a16:creationId xmlns:a16="http://schemas.microsoft.com/office/drawing/2014/main" id="{CC37E139-302C-3C42-BD51-004F80239F3C}"/>
              </a:ext>
            </a:extLst>
          </p:cNvPr>
          <p:cNvSpPr>
            <a:spLocks noGrp="1"/>
          </p:cNvSpPr>
          <p:nvPr>
            <p:ph type="body" sz="quarter" idx="24"/>
          </p:nvPr>
        </p:nvSpPr>
        <p:spPr>
          <a:xfrm>
            <a:off x="2807867" y="3971098"/>
            <a:ext cx="444500" cy="444500"/>
          </a:xfrm>
          <a:prstGeom prst="ellipse">
            <a:avLst/>
          </a:prstGeom>
          <a:solidFill>
            <a:schemeClr val="accent4"/>
          </a:solidFill>
        </p:spPr>
        <p:txBody>
          <a:bodyPr>
            <a:normAutofit/>
          </a:bodyPr>
          <a:lstStyle>
            <a:lvl1pPr>
              <a:defRPr sz="200">
                <a:noFill/>
              </a:defRPr>
            </a:lvl1pPr>
          </a:lstStyle>
          <a:p>
            <a:pPr lvl="0"/>
            <a:endParaRPr lang="en-GB"/>
          </a:p>
        </p:txBody>
      </p:sp>
      <p:sp>
        <p:nvSpPr>
          <p:cNvPr id="31" name="Text Placeholder 13">
            <a:extLst>
              <a:ext uri="{FF2B5EF4-FFF2-40B4-BE49-F238E27FC236}">
                <a16:creationId xmlns:a16="http://schemas.microsoft.com/office/drawing/2014/main" id="{167D55B5-BCF9-3B41-824A-CE4C5E8575B5}"/>
              </a:ext>
            </a:extLst>
          </p:cNvPr>
          <p:cNvSpPr>
            <a:spLocks noGrp="1"/>
          </p:cNvSpPr>
          <p:nvPr>
            <p:ph type="body" sz="quarter" idx="25" hasCustomPrompt="1"/>
          </p:nvPr>
        </p:nvSpPr>
        <p:spPr>
          <a:xfrm>
            <a:off x="2960096" y="4665407"/>
            <a:ext cx="2561303" cy="765092"/>
          </a:xfrm>
        </p:spPr>
        <p:txBody>
          <a:bodyPr anchor="ctr"/>
          <a:lstStyle>
            <a:lvl1pPr>
              <a:lnSpc>
                <a:spcPct val="100000"/>
              </a:lnSpc>
              <a:spcAft>
                <a:spcPts val="0"/>
              </a:spcAft>
              <a:defRPr sz="1200" b="1">
                <a:solidFill>
                  <a:schemeClr val="accent4"/>
                </a:solidFill>
              </a:defRPr>
            </a:lvl1pPr>
            <a:lvl2pPr>
              <a:lnSpc>
                <a:spcPct val="100000"/>
              </a:lnSpc>
              <a:spcAft>
                <a:spcPts val="0"/>
              </a:spcAft>
              <a:defRPr sz="1000" b="0">
                <a:solidFill>
                  <a:schemeClr val="tx1"/>
                </a:solidFill>
              </a:defRPr>
            </a:lvl2pPr>
            <a:lvl3pPr>
              <a:lnSpc>
                <a:spcPct val="100000"/>
              </a:lnSpc>
              <a:spcAft>
                <a:spcPts val="600"/>
              </a:spcAft>
              <a:buClr>
                <a:schemeClr val="bg2"/>
              </a:buClr>
              <a:buNone/>
              <a:defRPr sz="1000"/>
            </a:lvl3pPr>
            <a:lvl4pPr>
              <a:lnSpc>
                <a:spcPct val="100000"/>
              </a:lnSpc>
              <a:spcAft>
                <a:spcPts val="600"/>
              </a:spcAft>
              <a:defRPr sz="1000"/>
            </a:lvl4pPr>
            <a:lvl5pPr>
              <a:lnSpc>
                <a:spcPct val="100000"/>
              </a:lnSpc>
              <a:spcAft>
                <a:spcPts val="600"/>
              </a:spcAft>
              <a:defRPr sz="1000"/>
            </a:lvl5pPr>
          </a:lstStyle>
          <a:p>
            <a:pPr lvl="0"/>
            <a:r>
              <a:rPr lang="en-GB"/>
              <a:t>Title here</a:t>
            </a:r>
          </a:p>
          <a:p>
            <a:pPr lvl="1"/>
            <a:r>
              <a:rPr lang="en-GB"/>
              <a:t>Content here</a:t>
            </a:r>
          </a:p>
        </p:txBody>
      </p:sp>
      <p:sp>
        <p:nvSpPr>
          <p:cNvPr id="32" name="Text Placeholder 7">
            <a:extLst>
              <a:ext uri="{FF2B5EF4-FFF2-40B4-BE49-F238E27FC236}">
                <a16:creationId xmlns:a16="http://schemas.microsoft.com/office/drawing/2014/main" id="{AE312D6D-C8E7-ED42-B6C1-0460FA0EBEBC}"/>
              </a:ext>
            </a:extLst>
          </p:cNvPr>
          <p:cNvSpPr>
            <a:spLocks noGrp="1"/>
          </p:cNvSpPr>
          <p:nvPr>
            <p:ph type="body" sz="quarter" idx="26"/>
          </p:nvPr>
        </p:nvSpPr>
        <p:spPr>
          <a:xfrm>
            <a:off x="2453906" y="4821588"/>
            <a:ext cx="444500" cy="444500"/>
          </a:xfrm>
          <a:prstGeom prst="ellipse">
            <a:avLst/>
          </a:prstGeom>
          <a:solidFill>
            <a:schemeClr val="accent4"/>
          </a:solidFill>
        </p:spPr>
        <p:txBody>
          <a:bodyPr>
            <a:normAutofit/>
          </a:bodyPr>
          <a:lstStyle>
            <a:lvl1pPr>
              <a:defRPr sz="200">
                <a:noFill/>
              </a:defRPr>
            </a:lvl1pPr>
          </a:lstStyle>
          <a:p>
            <a:pPr lvl="0"/>
            <a:endParaRPr lang="en-GB"/>
          </a:p>
        </p:txBody>
      </p:sp>
      <p:sp>
        <p:nvSpPr>
          <p:cNvPr id="33" name="Text Placeholder 13">
            <a:extLst>
              <a:ext uri="{FF2B5EF4-FFF2-40B4-BE49-F238E27FC236}">
                <a16:creationId xmlns:a16="http://schemas.microsoft.com/office/drawing/2014/main" id="{F091FD10-4763-1747-8C1C-371E7BBFF2B2}"/>
              </a:ext>
            </a:extLst>
          </p:cNvPr>
          <p:cNvSpPr>
            <a:spLocks noGrp="1"/>
          </p:cNvSpPr>
          <p:nvPr>
            <p:ph type="body" sz="quarter" idx="27" hasCustomPrompt="1"/>
          </p:nvPr>
        </p:nvSpPr>
        <p:spPr>
          <a:xfrm>
            <a:off x="6653127" y="2030362"/>
            <a:ext cx="2561303" cy="765092"/>
          </a:xfrm>
        </p:spPr>
        <p:txBody>
          <a:bodyPr anchor="ctr"/>
          <a:lstStyle>
            <a:lvl1pPr algn="r">
              <a:lnSpc>
                <a:spcPct val="100000"/>
              </a:lnSpc>
              <a:spcAft>
                <a:spcPts val="0"/>
              </a:spcAft>
              <a:defRPr sz="1200" b="1">
                <a:solidFill>
                  <a:schemeClr val="accent4"/>
                </a:solidFill>
              </a:defRPr>
            </a:lvl1pPr>
            <a:lvl2pPr algn="r">
              <a:lnSpc>
                <a:spcPct val="100000"/>
              </a:lnSpc>
              <a:spcAft>
                <a:spcPts val="0"/>
              </a:spcAft>
              <a:defRPr sz="1000" b="0">
                <a:solidFill>
                  <a:schemeClr val="tx1"/>
                </a:solidFill>
              </a:defRPr>
            </a:lvl2pPr>
            <a:lvl3pPr>
              <a:lnSpc>
                <a:spcPct val="100000"/>
              </a:lnSpc>
              <a:spcAft>
                <a:spcPts val="600"/>
              </a:spcAft>
              <a:buClr>
                <a:schemeClr val="bg2"/>
              </a:buClr>
              <a:buNone/>
              <a:defRPr sz="1000"/>
            </a:lvl3pPr>
            <a:lvl4pPr>
              <a:lnSpc>
                <a:spcPct val="100000"/>
              </a:lnSpc>
              <a:spcAft>
                <a:spcPts val="600"/>
              </a:spcAft>
              <a:defRPr sz="1000"/>
            </a:lvl4pPr>
            <a:lvl5pPr>
              <a:lnSpc>
                <a:spcPct val="100000"/>
              </a:lnSpc>
              <a:spcAft>
                <a:spcPts val="600"/>
              </a:spcAft>
              <a:defRPr sz="1000"/>
            </a:lvl5pPr>
          </a:lstStyle>
          <a:p>
            <a:pPr lvl="0"/>
            <a:r>
              <a:rPr lang="en-GB"/>
              <a:t>Title here</a:t>
            </a:r>
          </a:p>
          <a:p>
            <a:pPr lvl="1"/>
            <a:r>
              <a:rPr lang="en-GB"/>
              <a:t>Content here</a:t>
            </a:r>
          </a:p>
        </p:txBody>
      </p:sp>
      <p:sp>
        <p:nvSpPr>
          <p:cNvPr id="34" name="Text Placeholder 7">
            <a:extLst>
              <a:ext uri="{FF2B5EF4-FFF2-40B4-BE49-F238E27FC236}">
                <a16:creationId xmlns:a16="http://schemas.microsoft.com/office/drawing/2014/main" id="{010F9379-CCF9-3643-BBAB-2A2D3CC4DCCE}"/>
              </a:ext>
            </a:extLst>
          </p:cNvPr>
          <p:cNvSpPr>
            <a:spLocks noGrp="1"/>
          </p:cNvSpPr>
          <p:nvPr>
            <p:ph type="body" sz="quarter" idx="28"/>
          </p:nvPr>
        </p:nvSpPr>
        <p:spPr>
          <a:xfrm>
            <a:off x="9291960" y="2186543"/>
            <a:ext cx="444500" cy="444500"/>
          </a:xfrm>
          <a:prstGeom prst="ellipse">
            <a:avLst/>
          </a:prstGeom>
          <a:solidFill>
            <a:schemeClr val="accent4"/>
          </a:solidFill>
        </p:spPr>
        <p:txBody>
          <a:bodyPr>
            <a:normAutofit/>
          </a:bodyPr>
          <a:lstStyle>
            <a:lvl1pPr>
              <a:defRPr sz="200">
                <a:noFill/>
              </a:defRPr>
            </a:lvl1pPr>
          </a:lstStyle>
          <a:p>
            <a:pPr lvl="0"/>
            <a:endParaRPr lang="en-GB"/>
          </a:p>
        </p:txBody>
      </p:sp>
      <p:sp>
        <p:nvSpPr>
          <p:cNvPr id="35" name="Text Placeholder 13">
            <a:extLst>
              <a:ext uri="{FF2B5EF4-FFF2-40B4-BE49-F238E27FC236}">
                <a16:creationId xmlns:a16="http://schemas.microsoft.com/office/drawing/2014/main" id="{78C34D2D-0A9C-D84E-8603-D98BAC360E31}"/>
              </a:ext>
            </a:extLst>
          </p:cNvPr>
          <p:cNvSpPr>
            <a:spLocks noGrp="1"/>
          </p:cNvSpPr>
          <p:nvPr>
            <p:ph type="body" sz="quarter" idx="29" hasCustomPrompt="1"/>
          </p:nvPr>
        </p:nvSpPr>
        <p:spPr>
          <a:xfrm>
            <a:off x="6305103" y="2866104"/>
            <a:ext cx="2561303" cy="765092"/>
          </a:xfrm>
        </p:spPr>
        <p:txBody>
          <a:bodyPr anchor="ctr"/>
          <a:lstStyle>
            <a:lvl1pPr algn="r">
              <a:lnSpc>
                <a:spcPct val="100000"/>
              </a:lnSpc>
              <a:spcAft>
                <a:spcPts val="0"/>
              </a:spcAft>
              <a:defRPr sz="1200" b="1">
                <a:solidFill>
                  <a:schemeClr val="accent4"/>
                </a:solidFill>
              </a:defRPr>
            </a:lvl1pPr>
            <a:lvl2pPr algn="r">
              <a:lnSpc>
                <a:spcPct val="100000"/>
              </a:lnSpc>
              <a:spcAft>
                <a:spcPts val="0"/>
              </a:spcAft>
              <a:defRPr sz="1000" b="0">
                <a:solidFill>
                  <a:schemeClr val="tx1"/>
                </a:solidFill>
              </a:defRPr>
            </a:lvl2pPr>
            <a:lvl3pPr>
              <a:lnSpc>
                <a:spcPct val="100000"/>
              </a:lnSpc>
              <a:spcAft>
                <a:spcPts val="600"/>
              </a:spcAft>
              <a:buClr>
                <a:schemeClr val="bg2"/>
              </a:buClr>
              <a:buNone/>
              <a:defRPr sz="1000"/>
            </a:lvl3pPr>
            <a:lvl4pPr>
              <a:lnSpc>
                <a:spcPct val="100000"/>
              </a:lnSpc>
              <a:spcAft>
                <a:spcPts val="600"/>
              </a:spcAft>
              <a:defRPr sz="1000"/>
            </a:lvl4pPr>
            <a:lvl5pPr>
              <a:lnSpc>
                <a:spcPct val="100000"/>
              </a:lnSpc>
              <a:spcAft>
                <a:spcPts val="600"/>
              </a:spcAft>
              <a:defRPr sz="1000"/>
            </a:lvl5pPr>
          </a:lstStyle>
          <a:p>
            <a:pPr lvl="0"/>
            <a:r>
              <a:rPr lang="en-GB"/>
              <a:t>Title here</a:t>
            </a:r>
          </a:p>
          <a:p>
            <a:pPr lvl="1"/>
            <a:r>
              <a:rPr lang="en-GB"/>
              <a:t>Content here</a:t>
            </a:r>
          </a:p>
        </p:txBody>
      </p:sp>
      <p:sp>
        <p:nvSpPr>
          <p:cNvPr id="36" name="Text Placeholder 7">
            <a:extLst>
              <a:ext uri="{FF2B5EF4-FFF2-40B4-BE49-F238E27FC236}">
                <a16:creationId xmlns:a16="http://schemas.microsoft.com/office/drawing/2014/main" id="{B3D58D60-A967-DC47-9726-C34FC4DA0015}"/>
              </a:ext>
            </a:extLst>
          </p:cNvPr>
          <p:cNvSpPr>
            <a:spLocks noGrp="1"/>
          </p:cNvSpPr>
          <p:nvPr>
            <p:ph type="body" sz="quarter" idx="30"/>
          </p:nvPr>
        </p:nvSpPr>
        <p:spPr>
          <a:xfrm>
            <a:off x="8939635" y="3022285"/>
            <a:ext cx="444500" cy="444500"/>
          </a:xfrm>
          <a:prstGeom prst="ellipse">
            <a:avLst/>
          </a:prstGeom>
          <a:solidFill>
            <a:schemeClr val="accent4"/>
          </a:solidFill>
        </p:spPr>
        <p:txBody>
          <a:bodyPr>
            <a:normAutofit/>
          </a:bodyPr>
          <a:lstStyle>
            <a:lvl1pPr>
              <a:defRPr sz="200">
                <a:noFill/>
              </a:defRPr>
            </a:lvl1pPr>
          </a:lstStyle>
          <a:p>
            <a:pPr lvl="0"/>
            <a:endParaRPr lang="en-GB"/>
          </a:p>
        </p:txBody>
      </p:sp>
      <p:sp>
        <p:nvSpPr>
          <p:cNvPr id="37" name="Text Placeholder 13">
            <a:extLst>
              <a:ext uri="{FF2B5EF4-FFF2-40B4-BE49-F238E27FC236}">
                <a16:creationId xmlns:a16="http://schemas.microsoft.com/office/drawing/2014/main" id="{A1BE55BB-9937-5246-9860-A0A5280C3069}"/>
              </a:ext>
            </a:extLst>
          </p:cNvPr>
          <p:cNvSpPr>
            <a:spLocks noGrp="1"/>
          </p:cNvSpPr>
          <p:nvPr>
            <p:ph type="body" sz="quarter" idx="31" hasCustomPrompt="1"/>
          </p:nvPr>
        </p:nvSpPr>
        <p:spPr>
          <a:xfrm>
            <a:off x="6310019" y="3814917"/>
            <a:ext cx="2561303" cy="765092"/>
          </a:xfrm>
        </p:spPr>
        <p:txBody>
          <a:bodyPr anchor="ctr"/>
          <a:lstStyle>
            <a:lvl1pPr algn="r">
              <a:lnSpc>
                <a:spcPct val="100000"/>
              </a:lnSpc>
              <a:spcAft>
                <a:spcPts val="0"/>
              </a:spcAft>
              <a:defRPr sz="1200" b="1">
                <a:solidFill>
                  <a:schemeClr val="accent4"/>
                </a:solidFill>
              </a:defRPr>
            </a:lvl1pPr>
            <a:lvl2pPr algn="r">
              <a:lnSpc>
                <a:spcPct val="100000"/>
              </a:lnSpc>
              <a:spcAft>
                <a:spcPts val="0"/>
              </a:spcAft>
              <a:defRPr sz="1000" b="0">
                <a:solidFill>
                  <a:schemeClr val="tx1"/>
                </a:solidFill>
              </a:defRPr>
            </a:lvl2pPr>
            <a:lvl3pPr>
              <a:lnSpc>
                <a:spcPct val="100000"/>
              </a:lnSpc>
              <a:spcAft>
                <a:spcPts val="600"/>
              </a:spcAft>
              <a:buClr>
                <a:schemeClr val="bg2"/>
              </a:buClr>
              <a:buNone/>
              <a:defRPr sz="1000"/>
            </a:lvl3pPr>
            <a:lvl4pPr>
              <a:lnSpc>
                <a:spcPct val="100000"/>
              </a:lnSpc>
              <a:spcAft>
                <a:spcPts val="600"/>
              </a:spcAft>
              <a:defRPr sz="1000"/>
            </a:lvl4pPr>
            <a:lvl5pPr>
              <a:lnSpc>
                <a:spcPct val="100000"/>
              </a:lnSpc>
              <a:spcAft>
                <a:spcPts val="600"/>
              </a:spcAft>
              <a:defRPr sz="1000"/>
            </a:lvl5pPr>
          </a:lstStyle>
          <a:p>
            <a:pPr lvl="0"/>
            <a:r>
              <a:rPr lang="en-GB"/>
              <a:t>Title here</a:t>
            </a:r>
          </a:p>
          <a:p>
            <a:pPr lvl="1"/>
            <a:r>
              <a:rPr lang="en-GB"/>
              <a:t>Content here</a:t>
            </a:r>
          </a:p>
        </p:txBody>
      </p:sp>
      <p:sp>
        <p:nvSpPr>
          <p:cNvPr id="38" name="Text Placeholder 7">
            <a:extLst>
              <a:ext uri="{FF2B5EF4-FFF2-40B4-BE49-F238E27FC236}">
                <a16:creationId xmlns:a16="http://schemas.microsoft.com/office/drawing/2014/main" id="{E3FF515B-7FCC-0444-B322-336EE7FB1313}"/>
              </a:ext>
            </a:extLst>
          </p:cNvPr>
          <p:cNvSpPr>
            <a:spLocks noGrp="1"/>
          </p:cNvSpPr>
          <p:nvPr>
            <p:ph type="body" sz="quarter" idx="32"/>
          </p:nvPr>
        </p:nvSpPr>
        <p:spPr>
          <a:xfrm>
            <a:off x="8944551" y="3971098"/>
            <a:ext cx="444500" cy="444500"/>
          </a:xfrm>
          <a:prstGeom prst="ellipse">
            <a:avLst/>
          </a:prstGeom>
          <a:solidFill>
            <a:schemeClr val="accent4"/>
          </a:solidFill>
        </p:spPr>
        <p:txBody>
          <a:bodyPr>
            <a:normAutofit/>
          </a:bodyPr>
          <a:lstStyle>
            <a:lvl1pPr>
              <a:defRPr sz="200">
                <a:noFill/>
              </a:defRPr>
            </a:lvl1pPr>
          </a:lstStyle>
          <a:p>
            <a:pPr lvl="0"/>
            <a:endParaRPr lang="en-GB"/>
          </a:p>
        </p:txBody>
      </p:sp>
      <p:sp>
        <p:nvSpPr>
          <p:cNvPr id="39" name="Text Placeholder 13">
            <a:extLst>
              <a:ext uri="{FF2B5EF4-FFF2-40B4-BE49-F238E27FC236}">
                <a16:creationId xmlns:a16="http://schemas.microsoft.com/office/drawing/2014/main" id="{0789255A-A2FB-DD49-B53C-BDB2AED5739D}"/>
              </a:ext>
            </a:extLst>
          </p:cNvPr>
          <p:cNvSpPr>
            <a:spLocks noGrp="1"/>
          </p:cNvSpPr>
          <p:nvPr>
            <p:ph type="body" sz="quarter" idx="33" hasCustomPrompt="1"/>
          </p:nvPr>
        </p:nvSpPr>
        <p:spPr>
          <a:xfrm>
            <a:off x="6662800" y="4665407"/>
            <a:ext cx="2561303" cy="765092"/>
          </a:xfrm>
        </p:spPr>
        <p:txBody>
          <a:bodyPr anchor="ctr"/>
          <a:lstStyle>
            <a:lvl1pPr algn="r">
              <a:lnSpc>
                <a:spcPct val="100000"/>
              </a:lnSpc>
              <a:spcAft>
                <a:spcPts val="0"/>
              </a:spcAft>
              <a:defRPr sz="1200" b="1">
                <a:solidFill>
                  <a:schemeClr val="accent4"/>
                </a:solidFill>
              </a:defRPr>
            </a:lvl1pPr>
            <a:lvl2pPr algn="r">
              <a:lnSpc>
                <a:spcPct val="100000"/>
              </a:lnSpc>
              <a:spcAft>
                <a:spcPts val="0"/>
              </a:spcAft>
              <a:defRPr sz="1000" b="0">
                <a:solidFill>
                  <a:schemeClr val="tx1"/>
                </a:solidFill>
              </a:defRPr>
            </a:lvl2pPr>
            <a:lvl3pPr>
              <a:lnSpc>
                <a:spcPct val="100000"/>
              </a:lnSpc>
              <a:spcAft>
                <a:spcPts val="600"/>
              </a:spcAft>
              <a:buClr>
                <a:schemeClr val="bg2"/>
              </a:buClr>
              <a:buNone/>
              <a:defRPr sz="1000"/>
            </a:lvl3pPr>
            <a:lvl4pPr>
              <a:lnSpc>
                <a:spcPct val="100000"/>
              </a:lnSpc>
              <a:spcAft>
                <a:spcPts val="600"/>
              </a:spcAft>
              <a:defRPr sz="1000"/>
            </a:lvl4pPr>
            <a:lvl5pPr>
              <a:lnSpc>
                <a:spcPct val="100000"/>
              </a:lnSpc>
              <a:spcAft>
                <a:spcPts val="600"/>
              </a:spcAft>
              <a:defRPr sz="1000"/>
            </a:lvl5pPr>
          </a:lstStyle>
          <a:p>
            <a:pPr lvl="0"/>
            <a:r>
              <a:rPr lang="en-GB"/>
              <a:t>Title here</a:t>
            </a:r>
          </a:p>
          <a:p>
            <a:pPr lvl="1"/>
            <a:r>
              <a:rPr lang="en-GB"/>
              <a:t>Content here</a:t>
            </a:r>
          </a:p>
        </p:txBody>
      </p:sp>
      <p:sp>
        <p:nvSpPr>
          <p:cNvPr id="40" name="Text Placeholder 7">
            <a:extLst>
              <a:ext uri="{FF2B5EF4-FFF2-40B4-BE49-F238E27FC236}">
                <a16:creationId xmlns:a16="http://schemas.microsoft.com/office/drawing/2014/main" id="{D4499FB7-805B-4245-9BEA-7C92124275F0}"/>
              </a:ext>
            </a:extLst>
          </p:cNvPr>
          <p:cNvSpPr>
            <a:spLocks noGrp="1"/>
          </p:cNvSpPr>
          <p:nvPr>
            <p:ph type="body" sz="quarter" idx="34"/>
          </p:nvPr>
        </p:nvSpPr>
        <p:spPr>
          <a:xfrm>
            <a:off x="9291960" y="4821588"/>
            <a:ext cx="444500" cy="444500"/>
          </a:xfrm>
          <a:prstGeom prst="ellipse">
            <a:avLst/>
          </a:prstGeom>
          <a:solidFill>
            <a:schemeClr val="accent4"/>
          </a:solidFill>
        </p:spPr>
        <p:txBody>
          <a:bodyPr>
            <a:normAutofit/>
          </a:bodyPr>
          <a:lstStyle>
            <a:lvl1pPr>
              <a:defRPr sz="200">
                <a:noFill/>
              </a:defRPr>
            </a:lvl1pPr>
          </a:lstStyle>
          <a:p>
            <a:pPr lvl="0"/>
            <a:endParaRPr lang="en-GB"/>
          </a:p>
        </p:txBody>
      </p:sp>
      <p:sp>
        <p:nvSpPr>
          <p:cNvPr id="41" name="Text Placeholder 13">
            <a:extLst>
              <a:ext uri="{FF2B5EF4-FFF2-40B4-BE49-F238E27FC236}">
                <a16:creationId xmlns:a16="http://schemas.microsoft.com/office/drawing/2014/main" id="{77DC9560-E71B-9143-B111-7B1EDEF6CCF2}"/>
              </a:ext>
            </a:extLst>
          </p:cNvPr>
          <p:cNvSpPr>
            <a:spLocks noGrp="1"/>
          </p:cNvSpPr>
          <p:nvPr>
            <p:ph type="body" sz="quarter" idx="35" hasCustomPrompt="1"/>
          </p:nvPr>
        </p:nvSpPr>
        <p:spPr>
          <a:xfrm>
            <a:off x="369891" y="2445964"/>
            <a:ext cx="1669717" cy="887171"/>
          </a:xfrm>
        </p:spPr>
        <p:txBody>
          <a:bodyPr anchor="t">
            <a:normAutofit/>
          </a:bodyPr>
          <a:lstStyle>
            <a:lvl1pPr>
              <a:lnSpc>
                <a:spcPct val="100000"/>
              </a:lnSpc>
              <a:spcAft>
                <a:spcPts val="0"/>
              </a:spcAft>
              <a:defRPr sz="1800" b="1">
                <a:solidFill>
                  <a:schemeClr val="tx1"/>
                </a:solidFill>
              </a:defRPr>
            </a:lvl1pPr>
            <a:lvl2pPr>
              <a:lnSpc>
                <a:spcPct val="100000"/>
              </a:lnSpc>
              <a:spcAft>
                <a:spcPts val="600"/>
              </a:spcAft>
              <a:defRPr sz="1000" b="0">
                <a:solidFill>
                  <a:schemeClr val="tx1"/>
                </a:solidFill>
              </a:defRPr>
            </a:lvl2pPr>
            <a:lvl3pPr>
              <a:lnSpc>
                <a:spcPct val="100000"/>
              </a:lnSpc>
              <a:spcAft>
                <a:spcPts val="600"/>
              </a:spcAft>
              <a:buClr>
                <a:schemeClr val="bg2"/>
              </a:buClr>
              <a:buNone/>
              <a:defRPr sz="1000"/>
            </a:lvl3pPr>
            <a:lvl4pPr>
              <a:lnSpc>
                <a:spcPct val="100000"/>
              </a:lnSpc>
              <a:spcAft>
                <a:spcPts val="600"/>
              </a:spcAft>
              <a:defRPr sz="1000"/>
            </a:lvl4pPr>
            <a:lvl5pPr>
              <a:lnSpc>
                <a:spcPct val="100000"/>
              </a:lnSpc>
              <a:spcAft>
                <a:spcPts val="600"/>
              </a:spcAft>
              <a:defRPr sz="1000"/>
            </a:lvl5pPr>
          </a:lstStyle>
          <a:p>
            <a:pPr lvl="0"/>
            <a:r>
              <a:rPr lang="en-GB"/>
              <a:t>Title here</a:t>
            </a:r>
          </a:p>
        </p:txBody>
      </p:sp>
      <p:sp>
        <p:nvSpPr>
          <p:cNvPr id="43" name="Text Placeholder 13">
            <a:extLst>
              <a:ext uri="{FF2B5EF4-FFF2-40B4-BE49-F238E27FC236}">
                <a16:creationId xmlns:a16="http://schemas.microsoft.com/office/drawing/2014/main" id="{89853F8E-AB6F-0042-8E35-E5ED2533415D}"/>
              </a:ext>
            </a:extLst>
          </p:cNvPr>
          <p:cNvSpPr>
            <a:spLocks noGrp="1"/>
          </p:cNvSpPr>
          <p:nvPr>
            <p:ph type="body" sz="quarter" idx="36" hasCustomPrompt="1"/>
          </p:nvPr>
        </p:nvSpPr>
        <p:spPr>
          <a:xfrm>
            <a:off x="10152392" y="2440938"/>
            <a:ext cx="1669717" cy="887171"/>
          </a:xfrm>
        </p:spPr>
        <p:txBody>
          <a:bodyPr anchor="t">
            <a:normAutofit/>
          </a:bodyPr>
          <a:lstStyle>
            <a:lvl1pPr algn="r">
              <a:lnSpc>
                <a:spcPct val="100000"/>
              </a:lnSpc>
              <a:spcAft>
                <a:spcPts val="0"/>
              </a:spcAft>
              <a:defRPr sz="1800" b="1">
                <a:solidFill>
                  <a:schemeClr val="tx1"/>
                </a:solidFill>
              </a:defRPr>
            </a:lvl1pPr>
            <a:lvl2pPr>
              <a:lnSpc>
                <a:spcPct val="100000"/>
              </a:lnSpc>
              <a:spcAft>
                <a:spcPts val="600"/>
              </a:spcAft>
              <a:defRPr sz="1000" b="0">
                <a:solidFill>
                  <a:schemeClr val="tx1"/>
                </a:solidFill>
              </a:defRPr>
            </a:lvl2pPr>
            <a:lvl3pPr>
              <a:lnSpc>
                <a:spcPct val="100000"/>
              </a:lnSpc>
              <a:spcAft>
                <a:spcPts val="600"/>
              </a:spcAft>
              <a:buClr>
                <a:schemeClr val="bg2"/>
              </a:buClr>
              <a:buNone/>
              <a:defRPr sz="1000"/>
            </a:lvl3pPr>
            <a:lvl4pPr>
              <a:lnSpc>
                <a:spcPct val="100000"/>
              </a:lnSpc>
              <a:spcAft>
                <a:spcPts val="600"/>
              </a:spcAft>
              <a:defRPr sz="1000"/>
            </a:lvl4pPr>
            <a:lvl5pPr>
              <a:lnSpc>
                <a:spcPct val="100000"/>
              </a:lnSpc>
              <a:spcAft>
                <a:spcPts val="600"/>
              </a:spcAft>
              <a:defRPr sz="1000"/>
            </a:lvl5pPr>
          </a:lstStyle>
          <a:p>
            <a:pPr lvl="0"/>
            <a:r>
              <a:rPr lang="en-GB"/>
              <a:t>Title here</a:t>
            </a:r>
          </a:p>
        </p:txBody>
      </p:sp>
    </p:spTree>
    <p:extLst>
      <p:ext uri="{BB962C8B-B14F-4D97-AF65-F5344CB8AC3E}">
        <p14:creationId xmlns:p14="http://schemas.microsoft.com/office/powerpoint/2010/main" val="2121662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Case study 3 - laptop">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1"/>
            <a:ext cx="10961160" cy="1087240"/>
          </a:xfrm>
        </p:spPr>
        <p:txBody>
          <a:body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D4B6153B-2D3D-0544-B433-E222C8CF6DE5}"/>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42" name="Text Placeholder 6">
            <a:extLst>
              <a:ext uri="{FF2B5EF4-FFF2-40B4-BE49-F238E27FC236}">
                <a16:creationId xmlns:a16="http://schemas.microsoft.com/office/drawing/2014/main" id="{FE47E15B-05DB-3347-A24C-7140B9E97E56}"/>
              </a:ext>
            </a:extLst>
          </p:cNvPr>
          <p:cNvSpPr>
            <a:spLocks noGrp="1"/>
          </p:cNvSpPr>
          <p:nvPr>
            <p:ph type="body" sz="quarter" idx="14"/>
          </p:nvPr>
        </p:nvSpPr>
        <p:spPr>
          <a:xfrm>
            <a:off x="2712000" y="1778044"/>
            <a:ext cx="6768000" cy="4341794"/>
          </a:xfrm>
          <a:prstGeom prst="round2SameRect">
            <a:avLst>
              <a:gd name="adj1" fmla="val 4319"/>
              <a:gd name="adj2" fmla="val 0"/>
            </a:avLst>
          </a:prstGeom>
          <a:solidFill>
            <a:schemeClr val="bg1"/>
          </a:solidFill>
        </p:spPr>
        <p:txBody>
          <a:bodyPr anchor="ctr">
            <a:normAutofit/>
          </a:bodyPr>
          <a:lstStyle>
            <a:lvl1pPr algn="ctr">
              <a:defRPr sz="100">
                <a:noFill/>
              </a:defRPr>
            </a:lvl1pPr>
          </a:lstStyle>
          <a:p>
            <a:pPr lvl="0"/>
            <a:endParaRPr lang="en-GB"/>
          </a:p>
        </p:txBody>
      </p:sp>
      <p:sp>
        <p:nvSpPr>
          <p:cNvPr id="44" name="Picture Placeholder 10">
            <a:extLst>
              <a:ext uri="{FF2B5EF4-FFF2-40B4-BE49-F238E27FC236}">
                <a16:creationId xmlns:a16="http://schemas.microsoft.com/office/drawing/2014/main" id="{6C514FD4-D6CB-4449-A4A5-37FC48D70A17}"/>
              </a:ext>
            </a:extLst>
          </p:cNvPr>
          <p:cNvSpPr>
            <a:spLocks noGrp="1"/>
          </p:cNvSpPr>
          <p:nvPr>
            <p:ph type="pic" sz="quarter" idx="16"/>
          </p:nvPr>
        </p:nvSpPr>
        <p:spPr>
          <a:xfrm>
            <a:off x="2712244" y="2068558"/>
            <a:ext cx="6767512" cy="4087280"/>
          </a:xfrm>
          <a:solidFill>
            <a:schemeClr val="bg1">
              <a:lumMod val="85000"/>
            </a:schemeClr>
          </a:solidFill>
        </p:spPr>
        <p:txBody>
          <a:bodyPr anchor="ctr"/>
          <a:lstStyle>
            <a:lvl1pPr algn="ctr">
              <a:defRPr/>
            </a:lvl1pPr>
          </a:lstStyle>
          <a:p>
            <a:endParaRPr lang="en-GB"/>
          </a:p>
        </p:txBody>
      </p:sp>
      <p:sp>
        <p:nvSpPr>
          <p:cNvPr id="45" name="Text Placeholder 6">
            <a:extLst>
              <a:ext uri="{FF2B5EF4-FFF2-40B4-BE49-F238E27FC236}">
                <a16:creationId xmlns:a16="http://schemas.microsoft.com/office/drawing/2014/main" id="{216BC2E0-3A61-3C47-8F34-1E9B7E52C9F9}"/>
              </a:ext>
            </a:extLst>
          </p:cNvPr>
          <p:cNvSpPr>
            <a:spLocks noGrp="1"/>
          </p:cNvSpPr>
          <p:nvPr>
            <p:ph type="body" sz="quarter" idx="15"/>
          </p:nvPr>
        </p:nvSpPr>
        <p:spPr>
          <a:xfrm>
            <a:off x="2712000" y="6119838"/>
            <a:ext cx="6768000" cy="36000"/>
          </a:xfrm>
          <a:prstGeom prst="rect">
            <a:avLst/>
          </a:prstGeom>
          <a:solidFill>
            <a:schemeClr val="accent4"/>
          </a:solidFill>
        </p:spPr>
        <p:txBody>
          <a:bodyPr anchor="ctr">
            <a:normAutofit/>
          </a:bodyPr>
          <a:lstStyle>
            <a:lvl1pPr algn="ctr">
              <a:defRPr sz="100">
                <a:noFill/>
              </a:defRPr>
            </a:lvl1pPr>
          </a:lstStyle>
          <a:p>
            <a:pPr lvl="0"/>
            <a:endParaRPr lang="en-GB"/>
          </a:p>
        </p:txBody>
      </p:sp>
      <p:sp>
        <p:nvSpPr>
          <p:cNvPr id="46" name="Text Placeholder 6">
            <a:extLst>
              <a:ext uri="{FF2B5EF4-FFF2-40B4-BE49-F238E27FC236}">
                <a16:creationId xmlns:a16="http://schemas.microsoft.com/office/drawing/2014/main" id="{8C46D4F6-3C49-6B42-BD9A-45260295F067}"/>
              </a:ext>
            </a:extLst>
          </p:cNvPr>
          <p:cNvSpPr>
            <a:spLocks noGrp="1"/>
          </p:cNvSpPr>
          <p:nvPr>
            <p:ph type="body" sz="quarter" idx="17"/>
          </p:nvPr>
        </p:nvSpPr>
        <p:spPr>
          <a:xfrm>
            <a:off x="6078000" y="1897537"/>
            <a:ext cx="36000" cy="36000"/>
          </a:xfrm>
          <a:prstGeom prst="ellipse">
            <a:avLst/>
          </a:prstGeom>
          <a:solidFill>
            <a:schemeClr val="accent5"/>
          </a:solidFill>
        </p:spPr>
        <p:txBody>
          <a:bodyPr anchor="ctr">
            <a:normAutofit/>
          </a:bodyPr>
          <a:lstStyle>
            <a:lvl1pPr algn="ctr">
              <a:defRPr sz="100">
                <a:noFill/>
              </a:defRPr>
            </a:lvl1pPr>
          </a:lstStyle>
          <a:p>
            <a:pPr lvl="0"/>
            <a:endParaRPr lang="en-GB"/>
          </a:p>
        </p:txBody>
      </p:sp>
    </p:spTree>
    <p:extLst>
      <p:ext uri="{BB962C8B-B14F-4D97-AF65-F5344CB8AC3E}">
        <p14:creationId xmlns:p14="http://schemas.microsoft.com/office/powerpoint/2010/main" val="1865321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ase study 3 - mobile">
    <p:bg>
      <p:bgPr>
        <a:solidFill>
          <a:schemeClr val="accent5"/>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1"/>
            <a:ext cx="10961160" cy="1087240"/>
          </a:xfrm>
        </p:spPr>
        <p:txBody>
          <a:body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D4B6153B-2D3D-0544-B433-E222C8CF6DE5}"/>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10" name="Text Placeholder 6">
            <a:extLst>
              <a:ext uri="{FF2B5EF4-FFF2-40B4-BE49-F238E27FC236}">
                <a16:creationId xmlns:a16="http://schemas.microsoft.com/office/drawing/2014/main" id="{03D8CF09-DBCF-F54E-B90B-DCDE7C2BA482}"/>
              </a:ext>
            </a:extLst>
          </p:cNvPr>
          <p:cNvSpPr>
            <a:spLocks noGrp="1"/>
          </p:cNvSpPr>
          <p:nvPr>
            <p:ph type="body" sz="quarter" idx="24"/>
          </p:nvPr>
        </p:nvSpPr>
        <p:spPr>
          <a:xfrm>
            <a:off x="4849905" y="1612669"/>
            <a:ext cx="2491879" cy="4435424"/>
          </a:xfrm>
          <a:prstGeom prst="round2SameRect">
            <a:avLst>
              <a:gd name="adj1" fmla="val 6156"/>
              <a:gd name="adj2" fmla="val 0"/>
            </a:avLst>
          </a:prstGeom>
          <a:solidFill>
            <a:schemeClr val="bg1"/>
          </a:solidFill>
        </p:spPr>
        <p:txBody>
          <a:bodyPr anchor="ctr">
            <a:normAutofit/>
          </a:bodyPr>
          <a:lstStyle>
            <a:lvl1pPr algn="ctr">
              <a:defRPr sz="100">
                <a:noFill/>
              </a:defRPr>
            </a:lvl1pPr>
          </a:lstStyle>
          <a:p>
            <a:pPr lvl="0"/>
            <a:endParaRPr lang="en-GB"/>
          </a:p>
        </p:txBody>
      </p:sp>
      <p:sp>
        <p:nvSpPr>
          <p:cNvPr id="11" name="Picture Placeholder 10">
            <a:extLst>
              <a:ext uri="{FF2B5EF4-FFF2-40B4-BE49-F238E27FC236}">
                <a16:creationId xmlns:a16="http://schemas.microsoft.com/office/drawing/2014/main" id="{DD54CF6A-EE28-734A-BDFE-32D283472871}"/>
              </a:ext>
            </a:extLst>
          </p:cNvPr>
          <p:cNvSpPr>
            <a:spLocks noGrp="1"/>
          </p:cNvSpPr>
          <p:nvPr>
            <p:ph type="pic" sz="quarter" idx="25"/>
          </p:nvPr>
        </p:nvSpPr>
        <p:spPr>
          <a:xfrm>
            <a:off x="4850150" y="1879708"/>
            <a:ext cx="2491700" cy="4168385"/>
          </a:xfrm>
          <a:solidFill>
            <a:schemeClr val="bg1">
              <a:lumMod val="85000"/>
            </a:schemeClr>
          </a:solidFill>
        </p:spPr>
        <p:txBody>
          <a:bodyPr anchor="ctr"/>
          <a:lstStyle>
            <a:lvl1pPr algn="ctr">
              <a:defRPr/>
            </a:lvl1pPr>
          </a:lstStyle>
          <a:p>
            <a:endParaRPr lang="en-GB"/>
          </a:p>
        </p:txBody>
      </p:sp>
      <p:sp>
        <p:nvSpPr>
          <p:cNvPr id="12" name="Text Placeholder 6">
            <a:extLst>
              <a:ext uri="{FF2B5EF4-FFF2-40B4-BE49-F238E27FC236}">
                <a16:creationId xmlns:a16="http://schemas.microsoft.com/office/drawing/2014/main" id="{9DC777FC-A539-B34A-AE2D-6FC01AADA6F2}"/>
              </a:ext>
            </a:extLst>
          </p:cNvPr>
          <p:cNvSpPr>
            <a:spLocks noGrp="1"/>
          </p:cNvSpPr>
          <p:nvPr>
            <p:ph type="body" sz="quarter" idx="26"/>
          </p:nvPr>
        </p:nvSpPr>
        <p:spPr>
          <a:xfrm>
            <a:off x="4849905" y="6002374"/>
            <a:ext cx="2491945" cy="45719"/>
          </a:xfrm>
          <a:prstGeom prst="rect">
            <a:avLst/>
          </a:prstGeom>
          <a:solidFill>
            <a:schemeClr val="accent4"/>
          </a:solidFill>
        </p:spPr>
        <p:txBody>
          <a:bodyPr anchor="ctr">
            <a:normAutofit/>
          </a:bodyPr>
          <a:lstStyle>
            <a:lvl1pPr algn="ctr">
              <a:defRPr sz="100">
                <a:noFill/>
              </a:defRPr>
            </a:lvl1pPr>
          </a:lstStyle>
          <a:p>
            <a:pPr lvl="0"/>
            <a:endParaRPr lang="en-GB"/>
          </a:p>
        </p:txBody>
      </p:sp>
      <p:sp>
        <p:nvSpPr>
          <p:cNvPr id="13" name="Text Placeholder 6">
            <a:extLst>
              <a:ext uri="{FF2B5EF4-FFF2-40B4-BE49-F238E27FC236}">
                <a16:creationId xmlns:a16="http://schemas.microsoft.com/office/drawing/2014/main" id="{07399DEC-6C9B-4343-B928-151B7DF3858B}"/>
              </a:ext>
            </a:extLst>
          </p:cNvPr>
          <p:cNvSpPr>
            <a:spLocks noGrp="1"/>
          </p:cNvSpPr>
          <p:nvPr>
            <p:ph type="body" sz="quarter" idx="27"/>
          </p:nvPr>
        </p:nvSpPr>
        <p:spPr>
          <a:xfrm>
            <a:off x="5941353" y="1722653"/>
            <a:ext cx="45719" cy="45719"/>
          </a:xfrm>
          <a:prstGeom prst="ellipse">
            <a:avLst/>
          </a:prstGeom>
          <a:solidFill>
            <a:schemeClr val="accent5"/>
          </a:solidFill>
        </p:spPr>
        <p:txBody>
          <a:bodyPr anchor="ctr">
            <a:normAutofit/>
          </a:bodyPr>
          <a:lstStyle>
            <a:lvl1pPr algn="ctr">
              <a:defRPr sz="100">
                <a:noFill/>
              </a:defRPr>
            </a:lvl1pPr>
          </a:lstStyle>
          <a:p>
            <a:pPr lvl="0"/>
            <a:endParaRPr lang="en-GB"/>
          </a:p>
        </p:txBody>
      </p:sp>
      <p:sp>
        <p:nvSpPr>
          <p:cNvPr id="14" name="Text Placeholder 6">
            <a:extLst>
              <a:ext uri="{FF2B5EF4-FFF2-40B4-BE49-F238E27FC236}">
                <a16:creationId xmlns:a16="http://schemas.microsoft.com/office/drawing/2014/main" id="{6C9FF70D-4369-9641-85AC-CCDE4969346B}"/>
              </a:ext>
            </a:extLst>
          </p:cNvPr>
          <p:cNvSpPr>
            <a:spLocks noGrp="1"/>
          </p:cNvSpPr>
          <p:nvPr>
            <p:ph type="body" sz="quarter" idx="28"/>
          </p:nvPr>
        </p:nvSpPr>
        <p:spPr>
          <a:xfrm>
            <a:off x="6033428" y="1722653"/>
            <a:ext cx="232247" cy="45719"/>
          </a:xfrm>
          <a:prstGeom prst="roundRect">
            <a:avLst>
              <a:gd name="adj" fmla="val 50000"/>
            </a:avLst>
          </a:prstGeom>
          <a:solidFill>
            <a:schemeClr val="accent5"/>
          </a:solidFill>
        </p:spPr>
        <p:txBody>
          <a:bodyPr anchor="ctr">
            <a:normAutofit/>
          </a:bodyPr>
          <a:lstStyle>
            <a:lvl1pPr algn="ctr">
              <a:defRPr sz="100">
                <a:noFill/>
              </a:defRPr>
            </a:lvl1pPr>
          </a:lstStyle>
          <a:p>
            <a:pPr lvl="0"/>
            <a:endParaRPr lang="en-GB"/>
          </a:p>
        </p:txBody>
      </p:sp>
    </p:spTree>
    <p:extLst>
      <p:ext uri="{BB962C8B-B14F-4D97-AF65-F5344CB8AC3E}">
        <p14:creationId xmlns:p14="http://schemas.microsoft.com/office/powerpoint/2010/main" val="982600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itle" preserve="1">
  <p:cSld name="Title-1">
    <p:spTree>
      <p:nvGrpSpPr>
        <p:cNvPr id="1" name=""/>
        <p:cNvGrpSpPr/>
        <p:nvPr/>
      </p:nvGrpSpPr>
      <p:grpSpPr>
        <a:xfrm>
          <a:off x="0" y="0"/>
          <a:ext cx="0" cy="0"/>
          <a:chOff x="0" y="0"/>
          <a:chExt cx="0" cy="0"/>
        </a:xfrm>
      </p:grpSpPr>
      <p:sp>
        <p:nvSpPr>
          <p:cNvPr id="66" name="Rectangle 65">
            <a:extLst>
              <a:ext uri="{FF2B5EF4-FFF2-40B4-BE49-F238E27FC236}">
                <a16:creationId xmlns:a16="http://schemas.microsoft.com/office/drawing/2014/main" id="{7BF754BA-2C1C-4D74-5011-7C19F04B8E97}"/>
              </a:ext>
            </a:extLst>
          </p:cNvPr>
          <p:cNvSpPr/>
          <p:nvPr/>
        </p:nvSpPr>
        <p:spPr>
          <a:xfrm rot="16200000">
            <a:off x="2667003" y="-2667002"/>
            <a:ext cx="6857998" cy="12192001"/>
          </a:xfrm>
          <a:prstGeom prst="rect">
            <a:avLst/>
          </a:prstGeom>
          <a:gradFill flip="none" rotWithShape="1">
            <a:gsLst>
              <a:gs pos="51000">
                <a:schemeClr val="accent3">
                  <a:alpha val="0"/>
                </a:schemeClr>
              </a:gs>
              <a:gs pos="7000">
                <a:schemeClr val="accent3">
                  <a:alpha val="64342"/>
                </a:schemeClr>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55" name="Picture 54" descr="A blue and green planet&#10;&#10;AI-generated content may be incorrect.">
            <a:extLst>
              <a:ext uri="{FF2B5EF4-FFF2-40B4-BE49-F238E27FC236}">
                <a16:creationId xmlns:a16="http://schemas.microsoft.com/office/drawing/2014/main" id="{16B84971-168B-C620-AEEA-03C452DDE36F}"/>
              </a:ext>
            </a:extLst>
          </p:cNvPr>
          <p:cNvPicPr>
            <a:picLocks noChangeAspect="1"/>
          </p:cNvPicPr>
          <p:nvPr/>
        </p:nvPicPr>
        <p:blipFill>
          <a:blip r:embed="rId2"/>
          <a:srcRect l="16551" b="22627"/>
          <a:stretch>
            <a:fillRect/>
          </a:stretch>
        </p:blipFill>
        <p:spPr>
          <a:xfrm rot="10800000">
            <a:off x="7572658" y="0"/>
            <a:ext cx="4619342" cy="3891088"/>
          </a:xfrm>
          <a:prstGeom prst="rect">
            <a:avLst/>
          </a:prstGeom>
        </p:spPr>
      </p:pic>
      <p:pic>
        <p:nvPicPr>
          <p:cNvPr id="10" name="Graphic 9">
            <a:extLst>
              <a:ext uri="{FF2B5EF4-FFF2-40B4-BE49-F238E27FC236}">
                <a16:creationId xmlns:a16="http://schemas.microsoft.com/office/drawing/2014/main" id="{391B09E8-0E14-41EB-B2BA-8CF0C5F37B0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81233" y="162320"/>
            <a:ext cx="11829535" cy="6533360"/>
          </a:xfrm>
          <a:prstGeom prst="rect">
            <a:avLst/>
          </a:prstGeom>
        </p:spPr>
      </p:pic>
      <p:sp>
        <p:nvSpPr>
          <p:cNvPr id="2" name="Title 1">
            <a:extLst>
              <a:ext uri="{FF2B5EF4-FFF2-40B4-BE49-F238E27FC236}">
                <a16:creationId xmlns:a16="http://schemas.microsoft.com/office/drawing/2014/main" id="{7F92809A-1F7C-BD4E-8402-2AD5485156E6}"/>
              </a:ext>
            </a:extLst>
          </p:cNvPr>
          <p:cNvSpPr>
            <a:spLocks noGrp="1"/>
          </p:cNvSpPr>
          <p:nvPr>
            <p:ph type="ctrTitle" hasCustomPrompt="1"/>
          </p:nvPr>
        </p:nvSpPr>
        <p:spPr>
          <a:xfrm>
            <a:off x="699389" y="1352551"/>
            <a:ext cx="9212961" cy="4259109"/>
          </a:xfrm>
        </p:spPr>
        <p:txBody>
          <a:bodyPr lIns="0" tIns="0" rIns="0" bIns="0" anchor="b">
            <a:noAutofit/>
          </a:bodyPr>
          <a:lstStyle>
            <a:lvl1pPr algn="l">
              <a:lnSpc>
                <a:spcPct val="80000"/>
              </a:lnSpc>
              <a:defRPr sz="9000" b="0" i="0" cap="none" spc="0" baseline="0">
                <a:latin typeface="+mj-lt"/>
              </a:defRPr>
            </a:lvl1pPr>
          </a:lstStyle>
          <a:p>
            <a:r>
              <a:rPr lang="en-GB"/>
              <a:t>Presentation title here</a:t>
            </a:r>
            <a:endParaRPr lang="en-US"/>
          </a:p>
        </p:txBody>
      </p:sp>
      <p:sp>
        <p:nvSpPr>
          <p:cNvPr id="3" name="Subtitle 2">
            <a:extLst>
              <a:ext uri="{FF2B5EF4-FFF2-40B4-BE49-F238E27FC236}">
                <a16:creationId xmlns:a16="http://schemas.microsoft.com/office/drawing/2014/main" id="{80503A8D-5123-304F-B680-9E51BA5B946B}"/>
              </a:ext>
            </a:extLst>
          </p:cNvPr>
          <p:cNvSpPr>
            <a:spLocks noGrp="1"/>
          </p:cNvSpPr>
          <p:nvPr>
            <p:ph type="subTitle" idx="1"/>
          </p:nvPr>
        </p:nvSpPr>
        <p:spPr>
          <a:xfrm>
            <a:off x="699390" y="5783340"/>
            <a:ext cx="5396610" cy="534910"/>
          </a:xfrm>
        </p:spPr>
        <p:txBody>
          <a:bodyPr lIns="0" tIns="0" rIns="0" bIns="0">
            <a:normAutofit/>
          </a:bodyPr>
          <a:lstStyle>
            <a:lvl1pPr marL="0" indent="0" algn="l">
              <a:lnSpc>
                <a:spcPct val="100000"/>
              </a:lnSpc>
              <a:buNone/>
              <a:defRPr sz="1600" b="0" i="0">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pic>
        <p:nvPicPr>
          <p:cNvPr id="6" name="Graphic 5">
            <a:extLst>
              <a:ext uri="{FF2B5EF4-FFF2-40B4-BE49-F238E27FC236}">
                <a16:creationId xmlns:a16="http://schemas.microsoft.com/office/drawing/2014/main" id="{07BCA01F-7ADF-CE9A-C3D1-CC3C7FDAA12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99386" y="577742"/>
            <a:ext cx="3919957" cy="619353"/>
          </a:xfrm>
          <a:prstGeom prst="rect">
            <a:avLst/>
          </a:prstGeom>
        </p:spPr>
      </p:pic>
    </p:spTree>
    <p:extLst>
      <p:ext uri="{BB962C8B-B14F-4D97-AF65-F5344CB8AC3E}">
        <p14:creationId xmlns:p14="http://schemas.microsoft.com/office/powerpoint/2010/main" val="131942908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Title-2">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19F3B03-D9E8-44E5-9C20-21F10E5F4FDE}"/>
              </a:ext>
            </a:extLst>
          </p:cNvPr>
          <p:cNvSpPr/>
          <p:nvPr/>
        </p:nvSpPr>
        <p:spPr>
          <a:xfrm>
            <a:off x="0" y="1945195"/>
            <a:ext cx="12192000" cy="4912805"/>
          </a:xfrm>
          <a:prstGeom prst="rect">
            <a:avLst/>
          </a:prstGeom>
          <a:gradFill flip="none" rotWithShape="1">
            <a:gsLst>
              <a:gs pos="67000">
                <a:schemeClr val="accent3">
                  <a:alpha val="0"/>
                </a:schemeClr>
              </a:gs>
              <a:gs pos="13000">
                <a:schemeClr val="accent3"/>
              </a:gs>
            </a:gsLst>
            <a:lin ang="162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2" name="Title 1">
            <a:extLst>
              <a:ext uri="{FF2B5EF4-FFF2-40B4-BE49-F238E27FC236}">
                <a16:creationId xmlns:a16="http://schemas.microsoft.com/office/drawing/2014/main" id="{7F92809A-1F7C-BD4E-8402-2AD5485156E6}"/>
              </a:ext>
            </a:extLst>
          </p:cNvPr>
          <p:cNvSpPr>
            <a:spLocks noGrp="1"/>
          </p:cNvSpPr>
          <p:nvPr>
            <p:ph type="ctrTitle" hasCustomPrompt="1"/>
          </p:nvPr>
        </p:nvSpPr>
        <p:spPr>
          <a:xfrm>
            <a:off x="699389" y="1951659"/>
            <a:ext cx="9212961" cy="2954683"/>
          </a:xfrm>
        </p:spPr>
        <p:txBody>
          <a:bodyPr lIns="0" tIns="0" rIns="0" bIns="0" anchor="ctr">
            <a:noAutofit/>
          </a:bodyPr>
          <a:lstStyle>
            <a:lvl1pPr algn="l">
              <a:lnSpc>
                <a:spcPct val="80000"/>
              </a:lnSpc>
              <a:defRPr sz="9000" b="0" i="0" cap="none" spc="0" baseline="0">
                <a:latin typeface="+mj-lt"/>
              </a:defRPr>
            </a:lvl1pPr>
          </a:lstStyle>
          <a:p>
            <a:r>
              <a:rPr lang="en-GB"/>
              <a:t>Presentation title here</a:t>
            </a:r>
            <a:endParaRPr lang="en-US"/>
          </a:p>
        </p:txBody>
      </p:sp>
      <p:sp>
        <p:nvSpPr>
          <p:cNvPr id="3" name="Subtitle 2">
            <a:extLst>
              <a:ext uri="{FF2B5EF4-FFF2-40B4-BE49-F238E27FC236}">
                <a16:creationId xmlns:a16="http://schemas.microsoft.com/office/drawing/2014/main" id="{80503A8D-5123-304F-B680-9E51BA5B946B}"/>
              </a:ext>
            </a:extLst>
          </p:cNvPr>
          <p:cNvSpPr>
            <a:spLocks noGrp="1"/>
          </p:cNvSpPr>
          <p:nvPr>
            <p:ph type="subTitle" idx="1"/>
          </p:nvPr>
        </p:nvSpPr>
        <p:spPr>
          <a:xfrm>
            <a:off x="699390" y="4906341"/>
            <a:ext cx="5396610" cy="642689"/>
          </a:xfrm>
        </p:spPr>
        <p:txBody>
          <a:bodyPr lIns="0" tIns="0" rIns="0" bIns="0">
            <a:normAutofit/>
          </a:bodyPr>
          <a:lstStyle>
            <a:lvl1pPr marL="0" indent="0" algn="l">
              <a:lnSpc>
                <a:spcPct val="100000"/>
              </a:lnSpc>
              <a:buNone/>
              <a:defRPr sz="1600" b="0" i="0">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6" name="Rectangle 5">
            <a:extLst>
              <a:ext uri="{FF2B5EF4-FFF2-40B4-BE49-F238E27FC236}">
                <a16:creationId xmlns:a16="http://schemas.microsoft.com/office/drawing/2014/main" id="{C0D5B1EA-AF4E-ADF3-9ED3-CE74CD8AA9E9}"/>
              </a:ext>
            </a:extLst>
          </p:cNvPr>
          <p:cNvSpPr/>
          <p:nvPr/>
        </p:nvSpPr>
        <p:spPr>
          <a:xfrm flipH="1">
            <a:off x="6705600" y="0"/>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5" name="Graphic 4">
            <a:extLst>
              <a:ext uri="{FF2B5EF4-FFF2-40B4-BE49-F238E27FC236}">
                <a16:creationId xmlns:a16="http://schemas.microsoft.com/office/drawing/2014/main" id="{5B58648A-EA42-F3D7-9217-0D5408BCADB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99386" y="577742"/>
            <a:ext cx="3919957" cy="619353"/>
          </a:xfrm>
          <a:prstGeom prst="rect">
            <a:avLst/>
          </a:prstGeom>
        </p:spPr>
      </p:pic>
    </p:spTree>
    <p:extLst>
      <p:ext uri="{BB962C8B-B14F-4D97-AF65-F5344CB8AC3E}">
        <p14:creationId xmlns:p14="http://schemas.microsoft.com/office/powerpoint/2010/main" val="202702043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p:cSld name="Title-3">
    <p:spTree>
      <p:nvGrpSpPr>
        <p:cNvPr id="1" name=""/>
        <p:cNvGrpSpPr/>
        <p:nvPr/>
      </p:nvGrpSpPr>
      <p:grpSpPr>
        <a:xfrm>
          <a:off x="0" y="0"/>
          <a:ext cx="0" cy="0"/>
          <a:chOff x="0" y="0"/>
          <a:chExt cx="0" cy="0"/>
        </a:xfrm>
      </p:grpSpPr>
      <p:pic>
        <p:nvPicPr>
          <p:cNvPr id="4" name="Picture 3" descr="A blue and green planet&#10;&#10;AI-generated content may be incorrect.">
            <a:extLst>
              <a:ext uri="{FF2B5EF4-FFF2-40B4-BE49-F238E27FC236}">
                <a16:creationId xmlns:a16="http://schemas.microsoft.com/office/drawing/2014/main" id="{870245E7-9202-9CE5-89C3-843D064C3C74}"/>
              </a:ext>
            </a:extLst>
          </p:cNvPr>
          <p:cNvPicPr>
            <a:picLocks noChangeAspect="1"/>
          </p:cNvPicPr>
          <p:nvPr/>
        </p:nvPicPr>
        <p:blipFill>
          <a:blip r:embed="rId2"/>
          <a:srcRect l="16551" b="22627"/>
          <a:stretch>
            <a:fillRect/>
          </a:stretch>
        </p:blipFill>
        <p:spPr>
          <a:xfrm rot="10800000">
            <a:off x="7572658" y="0"/>
            <a:ext cx="4619342" cy="3891088"/>
          </a:xfrm>
          <a:prstGeom prst="rect">
            <a:avLst/>
          </a:prstGeom>
        </p:spPr>
      </p:pic>
      <p:sp>
        <p:nvSpPr>
          <p:cNvPr id="6" name="Picture Placeholder 5">
            <a:extLst>
              <a:ext uri="{FF2B5EF4-FFF2-40B4-BE49-F238E27FC236}">
                <a16:creationId xmlns:a16="http://schemas.microsoft.com/office/drawing/2014/main" id="{C27C288A-FD34-E84F-952C-E746C14262D5}"/>
              </a:ext>
            </a:extLst>
          </p:cNvPr>
          <p:cNvSpPr>
            <a:spLocks noGrp="1"/>
          </p:cNvSpPr>
          <p:nvPr>
            <p:ph type="pic" sz="quarter" idx="10"/>
          </p:nvPr>
        </p:nvSpPr>
        <p:spPr>
          <a:xfrm>
            <a:off x="699390" y="1827212"/>
            <a:ext cx="11492610" cy="5030788"/>
          </a:xfrm>
          <a:solidFill>
            <a:schemeClr val="accent5"/>
          </a:solidFill>
        </p:spPr>
        <p:txBody>
          <a:bodyPr/>
          <a:lstStyle>
            <a:lvl1pPr>
              <a:defRPr b="0" i="0">
                <a:latin typeface="+mn-lt"/>
              </a:defRPr>
            </a:lvl1pPr>
          </a:lstStyle>
          <a:p>
            <a:endParaRPr lang="en-US"/>
          </a:p>
        </p:txBody>
      </p:sp>
      <p:sp>
        <p:nvSpPr>
          <p:cNvPr id="2" name="Title 1">
            <a:extLst>
              <a:ext uri="{FF2B5EF4-FFF2-40B4-BE49-F238E27FC236}">
                <a16:creationId xmlns:a16="http://schemas.microsoft.com/office/drawing/2014/main" id="{7F92809A-1F7C-BD4E-8402-2AD5485156E6}"/>
              </a:ext>
            </a:extLst>
          </p:cNvPr>
          <p:cNvSpPr>
            <a:spLocks noGrp="1"/>
          </p:cNvSpPr>
          <p:nvPr>
            <p:ph type="ctrTitle" hasCustomPrompt="1"/>
          </p:nvPr>
        </p:nvSpPr>
        <p:spPr>
          <a:xfrm>
            <a:off x="1049086" y="2159599"/>
            <a:ext cx="10443524" cy="4156534"/>
          </a:xfrm>
        </p:spPr>
        <p:txBody>
          <a:bodyPr lIns="0" tIns="0" rIns="0" bIns="0" anchor="t">
            <a:noAutofit/>
          </a:bodyPr>
          <a:lstStyle>
            <a:lvl1pPr algn="l">
              <a:lnSpc>
                <a:spcPct val="80000"/>
              </a:lnSpc>
              <a:defRPr sz="9000" b="0" i="0" cap="none" spc="0" baseline="0">
                <a:solidFill>
                  <a:schemeClr val="bg1"/>
                </a:solidFill>
                <a:latin typeface="+mj-lt"/>
              </a:defRPr>
            </a:lvl1pPr>
          </a:lstStyle>
          <a:p>
            <a:r>
              <a:rPr lang="en-GB"/>
              <a:t>Presentation title here</a:t>
            </a:r>
            <a:endParaRPr lang="en-US"/>
          </a:p>
        </p:txBody>
      </p:sp>
      <p:sp>
        <p:nvSpPr>
          <p:cNvPr id="3" name="Subtitle 2">
            <a:extLst>
              <a:ext uri="{FF2B5EF4-FFF2-40B4-BE49-F238E27FC236}">
                <a16:creationId xmlns:a16="http://schemas.microsoft.com/office/drawing/2014/main" id="{80503A8D-5123-304F-B680-9E51BA5B946B}"/>
              </a:ext>
            </a:extLst>
          </p:cNvPr>
          <p:cNvSpPr>
            <a:spLocks noGrp="1"/>
          </p:cNvSpPr>
          <p:nvPr>
            <p:ph type="subTitle" idx="1"/>
          </p:nvPr>
        </p:nvSpPr>
        <p:spPr>
          <a:xfrm>
            <a:off x="8001000" y="357188"/>
            <a:ext cx="3822700" cy="995362"/>
          </a:xfrm>
        </p:spPr>
        <p:txBody>
          <a:bodyPr lIns="0" tIns="0" rIns="0" bIns="0" anchor="ctr">
            <a:normAutofit/>
          </a:bodyPr>
          <a:lstStyle>
            <a:lvl1pPr marL="0" indent="0" algn="r">
              <a:lnSpc>
                <a:spcPct val="100000"/>
              </a:lnSpc>
              <a:buNone/>
              <a:defRPr sz="1600" b="0" i="0">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pic>
        <p:nvPicPr>
          <p:cNvPr id="5" name="Graphic 4">
            <a:extLst>
              <a:ext uri="{FF2B5EF4-FFF2-40B4-BE49-F238E27FC236}">
                <a16:creationId xmlns:a16="http://schemas.microsoft.com/office/drawing/2014/main" id="{0E586AD7-139B-BCC7-B9D9-F435FEB8D89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99386" y="577742"/>
            <a:ext cx="3919957" cy="619353"/>
          </a:xfrm>
          <a:prstGeom prst="rect">
            <a:avLst/>
          </a:prstGeom>
        </p:spPr>
      </p:pic>
    </p:spTree>
    <p:extLst>
      <p:ext uri="{BB962C8B-B14F-4D97-AF65-F5344CB8AC3E}">
        <p14:creationId xmlns:p14="http://schemas.microsoft.com/office/powerpoint/2010/main" val="17612000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p:cSld name="Title-4">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C27C288A-FD34-E84F-952C-E746C14262D5}"/>
              </a:ext>
            </a:extLst>
          </p:cNvPr>
          <p:cNvSpPr>
            <a:spLocks noGrp="1"/>
          </p:cNvSpPr>
          <p:nvPr>
            <p:ph type="pic" sz="quarter" idx="10"/>
          </p:nvPr>
        </p:nvSpPr>
        <p:spPr>
          <a:xfrm>
            <a:off x="-600" y="0"/>
            <a:ext cx="12193200" cy="6858000"/>
          </a:xfrm>
          <a:solidFill>
            <a:schemeClr val="accent5"/>
          </a:solidFill>
        </p:spPr>
        <p:txBody>
          <a:bodyPr/>
          <a:lstStyle>
            <a:lvl1pPr>
              <a:defRPr b="0" i="0">
                <a:latin typeface="+mn-lt"/>
              </a:defRPr>
            </a:lvl1pPr>
          </a:lstStyle>
          <a:p>
            <a:endParaRPr lang="en-US"/>
          </a:p>
        </p:txBody>
      </p:sp>
      <p:sp>
        <p:nvSpPr>
          <p:cNvPr id="26" name="Text Placeholder 9">
            <a:extLst>
              <a:ext uri="{FF2B5EF4-FFF2-40B4-BE49-F238E27FC236}">
                <a16:creationId xmlns:a16="http://schemas.microsoft.com/office/drawing/2014/main" id="{E7510FF7-C1C9-07BE-FE3B-5B3D55FBED90}"/>
              </a:ext>
            </a:extLst>
          </p:cNvPr>
          <p:cNvSpPr>
            <a:spLocks noGrp="1"/>
          </p:cNvSpPr>
          <p:nvPr>
            <p:ph type="body" sz="quarter" idx="12"/>
          </p:nvPr>
        </p:nvSpPr>
        <p:spPr>
          <a:xfrm rot="5400000">
            <a:off x="7577528" y="2243528"/>
            <a:ext cx="4614472" cy="4614472"/>
          </a:xfrm>
          <a:gradFill flip="none" rotWithShape="1">
            <a:gsLst>
              <a:gs pos="67000">
                <a:schemeClr val="accent1">
                  <a:alpha val="0"/>
                </a:schemeClr>
              </a:gs>
              <a:gs pos="13000">
                <a:schemeClr val="accent1"/>
              </a:gs>
            </a:gsLst>
            <a:path path="circle">
              <a:fillToRect l="100000" b="100000"/>
            </a:path>
            <a:tileRect t="-100000" r="-100000"/>
          </a:gradFill>
        </p:spPr>
        <p:txBody>
          <a:bodyPr/>
          <a:lstStyle>
            <a:lvl1pPr>
              <a:defRPr sz="100">
                <a:noFill/>
              </a:defRPr>
            </a:lvl1pPr>
          </a:lstStyle>
          <a:p>
            <a:pPr lvl="0"/>
            <a:endParaRPr lang="en-US"/>
          </a:p>
        </p:txBody>
      </p:sp>
      <p:sp>
        <p:nvSpPr>
          <p:cNvPr id="27" name="Text Placeholder 9">
            <a:extLst>
              <a:ext uri="{FF2B5EF4-FFF2-40B4-BE49-F238E27FC236}">
                <a16:creationId xmlns:a16="http://schemas.microsoft.com/office/drawing/2014/main" id="{9BBAC936-C16F-1A74-B555-1C2E8C6AFD4D}"/>
              </a:ext>
            </a:extLst>
          </p:cNvPr>
          <p:cNvSpPr>
            <a:spLocks noGrp="1"/>
          </p:cNvSpPr>
          <p:nvPr>
            <p:ph type="body" sz="quarter" idx="22"/>
          </p:nvPr>
        </p:nvSpPr>
        <p:spPr>
          <a:xfrm rot="16200000">
            <a:off x="0" y="-1"/>
            <a:ext cx="6041035" cy="6041035"/>
          </a:xfrm>
          <a:gradFill flip="none" rotWithShape="1">
            <a:gsLst>
              <a:gs pos="67000">
                <a:schemeClr val="accent3">
                  <a:alpha val="0"/>
                </a:schemeClr>
              </a:gs>
              <a:gs pos="13000">
                <a:schemeClr val="accent3"/>
              </a:gs>
            </a:gsLst>
            <a:path path="circle">
              <a:fillToRect l="100000" b="100000"/>
            </a:path>
            <a:tileRect t="-100000" r="-100000"/>
          </a:gradFill>
        </p:spPr>
        <p:txBody>
          <a:bodyPr/>
          <a:lstStyle>
            <a:lvl1pPr>
              <a:defRPr sz="100">
                <a:noFill/>
              </a:defRPr>
            </a:lvl1pPr>
          </a:lstStyle>
          <a:p>
            <a:pPr lvl="0"/>
            <a:endParaRPr lang="en-US"/>
          </a:p>
        </p:txBody>
      </p:sp>
      <p:sp>
        <p:nvSpPr>
          <p:cNvPr id="28" name="Title 1">
            <a:extLst>
              <a:ext uri="{FF2B5EF4-FFF2-40B4-BE49-F238E27FC236}">
                <a16:creationId xmlns:a16="http://schemas.microsoft.com/office/drawing/2014/main" id="{A041FF41-F087-0F55-1239-2578F2F576CE}"/>
              </a:ext>
            </a:extLst>
          </p:cNvPr>
          <p:cNvSpPr>
            <a:spLocks noGrp="1"/>
          </p:cNvSpPr>
          <p:nvPr>
            <p:ph type="ctrTitle" hasCustomPrompt="1"/>
          </p:nvPr>
        </p:nvSpPr>
        <p:spPr>
          <a:xfrm>
            <a:off x="699389" y="1951659"/>
            <a:ext cx="9212961" cy="2954683"/>
          </a:xfrm>
        </p:spPr>
        <p:txBody>
          <a:bodyPr lIns="0" tIns="0" rIns="0" bIns="0" anchor="ctr">
            <a:noAutofit/>
          </a:bodyPr>
          <a:lstStyle>
            <a:lvl1pPr algn="l">
              <a:lnSpc>
                <a:spcPct val="80000"/>
              </a:lnSpc>
              <a:defRPr sz="9000" b="0" i="0" cap="none" spc="0" baseline="0">
                <a:solidFill>
                  <a:schemeClr val="bg1"/>
                </a:solidFill>
                <a:latin typeface="+mj-lt"/>
              </a:defRPr>
            </a:lvl1pPr>
          </a:lstStyle>
          <a:p>
            <a:r>
              <a:rPr lang="en-GB"/>
              <a:t>Presentation title here</a:t>
            </a:r>
            <a:endParaRPr lang="en-US"/>
          </a:p>
        </p:txBody>
      </p:sp>
      <p:sp>
        <p:nvSpPr>
          <p:cNvPr id="29" name="Subtitle 2">
            <a:extLst>
              <a:ext uri="{FF2B5EF4-FFF2-40B4-BE49-F238E27FC236}">
                <a16:creationId xmlns:a16="http://schemas.microsoft.com/office/drawing/2014/main" id="{795E26CD-D36A-5D9C-A878-722ABC4CDD8B}"/>
              </a:ext>
            </a:extLst>
          </p:cNvPr>
          <p:cNvSpPr>
            <a:spLocks noGrp="1"/>
          </p:cNvSpPr>
          <p:nvPr>
            <p:ph type="subTitle" idx="1"/>
          </p:nvPr>
        </p:nvSpPr>
        <p:spPr>
          <a:xfrm>
            <a:off x="699390" y="4906341"/>
            <a:ext cx="5396610" cy="642689"/>
          </a:xfrm>
        </p:spPr>
        <p:txBody>
          <a:bodyPr lIns="0" tIns="0" rIns="0" bIns="0">
            <a:normAutofit/>
          </a:bodyPr>
          <a:lstStyle>
            <a:lvl1pPr marL="0" indent="0" algn="l">
              <a:lnSpc>
                <a:spcPct val="100000"/>
              </a:lnSpc>
              <a:buNone/>
              <a:defRPr sz="1600" b="0" i="0">
                <a:solidFill>
                  <a:schemeClr val="bg1"/>
                </a:solidFill>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6" name="Text Placeholder 45">
            <a:extLst>
              <a:ext uri="{FF2B5EF4-FFF2-40B4-BE49-F238E27FC236}">
                <a16:creationId xmlns:a16="http://schemas.microsoft.com/office/drawing/2014/main" id="{C50609E9-AF19-A8B8-3B44-FE58F390957B}"/>
              </a:ext>
            </a:extLst>
          </p:cNvPr>
          <p:cNvSpPr>
            <a:spLocks noGrp="1"/>
          </p:cNvSpPr>
          <p:nvPr>
            <p:ph type="body" sz="quarter" idx="23"/>
          </p:nvPr>
        </p:nvSpPr>
        <p:spPr>
          <a:xfrm>
            <a:off x="699386" y="577742"/>
            <a:ext cx="3919956" cy="618883"/>
          </a:xfrm>
          <a:custGeom>
            <a:avLst/>
            <a:gdLst>
              <a:gd name="connsiteX0" fmla="*/ 1616196 w 3919956"/>
              <a:gd name="connsiteY0" fmla="*/ 575900 h 618883"/>
              <a:gd name="connsiteX1" fmla="*/ 1601595 w 3919956"/>
              <a:gd name="connsiteY1" fmla="*/ 586484 h 618883"/>
              <a:gd name="connsiteX2" fmla="*/ 1616628 w 3919956"/>
              <a:gd name="connsiteY2" fmla="*/ 597911 h 618883"/>
              <a:gd name="connsiteX3" fmla="*/ 1638638 w 3919956"/>
              <a:gd name="connsiteY3" fmla="*/ 577174 h 618883"/>
              <a:gd name="connsiteX4" fmla="*/ 1638618 w 3919956"/>
              <a:gd name="connsiteY4" fmla="*/ 577174 h 618883"/>
              <a:gd name="connsiteX5" fmla="*/ 1638618 w 3919956"/>
              <a:gd name="connsiteY5" fmla="*/ 575900 h 618883"/>
              <a:gd name="connsiteX6" fmla="*/ 1230296 w 3919956"/>
              <a:gd name="connsiteY6" fmla="*/ 575900 h 618883"/>
              <a:gd name="connsiteX7" fmla="*/ 1215694 w 3919956"/>
              <a:gd name="connsiteY7" fmla="*/ 586484 h 618883"/>
              <a:gd name="connsiteX8" fmla="*/ 1230727 w 3919956"/>
              <a:gd name="connsiteY8" fmla="*/ 597911 h 618883"/>
              <a:gd name="connsiteX9" fmla="*/ 1252738 w 3919956"/>
              <a:gd name="connsiteY9" fmla="*/ 577174 h 618883"/>
              <a:gd name="connsiteX10" fmla="*/ 1252718 w 3919956"/>
              <a:gd name="connsiteY10" fmla="*/ 577174 h 618883"/>
              <a:gd name="connsiteX11" fmla="*/ 1252718 w 3919956"/>
              <a:gd name="connsiteY11" fmla="*/ 575900 h 618883"/>
              <a:gd name="connsiteX12" fmla="*/ 1478057 w 3919956"/>
              <a:gd name="connsiteY12" fmla="*/ 575273 h 618883"/>
              <a:gd name="connsiteX13" fmla="*/ 1478057 w 3919956"/>
              <a:gd name="connsiteY13" fmla="*/ 575292 h 618883"/>
              <a:gd name="connsiteX14" fmla="*/ 1478054 w 3919956"/>
              <a:gd name="connsiteY14" fmla="*/ 575281 h 618883"/>
              <a:gd name="connsiteX15" fmla="*/ 1397423 w 3919956"/>
              <a:gd name="connsiteY15" fmla="*/ 556653 h 618883"/>
              <a:gd name="connsiteX16" fmla="*/ 1397423 w 3919956"/>
              <a:gd name="connsiteY16" fmla="*/ 591775 h 618883"/>
              <a:gd name="connsiteX17" fmla="*/ 1430018 w 3919956"/>
              <a:gd name="connsiteY17" fmla="*/ 591775 h 618883"/>
              <a:gd name="connsiteX18" fmla="*/ 1449912 w 3919956"/>
              <a:gd name="connsiteY18" fmla="*/ 574214 h 618883"/>
              <a:gd name="connsiteX19" fmla="*/ 1430018 w 3919956"/>
              <a:gd name="connsiteY19" fmla="*/ 556653 h 618883"/>
              <a:gd name="connsiteX20" fmla="*/ 1868603 w 3919956"/>
              <a:gd name="connsiteY20" fmla="*/ 535074 h 618883"/>
              <a:gd name="connsiteX21" fmla="*/ 1841516 w 3919956"/>
              <a:gd name="connsiteY21" fmla="*/ 563846 h 618883"/>
              <a:gd name="connsiteX22" fmla="*/ 1868603 w 3919956"/>
              <a:gd name="connsiteY22" fmla="*/ 592834 h 618883"/>
              <a:gd name="connsiteX23" fmla="*/ 1895063 w 3919956"/>
              <a:gd name="connsiteY23" fmla="*/ 564062 h 618883"/>
              <a:gd name="connsiteX24" fmla="*/ 1868603 w 3919956"/>
              <a:gd name="connsiteY24" fmla="*/ 535074 h 618883"/>
              <a:gd name="connsiteX25" fmla="*/ 1053624 w 3919956"/>
              <a:gd name="connsiteY25" fmla="*/ 535074 h 618883"/>
              <a:gd name="connsiteX26" fmla="*/ 1026537 w 3919956"/>
              <a:gd name="connsiteY26" fmla="*/ 563846 h 618883"/>
              <a:gd name="connsiteX27" fmla="*/ 1053624 w 3919956"/>
              <a:gd name="connsiteY27" fmla="*/ 592834 h 618883"/>
              <a:gd name="connsiteX28" fmla="*/ 1080084 w 3919956"/>
              <a:gd name="connsiteY28" fmla="*/ 564062 h 618883"/>
              <a:gd name="connsiteX29" fmla="*/ 1053624 w 3919956"/>
              <a:gd name="connsiteY29" fmla="*/ 535074 h 618883"/>
              <a:gd name="connsiteX30" fmla="*/ 930930 w 3919956"/>
              <a:gd name="connsiteY30" fmla="*/ 532310 h 618883"/>
              <a:gd name="connsiteX31" fmla="*/ 905960 w 3919956"/>
              <a:gd name="connsiteY31" fmla="*/ 553478 h 618883"/>
              <a:gd name="connsiteX32" fmla="*/ 953567 w 3919956"/>
              <a:gd name="connsiteY32" fmla="*/ 553478 h 618883"/>
              <a:gd name="connsiteX33" fmla="*/ 930930 w 3919956"/>
              <a:gd name="connsiteY33" fmla="*/ 532310 h 618883"/>
              <a:gd name="connsiteX34" fmla="*/ 69833 w 3919956"/>
              <a:gd name="connsiteY34" fmla="*/ 527449 h 618883"/>
              <a:gd name="connsiteX35" fmla="*/ 51212 w 3919956"/>
              <a:gd name="connsiteY35" fmla="*/ 574645 h 618883"/>
              <a:gd name="connsiteX36" fmla="*/ 88453 w 3919956"/>
              <a:gd name="connsiteY36" fmla="*/ 574645 h 618883"/>
              <a:gd name="connsiteX37" fmla="*/ 1136571 w 3919956"/>
              <a:gd name="connsiteY37" fmla="*/ 511573 h 618883"/>
              <a:gd name="connsiteX38" fmla="*/ 1165147 w 3919956"/>
              <a:gd name="connsiteY38" fmla="*/ 511573 h 618883"/>
              <a:gd name="connsiteX39" fmla="*/ 1165147 w 3919956"/>
              <a:gd name="connsiteY39" fmla="*/ 616315 h 618883"/>
              <a:gd name="connsiteX40" fmla="*/ 1136571 w 3919956"/>
              <a:gd name="connsiteY40" fmla="*/ 616315 h 618883"/>
              <a:gd name="connsiteX41" fmla="*/ 1554399 w 3919956"/>
              <a:gd name="connsiteY41" fmla="*/ 510319 h 618883"/>
              <a:gd name="connsiteX42" fmla="*/ 1563709 w 3919956"/>
              <a:gd name="connsiteY42" fmla="*/ 511593 h 618883"/>
              <a:gd name="connsiteX43" fmla="*/ 1563728 w 3919956"/>
              <a:gd name="connsiteY43" fmla="*/ 511573 h 618883"/>
              <a:gd name="connsiteX44" fmla="*/ 1563728 w 3919956"/>
              <a:gd name="connsiteY44" fmla="*/ 536759 h 618883"/>
              <a:gd name="connsiteX45" fmla="*/ 1556104 w 3919956"/>
              <a:gd name="connsiteY45" fmla="*/ 536759 h 618883"/>
              <a:gd name="connsiteX46" fmla="*/ 1527959 w 3919956"/>
              <a:gd name="connsiteY46" fmla="*/ 564062 h 618883"/>
              <a:gd name="connsiteX47" fmla="*/ 1527959 w 3919956"/>
              <a:gd name="connsiteY47" fmla="*/ 616334 h 618883"/>
              <a:gd name="connsiteX48" fmla="*/ 1499382 w 3919956"/>
              <a:gd name="connsiteY48" fmla="*/ 616334 h 618883"/>
              <a:gd name="connsiteX49" fmla="*/ 1499382 w 3919956"/>
              <a:gd name="connsiteY49" fmla="*/ 511593 h 618883"/>
              <a:gd name="connsiteX50" fmla="*/ 1525626 w 3919956"/>
              <a:gd name="connsiteY50" fmla="*/ 511593 h 618883"/>
              <a:gd name="connsiteX51" fmla="*/ 1525626 w 3919956"/>
              <a:gd name="connsiteY51" fmla="*/ 524078 h 618883"/>
              <a:gd name="connsiteX52" fmla="*/ 1554399 w 3919956"/>
              <a:gd name="connsiteY52" fmla="*/ 510319 h 618883"/>
              <a:gd name="connsiteX53" fmla="*/ 1622351 w 3919956"/>
              <a:gd name="connsiteY53" fmla="*/ 509261 h 618883"/>
              <a:gd name="connsiteX54" fmla="*/ 1667215 w 3919956"/>
              <a:gd name="connsiteY54" fmla="*/ 554125 h 618883"/>
              <a:gd name="connsiteX55" fmla="*/ 1667195 w 3919956"/>
              <a:gd name="connsiteY55" fmla="*/ 554125 h 618883"/>
              <a:gd name="connsiteX56" fmla="*/ 1667195 w 3919956"/>
              <a:gd name="connsiteY56" fmla="*/ 616335 h 618883"/>
              <a:gd name="connsiteX57" fmla="*/ 1640951 w 3919956"/>
              <a:gd name="connsiteY57" fmla="*/ 616335 h 618883"/>
              <a:gd name="connsiteX58" fmla="*/ 1640951 w 3919956"/>
              <a:gd name="connsiteY58" fmla="*/ 606182 h 618883"/>
              <a:gd name="connsiteX59" fmla="*/ 1609003 w 3919956"/>
              <a:gd name="connsiteY59" fmla="*/ 618883 h 618883"/>
              <a:gd name="connsiteX60" fmla="*/ 1572822 w 3919956"/>
              <a:gd name="connsiteY60" fmla="*/ 587562 h 618883"/>
              <a:gd name="connsiteX61" fmla="*/ 1612394 w 3919956"/>
              <a:gd name="connsiteY61" fmla="*/ 557085 h 618883"/>
              <a:gd name="connsiteX62" fmla="*/ 1638638 w 3919956"/>
              <a:gd name="connsiteY62" fmla="*/ 557085 h 618883"/>
              <a:gd name="connsiteX63" fmla="*/ 1638638 w 3919956"/>
              <a:gd name="connsiteY63" fmla="*/ 552439 h 618883"/>
              <a:gd name="connsiteX64" fmla="*/ 1619176 w 3919956"/>
              <a:gd name="connsiteY64" fmla="*/ 534016 h 618883"/>
              <a:gd name="connsiteX65" fmla="*/ 1591461 w 3919956"/>
              <a:gd name="connsiteY65" fmla="*/ 548402 h 618883"/>
              <a:gd name="connsiteX66" fmla="*/ 1576644 w 3919956"/>
              <a:gd name="connsiteY66" fmla="*/ 530840 h 618883"/>
              <a:gd name="connsiteX67" fmla="*/ 1622351 w 3919956"/>
              <a:gd name="connsiteY67" fmla="*/ 509261 h 618883"/>
              <a:gd name="connsiteX68" fmla="*/ 1236451 w 3919956"/>
              <a:gd name="connsiteY68" fmla="*/ 509261 h 618883"/>
              <a:gd name="connsiteX69" fmla="*/ 1281315 w 3919956"/>
              <a:gd name="connsiteY69" fmla="*/ 554125 h 618883"/>
              <a:gd name="connsiteX70" fmla="*/ 1281295 w 3919956"/>
              <a:gd name="connsiteY70" fmla="*/ 554125 h 618883"/>
              <a:gd name="connsiteX71" fmla="*/ 1281295 w 3919956"/>
              <a:gd name="connsiteY71" fmla="*/ 616335 h 618883"/>
              <a:gd name="connsiteX72" fmla="*/ 1255051 w 3919956"/>
              <a:gd name="connsiteY72" fmla="*/ 616335 h 618883"/>
              <a:gd name="connsiteX73" fmla="*/ 1255051 w 3919956"/>
              <a:gd name="connsiteY73" fmla="*/ 606182 h 618883"/>
              <a:gd name="connsiteX74" fmla="*/ 1223103 w 3919956"/>
              <a:gd name="connsiteY74" fmla="*/ 618883 h 618883"/>
              <a:gd name="connsiteX75" fmla="*/ 1186922 w 3919956"/>
              <a:gd name="connsiteY75" fmla="*/ 587562 h 618883"/>
              <a:gd name="connsiteX76" fmla="*/ 1226494 w 3919956"/>
              <a:gd name="connsiteY76" fmla="*/ 557085 h 618883"/>
              <a:gd name="connsiteX77" fmla="*/ 1252738 w 3919956"/>
              <a:gd name="connsiteY77" fmla="*/ 557085 h 618883"/>
              <a:gd name="connsiteX78" fmla="*/ 1252738 w 3919956"/>
              <a:gd name="connsiteY78" fmla="*/ 552439 h 618883"/>
              <a:gd name="connsiteX79" fmla="*/ 1233275 w 3919956"/>
              <a:gd name="connsiteY79" fmla="*/ 534016 h 618883"/>
              <a:gd name="connsiteX80" fmla="*/ 1205561 w 3919956"/>
              <a:gd name="connsiteY80" fmla="*/ 548402 h 618883"/>
              <a:gd name="connsiteX81" fmla="*/ 1190744 w 3919956"/>
              <a:gd name="connsiteY81" fmla="*/ 530840 h 618883"/>
              <a:gd name="connsiteX82" fmla="*/ 1236451 w 3919956"/>
              <a:gd name="connsiteY82" fmla="*/ 509261 h 618883"/>
              <a:gd name="connsiteX83" fmla="*/ 931988 w 3919956"/>
              <a:gd name="connsiteY83" fmla="*/ 509261 h 618883"/>
              <a:gd name="connsiteX84" fmla="*/ 981301 w 3919956"/>
              <a:gd name="connsiteY84" fmla="*/ 557927 h 618883"/>
              <a:gd name="connsiteX85" fmla="*/ 979400 w 3919956"/>
              <a:gd name="connsiteY85" fmla="*/ 573587 h 618883"/>
              <a:gd name="connsiteX86" fmla="*/ 979380 w 3919956"/>
              <a:gd name="connsiteY86" fmla="*/ 573587 h 618883"/>
              <a:gd name="connsiteX87" fmla="*/ 905960 w 3919956"/>
              <a:gd name="connsiteY87" fmla="*/ 573587 h 618883"/>
              <a:gd name="connsiteX88" fmla="*/ 935379 w 3919956"/>
              <a:gd name="connsiteY88" fmla="*/ 594324 h 618883"/>
              <a:gd name="connsiteX89" fmla="*/ 964582 w 3919956"/>
              <a:gd name="connsiteY89" fmla="*/ 583740 h 618883"/>
              <a:gd name="connsiteX90" fmla="*/ 976440 w 3919956"/>
              <a:gd name="connsiteY90" fmla="*/ 603222 h 618883"/>
              <a:gd name="connsiteX91" fmla="*/ 934536 w 3919956"/>
              <a:gd name="connsiteY91" fmla="*/ 618883 h 618883"/>
              <a:gd name="connsiteX92" fmla="*/ 877187 w 3919956"/>
              <a:gd name="connsiteY92" fmla="*/ 564082 h 618883"/>
              <a:gd name="connsiteX93" fmla="*/ 931988 w 3919956"/>
              <a:gd name="connsiteY93" fmla="*/ 509261 h 618883"/>
              <a:gd name="connsiteX94" fmla="*/ 1751611 w 3919956"/>
              <a:gd name="connsiteY94" fmla="*/ 509241 h 618883"/>
              <a:gd name="connsiteX95" fmla="*/ 1790968 w 3919956"/>
              <a:gd name="connsiteY95" fmla="*/ 551361 h 618883"/>
              <a:gd name="connsiteX96" fmla="*/ 1790968 w 3919956"/>
              <a:gd name="connsiteY96" fmla="*/ 616315 h 618883"/>
              <a:gd name="connsiteX97" fmla="*/ 1762607 w 3919956"/>
              <a:gd name="connsiteY97" fmla="*/ 616315 h 618883"/>
              <a:gd name="connsiteX98" fmla="*/ 1762607 w 3919956"/>
              <a:gd name="connsiteY98" fmla="*/ 555163 h 618883"/>
              <a:gd name="connsiteX99" fmla="*/ 1743144 w 3919956"/>
              <a:gd name="connsiteY99" fmla="*/ 534858 h 618883"/>
              <a:gd name="connsiteX100" fmla="*/ 1723250 w 3919956"/>
              <a:gd name="connsiteY100" fmla="*/ 555163 h 618883"/>
              <a:gd name="connsiteX101" fmla="*/ 1723250 w 3919956"/>
              <a:gd name="connsiteY101" fmla="*/ 616315 h 618883"/>
              <a:gd name="connsiteX102" fmla="*/ 1694674 w 3919956"/>
              <a:gd name="connsiteY102" fmla="*/ 616315 h 618883"/>
              <a:gd name="connsiteX103" fmla="*/ 1694674 w 3919956"/>
              <a:gd name="connsiteY103" fmla="*/ 511573 h 618883"/>
              <a:gd name="connsiteX104" fmla="*/ 1720918 w 3919956"/>
              <a:gd name="connsiteY104" fmla="*/ 511573 h 618883"/>
              <a:gd name="connsiteX105" fmla="*/ 1720918 w 3919956"/>
              <a:gd name="connsiteY105" fmla="*/ 521099 h 618883"/>
              <a:gd name="connsiteX106" fmla="*/ 1751611 w 3919956"/>
              <a:gd name="connsiteY106" fmla="*/ 509241 h 618883"/>
              <a:gd name="connsiteX107" fmla="*/ 567236 w 3919956"/>
              <a:gd name="connsiteY107" fmla="*/ 501852 h 618883"/>
              <a:gd name="connsiteX108" fmla="*/ 567236 w 3919956"/>
              <a:gd name="connsiteY108" fmla="*/ 542070 h 618883"/>
              <a:gd name="connsiteX109" fmla="*/ 591147 w 3919956"/>
              <a:gd name="connsiteY109" fmla="*/ 542070 h 618883"/>
              <a:gd name="connsiteX110" fmla="*/ 591147 w 3919956"/>
              <a:gd name="connsiteY110" fmla="*/ 542051 h 618883"/>
              <a:gd name="connsiteX111" fmla="*/ 612315 w 3919956"/>
              <a:gd name="connsiteY111" fmla="*/ 521746 h 618883"/>
              <a:gd name="connsiteX112" fmla="*/ 591147 w 3919956"/>
              <a:gd name="connsiteY112" fmla="*/ 501852 h 618883"/>
              <a:gd name="connsiteX113" fmla="*/ 441562 w 3919956"/>
              <a:gd name="connsiteY113" fmla="*/ 501852 h 618883"/>
              <a:gd name="connsiteX114" fmla="*/ 441562 w 3919956"/>
              <a:gd name="connsiteY114" fmla="*/ 542070 h 618883"/>
              <a:gd name="connsiteX115" fmla="*/ 465474 w 3919956"/>
              <a:gd name="connsiteY115" fmla="*/ 542070 h 618883"/>
              <a:gd name="connsiteX116" fmla="*/ 465474 w 3919956"/>
              <a:gd name="connsiteY116" fmla="*/ 542051 h 618883"/>
              <a:gd name="connsiteX117" fmla="*/ 486642 w 3919956"/>
              <a:gd name="connsiteY117" fmla="*/ 521746 h 618883"/>
              <a:gd name="connsiteX118" fmla="*/ 465474 w 3919956"/>
              <a:gd name="connsiteY118" fmla="*/ 501852 h 618883"/>
              <a:gd name="connsiteX119" fmla="*/ 1397443 w 3919956"/>
              <a:gd name="connsiteY119" fmla="*/ 501185 h 618883"/>
              <a:gd name="connsiteX120" fmla="*/ 1397443 w 3919956"/>
              <a:gd name="connsiteY120" fmla="*/ 501205 h 618883"/>
              <a:gd name="connsiteX121" fmla="*/ 1397443 w 3919956"/>
              <a:gd name="connsiteY121" fmla="*/ 533153 h 618883"/>
              <a:gd name="connsiteX122" fmla="*/ 1417121 w 3919956"/>
              <a:gd name="connsiteY122" fmla="*/ 533153 h 618883"/>
              <a:gd name="connsiteX123" fmla="*/ 1435329 w 3919956"/>
              <a:gd name="connsiteY123" fmla="*/ 517061 h 618883"/>
              <a:gd name="connsiteX124" fmla="*/ 1417121 w 3919956"/>
              <a:gd name="connsiteY124" fmla="*/ 501185 h 618883"/>
              <a:gd name="connsiteX125" fmla="*/ 1369925 w 3919956"/>
              <a:gd name="connsiteY125" fmla="*/ 476666 h 618883"/>
              <a:gd name="connsiteX126" fmla="*/ 1419434 w 3919956"/>
              <a:gd name="connsiteY126" fmla="*/ 476666 h 618883"/>
              <a:gd name="connsiteX127" fmla="*/ 1463671 w 3919956"/>
              <a:gd name="connsiteY127" fmla="*/ 515611 h 618883"/>
              <a:gd name="connsiteX128" fmla="*/ 1453302 w 3919956"/>
              <a:gd name="connsiteY128" fmla="*/ 540797 h 618883"/>
              <a:gd name="connsiteX129" fmla="*/ 1471391 w 3919956"/>
              <a:gd name="connsiteY129" fmla="*/ 553678 h 618883"/>
              <a:gd name="connsiteX130" fmla="*/ 1478054 w 3919956"/>
              <a:gd name="connsiteY130" fmla="*/ 575281 h 618883"/>
              <a:gd name="connsiteX131" fmla="*/ 1465254 w 3919956"/>
              <a:gd name="connsiteY131" fmla="*/ 604851 h 618883"/>
              <a:gd name="connsiteX132" fmla="*/ 1432135 w 3919956"/>
              <a:gd name="connsiteY132" fmla="*/ 616334 h 618883"/>
              <a:gd name="connsiteX133" fmla="*/ 1369925 w 3919956"/>
              <a:gd name="connsiteY133" fmla="*/ 616334 h 618883"/>
              <a:gd name="connsiteX134" fmla="*/ 538659 w 3919956"/>
              <a:gd name="connsiteY134" fmla="*/ 476666 h 618883"/>
              <a:gd name="connsiteX135" fmla="*/ 591147 w 3919956"/>
              <a:gd name="connsiteY135" fmla="*/ 476666 h 618883"/>
              <a:gd name="connsiteX136" fmla="*/ 641519 w 3919956"/>
              <a:gd name="connsiteY136" fmla="*/ 521746 h 618883"/>
              <a:gd name="connsiteX137" fmla="*/ 591147 w 3919956"/>
              <a:gd name="connsiteY137" fmla="*/ 567021 h 618883"/>
              <a:gd name="connsiteX138" fmla="*/ 567236 w 3919956"/>
              <a:gd name="connsiteY138" fmla="*/ 567021 h 618883"/>
              <a:gd name="connsiteX139" fmla="*/ 567236 w 3919956"/>
              <a:gd name="connsiteY139" fmla="*/ 616334 h 618883"/>
              <a:gd name="connsiteX140" fmla="*/ 538659 w 3919956"/>
              <a:gd name="connsiteY140" fmla="*/ 616334 h 618883"/>
              <a:gd name="connsiteX141" fmla="*/ 412986 w 3919956"/>
              <a:gd name="connsiteY141" fmla="*/ 476666 h 618883"/>
              <a:gd name="connsiteX142" fmla="*/ 465474 w 3919956"/>
              <a:gd name="connsiteY142" fmla="*/ 476666 h 618883"/>
              <a:gd name="connsiteX143" fmla="*/ 515846 w 3919956"/>
              <a:gd name="connsiteY143" fmla="*/ 521746 h 618883"/>
              <a:gd name="connsiteX144" fmla="*/ 465474 w 3919956"/>
              <a:gd name="connsiteY144" fmla="*/ 567021 h 618883"/>
              <a:gd name="connsiteX145" fmla="*/ 441562 w 3919956"/>
              <a:gd name="connsiteY145" fmla="*/ 567021 h 618883"/>
              <a:gd name="connsiteX146" fmla="*/ 441562 w 3919956"/>
              <a:gd name="connsiteY146" fmla="*/ 616334 h 618883"/>
              <a:gd name="connsiteX147" fmla="*/ 412986 w 3919956"/>
              <a:gd name="connsiteY147" fmla="*/ 616334 h 618883"/>
              <a:gd name="connsiteX148" fmla="*/ 391661 w 3919956"/>
              <a:gd name="connsiteY148" fmla="*/ 476666 h 618883"/>
              <a:gd name="connsiteX149" fmla="*/ 391661 w 3919956"/>
              <a:gd name="connsiteY149" fmla="*/ 476686 h 618883"/>
              <a:gd name="connsiteX150" fmla="*/ 391653 w 3919956"/>
              <a:gd name="connsiteY150" fmla="*/ 476686 h 618883"/>
              <a:gd name="connsiteX151" fmla="*/ 282687 w 3919956"/>
              <a:gd name="connsiteY151" fmla="*/ 474138 h 618883"/>
              <a:gd name="connsiteX152" fmla="*/ 292213 w 3919956"/>
              <a:gd name="connsiteY152" fmla="*/ 474138 h 618883"/>
              <a:gd name="connsiteX153" fmla="*/ 328825 w 3919956"/>
              <a:gd name="connsiteY153" fmla="*/ 558789 h 618883"/>
              <a:gd name="connsiteX154" fmla="*/ 359929 w 3919956"/>
              <a:gd name="connsiteY154" fmla="*/ 476686 h 618883"/>
              <a:gd name="connsiteX155" fmla="*/ 391653 w 3919956"/>
              <a:gd name="connsiteY155" fmla="*/ 476686 h 618883"/>
              <a:gd name="connsiteX156" fmla="*/ 335803 w 3919956"/>
              <a:gd name="connsiteY156" fmla="*/ 618863 h 618883"/>
              <a:gd name="connsiteX157" fmla="*/ 326493 w 3919956"/>
              <a:gd name="connsiteY157" fmla="*/ 618863 h 618883"/>
              <a:gd name="connsiteX158" fmla="*/ 287548 w 3919956"/>
              <a:gd name="connsiteY158" fmla="*/ 531252 h 618883"/>
              <a:gd name="connsiteX159" fmla="*/ 248407 w 3919956"/>
              <a:gd name="connsiteY159" fmla="*/ 618863 h 618883"/>
              <a:gd name="connsiteX160" fmla="*/ 239096 w 3919956"/>
              <a:gd name="connsiteY160" fmla="*/ 618863 h 618883"/>
              <a:gd name="connsiteX161" fmla="*/ 183238 w 3919956"/>
              <a:gd name="connsiteY161" fmla="*/ 476666 h 618883"/>
              <a:gd name="connsiteX162" fmla="*/ 214970 w 3919956"/>
              <a:gd name="connsiteY162" fmla="*/ 476666 h 618883"/>
              <a:gd name="connsiteX163" fmla="*/ 246075 w 3919956"/>
              <a:gd name="connsiteY163" fmla="*/ 559201 h 618883"/>
              <a:gd name="connsiteX164" fmla="*/ 717233 w 3919956"/>
              <a:gd name="connsiteY164" fmla="*/ 474118 h 618883"/>
              <a:gd name="connsiteX165" fmla="*/ 726543 w 3919956"/>
              <a:gd name="connsiteY165" fmla="*/ 474118 h 618883"/>
              <a:gd name="connsiteX166" fmla="*/ 785577 w 3919956"/>
              <a:gd name="connsiteY166" fmla="*/ 549656 h 618883"/>
              <a:gd name="connsiteX167" fmla="*/ 844612 w 3919956"/>
              <a:gd name="connsiteY167" fmla="*/ 474118 h 618883"/>
              <a:gd name="connsiteX168" fmla="*/ 853922 w 3919956"/>
              <a:gd name="connsiteY168" fmla="*/ 474118 h 618883"/>
              <a:gd name="connsiteX169" fmla="*/ 853942 w 3919956"/>
              <a:gd name="connsiteY169" fmla="*/ 474118 h 618883"/>
              <a:gd name="connsiteX170" fmla="*/ 853942 w 3919956"/>
              <a:gd name="connsiteY170" fmla="*/ 616314 h 618883"/>
              <a:gd name="connsiteX171" fmla="*/ 825365 w 3919956"/>
              <a:gd name="connsiteY171" fmla="*/ 616314 h 618883"/>
              <a:gd name="connsiteX172" fmla="*/ 825365 w 3919956"/>
              <a:gd name="connsiteY172" fmla="*/ 541835 h 618883"/>
              <a:gd name="connsiteX173" fmla="*/ 790242 w 3919956"/>
              <a:gd name="connsiteY173" fmla="*/ 585856 h 618883"/>
              <a:gd name="connsiteX174" fmla="*/ 780932 w 3919956"/>
              <a:gd name="connsiteY174" fmla="*/ 585856 h 618883"/>
              <a:gd name="connsiteX175" fmla="*/ 745809 w 3919956"/>
              <a:gd name="connsiteY175" fmla="*/ 541835 h 618883"/>
              <a:gd name="connsiteX176" fmla="*/ 745809 w 3919956"/>
              <a:gd name="connsiteY176" fmla="*/ 616314 h 618883"/>
              <a:gd name="connsiteX177" fmla="*/ 717233 w 3919956"/>
              <a:gd name="connsiteY177" fmla="*/ 616314 h 618883"/>
              <a:gd name="connsiteX178" fmla="*/ 65168 w 3919956"/>
              <a:gd name="connsiteY178" fmla="*/ 474118 h 618883"/>
              <a:gd name="connsiteX179" fmla="*/ 74693 w 3919956"/>
              <a:gd name="connsiteY179" fmla="*/ 474118 h 618883"/>
              <a:gd name="connsiteX180" fmla="*/ 136904 w 3919956"/>
              <a:gd name="connsiteY180" fmla="*/ 616314 h 618883"/>
              <a:gd name="connsiteX181" fmla="*/ 106210 w 3919956"/>
              <a:gd name="connsiteY181" fmla="*/ 616314 h 618883"/>
              <a:gd name="connsiteX182" fmla="*/ 98390 w 3919956"/>
              <a:gd name="connsiteY182" fmla="*/ 598126 h 618883"/>
              <a:gd name="connsiteX183" fmla="*/ 41256 w 3919956"/>
              <a:gd name="connsiteY183" fmla="*/ 598126 h 618883"/>
              <a:gd name="connsiteX184" fmla="*/ 33436 w 3919956"/>
              <a:gd name="connsiteY184" fmla="*/ 616314 h 618883"/>
              <a:gd name="connsiteX185" fmla="*/ 2743 w 3919956"/>
              <a:gd name="connsiteY185" fmla="*/ 616314 h 618883"/>
              <a:gd name="connsiteX186" fmla="*/ 1894631 w 3919956"/>
              <a:gd name="connsiteY186" fmla="*/ 457596 h 618883"/>
              <a:gd name="connsiteX187" fmla="*/ 1923208 w 3919956"/>
              <a:gd name="connsiteY187" fmla="*/ 457596 h 618883"/>
              <a:gd name="connsiteX188" fmla="*/ 1923208 w 3919956"/>
              <a:gd name="connsiteY188" fmla="*/ 457616 h 618883"/>
              <a:gd name="connsiteX189" fmla="*/ 1923208 w 3919956"/>
              <a:gd name="connsiteY189" fmla="*/ 616315 h 618883"/>
              <a:gd name="connsiteX190" fmla="*/ 1896964 w 3919956"/>
              <a:gd name="connsiteY190" fmla="*/ 616315 h 618883"/>
              <a:gd name="connsiteX191" fmla="*/ 1896964 w 3919956"/>
              <a:gd name="connsiteY191" fmla="*/ 603399 h 618883"/>
              <a:gd name="connsiteX192" fmla="*/ 1863311 w 3919956"/>
              <a:gd name="connsiteY192" fmla="*/ 618843 h 618883"/>
              <a:gd name="connsiteX193" fmla="*/ 1812528 w 3919956"/>
              <a:gd name="connsiteY193" fmla="*/ 564042 h 618883"/>
              <a:gd name="connsiteX194" fmla="*/ 1863311 w 3919956"/>
              <a:gd name="connsiteY194" fmla="*/ 509222 h 618883"/>
              <a:gd name="connsiteX195" fmla="*/ 1894631 w 3919956"/>
              <a:gd name="connsiteY195" fmla="*/ 521707 h 618883"/>
              <a:gd name="connsiteX196" fmla="*/ 1079652 w 3919956"/>
              <a:gd name="connsiteY196" fmla="*/ 457596 h 618883"/>
              <a:gd name="connsiteX197" fmla="*/ 1108229 w 3919956"/>
              <a:gd name="connsiteY197" fmla="*/ 457596 h 618883"/>
              <a:gd name="connsiteX198" fmla="*/ 1108229 w 3919956"/>
              <a:gd name="connsiteY198" fmla="*/ 457616 h 618883"/>
              <a:gd name="connsiteX199" fmla="*/ 1108229 w 3919956"/>
              <a:gd name="connsiteY199" fmla="*/ 616315 h 618883"/>
              <a:gd name="connsiteX200" fmla="*/ 1081985 w 3919956"/>
              <a:gd name="connsiteY200" fmla="*/ 616315 h 618883"/>
              <a:gd name="connsiteX201" fmla="*/ 1081985 w 3919956"/>
              <a:gd name="connsiteY201" fmla="*/ 603399 h 618883"/>
              <a:gd name="connsiteX202" fmla="*/ 1048332 w 3919956"/>
              <a:gd name="connsiteY202" fmla="*/ 618843 h 618883"/>
              <a:gd name="connsiteX203" fmla="*/ 997549 w 3919956"/>
              <a:gd name="connsiteY203" fmla="*/ 564042 h 618883"/>
              <a:gd name="connsiteX204" fmla="*/ 1048332 w 3919956"/>
              <a:gd name="connsiteY204" fmla="*/ 509222 h 618883"/>
              <a:gd name="connsiteX205" fmla="*/ 1079652 w 3919956"/>
              <a:gd name="connsiteY205" fmla="*/ 521707 h 618883"/>
              <a:gd name="connsiteX206" fmla="*/ 1150741 w 3919956"/>
              <a:gd name="connsiteY206" fmla="*/ 455714 h 618883"/>
              <a:gd name="connsiteX207" fmla="*/ 1169145 w 3919956"/>
              <a:gd name="connsiteY207" fmla="*/ 473491 h 618883"/>
              <a:gd name="connsiteX208" fmla="*/ 1150741 w 3919956"/>
              <a:gd name="connsiteY208" fmla="*/ 491052 h 618883"/>
              <a:gd name="connsiteX209" fmla="*/ 1132533 w 3919956"/>
              <a:gd name="connsiteY209" fmla="*/ 473491 h 618883"/>
              <a:gd name="connsiteX210" fmla="*/ 1150741 w 3919956"/>
              <a:gd name="connsiteY210" fmla="*/ 455714 h 618883"/>
              <a:gd name="connsiteX211" fmla="*/ 3390506 w 3919956"/>
              <a:gd name="connsiteY211" fmla="*/ 173360 h 618883"/>
              <a:gd name="connsiteX212" fmla="*/ 3358990 w 3919956"/>
              <a:gd name="connsiteY212" fmla="*/ 181494 h 618883"/>
              <a:gd name="connsiteX213" fmla="*/ 3337312 w 3919956"/>
              <a:gd name="connsiteY213" fmla="*/ 203896 h 618883"/>
              <a:gd name="connsiteX214" fmla="*/ 3329433 w 3919956"/>
              <a:gd name="connsiteY214" fmla="*/ 236902 h 618883"/>
              <a:gd name="connsiteX215" fmla="*/ 3337312 w 3919956"/>
              <a:gd name="connsiteY215" fmla="*/ 270144 h 618883"/>
              <a:gd name="connsiteX216" fmla="*/ 3358990 w 3919956"/>
              <a:gd name="connsiteY216" fmla="*/ 292801 h 618883"/>
              <a:gd name="connsiteX217" fmla="*/ 3390506 w 3919956"/>
              <a:gd name="connsiteY217" fmla="*/ 300935 h 618883"/>
              <a:gd name="connsiteX218" fmla="*/ 3422767 w 3919956"/>
              <a:gd name="connsiteY218" fmla="*/ 292801 h 618883"/>
              <a:gd name="connsiteX219" fmla="*/ 3444445 w 3919956"/>
              <a:gd name="connsiteY219" fmla="*/ 270144 h 618883"/>
              <a:gd name="connsiteX220" fmla="*/ 3444425 w 3919956"/>
              <a:gd name="connsiteY220" fmla="*/ 270144 h 618883"/>
              <a:gd name="connsiteX221" fmla="*/ 3452069 w 3919956"/>
              <a:gd name="connsiteY221" fmla="*/ 236902 h 618883"/>
              <a:gd name="connsiteX222" fmla="*/ 3444190 w 3919956"/>
              <a:gd name="connsiteY222" fmla="*/ 203896 h 618883"/>
              <a:gd name="connsiteX223" fmla="*/ 3422513 w 3919956"/>
              <a:gd name="connsiteY223" fmla="*/ 181494 h 618883"/>
              <a:gd name="connsiteX224" fmla="*/ 3390506 w 3919956"/>
              <a:gd name="connsiteY224" fmla="*/ 173360 h 618883"/>
              <a:gd name="connsiteX225" fmla="*/ 2472492 w 3919956"/>
              <a:gd name="connsiteY225" fmla="*/ 172870 h 618883"/>
              <a:gd name="connsiteX226" fmla="*/ 2440721 w 3919956"/>
              <a:gd name="connsiteY226" fmla="*/ 181239 h 618883"/>
              <a:gd name="connsiteX227" fmla="*/ 2419533 w 3919956"/>
              <a:gd name="connsiteY227" fmla="*/ 203897 h 618883"/>
              <a:gd name="connsiteX228" fmla="*/ 2411909 w 3919956"/>
              <a:gd name="connsiteY228" fmla="*/ 236903 h 618883"/>
              <a:gd name="connsiteX229" fmla="*/ 2419533 w 3919956"/>
              <a:gd name="connsiteY229" fmla="*/ 270634 h 618883"/>
              <a:gd name="connsiteX230" fmla="*/ 2440956 w 3919956"/>
              <a:gd name="connsiteY230" fmla="*/ 293291 h 618883"/>
              <a:gd name="connsiteX231" fmla="*/ 2471982 w 3919956"/>
              <a:gd name="connsiteY231" fmla="*/ 301425 h 618883"/>
              <a:gd name="connsiteX232" fmla="*/ 2503753 w 3919956"/>
              <a:gd name="connsiteY232" fmla="*/ 293291 h 618883"/>
              <a:gd name="connsiteX233" fmla="*/ 2524941 w 3919956"/>
              <a:gd name="connsiteY233" fmla="*/ 270634 h 618883"/>
              <a:gd name="connsiteX234" fmla="*/ 2524960 w 3919956"/>
              <a:gd name="connsiteY234" fmla="*/ 270634 h 618883"/>
              <a:gd name="connsiteX235" fmla="*/ 2532585 w 3919956"/>
              <a:gd name="connsiteY235" fmla="*/ 236903 h 618883"/>
              <a:gd name="connsiteX236" fmla="*/ 2524960 w 3919956"/>
              <a:gd name="connsiteY236" fmla="*/ 203661 h 618883"/>
              <a:gd name="connsiteX237" fmla="*/ 2503773 w 3919956"/>
              <a:gd name="connsiteY237" fmla="*/ 181004 h 618883"/>
              <a:gd name="connsiteX238" fmla="*/ 2472492 w 3919956"/>
              <a:gd name="connsiteY238" fmla="*/ 172870 h 618883"/>
              <a:gd name="connsiteX239" fmla="*/ 2873856 w 3919956"/>
              <a:gd name="connsiteY239" fmla="*/ 172850 h 618883"/>
              <a:gd name="connsiteX240" fmla="*/ 2842575 w 3919956"/>
              <a:gd name="connsiteY240" fmla="*/ 180984 h 618883"/>
              <a:gd name="connsiteX241" fmla="*/ 2821387 w 3919956"/>
              <a:gd name="connsiteY241" fmla="*/ 203642 h 618883"/>
              <a:gd name="connsiteX242" fmla="*/ 2813763 w 3919956"/>
              <a:gd name="connsiteY242" fmla="*/ 236883 h 618883"/>
              <a:gd name="connsiteX243" fmla="*/ 2821387 w 3919956"/>
              <a:gd name="connsiteY243" fmla="*/ 270614 h 618883"/>
              <a:gd name="connsiteX244" fmla="*/ 2842575 w 3919956"/>
              <a:gd name="connsiteY244" fmla="*/ 293271 h 618883"/>
              <a:gd name="connsiteX245" fmla="*/ 2873856 w 3919956"/>
              <a:gd name="connsiteY245" fmla="*/ 301405 h 618883"/>
              <a:gd name="connsiteX246" fmla="*/ 2917701 w 3919956"/>
              <a:gd name="connsiteY246" fmla="*/ 283432 h 618883"/>
              <a:gd name="connsiteX247" fmla="*/ 2917720 w 3919956"/>
              <a:gd name="connsiteY247" fmla="*/ 283432 h 618883"/>
              <a:gd name="connsiteX248" fmla="*/ 2934458 w 3919956"/>
              <a:gd name="connsiteY248" fmla="*/ 236883 h 618883"/>
              <a:gd name="connsiteX249" fmla="*/ 2926815 w 3919956"/>
              <a:gd name="connsiteY249" fmla="*/ 203642 h 618883"/>
              <a:gd name="connsiteX250" fmla="*/ 2905627 w 3919956"/>
              <a:gd name="connsiteY250" fmla="*/ 180984 h 618883"/>
              <a:gd name="connsiteX251" fmla="*/ 2873856 w 3919956"/>
              <a:gd name="connsiteY251" fmla="*/ 172850 h 618883"/>
              <a:gd name="connsiteX252" fmla="*/ 2197565 w 3919956"/>
              <a:gd name="connsiteY252" fmla="*/ 166461 h 618883"/>
              <a:gd name="connsiteX253" fmla="*/ 2164069 w 3919956"/>
              <a:gd name="connsiteY253" fmla="*/ 175085 h 618883"/>
              <a:gd name="connsiteX254" fmla="*/ 2164089 w 3919956"/>
              <a:gd name="connsiteY254" fmla="*/ 175045 h 618883"/>
              <a:gd name="connsiteX255" fmla="*/ 2142176 w 3919956"/>
              <a:gd name="connsiteY255" fmla="*/ 199192 h 618883"/>
              <a:gd name="connsiteX256" fmla="*/ 2137649 w 3919956"/>
              <a:gd name="connsiteY256" fmla="*/ 211677 h 618883"/>
              <a:gd name="connsiteX257" fmla="*/ 2252621 w 3919956"/>
              <a:gd name="connsiteY257" fmla="*/ 211344 h 618883"/>
              <a:gd name="connsiteX258" fmla="*/ 2247564 w 3919956"/>
              <a:gd name="connsiteY258" fmla="*/ 195998 h 618883"/>
              <a:gd name="connsiteX259" fmla="*/ 2228357 w 3919956"/>
              <a:gd name="connsiteY259" fmla="*/ 174085 h 618883"/>
              <a:gd name="connsiteX260" fmla="*/ 2197565 w 3919956"/>
              <a:gd name="connsiteY260" fmla="*/ 166461 h 618883"/>
              <a:gd name="connsiteX261" fmla="*/ 1544991 w 3919956"/>
              <a:gd name="connsiteY261" fmla="*/ 151682 h 618883"/>
              <a:gd name="connsiteX262" fmla="*/ 1499676 w 3919956"/>
              <a:gd name="connsiteY262" fmla="*/ 163011 h 618883"/>
              <a:gd name="connsiteX263" fmla="*/ 1468885 w 3919956"/>
              <a:gd name="connsiteY263" fmla="*/ 194292 h 618883"/>
              <a:gd name="connsiteX264" fmla="*/ 1457811 w 3919956"/>
              <a:gd name="connsiteY264" fmla="*/ 239352 h 618883"/>
              <a:gd name="connsiteX265" fmla="*/ 1468885 w 3919956"/>
              <a:gd name="connsiteY265" fmla="*/ 285392 h 618883"/>
              <a:gd name="connsiteX266" fmla="*/ 1473902 w 3919956"/>
              <a:gd name="connsiteY266" fmla="*/ 293173 h 618883"/>
              <a:gd name="connsiteX267" fmla="*/ 1596871 w 3919956"/>
              <a:gd name="connsiteY267" fmla="*/ 169773 h 618883"/>
              <a:gd name="connsiteX268" fmla="*/ 1582916 w 3919956"/>
              <a:gd name="connsiteY268" fmla="*/ 160052 h 618883"/>
              <a:gd name="connsiteX269" fmla="*/ 1544991 w 3919956"/>
              <a:gd name="connsiteY269" fmla="*/ 151682 h 618883"/>
              <a:gd name="connsiteX270" fmla="*/ 786048 w 3919956"/>
              <a:gd name="connsiteY270" fmla="*/ 151682 h 618883"/>
              <a:gd name="connsiteX271" fmla="*/ 742205 w 3919956"/>
              <a:gd name="connsiteY271" fmla="*/ 162521 h 618883"/>
              <a:gd name="connsiteX272" fmla="*/ 742223 w 3919956"/>
              <a:gd name="connsiteY272" fmla="*/ 162502 h 618883"/>
              <a:gd name="connsiteX273" fmla="*/ 742204 w 3919956"/>
              <a:gd name="connsiteY273" fmla="*/ 162521 h 618883"/>
              <a:gd name="connsiteX274" fmla="*/ 742205 w 3919956"/>
              <a:gd name="connsiteY274" fmla="*/ 162521 h 618883"/>
              <a:gd name="connsiteX275" fmla="*/ 712922 w 3919956"/>
              <a:gd name="connsiteY275" fmla="*/ 192783 h 618883"/>
              <a:gd name="connsiteX276" fmla="*/ 703396 w 3919956"/>
              <a:gd name="connsiteY276" fmla="*/ 223574 h 618883"/>
              <a:gd name="connsiteX277" fmla="*/ 861586 w 3919956"/>
              <a:gd name="connsiteY277" fmla="*/ 223574 h 618883"/>
              <a:gd name="connsiteX278" fmla="*/ 853276 w 3919956"/>
              <a:gd name="connsiteY278" fmla="*/ 190333 h 618883"/>
              <a:gd name="connsiteX279" fmla="*/ 827169 w 3919956"/>
              <a:gd name="connsiteY279" fmla="*/ 161776 h 618883"/>
              <a:gd name="connsiteX280" fmla="*/ 786048 w 3919956"/>
              <a:gd name="connsiteY280" fmla="*/ 151682 h 618883"/>
              <a:gd name="connsiteX281" fmla="*/ 118206 w 3919956"/>
              <a:gd name="connsiteY281" fmla="*/ 151682 h 618883"/>
              <a:gd name="connsiteX282" fmla="*/ 74362 w 3919956"/>
              <a:gd name="connsiteY282" fmla="*/ 162521 h 618883"/>
              <a:gd name="connsiteX283" fmla="*/ 74362 w 3919956"/>
              <a:gd name="connsiteY283" fmla="*/ 162502 h 618883"/>
              <a:gd name="connsiteX284" fmla="*/ 45060 w 3919956"/>
              <a:gd name="connsiteY284" fmla="*/ 192783 h 618883"/>
              <a:gd name="connsiteX285" fmla="*/ 35535 w 3919956"/>
              <a:gd name="connsiteY285" fmla="*/ 223574 h 618883"/>
              <a:gd name="connsiteX286" fmla="*/ 193744 w 3919956"/>
              <a:gd name="connsiteY286" fmla="*/ 223574 h 618883"/>
              <a:gd name="connsiteX287" fmla="*/ 185434 w 3919956"/>
              <a:gd name="connsiteY287" fmla="*/ 190333 h 618883"/>
              <a:gd name="connsiteX288" fmla="*/ 159326 w 3919956"/>
              <a:gd name="connsiteY288" fmla="*/ 161776 h 618883"/>
              <a:gd name="connsiteX289" fmla="*/ 118206 w 3919956"/>
              <a:gd name="connsiteY289" fmla="*/ 151682 h 618883"/>
              <a:gd name="connsiteX290" fmla="*/ 1544481 w 3919956"/>
              <a:gd name="connsiteY290" fmla="*/ 119676 h 618883"/>
              <a:gd name="connsiteX291" fmla="*/ 1599400 w 3919956"/>
              <a:gd name="connsiteY291" fmla="*/ 132729 h 618883"/>
              <a:gd name="connsiteX292" fmla="*/ 1599380 w 3919956"/>
              <a:gd name="connsiteY292" fmla="*/ 132749 h 618883"/>
              <a:gd name="connsiteX293" fmla="*/ 1638540 w 3919956"/>
              <a:gd name="connsiteY293" fmla="*/ 169440 h 618883"/>
              <a:gd name="connsiteX294" fmla="*/ 1494874 w 3919956"/>
              <a:gd name="connsiteY294" fmla="*/ 313577 h 618883"/>
              <a:gd name="connsiteX295" fmla="*/ 1499911 w 3919956"/>
              <a:gd name="connsiteY295" fmla="*/ 316948 h 618883"/>
              <a:gd name="connsiteX296" fmla="*/ 1545461 w 3919956"/>
              <a:gd name="connsiteY296" fmla="*/ 328512 h 618883"/>
              <a:gd name="connsiteX297" fmla="*/ 1584876 w 3919956"/>
              <a:gd name="connsiteY297" fmla="*/ 321377 h 618883"/>
              <a:gd name="connsiteX298" fmla="*/ 1614413 w 3919956"/>
              <a:gd name="connsiteY298" fmla="*/ 300935 h 618883"/>
              <a:gd name="connsiteX299" fmla="*/ 1637070 w 3919956"/>
              <a:gd name="connsiteY299" fmla="*/ 323592 h 618883"/>
              <a:gd name="connsiteX300" fmla="*/ 1596930 w 3919956"/>
              <a:gd name="connsiteY300" fmla="*/ 351424 h 618883"/>
              <a:gd name="connsiteX301" fmla="*/ 1545461 w 3919956"/>
              <a:gd name="connsiteY301" fmla="*/ 361028 h 618883"/>
              <a:gd name="connsiteX302" fmla="*/ 1482918 w 3919956"/>
              <a:gd name="connsiteY302" fmla="*/ 344779 h 618883"/>
              <a:gd name="connsiteX303" fmla="*/ 1439328 w 3919956"/>
              <a:gd name="connsiteY303" fmla="*/ 300935 h 618883"/>
              <a:gd name="connsiteX304" fmla="*/ 1423315 w 3919956"/>
              <a:gd name="connsiteY304" fmla="*/ 239372 h 618883"/>
              <a:gd name="connsiteX305" fmla="*/ 1439328 w 3919956"/>
              <a:gd name="connsiteY305" fmla="*/ 178789 h 618883"/>
              <a:gd name="connsiteX306" fmla="*/ 1482663 w 3919956"/>
              <a:gd name="connsiteY306" fmla="*/ 135689 h 618883"/>
              <a:gd name="connsiteX307" fmla="*/ 1544481 w 3919956"/>
              <a:gd name="connsiteY307" fmla="*/ 119676 h 618883"/>
              <a:gd name="connsiteX308" fmla="*/ 1055427 w 3919956"/>
              <a:gd name="connsiteY308" fmla="*/ 119676 h 618883"/>
              <a:gd name="connsiteX309" fmla="*/ 1102702 w 3919956"/>
              <a:gd name="connsiteY309" fmla="*/ 132475 h 618883"/>
              <a:gd name="connsiteX310" fmla="*/ 1102682 w 3919956"/>
              <a:gd name="connsiteY310" fmla="*/ 132435 h 618883"/>
              <a:gd name="connsiteX311" fmla="*/ 1134943 w 3919956"/>
              <a:gd name="connsiteY311" fmla="*/ 166911 h 618883"/>
              <a:gd name="connsiteX312" fmla="*/ 1146527 w 3919956"/>
              <a:gd name="connsiteY312" fmla="*/ 214206 h 618883"/>
              <a:gd name="connsiteX313" fmla="*/ 1146527 w 3919956"/>
              <a:gd name="connsiteY313" fmla="*/ 356049 h 618883"/>
              <a:gd name="connsiteX314" fmla="*/ 1111561 w 3919956"/>
              <a:gd name="connsiteY314" fmla="*/ 356049 h 618883"/>
              <a:gd name="connsiteX315" fmla="*/ 1111561 w 3919956"/>
              <a:gd name="connsiteY315" fmla="*/ 220125 h 618883"/>
              <a:gd name="connsiteX316" fmla="*/ 1093588 w 3919956"/>
              <a:gd name="connsiteY316" fmla="*/ 170635 h 618883"/>
              <a:gd name="connsiteX317" fmla="*/ 1046058 w 3919956"/>
              <a:gd name="connsiteY317" fmla="*/ 151663 h 618883"/>
              <a:gd name="connsiteX318" fmla="*/ 1010602 w 3919956"/>
              <a:gd name="connsiteY318" fmla="*/ 160542 h 618883"/>
              <a:gd name="connsiteX319" fmla="*/ 986475 w 3919956"/>
              <a:gd name="connsiteY319" fmla="*/ 184669 h 618883"/>
              <a:gd name="connsiteX320" fmla="*/ 977616 w 3919956"/>
              <a:gd name="connsiteY320" fmla="*/ 219635 h 618883"/>
              <a:gd name="connsiteX321" fmla="*/ 977616 w 3919956"/>
              <a:gd name="connsiteY321" fmla="*/ 356069 h 618883"/>
              <a:gd name="connsiteX322" fmla="*/ 943140 w 3919956"/>
              <a:gd name="connsiteY322" fmla="*/ 356069 h 618883"/>
              <a:gd name="connsiteX323" fmla="*/ 943140 w 3919956"/>
              <a:gd name="connsiteY323" fmla="*/ 124596 h 618883"/>
              <a:gd name="connsiteX324" fmla="*/ 977616 w 3919956"/>
              <a:gd name="connsiteY324" fmla="*/ 124596 h 618883"/>
              <a:gd name="connsiteX325" fmla="*/ 977616 w 3919956"/>
              <a:gd name="connsiteY325" fmla="*/ 158954 h 618883"/>
              <a:gd name="connsiteX326" fmla="*/ 1007408 w 3919956"/>
              <a:gd name="connsiteY326" fmla="*/ 131495 h 618883"/>
              <a:gd name="connsiteX327" fmla="*/ 1055427 w 3919956"/>
              <a:gd name="connsiteY327" fmla="*/ 119676 h 618883"/>
              <a:gd name="connsiteX328" fmla="*/ 787028 w 3919956"/>
              <a:gd name="connsiteY328" fmla="*/ 119676 h 618883"/>
              <a:gd name="connsiteX329" fmla="*/ 842927 w 3919956"/>
              <a:gd name="connsiteY329" fmla="*/ 133964 h 618883"/>
              <a:gd name="connsiteX330" fmla="*/ 842927 w 3919956"/>
              <a:gd name="connsiteY330" fmla="*/ 133925 h 618883"/>
              <a:gd name="connsiteX331" fmla="*/ 881343 w 3919956"/>
              <a:gd name="connsiteY331" fmla="*/ 173575 h 618883"/>
              <a:gd name="connsiteX332" fmla="*/ 895376 w 3919956"/>
              <a:gd name="connsiteY332" fmla="*/ 231944 h 618883"/>
              <a:gd name="connsiteX333" fmla="*/ 894886 w 3919956"/>
              <a:gd name="connsiteY333" fmla="*/ 241057 h 618883"/>
              <a:gd name="connsiteX334" fmla="*/ 892926 w 3919956"/>
              <a:gd name="connsiteY334" fmla="*/ 253131 h 618883"/>
              <a:gd name="connsiteX335" fmla="*/ 703259 w 3919956"/>
              <a:gd name="connsiteY335" fmla="*/ 253131 h 618883"/>
              <a:gd name="connsiteX336" fmla="*/ 713412 w 3919956"/>
              <a:gd name="connsiteY336" fmla="*/ 285627 h 618883"/>
              <a:gd name="connsiteX337" fmla="*/ 744438 w 3919956"/>
              <a:gd name="connsiteY337" fmla="*/ 317144 h 618883"/>
              <a:gd name="connsiteX338" fmla="*/ 790478 w 3919956"/>
              <a:gd name="connsiteY338" fmla="*/ 328472 h 618883"/>
              <a:gd name="connsiteX339" fmla="*/ 829383 w 3919956"/>
              <a:gd name="connsiteY339" fmla="*/ 320848 h 618883"/>
              <a:gd name="connsiteX340" fmla="*/ 859430 w 3919956"/>
              <a:gd name="connsiteY340" fmla="*/ 297956 h 618883"/>
              <a:gd name="connsiteX341" fmla="*/ 881597 w 3919956"/>
              <a:gd name="connsiteY341" fmla="*/ 320613 h 618883"/>
              <a:gd name="connsiteX342" fmla="*/ 841457 w 3919956"/>
              <a:gd name="connsiteY342" fmla="*/ 350405 h 618883"/>
              <a:gd name="connsiteX343" fmla="*/ 789988 w 3919956"/>
              <a:gd name="connsiteY343" fmla="*/ 360988 h 618883"/>
              <a:gd name="connsiteX344" fmla="*/ 727445 w 3919956"/>
              <a:gd name="connsiteY344" fmla="*/ 345230 h 618883"/>
              <a:gd name="connsiteX345" fmla="*/ 683855 w 3919956"/>
              <a:gd name="connsiteY345" fmla="*/ 301895 h 618883"/>
              <a:gd name="connsiteX346" fmla="*/ 667842 w 3919956"/>
              <a:gd name="connsiteY346" fmla="*/ 239842 h 618883"/>
              <a:gd name="connsiteX347" fmla="*/ 683600 w 3919956"/>
              <a:gd name="connsiteY347" fmla="*/ 178534 h 618883"/>
              <a:gd name="connsiteX348" fmla="*/ 726445 w 3919956"/>
              <a:gd name="connsiteY348" fmla="*/ 135434 h 618883"/>
              <a:gd name="connsiteX349" fmla="*/ 787028 w 3919956"/>
              <a:gd name="connsiteY349" fmla="*/ 119676 h 618883"/>
              <a:gd name="connsiteX350" fmla="*/ 552085 w 3919956"/>
              <a:gd name="connsiteY350" fmla="*/ 119676 h 618883"/>
              <a:gd name="connsiteX351" fmla="*/ 599360 w 3919956"/>
              <a:gd name="connsiteY351" fmla="*/ 129025 h 618883"/>
              <a:gd name="connsiteX352" fmla="*/ 633346 w 3919956"/>
              <a:gd name="connsiteY352" fmla="*/ 156602 h 618883"/>
              <a:gd name="connsiteX353" fmla="*/ 611178 w 3919956"/>
              <a:gd name="connsiteY353" fmla="*/ 178769 h 618883"/>
              <a:gd name="connsiteX354" fmla="*/ 585326 w 3919956"/>
              <a:gd name="connsiteY354" fmla="*/ 158327 h 618883"/>
              <a:gd name="connsiteX355" fmla="*/ 550615 w 3919956"/>
              <a:gd name="connsiteY355" fmla="*/ 151192 h 618883"/>
              <a:gd name="connsiteX356" fmla="*/ 516884 w 3919956"/>
              <a:gd name="connsiteY356" fmla="*/ 159816 h 618883"/>
              <a:gd name="connsiteX357" fmla="*/ 516825 w 3919956"/>
              <a:gd name="connsiteY357" fmla="*/ 159895 h 618883"/>
              <a:gd name="connsiteX358" fmla="*/ 505261 w 3919956"/>
              <a:gd name="connsiteY358" fmla="*/ 182297 h 618883"/>
              <a:gd name="connsiteX359" fmla="*/ 514610 w 3919956"/>
              <a:gd name="connsiteY359" fmla="*/ 203230 h 618883"/>
              <a:gd name="connsiteX360" fmla="*/ 538502 w 3919956"/>
              <a:gd name="connsiteY360" fmla="*/ 215539 h 618883"/>
              <a:gd name="connsiteX361" fmla="*/ 569294 w 3919956"/>
              <a:gd name="connsiteY361" fmla="*/ 224888 h 618883"/>
              <a:gd name="connsiteX362" fmla="*/ 600320 w 3919956"/>
              <a:gd name="connsiteY362" fmla="*/ 237196 h 618883"/>
              <a:gd name="connsiteX363" fmla="*/ 624212 w 3919956"/>
              <a:gd name="connsiteY363" fmla="*/ 257874 h 618883"/>
              <a:gd name="connsiteX364" fmla="*/ 633326 w 3919956"/>
              <a:gd name="connsiteY364" fmla="*/ 293095 h 618883"/>
              <a:gd name="connsiteX365" fmla="*/ 610924 w 3919956"/>
              <a:gd name="connsiteY365" fmla="*/ 342584 h 618883"/>
              <a:gd name="connsiteX366" fmla="*/ 550105 w 3919956"/>
              <a:gd name="connsiteY366" fmla="*/ 361047 h 618883"/>
              <a:gd name="connsiteX367" fmla="*/ 514159 w 3919956"/>
              <a:gd name="connsiteY367" fmla="*/ 355873 h 618883"/>
              <a:gd name="connsiteX368" fmla="*/ 482878 w 3919956"/>
              <a:gd name="connsiteY368" fmla="*/ 341350 h 618883"/>
              <a:gd name="connsiteX369" fmla="*/ 458496 w 3919956"/>
              <a:gd name="connsiteY369" fmla="*/ 319182 h 618883"/>
              <a:gd name="connsiteX370" fmla="*/ 480663 w 3919956"/>
              <a:gd name="connsiteY370" fmla="*/ 296525 h 618883"/>
              <a:gd name="connsiteX371" fmla="*/ 511945 w 3919956"/>
              <a:gd name="connsiteY371" fmla="*/ 321397 h 618883"/>
              <a:gd name="connsiteX372" fmla="*/ 551105 w 3919956"/>
              <a:gd name="connsiteY372" fmla="*/ 329531 h 618883"/>
              <a:gd name="connsiteX373" fmla="*/ 587306 w 3919956"/>
              <a:gd name="connsiteY373" fmla="*/ 320652 h 618883"/>
              <a:gd name="connsiteX374" fmla="*/ 600359 w 3919956"/>
              <a:gd name="connsiteY374" fmla="*/ 296035 h 618883"/>
              <a:gd name="connsiteX375" fmla="*/ 591010 w 3919956"/>
              <a:gd name="connsiteY375" fmla="*/ 272887 h 618883"/>
              <a:gd name="connsiteX376" fmla="*/ 567118 w 3919956"/>
              <a:gd name="connsiteY376" fmla="*/ 259579 h 618883"/>
              <a:gd name="connsiteX377" fmla="*/ 536327 w 3919956"/>
              <a:gd name="connsiteY377" fmla="*/ 249975 h 618883"/>
              <a:gd name="connsiteX378" fmla="*/ 505301 w 3919956"/>
              <a:gd name="connsiteY378" fmla="*/ 238157 h 618883"/>
              <a:gd name="connsiteX379" fmla="*/ 481408 w 3919956"/>
              <a:gd name="connsiteY379" fmla="*/ 218204 h 618883"/>
              <a:gd name="connsiteX380" fmla="*/ 472294 w 3919956"/>
              <a:gd name="connsiteY380" fmla="*/ 184708 h 618883"/>
              <a:gd name="connsiteX381" fmla="*/ 481898 w 3919956"/>
              <a:gd name="connsiteY381" fmla="*/ 150467 h 618883"/>
              <a:gd name="connsiteX382" fmla="*/ 509475 w 3919956"/>
              <a:gd name="connsiteY382" fmla="*/ 127810 h 618883"/>
              <a:gd name="connsiteX383" fmla="*/ 552085 w 3919956"/>
              <a:gd name="connsiteY383" fmla="*/ 119676 h 618883"/>
              <a:gd name="connsiteX384" fmla="*/ 348190 w 3919956"/>
              <a:gd name="connsiteY384" fmla="*/ 119676 h 618883"/>
              <a:gd name="connsiteX385" fmla="*/ 395464 w 3919956"/>
              <a:gd name="connsiteY385" fmla="*/ 129025 h 618883"/>
              <a:gd name="connsiteX386" fmla="*/ 429450 w 3919956"/>
              <a:gd name="connsiteY386" fmla="*/ 156602 h 618883"/>
              <a:gd name="connsiteX387" fmla="*/ 407282 w 3919956"/>
              <a:gd name="connsiteY387" fmla="*/ 178769 h 618883"/>
              <a:gd name="connsiteX388" fmla="*/ 381430 w 3919956"/>
              <a:gd name="connsiteY388" fmla="*/ 158327 h 618883"/>
              <a:gd name="connsiteX389" fmla="*/ 346720 w 3919956"/>
              <a:gd name="connsiteY389" fmla="*/ 151192 h 618883"/>
              <a:gd name="connsiteX390" fmla="*/ 312989 w 3919956"/>
              <a:gd name="connsiteY390" fmla="*/ 159816 h 618883"/>
              <a:gd name="connsiteX391" fmla="*/ 312930 w 3919956"/>
              <a:gd name="connsiteY391" fmla="*/ 159895 h 618883"/>
              <a:gd name="connsiteX392" fmla="*/ 301366 w 3919956"/>
              <a:gd name="connsiteY392" fmla="*/ 182297 h 618883"/>
              <a:gd name="connsiteX393" fmla="*/ 310714 w 3919956"/>
              <a:gd name="connsiteY393" fmla="*/ 203230 h 618883"/>
              <a:gd name="connsiteX394" fmla="*/ 334607 w 3919956"/>
              <a:gd name="connsiteY394" fmla="*/ 215539 h 618883"/>
              <a:gd name="connsiteX395" fmla="*/ 365398 w 3919956"/>
              <a:gd name="connsiteY395" fmla="*/ 224888 h 618883"/>
              <a:gd name="connsiteX396" fmla="*/ 396424 w 3919956"/>
              <a:gd name="connsiteY396" fmla="*/ 237196 h 618883"/>
              <a:gd name="connsiteX397" fmla="*/ 420316 w 3919956"/>
              <a:gd name="connsiteY397" fmla="*/ 257874 h 618883"/>
              <a:gd name="connsiteX398" fmla="*/ 429430 w 3919956"/>
              <a:gd name="connsiteY398" fmla="*/ 293095 h 618883"/>
              <a:gd name="connsiteX399" fmla="*/ 407029 w 3919956"/>
              <a:gd name="connsiteY399" fmla="*/ 342584 h 618883"/>
              <a:gd name="connsiteX400" fmla="*/ 346210 w 3919956"/>
              <a:gd name="connsiteY400" fmla="*/ 361047 h 618883"/>
              <a:gd name="connsiteX401" fmla="*/ 310264 w 3919956"/>
              <a:gd name="connsiteY401" fmla="*/ 355873 h 618883"/>
              <a:gd name="connsiteX402" fmla="*/ 278983 w 3919956"/>
              <a:gd name="connsiteY402" fmla="*/ 341350 h 618883"/>
              <a:gd name="connsiteX403" fmla="*/ 254601 w 3919956"/>
              <a:gd name="connsiteY403" fmla="*/ 319182 h 618883"/>
              <a:gd name="connsiteX404" fmla="*/ 276768 w 3919956"/>
              <a:gd name="connsiteY404" fmla="*/ 296525 h 618883"/>
              <a:gd name="connsiteX405" fmla="*/ 308050 w 3919956"/>
              <a:gd name="connsiteY405" fmla="*/ 321397 h 618883"/>
              <a:gd name="connsiteX406" fmla="*/ 347210 w 3919956"/>
              <a:gd name="connsiteY406" fmla="*/ 329531 h 618883"/>
              <a:gd name="connsiteX407" fmla="*/ 383410 w 3919956"/>
              <a:gd name="connsiteY407" fmla="*/ 320652 h 618883"/>
              <a:gd name="connsiteX408" fmla="*/ 396463 w 3919956"/>
              <a:gd name="connsiteY408" fmla="*/ 296035 h 618883"/>
              <a:gd name="connsiteX409" fmla="*/ 387114 w 3919956"/>
              <a:gd name="connsiteY409" fmla="*/ 272887 h 618883"/>
              <a:gd name="connsiteX410" fmla="*/ 363222 w 3919956"/>
              <a:gd name="connsiteY410" fmla="*/ 259579 h 618883"/>
              <a:gd name="connsiteX411" fmla="*/ 332432 w 3919956"/>
              <a:gd name="connsiteY411" fmla="*/ 249975 h 618883"/>
              <a:gd name="connsiteX412" fmla="*/ 301405 w 3919956"/>
              <a:gd name="connsiteY412" fmla="*/ 238157 h 618883"/>
              <a:gd name="connsiteX413" fmla="*/ 277513 w 3919956"/>
              <a:gd name="connsiteY413" fmla="*/ 218204 h 618883"/>
              <a:gd name="connsiteX414" fmla="*/ 268399 w 3919956"/>
              <a:gd name="connsiteY414" fmla="*/ 184708 h 618883"/>
              <a:gd name="connsiteX415" fmla="*/ 278003 w 3919956"/>
              <a:gd name="connsiteY415" fmla="*/ 150467 h 618883"/>
              <a:gd name="connsiteX416" fmla="*/ 305580 w 3919956"/>
              <a:gd name="connsiteY416" fmla="*/ 127810 h 618883"/>
              <a:gd name="connsiteX417" fmla="*/ 348190 w 3919956"/>
              <a:gd name="connsiteY417" fmla="*/ 119676 h 618883"/>
              <a:gd name="connsiteX418" fmla="*/ 119186 w 3919956"/>
              <a:gd name="connsiteY418" fmla="*/ 119676 h 618883"/>
              <a:gd name="connsiteX419" fmla="*/ 175085 w 3919956"/>
              <a:gd name="connsiteY419" fmla="*/ 133964 h 618883"/>
              <a:gd name="connsiteX420" fmla="*/ 175085 w 3919956"/>
              <a:gd name="connsiteY420" fmla="*/ 133925 h 618883"/>
              <a:gd name="connsiteX421" fmla="*/ 213500 w 3919956"/>
              <a:gd name="connsiteY421" fmla="*/ 173575 h 618883"/>
              <a:gd name="connsiteX422" fmla="*/ 227533 w 3919956"/>
              <a:gd name="connsiteY422" fmla="*/ 231944 h 618883"/>
              <a:gd name="connsiteX423" fmla="*/ 227044 w 3919956"/>
              <a:gd name="connsiteY423" fmla="*/ 241057 h 618883"/>
              <a:gd name="connsiteX424" fmla="*/ 225084 w 3919956"/>
              <a:gd name="connsiteY424" fmla="*/ 253131 h 618883"/>
              <a:gd name="connsiteX425" fmla="*/ 35417 w 3919956"/>
              <a:gd name="connsiteY425" fmla="*/ 253131 h 618883"/>
              <a:gd name="connsiteX426" fmla="*/ 45570 w 3919956"/>
              <a:gd name="connsiteY426" fmla="*/ 285627 h 618883"/>
              <a:gd name="connsiteX427" fmla="*/ 76597 w 3919956"/>
              <a:gd name="connsiteY427" fmla="*/ 317144 h 618883"/>
              <a:gd name="connsiteX428" fmla="*/ 122636 w 3919956"/>
              <a:gd name="connsiteY428" fmla="*/ 328472 h 618883"/>
              <a:gd name="connsiteX429" fmla="*/ 161541 w 3919956"/>
              <a:gd name="connsiteY429" fmla="*/ 320848 h 618883"/>
              <a:gd name="connsiteX430" fmla="*/ 191588 w 3919956"/>
              <a:gd name="connsiteY430" fmla="*/ 297956 h 618883"/>
              <a:gd name="connsiteX431" fmla="*/ 213755 w 3919956"/>
              <a:gd name="connsiteY431" fmla="*/ 320613 h 618883"/>
              <a:gd name="connsiteX432" fmla="*/ 173615 w 3919956"/>
              <a:gd name="connsiteY432" fmla="*/ 350405 h 618883"/>
              <a:gd name="connsiteX433" fmla="*/ 122146 w 3919956"/>
              <a:gd name="connsiteY433" fmla="*/ 360988 h 618883"/>
              <a:gd name="connsiteX434" fmla="*/ 59603 w 3919956"/>
              <a:gd name="connsiteY434" fmla="*/ 345230 h 618883"/>
              <a:gd name="connsiteX435" fmla="*/ 16014 w 3919956"/>
              <a:gd name="connsiteY435" fmla="*/ 301895 h 618883"/>
              <a:gd name="connsiteX436" fmla="*/ 0 w 3919956"/>
              <a:gd name="connsiteY436" fmla="*/ 239842 h 618883"/>
              <a:gd name="connsiteX437" fmla="*/ 15758 w 3919956"/>
              <a:gd name="connsiteY437" fmla="*/ 178534 h 618883"/>
              <a:gd name="connsiteX438" fmla="*/ 58603 w 3919956"/>
              <a:gd name="connsiteY438" fmla="*/ 135434 h 618883"/>
              <a:gd name="connsiteX439" fmla="*/ 119186 w 3919956"/>
              <a:gd name="connsiteY439" fmla="*/ 119676 h 618883"/>
              <a:gd name="connsiteX440" fmla="*/ 1311518 w 3919956"/>
              <a:gd name="connsiteY440" fmla="*/ 119656 h 618883"/>
              <a:gd name="connsiteX441" fmla="*/ 1360283 w 3919956"/>
              <a:gd name="connsiteY441" fmla="*/ 129515 h 618883"/>
              <a:gd name="connsiteX442" fmla="*/ 1398698 w 3919956"/>
              <a:gd name="connsiteY442" fmla="*/ 157092 h 618883"/>
              <a:gd name="connsiteX443" fmla="*/ 1376041 w 3919956"/>
              <a:gd name="connsiteY443" fmla="*/ 180239 h 618883"/>
              <a:gd name="connsiteX444" fmla="*/ 1347464 w 3919956"/>
              <a:gd name="connsiteY444" fmla="*/ 159796 h 618883"/>
              <a:gd name="connsiteX445" fmla="*/ 1311518 w 3919956"/>
              <a:gd name="connsiteY445" fmla="*/ 152662 h 618883"/>
              <a:gd name="connsiteX446" fmla="*/ 1267693 w 3919956"/>
              <a:gd name="connsiteY446" fmla="*/ 163991 h 618883"/>
              <a:gd name="connsiteX447" fmla="*/ 1237647 w 3919956"/>
              <a:gd name="connsiteY447" fmla="*/ 194782 h 618883"/>
              <a:gd name="connsiteX448" fmla="*/ 1226808 w 3919956"/>
              <a:gd name="connsiteY448" fmla="*/ 239842 h 618883"/>
              <a:gd name="connsiteX449" fmla="*/ 1237647 w 3919956"/>
              <a:gd name="connsiteY449" fmla="*/ 284902 h 618883"/>
              <a:gd name="connsiteX450" fmla="*/ 1267693 w 3919956"/>
              <a:gd name="connsiteY450" fmla="*/ 316183 h 618883"/>
              <a:gd name="connsiteX451" fmla="*/ 1311518 w 3919956"/>
              <a:gd name="connsiteY451" fmla="*/ 327512 h 618883"/>
              <a:gd name="connsiteX452" fmla="*/ 1347974 w 3919956"/>
              <a:gd name="connsiteY452" fmla="*/ 320377 h 618883"/>
              <a:gd name="connsiteX453" fmla="*/ 1347954 w 3919956"/>
              <a:gd name="connsiteY453" fmla="*/ 320358 h 618883"/>
              <a:gd name="connsiteX454" fmla="*/ 1376531 w 3919956"/>
              <a:gd name="connsiteY454" fmla="*/ 299915 h 618883"/>
              <a:gd name="connsiteX455" fmla="*/ 1399678 w 3919956"/>
              <a:gd name="connsiteY455" fmla="*/ 323063 h 618883"/>
              <a:gd name="connsiteX456" fmla="*/ 1360518 w 3919956"/>
              <a:gd name="connsiteY456" fmla="*/ 351129 h 618883"/>
              <a:gd name="connsiteX457" fmla="*/ 1311518 w 3919956"/>
              <a:gd name="connsiteY457" fmla="*/ 360988 h 618883"/>
              <a:gd name="connsiteX458" fmla="*/ 1250210 w 3919956"/>
              <a:gd name="connsiteY458" fmla="*/ 344975 h 618883"/>
              <a:gd name="connsiteX459" fmla="*/ 1206875 w 3919956"/>
              <a:gd name="connsiteY459" fmla="*/ 301385 h 618883"/>
              <a:gd name="connsiteX460" fmla="*/ 1190862 w 3919956"/>
              <a:gd name="connsiteY460" fmla="*/ 239822 h 618883"/>
              <a:gd name="connsiteX461" fmla="*/ 1206875 w 3919956"/>
              <a:gd name="connsiteY461" fmla="*/ 178514 h 618883"/>
              <a:gd name="connsiteX462" fmla="*/ 1250210 w 3919956"/>
              <a:gd name="connsiteY462" fmla="*/ 135414 h 618883"/>
              <a:gd name="connsiteX463" fmla="*/ 1311518 w 3919956"/>
              <a:gd name="connsiteY463" fmla="*/ 119656 h 618883"/>
              <a:gd name="connsiteX464" fmla="*/ 2645362 w 3919956"/>
              <a:gd name="connsiteY464" fmla="*/ 118206 h 618883"/>
              <a:gd name="connsiteX465" fmla="*/ 2710374 w 3919956"/>
              <a:gd name="connsiteY465" fmla="*/ 118206 h 618883"/>
              <a:gd name="connsiteX466" fmla="*/ 2710374 w 3919956"/>
              <a:gd name="connsiteY466" fmla="*/ 356089 h 618883"/>
              <a:gd name="connsiteX467" fmla="*/ 2645362 w 3919956"/>
              <a:gd name="connsiteY467" fmla="*/ 356089 h 618883"/>
              <a:gd name="connsiteX468" fmla="*/ 2862057 w 3919956"/>
              <a:gd name="connsiteY468" fmla="*/ 113267 h 618883"/>
              <a:gd name="connsiteX469" fmla="*/ 2907862 w 3919956"/>
              <a:gd name="connsiteY469" fmla="*/ 123616 h 618883"/>
              <a:gd name="connsiteX470" fmla="*/ 2931009 w 3919956"/>
              <a:gd name="connsiteY470" fmla="*/ 141079 h 618883"/>
              <a:gd name="connsiteX471" fmla="*/ 2931009 w 3919956"/>
              <a:gd name="connsiteY471" fmla="*/ 118206 h 618883"/>
              <a:gd name="connsiteX472" fmla="*/ 2995041 w 3919956"/>
              <a:gd name="connsiteY472" fmla="*/ 118206 h 618883"/>
              <a:gd name="connsiteX473" fmla="*/ 2995041 w 3919956"/>
              <a:gd name="connsiteY473" fmla="*/ 356069 h 618883"/>
              <a:gd name="connsiteX474" fmla="*/ 2931009 w 3919956"/>
              <a:gd name="connsiteY474" fmla="*/ 356069 h 618883"/>
              <a:gd name="connsiteX475" fmla="*/ 2931009 w 3919956"/>
              <a:gd name="connsiteY475" fmla="*/ 332843 h 618883"/>
              <a:gd name="connsiteX476" fmla="*/ 2907862 w 3919956"/>
              <a:gd name="connsiteY476" fmla="*/ 350405 h 618883"/>
              <a:gd name="connsiteX477" fmla="*/ 2862057 w 3919956"/>
              <a:gd name="connsiteY477" fmla="*/ 360989 h 618883"/>
              <a:gd name="connsiteX478" fmla="*/ 2803453 w 3919956"/>
              <a:gd name="connsiteY478" fmla="*/ 344740 h 618883"/>
              <a:gd name="connsiteX479" fmla="*/ 2762568 w 3919956"/>
              <a:gd name="connsiteY479" fmla="*/ 300406 h 618883"/>
              <a:gd name="connsiteX480" fmla="*/ 2747790 w 3919956"/>
              <a:gd name="connsiteY480" fmla="*/ 237373 h 618883"/>
              <a:gd name="connsiteX481" fmla="*/ 2762568 w 3919956"/>
              <a:gd name="connsiteY481" fmla="*/ 173830 h 618883"/>
              <a:gd name="connsiteX482" fmla="*/ 2803453 w 3919956"/>
              <a:gd name="connsiteY482" fmla="*/ 129515 h 618883"/>
              <a:gd name="connsiteX483" fmla="*/ 2862057 w 3919956"/>
              <a:gd name="connsiteY483" fmla="*/ 113267 h 618883"/>
              <a:gd name="connsiteX484" fmla="*/ 3655476 w 3919956"/>
              <a:gd name="connsiteY484" fmla="*/ 112796 h 618883"/>
              <a:gd name="connsiteX485" fmla="*/ 3709415 w 3919956"/>
              <a:gd name="connsiteY485" fmla="*/ 126594 h 618883"/>
              <a:gd name="connsiteX486" fmla="*/ 3734267 w 3919956"/>
              <a:gd name="connsiteY486" fmla="*/ 149526 h 618883"/>
              <a:gd name="connsiteX487" fmla="*/ 3758904 w 3919956"/>
              <a:gd name="connsiteY487" fmla="*/ 126594 h 618883"/>
              <a:gd name="connsiteX488" fmla="*/ 3813078 w 3919956"/>
              <a:gd name="connsiteY488" fmla="*/ 112796 h 618883"/>
              <a:gd name="connsiteX489" fmla="*/ 3869467 w 3919956"/>
              <a:gd name="connsiteY489" fmla="*/ 126339 h 618883"/>
              <a:gd name="connsiteX490" fmla="*/ 3906647 w 3919956"/>
              <a:gd name="connsiteY490" fmla="*/ 163520 h 618883"/>
              <a:gd name="connsiteX491" fmla="*/ 3906647 w 3919956"/>
              <a:gd name="connsiteY491" fmla="*/ 163540 h 618883"/>
              <a:gd name="connsiteX492" fmla="*/ 3919956 w 3919956"/>
              <a:gd name="connsiteY492" fmla="*/ 218204 h 618883"/>
              <a:gd name="connsiteX493" fmla="*/ 3919956 w 3919956"/>
              <a:gd name="connsiteY493" fmla="*/ 356108 h 618883"/>
              <a:gd name="connsiteX494" fmla="*/ 3854943 w 3919956"/>
              <a:gd name="connsiteY494" fmla="*/ 356108 h 618883"/>
              <a:gd name="connsiteX495" fmla="*/ 3854943 w 3919956"/>
              <a:gd name="connsiteY495" fmla="*/ 223123 h 618883"/>
              <a:gd name="connsiteX496" fmla="*/ 3843615 w 3919956"/>
              <a:gd name="connsiteY496" fmla="*/ 185688 h 618883"/>
              <a:gd name="connsiteX497" fmla="*/ 3810608 w 3919956"/>
              <a:gd name="connsiteY497" fmla="*/ 172379 h 618883"/>
              <a:gd name="connsiteX498" fmla="*/ 3778112 w 3919956"/>
              <a:gd name="connsiteY498" fmla="*/ 185433 h 618883"/>
              <a:gd name="connsiteX499" fmla="*/ 3766783 w 3919956"/>
              <a:gd name="connsiteY499" fmla="*/ 223104 h 618883"/>
              <a:gd name="connsiteX500" fmla="*/ 3766783 w 3919956"/>
              <a:gd name="connsiteY500" fmla="*/ 356088 h 618883"/>
              <a:gd name="connsiteX501" fmla="*/ 3701771 w 3919956"/>
              <a:gd name="connsiteY501" fmla="*/ 356088 h 618883"/>
              <a:gd name="connsiteX502" fmla="*/ 3701771 w 3919956"/>
              <a:gd name="connsiteY502" fmla="*/ 223104 h 618883"/>
              <a:gd name="connsiteX503" fmla="*/ 3690442 w 3919956"/>
              <a:gd name="connsiteY503" fmla="*/ 185433 h 618883"/>
              <a:gd name="connsiteX504" fmla="*/ 3657436 w 3919956"/>
              <a:gd name="connsiteY504" fmla="*/ 172379 h 618883"/>
              <a:gd name="connsiteX505" fmla="*/ 3624685 w 3919956"/>
              <a:gd name="connsiteY505" fmla="*/ 185433 h 618883"/>
              <a:gd name="connsiteX506" fmla="*/ 3613101 w 3919956"/>
              <a:gd name="connsiteY506" fmla="*/ 223104 h 618883"/>
              <a:gd name="connsiteX507" fmla="*/ 3613101 w 3919956"/>
              <a:gd name="connsiteY507" fmla="*/ 356088 h 618883"/>
              <a:gd name="connsiteX508" fmla="*/ 3548579 w 3919956"/>
              <a:gd name="connsiteY508" fmla="*/ 356088 h 618883"/>
              <a:gd name="connsiteX509" fmla="*/ 3548579 w 3919956"/>
              <a:gd name="connsiteY509" fmla="*/ 218184 h 618883"/>
              <a:gd name="connsiteX510" fmla="*/ 3561887 w 3919956"/>
              <a:gd name="connsiteY510" fmla="*/ 163520 h 618883"/>
              <a:gd name="connsiteX511" fmla="*/ 3599323 w 3919956"/>
              <a:gd name="connsiteY511" fmla="*/ 126339 h 618883"/>
              <a:gd name="connsiteX512" fmla="*/ 3655476 w 3919956"/>
              <a:gd name="connsiteY512" fmla="*/ 112796 h 618883"/>
              <a:gd name="connsiteX513" fmla="*/ 3390506 w 3919956"/>
              <a:gd name="connsiteY513" fmla="*/ 112777 h 618883"/>
              <a:gd name="connsiteX514" fmla="*/ 3455774 w 3919956"/>
              <a:gd name="connsiteY514" fmla="*/ 129280 h 618883"/>
              <a:gd name="connsiteX515" fmla="*/ 3501324 w 3919956"/>
              <a:gd name="connsiteY515" fmla="*/ 173595 h 618883"/>
              <a:gd name="connsiteX516" fmla="*/ 3518062 w 3919956"/>
              <a:gd name="connsiteY516" fmla="*/ 236393 h 618883"/>
              <a:gd name="connsiteX517" fmla="*/ 3501324 w 3919956"/>
              <a:gd name="connsiteY517" fmla="*/ 299680 h 618883"/>
              <a:gd name="connsiteX518" fmla="*/ 3455774 w 3919956"/>
              <a:gd name="connsiteY518" fmla="*/ 344486 h 618883"/>
              <a:gd name="connsiteX519" fmla="*/ 3390996 w 3919956"/>
              <a:gd name="connsiteY519" fmla="*/ 360989 h 618883"/>
              <a:gd name="connsiteX520" fmla="*/ 3326239 w 3919956"/>
              <a:gd name="connsiteY520" fmla="*/ 344486 h 618883"/>
              <a:gd name="connsiteX521" fmla="*/ 3280434 w 3919956"/>
              <a:gd name="connsiteY521" fmla="*/ 299680 h 618883"/>
              <a:gd name="connsiteX522" fmla="*/ 3263441 w 3919956"/>
              <a:gd name="connsiteY522" fmla="*/ 236393 h 618883"/>
              <a:gd name="connsiteX523" fmla="*/ 3280179 w 3919956"/>
              <a:gd name="connsiteY523" fmla="*/ 173595 h 618883"/>
              <a:gd name="connsiteX524" fmla="*/ 3325984 w 3919956"/>
              <a:gd name="connsiteY524" fmla="*/ 129280 h 618883"/>
              <a:gd name="connsiteX525" fmla="*/ 3390506 w 3919956"/>
              <a:gd name="connsiteY525" fmla="*/ 112777 h 618883"/>
              <a:gd name="connsiteX526" fmla="*/ 2197546 w 3919956"/>
              <a:gd name="connsiteY526" fmla="*/ 112777 h 618883"/>
              <a:gd name="connsiteX527" fmla="*/ 2258364 w 3919956"/>
              <a:gd name="connsiteY527" fmla="*/ 128300 h 618883"/>
              <a:gd name="connsiteX528" fmla="*/ 2299739 w 3919956"/>
              <a:gd name="connsiteY528" fmla="*/ 170655 h 618883"/>
              <a:gd name="connsiteX529" fmla="*/ 2314753 w 3919956"/>
              <a:gd name="connsiteY529" fmla="*/ 231473 h 618883"/>
              <a:gd name="connsiteX530" fmla="*/ 2314008 w 3919956"/>
              <a:gd name="connsiteY530" fmla="*/ 244527 h 618883"/>
              <a:gd name="connsiteX531" fmla="*/ 2311303 w 3919956"/>
              <a:gd name="connsiteY531" fmla="*/ 259540 h 618883"/>
              <a:gd name="connsiteX532" fmla="*/ 2137590 w 3919956"/>
              <a:gd name="connsiteY532" fmla="*/ 259971 h 618883"/>
              <a:gd name="connsiteX533" fmla="*/ 2142608 w 3919956"/>
              <a:gd name="connsiteY533" fmla="*/ 273574 h 618883"/>
              <a:gd name="connsiteX534" fmla="*/ 2166010 w 3919956"/>
              <a:gd name="connsiteY534" fmla="*/ 298191 h 618883"/>
              <a:gd name="connsiteX535" fmla="*/ 2201466 w 3919956"/>
              <a:gd name="connsiteY535" fmla="*/ 306815 h 618883"/>
              <a:gd name="connsiteX536" fmla="*/ 2234472 w 3919956"/>
              <a:gd name="connsiteY536" fmla="*/ 300660 h 618883"/>
              <a:gd name="connsiteX537" fmla="*/ 2260089 w 3919956"/>
              <a:gd name="connsiteY537" fmla="*/ 282197 h 618883"/>
              <a:gd name="connsiteX538" fmla="*/ 2298014 w 3919956"/>
              <a:gd name="connsiteY538" fmla="*/ 320123 h 618883"/>
              <a:gd name="connsiteX539" fmla="*/ 2255914 w 3919956"/>
              <a:gd name="connsiteY539" fmla="*/ 350660 h 618883"/>
              <a:gd name="connsiteX540" fmla="*/ 2201975 w 3919956"/>
              <a:gd name="connsiteY540" fmla="*/ 361008 h 618883"/>
              <a:gd name="connsiteX541" fmla="*/ 2135493 w 3919956"/>
              <a:gd name="connsiteY541" fmla="*/ 344995 h 618883"/>
              <a:gd name="connsiteX542" fmla="*/ 2089453 w 3919956"/>
              <a:gd name="connsiteY542" fmla="*/ 300915 h 618883"/>
              <a:gd name="connsiteX543" fmla="*/ 2072460 w 3919956"/>
              <a:gd name="connsiteY543" fmla="*/ 236883 h 618883"/>
              <a:gd name="connsiteX544" fmla="*/ 2088963 w 3919956"/>
              <a:gd name="connsiteY544" fmla="*/ 173595 h 618883"/>
              <a:gd name="connsiteX545" fmla="*/ 2134023 w 3919956"/>
              <a:gd name="connsiteY545" fmla="*/ 129280 h 618883"/>
              <a:gd name="connsiteX546" fmla="*/ 2197546 w 3919956"/>
              <a:gd name="connsiteY546" fmla="*/ 112777 h 618883"/>
              <a:gd name="connsiteX547" fmla="*/ 1777954 w 3919956"/>
              <a:gd name="connsiteY547" fmla="*/ 112777 h 618883"/>
              <a:gd name="connsiteX548" fmla="*/ 1831893 w 3919956"/>
              <a:gd name="connsiteY548" fmla="*/ 126575 h 618883"/>
              <a:gd name="connsiteX549" fmla="*/ 1856745 w 3919956"/>
              <a:gd name="connsiteY549" fmla="*/ 149507 h 618883"/>
              <a:gd name="connsiteX550" fmla="*/ 1881382 w 3919956"/>
              <a:gd name="connsiteY550" fmla="*/ 126575 h 618883"/>
              <a:gd name="connsiteX551" fmla="*/ 1935556 w 3919956"/>
              <a:gd name="connsiteY551" fmla="*/ 112777 h 618883"/>
              <a:gd name="connsiteX552" fmla="*/ 1991945 w 3919956"/>
              <a:gd name="connsiteY552" fmla="*/ 126320 h 618883"/>
              <a:gd name="connsiteX553" fmla="*/ 1991945 w 3919956"/>
              <a:gd name="connsiteY553" fmla="*/ 126340 h 618883"/>
              <a:gd name="connsiteX554" fmla="*/ 2029125 w 3919956"/>
              <a:gd name="connsiteY554" fmla="*/ 163521 h 618883"/>
              <a:gd name="connsiteX555" fmla="*/ 2042434 w 3919956"/>
              <a:gd name="connsiteY555" fmla="*/ 218185 h 618883"/>
              <a:gd name="connsiteX556" fmla="*/ 2042434 w 3919956"/>
              <a:gd name="connsiteY556" fmla="*/ 356089 h 618883"/>
              <a:gd name="connsiteX557" fmla="*/ 1977421 w 3919956"/>
              <a:gd name="connsiteY557" fmla="*/ 356089 h 618883"/>
              <a:gd name="connsiteX558" fmla="*/ 1977421 w 3919956"/>
              <a:gd name="connsiteY558" fmla="*/ 223104 h 618883"/>
              <a:gd name="connsiteX559" fmla="*/ 1966093 w 3919956"/>
              <a:gd name="connsiteY559" fmla="*/ 185669 h 618883"/>
              <a:gd name="connsiteX560" fmla="*/ 1933087 w 3919956"/>
              <a:gd name="connsiteY560" fmla="*/ 172360 h 618883"/>
              <a:gd name="connsiteX561" fmla="*/ 1900590 w 3919956"/>
              <a:gd name="connsiteY561" fmla="*/ 185414 h 618883"/>
              <a:gd name="connsiteX562" fmla="*/ 1889261 w 3919956"/>
              <a:gd name="connsiteY562" fmla="*/ 223085 h 618883"/>
              <a:gd name="connsiteX563" fmla="*/ 1889261 w 3919956"/>
              <a:gd name="connsiteY563" fmla="*/ 356069 h 618883"/>
              <a:gd name="connsiteX564" fmla="*/ 1824249 w 3919956"/>
              <a:gd name="connsiteY564" fmla="*/ 356069 h 618883"/>
              <a:gd name="connsiteX565" fmla="*/ 1824249 w 3919956"/>
              <a:gd name="connsiteY565" fmla="*/ 223085 h 618883"/>
              <a:gd name="connsiteX566" fmla="*/ 1812920 w 3919956"/>
              <a:gd name="connsiteY566" fmla="*/ 185414 h 618883"/>
              <a:gd name="connsiteX567" fmla="*/ 1779914 w 3919956"/>
              <a:gd name="connsiteY567" fmla="*/ 172360 h 618883"/>
              <a:gd name="connsiteX568" fmla="*/ 1747163 w 3919956"/>
              <a:gd name="connsiteY568" fmla="*/ 185414 h 618883"/>
              <a:gd name="connsiteX569" fmla="*/ 1735579 w 3919956"/>
              <a:gd name="connsiteY569" fmla="*/ 223085 h 618883"/>
              <a:gd name="connsiteX570" fmla="*/ 1735579 w 3919956"/>
              <a:gd name="connsiteY570" fmla="*/ 356069 h 618883"/>
              <a:gd name="connsiteX571" fmla="*/ 1671057 w 3919956"/>
              <a:gd name="connsiteY571" fmla="*/ 356069 h 618883"/>
              <a:gd name="connsiteX572" fmla="*/ 1671057 w 3919956"/>
              <a:gd name="connsiteY572" fmla="*/ 218165 h 618883"/>
              <a:gd name="connsiteX573" fmla="*/ 1684365 w 3919956"/>
              <a:gd name="connsiteY573" fmla="*/ 163501 h 618883"/>
              <a:gd name="connsiteX574" fmla="*/ 1721801 w 3919956"/>
              <a:gd name="connsiteY574" fmla="*/ 126320 h 618883"/>
              <a:gd name="connsiteX575" fmla="*/ 1777954 w 3919956"/>
              <a:gd name="connsiteY575" fmla="*/ 112777 h 618883"/>
              <a:gd name="connsiteX576" fmla="*/ 3159504 w 3919956"/>
              <a:gd name="connsiteY576" fmla="*/ 112737 h 618883"/>
              <a:gd name="connsiteX577" fmla="*/ 3211228 w 3919956"/>
              <a:gd name="connsiteY577" fmla="*/ 123086 h 618883"/>
              <a:gd name="connsiteX578" fmla="*/ 3252113 w 3919956"/>
              <a:gd name="connsiteY578" fmla="*/ 152642 h 618883"/>
              <a:gd name="connsiteX579" fmla="*/ 3210738 w 3919956"/>
              <a:gd name="connsiteY579" fmla="*/ 194507 h 618883"/>
              <a:gd name="connsiteX580" fmla="*/ 3188335 w 3919956"/>
              <a:gd name="connsiteY580" fmla="*/ 178749 h 618883"/>
              <a:gd name="connsiteX581" fmla="*/ 3159524 w 3919956"/>
              <a:gd name="connsiteY581" fmla="*/ 173340 h 618883"/>
              <a:gd name="connsiteX582" fmla="*/ 3127752 w 3919956"/>
              <a:gd name="connsiteY582" fmla="*/ 181473 h 618883"/>
              <a:gd name="connsiteX583" fmla="*/ 3105585 w 3919956"/>
              <a:gd name="connsiteY583" fmla="*/ 203641 h 618883"/>
              <a:gd name="connsiteX584" fmla="*/ 3097451 w 3919956"/>
              <a:gd name="connsiteY584" fmla="*/ 236882 h 618883"/>
              <a:gd name="connsiteX585" fmla="*/ 3105585 w 3919956"/>
              <a:gd name="connsiteY585" fmla="*/ 270123 h 618883"/>
              <a:gd name="connsiteX586" fmla="*/ 3127752 w 3919956"/>
              <a:gd name="connsiteY586" fmla="*/ 292781 h 618883"/>
              <a:gd name="connsiteX587" fmla="*/ 3159524 w 3919956"/>
              <a:gd name="connsiteY587" fmla="*/ 300914 h 618883"/>
              <a:gd name="connsiteX588" fmla="*/ 3188825 w 3919956"/>
              <a:gd name="connsiteY588" fmla="*/ 295250 h 618883"/>
              <a:gd name="connsiteX589" fmla="*/ 3188845 w 3919956"/>
              <a:gd name="connsiteY589" fmla="*/ 295211 h 618883"/>
              <a:gd name="connsiteX590" fmla="*/ 3211247 w 3919956"/>
              <a:gd name="connsiteY590" fmla="*/ 278708 h 618883"/>
              <a:gd name="connsiteX591" fmla="*/ 3253113 w 3919956"/>
              <a:gd name="connsiteY591" fmla="*/ 320573 h 618883"/>
              <a:gd name="connsiteX592" fmla="*/ 3211247 w 3919956"/>
              <a:gd name="connsiteY592" fmla="*/ 350620 h 618883"/>
              <a:gd name="connsiteX593" fmla="*/ 3159524 w 3919956"/>
              <a:gd name="connsiteY593" fmla="*/ 360968 h 618883"/>
              <a:gd name="connsiteX594" fmla="*/ 3094021 w 3919956"/>
              <a:gd name="connsiteY594" fmla="*/ 344720 h 618883"/>
              <a:gd name="connsiteX595" fmla="*/ 3048216 w 3919956"/>
              <a:gd name="connsiteY595" fmla="*/ 300385 h 618883"/>
              <a:gd name="connsiteX596" fmla="*/ 3031478 w 3919956"/>
              <a:gd name="connsiteY596" fmla="*/ 237352 h 618883"/>
              <a:gd name="connsiteX597" fmla="*/ 3048216 w 3919956"/>
              <a:gd name="connsiteY597" fmla="*/ 173810 h 618883"/>
              <a:gd name="connsiteX598" fmla="*/ 3094256 w 3919956"/>
              <a:gd name="connsiteY598" fmla="*/ 129240 h 618883"/>
              <a:gd name="connsiteX599" fmla="*/ 3159504 w 3919956"/>
              <a:gd name="connsiteY599" fmla="*/ 112737 h 618883"/>
              <a:gd name="connsiteX600" fmla="*/ 2677859 w 3919956"/>
              <a:gd name="connsiteY600" fmla="*/ 5899 h 618883"/>
              <a:gd name="connsiteX601" fmla="*/ 2704201 w 3919956"/>
              <a:gd name="connsiteY601" fmla="*/ 16738 h 618883"/>
              <a:gd name="connsiteX602" fmla="*/ 2714294 w 3919956"/>
              <a:gd name="connsiteY602" fmla="*/ 42845 h 618883"/>
              <a:gd name="connsiteX603" fmla="*/ 2704201 w 3919956"/>
              <a:gd name="connsiteY603" fmla="*/ 69206 h 618883"/>
              <a:gd name="connsiteX604" fmla="*/ 2677859 w 3919956"/>
              <a:gd name="connsiteY604" fmla="*/ 79790 h 618883"/>
              <a:gd name="connsiteX605" fmla="*/ 2651752 w 3919956"/>
              <a:gd name="connsiteY605" fmla="*/ 69206 h 618883"/>
              <a:gd name="connsiteX606" fmla="*/ 2641403 w 3919956"/>
              <a:gd name="connsiteY606" fmla="*/ 42845 h 618883"/>
              <a:gd name="connsiteX607" fmla="*/ 2651752 w 3919956"/>
              <a:gd name="connsiteY607" fmla="*/ 16738 h 618883"/>
              <a:gd name="connsiteX608" fmla="*/ 2677859 w 3919956"/>
              <a:gd name="connsiteY608" fmla="*/ 5899 h 618883"/>
              <a:gd name="connsiteX609" fmla="*/ 2528645 w 3919956"/>
              <a:gd name="connsiteY609" fmla="*/ 0 h 618883"/>
              <a:gd name="connsiteX610" fmla="*/ 2593168 w 3919956"/>
              <a:gd name="connsiteY610" fmla="*/ 0 h 618883"/>
              <a:gd name="connsiteX611" fmla="*/ 2593168 w 3919956"/>
              <a:gd name="connsiteY611" fmla="*/ 356089 h 618883"/>
              <a:gd name="connsiteX612" fmla="*/ 2529135 w 3919956"/>
              <a:gd name="connsiteY612" fmla="*/ 356089 h 618883"/>
              <a:gd name="connsiteX613" fmla="*/ 2529135 w 3919956"/>
              <a:gd name="connsiteY613" fmla="*/ 334235 h 618883"/>
              <a:gd name="connsiteX614" fmla="*/ 2507458 w 3919956"/>
              <a:gd name="connsiteY614" fmla="*/ 350170 h 618883"/>
              <a:gd name="connsiteX615" fmla="*/ 2461163 w 3919956"/>
              <a:gd name="connsiteY615" fmla="*/ 361008 h 618883"/>
              <a:gd name="connsiteX616" fmla="*/ 2402070 w 3919956"/>
              <a:gd name="connsiteY616" fmla="*/ 344760 h 618883"/>
              <a:gd name="connsiteX617" fmla="*/ 2360949 w 3919956"/>
              <a:gd name="connsiteY617" fmla="*/ 300425 h 618883"/>
              <a:gd name="connsiteX618" fmla="*/ 2345936 w 3919956"/>
              <a:gd name="connsiteY618" fmla="*/ 237393 h 618883"/>
              <a:gd name="connsiteX619" fmla="*/ 2360949 w 3919956"/>
              <a:gd name="connsiteY619" fmla="*/ 173850 h 618883"/>
              <a:gd name="connsiteX620" fmla="*/ 2401834 w 3919956"/>
              <a:gd name="connsiteY620" fmla="*/ 129535 h 618883"/>
              <a:gd name="connsiteX621" fmla="*/ 2461183 w 3919956"/>
              <a:gd name="connsiteY621" fmla="*/ 113287 h 618883"/>
              <a:gd name="connsiteX622" fmla="*/ 2507222 w 3919956"/>
              <a:gd name="connsiteY622" fmla="*/ 123635 h 618883"/>
              <a:gd name="connsiteX623" fmla="*/ 2528645 w 3919956"/>
              <a:gd name="connsiteY623" fmla="*/ 138943 h 61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Lst>
            <a:rect l="l" t="t" r="r" b="b"/>
            <a:pathLst>
              <a:path w="3919956" h="618883">
                <a:moveTo>
                  <a:pt x="1616196" y="575900"/>
                </a:moveTo>
                <a:cubicBezTo>
                  <a:pt x="1606886" y="575900"/>
                  <a:pt x="1601595" y="579507"/>
                  <a:pt x="1601595" y="586484"/>
                </a:cubicBezTo>
                <a:cubicBezTo>
                  <a:pt x="1601595" y="593462"/>
                  <a:pt x="1607729" y="597911"/>
                  <a:pt x="1616628" y="597911"/>
                </a:cubicBezTo>
                <a:cubicBezTo>
                  <a:pt x="1628681" y="597911"/>
                  <a:pt x="1638638" y="589444"/>
                  <a:pt x="1638638" y="577174"/>
                </a:cubicBezTo>
                <a:lnTo>
                  <a:pt x="1638618" y="577174"/>
                </a:lnTo>
                <a:lnTo>
                  <a:pt x="1638618" y="575900"/>
                </a:lnTo>
                <a:close/>
                <a:moveTo>
                  <a:pt x="1230296" y="575900"/>
                </a:moveTo>
                <a:cubicBezTo>
                  <a:pt x="1220986" y="575900"/>
                  <a:pt x="1215694" y="579507"/>
                  <a:pt x="1215694" y="586484"/>
                </a:cubicBezTo>
                <a:cubicBezTo>
                  <a:pt x="1215694" y="593462"/>
                  <a:pt x="1221829" y="597911"/>
                  <a:pt x="1230727" y="597911"/>
                </a:cubicBezTo>
                <a:cubicBezTo>
                  <a:pt x="1242781" y="597911"/>
                  <a:pt x="1252738" y="589444"/>
                  <a:pt x="1252738" y="577174"/>
                </a:cubicBezTo>
                <a:lnTo>
                  <a:pt x="1252718" y="577174"/>
                </a:lnTo>
                <a:lnTo>
                  <a:pt x="1252718" y="575900"/>
                </a:lnTo>
                <a:close/>
                <a:moveTo>
                  <a:pt x="1478057" y="575273"/>
                </a:moveTo>
                <a:lnTo>
                  <a:pt x="1478057" y="575292"/>
                </a:lnTo>
                <a:lnTo>
                  <a:pt x="1478054" y="575281"/>
                </a:lnTo>
                <a:close/>
                <a:moveTo>
                  <a:pt x="1397423" y="556653"/>
                </a:moveTo>
                <a:lnTo>
                  <a:pt x="1397423" y="591775"/>
                </a:lnTo>
                <a:lnTo>
                  <a:pt x="1430018" y="591775"/>
                </a:lnTo>
                <a:cubicBezTo>
                  <a:pt x="1442503" y="591775"/>
                  <a:pt x="1449912" y="585210"/>
                  <a:pt x="1449912" y="574214"/>
                </a:cubicBezTo>
                <a:cubicBezTo>
                  <a:pt x="1449912" y="563415"/>
                  <a:pt x="1442503" y="556653"/>
                  <a:pt x="1430018" y="556653"/>
                </a:cubicBezTo>
                <a:close/>
                <a:moveTo>
                  <a:pt x="1868603" y="535074"/>
                </a:moveTo>
                <a:cubicBezTo>
                  <a:pt x="1853786" y="535074"/>
                  <a:pt x="1841516" y="546069"/>
                  <a:pt x="1841516" y="563846"/>
                </a:cubicBezTo>
                <a:cubicBezTo>
                  <a:pt x="1841516" y="581623"/>
                  <a:pt x="1853570" y="592834"/>
                  <a:pt x="1868603" y="592834"/>
                </a:cubicBezTo>
                <a:cubicBezTo>
                  <a:pt x="1881715" y="592834"/>
                  <a:pt x="1895063" y="584152"/>
                  <a:pt x="1895063" y="564062"/>
                </a:cubicBezTo>
                <a:cubicBezTo>
                  <a:pt x="1895063" y="544168"/>
                  <a:pt x="1881735" y="535074"/>
                  <a:pt x="1868603" y="535074"/>
                </a:cubicBezTo>
                <a:close/>
                <a:moveTo>
                  <a:pt x="1053624" y="535074"/>
                </a:moveTo>
                <a:cubicBezTo>
                  <a:pt x="1038807" y="535074"/>
                  <a:pt x="1026537" y="546069"/>
                  <a:pt x="1026537" y="563846"/>
                </a:cubicBezTo>
                <a:cubicBezTo>
                  <a:pt x="1026537" y="581623"/>
                  <a:pt x="1038591" y="592834"/>
                  <a:pt x="1053624" y="592834"/>
                </a:cubicBezTo>
                <a:cubicBezTo>
                  <a:pt x="1066736" y="592834"/>
                  <a:pt x="1080084" y="584152"/>
                  <a:pt x="1080084" y="564062"/>
                </a:cubicBezTo>
                <a:cubicBezTo>
                  <a:pt x="1080084" y="544168"/>
                  <a:pt x="1066756" y="535074"/>
                  <a:pt x="1053624" y="535074"/>
                </a:cubicBezTo>
                <a:close/>
                <a:moveTo>
                  <a:pt x="930930" y="532310"/>
                </a:moveTo>
                <a:cubicBezTo>
                  <a:pt x="918876" y="532310"/>
                  <a:pt x="909135" y="540346"/>
                  <a:pt x="905960" y="553478"/>
                </a:cubicBezTo>
                <a:lnTo>
                  <a:pt x="953567" y="553478"/>
                </a:lnTo>
                <a:cubicBezTo>
                  <a:pt x="953352" y="540150"/>
                  <a:pt x="942983" y="532310"/>
                  <a:pt x="930930" y="532310"/>
                </a:cubicBezTo>
                <a:close/>
                <a:moveTo>
                  <a:pt x="69833" y="527449"/>
                </a:moveTo>
                <a:lnTo>
                  <a:pt x="51212" y="574645"/>
                </a:lnTo>
                <a:lnTo>
                  <a:pt x="88453" y="574645"/>
                </a:lnTo>
                <a:close/>
                <a:moveTo>
                  <a:pt x="1136571" y="511573"/>
                </a:moveTo>
                <a:lnTo>
                  <a:pt x="1165147" y="511573"/>
                </a:lnTo>
                <a:lnTo>
                  <a:pt x="1165147" y="616315"/>
                </a:lnTo>
                <a:lnTo>
                  <a:pt x="1136571" y="616315"/>
                </a:lnTo>
                <a:close/>
                <a:moveTo>
                  <a:pt x="1554399" y="510319"/>
                </a:moveTo>
                <a:cubicBezTo>
                  <a:pt x="1558201" y="510319"/>
                  <a:pt x="1560964" y="510750"/>
                  <a:pt x="1563709" y="511593"/>
                </a:cubicBezTo>
                <a:lnTo>
                  <a:pt x="1563728" y="511573"/>
                </a:lnTo>
                <a:lnTo>
                  <a:pt x="1563728" y="536759"/>
                </a:lnTo>
                <a:lnTo>
                  <a:pt x="1556104" y="536759"/>
                </a:lnTo>
                <a:cubicBezTo>
                  <a:pt x="1539601" y="536759"/>
                  <a:pt x="1527959" y="545226"/>
                  <a:pt x="1527959" y="564062"/>
                </a:cubicBezTo>
                <a:lnTo>
                  <a:pt x="1527959" y="616334"/>
                </a:lnTo>
                <a:lnTo>
                  <a:pt x="1499382" y="616334"/>
                </a:lnTo>
                <a:lnTo>
                  <a:pt x="1499382" y="511593"/>
                </a:lnTo>
                <a:lnTo>
                  <a:pt x="1525626" y="511593"/>
                </a:lnTo>
                <a:lnTo>
                  <a:pt x="1525626" y="524078"/>
                </a:lnTo>
                <a:cubicBezTo>
                  <a:pt x="1532604" y="515199"/>
                  <a:pt x="1542972" y="510319"/>
                  <a:pt x="1554399" y="510319"/>
                </a:cubicBezTo>
                <a:close/>
                <a:moveTo>
                  <a:pt x="1622351" y="509261"/>
                </a:moveTo>
                <a:cubicBezTo>
                  <a:pt x="1649006" y="509261"/>
                  <a:pt x="1667215" y="524294"/>
                  <a:pt x="1667215" y="554125"/>
                </a:cubicBezTo>
                <a:lnTo>
                  <a:pt x="1667195" y="554125"/>
                </a:lnTo>
                <a:lnTo>
                  <a:pt x="1667195" y="616335"/>
                </a:lnTo>
                <a:lnTo>
                  <a:pt x="1640951" y="616335"/>
                </a:lnTo>
                <a:lnTo>
                  <a:pt x="1640951" y="606182"/>
                </a:lnTo>
                <a:cubicBezTo>
                  <a:pt x="1633542" y="614022"/>
                  <a:pt x="1622547" y="618883"/>
                  <a:pt x="1609003" y="618883"/>
                </a:cubicBezTo>
                <a:cubicBezTo>
                  <a:pt x="1586150" y="618883"/>
                  <a:pt x="1572822" y="605339"/>
                  <a:pt x="1572822" y="587562"/>
                </a:cubicBezTo>
                <a:cubicBezTo>
                  <a:pt x="1572822" y="568511"/>
                  <a:pt x="1588267" y="557085"/>
                  <a:pt x="1612394" y="557085"/>
                </a:cubicBezTo>
                <a:lnTo>
                  <a:pt x="1638638" y="557085"/>
                </a:lnTo>
                <a:lnTo>
                  <a:pt x="1638638" y="552439"/>
                </a:lnTo>
                <a:cubicBezTo>
                  <a:pt x="1638638" y="541013"/>
                  <a:pt x="1632072" y="534016"/>
                  <a:pt x="1619176" y="534016"/>
                </a:cubicBezTo>
                <a:cubicBezTo>
                  <a:pt x="1607965" y="534016"/>
                  <a:pt x="1600125" y="539307"/>
                  <a:pt x="1591461" y="548402"/>
                </a:cubicBezTo>
                <a:lnTo>
                  <a:pt x="1576644" y="530840"/>
                </a:lnTo>
                <a:cubicBezTo>
                  <a:pt x="1588913" y="516239"/>
                  <a:pt x="1603946" y="509261"/>
                  <a:pt x="1622351" y="509261"/>
                </a:cubicBezTo>
                <a:close/>
                <a:moveTo>
                  <a:pt x="1236451" y="509261"/>
                </a:moveTo>
                <a:cubicBezTo>
                  <a:pt x="1263106" y="509261"/>
                  <a:pt x="1281315" y="524294"/>
                  <a:pt x="1281315" y="554125"/>
                </a:cubicBezTo>
                <a:lnTo>
                  <a:pt x="1281295" y="554125"/>
                </a:lnTo>
                <a:lnTo>
                  <a:pt x="1281295" y="616335"/>
                </a:lnTo>
                <a:lnTo>
                  <a:pt x="1255051" y="616335"/>
                </a:lnTo>
                <a:lnTo>
                  <a:pt x="1255051" y="606182"/>
                </a:lnTo>
                <a:cubicBezTo>
                  <a:pt x="1247642" y="614022"/>
                  <a:pt x="1236647" y="618883"/>
                  <a:pt x="1223103" y="618883"/>
                </a:cubicBezTo>
                <a:cubicBezTo>
                  <a:pt x="1200250" y="618883"/>
                  <a:pt x="1186922" y="605339"/>
                  <a:pt x="1186922" y="587562"/>
                </a:cubicBezTo>
                <a:cubicBezTo>
                  <a:pt x="1186922" y="568511"/>
                  <a:pt x="1202367" y="557085"/>
                  <a:pt x="1226494" y="557085"/>
                </a:cubicBezTo>
                <a:lnTo>
                  <a:pt x="1252738" y="557085"/>
                </a:lnTo>
                <a:lnTo>
                  <a:pt x="1252738" y="552439"/>
                </a:lnTo>
                <a:cubicBezTo>
                  <a:pt x="1252738" y="541013"/>
                  <a:pt x="1246172" y="534016"/>
                  <a:pt x="1233275" y="534016"/>
                </a:cubicBezTo>
                <a:cubicBezTo>
                  <a:pt x="1222064" y="534016"/>
                  <a:pt x="1214224" y="539307"/>
                  <a:pt x="1205561" y="548402"/>
                </a:cubicBezTo>
                <a:lnTo>
                  <a:pt x="1190744" y="530840"/>
                </a:lnTo>
                <a:cubicBezTo>
                  <a:pt x="1203013" y="516239"/>
                  <a:pt x="1218046" y="509261"/>
                  <a:pt x="1236451" y="509261"/>
                </a:cubicBezTo>
                <a:close/>
                <a:moveTo>
                  <a:pt x="931988" y="509261"/>
                </a:moveTo>
                <a:cubicBezTo>
                  <a:pt x="962877" y="509261"/>
                  <a:pt x="981301" y="530840"/>
                  <a:pt x="981301" y="557927"/>
                </a:cubicBezTo>
                <a:cubicBezTo>
                  <a:pt x="981301" y="563846"/>
                  <a:pt x="980243" y="569981"/>
                  <a:pt x="979400" y="573587"/>
                </a:cubicBezTo>
                <a:lnTo>
                  <a:pt x="979380" y="573587"/>
                </a:lnTo>
                <a:lnTo>
                  <a:pt x="905960" y="573587"/>
                </a:lnTo>
                <a:cubicBezTo>
                  <a:pt x="909350" y="586915"/>
                  <a:pt x="920130" y="594324"/>
                  <a:pt x="935379" y="594324"/>
                </a:cubicBezTo>
                <a:cubicBezTo>
                  <a:pt x="946805" y="594324"/>
                  <a:pt x="956115" y="590306"/>
                  <a:pt x="964582" y="583740"/>
                </a:cubicBezTo>
                <a:lnTo>
                  <a:pt x="976440" y="603222"/>
                </a:lnTo>
                <a:cubicBezTo>
                  <a:pt x="964582" y="613159"/>
                  <a:pt x="950627" y="618883"/>
                  <a:pt x="934536" y="618883"/>
                </a:cubicBezTo>
                <a:cubicBezTo>
                  <a:pt x="901314" y="618883"/>
                  <a:pt x="877187" y="594971"/>
                  <a:pt x="877187" y="564082"/>
                </a:cubicBezTo>
                <a:cubicBezTo>
                  <a:pt x="877187" y="533192"/>
                  <a:pt x="901099" y="509261"/>
                  <a:pt x="931988" y="509261"/>
                </a:cubicBezTo>
                <a:close/>
                <a:moveTo>
                  <a:pt x="1751611" y="509241"/>
                </a:moveTo>
                <a:cubicBezTo>
                  <a:pt x="1776150" y="509241"/>
                  <a:pt x="1790968" y="526175"/>
                  <a:pt x="1790968" y="551361"/>
                </a:cubicBezTo>
                <a:lnTo>
                  <a:pt x="1790968" y="616315"/>
                </a:lnTo>
                <a:lnTo>
                  <a:pt x="1762607" y="616315"/>
                </a:lnTo>
                <a:lnTo>
                  <a:pt x="1762607" y="555163"/>
                </a:lnTo>
                <a:cubicBezTo>
                  <a:pt x="1762607" y="543109"/>
                  <a:pt x="1754787" y="534858"/>
                  <a:pt x="1743144" y="534858"/>
                </a:cubicBezTo>
                <a:cubicBezTo>
                  <a:pt x="1731502" y="534858"/>
                  <a:pt x="1723250" y="543109"/>
                  <a:pt x="1723250" y="555163"/>
                </a:cubicBezTo>
                <a:lnTo>
                  <a:pt x="1723250" y="616315"/>
                </a:lnTo>
                <a:lnTo>
                  <a:pt x="1694674" y="616315"/>
                </a:lnTo>
                <a:lnTo>
                  <a:pt x="1694674" y="511573"/>
                </a:lnTo>
                <a:lnTo>
                  <a:pt x="1720918" y="511573"/>
                </a:lnTo>
                <a:lnTo>
                  <a:pt x="1720918" y="521099"/>
                </a:lnTo>
                <a:cubicBezTo>
                  <a:pt x="1728111" y="513906"/>
                  <a:pt x="1738695" y="509241"/>
                  <a:pt x="1751611" y="509241"/>
                </a:cubicBezTo>
                <a:close/>
                <a:moveTo>
                  <a:pt x="567236" y="501852"/>
                </a:moveTo>
                <a:lnTo>
                  <a:pt x="567236" y="542070"/>
                </a:lnTo>
                <a:lnTo>
                  <a:pt x="591147" y="542070"/>
                </a:lnTo>
                <a:lnTo>
                  <a:pt x="591147" y="542051"/>
                </a:lnTo>
                <a:cubicBezTo>
                  <a:pt x="604475" y="542051"/>
                  <a:pt x="612315" y="533799"/>
                  <a:pt x="612315" y="521746"/>
                </a:cubicBezTo>
                <a:cubicBezTo>
                  <a:pt x="612315" y="509692"/>
                  <a:pt x="604495" y="501852"/>
                  <a:pt x="591147" y="501852"/>
                </a:cubicBezTo>
                <a:close/>
                <a:moveTo>
                  <a:pt x="441562" y="501852"/>
                </a:moveTo>
                <a:lnTo>
                  <a:pt x="441562" y="542070"/>
                </a:lnTo>
                <a:lnTo>
                  <a:pt x="465474" y="542070"/>
                </a:lnTo>
                <a:lnTo>
                  <a:pt x="465474" y="542051"/>
                </a:lnTo>
                <a:cubicBezTo>
                  <a:pt x="478802" y="542051"/>
                  <a:pt x="486642" y="533799"/>
                  <a:pt x="486642" y="521746"/>
                </a:cubicBezTo>
                <a:cubicBezTo>
                  <a:pt x="486642" y="509692"/>
                  <a:pt x="478822" y="501852"/>
                  <a:pt x="465474" y="501852"/>
                </a:cubicBezTo>
                <a:close/>
                <a:moveTo>
                  <a:pt x="1397443" y="501185"/>
                </a:moveTo>
                <a:lnTo>
                  <a:pt x="1397443" y="501205"/>
                </a:lnTo>
                <a:lnTo>
                  <a:pt x="1397443" y="533153"/>
                </a:lnTo>
                <a:lnTo>
                  <a:pt x="1417121" y="533153"/>
                </a:lnTo>
                <a:cubicBezTo>
                  <a:pt x="1428979" y="533153"/>
                  <a:pt x="1435329" y="526587"/>
                  <a:pt x="1435329" y="517061"/>
                </a:cubicBezTo>
                <a:cubicBezTo>
                  <a:pt x="1435329" y="507536"/>
                  <a:pt x="1428979" y="501185"/>
                  <a:pt x="1417121" y="501185"/>
                </a:cubicBezTo>
                <a:close/>
                <a:moveTo>
                  <a:pt x="1369925" y="476666"/>
                </a:moveTo>
                <a:lnTo>
                  <a:pt x="1419434" y="476666"/>
                </a:lnTo>
                <a:cubicBezTo>
                  <a:pt x="1445247" y="476666"/>
                  <a:pt x="1463671" y="492542"/>
                  <a:pt x="1463671" y="515611"/>
                </a:cubicBezTo>
                <a:cubicBezTo>
                  <a:pt x="1463671" y="525979"/>
                  <a:pt x="1459868" y="534446"/>
                  <a:pt x="1453302" y="540797"/>
                </a:cubicBezTo>
                <a:cubicBezTo>
                  <a:pt x="1460917" y="543551"/>
                  <a:pt x="1467106" y="547887"/>
                  <a:pt x="1471391" y="553678"/>
                </a:cubicBezTo>
                <a:lnTo>
                  <a:pt x="1478054" y="575281"/>
                </a:lnTo>
                <a:lnTo>
                  <a:pt x="1465254" y="604851"/>
                </a:lnTo>
                <a:cubicBezTo>
                  <a:pt x="1457159" y="612101"/>
                  <a:pt x="1445678" y="616334"/>
                  <a:pt x="1432135" y="616334"/>
                </a:cubicBezTo>
                <a:lnTo>
                  <a:pt x="1369925" y="616334"/>
                </a:lnTo>
                <a:close/>
                <a:moveTo>
                  <a:pt x="538659" y="476666"/>
                </a:moveTo>
                <a:lnTo>
                  <a:pt x="591147" y="476666"/>
                </a:lnTo>
                <a:cubicBezTo>
                  <a:pt x="620567" y="476666"/>
                  <a:pt x="641519" y="494443"/>
                  <a:pt x="641519" y="521746"/>
                </a:cubicBezTo>
                <a:cubicBezTo>
                  <a:pt x="641519" y="549048"/>
                  <a:pt x="620567" y="567021"/>
                  <a:pt x="591147" y="567021"/>
                </a:cubicBezTo>
                <a:lnTo>
                  <a:pt x="567236" y="567021"/>
                </a:lnTo>
                <a:lnTo>
                  <a:pt x="567236" y="616334"/>
                </a:lnTo>
                <a:lnTo>
                  <a:pt x="538659" y="616334"/>
                </a:lnTo>
                <a:close/>
                <a:moveTo>
                  <a:pt x="412986" y="476666"/>
                </a:moveTo>
                <a:lnTo>
                  <a:pt x="465474" y="476666"/>
                </a:lnTo>
                <a:cubicBezTo>
                  <a:pt x="494893" y="476666"/>
                  <a:pt x="515846" y="494443"/>
                  <a:pt x="515846" y="521746"/>
                </a:cubicBezTo>
                <a:cubicBezTo>
                  <a:pt x="515846" y="549048"/>
                  <a:pt x="494893" y="567021"/>
                  <a:pt x="465474" y="567021"/>
                </a:cubicBezTo>
                <a:lnTo>
                  <a:pt x="441562" y="567021"/>
                </a:lnTo>
                <a:lnTo>
                  <a:pt x="441562" y="616334"/>
                </a:lnTo>
                <a:lnTo>
                  <a:pt x="412986" y="616334"/>
                </a:lnTo>
                <a:close/>
                <a:moveTo>
                  <a:pt x="391661" y="476666"/>
                </a:moveTo>
                <a:lnTo>
                  <a:pt x="391661" y="476686"/>
                </a:lnTo>
                <a:lnTo>
                  <a:pt x="391653" y="476686"/>
                </a:lnTo>
                <a:close/>
                <a:moveTo>
                  <a:pt x="282687" y="474138"/>
                </a:moveTo>
                <a:lnTo>
                  <a:pt x="292213" y="474138"/>
                </a:lnTo>
                <a:lnTo>
                  <a:pt x="328825" y="558789"/>
                </a:lnTo>
                <a:lnTo>
                  <a:pt x="359929" y="476686"/>
                </a:lnTo>
                <a:lnTo>
                  <a:pt x="391653" y="476686"/>
                </a:lnTo>
                <a:lnTo>
                  <a:pt x="335803" y="618863"/>
                </a:lnTo>
                <a:lnTo>
                  <a:pt x="326493" y="618863"/>
                </a:lnTo>
                <a:lnTo>
                  <a:pt x="287548" y="531252"/>
                </a:lnTo>
                <a:lnTo>
                  <a:pt x="248407" y="618863"/>
                </a:lnTo>
                <a:lnTo>
                  <a:pt x="239096" y="618863"/>
                </a:lnTo>
                <a:lnTo>
                  <a:pt x="183238" y="476666"/>
                </a:lnTo>
                <a:lnTo>
                  <a:pt x="214970" y="476666"/>
                </a:lnTo>
                <a:lnTo>
                  <a:pt x="246075" y="559201"/>
                </a:lnTo>
                <a:close/>
                <a:moveTo>
                  <a:pt x="717233" y="474118"/>
                </a:moveTo>
                <a:lnTo>
                  <a:pt x="726543" y="474118"/>
                </a:lnTo>
                <a:lnTo>
                  <a:pt x="785577" y="549656"/>
                </a:lnTo>
                <a:lnTo>
                  <a:pt x="844612" y="474118"/>
                </a:lnTo>
                <a:lnTo>
                  <a:pt x="853922" y="474118"/>
                </a:lnTo>
                <a:lnTo>
                  <a:pt x="853942" y="474118"/>
                </a:lnTo>
                <a:lnTo>
                  <a:pt x="853942" y="616314"/>
                </a:lnTo>
                <a:lnTo>
                  <a:pt x="825365" y="616314"/>
                </a:lnTo>
                <a:lnTo>
                  <a:pt x="825365" y="541835"/>
                </a:lnTo>
                <a:lnTo>
                  <a:pt x="790242" y="585856"/>
                </a:lnTo>
                <a:lnTo>
                  <a:pt x="780932" y="585856"/>
                </a:lnTo>
                <a:lnTo>
                  <a:pt x="745809" y="541835"/>
                </a:lnTo>
                <a:lnTo>
                  <a:pt x="745809" y="616314"/>
                </a:lnTo>
                <a:lnTo>
                  <a:pt x="717233" y="616314"/>
                </a:lnTo>
                <a:close/>
                <a:moveTo>
                  <a:pt x="65168" y="474118"/>
                </a:moveTo>
                <a:lnTo>
                  <a:pt x="74693" y="474118"/>
                </a:lnTo>
                <a:lnTo>
                  <a:pt x="136904" y="616314"/>
                </a:lnTo>
                <a:lnTo>
                  <a:pt x="106210" y="616314"/>
                </a:lnTo>
                <a:lnTo>
                  <a:pt x="98390" y="598126"/>
                </a:lnTo>
                <a:lnTo>
                  <a:pt x="41256" y="598126"/>
                </a:lnTo>
                <a:lnTo>
                  <a:pt x="33436" y="616314"/>
                </a:lnTo>
                <a:lnTo>
                  <a:pt x="2743" y="616314"/>
                </a:lnTo>
                <a:close/>
                <a:moveTo>
                  <a:pt x="1894631" y="457596"/>
                </a:moveTo>
                <a:lnTo>
                  <a:pt x="1923208" y="457596"/>
                </a:lnTo>
                <a:lnTo>
                  <a:pt x="1923208" y="457616"/>
                </a:lnTo>
                <a:lnTo>
                  <a:pt x="1923208" y="616315"/>
                </a:lnTo>
                <a:lnTo>
                  <a:pt x="1896964" y="616315"/>
                </a:lnTo>
                <a:lnTo>
                  <a:pt x="1896964" y="603399"/>
                </a:lnTo>
                <a:cubicBezTo>
                  <a:pt x="1889771" y="613355"/>
                  <a:pt x="1877717" y="618843"/>
                  <a:pt x="1863311" y="618843"/>
                </a:cubicBezTo>
                <a:cubicBezTo>
                  <a:pt x="1833676" y="618843"/>
                  <a:pt x="1812528" y="595559"/>
                  <a:pt x="1812528" y="564042"/>
                </a:cubicBezTo>
                <a:cubicBezTo>
                  <a:pt x="1812528" y="532526"/>
                  <a:pt x="1833696" y="509222"/>
                  <a:pt x="1863311" y="509222"/>
                </a:cubicBezTo>
                <a:cubicBezTo>
                  <a:pt x="1876423" y="509222"/>
                  <a:pt x="1887223" y="513671"/>
                  <a:pt x="1894631" y="521707"/>
                </a:cubicBezTo>
                <a:close/>
                <a:moveTo>
                  <a:pt x="1079652" y="457596"/>
                </a:moveTo>
                <a:lnTo>
                  <a:pt x="1108229" y="457596"/>
                </a:lnTo>
                <a:lnTo>
                  <a:pt x="1108229" y="457616"/>
                </a:lnTo>
                <a:lnTo>
                  <a:pt x="1108229" y="616315"/>
                </a:lnTo>
                <a:lnTo>
                  <a:pt x="1081985" y="616315"/>
                </a:lnTo>
                <a:lnTo>
                  <a:pt x="1081985" y="603399"/>
                </a:lnTo>
                <a:cubicBezTo>
                  <a:pt x="1074792" y="613355"/>
                  <a:pt x="1062738" y="618843"/>
                  <a:pt x="1048332" y="618843"/>
                </a:cubicBezTo>
                <a:cubicBezTo>
                  <a:pt x="1018697" y="618843"/>
                  <a:pt x="997549" y="595559"/>
                  <a:pt x="997549" y="564042"/>
                </a:cubicBezTo>
                <a:cubicBezTo>
                  <a:pt x="997549" y="532526"/>
                  <a:pt x="1018717" y="509222"/>
                  <a:pt x="1048332" y="509222"/>
                </a:cubicBezTo>
                <a:cubicBezTo>
                  <a:pt x="1061444" y="509222"/>
                  <a:pt x="1072244" y="513671"/>
                  <a:pt x="1079652" y="521707"/>
                </a:cubicBezTo>
                <a:close/>
                <a:moveTo>
                  <a:pt x="1150741" y="455714"/>
                </a:moveTo>
                <a:cubicBezTo>
                  <a:pt x="1160913" y="455714"/>
                  <a:pt x="1169145" y="463338"/>
                  <a:pt x="1169145" y="473491"/>
                </a:cubicBezTo>
                <a:cubicBezTo>
                  <a:pt x="1169145" y="483644"/>
                  <a:pt x="1160894" y="491052"/>
                  <a:pt x="1150741" y="491052"/>
                </a:cubicBezTo>
                <a:cubicBezTo>
                  <a:pt x="1140588" y="491052"/>
                  <a:pt x="1132533" y="483428"/>
                  <a:pt x="1132533" y="473491"/>
                </a:cubicBezTo>
                <a:cubicBezTo>
                  <a:pt x="1132533" y="463338"/>
                  <a:pt x="1140569" y="455714"/>
                  <a:pt x="1150741" y="455714"/>
                </a:cubicBezTo>
                <a:close/>
                <a:moveTo>
                  <a:pt x="3390506" y="173360"/>
                </a:moveTo>
                <a:cubicBezTo>
                  <a:pt x="3378688" y="173360"/>
                  <a:pt x="3368182" y="176084"/>
                  <a:pt x="3358990" y="181494"/>
                </a:cubicBezTo>
                <a:cubicBezTo>
                  <a:pt x="3349798" y="186903"/>
                  <a:pt x="3342565" y="194371"/>
                  <a:pt x="3337312" y="203896"/>
                </a:cubicBezTo>
                <a:cubicBezTo>
                  <a:pt x="3332060" y="213422"/>
                  <a:pt x="3329433" y="224417"/>
                  <a:pt x="3329433" y="236902"/>
                </a:cubicBezTo>
                <a:cubicBezTo>
                  <a:pt x="3329433" y="249387"/>
                  <a:pt x="3332060" y="260461"/>
                  <a:pt x="3337312" y="270144"/>
                </a:cubicBezTo>
                <a:cubicBezTo>
                  <a:pt x="3342565" y="279826"/>
                  <a:pt x="3349798" y="287391"/>
                  <a:pt x="3358990" y="292801"/>
                </a:cubicBezTo>
                <a:cubicBezTo>
                  <a:pt x="3368182" y="298230"/>
                  <a:pt x="3378355" y="300935"/>
                  <a:pt x="3390506" y="300935"/>
                </a:cubicBezTo>
                <a:cubicBezTo>
                  <a:pt x="3402658" y="300935"/>
                  <a:pt x="3413419" y="298210"/>
                  <a:pt x="3422767" y="292801"/>
                </a:cubicBezTo>
                <a:cubicBezTo>
                  <a:pt x="3432136" y="287372"/>
                  <a:pt x="3439349" y="279826"/>
                  <a:pt x="3444445" y="270144"/>
                </a:cubicBezTo>
                <a:lnTo>
                  <a:pt x="3444425" y="270144"/>
                </a:lnTo>
                <a:cubicBezTo>
                  <a:pt x="3449521" y="260461"/>
                  <a:pt x="3452069" y="249387"/>
                  <a:pt x="3452069" y="236902"/>
                </a:cubicBezTo>
                <a:cubicBezTo>
                  <a:pt x="3452069" y="224417"/>
                  <a:pt x="3449443" y="213422"/>
                  <a:pt x="3444190" y="203896"/>
                </a:cubicBezTo>
                <a:cubicBezTo>
                  <a:pt x="3438918" y="194390"/>
                  <a:pt x="3431705" y="186903"/>
                  <a:pt x="3422513" y="181494"/>
                </a:cubicBezTo>
                <a:cubicBezTo>
                  <a:pt x="3413321" y="176065"/>
                  <a:pt x="3402325" y="173360"/>
                  <a:pt x="3390506" y="173360"/>
                </a:cubicBezTo>
                <a:close/>
                <a:moveTo>
                  <a:pt x="2472492" y="172870"/>
                </a:moveTo>
                <a:cubicBezTo>
                  <a:pt x="2460340" y="172870"/>
                  <a:pt x="2449756" y="175673"/>
                  <a:pt x="2440721" y="181239"/>
                </a:cubicBezTo>
                <a:cubicBezTo>
                  <a:pt x="2431685" y="186825"/>
                  <a:pt x="2424629" y="194371"/>
                  <a:pt x="2419533" y="203897"/>
                </a:cubicBezTo>
                <a:cubicBezTo>
                  <a:pt x="2414457" y="213422"/>
                  <a:pt x="2411909" y="224104"/>
                  <a:pt x="2411909" y="236903"/>
                </a:cubicBezTo>
                <a:cubicBezTo>
                  <a:pt x="2411909" y="249701"/>
                  <a:pt x="2414437" y="260951"/>
                  <a:pt x="2419533" y="270634"/>
                </a:cubicBezTo>
                <a:cubicBezTo>
                  <a:pt x="2424629" y="280316"/>
                  <a:pt x="2431763" y="287882"/>
                  <a:pt x="2440956" y="293291"/>
                </a:cubicBezTo>
                <a:cubicBezTo>
                  <a:pt x="2450148" y="298720"/>
                  <a:pt x="2460477" y="301425"/>
                  <a:pt x="2471982" y="301425"/>
                </a:cubicBezTo>
                <a:cubicBezTo>
                  <a:pt x="2484134" y="301425"/>
                  <a:pt x="2494718" y="298701"/>
                  <a:pt x="2503753" y="293291"/>
                </a:cubicBezTo>
                <a:cubicBezTo>
                  <a:pt x="2512789" y="287862"/>
                  <a:pt x="2519845" y="280316"/>
                  <a:pt x="2524941" y="270634"/>
                </a:cubicBezTo>
                <a:lnTo>
                  <a:pt x="2524960" y="270634"/>
                </a:lnTo>
                <a:cubicBezTo>
                  <a:pt x="2530037" y="260951"/>
                  <a:pt x="2532585" y="249368"/>
                  <a:pt x="2532585" y="236903"/>
                </a:cubicBezTo>
                <a:cubicBezTo>
                  <a:pt x="2532585" y="224437"/>
                  <a:pt x="2530056" y="213363"/>
                  <a:pt x="2524960" y="203661"/>
                </a:cubicBezTo>
                <a:cubicBezTo>
                  <a:pt x="2519864" y="193979"/>
                  <a:pt x="2512809" y="186433"/>
                  <a:pt x="2503773" y="181004"/>
                </a:cubicBezTo>
                <a:cubicBezTo>
                  <a:pt x="2494737" y="175575"/>
                  <a:pt x="2484643" y="172870"/>
                  <a:pt x="2472492" y="172870"/>
                </a:cubicBezTo>
                <a:close/>
                <a:moveTo>
                  <a:pt x="2873856" y="172850"/>
                </a:moveTo>
                <a:cubicBezTo>
                  <a:pt x="2862037" y="172850"/>
                  <a:pt x="2851610" y="175575"/>
                  <a:pt x="2842575" y="180984"/>
                </a:cubicBezTo>
                <a:cubicBezTo>
                  <a:pt x="2833539" y="186413"/>
                  <a:pt x="2826483" y="193959"/>
                  <a:pt x="2821387" y="203642"/>
                </a:cubicBezTo>
                <a:cubicBezTo>
                  <a:pt x="2816311" y="213324"/>
                  <a:pt x="2813763" y="224084"/>
                  <a:pt x="2813763" y="236883"/>
                </a:cubicBezTo>
                <a:cubicBezTo>
                  <a:pt x="2813763" y="249681"/>
                  <a:pt x="2816291" y="260932"/>
                  <a:pt x="2821387" y="270614"/>
                </a:cubicBezTo>
                <a:cubicBezTo>
                  <a:pt x="2826483" y="280296"/>
                  <a:pt x="2833539" y="287862"/>
                  <a:pt x="2842575" y="293271"/>
                </a:cubicBezTo>
                <a:cubicBezTo>
                  <a:pt x="2851610" y="298700"/>
                  <a:pt x="2862037" y="301405"/>
                  <a:pt x="2873856" y="301405"/>
                </a:cubicBezTo>
                <a:cubicBezTo>
                  <a:pt x="2891927" y="301405"/>
                  <a:pt x="2906529" y="295427"/>
                  <a:pt x="2917701" y="283432"/>
                </a:cubicBezTo>
                <a:lnTo>
                  <a:pt x="2917720" y="283432"/>
                </a:lnTo>
                <a:cubicBezTo>
                  <a:pt x="2928872" y="271437"/>
                  <a:pt x="2934458" y="255934"/>
                  <a:pt x="2934458" y="236883"/>
                </a:cubicBezTo>
                <a:cubicBezTo>
                  <a:pt x="2934458" y="224417"/>
                  <a:pt x="2931911" y="213343"/>
                  <a:pt x="2926815" y="203642"/>
                </a:cubicBezTo>
                <a:cubicBezTo>
                  <a:pt x="2921718" y="193959"/>
                  <a:pt x="2914663" y="186413"/>
                  <a:pt x="2905627" y="180984"/>
                </a:cubicBezTo>
                <a:cubicBezTo>
                  <a:pt x="2896592" y="175555"/>
                  <a:pt x="2885675" y="172850"/>
                  <a:pt x="2873856" y="172850"/>
                </a:cubicBezTo>
                <a:close/>
                <a:moveTo>
                  <a:pt x="2197565" y="166461"/>
                </a:moveTo>
                <a:cubicBezTo>
                  <a:pt x="2184747" y="166461"/>
                  <a:pt x="2173595" y="169342"/>
                  <a:pt x="2164069" y="175085"/>
                </a:cubicBezTo>
                <a:lnTo>
                  <a:pt x="2164089" y="175045"/>
                </a:lnTo>
                <a:cubicBezTo>
                  <a:pt x="2154564" y="180808"/>
                  <a:pt x="2147253" y="188844"/>
                  <a:pt x="2142176" y="199192"/>
                </a:cubicBezTo>
                <a:cubicBezTo>
                  <a:pt x="2140275" y="203073"/>
                  <a:pt x="2138844" y="207287"/>
                  <a:pt x="2137649" y="211677"/>
                </a:cubicBezTo>
                <a:lnTo>
                  <a:pt x="2252621" y="211344"/>
                </a:lnTo>
                <a:cubicBezTo>
                  <a:pt x="2251367" y="205719"/>
                  <a:pt x="2249701" y="200584"/>
                  <a:pt x="2247564" y="195998"/>
                </a:cubicBezTo>
                <a:cubicBezTo>
                  <a:pt x="2243135" y="186492"/>
                  <a:pt x="2236726" y="179181"/>
                  <a:pt x="2228357" y="174085"/>
                </a:cubicBezTo>
                <a:cubicBezTo>
                  <a:pt x="2219968" y="169009"/>
                  <a:pt x="2209698" y="166461"/>
                  <a:pt x="2197565" y="166461"/>
                </a:cubicBezTo>
                <a:close/>
                <a:moveTo>
                  <a:pt x="1544991" y="151682"/>
                </a:moveTo>
                <a:cubicBezTo>
                  <a:pt x="1527919" y="151682"/>
                  <a:pt x="1512808" y="155465"/>
                  <a:pt x="1499676" y="163011"/>
                </a:cubicBezTo>
                <a:cubicBezTo>
                  <a:pt x="1486544" y="170577"/>
                  <a:pt x="1476274" y="180984"/>
                  <a:pt x="1468885" y="194292"/>
                </a:cubicBezTo>
                <a:cubicBezTo>
                  <a:pt x="1461515" y="207581"/>
                  <a:pt x="1457811" y="222614"/>
                  <a:pt x="1457811" y="239352"/>
                </a:cubicBezTo>
                <a:cubicBezTo>
                  <a:pt x="1457811" y="256757"/>
                  <a:pt x="1461495" y="272084"/>
                  <a:pt x="1468885" y="285392"/>
                </a:cubicBezTo>
                <a:cubicBezTo>
                  <a:pt x="1470413" y="288136"/>
                  <a:pt x="1472138" y="290664"/>
                  <a:pt x="1473902" y="293173"/>
                </a:cubicBezTo>
                <a:lnTo>
                  <a:pt x="1596871" y="169773"/>
                </a:lnTo>
                <a:cubicBezTo>
                  <a:pt x="1592696" y="166029"/>
                  <a:pt x="1588051" y="162776"/>
                  <a:pt x="1582916" y="160052"/>
                </a:cubicBezTo>
                <a:cubicBezTo>
                  <a:pt x="1572411" y="154485"/>
                  <a:pt x="1559769" y="151682"/>
                  <a:pt x="1544991" y="151682"/>
                </a:cubicBezTo>
                <a:close/>
                <a:moveTo>
                  <a:pt x="786048" y="151682"/>
                </a:moveTo>
                <a:lnTo>
                  <a:pt x="742205" y="162521"/>
                </a:lnTo>
                <a:lnTo>
                  <a:pt x="742223" y="162502"/>
                </a:lnTo>
                <a:lnTo>
                  <a:pt x="742204" y="162521"/>
                </a:lnTo>
                <a:lnTo>
                  <a:pt x="742205" y="162521"/>
                </a:lnTo>
                <a:lnTo>
                  <a:pt x="712922" y="192783"/>
                </a:lnTo>
                <a:cubicBezTo>
                  <a:pt x="707982" y="201877"/>
                  <a:pt x="704886" y="212167"/>
                  <a:pt x="703396" y="223574"/>
                </a:cubicBezTo>
                <a:lnTo>
                  <a:pt x="861586" y="223574"/>
                </a:lnTo>
                <a:cubicBezTo>
                  <a:pt x="860743" y="211070"/>
                  <a:pt x="858019" y="199957"/>
                  <a:pt x="853276" y="190333"/>
                </a:cubicBezTo>
                <a:cubicBezTo>
                  <a:pt x="847200" y="178025"/>
                  <a:pt x="838497" y="168519"/>
                  <a:pt x="827169" y="161776"/>
                </a:cubicBezTo>
                <a:cubicBezTo>
                  <a:pt x="815840" y="155054"/>
                  <a:pt x="802806" y="151682"/>
                  <a:pt x="786048" y="151682"/>
                </a:cubicBezTo>
                <a:close/>
                <a:moveTo>
                  <a:pt x="118206" y="151682"/>
                </a:moveTo>
                <a:cubicBezTo>
                  <a:pt x="101448" y="151682"/>
                  <a:pt x="86848" y="155308"/>
                  <a:pt x="74362" y="162521"/>
                </a:cubicBezTo>
                <a:lnTo>
                  <a:pt x="74362" y="162502"/>
                </a:lnTo>
                <a:cubicBezTo>
                  <a:pt x="61877" y="169714"/>
                  <a:pt x="52116" y="179808"/>
                  <a:pt x="45060" y="192783"/>
                </a:cubicBezTo>
                <a:cubicBezTo>
                  <a:pt x="40121" y="201877"/>
                  <a:pt x="37024" y="212167"/>
                  <a:pt x="35535" y="223574"/>
                </a:cubicBezTo>
                <a:lnTo>
                  <a:pt x="193744" y="223574"/>
                </a:lnTo>
                <a:cubicBezTo>
                  <a:pt x="192901" y="211070"/>
                  <a:pt x="190177" y="199957"/>
                  <a:pt x="185434" y="190333"/>
                </a:cubicBezTo>
                <a:cubicBezTo>
                  <a:pt x="179358" y="178025"/>
                  <a:pt x="170655" y="168519"/>
                  <a:pt x="159326" y="161776"/>
                </a:cubicBezTo>
                <a:cubicBezTo>
                  <a:pt x="147998" y="155054"/>
                  <a:pt x="134964" y="151682"/>
                  <a:pt x="118206" y="151682"/>
                </a:cubicBezTo>
                <a:close/>
                <a:moveTo>
                  <a:pt x="1544481" y="119676"/>
                </a:moveTo>
                <a:cubicBezTo>
                  <a:pt x="1565178" y="119676"/>
                  <a:pt x="1583465" y="124027"/>
                  <a:pt x="1599400" y="132729"/>
                </a:cubicBezTo>
                <a:lnTo>
                  <a:pt x="1599380" y="132749"/>
                </a:lnTo>
                <a:cubicBezTo>
                  <a:pt x="1615295" y="141451"/>
                  <a:pt x="1628348" y="153682"/>
                  <a:pt x="1638540" y="169440"/>
                </a:cubicBezTo>
                <a:lnTo>
                  <a:pt x="1494874" y="313577"/>
                </a:lnTo>
                <a:cubicBezTo>
                  <a:pt x="1496559" y="314713"/>
                  <a:pt x="1498127" y="315909"/>
                  <a:pt x="1499911" y="316948"/>
                </a:cubicBezTo>
                <a:cubicBezTo>
                  <a:pt x="1513200" y="324650"/>
                  <a:pt x="1528389" y="328512"/>
                  <a:pt x="1545461" y="328512"/>
                </a:cubicBezTo>
                <a:cubicBezTo>
                  <a:pt x="1560572" y="328512"/>
                  <a:pt x="1573704" y="326140"/>
                  <a:pt x="1584876" y="321377"/>
                </a:cubicBezTo>
                <a:cubicBezTo>
                  <a:pt x="1596028" y="316615"/>
                  <a:pt x="1605867" y="309794"/>
                  <a:pt x="1614413" y="300935"/>
                </a:cubicBezTo>
                <a:lnTo>
                  <a:pt x="1637070" y="323592"/>
                </a:lnTo>
                <a:cubicBezTo>
                  <a:pt x="1625565" y="335744"/>
                  <a:pt x="1612198" y="345034"/>
                  <a:pt x="1596930" y="351424"/>
                </a:cubicBezTo>
                <a:cubicBezTo>
                  <a:pt x="1581662" y="357813"/>
                  <a:pt x="1564512" y="361028"/>
                  <a:pt x="1545461" y="361028"/>
                </a:cubicBezTo>
                <a:cubicBezTo>
                  <a:pt x="1522157" y="361028"/>
                  <a:pt x="1501303" y="355618"/>
                  <a:pt x="1482918" y="344779"/>
                </a:cubicBezTo>
                <a:cubicBezTo>
                  <a:pt x="1464514" y="333941"/>
                  <a:pt x="1449990" y="319319"/>
                  <a:pt x="1439328" y="300935"/>
                </a:cubicBezTo>
                <a:cubicBezTo>
                  <a:pt x="1428646" y="282550"/>
                  <a:pt x="1423315" y="261696"/>
                  <a:pt x="1423315" y="239372"/>
                </a:cubicBezTo>
                <a:cubicBezTo>
                  <a:pt x="1423315" y="217048"/>
                  <a:pt x="1428646" y="196840"/>
                  <a:pt x="1439328" y="178789"/>
                </a:cubicBezTo>
                <a:cubicBezTo>
                  <a:pt x="1449990" y="160738"/>
                  <a:pt x="1464435" y="146371"/>
                  <a:pt x="1482663" y="135689"/>
                </a:cubicBezTo>
                <a:cubicBezTo>
                  <a:pt x="1500891" y="125027"/>
                  <a:pt x="1521490" y="119676"/>
                  <a:pt x="1544481" y="119676"/>
                </a:cubicBezTo>
                <a:close/>
                <a:moveTo>
                  <a:pt x="1055427" y="119676"/>
                </a:moveTo>
                <a:cubicBezTo>
                  <a:pt x="1073145" y="119676"/>
                  <a:pt x="1088904" y="123949"/>
                  <a:pt x="1102702" y="132475"/>
                </a:cubicBezTo>
                <a:lnTo>
                  <a:pt x="1102682" y="132435"/>
                </a:lnTo>
                <a:cubicBezTo>
                  <a:pt x="1116481" y="140981"/>
                  <a:pt x="1127221" y="152466"/>
                  <a:pt x="1134943" y="166911"/>
                </a:cubicBezTo>
                <a:cubicBezTo>
                  <a:pt x="1142666" y="181376"/>
                  <a:pt x="1146527" y="197134"/>
                  <a:pt x="1146527" y="214206"/>
                </a:cubicBezTo>
                <a:lnTo>
                  <a:pt x="1146527" y="356049"/>
                </a:lnTo>
                <a:lnTo>
                  <a:pt x="1111561" y="356049"/>
                </a:lnTo>
                <a:lnTo>
                  <a:pt x="1111561" y="220125"/>
                </a:lnTo>
                <a:cubicBezTo>
                  <a:pt x="1111561" y="199780"/>
                  <a:pt x="1105563" y="183277"/>
                  <a:pt x="1093588" y="170635"/>
                </a:cubicBezTo>
                <a:cubicBezTo>
                  <a:pt x="1081593" y="157994"/>
                  <a:pt x="1065756" y="151663"/>
                  <a:pt x="1046058" y="151663"/>
                </a:cubicBezTo>
                <a:cubicBezTo>
                  <a:pt x="1032593" y="151663"/>
                  <a:pt x="1020775" y="154622"/>
                  <a:pt x="1010602" y="160542"/>
                </a:cubicBezTo>
                <a:cubicBezTo>
                  <a:pt x="1000430" y="166441"/>
                  <a:pt x="992394" y="174497"/>
                  <a:pt x="986475" y="184669"/>
                </a:cubicBezTo>
                <a:cubicBezTo>
                  <a:pt x="980576" y="194841"/>
                  <a:pt x="977616" y="206503"/>
                  <a:pt x="977616" y="219635"/>
                </a:cubicBezTo>
                <a:lnTo>
                  <a:pt x="977616" y="356069"/>
                </a:lnTo>
                <a:lnTo>
                  <a:pt x="943140" y="356069"/>
                </a:lnTo>
                <a:lnTo>
                  <a:pt x="943140" y="124596"/>
                </a:lnTo>
                <a:lnTo>
                  <a:pt x="977616" y="124596"/>
                </a:lnTo>
                <a:lnTo>
                  <a:pt x="977616" y="158954"/>
                </a:lnTo>
                <a:cubicBezTo>
                  <a:pt x="985397" y="147606"/>
                  <a:pt x="995236" y="138355"/>
                  <a:pt x="1007408" y="131495"/>
                </a:cubicBezTo>
                <a:cubicBezTo>
                  <a:pt x="1021363" y="123616"/>
                  <a:pt x="1037709" y="119676"/>
                  <a:pt x="1055427" y="119676"/>
                </a:cubicBezTo>
                <a:close/>
                <a:moveTo>
                  <a:pt x="787028" y="119676"/>
                </a:moveTo>
                <a:cubicBezTo>
                  <a:pt x="808039" y="119676"/>
                  <a:pt x="826679" y="124439"/>
                  <a:pt x="842927" y="133964"/>
                </a:cubicBezTo>
                <a:lnTo>
                  <a:pt x="842927" y="133925"/>
                </a:lnTo>
                <a:cubicBezTo>
                  <a:pt x="859175" y="143451"/>
                  <a:pt x="871993" y="156661"/>
                  <a:pt x="881343" y="173575"/>
                </a:cubicBezTo>
                <a:cubicBezTo>
                  <a:pt x="890692" y="190490"/>
                  <a:pt x="895376" y="209953"/>
                  <a:pt x="895376" y="231944"/>
                </a:cubicBezTo>
                <a:cubicBezTo>
                  <a:pt x="895376" y="234570"/>
                  <a:pt x="895219" y="237608"/>
                  <a:pt x="894886" y="241057"/>
                </a:cubicBezTo>
                <a:cubicBezTo>
                  <a:pt x="894572" y="244507"/>
                  <a:pt x="893906" y="248525"/>
                  <a:pt x="892926" y="253131"/>
                </a:cubicBezTo>
                <a:lnTo>
                  <a:pt x="703259" y="253131"/>
                </a:lnTo>
                <a:cubicBezTo>
                  <a:pt x="704748" y="265048"/>
                  <a:pt x="708080" y="275925"/>
                  <a:pt x="713412" y="285627"/>
                </a:cubicBezTo>
                <a:cubicBezTo>
                  <a:pt x="720801" y="299092"/>
                  <a:pt x="731130" y="309598"/>
                  <a:pt x="744438" y="317144"/>
                </a:cubicBezTo>
                <a:cubicBezTo>
                  <a:pt x="757727" y="324709"/>
                  <a:pt x="773073" y="328472"/>
                  <a:pt x="790478" y="328472"/>
                </a:cubicBezTo>
                <a:cubicBezTo>
                  <a:pt x="804590" y="328472"/>
                  <a:pt x="817565" y="325944"/>
                  <a:pt x="829383" y="320848"/>
                </a:cubicBezTo>
                <a:cubicBezTo>
                  <a:pt x="841202" y="315772"/>
                  <a:pt x="851218" y="308147"/>
                  <a:pt x="859430" y="297956"/>
                </a:cubicBezTo>
                <a:lnTo>
                  <a:pt x="881597" y="320613"/>
                </a:lnTo>
                <a:cubicBezTo>
                  <a:pt x="870759" y="333412"/>
                  <a:pt x="857372" y="343349"/>
                  <a:pt x="841457" y="350405"/>
                </a:cubicBezTo>
                <a:cubicBezTo>
                  <a:pt x="825522" y="357461"/>
                  <a:pt x="808372" y="360988"/>
                  <a:pt x="789988" y="360988"/>
                </a:cubicBezTo>
                <a:cubicBezTo>
                  <a:pt x="766684" y="360988"/>
                  <a:pt x="745830" y="355736"/>
                  <a:pt x="727445" y="345230"/>
                </a:cubicBezTo>
                <a:cubicBezTo>
                  <a:pt x="709041" y="334725"/>
                  <a:pt x="694517" y="320280"/>
                  <a:pt x="683855" y="301895"/>
                </a:cubicBezTo>
                <a:cubicBezTo>
                  <a:pt x="673173" y="283511"/>
                  <a:pt x="667842" y="262480"/>
                  <a:pt x="667842" y="239842"/>
                </a:cubicBezTo>
                <a:cubicBezTo>
                  <a:pt x="667842" y="217204"/>
                  <a:pt x="673095" y="196762"/>
                  <a:pt x="683600" y="178534"/>
                </a:cubicBezTo>
                <a:cubicBezTo>
                  <a:pt x="694106" y="160306"/>
                  <a:pt x="708394" y="145940"/>
                  <a:pt x="726445" y="135434"/>
                </a:cubicBezTo>
                <a:cubicBezTo>
                  <a:pt x="744497" y="124929"/>
                  <a:pt x="764704" y="119676"/>
                  <a:pt x="787028" y="119676"/>
                </a:cubicBezTo>
                <a:close/>
                <a:moveTo>
                  <a:pt x="552085" y="119676"/>
                </a:moveTo>
                <a:cubicBezTo>
                  <a:pt x="569470" y="119676"/>
                  <a:pt x="585228" y="122792"/>
                  <a:pt x="599360" y="129025"/>
                </a:cubicBezTo>
                <a:cubicBezTo>
                  <a:pt x="613472" y="135258"/>
                  <a:pt x="624800" y="144470"/>
                  <a:pt x="633346" y="156602"/>
                </a:cubicBezTo>
                <a:lnTo>
                  <a:pt x="611178" y="178769"/>
                </a:lnTo>
                <a:cubicBezTo>
                  <a:pt x="604299" y="169910"/>
                  <a:pt x="595675" y="163090"/>
                  <a:pt x="585326" y="158327"/>
                </a:cubicBezTo>
                <a:cubicBezTo>
                  <a:pt x="574997" y="153584"/>
                  <a:pt x="563414" y="151192"/>
                  <a:pt x="550615" y="151192"/>
                </a:cubicBezTo>
                <a:cubicBezTo>
                  <a:pt x="535856" y="151192"/>
                  <a:pt x="524586" y="154074"/>
                  <a:pt x="516884" y="159816"/>
                </a:cubicBezTo>
                <a:lnTo>
                  <a:pt x="516825" y="159895"/>
                </a:lnTo>
                <a:cubicBezTo>
                  <a:pt x="509122" y="165637"/>
                  <a:pt x="505261" y="173419"/>
                  <a:pt x="505261" y="182297"/>
                </a:cubicBezTo>
                <a:cubicBezTo>
                  <a:pt x="505261" y="191176"/>
                  <a:pt x="508377" y="198154"/>
                  <a:pt x="514610" y="203230"/>
                </a:cubicBezTo>
                <a:cubicBezTo>
                  <a:pt x="520843" y="208326"/>
                  <a:pt x="528820" y="212422"/>
                  <a:pt x="538502" y="215539"/>
                </a:cubicBezTo>
                <a:cubicBezTo>
                  <a:pt x="548185" y="218655"/>
                  <a:pt x="558455" y="221771"/>
                  <a:pt x="569294" y="224888"/>
                </a:cubicBezTo>
                <a:cubicBezTo>
                  <a:pt x="580132" y="228004"/>
                  <a:pt x="590481" y="232100"/>
                  <a:pt x="600320" y="237196"/>
                </a:cubicBezTo>
                <a:cubicBezTo>
                  <a:pt x="610179" y="242273"/>
                  <a:pt x="618136" y="249172"/>
                  <a:pt x="624212" y="257874"/>
                </a:cubicBezTo>
                <a:cubicBezTo>
                  <a:pt x="630288" y="266576"/>
                  <a:pt x="633326" y="278317"/>
                  <a:pt x="633326" y="293095"/>
                </a:cubicBezTo>
                <a:cubicBezTo>
                  <a:pt x="633326" y="313773"/>
                  <a:pt x="625859" y="330276"/>
                  <a:pt x="610924" y="342584"/>
                </a:cubicBezTo>
                <a:cubicBezTo>
                  <a:pt x="595988" y="354893"/>
                  <a:pt x="575722" y="361047"/>
                  <a:pt x="550105" y="361047"/>
                </a:cubicBezTo>
                <a:cubicBezTo>
                  <a:pt x="537640" y="361047"/>
                  <a:pt x="525645" y="359323"/>
                  <a:pt x="514159" y="355873"/>
                </a:cubicBezTo>
                <a:cubicBezTo>
                  <a:pt x="502655" y="352443"/>
                  <a:pt x="492227" y="347582"/>
                  <a:pt x="482878" y="341350"/>
                </a:cubicBezTo>
                <a:cubicBezTo>
                  <a:pt x="473509" y="335117"/>
                  <a:pt x="465395" y="327728"/>
                  <a:pt x="458496" y="319182"/>
                </a:cubicBezTo>
                <a:lnTo>
                  <a:pt x="480663" y="296525"/>
                </a:lnTo>
                <a:cubicBezTo>
                  <a:pt x="489856" y="307697"/>
                  <a:pt x="500283" y="315987"/>
                  <a:pt x="511945" y="321397"/>
                </a:cubicBezTo>
                <a:cubicBezTo>
                  <a:pt x="523606" y="326826"/>
                  <a:pt x="536660" y="329531"/>
                  <a:pt x="551105" y="329531"/>
                </a:cubicBezTo>
                <a:cubicBezTo>
                  <a:pt x="566530" y="329531"/>
                  <a:pt x="578603" y="326571"/>
                  <a:pt x="587306" y="320652"/>
                </a:cubicBezTo>
                <a:cubicBezTo>
                  <a:pt x="596008" y="314753"/>
                  <a:pt x="600359" y="306540"/>
                  <a:pt x="600359" y="296035"/>
                </a:cubicBezTo>
                <a:cubicBezTo>
                  <a:pt x="600359" y="286196"/>
                  <a:pt x="597243" y="278473"/>
                  <a:pt x="591010" y="272887"/>
                </a:cubicBezTo>
                <a:cubicBezTo>
                  <a:pt x="584758" y="267302"/>
                  <a:pt x="576800" y="262872"/>
                  <a:pt x="567118" y="259579"/>
                </a:cubicBezTo>
                <a:cubicBezTo>
                  <a:pt x="557416" y="256306"/>
                  <a:pt x="547165" y="253092"/>
                  <a:pt x="536327" y="249975"/>
                </a:cubicBezTo>
                <a:cubicBezTo>
                  <a:pt x="525488" y="246859"/>
                  <a:pt x="515139" y="242919"/>
                  <a:pt x="505301" y="238157"/>
                </a:cubicBezTo>
                <a:cubicBezTo>
                  <a:pt x="495442" y="233394"/>
                  <a:pt x="487484" y="226750"/>
                  <a:pt x="481408" y="218204"/>
                </a:cubicBezTo>
                <a:cubicBezTo>
                  <a:pt x="475332" y="209659"/>
                  <a:pt x="472294" y="198506"/>
                  <a:pt x="472294" y="184708"/>
                </a:cubicBezTo>
                <a:cubicBezTo>
                  <a:pt x="472294" y="171576"/>
                  <a:pt x="475489" y="160150"/>
                  <a:pt x="481898" y="150467"/>
                </a:cubicBezTo>
                <a:cubicBezTo>
                  <a:pt x="488307" y="140785"/>
                  <a:pt x="497500" y="133219"/>
                  <a:pt x="509475" y="127810"/>
                </a:cubicBezTo>
                <a:cubicBezTo>
                  <a:pt x="521470" y="122381"/>
                  <a:pt x="535660" y="119676"/>
                  <a:pt x="552085" y="119676"/>
                </a:cubicBezTo>
                <a:close/>
                <a:moveTo>
                  <a:pt x="348190" y="119676"/>
                </a:moveTo>
                <a:cubicBezTo>
                  <a:pt x="365574" y="119676"/>
                  <a:pt x="381332" y="122792"/>
                  <a:pt x="395464" y="129025"/>
                </a:cubicBezTo>
                <a:cubicBezTo>
                  <a:pt x="409576" y="135258"/>
                  <a:pt x="420904" y="144470"/>
                  <a:pt x="429450" y="156602"/>
                </a:cubicBezTo>
                <a:lnTo>
                  <a:pt x="407282" y="178769"/>
                </a:lnTo>
                <a:cubicBezTo>
                  <a:pt x="400403" y="169910"/>
                  <a:pt x="391779" y="163090"/>
                  <a:pt x="381430" y="158327"/>
                </a:cubicBezTo>
                <a:cubicBezTo>
                  <a:pt x="371101" y="153584"/>
                  <a:pt x="359518" y="151192"/>
                  <a:pt x="346720" y="151192"/>
                </a:cubicBezTo>
                <a:cubicBezTo>
                  <a:pt x="331961" y="151192"/>
                  <a:pt x="320691" y="154074"/>
                  <a:pt x="312989" y="159816"/>
                </a:cubicBezTo>
                <a:lnTo>
                  <a:pt x="312930" y="159895"/>
                </a:lnTo>
                <a:cubicBezTo>
                  <a:pt x="305227" y="165637"/>
                  <a:pt x="301366" y="173419"/>
                  <a:pt x="301366" y="182297"/>
                </a:cubicBezTo>
                <a:cubicBezTo>
                  <a:pt x="301366" y="191176"/>
                  <a:pt x="304482" y="198154"/>
                  <a:pt x="310714" y="203230"/>
                </a:cubicBezTo>
                <a:cubicBezTo>
                  <a:pt x="316948" y="208326"/>
                  <a:pt x="324925" y="212422"/>
                  <a:pt x="334607" y="215539"/>
                </a:cubicBezTo>
                <a:cubicBezTo>
                  <a:pt x="344290" y="218655"/>
                  <a:pt x="354559" y="221771"/>
                  <a:pt x="365398" y="224888"/>
                </a:cubicBezTo>
                <a:cubicBezTo>
                  <a:pt x="376236" y="228004"/>
                  <a:pt x="386585" y="232100"/>
                  <a:pt x="396424" y="237196"/>
                </a:cubicBezTo>
                <a:cubicBezTo>
                  <a:pt x="406283" y="242273"/>
                  <a:pt x="414240" y="249172"/>
                  <a:pt x="420316" y="257874"/>
                </a:cubicBezTo>
                <a:cubicBezTo>
                  <a:pt x="426392" y="266576"/>
                  <a:pt x="429430" y="278317"/>
                  <a:pt x="429430" y="293095"/>
                </a:cubicBezTo>
                <a:cubicBezTo>
                  <a:pt x="429430" y="313773"/>
                  <a:pt x="421963" y="330276"/>
                  <a:pt x="407029" y="342584"/>
                </a:cubicBezTo>
                <a:cubicBezTo>
                  <a:pt x="392093" y="354893"/>
                  <a:pt x="371826" y="361047"/>
                  <a:pt x="346210" y="361047"/>
                </a:cubicBezTo>
                <a:cubicBezTo>
                  <a:pt x="333745" y="361047"/>
                  <a:pt x="321750" y="359323"/>
                  <a:pt x="310264" y="355873"/>
                </a:cubicBezTo>
                <a:cubicBezTo>
                  <a:pt x="298759" y="352443"/>
                  <a:pt x="288332" y="347582"/>
                  <a:pt x="278983" y="341350"/>
                </a:cubicBezTo>
                <a:cubicBezTo>
                  <a:pt x="269614" y="335117"/>
                  <a:pt x="261500" y="327728"/>
                  <a:pt x="254601" y="319182"/>
                </a:cubicBezTo>
                <a:lnTo>
                  <a:pt x="276768" y="296525"/>
                </a:lnTo>
                <a:cubicBezTo>
                  <a:pt x="285961" y="307697"/>
                  <a:pt x="296388" y="315987"/>
                  <a:pt x="308050" y="321397"/>
                </a:cubicBezTo>
                <a:cubicBezTo>
                  <a:pt x="319711" y="326826"/>
                  <a:pt x="332765" y="329531"/>
                  <a:pt x="347210" y="329531"/>
                </a:cubicBezTo>
                <a:cubicBezTo>
                  <a:pt x="362634" y="329531"/>
                  <a:pt x="374707" y="326571"/>
                  <a:pt x="383410" y="320652"/>
                </a:cubicBezTo>
                <a:cubicBezTo>
                  <a:pt x="392112" y="314753"/>
                  <a:pt x="396463" y="306540"/>
                  <a:pt x="396463" y="296035"/>
                </a:cubicBezTo>
                <a:cubicBezTo>
                  <a:pt x="396463" y="286196"/>
                  <a:pt x="393347" y="278473"/>
                  <a:pt x="387114" y="272887"/>
                </a:cubicBezTo>
                <a:cubicBezTo>
                  <a:pt x="380862" y="267302"/>
                  <a:pt x="372904" y="262872"/>
                  <a:pt x="363222" y="259579"/>
                </a:cubicBezTo>
                <a:cubicBezTo>
                  <a:pt x="353520" y="256306"/>
                  <a:pt x="343270" y="253092"/>
                  <a:pt x="332432" y="249975"/>
                </a:cubicBezTo>
                <a:cubicBezTo>
                  <a:pt x="321593" y="246859"/>
                  <a:pt x="311244" y="242919"/>
                  <a:pt x="301405" y="238157"/>
                </a:cubicBezTo>
                <a:cubicBezTo>
                  <a:pt x="291547" y="233394"/>
                  <a:pt x="283589" y="226750"/>
                  <a:pt x="277513" y="218204"/>
                </a:cubicBezTo>
                <a:cubicBezTo>
                  <a:pt x="271437" y="209659"/>
                  <a:pt x="268399" y="198506"/>
                  <a:pt x="268399" y="184708"/>
                </a:cubicBezTo>
                <a:cubicBezTo>
                  <a:pt x="268399" y="171576"/>
                  <a:pt x="271594" y="160150"/>
                  <a:pt x="278003" y="150467"/>
                </a:cubicBezTo>
                <a:cubicBezTo>
                  <a:pt x="284412" y="140785"/>
                  <a:pt x="293605" y="133219"/>
                  <a:pt x="305580" y="127810"/>
                </a:cubicBezTo>
                <a:cubicBezTo>
                  <a:pt x="317575" y="122381"/>
                  <a:pt x="331765" y="119676"/>
                  <a:pt x="348190" y="119676"/>
                </a:cubicBezTo>
                <a:close/>
                <a:moveTo>
                  <a:pt x="119186" y="119676"/>
                </a:moveTo>
                <a:cubicBezTo>
                  <a:pt x="140197" y="119676"/>
                  <a:pt x="158837" y="124439"/>
                  <a:pt x="175085" y="133964"/>
                </a:cubicBezTo>
                <a:lnTo>
                  <a:pt x="175085" y="133925"/>
                </a:lnTo>
                <a:cubicBezTo>
                  <a:pt x="191333" y="143451"/>
                  <a:pt x="204151" y="156661"/>
                  <a:pt x="213500" y="173575"/>
                </a:cubicBezTo>
                <a:cubicBezTo>
                  <a:pt x="222849" y="190490"/>
                  <a:pt x="227533" y="209953"/>
                  <a:pt x="227533" y="231944"/>
                </a:cubicBezTo>
                <a:cubicBezTo>
                  <a:pt x="227533" y="234570"/>
                  <a:pt x="227377" y="237608"/>
                  <a:pt x="227044" y="241057"/>
                </a:cubicBezTo>
                <a:cubicBezTo>
                  <a:pt x="226730" y="244507"/>
                  <a:pt x="226064" y="248525"/>
                  <a:pt x="225084" y="253131"/>
                </a:cubicBezTo>
                <a:lnTo>
                  <a:pt x="35417" y="253131"/>
                </a:lnTo>
                <a:cubicBezTo>
                  <a:pt x="36906" y="265048"/>
                  <a:pt x="40238" y="275925"/>
                  <a:pt x="45570" y="285627"/>
                </a:cubicBezTo>
                <a:cubicBezTo>
                  <a:pt x="52959" y="299092"/>
                  <a:pt x="63289" y="309598"/>
                  <a:pt x="76597" y="317144"/>
                </a:cubicBezTo>
                <a:cubicBezTo>
                  <a:pt x="89885" y="324709"/>
                  <a:pt x="105231" y="328472"/>
                  <a:pt x="122636" y="328472"/>
                </a:cubicBezTo>
                <a:cubicBezTo>
                  <a:pt x="136747" y="328472"/>
                  <a:pt x="149723" y="325944"/>
                  <a:pt x="161541" y="320848"/>
                </a:cubicBezTo>
                <a:cubicBezTo>
                  <a:pt x="173359" y="315772"/>
                  <a:pt x="183376" y="308147"/>
                  <a:pt x="191588" y="297956"/>
                </a:cubicBezTo>
                <a:lnTo>
                  <a:pt x="213755" y="320613"/>
                </a:lnTo>
                <a:cubicBezTo>
                  <a:pt x="202917" y="333412"/>
                  <a:pt x="189530" y="343349"/>
                  <a:pt x="173615" y="350405"/>
                </a:cubicBezTo>
                <a:cubicBezTo>
                  <a:pt x="157680" y="357461"/>
                  <a:pt x="140530" y="360988"/>
                  <a:pt x="122146" y="360988"/>
                </a:cubicBezTo>
                <a:cubicBezTo>
                  <a:pt x="98842" y="360988"/>
                  <a:pt x="77989" y="355736"/>
                  <a:pt x="59603" y="345230"/>
                </a:cubicBezTo>
                <a:cubicBezTo>
                  <a:pt x="41200" y="334725"/>
                  <a:pt x="26675" y="320280"/>
                  <a:pt x="16014" y="301895"/>
                </a:cubicBezTo>
                <a:cubicBezTo>
                  <a:pt x="5331" y="283511"/>
                  <a:pt x="0" y="262480"/>
                  <a:pt x="0" y="239842"/>
                </a:cubicBezTo>
                <a:cubicBezTo>
                  <a:pt x="0" y="217204"/>
                  <a:pt x="5253" y="196762"/>
                  <a:pt x="15758" y="178534"/>
                </a:cubicBezTo>
                <a:cubicBezTo>
                  <a:pt x="26264" y="160306"/>
                  <a:pt x="40552" y="145940"/>
                  <a:pt x="58603" y="135434"/>
                </a:cubicBezTo>
                <a:cubicBezTo>
                  <a:pt x="76655" y="124929"/>
                  <a:pt x="96862" y="119676"/>
                  <a:pt x="119186" y="119676"/>
                </a:cubicBezTo>
                <a:close/>
                <a:moveTo>
                  <a:pt x="1311518" y="119656"/>
                </a:moveTo>
                <a:cubicBezTo>
                  <a:pt x="1328923" y="119656"/>
                  <a:pt x="1345171" y="122949"/>
                  <a:pt x="1360283" y="129515"/>
                </a:cubicBezTo>
                <a:cubicBezTo>
                  <a:pt x="1375374" y="136081"/>
                  <a:pt x="1388193" y="145273"/>
                  <a:pt x="1398698" y="157092"/>
                </a:cubicBezTo>
                <a:lnTo>
                  <a:pt x="1376041" y="180239"/>
                </a:lnTo>
                <a:cubicBezTo>
                  <a:pt x="1368142" y="171380"/>
                  <a:pt x="1358617" y="164559"/>
                  <a:pt x="1347464" y="159796"/>
                </a:cubicBezTo>
                <a:cubicBezTo>
                  <a:pt x="1336312" y="155053"/>
                  <a:pt x="1324317" y="152662"/>
                  <a:pt x="1311518" y="152662"/>
                </a:cubicBezTo>
                <a:cubicBezTo>
                  <a:pt x="1295094" y="152662"/>
                  <a:pt x="1280492" y="156445"/>
                  <a:pt x="1267693" y="163991"/>
                </a:cubicBezTo>
                <a:cubicBezTo>
                  <a:pt x="1254875" y="171556"/>
                  <a:pt x="1244859" y="181807"/>
                  <a:pt x="1237647" y="194782"/>
                </a:cubicBezTo>
                <a:cubicBezTo>
                  <a:pt x="1230414" y="207757"/>
                  <a:pt x="1226808" y="223104"/>
                  <a:pt x="1226808" y="239842"/>
                </a:cubicBezTo>
                <a:cubicBezTo>
                  <a:pt x="1226808" y="256580"/>
                  <a:pt x="1230414" y="271594"/>
                  <a:pt x="1237647" y="284902"/>
                </a:cubicBezTo>
                <a:cubicBezTo>
                  <a:pt x="1244859" y="298210"/>
                  <a:pt x="1254894" y="308637"/>
                  <a:pt x="1267693" y="316183"/>
                </a:cubicBezTo>
                <a:cubicBezTo>
                  <a:pt x="1280492" y="323748"/>
                  <a:pt x="1295094" y="327512"/>
                  <a:pt x="1311518" y="327512"/>
                </a:cubicBezTo>
                <a:cubicBezTo>
                  <a:pt x="1324650" y="327512"/>
                  <a:pt x="1336802" y="325140"/>
                  <a:pt x="1347974" y="320377"/>
                </a:cubicBezTo>
                <a:lnTo>
                  <a:pt x="1347954" y="320358"/>
                </a:lnTo>
                <a:cubicBezTo>
                  <a:pt x="1359126" y="315595"/>
                  <a:pt x="1368652" y="308774"/>
                  <a:pt x="1376531" y="299915"/>
                </a:cubicBezTo>
                <a:lnTo>
                  <a:pt x="1399678" y="323063"/>
                </a:lnTo>
                <a:cubicBezTo>
                  <a:pt x="1388839" y="335214"/>
                  <a:pt x="1375786" y="344563"/>
                  <a:pt x="1360518" y="351129"/>
                </a:cubicBezTo>
                <a:cubicBezTo>
                  <a:pt x="1345249" y="357695"/>
                  <a:pt x="1328923" y="360988"/>
                  <a:pt x="1311518" y="360988"/>
                </a:cubicBezTo>
                <a:cubicBezTo>
                  <a:pt x="1288880" y="360988"/>
                  <a:pt x="1268438" y="355637"/>
                  <a:pt x="1250210" y="344975"/>
                </a:cubicBezTo>
                <a:cubicBezTo>
                  <a:pt x="1231982" y="334313"/>
                  <a:pt x="1217537" y="319789"/>
                  <a:pt x="1206875" y="301385"/>
                </a:cubicBezTo>
                <a:cubicBezTo>
                  <a:pt x="1196193" y="283001"/>
                  <a:pt x="1190862" y="262460"/>
                  <a:pt x="1190862" y="239822"/>
                </a:cubicBezTo>
                <a:cubicBezTo>
                  <a:pt x="1190862" y="217184"/>
                  <a:pt x="1196193" y="196742"/>
                  <a:pt x="1206875" y="178514"/>
                </a:cubicBezTo>
                <a:cubicBezTo>
                  <a:pt x="1217537" y="160286"/>
                  <a:pt x="1231982" y="145920"/>
                  <a:pt x="1250210" y="135414"/>
                </a:cubicBezTo>
                <a:cubicBezTo>
                  <a:pt x="1268418" y="124909"/>
                  <a:pt x="1288861" y="119656"/>
                  <a:pt x="1311518" y="119656"/>
                </a:cubicBezTo>
                <a:close/>
                <a:moveTo>
                  <a:pt x="2645362" y="118206"/>
                </a:moveTo>
                <a:lnTo>
                  <a:pt x="2710374" y="118206"/>
                </a:lnTo>
                <a:lnTo>
                  <a:pt x="2710374" y="356089"/>
                </a:lnTo>
                <a:lnTo>
                  <a:pt x="2645362" y="356089"/>
                </a:lnTo>
                <a:close/>
                <a:moveTo>
                  <a:pt x="2862057" y="113267"/>
                </a:moveTo>
                <a:cubicBezTo>
                  <a:pt x="2879128" y="113267"/>
                  <a:pt x="2894396" y="116717"/>
                  <a:pt x="2907862" y="123616"/>
                </a:cubicBezTo>
                <a:cubicBezTo>
                  <a:pt x="2916819" y="128202"/>
                  <a:pt x="2924443" y="134102"/>
                  <a:pt x="2931009" y="141079"/>
                </a:cubicBezTo>
                <a:lnTo>
                  <a:pt x="2931009" y="118206"/>
                </a:lnTo>
                <a:lnTo>
                  <a:pt x="2995041" y="118206"/>
                </a:lnTo>
                <a:lnTo>
                  <a:pt x="2995041" y="356069"/>
                </a:lnTo>
                <a:lnTo>
                  <a:pt x="2931009" y="356069"/>
                </a:lnTo>
                <a:lnTo>
                  <a:pt x="2931009" y="332843"/>
                </a:lnTo>
                <a:cubicBezTo>
                  <a:pt x="2924443" y="339782"/>
                  <a:pt x="2916819" y="345701"/>
                  <a:pt x="2907862" y="350405"/>
                </a:cubicBezTo>
                <a:cubicBezTo>
                  <a:pt x="2894396" y="357461"/>
                  <a:pt x="2879128" y="360989"/>
                  <a:pt x="2862057" y="360989"/>
                </a:cubicBezTo>
                <a:cubicBezTo>
                  <a:pt x="2840399" y="360989"/>
                  <a:pt x="2820858" y="355579"/>
                  <a:pt x="2803453" y="344740"/>
                </a:cubicBezTo>
                <a:cubicBezTo>
                  <a:pt x="2786049" y="333902"/>
                  <a:pt x="2772407" y="319123"/>
                  <a:pt x="2762568" y="300406"/>
                </a:cubicBezTo>
                <a:cubicBezTo>
                  <a:pt x="2752710" y="281688"/>
                  <a:pt x="2747790" y="261010"/>
                  <a:pt x="2747790" y="237373"/>
                </a:cubicBezTo>
                <a:cubicBezTo>
                  <a:pt x="2747790" y="213735"/>
                  <a:pt x="2752710" y="192548"/>
                  <a:pt x="2762568" y="173830"/>
                </a:cubicBezTo>
                <a:cubicBezTo>
                  <a:pt x="2772427" y="155132"/>
                  <a:pt x="2786049" y="140354"/>
                  <a:pt x="2803453" y="129515"/>
                </a:cubicBezTo>
                <a:cubicBezTo>
                  <a:pt x="2820838" y="118677"/>
                  <a:pt x="2840379" y="113267"/>
                  <a:pt x="2862057" y="113267"/>
                </a:cubicBezTo>
                <a:close/>
                <a:moveTo>
                  <a:pt x="3655476" y="112796"/>
                </a:moveTo>
                <a:cubicBezTo>
                  <a:pt x="3676174" y="112796"/>
                  <a:pt x="3694147" y="117402"/>
                  <a:pt x="3709415" y="126594"/>
                </a:cubicBezTo>
                <a:cubicBezTo>
                  <a:pt x="3719215" y="132474"/>
                  <a:pt x="3727388" y="140255"/>
                  <a:pt x="3734267" y="149526"/>
                </a:cubicBezTo>
                <a:cubicBezTo>
                  <a:pt x="3741108" y="140255"/>
                  <a:pt x="3749222" y="132494"/>
                  <a:pt x="3758904" y="126594"/>
                </a:cubicBezTo>
                <a:cubicBezTo>
                  <a:pt x="3773996" y="117402"/>
                  <a:pt x="3791420" y="112796"/>
                  <a:pt x="3813078" y="112796"/>
                </a:cubicBezTo>
                <a:cubicBezTo>
                  <a:pt x="3834736" y="112796"/>
                  <a:pt x="3853532" y="117304"/>
                  <a:pt x="3869467" y="126339"/>
                </a:cubicBezTo>
                <a:cubicBezTo>
                  <a:pt x="3885382" y="135375"/>
                  <a:pt x="3897788" y="147762"/>
                  <a:pt x="3906647" y="163520"/>
                </a:cubicBezTo>
                <a:lnTo>
                  <a:pt x="3906647" y="163540"/>
                </a:lnTo>
                <a:cubicBezTo>
                  <a:pt x="3915526" y="179298"/>
                  <a:pt x="3919956" y="197526"/>
                  <a:pt x="3919956" y="218204"/>
                </a:cubicBezTo>
                <a:lnTo>
                  <a:pt x="3919956" y="356108"/>
                </a:lnTo>
                <a:lnTo>
                  <a:pt x="3854943" y="356108"/>
                </a:lnTo>
                <a:lnTo>
                  <a:pt x="3854943" y="223123"/>
                </a:lnTo>
                <a:cubicBezTo>
                  <a:pt x="3854943" y="207032"/>
                  <a:pt x="3851161" y="194547"/>
                  <a:pt x="3843615" y="185688"/>
                </a:cubicBezTo>
                <a:cubicBezTo>
                  <a:pt x="3836049" y="176809"/>
                  <a:pt x="3824720" y="172379"/>
                  <a:pt x="3810608" y="172379"/>
                </a:cubicBezTo>
                <a:cubicBezTo>
                  <a:pt x="3796497" y="172379"/>
                  <a:pt x="3785658" y="176730"/>
                  <a:pt x="3778112" y="185433"/>
                </a:cubicBezTo>
                <a:cubicBezTo>
                  <a:pt x="3770566" y="194135"/>
                  <a:pt x="3766783" y="206699"/>
                  <a:pt x="3766783" y="223104"/>
                </a:cubicBezTo>
                <a:lnTo>
                  <a:pt x="3766783" y="356088"/>
                </a:lnTo>
                <a:lnTo>
                  <a:pt x="3701771" y="356088"/>
                </a:lnTo>
                <a:lnTo>
                  <a:pt x="3701771" y="223104"/>
                </a:lnTo>
                <a:cubicBezTo>
                  <a:pt x="3701771" y="206699"/>
                  <a:pt x="3697988" y="194135"/>
                  <a:pt x="3690442" y="185433"/>
                </a:cubicBezTo>
                <a:cubicBezTo>
                  <a:pt x="3682877" y="176730"/>
                  <a:pt x="3671568" y="172379"/>
                  <a:pt x="3657436" y="172379"/>
                </a:cubicBezTo>
                <a:cubicBezTo>
                  <a:pt x="3643305" y="172379"/>
                  <a:pt x="3632388" y="176730"/>
                  <a:pt x="3624685" y="185433"/>
                </a:cubicBezTo>
                <a:cubicBezTo>
                  <a:pt x="3616963" y="194135"/>
                  <a:pt x="3613101" y="206699"/>
                  <a:pt x="3613101" y="223104"/>
                </a:cubicBezTo>
                <a:lnTo>
                  <a:pt x="3613101" y="356088"/>
                </a:lnTo>
                <a:lnTo>
                  <a:pt x="3548579" y="356088"/>
                </a:lnTo>
                <a:lnTo>
                  <a:pt x="3548579" y="218184"/>
                </a:lnTo>
                <a:cubicBezTo>
                  <a:pt x="3548579" y="197506"/>
                  <a:pt x="3553028" y="179278"/>
                  <a:pt x="3561887" y="163520"/>
                </a:cubicBezTo>
                <a:cubicBezTo>
                  <a:pt x="3570746" y="147762"/>
                  <a:pt x="3583231" y="135375"/>
                  <a:pt x="3599323" y="126339"/>
                </a:cubicBezTo>
                <a:cubicBezTo>
                  <a:pt x="3615414" y="117324"/>
                  <a:pt x="3634779" y="112796"/>
                  <a:pt x="3655476" y="112796"/>
                </a:cubicBezTo>
                <a:close/>
                <a:moveTo>
                  <a:pt x="3390506" y="112777"/>
                </a:moveTo>
                <a:cubicBezTo>
                  <a:pt x="3414810" y="112777"/>
                  <a:pt x="3436566" y="118285"/>
                  <a:pt x="3455774" y="129280"/>
                </a:cubicBezTo>
                <a:cubicBezTo>
                  <a:pt x="3474962" y="140275"/>
                  <a:pt x="3490152" y="155054"/>
                  <a:pt x="3501324" y="173595"/>
                </a:cubicBezTo>
                <a:cubicBezTo>
                  <a:pt x="3512476" y="192156"/>
                  <a:pt x="3518062" y="213069"/>
                  <a:pt x="3518062" y="236393"/>
                </a:cubicBezTo>
                <a:cubicBezTo>
                  <a:pt x="3518062" y="259717"/>
                  <a:pt x="3512476" y="280806"/>
                  <a:pt x="3501324" y="299680"/>
                </a:cubicBezTo>
                <a:cubicBezTo>
                  <a:pt x="3490171" y="318555"/>
                  <a:pt x="3474981" y="333490"/>
                  <a:pt x="3455774" y="344486"/>
                </a:cubicBezTo>
                <a:cubicBezTo>
                  <a:pt x="3436546" y="355501"/>
                  <a:pt x="3414967" y="360989"/>
                  <a:pt x="3390996" y="360989"/>
                </a:cubicBezTo>
                <a:cubicBezTo>
                  <a:pt x="3367026" y="360989"/>
                  <a:pt x="3345446" y="355501"/>
                  <a:pt x="3326239" y="344486"/>
                </a:cubicBezTo>
                <a:cubicBezTo>
                  <a:pt x="3307031" y="333490"/>
                  <a:pt x="3291763" y="318555"/>
                  <a:pt x="3280434" y="299680"/>
                </a:cubicBezTo>
                <a:cubicBezTo>
                  <a:pt x="3269105" y="280806"/>
                  <a:pt x="3263441" y="259697"/>
                  <a:pt x="3263441" y="236393"/>
                </a:cubicBezTo>
                <a:cubicBezTo>
                  <a:pt x="3263441" y="213089"/>
                  <a:pt x="3269007" y="192156"/>
                  <a:pt x="3280179" y="173595"/>
                </a:cubicBezTo>
                <a:cubicBezTo>
                  <a:pt x="3291331" y="155054"/>
                  <a:pt x="3306600" y="140275"/>
                  <a:pt x="3325984" y="129280"/>
                </a:cubicBezTo>
                <a:cubicBezTo>
                  <a:pt x="3345348" y="118285"/>
                  <a:pt x="3366203" y="112777"/>
                  <a:pt x="3390506" y="112777"/>
                </a:cubicBezTo>
                <a:close/>
                <a:moveTo>
                  <a:pt x="2197546" y="112777"/>
                </a:moveTo>
                <a:cubicBezTo>
                  <a:pt x="2220517" y="112777"/>
                  <a:pt x="2240783" y="117951"/>
                  <a:pt x="2258364" y="128300"/>
                </a:cubicBezTo>
                <a:cubicBezTo>
                  <a:pt x="2275925" y="138649"/>
                  <a:pt x="2289724" y="152761"/>
                  <a:pt x="2299739" y="170655"/>
                </a:cubicBezTo>
                <a:cubicBezTo>
                  <a:pt x="2309735" y="188550"/>
                  <a:pt x="2314753" y="208816"/>
                  <a:pt x="2314753" y="231473"/>
                </a:cubicBezTo>
                <a:cubicBezTo>
                  <a:pt x="2314753" y="235746"/>
                  <a:pt x="2314498" y="240097"/>
                  <a:pt x="2314008" y="244527"/>
                </a:cubicBezTo>
                <a:cubicBezTo>
                  <a:pt x="2313518" y="248956"/>
                  <a:pt x="2312616" y="253974"/>
                  <a:pt x="2311303" y="259540"/>
                </a:cubicBezTo>
                <a:lnTo>
                  <a:pt x="2137590" y="259971"/>
                </a:lnTo>
                <a:cubicBezTo>
                  <a:pt x="2138884" y="264773"/>
                  <a:pt x="2140471" y="269360"/>
                  <a:pt x="2142608" y="273574"/>
                </a:cubicBezTo>
                <a:cubicBezTo>
                  <a:pt x="2148037" y="284236"/>
                  <a:pt x="2155818" y="292448"/>
                  <a:pt x="2166010" y="298191"/>
                </a:cubicBezTo>
                <a:cubicBezTo>
                  <a:pt x="2176182" y="303934"/>
                  <a:pt x="2188001" y="306815"/>
                  <a:pt x="2201466" y="306815"/>
                </a:cubicBezTo>
                <a:cubicBezTo>
                  <a:pt x="2213618" y="306815"/>
                  <a:pt x="2224613" y="304776"/>
                  <a:pt x="2234472" y="300660"/>
                </a:cubicBezTo>
                <a:cubicBezTo>
                  <a:pt x="2244330" y="296564"/>
                  <a:pt x="2252857" y="290410"/>
                  <a:pt x="2260089" y="282197"/>
                </a:cubicBezTo>
                <a:lnTo>
                  <a:pt x="2298014" y="320123"/>
                </a:lnTo>
                <a:cubicBezTo>
                  <a:pt x="2286529" y="333588"/>
                  <a:pt x="2272476" y="343760"/>
                  <a:pt x="2255914" y="350660"/>
                </a:cubicBezTo>
                <a:cubicBezTo>
                  <a:pt x="2239333" y="357559"/>
                  <a:pt x="2221340" y="361008"/>
                  <a:pt x="2201975" y="361008"/>
                </a:cubicBezTo>
                <a:cubicBezTo>
                  <a:pt x="2177025" y="361008"/>
                  <a:pt x="2154858" y="355657"/>
                  <a:pt x="2135493" y="344995"/>
                </a:cubicBezTo>
                <a:cubicBezTo>
                  <a:pt x="2116128" y="334333"/>
                  <a:pt x="2100782" y="319633"/>
                  <a:pt x="2089453" y="300915"/>
                </a:cubicBezTo>
                <a:cubicBezTo>
                  <a:pt x="2078124" y="282197"/>
                  <a:pt x="2072460" y="260520"/>
                  <a:pt x="2072460" y="236883"/>
                </a:cubicBezTo>
                <a:cubicBezTo>
                  <a:pt x="2072460" y="213245"/>
                  <a:pt x="2077948" y="192156"/>
                  <a:pt x="2088963" y="173595"/>
                </a:cubicBezTo>
                <a:cubicBezTo>
                  <a:pt x="2099959" y="155054"/>
                  <a:pt x="2114972" y="140275"/>
                  <a:pt x="2134023" y="129280"/>
                </a:cubicBezTo>
                <a:cubicBezTo>
                  <a:pt x="2153054" y="118285"/>
                  <a:pt x="2174575" y="112777"/>
                  <a:pt x="2197546" y="112777"/>
                </a:cubicBezTo>
                <a:close/>
                <a:moveTo>
                  <a:pt x="1777954" y="112777"/>
                </a:moveTo>
                <a:cubicBezTo>
                  <a:pt x="1798652" y="112777"/>
                  <a:pt x="1816625" y="117383"/>
                  <a:pt x="1831893" y="126575"/>
                </a:cubicBezTo>
                <a:cubicBezTo>
                  <a:pt x="1841693" y="132455"/>
                  <a:pt x="1849866" y="140236"/>
                  <a:pt x="1856745" y="149507"/>
                </a:cubicBezTo>
                <a:cubicBezTo>
                  <a:pt x="1863586" y="140236"/>
                  <a:pt x="1871700" y="132475"/>
                  <a:pt x="1881382" y="126575"/>
                </a:cubicBezTo>
                <a:cubicBezTo>
                  <a:pt x="1896474" y="117383"/>
                  <a:pt x="1913898" y="112777"/>
                  <a:pt x="1935556" y="112777"/>
                </a:cubicBezTo>
                <a:cubicBezTo>
                  <a:pt x="1957214" y="112777"/>
                  <a:pt x="1976010" y="117285"/>
                  <a:pt x="1991945" y="126320"/>
                </a:cubicBezTo>
                <a:lnTo>
                  <a:pt x="1991945" y="126340"/>
                </a:lnTo>
                <a:cubicBezTo>
                  <a:pt x="2007860" y="135376"/>
                  <a:pt x="2020266" y="147763"/>
                  <a:pt x="2029125" y="163521"/>
                </a:cubicBezTo>
                <a:cubicBezTo>
                  <a:pt x="2038004" y="179279"/>
                  <a:pt x="2042434" y="197507"/>
                  <a:pt x="2042434" y="218185"/>
                </a:cubicBezTo>
                <a:lnTo>
                  <a:pt x="2042434" y="356089"/>
                </a:lnTo>
                <a:lnTo>
                  <a:pt x="1977421" y="356089"/>
                </a:lnTo>
                <a:lnTo>
                  <a:pt x="1977421" y="223104"/>
                </a:lnTo>
                <a:cubicBezTo>
                  <a:pt x="1977421" y="207013"/>
                  <a:pt x="1973638" y="194528"/>
                  <a:pt x="1966093" y="185669"/>
                </a:cubicBezTo>
                <a:cubicBezTo>
                  <a:pt x="1958527" y="176790"/>
                  <a:pt x="1947198" y="172360"/>
                  <a:pt x="1933087" y="172360"/>
                </a:cubicBezTo>
                <a:cubicBezTo>
                  <a:pt x="1918975" y="172360"/>
                  <a:pt x="1908136" y="176711"/>
                  <a:pt x="1900590" y="185414"/>
                </a:cubicBezTo>
                <a:cubicBezTo>
                  <a:pt x="1893044" y="194116"/>
                  <a:pt x="1889261" y="206680"/>
                  <a:pt x="1889261" y="223085"/>
                </a:cubicBezTo>
                <a:lnTo>
                  <a:pt x="1889261" y="356069"/>
                </a:lnTo>
                <a:lnTo>
                  <a:pt x="1824249" y="356069"/>
                </a:lnTo>
                <a:lnTo>
                  <a:pt x="1824249" y="223085"/>
                </a:lnTo>
                <a:cubicBezTo>
                  <a:pt x="1824249" y="206680"/>
                  <a:pt x="1820466" y="194116"/>
                  <a:pt x="1812920" y="185414"/>
                </a:cubicBezTo>
                <a:cubicBezTo>
                  <a:pt x="1805355" y="176711"/>
                  <a:pt x="1794046" y="172360"/>
                  <a:pt x="1779914" y="172360"/>
                </a:cubicBezTo>
                <a:cubicBezTo>
                  <a:pt x="1765783" y="172360"/>
                  <a:pt x="1754885" y="176711"/>
                  <a:pt x="1747163" y="185414"/>
                </a:cubicBezTo>
                <a:cubicBezTo>
                  <a:pt x="1739441" y="194116"/>
                  <a:pt x="1735579" y="206680"/>
                  <a:pt x="1735579" y="223085"/>
                </a:cubicBezTo>
                <a:lnTo>
                  <a:pt x="1735579" y="356069"/>
                </a:lnTo>
                <a:lnTo>
                  <a:pt x="1671057" y="356069"/>
                </a:lnTo>
                <a:lnTo>
                  <a:pt x="1671057" y="218165"/>
                </a:lnTo>
                <a:cubicBezTo>
                  <a:pt x="1671057" y="197487"/>
                  <a:pt x="1675506" y="179259"/>
                  <a:pt x="1684365" y="163501"/>
                </a:cubicBezTo>
                <a:cubicBezTo>
                  <a:pt x="1693224" y="147743"/>
                  <a:pt x="1705709" y="135356"/>
                  <a:pt x="1721801" y="126320"/>
                </a:cubicBezTo>
                <a:cubicBezTo>
                  <a:pt x="1737892" y="117305"/>
                  <a:pt x="1757257" y="112777"/>
                  <a:pt x="1777954" y="112777"/>
                </a:cubicBezTo>
                <a:close/>
                <a:moveTo>
                  <a:pt x="3159504" y="112737"/>
                </a:moveTo>
                <a:cubicBezTo>
                  <a:pt x="3178222" y="112737"/>
                  <a:pt x="3195469" y="116187"/>
                  <a:pt x="3211228" y="123086"/>
                </a:cubicBezTo>
                <a:cubicBezTo>
                  <a:pt x="3227005" y="129985"/>
                  <a:pt x="3240627" y="139843"/>
                  <a:pt x="3252113" y="152642"/>
                </a:cubicBezTo>
                <a:lnTo>
                  <a:pt x="3210738" y="194507"/>
                </a:lnTo>
                <a:cubicBezTo>
                  <a:pt x="3204505" y="187608"/>
                  <a:pt x="3197038" y="182375"/>
                  <a:pt x="3188335" y="178749"/>
                </a:cubicBezTo>
                <a:cubicBezTo>
                  <a:pt x="3179633" y="175143"/>
                  <a:pt x="3170029" y="173340"/>
                  <a:pt x="3159524" y="173340"/>
                </a:cubicBezTo>
                <a:cubicBezTo>
                  <a:pt x="3147705" y="173340"/>
                  <a:pt x="3137101" y="176064"/>
                  <a:pt x="3127752" y="181473"/>
                </a:cubicBezTo>
                <a:cubicBezTo>
                  <a:pt x="3118384" y="186903"/>
                  <a:pt x="3111014" y="194292"/>
                  <a:pt x="3105585" y="203641"/>
                </a:cubicBezTo>
                <a:cubicBezTo>
                  <a:pt x="3100156" y="212990"/>
                  <a:pt x="3097451" y="224397"/>
                  <a:pt x="3097451" y="236882"/>
                </a:cubicBezTo>
                <a:cubicBezTo>
                  <a:pt x="3097451" y="249367"/>
                  <a:pt x="3100175" y="260441"/>
                  <a:pt x="3105585" y="270123"/>
                </a:cubicBezTo>
                <a:cubicBezTo>
                  <a:pt x="3111014" y="279806"/>
                  <a:pt x="3118403" y="287371"/>
                  <a:pt x="3127752" y="292781"/>
                </a:cubicBezTo>
                <a:cubicBezTo>
                  <a:pt x="3137121" y="298210"/>
                  <a:pt x="3147705" y="300914"/>
                  <a:pt x="3159524" y="300914"/>
                </a:cubicBezTo>
                <a:cubicBezTo>
                  <a:pt x="3170362" y="300914"/>
                  <a:pt x="3180123" y="299033"/>
                  <a:pt x="3188825" y="295250"/>
                </a:cubicBezTo>
                <a:lnTo>
                  <a:pt x="3188845" y="295211"/>
                </a:lnTo>
                <a:cubicBezTo>
                  <a:pt x="3197528" y="291428"/>
                  <a:pt x="3205015" y="285940"/>
                  <a:pt x="3211247" y="278708"/>
                </a:cubicBezTo>
                <a:lnTo>
                  <a:pt x="3253113" y="320573"/>
                </a:lnTo>
                <a:cubicBezTo>
                  <a:pt x="3240961" y="333705"/>
                  <a:pt x="3227005" y="343720"/>
                  <a:pt x="3211247" y="350620"/>
                </a:cubicBezTo>
                <a:cubicBezTo>
                  <a:pt x="3195469" y="357519"/>
                  <a:pt x="3178241" y="360968"/>
                  <a:pt x="3159524" y="360968"/>
                </a:cubicBezTo>
                <a:cubicBezTo>
                  <a:pt x="3135220" y="360968"/>
                  <a:pt x="3113386" y="355559"/>
                  <a:pt x="3094021" y="344720"/>
                </a:cubicBezTo>
                <a:cubicBezTo>
                  <a:pt x="3074637" y="333881"/>
                  <a:pt x="3059369" y="319103"/>
                  <a:pt x="3048216" y="300385"/>
                </a:cubicBezTo>
                <a:cubicBezTo>
                  <a:pt x="3037045" y="281668"/>
                  <a:pt x="3031478" y="260990"/>
                  <a:pt x="3031478" y="237352"/>
                </a:cubicBezTo>
                <a:cubicBezTo>
                  <a:pt x="3031478" y="213715"/>
                  <a:pt x="3037045" y="192528"/>
                  <a:pt x="3048216" y="173810"/>
                </a:cubicBezTo>
                <a:cubicBezTo>
                  <a:pt x="3059369" y="155092"/>
                  <a:pt x="3074715" y="140235"/>
                  <a:pt x="3094256" y="129240"/>
                </a:cubicBezTo>
                <a:cubicBezTo>
                  <a:pt x="3113778" y="118245"/>
                  <a:pt x="3135533" y="112737"/>
                  <a:pt x="3159504" y="112737"/>
                </a:cubicBezTo>
                <a:close/>
                <a:moveTo>
                  <a:pt x="2677859" y="5899"/>
                </a:moveTo>
                <a:cubicBezTo>
                  <a:pt x="2688678" y="5899"/>
                  <a:pt x="2697458" y="9525"/>
                  <a:pt x="2704201" y="16738"/>
                </a:cubicBezTo>
                <a:cubicBezTo>
                  <a:pt x="2710923" y="23970"/>
                  <a:pt x="2714294" y="32320"/>
                  <a:pt x="2714294" y="42845"/>
                </a:cubicBezTo>
                <a:cubicBezTo>
                  <a:pt x="2714294" y="53370"/>
                  <a:pt x="2710923" y="62150"/>
                  <a:pt x="2704201" y="69206"/>
                </a:cubicBezTo>
                <a:cubicBezTo>
                  <a:pt x="2697478" y="76262"/>
                  <a:pt x="2688384" y="79790"/>
                  <a:pt x="2677859" y="79790"/>
                </a:cubicBezTo>
                <a:cubicBezTo>
                  <a:pt x="2667333" y="79790"/>
                  <a:pt x="2658651" y="76262"/>
                  <a:pt x="2651752" y="69206"/>
                </a:cubicBezTo>
                <a:cubicBezTo>
                  <a:pt x="2644853" y="62131"/>
                  <a:pt x="2641403" y="53017"/>
                  <a:pt x="2641403" y="42845"/>
                </a:cubicBezTo>
                <a:cubicBezTo>
                  <a:pt x="2641403" y="32672"/>
                  <a:pt x="2644853" y="23970"/>
                  <a:pt x="2651752" y="16738"/>
                </a:cubicBezTo>
                <a:cubicBezTo>
                  <a:pt x="2658651" y="9525"/>
                  <a:pt x="2667353" y="5899"/>
                  <a:pt x="2677859" y="5899"/>
                </a:cubicBezTo>
                <a:close/>
                <a:moveTo>
                  <a:pt x="2528645" y="0"/>
                </a:moveTo>
                <a:lnTo>
                  <a:pt x="2593168" y="0"/>
                </a:lnTo>
                <a:lnTo>
                  <a:pt x="2593168" y="356089"/>
                </a:lnTo>
                <a:lnTo>
                  <a:pt x="2529135" y="356089"/>
                </a:lnTo>
                <a:lnTo>
                  <a:pt x="2529135" y="334235"/>
                </a:lnTo>
                <a:cubicBezTo>
                  <a:pt x="2522863" y="340448"/>
                  <a:pt x="2515729" y="345838"/>
                  <a:pt x="2507458" y="350170"/>
                </a:cubicBezTo>
                <a:cubicBezTo>
                  <a:pt x="2493660" y="357382"/>
                  <a:pt x="2478235" y="361008"/>
                  <a:pt x="2461163" y="361008"/>
                </a:cubicBezTo>
                <a:cubicBezTo>
                  <a:pt x="2439172" y="361008"/>
                  <a:pt x="2419474" y="355599"/>
                  <a:pt x="2402070" y="344760"/>
                </a:cubicBezTo>
                <a:cubicBezTo>
                  <a:pt x="2384665" y="333921"/>
                  <a:pt x="2370965" y="319143"/>
                  <a:pt x="2360949" y="300425"/>
                </a:cubicBezTo>
                <a:cubicBezTo>
                  <a:pt x="2350934" y="281708"/>
                  <a:pt x="2345936" y="261030"/>
                  <a:pt x="2345936" y="237393"/>
                </a:cubicBezTo>
                <a:cubicBezTo>
                  <a:pt x="2345936" y="213755"/>
                  <a:pt x="2350934" y="192568"/>
                  <a:pt x="2360949" y="173850"/>
                </a:cubicBezTo>
                <a:cubicBezTo>
                  <a:pt x="2370965" y="155152"/>
                  <a:pt x="2384606" y="140374"/>
                  <a:pt x="2401834" y="129535"/>
                </a:cubicBezTo>
                <a:cubicBezTo>
                  <a:pt x="2419063" y="118696"/>
                  <a:pt x="2438858" y="113287"/>
                  <a:pt x="2461183" y="113287"/>
                </a:cubicBezTo>
                <a:cubicBezTo>
                  <a:pt x="2478235" y="113287"/>
                  <a:pt x="2493601" y="116736"/>
                  <a:pt x="2507222" y="123635"/>
                </a:cubicBezTo>
                <a:cubicBezTo>
                  <a:pt x="2515337" y="127732"/>
                  <a:pt x="2522393" y="132926"/>
                  <a:pt x="2528645" y="138943"/>
                </a:cubicBez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241257376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Title-5">
    <p:spTree>
      <p:nvGrpSpPr>
        <p:cNvPr id="1" name=""/>
        <p:cNvGrpSpPr/>
        <p:nvPr/>
      </p:nvGrpSpPr>
      <p:grpSpPr>
        <a:xfrm>
          <a:off x="0" y="0"/>
          <a:ext cx="0" cy="0"/>
          <a:chOff x="0" y="0"/>
          <a:chExt cx="0" cy="0"/>
        </a:xfrm>
      </p:grpSpPr>
      <p:pic>
        <p:nvPicPr>
          <p:cNvPr id="8" name="Picture 7" descr="A blue and white gradient&#10;&#10;AI-generated content may be incorrect.">
            <a:extLst>
              <a:ext uri="{FF2B5EF4-FFF2-40B4-BE49-F238E27FC236}">
                <a16:creationId xmlns:a16="http://schemas.microsoft.com/office/drawing/2014/main" id="{907ECCDF-E601-8666-EDAA-933594C8E2A6}"/>
              </a:ext>
            </a:extLst>
          </p:cNvPr>
          <p:cNvPicPr>
            <a:picLocks noChangeAspect="1"/>
          </p:cNvPicPr>
          <p:nvPr/>
        </p:nvPicPr>
        <p:blipFill>
          <a:blip r:embed="rId2"/>
          <a:srcRect r="224"/>
          <a:stretch>
            <a:fillRect/>
          </a:stretch>
        </p:blipFill>
        <p:spPr>
          <a:xfrm flipV="1">
            <a:off x="0" y="-10429"/>
            <a:ext cx="12192000" cy="6868429"/>
          </a:xfrm>
          <a:prstGeom prst="rect">
            <a:avLst/>
          </a:prstGeom>
        </p:spPr>
      </p:pic>
      <p:sp>
        <p:nvSpPr>
          <p:cNvPr id="10" name="Rectangle 9">
            <a:extLst>
              <a:ext uri="{FF2B5EF4-FFF2-40B4-BE49-F238E27FC236}">
                <a16:creationId xmlns:a16="http://schemas.microsoft.com/office/drawing/2014/main" id="{B05503FE-0871-9FFD-F521-5AE38E366803}"/>
              </a:ext>
            </a:extLst>
          </p:cNvPr>
          <p:cNvSpPr/>
          <p:nvPr/>
        </p:nvSpPr>
        <p:spPr>
          <a:xfrm>
            <a:off x="0" y="0"/>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9" name="Picture 8" descr="A blue and green planet&#10;&#10;AI-generated content may be incorrect.">
            <a:extLst>
              <a:ext uri="{FF2B5EF4-FFF2-40B4-BE49-F238E27FC236}">
                <a16:creationId xmlns:a16="http://schemas.microsoft.com/office/drawing/2014/main" id="{612ED463-8B3A-B858-BF05-F46F81D2A6C9}"/>
              </a:ext>
            </a:extLst>
          </p:cNvPr>
          <p:cNvPicPr>
            <a:picLocks noChangeAspect="1"/>
          </p:cNvPicPr>
          <p:nvPr/>
        </p:nvPicPr>
        <p:blipFill>
          <a:blip r:embed="rId3"/>
          <a:srcRect l="16551" b="22627"/>
          <a:stretch>
            <a:fillRect/>
          </a:stretch>
        </p:blipFill>
        <p:spPr>
          <a:xfrm rot="10800000" flipV="1">
            <a:off x="5218268" y="983698"/>
            <a:ext cx="6973732" cy="5874301"/>
          </a:xfrm>
          <a:prstGeom prst="rect">
            <a:avLst/>
          </a:prstGeom>
        </p:spPr>
      </p:pic>
      <p:sp>
        <p:nvSpPr>
          <p:cNvPr id="5" name="Title 1">
            <a:extLst>
              <a:ext uri="{FF2B5EF4-FFF2-40B4-BE49-F238E27FC236}">
                <a16:creationId xmlns:a16="http://schemas.microsoft.com/office/drawing/2014/main" id="{563EBB8D-8AB5-AC7E-0D8E-CA7415E2E404}"/>
              </a:ext>
            </a:extLst>
          </p:cNvPr>
          <p:cNvSpPr>
            <a:spLocks noGrp="1"/>
          </p:cNvSpPr>
          <p:nvPr>
            <p:ph type="ctrTitle" hasCustomPrompt="1"/>
          </p:nvPr>
        </p:nvSpPr>
        <p:spPr>
          <a:xfrm>
            <a:off x="699389" y="1951659"/>
            <a:ext cx="9212961" cy="2954683"/>
          </a:xfrm>
        </p:spPr>
        <p:txBody>
          <a:bodyPr lIns="0" tIns="0" rIns="0" bIns="0" anchor="ctr">
            <a:noAutofit/>
          </a:bodyPr>
          <a:lstStyle>
            <a:lvl1pPr algn="l">
              <a:lnSpc>
                <a:spcPct val="80000"/>
              </a:lnSpc>
              <a:defRPr sz="9000" b="0" i="0" cap="none" spc="0" baseline="0">
                <a:latin typeface="+mj-lt"/>
              </a:defRPr>
            </a:lvl1pPr>
          </a:lstStyle>
          <a:p>
            <a:r>
              <a:rPr lang="en-GB"/>
              <a:t>Presentation title here</a:t>
            </a:r>
            <a:endParaRPr lang="en-US"/>
          </a:p>
        </p:txBody>
      </p:sp>
      <p:sp>
        <p:nvSpPr>
          <p:cNvPr id="7" name="Subtitle 2">
            <a:extLst>
              <a:ext uri="{FF2B5EF4-FFF2-40B4-BE49-F238E27FC236}">
                <a16:creationId xmlns:a16="http://schemas.microsoft.com/office/drawing/2014/main" id="{63294669-FEE0-E9B0-7331-E17DC5728FA2}"/>
              </a:ext>
            </a:extLst>
          </p:cNvPr>
          <p:cNvSpPr>
            <a:spLocks noGrp="1"/>
          </p:cNvSpPr>
          <p:nvPr>
            <p:ph type="subTitle" idx="1"/>
          </p:nvPr>
        </p:nvSpPr>
        <p:spPr>
          <a:xfrm>
            <a:off x="699390" y="4906341"/>
            <a:ext cx="5396610" cy="642689"/>
          </a:xfrm>
        </p:spPr>
        <p:txBody>
          <a:bodyPr lIns="0" tIns="0" rIns="0" bIns="0">
            <a:normAutofit/>
          </a:bodyPr>
          <a:lstStyle>
            <a:lvl1pPr marL="0" indent="0" algn="l">
              <a:lnSpc>
                <a:spcPct val="100000"/>
              </a:lnSpc>
              <a:buNone/>
              <a:defRPr sz="1600" b="0" i="0">
                <a:latin typeface="+mn-lt"/>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pic>
        <p:nvPicPr>
          <p:cNvPr id="2" name="Graphic 1">
            <a:extLst>
              <a:ext uri="{FF2B5EF4-FFF2-40B4-BE49-F238E27FC236}">
                <a16:creationId xmlns:a16="http://schemas.microsoft.com/office/drawing/2014/main" id="{54ECFD7F-6A04-A97C-299F-EDB39EF6573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99386" y="577742"/>
            <a:ext cx="3919957" cy="619353"/>
          </a:xfrm>
          <a:prstGeom prst="rect">
            <a:avLst/>
          </a:prstGeom>
        </p:spPr>
      </p:pic>
    </p:spTree>
    <p:extLst>
      <p:ext uri="{BB962C8B-B14F-4D97-AF65-F5344CB8AC3E}">
        <p14:creationId xmlns:p14="http://schemas.microsoft.com/office/powerpoint/2010/main" val="204625183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p:cSld name="Section Divider-1">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80CDC74-3D4B-3BC7-58CE-76DA9A0F7317}"/>
              </a:ext>
            </a:extLst>
          </p:cNvPr>
          <p:cNvSpPr/>
          <p:nvPr/>
        </p:nvSpPr>
        <p:spPr>
          <a:xfrm>
            <a:off x="0" y="1"/>
            <a:ext cx="12192000" cy="6858000"/>
          </a:xfrm>
          <a:prstGeom prst="rect">
            <a:avLst/>
          </a:prstGeom>
          <a:gradFill flip="none" rotWithShape="1">
            <a:gsLst>
              <a:gs pos="53000">
                <a:schemeClr val="accent1">
                  <a:alpha val="0"/>
                </a:schemeClr>
              </a:gs>
              <a:gs pos="13000">
                <a:schemeClr val="accent1"/>
              </a:gs>
            </a:gsLst>
            <a:lin ang="168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2" name="Rectangle 1">
            <a:extLst>
              <a:ext uri="{FF2B5EF4-FFF2-40B4-BE49-F238E27FC236}">
                <a16:creationId xmlns:a16="http://schemas.microsoft.com/office/drawing/2014/main" id="{3653EE15-5107-6ECF-A592-28E834B652F9}"/>
              </a:ext>
            </a:extLst>
          </p:cNvPr>
          <p:cNvSpPr/>
          <p:nvPr/>
        </p:nvSpPr>
        <p:spPr>
          <a:xfrm flipH="1">
            <a:off x="6705600" y="0"/>
            <a:ext cx="5486400" cy="5494148"/>
          </a:xfrm>
          <a:prstGeom prst="rect">
            <a:avLst/>
          </a:prstGeom>
          <a:gradFill flip="none" rotWithShape="1">
            <a:gsLst>
              <a:gs pos="67000">
                <a:schemeClr val="accent2">
                  <a:alpha val="0"/>
                </a:schemeClr>
              </a:gs>
              <a:gs pos="13000">
                <a:schemeClr val="accent2"/>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5" name="Graphic 4">
            <a:extLst>
              <a:ext uri="{FF2B5EF4-FFF2-40B4-BE49-F238E27FC236}">
                <a16:creationId xmlns:a16="http://schemas.microsoft.com/office/drawing/2014/main" id="{33F756E9-6648-FACA-6511-A04116FC0B6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81233" y="162320"/>
            <a:ext cx="11829535" cy="6533360"/>
          </a:xfrm>
          <a:prstGeom prst="rect">
            <a:avLst/>
          </a:prstGeom>
        </p:spPr>
      </p:pic>
      <p:sp>
        <p:nvSpPr>
          <p:cNvPr id="100" name="Title 1">
            <a:extLst>
              <a:ext uri="{FF2B5EF4-FFF2-40B4-BE49-F238E27FC236}">
                <a16:creationId xmlns:a16="http://schemas.microsoft.com/office/drawing/2014/main" id="{A7B76FBB-2E2E-2648-8694-77AB78B4F614}"/>
              </a:ext>
            </a:extLst>
          </p:cNvPr>
          <p:cNvSpPr>
            <a:spLocks noGrp="1"/>
          </p:cNvSpPr>
          <p:nvPr>
            <p:ph type="ctrTitle" hasCustomPrompt="1"/>
          </p:nvPr>
        </p:nvSpPr>
        <p:spPr>
          <a:xfrm>
            <a:off x="863131" y="3429000"/>
            <a:ext cx="7053318" cy="2908192"/>
          </a:xfrm>
        </p:spPr>
        <p:txBody>
          <a:bodyPr lIns="0" tIns="0" rIns="0" bIns="0" anchor="b">
            <a:noAutofit/>
          </a:bodyPr>
          <a:lstStyle>
            <a:lvl1pPr algn="l">
              <a:lnSpc>
                <a:spcPct val="70000"/>
              </a:lnSpc>
              <a:defRPr sz="10000" b="0" i="0" cap="none" spc="0" baseline="0">
                <a:latin typeface="+mj-lt"/>
              </a:defRPr>
            </a:lvl1pPr>
          </a:lstStyle>
          <a:p>
            <a:r>
              <a:rPr lang="en-GB"/>
              <a:t>Section title here</a:t>
            </a:r>
            <a:endParaRPr lang="en-US"/>
          </a:p>
        </p:txBody>
      </p:sp>
      <p:sp>
        <p:nvSpPr>
          <p:cNvPr id="4" name="Text Placeholder 16">
            <a:extLst>
              <a:ext uri="{FF2B5EF4-FFF2-40B4-BE49-F238E27FC236}">
                <a16:creationId xmlns:a16="http://schemas.microsoft.com/office/drawing/2014/main" id="{38C04A24-FC9D-81FE-F79C-7CF137EF699B}"/>
              </a:ext>
            </a:extLst>
          </p:cNvPr>
          <p:cNvSpPr>
            <a:spLocks noGrp="1"/>
          </p:cNvSpPr>
          <p:nvPr>
            <p:ph type="body" sz="quarter" idx="13" hasCustomPrompt="1"/>
          </p:nvPr>
        </p:nvSpPr>
        <p:spPr>
          <a:xfrm>
            <a:off x="7660449" y="-274637"/>
            <a:ext cx="4391026" cy="3544887"/>
          </a:xfrm>
        </p:spPr>
        <p:txBody>
          <a:bodyPr wrap="none"/>
          <a:lstStyle>
            <a:lvl1pPr algn="r">
              <a:lnSpc>
                <a:spcPct val="100000"/>
              </a:lnSpc>
              <a:defRPr sz="20000" b="0" i="0">
                <a:solidFill>
                  <a:schemeClr val="tx1"/>
                </a:solidFill>
                <a:latin typeface="WPP Thin" pitchFamily="2" charset="0"/>
              </a:defRPr>
            </a:lvl1pPr>
          </a:lstStyle>
          <a:p>
            <a:pPr lvl="0"/>
            <a:r>
              <a:rPr lang="en-GB"/>
              <a:t>01</a:t>
            </a:r>
            <a:endParaRPr lang="en-US"/>
          </a:p>
        </p:txBody>
      </p:sp>
      <p:sp>
        <p:nvSpPr>
          <p:cNvPr id="11" name="Slide Number Placeholder 10">
            <a:extLst>
              <a:ext uri="{FF2B5EF4-FFF2-40B4-BE49-F238E27FC236}">
                <a16:creationId xmlns:a16="http://schemas.microsoft.com/office/drawing/2014/main" id="{FECB8F4D-3233-CD0E-49EC-63913AA472D9}"/>
              </a:ext>
            </a:extLst>
          </p:cNvPr>
          <p:cNvSpPr>
            <a:spLocks noGrp="1"/>
          </p:cNvSpPr>
          <p:nvPr>
            <p:ph type="sldNum" sz="quarter" idx="15"/>
          </p:nvPr>
        </p:nvSpPr>
        <p:spPr/>
        <p:txBody>
          <a:bodyPr/>
          <a:lstStyle/>
          <a:p>
            <a:fld id="{1E4E4A48-B3C9-B942-90EF-ECA811FD1626}" type="slidenum">
              <a:rPr lang="en-US" smtClean="0"/>
              <a:pPr/>
              <a:t>‹Nº›</a:t>
            </a:fld>
            <a:endParaRPr lang="en-US"/>
          </a:p>
        </p:txBody>
      </p:sp>
      <p:grpSp>
        <p:nvGrpSpPr>
          <p:cNvPr id="13" name="Group 12">
            <a:extLst>
              <a:ext uri="{FF2B5EF4-FFF2-40B4-BE49-F238E27FC236}">
                <a16:creationId xmlns:a16="http://schemas.microsoft.com/office/drawing/2014/main" id="{6E522DC3-6243-374F-A346-FAFC18E5D74E}"/>
              </a:ext>
            </a:extLst>
          </p:cNvPr>
          <p:cNvGrpSpPr/>
          <p:nvPr/>
        </p:nvGrpSpPr>
        <p:grpSpPr>
          <a:xfrm>
            <a:off x="9391650" y="6521574"/>
            <a:ext cx="2445624" cy="140376"/>
            <a:chOff x="9391650" y="6521574"/>
            <a:chExt cx="2445624" cy="140376"/>
          </a:xfrm>
          <a:solidFill>
            <a:schemeClr val="tx1"/>
          </a:solidFill>
        </p:grpSpPr>
        <p:pic>
          <p:nvPicPr>
            <p:cNvPr id="14" name="Graphic 13">
              <a:extLst>
                <a:ext uri="{FF2B5EF4-FFF2-40B4-BE49-F238E27FC236}">
                  <a16:creationId xmlns:a16="http://schemas.microsoft.com/office/drawing/2014/main" id="{F3EC3199-1E46-2335-19B5-AE166862D38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941858" y="6521574"/>
              <a:ext cx="895416" cy="136800"/>
            </a:xfrm>
            <a:prstGeom prst="rect">
              <a:avLst/>
            </a:prstGeom>
          </p:spPr>
        </p:pic>
        <p:grpSp>
          <p:nvGrpSpPr>
            <p:cNvPr id="15" name="Group 14">
              <a:extLst>
                <a:ext uri="{FF2B5EF4-FFF2-40B4-BE49-F238E27FC236}">
                  <a16:creationId xmlns:a16="http://schemas.microsoft.com/office/drawing/2014/main" id="{F1F8CBD6-938E-9116-72C5-F5703A8F54F1}"/>
                </a:ext>
              </a:extLst>
            </p:cNvPr>
            <p:cNvGrpSpPr/>
            <p:nvPr userDrawn="1"/>
          </p:nvGrpSpPr>
          <p:grpSpPr>
            <a:xfrm>
              <a:off x="9391650" y="6536538"/>
              <a:ext cx="1443125" cy="125412"/>
              <a:chOff x="9391650" y="6536538"/>
              <a:chExt cx="1443125" cy="125412"/>
            </a:xfrm>
            <a:grpFill/>
          </p:grpSpPr>
          <p:sp>
            <p:nvSpPr>
              <p:cNvPr id="16" name="Freeform 15">
                <a:extLst>
                  <a:ext uri="{FF2B5EF4-FFF2-40B4-BE49-F238E27FC236}">
                    <a16:creationId xmlns:a16="http://schemas.microsoft.com/office/drawing/2014/main" id="{148301C1-31C5-BB5A-E733-9CA6756A2442}"/>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7CB815A-8618-D846-D870-364A4D930DE3}"/>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483408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asic - 50/50">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476D85D8-44D1-3346-A88C-E1C4318EBD4E}"/>
              </a:ext>
            </a:extLst>
          </p:cNvPr>
          <p:cNvSpPr/>
          <p:nvPr userDrawn="1"/>
        </p:nvSpPr>
        <p:spPr>
          <a:xfrm>
            <a:off x="0" y="0"/>
            <a:ext cx="6096000" cy="6498000"/>
          </a:xfrm>
          <a:custGeom>
            <a:avLst/>
            <a:gdLst>
              <a:gd name="connsiteX0" fmla="*/ 0 w 6096000"/>
              <a:gd name="connsiteY0" fmla="*/ 0 h 6498000"/>
              <a:gd name="connsiteX1" fmla="*/ 6096000 w 6096000"/>
              <a:gd name="connsiteY1" fmla="*/ 0 h 6498000"/>
              <a:gd name="connsiteX2" fmla="*/ 6096000 w 6096000"/>
              <a:gd name="connsiteY2" fmla="*/ 6244050 h 6498000"/>
              <a:gd name="connsiteX3" fmla="*/ 5844000 w 6096000"/>
              <a:gd name="connsiteY3" fmla="*/ 6496050 h 6498000"/>
              <a:gd name="connsiteX4" fmla="*/ 5844197 w 6096000"/>
              <a:gd name="connsiteY4" fmla="*/ 6498000 h 6498000"/>
              <a:gd name="connsiteX5" fmla="*/ 0 w 6096000"/>
              <a:gd name="connsiteY5"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6000" h="6498000">
                <a:moveTo>
                  <a:pt x="0" y="0"/>
                </a:moveTo>
                <a:lnTo>
                  <a:pt x="6096000" y="0"/>
                </a:lnTo>
                <a:lnTo>
                  <a:pt x="6096000" y="6244050"/>
                </a:lnTo>
                <a:cubicBezTo>
                  <a:pt x="5956824" y="6244050"/>
                  <a:pt x="5844000" y="6356874"/>
                  <a:pt x="5844000" y="6496050"/>
                </a:cubicBezTo>
                <a:lnTo>
                  <a:pt x="5844197" y="6498000"/>
                </a:lnTo>
                <a:lnTo>
                  <a:pt x="0" y="6498000"/>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5304753" cy="1192742"/>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618066" y="2436812"/>
            <a:ext cx="5304753" cy="3811529"/>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D4B6153B-2D3D-0544-B433-E222C8CF6DE5}"/>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3573866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Section Divider-2">
    <p:bg>
      <p:bgPr>
        <a:solidFill>
          <a:schemeClr val="bg1"/>
        </a:solidFill>
        <a:effectLst/>
      </p:bgPr>
    </p:bg>
    <p:spTree>
      <p:nvGrpSpPr>
        <p:cNvPr id="1" name=""/>
        <p:cNvGrpSpPr/>
        <p:nvPr/>
      </p:nvGrpSpPr>
      <p:grpSpPr>
        <a:xfrm>
          <a:off x="0" y="0"/>
          <a:ext cx="0" cy="0"/>
          <a:chOff x="0" y="0"/>
          <a:chExt cx="0" cy="0"/>
        </a:xfrm>
      </p:grpSpPr>
      <p:pic>
        <p:nvPicPr>
          <p:cNvPr id="1798" name="Picture 1797" descr="A blue and white gradient&#10;&#10;AI-generated content may be incorrect.">
            <a:extLst>
              <a:ext uri="{FF2B5EF4-FFF2-40B4-BE49-F238E27FC236}">
                <a16:creationId xmlns:a16="http://schemas.microsoft.com/office/drawing/2014/main" id="{E3CD5D32-E1A1-A5BA-5C94-25824F15AE0E}"/>
              </a:ext>
            </a:extLst>
          </p:cNvPr>
          <p:cNvPicPr>
            <a:picLocks noChangeAspect="1"/>
          </p:cNvPicPr>
          <p:nvPr/>
        </p:nvPicPr>
        <p:blipFill>
          <a:blip r:embed="rId2"/>
          <a:srcRect r="224"/>
          <a:stretch>
            <a:fillRect/>
          </a:stretch>
        </p:blipFill>
        <p:spPr>
          <a:xfrm>
            <a:off x="0" y="-10429"/>
            <a:ext cx="12192000" cy="6868429"/>
          </a:xfrm>
          <a:prstGeom prst="rect">
            <a:avLst/>
          </a:prstGeom>
        </p:spPr>
      </p:pic>
      <p:pic>
        <p:nvPicPr>
          <p:cNvPr id="4" name="Picture 3" descr="A blue and green planet&#10;&#10;AI-generated content may be incorrect.">
            <a:extLst>
              <a:ext uri="{FF2B5EF4-FFF2-40B4-BE49-F238E27FC236}">
                <a16:creationId xmlns:a16="http://schemas.microsoft.com/office/drawing/2014/main" id="{B20CBC61-95C7-0DBD-C648-518B5B4CCB3B}"/>
              </a:ext>
            </a:extLst>
          </p:cNvPr>
          <p:cNvPicPr>
            <a:picLocks noChangeAspect="1"/>
          </p:cNvPicPr>
          <p:nvPr/>
        </p:nvPicPr>
        <p:blipFill>
          <a:blip r:embed="rId3"/>
          <a:srcRect l="16551" b="22627"/>
          <a:stretch>
            <a:fillRect/>
          </a:stretch>
        </p:blipFill>
        <p:spPr>
          <a:xfrm rot="10800000">
            <a:off x="7572658" y="0"/>
            <a:ext cx="4619342" cy="3891088"/>
          </a:xfrm>
          <a:prstGeom prst="rect">
            <a:avLst/>
          </a:prstGeom>
        </p:spPr>
      </p:pic>
      <p:pic>
        <p:nvPicPr>
          <p:cNvPr id="2" name="Graphic 1">
            <a:extLst>
              <a:ext uri="{FF2B5EF4-FFF2-40B4-BE49-F238E27FC236}">
                <a16:creationId xmlns:a16="http://schemas.microsoft.com/office/drawing/2014/main" id="{080B1DAE-0C07-1CFF-B6A0-20AED4C5623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81233" y="162320"/>
            <a:ext cx="11829535" cy="6533360"/>
          </a:xfrm>
          <a:prstGeom prst="rect">
            <a:avLst/>
          </a:prstGeom>
        </p:spPr>
      </p:pic>
      <p:sp>
        <p:nvSpPr>
          <p:cNvPr id="6" name="Text Placeholder 16">
            <a:extLst>
              <a:ext uri="{FF2B5EF4-FFF2-40B4-BE49-F238E27FC236}">
                <a16:creationId xmlns:a16="http://schemas.microsoft.com/office/drawing/2014/main" id="{534322EE-11D8-9395-76FD-F8BA407E201F}"/>
              </a:ext>
            </a:extLst>
          </p:cNvPr>
          <p:cNvSpPr>
            <a:spLocks noGrp="1"/>
          </p:cNvSpPr>
          <p:nvPr>
            <p:ph type="body" sz="quarter" idx="13" hasCustomPrompt="1"/>
          </p:nvPr>
        </p:nvSpPr>
        <p:spPr>
          <a:xfrm>
            <a:off x="7660449" y="-274637"/>
            <a:ext cx="4391026" cy="3544887"/>
          </a:xfrm>
        </p:spPr>
        <p:txBody>
          <a:bodyPr wrap="none"/>
          <a:lstStyle>
            <a:lvl1pPr algn="r">
              <a:lnSpc>
                <a:spcPct val="100000"/>
              </a:lnSpc>
              <a:defRPr sz="20000" b="0" i="0">
                <a:solidFill>
                  <a:schemeClr val="tx1"/>
                </a:solidFill>
                <a:latin typeface="WPP Thin" pitchFamily="2" charset="0"/>
              </a:defRPr>
            </a:lvl1pPr>
          </a:lstStyle>
          <a:p>
            <a:pPr lvl="0"/>
            <a:r>
              <a:rPr lang="en-GB"/>
              <a:t>01</a:t>
            </a:r>
            <a:endParaRPr lang="en-US"/>
          </a:p>
        </p:txBody>
      </p:sp>
      <p:sp>
        <p:nvSpPr>
          <p:cNvPr id="1796" name="Rectangle 1795">
            <a:extLst>
              <a:ext uri="{FF2B5EF4-FFF2-40B4-BE49-F238E27FC236}">
                <a16:creationId xmlns:a16="http://schemas.microsoft.com/office/drawing/2014/main" id="{F07CD778-D233-D4E9-D341-D260E01994BB}"/>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3" name="Title 1">
            <a:extLst>
              <a:ext uri="{FF2B5EF4-FFF2-40B4-BE49-F238E27FC236}">
                <a16:creationId xmlns:a16="http://schemas.microsoft.com/office/drawing/2014/main" id="{D9624A87-ACA9-9575-3C8C-BBA1EE29F9D1}"/>
              </a:ext>
            </a:extLst>
          </p:cNvPr>
          <p:cNvSpPr>
            <a:spLocks noGrp="1"/>
          </p:cNvSpPr>
          <p:nvPr>
            <p:ph type="ctrTitle" hasCustomPrompt="1"/>
          </p:nvPr>
        </p:nvSpPr>
        <p:spPr>
          <a:xfrm>
            <a:off x="863130" y="3429000"/>
            <a:ext cx="7047055" cy="2908192"/>
          </a:xfrm>
        </p:spPr>
        <p:txBody>
          <a:bodyPr lIns="0" tIns="0" rIns="0" bIns="0" anchor="b">
            <a:noAutofit/>
          </a:bodyPr>
          <a:lstStyle>
            <a:lvl1pPr algn="l">
              <a:lnSpc>
                <a:spcPct val="70000"/>
              </a:lnSpc>
              <a:defRPr sz="10000" b="0" i="0" cap="none" spc="0" baseline="0">
                <a:latin typeface="+mj-lt"/>
              </a:defRPr>
            </a:lvl1pPr>
          </a:lstStyle>
          <a:p>
            <a:r>
              <a:rPr lang="en-GB"/>
              <a:t>Section title here</a:t>
            </a:r>
            <a:endParaRPr lang="en-US"/>
          </a:p>
        </p:txBody>
      </p:sp>
      <p:sp>
        <p:nvSpPr>
          <p:cNvPr id="1802" name="Slide Number Placeholder 1801">
            <a:extLst>
              <a:ext uri="{FF2B5EF4-FFF2-40B4-BE49-F238E27FC236}">
                <a16:creationId xmlns:a16="http://schemas.microsoft.com/office/drawing/2014/main" id="{171F5588-1EC9-B9CF-D619-93C1D426A9B6}"/>
              </a:ext>
            </a:extLst>
          </p:cNvPr>
          <p:cNvSpPr>
            <a:spLocks noGrp="1"/>
          </p:cNvSpPr>
          <p:nvPr>
            <p:ph type="sldNum" sz="quarter" idx="15"/>
          </p:nvPr>
        </p:nvSpPr>
        <p:spPr/>
        <p:txBody>
          <a:bodyPr/>
          <a:lstStyle/>
          <a:p>
            <a:fld id="{1E4E4A48-B3C9-B942-90EF-ECA811FD1626}" type="slidenum">
              <a:rPr lang="en-US" smtClean="0"/>
              <a:pPr/>
              <a:t>‹Nº›</a:t>
            </a:fld>
            <a:endParaRPr lang="en-US"/>
          </a:p>
        </p:txBody>
      </p:sp>
      <p:grpSp>
        <p:nvGrpSpPr>
          <p:cNvPr id="11" name="Group 10">
            <a:extLst>
              <a:ext uri="{FF2B5EF4-FFF2-40B4-BE49-F238E27FC236}">
                <a16:creationId xmlns:a16="http://schemas.microsoft.com/office/drawing/2014/main" id="{6B1A6D13-B582-F533-6AF4-FF7B63BEF503}"/>
              </a:ext>
            </a:extLst>
          </p:cNvPr>
          <p:cNvGrpSpPr/>
          <p:nvPr/>
        </p:nvGrpSpPr>
        <p:grpSpPr>
          <a:xfrm>
            <a:off x="9391650" y="6521574"/>
            <a:ext cx="2445624" cy="140376"/>
            <a:chOff x="9391650" y="6521574"/>
            <a:chExt cx="2445624" cy="140376"/>
          </a:xfrm>
          <a:solidFill>
            <a:schemeClr val="tx1"/>
          </a:solidFill>
        </p:grpSpPr>
        <p:pic>
          <p:nvPicPr>
            <p:cNvPr id="12" name="Graphic 11">
              <a:extLst>
                <a:ext uri="{FF2B5EF4-FFF2-40B4-BE49-F238E27FC236}">
                  <a16:creationId xmlns:a16="http://schemas.microsoft.com/office/drawing/2014/main" id="{EB2A6358-E832-2E8E-C97C-82257FBCA4E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10941858" y="6521574"/>
              <a:ext cx="895416" cy="136800"/>
            </a:xfrm>
            <a:prstGeom prst="rect">
              <a:avLst/>
            </a:prstGeom>
          </p:spPr>
        </p:pic>
        <p:grpSp>
          <p:nvGrpSpPr>
            <p:cNvPr id="13" name="Group 12">
              <a:extLst>
                <a:ext uri="{FF2B5EF4-FFF2-40B4-BE49-F238E27FC236}">
                  <a16:creationId xmlns:a16="http://schemas.microsoft.com/office/drawing/2014/main" id="{51B745DF-984E-D60A-B6B0-92EC291A8772}"/>
                </a:ext>
              </a:extLst>
            </p:cNvPr>
            <p:cNvGrpSpPr/>
            <p:nvPr userDrawn="1"/>
          </p:nvGrpSpPr>
          <p:grpSpPr>
            <a:xfrm>
              <a:off x="9391650" y="6536538"/>
              <a:ext cx="1443125" cy="125412"/>
              <a:chOff x="9391650" y="6536538"/>
              <a:chExt cx="1443125" cy="125412"/>
            </a:xfrm>
            <a:grpFill/>
          </p:grpSpPr>
          <p:sp>
            <p:nvSpPr>
              <p:cNvPr id="14" name="Freeform 13">
                <a:extLst>
                  <a:ext uri="{FF2B5EF4-FFF2-40B4-BE49-F238E27FC236}">
                    <a16:creationId xmlns:a16="http://schemas.microsoft.com/office/drawing/2014/main" id="{66DF5DA5-6885-940A-00B6-3047AB11DDB7}"/>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16C1661-E753-5026-CEC3-B313631ED9C1}"/>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0996427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p:cSld name="Section Divider-3">
    <p:bg>
      <p:bgPr>
        <a:solidFill>
          <a:schemeClr val="bg1"/>
        </a:solidFill>
        <a:effectLst/>
      </p:bgPr>
    </p:bg>
    <p:spTree>
      <p:nvGrpSpPr>
        <p:cNvPr id="1" name=""/>
        <p:cNvGrpSpPr/>
        <p:nvPr/>
      </p:nvGrpSpPr>
      <p:grpSpPr>
        <a:xfrm>
          <a:off x="0" y="0"/>
          <a:ext cx="0" cy="0"/>
          <a:chOff x="0" y="0"/>
          <a:chExt cx="0" cy="0"/>
        </a:xfrm>
      </p:grpSpPr>
      <p:sp>
        <p:nvSpPr>
          <p:cNvPr id="1801" name="Rectangle 1800">
            <a:extLst>
              <a:ext uri="{FF2B5EF4-FFF2-40B4-BE49-F238E27FC236}">
                <a16:creationId xmlns:a16="http://schemas.microsoft.com/office/drawing/2014/main" id="{F57E690E-CF01-2EA4-4DA3-5D49562054B7}"/>
              </a:ext>
            </a:extLst>
          </p:cNvPr>
          <p:cNvSpPr/>
          <p:nvPr/>
        </p:nvSpPr>
        <p:spPr>
          <a:xfrm flipH="1" flipV="1">
            <a:off x="609600" y="1390650"/>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1803" name="Graphic 1802">
            <a:extLst>
              <a:ext uri="{FF2B5EF4-FFF2-40B4-BE49-F238E27FC236}">
                <a16:creationId xmlns:a16="http://schemas.microsoft.com/office/drawing/2014/main" id="{D5C32072-0429-6202-7736-D12D3715678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81233" y="162320"/>
            <a:ext cx="11829535" cy="6533360"/>
          </a:xfrm>
          <a:prstGeom prst="rect">
            <a:avLst/>
          </a:prstGeom>
        </p:spPr>
      </p:pic>
      <p:sp>
        <p:nvSpPr>
          <p:cNvPr id="14" name="Picture Placeholder 5">
            <a:extLst>
              <a:ext uri="{FF2B5EF4-FFF2-40B4-BE49-F238E27FC236}">
                <a16:creationId xmlns:a16="http://schemas.microsoft.com/office/drawing/2014/main" id="{1F2AC8F5-8BE6-6C9A-1F6F-28867290B5D4}"/>
              </a:ext>
            </a:extLst>
          </p:cNvPr>
          <p:cNvSpPr>
            <a:spLocks noGrp="1"/>
          </p:cNvSpPr>
          <p:nvPr>
            <p:ph type="pic" sz="quarter" idx="11"/>
          </p:nvPr>
        </p:nvSpPr>
        <p:spPr>
          <a:xfrm>
            <a:off x="6096000" y="0"/>
            <a:ext cx="6096000" cy="6872288"/>
          </a:xfrm>
          <a:solidFill>
            <a:schemeClr val="accent5"/>
          </a:solidFill>
        </p:spPr>
        <p:txBody>
          <a:bodyPr/>
          <a:lstStyle>
            <a:lvl1pPr algn="ctr">
              <a:defRPr b="0" i="0">
                <a:latin typeface="+mn-lt"/>
              </a:defRPr>
            </a:lvl1pPr>
          </a:lstStyle>
          <a:p>
            <a:endParaRPr lang="en-US"/>
          </a:p>
        </p:txBody>
      </p:sp>
      <p:sp>
        <p:nvSpPr>
          <p:cNvPr id="100" name="Title 1">
            <a:extLst>
              <a:ext uri="{FF2B5EF4-FFF2-40B4-BE49-F238E27FC236}">
                <a16:creationId xmlns:a16="http://schemas.microsoft.com/office/drawing/2014/main" id="{A7B76FBB-2E2E-2648-8694-77AB78B4F614}"/>
              </a:ext>
            </a:extLst>
          </p:cNvPr>
          <p:cNvSpPr>
            <a:spLocks noGrp="1"/>
          </p:cNvSpPr>
          <p:nvPr>
            <p:ph type="ctrTitle" hasCustomPrompt="1"/>
          </p:nvPr>
        </p:nvSpPr>
        <p:spPr>
          <a:xfrm>
            <a:off x="1122218" y="2879108"/>
            <a:ext cx="4696691" cy="3978892"/>
          </a:xfrm>
        </p:spPr>
        <p:txBody>
          <a:bodyPr lIns="0" tIns="0" rIns="0" bIns="0" anchor="t">
            <a:noAutofit/>
          </a:bodyPr>
          <a:lstStyle>
            <a:lvl1pPr algn="l">
              <a:lnSpc>
                <a:spcPct val="80000"/>
              </a:lnSpc>
              <a:defRPr sz="7000" b="0" i="0" cap="none" spc="0" baseline="0">
                <a:solidFill>
                  <a:schemeClr val="tx1"/>
                </a:solidFill>
                <a:latin typeface="+mj-lt"/>
              </a:defRPr>
            </a:lvl1pPr>
          </a:lstStyle>
          <a:p>
            <a:r>
              <a:rPr lang="en-GB"/>
              <a:t>Section title here</a:t>
            </a:r>
            <a:endParaRPr lang="en-US"/>
          </a:p>
        </p:txBody>
      </p:sp>
      <p:sp>
        <p:nvSpPr>
          <p:cNvPr id="6" name="Text Placeholder 5">
            <a:extLst>
              <a:ext uri="{FF2B5EF4-FFF2-40B4-BE49-F238E27FC236}">
                <a16:creationId xmlns:a16="http://schemas.microsoft.com/office/drawing/2014/main" id="{318A623A-7F5F-4B39-DD2F-FDA0824E9704}"/>
              </a:ext>
            </a:extLst>
          </p:cNvPr>
          <p:cNvSpPr>
            <a:spLocks noGrp="1"/>
          </p:cNvSpPr>
          <p:nvPr>
            <p:ph type="body" sz="quarter" idx="10" hasCustomPrompt="1"/>
          </p:nvPr>
        </p:nvSpPr>
        <p:spPr>
          <a:xfrm>
            <a:off x="1617095" y="2101777"/>
            <a:ext cx="4201813" cy="390237"/>
          </a:xfrm>
        </p:spPr>
        <p:txBody>
          <a:bodyPr anchor="ctr"/>
          <a:lstStyle>
            <a:lvl1pPr>
              <a:lnSpc>
                <a:spcPct val="100000"/>
              </a:lnSpc>
              <a:spcAft>
                <a:spcPts val="0"/>
              </a:spcAft>
              <a:defRPr sz="1200" b="0" i="0" cap="all" spc="300">
                <a:solidFill>
                  <a:schemeClr val="tx1"/>
                </a:solidFill>
                <a:latin typeface="WPP" pitchFamily="2" charset="0"/>
              </a:defRPr>
            </a:lvl1pPr>
            <a:lvl2pPr>
              <a:defRPr cap="all" spc="300"/>
            </a:lvl2pPr>
            <a:lvl3pPr>
              <a:defRPr cap="all" spc="300"/>
            </a:lvl3pPr>
            <a:lvl4pPr>
              <a:defRPr cap="all" spc="300"/>
            </a:lvl4pPr>
            <a:lvl5pPr>
              <a:defRPr cap="all" spc="300"/>
            </a:lvl5pPr>
          </a:lstStyle>
          <a:p>
            <a:pPr lvl="0"/>
            <a:r>
              <a:rPr lang="en-GB"/>
              <a:t>Section 01</a:t>
            </a:r>
            <a:endParaRPr lang="en-US"/>
          </a:p>
        </p:txBody>
      </p:sp>
      <p:sp>
        <p:nvSpPr>
          <p:cNvPr id="15" name="Picture Placeholder 5">
            <a:extLst>
              <a:ext uri="{FF2B5EF4-FFF2-40B4-BE49-F238E27FC236}">
                <a16:creationId xmlns:a16="http://schemas.microsoft.com/office/drawing/2014/main" id="{A9D07124-F915-F5D7-FFF4-563E2FD1D458}"/>
              </a:ext>
            </a:extLst>
          </p:cNvPr>
          <p:cNvSpPr>
            <a:spLocks noGrp="1"/>
          </p:cNvSpPr>
          <p:nvPr>
            <p:ph type="pic" sz="quarter" idx="12"/>
          </p:nvPr>
        </p:nvSpPr>
        <p:spPr>
          <a:xfrm>
            <a:off x="7330691" y="1523616"/>
            <a:ext cx="3626618" cy="3626618"/>
          </a:xfrm>
          <a:prstGeom prst="ellipse">
            <a:avLst/>
          </a:prstGeom>
          <a:solidFill>
            <a:schemeClr val="bg1"/>
          </a:solidFill>
        </p:spPr>
        <p:txBody>
          <a:bodyPr anchor="ctr"/>
          <a:lstStyle>
            <a:lvl1pPr algn="ctr">
              <a:defRPr b="0" i="0">
                <a:latin typeface="+mn-lt"/>
              </a:defRPr>
            </a:lvl1pPr>
          </a:lstStyle>
          <a:p>
            <a:endParaRPr lang="en-US"/>
          </a:p>
        </p:txBody>
      </p:sp>
      <p:sp>
        <p:nvSpPr>
          <p:cNvPr id="1799" name="Text Placeholder 1798">
            <a:extLst>
              <a:ext uri="{FF2B5EF4-FFF2-40B4-BE49-F238E27FC236}">
                <a16:creationId xmlns:a16="http://schemas.microsoft.com/office/drawing/2014/main" id="{5C053E2D-3662-BE64-969C-E28F9D77E636}"/>
              </a:ext>
            </a:extLst>
          </p:cNvPr>
          <p:cNvSpPr>
            <a:spLocks noGrp="1"/>
          </p:cNvSpPr>
          <p:nvPr>
            <p:ph type="body" sz="quarter" idx="13"/>
          </p:nvPr>
        </p:nvSpPr>
        <p:spPr>
          <a:xfrm>
            <a:off x="1122218" y="2101777"/>
            <a:ext cx="390238" cy="390238"/>
          </a:xfrm>
          <a:custGeom>
            <a:avLst/>
            <a:gdLst>
              <a:gd name="connsiteX0" fmla="*/ 195119 w 390238"/>
              <a:gd name="connsiteY0" fmla="*/ 0 h 390238"/>
              <a:gd name="connsiteX1" fmla="*/ 390238 w 390238"/>
              <a:gd name="connsiteY1" fmla="*/ 195119 h 390238"/>
              <a:gd name="connsiteX2" fmla="*/ 195119 w 390238"/>
              <a:gd name="connsiteY2" fmla="*/ 390238 h 390238"/>
              <a:gd name="connsiteX3" fmla="*/ 0 w 390238"/>
              <a:gd name="connsiteY3" fmla="*/ 195119 h 390238"/>
              <a:gd name="connsiteX4" fmla="*/ 195119 w 390238"/>
              <a:gd name="connsiteY4" fmla="*/ 0 h 390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238" h="390238">
                <a:moveTo>
                  <a:pt x="195119" y="0"/>
                </a:moveTo>
                <a:cubicBezTo>
                  <a:pt x="302880" y="0"/>
                  <a:pt x="390238" y="87358"/>
                  <a:pt x="390238" y="195119"/>
                </a:cubicBezTo>
                <a:cubicBezTo>
                  <a:pt x="390238" y="302880"/>
                  <a:pt x="302880" y="390238"/>
                  <a:pt x="195119" y="390238"/>
                </a:cubicBezTo>
                <a:cubicBezTo>
                  <a:pt x="87358" y="390238"/>
                  <a:pt x="0" y="302880"/>
                  <a:pt x="0" y="195119"/>
                </a:cubicBezTo>
                <a:cubicBezTo>
                  <a:pt x="0" y="87358"/>
                  <a:pt x="87358" y="0"/>
                  <a:pt x="195119" y="0"/>
                </a:cubicBezTo>
                <a:close/>
              </a:path>
            </a:pathLst>
          </a:custGeom>
          <a:solidFill>
            <a:schemeClr val="accent1"/>
          </a:solidFill>
        </p:spPr>
        <p:txBody>
          <a:bodyPr wrap="square">
            <a:noAutofit/>
          </a:bodyPr>
          <a:lstStyle>
            <a:lvl1pPr>
              <a:defRPr sz="100">
                <a:noFill/>
              </a:defRPr>
            </a:lvl1pPr>
          </a:lstStyle>
          <a:p>
            <a:pPr lvl="0"/>
            <a:endParaRPr lang="en-US"/>
          </a:p>
        </p:txBody>
      </p:sp>
      <p:sp>
        <p:nvSpPr>
          <p:cNvPr id="1800" name="Text Placeholder 1799">
            <a:extLst>
              <a:ext uri="{FF2B5EF4-FFF2-40B4-BE49-F238E27FC236}">
                <a16:creationId xmlns:a16="http://schemas.microsoft.com/office/drawing/2014/main" id="{3FB6ACA1-B8DF-34A2-1266-BDB662FEB771}"/>
              </a:ext>
            </a:extLst>
          </p:cNvPr>
          <p:cNvSpPr>
            <a:spLocks noGrp="1"/>
          </p:cNvSpPr>
          <p:nvPr>
            <p:ph type="body" sz="quarter" idx="14"/>
          </p:nvPr>
        </p:nvSpPr>
        <p:spPr>
          <a:xfrm>
            <a:off x="1249644" y="2243809"/>
            <a:ext cx="135385" cy="106220"/>
          </a:xfrm>
          <a:custGeom>
            <a:avLst/>
            <a:gdLst>
              <a:gd name="connsiteX0" fmla="*/ 84592 w 135385"/>
              <a:gd name="connsiteY0" fmla="*/ 0 h 106220"/>
              <a:gd name="connsiteX1" fmla="*/ 135385 w 135385"/>
              <a:gd name="connsiteY1" fmla="*/ 50793 h 106220"/>
              <a:gd name="connsiteX2" fmla="*/ 80004 w 135385"/>
              <a:gd name="connsiteY2" fmla="*/ 106220 h 106220"/>
              <a:gd name="connsiteX3" fmla="*/ 77336 w 135385"/>
              <a:gd name="connsiteY3" fmla="*/ 103552 h 106220"/>
              <a:gd name="connsiteX4" fmla="*/ 128082 w 135385"/>
              <a:gd name="connsiteY4" fmla="*/ 52806 h 106220"/>
              <a:gd name="connsiteX5" fmla="*/ 0 w 135385"/>
              <a:gd name="connsiteY5" fmla="*/ 52806 h 106220"/>
              <a:gd name="connsiteX6" fmla="*/ 0 w 135385"/>
              <a:gd name="connsiteY6" fmla="*/ 49061 h 106220"/>
              <a:gd name="connsiteX7" fmla="*/ 128363 w 135385"/>
              <a:gd name="connsiteY7" fmla="*/ 49061 h 106220"/>
              <a:gd name="connsiteX8" fmla="*/ 81924 w 135385"/>
              <a:gd name="connsiteY8" fmla="*/ 2622 h 10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385" h="106220">
                <a:moveTo>
                  <a:pt x="84592" y="0"/>
                </a:moveTo>
                <a:lnTo>
                  <a:pt x="135385" y="50793"/>
                </a:lnTo>
                <a:lnTo>
                  <a:pt x="80004" y="106220"/>
                </a:lnTo>
                <a:lnTo>
                  <a:pt x="77336" y="103552"/>
                </a:lnTo>
                <a:lnTo>
                  <a:pt x="128082" y="52806"/>
                </a:lnTo>
                <a:lnTo>
                  <a:pt x="0" y="52806"/>
                </a:lnTo>
                <a:lnTo>
                  <a:pt x="0" y="49061"/>
                </a:lnTo>
                <a:lnTo>
                  <a:pt x="128363" y="49061"/>
                </a:lnTo>
                <a:lnTo>
                  <a:pt x="81924" y="2622"/>
                </a:lnTo>
                <a:close/>
              </a:path>
            </a:pathLst>
          </a:custGeom>
          <a:solidFill>
            <a:schemeClr val="tx1"/>
          </a:solidFill>
        </p:spPr>
        <p:txBody>
          <a:bodyPr wrap="square">
            <a:noAutofit/>
          </a:bodyPr>
          <a:lstStyle>
            <a:lvl1pPr>
              <a:defRPr sz="100">
                <a:noFill/>
              </a:defRPr>
            </a:lvl1pPr>
          </a:lstStyle>
          <a:p>
            <a:pPr lvl="0"/>
            <a:endParaRPr lang="en-US"/>
          </a:p>
        </p:txBody>
      </p:sp>
      <p:sp>
        <p:nvSpPr>
          <p:cNvPr id="1818" name="Text Placeholder 1817">
            <a:extLst>
              <a:ext uri="{FF2B5EF4-FFF2-40B4-BE49-F238E27FC236}">
                <a16:creationId xmlns:a16="http://schemas.microsoft.com/office/drawing/2014/main" id="{2862293C-1ADF-E282-1B56-3C1F7B7B3949}"/>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1820" name="Slide Number Placeholder 1819">
            <a:extLst>
              <a:ext uri="{FF2B5EF4-FFF2-40B4-BE49-F238E27FC236}">
                <a16:creationId xmlns:a16="http://schemas.microsoft.com/office/drawing/2014/main" id="{3BF5A584-41FE-49E7-EFD6-1BBC14B2C5EC}"/>
              </a:ext>
            </a:extLst>
          </p:cNvPr>
          <p:cNvSpPr>
            <a:spLocks noGrp="1"/>
          </p:cNvSpPr>
          <p:nvPr>
            <p:ph type="sldNum" sz="quarter" idx="17"/>
          </p:nvPr>
        </p:nvSpPr>
        <p:spPr/>
        <p:txBody>
          <a:bodyPr/>
          <a:lstStyle/>
          <a:p>
            <a:fld id="{1E4E4A48-B3C9-B942-90EF-ECA811FD1626}" type="slidenum">
              <a:rPr lang="en-US" smtClean="0"/>
              <a:pPr/>
              <a:t>‹Nº›</a:t>
            </a:fld>
            <a:endParaRPr lang="en-US"/>
          </a:p>
        </p:txBody>
      </p:sp>
      <p:sp>
        <p:nvSpPr>
          <p:cNvPr id="13" name="Text Placeholder 12">
            <a:extLst>
              <a:ext uri="{FF2B5EF4-FFF2-40B4-BE49-F238E27FC236}">
                <a16:creationId xmlns:a16="http://schemas.microsoft.com/office/drawing/2014/main" id="{EC1B980E-E307-E5C1-7C9B-396DCF321444}"/>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19606233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p:cSld name="Section Divider-4">
    <p:bg>
      <p:bgPr>
        <a:gradFill>
          <a:gsLst>
            <a:gs pos="80000">
              <a:schemeClr val="accent1"/>
            </a:gs>
            <a:gs pos="13000">
              <a:schemeClr val="accent2"/>
            </a:gs>
          </a:gsLst>
          <a:lin ang="3240000" scaled="0"/>
        </a:gradFill>
        <a:effectLst/>
      </p:bgPr>
    </p:bg>
    <p:spTree>
      <p:nvGrpSpPr>
        <p:cNvPr id="1" name=""/>
        <p:cNvGrpSpPr/>
        <p:nvPr/>
      </p:nvGrpSpPr>
      <p:grpSpPr>
        <a:xfrm>
          <a:off x="0" y="0"/>
          <a:ext cx="0" cy="0"/>
          <a:chOff x="0" y="0"/>
          <a:chExt cx="0" cy="0"/>
        </a:xfrm>
      </p:grpSpPr>
      <p:pic>
        <p:nvPicPr>
          <p:cNvPr id="3" name="Picture 2" descr="A blue and green planet">
            <a:extLst>
              <a:ext uri="{FF2B5EF4-FFF2-40B4-BE49-F238E27FC236}">
                <a16:creationId xmlns:a16="http://schemas.microsoft.com/office/drawing/2014/main" id="{0BEB304E-52AE-CC0B-0A9C-2DE31CC3E599}"/>
              </a:ext>
            </a:extLst>
          </p:cNvPr>
          <p:cNvPicPr>
            <a:picLocks noChangeAspect="1"/>
          </p:cNvPicPr>
          <p:nvPr/>
        </p:nvPicPr>
        <p:blipFill>
          <a:blip r:embed="rId2"/>
          <a:srcRect l="1" t="12853" r="27934" b="15286"/>
          <a:stretch>
            <a:fillRect/>
          </a:stretch>
        </p:blipFill>
        <p:spPr>
          <a:xfrm>
            <a:off x="4621889" y="0"/>
            <a:ext cx="7570112" cy="6858000"/>
          </a:xfrm>
          <a:prstGeom prst="rect">
            <a:avLst/>
          </a:prstGeom>
        </p:spPr>
      </p:pic>
      <p:sp>
        <p:nvSpPr>
          <p:cNvPr id="2" name="Rounded Rectangle 1">
            <a:extLst>
              <a:ext uri="{FF2B5EF4-FFF2-40B4-BE49-F238E27FC236}">
                <a16:creationId xmlns:a16="http://schemas.microsoft.com/office/drawing/2014/main" id="{85A43745-BC1F-3252-3BD6-E414EFF83C1B}"/>
              </a:ext>
            </a:extLst>
          </p:cNvPr>
          <p:cNvSpPr/>
          <p:nvPr/>
        </p:nvSpPr>
        <p:spPr>
          <a:xfrm>
            <a:off x="678873" y="665018"/>
            <a:ext cx="4807528" cy="5417127"/>
          </a:xfrm>
          <a:prstGeom prst="roundRect">
            <a:avLst>
              <a:gd name="adj" fmla="val 318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itle 1">
            <a:extLst>
              <a:ext uri="{FF2B5EF4-FFF2-40B4-BE49-F238E27FC236}">
                <a16:creationId xmlns:a16="http://schemas.microsoft.com/office/drawing/2014/main" id="{A7B76FBB-2E2E-2648-8694-77AB78B4F614}"/>
              </a:ext>
            </a:extLst>
          </p:cNvPr>
          <p:cNvSpPr>
            <a:spLocks noGrp="1"/>
          </p:cNvSpPr>
          <p:nvPr>
            <p:ph type="ctrTitle" hasCustomPrompt="1"/>
          </p:nvPr>
        </p:nvSpPr>
        <p:spPr>
          <a:xfrm>
            <a:off x="1122219" y="1986247"/>
            <a:ext cx="4017818" cy="3749534"/>
          </a:xfrm>
        </p:spPr>
        <p:txBody>
          <a:bodyPr lIns="0" tIns="0" rIns="0" bIns="0" anchor="b">
            <a:noAutofit/>
          </a:bodyPr>
          <a:lstStyle>
            <a:lvl1pPr algn="l">
              <a:lnSpc>
                <a:spcPct val="80000"/>
              </a:lnSpc>
              <a:defRPr sz="7000" b="0" i="0" cap="none" spc="0" baseline="0">
                <a:latin typeface="+mj-lt"/>
              </a:defRPr>
            </a:lvl1pPr>
          </a:lstStyle>
          <a:p>
            <a:r>
              <a:rPr lang="en-GB"/>
              <a:t>Section title here</a:t>
            </a:r>
            <a:endParaRPr lang="en-US"/>
          </a:p>
        </p:txBody>
      </p:sp>
      <p:sp>
        <p:nvSpPr>
          <p:cNvPr id="5" name="Text Placeholder 5">
            <a:extLst>
              <a:ext uri="{FF2B5EF4-FFF2-40B4-BE49-F238E27FC236}">
                <a16:creationId xmlns:a16="http://schemas.microsoft.com/office/drawing/2014/main" id="{2398F7F5-BF93-8C00-D9FC-3F31C2167215}"/>
              </a:ext>
            </a:extLst>
          </p:cNvPr>
          <p:cNvSpPr>
            <a:spLocks noGrp="1"/>
          </p:cNvSpPr>
          <p:nvPr>
            <p:ph type="body" sz="quarter" idx="11" hasCustomPrompt="1"/>
          </p:nvPr>
        </p:nvSpPr>
        <p:spPr>
          <a:xfrm>
            <a:off x="1617096" y="1401836"/>
            <a:ext cx="3522942" cy="390237"/>
          </a:xfrm>
        </p:spPr>
        <p:txBody>
          <a:bodyPr anchor="ctr"/>
          <a:lstStyle>
            <a:lvl1pPr>
              <a:lnSpc>
                <a:spcPct val="100000"/>
              </a:lnSpc>
              <a:spcAft>
                <a:spcPts val="0"/>
              </a:spcAft>
              <a:defRPr sz="1200" b="0" i="0" cap="all" spc="0">
                <a:solidFill>
                  <a:schemeClr val="tx1"/>
                </a:solidFill>
                <a:latin typeface="WPP" pitchFamily="2" charset="0"/>
              </a:defRPr>
            </a:lvl1pPr>
            <a:lvl2pPr>
              <a:defRPr cap="all" spc="300"/>
            </a:lvl2pPr>
            <a:lvl3pPr>
              <a:defRPr cap="all" spc="300"/>
            </a:lvl3pPr>
            <a:lvl4pPr>
              <a:defRPr cap="all" spc="300"/>
            </a:lvl4pPr>
            <a:lvl5pPr>
              <a:defRPr cap="all" spc="300"/>
            </a:lvl5pPr>
          </a:lstStyle>
          <a:p>
            <a:pPr lvl="0"/>
            <a:r>
              <a:rPr lang="en-GB"/>
              <a:t>Section 01</a:t>
            </a:r>
            <a:endParaRPr lang="en-US"/>
          </a:p>
        </p:txBody>
      </p:sp>
      <p:sp>
        <p:nvSpPr>
          <p:cNvPr id="7" name="Text Placeholder 6">
            <a:extLst>
              <a:ext uri="{FF2B5EF4-FFF2-40B4-BE49-F238E27FC236}">
                <a16:creationId xmlns:a16="http://schemas.microsoft.com/office/drawing/2014/main" id="{58909204-92D5-C312-9277-CE6B09DFE250}"/>
              </a:ext>
            </a:extLst>
          </p:cNvPr>
          <p:cNvSpPr>
            <a:spLocks noGrp="1"/>
          </p:cNvSpPr>
          <p:nvPr>
            <p:ph type="body" sz="quarter" idx="13"/>
          </p:nvPr>
        </p:nvSpPr>
        <p:spPr>
          <a:xfrm>
            <a:off x="1122218" y="1401836"/>
            <a:ext cx="390238" cy="390238"/>
          </a:xfrm>
          <a:custGeom>
            <a:avLst/>
            <a:gdLst>
              <a:gd name="connsiteX0" fmla="*/ 195119 w 390238"/>
              <a:gd name="connsiteY0" fmla="*/ 0 h 390238"/>
              <a:gd name="connsiteX1" fmla="*/ 390238 w 390238"/>
              <a:gd name="connsiteY1" fmla="*/ 195119 h 390238"/>
              <a:gd name="connsiteX2" fmla="*/ 195119 w 390238"/>
              <a:gd name="connsiteY2" fmla="*/ 390238 h 390238"/>
              <a:gd name="connsiteX3" fmla="*/ 0 w 390238"/>
              <a:gd name="connsiteY3" fmla="*/ 195119 h 390238"/>
              <a:gd name="connsiteX4" fmla="*/ 195119 w 390238"/>
              <a:gd name="connsiteY4" fmla="*/ 0 h 390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238" h="390238">
                <a:moveTo>
                  <a:pt x="195119" y="0"/>
                </a:moveTo>
                <a:cubicBezTo>
                  <a:pt x="302880" y="0"/>
                  <a:pt x="390238" y="87358"/>
                  <a:pt x="390238" y="195119"/>
                </a:cubicBezTo>
                <a:cubicBezTo>
                  <a:pt x="390238" y="302880"/>
                  <a:pt x="302880" y="390238"/>
                  <a:pt x="195119" y="390238"/>
                </a:cubicBezTo>
                <a:cubicBezTo>
                  <a:pt x="87358" y="390238"/>
                  <a:pt x="0" y="302880"/>
                  <a:pt x="0" y="195119"/>
                </a:cubicBezTo>
                <a:cubicBezTo>
                  <a:pt x="0" y="87358"/>
                  <a:pt x="87358" y="0"/>
                  <a:pt x="195119" y="0"/>
                </a:cubicBezTo>
                <a:close/>
              </a:path>
            </a:pathLst>
          </a:custGeom>
          <a:solidFill>
            <a:schemeClr val="accent1"/>
          </a:solidFill>
        </p:spPr>
        <p:txBody>
          <a:bodyPr wrap="square">
            <a:noAutofit/>
          </a:bodyPr>
          <a:lstStyle>
            <a:lvl1pPr>
              <a:defRPr sz="100">
                <a:noFill/>
              </a:defRPr>
            </a:lvl1pPr>
          </a:lstStyle>
          <a:p>
            <a:pPr lvl="0"/>
            <a:endParaRPr lang="en-US"/>
          </a:p>
        </p:txBody>
      </p:sp>
      <p:sp>
        <p:nvSpPr>
          <p:cNvPr id="8" name="Text Placeholder 7">
            <a:extLst>
              <a:ext uri="{FF2B5EF4-FFF2-40B4-BE49-F238E27FC236}">
                <a16:creationId xmlns:a16="http://schemas.microsoft.com/office/drawing/2014/main" id="{B6E2AE7F-FCD3-8530-5DA4-0ECF6CAD241A}"/>
              </a:ext>
            </a:extLst>
          </p:cNvPr>
          <p:cNvSpPr>
            <a:spLocks noGrp="1"/>
          </p:cNvSpPr>
          <p:nvPr>
            <p:ph type="body" sz="quarter" idx="14"/>
          </p:nvPr>
        </p:nvSpPr>
        <p:spPr>
          <a:xfrm>
            <a:off x="1249644" y="1543868"/>
            <a:ext cx="135385" cy="106220"/>
          </a:xfrm>
          <a:custGeom>
            <a:avLst/>
            <a:gdLst>
              <a:gd name="connsiteX0" fmla="*/ 84592 w 135385"/>
              <a:gd name="connsiteY0" fmla="*/ 0 h 106220"/>
              <a:gd name="connsiteX1" fmla="*/ 135385 w 135385"/>
              <a:gd name="connsiteY1" fmla="*/ 50793 h 106220"/>
              <a:gd name="connsiteX2" fmla="*/ 80004 w 135385"/>
              <a:gd name="connsiteY2" fmla="*/ 106220 h 106220"/>
              <a:gd name="connsiteX3" fmla="*/ 77336 w 135385"/>
              <a:gd name="connsiteY3" fmla="*/ 103552 h 106220"/>
              <a:gd name="connsiteX4" fmla="*/ 128082 w 135385"/>
              <a:gd name="connsiteY4" fmla="*/ 52806 h 106220"/>
              <a:gd name="connsiteX5" fmla="*/ 0 w 135385"/>
              <a:gd name="connsiteY5" fmla="*/ 52806 h 106220"/>
              <a:gd name="connsiteX6" fmla="*/ 0 w 135385"/>
              <a:gd name="connsiteY6" fmla="*/ 49061 h 106220"/>
              <a:gd name="connsiteX7" fmla="*/ 128363 w 135385"/>
              <a:gd name="connsiteY7" fmla="*/ 49061 h 106220"/>
              <a:gd name="connsiteX8" fmla="*/ 81924 w 135385"/>
              <a:gd name="connsiteY8" fmla="*/ 2622 h 10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385" h="106220">
                <a:moveTo>
                  <a:pt x="84592" y="0"/>
                </a:moveTo>
                <a:lnTo>
                  <a:pt x="135385" y="50793"/>
                </a:lnTo>
                <a:lnTo>
                  <a:pt x="80004" y="106220"/>
                </a:lnTo>
                <a:lnTo>
                  <a:pt x="77336" y="103552"/>
                </a:lnTo>
                <a:lnTo>
                  <a:pt x="128082" y="52806"/>
                </a:lnTo>
                <a:lnTo>
                  <a:pt x="0" y="52806"/>
                </a:lnTo>
                <a:lnTo>
                  <a:pt x="0" y="49061"/>
                </a:lnTo>
                <a:lnTo>
                  <a:pt x="128363" y="49061"/>
                </a:lnTo>
                <a:lnTo>
                  <a:pt x="81924" y="2622"/>
                </a:lnTo>
                <a:close/>
              </a:path>
            </a:pathLst>
          </a:custGeom>
          <a:solidFill>
            <a:schemeClr val="tx1"/>
          </a:solidFill>
        </p:spPr>
        <p:txBody>
          <a:bodyPr wrap="square">
            <a:noAutofit/>
          </a:bodyPr>
          <a:lstStyle>
            <a:lvl1pPr>
              <a:defRPr sz="100">
                <a:noFill/>
              </a:defRPr>
            </a:lvl1pPr>
          </a:lstStyle>
          <a:p>
            <a:pPr lvl="0"/>
            <a:endParaRPr lang="en-US"/>
          </a:p>
        </p:txBody>
      </p:sp>
      <p:sp>
        <p:nvSpPr>
          <p:cNvPr id="9" name="Text Placeholder 16">
            <a:extLst>
              <a:ext uri="{FF2B5EF4-FFF2-40B4-BE49-F238E27FC236}">
                <a16:creationId xmlns:a16="http://schemas.microsoft.com/office/drawing/2014/main" id="{EBCAF8FE-B473-BE3D-264A-BAB57A7D7193}"/>
              </a:ext>
            </a:extLst>
          </p:cNvPr>
          <p:cNvSpPr>
            <a:spLocks noGrp="1"/>
          </p:cNvSpPr>
          <p:nvPr>
            <p:ph type="body" sz="quarter" idx="15" hasCustomPrompt="1"/>
          </p:nvPr>
        </p:nvSpPr>
        <p:spPr>
          <a:xfrm>
            <a:off x="5486401" y="1462777"/>
            <a:ext cx="6705598" cy="3544887"/>
          </a:xfrm>
        </p:spPr>
        <p:txBody>
          <a:bodyPr wrap="none" anchor="ctr"/>
          <a:lstStyle>
            <a:lvl1pPr algn="ctr">
              <a:lnSpc>
                <a:spcPct val="100000"/>
              </a:lnSpc>
              <a:defRPr sz="25000" b="0" i="0">
                <a:solidFill>
                  <a:schemeClr val="bg1"/>
                </a:solidFill>
                <a:latin typeface="WPP Thin" pitchFamily="2" charset="0"/>
              </a:defRPr>
            </a:lvl1pPr>
          </a:lstStyle>
          <a:p>
            <a:pPr lvl="0"/>
            <a:r>
              <a:rPr lang="en-GB"/>
              <a:t>01</a:t>
            </a:r>
            <a:endParaRPr lang="en-US"/>
          </a:p>
        </p:txBody>
      </p:sp>
      <p:sp>
        <p:nvSpPr>
          <p:cNvPr id="15" name="Slide Number Placeholder 14">
            <a:extLst>
              <a:ext uri="{FF2B5EF4-FFF2-40B4-BE49-F238E27FC236}">
                <a16:creationId xmlns:a16="http://schemas.microsoft.com/office/drawing/2014/main" id="{15686C86-CE62-E44F-B3AF-A0FEF81A9F4C}"/>
              </a:ext>
            </a:extLst>
          </p:cNvPr>
          <p:cNvSpPr>
            <a:spLocks noGrp="1"/>
          </p:cNvSpPr>
          <p:nvPr>
            <p:ph type="sldNum" sz="quarter" idx="17"/>
          </p:nvPr>
        </p:nvSpPr>
        <p:spPr/>
        <p:txBody>
          <a:bodyPr/>
          <a:lstStyle/>
          <a:p>
            <a:fld id="{1E4E4A48-B3C9-B942-90EF-ECA811FD1626}" type="slidenum">
              <a:rPr lang="en-US" smtClean="0"/>
              <a:pPr/>
              <a:t>‹Nº›</a:t>
            </a:fld>
            <a:endParaRPr lang="en-US"/>
          </a:p>
        </p:txBody>
      </p:sp>
      <p:grpSp>
        <p:nvGrpSpPr>
          <p:cNvPr id="14" name="Group 13">
            <a:extLst>
              <a:ext uri="{FF2B5EF4-FFF2-40B4-BE49-F238E27FC236}">
                <a16:creationId xmlns:a16="http://schemas.microsoft.com/office/drawing/2014/main" id="{4EAA9A2F-CA88-CAF4-4A28-DFA33A43048F}"/>
              </a:ext>
            </a:extLst>
          </p:cNvPr>
          <p:cNvGrpSpPr/>
          <p:nvPr/>
        </p:nvGrpSpPr>
        <p:grpSpPr>
          <a:xfrm>
            <a:off x="9391650" y="6521574"/>
            <a:ext cx="2445624" cy="140376"/>
            <a:chOff x="9391650" y="6521574"/>
            <a:chExt cx="2445624" cy="140376"/>
          </a:xfrm>
          <a:solidFill>
            <a:schemeClr val="tx1"/>
          </a:solidFill>
        </p:grpSpPr>
        <p:pic>
          <p:nvPicPr>
            <p:cNvPr id="16" name="Graphic 15">
              <a:extLst>
                <a:ext uri="{FF2B5EF4-FFF2-40B4-BE49-F238E27FC236}">
                  <a16:creationId xmlns:a16="http://schemas.microsoft.com/office/drawing/2014/main" id="{CE968C54-0608-B4BA-8E1B-7D7613704BC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941858" y="6521574"/>
              <a:ext cx="895416" cy="136800"/>
            </a:xfrm>
            <a:prstGeom prst="rect">
              <a:avLst/>
            </a:prstGeom>
          </p:spPr>
        </p:pic>
        <p:grpSp>
          <p:nvGrpSpPr>
            <p:cNvPr id="17" name="Group 16">
              <a:extLst>
                <a:ext uri="{FF2B5EF4-FFF2-40B4-BE49-F238E27FC236}">
                  <a16:creationId xmlns:a16="http://schemas.microsoft.com/office/drawing/2014/main" id="{5311083E-6927-9141-C9C0-83BC13B94699}"/>
                </a:ext>
              </a:extLst>
            </p:cNvPr>
            <p:cNvGrpSpPr/>
            <p:nvPr userDrawn="1"/>
          </p:nvGrpSpPr>
          <p:grpSpPr>
            <a:xfrm>
              <a:off x="9391650" y="6536538"/>
              <a:ext cx="1443125" cy="125412"/>
              <a:chOff x="9391650" y="6536538"/>
              <a:chExt cx="1443125" cy="125412"/>
            </a:xfrm>
            <a:grpFill/>
          </p:grpSpPr>
          <p:sp>
            <p:nvSpPr>
              <p:cNvPr id="18" name="Freeform 17">
                <a:extLst>
                  <a:ext uri="{FF2B5EF4-FFF2-40B4-BE49-F238E27FC236}">
                    <a16:creationId xmlns:a16="http://schemas.microsoft.com/office/drawing/2014/main" id="{C57EF0DA-4B7E-80D8-1E9B-15D52C63F197}"/>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80D0FF59-4A9B-9064-0C07-B3129140EB38}"/>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7259318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Section Divider-5">
    <p:bg>
      <p:bgPr>
        <a:solidFill>
          <a:schemeClr val="bg1"/>
        </a:solidFill>
        <a:effectLst/>
      </p:bgPr>
    </p:bg>
    <p:spTree>
      <p:nvGrpSpPr>
        <p:cNvPr id="1" name=""/>
        <p:cNvGrpSpPr/>
        <p:nvPr/>
      </p:nvGrpSpPr>
      <p:grpSpPr>
        <a:xfrm>
          <a:off x="0" y="0"/>
          <a:ext cx="0" cy="0"/>
          <a:chOff x="0" y="0"/>
          <a:chExt cx="0" cy="0"/>
        </a:xfrm>
      </p:grpSpPr>
      <p:sp>
        <p:nvSpPr>
          <p:cNvPr id="8" name="Picture Placeholder 5">
            <a:extLst>
              <a:ext uri="{FF2B5EF4-FFF2-40B4-BE49-F238E27FC236}">
                <a16:creationId xmlns:a16="http://schemas.microsoft.com/office/drawing/2014/main" id="{D1966452-3BD2-CC4E-8950-569F3234AEDF}"/>
              </a:ext>
            </a:extLst>
          </p:cNvPr>
          <p:cNvSpPr>
            <a:spLocks noGrp="1"/>
          </p:cNvSpPr>
          <p:nvPr>
            <p:ph type="pic" sz="quarter" idx="11"/>
          </p:nvPr>
        </p:nvSpPr>
        <p:spPr>
          <a:xfrm>
            <a:off x="0" y="0"/>
            <a:ext cx="12192000" cy="6858000"/>
          </a:xfrm>
          <a:solidFill>
            <a:schemeClr val="accent5"/>
          </a:solidFill>
        </p:spPr>
        <p:txBody>
          <a:bodyPr/>
          <a:lstStyle>
            <a:lvl1pPr algn="ctr">
              <a:defRPr b="0" i="0">
                <a:latin typeface="+mn-lt"/>
              </a:defRPr>
            </a:lvl1pPr>
          </a:lstStyle>
          <a:p>
            <a:endParaRPr lang="en-US"/>
          </a:p>
        </p:txBody>
      </p:sp>
      <p:sp>
        <p:nvSpPr>
          <p:cNvPr id="100" name="Title 1">
            <a:extLst>
              <a:ext uri="{FF2B5EF4-FFF2-40B4-BE49-F238E27FC236}">
                <a16:creationId xmlns:a16="http://schemas.microsoft.com/office/drawing/2014/main" id="{A7B76FBB-2E2E-2648-8694-77AB78B4F614}"/>
              </a:ext>
            </a:extLst>
          </p:cNvPr>
          <p:cNvSpPr>
            <a:spLocks noGrp="1"/>
          </p:cNvSpPr>
          <p:nvPr>
            <p:ph type="ctrTitle" hasCustomPrompt="1"/>
          </p:nvPr>
        </p:nvSpPr>
        <p:spPr>
          <a:xfrm>
            <a:off x="1049086" y="1329267"/>
            <a:ext cx="5396609" cy="4199466"/>
          </a:xfrm>
        </p:spPr>
        <p:txBody>
          <a:bodyPr lIns="0" tIns="0" rIns="0" bIns="0" anchor="ctr">
            <a:noAutofit/>
          </a:bodyPr>
          <a:lstStyle>
            <a:lvl1pPr algn="l">
              <a:lnSpc>
                <a:spcPct val="80000"/>
              </a:lnSpc>
              <a:defRPr sz="5000" b="0" i="0" cap="none" spc="0" baseline="0">
                <a:solidFill>
                  <a:schemeClr val="bg1"/>
                </a:solidFill>
                <a:latin typeface="+mj-lt"/>
              </a:defRPr>
            </a:lvl1pPr>
          </a:lstStyle>
          <a:p>
            <a:r>
              <a:rPr lang="en-GB"/>
              <a:t>Section title here</a:t>
            </a:r>
            <a:endParaRPr lang="en-US"/>
          </a:p>
        </p:txBody>
      </p:sp>
      <p:sp>
        <p:nvSpPr>
          <p:cNvPr id="6" name="Text Placeholder 5">
            <a:extLst>
              <a:ext uri="{FF2B5EF4-FFF2-40B4-BE49-F238E27FC236}">
                <a16:creationId xmlns:a16="http://schemas.microsoft.com/office/drawing/2014/main" id="{860ACD3B-6985-F684-33AE-DE41FDA3EBAD}"/>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7" name="Text Placeholder 16">
            <a:extLst>
              <a:ext uri="{FF2B5EF4-FFF2-40B4-BE49-F238E27FC236}">
                <a16:creationId xmlns:a16="http://schemas.microsoft.com/office/drawing/2014/main" id="{72B150D7-EE8A-BFEE-8A92-920F40ADD185}"/>
              </a:ext>
            </a:extLst>
          </p:cNvPr>
          <p:cNvSpPr>
            <a:spLocks noGrp="1"/>
          </p:cNvSpPr>
          <p:nvPr>
            <p:ph type="body" sz="quarter" idx="16" hasCustomPrompt="1"/>
          </p:nvPr>
        </p:nvSpPr>
        <p:spPr>
          <a:xfrm>
            <a:off x="6445695" y="1555910"/>
            <a:ext cx="5551572" cy="3544887"/>
          </a:xfrm>
        </p:spPr>
        <p:txBody>
          <a:bodyPr wrap="none" anchor="ctr"/>
          <a:lstStyle>
            <a:lvl1pPr algn="r">
              <a:lnSpc>
                <a:spcPct val="100000"/>
              </a:lnSpc>
              <a:defRPr sz="25000" b="0" i="0">
                <a:solidFill>
                  <a:schemeClr val="bg1"/>
                </a:solidFill>
                <a:latin typeface="WPP Thin" pitchFamily="2" charset="0"/>
              </a:defRPr>
            </a:lvl1pPr>
          </a:lstStyle>
          <a:p>
            <a:pPr lvl="0"/>
            <a:r>
              <a:rPr lang="en-GB"/>
              <a:t>01</a:t>
            </a:r>
            <a:endParaRPr lang="en-US"/>
          </a:p>
        </p:txBody>
      </p:sp>
      <p:sp>
        <p:nvSpPr>
          <p:cNvPr id="10" name="Slide Number Placeholder 9">
            <a:extLst>
              <a:ext uri="{FF2B5EF4-FFF2-40B4-BE49-F238E27FC236}">
                <a16:creationId xmlns:a16="http://schemas.microsoft.com/office/drawing/2014/main" id="{AD172FBA-FA21-7161-6854-C39DCD992B19}"/>
              </a:ext>
            </a:extLst>
          </p:cNvPr>
          <p:cNvSpPr>
            <a:spLocks noGrp="1"/>
          </p:cNvSpPr>
          <p:nvPr>
            <p:ph type="sldNum" sz="quarter" idx="18"/>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2" name="Text Placeholder 1">
            <a:extLst>
              <a:ext uri="{FF2B5EF4-FFF2-40B4-BE49-F238E27FC236}">
                <a16:creationId xmlns:a16="http://schemas.microsoft.com/office/drawing/2014/main" id="{E8BE5972-3AD8-784E-B2D3-51920F0D62A8}"/>
              </a:ext>
            </a:extLst>
          </p:cNvPr>
          <p:cNvSpPr>
            <a:spLocks noGrp="1"/>
          </p:cNvSpPr>
          <p:nvPr>
            <p:ph type="body" sz="quarter" idx="19"/>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3626808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Statement-1">
    <p:spTree>
      <p:nvGrpSpPr>
        <p:cNvPr id="1" name=""/>
        <p:cNvGrpSpPr/>
        <p:nvPr/>
      </p:nvGrpSpPr>
      <p:grpSpPr>
        <a:xfrm>
          <a:off x="0" y="0"/>
          <a:ext cx="0" cy="0"/>
          <a:chOff x="0" y="0"/>
          <a:chExt cx="0" cy="0"/>
        </a:xfrm>
      </p:grpSpPr>
      <p:pic>
        <p:nvPicPr>
          <p:cNvPr id="3" name="Picture 2" descr="A blue and green planet&#10;&#10;AI-generated content may be incorrect.">
            <a:extLst>
              <a:ext uri="{FF2B5EF4-FFF2-40B4-BE49-F238E27FC236}">
                <a16:creationId xmlns:a16="http://schemas.microsoft.com/office/drawing/2014/main" id="{F1B57F79-0A9E-5B90-E996-5E58FE57DF50}"/>
              </a:ext>
            </a:extLst>
          </p:cNvPr>
          <p:cNvPicPr>
            <a:picLocks noChangeAspect="1"/>
          </p:cNvPicPr>
          <p:nvPr/>
        </p:nvPicPr>
        <p:blipFill>
          <a:blip r:embed="rId2"/>
          <a:srcRect l="13952" b="231"/>
          <a:stretch>
            <a:fillRect/>
          </a:stretch>
        </p:blipFill>
        <p:spPr>
          <a:xfrm rot="10800000" flipH="1" flipV="1">
            <a:off x="0" y="454799"/>
            <a:ext cx="5481392" cy="5773778"/>
          </a:xfrm>
          <a:prstGeom prst="rect">
            <a:avLst/>
          </a:prstGeom>
        </p:spPr>
      </p:pic>
      <p:sp>
        <p:nvSpPr>
          <p:cNvPr id="6" name="Freeform 5">
            <a:extLst>
              <a:ext uri="{FF2B5EF4-FFF2-40B4-BE49-F238E27FC236}">
                <a16:creationId xmlns:a16="http://schemas.microsoft.com/office/drawing/2014/main" id="{89B9FBE2-A7B1-1275-68A7-1B92E126C3B1}"/>
              </a:ext>
            </a:extLst>
          </p:cNvPr>
          <p:cNvSpPr>
            <a:spLocks noChangeAspect="1"/>
          </p:cNvSpPr>
          <p:nvPr/>
        </p:nvSpPr>
        <p:spPr>
          <a:xfrm>
            <a:off x="372552" y="428300"/>
            <a:ext cx="11446916" cy="6001402"/>
          </a:xfrm>
          <a:custGeom>
            <a:avLst/>
            <a:gdLst>
              <a:gd name="connsiteX0" fmla="*/ 11009408 w 11044243"/>
              <a:gd name="connsiteY0" fmla="*/ 5744393 h 5790288"/>
              <a:gd name="connsiteX1" fmla="*/ 11020468 w 11044243"/>
              <a:gd name="connsiteY1" fmla="*/ 5755453 h 5790288"/>
              <a:gd name="connsiteX2" fmla="*/ 11009408 w 11044243"/>
              <a:gd name="connsiteY2" fmla="*/ 5766513 h 5790288"/>
              <a:gd name="connsiteX3" fmla="*/ 10998348 w 11044243"/>
              <a:gd name="connsiteY3" fmla="*/ 5755453 h 5790288"/>
              <a:gd name="connsiteX4" fmla="*/ 11009408 w 11044243"/>
              <a:gd name="connsiteY4" fmla="*/ 5744393 h 5790288"/>
              <a:gd name="connsiteX5" fmla="*/ 10573091 w 11044243"/>
              <a:gd name="connsiteY5" fmla="*/ 5744393 h 5790288"/>
              <a:gd name="connsiteX6" fmla="*/ 10584151 w 11044243"/>
              <a:gd name="connsiteY6" fmla="*/ 5755453 h 5790288"/>
              <a:gd name="connsiteX7" fmla="*/ 10573091 w 11044243"/>
              <a:gd name="connsiteY7" fmla="*/ 5766513 h 5790288"/>
              <a:gd name="connsiteX8" fmla="*/ 10562031 w 11044243"/>
              <a:gd name="connsiteY8" fmla="*/ 5755453 h 5790288"/>
              <a:gd name="connsiteX9" fmla="*/ 10573091 w 11044243"/>
              <a:gd name="connsiteY9" fmla="*/ 5744393 h 5790288"/>
              <a:gd name="connsiteX10" fmla="*/ 9249127 w 11044243"/>
              <a:gd name="connsiteY10" fmla="*/ 5744393 h 5790288"/>
              <a:gd name="connsiteX11" fmla="*/ 9260187 w 11044243"/>
              <a:gd name="connsiteY11" fmla="*/ 5755453 h 5790288"/>
              <a:gd name="connsiteX12" fmla="*/ 9249127 w 11044243"/>
              <a:gd name="connsiteY12" fmla="*/ 5766513 h 5790288"/>
              <a:gd name="connsiteX13" fmla="*/ 9238067 w 11044243"/>
              <a:gd name="connsiteY13" fmla="*/ 5755453 h 5790288"/>
              <a:gd name="connsiteX14" fmla="*/ 9249127 w 11044243"/>
              <a:gd name="connsiteY14" fmla="*/ 5744393 h 5790288"/>
              <a:gd name="connsiteX15" fmla="*/ 8812810 w 11044243"/>
              <a:gd name="connsiteY15" fmla="*/ 5744393 h 5790288"/>
              <a:gd name="connsiteX16" fmla="*/ 8823870 w 11044243"/>
              <a:gd name="connsiteY16" fmla="*/ 5755453 h 5790288"/>
              <a:gd name="connsiteX17" fmla="*/ 8812810 w 11044243"/>
              <a:gd name="connsiteY17" fmla="*/ 5766513 h 5790288"/>
              <a:gd name="connsiteX18" fmla="*/ 8801750 w 11044243"/>
              <a:gd name="connsiteY18" fmla="*/ 5755453 h 5790288"/>
              <a:gd name="connsiteX19" fmla="*/ 8812810 w 11044243"/>
              <a:gd name="connsiteY19" fmla="*/ 5744393 h 5790288"/>
              <a:gd name="connsiteX20" fmla="*/ 8377558 w 11044243"/>
              <a:gd name="connsiteY20" fmla="*/ 5744393 h 5790288"/>
              <a:gd name="connsiteX21" fmla="*/ 8388618 w 11044243"/>
              <a:gd name="connsiteY21" fmla="*/ 5755453 h 5790288"/>
              <a:gd name="connsiteX22" fmla="*/ 8377558 w 11044243"/>
              <a:gd name="connsiteY22" fmla="*/ 5766513 h 5790288"/>
              <a:gd name="connsiteX23" fmla="*/ 8366498 w 11044243"/>
              <a:gd name="connsiteY23" fmla="*/ 5755453 h 5790288"/>
              <a:gd name="connsiteX24" fmla="*/ 8377558 w 11044243"/>
              <a:gd name="connsiteY24" fmla="*/ 5744393 h 5790288"/>
              <a:gd name="connsiteX25" fmla="*/ 7505988 w 11044243"/>
              <a:gd name="connsiteY25" fmla="*/ 5744393 h 5790288"/>
              <a:gd name="connsiteX26" fmla="*/ 7517048 w 11044243"/>
              <a:gd name="connsiteY26" fmla="*/ 5755453 h 5790288"/>
              <a:gd name="connsiteX27" fmla="*/ 7505988 w 11044243"/>
              <a:gd name="connsiteY27" fmla="*/ 5766513 h 5790288"/>
              <a:gd name="connsiteX28" fmla="*/ 7494928 w 11044243"/>
              <a:gd name="connsiteY28" fmla="*/ 5755453 h 5790288"/>
              <a:gd name="connsiteX29" fmla="*/ 7505988 w 11044243"/>
              <a:gd name="connsiteY29" fmla="*/ 5744393 h 5790288"/>
              <a:gd name="connsiteX30" fmla="*/ 7069671 w 11044243"/>
              <a:gd name="connsiteY30" fmla="*/ 5744393 h 5790288"/>
              <a:gd name="connsiteX31" fmla="*/ 7080731 w 11044243"/>
              <a:gd name="connsiteY31" fmla="*/ 5755453 h 5790288"/>
              <a:gd name="connsiteX32" fmla="*/ 7069671 w 11044243"/>
              <a:gd name="connsiteY32" fmla="*/ 5766513 h 5790288"/>
              <a:gd name="connsiteX33" fmla="*/ 7058611 w 11044243"/>
              <a:gd name="connsiteY33" fmla="*/ 5755453 h 5790288"/>
              <a:gd name="connsiteX34" fmla="*/ 7069671 w 11044243"/>
              <a:gd name="connsiteY34" fmla="*/ 5744393 h 5790288"/>
              <a:gd name="connsiteX35" fmla="*/ 6634419 w 11044243"/>
              <a:gd name="connsiteY35" fmla="*/ 5744393 h 5790288"/>
              <a:gd name="connsiteX36" fmla="*/ 6645479 w 11044243"/>
              <a:gd name="connsiteY36" fmla="*/ 5755453 h 5790288"/>
              <a:gd name="connsiteX37" fmla="*/ 6634419 w 11044243"/>
              <a:gd name="connsiteY37" fmla="*/ 5766513 h 5790288"/>
              <a:gd name="connsiteX38" fmla="*/ 6623359 w 11044243"/>
              <a:gd name="connsiteY38" fmla="*/ 5755453 h 5790288"/>
              <a:gd name="connsiteX39" fmla="*/ 6634419 w 11044243"/>
              <a:gd name="connsiteY39" fmla="*/ 5744393 h 5790288"/>
              <a:gd name="connsiteX40" fmla="*/ 5281375 w 11044243"/>
              <a:gd name="connsiteY40" fmla="*/ 5744393 h 5790288"/>
              <a:gd name="connsiteX41" fmla="*/ 5292435 w 11044243"/>
              <a:gd name="connsiteY41" fmla="*/ 5755453 h 5790288"/>
              <a:gd name="connsiteX42" fmla="*/ 5281375 w 11044243"/>
              <a:gd name="connsiteY42" fmla="*/ 5766513 h 5790288"/>
              <a:gd name="connsiteX43" fmla="*/ 5270315 w 11044243"/>
              <a:gd name="connsiteY43" fmla="*/ 5755453 h 5790288"/>
              <a:gd name="connsiteX44" fmla="*/ 5281375 w 11044243"/>
              <a:gd name="connsiteY44" fmla="*/ 5744393 h 5790288"/>
              <a:gd name="connsiteX45" fmla="*/ 3974552 w 11044243"/>
              <a:gd name="connsiteY45" fmla="*/ 5744393 h 5790288"/>
              <a:gd name="connsiteX46" fmla="*/ 3985612 w 11044243"/>
              <a:gd name="connsiteY46" fmla="*/ 5755453 h 5790288"/>
              <a:gd name="connsiteX47" fmla="*/ 3974552 w 11044243"/>
              <a:gd name="connsiteY47" fmla="*/ 5766513 h 5790288"/>
              <a:gd name="connsiteX48" fmla="*/ 3963492 w 11044243"/>
              <a:gd name="connsiteY48" fmla="*/ 5755453 h 5790288"/>
              <a:gd name="connsiteX49" fmla="*/ 3974552 w 11044243"/>
              <a:gd name="connsiteY49" fmla="*/ 5744393 h 5790288"/>
              <a:gd name="connsiteX50" fmla="*/ 3538287 w 11044243"/>
              <a:gd name="connsiteY50" fmla="*/ 5744393 h 5790288"/>
              <a:gd name="connsiteX51" fmla="*/ 3549347 w 11044243"/>
              <a:gd name="connsiteY51" fmla="*/ 5755453 h 5790288"/>
              <a:gd name="connsiteX52" fmla="*/ 3538287 w 11044243"/>
              <a:gd name="connsiteY52" fmla="*/ 5766513 h 5790288"/>
              <a:gd name="connsiteX53" fmla="*/ 3527227 w 11044243"/>
              <a:gd name="connsiteY53" fmla="*/ 5755453 h 5790288"/>
              <a:gd name="connsiteX54" fmla="*/ 3538287 w 11044243"/>
              <a:gd name="connsiteY54" fmla="*/ 5744393 h 5790288"/>
              <a:gd name="connsiteX55" fmla="*/ 2231449 w 11044243"/>
              <a:gd name="connsiteY55" fmla="*/ 5744393 h 5790288"/>
              <a:gd name="connsiteX56" fmla="*/ 2242510 w 11044243"/>
              <a:gd name="connsiteY56" fmla="*/ 5755453 h 5790288"/>
              <a:gd name="connsiteX57" fmla="*/ 2231449 w 11044243"/>
              <a:gd name="connsiteY57" fmla="*/ 5766513 h 5790288"/>
              <a:gd name="connsiteX58" fmla="*/ 2220389 w 11044243"/>
              <a:gd name="connsiteY58" fmla="*/ 5755453 h 5790288"/>
              <a:gd name="connsiteX59" fmla="*/ 2231449 w 11044243"/>
              <a:gd name="connsiteY59" fmla="*/ 5744393 h 5790288"/>
              <a:gd name="connsiteX60" fmla="*/ 1795135 w 11044243"/>
              <a:gd name="connsiteY60" fmla="*/ 5744393 h 5790288"/>
              <a:gd name="connsiteX61" fmla="*/ 1806194 w 11044243"/>
              <a:gd name="connsiteY61" fmla="*/ 5755453 h 5790288"/>
              <a:gd name="connsiteX62" fmla="*/ 1795135 w 11044243"/>
              <a:gd name="connsiteY62" fmla="*/ 5766513 h 5790288"/>
              <a:gd name="connsiteX63" fmla="*/ 1784074 w 11044243"/>
              <a:gd name="connsiteY63" fmla="*/ 5755453 h 5790288"/>
              <a:gd name="connsiteX64" fmla="*/ 1795135 w 11044243"/>
              <a:gd name="connsiteY64" fmla="*/ 5744393 h 5790288"/>
              <a:gd name="connsiteX65" fmla="*/ 906428 w 11044243"/>
              <a:gd name="connsiteY65" fmla="*/ 5744393 h 5790288"/>
              <a:gd name="connsiteX66" fmla="*/ 917487 w 11044243"/>
              <a:gd name="connsiteY66" fmla="*/ 5755453 h 5790288"/>
              <a:gd name="connsiteX67" fmla="*/ 906428 w 11044243"/>
              <a:gd name="connsiteY67" fmla="*/ 5766513 h 5790288"/>
              <a:gd name="connsiteX68" fmla="*/ 895368 w 11044243"/>
              <a:gd name="connsiteY68" fmla="*/ 5755453 h 5790288"/>
              <a:gd name="connsiteX69" fmla="*/ 906428 w 11044243"/>
              <a:gd name="connsiteY69" fmla="*/ 5744393 h 5790288"/>
              <a:gd name="connsiteX70" fmla="*/ 9701522 w 11044243"/>
              <a:gd name="connsiteY70" fmla="*/ 5731174 h 5790288"/>
              <a:gd name="connsiteX71" fmla="*/ 9725801 w 11044243"/>
              <a:gd name="connsiteY71" fmla="*/ 5755453 h 5790288"/>
              <a:gd name="connsiteX72" fmla="*/ 9701522 w 11044243"/>
              <a:gd name="connsiteY72" fmla="*/ 5779732 h 5790288"/>
              <a:gd name="connsiteX73" fmla="*/ 9677243 w 11044243"/>
              <a:gd name="connsiteY73" fmla="*/ 5755453 h 5790288"/>
              <a:gd name="connsiteX74" fmla="*/ 9701522 w 11044243"/>
              <a:gd name="connsiteY74" fmla="*/ 5731174 h 5790288"/>
              <a:gd name="connsiteX75" fmla="*/ 6198102 w 11044243"/>
              <a:gd name="connsiteY75" fmla="*/ 5731174 h 5790288"/>
              <a:gd name="connsiteX76" fmla="*/ 6222381 w 11044243"/>
              <a:gd name="connsiteY76" fmla="*/ 5755453 h 5790288"/>
              <a:gd name="connsiteX77" fmla="*/ 6198102 w 11044243"/>
              <a:gd name="connsiteY77" fmla="*/ 5779732 h 5790288"/>
              <a:gd name="connsiteX78" fmla="*/ 6173823 w 11044243"/>
              <a:gd name="connsiteY78" fmla="*/ 5755453 h 5790288"/>
              <a:gd name="connsiteX79" fmla="*/ 6198102 w 11044243"/>
              <a:gd name="connsiteY79" fmla="*/ 5731174 h 5790288"/>
              <a:gd name="connsiteX80" fmla="*/ 4846122 w 11044243"/>
              <a:gd name="connsiteY80" fmla="*/ 5731174 h 5790288"/>
              <a:gd name="connsiteX81" fmla="*/ 4870401 w 11044243"/>
              <a:gd name="connsiteY81" fmla="*/ 5755453 h 5790288"/>
              <a:gd name="connsiteX82" fmla="*/ 4846122 w 11044243"/>
              <a:gd name="connsiteY82" fmla="*/ 5779732 h 5790288"/>
              <a:gd name="connsiteX83" fmla="*/ 4821843 w 11044243"/>
              <a:gd name="connsiteY83" fmla="*/ 5755453 h 5790288"/>
              <a:gd name="connsiteX84" fmla="*/ 4846122 w 11044243"/>
              <a:gd name="connsiteY84" fmla="*/ 5731174 h 5790288"/>
              <a:gd name="connsiteX85" fmla="*/ 3103028 w 11044243"/>
              <a:gd name="connsiteY85" fmla="*/ 5731174 h 5790288"/>
              <a:gd name="connsiteX86" fmla="*/ 3127308 w 11044243"/>
              <a:gd name="connsiteY86" fmla="*/ 5755453 h 5790288"/>
              <a:gd name="connsiteX87" fmla="*/ 3103028 w 11044243"/>
              <a:gd name="connsiteY87" fmla="*/ 5779732 h 5790288"/>
              <a:gd name="connsiteX88" fmla="*/ 3078749 w 11044243"/>
              <a:gd name="connsiteY88" fmla="*/ 5755453 h 5790288"/>
              <a:gd name="connsiteX89" fmla="*/ 3103028 w 11044243"/>
              <a:gd name="connsiteY89" fmla="*/ 5731174 h 5790288"/>
              <a:gd name="connsiteX90" fmla="*/ 2666706 w 11044243"/>
              <a:gd name="connsiteY90" fmla="*/ 5731174 h 5790288"/>
              <a:gd name="connsiteX91" fmla="*/ 2690986 w 11044243"/>
              <a:gd name="connsiteY91" fmla="*/ 5755453 h 5790288"/>
              <a:gd name="connsiteX92" fmla="*/ 2666706 w 11044243"/>
              <a:gd name="connsiteY92" fmla="*/ 5779732 h 5790288"/>
              <a:gd name="connsiteX93" fmla="*/ 2642427 w 11044243"/>
              <a:gd name="connsiteY93" fmla="*/ 5755453 h 5790288"/>
              <a:gd name="connsiteX94" fmla="*/ 2666706 w 11044243"/>
              <a:gd name="connsiteY94" fmla="*/ 5731174 h 5790288"/>
              <a:gd name="connsiteX95" fmla="*/ 471176 w 11044243"/>
              <a:gd name="connsiteY95" fmla="*/ 5731174 h 5790288"/>
              <a:gd name="connsiteX96" fmla="*/ 495454 w 11044243"/>
              <a:gd name="connsiteY96" fmla="*/ 5755453 h 5790288"/>
              <a:gd name="connsiteX97" fmla="*/ 471176 w 11044243"/>
              <a:gd name="connsiteY97" fmla="*/ 5779732 h 5790288"/>
              <a:gd name="connsiteX98" fmla="*/ 446897 w 11044243"/>
              <a:gd name="connsiteY98" fmla="*/ 5755453 h 5790288"/>
              <a:gd name="connsiteX99" fmla="*/ 471176 w 11044243"/>
              <a:gd name="connsiteY99" fmla="*/ 5731174 h 5790288"/>
              <a:gd name="connsiteX100" fmla="*/ 10137839 w 11044243"/>
              <a:gd name="connsiteY100" fmla="*/ 5720618 h 5790288"/>
              <a:gd name="connsiteX101" fmla="*/ 10172674 w 11044243"/>
              <a:gd name="connsiteY101" fmla="*/ 5755453 h 5790288"/>
              <a:gd name="connsiteX102" fmla="*/ 10137839 w 11044243"/>
              <a:gd name="connsiteY102" fmla="*/ 5790288 h 5790288"/>
              <a:gd name="connsiteX103" fmla="*/ 10103004 w 11044243"/>
              <a:gd name="connsiteY103" fmla="*/ 5755453 h 5790288"/>
              <a:gd name="connsiteX104" fmla="*/ 10137839 w 11044243"/>
              <a:gd name="connsiteY104" fmla="*/ 5720618 h 5790288"/>
              <a:gd name="connsiteX105" fmla="*/ 7941241 w 11044243"/>
              <a:gd name="connsiteY105" fmla="*/ 5720618 h 5790288"/>
              <a:gd name="connsiteX106" fmla="*/ 7976076 w 11044243"/>
              <a:gd name="connsiteY106" fmla="*/ 5755453 h 5790288"/>
              <a:gd name="connsiteX107" fmla="*/ 7941241 w 11044243"/>
              <a:gd name="connsiteY107" fmla="*/ 5790288 h 5790288"/>
              <a:gd name="connsiteX108" fmla="*/ 7906406 w 11044243"/>
              <a:gd name="connsiteY108" fmla="*/ 5755453 h 5790288"/>
              <a:gd name="connsiteX109" fmla="*/ 7941241 w 11044243"/>
              <a:gd name="connsiteY109" fmla="*/ 5720618 h 5790288"/>
              <a:gd name="connsiteX110" fmla="*/ 5762849 w 11044243"/>
              <a:gd name="connsiteY110" fmla="*/ 5720618 h 5790288"/>
              <a:gd name="connsiteX111" fmla="*/ 5797684 w 11044243"/>
              <a:gd name="connsiteY111" fmla="*/ 5755453 h 5790288"/>
              <a:gd name="connsiteX112" fmla="*/ 5762849 w 11044243"/>
              <a:gd name="connsiteY112" fmla="*/ 5790288 h 5790288"/>
              <a:gd name="connsiteX113" fmla="*/ 5728014 w 11044243"/>
              <a:gd name="connsiteY113" fmla="*/ 5755453 h 5790288"/>
              <a:gd name="connsiteX114" fmla="*/ 5762849 w 11044243"/>
              <a:gd name="connsiteY114" fmla="*/ 5720618 h 5790288"/>
              <a:gd name="connsiteX115" fmla="*/ 4409805 w 11044243"/>
              <a:gd name="connsiteY115" fmla="*/ 5720618 h 5790288"/>
              <a:gd name="connsiteX116" fmla="*/ 4444640 w 11044243"/>
              <a:gd name="connsiteY116" fmla="*/ 5755453 h 5790288"/>
              <a:gd name="connsiteX117" fmla="*/ 4409805 w 11044243"/>
              <a:gd name="connsiteY117" fmla="*/ 5790288 h 5790288"/>
              <a:gd name="connsiteX118" fmla="*/ 4374970 w 11044243"/>
              <a:gd name="connsiteY118" fmla="*/ 5755453 h 5790288"/>
              <a:gd name="connsiteX119" fmla="*/ 4409805 w 11044243"/>
              <a:gd name="connsiteY119" fmla="*/ 5720618 h 5790288"/>
              <a:gd name="connsiteX120" fmla="*/ 1342744 w 11044243"/>
              <a:gd name="connsiteY120" fmla="*/ 5720618 h 5790288"/>
              <a:gd name="connsiteX121" fmla="*/ 1377580 w 11044243"/>
              <a:gd name="connsiteY121" fmla="*/ 5755453 h 5790288"/>
              <a:gd name="connsiteX122" fmla="*/ 1342744 w 11044243"/>
              <a:gd name="connsiteY122" fmla="*/ 5790288 h 5790288"/>
              <a:gd name="connsiteX123" fmla="*/ 1307910 w 11044243"/>
              <a:gd name="connsiteY123" fmla="*/ 5755453 h 5790288"/>
              <a:gd name="connsiteX124" fmla="*/ 1342744 w 11044243"/>
              <a:gd name="connsiteY124" fmla="*/ 5720618 h 5790288"/>
              <a:gd name="connsiteX125" fmla="*/ 34861 w 11044243"/>
              <a:gd name="connsiteY125" fmla="*/ 5720618 h 5790288"/>
              <a:gd name="connsiteX126" fmla="*/ 69696 w 11044243"/>
              <a:gd name="connsiteY126" fmla="*/ 5755453 h 5790288"/>
              <a:gd name="connsiteX127" fmla="*/ 34861 w 11044243"/>
              <a:gd name="connsiteY127" fmla="*/ 5790288 h 5790288"/>
              <a:gd name="connsiteX128" fmla="*/ 26 w 11044243"/>
              <a:gd name="connsiteY128" fmla="*/ 5755453 h 5790288"/>
              <a:gd name="connsiteX129" fmla="*/ 34861 w 11044243"/>
              <a:gd name="connsiteY129" fmla="*/ 5720618 h 5790288"/>
              <a:gd name="connsiteX130" fmla="*/ 11007546 w 11044243"/>
              <a:gd name="connsiteY130" fmla="*/ 5301989 h 5790288"/>
              <a:gd name="connsiteX131" fmla="*/ 11018606 w 11044243"/>
              <a:gd name="connsiteY131" fmla="*/ 5313049 h 5790288"/>
              <a:gd name="connsiteX132" fmla="*/ 11007546 w 11044243"/>
              <a:gd name="connsiteY132" fmla="*/ 5324109 h 5790288"/>
              <a:gd name="connsiteX133" fmla="*/ 10996486 w 11044243"/>
              <a:gd name="connsiteY133" fmla="*/ 5313049 h 5790288"/>
              <a:gd name="connsiteX134" fmla="*/ 11007546 w 11044243"/>
              <a:gd name="connsiteY134" fmla="*/ 5301989 h 5790288"/>
              <a:gd name="connsiteX135" fmla="*/ 9247265 w 11044243"/>
              <a:gd name="connsiteY135" fmla="*/ 5301989 h 5790288"/>
              <a:gd name="connsiteX136" fmla="*/ 9258325 w 11044243"/>
              <a:gd name="connsiteY136" fmla="*/ 5313049 h 5790288"/>
              <a:gd name="connsiteX137" fmla="*/ 9247265 w 11044243"/>
              <a:gd name="connsiteY137" fmla="*/ 5324109 h 5790288"/>
              <a:gd name="connsiteX138" fmla="*/ 9236205 w 11044243"/>
              <a:gd name="connsiteY138" fmla="*/ 5313049 h 5790288"/>
              <a:gd name="connsiteX139" fmla="*/ 9247265 w 11044243"/>
              <a:gd name="connsiteY139" fmla="*/ 5301989 h 5790288"/>
              <a:gd name="connsiteX140" fmla="*/ 8375695 w 11044243"/>
              <a:gd name="connsiteY140" fmla="*/ 5301989 h 5790288"/>
              <a:gd name="connsiteX141" fmla="*/ 8386755 w 11044243"/>
              <a:gd name="connsiteY141" fmla="*/ 5313049 h 5790288"/>
              <a:gd name="connsiteX142" fmla="*/ 8375695 w 11044243"/>
              <a:gd name="connsiteY142" fmla="*/ 5324109 h 5790288"/>
              <a:gd name="connsiteX143" fmla="*/ 8364635 w 11044243"/>
              <a:gd name="connsiteY143" fmla="*/ 5313049 h 5790288"/>
              <a:gd name="connsiteX144" fmla="*/ 8375695 w 11044243"/>
              <a:gd name="connsiteY144" fmla="*/ 5301989 h 5790288"/>
              <a:gd name="connsiteX145" fmla="*/ 7504126 w 11044243"/>
              <a:gd name="connsiteY145" fmla="*/ 5301989 h 5790288"/>
              <a:gd name="connsiteX146" fmla="*/ 7515186 w 11044243"/>
              <a:gd name="connsiteY146" fmla="*/ 5313049 h 5790288"/>
              <a:gd name="connsiteX147" fmla="*/ 7504126 w 11044243"/>
              <a:gd name="connsiteY147" fmla="*/ 5324109 h 5790288"/>
              <a:gd name="connsiteX148" fmla="*/ 7493066 w 11044243"/>
              <a:gd name="connsiteY148" fmla="*/ 5313049 h 5790288"/>
              <a:gd name="connsiteX149" fmla="*/ 7504126 w 11044243"/>
              <a:gd name="connsiteY149" fmla="*/ 5301989 h 5790288"/>
              <a:gd name="connsiteX150" fmla="*/ 7068873 w 11044243"/>
              <a:gd name="connsiteY150" fmla="*/ 5301989 h 5790288"/>
              <a:gd name="connsiteX151" fmla="*/ 7079933 w 11044243"/>
              <a:gd name="connsiteY151" fmla="*/ 5313049 h 5790288"/>
              <a:gd name="connsiteX152" fmla="*/ 7068873 w 11044243"/>
              <a:gd name="connsiteY152" fmla="*/ 5324109 h 5790288"/>
              <a:gd name="connsiteX153" fmla="*/ 7057813 w 11044243"/>
              <a:gd name="connsiteY153" fmla="*/ 5313049 h 5790288"/>
              <a:gd name="connsiteX154" fmla="*/ 7068873 w 11044243"/>
              <a:gd name="connsiteY154" fmla="*/ 5301989 h 5790288"/>
              <a:gd name="connsiteX155" fmla="*/ 3975351 w 11044243"/>
              <a:gd name="connsiteY155" fmla="*/ 5300761 h 5790288"/>
              <a:gd name="connsiteX156" fmla="*/ 3986411 w 11044243"/>
              <a:gd name="connsiteY156" fmla="*/ 5311821 h 5790288"/>
              <a:gd name="connsiteX157" fmla="*/ 3975351 w 11044243"/>
              <a:gd name="connsiteY157" fmla="*/ 5322881 h 5790288"/>
              <a:gd name="connsiteX158" fmla="*/ 3964291 w 11044243"/>
              <a:gd name="connsiteY158" fmla="*/ 5311821 h 5790288"/>
              <a:gd name="connsiteX159" fmla="*/ 3975351 w 11044243"/>
              <a:gd name="connsiteY159" fmla="*/ 5300761 h 5790288"/>
              <a:gd name="connsiteX160" fmla="*/ 3103826 w 11044243"/>
              <a:gd name="connsiteY160" fmla="*/ 5300761 h 5790288"/>
              <a:gd name="connsiteX161" fmla="*/ 3114887 w 11044243"/>
              <a:gd name="connsiteY161" fmla="*/ 5311821 h 5790288"/>
              <a:gd name="connsiteX162" fmla="*/ 3103826 w 11044243"/>
              <a:gd name="connsiteY162" fmla="*/ 5322881 h 5790288"/>
              <a:gd name="connsiteX163" fmla="*/ 3092767 w 11044243"/>
              <a:gd name="connsiteY163" fmla="*/ 5311821 h 5790288"/>
              <a:gd name="connsiteX164" fmla="*/ 3103826 w 11044243"/>
              <a:gd name="connsiteY164" fmla="*/ 5300761 h 5790288"/>
              <a:gd name="connsiteX165" fmla="*/ 1796998 w 11044243"/>
              <a:gd name="connsiteY165" fmla="*/ 5300761 h 5790288"/>
              <a:gd name="connsiteX166" fmla="*/ 1808056 w 11044243"/>
              <a:gd name="connsiteY166" fmla="*/ 5311821 h 5790288"/>
              <a:gd name="connsiteX167" fmla="*/ 1796998 w 11044243"/>
              <a:gd name="connsiteY167" fmla="*/ 5322881 h 5790288"/>
              <a:gd name="connsiteX168" fmla="*/ 1785937 w 11044243"/>
              <a:gd name="connsiteY168" fmla="*/ 5311821 h 5790288"/>
              <a:gd name="connsiteX169" fmla="*/ 1796998 w 11044243"/>
              <a:gd name="connsiteY169" fmla="*/ 5300761 h 5790288"/>
              <a:gd name="connsiteX170" fmla="*/ 36724 w 11044243"/>
              <a:gd name="connsiteY170" fmla="*/ 5300761 h 5790288"/>
              <a:gd name="connsiteX171" fmla="*/ 47784 w 11044243"/>
              <a:gd name="connsiteY171" fmla="*/ 5311821 h 5790288"/>
              <a:gd name="connsiteX172" fmla="*/ 36724 w 11044243"/>
              <a:gd name="connsiteY172" fmla="*/ 5322881 h 5790288"/>
              <a:gd name="connsiteX173" fmla="*/ 25664 w 11044243"/>
              <a:gd name="connsiteY173" fmla="*/ 5311821 h 5790288"/>
              <a:gd name="connsiteX174" fmla="*/ 36724 w 11044243"/>
              <a:gd name="connsiteY174" fmla="*/ 5300761 h 5790288"/>
              <a:gd name="connsiteX175" fmla="*/ 10572293 w 11044243"/>
              <a:gd name="connsiteY175" fmla="*/ 5288770 h 5790288"/>
              <a:gd name="connsiteX176" fmla="*/ 10596572 w 11044243"/>
              <a:gd name="connsiteY176" fmla="*/ 5313049 h 5790288"/>
              <a:gd name="connsiteX177" fmla="*/ 10572293 w 11044243"/>
              <a:gd name="connsiteY177" fmla="*/ 5337328 h 5790288"/>
              <a:gd name="connsiteX178" fmla="*/ 10548014 w 11044243"/>
              <a:gd name="connsiteY178" fmla="*/ 5313049 h 5790288"/>
              <a:gd name="connsiteX179" fmla="*/ 10572293 w 11044243"/>
              <a:gd name="connsiteY179" fmla="*/ 5288770 h 5790288"/>
              <a:gd name="connsiteX180" fmla="*/ 10135976 w 11044243"/>
              <a:gd name="connsiteY180" fmla="*/ 5288770 h 5790288"/>
              <a:gd name="connsiteX181" fmla="*/ 10160255 w 11044243"/>
              <a:gd name="connsiteY181" fmla="*/ 5313049 h 5790288"/>
              <a:gd name="connsiteX182" fmla="*/ 10135976 w 11044243"/>
              <a:gd name="connsiteY182" fmla="*/ 5337328 h 5790288"/>
              <a:gd name="connsiteX183" fmla="*/ 10111697 w 11044243"/>
              <a:gd name="connsiteY183" fmla="*/ 5313049 h 5790288"/>
              <a:gd name="connsiteX184" fmla="*/ 10135976 w 11044243"/>
              <a:gd name="connsiteY184" fmla="*/ 5288770 h 5790288"/>
              <a:gd name="connsiteX185" fmla="*/ 7940443 w 11044243"/>
              <a:gd name="connsiteY185" fmla="*/ 5288770 h 5790288"/>
              <a:gd name="connsiteX186" fmla="*/ 7964722 w 11044243"/>
              <a:gd name="connsiteY186" fmla="*/ 5313049 h 5790288"/>
              <a:gd name="connsiteX187" fmla="*/ 7940443 w 11044243"/>
              <a:gd name="connsiteY187" fmla="*/ 5337328 h 5790288"/>
              <a:gd name="connsiteX188" fmla="*/ 7916164 w 11044243"/>
              <a:gd name="connsiteY188" fmla="*/ 5313049 h 5790288"/>
              <a:gd name="connsiteX189" fmla="*/ 7940443 w 11044243"/>
              <a:gd name="connsiteY189" fmla="*/ 5288770 h 5790288"/>
              <a:gd name="connsiteX190" fmla="*/ 6632556 w 11044243"/>
              <a:gd name="connsiteY190" fmla="*/ 5288770 h 5790288"/>
              <a:gd name="connsiteX191" fmla="*/ 6656835 w 11044243"/>
              <a:gd name="connsiteY191" fmla="*/ 5313049 h 5790288"/>
              <a:gd name="connsiteX192" fmla="*/ 6632556 w 11044243"/>
              <a:gd name="connsiteY192" fmla="*/ 5337328 h 5790288"/>
              <a:gd name="connsiteX193" fmla="*/ 6608277 w 11044243"/>
              <a:gd name="connsiteY193" fmla="*/ 5313049 h 5790288"/>
              <a:gd name="connsiteX194" fmla="*/ 6632556 w 11044243"/>
              <a:gd name="connsiteY194" fmla="*/ 5288770 h 5790288"/>
              <a:gd name="connsiteX195" fmla="*/ 6197304 w 11044243"/>
              <a:gd name="connsiteY195" fmla="*/ 5288770 h 5790288"/>
              <a:gd name="connsiteX196" fmla="*/ 6221583 w 11044243"/>
              <a:gd name="connsiteY196" fmla="*/ 5313049 h 5790288"/>
              <a:gd name="connsiteX197" fmla="*/ 6197304 w 11044243"/>
              <a:gd name="connsiteY197" fmla="*/ 5337328 h 5790288"/>
              <a:gd name="connsiteX198" fmla="*/ 6173025 w 11044243"/>
              <a:gd name="connsiteY198" fmla="*/ 5313049 h 5790288"/>
              <a:gd name="connsiteX199" fmla="*/ 6197304 w 11044243"/>
              <a:gd name="connsiteY199" fmla="*/ 5288770 h 5790288"/>
              <a:gd name="connsiteX200" fmla="*/ 5760987 w 11044243"/>
              <a:gd name="connsiteY200" fmla="*/ 5288770 h 5790288"/>
              <a:gd name="connsiteX201" fmla="*/ 5785266 w 11044243"/>
              <a:gd name="connsiteY201" fmla="*/ 5313049 h 5790288"/>
              <a:gd name="connsiteX202" fmla="*/ 5760987 w 11044243"/>
              <a:gd name="connsiteY202" fmla="*/ 5337328 h 5790288"/>
              <a:gd name="connsiteX203" fmla="*/ 5736708 w 11044243"/>
              <a:gd name="connsiteY203" fmla="*/ 5313049 h 5790288"/>
              <a:gd name="connsiteX204" fmla="*/ 5760987 w 11044243"/>
              <a:gd name="connsiteY204" fmla="*/ 5288770 h 5790288"/>
              <a:gd name="connsiteX205" fmla="*/ 4846920 w 11044243"/>
              <a:gd name="connsiteY205" fmla="*/ 5287542 h 5790288"/>
              <a:gd name="connsiteX206" fmla="*/ 4871199 w 11044243"/>
              <a:gd name="connsiteY206" fmla="*/ 5311821 h 5790288"/>
              <a:gd name="connsiteX207" fmla="*/ 4846920 w 11044243"/>
              <a:gd name="connsiteY207" fmla="*/ 5336100 h 5790288"/>
              <a:gd name="connsiteX208" fmla="*/ 4822641 w 11044243"/>
              <a:gd name="connsiteY208" fmla="*/ 5311821 h 5790288"/>
              <a:gd name="connsiteX209" fmla="*/ 4846920 w 11044243"/>
              <a:gd name="connsiteY209" fmla="*/ 5287542 h 5790288"/>
              <a:gd name="connsiteX210" fmla="*/ 4411668 w 11044243"/>
              <a:gd name="connsiteY210" fmla="*/ 5287542 h 5790288"/>
              <a:gd name="connsiteX211" fmla="*/ 4435947 w 11044243"/>
              <a:gd name="connsiteY211" fmla="*/ 5311821 h 5790288"/>
              <a:gd name="connsiteX212" fmla="*/ 4411668 w 11044243"/>
              <a:gd name="connsiteY212" fmla="*/ 5336100 h 5790288"/>
              <a:gd name="connsiteX213" fmla="*/ 4387389 w 11044243"/>
              <a:gd name="connsiteY213" fmla="*/ 5311821 h 5790288"/>
              <a:gd name="connsiteX214" fmla="*/ 4411668 w 11044243"/>
              <a:gd name="connsiteY214" fmla="*/ 5287542 h 5790288"/>
              <a:gd name="connsiteX215" fmla="*/ 2668568 w 11044243"/>
              <a:gd name="connsiteY215" fmla="*/ 5287542 h 5790288"/>
              <a:gd name="connsiteX216" fmla="*/ 2692847 w 11044243"/>
              <a:gd name="connsiteY216" fmla="*/ 5311821 h 5790288"/>
              <a:gd name="connsiteX217" fmla="*/ 2668568 w 11044243"/>
              <a:gd name="connsiteY217" fmla="*/ 5336100 h 5790288"/>
              <a:gd name="connsiteX218" fmla="*/ 2644289 w 11044243"/>
              <a:gd name="connsiteY218" fmla="*/ 5311821 h 5790288"/>
              <a:gd name="connsiteX219" fmla="*/ 2668568 w 11044243"/>
              <a:gd name="connsiteY219" fmla="*/ 5287542 h 5790288"/>
              <a:gd name="connsiteX220" fmla="*/ 1343545 w 11044243"/>
              <a:gd name="connsiteY220" fmla="*/ 5287542 h 5790288"/>
              <a:gd name="connsiteX221" fmla="*/ 1367826 w 11044243"/>
              <a:gd name="connsiteY221" fmla="*/ 5311821 h 5790288"/>
              <a:gd name="connsiteX222" fmla="*/ 1343545 w 11044243"/>
              <a:gd name="connsiteY222" fmla="*/ 5336100 h 5790288"/>
              <a:gd name="connsiteX223" fmla="*/ 1319268 w 11044243"/>
              <a:gd name="connsiteY223" fmla="*/ 5311821 h 5790288"/>
              <a:gd name="connsiteX224" fmla="*/ 1343545 w 11044243"/>
              <a:gd name="connsiteY224" fmla="*/ 5287542 h 5790288"/>
              <a:gd name="connsiteX225" fmla="*/ 908293 w 11044243"/>
              <a:gd name="connsiteY225" fmla="*/ 5287542 h 5790288"/>
              <a:gd name="connsiteX226" fmla="*/ 932571 w 11044243"/>
              <a:gd name="connsiteY226" fmla="*/ 5311821 h 5790288"/>
              <a:gd name="connsiteX227" fmla="*/ 908293 w 11044243"/>
              <a:gd name="connsiteY227" fmla="*/ 5336100 h 5790288"/>
              <a:gd name="connsiteX228" fmla="*/ 884014 w 11044243"/>
              <a:gd name="connsiteY228" fmla="*/ 5311821 h 5790288"/>
              <a:gd name="connsiteX229" fmla="*/ 908293 w 11044243"/>
              <a:gd name="connsiteY229" fmla="*/ 5287542 h 5790288"/>
              <a:gd name="connsiteX230" fmla="*/ 471975 w 11044243"/>
              <a:gd name="connsiteY230" fmla="*/ 5287542 h 5790288"/>
              <a:gd name="connsiteX231" fmla="*/ 496254 w 11044243"/>
              <a:gd name="connsiteY231" fmla="*/ 5311821 h 5790288"/>
              <a:gd name="connsiteX232" fmla="*/ 471975 w 11044243"/>
              <a:gd name="connsiteY232" fmla="*/ 5336100 h 5790288"/>
              <a:gd name="connsiteX233" fmla="*/ 447696 w 11044243"/>
              <a:gd name="connsiteY233" fmla="*/ 5311821 h 5790288"/>
              <a:gd name="connsiteX234" fmla="*/ 471975 w 11044243"/>
              <a:gd name="connsiteY234" fmla="*/ 5287542 h 5790288"/>
              <a:gd name="connsiteX235" fmla="*/ 9700724 w 11044243"/>
              <a:gd name="connsiteY235" fmla="*/ 5278214 h 5790288"/>
              <a:gd name="connsiteX236" fmla="*/ 9735559 w 11044243"/>
              <a:gd name="connsiteY236" fmla="*/ 5313049 h 5790288"/>
              <a:gd name="connsiteX237" fmla="*/ 9700724 w 11044243"/>
              <a:gd name="connsiteY237" fmla="*/ 5347884 h 5790288"/>
              <a:gd name="connsiteX238" fmla="*/ 9665889 w 11044243"/>
              <a:gd name="connsiteY238" fmla="*/ 5313049 h 5790288"/>
              <a:gd name="connsiteX239" fmla="*/ 9700724 w 11044243"/>
              <a:gd name="connsiteY239" fmla="*/ 5278214 h 5790288"/>
              <a:gd name="connsiteX240" fmla="*/ 8812012 w 11044243"/>
              <a:gd name="connsiteY240" fmla="*/ 5278214 h 5790288"/>
              <a:gd name="connsiteX241" fmla="*/ 8846847 w 11044243"/>
              <a:gd name="connsiteY241" fmla="*/ 5313049 h 5790288"/>
              <a:gd name="connsiteX242" fmla="*/ 8812012 w 11044243"/>
              <a:gd name="connsiteY242" fmla="*/ 5347884 h 5790288"/>
              <a:gd name="connsiteX243" fmla="*/ 8777177 w 11044243"/>
              <a:gd name="connsiteY243" fmla="*/ 5313049 h 5790288"/>
              <a:gd name="connsiteX244" fmla="*/ 8812012 w 11044243"/>
              <a:gd name="connsiteY244" fmla="*/ 5278214 h 5790288"/>
              <a:gd name="connsiteX245" fmla="*/ 5283237 w 11044243"/>
              <a:gd name="connsiteY245" fmla="*/ 5276986 h 5790288"/>
              <a:gd name="connsiteX246" fmla="*/ 5318072 w 11044243"/>
              <a:gd name="connsiteY246" fmla="*/ 5311821 h 5790288"/>
              <a:gd name="connsiteX247" fmla="*/ 5283237 w 11044243"/>
              <a:gd name="connsiteY247" fmla="*/ 5346656 h 5790288"/>
              <a:gd name="connsiteX248" fmla="*/ 5248402 w 11044243"/>
              <a:gd name="connsiteY248" fmla="*/ 5311821 h 5790288"/>
              <a:gd name="connsiteX249" fmla="*/ 5283237 w 11044243"/>
              <a:gd name="connsiteY249" fmla="*/ 5276986 h 5790288"/>
              <a:gd name="connsiteX250" fmla="*/ 3540149 w 11044243"/>
              <a:gd name="connsiteY250" fmla="*/ 5276986 h 5790288"/>
              <a:gd name="connsiteX251" fmla="*/ 3574985 w 11044243"/>
              <a:gd name="connsiteY251" fmla="*/ 5311821 h 5790288"/>
              <a:gd name="connsiteX252" fmla="*/ 3540149 w 11044243"/>
              <a:gd name="connsiteY252" fmla="*/ 5346656 h 5790288"/>
              <a:gd name="connsiteX253" fmla="*/ 3505313 w 11044243"/>
              <a:gd name="connsiteY253" fmla="*/ 5311821 h 5790288"/>
              <a:gd name="connsiteX254" fmla="*/ 3540149 w 11044243"/>
              <a:gd name="connsiteY254" fmla="*/ 5276986 h 5790288"/>
              <a:gd name="connsiteX255" fmla="*/ 2232248 w 11044243"/>
              <a:gd name="connsiteY255" fmla="*/ 5276986 h 5790288"/>
              <a:gd name="connsiteX256" fmla="*/ 2267083 w 11044243"/>
              <a:gd name="connsiteY256" fmla="*/ 5311821 h 5790288"/>
              <a:gd name="connsiteX257" fmla="*/ 2232248 w 11044243"/>
              <a:gd name="connsiteY257" fmla="*/ 5346656 h 5790288"/>
              <a:gd name="connsiteX258" fmla="*/ 2197411 w 11044243"/>
              <a:gd name="connsiteY258" fmla="*/ 5311821 h 5790288"/>
              <a:gd name="connsiteX259" fmla="*/ 2232248 w 11044243"/>
              <a:gd name="connsiteY259" fmla="*/ 5276986 h 5790288"/>
              <a:gd name="connsiteX260" fmla="*/ 10550146 w 11044243"/>
              <a:gd name="connsiteY260" fmla="*/ 4863097 h 5790288"/>
              <a:gd name="connsiteX261" fmla="*/ 10561206 w 11044243"/>
              <a:gd name="connsiteY261" fmla="*/ 4874157 h 5790288"/>
              <a:gd name="connsiteX262" fmla="*/ 10550146 w 11044243"/>
              <a:gd name="connsiteY262" fmla="*/ 4885217 h 5790288"/>
              <a:gd name="connsiteX263" fmla="*/ 10539086 w 11044243"/>
              <a:gd name="connsiteY263" fmla="*/ 4874157 h 5790288"/>
              <a:gd name="connsiteX264" fmla="*/ 10550146 w 11044243"/>
              <a:gd name="connsiteY264" fmla="*/ 4863097 h 5790288"/>
              <a:gd name="connsiteX265" fmla="*/ 10113829 w 11044243"/>
              <a:gd name="connsiteY265" fmla="*/ 4863097 h 5790288"/>
              <a:gd name="connsiteX266" fmla="*/ 10124889 w 11044243"/>
              <a:gd name="connsiteY266" fmla="*/ 4874157 h 5790288"/>
              <a:gd name="connsiteX267" fmla="*/ 10113829 w 11044243"/>
              <a:gd name="connsiteY267" fmla="*/ 4885217 h 5790288"/>
              <a:gd name="connsiteX268" fmla="*/ 10102769 w 11044243"/>
              <a:gd name="connsiteY268" fmla="*/ 4874157 h 5790288"/>
              <a:gd name="connsiteX269" fmla="*/ 10113829 w 11044243"/>
              <a:gd name="connsiteY269" fmla="*/ 4863097 h 5790288"/>
              <a:gd name="connsiteX270" fmla="*/ 9678577 w 11044243"/>
              <a:gd name="connsiteY270" fmla="*/ 4863097 h 5790288"/>
              <a:gd name="connsiteX271" fmla="*/ 9689637 w 11044243"/>
              <a:gd name="connsiteY271" fmla="*/ 4874157 h 5790288"/>
              <a:gd name="connsiteX272" fmla="*/ 9678577 w 11044243"/>
              <a:gd name="connsiteY272" fmla="*/ 4885217 h 5790288"/>
              <a:gd name="connsiteX273" fmla="*/ 9667517 w 11044243"/>
              <a:gd name="connsiteY273" fmla="*/ 4874157 h 5790288"/>
              <a:gd name="connsiteX274" fmla="*/ 9678577 w 11044243"/>
              <a:gd name="connsiteY274" fmla="*/ 4863097 h 5790288"/>
              <a:gd name="connsiteX275" fmla="*/ 7941241 w 11044243"/>
              <a:gd name="connsiteY275" fmla="*/ 4858358 h 5790288"/>
              <a:gd name="connsiteX276" fmla="*/ 7952301 w 11044243"/>
              <a:gd name="connsiteY276" fmla="*/ 4869418 h 5790288"/>
              <a:gd name="connsiteX277" fmla="*/ 7941241 w 11044243"/>
              <a:gd name="connsiteY277" fmla="*/ 4880478 h 5790288"/>
              <a:gd name="connsiteX278" fmla="*/ 7930181 w 11044243"/>
              <a:gd name="connsiteY278" fmla="*/ 4869418 h 5790288"/>
              <a:gd name="connsiteX279" fmla="*/ 7941241 w 11044243"/>
              <a:gd name="connsiteY279" fmla="*/ 4858358 h 5790288"/>
              <a:gd name="connsiteX280" fmla="*/ 7505988 w 11044243"/>
              <a:gd name="connsiteY280" fmla="*/ 4858358 h 5790288"/>
              <a:gd name="connsiteX281" fmla="*/ 7517048 w 11044243"/>
              <a:gd name="connsiteY281" fmla="*/ 4869418 h 5790288"/>
              <a:gd name="connsiteX282" fmla="*/ 7505988 w 11044243"/>
              <a:gd name="connsiteY282" fmla="*/ 4880478 h 5790288"/>
              <a:gd name="connsiteX283" fmla="*/ 7494928 w 11044243"/>
              <a:gd name="connsiteY283" fmla="*/ 4869418 h 5790288"/>
              <a:gd name="connsiteX284" fmla="*/ 7505988 w 11044243"/>
              <a:gd name="connsiteY284" fmla="*/ 4858358 h 5790288"/>
              <a:gd name="connsiteX285" fmla="*/ 6634419 w 11044243"/>
              <a:gd name="connsiteY285" fmla="*/ 4858358 h 5790288"/>
              <a:gd name="connsiteX286" fmla="*/ 6645479 w 11044243"/>
              <a:gd name="connsiteY286" fmla="*/ 4869418 h 5790288"/>
              <a:gd name="connsiteX287" fmla="*/ 6634419 w 11044243"/>
              <a:gd name="connsiteY287" fmla="*/ 4880478 h 5790288"/>
              <a:gd name="connsiteX288" fmla="*/ 6623359 w 11044243"/>
              <a:gd name="connsiteY288" fmla="*/ 4869418 h 5790288"/>
              <a:gd name="connsiteX289" fmla="*/ 6634419 w 11044243"/>
              <a:gd name="connsiteY289" fmla="*/ 4858358 h 5790288"/>
              <a:gd name="connsiteX290" fmla="*/ 6198102 w 11044243"/>
              <a:gd name="connsiteY290" fmla="*/ 4858358 h 5790288"/>
              <a:gd name="connsiteX291" fmla="*/ 6209162 w 11044243"/>
              <a:gd name="connsiteY291" fmla="*/ 4869418 h 5790288"/>
              <a:gd name="connsiteX292" fmla="*/ 6198102 w 11044243"/>
              <a:gd name="connsiteY292" fmla="*/ 4880478 h 5790288"/>
              <a:gd name="connsiteX293" fmla="*/ 6187042 w 11044243"/>
              <a:gd name="connsiteY293" fmla="*/ 4869418 h 5790288"/>
              <a:gd name="connsiteX294" fmla="*/ 6198102 w 11044243"/>
              <a:gd name="connsiteY294" fmla="*/ 4858358 h 5790288"/>
              <a:gd name="connsiteX295" fmla="*/ 5762849 w 11044243"/>
              <a:gd name="connsiteY295" fmla="*/ 4858358 h 5790288"/>
              <a:gd name="connsiteX296" fmla="*/ 5773909 w 11044243"/>
              <a:gd name="connsiteY296" fmla="*/ 4869418 h 5790288"/>
              <a:gd name="connsiteX297" fmla="*/ 5762849 w 11044243"/>
              <a:gd name="connsiteY297" fmla="*/ 4880478 h 5790288"/>
              <a:gd name="connsiteX298" fmla="*/ 5751789 w 11044243"/>
              <a:gd name="connsiteY298" fmla="*/ 4869418 h 5790288"/>
              <a:gd name="connsiteX299" fmla="*/ 5762849 w 11044243"/>
              <a:gd name="connsiteY299" fmla="*/ 4858358 h 5790288"/>
              <a:gd name="connsiteX300" fmla="*/ 5281375 w 11044243"/>
              <a:gd name="connsiteY300" fmla="*/ 4858358 h 5790288"/>
              <a:gd name="connsiteX301" fmla="*/ 5292435 w 11044243"/>
              <a:gd name="connsiteY301" fmla="*/ 4869418 h 5790288"/>
              <a:gd name="connsiteX302" fmla="*/ 5281375 w 11044243"/>
              <a:gd name="connsiteY302" fmla="*/ 4880478 h 5790288"/>
              <a:gd name="connsiteX303" fmla="*/ 5270315 w 11044243"/>
              <a:gd name="connsiteY303" fmla="*/ 4869418 h 5790288"/>
              <a:gd name="connsiteX304" fmla="*/ 5281375 w 11044243"/>
              <a:gd name="connsiteY304" fmla="*/ 4858358 h 5790288"/>
              <a:gd name="connsiteX305" fmla="*/ 4846122 w 11044243"/>
              <a:gd name="connsiteY305" fmla="*/ 4858358 h 5790288"/>
              <a:gd name="connsiteX306" fmla="*/ 4857182 w 11044243"/>
              <a:gd name="connsiteY306" fmla="*/ 4869418 h 5790288"/>
              <a:gd name="connsiteX307" fmla="*/ 4846122 w 11044243"/>
              <a:gd name="connsiteY307" fmla="*/ 4880478 h 5790288"/>
              <a:gd name="connsiteX308" fmla="*/ 4835062 w 11044243"/>
              <a:gd name="connsiteY308" fmla="*/ 4869418 h 5790288"/>
              <a:gd name="connsiteX309" fmla="*/ 4846122 w 11044243"/>
              <a:gd name="connsiteY309" fmla="*/ 4858358 h 5790288"/>
              <a:gd name="connsiteX310" fmla="*/ 3974552 w 11044243"/>
              <a:gd name="connsiteY310" fmla="*/ 4858358 h 5790288"/>
              <a:gd name="connsiteX311" fmla="*/ 3985612 w 11044243"/>
              <a:gd name="connsiteY311" fmla="*/ 4869418 h 5790288"/>
              <a:gd name="connsiteX312" fmla="*/ 3974552 w 11044243"/>
              <a:gd name="connsiteY312" fmla="*/ 4880478 h 5790288"/>
              <a:gd name="connsiteX313" fmla="*/ 3963492 w 11044243"/>
              <a:gd name="connsiteY313" fmla="*/ 4869418 h 5790288"/>
              <a:gd name="connsiteX314" fmla="*/ 3974552 w 11044243"/>
              <a:gd name="connsiteY314" fmla="*/ 4858358 h 5790288"/>
              <a:gd name="connsiteX315" fmla="*/ 2237251 w 11044243"/>
              <a:gd name="connsiteY315" fmla="*/ 4853619 h 5790288"/>
              <a:gd name="connsiteX316" fmla="*/ 2248312 w 11044243"/>
              <a:gd name="connsiteY316" fmla="*/ 4864679 h 5790288"/>
              <a:gd name="connsiteX317" fmla="*/ 2237251 w 11044243"/>
              <a:gd name="connsiteY317" fmla="*/ 4875739 h 5790288"/>
              <a:gd name="connsiteX318" fmla="*/ 2226192 w 11044243"/>
              <a:gd name="connsiteY318" fmla="*/ 4864679 h 5790288"/>
              <a:gd name="connsiteX319" fmla="*/ 2237251 w 11044243"/>
              <a:gd name="connsiteY319" fmla="*/ 4853619 h 5790288"/>
              <a:gd name="connsiteX320" fmla="*/ 1802000 w 11044243"/>
              <a:gd name="connsiteY320" fmla="*/ 4853619 h 5790288"/>
              <a:gd name="connsiteX321" fmla="*/ 1813061 w 11044243"/>
              <a:gd name="connsiteY321" fmla="*/ 4864679 h 5790288"/>
              <a:gd name="connsiteX322" fmla="*/ 1802000 w 11044243"/>
              <a:gd name="connsiteY322" fmla="*/ 4875739 h 5790288"/>
              <a:gd name="connsiteX323" fmla="*/ 1790943 w 11044243"/>
              <a:gd name="connsiteY323" fmla="*/ 4864679 h 5790288"/>
              <a:gd name="connsiteX324" fmla="*/ 1802000 w 11044243"/>
              <a:gd name="connsiteY324" fmla="*/ 4853619 h 5790288"/>
              <a:gd name="connsiteX325" fmla="*/ 1365688 w 11044243"/>
              <a:gd name="connsiteY325" fmla="*/ 4853619 h 5790288"/>
              <a:gd name="connsiteX326" fmla="*/ 1376748 w 11044243"/>
              <a:gd name="connsiteY326" fmla="*/ 4864679 h 5790288"/>
              <a:gd name="connsiteX327" fmla="*/ 1365688 w 11044243"/>
              <a:gd name="connsiteY327" fmla="*/ 4875739 h 5790288"/>
              <a:gd name="connsiteX328" fmla="*/ 1354629 w 11044243"/>
              <a:gd name="connsiteY328" fmla="*/ 4864679 h 5790288"/>
              <a:gd name="connsiteX329" fmla="*/ 1365688 w 11044243"/>
              <a:gd name="connsiteY329" fmla="*/ 4853619 h 5790288"/>
              <a:gd name="connsiteX330" fmla="*/ 494119 w 11044243"/>
              <a:gd name="connsiteY330" fmla="*/ 4853619 h 5790288"/>
              <a:gd name="connsiteX331" fmla="*/ 505179 w 11044243"/>
              <a:gd name="connsiteY331" fmla="*/ 4864679 h 5790288"/>
              <a:gd name="connsiteX332" fmla="*/ 494119 w 11044243"/>
              <a:gd name="connsiteY332" fmla="*/ 4875739 h 5790288"/>
              <a:gd name="connsiteX333" fmla="*/ 483059 w 11044243"/>
              <a:gd name="connsiteY333" fmla="*/ 4864679 h 5790288"/>
              <a:gd name="connsiteX334" fmla="*/ 494119 w 11044243"/>
              <a:gd name="connsiteY334" fmla="*/ 4853619 h 5790288"/>
              <a:gd name="connsiteX335" fmla="*/ 58868 w 11044243"/>
              <a:gd name="connsiteY335" fmla="*/ 4853619 h 5790288"/>
              <a:gd name="connsiteX336" fmla="*/ 69928 w 11044243"/>
              <a:gd name="connsiteY336" fmla="*/ 4864679 h 5790288"/>
              <a:gd name="connsiteX337" fmla="*/ 58868 w 11044243"/>
              <a:gd name="connsiteY337" fmla="*/ 4875739 h 5790288"/>
              <a:gd name="connsiteX338" fmla="*/ 47808 w 11044243"/>
              <a:gd name="connsiteY338" fmla="*/ 4864679 h 5790288"/>
              <a:gd name="connsiteX339" fmla="*/ 58868 w 11044243"/>
              <a:gd name="connsiteY339" fmla="*/ 4853619 h 5790288"/>
              <a:gd name="connsiteX340" fmla="*/ 9242260 w 11044243"/>
              <a:gd name="connsiteY340" fmla="*/ 4849878 h 5790288"/>
              <a:gd name="connsiteX341" fmla="*/ 9266539 w 11044243"/>
              <a:gd name="connsiteY341" fmla="*/ 4874157 h 5790288"/>
              <a:gd name="connsiteX342" fmla="*/ 9242260 w 11044243"/>
              <a:gd name="connsiteY342" fmla="*/ 4898436 h 5790288"/>
              <a:gd name="connsiteX343" fmla="*/ 9217981 w 11044243"/>
              <a:gd name="connsiteY343" fmla="*/ 4874157 h 5790288"/>
              <a:gd name="connsiteX344" fmla="*/ 9242260 w 11044243"/>
              <a:gd name="connsiteY344" fmla="*/ 4849878 h 5790288"/>
              <a:gd name="connsiteX345" fmla="*/ 4409805 w 11044243"/>
              <a:gd name="connsiteY345" fmla="*/ 4845139 h 5790288"/>
              <a:gd name="connsiteX346" fmla="*/ 4434084 w 11044243"/>
              <a:gd name="connsiteY346" fmla="*/ 4869418 h 5790288"/>
              <a:gd name="connsiteX347" fmla="*/ 4409805 w 11044243"/>
              <a:gd name="connsiteY347" fmla="*/ 4893697 h 5790288"/>
              <a:gd name="connsiteX348" fmla="*/ 4385526 w 11044243"/>
              <a:gd name="connsiteY348" fmla="*/ 4869418 h 5790288"/>
              <a:gd name="connsiteX349" fmla="*/ 4409805 w 11044243"/>
              <a:gd name="connsiteY349" fmla="*/ 4845139 h 5790288"/>
              <a:gd name="connsiteX350" fmla="*/ 3538287 w 11044243"/>
              <a:gd name="connsiteY350" fmla="*/ 4845139 h 5790288"/>
              <a:gd name="connsiteX351" fmla="*/ 3562566 w 11044243"/>
              <a:gd name="connsiteY351" fmla="*/ 4869418 h 5790288"/>
              <a:gd name="connsiteX352" fmla="*/ 3538287 w 11044243"/>
              <a:gd name="connsiteY352" fmla="*/ 4893697 h 5790288"/>
              <a:gd name="connsiteX353" fmla="*/ 3514007 w 11044243"/>
              <a:gd name="connsiteY353" fmla="*/ 4869418 h 5790288"/>
              <a:gd name="connsiteX354" fmla="*/ 3538287 w 11044243"/>
              <a:gd name="connsiteY354" fmla="*/ 4845139 h 5790288"/>
              <a:gd name="connsiteX355" fmla="*/ 3103028 w 11044243"/>
              <a:gd name="connsiteY355" fmla="*/ 4845139 h 5790288"/>
              <a:gd name="connsiteX356" fmla="*/ 3127308 w 11044243"/>
              <a:gd name="connsiteY356" fmla="*/ 4869418 h 5790288"/>
              <a:gd name="connsiteX357" fmla="*/ 3103028 w 11044243"/>
              <a:gd name="connsiteY357" fmla="*/ 4893697 h 5790288"/>
              <a:gd name="connsiteX358" fmla="*/ 3078749 w 11044243"/>
              <a:gd name="connsiteY358" fmla="*/ 4869418 h 5790288"/>
              <a:gd name="connsiteX359" fmla="*/ 3103028 w 11044243"/>
              <a:gd name="connsiteY359" fmla="*/ 4845139 h 5790288"/>
              <a:gd name="connsiteX360" fmla="*/ 10985399 w 11044243"/>
              <a:gd name="connsiteY360" fmla="*/ 4839322 h 5790288"/>
              <a:gd name="connsiteX361" fmla="*/ 11020234 w 11044243"/>
              <a:gd name="connsiteY361" fmla="*/ 4874157 h 5790288"/>
              <a:gd name="connsiteX362" fmla="*/ 10985399 w 11044243"/>
              <a:gd name="connsiteY362" fmla="*/ 4908992 h 5790288"/>
              <a:gd name="connsiteX363" fmla="*/ 10950564 w 11044243"/>
              <a:gd name="connsiteY363" fmla="*/ 4874157 h 5790288"/>
              <a:gd name="connsiteX364" fmla="*/ 10985399 w 11044243"/>
              <a:gd name="connsiteY364" fmla="*/ 4839322 h 5790288"/>
              <a:gd name="connsiteX365" fmla="*/ 8807007 w 11044243"/>
              <a:gd name="connsiteY365" fmla="*/ 4839322 h 5790288"/>
              <a:gd name="connsiteX366" fmla="*/ 8841842 w 11044243"/>
              <a:gd name="connsiteY366" fmla="*/ 4874157 h 5790288"/>
              <a:gd name="connsiteX367" fmla="*/ 8807007 w 11044243"/>
              <a:gd name="connsiteY367" fmla="*/ 4908992 h 5790288"/>
              <a:gd name="connsiteX368" fmla="*/ 8772172 w 11044243"/>
              <a:gd name="connsiteY368" fmla="*/ 4874157 h 5790288"/>
              <a:gd name="connsiteX369" fmla="*/ 8807007 w 11044243"/>
              <a:gd name="connsiteY369" fmla="*/ 4839322 h 5790288"/>
              <a:gd name="connsiteX370" fmla="*/ 8377558 w 11044243"/>
              <a:gd name="connsiteY370" fmla="*/ 4834583 h 5790288"/>
              <a:gd name="connsiteX371" fmla="*/ 8412393 w 11044243"/>
              <a:gd name="connsiteY371" fmla="*/ 4869418 h 5790288"/>
              <a:gd name="connsiteX372" fmla="*/ 8377558 w 11044243"/>
              <a:gd name="connsiteY372" fmla="*/ 4904253 h 5790288"/>
              <a:gd name="connsiteX373" fmla="*/ 8342723 w 11044243"/>
              <a:gd name="connsiteY373" fmla="*/ 4869418 h 5790288"/>
              <a:gd name="connsiteX374" fmla="*/ 8377558 w 11044243"/>
              <a:gd name="connsiteY374" fmla="*/ 4834583 h 5790288"/>
              <a:gd name="connsiteX375" fmla="*/ 7069672 w 11044243"/>
              <a:gd name="connsiteY375" fmla="*/ 4834583 h 5790288"/>
              <a:gd name="connsiteX376" fmla="*/ 7104507 w 11044243"/>
              <a:gd name="connsiteY376" fmla="*/ 4869418 h 5790288"/>
              <a:gd name="connsiteX377" fmla="*/ 7069672 w 11044243"/>
              <a:gd name="connsiteY377" fmla="*/ 4904253 h 5790288"/>
              <a:gd name="connsiteX378" fmla="*/ 7034837 w 11044243"/>
              <a:gd name="connsiteY378" fmla="*/ 4869418 h 5790288"/>
              <a:gd name="connsiteX379" fmla="*/ 7069672 w 11044243"/>
              <a:gd name="connsiteY379" fmla="*/ 4834583 h 5790288"/>
              <a:gd name="connsiteX380" fmla="*/ 2666706 w 11044243"/>
              <a:gd name="connsiteY380" fmla="*/ 4834583 h 5790288"/>
              <a:gd name="connsiteX381" fmla="*/ 2701541 w 11044243"/>
              <a:gd name="connsiteY381" fmla="*/ 4869418 h 5790288"/>
              <a:gd name="connsiteX382" fmla="*/ 2666706 w 11044243"/>
              <a:gd name="connsiteY382" fmla="*/ 4904253 h 5790288"/>
              <a:gd name="connsiteX383" fmla="*/ 2631871 w 11044243"/>
              <a:gd name="connsiteY383" fmla="*/ 4869418 h 5790288"/>
              <a:gd name="connsiteX384" fmla="*/ 2666706 w 11044243"/>
              <a:gd name="connsiteY384" fmla="*/ 4834583 h 5790288"/>
              <a:gd name="connsiteX385" fmla="*/ 930436 w 11044243"/>
              <a:gd name="connsiteY385" fmla="*/ 4829844 h 5790288"/>
              <a:gd name="connsiteX386" fmla="*/ 965270 w 11044243"/>
              <a:gd name="connsiteY386" fmla="*/ 4864679 h 5790288"/>
              <a:gd name="connsiteX387" fmla="*/ 930436 w 11044243"/>
              <a:gd name="connsiteY387" fmla="*/ 4899514 h 5790288"/>
              <a:gd name="connsiteX388" fmla="*/ 895600 w 11044243"/>
              <a:gd name="connsiteY388" fmla="*/ 4864679 h 5790288"/>
              <a:gd name="connsiteX389" fmla="*/ 930436 w 11044243"/>
              <a:gd name="connsiteY389" fmla="*/ 4829844 h 5790288"/>
              <a:gd name="connsiteX390" fmla="*/ 10548284 w 11044243"/>
              <a:gd name="connsiteY390" fmla="*/ 4420693 h 5790288"/>
              <a:gd name="connsiteX391" fmla="*/ 10559344 w 11044243"/>
              <a:gd name="connsiteY391" fmla="*/ 4431753 h 5790288"/>
              <a:gd name="connsiteX392" fmla="*/ 10548284 w 11044243"/>
              <a:gd name="connsiteY392" fmla="*/ 4442813 h 5790288"/>
              <a:gd name="connsiteX393" fmla="*/ 10537224 w 11044243"/>
              <a:gd name="connsiteY393" fmla="*/ 4431753 h 5790288"/>
              <a:gd name="connsiteX394" fmla="*/ 10548284 w 11044243"/>
              <a:gd name="connsiteY394" fmla="*/ 4420693 h 5790288"/>
              <a:gd name="connsiteX395" fmla="*/ 10113031 w 11044243"/>
              <a:gd name="connsiteY395" fmla="*/ 4420693 h 5790288"/>
              <a:gd name="connsiteX396" fmla="*/ 10124091 w 11044243"/>
              <a:gd name="connsiteY396" fmla="*/ 4431753 h 5790288"/>
              <a:gd name="connsiteX397" fmla="*/ 10113031 w 11044243"/>
              <a:gd name="connsiteY397" fmla="*/ 4442813 h 5790288"/>
              <a:gd name="connsiteX398" fmla="*/ 10101971 w 11044243"/>
              <a:gd name="connsiteY398" fmla="*/ 4431753 h 5790288"/>
              <a:gd name="connsiteX399" fmla="*/ 10113031 w 11044243"/>
              <a:gd name="connsiteY399" fmla="*/ 4420693 h 5790288"/>
              <a:gd name="connsiteX400" fmla="*/ 7940443 w 11044243"/>
              <a:gd name="connsiteY400" fmla="*/ 4415954 h 5790288"/>
              <a:gd name="connsiteX401" fmla="*/ 7951503 w 11044243"/>
              <a:gd name="connsiteY401" fmla="*/ 4427014 h 5790288"/>
              <a:gd name="connsiteX402" fmla="*/ 7940443 w 11044243"/>
              <a:gd name="connsiteY402" fmla="*/ 4438074 h 5790288"/>
              <a:gd name="connsiteX403" fmla="*/ 7929383 w 11044243"/>
              <a:gd name="connsiteY403" fmla="*/ 4427014 h 5790288"/>
              <a:gd name="connsiteX404" fmla="*/ 7940443 w 11044243"/>
              <a:gd name="connsiteY404" fmla="*/ 4415954 h 5790288"/>
              <a:gd name="connsiteX405" fmla="*/ 7504126 w 11044243"/>
              <a:gd name="connsiteY405" fmla="*/ 4415954 h 5790288"/>
              <a:gd name="connsiteX406" fmla="*/ 7515186 w 11044243"/>
              <a:gd name="connsiteY406" fmla="*/ 4427014 h 5790288"/>
              <a:gd name="connsiteX407" fmla="*/ 7504126 w 11044243"/>
              <a:gd name="connsiteY407" fmla="*/ 4438074 h 5790288"/>
              <a:gd name="connsiteX408" fmla="*/ 7493066 w 11044243"/>
              <a:gd name="connsiteY408" fmla="*/ 4427014 h 5790288"/>
              <a:gd name="connsiteX409" fmla="*/ 7504126 w 11044243"/>
              <a:gd name="connsiteY409" fmla="*/ 4415954 h 5790288"/>
              <a:gd name="connsiteX410" fmla="*/ 7068873 w 11044243"/>
              <a:gd name="connsiteY410" fmla="*/ 4415954 h 5790288"/>
              <a:gd name="connsiteX411" fmla="*/ 7079933 w 11044243"/>
              <a:gd name="connsiteY411" fmla="*/ 4427014 h 5790288"/>
              <a:gd name="connsiteX412" fmla="*/ 7068873 w 11044243"/>
              <a:gd name="connsiteY412" fmla="*/ 4438074 h 5790288"/>
              <a:gd name="connsiteX413" fmla="*/ 7057813 w 11044243"/>
              <a:gd name="connsiteY413" fmla="*/ 4427014 h 5790288"/>
              <a:gd name="connsiteX414" fmla="*/ 7068873 w 11044243"/>
              <a:gd name="connsiteY414" fmla="*/ 4415954 h 5790288"/>
              <a:gd name="connsiteX415" fmla="*/ 6632556 w 11044243"/>
              <a:gd name="connsiteY415" fmla="*/ 4415954 h 5790288"/>
              <a:gd name="connsiteX416" fmla="*/ 6643616 w 11044243"/>
              <a:gd name="connsiteY416" fmla="*/ 4427014 h 5790288"/>
              <a:gd name="connsiteX417" fmla="*/ 6632556 w 11044243"/>
              <a:gd name="connsiteY417" fmla="*/ 4438074 h 5790288"/>
              <a:gd name="connsiteX418" fmla="*/ 6621496 w 11044243"/>
              <a:gd name="connsiteY418" fmla="*/ 4427014 h 5790288"/>
              <a:gd name="connsiteX419" fmla="*/ 6632556 w 11044243"/>
              <a:gd name="connsiteY419" fmla="*/ 4415954 h 5790288"/>
              <a:gd name="connsiteX420" fmla="*/ 5760987 w 11044243"/>
              <a:gd name="connsiteY420" fmla="*/ 4415954 h 5790288"/>
              <a:gd name="connsiteX421" fmla="*/ 5772047 w 11044243"/>
              <a:gd name="connsiteY421" fmla="*/ 4427014 h 5790288"/>
              <a:gd name="connsiteX422" fmla="*/ 5760987 w 11044243"/>
              <a:gd name="connsiteY422" fmla="*/ 4438074 h 5790288"/>
              <a:gd name="connsiteX423" fmla="*/ 5749927 w 11044243"/>
              <a:gd name="connsiteY423" fmla="*/ 4427014 h 5790288"/>
              <a:gd name="connsiteX424" fmla="*/ 5760987 w 11044243"/>
              <a:gd name="connsiteY424" fmla="*/ 4415954 h 5790288"/>
              <a:gd name="connsiteX425" fmla="*/ 5283237 w 11044243"/>
              <a:gd name="connsiteY425" fmla="*/ 4414726 h 5790288"/>
              <a:gd name="connsiteX426" fmla="*/ 5294297 w 11044243"/>
              <a:gd name="connsiteY426" fmla="*/ 4425786 h 5790288"/>
              <a:gd name="connsiteX427" fmla="*/ 5283237 w 11044243"/>
              <a:gd name="connsiteY427" fmla="*/ 4436846 h 5790288"/>
              <a:gd name="connsiteX428" fmla="*/ 5272177 w 11044243"/>
              <a:gd name="connsiteY428" fmla="*/ 4425786 h 5790288"/>
              <a:gd name="connsiteX429" fmla="*/ 5283237 w 11044243"/>
              <a:gd name="connsiteY429" fmla="*/ 4414726 h 5790288"/>
              <a:gd name="connsiteX430" fmla="*/ 4411667 w 11044243"/>
              <a:gd name="connsiteY430" fmla="*/ 4414726 h 5790288"/>
              <a:gd name="connsiteX431" fmla="*/ 4422727 w 11044243"/>
              <a:gd name="connsiteY431" fmla="*/ 4425786 h 5790288"/>
              <a:gd name="connsiteX432" fmla="*/ 4411667 w 11044243"/>
              <a:gd name="connsiteY432" fmla="*/ 4436846 h 5790288"/>
              <a:gd name="connsiteX433" fmla="*/ 4400607 w 11044243"/>
              <a:gd name="connsiteY433" fmla="*/ 4425786 h 5790288"/>
              <a:gd name="connsiteX434" fmla="*/ 4411667 w 11044243"/>
              <a:gd name="connsiteY434" fmla="*/ 4414726 h 5790288"/>
              <a:gd name="connsiteX435" fmla="*/ 3975351 w 11044243"/>
              <a:gd name="connsiteY435" fmla="*/ 4414726 h 5790288"/>
              <a:gd name="connsiteX436" fmla="*/ 3986411 w 11044243"/>
              <a:gd name="connsiteY436" fmla="*/ 4425786 h 5790288"/>
              <a:gd name="connsiteX437" fmla="*/ 3975351 w 11044243"/>
              <a:gd name="connsiteY437" fmla="*/ 4436846 h 5790288"/>
              <a:gd name="connsiteX438" fmla="*/ 3964291 w 11044243"/>
              <a:gd name="connsiteY438" fmla="*/ 4425786 h 5790288"/>
              <a:gd name="connsiteX439" fmla="*/ 3975351 w 11044243"/>
              <a:gd name="connsiteY439" fmla="*/ 4414726 h 5790288"/>
              <a:gd name="connsiteX440" fmla="*/ 3540149 w 11044243"/>
              <a:gd name="connsiteY440" fmla="*/ 4414726 h 5790288"/>
              <a:gd name="connsiteX441" fmla="*/ 3551209 w 11044243"/>
              <a:gd name="connsiteY441" fmla="*/ 4425786 h 5790288"/>
              <a:gd name="connsiteX442" fmla="*/ 3540149 w 11044243"/>
              <a:gd name="connsiteY442" fmla="*/ 4436846 h 5790288"/>
              <a:gd name="connsiteX443" fmla="*/ 3529089 w 11044243"/>
              <a:gd name="connsiteY443" fmla="*/ 4425786 h 5790288"/>
              <a:gd name="connsiteX444" fmla="*/ 3540149 w 11044243"/>
              <a:gd name="connsiteY444" fmla="*/ 4414726 h 5790288"/>
              <a:gd name="connsiteX445" fmla="*/ 3103826 w 11044243"/>
              <a:gd name="connsiteY445" fmla="*/ 4414726 h 5790288"/>
              <a:gd name="connsiteX446" fmla="*/ 3114887 w 11044243"/>
              <a:gd name="connsiteY446" fmla="*/ 4425786 h 5790288"/>
              <a:gd name="connsiteX447" fmla="*/ 3103826 w 11044243"/>
              <a:gd name="connsiteY447" fmla="*/ 4436846 h 5790288"/>
              <a:gd name="connsiteX448" fmla="*/ 3092767 w 11044243"/>
              <a:gd name="connsiteY448" fmla="*/ 4425786 h 5790288"/>
              <a:gd name="connsiteX449" fmla="*/ 3103826 w 11044243"/>
              <a:gd name="connsiteY449" fmla="*/ 4414726 h 5790288"/>
              <a:gd name="connsiteX450" fmla="*/ 931234 w 11044243"/>
              <a:gd name="connsiteY450" fmla="*/ 4409987 h 5790288"/>
              <a:gd name="connsiteX451" fmla="*/ 942294 w 11044243"/>
              <a:gd name="connsiteY451" fmla="*/ 4421047 h 5790288"/>
              <a:gd name="connsiteX452" fmla="*/ 931234 w 11044243"/>
              <a:gd name="connsiteY452" fmla="*/ 4432107 h 5790288"/>
              <a:gd name="connsiteX453" fmla="*/ 920174 w 11044243"/>
              <a:gd name="connsiteY453" fmla="*/ 4421047 h 5790288"/>
              <a:gd name="connsiteX454" fmla="*/ 931234 w 11044243"/>
              <a:gd name="connsiteY454" fmla="*/ 4409987 h 5790288"/>
              <a:gd name="connsiteX455" fmla="*/ 495982 w 11044243"/>
              <a:gd name="connsiteY455" fmla="*/ 4409987 h 5790288"/>
              <a:gd name="connsiteX456" fmla="*/ 507042 w 11044243"/>
              <a:gd name="connsiteY456" fmla="*/ 4421047 h 5790288"/>
              <a:gd name="connsiteX457" fmla="*/ 495982 w 11044243"/>
              <a:gd name="connsiteY457" fmla="*/ 4432107 h 5790288"/>
              <a:gd name="connsiteX458" fmla="*/ 484922 w 11044243"/>
              <a:gd name="connsiteY458" fmla="*/ 4421047 h 5790288"/>
              <a:gd name="connsiteX459" fmla="*/ 495982 w 11044243"/>
              <a:gd name="connsiteY459" fmla="*/ 4409987 h 5790288"/>
              <a:gd name="connsiteX460" fmla="*/ 10984601 w 11044243"/>
              <a:gd name="connsiteY460" fmla="*/ 4407474 h 5790288"/>
              <a:gd name="connsiteX461" fmla="*/ 11008880 w 11044243"/>
              <a:gd name="connsiteY461" fmla="*/ 4431753 h 5790288"/>
              <a:gd name="connsiteX462" fmla="*/ 10984601 w 11044243"/>
              <a:gd name="connsiteY462" fmla="*/ 4456032 h 5790288"/>
              <a:gd name="connsiteX463" fmla="*/ 10960322 w 11044243"/>
              <a:gd name="connsiteY463" fmla="*/ 4431753 h 5790288"/>
              <a:gd name="connsiteX464" fmla="*/ 10984601 w 11044243"/>
              <a:gd name="connsiteY464" fmla="*/ 4407474 h 5790288"/>
              <a:gd name="connsiteX465" fmla="*/ 9676715 w 11044243"/>
              <a:gd name="connsiteY465" fmla="*/ 4407474 h 5790288"/>
              <a:gd name="connsiteX466" fmla="*/ 9700994 w 11044243"/>
              <a:gd name="connsiteY466" fmla="*/ 4431753 h 5790288"/>
              <a:gd name="connsiteX467" fmla="*/ 9676715 w 11044243"/>
              <a:gd name="connsiteY467" fmla="*/ 4456032 h 5790288"/>
              <a:gd name="connsiteX468" fmla="*/ 9652436 w 11044243"/>
              <a:gd name="connsiteY468" fmla="*/ 4431753 h 5790288"/>
              <a:gd name="connsiteX469" fmla="*/ 9676715 w 11044243"/>
              <a:gd name="connsiteY469" fmla="*/ 4407474 h 5790288"/>
              <a:gd name="connsiteX470" fmla="*/ 9241462 w 11044243"/>
              <a:gd name="connsiteY470" fmla="*/ 4407474 h 5790288"/>
              <a:gd name="connsiteX471" fmla="*/ 9265741 w 11044243"/>
              <a:gd name="connsiteY471" fmla="*/ 4431753 h 5790288"/>
              <a:gd name="connsiteX472" fmla="*/ 9241462 w 11044243"/>
              <a:gd name="connsiteY472" fmla="*/ 4456032 h 5790288"/>
              <a:gd name="connsiteX473" fmla="*/ 9217183 w 11044243"/>
              <a:gd name="connsiteY473" fmla="*/ 4431753 h 5790288"/>
              <a:gd name="connsiteX474" fmla="*/ 9241462 w 11044243"/>
              <a:gd name="connsiteY474" fmla="*/ 4407474 h 5790288"/>
              <a:gd name="connsiteX475" fmla="*/ 8805145 w 11044243"/>
              <a:gd name="connsiteY475" fmla="*/ 4407474 h 5790288"/>
              <a:gd name="connsiteX476" fmla="*/ 8829424 w 11044243"/>
              <a:gd name="connsiteY476" fmla="*/ 4431753 h 5790288"/>
              <a:gd name="connsiteX477" fmla="*/ 8805145 w 11044243"/>
              <a:gd name="connsiteY477" fmla="*/ 4456032 h 5790288"/>
              <a:gd name="connsiteX478" fmla="*/ 8780866 w 11044243"/>
              <a:gd name="connsiteY478" fmla="*/ 4431753 h 5790288"/>
              <a:gd name="connsiteX479" fmla="*/ 8805145 w 11044243"/>
              <a:gd name="connsiteY479" fmla="*/ 4407474 h 5790288"/>
              <a:gd name="connsiteX480" fmla="*/ 8375696 w 11044243"/>
              <a:gd name="connsiteY480" fmla="*/ 4402735 h 5790288"/>
              <a:gd name="connsiteX481" fmla="*/ 8399975 w 11044243"/>
              <a:gd name="connsiteY481" fmla="*/ 4427014 h 5790288"/>
              <a:gd name="connsiteX482" fmla="*/ 8375696 w 11044243"/>
              <a:gd name="connsiteY482" fmla="*/ 4451293 h 5790288"/>
              <a:gd name="connsiteX483" fmla="*/ 8351417 w 11044243"/>
              <a:gd name="connsiteY483" fmla="*/ 4427014 h 5790288"/>
              <a:gd name="connsiteX484" fmla="*/ 8375696 w 11044243"/>
              <a:gd name="connsiteY484" fmla="*/ 4402735 h 5790288"/>
              <a:gd name="connsiteX485" fmla="*/ 2668568 w 11044243"/>
              <a:gd name="connsiteY485" fmla="*/ 4401507 h 5790288"/>
              <a:gd name="connsiteX486" fmla="*/ 2692847 w 11044243"/>
              <a:gd name="connsiteY486" fmla="*/ 4425786 h 5790288"/>
              <a:gd name="connsiteX487" fmla="*/ 2668568 w 11044243"/>
              <a:gd name="connsiteY487" fmla="*/ 4450065 h 5790288"/>
              <a:gd name="connsiteX488" fmla="*/ 2644289 w 11044243"/>
              <a:gd name="connsiteY488" fmla="*/ 4425786 h 5790288"/>
              <a:gd name="connsiteX489" fmla="*/ 2668568 w 11044243"/>
              <a:gd name="connsiteY489" fmla="*/ 4401507 h 5790288"/>
              <a:gd name="connsiteX490" fmla="*/ 2239116 w 11044243"/>
              <a:gd name="connsiteY490" fmla="*/ 4396768 h 5790288"/>
              <a:gd name="connsiteX491" fmla="*/ 2263395 w 11044243"/>
              <a:gd name="connsiteY491" fmla="*/ 4421047 h 5790288"/>
              <a:gd name="connsiteX492" fmla="*/ 2239116 w 11044243"/>
              <a:gd name="connsiteY492" fmla="*/ 4445326 h 5790288"/>
              <a:gd name="connsiteX493" fmla="*/ 2214835 w 11044243"/>
              <a:gd name="connsiteY493" fmla="*/ 4421047 h 5790288"/>
              <a:gd name="connsiteX494" fmla="*/ 2239116 w 11044243"/>
              <a:gd name="connsiteY494" fmla="*/ 4396768 h 5790288"/>
              <a:gd name="connsiteX495" fmla="*/ 1802799 w 11044243"/>
              <a:gd name="connsiteY495" fmla="*/ 4396768 h 5790288"/>
              <a:gd name="connsiteX496" fmla="*/ 1827079 w 11044243"/>
              <a:gd name="connsiteY496" fmla="*/ 4421047 h 5790288"/>
              <a:gd name="connsiteX497" fmla="*/ 1802799 w 11044243"/>
              <a:gd name="connsiteY497" fmla="*/ 4445326 h 5790288"/>
              <a:gd name="connsiteX498" fmla="*/ 1778518 w 11044243"/>
              <a:gd name="connsiteY498" fmla="*/ 4421047 h 5790288"/>
              <a:gd name="connsiteX499" fmla="*/ 1802799 w 11044243"/>
              <a:gd name="connsiteY499" fmla="*/ 4396768 h 5790288"/>
              <a:gd name="connsiteX500" fmla="*/ 1367552 w 11044243"/>
              <a:gd name="connsiteY500" fmla="*/ 4396768 h 5790288"/>
              <a:gd name="connsiteX501" fmla="*/ 1391831 w 11044243"/>
              <a:gd name="connsiteY501" fmla="*/ 4421047 h 5790288"/>
              <a:gd name="connsiteX502" fmla="*/ 1367552 w 11044243"/>
              <a:gd name="connsiteY502" fmla="*/ 4445326 h 5790288"/>
              <a:gd name="connsiteX503" fmla="*/ 1343271 w 11044243"/>
              <a:gd name="connsiteY503" fmla="*/ 4421047 h 5790288"/>
              <a:gd name="connsiteX504" fmla="*/ 1367552 w 11044243"/>
              <a:gd name="connsiteY504" fmla="*/ 4396768 h 5790288"/>
              <a:gd name="connsiteX505" fmla="*/ 59667 w 11044243"/>
              <a:gd name="connsiteY505" fmla="*/ 4396768 h 5790288"/>
              <a:gd name="connsiteX506" fmla="*/ 83946 w 11044243"/>
              <a:gd name="connsiteY506" fmla="*/ 4421047 h 5790288"/>
              <a:gd name="connsiteX507" fmla="*/ 59667 w 11044243"/>
              <a:gd name="connsiteY507" fmla="*/ 4445326 h 5790288"/>
              <a:gd name="connsiteX508" fmla="*/ 35388 w 11044243"/>
              <a:gd name="connsiteY508" fmla="*/ 4421047 h 5790288"/>
              <a:gd name="connsiteX509" fmla="*/ 59667 w 11044243"/>
              <a:gd name="connsiteY509" fmla="*/ 4396768 h 5790288"/>
              <a:gd name="connsiteX510" fmla="*/ 6197304 w 11044243"/>
              <a:gd name="connsiteY510" fmla="*/ 4392179 h 5790288"/>
              <a:gd name="connsiteX511" fmla="*/ 6232139 w 11044243"/>
              <a:gd name="connsiteY511" fmla="*/ 4427014 h 5790288"/>
              <a:gd name="connsiteX512" fmla="*/ 6197304 w 11044243"/>
              <a:gd name="connsiteY512" fmla="*/ 4461849 h 5790288"/>
              <a:gd name="connsiteX513" fmla="*/ 6162469 w 11044243"/>
              <a:gd name="connsiteY513" fmla="*/ 4427014 h 5790288"/>
              <a:gd name="connsiteX514" fmla="*/ 6197304 w 11044243"/>
              <a:gd name="connsiteY514" fmla="*/ 4392179 h 5790288"/>
              <a:gd name="connsiteX515" fmla="*/ 4846920 w 11044243"/>
              <a:gd name="connsiteY515" fmla="*/ 4390951 h 5790288"/>
              <a:gd name="connsiteX516" fmla="*/ 4881755 w 11044243"/>
              <a:gd name="connsiteY516" fmla="*/ 4425786 h 5790288"/>
              <a:gd name="connsiteX517" fmla="*/ 4846920 w 11044243"/>
              <a:gd name="connsiteY517" fmla="*/ 4460621 h 5790288"/>
              <a:gd name="connsiteX518" fmla="*/ 4812085 w 11044243"/>
              <a:gd name="connsiteY518" fmla="*/ 4425786 h 5790288"/>
              <a:gd name="connsiteX519" fmla="*/ 4846920 w 11044243"/>
              <a:gd name="connsiteY519" fmla="*/ 4390951 h 5790288"/>
              <a:gd name="connsiteX520" fmla="*/ 10985399 w 11044243"/>
              <a:gd name="connsiteY520" fmla="*/ 3977061 h 5790288"/>
              <a:gd name="connsiteX521" fmla="*/ 10996459 w 11044243"/>
              <a:gd name="connsiteY521" fmla="*/ 3988121 h 5790288"/>
              <a:gd name="connsiteX522" fmla="*/ 10985399 w 11044243"/>
              <a:gd name="connsiteY522" fmla="*/ 3999181 h 5790288"/>
              <a:gd name="connsiteX523" fmla="*/ 10974339 w 11044243"/>
              <a:gd name="connsiteY523" fmla="*/ 3988121 h 5790288"/>
              <a:gd name="connsiteX524" fmla="*/ 10985399 w 11044243"/>
              <a:gd name="connsiteY524" fmla="*/ 3977061 h 5790288"/>
              <a:gd name="connsiteX525" fmla="*/ 10550146 w 11044243"/>
              <a:gd name="connsiteY525" fmla="*/ 3977061 h 5790288"/>
              <a:gd name="connsiteX526" fmla="*/ 10561206 w 11044243"/>
              <a:gd name="connsiteY526" fmla="*/ 3988121 h 5790288"/>
              <a:gd name="connsiteX527" fmla="*/ 10550146 w 11044243"/>
              <a:gd name="connsiteY527" fmla="*/ 3999181 h 5790288"/>
              <a:gd name="connsiteX528" fmla="*/ 10539086 w 11044243"/>
              <a:gd name="connsiteY528" fmla="*/ 3988121 h 5790288"/>
              <a:gd name="connsiteX529" fmla="*/ 10550146 w 11044243"/>
              <a:gd name="connsiteY529" fmla="*/ 3977061 h 5790288"/>
              <a:gd name="connsiteX530" fmla="*/ 9678577 w 11044243"/>
              <a:gd name="connsiteY530" fmla="*/ 3977061 h 5790288"/>
              <a:gd name="connsiteX531" fmla="*/ 9689637 w 11044243"/>
              <a:gd name="connsiteY531" fmla="*/ 3988121 h 5790288"/>
              <a:gd name="connsiteX532" fmla="*/ 9678577 w 11044243"/>
              <a:gd name="connsiteY532" fmla="*/ 3999181 h 5790288"/>
              <a:gd name="connsiteX533" fmla="*/ 9667517 w 11044243"/>
              <a:gd name="connsiteY533" fmla="*/ 3988121 h 5790288"/>
              <a:gd name="connsiteX534" fmla="*/ 9678577 w 11044243"/>
              <a:gd name="connsiteY534" fmla="*/ 3977061 h 5790288"/>
              <a:gd name="connsiteX535" fmla="*/ 9242260 w 11044243"/>
              <a:gd name="connsiteY535" fmla="*/ 3977061 h 5790288"/>
              <a:gd name="connsiteX536" fmla="*/ 9253320 w 11044243"/>
              <a:gd name="connsiteY536" fmla="*/ 3988121 h 5790288"/>
              <a:gd name="connsiteX537" fmla="*/ 9242260 w 11044243"/>
              <a:gd name="connsiteY537" fmla="*/ 3999181 h 5790288"/>
              <a:gd name="connsiteX538" fmla="*/ 9231200 w 11044243"/>
              <a:gd name="connsiteY538" fmla="*/ 3988121 h 5790288"/>
              <a:gd name="connsiteX539" fmla="*/ 9242260 w 11044243"/>
              <a:gd name="connsiteY539" fmla="*/ 3977061 h 5790288"/>
              <a:gd name="connsiteX540" fmla="*/ 8807007 w 11044243"/>
              <a:gd name="connsiteY540" fmla="*/ 3977061 h 5790288"/>
              <a:gd name="connsiteX541" fmla="*/ 8818067 w 11044243"/>
              <a:gd name="connsiteY541" fmla="*/ 3988121 h 5790288"/>
              <a:gd name="connsiteX542" fmla="*/ 8807007 w 11044243"/>
              <a:gd name="connsiteY542" fmla="*/ 3999181 h 5790288"/>
              <a:gd name="connsiteX543" fmla="*/ 8795947 w 11044243"/>
              <a:gd name="connsiteY543" fmla="*/ 3988121 h 5790288"/>
              <a:gd name="connsiteX544" fmla="*/ 8807007 w 11044243"/>
              <a:gd name="connsiteY544" fmla="*/ 3977061 h 5790288"/>
              <a:gd name="connsiteX545" fmla="*/ 7069671 w 11044243"/>
              <a:gd name="connsiteY545" fmla="*/ 3972322 h 5790288"/>
              <a:gd name="connsiteX546" fmla="*/ 7080731 w 11044243"/>
              <a:gd name="connsiteY546" fmla="*/ 3983382 h 5790288"/>
              <a:gd name="connsiteX547" fmla="*/ 7069671 w 11044243"/>
              <a:gd name="connsiteY547" fmla="*/ 3994442 h 5790288"/>
              <a:gd name="connsiteX548" fmla="*/ 7058611 w 11044243"/>
              <a:gd name="connsiteY548" fmla="*/ 3983382 h 5790288"/>
              <a:gd name="connsiteX549" fmla="*/ 7069671 w 11044243"/>
              <a:gd name="connsiteY549" fmla="*/ 3972322 h 5790288"/>
              <a:gd name="connsiteX550" fmla="*/ 6198102 w 11044243"/>
              <a:gd name="connsiteY550" fmla="*/ 3972322 h 5790288"/>
              <a:gd name="connsiteX551" fmla="*/ 6209162 w 11044243"/>
              <a:gd name="connsiteY551" fmla="*/ 3983382 h 5790288"/>
              <a:gd name="connsiteX552" fmla="*/ 6198102 w 11044243"/>
              <a:gd name="connsiteY552" fmla="*/ 3994442 h 5790288"/>
              <a:gd name="connsiteX553" fmla="*/ 6187042 w 11044243"/>
              <a:gd name="connsiteY553" fmla="*/ 3983382 h 5790288"/>
              <a:gd name="connsiteX554" fmla="*/ 6198102 w 11044243"/>
              <a:gd name="connsiteY554" fmla="*/ 3972322 h 5790288"/>
              <a:gd name="connsiteX555" fmla="*/ 5762849 w 11044243"/>
              <a:gd name="connsiteY555" fmla="*/ 3972322 h 5790288"/>
              <a:gd name="connsiteX556" fmla="*/ 5773909 w 11044243"/>
              <a:gd name="connsiteY556" fmla="*/ 3983382 h 5790288"/>
              <a:gd name="connsiteX557" fmla="*/ 5762849 w 11044243"/>
              <a:gd name="connsiteY557" fmla="*/ 3994442 h 5790288"/>
              <a:gd name="connsiteX558" fmla="*/ 5751789 w 11044243"/>
              <a:gd name="connsiteY558" fmla="*/ 3983382 h 5790288"/>
              <a:gd name="connsiteX559" fmla="*/ 5762849 w 11044243"/>
              <a:gd name="connsiteY559" fmla="*/ 3972322 h 5790288"/>
              <a:gd name="connsiteX560" fmla="*/ 5281375 w 11044243"/>
              <a:gd name="connsiteY560" fmla="*/ 3972322 h 5790288"/>
              <a:gd name="connsiteX561" fmla="*/ 5292435 w 11044243"/>
              <a:gd name="connsiteY561" fmla="*/ 3983382 h 5790288"/>
              <a:gd name="connsiteX562" fmla="*/ 5281375 w 11044243"/>
              <a:gd name="connsiteY562" fmla="*/ 3994442 h 5790288"/>
              <a:gd name="connsiteX563" fmla="*/ 5270315 w 11044243"/>
              <a:gd name="connsiteY563" fmla="*/ 3983382 h 5790288"/>
              <a:gd name="connsiteX564" fmla="*/ 5281375 w 11044243"/>
              <a:gd name="connsiteY564" fmla="*/ 3972322 h 5790288"/>
              <a:gd name="connsiteX565" fmla="*/ 4846122 w 11044243"/>
              <a:gd name="connsiteY565" fmla="*/ 3972322 h 5790288"/>
              <a:gd name="connsiteX566" fmla="*/ 4857182 w 11044243"/>
              <a:gd name="connsiteY566" fmla="*/ 3983382 h 5790288"/>
              <a:gd name="connsiteX567" fmla="*/ 4846122 w 11044243"/>
              <a:gd name="connsiteY567" fmla="*/ 3994442 h 5790288"/>
              <a:gd name="connsiteX568" fmla="*/ 4835062 w 11044243"/>
              <a:gd name="connsiteY568" fmla="*/ 3983382 h 5790288"/>
              <a:gd name="connsiteX569" fmla="*/ 4846122 w 11044243"/>
              <a:gd name="connsiteY569" fmla="*/ 3972322 h 5790288"/>
              <a:gd name="connsiteX570" fmla="*/ 4409805 w 11044243"/>
              <a:gd name="connsiteY570" fmla="*/ 3972322 h 5790288"/>
              <a:gd name="connsiteX571" fmla="*/ 4420865 w 11044243"/>
              <a:gd name="connsiteY571" fmla="*/ 3983382 h 5790288"/>
              <a:gd name="connsiteX572" fmla="*/ 4409805 w 11044243"/>
              <a:gd name="connsiteY572" fmla="*/ 3994442 h 5790288"/>
              <a:gd name="connsiteX573" fmla="*/ 4398745 w 11044243"/>
              <a:gd name="connsiteY573" fmla="*/ 3983382 h 5790288"/>
              <a:gd name="connsiteX574" fmla="*/ 4409805 w 11044243"/>
              <a:gd name="connsiteY574" fmla="*/ 3972322 h 5790288"/>
              <a:gd name="connsiteX575" fmla="*/ 3538287 w 11044243"/>
              <a:gd name="connsiteY575" fmla="*/ 3972322 h 5790288"/>
              <a:gd name="connsiteX576" fmla="*/ 3549347 w 11044243"/>
              <a:gd name="connsiteY576" fmla="*/ 3983382 h 5790288"/>
              <a:gd name="connsiteX577" fmla="*/ 3538287 w 11044243"/>
              <a:gd name="connsiteY577" fmla="*/ 3994442 h 5790288"/>
              <a:gd name="connsiteX578" fmla="*/ 3527227 w 11044243"/>
              <a:gd name="connsiteY578" fmla="*/ 3983382 h 5790288"/>
              <a:gd name="connsiteX579" fmla="*/ 3538287 w 11044243"/>
              <a:gd name="connsiteY579" fmla="*/ 3972322 h 5790288"/>
              <a:gd name="connsiteX580" fmla="*/ 3103028 w 11044243"/>
              <a:gd name="connsiteY580" fmla="*/ 3972322 h 5790288"/>
              <a:gd name="connsiteX581" fmla="*/ 3114089 w 11044243"/>
              <a:gd name="connsiteY581" fmla="*/ 3983382 h 5790288"/>
              <a:gd name="connsiteX582" fmla="*/ 3103028 w 11044243"/>
              <a:gd name="connsiteY582" fmla="*/ 3994442 h 5790288"/>
              <a:gd name="connsiteX583" fmla="*/ 3091969 w 11044243"/>
              <a:gd name="connsiteY583" fmla="*/ 3983382 h 5790288"/>
              <a:gd name="connsiteX584" fmla="*/ 3103028 w 11044243"/>
              <a:gd name="connsiteY584" fmla="*/ 3972322 h 5790288"/>
              <a:gd name="connsiteX585" fmla="*/ 1365688 w 11044243"/>
              <a:gd name="connsiteY585" fmla="*/ 3967583 h 5790288"/>
              <a:gd name="connsiteX586" fmla="*/ 1376748 w 11044243"/>
              <a:gd name="connsiteY586" fmla="*/ 3978643 h 5790288"/>
              <a:gd name="connsiteX587" fmla="*/ 1365688 w 11044243"/>
              <a:gd name="connsiteY587" fmla="*/ 3989703 h 5790288"/>
              <a:gd name="connsiteX588" fmla="*/ 1354629 w 11044243"/>
              <a:gd name="connsiteY588" fmla="*/ 3978643 h 5790288"/>
              <a:gd name="connsiteX589" fmla="*/ 1365688 w 11044243"/>
              <a:gd name="connsiteY589" fmla="*/ 3967583 h 5790288"/>
              <a:gd name="connsiteX590" fmla="*/ 930435 w 11044243"/>
              <a:gd name="connsiteY590" fmla="*/ 3967583 h 5790288"/>
              <a:gd name="connsiteX591" fmla="*/ 941495 w 11044243"/>
              <a:gd name="connsiteY591" fmla="*/ 3978643 h 5790288"/>
              <a:gd name="connsiteX592" fmla="*/ 930435 w 11044243"/>
              <a:gd name="connsiteY592" fmla="*/ 3989703 h 5790288"/>
              <a:gd name="connsiteX593" fmla="*/ 919376 w 11044243"/>
              <a:gd name="connsiteY593" fmla="*/ 3978643 h 5790288"/>
              <a:gd name="connsiteX594" fmla="*/ 930435 w 11044243"/>
              <a:gd name="connsiteY594" fmla="*/ 3967583 h 5790288"/>
              <a:gd name="connsiteX595" fmla="*/ 494120 w 11044243"/>
              <a:gd name="connsiteY595" fmla="*/ 3967583 h 5790288"/>
              <a:gd name="connsiteX596" fmla="*/ 505180 w 11044243"/>
              <a:gd name="connsiteY596" fmla="*/ 3978643 h 5790288"/>
              <a:gd name="connsiteX597" fmla="*/ 494120 w 11044243"/>
              <a:gd name="connsiteY597" fmla="*/ 3989703 h 5790288"/>
              <a:gd name="connsiteX598" fmla="*/ 483060 w 11044243"/>
              <a:gd name="connsiteY598" fmla="*/ 3978643 h 5790288"/>
              <a:gd name="connsiteX599" fmla="*/ 494120 w 11044243"/>
              <a:gd name="connsiteY599" fmla="*/ 3967583 h 5790288"/>
              <a:gd name="connsiteX600" fmla="*/ 7941241 w 11044243"/>
              <a:gd name="connsiteY600" fmla="*/ 3959103 h 5790288"/>
              <a:gd name="connsiteX601" fmla="*/ 7965520 w 11044243"/>
              <a:gd name="connsiteY601" fmla="*/ 3983382 h 5790288"/>
              <a:gd name="connsiteX602" fmla="*/ 7941241 w 11044243"/>
              <a:gd name="connsiteY602" fmla="*/ 4007661 h 5790288"/>
              <a:gd name="connsiteX603" fmla="*/ 7916962 w 11044243"/>
              <a:gd name="connsiteY603" fmla="*/ 3983382 h 5790288"/>
              <a:gd name="connsiteX604" fmla="*/ 7941241 w 11044243"/>
              <a:gd name="connsiteY604" fmla="*/ 3959103 h 5790288"/>
              <a:gd name="connsiteX605" fmla="*/ 7505988 w 11044243"/>
              <a:gd name="connsiteY605" fmla="*/ 3959103 h 5790288"/>
              <a:gd name="connsiteX606" fmla="*/ 7530267 w 11044243"/>
              <a:gd name="connsiteY606" fmla="*/ 3983382 h 5790288"/>
              <a:gd name="connsiteX607" fmla="*/ 7505988 w 11044243"/>
              <a:gd name="connsiteY607" fmla="*/ 4007661 h 5790288"/>
              <a:gd name="connsiteX608" fmla="*/ 7481709 w 11044243"/>
              <a:gd name="connsiteY608" fmla="*/ 3983382 h 5790288"/>
              <a:gd name="connsiteX609" fmla="*/ 7505988 w 11044243"/>
              <a:gd name="connsiteY609" fmla="*/ 3959103 h 5790288"/>
              <a:gd name="connsiteX610" fmla="*/ 6634419 w 11044243"/>
              <a:gd name="connsiteY610" fmla="*/ 3959103 h 5790288"/>
              <a:gd name="connsiteX611" fmla="*/ 6658698 w 11044243"/>
              <a:gd name="connsiteY611" fmla="*/ 3983382 h 5790288"/>
              <a:gd name="connsiteX612" fmla="*/ 6634419 w 11044243"/>
              <a:gd name="connsiteY612" fmla="*/ 4007661 h 5790288"/>
              <a:gd name="connsiteX613" fmla="*/ 6610140 w 11044243"/>
              <a:gd name="connsiteY613" fmla="*/ 3983382 h 5790288"/>
              <a:gd name="connsiteX614" fmla="*/ 6634419 w 11044243"/>
              <a:gd name="connsiteY614" fmla="*/ 3959103 h 5790288"/>
              <a:gd name="connsiteX615" fmla="*/ 1802000 w 11044243"/>
              <a:gd name="connsiteY615" fmla="*/ 3954364 h 5790288"/>
              <a:gd name="connsiteX616" fmla="*/ 1826281 w 11044243"/>
              <a:gd name="connsiteY616" fmla="*/ 3978643 h 5790288"/>
              <a:gd name="connsiteX617" fmla="*/ 1802000 w 11044243"/>
              <a:gd name="connsiteY617" fmla="*/ 4002922 h 5790288"/>
              <a:gd name="connsiteX618" fmla="*/ 1777722 w 11044243"/>
              <a:gd name="connsiteY618" fmla="*/ 3978643 h 5790288"/>
              <a:gd name="connsiteX619" fmla="*/ 1802000 w 11044243"/>
              <a:gd name="connsiteY619" fmla="*/ 3954364 h 5790288"/>
              <a:gd name="connsiteX620" fmla="*/ 10113830 w 11044243"/>
              <a:gd name="connsiteY620" fmla="*/ 3953286 h 5790288"/>
              <a:gd name="connsiteX621" fmla="*/ 10148665 w 11044243"/>
              <a:gd name="connsiteY621" fmla="*/ 3988121 h 5790288"/>
              <a:gd name="connsiteX622" fmla="*/ 10113830 w 11044243"/>
              <a:gd name="connsiteY622" fmla="*/ 4022956 h 5790288"/>
              <a:gd name="connsiteX623" fmla="*/ 10078995 w 11044243"/>
              <a:gd name="connsiteY623" fmla="*/ 3988121 h 5790288"/>
              <a:gd name="connsiteX624" fmla="*/ 10113830 w 11044243"/>
              <a:gd name="connsiteY624" fmla="*/ 3953286 h 5790288"/>
              <a:gd name="connsiteX625" fmla="*/ 8377558 w 11044243"/>
              <a:gd name="connsiteY625" fmla="*/ 3948547 h 5790288"/>
              <a:gd name="connsiteX626" fmla="*/ 8412393 w 11044243"/>
              <a:gd name="connsiteY626" fmla="*/ 3983382 h 5790288"/>
              <a:gd name="connsiteX627" fmla="*/ 8377558 w 11044243"/>
              <a:gd name="connsiteY627" fmla="*/ 4018217 h 5790288"/>
              <a:gd name="connsiteX628" fmla="*/ 8342723 w 11044243"/>
              <a:gd name="connsiteY628" fmla="*/ 3983382 h 5790288"/>
              <a:gd name="connsiteX629" fmla="*/ 8377558 w 11044243"/>
              <a:gd name="connsiteY629" fmla="*/ 3948547 h 5790288"/>
              <a:gd name="connsiteX630" fmla="*/ 3974553 w 11044243"/>
              <a:gd name="connsiteY630" fmla="*/ 3948547 h 5790288"/>
              <a:gd name="connsiteX631" fmla="*/ 4009388 w 11044243"/>
              <a:gd name="connsiteY631" fmla="*/ 3983382 h 5790288"/>
              <a:gd name="connsiteX632" fmla="*/ 3974553 w 11044243"/>
              <a:gd name="connsiteY632" fmla="*/ 4018217 h 5790288"/>
              <a:gd name="connsiteX633" fmla="*/ 3939718 w 11044243"/>
              <a:gd name="connsiteY633" fmla="*/ 3983382 h 5790288"/>
              <a:gd name="connsiteX634" fmla="*/ 3974553 w 11044243"/>
              <a:gd name="connsiteY634" fmla="*/ 3948547 h 5790288"/>
              <a:gd name="connsiteX635" fmla="*/ 2666706 w 11044243"/>
              <a:gd name="connsiteY635" fmla="*/ 3948547 h 5790288"/>
              <a:gd name="connsiteX636" fmla="*/ 2701541 w 11044243"/>
              <a:gd name="connsiteY636" fmla="*/ 3983382 h 5790288"/>
              <a:gd name="connsiteX637" fmla="*/ 2666706 w 11044243"/>
              <a:gd name="connsiteY637" fmla="*/ 4018217 h 5790288"/>
              <a:gd name="connsiteX638" fmla="*/ 2631871 w 11044243"/>
              <a:gd name="connsiteY638" fmla="*/ 3983382 h 5790288"/>
              <a:gd name="connsiteX639" fmla="*/ 2666706 w 11044243"/>
              <a:gd name="connsiteY639" fmla="*/ 3948547 h 5790288"/>
              <a:gd name="connsiteX640" fmla="*/ 2237251 w 11044243"/>
              <a:gd name="connsiteY640" fmla="*/ 3943808 h 5790288"/>
              <a:gd name="connsiteX641" fmla="*/ 2272089 w 11044243"/>
              <a:gd name="connsiteY641" fmla="*/ 3978643 h 5790288"/>
              <a:gd name="connsiteX642" fmla="*/ 2237251 w 11044243"/>
              <a:gd name="connsiteY642" fmla="*/ 4013478 h 5790288"/>
              <a:gd name="connsiteX643" fmla="*/ 2202417 w 11044243"/>
              <a:gd name="connsiteY643" fmla="*/ 3978643 h 5790288"/>
              <a:gd name="connsiteX644" fmla="*/ 2237251 w 11044243"/>
              <a:gd name="connsiteY644" fmla="*/ 3943808 h 5790288"/>
              <a:gd name="connsiteX645" fmla="*/ 58869 w 11044243"/>
              <a:gd name="connsiteY645" fmla="*/ 3943808 h 5790288"/>
              <a:gd name="connsiteX646" fmla="*/ 93703 w 11044243"/>
              <a:gd name="connsiteY646" fmla="*/ 3978643 h 5790288"/>
              <a:gd name="connsiteX647" fmla="*/ 58869 w 11044243"/>
              <a:gd name="connsiteY647" fmla="*/ 4013478 h 5790288"/>
              <a:gd name="connsiteX648" fmla="*/ 24034 w 11044243"/>
              <a:gd name="connsiteY648" fmla="*/ 3978643 h 5790288"/>
              <a:gd name="connsiteX649" fmla="*/ 58869 w 11044243"/>
              <a:gd name="connsiteY649" fmla="*/ 3943808 h 5790288"/>
              <a:gd name="connsiteX650" fmla="*/ 11007546 w 11044243"/>
              <a:gd name="connsiteY650" fmla="*/ 3529918 h 5790288"/>
              <a:gd name="connsiteX651" fmla="*/ 11018606 w 11044243"/>
              <a:gd name="connsiteY651" fmla="*/ 3540978 h 5790288"/>
              <a:gd name="connsiteX652" fmla="*/ 11007546 w 11044243"/>
              <a:gd name="connsiteY652" fmla="*/ 3552038 h 5790288"/>
              <a:gd name="connsiteX653" fmla="*/ 10996486 w 11044243"/>
              <a:gd name="connsiteY653" fmla="*/ 3540978 h 5790288"/>
              <a:gd name="connsiteX654" fmla="*/ 11007546 w 11044243"/>
              <a:gd name="connsiteY654" fmla="*/ 3529918 h 5790288"/>
              <a:gd name="connsiteX655" fmla="*/ 9247265 w 11044243"/>
              <a:gd name="connsiteY655" fmla="*/ 3529918 h 5790288"/>
              <a:gd name="connsiteX656" fmla="*/ 9258325 w 11044243"/>
              <a:gd name="connsiteY656" fmla="*/ 3540978 h 5790288"/>
              <a:gd name="connsiteX657" fmla="*/ 9247265 w 11044243"/>
              <a:gd name="connsiteY657" fmla="*/ 3552038 h 5790288"/>
              <a:gd name="connsiteX658" fmla="*/ 9236205 w 11044243"/>
              <a:gd name="connsiteY658" fmla="*/ 3540978 h 5790288"/>
              <a:gd name="connsiteX659" fmla="*/ 9247265 w 11044243"/>
              <a:gd name="connsiteY659" fmla="*/ 3529918 h 5790288"/>
              <a:gd name="connsiteX660" fmla="*/ 7940443 w 11044243"/>
              <a:gd name="connsiteY660" fmla="*/ 3529918 h 5790288"/>
              <a:gd name="connsiteX661" fmla="*/ 7951503 w 11044243"/>
              <a:gd name="connsiteY661" fmla="*/ 3540978 h 5790288"/>
              <a:gd name="connsiteX662" fmla="*/ 7940443 w 11044243"/>
              <a:gd name="connsiteY662" fmla="*/ 3552038 h 5790288"/>
              <a:gd name="connsiteX663" fmla="*/ 7929383 w 11044243"/>
              <a:gd name="connsiteY663" fmla="*/ 3540978 h 5790288"/>
              <a:gd name="connsiteX664" fmla="*/ 7940443 w 11044243"/>
              <a:gd name="connsiteY664" fmla="*/ 3529918 h 5790288"/>
              <a:gd name="connsiteX665" fmla="*/ 7068873 w 11044243"/>
              <a:gd name="connsiteY665" fmla="*/ 3529918 h 5790288"/>
              <a:gd name="connsiteX666" fmla="*/ 7079933 w 11044243"/>
              <a:gd name="connsiteY666" fmla="*/ 3540978 h 5790288"/>
              <a:gd name="connsiteX667" fmla="*/ 7068873 w 11044243"/>
              <a:gd name="connsiteY667" fmla="*/ 3552038 h 5790288"/>
              <a:gd name="connsiteX668" fmla="*/ 7057813 w 11044243"/>
              <a:gd name="connsiteY668" fmla="*/ 3540978 h 5790288"/>
              <a:gd name="connsiteX669" fmla="*/ 7068873 w 11044243"/>
              <a:gd name="connsiteY669" fmla="*/ 3529918 h 5790288"/>
              <a:gd name="connsiteX670" fmla="*/ 3975351 w 11044243"/>
              <a:gd name="connsiteY670" fmla="*/ 3528691 h 5790288"/>
              <a:gd name="connsiteX671" fmla="*/ 3986411 w 11044243"/>
              <a:gd name="connsiteY671" fmla="*/ 3539751 h 5790288"/>
              <a:gd name="connsiteX672" fmla="*/ 3975351 w 11044243"/>
              <a:gd name="connsiteY672" fmla="*/ 3550811 h 5790288"/>
              <a:gd name="connsiteX673" fmla="*/ 3964291 w 11044243"/>
              <a:gd name="connsiteY673" fmla="*/ 3539751 h 5790288"/>
              <a:gd name="connsiteX674" fmla="*/ 3975351 w 11044243"/>
              <a:gd name="connsiteY674" fmla="*/ 3528691 h 5790288"/>
              <a:gd name="connsiteX675" fmla="*/ 3540149 w 11044243"/>
              <a:gd name="connsiteY675" fmla="*/ 3528691 h 5790288"/>
              <a:gd name="connsiteX676" fmla="*/ 3551209 w 11044243"/>
              <a:gd name="connsiteY676" fmla="*/ 3539751 h 5790288"/>
              <a:gd name="connsiteX677" fmla="*/ 3540149 w 11044243"/>
              <a:gd name="connsiteY677" fmla="*/ 3550811 h 5790288"/>
              <a:gd name="connsiteX678" fmla="*/ 3529089 w 11044243"/>
              <a:gd name="connsiteY678" fmla="*/ 3539751 h 5790288"/>
              <a:gd name="connsiteX679" fmla="*/ 3540149 w 11044243"/>
              <a:gd name="connsiteY679" fmla="*/ 3528691 h 5790288"/>
              <a:gd name="connsiteX680" fmla="*/ 2668568 w 11044243"/>
              <a:gd name="connsiteY680" fmla="*/ 3528691 h 5790288"/>
              <a:gd name="connsiteX681" fmla="*/ 2679628 w 11044243"/>
              <a:gd name="connsiteY681" fmla="*/ 3539751 h 5790288"/>
              <a:gd name="connsiteX682" fmla="*/ 2668568 w 11044243"/>
              <a:gd name="connsiteY682" fmla="*/ 3550811 h 5790288"/>
              <a:gd name="connsiteX683" fmla="*/ 2657509 w 11044243"/>
              <a:gd name="connsiteY683" fmla="*/ 3539751 h 5790288"/>
              <a:gd name="connsiteX684" fmla="*/ 2668568 w 11044243"/>
              <a:gd name="connsiteY684" fmla="*/ 3528691 h 5790288"/>
              <a:gd name="connsiteX685" fmla="*/ 1796998 w 11044243"/>
              <a:gd name="connsiteY685" fmla="*/ 3528691 h 5790288"/>
              <a:gd name="connsiteX686" fmla="*/ 1808056 w 11044243"/>
              <a:gd name="connsiteY686" fmla="*/ 3539751 h 5790288"/>
              <a:gd name="connsiteX687" fmla="*/ 1796998 w 11044243"/>
              <a:gd name="connsiteY687" fmla="*/ 3550811 h 5790288"/>
              <a:gd name="connsiteX688" fmla="*/ 1785937 w 11044243"/>
              <a:gd name="connsiteY688" fmla="*/ 3539751 h 5790288"/>
              <a:gd name="connsiteX689" fmla="*/ 1796998 w 11044243"/>
              <a:gd name="connsiteY689" fmla="*/ 3528691 h 5790288"/>
              <a:gd name="connsiteX690" fmla="*/ 36726 w 11044243"/>
              <a:gd name="connsiteY690" fmla="*/ 3528691 h 5790288"/>
              <a:gd name="connsiteX691" fmla="*/ 47786 w 11044243"/>
              <a:gd name="connsiteY691" fmla="*/ 3539751 h 5790288"/>
              <a:gd name="connsiteX692" fmla="*/ 36726 w 11044243"/>
              <a:gd name="connsiteY692" fmla="*/ 3550811 h 5790288"/>
              <a:gd name="connsiteX693" fmla="*/ 25666 w 11044243"/>
              <a:gd name="connsiteY693" fmla="*/ 3539751 h 5790288"/>
              <a:gd name="connsiteX694" fmla="*/ 36726 w 11044243"/>
              <a:gd name="connsiteY694" fmla="*/ 3528691 h 5790288"/>
              <a:gd name="connsiteX695" fmla="*/ 10572293 w 11044243"/>
              <a:gd name="connsiteY695" fmla="*/ 3516700 h 5790288"/>
              <a:gd name="connsiteX696" fmla="*/ 10596572 w 11044243"/>
              <a:gd name="connsiteY696" fmla="*/ 3540979 h 5790288"/>
              <a:gd name="connsiteX697" fmla="*/ 10572293 w 11044243"/>
              <a:gd name="connsiteY697" fmla="*/ 3565258 h 5790288"/>
              <a:gd name="connsiteX698" fmla="*/ 10548014 w 11044243"/>
              <a:gd name="connsiteY698" fmla="*/ 3540979 h 5790288"/>
              <a:gd name="connsiteX699" fmla="*/ 10572293 w 11044243"/>
              <a:gd name="connsiteY699" fmla="*/ 3516700 h 5790288"/>
              <a:gd name="connsiteX700" fmla="*/ 10135976 w 11044243"/>
              <a:gd name="connsiteY700" fmla="*/ 3516700 h 5790288"/>
              <a:gd name="connsiteX701" fmla="*/ 10160255 w 11044243"/>
              <a:gd name="connsiteY701" fmla="*/ 3540979 h 5790288"/>
              <a:gd name="connsiteX702" fmla="*/ 10135976 w 11044243"/>
              <a:gd name="connsiteY702" fmla="*/ 3565258 h 5790288"/>
              <a:gd name="connsiteX703" fmla="*/ 10111697 w 11044243"/>
              <a:gd name="connsiteY703" fmla="*/ 3540979 h 5790288"/>
              <a:gd name="connsiteX704" fmla="*/ 10135976 w 11044243"/>
              <a:gd name="connsiteY704" fmla="*/ 3516700 h 5790288"/>
              <a:gd name="connsiteX705" fmla="*/ 9700724 w 11044243"/>
              <a:gd name="connsiteY705" fmla="*/ 3516700 h 5790288"/>
              <a:gd name="connsiteX706" fmla="*/ 9725003 w 11044243"/>
              <a:gd name="connsiteY706" fmla="*/ 3540979 h 5790288"/>
              <a:gd name="connsiteX707" fmla="*/ 9700724 w 11044243"/>
              <a:gd name="connsiteY707" fmla="*/ 3565258 h 5790288"/>
              <a:gd name="connsiteX708" fmla="*/ 9676445 w 11044243"/>
              <a:gd name="connsiteY708" fmla="*/ 3540979 h 5790288"/>
              <a:gd name="connsiteX709" fmla="*/ 9700724 w 11044243"/>
              <a:gd name="connsiteY709" fmla="*/ 3516700 h 5790288"/>
              <a:gd name="connsiteX710" fmla="*/ 8375696 w 11044243"/>
              <a:gd name="connsiteY710" fmla="*/ 3516700 h 5790288"/>
              <a:gd name="connsiteX711" fmla="*/ 8399975 w 11044243"/>
              <a:gd name="connsiteY711" fmla="*/ 3540979 h 5790288"/>
              <a:gd name="connsiteX712" fmla="*/ 8375696 w 11044243"/>
              <a:gd name="connsiteY712" fmla="*/ 3565258 h 5790288"/>
              <a:gd name="connsiteX713" fmla="*/ 8351417 w 11044243"/>
              <a:gd name="connsiteY713" fmla="*/ 3540979 h 5790288"/>
              <a:gd name="connsiteX714" fmla="*/ 8375696 w 11044243"/>
              <a:gd name="connsiteY714" fmla="*/ 3516700 h 5790288"/>
              <a:gd name="connsiteX715" fmla="*/ 6632556 w 11044243"/>
              <a:gd name="connsiteY715" fmla="*/ 3516700 h 5790288"/>
              <a:gd name="connsiteX716" fmla="*/ 6656835 w 11044243"/>
              <a:gd name="connsiteY716" fmla="*/ 3540979 h 5790288"/>
              <a:gd name="connsiteX717" fmla="*/ 6632556 w 11044243"/>
              <a:gd name="connsiteY717" fmla="*/ 3565258 h 5790288"/>
              <a:gd name="connsiteX718" fmla="*/ 6608277 w 11044243"/>
              <a:gd name="connsiteY718" fmla="*/ 3540979 h 5790288"/>
              <a:gd name="connsiteX719" fmla="*/ 6632556 w 11044243"/>
              <a:gd name="connsiteY719" fmla="*/ 3516700 h 5790288"/>
              <a:gd name="connsiteX720" fmla="*/ 6197304 w 11044243"/>
              <a:gd name="connsiteY720" fmla="*/ 3516700 h 5790288"/>
              <a:gd name="connsiteX721" fmla="*/ 6221583 w 11044243"/>
              <a:gd name="connsiteY721" fmla="*/ 3540979 h 5790288"/>
              <a:gd name="connsiteX722" fmla="*/ 6197304 w 11044243"/>
              <a:gd name="connsiteY722" fmla="*/ 3565258 h 5790288"/>
              <a:gd name="connsiteX723" fmla="*/ 6173025 w 11044243"/>
              <a:gd name="connsiteY723" fmla="*/ 3540979 h 5790288"/>
              <a:gd name="connsiteX724" fmla="*/ 6197304 w 11044243"/>
              <a:gd name="connsiteY724" fmla="*/ 3516700 h 5790288"/>
              <a:gd name="connsiteX725" fmla="*/ 5283237 w 11044243"/>
              <a:gd name="connsiteY725" fmla="*/ 3515472 h 5790288"/>
              <a:gd name="connsiteX726" fmla="*/ 5307516 w 11044243"/>
              <a:gd name="connsiteY726" fmla="*/ 3539751 h 5790288"/>
              <a:gd name="connsiteX727" fmla="*/ 5283237 w 11044243"/>
              <a:gd name="connsiteY727" fmla="*/ 3564030 h 5790288"/>
              <a:gd name="connsiteX728" fmla="*/ 5258958 w 11044243"/>
              <a:gd name="connsiteY728" fmla="*/ 3539751 h 5790288"/>
              <a:gd name="connsiteX729" fmla="*/ 5283237 w 11044243"/>
              <a:gd name="connsiteY729" fmla="*/ 3515472 h 5790288"/>
              <a:gd name="connsiteX730" fmla="*/ 4846920 w 11044243"/>
              <a:gd name="connsiteY730" fmla="*/ 3515472 h 5790288"/>
              <a:gd name="connsiteX731" fmla="*/ 4871199 w 11044243"/>
              <a:gd name="connsiteY731" fmla="*/ 3539751 h 5790288"/>
              <a:gd name="connsiteX732" fmla="*/ 4846920 w 11044243"/>
              <a:gd name="connsiteY732" fmla="*/ 3564030 h 5790288"/>
              <a:gd name="connsiteX733" fmla="*/ 4822641 w 11044243"/>
              <a:gd name="connsiteY733" fmla="*/ 3539751 h 5790288"/>
              <a:gd name="connsiteX734" fmla="*/ 4846920 w 11044243"/>
              <a:gd name="connsiteY734" fmla="*/ 3515472 h 5790288"/>
              <a:gd name="connsiteX735" fmla="*/ 4411668 w 11044243"/>
              <a:gd name="connsiteY735" fmla="*/ 3515472 h 5790288"/>
              <a:gd name="connsiteX736" fmla="*/ 4435947 w 11044243"/>
              <a:gd name="connsiteY736" fmla="*/ 3539751 h 5790288"/>
              <a:gd name="connsiteX737" fmla="*/ 4411668 w 11044243"/>
              <a:gd name="connsiteY737" fmla="*/ 3564030 h 5790288"/>
              <a:gd name="connsiteX738" fmla="*/ 4387389 w 11044243"/>
              <a:gd name="connsiteY738" fmla="*/ 3539751 h 5790288"/>
              <a:gd name="connsiteX739" fmla="*/ 4411668 w 11044243"/>
              <a:gd name="connsiteY739" fmla="*/ 3515472 h 5790288"/>
              <a:gd name="connsiteX740" fmla="*/ 3103826 w 11044243"/>
              <a:gd name="connsiteY740" fmla="*/ 3515472 h 5790288"/>
              <a:gd name="connsiteX741" fmla="*/ 3128106 w 11044243"/>
              <a:gd name="connsiteY741" fmla="*/ 3539751 h 5790288"/>
              <a:gd name="connsiteX742" fmla="*/ 3103826 w 11044243"/>
              <a:gd name="connsiteY742" fmla="*/ 3564030 h 5790288"/>
              <a:gd name="connsiteX743" fmla="*/ 3079547 w 11044243"/>
              <a:gd name="connsiteY743" fmla="*/ 3539751 h 5790288"/>
              <a:gd name="connsiteX744" fmla="*/ 3103826 w 11044243"/>
              <a:gd name="connsiteY744" fmla="*/ 3515472 h 5790288"/>
              <a:gd name="connsiteX745" fmla="*/ 908295 w 11044243"/>
              <a:gd name="connsiteY745" fmla="*/ 3515472 h 5790288"/>
              <a:gd name="connsiteX746" fmla="*/ 932573 w 11044243"/>
              <a:gd name="connsiteY746" fmla="*/ 3539751 h 5790288"/>
              <a:gd name="connsiteX747" fmla="*/ 908295 w 11044243"/>
              <a:gd name="connsiteY747" fmla="*/ 3564030 h 5790288"/>
              <a:gd name="connsiteX748" fmla="*/ 884015 w 11044243"/>
              <a:gd name="connsiteY748" fmla="*/ 3539751 h 5790288"/>
              <a:gd name="connsiteX749" fmla="*/ 908295 w 11044243"/>
              <a:gd name="connsiteY749" fmla="*/ 3515472 h 5790288"/>
              <a:gd name="connsiteX750" fmla="*/ 471978 w 11044243"/>
              <a:gd name="connsiteY750" fmla="*/ 3515472 h 5790288"/>
              <a:gd name="connsiteX751" fmla="*/ 496255 w 11044243"/>
              <a:gd name="connsiteY751" fmla="*/ 3539751 h 5790288"/>
              <a:gd name="connsiteX752" fmla="*/ 471978 w 11044243"/>
              <a:gd name="connsiteY752" fmla="*/ 3564030 h 5790288"/>
              <a:gd name="connsiteX753" fmla="*/ 447698 w 11044243"/>
              <a:gd name="connsiteY753" fmla="*/ 3539751 h 5790288"/>
              <a:gd name="connsiteX754" fmla="*/ 471978 w 11044243"/>
              <a:gd name="connsiteY754" fmla="*/ 3515472 h 5790288"/>
              <a:gd name="connsiteX755" fmla="*/ 8812012 w 11044243"/>
              <a:gd name="connsiteY755" fmla="*/ 3506144 h 5790288"/>
              <a:gd name="connsiteX756" fmla="*/ 8846847 w 11044243"/>
              <a:gd name="connsiteY756" fmla="*/ 3540979 h 5790288"/>
              <a:gd name="connsiteX757" fmla="*/ 8812012 w 11044243"/>
              <a:gd name="connsiteY757" fmla="*/ 3575814 h 5790288"/>
              <a:gd name="connsiteX758" fmla="*/ 8777177 w 11044243"/>
              <a:gd name="connsiteY758" fmla="*/ 3540979 h 5790288"/>
              <a:gd name="connsiteX759" fmla="*/ 8812012 w 11044243"/>
              <a:gd name="connsiteY759" fmla="*/ 3506144 h 5790288"/>
              <a:gd name="connsiteX760" fmla="*/ 7504126 w 11044243"/>
              <a:gd name="connsiteY760" fmla="*/ 3506144 h 5790288"/>
              <a:gd name="connsiteX761" fmla="*/ 7538961 w 11044243"/>
              <a:gd name="connsiteY761" fmla="*/ 3540979 h 5790288"/>
              <a:gd name="connsiteX762" fmla="*/ 7504126 w 11044243"/>
              <a:gd name="connsiteY762" fmla="*/ 3575814 h 5790288"/>
              <a:gd name="connsiteX763" fmla="*/ 7469291 w 11044243"/>
              <a:gd name="connsiteY763" fmla="*/ 3540979 h 5790288"/>
              <a:gd name="connsiteX764" fmla="*/ 7504126 w 11044243"/>
              <a:gd name="connsiteY764" fmla="*/ 3506144 h 5790288"/>
              <a:gd name="connsiteX765" fmla="*/ 5760987 w 11044243"/>
              <a:gd name="connsiteY765" fmla="*/ 3506144 h 5790288"/>
              <a:gd name="connsiteX766" fmla="*/ 5795822 w 11044243"/>
              <a:gd name="connsiteY766" fmla="*/ 3540979 h 5790288"/>
              <a:gd name="connsiteX767" fmla="*/ 5760987 w 11044243"/>
              <a:gd name="connsiteY767" fmla="*/ 3575814 h 5790288"/>
              <a:gd name="connsiteX768" fmla="*/ 5726152 w 11044243"/>
              <a:gd name="connsiteY768" fmla="*/ 3540979 h 5790288"/>
              <a:gd name="connsiteX769" fmla="*/ 5760987 w 11044243"/>
              <a:gd name="connsiteY769" fmla="*/ 3506144 h 5790288"/>
              <a:gd name="connsiteX770" fmla="*/ 2232248 w 11044243"/>
              <a:gd name="connsiteY770" fmla="*/ 3504916 h 5790288"/>
              <a:gd name="connsiteX771" fmla="*/ 2267083 w 11044243"/>
              <a:gd name="connsiteY771" fmla="*/ 3539751 h 5790288"/>
              <a:gd name="connsiteX772" fmla="*/ 2232248 w 11044243"/>
              <a:gd name="connsiteY772" fmla="*/ 3574586 h 5790288"/>
              <a:gd name="connsiteX773" fmla="*/ 2197411 w 11044243"/>
              <a:gd name="connsiteY773" fmla="*/ 3539751 h 5790288"/>
              <a:gd name="connsiteX774" fmla="*/ 2232248 w 11044243"/>
              <a:gd name="connsiteY774" fmla="*/ 3504916 h 5790288"/>
              <a:gd name="connsiteX775" fmla="*/ 1343548 w 11044243"/>
              <a:gd name="connsiteY775" fmla="*/ 3504916 h 5790288"/>
              <a:gd name="connsiteX776" fmla="*/ 1378385 w 11044243"/>
              <a:gd name="connsiteY776" fmla="*/ 3539751 h 5790288"/>
              <a:gd name="connsiteX777" fmla="*/ 1343548 w 11044243"/>
              <a:gd name="connsiteY777" fmla="*/ 3574586 h 5790288"/>
              <a:gd name="connsiteX778" fmla="*/ 1308714 w 11044243"/>
              <a:gd name="connsiteY778" fmla="*/ 3539751 h 5790288"/>
              <a:gd name="connsiteX779" fmla="*/ 1343548 w 11044243"/>
              <a:gd name="connsiteY779" fmla="*/ 3504916 h 5790288"/>
              <a:gd name="connsiteX780" fmla="*/ 10137838 w 11044243"/>
              <a:gd name="connsiteY780" fmla="*/ 3086287 h 5790288"/>
              <a:gd name="connsiteX781" fmla="*/ 10148898 w 11044243"/>
              <a:gd name="connsiteY781" fmla="*/ 3097347 h 5790288"/>
              <a:gd name="connsiteX782" fmla="*/ 10137838 w 11044243"/>
              <a:gd name="connsiteY782" fmla="*/ 3108407 h 5790288"/>
              <a:gd name="connsiteX783" fmla="*/ 10126778 w 11044243"/>
              <a:gd name="connsiteY783" fmla="*/ 3097347 h 5790288"/>
              <a:gd name="connsiteX784" fmla="*/ 10137838 w 11044243"/>
              <a:gd name="connsiteY784" fmla="*/ 3086287 h 5790288"/>
              <a:gd name="connsiteX785" fmla="*/ 9249127 w 11044243"/>
              <a:gd name="connsiteY785" fmla="*/ 3086287 h 5790288"/>
              <a:gd name="connsiteX786" fmla="*/ 9260187 w 11044243"/>
              <a:gd name="connsiteY786" fmla="*/ 3097347 h 5790288"/>
              <a:gd name="connsiteX787" fmla="*/ 9249127 w 11044243"/>
              <a:gd name="connsiteY787" fmla="*/ 3108407 h 5790288"/>
              <a:gd name="connsiteX788" fmla="*/ 9238067 w 11044243"/>
              <a:gd name="connsiteY788" fmla="*/ 3097347 h 5790288"/>
              <a:gd name="connsiteX789" fmla="*/ 9249127 w 11044243"/>
              <a:gd name="connsiteY789" fmla="*/ 3086287 h 5790288"/>
              <a:gd name="connsiteX790" fmla="*/ 8812810 w 11044243"/>
              <a:gd name="connsiteY790" fmla="*/ 3086287 h 5790288"/>
              <a:gd name="connsiteX791" fmla="*/ 8823870 w 11044243"/>
              <a:gd name="connsiteY791" fmla="*/ 3097347 h 5790288"/>
              <a:gd name="connsiteX792" fmla="*/ 8812810 w 11044243"/>
              <a:gd name="connsiteY792" fmla="*/ 3108407 h 5790288"/>
              <a:gd name="connsiteX793" fmla="*/ 8801750 w 11044243"/>
              <a:gd name="connsiteY793" fmla="*/ 3097347 h 5790288"/>
              <a:gd name="connsiteX794" fmla="*/ 8812810 w 11044243"/>
              <a:gd name="connsiteY794" fmla="*/ 3086287 h 5790288"/>
              <a:gd name="connsiteX795" fmla="*/ 7505988 w 11044243"/>
              <a:gd name="connsiteY795" fmla="*/ 3086287 h 5790288"/>
              <a:gd name="connsiteX796" fmla="*/ 7517048 w 11044243"/>
              <a:gd name="connsiteY796" fmla="*/ 3097347 h 5790288"/>
              <a:gd name="connsiteX797" fmla="*/ 7505988 w 11044243"/>
              <a:gd name="connsiteY797" fmla="*/ 3108407 h 5790288"/>
              <a:gd name="connsiteX798" fmla="*/ 7494928 w 11044243"/>
              <a:gd name="connsiteY798" fmla="*/ 3097347 h 5790288"/>
              <a:gd name="connsiteX799" fmla="*/ 7505988 w 11044243"/>
              <a:gd name="connsiteY799" fmla="*/ 3086287 h 5790288"/>
              <a:gd name="connsiteX800" fmla="*/ 7069671 w 11044243"/>
              <a:gd name="connsiteY800" fmla="*/ 3086287 h 5790288"/>
              <a:gd name="connsiteX801" fmla="*/ 7080731 w 11044243"/>
              <a:gd name="connsiteY801" fmla="*/ 3097347 h 5790288"/>
              <a:gd name="connsiteX802" fmla="*/ 7069671 w 11044243"/>
              <a:gd name="connsiteY802" fmla="*/ 3108407 h 5790288"/>
              <a:gd name="connsiteX803" fmla="*/ 7058611 w 11044243"/>
              <a:gd name="connsiteY803" fmla="*/ 3097347 h 5790288"/>
              <a:gd name="connsiteX804" fmla="*/ 7069671 w 11044243"/>
              <a:gd name="connsiteY804" fmla="*/ 3086287 h 5790288"/>
              <a:gd name="connsiteX805" fmla="*/ 5762849 w 11044243"/>
              <a:gd name="connsiteY805" fmla="*/ 3086287 h 5790288"/>
              <a:gd name="connsiteX806" fmla="*/ 5773909 w 11044243"/>
              <a:gd name="connsiteY806" fmla="*/ 3097347 h 5790288"/>
              <a:gd name="connsiteX807" fmla="*/ 5762849 w 11044243"/>
              <a:gd name="connsiteY807" fmla="*/ 3108407 h 5790288"/>
              <a:gd name="connsiteX808" fmla="*/ 5751789 w 11044243"/>
              <a:gd name="connsiteY808" fmla="*/ 3097347 h 5790288"/>
              <a:gd name="connsiteX809" fmla="*/ 5762849 w 11044243"/>
              <a:gd name="connsiteY809" fmla="*/ 3086287 h 5790288"/>
              <a:gd name="connsiteX810" fmla="*/ 4409805 w 11044243"/>
              <a:gd name="connsiteY810" fmla="*/ 3086287 h 5790288"/>
              <a:gd name="connsiteX811" fmla="*/ 4420865 w 11044243"/>
              <a:gd name="connsiteY811" fmla="*/ 3097347 h 5790288"/>
              <a:gd name="connsiteX812" fmla="*/ 4409805 w 11044243"/>
              <a:gd name="connsiteY812" fmla="*/ 3108407 h 5790288"/>
              <a:gd name="connsiteX813" fmla="*/ 4398745 w 11044243"/>
              <a:gd name="connsiteY813" fmla="*/ 3097347 h 5790288"/>
              <a:gd name="connsiteX814" fmla="*/ 4409805 w 11044243"/>
              <a:gd name="connsiteY814" fmla="*/ 3086287 h 5790288"/>
              <a:gd name="connsiteX815" fmla="*/ 3974552 w 11044243"/>
              <a:gd name="connsiteY815" fmla="*/ 3086287 h 5790288"/>
              <a:gd name="connsiteX816" fmla="*/ 3985612 w 11044243"/>
              <a:gd name="connsiteY816" fmla="*/ 3097347 h 5790288"/>
              <a:gd name="connsiteX817" fmla="*/ 3974552 w 11044243"/>
              <a:gd name="connsiteY817" fmla="*/ 3108407 h 5790288"/>
              <a:gd name="connsiteX818" fmla="*/ 3963492 w 11044243"/>
              <a:gd name="connsiteY818" fmla="*/ 3097347 h 5790288"/>
              <a:gd name="connsiteX819" fmla="*/ 3974552 w 11044243"/>
              <a:gd name="connsiteY819" fmla="*/ 3086287 h 5790288"/>
              <a:gd name="connsiteX820" fmla="*/ 3538287 w 11044243"/>
              <a:gd name="connsiteY820" fmla="*/ 3086287 h 5790288"/>
              <a:gd name="connsiteX821" fmla="*/ 3549347 w 11044243"/>
              <a:gd name="connsiteY821" fmla="*/ 3097347 h 5790288"/>
              <a:gd name="connsiteX822" fmla="*/ 3538287 w 11044243"/>
              <a:gd name="connsiteY822" fmla="*/ 3108407 h 5790288"/>
              <a:gd name="connsiteX823" fmla="*/ 3527227 w 11044243"/>
              <a:gd name="connsiteY823" fmla="*/ 3097347 h 5790288"/>
              <a:gd name="connsiteX824" fmla="*/ 3538287 w 11044243"/>
              <a:gd name="connsiteY824" fmla="*/ 3086287 h 5790288"/>
              <a:gd name="connsiteX825" fmla="*/ 2666706 w 11044243"/>
              <a:gd name="connsiteY825" fmla="*/ 3086287 h 5790288"/>
              <a:gd name="connsiteX826" fmla="*/ 2677766 w 11044243"/>
              <a:gd name="connsiteY826" fmla="*/ 3097347 h 5790288"/>
              <a:gd name="connsiteX827" fmla="*/ 2666706 w 11044243"/>
              <a:gd name="connsiteY827" fmla="*/ 3108407 h 5790288"/>
              <a:gd name="connsiteX828" fmla="*/ 2655645 w 11044243"/>
              <a:gd name="connsiteY828" fmla="*/ 3097347 h 5790288"/>
              <a:gd name="connsiteX829" fmla="*/ 2666706 w 11044243"/>
              <a:gd name="connsiteY829" fmla="*/ 3086287 h 5790288"/>
              <a:gd name="connsiteX830" fmla="*/ 2231449 w 11044243"/>
              <a:gd name="connsiteY830" fmla="*/ 3086287 h 5790288"/>
              <a:gd name="connsiteX831" fmla="*/ 2242510 w 11044243"/>
              <a:gd name="connsiteY831" fmla="*/ 3097347 h 5790288"/>
              <a:gd name="connsiteX832" fmla="*/ 2231449 w 11044243"/>
              <a:gd name="connsiteY832" fmla="*/ 3108407 h 5790288"/>
              <a:gd name="connsiteX833" fmla="*/ 2220389 w 11044243"/>
              <a:gd name="connsiteY833" fmla="*/ 3097347 h 5790288"/>
              <a:gd name="connsiteX834" fmla="*/ 2231449 w 11044243"/>
              <a:gd name="connsiteY834" fmla="*/ 3086287 h 5790288"/>
              <a:gd name="connsiteX835" fmla="*/ 1795135 w 11044243"/>
              <a:gd name="connsiteY835" fmla="*/ 3086287 h 5790288"/>
              <a:gd name="connsiteX836" fmla="*/ 1806194 w 11044243"/>
              <a:gd name="connsiteY836" fmla="*/ 3097347 h 5790288"/>
              <a:gd name="connsiteX837" fmla="*/ 1795135 w 11044243"/>
              <a:gd name="connsiteY837" fmla="*/ 3108407 h 5790288"/>
              <a:gd name="connsiteX838" fmla="*/ 1784074 w 11044243"/>
              <a:gd name="connsiteY838" fmla="*/ 3097347 h 5790288"/>
              <a:gd name="connsiteX839" fmla="*/ 1795135 w 11044243"/>
              <a:gd name="connsiteY839" fmla="*/ 3086287 h 5790288"/>
              <a:gd name="connsiteX840" fmla="*/ 471179 w 11044243"/>
              <a:gd name="connsiteY840" fmla="*/ 3086287 h 5790288"/>
              <a:gd name="connsiteX841" fmla="*/ 482239 w 11044243"/>
              <a:gd name="connsiteY841" fmla="*/ 3097347 h 5790288"/>
              <a:gd name="connsiteX842" fmla="*/ 471179 w 11044243"/>
              <a:gd name="connsiteY842" fmla="*/ 3108407 h 5790288"/>
              <a:gd name="connsiteX843" fmla="*/ 460119 w 11044243"/>
              <a:gd name="connsiteY843" fmla="*/ 3097347 h 5790288"/>
              <a:gd name="connsiteX844" fmla="*/ 471179 w 11044243"/>
              <a:gd name="connsiteY844" fmla="*/ 3086287 h 5790288"/>
              <a:gd name="connsiteX845" fmla="*/ 34864 w 11044243"/>
              <a:gd name="connsiteY845" fmla="*/ 3086287 h 5790288"/>
              <a:gd name="connsiteX846" fmla="*/ 45924 w 11044243"/>
              <a:gd name="connsiteY846" fmla="*/ 3097347 h 5790288"/>
              <a:gd name="connsiteX847" fmla="*/ 34864 w 11044243"/>
              <a:gd name="connsiteY847" fmla="*/ 3108407 h 5790288"/>
              <a:gd name="connsiteX848" fmla="*/ 23804 w 11044243"/>
              <a:gd name="connsiteY848" fmla="*/ 3097347 h 5790288"/>
              <a:gd name="connsiteX849" fmla="*/ 34864 w 11044243"/>
              <a:gd name="connsiteY849" fmla="*/ 3086287 h 5790288"/>
              <a:gd name="connsiteX850" fmla="*/ 10573091 w 11044243"/>
              <a:gd name="connsiteY850" fmla="*/ 3073068 h 5790288"/>
              <a:gd name="connsiteX851" fmla="*/ 10597370 w 11044243"/>
              <a:gd name="connsiteY851" fmla="*/ 3097347 h 5790288"/>
              <a:gd name="connsiteX852" fmla="*/ 10573091 w 11044243"/>
              <a:gd name="connsiteY852" fmla="*/ 3121626 h 5790288"/>
              <a:gd name="connsiteX853" fmla="*/ 10548812 w 11044243"/>
              <a:gd name="connsiteY853" fmla="*/ 3097347 h 5790288"/>
              <a:gd name="connsiteX854" fmla="*/ 10573091 w 11044243"/>
              <a:gd name="connsiteY854" fmla="*/ 3073068 h 5790288"/>
              <a:gd name="connsiteX855" fmla="*/ 8377558 w 11044243"/>
              <a:gd name="connsiteY855" fmla="*/ 3073068 h 5790288"/>
              <a:gd name="connsiteX856" fmla="*/ 8401837 w 11044243"/>
              <a:gd name="connsiteY856" fmla="*/ 3097347 h 5790288"/>
              <a:gd name="connsiteX857" fmla="*/ 8377558 w 11044243"/>
              <a:gd name="connsiteY857" fmla="*/ 3121626 h 5790288"/>
              <a:gd name="connsiteX858" fmla="*/ 8353279 w 11044243"/>
              <a:gd name="connsiteY858" fmla="*/ 3097347 h 5790288"/>
              <a:gd name="connsiteX859" fmla="*/ 8377558 w 11044243"/>
              <a:gd name="connsiteY859" fmla="*/ 3073068 h 5790288"/>
              <a:gd name="connsiteX860" fmla="*/ 7941241 w 11044243"/>
              <a:gd name="connsiteY860" fmla="*/ 3073068 h 5790288"/>
              <a:gd name="connsiteX861" fmla="*/ 7965520 w 11044243"/>
              <a:gd name="connsiteY861" fmla="*/ 3097347 h 5790288"/>
              <a:gd name="connsiteX862" fmla="*/ 7941241 w 11044243"/>
              <a:gd name="connsiteY862" fmla="*/ 3121626 h 5790288"/>
              <a:gd name="connsiteX863" fmla="*/ 7916962 w 11044243"/>
              <a:gd name="connsiteY863" fmla="*/ 3097347 h 5790288"/>
              <a:gd name="connsiteX864" fmla="*/ 7941241 w 11044243"/>
              <a:gd name="connsiteY864" fmla="*/ 3073068 h 5790288"/>
              <a:gd name="connsiteX865" fmla="*/ 6198102 w 11044243"/>
              <a:gd name="connsiteY865" fmla="*/ 3073068 h 5790288"/>
              <a:gd name="connsiteX866" fmla="*/ 6222381 w 11044243"/>
              <a:gd name="connsiteY866" fmla="*/ 3097347 h 5790288"/>
              <a:gd name="connsiteX867" fmla="*/ 6198102 w 11044243"/>
              <a:gd name="connsiteY867" fmla="*/ 3121626 h 5790288"/>
              <a:gd name="connsiteX868" fmla="*/ 6173823 w 11044243"/>
              <a:gd name="connsiteY868" fmla="*/ 3097347 h 5790288"/>
              <a:gd name="connsiteX869" fmla="*/ 6198102 w 11044243"/>
              <a:gd name="connsiteY869" fmla="*/ 3073068 h 5790288"/>
              <a:gd name="connsiteX870" fmla="*/ 4846122 w 11044243"/>
              <a:gd name="connsiteY870" fmla="*/ 3073068 h 5790288"/>
              <a:gd name="connsiteX871" fmla="*/ 4870401 w 11044243"/>
              <a:gd name="connsiteY871" fmla="*/ 3097347 h 5790288"/>
              <a:gd name="connsiteX872" fmla="*/ 4846122 w 11044243"/>
              <a:gd name="connsiteY872" fmla="*/ 3121626 h 5790288"/>
              <a:gd name="connsiteX873" fmla="*/ 4821843 w 11044243"/>
              <a:gd name="connsiteY873" fmla="*/ 3097347 h 5790288"/>
              <a:gd name="connsiteX874" fmla="*/ 4846122 w 11044243"/>
              <a:gd name="connsiteY874" fmla="*/ 3073068 h 5790288"/>
              <a:gd name="connsiteX875" fmla="*/ 1342748 w 11044243"/>
              <a:gd name="connsiteY875" fmla="*/ 3073068 h 5790288"/>
              <a:gd name="connsiteX876" fmla="*/ 1367029 w 11044243"/>
              <a:gd name="connsiteY876" fmla="*/ 3097347 h 5790288"/>
              <a:gd name="connsiteX877" fmla="*/ 1342748 w 11044243"/>
              <a:gd name="connsiteY877" fmla="*/ 3121626 h 5790288"/>
              <a:gd name="connsiteX878" fmla="*/ 1318472 w 11044243"/>
              <a:gd name="connsiteY878" fmla="*/ 3097347 h 5790288"/>
              <a:gd name="connsiteX879" fmla="*/ 1342748 w 11044243"/>
              <a:gd name="connsiteY879" fmla="*/ 3073068 h 5790288"/>
              <a:gd name="connsiteX880" fmla="*/ 11009408 w 11044243"/>
              <a:gd name="connsiteY880" fmla="*/ 3062512 h 5790288"/>
              <a:gd name="connsiteX881" fmla="*/ 11044243 w 11044243"/>
              <a:gd name="connsiteY881" fmla="*/ 3097347 h 5790288"/>
              <a:gd name="connsiteX882" fmla="*/ 11009408 w 11044243"/>
              <a:gd name="connsiteY882" fmla="*/ 3132182 h 5790288"/>
              <a:gd name="connsiteX883" fmla="*/ 10974573 w 11044243"/>
              <a:gd name="connsiteY883" fmla="*/ 3097347 h 5790288"/>
              <a:gd name="connsiteX884" fmla="*/ 11009408 w 11044243"/>
              <a:gd name="connsiteY884" fmla="*/ 3062512 h 5790288"/>
              <a:gd name="connsiteX885" fmla="*/ 9701522 w 11044243"/>
              <a:gd name="connsiteY885" fmla="*/ 3062512 h 5790288"/>
              <a:gd name="connsiteX886" fmla="*/ 9736357 w 11044243"/>
              <a:gd name="connsiteY886" fmla="*/ 3097347 h 5790288"/>
              <a:gd name="connsiteX887" fmla="*/ 9701522 w 11044243"/>
              <a:gd name="connsiteY887" fmla="*/ 3132182 h 5790288"/>
              <a:gd name="connsiteX888" fmla="*/ 9666687 w 11044243"/>
              <a:gd name="connsiteY888" fmla="*/ 3097347 h 5790288"/>
              <a:gd name="connsiteX889" fmla="*/ 9701522 w 11044243"/>
              <a:gd name="connsiteY889" fmla="*/ 3062512 h 5790288"/>
              <a:gd name="connsiteX890" fmla="*/ 6634419 w 11044243"/>
              <a:gd name="connsiteY890" fmla="*/ 3062512 h 5790288"/>
              <a:gd name="connsiteX891" fmla="*/ 6669254 w 11044243"/>
              <a:gd name="connsiteY891" fmla="*/ 3097347 h 5790288"/>
              <a:gd name="connsiteX892" fmla="*/ 6634419 w 11044243"/>
              <a:gd name="connsiteY892" fmla="*/ 3132182 h 5790288"/>
              <a:gd name="connsiteX893" fmla="*/ 6599584 w 11044243"/>
              <a:gd name="connsiteY893" fmla="*/ 3097347 h 5790288"/>
              <a:gd name="connsiteX894" fmla="*/ 6634419 w 11044243"/>
              <a:gd name="connsiteY894" fmla="*/ 3062512 h 5790288"/>
              <a:gd name="connsiteX895" fmla="*/ 5281375 w 11044243"/>
              <a:gd name="connsiteY895" fmla="*/ 3062512 h 5790288"/>
              <a:gd name="connsiteX896" fmla="*/ 5316210 w 11044243"/>
              <a:gd name="connsiteY896" fmla="*/ 3097347 h 5790288"/>
              <a:gd name="connsiteX897" fmla="*/ 5281375 w 11044243"/>
              <a:gd name="connsiteY897" fmla="*/ 3132182 h 5790288"/>
              <a:gd name="connsiteX898" fmla="*/ 5246540 w 11044243"/>
              <a:gd name="connsiteY898" fmla="*/ 3097347 h 5790288"/>
              <a:gd name="connsiteX899" fmla="*/ 5281375 w 11044243"/>
              <a:gd name="connsiteY899" fmla="*/ 3062512 h 5790288"/>
              <a:gd name="connsiteX900" fmla="*/ 3103028 w 11044243"/>
              <a:gd name="connsiteY900" fmla="*/ 3062512 h 5790288"/>
              <a:gd name="connsiteX901" fmla="*/ 3137864 w 11044243"/>
              <a:gd name="connsiteY901" fmla="*/ 3097347 h 5790288"/>
              <a:gd name="connsiteX902" fmla="*/ 3103028 w 11044243"/>
              <a:gd name="connsiteY902" fmla="*/ 3132182 h 5790288"/>
              <a:gd name="connsiteX903" fmla="*/ 3068193 w 11044243"/>
              <a:gd name="connsiteY903" fmla="*/ 3097347 h 5790288"/>
              <a:gd name="connsiteX904" fmla="*/ 3103028 w 11044243"/>
              <a:gd name="connsiteY904" fmla="*/ 3062512 h 5790288"/>
              <a:gd name="connsiteX905" fmla="*/ 906433 w 11044243"/>
              <a:gd name="connsiteY905" fmla="*/ 3062512 h 5790288"/>
              <a:gd name="connsiteX906" fmla="*/ 941267 w 11044243"/>
              <a:gd name="connsiteY906" fmla="*/ 3097347 h 5790288"/>
              <a:gd name="connsiteX907" fmla="*/ 906433 w 11044243"/>
              <a:gd name="connsiteY907" fmla="*/ 3132182 h 5790288"/>
              <a:gd name="connsiteX908" fmla="*/ 871598 w 11044243"/>
              <a:gd name="connsiteY908" fmla="*/ 3097347 h 5790288"/>
              <a:gd name="connsiteX909" fmla="*/ 906433 w 11044243"/>
              <a:gd name="connsiteY909" fmla="*/ 3062512 h 5790288"/>
              <a:gd name="connsiteX910" fmla="*/ 11009408 w 11044243"/>
              <a:gd name="connsiteY910" fmla="*/ 2681879 h 5790288"/>
              <a:gd name="connsiteX911" fmla="*/ 11020468 w 11044243"/>
              <a:gd name="connsiteY911" fmla="*/ 2692940 h 5790288"/>
              <a:gd name="connsiteX912" fmla="*/ 11009408 w 11044243"/>
              <a:gd name="connsiteY912" fmla="*/ 2703999 h 5790288"/>
              <a:gd name="connsiteX913" fmla="*/ 10998348 w 11044243"/>
              <a:gd name="connsiteY913" fmla="*/ 2692940 h 5790288"/>
              <a:gd name="connsiteX914" fmla="*/ 11009408 w 11044243"/>
              <a:gd name="connsiteY914" fmla="*/ 2681879 h 5790288"/>
              <a:gd name="connsiteX915" fmla="*/ 10573091 w 11044243"/>
              <a:gd name="connsiteY915" fmla="*/ 2681879 h 5790288"/>
              <a:gd name="connsiteX916" fmla="*/ 10584151 w 11044243"/>
              <a:gd name="connsiteY916" fmla="*/ 2692940 h 5790288"/>
              <a:gd name="connsiteX917" fmla="*/ 10573091 w 11044243"/>
              <a:gd name="connsiteY917" fmla="*/ 2703999 h 5790288"/>
              <a:gd name="connsiteX918" fmla="*/ 10562031 w 11044243"/>
              <a:gd name="connsiteY918" fmla="*/ 2692940 h 5790288"/>
              <a:gd name="connsiteX919" fmla="*/ 10573091 w 11044243"/>
              <a:gd name="connsiteY919" fmla="*/ 2681879 h 5790288"/>
              <a:gd name="connsiteX920" fmla="*/ 9249127 w 11044243"/>
              <a:gd name="connsiteY920" fmla="*/ 2681879 h 5790288"/>
              <a:gd name="connsiteX921" fmla="*/ 9260187 w 11044243"/>
              <a:gd name="connsiteY921" fmla="*/ 2692940 h 5790288"/>
              <a:gd name="connsiteX922" fmla="*/ 9249127 w 11044243"/>
              <a:gd name="connsiteY922" fmla="*/ 2703999 h 5790288"/>
              <a:gd name="connsiteX923" fmla="*/ 9238067 w 11044243"/>
              <a:gd name="connsiteY923" fmla="*/ 2692940 h 5790288"/>
              <a:gd name="connsiteX924" fmla="*/ 9249127 w 11044243"/>
              <a:gd name="connsiteY924" fmla="*/ 2681879 h 5790288"/>
              <a:gd name="connsiteX925" fmla="*/ 8812810 w 11044243"/>
              <a:gd name="connsiteY925" fmla="*/ 2681879 h 5790288"/>
              <a:gd name="connsiteX926" fmla="*/ 8823870 w 11044243"/>
              <a:gd name="connsiteY926" fmla="*/ 2692940 h 5790288"/>
              <a:gd name="connsiteX927" fmla="*/ 8812810 w 11044243"/>
              <a:gd name="connsiteY927" fmla="*/ 2703999 h 5790288"/>
              <a:gd name="connsiteX928" fmla="*/ 8801750 w 11044243"/>
              <a:gd name="connsiteY928" fmla="*/ 2692940 h 5790288"/>
              <a:gd name="connsiteX929" fmla="*/ 8812810 w 11044243"/>
              <a:gd name="connsiteY929" fmla="*/ 2681879 h 5790288"/>
              <a:gd name="connsiteX930" fmla="*/ 8377558 w 11044243"/>
              <a:gd name="connsiteY930" fmla="*/ 2681879 h 5790288"/>
              <a:gd name="connsiteX931" fmla="*/ 8388618 w 11044243"/>
              <a:gd name="connsiteY931" fmla="*/ 2692940 h 5790288"/>
              <a:gd name="connsiteX932" fmla="*/ 8377558 w 11044243"/>
              <a:gd name="connsiteY932" fmla="*/ 2703999 h 5790288"/>
              <a:gd name="connsiteX933" fmla="*/ 8366498 w 11044243"/>
              <a:gd name="connsiteY933" fmla="*/ 2692940 h 5790288"/>
              <a:gd name="connsiteX934" fmla="*/ 8377558 w 11044243"/>
              <a:gd name="connsiteY934" fmla="*/ 2681879 h 5790288"/>
              <a:gd name="connsiteX935" fmla="*/ 7505988 w 11044243"/>
              <a:gd name="connsiteY935" fmla="*/ 2681879 h 5790288"/>
              <a:gd name="connsiteX936" fmla="*/ 7517048 w 11044243"/>
              <a:gd name="connsiteY936" fmla="*/ 2692940 h 5790288"/>
              <a:gd name="connsiteX937" fmla="*/ 7505988 w 11044243"/>
              <a:gd name="connsiteY937" fmla="*/ 2703999 h 5790288"/>
              <a:gd name="connsiteX938" fmla="*/ 7494928 w 11044243"/>
              <a:gd name="connsiteY938" fmla="*/ 2692940 h 5790288"/>
              <a:gd name="connsiteX939" fmla="*/ 7505988 w 11044243"/>
              <a:gd name="connsiteY939" fmla="*/ 2681879 h 5790288"/>
              <a:gd name="connsiteX940" fmla="*/ 7069671 w 11044243"/>
              <a:gd name="connsiteY940" fmla="*/ 2681879 h 5790288"/>
              <a:gd name="connsiteX941" fmla="*/ 7080731 w 11044243"/>
              <a:gd name="connsiteY941" fmla="*/ 2692940 h 5790288"/>
              <a:gd name="connsiteX942" fmla="*/ 7069671 w 11044243"/>
              <a:gd name="connsiteY942" fmla="*/ 2703999 h 5790288"/>
              <a:gd name="connsiteX943" fmla="*/ 7058611 w 11044243"/>
              <a:gd name="connsiteY943" fmla="*/ 2692940 h 5790288"/>
              <a:gd name="connsiteX944" fmla="*/ 7069671 w 11044243"/>
              <a:gd name="connsiteY944" fmla="*/ 2681879 h 5790288"/>
              <a:gd name="connsiteX945" fmla="*/ 6634419 w 11044243"/>
              <a:gd name="connsiteY945" fmla="*/ 2681879 h 5790288"/>
              <a:gd name="connsiteX946" fmla="*/ 6645479 w 11044243"/>
              <a:gd name="connsiteY946" fmla="*/ 2692940 h 5790288"/>
              <a:gd name="connsiteX947" fmla="*/ 6634419 w 11044243"/>
              <a:gd name="connsiteY947" fmla="*/ 2703999 h 5790288"/>
              <a:gd name="connsiteX948" fmla="*/ 6623359 w 11044243"/>
              <a:gd name="connsiteY948" fmla="*/ 2692940 h 5790288"/>
              <a:gd name="connsiteX949" fmla="*/ 6634419 w 11044243"/>
              <a:gd name="connsiteY949" fmla="*/ 2681879 h 5790288"/>
              <a:gd name="connsiteX950" fmla="*/ 5281375 w 11044243"/>
              <a:gd name="connsiteY950" fmla="*/ 2681879 h 5790288"/>
              <a:gd name="connsiteX951" fmla="*/ 5292435 w 11044243"/>
              <a:gd name="connsiteY951" fmla="*/ 2692940 h 5790288"/>
              <a:gd name="connsiteX952" fmla="*/ 5281375 w 11044243"/>
              <a:gd name="connsiteY952" fmla="*/ 2703999 h 5790288"/>
              <a:gd name="connsiteX953" fmla="*/ 5270315 w 11044243"/>
              <a:gd name="connsiteY953" fmla="*/ 2692940 h 5790288"/>
              <a:gd name="connsiteX954" fmla="*/ 5281375 w 11044243"/>
              <a:gd name="connsiteY954" fmla="*/ 2681879 h 5790288"/>
              <a:gd name="connsiteX955" fmla="*/ 3974552 w 11044243"/>
              <a:gd name="connsiteY955" fmla="*/ 2681879 h 5790288"/>
              <a:gd name="connsiteX956" fmla="*/ 3985612 w 11044243"/>
              <a:gd name="connsiteY956" fmla="*/ 2692940 h 5790288"/>
              <a:gd name="connsiteX957" fmla="*/ 3974552 w 11044243"/>
              <a:gd name="connsiteY957" fmla="*/ 2703999 h 5790288"/>
              <a:gd name="connsiteX958" fmla="*/ 3963492 w 11044243"/>
              <a:gd name="connsiteY958" fmla="*/ 2692940 h 5790288"/>
              <a:gd name="connsiteX959" fmla="*/ 3974552 w 11044243"/>
              <a:gd name="connsiteY959" fmla="*/ 2681879 h 5790288"/>
              <a:gd name="connsiteX960" fmla="*/ 3538257 w 11044243"/>
              <a:gd name="connsiteY960" fmla="*/ 2681879 h 5790288"/>
              <a:gd name="connsiteX961" fmla="*/ 3549317 w 11044243"/>
              <a:gd name="connsiteY961" fmla="*/ 2692940 h 5790288"/>
              <a:gd name="connsiteX962" fmla="*/ 3538257 w 11044243"/>
              <a:gd name="connsiteY962" fmla="*/ 2703999 h 5790288"/>
              <a:gd name="connsiteX963" fmla="*/ 3527197 w 11044243"/>
              <a:gd name="connsiteY963" fmla="*/ 2692940 h 5790288"/>
              <a:gd name="connsiteX964" fmla="*/ 3538257 w 11044243"/>
              <a:gd name="connsiteY964" fmla="*/ 2681879 h 5790288"/>
              <a:gd name="connsiteX965" fmla="*/ 2231428 w 11044243"/>
              <a:gd name="connsiteY965" fmla="*/ 2681879 h 5790288"/>
              <a:gd name="connsiteX966" fmla="*/ 2242488 w 11044243"/>
              <a:gd name="connsiteY966" fmla="*/ 2692940 h 5790288"/>
              <a:gd name="connsiteX967" fmla="*/ 2231428 w 11044243"/>
              <a:gd name="connsiteY967" fmla="*/ 2703999 h 5790288"/>
              <a:gd name="connsiteX968" fmla="*/ 2220368 w 11044243"/>
              <a:gd name="connsiteY968" fmla="*/ 2692940 h 5790288"/>
              <a:gd name="connsiteX969" fmla="*/ 2231428 w 11044243"/>
              <a:gd name="connsiteY969" fmla="*/ 2681879 h 5790288"/>
              <a:gd name="connsiteX970" fmla="*/ 1795114 w 11044243"/>
              <a:gd name="connsiteY970" fmla="*/ 2681879 h 5790288"/>
              <a:gd name="connsiteX971" fmla="*/ 1806173 w 11044243"/>
              <a:gd name="connsiteY971" fmla="*/ 2692940 h 5790288"/>
              <a:gd name="connsiteX972" fmla="*/ 1795114 w 11044243"/>
              <a:gd name="connsiteY972" fmla="*/ 2703999 h 5790288"/>
              <a:gd name="connsiteX973" fmla="*/ 1784053 w 11044243"/>
              <a:gd name="connsiteY973" fmla="*/ 2692940 h 5790288"/>
              <a:gd name="connsiteX974" fmla="*/ 1795114 w 11044243"/>
              <a:gd name="connsiteY974" fmla="*/ 2681879 h 5790288"/>
              <a:gd name="connsiteX975" fmla="*/ 906403 w 11044243"/>
              <a:gd name="connsiteY975" fmla="*/ 2681879 h 5790288"/>
              <a:gd name="connsiteX976" fmla="*/ 917463 w 11044243"/>
              <a:gd name="connsiteY976" fmla="*/ 2692940 h 5790288"/>
              <a:gd name="connsiteX977" fmla="*/ 906403 w 11044243"/>
              <a:gd name="connsiteY977" fmla="*/ 2703999 h 5790288"/>
              <a:gd name="connsiteX978" fmla="*/ 895343 w 11044243"/>
              <a:gd name="connsiteY978" fmla="*/ 2692940 h 5790288"/>
              <a:gd name="connsiteX979" fmla="*/ 906403 w 11044243"/>
              <a:gd name="connsiteY979" fmla="*/ 2681879 h 5790288"/>
              <a:gd name="connsiteX980" fmla="*/ 9701522 w 11044243"/>
              <a:gd name="connsiteY980" fmla="*/ 2668660 h 5790288"/>
              <a:gd name="connsiteX981" fmla="*/ 9725801 w 11044243"/>
              <a:gd name="connsiteY981" fmla="*/ 2692940 h 5790288"/>
              <a:gd name="connsiteX982" fmla="*/ 9701522 w 11044243"/>
              <a:gd name="connsiteY982" fmla="*/ 2717219 h 5790288"/>
              <a:gd name="connsiteX983" fmla="*/ 9677243 w 11044243"/>
              <a:gd name="connsiteY983" fmla="*/ 2692940 h 5790288"/>
              <a:gd name="connsiteX984" fmla="*/ 9701522 w 11044243"/>
              <a:gd name="connsiteY984" fmla="*/ 2668660 h 5790288"/>
              <a:gd name="connsiteX985" fmla="*/ 6198102 w 11044243"/>
              <a:gd name="connsiteY985" fmla="*/ 2668660 h 5790288"/>
              <a:gd name="connsiteX986" fmla="*/ 6222381 w 11044243"/>
              <a:gd name="connsiteY986" fmla="*/ 2692940 h 5790288"/>
              <a:gd name="connsiteX987" fmla="*/ 6198102 w 11044243"/>
              <a:gd name="connsiteY987" fmla="*/ 2717219 h 5790288"/>
              <a:gd name="connsiteX988" fmla="*/ 6173823 w 11044243"/>
              <a:gd name="connsiteY988" fmla="*/ 2692940 h 5790288"/>
              <a:gd name="connsiteX989" fmla="*/ 6198102 w 11044243"/>
              <a:gd name="connsiteY989" fmla="*/ 2668660 h 5790288"/>
              <a:gd name="connsiteX990" fmla="*/ 4846122 w 11044243"/>
              <a:gd name="connsiteY990" fmla="*/ 2668660 h 5790288"/>
              <a:gd name="connsiteX991" fmla="*/ 4870401 w 11044243"/>
              <a:gd name="connsiteY991" fmla="*/ 2692940 h 5790288"/>
              <a:gd name="connsiteX992" fmla="*/ 4846122 w 11044243"/>
              <a:gd name="connsiteY992" fmla="*/ 2717219 h 5790288"/>
              <a:gd name="connsiteX993" fmla="*/ 4821843 w 11044243"/>
              <a:gd name="connsiteY993" fmla="*/ 2692940 h 5790288"/>
              <a:gd name="connsiteX994" fmla="*/ 4846122 w 11044243"/>
              <a:gd name="connsiteY994" fmla="*/ 2668660 h 5790288"/>
              <a:gd name="connsiteX995" fmla="*/ 3103002 w 11044243"/>
              <a:gd name="connsiteY995" fmla="*/ 2668660 h 5790288"/>
              <a:gd name="connsiteX996" fmla="*/ 3127281 w 11044243"/>
              <a:gd name="connsiteY996" fmla="*/ 2692940 h 5790288"/>
              <a:gd name="connsiteX997" fmla="*/ 3103002 w 11044243"/>
              <a:gd name="connsiteY997" fmla="*/ 2717219 h 5790288"/>
              <a:gd name="connsiteX998" fmla="*/ 3078723 w 11044243"/>
              <a:gd name="connsiteY998" fmla="*/ 2692940 h 5790288"/>
              <a:gd name="connsiteX999" fmla="*/ 3103002 w 11044243"/>
              <a:gd name="connsiteY999" fmla="*/ 2668660 h 5790288"/>
              <a:gd name="connsiteX1000" fmla="*/ 2666683 w 11044243"/>
              <a:gd name="connsiteY1000" fmla="*/ 2668660 h 5790288"/>
              <a:gd name="connsiteX1001" fmla="*/ 2690962 w 11044243"/>
              <a:gd name="connsiteY1001" fmla="*/ 2692940 h 5790288"/>
              <a:gd name="connsiteX1002" fmla="*/ 2666683 w 11044243"/>
              <a:gd name="connsiteY1002" fmla="*/ 2717219 h 5790288"/>
              <a:gd name="connsiteX1003" fmla="*/ 2642404 w 11044243"/>
              <a:gd name="connsiteY1003" fmla="*/ 2692940 h 5790288"/>
              <a:gd name="connsiteX1004" fmla="*/ 2666683 w 11044243"/>
              <a:gd name="connsiteY1004" fmla="*/ 2668660 h 5790288"/>
              <a:gd name="connsiteX1005" fmla="*/ 471151 w 11044243"/>
              <a:gd name="connsiteY1005" fmla="*/ 2668660 h 5790288"/>
              <a:gd name="connsiteX1006" fmla="*/ 495430 w 11044243"/>
              <a:gd name="connsiteY1006" fmla="*/ 2692940 h 5790288"/>
              <a:gd name="connsiteX1007" fmla="*/ 471151 w 11044243"/>
              <a:gd name="connsiteY1007" fmla="*/ 2717220 h 5790288"/>
              <a:gd name="connsiteX1008" fmla="*/ 446872 w 11044243"/>
              <a:gd name="connsiteY1008" fmla="*/ 2692940 h 5790288"/>
              <a:gd name="connsiteX1009" fmla="*/ 471151 w 11044243"/>
              <a:gd name="connsiteY1009" fmla="*/ 2668660 h 5790288"/>
              <a:gd name="connsiteX1010" fmla="*/ 10137839 w 11044243"/>
              <a:gd name="connsiteY1010" fmla="*/ 2658104 h 5790288"/>
              <a:gd name="connsiteX1011" fmla="*/ 10172674 w 11044243"/>
              <a:gd name="connsiteY1011" fmla="*/ 2692940 h 5790288"/>
              <a:gd name="connsiteX1012" fmla="*/ 10137839 w 11044243"/>
              <a:gd name="connsiteY1012" fmla="*/ 2727776 h 5790288"/>
              <a:gd name="connsiteX1013" fmla="*/ 10103004 w 11044243"/>
              <a:gd name="connsiteY1013" fmla="*/ 2692940 h 5790288"/>
              <a:gd name="connsiteX1014" fmla="*/ 10137839 w 11044243"/>
              <a:gd name="connsiteY1014" fmla="*/ 2658104 h 5790288"/>
              <a:gd name="connsiteX1015" fmla="*/ 7941241 w 11044243"/>
              <a:gd name="connsiteY1015" fmla="*/ 2658104 h 5790288"/>
              <a:gd name="connsiteX1016" fmla="*/ 7976076 w 11044243"/>
              <a:gd name="connsiteY1016" fmla="*/ 2692940 h 5790288"/>
              <a:gd name="connsiteX1017" fmla="*/ 7941241 w 11044243"/>
              <a:gd name="connsiteY1017" fmla="*/ 2727774 h 5790288"/>
              <a:gd name="connsiteX1018" fmla="*/ 7906406 w 11044243"/>
              <a:gd name="connsiteY1018" fmla="*/ 2692940 h 5790288"/>
              <a:gd name="connsiteX1019" fmla="*/ 7941241 w 11044243"/>
              <a:gd name="connsiteY1019" fmla="*/ 2658104 h 5790288"/>
              <a:gd name="connsiteX1020" fmla="*/ 5762849 w 11044243"/>
              <a:gd name="connsiteY1020" fmla="*/ 2658104 h 5790288"/>
              <a:gd name="connsiteX1021" fmla="*/ 5797684 w 11044243"/>
              <a:gd name="connsiteY1021" fmla="*/ 2692940 h 5790288"/>
              <a:gd name="connsiteX1022" fmla="*/ 5762849 w 11044243"/>
              <a:gd name="connsiteY1022" fmla="*/ 2727774 h 5790288"/>
              <a:gd name="connsiteX1023" fmla="*/ 5728014 w 11044243"/>
              <a:gd name="connsiteY1023" fmla="*/ 2692940 h 5790288"/>
              <a:gd name="connsiteX1024" fmla="*/ 5762849 w 11044243"/>
              <a:gd name="connsiteY1024" fmla="*/ 2658104 h 5790288"/>
              <a:gd name="connsiteX1025" fmla="*/ 4409805 w 11044243"/>
              <a:gd name="connsiteY1025" fmla="*/ 2658104 h 5790288"/>
              <a:gd name="connsiteX1026" fmla="*/ 4444640 w 11044243"/>
              <a:gd name="connsiteY1026" fmla="*/ 2692940 h 5790288"/>
              <a:gd name="connsiteX1027" fmla="*/ 4409805 w 11044243"/>
              <a:gd name="connsiteY1027" fmla="*/ 2727776 h 5790288"/>
              <a:gd name="connsiteX1028" fmla="*/ 4374970 w 11044243"/>
              <a:gd name="connsiteY1028" fmla="*/ 2692940 h 5790288"/>
              <a:gd name="connsiteX1029" fmla="*/ 4409805 w 11044243"/>
              <a:gd name="connsiteY1029" fmla="*/ 2658104 h 5790288"/>
              <a:gd name="connsiteX1030" fmla="*/ 1342719 w 11044243"/>
              <a:gd name="connsiteY1030" fmla="*/ 2658104 h 5790288"/>
              <a:gd name="connsiteX1031" fmla="*/ 1377555 w 11044243"/>
              <a:gd name="connsiteY1031" fmla="*/ 2692940 h 5790288"/>
              <a:gd name="connsiteX1032" fmla="*/ 1342719 w 11044243"/>
              <a:gd name="connsiteY1032" fmla="*/ 2727776 h 5790288"/>
              <a:gd name="connsiteX1033" fmla="*/ 1307885 w 11044243"/>
              <a:gd name="connsiteY1033" fmla="*/ 2692940 h 5790288"/>
              <a:gd name="connsiteX1034" fmla="*/ 1342719 w 11044243"/>
              <a:gd name="connsiteY1034" fmla="*/ 2658104 h 5790288"/>
              <a:gd name="connsiteX1035" fmla="*/ 34835 w 11044243"/>
              <a:gd name="connsiteY1035" fmla="*/ 2658104 h 5790288"/>
              <a:gd name="connsiteX1036" fmla="*/ 69670 w 11044243"/>
              <a:gd name="connsiteY1036" fmla="*/ 2692940 h 5790288"/>
              <a:gd name="connsiteX1037" fmla="*/ 34835 w 11044243"/>
              <a:gd name="connsiteY1037" fmla="*/ 2727776 h 5790288"/>
              <a:gd name="connsiteX1038" fmla="*/ 0 w 11044243"/>
              <a:gd name="connsiteY1038" fmla="*/ 2692940 h 5790288"/>
              <a:gd name="connsiteX1039" fmla="*/ 34835 w 11044243"/>
              <a:gd name="connsiteY1039" fmla="*/ 2658104 h 5790288"/>
              <a:gd name="connsiteX1040" fmla="*/ 11007546 w 11044243"/>
              <a:gd name="connsiteY1040" fmla="*/ 2239476 h 5790288"/>
              <a:gd name="connsiteX1041" fmla="*/ 11018606 w 11044243"/>
              <a:gd name="connsiteY1041" fmla="*/ 2250537 h 5790288"/>
              <a:gd name="connsiteX1042" fmla="*/ 11007546 w 11044243"/>
              <a:gd name="connsiteY1042" fmla="*/ 2261597 h 5790288"/>
              <a:gd name="connsiteX1043" fmla="*/ 10996486 w 11044243"/>
              <a:gd name="connsiteY1043" fmla="*/ 2250537 h 5790288"/>
              <a:gd name="connsiteX1044" fmla="*/ 11007546 w 11044243"/>
              <a:gd name="connsiteY1044" fmla="*/ 2239476 h 5790288"/>
              <a:gd name="connsiteX1045" fmla="*/ 9247265 w 11044243"/>
              <a:gd name="connsiteY1045" fmla="*/ 2239476 h 5790288"/>
              <a:gd name="connsiteX1046" fmla="*/ 9258325 w 11044243"/>
              <a:gd name="connsiteY1046" fmla="*/ 2250537 h 5790288"/>
              <a:gd name="connsiteX1047" fmla="*/ 9247265 w 11044243"/>
              <a:gd name="connsiteY1047" fmla="*/ 2261596 h 5790288"/>
              <a:gd name="connsiteX1048" fmla="*/ 9236205 w 11044243"/>
              <a:gd name="connsiteY1048" fmla="*/ 2250537 h 5790288"/>
              <a:gd name="connsiteX1049" fmla="*/ 9247265 w 11044243"/>
              <a:gd name="connsiteY1049" fmla="*/ 2239476 h 5790288"/>
              <a:gd name="connsiteX1050" fmla="*/ 8375695 w 11044243"/>
              <a:gd name="connsiteY1050" fmla="*/ 2239476 h 5790288"/>
              <a:gd name="connsiteX1051" fmla="*/ 8386755 w 11044243"/>
              <a:gd name="connsiteY1051" fmla="*/ 2250537 h 5790288"/>
              <a:gd name="connsiteX1052" fmla="*/ 8375695 w 11044243"/>
              <a:gd name="connsiteY1052" fmla="*/ 2261596 h 5790288"/>
              <a:gd name="connsiteX1053" fmla="*/ 8364635 w 11044243"/>
              <a:gd name="connsiteY1053" fmla="*/ 2250537 h 5790288"/>
              <a:gd name="connsiteX1054" fmla="*/ 8375695 w 11044243"/>
              <a:gd name="connsiteY1054" fmla="*/ 2239476 h 5790288"/>
              <a:gd name="connsiteX1055" fmla="*/ 7504126 w 11044243"/>
              <a:gd name="connsiteY1055" fmla="*/ 2239476 h 5790288"/>
              <a:gd name="connsiteX1056" fmla="*/ 7515186 w 11044243"/>
              <a:gd name="connsiteY1056" fmla="*/ 2250537 h 5790288"/>
              <a:gd name="connsiteX1057" fmla="*/ 7504126 w 11044243"/>
              <a:gd name="connsiteY1057" fmla="*/ 2261596 h 5790288"/>
              <a:gd name="connsiteX1058" fmla="*/ 7493066 w 11044243"/>
              <a:gd name="connsiteY1058" fmla="*/ 2250537 h 5790288"/>
              <a:gd name="connsiteX1059" fmla="*/ 7504126 w 11044243"/>
              <a:gd name="connsiteY1059" fmla="*/ 2239476 h 5790288"/>
              <a:gd name="connsiteX1060" fmla="*/ 7068873 w 11044243"/>
              <a:gd name="connsiteY1060" fmla="*/ 2239476 h 5790288"/>
              <a:gd name="connsiteX1061" fmla="*/ 7079933 w 11044243"/>
              <a:gd name="connsiteY1061" fmla="*/ 2250537 h 5790288"/>
              <a:gd name="connsiteX1062" fmla="*/ 7068873 w 11044243"/>
              <a:gd name="connsiteY1062" fmla="*/ 2261596 h 5790288"/>
              <a:gd name="connsiteX1063" fmla="*/ 7057813 w 11044243"/>
              <a:gd name="connsiteY1063" fmla="*/ 2250537 h 5790288"/>
              <a:gd name="connsiteX1064" fmla="*/ 7068873 w 11044243"/>
              <a:gd name="connsiteY1064" fmla="*/ 2239476 h 5790288"/>
              <a:gd name="connsiteX1065" fmla="*/ 1796978 w 11044243"/>
              <a:gd name="connsiteY1065" fmla="*/ 2238251 h 5790288"/>
              <a:gd name="connsiteX1066" fmla="*/ 1808038 w 11044243"/>
              <a:gd name="connsiteY1066" fmla="*/ 2249308 h 5790288"/>
              <a:gd name="connsiteX1067" fmla="*/ 1796978 w 11044243"/>
              <a:gd name="connsiteY1067" fmla="*/ 2260371 h 5790288"/>
              <a:gd name="connsiteX1068" fmla="*/ 1785918 w 11044243"/>
              <a:gd name="connsiteY1068" fmla="*/ 2249308 h 5790288"/>
              <a:gd name="connsiteX1069" fmla="*/ 1796978 w 11044243"/>
              <a:gd name="connsiteY1069" fmla="*/ 2238251 h 5790288"/>
              <a:gd name="connsiteX1070" fmla="*/ 36700 w 11044243"/>
              <a:gd name="connsiteY1070" fmla="*/ 2238251 h 5790288"/>
              <a:gd name="connsiteX1071" fmla="*/ 47760 w 11044243"/>
              <a:gd name="connsiteY1071" fmla="*/ 2249308 h 5790288"/>
              <a:gd name="connsiteX1072" fmla="*/ 36700 w 11044243"/>
              <a:gd name="connsiteY1072" fmla="*/ 2260371 h 5790288"/>
              <a:gd name="connsiteX1073" fmla="*/ 25640 w 11044243"/>
              <a:gd name="connsiteY1073" fmla="*/ 2249308 h 5790288"/>
              <a:gd name="connsiteX1074" fmla="*/ 36700 w 11044243"/>
              <a:gd name="connsiteY1074" fmla="*/ 2238251 h 5790288"/>
              <a:gd name="connsiteX1075" fmla="*/ 3975351 w 11044243"/>
              <a:gd name="connsiteY1075" fmla="*/ 2238249 h 5790288"/>
              <a:gd name="connsiteX1076" fmla="*/ 3986411 w 11044243"/>
              <a:gd name="connsiteY1076" fmla="*/ 2249308 h 5790288"/>
              <a:gd name="connsiteX1077" fmla="*/ 3975351 w 11044243"/>
              <a:gd name="connsiteY1077" fmla="*/ 2260369 h 5790288"/>
              <a:gd name="connsiteX1078" fmla="*/ 3964291 w 11044243"/>
              <a:gd name="connsiteY1078" fmla="*/ 2249308 h 5790288"/>
              <a:gd name="connsiteX1079" fmla="*/ 3975351 w 11044243"/>
              <a:gd name="connsiteY1079" fmla="*/ 2238249 h 5790288"/>
              <a:gd name="connsiteX1080" fmla="*/ 3103803 w 11044243"/>
              <a:gd name="connsiteY1080" fmla="*/ 2238249 h 5790288"/>
              <a:gd name="connsiteX1081" fmla="*/ 3114863 w 11044243"/>
              <a:gd name="connsiteY1081" fmla="*/ 2249308 h 5790288"/>
              <a:gd name="connsiteX1082" fmla="*/ 3103803 w 11044243"/>
              <a:gd name="connsiteY1082" fmla="*/ 2260369 h 5790288"/>
              <a:gd name="connsiteX1083" fmla="*/ 3092743 w 11044243"/>
              <a:gd name="connsiteY1083" fmla="*/ 2249308 h 5790288"/>
              <a:gd name="connsiteX1084" fmla="*/ 3103803 w 11044243"/>
              <a:gd name="connsiteY1084" fmla="*/ 2238249 h 5790288"/>
              <a:gd name="connsiteX1085" fmla="*/ 10572293 w 11044243"/>
              <a:gd name="connsiteY1085" fmla="*/ 2226258 h 5790288"/>
              <a:gd name="connsiteX1086" fmla="*/ 10596572 w 11044243"/>
              <a:gd name="connsiteY1086" fmla="*/ 2250537 h 5790288"/>
              <a:gd name="connsiteX1087" fmla="*/ 10572293 w 11044243"/>
              <a:gd name="connsiteY1087" fmla="*/ 2274816 h 5790288"/>
              <a:gd name="connsiteX1088" fmla="*/ 10548014 w 11044243"/>
              <a:gd name="connsiteY1088" fmla="*/ 2250537 h 5790288"/>
              <a:gd name="connsiteX1089" fmla="*/ 10572293 w 11044243"/>
              <a:gd name="connsiteY1089" fmla="*/ 2226258 h 5790288"/>
              <a:gd name="connsiteX1090" fmla="*/ 10135976 w 11044243"/>
              <a:gd name="connsiteY1090" fmla="*/ 2226258 h 5790288"/>
              <a:gd name="connsiteX1091" fmla="*/ 10160255 w 11044243"/>
              <a:gd name="connsiteY1091" fmla="*/ 2250537 h 5790288"/>
              <a:gd name="connsiteX1092" fmla="*/ 10135976 w 11044243"/>
              <a:gd name="connsiteY1092" fmla="*/ 2274816 h 5790288"/>
              <a:gd name="connsiteX1093" fmla="*/ 10111697 w 11044243"/>
              <a:gd name="connsiteY1093" fmla="*/ 2250537 h 5790288"/>
              <a:gd name="connsiteX1094" fmla="*/ 10135976 w 11044243"/>
              <a:gd name="connsiteY1094" fmla="*/ 2226258 h 5790288"/>
              <a:gd name="connsiteX1095" fmla="*/ 7940443 w 11044243"/>
              <a:gd name="connsiteY1095" fmla="*/ 2226258 h 5790288"/>
              <a:gd name="connsiteX1096" fmla="*/ 7964722 w 11044243"/>
              <a:gd name="connsiteY1096" fmla="*/ 2250537 h 5790288"/>
              <a:gd name="connsiteX1097" fmla="*/ 7940443 w 11044243"/>
              <a:gd name="connsiteY1097" fmla="*/ 2274816 h 5790288"/>
              <a:gd name="connsiteX1098" fmla="*/ 7916164 w 11044243"/>
              <a:gd name="connsiteY1098" fmla="*/ 2250537 h 5790288"/>
              <a:gd name="connsiteX1099" fmla="*/ 7940443 w 11044243"/>
              <a:gd name="connsiteY1099" fmla="*/ 2226258 h 5790288"/>
              <a:gd name="connsiteX1100" fmla="*/ 6632556 w 11044243"/>
              <a:gd name="connsiteY1100" fmla="*/ 2226258 h 5790288"/>
              <a:gd name="connsiteX1101" fmla="*/ 6656835 w 11044243"/>
              <a:gd name="connsiteY1101" fmla="*/ 2250537 h 5790288"/>
              <a:gd name="connsiteX1102" fmla="*/ 6632556 w 11044243"/>
              <a:gd name="connsiteY1102" fmla="*/ 2274815 h 5790288"/>
              <a:gd name="connsiteX1103" fmla="*/ 6608277 w 11044243"/>
              <a:gd name="connsiteY1103" fmla="*/ 2250537 h 5790288"/>
              <a:gd name="connsiteX1104" fmla="*/ 6632556 w 11044243"/>
              <a:gd name="connsiteY1104" fmla="*/ 2226258 h 5790288"/>
              <a:gd name="connsiteX1105" fmla="*/ 6197304 w 11044243"/>
              <a:gd name="connsiteY1105" fmla="*/ 2226258 h 5790288"/>
              <a:gd name="connsiteX1106" fmla="*/ 6221583 w 11044243"/>
              <a:gd name="connsiteY1106" fmla="*/ 2250537 h 5790288"/>
              <a:gd name="connsiteX1107" fmla="*/ 6197304 w 11044243"/>
              <a:gd name="connsiteY1107" fmla="*/ 2274815 h 5790288"/>
              <a:gd name="connsiteX1108" fmla="*/ 6173025 w 11044243"/>
              <a:gd name="connsiteY1108" fmla="*/ 2250537 h 5790288"/>
              <a:gd name="connsiteX1109" fmla="*/ 6197304 w 11044243"/>
              <a:gd name="connsiteY1109" fmla="*/ 2226258 h 5790288"/>
              <a:gd name="connsiteX1110" fmla="*/ 5760987 w 11044243"/>
              <a:gd name="connsiteY1110" fmla="*/ 2226258 h 5790288"/>
              <a:gd name="connsiteX1111" fmla="*/ 5785266 w 11044243"/>
              <a:gd name="connsiteY1111" fmla="*/ 2250537 h 5790288"/>
              <a:gd name="connsiteX1112" fmla="*/ 5760987 w 11044243"/>
              <a:gd name="connsiteY1112" fmla="*/ 2274815 h 5790288"/>
              <a:gd name="connsiteX1113" fmla="*/ 5736708 w 11044243"/>
              <a:gd name="connsiteY1113" fmla="*/ 2250537 h 5790288"/>
              <a:gd name="connsiteX1114" fmla="*/ 5760987 w 11044243"/>
              <a:gd name="connsiteY1114" fmla="*/ 2226258 h 5790288"/>
              <a:gd name="connsiteX1115" fmla="*/ 4846920 w 11044243"/>
              <a:gd name="connsiteY1115" fmla="*/ 2225031 h 5790288"/>
              <a:gd name="connsiteX1116" fmla="*/ 4871199 w 11044243"/>
              <a:gd name="connsiteY1116" fmla="*/ 2249308 h 5790288"/>
              <a:gd name="connsiteX1117" fmla="*/ 4846920 w 11044243"/>
              <a:gd name="connsiteY1117" fmla="*/ 2273588 h 5790288"/>
              <a:gd name="connsiteX1118" fmla="*/ 4822641 w 11044243"/>
              <a:gd name="connsiteY1118" fmla="*/ 2249308 h 5790288"/>
              <a:gd name="connsiteX1119" fmla="*/ 4846920 w 11044243"/>
              <a:gd name="connsiteY1119" fmla="*/ 2225031 h 5790288"/>
              <a:gd name="connsiteX1120" fmla="*/ 4411668 w 11044243"/>
              <a:gd name="connsiteY1120" fmla="*/ 2225031 h 5790288"/>
              <a:gd name="connsiteX1121" fmla="*/ 4435947 w 11044243"/>
              <a:gd name="connsiteY1121" fmla="*/ 2249308 h 5790288"/>
              <a:gd name="connsiteX1122" fmla="*/ 4411668 w 11044243"/>
              <a:gd name="connsiteY1122" fmla="*/ 2273588 h 5790288"/>
              <a:gd name="connsiteX1123" fmla="*/ 4387389 w 11044243"/>
              <a:gd name="connsiteY1123" fmla="*/ 2249308 h 5790288"/>
              <a:gd name="connsiteX1124" fmla="*/ 4411668 w 11044243"/>
              <a:gd name="connsiteY1124" fmla="*/ 2225031 h 5790288"/>
              <a:gd name="connsiteX1125" fmla="*/ 2668548 w 11044243"/>
              <a:gd name="connsiteY1125" fmla="*/ 2225031 h 5790288"/>
              <a:gd name="connsiteX1126" fmla="*/ 2692827 w 11044243"/>
              <a:gd name="connsiteY1126" fmla="*/ 2249308 h 5790288"/>
              <a:gd name="connsiteX1127" fmla="*/ 2668548 w 11044243"/>
              <a:gd name="connsiteY1127" fmla="*/ 2273588 h 5790288"/>
              <a:gd name="connsiteX1128" fmla="*/ 2644269 w 11044243"/>
              <a:gd name="connsiteY1128" fmla="*/ 2249308 h 5790288"/>
              <a:gd name="connsiteX1129" fmla="*/ 2668548 w 11044243"/>
              <a:gd name="connsiteY1129" fmla="*/ 2225031 h 5790288"/>
              <a:gd name="connsiteX1130" fmla="*/ 1343521 w 11044243"/>
              <a:gd name="connsiteY1130" fmla="*/ 2225031 h 5790288"/>
              <a:gd name="connsiteX1131" fmla="*/ 1367801 w 11044243"/>
              <a:gd name="connsiteY1131" fmla="*/ 2249308 h 5790288"/>
              <a:gd name="connsiteX1132" fmla="*/ 1343521 w 11044243"/>
              <a:gd name="connsiteY1132" fmla="*/ 2273588 h 5790288"/>
              <a:gd name="connsiteX1133" fmla="*/ 1319244 w 11044243"/>
              <a:gd name="connsiteY1133" fmla="*/ 2249308 h 5790288"/>
              <a:gd name="connsiteX1134" fmla="*/ 1343521 w 11044243"/>
              <a:gd name="connsiteY1134" fmla="*/ 2225031 h 5790288"/>
              <a:gd name="connsiteX1135" fmla="*/ 908269 w 11044243"/>
              <a:gd name="connsiteY1135" fmla="*/ 2225031 h 5790288"/>
              <a:gd name="connsiteX1136" fmla="*/ 932548 w 11044243"/>
              <a:gd name="connsiteY1136" fmla="*/ 2249308 h 5790288"/>
              <a:gd name="connsiteX1137" fmla="*/ 908269 w 11044243"/>
              <a:gd name="connsiteY1137" fmla="*/ 2273588 h 5790288"/>
              <a:gd name="connsiteX1138" fmla="*/ 883990 w 11044243"/>
              <a:gd name="connsiteY1138" fmla="*/ 2249308 h 5790288"/>
              <a:gd name="connsiteX1139" fmla="*/ 908269 w 11044243"/>
              <a:gd name="connsiteY1139" fmla="*/ 2225031 h 5790288"/>
              <a:gd name="connsiteX1140" fmla="*/ 471952 w 11044243"/>
              <a:gd name="connsiteY1140" fmla="*/ 2225031 h 5790288"/>
              <a:gd name="connsiteX1141" fmla="*/ 496231 w 11044243"/>
              <a:gd name="connsiteY1141" fmla="*/ 2249308 h 5790288"/>
              <a:gd name="connsiteX1142" fmla="*/ 471952 w 11044243"/>
              <a:gd name="connsiteY1142" fmla="*/ 2273588 h 5790288"/>
              <a:gd name="connsiteX1143" fmla="*/ 447673 w 11044243"/>
              <a:gd name="connsiteY1143" fmla="*/ 2249308 h 5790288"/>
              <a:gd name="connsiteX1144" fmla="*/ 471952 w 11044243"/>
              <a:gd name="connsiteY1144" fmla="*/ 2225031 h 5790288"/>
              <a:gd name="connsiteX1145" fmla="*/ 9700724 w 11044243"/>
              <a:gd name="connsiteY1145" fmla="*/ 2215702 h 5790288"/>
              <a:gd name="connsiteX1146" fmla="*/ 9735559 w 11044243"/>
              <a:gd name="connsiteY1146" fmla="*/ 2250537 h 5790288"/>
              <a:gd name="connsiteX1147" fmla="*/ 9700724 w 11044243"/>
              <a:gd name="connsiteY1147" fmla="*/ 2285372 h 5790288"/>
              <a:gd name="connsiteX1148" fmla="*/ 9665889 w 11044243"/>
              <a:gd name="connsiteY1148" fmla="*/ 2250537 h 5790288"/>
              <a:gd name="connsiteX1149" fmla="*/ 9700724 w 11044243"/>
              <a:gd name="connsiteY1149" fmla="*/ 2215702 h 5790288"/>
              <a:gd name="connsiteX1150" fmla="*/ 8812012 w 11044243"/>
              <a:gd name="connsiteY1150" fmla="*/ 2215702 h 5790288"/>
              <a:gd name="connsiteX1151" fmla="*/ 8846847 w 11044243"/>
              <a:gd name="connsiteY1151" fmla="*/ 2250537 h 5790288"/>
              <a:gd name="connsiteX1152" fmla="*/ 8812012 w 11044243"/>
              <a:gd name="connsiteY1152" fmla="*/ 2285372 h 5790288"/>
              <a:gd name="connsiteX1153" fmla="*/ 8777177 w 11044243"/>
              <a:gd name="connsiteY1153" fmla="*/ 2250537 h 5790288"/>
              <a:gd name="connsiteX1154" fmla="*/ 8812012 w 11044243"/>
              <a:gd name="connsiteY1154" fmla="*/ 2215702 h 5790288"/>
              <a:gd name="connsiteX1155" fmla="*/ 5283237 w 11044243"/>
              <a:gd name="connsiteY1155" fmla="*/ 2214474 h 5790288"/>
              <a:gd name="connsiteX1156" fmla="*/ 5318072 w 11044243"/>
              <a:gd name="connsiteY1156" fmla="*/ 2249308 h 5790288"/>
              <a:gd name="connsiteX1157" fmla="*/ 5283237 w 11044243"/>
              <a:gd name="connsiteY1157" fmla="*/ 2284143 h 5790288"/>
              <a:gd name="connsiteX1158" fmla="*/ 5248402 w 11044243"/>
              <a:gd name="connsiteY1158" fmla="*/ 2249308 h 5790288"/>
              <a:gd name="connsiteX1159" fmla="*/ 5283237 w 11044243"/>
              <a:gd name="connsiteY1159" fmla="*/ 2214474 h 5790288"/>
              <a:gd name="connsiteX1160" fmla="*/ 3540122 w 11044243"/>
              <a:gd name="connsiteY1160" fmla="*/ 2214474 h 5790288"/>
              <a:gd name="connsiteX1161" fmla="*/ 3574958 w 11044243"/>
              <a:gd name="connsiteY1161" fmla="*/ 2249308 h 5790288"/>
              <a:gd name="connsiteX1162" fmla="*/ 3540122 w 11044243"/>
              <a:gd name="connsiteY1162" fmla="*/ 2284145 h 5790288"/>
              <a:gd name="connsiteX1163" fmla="*/ 3505287 w 11044243"/>
              <a:gd name="connsiteY1163" fmla="*/ 2249308 h 5790288"/>
              <a:gd name="connsiteX1164" fmla="*/ 3540122 w 11044243"/>
              <a:gd name="connsiteY1164" fmla="*/ 2214474 h 5790288"/>
              <a:gd name="connsiteX1165" fmla="*/ 2232229 w 11044243"/>
              <a:gd name="connsiteY1165" fmla="*/ 2214474 h 5790288"/>
              <a:gd name="connsiteX1166" fmla="*/ 2267065 w 11044243"/>
              <a:gd name="connsiteY1166" fmla="*/ 2249308 h 5790288"/>
              <a:gd name="connsiteX1167" fmla="*/ 2232229 w 11044243"/>
              <a:gd name="connsiteY1167" fmla="*/ 2284145 h 5790288"/>
              <a:gd name="connsiteX1168" fmla="*/ 2197396 w 11044243"/>
              <a:gd name="connsiteY1168" fmla="*/ 2249308 h 5790288"/>
              <a:gd name="connsiteX1169" fmla="*/ 2232229 w 11044243"/>
              <a:gd name="connsiteY1169" fmla="*/ 2214474 h 5790288"/>
              <a:gd name="connsiteX1170" fmla="*/ 10550146 w 11044243"/>
              <a:gd name="connsiteY1170" fmla="*/ 1800583 h 5790288"/>
              <a:gd name="connsiteX1171" fmla="*/ 10561206 w 11044243"/>
              <a:gd name="connsiteY1171" fmla="*/ 1811643 h 5790288"/>
              <a:gd name="connsiteX1172" fmla="*/ 10550146 w 11044243"/>
              <a:gd name="connsiteY1172" fmla="*/ 1822703 h 5790288"/>
              <a:gd name="connsiteX1173" fmla="*/ 10539086 w 11044243"/>
              <a:gd name="connsiteY1173" fmla="*/ 1811643 h 5790288"/>
              <a:gd name="connsiteX1174" fmla="*/ 10550146 w 11044243"/>
              <a:gd name="connsiteY1174" fmla="*/ 1800583 h 5790288"/>
              <a:gd name="connsiteX1175" fmla="*/ 10113829 w 11044243"/>
              <a:gd name="connsiteY1175" fmla="*/ 1800583 h 5790288"/>
              <a:gd name="connsiteX1176" fmla="*/ 10124889 w 11044243"/>
              <a:gd name="connsiteY1176" fmla="*/ 1811643 h 5790288"/>
              <a:gd name="connsiteX1177" fmla="*/ 10113829 w 11044243"/>
              <a:gd name="connsiteY1177" fmla="*/ 1822703 h 5790288"/>
              <a:gd name="connsiteX1178" fmla="*/ 10102769 w 11044243"/>
              <a:gd name="connsiteY1178" fmla="*/ 1811643 h 5790288"/>
              <a:gd name="connsiteX1179" fmla="*/ 10113829 w 11044243"/>
              <a:gd name="connsiteY1179" fmla="*/ 1800583 h 5790288"/>
              <a:gd name="connsiteX1180" fmla="*/ 9678577 w 11044243"/>
              <a:gd name="connsiteY1180" fmla="*/ 1800583 h 5790288"/>
              <a:gd name="connsiteX1181" fmla="*/ 9689637 w 11044243"/>
              <a:gd name="connsiteY1181" fmla="*/ 1811643 h 5790288"/>
              <a:gd name="connsiteX1182" fmla="*/ 9678577 w 11044243"/>
              <a:gd name="connsiteY1182" fmla="*/ 1822703 h 5790288"/>
              <a:gd name="connsiteX1183" fmla="*/ 9667517 w 11044243"/>
              <a:gd name="connsiteY1183" fmla="*/ 1811643 h 5790288"/>
              <a:gd name="connsiteX1184" fmla="*/ 9678577 w 11044243"/>
              <a:gd name="connsiteY1184" fmla="*/ 1800583 h 5790288"/>
              <a:gd name="connsiteX1185" fmla="*/ 5281375 w 11044243"/>
              <a:gd name="connsiteY1185" fmla="*/ 1795845 h 5790288"/>
              <a:gd name="connsiteX1186" fmla="*/ 5292435 w 11044243"/>
              <a:gd name="connsiteY1186" fmla="*/ 1806906 h 5790288"/>
              <a:gd name="connsiteX1187" fmla="*/ 5281375 w 11044243"/>
              <a:gd name="connsiteY1187" fmla="*/ 1817965 h 5790288"/>
              <a:gd name="connsiteX1188" fmla="*/ 5270315 w 11044243"/>
              <a:gd name="connsiteY1188" fmla="*/ 1806906 h 5790288"/>
              <a:gd name="connsiteX1189" fmla="*/ 5281375 w 11044243"/>
              <a:gd name="connsiteY1189" fmla="*/ 1795845 h 5790288"/>
              <a:gd name="connsiteX1190" fmla="*/ 4846122 w 11044243"/>
              <a:gd name="connsiteY1190" fmla="*/ 1795845 h 5790288"/>
              <a:gd name="connsiteX1191" fmla="*/ 4857182 w 11044243"/>
              <a:gd name="connsiteY1191" fmla="*/ 1806906 h 5790288"/>
              <a:gd name="connsiteX1192" fmla="*/ 4846122 w 11044243"/>
              <a:gd name="connsiteY1192" fmla="*/ 1817965 h 5790288"/>
              <a:gd name="connsiteX1193" fmla="*/ 4835062 w 11044243"/>
              <a:gd name="connsiteY1193" fmla="*/ 1806906 h 5790288"/>
              <a:gd name="connsiteX1194" fmla="*/ 4846122 w 11044243"/>
              <a:gd name="connsiteY1194" fmla="*/ 1795845 h 5790288"/>
              <a:gd name="connsiteX1195" fmla="*/ 3974552 w 11044243"/>
              <a:gd name="connsiteY1195" fmla="*/ 1795845 h 5790288"/>
              <a:gd name="connsiteX1196" fmla="*/ 3985612 w 11044243"/>
              <a:gd name="connsiteY1196" fmla="*/ 1806906 h 5790288"/>
              <a:gd name="connsiteX1197" fmla="*/ 3974552 w 11044243"/>
              <a:gd name="connsiteY1197" fmla="*/ 1817965 h 5790288"/>
              <a:gd name="connsiteX1198" fmla="*/ 3963492 w 11044243"/>
              <a:gd name="connsiteY1198" fmla="*/ 1806906 h 5790288"/>
              <a:gd name="connsiteX1199" fmla="*/ 3974552 w 11044243"/>
              <a:gd name="connsiteY1199" fmla="*/ 1795845 h 5790288"/>
              <a:gd name="connsiteX1200" fmla="*/ 7941241 w 11044243"/>
              <a:gd name="connsiteY1200" fmla="*/ 1795845 h 5790288"/>
              <a:gd name="connsiteX1201" fmla="*/ 7952301 w 11044243"/>
              <a:gd name="connsiteY1201" fmla="*/ 1806905 h 5790288"/>
              <a:gd name="connsiteX1202" fmla="*/ 7941241 w 11044243"/>
              <a:gd name="connsiteY1202" fmla="*/ 1817965 h 5790288"/>
              <a:gd name="connsiteX1203" fmla="*/ 7930181 w 11044243"/>
              <a:gd name="connsiteY1203" fmla="*/ 1806905 h 5790288"/>
              <a:gd name="connsiteX1204" fmla="*/ 7941241 w 11044243"/>
              <a:gd name="connsiteY1204" fmla="*/ 1795845 h 5790288"/>
              <a:gd name="connsiteX1205" fmla="*/ 7505988 w 11044243"/>
              <a:gd name="connsiteY1205" fmla="*/ 1795845 h 5790288"/>
              <a:gd name="connsiteX1206" fmla="*/ 7517048 w 11044243"/>
              <a:gd name="connsiteY1206" fmla="*/ 1806905 h 5790288"/>
              <a:gd name="connsiteX1207" fmla="*/ 7505988 w 11044243"/>
              <a:gd name="connsiteY1207" fmla="*/ 1817965 h 5790288"/>
              <a:gd name="connsiteX1208" fmla="*/ 7494928 w 11044243"/>
              <a:gd name="connsiteY1208" fmla="*/ 1806905 h 5790288"/>
              <a:gd name="connsiteX1209" fmla="*/ 7505988 w 11044243"/>
              <a:gd name="connsiteY1209" fmla="*/ 1795845 h 5790288"/>
              <a:gd name="connsiteX1210" fmla="*/ 6634419 w 11044243"/>
              <a:gd name="connsiteY1210" fmla="*/ 1795845 h 5790288"/>
              <a:gd name="connsiteX1211" fmla="*/ 6645479 w 11044243"/>
              <a:gd name="connsiteY1211" fmla="*/ 1806905 h 5790288"/>
              <a:gd name="connsiteX1212" fmla="*/ 6634419 w 11044243"/>
              <a:gd name="connsiteY1212" fmla="*/ 1817965 h 5790288"/>
              <a:gd name="connsiteX1213" fmla="*/ 6623359 w 11044243"/>
              <a:gd name="connsiteY1213" fmla="*/ 1806905 h 5790288"/>
              <a:gd name="connsiteX1214" fmla="*/ 6634419 w 11044243"/>
              <a:gd name="connsiteY1214" fmla="*/ 1795845 h 5790288"/>
              <a:gd name="connsiteX1215" fmla="*/ 6198102 w 11044243"/>
              <a:gd name="connsiteY1215" fmla="*/ 1795845 h 5790288"/>
              <a:gd name="connsiteX1216" fmla="*/ 6209162 w 11044243"/>
              <a:gd name="connsiteY1216" fmla="*/ 1806905 h 5790288"/>
              <a:gd name="connsiteX1217" fmla="*/ 6198102 w 11044243"/>
              <a:gd name="connsiteY1217" fmla="*/ 1817965 h 5790288"/>
              <a:gd name="connsiteX1218" fmla="*/ 6187042 w 11044243"/>
              <a:gd name="connsiteY1218" fmla="*/ 1806905 h 5790288"/>
              <a:gd name="connsiteX1219" fmla="*/ 6198102 w 11044243"/>
              <a:gd name="connsiteY1219" fmla="*/ 1795845 h 5790288"/>
              <a:gd name="connsiteX1220" fmla="*/ 5762849 w 11044243"/>
              <a:gd name="connsiteY1220" fmla="*/ 1795845 h 5790288"/>
              <a:gd name="connsiteX1221" fmla="*/ 5773909 w 11044243"/>
              <a:gd name="connsiteY1221" fmla="*/ 1806905 h 5790288"/>
              <a:gd name="connsiteX1222" fmla="*/ 5762849 w 11044243"/>
              <a:gd name="connsiteY1222" fmla="*/ 1817965 h 5790288"/>
              <a:gd name="connsiteX1223" fmla="*/ 5751789 w 11044243"/>
              <a:gd name="connsiteY1223" fmla="*/ 1806905 h 5790288"/>
              <a:gd name="connsiteX1224" fmla="*/ 5762849 w 11044243"/>
              <a:gd name="connsiteY1224" fmla="*/ 1795845 h 5790288"/>
              <a:gd name="connsiteX1225" fmla="*/ 494092 w 11044243"/>
              <a:gd name="connsiteY1225" fmla="*/ 1791106 h 5790288"/>
              <a:gd name="connsiteX1226" fmla="*/ 505152 w 11044243"/>
              <a:gd name="connsiteY1226" fmla="*/ 1802166 h 5790288"/>
              <a:gd name="connsiteX1227" fmla="*/ 494092 w 11044243"/>
              <a:gd name="connsiteY1227" fmla="*/ 1813226 h 5790288"/>
              <a:gd name="connsiteX1228" fmla="*/ 483032 w 11044243"/>
              <a:gd name="connsiteY1228" fmla="*/ 1802166 h 5790288"/>
              <a:gd name="connsiteX1229" fmla="*/ 494092 w 11044243"/>
              <a:gd name="connsiteY1229" fmla="*/ 1791106 h 5790288"/>
              <a:gd name="connsiteX1230" fmla="*/ 58840 w 11044243"/>
              <a:gd name="connsiteY1230" fmla="*/ 1791106 h 5790288"/>
              <a:gd name="connsiteX1231" fmla="*/ 69900 w 11044243"/>
              <a:gd name="connsiteY1231" fmla="*/ 1802166 h 5790288"/>
              <a:gd name="connsiteX1232" fmla="*/ 58840 w 11044243"/>
              <a:gd name="connsiteY1232" fmla="*/ 1813226 h 5790288"/>
              <a:gd name="connsiteX1233" fmla="*/ 47780 w 11044243"/>
              <a:gd name="connsiteY1233" fmla="*/ 1802166 h 5790288"/>
              <a:gd name="connsiteX1234" fmla="*/ 58840 w 11044243"/>
              <a:gd name="connsiteY1234" fmla="*/ 1791106 h 5790288"/>
              <a:gd name="connsiteX1235" fmla="*/ 2237229 w 11044243"/>
              <a:gd name="connsiteY1235" fmla="*/ 1791106 h 5790288"/>
              <a:gd name="connsiteX1236" fmla="*/ 2248289 w 11044243"/>
              <a:gd name="connsiteY1236" fmla="*/ 1802166 h 5790288"/>
              <a:gd name="connsiteX1237" fmla="*/ 2237229 w 11044243"/>
              <a:gd name="connsiteY1237" fmla="*/ 1813226 h 5790288"/>
              <a:gd name="connsiteX1238" fmla="*/ 2226169 w 11044243"/>
              <a:gd name="connsiteY1238" fmla="*/ 1802166 h 5790288"/>
              <a:gd name="connsiteX1239" fmla="*/ 2237229 w 11044243"/>
              <a:gd name="connsiteY1239" fmla="*/ 1791106 h 5790288"/>
              <a:gd name="connsiteX1240" fmla="*/ 1801977 w 11044243"/>
              <a:gd name="connsiteY1240" fmla="*/ 1791106 h 5790288"/>
              <a:gd name="connsiteX1241" fmla="*/ 1813037 w 11044243"/>
              <a:gd name="connsiteY1241" fmla="*/ 1802166 h 5790288"/>
              <a:gd name="connsiteX1242" fmla="*/ 1801977 w 11044243"/>
              <a:gd name="connsiteY1242" fmla="*/ 1813226 h 5790288"/>
              <a:gd name="connsiteX1243" fmla="*/ 1790917 w 11044243"/>
              <a:gd name="connsiteY1243" fmla="*/ 1802166 h 5790288"/>
              <a:gd name="connsiteX1244" fmla="*/ 1801977 w 11044243"/>
              <a:gd name="connsiteY1244" fmla="*/ 1791106 h 5790288"/>
              <a:gd name="connsiteX1245" fmla="*/ 1365661 w 11044243"/>
              <a:gd name="connsiteY1245" fmla="*/ 1791106 h 5790288"/>
              <a:gd name="connsiteX1246" fmla="*/ 1376721 w 11044243"/>
              <a:gd name="connsiteY1246" fmla="*/ 1802166 h 5790288"/>
              <a:gd name="connsiteX1247" fmla="*/ 1365661 w 11044243"/>
              <a:gd name="connsiteY1247" fmla="*/ 1813226 h 5790288"/>
              <a:gd name="connsiteX1248" fmla="*/ 1354601 w 11044243"/>
              <a:gd name="connsiteY1248" fmla="*/ 1802166 h 5790288"/>
              <a:gd name="connsiteX1249" fmla="*/ 1365661 w 11044243"/>
              <a:gd name="connsiteY1249" fmla="*/ 1791106 h 5790288"/>
              <a:gd name="connsiteX1250" fmla="*/ 9242260 w 11044243"/>
              <a:gd name="connsiteY1250" fmla="*/ 1787364 h 5790288"/>
              <a:gd name="connsiteX1251" fmla="*/ 9266539 w 11044243"/>
              <a:gd name="connsiteY1251" fmla="*/ 1811643 h 5790288"/>
              <a:gd name="connsiteX1252" fmla="*/ 9242260 w 11044243"/>
              <a:gd name="connsiteY1252" fmla="*/ 1835922 h 5790288"/>
              <a:gd name="connsiteX1253" fmla="*/ 9217981 w 11044243"/>
              <a:gd name="connsiteY1253" fmla="*/ 1811643 h 5790288"/>
              <a:gd name="connsiteX1254" fmla="*/ 9242260 w 11044243"/>
              <a:gd name="connsiteY1254" fmla="*/ 1787364 h 5790288"/>
              <a:gd name="connsiteX1255" fmla="*/ 4409805 w 11044243"/>
              <a:gd name="connsiteY1255" fmla="*/ 1782626 h 5790288"/>
              <a:gd name="connsiteX1256" fmla="*/ 4434084 w 11044243"/>
              <a:gd name="connsiteY1256" fmla="*/ 1806906 h 5790288"/>
              <a:gd name="connsiteX1257" fmla="*/ 4409805 w 11044243"/>
              <a:gd name="connsiteY1257" fmla="*/ 1831184 h 5790288"/>
              <a:gd name="connsiteX1258" fmla="*/ 4385526 w 11044243"/>
              <a:gd name="connsiteY1258" fmla="*/ 1806906 h 5790288"/>
              <a:gd name="connsiteX1259" fmla="*/ 4409805 w 11044243"/>
              <a:gd name="connsiteY1259" fmla="*/ 1782626 h 5790288"/>
              <a:gd name="connsiteX1260" fmla="*/ 3538260 w 11044243"/>
              <a:gd name="connsiteY1260" fmla="*/ 1782626 h 5790288"/>
              <a:gd name="connsiteX1261" fmla="*/ 3562539 w 11044243"/>
              <a:gd name="connsiteY1261" fmla="*/ 1806906 h 5790288"/>
              <a:gd name="connsiteX1262" fmla="*/ 3538260 w 11044243"/>
              <a:gd name="connsiteY1262" fmla="*/ 1831184 h 5790288"/>
              <a:gd name="connsiteX1263" fmla="*/ 3513981 w 11044243"/>
              <a:gd name="connsiteY1263" fmla="*/ 1806906 h 5790288"/>
              <a:gd name="connsiteX1264" fmla="*/ 3538260 w 11044243"/>
              <a:gd name="connsiteY1264" fmla="*/ 1782626 h 5790288"/>
              <a:gd name="connsiteX1265" fmla="*/ 3103005 w 11044243"/>
              <a:gd name="connsiteY1265" fmla="*/ 1782626 h 5790288"/>
              <a:gd name="connsiteX1266" fmla="*/ 3127285 w 11044243"/>
              <a:gd name="connsiteY1266" fmla="*/ 1806906 h 5790288"/>
              <a:gd name="connsiteX1267" fmla="*/ 3103005 w 11044243"/>
              <a:gd name="connsiteY1267" fmla="*/ 1831184 h 5790288"/>
              <a:gd name="connsiteX1268" fmla="*/ 3078726 w 11044243"/>
              <a:gd name="connsiteY1268" fmla="*/ 1806906 h 5790288"/>
              <a:gd name="connsiteX1269" fmla="*/ 3103005 w 11044243"/>
              <a:gd name="connsiteY1269" fmla="*/ 1782626 h 5790288"/>
              <a:gd name="connsiteX1270" fmla="*/ 10985399 w 11044243"/>
              <a:gd name="connsiteY1270" fmla="*/ 1776808 h 5790288"/>
              <a:gd name="connsiteX1271" fmla="*/ 11020234 w 11044243"/>
              <a:gd name="connsiteY1271" fmla="*/ 1811643 h 5790288"/>
              <a:gd name="connsiteX1272" fmla="*/ 10985399 w 11044243"/>
              <a:gd name="connsiteY1272" fmla="*/ 1846478 h 5790288"/>
              <a:gd name="connsiteX1273" fmla="*/ 10950564 w 11044243"/>
              <a:gd name="connsiteY1273" fmla="*/ 1811643 h 5790288"/>
              <a:gd name="connsiteX1274" fmla="*/ 10985399 w 11044243"/>
              <a:gd name="connsiteY1274" fmla="*/ 1776808 h 5790288"/>
              <a:gd name="connsiteX1275" fmla="*/ 8807007 w 11044243"/>
              <a:gd name="connsiteY1275" fmla="*/ 1776808 h 5790288"/>
              <a:gd name="connsiteX1276" fmla="*/ 8841842 w 11044243"/>
              <a:gd name="connsiteY1276" fmla="*/ 1811643 h 5790288"/>
              <a:gd name="connsiteX1277" fmla="*/ 8807007 w 11044243"/>
              <a:gd name="connsiteY1277" fmla="*/ 1846478 h 5790288"/>
              <a:gd name="connsiteX1278" fmla="*/ 8772172 w 11044243"/>
              <a:gd name="connsiteY1278" fmla="*/ 1811643 h 5790288"/>
              <a:gd name="connsiteX1279" fmla="*/ 8807007 w 11044243"/>
              <a:gd name="connsiteY1279" fmla="*/ 1776808 h 5790288"/>
              <a:gd name="connsiteX1280" fmla="*/ 2666686 w 11044243"/>
              <a:gd name="connsiteY1280" fmla="*/ 1772070 h 5790288"/>
              <a:gd name="connsiteX1281" fmla="*/ 2701521 w 11044243"/>
              <a:gd name="connsiteY1281" fmla="*/ 1806906 h 5790288"/>
              <a:gd name="connsiteX1282" fmla="*/ 2666686 w 11044243"/>
              <a:gd name="connsiteY1282" fmla="*/ 1841741 h 5790288"/>
              <a:gd name="connsiteX1283" fmla="*/ 2631851 w 11044243"/>
              <a:gd name="connsiteY1283" fmla="*/ 1806906 h 5790288"/>
              <a:gd name="connsiteX1284" fmla="*/ 2666686 w 11044243"/>
              <a:gd name="connsiteY1284" fmla="*/ 1772070 h 5790288"/>
              <a:gd name="connsiteX1285" fmla="*/ 8377558 w 11044243"/>
              <a:gd name="connsiteY1285" fmla="*/ 1772069 h 5790288"/>
              <a:gd name="connsiteX1286" fmla="*/ 8412393 w 11044243"/>
              <a:gd name="connsiteY1286" fmla="*/ 1806905 h 5790288"/>
              <a:gd name="connsiteX1287" fmla="*/ 8377558 w 11044243"/>
              <a:gd name="connsiteY1287" fmla="*/ 1841740 h 5790288"/>
              <a:gd name="connsiteX1288" fmla="*/ 8342723 w 11044243"/>
              <a:gd name="connsiteY1288" fmla="*/ 1806905 h 5790288"/>
              <a:gd name="connsiteX1289" fmla="*/ 8377558 w 11044243"/>
              <a:gd name="connsiteY1289" fmla="*/ 1772069 h 5790288"/>
              <a:gd name="connsiteX1290" fmla="*/ 7069672 w 11044243"/>
              <a:gd name="connsiteY1290" fmla="*/ 1772069 h 5790288"/>
              <a:gd name="connsiteX1291" fmla="*/ 7104507 w 11044243"/>
              <a:gd name="connsiteY1291" fmla="*/ 1806905 h 5790288"/>
              <a:gd name="connsiteX1292" fmla="*/ 7069672 w 11044243"/>
              <a:gd name="connsiteY1292" fmla="*/ 1841740 h 5790288"/>
              <a:gd name="connsiteX1293" fmla="*/ 7034837 w 11044243"/>
              <a:gd name="connsiteY1293" fmla="*/ 1806905 h 5790288"/>
              <a:gd name="connsiteX1294" fmla="*/ 7069672 w 11044243"/>
              <a:gd name="connsiteY1294" fmla="*/ 1772069 h 5790288"/>
              <a:gd name="connsiteX1295" fmla="*/ 930409 w 11044243"/>
              <a:gd name="connsiteY1295" fmla="*/ 1767330 h 5790288"/>
              <a:gd name="connsiteX1296" fmla="*/ 965244 w 11044243"/>
              <a:gd name="connsiteY1296" fmla="*/ 1802166 h 5790288"/>
              <a:gd name="connsiteX1297" fmla="*/ 930409 w 11044243"/>
              <a:gd name="connsiteY1297" fmla="*/ 1837002 h 5790288"/>
              <a:gd name="connsiteX1298" fmla="*/ 895574 w 11044243"/>
              <a:gd name="connsiteY1298" fmla="*/ 1802166 h 5790288"/>
              <a:gd name="connsiteX1299" fmla="*/ 930409 w 11044243"/>
              <a:gd name="connsiteY1299" fmla="*/ 1767330 h 5790288"/>
              <a:gd name="connsiteX1300" fmla="*/ 10548284 w 11044243"/>
              <a:gd name="connsiteY1300" fmla="*/ 1358180 h 5790288"/>
              <a:gd name="connsiteX1301" fmla="*/ 10559344 w 11044243"/>
              <a:gd name="connsiteY1301" fmla="*/ 1369241 h 5790288"/>
              <a:gd name="connsiteX1302" fmla="*/ 10548284 w 11044243"/>
              <a:gd name="connsiteY1302" fmla="*/ 1380300 h 5790288"/>
              <a:gd name="connsiteX1303" fmla="*/ 10537224 w 11044243"/>
              <a:gd name="connsiteY1303" fmla="*/ 1369241 h 5790288"/>
              <a:gd name="connsiteX1304" fmla="*/ 10548284 w 11044243"/>
              <a:gd name="connsiteY1304" fmla="*/ 1358180 h 5790288"/>
              <a:gd name="connsiteX1305" fmla="*/ 10113031 w 11044243"/>
              <a:gd name="connsiteY1305" fmla="*/ 1358180 h 5790288"/>
              <a:gd name="connsiteX1306" fmla="*/ 10124091 w 11044243"/>
              <a:gd name="connsiteY1306" fmla="*/ 1369240 h 5790288"/>
              <a:gd name="connsiteX1307" fmla="*/ 10113031 w 11044243"/>
              <a:gd name="connsiteY1307" fmla="*/ 1380300 h 5790288"/>
              <a:gd name="connsiteX1308" fmla="*/ 10101971 w 11044243"/>
              <a:gd name="connsiteY1308" fmla="*/ 1369240 h 5790288"/>
              <a:gd name="connsiteX1309" fmla="*/ 10113031 w 11044243"/>
              <a:gd name="connsiteY1309" fmla="*/ 1358180 h 5790288"/>
              <a:gd name="connsiteX1310" fmla="*/ 7940443 w 11044243"/>
              <a:gd name="connsiteY1310" fmla="*/ 1353447 h 5790288"/>
              <a:gd name="connsiteX1311" fmla="*/ 7951503 w 11044243"/>
              <a:gd name="connsiteY1311" fmla="*/ 1364507 h 5790288"/>
              <a:gd name="connsiteX1312" fmla="*/ 7940443 w 11044243"/>
              <a:gd name="connsiteY1312" fmla="*/ 1375567 h 5790288"/>
              <a:gd name="connsiteX1313" fmla="*/ 7929383 w 11044243"/>
              <a:gd name="connsiteY1313" fmla="*/ 1364507 h 5790288"/>
              <a:gd name="connsiteX1314" fmla="*/ 7940443 w 11044243"/>
              <a:gd name="connsiteY1314" fmla="*/ 1353447 h 5790288"/>
              <a:gd name="connsiteX1315" fmla="*/ 7504126 w 11044243"/>
              <a:gd name="connsiteY1315" fmla="*/ 1353447 h 5790288"/>
              <a:gd name="connsiteX1316" fmla="*/ 7515186 w 11044243"/>
              <a:gd name="connsiteY1316" fmla="*/ 1364507 h 5790288"/>
              <a:gd name="connsiteX1317" fmla="*/ 7504126 w 11044243"/>
              <a:gd name="connsiteY1317" fmla="*/ 1375566 h 5790288"/>
              <a:gd name="connsiteX1318" fmla="*/ 7493066 w 11044243"/>
              <a:gd name="connsiteY1318" fmla="*/ 1364507 h 5790288"/>
              <a:gd name="connsiteX1319" fmla="*/ 7504126 w 11044243"/>
              <a:gd name="connsiteY1319" fmla="*/ 1353447 h 5790288"/>
              <a:gd name="connsiteX1320" fmla="*/ 7068873 w 11044243"/>
              <a:gd name="connsiteY1320" fmla="*/ 1353445 h 5790288"/>
              <a:gd name="connsiteX1321" fmla="*/ 7079933 w 11044243"/>
              <a:gd name="connsiteY1321" fmla="*/ 1364506 h 5790288"/>
              <a:gd name="connsiteX1322" fmla="*/ 7068873 w 11044243"/>
              <a:gd name="connsiteY1322" fmla="*/ 1375566 h 5790288"/>
              <a:gd name="connsiteX1323" fmla="*/ 7057813 w 11044243"/>
              <a:gd name="connsiteY1323" fmla="*/ 1364506 h 5790288"/>
              <a:gd name="connsiteX1324" fmla="*/ 7068873 w 11044243"/>
              <a:gd name="connsiteY1324" fmla="*/ 1353445 h 5790288"/>
              <a:gd name="connsiteX1325" fmla="*/ 6632556 w 11044243"/>
              <a:gd name="connsiteY1325" fmla="*/ 1353445 h 5790288"/>
              <a:gd name="connsiteX1326" fmla="*/ 6643616 w 11044243"/>
              <a:gd name="connsiteY1326" fmla="*/ 1364506 h 5790288"/>
              <a:gd name="connsiteX1327" fmla="*/ 6632556 w 11044243"/>
              <a:gd name="connsiteY1327" fmla="*/ 1375566 h 5790288"/>
              <a:gd name="connsiteX1328" fmla="*/ 6621496 w 11044243"/>
              <a:gd name="connsiteY1328" fmla="*/ 1364506 h 5790288"/>
              <a:gd name="connsiteX1329" fmla="*/ 6632556 w 11044243"/>
              <a:gd name="connsiteY1329" fmla="*/ 1353445 h 5790288"/>
              <a:gd name="connsiteX1330" fmla="*/ 5760987 w 11044243"/>
              <a:gd name="connsiteY1330" fmla="*/ 1353445 h 5790288"/>
              <a:gd name="connsiteX1331" fmla="*/ 5772047 w 11044243"/>
              <a:gd name="connsiteY1331" fmla="*/ 1364505 h 5790288"/>
              <a:gd name="connsiteX1332" fmla="*/ 5760987 w 11044243"/>
              <a:gd name="connsiteY1332" fmla="*/ 1375566 h 5790288"/>
              <a:gd name="connsiteX1333" fmla="*/ 5749927 w 11044243"/>
              <a:gd name="connsiteY1333" fmla="*/ 1364505 h 5790288"/>
              <a:gd name="connsiteX1334" fmla="*/ 5760987 w 11044243"/>
              <a:gd name="connsiteY1334" fmla="*/ 1353445 h 5790288"/>
              <a:gd name="connsiteX1335" fmla="*/ 3540126 w 11044243"/>
              <a:gd name="connsiteY1335" fmla="*/ 1352228 h 5790288"/>
              <a:gd name="connsiteX1336" fmla="*/ 3551186 w 11044243"/>
              <a:gd name="connsiteY1336" fmla="*/ 1363288 h 5790288"/>
              <a:gd name="connsiteX1337" fmla="*/ 3540126 w 11044243"/>
              <a:gd name="connsiteY1337" fmla="*/ 1374347 h 5790288"/>
              <a:gd name="connsiteX1338" fmla="*/ 3529066 w 11044243"/>
              <a:gd name="connsiteY1338" fmla="*/ 1363288 h 5790288"/>
              <a:gd name="connsiteX1339" fmla="*/ 3540126 w 11044243"/>
              <a:gd name="connsiteY1339" fmla="*/ 1352228 h 5790288"/>
              <a:gd name="connsiteX1340" fmla="*/ 3103807 w 11044243"/>
              <a:gd name="connsiteY1340" fmla="*/ 1352228 h 5790288"/>
              <a:gd name="connsiteX1341" fmla="*/ 3114866 w 11044243"/>
              <a:gd name="connsiteY1341" fmla="*/ 1363289 h 5790288"/>
              <a:gd name="connsiteX1342" fmla="*/ 3103807 w 11044243"/>
              <a:gd name="connsiteY1342" fmla="*/ 1374347 h 5790288"/>
              <a:gd name="connsiteX1343" fmla="*/ 3092746 w 11044243"/>
              <a:gd name="connsiteY1343" fmla="*/ 1363289 h 5790288"/>
              <a:gd name="connsiteX1344" fmla="*/ 3103807 w 11044243"/>
              <a:gd name="connsiteY1344" fmla="*/ 1352228 h 5790288"/>
              <a:gd name="connsiteX1345" fmla="*/ 4411667 w 11044243"/>
              <a:gd name="connsiteY1345" fmla="*/ 1352227 h 5790288"/>
              <a:gd name="connsiteX1346" fmla="*/ 4422727 w 11044243"/>
              <a:gd name="connsiteY1346" fmla="*/ 1363288 h 5790288"/>
              <a:gd name="connsiteX1347" fmla="*/ 4411667 w 11044243"/>
              <a:gd name="connsiteY1347" fmla="*/ 1374347 h 5790288"/>
              <a:gd name="connsiteX1348" fmla="*/ 4400607 w 11044243"/>
              <a:gd name="connsiteY1348" fmla="*/ 1363288 h 5790288"/>
              <a:gd name="connsiteX1349" fmla="*/ 4411667 w 11044243"/>
              <a:gd name="connsiteY1349" fmla="*/ 1352227 h 5790288"/>
              <a:gd name="connsiteX1350" fmla="*/ 3975351 w 11044243"/>
              <a:gd name="connsiteY1350" fmla="*/ 1352227 h 5790288"/>
              <a:gd name="connsiteX1351" fmla="*/ 3986411 w 11044243"/>
              <a:gd name="connsiteY1351" fmla="*/ 1363288 h 5790288"/>
              <a:gd name="connsiteX1352" fmla="*/ 3975351 w 11044243"/>
              <a:gd name="connsiteY1352" fmla="*/ 1374347 h 5790288"/>
              <a:gd name="connsiteX1353" fmla="*/ 3964291 w 11044243"/>
              <a:gd name="connsiteY1353" fmla="*/ 1363288 h 5790288"/>
              <a:gd name="connsiteX1354" fmla="*/ 3975351 w 11044243"/>
              <a:gd name="connsiteY1354" fmla="*/ 1352227 h 5790288"/>
              <a:gd name="connsiteX1355" fmla="*/ 5283237 w 11044243"/>
              <a:gd name="connsiteY1355" fmla="*/ 1352227 h 5790288"/>
              <a:gd name="connsiteX1356" fmla="*/ 5294297 w 11044243"/>
              <a:gd name="connsiteY1356" fmla="*/ 1363288 h 5790288"/>
              <a:gd name="connsiteX1357" fmla="*/ 5283237 w 11044243"/>
              <a:gd name="connsiteY1357" fmla="*/ 1374346 h 5790288"/>
              <a:gd name="connsiteX1358" fmla="*/ 5272177 w 11044243"/>
              <a:gd name="connsiteY1358" fmla="*/ 1363288 h 5790288"/>
              <a:gd name="connsiteX1359" fmla="*/ 5283237 w 11044243"/>
              <a:gd name="connsiteY1359" fmla="*/ 1352227 h 5790288"/>
              <a:gd name="connsiteX1360" fmla="*/ 931209 w 11044243"/>
              <a:gd name="connsiteY1360" fmla="*/ 1347483 h 5790288"/>
              <a:gd name="connsiteX1361" fmla="*/ 942268 w 11044243"/>
              <a:gd name="connsiteY1361" fmla="*/ 1358544 h 5790288"/>
              <a:gd name="connsiteX1362" fmla="*/ 931209 w 11044243"/>
              <a:gd name="connsiteY1362" fmla="*/ 1369604 h 5790288"/>
              <a:gd name="connsiteX1363" fmla="*/ 920148 w 11044243"/>
              <a:gd name="connsiteY1363" fmla="*/ 1358544 h 5790288"/>
              <a:gd name="connsiteX1364" fmla="*/ 931209 w 11044243"/>
              <a:gd name="connsiteY1364" fmla="*/ 1347483 h 5790288"/>
              <a:gd name="connsiteX1365" fmla="*/ 495956 w 11044243"/>
              <a:gd name="connsiteY1365" fmla="*/ 1347483 h 5790288"/>
              <a:gd name="connsiteX1366" fmla="*/ 507016 w 11044243"/>
              <a:gd name="connsiteY1366" fmla="*/ 1358544 h 5790288"/>
              <a:gd name="connsiteX1367" fmla="*/ 495956 w 11044243"/>
              <a:gd name="connsiteY1367" fmla="*/ 1369605 h 5790288"/>
              <a:gd name="connsiteX1368" fmla="*/ 484896 w 11044243"/>
              <a:gd name="connsiteY1368" fmla="*/ 1358544 h 5790288"/>
              <a:gd name="connsiteX1369" fmla="*/ 495956 w 11044243"/>
              <a:gd name="connsiteY1369" fmla="*/ 1347483 h 5790288"/>
              <a:gd name="connsiteX1370" fmla="*/ 10984601 w 11044243"/>
              <a:gd name="connsiteY1370" fmla="*/ 1344962 h 5790288"/>
              <a:gd name="connsiteX1371" fmla="*/ 11008880 w 11044243"/>
              <a:gd name="connsiteY1371" fmla="*/ 1369241 h 5790288"/>
              <a:gd name="connsiteX1372" fmla="*/ 10984601 w 11044243"/>
              <a:gd name="connsiteY1372" fmla="*/ 1393519 h 5790288"/>
              <a:gd name="connsiteX1373" fmla="*/ 10960322 w 11044243"/>
              <a:gd name="connsiteY1373" fmla="*/ 1369241 h 5790288"/>
              <a:gd name="connsiteX1374" fmla="*/ 10984601 w 11044243"/>
              <a:gd name="connsiteY1374" fmla="*/ 1344962 h 5790288"/>
              <a:gd name="connsiteX1375" fmla="*/ 9676715 w 11044243"/>
              <a:gd name="connsiteY1375" fmla="*/ 1344961 h 5790288"/>
              <a:gd name="connsiteX1376" fmla="*/ 9700994 w 11044243"/>
              <a:gd name="connsiteY1376" fmla="*/ 1369240 h 5790288"/>
              <a:gd name="connsiteX1377" fmla="*/ 9676715 w 11044243"/>
              <a:gd name="connsiteY1377" fmla="*/ 1393519 h 5790288"/>
              <a:gd name="connsiteX1378" fmla="*/ 9652436 w 11044243"/>
              <a:gd name="connsiteY1378" fmla="*/ 1369240 h 5790288"/>
              <a:gd name="connsiteX1379" fmla="*/ 9676715 w 11044243"/>
              <a:gd name="connsiteY1379" fmla="*/ 1344961 h 5790288"/>
              <a:gd name="connsiteX1380" fmla="*/ 9241462 w 11044243"/>
              <a:gd name="connsiteY1380" fmla="*/ 1344961 h 5790288"/>
              <a:gd name="connsiteX1381" fmla="*/ 9265741 w 11044243"/>
              <a:gd name="connsiteY1381" fmla="*/ 1369240 h 5790288"/>
              <a:gd name="connsiteX1382" fmla="*/ 9241462 w 11044243"/>
              <a:gd name="connsiteY1382" fmla="*/ 1393519 h 5790288"/>
              <a:gd name="connsiteX1383" fmla="*/ 9217183 w 11044243"/>
              <a:gd name="connsiteY1383" fmla="*/ 1369240 h 5790288"/>
              <a:gd name="connsiteX1384" fmla="*/ 9241462 w 11044243"/>
              <a:gd name="connsiteY1384" fmla="*/ 1344961 h 5790288"/>
              <a:gd name="connsiteX1385" fmla="*/ 8805145 w 11044243"/>
              <a:gd name="connsiteY1385" fmla="*/ 1344960 h 5790288"/>
              <a:gd name="connsiteX1386" fmla="*/ 8829424 w 11044243"/>
              <a:gd name="connsiteY1386" fmla="*/ 1369239 h 5790288"/>
              <a:gd name="connsiteX1387" fmla="*/ 8805145 w 11044243"/>
              <a:gd name="connsiteY1387" fmla="*/ 1393519 h 5790288"/>
              <a:gd name="connsiteX1388" fmla="*/ 8780866 w 11044243"/>
              <a:gd name="connsiteY1388" fmla="*/ 1369239 h 5790288"/>
              <a:gd name="connsiteX1389" fmla="*/ 8805145 w 11044243"/>
              <a:gd name="connsiteY1389" fmla="*/ 1344960 h 5790288"/>
              <a:gd name="connsiteX1390" fmla="*/ 8375696 w 11044243"/>
              <a:gd name="connsiteY1390" fmla="*/ 1340227 h 5790288"/>
              <a:gd name="connsiteX1391" fmla="*/ 8399975 w 11044243"/>
              <a:gd name="connsiteY1391" fmla="*/ 1364507 h 5790288"/>
              <a:gd name="connsiteX1392" fmla="*/ 8375696 w 11044243"/>
              <a:gd name="connsiteY1392" fmla="*/ 1388786 h 5790288"/>
              <a:gd name="connsiteX1393" fmla="*/ 8351417 w 11044243"/>
              <a:gd name="connsiteY1393" fmla="*/ 1364507 h 5790288"/>
              <a:gd name="connsiteX1394" fmla="*/ 8375696 w 11044243"/>
              <a:gd name="connsiteY1394" fmla="*/ 1340227 h 5790288"/>
              <a:gd name="connsiteX1395" fmla="*/ 2668551 w 11044243"/>
              <a:gd name="connsiteY1395" fmla="*/ 1339009 h 5790288"/>
              <a:gd name="connsiteX1396" fmla="*/ 2692830 w 11044243"/>
              <a:gd name="connsiteY1396" fmla="*/ 1363289 h 5790288"/>
              <a:gd name="connsiteX1397" fmla="*/ 2668551 w 11044243"/>
              <a:gd name="connsiteY1397" fmla="*/ 1387569 h 5790288"/>
              <a:gd name="connsiteX1398" fmla="*/ 2644272 w 11044243"/>
              <a:gd name="connsiteY1398" fmla="*/ 1363289 h 5790288"/>
              <a:gd name="connsiteX1399" fmla="*/ 2668551 w 11044243"/>
              <a:gd name="connsiteY1399" fmla="*/ 1339009 h 5790288"/>
              <a:gd name="connsiteX1400" fmla="*/ 59640 w 11044243"/>
              <a:gd name="connsiteY1400" fmla="*/ 1334265 h 5790288"/>
              <a:gd name="connsiteX1401" fmla="*/ 83919 w 11044243"/>
              <a:gd name="connsiteY1401" fmla="*/ 1358544 h 5790288"/>
              <a:gd name="connsiteX1402" fmla="*/ 59640 w 11044243"/>
              <a:gd name="connsiteY1402" fmla="*/ 1382824 h 5790288"/>
              <a:gd name="connsiteX1403" fmla="*/ 35361 w 11044243"/>
              <a:gd name="connsiteY1403" fmla="*/ 1358544 h 5790288"/>
              <a:gd name="connsiteX1404" fmla="*/ 59640 w 11044243"/>
              <a:gd name="connsiteY1404" fmla="*/ 1334265 h 5790288"/>
              <a:gd name="connsiteX1405" fmla="*/ 1802775 w 11044243"/>
              <a:gd name="connsiteY1405" fmla="*/ 1334264 h 5790288"/>
              <a:gd name="connsiteX1406" fmla="*/ 1827055 w 11044243"/>
              <a:gd name="connsiteY1406" fmla="*/ 1358544 h 5790288"/>
              <a:gd name="connsiteX1407" fmla="*/ 1802775 w 11044243"/>
              <a:gd name="connsiteY1407" fmla="*/ 1382823 h 5790288"/>
              <a:gd name="connsiteX1408" fmla="*/ 1778497 w 11044243"/>
              <a:gd name="connsiteY1408" fmla="*/ 1358544 h 5790288"/>
              <a:gd name="connsiteX1409" fmla="*/ 1802775 w 11044243"/>
              <a:gd name="connsiteY1409" fmla="*/ 1334264 h 5790288"/>
              <a:gd name="connsiteX1410" fmla="*/ 1367525 w 11044243"/>
              <a:gd name="connsiteY1410" fmla="*/ 1334264 h 5790288"/>
              <a:gd name="connsiteX1411" fmla="*/ 1391804 w 11044243"/>
              <a:gd name="connsiteY1411" fmla="*/ 1358544 h 5790288"/>
              <a:gd name="connsiteX1412" fmla="*/ 1367525 w 11044243"/>
              <a:gd name="connsiteY1412" fmla="*/ 1382823 h 5790288"/>
              <a:gd name="connsiteX1413" fmla="*/ 1343246 w 11044243"/>
              <a:gd name="connsiteY1413" fmla="*/ 1358544 h 5790288"/>
              <a:gd name="connsiteX1414" fmla="*/ 1367525 w 11044243"/>
              <a:gd name="connsiteY1414" fmla="*/ 1334264 h 5790288"/>
              <a:gd name="connsiteX1415" fmla="*/ 2239092 w 11044243"/>
              <a:gd name="connsiteY1415" fmla="*/ 1334264 h 5790288"/>
              <a:gd name="connsiteX1416" fmla="*/ 2263371 w 11044243"/>
              <a:gd name="connsiteY1416" fmla="*/ 1358544 h 5790288"/>
              <a:gd name="connsiteX1417" fmla="*/ 2239092 w 11044243"/>
              <a:gd name="connsiteY1417" fmla="*/ 1382823 h 5790288"/>
              <a:gd name="connsiteX1418" fmla="*/ 2214813 w 11044243"/>
              <a:gd name="connsiteY1418" fmla="*/ 1358544 h 5790288"/>
              <a:gd name="connsiteX1419" fmla="*/ 2239092 w 11044243"/>
              <a:gd name="connsiteY1419" fmla="*/ 1334264 h 5790288"/>
              <a:gd name="connsiteX1420" fmla="*/ 6197304 w 11044243"/>
              <a:gd name="connsiteY1420" fmla="*/ 1329670 h 5790288"/>
              <a:gd name="connsiteX1421" fmla="*/ 6232139 w 11044243"/>
              <a:gd name="connsiteY1421" fmla="*/ 1364506 h 5790288"/>
              <a:gd name="connsiteX1422" fmla="*/ 6197304 w 11044243"/>
              <a:gd name="connsiteY1422" fmla="*/ 1399340 h 5790288"/>
              <a:gd name="connsiteX1423" fmla="*/ 6162469 w 11044243"/>
              <a:gd name="connsiteY1423" fmla="*/ 1364506 h 5790288"/>
              <a:gd name="connsiteX1424" fmla="*/ 6197304 w 11044243"/>
              <a:gd name="connsiteY1424" fmla="*/ 1329670 h 5790288"/>
              <a:gd name="connsiteX1425" fmla="*/ 4846920 w 11044243"/>
              <a:gd name="connsiteY1425" fmla="*/ 1328451 h 5790288"/>
              <a:gd name="connsiteX1426" fmla="*/ 4881755 w 11044243"/>
              <a:gd name="connsiteY1426" fmla="*/ 1363288 h 5790288"/>
              <a:gd name="connsiteX1427" fmla="*/ 4846920 w 11044243"/>
              <a:gd name="connsiteY1427" fmla="*/ 1398123 h 5790288"/>
              <a:gd name="connsiteX1428" fmla="*/ 4812085 w 11044243"/>
              <a:gd name="connsiteY1428" fmla="*/ 1363288 h 5790288"/>
              <a:gd name="connsiteX1429" fmla="*/ 4846920 w 11044243"/>
              <a:gd name="connsiteY1429" fmla="*/ 1328451 h 5790288"/>
              <a:gd name="connsiteX1430" fmla="*/ 10985399 w 11044243"/>
              <a:gd name="connsiteY1430" fmla="*/ 914547 h 5790288"/>
              <a:gd name="connsiteX1431" fmla="*/ 10996459 w 11044243"/>
              <a:gd name="connsiteY1431" fmla="*/ 925608 h 5790288"/>
              <a:gd name="connsiteX1432" fmla="*/ 10985399 w 11044243"/>
              <a:gd name="connsiteY1432" fmla="*/ 936667 h 5790288"/>
              <a:gd name="connsiteX1433" fmla="*/ 10974339 w 11044243"/>
              <a:gd name="connsiteY1433" fmla="*/ 925608 h 5790288"/>
              <a:gd name="connsiteX1434" fmla="*/ 10985399 w 11044243"/>
              <a:gd name="connsiteY1434" fmla="*/ 914547 h 5790288"/>
              <a:gd name="connsiteX1435" fmla="*/ 10550146 w 11044243"/>
              <a:gd name="connsiteY1435" fmla="*/ 914547 h 5790288"/>
              <a:gd name="connsiteX1436" fmla="*/ 10561206 w 11044243"/>
              <a:gd name="connsiteY1436" fmla="*/ 925608 h 5790288"/>
              <a:gd name="connsiteX1437" fmla="*/ 10550146 w 11044243"/>
              <a:gd name="connsiteY1437" fmla="*/ 936667 h 5790288"/>
              <a:gd name="connsiteX1438" fmla="*/ 10539086 w 11044243"/>
              <a:gd name="connsiteY1438" fmla="*/ 925608 h 5790288"/>
              <a:gd name="connsiteX1439" fmla="*/ 10550146 w 11044243"/>
              <a:gd name="connsiteY1439" fmla="*/ 914547 h 5790288"/>
              <a:gd name="connsiteX1440" fmla="*/ 9678577 w 11044243"/>
              <a:gd name="connsiteY1440" fmla="*/ 914547 h 5790288"/>
              <a:gd name="connsiteX1441" fmla="*/ 9689637 w 11044243"/>
              <a:gd name="connsiteY1441" fmla="*/ 925607 h 5790288"/>
              <a:gd name="connsiteX1442" fmla="*/ 9678577 w 11044243"/>
              <a:gd name="connsiteY1442" fmla="*/ 936667 h 5790288"/>
              <a:gd name="connsiteX1443" fmla="*/ 9667517 w 11044243"/>
              <a:gd name="connsiteY1443" fmla="*/ 925607 h 5790288"/>
              <a:gd name="connsiteX1444" fmla="*/ 9678577 w 11044243"/>
              <a:gd name="connsiteY1444" fmla="*/ 914547 h 5790288"/>
              <a:gd name="connsiteX1445" fmla="*/ 9242260 w 11044243"/>
              <a:gd name="connsiteY1445" fmla="*/ 914547 h 5790288"/>
              <a:gd name="connsiteX1446" fmla="*/ 9253320 w 11044243"/>
              <a:gd name="connsiteY1446" fmla="*/ 925607 h 5790288"/>
              <a:gd name="connsiteX1447" fmla="*/ 9242260 w 11044243"/>
              <a:gd name="connsiteY1447" fmla="*/ 936667 h 5790288"/>
              <a:gd name="connsiteX1448" fmla="*/ 9231200 w 11044243"/>
              <a:gd name="connsiteY1448" fmla="*/ 925607 h 5790288"/>
              <a:gd name="connsiteX1449" fmla="*/ 9242260 w 11044243"/>
              <a:gd name="connsiteY1449" fmla="*/ 914547 h 5790288"/>
              <a:gd name="connsiteX1450" fmla="*/ 8807007 w 11044243"/>
              <a:gd name="connsiteY1450" fmla="*/ 914547 h 5790288"/>
              <a:gd name="connsiteX1451" fmla="*/ 8818067 w 11044243"/>
              <a:gd name="connsiteY1451" fmla="*/ 925607 h 5790288"/>
              <a:gd name="connsiteX1452" fmla="*/ 8807007 w 11044243"/>
              <a:gd name="connsiteY1452" fmla="*/ 936667 h 5790288"/>
              <a:gd name="connsiteX1453" fmla="*/ 8795947 w 11044243"/>
              <a:gd name="connsiteY1453" fmla="*/ 925607 h 5790288"/>
              <a:gd name="connsiteX1454" fmla="*/ 8807007 w 11044243"/>
              <a:gd name="connsiteY1454" fmla="*/ 914547 h 5790288"/>
              <a:gd name="connsiteX1455" fmla="*/ 3103009 w 11044243"/>
              <a:gd name="connsiteY1455" fmla="*/ 909823 h 5790288"/>
              <a:gd name="connsiteX1456" fmla="*/ 3114068 w 11044243"/>
              <a:gd name="connsiteY1456" fmla="*/ 920880 h 5790288"/>
              <a:gd name="connsiteX1457" fmla="*/ 3103009 w 11044243"/>
              <a:gd name="connsiteY1457" fmla="*/ 931939 h 5790288"/>
              <a:gd name="connsiteX1458" fmla="*/ 3091949 w 11044243"/>
              <a:gd name="connsiteY1458" fmla="*/ 920880 h 5790288"/>
              <a:gd name="connsiteX1459" fmla="*/ 3103009 w 11044243"/>
              <a:gd name="connsiteY1459" fmla="*/ 909823 h 5790288"/>
              <a:gd name="connsiteX1460" fmla="*/ 5281375 w 11044243"/>
              <a:gd name="connsiteY1460" fmla="*/ 909821 h 5790288"/>
              <a:gd name="connsiteX1461" fmla="*/ 5292435 w 11044243"/>
              <a:gd name="connsiteY1461" fmla="*/ 920879 h 5790288"/>
              <a:gd name="connsiteX1462" fmla="*/ 5281375 w 11044243"/>
              <a:gd name="connsiteY1462" fmla="*/ 931939 h 5790288"/>
              <a:gd name="connsiteX1463" fmla="*/ 5270315 w 11044243"/>
              <a:gd name="connsiteY1463" fmla="*/ 920879 h 5790288"/>
              <a:gd name="connsiteX1464" fmla="*/ 5281375 w 11044243"/>
              <a:gd name="connsiteY1464" fmla="*/ 909821 h 5790288"/>
              <a:gd name="connsiteX1465" fmla="*/ 4846122 w 11044243"/>
              <a:gd name="connsiteY1465" fmla="*/ 909821 h 5790288"/>
              <a:gd name="connsiteX1466" fmla="*/ 4857182 w 11044243"/>
              <a:gd name="connsiteY1466" fmla="*/ 920879 h 5790288"/>
              <a:gd name="connsiteX1467" fmla="*/ 4846122 w 11044243"/>
              <a:gd name="connsiteY1467" fmla="*/ 931939 h 5790288"/>
              <a:gd name="connsiteX1468" fmla="*/ 4835062 w 11044243"/>
              <a:gd name="connsiteY1468" fmla="*/ 920879 h 5790288"/>
              <a:gd name="connsiteX1469" fmla="*/ 4846122 w 11044243"/>
              <a:gd name="connsiteY1469" fmla="*/ 909821 h 5790288"/>
              <a:gd name="connsiteX1470" fmla="*/ 4409805 w 11044243"/>
              <a:gd name="connsiteY1470" fmla="*/ 909821 h 5790288"/>
              <a:gd name="connsiteX1471" fmla="*/ 4420865 w 11044243"/>
              <a:gd name="connsiteY1471" fmla="*/ 920880 h 5790288"/>
              <a:gd name="connsiteX1472" fmla="*/ 4409805 w 11044243"/>
              <a:gd name="connsiteY1472" fmla="*/ 931939 h 5790288"/>
              <a:gd name="connsiteX1473" fmla="*/ 4398745 w 11044243"/>
              <a:gd name="connsiteY1473" fmla="*/ 920880 h 5790288"/>
              <a:gd name="connsiteX1474" fmla="*/ 4409805 w 11044243"/>
              <a:gd name="connsiteY1474" fmla="*/ 909821 h 5790288"/>
              <a:gd name="connsiteX1475" fmla="*/ 3538264 w 11044243"/>
              <a:gd name="connsiteY1475" fmla="*/ 909821 h 5790288"/>
              <a:gd name="connsiteX1476" fmla="*/ 3549324 w 11044243"/>
              <a:gd name="connsiteY1476" fmla="*/ 920880 h 5790288"/>
              <a:gd name="connsiteX1477" fmla="*/ 3538264 w 11044243"/>
              <a:gd name="connsiteY1477" fmla="*/ 931939 h 5790288"/>
              <a:gd name="connsiteX1478" fmla="*/ 3527204 w 11044243"/>
              <a:gd name="connsiteY1478" fmla="*/ 920880 h 5790288"/>
              <a:gd name="connsiteX1479" fmla="*/ 3538264 w 11044243"/>
              <a:gd name="connsiteY1479" fmla="*/ 909821 h 5790288"/>
              <a:gd name="connsiteX1480" fmla="*/ 7069671 w 11044243"/>
              <a:gd name="connsiteY1480" fmla="*/ 909812 h 5790288"/>
              <a:gd name="connsiteX1481" fmla="*/ 7080731 w 11044243"/>
              <a:gd name="connsiteY1481" fmla="*/ 920872 h 5790288"/>
              <a:gd name="connsiteX1482" fmla="*/ 7069671 w 11044243"/>
              <a:gd name="connsiteY1482" fmla="*/ 931931 h 5790288"/>
              <a:gd name="connsiteX1483" fmla="*/ 7058611 w 11044243"/>
              <a:gd name="connsiteY1483" fmla="*/ 920872 h 5790288"/>
              <a:gd name="connsiteX1484" fmla="*/ 7069671 w 11044243"/>
              <a:gd name="connsiteY1484" fmla="*/ 909812 h 5790288"/>
              <a:gd name="connsiteX1485" fmla="*/ 6198102 w 11044243"/>
              <a:gd name="connsiteY1485" fmla="*/ 909811 h 5790288"/>
              <a:gd name="connsiteX1486" fmla="*/ 6209162 w 11044243"/>
              <a:gd name="connsiteY1486" fmla="*/ 920871 h 5790288"/>
              <a:gd name="connsiteX1487" fmla="*/ 6198102 w 11044243"/>
              <a:gd name="connsiteY1487" fmla="*/ 931931 h 5790288"/>
              <a:gd name="connsiteX1488" fmla="*/ 6187042 w 11044243"/>
              <a:gd name="connsiteY1488" fmla="*/ 920871 h 5790288"/>
              <a:gd name="connsiteX1489" fmla="*/ 6198102 w 11044243"/>
              <a:gd name="connsiteY1489" fmla="*/ 909811 h 5790288"/>
              <a:gd name="connsiteX1490" fmla="*/ 5762849 w 11044243"/>
              <a:gd name="connsiteY1490" fmla="*/ 909811 h 5790288"/>
              <a:gd name="connsiteX1491" fmla="*/ 5773909 w 11044243"/>
              <a:gd name="connsiteY1491" fmla="*/ 920871 h 5790288"/>
              <a:gd name="connsiteX1492" fmla="*/ 5762849 w 11044243"/>
              <a:gd name="connsiteY1492" fmla="*/ 931931 h 5790288"/>
              <a:gd name="connsiteX1493" fmla="*/ 5751789 w 11044243"/>
              <a:gd name="connsiteY1493" fmla="*/ 920871 h 5790288"/>
              <a:gd name="connsiteX1494" fmla="*/ 5762849 w 11044243"/>
              <a:gd name="connsiteY1494" fmla="*/ 909811 h 5790288"/>
              <a:gd name="connsiteX1495" fmla="*/ 1365662 w 11044243"/>
              <a:gd name="connsiteY1495" fmla="*/ 905078 h 5790288"/>
              <a:gd name="connsiteX1496" fmla="*/ 1376722 w 11044243"/>
              <a:gd name="connsiteY1496" fmla="*/ 916138 h 5790288"/>
              <a:gd name="connsiteX1497" fmla="*/ 1365662 w 11044243"/>
              <a:gd name="connsiteY1497" fmla="*/ 927197 h 5790288"/>
              <a:gd name="connsiteX1498" fmla="*/ 1354602 w 11044243"/>
              <a:gd name="connsiteY1498" fmla="*/ 916138 h 5790288"/>
              <a:gd name="connsiteX1499" fmla="*/ 1365662 w 11044243"/>
              <a:gd name="connsiteY1499" fmla="*/ 905078 h 5790288"/>
              <a:gd name="connsiteX1500" fmla="*/ 930410 w 11044243"/>
              <a:gd name="connsiteY1500" fmla="*/ 905078 h 5790288"/>
              <a:gd name="connsiteX1501" fmla="*/ 941469 w 11044243"/>
              <a:gd name="connsiteY1501" fmla="*/ 916138 h 5790288"/>
              <a:gd name="connsiteX1502" fmla="*/ 930410 w 11044243"/>
              <a:gd name="connsiteY1502" fmla="*/ 927198 h 5790288"/>
              <a:gd name="connsiteX1503" fmla="*/ 919349 w 11044243"/>
              <a:gd name="connsiteY1503" fmla="*/ 916138 h 5790288"/>
              <a:gd name="connsiteX1504" fmla="*/ 930410 w 11044243"/>
              <a:gd name="connsiteY1504" fmla="*/ 905078 h 5790288"/>
              <a:gd name="connsiteX1505" fmla="*/ 494094 w 11044243"/>
              <a:gd name="connsiteY1505" fmla="*/ 905078 h 5790288"/>
              <a:gd name="connsiteX1506" fmla="*/ 505154 w 11044243"/>
              <a:gd name="connsiteY1506" fmla="*/ 916138 h 5790288"/>
              <a:gd name="connsiteX1507" fmla="*/ 494094 w 11044243"/>
              <a:gd name="connsiteY1507" fmla="*/ 927198 h 5790288"/>
              <a:gd name="connsiteX1508" fmla="*/ 483034 w 11044243"/>
              <a:gd name="connsiteY1508" fmla="*/ 916138 h 5790288"/>
              <a:gd name="connsiteX1509" fmla="*/ 494094 w 11044243"/>
              <a:gd name="connsiteY1509" fmla="*/ 905078 h 5790288"/>
              <a:gd name="connsiteX1510" fmla="*/ 7941241 w 11044243"/>
              <a:gd name="connsiteY1510" fmla="*/ 896594 h 5790288"/>
              <a:gd name="connsiteX1511" fmla="*/ 7965520 w 11044243"/>
              <a:gd name="connsiteY1511" fmla="*/ 920872 h 5790288"/>
              <a:gd name="connsiteX1512" fmla="*/ 7941241 w 11044243"/>
              <a:gd name="connsiteY1512" fmla="*/ 945150 h 5790288"/>
              <a:gd name="connsiteX1513" fmla="*/ 7916962 w 11044243"/>
              <a:gd name="connsiteY1513" fmla="*/ 920872 h 5790288"/>
              <a:gd name="connsiteX1514" fmla="*/ 7941241 w 11044243"/>
              <a:gd name="connsiteY1514" fmla="*/ 896594 h 5790288"/>
              <a:gd name="connsiteX1515" fmla="*/ 7505988 w 11044243"/>
              <a:gd name="connsiteY1515" fmla="*/ 896593 h 5790288"/>
              <a:gd name="connsiteX1516" fmla="*/ 7530267 w 11044243"/>
              <a:gd name="connsiteY1516" fmla="*/ 920872 h 5790288"/>
              <a:gd name="connsiteX1517" fmla="*/ 7505988 w 11044243"/>
              <a:gd name="connsiteY1517" fmla="*/ 945150 h 5790288"/>
              <a:gd name="connsiteX1518" fmla="*/ 7481709 w 11044243"/>
              <a:gd name="connsiteY1518" fmla="*/ 920872 h 5790288"/>
              <a:gd name="connsiteX1519" fmla="*/ 7505988 w 11044243"/>
              <a:gd name="connsiteY1519" fmla="*/ 896593 h 5790288"/>
              <a:gd name="connsiteX1520" fmla="*/ 6634419 w 11044243"/>
              <a:gd name="connsiteY1520" fmla="*/ 896593 h 5790288"/>
              <a:gd name="connsiteX1521" fmla="*/ 6658698 w 11044243"/>
              <a:gd name="connsiteY1521" fmla="*/ 920872 h 5790288"/>
              <a:gd name="connsiteX1522" fmla="*/ 6634419 w 11044243"/>
              <a:gd name="connsiteY1522" fmla="*/ 945150 h 5790288"/>
              <a:gd name="connsiteX1523" fmla="*/ 6610140 w 11044243"/>
              <a:gd name="connsiteY1523" fmla="*/ 920872 h 5790288"/>
              <a:gd name="connsiteX1524" fmla="*/ 6634419 w 11044243"/>
              <a:gd name="connsiteY1524" fmla="*/ 896593 h 5790288"/>
              <a:gd name="connsiteX1525" fmla="*/ 1801977 w 11044243"/>
              <a:gd name="connsiteY1525" fmla="*/ 891858 h 5790288"/>
              <a:gd name="connsiteX1526" fmla="*/ 1826257 w 11044243"/>
              <a:gd name="connsiteY1526" fmla="*/ 916138 h 5790288"/>
              <a:gd name="connsiteX1527" fmla="*/ 1801977 w 11044243"/>
              <a:gd name="connsiteY1527" fmla="*/ 940416 h 5790288"/>
              <a:gd name="connsiteX1528" fmla="*/ 1777698 w 11044243"/>
              <a:gd name="connsiteY1528" fmla="*/ 916138 h 5790288"/>
              <a:gd name="connsiteX1529" fmla="*/ 1801977 w 11044243"/>
              <a:gd name="connsiteY1529" fmla="*/ 891858 h 5790288"/>
              <a:gd name="connsiteX1530" fmla="*/ 10113830 w 11044243"/>
              <a:gd name="connsiteY1530" fmla="*/ 890772 h 5790288"/>
              <a:gd name="connsiteX1531" fmla="*/ 10148665 w 11044243"/>
              <a:gd name="connsiteY1531" fmla="*/ 925607 h 5790288"/>
              <a:gd name="connsiteX1532" fmla="*/ 10113830 w 11044243"/>
              <a:gd name="connsiteY1532" fmla="*/ 960442 h 5790288"/>
              <a:gd name="connsiteX1533" fmla="*/ 10078995 w 11044243"/>
              <a:gd name="connsiteY1533" fmla="*/ 925607 h 5790288"/>
              <a:gd name="connsiteX1534" fmla="*/ 10113830 w 11044243"/>
              <a:gd name="connsiteY1534" fmla="*/ 890772 h 5790288"/>
              <a:gd name="connsiteX1535" fmla="*/ 2666689 w 11044243"/>
              <a:gd name="connsiteY1535" fmla="*/ 886046 h 5790288"/>
              <a:gd name="connsiteX1536" fmla="*/ 2701524 w 11044243"/>
              <a:gd name="connsiteY1536" fmla="*/ 920880 h 5790288"/>
              <a:gd name="connsiteX1537" fmla="*/ 2666689 w 11044243"/>
              <a:gd name="connsiteY1537" fmla="*/ 955718 h 5790288"/>
              <a:gd name="connsiteX1538" fmla="*/ 2631853 w 11044243"/>
              <a:gd name="connsiteY1538" fmla="*/ 920880 h 5790288"/>
              <a:gd name="connsiteX1539" fmla="*/ 2666689 w 11044243"/>
              <a:gd name="connsiteY1539" fmla="*/ 886046 h 5790288"/>
              <a:gd name="connsiteX1540" fmla="*/ 3974553 w 11044243"/>
              <a:gd name="connsiteY1540" fmla="*/ 886045 h 5790288"/>
              <a:gd name="connsiteX1541" fmla="*/ 4009388 w 11044243"/>
              <a:gd name="connsiteY1541" fmla="*/ 920880 h 5790288"/>
              <a:gd name="connsiteX1542" fmla="*/ 3974553 w 11044243"/>
              <a:gd name="connsiteY1542" fmla="*/ 955717 h 5790288"/>
              <a:gd name="connsiteX1543" fmla="*/ 3939718 w 11044243"/>
              <a:gd name="connsiteY1543" fmla="*/ 920880 h 5790288"/>
              <a:gd name="connsiteX1544" fmla="*/ 3974553 w 11044243"/>
              <a:gd name="connsiteY1544" fmla="*/ 886045 h 5790288"/>
              <a:gd name="connsiteX1545" fmla="*/ 8377558 w 11044243"/>
              <a:gd name="connsiteY1545" fmla="*/ 886037 h 5790288"/>
              <a:gd name="connsiteX1546" fmla="*/ 8412393 w 11044243"/>
              <a:gd name="connsiteY1546" fmla="*/ 920872 h 5790288"/>
              <a:gd name="connsiteX1547" fmla="*/ 8377558 w 11044243"/>
              <a:gd name="connsiteY1547" fmla="*/ 955708 h 5790288"/>
              <a:gd name="connsiteX1548" fmla="*/ 8342723 w 11044243"/>
              <a:gd name="connsiteY1548" fmla="*/ 920872 h 5790288"/>
              <a:gd name="connsiteX1549" fmla="*/ 8377558 w 11044243"/>
              <a:gd name="connsiteY1549" fmla="*/ 886037 h 5790288"/>
              <a:gd name="connsiteX1550" fmla="*/ 58842 w 11044243"/>
              <a:gd name="connsiteY1550" fmla="*/ 881303 h 5790288"/>
              <a:gd name="connsiteX1551" fmla="*/ 93677 w 11044243"/>
              <a:gd name="connsiteY1551" fmla="*/ 916138 h 5790288"/>
              <a:gd name="connsiteX1552" fmla="*/ 58842 w 11044243"/>
              <a:gd name="connsiteY1552" fmla="*/ 950975 h 5790288"/>
              <a:gd name="connsiteX1553" fmla="*/ 24007 w 11044243"/>
              <a:gd name="connsiteY1553" fmla="*/ 916138 h 5790288"/>
              <a:gd name="connsiteX1554" fmla="*/ 58842 w 11044243"/>
              <a:gd name="connsiteY1554" fmla="*/ 881303 h 5790288"/>
              <a:gd name="connsiteX1555" fmla="*/ 2237230 w 11044243"/>
              <a:gd name="connsiteY1555" fmla="*/ 881302 h 5790288"/>
              <a:gd name="connsiteX1556" fmla="*/ 2272065 w 11044243"/>
              <a:gd name="connsiteY1556" fmla="*/ 916138 h 5790288"/>
              <a:gd name="connsiteX1557" fmla="*/ 2237230 w 11044243"/>
              <a:gd name="connsiteY1557" fmla="*/ 950973 h 5790288"/>
              <a:gd name="connsiteX1558" fmla="*/ 2202394 w 11044243"/>
              <a:gd name="connsiteY1558" fmla="*/ 916138 h 5790288"/>
              <a:gd name="connsiteX1559" fmla="*/ 2237230 w 11044243"/>
              <a:gd name="connsiteY1559" fmla="*/ 881302 h 5790288"/>
              <a:gd name="connsiteX1560" fmla="*/ 11007546 w 11044243"/>
              <a:gd name="connsiteY1560" fmla="*/ 467408 h 5790288"/>
              <a:gd name="connsiteX1561" fmla="*/ 11018606 w 11044243"/>
              <a:gd name="connsiteY1561" fmla="*/ 478468 h 5790288"/>
              <a:gd name="connsiteX1562" fmla="*/ 11007546 w 11044243"/>
              <a:gd name="connsiteY1562" fmla="*/ 489528 h 5790288"/>
              <a:gd name="connsiteX1563" fmla="*/ 10996486 w 11044243"/>
              <a:gd name="connsiteY1563" fmla="*/ 478468 h 5790288"/>
              <a:gd name="connsiteX1564" fmla="*/ 11007546 w 11044243"/>
              <a:gd name="connsiteY1564" fmla="*/ 467408 h 5790288"/>
              <a:gd name="connsiteX1565" fmla="*/ 9247265 w 11044243"/>
              <a:gd name="connsiteY1565" fmla="*/ 467408 h 5790288"/>
              <a:gd name="connsiteX1566" fmla="*/ 9258325 w 11044243"/>
              <a:gd name="connsiteY1566" fmla="*/ 478468 h 5790288"/>
              <a:gd name="connsiteX1567" fmla="*/ 9247265 w 11044243"/>
              <a:gd name="connsiteY1567" fmla="*/ 489528 h 5790288"/>
              <a:gd name="connsiteX1568" fmla="*/ 9236205 w 11044243"/>
              <a:gd name="connsiteY1568" fmla="*/ 478468 h 5790288"/>
              <a:gd name="connsiteX1569" fmla="*/ 9247265 w 11044243"/>
              <a:gd name="connsiteY1569" fmla="*/ 467408 h 5790288"/>
              <a:gd name="connsiteX1570" fmla="*/ 7940443 w 11044243"/>
              <a:gd name="connsiteY1570" fmla="*/ 467407 h 5790288"/>
              <a:gd name="connsiteX1571" fmla="*/ 7951503 w 11044243"/>
              <a:gd name="connsiteY1571" fmla="*/ 478467 h 5790288"/>
              <a:gd name="connsiteX1572" fmla="*/ 7940443 w 11044243"/>
              <a:gd name="connsiteY1572" fmla="*/ 489527 h 5790288"/>
              <a:gd name="connsiteX1573" fmla="*/ 7929383 w 11044243"/>
              <a:gd name="connsiteY1573" fmla="*/ 478467 h 5790288"/>
              <a:gd name="connsiteX1574" fmla="*/ 7940443 w 11044243"/>
              <a:gd name="connsiteY1574" fmla="*/ 467407 h 5790288"/>
              <a:gd name="connsiteX1575" fmla="*/ 7068873 w 11044243"/>
              <a:gd name="connsiteY1575" fmla="*/ 467407 h 5790288"/>
              <a:gd name="connsiteX1576" fmla="*/ 7079933 w 11044243"/>
              <a:gd name="connsiteY1576" fmla="*/ 478467 h 5790288"/>
              <a:gd name="connsiteX1577" fmla="*/ 7068873 w 11044243"/>
              <a:gd name="connsiteY1577" fmla="*/ 489527 h 5790288"/>
              <a:gd name="connsiteX1578" fmla="*/ 7057813 w 11044243"/>
              <a:gd name="connsiteY1578" fmla="*/ 478467 h 5790288"/>
              <a:gd name="connsiteX1579" fmla="*/ 7068873 w 11044243"/>
              <a:gd name="connsiteY1579" fmla="*/ 467407 h 5790288"/>
              <a:gd name="connsiteX1580" fmla="*/ 36706 w 11044243"/>
              <a:gd name="connsiteY1580" fmla="*/ 466192 h 5790288"/>
              <a:gd name="connsiteX1581" fmla="*/ 47766 w 11044243"/>
              <a:gd name="connsiteY1581" fmla="*/ 477251 h 5790288"/>
              <a:gd name="connsiteX1582" fmla="*/ 36706 w 11044243"/>
              <a:gd name="connsiteY1582" fmla="*/ 488311 h 5790288"/>
              <a:gd name="connsiteX1583" fmla="*/ 25646 w 11044243"/>
              <a:gd name="connsiteY1583" fmla="*/ 477251 h 5790288"/>
              <a:gd name="connsiteX1584" fmla="*/ 36706 w 11044243"/>
              <a:gd name="connsiteY1584" fmla="*/ 466192 h 5790288"/>
              <a:gd name="connsiteX1585" fmla="*/ 1796982 w 11044243"/>
              <a:gd name="connsiteY1585" fmla="*/ 466191 h 5790288"/>
              <a:gd name="connsiteX1586" fmla="*/ 1808042 w 11044243"/>
              <a:gd name="connsiteY1586" fmla="*/ 477251 h 5790288"/>
              <a:gd name="connsiteX1587" fmla="*/ 1796982 w 11044243"/>
              <a:gd name="connsiteY1587" fmla="*/ 488310 h 5790288"/>
              <a:gd name="connsiteX1588" fmla="*/ 1785923 w 11044243"/>
              <a:gd name="connsiteY1588" fmla="*/ 477251 h 5790288"/>
              <a:gd name="connsiteX1589" fmla="*/ 1796982 w 11044243"/>
              <a:gd name="connsiteY1589" fmla="*/ 466191 h 5790288"/>
              <a:gd name="connsiteX1590" fmla="*/ 2668553 w 11044243"/>
              <a:gd name="connsiteY1590" fmla="*/ 466190 h 5790288"/>
              <a:gd name="connsiteX1591" fmla="*/ 2679613 w 11044243"/>
              <a:gd name="connsiteY1591" fmla="*/ 477250 h 5790288"/>
              <a:gd name="connsiteX1592" fmla="*/ 2668553 w 11044243"/>
              <a:gd name="connsiteY1592" fmla="*/ 488310 h 5790288"/>
              <a:gd name="connsiteX1593" fmla="*/ 2657492 w 11044243"/>
              <a:gd name="connsiteY1593" fmla="*/ 477250 h 5790288"/>
              <a:gd name="connsiteX1594" fmla="*/ 2668553 w 11044243"/>
              <a:gd name="connsiteY1594" fmla="*/ 466190 h 5790288"/>
              <a:gd name="connsiteX1595" fmla="*/ 3975351 w 11044243"/>
              <a:gd name="connsiteY1595" fmla="*/ 466190 h 5790288"/>
              <a:gd name="connsiteX1596" fmla="*/ 3986411 w 11044243"/>
              <a:gd name="connsiteY1596" fmla="*/ 477250 h 5790288"/>
              <a:gd name="connsiteX1597" fmla="*/ 3975351 w 11044243"/>
              <a:gd name="connsiteY1597" fmla="*/ 488309 h 5790288"/>
              <a:gd name="connsiteX1598" fmla="*/ 3964291 w 11044243"/>
              <a:gd name="connsiteY1598" fmla="*/ 477250 h 5790288"/>
              <a:gd name="connsiteX1599" fmla="*/ 3975351 w 11044243"/>
              <a:gd name="connsiteY1599" fmla="*/ 466190 h 5790288"/>
              <a:gd name="connsiteX1600" fmla="*/ 3540129 w 11044243"/>
              <a:gd name="connsiteY1600" fmla="*/ 466190 h 5790288"/>
              <a:gd name="connsiteX1601" fmla="*/ 3551188 w 11044243"/>
              <a:gd name="connsiteY1601" fmla="*/ 477250 h 5790288"/>
              <a:gd name="connsiteX1602" fmla="*/ 3540129 w 11044243"/>
              <a:gd name="connsiteY1602" fmla="*/ 488309 h 5790288"/>
              <a:gd name="connsiteX1603" fmla="*/ 3529068 w 11044243"/>
              <a:gd name="connsiteY1603" fmla="*/ 477250 h 5790288"/>
              <a:gd name="connsiteX1604" fmla="*/ 3540129 w 11044243"/>
              <a:gd name="connsiteY1604" fmla="*/ 466190 h 5790288"/>
              <a:gd name="connsiteX1605" fmla="*/ 10572293 w 11044243"/>
              <a:gd name="connsiteY1605" fmla="*/ 454190 h 5790288"/>
              <a:gd name="connsiteX1606" fmla="*/ 10596572 w 11044243"/>
              <a:gd name="connsiteY1606" fmla="*/ 478469 h 5790288"/>
              <a:gd name="connsiteX1607" fmla="*/ 10572293 w 11044243"/>
              <a:gd name="connsiteY1607" fmla="*/ 502748 h 5790288"/>
              <a:gd name="connsiteX1608" fmla="*/ 10548014 w 11044243"/>
              <a:gd name="connsiteY1608" fmla="*/ 478469 h 5790288"/>
              <a:gd name="connsiteX1609" fmla="*/ 10572293 w 11044243"/>
              <a:gd name="connsiteY1609" fmla="*/ 454190 h 5790288"/>
              <a:gd name="connsiteX1610" fmla="*/ 10135976 w 11044243"/>
              <a:gd name="connsiteY1610" fmla="*/ 454190 h 5790288"/>
              <a:gd name="connsiteX1611" fmla="*/ 10160255 w 11044243"/>
              <a:gd name="connsiteY1611" fmla="*/ 478469 h 5790288"/>
              <a:gd name="connsiteX1612" fmla="*/ 10135976 w 11044243"/>
              <a:gd name="connsiteY1612" fmla="*/ 502748 h 5790288"/>
              <a:gd name="connsiteX1613" fmla="*/ 10111697 w 11044243"/>
              <a:gd name="connsiteY1613" fmla="*/ 478469 h 5790288"/>
              <a:gd name="connsiteX1614" fmla="*/ 10135976 w 11044243"/>
              <a:gd name="connsiteY1614" fmla="*/ 454190 h 5790288"/>
              <a:gd name="connsiteX1615" fmla="*/ 9700724 w 11044243"/>
              <a:gd name="connsiteY1615" fmla="*/ 454190 h 5790288"/>
              <a:gd name="connsiteX1616" fmla="*/ 9725003 w 11044243"/>
              <a:gd name="connsiteY1616" fmla="*/ 478469 h 5790288"/>
              <a:gd name="connsiteX1617" fmla="*/ 9700724 w 11044243"/>
              <a:gd name="connsiteY1617" fmla="*/ 502748 h 5790288"/>
              <a:gd name="connsiteX1618" fmla="*/ 9676445 w 11044243"/>
              <a:gd name="connsiteY1618" fmla="*/ 478469 h 5790288"/>
              <a:gd name="connsiteX1619" fmla="*/ 9700724 w 11044243"/>
              <a:gd name="connsiteY1619" fmla="*/ 454190 h 5790288"/>
              <a:gd name="connsiteX1620" fmla="*/ 8375696 w 11044243"/>
              <a:gd name="connsiteY1620" fmla="*/ 454189 h 5790288"/>
              <a:gd name="connsiteX1621" fmla="*/ 8399975 w 11044243"/>
              <a:gd name="connsiteY1621" fmla="*/ 478468 h 5790288"/>
              <a:gd name="connsiteX1622" fmla="*/ 8375696 w 11044243"/>
              <a:gd name="connsiteY1622" fmla="*/ 502747 h 5790288"/>
              <a:gd name="connsiteX1623" fmla="*/ 8351417 w 11044243"/>
              <a:gd name="connsiteY1623" fmla="*/ 478468 h 5790288"/>
              <a:gd name="connsiteX1624" fmla="*/ 8375696 w 11044243"/>
              <a:gd name="connsiteY1624" fmla="*/ 454189 h 5790288"/>
              <a:gd name="connsiteX1625" fmla="*/ 6632556 w 11044243"/>
              <a:gd name="connsiteY1625" fmla="*/ 454189 h 5790288"/>
              <a:gd name="connsiteX1626" fmla="*/ 6656835 w 11044243"/>
              <a:gd name="connsiteY1626" fmla="*/ 478468 h 5790288"/>
              <a:gd name="connsiteX1627" fmla="*/ 6632556 w 11044243"/>
              <a:gd name="connsiteY1627" fmla="*/ 502747 h 5790288"/>
              <a:gd name="connsiteX1628" fmla="*/ 6608277 w 11044243"/>
              <a:gd name="connsiteY1628" fmla="*/ 478468 h 5790288"/>
              <a:gd name="connsiteX1629" fmla="*/ 6632556 w 11044243"/>
              <a:gd name="connsiteY1629" fmla="*/ 454189 h 5790288"/>
              <a:gd name="connsiteX1630" fmla="*/ 6197304 w 11044243"/>
              <a:gd name="connsiteY1630" fmla="*/ 454189 h 5790288"/>
              <a:gd name="connsiteX1631" fmla="*/ 6221583 w 11044243"/>
              <a:gd name="connsiteY1631" fmla="*/ 478467 h 5790288"/>
              <a:gd name="connsiteX1632" fmla="*/ 6197304 w 11044243"/>
              <a:gd name="connsiteY1632" fmla="*/ 502747 h 5790288"/>
              <a:gd name="connsiteX1633" fmla="*/ 6173025 w 11044243"/>
              <a:gd name="connsiteY1633" fmla="*/ 478467 h 5790288"/>
              <a:gd name="connsiteX1634" fmla="*/ 6197304 w 11044243"/>
              <a:gd name="connsiteY1634" fmla="*/ 454189 h 5790288"/>
              <a:gd name="connsiteX1635" fmla="*/ 908275 w 11044243"/>
              <a:gd name="connsiteY1635" fmla="*/ 452972 h 5790288"/>
              <a:gd name="connsiteX1636" fmla="*/ 932553 w 11044243"/>
              <a:gd name="connsiteY1636" fmla="*/ 477251 h 5790288"/>
              <a:gd name="connsiteX1637" fmla="*/ 908275 w 11044243"/>
              <a:gd name="connsiteY1637" fmla="*/ 501529 h 5790288"/>
              <a:gd name="connsiteX1638" fmla="*/ 883995 w 11044243"/>
              <a:gd name="connsiteY1638" fmla="*/ 477251 h 5790288"/>
              <a:gd name="connsiteX1639" fmla="*/ 908275 w 11044243"/>
              <a:gd name="connsiteY1639" fmla="*/ 452972 h 5790288"/>
              <a:gd name="connsiteX1640" fmla="*/ 471958 w 11044243"/>
              <a:gd name="connsiteY1640" fmla="*/ 452972 h 5790288"/>
              <a:gd name="connsiteX1641" fmla="*/ 496237 w 11044243"/>
              <a:gd name="connsiteY1641" fmla="*/ 477251 h 5790288"/>
              <a:gd name="connsiteX1642" fmla="*/ 471958 w 11044243"/>
              <a:gd name="connsiteY1642" fmla="*/ 501529 h 5790288"/>
              <a:gd name="connsiteX1643" fmla="*/ 447679 w 11044243"/>
              <a:gd name="connsiteY1643" fmla="*/ 477251 h 5790288"/>
              <a:gd name="connsiteX1644" fmla="*/ 471958 w 11044243"/>
              <a:gd name="connsiteY1644" fmla="*/ 452972 h 5790288"/>
              <a:gd name="connsiteX1645" fmla="*/ 3103809 w 11044243"/>
              <a:gd name="connsiteY1645" fmla="*/ 452971 h 5790288"/>
              <a:gd name="connsiteX1646" fmla="*/ 3128088 w 11044243"/>
              <a:gd name="connsiteY1646" fmla="*/ 477250 h 5790288"/>
              <a:gd name="connsiteX1647" fmla="*/ 3103809 w 11044243"/>
              <a:gd name="connsiteY1647" fmla="*/ 501529 h 5790288"/>
              <a:gd name="connsiteX1648" fmla="*/ 3079530 w 11044243"/>
              <a:gd name="connsiteY1648" fmla="*/ 477250 h 5790288"/>
              <a:gd name="connsiteX1649" fmla="*/ 3103809 w 11044243"/>
              <a:gd name="connsiteY1649" fmla="*/ 452971 h 5790288"/>
              <a:gd name="connsiteX1650" fmla="*/ 5283237 w 11044243"/>
              <a:gd name="connsiteY1650" fmla="*/ 452970 h 5790288"/>
              <a:gd name="connsiteX1651" fmla="*/ 5307516 w 11044243"/>
              <a:gd name="connsiteY1651" fmla="*/ 477249 h 5790288"/>
              <a:gd name="connsiteX1652" fmla="*/ 5283237 w 11044243"/>
              <a:gd name="connsiteY1652" fmla="*/ 501527 h 5790288"/>
              <a:gd name="connsiteX1653" fmla="*/ 5258958 w 11044243"/>
              <a:gd name="connsiteY1653" fmla="*/ 477249 h 5790288"/>
              <a:gd name="connsiteX1654" fmla="*/ 5283237 w 11044243"/>
              <a:gd name="connsiteY1654" fmla="*/ 452970 h 5790288"/>
              <a:gd name="connsiteX1655" fmla="*/ 4846920 w 11044243"/>
              <a:gd name="connsiteY1655" fmla="*/ 452970 h 5790288"/>
              <a:gd name="connsiteX1656" fmla="*/ 4871199 w 11044243"/>
              <a:gd name="connsiteY1656" fmla="*/ 477249 h 5790288"/>
              <a:gd name="connsiteX1657" fmla="*/ 4846920 w 11044243"/>
              <a:gd name="connsiteY1657" fmla="*/ 501528 h 5790288"/>
              <a:gd name="connsiteX1658" fmla="*/ 4822641 w 11044243"/>
              <a:gd name="connsiteY1658" fmla="*/ 477249 h 5790288"/>
              <a:gd name="connsiteX1659" fmla="*/ 4846920 w 11044243"/>
              <a:gd name="connsiteY1659" fmla="*/ 452970 h 5790288"/>
              <a:gd name="connsiteX1660" fmla="*/ 4411668 w 11044243"/>
              <a:gd name="connsiteY1660" fmla="*/ 452970 h 5790288"/>
              <a:gd name="connsiteX1661" fmla="*/ 4435947 w 11044243"/>
              <a:gd name="connsiteY1661" fmla="*/ 477249 h 5790288"/>
              <a:gd name="connsiteX1662" fmla="*/ 4411668 w 11044243"/>
              <a:gd name="connsiteY1662" fmla="*/ 501528 h 5790288"/>
              <a:gd name="connsiteX1663" fmla="*/ 4387389 w 11044243"/>
              <a:gd name="connsiteY1663" fmla="*/ 477249 h 5790288"/>
              <a:gd name="connsiteX1664" fmla="*/ 4411668 w 11044243"/>
              <a:gd name="connsiteY1664" fmla="*/ 452970 h 5790288"/>
              <a:gd name="connsiteX1665" fmla="*/ 8812012 w 11044243"/>
              <a:gd name="connsiteY1665" fmla="*/ 443633 h 5790288"/>
              <a:gd name="connsiteX1666" fmla="*/ 8846847 w 11044243"/>
              <a:gd name="connsiteY1666" fmla="*/ 478469 h 5790288"/>
              <a:gd name="connsiteX1667" fmla="*/ 8812012 w 11044243"/>
              <a:gd name="connsiteY1667" fmla="*/ 513303 h 5790288"/>
              <a:gd name="connsiteX1668" fmla="*/ 8777177 w 11044243"/>
              <a:gd name="connsiteY1668" fmla="*/ 478469 h 5790288"/>
              <a:gd name="connsiteX1669" fmla="*/ 8812012 w 11044243"/>
              <a:gd name="connsiteY1669" fmla="*/ 443633 h 5790288"/>
              <a:gd name="connsiteX1670" fmla="*/ 7504126 w 11044243"/>
              <a:gd name="connsiteY1670" fmla="*/ 443633 h 5790288"/>
              <a:gd name="connsiteX1671" fmla="*/ 7538961 w 11044243"/>
              <a:gd name="connsiteY1671" fmla="*/ 478468 h 5790288"/>
              <a:gd name="connsiteX1672" fmla="*/ 7504126 w 11044243"/>
              <a:gd name="connsiteY1672" fmla="*/ 513303 h 5790288"/>
              <a:gd name="connsiteX1673" fmla="*/ 7469291 w 11044243"/>
              <a:gd name="connsiteY1673" fmla="*/ 478468 h 5790288"/>
              <a:gd name="connsiteX1674" fmla="*/ 7504126 w 11044243"/>
              <a:gd name="connsiteY1674" fmla="*/ 443633 h 5790288"/>
              <a:gd name="connsiteX1675" fmla="*/ 5760987 w 11044243"/>
              <a:gd name="connsiteY1675" fmla="*/ 443632 h 5790288"/>
              <a:gd name="connsiteX1676" fmla="*/ 5795822 w 11044243"/>
              <a:gd name="connsiteY1676" fmla="*/ 478467 h 5790288"/>
              <a:gd name="connsiteX1677" fmla="*/ 5760987 w 11044243"/>
              <a:gd name="connsiteY1677" fmla="*/ 513302 h 5790288"/>
              <a:gd name="connsiteX1678" fmla="*/ 5726152 w 11044243"/>
              <a:gd name="connsiteY1678" fmla="*/ 478467 h 5790288"/>
              <a:gd name="connsiteX1679" fmla="*/ 5760987 w 11044243"/>
              <a:gd name="connsiteY1679" fmla="*/ 443632 h 5790288"/>
              <a:gd name="connsiteX1680" fmla="*/ 1343526 w 11044243"/>
              <a:gd name="connsiteY1680" fmla="*/ 442416 h 5790288"/>
              <a:gd name="connsiteX1681" fmla="*/ 1378362 w 11044243"/>
              <a:gd name="connsiteY1681" fmla="*/ 477251 h 5790288"/>
              <a:gd name="connsiteX1682" fmla="*/ 1343526 w 11044243"/>
              <a:gd name="connsiteY1682" fmla="*/ 512086 h 5790288"/>
              <a:gd name="connsiteX1683" fmla="*/ 1308692 w 11044243"/>
              <a:gd name="connsiteY1683" fmla="*/ 477251 h 5790288"/>
              <a:gd name="connsiteX1684" fmla="*/ 1343526 w 11044243"/>
              <a:gd name="connsiteY1684" fmla="*/ 442416 h 5790288"/>
              <a:gd name="connsiteX1685" fmla="*/ 2232235 w 11044243"/>
              <a:gd name="connsiteY1685" fmla="*/ 442415 h 5790288"/>
              <a:gd name="connsiteX1686" fmla="*/ 2267069 w 11044243"/>
              <a:gd name="connsiteY1686" fmla="*/ 477250 h 5790288"/>
              <a:gd name="connsiteX1687" fmla="*/ 2232235 w 11044243"/>
              <a:gd name="connsiteY1687" fmla="*/ 512085 h 5790288"/>
              <a:gd name="connsiteX1688" fmla="*/ 2197399 w 11044243"/>
              <a:gd name="connsiteY1688" fmla="*/ 477250 h 5790288"/>
              <a:gd name="connsiteX1689" fmla="*/ 2232235 w 11044243"/>
              <a:gd name="connsiteY1689" fmla="*/ 442415 h 5790288"/>
              <a:gd name="connsiteX1690" fmla="*/ 34844 w 11044243"/>
              <a:gd name="connsiteY1690" fmla="*/ 23787 h 5790288"/>
              <a:gd name="connsiteX1691" fmla="*/ 45904 w 11044243"/>
              <a:gd name="connsiteY1691" fmla="*/ 34847 h 5790288"/>
              <a:gd name="connsiteX1692" fmla="*/ 34844 w 11044243"/>
              <a:gd name="connsiteY1692" fmla="*/ 45907 h 5790288"/>
              <a:gd name="connsiteX1693" fmla="*/ 23784 w 11044243"/>
              <a:gd name="connsiteY1693" fmla="*/ 34847 h 5790288"/>
              <a:gd name="connsiteX1694" fmla="*/ 34844 w 11044243"/>
              <a:gd name="connsiteY1694" fmla="*/ 23787 h 5790288"/>
              <a:gd name="connsiteX1695" fmla="*/ 471160 w 11044243"/>
              <a:gd name="connsiteY1695" fmla="*/ 23787 h 5790288"/>
              <a:gd name="connsiteX1696" fmla="*/ 482220 w 11044243"/>
              <a:gd name="connsiteY1696" fmla="*/ 34847 h 5790288"/>
              <a:gd name="connsiteX1697" fmla="*/ 471160 w 11044243"/>
              <a:gd name="connsiteY1697" fmla="*/ 45907 h 5790288"/>
              <a:gd name="connsiteX1698" fmla="*/ 460100 w 11044243"/>
              <a:gd name="connsiteY1698" fmla="*/ 34847 h 5790288"/>
              <a:gd name="connsiteX1699" fmla="*/ 471160 w 11044243"/>
              <a:gd name="connsiteY1699" fmla="*/ 23787 h 5790288"/>
              <a:gd name="connsiteX1700" fmla="*/ 1795121 w 11044243"/>
              <a:gd name="connsiteY1700" fmla="*/ 23787 h 5790288"/>
              <a:gd name="connsiteX1701" fmla="*/ 1806180 w 11044243"/>
              <a:gd name="connsiteY1701" fmla="*/ 34847 h 5790288"/>
              <a:gd name="connsiteX1702" fmla="*/ 1795121 w 11044243"/>
              <a:gd name="connsiteY1702" fmla="*/ 45907 h 5790288"/>
              <a:gd name="connsiteX1703" fmla="*/ 1784061 w 11044243"/>
              <a:gd name="connsiteY1703" fmla="*/ 34847 h 5790288"/>
              <a:gd name="connsiteX1704" fmla="*/ 1795121 w 11044243"/>
              <a:gd name="connsiteY1704" fmla="*/ 23787 h 5790288"/>
              <a:gd name="connsiteX1705" fmla="*/ 2231436 w 11044243"/>
              <a:gd name="connsiteY1705" fmla="*/ 23787 h 5790288"/>
              <a:gd name="connsiteX1706" fmla="*/ 2242496 w 11044243"/>
              <a:gd name="connsiteY1706" fmla="*/ 34847 h 5790288"/>
              <a:gd name="connsiteX1707" fmla="*/ 2231436 w 11044243"/>
              <a:gd name="connsiteY1707" fmla="*/ 45907 h 5790288"/>
              <a:gd name="connsiteX1708" fmla="*/ 2220374 w 11044243"/>
              <a:gd name="connsiteY1708" fmla="*/ 34847 h 5790288"/>
              <a:gd name="connsiteX1709" fmla="*/ 2231436 w 11044243"/>
              <a:gd name="connsiteY1709" fmla="*/ 23787 h 5790288"/>
              <a:gd name="connsiteX1710" fmla="*/ 2666691 w 11044243"/>
              <a:gd name="connsiteY1710" fmla="*/ 23786 h 5790288"/>
              <a:gd name="connsiteX1711" fmla="*/ 2677751 w 11044243"/>
              <a:gd name="connsiteY1711" fmla="*/ 34846 h 5790288"/>
              <a:gd name="connsiteX1712" fmla="*/ 2666691 w 11044243"/>
              <a:gd name="connsiteY1712" fmla="*/ 45906 h 5790288"/>
              <a:gd name="connsiteX1713" fmla="*/ 2655631 w 11044243"/>
              <a:gd name="connsiteY1713" fmla="*/ 34846 h 5790288"/>
              <a:gd name="connsiteX1714" fmla="*/ 2666691 w 11044243"/>
              <a:gd name="connsiteY1714" fmla="*/ 23786 h 5790288"/>
              <a:gd name="connsiteX1715" fmla="*/ 3538267 w 11044243"/>
              <a:gd name="connsiteY1715" fmla="*/ 23786 h 5790288"/>
              <a:gd name="connsiteX1716" fmla="*/ 3549327 w 11044243"/>
              <a:gd name="connsiteY1716" fmla="*/ 34846 h 5790288"/>
              <a:gd name="connsiteX1717" fmla="*/ 3538267 w 11044243"/>
              <a:gd name="connsiteY1717" fmla="*/ 45906 h 5790288"/>
              <a:gd name="connsiteX1718" fmla="*/ 3527207 w 11044243"/>
              <a:gd name="connsiteY1718" fmla="*/ 34846 h 5790288"/>
              <a:gd name="connsiteX1719" fmla="*/ 3538267 w 11044243"/>
              <a:gd name="connsiteY1719" fmla="*/ 23786 h 5790288"/>
              <a:gd name="connsiteX1720" fmla="*/ 4409805 w 11044243"/>
              <a:gd name="connsiteY1720" fmla="*/ 23786 h 5790288"/>
              <a:gd name="connsiteX1721" fmla="*/ 4420865 w 11044243"/>
              <a:gd name="connsiteY1721" fmla="*/ 34846 h 5790288"/>
              <a:gd name="connsiteX1722" fmla="*/ 4409805 w 11044243"/>
              <a:gd name="connsiteY1722" fmla="*/ 45906 h 5790288"/>
              <a:gd name="connsiteX1723" fmla="*/ 4398745 w 11044243"/>
              <a:gd name="connsiteY1723" fmla="*/ 34846 h 5790288"/>
              <a:gd name="connsiteX1724" fmla="*/ 4409805 w 11044243"/>
              <a:gd name="connsiteY1724" fmla="*/ 23786 h 5790288"/>
              <a:gd name="connsiteX1725" fmla="*/ 3974552 w 11044243"/>
              <a:gd name="connsiteY1725" fmla="*/ 23786 h 5790288"/>
              <a:gd name="connsiteX1726" fmla="*/ 3985612 w 11044243"/>
              <a:gd name="connsiteY1726" fmla="*/ 34846 h 5790288"/>
              <a:gd name="connsiteX1727" fmla="*/ 3974552 w 11044243"/>
              <a:gd name="connsiteY1727" fmla="*/ 45906 h 5790288"/>
              <a:gd name="connsiteX1728" fmla="*/ 3963492 w 11044243"/>
              <a:gd name="connsiteY1728" fmla="*/ 34846 h 5790288"/>
              <a:gd name="connsiteX1729" fmla="*/ 3974552 w 11044243"/>
              <a:gd name="connsiteY1729" fmla="*/ 23786 h 5790288"/>
              <a:gd name="connsiteX1730" fmla="*/ 10137838 w 11044243"/>
              <a:gd name="connsiteY1730" fmla="*/ 23775 h 5790288"/>
              <a:gd name="connsiteX1731" fmla="*/ 10148898 w 11044243"/>
              <a:gd name="connsiteY1731" fmla="*/ 34835 h 5790288"/>
              <a:gd name="connsiteX1732" fmla="*/ 10137838 w 11044243"/>
              <a:gd name="connsiteY1732" fmla="*/ 45895 h 5790288"/>
              <a:gd name="connsiteX1733" fmla="*/ 10126778 w 11044243"/>
              <a:gd name="connsiteY1733" fmla="*/ 34835 h 5790288"/>
              <a:gd name="connsiteX1734" fmla="*/ 10137838 w 11044243"/>
              <a:gd name="connsiteY1734" fmla="*/ 23775 h 5790288"/>
              <a:gd name="connsiteX1735" fmla="*/ 9249127 w 11044243"/>
              <a:gd name="connsiteY1735" fmla="*/ 23775 h 5790288"/>
              <a:gd name="connsiteX1736" fmla="*/ 9260187 w 11044243"/>
              <a:gd name="connsiteY1736" fmla="*/ 34835 h 5790288"/>
              <a:gd name="connsiteX1737" fmla="*/ 9249127 w 11044243"/>
              <a:gd name="connsiteY1737" fmla="*/ 45895 h 5790288"/>
              <a:gd name="connsiteX1738" fmla="*/ 9238067 w 11044243"/>
              <a:gd name="connsiteY1738" fmla="*/ 34835 h 5790288"/>
              <a:gd name="connsiteX1739" fmla="*/ 9249127 w 11044243"/>
              <a:gd name="connsiteY1739" fmla="*/ 23775 h 5790288"/>
              <a:gd name="connsiteX1740" fmla="*/ 8812810 w 11044243"/>
              <a:gd name="connsiteY1740" fmla="*/ 23775 h 5790288"/>
              <a:gd name="connsiteX1741" fmla="*/ 8823870 w 11044243"/>
              <a:gd name="connsiteY1741" fmla="*/ 34835 h 5790288"/>
              <a:gd name="connsiteX1742" fmla="*/ 8812810 w 11044243"/>
              <a:gd name="connsiteY1742" fmla="*/ 45895 h 5790288"/>
              <a:gd name="connsiteX1743" fmla="*/ 8801750 w 11044243"/>
              <a:gd name="connsiteY1743" fmla="*/ 34835 h 5790288"/>
              <a:gd name="connsiteX1744" fmla="*/ 8812810 w 11044243"/>
              <a:gd name="connsiteY1744" fmla="*/ 23775 h 5790288"/>
              <a:gd name="connsiteX1745" fmla="*/ 7505988 w 11044243"/>
              <a:gd name="connsiteY1745" fmla="*/ 23775 h 5790288"/>
              <a:gd name="connsiteX1746" fmla="*/ 7517048 w 11044243"/>
              <a:gd name="connsiteY1746" fmla="*/ 34835 h 5790288"/>
              <a:gd name="connsiteX1747" fmla="*/ 7505988 w 11044243"/>
              <a:gd name="connsiteY1747" fmla="*/ 45895 h 5790288"/>
              <a:gd name="connsiteX1748" fmla="*/ 7494928 w 11044243"/>
              <a:gd name="connsiteY1748" fmla="*/ 34835 h 5790288"/>
              <a:gd name="connsiteX1749" fmla="*/ 7505988 w 11044243"/>
              <a:gd name="connsiteY1749" fmla="*/ 23775 h 5790288"/>
              <a:gd name="connsiteX1750" fmla="*/ 7069671 w 11044243"/>
              <a:gd name="connsiteY1750" fmla="*/ 23775 h 5790288"/>
              <a:gd name="connsiteX1751" fmla="*/ 7080731 w 11044243"/>
              <a:gd name="connsiteY1751" fmla="*/ 34835 h 5790288"/>
              <a:gd name="connsiteX1752" fmla="*/ 7069671 w 11044243"/>
              <a:gd name="connsiteY1752" fmla="*/ 45895 h 5790288"/>
              <a:gd name="connsiteX1753" fmla="*/ 7058611 w 11044243"/>
              <a:gd name="connsiteY1753" fmla="*/ 34835 h 5790288"/>
              <a:gd name="connsiteX1754" fmla="*/ 7069671 w 11044243"/>
              <a:gd name="connsiteY1754" fmla="*/ 23775 h 5790288"/>
              <a:gd name="connsiteX1755" fmla="*/ 5762849 w 11044243"/>
              <a:gd name="connsiteY1755" fmla="*/ 23774 h 5790288"/>
              <a:gd name="connsiteX1756" fmla="*/ 5773909 w 11044243"/>
              <a:gd name="connsiteY1756" fmla="*/ 34835 h 5790288"/>
              <a:gd name="connsiteX1757" fmla="*/ 5762849 w 11044243"/>
              <a:gd name="connsiteY1757" fmla="*/ 45894 h 5790288"/>
              <a:gd name="connsiteX1758" fmla="*/ 5751789 w 11044243"/>
              <a:gd name="connsiteY1758" fmla="*/ 34835 h 5790288"/>
              <a:gd name="connsiteX1759" fmla="*/ 5762849 w 11044243"/>
              <a:gd name="connsiteY1759" fmla="*/ 23774 h 5790288"/>
              <a:gd name="connsiteX1760" fmla="*/ 1342727 w 11044243"/>
              <a:gd name="connsiteY1760" fmla="*/ 10568 h 5790288"/>
              <a:gd name="connsiteX1761" fmla="*/ 1367008 w 11044243"/>
              <a:gd name="connsiteY1761" fmla="*/ 34847 h 5790288"/>
              <a:gd name="connsiteX1762" fmla="*/ 1342727 w 11044243"/>
              <a:gd name="connsiteY1762" fmla="*/ 59126 h 5790288"/>
              <a:gd name="connsiteX1763" fmla="*/ 1318449 w 11044243"/>
              <a:gd name="connsiteY1763" fmla="*/ 34847 h 5790288"/>
              <a:gd name="connsiteX1764" fmla="*/ 1342727 w 11044243"/>
              <a:gd name="connsiteY1764" fmla="*/ 10568 h 5790288"/>
              <a:gd name="connsiteX1765" fmla="*/ 4846122 w 11044243"/>
              <a:gd name="connsiteY1765" fmla="*/ 10567 h 5790288"/>
              <a:gd name="connsiteX1766" fmla="*/ 4870401 w 11044243"/>
              <a:gd name="connsiteY1766" fmla="*/ 34846 h 5790288"/>
              <a:gd name="connsiteX1767" fmla="*/ 4846122 w 11044243"/>
              <a:gd name="connsiteY1767" fmla="*/ 59125 h 5790288"/>
              <a:gd name="connsiteX1768" fmla="*/ 4821843 w 11044243"/>
              <a:gd name="connsiteY1768" fmla="*/ 34846 h 5790288"/>
              <a:gd name="connsiteX1769" fmla="*/ 4846122 w 11044243"/>
              <a:gd name="connsiteY1769" fmla="*/ 10567 h 5790288"/>
              <a:gd name="connsiteX1770" fmla="*/ 10573091 w 11044243"/>
              <a:gd name="connsiteY1770" fmla="*/ 10556 h 5790288"/>
              <a:gd name="connsiteX1771" fmla="*/ 10597370 w 11044243"/>
              <a:gd name="connsiteY1771" fmla="*/ 34835 h 5790288"/>
              <a:gd name="connsiteX1772" fmla="*/ 10573091 w 11044243"/>
              <a:gd name="connsiteY1772" fmla="*/ 59114 h 5790288"/>
              <a:gd name="connsiteX1773" fmla="*/ 10548812 w 11044243"/>
              <a:gd name="connsiteY1773" fmla="*/ 34835 h 5790288"/>
              <a:gd name="connsiteX1774" fmla="*/ 10573091 w 11044243"/>
              <a:gd name="connsiteY1774" fmla="*/ 10556 h 5790288"/>
              <a:gd name="connsiteX1775" fmla="*/ 8377558 w 11044243"/>
              <a:gd name="connsiteY1775" fmla="*/ 10556 h 5790288"/>
              <a:gd name="connsiteX1776" fmla="*/ 8401837 w 11044243"/>
              <a:gd name="connsiteY1776" fmla="*/ 34835 h 5790288"/>
              <a:gd name="connsiteX1777" fmla="*/ 8377558 w 11044243"/>
              <a:gd name="connsiteY1777" fmla="*/ 59114 h 5790288"/>
              <a:gd name="connsiteX1778" fmla="*/ 8353279 w 11044243"/>
              <a:gd name="connsiteY1778" fmla="*/ 34835 h 5790288"/>
              <a:gd name="connsiteX1779" fmla="*/ 8377558 w 11044243"/>
              <a:gd name="connsiteY1779" fmla="*/ 10556 h 5790288"/>
              <a:gd name="connsiteX1780" fmla="*/ 7941241 w 11044243"/>
              <a:gd name="connsiteY1780" fmla="*/ 10556 h 5790288"/>
              <a:gd name="connsiteX1781" fmla="*/ 7965520 w 11044243"/>
              <a:gd name="connsiteY1781" fmla="*/ 34835 h 5790288"/>
              <a:gd name="connsiteX1782" fmla="*/ 7941241 w 11044243"/>
              <a:gd name="connsiteY1782" fmla="*/ 59114 h 5790288"/>
              <a:gd name="connsiteX1783" fmla="*/ 7916962 w 11044243"/>
              <a:gd name="connsiteY1783" fmla="*/ 34835 h 5790288"/>
              <a:gd name="connsiteX1784" fmla="*/ 7941241 w 11044243"/>
              <a:gd name="connsiteY1784" fmla="*/ 10556 h 5790288"/>
              <a:gd name="connsiteX1785" fmla="*/ 6198102 w 11044243"/>
              <a:gd name="connsiteY1785" fmla="*/ 10556 h 5790288"/>
              <a:gd name="connsiteX1786" fmla="*/ 6222381 w 11044243"/>
              <a:gd name="connsiteY1786" fmla="*/ 34835 h 5790288"/>
              <a:gd name="connsiteX1787" fmla="*/ 6198102 w 11044243"/>
              <a:gd name="connsiteY1787" fmla="*/ 59114 h 5790288"/>
              <a:gd name="connsiteX1788" fmla="*/ 6173823 w 11044243"/>
              <a:gd name="connsiteY1788" fmla="*/ 34835 h 5790288"/>
              <a:gd name="connsiteX1789" fmla="*/ 6198102 w 11044243"/>
              <a:gd name="connsiteY1789" fmla="*/ 10556 h 5790288"/>
              <a:gd name="connsiteX1790" fmla="*/ 906412 w 11044243"/>
              <a:gd name="connsiteY1790" fmla="*/ 12 h 5790288"/>
              <a:gd name="connsiteX1791" fmla="*/ 941247 w 11044243"/>
              <a:gd name="connsiteY1791" fmla="*/ 34847 h 5790288"/>
              <a:gd name="connsiteX1792" fmla="*/ 906412 w 11044243"/>
              <a:gd name="connsiteY1792" fmla="*/ 69682 h 5790288"/>
              <a:gd name="connsiteX1793" fmla="*/ 871577 w 11044243"/>
              <a:gd name="connsiteY1793" fmla="*/ 34847 h 5790288"/>
              <a:gd name="connsiteX1794" fmla="*/ 906412 w 11044243"/>
              <a:gd name="connsiteY1794" fmla="*/ 12 h 5790288"/>
              <a:gd name="connsiteX1795" fmla="*/ 3103011 w 11044243"/>
              <a:gd name="connsiteY1795" fmla="*/ 11 h 5790288"/>
              <a:gd name="connsiteX1796" fmla="*/ 3137846 w 11044243"/>
              <a:gd name="connsiteY1796" fmla="*/ 34846 h 5790288"/>
              <a:gd name="connsiteX1797" fmla="*/ 3103011 w 11044243"/>
              <a:gd name="connsiteY1797" fmla="*/ 69681 h 5790288"/>
              <a:gd name="connsiteX1798" fmla="*/ 3068176 w 11044243"/>
              <a:gd name="connsiteY1798" fmla="*/ 34846 h 5790288"/>
              <a:gd name="connsiteX1799" fmla="*/ 3103011 w 11044243"/>
              <a:gd name="connsiteY1799" fmla="*/ 11 h 5790288"/>
              <a:gd name="connsiteX1800" fmla="*/ 5281375 w 11044243"/>
              <a:gd name="connsiteY1800" fmla="*/ 10 h 5790288"/>
              <a:gd name="connsiteX1801" fmla="*/ 5316210 w 11044243"/>
              <a:gd name="connsiteY1801" fmla="*/ 34846 h 5790288"/>
              <a:gd name="connsiteX1802" fmla="*/ 5281375 w 11044243"/>
              <a:gd name="connsiteY1802" fmla="*/ 69681 h 5790288"/>
              <a:gd name="connsiteX1803" fmla="*/ 5246540 w 11044243"/>
              <a:gd name="connsiteY1803" fmla="*/ 34846 h 5790288"/>
              <a:gd name="connsiteX1804" fmla="*/ 5281375 w 11044243"/>
              <a:gd name="connsiteY1804" fmla="*/ 10 h 5790288"/>
              <a:gd name="connsiteX1805" fmla="*/ 11009408 w 11044243"/>
              <a:gd name="connsiteY1805" fmla="*/ 0 h 5790288"/>
              <a:gd name="connsiteX1806" fmla="*/ 11044243 w 11044243"/>
              <a:gd name="connsiteY1806" fmla="*/ 34835 h 5790288"/>
              <a:gd name="connsiteX1807" fmla="*/ 11009408 w 11044243"/>
              <a:gd name="connsiteY1807" fmla="*/ 69671 h 5790288"/>
              <a:gd name="connsiteX1808" fmla="*/ 10974573 w 11044243"/>
              <a:gd name="connsiteY1808" fmla="*/ 34835 h 5790288"/>
              <a:gd name="connsiteX1809" fmla="*/ 11009408 w 11044243"/>
              <a:gd name="connsiteY1809" fmla="*/ 0 h 5790288"/>
              <a:gd name="connsiteX1810" fmla="*/ 9701522 w 11044243"/>
              <a:gd name="connsiteY1810" fmla="*/ 0 h 5790288"/>
              <a:gd name="connsiteX1811" fmla="*/ 9736357 w 11044243"/>
              <a:gd name="connsiteY1811" fmla="*/ 34835 h 5790288"/>
              <a:gd name="connsiteX1812" fmla="*/ 9701522 w 11044243"/>
              <a:gd name="connsiteY1812" fmla="*/ 69670 h 5790288"/>
              <a:gd name="connsiteX1813" fmla="*/ 9666687 w 11044243"/>
              <a:gd name="connsiteY1813" fmla="*/ 34835 h 5790288"/>
              <a:gd name="connsiteX1814" fmla="*/ 9701522 w 11044243"/>
              <a:gd name="connsiteY1814" fmla="*/ 0 h 5790288"/>
              <a:gd name="connsiteX1815" fmla="*/ 6634419 w 11044243"/>
              <a:gd name="connsiteY1815" fmla="*/ 0 h 5790288"/>
              <a:gd name="connsiteX1816" fmla="*/ 6669254 w 11044243"/>
              <a:gd name="connsiteY1816" fmla="*/ 34835 h 5790288"/>
              <a:gd name="connsiteX1817" fmla="*/ 6634419 w 11044243"/>
              <a:gd name="connsiteY1817" fmla="*/ 69670 h 5790288"/>
              <a:gd name="connsiteX1818" fmla="*/ 6599584 w 11044243"/>
              <a:gd name="connsiteY1818" fmla="*/ 34835 h 5790288"/>
              <a:gd name="connsiteX1819" fmla="*/ 6634419 w 11044243"/>
              <a:gd name="connsiteY1819" fmla="*/ 0 h 5790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Lst>
            <a:rect l="l" t="t" r="r" b="b"/>
            <a:pathLst>
              <a:path w="11044243" h="5790288">
                <a:moveTo>
                  <a:pt x="11009408" y="5744393"/>
                </a:moveTo>
                <a:cubicBezTo>
                  <a:pt x="11015516" y="5744393"/>
                  <a:pt x="11020468" y="5749345"/>
                  <a:pt x="11020468" y="5755453"/>
                </a:cubicBezTo>
                <a:cubicBezTo>
                  <a:pt x="11020468" y="5761561"/>
                  <a:pt x="11015516" y="5766513"/>
                  <a:pt x="11009408" y="5766513"/>
                </a:cubicBezTo>
                <a:cubicBezTo>
                  <a:pt x="11003300" y="5766513"/>
                  <a:pt x="10998348" y="5761561"/>
                  <a:pt x="10998348" y="5755453"/>
                </a:cubicBezTo>
                <a:cubicBezTo>
                  <a:pt x="10998348" y="5749345"/>
                  <a:pt x="11003300" y="5744393"/>
                  <a:pt x="11009408" y="5744393"/>
                </a:cubicBezTo>
                <a:close/>
                <a:moveTo>
                  <a:pt x="10573091" y="5744393"/>
                </a:moveTo>
                <a:cubicBezTo>
                  <a:pt x="10579199" y="5744393"/>
                  <a:pt x="10584151" y="5749345"/>
                  <a:pt x="10584151" y="5755453"/>
                </a:cubicBezTo>
                <a:cubicBezTo>
                  <a:pt x="10584151" y="5761561"/>
                  <a:pt x="10579199" y="5766513"/>
                  <a:pt x="10573091" y="5766513"/>
                </a:cubicBezTo>
                <a:cubicBezTo>
                  <a:pt x="10566983" y="5766513"/>
                  <a:pt x="10562031" y="5761561"/>
                  <a:pt x="10562031" y="5755453"/>
                </a:cubicBezTo>
                <a:cubicBezTo>
                  <a:pt x="10562031" y="5749345"/>
                  <a:pt x="10566983" y="5744393"/>
                  <a:pt x="10573091" y="5744393"/>
                </a:cubicBezTo>
                <a:close/>
                <a:moveTo>
                  <a:pt x="9249127" y="5744393"/>
                </a:moveTo>
                <a:cubicBezTo>
                  <a:pt x="9255235" y="5744393"/>
                  <a:pt x="9260187" y="5749345"/>
                  <a:pt x="9260187" y="5755453"/>
                </a:cubicBezTo>
                <a:cubicBezTo>
                  <a:pt x="9260187" y="5761561"/>
                  <a:pt x="9255235" y="5766513"/>
                  <a:pt x="9249127" y="5766513"/>
                </a:cubicBezTo>
                <a:cubicBezTo>
                  <a:pt x="9243019" y="5766513"/>
                  <a:pt x="9238067" y="5761561"/>
                  <a:pt x="9238067" y="5755453"/>
                </a:cubicBezTo>
                <a:cubicBezTo>
                  <a:pt x="9238067" y="5749345"/>
                  <a:pt x="9243019" y="5744393"/>
                  <a:pt x="9249127" y="5744393"/>
                </a:cubicBezTo>
                <a:close/>
                <a:moveTo>
                  <a:pt x="8812810" y="5744393"/>
                </a:moveTo>
                <a:cubicBezTo>
                  <a:pt x="8818918" y="5744393"/>
                  <a:pt x="8823870" y="5749345"/>
                  <a:pt x="8823870" y="5755453"/>
                </a:cubicBezTo>
                <a:cubicBezTo>
                  <a:pt x="8823870" y="5761561"/>
                  <a:pt x="8818918" y="5766513"/>
                  <a:pt x="8812810" y="5766513"/>
                </a:cubicBezTo>
                <a:cubicBezTo>
                  <a:pt x="8806702" y="5766513"/>
                  <a:pt x="8801750" y="5761561"/>
                  <a:pt x="8801750" y="5755453"/>
                </a:cubicBezTo>
                <a:cubicBezTo>
                  <a:pt x="8801750" y="5749345"/>
                  <a:pt x="8806702" y="5744393"/>
                  <a:pt x="8812810" y="5744393"/>
                </a:cubicBezTo>
                <a:close/>
                <a:moveTo>
                  <a:pt x="8377558" y="5744393"/>
                </a:moveTo>
                <a:cubicBezTo>
                  <a:pt x="8383666" y="5744393"/>
                  <a:pt x="8388618" y="5749345"/>
                  <a:pt x="8388618" y="5755453"/>
                </a:cubicBezTo>
                <a:cubicBezTo>
                  <a:pt x="8388618" y="5761561"/>
                  <a:pt x="8383666" y="5766513"/>
                  <a:pt x="8377558" y="5766513"/>
                </a:cubicBezTo>
                <a:cubicBezTo>
                  <a:pt x="8371450" y="5766513"/>
                  <a:pt x="8366498" y="5761561"/>
                  <a:pt x="8366498" y="5755453"/>
                </a:cubicBezTo>
                <a:cubicBezTo>
                  <a:pt x="8366498" y="5749345"/>
                  <a:pt x="8371450" y="5744393"/>
                  <a:pt x="8377558" y="5744393"/>
                </a:cubicBezTo>
                <a:close/>
                <a:moveTo>
                  <a:pt x="7505988" y="5744393"/>
                </a:moveTo>
                <a:cubicBezTo>
                  <a:pt x="7512096" y="5744393"/>
                  <a:pt x="7517048" y="5749345"/>
                  <a:pt x="7517048" y="5755453"/>
                </a:cubicBezTo>
                <a:cubicBezTo>
                  <a:pt x="7517048" y="5761561"/>
                  <a:pt x="7512096" y="5766513"/>
                  <a:pt x="7505988" y="5766513"/>
                </a:cubicBezTo>
                <a:cubicBezTo>
                  <a:pt x="7499880" y="5766513"/>
                  <a:pt x="7494928" y="5761561"/>
                  <a:pt x="7494928" y="5755453"/>
                </a:cubicBezTo>
                <a:cubicBezTo>
                  <a:pt x="7494928" y="5749345"/>
                  <a:pt x="7499880" y="5744393"/>
                  <a:pt x="7505988" y="5744393"/>
                </a:cubicBezTo>
                <a:close/>
                <a:moveTo>
                  <a:pt x="7069671" y="5744393"/>
                </a:moveTo>
                <a:cubicBezTo>
                  <a:pt x="7075779" y="5744393"/>
                  <a:pt x="7080731" y="5749345"/>
                  <a:pt x="7080731" y="5755453"/>
                </a:cubicBezTo>
                <a:cubicBezTo>
                  <a:pt x="7080731" y="5761561"/>
                  <a:pt x="7075779" y="5766513"/>
                  <a:pt x="7069671" y="5766513"/>
                </a:cubicBezTo>
                <a:cubicBezTo>
                  <a:pt x="7063563" y="5766513"/>
                  <a:pt x="7058611" y="5761561"/>
                  <a:pt x="7058611" y="5755453"/>
                </a:cubicBezTo>
                <a:cubicBezTo>
                  <a:pt x="7058611" y="5749345"/>
                  <a:pt x="7063563" y="5744393"/>
                  <a:pt x="7069671" y="5744393"/>
                </a:cubicBezTo>
                <a:close/>
                <a:moveTo>
                  <a:pt x="6634419" y="5744393"/>
                </a:moveTo>
                <a:cubicBezTo>
                  <a:pt x="6640527" y="5744393"/>
                  <a:pt x="6645479" y="5749345"/>
                  <a:pt x="6645479" y="5755453"/>
                </a:cubicBezTo>
                <a:cubicBezTo>
                  <a:pt x="6645479" y="5761561"/>
                  <a:pt x="6640527" y="5766513"/>
                  <a:pt x="6634419" y="5766513"/>
                </a:cubicBezTo>
                <a:cubicBezTo>
                  <a:pt x="6628311" y="5766513"/>
                  <a:pt x="6623359" y="5761561"/>
                  <a:pt x="6623359" y="5755453"/>
                </a:cubicBezTo>
                <a:cubicBezTo>
                  <a:pt x="6623359" y="5749345"/>
                  <a:pt x="6628311" y="5744393"/>
                  <a:pt x="6634419" y="5744393"/>
                </a:cubicBezTo>
                <a:close/>
                <a:moveTo>
                  <a:pt x="5281375" y="5744393"/>
                </a:moveTo>
                <a:cubicBezTo>
                  <a:pt x="5287483" y="5744393"/>
                  <a:pt x="5292435" y="5749345"/>
                  <a:pt x="5292435" y="5755453"/>
                </a:cubicBezTo>
                <a:cubicBezTo>
                  <a:pt x="5292435" y="5761561"/>
                  <a:pt x="5287483" y="5766513"/>
                  <a:pt x="5281375" y="5766513"/>
                </a:cubicBezTo>
                <a:cubicBezTo>
                  <a:pt x="5275267" y="5766513"/>
                  <a:pt x="5270315" y="5761561"/>
                  <a:pt x="5270315" y="5755453"/>
                </a:cubicBezTo>
                <a:cubicBezTo>
                  <a:pt x="5270315" y="5749345"/>
                  <a:pt x="5275267" y="5744393"/>
                  <a:pt x="5281375" y="5744393"/>
                </a:cubicBezTo>
                <a:close/>
                <a:moveTo>
                  <a:pt x="3974552" y="5744393"/>
                </a:moveTo>
                <a:cubicBezTo>
                  <a:pt x="3980660" y="5744393"/>
                  <a:pt x="3985612" y="5749345"/>
                  <a:pt x="3985612" y="5755453"/>
                </a:cubicBezTo>
                <a:cubicBezTo>
                  <a:pt x="3985612" y="5761561"/>
                  <a:pt x="3980660" y="5766513"/>
                  <a:pt x="3974552" y="5766513"/>
                </a:cubicBezTo>
                <a:cubicBezTo>
                  <a:pt x="3968444" y="5766513"/>
                  <a:pt x="3963492" y="5761561"/>
                  <a:pt x="3963492" y="5755453"/>
                </a:cubicBezTo>
                <a:cubicBezTo>
                  <a:pt x="3963492" y="5749345"/>
                  <a:pt x="3968444" y="5744393"/>
                  <a:pt x="3974552" y="5744393"/>
                </a:cubicBezTo>
                <a:close/>
                <a:moveTo>
                  <a:pt x="3538287" y="5744393"/>
                </a:moveTo>
                <a:cubicBezTo>
                  <a:pt x="3544395" y="5744393"/>
                  <a:pt x="3549347" y="5749345"/>
                  <a:pt x="3549347" y="5755453"/>
                </a:cubicBezTo>
                <a:cubicBezTo>
                  <a:pt x="3549347" y="5761561"/>
                  <a:pt x="3544395" y="5766513"/>
                  <a:pt x="3538287" y="5766513"/>
                </a:cubicBezTo>
                <a:cubicBezTo>
                  <a:pt x="3532179" y="5766513"/>
                  <a:pt x="3527227" y="5761561"/>
                  <a:pt x="3527227" y="5755453"/>
                </a:cubicBezTo>
                <a:cubicBezTo>
                  <a:pt x="3527227" y="5749345"/>
                  <a:pt x="3532179" y="5744393"/>
                  <a:pt x="3538287" y="5744393"/>
                </a:cubicBezTo>
                <a:close/>
                <a:moveTo>
                  <a:pt x="2231449" y="5744393"/>
                </a:moveTo>
                <a:cubicBezTo>
                  <a:pt x="2237558" y="5744393"/>
                  <a:pt x="2242510" y="5749345"/>
                  <a:pt x="2242510" y="5755453"/>
                </a:cubicBezTo>
                <a:cubicBezTo>
                  <a:pt x="2242510" y="5761561"/>
                  <a:pt x="2237558" y="5766513"/>
                  <a:pt x="2231449" y="5766513"/>
                </a:cubicBezTo>
                <a:cubicBezTo>
                  <a:pt x="2225341" y="5766513"/>
                  <a:pt x="2220389" y="5761561"/>
                  <a:pt x="2220389" y="5755453"/>
                </a:cubicBezTo>
                <a:cubicBezTo>
                  <a:pt x="2220389" y="5749345"/>
                  <a:pt x="2225341" y="5744393"/>
                  <a:pt x="2231449" y="5744393"/>
                </a:cubicBezTo>
                <a:close/>
                <a:moveTo>
                  <a:pt x="1795135" y="5744393"/>
                </a:moveTo>
                <a:cubicBezTo>
                  <a:pt x="1801242" y="5744393"/>
                  <a:pt x="1806194" y="5749345"/>
                  <a:pt x="1806194" y="5755453"/>
                </a:cubicBezTo>
                <a:cubicBezTo>
                  <a:pt x="1806194" y="5761561"/>
                  <a:pt x="1801242" y="5766513"/>
                  <a:pt x="1795135" y="5766513"/>
                </a:cubicBezTo>
                <a:cubicBezTo>
                  <a:pt x="1789027" y="5766513"/>
                  <a:pt x="1784074" y="5761561"/>
                  <a:pt x="1784074" y="5755453"/>
                </a:cubicBezTo>
                <a:cubicBezTo>
                  <a:pt x="1784074" y="5749345"/>
                  <a:pt x="1789027" y="5744393"/>
                  <a:pt x="1795135" y="5744393"/>
                </a:cubicBezTo>
                <a:close/>
                <a:moveTo>
                  <a:pt x="906428" y="5744393"/>
                </a:moveTo>
                <a:cubicBezTo>
                  <a:pt x="912536" y="5744393"/>
                  <a:pt x="917487" y="5749345"/>
                  <a:pt x="917487" y="5755453"/>
                </a:cubicBezTo>
                <a:cubicBezTo>
                  <a:pt x="917487" y="5761561"/>
                  <a:pt x="912536" y="5766513"/>
                  <a:pt x="906428" y="5766513"/>
                </a:cubicBezTo>
                <a:cubicBezTo>
                  <a:pt x="900319" y="5766513"/>
                  <a:pt x="895368" y="5761561"/>
                  <a:pt x="895368" y="5755453"/>
                </a:cubicBezTo>
                <a:cubicBezTo>
                  <a:pt x="895368" y="5749345"/>
                  <a:pt x="900319" y="5744393"/>
                  <a:pt x="906428" y="5744393"/>
                </a:cubicBezTo>
                <a:close/>
                <a:moveTo>
                  <a:pt x="9701522" y="5731174"/>
                </a:moveTo>
                <a:cubicBezTo>
                  <a:pt x="9714931" y="5731174"/>
                  <a:pt x="9725801" y="5742044"/>
                  <a:pt x="9725801" y="5755453"/>
                </a:cubicBezTo>
                <a:cubicBezTo>
                  <a:pt x="9725801" y="5768862"/>
                  <a:pt x="9714931" y="5779732"/>
                  <a:pt x="9701522" y="5779732"/>
                </a:cubicBezTo>
                <a:cubicBezTo>
                  <a:pt x="9688113" y="5779732"/>
                  <a:pt x="9677243" y="5768862"/>
                  <a:pt x="9677243" y="5755453"/>
                </a:cubicBezTo>
                <a:cubicBezTo>
                  <a:pt x="9677243" y="5742044"/>
                  <a:pt x="9688113" y="5731174"/>
                  <a:pt x="9701522" y="5731174"/>
                </a:cubicBezTo>
                <a:close/>
                <a:moveTo>
                  <a:pt x="6198102" y="5731174"/>
                </a:moveTo>
                <a:cubicBezTo>
                  <a:pt x="6211511" y="5731174"/>
                  <a:pt x="6222381" y="5742044"/>
                  <a:pt x="6222381" y="5755453"/>
                </a:cubicBezTo>
                <a:cubicBezTo>
                  <a:pt x="6222381" y="5768862"/>
                  <a:pt x="6211511" y="5779732"/>
                  <a:pt x="6198102" y="5779732"/>
                </a:cubicBezTo>
                <a:cubicBezTo>
                  <a:pt x="6184693" y="5779732"/>
                  <a:pt x="6173823" y="5768862"/>
                  <a:pt x="6173823" y="5755453"/>
                </a:cubicBezTo>
                <a:cubicBezTo>
                  <a:pt x="6173823" y="5742044"/>
                  <a:pt x="6184693" y="5731174"/>
                  <a:pt x="6198102" y="5731174"/>
                </a:cubicBezTo>
                <a:close/>
                <a:moveTo>
                  <a:pt x="4846122" y="5731174"/>
                </a:moveTo>
                <a:cubicBezTo>
                  <a:pt x="4859531" y="5731174"/>
                  <a:pt x="4870401" y="5742044"/>
                  <a:pt x="4870401" y="5755453"/>
                </a:cubicBezTo>
                <a:cubicBezTo>
                  <a:pt x="4870401" y="5768862"/>
                  <a:pt x="4859531" y="5779732"/>
                  <a:pt x="4846122" y="5779732"/>
                </a:cubicBezTo>
                <a:cubicBezTo>
                  <a:pt x="4832713" y="5779732"/>
                  <a:pt x="4821843" y="5768862"/>
                  <a:pt x="4821843" y="5755453"/>
                </a:cubicBezTo>
                <a:cubicBezTo>
                  <a:pt x="4821843" y="5742044"/>
                  <a:pt x="4832713" y="5731174"/>
                  <a:pt x="4846122" y="5731174"/>
                </a:cubicBezTo>
                <a:close/>
                <a:moveTo>
                  <a:pt x="3103028" y="5731174"/>
                </a:moveTo>
                <a:cubicBezTo>
                  <a:pt x="3116438" y="5731174"/>
                  <a:pt x="3127308" y="5742044"/>
                  <a:pt x="3127308" y="5755453"/>
                </a:cubicBezTo>
                <a:cubicBezTo>
                  <a:pt x="3127308" y="5768862"/>
                  <a:pt x="3116438" y="5779732"/>
                  <a:pt x="3103028" y="5779732"/>
                </a:cubicBezTo>
                <a:cubicBezTo>
                  <a:pt x="3089619" y="5779732"/>
                  <a:pt x="3078749" y="5768862"/>
                  <a:pt x="3078749" y="5755453"/>
                </a:cubicBezTo>
                <a:cubicBezTo>
                  <a:pt x="3078749" y="5742044"/>
                  <a:pt x="3089619" y="5731174"/>
                  <a:pt x="3103028" y="5731174"/>
                </a:cubicBezTo>
                <a:close/>
                <a:moveTo>
                  <a:pt x="2666706" y="5731174"/>
                </a:moveTo>
                <a:cubicBezTo>
                  <a:pt x="2680115" y="5731174"/>
                  <a:pt x="2690986" y="5742044"/>
                  <a:pt x="2690986" y="5755453"/>
                </a:cubicBezTo>
                <a:cubicBezTo>
                  <a:pt x="2690986" y="5768862"/>
                  <a:pt x="2680115" y="5779732"/>
                  <a:pt x="2666706" y="5779732"/>
                </a:cubicBezTo>
                <a:cubicBezTo>
                  <a:pt x="2653298" y="5779732"/>
                  <a:pt x="2642427" y="5768862"/>
                  <a:pt x="2642427" y="5755453"/>
                </a:cubicBezTo>
                <a:cubicBezTo>
                  <a:pt x="2642427" y="5742044"/>
                  <a:pt x="2653298" y="5731174"/>
                  <a:pt x="2666706" y="5731174"/>
                </a:cubicBezTo>
                <a:close/>
                <a:moveTo>
                  <a:pt x="471176" y="5731174"/>
                </a:moveTo>
                <a:cubicBezTo>
                  <a:pt x="484585" y="5731174"/>
                  <a:pt x="495454" y="5742044"/>
                  <a:pt x="495454" y="5755453"/>
                </a:cubicBezTo>
                <a:cubicBezTo>
                  <a:pt x="495454" y="5768862"/>
                  <a:pt x="484585" y="5779732"/>
                  <a:pt x="471176" y="5779732"/>
                </a:cubicBezTo>
                <a:cubicBezTo>
                  <a:pt x="457767" y="5779732"/>
                  <a:pt x="446897" y="5768862"/>
                  <a:pt x="446897" y="5755453"/>
                </a:cubicBezTo>
                <a:cubicBezTo>
                  <a:pt x="446897" y="5742044"/>
                  <a:pt x="457767" y="5731174"/>
                  <a:pt x="471176" y="5731174"/>
                </a:cubicBezTo>
                <a:close/>
                <a:moveTo>
                  <a:pt x="10137839" y="5720618"/>
                </a:moveTo>
                <a:cubicBezTo>
                  <a:pt x="10157078" y="5720618"/>
                  <a:pt x="10172674" y="5736214"/>
                  <a:pt x="10172674" y="5755453"/>
                </a:cubicBezTo>
                <a:cubicBezTo>
                  <a:pt x="10172674" y="5774692"/>
                  <a:pt x="10157078" y="5790288"/>
                  <a:pt x="10137839" y="5790288"/>
                </a:cubicBezTo>
                <a:cubicBezTo>
                  <a:pt x="10118600" y="5790288"/>
                  <a:pt x="10103004" y="5774692"/>
                  <a:pt x="10103004" y="5755453"/>
                </a:cubicBezTo>
                <a:cubicBezTo>
                  <a:pt x="10103004" y="5736214"/>
                  <a:pt x="10118600" y="5720618"/>
                  <a:pt x="10137839" y="5720618"/>
                </a:cubicBezTo>
                <a:close/>
                <a:moveTo>
                  <a:pt x="7941241" y="5720618"/>
                </a:moveTo>
                <a:cubicBezTo>
                  <a:pt x="7960480" y="5720618"/>
                  <a:pt x="7976076" y="5736214"/>
                  <a:pt x="7976076" y="5755453"/>
                </a:cubicBezTo>
                <a:cubicBezTo>
                  <a:pt x="7976076" y="5774692"/>
                  <a:pt x="7960480" y="5790288"/>
                  <a:pt x="7941241" y="5790288"/>
                </a:cubicBezTo>
                <a:cubicBezTo>
                  <a:pt x="7922002" y="5790288"/>
                  <a:pt x="7906406" y="5774692"/>
                  <a:pt x="7906406" y="5755453"/>
                </a:cubicBezTo>
                <a:cubicBezTo>
                  <a:pt x="7906406" y="5736214"/>
                  <a:pt x="7922002" y="5720618"/>
                  <a:pt x="7941241" y="5720618"/>
                </a:cubicBezTo>
                <a:close/>
                <a:moveTo>
                  <a:pt x="5762849" y="5720618"/>
                </a:moveTo>
                <a:cubicBezTo>
                  <a:pt x="5782088" y="5720618"/>
                  <a:pt x="5797684" y="5736214"/>
                  <a:pt x="5797684" y="5755453"/>
                </a:cubicBezTo>
                <a:cubicBezTo>
                  <a:pt x="5797684" y="5774692"/>
                  <a:pt x="5782088" y="5790288"/>
                  <a:pt x="5762849" y="5790288"/>
                </a:cubicBezTo>
                <a:cubicBezTo>
                  <a:pt x="5743610" y="5790288"/>
                  <a:pt x="5728014" y="5774692"/>
                  <a:pt x="5728014" y="5755453"/>
                </a:cubicBezTo>
                <a:cubicBezTo>
                  <a:pt x="5728014" y="5736214"/>
                  <a:pt x="5743610" y="5720618"/>
                  <a:pt x="5762849" y="5720618"/>
                </a:cubicBezTo>
                <a:close/>
                <a:moveTo>
                  <a:pt x="4409805" y="5720618"/>
                </a:moveTo>
                <a:cubicBezTo>
                  <a:pt x="4429044" y="5720618"/>
                  <a:pt x="4444640" y="5736214"/>
                  <a:pt x="4444640" y="5755453"/>
                </a:cubicBezTo>
                <a:cubicBezTo>
                  <a:pt x="4444640" y="5774692"/>
                  <a:pt x="4429044" y="5790288"/>
                  <a:pt x="4409805" y="5790288"/>
                </a:cubicBezTo>
                <a:cubicBezTo>
                  <a:pt x="4390566" y="5790288"/>
                  <a:pt x="4374970" y="5774692"/>
                  <a:pt x="4374970" y="5755453"/>
                </a:cubicBezTo>
                <a:cubicBezTo>
                  <a:pt x="4374970" y="5736214"/>
                  <a:pt x="4390566" y="5720618"/>
                  <a:pt x="4409805" y="5720618"/>
                </a:cubicBezTo>
                <a:close/>
                <a:moveTo>
                  <a:pt x="1342744" y="5720618"/>
                </a:moveTo>
                <a:cubicBezTo>
                  <a:pt x="1361986" y="5720618"/>
                  <a:pt x="1377580" y="5736214"/>
                  <a:pt x="1377580" y="5755453"/>
                </a:cubicBezTo>
                <a:cubicBezTo>
                  <a:pt x="1377580" y="5774692"/>
                  <a:pt x="1361986" y="5790288"/>
                  <a:pt x="1342744" y="5790288"/>
                </a:cubicBezTo>
                <a:cubicBezTo>
                  <a:pt x="1323507" y="5790288"/>
                  <a:pt x="1307910" y="5774692"/>
                  <a:pt x="1307910" y="5755453"/>
                </a:cubicBezTo>
                <a:cubicBezTo>
                  <a:pt x="1307910" y="5736214"/>
                  <a:pt x="1323507" y="5720618"/>
                  <a:pt x="1342744" y="5720618"/>
                </a:cubicBezTo>
                <a:close/>
                <a:moveTo>
                  <a:pt x="34861" y="5720618"/>
                </a:moveTo>
                <a:cubicBezTo>
                  <a:pt x="54100" y="5720618"/>
                  <a:pt x="69696" y="5736214"/>
                  <a:pt x="69696" y="5755453"/>
                </a:cubicBezTo>
                <a:cubicBezTo>
                  <a:pt x="69696" y="5774692"/>
                  <a:pt x="54100" y="5790288"/>
                  <a:pt x="34861" y="5790288"/>
                </a:cubicBezTo>
                <a:cubicBezTo>
                  <a:pt x="15622" y="5790288"/>
                  <a:pt x="26" y="5774692"/>
                  <a:pt x="26" y="5755453"/>
                </a:cubicBezTo>
                <a:cubicBezTo>
                  <a:pt x="26" y="5736214"/>
                  <a:pt x="15622" y="5720618"/>
                  <a:pt x="34861" y="5720618"/>
                </a:cubicBezTo>
                <a:close/>
                <a:moveTo>
                  <a:pt x="11007546" y="5301989"/>
                </a:moveTo>
                <a:cubicBezTo>
                  <a:pt x="11013654" y="5301989"/>
                  <a:pt x="11018606" y="5306941"/>
                  <a:pt x="11018606" y="5313049"/>
                </a:cubicBezTo>
                <a:cubicBezTo>
                  <a:pt x="11018606" y="5319157"/>
                  <a:pt x="11013654" y="5324109"/>
                  <a:pt x="11007546" y="5324109"/>
                </a:cubicBezTo>
                <a:cubicBezTo>
                  <a:pt x="11001438" y="5324109"/>
                  <a:pt x="10996486" y="5319157"/>
                  <a:pt x="10996486" y="5313049"/>
                </a:cubicBezTo>
                <a:cubicBezTo>
                  <a:pt x="10996486" y="5306941"/>
                  <a:pt x="11001438" y="5301989"/>
                  <a:pt x="11007546" y="5301989"/>
                </a:cubicBezTo>
                <a:close/>
                <a:moveTo>
                  <a:pt x="9247265" y="5301989"/>
                </a:moveTo>
                <a:cubicBezTo>
                  <a:pt x="9253373" y="5301989"/>
                  <a:pt x="9258325" y="5306941"/>
                  <a:pt x="9258325" y="5313049"/>
                </a:cubicBezTo>
                <a:cubicBezTo>
                  <a:pt x="9258325" y="5319157"/>
                  <a:pt x="9253373" y="5324109"/>
                  <a:pt x="9247265" y="5324109"/>
                </a:cubicBezTo>
                <a:cubicBezTo>
                  <a:pt x="9241157" y="5324109"/>
                  <a:pt x="9236205" y="5319157"/>
                  <a:pt x="9236205" y="5313049"/>
                </a:cubicBezTo>
                <a:cubicBezTo>
                  <a:pt x="9236205" y="5306941"/>
                  <a:pt x="9241157" y="5301989"/>
                  <a:pt x="9247265" y="5301989"/>
                </a:cubicBezTo>
                <a:close/>
                <a:moveTo>
                  <a:pt x="8375695" y="5301989"/>
                </a:moveTo>
                <a:cubicBezTo>
                  <a:pt x="8381803" y="5301989"/>
                  <a:pt x="8386755" y="5306941"/>
                  <a:pt x="8386755" y="5313049"/>
                </a:cubicBezTo>
                <a:cubicBezTo>
                  <a:pt x="8386755" y="5319157"/>
                  <a:pt x="8381803" y="5324109"/>
                  <a:pt x="8375695" y="5324109"/>
                </a:cubicBezTo>
                <a:cubicBezTo>
                  <a:pt x="8369587" y="5324109"/>
                  <a:pt x="8364635" y="5319157"/>
                  <a:pt x="8364635" y="5313049"/>
                </a:cubicBezTo>
                <a:cubicBezTo>
                  <a:pt x="8364635" y="5306941"/>
                  <a:pt x="8369587" y="5301989"/>
                  <a:pt x="8375695" y="5301989"/>
                </a:cubicBezTo>
                <a:close/>
                <a:moveTo>
                  <a:pt x="7504126" y="5301989"/>
                </a:moveTo>
                <a:cubicBezTo>
                  <a:pt x="7510234" y="5301989"/>
                  <a:pt x="7515186" y="5306941"/>
                  <a:pt x="7515186" y="5313049"/>
                </a:cubicBezTo>
                <a:cubicBezTo>
                  <a:pt x="7515186" y="5319157"/>
                  <a:pt x="7510234" y="5324109"/>
                  <a:pt x="7504126" y="5324109"/>
                </a:cubicBezTo>
                <a:cubicBezTo>
                  <a:pt x="7498018" y="5324109"/>
                  <a:pt x="7493066" y="5319157"/>
                  <a:pt x="7493066" y="5313049"/>
                </a:cubicBezTo>
                <a:cubicBezTo>
                  <a:pt x="7493066" y="5306941"/>
                  <a:pt x="7498018" y="5301989"/>
                  <a:pt x="7504126" y="5301989"/>
                </a:cubicBezTo>
                <a:close/>
                <a:moveTo>
                  <a:pt x="7068873" y="5301989"/>
                </a:moveTo>
                <a:cubicBezTo>
                  <a:pt x="7074981" y="5301989"/>
                  <a:pt x="7079933" y="5306941"/>
                  <a:pt x="7079933" y="5313049"/>
                </a:cubicBezTo>
                <a:cubicBezTo>
                  <a:pt x="7079933" y="5319157"/>
                  <a:pt x="7074981" y="5324109"/>
                  <a:pt x="7068873" y="5324109"/>
                </a:cubicBezTo>
                <a:cubicBezTo>
                  <a:pt x="7062765" y="5324109"/>
                  <a:pt x="7057813" y="5319157"/>
                  <a:pt x="7057813" y="5313049"/>
                </a:cubicBezTo>
                <a:cubicBezTo>
                  <a:pt x="7057813" y="5306941"/>
                  <a:pt x="7062765" y="5301989"/>
                  <a:pt x="7068873" y="5301989"/>
                </a:cubicBezTo>
                <a:close/>
                <a:moveTo>
                  <a:pt x="3975351" y="5300761"/>
                </a:moveTo>
                <a:cubicBezTo>
                  <a:pt x="3981459" y="5300761"/>
                  <a:pt x="3986411" y="5305713"/>
                  <a:pt x="3986411" y="5311821"/>
                </a:cubicBezTo>
                <a:cubicBezTo>
                  <a:pt x="3986411" y="5317929"/>
                  <a:pt x="3981459" y="5322881"/>
                  <a:pt x="3975351" y="5322881"/>
                </a:cubicBezTo>
                <a:cubicBezTo>
                  <a:pt x="3969243" y="5322881"/>
                  <a:pt x="3964291" y="5317929"/>
                  <a:pt x="3964291" y="5311821"/>
                </a:cubicBezTo>
                <a:cubicBezTo>
                  <a:pt x="3964291" y="5305713"/>
                  <a:pt x="3969243" y="5300761"/>
                  <a:pt x="3975351" y="5300761"/>
                </a:cubicBezTo>
                <a:close/>
                <a:moveTo>
                  <a:pt x="3103826" y="5300761"/>
                </a:moveTo>
                <a:cubicBezTo>
                  <a:pt x="3109935" y="5300761"/>
                  <a:pt x="3114887" y="5305713"/>
                  <a:pt x="3114887" y="5311821"/>
                </a:cubicBezTo>
                <a:cubicBezTo>
                  <a:pt x="3114887" y="5317929"/>
                  <a:pt x="3109935" y="5322881"/>
                  <a:pt x="3103826" y="5322881"/>
                </a:cubicBezTo>
                <a:cubicBezTo>
                  <a:pt x="3097719" y="5322881"/>
                  <a:pt x="3092767" y="5317929"/>
                  <a:pt x="3092767" y="5311821"/>
                </a:cubicBezTo>
                <a:cubicBezTo>
                  <a:pt x="3092767" y="5305713"/>
                  <a:pt x="3097719" y="5300761"/>
                  <a:pt x="3103826" y="5300761"/>
                </a:cubicBezTo>
                <a:close/>
                <a:moveTo>
                  <a:pt x="1796998" y="5300761"/>
                </a:moveTo>
                <a:cubicBezTo>
                  <a:pt x="1803104" y="5300761"/>
                  <a:pt x="1808056" y="5305713"/>
                  <a:pt x="1808056" y="5311821"/>
                </a:cubicBezTo>
                <a:cubicBezTo>
                  <a:pt x="1808056" y="5317929"/>
                  <a:pt x="1803104" y="5322881"/>
                  <a:pt x="1796998" y="5322881"/>
                </a:cubicBezTo>
                <a:cubicBezTo>
                  <a:pt x="1790889" y="5322881"/>
                  <a:pt x="1785937" y="5317929"/>
                  <a:pt x="1785937" y="5311821"/>
                </a:cubicBezTo>
                <a:cubicBezTo>
                  <a:pt x="1785937" y="5305713"/>
                  <a:pt x="1790889" y="5300761"/>
                  <a:pt x="1796998" y="5300761"/>
                </a:cubicBezTo>
                <a:close/>
                <a:moveTo>
                  <a:pt x="36724" y="5300761"/>
                </a:moveTo>
                <a:cubicBezTo>
                  <a:pt x="42832" y="5300761"/>
                  <a:pt x="47784" y="5305713"/>
                  <a:pt x="47784" y="5311821"/>
                </a:cubicBezTo>
                <a:cubicBezTo>
                  <a:pt x="47784" y="5317929"/>
                  <a:pt x="42832" y="5322881"/>
                  <a:pt x="36724" y="5322881"/>
                </a:cubicBezTo>
                <a:cubicBezTo>
                  <a:pt x="30616" y="5322881"/>
                  <a:pt x="25664" y="5317929"/>
                  <a:pt x="25664" y="5311821"/>
                </a:cubicBezTo>
                <a:cubicBezTo>
                  <a:pt x="25664" y="5305713"/>
                  <a:pt x="30616" y="5300761"/>
                  <a:pt x="36724" y="5300761"/>
                </a:cubicBezTo>
                <a:close/>
                <a:moveTo>
                  <a:pt x="10572293" y="5288770"/>
                </a:moveTo>
                <a:cubicBezTo>
                  <a:pt x="10585702" y="5288770"/>
                  <a:pt x="10596572" y="5299640"/>
                  <a:pt x="10596572" y="5313049"/>
                </a:cubicBezTo>
                <a:cubicBezTo>
                  <a:pt x="10596572" y="5326458"/>
                  <a:pt x="10585702" y="5337328"/>
                  <a:pt x="10572293" y="5337328"/>
                </a:cubicBezTo>
                <a:cubicBezTo>
                  <a:pt x="10558884" y="5337328"/>
                  <a:pt x="10548014" y="5326458"/>
                  <a:pt x="10548014" y="5313049"/>
                </a:cubicBezTo>
                <a:cubicBezTo>
                  <a:pt x="10548014" y="5299640"/>
                  <a:pt x="10558884" y="5288770"/>
                  <a:pt x="10572293" y="5288770"/>
                </a:cubicBezTo>
                <a:close/>
                <a:moveTo>
                  <a:pt x="10135976" y="5288770"/>
                </a:moveTo>
                <a:cubicBezTo>
                  <a:pt x="10149385" y="5288770"/>
                  <a:pt x="10160255" y="5299640"/>
                  <a:pt x="10160255" y="5313049"/>
                </a:cubicBezTo>
                <a:cubicBezTo>
                  <a:pt x="10160255" y="5326458"/>
                  <a:pt x="10149385" y="5337328"/>
                  <a:pt x="10135976" y="5337328"/>
                </a:cubicBezTo>
                <a:cubicBezTo>
                  <a:pt x="10122567" y="5337328"/>
                  <a:pt x="10111697" y="5326458"/>
                  <a:pt x="10111697" y="5313049"/>
                </a:cubicBezTo>
                <a:cubicBezTo>
                  <a:pt x="10111697" y="5299640"/>
                  <a:pt x="10122567" y="5288770"/>
                  <a:pt x="10135976" y="5288770"/>
                </a:cubicBezTo>
                <a:close/>
                <a:moveTo>
                  <a:pt x="7940443" y="5288770"/>
                </a:moveTo>
                <a:cubicBezTo>
                  <a:pt x="7953852" y="5288770"/>
                  <a:pt x="7964722" y="5299640"/>
                  <a:pt x="7964722" y="5313049"/>
                </a:cubicBezTo>
                <a:cubicBezTo>
                  <a:pt x="7964722" y="5326458"/>
                  <a:pt x="7953852" y="5337328"/>
                  <a:pt x="7940443" y="5337328"/>
                </a:cubicBezTo>
                <a:cubicBezTo>
                  <a:pt x="7927034" y="5337328"/>
                  <a:pt x="7916164" y="5326458"/>
                  <a:pt x="7916164" y="5313049"/>
                </a:cubicBezTo>
                <a:cubicBezTo>
                  <a:pt x="7916164" y="5299640"/>
                  <a:pt x="7927034" y="5288770"/>
                  <a:pt x="7940443" y="5288770"/>
                </a:cubicBezTo>
                <a:close/>
                <a:moveTo>
                  <a:pt x="6632556" y="5288770"/>
                </a:moveTo>
                <a:cubicBezTo>
                  <a:pt x="6645965" y="5288770"/>
                  <a:pt x="6656835" y="5299640"/>
                  <a:pt x="6656835" y="5313049"/>
                </a:cubicBezTo>
                <a:cubicBezTo>
                  <a:pt x="6656835" y="5326458"/>
                  <a:pt x="6645965" y="5337328"/>
                  <a:pt x="6632556" y="5337328"/>
                </a:cubicBezTo>
                <a:cubicBezTo>
                  <a:pt x="6619147" y="5337328"/>
                  <a:pt x="6608277" y="5326458"/>
                  <a:pt x="6608277" y="5313049"/>
                </a:cubicBezTo>
                <a:cubicBezTo>
                  <a:pt x="6608277" y="5299640"/>
                  <a:pt x="6619147" y="5288770"/>
                  <a:pt x="6632556" y="5288770"/>
                </a:cubicBezTo>
                <a:close/>
                <a:moveTo>
                  <a:pt x="6197304" y="5288770"/>
                </a:moveTo>
                <a:cubicBezTo>
                  <a:pt x="6210713" y="5288770"/>
                  <a:pt x="6221583" y="5299640"/>
                  <a:pt x="6221583" y="5313049"/>
                </a:cubicBezTo>
                <a:cubicBezTo>
                  <a:pt x="6221583" y="5326458"/>
                  <a:pt x="6210713" y="5337328"/>
                  <a:pt x="6197304" y="5337328"/>
                </a:cubicBezTo>
                <a:cubicBezTo>
                  <a:pt x="6183895" y="5337328"/>
                  <a:pt x="6173025" y="5326458"/>
                  <a:pt x="6173025" y="5313049"/>
                </a:cubicBezTo>
                <a:cubicBezTo>
                  <a:pt x="6173025" y="5299640"/>
                  <a:pt x="6183895" y="5288770"/>
                  <a:pt x="6197304" y="5288770"/>
                </a:cubicBezTo>
                <a:close/>
                <a:moveTo>
                  <a:pt x="5760987" y="5288770"/>
                </a:moveTo>
                <a:cubicBezTo>
                  <a:pt x="5774396" y="5288770"/>
                  <a:pt x="5785266" y="5299640"/>
                  <a:pt x="5785266" y="5313049"/>
                </a:cubicBezTo>
                <a:cubicBezTo>
                  <a:pt x="5785266" y="5326458"/>
                  <a:pt x="5774396" y="5337328"/>
                  <a:pt x="5760987" y="5337328"/>
                </a:cubicBezTo>
                <a:cubicBezTo>
                  <a:pt x="5747578" y="5337328"/>
                  <a:pt x="5736708" y="5326458"/>
                  <a:pt x="5736708" y="5313049"/>
                </a:cubicBezTo>
                <a:cubicBezTo>
                  <a:pt x="5736708" y="5299640"/>
                  <a:pt x="5747578" y="5288770"/>
                  <a:pt x="5760987" y="5288770"/>
                </a:cubicBezTo>
                <a:close/>
                <a:moveTo>
                  <a:pt x="4846920" y="5287542"/>
                </a:moveTo>
                <a:cubicBezTo>
                  <a:pt x="4860329" y="5287542"/>
                  <a:pt x="4871199" y="5298412"/>
                  <a:pt x="4871199" y="5311821"/>
                </a:cubicBezTo>
                <a:cubicBezTo>
                  <a:pt x="4871199" y="5325230"/>
                  <a:pt x="4860329" y="5336100"/>
                  <a:pt x="4846920" y="5336100"/>
                </a:cubicBezTo>
                <a:cubicBezTo>
                  <a:pt x="4833511" y="5336100"/>
                  <a:pt x="4822641" y="5325230"/>
                  <a:pt x="4822641" y="5311821"/>
                </a:cubicBezTo>
                <a:cubicBezTo>
                  <a:pt x="4822641" y="5298412"/>
                  <a:pt x="4833511" y="5287542"/>
                  <a:pt x="4846920" y="5287542"/>
                </a:cubicBezTo>
                <a:close/>
                <a:moveTo>
                  <a:pt x="4411668" y="5287542"/>
                </a:moveTo>
                <a:cubicBezTo>
                  <a:pt x="4425077" y="5287542"/>
                  <a:pt x="4435947" y="5298412"/>
                  <a:pt x="4435947" y="5311821"/>
                </a:cubicBezTo>
                <a:cubicBezTo>
                  <a:pt x="4435947" y="5325230"/>
                  <a:pt x="4425077" y="5336100"/>
                  <a:pt x="4411668" y="5336100"/>
                </a:cubicBezTo>
                <a:cubicBezTo>
                  <a:pt x="4398259" y="5336100"/>
                  <a:pt x="4387389" y="5325230"/>
                  <a:pt x="4387389" y="5311821"/>
                </a:cubicBezTo>
                <a:cubicBezTo>
                  <a:pt x="4387389" y="5298412"/>
                  <a:pt x="4398259" y="5287542"/>
                  <a:pt x="4411668" y="5287542"/>
                </a:cubicBezTo>
                <a:close/>
                <a:moveTo>
                  <a:pt x="2668568" y="5287542"/>
                </a:moveTo>
                <a:cubicBezTo>
                  <a:pt x="2681978" y="5287542"/>
                  <a:pt x="2692847" y="5298412"/>
                  <a:pt x="2692847" y="5311821"/>
                </a:cubicBezTo>
                <a:cubicBezTo>
                  <a:pt x="2692847" y="5325230"/>
                  <a:pt x="2681978" y="5336100"/>
                  <a:pt x="2668568" y="5336100"/>
                </a:cubicBezTo>
                <a:cubicBezTo>
                  <a:pt x="2655159" y="5336100"/>
                  <a:pt x="2644289" y="5325230"/>
                  <a:pt x="2644289" y="5311821"/>
                </a:cubicBezTo>
                <a:cubicBezTo>
                  <a:pt x="2644289" y="5298412"/>
                  <a:pt x="2655159" y="5287542"/>
                  <a:pt x="2668568" y="5287542"/>
                </a:cubicBezTo>
                <a:close/>
                <a:moveTo>
                  <a:pt x="1343545" y="5287542"/>
                </a:moveTo>
                <a:cubicBezTo>
                  <a:pt x="1356956" y="5287542"/>
                  <a:pt x="1367826" y="5298412"/>
                  <a:pt x="1367826" y="5311821"/>
                </a:cubicBezTo>
                <a:cubicBezTo>
                  <a:pt x="1367826" y="5325230"/>
                  <a:pt x="1356956" y="5336100"/>
                  <a:pt x="1343545" y="5336100"/>
                </a:cubicBezTo>
                <a:cubicBezTo>
                  <a:pt x="1330138" y="5336100"/>
                  <a:pt x="1319268" y="5325230"/>
                  <a:pt x="1319268" y="5311821"/>
                </a:cubicBezTo>
                <a:cubicBezTo>
                  <a:pt x="1319268" y="5298412"/>
                  <a:pt x="1330138" y="5287542"/>
                  <a:pt x="1343545" y="5287542"/>
                </a:cubicBezTo>
                <a:close/>
                <a:moveTo>
                  <a:pt x="908293" y="5287542"/>
                </a:moveTo>
                <a:cubicBezTo>
                  <a:pt x="921702" y="5287542"/>
                  <a:pt x="932571" y="5298412"/>
                  <a:pt x="932571" y="5311821"/>
                </a:cubicBezTo>
                <a:cubicBezTo>
                  <a:pt x="932571" y="5325230"/>
                  <a:pt x="921702" y="5336100"/>
                  <a:pt x="908293" y="5336100"/>
                </a:cubicBezTo>
                <a:cubicBezTo>
                  <a:pt x="894884" y="5336100"/>
                  <a:pt x="884014" y="5325230"/>
                  <a:pt x="884014" y="5311821"/>
                </a:cubicBezTo>
                <a:cubicBezTo>
                  <a:pt x="884014" y="5298412"/>
                  <a:pt x="894884" y="5287542"/>
                  <a:pt x="908293" y="5287542"/>
                </a:cubicBezTo>
                <a:close/>
                <a:moveTo>
                  <a:pt x="471975" y="5287542"/>
                </a:moveTo>
                <a:cubicBezTo>
                  <a:pt x="485384" y="5287542"/>
                  <a:pt x="496254" y="5298412"/>
                  <a:pt x="496254" y="5311821"/>
                </a:cubicBezTo>
                <a:cubicBezTo>
                  <a:pt x="496254" y="5325230"/>
                  <a:pt x="485384" y="5336100"/>
                  <a:pt x="471975" y="5336100"/>
                </a:cubicBezTo>
                <a:cubicBezTo>
                  <a:pt x="458566" y="5336100"/>
                  <a:pt x="447696" y="5325230"/>
                  <a:pt x="447696" y="5311821"/>
                </a:cubicBezTo>
                <a:cubicBezTo>
                  <a:pt x="447696" y="5298412"/>
                  <a:pt x="458566" y="5287542"/>
                  <a:pt x="471975" y="5287542"/>
                </a:cubicBezTo>
                <a:close/>
                <a:moveTo>
                  <a:pt x="9700724" y="5278214"/>
                </a:moveTo>
                <a:cubicBezTo>
                  <a:pt x="9719963" y="5278214"/>
                  <a:pt x="9735559" y="5293810"/>
                  <a:pt x="9735559" y="5313049"/>
                </a:cubicBezTo>
                <a:cubicBezTo>
                  <a:pt x="9735559" y="5332288"/>
                  <a:pt x="9719963" y="5347884"/>
                  <a:pt x="9700724" y="5347884"/>
                </a:cubicBezTo>
                <a:cubicBezTo>
                  <a:pt x="9681485" y="5347884"/>
                  <a:pt x="9665889" y="5332288"/>
                  <a:pt x="9665889" y="5313049"/>
                </a:cubicBezTo>
                <a:cubicBezTo>
                  <a:pt x="9665889" y="5293810"/>
                  <a:pt x="9681485" y="5278214"/>
                  <a:pt x="9700724" y="5278214"/>
                </a:cubicBezTo>
                <a:close/>
                <a:moveTo>
                  <a:pt x="8812012" y="5278214"/>
                </a:moveTo>
                <a:cubicBezTo>
                  <a:pt x="8831251" y="5278214"/>
                  <a:pt x="8846847" y="5293810"/>
                  <a:pt x="8846847" y="5313049"/>
                </a:cubicBezTo>
                <a:cubicBezTo>
                  <a:pt x="8846847" y="5332288"/>
                  <a:pt x="8831251" y="5347884"/>
                  <a:pt x="8812012" y="5347884"/>
                </a:cubicBezTo>
                <a:cubicBezTo>
                  <a:pt x="8792773" y="5347884"/>
                  <a:pt x="8777177" y="5332288"/>
                  <a:pt x="8777177" y="5313049"/>
                </a:cubicBezTo>
                <a:cubicBezTo>
                  <a:pt x="8777177" y="5293810"/>
                  <a:pt x="8792773" y="5278214"/>
                  <a:pt x="8812012" y="5278214"/>
                </a:cubicBezTo>
                <a:close/>
                <a:moveTo>
                  <a:pt x="5283237" y="5276986"/>
                </a:moveTo>
                <a:cubicBezTo>
                  <a:pt x="5302476" y="5276986"/>
                  <a:pt x="5318072" y="5292582"/>
                  <a:pt x="5318072" y="5311821"/>
                </a:cubicBezTo>
                <a:cubicBezTo>
                  <a:pt x="5318072" y="5331060"/>
                  <a:pt x="5302476" y="5346656"/>
                  <a:pt x="5283237" y="5346656"/>
                </a:cubicBezTo>
                <a:cubicBezTo>
                  <a:pt x="5263998" y="5346656"/>
                  <a:pt x="5248402" y="5331060"/>
                  <a:pt x="5248402" y="5311821"/>
                </a:cubicBezTo>
                <a:cubicBezTo>
                  <a:pt x="5248402" y="5292582"/>
                  <a:pt x="5263998" y="5276986"/>
                  <a:pt x="5283237" y="5276986"/>
                </a:cubicBezTo>
                <a:close/>
                <a:moveTo>
                  <a:pt x="3540149" y="5276986"/>
                </a:moveTo>
                <a:cubicBezTo>
                  <a:pt x="3559388" y="5276986"/>
                  <a:pt x="3574985" y="5292582"/>
                  <a:pt x="3574985" y="5311821"/>
                </a:cubicBezTo>
                <a:cubicBezTo>
                  <a:pt x="3574985" y="5331060"/>
                  <a:pt x="3559388" y="5346656"/>
                  <a:pt x="3540149" y="5346656"/>
                </a:cubicBezTo>
                <a:cubicBezTo>
                  <a:pt x="3520909" y="5346656"/>
                  <a:pt x="3505313" y="5331060"/>
                  <a:pt x="3505313" y="5311821"/>
                </a:cubicBezTo>
                <a:cubicBezTo>
                  <a:pt x="3505313" y="5292582"/>
                  <a:pt x="3520909" y="5276986"/>
                  <a:pt x="3540149" y="5276986"/>
                </a:cubicBezTo>
                <a:close/>
                <a:moveTo>
                  <a:pt x="2232248" y="5276986"/>
                </a:moveTo>
                <a:cubicBezTo>
                  <a:pt x="2251486" y="5276986"/>
                  <a:pt x="2267083" y="5292582"/>
                  <a:pt x="2267083" y="5311821"/>
                </a:cubicBezTo>
                <a:cubicBezTo>
                  <a:pt x="2267083" y="5331060"/>
                  <a:pt x="2251486" y="5346656"/>
                  <a:pt x="2232248" y="5346656"/>
                </a:cubicBezTo>
                <a:cubicBezTo>
                  <a:pt x="2213008" y="5346656"/>
                  <a:pt x="2197411" y="5331060"/>
                  <a:pt x="2197411" y="5311821"/>
                </a:cubicBezTo>
                <a:cubicBezTo>
                  <a:pt x="2197411" y="5292582"/>
                  <a:pt x="2213008" y="5276986"/>
                  <a:pt x="2232248" y="5276986"/>
                </a:cubicBezTo>
                <a:close/>
                <a:moveTo>
                  <a:pt x="10550146" y="4863097"/>
                </a:moveTo>
                <a:cubicBezTo>
                  <a:pt x="10556254" y="4863097"/>
                  <a:pt x="10561206" y="4868049"/>
                  <a:pt x="10561206" y="4874157"/>
                </a:cubicBezTo>
                <a:cubicBezTo>
                  <a:pt x="10561206" y="4880265"/>
                  <a:pt x="10556254" y="4885217"/>
                  <a:pt x="10550146" y="4885217"/>
                </a:cubicBezTo>
                <a:cubicBezTo>
                  <a:pt x="10544038" y="4885217"/>
                  <a:pt x="10539086" y="4880265"/>
                  <a:pt x="10539086" y="4874157"/>
                </a:cubicBezTo>
                <a:cubicBezTo>
                  <a:pt x="10539086" y="4868049"/>
                  <a:pt x="10544038" y="4863097"/>
                  <a:pt x="10550146" y="4863097"/>
                </a:cubicBezTo>
                <a:close/>
                <a:moveTo>
                  <a:pt x="10113829" y="4863097"/>
                </a:moveTo>
                <a:cubicBezTo>
                  <a:pt x="10119937" y="4863097"/>
                  <a:pt x="10124889" y="4868049"/>
                  <a:pt x="10124889" y="4874157"/>
                </a:cubicBezTo>
                <a:cubicBezTo>
                  <a:pt x="10124889" y="4880265"/>
                  <a:pt x="10119937" y="4885217"/>
                  <a:pt x="10113829" y="4885217"/>
                </a:cubicBezTo>
                <a:cubicBezTo>
                  <a:pt x="10107721" y="4885217"/>
                  <a:pt x="10102769" y="4880265"/>
                  <a:pt x="10102769" y="4874157"/>
                </a:cubicBezTo>
                <a:cubicBezTo>
                  <a:pt x="10102769" y="4868049"/>
                  <a:pt x="10107721" y="4863097"/>
                  <a:pt x="10113829" y="4863097"/>
                </a:cubicBezTo>
                <a:close/>
                <a:moveTo>
                  <a:pt x="9678577" y="4863097"/>
                </a:moveTo>
                <a:cubicBezTo>
                  <a:pt x="9684685" y="4863097"/>
                  <a:pt x="9689637" y="4868049"/>
                  <a:pt x="9689637" y="4874157"/>
                </a:cubicBezTo>
                <a:cubicBezTo>
                  <a:pt x="9689637" y="4880265"/>
                  <a:pt x="9684685" y="4885217"/>
                  <a:pt x="9678577" y="4885217"/>
                </a:cubicBezTo>
                <a:cubicBezTo>
                  <a:pt x="9672469" y="4885217"/>
                  <a:pt x="9667517" y="4880265"/>
                  <a:pt x="9667517" y="4874157"/>
                </a:cubicBezTo>
                <a:cubicBezTo>
                  <a:pt x="9667517" y="4868049"/>
                  <a:pt x="9672469" y="4863097"/>
                  <a:pt x="9678577" y="4863097"/>
                </a:cubicBezTo>
                <a:close/>
                <a:moveTo>
                  <a:pt x="7941241" y="4858358"/>
                </a:moveTo>
                <a:cubicBezTo>
                  <a:pt x="7947349" y="4858358"/>
                  <a:pt x="7952301" y="4863310"/>
                  <a:pt x="7952301" y="4869418"/>
                </a:cubicBezTo>
                <a:cubicBezTo>
                  <a:pt x="7952301" y="4875526"/>
                  <a:pt x="7947349" y="4880478"/>
                  <a:pt x="7941241" y="4880478"/>
                </a:cubicBezTo>
                <a:cubicBezTo>
                  <a:pt x="7935133" y="4880478"/>
                  <a:pt x="7930181" y="4875526"/>
                  <a:pt x="7930181" y="4869418"/>
                </a:cubicBezTo>
                <a:cubicBezTo>
                  <a:pt x="7930181" y="4863310"/>
                  <a:pt x="7935133" y="4858358"/>
                  <a:pt x="7941241" y="4858358"/>
                </a:cubicBezTo>
                <a:close/>
                <a:moveTo>
                  <a:pt x="7505988" y="4858358"/>
                </a:moveTo>
                <a:cubicBezTo>
                  <a:pt x="7512096" y="4858358"/>
                  <a:pt x="7517048" y="4863310"/>
                  <a:pt x="7517048" y="4869418"/>
                </a:cubicBezTo>
                <a:cubicBezTo>
                  <a:pt x="7517048" y="4875526"/>
                  <a:pt x="7512096" y="4880478"/>
                  <a:pt x="7505988" y="4880478"/>
                </a:cubicBezTo>
                <a:cubicBezTo>
                  <a:pt x="7499880" y="4880478"/>
                  <a:pt x="7494928" y="4875526"/>
                  <a:pt x="7494928" y="4869418"/>
                </a:cubicBezTo>
                <a:cubicBezTo>
                  <a:pt x="7494928" y="4863310"/>
                  <a:pt x="7499880" y="4858358"/>
                  <a:pt x="7505988" y="4858358"/>
                </a:cubicBezTo>
                <a:close/>
                <a:moveTo>
                  <a:pt x="6634419" y="4858358"/>
                </a:moveTo>
                <a:cubicBezTo>
                  <a:pt x="6640527" y="4858358"/>
                  <a:pt x="6645479" y="4863310"/>
                  <a:pt x="6645479" y="4869418"/>
                </a:cubicBezTo>
                <a:cubicBezTo>
                  <a:pt x="6645479" y="4875526"/>
                  <a:pt x="6640527" y="4880478"/>
                  <a:pt x="6634419" y="4880478"/>
                </a:cubicBezTo>
                <a:cubicBezTo>
                  <a:pt x="6628311" y="4880478"/>
                  <a:pt x="6623359" y="4875526"/>
                  <a:pt x="6623359" y="4869418"/>
                </a:cubicBezTo>
                <a:cubicBezTo>
                  <a:pt x="6623359" y="4863310"/>
                  <a:pt x="6628311" y="4858358"/>
                  <a:pt x="6634419" y="4858358"/>
                </a:cubicBezTo>
                <a:close/>
                <a:moveTo>
                  <a:pt x="6198102" y="4858358"/>
                </a:moveTo>
                <a:cubicBezTo>
                  <a:pt x="6204210" y="4858358"/>
                  <a:pt x="6209162" y="4863310"/>
                  <a:pt x="6209162" y="4869418"/>
                </a:cubicBezTo>
                <a:cubicBezTo>
                  <a:pt x="6209162" y="4875526"/>
                  <a:pt x="6204210" y="4880478"/>
                  <a:pt x="6198102" y="4880478"/>
                </a:cubicBezTo>
                <a:cubicBezTo>
                  <a:pt x="6191994" y="4880478"/>
                  <a:pt x="6187042" y="4875526"/>
                  <a:pt x="6187042" y="4869418"/>
                </a:cubicBezTo>
                <a:cubicBezTo>
                  <a:pt x="6187042" y="4863310"/>
                  <a:pt x="6191994" y="4858358"/>
                  <a:pt x="6198102" y="4858358"/>
                </a:cubicBezTo>
                <a:close/>
                <a:moveTo>
                  <a:pt x="5762849" y="4858358"/>
                </a:moveTo>
                <a:cubicBezTo>
                  <a:pt x="5768957" y="4858358"/>
                  <a:pt x="5773909" y="4863310"/>
                  <a:pt x="5773909" y="4869418"/>
                </a:cubicBezTo>
                <a:cubicBezTo>
                  <a:pt x="5773909" y="4875526"/>
                  <a:pt x="5768957" y="4880478"/>
                  <a:pt x="5762849" y="4880478"/>
                </a:cubicBezTo>
                <a:cubicBezTo>
                  <a:pt x="5756741" y="4880478"/>
                  <a:pt x="5751789" y="4875526"/>
                  <a:pt x="5751789" y="4869418"/>
                </a:cubicBezTo>
                <a:cubicBezTo>
                  <a:pt x="5751789" y="4863310"/>
                  <a:pt x="5756741" y="4858358"/>
                  <a:pt x="5762849" y="4858358"/>
                </a:cubicBezTo>
                <a:close/>
                <a:moveTo>
                  <a:pt x="5281375" y="4858358"/>
                </a:moveTo>
                <a:cubicBezTo>
                  <a:pt x="5287483" y="4858358"/>
                  <a:pt x="5292435" y="4863310"/>
                  <a:pt x="5292435" y="4869418"/>
                </a:cubicBezTo>
                <a:cubicBezTo>
                  <a:pt x="5292435" y="4875526"/>
                  <a:pt x="5287483" y="4880478"/>
                  <a:pt x="5281375" y="4880478"/>
                </a:cubicBezTo>
                <a:cubicBezTo>
                  <a:pt x="5275267" y="4880478"/>
                  <a:pt x="5270315" y="4875526"/>
                  <a:pt x="5270315" y="4869418"/>
                </a:cubicBezTo>
                <a:cubicBezTo>
                  <a:pt x="5270315" y="4863310"/>
                  <a:pt x="5275267" y="4858358"/>
                  <a:pt x="5281375" y="4858358"/>
                </a:cubicBezTo>
                <a:close/>
                <a:moveTo>
                  <a:pt x="4846122" y="4858358"/>
                </a:moveTo>
                <a:cubicBezTo>
                  <a:pt x="4852230" y="4858358"/>
                  <a:pt x="4857182" y="4863310"/>
                  <a:pt x="4857182" y="4869418"/>
                </a:cubicBezTo>
                <a:cubicBezTo>
                  <a:pt x="4857182" y="4875526"/>
                  <a:pt x="4852230" y="4880478"/>
                  <a:pt x="4846122" y="4880478"/>
                </a:cubicBezTo>
                <a:cubicBezTo>
                  <a:pt x="4840014" y="4880478"/>
                  <a:pt x="4835062" y="4875526"/>
                  <a:pt x="4835062" y="4869418"/>
                </a:cubicBezTo>
                <a:cubicBezTo>
                  <a:pt x="4835062" y="4863310"/>
                  <a:pt x="4840014" y="4858358"/>
                  <a:pt x="4846122" y="4858358"/>
                </a:cubicBezTo>
                <a:close/>
                <a:moveTo>
                  <a:pt x="3974552" y="4858358"/>
                </a:moveTo>
                <a:cubicBezTo>
                  <a:pt x="3980660" y="4858358"/>
                  <a:pt x="3985612" y="4863310"/>
                  <a:pt x="3985612" y="4869418"/>
                </a:cubicBezTo>
                <a:cubicBezTo>
                  <a:pt x="3985612" y="4875526"/>
                  <a:pt x="3980660" y="4880478"/>
                  <a:pt x="3974552" y="4880478"/>
                </a:cubicBezTo>
                <a:cubicBezTo>
                  <a:pt x="3968444" y="4880478"/>
                  <a:pt x="3963492" y="4875526"/>
                  <a:pt x="3963492" y="4869418"/>
                </a:cubicBezTo>
                <a:cubicBezTo>
                  <a:pt x="3963492" y="4863310"/>
                  <a:pt x="3968444" y="4858358"/>
                  <a:pt x="3974552" y="4858358"/>
                </a:cubicBezTo>
                <a:close/>
                <a:moveTo>
                  <a:pt x="2237251" y="4853619"/>
                </a:moveTo>
                <a:cubicBezTo>
                  <a:pt x="2243361" y="4853619"/>
                  <a:pt x="2248312" y="4858571"/>
                  <a:pt x="2248312" y="4864679"/>
                </a:cubicBezTo>
                <a:cubicBezTo>
                  <a:pt x="2248312" y="4870787"/>
                  <a:pt x="2243361" y="4875739"/>
                  <a:pt x="2237251" y="4875739"/>
                </a:cubicBezTo>
                <a:cubicBezTo>
                  <a:pt x="2231143" y="4875739"/>
                  <a:pt x="2226192" y="4870787"/>
                  <a:pt x="2226192" y="4864679"/>
                </a:cubicBezTo>
                <a:cubicBezTo>
                  <a:pt x="2226192" y="4858571"/>
                  <a:pt x="2231143" y="4853619"/>
                  <a:pt x="2237251" y="4853619"/>
                </a:cubicBezTo>
                <a:close/>
                <a:moveTo>
                  <a:pt x="1802000" y="4853619"/>
                </a:moveTo>
                <a:cubicBezTo>
                  <a:pt x="1808110" y="4853619"/>
                  <a:pt x="1813061" y="4858571"/>
                  <a:pt x="1813061" y="4864679"/>
                </a:cubicBezTo>
                <a:cubicBezTo>
                  <a:pt x="1813061" y="4870787"/>
                  <a:pt x="1808110" y="4875739"/>
                  <a:pt x="1802000" y="4875739"/>
                </a:cubicBezTo>
                <a:cubicBezTo>
                  <a:pt x="1795893" y="4875739"/>
                  <a:pt x="1790943" y="4870787"/>
                  <a:pt x="1790943" y="4864679"/>
                </a:cubicBezTo>
                <a:cubicBezTo>
                  <a:pt x="1790943" y="4858571"/>
                  <a:pt x="1795893" y="4853619"/>
                  <a:pt x="1802000" y="4853619"/>
                </a:cubicBezTo>
                <a:close/>
                <a:moveTo>
                  <a:pt x="1365688" y="4853619"/>
                </a:moveTo>
                <a:cubicBezTo>
                  <a:pt x="1371797" y="4853619"/>
                  <a:pt x="1376748" y="4858571"/>
                  <a:pt x="1376748" y="4864679"/>
                </a:cubicBezTo>
                <a:cubicBezTo>
                  <a:pt x="1376748" y="4870787"/>
                  <a:pt x="1371797" y="4875739"/>
                  <a:pt x="1365688" y="4875739"/>
                </a:cubicBezTo>
                <a:cubicBezTo>
                  <a:pt x="1359579" y="4875739"/>
                  <a:pt x="1354629" y="4870787"/>
                  <a:pt x="1354629" y="4864679"/>
                </a:cubicBezTo>
                <a:cubicBezTo>
                  <a:pt x="1354629" y="4858571"/>
                  <a:pt x="1359579" y="4853619"/>
                  <a:pt x="1365688" y="4853619"/>
                </a:cubicBezTo>
                <a:close/>
                <a:moveTo>
                  <a:pt x="494119" y="4853619"/>
                </a:moveTo>
                <a:cubicBezTo>
                  <a:pt x="500227" y="4853619"/>
                  <a:pt x="505179" y="4858571"/>
                  <a:pt x="505179" y="4864679"/>
                </a:cubicBezTo>
                <a:cubicBezTo>
                  <a:pt x="505179" y="4870787"/>
                  <a:pt x="500227" y="4875739"/>
                  <a:pt x="494119" y="4875739"/>
                </a:cubicBezTo>
                <a:cubicBezTo>
                  <a:pt x="488012" y="4875739"/>
                  <a:pt x="483059" y="4870787"/>
                  <a:pt x="483059" y="4864679"/>
                </a:cubicBezTo>
                <a:cubicBezTo>
                  <a:pt x="483059" y="4858571"/>
                  <a:pt x="488012" y="4853619"/>
                  <a:pt x="494119" y="4853619"/>
                </a:cubicBezTo>
                <a:close/>
                <a:moveTo>
                  <a:pt x="58868" y="4853619"/>
                </a:moveTo>
                <a:cubicBezTo>
                  <a:pt x="64976" y="4853619"/>
                  <a:pt x="69928" y="4858571"/>
                  <a:pt x="69928" y="4864679"/>
                </a:cubicBezTo>
                <a:cubicBezTo>
                  <a:pt x="69928" y="4870787"/>
                  <a:pt x="64976" y="4875739"/>
                  <a:pt x="58868" y="4875739"/>
                </a:cubicBezTo>
                <a:cubicBezTo>
                  <a:pt x="52760" y="4875739"/>
                  <a:pt x="47808" y="4870787"/>
                  <a:pt x="47808" y="4864679"/>
                </a:cubicBezTo>
                <a:cubicBezTo>
                  <a:pt x="47808" y="4858571"/>
                  <a:pt x="52760" y="4853619"/>
                  <a:pt x="58868" y="4853619"/>
                </a:cubicBezTo>
                <a:close/>
                <a:moveTo>
                  <a:pt x="9242260" y="4849878"/>
                </a:moveTo>
                <a:cubicBezTo>
                  <a:pt x="9255669" y="4849878"/>
                  <a:pt x="9266539" y="4860748"/>
                  <a:pt x="9266539" y="4874157"/>
                </a:cubicBezTo>
                <a:cubicBezTo>
                  <a:pt x="9266539" y="4887566"/>
                  <a:pt x="9255669" y="4898436"/>
                  <a:pt x="9242260" y="4898436"/>
                </a:cubicBezTo>
                <a:cubicBezTo>
                  <a:pt x="9228851" y="4898436"/>
                  <a:pt x="9217981" y="4887566"/>
                  <a:pt x="9217981" y="4874157"/>
                </a:cubicBezTo>
                <a:cubicBezTo>
                  <a:pt x="9217981" y="4860748"/>
                  <a:pt x="9228851" y="4849878"/>
                  <a:pt x="9242260" y="4849878"/>
                </a:cubicBezTo>
                <a:close/>
                <a:moveTo>
                  <a:pt x="4409805" y="4845139"/>
                </a:moveTo>
                <a:cubicBezTo>
                  <a:pt x="4423214" y="4845139"/>
                  <a:pt x="4434084" y="4856009"/>
                  <a:pt x="4434084" y="4869418"/>
                </a:cubicBezTo>
                <a:cubicBezTo>
                  <a:pt x="4434084" y="4882827"/>
                  <a:pt x="4423214" y="4893697"/>
                  <a:pt x="4409805" y="4893697"/>
                </a:cubicBezTo>
                <a:cubicBezTo>
                  <a:pt x="4396396" y="4893697"/>
                  <a:pt x="4385526" y="4882827"/>
                  <a:pt x="4385526" y="4869418"/>
                </a:cubicBezTo>
                <a:cubicBezTo>
                  <a:pt x="4385526" y="4856009"/>
                  <a:pt x="4396396" y="4845139"/>
                  <a:pt x="4409805" y="4845139"/>
                </a:cubicBezTo>
                <a:close/>
                <a:moveTo>
                  <a:pt x="3538287" y="4845139"/>
                </a:moveTo>
                <a:cubicBezTo>
                  <a:pt x="3551695" y="4845139"/>
                  <a:pt x="3562566" y="4856009"/>
                  <a:pt x="3562566" y="4869418"/>
                </a:cubicBezTo>
                <a:cubicBezTo>
                  <a:pt x="3562566" y="4882827"/>
                  <a:pt x="3551695" y="4893697"/>
                  <a:pt x="3538287" y="4893697"/>
                </a:cubicBezTo>
                <a:cubicBezTo>
                  <a:pt x="3524877" y="4893697"/>
                  <a:pt x="3514007" y="4882827"/>
                  <a:pt x="3514007" y="4869418"/>
                </a:cubicBezTo>
                <a:cubicBezTo>
                  <a:pt x="3514007" y="4856009"/>
                  <a:pt x="3524877" y="4845139"/>
                  <a:pt x="3538287" y="4845139"/>
                </a:cubicBezTo>
                <a:close/>
                <a:moveTo>
                  <a:pt x="3103028" y="4845139"/>
                </a:moveTo>
                <a:cubicBezTo>
                  <a:pt x="3116438" y="4845139"/>
                  <a:pt x="3127308" y="4856009"/>
                  <a:pt x="3127308" y="4869418"/>
                </a:cubicBezTo>
                <a:cubicBezTo>
                  <a:pt x="3127308" y="4882827"/>
                  <a:pt x="3116438" y="4893697"/>
                  <a:pt x="3103028" y="4893697"/>
                </a:cubicBezTo>
                <a:cubicBezTo>
                  <a:pt x="3089619" y="4893697"/>
                  <a:pt x="3078749" y="4882827"/>
                  <a:pt x="3078749" y="4869418"/>
                </a:cubicBezTo>
                <a:cubicBezTo>
                  <a:pt x="3078749" y="4856009"/>
                  <a:pt x="3089619" y="4845139"/>
                  <a:pt x="3103028" y="4845139"/>
                </a:cubicBezTo>
                <a:close/>
                <a:moveTo>
                  <a:pt x="10985399" y="4839322"/>
                </a:moveTo>
                <a:cubicBezTo>
                  <a:pt x="11004638" y="4839322"/>
                  <a:pt x="11020234" y="4854918"/>
                  <a:pt x="11020234" y="4874157"/>
                </a:cubicBezTo>
                <a:cubicBezTo>
                  <a:pt x="11020234" y="4893396"/>
                  <a:pt x="11004638" y="4908992"/>
                  <a:pt x="10985399" y="4908992"/>
                </a:cubicBezTo>
                <a:cubicBezTo>
                  <a:pt x="10966160" y="4908992"/>
                  <a:pt x="10950564" y="4893396"/>
                  <a:pt x="10950564" y="4874157"/>
                </a:cubicBezTo>
                <a:cubicBezTo>
                  <a:pt x="10950564" y="4854918"/>
                  <a:pt x="10966160" y="4839322"/>
                  <a:pt x="10985399" y="4839322"/>
                </a:cubicBezTo>
                <a:close/>
                <a:moveTo>
                  <a:pt x="8807007" y="4839322"/>
                </a:moveTo>
                <a:cubicBezTo>
                  <a:pt x="8826246" y="4839322"/>
                  <a:pt x="8841842" y="4854918"/>
                  <a:pt x="8841842" y="4874157"/>
                </a:cubicBezTo>
                <a:cubicBezTo>
                  <a:pt x="8841842" y="4893396"/>
                  <a:pt x="8826246" y="4908992"/>
                  <a:pt x="8807007" y="4908992"/>
                </a:cubicBezTo>
                <a:cubicBezTo>
                  <a:pt x="8787768" y="4908992"/>
                  <a:pt x="8772172" y="4893396"/>
                  <a:pt x="8772172" y="4874157"/>
                </a:cubicBezTo>
                <a:cubicBezTo>
                  <a:pt x="8772172" y="4854918"/>
                  <a:pt x="8787768" y="4839322"/>
                  <a:pt x="8807007" y="4839322"/>
                </a:cubicBezTo>
                <a:close/>
                <a:moveTo>
                  <a:pt x="8377558" y="4834583"/>
                </a:moveTo>
                <a:cubicBezTo>
                  <a:pt x="8396797" y="4834583"/>
                  <a:pt x="8412393" y="4850179"/>
                  <a:pt x="8412393" y="4869418"/>
                </a:cubicBezTo>
                <a:cubicBezTo>
                  <a:pt x="8412393" y="4888657"/>
                  <a:pt x="8396797" y="4904253"/>
                  <a:pt x="8377558" y="4904253"/>
                </a:cubicBezTo>
                <a:cubicBezTo>
                  <a:pt x="8358319" y="4904253"/>
                  <a:pt x="8342723" y="4888657"/>
                  <a:pt x="8342723" y="4869418"/>
                </a:cubicBezTo>
                <a:cubicBezTo>
                  <a:pt x="8342723" y="4850179"/>
                  <a:pt x="8358319" y="4834583"/>
                  <a:pt x="8377558" y="4834583"/>
                </a:cubicBezTo>
                <a:close/>
                <a:moveTo>
                  <a:pt x="7069672" y="4834583"/>
                </a:moveTo>
                <a:cubicBezTo>
                  <a:pt x="7088911" y="4834583"/>
                  <a:pt x="7104507" y="4850179"/>
                  <a:pt x="7104507" y="4869418"/>
                </a:cubicBezTo>
                <a:cubicBezTo>
                  <a:pt x="7104507" y="4888657"/>
                  <a:pt x="7088911" y="4904253"/>
                  <a:pt x="7069672" y="4904253"/>
                </a:cubicBezTo>
                <a:cubicBezTo>
                  <a:pt x="7050433" y="4904253"/>
                  <a:pt x="7034837" y="4888657"/>
                  <a:pt x="7034837" y="4869418"/>
                </a:cubicBezTo>
                <a:cubicBezTo>
                  <a:pt x="7034837" y="4850179"/>
                  <a:pt x="7050433" y="4834583"/>
                  <a:pt x="7069672" y="4834583"/>
                </a:cubicBezTo>
                <a:close/>
                <a:moveTo>
                  <a:pt x="2666706" y="4834583"/>
                </a:moveTo>
                <a:cubicBezTo>
                  <a:pt x="2685946" y="4834583"/>
                  <a:pt x="2701541" y="4850179"/>
                  <a:pt x="2701541" y="4869418"/>
                </a:cubicBezTo>
                <a:cubicBezTo>
                  <a:pt x="2701541" y="4888657"/>
                  <a:pt x="2685946" y="4904253"/>
                  <a:pt x="2666706" y="4904253"/>
                </a:cubicBezTo>
                <a:cubicBezTo>
                  <a:pt x="2647467" y="4904253"/>
                  <a:pt x="2631871" y="4888657"/>
                  <a:pt x="2631871" y="4869418"/>
                </a:cubicBezTo>
                <a:cubicBezTo>
                  <a:pt x="2631871" y="4850179"/>
                  <a:pt x="2647467" y="4834583"/>
                  <a:pt x="2666706" y="4834583"/>
                </a:cubicBezTo>
                <a:close/>
                <a:moveTo>
                  <a:pt x="930436" y="4829844"/>
                </a:moveTo>
                <a:cubicBezTo>
                  <a:pt x="949674" y="4829844"/>
                  <a:pt x="965270" y="4845440"/>
                  <a:pt x="965270" y="4864679"/>
                </a:cubicBezTo>
                <a:cubicBezTo>
                  <a:pt x="965270" y="4883918"/>
                  <a:pt x="949674" y="4899514"/>
                  <a:pt x="930436" y="4899514"/>
                </a:cubicBezTo>
                <a:cubicBezTo>
                  <a:pt x="911197" y="4899514"/>
                  <a:pt x="895600" y="4883918"/>
                  <a:pt x="895600" y="4864679"/>
                </a:cubicBezTo>
                <a:cubicBezTo>
                  <a:pt x="895600" y="4845440"/>
                  <a:pt x="911197" y="4829844"/>
                  <a:pt x="930436" y="4829844"/>
                </a:cubicBezTo>
                <a:close/>
                <a:moveTo>
                  <a:pt x="10548284" y="4420693"/>
                </a:moveTo>
                <a:cubicBezTo>
                  <a:pt x="10554392" y="4420693"/>
                  <a:pt x="10559344" y="4425645"/>
                  <a:pt x="10559344" y="4431753"/>
                </a:cubicBezTo>
                <a:cubicBezTo>
                  <a:pt x="10559344" y="4437861"/>
                  <a:pt x="10554392" y="4442813"/>
                  <a:pt x="10548284" y="4442813"/>
                </a:cubicBezTo>
                <a:cubicBezTo>
                  <a:pt x="10542176" y="4442813"/>
                  <a:pt x="10537224" y="4437861"/>
                  <a:pt x="10537224" y="4431753"/>
                </a:cubicBezTo>
                <a:cubicBezTo>
                  <a:pt x="10537224" y="4425645"/>
                  <a:pt x="10542176" y="4420693"/>
                  <a:pt x="10548284" y="4420693"/>
                </a:cubicBezTo>
                <a:close/>
                <a:moveTo>
                  <a:pt x="10113031" y="4420693"/>
                </a:moveTo>
                <a:cubicBezTo>
                  <a:pt x="10119139" y="4420693"/>
                  <a:pt x="10124091" y="4425645"/>
                  <a:pt x="10124091" y="4431753"/>
                </a:cubicBezTo>
                <a:cubicBezTo>
                  <a:pt x="10124091" y="4437861"/>
                  <a:pt x="10119139" y="4442813"/>
                  <a:pt x="10113031" y="4442813"/>
                </a:cubicBezTo>
                <a:cubicBezTo>
                  <a:pt x="10106923" y="4442813"/>
                  <a:pt x="10101971" y="4437861"/>
                  <a:pt x="10101971" y="4431753"/>
                </a:cubicBezTo>
                <a:cubicBezTo>
                  <a:pt x="10101971" y="4425645"/>
                  <a:pt x="10106923" y="4420693"/>
                  <a:pt x="10113031" y="4420693"/>
                </a:cubicBezTo>
                <a:close/>
                <a:moveTo>
                  <a:pt x="7940443" y="4415954"/>
                </a:moveTo>
                <a:cubicBezTo>
                  <a:pt x="7946551" y="4415954"/>
                  <a:pt x="7951503" y="4420906"/>
                  <a:pt x="7951503" y="4427014"/>
                </a:cubicBezTo>
                <a:cubicBezTo>
                  <a:pt x="7951503" y="4433122"/>
                  <a:pt x="7946551" y="4438074"/>
                  <a:pt x="7940443" y="4438074"/>
                </a:cubicBezTo>
                <a:cubicBezTo>
                  <a:pt x="7934335" y="4438074"/>
                  <a:pt x="7929383" y="4433122"/>
                  <a:pt x="7929383" y="4427014"/>
                </a:cubicBezTo>
                <a:cubicBezTo>
                  <a:pt x="7929383" y="4420906"/>
                  <a:pt x="7934335" y="4415954"/>
                  <a:pt x="7940443" y="4415954"/>
                </a:cubicBezTo>
                <a:close/>
                <a:moveTo>
                  <a:pt x="7504126" y="4415954"/>
                </a:moveTo>
                <a:cubicBezTo>
                  <a:pt x="7510234" y="4415954"/>
                  <a:pt x="7515186" y="4420906"/>
                  <a:pt x="7515186" y="4427014"/>
                </a:cubicBezTo>
                <a:cubicBezTo>
                  <a:pt x="7515186" y="4433122"/>
                  <a:pt x="7510234" y="4438074"/>
                  <a:pt x="7504126" y="4438074"/>
                </a:cubicBezTo>
                <a:cubicBezTo>
                  <a:pt x="7498018" y="4438074"/>
                  <a:pt x="7493066" y="4433122"/>
                  <a:pt x="7493066" y="4427014"/>
                </a:cubicBezTo>
                <a:cubicBezTo>
                  <a:pt x="7493066" y="4420906"/>
                  <a:pt x="7498018" y="4415954"/>
                  <a:pt x="7504126" y="4415954"/>
                </a:cubicBezTo>
                <a:close/>
                <a:moveTo>
                  <a:pt x="7068873" y="4415954"/>
                </a:moveTo>
                <a:cubicBezTo>
                  <a:pt x="7074981" y="4415954"/>
                  <a:pt x="7079933" y="4420906"/>
                  <a:pt x="7079933" y="4427014"/>
                </a:cubicBezTo>
                <a:cubicBezTo>
                  <a:pt x="7079933" y="4433122"/>
                  <a:pt x="7074981" y="4438074"/>
                  <a:pt x="7068873" y="4438074"/>
                </a:cubicBezTo>
                <a:cubicBezTo>
                  <a:pt x="7062765" y="4438074"/>
                  <a:pt x="7057813" y="4433122"/>
                  <a:pt x="7057813" y="4427014"/>
                </a:cubicBezTo>
                <a:cubicBezTo>
                  <a:pt x="7057813" y="4420906"/>
                  <a:pt x="7062765" y="4415954"/>
                  <a:pt x="7068873" y="4415954"/>
                </a:cubicBezTo>
                <a:close/>
                <a:moveTo>
                  <a:pt x="6632556" y="4415954"/>
                </a:moveTo>
                <a:cubicBezTo>
                  <a:pt x="6638664" y="4415954"/>
                  <a:pt x="6643616" y="4420906"/>
                  <a:pt x="6643616" y="4427014"/>
                </a:cubicBezTo>
                <a:cubicBezTo>
                  <a:pt x="6643616" y="4433122"/>
                  <a:pt x="6638664" y="4438074"/>
                  <a:pt x="6632556" y="4438074"/>
                </a:cubicBezTo>
                <a:cubicBezTo>
                  <a:pt x="6626448" y="4438074"/>
                  <a:pt x="6621496" y="4433122"/>
                  <a:pt x="6621496" y="4427014"/>
                </a:cubicBezTo>
                <a:cubicBezTo>
                  <a:pt x="6621496" y="4420906"/>
                  <a:pt x="6626448" y="4415954"/>
                  <a:pt x="6632556" y="4415954"/>
                </a:cubicBezTo>
                <a:close/>
                <a:moveTo>
                  <a:pt x="5760987" y="4415954"/>
                </a:moveTo>
                <a:cubicBezTo>
                  <a:pt x="5767095" y="4415954"/>
                  <a:pt x="5772047" y="4420906"/>
                  <a:pt x="5772047" y="4427014"/>
                </a:cubicBezTo>
                <a:cubicBezTo>
                  <a:pt x="5772047" y="4433122"/>
                  <a:pt x="5767095" y="4438074"/>
                  <a:pt x="5760987" y="4438074"/>
                </a:cubicBezTo>
                <a:cubicBezTo>
                  <a:pt x="5754879" y="4438074"/>
                  <a:pt x="5749927" y="4433122"/>
                  <a:pt x="5749927" y="4427014"/>
                </a:cubicBezTo>
                <a:cubicBezTo>
                  <a:pt x="5749927" y="4420906"/>
                  <a:pt x="5754879" y="4415954"/>
                  <a:pt x="5760987" y="4415954"/>
                </a:cubicBezTo>
                <a:close/>
                <a:moveTo>
                  <a:pt x="5283237" y="4414726"/>
                </a:moveTo>
                <a:cubicBezTo>
                  <a:pt x="5289345" y="4414726"/>
                  <a:pt x="5294297" y="4419678"/>
                  <a:pt x="5294297" y="4425786"/>
                </a:cubicBezTo>
                <a:cubicBezTo>
                  <a:pt x="5294297" y="4431894"/>
                  <a:pt x="5289345" y="4436846"/>
                  <a:pt x="5283237" y="4436846"/>
                </a:cubicBezTo>
                <a:cubicBezTo>
                  <a:pt x="5277129" y="4436846"/>
                  <a:pt x="5272177" y="4431894"/>
                  <a:pt x="5272177" y="4425786"/>
                </a:cubicBezTo>
                <a:cubicBezTo>
                  <a:pt x="5272177" y="4419678"/>
                  <a:pt x="5277129" y="4414726"/>
                  <a:pt x="5283237" y="4414726"/>
                </a:cubicBezTo>
                <a:close/>
                <a:moveTo>
                  <a:pt x="4411667" y="4414726"/>
                </a:moveTo>
                <a:cubicBezTo>
                  <a:pt x="4417775" y="4414726"/>
                  <a:pt x="4422727" y="4419678"/>
                  <a:pt x="4422727" y="4425786"/>
                </a:cubicBezTo>
                <a:cubicBezTo>
                  <a:pt x="4422727" y="4431894"/>
                  <a:pt x="4417775" y="4436846"/>
                  <a:pt x="4411667" y="4436846"/>
                </a:cubicBezTo>
                <a:cubicBezTo>
                  <a:pt x="4405559" y="4436846"/>
                  <a:pt x="4400607" y="4431894"/>
                  <a:pt x="4400607" y="4425786"/>
                </a:cubicBezTo>
                <a:cubicBezTo>
                  <a:pt x="4400607" y="4419678"/>
                  <a:pt x="4405559" y="4414726"/>
                  <a:pt x="4411667" y="4414726"/>
                </a:cubicBezTo>
                <a:close/>
                <a:moveTo>
                  <a:pt x="3975351" y="4414726"/>
                </a:moveTo>
                <a:cubicBezTo>
                  <a:pt x="3981459" y="4414726"/>
                  <a:pt x="3986411" y="4419678"/>
                  <a:pt x="3986411" y="4425786"/>
                </a:cubicBezTo>
                <a:cubicBezTo>
                  <a:pt x="3986411" y="4431894"/>
                  <a:pt x="3981459" y="4436846"/>
                  <a:pt x="3975351" y="4436846"/>
                </a:cubicBezTo>
                <a:cubicBezTo>
                  <a:pt x="3969243" y="4436846"/>
                  <a:pt x="3964291" y="4431894"/>
                  <a:pt x="3964291" y="4425786"/>
                </a:cubicBezTo>
                <a:cubicBezTo>
                  <a:pt x="3964291" y="4419678"/>
                  <a:pt x="3969243" y="4414726"/>
                  <a:pt x="3975351" y="4414726"/>
                </a:cubicBezTo>
                <a:close/>
                <a:moveTo>
                  <a:pt x="3540149" y="4414726"/>
                </a:moveTo>
                <a:cubicBezTo>
                  <a:pt x="3546257" y="4414726"/>
                  <a:pt x="3551209" y="4419678"/>
                  <a:pt x="3551209" y="4425786"/>
                </a:cubicBezTo>
                <a:cubicBezTo>
                  <a:pt x="3551209" y="4431894"/>
                  <a:pt x="3546257" y="4436846"/>
                  <a:pt x="3540149" y="4436846"/>
                </a:cubicBezTo>
                <a:cubicBezTo>
                  <a:pt x="3534041" y="4436846"/>
                  <a:pt x="3529089" y="4431894"/>
                  <a:pt x="3529089" y="4425786"/>
                </a:cubicBezTo>
                <a:cubicBezTo>
                  <a:pt x="3529089" y="4419678"/>
                  <a:pt x="3534041" y="4414726"/>
                  <a:pt x="3540149" y="4414726"/>
                </a:cubicBezTo>
                <a:close/>
                <a:moveTo>
                  <a:pt x="3103826" y="4414726"/>
                </a:moveTo>
                <a:cubicBezTo>
                  <a:pt x="3109935" y="4414726"/>
                  <a:pt x="3114887" y="4419678"/>
                  <a:pt x="3114887" y="4425786"/>
                </a:cubicBezTo>
                <a:cubicBezTo>
                  <a:pt x="3114887" y="4431894"/>
                  <a:pt x="3109935" y="4436846"/>
                  <a:pt x="3103826" y="4436846"/>
                </a:cubicBezTo>
                <a:cubicBezTo>
                  <a:pt x="3097719" y="4436846"/>
                  <a:pt x="3092767" y="4431894"/>
                  <a:pt x="3092767" y="4425786"/>
                </a:cubicBezTo>
                <a:cubicBezTo>
                  <a:pt x="3092767" y="4419678"/>
                  <a:pt x="3097719" y="4414726"/>
                  <a:pt x="3103826" y="4414726"/>
                </a:cubicBezTo>
                <a:close/>
                <a:moveTo>
                  <a:pt x="931234" y="4409987"/>
                </a:moveTo>
                <a:cubicBezTo>
                  <a:pt x="937342" y="4409987"/>
                  <a:pt x="942294" y="4414939"/>
                  <a:pt x="942294" y="4421047"/>
                </a:cubicBezTo>
                <a:cubicBezTo>
                  <a:pt x="942294" y="4427155"/>
                  <a:pt x="937342" y="4432107"/>
                  <a:pt x="931234" y="4432107"/>
                </a:cubicBezTo>
                <a:cubicBezTo>
                  <a:pt x="925126" y="4432107"/>
                  <a:pt x="920174" y="4427155"/>
                  <a:pt x="920174" y="4421047"/>
                </a:cubicBezTo>
                <a:cubicBezTo>
                  <a:pt x="920174" y="4414939"/>
                  <a:pt x="925126" y="4409987"/>
                  <a:pt x="931234" y="4409987"/>
                </a:cubicBezTo>
                <a:close/>
                <a:moveTo>
                  <a:pt x="495982" y="4409987"/>
                </a:moveTo>
                <a:cubicBezTo>
                  <a:pt x="502090" y="4409987"/>
                  <a:pt x="507042" y="4414939"/>
                  <a:pt x="507042" y="4421047"/>
                </a:cubicBezTo>
                <a:cubicBezTo>
                  <a:pt x="507042" y="4427155"/>
                  <a:pt x="502090" y="4432107"/>
                  <a:pt x="495982" y="4432107"/>
                </a:cubicBezTo>
                <a:cubicBezTo>
                  <a:pt x="489874" y="4432107"/>
                  <a:pt x="484922" y="4427155"/>
                  <a:pt x="484922" y="4421047"/>
                </a:cubicBezTo>
                <a:cubicBezTo>
                  <a:pt x="484922" y="4414939"/>
                  <a:pt x="489874" y="4409987"/>
                  <a:pt x="495982" y="4409987"/>
                </a:cubicBezTo>
                <a:close/>
                <a:moveTo>
                  <a:pt x="10984601" y="4407474"/>
                </a:moveTo>
                <a:cubicBezTo>
                  <a:pt x="10998010" y="4407474"/>
                  <a:pt x="11008880" y="4418344"/>
                  <a:pt x="11008880" y="4431753"/>
                </a:cubicBezTo>
                <a:cubicBezTo>
                  <a:pt x="11008880" y="4445162"/>
                  <a:pt x="10998010" y="4456032"/>
                  <a:pt x="10984601" y="4456032"/>
                </a:cubicBezTo>
                <a:cubicBezTo>
                  <a:pt x="10971192" y="4456032"/>
                  <a:pt x="10960322" y="4445162"/>
                  <a:pt x="10960322" y="4431753"/>
                </a:cubicBezTo>
                <a:cubicBezTo>
                  <a:pt x="10960322" y="4418344"/>
                  <a:pt x="10971192" y="4407474"/>
                  <a:pt x="10984601" y="4407474"/>
                </a:cubicBezTo>
                <a:close/>
                <a:moveTo>
                  <a:pt x="9676715" y="4407474"/>
                </a:moveTo>
                <a:cubicBezTo>
                  <a:pt x="9690124" y="4407474"/>
                  <a:pt x="9700994" y="4418344"/>
                  <a:pt x="9700994" y="4431753"/>
                </a:cubicBezTo>
                <a:cubicBezTo>
                  <a:pt x="9700994" y="4445162"/>
                  <a:pt x="9690124" y="4456032"/>
                  <a:pt x="9676715" y="4456032"/>
                </a:cubicBezTo>
                <a:cubicBezTo>
                  <a:pt x="9663306" y="4456032"/>
                  <a:pt x="9652436" y="4445162"/>
                  <a:pt x="9652436" y="4431753"/>
                </a:cubicBezTo>
                <a:cubicBezTo>
                  <a:pt x="9652436" y="4418344"/>
                  <a:pt x="9663306" y="4407474"/>
                  <a:pt x="9676715" y="4407474"/>
                </a:cubicBezTo>
                <a:close/>
                <a:moveTo>
                  <a:pt x="9241462" y="4407474"/>
                </a:moveTo>
                <a:cubicBezTo>
                  <a:pt x="9254871" y="4407474"/>
                  <a:pt x="9265741" y="4418344"/>
                  <a:pt x="9265741" y="4431753"/>
                </a:cubicBezTo>
                <a:cubicBezTo>
                  <a:pt x="9265741" y="4445162"/>
                  <a:pt x="9254871" y="4456032"/>
                  <a:pt x="9241462" y="4456032"/>
                </a:cubicBezTo>
                <a:cubicBezTo>
                  <a:pt x="9228053" y="4456032"/>
                  <a:pt x="9217183" y="4445162"/>
                  <a:pt x="9217183" y="4431753"/>
                </a:cubicBezTo>
                <a:cubicBezTo>
                  <a:pt x="9217183" y="4418344"/>
                  <a:pt x="9228053" y="4407474"/>
                  <a:pt x="9241462" y="4407474"/>
                </a:cubicBezTo>
                <a:close/>
                <a:moveTo>
                  <a:pt x="8805145" y="4407474"/>
                </a:moveTo>
                <a:cubicBezTo>
                  <a:pt x="8818554" y="4407474"/>
                  <a:pt x="8829424" y="4418344"/>
                  <a:pt x="8829424" y="4431753"/>
                </a:cubicBezTo>
                <a:cubicBezTo>
                  <a:pt x="8829424" y="4445162"/>
                  <a:pt x="8818554" y="4456032"/>
                  <a:pt x="8805145" y="4456032"/>
                </a:cubicBezTo>
                <a:cubicBezTo>
                  <a:pt x="8791736" y="4456032"/>
                  <a:pt x="8780866" y="4445162"/>
                  <a:pt x="8780866" y="4431753"/>
                </a:cubicBezTo>
                <a:cubicBezTo>
                  <a:pt x="8780866" y="4418344"/>
                  <a:pt x="8791736" y="4407474"/>
                  <a:pt x="8805145" y="4407474"/>
                </a:cubicBezTo>
                <a:close/>
                <a:moveTo>
                  <a:pt x="8375696" y="4402735"/>
                </a:moveTo>
                <a:cubicBezTo>
                  <a:pt x="8389105" y="4402735"/>
                  <a:pt x="8399975" y="4413605"/>
                  <a:pt x="8399975" y="4427014"/>
                </a:cubicBezTo>
                <a:cubicBezTo>
                  <a:pt x="8399975" y="4440423"/>
                  <a:pt x="8389105" y="4451293"/>
                  <a:pt x="8375696" y="4451293"/>
                </a:cubicBezTo>
                <a:cubicBezTo>
                  <a:pt x="8362287" y="4451293"/>
                  <a:pt x="8351417" y="4440423"/>
                  <a:pt x="8351417" y="4427014"/>
                </a:cubicBezTo>
                <a:cubicBezTo>
                  <a:pt x="8351417" y="4413605"/>
                  <a:pt x="8362287" y="4402735"/>
                  <a:pt x="8375696" y="4402735"/>
                </a:cubicBezTo>
                <a:close/>
                <a:moveTo>
                  <a:pt x="2668568" y="4401507"/>
                </a:moveTo>
                <a:cubicBezTo>
                  <a:pt x="2681978" y="4401507"/>
                  <a:pt x="2692847" y="4412377"/>
                  <a:pt x="2692847" y="4425786"/>
                </a:cubicBezTo>
                <a:cubicBezTo>
                  <a:pt x="2692847" y="4439195"/>
                  <a:pt x="2681978" y="4450065"/>
                  <a:pt x="2668568" y="4450065"/>
                </a:cubicBezTo>
                <a:cubicBezTo>
                  <a:pt x="2655159" y="4450065"/>
                  <a:pt x="2644289" y="4439195"/>
                  <a:pt x="2644289" y="4425786"/>
                </a:cubicBezTo>
                <a:cubicBezTo>
                  <a:pt x="2644289" y="4412377"/>
                  <a:pt x="2655159" y="4401507"/>
                  <a:pt x="2668568" y="4401507"/>
                </a:cubicBezTo>
                <a:close/>
                <a:moveTo>
                  <a:pt x="2239116" y="4396768"/>
                </a:moveTo>
                <a:cubicBezTo>
                  <a:pt x="2252525" y="4396768"/>
                  <a:pt x="2263395" y="4407638"/>
                  <a:pt x="2263395" y="4421047"/>
                </a:cubicBezTo>
                <a:cubicBezTo>
                  <a:pt x="2263395" y="4434456"/>
                  <a:pt x="2252525" y="4445326"/>
                  <a:pt x="2239116" y="4445326"/>
                </a:cubicBezTo>
                <a:cubicBezTo>
                  <a:pt x="2225705" y="4445326"/>
                  <a:pt x="2214835" y="4434456"/>
                  <a:pt x="2214835" y="4421047"/>
                </a:cubicBezTo>
                <a:cubicBezTo>
                  <a:pt x="2214835" y="4407638"/>
                  <a:pt x="2225705" y="4396768"/>
                  <a:pt x="2239116" y="4396768"/>
                </a:cubicBezTo>
                <a:close/>
                <a:moveTo>
                  <a:pt x="1802799" y="4396768"/>
                </a:moveTo>
                <a:cubicBezTo>
                  <a:pt x="1816208" y="4396768"/>
                  <a:pt x="1827079" y="4407638"/>
                  <a:pt x="1827079" y="4421047"/>
                </a:cubicBezTo>
                <a:cubicBezTo>
                  <a:pt x="1827079" y="4434456"/>
                  <a:pt x="1816208" y="4445326"/>
                  <a:pt x="1802799" y="4445326"/>
                </a:cubicBezTo>
                <a:cubicBezTo>
                  <a:pt x="1789392" y="4445326"/>
                  <a:pt x="1778518" y="4434456"/>
                  <a:pt x="1778518" y="4421047"/>
                </a:cubicBezTo>
                <a:cubicBezTo>
                  <a:pt x="1778518" y="4407638"/>
                  <a:pt x="1789392" y="4396768"/>
                  <a:pt x="1802799" y="4396768"/>
                </a:cubicBezTo>
                <a:close/>
                <a:moveTo>
                  <a:pt x="1367552" y="4396768"/>
                </a:moveTo>
                <a:cubicBezTo>
                  <a:pt x="1380961" y="4396768"/>
                  <a:pt x="1391831" y="4407638"/>
                  <a:pt x="1391831" y="4421047"/>
                </a:cubicBezTo>
                <a:cubicBezTo>
                  <a:pt x="1391831" y="4434456"/>
                  <a:pt x="1380961" y="4445326"/>
                  <a:pt x="1367552" y="4445326"/>
                </a:cubicBezTo>
                <a:cubicBezTo>
                  <a:pt x="1354143" y="4445326"/>
                  <a:pt x="1343271" y="4434456"/>
                  <a:pt x="1343271" y="4421047"/>
                </a:cubicBezTo>
                <a:cubicBezTo>
                  <a:pt x="1343271" y="4407638"/>
                  <a:pt x="1354143" y="4396768"/>
                  <a:pt x="1367552" y="4396768"/>
                </a:cubicBezTo>
                <a:close/>
                <a:moveTo>
                  <a:pt x="59667" y="4396768"/>
                </a:moveTo>
                <a:cubicBezTo>
                  <a:pt x="73076" y="4396768"/>
                  <a:pt x="83946" y="4407638"/>
                  <a:pt x="83946" y="4421047"/>
                </a:cubicBezTo>
                <a:cubicBezTo>
                  <a:pt x="83946" y="4434456"/>
                  <a:pt x="73076" y="4445326"/>
                  <a:pt x="59667" y="4445326"/>
                </a:cubicBezTo>
                <a:cubicBezTo>
                  <a:pt x="46258" y="4445326"/>
                  <a:pt x="35388" y="4434456"/>
                  <a:pt x="35388" y="4421047"/>
                </a:cubicBezTo>
                <a:cubicBezTo>
                  <a:pt x="35388" y="4407638"/>
                  <a:pt x="46258" y="4396768"/>
                  <a:pt x="59667" y="4396768"/>
                </a:cubicBezTo>
                <a:close/>
                <a:moveTo>
                  <a:pt x="6197304" y="4392179"/>
                </a:moveTo>
                <a:cubicBezTo>
                  <a:pt x="6216543" y="4392179"/>
                  <a:pt x="6232139" y="4407775"/>
                  <a:pt x="6232139" y="4427014"/>
                </a:cubicBezTo>
                <a:cubicBezTo>
                  <a:pt x="6232139" y="4446253"/>
                  <a:pt x="6216543" y="4461849"/>
                  <a:pt x="6197304" y="4461849"/>
                </a:cubicBezTo>
                <a:cubicBezTo>
                  <a:pt x="6178065" y="4461849"/>
                  <a:pt x="6162469" y="4446253"/>
                  <a:pt x="6162469" y="4427014"/>
                </a:cubicBezTo>
                <a:cubicBezTo>
                  <a:pt x="6162469" y="4407775"/>
                  <a:pt x="6178065" y="4392179"/>
                  <a:pt x="6197304" y="4392179"/>
                </a:cubicBezTo>
                <a:close/>
                <a:moveTo>
                  <a:pt x="4846920" y="4390951"/>
                </a:moveTo>
                <a:cubicBezTo>
                  <a:pt x="4866159" y="4390951"/>
                  <a:pt x="4881755" y="4406547"/>
                  <a:pt x="4881755" y="4425786"/>
                </a:cubicBezTo>
                <a:cubicBezTo>
                  <a:pt x="4881755" y="4445025"/>
                  <a:pt x="4866159" y="4460621"/>
                  <a:pt x="4846920" y="4460621"/>
                </a:cubicBezTo>
                <a:cubicBezTo>
                  <a:pt x="4827681" y="4460621"/>
                  <a:pt x="4812085" y="4445025"/>
                  <a:pt x="4812085" y="4425786"/>
                </a:cubicBezTo>
                <a:cubicBezTo>
                  <a:pt x="4812085" y="4406547"/>
                  <a:pt x="4827681" y="4390951"/>
                  <a:pt x="4846920" y="4390951"/>
                </a:cubicBezTo>
                <a:close/>
                <a:moveTo>
                  <a:pt x="10985399" y="3977061"/>
                </a:moveTo>
                <a:cubicBezTo>
                  <a:pt x="10991507" y="3977061"/>
                  <a:pt x="10996459" y="3982013"/>
                  <a:pt x="10996459" y="3988121"/>
                </a:cubicBezTo>
                <a:cubicBezTo>
                  <a:pt x="10996459" y="3994229"/>
                  <a:pt x="10991507" y="3999181"/>
                  <a:pt x="10985399" y="3999181"/>
                </a:cubicBezTo>
                <a:cubicBezTo>
                  <a:pt x="10979291" y="3999181"/>
                  <a:pt x="10974339" y="3994229"/>
                  <a:pt x="10974339" y="3988121"/>
                </a:cubicBezTo>
                <a:cubicBezTo>
                  <a:pt x="10974339" y="3982013"/>
                  <a:pt x="10979291" y="3977061"/>
                  <a:pt x="10985399" y="3977061"/>
                </a:cubicBezTo>
                <a:close/>
                <a:moveTo>
                  <a:pt x="10550146" y="3977061"/>
                </a:moveTo>
                <a:cubicBezTo>
                  <a:pt x="10556254" y="3977061"/>
                  <a:pt x="10561206" y="3982013"/>
                  <a:pt x="10561206" y="3988121"/>
                </a:cubicBezTo>
                <a:cubicBezTo>
                  <a:pt x="10561206" y="3994229"/>
                  <a:pt x="10556254" y="3999181"/>
                  <a:pt x="10550146" y="3999181"/>
                </a:cubicBezTo>
                <a:cubicBezTo>
                  <a:pt x="10544038" y="3999181"/>
                  <a:pt x="10539086" y="3994229"/>
                  <a:pt x="10539086" y="3988121"/>
                </a:cubicBezTo>
                <a:cubicBezTo>
                  <a:pt x="10539086" y="3982013"/>
                  <a:pt x="10544038" y="3977061"/>
                  <a:pt x="10550146" y="3977061"/>
                </a:cubicBezTo>
                <a:close/>
                <a:moveTo>
                  <a:pt x="9678577" y="3977061"/>
                </a:moveTo>
                <a:cubicBezTo>
                  <a:pt x="9684685" y="3977061"/>
                  <a:pt x="9689637" y="3982013"/>
                  <a:pt x="9689637" y="3988121"/>
                </a:cubicBezTo>
                <a:cubicBezTo>
                  <a:pt x="9689637" y="3994229"/>
                  <a:pt x="9684685" y="3999181"/>
                  <a:pt x="9678577" y="3999181"/>
                </a:cubicBezTo>
                <a:cubicBezTo>
                  <a:pt x="9672469" y="3999181"/>
                  <a:pt x="9667517" y="3994229"/>
                  <a:pt x="9667517" y="3988121"/>
                </a:cubicBezTo>
                <a:cubicBezTo>
                  <a:pt x="9667517" y="3982013"/>
                  <a:pt x="9672469" y="3977061"/>
                  <a:pt x="9678577" y="3977061"/>
                </a:cubicBezTo>
                <a:close/>
                <a:moveTo>
                  <a:pt x="9242260" y="3977061"/>
                </a:moveTo>
                <a:cubicBezTo>
                  <a:pt x="9248368" y="3977061"/>
                  <a:pt x="9253320" y="3982013"/>
                  <a:pt x="9253320" y="3988121"/>
                </a:cubicBezTo>
                <a:cubicBezTo>
                  <a:pt x="9253320" y="3994229"/>
                  <a:pt x="9248368" y="3999181"/>
                  <a:pt x="9242260" y="3999181"/>
                </a:cubicBezTo>
                <a:cubicBezTo>
                  <a:pt x="9236152" y="3999181"/>
                  <a:pt x="9231200" y="3994229"/>
                  <a:pt x="9231200" y="3988121"/>
                </a:cubicBezTo>
                <a:cubicBezTo>
                  <a:pt x="9231200" y="3982013"/>
                  <a:pt x="9236152" y="3977061"/>
                  <a:pt x="9242260" y="3977061"/>
                </a:cubicBezTo>
                <a:close/>
                <a:moveTo>
                  <a:pt x="8807007" y="3977061"/>
                </a:moveTo>
                <a:cubicBezTo>
                  <a:pt x="8813115" y="3977061"/>
                  <a:pt x="8818067" y="3982013"/>
                  <a:pt x="8818067" y="3988121"/>
                </a:cubicBezTo>
                <a:cubicBezTo>
                  <a:pt x="8818067" y="3994229"/>
                  <a:pt x="8813115" y="3999181"/>
                  <a:pt x="8807007" y="3999181"/>
                </a:cubicBezTo>
                <a:cubicBezTo>
                  <a:pt x="8800899" y="3999181"/>
                  <a:pt x="8795947" y="3994229"/>
                  <a:pt x="8795947" y="3988121"/>
                </a:cubicBezTo>
                <a:cubicBezTo>
                  <a:pt x="8795947" y="3982013"/>
                  <a:pt x="8800899" y="3977061"/>
                  <a:pt x="8807007" y="3977061"/>
                </a:cubicBezTo>
                <a:close/>
                <a:moveTo>
                  <a:pt x="7069671" y="3972322"/>
                </a:moveTo>
                <a:cubicBezTo>
                  <a:pt x="7075779" y="3972322"/>
                  <a:pt x="7080731" y="3977274"/>
                  <a:pt x="7080731" y="3983382"/>
                </a:cubicBezTo>
                <a:cubicBezTo>
                  <a:pt x="7080731" y="3989490"/>
                  <a:pt x="7075779" y="3994442"/>
                  <a:pt x="7069671" y="3994442"/>
                </a:cubicBezTo>
                <a:cubicBezTo>
                  <a:pt x="7063563" y="3994442"/>
                  <a:pt x="7058611" y="3989490"/>
                  <a:pt x="7058611" y="3983382"/>
                </a:cubicBezTo>
                <a:cubicBezTo>
                  <a:pt x="7058611" y="3977274"/>
                  <a:pt x="7063563" y="3972322"/>
                  <a:pt x="7069671" y="3972322"/>
                </a:cubicBezTo>
                <a:close/>
                <a:moveTo>
                  <a:pt x="6198102" y="3972322"/>
                </a:moveTo>
                <a:cubicBezTo>
                  <a:pt x="6204210" y="3972322"/>
                  <a:pt x="6209162" y="3977274"/>
                  <a:pt x="6209162" y="3983382"/>
                </a:cubicBezTo>
                <a:cubicBezTo>
                  <a:pt x="6209162" y="3989490"/>
                  <a:pt x="6204210" y="3994442"/>
                  <a:pt x="6198102" y="3994442"/>
                </a:cubicBezTo>
                <a:cubicBezTo>
                  <a:pt x="6191994" y="3994442"/>
                  <a:pt x="6187042" y="3989490"/>
                  <a:pt x="6187042" y="3983382"/>
                </a:cubicBezTo>
                <a:cubicBezTo>
                  <a:pt x="6187042" y="3977274"/>
                  <a:pt x="6191994" y="3972322"/>
                  <a:pt x="6198102" y="3972322"/>
                </a:cubicBezTo>
                <a:close/>
                <a:moveTo>
                  <a:pt x="5762849" y="3972322"/>
                </a:moveTo>
                <a:cubicBezTo>
                  <a:pt x="5768957" y="3972322"/>
                  <a:pt x="5773909" y="3977274"/>
                  <a:pt x="5773909" y="3983382"/>
                </a:cubicBezTo>
                <a:cubicBezTo>
                  <a:pt x="5773909" y="3989490"/>
                  <a:pt x="5768957" y="3994442"/>
                  <a:pt x="5762849" y="3994442"/>
                </a:cubicBezTo>
                <a:cubicBezTo>
                  <a:pt x="5756741" y="3994442"/>
                  <a:pt x="5751789" y="3989490"/>
                  <a:pt x="5751789" y="3983382"/>
                </a:cubicBezTo>
                <a:cubicBezTo>
                  <a:pt x="5751789" y="3977274"/>
                  <a:pt x="5756741" y="3972322"/>
                  <a:pt x="5762849" y="3972322"/>
                </a:cubicBezTo>
                <a:close/>
                <a:moveTo>
                  <a:pt x="5281375" y="3972322"/>
                </a:moveTo>
                <a:cubicBezTo>
                  <a:pt x="5287483" y="3972322"/>
                  <a:pt x="5292435" y="3977274"/>
                  <a:pt x="5292435" y="3983382"/>
                </a:cubicBezTo>
                <a:cubicBezTo>
                  <a:pt x="5292435" y="3989490"/>
                  <a:pt x="5287483" y="3994442"/>
                  <a:pt x="5281375" y="3994442"/>
                </a:cubicBezTo>
                <a:cubicBezTo>
                  <a:pt x="5275267" y="3994442"/>
                  <a:pt x="5270315" y="3989490"/>
                  <a:pt x="5270315" y="3983382"/>
                </a:cubicBezTo>
                <a:cubicBezTo>
                  <a:pt x="5270315" y="3977274"/>
                  <a:pt x="5275267" y="3972322"/>
                  <a:pt x="5281375" y="3972322"/>
                </a:cubicBezTo>
                <a:close/>
                <a:moveTo>
                  <a:pt x="4846122" y="3972322"/>
                </a:moveTo>
                <a:cubicBezTo>
                  <a:pt x="4852230" y="3972322"/>
                  <a:pt x="4857182" y="3977274"/>
                  <a:pt x="4857182" y="3983382"/>
                </a:cubicBezTo>
                <a:cubicBezTo>
                  <a:pt x="4857182" y="3989490"/>
                  <a:pt x="4852230" y="3994442"/>
                  <a:pt x="4846122" y="3994442"/>
                </a:cubicBezTo>
                <a:cubicBezTo>
                  <a:pt x="4840014" y="3994442"/>
                  <a:pt x="4835062" y="3989490"/>
                  <a:pt x="4835062" y="3983382"/>
                </a:cubicBezTo>
                <a:cubicBezTo>
                  <a:pt x="4835062" y="3977274"/>
                  <a:pt x="4840014" y="3972322"/>
                  <a:pt x="4846122" y="3972322"/>
                </a:cubicBezTo>
                <a:close/>
                <a:moveTo>
                  <a:pt x="4409805" y="3972322"/>
                </a:moveTo>
                <a:cubicBezTo>
                  <a:pt x="4415913" y="3972322"/>
                  <a:pt x="4420865" y="3977274"/>
                  <a:pt x="4420865" y="3983382"/>
                </a:cubicBezTo>
                <a:cubicBezTo>
                  <a:pt x="4420865" y="3989490"/>
                  <a:pt x="4415913" y="3994442"/>
                  <a:pt x="4409805" y="3994442"/>
                </a:cubicBezTo>
                <a:cubicBezTo>
                  <a:pt x="4403697" y="3994442"/>
                  <a:pt x="4398745" y="3989490"/>
                  <a:pt x="4398745" y="3983382"/>
                </a:cubicBezTo>
                <a:cubicBezTo>
                  <a:pt x="4398745" y="3977274"/>
                  <a:pt x="4403697" y="3972322"/>
                  <a:pt x="4409805" y="3972322"/>
                </a:cubicBezTo>
                <a:close/>
                <a:moveTo>
                  <a:pt x="3538287" y="3972322"/>
                </a:moveTo>
                <a:cubicBezTo>
                  <a:pt x="3544395" y="3972322"/>
                  <a:pt x="3549347" y="3977274"/>
                  <a:pt x="3549347" y="3983382"/>
                </a:cubicBezTo>
                <a:cubicBezTo>
                  <a:pt x="3549347" y="3989490"/>
                  <a:pt x="3544395" y="3994442"/>
                  <a:pt x="3538287" y="3994442"/>
                </a:cubicBezTo>
                <a:cubicBezTo>
                  <a:pt x="3532179" y="3994442"/>
                  <a:pt x="3527227" y="3989490"/>
                  <a:pt x="3527227" y="3983382"/>
                </a:cubicBezTo>
                <a:cubicBezTo>
                  <a:pt x="3527227" y="3977274"/>
                  <a:pt x="3532179" y="3972322"/>
                  <a:pt x="3538287" y="3972322"/>
                </a:cubicBezTo>
                <a:close/>
                <a:moveTo>
                  <a:pt x="3103028" y="3972322"/>
                </a:moveTo>
                <a:cubicBezTo>
                  <a:pt x="3109137" y="3972322"/>
                  <a:pt x="3114089" y="3977274"/>
                  <a:pt x="3114089" y="3983382"/>
                </a:cubicBezTo>
                <a:cubicBezTo>
                  <a:pt x="3114089" y="3989490"/>
                  <a:pt x="3109137" y="3994442"/>
                  <a:pt x="3103028" y="3994442"/>
                </a:cubicBezTo>
                <a:cubicBezTo>
                  <a:pt x="3096921" y="3994442"/>
                  <a:pt x="3091969" y="3989490"/>
                  <a:pt x="3091969" y="3983382"/>
                </a:cubicBezTo>
                <a:cubicBezTo>
                  <a:pt x="3091969" y="3977274"/>
                  <a:pt x="3096921" y="3972322"/>
                  <a:pt x="3103028" y="3972322"/>
                </a:cubicBezTo>
                <a:close/>
                <a:moveTo>
                  <a:pt x="1365688" y="3967583"/>
                </a:moveTo>
                <a:cubicBezTo>
                  <a:pt x="1371797" y="3967583"/>
                  <a:pt x="1376748" y="3972535"/>
                  <a:pt x="1376748" y="3978643"/>
                </a:cubicBezTo>
                <a:cubicBezTo>
                  <a:pt x="1376748" y="3984751"/>
                  <a:pt x="1371797" y="3989703"/>
                  <a:pt x="1365688" y="3989703"/>
                </a:cubicBezTo>
                <a:cubicBezTo>
                  <a:pt x="1359580" y="3989703"/>
                  <a:pt x="1354629" y="3984751"/>
                  <a:pt x="1354629" y="3978643"/>
                </a:cubicBezTo>
                <a:cubicBezTo>
                  <a:pt x="1354629" y="3972535"/>
                  <a:pt x="1359580" y="3967583"/>
                  <a:pt x="1365688" y="3967583"/>
                </a:cubicBezTo>
                <a:close/>
                <a:moveTo>
                  <a:pt x="930435" y="3967583"/>
                </a:moveTo>
                <a:cubicBezTo>
                  <a:pt x="936543" y="3967583"/>
                  <a:pt x="941495" y="3972535"/>
                  <a:pt x="941495" y="3978643"/>
                </a:cubicBezTo>
                <a:cubicBezTo>
                  <a:pt x="941495" y="3984751"/>
                  <a:pt x="936543" y="3989703"/>
                  <a:pt x="930435" y="3989703"/>
                </a:cubicBezTo>
                <a:cubicBezTo>
                  <a:pt x="924327" y="3989703"/>
                  <a:pt x="919376" y="3984751"/>
                  <a:pt x="919376" y="3978643"/>
                </a:cubicBezTo>
                <a:cubicBezTo>
                  <a:pt x="919376" y="3972535"/>
                  <a:pt x="924327" y="3967583"/>
                  <a:pt x="930435" y="3967583"/>
                </a:cubicBezTo>
                <a:close/>
                <a:moveTo>
                  <a:pt x="494120" y="3967583"/>
                </a:moveTo>
                <a:cubicBezTo>
                  <a:pt x="500228" y="3967583"/>
                  <a:pt x="505180" y="3972535"/>
                  <a:pt x="505180" y="3978643"/>
                </a:cubicBezTo>
                <a:cubicBezTo>
                  <a:pt x="505180" y="3984751"/>
                  <a:pt x="500228" y="3989703"/>
                  <a:pt x="494120" y="3989703"/>
                </a:cubicBezTo>
                <a:cubicBezTo>
                  <a:pt x="488012" y="3989703"/>
                  <a:pt x="483060" y="3984751"/>
                  <a:pt x="483060" y="3978643"/>
                </a:cubicBezTo>
                <a:cubicBezTo>
                  <a:pt x="483060" y="3972535"/>
                  <a:pt x="488012" y="3967583"/>
                  <a:pt x="494120" y="3967583"/>
                </a:cubicBezTo>
                <a:close/>
                <a:moveTo>
                  <a:pt x="7941241" y="3959103"/>
                </a:moveTo>
                <a:cubicBezTo>
                  <a:pt x="7954650" y="3959103"/>
                  <a:pt x="7965520" y="3969973"/>
                  <a:pt x="7965520" y="3983382"/>
                </a:cubicBezTo>
                <a:cubicBezTo>
                  <a:pt x="7965520" y="3996791"/>
                  <a:pt x="7954650" y="4007661"/>
                  <a:pt x="7941241" y="4007661"/>
                </a:cubicBezTo>
                <a:cubicBezTo>
                  <a:pt x="7927832" y="4007661"/>
                  <a:pt x="7916962" y="3996791"/>
                  <a:pt x="7916962" y="3983382"/>
                </a:cubicBezTo>
                <a:cubicBezTo>
                  <a:pt x="7916962" y="3969973"/>
                  <a:pt x="7927832" y="3959103"/>
                  <a:pt x="7941241" y="3959103"/>
                </a:cubicBezTo>
                <a:close/>
                <a:moveTo>
                  <a:pt x="7505988" y="3959103"/>
                </a:moveTo>
                <a:cubicBezTo>
                  <a:pt x="7519397" y="3959103"/>
                  <a:pt x="7530267" y="3969973"/>
                  <a:pt x="7530267" y="3983382"/>
                </a:cubicBezTo>
                <a:cubicBezTo>
                  <a:pt x="7530267" y="3996791"/>
                  <a:pt x="7519397" y="4007661"/>
                  <a:pt x="7505988" y="4007661"/>
                </a:cubicBezTo>
                <a:cubicBezTo>
                  <a:pt x="7492579" y="4007661"/>
                  <a:pt x="7481709" y="3996791"/>
                  <a:pt x="7481709" y="3983382"/>
                </a:cubicBezTo>
                <a:cubicBezTo>
                  <a:pt x="7481709" y="3969973"/>
                  <a:pt x="7492579" y="3959103"/>
                  <a:pt x="7505988" y="3959103"/>
                </a:cubicBezTo>
                <a:close/>
                <a:moveTo>
                  <a:pt x="6634419" y="3959103"/>
                </a:moveTo>
                <a:cubicBezTo>
                  <a:pt x="6647828" y="3959103"/>
                  <a:pt x="6658698" y="3969973"/>
                  <a:pt x="6658698" y="3983382"/>
                </a:cubicBezTo>
                <a:cubicBezTo>
                  <a:pt x="6658698" y="3996791"/>
                  <a:pt x="6647828" y="4007661"/>
                  <a:pt x="6634419" y="4007661"/>
                </a:cubicBezTo>
                <a:cubicBezTo>
                  <a:pt x="6621010" y="4007661"/>
                  <a:pt x="6610140" y="3996791"/>
                  <a:pt x="6610140" y="3983382"/>
                </a:cubicBezTo>
                <a:cubicBezTo>
                  <a:pt x="6610140" y="3969973"/>
                  <a:pt x="6621010" y="3959103"/>
                  <a:pt x="6634419" y="3959103"/>
                </a:cubicBezTo>
                <a:close/>
                <a:moveTo>
                  <a:pt x="1802000" y="3954364"/>
                </a:moveTo>
                <a:cubicBezTo>
                  <a:pt x="1815410" y="3954364"/>
                  <a:pt x="1826281" y="3965234"/>
                  <a:pt x="1826281" y="3978643"/>
                </a:cubicBezTo>
                <a:cubicBezTo>
                  <a:pt x="1826281" y="3992052"/>
                  <a:pt x="1815410" y="4002922"/>
                  <a:pt x="1802000" y="4002922"/>
                </a:cubicBezTo>
                <a:cubicBezTo>
                  <a:pt x="1788593" y="4002922"/>
                  <a:pt x="1777722" y="3992052"/>
                  <a:pt x="1777722" y="3978643"/>
                </a:cubicBezTo>
                <a:cubicBezTo>
                  <a:pt x="1777722" y="3965234"/>
                  <a:pt x="1788593" y="3954364"/>
                  <a:pt x="1802000" y="3954364"/>
                </a:cubicBezTo>
                <a:close/>
                <a:moveTo>
                  <a:pt x="10113830" y="3953286"/>
                </a:moveTo>
                <a:cubicBezTo>
                  <a:pt x="10133069" y="3953286"/>
                  <a:pt x="10148665" y="3968882"/>
                  <a:pt x="10148665" y="3988121"/>
                </a:cubicBezTo>
                <a:cubicBezTo>
                  <a:pt x="10148665" y="4007360"/>
                  <a:pt x="10133069" y="4022956"/>
                  <a:pt x="10113830" y="4022956"/>
                </a:cubicBezTo>
                <a:cubicBezTo>
                  <a:pt x="10094591" y="4022956"/>
                  <a:pt x="10078995" y="4007360"/>
                  <a:pt x="10078995" y="3988121"/>
                </a:cubicBezTo>
                <a:cubicBezTo>
                  <a:pt x="10078995" y="3968882"/>
                  <a:pt x="10094591" y="3953286"/>
                  <a:pt x="10113830" y="3953286"/>
                </a:cubicBezTo>
                <a:close/>
                <a:moveTo>
                  <a:pt x="8377558" y="3948547"/>
                </a:moveTo>
                <a:cubicBezTo>
                  <a:pt x="8396797" y="3948547"/>
                  <a:pt x="8412393" y="3964143"/>
                  <a:pt x="8412393" y="3983382"/>
                </a:cubicBezTo>
                <a:cubicBezTo>
                  <a:pt x="8412393" y="4002621"/>
                  <a:pt x="8396797" y="4018217"/>
                  <a:pt x="8377558" y="4018217"/>
                </a:cubicBezTo>
                <a:cubicBezTo>
                  <a:pt x="8358319" y="4018217"/>
                  <a:pt x="8342723" y="4002621"/>
                  <a:pt x="8342723" y="3983382"/>
                </a:cubicBezTo>
                <a:cubicBezTo>
                  <a:pt x="8342723" y="3964143"/>
                  <a:pt x="8358319" y="3948547"/>
                  <a:pt x="8377558" y="3948547"/>
                </a:cubicBezTo>
                <a:close/>
                <a:moveTo>
                  <a:pt x="3974553" y="3948547"/>
                </a:moveTo>
                <a:cubicBezTo>
                  <a:pt x="3993792" y="3948547"/>
                  <a:pt x="4009388" y="3964143"/>
                  <a:pt x="4009388" y="3983382"/>
                </a:cubicBezTo>
                <a:cubicBezTo>
                  <a:pt x="4009388" y="4002621"/>
                  <a:pt x="3993792" y="4018217"/>
                  <a:pt x="3974553" y="4018217"/>
                </a:cubicBezTo>
                <a:cubicBezTo>
                  <a:pt x="3955314" y="4018217"/>
                  <a:pt x="3939718" y="4002621"/>
                  <a:pt x="3939718" y="3983382"/>
                </a:cubicBezTo>
                <a:cubicBezTo>
                  <a:pt x="3939718" y="3964143"/>
                  <a:pt x="3955314" y="3948547"/>
                  <a:pt x="3974553" y="3948547"/>
                </a:cubicBezTo>
                <a:close/>
                <a:moveTo>
                  <a:pt x="2666706" y="3948547"/>
                </a:moveTo>
                <a:cubicBezTo>
                  <a:pt x="2685946" y="3948547"/>
                  <a:pt x="2701541" y="3964143"/>
                  <a:pt x="2701541" y="3983382"/>
                </a:cubicBezTo>
                <a:cubicBezTo>
                  <a:pt x="2701541" y="4002621"/>
                  <a:pt x="2685946" y="4018217"/>
                  <a:pt x="2666706" y="4018217"/>
                </a:cubicBezTo>
                <a:cubicBezTo>
                  <a:pt x="2647467" y="4018217"/>
                  <a:pt x="2631871" y="4002621"/>
                  <a:pt x="2631871" y="3983382"/>
                </a:cubicBezTo>
                <a:cubicBezTo>
                  <a:pt x="2631871" y="3964143"/>
                  <a:pt x="2647467" y="3948547"/>
                  <a:pt x="2666706" y="3948547"/>
                </a:cubicBezTo>
                <a:close/>
                <a:moveTo>
                  <a:pt x="2237251" y="3943808"/>
                </a:moveTo>
                <a:cubicBezTo>
                  <a:pt x="2256494" y="3943808"/>
                  <a:pt x="2272089" y="3959404"/>
                  <a:pt x="2272089" y="3978643"/>
                </a:cubicBezTo>
                <a:cubicBezTo>
                  <a:pt x="2272089" y="3997882"/>
                  <a:pt x="2256494" y="4013478"/>
                  <a:pt x="2237251" y="4013478"/>
                </a:cubicBezTo>
                <a:cubicBezTo>
                  <a:pt x="2218013" y="4013478"/>
                  <a:pt x="2202417" y="3997882"/>
                  <a:pt x="2202417" y="3978643"/>
                </a:cubicBezTo>
                <a:cubicBezTo>
                  <a:pt x="2202417" y="3959404"/>
                  <a:pt x="2218013" y="3943808"/>
                  <a:pt x="2237251" y="3943808"/>
                </a:cubicBezTo>
                <a:close/>
                <a:moveTo>
                  <a:pt x="58869" y="3943808"/>
                </a:moveTo>
                <a:cubicBezTo>
                  <a:pt x="78108" y="3943808"/>
                  <a:pt x="93703" y="3959404"/>
                  <a:pt x="93703" y="3978643"/>
                </a:cubicBezTo>
                <a:cubicBezTo>
                  <a:pt x="93703" y="3997882"/>
                  <a:pt x="78108" y="4013478"/>
                  <a:pt x="58869" y="4013478"/>
                </a:cubicBezTo>
                <a:cubicBezTo>
                  <a:pt x="39630" y="4013478"/>
                  <a:pt x="24034" y="3997882"/>
                  <a:pt x="24034" y="3978643"/>
                </a:cubicBezTo>
                <a:cubicBezTo>
                  <a:pt x="24034" y="3959404"/>
                  <a:pt x="39630" y="3943808"/>
                  <a:pt x="58869" y="3943808"/>
                </a:cubicBezTo>
                <a:close/>
                <a:moveTo>
                  <a:pt x="11007546" y="3529918"/>
                </a:moveTo>
                <a:cubicBezTo>
                  <a:pt x="11013654" y="3529918"/>
                  <a:pt x="11018606" y="3534870"/>
                  <a:pt x="11018606" y="3540978"/>
                </a:cubicBezTo>
                <a:cubicBezTo>
                  <a:pt x="11018606" y="3547086"/>
                  <a:pt x="11013654" y="3552038"/>
                  <a:pt x="11007546" y="3552038"/>
                </a:cubicBezTo>
                <a:cubicBezTo>
                  <a:pt x="11001438" y="3552038"/>
                  <a:pt x="10996486" y="3547086"/>
                  <a:pt x="10996486" y="3540978"/>
                </a:cubicBezTo>
                <a:cubicBezTo>
                  <a:pt x="10996486" y="3534870"/>
                  <a:pt x="11001438" y="3529918"/>
                  <a:pt x="11007546" y="3529918"/>
                </a:cubicBezTo>
                <a:close/>
                <a:moveTo>
                  <a:pt x="9247265" y="3529918"/>
                </a:moveTo>
                <a:cubicBezTo>
                  <a:pt x="9253373" y="3529918"/>
                  <a:pt x="9258325" y="3534870"/>
                  <a:pt x="9258325" y="3540978"/>
                </a:cubicBezTo>
                <a:cubicBezTo>
                  <a:pt x="9258325" y="3547086"/>
                  <a:pt x="9253373" y="3552038"/>
                  <a:pt x="9247265" y="3552038"/>
                </a:cubicBezTo>
                <a:cubicBezTo>
                  <a:pt x="9241157" y="3552038"/>
                  <a:pt x="9236205" y="3547086"/>
                  <a:pt x="9236205" y="3540978"/>
                </a:cubicBezTo>
                <a:cubicBezTo>
                  <a:pt x="9236205" y="3534870"/>
                  <a:pt x="9241157" y="3529918"/>
                  <a:pt x="9247265" y="3529918"/>
                </a:cubicBezTo>
                <a:close/>
                <a:moveTo>
                  <a:pt x="7940443" y="3529918"/>
                </a:moveTo>
                <a:cubicBezTo>
                  <a:pt x="7946551" y="3529918"/>
                  <a:pt x="7951503" y="3534870"/>
                  <a:pt x="7951503" y="3540978"/>
                </a:cubicBezTo>
                <a:cubicBezTo>
                  <a:pt x="7951503" y="3547086"/>
                  <a:pt x="7946551" y="3552038"/>
                  <a:pt x="7940443" y="3552038"/>
                </a:cubicBezTo>
                <a:cubicBezTo>
                  <a:pt x="7934335" y="3552038"/>
                  <a:pt x="7929383" y="3547086"/>
                  <a:pt x="7929383" y="3540978"/>
                </a:cubicBezTo>
                <a:cubicBezTo>
                  <a:pt x="7929383" y="3534870"/>
                  <a:pt x="7934335" y="3529918"/>
                  <a:pt x="7940443" y="3529918"/>
                </a:cubicBezTo>
                <a:close/>
                <a:moveTo>
                  <a:pt x="7068873" y="3529918"/>
                </a:moveTo>
                <a:cubicBezTo>
                  <a:pt x="7074981" y="3529918"/>
                  <a:pt x="7079933" y="3534870"/>
                  <a:pt x="7079933" y="3540978"/>
                </a:cubicBezTo>
                <a:cubicBezTo>
                  <a:pt x="7079933" y="3547086"/>
                  <a:pt x="7074981" y="3552038"/>
                  <a:pt x="7068873" y="3552038"/>
                </a:cubicBezTo>
                <a:cubicBezTo>
                  <a:pt x="7062765" y="3552038"/>
                  <a:pt x="7057813" y="3547086"/>
                  <a:pt x="7057813" y="3540978"/>
                </a:cubicBezTo>
                <a:cubicBezTo>
                  <a:pt x="7057813" y="3534870"/>
                  <a:pt x="7062765" y="3529918"/>
                  <a:pt x="7068873" y="3529918"/>
                </a:cubicBezTo>
                <a:close/>
                <a:moveTo>
                  <a:pt x="3975351" y="3528691"/>
                </a:moveTo>
                <a:cubicBezTo>
                  <a:pt x="3981459" y="3528691"/>
                  <a:pt x="3986411" y="3533643"/>
                  <a:pt x="3986411" y="3539751"/>
                </a:cubicBezTo>
                <a:cubicBezTo>
                  <a:pt x="3986411" y="3545859"/>
                  <a:pt x="3981459" y="3550811"/>
                  <a:pt x="3975351" y="3550811"/>
                </a:cubicBezTo>
                <a:cubicBezTo>
                  <a:pt x="3969243" y="3550811"/>
                  <a:pt x="3964291" y="3545859"/>
                  <a:pt x="3964291" y="3539751"/>
                </a:cubicBezTo>
                <a:cubicBezTo>
                  <a:pt x="3964291" y="3533643"/>
                  <a:pt x="3969243" y="3528691"/>
                  <a:pt x="3975351" y="3528691"/>
                </a:cubicBezTo>
                <a:close/>
                <a:moveTo>
                  <a:pt x="3540149" y="3528691"/>
                </a:moveTo>
                <a:cubicBezTo>
                  <a:pt x="3546257" y="3528691"/>
                  <a:pt x="3551209" y="3533643"/>
                  <a:pt x="3551209" y="3539751"/>
                </a:cubicBezTo>
                <a:cubicBezTo>
                  <a:pt x="3551209" y="3545859"/>
                  <a:pt x="3546257" y="3550811"/>
                  <a:pt x="3540149" y="3550811"/>
                </a:cubicBezTo>
                <a:cubicBezTo>
                  <a:pt x="3534041" y="3550811"/>
                  <a:pt x="3529089" y="3545859"/>
                  <a:pt x="3529089" y="3539751"/>
                </a:cubicBezTo>
                <a:cubicBezTo>
                  <a:pt x="3529089" y="3533643"/>
                  <a:pt x="3534041" y="3528691"/>
                  <a:pt x="3540149" y="3528691"/>
                </a:cubicBezTo>
                <a:close/>
                <a:moveTo>
                  <a:pt x="2668568" y="3528691"/>
                </a:moveTo>
                <a:cubicBezTo>
                  <a:pt x="2674677" y="3528691"/>
                  <a:pt x="2679628" y="3533643"/>
                  <a:pt x="2679628" y="3539751"/>
                </a:cubicBezTo>
                <a:cubicBezTo>
                  <a:pt x="2679628" y="3545859"/>
                  <a:pt x="2674677" y="3550811"/>
                  <a:pt x="2668568" y="3550811"/>
                </a:cubicBezTo>
                <a:cubicBezTo>
                  <a:pt x="2662460" y="3550811"/>
                  <a:pt x="2657509" y="3545859"/>
                  <a:pt x="2657509" y="3539751"/>
                </a:cubicBezTo>
                <a:cubicBezTo>
                  <a:pt x="2657509" y="3533643"/>
                  <a:pt x="2662460" y="3528691"/>
                  <a:pt x="2668568" y="3528691"/>
                </a:cubicBezTo>
                <a:close/>
                <a:moveTo>
                  <a:pt x="1796998" y="3528691"/>
                </a:moveTo>
                <a:cubicBezTo>
                  <a:pt x="1803104" y="3528691"/>
                  <a:pt x="1808056" y="3533643"/>
                  <a:pt x="1808056" y="3539751"/>
                </a:cubicBezTo>
                <a:cubicBezTo>
                  <a:pt x="1808056" y="3545859"/>
                  <a:pt x="1803104" y="3550811"/>
                  <a:pt x="1796998" y="3550811"/>
                </a:cubicBezTo>
                <a:cubicBezTo>
                  <a:pt x="1790889" y="3550811"/>
                  <a:pt x="1785937" y="3545859"/>
                  <a:pt x="1785937" y="3539751"/>
                </a:cubicBezTo>
                <a:cubicBezTo>
                  <a:pt x="1785937" y="3533643"/>
                  <a:pt x="1790889" y="3528691"/>
                  <a:pt x="1796998" y="3528691"/>
                </a:cubicBezTo>
                <a:close/>
                <a:moveTo>
                  <a:pt x="36726" y="3528691"/>
                </a:moveTo>
                <a:cubicBezTo>
                  <a:pt x="42834" y="3528691"/>
                  <a:pt x="47786" y="3533643"/>
                  <a:pt x="47786" y="3539751"/>
                </a:cubicBezTo>
                <a:cubicBezTo>
                  <a:pt x="47786" y="3545859"/>
                  <a:pt x="42834" y="3550811"/>
                  <a:pt x="36726" y="3550811"/>
                </a:cubicBezTo>
                <a:cubicBezTo>
                  <a:pt x="30618" y="3550811"/>
                  <a:pt x="25666" y="3545859"/>
                  <a:pt x="25666" y="3539751"/>
                </a:cubicBezTo>
                <a:cubicBezTo>
                  <a:pt x="25666" y="3533643"/>
                  <a:pt x="30618" y="3528691"/>
                  <a:pt x="36726" y="3528691"/>
                </a:cubicBezTo>
                <a:close/>
                <a:moveTo>
                  <a:pt x="10572293" y="3516700"/>
                </a:moveTo>
                <a:cubicBezTo>
                  <a:pt x="10585702" y="3516700"/>
                  <a:pt x="10596572" y="3527570"/>
                  <a:pt x="10596572" y="3540979"/>
                </a:cubicBezTo>
                <a:cubicBezTo>
                  <a:pt x="10596572" y="3554388"/>
                  <a:pt x="10585702" y="3565258"/>
                  <a:pt x="10572293" y="3565258"/>
                </a:cubicBezTo>
                <a:cubicBezTo>
                  <a:pt x="10558884" y="3565258"/>
                  <a:pt x="10548014" y="3554388"/>
                  <a:pt x="10548014" y="3540979"/>
                </a:cubicBezTo>
                <a:cubicBezTo>
                  <a:pt x="10548014" y="3527570"/>
                  <a:pt x="10558884" y="3516700"/>
                  <a:pt x="10572293" y="3516700"/>
                </a:cubicBezTo>
                <a:close/>
                <a:moveTo>
                  <a:pt x="10135976" y="3516700"/>
                </a:moveTo>
                <a:cubicBezTo>
                  <a:pt x="10149385" y="3516700"/>
                  <a:pt x="10160255" y="3527570"/>
                  <a:pt x="10160255" y="3540979"/>
                </a:cubicBezTo>
                <a:cubicBezTo>
                  <a:pt x="10160255" y="3554388"/>
                  <a:pt x="10149385" y="3565258"/>
                  <a:pt x="10135976" y="3565258"/>
                </a:cubicBezTo>
                <a:cubicBezTo>
                  <a:pt x="10122567" y="3565258"/>
                  <a:pt x="10111697" y="3554388"/>
                  <a:pt x="10111697" y="3540979"/>
                </a:cubicBezTo>
                <a:cubicBezTo>
                  <a:pt x="10111697" y="3527570"/>
                  <a:pt x="10122567" y="3516700"/>
                  <a:pt x="10135976" y="3516700"/>
                </a:cubicBezTo>
                <a:close/>
                <a:moveTo>
                  <a:pt x="9700724" y="3516700"/>
                </a:moveTo>
                <a:cubicBezTo>
                  <a:pt x="9714133" y="3516700"/>
                  <a:pt x="9725003" y="3527570"/>
                  <a:pt x="9725003" y="3540979"/>
                </a:cubicBezTo>
                <a:cubicBezTo>
                  <a:pt x="9725003" y="3554388"/>
                  <a:pt x="9714133" y="3565258"/>
                  <a:pt x="9700724" y="3565258"/>
                </a:cubicBezTo>
                <a:cubicBezTo>
                  <a:pt x="9687315" y="3565258"/>
                  <a:pt x="9676445" y="3554388"/>
                  <a:pt x="9676445" y="3540979"/>
                </a:cubicBezTo>
                <a:cubicBezTo>
                  <a:pt x="9676445" y="3527570"/>
                  <a:pt x="9687315" y="3516700"/>
                  <a:pt x="9700724" y="3516700"/>
                </a:cubicBezTo>
                <a:close/>
                <a:moveTo>
                  <a:pt x="8375696" y="3516700"/>
                </a:moveTo>
                <a:cubicBezTo>
                  <a:pt x="8389105" y="3516700"/>
                  <a:pt x="8399975" y="3527570"/>
                  <a:pt x="8399975" y="3540979"/>
                </a:cubicBezTo>
                <a:cubicBezTo>
                  <a:pt x="8399975" y="3554388"/>
                  <a:pt x="8389105" y="3565258"/>
                  <a:pt x="8375696" y="3565258"/>
                </a:cubicBezTo>
                <a:cubicBezTo>
                  <a:pt x="8362287" y="3565258"/>
                  <a:pt x="8351417" y="3554388"/>
                  <a:pt x="8351417" y="3540979"/>
                </a:cubicBezTo>
                <a:cubicBezTo>
                  <a:pt x="8351417" y="3527570"/>
                  <a:pt x="8362287" y="3516700"/>
                  <a:pt x="8375696" y="3516700"/>
                </a:cubicBezTo>
                <a:close/>
                <a:moveTo>
                  <a:pt x="6632556" y="3516700"/>
                </a:moveTo>
                <a:cubicBezTo>
                  <a:pt x="6645965" y="3516700"/>
                  <a:pt x="6656835" y="3527570"/>
                  <a:pt x="6656835" y="3540979"/>
                </a:cubicBezTo>
                <a:cubicBezTo>
                  <a:pt x="6656835" y="3554388"/>
                  <a:pt x="6645965" y="3565258"/>
                  <a:pt x="6632556" y="3565258"/>
                </a:cubicBezTo>
                <a:cubicBezTo>
                  <a:pt x="6619147" y="3565258"/>
                  <a:pt x="6608277" y="3554388"/>
                  <a:pt x="6608277" y="3540979"/>
                </a:cubicBezTo>
                <a:cubicBezTo>
                  <a:pt x="6608277" y="3527570"/>
                  <a:pt x="6619147" y="3516700"/>
                  <a:pt x="6632556" y="3516700"/>
                </a:cubicBezTo>
                <a:close/>
                <a:moveTo>
                  <a:pt x="6197304" y="3516700"/>
                </a:moveTo>
                <a:cubicBezTo>
                  <a:pt x="6210713" y="3516700"/>
                  <a:pt x="6221583" y="3527570"/>
                  <a:pt x="6221583" y="3540979"/>
                </a:cubicBezTo>
                <a:cubicBezTo>
                  <a:pt x="6221583" y="3554388"/>
                  <a:pt x="6210713" y="3565258"/>
                  <a:pt x="6197304" y="3565258"/>
                </a:cubicBezTo>
                <a:cubicBezTo>
                  <a:pt x="6183895" y="3565258"/>
                  <a:pt x="6173025" y="3554388"/>
                  <a:pt x="6173025" y="3540979"/>
                </a:cubicBezTo>
                <a:cubicBezTo>
                  <a:pt x="6173025" y="3527570"/>
                  <a:pt x="6183895" y="3516700"/>
                  <a:pt x="6197304" y="3516700"/>
                </a:cubicBezTo>
                <a:close/>
                <a:moveTo>
                  <a:pt x="5283237" y="3515472"/>
                </a:moveTo>
                <a:cubicBezTo>
                  <a:pt x="5296646" y="3515472"/>
                  <a:pt x="5307516" y="3526342"/>
                  <a:pt x="5307516" y="3539751"/>
                </a:cubicBezTo>
                <a:cubicBezTo>
                  <a:pt x="5307516" y="3553160"/>
                  <a:pt x="5296646" y="3564030"/>
                  <a:pt x="5283237" y="3564030"/>
                </a:cubicBezTo>
                <a:cubicBezTo>
                  <a:pt x="5269828" y="3564030"/>
                  <a:pt x="5258958" y="3553160"/>
                  <a:pt x="5258958" y="3539751"/>
                </a:cubicBezTo>
                <a:cubicBezTo>
                  <a:pt x="5258958" y="3526342"/>
                  <a:pt x="5269828" y="3515472"/>
                  <a:pt x="5283237" y="3515472"/>
                </a:cubicBezTo>
                <a:close/>
                <a:moveTo>
                  <a:pt x="4846920" y="3515472"/>
                </a:moveTo>
                <a:cubicBezTo>
                  <a:pt x="4860329" y="3515472"/>
                  <a:pt x="4871199" y="3526342"/>
                  <a:pt x="4871199" y="3539751"/>
                </a:cubicBezTo>
                <a:cubicBezTo>
                  <a:pt x="4871199" y="3553160"/>
                  <a:pt x="4860329" y="3564030"/>
                  <a:pt x="4846920" y="3564030"/>
                </a:cubicBezTo>
                <a:cubicBezTo>
                  <a:pt x="4833511" y="3564030"/>
                  <a:pt x="4822641" y="3553160"/>
                  <a:pt x="4822641" y="3539751"/>
                </a:cubicBezTo>
                <a:cubicBezTo>
                  <a:pt x="4822641" y="3526342"/>
                  <a:pt x="4833511" y="3515472"/>
                  <a:pt x="4846920" y="3515472"/>
                </a:cubicBezTo>
                <a:close/>
                <a:moveTo>
                  <a:pt x="4411668" y="3515472"/>
                </a:moveTo>
                <a:cubicBezTo>
                  <a:pt x="4425077" y="3515472"/>
                  <a:pt x="4435947" y="3526342"/>
                  <a:pt x="4435947" y="3539751"/>
                </a:cubicBezTo>
                <a:cubicBezTo>
                  <a:pt x="4435947" y="3553160"/>
                  <a:pt x="4425077" y="3564030"/>
                  <a:pt x="4411668" y="3564030"/>
                </a:cubicBezTo>
                <a:cubicBezTo>
                  <a:pt x="4398259" y="3564030"/>
                  <a:pt x="4387389" y="3553160"/>
                  <a:pt x="4387389" y="3539751"/>
                </a:cubicBezTo>
                <a:cubicBezTo>
                  <a:pt x="4387389" y="3526342"/>
                  <a:pt x="4398259" y="3515472"/>
                  <a:pt x="4411668" y="3515472"/>
                </a:cubicBezTo>
                <a:close/>
                <a:moveTo>
                  <a:pt x="3103826" y="3515472"/>
                </a:moveTo>
                <a:cubicBezTo>
                  <a:pt x="3117235" y="3515472"/>
                  <a:pt x="3128106" y="3526342"/>
                  <a:pt x="3128106" y="3539751"/>
                </a:cubicBezTo>
                <a:cubicBezTo>
                  <a:pt x="3128106" y="3553160"/>
                  <a:pt x="3117235" y="3564030"/>
                  <a:pt x="3103826" y="3564030"/>
                </a:cubicBezTo>
                <a:cubicBezTo>
                  <a:pt x="3090417" y="3564030"/>
                  <a:pt x="3079547" y="3553160"/>
                  <a:pt x="3079547" y="3539751"/>
                </a:cubicBezTo>
                <a:cubicBezTo>
                  <a:pt x="3079547" y="3526342"/>
                  <a:pt x="3090417" y="3515472"/>
                  <a:pt x="3103826" y="3515472"/>
                </a:cubicBezTo>
                <a:close/>
                <a:moveTo>
                  <a:pt x="908295" y="3515472"/>
                </a:moveTo>
                <a:cubicBezTo>
                  <a:pt x="921703" y="3515472"/>
                  <a:pt x="932573" y="3526342"/>
                  <a:pt x="932573" y="3539751"/>
                </a:cubicBezTo>
                <a:cubicBezTo>
                  <a:pt x="932573" y="3553160"/>
                  <a:pt x="921703" y="3564030"/>
                  <a:pt x="908295" y="3564030"/>
                </a:cubicBezTo>
                <a:cubicBezTo>
                  <a:pt x="894885" y="3564030"/>
                  <a:pt x="884015" y="3553160"/>
                  <a:pt x="884015" y="3539751"/>
                </a:cubicBezTo>
                <a:cubicBezTo>
                  <a:pt x="884015" y="3526342"/>
                  <a:pt x="894885" y="3515472"/>
                  <a:pt x="908295" y="3515472"/>
                </a:cubicBezTo>
                <a:close/>
                <a:moveTo>
                  <a:pt x="471978" y="3515472"/>
                </a:moveTo>
                <a:cubicBezTo>
                  <a:pt x="485386" y="3515472"/>
                  <a:pt x="496255" y="3526342"/>
                  <a:pt x="496255" y="3539751"/>
                </a:cubicBezTo>
                <a:cubicBezTo>
                  <a:pt x="496255" y="3553160"/>
                  <a:pt x="485386" y="3564030"/>
                  <a:pt x="471978" y="3564030"/>
                </a:cubicBezTo>
                <a:cubicBezTo>
                  <a:pt x="458568" y="3564030"/>
                  <a:pt x="447698" y="3553160"/>
                  <a:pt x="447698" y="3539751"/>
                </a:cubicBezTo>
                <a:cubicBezTo>
                  <a:pt x="447698" y="3526342"/>
                  <a:pt x="458568" y="3515472"/>
                  <a:pt x="471978" y="3515472"/>
                </a:cubicBezTo>
                <a:close/>
                <a:moveTo>
                  <a:pt x="8812012" y="3506144"/>
                </a:moveTo>
                <a:cubicBezTo>
                  <a:pt x="8831251" y="3506144"/>
                  <a:pt x="8846847" y="3521740"/>
                  <a:pt x="8846847" y="3540979"/>
                </a:cubicBezTo>
                <a:cubicBezTo>
                  <a:pt x="8846847" y="3560218"/>
                  <a:pt x="8831251" y="3575814"/>
                  <a:pt x="8812012" y="3575814"/>
                </a:cubicBezTo>
                <a:cubicBezTo>
                  <a:pt x="8792773" y="3575814"/>
                  <a:pt x="8777177" y="3560218"/>
                  <a:pt x="8777177" y="3540979"/>
                </a:cubicBezTo>
                <a:cubicBezTo>
                  <a:pt x="8777177" y="3521740"/>
                  <a:pt x="8792773" y="3506144"/>
                  <a:pt x="8812012" y="3506144"/>
                </a:cubicBezTo>
                <a:close/>
                <a:moveTo>
                  <a:pt x="7504126" y="3506144"/>
                </a:moveTo>
                <a:cubicBezTo>
                  <a:pt x="7523365" y="3506144"/>
                  <a:pt x="7538961" y="3521740"/>
                  <a:pt x="7538961" y="3540979"/>
                </a:cubicBezTo>
                <a:cubicBezTo>
                  <a:pt x="7538961" y="3560218"/>
                  <a:pt x="7523365" y="3575814"/>
                  <a:pt x="7504126" y="3575814"/>
                </a:cubicBezTo>
                <a:cubicBezTo>
                  <a:pt x="7484887" y="3575814"/>
                  <a:pt x="7469291" y="3560218"/>
                  <a:pt x="7469291" y="3540979"/>
                </a:cubicBezTo>
                <a:cubicBezTo>
                  <a:pt x="7469291" y="3521740"/>
                  <a:pt x="7484887" y="3506144"/>
                  <a:pt x="7504126" y="3506144"/>
                </a:cubicBezTo>
                <a:close/>
                <a:moveTo>
                  <a:pt x="5760987" y="3506144"/>
                </a:moveTo>
                <a:cubicBezTo>
                  <a:pt x="5780226" y="3506144"/>
                  <a:pt x="5795822" y="3521740"/>
                  <a:pt x="5795822" y="3540979"/>
                </a:cubicBezTo>
                <a:cubicBezTo>
                  <a:pt x="5795822" y="3560218"/>
                  <a:pt x="5780226" y="3575814"/>
                  <a:pt x="5760987" y="3575814"/>
                </a:cubicBezTo>
                <a:cubicBezTo>
                  <a:pt x="5741748" y="3575814"/>
                  <a:pt x="5726152" y="3560218"/>
                  <a:pt x="5726152" y="3540979"/>
                </a:cubicBezTo>
                <a:cubicBezTo>
                  <a:pt x="5726152" y="3521740"/>
                  <a:pt x="5741748" y="3506144"/>
                  <a:pt x="5760987" y="3506144"/>
                </a:cubicBezTo>
                <a:close/>
                <a:moveTo>
                  <a:pt x="2232248" y="3504916"/>
                </a:moveTo>
                <a:cubicBezTo>
                  <a:pt x="2251486" y="3504916"/>
                  <a:pt x="2267083" y="3520512"/>
                  <a:pt x="2267083" y="3539751"/>
                </a:cubicBezTo>
                <a:cubicBezTo>
                  <a:pt x="2267083" y="3558990"/>
                  <a:pt x="2251486" y="3574586"/>
                  <a:pt x="2232248" y="3574586"/>
                </a:cubicBezTo>
                <a:cubicBezTo>
                  <a:pt x="2213008" y="3574586"/>
                  <a:pt x="2197411" y="3558990"/>
                  <a:pt x="2197411" y="3539751"/>
                </a:cubicBezTo>
                <a:cubicBezTo>
                  <a:pt x="2197411" y="3520512"/>
                  <a:pt x="2213008" y="3504916"/>
                  <a:pt x="2232248" y="3504916"/>
                </a:cubicBezTo>
                <a:close/>
                <a:moveTo>
                  <a:pt x="1343548" y="3504916"/>
                </a:moveTo>
                <a:cubicBezTo>
                  <a:pt x="1362787" y="3504916"/>
                  <a:pt x="1378385" y="3520512"/>
                  <a:pt x="1378385" y="3539751"/>
                </a:cubicBezTo>
                <a:cubicBezTo>
                  <a:pt x="1378385" y="3558990"/>
                  <a:pt x="1362787" y="3574586"/>
                  <a:pt x="1343548" y="3574586"/>
                </a:cubicBezTo>
                <a:cubicBezTo>
                  <a:pt x="1324309" y="3574586"/>
                  <a:pt x="1308714" y="3558990"/>
                  <a:pt x="1308714" y="3539751"/>
                </a:cubicBezTo>
                <a:cubicBezTo>
                  <a:pt x="1308714" y="3520512"/>
                  <a:pt x="1324309" y="3504916"/>
                  <a:pt x="1343548" y="3504916"/>
                </a:cubicBezTo>
                <a:close/>
                <a:moveTo>
                  <a:pt x="10137838" y="3086287"/>
                </a:moveTo>
                <a:cubicBezTo>
                  <a:pt x="10143946" y="3086287"/>
                  <a:pt x="10148898" y="3091239"/>
                  <a:pt x="10148898" y="3097347"/>
                </a:cubicBezTo>
                <a:cubicBezTo>
                  <a:pt x="10148898" y="3103455"/>
                  <a:pt x="10143946" y="3108407"/>
                  <a:pt x="10137838" y="3108407"/>
                </a:cubicBezTo>
                <a:cubicBezTo>
                  <a:pt x="10131730" y="3108407"/>
                  <a:pt x="10126778" y="3103455"/>
                  <a:pt x="10126778" y="3097347"/>
                </a:cubicBezTo>
                <a:cubicBezTo>
                  <a:pt x="10126778" y="3091239"/>
                  <a:pt x="10131730" y="3086287"/>
                  <a:pt x="10137838" y="3086287"/>
                </a:cubicBezTo>
                <a:close/>
                <a:moveTo>
                  <a:pt x="9249127" y="3086287"/>
                </a:moveTo>
                <a:cubicBezTo>
                  <a:pt x="9255235" y="3086287"/>
                  <a:pt x="9260187" y="3091239"/>
                  <a:pt x="9260187" y="3097347"/>
                </a:cubicBezTo>
                <a:cubicBezTo>
                  <a:pt x="9260187" y="3103455"/>
                  <a:pt x="9255235" y="3108407"/>
                  <a:pt x="9249127" y="3108407"/>
                </a:cubicBezTo>
                <a:cubicBezTo>
                  <a:pt x="9243019" y="3108407"/>
                  <a:pt x="9238067" y="3103455"/>
                  <a:pt x="9238067" y="3097347"/>
                </a:cubicBezTo>
                <a:cubicBezTo>
                  <a:pt x="9238067" y="3091239"/>
                  <a:pt x="9243019" y="3086287"/>
                  <a:pt x="9249127" y="3086287"/>
                </a:cubicBezTo>
                <a:close/>
                <a:moveTo>
                  <a:pt x="8812810" y="3086287"/>
                </a:moveTo>
                <a:cubicBezTo>
                  <a:pt x="8818918" y="3086287"/>
                  <a:pt x="8823870" y="3091239"/>
                  <a:pt x="8823870" y="3097347"/>
                </a:cubicBezTo>
                <a:cubicBezTo>
                  <a:pt x="8823870" y="3103455"/>
                  <a:pt x="8818918" y="3108407"/>
                  <a:pt x="8812810" y="3108407"/>
                </a:cubicBezTo>
                <a:cubicBezTo>
                  <a:pt x="8806702" y="3108407"/>
                  <a:pt x="8801750" y="3103455"/>
                  <a:pt x="8801750" y="3097347"/>
                </a:cubicBezTo>
                <a:cubicBezTo>
                  <a:pt x="8801750" y="3091239"/>
                  <a:pt x="8806702" y="3086287"/>
                  <a:pt x="8812810" y="3086287"/>
                </a:cubicBezTo>
                <a:close/>
                <a:moveTo>
                  <a:pt x="7505988" y="3086287"/>
                </a:moveTo>
                <a:cubicBezTo>
                  <a:pt x="7512096" y="3086287"/>
                  <a:pt x="7517048" y="3091239"/>
                  <a:pt x="7517048" y="3097347"/>
                </a:cubicBezTo>
                <a:cubicBezTo>
                  <a:pt x="7517048" y="3103455"/>
                  <a:pt x="7512096" y="3108407"/>
                  <a:pt x="7505988" y="3108407"/>
                </a:cubicBezTo>
                <a:cubicBezTo>
                  <a:pt x="7499880" y="3108407"/>
                  <a:pt x="7494928" y="3103455"/>
                  <a:pt x="7494928" y="3097347"/>
                </a:cubicBezTo>
                <a:cubicBezTo>
                  <a:pt x="7494928" y="3091239"/>
                  <a:pt x="7499880" y="3086287"/>
                  <a:pt x="7505988" y="3086287"/>
                </a:cubicBezTo>
                <a:close/>
                <a:moveTo>
                  <a:pt x="7069671" y="3086287"/>
                </a:moveTo>
                <a:cubicBezTo>
                  <a:pt x="7075779" y="3086287"/>
                  <a:pt x="7080731" y="3091239"/>
                  <a:pt x="7080731" y="3097347"/>
                </a:cubicBezTo>
                <a:cubicBezTo>
                  <a:pt x="7080731" y="3103455"/>
                  <a:pt x="7075779" y="3108407"/>
                  <a:pt x="7069671" y="3108407"/>
                </a:cubicBezTo>
                <a:cubicBezTo>
                  <a:pt x="7063563" y="3108407"/>
                  <a:pt x="7058611" y="3103455"/>
                  <a:pt x="7058611" y="3097347"/>
                </a:cubicBezTo>
                <a:cubicBezTo>
                  <a:pt x="7058611" y="3091239"/>
                  <a:pt x="7063563" y="3086287"/>
                  <a:pt x="7069671" y="3086287"/>
                </a:cubicBezTo>
                <a:close/>
                <a:moveTo>
                  <a:pt x="5762849" y="3086287"/>
                </a:moveTo>
                <a:cubicBezTo>
                  <a:pt x="5768957" y="3086287"/>
                  <a:pt x="5773909" y="3091239"/>
                  <a:pt x="5773909" y="3097347"/>
                </a:cubicBezTo>
                <a:cubicBezTo>
                  <a:pt x="5773909" y="3103455"/>
                  <a:pt x="5768957" y="3108407"/>
                  <a:pt x="5762849" y="3108407"/>
                </a:cubicBezTo>
                <a:cubicBezTo>
                  <a:pt x="5756741" y="3108407"/>
                  <a:pt x="5751789" y="3103455"/>
                  <a:pt x="5751789" y="3097347"/>
                </a:cubicBezTo>
                <a:cubicBezTo>
                  <a:pt x="5751789" y="3091239"/>
                  <a:pt x="5756741" y="3086287"/>
                  <a:pt x="5762849" y="3086287"/>
                </a:cubicBezTo>
                <a:close/>
                <a:moveTo>
                  <a:pt x="4409805" y="3086287"/>
                </a:moveTo>
                <a:cubicBezTo>
                  <a:pt x="4415913" y="3086287"/>
                  <a:pt x="4420865" y="3091239"/>
                  <a:pt x="4420865" y="3097347"/>
                </a:cubicBezTo>
                <a:cubicBezTo>
                  <a:pt x="4420865" y="3103455"/>
                  <a:pt x="4415913" y="3108407"/>
                  <a:pt x="4409805" y="3108407"/>
                </a:cubicBezTo>
                <a:cubicBezTo>
                  <a:pt x="4403697" y="3108407"/>
                  <a:pt x="4398745" y="3103455"/>
                  <a:pt x="4398745" y="3097347"/>
                </a:cubicBezTo>
                <a:cubicBezTo>
                  <a:pt x="4398745" y="3091239"/>
                  <a:pt x="4403697" y="3086287"/>
                  <a:pt x="4409805" y="3086287"/>
                </a:cubicBezTo>
                <a:close/>
                <a:moveTo>
                  <a:pt x="3974552" y="3086287"/>
                </a:moveTo>
                <a:cubicBezTo>
                  <a:pt x="3980660" y="3086287"/>
                  <a:pt x="3985612" y="3091239"/>
                  <a:pt x="3985612" y="3097347"/>
                </a:cubicBezTo>
                <a:cubicBezTo>
                  <a:pt x="3985612" y="3103455"/>
                  <a:pt x="3980660" y="3108407"/>
                  <a:pt x="3974552" y="3108407"/>
                </a:cubicBezTo>
                <a:cubicBezTo>
                  <a:pt x="3968444" y="3108407"/>
                  <a:pt x="3963492" y="3103455"/>
                  <a:pt x="3963492" y="3097347"/>
                </a:cubicBezTo>
                <a:cubicBezTo>
                  <a:pt x="3963492" y="3091239"/>
                  <a:pt x="3968444" y="3086287"/>
                  <a:pt x="3974552" y="3086287"/>
                </a:cubicBezTo>
                <a:close/>
                <a:moveTo>
                  <a:pt x="3538287" y="3086287"/>
                </a:moveTo>
                <a:cubicBezTo>
                  <a:pt x="3544395" y="3086287"/>
                  <a:pt x="3549347" y="3091239"/>
                  <a:pt x="3549347" y="3097347"/>
                </a:cubicBezTo>
                <a:cubicBezTo>
                  <a:pt x="3549347" y="3103455"/>
                  <a:pt x="3544395" y="3108407"/>
                  <a:pt x="3538287" y="3108407"/>
                </a:cubicBezTo>
                <a:cubicBezTo>
                  <a:pt x="3532179" y="3108407"/>
                  <a:pt x="3527227" y="3103455"/>
                  <a:pt x="3527227" y="3097347"/>
                </a:cubicBezTo>
                <a:cubicBezTo>
                  <a:pt x="3527227" y="3091239"/>
                  <a:pt x="3532179" y="3086287"/>
                  <a:pt x="3538287" y="3086287"/>
                </a:cubicBezTo>
                <a:close/>
                <a:moveTo>
                  <a:pt x="2666706" y="3086287"/>
                </a:moveTo>
                <a:cubicBezTo>
                  <a:pt x="2672814" y="3086287"/>
                  <a:pt x="2677766" y="3091239"/>
                  <a:pt x="2677766" y="3097347"/>
                </a:cubicBezTo>
                <a:cubicBezTo>
                  <a:pt x="2677766" y="3103455"/>
                  <a:pt x="2672814" y="3108407"/>
                  <a:pt x="2666706" y="3108407"/>
                </a:cubicBezTo>
                <a:cubicBezTo>
                  <a:pt x="2660598" y="3108407"/>
                  <a:pt x="2655645" y="3103455"/>
                  <a:pt x="2655645" y="3097347"/>
                </a:cubicBezTo>
                <a:cubicBezTo>
                  <a:pt x="2655645" y="3091239"/>
                  <a:pt x="2660598" y="3086287"/>
                  <a:pt x="2666706" y="3086287"/>
                </a:cubicBezTo>
                <a:close/>
                <a:moveTo>
                  <a:pt x="2231449" y="3086287"/>
                </a:moveTo>
                <a:cubicBezTo>
                  <a:pt x="2237558" y="3086287"/>
                  <a:pt x="2242510" y="3091239"/>
                  <a:pt x="2242510" y="3097347"/>
                </a:cubicBezTo>
                <a:cubicBezTo>
                  <a:pt x="2242510" y="3103455"/>
                  <a:pt x="2237558" y="3108407"/>
                  <a:pt x="2231449" y="3108407"/>
                </a:cubicBezTo>
                <a:cubicBezTo>
                  <a:pt x="2225341" y="3108407"/>
                  <a:pt x="2220389" y="3103455"/>
                  <a:pt x="2220389" y="3097347"/>
                </a:cubicBezTo>
                <a:cubicBezTo>
                  <a:pt x="2220389" y="3091239"/>
                  <a:pt x="2225341" y="3086287"/>
                  <a:pt x="2231449" y="3086287"/>
                </a:cubicBezTo>
                <a:close/>
                <a:moveTo>
                  <a:pt x="1795135" y="3086287"/>
                </a:moveTo>
                <a:cubicBezTo>
                  <a:pt x="1801242" y="3086287"/>
                  <a:pt x="1806194" y="3091239"/>
                  <a:pt x="1806194" y="3097347"/>
                </a:cubicBezTo>
                <a:cubicBezTo>
                  <a:pt x="1806194" y="3103455"/>
                  <a:pt x="1801242" y="3108407"/>
                  <a:pt x="1795135" y="3108407"/>
                </a:cubicBezTo>
                <a:cubicBezTo>
                  <a:pt x="1789027" y="3108407"/>
                  <a:pt x="1784074" y="3103455"/>
                  <a:pt x="1784074" y="3097347"/>
                </a:cubicBezTo>
                <a:cubicBezTo>
                  <a:pt x="1784074" y="3091239"/>
                  <a:pt x="1789027" y="3086287"/>
                  <a:pt x="1795135" y="3086287"/>
                </a:cubicBezTo>
                <a:close/>
                <a:moveTo>
                  <a:pt x="471179" y="3086287"/>
                </a:moveTo>
                <a:cubicBezTo>
                  <a:pt x="477287" y="3086287"/>
                  <a:pt x="482239" y="3091239"/>
                  <a:pt x="482239" y="3097347"/>
                </a:cubicBezTo>
                <a:cubicBezTo>
                  <a:pt x="482239" y="3103455"/>
                  <a:pt x="477287" y="3108407"/>
                  <a:pt x="471179" y="3108407"/>
                </a:cubicBezTo>
                <a:cubicBezTo>
                  <a:pt x="465071" y="3108407"/>
                  <a:pt x="460119" y="3103455"/>
                  <a:pt x="460119" y="3097347"/>
                </a:cubicBezTo>
                <a:cubicBezTo>
                  <a:pt x="460119" y="3091239"/>
                  <a:pt x="465071" y="3086287"/>
                  <a:pt x="471179" y="3086287"/>
                </a:cubicBezTo>
                <a:close/>
                <a:moveTo>
                  <a:pt x="34864" y="3086287"/>
                </a:moveTo>
                <a:cubicBezTo>
                  <a:pt x="40972" y="3086287"/>
                  <a:pt x="45924" y="3091239"/>
                  <a:pt x="45924" y="3097347"/>
                </a:cubicBezTo>
                <a:cubicBezTo>
                  <a:pt x="45924" y="3103455"/>
                  <a:pt x="40972" y="3108407"/>
                  <a:pt x="34864" y="3108407"/>
                </a:cubicBezTo>
                <a:cubicBezTo>
                  <a:pt x="28756" y="3108407"/>
                  <a:pt x="23804" y="3103455"/>
                  <a:pt x="23804" y="3097347"/>
                </a:cubicBezTo>
                <a:cubicBezTo>
                  <a:pt x="23804" y="3091239"/>
                  <a:pt x="28756" y="3086287"/>
                  <a:pt x="34864" y="3086287"/>
                </a:cubicBezTo>
                <a:close/>
                <a:moveTo>
                  <a:pt x="10573091" y="3073068"/>
                </a:moveTo>
                <a:cubicBezTo>
                  <a:pt x="10586500" y="3073068"/>
                  <a:pt x="10597370" y="3083938"/>
                  <a:pt x="10597370" y="3097347"/>
                </a:cubicBezTo>
                <a:cubicBezTo>
                  <a:pt x="10597370" y="3110756"/>
                  <a:pt x="10586500" y="3121626"/>
                  <a:pt x="10573091" y="3121626"/>
                </a:cubicBezTo>
                <a:cubicBezTo>
                  <a:pt x="10559682" y="3121626"/>
                  <a:pt x="10548812" y="3110756"/>
                  <a:pt x="10548812" y="3097347"/>
                </a:cubicBezTo>
                <a:cubicBezTo>
                  <a:pt x="10548812" y="3083938"/>
                  <a:pt x="10559682" y="3073068"/>
                  <a:pt x="10573091" y="3073068"/>
                </a:cubicBezTo>
                <a:close/>
                <a:moveTo>
                  <a:pt x="8377558" y="3073068"/>
                </a:moveTo>
                <a:cubicBezTo>
                  <a:pt x="8390967" y="3073068"/>
                  <a:pt x="8401837" y="3083938"/>
                  <a:pt x="8401837" y="3097347"/>
                </a:cubicBezTo>
                <a:cubicBezTo>
                  <a:pt x="8401837" y="3110756"/>
                  <a:pt x="8390967" y="3121626"/>
                  <a:pt x="8377558" y="3121626"/>
                </a:cubicBezTo>
                <a:cubicBezTo>
                  <a:pt x="8364149" y="3121626"/>
                  <a:pt x="8353279" y="3110756"/>
                  <a:pt x="8353279" y="3097347"/>
                </a:cubicBezTo>
                <a:cubicBezTo>
                  <a:pt x="8353279" y="3083938"/>
                  <a:pt x="8364149" y="3073068"/>
                  <a:pt x="8377558" y="3073068"/>
                </a:cubicBezTo>
                <a:close/>
                <a:moveTo>
                  <a:pt x="7941241" y="3073068"/>
                </a:moveTo>
                <a:cubicBezTo>
                  <a:pt x="7954650" y="3073068"/>
                  <a:pt x="7965520" y="3083938"/>
                  <a:pt x="7965520" y="3097347"/>
                </a:cubicBezTo>
                <a:cubicBezTo>
                  <a:pt x="7965520" y="3110756"/>
                  <a:pt x="7954650" y="3121626"/>
                  <a:pt x="7941241" y="3121626"/>
                </a:cubicBezTo>
                <a:cubicBezTo>
                  <a:pt x="7927832" y="3121626"/>
                  <a:pt x="7916962" y="3110756"/>
                  <a:pt x="7916962" y="3097347"/>
                </a:cubicBezTo>
                <a:cubicBezTo>
                  <a:pt x="7916962" y="3083938"/>
                  <a:pt x="7927832" y="3073068"/>
                  <a:pt x="7941241" y="3073068"/>
                </a:cubicBezTo>
                <a:close/>
                <a:moveTo>
                  <a:pt x="6198102" y="3073068"/>
                </a:moveTo>
                <a:cubicBezTo>
                  <a:pt x="6211511" y="3073068"/>
                  <a:pt x="6222381" y="3083938"/>
                  <a:pt x="6222381" y="3097347"/>
                </a:cubicBezTo>
                <a:cubicBezTo>
                  <a:pt x="6222381" y="3110756"/>
                  <a:pt x="6211511" y="3121626"/>
                  <a:pt x="6198102" y="3121626"/>
                </a:cubicBezTo>
                <a:cubicBezTo>
                  <a:pt x="6184693" y="3121626"/>
                  <a:pt x="6173823" y="3110756"/>
                  <a:pt x="6173823" y="3097347"/>
                </a:cubicBezTo>
                <a:cubicBezTo>
                  <a:pt x="6173823" y="3083938"/>
                  <a:pt x="6184693" y="3073068"/>
                  <a:pt x="6198102" y="3073068"/>
                </a:cubicBezTo>
                <a:close/>
                <a:moveTo>
                  <a:pt x="4846122" y="3073068"/>
                </a:moveTo>
                <a:cubicBezTo>
                  <a:pt x="4859531" y="3073068"/>
                  <a:pt x="4870401" y="3083938"/>
                  <a:pt x="4870401" y="3097347"/>
                </a:cubicBezTo>
                <a:cubicBezTo>
                  <a:pt x="4870401" y="3110756"/>
                  <a:pt x="4859531" y="3121626"/>
                  <a:pt x="4846122" y="3121626"/>
                </a:cubicBezTo>
                <a:cubicBezTo>
                  <a:pt x="4832713" y="3121626"/>
                  <a:pt x="4821843" y="3110756"/>
                  <a:pt x="4821843" y="3097347"/>
                </a:cubicBezTo>
                <a:cubicBezTo>
                  <a:pt x="4821843" y="3083938"/>
                  <a:pt x="4832713" y="3073068"/>
                  <a:pt x="4846122" y="3073068"/>
                </a:cubicBezTo>
                <a:close/>
                <a:moveTo>
                  <a:pt x="1342748" y="3073068"/>
                </a:moveTo>
                <a:cubicBezTo>
                  <a:pt x="1356159" y="3073068"/>
                  <a:pt x="1367029" y="3083938"/>
                  <a:pt x="1367029" y="3097347"/>
                </a:cubicBezTo>
                <a:cubicBezTo>
                  <a:pt x="1367029" y="3110756"/>
                  <a:pt x="1356159" y="3121626"/>
                  <a:pt x="1342748" y="3121626"/>
                </a:cubicBezTo>
                <a:cubicBezTo>
                  <a:pt x="1329341" y="3121626"/>
                  <a:pt x="1318472" y="3110756"/>
                  <a:pt x="1318472" y="3097347"/>
                </a:cubicBezTo>
                <a:cubicBezTo>
                  <a:pt x="1318472" y="3083938"/>
                  <a:pt x="1329341" y="3073068"/>
                  <a:pt x="1342748" y="3073068"/>
                </a:cubicBezTo>
                <a:close/>
                <a:moveTo>
                  <a:pt x="11009408" y="3062512"/>
                </a:moveTo>
                <a:cubicBezTo>
                  <a:pt x="11028647" y="3062512"/>
                  <a:pt x="11044243" y="3078108"/>
                  <a:pt x="11044243" y="3097347"/>
                </a:cubicBezTo>
                <a:cubicBezTo>
                  <a:pt x="11044243" y="3116586"/>
                  <a:pt x="11028647" y="3132182"/>
                  <a:pt x="11009408" y="3132182"/>
                </a:cubicBezTo>
                <a:cubicBezTo>
                  <a:pt x="10990169" y="3132182"/>
                  <a:pt x="10974573" y="3116586"/>
                  <a:pt x="10974573" y="3097347"/>
                </a:cubicBezTo>
                <a:cubicBezTo>
                  <a:pt x="10974573" y="3078108"/>
                  <a:pt x="10990169" y="3062512"/>
                  <a:pt x="11009408" y="3062512"/>
                </a:cubicBezTo>
                <a:close/>
                <a:moveTo>
                  <a:pt x="9701522" y="3062512"/>
                </a:moveTo>
                <a:cubicBezTo>
                  <a:pt x="9720761" y="3062512"/>
                  <a:pt x="9736357" y="3078108"/>
                  <a:pt x="9736357" y="3097347"/>
                </a:cubicBezTo>
                <a:cubicBezTo>
                  <a:pt x="9736357" y="3116586"/>
                  <a:pt x="9720761" y="3132182"/>
                  <a:pt x="9701522" y="3132182"/>
                </a:cubicBezTo>
                <a:cubicBezTo>
                  <a:pt x="9682283" y="3132182"/>
                  <a:pt x="9666687" y="3116586"/>
                  <a:pt x="9666687" y="3097347"/>
                </a:cubicBezTo>
                <a:cubicBezTo>
                  <a:pt x="9666687" y="3078108"/>
                  <a:pt x="9682283" y="3062512"/>
                  <a:pt x="9701522" y="3062512"/>
                </a:cubicBezTo>
                <a:close/>
                <a:moveTo>
                  <a:pt x="6634419" y="3062512"/>
                </a:moveTo>
                <a:cubicBezTo>
                  <a:pt x="6653658" y="3062512"/>
                  <a:pt x="6669254" y="3078108"/>
                  <a:pt x="6669254" y="3097347"/>
                </a:cubicBezTo>
                <a:cubicBezTo>
                  <a:pt x="6669254" y="3116586"/>
                  <a:pt x="6653658" y="3132182"/>
                  <a:pt x="6634419" y="3132182"/>
                </a:cubicBezTo>
                <a:cubicBezTo>
                  <a:pt x="6615180" y="3132182"/>
                  <a:pt x="6599584" y="3116586"/>
                  <a:pt x="6599584" y="3097347"/>
                </a:cubicBezTo>
                <a:cubicBezTo>
                  <a:pt x="6599584" y="3078108"/>
                  <a:pt x="6615180" y="3062512"/>
                  <a:pt x="6634419" y="3062512"/>
                </a:cubicBezTo>
                <a:close/>
                <a:moveTo>
                  <a:pt x="5281375" y="3062512"/>
                </a:moveTo>
                <a:cubicBezTo>
                  <a:pt x="5300614" y="3062512"/>
                  <a:pt x="5316210" y="3078108"/>
                  <a:pt x="5316210" y="3097347"/>
                </a:cubicBezTo>
                <a:cubicBezTo>
                  <a:pt x="5316210" y="3116586"/>
                  <a:pt x="5300614" y="3132182"/>
                  <a:pt x="5281375" y="3132182"/>
                </a:cubicBezTo>
                <a:cubicBezTo>
                  <a:pt x="5262136" y="3132182"/>
                  <a:pt x="5246540" y="3116586"/>
                  <a:pt x="5246540" y="3097347"/>
                </a:cubicBezTo>
                <a:cubicBezTo>
                  <a:pt x="5246540" y="3078108"/>
                  <a:pt x="5262136" y="3062512"/>
                  <a:pt x="5281375" y="3062512"/>
                </a:cubicBezTo>
                <a:close/>
                <a:moveTo>
                  <a:pt x="3103028" y="3062512"/>
                </a:moveTo>
                <a:cubicBezTo>
                  <a:pt x="3122267" y="3062512"/>
                  <a:pt x="3137864" y="3078108"/>
                  <a:pt x="3137864" y="3097347"/>
                </a:cubicBezTo>
                <a:cubicBezTo>
                  <a:pt x="3137864" y="3116586"/>
                  <a:pt x="3122267" y="3132182"/>
                  <a:pt x="3103028" y="3132182"/>
                </a:cubicBezTo>
                <a:cubicBezTo>
                  <a:pt x="3083790" y="3132182"/>
                  <a:pt x="3068193" y="3116586"/>
                  <a:pt x="3068193" y="3097347"/>
                </a:cubicBezTo>
                <a:cubicBezTo>
                  <a:pt x="3068193" y="3078108"/>
                  <a:pt x="3083790" y="3062512"/>
                  <a:pt x="3103028" y="3062512"/>
                </a:cubicBezTo>
                <a:close/>
                <a:moveTo>
                  <a:pt x="906433" y="3062512"/>
                </a:moveTo>
                <a:cubicBezTo>
                  <a:pt x="925671" y="3062512"/>
                  <a:pt x="941267" y="3078108"/>
                  <a:pt x="941267" y="3097347"/>
                </a:cubicBezTo>
                <a:cubicBezTo>
                  <a:pt x="941267" y="3116586"/>
                  <a:pt x="925671" y="3132182"/>
                  <a:pt x="906433" y="3132182"/>
                </a:cubicBezTo>
                <a:cubicBezTo>
                  <a:pt x="887193" y="3132182"/>
                  <a:pt x="871598" y="3116586"/>
                  <a:pt x="871598" y="3097347"/>
                </a:cubicBezTo>
                <a:cubicBezTo>
                  <a:pt x="871598" y="3078108"/>
                  <a:pt x="887193" y="3062512"/>
                  <a:pt x="906433" y="3062512"/>
                </a:cubicBezTo>
                <a:close/>
                <a:moveTo>
                  <a:pt x="11009408" y="2681879"/>
                </a:moveTo>
                <a:cubicBezTo>
                  <a:pt x="11015516" y="2681879"/>
                  <a:pt x="11020468" y="2686831"/>
                  <a:pt x="11020468" y="2692940"/>
                </a:cubicBezTo>
                <a:cubicBezTo>
                  <a:pt x="11020468" y="2699047"/>
                  <a:pt x="11015516" y="2703999"/>
                  <a:pt x="11009408" y="2703999"/>
                </a:cubicBezTo>
                <a:cubicBezTo>
                  <a:pt x="11003300" y="2703999"/>
                  <a:pt x="10998348" y="2699047"/>
                  <a:pt x="10998348" y="2692940"/>
                </a:cubicBezTo>
                <a:cubicBezTo>
                  <a:pt x="10998348" y="2686831"/>
                  <a:pt x="11003300" y="2681879"/>
                  <a:pt x="11009408" y="2681879"/>
                </a:cubicBezTo>
                <a:close/>
                <a:moveTo>
                  <a:pt x="10573091" y="2681879"/>
                </a:moveTo>
                <a:cubicBezTo>
                  <a:pt x="10579199" y="2681879"/>
                  <a:pt x="10584151" y="2686831"/>
                  <a:pt x="10584151" y="2692940"/>
                </a:cubicBezTo>
                <a:cubicBezTo>
                  <a:pt x="10584151" y="2699047"/>
                  <a:pt x="10579199" y="2703999"/>
                  <a:pt x="10573091" y="2703999"/>
                </a:cubicBezTo>
                <a:cubicBezTo>
                  <a:pt x="10566983" y="2703999"/>
                  <a:pt x="10562031" y="2699047"/>
                  <a:pt x="10562031" y="2692940"/>
                </a:cubicBezTo>
                <a:cubicBezTo>
                  <a:pt x="10562031" y="2686831"/>
                  <a:pt x="10566983" y="2681879"/>
                  <a:pt x="10573091" y="2681879"/>
                </a:cubicBezTo>
                <a:close/>
                <a:moveTo>
                  <a:pt x="9249127" y="2681879"/>
                </a:moveTo>
                <a:cubicBezTo>
                  <a:pt x="9255235" y="2681879"/>
                  <a:pt x="9260187" y="2686831"/>
                  <a:pt x="9260187" y="2692940"/>
                </a:cubicBezTo>
                <a:cubicBezTo>
                  <a:pt x="9260187" y="2699047"/>
                  <a:pt x="9255235" y="2703999"/>
                  <a:pt x="9249127" y="2703999"/>
                </a:cubicBezTo>
                <a:cubicBezTo>
                  <a:pt x="9243019" y="2703999"/>
                  <a:pt x="9238067" y="2699047"/>
                  <a:pt x="9238067" y="2692940"/>
                </a:cubicBezTo>
                <a:cubicBezTo>
                  <a:pt x="9238067" y="2686831"/>
                  <a:pt x="9243019" y="2681879"/>
                  <a:pt x="9249127" y="2681879"/>
                </a:cubicBezTo>
                <a:close/>
                <a:moveTo>
                  <a:pt x="8812810" y="2681879"/>
                </a:moveTo>
                <a:cubicBezTo>
                  <a:pt x="8818918" y="2681879"/>
                  <a:pt x="8823870" y="2686831"/>
                  <a:pt x="8823870" y="2692940"/>
                </a:cubicBezTo>
                <a:cubicBezTo>
                  <a:pt x="8823870" y="2699047"/>
                  <a:pt x="8818918" y="2703999"/>
                  <a:pt x="8812810" y="2703999"/>
                </a:cubicBezTo>
                <a:cubicBezTo>
                  <a:pt x="8806702" y="2703999"/>
                  <a:pt x="8801750" y="2699047"/>
                  <a:pt x="8801750" y="2692940"/>
                </a:cubicBezTo>
                <a:cubicBezTo>
                  <a:pt x="8801750" y="2686831"/>
                  <a:pt x="8806702" y="2681879"/>
                  <a:pt x="8812810" y="2681879"/>
                </a:cubicBezTo>
                <a:close/>
                <a:moveTo>
                  <a:pt x="8377558" y="2681879"/>
                </a:moveTo>
                <a:cubicBezTo>
                  <a:pt x="8383666" y="2681879"/>
                  <a:pt x="8388618" y="2686831"/>
                  <a:pt x="8388618" y="2692940"/>
                </a:cubicBezTo>
                <a:cubicBezTo>
                  <a:pt x="8388618" y="2699047"/>
                  <a:pt x="8383666" y="2703999"/>
                  <a:pt x="8377558" y="2703999"/>
                </a:cubicBezTo>
                <a:cubicBezTo>
                  <a:pt x="8371450" y="2703999"/>
                  <a:pt x="8366498" y="2699047"/>
                  <a:pt x="8366498" y="2692940"/>
                </a:cubicBezTo>
                <a:cubicBezTo>
                  <a:pt x="8366498" y="2686831"/>
                  <a:pt x="8371450" y="2681879"/>
                  <a:pt x="8377558" y="2681879"/>
                </a:cubicBezTo>
                <a:close/>
                <a:moveTo>
                  <a:pt x="7505988" y="2681879"/>
                </a:moveTo>
                <a:cubicBezTo>
                  <a:pt x="7512096" y="2681879"/>
                  <a:pt x="7517048" y="2686831"/>
                  <a:pt x="7517048" y="2692940"/>
                </a:cubicBezTo>
                <a:cubicBezTo>
                  <a:pt x="7517048" y="2699047"/>
                  <a:pt x="7512096" y="2703999"/>
                  <a:pt x="7505988" y="2703999"/>
                </a:cubicBezTo>
                <a:cubicBezTo>
                  <a:pt x="7499880" y="2703999"/>
                  <a:pt x="7494928" y="2699047"/>
                  <a:pt x="7494928" y="2692940"/>
                </a:cubicBezTo>
                <a:cubicBezTo>
                  <a:pt x="7494928" y="2686831"/>
                  <a:pt x="7499880" y="2681879"/>
                  <a:pt x="7505988" y="2681879"/>
                </a:cubicBezTo>
                <a:close/>
                <a:moveTo>
                  <a:pt x="7069671" y="2681879"/>
                </a:moveTo>
                <a:cubicBezTo>
                  <a:pt x="7075779" y="2681879"/>
                  <a:pt x="7080731" y="2686831"/>
                  <a:pt x="7080731" y="2692940"/>
                </a:cubicBezTo>
                <a:cubicBezTo>
                  <a:pt x="7080731" y="2699047"/>
                  <a:pt x="7075779" y="2703999"/>
                  <a:pt x="7069671" y="2703999"/>
                </a:cubicBezTo>
                <a:cubicBezTo>
                  <a:pt x="7063563" y="2703999"/>
                  <a:pt x="7058611" y="2699047"/>
                  <a:pt x="7058611" y="2692940"/>
                </a:cubicBezTo>
                <a:cubicBezTo>
                  <a:pt x="7058611" y="2686831"/>
                  <a:pt x="7063563" y="2681879"/>
                  <a:pt x="7069671" y="2681879"/>
                </a:cubicBezTo>
                <a:close/>
                <a:moveTo>
                  <a:pt x="6634419" y="2681879"/>
                </a:moveTo>
                <a:cubicBezTo>
                  <a:pt x="6640527" y="2681879"/>
                  <a:pt x="6645479" y="2686831"/>
                  <a:pt x="6645479" y="2692940"/>
                </a:cubicBezTo>
                <a:cubicBezTo>
                  <a:pt x="6645479" y="2699047"/>
                  <a:pt x="6640527" y="2703999"/>
                  <a:pt x="6634419" y="2703999"/>
                </a:cubicBezTo>
                <a:cubicBezTo>
                  <a:pt x="6628311" y="2703999"/>
                  <a:pt x="6623359" y="2699047"/>
                  <a:pt x="6623359" y="2692940"/>
                </a:cubicBezTo>
                <a:cubicBezTo>
                  <a:pt x="6623359" y="2686831"/>
                  <a:pt x="6628311" y="2681879"/>
                  <a:pt x="6634419" y="2681879"/>
                </a:cubicBezTo>
                <a:close/>
                <a:moveTo>
                  <a:pt x="5281375" y="2681879"/>
                </a:moveTo>
                <a:cubicBezTo>
                  <a:pt x="5287483" y="2681879"/>
                  <a:pt x="5292435" y="2686831"/>
                  <a:pt x="5292435" y="2692940"/>
                </a:cubicBezTo>
                <a:cubicBezTo>
                  <a:pt x="5292435" y="2699048"/>
                  <a:pt x="5287483" y="2703999"/>
                  <a:pt x="5281375" y="2703999"/>
                </a:cubicBezTo>
                <a:cubicBezTo>
                  <a:pt x="5275267" y="2703999"/>
                  <a:pt x="5270315" y="2699048"/>
                  <a:pt x="5270315" y="2692940"/>
                </a:cubicBezTo>
                <a:cubicBezTo>
                  <a:pt x="5270315" y="2686831"/>
                  <a:pt x="5275267" y="2681879"/>
                  <a:pt x="5281375" y="2681879"/>
                </a:cubicBezTo>
                <a:close/>
                <a:moveTo>
                  <a:pt x="3974552" y="2681879"/>
                </a:moveTo>
                <a:cubicBezTo>
                  <a:pt x="3980660" y="2681879"/>
                  <a:pt x="3985612" y="2686831"/>
                  <a:pt x="3985612" y="2692940"/>
                </a:cubicBezTo>
                <a:cubicBezTo>
                  <a:pt x="3985612" y="2699048"/>
                  <a:pt x="3980660" y="2703999"/>
                  <a:pt x="3974552" y="2703999"/>
                </a:cubicBezTo>
                <a:cubicBezTo>
                  <a:pt x="3968444" y="2703999"/>
                  <a:pt x="3963492" y="2699048"/>
                  <a:pt x="3963492" y="2692940"/>
                </a:cubicBezTo>
                <a:cubicBezTo>
                  <a:pt x="3963492" y="2686831"/>
                  <a:pt x="3968444" y="2681879"/>
                  <a:pt x="3974552" y="2681879"/>
                </a:cubicBezTo>
                <a:close/>
                <a:moveTo>
                  <a:pt x="3538257" y="2681879"/>
                </a:moveTo>
                <a:cubicBezTo>
                  <a:pt x="3544365" y="2681879"/>
                  <a:pt x="3549317" y="2686831"/>
                  <a:pt x="3549317" y="2692940"/>
                </a:cubicBezTo>
                <a:cubicBezTo>
                  <a:pt x="3549317" y="2699048"/>
                  <a:pt x="3544365" y="2703999"/>
                  <a:pt x="3538257" y="2703999"/>
                </a:cubicBezTo>
                <a:cubicBezTo>
                  <a:pt x="3532149" y="2703999"/>
                  <a:pt x="3527197" y="2699048"/>
                  <a:pt x="3527197" y="2692940"/>
                </a:cubicBezTo>
                <a:cubicBezTo>
                  <a:pt x="3527197" y="2686831"/>
                  <a:pt x="3532149" y="2681879"/>
                  <a:pt x="3538257" y="2681879"/>
                </a:cubicBezTo>
                <a:close/>
                <a:moveTo>
                  <a:pt x="2231428" y="2681879"/>
                </a:moveTo>
                <a:cubicBezTo>
                  <a:pt x="2237537" y="2681879"/>
                  <a:pt x="2242488" y="2686831"/>
                  <a:pt x="2242488" y="2692940"/>
                </a:cubicBezTo>
                <a:cubicBezTo>
                  <a:pt x="2242488" y="2699048"/>
                  <a:pt x="2237537" y="2703999"/>
                  <a:pt x="2231428" y="2703999"/>
                </a:cubicBezTo>
                <a:cubicBezTo>
                  <a:pt x="2225320" y="2703999"/>
                  <a:pt x="2220368" y="2699048"/>
                  <a:pt x="2220368" y="2692940"/>
                </a:cubicBezTo>
                <a:cubicBezTo>
                  <a:pt x="2220368" y="2686831"/>
                  <a:pt x="2225320" y="2681879"/>
                  <a:pt x="2231428" y="2681879"/>
                </a:cubicBezTo>
                <a:close/>
                <a:moveTo>
                  <a:pt x="1795114" y="2681879"/>
                </a:moveTo>
                <a:cubicBezTo>
                  <a:pt x="1801221" y="2681879"/>
                  <a:pt x="1806173" y="2686831"/>
                  <a:pt x="1806173" y="2692940"/>
                </a:cubicBezTo>
                <a:cubicBezTo>
                  <a:pt x="1806173" y="2699048"/>
                  <a:pt x="1801221" y="2703999"/>
                  <a:pt x="1795114" y="2703999"/>
                </a:cubicBezTo>
                <a:cubicBezTo>
                  <a:pt x="1789005" y="2703999"/>
                  <a:pt x="1784053" y="2699048"/>
                  <a:pt x="1784053" y="2692940"/>
                </a:cubicBezTo>
                <a:cubicBezTo>
                  <a:pt x="1784053" y="2686831"/>
                  <a:pt x="1789005" y="2681879"/>
                  <a:pt x="1795114" y="2681879"/>
                </a:cubicBezTo>
                <a:close/>
                <a:moveTo>
                  <a:pt x="906403" y="2681879"/>
                </a:moveTo>
                <a:cubicBezTo>
                  <a:pt x="912511" y="2681879"/>
                  <a:pt x="917463" y="2686831"/>
                  <a:pt x="917463" y="2692940"/>
                </a:cubicBezTo>
                <a:cubicBezTo>
                  <a:pt x="917463" y="2699048"/>
                  <a:pt x="912511" y="2703999"/>
                  <a:pt x="906403" y="2703999"/>
                </a:cubicBezTo>
                <a:cubicBezTo>
                  <a:pt x="900294" y="2703999"/>
                  <a:pt x="895343" y="2699048"/>
                  <a:pt x="895343" y="2692940"/>
                </a:cubicBezTo>
                <a:cubicBezTo>
                  <a:pt x="895343" y="2686831"/>
                  <a:pt x="900294" y="2681879"/>
                  <a:pt x="906403" y="2681879"/>
                </a:cubicBezTo>
                <a:close/>
                <a:moveTo>
                  <a:pt x="9701522" y="2668660"/>
                </a:moveTo>
                <a:cubicBezTo>
                  <a:pt x="9714931" y="2668660"/>
                  <a:pt x="9725801" y="2679530"/>
                  <a:pt x="9725801" y="2692940"/>
                </a:cubicBezTo>
                <a:cubicBezTo>
                  <a:pt x="9725801" y="2706349"/>
                  <a:pt x="9714931" y="2717219"/>
                  <a:pt x="9701522" y="2717219"/>
                </a:cubicBezTo>
                <a:cubicBezTo>
                  <a:pt x="9688113" y="2717219"/>
                  <a:pt x="9677243" y="2706349"/>
                  <a:pt x="9677243" y="2692940"/>
                </a:cubicBezTo>
                <a:cubicBezTo>
                  <a:pt x="9677243" y="2679530"/>
                  <a:pt x="9688113" y="2668660"/>
                  <a:pt x="9701522" y="2668660"/>
                </a:cubicBezTo>
                <a:close/>
                <a:moveTo>
                  <a:pt x="6198102" y="2668660"/>
                </a:moveTo>
                <a:cubicBezTo>
                  <a:pt x="6211511" y="2668660"/>
                  <a:pt x="6222381" y="2679530"/>
                  <a:pt x="6222381" y="2692940"/>
                </a:cubicBezTo>
                <a:cubicBezTo>
                  <a:pt x="6222381" y="2706349"/>
                  <a:pt x="6211511" y="2717219"/>
                  <a:pt x="6198102" y="2717219"/>
                </a:cubicBezTo>
                <a:cubicBezTo>
                  <a:pt x="6184693" y="2717219"/>
                  <a:pt x="6173823" y="2706349"/>
                  <a:pt x="6173823" y="2692940"/>
                </a:cubicBezTo>
                <a:cubicBezTo>
                  <a:pt x="6173823" y="2679530"/>
                  <a:pt x="6184693" y="2668660"/>
                  <a:pt x="6198102" y="2668660"/>
                </a:cubicBezTo>
                <a:close/>
                <a:moveTo>
                  <a:pt x="4846122" y="2668660"/>
                </a:moveTo>
                <a:cubicBezTo>
                  <a:pt x="4859531" y="2668660"/>
                  <a:pt x="4870401" y="2679530"/>
                  <a:pt x="4870401" y="2692940"/>
                </a:cubicBezTo>
                <a:cubicBezTo>
                  <a:pt x="4870401" y="2706349"/>
                  <a:pt x="4859531" y="2717219"/>
                  <a:pt x="4846122" y="2717219"/>
                </a:cubicBezTo>
                <a:cubicBezTo>
                  <a:pt x="4832713" y="2717219"/>
                  <a:pt x="4821843" y="2706349"/>
                  <a:pt x="4821843" y="2692940"/>
                </a:cubicBezTo>
                <a:cubicBezTo>
                  <a:pt x="4821843" y="2679530"/>
                  <a:pt x="4832713" y="2668660"/>
                  <a:pt x="4846122" y="2668660"/>
                </a:cubicBezTo>
                <a:close/>
                <a:moveTo>
                  <a:pt x="3103002" y="2668660"/>
                </a:moveTo>
                <a:cubicBezTo>
                  <a:pt x="3116411" y="2668660"/>
                  <a:pt x="3127281" y="2679530"/>
                  <a:pt x="3127281" y="2692940"/>
                </a:cubicBezTo>
                <a:cubicBezTo>
                  <a:pt x="3127281" y="2706349"/>
                  <a:pt x="3116411" y="2717219"/>
                  <a:pt x="3103002" y="2717219"/>
                </a:cubicBezTo>
                <a:cubicBezTo>
                  <a:pt x="3089593" y="2717219"/>
                  <a:pt x="3078723" y="2706349"/>
                  <a:pt x="3078723" y="2692940"/>
                </a:cubicBezTo>
                <a:cubicBezTo>
                  <a:pt x="3078723" y="2679530"/>
                  <a:pt x="3089593" y="2668660"/>
                  <a:pt x="3103002" y="2668660"/>
                </a:cubicBezTo>
                <a:close/>
                <a:moveTo>
                  <a:pt x="2666683" y="2668660"/>
                </a:moveTo>
                <a:cubicBezTo>
                  <a:pt x="2680092" y="2668660"/>
                  <a:pt x="2690962" y="2679530"/>
                  <a:pt x="2690962" y="2692940"/>
                </a:cubicBezTo>
                <a:cubicBezTo>
                  <a:pt x="2690962" y="2706349"/>
                  <a:pt x="2680092" y="2717219"/>
                  <a:pt x="2666683" y="2717219"/>
                </a:cubicBezTo>
                <a:cubicBezTo>
                  <a:pt x="2653274" y="2717219"/>
                  <a:pt x="2642404" y="2706349"/>
                  <a:pt x="2642404" y="2692940"/>
                </a:cubicBezTo>
                <a:cubicBezTo>
                  <a:pt x="2642404" y="2679530"/>
                  <a:pt x="2653274" y="2668660"/>
                  <a:pt x="2666683" y="2668660"/>
                </a:cubicBezTo>
                <a:close/>
                <a:moveTo>
                  <a:pt x="471151" y="2668660"/>
                </a:moveTo>
                <a:cubicBezTo>
                  <a:pt x="484560" y="2668660"/>
                  <a:pt x="495430" y="2679530"/>
                  <a:pt x="495430" y="2692940"/>
                </a:cubicBezTo>
                <a:cubicBezTo>
                  <a:pt x="495430" y="2706349"/>
                  <a:pt x="484560" y="2717220"/>
                  <a:pt x="471151" y="2717220"/>
                </a:cubicBezTo>
                <a:cubicBezTo>
                  <a:pt x="457742" y="2717220"/>
                  <a:pt x="446872" y="2706349"/>
                  <a:pt x="446872" y="2692940"/>
                </a:cubicBezTo>
                <a:cubicBezTo>
                  <a:pt x="446872" y="2679530"/>
                  <a:pt x="457742" y="2668660"/>
                  <a:pt x="471151" y="2668660"/>
                </a:cubicBezTo>
                <a:close/>
                <a:moveTo>
                  <a:pt x="10137839" y="2658104"/>
                </a:moveTo>
                <a:cubicBezTo>
                  <a:pt x="10157078" y="2658104"/>
                  <a:pt x="10172674" y="2673700"/>
                  <a:pt x="10172674" y="2692940"/>
                </a:cubicBezTo>
                <a:cubicBezTo>
                  <a:pt x="10172674" y="2712178"/>
                  <a:pt x="10157078" y="2727776"/>
                  <a:pt x="10137839" y="2727776"/>
                </a:cubicBezTo>
                <a:cubicBezTo>
                  <a:pt x="10118600" y="2727776"/>
                  <a:pt x="10103004" y="2712178"/>
                  <a:pt x="10103004" y="2692940"/>
                </a:cubicBezTo>
                <a:cubicBezTo>
                  <a:pt x="10103004" y="2673700"/>
                  <a:pt x="10118600" y="2658104"/>
                  <a:pt x="10137839" y="2658104"/>
                </a:cubicBezTo>
                <a:close/>
                <a:moveTo>
                  <a:pt x="7941241" y="2658104"/>
                </a:moveTo>
                <a:cubicBezTo>
                  <a:pt x="7960480" y="2658104"/>
                  <a:pt x="7976076" y="2673700"/>
                  <a:pt x="7976076" y="2692940"/>
                </a:cubicBezTo>
                <a:cubicBezTo>
                  <a:pt x="7976076" y="2712178"/>
                  <a:pt x="7960480" y="2727774"/>
                  <a:pt x="7941241" y="2727774"/>
                </a:cubicBezTo>
                <a:cubicBezTo>
                  <a:pt x="7922002" y="2727774"/>
                  <a:pt x="7906406" y="2712178"/>
                  <a:pt x="7906406" y="2692940"/>
                </a:cubicBezTo>
                <a:cubicBezTo>
                  <a:pt x="7906406" y="2673700"/>
                  <a:pt x="7922002" y="2658104"/>
                  <a:pt x="7941241" y="2658104"/>
                </a:cubicBezTo>
                <a:close/>
                <a:moveTo>
                  <a:pt x="5762849" y="2658104"/>
                </a:moveTo>
                <a:cubicBezTo>
                  <a:pt x="5782088" y="2658104"/>
                  <a:pt x="5797684" y="2673700"/>
                  <a:pt x="5797684" y="2692940"/>
                </a:cubicBezTo>
                <a:cubicBezTo>
                  <a:pt x="5797684" y="2712178"/>
                  <a:pt x="5782088" y="2727774"/>
                  <a:pt x="5762849" y="2727774"/>
                </a:cubicBezTo>
                <a:cubicBezTo>
                  <a:pt x="5743610" y="2727774"/>
                  <a:pt x="5728014" y="2712178"/>
                  <a:pt x="5728014" y="2692940"/>
                </a:cubicBezTo>
                <a:cubicBezTo>
                  <a:pt x="5728014" y="2673700"/>
                  <a:pt x="5743610" y="2658104"/>
                  <a:pt x="5762849" y="2658104"/>
                </a:cubicBezTo>
                <a:close/>
                <a:moveTo>
                  <a:pt x="4409805" y="2658104"/>
                </a:moveTo>
                <a:cubicBezTo>
                  <a:pt x="4429044" y="2658104"/>
                  <a:pt x="4444640" y="2673700"/>
                  <a:pt x="4444640" y="2692940"/>
                </a:cubicBezTo>
                <a:cubicBezTo>
                  <a:pt x="4444640" y="2712179"/>
                  <a:pt x="4429044" y="2727776"/>
                  <a:pt x="4409805" y="2727776"/>
                </a:cubicBezTo>
                <a:cubicBezTo>
                  <a:pt x="4390566" y="2727776"/>
                  <a:pt x="4374970" y="2712179"/>
                  <a:pt x="4374970" y="2692940"/>
                </a:cubicBezTo>
                <a:cubicBezTo>
                  <a:pt x="4374970" y="2673700"/>
                  <a:pt x="4390566" y="2658104"/>
                  <a:pt x="4409805" y="2658104"/>
                </a:cubicBezTo>
                <a:close/>
                <a:moveTo>
                  <a:pt x="1342719" y="2658104"/>
                </a:moveTo>
                <a:cubicBezTo>
                  <a:pt x="1361960" y="2658104"/>
                  <a:pt x="1377555" y="2673700"/>
                  <a:pt x="1377555" y="2692940"/>
                </a:cubicBezTo>
                <a:cubicBezTo>
                  <a:pt x="1377555" y="2712179"/>
                  <a:pt x="1361960" y="2727776"/>
                  <a:pt x="1342719" y="2727776"/>
                </a:cubicBezTo>
                <a:cubicBezTo>
                  <a:pt x="1323481" y="2727776"/>
                  <a:pt x="1307885" y="2712179"/>
                  <a:pt x="1307885" y="2692940"/>
                </a:cubicBezTo>
                <a:cubicBezTo>
                  <a:pt x="1307885" y="2673700"/>
                  <a:pt x="1323481" y="2658104"/>
                  <a:pt x="1342719" y="2658104"/>
                </a:cubicBezTo>
                <a:close/>
                <a:moveTo>
                  <a:pt x="34835" y="2658104"/>
                </a:moveTo>
                <a:cubicBezTo>
                  <a:pt x="54074" y="2658104"/>
                  <a:pt x="69670" y="2673700"/>
                  <a:pt x="69670" y="2692940"/>
                </a:cubicBezTo>
                <a:cubicBezTo>
                  <a:pt x="69670" y="2712179"/>
                  <a:pt x="54074" y="2727776"/>
                  <a:pt x="34835" y="2727776"/>
                </a:cubicBezTo>
                <a:cubicBezTo>
                  <a:pt x="15596" y="2727776"/>
                  <a:pt x="0" y="2712179"/>
                  <a:pt x="0" y="2692940"/>
                </a:cubicBezTo>
                <a:cubicBezTo>
                  <a:pt x="0" y="2673700"/>
                  <a:pt x="15596" y="2658104"/>
                  <a:pt x="34835" y="2658104"/>
                </a:cubicBezTo>
                <a:close/>
                <a:moveTo>
                  <a:pt x="11007546" y="2239476"/>
                </a:moveTo>
                <a:cubicBezTo>
                  <a:pt x="11013654" y="2239476"/>
                  <a:pt x="11018606" y="2244429"/>
                  <a:pt x="11018606" y="2250537"/>
                </a:cubicBezTo>
                <a:cubicBezTo>
                  <a:pt x="11018606" y="2256644"/>
                  <a:pt x="11013654" y="2261597"/>
                  <a:pt x="11007546" y="2261597"/>
                </a:cubicBezTo>
                <a:cubicBezTo>
                  <a:pt x="11001438" y="2261597"/>
                  <a:pt x="10996486" y="2256644"/>
                  <a:pt x="10996486" y="2250537"/>
                </a:cubicBezTo>
                <a:cubicBezTo>
                  <a:pt x="10996486" y="2244429"/>
                  <a:pt x="11001438" y="2239476"/>
                  <a:pt x="11007546" y="2239476"/>
                </a:cubicBezTo>
                <a:close/>
                <a:moveTo>
                  <a:pt x="9247265" y="2239476"/>
                </a:moveTo>
                <a:cubicBezTo>
                  <a:pt x="9253373" y="2239476"/>
                  <a:pt x="9258325" y="2244429"/>
                  <a:pt x="9258325" y="2250537"/>
                </a:cubicBezTo>
                <a:cubicBezTo>
                  <a:pt x="9258325" y="2256644"/>
                  <a:pt x="9253373" y="2261596"/>
                  <a:pt x="9247265" y="2261596"/>
                </a:cubicBezTo>
                <a:cubicBezTo>
                  <a:pt x="9241157" y="2261596"/>
                  <a:pt x="9236205" y="2256644"/>
                  <a:pt x="9236205" y="2250537"/>
                </a:cubicBezTo>
                <a:cubicBezTo>
                  <a:pt x="9236205" y="2244429"/>
                  <a:pt x="9241157" y="2239476"/>
                  <a:pt x="9247265" y="2239476"/>
                </a:cubicBezTo>
                <a:close/>
                <a:moveTo>
                  <a:pt x="8375695" y="2239476"/>
                </a:moveTo>
                <a:cubicBezTo>
                  <a:pt x="8381803" y="2239476"/>
                  <a:pt x="8386755" y="2244429"/>
                  <a:pt x="8386755" y="2250537"/>
                </a:cubicBezTo>
                <a:cubicBezTo>
                  <a:pt x="8386755" y="2256644"/>
                  <a:pt x="8381803" y="2261596"/>
                  <a:pt x="8375695" y="2261596"/>
                </a:cubicBezTo>
                <a:cubicBezTo>
                  <a:pt x="8369587" y="2261596"/>
                  <a:pt x="8364635" y="2256644"/>
                  <a:pt x="8364635" y="2250537"/>
                </a:cubicBezTo>
                <a:cubicBezTo>
                  <a:pt x="8364635" y="2244429"/>
                  <a:pt x="8369587" y="2239476"/>
                  <a:pt x="8375695" y="2239476"/>
                </a:cubicBezTo>
                <a:close/>
                <a:moveTo>
                  <a:pt x="7504126" y="2239476"/>
                </a:moveTo>
                <a:cubicBezTo>
                  <a:pt x="7510234" y="2239476"/>
                  <a:pt x="7515186" y="2244429"/>
                  <a:pt x="7515186" y="2250537"/>
                </a:cubicBezTo>
                <a:cubicBezTo>
                  <a:pt x="7515186" y="2256644"/>
                  <a:pt x="7510234" y="2261596"/>
                  <a:pt x="7504126" y="2261596"/>
                </a:cubicBezTo>
                <a:cubicBezTo>
                  <a:pt x="7498018" y="2261596"/>
                  <a:pt x="7493066" y="2256644"/>
                  <a:pt x="7493066" y="2250537"/>
                </a:cubicBezTo>
                <a:cubicBezTo>
                  <a:pt x="7493066" y="2244429"/>
                  <a:pt x="7498018" y="2239476"/>
                  <a:pt x="7504126" y="2239476"/>
                </a:cubicBezTo>
                <a:close/>
                <a:moveTo>
                  <a:pt x="7068873" y="2239476"/>
                </a:moveTo>
                <a:cubicBezTo>
                  <a:pt x="7074981" y="2239476"/>
                  <a:pt x="7079933" y="2244429"/>
                  <a:pt x="7079933" y="2250537"/>
                </a:cubicBezTo>
                <a:cubicBezTo>
                  <a:pt x="7079933" y="2256644"/>
                  <a:pt x="7074981" y="2261596"/>
                  <a:pt x="7068873" y="2261596"/>
                </a:cubicBezTo>
                <a:cubicBezTo>
                  <a:pt x="7062765" y="2261596"/>
                  <a:pt x="7057813" y="2256644"/>
                  <a:pt x="7057813" y="2250537"/>
                </a:cubicBezTo>
                <a:cubicBezTo>
                  <a:pt x="7057813" y="2244429"/>
                  <a:pt x="7062765" y="2239476"/>
                  <a:pt x="7068873" y="2239476"/>
                </a:cubicBezTo>
                <a:close/>
                <a:moveTo>
                  <a:pt x="1796978" y="2238251"/>
                </a:moveTo>
                <a:cubicBezTo>
                  <a:pt x="1803086" y="2238251"/>
                  <a:pt x="1808038" y="2243201"/>
                  <a:pt x="1808038" y="2249308"/>
                </a:cubicBezTo>
                <a:cubicBezTo>
                  <a:pt x="1808038" y="2255418"/>
                  <a:pt x="1803086" y="2260371"/>
                  <a:pt x="1796978" y="2260371"/>
                </a:cubicBezTo>
                <a:cubicBezTo>
                  <a:pt x="1790871" y="2260371"/>
                  <a:pt x="1785918" y="2255418"/>
                  <a:pt x="1785918" y="2249308"/>
                </a:cubicBezTo>
                <a:cubicBezTo>
                  <a:pt x="1785918" y="2243201"/>
                  <a:pt x="1790871" y="2238251"/>
                  <a:pt x="1796978" y="2238251"/>
                </a:cubicBezTo>
                <a:close/>
                <a:moveTo>
                  <a:pt x="36700" y="2238251"/>
                </a:moveTo>
                <a:cubicBezTo>
                  <a:pt x="42808" y="2238251"/>
                  <a:pt x="47760" y="2243201"/>
                  <a:pt x="47760" y="2249308"/>
                </a:cubicBezTo>
                <a:cubicBezTo>
                  <a:pt x="47760" y="2255418"/>
                  <a:pt x="42808" y="2260371"/>
                  <a:pt x="36700" y="2260371"/>
                </a:cubicBezTo>
                <a:cubicBezTo>
                  <a:pt x="30592" y="2260371"/>
                  <a:pt x="25640" y="2255418"/>
                  <a:pt x="25640" y="2249308"/>
                </a:cubicBezTo>
                <a:cubicBezTo>
                  <a:pt x="25640" y="2243201"/>
                  <a:pt x="30592" y="2238251"/>
                  <a:pt x="36700" y="2238251"/>
                </a:cubicBezTo>
                <a:close/>
                <a:moveTo>
                  <a:pt x="3975351" y="2238249"/>
                </a:moveTo>
                <a:cubicBezTo>
                  <a:pt x="3981459" y="2238249"/>
                  <a:pt x="3986411" y="2243201"/>
                  <a:pt x="3986411" y="2249308"/>
                </a:cubicBezTo>
                <a:cubicBezTo>
                  <a:pt x="3986411" y="2255418"/>
                  <a:pt x="3981459" y="2260369"/>
                  <a:pt x="3975351" y="2260369"/>
                </a:cubicBezTo>
                <a:cubicBezTo>
                  <a:pt x="3969243" y="2260369"/>
                  <a:pt x="3964291" y="2255418"/>
                  <a:pt x="3964291" y="2249308"/>
                </a:cubicBezTo>
                <a:cubicBezTo>
                  <a:pt x="3964291" y="2243201"/>
                  <a:pt x="3969243" y="2238249"/>
                  <a:pt x="3975351" y="2238249"/>
                </a:cubicBezTo>
                <a:close/>
                <a:moveTo>
                  <a:pt x="3103803" y="2238249"/>
                </a:moveTo>
                <a:cubicBezTo>
                  <a:pt x="3109911" y="2238249"/>
                  <a:pt x="3114863" y="2243201"/>
                  <a:pt x="3114863" y="2249308"/>
                </a:cubicBezTo>
                <a:cubicBezTo>
                  <a:pt x="3114863" y="2255418"/>
                  <a:pt x="3109911" y="2260369"/>
                  <a:pt x="3103803" y="2260369"/>
                </a:cubicBezTo>
                <a:cubicBezTo>
                  <a:pt x="3097695" y="2260369"/>
                  <a:pt x="3092743" y="2255418"/>
                  <a:pt x="3092743" y="2249308"/>
                </a:cubicBezTo>
                <a:cubicBezTo>
                  <a:pt x="3092743" y="2243201"/>
                  <a:pt x="3097695" y="2238249"/>
                  <a:pt x="3103803" y="2238249"/>
                </a:cubicBezTo>
                <a:close/>
                <a:moveTo>
                  <a:pt x="10572293" y="2226258"/>
                </a:moveTo>
                <a:cubicBezTo>
                  <a:pt x="10585702" y="2226258"/>
                  <a:pt x="10596572" y="2237128"/>
                  <a:pt x="10596572" y="2250537"/>
                </a:cubicBezTo>
                <a:cubicBezTo>
                  <a:pt x="10596572" y="2263945"/>
                  <a:pt x="10585702" y="2274816"/>
                  <a:pt x="10572293" y="2274816"/>
                </a:cubicBezTo>
                <a:cubicBezTo>
                  <a:pt x="10558884" y="2274816"/>
                  <a:pt x="10548014" y="2263945"/>
                  <a:pt x="10548014" y="2250537"/>
                </a:cubicBezTo>
                <a:cubicBezTo>
                  <a:pt x="10548014" y="2237128"/>
                  <a:pt x="10558884" y="2226258"/>
                  <a:pt x="10572293" y="2226258"/>
                </a:cubicBezTo>
                <a:close/>
                <a:moveTo>
                  <a:pt x="10135976" y="2226258"/>
                </a:moveTo>
                <a:cubicBezTo>
                  <a:pt x="10149385" y="2226258"/>
                  <a:pt x="10160255" y="2237128"/>
                  <a:pt x="10160255" y="2250537"/>
                </a:cubicBezTo>
                <a:cubicBezTo>
                  <a:pt x="10160255" y="2263945"/>
                  <a:pt x="10149385" y="2274816"/>
                  <a:pt x="10135976" y="2274816"/>
                </a:cubicBezTo>
                <a:cubicBezTo>
                  <a:pt x="10122567" y="2274816"/>
                  <a:pt x="10111697" y="2263945"/>
                  <a:pt x="10111697" y="2250537"/>
                </a:cubicBezTo>
                <a:cubicBezTo>
                  <a:pt x="10111697" y="2237128"/>
                  <a:pt x="10122567" y="2226258"/>
                  <a:pt x="10135976" y="2226258"/>
                </a:cubicBezTo>
                <a:close/>
                <a:moveTo>
                  <a:pt x="7940443" y="2226258"/>
                </a:moveTo>
                <a:cubicBezTo>
                  <a:pt x="7953852" y="2226258"/>
                  <a:pt x="7964722" y="2237128"/>
                  <a:pt x="7964722" y="2250537"/>
                </a:cubicBezTo>
                <a:cubicBezTo>
                  <a:pt x="7964722" y="2263945"/>
                  <a:pt x="7953852" y="2274816"/>
                  <a:pt x="7940443" y="2274816"/>
                </a:cubicBezTo>
                <a:cubicBezTo>
                  <a:pt x="7927034" y="2274816"/>
                  <a:pt x="7916164" y="2263945"/>
                  <a:pt x="7916164" y="2250537"/>
                </a:cubicBezTo>
                <a:cubicBezTo>
                  <a:pt x="7916164" y="2237128"/>
                  <a:pt x="7927034" y="2226258"/>
                  <a:pt x="7940443" y="2226258"/>
                </a:cubicBezTo>
                <a:close/>
                <a:moveTo>
                  <a:pt x="6632556" y="2226258"/>
                </a:moveTo>
                <a:cubicBezTo>
                  <a:pt x="6645965" y="2226258"/>
                  <a:pt x="6656835" y="2237128"/>
                  <a:pt x="6656835" y="2250537"/>
                </a:cubicBezTo>
                <a:cubicBezTo>
                  <a:pt x="6656835" y="2263945"/>
                  <a:pt x="6645965" y="2274815"/>
                  <a:pt x="6632556" y="2274815"/>
                </a:cubicBezTo>
                <a:cubicBezTo>
                  <a:pt x="6619147" y="2274815"/>
                  <a:pt x="6608277" y="2263945"/>
                  <a:pt x="6608277" y="2250537"/>
                </a:cubicBezTo>
                <a:cubicBezTo>
                  <a:pt x="6608277" y="2237128"/>
                  <a:pt x="6619147" y="2226258"/>
                  <a:pt x="6632556" y="2226258"/>
                </a:cubicBezTo>
                <a:close/>
                <a:moveTo>
                  <a:pt x="6197304" y="2226258"/>
                </a:moveTo>
                <a:cubicBezTo>
                  <a:pt x="6210713" y="2226258"/>
                  <a:pt x="6221583" y="2237128"/>
                  <a:pt x="6221583" y="2250537"/>
                </a:cubicBezTo>
                <a:cubicBezTo>
                  <a:pt x="6221583" y="2263945"/>
                  <a:pt x="6210713" y="2274815"/>
                  <a:pt x="6197304" y="2274815"/>
                </a:cubicBezTo>
                <a:cubicBezTo>
                  <a:pt x="6183895" y="2274815"/>
                  <a:pt x="6173025" y="2263945"/>
                  <a:pt x="6173025" y="2250537"/>
                </a:cubicBezTo>
                <a:cubicBezTo>
                  <a:pt x="6173025" y="2237128"/>
                  <a:pt x="6183895" y="2226258"/>
                  <a:pt x="6197304" y="2226258"/>
                </a:cubicBezTo>
                <a:close/>
                <a:moveTo>
                  <a:pt x="5760987" y="2226258"/>
                </a:moveTo>
                <a:cubicBezTo>
                  <a:pt x="5774396" y="2226258"/>
                  <a:pt x="5785266" y="2237128"/>
                  <a:pt x="5785266" y="2250537"/>
                </a:cubicBezTo>
                <a:cubicBezTo>
                  <a:pt x="5785266" y="2263945"/>
                  <a:pt x="5774396" y="2274815"/>
                  <a:pt x="5760987" y="2274815"/>
                </a:cubicBezTo>
                <a:cubicBezTo>
                  <a:pt x="5747578" y="2274815"/>
                  <a:pt x="5736708" y="2263945"/>
                  <a:pt x="5736708" y="2250537"/>
                </a:cubicBezTo>
                <a:cubicBezTo>
                  <a:pt x="5736708" y="2237128"/>
                  <a:pt x="5747578" y="2226258"/>
                  <a:pt x="5760987" y="2226258"/>
                </a:cubicBezTo>
                <a:close/>
                <a:moveTo>
                  <a:pt x="4846920" y="2225031"/>
                </a:moveTo>
                <a:cubicBezTo>
                  <a:pt x="4860329" y="2225031"/>
                  <a:pt x="4871199" y="2235901"/>
                  <a:pt x="4871199" y="2249308"/>
                </a:cubicBezTo>
                <a:cubicBezTo>
                  <a:pt x="4871199" y="2262719"/>
                  <a:pt x="4860329" y="2273588"/>
                  <a:pt x="4846920" y="2273588"/>
                </a:cubicBezTo>
                <a:cubicBezTo>
                  <a:pt x="4833511" y="2273588"/>
                  <a:pt x="4822641" y="2262719"/>
                  <a:pt x="4822641" y="2249308"/>
                </a:cubicBezTo>
                <a:cubicBezTo>
                  <a:pt x="4822641" y="2235901"/>
                  <a:pt x="4833511" y="2225031"/>
                  <a:pt x="4846920" y="2225031"/>
                </a:cubicBezTo>
                <a:close/>
                <a:moveTo>
                  <a:pt x="4411668" y="2225031"/>
                </a:moveTo>
                <a:cubicBezTo>
                  <a:pt x="4425077" y="2225031"/>
                  <a:pt x="4435947" y="2235901"/>
                  <a:pt x="4435947" y="2249308"/>
                </a:cubicBezTo>
                <a:cubicBezTo>
                  <a:pt x="4435947" y="2262719"/>
                  <a:pt x="4425077" y="2273588"/>
                  <a:pt x="4411668" y="2273588"/>
                </a:cubicBezTo>
                <a:cubicBezTo>
                  <a:pt x="4398259" y="2273588"/>
                  <a:pt x="4387389" y="2262719"/>
                  <a:pt x="4387389" y="2249308"/>
                </a:cubicBezTo>
                <a:cubicBezTo>
                  <a:pt x="4387389" y="2235901"/>
                  <a:pt x="4398259" y="2225031"/>
                  <a:pt x="4411668" y="2225031"/>
                </a:cubicBezTo>
                <a:close/>
                <a:moveTo>
                  <a:pt x="2668548" y="2225031"/>
                </a:moveTo>
                <a:cubicBezTo>
                  <a:pt x="2681957" y="2225031"/>
                  <a:pt x="2692827" y="2235901"/>
                  <a:pt x="2692827" y="2249308"/>
                </a:cubicBezTo>
                <a:cubicBezTo>
                  <a:pt x="2692827" y="2262719"/>
                  <a:pt x="2681957" y="2273588"/>
                  <a:pt x="2668548" y="2273588"/>
                </a:cubicBezTo>
                <a:cubicBezTo>
                  <a:pt x="2655139" y="2273588"/>
                  <a:pt x="2644269" y="2262719"/>
                  <a:pt x="2644269" y="2249308"/>
                </a:cubicBezTo>
                <a:cubicBezTo>
                  <a:pt x="2644269" y="2235901"/>
                  <a:pt x="2655139" y="2225031"/>
                  <a:pt x="2668548" y="2225031"/>
                </a:cubicBezTo>
                <a:close/>
                <a:moveTo>
                  <a:pt x="1343521" y="2225031"/>
                </a:moveTo>
                <a:cubicBezTo>
                  <a:pt x="1356931" y="2225031"/>
                  <a:pt x="1367801" y="2235901"/>
                  <a:pt x="1367801" y="2249308"/>
                </a:cubicBezTo>
                <a:cubicBezTo>
                  <a:pt x="1367801" y="2262719"/>
                  <a:pt x="1356931" y="2273588"/>
                  <a:pt x="1343521" y="2273588"/>
                </a:cubicBezTo>
                <a:cubicBezTo>
                  <a:pt x="1330113" y="2273588"/>
                  <a:pt x="1319244" y="2262719"/>
                  <a:pt x="1319244" y="2249308"/>
                </a:cubicBezTo>
                <a:cubicBezTo>
                  <a:pt x="1319244" y="2235901"/>
                  <a:pt x="1330113" y="2225031"/>
                  <a:pt x="1343521" y="2225031"/>
                </a:cubicBezTo>
                <a:close/>
                <a:moveTo>
                  <a:pt x="908269" y="2225031"/>
                </a:moveTo>
                <a:cubicBezTo>
                  <a:pt x="921678" y="2225031"/>
                  <a:pt x="932548" y="2235901"/>
                  <a:pt x="932548" y="2249308"/>
                </a:cubicBezTo>
                <a:cubicBezTo>
                  <a:pt x="932548" y="2262719"/>
                  <a:pt x="921678" y="2273588"/>
                  <a:pt x="908269" y="2273588"/>
                </a:cubicBezTo>
                <a:cubicBezTo>
                  <a:pt x="894859" y="2273588"/>
                  <a:pt x="883990" y="2262719"/>
                  <a:pt x="883990" y="2249308"/>
                </a:cubicBezTo>
                <a:cubicBezTo>
                  <a:pt x="883990" y="2235901"/>
                  <a:pt x="894859" y="2225031"/>
                  <a:pt x="908269" y="2225031"/>
                </a:cubicBezTo>
                <a:close/>
                <a:moveTo>
                  <a:pt x="471952" y="2225031"/>
                </a:moveTo>
                <a:cubicBezTo>
                  <a:pt x="485361" y="2225031"/>
                  <a:pt x="496231" y="2235901"/>
                  <a:pt x="496231" y="2249308"/>
                </a:cubicBezTo>
                <a:cubicBezTo>
                  <a:pt x="496231" y="2262719"/>
                  <a:pt x="485361" y="2273588"/>
                  <a:pt x="471952" y="2273588"/>
                </a:cubicBezTo>
                <a:cubicBezTo>
                  <a:pt x="458543" y="2273588"/>
                  <a:pt x="447673" y="2262719"/>
                  <a:pt x="447673" y="2249308"/>
                </a:cubicBezTo>
                <a:cubicBezTo>
                  <a:pt x="447673" y="2235901"/>
                  <a:pt x="458543" y="2225031"/>
                  <a:pt x="471952" y="2225031"/>
                </a:cubicBezTo>
                <a:close/>
                <a:moveTo>
                  <a:pt x="9700724" y="2215702"/>
                </a:moveTo>
                <a:cubicBezTo>
                  <a:pt x="9719963" y="2215702"/>
                  <a:pt x="9735559" y="2231298"/>
                  <a:pt x="9735559" y="2250537"/>
                </a:cubicBezTo>
                <a:cubicBezTo>
                  <a:pt x="9735559" y="2269776"/>
                  <a:pt x="9719963" y="2285372"/>
                  <a:pt x="9700724" y="2285372"/>
                </a:cubicBezTo>
                <a:cubicBezTo>
                  <a:pt x="9681485" y="2285372"/>
                  <a:pt x="9665889" y="2269776"/>
                  <a:pt x="9665889" y="2250537"/>
                </a:cubicBezTo>
                <a:cubicBezTo>
                  <a:pt x="9665889" y="2231298"/>
                  <a:pt x="9681485" y="2215702"/>
                  <a:pt x="9700724" y="2215702"/>
                </a:cubicBezTo>
                <a:close/>
                <a:moveTo>
                  <a:pt x="8812012" y="2215702"/>
                </a:moveTo>
                <a:cubicBezTo>
                  <a:pt x="8831251" y="2215702"/>
                  <a:pt x="8846847" y="2231298"/>
                  <a:pt x="8846847" y="2250537"/>
                </a:cubicBezTo>
                <a:cubicBezTo>
                  <a:pt x="8846847" y="2269776"/>
                  <a:pt x="8831251" y="2285372"/>
                  <a:pt x="8812012" y="2285372"/>
                </a:cubicBezTo>
                <a:cubicBezTo>
                  <a:pt x="8792773" y="2285372"/>
                  <a:pt x="8777177" y="2269776"/>
                  <a:pt x="8777177" y="2250537"/>
                </a:cubicBezTo>
                <a:cubicBezTo>
                  <a:pt x="8777177" y="2231298"/>
                  <a:pt x="8792773" y="2215702"/>
                  <a:pt x="8812012" y="2215702"/>
                </a:cubicBezTo>
                <a:close/>
                <a:moveTo>
                  <a:pt x="5283237" y="2214474"/>
                </a:moveTo>
                <a:cubicBezTo>
                  <a:pt x="5302476" y="2214474"/>
                  <a:pt x="5318072" y="2230071"/>
                  <a:pt x="5318072" y="2249308"/>
                </a:cubicBezTo>
                <a:cubicBezTo>
                  <a:pt x="5318072" y="2268548"/>
                  <a:pt x="5302476" y="2284143"/>
                  <a:pt x="5283237" y="2284143"/>
                </a:cubicBezTo>
                <a:cubicBezTo>
                  <a:pt x="5263998" y="2284143"/>
                  <a:pt x="5248402" y="2268548"/>
                  <a:pt x="5248402" y="2249308"/>
                </a:cubicBezTo>
                <a:cubicBezTo>
                  <a:pt x="5248402" y="2230071"/>
                  <a:pt x="5263998" y="2214474"/>
                  <a:pt x="5283237" y="2214474"/>
                </a:cubicBezTo>
                <a:close/>
                <a:moveTo>
                  <a:pt x="3540122" y="2214474"/>
                </a:moveTo>
                <a:cubicBezTo>
                  <a:pt x="3559361" y="2214474"/>
                  <a:pt x="3574958" y="2230071"/>
                  <a:pt x="3574958" y="2249308"/>
                </a:cubicBezTo>
                <a:cubicBezTo>
                  <a:pt x="3574958" y="2268548"/>
                  <a:pt x="3559361" y="2284145"/>
                  <a:pt x="3540122" y="2284145"/>
                </a:cubicBezTo>
                <a:cubicBezTo>
                  <a:pt x="3520883" y="2284145"/>
                  <a:pt x="3505287" y="2268548"/>
                  <a:pt x="3505287" y="2249308"/>
                </a:cubicBezTo>
                <a:cubicBezTo>
                  <a:pt x="3505287" y="2230071"/>
                  <a:pt x="3520883" y="2214474"/>
                  <a:pt x="3540122" y="2214474"/>
                </a:cubicBezTo>
                <a:close/>
                <a:moveTo>
                  <a:pt x="2232229" y="2214474"/>
                </a:moveTo>
                <a:cubicBezTo>
                  <a:pt x="2251469" y="2214474"/>
                  <a:pt x="2267065" y="2230071"/>
                  <a:pt x="2267065" y="2249308"/>
                </a:cubicBezTo>
                <a:cubicBezTo>
                  <a:pt x="2267065" y="2268548"/>
                  <a:pt x="2251469" y="2284145"/>
                  <a:pt x="2232229" y="2284145"/>
                </a:cubicBezTo>
                <a:cubicBezTo>
                  <a:pt x="2212992" y="2284145"/>
                  <a:pt x="2197396" y="2268548"/>
                  <a:pt x="2197396" y="2249308"/>
                </a:cubicBezTo>
                <a:cubicBezTo>
                  <a:pt x="2197396" y="2230071"/>
                  <a:pt x="2212992" y="2214474"/>
                  <a:pt x="2232229" y="2214474"/>
                </a:cubicBezTo>
                <a:close/>
                <a:moveTo>
                  <a:pt x="10550146" y="1800583"/>
                </a:moveTo>
                <a:cubicBezTo>
                  <a:pt x="10556254" y="1800583"/>
                  <a:pt x="10561206" y="1805535"/>
                  <a:pt x="10561206" y="1811643"/>
                </a:cubicBezTo>
                <a:cubicBezTo>
                  <a:pt x="10561206" y="1817751"/>
                  <a:pt x="10556254" y="1822703"/>
                  <a:pt x="10550146" y="1822703"/>
                </a:cubicBezTo>
                <a:cubicBezTo>
                  <a:pt x="10544038" y="1822703"/>
                  <a:pt x="10539086" y="1817751"/>
                  <a:pt x="10539086" y="1811643"/>
                </a:cubicBezTo>
                <a:cubicBezTo>
                  <a:pt x="10539086" y="1805535"/>
                  <a:pt x="10544038" y="1800583"/>
                  <a:pt x="10550146" y="1800583"/>
                </a:cubicBezTo>
                <a:close/>
                <a:moveTo>
                  <a:pt x="10113829" y="1800583"/>
                </a:moveTo>
                <a:cubicBezTo>
                  <a:pt x="10119937" y="1800583"/>
                  <a:pt x="10124889" y="1805535"/>
                  <a:pt x="10124889" y="1811643"/>
                </a:cubicBezTo>
                <a:cubicBezTo>
                  <a:pt x="10124889" y="1817751"/>
                  <a:pt x="10119937" y="1822703"/>
                  <a:pt x="10113829" y="1822703"/>
                </a:cubicBezTo>
                <a:cubicBezTo>
                  <a:pt x="10107721" y="1822703"/>
                  <a:pt x="10102769" y="1817751"/>
                  <a:pt x="10102769" y="1811643"/>
                </a:cubicBezTo>
                <a:cubicBezTo>
                  <a:pt x="10102769" y="1805535"/>
                  <a:pt x="10107721" y="1800583"/>
                  <a:pt x="10113829" y="1800583"/>
                </a:cubicBezTo>
                <a:close/>
                <a:moveTo>
                  <a:pt x="9678577" y="1800583"/>
                </a:moveTo>
                <a:cubicBezTo>
                  <a:pt x="9684685" y="1800583"/>
                  <a:pt x="9689637" y="1805535"/>
                  <a:pt x="9689637" y="1811643"/>
                </a:cubicBezTo>
                <a:cubicBezTo>
                  <a:pt x="9689637" y="1817751"/>
                  <a:pt x="9684685" y="1822703"/>
                  <a:pt x="9678577" y="1822703"/>
                </a:cubicBezTo>
                <a:cubicBezTo>
                  <a:pt x="9672469" y="1822703"/>
                  <a:pt x="9667517" y="1817751"/>
                  <a:pt x="9667517" y="1811643"/>
                </a:cubicBezTo>
                <a:cubicBezTo>
                  <a:pt x="9667517" y="1805535"/>
                  <a:pt x="9672469" y="1800583"/>
                  <a:pt x="9678577" y="1800583"/>
                </a:cubicBezTo>
                <a:close/>
                <a:moveTo>
                  <a:pt x="5281375" y="1795845"/>
                </a:moveTo>
                <a:cubicBezTo>
                  <a:pt x="5287483" y="1795845"/>
                  <a:pt x="5292435" y="1800797"/>
                  <a:pt x="5292435" y="1806906"/>
                </a:cubicBezTo>
                <a:cubicBezTo>
                  <a:pt x="5292435" y="1813014"/>
                  <a:pt x="5287483" y="1817965"/>
                  <a:pt x="5281375" y="1817965"/>
                </a:cubicBezTo>
                <a:cubicBezTo>
                  <a:pt x="5275267" y="1817965"/>
                  <a:pt x="5270315" y="1813014"/>
                  <a:pt x="5270315" y="1806906"/>
                </a:cubicBezTo>
                <a:cubicBezTo>
                  <a:pt x="5270315" y="1800797"/>
                  <a:pt x="5275267" y="1795845"/>
                  <a:pt x="5281375" y="1795845"/>
                </a:cubicBezTo>
                <a:close/>
                <a:moveTo>
                  <a:pt x="4846122" y="1795845"/>
                </a:moveTo>
                <a:cubicBezTo>
                  <a:pt x="4852230" y="1795845"/>
                  <a:pt x="4857182" y="1800797"/>
                  <a:pt x="4857182" y="1806906"/>
                </a:cubicBezTo>
                <a:cubicBezTo>
                  <a:pt x="4857182" y="1813014"/>
                  <a:pt x="4852230" y="1817965"/>
                  <a:pt x="4846122" y="1817965"/>
                </a:cubicBezTo>
                <a:cubicBezTo>
                  <a:pt x="4840014" y="1817965"/>
                  <a:pt x="4835062" y="1813014"/>
                  <a:pt x="4835062" y="1806906"/>
                </a:cubicBezTo>
                <a:cubicBezTo>
                  <a:pt x="4835062" y="1800797"/>
                  <a:pt x="4840014" y="1795845"/>
                  <a:pt x="4846122" y="1795845"/>
                </a:cubicBezTo>
                <a:close/>
                <a:moveTo>
                  <a:pt x="3974552" y="1795845"/>
                </a:moveTo>
                <a:cubicBezTo>
                  <a:pt x="3980660" y="1795845"/>
                  <a:pt x="3985612" y="1800797"/>
                  <a:pt x="3985612" y="1806906"/>
                </a:cubicBezTo>
                <a:cubicBezTo>
                  <a:pt x="3985612" y="1813014"/>
                  <a:pt x="3980660" y="1817965"/>
                  <a:pt x="3974552" y="1817965"/>
                </a:cubicBezTo>
                <a:cubicBezTo>
                  <a:pt x="3968444" y="1817965"/>
                  <a:pt x="3963492" y="1813014"/>
                  <a:pt x="3963492" y="1806906"/>
                </a:cubicBezTo>
                <a:cubicBezTo>
                  <a:pt x="3963492" y="1800797"/>
                  <a:pt x="3968444" y="1795845"/>
                  <a:pt x="3974552" y="1795845"/>
                </a:cubicBezTo>
                <a:close/>
                <a:moveTo>
                  <a:pt x="7941241" y="1795845"/>
                </a:moveTo>
                <a:cubicBezTo>
                  <a:pt x="7947349" y="1795845"/>
                  <a:pt x="7952301" y="1800797"/>
                  <a:pt x="7952301" y="1806905"/>
                </a:cubicBezTo>
                <a:cubicBezTo>
                  <a:pt x="7952301" y="1813013"/>
                  <a:pt x="7947349" y="1817965"/>
                  <a:pt x="7941241" y="1817965"/>
                </a:cubicBezTo>
                <a:cubicBezTo>
                  <a:pt x="7935133" y="1817965"/>
                  <a:pt x="7930181" y="1813013"/>
                  <a:pt x="7930181" y="1806905"/>
                </a:cubicBezTo>
                <a:cubicBezTo>
                  <a:pt x="7930181" y="1800797"/>
                  <a:pt x="7935133" y="1795845"/>
                  <a:pt x="7941241" y="1795845"/>
                </a:cubicBezTo>
                <a:close/>
                <a:moveTo>
                  <a:pt x="7505988" y="1795845"/>
                </a:moveTo>
                <a:cubicBezTo>
                  <a:pt x="7512096" y="1795845"/>
                  <a:pt x="7517048" y="1800797"/>
                  <a:pt x="7517048" y="1806905"/>
                </a:cubicBezTo>
                <a:cubicBezTo>
                  <a:pt x="7517048" y="1813013"/>
                  <a:pt x="7512096" y="1817965"/>
                  <a:pt x="7505988" y="1817965"/>
                </a:cubicBezTo>
                <a:cubicBezTo>
                  <a:pt x="7499880" y="1817965"/>
                  <a:pt x="7494928" y="1813013"/>
                  <a:pt x="7494928" y="1806905"/>
                </a:cubicBezTo>
                <a:cubicBezTo>
                  <a:pt x="7494928" y="1800797"/>
                  <a:pt x="7499880" y="1795845"/>
                  <a:pt x="7505988" y="1795845"/>
                </a:cubicBezTo>
                <a:close/>
                <a:moveTo>
                  <a:pt x="6634419" y="1795845"/>
                </a:moveTo>
                <a:cubicBezTo>
                  <a:pt x="6640527" y="1795845"/>
                  <a:pt x="6645479" y="1800797"/>
                  <a:pt x="6645479" y="1806905"/>
                </a:cubicBezTo>
                <a:cubicBezTo>
                  <a:pt x="6645479" y="1813013"/>
                  <a:pt x="6640527" y="1817965"/>
                  <a:pt x="6634419" y="1817965"/>
                </a:cubicBezTo>
                <a:cubicBezTo>
                  <a:pt x="6628311" y="1817965"/>
                  <a:pt x="6623359" y="1813013"/>
                  <a:pt x="6623359" y="1806905"/>
                </a:cubicBezTo>
                <a:cubicBezTo>
                  <a:pt x="6623359" y="1800797"/>
                  <a:pt x="6628311" y="1795845"/>
                  <a:pt x="6634419" y="1795845"/>
                </a:cubicBezTo>
                <a:close/>
                <a:moveTo>
                  <a:pt x="6198102" y="1795845"/>
                </a:moveTo>
                <a:cubicBezTo>
                  <a:pt x="6204210" y="1795845"/>
                  <a:pt x="6209162" y="1800797"/>
                  <a:pt x="6209162" y="1806905"/>
                </a:cubicBezTo>
                <a:cubicBezTo>
                  <a:pt x="6209162" y="1813013"/>
                  <a:pt x="6204210" y="1817965"/>
                  <a:pt x="6198102" y="1817965"/>
                </a:cubicBezTo>
                <a:cubicBezTo>
                  <a:pt x="6191994" y="1817965"/>
                  <a:pt x="6187042" y="1813013"/>
                  <a:pt x="6187042" y="1806905"/>
                </a:cubicBezTo>
                <a:cubicBezTo>
                  <a:pt x="6187042" y="1800797"/>
                  <a:pt x="6191994" y="1795845"/>
                  <a:pt x="6198102" y="1795845"/>
                </a:cubicBezTo>
                <a:close/>
                <a:moveTo>
                  <a:pt x="5762849" y="1795845"/>
                </a:moveTo>
                <a:cubicBezTo>
                  <a:pt x="5768957" y="1795845"/>
                  <a:pt x="5773909" y="1800797"/>
                  <a:pt x="5773909" y="1806905"/>
                </a:cubicBezTo>
                <a:cubicBezTo>
                  <a:pt x="5773909" y="1813013"/>
                  <a:pt x="5768957" y="1817965"/>
                  <a:pt x="5762849" y="1817965"/>
                </a:cubicBezTo>
                <a:cubicBezTo>
                  <a:pt x="5756741" y="1817965"/>
                  <a:pt x="5751789" y="1813013"/>
                  <a:pt x="5751789" y="1806905"/>
                </a:cubicBezTo>
                <a:cubicBezTo>
                  <a:pt x="5751789" y="1800797"/>
                  <a:pt x="5756741" y="1795845"/>
                  <a:pt x="5762849" y="1795845"/>
                </a:cubicBezTo>
                <a:close/>
                <a:moveTo>
                  <a:pt x="494092" y="1791106"/>
                </a:moveTo>
                <a:cubicBezTo>
                  <a:pt x="500200" y="1791106"/>
                  <a:pt x="505152" y="1796058"/>
                  <a:pt x="505152" y="1802166"/>
                </a:cubicBezTo>
                <a:cubicBezTo>
                  <a:pt x="505152" y="1808275"/>
                  <a:pt x="500200" y="1813226"/>
                  <a:pt x="494092" y="1813226"/>
                </a:cubicBezTo>
                <a:cubicBezTo>
                  <a:pt x="487984" y="1813226"/>
                  <a:pt x="483032" y="1808275"/>
                  <a:pt x="483032" y="1802166"/>
                </a:cubicBezTo>
                <a:cubicBezTo>
                  <a:pt x="483032" y="1796058"/>
                  <a:pt x="487984" y="1791106"/>
                  <a:pt x="494092" y="1791106"/>
                </a:cubicBezTo>
                <a:close/>
                <a:moveTo>
                  <a:pt x="58840" y="1791106"/>
                </a:moveTo>
                <a:cubicBezTo>
                  <a:pt x="64948" y="1791106"/>
                  <a:pt x="69900" y="1796058"/>
                  <a:pt x="69900" y="1802166"/>
                </a:cubicBezTo>
                <a:cubicBezTo>
                  <a:pt x="69900" y="1808275"/>
                  <a:pt x="64948" y="1813226"/>
                  <a:pt x="58840" y="1813226"/>
                </a:cubicBezTo>
                <a:cubicBezTo>
                  <a:pt x="52732" y="1813226"/>
                  <a:pt x="47780" y="1808275"/>
                  <a:pt x="47780" y="1802166"/>
                </a:cubicBezTo>
                <a:cubicBezTo>
                  <a:pt x="47780" y="1796058"/>
                  <a:pt x="52732" y="1791106"/>
                  <a:pt x="58840" y="1791106"/>
                </a:cubicBezTo>
                <a:close/>
                <a:moveTo>
                  <a:pt x="2237229" y="1791106"/>
                </a:moveTo>
                <a:cubicBezTo>
                  <a:pt x="2243337" y="1791106"/>
                  <a:pt x="2248289" y="1796058"/>
                  <a:pt x="2248289" y="1802166"/>
                </a:cubicBezTo>
                <a:cubicBezTo>
                  <a:pt x="2248289" y="1808275"/>
                  <a:pt x="2243337" y="1813226"/>
                  <a:pt x="2237229" y="1813226"/>
                </a:cubicBezTo>
                <a:cubicBezTo>
                  <a:pt x="2231121" y="1813226"/>
                  <a:pt x="2226169" y="1808275"/>
                  <a:pt x="2226169" y="1802166"/>
                </a:cubicBezTo>
                <a:cubicBezTo>
                  <a:pt x="2226169" y="1796058"/>
                  <a:pt x="2231121" y="1791106"/>
                  <a:pt x="2237229" y="1791106"/>
                </a:cubicBezTo>
                <a:close/>
                <a:moveTo>
                  <a:pt x="1801977" y="1791106"/>
                </a:moveTo>
                <a:cubicBezTo>
                  <a:pt x="1808085" y="1791106"/>
                  <a:pt x="1813037" y="1796058"/>
                  <a:pt x="1813037" y="1802166"/>
                </a:cubicBezTo>
                <a:cubicBezTo>
                  <a:pt x="1813037" y="1808275"/>
                  <a:pt x="1808085" y="1813226"/>
                  <a:pt x="1801977" y="1813226"/>
                </a:cubicBezTo>
                <a:cubicBezTo>
                  <a:pt x="1795869" y="1813226"/>
                  <a:pt x="1790917" y="1808275"/>
                  <a:pt x="1790917" y="1802166"/>
                </a:cubicBezTo>
                <a:cubicBezTo>
                  <a:pt x="1790917" y="1796058"/>
                  <a:pt x="1795869" y="1791106"/>
                  <a:pt x="1801977" y="1791106"/>
                </a:cubicBezTo>
                <a:close/>
                <a:moveTo>
                  <a:pt x="1365661" y="1791106"/>
                </a:moveTo>
                <a:cubicBezTo>
                  <a:pt x="1371769" y="1791106"/>
                  <a:pt x="1376721" y="1796058"/>
                  <a:pt x="1376721" y="1802166"/>
                </a:cubicBezTo>
                <a:cubicBezTo>
                  <a:pt x="1376721" y="1808275"/>
                  <a:pt x="1371769" y="1813226"/>
                  <a:pt x="1365661" y="1813226"/>
                </a:cubicBezTo>
                <a:cubicBezTo>
                  <a:pt x="1359554" y="1813226"/>
                  <a:pt x="1354601" y="1808275"/>
                  <a:pt x="1354601" y="1802166"/>
                </a:cubicBezTo>
                <a:cubicBezTo>
                  <a:pt x="1354601" y="1796058"/>
                  <a:pt x="1359554" y="1791106"/>
                  <a:pt x="1365661" y="1791106"/>
                </a:cubicBezTo>
                <a:close/>
                <a:moveTo>
                  <a:pt x="9242260" y="1787364"/>
                </a:moveTo>
                <a:cubicBezTo>
                  <a:pt x="9255669" y="1787364"/>
                  <a:pt x="9266539" y="1798234"/>
                  <a:pt x="9266539" y="1811643"/>
                </a:cubicBezTo>
                <a:cubicBezTo>
                  <a:pt x="9266539" y="1825052"/>
                  <a:pt x="9255669" y="1835922"/>
                  <a:pt x="9242260" y="1835922"/>
                </a:cubicBezTo>
                <a:cubicBezTo>
                  <a:pt x="9228851" y="1835922"/>
                  <a:pt x="9217981" y="1825052"/>
                  <a:pt x="9217981" y="1811643"/>
                </a:cubicBezTo>
                <a:cubicBezTo>
                  <a:pt x="9217981" y="1798234"/>
                  <a:pt x="9228851" y="1787364"/>
                  <a:pt x="9242260" y="1787364"/>
                </a:cubicBezTo>
                <a:close/>
                <a:moveTo>
                  <a:pt x="4409805" y="1782626"/>
                </a:moveTo>
                <a:cubicBezTo>
                  <a:pt x="4423214" y="1782626"/>
                  <a:pt x="4434084" y="1793497"/>
                  <a:pt x="4434084" y="1806906"/>
                </a:cubicBezTo>
                <a:cubicBezTo>
                  <a:pt x="4434084" y="1820315"/>
                  <a:pt x="4423214" y="1831184"/>
                  <a:pt x="4409805" y="1831184"/>
                </a:cubicBezTo>
                <a:cubicBezTo>
                  <a:pt x="4396396" y="1831184"/>
                  <a:pt x="4385526" y="1820315"/>
                  <a:pt x="4385526" y="1806906"/>
                </a:cubicBezTo>
                <a:cubicBezTo>
                  <a:pt x="4385526" y="1793497"/>
                  <a:pt x="4396396" y="1782626"/>
                  <a:pt x="4409805" y="1782626"/>
                </a:cubicBezTo>
                <a:close/>
                <a:moveTo>
                  <a:pt x="3538260" y="1782626"/>
                </a:moveTo>
                <a:cubicBezTo>
                  <a:pt x="3551669" y="1782626"/>
                  <a:pt x="3562539" y="1793497"/>
                  <a:pt x="3562539" y="1806906"/>
                </a:cubicBezTo>
                <a:cubicBezTo>
                  <a:pt x="3562539" y="1820315"/>
                  <a:pt x="3551669" y="1831184"/>
                  <a:pt x="3538260" y="1831184"/>
                </a:cubicBezTo>
                <a:cubicBezTo>
                  <a:pt x="3524851" y="1831184"/>
                  <a:pt x="3513981" y="1820315"/>
                  <a:pt x="3513981" y="1806906"/>
                </a:cubicBezTo>
                <a:cubicBezTo>
                  <a:pt x="3513981" y="1793497"/>
                  <a:pt x="3524851" y="1782626"/>
                  <a:pt x="3538260" y="1782626"/>
                </a:cubicBezTo>
                <a:close/>
                <a:moveTo>
                  <a:pt x="3103005" y="1782626"/>
                </a:moveTo>
                <a:cubicBezTo>
                  <a:pt x="3116414" y="1782626"/>
                  <a:pt x="3127285" y="1793497"/>
                  <a:pt x="3127285" y="1806906"/>
                </a:cubicBezTo>
                <a:cubicBezTo>
                  <a:pt x="3127285" y="1820315"/>
                  <a:pt x="3116414" y="1831184"/>
                  <a:pt x="3103005" y="1831184"/>
                </a:cubicBezTo>
                <a:cubicBezTo>
                  <a:pt x="3089596" y="1831184"/>
                  <a:pt x="3078726" y="1820315"/>
                  <a:pt x="3078726" y="1806906"/>
                </a:cubicBezTo>
                <a:cubicBezTo>
                  <a:pt x="3078726" y="1793497"/>
                  <a:pt x="3089596" y="1782626"/>
                  <a:pt x="3103005" y="1782626"/>
                </a:cubicBezTo>
                <a:close/>
                <a:moveTo>
                  <a:pt x="10985399" y="1776808"/>
                </a:moveTo>
                <a:cubicBezTo>
                  <a:pt x="11004638" y="1776808"/>
                  <a:pt x="11020234" y="1792404"/>
                  <a:pt x="11020234" y="1811643"/>
                </a:cubicBezTo>
                <a:cubicBezTo>
                  <a:pt x="11020234" y="1830882"/>
                  <a:pt x="11004638" y="1846478"/>
                  <a:pt x="10985399" y="1846478"/>
                </a:cubicBezTo>
                <a:cubicBezTo>
                  <a:pt x="10966160" y="1846478"/>
                  <a:pt x="10950564" y="1830882"/>
                  <a:pt x="10950564" y="1811643"/>
                </a:cubicBezTo>
                <a:cubicBezTo>
                  <a:pt x="10950564" y="1792404"/>
                  <a:pt x="10966160" y="1776808"/>
                  <a:pt x="10985399" y="1776808"/>
                </a:cubicBezTo>
                <a:close/>
                <a:moveTo>
                  <a:pt x="8807007" y="1776808"/>
                </a:moveTo>
                <a:cubicBezTo>
                  <a:pt x="8826246" y="1776808"/>
                  <a:pt x="8841842" y="1792404"/>
                  <a:pt x="8841842" y="1811643"/>
                </a:cubicBezTo>
                <a:cubicBezTo>
                  <a:pt x="8841842" y="1830882"/>
                  <a:pt x="8826246" y="1846478"/>
                  <a:pt x="8807007" y="1846478"/>
                </a:cubicBezTo>
                <a:cubicBezTo>
                  <a:pt x="8787768" y="1846478"/>
                  <a:pt x="8772172" y="1830882"/>
                  <a:pt x="8772172" y="1811643"/>
                </a:cubicBezTo>
                <a:cubicBezTo>
                  <a:pt x="8772172" y="1792404"/>
                  <a:pt x="8787768" y="1776808"/>
                  <a:pt x="8807007" y="1776808"/>
                </a:cubicBezTo>
                <a:close/>
                <a:moveTo>
                  <a:pt x="2666686" y="1772070"/>
                </a:moveTo>
                <a:cubicBezTo>
                  <a:pt x="2685925" y="1772070"/>
                  <a:pt x="2701521" y="1787667"/>
                  <a:pt x="2701521" y="1806906"/>
                </a:cubicBezTo>
                <a:cubicBezTo>
                  <a:pt x="2701521" y="1826145"/>
                  <a:pt x="2685925" y="1841741"/>
                  <a:pt x="2666686" y="1841741"/>
                </a:cubicBezTo>
                <a:cubicBezTo>
                  <a:pt x="2647447" y="1841741"/>
                  <a:pt x="2631851" y="1826145"/>
                  <a:pt x="2631851" y="1806906"/>
                </a:cubicBezTo>
                <a:cubicBezTo>
                  <a:pt x="2631851" y="1787667"/>
                  <a:pt x="2647447" y="1772070"/>
                  <a:pt x="2666686" y="1772070"/>
                </a:cubicBezTo>
                <a:close/>
                <a:moveTo>
                  <a:pt x="8377558" y="1772069"/>
                </a:moveTo>
                <a:cubicBezTo>
                  <a:pt x="8396797" y="1772069"/>
                  <a:pt x="8412393" y="1787665"/>
                  <a:pt x="8412393" y="1806905"/>
                </a:cubicBezTo>
                <a:cubicBezTo>
                  <a:pt x="8412393" y="1826144"/>
                  <a:pt x="8396797" y="1841740"/>
                  <a:pt x="8377558" y="1841740"/>
                </a:cubicBezTo>
                <a:cubicBezTo>
                  <a:pt x="8358319" y="1841740"/>
                  <a:pt x="8342723" y="1826144"/>
                  <a:pt x="8342723" y="1806905"/>
                </a:cubicBezTo>
                <a:cubicBezTo>
                  <a:pt x="8342723" y="1787665"/>
                  <a:pt x="8358319" y="1772069"/>
                  <a:pt x="8377558" y="1772069"/>
                </a:cubicBezTo>
                <a:close/>
                <a:moveTo>
                  <a:pt x="7069672" y="1772069"/>
                </a:moveTo>
                <a:cubicBezTo>
                  <a:pt x="7088911" y="1772069"/>
                  <a:pt x="7104507" y="1787665"/>
                  <a:pt x="7104507" y="1806905"/>
                </a:cubicBezTo>
                <a:cubicBezTo>
                  <a:pt x="7104507" y="1826144"/>
                  <a:pt x="7088911" y="1841740"/>
                  <a:pt x="7069672" y="1841740"/>
                </a:cubicBezTo>
                <a:cubicBezTo>
                  <a:pt x="7050433" y="1841740"/>
                  <a:pt x="7034837" y="1826144"/>
                  <a:pt x="7034837" y="1806905"/>
                </a:cubicBezTo>
                <a:cubicBezTo>
                  <a:pt x="7034837" y="1787665"/>
                  <a:pt x="7050433" y="1772069"/>
                  <a:pt x="7069672" y="1772069"/>
                </a:cubicBezTo>
                <a:close/>
                <a:moveTo>
                  <a:pt x="930409" y="1767330"/>
                </a:moveTo>
                <a:cubicBezTo>
                  <a:pt x="949648" y="1767330"/>
                  <a:pt x="965244" y="1782928"/>
                  <a:pt x="965244" y="1802166"/>
                </a:cubicBezTo>
                <a:cubicBezTo>
                  <a:pt x="965244" y="1821405"/>
                  <a:pt x="949648" y="1837002"/>
                  <a:pt x="930409" y="1837002"/>
                </a:cubicBezTo>
                <a:cubicBezTo>
                  <a:pt x="911170" y="1837002"/>
                  <a:pt x="895574" y="1821405"/>
                  <a:pt x="895574" y="1802166"/>
                </a:cubicBezTo>
                <a:cubicBezTo>
                  <a:pt x="895574" y="1782928"/>
                  <a:pt x="911170" y="1767330"/>
                  <a:pt x="930409" y="1767330"/>
                </a:cubicBezTo>
                <a:close/>
                <a:moveTo>
                  <a:pt x="10548284" y="1358180"/>
                </a:moveTo>
                <a:cubicBezTo>
                  <a:pt x="10554392" y="1358180"/>
                  <a:pt x="10559344" y="1363133"/>
                  <a:pt x="10559344" y="1369241"/>
                </a:cubicBezTo>
                <a:cubicBezTo>
                  <a:pt x="10559344" y="1375349"/>
                  <a:pt x="10554392" y="1380300"/>
                  <a:pt x="10548284" y="1380300"/>
                </a:cubicBezTo>
                <a:cubicBezTo>
                  <a:pt x="10542176" y="1380300"/>
                  <a:pt x="10537224" y="1375349"/>
                  <a:pt x="10537224" y="1369241"/>
                </a:cubicBezTo>
                <a:cubicBezTo>
                  <a:pt x="10537224" y="1363133"/>
                  <a:pt x="10542176" y="1358180"/>
                  <a:pt x="10548284" y="1358180"/>
                </a:cubicBezTo>
                <a:close/>
                <a:moveTo>
                  <a:pt x="10113031" y="1358180"/>
                </a:moveTo>
                <a:cubicBezTo>
                  <a:pt x="10119139" y="1358180"/>
                  <a:pt x="10124091" y="1363132"/>
                  <a:pt x="10124091" y="1369240"/>
                </a:cubicBezTo>
                <a:cubicBezTo>
                  <a:pt x="10124091" y="1375349"/>
                  <a:pt x="10119139" y="1380300"/>
                  <a:pt x="10113031" y="1380300"/>
                </a:cubicBezTo>
                <a:cubicBezTo>
                  <a:pt x="10106923" y="1380300"/>
                  <a:pt x="10101971" y="1375349"/>
                  <a:pt x="10101971" y="1369240"/>
                </a:cubicBezTo>
                <a:cubicBezTo>
                  <a:pt x="10101971" y="1363132"/>
                  <a:pt x="10106923" y="1358180"/>
                  <a:pt x="10113031" y="1358180"/>
                </a:cubicBezTo>
                <a:close/>
                <a:moveTo>
                  <a:pt x="7940443" y="1353447"/>
                </a:moveTo>
                <a:cubicBezTo>
                  <a:pt x="7946551" y="1353447"/>
                  <a:pt x="7951503" y="1358399"/>
                  <a:pt x="7951503" y="1364507"/>
                </a:cubicBezTo>
                <a:cubicBezTo>
                  <a:pt x="7951503" y="1370614"/>
                  <a:pt x="7946551" y="1375567"/>
                  <a:pt x="7940443" y="1375567"/>
                </a:cubicBezTo>
                <a:cubicBezTo>
                  <a:pt x="7934335" y="1375567"/>
                  <a:pt x="7929383" y="1370614"/>
                  <a:pt x="7929383" y="1364507"/>
                </a:cubicBezTo>
                <a:cubicBezTo>
                  <a:pt x="7929383" y="1358399"/>
                  <a:pt x="7934335" y="1353447"/>
                  <a:pt x="7940443" y="1353447"/>
                </a:cubicBezTo>
                <a:close/>
                <a:moveTo>
                  <a:pt x="7504126" y="1353447"/>
                </a:moveTo>
                <a:cubicBezTo>
                  <a:pt x="7510234" y="1353447"/>
                  <a:pt x="7515186" y="1358399"/>
                  <a:pt x="7515186" y="1364507"/>
                </a:cubicBezTo>
                <a:cubicBezTo>
                  <a:pt x="7515186" y="1370614"/>
                  <a:pt x="7510234" y="1375566"/>
                  <a:pt x="7504126" y="1375566"/>
                </a:cubicBezTo>
                <a:cubicBezTo>
                  <a:pt x="7498018" y="1375566"/>
                  <a:pt x="7493066" y="1370614"/>
                  <a:pt x="7493066" y="1364507"/>
                </a:cubicBezTo>
                <a:cubicBezTo>
                  <a:pt x="7493066" y="1358399"/>
                  <a:pt x="7498018" y="1353447"/>
                  <a:pt x="7504126" y="1353447"/>
                </a:cubicBezTo>
                <a:close/>
                <a:moveTo>
                  <a:pt x="7068873" y="1353445"/>
                </a:moveTo>
                <a:cubicBezTo>
                  <a:pt x="7074981" y="1353445"/>
                  <a:pt x="7079933" y="1358398"/>
                  <a:pt x="7079933" y="1364506"/>
                </a:cubicBezTo>
                <a:cubicBezTo>
                  <a:pt x="7079933" y="1370614"/>
                  <a:pt x="7074981" y="1375566"/>
                  <a:pt x="7068873" y="1375566"/>
                </a:cubicBezTo>
                <a:cubicBezTo>
                  <a:pt x="7062765" y="1375566"/>
                  <a:pt x="7057813" y="1370614"/>
                  <a:pt x="7057813" y="1364506"/>
                </a:cubicBezTo>
                <a:cubicBezTo>
                  <a:pt x="7057813" y="1358398"/>
                  <a:pt x="7062765" y="1353445"/>
                  <a:pt x="7068873" y="1353445"/>
                </a:cubicBezTo>
                <a:close/>
                <a:moveTo>
                  <a:pt x="6632556" y="1353445"/>
                </a:moveTo>
                <a:cubicBezTo>
                  <a:pt x="6638664" y="1353445"/>
                  <a:pt x="6643616" y="1358398"/>
                  <a:pt x="6643616" y="1364506"/>
                </a:cubicBezTo>
                <a:cubicBezTo>
                  <a:pt x="6643616" y="1370614"/>
                  <a:pt x="6638664" y="1375566"/>
                  <a:pt x="6632556" y="1375566"/>
                </a:cubicBezTo>
                <a:cubicBezTo>
                  <a:pt x="6626448" y="1375566"/>
                  <a:pt x="6621496" y="1370614"/>
                  <a:pt x="6621496" y="1364506"/>
                </a:cubicBezTo>
                <a:cubicBezTo>
                  <a:pt x="6621496" y="1358398"/>
                  <a:pt x="6626448" y="1353445"/>
                  <a:pt x="6632556" y="1353445"/>
                </a:cubicBezTo>
                <a:close/>
                <a:moveTo>
                  <a:pt x="5760987" y="1353445"/>
                </a:moveTo>
                <a:cubicBezTo>
                  <a:pt x="5767095" y="1353445"/>
                  <a:pt x="5772047" y="1358398"/>
                  <a:pt x="5772047" y="1364505"/>
                </a:cubicBezTo>
                <a:cubicBezTo>
                  <a:pt x="5772047" y="1370614"/>
                  <a:pt x="5767095" y="1375566"/>
                  <a:pt x="5760987" y="1375566"/>
                </a:cubicBezTo>
                <a:cubicBezTo>
                  <a:pt x="5754879" y="1375566"/>
                  <a:pt x="5749927" y="1370614"/>
                  <a:pt x="5749927" y="1364505"/>
                </a:cubicBezTo>
                <a:cubicBezTo>
                  <a:pt x="5749927" y="1358398"/>
                  <a:pt x="5754879" y="1353445"/>
                  <a:pt x="5760987" y="1353445"/>
                </a:cubicBezTo>
                <a:close/>
                <a:moveTo>
                  <a:pt x="3540126" y="1352228"/>
                </a:moveTo>
                <a:cubicBezTo>
                  <a:pt x="3546234" y="1352228"/>
                  <a:pt x="3551186" y="1357180"/>
                  <a:pt x="3551186" y="1363288"/>
                </a:cubicBezTo>
                <a:cubicBezTo>
                  <a:pt x="3551186" y="1369396"/>
                  <a:pt x="3546234" y="1374347"/>
                  <a:pt x="3540126" y="1374347"/>
                </a:cubicBezTo>
                <a:cubicBezTo>
                  <a:pt x="3534018" y="1374347"/>
                  <a:pt x="3529066" y="1369396"/>
                  <a:pt x="3529066" y="1363288"/>
                </a:cubicBezTo>
                <a:cubicBezTo>
                  <a:pt x="3529066" y="1357180"/>
                  <a:pt x="3534018" y="1352228"/>
                  <a:pt x="3540126" y="1352228"/>
                </a:cubicBezTo>
                <a:close/>
                <a:moveTo>
                  <a:pt x="3103807" y="1352228"/>
                </a:moveTo>
                <a:cubicBezTo>
                  <a:pt x="3109914" y="1352228"/>
                  <a:pt x="3114866" y="1357180"/>
                  <a:pt x="3114866" y="1363289"/>
                </a:cubicBezTo>
                <a:cubicBezTo>
                  <a:pt x="3114866" y="1369396"/>
                  <a:pt x="3109914" y="1374347"/>
                  <a:pt x="3103807" y="1374347"/>
                </a:cubicBezTo>
                <a:cubicBezTo>
                  <a:pt x="3097698" y="1374347"/>
                  <a:pt x="3092746" y="1369396"/>
                  <a:pt x="3092746" y="1363289"/>
                </a:cubicBezTo>
                <a:cubicBezTo>
                  <a:pt x="3092746" y="1357180"/>
                  <a:pt x="3097698" y="1352228"/>
                  <a:pt x="3103807" y="1352228"/>
                </a:cubicBezTo>
                <a:close/>
                <a:moveTo>
                  <a:pt x="4411667" y="1352227"/>
                </a:moveTo>
                <a:cubicBezTo>
                  <a:pt x="4417775" y="1352227"/>
                  <a:pt x="4422727" y="1357179"/>
                  <a:pt x="4422727" y="1363288"/>
                </a:cubicBezTo>
                <a:cubicBezTo>
                  <a:pt x="4422727" y="1369396"/>
                  <a:pt x="4417775" y="1374347"/>
                  <a:pt x="4411667" y="1374347"/>
                </a:cubicBezTo>
                <a:cubicBezTo>
                  <a:pt x="4405559" y="1374347"/>
                  <a:pt x="4400607" y="1369396"/>
                  <a:pt x="4400607" y="1363288"/>
                </a:cubicBezTo>
                <a:cubicBezTo>
                  <a:pt x="4400607" y="1357179"/>
                  <a:pt x="4405559" y="1352227"/>
                  <a:pt x="4411667" y="1352227"/>
                </a:cubicBezTo>
                <a:close/>
                <a:moveTo>
                  <a:pt x="3975351" y="1352227"/>
                </a:moveTo>
                <a:cubicBezTo>
                  <a:pt x="3981459" y="1352227"/>
                  <a:pt x="3986411" y="1357180"/>
                  <a:pt x="3986411" y="1363288"/>
                </a:cubicBezTo>
                <a:cubicBezTo>
                  <a:pt x="3986411" y="1369396"/>
                  <a:pt x="3981459" y="1374347"/>
                  <a:pt x="3975351" y="1374347"/>
                </a:cubicBezTo>
                <a:cubicBezTo>
                  <a:pt x="3969243" y="1374347"/>
                  <a:pt x="3964291" y="1369396"/>
                  <a:pt x="3964291" y="1363288"/>
                </a:cubicBezTo>
                <a:cubicBezTo>
                  <a:pt x="3964291" y="1357180"/>
                  <a:pt x="3969243" y="1352227"/>
                  <a:pt x="3975351" y="1352227"/>
                </a:cubicBezTo>
                <a:close/>
                <a:moveTo>
                  <a:pt x="5283237" y="1352227"/>
                </a:moveTo>
                <a:cubicBezTo>
                  <a:pt x="5289345" y="1352227"/>
                  <a:pt x="5294297" y="1357179"/>
                  <a:pt x="5294297" y="1363288"/>
                </a:cubicBezTo>
                <a:cubicBezTo>
                  <a:pt x="5294297" y="1369396"/>
                  <a:pt x="5289345" y="1374346"/>
                  <a:pt x="5283237" y="1374346"/>
                </a:cubicBezTo>
                <a:cubicBezTo>
                  <a:pt x="5277129" y="1374346"/>
                  <a:pt x="5272177" y="1369396"/>
                  <a:pt x="5272177" y="1363288"/>
                </a:cubicBezTo>
                <a:cubicBezTo>
                  <a:pt x="5272177" y="1357179"/>
                  <a:pt x="5277129" y="1352227"/>
                  <a:pt x="5283237" y="1352227"/>
                </a:cubicBezTo>
                <a:close/>
                <a:moveTo>
                  <a:pt x="931209" y="1347483"/>
                </a:moveTo>
                <a:cubicBezTo>
                  <a:pt x="937316" y="1347483"/>
                  <a:pt x="942268" y="1352435"/>
                  <a:pt x="942268" y="1358544"/>
                </a:cubicBezTo>
                <a:cubicBezTo>
                  <a:pt x="942268" y="1364652"/>
                  <a:pt x="937316" y="1369604"/>
                  <a:pt x="931209" y="1369604"/>
                </a:cubicBezTo>
                <a:cubicBezTo>
                  <a:pt x="925100" y="1369604"/>
                  <a:pt x="920148" y="1364652"/>
                  <a:pt x="920148" y="1358544"/>
                </a:cubicBezTo>
                <a:cubicBezTo>
                  <a:pt x="920148" y="1352435"/>
                  <a:pt x="925100" y="1347483"/>
                  <a:pt x="931209" y="1347483"/>
                </a:cubicBezTo>
                <a:close/>
                <a:moveTo>
                  <a:pt x="495956" y="1347483"/>
                </a:moveTo>
                <a:cubicBezTo>
                  <a:pt x="502064" y="1347483"/>
                  <a:pt x="507016" y="1352436"/>
                  <a:pt x="507016" y="1358544"/>
                </a:cubicBezTo>
                <a:cubicBezTo>
                  <a:pt x="507016" y="1364652"/>
                  <a:pt x="502064" y="1369605"/>
                  <a:pt x="495956" y="1369605"/>
                </a:cubicBezTo>
                <a:cubicBezTo>
                  <a:pt x="489848" y="1369605"/>
                  <a:pt x="484896" y="1364652"/>
                  <a:pt x="484896" y="1358544"/>
                </a:cubicBezTo>
                <a:cubicBezTo>
                  <a:pt x="484896" y="1352436"/>
                  <a:pt x="489848" y="1347483"/>
                  <a:pt x="495956" y="1347483"/>
                </a:cubicBezTo>
                <a:close/>
                <a:moveTo>
                  <a:pt x="10984601" y="1344962"/>
                </a:moveTo>
                <a:cubicBezTo>
                  <a:pt x="10998010" y="1344962"/>
                  <a:pt x="11008880" y="1355832"/>
                  <a:pt x="11008880" y="1369241"/>
                </a:cubicBezTo>
                <a:cubicBezTo>
                  <a:pt x="11008880" y="1382650"/>
                  <a:pt x="10998010" y="1393519"/>
                  <a:pt x="10984601" y="1393519"/>
                </a:cubicBezTo>
                <a:cubicBezTo>
                  <a:pt x="10971192" y="1393519"/>
                  <a:pt x="10960322" y="1382650"/>
                  <a:pt x="10960322" y="1369241"/>
                </a:cubicBezTo>
                <a:cubicBezTo>
                  <a:pt x="10960322" y="1355832"/>
                  <a:pt x="10971192" y="1344962"/>
                  <a:pt x="10984601" y="1344962"/>
                </a:cubicBezTo>
                <a:close/>
                <a:moveTo>
                  <a:pt x="9676715" y="1344961"/>
                </a:moveTo>
                <a:cubicBezTo>
                  <a:pt x="9690124" y="1344961"/>
                  <a:pt x="9700994" y="1355831"/>
                  <a:pt x="9700994" y="1369240"/>
                </a:cubicBezTo>
                <a:cubicBezTo>
                  <a:pt x="9700994" y="1382649"/>
                  <a:pt x="9690124" y="1393519"/>
                  <a:pt x="9676715" y="1393519"/>
                </a:cubicBezTo>
                <a:cubicBezTo>
                  <a:pt x="9663306" y="1393519"/>
                  <a:pt x="9652436" y="1382649"/>
                  <a:pt x="9652436" y="1369240"/>
                </a:cubicBezTo>
                <a:cubicBezTo>
                  <a:pt x="9652436" y="1355831"/>
                  <a:pt x="9663306" y="1344961"/>
                  <a:pt x="9676715" y="1344961"/>
                </a:cubicBezTo>
                <a:close/>
                <a:moveTo>
                  <a:pt x="9241462" y="1344961"/>
                </a:moveTo>
                <a:cubicBezTo>
                  <a:pt x="9254871" y="1344961"/>
                  <a:pt x="9265741" y="1355831"/>
                  <a:pt x="9265741" y="1369240"/>
                </a:cubicBezTo>
                <a:cubicBezTo>
                  <a:pt x="9265741" y="1382649"/>
                  <a:pt x="9254871" y="1393519"/>
                  <a:pt x="9241462" y="1393519"/>
                </a:cubicBezTo>
                <a:cubicBezTo>
                  <a:pt x="9228053" y="1393519"/>
                  <a:pt x="9217183" y="1382649"/>
                  <a:pt x="9217183" y="1369240"/>
                </a:cubicBezTo>
                <a:cubicBezTo>
                  <a:pt x="9217183" y="1355831"/>
                  <a:pt x="9228053" y="1344961"/>
                  <a:pt x="9241462" y="1344961"/>
                </a:cubicBezTo>
                <a:close/>
                <a:moveTo>
                  <a:pt x="8805145" y="1344960"/>
                </a:moveTo>
                <a:cubicBezTo>
                  <a:pt x="8818554" y="1344960"/>
                  <a:pt x="8829424" y="1355830"/>
                  <a:pt x="8829424" y="1369239"/>
                </a:cubicBezTo>
                <a:cubicBezTo>
                  <a:pt x="8829424" y="1382649"/>
                  <a:pt x="8818554" y="1393519"/>
                  <a:pt x="8805145" y="1393519"/>
                </a:cubicBezTo>
                <a:cubicBezTo>
                  <a:pt x="8791736" y="1393519"/>
                  <a:pt x="8780866" y="1382649"/>
                  <a:pt x="8780866" y="1369239"/>
                </a:cubicBezTo>
                <a:cubicBezTo>
                  <a:pt x="8780866" y="1355830"/>
                  <a:pt x="8791736" y="1344960"/>
                  <a:pt x="8805145" y="1344960"/>
                </a:cubicBezTo>
                <a:close/>
                <a:moveTo>
                  <a:pt x="8375696" y="1340227"/>
                </a:moveTo>
                <a:cubicBezTo>
                  <a:pt x="8389105" y="1340227"/>
                  <a:pt x="8399975" y="1351097"/>
                  <a:pt x="8399975" y="1364507"/>
                </a:cubicBezTo>
                <a:cubicBezTo>
                  <a:pt x="8399975" y="1377916"/>
                  <a:pt x="8389105" y="1388786"/>
                  <a:pt x="8375696" y="1388786"/>
                </a:cubicBezTo>
                <a:cubicBezTo>
                  <a:pt x="8362287" y="1388786"/>
                  <a:pt x="8351417" y="1377916"/>
                  <a:pt x="8351417" y="1364507"/>
                </a:cubicBezTo>
                <a:cubicBezTo>
                  <a:pt x="8351417" y="1351097"/>
                  <a:pt x="8362287" y="1340227"/>
                  <a:pt x="8375696" y="1340227"/>
                </a:cubicBezTo>
                <a:close/>
                <a:moveTo>
                  <a:pt x="2668551" y="1339009"/>
                </a:moveTo>
                <a:cubicBezTo>
                  <a:pt x="2681960" y="1339009"/>
                  <a:pt x="2692830" y="1349879"/>
                  <a:pt x="2692830" y="1363289"/>
                </a:cubicBezTo>
                <a:cubicBezTo>
                  <a:pt x="2692830" y="1376698"/>
                  <a:pt x="2681960" y="1387569"/>
                  <a:pt x="2668551" y="1387569"/>
                </a:cubicBezTo>
                <a:cubicBezTo>
                  <a:pt x="2655142" y="1387569"/>
                  <a:pt x="2644272" y="1376698"/>
                  <a:pt x="2644272" y="1363289"/>
                </a:cubicBezTo>
                <a:cubicBezTo>
                  <a:pt x="2644272" y="1349879"/>
                  <a:pt x="2655142" y="1339009"/>
                  <a:pt x="2668551" y="1339009"/>
                </a:cubicBezTo>
                <a:close/>
                <a:moveTo>
                  <a:pt x="59640" y="1334265"/>
                </a:moveTo>
                <a:cubicBezTo>
                  <a:pt x="73049" y="1334265"/>
                  <a:pt x="83919" y="1345135"/>
                  <a:pt x="83919" y="1358544"/>
                </a:cubicBezTo>
                <a:cubicBezTo>
                  <a:pt x="83919" y="1371954"/>
                  <a:pt x="73049" y="1382824"/>
                  <a:pt x="59640" y="1382824"/>
                </a:cubicBezTo>
                <a:cubicBezTo>
                  <a:pt x="46231" y="1382824"/>
                  <a:pt x="35361" y="1371954"/>
                  <a:pt x="35361" y="1358544"/>
                </a:cubicBezTo>
                <a:cubicBezTo>
                  <a:pt x="35361" y="1345135"/>
                  <a:pt x="46231" y="1334265"/>
                  <a:pt x="59640" y="1334265"/>
                </a:cubicBezTo>
                <a:close/>
                <a:moveTo>
                  <a:pt x="1802775" y="1334264"/>
                </a:moveTo>
                <a:cubicBezTo>
                  <a:pt x="1816185" y="1334264"/>
                  <a:pt x="1827055" y="1345134"/>
                  <a:pt x="1827055" y="1358544"/>
                </a:cubicBezTo>
                <a:cubicBezTo>
                  <a:pt x="1827055" y="1371953"/>
                  <a:pt x="1816185" y="1382823"/>
                  <a:pt x="1802775" y="1382823"/>
                </a:cubicBezTo>
                <a:cubicBezTo>
                  <a:pt x="1789367" y="1382823"/>
                  <a:pt x="1778497" y="1371953"/>
                  <a:pt x="1778497" y="1358544"/>
                </a:cubicBezTo>
                <a:cubicBezTo>
                  <a:pt x="1778497" y="1345134"/>
                  <a:pt x="1789367" y="1334264"/>
                  <a:pt x="1802775" y="1334264"/>
                </a:cubicBezTo>
                <a:close/>
                <a:moveTo>
                  <a:pt x="1367525" y="1334264"/>
                </a:moveTo>
                <a:cubicBezTo>
                  <a:pt x="1380934" y="1334264"/>
                  <a:pt x="1391804" y="1345134"/>
                  <a:pt x="1391804" y="1358544"/>
                </a:cubicBezTo>
                <a:cubicBezTo>
                  <a:pt x="1391804" y="1371953"/>
                  <a:pt x="1380934" y="1382823"/>
                  <a:pt x="1367525" y="1382823"/>
                </a:cubicBezTo>
                <a:cubicBezTo>
                  <a:pt x="1354116" y="1382823"/>
                  <a:pt x="1343246" y="1371953"/>
                  <a:pt x="1343246" y="1358544"/>
                </a:cubicBezTo>
                <a:cubicBezTo>
                  <a:pt x="1343246" y="1345134"/>
                  <a:pt x="1354116" y="1334264"/>
                  <a:pt x="1367525" y="1334264"/>
                </a:cubicBezTo>
                <a:close/>
                <a:moveTo>
                  <a:pt x="2239092" y="1334264"/>
                </a:moveTo>
                <a:cubicBezTo>
                  <a:pt x="2252501" y="1334264"/>
                  <a:pt x="2263371" y="1345134"/>
                  <a:pt x="2263371" y="1358544"/>
                </a:cubicBezTo>
                <a:cubicBezTo>
                  <a:pt x="2263371" y="1371953"/>
                  <a:pt x="2252501" y="1382823"/>
                  <a:pt x="2239092" y="1382823"/>
                </a:cubicBezTo>
                <a:cubicBezTo>
                  <a:pt x="2225683" y="1382823"/>
                  <a:pt x="2214813" y="1371953"/>
                  <a:pt x="2214813" y="1358544"/>
                </a:cubicBezTo>
                <a:cubicBezTo>
                  <a:pt x="2214813" y="1345134"/>
                  <a:pt x="2225683" y="1334264"/>
                  <a:pt x="2239092" y="1334264"/>
                </a:cubicBezTo>
                <a:close/>
                <a:moveTo>
                  <a:pt x="6197304" y="1329670"/>
                </a:moveTo>
                <a:cubicBezTo>
                  <a:pt x="6216543" y="1329670"/>
                  <a:pt x="6232139" y="1345266"/>
                  <a:pt x="6232139" y="1364506"/>
                </a:cubicBezTo>
                <a:cubicBezTo>
                  <a:pt x="6232139" y="1383745"/>
                  <a:pt x="6216543" y="1399340"/>
                  <a:pt x="6197304" y="1399340"/>
                </a:cubicBezTo>
                <a:cubicBezTo>
                  <a:pt x="6178065" y="1399340"/>
                  <a:pt x="6162469" y="1383745"/>
                  <a:pt x="6162469" y="1364506"/>
                </a:cubicBezTo>
                <a:cubicBezTo>
                  <a:pt x="6162469" y="1345266"/>
                  <a:pt x="6178065" y="1329670"/>
                  <a:pt x="6197304" y="1329670"/>
                </a:cubicBezTo>
                <a:close/>
                <a:moveTo>
                  <a:pt x="4846920" y="1328451"/>
                </a:moveTo>
                <a:cubicBezTo>
                  <a:pt x="4866159" y="1328451"/>
                  <a:pt x="4881755" y="1344048"/>
                  <a:pt x="4881755" y="1363288"/>
                </a:cubicBezTo>
                <a:cubicBezTo>
                  <a:pt x="4881755" y="1382526"/>
                  <a:pt x="4866159" y="1398123"/>
                  <a:pt x="4846920" y="1398123"/>
                </a:cubicBezTo>
                <a:cubicBezTo>
                  <a:pt x="4827681" y="1398123"/>
                  <a:pt x="4812085" y="1382526"/>
                  <a:pt x="4812085" y="1363288"/>
                </a:cubicBezTo>
                <a:cubicBezTo>
                  <a:pt x="4812085" y="1344048"/>
                  <a:pt x="4827681" y="1328451"/>
                  <a:pt x="4846920" y="1328451"/>
                </a:cubicBezTo>
                <a:close/>
                <a:moveTo>
                  <a:pt x="10985399" y="914547"/>
                </a:moveTo>
                <a:cubicBezTo>
                  <a:pt x="10991507" y="914547"/>
                  <a:pt x="10996459" y="919500"/>
                  <a:pt x="10996459" y="925608"/>
                </a:cubicBezTo>
                <a:cubicBezTo>
                  <a:pt x="10996459" y="931715"/>
                  <a:pt x="10991507" y="936667"/>
                  <a:pt x="10985399" y="936667"/>
                </a:cubicBezTo>
                <a:cubicBezTo>
                  <a:pt x="10979291" y="936667"/>
                  <a:pt x="10974339" y="931715"/>
                  <a:pt x="10974339" y="925608"/>
                </a:cubicBezTo>
                <a:cubicBezTo>
                  <a:pt x="10974339" y="919500"/>
                  <a:pt x="10979291" y="914547"/>
                  <a:pt x="10985399" y="914547"/>
                </a:cubicBezTo>
                <a:close/>
                <a:moveTo>
                  <a:pt x="10550146" y="914547"/>
                </a:moveTo>
                <a:cubicBezTo>
                  <a:pt x="10556254" y="914547"/>
                  <a:pt x="10561206" y="919499"/>
                  <a:pt x="10561206" y="925608"/>
                </a:cubicBezTo>
                <a:cubicBezTo>
                  <a:pt x="10561206" y="931715"/>
                  <a:pt x="10556254" y="936667"/>
                  <a:pt x="10550146" y="936667"/>
                </a:cubicBezTo>
                <a:cubicBezTo>
                  <a:pt x="10544038" y="936667"/>
                  <a:pt x="10539086" y="931715"/>
                  <a:pt x="10539086" y="925608"/>
                </a:cubicBezTo>
                <a:cubicBezTo>
                  <a:pt x="10539086" y="919499"/>
                  <a:pt x="10544038" y="914547"/>
                  <a:pt x="10550146" y="914547"/>
                </a:cubicBezTo>
                <a:close/>
                <a:moveTo>
                  <a:pt x="9678577" y="914547"/>
                </a:moveTo>
                <a:cubicBezTo>
                  <a:pt x="9684685" y="914547"/>
                  <a:pt x="9689637" y="919499"/>
                  <a:pt x="9689637" y="925607"/>
                </a:cubicBezTo>
                <a:cubicBezTo>
                  <a:pt x="9689637" y="931715"/>
                  <a:pt x="9684685" y="936667"/>
                  <a:pt x="9678577" y="936667"/>
                </a:cubicBezTo>
                <a:cubicBezTo>
                  <a:pt x="9672469" y="936667"/>
                  <a:pt x="9667517" y="931715"/>
                  <a:pt x="9667517" y="925607"/>
                </a:cubicBezTo>
                <a:cubicBezTo>
                  <a:pt x="9667517" y="919499"/>
                  <a:pt x="9672469" y="914547"/>
                  <a:pt x="9678577" y="914547"/>
                </a:cubicBezTo>
                <a:close/>
                <a:moveTo>
                  <a:pt x="9242260" y="914547"/>
                </a:moveTo>
                <a:cubicBezTo>
                  <a:pt x="9248368" y="914547"/>
                  <a:pt x="9253320" y="919499"/>
                  <a:pt x="9253320" y="925607"/>
                </a:cubicBezTo>
                <a:cubicBezTo>
                  <a:pt x="9253320" y="931715"/>
                  <a:pt x="9248368" y="936667"/>
                  <a:pt x="9242260" y="936667"/>
                </a:cubicBezTo>
                <a:cubicBezTo>
                  <a:pt x="9236152" y="936667"/>
                  <a:pt x="9231200" y="931715"/>
                  <a:pt x="9231200" y="925607"/>
                </a:cubicBezTo>
                <a:cubicBezTo>
                  <a:pt x="9231200" y="919499"/>
                  <a:pt x="9236152" y="914547"/>
                  <a:pt x="9242260" y="914547"/>
                </a:cubicBezTo>
                <a:close/>
                <a:moveTo>
                  <a:pt x="8807007" y="914547"/>
                </a:moveTo>
                <a:cubicBezTo>
                  <a:pt x="8813115" y="914547"/>
                  <a:pt x="8818067" y="919499"/>
                  <a:pt x="8818067" y="925607"/>
                </a:cubicBezTo>
                <a:cubicBezTo>
                  <a:pt x="8818067" y="931715"/>
                  <a:pt x="8813115" y="936667"/>
                  <a:pt x="8807007" y="936667"/>
                </a:cubicBezTo>
                <a:cubicBezTo>
                  <a:pt x="8800899" y="936667"/>
                  <a:pt x="8795947" y="931715"/>
                  <a:pt x="8795947" y="925607"/>
                </a:cubicBezTo>
                <a:cubicBezTo>
                  <a:pt x="8795947" y="919499"/>
                  <a:pt x="8800899" y="914547"/>
                  <a:pt x="8807007" y="914547"/>
                </a:cubicBezTo>
                <a:close/>
                <a:moveTo>
                  <a:pt x="3103009" y="909823"/>
                </a:moveTo>
                <a:cubicBezTo>
                  <a:pt x="3109117" y="909823"/>
                  <a:pt x="3114068" y="914773"/>
                  <a:pt x="3114068" y="920880"/>
                </a:cubicBezTo>
                <a:cubicBezTo>
                  <a:pt x="3114068" y="926988"/>
                  <a:pt x="3109117" y="931939"/>
                  <a:pt x="3103009" y="931939"/>
                </a:cubicBezTo>
                <a:cubicBezTo>
                  <a:pt x="3096901" y="931939"/>
                  <a:pt x="3091949" y="926988"/>
                  <a:pt x="3091949" y="920880"/>
                </a:cubicBezTo>
                <a:cubicBezTo>
                  <a:pt x="3091949" y="914773"/>
                  <a:pt x="3096901" y="909823"/>
                  <a:pt x="3103009" y="909823"/>
                </a:cubicBezTo>
                <a:close/>
                <a:moveTo>
                  <a:pt x="5281375" y="909821"/>
                </a:moveTo>
                <a:cubicBezTo>
                  <a:pt x="5287483" y="909821"/>
                  <a:pt x="5292435" y="914772"/>
                  <a:pt x="5292435" y="920879"/>
                </a:cubicBezTo>
                <a:cubicBezTo>
                  <a:pt x="5292435" y="926988"/>
                  <a:pt x="5287483" y="931939"/>
                  <a:pt x="5281375" y="931939"/>
                </a:cubicBezTo>
                <a:cubicBezTo>
                  <a:pt x="5275267" y="931939"/>
                  <a:pt x="5270315" y="926988"/>
                  <a:pt x="5270315" y="920879"/>
                </a:cubicBezTo>
                <a:cubicBezTo>
                  <a:pt x="5270315" y="914772"/>
                  <a:pt x="5275267" y="909821"/>
                  <a:pt x="5281375" y="909821"/>
                </a:cubicBezTo>
                <a:close/>
                <a:moveTo>
                  <a:pt x="4846122" y="909821"/>
                </a:moveTo>
                <a:cubicBezTo>
                  <a:pt x="4852230" y="909821"/>
                  <a:pt x="4857182" y="914773"/>
                  <a:pt x="4857182" y="920879"/>
                </a:cubicBezTo>
                <a:cubicBezTo>
                  <a:pt x="4857182" y="926988"/>
                  <a:pt x="4852230" y="931939"/>
                  <a:pt x="4846122" y="931939"/>
                </a:cubicBezTo>
                <a:cubicBezTo>
                  <a:pt x="4840014" y="931939"/>
                  <a:pt x="4835062" y="926988"/>
                  <a:pt x="4835062" y="920879"/>
                </a:cubicBezTo>
                <a:cubicBezTo>
                  <a:pt x="4835062" y="914773"/>
                  <a:pt x="4840014" y="909821"/>
                  <a:pt x="4846122" y="909821"/>
                </a:cubicBezTo>
                <a:close/>
                <a:moveTo>
                  <a:pt x="4409805" y="909821"/>
                </a:moveTo>
                <a:cubicBezTo>
                  <a:pt x="4415913" y="909821"/>
                  <a:pt x="4420865" y="914773"/>
                  <a:pt x="4420865" y="920880"/>
                </a:cubicBezTo>
                <a:cubicBezTo>
                  <a:pt x="4420865" y="926988"/>
                  <a:pt x="4415913" y="931939"/>
                  <a:pt x="4409805" y="931939"/>
                </a:cubicBezTo>
                <a:cubicBezTo>
                  <a:pt x="4403697" y="931939"/>
                  <a:pt x="4398745" y="926988"/>
                  <a:pt x="4398745" y="920880"/>
                </a:cubicBezTo>
                <a:cubicBezTo>
                  <a:pt x="4398745" y="914773"/>
                  <a:pt x="4403697" y="909821"/>
                  <a:pt x="4409805" y="909821"/>
                </a:cubicBezTo>
                <a:close/>
                <a:moveTo>
                  <a:pt x="3538264" y="909821"/>
                </a:moveTo>
                <a:cubicBezTo>
                  <a:pt x="3544372" y="909821"/>
                  <a:pt x="3549324" y="914773"/>
                  <a:pt x="3549324" y="920880"/>
                </a:cubicBezTo>
                <a:cubicBezTo>
                  <a:pt x="3549324" y="926988"/>
                  <a:pt x="3544372" y="931939"/>
                  <a:pt x="3538264" y="931939"/>
                </a:cubicBezTo>
                <a:cubicBezTo>
                  <a:pt x="3532156" y="931939"/>
                  <a:pt x="3527204" y="926988"/>
                  <a:pt x="3527204" y="920880"/>
                </a:cubicBezTo>
                <a:cubicBezTo>
                  <a:pt x="3527204" y="914773"/>
                  <a:pt x="3532156" y="909821"/>
                  <a:pt x="3538264" y="909821"/>
                </a:cubicBezTo>
                <a:close/>
                <a:moveTo>
                  <a:pt x="7069671" y="909812"/>
                </a:moveTo>
                <a:cubicBezTo>
                  <a:pt x="7075779" y="909812"/>
                  <a:pt x="7080731" y="914763"/>
                  <a:pt x="7080731" y="920872"/>
                </a:cubicBezTo>
                <a:cubicBezTo>
                  <a:pt x="7080731" y="926979"/>
                  <a:pt x="7075779" y="931931"/>
                  <a:pt x="7069671" y="931931"/>
                </a:cubicBezTo>
                <a:cubicBezTo>
                  <a:pt x="7063563" y="931931"/>
                  <a:pt x="7058611" y="926979"/>
                  <a:pt x="7058611" y="920872"/>
                </a:cubicBezTo>
                <a:cubicBezTo>
                  <a:pt x="7058611" y="914763"/>
                  <a:pt x="7063563" y="909812"/>
                  <a:pt x="7069671" y="909812"/>
                </a:cubicBezTo>
                <a:close/>
                <a:moveTo>
                  <a:pt x="6198102" y="909811"/>
                </a:moveTo>
                <a:cubicBezTo>
                  <a:pt x="6204210" y="909811"/>
                  <a:pt x="6209162" y="914763"/>
                  <a:pt x="6209162" y="920871"/>
                </a:cubicBezTo>
                <a:cubicBezTo>
                  <a:pt x="6209162" y="926979"/>
                  <a:pt x="6204210" y="931931"/>
                  <a:pt x="6198102" y="931931"/>
                </a:cubicBezTo>
                <a:cubicBezTo>
                  <a:pt x="6191994" y="931931"/>
                  <a:pt x="6187042" y="926979"/>
                  <a:pt x="6187042" y="920871"/>
                </a:cubicBezTo>
                <a:cubicBezTo>
                  <a:pt x="6187042" y="914763"/>
                  <a:pt x="6191994" y="909811"/>
                  <a:pt x="6198102" y="909811"/>
                </a:cubicBezTo>
                <a:close/>
                <a:moveTo>
                  <a:pt x="5762849" y="909811"/>
                </a:moveTo>
                <a:cubicBezTo>
                  <a:pt x="5768957" y="909811"/>
                  <a:pt x="5773909" y="914762"/>
                  <a:pt x="5773909" y="920871"/>
                </a:cubicBezTo>
                <a:cubicBezTo>
                  <a:pt x="5773909" y="926978"/>
                  <a:pt x="5768957" y="931931"/>
                  <a:pt x="5762849" y="931931"/>
                </a:cubicBezTo>
                <a:cubicBezTo>
                  <a:pt x="5756741" y="931931"/>
                  <a:pt x="5751789" y="926978"/>
                  <a:pt x="5751789" y="920871"/>
                </a:cubicBezTo>
                <a:cubicBezTo>
                  <a:pt x="5751789" y="914762"/>
                  <a:pt x="5756741" y="909811"/>
                  <a:pt x="5762849" y="909811"/>
                </a:cubicBezTo>
                <a:close/>
                <a:moveTo>
                  <a:pt x="1365662" y="905078"/>
                </a:moveTo>
                <a:cubicBezTo>
                  <a:pt x="1371770" y="905078"/>
                  <a:pt x="1376722" y="910030"/>
                  <a:pt x="1376722" y="916138"/>
                </a:cubicBezTo>
                <a:cubicBezTo>
                  <a:pt x="1376722" y="922245"/>
                  <a:pt x="1371770" y="927197"/>
                  <a:pt x="1365662" y="927197"/>
                </a:cubicBezTo>
                <a:cubicBezTo>
                  <a:pt x="1359554" y="927197"/>
                  <a:pt x="1354602" y="922245"/>
                  <a:pt x="1354602" y="916138"/>
                </a:cubicBezTo>
                <a:cubicBezTo>
                  <a:pt x="1354602" y="910030"/>
                  <a:pt x="1359554" y="905078"/>
                  <a:pt x="1365662" y="905078"/>
                </a:cubicBezTo>
                <a:close/>
                <a:moveTo>
                  <a:pt x="930410" y="905078"/>
                </a:moveTo>
                <a:cubicBezTo>
                  <a:pt x="936517" y="905078"/>
                  <a:pt x="941469" y="910030"/>
                  <a:pt x="941469" y="916138"/>
                </a:cubicBezTo>
                <a:cubicBezTo>
                  <a:pt x="941469" y="922245"/>
                  <a:pt x="936517" y="927198"/>
                  <a:pt x="930410" y="927198"/>
                </a:cubicBezTo>
                <a:cubicBezTo>
                  <a:pt x="924301" y="927198"/>
                  <a:pt x="919349" y="922245"/>
                  <a:pt x="919349" y="916138"/>
                </a:cubicBezTo>
                <a:cubicBezTo>
                  <a:pt x="919349" y="910030"/>
                  <a:pt x="924301" y="905078"/>
                  <a:pt x="930410" y="905078"/>
                </a:cubicBezTo>
                <a:close/>
                <a:moveTo>
                  <a:pt x="494094" y="905078"/>
                </a:moveTo>
                <a:cubicBezTo>
                  <a:pt x="500202" y="905078"/>
                  <a:pt x="505154" y="910030"/>
                  <a:pt x="505154" y="916138"/>
                </a:cubicBezTo>
                <a:cubicBezTo>
                  <a:pt x="505154" y="922245"/>
                  <a:pt x="500202" y="927198"/>
                  <a:pt x="494094" y="927198"/>
                </a:cubicBezTo>
                <a:cubicBezTo>
                  <a:pt x="487986" y="927198"/>
                  <a:pt x="483034" y="922245"/>
                  <a:pt x="483034" y="916138"/>
                </a:cubicBezTo>
                <a:cubicBezTo>
                  <a:pt x="483034" y="910030"/>
                  <a:pt x="487986" y="905078"/>
                  <a:pt x="494094" y="905078"/>
                </a:cubicBezTo>
                <a:close/>
                <a:moveTo>
                  <a:pt x="7941241" y="896594"/>
                </a:moveTo>
                <a:cubicBezTo>
                  <a:pt x="7954650" y="896594"/>
                  <a:pt x="7965520" y="907463"/>
                  <a:pt x="7965520" y="920872"/>
                </a:cubicBezTo>
                <a:cubicBezTo>
                  <a:pt x="7965520" y="934280"/>
                  <a:pt x="7954650" y="945150"/>
                  <a:pt x="7941241" y="945150"/>
                </a:cubicBezTo>
                <a:cubicBezTo>
                  <a:pt x="7927832" y="945150"/>
                  <a:pt x="7916962" y="934280"/>
                  <a:pt x="7916962" y="920872"/>
                </a:cubicBezTo>
                <a:cubicBezTo>
                  <a:pt x="7916962" y="907463"/>
                  <a:pt x="7927832" y="896594"/>
                  <a:pt x="7941241" y="896594"/>
                </a:cubicBezTo>
                <a:close/>
                <a:moveTo>
                  <a:pt x="7505988" y="896593"/>
                </a:moveTo>
                <a:cubicBezTo>
                  <a:pt x="7519397" y="896593"/>
                  <a:pt x="7530267" y="907462"/>
                  <a:pt x="7530267" y="920872"/>
                </a:cubicBezTo>
                <a:cubicBezTo>
                  <a:pt x="7530267" y="934280"/>
                  <a:pt x="7519397" y="945150"/>
                  <a:pt x="7505988" y="945150"/>
                </a:cubicBezTo>
                <a:cubicBezTo>
                  <a:pt x="7492579" y="945150"/>
                  <a:pt x="7481709" y="934280"/>
                  <a:pt x="7481709" y="920872"/>
                </a:cubicBezTo>
                <a:cubicBezTo>
                  <a:pt x="7481709" y="907462"/>
                  <a:pt x="7492579" y="896593"/>
                  <a:pt x="7505988" y="896593"/>
                </a:cubicBezTo>
                <a:close/>
                <a:moveTo>
                  <a:pt x="6634419" y="896593"/>
                </a:moveTo>
                <a:cubicBezTo>
                  <a:pt x="6647828" y="896593"/>
                  <a:pt x="6658698" y="907462"/>
                  <a:pt x="6658698" y="920872"/>
                </a:cubicBezTo>
                <a:cubicBezTo>
                  <a:pt x="6658698" y="934280"/>
                  <a:pt x="6647828" y="945150"/>
                  <a:pt x="6634419" y="945150"/>
                </a:cubicBezTo>
                <a:cubicBezTo>
                  <a:pt x="6621010" y="945150"/>
                  <a:pt x="6610140" y="934280"/>
                  <a:pt x="6610140" y="920872"/>
                </a:cubicBezTo>
                <a:cubicBezTo>
                  <a:pt x="6610140" y="907462"/>
                  <a:pt x="6621010" y="896593"/>
                  <a:pt x="6634419" y="896593"/>
                </a:cubicBezTo>
                <a:close/>
                <a:moveTo>
                  <a:pt x="1801977" y="891858"/>
                </a:moveTo>
                <a:cubicBezTo>
                  <a:pt x="1815387" y="891858"/>
                  <a:pt x="1826257" y="902728"/>
                  <a:pt x="1826257" y="916138"/>
                </a:cubicBezTo>
                <a:cubicBezTo>
                  <a:pt x="1826257" y="929546"/>
                  <a:pt x="1815387" y="940416"/>
                  <a:pt x="1801977" y="940416"/>
                </a:cubicBezTo>
                <a:cubicBezTo>
                  <a:pt x="1788569" y="940416"/>
                  <a:pt x="1777698" y="929546"/>
                  <a:pt x="1777698" y="916138"/>
                </a:cubicBezTo>
                <a:cubicBezTo>
                  <a:pt x="1777698" y="902728"/>
                  <a:pt x="1788569" y="891858"/>
                  <a:pt x="1801977" y="891858"/>
                </a:cubicBezTo>
                <a:close/>
                <a:moveTo>
                  <a:pt x="10113830" y="890772"/>
                </a:moveTo>
                <a:cubicBezTo>
                  <a:pt x="10133069" y="890772"/>
                  <a:pt x="10148665" y="906368"/>
                  <a:pt x="10148665" y="925607"/>
                </a:cubicBezTo>
                <a:cubicBezTo>
                  <a:pt x="10148665" y="944846"/>
                  <a:pt x="10133069" y="960442"/>
                  <a:pt x="10113830" y="960442"/>
                </a:cubicBezTo>
                <a:cubicBezTo>
                  <a:pt x="10094591" y="960442"/>
                  <a:pt x="10078995" y="944846"/>
                  <a:pt x="10078995" y="925607"/>
                </a:cubicBezTo>
                <a:cubicBezTo>
                  <a:pt x="10078995" y="906368"/>
                  <a:pt x="10094591" y="890772"/>
                  <a:pt x="10113830" y="890772"/>
                </a:cubicBezTo>
                <a:close/>
                <a:moveTo>
                  <a:pt x="2666689" y="886046"/>
                </a:moveTo>
                <a:cubicBezTo>
                  <a:pt x="2685928" y="886046"/>
                  <a:pt x="2701524" y="901643"/>
                  <a:pt x="2701524" y="920880"/>
                </a:cubicBezTo>
                <a:cubicBezTo>
                  <a:pt x="2701524" y="940118"/>
                  <a:pt x="2685928" y="955718"/>
                  <a:pt x="2666689" y="955718"/>
                </a:cubicBezTo>
                <a:cubicBezTo>
                  <a:pt x="2647449" y="955718"/>
                  <a:pt x="2631853" y="940118"/>
                  <a:pt x="2631853" y="920880"/>
                </a:cubicBezTo>
                <a:cubicBezTo>
                  <a:pt x="2631853" y="901643"/>
                  <a:pt x="2647449" y="886046"/>
                  <a:pt x="2666689" y="886046"/>
                </a:cubicBezTo>
                <a:close/>
                <a:moveTo>
                  <a:pt x="3974553" y="886045"/>
                </a:moveTo>
                <a:cubicBezTo>
                  <a:pt x="3993792" y="886045"/>
                  <a:pt x="4009388" y="901641"/>
                  <a:pt x="4009388" y="920880"/>
                </a:cubicBezTo>
                <a:cubicBezTo>
                  <a:pt x="4009388" y="940118"/>
                  <a:pt x="3993792" y="955717"/>
                  <a:pt x="3974553" y="955717"/>
                </a:cubicBezTo>
                <a:cubicBezTo>
                  <a:pt x="3955314" y="955717"/>
                  <a:pt x="3939718" y="940118"/>
                  <a:pt x="3939718" y="920880"/>
                </a:cubicBezTo>
                <a:cubicBezTo>
                  <a:pt x="3939718" y="901641"/>
                  <a:pt x="3955314" y="886045"/>
                  <a:pt x="3974553" y="886045"/>
                </a:cubicBezTo>
                <a:close/>
                <a:moveTo>
                  <a:pt x="8377558" y="886037"/>
                </a:moveTo>
                <a:cubicBezTo>
                  <a:pt x="8396797" y="886037"/>
                  <a:pt x="8412393" y="901633"/>
                  <a:pt x="8412393" y="920872"/>
                </a:cubicBezTo>
                <a:cubicBezTo>
                  <a:pt x="8412393" y="940110"/>
                  <a:pt x="8396797" y="955708"/>
                  <a:pt x="8377558" y="955708"/>
                </a:cubicBezTo>
                <a:cubicBezTo>
                  <a:pt x="8358319" y="955708"/>
                  <a:pt x="8342723" y="940110"/>
                  <a:pt x="8342723" y="920872"/>
                </a:cubicBezTo>
                <a:cubicBezTo>
                  <a:pt x="8342723" y="901633"/>
                  <a:pt x="8358319" y="886037"/>
                  <a:pt x="8377558" y="886037"/>
                </a:cubicBezTo>
                <a:close/>
                <a:moveTo>
                  <a:pt x="58842" y="881303"/>
                </a:moveTo>
                <a:cubicBezTo>
                  <a:pt x="78081" y="881303"/>
                  <a:pt x="93677" y="896899"/>
                  <a:pt x="93677" y="916138"/>
                </a:cubicBezTo>
                <a:cubicBezTo>
                  <a:pt x="93677" y="935375"/>
                  <a:pt x="78081" y="950975"/>
                  <a:pt x="58842" y="950975"/>
                </a:cubicBezTo>
                <a:cubicBezTo>
                  <a:pt x="39603" y="950975"/>
                  <a:pt x="24007" y="935375"/>
                  <a:pt x="24007" y="916138"/>
                </a:cubicBezTo>
                <a:cubicBezTo>
                  <a:pt x="24007" y="896899"/>
                  <a:pt x="39603" y="881303"/>
                  <a:pt x="58842" y="881303"/>
                </a:cubicBezTo>
                <a:close/>
                <a:moveTo>
                  <a:pt x="2237230" y="881302"/>
                </a:moveTo>
                <a:cubicBezTo>
                  <a:pt x="2256469" y="881302"/>
                  <a:pt x="2272065" y="896898"/>
                  <a:pt x="2272065" y="916138"/>
                </a:cubicBezTo>
                <a:cubicBezTo>
                  <a:pt x="2272065" y="935374"/>
                  <a:pt x="2256469" y="950973"/>
                  <a:pt x="2237230" y="950973"/>
                </a:cubicBezTo>
                <a:cubicBezTo>
                  <a:pt x="2217991" y="950973"/>
                  <a:pt x="2202394" y="935374"/>
                  <a:pt x="2202394" y="916138"/>
                </a:cubicBezTo>
                <a:cubicBezTo>
                  <a:pt x="2202394" y="896898"/>
                  <a:pt x="2217991" y="881302"/>
                  <a:pt x="2237230" y="881302"/>
                </a:cubicBezTo>
                <a:close/>
                <a:moveTo>
                  <a:pt x="11007546" y="467408"/>
                </a:moveTo>
                <a:cubicBezTo>
                  <a:pt x="11013654" y="467408"/>
                  <a:pt x="11018606" y="472360"/>
                  <a:pt x="11018606" y="478468"/>
                </a:cubicBezTo>
                <a:cubicBezTo>
                  <a:pt x="11018606" y="484576"/>
                  <a:pt x="11013654" y="489528"/>
                  <a:pt x="11007546" y="489528"/>
                </a:cubicBezTo>
                <a:cubicBezTo>
                  <a:pt x="11001438" y="489528"/>
                  <a:pt x="10996486" y="484576"/>
                  <a:pt x="10996486" y="478468"/>
                </a:cubicBezTo>
                <a:cubicBezTo>
                  <a:pt x="10996486" y="472360"/>
                  <a:pt x="11001438" y="467408"/>
                  <a:pt x="11007546" y="467408"/>
                </a:cubicBezTo>
                <a:close/>
                <a:moveTo>
                  <a:pt x="9247265" y="467408"/>
                </a:moveTo>
                <a:cubicBezTo>
                  <a:pt x="9253373" y="467408"/>
                  <a:pt x="9258325" y="472360"/>
                  <a:pt x="9258325" y="478468"/>
                </a:cubicBezTo>
                <a:cubicBezTo>
                  <a:pt x="9258325" y="484576"/>
                  <a:pt x="9253373" y="489528"/>
                  <a:pt x="9247265" y="489528"/>
                </a:cubicBezTo>
                <a:cubicBezTo>
                  <a:pt x="9241157" y="489528"/>
                  <a:pt x="9236205" y="484576"/>
                  <a:pt x="9236205" y="478468"/>
                </a:cubicBezTo>
                <a:cubicBezTo>
                  <a:pt x="9236205" y="472360"/>
                  <a:pt x="9241157" y="467408"/>
                  <a:pt x="9247265" y="467408"/>
                </a:cubicBezTo>
                <a:close/>
                <a:moveTo>
                  <a:pt x="7940443" y="467407"/>
                </a:moveTo>
                <a:cubicBezTo>
                  <a:pt x="7946551" y="467407"/>
                  <a:pt x="7951503" y="472359"/>
                  <a:pt x="7951503" y="478467"/>
                </a:cubicBezTo>
                <a:cubicBezTo>
                  <a:pt x="7951503" y="484575"/>
                  <a:pt x="7946551" y="489527"/>
                  <a:pt x="7940443" y="489527"/>
                </a:cubicBezTo>
                <a:cubicBezTo>
                  <a:pt x="7934335" y="489527"/>
                  <a:pt x="7929383" y="484575"/>
                  <a:pt x="7929383" y="478467"/>
                </a:cubicBezTo>
                <a:cubicBezTo>
                  <a:pt x="7929383" y="472359"/>
                  <a:pt x="7934335" y="467407"/>
                  <a:pt x="7940443" y="467407"/>
                </a:cubicBezTo>
                <a:close/>
                <a:moveTo>
                  <a:pt x="7068873" y="467407"/>
                </a:moveTo>
                <a:cubicBezTo>
                  <a:pt x="7074981" y="467407"/>
                  <a:pt x="7079933" y="472359"/>
                  <a:pt x="7079933" y="478467"/>
                </a:cubicBezTo>
                <a:cubicBezTo>
                  <a:pt x="7079933" y="484575"/>
                  <a:pt x="7074981" y="489527"/>
                  <a:pt x="7068873" y="489527"/>
                </a:cubicBezTo>
                <a:cubicBezTo>
                  <a:pt x="7062765" y="489527"/>
                  <a:pt x="7057813" y="484575"/>
                  <a:pt x="7057813" y="478467"/>
                </a:cubicBezTo>
                <a:cubicBezTo>
                  <a:pt x="7057813" y="472359"/>
                  <a:pt x="7062765" y="467407"/>
                  <a:pt x="7068873" y="467407"/>
                </a:cubicBezTo>
                <a:close/>
                <a:moveTo>
                  <a:pt x="36706" y="466192"/>
                </a:moveTo>
                <a:cubicBezTo>
                  <a:pt x="42814" y="466192"/>
                  <a:pt x="47766" y="471143"/>
                  <a:pt x="47766" y="477251"/>
                </a:cubicBezTo>
                <a:cubicBezTo>
                  <a:pt x="47766" y="483359"/>
                  <a:pt x="42814" y="488311"/>
                  <a:pt x="36706" y="488311"/>
                </a:cubicBezTo>
                <a:cubicBezTo>
                  <a:pt x="30598" y="488311"/>
                  <a:pt x="25646" y="483359"/>
                  <a:pt x="25646" y="477251"/>
                </a:cubicBezTo>
                <a:cubicBezTo>
                  <a:pt x="25646" y="471143"/>
                  <a:pt x="30598" y="466192"/>
                  <a:pt x="36706" y="466192"/>
                </a:cubicBezTo>
                <a:close/>
                <a:moveTo>
                  <a:pt x="1796982" y="466191"/>
                </a:moveTo>
                <a:cubicBezTo>
                  <a:pt x="1803091" y="466191"/>
                  <a:pt x="1808042" y="471142"/>
                  <a:pt x="1808042" y="477251"/>
                </a:cubicBezTo>
                <a:cubicBezTo>
                  <a:pt x="1808042" y="483358"/>
                  <a:pt x="1803091" y="488310"/>
                  <a:pt x="1796982" y="488310"/>
                </a:cubicBezTo>
                <a:cubicBezTo>
                  <a:pt x="1790876" y="488310"/>
                  <a:pt x="1785923" y="483358"/>
                  <a:pt x="1785923" y="477251"/>
                </a:cubicBezTo>
                <a:cubicBezTo>
                  <a:pt x="1785923" y="471142"/>
                  <a:pt x="1790876" y="466191"/>
                  <a:pt x="1796982" y="466191"/>
                </a:cubicBezTo>
                <a:close/>
                <a:moveTo>
                  <a:pt x="2668553" y="466190"/>
                </a:moveTo>
                <a:cubicBezTo>
                  <a:pt x="2674661" y="466190"/>
                  <a:pt x="2679613" y="471142"/>
                  <a:pt x="2679613" y="477250"/>
                </a:cubicBezTo>
                <a:cubicBezTo>
                  <a:pt x="2679613" y="483358"/>
                  <a:pt x="2674661" y="488310"/>
                  <a:pt x="2668553" y="488310"/>
                </a:cubicBezTo>
                <a:cubicBezTo>
                  <a:pt x="2662445" y="488310"/>
                  <a:pt x="2657492" y="483358"/>
                  <a:pt x="2657492" y="477250"/>
                </a:cubicBezTo>
                <a:cubicBezTo>
                  <a:pt x="2657492" y="471142"/>
                  <a:pt x="2662445" y="466190"/>
                  <a:pt x="2668553" y="466190"/>
                </a:cubicBezTo>
                <a:close/>
                <a:moveTo>
                  <a:pt x="3975351" y="466190"/>
                </a:moveTo>
                <a:cubicBezTo>
                  <a:pt x="3981459" y="466190"/>
                  <a:pt x="3986411" y="471142"/>
                  <a:pt x="3986411" y="477250"/>
                </a:cubicBezTo>
                <a:cubicBezTo>
                  <a:pt x="3986411" y="483358"/>
                  <a:pt x="3981459" y="488309"/>
                  <a:pt x="3975351" y="488309"/>
                </a:cubicBezTo>
                <a:cubicBezTo>
                  <a:pt x="3969243" y="488309"/>
                  <a:pt x="3964291" y="483358"/>
                  <a:pt x="3964291" y="477250"/>
                </a:cubicBezTo>
                <a:cubicBezTo>
                  <a:pt x="3964291" y="471142"/>
                  <a:pt x="3969243" y="466190"/>
                  <a:pt x="3975351" y="466190"/>
                </a:cubicBezTo>
                <a:close/>
                <a:moveTo>
                  <a:pt x="3540129" y="466190"/>
                </a:moveTo>
                <a:cubicBezTo>
                  <a:pt x="3546236" y="466190"/>
                  <a:pt x="3551188" y="471142"/>
                  <a:pt x="3551188" y="477250"/>
                </a:cubicBezTo>
                <a:cubicBezTo>
                  <a:pt x="3551188" y="483358"/>
                  <a:pt x="3546236" y="488309"/>
                  <a:pt x="3540129" y="488309"/>
                </a:cubicBezTo>
                <a:cubicBezTo>
                  <a:pt x="3534020" y="488309"/>
                  <a:pt x="3529068" y="483358"/>
                  <a:pt x="3529068" y="477250"/>
                </a:cubicBezTo>
                <a:cubicBezTo>
                  <a:pt x="3529068" y="471142"/>
                  <a:pt x="3534020" y="466190"/>
                  <a:pt x="3540129" y="466190"/>
                </a:cubicBezTo>
                <a:close/>
                <a:moveTo>
                  <a:pt x="10572293" y="454190"/>
                </a:moveTo>
                <a:cubicBezTo>
                  <a:pt x="10585702" y="454190"/>
                  <a:pt x="10596572" y="465060"/>
                  <a:pt x="10596572" y="478469"/>
                </a:cubicBezTo>
                <a:cubicBezTo>
                  <a:pt x="10596572" y="491878"/>
                  <a:pt x="10585702" y="502748"/>
                  <a:pt x="10572293" y="502748"/>
                </a:cubicBezTo>
                <a:cubicBezTo>
                  <a:pt x="10558884" y="502748"/>
                  <a:pt x="10548014" y="491878"/>
                  <a:pt x="10548014" y="478469"/>
                </a:cubicBezTo>
                <a:cubicBezTo>
                  <a:pt x="10548014" y="465060"/>
                  <a:pt x="10558884" y="454190"/>
                  <a:pt x="10572293" y="454190"/>
                </a:cubicBezTo>
                <a:close/>
                <a:moveTo>
                  <a:pt x="10135976" y="454190"/>
                </a:moveTo>
                <a:cubicBezTo>
                  <a:pt x="10149385" y="454190"/>
                  <a:pt x="10160255" y="465060"/>
                  <a:pt x="10160255" y="478469"/>
                </a:cubicBezTo>
                <a:cubicBezTo>
                  <a:pt x="10160255" y="491878"/>
                  <a:pt x="10149385" y="502748"/>
                  <a:pt x="10135976" y="502748"/>
                </a:cubicBezTo>
                <a:cubicBezTo>
                  <a:pt x="10122567" y="502748"/>
                  <a:pt x="10111697" y="491878"/>
                  <a:pt x="10111697" y="478469"/>
                </a:cubicBezTo>
                <a:cubicBezTo>
                  <a:pt x="10111697" y="465060"/>
                  <a:pt x="10122567" y="454190"/>
                  <a:pt x="10135976" y="454190"/>
                </a:cubicBezTo>
                <a:close/>
                <a:moveTo>
                  <a:pt x="9700724" y="454190"/>
                </a:moveTo>
                <a:cubicBezTo>
                  <a:pt x="9714133" y="454190"/>
                  <a:pt x="9725003" y="465060"/>
                  <a:pt x="9725003" y="478469"/>
                </a:cubicBezTo>
                <a:cubicBezTo>
                  <a:pt x="9725003" y="491878"/>
                  <a:pt x="9714133" y="502748"/>
                  <a:pt x="9700724" y="502748"/>
                </a:cubicBezTo>
                <a:cubicBezTo>
                  <a:pt x="9687315" y="502748"/>
                  <a:pt x="9676445" y="491878"/>
                  <a:pt x="9676445" y="478469"/>
                </a:cubicBezTo>
                <a:cubicBezTo>
                  <a:pt x="9676445" y="465060"/>
                  <a:pt x="9687315" y="454190"/>
                  <a:pt x="9700724" y="454190"/>
                </a:cubicBezTo>
                <a:close/>
                <a:moveTo>
                  <a:pt x="8375696" y="454189"/>
                </a:moveTo>
                <a:cubicBezTo>
                  <a:pt x="8389105" y="454189"/>
                  <a:pt x="8399975" y="465060"/>
                  <a:pt x="8399975" y="478468"/>
                </a:cubicBezTo>
                <a:cubicBezTo>
                  <a:pt x="8399975" y="491877"/>
                  <a:pt x="8389105" y="502747"/>
                  <a:pt x="8375696" y="502747"/>
                </a:cubicBezTo>
                <a:cubicBezTo>
                  <a:pt x="8362287" y="502747"/>
                  <a:pt x="8351417" y="491877"/>
                  <a:pt x="8351417" y="478468"/>
                </a:cubicBezTo>
                <a:cubicBezTo>
                  <a:pt x="8351417" y="465060"/>
                  <a:pt x="8362287" y="454189"/>
                  <a:pt x="8375696" y="454189"/>
                </a:cubicBezTo>
                <a:close/>
                <a:moveTo>
                  <a:pt x="6632556" y="454189"/>
                </a:moveTo>
                <a:cubicBezTo>
                  <a:pt x="6645965" y="454189"/>
                  <a:pt x="6656835" y="465059"/>
                  <a:pt x="6656835" y="478468"/>
                </a:cubicBezTo>
                <a:cubicBezTo>
                  <a:pt x="6656835" y="491877"/>
                  <a:pt x="6645965" y="502747"/>
                  <a:pt x="6632556" y="502747"/>
                </a:cubicBezTo>
                <a:cubicBezTo>
                  <a:pt x="6619147" y="502747"/>
                  <a:pt x="6608277" y="491877"/>
                  <a:pt x="6608277" y="478468"/>
                </a:cubicBezTo>
                <a:cubicBezTo>
                  <a:pt x="6608277" y="465059"/>
                  <a:pt x="6619147" y="454189"/>
                  <a:pt x="6632556" y="454189"/>
                </a:cubicBezTo>
                <a:close/>
                <a:moveTo>
                  <a:pt x="6197304" y="454189"/>
                </a:moveTo>
                <a:cubicBezTo>
                  <a:pt x="6210713" y="454189"/>
                  <a:pt x="6221583" y="465058"/>
                  <a:pt x="6221583" y="478467"/>
                </a:cubicBezTo>
                <a:cubicBezTo>
                  <a:pt x="6221583" y="491877"/>
                  <a:pt x="6210713" y="502747"/>
                  <a:pt x="6197304" y="502747"/>
                </a:cubicBezTo>
                <a:cubicBezTo>
                  <a:pt x="6183895" y="502747"/>
                  <a:pt x="6173025" y="491877"/>
                  <a:pt x="6173025" y="478467"/>
                </a:cubicBezTo>
                <a:cubicBezTo>
                  <a:pt x="6173025" y="465058"/>
                  <a:pt x="6183895" y="454189"/>
                  <a:pt x="6197304" y="454189"/>
                </a:cubicBezTo>
                <a:close/>
                <a:moveTo>
                  <a:pt x="908275" y="452972"/>
                </a:moveTo>
                <a:cubicBezTo>
                  <a:pt x="921683" y="452972"/>
                  <a:pt x="932553" y="463842"/>
                  <a:pt x="932553" y="477251"/>
                </a:cubicBezTo>
                <a:cubicBezTo>
                  <a:pt x="932553" y="490659"/>
                  <a:pt x="921683" y="501529"/>
                  <a:pt x="908275" y="501529"/>
                </a:cubicBezTo>
                <a:cubicBezTo>
                  <a:pt x="894865" y="501529"/>
                  <a:pt x="883995" y="490659"/>
                  <a:pt x="883995" y="477251"/>
                </a:cubicBezTo>
                <a:cubicBezTo>
                  <a:pt x="883995" y="463842"/>
                  <a:pt x="894865" y="452972"/>
                  <a:pt x="908275" y="452972"/>
                </a:cubicBezTo>
                <a:close/>
                <a:moveTo>
                  <a:pt x="471958" y="452972"/>
                </a:moveTo>
                <a:cubicBezTo>
                  <a:pt x="485367" y="452972"/>
                  <a:pt x="496237" y="463842"/>
                  <a:pt x="496237" y="477251"/>
                </a:cubicBezTo>
                <a:cubicBezTo>
                  <a:pt x="496237" y="490660"/>
                  <a:pt x="485367" y="501529"/>
                  <a:pt x="471958" y="501529"/>
                </a:cubicBezTo>
                <a:cubicBezTo>
                  <a:pt x="458549" y="501529"/>
                  <a:pt x="447679" y="490660"/>
                  <a:pt x="447679" y="477251"/>
                </a:cubicBezTo>
                <a:cubicBezTo>
                  <a:pt x="447679" y="463842"/>
                  <a:pt x="458549" y="452972"/>
                  <a:pt x="471958" y="452972"/>
                </a:cubicBezTo>
                <a:close/>
                <a:moveTo>
                  <a:pt x="3103809" y="452971"/>
                </a:moveTo>
                <a:cubicBezTo>
                  <a:pt x="3117218" y="452971"/>
                  <a:pt x="3128088" y="463841"/>
                  <a:pt x="3128088" y="477250"/>
                </a:cubicBezTo>
                <a:cubicBezTo>
                  <a:pt x="3128088" y="490659"/>
                  <a:pt x="3117218" y="501529"/>
                  <a:pt x="3103809" y="501529"/>
                </a:cubicBezTo>
                <a:cubicBezTo>
                  <a:pt x="3090400" y="501529"/>
                  <a:pt x="3079530" y="490659"/>
                  <a:pt x="3079530" y="477250"/>
                </a:cubicBezTo>
                <a:cubicBezTo>
                  <a:pt x="3079530" y="463841"/>
                  <a:pt x="3090400" y="452971"/>
                  <a:pt x="3103809" y="452971"/>
                </a:cubicBezTo>
                <a:close/>
                <a:moveTo>
                  <a:pt x="5283237" y="452970"/>
                </a:moveTo>
                <a:cubicBezTo>
                  <a:pt x="5296646" y="452970"/>
                  <a:pt x="5307516" y="463840"/>
                  <a:pt x="5307516" y="477249"/>
                </a:cubicBezTo>
                <a:cubicBezTo>
                  <a:pt x="5307516" y="490658"/>
                  <a:pt x="5296646" y="501527"/>
                  <a:pt x="5283237" y="501527"/>
                </a:cubicBezTo>
                <a:cubicBezTo>
                  <a:pt x="5269828" y="501527"/>
                  <a:pt x="5258958" y="490658"/>
                  <a:pt x="5258958" y="477249"/>
                </a:cubicBezTo>
                <a:cubicBezTo>
                  <a:pt x="5258958" y="463840"/>
                  <a:pt x="5269828" y="452970"/>
                  <a:pt x="5283237" y="452970"/>
                </a:cubicBezTo>
                <a:close/>
                <a:moveTo>
                  <a:pt x="4846920" y="452970"/>
                </a:moveTo>
                <a:cubicBezTo>
                  <a:pt x="4860329" y="452970"/>
                  <a:pt x="4871199" y="463841"/>
                  <a:pt x="4871199" y="477249"/>
                </a:cubicBezTo>
                <a:cubicBezTo>
                  <a:pt x="4871199" y="490658"/>
                  <a:pt x="4860329" y="501528"/>
                  <a:pt x="4846920" y="501528"/>
                </a:cubicBezTo>
                <a:cubicBezTo>
                  <a:pt x="4833511" y="501528"/>
                  <a:pt x="4822641" y="490658"/>
                  <a:pt x="4822641" y="477249"/>
                </a:cubicBezTo>
                <a:cubicBezTo>
                  <a:pt x="4822641" y="463841"/>
                  <a:pt x="4833511" y="452970"/>
                  <a:pt x="4846920" y="452970"/>
                </a:cubicBezTo>
                <a:close/>
                <a:moveTo>
                  <a:pt x="4411668" y="452970"/>
                </a:moveTo>
                <a:cubicBezTo>
                  <a:pt x="4425077" y="452970"/>
                  <a:pt x="4435947" y="463841"/>
                  <a:pt x="4435947" y="477249"/>
                </a:cubicBezTo>
                <a:cubicBezTo>
                  <a:pt x="4435947" y="490658"/>
                  <a:pt x="4425077" y="501528"/>
                  <a:pt x="4411668" y="501528"/>
                </a:cubicBezTo>
                <a:cubicBezTo>
                  <a:pt x="4398259" y="501528"/>
                  <a:pt x="4387389" y="490658"/>
                  <a:pt x="4387389" y="477249"/>
                </a:cubicBezTo>
                <a:cubicBezTo>
                  <a:pt x="4387389" y="463841"/>
                  <a:pt x="4398259" y="452970"/>
                  <a:pt x="4411668" y="452970"/>
                </a:cubicBezTo>
                <a:close/>
                <a:moveTo>
                  <a:pt x="8812012" y="443633"/>
                </a:moveTo>
                <a:cubicBezTo>
                  <a:pt x="8831251" y="443633"/>
                  <a:pt x="8846847" y="459230"/>
                  <a:pt x="8846847" y="478469"/>
                </a:cubicBezTo>
                <a:cubicBezTo>
                  <a:pt x="8846847" y="497708"/>
                  <a:pt x="8831251" y="513303"/>
                  <a:pt x="8812012" y="513303"/>
                </a:cubicBezTo>
                <a:cubicBezTo>
                  <a:pt x="8792773" y="513303"/>
                  <a:pt x="8777177" y="497708"/>
                  <a:pt x="8777177" y="478469"/>
                </a:cubicBezTo>
                <a:cubicBezTo>
                  <a:pt x="8777177" y="459230"/>
                  <a:pt x="8792773" y="443633"/>
                  <a:pt x="8812012" y="443633"/>
                </a:cubicBezTo>
                <a:close/>
                <a:moveTo>
                  <a:pt x="7504126" y="443633"/>
                </a:moveTo>
                <a:cubicBezTo>
                  <a:pt x="7523365" y="443633"/>
                  <a:pt x="7538961" y="459229"/>
                  <a:pt x="7538961" y="478468"/>
                </a:cubicBezTo>
                <a:cubicBezTo>
                  <a:pt x="7538961" y="497707"/>
                  <a:pt x="7523365" y="513303"/>
                  <a:pt x="7504126" y="513303"/>
                </a:cubicBezTo>
                <a:cubicBezTo>
                  <a:pt x="7484887" y="513303"/>
                  <a:pt x="7469291" y="497707"/>
                  <a:pt x="7469291" y="478468"/>
                </a:cubicBezTo>
                <a:cubicBezTo>
                  <a:pt x="7469291" y="459229"/>
                  <a:pt x="7484887" y="443633"/>
                  <a:pt x="7504126" y="443633"/>
                </a:cubicBezTo>
                <a:close/>
                <a:moveTo>
                  <a:pt x="5760987" y="443632"/>
                </a:moveTo>
                <a:cubicBezTo>
                  <a:pt x="5780226" y="443632"/>
                  <a:pt x="5795822" y="459228"/>
                  <a:pt x="5795822" y="478467"/>
                </a:cubicBezTo>
                <a:cubicBezTo>
                  <a:pt x="5795822" y="497706"/>
                  <a:pt x="5780226" y="513302"/>
                  <a:pt x="5760987" y="513302"/>
                </a:cubicBezTo>
                <a:cubicBezTo>
                  <a:pt x="5741748" y="513302"/>
                  <a:pt x="5726152" y="497706"/>
                  <a:pt x="5726152" y="478467"/>
                </a:cubicBezTo>
                <a:cubicBezTo>
                  <a:pt x="5726152" y="459228"/>
                  <a:pt x="5741748" y="443632"/>
                  <a:pt x="5760987" y="443632"/>
                </a:cubicBezTo>
                <a:close/>
                <a:moveTo>
                  <a:pt x="1343526" y="442416"/>
                </a:moveTo>
                <a:cubicBezTo>
                  <a:pt x="1362766" y="442416"/>
                  <a:pt x="1378362" y="458011"/>
                  <a:pt x="1378362" y="477251"/>
                </a:cubicBezTo>
                <a:cubicBezTo>
                  <a:pt x="1378362" y="496489"/>
                  <a:pt x="1362766" y="512086"/>
                  <a:pt x="1343526" y="512086"/>
                </a:cubicBezTo>
                <a:cubicBezTo>
                  <a:pt x="1324288" y="512086"/>
                  <a:pt x="1308692" y="496489"/>
                  <a:pt x="1308692" y="477251"/>
                </a:cubicBezTo>
                <a:cubicBezTo>
                  <a:pt x="1308692" y="458011"/>
                  <a:pt x="1324288" y="442416"/>
                  <a:pt x="1343526" y="442416"/>
                </a:cubicBezTo>
                <a:close/>
                <a:moveTo>
                  <a:pt x="2232235" y="442415"/>
                </a:moveTo>
                <a:cubicBezTo>
                  <a:pt x="2251473" y="442415"/>
                  <a:pt x="2267069" y="458011"/>
                  <a:pt x="2267069" y="477250"/>
                </a:cubicBezTo>
                <a:cubicBezTo>
                  <a:pt x="2267069" y="496489"/>
                  <a:pt x="2251473" y="512085"/>
                  <a:pt x="2232235" y="512085"/>
                </a:cubicBezTo>
                <a:cubicBezTo>
                  <a:pt x="2212995" y="512085"/>
                  <a:pt x="2197399" y="496489"/>
                  <a:pt x="2197399" y="477250"/>
                </a:cubicBezTo>
                <a:cubicBezTo>
                  <a:pt x="2197399" y="458011"/>
                  <a:pt x="2212995" y="442415"/>
                  <a:pt x="2232235" y="442415"/>
                </a:cubicBezTo>
                <a:close/>
                <a:moveTo>
                  <a:pt x="34844" y="23787"/>
                </a:moveTo>
                <a:cubicBezTo>
                  <a:pt x="40952" y="23787"/>
                  <a:pt x="45904" y="28739"/>
                  <a:pt x="45904" y="34847"/>
                </a:cubicBezTo>
                <a:cubicBezTo>
                  <a:pt x="45904" y="40955"/>
                  <a:pt x="40952" y="45907"/>
                  <a:pt x="34844" y="45907"/>
                </a:cubicBezTo>
                <a:cubicBezTo>
                  <a:pt x="28737" y="45907"/>
                  <a:pt x="23784" y="40955"/>
                  <a:pt x="23784" y="34847"/>
                </a:cubicBezTo>
                <a:cubicBezTo>
                  <a:pt x="23784" y="28739"/>
                  <a:pt x="28737" y="23787"/>
                  <a:pt x="34844" y="23787"/>
                </a:cubicBezTo>
                <a:close/>
                <a:moveTo>
                  <a:pt x="471160" y="23787"/>
                </a:moveTo>
                <a:cubicBezTo>
                  <a:pt x="477268" y="23787"/>
                  <a:pt x="482220" y="28739"/>
                  <a:pt x="482220" y="34847"/>
                </a:cubicBezTo>
                <a:cubicBezTo>
                  <a:pt x="482220" y="40955"/>
                  <a:pt x="477268" y="45907"/>
                  <a:pt x="471160" y="45907"/>
                </a:cubicBezTo>
                <a:cubicBezTo>
                  <a:pt x="465052" y="45907"/>
                  <a:pt x="460100" y="40955"/>
                  <a:pt x="460100" y="34847"/>
                </a:cubicBezTo>
                <a:cubicBezTo>
                  <a:pt x="460100" y="28739"/>
                  <a:pt x="465052" y="23787"/>
                  <a:pt x="471160" y="23787"/>
                </a:cubicBezTo>
                <a:close/>
                <a:moveTo>
                  <a:pt x="1795121" y="23787"/>
                </a:moveTo>
                <a:cubicBezTo>
                  <a:pt x="1801230" y="23787"/>
                  <a:pt x="1806180" y="28739"/>
                  <a:pt x="1806180" y="34847"/>
                </a:cubicBezTo>
                <a:cubicBezTo>
                  <a:pt x="1806180" y="40955"/>
                  <a:pt x="1801230" y="45907"/>
                  <a:pt x="1795121" y="45907"/>
                </a:cubicBezTo>
                <a:cubicBezTo>
                  <a:pt x="1789013" y="45907"/>
                  <a:pt x="1784061" y="40955"/>
                  <a:pt x="1784061" y="34847"/>
                </a:cubicBezTo>
                <a:cubicBezTo>
                  <a:pt x="1784061" y="28739"/>
                  <a:pt x="1789013" y="23787"/>
                  <a:pt x="1795121" y="23787"/>
                </a:cubicBezTo>
                <a:close/>
                <a:moveTo>
                  <a:pt x="2231436" y="23787"/>
                </a:moveTo>
                <a:cubicBezTo>
                  <a:pt x="2237544" y="23787"/>
                  <a:pt x="2242496" y="28739"/>
                  <a:pt x="2242496" y="34847"/>
                </a:cubicBezTo>
                <a:cubicBezTo>
                  <a:pt x="2242496" y="40954"/>
                  <a:pt x="2237544" y="45907"/>
                  <a:pt x="2231436" y="45907"/>
                </a:cubicBezTo>
                <a:cubicBezTo>
                  <a:pt x="2225327" y="45907"/>
                  <a:pt x="2220374" y="40954"/>
                  <a:pt x="2220374" y="34847"/>
                </a:cubicBezTo>
                <a:cubicBezTo>
                  <a:pt x="2220374" y="28739"/>
                  <a:pt x="2225327" y="23787"/>
                  <a:pt x="2231436" y="23787"/>
                </a:cubicBezTo>
                <a:close/>
                <a:moveTo>
                  <a:pt x="2666691" y="23786"/>
                </a:moveTo>
                <a:cubicBezTo>
                  <a:pt x="2672799" y="23786"/>
                  <a:pt x="2677751" y="28738"/>
                  <a:pt x="2677751" y="34846"/>
                </a:cubicBezTo>
                <a:cubicBezTo>
                  <a:pt x="2677751" y="40954"/>
                  <a:pt x="2672799" y="45906"/>
                  <a:pt x="2666691" y="45906"/>
                </a:cubicBezTo>
                <a:cubicBezTo>
                  <a:pt x="2660582" y="45906"/>
                  <a:pt x="2655631" y="40954"/>
                  <a:pt x="2655631" y="34846"/>
                </a:cubicBezTo>
                <a:cubicBezTo>
                  <a:pt x="2655631" y="28738"/>
                  <a:pt x="2660582" y="23786"/>
                  <a:pt x="2666691" y="23786"/>
                </a:cubicBezTo>
                <a:close/>
                <a:moveTo>
                  <a:pt x="3538267" y="23786"/>
                </a:moveTo>
                <a:cubicBezTo>
                  <a:pt x="3544375" y="23786"/>
                  <a:pt x="3549327" y="28738"/>
                  <a:pt x="3549327" y="34846"/>
                </a:cubicBezTo>
                <a:cubicBezTo>
                  <a:pt x="3549327" y="40954"/>
                  <a:pt x="3544375" y="45906"/>
                  <a:pt x="3538267" y="45906"/>
                </a:cubicBezTo>
                <a:cubicBezTo>
                  <a:pt x="3532159" y="45906"/>
                  <a:pt x="3527207" y="40954"/>
                  <a:pt x="3527207" y="34846"/>
                </a:cubicBezTo>
                <a:cubicBezTo>
                  <a:pt x="3527207" y="28738"/>
                  <a:pt x="3532159" y="23786"/>
                  <a:pt x="3538267" y="23786"/>
                </a:cubicBezTo>
                <a:close/>
                <a:moveTo>
                  <a:pt x="4409805" y="23786"/>
                </a:moveTo>
                <a:cubicBezTo>
                  <a:pt x="4415913" y="23786"/>
                  <a:pt x="4420865" y="28738"/>
                  <a:pt x="4420865" y="34846"/>
                </a:cubicBezTo>
                <a:cubicBezTo>
                  <a:pt x="4420865" y="40954"/>
                  <a:pt x="4415913" y="45906"/>
                  <a:pt x="4409805" y="45906"/>
                </a:cubicBezTo>
                <a:cubicBezTo>
                  <a:pt x="4403697" y="45906"/>
                  <a:pt x="4398745" y="40954"/>
                  <a:pt x="4398745" y="34846"/>
                </a:cubicBezTo>
                <a:cubicBezTo>
                  <a:pt x="4398745" y="28738"/>
                  <a:pt x="4403697" y="23786"/>
                  <a:pt x="4409805" y="23786"/>
                </a:cubicBezTo>
                <a:close/>
                <a:moveTo>
                  <a:pt x="3974552" y="23786"/>
                </a:moveTo>
                <a:cubicBezTo>
                  <a:pt x="3980660" y="23786"/>
                  <a:pt x="3985612" y="28738"/>
                  <a:pt x="3985612" y="34846"/>
                </a:cubicBezTo>
                <a:cubicBezTo>
                  <a:pt x="3985612" y="40954"/>
                  <a:pt x="3980660" y="45906"/>
                  <a:pt x="3974552" y="45906"/>
                </a:cubicBezTo>
                <a:cubicBezTo>
                  <a:pt x="3968444" y="45906"/>
                  <a:pt x="3963492" y="40954"/>
                  <a:pt x="3963492" y="34846"/>
                </a:cubicBezTo>
                <a:cubicBezTo>
                  <a:pt x="3963492" y="28738"/>
                  <a:pt x="3968444" y="23786"/>
                  <a:pt x="3974552" y="23786"/>
                </a:cubicBezTo>
                <a:close/>
                <a:moveTo>
                  <a:pt x="10137838" y="23775"/>
                </a:moveTo>
                <a:cubicBezTo>
                  <a:pt x="10143946" y="23775"/>
                  <a:pt x="10148898" y="28727"/>
                  <a:pt x="10148898" y="34835"/>
                </a:cubicBezTo>
                <a:cubicBezTo>
                  <a:pt x="10148898" y="40943"/>
                  <a:pt x="10143946" y="45895"/>
                  <a:pt x="10137838" y="45895"/>
                </a:cubicBezTo>
                <a:cubicBezTo>
                  <a:pt x="10131730" y="45895"/>
                  <a:pt x="10126778" y="40943"/>
                  <a:pt x="10126778" y="34835"/>
                </a:cubicBezTo>
                <a:cubicBezTo>
                  <a:pt x="10126778" y="28727"/>
                  <a:pt x="10131730" y="23775"/>
                  <a:pt x="10137838" y="23775"/>
                </a:cubicBezTo>
                <a:close/>
                <a:moveTo>
                  <a:pt x="9249127" y="23775"/>
                </a:moveTo>
                <a:cubicBezTo>
                  <a:pt x="9255235" y="23775"/>
                  <a:pt x="9260187" y="28727"/>
                  <a:pt x="9260187" y="34835"/>
                </a:cubicBezTo>
                <a:cubicBezTo>
                  <a:pt x="9260187" y="40943"/>
                  <a:pt x="9255235" y="45895"/>
                  <a:pt x="9249127" y="45895"/>
                </a:cubicBezTo>
                <a:cubicBezTo>
                  <a:pt x="9243019" y="45895"/>
                  <a:pt x="9238067" y="40943"/>
                  <a:pt x="9238067" y="34835"/>
                </a:cubicBezTo>
                <a:cubicBezTo>
                  <a:pt x="9238067" y="28727"/>
                  <a:pt x="9243019" y="23775"/>
                  <a:pt x="9249127" y="23775"/>
                </a:cubicBezTo>
                <a:close/>
                <a:moveTo>
                  <a:pt x="8812810" y="23775"/>
                </a:moveTo>
                <a:cubicBezTo>
                  <a:pt x="8818918" y="23775"/>
                  <a:pt x="8823870" y="28727"/>
                  <a:pt x="8823870" y="34835"/>
                </a:cubicBezTo>
                <a:cubicBezTo>
                  <a:pt x="8823870" y="40943"/>
                  <a:pt x="8818918" y="45895"/>
                  <a:pt x="8812810" y="45895"/>
                </a:cubicBezTo>
                <a:cubicBezTo>
                  <a:pt x="8806702" y="45895"/>
                  <a:pt x="8801750" y="40943"/>
                  <a:pt x="8801750" y="34835"/>
                </a:cubicBezTo>
                <a:cubicBezTo>
                  <a:pt x="8801750" y="28727"/>
                  <a:pt x="8806702" y="23775"/>
                  <a:pt x="8812810" y="23775"/>
                </a:cubicBezTo>
                <a:close/>
                <a:moveTo>
                  <a:pt x="7505988" y="23775"/>
                </a:moveTo>
                <a:cubicBezTo>
                  <a:pt x="7512096" y="23775"/>
                  <a:pt x="7517048" y="28727"/>
                  <a:pt x="7517048" y="34835"/>
                </a:cubicBezTo>
                <a:cubicBezTo>
                  <a:pt x="7517048" y="40943"/>
                  <a:pt x="7512096" y="45895"/>
                  <a:pt x="7505988" y="45895"/>
                </a:cubicBezTo>
                <a:cubicBezTo>
                  <a:pt x="7499880" y="45895"/>
                  <a:pt x="7494928" y="40943"/>
                  <a:pt x="7494928" y="34835"/>
                </a:cubicBezTo>
                <a:cubicBezTo>
                  <a:pt x="7494928" y="28727"/>
                  <a:pt x="7499880" y="23775"/>
                  <a:pt x="7505988" y="23775"/>
                </a:cubicBezTo>
                <a:close/>
                <a:moveTo>
                  <a:pt x="7069671" y="23775"/>
                </a:moveTo>
                <a:cubicBezTo>
                  <a:pt x="7075779" y="23775"/>
                  <a:pt x="7080731" y="28727"/>
                  <a:pt x="7080731" y="34835"/>
                </a:cubicBezTo>
                <a:cubicBezTo>
                  <a:pt x="7080731" y="40943"/>
                  <a:pt x="7075779" y="45895"/>
                  <a:pt x="7069671" y="45895"/>
                </a:cubicBezTo>
                <a:cubicBezTo>
                  <a:pt x="7063563" y="45895"/>
                  <a:pt x="7058611" y="40943"/>
                  <a:pt x="7058611" y="34835"/>
                </a:cubicBezTo>
                <a:cubicBezTo>
                  <a:pt x="7058611" y="28727"/>
                  <a:pt x="7063563" y="23775"/>
                  <a:pt x="7069671" y="23775"/>
                </a:cubicBezTo>
                <a:close/>
                <a:moveTo>
                  <a:pt x="5762849" y="23774"/>
                </a:moveTo>
                <a:cubicBezTo>
                  <a:pt x="5768957" y="23774"/>
                  <a:pt x="5773909" y="28727"/>
                  <a:pt x="5773909" y="34835"/>
                </a:cubicBezTo>
                <a:cubicBezTo>
                  <a:pt x="5773909" y="40942"/>
                  <a:pt x="5768957" y="45894"/>
                  <a:pt x="5762849" y="45894"/>
                </a:cubicBezTo>
                <a:cubicBezTo>
                  <a:pt x="5756741" y="45894"/>
                  <a:pt x="5751789" y="40942"/>
                  <a:pt x="5751789" y="34835"/>
                </a:cubicBezTo>
                <a:cubicBezTo>
                  <a:pt x="5751789" y="28727"/>
                  <a:pt x="5756741" y="23774"/>
                  <a:pt x="5762849" y="23774"/>
                </a:cubicBezTo>
                <a:close/>
                <a:moveTo>
                  <a:pt x="1342727" y="10568"/>
                </a:moveTo>
                <a:cubicBezTo>
                  <a:pt x="1356138" y="10568"/>
                  <a:pt x="1367008" y="21438"/>
                  <a:pt x="1367008" y="34847"/>
                </a:cubicBezTo>
                <a:cubicBezTo>
                  <a:pt x="1367008" y="48256"/>
                  <a:pt x="1356138" y="59126"/>
                  <a:pt x="1342727" y="59126"/>
                </a:cubicBezTo>
                <a:cubicBezTo>
                  <a:pt x="1329319" y="59126"/>
                  <a:pt x="1318449" y="48256"/>
                  <a:pt x="1318449" y="34847"/>
                </a:cubicBezTo>
                <a:cubicBezTo>
                  <a:pt x="1318449" y="21438"/>
                  <a:pt x="1329319" y="10568"/>
                  <a:pt x="1342727" y="10568"/>
                </a:cubicBezTo>
                <a:close/>
                <a:moveTo>
                  <a:pt x="4846122" y="10567"/>
                </a:moveTo>
                <a:cubicBezTo>
                  <a:pt x="4859531" y="10567"/>
                  <a:pt x="4870401" y="21437"/>
                  <a:pt x="4870401" y="34846"/>
                </a:cubicBezTo>
                <a:cubicBezTo>
                  <a:pt x="4870401" y="48255"/>
                  <a:pt x="4859531" y="59125"/>
                  <a:pt x="4846122" y="59125"/>
                </a:cubicBezTo>
                <a:cubicBezTo>
                  <a:pt x="4832713" y="59125"/>
                  <a:pt x="4821843" y="48255"/>
                  <a:pt x="4821843" y="34846"/>
                </a:cubicBezTo>
                <a:cubicBezTo>
                  <a:pt x="4821843" y="21437"/>
                  <a:pt x="4832713" y="10567"/>
                  <a:pt x="4846122" y="10567"/>
                </a:cubicBezTo>
                <a:close/>
                <a:moveTo>
                  <a:pt x="10573091" y="10556"/>
                </a:moveTo>
                <a:cubicBezTo>
                  <a:pt x="10586500" y="10556"/>
                  <a:pt x="10597370" y="21426"/>
                  <a:pt x="10597370" y="34835"/>
                </a:cubicBezTo>
                <a:cubicBezTo>
                  <a:pt x="10597370" y="48244"/>
                  <a:pt x="10586500" y="59114"/>
                  <a:pt x="10573091" y="59114"/>
                </a:cubicBezTo>
                <a:cubicBezTo>
                  <a:pt x="10559682" y="59114"/>
                  <a:pt x="10548812" y="48244"/>
                  <a:pt x="10548812" y="34835"/>
                </a:cubicBezTo>
                <a:cubicBezTo>
                  <a:pt x="10548812" y="21426"/>
                  <a:pt x="10559682" y="10556"/>
                  <a:pt x="10573091" y="10556"/>
                </a:cubicBezTo>
                <a:close/>
                <a:moveTo>
                  <a:pt x="8377558" y="10556"/>
                </a:moveTo>
                <a:cubicBezTo>
                  <a:pt x="8390967" y="10556"/>
                  <a:pt x="8401837" y="21426"/>
                  <a:pt x="8401837" y="34835"/>
                </a:cubicBezTo>
                <a:cubicBezTo>
                  <a:pt x="8401837" y="48244"/>
                  <a:pt x="8390967" y="59114"/>
                  <a:pt x="8377558" y="59114"/>
                </a:cubicBezTo>
                <a:cubicBezTo>
                  <a:pt x="8364149" y="59114"/>
                  <a:pt x="8353279" y="48244"/>
                  <a:pt x="8353279" y="34835"/>
                </a:cubicBezTo>
                <a:cubicBezTo>
                  <a:pt x="8353279" y="21426"/>
                  <a:pt x="8364149" y="10556"/>
                  <a:pt x="8377558" y="10556"/>
                </a:cubicBezTo>
                <a:close/>
                <a:moveTo>
                  <a:pt x="7941241" y="10556"/>
                </a:moveTo>
                <a:cubicBezTo>
                  <a:pt x="7954650" y="10556"/>
                  <a:pt x="7965520" y="21426"/>
                  <a:pt x="7965520" y="34835"/>
                </a:cubicBezTo>
                <a:cubicBezTo>
                  <a:pt x="7965520" y="48244"/>
                  <a:pt x="7954650" y="59114"/>
                  <a:pt x="7941241" y="59114"/>
                </a:cubicBezTo>
                <a:cubicBezTo>
                  <a:pt x="7927832" y="59114"/>
                  <a:pt x="7916962" y="48244"/>
                  <a:pt x="7916962" y="34835"/>
                </a:cubicBezTo>
                <a:cubicBezTo>
                  <a:pt x="7916962" y="21426"/>
                  <a:pt x="7927832" y="10556"/>
                  <a:pt x="7941241" y="10556"/>
                </a:cubicBezTo>
                <a:close/>
                <a:moveTo>
                  <a:pt x="6198102" y="10556"/>
                </a:moveTo>
                <a:cubicBezTo>
                  <a:pt x="6211511" y="10556"/>
                  <a:pt x="6222381" y="21426"/>
                  <a:pt x="6222381" y="34835"/>
                </a:cubicBezTo>
                <a:cubicBezTo>
                  <a:pt x="6222381" y="48244"/>
                  <a:pt x="6211511" y="59114"/>
                  <a:pt x="6198102" y="59114"/>
                </a:cubicBezTo>
                <a:cubicBezTo>
                  <a:pt x="6184693" y="59114"/>
                  <a:pt x="6173823" y="48244"/>
                  <a:pt x="6173823" y="34835"/>
                </a:cubicBezTo>
                <a:cubicBezTo>
                  <a:pt x="6173823" y="21426"/>
                  <a:pt x="6184693" y="10556"/>
                  <a:pt x="6198102" y="10556"/>
                </a:cubicBezTo>
                <a:close/>
                <a:moveTo>
                  <a:pt x="906412" y="12"/>
                </a:moveTo>
                <a:cubicBezTo>
                  <a:pt x="925652" y="12"/>
                  <a:pt x="941247" y="15608"/>
                  <a:pt x="941247" y="34847"/>
                </a:cubicBezTo>
                <a:cubicBezTo>
                  <a:pt x="941247" y="54086"/>
                  <a:pt x="925652" y="69682"/>
                  <a:pt x="906412" y="69682"/>
                </a:cubicBezTo>
                <a:cubicBezTo>
                  <a:pt x="887173" y="69682"/>
                  <a:pt x="871577" y="54086"/>
                  <a:pt x="871577" y="34847"/>
                </a:cubicBezTo>
                <a:cubicBezTo>
                  <a:pt x="871577" y="15608"/>
                  <a:pt x="887173" y="12"/>
                  <a:pt x="906412" y="12"/>
                </a:cubicBezTo>
                <a:close/>
                <a:moveTo>
                  <a:pt x="3103011" y="11"/>
                </a:moveTo>
                <a:cubicBezTo>
                  <a:pt x="3122250" y="11"/>
                  <a:pt x="3137846" y="15607"/>
                  <a:pt x="3137846" y="34846"/>
                </a:cubicBezTo>
                <a:cubicBezTo>
                  <a:pt x="3137846" y="54085"/>
                  <a:pt x="3122250" y="69681"/>
                  <a:pt x="3103011" y="69681"/>
                </a:cubicBezTo>
                <a:cubicBezTo>
                  <a:pt x="3083772" y="69681"/>
                  <a:pt x="3068176" y="54085"/>
                  <a:pt x="3068176" y="34846"/>
                </a:cubicBezTo>
                <a:cubicBezTo>
                  <a:pt x="3068176" y="15607"/>
                  <a:pt x="3083772" y="11"/>
                  <a:pt x="3103011" y="11"/>
                </a:cubicBezTo>
                <a:close/>
                <a:moveTo>
                  <a:pt x="5281375" y="10"/>
                </a:moveTo>
                <a:cubicBezTo>
                  <a:pt x="5300614" y="10"/>
                  <a:pt x="5316210" y="15606"/>
                  <a:pt x="5316210" y="34846"/>
                </a:cubicBezTo>
                <a:cubicBezTo>
                  <a:pt x="5316210" y="54085"/>
                  <a:pt x="5300614" y="69681"/>
                  <a:pt x="5281375" y="69681"/>
                </a:cubicBezTo>
                <a:cubicBezTo>
                  <a:pt x="5262136" y="69681"/>
                  <a:pt x="5246540" y="54085"/>
                  <a:pt x="5246540" y="34846"/>
                </a:cubicBezTo>
                <a:cubicBezTo>
                  <a:pt x="5246540" y="15606"/>
                  <a:pt x="5262136" y="10"/>
                  <a:pt x="5281375" y="10"/>
                </a:cubicBezTo>
                <a:close/>
                <a:moveTo>
                  <a:pt x="11009408" y="0"/>
                </a:moveTo>
                <a:cubicBezTo>
                  <a:pt x="11028647" y="0"/>
                  <a:pt x="11044243" y="15596"/>
                  <a:pt x="11044243" y="34835"/>
                </a:cubicBezTo>
                <a:cubicBezTo>
                  <a:pt x="11044243" y="54074"/>
                  <a:pt x="11028647" y="69671"/>
                  <a:pt x="11009408" y="69671"/>
                </a:cubicBezTo>
                <a:cubicBezTo>
                  <a:pt x="10990169" y="69671"/>
                  <a:pt x="10974573" y="54074"/>
                  <a:pt x="10974573" y="34835"/>
                </a:cubicBezTo>
                <a:cubicBezTo>
                  <a:pt x="10974573" y="15596"/>
                  <a:pt x="10990169" y="0"/>
                  <a:pt x="11009408" y="0"/>
                </a:cubicBezTo>
                <a:close/>
                <a:moveTo>
                  <a:pt x="9701522" y="0"/>
                </a:moveTo>
                <a:cubicBezTo>
                  <a:pt x="9720761" y="0"/>
                  <a:pt x="9736357" y="15596"/>
                  <a:pt x="9736357" y="34835"/>
                </a:cubicBezTo>
                <a:cubicBezTo>
                  <a:pt x="9736357" y="54074"/>
                  <a:pt x="9720761" y="69670"/>
                  <a:pt x="9701522" y="69670"/>
                </a:cubicBezTo>
                <a:cubicBezTo>
                  <a:pt x="9682283" y="69670"/>
                  <a:pt x="9666687" y="54074"/>
                  <a:pt x="9666687" y="34835"/>
                </a:cubicBezTo>
                <a:cubicBezTo>
                  <a:pt x="9666687" y="15596"/>
                  <a:pt x="9682283" y="0"/>
                  <a:pt x="9701522" y="0"/>
                </a:cubicBezTo>
                <a:close/>
                <a:moveTo>
                  <a:pt x="6634419" y="0"/>
                </a:moveTo>
                <a:cubicBezTo>
                  <a:pt x="6653658" y="0"/>
                  <a:pt x="6669254" y="15596"/>
                  <a:pt x="6669254" y="34835"/>
                </a:cubicBezTo>
                <a:cubicBezTo>
                  <a:pt x="6669254" y="54074"/>
                  <a:pt x="6653658" y="69670"/>
                  <a:pt x="6634419" y="69670"/>
                </a:cubicBezTo>
                <a:cubicBezTo>
                  <a:pt x="6615180" y="69670"/>
                  <a:pt x="6599584" y="54074"/>
                  <a:pt x="6599584" y="34835"/>
                </a:cubicBezTo>
                <a:cubicBezTo>
                  <a:pt x="6599584" y="15596"/>
                  <a:pt x="6615180" y="0"/>
                  <a:pt x="6634419" y="0"/>
                </a:cubicBezTo>
                <a:close/>
              </a:path>
            </a:pathLst>
          </a:cu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Title 1">
            <a:extLst>
              <a:ext uri="{FF2B5EF4-FFF2-40B4-BE49-F238E27FC236}">
                <a16:creationId xmlns:a16="http://schemas.microsoft.com/office/drawing/2014/main" id="{6E25F0C2-05A3-374F-B1F6-1AAB73ADD591}"/>
              </a:ext>
            </a:extLst>
          </p:cNvPr>
          <p:cNvSpPr>
            <a:spLocks noGrp="1"/>
          </p:cNvSpPr>
          <p:nvPr>
            <p:ph type="title"/>
          </p:nvPr>
        </p:nvSpPr>
        <p:spPr>
          <a:xfrm>
            <a:off x="699390" y="357189"/>
            <a:ext cx="10309044" cy="5968998"/>
          </a:xfrm>
        </p:spPr>
        <p:txBody>
          <a:bodyPr anchor="ctr"/>
          <a:lstStyle>
            <a:lvl1pPr>
              <a:lnSpc>
                <a:spcPct val="90000"/>
              </a:lnSpc>
              <a:defRPr sz="6000" b="0" i="0" cap="none" baseline="0">
                <a:solidFill>
                  <a:schemeClr val="tx1"/>
                </a:solidFill>
                <a:latin typeface="+mj-lt"/>
              </a:defRPr>
            </a:lvl1pPr>
          </a:lstStyle>
          <a:p>
            <a:r>
              <a:rPr lang="en-GB"/>
              <a:t>Click to edit Master title style</a:t>
            </a:r>
            <a:endParaRPr lang="en-US"/>
          </a:p>
        </p:txBody>
      </p:sp>
      <p:sp>
        <p:nvSpPr>
          <p:cNvPr id="8" name="Footer Placeholder 7">
            <a:extLst>
              <a:ext uri="{FF2B5EF4-FFF2-40B4-BE49-F238E27FC236}">
                <a16:creationId xmlns:a16="http://schemas.microsoft.com/office/drawing/2014/main" id="{E45B09AA-285A-ACE8-E931-78B31A31380E}"/>
              </a:ext>
            </a:extLst>
          </p:cNvPr>
          <p:cNvSpPr>
            <a:spLocks noGrp="1"/>
          </p:cNvSpPr>
          <p:nvPr>
            <p:ph type="ftr" sz="quarter" idx="16"/>
          </p:nvPr>
        </p:nvSpPr>
        <p:spPr/>
        <p:txBody>
          <a:bodyPr/>
          <a:lstStyle>
            <a:lvl1pPr>
              <a:defRPr>
                <a:solidFill>
                  <a:schemeClr val="tx1"/>
                </a:solidFill>
              </a:defRPr>
            </a:lvl1pPr>
          </a:lstStyle>
          <a:p>
            <a:endParaRPr lang="en-US"/>
          </a:p>
        </p:txBody>
      </p:sp>
      <p:sp>
        <p:nvSpPr>
          <p:cNvPr id="9" name="Slide Number Placeholder 8">
            <a:extLst>
              <a:ext uri="{FF2B5EF4-FFF2-40B4-BE49-F238E27FC236}">
                <a16:creationId xmlns:a16="http://schemas.microsoft.com/office/drawing/2014/main" id="{BD6E07F9-5665-938E-2C82-A96315E3977C}"/>
              </a:ext>
            </a:extLst>
          </p:cNvPr>
          <p:cNvSpPr>
            <a:spLocks noGrp="1"/>
          </p:cNvSpPr>
          <p:nvPr>
            <p:ph type="sldNum" sz="quarter" idx="17"/>
          </p:nvPr>
        </p:nvSpPr>
        <p:spPr/>
        <p:txBody>
          <a:bodyPr/>
          <a:lstStyle>
            <a:lvl1pPr>
              <a:defRPr>
                <a:solidFill>
                  <a:schemeClr val="tx1"/>
                </a:solidFill>
              </a:defRPr>
            </a:lvl1pPr>
          </a:lstStyle>
          <a:p>
            <a:fld id="{1E4E4A48-B3C9-B942-90EF-ECA811FD1626}" type="slidenum">
              <a:rPr lang="en-US" smtClean="0"/>
              <a:pPr/>
              <a:t>‹Nº›</a:t>
            </a:fld>
            <a:endParaRPr lang="en-US"/>
          </a:p>
        </p:txBody>
      </p:sp>
    </p:spTree>
    <p:extLst>
      <p:ext uri="{BB962C8B-B14F-4D97-AF65-F5344CB8AC3E}">
        <p14:creationId xmlns:p14="http://schemas.microsoft.com/office/powerpoint/2010/main" val="208910125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Statement-2">
    <p:spTree>
      <p:nvGrpSpPr>
        <p:cNvPr id="1" name=""/>
        <p:cNvGrpSpPr/>
        <p:nvPr/>
      </p:nvGrpSpPr>
      <p:grpSpPr>
        <a:xfrm>
          <a:off x="0" y="0"/>
          <a:ext cx="0" cy="0"/>
          <a:chOff x="0" y="0"/>
          <a:chExt cx="0" cy="0"/>
        </a:xfrm>
      </p:grpSpPr>
      <p:pic>
        <p:nvPicPr>
          <p:cNvPr id="3" name="Picture 2" descr="A blue and green planet&#10;&#10;AI-generated content may be incorrect.">
            <a:extLst>
              <a:ext uri="{FF2B5EF4-FFF2-40B4-BE49-F238E27FC236}">
                <a16:creationId xmlns:a16="http://schemas.microsoft.com/office/drawing/2014/main" id="{F1B57F79-0A9E-5B90-E996-5E58FE57DF50}"/>
              </a:ext>
            </a:extLst>
          </p:cNvPr>
          <p:cNvPicPr>
            <a:picLocks noChangeAspect="1"/>
          </p:cNvPicPr>
          <p:nvPr/>
        </p:nvPicPr>
        <p:blipFill>
          <a:blip r:embed="rId2"/>
          <a:srcRect l="16796" b="19950"/>
          <a:stretch>
            <a:fillRect/>
          </a:stretch>
        </p:blipFill>
        <p:spPr>
          <a:xfrm rot="10800000" flipH="1" flipV="1">
            <a:off x="0" y="1445400"/>
            <a:ext cx="6192592" cy="5412600"/>
          </a:xfrm>
          <a:prstGeom prst="rect">
            <a:avLst/>
          </a:prstGeom>
        </p:spPr>
      </p:pic>
      <p:sp>
        <p:nvSpPr>
          <p:cNvPr id="2" name="Title 1">
            <a:extLst>
              <a:ext uri="{FF2B5EF4-FFF2-40B4-BE49-F238E27FC236}">
                <a16:creationId xmlns:a16="http://schemas.microsoft.com/office/drawing/2014/main" id="{6E25F0C2-05A3-374F-B1F6-1AAB73ADD591}"/>
              </a:ext>
            </a:extLst>
          </p:cNvPr>
          <p:cNvSpPr>
            <a:spLocks noGrp="1"/>
          </p:cNvSpPr>
          <p:nvPr>
            <p:ph type="title"/>
          </p:nvPr>
        </p:nvSpPr>
        <p:spPr>
          <a:xfrm>
            <a:off x="3615268" y="357189"/>
            <a:ext cx="7393166" cy="5968998"/>
          </a:xfrm>
        </p:spPr>
        <p:txBody>
          <a:bodyPr anchor="ctr"/>
          <a:lstStyle>
            <a:lvl1pPr algn="r">
              <a:lnSpc>
                <a:spcPct val="90000"/>
              </a:lnSpc>
              <a:defRPr sz="4400" b="0" i="0" cap="none" baseline="0">
                <a:solidFill>
                  <a:schemeClr val="tx1"/>
                </a:solidFill>
                <a:latin typeface="+mn-lt"/>
              </a:defRPr>
            </a:lvl1pPr>
          </a:lstStyle>
          <a:p>
            <a:r>
              <a:rPr lang="en-GB"/>
              <a:t>Click to edit Master title style</a:t>
            </a:r>
            <a:endParaRPr lang="en-US"/>
          </a:p>
        </p:txBody>
      </p:sp>
      <p:sp>
        <p:nvSpPr>
          <p:cNvPr id="8" name="Footer Placeholder 7">
            <a:extLst>
              <a:ext uri="{FF2B5EF4-FFF2-40B4-BE49-F238E27FC236}">
                <a16:creationId xmlns:a16="http://schemas.microsoft.com/office/drawing/2014/main" id="{E45B09AA-285A-ACE8-E931-78B31A31380E}"/>
              </a:ext>
            </a:extLst>
          </p:cNvPr>
          <p:cNvSpPr>
            <a:spLocks noGrp="1"/>
          </p:cNvSpPr>
          <p:nvPr>
            <p:ph type="ftr" sz="quarter" idx="16"/>
          </p:nvPr>
        </p:nvSpPr>
        <p:spPr/>
        <p:txBody>
          <a:bodyPr/>
          <a:lstStyle>
            <a:lvl1pPr>
              <a:defRPr>
                <a:solidFill>
                  <a:schemeClr val="tx1"/>
                </a:solidFill>
              </a:defRPr>
            </a:lvl1pPr>
          </a:lstStyle>
          <a:p>
            <a:endParaRPr lang="en-US"/>
          </a:p>
        </p:txBody>
      </p:sp>
      <p:sp>
        <p:nvSpPr>
          <p:cNvPr id="9" name="Slide Number Placeholder 8">
            <a:extLst>
              <a:ext uri="{FF2B5EF4-FFF2-40B4-BE49-F238E27FC236}">
                <a16:creationId xmlns:a16="http://schemas.microsoft.com/office/drawing/2014/main" id="{BD6E07F9-5665-938E-2C82-A96315E3977C}"/>
              </a:ext>
            </a:extLst>
          </p:cNvPr>
          <p:cNvSpPr>
            <a:spLocks noGrp="1"/>
          </p:cNvSpPr>
          <p:nvPr>
            <p:ph type="sldNum" sz="quarter" idx="17"/>
          </p:nvPr>
        </p:nvSpPr>
        <p:spPr/>
        <p:txBody>
          <a:bodyPr/>
          <a:lstStyle>
            <a:lvl1pPr>
              <a:defRPr>
                <a:solidFill>
                  <a:schemeClr val="tx1"/>
                </a:solidFill>
              </a:defRPr>
            </a:lvl1pPr>
          </a:lstStyle>
          <a:p>
            <a:fld id="{1E4E4A48-B3C9-B942-90EF-ECA811FD1626}" type="slidenum">
              <a:rPr lang="en-US" smtClean="0"/>
              <a:pPr/>
              <a:t>‹Nº›</a:t>
            </a:fld>
            <a:endParaRPr lang="en-US"/>
          </a:p>
        </p:txBody>
      </p:sp>
    </p:spTree>
    <p:extLst>
      <p:ext uri="{BB962C8B-B14F-4D97-AF65-F5344CB8AC3E}">
        <p14:creationId xmlns:p14="http://schemas.microsoft.com/office/powerpoint/2010/main" val="348296038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Statement-3">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FFF71D02-C7EE-EB47-B050-76302BE5B320}"/>
              </a:ext>
            </a:extLst>
          </p:cNvPr>
          <p:cNvSpPr>
            <a:spLocks noGrp="1"/>
          </p:cNvSpPr>
          <p:nvPr>
            <p:ph type="pic" sz="quarter" idx="10"/>
          </p:nvPr>
        </p:nvSpPr>
        <p:spPr>
          <a:xfrm>
            <a:off x="0" y="0"/>
            <a:ext cx="12192000" cy="6858000"/>
          </a:xfrm>
          <a:solidFill>
            <a:schemeClr val="accent5"/>
          </a:solidFill>
        </p:spPr>
        <p:txBody>
          <a:bodyPr/>
          <a:lstStyle>
            <a:lvl1pPr algn="ctr">
              <a:defRPr b="0" i="0">
                <a:latin typeface="+mn-lt"/>
              </a:defRPr>
            </a:lvl1pPr>
          </a:lstStyle>
          <a:p>
            <a:endParaRPr lang="en-US"/>
          </a:p>
        </p:txBody>
      </p:sp>
      <p:sp>
        <p:nvSpPr>
          <p:cNvPr id="2" name="Title 1">
            <a:extLst>
              <a:ext uri="{FF2B5EF4-FFF2-40B4-BE49-F238E27FC236}">
                <a16:creationId xmlns:a16="http://schemas.microsoft.com/office/drawing/2014/main" id="{6E25F0C2-05A3-374F-B1F6-1AAB73ADD591}"/>
              </a:ext>
            </a:extLst>
          </p:cNvPr>
          <p:cNvSpPr>
            <a:spLocks noGrp="1"/>
          </p:cNvSpPr>
          <p:nvPr>
            <p:ph type="title"/>
          </p:nvPr>
        </p:nvSpPr>
        <p:spPr>
          <a:xfrm>
            <a:off x="699390" y="357189"/>
            <a:ext cx="10309044" cy="5968998"/>
          </a:xfrm>
        </p:spPr>
        <p:txBody>
          <a:bodyPr anchor="ctr"/>
          <a:lstStyle>
            <a:lvl1pPr>
              <a:lnSpc>
                <a:spcPct val="90000"/>
              </a:lnSpc>
              <a:defRPr sz="6000" b="0" i="0" cap="none" baseline="0">
                <a:solidFill>
                  <a:schemeClr val="bg1"/>
                </a:solidFill>
                <a:latin typeface="+mj-lt"/>
              </a:defRPr>
            </a:lvl1pPr>
          </a:lstStyle>
          <a:p>
            <a:r>
              <a:rPr lang="en-GB"/>
              <a:t>Click to edit Master title style</a:t>
            </a:r>
            <a:endParaRPr lang="en-US"/>
          </a:p>
        </p:txBody>
      </p:sp>
      <p:sp>
        <p:nvSpPr>
          <p:cNvPr id="5" name="Text Placeholder 4">
            <a:extLst>
              <a:ext uri="{FF2B5EF4-FFF2-40B4-BE49-F238E27FC236}">
                <a16:creationId xmlns:a16="http://schemas.microsoft.com/office/drawing/2014/main" id="{1AE4833E-B50E-06EF-45E1-34A6E0686739}"/>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8" name="Footer Placeholder 7">
            <a:extLst>
              <a:ext uri="{FF2B5EF4-FFF2-40B4-BE49-F238E27FC236}">
                <a16:creationId xmlns:a16="http://schemas.microsoft.com/office/drawing/2014/main" id="{E45B09AA-285A-ACE8-E931-78B31A31380E}"/>
              </a:ext>
            </a:extLst>
          </p:cNvPr>
          <p:cNvSpPr>
            <a:spLocks noGrp="1"/>
          </p:cNvSpPr>
          <p:nvPr>
            <p:ph type="ftr" sz="quarter" idx="16"/>
          </p:nvPr>
        </p:nvSpPr>
        <p:spPr/>
        <p:txBody>
          <a:bodyPr/>
          <a:lstStyle>
            <a:lvl1pPr>
              <a:defRPr>
                <a:solidFill>
                  <a:schemeClr val="bg1"/>
                </a:solidFill>
              </a:defRPr>
            </a:lvl1pPr>
          </a:lstStyle>
          <a:p>
            <a:endParaRPr lang="en-US"/>
          </a:p>
        </p:txBody>
      </p:sp>
      <p:sp>
        <p:nvSpPr>
          <p:cNvPr id="9" name="Slide Number Placeholder 8">
            <a:extLst>
              <a:ext uri="{FF2B5EF4-FFF2-40B4-BE49-F238E27FC236}">
                <a16:creationId xmlns:a16="http://schemas.microsoft.com/office/drawing/2014/main" id="{BD6E07F9-5665-938E-2C82-A96315E3977C}"/>
              </a:ext>
            </a:extLst>
          </p:cNvPr>
          <p:cNvSpPr>
            <a:spLocks noGrp="1"/>
          </p:cNvSpPr>
          <p:nvPr>
            <p:ph type="sldNum" sz="quarter" idx="17"/>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3" name="Text Placeholder 2">
            <a:extLst>
              <a:ext uri="{FF2B5EF4-FFF2-40B4-BE49-F238E27FC236}">
                <a16:creationId xmlns:a16="http://schemas.microsoft.com/office/drawing/2014/main" id="{E0F03610-403C-56E1-2558-8D1B0DD3364A}"/>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269253970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Statement-4">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0F166D71-5778-7492-D680-3836B9DEC30A}"/>
              </a:ext>
            </a:extLst>
          </p:cNvPr>
          <p:cNvSpPr/>
          <p:nvPr/>
        </p:nvSpPr>
        <p:spPr>
          <a:xfrm rot="10800000" flipV="1">
            <a:off x="6485467" y="-1"/>
            <a:ext cx="5702601" cy="5710655"/>
          </a:xfrm>
          <a:prstGeom prst="rect">
            <a:avLst/>
          </a:prstGeom>
          <a:gradFill flip="none" rotWithShape="1">
            <a:gsLst>
              <a:gs pos="67000">
                <a:schemeClr val="accent3">
                  <a:alpha val="0"/>
                </a:schemeClr>
              </a:gs>
              <a:gs pos="13000">
                <a:schemeClr val="accent3">
                  <a:alpha val="66450"/>
                </a:schemeClr>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6" name="Freeform 5">
            <a:extLst>
              <a:ext uri="{FF2B5EF4-FFF2-40B4-BE49-F238E27FC236}">
                <a16:creationId xmlns:a16="http://schemas.microsoft.com/office/drawing/2014/main" id="{830F7448-6888-0FE5-3D56-24420D3365A7}"/>
              </a:ext>
            </a:extLst>
          </p:cNvPr>
          <p:cNvSpPr/>
          <p:nvPr/>
        </p:nvSpPr>
        <p:spPr>
          <a:xfrm>
            <a:off x="181423" y="162320"/>
            <a:ext cx="11830043" cy="6533995"/>
          </a:xfrm>
          <a:custGeom>
            <a:avLst/>
            <a:gdLst>
              <a:gd name="connsiteX0" fmla="*/ 11820259 w 11830043"/>
              <a:gd name="connsiteY0" fmla="*/ 6514484 h 6533995"/>
              <a:gd name="connsiteX1" fmla="*/ 11830043 w 11830043"/>
              <a:gd name="connsiteY1" fmla="*/ 6524208 h 6533995"/>
              <a:gd name="connsiteX2" fmla="*/ 11820259 w 11830043"/>
              <a:gd name="connsiteY2" fmla="*/ 6533995 h 6533995"/>
              <a:gd name="connsiteX3" fmla="*/ 11810539 w 11830043"/>
              <a:gd name="connsiteY3" fmla="*/ 6524208 h 6533995"/>
              <a:gd name="connsiteX4" fmla="*/ 11820259 w 11830043"/>
              <a:gd name="connsiteY4" fmla="*/ 6514484 h 6533995"/>
              <a:gd name="connsiteX5" fmla="*/ 11579030 w 11830043"/>
              <a:gd name="connsiteY5" fmla="*/ 6514484 h 6533995"/>
              <a:gd name="connsiteX6" fmla="*/ 11588815 w 11830043"/>
              <a:gd name="connsiteY6" fmla="*/ 6524208 h 6533995"/>
              <a:gd name="connsiteX7" fmla="*/ 11579030 w 11830043"/>
              <a:gd name="connsiteY7" fmla="*/ 6533995 h 6533995"/>
              <a:gd name="connsiteX8" fmla="*/ 11569310 w 11830043"/>
              <a:gd name="connsiteY8" fmla="*/ 6524208 h 6533995"/>
              <a:gd name="connsiteX9" fmla="*/ 11579030 w 11830043"/>
              <a:gd name="connsiteY9" fmla="*/ 6514484 h 6533995"/>
              <a:gd name="connsiteX10" fmla="*/ 11337802 w 11830043"/>
              <a:gd name="connsiteY10" fmla="*/ 6514484 h 6533995"/>
              <a:gd name="connsiteX11" fmla="*/ 11347587 w 11830043"/>
              <a:gd name="connsiteY11" fmla="*/ 6524208 h 6533995"/>
              <a:gd name="connsiteX12" fmla="*/ 11337802 w 11830043"/>
              <a:gd name="connsiteY12" fmla="*/ 6533995 h 6533995"/>
              <a:gd name="connsiteX13" fmla="*/ 11328082 w 11830043"/>
              <a:gd name="connsiteY13" fmla="*/ 6524208 h 6533995"/>
              <a:gd name="connsiteX14" fmla="*/ 11337802 w 11830043"/>
              <a:gd name="connsiteY14" fmla="*/ 6514484 h 6533995"/>
              <a:gd name="connsiteX15" fmla="*/ 11096574 w 11830043"/>
              <a:gd name="connsiteY15" fmla="*/ 6514484 h 6533995"/>
              <a:gd name="connsiteX16" fmla="*/ 11106294 w 11830043"/>
              <a:gd name="connsiteY16" fmla="*/ 6524208 h 6533995"/>
              <a:gd name="connsiteX17" fmla="*/ 11096574 w 11830043"/>
              <a:gd name="connsiteY17" fmla="*/ 6533995 h 6533995"/>
              <a:gd name="connsiteX18" fmla="*/ 11086790 w 11830043"/>
              <a:gd name="connsiteY18" fmla="*/ 6524208 h 6533995"/>
              <a:gd name="connsiteX19" fmla="*/ 11096574 w 11830043"/>
              <a:gd name="connsiteY19" fmla="*/ 6514484 h 6533995"/>
              <a:gd name="connsiteX20" fmla="*/ 10855345 w 11830043"/>
              <a:gd name="connsiteY20" fmla="*/ 6514484 h 6533995"/>
              <a:gd name="connsiteX21" fmla="*/ 10865065 w 11830043"/>
              <a:gd name="connsiteY21" fmla="*/ 6524208 h 6533995"/>
              <a:gd name="connsiteX22" fmla="*/ 10855345 w 11830043"/>
              <a:gd name="connsiteY22" fmla="*/ 6533995 h 6533995"/>
              <a:gd name="connsiteX23" fmla="*/ 10845625 w 11830043"/>
              <a:gd name="connsiteY23" fmla="*/ 6524208 h 6533995"/>
              <a:gd name="connsiteX24" fmla="*/ 10855345 w 11830043"/>
              <a:gd name="connsiteY24" fmla="*/ 6514484 h 6533995"/>
              <a:gd name="connsiteX25" fmla="*/ 10614116 w 11830043"/>
              <a:gd name="connsiteY25" fmla="*/ 6514484 h 6533995"/>
              <a:gd name="connsiteX26" fmla="*/ 10623901 w 11830043"/>
              <a:gd name="connsiteY26" fmla="*/ 6524208 h 6533995"/>
              <a:gd name="connsiteX27" fmla="*/ 10614116 w 11830043"/>
              <a:gd name="connsiteY27" fmla="*/ 6533995 h 6533995"/>
              <a:gd name="connsiteX28" fmla="*/ 10604396 w 11830043"/>
              <a:gd name="connsiteY28" fmla="*/ 6524208 h 6533995"/>
              <a:gd name="connsiteX29" fmla="*/ 10614116 w 11830043"/>
              <a:gd name="connsiteY29" fmla="*/ 6514484 h 6533995"/>
              <a:gd name="connsiteX30" fmla="*/ 10372888 w 11830043"/>
              <a:gd name="connsiteY30" fmla="*/ 6514484 h 6533995"/>
              <a:gd name="connsiteX31" fmla="*/ 10382673 w 11830043"/>
              <a:gd name="connsiteY31" fmla="*/ 6524208 h 6533995"/>
              <a:gd name="connsiteX32" fmla="*/ 10372888 w 11830043"/>
              <a:gd name="connsiteY32" fmla="*/ 6533995 h 6533995"/>
              <a:gd name="connsiteX33" fmla="*/ 10363168 w 11830043"/>
              <a:gd name="connsiteY33" fmla="*/ 6524208 h 6533995"/>
              <a:gd name="connsiteX34" fmla="*/ 10372888 w 11830043"/>
              <a:gd name="connsiteY34" fmla="*/ 6514484 h 6533995"/>
              <a:gd name="connsiteX35" fmla="*/ 10131660 w 11830043"/>
              <a:gd name="connsiteY35" fmla="*/ 6514484 h 6533995"/>
              <a:gd name="connsiteX36" fmla="*/ 10141444 w 11830043"/>
              <a:gd name="connsiteY36" fmla="*/ 6524208 h 6533995"/>
              <a:gd name="connsiteX37" fmla="*/ 10131660 w 11830043"/>
              <a:gd name="connsiteY37" fmla="*/ 6533995 h 6533995"/>
              <a:gd name="connsiteX38" fmla="*/ 10121940 w 11830043"/>
              <a:gd name="connsiteY38" fmla="*/ 6524208 h 6533995"/>
              <a:gd name="connsiteX39" fmla="*/ 10131660 w 11830043"/>
              <a:gd name="connsiteY39" fmla="*/ 6514484 h 6533995"/>
              <a:gd name="connsiteX40" fmla="*/ 9890432 w 11830043"/>
              <a:gd name="connsiteY40" fmla="*/ 6514484 h 6533995"/>
              <a:gd name="connsiteX41" fmla="*/ 9900152 w 11830043"/>
              <a:gd name="connsiteY41" fmla="*/ 6524208 h 6533995"/>
              <a:gd name="connsiteX42" fmla="*/ 9890432 w 11830043"/>
              <a:gd name="connsiteY42" fmla="*/ 6533995 h 6533995"/>
              <a:gd name="connsiteX43" fmla="*/ 9880648 w 11830043"/>
              <a:gd name="connsiteY43" fmla="*/ 6524208 h 6533995"/>
              <a:gd name="connsiteX44" fmla="*/ 9890432 w 11830043"/>
              <a:gd name="connsiteY44" fmla="*/ 6514484 h 6533995"/>
              <a:gd name="connsiteX45" fmla="*/ 9649203 w 11830043"/>
              <a:gd name="connsiteY45" fmla="*/ 6514484 h 6533995"/>
              <a:gd name="connsiteX46" fmla="*/ 9658923 w 11830043"/>
              <a:gd name="connsiteY46" fmla="*/ 6524208 h 6533995"/>
              <a:gd name="connsiteX47" fmla="*/ 9649203 w 11830043"/>
              <a:gd name="connsiteY47" fmla="*/ 6533995 h 6533995"/>
              <a:gd name="connsiteX48" fmla="*/ 9639483 w 11830043"/>
              <a:gd name="connsiteY48" fmla="*/ 6524208 h 6533995"/>
              <a:gd name="connsiteX49" fmla="*/ 9649203 w 11830043"/>
              <a:gd name="connsiteY49" fmla="*/ 6514484 h 6533995"/>
              <a:gd name="connsiteX50" fmla="*/ 9417695 w 11830043"/>
              <a:gd name="connsiteY50" fmla="*/ 6514484 h 6533995"/>
              <a:gd name="connsiteX51" fmla="*/ 9427416 w 11830043"/>
              <a:gd name="connsiteY51" fmla="*/ 6524208 h 6533995"/>
              <a:gd name="connsiteX52" fmla="*/ 9417695 w 11830043"/>
              <a:gd name="connsiteY52" fmla="*/ 6533995 h 6533995"/>
              <a:gd name="connsiteX53" fmla="*/ 9407911 w 11830043"/>
              <a:gd name="connsiteY53" fmla="*/ 6524208 h 6533995"/>
              <a:gd name="connsiteX54" fmla="*/ 9417695 w 11830043"/>
              <a:gd name="connsiteY54" fmla="*/ 6514484 h 6533995"/>
              <a:gd name="connsiteX55" fmla="*/ 9176467 w 11830043"/>
              <a:gd name="connsiteY55" fmla="*/ 6514484 h 6533995"/>
              <a:gd name="connsiteX56" fmla="*/ 9186187 w 11830043"/>
              <a:gd name="connsiteY56" fmla="*/ 6524208 h 6533995"/>
              <a:gd name="connsiteX57" fmla="*/ 9176467 w 11830043"/>
              <a:gd name="connsiteY57" fmla="*/ 6533995 h 6533995"/>
              <a:gd name="connsiteX58" fmla="*/ 9166683 w 11830043"/>
              <a:gd name="connsiteY58" fmla="*/ 6524208 h 6533995"/>
              <a:gd name="connsiteX59" fmla="*/ 9176467 w 11830043"/>
              <a:gd name="connsiteY59" fmla="*/ 6514484 h 6533995"/>
              <a:gd name="connsiteX60" fmla="*/ 8935237 w 11830043"/>
              <a:gd name="connsiteY60" fmla="*/ 6514484 h 6533995"/>
              <a:gd name="connsiteX61" fmla="*/ 8944958 w 11830043"/>
              <a:gd name="connsiteY61" fmla="*/ 6524208 h 6533995"/>
              <a:gd name="connsiteX62" fmla="*/ 8935237 w 11830043"/>
              <a:gd name="connsiteY62" fmla="*/ 6533995 h 6533995"/>
              <a:gd name="connsiteX63" fmla="*/ 8925454 w 11830043"/>
              <a:gd name="connsiteY63" fmla="*/ 6524208 h 6533995"/>
              <a:gd name="connsiteX64" fmla="*/ 8935237 w 11830043"/>
              <a:gd name="connsiteY64" fmla="*/ 6514484 h 6533995"/>
              <a:gd name="connsiteX65" fmla="*/ 8694009 w 11830043"/>
              <a:gd name="connsiteY65" fmla="*/ 6514484 h 6533995"/>
              <a:gd name="connsiteX66" fmla="*/ 8703730 w 11830043"/>
              <a:gd name="connsiteY66" fmla="*/ 6524208 h 6533995"/>
              <a:gd name="connsiteX67" fmla="*/ 8694009 w 11830043"/>
              <a:gd name="connsiteY67" fmla="*/ 6533995 h 6533995"/>
              <a:gd name="connsiteX68" fmla="*/ 8684289 w 11830043"/>
              <a:gd name="connsiteY68" fmla="*/ 6524208 h 6533995"/>
              <a:gd name="connsiteX69" fmla="*/ 8694009 w 11830043"/>
              <a:gd name="connsiteY69" fmla="*/ 6514484 h 6533995"/>
              <a:gd name="connsiteX70" fmla="*/ 8452781 w 11830043"/>
              <a:gd name="connsiteY70" fmla="*/ 6514484 h 6533995"/>
              <a:gd name="connsiteX71" fmla="*/ 8462566 w 11830043"/>
              <a:gd name="connsiteY71" fmla="*/ 6524208 h 6533995"/>
              <a:gd name="connsiteX72" fmla="*/ 8452781 w 11830043"/>
              <a:gd name="connsiteY72" fmla="*/ 6533995 h 6533995"/>
              <a:gd name="connsiteX73" fmla="*/ 8443061 w 11830043"/>
              <a:gd name="connsiteY73" fmla="*/ 6524208 h 6533995"/>
              <a:gd name="connsiteX74" fmla="*/ 8452781 w 11830043"/>
              <a:gd name="connsiteY74" fmla="*/ 6514484 h 6533995"/>
              <a:gd name="connsiteX75" fmla="*/ 8211553 w 11830043"/>
              <a:gd name="connsiteY75" fmla="*/ 6514484 h 6533995"/>
              <a:gd name="connsiteX76" fmla="*/ 8221273 w 11830043"/>
              <a:gd name="connsiteY76" fmla="*/ 6524208 h 6533995"/>
              <a:gd name="connsiteX77" fmla="*/ 8211553 w 11830043"/>
              <a:gd name="connsiteY77" fmla="*/ 6533995 h 6533995"/>
              <a:gd name="connsiteX78" fmla="*/ 8201769 w 11830043"/>
              <a:gd name="connsiteY78" fmla="*/ 6524208 h 6533995"/>
              <a:gd name="connsiteX79" fmla="*/ 8211553 w 11830043"/>
              <a:gd name="connsiteY79" fmla="*/ 6514484 h 6533995"/>
              <a:gd name="connsiteX80" fmla="*/ 7970260 w 11830043"/>
              <a:gd name="connsiteY80" fmla="*/ 6514484 h 6533995"/>
              <a:gd name="connsiteX81" fmla="*/ 7980044 w 11830043"/>
              <a:gd name="connsiteY81" fmla="*/ 6524208 h 6533995"/>
              <a:gd name="connsiteX82" fmla="*/ 7970260 w 11830043"/>
              <a:gd name="connsiteY82" fmla="*/ 6533995 h 6533995"/>
              <a:gd name="connsiteX83" fmla="*/ 7960477 w 11830043"/>
              <a:gd name="connsiteY83" fmla="*/ 6524208 h 6533995"/>
              <a:gd name="connsiteX84" fmla="*/ 7970260 w 11830043"/>
              <a:gd name="connsiteY84" fmla="*/ 6514484 h 6533995"/>
              <a:gd name="connsiteX85" fmla="*/ 7729032 w 11830043"/>
              <a:gd name="connsiteY85" fmla="*/ 6514484 h 6533995"/>
              <a:gd name="connsiteX86" fmla="*/ 7738753 w 11830043"/>
              <a:gd name="connsiteY86" fmla="*/ 6524208 h 6533995"/>
              <a:gd name="connsiteX87" fmla="*/ 7729032 w 11830043"/>
              <a:gd name="connsiteY87" fmla="*/ 6533995 h 6533995"/>
              <a:gd name="connsiteX88" fmla="*/ 7719249 w 11830043"/>
              <a:gd name="connsiteY88" fmla="*/ 6524208 h 6533995"/>
              <a:gd name="connsiteX89" fmla="*/ 7729032 w 11830043"/>
              <a:gd name="connsiteY89" fmla="*/ 6514484 h 6533995"/>
              <a:gd name="connsiteX90" fmla="*/ 7487803 w 11830043"/>
              <a:gd name="connsiteY90" fmla="*/ 6514484 h 6533995"/>
              <a:gd name="connsiteX91" fmla="*/ 7497524 w 11830043"/>
              <a:gd name="connsiteY91" fmla="*/ 6524208 h 6533995"/>
              <a:gd name="connsiteX92" fmla="*/ 7487803 w 11830043"/>
              <a:gd name="connsiteY92" fmla="*/ 6533995 h 6533995"/>
              <a:gd name="connsiteX93" fmla="*/ 7478019 w 11830043"/>
              <a:gd name="connsiteY93" fmla="*/ 6524208 h 6533995"/>
              <a:gd name="connsiteX94" fmla="*/ 7487803 w 11830043"/>
              <a:gd name="connsiteY94" fmla="*/ 6514484 h 6533995"/>
              <a:gd name="connsiteX95" fmla="*/ 7246575 w 11830043"/>
              <a:gd name="connsiteY95" fmla="*/ 6514484 h 6533995"/>
              <a:gd name="connsiteX96" fmla="*/ 7256359 w 11830043"/>
              <a:gd name="connsiteY96" fmla="*/ 6524208 h 6533995"/>
              <a:gd name="connsiteX97" fmla="*/ 7246575 w 11830043"/>
              <a:gd name="connsiteY97" fmla="*/ 6533995 h 6533995"/>
              <a:gd name="connsiteX98" fmla="*/ 7236855 w 11830043"/>
              <a:gd name="connsiteY98" fmla="*/ 6524208 h 6533995"/>
              <a:gd name="connsiteX99" fmla="*/ 7246575 w 11830043"/>
              <a:gd name="connsiteY99" fmla="*/ 6514484 h 6533995"/>
              <a:gd name="connsiteX100" fmla="*/ 7005346 w 11830043"/>
              <a:gd name="connsiteY100" fmla="*/ 6514484 h 6533995"/>
              <a:gd name="connsiteX101" fmla="*/ 7015130 w 11830043"/>
              <a:gd name="connsiteY101" fmla="*/ 6524208 h 6533995"/>
              <a:gd name="connsiteX102" fmla="*/ 7005346 w 11830043"/>
              <a:gd name="connsiteY102" fmla="*/ 6533995 h 6533995"/>
              <a:gd name="connsiteX103" fmla="*/ 6995626 w 11830043"/>
              <a:gd name="connsiteY103" fmla="*/ 6524208 h 6533995"/>
              <a:gd name="connsiteX104" fmla="*/ 7005346 w 11830043"/>
              <a:gd name="connsiteY104" fmla="*/ 6514484 h 6533995"/>
              <a:gd name="connsiteX105" fmla="*/ 6764118 w 11830043"/>
              <a:gd name="connsiteY105" fmla="*/ 6514484 h 6533995"/>
              <a:gd name="connsiteX106" fmla="*/ 6773902 w 11830043"/>
              <a:gd name="connsiteY106" fmla="*/ 6524208 h 6533995"/>
              <a:gd name="connsiteX107" fmla="*/ 6764118 w 11830043"/>
              <a:gd name="connsiteY107" fmla="*/ 6533995 h 6533995"/>
              <a:gd name="connsiteX108" fmla="*/ 6754335 w 11830043"/>
              <a:gd name="connsiteY108" fmla="*/ 6524208 h 6533995"/>
              <a:gd name="connsiteX109" fmla="*/ 6764118 w 11830043"/>
              <a:gd name="connsiteY109" fmla="*/ 6514484 h 6533995"/>
              <a:gd name="connsiteX110" fmla="*/ 6522889 w 11830043"/>
              <a:gd name="connsiteY110" fmla="*/ 6514484 h 6533995"/>
              <a:gd name="connsiteX111" fmla="*/ 6532610 w 11830043"/>
              <a:gd name="connsiteY111" fmla="*/ 6524208 h 6533995"/>
              <a:gd name="connsiteX112" fmla="*/ 6522889 w 11830043"/>
              <a:gd name="connsiteY112" fmla="*/ 6533995 h 6533995"/>
              <a:gd name="connsiteX113" fmla="*/ 6513105 w 11830043"/>
              <a:gd name="connsiteY113" fmla="*/ 6524208 h 6533995"/>
              <a:gd name="connsiteX114" fmla="*/ 6522889 w 11830043"/>
              <a:gd name="connsiteY114" fmla="*/ 6514484 h 6533995"/>
              <a:gd name="connsiteX115" fmla="*/ 6281661 w 11830043"/>
              <a:gd name="connsiteY115" fmla="*/ 6514484 h 6533995"/>
              <a:gd name="connsiteX116" fmla="*/ 6291381 w 11830043"/>
              <a:gd name="connsiteY116" fmla="*/ 6524208 h 6533995"/>
              <a:gd name="connsiteX117" fmla="*/ 6281661 w 11830043"/>
              <a:gd name="connsiteY117" fmla="*/ 6533995 h 6533995"/>
              <a:gd name="connsiteX118" fmla="*/ 6271877 w 11830043"/>
              <a:gd name="connsiteY118" fmla="*/ 6524208 h 6533995"/>
              <a:gd name="connsiteX119" fmla="*/ 6281661 w 11830043"/>
              <a:gd name="connsiteY119" fmla="*/ 6514484 h 6533995"/>
              <a:gd name="connsiteX120" fmla="*/ 6040432 w 11830043"/>
              <a:gd name="connsiteY120" fmla="*/ 6514484 h 6533995"/>
              <a:gd name="connsiteX121" fmla="*/ 6050216 w 11830043"/>
              <a:gd name="connsiteY121" fmla="*/ 6524208 h 6533995"/>
              <a:gd name="connsiteX122" fmla="*/ 6040432 w 11830043"/>
              <a:gd name="connsiteY122" fmla="*/ 6533995 h 6533995"/>
              <a:gd name="connsiteX123" fmla="*/ 6030712 w 11830043"/>
              <a:gd name="connsiteY123" fmla="*/ 6524208 h 6533995"/>
              <a:gd name="connsiteX124" fmla="*/ 6040432 w 11830043"/>
              <a:gd name="connsiteY124" fmla="*/ 6514484 h 6533995"/>
              <a:gd name="connsiteX125" fmla="*/ 5799205 w 11830043"/>
              <a:gd name="connsiteY125" fmla="*/ 6514484 h 6533995"/>
              <a:gd name="connsiteX126" fmla="*/ 5808989 w 11830043"/>
              <a:gd name="connsiteY126" fmla="*/ 6524208 h 6533995"/>
              <a:gd name="connsiteX127" fmla="*/ 5799205 w 11830043"/>
              <a:gd name="connsiteY127" fmla="*/ 6533995 h 6533995"/>
              <a:gd name="connsiteX128" fmla="*/ 5789486 w 11830043"/>
              <a:gd name="connsiteY128" fmla="*/ 6524208 h 6533995"/>
              <a:gd name="connsiteX129" fmla="*/ 5799205 w 11830043"/>
              <a:gd name="connsiteY129" fmla="*/ 6514484 h 6533995"/>
              <a:gd name="connsiteX130" fmla="*/ 5557992 w 11830043"/>
              <a:gd name="connsiteY130" fmla="*/ 6514484 h 6533995"/>
              <a:gd name="connsiteX131" fmla="*/ 5567774 w 11830043"/>
              <a:gd name="connsiteY131" fmla="*/ 6524208 h 6533995"/>
              <a:gd name="connsiteX132" fmla="*/ 5557992 w 11830043"/>
              <a:gd name="connsiteY132" fmla="*/ 6533995 h 6533995"/>
              <a:gd name="connsiteX133" fmla="*/ 5548208 w 11830043"/>
              <a:gd name="connsiteY133" fmla="*/ 6524208 h 6533995"/>
              <a:gd name="connsiteX134" fmla="*/ 5557992 w 11830043"/>
              <a:gd name="connsiteY134" fmla="*/ 6514484 h 6533995"/>
              <a:gd name="connsiteX135" fmla="*/ 5316710 w 11830043"/>
              <a:gd name="connsiteY135" fmla="*/ 6514484 h 6533995"/>
              <a:gd name="connsiteX136" fmla="*/ 5326432 w 11830043"/>
              <a:gd name="connsiteY136" fmla="*/ 6524208 h 6533995"/>
              <a:gd name="connsiteX137" fmla="*/ 5316710 w 11830043"/>
              <a:gd name="connsiteY137" fmla="*/ 6533995 h 6533995"/>
              <a:gd name="connsiteX138" fmla="*/ 5306926 w 11830043"/>
              <a:gd name="connsiteY138" fmla="*/ 6524208 h 6533995"/>
              <a:gd name="connsiteX139" fmla="*/ 5316710 w 11830043"/>
              <a:gd name="connsiteY139" fmla="*/ 6514484 h 6533995"/>
              <a:gd name="connsiteX140" fmla="*/ 5075486 w 11830043"/>
              <a:gd name="connsiteY140" fmla="*/ 6514484 h 6533995"/>
              <a:gd name="connsiteX141" fmla="*/ 5085203 w 11830043"/>
              <a:gd name="connsiteY141" fmla="*/ 6524208 h 6533995"/>
              <a:gd name="connsiteX142" fmla="*/ 5075486 w 11830043"/>
              <a:gd name="connsiteY142" fmla="*/ 6533995 h 6533995"/>
              <a:gd name="connsiteX143" fmla="*/ 5065707 w 11830043"/>
              <a:gd name="connsiteY143" fmla="*/ 6524208 h 6533995"/>
              <a:gd name="connsiteX144" fmla="*/ 5075486 w 11830043"/>
              <a:gd name="connsiteY144" fmla="*/ 6514484 h 6533995"/>
              <a:gd name="connsiteX145" fmla="*/ 4834252 w 11830043"/>
              <a:gd name="connsiteY145" fmla="*/ 6514484 h 6533995"/>
              <a:gd name="connsiteX146" fmla="*/ 4844040 w 11830043"/>
              <a:gd name="connsiteY146" fmla="*/ 6524208 h 6533995"/>
              <a:gd name="connsiteX147" fmla="*/ 4834252 w 11830043"/>
              <a:gd name="connsiteY147" fmla="*/ 6533995 h 6533995"/>
              <a:gd name="connsiteX148" fmla="*/ 4824534 w 11830043"/>
              <a:gd name="connsiteY148" fmla="*/ 6524208 h 6533995"/>
              <a:gd name="connsiteX149" fmla="*/ 4834252 w 11830043"/>
              <a:gd name="connsiteY149" fmla="*/ 6514484 h 6533995"/>
              <a:gd name="connsiteX150" fmla="*/ 4593019 w 11830043"/>
              <a:gd name="connsiteY150" fmla="*/ 6514484 h 6533995"/>
              <a:gd name="connsiteX151" fmla="*/ 4602795 w 11830043"/>
              <a:gd name="connsiteY151" fmla="*/ 6524208 h 6533995"/>
              <a:gd name="connsiteX152" fmla="*/ 4593019 w 11830043"/>
              <a:gd name="connsiteY152" fmla="*/ 6533995 h 6533995"/>
              <a:gd name="connsiteX153" fmla="*/ 4583304 w 11830043"/>
              <a:gd name="connsiteY153" fmla="*/ 6524208 h 6533995"/>
              <a:gd name="connsiteX154" fmla="*/ 4593019 w 11830043"/>
              <a:gd name="connsiteY154" fmla="*/ 6514484 h 6533995"/>
              <a:gd name="connsiteX155" fmla="*/ 4351806 w 11830043"/>
              <a:gd name="connsiteY155" fmla="*/ 6514484 h 6533995"/>
              <a:gd name="connsiteX156" fmla="*/ 4361580 w 11830043"/>
              <a:gd name="connsiteY156" fmla="*/ 6524208 h 6533995"/>
              <a:gd name="connsiteX157" fmla="*/ 4351806 w 11830043"/>
              <a:gd name="connsiteY157" fmla="*/ 6533995 h 6533995"/>
              <a:gd name="connsiteX158" fmla="*/ 4342006 w 11830043"/>
              <a:gd name="connsiteY158" fmla="*/ 6524208 h 6533995"/>
              <a:gd name="connsiteX159" fmla="*/ 4351806 w 11830043"/>
              <a:gd name="connsiteY159" fmla="*/ 6514484 h 6533995"/>
              <a:gd name="connsiteX160" fmla="*/ 4110583 w 11830043"/>
              <a:gd name="connsiteY160" fmla="*/ 6514484 h 6533995"/>
              <a:gd name="connsiteX161" fmla="*/ 4120362 w 11830043"/>
              <a:gd name="connsiteY161" fmla="*/ 6524208 h 6533995"/>
              <a:gd name="connsiteX162" fmla="*/ 4110583 w 11830043"/>
              <a:gd name="connsiteY162" fmla="*/ 6533995 h 6533995"/>
              <a:gd name="connsiteX163" fmla="*/ 4100801 w 11830043"/>
              <a:gd name="connsiteY163" fmla="*/ 6524208 h 6533995"/>
              <a:gd name="connsiteX164" fmla="*/ 4110583 w 11830043"/>
              <a:gd name="connsiteY164" fmla="*/ 6514484 h 6533995"/>
              <a:gd name="connsiteX165" fmla="*/ 3869432 w 11830043"/>
              <a:gd name="connsiteY165" fmla="*/ 6514484 h 6533995"/>
              <a:gd name="connsiteX166" fmla="*/ 3879151 w 11830043"/>
              <a:gd name="connsiteY166" fmla="*/ 6524208 h 6533995"/>
              <a:gd name="connsiteX167" fmla="*/ 3869432 w 11830043"/>
              <a:gd name="connsiteY167" fmla="*/ 6533995 h 6533995"/>
              <a:gd name="connsiteX168" fmla="*/ 3859650 w 11830043"/>
              <a:gd name="connsiteY168" fmla="*/ 6524208 h 6533995"/>
              <a:gd name="connsiteX169" fmla="*/ 3869432 w 11830043"/>
              <a:gd name="connsiteY169" fmla="*/ 6514484 h 6533995"/>
              <a:gd name="connsiteX170" fmla="*/ 3628215 w 11830043"/>
              <a:gd name="connsiteY170" fmla="*/ 6514484 h 6533995"/>
              <a:gd name="connsiteX171" fmla="*/ 3637936 w 11830043"/>
              <a:gd name="connsiteY171" fmla="*/ 6524208 h 6533995"/>
              <a:gd name="connsiteX172" fmla="*/ 3628215 w 11830043"/>
              <a:gd name="connsiteY172" fmla="*/ 6533995 h 6533995"/>
              <a:gd name="connsiteX173" fmla="*/ 3618433 w 11830043"/>
              <a:gd name="connsiteY173" fmla="*/ 6524208 h 6533995"/>
              <a:gd name="connsiteX174" fmla="*/ 3628215 w 11830043"/>
              <a:gd name="connsiteY174" fmla="*/ 6514484 h 6533995"/>
              <a:gd name="connsiteX175" fmla="*/ 3386960 w 11830043"/>
              <a:gd name="connsiteY175" fmla="*/ 6514484 h 6533995"/>
              <a:gd name="connsiteX176" fmla="*/ 3396746 w 11830043"/>
              <a:gd name="connsiteY176" fmla="*/ 6524208 h 6533995"/>
              <a:gd name="connsiteX177" fmla="*/ 3386960 w 11830043"/>
              <a:gd name="connsiteY177" fmla="*/ 6533995 h 6533995"/>
              <a:gd name="connsiteX178" fmla="*/ 3377238 w 11830043"/>
              <a:gd name="connsiteY178" fmla="*/ 6524208 h 6533995"/>
              <a:gd name="connsiteX179" fmla="*/ 3386960 w 11830043"/>
              <a:gd name="connsiteY179" fmla="*/ 6514484 h 6533995"/>
              <a:gd name="connsiteX180" fmla="*/ 3145752 w 11830043"/>
              <a:gd name="connsiteY180" fmla="*/ 6514484 h 6533995"/>
              <a:gd name="connsiteX181" fmla="*/ 3155535 w 11830043"/>
              <a:gd name="connsiteY181" fmla="*/ 6524208 h 6533995"/>
              <a:gd name="connsiteX182" fmla="*/ 3145752 w 11830043"/>
              <a:gd name="connsiteY182" fmla="*/ 6533995 h 6533995"/>
              <a:gd name="connsiteX183" fmla="*/ 3136035 w 11830043"/>
              <a:gd name="connsiteY183" fmla="*/ 6524208 h 6533995"/>
              <a:gd name="connsiteX184" fmla="*/ 3145752 w 11830043"/>
              <a:gd name="connsiteY184" fmla="*/ 6514484 h 6533995"/>
              <a:gd name="connsiteX185" fmla="*/ 2904575 w 11830043"/>
              <a:gd name="connsiteY185" fmla="*/ 6514484 h 6533995"/>
              <a:gd name="connsiteX186" fmla="*/ 2914358 w 11830043"/>
              <a:gd name="connsiteY186" fmla="*/ 6524208 h 6533995"/>
              <a:gd name="connsiteX187" fmla="*/ 2904575 w 11830043"/>
              <a:gd name="connsiteY187" fmla="*/ 6533995 h 6533995"/>
              <a:gd name="connsiteX188" fmla="*/ 2894794 w 11830043"/>
              <a:gd name="connsiteY188" fmla="*/ 6524208 h 6533995"/>
              <a:gd name="connsiteX189" fmla="*/ 2904575 w 11830043"/>
              <a:gd name="connsiteY189" fmla="*/ 6514484 h 6533995"/>
              <a:gd name="connsiteX190" fmla="*/ 2663280 w 11830043"/>
              <a:gd name="connsiteY190" fmla="*/ 6514484 h 6533995"/>
              <a:gd name="connsiteX191" fmla="*/ 2673000 w 11830043"/>
              <a:gd name="connsiteY191" fmla="*/ 6524208 h 6533995"/>
              <a:gd name="connsiteX192" fmla="*/ 2663280 w 11830043"/>
              <a:gd name="connsiteY192" fmla="*/ 6533995 h 6533995"/>
              <a:gd name="connsiteX193" fmla="*/ 2653494 w 11830043"/>
              <a:gd name="connsiteY193" fmla="*/ 6524208 h 6533995"/>
              <a:gd name="connsiteX194" fmla="*/ 2663280 w 11830043"/>
              <a:gd name="connsiteY194" fmla="*/ 6514484 h 6533995"/>
              <a:gd name="connsiteX195" fmla="*/ 2422040 w 11830043"/>
              <a:gd name="connsiteY195" fmla="*/ 6514484 h 6533995"/>
              <a:gd name="connsiteX196" fmla="*/ 2431756 w 11830043"/>
              <a:gd name="connsiteY196" fmla="*/ 6524208 h 6533995"/>
              <a:gd name="connsiteX197" fmla="*/ 2422040 w 11830043"/>
              <a:gd name="connsiteY197" fmla="*/ 6533995 h 6533995"/>
              <a:gd name="connsiteX198" fmla="*/ 2412260 w 11830043"/>
              <a:gd name="connsiteY198" fmla="*/ 6524208 h 6533995"/>
              <a:gd name="connsiteX199" fmla="*/ 2422040 w 11830043"/>
              <a:gd name="connsiteY199" fmla="*/ 6514484 h 6533995"/>
              <a:gd name="connsiteX200" fmla="*/ 2180796 w 11830043"/>
              <a:gd name="connsiteY200" fmla="*/ 6514484 h 6533995"/>
              <a:gd name="connsiteX201" fmla="*/ 2190583 w 11830043"/>
              <a:gd name="connsiteY201" fmla="*/ 6524208 h 6533995"/>
              <a:gd name="connsiteX202" fmla="*/ 2180796 w 11830043"/>
              <a:gd name="connsiteY202" fmla="*/ 6533995 h 6533995"/>
              <a:gd name="connsiteX203" fmla="*/ 2171087 w 11830043"/>
              <a:gd name="connsiteY203" fmla="*/ 6524208 h 6533995"/>
              <a:gd name="connsiteX204" fmla="*/ 2180796 w 11830043"/>
              <a:gd name="connsiteY204" fmla="*/ 6514484 h 6533995"/>
              <a:gd name="connsiteX205" fmla="*/ 1939584 w 11830043"/>
              <a:gd name="connsiteY205" fmla="*/ 6514484 h 6533995"/>
              <a:gd name="connsiteX206" fmla="*/ 1949368 w 11830043"/>
              <a:gd name="connsiteY206" fmla="*/ 6524208 h 6533995"/>
              <a:gd name="connsiteX207" fmla="*/ 1939584 w 11830043"/>
              <a:gd name="connsiteY207" fmla="*/ 6533995 h 6533995"/>
              <a:gd name="connsiteX208" fmla="*/ 1929862 w 11830043"/>
              <a:gd name="connsiteY208" fmla="*/ 6524208 h 6533995"/>
              <a:gd name="connsiteX209" fmla="*/ 1939584 w 11830043"/>
              <a:gd name="connsiteY209" fmla="*/ 6514484 h 6533995"/>
              <a:gd name="connsiteX210" fmla="*/ 1698333 w 11830043"/>
              <a:gd name="connsiteY210" fmla="*/ 6514484 h 6533995"/>
              <a:gd name="connsiteX211" fmla="*/ 1708119 w 11830043"/>
              <a:gd name="connsiteY211" fmla="*/ 6524208 h 6533995"/>
              <a:gd name="connsiteX212" fmla="*/ 1698333 w 11830043"/>
              <a:gd name="connsiteY212" fmla="*/ 6533995 h 6533995"/>
              <a:gd name="connsiteX213" fmla="*/ 1688549 w 11830043"/>
              <a:gd name="connsiteY213" fmla="*/ 6524208 h 6533995"/>
              <a:gd name="connsiteX214" fmla="*/ 1698333 w 11830043"/>
              <a:gd name="connsiteY214" fmla="*/ 6514484 h 6533995"/>
              <a:gd name="connsiteX215" fmla="*/ 1457109 w 11830043"/>
              <a:gd name="connsiteY215" fmla="*/ 6514484 h 6533995"/>
              <a:gd name="connsiteX216" fmla="*/ 1466829 w 11830043"/>
              <a:gd name="connsiteY216" fmla="*/ 6524208 h 6533995"/>
              <a:gd name="connsiteX217" fmla="*/ 1457109 w 11830043"/>
              <a:gd name="connsiteY217" fmla="*/ 6533995 h 6533995"/>
              <a:gd name="connsiteX218" fmla="*/ 1447325 w 11830043"/>
              <a:gd name="connsiteY218" fmla="*/ 6524208 h 6533995"/>
              <a:gd name="connsiteX219" fmla="*/ 1457109 w 11830043"/>
              <a:gd name="connsiteY219" fmla="*/ 6514484 h 6533995"/>
              <a:gd name="connsiteX220" fmla="*/ 1215888 w 11830043"/>
              <a:gd name="connsiteY220" fmla="*/ 6514484 h 6533995"/>
              <a:gd name="connsiteX221" fmla="*/ 1225672 w 11830043"/>
              <a:gd name="connsiteY221" fmla="*/ 6524208 h 6533995"/>
              <a:gd name="connsiteX222" fmla="*/ 1215888 w 11830043"/>
              <a:gd name="connsiteY222" fmla="*/ 6533995 h 6533995"/>
              <a:gd name="connsiteX223" fmla="*/ 1206168 w 11830043"/>
              <a:gd name="connsiteY223" fmla="*/ 6524208 h 6533995"/>
              <a:gd name="connsiteX224" fmla="*/ 1215888 w 11830043"/>
              <a:gd name="connsiteY224" fmla="*/ 6514484 h 6533995"/>
              <a:gd name="connsiteX225" fmla="*/ 974668 w 11830043"/>
              <a:gd name="connsiteY225" fmla="*/ 6514484 h 6533995"/>
              <a:gd name="connsiteX226" fmla="*/ 984452 w 11830043"/>
              <a:gd name="connsiteY226" fmla="*/ 6524208 h 6533995"/>
              <a:gd name="connsiteX227" fmla="*/ 974668 w 11830043"/>
              <a:gd name="connsiteY227" fmla="*/ 6533995 h 6533995"/>
              <a:gd name="connsiteX228" fmla="*/ 964948 w 11830043"/>
              <a:gd name="connsiteY228" fmla="*/ 6524208 h 6533995"/>
              <a:gd name="connsiteX229" fmla="*/ 974668 w 11830043"/>
              <a:gd name="connsiteY229" fmla="*/ 6514484 h 6533995"/>
              <a:gd name="connsiteX230" fmla="*/ 733448 w 11830043"/>
              <a:gd name="connsiteY230" fmla="*/ 6514484 h 6533995"/>
              <a:gd name="connsiteX231" fmla="*/ 743168 w 11830043"/>
              <a:gd name="connsiteY231" fmla="*/ 6524208 h 6533995"/>
              <a:gd name="connsiteX232" fmla="*/ 733448 w 11830043"/>
              <a:gd name="connsiteY232" fmla="*/ 6533995 h 6533995"/>
              <a:gd name="connsiteX233" fmla="*/ 723664 w 11830043"/>
              <a:gd name="connsiteY233" fmla="*/ 6524208 h 6533995"/>
              <a:gd name="connsiteX234" fmla="*/ 733448 w 11830043"/>
              <a:gd name="connsiteY234" fmla="*/ 6514484 h 6533995"/>
              <a:gd name="connsiteX235" fmla="*/ 492227 w 11830043"/>
              <a:gd name="connsiteY235" fmla="*/ 6514484 h 6533995"/>
              <a:gd name="connsiteX236" fmla="*/ 501947 w 11830043"/>
              <a:gd name="connsiteY236" fmla="*/ 6524208 h 6533995"/>
              <a:gd name="connsiteX237" fmla="*/ 492227 w 11830043"/>
              <a:gd name="connsiteY237" fmla="*/ 6533995 h 6533995"/>
              <a:gd name="connsiteX238" fmla="*/ 482443 w 11830043"/>
              <a:gd name="connsiteY238" fmla="*/ 6524208 h 6533995"/>
              <a:gd name="connsiteX239" fmla="*/ 492227 w 11830043"/>
              <a:gd name="connsiteY239" fmla="*/ 6514484 h 6533995"/>
              <a:gd name="connsiteX240" fmla="*/ 251008 w 11830043"/>
              <a:gd name="connsiteY240" fmla="*/ 6514484 h 6533995"/>
              <a:gd name="connsiteX241" fmla="*/ 260791 w 11830043"/>
              <a:gd name="connsiteY241" fmla="*/ 6524208 h 6533995"/>
              <a:gd name="connsiteX242" fmla="*/ 251008 w 11830043"/>
              <a:gd name="connsiteY242" fmla="*/ 6533995 h 6533995"/>
              <a:gd name="connsiteX243" fmla="*/ 241288 w 11830043"/>
              <a:gd name="connsiteY243" fmla="*/ 6524208 h 6533995"/>
              <a:gd name="connsiteX244" fmla="*/ 251008 w 11830043"/>
              <a:gd name="connsiteY244" fmla="*/ 6514484 h 6533995"/>
              <a:gd name="connsiteX245" fmla="*/ 9724 w 11830043"/>
              <a:gd name="connsiteY245" fmla="*/ 6514484 h 6533995"/>
              <a:gd name="connsiteX246" fmla="*/ 19508 w 11830043"/>
              <a:gd name="connsiteY246" fmla="*/ 6524208 h 6533995"/>
              <a:gd name="connsiteX247" fmla="*/ 9724 w 11830043"/>
              <a:gd name="connsiteY247" fmla="*/ 6533995 h 6533995"/>
              <a:gd name="connsiteX248" fmla="*/ 5 w 11830043"/>
              <a:gd name="connsiteY248" fmla="*/ 6524208 h 6533995"/>
              <a:gd name="connsiteX249" fmla="*/ 9724 w 11830043"/>
              <a:gd name="connsiteY249" fmla="*/ 6514484 h 6533995"/>
              <a:gd name="connsiteX250" fmla="*/ 11820259 w 11830043"/>
              <a:gd name="connsiteY250" fmla="*/ 6273169 h 6533995"/>
              <a:gd name="connsiteX251" fmla="*/ 11830043 w 11830043"/>
              <a:gd name="connsiteY251" fmla="*/ 6282893 h 6533995"/>
              <a:gd name="connsiteX252" fmla="*/ 11820259 w 11830043"/>
              <a:gd name="connsiteY252" fmla="*/ 6292680 h 6533995"/>
              <a:gd name="connsiteX253" fmla="*/ 11810539 w 11830043"/>
              <a:gd name="connsiteY253" fmla="*/ 6282893 h 6533995"/>
              <a:gd name="connsiteX254" fmla="*/ 11820259 w 11830043"/>
              <a:gd name="connsiteY254" fmla="*/ 6273169 h 6533995"/>
              <a:gd name="connsiteX255" fmla="*/ 11579030 w 11830043"/>
              <a:gd name="connsiteY255" fmla="*/ 6273169 h 6533995"/>
              <a:gd name="connsiteX256" fmla="*/ 11588815 w 11830043"/>
              <a:gd name="connsiteY256" fmla="*/ 6282893 h 6533995"/>
              <a:gd name="connsiteX257" fmla="*/ 11579030 w 11830043"/>
              <a:gd name="connsiteY257" fmla="*/ 6292680 h 6533995"/>
              <a:gd name="connsiteX258" fmla="*/ 11569310 w 11830043"/>
              <a:gd name="connsiteY258" fmla="*/ 6282893 h 6533995"/>
              <a:gd name="connsiteX259" fmla="*/ 11579030 w 11830043"/>
              <a:gd name="connsiteY259" fmla="*/ 6273169 h 6533995"/>
              <a:gd name="connsiteX260" fmla="*/ 11337802 w 11830043"/>
              <a:gd name="connsiteY260" fmla="*/ 6273169 h 6533995"/>
              <a:gd name="connsiteX261" fmla="*/ 11347587 w 11830043"/>
              <a:gd name="connsiteY261" fmla="*/ 6282893 h 6533995"/>
              <a:gd name="connsiteX262" fmla="*/ 11337802 w 11830043"/>
              <a:gd name="connsiteY262" fmla="*/ 6292680 h 6533995"/>
              <a:gd name="connsiteX263" fmla="*/ 11328082 w 11830043"/>
              <a:gd name="connsiteY263" fmla="*/ 6282893 h 6533995"/>
              <a:gd name="connsiteX264" fmla="*/ 11337802 w 11830043"/>
              <a:gd name="connsiteY264" fmla="*/ 6273169 h 6533995"/>
              <a:gd name="connsiteX265" fmla="*/ 11096574 w 11830043"/>
              <a:gd name="connsiteY265" fmla="*/ 6273169 h 6533995"/>
              <a:gd name="connsiteX266" fmla="*/ 11106294 w 11830043"/>
              <a:gd name="connsiteY266" fmla="*/ 6282893 h 6533995"/>
              <a:gd name="connsiteX267" fmla="*/ 11096574 w 11830043"/>
              <a:gd name="connsiteY267" fmla="*/ 6292680 h 6533995"/>
              <a:gd name="connsiteX268" fmla="*/ 11086790 w 11830043"/>
              <a:gd name="connsiteY268" fmla="*/ 6282893 h 6533995"/>
              <a:gd name="connsiteX269" fmla="*/ 11096574 w 11830043"/>
              <a:gd name="connsiteY269" fmla="*/ 6273169 h 6533995"/>
              <a:gd name="connsiteX270" fmla="*/ 10855345 w 11830043"/>
              <a:gd name="connsiteY270" fmla="*/ 6273169 h 6533995"/>
              <a:gd name="connsiteX271" fmla="*/ 10865065 w 11830043"/>
              <a:gd name="connsiteY271" fmla="*/ 6282893 h 6533995"/>
              <a:gd name="connsiteX272" fmla="*/ 10855345 w 11830043"/>
              <a:gd name="connsiteY272" fmla="*/ 6292680 h 6533995"/>
              <a:gd name="connsiteX273" fmla="*/ 10845625 w 11830043"/>
              <a:gd name="connsiteY273" fmla="*/ 6282893 h 6533995"/>
              <a:gd name="connsiteX274" fmla="*/ 10855345 w 11830043"/>
              <a:gd name="connsiteY274" fmla="*/ 6273169 h 6533995"/>
              <a:gd name="connsiteX275" fmla="*/ 10614116 w 11830043"/>
              <a:gd name="connsiteY275" fmla="*/ 6273169 h 6533995"/>
              <a:gd name="connsiteX276" fmla="*/ 10623901 w 11830043"/>
              <a:gd name="connsiteY276" fmla="*/ 6282893 h 6533995"/>
              <a:gd name="connsiteX277" fmla="*/ 10614116 w 11830043"/>
              <a:gd name="connsiteY277" fmla="*/ 6292680 h 6533995"/>
              <a:gd name="connsiteX278" fmla="*/ 10604396 w 11830043"/>
              <a:gd name="connsiteY278" fmla="*/ 6282893 h 6533995"/>
              <a:gd name="connsiteX279" fmla="*/ 10614116 w 11830043"/>
              <a:gd name="connsiteY279" fmla="*/ 6273169 h 6533995"/>
              <a:gd name="connsiteX280" fmla="*/ 10372888 w 11830043"/>
              <a:gd name="connsiteY280" fmla="*/ 6273169 h 6533995"/>
              <a:gd name="connsiteX281" fmla="*/ 10382673 w 11830043"/>
              <a:gd name="connsiteY281" fmla="*/ 6282893 h 6533995"/>
              <a:gd name="connsiteX282" fmla="*/ 10372888 w 11830043"/>
              <a:gd name="connsiteY282" fmla="*/ 6292680 h 6533995"/>
              <a:gd name="connsiteX283" fmla="*/ 10363168 w 11830043"/>
              <a:gd name="connsiteY283" fmla="*/ 6282893 h 6533995"/>
              <a:gd name="connsiteX284" fmla="*/ 10372888 w 11830043"/>
              <a:gd name="connsiteY284" fmla="*/ 6273169 h 6533995"/>
              <a:gd name="connsiteX285" fmla="*/ 10131660 w 11830043"/>
              <a:gd name="connsiteY285" fmla="*/ 6273169 h 6533995"/>
              <a:gd name="connsiteX286" fmla="*/ 10141444 w 11830043"/>
              <a:gd name="connsiteY286" fmla="*/ 6282893 h 6533995"/>
              <a:gd name="connsiteX287" fmla="*/ 10131660 w 11830043"/>
              <a:gd name="connsiteY287" fmla="*/ 6292680 h 6533995"/>
              <a:gd name="connsiteX288" fmla="*/ 10121940 w 11830043"/>
              <a:gd name="connsiteY288" fmla="*/ 6282893 h 6533995"/>
              <a:gd name="connsiteX289" fmla="*/ 10131660 w 11830043"/>
              <a:gd name="connsiteY289" fmla="*/ 6273169 h 6533995"/>
              <a:gd name="connsiteX290" fmla="*/ 9890432 w 11830043"/>
              <a:gd name="connsiteY290" fmla="*/ 6273169 h 6533995"/>
              <a:gd name="connsiteX291" fmla="*/ 9900152 w 11830043"/>
              <a:gd name="connsiteY291" fmla="*/ 6282893 h 6533995"/>
              <a:gd name="connsiteX292" fmla="*/ 9890432 w 11830043"/>
              <a:gd name="connsiteY292" fmla="*/ 6292680 h 6533995"/>
              <a:gd name="connsiteX293" fmla="*/ 9880648 w 11830043"/>
              <a:gd name="connsiteY293" fmla="*/ 6282893 h 6533995"/>
              <a:gd name="connsiteX294" fmla="*/ 9890432 w 11830043"/>
              <a:gd name="connsiteY294" fmla="*/ 6273169 h 6533995"/>
              <a:gd name="connsiteX295" fmla="*/ 9649203 w 11830043"/>
              <a:gd name="connsiteY295" fmla="*/ 6273169 h 6533995"/>
              <a:gd name="connsiteX296" fmla="*/ 9658923 w 11830043"/>
              <a:gd name="connsiteY296" fmla="*/ 6282893 h 6533995"/>
              <a:gd name="connsiteX297" fmla="*/ 9649203 w 11830043"/>
              <a:gd name="connsiteY297" fmla="*/ 6292680 h 6533995"/>
              <a:gd name="connsiteX298" fmla="*/ 9639483 w 11830043"/>
              <a:gd name="connsiteY298" fmla="*/ 6282893 h 6533995"/>
              <a:gd name="connsiteX299" fmla="*/ 9649203 w 11830043"/>
              <a:gd name="connsiteY299" fmla="*/ 6273169 h 6533995"/>
              <a:gd name="connsiteX300" fmla="*/ 9417695 w 11830043"/>
              <a:gd name="connsiteY300" fmla="*/ 6273169 h 6533995"/>
              <a:gd name="connsiteX301" fmla="*/ 9427416 w 11830043"/>
              <a:gd name="connsiteY301" fmla="*/ 6282893 h 6533995"/>
              <a:gd name="connsiteX302" fmla="*/ 9417695 w 11830043"/>
              <a:gd name="connsiteY302" fmla="*/ 6292680 h 6533995"/>
              <a:gd name="connsiteX303" fmla="*/ 9407911 w 11830043"/>
              <a:gd name="connsiteY303" fmla="*/ 6282893 h 6533995"/>
              <a:gd name="connsiteX304" fmla="*/ 9417695 w 11830043"/>
              <a:gd name="connsiteY304" fmla="*/ 6273169 h 6533995"/>
              <a:gd name="connsiteX305" fmla="*/ 9176467 w 11830043"/>
              <a:gd name="connsiteY305" fmla="*/ 6273169 h 6533995"/>
              <a:gd name="connsiteX306" fmla="*/ 9186187 w 11830043"/>
              <a:gd name="connsiteY306" fmla="*/ 6282893 h 6533995"/>
              <a:gd name="connsiteX307" fmla="*/ 9176467 w 11830043"/>
              <a:gd name="connsiteY307" fmla="*/ 6292680 h 6533995"/>
              <a:gd name="connsiteX308" fmla="*/ 9166683 w 11830043"/>
              <a:gd name="connsiteY308" fmla="*/ 6282893 h 6533995"/>
              <a:gd name="connsiteX309" fmla="*/ 9176467 w 11830043"/>
              <a:gd name="connsiteY309" fmla="*/ 6273169 h 6533995"/>
              <a:gd name="connsiteX310" fmla="*/ 8935237 w 11830043"/>
              <a:gd name="connsiteY310" fmla="*/ 6273169 h 6533995"/>
              <a:gd name="connsiteX311" fmla="*/ 8944958 w 11830043"/>
              <a:gd name="connsiteY311" fmla="*/ 6282893 h 6533995"/>
              <a:gd name="connsiteX312" fmla="*/ 8935237 w 11830043"/>
              <a:gd name="connsiteY312" fmla="*/ 6292680 h 6533995"/>
              <a:gd name="connsiteX313" fmla="*/ 8925454 w 11830043"/>
              <a:gd name="connsiteY313" fmla="*/ 6282893 h 6533995"/>
              <a:gd name="connsiteX314" fmla="*/ 8935237 w 11830043"/>
              <a:gd name="connsiteY314" fmla="*/ 6273169 h 6533995"/>
              <a:gd name="connsiteX315" fmla="*/ 8694009 w 11830043"/>
              <a:gd name="connsiteY315" fmla="*/ 6273169 h 6533995"/>
              <a:gd name="connsiteX316" fmla="*/ 8703730 w 11830043"/>
              <a:gd name="connsiteY316" fmla="*/ 6282893 h 6533995"/>
              <a:gd name="connsiteX317" fmla="*/ 8694009 w 11830043"/>
              <a:gd name="connsiteY317" fmla="*/ 6292680 h 6533995"/>
              <a:gd name="connsiteX318" fmla="*/ 8684289 w 11830043"/>
              <a:gd name="connsiteY318" fmla="*/ 6282893 h 6533995"/>
              <a:gd name="connsiteX319" fmla="*/ 8694009 w 11830043"/>
              <a:gd name="connsiteY319" fmla="*/ 6273169 h 6533995"/>
              <a:gd name="connsiteX320" fmla="*/ 8452781 w 11830043"/>
              <a:gd name="connsiteY320" fmla="*/ 6273169 h 6533995"/>
              <a:gd name="connsiteX321" fmla="*/ 8462566 w 11830043"/>
              <a:gd name="connsiteY321" fmla="*/ 6282893 h 6533995"/>
              <a:gd name="connsiteX322" fmla="*/ 8452781 w 11830043"/>
              <a:gd name="connsiteY322" fmla="*/ 6292680 h 6533995"/>
              <a:gd name="connsiteX323" fmla="*/ 8443061 w 11830043"/>
              <a:gd name="connsiteY323" fmla="*/ 6282893 h 6533995"/>
              <a:gd name="connsiteX324" fmla="*/ 8452781 w 11830043"/>
              <a:gd name="connsiteY324" fmla="*/ 6273169 h 6533995"/>
              <a:gd name="connsiteX325" fmla="*/ 8211553 w 11830043"/>
              <a:gd name="connsiteY325" fmla="*/ 6273169 h 6533995"/>
              <a:gd name="connsiteX326" fmla="*/ 8221273 w 11830043"/>
              <a:gd name="connsiteY326" fmla="*/ 6282893 h 6533995"/>
              <a:gd name="connsiteX327" fmla="*/ 8211553 w 11830043"/>
              <a:gd name="connsiteY327" fmla="*/ 6292680 h 6533995"/>
              <a:gd name="connsiteX328" fmla="*/ 8201769 w 11830043"/>
              <a:gd name="connsiteY328" fmla="*/ 6282893 h 6533995"/>
              <a:gd name="connsiteX329" fmla="*/ 8211553 w 11830043"/>
              <a:gd name="connsiteY329" fmla="*/ 6273169 h 6533995"/>
              <a:gd name="connsiteX330" fmla="*/ 7970260 w 11830043"/>
              <a:gd name="connsiteY330" fmla="*/ 6273169 h 6533995"/>
              <a:gd name="connsiteX331" fmla="*/ 7980044 w 11830043"/>
              <a:gd name="connsiteY331" fmla="*/ 6282893 h 6533995"/>
              <a:gd name="connsiteX332" fmla="*/ 7970260 w 11830043"/>
              <a:gd name="connsiteY332" fmla="*/ 6292680 h 6533995"/>
              <a:gd name="connsiteX333" fmla="*/ 7960477 w 11830043"/>
              <a:gd name="connsiteY333" fmla="*/ 6282893 h 6533995"/>
              <a:gd name="connsiteX334" fmla="*/ 7970260 w 11830043"/>
              <a:gd name="connsiteY334" fmla="*/ 6273169 h 6533995"/>
              <a:gd name="connsiteX335" fmla="*/ 7729032 w 11830043"/>
              <a:gd name="connsiteY335" fmla="*/ 6273169 h 6533995"/>
              <a:gd name="connsiteX336" fmla="*/ 7738753 w 11830043"/>
              <a:gd name="connsiteY336" fmla="*/ 6282893 h 6533995"/>
              <a:gd name="connsiteX337" fmla="*/ 7729032 w 11830043"/>
              <a:gd name="connsiteY337" fmla="*/ 6292680 h 6533995"/>
              <a:gd name="connsiteX338" fmla="*/ 7719249 w 11830043"/>
              <a:gd name="connsiteY338" fmla="*/ 6282893 h 6533995"/>
              <a:gd name="connsiteX339" fmla="*/ 7729032 w 11830043"/>
              <a:gd name="connsiteY339" fmla="*/ 6273169 h 6533995"/>
              <a:gd name="connsiteX340" fmla="*/ 7487803 w 11830043"/>
              <a:gd name="connsiteY340" fmla="*/ 6273169 h 6533995"/>
              <a:gd name="connsiteX341" fmla="*/ 7497524 w 11830043"/>
              <a:gd name="connsiteY341" fmla="*/ 6282893 h 6533995"/>
              <a:gd name="connsiteX342" fmla="*/ 7487803 w 11830043"/>
              <a:gd name="connsiteY342" fmla="*/ 6292680 h 6533995"/>
              <a:gd name="connsiteX343" fmla="*/ 7478019 w 11830043"/>
              <a:gd name="connsiteY343" fmla="*/ 6282893 h 6533995"/>
              <a:gd name="connsiteX344" fmla="*/ 7487803 w 11830043"/>
              <a:gd name="connsiteY344" fmla="*/ 6273169 h 6533995"/>
              <a:gd name="connsiteX345" fmla="*/ 7246575 w 11830043"/>
              <a:gd name="connsiteY345" fmla="*/ 6273169 h 6533995"/>
              <a:gd name="connsiteX346" fmla="*/ 7256359 w 11830043"/>
              <a:gd name="connsiteY346" fmla="*/ 6282893 h 6533995"/>
              <a:gd name="connsiteX347" fmla="*/ 7246575 w 11830043"/>
              <a:gd name="connsiteY347" fmla="*/ 6292680 h 6533995"/>
              <a:gd name="connsiteX348" fmla="*/ 7236855 w 11830043"/>
              <a:gd name="connsiteY348" fmla="*/ 6282893 h 6533995"/>
              <a:gd name="connsiteX349" fmla="*/ 7246575 w 11830043"/>
              <a:gd name="connsiteY349" fmla="*/ 6273169 h 6533995"/>
              <a:gd name="connsiteX350" fmla="*/ 7005346 w 11830043"/>
              <a:gd name="connsiteY350" fmla="*/ 6273169 h 6533995"/>
              <a:gd name="connsiteX351" fmla="*/ 7015130 w 11830043"/>
              <a:gd name="connsiteY351" fmla="*/ 6282893 h 6533995"/>
              <a:gd name="connsiteX352" fmla="*/ 7005346 w 11830043"/>
              <a:gd name="connsiteY352" fmla="*/ 6292680 h 6533995"/>
              <a:gd name="connsiteX353" fmla="*/ 6995626 w 11830043"/>
              <a:gd name="connsiteY353" fmla="*/ 6282893 h 6533995"/>
              <a:gd name="connsiteX354" fmla="*/ 7005346 w 11830043"/>
              <a:gd name="connsiteY354" fmla="*/ 6273169 h 6533995"/>
              <a:gd name="connsiteX355" fmla="*/ 6764118 w 11830043"/>
              <a:gd name="connsiteY355" fmla="*/ 6273169 h 6533995"/>
              <a:gd name="connsiteX356" fmla="*/ 6773902 w 11830043"/>
              <a:gd name="connsiteY356" fmla="*/ 6282893 h 6533995"/>
              <a:gd name="connsiteX357" fmla="*/ 6764118 w 11830043"/>
              <a:gd name="connsiteY357" fmla="*/ 6292680 h 6533995"/>
              <a:gd name="connsiteX358" fmla="*/ 6754335 w 11830043"/>
              <a:gd name="connsiteY358" fmla="*/ 6282893 h 6533995"/>
              <a:gd name="connsiteX359" fmla="*/ 6764118 w 11830043"/>
              <a:gd name="connsiteY359" fmla="*/ 6273169 h 6533995"/>
              <a:gd name="connsiteX360" fmla="*/ 6522889 w 11830043"/>
              <a:gd name="connsiteY360" fmla="*/ 6273169 h 6533995"/>
              <a:gd name="connsiteX361" fmla="*/ 6532610 w 11830043"/>
              <a:gd name="connsiteY361" fmla="*/ 6282893 h 6533995"/>
              <a:gd name="connsiteX362" fmla="*/ 6522889 w 11830043"/>
              <a:gd name="connsiteY362" fmla="*/ 6292680 h 6533995"/>
              <a:gd name="connsiteX363" fmla="*/ 6513105 w 11830043"/>
              <a:gd name="connsiteY363" fmla="*/ 6282893 h 6533995"/>
              <a:gd name="connsiteX364" fmla="*/ 6522889 w 11830043"/>
              <a:gd name="connsiteY364" fmla="*/ 6273169 h 6533995"/>
              <a:gd name="connsiteX365" fmla="*/ 6281661 w 11830043"/>
              <a:gd name="connsiteY365" fmla="*/ 6273169 h 6533995"/>
              <a:gd name="connsiteX366" fmla="*/ 6291381 w 11830043"/>
              <a:gd name="connsiteY366" fmla="*/ 6282893 h 6533995"/>
              <a:gd name="connsiteX367" fmla="*/ 6281661 w 11830043"/>
              <a:gd name="connsiteY367" fmla="*/ 6292680 h 6533995"/>
              <a:gd name="connsiteX368" fmla="*/ 6271877 w 11830043"/>
              <a:gd name="connsiteY368" fmla="*/ 6282893 h 6533995"/>
              <a:gd name="connsiteX369" fmla="*/ 6281661 w 11830043"/>
              <a:gd name="connsiteY369" fmla="*/ 6273169 h 6533995"/>
              <a:gd name="connsiteX370" fmla="*/ 6040432 w 11830043"/>
              <a:gd name="connsiteY370" fmla="*/ 6273169 h 6533995"/>
              <a:gd name="connsiteX371" fmla="*/ 6050216 w 11830043"/>
              <a:gd name="connsiteY371" fmla="*/ 6282893 h 6533995"/>
              <a:gd name="connsiteX372" fmla="*/ 6040432 w 11830043"/>
              <a:gd name="connsiteY372" fmla="*/ 6292680 h 6533995"/>
              <a:gd name="connsiteX373" fmla="*/ 6030712 w 11830043"/>
              <a:gd name="connsiteY373" fmla="*/ 6282893 h 6533995"/>
              <a:gd name="connsiteX374" fmla="*/ 6040432 w 11830043"/>
              <a:gd name="connsiteY374" fmla="*/ 6273169 h 6533995"/>
              <a:gd name="connsiteX375" fmla="*/ 5799205 w 11830043"/>
              <a:gd name="connsiteY375" fmla="*/ 6273169 h 6533995"/>
              <a:gd name="connsiteX376" fmla="*/ 5808989 w 11830043"/>
              <a:gd name="connsiteY376" fmla="*/ 6282893 h 6533995"/>
              <a:gd name="connsiteX377" fmla="*/ 5799205 w 11830043"/>
              <a:gd name="connsiteY377" fmla="*/ 6292680 h 6533995"/>
              <a:gd name="connsiteX378" fmla="*/ 5789486 w 11830043"/>
              <a:gd name="connsiteY378" fmla="*/ 6282893 h 6533995"/>
              <a:gd name="connsiteX379" fmla="*/ 5799205 w 11830043"/>
              <a:gd name="connsiteY379" fmla="*/ 6273169 h 6533995"/>
              <a:gd name="connsiteX380" fmla="*/ 5557992 w 11830043"/>
              <a:gd name="connsiteY380" fmla="*/ 6273169 h 6533995"/>
              <a:gd name="connsiteX381" fmla="*/ 5567774 w 11830043"/>
              <a:gd name="connsiteY381" fmla="*/ 6282893 h 6533995"/>
              <a:gd name="connsiteX382" fmla="*/ 5557992 w 11830043"/>
              <a:gd name="connsiteY382" fmla="*/ 6292680 h 6533995"/>
              <a:gd name="connsiteX383" fmla="*/ 5548208 w 11830043"/>
              <a:gd name="connsiteY383" fmla="*/ 6282893 h 6533995"/>
              <a:gd name="connsiteX384" fmla="*/ 5557992 w 11830043"/>
              <a:gd name="connsiteY384" fmla="*/ 6273169 h 6533995"/>
              <a:gd name="connsiteX385" fmla="*/ 5316710 w 11830043"/>
              <a:gd name="connsiteY385" fmla="*/ 6273169 h 6533995"/>
              <a:gd name="connsiteX386" fmla="*/ 5326432 w 11830043"/>
              <a:gd name="connsiteY386" fmla="*/ 6282893 h 6533995"/>
              <a:gd name="connsiteX387" fmla="*/ 5316710 w 11830043"/>
              <a:gd name="connsiteY387" fmla="*/ 6292680 h 6533995"/>
              <a:gd name="connsiteX388" fmla="*/ 5306926 w 11830043"/>
              <a:gd name="connsiteY388" fmla="*/ 6282893 h 6533995"/>
              <a:gd name="connsiteX389" fmla="*/ 5316710 w 11830043"/>
              <a:gd name="connsiteY389" fmla="*/ 6273169 h 6533995"/>
              <a:gd name="connsiteX390" fmla="*/ 5075486 w 11830043"/>
              <a:gd name="connsiteY390" fmla="*/ 6273169 h 6533995"/>
              <a:gd name="connsiteX391" fmla="*/ 5085202 w 11830043"/>
              <a:gd name="connsiteY391" fmla="*/ 6282893 h 6533995"/>
              <a:gd name="connsiteX392" fmla="*/ 5075486 w 11830043"/>
              <a:gd name="connsiteY392" fmla="*/ 6292680 h 6533995"/>
              <a:gd name="connsiteX393" fmla="*/ 5065707 w 11830043"/>
              <a:gd name="connsiteY393" fmla="*/ 6282893 h 6533995"/>
              <a:gd name="connsiteX394" fmla="*/ 5075486 w 11830043"/>
              <a:gd name="connsiteY394" fmla="*/ 6273169 h 6533995"/>
              <a:gd name="connsiteX395" fmla="*/ 4834252 w 11830043"/>
              <a:gd name="connsiteY395" fmla="*/ 6273169 h 6533995"/>
              <a:gd name="connsiteX396" fmla="*/ 4844040 w 11830043"/>
              <a:gd name="connsiteY396" fmla="*/ 6282893 h 6533995"/>
              <a:gd name="connsiteX397" fmla="*/ 4834252 w 11830043"/>
              <a:gd name="connsiteY397" fmla="*/ 6292680 h 6533995"/>
              <a:gd name="connsiteX398" fmla="*/ 4824534 w 11830043"/>
              <a:gd name="connsiteY398" fmla="*/ 6282893 h 6533995"/>
              <a:gd name="connsiteX399" fmla="*/ 4834252 w 11830043"/>
              <a:gd name="connsiteY399" fmla="*/ 6273169 h 6533995"/>
              <a:gd name="connsiteX400" fmla="*/ 4593019 w 11830043"/>
              <a:gd name="connsiteY400" fmla="*/ 6273169 h 6533995"/>
              <a:gd name="connsiteX401" fmla="*/ 4602795 w 11830043"/>
              <a:gd name="connsiteY401" fmla="*/ 6282893 h 6533995"/>
              <a:gd name="connsiteX402" fmla="*/ 4593019 w 11830043"/>
              <a:gd name="connsiteY402" fmla="*/ 6292680 h 6533995"/>
              <a:gd name="connsiteX403" fmla="*/ 4583304 w 11830043"/>
              <a:gd name="connsiteY403" fmla="*/ 6282893 h 6533995"/>
              <a:gd name="connsiteX404" fmla="*/ 4593019 w 11830043"/>
              <a:gd name="connsiteY404" fmla="*/ 6273169 h 6533995"/>
              <a:gd name="connsiteX405" fmla="*/ 4351806 w 11830043"/>
              <a:gd name="connsiteY405" fmla="*/ 6273169 h 6533995"/>
              <a:gd name="connsiteX406" fmla="*/ 4361580 w 11830043"/>
              <a:gd name="connsiteY406" fmla="*/ 6282893 h 6533995"/>
              <a:gd name="connsiteX407" fmla="*/ 4351806 w 11830043"/>
              <a:gd name="connsiteY407" fmla="*/ 6292680 h 6533995"/>
              <a:gd name="connsiteX408" fmla="*/ 4342006 w 11830043"/>
              <a:gd name="connsiteY408" fmla="*/ 6282893 h 6533995"/>
              <a:gd name="connsiteX409" fmla="*/ 4351806 w 11830043"/>
              <a:gd name="connsiteY409" fmla="*/ 6273169 h 6533995"/>
              <a:gd name="connsiteX410" fmla="*/ 4110583 w 11830043"/>
              <a:gd name="connsiteY410" fmla="*/ 6273169 h 6533995"/>
              <a:gd name="connsiteX411" fmla="*/ 4120362 w 11830043"/>
              <a:gd name="connsiteY411" fmla="*/ 6282893 h 6533995"/>
              <a:gd name="connsiteX412" fmla="*/ 4110583 w 11830043"/>
              <a:gd name="connsiteY412" fmla="*/ 6292680 h 6533995"/>
              <a:gd name="connsiteX413" fmla="*/ 4100801 w 11830043"/>
              <a:gd name="connsiteY413" fmla="*/ 6282893 h 6533995"/>
              <a:gd name="connsiteX414" fmla="*/ 4110583 w 11830043"/>
              <a:gd name="connsiteY414" fmla="*/ 6273169 h 6533995"/>
              <a:gd name="connsiteX415" fmla="*/ 3869432 w 11830043"/>
              <a:gd name="connsiteY415" fmla="*/ 6273169 h 6533995"/>
              <a:gd name="connsiteX416" fmla="*/ 3879151 w 11830043"/>
              <a:gd name="connsiteY416" fmla="*/ 6282893 h 6533995"/>
              <a:gd name="connsiteX417" fmla="*/ 3869432 w 11830043"/>
              <a:gd name="connsiteY417" fmla="*/ 6292680 h 6533995"/>
              <a:gd name="connsiteX418" fmla="*/ 3859649 w 11830043"/>
              <a:gd name="connsiteY418" fmla="*/ 6282893 h 6533995"/>
              <a:gd name="connsiteX419" fmla="*/ 3869432 w 11830043"/>
              <a:gd name="connsiteY419" fmla="*/ 6273169 h 6533995"/>
              <a:gd name="connsiteX420" fmla="*/ 3628215 w 11830043"/>
              <a:gd name="connsiteY420" fmla="*/ 6273169 h 6533995"/>
              <a:gd name="connsiteX421" fmla="*/ 3637936 w 11830043"/>
              <a:gd name="connsiteY421" fmla="*/ 6282893 h 6533995"/>
              <a:gd name="connsiteX422" fmla="*/ 3628215 w 11830043"/>
              <a:gd name="connsiteY422" fmla="*/ 6292680 h 6533995"/>
              <a:gd name="connsiteX423" fmla="*/ 3618433 w 11830043"/>
              <a:gd name="connsiteY423" fmla="*/ 6282893 h 6533995"/>
              <a:gd name="connsiteX424" fmla="*/ 3628215 w 11830043"/>
              <a:gd name="connsiteY424" fmla="*/ 6273169 h 6533995"/>
              <a:gd name="connsiteX425" fmla="*/ 3386960 w 11830043"/>
              <a:gd name="connsiteY425" fmla="*/ 6273169 h 6533995"/>
              <a:gd name="connsiteX426" fmla="*/ 3396746 w 11830043"/>
              <a:gd name="connsiteY426" fmla="*/ 6282893 h 6533995"/>
              <a:gd name="connsiteX427" fmla="*/ 3386960 w 11830043"/>
              <a:gd name="connsiteY427" fmla="*/ 6292680 h 6533995"/>
              <a:gd name="connsiteX428" fmla="*/ 3377238 w 11830043"/>
              <a:gd name="connsiteY428" fmla="*/ 6282893 h 6533995"/>
              <a:gd name="connsiteX429" fmla="*/ 3386960 w 11830043"/>
              <a:gd name="connsiteY429" fmla="*/ 6273169 h 6533995"/>
              <a:gd name="connsiteX430" fmla="*/ 3145752 w 11830043"/>
              <a:gd name="connsiteY430" fmla="*/ 6273169 h 6533995"/>
              <a:gd name="connsiteX431" fmla="*/ 3155535 w 11830043"/>
              <a:gd name="connsiteY431" fmla="*/ 6282893 h 6533995"/>
              <a:gd name="connsiteX432" fmla="*/ 3145752 w 11830043"/>
              <a:gd name="connsiteY432" fmla="*/ 6292680 h 6533995"/>
              <a:gd name="connsiteX433" fmla="*/ 3136034 w 11830043"/>
              <a:gd name="connsiteY433" fmla="*/ 6282893 h 6533995"/>
              <a:gd name="connsiteX434" fmla="*/ 3145752 w 11830043"/>
              <a:gd name="connsiteY434" fmla="*/ 6273169 h 6533995"/>
              <a:gd name="connsiteX435" fmla="*/ 2904575 w 11830043"/>
              <a:gd name="connsiteY435" fmla="*/ 6273169 h 6533995"/>
              <a:gd name="connsiteX436" fmla="*/ 2914358 w 11830043"/>
              <a:gd name="connsiteY436" fmla="*/ 6282893 h 6533995"/>
              <a:gd name="connsiteX437" fmla="*/ 2904575 w 11830043"/>
              <a:gd name="connsiteY437" fmla="*/ 6292680 h 6533995"/>
              <a:gd name="connsiteX438" fmla="*/ 2894794 w 11830043"/>
              <a:gd name="connsiteY438" fmla="*/ 6282893 h 6533995"/>
              <a:gd name="connsiteX439" fmla="*/ 2904575 w 11830043"/>
              <a:gd name="connsiteY439" fmla="*/ 6273169 h 6533995"/>
              <a:gd name="connsiteX440" fmla="*/ 2663280 w 11830043"/>
              <a:gd name="connsiteY440" fmla="*/ 6273169 h 6533995"/>
              <a:gd name="connsiteX441" fmla="*/ 2673000 w 11830043"/>
              <a:gd name="connsiteY441" fmla="*/ 6282893 h 6533995"/>
              <a:gd name="connsiteX442" fmla="*/ 2663280 w 11830043"/>
              <a:gd name="connsiteY442" fmla="*/ 6292680 h 6533995"/>
              <a:gd name="connsiteX443" fmla="*/ 2653494 w 11830043"/>
              <a:gd name="connsiteY443" fmla="*/ 6282893 h 6533995"/>
              <a:gd name="connsiteX444" fmla="*/ 2663280 w 11830043"/>
              <a:gd name="connsiteY444" fmla="*/ 6273169 h 6533995"/>
              <a:gd name="connsiteX445" fmla="*/ 2422040 w 11830043"/>
              <a:gd name="connsiteY445" fmla="*/ 6273169 h 6533995"/>
              <a:gd name="connsiteX446" fmla="*/ 2431755 w 11830043"/>
              <a:gd name="connsiteY446" fmla="*/ 6282893 h 6533995"/>
              <a:gd name="connsiteX447" fmla="*/ 2422040 w 11830043"/>
              <a:gd name="connsiteY447" fmla="*/ 6292680 h 6533995"/>
              <a:gd name="connsiteX448" fmla="*/ 2412260 w 11830043"/>
              <a:gd name="connsiteY448" fmla="*/ 6282893 h 6533995"/>
              <a:gd name="connsiteX449" fmla="*/ 2422040 w 11830043"/>
              <a:gd name="connsiteY449" fmla="*/ 6273169 h 6533995"/>
              <a:gd name="connsiteX450" fmla="*/ 2180796 w 11830043"/>
              <a:gd name="connsiteY450" fmla="*/ 6273169 h 6533995"/>
              <a:gd name="connsiteX451" fmla="*/ 2190581 w 11830043"/>
              <a:gd name="connsiteY451" fmla="*/ 6282893 h 6533995"/>
              <a:gd name="connsiteX452" fmla="*/ 2180796 w 11830043"/>
              <a:gd name="connsiteY452" fmla="*/ 6292680 h 6533995"/>
              <a:gd name="connsiteX453" fmla="*/ 2171087 w 11830043"/>
              <a:gd name="connsiteY453" fmla="*/ 6282893 h 6533995"/>
              <a:gd name="connsiteX454" fmla="*/ 2180796 w 11830043"/>
              <a:gd name="connsiteY454" fmla="*/ 6273169 h 6533995"/>
              <a:gd name="connsiteX455" fmla="*/ 1939584 w 11830043"/>
              <a:gd name="connsiteY455" fmla="*/ 6273169 h 6533995"/>
              <a:gd name="connsiteX456" fmla="*/ 1949367 w 11830043"/>
              <a:gd name="connsiteY456" fmla="*/ 6282893 h 6533995"/>
              <a:gd name="connsiteX457" fmla="*/ 1939584 w 11830043"/>
              <a:gd name="connsiteY457" fmla="*/ 6292680 h 6533995"/>
              <a:gd name="connsiteX458" fmla="*/ 1929862 w 11830043"/>
              <a:gd name="connsiteY458" fmla="*/ 6282893 h 6533995"/>
              <a:gd name="connsiteX459" fmla="*/ 1939584 w 11830043"/>
              <a:gd name="connsiteY459" fmla="*/ 6273169 h 6533995"/>
              <a:gd name="connsiteX460" fmla="*/ 1698333 w 11830043"/>
              <a:gd name="connsiteY460" fmla="*/ 6273169 h 6533995"/>
              <a:gd name="connsiteX461" fmla="*/ 1708119 w 11830043"/>
              <a:gd name="connsiteY461" fmla="*/ 6282893 h 6533995"/>
              <a:gd name="connsiteX462" fmla="*/ 1698333 w 11830043"/>
              <a:gd name="connsiteY462" fmla="*/ 6292680 h 6533995"/>
              <a:gd name="connsiteX463" fmla="*/ 1688549 w 11830043"/>
              <a:gd name="connsiteY463" fmla="*/ 6282893 h 6533995"/>
              <a:gd name="connsiteX464" fmla="*/ 1698333 w 11830043"/>
              <a:gd name="connsiteY464" fmla="*/ 6273169 h 6533995"/>
              <a:gd name="connsiteX465" fmla="*/ 1457109 w 11830043"/>
              <a:gd name="connsiteY465" fmla="*/ 6273169 h 6533995"/>
              <a:gd name="connsiteX466" fmla="*/ 1466829 w 11830043"/>
              <a:gd name="connsiteY466" fmla="*/ 6282893 h 6533995"/>
              <a:gd name="connsiteX467" fmla="*/ 1457109 w 11830043"/>
              <a:gd name="connsiteY467" fmla="*/ 6292680 h 6533995"/>
              <a:gd name="connsiteX468" fmla="*/ 1447325 w 11830043"/>
              <a:gd name="connsiteY468" fmla="*/ 6282893 h 6533995"/>
              <a:gd name="connsiteX469" fmla="*/ 1457109 w 11830043"/>
              <a:gd name="connsiteY469" fmla="*/ 6273169 h 6533995"/>
              <a:gd name="connsiteX470" fmla="*/ 1215888 w 11830043"/>
              <a:gd name="connsiteY470" fmla="*/ 6273169 h 6533995"/>
              <a:gd name="connsiteX471" fmla="*/ 1225671 w 11830043"/>
              <a:gd name="connsiteY471" fmla="*/ 6282893 h 6533995"/>
              <a:gd name="connsiteX472" fmla="*/ 1215888 w 11830043"/>
              <a:gd name="connsiteY472" fmla="*/ 6292680 h 6533995"/>
              <a:gd name="connsiteX473" fmla="*/ 1206168 w 11830043"/>
              <a:gd name="connsiteY473" fmla="*/ 6282893 h 6533995"/>
              <a:gd name="connsiteX474" fmla="*/ 1215888 w 11830043"/>
              <a:gd name="connsiteY474" fmla="*/ 6273169 h 6533995"/>
              <a:gd name="connsiteX475" fmla="*/ 974668 w 11830043"/>
              <a:gd name="connsiteY475" fmla="*/ 6273169 h 6533995"/>
              <a:gd name="connsiteX476" fmla="*/ 984451 w 11830043"/>
              <a:gd name="connsiteY476" fmla="*/ 6282893 h 6533995"/>
              <a:gd name="connsiteX477" fmla="*/ 974668 w 11830043"/>
              <a:gd name="connsiteY477" fmla="*/ 6292680 h 6533995"/>
              <a:gd name="connsiteX478" fmla="*/ 964948 w 11830043"/>
              <a:gd name="connsiteY478" fmla="*/ 6282893 h 6533995"/>
              <a:gd name="connsiteX479" fmla="*/ 974668 w 11830043"/>
              <a:gd name="connsiteY479" fmla="*/ 6273169 h 6533995"/>
              <a:gd name="connsiteX480" fmla="*/ 733448 w 11830043"/>
              <a:gd name="connsiteY480" fmla="*/ 6273169 h 6533995"/>
              <a:gd name="connsiteX481" fmla="*/ 743167 w 11830043"/>
              <a:gd name="connsiteY481" fmla="*/ 6282893 h 6533995"/>
              <a:gd name="connsiteX482" fmla="*/ 733448 w 11830043"/>
              <a:gd name="connsiteY482" fmla="*/ 6292680 h 6533995"/>
              <a:gd name="connsiteX483" fmla="*/ 723664 w 11830043"/>
              <a:gd name="connsiteY483" fmla="*/ 6282893 h 6533995"/>
              <a:gd name="connsiteX484" fmla="*/ 733448 w 11830043"/>
              <a:gd name="connsiteY484" fmla="*/ 6273169 h 6533995"/>
              <a:gd name="connsiteX485" fmla="*/ 492227 w 11830043"/>
              <a:gd name="connsiteY485" fmla="*/ 6273169 h 6533995"/>
              <a:gd name="connsiteX486" fmla="*/ 501947 w 11830043"/>
              <a:gd name="connsiteY486" fmla="*/ 6282893 h 6533995"/>
              <a:gd name="connsiteX487" fmla="*/ 492227 w 11830043"/>
              <a:gd name="connsiteY487" fmla="*/ 6292680 h 6533995"/>
              <a:gd name="connsiteX488" fmla="*/ 482443 w 11830043"/>
              <a:gd name="connsiteY488" fmla="*/ 6282893 h 6533995"/>
              <a:gd name="connsiteX489" fmla="*/ 492227 w 11830043"/>
              <a:gd name="connsiteY489" fmla="*/ 6273169 h 6533995"/>
              <a:gd name="connsiteX490" fmla="*/ 251007 w 11830043"/>
              <a:gd name="connsiteY490" fmla="*/ 6273169 h 6533995"/>
              <a:gd name="connsiteX491" fmla="*/ 260791 w 11830043"/>
              <a:gd name="connsiteY491" fmla="*/ 6282893 h 6533995"/>
              <a:gd name="connsiteX492" fmla="*/ 251007 w 11830043"/>
              <a:gd name="connsiteY492" fmla="*/ 6292680 h 6533995"/>
              <a:gd name="connsiteX493" fmla="*/ 241288 w 11830043"/>
              <a:gd name="connsiteY493" fmla="*/ 6282893 h 6533995"/>
              <a:gd name="connsiteX494" fmla="*/ 251007 w 11830043"/>
              <a:gd name="connsiteY494" fmla="*/ 6273169 h 6533995"/>
              <a:gd name="connsiteX495" fmla="*/ 9724 w 11830043"/>
              <a:gd name="connsiteY495" fmla="*/ 6273169 h 6533995"/>
              <a:gd name="connsiteX496" fmla="*/ 19508 w 11830043"/>
              <a:gd name="connsiteY496" fmla="*/ 6282893 h 6533995"/>
              <a:gd name="connsiteX497" fmla="*/ 9724 w 11830043"/>
              <a:gd name="connsiteY497" fmla="*/ 6292680 h 6533995"/>
              <a:gd name="connsiteX498" fmla="*/ 4 w 11830043"/>
              <a:gd name="connsiteY498" fmla="*/ 6282893 h 6533995"/>
              <a:gd name="connsiteX499" fmla="*/ 9724 w 11830043"/>
              <a:gd name="connsiteY499" fmla="*/ 6273169 h 6533995"/>
              <a:gd name="connsiteX500" fmla="*/ 11820259 w 11830043"/>
              <a:gd name="connsiteY500" fmla="*/ 6031918 h 6533995"/>
              <a:gd name="connsiteX501" fmla="*/ 11830043 w 11830043"/>
              <a:gd name="connsiteY501" fmla="*/ 6041642 h 6533995"/>
              <a:gd name="connsiteX502" fmla="*/ 11820259 w 11830043"/>
              <a:gd name="connsiteY502" fmla="*/ 6051429 h 6533995"/>
              <a:gd name="connsiteX503" fmla="*/ 11810539 w 11830043"/>
              <a:gd name="connsiteY503" fmla="*/ 6041642 h 6533995"/>
              <a:gd name="connsiteX504" fmla="*/ 11820259 w 11830043"/>
              <a:gd name="connsiteY504" fmla="*/ 6031918 h 6533995"/>
              <a:gd name="connsiteX505" fmla="*/ 11579030 w 11830043"/>
              <a:gd name="connsiteY505" fmla="*/ 6031918 h 6533995"/>
              <a:gd name="connsiteX506" fmla="*/ 11588815 w 11830043"/>
              <a:gd name="connsiteY506" fmla="*/ 6041642 h 6533995"/>
              <a:gd name="connsiteX507" fmla="*/ 11579030 w 11830043"/>
              <a:gd name="connsiteY507" fmla="*/ 6051429 h 6533995"/>
              <a:gd name="connsiteX508" fmla="*/ 11569310 w 11830043"/>
              <a:gd name="connsiteY508" fmla="*/ 6041642 h 6533995"/>
              <a:gd name="connsiteX509" fmla="*/ 11579030 w 11830043"/>
              <a:gd name="connsiteY509" fmla="*/ 6031918 h 6533995"/>
              <a:gd name="connsiteX510" fmla="*/ 11337802 w 11830043"/>
              <a:gd name="connsiteY510" fmla="*/ 6031918 h 6533995"/>
              <a:gd name="connsiteX511" fmla="*/ 11347587 w 11830043"/>
              <a:gd name="connsiteY511" fmla="*/ 6041642 h 6533995"/>
              <a:gd name="connsiteX512" fmla="*/ 11337802 w 11830043"/>
              <a:gd name="connsiteY512" fmla="*/ 6051429 h 6533995"/>
              <a:gd name="connsiteX513" fmla="*/ 11328082 w 11830043"/>
              <a:gd name="connsiteY513" fmla="*/ 6041642 h 6533995"/>
              <a:gd name="connsiteX514" fmla="*/ 11337802 w 11830043"/>
              <a:gd name="connsiteY514" fmla="*/ 6031918 h 6533995"/>
              <a:gd name="connsiteX515" fmla="*/ 11096574 w 11830043"/>
              <a:gd name="connsiteY515" fmla="*/ 6031918 h 6533995"/>
              <a:gd name="connsiteX516" fmla="*/ 11106294 w 11830043"/>
              <a:gd name="connsiteY516" fmla="*/ 6041642 h 6533995"/>
              <a:gd name="connsiteX517" fmla="*/ 11096574 w 11830043"/>
              <a:gd name="connsiteY517" fmla="*/ 6051429 h 6533995"/>
              <a:gd name="connsiteX518" fmla="*/ 11086790 w 11830043"/>
              <a:gd name="connsiteY518" fmla="*/ 6041642 h 6533995"/>
              <a:gd name="connsiteX519" fmla="*/ 11096574 w 11830043"/>
              <a:gd name="connsiteY519" fmla="*/ 6031918 h 6533995"/>
              <a:gd name="connsiteX520" fmla="*/ 10855345 w 11830043"/>
              <a:gd name="connsiteY520" fmla="*/ 6031918 h 6533995"/>
              <a:gd name="connsiteX521" fmla="*/ 10865065 w 11830043"/>
              <a:gd name="connsiteY521" fmla="*/ 6041642 h 6533995"/>
              <a:gd name="connsiteX522" fmla="*/ 10855345 w 11830043"/>
              <a:gd name="connsiteY522" fmla="*/ 6051429 h 6533995"/>
              <a:gd name="connsiteX523" fmla="*/ 10845625 w 11830043"/>
              <a:gd name="connsiteY523" fmla="*/ 6041642 h 6533995"/>
              <a:gd name="connsiteX524" fmla="*/ 10855345 w 11830043"/>
              <a:gd name="connsiteY524" fmla="*/ 6031918 h 6533995"/>
              <a:gd name="connsiteX525" fmla="*/ 10614116 w 11830043"/>
              <a:gd name="connsiteY525" fmla="*/ 6031918 h 6533995"/>
              <a:gd name="connsiteX526" fmla="*/ 10623901 w 11830043"/>
              <a:gd name="connsiteY526" fmla="*/ 6041642 h 6533995"/>
              <a:gd name="connsiteX527" fmla="*/ 10614116 w 11830043"/>
              <a:gd name="connsiteY527" fmla="*/ 6051429 h 6533995"/>
              <a:gd name="connsiteX528" fmla="*/ 10604396 w 11830043"/>
              <a:gd name="connsiteY528" fmla="*/ 6041642 h 6533995"/>
              <a:gd name="connsiteX529" fmla="*/ 10614116 w 11830043"/>
              <a:gd name="connsiteY529" fmla="*/ 6031918 h 6533995"/>
              <a:gd name="connsiteX530" fmla="*/ 10372888 w 11830043"/>
              <a:gd name="connsiteY530" fmla="*/ 6031918 h 6533995"/>
              <a:gd name="connsiteX531" fmla="*/ 10382673 w 11830043"/>
              <a:gd name="connsiteY531" fmla="*/ 6041642 h 6533995"/>
              <a:gd name="connsiteX532" fmla="*/ 10372888 w 11830043"/>
              <a:gd name="connsiteY532" fmla="*/ 6051429 h 6533995"/>
              <a:gd name="connsiteX533" fmla="*/ 10363168 w 11830043"/>
              <a:gd name="connsiteY533" fmla="*/ 6041642 h 6533995"/>
              <a:gd name="connsiteX534" fmla="*/ 10372888 w 11830043"/>
              <a:gd name="connsiteY534" fmla="*/ 6031918 h 6533995"/>
              <a:gd name="connsiteX535" fmla="*/ 10131660 w 11830043"/>
              <a:gd name="connsiteY535" fmla="*/ 6031918 h 6533995"/>
              <a:gd name="connsiteX536" fmla="*/ 10141444 w 11830043"/>
              <a:gd name="connsiteY536" fmla="*/ 6041642 h 6533995"/>
              <a:gd name="connsiteX537" fmla="*/ 10131660 w 11830043"/>
              <a:gd name="connsiteY537" fmla="*/ 6051429 h 6533995"/>
              <a:gd name="connsiteX538" fmla="*/ 10121940 w 11830043"/>
              <a:gd name="connsiteY538" fmla="*/ 6041642 h 6533995"/>
              <a:gd name="connsiteX539" fmla="*/ 10131660 w 11830043"/>
              <a:gd name="connsiteY539" fmla="*/ 6031918 h 6533995"/>
              <a:gd name="connsiteX540" fmla="*/ 9890432 w 11830043"/>
              <a:gd name="connsiteY540" fmla="*/ 6031918 h 6533995"/>
              <a:gd name="connsiteX541" fmla="*/ 9900152 w 11830043"/>
              <a:gd name="connsiteY541" fmla="*/ 6041642 h 6533995"/>
              <a:gd name="connsiteX542" fmla="*/ 9890432 w 11830043"/>
              <a:gd name="connsiteY542" fmla="*/ 6051429 h 6533995"/>
              <a:gd name="connsiteX543" fmla="*/ 9880648 w 11830043"/>
              <a:gd name="connsiteY543" fmla="*/ 6041642 h 6533995"/>
              <a:gd name="connsiteX544" fmla="*/ 9890432 w 11830043"/>
              <a:gd name="connsiteY544" fmla="*/ 6031918 h 6533995"/>
              <a:gd name="connsiteX545" fmla="*/ 9649203 w 11830043"/>
              <a:gd name="connsiteY545" fmla="*/ 6031918 h 6533995"/>
              <a:gd name="connsiteX546" fmla="*/ 9658923 w 11830043"/>
              <a:gd name="connsiteY546" fmla="*/ 6041642 h 6533995"/>
              <a:gd name="connsiteX547" fmla="*/ 9649203 w 11830043"/>
              <a:gd name="connsiteY547" fmla="*/ 6051429 h 6533995"/>
              <a:gd name="connsiteX548" fmla="*/ 9639483 w 11830043"/>
              <a:gd name="connsiteY548" fmla="*/ 6041642 h 6533995"/>
              <a:gd name="connsiteX549" fmla="*/ 9649203 w 11830043"/>
              <a:gd name="connsiteY549" fmla="*/ 6031918 h 6533995"/>
              <a:gd name="connsiteX550" fmla="*/ 9417695 w 11830043"/>
              <a:gd name="connsiteY550" fmla="*/ 6031918 h 6533995"/>
              <a:gd name="connsiteX551" fmla="*/ 9427416 w 11830043"/>
              <a:gd name="connsiteY551" fmla="*/ 6041642 h 6533995"/>
              <a:gd name="connsiteX552" fmla="*/ 9417695 w 11830043"/>
              <a:gd name="connsiteY552" fmla="*/ 6051429 h 6533995"/>
              <a:gd name="connsiteX553" fmla="*/ 9407911 w 11830043"/>
              <a:gd name="connsiteY553" fmla="*/ 6041642 h 6533995"/>
              <a:gd name="connsiteX554" fmla="*/ 9417695 w 11830043"/>
              <a:gd name="connsiteY554" fmla="*/ 6031918 h 6533995"/>
              <a:gd name="connsiteX555" fmla="*/ 9176467 w 11830043"/>
              <a:gd name="connsiteY555" fmla="*/ 6031918 h 6533995"/>
              <a:gd name="connsiteX556" fmla="*/ 9186187 w 11830043"/>
              <a:gd name="connsiteY556" fmla="*/ 6041642 h 6533995"/>
              <a:gd name="connsiteX557" fmla="*/ 9176467 w 11830043"/>
              <a:gd name="connsiteY557" fmla="*/ 6051429 h 6533995"/>
              <a:gd name="connsiteX558" fmla="*/ 9166683 w 11830043"/>
              <a:gd name="connsiteY558" fmla="*/ 6041642 h 6533995"/>
              <a:gd name="connsiteX559" fmla="*/ 9176467 w 11830043"/>
              <a:gd name="connsiteY559" fmla="*/ 6031918 h 6533995"/>
              <a:gd name="connsiteX560" fmla="*/ 8935237 w 11830043"/>
              <a:gd name="connsiteY560" fmla="*/ 6031918 h 6533995"/>
              <a:gd name="connsiteX561" fmla="*/ 8944958 w 11830043"/>
              <a:gd name="connsiteY561" fmla="*/ 6041642 h 6533995"/>
              <a:gd name="connsiteX562" fmla="*/ 8935237 w 11830043"/>
              <a:gd name="connsiteY562" fmla="*/ 6051429 h 6533995"/>
              <a:gd name="connsiteX563" fmla="*/ 8925454 w 11830043"/>
              <a:gd name="connsiteY563" fmla="*/ 6041642 h 6533995"/>
              <a:gd name="connsiteX564" fmla="*/ 8935237 w 11830043"/>
              <a:gd name="connsiteY564" fmla="*/ 6031918 h 6533995"/>
              <a:gd name="connsiteX565" fmla="*/ 8694009 w 11830043"/>
              <a:gd name="connsiteY565" fmla="*/ 6031918 h 6533995"/>
              <a:gd name="connsiteX566" fmla="*/ 8703730 w 11830043"/>
              <a:gd name="connsiteY566" fmla="*/ 6041642 h 6533995"/>
              <a:gd name="connsiteX567" fmla="*/ 8694009 w 11830043"/>
              <a:gd name="connsiteY567" fmla="*/ 6051429 h 6533995"/>
              <a:gd name="connsiteX568" fmla="*/ 8684289 w 11830043"/>
              <a:gd name="connsiteY568" fmla="*/ 6041642 h 6533995"/>
              <a:gd name="connsiteX569" fmla="*/ 8694009 w 11830043"/>
              <a:gd name="connsiteY569" fmla="*/ 6031918 h 6533995"/>
              <a:gd name="connsiteX570" fmla="*/ 8452781 w 11830043"/>
              <a:gd name="connsiteY570" fmla="*/ 6031918 h 6533995"/>
              <a:gd name="connsiteX571" fmla="*/ 8462566 w 11830043"/>
              <a:gd name="connsiteY571" fmla="*/ 6041642 h 6533995"/>
              <a:gd name="connsiteX572" fmla="*/ 8452781 w 11830043"/>
              <a:gd name="connsiteY572" fmla="*/ 6051429 h 6533995"/>
              <a:gd name="connsiteX573" fmla="*/ 8443061 w 11830043"/>
              <a:gd name="connsiteY573" fmla="*/ 6041642 h 6533995"/>
              <a:gd name="connsiteX574" fmla="*/ 8452781 w 11830043"/>
              <a:gd name="connsiteY574" fmla="*/ 6031918 h 6533995"/>
              <a:gd name="connsiteX575" fmla="*/ 8211553 w 11830043"/>
              <a:gd name="connsiteY575" fmla="*/ 6031918 h 6533995"/>
              <a:gd name="connsiteX576" fmla="*/ 8221273 w 11830043"/>
              <a:gd name="connsiteY576" fmla="*/ 6041642 h 6533995"/>
              <a:gd name="connsiteX577" fmla="*/ 8211553 w 11830043"/>
              <a:gd name="connsiteY577" fmla="*/ 6051429 h 6533995"/>
              <a:gd name="connsiteX578" fmla="*/ 8201769 w 11830043"/>
              <a:gd name="connsiteY578" fmla="*/ 6041642 h 6533995"/>
              <a:gd name="connsiteX579" fmla="*/ 8211553 w 11830043"/>
              <a:gd name="connsiteY579" fmla="*/ 6031918 h 6533995"/>
              <a:gd name="connsiteX580" fmla="*/ 7970260 w 11830043"/>
              <a:gd name="connsiteY580" fmla="*/ 6031918 h 6533995"/>
              <a:gd name="connsiteX581" fmla="*/ 7980044 w 11830043"/>
              <a:gd name="connsiteY581" fmla="*/ 6041642 h 6533995"/>
              <a:gd name="connsiteX582" fmla="*/ 7970260 w 11830043"/>
              <a:gd name="connsiteY582" fmla="*/ 6051429 h 6533995"/>
              <a:gd name="connsiteX583" fmla="*/ 7960477 w 11830043"/>
              <a:gd name="connsiteY583" fmla="*/ 6041642 h 6533995"/>
              <a:gd name="connsiteX584" fmla="*/ 7970260 w 11830043"/>
              <a:gd name="connsiteY584" fmla="*/ 6031918 h 6533995"/>
              <a:gd name="connsiteX585" fmla="*/ 7729032 w 11830043"/>
              <a:gd name="connsiteY585" fmla="*/ 6031918 h 6533995"/>
              <a:gd name="connsiteX586" fmla="*/ 7738753 w 11830043"/>
              <a:gd name="connsiteY586" fmla="*/ 6041642 h 6533995"/>
              <a:gd name="connsiteX587" fmla="*/ 7729032 w 11830043"/>
              <a:gd name="connsiteY587" fmla="*/ 6051429 h 6533995"/>
              <a:gd name="connsiteX588" fmla="*/ 7719249 w 11830043"/>
              <a:gd name="connsiteY588" fmla="*/ 6041642 h 6533995"/>
              <a:gd name="connsiteX589" fmla="*/ 7729032 w 11830043"/>
              <a:gd name="connsiteY589" fmla="*/ 6031918 h 6533995"/>
              <a:gd name="connsiteX590" fmla="*/ 7487803 w 11830043"/>
              <a:gd name="connsiteY590" fmla="*/ 6031918 h 6533995"/>
              <a:gd name="connsiteX591" fmla="*/ 7497524 w 11830043"/>
              <a:gd name="connsiteY591" fmla="*/ 6041642 h 6533995"/>
              <a:gd name="connsiteX592" fmla="*/ 7487803 w 11830043"/>
              <a:gd name="connsiteY592" fmla="*/ 6051429 h 6533995"/>
              <a:gd name="connsiteX593" fmla="*/ 7478019 w 11830043"/>
              <a:gd name="connsiteY593" fmla="*/ 6041642 h 6533995"/>
              <a:gd name="connsiteX594" fmla="*/ 7487803 w 11830043"/>
              <a:gd name="connsiteY594" fmla="*/ 6031918 h 6533995"/>
              <a:gd name="connsiteX595" fmla="*/ 7246575 w 11830043"/>
              <a:gd name="connsiteY595" fmla="*/ 6031918 h 6533995"/>
              <a:gd name="connsiteX596" fmla="*/ 7256359 w 11830043"/>
              <a:gd name="connsiteY596" fmla="*/ 6041642 h 6533995"/>
              <a:gd name="connsiteX597" fmla="*/ 7246575 w 11830043"/>
              <a:gd name="connsiteY597" fmla="*/ 6051429 h 6533995"/>
              <a:gd name="connsiteX598" fmla="*/ 7236855 w 11830043"/>
              <a:gd name="connsiteY598" fmla="*/ 6041642 h 6533995"/>
              <a:gd name="connsiteX599" fmla="*/ 7246575 w 11830043"/>
              <a:gd name="connsiteY599" fmla="*/ 6031918 h 6533995"/>
              <a:gd name="connsiteX600" fmla="*/ 7005346 w 11830043"/>
              <a:gd name="connsiteY600" fmla="*/ 6031918 h 6533995"/>
              <a:gd name="connsiteX601" fmla="*/ 7015130 w 11830043"/>
              <a:gd name="connsiteY601" fmla="*/ 6041642 h 6533995"/>
              <a:gd name="connsiteX602" fmla="*/ 7005346 w 11830043"/>
              <a:gd name="connsiteY602" fmla="*/ 6051429 h 6533995"/>
              <a:gd name="connsiteX603" fmla="*/ 6995626 w 11830043"/>
              <a:gd name="connsiteY603" fmla="*/ 6041642 h 6533995"/>
              <a:gd name="connsiteX604" fmla="*/ 7005346 w 11830043"/>
              <a:gd name="connsiteY604" fmla="*/ 6031918 h 6533995"/>
              <a:gd name="connsiteX605" fmla="*/ 6764118 w 11830043"/>
              <a:gd name="connsiteY605" fmla="*/ 6031918 h 6533995"/>
              <a:gd name="connsiteX606" fmla="*/ 6773902 w 11830043"/>
              <a:gd name="connsiteY606" fmla="*/ 6041642 h 6533995"/>
              <a:gd name="connsiteX607" fmla="*/ 6764118 w 11830043"/>
              <a:gd name="connsiteY607" fmla="*/ 6051429 h 6533995"/>
              <a:gd name="connsiteX608" fmla="*/ 6754335 w 11830043"/>
              <a:gd name="connsiteY608" fmla="*/ 6041642 h 6533995"/>
              <a:gd name="connsiteX609" fmla="*/ 6764118 w 11830043"/>
              <a:gd name="connsiteY609" fmla="*/ 6031918 h 6533995"/>
              <a:gd name="connsiteX610" fmla="*/ 6522889 w 11830043"/>
              <a:gd name="connsiteY610" fmla="*/ 6031918 h 6533995"/>
              <a:gd name="connsiteX611" fmla="*/ 6532610 w 11830043"/>
              <a:gd name="connsiteY611" fmla="*/ 6041642 h 6533995"/>
              <a:gd name="connsiteX612" fmla="*/ 6522889 w 11830043"/>
              <a:gd name="connsiteY612" fmla="*/ 6051429 h 6533995"/>
              <a:gd name="connsiteX613" fmla="*/ 6513105 w 11830043"/>
              <a:gd name="connsiteY613" fmla="*/ 6041642 h 6533995"/>
              <a:gd name="connsiteX614" fmla="*/ 6522889 w 11830043"/>
              <a:gd name="connsiteY614" fmla="*/ 6031918 h 6533995"/>
              <a:gd name="connsiteX615" fmla="*/ 6281661 w 11830043"/>
              <a:gd name="connsiteY615" fmla="*/ 6031918 h 6533995"/>
              <a:gd name="connsiteX616" fmla="*/ 6291381 w 11830043"/>
              <a:gd name="connsiteY616" fmla="*/ 6041642 h 6533995"/>
              <a:gd name="connsiteX617" fmla="*/ 6281661 w 11830043"/>
              <a:gd name="connsiteY617" fmla="*/ 6051429 h 6533995"/>
              <a:gd name="connsiteX618" fmla="*/ 6271877 w 11830043"/>
              <a:gd name="connsiteY618" fmla="*/ 6041642 h 6533995"/>
              <a:gd name="connsiteX619" fmla="*/ 6281661 w 11830043"/>
              <a:gd name="connsiteY619" fmla="*/ 6031918 h 6533995"/>
              <a:gd name="connsiteX620" fmla="*/ 6040432 w 11830043"/>
              <a:gd name="connsiteY620" fmla="*/ 6031918 h 6533995"/>
              <a:gd name="connsiteX621" fmla="*/ 6050216 w 11830043"/>
              <a:gd name="connsiteY621" fmla="*/ 6041642 h 6533995"/>
              <a:gd name="connsiteX622" fmla="*/ 6040432 w 11830043"/>
              <a:gd name="connsiteY622" fmla="*/ 6051429 h 6533995"/>
              <a:gd name="connsiteX623" fmla="*/ 6030712 w 11830043"/>
              <a:gd name="connsiteY623" fmla="*/ 6041642 h 6533995"/>
              <a:gd name="connsiteX624" fmla="*/ 6040432 w 11830043"/>
              <a:gd name="connsiteY624" fmla="*/ 6031918 h 6533995"/>
              <a:gd name="connsiteX625" fmla="*/ 5799205 w 11830043"/>
              <a:gd name="connsiteY625" fmla="*/ 6031918 h 6533995"/>
              <a:gd name="connsiteX626" fmla="*/ 5808989 w 11830043"/>
              <a:gd name="connsiteY626" fmla="*/ 6041642 h 6533995"/>
              <a:gd name="connsiteX627" fmla="*/ 5799205 w 11830043"/>
              <a:gd name="connsiteY627" fmla="*/ 6051429 h 6533995"/>
              <a:gd name="connsiteX628" fmla="*/ 5789486 w 11830043"/>
              <a:gd name="connsiteY628" fmla="*/ 6041642 h 6533995"/>
              <a:gd name="connsiteX629" fmla="*/ 5799205 w 11830043"/>
              <a:gd name="connsiteY629" fmla="*/ 6031918 h 6533995"/>
              <a:gd name="connsiteX630" fmla="*/ 5557992 w 11830043"/>
              <a:gd name="connsiteY630" fmla="*/ 6031918 h 6533995"/>
              <a:gd name="connsiteX631" fmla="*/ 5567774 w 11830043"/>
              <a:gd name="connsiteY631" fmla="*/ 6041642 h 6533995"/>
              <a:gd name="connsiteX632" fmla="*/ 5557992 w 11830043"/>
              <a:gd name="connsiteY632" fmla="*/ 6051429 h 6533995"/>
              <a:gd name="connsiteX633" fmla="*/ 5548208 w 11830043"/>
              <a:gd name="connsiteY633" fmla="*/ 6041642 h 6533995"/>
              <a:gd name="connsiteX634" fmla="*/ 5557992 w 11830043"/>
              <a:gd name="connsiteY634" fmla="*/ 6031918 h 6533995"/>
              <a:gd name="connsiteX635" fmla="*/ 5316710 w 11830043"/>
              <a:gd name="connsiteY635" fmla="*/ 6031918 h 6533995"/>
              <a:gd name="connsiteX636" fmla="*/ 5326432 w 11830043"/>
              <a:gd name="connsiteY636" fmla="*/ 6041642 h 6533995"/>
              <a:gd name="connsiteX637" fmla="*/ 5316710 w 11830043"/>
              <a:gd name="connsiteY637" fmla="*/ 6051429 h 6533995"/>
              <a:gd name="connsiteX638" fmla="*/ 5306926 w 11830043"/>
              <a:gd name="connsiteY638" fmla="*/ 6041642 h 6533995"/>
              <a:gd name="connsiteX639" fmla="*/ 5316710 w 11830043"/>
              <a:gd name="connsiteY639" fmla="*/ 6031918 h 6533995"/>
              <a:gd name="connsiteX640" fmla="*/ 5075486 w 11830043"/>
              <a:gd name="connsiteY640" fmla="*/ 6031918 h 6533995"/>
              <a:gd name="connsiteX641" fmla="*/ 5085202 w 11830043"/>
              <a:gd name="connsiteY641" fmla="*/ 6041642 h 6533995"/>
              <a:gd name="connsiteX642" fmla="*/ 5075486 w 11830043"/>
              <a:gd name="connsiteY642" fmla="*/ 6051429 h 6533995"/>
              <a:gd name="connsiteX643" fmla="*/ 5065705 w 11830043"/>
              <a:gd name="connsiteY643" fmla="*/ 6041642 h 6533995"/>
              <a:gd name="connsiteX644" fmla="*/ 5075486 w 11830043"/>
              <a:gd name="connsiteY644" fmla="*/ 6031918 h 6533995"/>
              <a:gd name="connsiteX645" fmla="*/ 4834252 w 11830043"/>
              <a:gd name="connsiteY645" fmla="*/ 6031918 h 6533995"/>
              <a:gd name="connsiteX646" fmla="*/ 4844040 w 11830043"/>
              <a:gd name="connsiteY646" fmla="*/ 6041642 h 6533995"/>
              <a:gd name="connsiteX647" fmla="*/ 4834252 w 11830043"/>
              <a:gd name="connsiteY647" fmla="*/ 6051429 h 6533995"/>
              <a:gd name="connsiteX648" fmla="*/ 4824534 w 11830043"/>
              <a:gd name="connsiteY648" fmla="*/ 6041642 h 6533995"/>
              <a:gd name="connsiteX649" fmla="*/ 4834252 w 11830043"/>
              <a:gd name="connsiteY649" fmla="*/ 6031918 h 6533995"/>
              <a:gd name="connsiteX650" fmla="*/ 4593019 w 11830043"/>
              <a:gd name="connsiteY650" fmla="*/ 6031918 h 6533995"/>
              <a:gd name="connsiteX651" fmla="*/ 4602795 w 11830043"/>
              <a:gd name="connsiteY651" fmla="*/ 6041642 h 6533995"/>
              <a:gd name="connsiteX652" fmla="*/ 4593019 w 11830043"/>
              <a:gd name="connsiteY652" fmla="*/ 6051429 h 6533995"/>
              <a:gd name="connsiteX653" fmla="*/ 4583304 w 11830043"/>
              <a:gd name="connsiteY653" fmla="*/ 6041642 h 6533995"/>
              <a:gd name="connsiteX654" fmla="*/ 4593019 w 11830043"/>
              <a:gd name="connsiteY654" fmla="*/ 6031918 h 6533995"/>
              <a:gd name="connsiteX655" fmla="*/ 4351806 w 11830043"/>
              <a:gd name="connsiteY655" fmla="*/ 6031918 h 6533995"/>
              <a:gd name="connsiteX656" fmla="*/ 4361580 w 11830043"/>
              <a:gd name="connsiteY656" fmla="*/ 6041642 h 6533995"/>
              <a:gd name="connsiteX657" fmla="*/ 4351806 w 11830043"/>
              <a:gd name="connsiteY657" fmla="*/ 6051429 h 6533995"/>
              <a:gd name="connsiteX658" fmla="*/ 4342006 w 11830043"/>
              <a:gd name="connsiteY658" fmla="*/ 6041642 h 6533995"/>
              <a:gd name="connsiteX659" fmla="*/ 4351806 w 11830043"/>
              <a:gd name="connsiteY659" fmla="*/ 6031918 h 6533995"/>
              <a:gd name="connsiteX660" fmla="*/ 4110583 w 11830043"/>
              <a:gd name="connsiteY660" fmla="*/ 6031918 h 6533995"/>
              <a:gd name="connsiteX661" fmla="*/ 4120362 w 11830043"/>
              <a:gd name="connsiteY661" fmla="*/ 6041642 h 6533995"/>
              <a:gd name="connsiteX662" fmla="*/ 4110583 w 11830043"/>
              <a:gd name="connsiteY662" fmla="*/ 6051429 h 6533995"/>
              <a:gd name="connsiteX663" fmla="*/ 4100801 w 11830043"/>
              <a:gd name="connsiteY663" fmla="*/ 6041642 h 6533995"/>
              <a:gd name="connsiteX664" fmla="*/ 4110583 w 11830043"/>
              <a:gd name="connsiteY664" fmla="*/ 6031918 h 6533995"/>
              <a:gd name="connsiteX665" fmla="*/ 3869432 w 11830043"/>
              <a:gd name="connsiteY665" fmla="*/ 6031918 h 6533995"/>
              <a:gd name="connsiteX666" fmla="*/ 3879151 w 11830043"/>
              <a:gd name="connsiteY666" fmla="*/ 6041642 h 6533995"/>
              <a:gd name="connsiteX667" fmla="*/ 3869432 w 11830043"/>
              <a:gd name="connsiteY667" fmla="*/ 6051429 h 6533995"/>
              <a:gd name="connsiteX668" fmla="*/ 3859649 w 11830043"/>
              <a:gd name="connsiteY668" fmla="*/ 6041642 h 6533995"/>
              <a:gd name="connsiteX669" fmla="*/ 3869432 w 11830043"/>
              <a:gd name="connsiteY669" fmla="*/ 6031918 h 6533995"/>
              <a:gd name="connsiteX670" fmla="*/ 3628215 w 11830043"/>
              <a:gd name="connsiteY670" fmla="*/ 6031918 h 6533995"/>
              <a:gd name="connsiteX671" fmla="*/ 3637936 w 11830043"/>
              <a:gd name="connsiteY671" fmla="*/ 6041642 h 6533995"/>
              <a:gd name="connsiteX672" fmla="*/ 3628215 w 11830043"/>
              <a:gd name="connsiteY672" fmla="*/ 6051429 h 6533995"/>
              <a:gd name="connsiteX673" fmla="*/ 3618433 w 11830043"/>
              <a:gd name="connsiteY673" fmla="*/ 6041642 h 6533995"/>
              <a:gd name="connsiteX674" fmla="*/ 3628215 w 11830043"/>
              <a:gd name="connsiteY674" fmla="*/ 6031918 h 6533995"/>
              <a:gd name="connsiteX675" fmla="*/ 3386960 w 11830043"/>
              <a:gd name="connsiteY675" fmla="*/ 6031918 h 6533995"/>
              <a:gd name="connsiteX676" fmla="*/ 3396745 w 11830043"/>
              <a:gd name="connsiteY676" fmla="*/ 6041642 h 6533995"/>
              <a:gd name="connsiteX677" fmla="*/ 3386960 w 11830043"/>
              <a:gd name="connsiteY677" fmla="*/ 6051429 h 6533995"/>
              <a:gd name="connsiteX678" fmla="*/ 3377238 w 11830043"/>
              <a:gd name="connsiteY678" fmla="*/ 6041642 h 6533995"/>
              <a:gd name="connsiteX679" fmla="*/ 3386960 w 11830043"/>
              <a:gd name="connsiteY679" fmla="*/ 6031918 h 6533995"/>
              <a:gd name="connsiteX680" fmla="*/ 3145752 w 11830043"/>
              <a:gd name="connsiteY680" fmla="*/ 6031918 h 6533995"/>
              <a:gd name="connsiteX681" fmla="*/ 3155534 w 11830043"/>
              <a:gd name="connsiteY681" fmla="*/ 6041642 h 6533995"/>
              <a:gd name="connsiteX682" fmla="*/ 3145752 w 11830043"/>
              <a:gd name="connsiteY682" fmla="*/ 6051429 h 6533995"/>
              <a:gd name="connsiteX683" fmla="*/ 3136034 w 11830043"/>
              <a:gd name="connsiteY683" fmla="*/ 6041642 h 6533995"/>
              <a:gd name="connsiteX684" fmla="*/ 3145752 w 11830043"/>
              <a:gd name="connsiteY684" fmla="*/ 6031918 h 6533995"/>
              <a:gd name="connsiteX685" fmla="*/ 2904575 w 11830043"/>
              <a:gd name="connsiteY685" fmla="*/ 6031918 h 6533995"/>
              <a:gd name="connsiteX686" fmla="*/ 2914358 w 11830043"/>
              <a:gd name="connsiteY686" fmla="*/ 6041642 h 6533995"/>
              <a:gd name="connsiteX687" fmla="*/ 2904575 w 11830043"/>
              <a:gd name="connsiteY687" fmla="*/ 6051429 h 6533995"/>
              <a:gd name="connsiteX688" fmla="*/ 2894793 w 11830043"/>
              <a:gd name="connsiteY688" fmla="*/ 6041642 h 6533995"/>
              <a:gd name="connsiteX689" fmla="*/ 2904575 w 11830043"/>
              <a:gd name="connsiteY689" fmla="*/ 6031918 h 6533995"/>
              <a:gd name="connsiteX690" fmla="*/ 2663275 w 11830043"/>
              <a:gd name="connsiteY690" fmla="*/ 6031918 h 6533995"/>
              <a:gd name="connsiteX691" fmla="*/ 2673000 w 11830043"/>
              <a:gd name="connsiteY691" fmla="*/ 6041642 h 6533995"/>
              <a:gd name="connsiteX692" fmla="*/ 2663275 w 11830043"/>
              <a:gd name="connsiteY692" fmla="*/ 6051429 h 6533995"/>
              <a:gd name="connsiteX693" fmla="*/ 2653494 w 11830043"/>
              <a:gd name="connsiteY693" fmla="*/ 6041642 h 6533995"/>
              <a:gd name="connsiteX694" fmla="*/ 2663275 w 11830043"/>
              <a:gd name="connsiteY694" fmla="*/ 6031918 h 6533995"/>
              <a:gd name="connsiteX695" fmla="*/ 2422040 w 11830043"/>
              <a:gd name="connsiteY695" fmla="*/ 6031918 h 6533995"/>
              <a:gd name="connsiteX696" fmla="*/ 2431755 w 11830043"/>
              <a:gd name="connsiteY696" fmla="*/ 6041642 h 6533995"/>
              <a:gd name="connsiteX697" fmla="*/ 2422040 w 11830043"/>
              <a:gd name="connsiteY697" fmla="*/ 6051429 h 6533995"/>
              <a:gd name="connsiteX698" fmla="*/ 2412260 w 11830043"/>
              <a:gd name="connsiteY698" fmla="*/ 6041642 h 6533995"/>
              <a:gd name="connsiteX699" fmla="*/ 2422040 w 11830043"/>
              <a:gd name="connsiteY699" fmla="*/ 6031918 h 6533995"/>
              <a:gd name="connsiteX700" fmla="*/ 2180796 w 11830043"/>
              <a:gd name="connsiteY700" fmla="*/ 6031918 h 6533995"/>
              <a:gd name="connsiteX701" fmla="*/ 2190581 w 11830043"/>
              <a:gd name="connsiteY701" fmla="*/ 6041642 h 6533995"/>
              <a:gd name="connsiteX702" fmla="*/ 2180796 w 11830043"/>
              <a:gd name="connsiteY702" fmla="*/ 6051429 h 6533995"/>
              <a:gd name="connsiteX703" fmla="*/ 2171087 w 11830043"/>
              <a:gd name="connsiteY703" fmla="*/ 6041642 h 6533995"/>
              <a:gd name="connsiteX704" fmla="*/ 2180796 w 11830043"/>
              <a:gd name="connsiteY704" fmla="*/ 6031918 h 6533995"/>
              <a:gd name="connsiteX705" fmla="*/ 1939584 w 11830043"/>
              <a:gd name="connsiteY705" fmla="*/ 6031918 h 6533995"/>
              <a:gd name="connsiteX706" fmla="*/ 1949367 w 11830043"/>
              <a:gd name="connsiteY706" fmla="*/ 6041642 h 6533995"/>
              <a:gd name="connsiteX707" fmla="*/ 1939584 w 11830043"/>
              <a:gd name="connsiteY707" fmla="*/ 6051429 h 6533995"/>
              <a:gd name="connsiteX708" fmla="*/ 1929862 w 11830043"/>
              <a:gd name="connsiteY708" fmla="*/ 6041642 h 6533995"/>
              <a:gd name="connsiteX709" fmla="*/ 1939584 w 11830043"/>
              <a:gd name="connsiteY709" fmla="*/ 6031918 h 6533995"/>
              <a:gd name="connsiteX710" fmla="*/ 1698333 w 11830043"/>
              <a:gd name="connsiteY710" fmla="*/ 6031918 h 6533995"/>
              <a:gd name="connsiteX711" fmla="*/ 1708119 w 11830043"/>
              <a:gd name="connsiteY711" fmla="*/ 6041642 h 6533995"/>
              <a:gd name="connsiteX712" fmla="*/ 1698333 w 11830043"/>
              <a:gd name="connsiteY712" fmla="*/ 6051429 h 6533995"/>
              <a:gd name="connsiteX713" fmla="*/ 1688548 w 11830043"/>
              <a:gd name="connsiteY713" fmla="*/ 6041642 h 6533995"/>
              <a:gd name="connsiteX714" fmla="*/ 1698333 w 11830043"/>
              <a:gd name="connsiteY714" fmla="*/ 6031918 h 6533995"/>
              <a:gd name="connsiteX715" fmla="*/ 1457109 w 11830043"/>
              <a:gd name="connsiteY715" fmla="*/ 6031918 h 6533995"/>
              <a:gd name="connsiteX716" fmla="*/ 1466829 w 11830043"/>
              <a:gd name="connsiteY716" fmla="*/ 6041642 h 6533995"/>
              <a:gd name="connsiteX717" fmla="*/ 1457109 w 11830043"/>
              <a:gd name="connsiteY717" fmla="*/ 6051429 h 6533995"/>
              <a:gd name="connsiteX718" fmla="*/ 1447325 w 11830043"/>
              <a:gd name="connsiteY718" fmla="*/ 6041642 h 6533995"/>
              <a:gd name="connsiteX719" fmla="*/ 1457109 w 11830043"/>
              <a:gd name="connsiteY719" fmla="*/ 6031918 h 6533995"/>
              <a:gd name="connsiteX720" fmla="*/ 1215887 w 11830043"/>
              <a:gd name="connsiteY720" fmla="*/ 6031918 h 6533995"/>
              <a:gd name="connsiteX721" fmla="*/ 1225671 w 11830043"/>
              <a:gd name="connsiteY721" fmla="*/ 6041642 h 6533995"/>
              <a:gd name="connsiteX722" fmla="*/ 1215887 w 11830043"/>
              <a:gd name="connsiteY722" fmla="*/ 6051429 h 6533995"/>
              <a:gd name="connsiteX723" fmla="*/ 1206168 w 11830043"/>
              <a:gd name="connsiteY723" fmla="*/ 6041642 h 6533995"/>
              <a:gd name="connsiteX724" fmla="*/ 1215887 w 11830043"/>
              <a:gd name="connsiteY724" fmla="*/ 6031918 h 6533995"/>
              <a:gd name="connsiteX725" fmla="*/ 974667 w 11830043"/>
              <a:gd name="connsiteY725" fmla="*/ 6031918 h 6533995"/>
              <a:gd name="connsiteX726" fmla="*/ 984451 w 11830043"/>
              <a:gd name="connsiteY726" fmla="*/ 6041642 h 6533995"/>
              <a:gd name="connsiteX727" fmla="*/ 974667 w 11830043"/>
              <a:gd name="connsiteY727" fmla="*/ 6051429 h 6533995"/>
              <a:gd name="connsiteX728" fmla="*/ 964947 w 11830043"/>
              <a:gd name="connsiteY728" fmla="*/ 6041642 h 6533995"/>
              <a:gd name="connsiteX729" fmla="*/ 974667 w 11830043"/>
              <a:gd name="connsiteY729" fmla="*/ 6031918 h 6533995"/>
              <a:gd name="connsiteX730" fmla="*/ 733447 w 11830043"/>
              <a:gd name="connsiteY730" fmla="*/ 6031918 h 6533995"/>
              <a:gd name="connsiteX731" fmla="*/ 743167 w 11830043"/>
              <a:gd name="connsiteY731" fmla="*/ 6041642 h 6533995"/>
              <a:gd name="connsiteX732" fmla="*/ 733447 w 11830043"/>
              <a:gd name="connsiteY732" fmla="*/ 6051429 h 6533995"/>
              <a:gd name="connsiteX733" fmla="*/ 723664 w 11830043"/>
              <a:gd name="connsiteY733" fmla="*/ 6041642 h 6533995"/>
              <a:gd name="connsiteX734" fmla="*/ 733447 w 11830043"/>
              <a:gd name="connsiteY734" fmla="*/ 6031918 h 6533995"/>
              <a:gd name="connsiteX735" fmla="*/ 492227 w 11830043"/>
              <a:gd name="connsiteY735" fmla="*/ 6031918 h 6533995"/>
              <a:gd name="connsiteX736" fmla="*/ 501947 w 11830043"/>
              <a:gd name="connsiteY736" fmla="*/ 6041642 h 6533995"/>
              <a:gd name="connsiteX737" fmla="*/ 492227 w 11830043"/>
              <a:gd name="connsiteY737" fmla="*/ 6051429 h 6533995"/>
              <a:gd name="connsiteX738" fmla="*/ 482443 w 11830043"/>
              <a:gd name="connsiteY738" fmla="*/ 6041642 h 6533995"/>
              <a:gd name="connsiteX739" fmla="*/ 492227 w 11830043"/>
              <a:gd name="connsiteY739" fmla="*/ 6031918 h 6533995"/>
              <a:gd name="connsiteX740" fmla="*/ 251007 w 11830043"/>
              <a:gd name="connsiteY740" fmla="*/ 6031918 h 6533995"/>
              <a:gd name="connsiteX741" fmla="*/ 260791 w 11830043"/>
              <a:gd name="connsiteY741" fmla="*/ 6041642 h 6533995"/>
              <a:gd name="connsiteX742" fmla="*/ 251007 w 11830043"/>
              <a:gd name="connsiteY742" fmla="*/ 6051429 h 6533995"/>
              <a:gd name="connsiteX743" fmla="*/ 241287 w 11830043"/>
              <a:gd name="connsiteY743" fmla="*/ 6041642 h 6533995"/>
              <a:gd name="connsiteX744" fmla="*/ 251007 w 11830043"/>
              <a:gd name="connsiteY744" fmla="*/ 6031918 h 6533995"/>
              <a:gd name="connsiteX745" fmla="*/ 9724 w 11830043"/>
              <a:gd name="connsiteY745" fmla="*/ 6031918 h 6533995"/>
              <a:gd name="connsiteX746" fmla="*/ 19508 w 11830043"/>
              <a:gd name="connsiteY746" fmla="*/ 6041642 h 6533995"/>
              <a:gd name="connsiteX747" fmla="*/ 9724 w 11830043"/>
              <a:gd name="connsiteY747" fmla="*/ 6051429 h 6533995"/>
              <a:gd name="connsiteX748" fmla="*/ 4 w 11830043"/>
              <a:gd name="connsiteY748" fmla="*/ 6041642 h 6533995"/>
              <a:gd name="connsiteX749" fmla="*/ 9724 w 11830043"/>
              <a:gd name="connsiteY749" fmla="*/ 6031918 h 6533995"/>
              <a:gd name="connsiteX750" fmla="*/ 11820259 w 11830043"/>
              <a:gd name="connsiteY750" fmla="*/ 5790603 h 6533995"/>
              <a:gd name="connsiteX751" fmla="*/ 11830043 w 11830043"/>
              <a:gd name="connsiteY751" fmla="*/ 5800390 h 6533995"/>
              <a:gd name="connsiteX752" fmla="*/ 11820259 w 11830043"/>
              <a:gd name="connsiteY752" fmla="*/ 5810114 h 6533995"/>
              <a:gd name="connsiteX753" fmla="*/ 11810539 w 11830043"/>
              <a:gd name="connsiteY753" fmla="*/ 5800390 h 6533995"/>
              <a:gd name="connsiteX754" fmla="*/ 11820259 w 11830043"/>
              <a:gd name="connsiteY754" fmla="*/ 5790603 h 6533995"/>
              <a:gd name="connsiteX755" fmla="*/ 11579030 w 11830043"/>
              <a:gd name="connsiteY755" fmla="*/ 5790603 h 6533995"/>
              <a:gd name="connsiteX756" fmla="*/ 11588815 w 11830043"/>
              <a:gd name="connsiteY756" fmla="*/ 5800390 h 6533995"/>
              <a:gd name="connsiteX757" fmla="*/ 11579030 w 11830043"/>
              <a:gd name="connsiteY757" fmla="*/ 5810114 h 6533995"/>
              <a:gd name="connsiteX758" fmla="*/ 11569310 w 11830043"/>
              <a:gd name="connsiteY758" fmla="*/ 5800390 h 6533995"/>
              <a:gd name="connsiteX759" fmla="*/ 11579030 w 11830043"/>
              <a:gd name="connsiteY759" fmla="*/ 5790603 h 6533995"/>
              <a:gd name="connsiteX760" fmla="*/ 11337802 w 11830043"/>
              <a:gd name="connsiteY760" fmla="*/ 5790603 h 6533995"/>
              <a:gd name="connsiteX761" fmla="*/ 11347587 w 11830043"/>
              <a:gd name="connsiteY761" fmla="*/ 5800390 h 6533995"/>
              <a:gd name="connsiteX762" fmla="*/ 11337802 w 11830043"/>
              <a:gd name="connsiteY762" fmla="*/ 5810114 h 6533995"/>
              <a:gd name="connsiteX763" fmla="*/ 11328082 w 11830043"/>
              <a:gd name="connsiteY763" fmla="*/ 5800390 h 6533995"/>
              <a:gd name="connsiteX764" fmla="*/ 11337802 w 11830043"/>
              <a:gd name="connsiteY764" fmla="*/ 5790603 h 6533995"/>
              <a:gd name="connsiteX765" fmla="*/ 11096574 w 11830043"/>
              <a:gd name="connsiteY765" fmla="*/ 5790603 h 6533995"/>
              <a:gd name="connsiteX766" fmla="*/ 11106294 w 11830043"/>
              <a:gd name="connsiteY766" fmla="*/ 5800390 h 6533995"/>
              <a:gd name="connsiteX767" fmla="*/ 11096574 w 11830043"/>
              <a:gd name="connsiteY767" fmla="*/ 5810114 h 6533995"/>
              <a:gd name="connsiteX768" fmla="*/ 11086790 w 11830043"/>
              <a:gd name="connsiteY768" fmla="*/ 5800390 h 6533995"/>
              <a:gd name="connsiteX769" fmla="*/ 11096574 w 11830043"/>
              <a:gd name="connsiteY769" fmla="*/ 5790603 h 6533995"/>
              <a:gd name="connsiteX770" fmla="*/ 10855345 w 11830043"/>
              <a:gd name="connsiteY770" fmla="*/ 5790603 h 6533995"/>
              <a:gd name="connsiteX771" fmla="*/ 10865065 w 11830043"/>
              <a:gd name="connsiteY771" fmla="*/ 5800390 h 6533995"/>
              <a:gd name="connsiteX772" fmla="*/ 10855345 w 11830043"/>
              <a:gd name="connsiteY772" fmla="*/ 5810114 h 6533995"/>
              <a:gd name="connsiteX773" fmla="*/ 10845625 w 11830043"/>
              <a:gd name="connsiteY773" fmla="*/ 5800390 h 6533995"/>
              <a:gd name="connsiteX774" fmla="*/ 10855345 w 11830043"/>
              <a:gd name="connsiteY774" fmla="*/ 5790603 h 6533995"/>
              <a:gd name="connsiteX775" fmla="*/ 10614116 w 11830043"/>
              <a:gd name="connsiteY775" fmla="*/ 5790603 h 6533995"/>
              <a:gd name="connsiteX776" fmla="*/ 10623901 w 11830043"/>
              <a:gd name="connsiteY776" fmla="*/ 5800390 h 6533995"/>
              <a:gd name="connsiteX777" fmla="*/ 10614116 w 11830043"/>
              <a:gd name="connsiteY777" fmla="*/ 5810114 h 6533995"/>
              <a:gd name="connsiteX778" fmla="*/ 10604396 w 11830043"/>
              <a:gd name="connsiteY778" fmla="*/ 5800390 h 6533995"/>
              <a:gd name="connsiteX779" fmla="*/ 10614116 w 11830043"/>
              <a:gd name="connsiteY779" fmla="*/ 5790603 h 6533995"/>
              <a:gd name="connsiteX780" fmla="*/ 10372888 w 11830043"/>
              <a:gd name="connsiteY780" fmla="*/ 5790603 h 6533995"/>
              <a:gd name="connsiteX781" fmla="*/ 10382673 w 11830043"/>
              <a:gd name="connsiteY781" fmla="*/ 5800390 h 6533995"/>
              <a:gd name="connsiteX782" fmla="*/ 10372888 w 11830043"/>
              <a:gd name="connsiteY782" fmla="*/ 5810114 h 6533995"/>
              <a:gd name="connsiteX783" fmla="*/ 10363168 w 11830043"/>
              <a:gd name="connsiteY783" fmla="*/ 5800390 h 6533995"/>
              <a:gd name="connsiteX784" fmla="*/ 10372888 w 11830043"/>
              <a:gd name="connsiteY784" fmla="*/ 5790603 h 6533995"/>
              <a:gd name="connsiteX785" fmla="*/ 10131660 w 11830043"/>
              <a:gd name="connsiteY785" fmla="*/ 5790603 h 6533995"/>
              <a:gd name="connsiteX786" fmla="*/ 10141444 w 11830043"/>
              <a:gd name="connsiteY786" fmla="*/ 5800390 h 6533995"/>
              <a:gd name="connsiteX787" fmla="*/ 10131660 w 11830043"/>
              <a:gd name="connsiteY787" fmla="*/ 5810114 h 6533995"/>
              <a:gd name="connsiteX788" fmla="*/ 10121940 w 11830043"/>
              <a:gd name="connsiteY788" fmla="*/ 5800390 h 6533995"/>
              <a:gd name="connsiteX789" fmla="*/ 10131660 w 11830043"/>
              <a:gd name="connsiteY789" fmla="*/ 5790603 h 6533995"/>
              <a:gd name="connsiteX790" fmla="*/ 9890432 w 11830043"/>
              <a:gd name="connsiteY790" fmla="*/ 5790603 h 6533995"/>
              <a:gd name="connsiteX791" fmla="*/ 9900152 w 11830043"/>
              <a:gd name="connsiteY791" fmla="*/ 5800390 h 6533995"/>
              <a:gd name="connsiteX792" fmla="*/ 9890432 w 11830043"/>
              <a:gd name="connsiteY792" fmla="*/ 5810114 h 6533995"/>
              <a:gd name="connsiteX793" fmla="*/ 9880648 w 11830043"/>
              <a:gd name="connsiteY793" fmla="*/ 5800390 h 6533995"/>
              <a:gd name="connsiteX794" fmla="*/ 9890432 w 11830043"/>
              <a:gd name="connsiteY794" fmla="*/ 5790603 h 6533995"/>
              <a:gd name="connsiteX795" fmla="*/ 9649203 w 11830043"/>
              <a:gd name="connsiteY795" fmla="*/ 5790603 h 6533995"/>
              <a:gd name="connsiteX796" fmla="*/ 9658923 w 11830043"/>
              <a:gd name="connsiteY796" fmla="*/ 5800390 h 6533995"/>
              <a:gd name="connsiteX797" fmla="*/ 9649203 w 11830043"/>
              <a:gd name="connsiteY797" fmla="*/ 5810114 h 6533995"/>
              <a:gd name="connsiteX798" fmla="*/ 9639483 w 11830043"/>
              <a:gd name="connsiteY798" fmla="*/ 5800390 h 6533995"/>
              <a:gd name="connsiteX799" fmla="*/ 9649203 w 11830043"/>
              <a:gd name="connsiteY799" fmla="*/ 5790603 h 6533995"/>
              <a:gd name="connsiteX800" fmla="*/ 9417695 w 11830043"/>
              <a:gd name="connsiteY800" fmla="*/ 5790603 h 6533995"/>
              <a:gd name="connsiteX801" fmla="*/ 9427416 w 11830043"/>
              <a:gd name="connsiteY801" fmla="*/ 5800390 h 6533995"/>
              <a:gd name="connsiteX802" fmla="*/ 9417695 w 11830043"/>
              <a:gd name="connsiteY802" fmla="*/ 5810114 h 6533995"/>
              <a:gd name="connsiteX803" fmla="*/ 9407911 w 11830043"/>
              <a:gd name="connsiteY803" fmla="*/ 5800390 h 6533995"/>
              <a:gd name="connsiteX804" fmla="*/ 9417695 w 11830043"/>
              <a:gd name="connsiteY804" fmla="*/ 5790603 h 6533995"/>
              <a:gd name="connsiteX805" fmla="*/ 9176467 w 11830043"/>
              <a:gd name="connsiteY805" fmla="*/ 5790603 h 6533995"/>
              <a:gd name="connsiteX806" fmla="*/ 9186187 w 11830043"/>
              <a:gd name="connsiteY806" fmla="*/ 5800390 h 6533995"/>
              <a:gd name="connsiteX807" fmla="*/ 9176467 w 11830043"/>
              <a:gd name="connsiteY807" fmla="*/ 5810114 h 6533995"/>
              <a:gd name="connsiteX808" fmla="*/ 9166683 w 11830043"/>
              <a:gd name="connsiteY808" fmla="*/ 5800390 h 6533995"/>
              <a:gd name="connsiteX809" fmla="*/ 9176467 w 11830043"/>
              <a:gd name="connsiteY809" fmla="*/ 5790603 h 6533995"/>
              <a:gd name="connsiteX810" fmla="*/ 8935237 w 11830043"/>
              <a:gd name="connsiteY810" fmla="*/ 5790603 h 6533995"/>
              <a:gd name="connsiteX811" fmla="*/ 8944958 w 11830043"/>
              <a:gd name="connsiteY811" fmla="*/ 5800390 h 6533995"/>
              <a:gd name="connsiteX812" fmla="*/ 8935237 w 11830043"/>
              <a:gd name="connsiteY812" fmla="*/ 5810114 h 6533995"/>
              <a:gd name="connsiteX813" fmla="*/ 8925454 w 11830043"/>
              <a:gd name="connsiteY813" fmla="*/ 5800390 h 6533995"/>
              <a:gd name="connsiteX814" fmla="*/ 8935237 w 11830043"/>
              <a:gd name="connsiteY814" fmla="*/ 5790603 h 6533995"/>
              <a:gd name="connsiteX815" fmla="*/ 8694009 w 11830043"/>
              <a:gd name="connsiteY815" fmla="*/ 5790603 h 6533995"/>
              <a:gd name="connsiteX816" fmla="*/ 8703730 w 11830043"/>
              <a:gd name="connsiteY816" fmla="*/ 5800390 h 6533995"/>
              <a:gd name="connsiteX817" fmla="*/ 8694009 w 11830043"/>
              <a:gd name="connsiteY817" fmla="*/ 5810114 h 6533995"/>
              <a:gd name="connsiteX818" fmla="*/ 8684289 w 11830043"/>
              <a:gd name="connsiteY818" fmla="*/ 5800390 h 6533995"/>
              <a:gd name="connsiteX819" fmla="*/ 8694009 w 11830043"/>
              <a:gd name="connsiteY819" fmla="*/ 5790603 h 6533995"/>
              <a:gd name="connsiteX820" fmla="*/ 8452781 w 11830043"/>
              <a:gd name="connsiteY820" fmla="*/ 5790603 h 6533995"/>
              <a:gd name="connsiteX821" fmla="*/ 8462566 w 11830043"/>
              <a:gd name="connsiteY821" fmla="*/ 5800390 h 6533995"/>
              <a:gd name="connsiteX822" fmla="*/ 8452781 w 11830043"/>
              <a:gd name="connsiteY822" fmla="*/ 5810114 h 6533995"/>
              <a:gd name="connsiteX823" fmla="*/ 8443061 w 11830043"/>
              <a:gd name="connsiteY823" fmla="*/ 5800390 h 6533995"/>
              <a:gd name="connsiteX824" fmla="*/ 8452781 w 11830043"/>
              <a:gd name="connsiteY824" fmla="*/ 5790603 h 6533995"/>
              <a:gd name="connsiteX825" fmla="*/ 8211553 w 11830043"/>
              <a:gd name="connsiteY825" fmla="*/ 5790603 h 6533995"/>
              <a:gd name="connsiteX826" fmla="*/ 8221273 w 11830043"/>
              <a:gd name="connsiteY826" fmla="*/ 5800390 h 6533995"/>
              <a:gd name="connsiteX827" fmla="*/ 8211553 w 11830043"/>
              <a:gd name="connsiteY827" fmla="*/ 5810114 h 6533995"/>
              <a:gd name="connsiteX828" fmla="*/ 8201769 w 11830043"/>
              <a:gd name="connsiteY828" fmla="*/ 5800390 h 6533995"/>
              <a:gd name="connsiteX829" fmla="*/ 8211553 w 11830043"/>
              <a:gd name="connsiteY829" fmla="*/ 5790603 h 6533995"/>
              <a:gd name="connsiteX830" fmla="*/ 7970260 w 11830043"/>
              <a:gd name="connsiteY830" fmla="*/ 5790603 h 6533995"/>
              <a:gd name="connsiteX831" fmla="*/ 7980044 w 11830043"/>
              <a:gd name="connsiteY831" fmla="*/ 5800390 h 6533995"/>
              <a:gd name="connsiteX832" fmla="*/ 7970260 w 11830043"/>
              <a:gd name="connsiteY832" fmla="*/ 5810114 h 6533995"/>
              <a:gd name="connsiteX833" fmla="*/ 7960477 w 11830043"/>
              <a:gd name="connsiteY833" fmla="*/ 5800390 h 6533995"/>
              <a:gd name="connsiteX834" fmla="*/ 7970260 w 11830043"/>
              <a:gd name="connsiteY834" fmla="*/ 5790603 h 6533995"/>
              <a:gd name="connsiteX835" fmla="*/ 7729032 w 11830043"/>
              <a:gd name="connsiteY835" fmla="*/ 5790603 h 6533995"/>
              <a:gd name="connsiteX836" fmla="*/ 7738753 w 11830043"/>
              <a:gd name="connsiteY836" fmla="*/ 5800390 h 6533995"/>
              <a:gd name="connsiteX837" fmla="*/ 7729032 w 11830043"/>
              <a:gd name="connsiteY837" fmla="*/ 5810114 h 6533995"/>
              <a:gd name="connsiteX838" fmla="*/ 7719249 w 11830043"/>
              <a:gd name="connsiteY838" fmla="*/ 5800390 h 6533995"/>
              <a:gd name="connsiteX839" fmla="*/ 7729032 w 11830043"/>
              <a:gd name="connsiteY839" fmla="*/ 5790603 h 6533995"/>
              <a:gd name="connsiteX840" fmla="*/ 7487803 w 11830043"/>
              <a:gd name="connsiteY840" fmla="*/ 5790603 h 6533995"/>
              <a:gd name="connsiteX841" fmla="*/ 7497524 w 11830043"/>
              <a:gd name="connsiteY841" fmla="*/ 5800390 h 6533995"/>
              <a:gd name="connsiteX842" fmla="*/ 7487803 w 11830043"/>
              <a:gd name="connsiteY842" fmla="*/ 5810114 h 6533995"/>
              <a:gd name="connsiteX843" fmla="*/ 7478019 w 11830043"/>
              <a:gd name="connsiteY843" fmla="*/ 5800390 h 6533995"/>
              <a:gd name="connsiteX844" fmla="*/ 7487803 w 11830043"/>
              <a:gd name="connsiteY844" fmla="*/ 5790603 h 6533995"/>
              <a:gd name="connsiteX845" fmla="*/ 7246575 w 11830043"/>
              <a:gd name="connsiteY845" fmla="*/ 5790603 h 6533995"/>
              <a:gd name="connsiteX846" fmla="*/ 7256359 w 11830043"/>
              <a:gd name="connsiteY846" fmla="*/ 5800390 h 6533995"/>
              <a:gd name="connsiteX847" fmla="*/ 7246575 w 11830043"/>
              <a:gd name="connsiteY847" fmla="*/ 5810114 h 6533995"/>
              <a:gd name="connsiteX848" fmla="*/ 7236855 w 11830043"/>
              <a:gd name="connsiteY848" fmla="*/ 5800390 h 6533995"/>
              <a:gd name="connsiteX849" fmla="*/ 7246575 w 11830043"/>
              <a:gd name="connsiteY849" fmla="*/ 5790603 h 6533995"/>
              <a:gd name="connsiteX850" fmla="*/ 7005346 w 11830043"/>
              <a:gd name="connsiteY850" fmla="*/ 5790603 h 6533995"/>
              <a:gd name="connsiteX851" fmla="*/ 7015130 w 11830043"/>
              <a:gd name="connsiteY851" fmla="*/ 5800390 h 6533995"/>
              <a:gd name="connsiteX852" fmla="*/ 7005346 w 11830043"/>
              <a:gd name="connsiteY852" fmla="*/ 5810114 h 6533995"/>
              <a:gd name="connsiteX853" fmla="*/ 6995626 w 11830043"/>
              <a:gd name="connsiteY853" fmla="*/ 5800390 h 6533995"/>
              <a:gd name="connsiteX854" fmla="*/ 7005346 w 11830043"/>
              <a:gd name="connsiteY854" fmla="*/ 5790603 h 6533995"/>
              <a:gd name="connsiteX855" fmla="*/ 6764118 w 11830043"/>
              <a:gd name="connsiteY855" fmla="*/ 5790603 h 6533995"/>
              <a:gd name="connsiteX856" fmla="*/ 6773902 w 11830043"/>
              <a:gd name="connsiteY856" fmla="*/ 5800390 h 6533995"/>
              <a:gd name="connsiteX857" fmla="*/ 6764118 w 11830043"/>
              <a:gd name="connsiteY857" fmla="*/ 5810114 h 6533995"/>
              <a:gd name="connsiteX858" fmla="*/ 6754335 w 11830043"/>
              <a:gd name="connsiteY858" fmla="*/ 5800390 h 6533995"/>
              <a:gd name="connsiteX859" fmla="*/ 6764118 w 11830043"/>
              <a:gd name="connsiteY859" fmla="*/ 5790603 h 6533995"/>
              <a:gd name="connsiteX860" fmla="*/ 6522889 w 11830043"/>
              <a:gd name="connsiteY860" fmla="*/ 5790603 h 6533995"/>
              <a:gd name="connsiteX861" fmla="*/ 6532610 w 11830043"/>
              <a:gd name="connsiteY861" fmla="*/ 5800390 h 6533995"/>
              <a:gd name="connsiteX862" fmla="*/ 6522889 w 11830043"/>
              <a:gd name="connsiteY862" fmla="*/ 5810114 h 6533995"/>
              <a:gd name="connsiteX863" fmla="*/ 6513105 w 11830043"/>
              <a:gd name="connsiteY863" fmla="*/ 5800390 h 6533995"/>
              <a:gd name="connsiteX864" fmla="*/ 6522889 w 11830043"/>
              <a:gd name="connsiteY864" fmla="*/ 5790603 h 6533995"/>
              <a:gd name="connsiteX865" fmla="*/ 6281661 w 11830043"/>
              <a:gd name="connsiteY865" fmla="*/ 5790603 h 6533995"/>
              <a:gd name="connsiteX866" fmla="*/ 6291381 w 11830043"/>
              <a:gd name="connsiteY866" fmla="*/ 5800390 h 6533995"/>
              <a:gd name="connsiteX867" fmla="*/ 6281661 w 11830043"/>
              <a:gd name="connsiteY867" fmla="*/ 5810114 h 6533995"/>
              <a:gd name="connsiteX868" fmla="*/ 6271877 w 11830043"/>
              <a:gd name="connsiteY868" fmla="*/ 5800390 h 6533995"/>
              <a:gd name="connsiteX869" fmla="*/ 6281661 w 11830043"/>
              <a:gd name="connsiteY869" fmla="*/ 5790603 h 6533995"/>
              <a:gd name="connsiteX870" fmla="*/ 6040432 w 11830043"/>
              <a:gd name="connsiteY870" fmla="*/ 5790603 h 6533995"/>
              <a:gd name="connsiteX871" fmla="*/ 6050216 w 11830043"/>
              <a:gd name="connsiteY871" fmla="*/ 5800390 h 6533995"/>
              <a:gd name="connsiteX872" fmla="*/ 6040432 w 11830043"/>
              <a:gd name="connsiteY872" fmla="*/ 5810114 h 6533995"/>
              <a:gd name="connsiteX873" fmla="*/ 6030712 w 11830043"/>
              <a:gd name="connsiteY873" fmla="*/ 5800390 h 6533995"/>
              <a:gd name="connsiteX874" fmla="*/ 6040432 w 11830043"/>
              <a:gd name="connsiteY874" fmla="*/ 5790603 h 6533995"/>
              <a:gd name="connsiteX875" fmla="*/ 5799205 w 11830043"/>
              <a:gd name="connsiteY875" fmla="*/ 5790603 h 6533995"/>
              <a:gd name="connsiteX876" fmla="*/ 5808989 w 11830043"/>
              <a:gd name="connsiteY876" fmla="*/ 5800390 h 6533995"/>
              <a:gd name="connsiteX877" fmla="*/ 5799205 w 11830043"/>
              <a:gd name="connsiteY877" fmla="*/ 5810114 h 6533995"/>
              <a:gd name="connsiteX878" fmla="*/ 5789486 w 11830043"/>
              <a:gd name="connsiteY878" fmla="*/ 5800390 h 6533995"/>
              <a:gd name="connsiteX879" fmla="*/ 5799205 w 11830043"/>
              <a:gd name="connsiteY879" fmla="*/ 5790603 h 6533995"/>
              <a:gd name="connsiteX880" fmla="*/ 5557992 w 11830043"/>
              <a:gd name="connsiteY880" fmla="*/ 5790603 h 6533995"/>
              <a:gd name="connsiteX881" fmla="*/ 5567774 w 11830043"/>
              <a:gd name="connsiteY881" fmla="*/ 5800390 h 6533995"/>
              <a:gd name="connsiteX882" fmla="*/ 5557992 w 11830043"/>
              <a:gd name="connsiteY882" fmla="*/ 5810114 h 6533995"/>
              <a:gd name="connsiteX883" fmla="*/ 5548208 w 11830043"/>
              <a:gd name="connsiteY883" fmla="*/ 5800390 h 6533995"/>
              <a:gd name="connsiteX884" fmla="*/ 5557992 w 11830043"/>
              <a:gd name="connsiteY884" fmla="*/ 5790603 h 6533995"/>
              <a:gd name="connsiteX885" fmla="*/ 5316710 w 11830043"/>
              <a:gd name="connsiteY885" fmla="*/ 5790603 h 6533995"/>
              <a:gd name="connsiteX886" fmla="*/ 5326432 w 11830043"/>
              <a:gd name="connsiteY886" fmla="*/ 5800390 h 6533995"/>
              <a:gd name="connsiteX887" fmla="*/ 5316710 w 11830043"/>
              <a:gd name="connsiteY887" fmla="*/ 5810114 h 6533995"/>
              <a:gd name="connsiteX888" fmla="*/ 5306926 w 11830043"/>
              <a:gd name="connsiteY888" fmla="*/ 5800390 h 6533995"/>
              <a:gd name="connsiteX889" fmla="*/ 5316710 w 11830043"/>
              <a:gd name="connsiteY889" fmla="*/ 5790603 h 6533995"/>
              <a:gd name="connsiteX890" fmla="*/ 5075486 w 11830043"/>
              <a:gd name="connsiteY890" fmla="*/ 5790603 h 6533995"/>
              <a:gd name="connsiteX891" fmla="*/ 5085202 w 11830043"/>
              <a:gd name="connsiteY891" fmla="*/ 5800390 h 6533995"/>
              <a:gd name="connsiteX892" fmla="*/ 5075486 w 11830043"/>
              <a:gd name="connsiteY892" fmla="*/ 5810114 h 6533995"/>
              <a:gd name="connsiteX893" fmla="*/ 5065705 w 11830043"/>
              <a:gd name="connsiteY893" fmla="*/ 5800390 h 6533995"/>
              <a:gd name="connsiteX894" fmla="*/ 5075486 w 11830043"/>
              <a:gd name="connsiteY894" fmla="*/ 5790603 h 6533995"/>
              <a:gd name="connsiteX895" fmla="*/ 4834252 w 11830043"/>
              <a:gd name="connsiteY895" fmla="*/ 5790603 h 6533995"/>
              <a:gd name="connsiteX896" fmla="*/ 4844040 w 11830043"/>
              <a:gd name="connsiteY896" fmla="*/ 5800390 h 6533995"/>
              <a:gd name="connsiteX897" fmla="*/ 4834252 w 11830043"/>
              <a:gd name="connsiteY897" fmla="*/ 5810114 h 6533995"/>
              <a:gd name="connsiteX898" fmla="*/ 4824534 w 11830043"/>
              <a:gd name="connsiteY898" fmla="*/ 5800390 h 6533995"/>
              <a:gd name="connsiteX899" fmla="*/ 4834252 w 11830043"/>
              <a:gd name="connsiteY899" fmla="*/ 5790603 h 6533995"/>
              <a:gd name="connsiteX900" fmla="*/ 4593019 w 11830043"/>
              <a:gd name="connsiteY900" fmla="*/ 5790603 h 6533995"/>
              <a:gd name="connsiteX901" fmla="*/ 4602795 w 11830043"/>
              <a:gd name="connsiteY901" fmla="*/ 5800390 h 6533995"/>
              <a:gd name="connsiteX902" fmla="*/ 4593019 w 11830043"/>
              <a:gd name="connsiteY902" fmla="*/ 5810114 h 6533995"/>
              <a:gd name="connsiteX903" fmla="*/ 4583304 w 11830043"/>
              <a:gd name="connsiteY903" fmla="*/ 5800390 h 6533995"/>
              <a:gd name="connsiteX904" fmla="*/ 4593019 w 11830043"/>
              <a:gd name="connsiteY904" fmla="*/ 5790603 h 6533995"/>
              <a:gd name="connsiteX905" fmla="*/ 4351806 w 11830043"/>
              <a:gd name="connsiteY905" fmla="*/ 5790603 h 6533995"/>
              <a:gd name="connsiteX906" fmla="*/ 4361580 w 11830043"/>
              <a:gd name="connsiteY906" fmla="*/ 5800390 h 6533995"/>
              <a:gd name="connsiteX907" fmla="*/ 4351806 w 11830043"/>
              <a:gd name="connsiteY907" fmla="*/ 5810114 h 6533995"/>
              <a:gd name="connsiteX908" fmla="*/ 4342006 w 11830043"/>
              <a:gd name="connsiteY908" fmla="*/ 5800390 h 6533995"/>
              <a:gd name="connsiteX909" fmla="*/ 4351806 w 11830043"/>
              <a:gd name="connsiteY909" fmla="*/ 5790603 h 6533995"/>
              <a:gd name="connsiteX910" fmla="*/ 4110583 w 11830043"/>
              <a:gd name="connsiteY910" fmla="*/ 5790603 h 6533995"/>
              <a:gd name="connsiteX911" fmla="*/ 4120362 w 11830043"/>
              <a:gd name="connsiteY911" fmla="*/ 5800390 h 6533995"/>
              <a:gd name="connsiteX912" fmla="*/ 4110583 w 11830043"/>
              <a:gd name="connsiteY912" fmla="*/ 5810114 h 6533995"/>
              <a:gd name="connsiteX913" fmla="*/ 4100801 w 11830043"/>
              <a:gd name="connsiteY913" fmla="*/ 5800390 h 6533995"/>
              <a:gd name="connsiteX914" fmla="*/ 4110583 w 11830043"/>
              <a:gd name="connsiteY914" fmla="*/ 5790603 h 6533995"/>
              <a:gd name="connsiteX915" fmla="*/ 3869431 w 11830043"/>
              <a:gd name="connsiteY915" fmla="*/ 5790603 h 6533995"/>
              <a:gd name="connsiteX916" fmla="*/ 3879151 w 11830043"/>
              <a:gd name="connsiteY916" fmla="*/ 5800390 h 6533995"/>
              <a:gd name="connsiteX917" fmla="*/ 3869431 w 11830043"/>
              <a:gd name="connsiteY917" fmla="*/ 5810114 h 6533995"/>
              <a:gd name="connsiteX918" fmla="*/ 3859649 w 11830043"/>
              <a:gd name="connsiteY918" fmla="*/ 5800390 h 6533995"/>
              <a:gd name="connsiteX919" fmla="*/ 3869431 w 11830043"/>
              <a:gd name="connsiteY919" fmla="*/ 5790603 h 6533995"/>
              <a:gd name="connsiteX920" fmla="*/ 3628215 w 11830043"/>
              <a:gd name="connsiteY920" fmla="*/ 5790603 h 6533995"/>
              <a:gd name="connsiteX921" fmla="*/ 3637936 w 11830043"/>
              <a:gd name="connsiteY921" fmla="*/ 5800390 h 6533995"/>
              <a:gd name="connsiteX922" fmla="*/ 3628215 w 11830043"/>
              <a:gd name="connsiteY922" fmla="*/ 5810114 h 6533995"/>
              <a:gd name="connsiteX923" fmla="*/ 3618433 w 11830043"/>
              <a:gd name="connsiteY923" fmla="*/ 5800390 h 6533995"/>
              <a:gd name="connsiteX924" fmla="*/ 3628215 w 11830043"/>
              <a:gd name="connsiteY924" fmla="*/ 5790603 h 6533995"/>
              <a:gd name="connsiteX925" fmla="*/ 3386960 w 11830043"/>
              <a:gd name="connsiteY925" fmla="*/ 5790603 h 6533995"/>
              <a:gd name="connsiteX926" fmla="*/ 3396745 w 11830043"/>
              <a:gd name="connsiteY926" fmla="*/ 5800390 h 6533995"/>
              <a:gd name="connsiteX927" fmla="*/ 3386960 w 11830043"/>
              <a:gd name="connsiteY927" fmla="*/ 5810114 h 6533995"/>
              <a:gd name="connsiteX928" fmla="*/ 3377238 w 11830043"/>
              <a:gd name="connsiteY928" fmla="*/ 5800390 h 6533995"/>
              <a:gd name="connsiteX929" fmla="*/ 3386960 w 11830043"/>
              <a:gd name="connsiteY929" fmla="*/ 5790603 h 6533995"/>
              <a:gd name="connsiteX930" fmla="*/ 3145752 w 11830043"/>
              <a:gd name="connsiteY930" fmla="*/ 5790603 h 6533995"/>
              <a:gd name="connsiteX931" fmla="*/ 3155534 w 11830043"/>
              <a:gd name="connsiteY931" fmla="*/ 5800390 h 6533995"/>
              <a:gd name="connsiteX932" fmla="*/ 3145752 w 11830043"/>
              <a:gd name="connsiteY932" fmla="*/ 5810114 h 6533995"/>
              <a:gd name="connsiteX933" fmla="*/ 3136034 w 11830043"/>
              <a:gd name="connsiteY933" fmla="*/ 5800390 h 6533995"/>
              <a:gd name="connsiteX934" fmla="*/ 3145752 w 11830043"/>
              <a:gd name="connsiteY934" fmla="*/ 5790603 h 6533995"/>
              <a:gd name="connsiteX935" fmla="*/ 2904575 w 11830043"/>
              <a:gd name="connsiteY935" fmla="*/ 5790603 h 6533995"/>
              <a:gd name="connsiteX936" fmla="*/ 2914357 w 11830043"/>
              <a:gd name="connsiteY936" fmla="*/ 5800390 h 6533995"/>
              <a:gd name="connsiteX937" fmla="*/ 2904575 w 11830043"/>
              <a:gd name="connsiteY937" fmla="*/ 5810114 h 6533995"/>
              <a:gd name="connsiteX938" fmla="*/ 2894793 w 11830043"/>
              <a:gd name="connsiteY938" fmla="*/ 5800390 h 6533995"/>
              <a:gd name="connsiteX939" fmla="*/ 2904575 w 11830043"/>
              <a:gd name="connsiteY939" fmla="*/ 5790603 h 6533995"/>
              <a:gd name="connsiteX940" fmla="*/ 2663275 w 11830043"/>
              <a:gd name="connsiteY940" fmla="*/ 5790603 h 6533995"/>
              <a:gd name="connsiteX941" fmla="*/ 2673000 w 11830043"/>
              <a:gd name="connsiteY941" fmla="*/ 5800390 h 6533995"/>
              <a:gd name="connsiteX942" fmla="*/ 2663275 w 11830043"/>
              <a:gd name="connsiteY942" fmla="*/ 5810114 h 6533995"/>
              <a:gd name="connsiteX943" fmla="*/ 2653494 w 11830043"/>
              <a:gd name="connsiteY943" fmla="*/ 5800390 h 6533995"/>
              <a:gd name="connsiteX944" fmla="*/ 2663275 w 11830043"/>
              <a:gd name="connsiteY944" fmla="*/ 5790603 h 6533995"/>
              <a:gd name="connsiteX945" fmla="*/ 2422039 w 11830043"/>
              <a:gd name="connsiteY945" fmla="*/ 5790603 h 6533995"/>
              <a:gd name="connsiteX946" fmla="*/ 2431755 w 11830043"/>
              <a:gd name="connsiteY946" fmla="*/ 5800390 h 6533995"/>
              <a:gd name="connsiteX947" fmla="*/ 2422039 w 11830043"/>
              <a:gd name="connsiteY947" fmla="*/ 5810114 h 6533995"/>
              <a:gd name="connsiteX948" fmla="*/ 2412260 w 11830043"/>
              <a:gd name="connsiteY948" fmla="*/ 5800390 h 6533995"/>
              <a:gd name="connsiteX949" fmla="*/ 2422039 w 11830043"/>
              <a:gd name="connsiteY949" fmla="*/ 5790603 h 6533995"/>
              <a:gd name="connsiteX950" fmla="*/ 2180796 w 11830043"/>
              <a:gd name="connsiteY950" fmla="*/ 5790603 h 6533995"/>
              <a:gd name="connsiteX951" fmla="*/ 2190581 w 11830043"/>
              <a:gd name="connsiteY951" fmla="*/ 5800390 h 6533995"/>
              <a:gd name="connsiteX952" fmla="*/ 2180796 w 11830043"/>
              <a:gd name="connsiteY952" fmla="*/ 5810114 h 6533995"/>
              <a:gd name="connsiteX953" fmla="*/ 2171087 w 11830043"/>
              <a:gd name="connsiteY953" fmla="*/ 5800390 h 6533995"/>
              <a:gd name="connsiteX954" fmla="*/ 2180796 w 11830043"/>
              <a:gd name="connsiteY954" fmla="*/ 5790603 h 6533995"/>
              <a:gd name="connsiteX955" fmla="*/ 1939584 w 11830043"/>
              <a:gd name="connsiteY955" fmla="*/ 5790603 h 6533995"/>
              <a:gd name="connsiteX956" fmla="*/ 1949367 w 11830043"/>
              <a:gd name="connsiteY956" fmla="*/ 5800390 h 6533995"/>
              <a:gd name="connsiteX957" fmla="*/ 1939584 w 11830043"/>
              <a:gd name="connsiteY957" fmla="*/ 5810114 h 6533995"/>
              <a:gd name="connsiteX958" fmla="*/ 1929862 w 11830043"/>
              <a:gd name="connsiteY958" fmla="*/ 5800390 h 6533995"/>
              <a:gd name="connsiteX959" fmla="*/ 1939584 w 11830043"/>
              <a:gd name="connsiteY959" fmla="*/ 5790603 h 6533995"/>
              <a:gd name="connsiteX960" fmla="*/ 1698333 w 11830043"/>
              <a:gd name="connsiteY960" fmla="*/ 5790603 h 6533995"/>
              <a:gd name="connsiteX961" fmla="*/ 1708119 w 11830043"/>
              <a:gd name="connsiteY961" fmla="*/ 5800390 h 6533995"/>
              <a:gd name="connsiteX962" fmla="*/ 1698333 w 11830043"/>
              <a:gd name="connsiteY962" fmla="*/ 5810114 h 6533995"/>
              <a:gd name="connsiteX963" fmla="*/ 1688548 w 11830043"/>
              <a:gd name="connsiteY963" fmla="*/ 5800390 h 6533995"/>
              <a:gd name="connsiteX964" fmla="*/ 1698333 w 11830043"/>
              <a:gd name="connsiteY964" fmla="*/ 5790603 h 6533995"/>
              <a:gd name="connsiteX965" fmla="*/ 1457109 w 11830043"/>
              <a:gd name="connsiteY965" fmla="*/ 5790603 h 6533995"/>
              <a:gd name="connsiteX966" fmla="*/ 1466829 w 11830043"/>
              <a:gd name="connsiteY966" fmla="*/ 5800390 h 6533995"/>
              <a:gd name="connsiteX967" fmla="*/ 1457109 w 11830043"/>
              <a:gd name="connsiteY967" fmla="*/ 5810114 h 6533995"/>
              <a:gd name="connsiteX968" fmla="*/ 1447325 w 11830043"/>
              <a:gd name="connsiteY968" fmla="*/ 5800390 h 6533995"/>
              <a:gd name="connsiteX969" fmla="*/ 1457109 w 11830043"/>
              <a:gd name="connsiteY969" fmla="*/ 5790603 h 6533995"/>
              <a:gd name="connsiteX970" fmla="*/ 1215887 w 11830043"/>
              <a:gd name="connsiteY970" fmla="*/ 5790603 h 6533995"/>
              <a:gd name="connsiteX971" fmla="*/ 1225671 w 11830043"/>
              <a:gd name="connsiteY971" fmla="*/ 5800390 h 6533995"/>
              <a:gd name="connsiteX972" fmla="*/ 1215887 w 11830043"/>
              <a:gd name="connsiteY972" fmla="*/ 5810114 h 6533995"/>
              <a:gd name="connsiteX973" fmla="*/ 1206167 w 11830043"/>
              <a:gd name="connsiteY973" fmla="*/ 5800390 h 6533995"/>
              <a:gd name="connsiteX974" fmla="*/ 1215887 w 11830043"/>
              <a:gd name="connsiteY974" fmla="*/ 5790603 h 6533995"/>
              <a:gd name="connsiteX975" fmla="*/ 974667 w 11830043"/>
              <a:gd name="connsiteY975" fmla="*/ 5790603 h 6533995"/>
              <a:gd name="connsiteX976" fmla="*/ 984451 w 11830043"/>
              <a:gd name="connsiteY976" fmla="*/ 5800390 h 6533995"/>
              <a:gd name="connsiteX977" fmla="*/ 974667 w 11830043"/>
              <a:gd name="connsiteY977" fmla="*/ 5810114 h 6533995"/>
              <a:gd name="connsiteX978" fmla="*/ 964947 w 11830043"/>
              <a:gd name="connsiteY978" fmla="*/ 5800390 h 6533995"/>
              <a:gd name="connsiteX979" fmla="*/ 974667 w 11830043"/>
              <a:gd name="connsiteY979" fmla="*/ 5790603 h 6533995"/>
              <a:gd name="connsiteX980" fmla="*/ 733447 w 11830043"/>
              <a:gd name="connsiteY980" fmla="*/ 5790603 h 6533995"/>
              <a:gd name="connsiteX981" fmla="*/ 743167 w 11830043"/>
              <a:gd name="connsiteY981" fmla="*/ 5800390 h 6533995"/>
              <a:gd name="connsiteX982" fmla="*/ 733447 w 11830043"/>
              <a:gd name="connsiteY982" fmla="*/ 5810114 h 6533995"/>
              <a:gd name="connsiteX983" fmla="*/ 723663 w 11830043"/>
              <a:gd name="connsiteY983" fmla="*/ 5800390 h 6533995"/>
              <a:gd name="connsiteX984" fmla="*/ 733447 w 11830043"/>
              <a:gd name="connsiteY984" fmla="*/ 5790603 h 6533995"/>
              <a:gd name="connsiteX985" fmla="*/ 492227 w 11830043"/>
              <a:gd name="connsiteY985" fmla="*/ 5790603 h 6533995"/>
              <a:gd name="connsiteX986" fmla="*/ 501946 w 11830043"/>
              <a:gd name="connsiteY986" fmla="*/ 5800390 h 6533995"/>
              <a:gd name="connsiteX987" fmla="*/ 492227 w 11830043"/>
              <a:gd name="connsiteY987" fmla="*/ 5810114 h 6533995"/>
              <a:gd name="connsiteX988" fmla="*/ 482443 w 11830043"/>
              <a:gd name="connsiteY988" fmla="*/ 5800390 h 6533995"/>
              <a:gd name="connsiteX989" fmla="*/ 492227 w 11830043"/>
              <a:gd name="connsiteY989" fmla="*/ 5790603 h 6533995"/>
              <a:gd name="connsiteX990" fmla="*/ 251007 w 11830043"/>
              <a:gd name="connsiteY990" fmla="*/ 5790603 h 6533995"/>
              <a:gd name="connsiteX991" fmla="*/ 260791 w 11830043"/>
              <a:gd name="connsiteY991" fmla="*/ 5800390 h 6533995"/>
              <a:gd name="connsiteX992" fmla="*/ 251007 w 11830043"/>
              <a:gd name="connsiteY992" fmla="*/ 5810114 h 6533995"/>
              <a:gd name="connsiteX993" fmla="*/ 241287 w 11830043"/>
              <a:gd name="connsiteY993" fmla="*/ 5800390 h 6533995"/>
              <a:gd name="connsiteX994" fmla="*/ 251007 w 11830043"/>
              <a:gd name="connsiteY994" fmla="*/ 5790603 h 6533995"/>
              <a:gd name="connsiteX995" fmla="*/ 9724 w 11830043"/>
              <a:gd name="connsiteY995" fmla="*/ 5790603 h 6533995"/>
              <a:gd name="connsiteX996" fmla="*/ 19508 w 11830043"/>
              <a:gd name="connsiteY996" fmla="*/ 5800390 h 6533995"/>
              <a:gd name="connsiteX997" fmla="*/ 9724 w 11830043"/>
              <a:gd name="connsiteY997" fmla="*/ 5810114 h 6533995"/>
              <a:gd name="connsiteX998" fmla="*/ 4 w 11830043"/>
              <a:gd name="connsiteY998" fmla="*/ 5800390 h 6533995"/>
              <a:gd name="connsiteX999" fmla="*/ 9724 w 11830043"/>
              <a:gd name="connsiteY999" fmla="*/ 5790603 h 6533995"/>
              <a:gd name="connsiteX1000" fmla="*/ 11820259 w 11830043"/>
              <a:gd name="connsiteY1000" fmla="*/ 5549351 h 6533995"/>
              <a:gd name="connsiteX1001" fmla="*/ 11830043 w 11830043"/>
              <a:gd name="connsiteY1001" fmla="*/ 5559075 h 6533995"/>
              <a:gd name="connsiteX1002" fmla="*/ 11820259 w 11830043"/>
              <a:gd name="connsiteY1002" fmla="*/ 5568862 h 6533995"/>
              <a:gd name="connsiteX1003" fmla="*/ 11810539 w 11830043"/>
              <a:gd name="connsiteY1003" fmla="*/ 5559075 h 6533995"/>
              <a:gd name="connsiteX1004" fmla="*/ 11820259 w 11830043"/>
              <a:gd name="connsiteY1004" fmla="*/ 5549351 h 6533995"/>
              <a:gd name="connsiteX1005" fmla="*/ 11579030 w 11830043"/>
              <a:gd name="connsiteY1005" fmla="*/ 5549351 h 6533995"/>
              <a:gd name="connsiteX1006" fmla="*/ 11588815 w 11830043"/>
              <a:gd name="connsiteY1006" fmla="*/ 5559075 h 6533995"/>
              <a:gd name="connsiteX1007" fmla="*/ 11579030 w 11830043"/>
              <a:gd name="connsiteY1007" fmla="*/ 5568862 h 6533995"/>
              <a:gd name="connsiteX1008" fmla="*/ 11569310 w 11830043"/>
              <a:gd name="connsiteY1008" fmla="*/ 5559075 h 6533995"/>
              <a:gd name="connsiteX1009" fmla="*/ 11579030 w 11830043"/>
              <a:gd name="connsiteY1009" fmla="*/ 5549351 h 6533995"/>
              <a:gd name="connsiteX1010" fmla="*/ 11337802 w 11830043"/>
              <a:gd name="connsiteY1010" fmla="*/ 5549351 h 6533995"/>
              <a:gd name="connsiteX1011" fmla="*/ 11347587 w 11830043"/>
              <a:gd name="connsiteY1011" fmla="*/ 5559075 h 6533995"/>
              <a:gd name="connsiteX1012" fmla="*/ 11337802 w 11830043"/>
              <a:gd name="connsiteY1012" fmla="*/ 5568862 h 6533995"/>
              <a:gd name="connsiteX1013" fmla="*/ 11328082 w 11830043"/>
              <a:gd name="connsiteY1013" fmla="*/ 5559075 h 6533995"/>
              <a:gd name="connsiteX1014" fmla="*/ 11337802 w 11830043"/>
              <a:gd name="connsiteY1014" fmla="*/ 5549351 h 6533995"/>
              <a:gd name="connsiteX1015" fmla="*/ 11096574 w 11830043"/>
              <a:gd name="connsiteY1015" fmla="*/ 5549351 h 6533995"/>
              <a:gd name="connsiteX1016" fmla="*/ 11106294 w 11830043"/>
              <a:gd name="connsiteY1016" fmla="*/ 5559075 h 6533995"/>
              <a:gd name="connsiteX1017" fmla="*/ 11096574 w 11830043"/>
              <a:gd name="connsiteY1017" fmla="*/ 5568862 h 6533995"/>
              <a:gd name="connsiteX1018" fmla="*/ 11086790 w 11830043"/>
              <a:gd name="connsiteY1018" fmla="*/ 5559075 h 6533995"/>
              <a:gd name="connsiteX1019" fmla="*/ 11096574 w 11830043"/>
              <a:gd name="connsiteY1019" fmla="*/ 5549351 h 6533995"/>
              <a:gd name="connsiteX1020" fmla="*/ 10855345 w 11830043"/>
              <a:gd name="connsiteY1020" fmla="*/ 5549351 h 6533995"/>
              <a:gd name="connsiteX1021" fmla="*/ 10865065 w 11830043"/>
              <a:gd name="connsiteY1021" fmla="*/ 5559075 h 6533995"/>
              <a:gd name="connsiteX1022" fmla="*/ 10855345 w 11830043"/>
              <a:gd name="connsiteY1022" fmla="*/ 5568862 h 6533995"/>
              <a:gd name="connsiteX1023" fmla="*/ 10845625 w 11830043"/>
              <a:gd name="connsiteY1023" fmla="*/ 5559075 h 6533995"/>
              <a:gd name="connsiteX1024" fmla="*/ 10855345 w 11830043"/>
              <a:gd name="connsiteY1024" fmla="*/ 5549351 h 6533995"/>
              <a:gd name="connsiteX1025" fmla="*/ 10614116 w 11830043"/>
              <a:gd name="connsiteY1025" fmla="*/ 5549351 h 6533995"/>
              <a:gd name="connsiteX1026" fmla="*/ 10623901 w 11830043"/>
              <a:gd name="connsiteY1026" fmla="*/ 5559075 h 6533995"/>
              <a:gd name="connsiteX1027" fmla="*/ 10614116 w 11830043"/>
              <a:gd name="connsiteY1027" fmla="*/ 5568862 h 6533995"/>
              <a:gd name="connsiteX1028" fmla="*/ 10604396 w 11830043"/>
              <a:gd name="connsiteY1028" fmla="*/ 5559075 h 6533995"/>
              <a:gd name="connsiteX1029" fmla="*/ 10614116 w 11830043"/>
              <a:gd name="connsiteY1029" fmla="*/ 5549351 h 6533995"/>
              <a:gd name="connsiteX1030" fmla="*/ 10372888 w 11830043"/>
              <a:gd name="connsiteY1030" fmla="*/ 5549351 h 6533995"/>
              <a:gd name="connsiteX1031" fmla="*/ 10382673 w 11830043"/>
              <a:gd name="connsiteY1031" fmla="*/ 5559075 h 6533995"/>
              <a:gd name="connsiteX1032" fmla="*/ 10372888 w 11830043"/>
              <a:gd name="connsiteY1032" fmla="*/ 5568862 h 6533995"/>
              <a:gd name="connsiteX1033" fmla="*/ 10363168 w 11830043"/>
              <a:gd name="connsiteY1033" fmla="*/ 5559075 h 6533995"/>
              <a:gd name="connsiteX1034" fmla="*/ 10372888 w 11830043"/>
              <a:gd name="connsiteY1034" fmla="*/ 5549351 h 6533995"/>
              <a:gd name="connsiteX1035" fmla="*/ 10131660 w 11830043"/>
              <a:gd name="connsiteY1035" fmla="*/ 5549351 h 6533995"/>
              <a:gd name="connsiteX1036" fmla="*/ 10141444 w 11830043"/>
              <a:gd name="connsiteY1036" fmla="*/ 5559075 h 6533995"/>
              <a:gd name="connsiteX1037" fmla="*/ 10131660 w 11830043"/>
              <a:gd name="connsiteY1037" fmla="*/ 5568862 h 6533995"/>
              <a:gd name="connsiteX1038" fmla="*/ 10121940 w 11830043"/>
              <a:gd name="connsiteY1038" fmla="*/ 5559075 h 6533995"/>
              <a:gd name="connsiteX1039" fmla="*/ 10131660 w 11830043"/>
              <a:gd name="connsiteY1039" fmla="*/ 5549351 h 6533995"/>
              <a:gd name="connsiteX1040" fmla="*/ 9890432 w 11830043"/>
              <a:gd name="connsiteY1040" fmla="*/ 5549351 h 6533995"/>
              <a:gd name="connsiteX1041" fmla="*/ 9900152 w 11830043"/>
              <a:gd name="connsiteY1041" fmla="*/ 5559075 h 6533995"/>
              <a:gd name="connsiteX1042" fmla="*/ 9890432 w 11830043"/>
              <a:gd name="connsiteY1042" fmla="*/ 5568862 h 6533995"/>
              <a:gd name="connsiteX1043" fmla="*/ 9880648 w 11830043"/>
              <a:gd name="connsiteY1043" fmla="*/ 5559075 h 6533995"/>
              <a:gd name="connsiteX1044" fmla="*/ 9890432 w 11830043"/>
              <a:gd name="connsiteY1044" fmla="*/ 5549351 h 6533995"/>
              <a:gd name="connsiteX1045" fmla="*/ 9649203 w 11830043"/>
              <a:gd name="connsiteY1045" fmla="*/ 5549351 h 6533995"/>
              <a:gd name="connsiteX1046" fmla="*/ 9658923 w 11830043"/>
              <a:gd name="connsiteY1046" fmla="*/ 5559075 h 6533995"/>
              <a:gd name="connsiteX1047" fmla="*/ 9649203 w 11830043"/>
              <a:gd name="connsiteY1047" fmla="*/ 5568862 h 6533995"/>
              <a:gd name="connsiteX1048" fmla="*/ 9639483 w 11830043"/>
              <a:gd name="connsiteY1048" fmla="*/ 5559075 h 6533995"/>
              <a:gd name="connsiteX1049" fmla="*/ 9649203 w 11830043"/>
              <a:gd name="connsiteY1049" fmla="*/ 5549351 h 6533995"/>
              <a:gd name="connsiteX1050" fmla="*/ 9417695 w 11830043"/>
              <a:gd name="connsiteY1050" fmla="*/ 5549351 h 6533995"/>
              <a:gd name="connsiteX1051" fmla="*/ 9427416 w 11830043"/>
              <a:gd name="connsiteY1051" fmla="*/ 5559075 h 6533995"/>
              <a:gd name="connsiteX1052" fmla="*/ 9417695 w 11830043"/>
              <a:gd name="connsiteY1052" fmla="*/ 5568862 h 6533995"/>
              <a:gd name="connsiteX1053" fmla="*/ 9407911 w 11830043"/>
              <a:gd name="connsiteY1053" fmla="*/ 5559075 h 6533995"/>
              <a:gd name="connsiteX1054" fmla="*/ 9417695 w 11830043"/>
              <a:gd name="connsiteY1054" fmla="*/ 5549351 h 6533995"/>
              <a:gd name="connsiteX1055" fmla="*/ 9176467 w 11830043"/>
              <a:gd name="connsiteY1055" fmla="*/ 5549351 h 6533995"/>
              <a:gd name="connsiteX1056" fmla="*/ 9186187 w 11830043"/>
              <a:gd name="connsiteY1056" fmla="*/ 5559075 h 6533995"/>
              <a:gd name="connsiteX1057" fmla="*/ 9176467 w 11830043"/>
              <a:gd name="connsiteY1057" fmla="*/ 5568862 h 6533995"/>
              <a:gd name="connsiteX1058" fmla="*/ 9166683 w 11830043"/>
              <a:gd name="connsiteY1058" fmla="*/ 5559075 h 6533995"/>
              <a:gd name="connsiteX1059" fmla="*/ 9176467 w 11830043"/>
              <a:gd name="connsiteY1059" fmla="*/ 5549351 h 6533995"/>
              <a:gd name="connsiteX1060" fmla="*/ 8935237 w 11830043"/>
              <a:gd name="connsiteY1060" fmla="*/ 5549351 h 6533995"/>
              <a:gd name="connsiteX1061" fmla="*/ 8944958 w 11830043"/>
              <a:gd name="connsiteY1061" fmla="*/ 5559075 h 6533995"/>
              <a:gd name="connsiteX1062" fmla="*/ 8935237 w 11830043"/>
              <a:gd name="connsiteY1062" fmla="*/ 5568862 h 6533995"/>
              <a:gd name="connsiteX1063" fmla="*/ 8925454 w 11830043"/>
              <a:gd name="connsiteY1063" fmla="*/ 5559075 h 6533995"/>
              <a:gd name="connsiteX1064" fmla="*/ 8935237 w 11830043"/>
              <a:gd name="connsiteY1064" fmla="*/ 5549351 h 6533995"/>
              <a:gd name="connsiteX1065" fmla="*/ 8694009 w 11830043"/>
              <a:gd name="connsiteY1065" fmla="*/ 5549351 h 6533995"/>
              <a:gd name="connsiteX1066" fmla="*/ 8703730 w 11830043"/>
              <a:gd name="connsiteY1066" fmla="*/ 5559075 h 6533995"/>
              <a:gd name="connsiteX1067" fmla="*/ 8694009 w 11830043"/>
              <a:gd name="connsiteY1067" fmla="*/ 5568862 h 6533995"/>
              <a:gd name="connsiteX1068" fmla="*/ 8684289 w 11830043"/>
              <a:gd name="connsiteY1068" fmla="*/ 5559075 h 6533995"/>
              <a:gd name="connsiteX1069" fmla="*/ 8694009 w 11830043"/>
              <a:gd name="connsiteY1069" fmla="*/ 5549351 h 6533995"/>
              <a:gd name="connsiteX1070" fmla="*/ 8452781 w 11830043"/>
              <a:gd name="connsiteY1070" fmla="*/ 5549351 h 6533995"/>
              <a:gd name="connsiteX1071" fmla="*/ 8462566 w 11830043"/>
              <a:gd name="connsiteY1071" fmla="*/ 5559075 h 6533995"/>
              <a:gd name="connsiteX1072" fmla="*/ 8452781 w 11830043"/>
              <a:gd name="connsiteY1072" fmla="*/ 5568862 h 6533995"/>
              <a:gd name="connsiteX1073" fmla="*/ 8443061 w 11830043"/>
              <a:gd name="connsiteY1073" fmla="*/ 5559075 h 6533995"/>
              <a:gd name="connsiteX1074" fmla="*/ 8452781 w 11830043"/>
              <a:gd name="connsiteY1074" fmla="*/ 5549351 h 6533995"/>
              <a:gd name="connsiteX1075" fmla="*/ 8211553 w 11830043"/>
              <a:gd name="connsiteY1075" fmla="*/ 5549351 h 6533995"/>
              <a:gd name="connsiteX1076" fmla="*/ 8221273 w 11830043"/>
              <a:gd name="connsiteY1076" fmla="*/ 5559075 h 6533995"/>
              <a:gd name="connsiteX1077" fmla="*/ 8211553 w 11830043"/>
              <a:gd name="connsiteY1077" fmla="*/ 5568862 h 6533995"/>
              <a:gd name="connsiteX1078" fmla="*/ 8201769 w 11830043"/>
              <a:gd name="connsiteY1078" fmla="*/ 5559075 h 6533995"/>
              <a:gd name="connsiteX1079" fmla="*/ 8211553 w 11830043"/>
              <a:gd name="connsiteY1079" fmla="*/ 5549351 h 6533995"/>
              <a:gd name="connsiteX1080" fmla="*/ 7970260 w 11830043"/>
              <a:gd name="connsiteY1080" fmla="*/ 5549351 h 6533995"/>
              <a:gd name="connsiteX1081" fmla="*/ 7980044 w 11830043"/>
              <a:gd name="connsiteY1081" fmla="*/ 5559075 h 6533995"/>
              <a:gd name="connsiteX1082" fmla="*/ 7970260 w 11830043"/>
              <a:gd name="connsiteY1082" fmla="*/ 5568862 h 6533995"/>
              <a:gd name="connsiteX1083" fmla="*/ 7960477 w 11830043"/>
              <a:gd name="connsiteY1083" fmla="*/ 5559075 h 6533995"/>
              <a:gd name="connsiteX1084" fmla="*/ 7970260 w 11830043"/>
              <a:gd name="connsiteY1084" fmla="*/ 5549351 h 6533995"/>
              <a:gd name="connsiteX1085" fmla="*/ 7729032 w 11830043"/>
              <a:gd name="connsiteY1085" fmla="*/ 5549351 h 6533995"/>
              <a:gd name="connsiteX1086" fmla="*/ 7738753 w 11830043"/>
              <a:gd name="connsiteY1086" fmla="*/ 5559075 h 6533995"/>
              <a:gd name="connsiteX1087" fmla="*/ 7729032 w 11830043"/>
              <a:gd name="connsiteY1087" fmla="*/ 5568862 h 6533995"/>
              <a:gd name="connsiteX1088" fmla="*/ 7719249 w 11830043"/>
              <a:gd name="connsiteY1088" fmla="*/ 5559075 h 6533995"/>
              <a:gd name="connsiteX1089" fmla="*/ 7729032 w 11830043"/>
              <a:gd name="connsiteY1089" fmla="*/ 5549351 h 6533995"/>
              <a:gd name="connsiteX1090" fmla="*/ 7487803 w 11830043"/>
              <a:gd name="connsiteY1090" fmla="*/ 5549351 h 6533995"/>
              <a:gd name="connsiteX1091" fmla="*/ 7497524 w 11830043"/>
              <a:gd name="connsiteY1091" fmla="*/ 5559075 h 6533995"/>
              <a:gd name="connsiteX1092" fmla="*/ 7487803 w 11830043"/>
              <a:gd name="connsiteY1092" fmla="*/ 5568862 h 6533995"/>
              <a:gd name="connsiteX1093" fmla="*/ 7478019 w 11830043"/>
              <a:gd name="connsiteY1093" fmla="*/ 5559075 h 6533995"/>
              <a:gd name="connsiteX1094" fmla="*/ 7487803 w 11830043"/>
              <a:gd name="connsiteY1094" fmla="*/ 5549351 h 6533995"/>
              <a:gd name="connsiteX1095" fmla="*/ 7246575 w 11830043"/>
              <a:gd name="connsiteY1095" fmla="*/ 5549351 h 6533995"/>
              <a:gd name="connsiteX1096" fmla="*/ 7256359 w 11830043"/>
              <a:gd name="connsiteY1096" fmla="*/ 5559075 h 6533995"/>
              <a:gd name="connsiteX1097" fmla="*/ 7246575 w 11830043"/>
              <a:gd name="connsiteY1097" fmla="*/ 5568862 h 6533995"/>
              <a:gd name="connsiteX1098" fmla="*/ 7236855 w 11830043"/>
              <a:gd name="connsiteY1098" fmla="*/ 5559075 h 6533995"/>
              <a:gd name="connsiteX1099" fmla="*/ 7246575 w 11830043"/>
              <a:gd name="connsiteY1099" fmla="*/ 5549351 h 6533995"/>
              <a:gd name="connsiteX1100" fmla="*/ 7005346 w 11830043"/>
              <a:gd name="connsiteY1100" fmla="*/ 5549351 h 6533995"/>
              <a:gd name="connsiteX1101" fmla="*/ 7015130 w 11830043"/>
              <a:gd name="connsiteY1101" fmla="*/ 5559075 h 6533995"/>
              <a:gd name="connsiteX1102" fmla="*/ 7005346 w 11830043"/>
              <a:gd name="connsiteY1102" fmla="*/ 5568862 h 6533995"/>
              <a:gd name="connsiteX1103" fmla="*/ 6995626 w 11830043"/>
              <a:gd name="connsiteY1103" fmla="*/ 5559075 h 6533995"/>
              <a:gd name="connsiteX1104" fmla="*/ 7005346 w 11830043"/>
              <a:gd name="connsiteY1104" fmla="*/ 5549351 h 6533995"/>
              <a:gd name="connsiteX1105" fmla="*/ 6764118 w 11830043"/>
              <a:gd name="connsiteY1105" fmla="*/ 5549351 h 6533995"/>
              <a:gd name="connsiteX1106" fmla="*/ 6773902 w 11830043"/>
              <a:gd name="connsiteY1106" fmla="*/ 5559075 h 6533995"/>
              <a:gd name="connsiteX1107" fmla="*/ 6764118 w 11830043"/>
              <a:gd name="connsiteY1107" fmla="*/ 5568862 h 6533995"/>
              <a:gd name="connsiteX1108" fmla="*/ 6754335 w 11830043"/>
              <a:gd name="connsiteY1108" fmla="*/ 5559075 h 6533995"/>
              <a:gd name="connsiteX1109" fmla="*/ 6764118 w 11830043"/>
              <a:gd name="connsiteY1109" fmla="*/ 5549351 h 6533995"/>
              <a:gd name="connsiteX1110" fmla="*/ 6522889 w 11830043"/>
              <a:gd name="connsiteY1110" fmla="*/ 5549351 h 6533995"/>
              <a:gd name="connsiteX1111" fmla="*/ 6532610 w 11830043"/>
              <a:gd name="connsiteY1111" fmla="*/ 5559075 h 6533995"/>
              <a:gd name="connsiteX1112" fmla="*/ 6522889 w 11830043"/>
              <a:gd name="connsiteY1112" fmla="*/ 5568862 h 6533995"/>
              <a:gd name="connsiteX1113" fmla="*/ 6513105 w 11830043"/>
              <a:gd name="connsiteY1113" fmla="*/ 5559075 h 6533995"/>
              <a:gd name="connsiteX1114" fmla="*/ 6522889 w 11830043"/>
              <a:gd name="connsiteY1114" fmla="*/ 5549351 h 6533995"/>
              <a:gd name="connsiteX1115" fmla="*/ 6281661 w 11830043"/>
              <a:gd name="connsiteY1115" fmla="*/ 5549351 h 6533995"/>
              <a:gd name="connsiteX1116" fmla="*/ 6291381 w 11830043"/>
              <a:gd name="connsiteY1116" fmla="*/ 5559075 h 6533995"/>
              <a:gd name="connsiteX1117" fmla="*/ 6281661 w 11830043"/>
              <a:gd name="connsiteY1117" fmla="*/ 5568862 h 6533995"/>
              <a:gd name="connsiteX1118" fmla="*/ 6271877 w 11830043"/>
              <a:gd name="connsiteY1118" fmla="*/ 5559075 h 6533995"/>
              <a:gd name="connsiteX1119" fmla="*/ 6281661 w 11830043"/>
              <a:gd name="connsiteY1119" fmla="*/ 5549351 h 6533995"/>
              <a:gd name="connsiteX1120" fmla="*/ 6040432 w 11830043"/>
              <a:gd name="connsiteY1120" fmla="*/ 5549351 h 6533995"/>
              <a:gd name="connsiteX1121" fmla="*/ 6050216 w 11830043"/>
              <a:gd name="connsiteY1121" fmla="*/ 5559075 h 6533995"/>
              <a:gd name="connsiteX1122" fmla="*/ 6040432 w 11830043"/>
              <a:gd name="connsiteY1122" fmla="*/ 5568862 h 6533995"/>
              <a:gd name="connsiteX1123" fmla="*/ 6030712 w 11830043"/>
              <a:gd name="connsiteY1123" fmla="*/ 5559075 h 6533995"/>
              <a:gd name="connsiteX1124" fmla="*/ 6040432 w 11830043"/>
              <a:gd name="connsiteY1124" fmla="*/ 5549351 h 6533995"/>
              <a:gd name="connsiteX1125" fmla="*/ 5799205 w 11830043"/>
              <a:gd name="connsiteY1125" fmla="*/ 5549351 h 6533995"/>
              <a:gd name="connsiteX1126" fmla="*/ 5808989 w 11830043"/>
              <a:gd name="connsiteY1126" fmla="*/ 5559075 h 6533995"/>
              <a:gd name="connsiteX1127" fmla="*/ 5799205 w 11830043"/>
              <a:gd name="connsiteY1127" fmla="*/ 5568862 h 6533995"/>
              <a:gd name="connsiteX1128" fmla="*/ 5789486 w 11830043"/>
              <a:gd name="connsiteY1128" fmla="*/ 5559075 h 6533995"/>
              <a:gd name="connsiteX1129" fmla="*/ 5799205 w 11830043"/>
              <a:gd name="connsiteY1129" fmla="*/ 5549351 h 6533995"/>
              <a:gd name="connsiteX1130" fmla="*/ 5557992 w 11830043"/>
              <a:gd name="connsiteY1130" fmla="*/ 5549351 h 6533995"/>
              <a:gd name="connsiteX1131" fmla="*/ 5567774 w 11830043"/>
              <a:gd name="connsiteY1131" fmla="*/ 5559075 h 6533995"/>
              <a:gd name="connsiteX1132" fmla="*/ 5557992 w 11830043"/>
              <a:gd name="connsiteY1132" fmla="*/ 5568862 h 6533995"/>
              <a:gd name="connsiteX1133" fmla="*/ 5548208 w 11830043"/>
              <a:gd name="connsiteY1133" fmla="*/ 5559075 h 6533995"/>
              <a:gd name="connsiteX1134" fmla="*/ 5557992 w 11830043"/>
              <a:gd name="connsiteY1134" fmla="*/ 5549351 h 6533995"/>
              <a:gd name="connsiteX1135" fmla="*/ 5316710 w 11830043"/>
              <a:gd name="connsiteY1135" fmla="*/ 5549351 h 6533995"/>
              <a:gd name="connsiteX1136" fmla="*/ 5326432 w 11830043"/>
              <a:gd name="connsiteY1136" fmla="*/ 5559075 h 6533995"/>
              <a:gd name="connsiteX1137" fmla="*/ 5316710 w 11830043"/>
              <a:gd name="connsiteY1137" fmla="*/ 5568862 h 6533995"/>
              <a:gd name="connsiteX1138" fmla="*/ 5306926 w 11830043"/>
              <a:gd name="connsiteY1138" fmla="*/ 5559075 h 6533995"/>
              <a:gd name="connsiteX1139" fmla="*/ 5316710 w 11830043"/>
              <a:gd name="connsiteY1139" fmla="*/ 5549351 h 6533995"/>
              <a:gd name="connsiteX1140" fmla="*/ 5075486 w 11830043"/>
              <a:gd name="connsiteY1140" fmla="*/ 5549351 h 6533995"/>
              <a:gd name="connsiteX1141" fmla="*/ 5085202 w 11830043"/>
              <a:gd name="connsiteY1141" fmla="*/ 5559075 h 6533995"/>
              <a:gd name="connsiteX1142" fmla="*/ 5075486 w 11830043"/>
              <a:gd name="connsiteY1142" fmla="*/ 5568862 h 6533995"/>
              <a:gd name="connsiteX1143" fmla="*/ 5065705 w 11830043"/>
              <a:gd name="connsiteY1143" fmla="*/ 5559075 h 6533995"/>
              <a:gd name="connsiteX1144" fmla="*/ 5075486 w 11830043"/>
              <a:gd name="connsiteY1144" fmla="*/ 5549351 h 6533995"/>
              <a:gd name="connsiteX1145" fmla="*/ 4834252 w 11830043"/>
              <a:gd name="connsiteY1145" fmla="*/ 5549351 h 6533995"/>
              <a:gd name="connsiteX1146" fmla="*/ 4844040 w 11830043"/>
              <a:gd name="connsiteY1146" fmla="*/ 5559075 h 6533995"/>
              <a:gd name="connsiteX1147" fmla="*/ 4834252 w 11830043"/>
              <a:gd name="connsiteY1147" fmla="*/ 5568862 h 6533995"/>
              <a:gd name="connsiteX1148" fmla="*/ 4824534 w 11830043"/>
              <a:gd name="connsiteY1148" fmla="*/ 5559075 h 6533995"/>
              <a:gd name="connsiteX1149" fmla="*/ 4834252 w 11830043"/>
              <a:gd name="connsiteY1149" fmla="*/ 5549351 h 6533995"/>
              <a:gd name="connsiteX1150" fmla="*/ 4593019 w 11830043"/>
              <a:gd name="connsiteY1150" fmla="*/ 5549351 h 6533995"/>
              <a:gd name="connsiteX1151" fmla="*/ 4602795 w 11830043"/>
              <a:gd name="connsiteY1151" fmla="*/ 5559075 h 6533995"/>
              <a:gd name="connsiteX1152" fmla="*/ 4593019 w 11830043"/>
              <a:gd name="connsiteY1152" fmla="*/ 5568862 h 6533995"/>
              <a:gd name="connsiteX1153" fmla="*/ 4583304 w 11830043"/>
              <a:gd name="connsiteY1153" fmla="*/ 5559075 h 6533995"/>
              <a:gd name="connsiteX1154" fmla="*/ 4593019 w 11830043"/>
              <a:gd name="connsiteY1154" fmla="*/ 5549351 h 6533995"/>
              <a:gd name="connsiteX1155" fmla="*/ 4351806 w 11830043"/>
              <a:gd name="connsiteY1155" fmla="*/ 5549351 h 6533995"/>
              <a:gd name="connsiteX1156" fmla="*/ 4361580 w 11830043"/>
              <a:gd name="connsiteY1156" fmla="*/ 5559075 h 6533995"/>
              <a:gd name="connsiteX1157" fmla="*/ 4351806 w 11830043"/>
              <a:gd name="connsiteY1157" fmla="*/ 5568862 h 6533995"/>
              <a:gd name="connsiteX1158" fmla="*/ 4342006 w 11830043"/>
              <a:gd name="connsiteY1158" fmla="*/ 5559075 h 6533995"/>
              <a:gd name="connsiteX1159" fmla="*/ 4351806 w 11830043"/>
              <a:gd name="connsiteY1159" fmla="*/ 5549351 h 6533995"/>
              <a:gd name="connsiteX1160" fmla="*/ 4110583 w 11830043"/>
              <a:gd name="connsiteY1160" fmla="*/ 5549351 h 6533995"/>
              <a:gd name="connsiteX1161" fmla="*/ 4120362 w 11830043"/>
              <a:gd name="connsiteY1161" fmla="*/ 5559075 h 6533995"/>
              <a:gd name="connsiteX1162" fmla="*/ 4110583 w 11830043"/>
              <a:gd name="connsiteY1162" fmla="*/ 5568862 h 6533995"/>
              <a:gd name="connsiteX1163" fmla="*/ 4100801 w 11830043"/>
              <a:gd name="connsiteY1163" fmla="*/ 5559075 h 6533995"/>
              <a:gd name="connsiteX1164" fmla="*/ 4110583 w 11830043"/>
              <a:gd name="connsiteY1164" fmla="*/ 5549351 h 6533995"/>
              <a:gd name="connsiteX1165" fmla="*/ 3869431 w 11830043"/>
              <a:gd name="connsiteY1165" fmla="*/ 5549351 h 6533995"/>
              <a:gd name="connsiteX1166" fmla="*/ 3879151 w 11830043"/>
              <a:gd name="connsiteY1166" fmla="*/ 5559075 h 6533995"/>
              <a:gd name="connsiteX1167" fmla="*/ 3869431 w 11830043"/>
              <a:gd name="connsiteY1167" fmla="*/ 5568862 h 6533995"/>
              <a:gd name="connsiteX1168" fmla="*/ 3859648 w 11830043"/>
              <a:gd name="connsiteY1168" fmla="*/ 5559075 h 6533995"/>
              <a:gd name="connsiteX1169" fmla="*/ 3869431 w 11830043"/>
              <a:gd name="connsiteY1169" fmla="*/ 5549351 h 6533995"/>
              <a:gd name="connsiteX1170" fmla="*/ 3628215 w 11830043"/>
              <a:gd name="connsiteY1170" fmla="*/ 5549351 h 6533995"/>
              <a:gd name="connsiteX1171" fmla="*/ 3637936 w 11830043"/>
              <a:gd name="connsiteY1171" fmla="*/ 5559075 h 6533995"/>
              <a:gd name="connsiteX1172" fmla="*/ 3628215 w 11830043"/>
              <a:gd name="connsiteY1172" fmla="*/ 5568862 h 6533995"/>
              <a:gd name="connsiteX1173" fmla="*/ 3618433 w 11830043"/>
              <a:gd name="connsiteY1173" fmla="*/ 5559075 h 6533995"/>
              <a:gd name="connsiteX1174" fmla="*/ 3628215 w 11830043"/>
              <a:gd name="connsiteY1174" fmla="*/ 5549351 h 6533995"/>
              <a:gd name="connsiteX1175" fmla="*/ 3386959 w 11830043"/>
              <a:gd name="connsiteY1175" fmla="*/ 5549351 h 6533995"/>
              <a:gd name="connsiteX1176" fmla="*/ 3396745 w 11830043"/>
              <a:gd name="connsiteY1176" fmla="*/ 5559075 h 6533995"/>
              <a:gd name="connsiteX1177" fmla="*/ 3386959 w 11830043"/>
              <a:gd name="connsiteY1177" fmla="*/ 5568862 h 6533995"/>
              <a:gd name="connsiteX1178" fmla="*/ 3377237 w 11830043"/>
              <a:gd name="connsiteY1178" fmla="*/ 5559075 h 6533995"/>
              <a:gd name="connsiteX1179" fmla="*/ 3386959 w 11830043"/>
              <a:gd name="connsiteY1179" fmla="*/ 5549351 h 6533995"/>
              <a:gd name="connsiteX1180" fmla="*/ 3145752 w 11830043"/>
              <a:gd name="connsiteY1180" fmla="*/ 5549351 h 6533995"/>
              <a:gd name="connsiteX1181" fmla="*/ 3155534 w 11830043"/>
              <a:gd name="connsiteY1181" fmla="*/ 5559075 h 6533995"/>
              <a:gd name="connsiteX1182" fmla="*/ 3145752 w 11830043"/>
              <a:gd name="connsiteY1182" fmla="*/ 5568862 h 6533995"/>
              <a:gd name="connsiteX1183" fmla="*/ 3136034 w 11830043"/>
              <a:gd name="connsiteY1183" fmla="*/ 5559075 h 6533995"/>
              <a:gd name="connsiteX1184" fmla="*/ 3145752 w 11830043"/>
              <a:gd name="connsiteY1184" fmla="*/ 5549351 h 6533995"/>
              <a:gd name="connsiteX1185" fmla="*/ 2904575 w 11830043"/>
              <a:gd name="connsiteY1185" fmla="*/ 5549351 h 6533995"/>
              <a:gd name="connsiteX1186" fmla="*/ 2914357 w 11830043"/>
              <a:gd name="connsiteY1186" fmla="*/ 5559075 h 6533995"/>
              <a:gd name="connsiteX1187" fmla="*/ 2904575 w 11830043"/>
              <a:gd name="connsiteY1187" fmla="*/ 5568862 h 6533995"/>
              <a:gd name="connsiteX1188" fmla="*/ 2894793 w 11830043"/>
              <a:gd name="connsiteY1188" fmla="*/ 5559075 h 6533995"/>
              <a:gd name="connsiteX1189" fmla="*/ 2904575 w 11830043"/>
              <a:gd name="connsiteY1189" fmla="*/ 5549351 h 6533995"/>
              <a:gd name="connsiteX1190" fmla="*/ 2663275 w 11830043"/>
              <a:gd name="connsiteY1190" fmla="*/ 5549351 h 6533995"/>
              <a:gd name="connsiteX1191" fmla="*/ 2673000 w 11830043"/>
              <a:gd name="connsiteY1191" fmla="*/ 5559075 h 6533995"/>
              <a:gd name="connsiteX1192" fmla="*/ 2663275 w 11830043"/>
              <a:gd name="connsiteY1192" fmla="*/ 5568862 h 6533995"/>
              <a:gd name="connsiteX1193" fmla="*/ 2653493 w 11830043"/>
              <a:gd name="connsiteY1193" fmla="*/ 5559075 h 6533995"/>
              <a:gd name="connsiteX1194" fmla="*/ 2663275 w 11830043"/>
              <a:gd name="connsiteY1194" fmla="*/ 5549351 h 6533995"/>
              <a:gd name="connsiteX1195" fmla="*/ 2422039 w 11830043"/>
              <a:gd name="connsiteY1195" fmla="*/ 5549351 h 6533995"/>
              <a:gd name="connsiteX1196" fmla="*/ 2431755 w 11830043"/>
              <a:gd name="connsiteY1196" fmla="*/ 5559075 h 6533995"/>
              <a:gd name="connsiteX1197" fmla="*/ 2422039 w 11830043"/>
              <a:gd name="connsiteY1197" fmla="*/ 5568862 h 6533995"/>
              <a:gd name="connsiteX1198" fmla="*/ 2412259 w 11830043"/>
              <a:gd name="connsiteY1198" fmla="*/ 5559075 h 6533995"/>
              <a:gd name="connsiteX1199" fmla="*/ 2422039 w 11830043"/>
              <a:gd name="connsiteY1199" fmla="*/ 5549351 h 6533995"/>
              <a:gd name="connsiteX1200" fmla="*/ 2180796 w 11830043"/>
              <a:gd name="connsiteY1200" fmla="*/ 5549351 h 6533995"/>
              <a:gd name="connsiteX1201" fmla="*/ 2190581 w 11830043"/>
              <a:gd name="connsiteY1201" fmla="*/ 5559075 h 6533995"/>
              <a:gd name="connsiteX1202" fmla="*/ 2180796 w 11830043"/>
              <a:gd name="connsiteY1202" fmla="*/ 5568862 h 6533995"/>
              <a:gd name="connsiteX1203" fmla="*/ 2171087 w 11830043"/>
              <a:gd name="connsiteY1203" fmla="*/ 5559075 h 6533995"/>
              <a:gd name="connsiteX1204" fmla="*/ 2180796 w 11830043"/>
              <a:gd name="connsiteY1204" fmla="*/ 5549351 h 6533995"/>
              <a:gd name="connsiteX1205" fmla="*/ 1939584 w 11830043"/>
              <a:gd name="connsiteY1205" fmla="*/ 5549351 h 6533995"/>
              <a:gd name="connsiteX1206" fmla="*/ 1949367 w 11830043"/>
              <a:gd name="connsiteY1206" fmla="*/ 5559075 h 6533995"/>
              <a:gd name="connsiteX1207" fmla="*/ 1939584 w 11830043"/>
              <a:gd name="connsiteY1207" fmla="*/ 5568862 h 6533995"/>
              <a:gd name="connsiteX1208" fmla="*/ 1929862 w 11830043"/>
              <a:gd name="connsiteY1208" fmla="*/ 5559075 h 6533995"/>
              <a:gd name="connsiteX1209" fmla="*/ 1939584 w 11830043"/>
              <a:gd name="connsiteY1209" fmla="*/ 5549351 h 6533995"/>
              <a:gd name="connsiteX1210" fmla="*/ 1698333 w 11830043"/>
              <a:gd name="connsiteY1210" fmla="*/ 5549351 h 6533995"/>
              <a:gd name="connsiteX1211" fmla="*/ 1708119 w 11830043"/>
              <a:gd name="connsiteY1211" fmla="*/ 5559075 h 6533995"/>
              <a:gd name="connsiteX1212" fmla="*/ 1698333 w 11830043"/>
              <a:gd name="connsiteY1212" fmla="*/ 5568862 h 6533995"/>
              <a:gd name="connsiteX1213" fmla="*/ 1688548 w 11830043"/>
              <a:gd name="connsiteY1213" fmla="*/ 5559075 h 6533995"/>
              <a:gd name="connsiteX1214" fmla="*/ 1698333 w 11830043"/>
              <a:gd name="connsiteY1214" fmla="*/ 5549351 h 6533995"/>
              <a:gd name="connsiteX1215" fmla="*/ 1457108 w 11830043"/>
              <a:gd name="connsiteY1215" fmla="*/ 5549351 h 6533995"/>
              <a:gd name="connsiteX1216" fmla="*/ 1466829 w 11830043"/>
              <a:gd name="connsiteY1216" fmla="*/ 5559075 h 6533995"/>
              <a:gd name="connsiteX1217" fmla="*/ 1457108 w 11830043"/>
              <a:gd name="connsiteY1217" fmla="*/ 5568862 h 6533995"/>
              <a:gd name="connsiteX1218" fmla="*/ 1447324 w 11830043"/>
              <a:gd name="connsiteY1218" fmla="*/ 5559075 h 6533995"/>
              <a:gd name="connsiteX1219" fmla="*/ 1457108 w 11830043"/>
              <a:gd name="connsiteY1219" fmla="*/ 5549351 h 6533995"/>
              <a:gd name="connsiteX1220" fmla="*/ 1215887 w 11830043"/>
              <a:gd name="connsiteY1220" fmla="*/ 5549351 h 6533995"/>
              <a:gd name="connsiteX1221" fmla="*/ 1225671 w 11830043"/>
              <a:gd name="connsiteY1221" fmla="*/ 5559075 h 6533995"/>
              <a:gd name="connsiteX1222" fmla="*/ 1215887 w 11830043"/>
              <a:gd name="connsiteY1222" fmla="*/ 5568862 h 6533995"/>
              <a:gd name="connsiteX1223" fmla="*/ 1206167 w 11830043"/>
              <a:gd name="connsiteY1223" fmla="*/ 5559075 h 6533995"/>
              <a:gd name="connsiteX1224" fmla="*/ 1215887 w 11830043"/>
              <a:gd name="connsiteY1224" fmla="*/ 5549351 h 6533995"/>
              <a:gd name="connsiteX1225" fmla="*/ 974667 w 11830043"/>
              <a:gd name="connsiteY1225" fmla="*/ 5549351 h 6533995"/>
              <a:gd name="connsiteX1226" fmla="*/ 984451 w 11830043"/>
              <a:gd name="connsiteY1226" fmla="*/ 5559075 h 6533995"/>
              <a:gd name="connsiteX1227" fmla="*/ 974667 w 11830043"/>
              <a:gd name="connsiteY1227" fmla="*/ 5568862 h 6533995"/>
              <a:gd name="connsiteX1228" fmla="*/ 964947 w 11830043"/>
              <a:gd name="connsiteY1228" fmla="*/ 5559075 h 6533995"/>
              <a:gd name="connsiteX1229" fmla="*/ 974667 w 11830043"/>
              <a:gd name="connsiteY1229" fmla="*/ 5549351 h 6533995"/>
              <a:gd name="connsiteX1230" fmla="*/ 733447 w 11830043"/>
              <a:gd name="connsiteY1230" fmla="*/ 5549351 h 6533995"/>
              <a:gd name="connsiteX1231" fmla="*/ 743167 w 11830043"/>
              <a:gd name="connsiteY1231" fmla="*/ 5559075 h 6533995"/>
              <a:gd name="connsiteX1232" fmla="*/ 733447 w 11830043"/>
              <a:gd name="connsiteY1232" fmla="*/ 5568862 h 6533995"/>
              <a:gd name="connsiteX1233" fmla="*/ 723663 w 11830043"/>
              <a:gd name="connsiteY1233" fmla="*/ 5559075 h 6533995"/>
              <a:gd name="connsiteX1234" fmla="*/ 733447 w 11830043"/>
              <a:gd name="connsiteY1234" fmla="*/ 5549351 h 6533995"/>
              <a:gd name="connsiteX1235" fmla="*/ 492226 w 11830043"/>
              <a:gd name="connsiteY1235" fmla="*/ 5549351 h 6533995"/>
              <a:gd name="connsiteX1236" fmla="*/ 501946 w 11830043"/>
              <a:gd name="connsiteY1236" fmla="*/ 5559075 h 6533995"/>
              <a:gd name="connsiteX1237" fmla="*/ 492226 w 11830043"/>
              <a:gd name="connsiteY1237" fmla="*/ 5568862 h 6533995"/>
              <a:gd name="connsiteX1238" fmla="*/ 482442 w 11830043"/>
              <a:gd name="connsiteY1238" fmla="*/ 5559075 h 6533995"/>
              <a:gd name="connsiteX1239" fmla="*/ 492226 w 11830043"/>
              <a:gd name="connsiteY1239" fmla="*/ 5549351 h 6533995"/>
              <a:gd name="connsiteX1240" fmla="*/ 251007 w 11830043"/>
              <a:gd name="connsiteY1240" fmla="*/ 5549351 h 6533995"/>
              <a:gd name="connsiteX1241" fmla="*/ 260791 w 11830043"/>
              <a:gd name="connsiteY1241" fmla="*/ 5559075 h 6533995"/>
              <a:gd name="connsiteX1242" fmla="*/ 251007 w 11830043"/>
              <a:gd name="connsiteY1242" fmla="*/ 5568862 h 6533995"/>
              <a:gd name="connsiteX1243" fmla="*/ 241287 w 11830043"/>
              <a:gd name="connsiteY1243" fmla="*/ 5559075 h 6533995"/>
              <a:gd name="connsiteX1244" fmla="*/ 251007 w 11830043"/>
              <a:gd name="connsiteY1244" fmla="*/ 5549351 h 6533995"/>
              <a:gd name="connsiteX1245" fmla="*/ 9724 w 11830043"/>
              <a:gd name="connsiteY1245" fmla="*/ 5549351 h 6533995"/>
              <a:gd name="connsiteX1246" fmla="*/ 19507 w 11830043"/>
              <a:gd name="connsiteY1246" fmla="*/ 5559075 h 6533995"/>
              <a:gd name="connsiteX1247" fmla="*/ 9724 w 11830043"/>
              <a:gd name="connsiteY1247" fmla="*/ 5568862 h 6533995"/>
              <a:gd name="connsiteX1248" fmla="*/ 4 w 11830043"/>
              <a:gd name="connsiteY1248" fmla="*/ 5559075 h 6533995"/>
              <a:gd name="connsiteX1249" fmla="*/ 9724 w 11830043"/>
              <a:gd name="connsiteY1249" fmla="*/ 5549351 h 6533995"/>
              <a:gd name="connsiteX1250" fmla="*/ 11820259 w 11830043"/>
              <a:gd name="connsiteY1250" fmla="*/ 5308100 h 6533995"/>
              <a:gd name="connsiteX1251" fmla="*/ 11830043 w 11830043"/>
              <a:gd name="connsiteY1251" fmla="*/ 5317887 h 6533995"/>
              <a:gd name="connsiteX1252" fmla="*/ 11820259 w 11830043"/>
              <a:gd name="connsiteY1252" fmla="*/ 5327611 h 6533995"/>
              <a:gd name="connsiteX1253" fmla="*/ 11810539 w 11830043"/>
              <a:gd name="connsiteY1253" fmla="*/ 5317887 h 6533995"/>
              <a:gd name="connsiteX1254" fmla="*/ 11820259 w 11830043"/>
              <a:gd name="connsiteY1254" fmla="*/ 5308100 h 6533995"/>
              <a:gd name="connsiteX1255" fmla="*/ 11579030 w 11830043"/>
              <a:gd name="connsiteY1255" fmla="*/ 5308100 h 6533995"/>
              <a:gd name="connsiteX1256" fmla="*/ 11588815 w 11830043"/>
              <a:gd name="connsiteY1256" fmla="*/ 5317887 h 6533995"/>
              <a:gd name="connsiteX1257" fmla="*/ 11579030 w 11830043"/>
              <a:gd name="connsiteY1257" fmla="*/ 5327611 h 6533995"/>
              <a:gd name="connsiteX1258" fmla="*/ 11569310 w 11830043"/>
              <a:gd name="connsiteY1258" fmla="*/ 5317887 h 6533995"/>
              <a:gd name="connsiteX1259" fmla="*/ 11579030 w 11830043"/>
              <a:gd name="connsiteY1259" fmla="*/ 5308100 h 6533995"/>
              <a:gd name="connsiteX1260" fmla="*/ 11337802 w 11830043"/>
              <a:gd name="connsiteY1260" fmla="*/ 5308100 h 6533995"/>
              <a:gd name="connsiteX1261" fmla="*/ 11347587 w 11830043"/>
              <a:gd name="connsiteY1261" fmla="*/ 5317887 h 6533995"/>
              <a:gd name="connsiteX1262" fmla="*/ 11337802 w 11830043"/>
              <a:gd name="connsiteY1262" fmla="*/ 5327611 h 6533995"/>
              <a:gd name="connsiteX1263" fmla="*/ 11328082 w 11830043"/>
              <a:gd name="connsiteY1263" fmla="*/ 5317887 h 6533995"/>
              <a:gd name="connsiteX1264" fmla="*/ 11337802 w 11830043"/>
              <a:gd name="connsiteY1264" fmla="*/ 5308100 h 6533995"/>
              <a:gd name="connsiteX1265" fmla="*/ 11096574 w 11830043"/>
              <a:gd name="connsiteY1265" fmla="*/ 5308100 h 6533995"/>
              <a:gd name="connsiteX1266" fmla="*/ 11106294 w 11830043"/>
              <a:gd name="connsiteY1266" fmla="*/ 5317887 h 6533995"/>
              <a:gd name="connsiteX1267" fmla="*/ 11096574 w 11830043"/>
              <a:gd name="connsiteY1267" fmla="*/ 5327611 h 6533995"/>
              <a:gd name="connsiteX1268" fmla="*/ 11086790 w 11830043"/>
              <a:gd name="connsiteY1268" fmla="*/ 5317887 h 6533995"/>
              <a:gd name="connsiteX1269" fmla="*/ 11096574 w 11830043"/>
              <a:gd name="connsiteY1269" fmla="*/ 5308100 h 6533995"/>
              <a:gd name="connsiteX1270" fmla="*/ 10855345 w 11830043"/>
              <a:gd name="connsiteY1270" fmla="*/ 5308100 h 6533995"/>
              <a:gd name="connsiteX1271" fmla="*/ 10865065 w 11830043"/>
              <a:gd name="connsiteY1271" fmla="*/ 5317887 h 6533995"/>
              <a:gd name="connsiteX1272" fmla="*/ 10855345 w 11830043"/>
              <a:gd name="connsiteY1272" fmla="*/ 5327611 h 6533995"/>
              <a:gd name="connsiteX1273" fmla="*/ 10845625 w 11830043"/>
              <a:gd name="connsiteY1273" fmla="*/ 5317887 h 6533995"/>
              <a:gd name="connsiteX1274" fmla="*/ 10855345 w 11830043"/>
              <a:gd name="connsiteY1274" fmla="*/ 5308100 h 6533995"/>
              <a:gd name="connsiteX1275" fmla="*/ 10614116 w 11830043"/>
              <a:gd name="connsiteY1275" fmla="*/ 5308100 h 6533995"/>
              <a:gd name="connsiteX1276" fmla="*/ 10623901 w 11830043"/>
              <a:gd name="connsiteY1276" fmla="*/ 5317887 h 6533995"/>
              <a:gd name="connsiteX1277" fmla="*/ 10614116 w 11830043"/>
              <a:gd name="connsiteY1277" fmla="*/ 5327611 h 6533995"/>
              <a:gd name="connsiteX1278" fmla="*/ 10604396 w 11830043"/>
              <a:gd name="connsiteY1278" fmla="*/ 5317887 h 6533995"/>
              <a:gd name="connsiteX1279" fmla="*/ 10614116 w 11830043"/>
              <a:gd name="connsiteY1279" fmla="*/ 5308100 h 6533995"/>
              <a:gd name="connsiteX1280" fmla="*/ 10372888 w 11830043"/>
              <a:gd name="connsiteY1280" fmla="*/ 5308100 h 6533995"/>
              <a:gd name="connsiteX1281" fmla="*/ 10382673 w 11830043"/>
              <a:gd name="connsiteY1281" fmla="*/ 5317887 h 6533995"/>
              <a:gd name="connsiteX1282" fmla="*/ 10372888 w 11830043"/>
              <a:gd name="connsiteY1282" fmla="*/ 5327611 h 6533995"/>
              <a:gd name="connsiteX1283" fmla="*/ 10363168 w 11830043"/>
              <a:gd name="connsiteY1283" fmla="*/ 5317887 h 6533995"/>
              <a:gd name="connsiteX1284" fmla="*/ 10372888 w 11830043"/>
              <a:gd name="connsiteY1284" fmla="*/ 5308100 h 6533995"/>
              <a:gd name="connsiteX1285" fmla="*/ 10131660 w 11830043"/>
              <a:gd name="connsiteY1285" fmla="*/ 5308100 h 6533995"/>
              <a:gd name="connsiteX1286" fmla="*/ 10141444 w 11830043"/>
              <a:gd name="connsiteY1286" fmla="*/ 5317887 h 6533995"/>
              <a:gd name="connsiteX1287" fmla="*/ 10131660 w 11830043"/>
              <a:gd name="connsiteY1287" fmla="*/ 5327611 h 6533995"/>
              <a:gd name="connsiteX1288" fmla="*/ 10121940 w 11830043"/>
              <a:gd name="connsiteY1288" fmla="*/ 5317887 h 6533995"/>
              <a:gd name="connsiteX1289" fmla="*/ 10131660 w 11830043"/>
              <a:gd name="connsiteY1289" fmla="*/ 5308100 h 6533995"/>
              <a:gd name="connsiteX1290" fmla="*/ 9890432 w 11830043"/>
              <a:gd name="connsiteY1290" fmla="*/ 5308100 h 6533995"/>
              <a:gd name="connsiteX1291" fmla="*/ 9900152 w 11830043"/>
              <a:gd name="connsiteY1291" fmla="*/ 5317887 h 6533995"/>
              <a:gd name="connsiteX1292" fmla="*/ 9890432 w 11830043"/>
              <a:gd name="connsiteY1292" fmla="*/ 5327611 h 6533995"/>
              <a:gd name="connsiteX1293" fmla="*/ 9880648 w 11830043"/>
              <a:gd name="connsiteY1293" fmla="*/ 5317887 h 6533995"/>
              <a:gd name="connsiteX1294" fmla="*/ 9890432 w 11830043"/>
              <a:gd name="connsiteY1294" fmla="*/ 5308100 h 6533995"/>
              <a:gd name="connsiteX1295" fmla="*/ 9649203 w 11830043"/>
              <a:gd name="connsiteY1295" fmla="*/ 5308100 h 6533995"/>
              <a:gd name="connsiteX1296" fmla="*/ 9658923 w 11830043"/>
              <a:gd name="connsiteY1296" fmla="*/ 5317887 h 6533995"/>
              <a:gd name="connsiteX1297" fmla="*/ 9649203 w 11830043"/>
              <a:gd name="connsiteY1297" fmla="*/ 5327611 h 6533995"/>
              <a:gd name="connsiteX1298" fmla="*/ 9639483 w 11830043"/>
              <a:gd name="connsiteY1298" fmla="*/ 5317887 h 6533995"/>
              <a:gd name="connsiteX1299" fmla="*/ 9649203 w 11830043"/>
              <a:gd name="connsiteY1299" fmla="*/ 5308100 h 6533995"/>
              <a:gd name="connsiteX1300" fmla="*/ 9417695 w 11830043"/>
              <a:gd name="connsiteY1300" fmla="*/ 5308100 h 6533995"/>
              <a:gd name="connsiteX1301" fmla="*/ 9427416 w 11830043"/>
              <a:gd name="connsiteY1301" fmla="*/ 5317887 h 6533995"/>
              <a:gd name="connsiteX1302" fmla="*/ 9417695 w 11830043"/>
              <a:gd name="connsiteY1302" fmla="*/ 5327611 h 6533995"/>
              <a:gd name="connsiteX1303" fmla="*/ 9407911 w 11830043"/>
              <a:gd name="connsiteY1303" fmla="*/ 5317887 h 6533995"/>
              <a:gd name="connsiteX1304" fmla="*/ 9417695 w 11830043"/>
              <a:gd name="connsiteY1304" fmla="*/ 5308100 h 6533995"/>
              <a:gd name="connsiteX1305" fmla="*/ 9176467 w 11830043"/>
              <a:gd name="connsiteY1305" fmla="*/ 5308100 h 6533995"/>
              <a:gd name="connsiteX1306" fmla="*/ 9186187 w 11830043"/>
              <a:gd name="connsiteY1306" fmla="*/ 5317887 h 6533995"/>
              <a:gd name="connsiteX1307" fmla="*/ 9176467 w 11830043"/>
              <a:gd name="connsiteY1307" fmla="*/ 5327611 h 6533995"/>
              <a:gd name="connsiteX1308" fmla="*/ 9166683 w 11830043"/>
              <a:gd name="connsiteY1308" fmla="*/ 5317887 h 6533995"/>
              <a:gd name="connsiteX1309" fmla="*/ 9176467 w 11830043"/>
              <a:gd name="connsiteY1309" fmla="*/ 5308100 h 6533995"/>
              <a:gd name="connsiteX1310" fmla="*/ 8935237 w 11830043"/>
              <a:gd name="connsiteY1310" fmla="*/ 5308100 h 6533995"/>
              <a:gd name="connsiteX1311" fmla="*/ 8944958 w 11830043"/>
              <a:gd name="connsiteY1311" fmla="*/ 5317887 h 6533995"/>
              <a:gd name="connsiteX1312" fmla="*/ 8935237 w 11830043"/>
              <a:gd name="connsiteY1312" fmla="*/ 5327611 h 6533995"/>
              <a:gd name="connsiteX1313" fmla="*/ 8925454 w 11830043"/>
              <a:gd name="connsiteY1313" fmla="*/ 5317887 h 6533995"/>
              <a:gd name="connsiteX1314" fmla="*/ 8935237 w 11830043"/>
              <a:gd name="connsiteY1314" fmla="*/ 5308100 h 6533995"/>
              <a:gd name="connsiteX1315" fmla="*/ 8694009 w 11830043"/>
              <a:gd name="connsiteY1315" fmla="*/ 5308100 h 6533995"/>
              <a:gd name="connsiteX1316" fmla="*/ 8703730 w 11830043"/>
              <a:gd name="connsiteY1316" fmla="*/ 5317887 h 6533995"/>
              <a:gd name="connsiteX1317" fmla="*/ 8694009 w 11830043"/>
              <a:gd name="connsiteY1317" fmla="*/ 5327611 h 6533995"/>
              <a:gd name="connsiteX1318" fmla="*/ 8684289 w 11830043"/>
              <a:gd name="connsiteY1318" fmla="*/ 5317887 h 6533995"/>
              <a:gd name="connsiteX1319" fmla="*/ 8694009 w 11830043"/>
              <a:gd name="connsiteY1319" fmla="*/ 5308100 h 6533995"/>
              <a:gd name="connsiteX1320" fmla="*/ 8452781 w 11830043"/>
              <a:gd name="connsiteY1320" fmla="*/ 5308100 h 6533995"/>
              <a:gd name="connsiteX1321" fmla="*/ 8462566 w 11830043"/>
              <a:gd name="connsiteY1321" fmla="*/ 5317887 h 6533995"/>
              <a:gd name="connsiteX1322" fmla="*/ 8452781 w 11830043"/>
              <a:gd name="connsiteY1322" fmla="*/ 5327611 h 6533995"/>
              <a:gd name="connsiteX1323" fmla="*/ 8443061 w 11830043"/>
              <a:gd name="connsiteY1323" fmla="*/ 5317887 h 6533995"/>
              <a:gd name="connsiteX1324" fmla="*/ 8452781 w 11830043"/>
              <a:gd name="connsiteY1324" fmla="*/ 5308100 h 6533995"/>
              <a:gd name="connsiteX1325" fmla="*/ 8211553 w 11830043"/>
              <a:gd name="connsiteY1325" fmla="*/ 5308100 h 6533995"/>
              <a:gd name="connsiteX1326" fmla="*/ 8221273 w 11830043"/>
              <a:gd name="connsiteY1326" fmla="*/ 5317887 h 6533995"/>
              <a:gd name="connsiteX1327" fmla="*/ 8211553 w 11830043"/>
              <a:gd name="connsiteY1327" fmla="*/ 5327611 h 6533995"/>
              <a:gd name="connsiteX1328" fmla="*/ 8201769 w 11830043"/>
              <a:gd name="connsiteY1328" fmla="*/ 5317887 h 6533995"/>
              <a:gd name="connsiteX1329" fmla="*/ 8211553 w 11830043"/>
              <a:gd name="connsiteY1329" fmla="*/ 5308100 h 6533995"/>
              <a:gd name="connsiteX1330" fmla="*/ 7970260 w 11830043"/>
              <a:gd name="connsiteY1330" fmla="*/ 5308100 h 6533995"/>
              <a:gd name="connsiteX1331" fmla="*/ 7980044 w 11830043"/>
              <a:gd name="connsiteY1331" fmla="*/ 5317887 h 6533995"/>
              <a:gd name="connsiteX1332" fmla="*/ 7970260 w 11830043"/>
              <a:gd name="connsiteY1332" fmla="*/ 5327611 h 6533995"/>
              <a:gd name="connsiteX1333" fmla="*/ 7960477 w 11830043"/>
              <a:gd name="connsiteY1333" fmla="*/ 5317887 h 6533995"/>
              <a:gd name="connsiteX1334" fmla="*/ 7970260 w 11830043"/>
              <a:gd name="connsiteY1334" fmla="*/ 5308100 h 6533995"/>
              <a:gd name="connsiteX1335" fmla="*/ 7729032 w 11830043"/>
              <a:gd name="connsiteY1335" fmla="*/ 5308100 h 6533995"/>
              <a:gd name="connsiteX1336" fmla="*/ 7738753 w 11830043"/>
              <a:gd name="connsiteY1336" fmla="*/ 5317887 h 6533995"/>
              <a:gd name="connsiteX1337" fmla="*/ 7729032 w 11830043"/>
              <a:gd name="connsiteY1337" fmla="*/ 5327611 h 6533995"/>
              <a:gd name="connsiteX1338" fmla="*/ 7719249 w 11830043"/>
              <a:gd name="connsiteY1338" fmla="*/ 5317887 h 6533995"/>
              <a:gd name="connsiteX1339" fmla="*/ 7729032 w 11830043"/>
              <a:gd name="connsiteY1339" fmla="*/ 5308100 h 6533995"/>
              <a:gd name="connsiteX1340" fmla="*/ 7487803 w 11830043"/>
              <a:gd name="connsiteY1340" fmla="*/ 5308100 h 6533995"/>
              <a:gd name="connsiteX1341" fmla="*/ 7497524 w 11830043"/>
              <a:gd name="connsiteY1341" fmla="*/ 5317887 h 6533995"/>
              <a:gd name="connsiteX1342" fmla="*/ 7487803 w 11830043"/>
              <a:gd name="connsiteY1342" fmla="*/ 5327611 h 6533995"/>
              <a:gd name="connsiteX1343" fmla="*/ 7478019 w 11830043"/>
              <a:gd name="connsiteY1343" fmla="*/ 5317887 h 6533995"/>
              <a:gd name="connsiteX1344" fmla="*/ 7487803 w 11830043"/>
              <a:gd name="connsiteY1344" fmla="*/ 5308100 h 6533995"/>
              <a:gd name="connsiteX1345" fmla="*/ 7246575 w 11830043"/>
              <a:gd name="connsiteY1345" fmla="*/ 5308100 h 6533995"/>
              <a:gd name="connsiteX1346" fmla="*/ 7256359 w 11830043"/>
              <a:gd name="connsiteY1346" fmla="*/ 5317887 h 6533995"/>
              <a:gd name="connsiteX1347" fmla="*/ 7246575 w 11830043"/>
              <a:gd name="connsiteY1347" fmla="*/ 5327611 h 6533995"/>
              <a:gd name="connsiteX1348" fmla="*/ 7236855 w 11830043"/>
              <a:gd name="connsiteY1348" fmla="*/ 5317887 h 6533995"/>
              <a:gd name="connsiteX1349" fmla="*/ 7246575 w 11830043"/>
              <a:gd name="connsiteY1349" fmla="*/ 5308100 h 6533995"/>
              <a:gd name="connsiteX1350" fmla="*/ 7005346 w 11830043"/>
              <a:gd name="connsiteY1350" fmla="*/ 5308100 h 6533995"/>
              <a:gd name="connsiteX1351" fmla="*/ 7015130 w 11830043"/>
              <a:gd name="connsiteY1351" fmla="*/ 5317887 h 6533995"/>
              <a:gd name="connsiteX1352" fmla="*/ 7005346 w 11830043"/>
              <a:gd name="connsiteY1352" fmla="*/ 5327611 h 6533995"/>
              <a:gd name="connsiteX1353" fmla="*/ 6995626 w 11830043"/>
              <a:gd name="connsiteY1353" fmla="*/ 5317887 h 6533995"/>
              <a:gd name="connsiteX1354" fmla="*/ 7005346 w 11830043"/>
              <a:gd name="connsiteY1354" fmla="*/ 5308100 h 6533995"/>
              <a:gd name="connsiteX1355" fmla="*/ 6764118 w 11830043"/>
              <a:gd name="connsiteY1355" fmla="*/ 5308100 h 6533995"/>
              <a:gd name="connsiteX1356" fmla="*/ 6773902 w 11830043"/>
              <a:gd name="connsiteY1356" fmla="*/ 5317887 h 6533995"/>
              <a:gd name="connsiteX1357" fmla="*/ 6764118 w 11830043"/>
              <a:gd name="connsiteY1357" fmla="*/ 5327611 h 6533995"/>
              <a:gd name="connsiteX1358" fmla="*/ 6754335 w 11830043"/>
              <a:gd name="connsiteY1358" fmla="*/ 5317887 h 6533995"/>
              <a:gd name="connsiteX1359" fmla="*/ 6764118 w 11830043"/>
              <a:gd name="connsiteY1359" fmla="*/ 5308100 h 6533995"/>
              <a:gd name="connsiteX1360" fmla="*/ 6522889 w 11830043"/>
              <a:gd name="connsiteY1360" fmla="*/ 5308100 h 6533995"/>
              <a:gd name="connsiteX1361" fmla="*/ 6532610 w 11830043"/>
              <a:gd name="connsiteY1361" fmla="*/ 5317887 h 6533995"/>
              <a:gd name="connsiteX1362" fmla="*/ 6522889 w 11830043"/>
              <a:gd name="connsiteY1362" fmla="*/ 5327611 h 6533995"/>
              <a:gd name="connsiteX1363" fmla="*/ 6513105 w 11830043"/>
              <a:gd name="connsiteY1363" fmla="*/ 5317887 h 6533995"/>
              <a:gd name="connsiteX1364" fmla="*/ 6522889 w 11830043"/>
              <a:gd name="connsiteY1364" fmla="*/ 5308100 h 6533995"/>
              <a:gd name="connsiteX1365" fmla="*/ 6281661 w 11830043"/>
              <a:gd name="connsiteY1365" fmla="*/ 5308100 h 6533995"/>
              <a:gd name="connsiteX1366" fmla="*/ 6291381 w 11830043"/>
              <a:gd name="connsiteY1366" fmla="*/ 5317887 h 6533995"/>
              <a:gd name="connsiteX1367" fmla="*/ 6281661 w 11830043"/>
              <a:gd name="connsiteY1367" fmla="*/ 5327611 h 6533995"/>
              <a:gd name="connsiteX1368" fmla="*/ 6271877 w 11830043"/>
              <a:gd name="connsiteY1368" fmla="*/ 5317887 h 6533995"/>
              <a:gd name="connsiteX1369" fmla="*/ 6281661 w 11830043"/>
              <a:gd name="connsiteY1369" fmla="*/ 5308100 h 6533995"/>
              <a:gd name="connsiteX1370" fmla="*/ 6040432 w 11830043"/>
              <a:gd name="connsiteY1370" fmla="*/ 5308100 h 6533995"/>
              <a:gd name="connsiteX1371" fmla="*/ 6050216 w 11830043"/>
              <a:gd name="connsiteY1371" fmla="*/ 5317887 h 6533995"/>
              <a:gd name="connsiteX1372" fmla="*/ 6040432 w 11830043"/>
              <a:gd name="connsiteY1372" fmla="*/ 5327611 h 6533995"/>
              <a:gd name="connsiteX1373" fmla="*/ 6030712 w 11830043"/>
              <a:gd name="connsiteY1373" fmla="*/ 5317887 h 6533995"/>
              <a:gd name="connsiteX1374" fmla="*/ 6040432 w 11830043"/>
              <a:gd name="connsiteY1374" fmla="*/ 5308100 h 6533995"/>
              <a:gd name="connsiteX1375" fmla="*/ 5799205 w 11830043"/>
              <a:gd name="connsiteY1375" fmla="*/ 5308100 h 6533995"/>
              <a:gd name="connsiteX1376" fmla="*/ 5808989 w 11830043"/>
              <a:gd name="connsiteY1376" fmla="*/ 5317887 h 6533995"/>
              <a:gd name="connsiteX1377" fmla="*/ 5799205 w 11830043"/>
              <a:gd name="connsiteY1377" fmla="*/ 5327611 h 6533995"/>
              <a:gd name="connsiteX1378" fmla="*/ 5789486 w 11830043"/>
              <a:gd name="connsiteY1378" fmla="*/ 5317887 h 6533995"/>
              <a:gd name="connsiteX1379" fmla="*/ 5799205 w 11830043"/>
              <a:gd name="connsiteY1379" fmla="*/ 5308100 h 6533995"/>
              <a:gd name="connsiteX1380" fmla="*/ 5557992 w 11830043"/>
              <a:gd name="connsiteY1380" fmla="*/ 5308100 h 6533995"/>
              <a:gd name="connsiteX1381" fmla="*/ 5567774 w 11830043"/>
              <a:gd name="connsiteY1381" fmla="*/ 5317887 h 6533995"/>
              <a:gd name="connsiteX1382" fmla="*/ 5557992 w 11830043"/>
              <a:gd name="connsiteY1382" fmla="*/ 5327611 h 6533995"/>
              <a:gd name="connsiteX1383" fmla="*/ 5548208 w 11830043"/>
              <a:gd name="connsiteY1383" fmla="*/ 5317887 h 6533995"/>
              <a:gd name="connsiteX1384" fmla="*/ 5557992 w 11830043"/>
              <a:gd name="connsiteY1384" fmla="*/ 5308100 h 6533995"/>
              <a:gd name="connsiteX1385" fmla="*/ 5316710 w 11830043"/>
              <a:gd name="connsiteY1385" fmla="*/ 5308100 h 6533995"/>
              <a:gd name="connsiteX1386" fmla="*/ 5326432 w 11830043"/>
              <a:gd name="connsiteY1386" fmla="*/ 5317887 h 6533995"/>
              <a:gd name="connsiteX1387" fmla="*/ 5316710 w 11830043"/>
              <a:gd name="connsiteY1387" fmla="*/ 5327611 h 6533995"/>
              <a:gd name="connsiteX1388" fmla="*/ 5306924 w 11830043"/>
              <a:gd name="connsiteY1388" fmla="*/ 5317887 h 6533995"/>
              <a:gd name="connsiteX1389" fmla="*/ 5316710 w 11830043"/>
              <a:gd name="connsiteY1389" fmla="*/ 5308100 h 6533995"/>
              <a:gd name="connsiteX1390" fmla="*/ 5075486 w 11830043"/>
              <a:gd name="connsiteY1390" fmla="*/ 5308100 h 6533995"/>
              <a:gd name="connsiteX1391" fmla="*/ 5085202 w 11830043"/>
              <a:gd name="connsiteY1391" fmla="*/ 5317887 h 6533995"/>
              <a:gd name="connsiteX1392" fmla="*/ 5075486 w 11830043"/>
              <a:gd name="connsiteY1392" fmla="*/ 5327611 h 6533995"/>
              <a:gd name="connsiteX1393" fmla="*/ 5065705 w 11830043"/>
              <a:gd name="connsiteY1393" fmla="*/ 5317887 h 6533995"/>
              <a:gd name="connsiteX1394" fmla="*/ 5075486 w 11830043"/>
              <a:gd name="connsiteY1394" fmla="*/ 5308100 h 6533995"/>
              <a:gd name="connsiteX1395" fmla="*/ 4834252 w 11830043"/>
              <a:gd name="connsiteY1395" fmla="*/ 5308100 h 6533995"/>
              <a:gd name="connsiteX1396" fmla="*/ 4844040 w 11830043"/>
              <a:gd name="connsiteY1396" fmla="*/ 5317887 h 6533995"/>
              <a:gd name="connsiteX1397" fmla="*/ 4834252 w 11830043"/>
              <a:gd name="connsiteY1397" fmla="*/ 5327611 h 6533995"/>
              <a:gd name="connsiteX1398" fmla="*/ 4824534 w 11830043"/>
              <a:gd name="connsiteY1398" fmla="*/ 5317887 h 6533995"/>
              <a:gd name="connsiteX1399" fmla="*/ 4834252 w 11830043"/>
              <a:gd name="connsiteY1399" fmla="*/ 5308100 h 6533995"/>
              <a:gd name="connsiteX1400" fmla="*/ 4593019 w 11830043"/>
              <a:gd name="connsiteY1400" fmla="*/ 5308100 h 6533995"/>
              <a:gd name="connsiteX1401" fmla="*/ 4602795 w 11830043"/>
              <a:gd name="connsiteY1401" fmla="*/ 5317887 h 6533995"/>
              <a:gd name="connsiteX1402" fmla="*/ 4593019 w 11830043"/>
              <a:gd name="connsiteY1402" fmla="*/ 5327611 h 6533995"/>
              <a:gd name="connsiteX1403" fmla="*/ 4583304 w 11830043"/>
              <a:gd name="connsiteY1403" fmla="*/ 5317887 h 6533995"/>
              <a:gd name="connsiteX1404" fmla="*/ 4593019 w 11830043"/>
              <a:gd name="connsiteY1404" fmla="*/ 5308100 h 6533995"/>
              <a:gd name="connsiteX1405" fmla="*/ 4351806 w 11830043"/>
              <a:gd name="connsiteY1405" fmla="*/ 5308100 h 6533995"/>
              <a:gd name="connsiteX1406" fmla="*/ 4361580 w 11830043"/>
              <a:gd name="connsiteY1406" fmla="*/ 5317887 h 6533995"/>
              <a:gd name="connsiteX1407" fmla="*/ 4351806 w 11830043"/>
              <a:gd name="connsiteY1407" fmla="*/ 5327611 h 6533995"/>
              <a:gd name="connsiteX1408" fmla="*/ 4342006 w 11830043"/>
              <a:gd name="connsiteY1408" fmla="*/ 5317887 h 6533995"/>
              <a:gd name="connsiteX1409" fmla="*/ 4351806 w 11830043"/>
              <a:gd name="connsiteY1409" fmla="*/ 5308100 h 6533995"/>
              <a:gd name="connsiteX1410" fmla="*/ 4110583 w 11830043"/>
              <a:gd name="connsiteY1410" fmla="*/ 5308100 h 6533995"/>
              <a:gd name="connsiteX1411" fmla="*/ 4120362 w 11830043"/>
              <a:gd name="connsiteY1411" fmla="*/ 5317887 h 6533995"/>
              <a:gd name="connsiteX1412" fmla="*/ 4110583 w 11830043"/>
              <a:gd name="connsiteY1412" fmla="*/ 5327611 h 6533995"/>
              <a:gd name="connsiteX1413" fmla="*/ 4100799 w 11830043"/>
              <a:gd name="connsiteY1413" fmla="*/ 5317887 h 6533995"/>
              <a:gd name="connsiteX1414" fmla="*/ 4110583 w 11830043"/>
              <a:gd name="connsiteY1414" fmla="*/ 5308100 h 6533995"/>
              <a:gd name="connsiteX1415" fmla="*/ 3869431 w 11830043"/>
              <a:gd name="connsiteY1415" fmla="*/ 5308100 h 6533995"/>
              <a:gd name="connsiteX1416" fmla="*/ 3879151 w 11830043"/>
              <a:gd name="connsiteY1416" fmla="*/ 5317887 h 6533995"/>
              <a:gd name="connsiteX1417" fmla="*/ 3869431 w 11830043"/>
              <a:gd name="connsiteY1417" fmla="*/ 5327611 h 6533995"/>
              <a:gd name="connsiteX1418" fmla="*/ 3859648 w 11830043"/>
              <a:gd name="connsiteY1418" fmla="*/ 5317887 h 6533995"/>
              <a:gd name="connsiteX1419" fmla="*/ 3869431 w 11830043"/>
              <a:gd name="connsiteY1419" fmla="*/ 5308100 h 6533995"/>
              <a:gd name="connsiteX1420" fmla="*/ 3628215 w 11830043"/>
              <a:gd name="connsiteY1420" fmla="*/ 5308100 h 6533995"/>
              <a:gd name="connsiteX1421" fmla="*/ 3637936 w 11830043"/>
              <a:gd name="connsiteY1421" fmla="*/ 5317887 h 6533995"/>
              <a:gd name="connsiteX1422" fmla="*/ 3628215 w 11830043"/>
              <a:gd name="connsiteY1422" fmla="*/ 5327611 h 6533995"/>
              <a:gd name="connsiteX1423" fmla="*/ 3618432 w 11830043"/>
              <a:gd name="connsiteY1423" fmla="*/ 5317887 h 6533995"/>
              <a:gd name="connsiteX1424" fmla="*/ 3628215 w 11830043"/>
              <a:gd name="connsiteY1424" fmla="*/ 5308100 h 6533995"/>
              <a:gd name="connsiteX1425" fmla="*/ 3386959 w 11830043"/>
              <a:gd name="connsiteY1425" fmla="*/ 5308100 h 6533995"/>
              <a:gd name="connsiteX1426" fmla="*/ 3396745 w 11830043"/>
              <a:gd name="connsiteY1426" fmla="*/ 5317887 h 6533995"/>
              <a:gd name="connsiteX1427" fmla="*/ 3386959 w 11830043"/>
              <a:gd name="connsiteY1427" fmla="*/ 5327611 h 6533995"/>
              <a:gd name="connsiteX1428" fmla="*/ 3377237 w 11830043"/>
              <a:gd name="connsiteY1428" fmla="*/ 5317887 h 6533995"/>
              <a:gd name="connsiteX1429" fmla="*/ 3386959 w 11830043"/>
              <a:gd name="connsiteY1429" fmla="*/ 5308100 h 6533995"/>
              <a:gd name="connsiteX1430" fmla="*/ 3145752 w 11830043"/>
              <a:gd name="connsiteY1430" fmla="*/ 5308100 h 6533995"/>
              <a:gd name="connsiteX1431" fmla="*/ 3155534 w 11830043"/>
              <a:gd name="connsiteY1431" fmla="*/ 5317887 h 6533995"/>
              <a:gd name="connsiteX1432" fmla="*/ 3145752 w 11830043"/>
              <a:gd name="connsiteY1432" fmla="*/ 5327611 h 6533995"/>
              <a:gd name="connsiteX1433" fmla="*/ 3136034 w 11830043"/>
              <a:gd name="connsiteY1433" fmla="*/ 5317887 h 6533995"/>
              <a:gd name="connsiteX1434" fmla="*/ 3145752 w 11830043"/>
              <a:gd name="connsiteY1434" fmla="*/ 5308100 h 6533995"/>
              <a:gd name="connsiteX1435" fmla="*/ 2904574 w 11830043"/>
              <a:gd name="connsiteY1435" fmla="*/ 5308100 h 6533995"/>
              <a:gd name="connsiteX1436" fmla="*/ 2914357 w 11830043"/>
              <a:gd name="connsiteY1436" fmla="*/ 5317887 h 6533995"/>
              <a:gd name="connsiteX1437" fmla="*/ 2904574 w 11830043"/>
              <a:gd name="connsiteY1437" fmla="*/ 5327611 h 6533995"/>
              <a:gd name="connsiteX1438" fmla="*/ 2894793 w 11830043"/>
              <a:gd name="connsiteY1438" fmla="*/ 5317887 h 6533995"/>
              <a:gd name="connsiteX1439" fmla="*/ 2904574 w 11830043"/>
              <a:gd name="connsiteY1439" fmla="*/ 5308100 h 6533995"/>
              <a:gd name="connsiteX1440" fmla="*/ 2663275 w 11830043"/>
              <a:gd name="connsiteY1440" fmla="*/ 5308100 h 6533995"/>
              <a:gd name="connsiteX1441" fmla="*/ 2673000 w 11830043"/>
              <a:gd name="connsiteY1441" fmla="*/ 5317887 h 6533995"/>
              <a:gd name="connsiteX1442" fmla="*/ 2663275 w 11830043"/>
              <a:gd name="connsiteY1442" fmla="*/ 5327611 h 6533995"/>
              <a:gd name="connsiteX1443" fmla="*/ 2653493 w 11830043"/>
              <a:gd name="connsiteY1443" fmla="*/ 5317887 h 6533995"/>
              <a:gd name="connsiteX1444" fmla="*/ 2663275 w 11830043"/>
              <a:gd name="connsiteY1444" fmla="*/ 5308100 h 6533995"/>
              <a:gd name="connsiteX1445" fmla="*/ 2422039 w 11830043"/>
              <a:gd name="connsiteY1445" fmla="*/ 5308100 h 6533995"/>
              <a:gd name="connsiteX1446" fmla="*/ 2431755 w 11830043"/>
              <a:gd name="connsiteY1446" fmla="*/ 5317887 h 6533995"/>
              <a:gd name="connsiteX1447" fmla="*/ 2422039 w 11830043"/>
              <a:gd name="connsiteY1447" fmla="*/ 5327611 h 6533995"/>
              <a:gd name="connsiteX1448" fmla="*/ 2412259 w 11830043"/>
              <a:gd name="connsiteY1448" fmla="*/ 5317887 h 6533995"/>
              <a:gd name="connsiteX1449" fmla="*/ 2422039 w 11830043"/>
              <a:gd name="connsiteY1449" fmla="*/ 5308100 h 6533995"/>
              <a:gd name="connsiteX1450" fmla="*/ 2180796 w 11830043"/>
              <a:gd name="connsiteY1450" fmla="*/ 5308100 h 6533995"/>
              <a:gd name="connsiteX1451" fmla="*/ 2190581 w 11830043"/>
              <a:gd name="connsiteY1451" fmla="*/ 5317887 h 6533995"/>
              <a:gd name="connsiteX1452" fmla="*/ 2180796 w 11830043"/>
              <a:gd name="connsiteY1452" fmla="*/ 5327611 h 6533995"/>
              <a:gd name="connsiteX1453" fmla="*/ 2171085 w 11830043"/>
              <a:gd name="connsiteY1453" fmla="*/ 5317887 h 6533995"/>
              <a:gd name="connsiteX1454" fmla="*/ 2180796 w 11830043"/>
              <a:gd name="connsiteY1454" fmla="*/ 5308100 h 6533995"/>
              <a:gd name="connsiteX1455" fmla="*/ 1939584 w 11830043"/>
              <a:gd name="connsiteY1455" fmla="*/ 5308100 h 6533995"/>
              <a:gd name="connsiteX1456" fmla="*/ 1949367 w 11830043"/>
              <a:gd name="connsiteY1456" fmla="*/ 5317887 h 6533995"/>
              <a:gd name="connsiteX1457" fmla="*/ 1939584 w 11830043"/>
              <a:gd name="connsiteY1457" fmla="*/ 5327611 h 6533995"/>
              <a:gd name="connsiteX1458" fmla="*/ 1929862 w 11830043"/>
              <a:gd name="connsiteY1458" fmla="*/ 5317887 h 6533995"/>
              <a:gd name="connsiteX1459" fmla="*/ 1939584 w 11830043"/>
              <a:gd name="connsiteY1459" fmla="*/ 5308100 h 6533995"/>
              <a:gd name="connsiteX1460" fmla="*/ 1698333 w 11830043"/>
              <a:gd name="connsiteY1460" fmla="*/ 5308100 h 6533995"/>
              <a:gd name="connsiteX1461" fmla="*/ 1708119 w 11830043"/>
              <a:gd name="connsiteY1461" fmla="*/ 5317887 h 6533995"/>
              <a:gd name="connsiteX1462" fmla="*/ 1698333 w 11830043"/>
              <a:gd name="connsiteY1462" fmla="*/ 5327611 h 6533995"/>
              <a:gd name="connsiteX1463" fmla="*/ 1688548 w 11830043"/>
              <a:gd name="connsiteY1463" fmla="*/ 5317887 h 6533995"/>
              <a:gd name="connsiteX1464" fmla="*/ 1698333 w 11830043"/>
              <a:gd name="connsiteY1464" fmla="*/ 5308100 h 6533995"/>
              <a:gd name="connsiteX1465" fmla="*/ 1457108 w 11830043"/>
              <a:gd name="connsiteY1465" fmla="*/ 5308100 h 6533995"/>
              <a:gd name="connsiteX1466" fmla="*/ 1466828 w 11830043"/>
              <a:gd name="connsiteY1466" fmla="*/ 5317887 h 6533995"/>
              <a:gd name="connsiteX1467" fmla="*/ 1457108 w 11830043"/>
              <a:gd name="connsiteY1467" fmla="*/ 5327611 h 6533995"/>
              <a:gd name="connsiteX1468" fmla="*/ 1447324 w 11830043"/>
              <a:gd name="connsiteY1468" fmla="*/ 5317887 h 6533995"/>
              <a:gd name="connsiteX1469" fmla="*/ 1457108 w 11830043"/>
              <a:gd name="connsiteY1469" fmla="*/ 5308100 h 6533995"/>
              <a:gd name="connsiteX1470" fmla="*/ 1215887 w 11830043"/>
              <a:gd name="connsiteY1470" fmla="*/ 5308100 h 6533995"/>
              <a:gd name="connsiteX1471" fmla="*/ 1225671 w 11830043"/>
              <a:gd name="connsiteY1471" fmla="*/ 5317887 h 6533995"/>
              <a:gd name="connsiteX1472" fmla="*/ 1215887 w 11830043"/>
              <a:gd name="connsiteY1472" fmla="*/ 5327611 h 6533995"/>
              <a:gd name="connsiteX1473" fmla="*/ 1206167 w 11830043"/>
              <a:gd name="connsiteY1473" fmla="*/ 5317887 h 6533995"/>
              <a:gd name="connsiteX1474" fmla="*/ 1215887 w 11830043"/>
              <a:gd name="connsiteY1474" fmla="*/ 5308100 h 6533995"/>
              <a:gd name="connsiteX1475" fmla="*/ 974667 w 11830043"/>
              <a:gd name="connsiteY1475" fmla="*/ 5308100 h 6533995"/>
              <a:gd name="connsiteX1476" fmla="*/ 984451 w 11830043"/>
              <a:gd name="connsiteY1476" fmla="*/ 5317887 h 6533995"/>
              <a:gd name="connsiteX1477" fmla="*/ 974667 w 11830043"/>
              <a:gd name="connsiteY1477" fmla="*/ 5327611 h 6533995"/>
              <a:gd name="connsiteX1478" fmla="*/ 964947 w 11830043"/>
              <a:gd name="connsiteY1478" fmla="*/ 5317887 h 6533995"/>
              <a:gd name="connsiteX1479" fmla="*/ 974667 w 11830043"/>
              <a:gd name="connsiteY1479" fmla="*/ 5308100 h 6533995"/>
              <a:gd name="connsiteX1480" fmla="*/ 733447 w 11830043"/>
              <a:gd name="connsiteY1480" fmla="*/ 5308100 h 6533995"/>
              <a:gd name="connsiteX1481" fmla="*/ 743167 w 11830043"/>
              <a:gd name="connsiteY1481" fmla="*/ 5317887 h 6533995"/>
              <a:gd name="connsiteX1482" fmla="*/ 733447 w 11830043"/>
              <a:gd name="connsiteY1482" fmla="*/ 5327611 h 6533995"/>
              <a:gd name="connsiteX1483" fmla="*/ 723663 w 11830043"/>
              <a:gd name="connsiteY1483" fmla="*/ 5317887 h 6533995"/>
              <a:gd name="connsiteX1484" fmla="*/ 733447 w 11830043"/>
              <a:gd name="connsiteY1484" fmla="*/ 5308100 h 6533995"/>
              <a:gd name="connsiteX1485" fmla="*/ 492226 w 11830043"/>
              <a:gd name="connsiteY1485" fmla="*/ 5308100 h 6533995"/>
              <a:gd name="connsiteX1486" fmla="*/ 501946 w 11830043"/>
              <a:gd name="connsiteY1486" fmla="*/ 5317887 h 6533995"/>
              <a:gd name="connsiteX1487" fmla="*/ 492226 w 11830043"/>
              <a:gd name="connsiteY1487" fmla="*/ 5327611 h 6533995"/>
              <a:gd name="connsiteX1488" fmla="*/ 482442 w 11830043"/>
              <a:gd name="connsiteY1488" fmla="*/ 5317887 h 6533995"/>
              <a:gd name="connsiteX1489" fmla="*/ 492226 w 11830043"/>
              <a:gd name="connsiteY1489" fmla="*/ 5308100 h 6533995"/>
              <a:gd name="connsiteX1490" fmla="*/ 251007 w 11830043"/>
              <a:gd name="connsiteY1490" fmla="*/ 5308100 h 6533995"/>
              <a:gd name="connsiteX1491" fmla="*/ 260791 w 11830043"/>
              <a:gd name="connsiteY1491" fmla="*/ 5317887 h 6533995"/>
              <a:gd name="connsiteX1492" fmla="*/ 251007 w 11830043"/>
              <a:gd name="connsiteY1492" fmla="*/ 5327611 h 6533995"/>
              <a:gd name="connsiteX1493" fmla="*/ 241287 w 11830043"/>
              <a:gd name="connsiteY1493" fmla="*/ 5317887 h 6533995"/>
              <a:gd name="connsiteX1494" fmla="*/ 251007 w 11830043"/>
              <a:gd name="connsiteY1494" fmla="*/ 5308100 h 6533995"/>
              <a:gd name="connsiteX1495" fmla="*/ 9723 w 11830043"/>
              <a:gd name="connsiteY1495" fmla="*/ 5308100 h 6533995"/>
              <a:gd name="connsiteX1496" fmla="*/ 19507 w 11830043"/>
              <a:gd name="connsiteY1496" fmla="*/ 5317887 h 6533995"/>
              <a:gd name="connsiteX1497" fmla="*/ 9723 w 11830043"/>
              <a:gd name="connsiteY1497" fmla="*/ 5327611 h 6533995"/>
              <a:gd name="connsiteX1498" fmla="*/ 4 w 11830043"/>
              <a:gd name="connsiteY1498" fmla="*/ 5317887 h 6533995"/>
              <a:gd name="connsiteX1499" fmla="*/ 9723 w 11830043"/>
              <a:gd name="connsiteY1499" fmla="*/ 5308100 h 6533995"/>
              <a:gd name="connsiteX1500" fmla="*/ 11820259 w 11830043"/>
              <a:gd name="connsiteY1500" fmla="*/ 5066785 h 6533995"/>
              <a:gd name="connsiteX1501" fmla="*/ 11830043 w 11830043"/>
              <a:gd name="connsiteY1501" fmla="*/ 5076573 h 6533995"/>
              <a:gd name="connsiteX1502" fmla="*/ 11820259 w 11830043"/>
              <a:gd name="connsiteY1502" fmla="*/ 5086296 h 6533995"/>
              <a:gd name="connsiteX1503" fmla="*/ 11810539 w 11830043"/>
              <a:gd name="connsiteY1503" fmla="*/ 5076573 h 6533995"/>
              <a:gd name="connsiteX1504" fmla="*/ 11820259 w 11830043"/>
              <a:gd name="connsiteY1504" fmla="*/ 5066785 h 6533995"/>
              <a:gd name="connsiteX1505" fmla="*/ 11579030 w 11830043"/>
              <a:gd name="connsiteY1505" fmla="*/ 5066785 h 6533995"/>
              <a:gd name="connsiteX1506" fmla="*/ 11588815 w 11830043"/>
              <a:gd name="connsiteY1506" fmla="*/ 5076573 h 6533995"/>
              <a:gd name="connsiteX1507" fmla="*/ 11579030 w 11830043"/>
              <a:gd name="connsiteY1507" fmla="*/ 5086296 h 6533995"/>
              <a:gd name="connsiteX1508" fmla="*/ 11569310 w 11830043"/>
              <a:gd name="connsiteY1508" fmla="*/ 5076573 h 6533995"/>
              <a:gd name="connsiteX1509" fmla="*/ 11579030 w 11830043"/>
              <a:gd name="connsiteY1509" fmla="*/ 5066785 h 6533995"/>
              <a:gd name="connsiteX1510" fmla="*/ 11337802 w 11830043"/>
              <a:gd name="connsiteY1510" fmla="*/ 5066785 h 6533995"/>
              <a:gd name="connsiteX1511" fmla="*/ 11347587 w 11830043"/>
              <a:gd name="connsiteY1511" fmla="*/ 5076573 h 6533995"/>
              <a:gd name="connsiteX1512" fmla="*/ 11337802 w 11830043"/>
              <a:gd name="connsiteY1512" fmla="*/ 5086296 h 6533995"/>
              <a:gd name="connsiteX1513" fmla="*/ 11328082 w 11830043"/>
              <a:gd name="connsiteY1513" fmla="*/ 5076573 h 6533995"/>
              <a:gd name="connsiteX1514" fmla="*/ 11337802 w 11830043"/>
              <a:gd name="connsiteY1514" fmla="*/ 5066785 h 6533995"/>
              <a:gd name="connsiteX1515" fmla="*/ 11096574 w 11830043"/>
              <a:gd name="connsiteY1515" fmla="*/ 5066785 h 6533995"/>
              <a:gd name="connsiteX1516" fmla="*/ 11106294 w 11830043"/>
              <a:gd name="connsiteY1516" fmla="*/ 5076573 h 6533995"/>
              <a:gd name="connsiteX1517" fmla="*/ 11096574 w 11830043"/>
              <a:gd name="connsiteY1517" fmla="*/ 5086296 h 6533995"/>
              <a:gd name="connsiteX1518" fmla="*/ 11086790 w 11830043"/>
              <a:gd name="connsiteY1518" fmla="*/ 5076573 h 6533995"/>
              <a:gd name="connsiteX1519" fmla="*/ 11096574 w 11830043"/>
              <a:gd name="connsiteY1519" fmla="*/ 5066785 h 6533995"/>
              <a:gd name="connsiteX1520" fmla="*/ 10855345 w 11830043"/>
              <a:gd name="connsiteY1520" fmla="*/ 5066785 h 6533995"/>
              <a:gd name="connsiteX1521" fmla="*/ 10865065 w 11830043"/>
              <a:gd name="connsiteY1521" fmla="*/ 5076573 h 6533995"/>
              <a:gd name="connsiteX1522" fmla="*/ 10855345 w 11830043"/>
              <a:gd name="connsiteY1522" fmla="*/ 5086296 h 6533995"/>
              <a:gd name="connsiteX1523" fmla="*/ 10845625 w 11830043"/>
              <a:gd name="connsiteY1523" fmla="*/ 5076573 h 6533995"/>
              <a:gd name="connsiteX1524" fmla="*/ 10855345 w 11830043"/>
              <a:gd name="connsiteY1524" fmla="*/ 5066785 h 6533995"/>
              <a:gd name="connsiteX1525" fmla="*/ 10614116 w 11830043"/>
              <a:gd name="connsiteY1525" fmla="*/ 5066785 h 6533995"/>
              <a:gd name="connsiteX1526" fmla="*/ 10623901 w 11830043"/>
              <a:gd name="connsiteY1526" fmla="*/ 5076573 h 6533995"/>
              <a:gd name="connsiteX1527" fmla="*/ 10614116 w 11830043"/>
              <a:gd name="connsiteY1527" fmla="*/ 5086296 h 6533995"/>
              <a:gd name="connsiteX1528" fmla="*/ 10604396 w 11830043"/>
              <a:gd name="connsiteY1528" fmla="*/ 5076573 h 6533995"/>
              <a:gd name="connsiteX1529" fmla="*/ 10614116 w 11830043"/>
              <a:gd name="connsiteY1529" fmla="*/ 5066785 h 6533995"/>
              <a:gd name="connsiteX1530" fmla="*/ 10372888 w 11830043"/>
              <a:gd name="connsiteY1530" fmla="*/ 5066785 h 6533995"/>
              <a:gd name="connsiteX1531" fmla="*/ 10382673 w 11830043"/>
              <a:gd name="connsiteY1531" fmla="*/ 5076573 h 6533995"/>
              <a:gd name="connsiteX1532" fmla="*/ 10372888 w 11830043"/>
              <a:gd name="connsiteY1532" fmla="*/ 5086296 h 6533995"/>
              <a:gd name="connsiteX1533" fmla="*/ 10363168 w 11830043"/>
              <a:gd name="connsiteY1533" fmla="*/ 5076573 h 6533995"/>
              <a:gd name="connsiteX1534" fmla="*/ 10372888 w 11830043"/>
              <a:gd name="connsiteY1534" fmla="*/ 5066785 h 6533995"/>
              <a:gd name="connsiteX1535" fmla="*/ 10131660 w 11830043"/>
              <a:gd name="connsiteY1535" fmla="*/ 5066785 h 6533995"/>
              <a:gd name="connsiteX1536" fmla="*/ 10141444 w 11830043"/>
              <a:gd name="connsiteY1536" fmla="*/ 5076573 h 6533995"/>
              <a:gd name="connsiteX1537" fmla="*/ 10131660 w 11830043"/>
              <a:gd name="connsiteY1537" fmla="*/ 5086296 h 6533995"/>
              <a:gd name="connsiteX1538" fmla="*/ 10121940 w 11830043"/>
              <a:gd name="connsiteY1538" fmla="*/ 5076573 h 6533995"/>
              <a:gd name="connsiteX1539" fmla="*/ 10131660 w 11830043"/>
              <a:gd name="connsiteY1539" fmla="*/ 5066785 h 6533995"/>
              <a:gd name="connsiteX1540" fmla="*/ 9890432 w 11830043"/>
              <a:gd name="connsiteY1540" fmla="*/ 5066785 h 6533995"/>
              <a:gd name="connsiteX1541" fmla="*/ 9900152 w 11830043"/>
              <a:gd name="connsiteY1541" fmla="*/ 5076573 h 6533995"/>
              <a:gd name="connsiteX1542" fmla="*/ 9890432 w 11830043"/>
              <a:gd name="connsiteY1542" fmla="*/ 5086296 h 6533995"/>
              <a:gd name="connsiteX1543" fmla="*/ 9880648 w 11830043"/>
              <a:gd name="connsiteY1543" fmla="*/ 5076573 h 6533995"/>
              <a:gd name="connsiteX1544" fmla="*/ 9890432 w 11830043"/>
              <a:gd name="connsiteY1544" fmla="*/ 5066785 h 6533995"/>
              <a:gd name="connsiteX1545" fmla="*/ 9649203 w 11830043"/>
              <a:gd name="connsiteY1545" fmla="*/ 5066785 h 6533995"/>
              <a:gd name="connsiteX1546" fmla="*/ 9658923 w 11830043"/>
              <a:gd name="connsiteY1546" fmla="*/ 5076573 h 6533995"/>
              <a:gd name="connsiteX1547" fmla="*/ 9649203 w 11830043"/>
              <a:gd name="connsiteY1547" fmla="*/ 5086296 h 6533995"/>
              <a:gd name="connsiteX1548" fmla="*/ 9639483 w 11830043"/>
              <a:gd name="connsiteY1548" fmla="*/ 5076573 h 6533995"/>
              <a:gd name="connsiteX1549" fmla="*/ 9649203 w 11830043"/>
              <a:gd name="connsiteY1549" fmla="*/ 5066785 h 6533995"/>
              <a:gd name="connsiteX1550" fmla="*/ 9417695 w 11830043"/>
              <a:gd name="connsiteY1550" fmla="*/ 5066785 h 6533995"/>
              <a:gd name="connsiteX1551" fmla="*/ 9427416 w 11830043"/>
              <a:gd name="connsiteY1551" fmla="*/ 5076573 h 6533995"/>
              <a:gd name="connsiteX1552" fmla="*/ 9417695 w 11830043"/>
              <a:gd name="connsiteY1552" fmla="*/ 5086296 h 6533995"/>
              <a:gd name="connsiteX1553" fmla="*/ 9407911 w 11830043"/>
              <a:gd name="connsiteY1553" fmla="*/ 5076573 h 6533995"/>
              <a:gd name="connsiteX1554" fmla="*/ 9417695 w 11830043"/>
              <a:gd name="connsiteY1554" fmla="*/ 5066785 h 6533995"/>
              <a:gd name="connsiteX1555" fmla="*/ 9176467 w 11830043"/>
              <a:gd name="connsiteY1555" fmla="*/ 5066785 h 6533995"/>
              <a:gd name="connsiteX1556" fmla="*/ 9186187 w 11830043"/>
              <a:gd name="connsiteY1556" fmla="*/ 5076573 h 6533995"/>
              <a:gd name="connsiteX1557" fmla="*/ 9176467 w 11830043"/>
              <a:gd name="connsiteY1557" fmla="*/ 5086296 h 6533995"/>
              <a:gd name="connsiteX1558" fmla="*/ 9166683 w 11830043"/>
              <a:gd name="connsiteY1558" fmla="*/ 5076573 h 6533995"/>
              <a:gd name="connsiteX1559" fmla="*/ 9176467 w 11830043"/>
              <a:gd name="connsiteY1559" fmla="*/ 5066785 h 6533995"/>
              <a:gd name="connsiteX1560" fmla="*/ 8935237 w 11830043"/>
              <a:gd name="connsiteY1560" fmla="*/ 5066785 h 6533995"/>
              <a:gd name="connsiteX1561" fmla="*/ 8944958 w 11830043"/>
              <a:gd name="connsiteY1561" fmla="*/ 5076573 h 6533995"/>
              <a:gd name="connsiteX1562" fmla="*/ 8935237 w 11830043"/>
              <a:gd name="connsiteY1562" fmla="*/ 5086296 h 6533995"/>
              <a:gd name="connsiteX1563" fmla="*/ 8925454 w 11830043"/>
              <a:gd name="connsiteY1563" fmla="*/ 5076573 h 6533995"/>
              <a:gd name="connsiteX1564" fmla="*/ 8935237 w 11830043"/>
              <a:gd name="connsiteY1564" fmla="*/ 5066785 h 6533995"/>
              <a:gd name="connsiteX1565" fmla="*/ 8694009 w 11830043"/>
              <a:gd name="connsiteY1565" fmla="*/ 5066785 h 6533995"/>
              <a:gd name="connsiteX1566" fmla="*/ 8703730 w 11830043"/>
              <a:gd name="connsiteY1566" fmla="*/ 5076573 h 6533995"/>
              <a:gd name="connsiteX1567" fmla="*/ 8694009 w 11830043"/>
              <a:gd name="connsiteY1567" fmla="*/ 5086296 h 6533995"/>
              <a:gd name="connsiteX1568" fmla="*/ 8684289 w 11830043"/>
              <a:gd name="connsiteY1568" fmla="*/ 5076573 h 6533995"/>
              <a:gd name="connsiteX1569" fmla="*/ 8694009 w 11830043"/>
              <a:gd name="connsiteY1569" fmla="*/ 5066785 h 6533995"/>
              <a:gd name="connsiteX1570" fmla="*/ 8452781 w 11830043"/>
              <a:gd name="connsiteY1570" fmla="*/ 5066785 h 6533995"/>
              <a:gd name="connsiteX1571" fmla="*/ 8462566 w 11830043"/>
              <a:gd name="connsiteY1571" fmla="*/ 5076573 h 6533995"/>
              <a:gd name="connsiteX1572" fmla="*/ 8452781 w 11830043"/>
              <a:gd name="connsiteY1572" fmla="*/ 5086296 h 6533995"/>
              <a:gd name="connsiteX1573" fmla="*/ 8443061 w 11830043"/>
              <a:gd name="connsiteY1573" fmla="*/ 5076573 h 6533995"/>
              <a:gd name="connsiteX1574" fmla="*/ 8452781 w 11830043"/>
              <a:gd name="connsiteY1574" fmla="*/ 5066785 h 6533995"/>
              <a:gd name="connsiteX1575" fmla="*/ 8211553 w 11830043"/>
              <a:gd name="connsiteY1575" fmla="*/ 5066785 h 6533995"/>
              <a:gd name="connsiteX1576" fmla="*/ 8221273 w 11830043"/>
              <a:gd name="connsiteY1576" fmla="*/ 5076573 h 6533995"/>
              <a:gd name="connsiteX1577" fmla="*/ 8211553 w 11830043"/>
              <a:gd name="connsiteY1577" fmla="*/ 5086296 h 6533995"/>
              <a:gd name="connsiteX1578" fmla="*/ 8201769 w 11830043"/>
              <a:gd name="connsiteY1578" fmla="*/ 5076573 h 6533995"/>
              <a:gd name="connsiteX1579" fmla="*/ 8211553 w 11830043"/>
              <a:gd name="connsiteY1579" fmla="*/ 5066785 h 6533995"/>
              <a:gd name="connsiteX1580" fmla="*/ 7970260 w 11830043"/>
              <a:gd name="connsiteY1580" fmla="*/ 5066785 h 6533995"/>
              <a:gd name="connsiteX1581" fmla="*/ 7980044 w 11830043"/>
              <a:gd name="connsiteY1581" fmla="*/ 5076573 h 6533995"/>
              <a:gd name="connsiteX1582" fmla="*/ 7970260 w 11830043"/>
              <a:gd name="connsiteY1582" fmla="*/ 5086296 h 6533995"/>
              <a:gd name="connsiteX1583" fmla="*/ 7960477 w 11830043"/>
              <a:gd name="connsiteY1583" fmla="*/ 5076573 h 6533995"/>
              <a:gd name="connsiteX1584" fmla="*/ 7970260 w 11830043"/>
              <a:gd name="connsiteY1584" fmla="*/ 5066785 h 6533995"/>
              <a:gd name="connsiteX1585" fmla="*/ 7729032 w 11830043"/>
              <a:gd name="connsiteY1585" fmla="*/ 5066785 h 6533995"/>
              <a:gd name="connsiteX1586" fmla="*/ 7738753 w 11830043"/>
              <a:gd name="connsiteY1586" fmla="*/ 5076573 h 6533995"/>
              <a:gd name="connsiteX1587" fmla="*/ 7729032 w 11830043"/>
              <a:gd name="connsiteY1587" fmla="*/ 5086296 h 6533995"/>
              <a:gd name="connsiteX1588" fmla="*/ 7719249 w 11830043"/>
              <a:gd name="connsiteY1588" fmla="*/ 5076573 h 6533995"/>
              <a:gd name="connsiteX1589" fmla="*/ 7729032 w 11830043"/>
              <a:gd name="connsiteY1589" fmla="*/ 5066785 h 6533995"/>
              <a:gd name="connsiteX1590" fmla="*/ 7487803 w 11830043"/>
              <a:gd name="connsiteY1590" fmla="*/ 5066785 h 6533995"/>
              <a:gd name="connsiteX1591" fmla="*/ 7497524 w 11830043"/>
              <a:gd name="connsiteY1591" fmla="*/ 5076573 h 6533995"/>
              <a:gd name="connsiteX1592" fmla="*/ 7487803 w 11830043"/>
              <a:gd name="connsiteY1592" fmla="*/ 5086296 h 6533995"/>
              <a:gd name="connsiteX1593" fmla="*/ 7478019 w 11830043"/>
              <a:gd name="connsiteY1593" fmla="*/ 5076573 h 6533995"/>
              <a:gd name="connsiteX1594" fmla="*/ 7487803 w 11830043"/>
              <a:gd name="connsiteY1594" fmla="*/ 5066785 h 6533995"/>
              <a:gd name="connsiteX1595" fmla="*/ 7246575 w 11830043"/>
              <a:gd name="connsiteY1595" fmla="*/ 5066785 h 6533995"/>
              <a:gd name="connsiteX1596" fmla="*/ 7256359 w 11830043"/>
              <a:gd name="connsiteY1596" fmla="*/ 5076573 h 6533995"/>
              <a:gd name="connsiteX1597" fmla="*/ 7246575 w 11830043"/>
              <a:gd name="connsiteY1597" fmla="*/ 5086296 h 6533995"/>
              <a:gd name="connsiteX1598" fmla="*/ 7236855 w 11830043"/>
              <a:gd name="connsiteY1598" fmla="*/ 5076573 h 6533995"/>
              <a:gd name="connsiteX1599" fmla="*/ 7246575 w 11830043"/>
              <a:gd name="connsiteY1599" fmla="*/ 5066785 h 6533995"/>
              <a:gd name="connsiteX1600" fmla="*/ 7005346 w 11830043"/>
              <a:gd name="connsiteY1600" fmla="*/ 5066785 h 6533995"/>
              <a:gd name="connsiteX1601" fmla="*/ 7015130 w 11830043"/>
              <a:gd name="connsiteY1601" fmla="*/ 5076573 h 6533995"/>
              <a:gd name="connsiteX1602" fmla="*/ 7005346 w 11830043"/>
              <a:gd name="connsiteY1602" fmla="*/ 5086296 h 6533995"/>
              <a:gd name="connsiteX1603" fmla="*/ 6995626 w 11830043"/>
              <a:gd name="connsiteY1603" fmla="*/ 5076573 h 6533995"/>
              <a:gd name="connsiteX1604" fmla="*/ 7005346 w 11830043"/>
              <a:gd name="connsiteY1604" fmla="*/ 5066785 h 6533995"/>
              <a:gd name="connsiteX1605" fmla="*/ 6764118 w 11830043"/>
              <a:gd name="connsiteY1605" fmla="*/ 5066785 h 6533995"/>
              <a:gd name="connsiteX1606" fmla="*/ 6773902 w 11830043"/>
              <a:gd name="connsiteY1606" fmla="*/ 5076573 h 6533995"/>
              <a:gd name="connsiteX1607" fmla="*/ 6764118 w 11830043"/>
              <a:gd name="connsiteY1607" fmla="*/ 5086296 h 6533995"/>
              <a:gd name="connsiteX1608" fmla="*/ 6754335 w 11830043"/>
              <a:gd name="connsiteY1608" fmla="*/ 5076573 h 6533995"/>
              <a:gd name="connsiteX1609" fmla="*/ 6764118 w 11830043"/>
              <a:gd name="connsiteY1609" fmla="*/ 5066785 h 6533995"/>
              <a:gd name="connsiteX1610" fmla="*/ 6522889 w 11830043"/>
              <a:gd name="connsiteY1610" fmla="*/ 5066785 h 6533995"/>
              <a:gd name="connsiteX1611" fmla="*/ 6532610 w 11830043"/>
              <a:gd name="connsiteY1611" fmla="*/ 5076573 h 6533995"/>
              <a:gd name="connsiteX1612" fmla="*/ 6522889 w 11830043"/>
              <a:gd name="connsiteY1612" fmla="*/ 5086296 h 6533995"/>
              <a:gd name="connsiteX1613" fmla="*/ 6513105 w 11830043"/>
              <a:gd name="connsiteY1613" fmla="*/ 5076573 h 6533995"/>
              <a:gd name="connsiteX1614" fmla="*/ 6522889 w 11830043"/>
              <a:gd name="connsiteY1614" fmla="*/ 5066785 h 6533995"/>
              <a:gd name="connsiteX1615" fmla="*/ 6281661 w 11830043"/>
              <a:gd name="connsiteY1615" fmla="*/ 5066785 h 6533995"/>
              <a:gd name="connsiteX1616" fmla="*/ 6291381 w 11830043"/>
              <a:gd name="connsiteY1616" fmla="*/ 5076573 h 6533995"/>
              <a:gd name="connsiteX1617" fmla="*/ 6281661 w 11830043"/>
              <a:gd name="connsiteY1617" fmla="*/ 5086296 h 6533995"/>
              <a:gd name="connsiteX1618" fmla="*/ 6271877 w 11830043"/>
              <a:gd name="connsiteY1618" fmla="*/ 5076573 h 6533995"/>
              <a:gd name="connsiteX1619" fmla="*/ 6281661 w 11830043"/>
              <a:gd name="connsiteY1619" fmla="*/ 5066785 h 6533995"/>
              <a:gd name="connsiteX1620" fmla="*/ 6040432 w 11830043"/>
              <a:gd name="connsiteY1620" fmla="*/ 5066785 h 6533995"/>
              <a:gd name="connsiteX1621" fmla="*/ 6050216 w 11830043"/>
              <a:gd name="connsiteY1621" fmla="*/ 5076573 h 6533995"/>
              <a:gd name="connsiteX1622" fmla="*/ 6040432 w 11830043"/>
              <a:gd name="connsiteY1622" fmla="*/ 5086296 h 6533995"/>
              <a:gd name="connsiteX1623" fmla="*/ 6030712 w 11830043"/>
              <a:gd name="connsiteY1623" fmla="*/ 5076573 h 6533995"/>
              <a:gd name="connsiteX1624" fmla="*/ 6040432 w 11830043"/>
              <a:gd name="connsiteY1624" fmla="*/ 5066785 h 6533995"/>
              <a:gd name="connsiteX1625" fmla="*/ 5799205 w 11830043"/>
              <a:gd name="connsiteY1625" fmla="*/ 5066785 h 6533995"/>
              <a:gd name="connsiteX1626" fmla="*/ 5808989 w 11830043"/>
              <a:gd name="connsiteY1626" fmla="*/ 5076573 h 6533995"/>
              <a:gd name="connsiteX1627" fmla="*/ 5799205 w 11830043"/>
              <a:gd name="connsiteY1627" fmla="*/ 5086296 h 6533995"/>
              <a:gd name="connsiteX1628" fmla="*/ 5789486 w 11830043"/>
              <a:gd name="connsiteY1628" fmla="*/ 5076573 h 6533995"/>
              <a:gd name="connsiteX1629" fmla="*/ 5799205 w 11830043"/>
              <a:gd name="connsiteY1629" fmla="*/ 5066785 h 6533995"/>
              <a:gd name="connsiteX1630" fmla="*/ 5557992 w 11830043"/>
              <a:gd name="connsiteY1630" fmla="*/ 5066785 h 6533995"/>
              <a:gd name="connsiteX1631" fmla="*/ 5567774 w 11830043"/>
              <a:gd name="connsiteY1631" fmla="*/ 5076573 h 6533995"/>
              <a:gd name="connsiteX1632" fmla="*/ 5557992 w 11830043"/>
              <a:gd name="connsiteY1632" fmla="*/ 5086296 h 6533995"/>
              <a:gd name="connsiteX1633" fmla="*/ 5548208 w 11830043"/>
              <a:gd name="connsiteY1633" fmla="*/ 5076573 h 6533995"/>
              <a:gd name="connsiteX1634" fmla="*/ 5557992 w 11830043"/>
              <a:gd name="connsiteY1634" fmla="*/ 5066785 h 6533995"/>
              <a:gd name="connsiteX1635" fmla="*/ 5316710 w 11830043"/>
              <a:gd name="connsiteY1635" fmla="*/ 5066785 h 6533995"/>
              <a:gd name="connsiteX1636" fmla="*/ 5326429 w 11830043"/>
              <a:gd name="connsiteY1636" fmla="*/ 5076573 h 6533995"/>
              <a:gd name="connsiteX1637" fmla="*/ 5316710 w 11830043"/>
              <a:gd name="connsiteY1637" fmla="*/ 5086296 h 6533995"/>
              <a:gd name="connsiteX1638" fmla="*/ 5306924 w 11830043"/>
              <a:gd name="connsiteY1638" fmla="*/ 5076573 h 6533995"/>
              <a:gd name="connsiteX1639" fmla="*/ 5316710 w 11830043"/>
              <a:gd name="connsiteY1639" fmla="*/ 5066785 h 6533995"/>
              <a:gd name="connsiteX1640" fmla="*/ 5075486 w 11830043"/>
              <a:gd name="connsiteY1640" fmla="*/ 5066785 h 6533995"/>
              <a:gd name="connsiteX1641" fmla="*/ 5085202 w 11830043"/>
              <a:gd name="connsiteY1641" fmla="*/ 5076573 h 6533995"/>
              <a:gd name="connsiteX1642" fmla="*/ 5075486 w 11830043"/>
              <a:gd name="connsiteY1642" fmla="*/ 5086296 h 6533995"/>
              <a:gd name="connsiteX1643" fmla="*/ 5065705 w 11830043"/>
              <a:gd name="connsiteY1643" fmla="*/ 5076573 h 6533995"/>
              <a:gd name="connsiteX1644" fmla="*/ 5075486 w 11830043"/>
              <a:gd name="connsiteY1644" fmla="*/ 5066785 h 6533995"/>
              <a:gd name="connsiteX1645" fmla="*/ 4834252 w 11830043"/>
              <a:gd name="connsiteY1645" fmla="*/ 5066785 h 6533995"/>
              <a:gd name="connsiteX1646" fmla="*/ 4844040 w 11830043"/>
              <a:gd name="connsiteY1646" fmla="*/ 5076573 h 6533995"/>
              <a:gd name="connsiteX1647" fmla="*/ 4834252 w 11830043"/>
              <a:gd name="connsiteY1647" fmla="*/ 5086296 h 6533995"/>
              <a:gd name="connsiteX1648" fmla="*/ 4824534 w 11830043"/>
              <a:gd name="connsiteY1648" fmla="*/ 5076573 h 6533995"/>
              <a:gd name="connsiteX1649" fmla="*/ 4834252 w 11830043"/>
              <a:gd name="connsiteY1649" fmla="*/ 5066785 h 6533995"/>
              <a:gd name="connsiteX1650" fmla="*/ 4593019 w 11830043"/>
              <a:gd name="connsiteY1650" fmla="*/ 5066785 h 6533995"/>
              <a:gd name="connsiteX1651" fmla="*/ 4602795 w 11830043"/>
              <a:gd name="connsiteY1651" fmla="*/ 5076573 h 6533995"/>
              <a:gd name="connsiteX1652" fmla="*/ 4593019 w 11830043"/>
              <a:gd name="connsiteY1652" fmla="*/ 5086296 h 6533995"/>
              <a:gd name="connsiteX1653" fmla="*/ 4583304 w 11830043"/>
              <a:gd name="connsiteY1653" fmla="*/ 5076573 h 6533995"/>
              <a:gd name="connsiteX1654" fmla="*/ 4593019 w 11830043"/>
              <a:gd name="connsiteY1654" fmla="*/ 5066785 h 6533995"/>
              <a:gd name="connsiteX1655" fmla="*/ 4351806 w 11830043"/>
              <a:gd name="connsiteY1655" fmla="*/ 5066785 h 6533995"/>
              <a:gd name="connsiteX1656" fmla="*/ 4361580 w 11830043"/>
              <a:gd name="connsiteY1656" fmla="*/ 5076573 h 6533995"/>
              <a:gd name="connsiteX1657" fmla="*/ 4351806 w 11830043"/>
              <a:gd name="connsiteY1657" fmla="*/ 5086296 h 6533995"/>
              <a:gd name="connsiteX1658" fmla="*/ 4342006 w 11830043"/>
              <a:gd name="connsiteY1658" fmla="*/ 5076573 h 6533995"/>
              <a:gd name="connsiteX1659" fmla="*/ 4351806 w 11830043"/>
              <a:gd name="connsiteY1659" fmla="*/ 5066785 h 6533995"/>
              <a:gd name="connsiteX1660" fmla="*/ 4110581 w 11830043"/>
              <a:gd name="connsiteY1660" fmla="*/ 5066785 h 6533995"/>
              <a:gd name="connsiteX1661" fmla="*/ 4120362 w 11830043"/>
              <a:gd name="connsiteY1661" fmla="*/ 5076573 h 6533995"/>
              <a:gd name="connsiteX1662" fmla="*/ 4110581 w 11830043"/>
              <a:gd name="connsiteY1662" fmla="*/ 5086296 h 6533995"/>
              <a:gd name="connsiteX1663" fmla="*/ 4100799 w 11830043"/>
              <a:gd name="connsiteY1663" fmla="*/ 5076573 h 6533995"/>
              <a:gd name="connsiteX1664" fmla="*/ 4110581 w 11830043"/>
              <a:gd name="connsiteY1664" fmla="*/ 5066785 h 6533995"/>
              <a:gd name="connsiteX1665" fmla="*/ 3869431 w 11830043"/>
              <a:gd name="connsiteY1665" fmla="*/ 5066785 h 6533995"/>
              <a:gd name="connsiteX1666" fmla="*/ 3879151 w 11830043"/>
              <a:gd name="connsiteY1666" fmla="*/ 5076573 h 6533995"/>
              <a:gd name="connsiteX1667" fmla="*/ 3869431 w 11830043"/>
              <a:gd name="connsiteY1667" fmla="*/ 5086296 h 6533995"/>
              <a:gd name="connsiteX1668" fmla="*/ 3859648 w 11830043"/>
              <a:gd name="connsiteY1668" fmla="*/ 5076573 h 6533995"/>
              <a:gd name="connsiteX1669" fmla="*/ 3869431 w 11830043"/>
              <a:gd name="connsiteY1669" fmla="*/ 5066785 h 6533995"/>
              <a:gd name="connsiteX1670" fmla="*/ 3628212 w 11830043"/>
              <a:gd name="connsiteY1670" fmla="*/ 5066785 h 6533995"/>
              <a:gd name="connsiteX1671" fmla="*/ 3637936 w 11830043"/>
              <a:gd name="connsiteY1671" fmla="*/ 5076573 h 6533995"/>
              <a:gd name="connsiteX1672" fmla="*/ 3628212 w 11830043"/>
              <a:gd name="connsiteY1672" fmla="*/ 5086296 h 6533995"/>
              <a:gd name="connsiteX1673" fmla="*/ 3618432 w 11830043"/>
              <a:gd name="connsiteY1673" fmla="*/ 5076573 h 6533995"/>
              <a:gd name="connsiteX1674" fmla="*/ 3628212 w 11830043"/>
              <a:gd name="connsiteY1674" fmla="*/ 5066785 h 6533995"/>
              <a:gd name="connsiteX1675" fmla="*/ 3386959 w 11830043"/>
              <a:gd name="connsiteY1675" fmla="*/ 5066785 h 6533995"/>
              <a:gd name="connsiteX1676" fmla="*/ 3396745 w 11830043"/>
              <a:gd name="connsiteY1676" fmla="*/ 5076573 h 6533995"/>
              <a:gd name="connsiteX1677" fmla="*/ 3386959 w 11830043"/>
              <a:gd name="connsiteY1677" fmla="*/ 5086296 h 6533995"/>
              <a:gd name="connsiteX1678" fmla="*/ 3377237 w 11830043"/>
              <a:gd name="connsiteY1678" fmla="*/ 5076573 h 6533995"/>
              <a:gd name="connsiteX1679" fmla="*/ 3386959 w 11830043"/>
              <a:gd name="connsiteY1679" fmla="*/ 5066785 h 6533995"/>
              <a:gd name="connsiteX1680" fmla="*/ 3145752 w 11830043"/>
              <a:gd name="connsiteY1680" fmla="*/ 5066785 h 6533995"/>
              <a:gd name="connsiteX1681" fmla="*/ 3155534 w 11830043"/>
              <a:gd name="connsiteY1681" fmla="*/ 5076573 h 6533995"/>
              <a:gd name="connsiteX1682" fmla="*/ 3145752 w 11830043"/>
              <a:gd name="connsiteY1682" fmla="*/ 5086296 h 6533995"/>
              <a:gd name="connsiteX1683" fmla="*/ 3136034 w 11830043"/>
              <a:gd name="connsiteY1683" fmla="*/ 5076573 h 6533995"/>
              <a:gd name="connsiteX1684" fmla="*/ 3145752 w 11830043"/>
              <a:gd name="connsiteY1684" fmla="*/ 5066785 h 6533995"/>
              <a:gd name="connsiteX1685" fmla="*/ 2904574 w 11830043"/>
              <a:gd name="connsiteY1685" fmla="*/ 5066785 h 6533995"/>
              <a:gd name="connsiteX1686" fmla="*/ 2914357 w 11830043"/>
              <a:gd name="connsiteY1686" fmla="*/ 5076573 h 6533995"/>
              <a:gd name="connsiteX1687" fmla="*/ 2904574 w 11830043"/>
              <a:gd name="connsiteY1687" fmla="*/ 5086296 h 6533995"/>
              <a:gd name="connsiteX1688" fmla="*/ 2894792 w 11830043"/>
              <a:gd name="connsiteY1688" fmla="*/ 5076573 h 6533995"/>
              <a:gd name="connsiteX1689" fmla="*/ 2904574 w 11830043"/>
              <a:gd name="connsiteY1689" fmla="*/ 5066785 h 6533995"/>
              <a:gd name="connsiteX1690" fmla="*/ 2663275 w 11830043"/>
              <a:gd name="connsiteY1690" fmla="*/ 5066785 h 6533995"/>
              <a:gd name="connsiteX1691" fmla="*/ 2673000 w 11830043"/>
              <a:gd name="connsiteY1691" fmla="*/ 5076573 h 6533995"/>
              <a:gd name="connsiteX1692" fmla="*/ 2663275 w 11830043"/>
              <a:gd name="connsiteY1692" fmla="*/ 5086296 h 6533995"/>
              <a:gd name="connsiteX1693" fmla="*/ 2653493 w 11830043"/>
              <a:gd name="connsiteY1693" fmla="*/ 5076573 h 6533995"/>
              <a:gd name="connsiteX1694" fmla="*/ 2663275 w 11830043"/>
              <a:gd name="connsiteY1694" fmla="*/ 5066785 h 6533995"/>
              <a:gd name="connsiteX1695" fmla="*/ 2422039 w 11830043"/>
              <a:gd name="connsiteY1695" fmla="*/ 5066785 h 6533995"/>
              <a:gd name="connsiteX1696" fmla="*/ 2431755 w 11830043"/>
              <a:gd name="connsiteY1696" fmla="*/ 5076573 h 6533995"/>
              <a:gd name="connsiteX1697" fmla="*/ 2422039 w 11830043"/>
              <a:gd name="connsiteY1697" fmla="*/ 5086296 h 6533995"/>
              <a:gd name="connsiteX1698" fmla="*/ 2412259 w 11830043"/>
              <a:gd name="connsiteY1698" fmla="*/ 5076573 h 6533995"/>
              <a:gd name="connsiteX1699" fmla="*/ 2422039 w 11830043"/>
              <a:gd name="connsiteY1699" fmla="*/ 5066785 h 6533995"/>
              <a:gd name="connsiteX1700" fmla="*/ 2180796 w 11830043"/>
              <a:gd name="connsiteY1700" fmla="*/ 5066785 h 6533995"/>
              <a:gd name="connsiteX1701" fmla="*/ 2190581 w 11830043"/>
              <a:gd name="connsiteY1701" fmla="*/ 5076573 h 6533995"/>
              <a:gd name="connsiteX1702" fmla="*/ 2180796 w 11830043"/>
              <a:gd name="connsiteY1702" fmla="*/ 5086296 h 6533995"/>
              <a:gd name="connsiteX1703" fmla="*/ 2171085 w 11830043"/>
              <a:gd name="connsiteY1703" fmla="*/ 5076573 h 6533995"/>
              <a:gd name="connsiteX1704" fmla="*/ 2180796 w 11830043"/>
              <a:gd name="connsiteY1704" fmla="*/ 5066785 h 6533995"/>
              <a:gd name="connsiteX1705" fmla="*/ 1939584 w 11830043"/>
              <a:gd name="connsiteY1705" fmla="*/ 5066785 h 6533995"/>
              <a:gd name="connsiteX1706" fmla="*/ 1949367 w 11830043"/>
              <a:gd name="connsiteY1706" fmla="*/ 5076573 h 6533995"/>
              <a:gd name="connsiteX1707" fmla="*/ 1939584 w 11830043"/>
              <a:gd name="connsiteY1707" fmla="*/ 5086296 h 6533995"/>
              <a:gd name="connsiteX1708" fmla="*/ 1929861 w 11830043"/>
              <a:gd name="connsiteY1708" fmla="*/ 5076573 h 6533995"/>
              <a:gd name="connsiteX1709" fmla="*/ 1939584 w 11830043"/>
              <a:gd name="connsiteY1709" fmla="*/ 5066785 h 6533995"/>
              <a:gd name="connsiteX1710" fmla="*/ 1698333 w 11830043"/>
              <a:gd name="connsiteY1710" fmla="*/ 5066785 h 6533995"/>
              <a:gd name="connsiteX1711" fmla="*/ 1708119 w 11830043"/>
              <a:gd name="connsiteY1711" fmla="*/ 5076573 h 6533995"/>
              <a:gd name="connsiteX1712" fmla="*/ 1698333 w 11830043"/>
              <a:gd name="connsiteY1712" fmla="*/ 5086296 h 6533995"/>
              <a:gd name="connsiteX1713" fmla="*/ 1688548 w 11830043"/>
              <a:gd name="connsiteY1713" fmla="*/ 5076573 h 6533995"/>
              <a:gd name="connsiteX1714" fmla="*/ 1698333 w 11830043"/>
              <a:gd name="connsiteY1714" fmla="*/ 5066785 h 6533995"/>
              <a:gd name="connsiteX1715" fmla="*/ 1457108 w 11830043"/>
              <a:gd name="connsiteY1715" fmla="*/ 5066785 h 6533995"/>
              <a:gd name="connsiteX1716" fmla="*/ 1466828 w 11830043"/>
              <a:gd name="connsiteY1716" fmla="*/ 5076573 h 6533995"/>
              <a:gd name="connsiteX1717" fmla="*/ 1457108 w 11830043"/>
              <a:gd name="connsiteY1717" fmla="*/ 5086296 h 6533995"/>
              <a:gd name="connsiteX1718" fmla="*/ 1447324 w 11830043"/>
              <a:gd name="connsiteY1718" fmla="*/ 5076573 h 6533995"/>
              <a:gd name="connsiteX1719" fmla="*/ 1457108 w 11830043"/>
              <a:gd name="connsiteY1719" fmla="*/ 5066785 h 6533995"/>
              <a:gd name="connsiteX1720" fmla="*/ 1215887 w 11830043"/>
              <a:gd name="connsiteY1720" fmla="*/ 5066785 h 6533995"/>
              <a:gd name="connsiteX1721" fmla="*/ 1225671 w 11830043"/>
              <a:gd name="connsiteY1721" fmla="*/ 5076573 h 6533995"/>
              <a:gd name="connsiteX1722" fmla="*/ 1215887 w 11830043"/>
              <a:gd name="connsiteY1722" fmla="*/ 5086296 h 6533995"/>
              <a:gd name="connsiteX1723" fmla="*/ 1206167 w 11830043"/>
              <a:gd name="connsiteY1723" fmla="*/ 5076573 h 6533995"/>
              <a:gd name="connsiteX1724" fmla="*/ 1215887 w 11830043"/>
              <a:gd name="connsiteY1724" fmla="*/ 5066785 h 6533995"/>
              <a:gd name="connsiteX1725" fmla="*/ 974667 w 11830043"/>
              <a:gd name="connsiteY1725" fmla="*/ 5066785 h 6533995"/>
              <a:gd name="connsiteX1726" fmla="*/ 984451 w 11830043"/>
              <a:gd name="connsiteY1726" fmla="*/ 5076573 h 6533995"/>
              <a:gd name="connsiteX1727" fmla="*/ 974667 w 11830043"/>
              <a:gd name="connsiteY1727" fmla="*/ 5086296 h 6533995"/>
              <a:gd name="connsiteX1728" fmla="*/ 964947 w 11830043"/>
              <a:gd name="connsiteY1728" fmla="*/ 5076573 h 6533995"/>
              <a:gd name="connsiteX1729" fmla="*/ 974667 w 11830043"/>
              <a:gd name="connsiteY1729" fmla="*/ 5066785 h 6533995"/>
              <a:gd name="connsiteX1730" fmla="*/ 733447 w 11830043"/>
              <a:gd name="connsiteY1730" fmla="*/ 5066785 h 6533995"/>
              <a:gd name="connsiteX1731" fmla="*/ 743167 w 11830043"/>
              <a:gd name="connsiteY1731" fmla="*/ 5076573 h 6533995"/>
              <a:gd name="connsiteX1732" fmla="*/ 733447 w 11830043"/>
              <a:gd name="connsiteY1732" fmla="*/ 5086296 h 6533995"/>
              <a:gd name="connsiteX1733" fmla="*/ 723663 w 11830043"/>
              <a:gd name="connsiteY1733" fmla="*/ 5076573 h 6533995"/>
              <a:gd name="connsiteX1734" fmla="*/ 733447 w 11830043"/>
              <a:gd name="connsiteY1734" fmla="*/ 5066785 h 6533995"/>
              <a:gd name="connsiteX1735" fmla="*/ 492226 w 11830043"/>
              <a:gd name="connsiteY1735" fmla="*/ 5066785 h 6533995"/>
              <a:gd name="connsiteX1736" fmla="*/ 501946 w 11830043"/>
              <a:gd name="connsiteY1736" fmla="*/ 5076573 h 6533995"/>
              <a:gd name="connsiteX1737" fmla="*/ 492226 w 11830043"/>
              <a:gd name="connsiteY1737" fmla="*/ 5086296 h 6533995"/>
              <a:gd name="connsiteX1738" fmla="*/ 482442 w 11830043"/>
              <a:gd name="connsiteY1738" fmla="*/ 5076573 h 6533995"/>
              <a:gd name="connsiteX1739" fmla="*/ 492226 w 11830043"/>
              <a:gd name="connsiteY1739" fmla="*/ 5066785 h 6533995"/>
              <a:gd name="connsiteX1740" fmla="*/ 251007 w 11830043"/>
              <a:gd name="connsiteY1740" fmla="*/ 5066785 h 6533995"/>
              <a:gd name="connsiteX1741" fmla="*/ 260791 w 11830043"/>
              <a:gd name="connsiteY1741" fmla="*/ 5076573 h 6533995"/>
              <a:gd name="connsiteX1742" fmla="*/ 251007 w 11830043"/>
              <a:gd name="connsiteY1742" fmla="*/ 5086296 h 6533995"/>
              <a:gd name="connsiteX1743" fmla="*/ 241287 w 11830043"/>
              <a:gd name="connsiteY1743" fmla="*/ 5076573 h 6533995"/>
              <a:gd name="connsiteX1744" fmla="*/ 251007 w 11830043"/>
              <a:gd name="connsiteY1744" fmla="*/ 5066785 h 6533995"/>
              <a:gd name="connsiteX1745" fmla="*/ 9723 w 11830043"/>
              <a:gd name="connsiteY1745" fmla="*/ 5066785 h 6533995"/>
              <a:gd name="connsiteX1746" fmla="*/ 19507 w 11830043"/>
              <a:gd name="connsiteY1746" fmla="*/ 5076573 h 6533995"/>
              <a:gd name="connsiteX1747" fmla="*/ 9723 w 11830043"/>
              <a:gd name="connsiteY1747" fmla="*/ 5086296 h 6533995"/>
              <a:gd name="connsiteX1748" fmla="*/ 4 w 11830043"/>
              <a:gd name="connsiteY1748" fmla="*/ 5076573 h 6533995"/>
              <a:gd name="connsiteX1749" fmla="*/ 9723 w 11830043"/>
              <a:gd name="connsiteY1749" fmla="*/ 5066785 h 6533995"/>
              <a:gd name="connsiteX1750" fmla="*/ 11820259 w 11830043"/>
              <a:gd name="connsiteY1750" fmla="*/ 4825534 h 6533995"/>
              <a:gd name="connsiteX1751" fmla="*/ 11830043 w 11830043"/>
              <a:gd name="connsiteY1751" fmla="*/ 4835258 h 6533995"/>
              <a:gd name="connsiteX1752" fmla="*/ 11820259 w 11830043"/>
              <a:gd name="connsiteY1752" fmla="*/ 4845045 h 6533995"/>
              <a:gd name="connsiteX1753" fmla="*/ 11810539 w 11830043"/>
              <a:gd name="connsiteY1753" fmla="*/ 4835258 h 6533995"/>
              <a:gd name="connsiteX1754" fmla="*/ 11820259 w 11830043"/>
              <a:gd name="connsiteY1754" fmla="*/ 4825534 h 6533995"/>
              <a:gd name="connsiteX1755" fmla="*/ 11579030 w 11830043"/>
              <a:gd name="connsiteY1755" fmla="*/ 4825534 h 6533995"/>
              <a:gd name="connsiteX1756" fmla="*/ 11588815 w 11830043"/>
              <a:gd name="connsiteY1756" fmla="*/ 4835258 h 6533995"/>
              <a:gd name="connsiteX1757" fmla="*/ 11579030 w 11830043"/>
              <a:gd name="connsiteY1757" fmla="*/ 4845045 h 6533995"/>
              <a:gd name="connsiteX1758" fmla="*/ 11569310 w 11830043"/>
              <a:gd name="connsiteY1758" fmla="*/ 4835258 h 6533995"/>
              <a:gd name="connsiteX1759" fmla="*/ 11579030 w 11830043"/>
              <a:gd name="connsiteY1759" fmla="*/ 4825534 h 6533995"/>
              <a:gd name="connsiteX1760" fmla="*/ 11337802 w 11830043"/>
              <a:gd name="connsiteY1760" fmla="*/ 4825534 h 6533995"/>
              <a:gd name="connsiteX1761" fmla="*/ 11347587 w 11830043"/>
              <a:gd name="connsiteY1761" fmla="*/ 4835258 h 6533995"/>
              <a:gd name="connsiteX1762" fmla="*/ 11337802 w 11830043"/>
              <a:gd name="connsiteY1762" fmla="*/ 4845045 h 6533995"/>
              <a:gd name="connsiteX1763" fmla="*/ 11328082 w 11830043"/>
              <a:gd name="connsiteY1763" fmla="*/ 4835258 h 6533995"/>
              <a:gd name="connsiteX1764" fmla="*/ 11337802 w 11830043"/>
              <a:gd name="connsiteY1764" fmla="*/ 4825534 h 6533995"/>
              <a:gd name="connsiteX1765" fmla="*/ 11096574 w 11830043"/>
              <a:gd name="connsiteY1765" fmla="*/ 4825534 h 6533995"/>
              <a:gd name="connsiteX1766" fmla="*/ 11106294 w 11830043"/>
              <a:gd name="connsiteY1766" fmla="*/ 4835258 h 6533995"/>
              <a:gd name="connsiteX1767" fmla="*/ 11096574 w 11830043"/>
              <a:gd name="connsiteY1767" fmla="*/ 4845045 h 6533995"/>
              <a:gd name="connsiteX1768" fmla="*/ 11086790 w 11830043"/>
              <a:gd name="connsiteY1768" fmla="*/ 4835258 h 6533995"/>
              <a:gd name="connsiteX1769" fmla="*/ 11096574 w 11830043"/>
              <a:gd name="connsiteY1769" fmla="*/ 4825534 h 6533995"/>
              <a:gd name="connsiteX1770" fmla="*/ 10855345 w 11830043"/>
              <a:gd name="connsiteY1770" fmla="*/ 4825534 h 6533995"/>
              <a:gd name="connsiteX1771" fmla="*/ 10865065 w 11830043"/>
              <a:gd name="connsiteY1771" fmla="*/ 4835258 h 6533995"/>
              <a:gd name="connsiteX1772" fmla="*/ 10855345 w 11830043"/>
              <a:gd name="connsiteY1772" fmla="*/ 4845045 h 6533995"/>
              <a:gd name="connsiteX1773" fmla="*/ 10845625 w 11830043"/>
              <a:gd name="connsiteY1773" fmla="*/ 4835258 h 6533995"/>
              <a:gd name="connsiteX1774" fmla="*/ 10855345 w 11830043"/>
              <a:gd name="connsiteY1774" fmla="*/ 4825534 h 6533995"/>
              <a:gd name="connsiteX1775" fmla="*/ 10614116 w 11830043"/>
              <a:gd name="connsiteY1775" fmla="*/ 4825534 h 6533995"/>
              <a:gd name="connsiteX1776" fmla="*/ 10623901 w 11830043"/>
              <a:gd name="connsiteY1776" fmla="*/ 4835258 h 6533995"/>
              <a:gd name="connsiteX1777" fmla="*/ 10614116 w 11830043"/>
              <a:gd name="connsiteY1777" fmla="*/ 4845045 h 6533995"/>
              <a:gd name="connsiteX1778" fmla="*/ 10604396 w 11830043"/>
              <a:gd name="connsiteY1778" fmla="*/ 4835258 h 6533995"/>
              <a:gd name="connsiteX1779" fmla="*/ 10614116 w 11830043"/>
              <a:gd name="connsiteY1779" fmla="*/ 4825534 h 6533995"/>
              <a:gd name="connsiteX1780" fmla="*/ 10372888 w 11830043"/>
              <a:gd name="connsiteY1780" fmla="*/ 4825534 h 6533995"/>
              <a:gd name="connsiteX1781" fmla="*/ 10382673 w 11830043"/>
              <a:gd name="connsiteY1781" fmla="*/ 4835258 h 6533995"/>
              <a:gd name="connsiteX1782" fmla="*/ 10372888 w 11830043"/>
              <a:gd name="connsiteY1782" fmla="*/ 4845045 h 6533995"/>
              <a:gd name="connsiteX1783" fmla="*/ 10363168 w 11830043"/>
              <a:gd name="connsiteY1783" fmla="*/ 4835258 h 6533995"/>
              <a:gd name="connsiteX1784" fmla="*/ 10372888 w 11830043"/>
              <a:gd name="connsiteY1784" fmla="*/ 4825534 h 6533995"/>
              <a:gd name="connsiteX1785" fmla="*/ 10131660 w 11830043"/>
              <a:gd name="connsiteY1785" fmla="*/ 4825534 h 6533995"/>
              <a:gd name="connsiteX1786" fmla="*/ 10141444 w 11830043"/>
              <a:gd name="connsiteY1786" fmla="*/ 4835258 h 6533995"/>
              <a:gd name="connsiteX1787" fmla="*/ 10131660 w 11830043"/>
              <a:gd name="connsiteY1787" fmla="*/ 4845045 h 6533995"/>
              <a:gd name="connsiteX1788" fmla="*/ 10121940 w 11830043"/>
              <a:gd name="connsiteY1788" fmla="*/ 4835258 h 6533995"/>
              <a:gd name="connsiteX1789" fmla="*/ 10131660 w 11830043"/>
              <a:gd name="connsiteY1789" fmla="*/ 4825534 h 6533995"/>
              <a:gd name="connsiteX1790" fmla="*/ 9890432 w 11830043"/>
              <a:gd name="connsiteY1790" fmla="*/ 4825534 h 6533995"/>
              <a:gd name="connsiteX1791" fmla="*/ 9900152 w 11830043"/>
              <a:gd name="connsiteY1791" fmla="*/ 4835258 h 6533995"/>
              <a:gd name="connsiteX1792" fmla="*/ 9890432 w 11830043"/>
              <a:gd name="connsiteY1792" fmla="*/ 4845045 h 6533995"/>
              <a:gd name="connsiteX1793" fmla="*/ 9880648 w 11830043"/>
              <a:gd name="connsiteY1793" fmla="*/ 4835258 h 6533995"/>
              <a:gd name="connsiteX1794" fmla="*/ 9890432 w 11830043"/>
              <a:gd name="connsiteY1794" fmla="*/ 4825534 h 6533995"/>
              <a:gd name="connsiteX1795" fmla="*/ 9649203 w 11830043"/>
              <a:gd name="connsiteY1795" fmla="*/ 4825534 h 6533995"/>
              <a:gd name="connsiteX1796" fmla="*/ 9658923 w 11830043"/>
              <a:gd name="connsiteY1796" fmla="*/ 4835258 h 6533995"/>
              <a:gd name="connsiteX1797" fmla="*/ 9649203 w 11830043"/>
              <a:gd name="connsiteY1797" fmla="*/ 4845045 h 6533995"/>
              <a:gd name="connsiteX1798" fmla="*/ 9639483 w 11830043"/>
              <a:gd name="connsiteY1798" fmla="*/ 4835258 h 6533995"/>
              <a:gd name="connsiteX1799" fmla="*/ 9649203 w 11830043"/>
              <a:gd name="connsiteY1799" fmla="*/ 4825534 h 6533995"/>
              <a:gd name="connsiteX1800" fmla="*/ 9417695 w 11830043"/>
              <a:gd name="connsiteY1800" fmla="*/ 4825534 h 6533995"/>
              <a:gd name="connsiteX1801" fmla="*/ 9427416 w 11830043"/>
              <a:gd name="connsiteY1801" fmla="*/ 4835258 h 6533995"/>
              <a:gd name="connsiteX1802" fmla="*/ 9417695 w 11830043"/>
              <a:gd name="connsiteY1802" fmla="*/ 4845045 h 6533995"/>
              <a:gd name="connsiteX1803" fmla="*/ 9407911 w 11830043"/>
              <a:gd name="connsiteY1803" fmla="*/ 4835258 h 6533995"/>
              <a:gd name="connsiteX1804" fmla="*/ 9417695 w 11830043"/>
              <a:gd name="connsiteY1804" fmla="*/ 4825534 h 6533995"/>
              <a:gd name="connsiteX1805" fmla="*/ 9176467 w 11830043"/>
              <a:gd name="connsiteY1805" fmla="*/ 4825534 h 6533995"/>
              <a:gd name="connsiteX1806" fmla="*/ 9186187 w 11830043"/>
              <a:gd name="connsiteY1806" fmla="*/ 4835258 h 6533995"/>
              <a:gd name="connsiteX1807" fmla="*/ 9176467 w 11830043"/>
              <a:gd name="connsiteY1807" fmla="*/ 4845045 h 6533995"/>
              <a:gd name="connsiteX1808" fmla="*/ 9166683 w 11830043"/>
              <a:gd name="connsiteY1808" fmla="*/ 4835258 h 6533995"/>
              <a:gd name="connsiteX1809" fmla="*/ 9176467 w 11830043"/>
              <a:gd name="connsiteY1809" fmla="*/ 4825534 h 6533995"/>
              <a:gd name="connsiteX1810" fmla="*/ 8935237 w 11830043"/>
              <a:gd name="connsiteY1810" fmla="*/ 4825534 h 6533995"/>
              <a:gd name="connsiteX1811" fmla="*/ 8944958 w 11830043"/>
              <a:gd name="connsiteY1811" fmla="*/ 4835258 h 6533995"/>
              <a:gd name="connsiteX1812" fmla="*/ 8935237 w 11830043"/>
              <a:gd name="connsiteY1812" fmla="*/ 4845045 h 6533995"/>
              <a:gd name="connsiteX1813" fmla="*/ 8925454 w 11830043"/>
              <a:gd name="connsiteY1813" fmla="*/ 4835258 h 6533995"/>
              <a:gd name="connsiteX1814" fmla="*/ 8935237 w 11830043"/>
              <a:gd name="connsiteY1814" fmla="*/ 4825534 h 6533995"/>
              <a:gd name="connsiteX1815" fmla="*/ 8694009 w 11830043"/>
              <a:gd name="connsiteY1815" fmla="*/ 4825534 h 6533995"/>
              <a:gd name="connsiteX1816" fmla="*/ 8703730 w 11830043"/>
              <a:gd name="connsiteY1816" fmla="*/ 4835258 h 6533995"/>
              <a:gd name="connsiteX1817" fmla="*/ 8694009 w 11830043"/>
              <a:gd name="connsiteY1817" fmla="*/ 4845045 h 6533995"/>
              <a:gd name="connsiteX1818" fmla="*/ 8684289 w 11830043"/>
              <a:gd name="connsiteY1818" fmla="*/ 4835258 h 6533995"/>
              <a:gd name="connsiteX1819" fmla="*/ 8694009 w 11830043"/>
              <a:gd name="connsiteY1819" fmla="*/ 4825534 h 6533995"/>
              <a:gd name="connsiteX1820" fmla="*/ 8452781 w 11830043"/>
              <a:gd name="connsiteY1820" fmla="*/ 4825534 h 6533995"/>
              <a:gd name="connsiteX1821" fmla="*/ 8462566 w 11830043"/>
              <a:gd name="connsiteY1821" fmla="*/ 4835258 h 6533995"/>
              <a:gd name="connsiteX1822" fmla="*/ 8452781 w 11830043"/>
              <a:gd name="connsiteY1822" fmla="*/ 4845045 h 6533995"/>
              <a:gd name="connsiteX1823" fmla="*/ 8443061 w 11830043"/>
              <a:gd name="connsiteY1823" fmla="*/ 4835258 h 6533995"/>
              <a:gd name="connsiteX1824" fmla="*/ 8452781 w 11830043"/>
              <a:gd name="connsiteY1824" fmla="*/ 4825534 h 6533995"/>
              <a:gd name="connsiteX1825" fmla="*/ 8211553 w 11830043"/>
              <a:gd name="connsiteY1825" fmla="*/ 4825534 h 6533995"/>
              <a:gd name="connsiteX1826" fmla="*/ 8221273 w 11830043"/>
              <a:gd name="connsiteY1826" fmla="*/ 4835258 h 6533995"/>
              <a:gd name="connsiteX1827" fmla="*/ 8211553 w 11830043"/>
              <a:gd name="connsiteY1827" fmla="*/ 4845045 h 6533995"/>
              <a:gd name="connsiteX1828" fmla="*/ 8201769 w 11830043"/>
              <a:gd name="connsiteY1828" fmla="*/ 4835258 h 6533995"/>
              <a:gd name="connsiteX1829" fmla="*/ 8211553 w 11830043"/>
              <a:gd name="connsiteY1829" fmla="*/ 4825534 h 6533995"/>
              <a:gd name="connsiteX1830" fmla="*/ 7970260 w 11830043"/>
              <a:gd name="connsiteY1830" fmla="*/ 4825534 h 6533995"/>
              <a:gd name="connsiteX1831" fmla="*/ 7980044 w 11830043"/>
              <a:gd name="connsiteY1831" fmla="*/ 4835258 h 6533995"/>
              <a:gd name="connsiteX1832" fmla="*/ 7970260 w 11830043"/>
              <a:gd name="connsiteY1832" fmla="*/ 4845045 h 6533995"/>
              <a:gd name="connsiteX1833" fmla="*/ 7960477 w 11830043"/>
              <a:gd name="connsiteY1833" fmla="*/ 4835258 h 6533995"/>
              <a:gd name="connsiteX1834" fmla="*/ 7970260 w 11830043"/>
              <a:gd name="connsiteY1834" fmla="*/ 4825534 h 6533995"/>
              <a:gd name="connsiteX1835" fmla="*/ 7729032 w 11830043"/>
              <a:gd name="connsiteY1835" fmla="*/ 4825534 h 6533995"/>
              <a:gd name="connsiteX1836" fmla="*/ 7738753 w 11830043"/>
              <a:gd name="connsiteY1836" fmla="*/ 4835258 h 6533995"/>
              <a:gd name="connsiteX1837" fmla="*/ 7729032 w 11830043"/>
              <a:gd name="connsiteY1837" fmla="*/ 4845045 h 6533995"/>
              <a:gd name="connsiteX1838" fmla="*/ 7719249 w 11830043"/>
              <a:gd name="connsiteY1838" fmla="*/ 4835258 h 6533995"/>
              <a:gd name="connsiteX1839" fmla="*/ 7729032 w 11830043"/>
              <a:gd name="connsiteY1839" fmla="*/ 4825534 h 6533995"/>
              <a:gd name="connsiteX1840" fmla="*/ 7487803 w 11830043"/>
              <a:gd name="connsiteY1840" fmla="*/ 4825534 h 6533995"/>
              <a:gd name="connsiteX1841" fmla="*/ 7497524 w 11830043"/>
              <a:gd name="connsiteY1841" fmla="*/ 4835258 h 6533995"/>
              <a:gd name="connsiteX1842" fmla="*/ 7487803 w 11830043"/>
              <a:gd name="connsiteY1842" fmla="*/ 4845045 h 6533995"/>
              <a:gd name="connsiteX1843" fmla="*/ 7478019 w 11830043"/>
              <a:gd name="connsiteY1843" fmla="*/ 4835258 h 6533995"/>
              <a:gd name="connsiteX1844" fmla="*/ 7487803 w 11830043"/>
              <a:gd name="connsiteY1844" fmla="*/ 4825534 h 6533995"/>
              <a:gd name="connsiteX1845" fmla="*/ 7246575 w 11830043"/>
              <a:gd name="connsiteY1845" fmla="*/ 4825534 h 6533995"/>
              <a:gd name="connsiteX1846" fmla="*/ 7256359 w 11830043"/>
              <a:gd name="connsiteY1846" fmla="*/ 4835258 h 6533995"/>
              <a:gd name="connsiteX1847" fmla="*/ 7246575 w 11830043"/>
              <a:gd name="connsiteY1847" fmla="*/ 4845045 h 6533995"/>
              <a:gd name="connsiteX1848" fmla="*/ 7236855 w 11830043"/>
              <a:gd name="connsiteY1848" fmla="*/ 4835258 h 6533995"/>
              <a:gd name="connsiteX1849" fmla="*/ 7246575 w 11830043"/>
              <a:gd name="connsiteY1849" fmla="*/ 4825534 h 6533995"/>
              <a:gd name="connsiteX1850" fmla="*/ 7005346 w 11830043"/>
              <a:gd name="connsiteY1850" fmla="*/ 4825534 h 6533995"/>
              <a:gd name="connsiteX1851" fmla="*/ 7015130 w 11830043"/>
              <a:gd name="connsiteY1851" fmla="*/ 4835258 h 6533995"/>
              <a:gd name="connsiteX1852" fmla="*/ 7005346 w 11830043"/>
              <a:gd name="connsiteY1852" fmla="*/ 4845045 h 6533995"/>
              <a:gd name="connsiteX1853" fmla="*/ 6995626 w 11830043"/>
              <a:gd name="connsiteY1853" fmla="*/ 4835258 h 6533995"/>
              <a:gd name="connsiteX1854" fmla="*/ 7005346 w 11830043"/>
              <a:gd name="connsiteY1854" fmla="*/ 4825534 h 6533995"/>
              <a:gd name="connsiteX1855" fmla="*/ 6764118 w 11830043"/>
              <a:gd name="connsiteY1855" fmla="*/ 4825534 h 6533995"/>
              <a:gd name="connsiteX1856" fmla="*/ 6773902 w 11830043"/>
              <a:gd name="connsiteY1856" fmla="*/ 4835258 h 6533995"/>
              <a:gd name="connsiteX1857" fmla="*/ 6764118 w 11830043"/>
              <a:gd name="connsiteY1857" fmla="*/ 4845045 h 6533995"/>
              <a:gd name="connsiteX1858" fmla="*/ 6754335 w 11830043"/>
              <a:gd name="connsiteY1858" fmla="*/ 4835258 h 6533995"/>
              <a:gd name="connsiteX1859" fmla="*/ 6764118 w 11830043"/>
              <a:gd name="connsiteY1859" fmla="*/ 4825534 h 6533995"/>
              <a:gd name="connsiteX1860" fmla="*/ 6522889 w 11830043"/>
              <a:gd name="connsiteY1860" fmla="*/ 4825534 h 6533995"/>
              <a:gd name="connsiteX1861" fmla="*/ 6532610 w 11830043"/>
              <a:gd name="connsiteY1861" fmla="*/ 4835258 h 6533995"/>
              <a:gd name="connsiteX1862" fmla="*/ 6522889 w 11830043"/>
              <a:gd name="connsiteY1862" fmla="*/ 4845045 h 6533995"/>
              <a:gd name="connsiteX1863" fmla="*/ 6513105 w 11830043"/>
              <a:gd name="connsiteY1863" fmla="*/ 4835258 h 6533995"/>
              <a:gd name="connsiteX1864" fmla="*/ 6522889 w 11830043"/>
              <a:gd name="connsiteY1864" fmla="*/ 4825534 h 6533995"/>
              <a:gd name="connsiteX1865" fmla="*/ 6281661 w 11830043"/>
              <a:gd name="connsiteY1865" fmla="*/ 4825534 h 6533995"/>
              <a:gd name="connsiteX1866" fmla="*/ 6291381 w 11830043"/>
              <a:gd name="connsiteY1866" fmla="*/ 4835258 h 6533995"/>
              <a:gd name="connsiteX1867" fmla="*/ 6281661 w 11830043"/>
              <a:gd name="connsiteY1867" fmla="*/ 4845045 h 6533995"/>
              <a:gd name="connsiteX1868" fmla="*/ 6271877 w 11830043"/>
              <a:gd name="connsiteY1868" fmla="*/ 4835258 h 6533995"/>
              <a:gd name="connsiteX1869" fmla="*/ 6281661 w 11830043"/>
              <a:gd name="connsiteY1869" fmla="*/ 4825534 h 6533995"/>
              <a:gd name="connsiteX1870" fmla="*/ 6040432 w 11830043"/>
              <a:gd name="connsiteY1870" fmla="*/ 4825534 h 6533995"/>
              <a:gd name="connsiteX1871" fmla="*/ 6050216 w 11830043"/>
              <a:gd name="connsiteY1871" fmla="*/ 4835258 h 6533995"/>
              <a:gd name="connsiteX1872" fmla="*/ 6040432 w 11830043"/>
              <a:gd name="connsiteY1872" fmla="*/ 4845045 h 6533995"/>
              <a:gd name="connsiteX1873" fmla="*/ 6030712 w 11830043"/>
              <a:gd name="connsiteY1873" fmla="*/ 4835258 h 6533995"/>
              <a:gd name="connsiteX1874" fmla="*/ 6040432 w 11830043"/>
              <a:gd name="connsiteY1874" fmla="*/ 4825534 h 6533995"/>
              <a:gd name="connsiteX1875" fmla="*/ 5799205 w 11830043"/>
              <a:gd name="connsiteY1875" fmla="*/ 4825534 h 6533995"/>
              <a:gd name="connsiteX1876" fmla="*/ 5808989 w 11830043"/>
              <a:gd name="connsiteY1876" fmla="*/ 4835258 h 6533995"/>
              <a:gd name="connsiteX1877" fmla="*/ 5799205 w 11830043"/>
              <a:gd name="connsiteY1877" fmla="*/ 4845045 h 6533995"/>
              <a:gd name="connsiteX1878" fmla="*/ 5789486 w 11830043"/>
              <a:gd name="connsiteY1878" fmla="*/ 4835258 h 6533995"/>
              <a:gd name="connsiteX1879" fmla="*/ 5799205 w 11830043"/>
              <a:gd name="connsiteY1879" fmla="*/ 4825534 h 6533995"/>
              <a:gd name="connsiteX1880" fmla="*/ 5557991 w 11830043"/>
              <a:gd name="connsiteY1880" fmla="*/ 4825534 h 6533995"/>
              <a:gd name="connsiteX1881" fmla="*/ 5567774 w 11830043"/>
              <a:gd name="connsiteY1881" fmla="*/ 4835258 h 6533995"/>
              <a:gd name="connsiteX1882" fmla="*/ 5557991 w 11830043"/>
              <a:gd name="connsiteY1882" fmla="*/ 4845045 h 6533995"/>
              <a:gd name="connsiteX1883" fmla="*/ 5548208 w 11830043"/>
              <a:gd name="connsiteY1883" fmla="*/ 4835258 h 6533995"/>
              <a:gd name="connsiteX1884" fmla="*/ 5557991 w 11830043"/>
              <a:gd name="connsiteY1884" fmla="*/ 4825534 h 6533995"/>
              <a:gd name="connsiteX1885" fmla="*/ 5316710 w 11830043"/>
              <a:gd name="connsiteY1885" fmla="*/ 4825534 h 6533995"/>
              <a:gd name="connsiteX1886" fmla="*/ 5326429 w 11830043"/>
              <a:gd name="connsiteY1886" fmla="*/ 4835258 h 6533995"/>
              <a:gd name="connsiteX1887" fmla="*/ 5316710 w 11830043"/>
              <a:gd name="connsiteY1887" fmla="*/ 4845045 h 6533995"/>
              <a:gd name="connsiteX1888" fmla="*/ 5306924 w 11830043"/>
              <a:gd name="connsiteY1888" fmla="*/ 4835258 h 6533995"/>
              <a:gd name="connsiteX1889" fmla="*/ 5316710 w 11830043"/>
              <a:gd name="connsiteY1889" fmla="*/ 4825534 h 6533995"/>
              <a:gd name="connsiteX1890" fmla="*/ 5075486 w 11830043"/>
              <a:gd name="connsiteY1890" fmla="*/ 4825534 h 6533995"/>
              <a:gd name="connsiteX1891" fmla="*/ 5085202 w 11830043"/>
              <a:gd name="connsiteY1891" fmla="*/ 4835258 h 6533995"/>
              <a:gd name="connsiteX1892" fmla="*/ 5075486 w 11830043"/>
              <a:gd name="connsiteY1892" fmla="*/ 4845045 h 6533995"/>
              <a:gd name="connsiteX1893" fmla="*/ 5065705 w 11830043"/>
              <a:gd name="connsiteY1893" fmla="*/ 4835258 h 6533995"/>
              <a:gd name="connsiteX1894" fmla="*/ 5075486 w 11830043"/>
              <a:gd name="connsiteY1894" fmla="*/ 4825534 h 6533995"/>
              <a:gd name="connsiteX1895" fmla="*/ 4834252 w 11830043"/>
              <a:gd name="connsiteY1895" fmla="*/ 4825534 h 6533995"/>
              <a:gd name="connsiteX1896" fmla="*/ 4844040 w 11830043"/>
              <a:gd name="connsiteY1896" fmla="*/ 4835258 h 6533995"/>
              <a:gd name="connsiteX1897" fmla="*/ 4834252 w 11830043"/>
              <a:gd name="connsiteY1897" fmla="*/ 4845045 h 6533995"/>
              <a:gd name="connsiteX1898" fmla="*/ 4824534 w 11830043"/>
              <a:gd name="connsiteY1898" fmla="*/ 4835258 h 6533995"/>
              <a:gd name="connsiteX1899" fmla="*/ 4834252 w 11830043"/>
              <a:gd name="connsiteY1899" fmla="*/ 4825534 h 6533995"/>
              <a:gd name="connsiteX1900" fmla="*/ 4593019 w 11830043"/>
              <a:gd name="connsiteY1900" fmla="*/ 4825534 h 6533995"/>
              <a:gd name="connsiteX1901" fmla="*/ 4602795 w 11830043"/>
              <a:gd name="connsiteY1901" fmla="*/ 4835258 h 6533995"/>
              <a:gd name="connsiteX1902" fmla="*/ 4593019 w 11830043"/>
              <a:gd name="connsiteY1902" fmla="*/ 4845045 h 6533995"/>
              <a:gd name="connsiteX1903" fmla="*/ 4583304 w 11830043"/>
              <a:gd name="connsiteY1903" fmla="*/ 4835258 h 6533995"/>
              <a:gd name="connsiteX1904" fmla="*/ 4593019 w 11830043"/>
              <a:gd name="connsiteY1904" fmla="*/ 4825534 h 6533995"/>
              <a:gd name="connsiteX1905" fmla="*/ 4351806 w 11830043"/>
              <a:gd name="connsiteY1905" fmla="*/ 4825534 h 6533995"/>
              <a:gd name="connsiteX1906" fmla="*/ 4361580 w 11830043"/>
              <a:gd name="connsiteY1906" fmla="*/ 4835258 h 6533995"/>
              <a:gd name="connsiteX1907" fmla="*/ 4351806 w 11830043"/>
              <a:gd name="connsiteY1907" fmla="*/ 4845045 h 6533995"/>
              <a:gd name="connsiteX1908" fmla="*/ 4342006 w 11830043"/>
              <a:gd name="connsiteY1908" fmla="*/ 4835258 h 6533995"/>
              <a:gd name="connsiteX1909" fmla="*/ 4351806 w 11830043"/>
              <a:gd name="connsiteY1909" fmla="*/ 4825534 h 6533995"/>
              <a:gd name="connsiteX1910" fmla="*/ 4110581 w 11830043"/>
              <a:gd name="connsiteY1910" fmla="*/ 4825534 h 6533995"/>
              <a:gd name="connsiteX1911" fmla="*/ 4120362 w 11830043"/>
              <a:gd name="connsiteY1911" fmla="*/ 4835258 h 6533995"/>
              <a:gd name="connsiteX1912" fmla="*/ 4110581 w 11830043"/>
              <a:gd name="connsiteY1912" fmla="*/ 4845045 h 6533995"/>
              <a:gd name="connsiteX1913" fmla="*/ 4100799 w 11830043"/>
              <a:gd name="connsiteY1913" fmla="*/ 4835258 h 6533995"/>
              <a:gd name="connsiteX1914" fmla="*/ 4110581 w 11830043"/>
              <a:gd name="connsiteY1914" fmla="*/ 4825534 h 6533995"/>
              <a:gd name="connsiteX1915" fmla="*/ 3869431 w 11830043"/>
              <a:gd name="connsiteY1915" fmla="*/ 4825534 h 6533995"/>
              <a:gd name="connsiteX1916" fmla="*/ 3879151 w 11830043"/>
              <a:gd name="connsiteY1916" fmla="*/ 4835258 h 6533995"/>
              <a:gd name="connsiteX1917" fmla="*/ 3869431 w 11830043"/>
              <a:gd name="connsiteY1917" fmla="*/ 4845045 h 6533995"/>
              <a:gd name="connsiteX1918" fmla="*/ 3859648 w 11830043"/>
              <a:gd name="connsiteY1918" fmla="*/ 4835258 h 6533995"/>
              <a:gd name="connsiteX1919" fmla="*/ 3869431 w 11830043"/>
              <a:gd name="connsiteY1919" fmla="*/ 4825534 h 6533995"/>
              <a:gd name="connsiteX1920" fmla="*/ 3628212 w 11830043"/>
              <a:gd name="connsiteY1920" fmla="*/ 4825534 h 6533995"/>
              <a:gd name="connsiteX1921" fmla="*/ 3637936 w 11830043"/>
              <a:gd name="connsiteY1921" fmla="*/ 4835258 h 6533995"/>
              <a:gd name="connsiteX1922" fmla="*/ 3628212 w 11830043"/>
              <a:gd name="connsiteY1922" fmla="*/ 4845045 h 6533995"/>
              <a:gd name="connsiteX1923" fmla="*/ 3618432 w 11830043"/>
              <a:gd name="connsiteY1923" fmla="*/ 4835258 h 6533995"/>
              <a:gd name="connsiteX1924" fmla="*/ 3628212 w 11830043"/>
              <a:gd name="connsiteY1924" fmla="*/ 4825534 h 6533995"/>
              <a:gd name="connsiteX1925" fmla="*/ 3386959 w 11830043"/>
              <a:gd name="connsiteY1925" fmla="*/ 4825534 h 6533995"/>
              <a:gd name="connsiteX1926" fmla="*/ 3396744 w 11830043"/>
              <a:gd name="connsiteY1926" fmla="*/ 4835258 h 6533995"/>
              <a:gd name="connsiteX1927" fmla="*/ 3386959 w 11830043"/>
              <a:gd name="connsiteY1927" fmla="*/ 4845045 h 6533995"/>
              <a:gd name="connsiteX1928" fmla="*/ 3377237 w 11830043"/>
              <a:gd name="connsiteY1928" fmla="*/ 4835258 h 6533995"/>
              <a:gd name="connsiteX1929" fmla="*/ 3386959 w 11830043"/>
              <a:gd name="connsiteY1929" fmla="*/ 4825534 h 6533995"/>
              <a:gd name="connsiteX1930" fmla="*/ 3145752 w 11830043"/>
              <a:gd name="connsiteY1930" fmla="*/ 4825534 h 6533995"/>
              <a:gd name="connsiteX1931" fmla="*/ 3155534 w 11830043"/>
              <a:gd name="connsiteY1931" fmla="*/ 4835258 h 6533995"/>
              <a:gd name="connsiteX1932" fmla="*/ 3145752 w 11830043"/>
              <a:gd name="connsiteY1932" fmla="*/ 4845045 h 6533995"/>
              <a:gd name="connsiteX1933" fmla="*/ 3136033 w 11830043"/>
              <a:gd name="connsiteY1933" fmla="*/ 4835258 h 6533995"/>
              <a:gd name="connsiteX1934" fmla="*/ 3145752 w 11830043"/>
              <a:gd name="connsiteY1934" fmla="*/ 4825534 h 6533995"/>
              <a:gd name="connsiteX1935" fmla="*/ 2904574 w 11830043"/>
              <a:gd name="connsiteY1935" fmla="*/ 4825534 h 6533995"/>
              <a:gd name="connsiteX1936" fmla="*/ 2914356 w 11830043"/>
              <a:gd name="connsiteY1936" fmla="*/ 4835258 h 6533995"/>
              <a:gd name="connsiteX1937" fmla="*/ 2904574 w 11830043"/>
              <a:gd name="connsiteY1937" fmla="*/ 4845045 h 6533995"/>
              <a:gd name="connsiteX1938" fmla="*/ 2894792 w 11830043"/>
              <a:gd name="connsiteY1938" fmla="*/ 4835258 h 6533995"/>
              <a:gd name="connsiteX1939" fmla="*/ 2904574 w 11830043"/>
              <a:gd name="connsiteY1939" fmla="*/ 4825534 h 6533995"/>
              <a:gd name="connsiteX1940" fmla="*/ 2663275 w 11830043"/>
              <a:gd name="connsiteY1940" fmla="*/ 4825534 h 6533995"/>
              <a:gd name="connsiteX1941" fmla="*/ 2673000 w 11830043"/>
              <a:gd name="connsiteY1941" fmla="*/ 4835258 h 6533995"/>
              <a:gd name="connsiteX1942" fmla="*/ 2663275 w 11830043"/>
              <a:gd name="connsiteY1942" fmla="*/ 4845045 h 6533995"/>
              <a:gd name="connsiteX1943" fmla="*/ 2653493 w 11830043"/>
              <a:gd name="connsiteY1943" fmla="*/ 4835258 h 6533995"/>
              <a:gd name="connsiteX1944" fmla="*/ 2663275 w 11830043"/>
              <a:gd name="connsiteY1944" fmla="*/ 4825534 h 6533995"/>
              <a:gd name="connsiteX1945" fmla="*/ 2422039 w 11830043"/>
              <a:gd name="connsiteY1945" fmla="*/ 4825534 h 6533995"/>
              <a:gd name="connsiteX1946" fmla="*/ 2431755 w 11830043"/>
              <a:gd name="connsiteY1946" fmla="*/ 4835258 h 6533995"/>
              <a:gd name="connsiteX1947" fmla="*/ 2422039 w 11830043"/>
              <a:gd name="connsiteY1947" fmla="*/ 4845045 h 6533995"/>
              <a:gd name="connsiteX1948" fmla="*/ 2412258 w 11830043"/>
              <a:gd name="connsiteY1948" fmla="*/ 4835258 h 6533995"/>
              <a:gd name="connsiteX1949" fmla="*/ 2422039 w 11830043"/>
              <a:gd name="connsiteY1949" fmla="*/ 4825534 h 6533995"/>
              <a:gd name="connsiteX1950" fmla="*/ 2180796 w 11830043"/>
              <a:gd name="connsiteY1950" fmla="*/ 4825534 h 6533995"/>
              <a:gd name="connsiteX1951" fmla="*/ 2190581 w 11830043"/>
              <a:gd name="connsiteY1951" fmla="*/ 4835258 h 6533995"/>
              <a:gd name="connsiteX1952" fmla="*/ 2180796 w 11830043"/>
              <a:gd name="connsiteY1952" fmla="*/ 4845045 h 6533995"/>
              <a:gd name="connsiteX1953" fmla="*/ 2171085 w 11830043"/>
              <a:gd name="connsiteY1953" fmla="*/ 4835258 h 6533995"/>
              <a:gd name="connsiteX1954" fmla="*/ 2180796 w 11830043"/>
              <a:gd name="connsiteY1954" fmla="*/ 4825534 h 6533995"/>
              <a:gd name="connsiteX1955" fmla="*/ 1939583 w 11830043"/>
              <a:gd name="connsiteY1955" fmla="*/ 4825534 h 6533995"/>
              <a:gd name="connsiteX1956" fmla="*/ 1949366 w 11830043"/>
              <a:gd name="connsiteY1956" fmla="*/ 4835258 h 6533995"/>
              <a:gd name="connsiteX1957" fmla="*/ 1939583 w 11830043"/>
              <a:gd name="connsiteY1957" fmla="*/ 4845045 h 6533995"/>
              <a:gd name="connsiteX1958" fmla="*/ 1929861 w 11830043"/>
              <a:gd name="connsiteY1958" fmla="*/ 4835258 h 6533995"/>
              <a:gd name="connsiteX1959" fmla="*/ 1939583 w 11830043"/>
              <a:gd name="connsiteY1959" fmla="*/ 4825534 h 6533995"/>
              <a:gd name="connsiteX1960" fmla="*/ 1698333 w 11830043"/>
              <a:gd name="connsiteY1960" fmla="*/ 4825534 h 6533995"/>
              <a:gd name="connsiteX1961" fmla="*/ 1708118 w 11830043"/>
              <a:gd name="connsiteY1961" fmla="*/ 4835258 h 6533995"/>
              <a:gd name="connsiteX1962" fmla="*/ 1698333 w 11830043"/>
              <a:gd name="connsiteY1962" fmla="*/ 4845045 h 6533995"/>
              <a:gd name="connsiteX1963" fmla="*/ 1688548 w 11830043"/>
              <a:gd name="connsiteY1963" fmla="*/ 4835258 h 6533995"/>
              <a:gd name="connsiteX1964" fmla="*/ 1698333 w 11830043"/>
              <a:gd name="connsiteY1964" fmla="*/ 4825534 h 6533995"/>
              <a:gd name="connsiteX1965" fmla="*/ 1457108 w 11830043"/>
              <a:gd name="connsiteY1965" fmla="*/ 4825534 h 6533995"/>
              <a:gd name="connsiteX1966" fmla="*/ 1466828 w 11830043"/>
              <a:gd name="connsiteY1966" fmla="*/ 4835258 h 6533995"/>
              <a:gd name="connsiteX1967" fmla="*/ 1457108 w 11830043"/>
              <a:gd name="connsiteY1967" fmla="*/ 4845045 h 6533995"/>
              <a:gd name="connsiteX1968" fmla="*/ 1447324 w 11830043"/>
              <a:gd name="connsiteY1968" fmla="*/ 4835258 h 6533995"/>
              <a:gd name="connsiteX1969" fmla="*/ 1457108 w 11830043"/>
              <a:gd name="connsiteY1969" fmla="*/ 4825534 h 6533995"/>
              <a:gd name="connsiteX1970" fmla="*/ 1215887 w 11830043"/>
              <a:gd name="connsiteY1970" fmla="*/ 4825534 h 6533995"/>
              <a:gd name="connsiteX1971" fmla="*/ 1225671 w 11830043"/>
              <a:gd name="connsiteY1971" fmla="*/ 4835258 h 6533995"/>
              <a:gd name="connsiteX1972" fmla="*/ 1215887 w 11830043"/>
              <a:gd name="connsiteY1972" fmla="*/ 4845045 h 6533995"/>
              <a:gd name="connsiteX1973" fmla="*/ 1206167 w 11830043"/>
              <a:gd name="connsiteY1973" fmla="*/ 4835258 h 6533995"/>
              <a:gd name="connsiteX1974" fmla="*/ 1215887 w 11830043"/>
              <a:gd name="connsiteY1974" fmla="*/ 4825534 h 6533995"/>
              <a:gd name="connsiteX1975" fmla="*/ 974667 w 11830043"/>
              <a:gd name="connsiteY1975" fmla="*/ 4825534 h 6533995"/>
              <a:gd name="connsiteX1976" fmla="*/ 984450 w 11830043"/>
              <a:gd name="connsiteY1976" fmla="*/ 4835258 h 6533995"/>
              <a:gd name="connsiteX1977" fmla="*/ 974667 w 11830043"/>
              <a:gd name="connsiteY1977" fmla="*/ 4845045 h 6533995"/>
              <a:gd name="connsiteX1978" fmla="*/ 964947 w 11830043"/>
              <a:gd name="connsiteY1978" fmla="*/ 4835258 h 6533995"/>
              <a:gd name="connsiteX1979" fmla="*/ 974667 w 11830043"/>
              <a:gd name="connsiteY1979" fmla="*/ 4825534 h 6533995"/>
              <a:gd name="connsiteX1980" fmla="*/ 733447 w 11830043"/>
              <a:gd name="connsiteY1980" fmla="*/ 4825534 h 6533995"/>
              <a:gd name="connsiteX1981" fmla="*/ 743167 w 11830043"/>
              <a:gd name="connsiteY1981" fmla="*/ 4835258 h 6533995"/>
              <a:gd name="connsiteX1982" fmla="*/ 733447 w 11830043"/>
              <a:gd name="connsiteY1982" fmla="*/ 4845045 h 6533995"/>
              <a:gd name="connsiteX1983" fmla="*/ 723663 w 11830043"/>
              <a:gd name="connsiteY1983" fmla="*/ 4835258 h 6533995"/>
              <a:gd name="connsiteX1984" fmla="*/ 733447 w 11830043"/>
              <a:gd name="connsiteY1984" fmla="*/ 4825534 h 6533995"/>
              <a:gd name="connsiteX1985" fmla="*/ 492226 w 11830043"/>
              <a:gd name="connsiteY1985" fmla="*/ 4825534 h 6533995"/>
              <a:gd name="connsiteX1986" fmla="*/ 501946 w 11830043"/>
              <a:gd name="connsiteY1986" fmla="*/ 4835258 h 6533995"/>
              <a:gd name="connsiteX1987" fmla="*/ 492226 w 11830043"/>
              <a:gd name="connsiteY1987" fmla="*/ 4845045 h 6533995"/>
              <a:gd name="connsiteX1988" fmla="*/ 482442 w 11830043"/>
              <a:gd name="connsiteY1988" fmla="*/ 4835258 h 6533995"/>
              <a:gd name="connsiteX1989" fmla="*/ 492226 w 11830043"/>
              <a:gd name="connsiteY1989" fmla="*/ 4825534 h 6533995"/>
              <a:gd name="connsiteX1990" fmla="*/ 251006 w 11830043"/>
              <a:gd name="connsiteY1990" fmla="*/ 4825534 h 6533995"/>
              <a:gd name="connsiteX1991" fmla="*/ 260790 w 11830043"/>
              <a:gd name="connsiteY1991" fmla="*/ 4835258 h 6533995"/>
              <a:gd name="connsiteX1992" fmla="*/ 251006 w 11830043"/>
              <a:gd name="connsiteY1992" fmla="*/ 4845045 h 6533995"/>
              <a:gd name="connsiteX1993" fmla="*/ 241287 w 11830043"/>
              <a:gd name="connsiteY1993" fmla="*/ 4835258 h 6533995"/>
              <a:gd name="connsiteX1994" fmla="*/ 251006 w 11830043"/>
              <a:gd name="connsiteY1994" fmla="*/ 4825534 h 6533995"/>
              <a:gd name="connsiteX1995" fmla="*/ 9723 w 11830043"/>
              <a:gd name="connsiteY1995" fmla="*/ 4825534 h 6533995"/>
              <a:gd name="connsiteX1996" fmla="*/ 19507 w 11830043"/>
              <a:gd name="connsiteY1996" fmla="*/ 4835258 h 6533995"/>
              <a:gd name="connsiteX1997" fmla="*/ 9723 w 11830043"/>
              <a:gd name="connsiteY1997" fmla="*/ 4845045 h 6533995"/>
              <a:gd name="connsiteX1998" fmla="*/ 3 w 11830043"/>
              <a:gd name="connsiteY1998" fmla="*/ 4835258 h 6533995"/>
              <a:gd name="connsiteX1999" fmla="*/ 9723 w 11830043"/>
              <a:gd name="connsiteY1999" fmla="*/ 4825534 h 6533995"/>
              <a:gd name="connsiteX2000" fmla="*/ 11820259 w 11830043"/>
              <a:gd name="connsiteY2000" fmla="*/ 4584219 h 6533995"/>
              <a:gd name="connsiteX2001" fmla="*/ 11830043 w 11830043"/>
              <a:gd name="connsiteY2001" fmla="*/ 4594006 h 6533995"/>
              <a:gd name="connsiteX2002" fmla="*/ 11820259 w 11830043"/>
              <a:gd name="connsiteY2002" fmla="*/ 4603730 h 6533995"/>
              <a:gd name="connsiteX2003" fmla="*/ 11810539 w 11830043"/>
              <a:gd name="connsiteY2003" fmla="*/ 4594006 h 6533995"/>
              <a:gd name="connsiteX2004" fmla="*/ 11820259 w 11830043"/>
              <a:gd name="connsiteY2004" fmla="*/ 4584219 h 6533995"/>
              <a:gd name="connsiteX2005" fmla="*/ 11579030 w 11830043"/>
              <a:gd name="connsiteY2005" fmla="*/ 4584219 h 6533995"/>
              <a:gd name="connsiteX2006" fmla="*/ 11588815 w 11830043"/>
              <a:gd name="connsiteY2006" fmla="*/ 4594006 h 6533995"/>
              <a:gd name="connsiteX2007" fmla="*/ 11579030 w 11830043"/>
              <a:gd name="connsiteY2007" fmla="*/ 4603730 h 6533995"/>
              <a:gd name="connsiteX2008" fmla="*/ 11569310 w 11830043"/>
              <a:gd name="connsiteY2008" fmla="*/ 4594006 h 6533995"/>
              <a:gd name="connsiteX2009" fmla="*/ 11579030 w 11830043"/>
              <a:gd name="connsiteY2009" fmla="*/ 4584219 h 6533995"/>
              <a:gd name="connsiteX2010" fmla="*/ 11337802 w 11830043"/>
              <a:gd name="connsiteY2010" fmla="*/ 4584219 h 6533995"/>
              <a:gd name="connsiteX2011" fmla="*/ 11347587 w 11830043"/>
              <a:gd name="connsiteY2011" fmla="*/ 4594006 h 6533995"/>
              <a:gd name="connsiteX2012" fmla="*/ 11337802 w 11830043"/>
              <a:gd name="connsiteY2012" fmla="*/ 4603730 h 6533995"/>
              <a:gd name="connsiteX2013" fmla="*/ 11328082 w 11830043"/>
              <a:gd name="connsiteY2013" fmla="*/ 4594006 h 6533995"/>
              <a:gd name="connsiteX2014" fmla="*/ 11337802 w 11830043"/>
              <a:gd name="connsiteY2014" fmla="*/ 4584219 h 6533995"/>
              <a:gd name="connsiteX2015" fmla="*/ 11096574 w 11830043"/>
              <a:gd name="connsiteY2015" fmla="*/ 4584219 h 6533995"/>
              <a:gd name="connsiteX2016" fmla="*/ 11106294 w 11830043"/>
              <a:gd name="connsiteY2016" fmla="*/ 4594006 h 6533995"/>
              <a:gd name="connsiteX2017" fmla="*/ 11096574 w 11830043"/>
              <a:gd name="connsiteY2017" fmla="*/ 4603730 h 6533995"/>
              <a:gd name="connsiteX2018" fmla="*/ 11086790 w 11830043"/>
              <a:gd name="connsiteY2018" fmla="*/ 4594006 h 6533995"/>
              <a:gd name="connsiteX2019" fmla="*/ 11096574 w 11830043"/>
              <a:gd name="connsiteY2019" fmla="*/ 4584219 h 6533995"/>
              <a:gd name="connsiteX2020" fmla="*/ 10855345 w 11830043"/>
              <a:gd name="connsiteY2020" fmla="*/ 4584219 h 6533995"/>
              <a:gd name="connsiteX2021" fmla="*/ 10865065 w 11830043"/>
              <a:gd name="connsiteY2021" fmla="*/ 4594006 h 6533995"/>
              <a:gd name="connsiteX2022" fmla="*/ 10855345 w 11830043"/>
              <a:gd name="connsiteY2022" fmla="*/ 4603730 h 6533995"/>
              <a:gd name="connsiteX2023" fmla="*/ 10845625 w 11830043"/>
              <a:gd name="connsiteY2023" fmla="*/ 4594006 h 6533995"/>
              <a:gd name="connsiteX2024" fmla="*/ 10855345 w 11830043"/>
              <a:gd name="connsiteY2024" fmla="*/ 4584219 h 6533995"/>
              <a:gd name="connsiteX2025" fmla="*/ 10614116 w 11830043"/>
              <a:gd name="connsiteY2025" fmla="*/ 4584219 h 6533995"/>
              <a:gd name="connsiteX2026" fmla="*/ 10623901 w 11830043"/>
              <a:gd name="connsiteY2026" fmla="*/ 4594006 h 6533995"/>
              <a:gd name="connsiteX2027" fmla="*/ 10614116 w 11830043"/>
              <a:gd name="connsiteY2027" fmla="*/ 4603730 h 6533995"/>
              <a:gd name="connsiteX2028" fmla="*/ 10604396 w 11830043"/>
              <a:gd name="connsiteY2028" fmla="*/ 4594006 h 6533995"/>
              <a:gd name="connsiteX2029" fmla="*/ 10614116 w 11830043"/>
              <a:gd name="connsiteY2029" fmla="*/ 4584219 h 6533995"/>
              <a:gd name="connsiteX2030" fmla="*/ 10372888 w 11830043"/>
              <a:gd name="connsiteY2030" fmla="*/ 4584219 h 6533995"/>
              <a:gd name="connsiteX2031" fmla="*/ 10382673 w 11830043"/>
              <a:gd name="connsiteY2031" fmla="*/ 4594006 h 6533995"/>
              <a:gd name="connsiteX2032" fmla="*/ 10372888 w 11830043"/>
              <a:gd name="connsiteY2032" fmla="*/ 4603730 h 6533995"/>
              <a:gd name="connsiteX2033" fmla="*/ 10363168 w 11830043"/>
              <a:gd name="connsiteY2033" fmla="*/ 4594006 h 6533995"/>
              <a:gd name="connsiteX2034" fmla="*/ 10372888 w 11830043"/>
              <a:gd name="connsiteY2034" fmla="*/ 4584219 h 6533995"/>
              <a:gd name="connsiteX2035" fmla="*/ 10131660 w 11830043"/>
              <a:gd name="connsiteY2035" fmla="*/ 4584219 h 6533995"/>
              <a:gd name="connsiteX2036" fmla="*/ 10141444 w 11830043"/>
              <a:gd name="connsiteY2036" fmla="*/ 4594006 h 6533995"/>
              <a:gd name="connsiteX2037" fmla="*/ 10131660 w 11830043"/>
              <a:gd name="connsiteY2037" fmla="*/ 4603730 h 6533995"/>
              <a:gd name="connsiteX2038" fmla="*/ 10121940 w 11830043"/>
              <a:gd name="connsiteY2038" fmla="*/ 4594006 h 6533995"/>
              <a:gd name="connsiteX2039" fmla="*/ 10131660 w 11830043"/>
              <a:gd name="connsiteY2039" fmla="*/ 4584219 h 6533995"/>
              <a:gd name="connsiteX2040" fmla="*/ 9890432 w 11830043"/>
              <a:gd name="connsiteY2040" fmla="*/ 4584219 h 6533995"/>
              <a:gd name="connsiteX2041" fmla="*/ 9900152 w 11830043"/>
              <a:gd name="connsiteY2041" fmla="*/ 4594006 h 6533995"/>
              <a:gd name="connsiteX2042" fmla="*/ 9890432 w 11830043"/>
              <a:gd name="connsiteY2042" fmla="*/ 4603730 h 6533995"/>
              <a:gd name="connsiteX2043" fmla="*/ 9880648 w 11830043"/>
              <a:gd name="connsiteY2043" fmla="*/ 4594006 h 6533995"/>
              <a:gd name="connsiteX2044" fmla="*/ 9890432 w 11830043"/>
              <a:gd name="connsiteY2044" fmla="*/ 4584219 h 6533995"/>
              <a:gd name="connsiteX2045" fmla="*/ 9649203 w 11830043"/>
              <a:gd name="connsiteY2045" fmla="*/ 4584219 h 6533995"/>
              <a:gd name="connsiteX2046" fmla="*/ 9658923 w 11830043"/>
              <a:gd name="connsiteY2046" fmla="*/ 4594006 h 6533995"/>
              <a:gd name="connsiteX2047" fmla="*/ 9649203 w 11830043"/>
              <a:gd name="connsiteY2047" fmla="*/ 4603730 h 6533995"/>
              <a:gd name="connsiteX2048" fmla="*/ 9639483 w 11830043"/>
              <a:gd name="connsiteY2048" fmla="*/ 4594006 h 6533995"/>
              <a:gd name="connsiteX2049" fmla="*/ 9649203 w 11830043"/>
              <a:gd name="connsiteY2049" fmla="*/ 4584219 h 6533995"/>
              <a:gd name="connsiteX2050" fmla="*/ 9417695 w 11830043"/>
              <a:gd name="connsiteY2050" fmla="*/ 4584219 h 6533995"/>
              <a:gd name="connsiteX2051" fmla="*/ 9427416 w 11830043"/>
              <a:gd name="connsiteY2051" fmla="*/ 4594006 h 6533995"/>
              <a:gd name="connsiteX2052" fmla="*/ 9417695 w 11830043"/>
              <a:gd name="connsiteY2052" fmla="*/ 4603730 h 6533995"/>
              <a:gd name="connsiteX2053" fmla="*/ 9407911 w 11830043"/>
              <a:gd name="connsiteY2053" fmla="*/ 4594006 h 6533995"/>
              <a:gd name="connsiteX2054" fmla="*/ 9417695 w 11830043"/>
              <a:gd name="connsiteY2054" fmla="*/ 4584219 h 6533995"/>
              <a:gd name="connsiteX2055" fmla="*/ 9176467 w 11830043"/>
              <a:gd name="connsiteY2055" fmla="*/ 4584219 h 6533995"/>
              <a:gd name="connsiteX2056" fmla="*/ 9186187 w 11830043"/>
              <a:gd name="connsiteY2056" fmla="*/ 4594006 h 6533995"/>
              <a:gd name="connsiteX2057" fmla="*/ 9176467 w 11830043"/>
              <a:gd name="connsiteY2057" fmla="*/ 4603730 h 6533995"/>
              <a:gd name="connsiteX2058" fmla="*/ 9166683 w 11830043"/>
              <a:gd name="connsiteY2058" fmla="*/ 4594006 h 6533995"/>
              <a:gd name="connsiteX2059" fmla="*/ 9176467 w 11830043"/>
              <a:gd name="connsiteY2059" fmla="*/ 4584219 h 6533995"/>
              <a:gd name="connsiteX2060" fmla="*/ 8935237 w 11830043"/>
              <a:gd name="connsiteY2060" fmla="*/ 4584219 h 6533995"/>
              <a:gd name="connsiteX2061" fmla="*/ 8944958 w 11830043"/>
              <a:gd name="connsiteY2061" fmla="*/ 4594006 h 6533995"/>
              <a:gd name="connsiteX2062" fmla="*/ 8935237 w 11830043"/>
              <a:gd name="connsiteY2062" fmla="*/ 4603730 h 6533995"/>
              <a:gd name="connsiteX2063" fmla="*/ 8925454 w 11830043"/>
              <a:gd name="connsiteY2063" fmla="*/ 4594006 h 6533995"/>
              <a:gd name="connsiteX2064" fmla="*/ 8935237 w 11830043"/>
              <a:gd name="connsiteY2064" fmla="*/ 4584219 h 6533995"/>
              <a:gd name="connsiteX2065" fmla="*/ 8694009 w 11830043"/>
              <a:gd name="connsiteY2065" fmla="*/ 4584219 h 6533995"/>
              <a:gd name="connsiteX2066" fmla="*/ 8703730 w 11830043"/>
              <a:gd name="connsiteY2066" fmla="*/ 4594006 h 6533995"/>
              <a:gd name="connsiteX2067" fmla="*/ 8694009 w 11830043"/>
              <a:gd name="connsiteY2067" fmla="*/ 4603730 h 6533995"/>
              <a:gd name="connsiteX2068" fmla="*/ 8684289 w 11830043"/>
              <a:gd name="connsiteY2068" fmla="*/ 4594006 h 6533995"/>
              <a:gd name="connsiteX2069" fmla="*/ 8694009 w 11830043"/>
              <a:gd name="connsiteY2069" fmla="*/ 4584219 h 6533995"/>
              <a:gd name="connsiteX2070" fmla="*/ 8452781 w 11830043"/>
              <a:gd name="connsiteY2070" fmla="*/ 4584219 h 6533995"/>
              <a:gd name="connsiteX2071" fmla="*/ 8462566 w 11830043"/>
              <a:gd name="connsiteY2071" fmla="*/ 4594006 h 6533995"/>
              <a:gd name="connsiteX2072" fmla="*/ 8452781 w 11830043"/>
              <a:gd name="connsiteY2072" fmla="*/ 4603730 h 6533995"/>
              <a:gd name="connsiteX2073" fmla="*/ 8443061 w 11830043"/>
              <a:gd name="connsiteY2073" fmla="*/ 4594006 h 6533995"/>
              <a:gd name="connsiteX2074" fmla="*/ 8452781 w 11830043"/>
              <a:gd name="connsiteY2074" fmla="*/ 4584219 h 6533995"/>
              <a:gd name="connsiteX2075" fmla="*/ 8211553 w 11830043"/>
              <a:gd name="connsiteY2075" fmla="*/ 4584219 h 6533995"/>
              <a:gd name="connsiteX2076" fmla="*/ 8221273 w 11830043"/>
              <a:gd name="connsiteY2076" fmla="*/ 4594006 h 6533995"/>
              <a:gd name="connsiteX2077" fmla="*/ 8211553 w 11830043"/>
              <a:gd name="connsiteY2077" fmla="*/ 4603730 h 6533995"/>
              <a:gd name="connsiteX2078" fmla="*/ 8201769 w 11830043"/>
              <a:gd name="connsiteY2078" fmla="*/ 4594006 h 6533995"/>
              <a:gd name="connsiteX2079" fmla="*/ 8211553 w 11830043"/>
              <a:gd name="connsiteY2079" fmla="*/ 4584219 h 6533995"/>
              <a:gd name="connsiteX2080" fmla="*/ 7970260 w 11830043"/>
              <a:gd name="connsiteY2080" fmla="*/ 4584219 h 6533995"/>
              <a:gd name="connsiteX2081" fmla="*/ 7980044 w 11830043"/>
              <a:gd name="connsiteY2081" fmla="*/ 4594006 h 6533995"/>
              <a:gd name="connsiteX2082" fmla="*/ 7970260 w 11830043"/>
              <a:gd name="connsiteY2082" fmla="*/ 4603730 h 6533995"/>
              <a:gd name="connsiteX2083" fmla="*/ 7960477 w 11830043"/>
              <a:gd name="connsiteY2083" fmla="*/ 4594006 h 6533995"/>
              <a:gd name="connsiteX2084" fmla="*/ 7970260 w 11830043"/>
              <a:gd name="connsiteY2084" fmla="*/ 4584219 h 6533995"/>
              <a:gd name="connsiteX2085" fmla="*/ 7729032 w 11830043"/>
              <a:gd name="connsiteY2085" fmla="*/ 4584219 h 6533995"/>
              <a:gd name="connsiteX2086" fmla="*/ 7738753 w 11830043"/>
              <a:gd name="connsiteY2086" fmla="*/ 4594006 h 6533995"/>
              <a:gd name="connsiteX2087" fmla="*/ 7729032 w 11830043"/>
              <a:gd name="connsiteY2087" fmla="*/ 4603730 h 6533995"/>
              <a:gd name="connsiteX2088" fmla="*/ 7719249 w 11830043"/>
              <a:gd name="connsiteY2088" fmla="*/ 4594006 h 6533995"/>
              <a:gd name="connsiteX2089" fmla="*/ 7729032 w 11830043"/>
              <a:gd name="connsiteY2089" fmla="*/ 4584219 h 6533995"/>
              <a:gd name="connsiteX2090" fmla="*/ 7487803 w 11830043"/>
              <a:gd name="connsiteY2090" fmla="*/ 4584219 h 6533995"/>
              <a:gd name="connsiteX2091" fmla="*/ 7497524 w 11830043"/>
              <a:gd name="connsiteY2091" fmla="*/ 4594006 h 6533995"/>
              <a:gd name="connsiteX2092" fmla="*/ 7487803 w 11830043"/>
              <a:gd name="connsiteY2092" fmla="*/ 4603730 h 6533995"/>
              <a:gd name="connsiteX2093" fmla="*/ 7478019 w 11830043"/>
              <a:gd name="connsiteY2093" fmla="*/ 4594006 h 6533995"/>
              <a:gd name="connsiteX2094" fmla="*/ 7487803 w 11830043"/>
              <a:gd name="connsiteY2094" fmla="*/ 4584219 h 6533995"/>
              <a:gd name="connsiteX2095" fmla="*/ 7246575 w 11830043"/>
              <a:gd name="connsiteY2095" fmla="*/ 4584219 h 6533995"/>
              <a:gd name="connsiteX2096" fmla="*/ 7256359 w 11830043"/>
              <a:gd name="connsiteY2096" fmla="*/ 4594006 h 6533995"/>
              <a:gd name="connsiteX2097" fmla="*/ 7246575 w 11830043"/>
              <a:gd name="connsiteY2097" fmla="*/ 4603730 h 6533995"/>
              <a:gd name="connsiteX2098" fmla="*/ 7236855 w 11830043"/>
              <a:gd name="connsiteY2098" fmla="*/ 4594006 h 6533995"/>
              <a:gd name="connsiteX2099" fmla="*/ 7246575 w 11830043"/>
              <a:gd name="connsiteY2099" fmla="*/ 4584219 h 6533995"/>
              <a:gd name="connsiteX2100" fmla="*/ 7005346 w 11830043"/>
              <a:gd name="connsiteY2100" fmla="*/ 4584219 h 6533995"/>
              <a:gd name="connsiteX2101" fmla="*/ 7015130 w 11830043"/>
              <a:gd name="connsiteY2101" fmla="*/ 4594006 h 6533995"/>
              <a:gd name="connsiteX2102" fmla="*/ 7005346 w 11830043"/>
              <a:gd name="connsiteY2102" fmla="*/ 4603730 h 6533995"/>
              <a:gd name="connsiteX2103" fmla="*/ 6995626 w 11830043"/>
              <a:gd name="connsiteY2103" fmla="*/ 4594006 h 6533995"/>
              <a:gd name="connsiteX2104" fmla="*/ 7005346 w 11830043"/>
              <a:gd name="connsiteY2104" fmla="*/ 4584219 h 6533995"/>
              <a:gd name="connsiteX2105" fmla="*/ 6764118 w 11830043"/>
              <a:gd name="connsiteY2105" fmla="*/ 4584219 h 6533995"/>
              <a:gd name="connsiteX2106" fmla="*/ 6773902 w 11830043"/>
              <a:gd name="connsiteY2106" fmla="*/ 4594006 h 6533995"/>
              <a:gd name="connsiteX2107" fmla="*/ 6764118 w 11830043"/>
              <a:gd name="connsiteY2107" fmla="*/ 4603730 h 6533995"/>
              <a:gd name="connsiteX2108" fmla="*/ 6754335 w 11830043"/>
              <a:gd name="connsiteY2108" fmla="*/ 4594006 h 6533995"/>
              <a:gd name="connsiteX2109" fmla="*/ 6764118 w 11830043"/>
              <a:gd name="connsiteY2109" fmla="*/ 4584219 h 6533995"/>
              <a:gd name="connsiteX2110" fmla="*/ 6522889 w 11830043"/>
              <a:gd name="connsiteY2110" fmla="*/ 4584219 h 6533995"/>
              <a:gd name="connsiteX2111" fmla="*/ 6532610 w 11830043"/>
              <a:gd name="connsiteY2111" fmla="*/ 4594006 h 6533995"/>
              <a:gd name="connsiteX2112" fmla="*/ 6522889 w 11830043"/>
              <a:gd name="connsiteY2112" fmla="*/ 4603730 h 6533995"/>
              <a:gd name="connsiteX2113" fmla="*/ 6513105 w 11830043"/>
              <a:gd name="connsiteY2113" fmla="*/ 4594006 h 6533995"/>
              <a:gd name="connsiteX2114" fmla="*/ 6522889 w 11830043"/>
              <a:gd name="connsiteY2114" fmla="*/ 4584219 h 6533995"/>
              <a:gd name="connsiteX2115" fmla="*/ 6281661 w 11830043"/>
              <a:gd name="connsiteY2115" fmla="*/ 4584219 h 6533995"/>
              <a:gd name="connsiteX2116" fmla="*/ 6291381 w 11830043"/>
              <a:gd name="connsiteY2116" fmla="*/ 4594006 h 6533995"/>
              <a:gd name="connsiteX2117" fmla="*/ 6281661 w 11830043"/>
              <a:gd name="connsiteY2117" fmla="*/ 4603730 h 6533995"/>
              <a:gd name="connsiteX2118" fmla="*/ 6271877 w 11830043"/>
              <a:gd name="connsiteY2118" fmla="*/ 4594006 h 6533995"/>
              <a:gd name="connsiteX2119" fmla="*/ 6281661 w 11830043"/>
              <a:gd name="connsiteY2119" fmla="*/ 4584219 h 6533995"/>
              <a:gd name="connsiteX2120" fmla="*/ 6040432 w 11830043"/>
              <a:gd name="connsiteY2120" fmla="*/ 4584219 h 6533995"/>
              <a:gd name="connsiteX2121" fmla="*/ 6050216 w 11830043"/>
              <a:gd name="connsiteY2121" fmla="*/ 4594006 h 6533995"/>
              <a:gd name="connsiteX2122" fmla="*/ 6040432 w 11830043"/>
              <a:gd name="connsiteY2122" fmla="*/ 4603730 h 6533995"/>
              <a:gd name="connsiteX2123" fmla="*/ 6030712 w 11830043"/>
              <a:gd name="connsiteY2123" fmla="*/ 4594006 h 6533995"/>
              <a:gd name="connsiteX2124" fmla="*/ 6040432 w 11830043"/>
              <a:gd name="connsiteY2124" fmla="*/ 4584219 h 6533995"/>
              <a:gd name="connsiteX2125" fmla="*/ 5799205 w 11830043"/>
              <a:gd name="connsiteY2125" fmla="*/ 4584219 h 6533995"/>
              <a:gd name="connsiteX2126" fmla="*/ 5808989 w 11830043"/>
              <a:gd name="connsiteY2126" fmla="*/ 4594006 h 6533995"/>
              <a:gd name="connsiteX2127" fmla="*/ 5799205 w 11830043"/>
              <a:gd name="connsiteY2127" fmla="*/ 4603730 h 6533995"/>
              <a:gd name="connsiteX2128" fmla="*/ 5789486 w 11830043"/>
              <a:gd name="connsiteY2128" fmla="*/ 4594006 h 6533995"/>
              <a:gd name="connsiteX2129" fmla="*/ 5799205 w 11830043"/>
              <a:gd name="connsiteY2129" fmla="*/ 4584219 h 6533995"/>
              <a:gd name="connsiteX2130" fmla="*/ 5557991 w 11830043"/>
              <a:gd name="connsiteY2130" fmla="*/ 4584219 h 6533995"/>
              <a:gd name="connsiteX2131" fmla="*/ 5567774 w 11830043"/>
              <a:gd name="connsiteY2131" fmla="*/ 4594006 h 6533995"/>
              <a:gd name="connsiteX2132" fmla="*/ 5557991 w 11830043"/>
              <a:gd name="connsiteY2132" fmla="*/ 4603730 h 6533995"/>
              <a:gd name="connsiteX2133" fmla="*/ 5548208 w 11830043"/>
              <a:gd name="connsiteY2133" fmla="*/ 4594006 h 6533995"/>
              <a:gd name="connsiteX2134" fmla="*/ 5557991 w 11830043"/>
              <a:gd name="connsiteY2134" fmla="*/ 4584219 h 6533995"/>
              <a:gd name="connsiteX2135" fmla="*/ 5316710 w 11830043"/>
              <a:gd name="connsiteY2135" fmla="*/ 4584219 h 6533995"/>
              <a:gd name="connsiteX2136" fmla="*/ 5326429 w 11830043"/>
              <a:gd name="connsiteY2136" fmla="*/ 4594006 h 6533995"/>
              <a:gd name="connsiteX2137" fmla="*/ 5316710 w 11830043"/>
              <a:gd name="connsiteY2137" fmla="*/ 4603730 h 6533995"/>
              <a:gd name="connsiteX2138" fmla="*/ 5306924 w 11830043"/>
              <a:gd name="connsiteY2138" fmla="*/ 4594006 h 6533995"/>
              <a:gd name="connsiteX2139" fmla="*/ 5316710 w 11830043"/>
              <a:gd name="connsiteY2139" fmla="*/ 4584219 h 6533995"/>
              <a:gd name="connsiteX2140" fmla="*/ 5075486 w 11830043"/>
              <a:gd name="connsiteY2140" fmla="*/ 4584219 h 6533995"/>
              <a:gd name="connsiteX2141" fmla="*/ 5085202 w 11830043"/>
              <a:gd name="connsiteY2141" fmla="*/ 4594006 h 6533995"/>
              <a:gd name="connsiteX2142" fmla="*/ 5075486 w 11830043"/>
              <a:gd name="connsiteY2142" fmla="*/ 4603730 h 6533995"/>
              <a:gd name="connsiteX2143" fmla="*/ 5065705 w 11830043"/>
              <a:gd name="connsiteY2143" fmla="*/ 4594006 h 6533995"/>
              <a:gd name="connsiteX2144" fmla="*/ 5075486 w 11830043"/>
              <a:gd name="connsiteY2144" fmla="*/ 4584219 h 6533995"/>
              <a:gd name="connsiteX2145" fmla="*/ 4834252 w 11830043"/>
              <a:gd name="connsiteY2145" fmla="*/ 4584219 h 6533995"/>
              <a:gd name="connsiteX2146" fmla="*/ 4844040 w 11830043"/>
              <a:gd name="connsiteY2146" fmla="*/ 4594006 h 6533995"/>
              <a:gd name="connsiteX2147" fmla="*/ 4834252 w 11830043"/>
              <a:gd name="connsiteY2147" fmla="*/ 4603730 h 6533995"/>
              <a:gd name="connsiteX2148" fmla="*/ 4824534 w 11830043"/>
              <a:gd name="connsiteY2148" fmla="*/ 4594006 h 6533995"/>
              <a:gd name="connsiteX2149" fmla="*/ 4834252 w 11830043"/>
              <a:gd name="connsiteY2149" fmla="*/ 4584219 h 6533995"/>
              <a:gd name="connsiteX2150" fmla="*/ 4593019 w 11830043"/>
              <a:gd name="connsiteY2150" fmla="*/ 4584219 h 6533995"/>
              <a:gd name="connsiteX2151" fmla="*/ 4602795 w 11830043"/>
              <a:gd name="connsiteY2151" fmla="*/ 4594006 h 6533995"/>
              <a:gd name="connsiteX2152" fmla="*/ 4593019 w 11830043"/>
              <a:gd name="connsiteY2152" fmla="*/ 4603730 h 6533995"/>
              <a:gd name="connsiteX2153" fmla="*/ 4583304 w 11830043"/>
              <a:gd name="connsiteY2153" fmla="*/ 4594006 h 6533995"/>
              <a:gd name="connsiteX2154" fmla="*/ 4593019 w 11830043"/>
              <a:gd name="connsiteY2154" fmla="*/ 4584219 h 6533995"/>
              <a:gd name="connsiteX2155" fmla="*/ 4351806 w 11830043"/>
              <a:gd name="connsiteY2155" fmla="*/ 4584219 h 6533995"/>
              <a:gd name="connsiteX2156" fmla="*/ 4361580 w 11830043"/>
              <a:gd name="connsiteY2156" fmla="*/ 4594006 h 6533995"/>
              <a:gd name="connsiteX2157" fmla="*/ 4351806 w 11830043"/>
              <a:gd name="connsiteY2157" fmla="*/ 4603730 h 6533995"/>
              <a:gd name="connsiteX2158" fmla="*/ 4342006 w 11830043"/>
              <a:gd name="connsiteY2158" fmla="*/ 4594006 h 6533995"/>
              <a:gd name="connsiteX2159" fmla="*/ 4351806 w 11830043"/>
              <a:gd name="connsiteY2159" fmla="*/ 4584219 h 6533995"/>
              <a:gd name="connsiteX2160" fmla="*/ 4110581 w 11830043"/>
              <a:gd name="connsiteY2160" fmla="*/ 4584219 h 6533995"/>
              <a:gd name="connsiteX2161" fmla="*/ 4120362 w 11830043"/>
              <a:gd name="connsiteY2161" fmla="*/ 4594006 h 6533995"/>
              <a:gd name="connsiteX2162" fmla="*/ 4110581 w 11830043"/>
              <a:gd name="connsiteY2162" fmla="*/ 4603730 h 6533995"/>
              <a:gd name="connsiteX2163" fmla="*/ 4100799 w 11830043"/>
              <a:gd name="connsiteY2163" fmla="*/ 4594006 h 6533995"/>
              <a:gd name="connsiteX2164" fmla="*/ 4110581 w 11830043"/>
              <a:gd name="connsiteY2164" fmla="*/ 4584219 h 6533995"/>
              <a:gd name="connsiteX2165" fmla="*/ 3869431 w 11830043"/>
              <a:gd name="connsiteY2165" fmla="*/ 4584219 h 6533995"/>
              <a:gd name="connsiteX2166" fmla="*/ 3879151 w 11830043"/>
              <a:gd name="connsiteY2166" fmla="*/ 4594006 h 6533995"/>
              <a:gd name="connsiteX2167" fmla="*/ 3869431 w 11830043"/>
              <a:gd name="connsiteY2167" fmla="*/ 4603730 h 6533995"/>
              <a:gd name="connsiteX2168" fmla="*/ 3859648 w 11830043"/>
              <a:gd name="connsiteY2168" fmla="*/ 4594006 h 6533995"/>
              <a:gd name="connsiteX2169" fmla="*/ 3869431 w 11830043"/>
              <a:gd name="connsiteY2169" fmla="*/ 4584219 h 6533995"/>
              <a:gd name="connsiteX2170" fmla="*/ 3628212 w 11830043"/>
              <a:gd name="connsiteY2170" fmla="*/ 4584219 h 6533995"/>
              <a:gd name="connsiteX2171" fmla="*/ 3637936 w 11830043"/>
              <a:gd name="connsiteY2171" fmla="*/ 4594006 h 6533995"/>
              <a:gd name="connsiteX2172" fmla="*/ 3628212 w 11830043"/>
              <a:gd name="connsiteY2172" fmla="*/ 4603730 h 6533995"/>
              <a:gd name="connsiteX2173" fmla="*/ 3618432 w 11830043"/>
              <a:gd name="connsiteY2173" fmla="*/ 4594006 h 6533995"/>
              <a:gd name="connsiteX2174" fmla="*/ 3628212 w 11830043"/>
              <a:gd name="connsiteY2174" fmla="*/ 4584219 h 6533995"/>
              <a:gd name="connsiteX2175" fmla="*/ 3386959 w 11830043"/>
              <a:gd name="connsiteY2175" fmla="*/ 4584219 h 6533995"/>
              <a:gd name="connsiteX2176" fmla="*/ 3396744 w 11830043"/>
              <a:gd name="connsiteY2176" fmla="*/ 4594006 h 6533995"/>
              <a:gd name="connsiteX2177" fmla="*/ 3386959 w 11830043"/>
              <a:gd name="connsiteY2177" fmla="*/ 4603730 h 6533995"/>
              <a:gd name="connsiteX2178" fmla="*/ 3377237 w 11830043"/>
              <a:gd name="connsiteY2178" fmla="*/ 4594006 h 6533995"/>
              <a:gd name="connsiteX2179" fmla="*/ 3386959 w 11830043"/>
              <a:gd name="connsiteY2179" fmla="*/ 4584219 h 6533995"/>
              <a:gd name="connsiteX2180" fmla="*/ 3145752 w 11830043"/>
              <a:gd name="connsiteY2180" fmla="*/ 4584219 h 6533995"/>
              <a:gd name="connsiteX2181" fmla="*/ 3155533 w 11830043"/>
              <a:gd name="connsiteY2181" fmla="*/ 4594006 h 6533995"/>
              <a:gd name="connsiteX2182" fmla="*/ 3145752 w 11830043"/>
              <a:gd name="connsiteY2182" fmla="*/ 4603730 h 6533995"/>
              <a:gd name="connsiteX2183" fmla="*/ 3136033 w 11830043"/>
              <a:gd name="connsiteY2183" fmla="*/ 4594006 h 6533995"/>
              <a:gd name="connsiteX2184" fmla="*/ 3145752 w 11830043"/>
              <a:gd name="connsiteY2184" fmla="*/ 4584219 h 6533995"/>
              <a:gd name="connsiteX2185" fmla="*/ 2904574 w 11830043"/>
              <a:gd name="connsiteY2185" fmla="*/ 4584219 h 6533995"/>
              <a:gd name="connsiteX2186" fmla="*/ 2914356 w 11830043"/>
              <a:gd name="connsiteY2186" fmla="*/ 4594006 h 6533995"/>
              <a:gd name="connsiteX2187" fmla="*/ 2904574 w 11830043"/>
              <a:gd name="connsiteY2187" fmla="*/ 4603730 h 6533995"/>
              <a:gd name="connsiteX2188" fmla="*/ 2894792 w 11830043"/>
              <a:gd name="connsiteY2188" fmla="*/ 4594006 h 6533995"/>
              <a:gd name="connsiteX2189" fmla="*/ 2904574 w 11830043"/>
              <a:gd name="connsiteY2189" fmla="*/ 4584219 h 6533995"/>
              <a:gd name="connsiteX2190" fmla="*/ 2663275 w 11830043"/>
              <a:gd name="connsiteY2190" fmla="*/ 4584219 h 6533995"/>
              <a:gd name="connsiteX2191" fmla="*/ 2673000 w 11830043"/>
              <a:gd name="connsiteY2191" fmla="*/ 4594006 h 6533995"/>
              <a:gd name="connsiteX2192" fmla="*/ 2663275 w 11830043"/>
              <a:gd name="connsiteY2192" fmla="*/ 4603730 h 6533995"/>
              <a:gd name="connsiteX2193" fmla="*/ 2653493 w 11830043"/>
              <a:gd name="connsiteY2193" fmla="*/ 4594006 h 6533995"/>
              <a:gd name="connsiteX2194" fmla="*/ 2663275 w 11830043"/>
              <a:gd name="connsiteY2194" fmla="*/ 4584219 h 6533995"/>
              <a:gd name="connsiteX2195" fmla="*/ 2422038 w 11830043"/>
              <a:gd name="connsiteY2195" fmla="*/ 4584219 h 6533995"/>
              <a:gd name="connsiteX2196" fmla="*/ 2431755 w 11830043"/>
              <a:gd name="connsiteY2196" fmla="*/ 4594006 h 6533995"/>
              <a:gd name="connsiteX2197" fmla="*/ 2422038 w 11830043"/>
              <a:gd name="connsiteY2197" fmla="*/ 4603730 h 6533995"/>
              <a:gd name="connsiteX2198" fmla="*/ 2412258 w 11830043"/>
              <a:gd name="connsiteY2198" fmla="*/ 4594006 h 6533995"/>
              <a:gd name="connsiteX2199" fmla="*/ 2422038 w 11830043"/>
              <a:gd name="connsiteY2199" fmla="*/ 4584219 h 6533995"/>
              <a:gd name="connsiteX2200" fmla="*/ 2180796 w 11830043"/>
              <a:gd name="connsiteY2200" fmla="*/ 4584219 h 6533995"/>
              <a:gd name="connsiteX2201" fmla="*/ 2190581 w 11830043"/>
              <a:gd name="connsiteY2201" fmla="*/ 4594006 h 6533995"/>
              <a:gd name="connsiteX2202" fmla="*/ 2180796 w 11830043"/>
              <a:gd name="connsiteY2202" fmla="*/ 4603730 h 6533995"/>
              <a:gd name="connsiteX2203" fmla="*/ 2171085 w 11830043"/>
              <a:gd name="connsiteY2203" fmla="*/ 4594006 h 6533995"/>
              <a:gd name="connsiteX2204" fmla="*/ 2180796 w 11830043"/>
              <a:gd name="connsiteY2204" fmla="*/ 4584219 h 6533995"/>
              <a:gd name="connsiteX2205" fmla="*/ 1939583 w 11830043"/>
              <a:gd name="connsiteY2205" fmla="*/ 4584219 h 6533995"/>
              <a:gd name="connsiteX2206" fmla="*/ 1949366 w 11830043"/>
              <a:gd name="connsiteY2206" fmla="*/ 4594006 h 6533995"/>
              <a:gd name="connsiteX2207" fmla="*/ 1939583 w 11830043"/>
              <a:gd name="connsiteY2207" fmla="*/ 4603730 h 6533995"/>
              <a:gd name="connsiteX2208" fmla="*/ 1929861 w 11830043"/>
              <a:gd name="connsiteY2208" fmla="*/ 4594006 h 6533995"/>
              <a:gd name="connsiteX2209" fmla="*/ 1939583 w 11830043"/>
              <a:gd name="connsiteY2209" fmla="*/ 4584219 h 6533995"/>
              <a:gd name="connsiteX2210" fmla="*/ 1698332 w 11830043"/>
              <a:gd name="connsiteY2210" fmla="*/ 4584219 h 6533995"/>
              <a:gd name="connsiteX2211" fmla="*/ 1708118 w 11830043"/>
              <a:gd name="connsiteY2211" fmla="*/ 4594006 h 6533995"/>
              <a:gd name="connsiteX2212" fmla="*/ 1698332 w 11830043"/>
              <a:gd name="connsiteY2212" fmla="*/ 4603730 h 6533995"/>
              <a:gd name="connsiteX2213" fmla="*/ 1688548 w 11830043"/>
              <a:gd name="connsiteY2213" fmla="*/ 4594006 h 6533995"/>
              <a:gd name="connsiteX2214" fmla="*/ 1698332 w 11830043"/>
              <a:gd name="connsiteY2214" fmla="*/ 4584219 h 6533995"/>
              <a:gd name="connsiteX2215" fmla="*/ 1457108 w 11830043"/>
              <a:gd name="connsiteY2215" fmla="*/ 4584219 h 6533995"/>
              <a:gd name="connsiteX2216" fmla="*/ 1466828 w 11830043"/>
              <a:gd name="connsiteY2216" fmla="*/ 4594006 h 6533995"/>
              <a:gd name="connsiteX2217" fmla="*/ 1457108 w 11830043"/>
              <a:gd name="connsiteY2217" fmla="*/ 4603730 h 6533995"/>
              <a:gd name="connsiteX2218" fmla="*/ 1447324 w 11830043"/>
              <a:gd name="connsiteY2218" fmla="*/ 4594006 h 6533995"/>
              <a:gd name="connsiteX2219" fmla="*/ 1457108 w 11830043"/>
              <a:gd name="connsiteY2219" fmla="*/ 4584219 h 6533995"/>
              <a:gd name="connsiteX2220" fmla="*/ 1215886 w 11830043"/>
              <a:gd name="connsiteY2220" fmla="*/ 4584219 h 6533995"/>
              <a:gd name="connsiteX2221" fmla="*/ 1225670 w 11830043"/>
              <a:gd name="connsiteY2221" fmla="*/ 4594006 h 6533995"/>
              <a:gd name="connsiteX2222" fmla="*/ 1215886 w 11830043"/>
              <a:gd name="connsiteY2222" fmla="*/ 4603730 h 6533995"/>
              <a:gd name="connsiteX2223" fmla="*/ 1206167 w 11830043"/>
              <a:gd name="connsiteY2223" fmla="*/ 4594006 h 6533995"/>
              <a:gd name="connsiteX2224" fmla="*/ 1215886 w 11830043"/>
              <a:gd name="connsiteY2224" fmla="*/ 4584219 h 6533995"/>
              <a:gd name="connsiteX2225" fmla="*/ 974666 w 11830043"/>
              <a:gd name="connsiteY2225" fmla="*/ 4584219 h 6533995"/>
              <a:gd name="connsiteX2226" fmla="*/ 984450 w 11830043"/>
              <a:gd name="connsiteY2226" fmla="*/ 4594006 h 6533995"/>
              <a:gd name="connsiteX2227" fmla="*/ 974666 w 11830043"/>
              <a:gd name="connsiteY2227" fmla="*/ 4603730 h 6533995"/>
              <a:gd name="connsiteX2228" fmla="*/ 964947 w 11830043"/>
              <a:gd name="connsiteY2228" fmla="*/ 4594006 h 6533995"/>
              <a:gd name="connsiteX2229" fmla="*/ 974666 w 11830043"/>
              <a:gd name="connsiteY2229" fmla="*/ 4584219 h 6533995"/>
              <a:gd name="connsiteX2230" fmla="*/ 733446 w 11830043"/>
              <a:gd name="connsiteY2230" fmla="*/ 4584219 h 6533995"/>
              <a:gd name="connsiteX2231" fmla="*/ 743166 w 11830043"/>
              <a:gd name="connsiteY2231" fmla="*/ 4594006 h 6533995"/>
              <a:gd name="connsiteX2232" fmla="*/ 733446 w 11830043"/>
              <a:gd name="connsiteY2232" fmla="*/ 4603730 h 6533995"/>
              <a:gd name="connsiteX2233" fmla="*/ 723663 w 11830043"/>
              <a:gd name="connsiteY2233" fmla="*/ 4594006 h 6533995"/>
              <a:gd name="connsiteX2234" fmla="*/ 733446 w 11830043"/>
              <a:gd name="connsiteY2234" fmla="*/ 4584219 h 6533995"/>
              <a:gd name="connsiteX2235" fmla="*/ 492226 w 11830043"/>
              <a:gd name="connsiteY2235" fmla="*/ 4584219 h 6533995"/>
              <a:gd name="connsiteX2236" fmla="*/ 501946 w 11830043"/>
              <a:gd name="connsiteY2236" fmla="*/ 4594006 h 6533995"/>
              <a:gd name="connsiteX2237" fmla="*/ 492226 w 11830043"/>
              <a:gd name="connsiteY2237" fmla="*/ 4603730 h 6533995"/>
              <a:gd name="connsiteX2238" fmla="*/ 482442 w 11830043"/>
              <a:gd name="connsiteY2238" fmla="*/ 4594006 h 6533995"/>
              <a:gd name="connsiteX2239" fmla="*/ 492226 w 11830043"/>
              <a:gd name="connsiteY2239" fmla="*/ 4584219 h 6533995"/>
              <a:gd name="connsiteX2240" fmla="*/ 251006 w 11830043"/>
              <a:gd name="connsiteY2240" fmla="*/ 4584219 h 6533995"/>
              <a:gd name="connsiteX2241" fmla="*/ 260790 w 11830043"/>
              <a:gd name="connsiteY2241" fmla="*/ 4594006 h 6533995"/>
              <a:gd name="connsiteX2242" fmla="*/ 251006 w 11830043"/>
              <a:gd name="connsiteY2242" fmla="*/ 4603730 h 6533995"/>
              <a:gd name="connsiteX2243" fmla="*/ 241286 w 11830043"/>
              <a:gd name="connsiteY2243" fmla="*/ 4594006 h 6533995"/>
              <a:gd name="connsiteX2244" fmla="*/ 251006 w 11830043"/>
              <a:gd name="connsiteY2244" fmla="*/ 4584219 h 6533995"/>
              <a:gd name="connsiteX2245" fmla="*/ 9723 w 11830043"/>
              <a:gd name="connsiteY2245" fmla="*/ 4584219 h 6533995"/>
              <a:gd name="connsiteX2246" fmla="*/ 19507 w 11830043"/>
              <a:gd name="connsiteY2246" fmla="*/ 4594006 h 6533995"/>
              <a:gd name="connsiteX2247" fmla="*/ 9723 w 11830043"/>
              <a:gd name="connsiteY2247" fmla="*/ 4603730 h 6533995"/>
              <a:gd name="connsiteX2248" fmla="*/ 3 w 11830043"/>
              <a:gd name="connsiteY2248" fmla="*/ 4594006 h 6533995"/>
              <a:gd name="connsiteX2249" fmla="*/ 9723 w 11830043"/>
              <a:gd name="connsiteY2249" fmla="*/ 4584219 h 6533995"/>
              <a:gd name="connsiteX2250" fmla="*/ 11820259 w 11830043"/>
              <a:gd name="connsiteY2250" fmla="*/ 4342968 h 6533995"/>
              <a:gd name="connsiteX2251" fmla="*/ 11830043 w 11830043"/>
              <a:gd name="connsiteY2251" fmla="*/ 4352692 h 6533995"/>
              <a:gd name="connsiteX2252" fmla="*/ 11820259 w 11830043"/>
              <a:gd name="connsiteY2252" fmla="*/ 4362479 h 6533995"/>
              <a:gd name="connsiteX2253" fmla="*/ 11810539 w 11830043"/>
              <a:gd name="connsiteY2253" fmla="*/ 4352692 h 6533995"/>
              <a:gd name="connsiteX2254" fmla="*/ 11820259 w 11830043"/>
              <a:gd name="connsiteY2254" fmla="*/ 4342968 h 6533995"/>
              <a:gd name="connsiteX2255" fmla="*/ 11579030 w 11830043"/>
              <a:gd name="connsiteY2255" fmla="*/ 4342968 h 6533995"/>
              <a:gd name="connsiteX2256" fmla="*/ 11588815 w 11830043"/>
              <a:gd name="connsiteY2256" fmla="*/ 4352692 h 6533995"/>
              <a:gd name="connsiteX2257" fmla="*/ 11579030 w 11830043"/>
              <a:gd name="connsiteY2257" fmla="*/ 4362479 h 6533995"/>
              <a:gd name="connsiteX2258" fmla="*/ 11569310 w 11830043"/>
              <a:gd name="connsiteY2258" fmla="*/ 4352692 h 6533995"/>
              <a:gd name="connsiteX2259" fmla="*/ 11579030 w 11830043"/>
              <a:gd name="connsiteY2259" fmla="*/ 4342968 h 6533995"/>
              <a:gd name="connsiteX2260" fmla="*/ 11337802 w 11830043"/>
              <a:gd name="connsiteY2260" fmla="*/ 4342968 h 6533995"/>
              <a:gd name="connsiteX2261" fmla="*/ 11347587 w 11830043"/>
              <a:gd name="connsiteY2261" fmla="*/ 4352692 h 6533995"/>
              <a:gd name="connsiteX2262" fmla="*/ 11337802 w 11830043"/>
              <a:gd name="connsiteY2262" fmla="*/ 4362479 h 6533995"/>
              <a:gd name="connsiteX2263" fmla="*/ 11328082 w 11830043"/>
              <a:gd name="connsiteY2263" fmla="*/ 4352692 h 6533995"/>
              <a:gd name="connsiteX2264" fmla="*/ 11337802 w 11830043"/>
              <a:gd name="connsiteY2264" fmla="*/ 4342968 h 6533995"/>
              <a:gd name="connsiteX2265" fmla="*/ 11096574 w 11830043"/>
              <a:gd name="connsiteY2265" fmla="*/ 4342968 h 6533995"/>
              <a:gd name="connsiteX2266" fmla="*/ 11106294 w 11830043"/>
              <a:gd name="connsiteY2266" fmla="*/ 4352692 h 6533995"/>
              <a:gd name="connsiteX2267" fmla="*/ 11096574 w 11830043"/>
              <a:gd name="connsiteY2267" fmla="*/ 4362479 h 6533995"/>
              <a:gd name="connsiteX2268" fmla="*/ 11086790 w 11830043"/>
              <a:gd name="connsiteY2268" fmla="*/ 4352692 h 6533995"/>
              <a:gd name="connsiteX2269" fmla="*/ 11096574 w 11830043"/>
              <a:gd name="connsiteY2269" fmla="*/ 4342968 h 6533995"/>
              <a:gd name="connsiteX2270" fmla="*/ 10855345 w 11830043"/>
              <a:gd name="connsiteY2270" fmla="*/ 4342968 h 6533995"/>
              <a:gd name="connsiteX2271" fmla="*/ 10865065 w 11830043"/>
              <a:gd name="connsiteY2271" fmla="*/ 4352692 h 6533995"/>
              <a:gd name="connsiteX2272" fmla="*/ 10855345 w 11830043"/>
              <a:gd name="connsiteY2272" fmla="*/ 4362479 h 6533995"/>
              <a:gd name="connsiteX2273" fmla="*/ 10845625 w 11830043"/>
              <a:gd name="connsiteY2273" fmla="*/ 4352692 h 6533995"/>
              <a:gd name="connsiteX2274" fmla="*/ 10855345 w 11830043"/>
              <a:gd name="connsiteY2274" fmla="*/ 4342968 h 6533995"/>
              <a:gd name="connsiteX2275" fmla="*/ 10614116 w 11830043"/>
              <a:gd name="connsiteY2275" fmla="*/ 4342968 h 6533995"/>
              <a:gd name="connsiteX2276" fmla="*/ 10623901 w 11830043"/>
              <a:gd name="connsiteY2276" fmla="*/ 4352692 h 6533995"/>
              <a:gd name="connsiteX2277" fmla="*/ 10614116 w 11830043"/>
              <a:gd name="connsiteY2277" fmla="*/ 4362479 h 6533995"/>
              <a:gd name="connsiteX2278" fmla="*/ 10604396 w 11830043"/>
              <a:gd name="connsiteY2278" fmla="*/ 4352692 h 6533995"/>
              <a:gd name="connsiteX2279" fmla="*/ 10614116 w 11830043"/>
              <a:gd name="connsiteY2279" fmla="*/ 4342968 h 6533995"/>
              <a:gd name="connsiteX2280" fmla="*/ 10372888 w 11830043"/>
              <a:gd name="connsiteY2280" fmla="*/ 4342968 h 6533995"/>
              <a:gd name="connsiteX2281" fmla="*/ 10382673 w 11830043"/>
              <a:gd name="connsiteY2281" fmla="*/ 4352692 h 6533995"/>
              <a:gd name="connsiteX2282" fmla="*/ 10372888 w 11830043"/>
              <a:gd name="connsiteY2282" fmla="*/ 4362479 h 6533995"/>
              <a:gd name="connsiteX2283" fmla="*/ 10363168 w 11830043"/>
              <a:gd name="connsiteY2283" fmla="*/ 4352692 h 6533995"/>
              <a:gd name="connsiteX2284" fmla="*/ 10372888 w 11830043"/>
              <a:gd name="connsiteY2284" fmla="*/ 4342968 h 6533995"/>
              <a:gd name="connsiteX2285" fmla="*/ 10131660 w 11830043"/>
              <a:gd name="connsiteY2285" fmla="*/ 4342968 h 6533995"/>
              <a:gd name="connsiteX2286" fmla="*/ 10141444 w 11830043"/>
              <a:gd name="connsiteY2286" fmla="*/ 4352692 h 6533995"/>
              <a:gd name="connsiteX2287" fmla="*/ 10131660 w 11830043"/>
              <a:gd name="connsiteY2287" fmla="*/ 4362479 h 6533995"/>
              <a:gd name="connsiteX2288" fmla="*/ 10121940 w 11830043"/>
              <a:gd name="connsiteY2288" fmla="*/ 4352692 h 6533995"/>
              <a:gd name="connsiteX2289" fmla="*/ 10131660 w 11830043"/>
              <a:gd name="connsiteY2289" fmla="*/ 4342968 h 6533995"/>
              <a:gd name="connsiteX2290" fmla="*/ 9890432 w 11830043"/>
              <a:gd name="connsiteY2290" fmla="*/ 4342968 h 6533995"/>
              <a:gd name="connsiteX2291" fmla="*/ 9900152 w 11830043"/>
              <a:gd name="connsiteY2291" fmla="*/ 4352692 h 6533995"/>
              <a:gd name="connsiteX2292" fmla="*/ 9890432 w 11830043"/>
              <a:gd name="connsiteY2292" fmla="*/ 4362479 h 6533995"/>
              <a:gd name="connsiteX2293" fmla="*/ 9880648 w 11830043"/>
              <a:gd name="connsiteY2293" fmla="*/ 4352692 h 6533995"/>
              <a:gd name="connsiteX2294" fmla="*/ 9890432 w 11830043"/>
              <a:gd name="connsiteY2294" fmla="*/ 4342968 h 6533995"/>
              <a:gd name="connsiteX2295" fmla="*/ 9649203 w 11830043"/>
              <a:gd name="connsiteY2295" fmla="*/ 4342968 h 6533995"/>
              <a:gd name="connsiteX2296" fmla="*/ 9658923 w 11830043"/>
              <a:gd name="connsiteY2296" fmla="*/ 4352692 h 6533995"/>
              <a:gd name="connsiteX2297" fmla="*/ 9649203 w 11830043"/>
              <a:gd name="connsiteY2297" fmla="*/ 4362479 h 6533995"/>
              <a:gd name="connsiteX2298" fmla="*/ 9639483 w 11830043"/>
              <a:gd name="connsiteY2298" fmla="*/ 4352692 h 6533995"/>
              <a:gd name="connsiteX2299" fmla="*/ 9649203 w 11830043"/>
              <a:gd name="connsiteY2299" fmla="*/ 4342968 h 6533995"/>
              <a:gd name="connsiteX2300" fmla="*/ 9417695 w 11830043"/>
              <a:gd name="connsiteY2300" fmla="*/ 4342968 h 6533995"/>
              <a:gd name="connsiteX2301" fmla="*/ 9427416 w 11830043"/>
              <a:gd name="connsiteY2301" fmla="*/ 4352692 h 6533995"/>
              <a:gd name="connsiteX2302" fmla="*/ 9417695 w 11830043"/>
              <a:gd name="connsiteY2302" fmla="*/ 4362479 h 6533995"/>
              <a:gd name="connsiteX2303" fmla="*/ 9407911 w 11830043"/>
              <a:gd name="connsiteY2303" fmla="*/ 4352692 h 6533995"/>
              <a:gd name="connsiteX2304" fmla="*/ 9417695 w 11830043"/>
              <a:gd name="connsiteY2304" fmla="*/ 4342968 h 6533995"/>
              <a:gd name="connsiteX2305" fmla="*/ 9176467 w 11830043"/>
              <a:gd name="connsiteY2305" fmla="*/ 4342968 h 6533995"/>
              <a:gd name="connsiteX2306" fmla="*/ 9186187 w 11830043"/>
              <a:gd name="connsiteY2306" fmla="*/ 4352692 h 6533995"/>
              <a:gd name="connsiteX2307" fmla="*/ 9176467 w 11830043"/>
              <a:gd name="connsiteY2307" fmla="*/ 4362479 h 6533995"/>
              <a:gd name="connsiteX2308" fmla="*/ 9166683 w 11830043"/>
              <a:gd name="connsiteY2308" fmla="*/ 4352692 h 6533995"/>
              <a:gd name="connsiteX2309" fmla="*/ 9176467 w 11830043"/>
              <a:gd name="connsiteY2309" fmla="*/ 4342968 h 6533995"/>
              <a:gd name="connsiteX2310" fmla="*/ 8935237 w 11830043"/>
              <a:gd name="connsiteY2310" fmla="*/ 4342968 h 6533995"/>
              <a:gd name="connsiteX2311" fmla="*/ 8944958 w 11830043"/>
              <a:gd name="connsiteY2311" fmla="*/ 4352692 h 6533995"/>
              <a:gd name="connsiteX2312" fmla="*/ 8935237 w 11830043"/>
              <a:gd name="connsiteY2312" fmla="*/ 4362479 h 6533995"/>
              <a:gd name="connsiteX2313" fmla="*/ 8925454 w 11830043"/>
              <a:gd name="connsiteY2313" fmla="*/ 4352692 h 6533995"/>
              <a:gd name="connsiteX2314" fmla="*/ 8935237 w 11830043"/>
              <a:gd name="connsiteY2314" fmla="*/ 4342968 h 6533995"/>
              <a:gd name="connsiteX2315" fmla="*/ 8694009 w 11830043"/>
              <a:gd name="connsiteY2315" fmla="*/ 4342968 h 6533995"/>
              <a:gd name="connsiteX2316" fmla="*/ 8703730 w 11830043"/>
              <a:gd name="connsiteY2316" fmla="*/ 4352692 h 6533995"/>
              <a:gd name="connsiteX2317" fmla="*/ 8694009 w 11830043"/>
              <a:gd name="connsiteY2317" fmla="*/ 4362479 h 6533995"/>
              <a:gd name="connsiteX2318" fmla="*/ 8684289 w 11830043"/>
              <a:gd name="connsiteY2318" fmla="*/ 4352692 h 6533995"/>
              <a:gd name="connsiteX2319" fmla="*/ 8694009 w 11830043"/>
              <a:gd name="connsiteY2319" fmla="*/ 4342968 h 6533995"/>
              <a:gd name="connsiteX2320" fmla="*/ 8452781 w 11830043"/>
              <a:gd name="connsiteY2320" fmla="*/ 4342968 h 6533995"/>
              <a:gd name="connsiteX2321" fmla="*/ 8462566 w 11830043"/>
              <a:gd name="connsiteY2321" fmla="*/ 4352692 h 6533995"/>
              <a:gd name="connsiteX2322" fmla="*/ 8452781 w 11830043"/>
              <a:gd name="connsiteY2322" fmla="*/ 4362479 h 6533995"/>
              <a:gd name="connsiteX2323" fmla="*/ 8443061 w 11830043"/>
              <a:gd name="connsiteY2323" fmla="*/ 4352692 h 6533995"/>
              <a:gd name="connsiteX2324" fmla="*/ 8452781 w 11830043"/>
              <a:gd name="connsiteY2324" fmla="*/ 4342968 h 6533995"/>
              <a:gd name="connsiteX2325" fmla="*/ 8211553 w 11830043"/>
              <a:gd name="connsiteY2325" fmla="*/ 4342968 h 6533995"/>
              <a:gd name="connsiteX2326" fmla="*/ 8221273 w 11830043"/>
              <a:gd name="connsiteY2326" fmla="*/ 4352692 h 6533995"/>
              <a:gd name="connsiteX2327" fmla="*/ 8211553 w 11830043"/>
              <a:gd name="connsiteY2327" fmla="*/ 4362479 h 6533995"/>
              <a:gd name="connsiteX2328" fmla="*/ 8201769 w 11830043"/>
              <a:gd name="connsiteY2328" fmla="*/ 4352692 h 6533995"/>
              <a:gd name="connsiteX2329" fmla="*/ 8211553 w 11830043"/>
              <a:gd name="connsiteY2329" fmla="*/ 4342968 h 6533995"/>
              <a:gd name="connsiteX2330" fmla="*/ 7970260 w 11830043"/>
              <a:gd name="connsiteY2330" fmla="*/ 4342968 h 6533995"/>
              <a:gd name="connsiteX2331" fmla="*/ 7980044 w 11830043"/>
              <a:gd name="connsiteY2331" fmla="*/ 4352692 h 6533995"/>
              <a:gd name="connsiteX2332" fmla="*/ 7970260 w 11830043"/>
              <a:gd name="connsiteY2332" fmla="*/ 4362479 h 6533995"/>
              <a:gd name="connsiteX2333" fmla="*/ 7960477 w 11830043"/>
              <a:gd name="connsiteY2333" fmla="*/ 4352692 h 6533995"/>
              <a:gd name="connsiteX2334" fmla="*/ 7970260 w 11830043"/>
              <a:gd name="connsiteY2334" fmla="*/ 4342968 h 6533995"/>
              <a:gd name="connsiteX2335" fmla="*/ 7729032 w 11830043"/>
              <a:gd name="connsiteY2335" fmla="*/ 4342968 h 6533995"/>
              <a:gd name="connsiteX2336" fmla="*/ 7738753 w 11830043"/>
              <a:gd name="connsiteY2336" fmla="*/ 4352692 h 6533995"/>
              <a:gd name="connsiteX2337" fmla="*/ 7729032 w 11830043"/>
              <a:gd name="connsiteY2337" fmla="*/ 4362479 h 6533995"/>
              <a:gd name="connsiteX2338" fmla="*/ 7719249 w 11830043"/>
              <a:gd name="connsiteY2338" fmla="*/ 4352692 h 6533995"/>
              <a:gd name="connsiteX2339" fmla="*/ 7729032 w 11830043"/>
              <a:gd name="connsiteY2339" fmla="*/ 4342968 h 6533995"/>
              <a:gd name="connsiteX2340" fmla="*/ 7487803 w 11830043"/>
              <a:gd name="connsiteY2340" fmla="*/ 4342968 h 6533995"/>
              <a:gd name="connsiteX2341" fmla="*/ 7497524 w 11830043"/>
              <a:gd name="connsiteY2341" fmla="*/ 4352692 h 6533995"/>
              <a:gd name="connsiteX2342" fmla="*/ 7487803 w 11830043"/>
              <a:gd name="connsiteY2342" fmla="*/ 4362479 h 6533995"/>
              <a:gd name="connsiteX2343" fmla="*/ 7478019 w 11830043"/>
              <a:gd name="connsiteY2343" fmla="*/ 4352692 h 6533995"/>
              <a:gd name="connsiteX2344" fmla="*/ 7487803 w 11830043"/>
              <a:gd name="connsiteY2344" fmla="*/ 4342968 h 6533995"/>
              <a:gd name="connsiteX2345" fmla="*/ 7246575 w 11830043"/>
              <a:gd name="connsiteY2345" fmla="*/ 4342968 h 6533995"/>
              <a:gd name="connsiteX2346" fmla="*/ 7256359 w 11830043"/>
              <a:gd name="connsiteY2346" fmla="*/ 4352692 h 6533995"/>
              <a:gd name="connsiteX2347" fmla="*/ 7246575 w 11830043"/>
              <a:gd name="connsiteY2347" fmla="*/ 4362479 h 6533995"/>
              <a:gd name="connsiteX2348" fmla="*/ 7236855 w 11830043"/>
              <a:gd name="connsiteY2348" fmla="*/ 4352692 h 6533995"/>
              <a:gd name="connsiteX2349" fmla="*/ 7246575 w 11830043"/>
              <a:gd name="connsiteY2349" fmla="*/ 4342968 h 6533995"/>
              <a:gd name="connsiteX2350" fmla="*/ 7005346 w 11830043"/>
              <a:gd name="connsiteY2350" fmla="*/ 4342968 h 6533995"/>
              <a:gd name="connsiteX2351" fmla="*/ 7015130 w 11830043"/>
              <a:gd name="connsiteY2351" fmla="*/ 4352692 h 6533995"/>
              <a:gd name="connsiteX2352" fmla="*/ 7005346 w 11830043"/>
              <a:gd name="connsiteY2352" fmla="*/ 4362479 h 6533995"/>
              <a:gd name="connsiteX2353" fmla="*/ 6995626 w 11830043"/>
              <a:gd name="connsiteY2353" fmla="*/ 4352692 h 6533995"/>
              <a:gd name="connsiteX2354" fmla="*/ 7005346 w 11830043"/>
              <a:gd name="connsiteY2354" fmla="*/ 4342968 h 6533995"/>
              <a:gd name="connsiteX2355" fmla="*/ 6764118 w 11830043"/>
              <a:gd name="connsiteY2355" fmla="*/ 4342968 h 6533995"/>
              <a:gd name="connsiteX2356" fmla="*/ 6773902 w 11830043"/>
              <a:gd name="connsiteY2356" fmla="*/ 4352692 h 6533995"/>
              <a:gd name="connsiteX2357" fmla="*/ 6764118 w 11830043"/>
              <a:gd name="connsiteY2357" fmla="*/ 4362479 h 6533995"/>
              <a:gd name="connsiteX2358" fmla="*/ 6754335 w 11830043"/>
              <a:gd name="connsiteY2358" fmla="*/ 4352692 h 6533995"/>
              <a:gd name="connsiteX2359" fmla="*/ 6764118 w 11830043"/>
              <a:gd name="connsiteY2359" fmla="*/ 4342968 h 6533995"/>
              <a:gd name="connsiteX2360" fmla="*/ 6522889 w 11830043"/>
              <a:gd name="connsiteY2360" fmla="*/ 4342968 h 6533995"/>
              <a:gd name="connsiteX2361" fmla="*/ 6532610 w 11830043"/>
              <a:gd name="connsiteY2361" fmla="*/ 4352692 h 6533995"/>
              <a:gd name="connsiteX2362" fmla="*/ 6522889 w 11830043"/>
              <a:gd name="connsiteY2362" fmla="*/ 4362479 h 6533995"/>
              <a:gd name="connsiteX2363" fmla="*/ 6513105 w 11830043"/>
              <a:gd name="connsiteY2363" fmla="*/ 4352692 h 6533995"/>
              <a:gd name="connsiteX2364" fmla="*/ 6522889 w 11830043"/>
              <a:gd name="connsiteY2364" fmla="*/ 4342968 h 6533995"/>
              <a:gd name="connsiteX2365" fmla="*/ 6281661 w 11830043"/>
              <a:gd name="connsiteY2365" fmla="*/ 4342968 h 6533995"/>
              <a:gd name="connsiteX2366" fmla="*/ 6291381 w 11830043"/>
              <a:gd name="connsiteY2366" fmla="*/ 4352692 h 6533995"/>
              <a:gd name="connsiteX2367" fmla="*/ 6281661 w 11830043"/>
              <a:gd name="connsiteY2367" fmla="*/ 4362479 h 6533995"/>
              <a:gd name="connsiteX2368" fmla="*/ 6271877 w 11830043"/>
              <a:gd name="connsiteY2368" fmla="*/ 4352692 h 6533995"/>
              <a:gd name="connsiteX2369" fmla="*/ 6281661 w 11830043"/>
              <a:gd name="connsiteY2369" fmla="*/ 4342968 h 6533995"/>
              <a:gd name="connsiteX2370" fmla="*/ 6040432 w 11830043"/>
              <a:gd name="connsiteY2370" fmla="*/ 4342968 h 6533995"/>
              <a:gd name="connsiteX2371" fmla="*/ 6050216 w 11830043"/>
              <a:gd name="connsiteY2371" fmla="*/ 4352692 h 6533995"/>
              <a:gd name="connsiteX2372" fmla="*/ 6040432 w 11830043"/>
              <a:gd name="connsiteY2372" fmla="*/ 4362479 h 6533995"/>
              <a:gd name="connsiteX2373" fmla="*/ 6030712 w 11830043"/>
              <a:gd name="connsiteY2373" fmla="*/ 4352692 h 6533995"/>
              <a:gd name="connsiteX2374" fmla="*/ 6040432 w 11830043"/>
              <a:gd name="connsiteY2374" fmla="*/ 4342968 h 6533995"/>
              <a:gd name="connsiteX2375" fmla="*/ 5799205 w 11830043"/>
              <a:gd name="connsiteY2375" fmla="*/ 4342968 h 6533995"/>
              <a:gd name="connsiteX2376" fmla="*/ 5808989 w 11830043"/>
              <a:gd name="connsiteY2376" fmla="*/ 4352692 h 6533995"/>
              <a:gd name="connsiteX2377" fmla="*/ 5799205 w 11830043"/>
              <a:gd name="connsiteY2377" fmla="*/ 4362479 h 6533995"/>
              <a:gd name="connsiteX2378" fmla="*/ 5789486 w 11830043"/>
              <a:gd name="connsiteY2378" fmla="*/ 4352692 h 6533995"/>
              <a:gd name="connsiteX2379" fmla="*/ 5799205 w 11830043"/>
              <a:gd name="connsiteY2379" fmla="*/ 4342968 h 6533995"/>
              <a:gd name="connsiteX2380" fmla="*/ 5557991 w 11830043"/>
              <a:gd name="connsiteY2380" fmla="*/ 4342968 h 6533995"/>
              <a:gd name="connsiteX2381" fmla="*/ 5567774 w 11830043"/>
              <a:gd name="connsiteY2381" fmla="*/ 4352692 h 6533995"/>
              <a:gd name="connsiteX2382" fmla="*/ 5557991 w 11830043"/>
              <a:gd name="connsiteY2382" fmla="*/ 4362479 h 6533995"/>
              <a:gd name="connsiteX2383" fmla="*/ 5548208 w 11830043"/>
              <a:gd name="connsiteY2383" fmla="*/ 4352692 h 6533995"/>
              <a:gd name="connsiteX2384" fmla="*/ 5557991 w 11830043"/>
              <a:gd name="connsiteY2384" fmla="*/ 4342968 h 6533995"/>
              <a:gd name="connsiteX2385" fmla="*/ 5316710 w 11830043"/>
              <a:gd name="connsiteY2385" fmla="*/ 4342968 h 6533995"/>
              <a:gd name="connsiteX2386" fmla="*/ 5326429 w 11830043"/>
              <a:gd name="connsiteY2386" fmla="*/ 4352692 h 6533995"/>
              <a:gd name="connsiteX2387" fmla="*/ 5316710 w 11830043"/>
              <a:gd name="connsiteY2387" fmla="*/ 4362479 h 6533995"/>
              <a:gd name="connsiteX2388" fmla="*/ 5306924 w 11830043"/>
              <a:gd name="connsiteY2388" fmla="*/ 4352692 h 6533995"/>
              <a:gd name="connsiteX2389" fmla="*/ 5316710 w 11830043"/>
              <a:gd name="connsiteY2389" fmla="*/ 4342968 h 6533995"/>
              <a:gd name="connsiteX2390" fmla="*/ 5075486 w 11830043"/>
              <a:gd name="connsiteY2390" fmla="*/ 4342968 h 6533995"/>
              <a:gd name="connsiteX2391" fmla="*/ 5085202 w 11830043"/>
              <a:gd name="connsiteY2391" fmla="*/ 4352692 h 6533995"/>
              <a:gd name="connsiteX2392" fmla="*/ 5075486 w 11830043"/>
              <a:gd name="connsiteY2392" fmla="*/ 4362479 h 6533995"/>
              <a:gd name="connsiteX2393" fmla="*/ 5065705 w 11830043"/>
              <a:gd name="connsiteY2393" fmla="*/ 4352692 h 6533995"/>
              <a:gd name="connsiteX2394" fmla="*/ 5075486 w 11830043"/>
              <a:gd name="connsiteY2394" fmla="*/ 4342968 h 6533995"/>
              <a:gd name="connsiteX2395" fmla="*/ 4834252 w 11830043"/>
              <a:gd name="connsiteY2395" fmla="*/ 4342968 h 6533995"/>
              <a:gd name="connsiteX2396" fmla="*/ 4844040 w 11830043"/>
              <a:gd name="connsiteY2396" fmla="*/ 4352692 h 6533995"/>
              <a:gd name="connsiteX2397" fmla="*/ 4834252 w 11830043"/>
              <a:gd name="connsiteY2397" fmla="*/ 4362479 h 6533995"/>
              <a:gd name="connsiteX2398" fmla="*/ 4824534 w 11830043"/>
              <a:gd name="connsiteY2398" fmla="*/ 4352692 h 6533995"/>
              <a:gd name="connsiteX2399" fmla="*/ 4834252 w 11830043"/>
              <a:gd name="connsiteY2399" fmla="*/ 4342968 h 6533995"/>
              <a:gd name="connsiteX2400" fmla="*/ 4593019 w 11830043"/>
              <a:gd name="connsiteY2400" fmla="*/ 4342968 h 6533995"/>
              <a:gd name="connsiteX2401" fmla="*/ 4602795 w 11830043"/>
              <a:gd name="connsiteY2401" fmla="*/ 4352692 h 6533995"/>
              <a:gd name="connsiteX2402" fmla="*/ 4593019 w 11830043"/>
              <a:gd name="connsiteY2402" fmla="*/ 4362479 h 6533995"/>
              <a:gd name="connsiteX2403" fmla="*/ 4583304 w 11830043"/>
              <a:gd name="connsiteY2403" fmla="*/ 4352692 h 6533995"/>
              <a:gd name="connsiteX2404" fmla="*/ 4593019 w 11830043"/>
              <a:gd name="connsiteY2404" fmla="*/ 4342968 h 6533995"/>
              <a:gd name="connsiteX2405" fmla="*/ 4351806 w 11830043"/>
              <a:gd name="connsiteY2405" fmla="*/ 4342968 h 6533995"/>
              <a:gd name="connsiteX2406" fmla="*/ 4361580 w 11830043"/>
              <a:gd name="connsiteY2406" fmla="*/ 4352692 h 6533995"/>
              <a:gd name="connsiteX2407" fmla="*/ 4351806 w 11830043"/>
              <a:gd name="connsiteY2407" fmla="*/ 4362479 h 6533995"/>
              <a:gd name="connsiteX2408" fmla="*/ 4342006 w 11830043"/>
              <a:gd name="connsiteY2408" fmla="*/ 4352692 h 6533995"/>
              <a:gd name="connsiteX2409" fmla="*/ 4351806 w 11830043"/>
              <a:gd name="connsiteY2409" fmla="*/ 4342968 h 6533995"/>
              <a:gd name="connsiteX2410" fmla="*/ 4110581 w 11830043"/>
              <a:gd name="connsiteY2410" fmla="*/ 4342968 h 6533995"/>
              <a:gd name="connsiteX2411" fmla="*/ 4120362 w 11830043"/>
              <a:gd name="connsiteY2411" fmla="*/ 4352692 h 6533995"/>
              <a:gd name="connsiteX2412" fmla="*/ 4110581 w 11830043"/>
              <a:gd name="connsiteY2412" fmla="*/ 4362479 h 6533995"/>
              <a:gd name="connsiteX2413" fmla="*/ 4100799 w 11830043"/>
              <a:gd name="connsiteY2413" fmla="*/ 4352692 h 6533995"/>
              <a:gd name="connsiteX2414" fmla="*/ 4110581 w 11830043"/>
              <a:gd name="connsiteY2414" fmla="*/ 4342968 h 6533995"/>
              <a:gd name="connsiteX2415" fmla="*/ 3869431 w 11830043"/>
              <a:gd name="connsiteY2415" fmla="*/ 4342968 h 6533995"/>
              <a:gd name="connsiteX2416" fmla="*/ 3879151 w 11830043"/>
              <a:gd name="connsiteY2416" fmla="*/ 4352692 h 6533995"/>
              <a:gd name="connsiteX2417" fmla="*/ 3869431 w 11830043"/>
              <a:gd name="connsiteY2417" fmla="*/ 4362479 h 6533995"/>
              <a:gd name="connsiteX2418" fmla="*/ 3859648 w 11830043"/>
              <a:gd name="connsiteY2418" fmla="*/ 4352692 h 6533995"/>
              <a:gd name="connsiteX2419" fmla="*/ 3869431 w 11830043"/>
              <a:gd name="connsiteY2419" fmla="*/ 4342968 h 6533995"/>
              <a:gd name="connsiteX2420" fmla="*/ 3628212 w 11830043"/>
              <a:gd name="connsiteY2420" fmla="*/ 4342968 h 6533995"/>
              <a:gd name="connsiteX2421" fmla="*/ 3637936 w 11830043"/>
              <a:gd name="connsiteY2421" fmla="*/ 4352692 h 6533995"/>
              <a:gd name="connsiteX2422" fmla="*/ 3628212 w 11830043"/>
              <a:gd name="connsiteY2422" fmla="*/ 4362479 h 6533995"/>
              <a:gd name="connsiteX2423" fmla="*/ 3618432 w 11830043"/>
              <a:gd name="connsiteY2423" fmla="*/ 4352692 h 6533995"/>
              <a:gd name="connsiteX2424" fmla="*/ 3628212 w 11830043"/>
              <a:gd name="connsiteY2424" fmla="*/ 4342968 h 6533995"/>
              <a:gd name="connsiteX2425" fmla="*/ 3386958 w 11830043"/>
              <a:gd name="connsiteY2425" fmla="*/ 4342968 h 6533995"/>
              <a:gd name="connsiteX2426" fmla="*/ 3396744 w 11830043"/>
              <a:gd name="connsiteY2426" fmla="*/ 4352692 h 6533995"/>
              <a:gd name="connsiteX2427" fmla="*/ 3386958 w 11830043"/>
              <a:gd name="connsiteY2427" fmla="*/ 4362479 h 6533995"/>
              <a:gd name="connsiteX2428" fmla="*/ 3377237 w 11830043"/>
              <a:gd name="connsiteY2428" fmla="*/ 4352692 h 6533995"/>
              <a:gd name="connsiteX2429" fmla="*/ 3386958 w 11830043"/>
              <a:gd name="connsiteY2429" fmla="*/ 4342968 h 6533995"/>
              <a:gd name="connsiteX2430" fmla="*/ 3145752 w 11830043"/>
              <a:gd name="connsiteY2430" fmla="*/ 4342968 h 6533995"/>
              <a:gd name="connsiteX2431" fmla="*/ 3155533 w 11830043"/>
              <a:gd name="connsiteY2431" fmla="*/ 4352692 h 6533995"/>
              <a:gd name="connsiteX2432" fmla="*/ 3145752 w 11830043"/>
              <a:gd name="connsiteY2432" fmla="*/ 4362479 h 6533995"/>
              <a:gd name="connsiteX2433" fmla="*/ 3136033 w 11830043"/>
              <a:gd name="connsiteY2433" fmla="*/ 4352692 h 6533995"/>
              <a:gd name="connsiteX2434" fmla="*/ 3145752 w 11830043"/>
              <a:gd name="connsiteY2434" fmla="*/ 4342968 h 6533995"/>
              <a:gd name="connsiteX2435" fmla="*/ 2904573 w 11830043"/>
              <a:gd name="connsiteY2435" fmla="*/ 4342968 h 6533995"/>
              <a:gd name="connsiteX2436" fmla="*/ 2914356 w 11830043"/>
              <a:gd name="connsiteY2436" fmla="*/ 4352692 h 6533995"/>
              <a:gd name="connsiteX2437" fmla="*/ 2904573 w 11830043"/>
              <a:gd name="connsiteY2437" fmla="*/ 4362479 h 6533995"/>
              <a:gd name="connsiteX2438" fmla="*/ 2894792 w 11830043"/>
              <a:gd name="connsiteY2438" fmla="*/ 4352692 h 6533995"/>
              <a:gd name="connsiteX2439" fmla="*/ 2904573 w 11830043"/>
              <a:gd name="connsiteY2439" fmla="*/ 4342968 h 6533995"/>
              <a:gd name="connsiteX2440" fmla="*/ 2663275 w 11830043"/>
              <a:gd name="connsiteY2440" fmla="*/ 4342968 h 6533995"/>
              <a:gd name="connsiteX2441" fmla="*/ 2673000 w 11830043"/>
              <a:gd name="connsiteY2441" fmla="*/ 4352692 h 6533995"/>
              <a:gd name="connsiteX2442" fmla="*/ 2663275 w 11830043"/>
              <a:gd name="connsiteY2442" fmla="*/ 4362479 h 6533995"/>
              <a:gd name="connsiteX2443" fmla="*/ 2653493 w 11830043"/>
              <a:gd name="connsiteY2443" fmla="*/ 4352692 h 6533995"/>
              <a:gd name="connsiteX2444" fmla="*/ 2663275 w 11830043"/>
              <a:gd name="connsiteY2444" fmla="*/ 4342968 h 6533995"/>
              <a:gd name="connsiteX2445" fmla="*/ 2422038 w 11830043"/>
              <a:gd name="connsiteY2445" fmla="*/ 4342968 h 6533995"/>
              <a:gd name="connsiteX2446" fmla="*/ 2431754 w 11830043"/>
              <a:gd name="connsiteY2446" fmla="*/ 4352692 h 6533995"/>
              <a:gd name="connsiteX2447" fmla="*/ 2422038 w 11830043"/>
              <a:gd name="connsiteY2447" fmla="*/ 4362479 h 6533995"/>
              <a:gd name="connsiteX2448" fmla="*/ 2412258 w 11830043"/>
              <a:gd name="connsiteY2448" fmla="*/ 4352692 h 6533995"/>
              <a:gd name="connsiteX2449" fmla="*/ 2422038 w 11830043"/>
              <a:gd name="connsiteY2449" fmla="*/ 4342968 h 6533995"/>
              <a:gd name="connsiteX2450" fmla="*/ 2180788 w 11830043"/>
              <a:gd name="connsiteY2450" fmla="*/ 4342968 h 6533995"/>
              <a:gd name="connsiteX2451" fmla="*/ 2190580 w 11830043"/>
              <a:gd name="connsiteY2451" fmla="*/ 4352692 h 6533995"/>
              <a:gd name="connsiteX2452" fmla="*/ 2180788 w 11830043"/>
              <a:gd name="connsiteY2452" fmla="*/ 4362479 h 6533995"/>
              <a:gd name="connsiteX2453" fmla="*/ 2171085 w 11830043"/>
              <a:gd name="connsiteY2453" fmla="*/ 4352692 h 6533995"/>
              <a:gd name="connsiteX2454" fmla="*/ 2180788 w 11830043"/>
              <a:gd name="connsiteY2454" fmla="*/ 4342968 h 6533995"/>
              <a:gd name="connsiteX2455" fmla="*/ 1939583 w 11830043"/>
              <a:gd name="connsiteY2455" fmla="*/ 4342968 h 6533995"/>
              <a:gd name="connsiteX2456" fmla="*/ 1949366 w 11830043"/>
              <a:gd name="connsiteY2456" fmla="*/ 4352692 h 6533995"/>
              <a:gd name="connsiteX2457" fmla="*/ 1939583 w 11830043"/>
              <a:gd name="connsiteY2457" fmla="*/ 4362479 h 6533995"/>
              <a:gd name="connsiteX2458" fmla="*/ 1929861 w 11830043"/>
              <a:gd name="connsiteY2458" fmla="*/ 4352692 h 6533995"/>
              <a:gd name="connsiteX2459" fmla="*/ 1939583 w 11830043"/>
              <a:gd name="connsiteY2459" fmla="*/ 4342968 h 6533995"/>
              <a:gd name="connsiteX2460" fmla="*/ 1698332 w 11830043"/>
              <a:gd name="connsiteY2460" fmla="*/ 4342968 h 6533995"/>
              <a:gd name="connsiteX2461" fmla="*/ 1708118 w 11830043"/>
              <a:gd name="connsiteY2461" fmla="*/ 4352692 h 6533995"/>
              <a:gd name="connsiteX2462" fmla="*/ 1698332 w 11830043"/>
              <a:gd name="connsiteY2462" fmla="*/ 4362479 h 6533995"/>
              <a:gd name="connsiteX2463" fmla="*/ 1688548 w 11830043"/>
              <a:gd name="connsiteY2463" fmla="*/ 4352692 h 6533995"/>
              <a:gd name="connsiteX2464" fmla="*/ 1698332 w 11830043"/>
              <a:gd name="connsiteY2464" fmla="*/ 4342968 h 6533995"/>
              <a:gd name="connsiteX2465" fmla="*/ 1457108 w 11830043"/>
              <a:gd name="connsiteY2465" fmla="*/ 4342968 h 6533995"/>
              <a:gd name="connsiteX2466" fmla="*/ 1466828 w 11830043"/>
              <a:gd name="connsiteY2466" fmla="*/ 4352692 h 6533995"/>
              <a:gd name="connsiteX2467" fmla="*/ 1457108 w 11830043"/>
              <a:gd name="connsiteY2467" fmla="*/ 4362479 h 6533995"/>
              <a:gd name="connsiteX2468" fmla="*/ 1447324 w 11830043"/>
              <a:gd name="connsiteY2468" fmla="*/ 4352692 h 6533995"/>
              <a:gd name="connsiteX2469" fmla="*/ 1457108 w 11830043"/>
              <a:gd name="connsiteY2469" fmla="*/ 4342968 h 6533995"/>
              <a:gd name="connsiteX2470" fmla="*/ 1215886 w 11830043"/>
              <a:gd name="connsiteY2470" fmla="*/ 4342968 h 6533995"/>
              <a:gd name="connsiteX2471" fmla="*/ 1225670 w 11830043"/>
              <a:gd name="connsiteY2471" fmla="*/ 4352692 h 6533995"/>
              <a:gd name="connsiteX2472" fmla="*/ 1215886 w 11830043"/>
              <a:gd name="connsiteY2472" fmla="*/ 4362479 h 6533995"/>
              <a:gd name="connsiteX2473" fmla="*/ 1206166 w 11830043"/>
              <a:gd name="connsiteY2473" fmla="*/ 4352692 h 6533995"/>
              <a:gd name="connsiteX2474" fmla="*/ 1215886 w 11830043"/>
              <a:gd name="connsiteY2474" fmla="*/ 4342968 h 6533995"/>
              <a:gd name="connsiteX2475" fmla="*/ 974666 w 11830043"/>
              <a:gd name="connsiteY2475" fmla="*/ 4342968 h 6533995"/>
              <a:gd name="connsiteX2476" fmla="*/ 984450 w 11830043"/>
              <a:gd name="connsiteY2476" fmla="*/ 4352692 h 6533995"/>
              <a:gd name="connsiteX2477" fmla="*/ 974666 w 11830043"/>
              <a:gd name="connsiteY2477" fmla="*/ 4362479 h 6533995"/>
              <a:gd name="connsiteX2478" fmla="*/ 964946 w 11830043"/>
              <a:gd name="connsiteY2478" fmla="*/ 4352692 h 6533995"/>
              <a:gd name="connsiteX2479" fmla="*/ 974666 w 11830043"/>
              <a:gd name="connsiteY2479" fmla="*/ 4342968 h 6533995"/>
              <a:gd name="connsiteX2480" fmla="*/ 733446 w 11830043"/>
              <a:gd name="connsiteY2480" fmla="*/ 4342968 h 6533995"/>
              <a:gd name="connsiteX2481" fmla="*/ 743166 w 11830043"/>
              <a:gd name="connsiteY2481" fmla="*/ 4352692 h 6533995"/>
              <a:gd name="connsiteX2482" fmla="*/ 733446 w 11830043"/>
              <a:gd name="connsiteY2482" fmla="*/ 4362479 h 6533995"/>
              <a:gd name="connsiteX2483" fmla="*/ 723662 w 11830043"/>
              <a:gd name="connsiteY2483" fmla="*/ 4352692 h 6533995"/>
              <a:gd name="connsiteX2484" fmla="*/ 733446 w 11830043"/>
              <a:gd name="connsiteY2484" fmla="*/ 4342968 h 6533995"/>
              <a:gd name="connsiteX2485" fmla="*/ 492226 w 11830043"/>
              <a:gd name="connsiteY2485" fmla="*/ 4342968 h 6533995"/>
              <a:gd name="connsiteX2486" fmla="*/ 501945 w 11830043"/>
              <a:gd name="connsiteY2486" fmla="*/ 4352692 h 6533995"/>
              <a:gd name="connsiteX2487" fmla="*/ 492226 w 11830043"/>
              <a:gd name="connsiteY2487" fmla="*/ 4362479 h 6533995"/>
              <a:gd name="connsiteX2488" fmla="*/ 482442 w 11830043"/>
              <a:gd name="connsiteY2488" fmla="*/ 4352692 h 6533995"/>
              <a:gd name="connsiteX2489" fmla="*/ 492226 w 11830043"/>
              <a:gd name="connsiteY2489" fmla="*/ 4342968 h 6533995"/>
              <a:gd name="connsiteX2490" fmla="*/ 251006 w 11830043"/>
              <a:gd name="connsiteY2490" fmla="*/ 4342968 h 6533995"/>
              <a:gd name="connsiteX2491" fmla="*/ 260790 w 11830043"/>
              <a:gd name="connsiteY2491" fmla="*/ 4352692 h 6533995"/>
              <a:gd name="connsiteX2492" fmla="*/ 251006 w 11830043"/>
              <a:gd name="connsiteY2492" fmla="*/ 4362479 h 6533995"/>
              <a:gd name="connsiteX2493" fmla="*/ 241286 w 11830043"/>
              <a:gd name="connsiteY2493" fmla="*/ 4352692 h 6533995"/>
              <a:gd name="connsiteX2494" fmla="*/ 251006 w 11830043"/>
              <a:gd name="connsiteY2494" fmla="*/ 4342968 h 6533995"/>
              <a:gd name="connsiteX2495" fmla="*/ 9723 w 11830043"/>
              <a:gd name="connsiteY2495" fmla="*/ 4342968 h 6533995"/>
              <a:gd name="connsiteX2496" fmla="*/ 19507 w 11830043"/>
              <a:gd name="connsiteY2496" fmla="*/ 4352692 h 6533995"/>
              <a:gd name="connsiteX2497" fmla="*/ 9723 w 11830043"/>
              <a:gd name="connsiteY2497" fmla="*/ 4362479 h 6533995"/>
              <a:gd name="connsiteX2498" fmla="*/ 3 w 11830043"/>
              <a:gd name="connsiteY2498" fmla="*/ 4352692 h 6533995"/>
              <a:gd name="connsiteX2499" fmla="*/ 9723 w 11830043"/>
              <a:gd name="connsiteY2499" fmla="*/ 4342968 h 6533995"/>
              <a:gd name="connsiteX2500" fmla="*/ 11820259 w 11830043"/>
              <a:gd name="connsiteY2500" fmla="*/ 4101717 h 6533995"/>
              <a:gd name="connsiteX2501" fmla="*/ 11830043 w 11830043"/>
              <a:gd name="connsiteY2501" fmla="*/ 4111441 h 6533995"/>
              <a:gd name="connsiteX2502" fmla="*/ 11820259 w 11830043"/>
              <a:gd name="connsiteY2502" fmla="*/ 4121228 h 6533995"/>
              <a:gd name="connsiteX2503" fmla="*/ 11810539 w 11830043"/>
              <a:gd name="connsiteY2503" fmla="*/ 4111441 h 6533995"/>
              <a:gd name="connsiteX2504" fmla="*/ 11820259 w 11830043"/>
              <a:gd name="connsiteY2504" fmla="*/ 4101717 h 6533995"/>
              <a:gd name="connsiteX2505" fmla="*/ 11579030 w 11830043"/>
              <a:gd name="connsiteY2505" fmla="*/ 4101717 h 6533995"/>
              <a:gd name="connsiteX2506" fmla="*/ 11588815 w 11830043"/>
              <a:gd name="connsiteY2506" fmla="*/ 4111441 h 6533995"/>
              <a:gd name="connsiteX2507" fmla="*/ 11579030 w 11830043"/>
              <a:gd name="connsiteY2507" fmla="*/ 4121228 h 6533995"/>
              <a:gd name="connsiteX2508" fmla="*/ 11569310 w 11830043"/>
              <a:gd name="connsiteY2508" fmla="*/ 4111441 h 6533995"/>
              <a:gd name="connsiteX2509" fmla="*/ 11579030 w 11830043"/>
              <a:gd name="connsiteY2509" fmla="*/ 4101717 h 6533995"/>
              <a:gd name="connsiteX2510" fmla="*/ 11337802 w 11830043"/>
              <a:gd name="connsiteY2510" fmla="*/ 4101717 h 6533995"/>
              <a:gd name="connsiteX2511" fmla="*/ 11347587 w 11830043"/>
              <a:gd name="connsiteY2511" fmla="*/ 4111441 h 6533995"/>
              <a:gd name="connsiteX2512" fmla="*/ 11337802 w 11830043"/>
              <a:gd name="connsiteY2512" fmla="*/ 4121228 h 6533995"/>
              <a:gd name="connsiteX2513" fmla="*/ 11328082 w 11830043"/>
              <a:gd name="connsiteY2513" fmla="*/ 4111441 h 6533995"/>
              <a:gd name="connsiteX2514" fmla="*/ 11337802 w 11830043"/>
              <a:gd name="connsiteY2514" fmla="*/ 4101717 h 6533995"/>
              <a:gd name="connsiteX2515" fmla="*/ 11096574 w 11830043"/>
              <a:gd name="connsiteY2515" fmla="*/ 4101717 h 6533995"/>
              <a:gd name="connsiteX2516" fmla="*/ 11106294 w 11830043"/>
              <a:gd name="connsiteY2516" fmla="*/ 4111441 h 6533995"/>
              <a:gd name="connsiteX2517" fmla="*/ 11096574 w 11830043"/>
              <a:gd name="connsiteY2517" fmla="*/ 4121228 h 6533995"/>
              <a:gd name="connsiteX2518" fmla="*/ 11086790 w 11830043"/>
              <a:gd name="connsiteY2518" fmla="*/ 4111441 h 6533995"/>
              <a:gd name="connsiteX2519" fmla="*/ 11096574 w 11830043"/>
              <a:gd name="connsiteY2519" fmla="*/ 4101717 h 6533995"/>
              <a:gd name="connsiteX2520" fmla="*/ 10855345 w 11830043"/>
              <a:gd name="connsiteY2520" fmla="*/ 4101717 h 6533995"/>
              <a:gd name="connsiteX2521" fmla="*/ 10865065 w 11830043"/>
              <a:gd name="connsiteY2521" fmla="*/ 4111441 h 6533995"/>
              <a:gd name="connsiteX2522" fmla="*/ 10855345 w 11830043"/>
              <a:gd name="connsiteY2522" fmla="*/ 4121228 h 6533995"/>
              <a:gd name="connsiteX2523" fmla="*/ 10845625 w 11830043"/>
              <a:gd name="connsiteY2523" fmla="*/ 4111441 h 6533995"/>
              <a:gd name="connsiteX2524" fmla="*/ 10855345 w 11830043"/>
              <a:gd name="connsiteY2524" fmla="*/ 4101717 h 6533995"/>
              <a:gd name="connsiteX2525" fmla="*/ 10614116 w 11830043"/>
              <a:gd name="connsiteY2525" fmla="*/ 4101717 h 6533995"/>
              <a:gd name="connsiteX2526" fmla="*/ 10623901 w 11830043"/>
              <a:gd name="connsiteY2526" fmla="*/ 4111441 h 6533995"/>
              <a:gd name="connsiteX2527" fmla="*/ 10614116 w 11830043"/>
              <a:gd name="connsiteY2527" fmla="*/ 4121228 h 6533995"/>
              <a:gd name="connsiteX2528" fmla="*/ 10604396 w 11830043"/>
              <a:gd name="connsiteY2528" fmla="*/ 4111441 h 6533995"/>
              <a:gd name="connsiteX2529" fmla="*/ 10614116 w 11830043"/>
              <a:gd name="connsiteY2529" fmla="*/ 4101717 h 6533995"/>
              <a:gd name="connsiteX2530" fmla="*/ 10372888 w 11830043"/>
              <a:gd name="connsiteY2530" fmla="*/ 4101717 h 6533995"/>
              <a:gd name="connsiteX2531" fmla="*/ 10382673 w 11830043"/>
              <a:gd name="connsiteY2531" fmla="*/ 4111441 h 6533995"/>
              <a:gd name="connsiteX2532" fmla="*/ 10372888 w 11830043"/>
              <a:gd name="connsiteY2532" fmla="*/ 4121228 h 6533995"/>
              <a:gd name="connsiteX2533" fmla="*/ 10363168 w 11830043"/>
              <a:gd name="connsiteY2533" fmla="*/ 4111441 h 6533995"/>
              <a:gd name="connsiteX2534" fmla="*/ 10372888 w 11830043"/>
              <a:gd name="connsiteY2534" fmla="*/ 4101717 h 6533995"/>
              <a:gd name="connsiteX2535" fmla="*/ 10131660 w 11830043"/>
              <a:gd name="connsiteY2535" fmla="*/ 4101717 h 6533995"/>
              <a:gd name="connsiteX2536" fmla="*/ 10141444 w 11830043"/>
              <a:gd name="connsiteY2536" fmla="*/ 4111441 h 6533995"/>
              <a:gd name="connsiteX2537" fmla="*/ 10131660 w 11830043"/>
              <a:gd name="connsiteY2537" fmla="*/ 4121228 h 6533995"/>
              <a:gd name="connsiteX2538" fmla="*/ 10121940 w 11830043"/>
              <a:gd name="connsiteY2538" fmla="*/ 4111441 h 6533995"/>
              <a:gd name="connsiteX2539" fmla="*/ 10131660 w 11830043"/>
              <a:gd name="connsiteY2539" fmla="*/ 4101717 h 6533995"/>
              <a:gd name="connsiteX2540" fmla="*/ 9890432 w 11830043"/>
              <a:gd name="connsiteY2540" fmla="*/ 4101717 h 6533995"/>
              <a:gd name="connsiteX2541" fmla="*/ 9900152 w 11830043"/>
              <a:gd name="connsiteY2541" fmla="*/ 4111441 h 6533995"/>
              <a:gd name="connsiteX2542" fmla="*/ 9890432 w 11830043"/>
              <a:gd name="connsiteY2542" fmla="*/ 4121228 h 6533995"/>
              <a:gd name="connsiteX2543" fmla="*/ 9880648 w 11830043"/>
              <a:gd name="connsiteY2543" fmla="*/ 4111441 h 6533995"/>
              <a:gd name="connsiteX2544" fmla="*/ 9890432 w 11830043"/>
              <a:gd name="connsiteY2544" fmla="*/ 4101717 h 6533995"/>
              <a:gd name="connsiteX2545" fmla="*/ 9649203 w 11830043"/>
              <a:gd name="connsiteY2545" fmla="*/ 4101717 h 6533995"/>
              <a:gd name="connsiteX2546" fmla="*/ 9658923 w 11830043"/>
              <a:gd name="connsiteY2546" fmla="*/ 4111441 h 6533995"/>
              <a:gd name="connsiteX2547" fmla="*/ 9649203 w 11830043"/>
              <a:gd name="connsiteY2547" fmla="*/ 4121228 h 6533995"/>
              <a:gd name="connsiteX2548" fmla="*/ 9639483 w 11830043"/>
              <a:gd name="connsiteY2548" fmla="*/ 4111441 h 6533995"/>
              <a:gd name="connsiteX2549" fmla="*/ 9649203 w 11830043"/>
              <a:gd name="connsiteY2549" fmla="*/ 4101717 h 6533995"/>
              <a:gd name="connsiteX2550" fmla="*/ 9417695 w 11830043"/>
              <a:gd name="connsiteY2550" fmla="*/ 4101717 h 6533995"/>
              <a:gd name="connsiteX2551" fmla="*/ 9427416 w 11830043"/>
              <a:gd name="connsiteY2551" fmla="*/ 4111441 h 6533995"/>
              <a:gd name="connsiteX2552" fmla="*/ 9417695 w 11830043"/>
              <a:gd name="connsiteY2552" fmla="*/ 4121228 h 6533995"/>
              <a:gd name="connsiteX2553" fmla="*/ 9407911 w 11830043"/>
              <a:gd name="connsiteY2553" fmla="*/ 4111441 h 6533995"/>
              <a:gd name="connsiteX2554" fmla="*/ 9417695 w 11830043"/>
              <a:gd name="connsiteY2554" fmla="*/ 4101717 h 6533995"/>
              <a:gd name="connsiteX2555" fmla="*/ 9176467 w 11830043"/>
              <a:gd name="connsiteY2555" fmla="*/ 4101717 h 6533995"/>
              <a:gd name="connsiteX2556" fmla="*/ 9186187 w 11830043"/>
              <a:gd name="connsiteY2556" fmla="*/ 4111441 h 6533995"/>
              <a:gd name="connsiteX2557" fmla="*/ 9176467 w 11830043"/>
              <a:gd name="connsiteY2557" fmla="*/ 4121228 h 6533995"/>
              <a:gd name="connsiteX2558" fmla="*/ 9166683 w 11830043"/>
              <a:gd name="connsiteY2558" fmla="*/ 4111441 h 6533995"/>
              <a:gd name="connsiteX2559" fmla="*/ 9176467 w 11830043"/>
              <a:gd name="connsiteY2559" fmla="*/ 4101717 h 6533995"/>
              <a:gd name="connsiteX2560" fmla="*/ 8935237 w 11830043"/>
              <a:gd name="connsiteY2560" fmla="*/ 4101717 h 6533995"/>
              <a:gd name="connsiteX2561" fmla="*/ 8944958 w 11830043"/>
              <a:gd name="connsiteY2561" fmla="*/ 4111441 h 6533995"/>
              <a:gd name="connsiteX2562" fmla="*/ 8935237 w 11830043"/>
              <a:gd name="connsiteY2562" fmla="*/ 4121228 h 6533995"/>
              <a:gd name="connsiteX2563" fmla="*/ 8925454 w 11830043"/>
              <a:gd name="connsiteY2563" fmla="*/ 4111441 h 6533995"/>
              <a:gd name="connsiteX2564" fmla="*/ 8935237 w 11830043"/>
              <a:gd name="connsiteY2564" fmla="*/ 4101717 h 6533995"/>
              <a:gd name="connsiteX2565" fmla="*/ 8694009 w 11830043"/>
              <a:gd name="connsiteY2565" fmla="*/ 4101717 h 6533995"/>
              <a:gd name="connsiteX2566" fmla="*/ 8703730 w 11830043"/>
              <a:gd name="connsiteY2566" fmla="*/ 4111441 h 6533995"/>
              <a:gd name="connsiteX2567" fmla="*/ 8694009 w 11830043"/>
              <a:gd name="connsiteY2567" fmla="*/ 4121228 h 6533995"/>
              <a:gd name="connsiteX2568" fmla="*/ 8684289 w 11830043"/>
              <a:gd name="connsiteY2568" fmla="*/ 4111441 h 6533995"/>
              <a:gd name="connsiteX2569" fmla="*/ 8694009 w 11830043"/>
              <a:gd name="connsiteY2569" fmla="*/ 4101717 h 6533995"/>
              <a:gd name="connsiteX2570" fmla="*/ 8452781 w 11830043"/>
              <a:gd name="connsiteY2570" fmla="*/ 4101717 h 6533995"/>
              <a:gd name="connsiteX2571" fmla="*/ 8462566 w 11830043"/>
              <a:gd name="connsiteY2571" fmla="*/ 4111441 h 6533995"/>
              <a:gd name="connsiteX2572" fmla="*/ 8452781 w 11830043"/>
              <a:gd name="connsiteY2572" fmla="*/ 4121228 h 6533995"/>
              <a:gd name="connsiteX2573" fmla="*/ 8443061 w 11830043"/>
              <a:gd name="connsiteY2573" fmla="*/ 4111441 h 6533995"/>
              <a:gd name="connsiteX2574" fmla="*/ 8452781 w 11830043"/>
              <a:gd name="connsiteY2574" fmla="*/ 4101717 h 6533995"/>
              <a:gd name="connsiteX2575" fmla="*/ 8211553 w 11830043"/>
              <a:gd name="connsiteY2575" fmla="*/ 4101717 h 6533995"/>
              <a:gd name="connsiteX2576" fmla="*/ 8221273 w 11830043"/>
              <a:gd name="connsiteY2576" fmla="*/ 4111441 h 6533995"/>
              <a:gd name="connsiteX2577" fmla="*/ 8211553 w 11830043"/>
              <a:gd name="connsiteY2577" fmla="*/ 4121228 h 6533995"/>
              <a:gd name="connsiteX2578" fmla="*/ 8201769 w 11830043"/>
              <a:gd name="connsiteY2578" fmla="*/ 4111441 h 6533995"/>
              <a:gd name="connsiteX2579" fmla="*/ 8211553 w 11830043"/>
              <a:gd name="connsiteY2579" fmla="*/ 4101717 h 6533995"/>
              <a:gd name="connsiteX2580" fmla="*/ 7970260 w 11830043"/>
              <a:gd name="connsiteY2580" fmla="*/ 4101717 h 6533995"/>
              <a:gd name="connsiteX2581" fmla="*/ 7980044 w 11830043"/>
              <a:gd name="connsiteY2581" fmla="*/ 4111441 h 6533995"/>
              <a:gd name="connsiteX2582" fmla="*/ 7970260 w 11830043"/>
              <a:gd name="connsiteY2582" fmla="*/ 4121228 h 6533995"/>
              <a:gd name="connsiteX2583" fmla="*/ 7960477 w 11830043"/>
              <a:gd name="connsiteY2583" fmla="*/ 4111441 h 6533995"/>
              <a:gd name="connsiteX2584" fmla="*/ 7970260 w 11830043"/>
              <a:gd name="connsiteY2584" fmla="*/ 4101717 h 6533995"/>
              <a:gd name="connsiteX2585" fmla="*/ 7729032 w 11830043"/>
              <a:gd name="connsiteY2585" fmla="*/ 4101717 h 6533995"/>
              <a:gd name="connsiteX2586" fmla="*/ 7738753 w 11830043"/>
              <a:gd name="connsiteY2586" fmla="*/ 4111441 h 6533995"/>
              <a:gd name="connsiteX2587" fmla="*/ 7729032 w 11830043"/>
              <a:gd name="connsiteY2587" fmla="*/ 4121228 h 6533995"/>
              <a:gd name="connsiteX2588" fmla="*/ 7719249 w 11830043"/>
              <a:gd name="connsiteY2588" fmla="*/ 4111441 h 6533995"/>
              <a:gd name="connsiteX2589" fmla="*/ 7729032 w 11830043"/>
              <a:gd name="connsiteY2589" fmla="*/ 4101717 h 6533995"/>
              <a:gd name="connsiteX2590" fmla="*/ 7487803 w 11830043"/>
              <a:gd name="connsiteY2590" fmla="*/ 4101717 h 6533995"/>
              <a:gd name="connsiteX2591" fmla="*/ 7497524 w 11830043"/>
              <a:gd name="connsiteY2591" fmla="*/ 4111441 h 6533995"/>
              <a:gd name="connsiteX2592" fmla="*/ 7487803 w 11830043"/>
              <a:gd name="connsiteY2592" fmla="*/ 4121228 h 6533995"/>
              <a:gd name="connsiteX2593" fmla="*/ 7478019 w 11830043"/>
              <a:gd name="connsiteY2593" fmla="*/ 4111441 h 6533995"/>
              <a:gd name="connsiteX2594" fmla="*/ 7487803 w 11830043"/>
              <a:gd name="connsiteY2594" fmla="*/ 4101717 h 6533995"/>
              <a:gd name="connsiteX2595" fmla="*/ 7246575 w 11830043"/>
              <a:gd name="connsiteY2595" fmla="*/ 4101717 h 6533995"/>
              <a:gd name="connsiteX2596" fmla="*/ 7256359 w 11830043"/>
              <a:gd name="connsiteY2596" fmla="*/ 4111441 h 6533995"/>
              <a:gd name="connsiteX2597" fmla="*/ 7246575 w 11830043"/>
              <a:gd name="connsiteY2597" fmla="*/ 4121228 h 6533995"/>
              <a:gd name="connsiteX2598" fmla="*/ 7236855 w 11830043"/>
              <a:gd name="connsiteY2598" fmla="*/ 4111441 h 6533995"/>
              <a:gd name="connsiteX2599" fmla="*/ 7246575 w 11830043"/>
              <a:gd name="connsiteY2599" fmla="*/ 4101717 h 6533995"/>
              <a:gd name="connsiteX2600" fmla="*/ 7005346 w 11830043"/>
              <a:gd name="connsiteY2600" fmla="*/ 4101717 h 6533995"/>
              <a:gd name="connsiteX2601" fmla="*/ 7015130 w 11830043"/>
              <a:gd name="connsiteY2601" fmla="*/ 4111441 h 6533995"/>
              <a:gd name="connsiteX2602" fmla="*/ 7005346 w 11830043"/>
              <a:gd name="connsiteY2602" fmla="*/ 4121228 h 6533995"/>
              <a:gd name="connsiteX2603" fmla="*/ 6995626 w 11830043"/>
              <a:gd name="connsiteY2603" fmla="*/ 4111441 h 6533995"/>
              <a:gd name="connsiteX2604" fmla="*/ 7005346 w 11830043"/>
              <a:gd name="connsiteY2604" fmla="*/ 4101717 h 6533995"/>
              <a:gd name="connsiteX2605" fmla="*/ 6764118 w 11830043"/>
              <a:gd name="connsiteY2605" fmla="*/ 4101717 h 6533995"/>
              <a:gd name="connsiteX2606" fmla="*/ 6773902 w 11830043"/>
              <a:gd name="connsiteY2606" fmla="*/ 4111441 h 6533995"/>
              <a:gd name="connsiteX2607" fmla="*/ 6764118 w 11830043"/>
              <a:gd name="connsiteY2607" fmla="*/ 4121228 h 6533995"/>
              <a:gd name="connsiteX2608" fmla="*/ 6754335 w 11830043"/>
              <a:gd name="connsiteY2608" fmla="*/ 4111441 h 6533995"/>
              <a:gd name="connsiteX2609" fmla="*/ 6764118 w 11830043"/>
              <a:gd name="connsiteY2609" fmla="*/ 4101717 h 6533995"/>
              <a:gd name="connsiteX2610" fmla="*/ 6522889 w 11830043"/>
              <a:gd name="connsiteY2610" fmla="*/ 4101717 h 6533995"/>
              <a:gd name="connsiteX2611" fmla="*/ 6532610 w 11830043"/>
              <a:gd name="connsiteY2611" fmla="*/ 4111441 h 6533995"/>
              <a:gd name="connsiteX2612" fmla="*/ 6522889 w 11830043"/>
              <a:gd name="connsiteY2612" fmla="*/ 4121228 h 6533995"/>
              <a:gd name="connsiteX2613" fmla="*/ 6513105 w 11830043"/>
              <a:gd name="connsiteY2613" fmla="*/ 4111441 h 6533995"/>
              <a:gd name="connsiteX2614" fmla="*/ 6522889 w 11830043"/>
              <a:gd name="connsiteY2614" fmla="*/ 4101717 h 6533995"/>
              <a:gd name="connsiteX2615" fmla="*/ 6281661 w 11830043"/>
              <a:gd name="connsiteY2615" fmla="*/ 4101717 h 6533995"/>
              <a:gd name="connsiteX2616" fmla="*/ 6291381 w 11830043"/>
              <a:gd name="connsiteY2616" fmla="*/ 4111441 h 6533995"/>
              <a:gd name="connsiteX2617" fmla="*/ 6281661 w 11830043"/>
              <a:gd name="connsiteY2617" fmla="*/ 4121228 h 6533995"/>
              <a:gd name="connsiteX2618" fmla="*/ 6271877 w 11830043"/>
              <a:gd name="connsiteY2618" fmla="*/ 4111441 h 6533995"/>
              <a:gd name="connsiteX2619" fmla="*/ 6281661 w 11830043"/>
              <a:gd name="connsiteY2619" fmla="*/ 4101717 h 6533995"/>
              <a:gd name="connsiteX2620" fmla="*/ 6040432 w 11830043"/>
              <a:gd name="connsiteY2620" fmla="*/ 4101717 h 6533995"/>
              <a:gd name="connsiteX2621" fmla="*/ 6050216 w 11830043"/>
              <a:gd name="connsiteY2621" fmla="*/ 4111441 h 6533995"/>
              <a:gd name="connsiteX2622" fmla="*/ 6040432 w 11830043"/>
              <a:gd name="connsiteY2622" fmla="*/ 4121228 h 6533995"/>
              <a:gd name="connsiteX2623" fmla="*/ 6030712 w 11830043"/>
              <a:gd name="connsiteY2623" fmla="*/ 4111441 h 6533995"/>
              <a:gd name="connsiteX2624" fmla="*/ 6040432 w 11830043"/>
              <a:gd name="connsiteY2624" fmla="*/ 4101717 h 6533995"/>
              <a:gd name="connsiteX2625" fmla="*/ 5799205 w 11830043"/>
              <a:gd name="connsiteY2625" fmla="*/ 4101717 h 6533995"/>
              <a:gd name="connsiteX2626" fmla="*/ 5808989 w 11830043"/>
              <a:gd name="connsiteY2626" fmla="*/ 4111441 h 6533995"/>
              <a:gd name="connsiteX2627" fmla="*/ 5799205 w 11830043"/>
              <a:gd name="connsiteY2627" fmla="*/ 4121228 h 6533995"/>
              <a:gd name="connsiteX2628" fmla="*/ 5789486 w 11830043"/>
              <a:gd name="connsiteY2628" fmla="*/ 4111441 h 6533995"/>
              <a:gd name="connsiteX2629" fmla="*/ 5799205 w 11830043"/>
              <a:gd name="connsiteY2629" fmla="*/ 4101717 h 6533995"/>
              <a:gd name="connsiteX2630" fmla="*/ 5557991 w 11830043"/>
              <a:gd name="connsiteY2630" fmla="*/ 4101717 h 6533995"/>
              <a:gd name="connsiteX2631" fmla="*/ 5567774 w 11830043"/>
              <a:gd name="connsiteY2631" fmla="*/ 4111441 h 6533995"/>
              <a:gd name="connsiteX2632" fmla="*/ 5557991 w 11830043"/>
              <a:gd name="connsiteY2632" fmla="*/ 4121228 h 6533995"/>
              <a:gd name="connsiteX2633" fmla="*/ 5548208 w 11830043"/>
              <a:gd name="connsiteY2633" fmla="*/ 4111441 h 6533995"/>
              <a:gd name="connsiteX2634" fmla="*/ 5557991 w 11830043"/>
              <a:gd name="connsiteY2634" fmla="*/ 4101717 h 6533995"/>
              <a:gd name="connsiteX2635" fmla="*/ 5316710 w 11830043"/>
              <a:gd name="connsiteY2635" fmla="*/ 4101717 h 6533995"/>
              <a:gd name="connsiteX2636" fmla="*/ 5326429 w 11830043"/>
              <a:gd name="connsiteY2636" fmla="*/ 4111441 h 6533995"/>
              <a:gd name="connsiteX2637" fmla="*/ 5316710 w 11830043"/>
              <a:gd name="connsiteY2637" fmla="*/ 4121228 h 6533995"/>
              <a:gd name="connsiteX2638" fmla="*/ 5306924 w 11830043"/>
              <a:gd name="connsiteY2638" fmla="*/ 4111441 h 6533995"/>
              <a:gd name="connsiteX2639" fmla="*/ 5316710 w 11830043"/>
              <a:gd name="connsiteY2639" fmla="*/ 4101717 h 6533995"/>
              <a:gd name="connsiteX2640" fmla="*/ 5075486 w 11830043"/>
              <a:gd name="connsiteY2640" fmla="*/ 4101717 h 6533995"/>
              <a:gd name="connsiteX2641" fmla="*/ 5085202 w 11830043"/>
              <a:gd name="connsiteY2641" fmla="*/ 4111441 h 6533995"/>
              <a:gd name="connsiteX2642" fmla="*/ 5075486 w 11830043"/>
              <a:gd name="connsiteY2642" fmla="*/ 4121228 h 6533995"/>
              <a:gd name="connsiteX2643" fmla="*/ 5065705 w 11830043"/>
              <a:gd name="connsiteY2643" fmla="*/ 4111441 h 6533995"/>
              <a:gd name="connsiteX2644" fmla="*/ 5075486 w 11830043"/>
              <a:gd name="connsiteY2644" fmla="*/ 4101717 h 6533995"/>
              <a:gd name="connsiteX2645" fmla="*/ 4834252 w 11830043"/>
              <a:gd name="connsiteY2645" fmla="*/ 4101717 h 6533995"/>
              <a:gd name="connsiteX2646" fmla="*/ 4844040 w 11830043"/>
              <a:gd name="connsiteY2646" fmla="*/ 4111441 h 6533995"/>
              <a:gd name="connsiteX2647" fmla="*/ 4834252 w 11830043"/>
              <a:gd name="connsiteY2647" fmla="*/ 4121228 h 6533995"/>
              <a:gd name="connsiteX2648" fmla="*/ 4824534 w 11830043"/>
              <a:gd name="connsiteY2648" fmla="*/ 4111441 h 6533995"/>
              <a:gd name="connsiteX2649" fmla="*/ 4834252 w 11830043"/>
              <a:gd name="connsiteY2649" fmla="*/ 4101717 h 6533995"/>
              <a:gd name="connsiteX2650" fmla="*/ 4593019 w 11830043"/>
              <a:gd name="connsiteY2650" fmla="*/ 4101717 h 6533995"/>
              <a:gd name="connsiteX2651" fmla="*/ 4602795 w 11830043"/>
              <a:gd name="connsiteY2651" fmla="*/ 4111441 h 6533995"/>
              <a:gd name="connsiteX2652" fmla="*/ 4593019 w 11830043"/>
              <a:gd name="connsiteY2652" fmla="*/ 4121228 h 6533995"/>
              <a:gd name="connsiteX2653" fmla="*/ 4583304 w 11830043"/>
              <a:gd name="connsiteY2653" fmla="*/ 4111441 h 6533995"/>
              <a:gd name="connsiteX2654" fmla="*/ 4593019 w 11830043"/>
              <a:gd name="connsiteY2654" fmla="*/ 4101717 h 6533995"/>
              <a:gd name="connsiteX2655" fmla="*/ 4351806 w 11830043"/>
              <a:gd name="connsiteY2655" fmla="*/ 4101717 h 6533995"/>
              <a:gd name="connsiteX2656" fmla="*/ 4361580 w 11830043"/>
              <a:gd name="connsiteY2656" fmla="*/ 4111441 h 6533995"/>
              <a:gd name="connsiteX2657" fmla="*/ 4351806 w 11830043"/>
              <a:gd name="connsiteY2657" fmla="*/ 4121228 h 6533995"/>
              <a:gd name="connsiteX2658" fmla="*/ 4342006 w 11830043"/>
              <a:gd name="connsiteY2658" fmla="*/ 4111441 h 6533995"/>
              <a:gd name="connsiteX2659" fmla="*/ 4351806 w 11830043"/>
              <a:gd name="connsiteY2659" fmla="*/ 4101717 h 6533995"/>
              <a:gd name="connsiteX2660" fmla="*/ 4110581 w 11830043"/>
              <a:gd name="connsiteY2660" fmla="*/ 4101717 h 6533995"/>
              <a:gd name="connsiteX2661" fmla="*/ 4120362 w 11830043"/>
              <a:gd name="connsiteY2661" fmla="*/ 4111441 h 6533995"/>
              <a:gd name="connsiteX2662" fmla="*/ 4110581 w 11830043"/>
              <a:gd name="connsiteY2662" fmla="*/ 4121228 h 6533995"/>
              <a:gd name="connsiteX2663" fmla="*/ 4100799 w 11830043"/>
              <a:gd name="connsiteY2663" fmla="*/ 4111441 h 6533995"/>
              <a:gd name="connsiteX2664" fmla="*/ 4110581 w 11830043"/>
              <a:gd name="connsiteY2664" fmla="*/ 4101717 h 6533995"/>
              <a:gd name="connsiteX2665" fmla="*/ 3869431 w 11830043"/>
              <a:gd name="connsiteY2665" fmla="*/ 4101717 h 6533995"/>
              <a:gd name="connsiteX2666" fmla="*/ 3879149 w 11830043"/>
              <a:gd name="connsiteY2666" fmla="*/ 4111441 h 6533995"/>
              <a:gd name="connsiteX2667" fmla="*/ 3869431 w 11830043"/>
              <a:gd name="connsiteY2667" fmla="*/ 4121228 h 6533995"/>
              <a:gd name="connsiteX2668" fmla="*/ 3859648 w 11830043"/>
              <a:gd name="connsiteY2668" fmla="*/ 4111441 h 6533995"/>
              <a:gd name="connsiteX2669" fmla="*/ 3869431 w 11830043"/>
              <a:gd name="connsiteY2669" fmla="*/ 4101717 h 6533995"/>
              <a:gd name="connsiteX2670" fmla="*/ 3628212 w 11830043"/>
              <a:gd name="connsiteY2670" fmla="*/ 4101717 h 6533995"/>
              <a:gd name="connsiteX2671" fmla="*/ 3637936 w 11830043"/>
              <a:gd name="connsiteY2671" fmla="*/ 4111441 h 6533995"/>
              <a:gd name="connsiteX2672" fmla="*/ 3628212 w 11830043"/>
              <a:gd name="connsiteY2672" fmla="*/ 4121228 h 6533995"/>
              <a:gd name="connsiteX2673" fmla="*/ 3618432 w 11830043"/>
              <a:gd name="connsiteY2673" fmla="*/ 4111441 h 6533995"/>
              <a:gd name="connsiteX2674" fmla="*/ 3628212 w 11830043"/>
              <a:gd name="connsiteY2674" fmla="*/ 4101717 h 6533995"/>
              <a:gd name="connsiteX2675" fmla="*/ 3386958 w 11830043"/>
              <a:gd name="connsiteY2675" fmla="*/ 4101717 h 6533995"/>
              <a:gd name="connsiteX2676" fmla="*/ 3396744 w 11830043"/>
              <a:gd name="connsiteY2676" fmla="*/ 4111441 h 6533995"/>
              <a:gd name="connsiteX2677" fmla="*/ 3386958 w 11830043"/>
              <a:gd name="connsiteY2677" fmla="*/ 4121228 h 6533995"/>
              <a:gd name="connsiteX2678" fmla="*/ 3377237 w 11830043"/>
              <a:gd name="connsiteY2678" fmla="*/ 4111441 h 6533995"/>
              <a:gd name="connsiteX2679" fmla="*/ 3386958 w 11830043"/>
              <a:gd name="connsiteY2679" fmla="*/ 4101717 h 6533995"/>
              <a:gd name="connsiteX2680" fmla="*/ 3145751 w 11830043"/>
              <a:gd name="connsiteY2680" fmla="*/ 4101717 h 6533995"/>
              <a:gd name="connsiteX2681" fmla="*/ 3155533 w 11830043"/>
              <a:gd name="connsiteY2681" fmla="*/ 4111441 h 6533995"/>
              <a:gd name="connsiteX2682" fmla="*/ 3145751 w 11830043"/>
              <a:gd name="connsiteY2682" fmla="*/ 4121228 h 6533995"/>
              <a:gd name="connsiteX2683" fmla="*/ 3136033 w 11830043"/>
              <a:gd name="connsiteY2683" fmla="*/ 4111441 h 6533995"/>
              <a:gd name="connsiteX2684" fmla="*/ 3145751 w 11830043"/>
              <a:gd name="connsiteY2684" fmla="*/ 4101717 h 6533995"/>
              <a:gd name="connsiteX2685" fmla="*/ 2904573 w 11830043"/>
              <a:gd name="connsiteY2685" fmla="*/ 4101717 h 6533995"/>
              <a:gd name="connsiteX2686" fmla="*/ 2914356 w 11830043"/>
              <a:gd name="connsiteY2686" fmla="*/ 4111441 h 6533995"/>
              <a:gd name="connsiteX2687" fmla="*/ 2904573 w 11830043"/>
              <a:gd name="connsiteY2687" fmla="*/ 4121228 h 6533995"/>
              <a:gd name="connsiteX2688" fmla="*/ 2894792 w 11830043"/>
              <a:gd name="connsiteY2688" fmla="*/ 4111441 h 6533995"/>
              <a:gd name="connsiteX2689" fmla="*/ 2904573 w 11830043"/>
              <a:gd name="connsiteY2689" fmla="*/ 4101717 h 6533995"/>
              <a:gd name="connsiteX2690" fmla="*/ 2663275 w 11830043"/>
              <a:gd name="connsiteY2690" fmla="*/ 4101717 h 6533995"/>
              <a:gd name="connsiteX2691" fmla="*/ 2672998 w 11830043"/>
              <a:gd name="connsiteY2691" fmla="*/ 4111441 h 6533995"/>
              <a:gd name="connsiteX2692" fmla="*/ 2663275 w 11830043"/>
              <a:gd name="connsiteY2692" fmla="*/ 4121228 h 6533995"/>
              <a:gd name="connsiteX2693" fmla="*/ 2653493 w 11830043"/>
              <a:gd name="connsiteY2693" fmla="*/ 4111441 h 6533995"/>
              <a:gd name="connsiteX2694" fmla="*/ 2663275 w 11830043"/>
              <a:gd name="connsiteY2694" fmla="*/ 4101717 h 6533995"/>
              <a:gd name="connsiteX2695" fmla="*/ 2422038 w 11830043"/>
              <a:gd name="connsiteY2695" fmla="*/ 4101717 h 6533995"/>
              <a:gd name="connsiteX2696" fmla="*/ 2431754 w 11830043"/>
              <a:gd name="connsiteY2696" fmla="*/ 4111441 h 6533995"/>
              <a:gd name="connsiteX2697" fmla="*/ 2422038 w 11830043"/>
              <a:gd name="connsiteY2697" fmla="*/ 4121228 h 6533995"/>
              <a:gd name="connsiteX2698" fmla="*/ 2412257 w 11830043"/>
              <a:gd name="connsiteY2698" fmla="*/ 4111441 h 6533995"/>
              <a:gd name="connsiteX2699" fmla="*/ 2422038 w 11830043"/>
              <a:gd name="connsiteY2699" fmla="*/ 4101717 h 6533995"/>
              <a:gd name="connsiteX2700" fmla="*/ 2180788 w 11830043"/>
              <a:gd name="connsiteY2700" fmla="*/ 4101717 h 6533995"/>
              <a:gd name="connsiteX2701" fmla="*/ 2190580 w 11830043"/>
              <a:gd name="connsiteY2701" fmla="*/ 4111441 h 6533995"/>
              <a:gd name="connsiteX2702" fmla="*/ 2180788 w 11830043"/>
              <a:gd name="connsiteY2702" fmla="*/ 4121228 h 6533995"/>
              <a:gd name="connsiteX2703" fmla="*/ 2171085 w 11830043"/>
              <a:gd name="connsiteY2703" fmla="*/ 4111441 h 6533995"/>
              <a:gd name="connsiteX2704" fmla="*/ 2180788 w 11830043"/>
              <a:gd name="connsiteY2704" fmla="*/ 4101717 h 6533995"/>
              <a:gd name="connsiteX2705" fmla="*/ 1939583 w 11830043"/>
              <a:gd name="connsiteY2705" fmla="*/ 4101717 h 6533995"/>
              <a:gd name="connsiteX2706" fmla="*/ 1949366 w 11830043"/>
              <a:gd name="connsiteY2706" fmla="*/ 4111441 h 6533995"/>
              <a:gd name="connsiteX2707" fmla="*/ 1939583 w 11830043"/>
              <a:gd name="connsiteY2707" fmla="*/ 4121228 h 6533995"/>
              <a:gd name="connsiteX2708" fmla="*/ 1929861 w 11830043"/>
              <a:gd name="connsiteY2708" fmla="*/ 4111441 h 6533995"/>
              <a:gd name="connsiteX2709" fmla="*/ 1939583 w 11830043"/>
              <a:gd name="connsiteY2709" fmla="*/ 4101717 h 6533995"/>
              <a:gd name="connsiteX2710" fmla="*/ 1698332 w 11830043"/>
              <a:gd name="connsiteY2710" fmla="*/ 4101717 h 6533995"/>
              <a:gd name="connsiteX2711" fmla="*/ 1708118 w 11830043"/>
              <a:gd name="connsiteY2711" fmla="*/ 4111441 h 6533995"/>
              <a:gd name="connsiteX2712" fmla="*/ 1698332 w 11830043"/>
              <a:gd name="connsiteY2712" fmla="*/ 4121228 h 6533995"/>
              <a:gd name="connsiteX2713" fmla="*/ 1688548 w 11830043"/>
              <a:gd name="connsiteY2713" fmla="*/ 4111441 h 6533995"/>
              <a:gd name="connsiteX2714" fmla="*/ 1698332 w 11830043"/>
              <a:gd name="connsiteY2714" fmla="*/ 4101717 h 6533995"/>
              <a:gd name="connsiteX2715" fmla="*/ 1457108 w 11830043"/>
              <a:gd name="connsiteY2715" fmla="*/ 4101717 h 6533995"/>
              <a:gd name="connsiteX2716" fmla="*/ 1466828 w 11830043"/>
              <a:gd name="connsiteY2716" fmla="*/ 4111441 h 6533995"/>
              <a:gd name="connsiteX2717" fmla="*/ 1457108 w 11830043"/>
              <a:gd name="connsiteY2717" fmla="*/ 4121228 h 6533995"/>
              <a:gd name="connsiteX2718" fmla="*/ 1447324 w 11830043"/>
              <a:gd name="connsiteY2718" fmla="*/ 4111441 h 6533995"/>
              <a:gd name="connsiteX2719" fmla="*/ 1457108 w 11830043"/>
              <a:gd name="connsiteY2719" fmla="*/ 4101717 h 6533995"/>
              <a:gd name="connsiteX2720" fmla="*/ 1215886 w 11830043"/>
              <a:gd name="connsiteY2720" fmla="*/ 4101717 h 6533995"/>
              <a:gd name="connsiteX2721" fmla="*/ 1225670 w 11830043"/>
              <a:gd name="connsiteY2721" fmla="*/ 4111441 h 6533995"/>
              <a:gd name="connsiteX2722" fmla="*/ 1215886 w 11830043"/>
              <a:gd name="connsiteY2722" fmla="*/ 4121228 h 6533995"/>
              <a:gd name="connsiteX2723" fmla="*/ 1206166 w 11830043"/>
              <a:gd name="connsiteY2723" fmla="*/ 4111441 h 6533995"/>
              <a:gd name="connsiteX2724" fmla="*/ 1215886 w 11830043"/>
              <a:gd name="connsiteY2724" fmla="*/ 4101717 h 6533995"/>
              <a:gd name="connsiteX2725" fmla="*/ 974666 w 11830043"/>
              <a:gd name="connsiteY2725" fmla="*/ 4101717 h 6533995"/>
              <a:gd name="connsiteX2726" fmla="*/ 984450 w 11830043"/>
              <a:gd name="connsiteY2726" fmla="*/ 4111441 h 6533995"/>
              <a:gd name="connsiteX2727" fmla="*/ 974666 w 11830043"/>
              <a:gd name="connsiteY2727" fmla="*/ 4121228 h 6533995"/>
              <a:gd name="connsiteX2728" fmla="*/ 964946 w 11830043"/>
              <a:gd name="connsiteY2728" fmla="*/ 4111441 h 6533995"/>
              <a:gd name="connsiteX2729" fmla="*/ 974666 w 11830043"/>
              <a:gd name="connsiteY2729" fmla="*/ 4101717 h 6533995"/>
              <a:gd name="connsiteX2730" fmla="*/ 733446 w 11830043"/>
              <a:gd name="connsiteY2730" fmla="*/ 4101717 h 6533995"/>
              <a:gd name="connsiteX2731" fmla="*/ 743166 w 11830043"/>
              <a:gd name="connsiteY2731" fmla="*/ 4111441 h 6533995"/>
              <a:gd name="connsiteX2732" fmla="*/ 733446 w 11830043"/>
              <a:gd name="connsiteY2732" fmla="*/ 4121228 h 6533995"/>
              <a:gd name="connsiteX2733" fmla="*/ 723662 w 11830043"/>
              <a:gd name="connsiteY2733" fmla="*/ 4111441 h 6533995"/>
              <a:gd name="connsiteX2734" fmla="*/ 733446 w 11830043"/>
              <a:gd name="connsiteY2734" fmla="*/ 4101717 h 6533995"/>
              <a:gd name="connsiteX2735" fmla="*/ 492225 w 11830043"/>
              <a:gd name="connsiteY2735" fmla="*/ 4101717 h 6533995"/>
              <a:gd name="connsiteX2736" fmla="*/ 501945 w 11830043"/>
              <a:gd name="connsiteY2736" fmla="*/ 4111441 h 6533995"/>
              <a:gd name="connsiteX2737" fmla="*/ 492225 w 11830043"/>
              <a:gd name="connsiteY2737" fmla="*/ 4121228 h 6533995"/>
              <a:gd name="connsiteX2738" fmla="*/ 482442 w 11830043"/>
              <a:gd name="connsiteY2738" fmla="*/ 4111441 h 6533995"/>
              <a:gd name="connsiteX2739" fmla="*/ 492225 w 11830043"/>
              <a:gd name="connsiteY2739" fmla="*/ 4101717 h 6533995"/>
              <a:gd name="connsiteX2740" fmla="*/ 251006 w 11830043"/>
              <a:gd name="connsiteY2740" fmla="*/ 4101717 h 6533995"/>
              <a:gd name="connsiteX2741" fmla="*/ 260790 w 11830043"/>
              <a:gd name="connsiteY2741" fmla="*/ 4111441 h 6533995"/>
              <a:gd name="connsiteX2742" fmla="*/ 251006 w 11830043"/>
              <a:gd name="connsiteY2742" fmla="*/ 4121228 h 6533995"/>
              <a:gd name="connsiteX2743" fmla="*/ 241286 w 11830043"/>
              <a:gd name="connsiteY2743" fmla="*/ 4111441 h 6533995"/>
              <a:gd name="connsiteX2744" fmla="*/ 251006 w 11830043"/>
              <a:gd name="connsiteY2744" fmla="*/ 4101717 h 6533995"/>
              <a:gd name="connsiteX2745" fmla="*/ 9723 w 11830043"/>
              <a:gd name="connsiteY2745" fmla="*/ 4101717 h 6533995"/>
              <a:gd name="connsiteX2746" fmla="*/ 19506 w 11830043"/>
              <a:gd name="connsiteY2746" fmla="*/ 4111441 h 6533995"/>
              <a:gd name="connsiteX2747" fmla="*/ 9723 w 11830043"/>
              <a:gd name="connsiteY2747" fmla="*/ 4121228 h 6533995"/>
              <a:gd name="connsiteX2748" fmla="*/ 3 w 11830043"/>
              <a:gd name="connsiteY2748" fmla="*/ 4111441 h 6533995"/>
              <a:gd name="connsiteX2749" fmla="*/ 9723 w 11830043"/>
              <a:gd name="connsiteY2749" fmla="*/ 4101717 h 6533995"/>
              <a:gd name="connsiteX2750" fmla="*/ 11820259 w 11830043"/>
              <a:gd name="connsiteY2750" fmla="*/ 3860402 h 6533995"/>
              <a:gd name="connsiteX2751" fmla="*/ 11830043 w 11830043"/>
              <a:gd name="connsiteY2751" fmla="*/ 3870190 h 6533995"/>
              <a:gd name="connsiteX2752" fmla="*/ 11820259 w 11830043"/>
              <a:gd name="connsiteY2752" fmla="*/ 3879913 h 6533995"/>
              <a:gd name="connsiteX2753" fmla="*/ 11810539 w 11830043"/>
              <a:gd name="connsiteY2753" fmla="*/ 3870190 h 6533995"/>
              <a:gd name="connsiteX2754" fmla="*/ 11820259 w 11830043"/>
              <a:gd name="connsiteY2754" fmla="*/ 3860402 h 6533995"/>
              <a:gd name="connsiteX2755" fmla="*/ 11579030 w 11830043"/>
              <a:gd name="connsiteY2755" fmla="*/ 3860402 h 6533995"/>
              <a:gd name="connsiteX2756" fmla="*/ 11588815 w 11830043"/>
              <a:gd name="connsiteY2756" fmla="*/ 3870190 h 6533995"/>
              <a:gd name="connsiteX2757" fmla="*/ 11579030 w 11830043"/>
              <a:gd name="connsiteY2757" fmla="*/ 3879913 h 6533995"/>
              <a:gd name="connsiteX2758" fmla="*/ 11569310 w 11830043"/>
              <a:gd name="connsiteY2758" fmla="*/ 3870190 h 6533995"/>
              <a:gd name="connsiteX2759" fmla="*/ 11579030 w 11830043"/>
              <a:gd name="connsiteY2759" fmla="*/ 3860402 h 6533995"/>
              <a:gd name="connsiteX2760" fmla="*/ 11337802 w 11830043"/>
              <a:gd name="connsiteY2760" fmla="*/ 3860402 h 6533995"/>
              <a:gd name="connsiteX2761" fmla="*/ 11347587 w 11830043"/>
              <a:gd name="connsiteY2761" fmla="*/ 3870190 h 6533995"/>
              <a:gd name="connsiteX2762" fmla="*/ 11337802 w 11830043"/>
              <a:gd name="connsiteY2762" fmla="*/ 3879913 h 6533995"/>
              <a:gd name="connsiteX2763" fmla="*/ 11328082 w 11830043"/>
              <a:gd name="connsiteY2763" fmla="*/ 3870190 h 6533995"/>
              <a:gd name="connsiteX2764" fmla="*/ 11337802 w 11830043"/>
              <a:gd name="connsiteY2764" fmla="*/ 3860402 h 6533995"/>
              <a:gd name="connsiteX2765" fmla="*/ 11096574 w 11830043"/>
              <a:gd name="connsiteY2765" fmla="*/ 3860402 h 6533995"/>
              <a:gd name="connsiteX2766" fmla="*/ 11106294 w 11830043"/>
              <a:gd name="connsiteY2766" fmla="*/ 3870190 h 6533995"/>
              <a:gd name="connsiteX2767" fmla="*/ 11096574 w 11830043"/>
              <a:gd name="connsiteY2767" fmla="*/ 3879913 h 6533995"/>
              <a:gd name="connsiteX2768" fmla="*/ 11086790 w 11830043"/>
              <a:gd name="connsiteY2768" fmla="*/ 3870190 h 6533995"/>
              <a:gd name="connsiteX2769" fmla="*/ 11096574 w 11830043"/>
              <a:gd name="connsiteY2769" fmla="*/ 3860402 h 6533995"/>
              <a:gd name="connsiteX2770" fmla="*/ 10855345 w 11830043"/>
              <a:gd name="connsiteY2770" fmla="*/ 3860402 h 6533995"/>
              <a:gd name="connsiteX2771" fmla="*/ 10865065 w 11830043"/>
              <a:gd name="connsiteY2771" fmla="*/ 3870190 h 6533995"/>
              <a:gd name="connsiteX2772" fmla="*/ 10855345 w 11830043"/>
              <a:gd name="connsiteY2772" fmla="*/ 3879913 h 6533995"/>
              <a:gd name="connsiteX2773" fmla="*/ 10845625 w 11830043"/>
              <a:gd name="connsiteY2773" fmla="*/ 3870190 h 6533995"/>
              <a:gd name="connsiteX2774" fmla="*/ 10855345 w 11830043"/>
              <a:gd name="connsiteY2774" fmla="*/ 3860402 h 6533995"/>
              <a:gd name="connsiteX2775" fmla="*/ 10614116 w 11830043"/>
              <a:gd name="connsiteY2775" fmla="*/ 3860402 h 6533995"/>
              <a:gd name="connsiteX2776" fmla="*/ 10623901 w 11830043"/>
              <a:gd name="connsiteY2776" fmla="*/ 3870190 h 6533995"/>
              <a:gd name="connsiteX2777" fmla="*/ 10614116 w 11830043"/>
              <a:gd name="connsiteY2777" fmla="*/ 3879913 h 6533995"/>
              <a:gd name="connsiteX2778" fmla="*/ 10604396 w 11830043"/>
              <a:gd name="connsiteY2778" fmla="*/ 3870190 h 6533995"/>
              <a:gd name="connsiteX2779" fmla="*/ 10614116 w 11830043"/>
              <a:gd name="connsiteY2779" fmla="*/ 3860402 h 6533995"/>
              <a:gd name="connsiteX2780" fmla="*/ 10372888 w 11830043"/>
              <a:gd name="connsiteY2780" fmla="*/ 3860402 h 6533995"/>
              <a:gd name="connsiteX2781" fmla="*/ 10382673 w 11830043"/>
              <a:gd name="connsiteY2781" fmla="*/ 3870190 h 6533995"/>
              <a:gd name="connsiteX2782" fmla="*/ 10372888 w 11830043"/>
              <a:gd name="connsiteY2782" fmla="*/ 3879913 h 6533995"/>
              <a:gd name="connsiteX2783" fmla="*/ 10363168 w 11830043"/>
              <a:gd name="connsiteY2783" fmla="*/ 3870190 h 6533995"/>
              <a:gd name="connsiteX2784" fmla="*/ 10372888 w 11830043"/>
              <a:gd name="connsiteY2784" fmla="*/ 3860402 h 6533995"/>
              <a:gd name="connsiteX2785" fmla="*/ 10131660 w 11830043"/>
              <a:gd name="connsiteY2785" fmla="*/ 3860402 h 6533995"/>
              <a:gd name="connsiteX2786" fmla="*/ 10141444 w 11830043"/>
              <a:gd name="connsiteY2786" fmla="*/ 3870190 h 6533995"/>
              <a:gd name="connsiteX2787" fmla="*/ 10131660 w 11830043"/>
              <a:gd name="connsiteY2787" fmla="*/ 3879913 h 6533995"/>
              <a:gd name="connsiteX2788" fmla="*/ 10121940 w 11830043"/>
              <a:gd name="connsiteY2788" fmla="*/ 3870190 h 6533995"/>
              <a:gd name="connsiteX2789" fmla="*/ 10131660 w 11830043"/>
              <a:gd name="connsiteY2789" fmla="*/ 3860402 h 6533995"/>
              <a:gd name="connsiteX2790" fmla="*/ 9890432 w 11830043"/>
              <a:gd name="connsiteY2790" fmla="*/ 3860402 h 6533995"/>
              <a:gd name="connsiteX2791" fmla="*/ 9900152 w 11830043"/>
              <a:gd name="connsiteY2791" fmla="*/ 3870190 h 6533995"/>
              <a:gd name="connsiteX2792" fmla="*/ 9890432 w 11830043"/>
              <a:gd name="connsiteY2792" fmla="*/ 3879913 h 6533995"/>
              <a:gd name="connsiteX2793" fmla="*/ 9880648 w 11830043"/>
              <a:gd name="connsiteY2793" fmla="*/ 3870190 h 6533995"/>
              <a:gd name="connsiteX2794" fmla="*/ 9890432 w 11830043"/>
              <a:gd name="connsiteY2794" fmla="*/ 3860402 h 6533995"/>
              <a:gd name="connsiteX2795" fmla="*/ 9649203 w 11830043"/>
              <a:gd name="connsiteY2795" fmla="*/ 3860402 h 6533995"/>
              <a:gd name="connsiteX2796" fmla="*/ 9658923 w 11830043"/>
              <a:gd name="connsiteY2796" fmla="*/ 3870190 h 6533995"/>
              <a:gd name="connsiteX2797" fmla="*/ 9649203 w 11830043"/>
              <a:gd name="connsiteY2797" fmla="*/ 3879913 h 6533995"/>
              <a:gd name="connsiteX2798" fmla="*/ 9639483 w 11830043"/>
              <a:gd name="connsiteY2798" fmla="*/ 3870190 h 6533995"/>
              <a:gd name="connsiteX2799" fmla="*/ 9649203 w 11830043"/>
              <a:gd name="connsiteY2799" fmla="*/ 3860402 h 6533995"/>
              <a:gd name="connsiteX2800" fmla="*/ 9417695 w 11830043"/>
              <a:gd name="connsiteY2800" fmla="*/ 3860402 h 6533995"/>
              <a:gd name="connsiteX2801" fmla="*/ 9427416 w 11830043"/>
              <a:gd name="connsiteY2801" fmla="*/ 3870190 h 6533995"/>
              <a:gd name="connsiteX2802" fmla="*/ 9417695 w 11830043"/>
              <a:gd name="connsiteY2802" fmla="*/ 3879913 h 6533995"/>
              <a:gd name="connsiteX2803" fmla="*/ 9407911 w 11830043"/>
              <a:gd name="connsiteY2803" fmla="*/ 3870190 h 6533995"/>
              <a:gd name="connsiteX2804" fmla="*/ 9417695 w 11830043"/>
              <a:gd name="connsiteY2804" fmla="*/ 3860402 h 6533995"/>
              <a:gd name="connsiteX2805" fmla="*/ 9176467 w 11830043"/>
              <a:gd name="connsiteY2805" fmla="*/ 3860402 h 6533995"/>
              <a:gd name="connsiteX2806" fmla="*/ 9186187 w 11830043"/>
              <a:gd name="connsiteY2806" fmla="*/ 3870190 h 6533995"/>
              <a:gd name="connsiteX2807" fmla="*/ 9176467 w 11830043"/>
              <a:gd name="connsiteY2807" fmla="*/ 3879913 h 6533995"/>
              <a:gd name="connsiteX2808" fmla="*/ 9166683 w 11830043"/>
              <a:gd name="connsiteY2808" fmla="*/ 3870190 h 6533995"/>
              <a:gd name="connsiteX2809" fmla="*/ 9176467 w 11830043"/>
              <a:gd name="connsiteY2809" fmla="*/ 3860402 h 6533995"/>
              <a:gd name="connsiteX2810" fmla="*/ 8935237 w 11830043"/>
              <a:gd name="connsiteY2810" fmla="*/ 3860402 h 6533995"/>
              <a:gd name="connsiteX2811" fmla="*/ 8944958 w 11830043"/>
              <a:gd name="connsiteY2811" fmla="*/ 3870190 h 6533995"/>
              <a:gd name="connsiteX2812" fmla="*/ 8935237 w 11830043"/>
              <a:gd name="connsiteY2812" fmla="*/ 3879913 h 6533995"/>
              <a:gd name="connsiteX2813" fmla="*/ 8925454 w 11830043"/>
              <a:gd name="connsiteY2813" fmla="*/ 3870190 h 6533995"/>
              <a:gd name="connsiteX2814" fmla="*/ 8935237 w 11830043"/>
              <a:gd name="connsiteY2814" fmla="*/ 3860402 h 6533995"/>
              <a:gd name="connsiteX2815" fmla="*/ 8694009 w 11830043"/>
              <a:gd name="connsiteY2815" fmla="*/ 3860402 h 6533995"/>
              <a:gd name="connsiteX2816" fmla="*/ 8703730 w 11830043"/>
              <a:gd name="connsiteY2816" fmla="*/ 3870190 h 6533995"/>
              <a:gd name="connsiteX2817" fmla="*/ 8694009 w 11830043"/>
              <a:gd name="connsiteY2817" fmla="*/ 3879913 h 6533995"/>
              <a:gd name="connsiteX2818" fmla="*/ 8684289 w 11830043"/>
              <a:gd name="connsiteY2818" fmla="*/ 3870190 h 6533995"/>
              <a:gd name="connsiteX2819" fmla="*/ 8694009 w 11830043"/>
              <a:gd name="connsiteY2819" fmla="*/ 3860402 h 6533995"/>
              <a:gd name="connsiteX2820" fmla="*/ 8452781 w 11830043"/>
              <a:gd name="connsiteY2820" fmla="*/ 3860402 h 6533995"/>
              <a:gd name="connsiteX2821" fmla="*/ 8462566 w 11830043"/>
              <a:gd name="connsiteY2821" fmla="*/ 3870190 h 6533995"/>
              <a:gd name="connsiteX2822" fmla="*/ 8452781 w 11830043"/>
              <a:gd name="connsiteY2822" fmla="*/ 3879913 h 6533995"/>
              <a:gd name="connsiteX2823" fmla="*/ 8443061 w 11830043"/>
              <a:gd name="connsiteY2823" fmla="*/ 3870190 h 6533995"/>
              <a:gd name="connsiteX2824" fmla="*/ 8452781 w 11830043"/>
              <a:gd name="connsiteY2824" fmla="*/ 3860402 h 6533995"/>
              <a:gd name="connsiteX2825" fmla="*/ 8211553 w 11830043"/>
              <a:gd name="connsiteY2825" fmla="*/ 3860402 h 6533995"/>
              <a:gd name="connsiteX2826" fmla="*/ 8221273 w 11830043"/>
              <a:gd name="connsiteY2826" fmla="*/ 3870190 h 6533995"/>
              <a:gd name="connsiteX2827" fmla="*/ 8211553 w 11830043"/>
              <a:gd name="connsiteY2827" fmla="*/ 3879913 h 6533995"/>
              <a:gd name="connsiteX2828" fmla="*/ 8201769 w 11830043"/>
              <a:gd name="connsiteY2828" fmla="*/ 3870190 h 6533995"/>
              <a:gd name="connsiteX2829" fmla="*/ 8211553 w 11830043"/>
              <a:gd name="connsiteY2829" fmla="*/ 3860402 h 6533995"/>
              <a:gd name="connsiteX2830" fmla="*/ 7970260 w 11830043"/>
              <a:gd name="connsiteY2830" fmla="*/ 3860402 h 6533995"/>
              <a:gd name="connsiteX2831" fmla="*/ 7980044 w 11830043"/>
              <a:gd name="connsiteY2831" fmla="*/ 3870190 h 6533995"/>
              <a:gd name="connsiteX2832" fmla="*/ 7970260 w 11830043"/>
              <a:gd name="connsiteY2832" fmla="*/ 3879913 h 6533995"/>
              <a:gd name="connsiteX2833" fmla="*/ 7960477 w 11830043"/>
              <a:gd name="connsiteY2833" fmla="*/ 3870190 h 6533995"/>
              <a:gd name="connsiteX2834" fmla="*/ 7970260 w 11830043"/>
              <a:gd name="connsiteY2834" fmla="*/ 3860402 h 6533995"/>
              <a:gd name="connsiteX2835" fmla="*/ 7729032 w 11830043"/>
              <a:gd name="connsiteY2835" fmla="*/ 3860402 h 6533995"/>
              <a:gd name="connsiteX2836" fmla="*/ 7738753 w 11830043"/>
              <a:gd name="connsiteY2836" fmla="*/ 3870190 h 6533995"/>
              <a:gd name="connsiteX2837" fmla="*/ 7729032 w 11830043"/>
              <a:gd name="connsiteY2837" fmla="*/ 3879913 h 6533995"/>
              <a:gd name="connsiteX2838" fmla="*/ 7719249 w 11830043"/>
              <a:gd name="connsiteY2838" fmla="*/ 3870190 h 6533995"/>
              <a:gd name="connsiteX2839" fmla="*/ 7729032 w 11830043"/>
              <a:gd name="connsiteY2839" fmla="*/ 3860402 h 6533995"/>
              <a:gd name="connsiteX2840" fmla="*/ 7487803 w 11830043"/>
              <a:gd name="connsiteY2840" fmla="*/ 3860402 h 6533995"/>
              <a:gd name="connsiteX2841" fmla="*/ 7497524 w 11830043"/>
              <a:gd name="connsiteY2841" fmla="*/ 3870190 h 6533995"/>
              <a:gd name="connsiteX2842" fmla="*/ 7487803 w 11830043"/>
              <a:gd name="connsiteY2842" fmla="*/ 3879913 h 6533995"/>
              <a:gd name="connsiteX2843" fmla="*/ 7478019 w 11830043"/>
              <a:gd name="connsiteY2843" fmla="*/ 3870190 h 6533995"/>
              <a:gd name="connsiteX2844" fmla="*/ 7487803 w 11830043"/>
              <a:gd name="connsiteY2844" fmla="*/ 3860402 h 6533995"/>
              <a:gd name="connsiteX2845" fmla="*/ 7246575 w 11830043"/>
              <a:gd name="connsiteY2845" fmla="*/ 3860402 h 6533995"/>
              <a:gd name="connsiteX2846" fmla="*/ 7256359 w 11830043"/>
              <a:gd name="connsiteY2846" fmla="*/ 3870190 h 6533995"/>
              <a:gd name="connsiteX2847" fmla="*/ 7246575 w 11830043"/>
              <a:gd name="connsiteY2847" fmla="*/ 3879913 h 6533995"/>
              <a:gd name="connsiteX2848" fmla="*/ 7236855 w 11830043"/>
              <a:gd name="connsiteY2848" fmla="*/ 3870190 h 6533995"/>
              <a:gd name="connsiteX2849" fmla="*/ 7246575 w 11830043"/>
              <a:gd name="connsiteY2849" fmla="*/ 3860402 h 6533995"/>
              <a:gd name="connsiteX2850" fmla="*/ 7005346 w 11830043"/>
              <a:gd name="connsiteY2850" fmla="*/ 3860402 h 6533995"/>
              <a:gd name="connsiteX2851" fmla="*/ 7015130 w 11830043"/>
              <a:gd name="connsiteY2851" fmla="*/ 3870190 h 6533995"/>
              <a:gd name="connsiteX2852" fmla="*/ 7005346 w 11830043"/>
              <a:gd name="connsiteY2852" fmla="*/ 3879913 h 6533995"/>
              <a:gd name="connsiteX2853" fmla="*/ 6995626 w 11830043"/>
              <a:gd name="connsiteY2853" fmla="*/ 3870190 h 6533995"/>
              <a:gd name="connsiteX2854" fmla="*/ 7005346 w 11830043"/>
              <a:gd name="connsiteY2854" fmla="*/ 3860402 h 6533995"/>
              <a:gd name="connsiteX2855" fmla="*/ 6764118 w 11830043"/>
              <a:gd name="connsiteY2855" fmla="*/ 3860402 h 6533995"/>
              <a:gd name="connsiteX2856" fmla="*/ 6773902 w 11830043"/>
              <a:gd name="connsiteY2856" fmla="*/ 3870190 h 6533995"/>
              <a:gd name="connsiteX2857" fmla="*/ 6764118 w 11830043"/>
              <a:gd name="connsiteY2857" fmla="*/ 3879913 h 6533995"/>
              <a:gd name="connsiteX2858" fmla="*/ 6754335 w 11830043"/>
              <a:gd name="connsiteY2858" fmla="*/ 3870190 h 6533995"/>
              <a:gd name="connsiteX2859" fmla="*/ 6764118 w 11830043"/>
              <a:gd name="connsiteY2859" fmla="*/ 3860402 h 6533995"/>
              <a:gd name="connsiteX2860" fmla="*/ 6522889 w 11830043"/>
              <a:gd name="connsiteY2860" fmla="*/ 3860402 h 6533995"/>
              <a:gd name="connsiteX2861" fmla="*/ 6532610 w 11830043"/>
              <a:gd name="connsiteY2861" fmla="*/ 3870190 h 6533995"/>
              <a:gd name="connsiteX2862" fmla="*/ 6522889 w 11830043"/>
              <a:gd name="connsiteY2862" fmla="*/ 3879913 h 6533995"/>
              <a:gd name="connsiteX2863" fmla="*/ 6513105 w 11830043"/>
              <a:gd name="connsiteY2863" fmla="*/ 3870190 h 6533995"/>
              <a:gd name="connsiteX2864" fmla="*/ 6522889 w 11830043"/>
              <a:gd name="connsiteY2864" fmla="*/ 3860402 h 6533995"/>
              <a:gd name="connsiteX2865" fmla="*/ 6281661 w 11830043"/>
              <a:gd name="connsiteY2865" fmla="*/ 3860402 h 6533995"/>
              <a:gd name="connsiteX2866" fmla="*/ 6291381 w 11830043"/>
              <a:gd name="connsiteY2866" fmla="*/ 3870190 h 6533995"/>
              <a:gd name="connsiteX2867" fmla="*/ 6281661 w 11830043"/>
              <a:gd name="connsiteY2867" fmla="*/ 3879913 h 6533995"/>
              <a:gd name="connsiteX2868" fmla="*/ 6271877 w 11830043"/>
              <a:gd name="connsiteY2868" fmla="*/ 3870190 h 6533995"/>
              <a:gd name="connsiteX2869" fmla="*/ 6281661 w 11830043"/>
              <a:gd name="connsiteY2869" fmla="*/ 3860402 h 6533995"/>
              <a:gd name="connsiteX2870" fmla="*/ 6040432 w 11830043"/>
              <a:gd name="connsiteY2870" fmla="*/ 3860402 h 6533995"/>
              <a:gd name="connsiteX2871" fmla="*/ 6050216 w 11830043"/>
              <a:gd name="connsiteY2871" fmla="*/ 3870190 h 6533995"/>
              <a:gd name="connsiteX2872" fmla="*/ 6040432 w 11830043"/>
              <a:gd name="connsiteY2872" fmla="*/ 3879913 h 6533995"/>
              <a:gd name="connsiteX2873" fmla="*/ 6030712 w 11830043"/>
              <a:gd name="connsiteY2873" fmla="*/ 3870190 h 6533995"/>
              <a:gd name="connsiteX2874" fmla="*/ 6040432 w 11830043"/>
              <a:gd name="connsiteY2874" fmla="*/ 3860402 h 6533995"/>
              <a:gd name="connsiteX2875" fmla="*/ 5799205 w 11830043"/>
              <a:gd name="connsiteY2875" fmla="*/ 3860402 h 6533995"/>
              <a:gd name="connsiteX2876" fmla="*/ 5808989 w 11830043"/>
              <a:gd name="connsiteY2876" fmla="*/ 3870190 h 6533995"/>
              <a:gd name="connsiteX2877" fmla="*/ 5799205 w 11830043"/>
              <a:gd name="connsiteY2877" fmla="*/ 3879913 h 6533995"/>
              <a:gd name="connsiteX2878" fmla="*/ 5789486 w 11830043"/>
              <a:gd name="connsiteY2878" fmla="*/ 3870190 h 6533995"/>
              <a:gd name="connsiteX2879" fmla="*/ 5799205 w 11830043"/>
              <a:gd name="connsiteY2879" fmla="*/ 3860402 h 6533995"/>
              <a:gd name="connsiteX2880" fmla="*/ 5557991 w 11830043"/>
              <a:gd name="connsiteY2880" fmla="*/ 3860402 h 6533995"/>
              <a:gd name="connsiteX2881" fmla="*/ 5567774 w 11830043"/>
              <a:gd name="connsiteY2881" fmla="*/ 3870190 h 6533995"/>
              <a:gd name="connsiteX2882" fmla="*/ 5557991 w 11830043"/>
              <a:gd name="connsiteY2882" fmla="*/ 3879913 h 6533995"/>
              <a:gd name="connsiteX2883" fmla="*/ 5548208 w 11830043"/>
              <a:gd name="connsiteY2883" fmla="*/ 3870190 h 6533995"/>
              <a:gd name="connsiteX2884" fmla="*/ 5557991 w 11830043"/>
              <a:gd name="connsiteY2884" fmla="*/ 3860402 h 6533995"/>
              <a:gd name="connsiteX2885" fmla="*/ 5316710 w 11830043"/>
              <a:gd name="connsiteY2885" fmla="*/ 3860402 h 6533995"/>
              <a:gd name="connsiteX2886" fmla="*/ 5326429 w 11830043"/>
              <a:gd name="connsiteY2886" fmla="*/ 3870190 h 6533995"/>
              <a:gd name="connsiteX2887" fmla="*/ 5316710 w 11830043"/>
              <a:gd name="connsiteY2887" fmla="*/ 3879913 h 6533995"/>
              <a:gd name="connsiteX2888" fmla="*/ 5306924 w 11830043"/>
              <a:gd name="connsiteY2888" fmla="*/ 3870190 h 6533995"/>
              <a:gd name="connsiteX2889" fmla="*/ 5316710 w 11830043"/>
              <a:gd name="connsiteY2889" fmla="*/ 3860402 h 6533995"/>
              <a:gd name="connsiteX2890" fmla="*/ 5075486 w 11830043"/>
              <a:gd name="connsiteY2890" fmla="*/ 3860402 h 6533995"/>
              <a:gd name="connsiteX2891" fmla="*/ 5085202 w 11830043"/>
              <a:gd name="connsiteY2891" fmla="*/ 3870190 h 6533995"/>
              <a:gd name="connsiteX2892" fmla="*/ 5075486 w 11830043"/>
              <a:gd name="connsiteY2892" fmla="*/ 3879913 h 6533995"/>
              <a:gd name="connsiteX2893" fmla="*/ 5065705 w 11830043"/>
              <a:gd name="connsiteY2893" fmla="*/ 3870190 h 6533995"/>
              <a:gd name="connsiteX2894" fmla="*/ 5075486 w 11830043"/>
              <a:gd name="connsiteY2894" fmla="*/ 3860402 h 6533995"/>
              <a:gd name="connsiteX2895" fmla="*/ 4834252 w 11830043"/>
              <a:gd name="connsiteY2895" fmla="*/ 3860402 h 6533995"/>
              <a:gd name="connsiteX2896" fmla="*/ 4844040 w 11830043"/>
              <a:gd name="connsiteY2896" fmla="*/ 3870190 h 6533995"/>
              <a:gd name="connsiteX2897" fmla="*/ 4834252 w 11830043"/>
              <a:gd name="connsiteY2897" fmla="*/ 3879913 h 6533995"/>
              <a:gd name="connsiteX2898" fmla="*/ 4824534 w 11830043"/>
              <a:gd name="connsiteY2898" fmla="*/ 3870190 h 6533995"/>
              <a:gd name="connsiteX2899" fmla="*/ 4834252 w 11830043"/>
              <a:gd name="connsiteY2899" fmla="*/ 3860402 h 6533995"/>
              <a:gd name="connsiteX2900" fmla="*/ 4593019 w 11830043"/>
              <a:gd name="connsiteY2900" fmla="*/ 3860402 h 6533995"/>
              <a:gd name="connsiteX2901" fmla="*/ 4602795 w 11830043"/>
              <a:gd name="connsiteY2901" fmla="*/ 3870190 h 6533995"/>
              <a:gd name="connsiteX2902" fmla="*/ 4593019 w 11830043"/>
              <a:gd name="connsiteY2902" fmla="*/ 3879913 h 6533995"/>
              <a:gd name="connsiteX2903" fmla="*/ 4583304 w 11830043"/>
              <a:gd name="connsiteY2903" fmla="*/ 3870190 h 6533995"/>
              <a:gd name="connsiteX2904" fmla="*/ 4593019 w 11830043"/>
              <a:gd name="connsiteY2904" fmla="*/ 3860402 h 6533995"/>
              <a:gd name="connsiteX2905" fmla="*/ 4351806 w 11830043"/>
              <a:gd name="connsiteY2905" fmla="*/ 3860402 h 6533995"/>
              <a:gd name="connsiteX2906" fmla="*/ 4361580 w 11830043"/>
              <a:gd name="connsiteY2906" fmla="*/ 3870190 h 6533995"/>
              <a:gd name="connsiteX2907" fmla="*/ 4351806 w 11830043"/>
              <a:gd name="connsiteY2907" fmla="*/ 3879913 h 6533995"/>
              <a:gd name="connsiteX2908" fmla="*/ 4342006 w 11830043"/>
              <a:gd name="connsiteY2908" fmla="*/ 3870190 h 6533995"/>
              <a:gd name="connsiteX2909" fmla="*/ 4351806 w 11830043"/>
              <a:gd name="connsiteY2909" fmla="*/ 3860402 h 6533995"/>
              <a:gd name="connsiteX2910" fmla="*/ 4110581 w 11830043"/>
              <a:gd name="connsiteY2910" fmla="*/ 3860402 h 6533995"/>
              <a:gd name="connsiteX2911" fmla="*/ 4120362 w 11830043"/>
              <a:gd name="connsiteY2911" fmla="*/ 3870190 h 6533995"/>
              <a:gd name="connsiteX2912" fmla="*/ 4110581 w 11830043"/>
              <a:gd name="connsiteY2912" fmla="*/ 3879913 h 6533995"/>
              <a:gd name="connsiteX2913" fmla="*/ 4100799 w 11830043"/>
              <a:gd name="connsiteY2913" fmla="*/ 3870190 h 6533995"/>
              <a:gd name="connsiteX2914" fmla="*/ 4110581 w 11830043"/>
              <a:gd name="connsiteY2914" fmla="*/ 3860402 h 6533995"/>
              <a:gd name="connsiteX2915" fmla="*/ 3869431 w 11830043"/>
              <a:gd name="connsiteY2915" fmla="*/ 3860402 h 6533995"/>
              <a:gd name="connsiteX2916" fmla="*/ 3879149 w 11830043"/>
              <a:gd name="connsiteY2916" fmla="*/ 3870190 h 6533995"/>
              <a:gd name="connsiteX2917" fmla="*/ 3869431 w 11830043"/>
              <a:gd name="connsiteY2917" fmla="*/ 3879913 h 6533995"/>
              <a:gd name="connsiteX2918" fmla="*/ 3859648 w 11830043"/>
              <a:gd name="connsiteY2918" fmla="*/ 3870190 h 6533995"/>
              <a:gd name="connsiteX2919" fmla="*/ 3869431 w 11830043"/>
              <a:gd name="connsiteY2919" fmla="*/ 3860402 h 6533995"/>
              <a:gd name="connsiteX2920" fmla="*/ 3628212 w 11830043"/>
              <a:gd name="connsiteY2920" fmla="*/ 3860402 h 6533995"/>
              <a:gd name="connsiteX2921" fmla="*/ 3637936 w 11830043"/>
              <a:gd name="connsiteY2921" fmla="*/ 3870190 h 6533995"/>
              <a:gd name="connsiteX2922" fmla="*/ 3628212 w 11830043"/>
              <a:gd name="connsiteY2922" fmla="*/ 3879913 h 6533995"/>
              <a:gd name="connsiteX2923" fmla="*/ 3618430 w 11830043"/>
              <a:gd name="connsiteY2923" fmla="*/ 3870190 h 6533995"/>
              <a:gd name="connsiteX2924" fmla="*/ 3628212 w 11830043"/>
              <a:gd name="connsiteY2924" fmla="*/ 3860402 h 6533995"/>
              <a:gd name="connsiteX2925" fmla="*/ 3386958 w 11830043"/>
              <a:gd name="connsiteY2925" fmla="*/ 3860402 h 6533995"/>
              <a:gd name="connsiteX2926" fmla="*/ 3396744 w 11830043"/>
              <a:gd name="connsiteY2926" fmla="*/ 3870190 h 6533995"/>
              <a:gd name="connsiteX2927" fmla="*/ 3386958 w 11830043"/>
              <a:gd name="connsiteY2927" fmla="*/ 3879913 h 6533995"/>
              <a:gd name="connsiteX2928" fmla="*/ 3377236 w 11830043"/>
              <a:gd name="connsiteY2928" fmla="*/ 3870190 h 6533995"/>
              <a:gd name="connsiteX2929" fmla="*/ 3386958 w 11830043"/>
              <a:gd name="connsiteY2929" fmla="*/ 3860402 h 6533995"/>
              <a:gd name="connsiteX2930" fmla="*/ 3145751 w 11830043"/>
              <a:gd name="connsiteY2930" fmla="*/ 3860402 h 6533995"/>
              <a:gd name="connsiteX2931" fmla="*/ 3155533 w 11830043"/>
              <a:gd name="connsiteY2931" fmla="*/ 3870190 h 6533995"/>
              <a:gd name="connsiteX2932" fmla="*/ 3145751 w 11830043"/>
              <a:gd name="connsiteY2932" fmla="*/ 3879913 h 6533995"/>
              <a:gd name="connsiteX2933" fmla="*/ 3136033 w 11830043"/>
              <a:gd name="connsiteY2933" fmla="*/ 3870190 h 6533995"/>
              <a:gd name="connsiteX2934" fmla="*/ 3145751 w 11830043"/>
              <a:gd name="connsiteY2934" fmla="*/ 3860402 h 6533995"/>
              <a:gd name="connsiteX2935" fmla="*/ 2904573 w 11830043"/>
              <a:gd name="connsiteY2935" fmla="*/ 3860402 h 6533995"/>
              <a:gd name="connsiteX2936" fmla="*/ 2914356 w 11830043"/>
              <a:gd name="connsiteY2936" fmla="*/ 3870190 h 6533995"/>
              <a:gd name="connsiteX2937" fmla="*/ 2904573 w 11830043"/>
              <a:gd name="connsiteY2937" fmla="*/ 3879913 h 6533995"/>
              <a:gd name="connsiteX2938" fmla="*/ 2894791 w 11830043"/>
              <a:gd name="connsiteY2938" fmla="*/ 3870190 h 6533995"/>
              <a:gd name="connsiteX2939" fmla="*/ 2904573 w 11830043"/>
              <a:gd name="connsiteY2939" fmla="*/ 3860402 h 6533995"/>
              <a:gd name="connsiteX2940" fmla="*/ 2663275 w 11830043"/>
              <a:gd name="connsiteY2940" fmla="*/ 3860402 h 6533995"/>
              <a:gd name="connsiteX2941" fmla="*/ 2672998 w 11830043"/>
              <a:gd name="connsiteY2941" fmla="*/ 3870190 h 6533995"/>
              <a:gd name="connsiteX2942" fmla="*/ 2663275 w 11830043"/>
              <a:gd name="connsiteY2942" fmla="*/ 3879913 h 6533995"/>
              <a:gd name="connsiteX2943" fmla="*/ 2653492 w 11830043"/>
              <a:gd name="connsiteY2943" fmla="*/ 3870190 h 6533995"/>
              <a:gd name="connsiteX2944" fmla="*/ 2663275 w 11830043"/>
              <a:gd name="connsiteY2944" fmla="*/ 3860402 h 6533995"/>
              <a:gd name="connsiteX2945" fmla="*/ 2422037 w 11830043"/>
              <a:gd name="connsiteY2945" fmla="*/ 3860402 h 6533995"/>
              <a:gd name="connsiteX2946" fmla="*/ 2431754 w 11830043"/>
              <a:gd name="connsiteY2946" fmla="*/ 3870190 h 6533995"/>
              <a:gd name="connsiteX2947" fmla="*/ 2422037 w 11830043"/>
              <a:gd name="connsiteY2947" fmla="*/ 3879913 h 6533995"/>
              <a:gd name="connsiteX2948" fmla="*/ 2412257 w 11830043"/>
              <a:gd name="connsiteY2948" fmla="*/ 3870190 h 6533995"/>
              <a:gd name="connsiteX2949" fmla="*/ 2422037 w 11830043"/>
              <a:gd name="connsiteY2949" fmla="*/ 3860402 h 6533995"/>
              <a:gd name="connsiteX2950" fmla="*/ 2180788 w 11830043"/>
              <a:gd name="connsiteY2950" fmla="*/ 3860402 h 6533995"/>
              <a:gd name="connsiteX2951" fmla="*/ 2190580 w 11830043"/>
              <a:gd name="connsiteY2951" fmla="*/ 3870190 h 6533995"/>
              <a:gd name="connsiteX2952" fmla="*/ 2180788 w 11830043"/>
              <a:gd name="connsiteY2952" fmla="*/ 3879913 h 6533995"/>
              <a:gd name="connsiteX2953" fmla="*/ 2171085 w 11830043"/>
              <a:gd name="connsiteY2953" fmla="*/ 3870190 h 6533995"/>
              <a:gd name="connsiteX2954" fmla="*/ 2180788 w 11830043"/>
              <a:gd name="connsiteY2954" fmla="*/ 3860402 h 6533995"/>
              <a:gd name="connsiteX2955" fmla="*/ 1939582 w 11830043"/>
              <a:gd name="connsiteY2955" fmla="*/ 3860402 h 6533995"/>
              <a:gd name="connsiteX2956" fmla="*/ 1949366 w 11830043"/>
              <a:gd name="connsiteY2956" fmla="*/ 3870190 h 6533995"/>
              <a:gd name="connsiteX2957" fmla="*/ 1939582 w 11830043"/>
              <a:gd name="connsiteY2957" fmla="*/ 3879913 h 6533995"/>
              <a:gd name="connsiteX2958" fmla="*/ 1929861 w 11830043"/>
              <a:gd name="connsiteY2958" fmla="*/ 3870190 h 6533995"/>
              <a:gd name="connsiteX2959" fmla="*/ 1939582 w 11830043"/>
              <a:gd name="connsiteY2959" fmla="*/ 3860402 h 6533995"/>
              <a:gd name="connsiteX2960" fmla="*/ 1698332 w 11830043"/>
              <a:gd name="connsiteY2960" fmla="*/ 3860402 h 6533995"/>
              <a:gd name="connsiteX2961" fmla="*/ 1708118 w 11830043"/>
              <a:gd name="connsiteY2961" fmla="*/ 3870190 h 6533995"/>
              <a:gd name="connsiteX2962" fmla="*/ 1698332 w 11830043"/>
              <a:gd name="connsiteY2962" fmla="*/ 3879913 h 6533995"/>
              <a:gd name="connsiteX2963" fmla="*/ 1688547 w 11830043"/>
              <a:gd name="connsiteY2963" fmla="*/ 3870190 h 6533995"/>
              <a:gd name="connsiteX2964" fmla="*/ 1698332 w 11830043"/>
              <a:gd name="connsiteY2964" fmla="*/ 3860402 h 6533995"/>
              <a:gd name="connsiteX2965" fmla="*/ 1457108 w 11830043"/>
              <a:gd name="connsiteY2965" fmla="*/ 3860402 h 6533995"/>
              <a:gd name="connsiteX2966" fmla="*/ 1466827 w 11830043"/>
              <a:gd name="connsiteY2966" fmla="*/ 3870190 h 6533995"/>
              <a:gd name="connsiteX2967" fmla="*/ 1457108 w 11830043"/>
              <a:gd name="connsiteY2967" fmla="*/ 3879913 h 6533995"/>
              <a:gd name="connsiteX2968" fmla="*/ 1447323 w 11830043"/>
              <a:gd name="connsiteY2968" fmla="*/ 3870190 h 6533995"/>
              <a:gd name="connsiteX2969" fmla="*/ 1457108 w 11830043"/>
              <a:gd name="connsiteY2969" fmla="*/ 3860402 h 6533995"/>
              <a:gd name="connsiteX2970" fmla="*/ 1215886 w 11830043"/>
              <a:gd name="connsiteY2970" fmla="*/ 3860402 h 6533995"/>
              <a:gd name="connsiteX2971" fmla="*/ 1225670 w 11830043"/>
              <a:gd name="connsiteY2971" fmla="*/ 3870190 h 6533995"/>
              <a:gd name="connsiteX2972" fmla="*/ 1215886 w 11830043"/>
              <a:gd name="connsiteY2972" fmla="*/ 3879913 h 6533995"/>
              <a:gd name="connsiteX2973" fmla="*/ 1206166 w 11830043"/>
              <a:gd name="connsiteY2973" fmla="*/ 3870190 h 6533995"/>
              <a:gd name="connsiteX2974" fmla="*/ 1215886 w 11830043"/>
              <a:gd name="connsiteY2974" fmla="*/ 3860402 h 6533995"/>
              <a:gd name="connsiteX2975" fmla="*/ 974666 w 11830043"/>
              <a:gd name="connsiteY2975" fmla="*/ 3860402 h 6533995"/>
              <a:gd name="connsiteX2976" fmla="*/ 984450 w 11830043"/>
              <a:gd name="connsiteY2976" fmla="*/ 3870190 h 6533995"/>
              <a:gd name="connsiteX2977" fmla="*/ 974666 w 11830043"/>
              <a:gd name="connsiteY2977" fmla="*/ 3879913 h 6533995"/>
              <a:gd name="connsiteX2978" fmla="*/ 964946 w 11830043"/>
              <a:gd name="connsiteY2978" fmla="*/ 3870190 h 6533995"/>
              <a:gd name="connsiteX2979" fmla="*/ 974666 w 11830043"/>
              <a:gd name="connsiteY2979" fmla="*/ 3860402 h 6533995"/>
              <a:gd name="connsiteX2980" fmla="*/ 733446 w 11830043"/>
              <a:gd name="connsiteY2980" fmla="*/ 3860402 h 6533995"/>
              <a:gd name="connsiteX2981" fmla="*/ 743166 w 11830043"/>
              <a:gd name="connsiteY2981" fmla="*/ 3870190 h 6533995"/>
              <a:gd name="connsiteX2982" fmla="*/ 733446 w 11830043"/>
              <a:gd name="connsiteY2982" fmla="*/ 3879913 h 6533995"/>
              <a:gd name="connsiteX2983" fmla="*/ 723662 w 11830043"/>
              <a:gd name="connsiteY2983" fmla="*/ 3870190 h 6533995"/>
              <a:gd name="connsiteX2984" fmla="*/ 733446 w 11830043"/>
              <a:gd name="connsiteY2984" fmla="*/ 3860402 h 6533995"/>
              <a:gd name="connsiteX2985" fmla="*/ 492225 w 11830043"/>
              <a:gd name="connsiteY2985" fmla="*/ 3860402 h 6533995"/>
              <a:gd name="connsiteX2986" fmla="*/ 501945 w 11830043"/>
              <a:gd name="connsiteY2986" fmla="*/ 3870190 h 6533995"/>
              <a:gd name="connsiteX2987" fmla="*/ 492225 w 11830043"/>
              <a:gd name="connsiteY2987" fmla="*/ 3879913 h 6533995"/>
              <a:gd name="connsiteX2988" fmla="*/ 482441 w 11830043"/>
              <a:gd name="connsiteY2988" fmla="*/ 3870190 h 6533995"/>
              <a:gd name="connsiteX2989" fmla="*/ 492225 w 11830043"/>
              <a:gd name="connsiteY2989" fmla="*/ 3860402 h 6533995"/>
              <a:gd name="connsiteX2990" fmla="*/ 251006 w 11830043"/>
              <a:gd name="connsiteY2990" fmla="*/ 3860402 h 6533995"/>
              <a:gd name="connsiteX2991" fmla="*/ 260790 w 11830043"/>
              <a:gd name="connsiteY2991" fmla="*/ 3870190 h 6533995"/>
              <a:gd name="connsiteX2992" fmla="*/ 251006 w 11830043"/>
              <a:gd name="connsiteY2992" fmla="*/ 3879913 h 6533995"/>
              <a:gd name="connsiteX2993" fmla="*/ 241286 w 11830043"/>
              <a:gd name="connsiteY2993" fmla="*/ 3870190 h 6533995"/>
              <a:gd name="connsiteX2994" fmla="*/ 251006 w 11830043"/>
              <a:gd name="connsiteY2994" fmla="*/ 3860402 h 6533995"/>
              <a:gd name="connsiteX2995" fmla="*/ 9722 w 11830043"/>
              <a:gd name="connsiteY2995" fmla="*/ 3860402 h 6533995"/>
              <a:gd name="connsiteX2996" fmla="*/ 19506 w 11830043"/>
              <a:gd name="connsiteY2996" fmla="*/ 3870190 h 6533995"/>
              <a:gd name="connsiteX2997" fmla="*/ 9722 w 11830043"/>
              <a:gd name="connsiteY2997" fmla="*/ 3879913 h 6533995"/>
              <a:gd name="connsiteX2998" fmla="*/ 3 w 11830043"/>
              <a:gd name="connsiteY2998" fmla="*/ 3870190 h 6533995"/>
              <a:gd name="connsiteX2999" fmla="*/ 9722 w 11830043"/>
              <a:gd name="connsiteY2999" fmla="*/ 3860402 h 6533995"/>
              <a:gd name="connsiteX3000" fmla="*/ 11820259 w 11830043"/>
              <a:gd name="connsiteY3000" fmla="*/ 3619151 h 6533995"/>
              <a:gd name="connsiteX3001" fmla="*/ 11830043 w 11830043"/>
              <a:gd name="connsiteY3001" fmla="*/ 3628875 h 6533995"/>
              <a:gd name="connsiteX3002" fmla="*/ 11820259 w 11830043"/>
              <a:gd name="connsiteY3002" fmla="*/ 3638662 h 6533995"/>
              <a:gd name="connsiteX3003" fmla="*/ 11810539 w 11830043"/>
              <a:gd name="connsiteY3003" fmla="*/ 3628875 h 6533995"/>
              <a:gd name="connsiteX3004" fmla="*/ 11820259 w 11830043"/>
              <a:gd name="connsiteY3004" fmla="*/ 3619151 h 6533995"/>
              <a:gd name="connsiteX3005" fmla="*/ 11579030 w 11830043"/>
              <a:gd name="connsiteY3005" fmla="*/ 3619151 h 6533995"/>
              <a:gd name="connsiteX3006" fmla="*/ 11588815 w 11830043"/>
              <a:gd name="connsiteY3006" fmla="*/ 3628875 h 6533995"/>
              <a:gd name="connsiteX3007" fmla="*/ 11579030 w 11830043"/>
              <a:gd name="connsiteY3007" fmla="*/ 3638662 h 6533995"/>
              <a:gd name="connsiteX3008" fmla="*/ 11569310 w 11830043"/>
              <a:gd name="connsiteY3008" fmla="*/ 3628875 h 6533995"/>
              <a:gd name="connsiteX3009" fmla="*/ 11579030 w 11830043"/>
              <a:gd name="connsiteY3009" fmla="*/ 3619151 h 6533995"/>
              <a:gd name="connsiteX3010" fmla="*/ 11337802 w 11830043"/>
              <a:gd name="connsiteY3010" fmla="*/ 3619151 h 6533995"/>
              <a:gd name="connsiteX3011" fmla="*/ 11347587 w 11830043"/>
              <a:gd name="connsiteY3011" fmla="*/ 3628875 h 6533995"/>
              <a:gd name="connsiteX3012" fmla="*/ 11337802 w 11830043"/>
              <a:gd name="connsiteY3012" fmla="*/ 3638662 h 6533995"/>
              <a:gd name="connsiteX3013" fmla="*/ 11328082 w 11830043"/>
              <a:gd name="connsiteY3013" fmla="*/ 3628875 h 6533995"/>
              <a:gd name="connsiteX3014" fmla="*/ 11337802 w 11830043"/>
              <a:gd name="connsiteY3014" fmla="*/ 3619151 h 6533995"/>
              <a:gd name="connsiteX3015" fmla="*/ 11096574 w 11830043"/>
              <a:gd name="connsiteY3015" fmla="*/ 3619151 h 6533995"/>
              <a:gd name="connsiteX3016" fmla="*/ 11106294 w 11830043"/>
              <a:gd name="connsiteY3016" fmla="*/ 3628875 h 6533995"/>
              <a:gd name="connsiteX3017" fmla="*/ 11096574 w 11830043"/>
              <a:gd name="connsiteY3017" fmla="*/ 3638662 h 6533995"/>
              <a:gd name="connsiteX3018" fmla="*/ 11086790 w 11830043"/>
              <a:gd name="connsiteY3018" fmla="*/ 3628875 h 6533995"/>
              <a:gd name="connsiteX3019" fmla="*/ 11096574 w 11830043"/>
              <a:gd name="connsiteY3019" fmla="*/ 3619151 h 6533995"/>
              <a:gd name="connsiteX3020" fmla="*/ 10855345 w 11830043"/>
              <a:gd name="connsiteY3020" fmla="*/ 3619151 h 6533995"/>
              <a:gd name="connsiteX3021" fmla="*/ 10865065 w 11830043"/>
              <a:gd name="connsiteY3021" fmla="*/ 3628875 h 6533995"/>
              <a:gd name="connsiteX3022" fmla="*/ 10855345 w 11830043"/>
              <a:gd name="connsiteY3022" fmla="*/ 3638662 h 6533995"/>
              <a:gd name="connsiteX3023" fmla="*/ 10845625 w 11830043"/>
              <a:gd name="connsiteY3023" fmla="*/ 3628875 h 6533995"/>
              <a:gd name="connsiteX3024" fmla="*/ 10855345 w 11830043"/>
              <a:gd name="connsiteY3024" fmla="*/ 3619151 h 6533995"/>
              <a:gd name="connsiteX3025" fmla="*/ 10614116 w 11830043"/>
              <a:gd name="connsiteY3025" fmla="*/ 3619151 h 6533995"/>
              <a:gd name="connsiteX3026" fmla="*/ 10623901 w 11830043"/>
              <a:gd name="connsiteY3026" fmla="*/ 3628875 h 6533995"/>
              <a:gd name="connsiteX3027" fmla="*/ 10614116 w 11830043"/>
              <a:gd name="connsiteY3027" fmla="*/ 3638662 h 6533995"/>
              <a:gd name="connsiteX3028" fmla="*/ 10604396 w 11830043"/>
              <a:gd name="connsiteY3028" fmla="*/ 3628875 h 6533995"/>
              <a:gd name="connsiteX3029" fmla="*/ 10614116 w 11830043"/>
              <a:gd name="connsiteY3029" fmla="*/ 3619151 h 6533995"/>
              <a:gd name="connsiteX3030" fmla="*/ 10372888 w 11830043"/>
              <a:gd name="connsiteY3030" fmla="*/ 3619151 h 6533995"/>
              <a:gd name="connsiteX3031" fmla="*/ 10382673 w 11830043"/>
              <a:gd name="connsiteY3031" fmla="*/ 3628875 h 6533995"/>
              <a:gd name="connsiteX3032" fmla="*/ 10372888 w 11830043"/>
              <a:gd name="connsiteY3032" fmla="*/ 3638662 h 6533995"/>
              <a:gd name="connsiteX3033" fmla="*/ 10363168 w 11830043"/>
              <a:gd name="connsiteY3033" fmla="*/ 3628875 h 6533995"/>
              <a:gd name="connsiteX3034" fmla="*/ 10372888 w 11830043"/>
              <a:gd name="connsiteY3034" fmla="*/ 3619151 h 6533995"/>
              <a:gd name="connsiteX3035" fmla="*/ 10131660 w 11830043"/>
              <a:gd name="connsiteY3035" fmla="*/ 3619151 h 6533995"/>
              <a:gd name="connsiteX3036" fmla="*/ 10141444 w 11830043"/>
              <a:gd name="connsiteY3036" fmla="*/ 3628875 h 6533995"/>
              <a:gd name="connsiteX3037" fmla="*/ 10131660 w 11830043"/>
              <a:gd name="connsiteY3037" fmla="*/ 3638662 h 6533995"/>
              <a:gd name="connsiteX3038" fmla="*/ 10121940 w 11830043"/>
              <a:gd name="connsiteY3038" fmla="*/ 3628875 h 6533995"/>
              <a:gd name="connsiteX3039" fmla="*/ 10131660 w 11830043"/>
              <a:gd name="connsiteY3039" fmla="*/ 3619151 h 6533995"/>
              <a:gd name="connsiteX3040" fmla="*/ 9890432 w 11830043"/>
              <a:gd name="connsiteY3040" fmla="*/ 3619151 h 6533995"/>
              <a:gd name="connsiteX3041" fmla="*/ 9900152 w 11830043"/>
              <a:gd name="connsiteY3041" fmla="*/ 3628875 h 6533995"/>
              <a:gd name="connsiteX3042" fmla="*/ 9890432 w 11830043"/>
              <a:gd name="connsiteY3042" fmla="*/ 3638662 h 6533995"/>
              <a:gd name="connsiteX3043" fmla="*/ 9880648 w 11830043"/>
              <a:gd name="connsiteY3043" fmla="*/ 3628875 h 6533995"/>
              <a:gd name="connsiteX3044" fmla="*/ 9890432 w 11830043"/>
              <a:gd name="connsiteY3044" fmla="*/ 3619151 h 6533995"/>
              <a:gd name="connsiteX3045" fmla="*/ 9649203 w 11830043"/>
              <a:gd name="connsiteY3045" fmla="*/ 3619151 h 6533995"/>
              <a:gd name="connsiteX3046" fmla="*/ 9658923 w 11830043"/>
              <a:gd name="connsiteY3046" fmla="*/ 3628875 h 6533995"/>
              <a:gd name="connsiteX3047" fmla="*/ 9649203 w 11830043"/>
              <a:gd name="connsiteY3047" fmla="*/ 3638662 h 6533995"/>
              <a:gd name="connsiteX3048" fmla="*/ 9639483 w 11830043"/>
              <a:gd name="connsiteY3048" fmla="*/ 3628875 h 6533995"/>
              <a:gd name="connsiteX3049" fmla="*/ 9649203 w 11830043"/>
              <a:gd name="connsiteY3049" fmla="*/ 3619151 h 6533995"/>
              <a:gd name="connsiteX3050" fmla="*/ 9417695 w 11830043"/>
              <a:gd name="connsiteY3050" fmla="*/ 3619151 h 6533995"/>
              <a:gd name="connsiteX3051" fmla="*/ 9427416 w 11830043"/>
              <a:gd name="connsiteY3051" fmla="*/ 3628875 h 6533995"/>
              <a:gd name="connsiteX3052" fmla="*/ 9417695 w 11830043"/>
              <a:gd name="connsiteY3052" fmla="*/ 3638662 h 6533995"/>
              <a:gd name="connsiteX3053" fmla="*/ 9407911 w 11830043"/>
              <a:gd name="connsiteY3053" fmla="*/ 3628875 h 6533995"/>
              <a:gd name="connsiteX3054" fmla="*/ 9417695 w 11830043"/>
              <a:gd name="connsiteY3054" fmla="*/ 3619151 h 6533995"/>
              <a:gd name="connsiteX3055" fmla="*/ 9176467 w 11830043"/>
              <a:gd name="connsiteY3055" fmla="*/ 3619151 h 6533995"/>
              <a:gd name="connsiteX3056" fmla="*/ 9186187 w 11830043"/>
              <a:gd name="connsiteY3056" fmla="*/ 3628875 h 6533995"/>
              <a:gd name="connsiteX3057" fmla="*/ 9176467 w 11830043"/>
              <a:gd name="connsiteY3057" fmla="*/ 3638662 h 6533995"/>
              <a:gd name="connsiteX3058" fmla="*/ 9166683 w 11830043"/>
              <a:gd name="connsiteY3058" fmla="*/ 3628875 h 6533995"/>
              <a:gd name="connsiteX3059" fmla="*/ 9176467 w 11830043"/>
              <a:gd name="connsiteY3059" fmla="*/ 3619151 h 6533995"/>
              <a:gd name="connsiteX3060" fmla="*/ 8935237 w 11830043"/>
              <a:gd name="connsiteY3060" fmla="*/ 3619151 h 6533995"/>
              <a:gd name="connsiteX3061" fmla="*/ 8944958 w 11830043"/>
              <a:gd name="connsiteY3061" fmla="*/ 3628875 h 6533995"/>
              <a:gd name="connsiteX3062" fmla="*/ 8935237 w 11830043"/>
              <a:gd name="connsiteY3062" fmla="*/ 3638662 h 6533995"/>
              <a:gd name="connsiteX3063" fmla="*/ 8925454 w 11830043"/>
              <a:gd name="connsiteY3063" fmla="*/ 3628875 h 6533995"/>
              <a:gd name="connsiteX3064" fmla="*/ 8935237 w 11830043"/>
              <a:gd name="connsiteY3064" fmla="*/ 3619151 h 6533995"/>
              <a:gd name="connsiteX3065" fmla="*/ 8694009 w 11830043"/>
              <a:gd name="connsiteY3065" fmla="*/ 3619151 h 6533995"/>
              <a:gd name="connsiteX3066" fmla="*/ 8703730 w 11830043"/>
              <a:gd name="connsiteY3066" fmla="*/ 3628875 h 6533995"/>
              <a:gd name="connsiteX3067" fmla="*/ 8694009 w 11830043"/>
              <a:gd name="connsiteY3067" fmla="*/ 3638662 h 6533995"/>
              <a:gd name="connsiteX3068" fmla="*/ 8684289 w 11830043"/>
              <a:gd name="connsiteY3068" fmla="*/ 3628875 h 6533995"/>
              <a:gd name="connsiteX3069" fmla="*/ 8694009 w 11830043"/>
              <a:gd name="connsiteY3069" fmla="*/ 3619151 h 6533995"/>
              <a:gd name="connsiteX3070" fmla="*/ 8452781 w 11830043"/>
              <a:gd name="connsiteY3070" fmla="*/ 3619151 h 6533995"/>
              <a:gd name="connsiteX3071" fmla="*/ 8462566 w 11830043"/>
              <a:gd name="connsiteY3071" fmla="*/ 3628875 h 6533995"/>
              <a:gd name="connsiteX3072" fmla="*/ 8452781 w 11830043"/>
              <a:gd name="connsiteY3072" fmla="*/ 3638662 h 6533995"/>
              <a:gd name="connsiteX3073" fmla="*/ 8443061 w 11830043"/>
              <a:gd name="connsiteY3073" fmla="*/ 3628875 h 6533995"/>
              <a:gd name="connsiteX3074" fmla="*/ 8452781 w 11830043"/>
              <a:gd name="connsiteY3074" fmla="*/ 3619151 h 6533995"/>
              <a:gd name="connsiteX3075" fmla="*/ 8211553 w 11830043"/>
              <a:gd name="connsiteY3075" fmla="*/ 3619151 h 6533995"/>
              <a:gd name="connsiteX3076" fmla="*/ 8221273 w 11830043"/>
              <a:gd name="connsiteY3076" fmla="*/ 3628875 h 6533995"/>
              <a:gd name="connsiteX3077" fmla="*/ 8211553 w 11830043"/>
              <a:gd name="connsiteY3077" fmla="*/ 3638662 h 6533995"/>
              <a:gd name="connsiteX3078" fmla="*/ 8201769 w 11830043"/>
              <a:gd name="connsiteY3078" fmla="*/ 3628875 h 6533995"/>
              <a:gd name="connsiteX3079" fmla="*/ 8211553 w 11830043"/>
              <a:gd name="connsiteY3079" fmla="*/ 3619151 h 6533995"/>
              <a:gd name="connsiteX3080" fmla="*/ 7970260 w 11830043"/>
              <a:gd name="connsiteY3080" fmla="*/ 3619151 h 6533995"/>
              <a:gd name="connsiteX3081" fmla="*/ 7980044 w 11830043"/>
              <a:gd name="connsiteY3081" fmla="*/ 3628875 h 6533995"/>
              <a:gd name="connsiteX3082" fmla="*/ 7970260 w 11830043"/>
              <a:gd name="connsiteY3082" fmla="*/ 3638662 h 6533995"/>
              <a:gd name="connsiteX3083" fmla="*/ 7960477 w 11830043"/>
              <a:gd name="connsiteY3083" fmla="*/ 3628875 h 6533995"/>
              <a:gd name="connsiteX3084" fmla="*/ 7970260 w 11830043"/>
              <a:gd name="connsiteY3084" fmla="*/ 3619151 h 6533995"/>
              <a:gd name="connsiteX3085" fmla="*/ 7729032 w 11830043"/>
              <a:gd name="connsiteY3085" fmla="*/ 3619151 h 6533995"/>
              <a:gd name="connsiteX3086" fmla="*/ 7738753 w 11830043"/>
              <a:gd name="connsiteY3086" fmla="*/ 3628875 h 6533995"/>
              <a:gd name="connsiteX3087" fmla="*/ 7729032 w 11830043"/>
              <a:gd name="connsiteY3087" fmla="*/ 3638662 h 6533995"/>
              <a:gd name="connsiteX3088" fmla="*/ 7719249 w 11830043"/>
              <a:gd name="connsiteY3088" fmla="*/ 3628875 h 6533995"/>
              <a:gd name="connsiteX3089" fmla="*/ 7729032 w 11830043"/>
              <a:gd name="connsiteY3089" fmla="*/ 3619151 h 6533995"/>
              <a:gd name="connsiteX3090" fmla="*/ 7487803 w 11830043"/>
              <a:gd name="connsiteY3090" fmla="*/ 3619151 h 6533995"/>
              <a:gd name="connsiteX3091" fmla="*/ 7497524 w 11830043"/>
              <a:gd name="connsiteY3091" fmla="*/ 3628875 h 6533995"/>
              <a:gd name="connsiteX3092" fmla="*/ 7487803 w 11830043"/>
              <a:gd name="connsiteY3092" fmla="*/ 3638662 h 6533995"/>
              <a:gd name="connsiteX3093" fmla="*/ 7478019 w 11830043"/>
              <a:gd name="connsiteY3093" fmla="*/ 3628875 h 6533995"/>
              <a:gd name="connsiteX3094" fmla="*/ 7487803 w 11830043"/>
              <a:gd name="connsiteY3094" fmla="*/ 3619151 h 6533995"/>
              <a:gd name="connsiteX3095" fmla="*/ 7246575 w 11830043"/>
              <a:gd name="connsiteY3095" fmla="*/ 3619151 h 6533995"/>
              <a:gd name="connsiteX3096" fmla="*/ 7256359 w 11830043"/>
              <a:gd name="connsiteY3096" fmla="*/ 3628875 h 6533995"/>
              <a:gd name="connsiteX3097" fmla="*/ 7246575 w 11830043"/>
              <a:gd name="connsiteY3097" fmla="*/ 3638662 h 6533995"/>
              <a:gd name="connsiteX3098" fmla="*/ 7236855 w 11830043"/>
              <a:gd name="connsiteY3098" fmla="*/ 3628875 h 6533995"/>
              <a:gd name="connsiteX3099" fmla="*/ 7246575 w 11830043"/>
              <a:gd name="connsiteY3099" fmla="*/ 3619151 h 6533995"/>
              <a:gd name="connsiteX3100" fmla="*/ 7005346 w 11830043"/>
              <a:gd name="connsiteY3100" fmla="*/ 3619151 h 6533995"/>
              <a:gd name="connsiteX3101" fmla="*/ 7015130 w 11830043"/>
              <a:gd name="connsiteY3101" fmla="*/ 3628875 h 6533995"/>
              <a:gd name="connsiteX3102" fmla="*/ 7005346 w 11830043"/>
              <a:gd name="connsiteY3102" fmla="*/ 3638662 h 6533995"/>
              <a:gd name="connsiteX3103" fmla="*/ 6995626 w 11830043"/>
              <a:gd name="connsiteY3103" fmla="*/ 3628875 h 6533995"/>
              <a:gd name="connsiteX3104" fmla="*/ 7005346 w 11830043"/>
              <a:gd name="connsiteY3104" fmla="*/ 3619151 h 6533995"/>
              <a:gd name="connsiteX3105" fmla="*/ 6764118 w 11830043"/>
              <a:gd name="connsiteY3105" fmla="*/ 3619151 h 6533995"/>
              <a:gd name="connsiteX3106" fmla="*/ 6773902 w 11830043"/>
              <a:gd name="connsiteY3106" fmla="*/ 3628875 h 6533995"/>
              <a:gd name="connsiteX3107" fmla="*/ 6764118 w 11830043"/>
              <a:gd name="connsiteY3107" fmla="*/ 3638662 h 6533995"/>
              <a:gd name="connsiteX3108" fmla="*/ 6754335 w 11830043"/>
              <a:gd name="connsiteY3108" fmla="*/ 3628875 h 6533995"/>
              <a:gd name="connsiteX3109" fmla="*/ 6764118 w 11830043"/>
              <a:gd name="connsiteY3109" fmla="*/ 3619151 h 6533995"/>
              <a:gd name="connsiteX3110" fmla="*/ 6522889 w 11830043"/>
              <a:gd name="connsiteY3110" fmla="*/ 3619151 h 6533995"/>
              <a:gd name="connsiteX3111" fmla="*/ 6532610 w 11830043"/>
              <a:gd name="connsiteY3111" fmla="*/ 3628875 h 6533995"/>
              <a:gd name="connsiteX3112" fmla="*/ 6522889 w 11830043"/>
              <a:gd name="connsiteY3112" fmla="*/ 3638662 h 6533995"/>
              <a:gd name="connsiteX3113" fmla="*/ 6513105 w 11830043"/>
              <a:gd name="connsiteY3113" fmla="*/ 3628875 h 6533995"/>
              <a:gd name="connsiteX3114" fmla="*/ 6522889 w 11830043"/>
              <a:gd name="connsiteY3114" fmla="*/ 3619151 h 6533995"/>
              <a:gd name="connsiteX3115" fmla="*/ 6281661 w 11830043"/>
              <a:gd name="connsiteY3115" fmla="*/ 3619151 h 6533995"/>
              <a:gd name="connsiteX3116" fmla="*/ 6291381 w 11830043"/>
              <a:gd name="connsiteY3116" fmla="*/ 3628875 h 6533995"/>
              <a:gd name="connsiteX3117" fmla="*/ 6281661 w 11830043"/>
              <a:gd name="connsiteY3117" fmla="*/ 3638662 h 6533995"/>
              <a:gd name="connsiteX3118" fmla="*/ 6271877 w 11830043"/>
              <a:gd name="connsiteY3118" fmla="*/ 3628875 h 6533995"/>
              <a:gd name="connsiteX3119" fmla="*/ 6281661 w 11830043"/>
              <a:gd name="connsiteY3119" fmla="*/ 3619151 h 6533995"/>
              <a:gd name="connsiteX3120" fmla="*/ 6040432 w 11830043"/>
              <a:gd name="connsiteY3120" fmla="*/ 3619151 h 6533995"/>
              <a:gd name="connsiteX3121" fmla="*/ 6050216 w 11830043"/>
              <a:gd name="connsiteY3121" fmla="*/ 3628875 h 6533995"/>
              <a:gd name="connsiteX3122" fmla="*/ 6040432 w 11830043"/>
              <a:gd name="connsiteY3122" fmla="*/ 3638662 h 6533995"/>
              <a:gd name="connsiteX3123" fmla="*/ 6030712 w 11830043"/>
              <a:gd name="connsiteY3123" fmla="*/ 3628875 h 6533995"/>
              <a:gd name="connsiteX3124" fmla="*/ 6040432 w 11830043"/>
              <a:gd name="connsiteY3124" fmla="*/ 3619151 h 6533995"/>
              <a:gd name="connsiteX3125" fmla="*/ 5799205 w 11830043"/>
              <a:gd name="connsiteY3125" fmla="*/ 3619151 h 6533995"/>
              <a:gd name="connsiteX3126" fmla="*/ 5808989 w 11830043"/>
              <a:gd name="connsiteY3126" fmla="*/ 3628875 h 6533995"/>
              <a:gd name="connsiteX3127" fmla="*/ 5799205 w 11830043"/>
              <a:gd name="connsiteY3127" fmla="*/ 3638662 h 6533995"/>
              <a:gd name="connsiteX3128" fmla="*/ 5789486 w 11830043"/>
              <a:gd name="connsiteY3128" fmla="*/ 3628875 h 6533995"/>
              <a:gd name="connsiteX3129" fmla="*/ 5799205 w 11830043"/>
              <a:gd name="connsiteY3129" fmla="*/ 3619151 h 6533995"/>
              <a:gd name="connsiteX3130" fmla="*/ 5557991 w 11830043"/>
              <a:gd name="connsiteY3130" fmla="*/ 3619151 h 6533995"/>
              <a:gd name="connsiteX3131" fmla="*/ 5567774 w 11830043"/>
              <a:gd name="connsiteY3131" fmla="*/ 3628875 h 6533995"/>
              <a:gd name="connsiteX3132" fmla="*/ 5557991 w 11830043"/>
              <a:gd name="connsiteY3132" fmla="*/ 3638662 h 6533995"/>
              <a:gd name="connsiteX3133" fmla="*/ 5548208 w 11830043"/>
              <a:gd name="connsiteY3133" fmla="*/ 3628875 h 6533995"/>
              <a:gd name="connsiteX3134" fmla="*/ 5557991 w 11830043"/>
              <a:gd name="connsiteY3134" fmla="*/ 3619151 h 6533995"/>
              <a:gd name="connsiteX3135" fmla="*/ 5316710 w 11830043"/>
              <a:gd name="connsiteY3135" fmla="*/ 3619151 h 6533995"/>
              <a:gd name="connsiteX3136" fmla="*/ 5326429 w 11830043"/>
              <a:gd name="connsiteY3136" fmla="*/ 3628875 h 6533995"/>
              <a:gd name="connsiteX3137" fmla="*/ 5316710 w 11830043"/>
              <a:gd name="connsiteY3137" fmla="*/ 3638662 h 6533995"/>
              <a:gd name="connsiteX3138" fmla="*/ 5306924 w 11830043"/>
              <a:gd name="connsiteY3138" fmla="*/ 3628875 h 6533995"/>
              <a:gd name="connsiteX3139" fmla="*/ 5316710 w 11830043"/>
              <a:gd name="connsiteY3139" fmla="*/ 3619151 h 6533995"/>
              <a:gd name="connsiteX3140" fmla="*/ 5075486 w 11830043"/>
              <a:gd name="connsiteY3140" fmla="*/ 3619151 h 6533995"/>
              <a:gd name="connsiteX3141" fmla="*/ 5085202 w 11830043"/>
              <a:gd name="connsiteY3141" fmla="*/ 3628875 h 6533995"/>
              <a:gd name="connsiteX3142" fmla="*/ 5075486 w 11830043"/>
              <a:gd name="connsiteY3142" fmla="*/ 3638662 h 6533995"/>
              <a:gd name="connsiteX3143" fmla="*/ 5065705 w 11830043"/>
              <a:gd name="connsiteY3143" fmla="*/ 3628875 h 6533995"/>
              <a:gd name="connsiteX3144" fmla="*/ 5075486 w 11830043"/>
              <a:gd name="connsiteY3144" fmla="*/ 3619151 h 6533995"/>
              <a:gd name="connsiteX3145" fmla="*/ 4834252 w 11830043"/>
              <a:gd name="connsiteY3145" fmla="*/ 3619151 h 6533995"/>
              <a:gd name="connsiteX3146" fmla="*/ 4844040 w 11830043"/>
              <a:gd name="connsiteY3146" fmla="*/ 3628875 h 6533995"/>
              <a:gd name="connsiteX3147" fmla="*/ 4834252 w 11830043"/>
              <a:gd name="connsiteY3147" fmla="*/ 3638662 h 6533995"/>
              <a:gd name="connsiteX3148" fmla="*/ 4824534 w 11830043"/>
              <a:gd name="connsiteY3148" fmla="*/ 3628875 h 6533995"/>
              <a:gd name="connsiteX3149" fmla="*/ 4834252 w 11830043"/>
              <a:gd name="connsiteY3149" fmla="*/ 3619151 h 6533995"/>
              <a:gd name="connsiteX3150" fmla="*/ 4593019 w 11830043"/>
              <a:gd name="connsiteY3150" fmla="*/ 3619151 h 6533995"/>
              <a:gd name="connsiteX3151" fmla="*/ 4602795 w 11830043"/>
              <a:gd name="connsiteY3151" fmla="*/ 3628875 h 6533995"/>
              <a:gd name="connsiteX3152" fmla="*/ 4593019 w 11830043"/>
              <a:gd name="connsiteY3152" fmla="*/ 3638662 h 6533995"/>
              <a:gd name="connsiteX3153" fmla="*/ 4583304 w 11830043"/>
              <a:gd name="connsiteY3153" fmla="*/ 3628875 h 6533995"/>
              <a:gd name="connsiteX3154" fmla="*/ 4593019 w 11830043"/>
              <a:gd name="connsiteY3154" fmla="*/ 3619151 h 6533995"/>
              <a:gd name="connsiteX3155" fmla="*/ 4351806 w 11830043"/>
              <a:gd name="connsiteY3155" fmla="*/ 3619151 h 6533995"/>
              <a:gd name="connsiteX3156" fmla="*/ 4361580 w 11830043"/>
              <a:gd name="connsiteY3156" fmla="*/ 3628875 h 6533995"/>
              <a:gd name="connsiteX3157" fmla="*/ 4351806 w 11830043"/>
              <a:gd name="connsiteY3157" fmla="*/ 3638662 h 6533995"/>
              <a:gd name="connsiteX3158" fmla="*/ 4342006 w 11830043"/>
              <a:gd name="connsiteY3158" fmla="*/ 3628875 h 6533995"/>
              <a:gd name="connsiteX3159" fmla="*/ 4351806 w 11830043"/>
              <a:gd name="connsiteY3159" fmla="*/ 3619151 h 6533995"/>
              <a:gd name="connsiteX3160" fmla="*/ 4110581 w 11830043"/>
              <a:gd name="connsiteY3160" fmla="*/ 3619151 h 6533995"/>
              <a:gd name="connsiteX3161" fmla="*/ 4120362 w 11830043"/>
              <a:gd name="connsiteY3161" fmla="*/ 3628875 h 6533995"/>
              <a:gd name="connsiteX3162" fmla="*/ 4110581 w 11830043"/>
              <a:gd name="connsiteY3162" fmla="*/ 3638662 h 6533995"/>
              <a:gd name="connsiteX3163" fmla="*/ 4100799 w 11830043"/>
              <a:gd name="connsiteY3163" fmla="*/ 3628875 h 6533995"/>
              <a:gd name="connsiteX3164" fmla="*/ 4110581 w 11830043"/>
              <a:gd name="connsiteY3164" fmla="*/ 3619151 h 6533995"/>
              <a:gd name="connsiteX3165" fmla="*/ 3869431 w 11830043"/>
              <a:gd name="connsiteY3165" fmla="*/ 3619151 h 6533995"/>
              <a:gd name="connsiteX3166" fmla="*/ 3879149 w 11830043"/>
              <a:gd name="connsiteY3166" fmla="*/ 3628875 h 6533995"/>
              <a:gd name="connsiteX3167" fmla="*/ 3869431 w 11830043"/>
              <a:gd name="connsiteY3167" fmla="*/ 3638662 h 6533995"/>
              <a:gd name="connsiteX3168" fmla="*/ 3859648 w 11830043"/>
              <a:gd name="connsiteY3168" fmla="*/ 3628875 h 6533995"/>
              <a:gd name="connsiteX3169" fmla="*/ 3869431 w 11830043"/>
              <a:gd name="connsiteY3169" fmla="*/ 3619151 h 6533995"/>
              <a:gd name="connsiteX3170" fmla="*/ 3628212 w 11830043"/>
              <a:gd name="connsiteY3170" fmla="*/ 3619151 h 6533995"/>
              <a:gd name="connsiteX3171" fmla="*/ 3637936 w 11830043"/>
              <a:gd name="connsiteY3171" fmla="*/ 3628875 h 6533995"/>
              <a:gd name="connsiteX3172" fmla="*/ 3628212 w 11830043"/>
              <a:gd name="connsiteY3172" fmla="*/ 3638662 h 6533995"/>
              <a:gd name="connsiteX3173" fmla="*/ 3618430 w 11830043"/>
              <a:gd name="connsiteY3173" fmla="*/ 3628875 h 6533995"/>
              <a:gd name="connsiteX3174" fmla="*/ 3628212 w 11830043"/>
              <a:gd name="connsiteY3174" fmla="*/ 3619151 h 6533995"/>
              <a:gd name="connsiteX3175" fmla="*/ 3386958 w 11830043"/>
              <a:gd name="connsiteY3175" fmla="*/ 3619151 h 6533995"/>
              <a:gd name="connsiteX3176" fmla="*/ 3396744 w 11830043"/>
              <a:gd name="connsiteY3176" fmla="*/ 3628875 h 6533995"/>
              <a:gd name="connsiteX3177" fmla="*/ 3386958 w 11830043"/>
              <a:gd name="connsiteY3177" fmla="*/ 3638662 h 6533995"/>
              <a:gd name="connsiteX3178" fmla="*/ 3377236 w 11830043"/>
              <a:gd name="connsiteY3178" fmla="*/ 3628875 h 6533995"/>
              <a:gd name="connsiteX3179" fmla="*/ 3386958 w 11830043"/>
              <a:gd name="connsiteY3179" fmla="*/ 3619151 h 6533995"/>
              <a:gd name="connsiteX3180" fmla="*/ 3145751 w 11830043"/>
              <a:gd name="connsiteY3180" fmla="*/ 3619151 h 6533995"/>
              <a:gd name="connsiteX3181" fmla="*/ 3155533 w 11830043"/>
              <a:gd name="connsiteY3181" fmla="*/ 3628875 h 6533995"/>
              <a:gd name="connsiteX3182" fmla="*/ 3145751 w 11830043"/>
              <a:gd name="connsiteY3182" fmla="*/ 3638662 h 6533995"/>
              <a:gd name="connsiteX3183" fmla="*/ 3136032 w 11830043"/>
              <a:gd name="connsiteY3183" fmla="*/ 3628875 h 6533995"/>
              <a:gd name="connsiteX3184" fmla="*/ 3145751 w 11830043"/>
              <a:gd name="connsiteY3184" fmla="*/ 3619151 h 6533995"/>
              <a:gd name="connsiteX3185" fmla="*/ 2904573 w 11830043"/>
              <a:gd name="connsiteY3185" fmla="*/ 3619151 h 6533995"/>
              <a:gd name="connsiteX3186" fmla="*/ 2914355 w 11830043"/>
              <a:gd name="connsiteY3186" fmla="*/ 3628875 h 6533995"/>
              <a:gd name="connsiteX3187" fmla="*/ 2904573 w 11830043"/>
              <a:gd name="connsiteY3187" fmla="*/ 3638662 h 6533995"/>
              <a:gd name="connsiteX3188" fmla="*/ 2894791 w 11830043"/>
              <a:gd name="connsiteY3188" fmla="*/ 3628875 h 6533995"/>
              <a:gd name="connsiteX3189" fmla="*/ 2904573 w 11830043"/>
              <a:gd name="connsiteY3189" fmla="*/ 3619151 h 6533995"/>
              <a:gd name="connsiteX3190" fmla="*/ 2663275 w 11830043"/>
              <a:gd name="connsiteY3190" fmla="*/ 3619151 h 6533995"/>
              <a:gd name="connsiteX3191" fmla="*/ 2672998 w 11830043"/>
              <a:gd name="connsiteY3191" fmla="*/ 3628875 h 6533995"/>
              <a:gd name="connsiteX3192" fmla="*/ 2663275 w 11830043"/>
              <a:gd name="connsiteY3192" fmla="*/ 3638662 h 6533995"/>
              <a:gd name="connsiteX3193" fmla="*/ 2653492 w 11830043"/>
              <a:gd name="connsiteY3193" fmla="*/ 3628875 h 6533995"/>
              <a:gd name="connsiteX3194" fmla="*/ 2663275 w 11830043"/>
              <a:gd name="connsiteY3194" fmla="*/ 3619151 h 6533995"/>
              <a:gd name="connsiteX3195" fmla="*/ 2422037 w 11830043"/>
              <a:gd name="connsiteY3195" fmla="*/ 3619151 h 6533995"/>
              <a:gd name="connsiteX3196" fmla="*/ 2431754 w 11830043"/>
              <a:gd name="connsiteY3196" fmla="*/ 3628875 h 6533995"/>
              <a:gd name="connsiteX3197" fmla="*/ 2422037 w 11830043"/>
              <a:gd name="connsiteY3197" fmla="*/ 3638662 h 6533995"/>
              <a:gd name="connsiteX3198" fmla="*/ 2412257 w 11830043"/>
              <a:gd name="connsiteY3198" fmla="*/ 3628875 h 6533995"/>
              <a:gd name="connsiteX3199" fmla="*/ 2422037 w 11830043"/>
              <a:gd name="connsiteY3199" fmla="*/ 3619151 h 6533995"/>
              <a:gd name="connsiteX3200" fmla="*/ 2180788 w 11830043"/>
              <a:gd name="connsiteY3200" fmla="*/ 3619151 h 6533995"/>
              <a:gd name="connsiteX3201" fmla="*/ 2190580 w 11830043"/>
              <a:gd name="connsiteY3201" fmla="*/ 3628875 h 6533995"/>
              <a:gd name="connsiteX3202" fmla="*/ 2180788 w 11830043"/>
              <a:gd name="connsiteY3202" fmla="*/ 3638662 h 6533995"/>
              <a:gd name="connsiteX3203" fmla="*/ 2171085 w 11830043"/>
              <a:gd name="connsiteY3203" fmla="*/ 3628875 h 6533995"/>
              <a:gd name="connsiteX3204" fmla="*/ 2180788 w 11830043"/>
              <a:gd name="connsiteY3204" fmla="*/ 3619151 h 6533995"/>
              <a:gd name="connsiteX3205" fmla="*/ 1939582 w 11830043"/>
              <a:gd name="connsiteY3205" fmla="*/ 3619151 h 6533995"/>
              <a:gd name="connsiteX3206" fmla="*/ 1949365 w 11830043"/>
              <a:gd name="connsiteY3206" fmla="*/ 3628875 h 6533995"/>
              <a:gd name="connsiteX3207" fmla="*/ 1939582 w 11830043"/>
              <a:gd name="connsiteY3207" fmla="*/ 3638662 h 6533995"/>
              <a:gd name="connsiteX3208" fmla="*/ 1929861 w 11830043"/>
              <a:gd name="connsiteY3208" fmla="*/ 3628875 h 6533995"/>
              <a:gd name="connsiteX3209" fmla="*/ 1939582 w 11830043"/>
              <a:gd name="connsiteY3209" fmla="*/ 3619151 h 6533995"/>
              <a:gd name="connsiteX3210" fmla="*/ 1698332 w 11830043"/>
              <a:gd name="connsiteY3210" fmla="*/ 3619151 h 6533995"/>
              <a:gd name="connsiteX3211" fmla="*/ 1708118 w 11830043"/>
              <a:gd name="connsiteY3211" fmla="*/ 3628875 h 6533995"/>
              <a:gd name="connsiteX3212" fmla="*/ 1698332 w 11830043"/>
              <a:gd name="connsiteY3212" fmla="*/ 3638662 h 6533995"/>
              <a:gd name="connsiteX3213" fmla="*/ 1688547 w 11830043"/>
              <a:gd name="connsiteY3213" fmla="*/ 3628875 h 6533995"/>
              <a:gd name="connsiteX3214" fmla="*/ 1698332 w 11830043"/>
              <a:gd name="connsiteY3214" fmla="*/ 3619151 h 6533995"/>
              <a:gd name="connsiteX3215" fmla="*/ 1457108 w 11830043"/>
              <a:gd name="connsiteY3215" fmla="*/ 3619151 h 6533995"/>
              <a:gd name="connsiteX3216" fmla="*/ 1466827 w 11830043"/>
              <a:gd name="connsiteY3216" fmla="*/ 3628875 h 6533995"/>
              <a:gd name="connsiteX3217" fmla="*/ 1457108 w 11830043"/>
              <a:gd name="connsiteY3217" fmla="*/ 3638662 h 6533995"/>
              <a:gd name="connsiteX3218" fmla="*/ 1447323 w 11830043"/>
              <a:gd name="connsiteY3218" fmla="*/ 3628875 h 6533995"/>
              <a:gd name="connsiteX3219" fmla="*/ 1457108 w 11830043"/>
              <a:gd name="connsiteY3219" fmla="*/ 3619151 h 6533995"/>
              <a:gd name="connsiteX3220" fmla="*/ 1215886 w 11830043"/>
              <a:gd name="connsiteY3220" fmla="*/ 3619151 h 6533995"/>
              <a:gd name="connsiteX3221" fmla="*/ 1225670 w 11830043"/>
              <a:gd name="connsiteY3221" fmla="*/ 3628875 h 6533995"/>
              <a:gd name="connsiteX3222" fmla="*/ 1215886 w 11830043"/>
              <a:gd name="connsiteY3222" fmla="*/ 3638662 h 6533995"/>
              <a:gd name="connsiteX3223" fmla="*/ 1206166 w 11830043"/>
              <a:gd name="connsiteY3223" fmla="*/ 3628875 h 6533995"/>
              <a:gd name="connsiteX3224" fmla="*/ 1215886 w 11830043"/>
              <a:gd name="connsiteY3224" fmla="*/ 3619151 h 6533995"/>
              <a:gd name="connsiteX3225" fmla="*/ 974666 w 11830043"/>
              <a:gd name="connsiteY3225" fmla="*/ 3619151 h 6533995"/>
              <a:gd name="connsiteX3226" fmla="*/ 984450 w 11830043"/>
              <a:gd name="connsiteY3226" fmla="*/ 3628875 h 6533995"/>
              <a:gd name="connsiteX3227" fmla="*/ 974666 w 11830043"/>
              <a:gd name="connsiteY3227" fmla="*/ 3638662 h 6533995"/>
              <a:gd name="connsiteX3228" fmla="*/ 964946 w 11830043"/>
              <a:gd name="connsiteY3228" fmla="*/ 3628875 h 6533995"/>
              <a:gd name="connsiteX3229" fmla="*/ 974666 w 11830043"/>
              <a:gd name="connsiteY3229" fmla="*/ 3619151 h 6533995"/>
              <a:gd name="connsiteX3230" fmla="*/ 733446 w 11830043"/>
              <a:gd name="connsiteY3230" fmla="*/ 3619151 h 6533995"/>
              <a:gd name="connsiteX3231" fmla="*/ 743166 w 11830043"/>
              <a:gd name="connsiteY3231" fmla="*/ 3628875 h 6533995"/>
              <a:gd name="connsiteX3232" fmla="*/ 733446 w 11830043"/>
              <a:gd name="connsiteY3232" fmla="*/ 3638662 h 6533995"/>
              <a:gd name="connsiteX3233" fmla="*/ 723662 w 11830043"/>
              <a:gd name="connsiteY3233" fmla="*/ 3628875 h 6533995"/>
              <a:gd name="connsiteX3234" fmla="*/ 733446 w 11830043"/>
              <a:gd name="connsiteY3234" fmla="*/ 3619151 h 6533995"/>
              <a:gd name="connsiteX3235" fmla="*/ 492225 w 11830043"/>
              <a:gd name="connsiteY3235" fmla="*/ 3619151 h 6533995"/>
              <a:gd name="connsiteX3236" fmla="*/ 501945 w 11830043"/>
              <a:gd name="connsiteY3236" fmla="*/ 3628875 h 6533995"/>
              <a:gd name="connsiteX3237" fmla="*/ 492225 w 11830043"/>
              <a:gd name="connsiteY3237" fmla="*/ 3638662 h 6533995"/>
              <a:gd name="connsiteX3238" fmla="*/ 482441 w 11830043"/>
              <a:gd name="connsiteY3238" fmla="*/ 3628875 h 6533995"/>
              <a:gd name="connsiteX3239" fmla="*/ 492225 w 11830043"/>
              <a:gd name="connsiteY3239" fmla="*/ 3619151 h 6533995"/>
              <a:gd name="connsiteX3240" fmla="*/ 251005 w 11830043"/>
              <a:gd name="connsiteY3240" fmla="*/ 3619151 h 6533995"/>
              <a:gd name="connsiteX3241" fmla="*/ 260789 w 11830043"/>
              <a:gd name="connsiteY3241" fmla="*/ 3628875 h 6533995"/>
              <a:gd name="connsiteX3242" fmla="*/ 251005 w 11830043"/>
              <a:gd name="connsiteY3242" fmla="*/ 3638662 h 6533995"/>
              <a:gd name="connsiteX3243" fmla="*/ 241286 w 11830043"/>
              <a:gd name="connsiteY3243" fmla="*/ 3628875 h 6533995"/>
              <a:gd name="connsiteX3244" fmla="*/ 251005 w 11830043"/>
              <a:gd name="connsiteY3244" fmla="*/ 3619151 h 6533995"/>
              <a:gd name="connsiteX3245" fmla="*/ 9722 w 11830043"/>
              <a:gd name="connsiteY3245" fmla="*/ 3619151 h 6533995"/>
              <a:gd name="connsiteX3246" fmla="*/ 19506 w 11830043"/>
              <a:gd name="connsiteY3246" fmla="*/ 3628875 h 6533995"/>
              <a:gd name="connsiteX3247" fmla="*/ 9722 w 11830043"/>
              <a:gd name="connsiteY3247" fmla="*/ 3638662 h 6533995"/>
              <a:gd name="connsiteX3248" fmla="*/ 2 w 11830043"/>
              <a:gd name="connsiteY3248" fmla="*/ 3628875 h 6533995"/>
              <a:gd name="connsiteX3249" fmla="*/ 9722 w 11830043"/>
              <a:gd name="connsiteY3249" fmla="*/ 3619151 h 6533995"/>
              <a:gd name="connsiteX3250" fmla="*/ 11820259 w 11830043"/>
              <a:gd name="connsiteY3250" fmla="*/ 3377836 h 6533995"/>
              <a:gd name="connsiteX3251" fmla="*/ 11830043 w 11830043"/>
              <a:gd name="connsiteY3251" fmla="*/ 3387624 h 6533995"/>
              <a:gd name="connsiteX3252" fmla="*/ 11820259 w 11830043"/>
              <a:gd name="connsiteY3252" fmla="*/ 3397347 h 6533995"/>
              <a:gd name="connsiteX3253" fmla="*/ 11810539 w 11830043"/>
              <a:gd name="connsiteY3253" fmla="*/ 3387624 h 6533995"/>
              <a:gd name="connsiteX3254" fmla="*/ 11820259 w 11830043"/>
              <a:gd name="connsiteY3254" fmla="*/ 3377836 h 6533995"/>
              <a:gd name="connsiteX3255" fmla="*/ 11579030 w 11830043"/>
              <a:gd name="connsiteY3255" fmla="*/ 3377836 h 6533995"/>
              <a:gd name="connsiteX3256" fmla="*/ 11588815 w 11830043"/>
              <a:gd name="connsiteY3256" fmla="*/ 3387624 h 6533995"/>
              <a:gd name="connsiteX3257" fmla="*/ 11579030 w 11830043"/>
              <a:gd name="connsiteY3257" fmla="*/ 3397347 h 6533995"/>
              <a:gd name="connsiteX3258" fmla="*/ 11569310 w 11830043"/>
              <a:gd name="connsiteY3258" fmla="*/ 3387624 h 6533995"/>
              <a:gd name="connsiteX3259" fmla="*/ 11579030 w 11830043"/>
              <a:gd name="connsiteY3259" fmla="*/ 3377836 h 6533995"/>
              <a:gd name="connsiteX3260" fmla="*/ 11337802 w 11830043"/>
              <a:gd name="connsiteY3260" fmla="*/ 3377836 h 6533995"/>
              <a:gd name="connsiteX3261" fmla="*/ 11347587 w 11830043"/>
              <a:gd name="connsiteY3261" fmla="*/ 3387624 h 6533995"/>
              <a:gd name="connsiteX3262" fmla="*/ 11337802 w 11830043"/>
              <a:gd name="connsiteY3262" fmla="*/ 3397347 h 6533995"/>
              <a:gd name="connsiteX3263" fmla="*/ 11328082 w 11830043"/>
              <a:gd name="connsiteY3263" fmla="*/ 3387624 h 6533995"/>
              <a:gd name="connsiteX3264" fmla="*/ 11337802 w 11830043"/>
              <a:gd name="connsiteY3264" fmla="*/ 3377836 h 6533995"/>
              <a:gd name="connsiteX3265" fmla="*/ 11096574 w 11830043"/>
              <a:gd name="connsiteY3265" fmla="*/ 3377836 h 6533995"/>
              <a:gd name="connsiteX3266" fmla="*/ 11106294 w 11830043"/>
              <a:gd name="connsiteY3266" fmla="*/ 3387624 h 6533995"/>
              <a:gd name="connsiteX3267" fmla="*/ 11096574 w 11830043"/>
              <a:gd name="connsiteY3267" fmla="*/ 3397347 h 6533995"/>
              <a:gd name="connsiteX3268" fmla="*/ 11086790 w 11830043"/>
              <a:gd name="connsiteY3268" fmla="*/ 3387624 h 6533995"/>
              <a:gd name="connsiteX3269" fmla="*/ 11096574 w 11830043"/>
              <a:gd name="connsiteY3269" fmla="*/ 3377836 h 6533995"/>
              <a:gd name="connsiteX3270" fmla="*/ 10855345 w 11830043"/>
              <a:gd name="connsiteY3270" fmla="*/ 3377836 h 6533995"/>
              <a:gd name="connsiteX3271" fmla="*/ 10865065 w 11830043"/>
              <a:gd name="connsiteY3271" fmla="*/ 3387624 h 6533995"/>
              <a:gd name="connsiteX3272" fmla="*/ 10855345 w 11830043"/>
              <a:gd name="connsiteY3272" fmla="*/ 3397347 h 6533995"/>
              <a:gd name="connsiteX3273" fmla="*/ 10845625 w 11830043"/>
              <a:gd name="connsiteY3273" fmla="*/ 3387624 h 6533995"/>
              <a:gd name="connsiteX3274" fmla="*/ 10855345 w 11830043"/>
              <a:gd name="connsiteY3274" fmla="*/ 3377836 h 6533995"/>
              <a:gd name="connsiteX3275" fmla="*/ 10614116 w 11830043"/>
              <a:gd name="connsiteY3275" fmla="*/ 3377836 h 6533995"/>
              <a:gd name="connsiteX3276" fmla="*/ 10623901 w 11830043"/>
              <a:gd name="connsiteY3276" fmla="*/ 3387624 h 6533995"/>
              <a:gd name="connsiteX3277" fmla="*/ 10614116 w 11830043"/>
              <a:gd name="connsiteY3277" fmla="*/ 3397347 h 6533995"/>
              <a:gd name="connsiteX3278" fmla="*/ 10604396 w 11830043"/>
              <a:gd name="connsiteY3278" fmla="*/ 3387624 h 6533995"/>
              <a:gd name="connsiteX3279" fmla="*/ 10614116 w 11830043"/>
              <a:gd name="connsiteY3279" fmla="*/ 3377836 h 6533995"/>
              <a:gd name="connsiteX3280" fmla="*/ 10372888 w 11830043"/>
              <a:gd name="connsiteY3280" fmla="*/ 3377836 h 6533995"/>
              <a:gd name="connsiteX3281" fmla="*/ 10382673 w 11830043"/>
              <a:gd name="connsiteY3281" fmla="*/ 3387624 h 6533995"/>
              <a:gd name="connsiteX3282" fmla="*/ 10372888 w 11830043"/>
              <a:gd name="connsiteY3282" fmla="*/ 3397347 h 6533995"/>
              <a:gd name="connsiteX3283" fmla="*/ 10363168 w 11830043"/>
              <a:gd name="connsiteY3283" fmla="*/ 3387624 h 6533995"/>
              <a:gd name="connsiteX3284" fmla="*/ 10372888 w 11830043"/>
              <a:gd name="connsiteY3284" fmla="*/ 3377836 h 6533995"/>
              <a:gd name="connsiteX3285" fmla="*/ 10131660 w 11830043"/>
              <a:gd name="connsiteY3285" fmla="*/ 3377836 h 6533995"/>
              <a:gd name="connsiteX3286" fmla="*/ 10141444 w 11830043"/>
              <a:gd name="connsiteY3286" fmla="*/ 3387624 h 6533995"/>
              <a:gd name="connsiteX3287" fmla="*/ 10131660 w 11830043"/>
              <a:gd name="connsiteY3287" fmla="*/ 3397347 h 6533995"/>
              <a:gd name="connsiteX3288" fmla="*/ 10121940 w 11830043"/>
              <a:gd name="connsiteY3288" fmla="*/ 3387624 h 6533995"/>
              <a:gd name="connsiteX3289" fmla="*/ 10131660 w 11830043"/>
              <a:gd name="connsiteY3289" fmla="*/ 3377836 h 6533995"/>
              <a:gd name="connsiteX3290" fmla="*/ 9890432 w 11830043"/>
              <a:gd name="connsiteY3290" fmla="*/ 3377836 h 6533995"/>
              <a:gd name="connsiteX3291" fmla="*/ 9900152 w 11830043"/>
              <a:gd name="connsiteY3291" fmla="*/ 3387624 h 6533995"/>
              <a:gd name="connsiteX3292" fmla="*/ 9890432 w 11830043"/>
              <a:gd name="connsiteY3292" fmla="*/ 3397347 h 6533995"/>
              <a:gd name="connsiteX3293" fmla="*/ 9880648 w 11830043"/>
              <a:gd name="connsiteY3293" fmla="*/ 3387624 h 6533995"/>
              <a:gd name="connsiteX3294" fmla="*/ 9890432 w 11830043"/>
              <a:gd name="connsiteY3294" fmla="*/ 3377836 h 6533995"/>
              <a:gd name="connsiteX3295" fmla="*/ 9649203 w 11830043"/>
              <a:gd name="connsiteY3295" fmla="*/ 3377836 h 6533995"/>
              <a:gd name="connsiteX3296" fmla="*/ 9658923 w 11830043"/>
              <a:gd name="connsiteY3296" fmla="*/ 3387624 h 6533995"/>
              <a:gd name="connsiteX3297" fmla="*/ 9649203 w 11830043"/>
              <a:gd name="connsiteY3297" fmla="*/ 3397347 h 6533995"/>
              <a:gd name="connsiteX3298" fmla="*/ 9639483 w 11830043"/>
              <a:gd name="connsiteY3298" fmla="*/ 3387624 h 6533995"/>
              <a:gd name="connsiteX3299" fmla="*/ 9649203 w 11830043"/>
              <a:gd name="connsiteY3299" fmla="*/ 3377836 h 6533995"/>
              <a:gd name="connsiteX3300" fmla="*/ 9417695 w 11830043"/>
              <a:gd name="connsiteY3300" fmla="*/ 3377836 h 6533995"/>
              <a:gd name="connsiteX3301" fmla="*/ 9427416 w 11830043"/>
              <a:gd name="connsiteY3301" fmla="*/ 3387624 h 6533995"/>
              <a:gd name="connsiteX3302" fmla="*/ 9417695 w 11830043"/>
              <a:gd name="connsiteY3302" fmla="*/ 3397347 h 6533995"/>
              <a:gd name="connsiteX3303" fmla="*/ 9407911 w 11830043"/>
              <a:gd name="connsiteY3303" fmla="*/ 3387624 h 6533995"/>
              <a:gd name="connsiteX3304" fmla="*/ 9417695 w 11830043"/>
              <a:gd name="connsiteY3304" fmla="*/ 3377836 h 6533995"/>
              <a:gd name="connsiteX3305" fmla="*/ 9176467 w 11830043"/>
              <a:gd name="connsiteY3305" fmla="*/ 3377836 h 6533995"/>
              <a:gd name="connsiteX3306" fmla="*/ 9186187 w 11830043"/>
              <a:gd name="connsiteY3306" fmla="*/ 3387624 h 6533995"/>
              <a:gd name="connsiteX3307" fmla="*/ 9176467 w 11830043"/>
              <a:gd name="connsiteY3307" fmla="*/ 3397347 h 6533995"/>
              <a:gd name="connsiteX3308" fmla="*/ 9166683 w 11830043"/>
              <a:gd name="connsiteY3308" fmla="*/ 3387624 h 6533995"/>
              <a:gd name="connsiteX3309" fmla="*/ 9176467 w 11830043"/>
              <a:gd name="connsiteY3309" fmla="*/ 3377836 h 6533995"/>
              <a:gd name="connsiteX3310" fmla="*/ 8935237 w 11830043"/>
              <a:gd name="connsiteY3310" fmla="*/ 3377836 h 6533995"/>
              <a:gd name="connsiteX3311" fmla="*/ 8944958 w 11830043"/>
              <a:gd name="connsiteY3311" fmla="*/ 3387624 h 6533995"/>
              <a:gd name="connsiteX3312" fmla="*/ 8935237 w 11830043"/>
              <a:gd name="connsiteY3312" fmla="*/ 3397347 h 6533995"/>
              <a:gd name="connsiteX3313" fmla="*/ 8925454 w 11830043"/>
              <a:gd name="connsiteY3313" fmla="*/ 3387624 h 6533995"/>
              <a:gd name="connsiteX3314" fmla="*/ 8935237 w 11830043"/>
              <a:gd name="connsiteY3314" fmla="*/ 3377836 h 6533995"/>
              <a:gd name="connsiteX3315" fmla="*/ 8694009 w 11830043"/>
              <a:gd name="connsiteY3315" fmla="*/ 3377836 h 6533995"/>
              <a:gd name="connsiteX3316" fmla="*/ 8703730 w 11830043"/>
              <a:gd name="connsiteY3316" fmla="*/ 3387624 h 6533995"/>
              <a:gd name="connsiteX3317" fmla="*/ 8694009 w 11830043"/>
              <a:gd name="connsiteY3317" fmla="*/ 3397347 h 6533995"/>
              <a:gd name="connsiteX3318" fmla="*/ 8684289 w 11830043"/>
              <a:gd name="connsiteY3318" fmla="*/ 3387624 h 6533995"/>
              <a:gd name="connsiteX3319" fmla="*/ 8694009 w 11830043"/>
              <a:gd name="connsiteY3319" fmla="*/ 3377836 h 6533995"/>
              <a:gd name="connsiteX3320" fmla="*/ 8452781 w 11830043"/>
              <a:gd name="connsiteY3320" fmla="*/ 3377836 h 6533995"/>
              <a:gd name="connsiteX3321" fmla="*/ 8462566 w 11830043"/>
              <a:gd name="connsiteY3321" fmla="*/ 3387624 h 6533995"/>
              <a:gd name="connsiteX3322" fmla="*/ 8452781 w 11830043"/>
              <a:gd name="connsiteY3322" fmla="*/ 3397347 h 6533995"/>
              <a:gd name="connsiteX3323" fmla="*/ 8443061 w 11830043"/>
              <a:gd name="connsiteY3323" fmla="*/ 3387624 h 6533995"/>
              <a:gd name="connsiteX3324" fmla="*/ 8452781 w 11830043"/>
              <a:gd name="connsiteY3324" fmla="*/ 3377836 h 6533995"/>
              <a:gd name="connsiteX3325" fmla="*/ 8211553 w 11830043"/>
              <a:gd name="connsiteY3325" fmla="*/ 3377836 h 6533995"/>
              <a:gd name="connsiteX3326" fmla="*/ 8221273 w 11830043"/>
              <a:gd name="connsiteY3326" fmla="*/ 3387624 h 6533995"/>
              <a:gd name="connsiteX3327" fmla="*/ 8211553 w 11830043"/>
              <a:gd name="connsiteY3327" fmla="*/ 3397347 h 6533995"/>
              <a:gd name="connsiteX3328" fmla="*/ 8201769 w 11830043"/>
              <a:gd name="connsiteY3328" fmla="*/ 3387624 h 6533995"/>
              <a:gd name="connsiteX3329" fmla="*/ 8211553 w 11830043"/>
              <a:gd name="connsiteY3329" fmla="*/ 3377836 h 6533995"/>
              <a:gd name="connsiteX3330" fmla="*/ 7970260 w 11830043"/>
              <a:gd name="connsiteY3330" fmla="*/ 3377836 h 6533995"/>
              <a:gd name="connsiteX3331" fmla="*/ 7980044 w 11830043"/>
              <a:gd name="connsiteY3331" fmla="*/ 3387624 h 6533995"/>
              <a:gd name="connsiteX3332" fmla="*/ 7970260 w 11830043"/>
              <a:gd name="connsiteY3332" fmla="*/ 3397347 h 6533995"/>
              <a:gd name="connsiteX3333" fmla="*/ 7960477 w 11830043"/>
              <a:gd name="connsiteY3333" fmla="*/ 3387624 h 6533995"/>
              <a:gd name="connsiteX3334" fmla="*/ 7970260 w 11830043"/>
              <a:gd name="connsiteY3334" fmla="*/ 3377836 h 6533995"/>
              <a:gd name="connsiteX3335" fmla="*/ 7729032 w 11830043"/>
              <a:gd name="connsiteY3335" fmla="*/ 3377836 h 6533995"/>
              <a:gd name="connsiteX3336" fmla="*/ 7738753 w 11830043"/>
              <a:gd name="connsiteY3336" fmla="*/ 3387624 h 6533995"/>
              <a:gd name="connsiteX3337" fmla="*/ 7729032 w 11830043"/>
              <a:gd name="connsiteY3337" fmla="*/ 3397347 h 6533995"/>
              <a:gd name="connsiteX3338" fmla="*/ 7719249 w 11830043"/>
              <a:gd name="connsiteY3338" fmla="*/ 3387624 h 6533995"/>
              <a:gd name="connsiteX3339" fmla="*/ 7729032 w 11830043"/>
              <a:gd name="connsiteY3339" fmla="*/ 3377836 h 6533995"/>
              <a:gd name="connsiteX3340" fmla="*/ 7487803 w 11830043"/>
              <a:gd name="connsiteY3340" fmla="*/ 3377836 h 6533995"/>
              <a:gd name="connsiteX3341" fmla="*/ 7497524 w 11830043"/>
              <a:gd name="connsiteY3341" fmla="*/ 3387624 h 6533995"/>
              <a:gd name="connsiteX3342" fmla="*/ 7487803 w 11830043"/>
              <a:gd name="connsiteY3342" fmla="*/ 3397347 h 6533995"/>
              <a:gd name="connsiteX3343" fmla="*/ 7478019 w 11830043"/>
              <a:gd name="connsiteY3343" fmla="*/ 3387624 h 6533995"/>
              <a:gd name="connsiteX3344" fmla="*/ 7487803 w 11830043"/>
              <a:gd name="connsiteY3344" fmla="*/ 3377836 h 6533995"/>
              <a:gd name="connsiteX3345" fmla="*/ 7246575 w 11830043"/>
              <a:gd name="connsiteY3345" fmla="*/ 3377836 h 6533995"/>
              <a:gd name="connsiteX3346" fmla="*/ 7256359 w 11830043"/>
              <a:gd name="connsiteY3346" fmla="*/ 3387624 h 6533995"/>
              <a:gd name="connsiteX3347" fmla="*/ 7246575 w 11830043"/>
              <a:gd name="connsiteY3347" fmla="*/ 3397347 h 6533995"/>
              <a:gd name="connsiteX3348" fmla="*/ 7236855 w 11830043"/>
              <a:gd name="connsiteY3348" fmla="*/ 3387624 h 6533995"/>
              <a:gd name="connsiteX3349" fmla="*/ 7246575 w 11830043"/>
              <a:gd name="connsiteY3349" fmla="*/ 3377836 h 6533995"/>
              <a:gd name="connsiteX3350" fmla="*/ 7005346 w 11830043"/>
              <a:gd name="connsiteY3350" fmla="*/ 3377836 h 6533995"/>
              <a:gd name="connsiteX3351" fmla="*/ 7015130 w 11830043"/>
              <a:gd name="connsiteY3351" fmla="*/ 3387624 h 6533995"/>
              <a:gd name="connsiteX3352" fmla="*/ 7005346 w 11830043"/>
              <a:gd name="connsiteY3352" fmla="*/ 3397347 h 6533995"/>
              <a:gd name="connsiteX3353" fmla="*/ 6995626 w 11830043"/>
              <a:gd name="connsiteY3353" fmla="*/ 3387624 h 6533995"/>
              <a:gd name="connsiteX3354" fmla="*/ 7005346 w 11830043"/>
              <a:gd name="connsiteY3354" fmla="*/ 3377836 h 6533995"/>
              <a:gd name="connsiteX3355" fmla="*/ 6764118 w 11830043"/>
              <a:gd name="connsiteY3355" fmla="*/ 3377836 h 6533995"/>
              <a:gd name="connsiteX3356" fmla="*/ 6773902 w 11830043"/>
              <a:gd name="connsiteY3356" fmla="*/ 3387624 h 6533995"/>
              <a:gd name="connsiteX3357" fmla="*/ 6764118 w 11830043"/>
              <a:gd name="connsiteY3357" fmla="*/ 3397347 h 6533995"/>
              <a:gd name="connsiteX3358" fmla="*/ 6754335 w 11830043"/>
              <a:gd name="connsiteY3358" fmla="*/ 3387624 h 6533995"/>
              <a:gd name="connsiteX3359" fmla="*/ 6764118 w 11830043"/>
              <a:gd name="connsiteY3359" fmla="*/ 3377836 h 6533995"/>
              <a:gd name="connsiteX3360" fmla="*/ 6522889 w 11830043"/>
              <a:gd name="connsiteY3360" fmla="*/ 3377836 h 6533995"/>
              <a:gd name="connsiteX3361" fmla="*/ 6532610 w 11830043"/>
              <a:gd name="connsiteY3361" fmla="*/ 3387624 h 6533995"/>
              <a:gd name="connsiteX3362" fmla="*/ 6522889 w 11830043"/>
              <a:gd name="connsiteY3362" fmla="*/ 3397347 h 6533995"/>
              <a:gd name="connsiteX3363" fmla="*/ 6513105 w 11830043"/>
              <a:gd name="connsiteY3363" fmla="*/ 3387624 h 6533995"/>
              <a:gd name="connsiteX3364" fmla="*/ 6522889 w 11830043"/>
              <a:gd name="connsiteY3364" fmla="*/ 3377836 h 6533995"/>
              <a:gd name="connsiteX3365" fmla="*/ 6281661 w 11830043"/>
              <a:gd name="connsiteY3365" fmla="*/ 3377836 h 6533995"/>
              <a:gd name="connsiteX3366" fmla="*/ 6291381 w 11830043"/>
              <a:gd name="connsiteY3366" fmla="*/ 3387624 h 6533995"/>
              <a:gd name="connsiteX3367" fmla="*/ 6281661 w 11830043"/>
              <a:gd name="connsiteY3367" fmla="*/ 3397347 h 6533995"/>
              <a:gd name="connsiteX3368" fmla="*/ 6271877 w 11830043"/>
              <a:gd name="connsiteY3368" fmla="*/ 3387624 h 6533995"/>
              <a:gd name="connsiteX3369" fmla="*/ 6281661 w 11830043"/>
              <a:gd name="connsiteY3369" fmla="*/ 3377836 h 6533995"/>
              <a:gd name="connsiteX3370" fmla="*/ 6040432 w 11830043"/>
              <a:gd name="connsiteY3370" fmla="*/ 3377836 h 6533995"/>
              <a:gd name="connsiteX3371" fmla="*/ 6050216 w 11830043"/>
              <a:gd name="connsiteY3371" fmla="*/ 3387624 h 6533995"/>
              <a:gd name="connsiteX3372" fmla="*/ 6040432 w 11830043"/>
              <a:gd name="connsiteY3372" fmla="*/ 3397347 h 6533995"/>
              <a:gd name="connsiteX3373" fmla="*/ 6030712 w 11830043"/>
              <a:gd name="connsiteY3373" fmla="*/ 3387624 h 6533995"/>
              <a:gd name="connsiteX3374" fmla="*/ 6040432 w 11830043"/>
              <a:gd name="connsiteY3374" fmla="*/ 3377836 h 6533995"/>
              <a:gd name="connsiteX3375" fmla="*/ 5799205 w 11830043"/>
              <a:gd name="connsiteY3375" fmla="*/ 3377836 h 6533995"/>
              <a:gd name="connsiteX3376" fmla="*/ 5808989 w 11830043"/>
              <a:gd name="connsiteY3376" fmla="*/ 3387624 h 6533995"/>
              <a:gd name="connsiteX3377" fmla="*/ 5799205 w 11830043"/>
              <a:gd name="connsiteY3377" fmla="*/ 3397347 h 6533995"/>
              <a:gd name="connsiteX3378" fmla="*/ 5789486 w 11830043"/>
              <a:gd name="connsiteY3378" fmla="*/ 3387624 h 6533995"/>
              <a:gd name="connsiteX3379" fmla="*/ 5799205 w 11830043"/>
              <a:gd name="connsiteY3379" fmla="*/ 3377836 h 6533995"/>
              <a:gd name="connsiteX3380" fmla="*/ 5557991 w 11830043"/>
              <a:gd name="connsiteY3380" fmla="*/ 3377836 h 6533995"/>
              <a:gd name="connsiteX3381" fmla="*/ 5567774 w 11830043"/>
              <a:gd name="connsiteY3381" fmla="*/ 3387624 h 6533995"/>
              <a:gd name="connsiteX3382" fmla="*/ 5557991 w 11830043"/>
              <a:gd name="connsiteY3382" fmla="*/ 3397347 h 6533995"/>
              <a:gd name="connsiteX3383" fmla="*/ 5548208 w 11830043"/>
              <a:gd name="connsiteY3383" fmla="*/ 3387624 h 6533995"/>
              <a:gd name="connsiteX3384" fmla="*/ 5557991 w 11830043"/>
              <a:gd name="connsiteY3384" fmla="*/ 3377836 h 6533995"/>
              <a:gd name="connsiteX3385" fmla="*/ 5316710 w 11830043"/>
              <a:gd name="connsiteY3385" fmla="*/ 3377836 h 6533995"/>
              <a:gd name="connsiteX3386" fmla="*/ 5326429 w 11830043"/>
              <a:gd name="connsiteY3386" fmla="*/ 3387624 h 6533995"/>
              <a:gd name="connsiteX3387" fmla="*/ 5316710 w 11830043"/>
              <a:gd name="connsiteY3387" fmla="*/ 3397347 h 6533995"/>
              <a:gd name="connsiteX3388" fmla="*/ 5306924 w 11830043"/>
              <a:gd name="connsiteY3388" fmla="*/ 3387624 h 6533995"/>
              <a:gd name="connsiteX3389" fmla="*/ 5316710 w 11830043"/>
              <a:gd name="connsiteY3389" fmla="*/ 3377836 h 6533995"/>
              <a:gd name="connsiteX3390" fmla="*/ 5075486 w 11830043"/>
              <a:gd name="connsiteY3390" fmla="*/ 3377836 h 6533995"/>
              <a:gd name="connsiteX3391" fmla="*/ 5085202 w 11830043"/>
              <a:gd name="connsiteY3391" fmla="*/ 3387624 h 6533995"/>
              <a:gd name="connsiteX3392" fmla="*/ 5075486 w 11830043"/>
              <a:gd name="connsiteY3392" fmla="*/ 3397347 h 6533995"/>
              <a:gd name="connsiteX3393" fmla="*/ 5065705 w 11830043"/>
              <a:gd name="connsiteY3393" fmla="*/ 3387624 h 6533995"/>
              <a:gd name="connsiteX3394" fmla="*/ 5075486 w 11830043"/>
              <a:gd name="connsiteY3394" fmla="*/ 3377836 h 6533995"/>
              <a:gd name="connsiteX3395" fmla="*/ 4834252 w 11830043"/>
              <a:gd name="connsiteY3395" fmla="*/ 3377836 h 6533995"/>
              <a:gd name="connsiteX3396" fmla="*/ 4844040 w 11830043"/>
              <a:gd name="connsiteY3396" fmla="*/ 3387624 h 6533995"/>
              <a:gd name="connsiteX3397" fmla="*/ 4834252 w 11830043"/>
              <a:gd name="connsiteY3397" fmla="*/ 3397347 h 6533995"/>
              <a:gd name="connsiteX3398" fmla="*/ 4824534 w 11830043"/>
              <a:gd name="connsiteY3398" fmla="*/ 3387624 h 6533995"/>
              <a:gd name="connsiteX3399" fmla="*/ 4834252 w 11830043"/>
              <a:gd name="connsiteY3399" fmla="*/ 3377836 h 6533995"/>
              <a:gd name="connsiteX3400" fmla="*/ 4593019 w 11830043"/>
              <a:gd name="connsiteY3400" fmla="*/ 3377836 h 6533995"/>
              <a:gd name="connsiteX3401" fmla="*/ 4602795 w 11830043"/>
              <a:gd name="connsiteY3401" fmla="*/ 3387624 h 6533995"/>
              <a:gd name="connsiteX3402" fmla="*/ 4593019 w 11830043"/>
              <a:gd name="connsiteY3402" fmla="*/ 3397347 h 6533995"/>
              <a:gd name="connsiteX3403" fmla="*/ 4583304 w 11830043"/>
              <a:gd name="connsiteY3403" fmla="*/ 3387624 h 6533995"/>
              <a:gd name="connsiteX3404" fmla="*/ 4593019 w 11830043"/>
              <a:gd name="connsiteY3404" fmla="*/ 3377836 h 6533995"/>
              <a:gd name="connsiteX3405" fmla="*/ 4351806 w 11830043"/>
              <a:gd name="connsiteY3405" fmla="*/ 3377836 h 6533995"/>
              <a:gd name="connsiteX3406" fmla="*/ 4361580 w 11830043"/>
              <a:gd name="connsiteY3406" fmla="*/ 3387624 h 6533995"/>
              <a:gd name="connsiteX3407" fmla="*/ 4351806 w 11830043"/>
              <a:gd name="connsiteY3407" fmla="*/ 3397347 h 6533995"/>
              <a:gd name="connsiteX3408" fmla="*/ 4342006 w 11830043"/>
              <a:gd name="connsiteY3408" fmla="*/ 3387624 h 6533995"/>
              <a:gd name="connsiteX3409" fmla="*/ 4351806 w 11830043"/>
              <a:gd name="connsiteY3409" fmla="*/ 3377836 h 6533995"/>
              <a:gd name="connsiteX3410" fmla="*/ 4110581 w 11830043"/>
              <a:gd name="connsiteY3410" fmla="*/ 3377836 h 6533995"/>
              <a:gd name="connsiteX3411" fmla="*/ 4120362 w 11830043"/>
              <a:gd name="connsiteY3411" fmla="*/ 3387624 h 6533995"/>
              <a:gd name="connsiteX3412" fmla="*/ 4110581 w 11830043"/>
              <a:gd name="connsiteY3412" fmla="*/ 3397347 h 6533995"/>
              <a:gd name="connsiteX3413" fmla="*/ 4100799 w 11830043"/>
              <a:gd name="connsiteY3413" fmla="*/ 3387624 h 6533995"/>
              <a:gd name="connsiteX3414" fmla="*/ 4110581 w 11830043"/>
              <a:gd name="connsiteY3414" fmla="*/ 3377836 h 6533995"/>
              <a:gd name="connsiteX3415" fmla="*/ 3869431 w 11830043"/>
              <a:gd name="connsiteY3415" fmla="*/ 3377836 h 6533995"/>
              <a:gd name="connsiteX3416" fmla="*/ 3879149 w 11830043"/>
              <a:gd name="connsiteY3416" fmla="*/ 3387624 h 6533995"/>
              <a:gd name="connsiteX3417" fmla="*/ 3869431 w 11830043"/>
              <a:gd name="connsiteY3417" fmla="*/ 3397347 h 6533995"/>
              <a:gd name="connsiteX3418" fmla="*/ 3859648 w 11830043"/>
              <a:gd name="connsiteY3418" fmla="*/ 3387624 h 6533995"/>
              <a:gd name="connsiteX3419" fmla="*/ 3869431 w 11830043"/>
              <a:gd name="connsiteY3419" fmla="*/ 3377836 h 6533995"/>
              <a:gd name="connsiteX3420" fmla="*/ 3628212 w 11830043"/>
              <a:gd name="connsiteY3420" fmla="*/ 3377836 h 6533995"/>
              <a:gd name="connsiteX3421" fmla="*/ 3637936 w 11830043"/>
              <a:gd name="connsiteY3421" fmla="*/ 3387624 h 6533995"/>
              <a:gd name="connsiteX3422" fmla="*/ 3628212 w 11830043"/>
              <a:gd name="connsiteY3422" fmla="*/ 3397347 h 6533995"/>
              <a:gd name="connsiteX3423" fmla="*/ 3618430 w 11830043"/>
              <a:gd name="connsiteY3423" fmla="*/ 3387624 h 6533995"/>
              <a:gd name="connsiteX3424" fmla="*/ 3628212 w 11830043"/>
              <a:gd name="connsiteY3424" fmla="*/ 3377836 h 6533995"/>
              <a:gd name="connsiteX3425" fmla="*/ 3386958 w 11830043"/>
              <a:gd name="connsiteY3425" fmla="*/ 3377836 h 6533995"/>
              <a:gd name="connsiteX3426" fmla="*/ 3396744 w 11830043"/>
              <a:gd name="connsiteY3426" fmla="*/ 3387624 h 6533995"/>
              <a:gd name="connsiteX3427" fmla="*/ 3386958 w 11830043"/>
              <a:gd name="connsiteY3427" fmla="*/ 3397347 h 6533995"/>
              <a:gd name="connsiteX3428" fmla="*/ 3377236 w 11830043"/>
              <a:gd name="connsiteY3428" fmla="*/ 3387624 h 6533995"/>
              <a:gd name="connsiteX3429" fmla="*/ 3386958 w 11830043"/>
              <a:gd name="connsiteY3429" fmla="*/ 3377836 h 6533995"/>
              <a:gd name="connsiteX3430" fmla="*/ 3145751 w 11830043"/>
              <a:gd name="connsiteY3430" fmla="*/ 3377836 h 6533995"/>
              <a:gd name="connsiteX3431" fmla="*/ 3155533 w 11830043"/>
              <a:gd name="connsiteY3431" fmla="*/ 3387624 h 6533995"/>
              <a:gd name="connsiteX3432" fmla="*/ 3145751 w 11830043"/>
              <a:gd name="connsiteY3432" fmla="*/ 3397347 h 6533995"/>
              <a:gd name="connsiteX3433" fmla="*/ 3136032 w 11830043"/>
              <a:gd name="connsiteY3433" fmla="*/ 3387624 h 6533995"/>
              <a:gd name="connsiteX3434" fmla="*/ 3145751 w 11830043"/>
              <a:gd name="connsiteY3434" fmla="*/ 3377836 h 6533995"/>
              <a:gd name="connsiteX3435" fmla="*/ 2904573 w 11830043"/>
              <a:gd name="connsiteY3435" fmla="*/ 3377836 h 6533995"/>
              <a:gd name="connsiteX3436" fmla="*/ 2914355 w 11830043"/>
              <a:gd name="connsiteY3436" fmla="*/ 3387624 h 6533995"/>
              <a:gd name="connsiteX3437" fmla="*/ 2904573 w 11830043"/>
              <a:gd name="connsiteY3437" fmla="*/ 3397347 h 6533995"/>
              <a:gd name="connsiteX3438" fmla="*/ 2894791 w 11830043"/>
              <a:gd name="connsiteY3438" fmla="*/ 3387624 h 6533995"/>
              <a:gd name="connsiteX3439" fmla="*/ 2904573 w 11830043"/>
              <a:gd name="connsiteY3439" fmla="*/ 3377836 h 6533995"/>
              <a:gd name="connsiteX3440" fmla="*/ 2663275 w 11830043"/>
              <a:gd name="connsiteY3440" fmla="*/ 3377836 h 6533995"/>
              <a:gd name="connsiteX3441" fmla="*/ 2672998 w 11830043"/>
              <a:gd name="connsiteY3441" fmla="*/ 3387624 h 6533995"/>
              <a:gd name="connsiteX3442" fmla="*/ 2663275 w 11830043"/>
              <a:gd name="connsiteY3442" fmla="*/ 3397347 h 6533995"/>
              <a:gd name="connsiteX3443" fmla="*/ 2653492 w 11830043"/>
              <a:gd name="connsiteY3443" fmla="*/ 3387624 h 6533995"/>
              <a:gd name="connsiteX3444" fmla="*/ 2663275 w 11830043"/>
              <a:gd name="connsiteY3444" fmla="*/ 3377836 h 6533995"/>
              <a:gd name="connsiteX3445" fmla="*/ 2422037 w 11830043"/>
              <a:gd name="connsiteY3445" fmla="*/ 3377836 h 6533995"/>
              <a:gd name="connsiteX3446" fmla="*/ 2431754 w 11830043"/>
              <a:gd name="connsiteY3446" fmla="*/ 3387624 h 6533995"/>
              <a:gd name="connsiteX3447" fmla="*/ 2422037 w 11830043"/>
              <a:gd name="connsiteY3447" fmla="*/ 3397347 h 6533995"/>
              <a:gd name="connsiteX3448" fmla="*/ 2412257 w 11830043"/>
              <a:gd name="connsiteY3448" fmla="*/ 3387624 h 6533995"/>
              <a:gd name="connsiteX3449" fmla="*/ 2422037 w 11830043"/>
              <a:gd name="connsiteY3449" fmla="*/ 3377836 h 6533995"/>
              <a:gd name="connsiteX3450" fmla="*/ 2180788 w 11830043"/>
              <a:gd name="connsiteY3450" fmla="*/ 3377836 h 6533995"/>
              <a:gd name="connsiteX3451" fmla="*/ 2190580 w 11830043"/>
              <a:gd name="connsiteY3451" fmla="*/ 3387624 h 6533995"/>
              <a:gd name="connsiteX3452" fmla="*/ 2180788 w 11830043"/>
              <a:gd name="connsiteY3452" fmla="*/ 3397347 h 6533995"/>
              <a:gd name="connsiteX3453" fmla="*/ 2171085 w 11830043"/>
              <a:gd name="connsiteY3453" fmla="*/ 3387624 h 6533995"/>
              <a:gd name="connsiteX3454" fmla="*/ 2180788 w 11830043"/>
              <a:gd name="connsiteY3454" fmla="*/ 3377836 h 6533995"/>
              <a:gd name="connsiteX3455" fmla="*/ 1939582 w 11830043"/>
              <a:gd name="connsiteY3455" fmla="*/ 3377836 h 6533995"/>
              <a:gd name="connsiteX3456" fmla="*/ 1949365 w 11830043"/>
              <a:gd name="connsiteY3456" fmla="*/ 3387624 h 6533995"/>
              <a:gd name="connsiteX3457" fmla="*/ 1939582 w 11830043"/>
              <a:gd name="connsiteY3457" fmla="*/ 3397347 h 6533995"/>
              <a:gd name="connsiteX3458" fmla="*/ 1929861 w 11830043"/>
              <a:gd name="connsiteY3458" fmla="*/ 3387624 h 6533995"/>
              <a:gd name="connsiteX3459" fmla="*/ 1939582 w 11830043"/>
              <a:gd name="connsiteY3459" fmla="*/ 3377836 h 6533995"/>
              <a:gd name="connsiteX3460" fmla="*/ 1698332 w 11830043"/>
              <a:gd name="connsiteY3460" fmla="*/ 3377836 h 6533995"/>
              <a:gd name="connsiteX3461" fmla="*/ 1708118 w 11830043"/>
              <a:gd name="connsiteY3461" fmla="*/ 3387624 h 6533995"/>
              <a:gd name="connsiteX3462" fmla="*/ 1698332 w 11830043"/>
              <a:gd name="connsiteY3462" fmla="*/ 3397347 h 6533995"/>
              <a:gd name="connsiteX3463" fmla="*/ 1688547 w 11830043"/>
              <a:gd name="connsiteY3463" fmla="*/ 3387624 h 6533995"/>
              <a:gd name="connsiteX3464" fmla="*/ 1698332 w 11830043"/>
              <a:gd name="connsiteY3464" fmla="*/ 3377836 h 6533995"/>
              <a:gd name="connsiteX3465" fmla="*/ 1457107 w 11830043"/>
              <a:gd name="connsiteY3465" fmla="*/ 3377836 h 6533995"/>
              <a:gd name="connsiteX3466" fmla="*/ 1466827 w 11830043"/>
              <a:gd name="connsiteY3466" fmla="*/ 3387624 h 6533995"/>
              <a:gd name="connsiteX3467" fmla="*/ 1457107 w 11830043"/>
              <a:gd name="connsiteY3467" fmla="*/ 3397347 h 6533995"/>
              <a:gd name="connsiteX3468" fmla="*/ 1447323 w 11830043"/>
              <a:gd name="connsiteY3468" fmla="*/ 3387624 h 6533995"/>
              <a:gd name="connsiteX3469" fmla="*/ 1457107 w 11830043"/>
              <a:gd name="connsiteY3469" fmla="*/ 3377836 h 6533995"/>
              <a:gd name="connsiteX3470" fmla="*/ 1215886 w 11830043"/>
              <a:gd name="connsiteY3470" fmla="*/ 3377836 h 6533995"/>
              <a:gd name="connsiteX3471" fmla="*/ 1225670 w 11830043"/>
              <a:gd name="connsiteY3471" fmla="*/ 3387624 h 6533995"/>
              <a:gd name="connsiteX3472" fmla="*/ 1215886 w 11830043"/>
              <a:gd name="connsiteY3472" fmla="*/ 3397347 h 6533995"/>
              <a:gd name="connsiteX3473" fmla="*/ 1206166 w 11830043"/>
              <a:gd name="connsiteY3473" fmla="*/ 3387624 h 6533995"/>
              <a:gd name="connsiteX3474" fmla="*/ 1215886 w 11830043"/>
              <a:gd name="connsiteY3474" fmla="*/ 3377836 h 6533995"/>
              <a:gd name="connsiteX3475" fmla="*/ 974666 w 11830043"/>
              <a:gd name="connsiteY3475" fmla="*/ 3377836 h 6533995"/>
              <a:gd name="connsiteX3476" fmla="*/ 984449 w 11830043"/>
              <a:gd name="connsiteY3476" fmla="*/ 3387624 h 6533995"/>
              <a:gd name="connsiteX3477" fmla="*/ 974666 w 11830043"/>
              <a:gd name="connsiteY3477" fmla="*/ 3397347 h 6533995"/>
              <a:gd name="connsiteX3478" fmla="*/ 964946 w 11830043"/>
              <a:gd name="connsiteY3478" fmla="*/ 3387624 h 6533995"/>
              <a:gd name="connsiteX3479" fmla="*/ 974666 w 11830043"/>
              <a:gd name="connsiteY3479" fmla="*/ 3377836 h 6533995"/>
              <a:gd name="connsiteX3480" fmla="*/ 733446 w 11830043"/>
              <a:gd name="connsiteY3480" fmla="*/ 3377836 h 6533995"/>
              <a:gd name="connsiteX3481" fmla="*/ 743165 w 11830043"/>
              <a:gd name="connsiteY3481" fmla="*/ 3387624 h 6533995"/>
              <a:gd name="connsiteX3482" fmla="*/ 733446 w 11830043"/>
              <a:gd name="connsiteY3482" fmla="*/ 3397347 h 6533995"/>
              <a:gd name="connsiteX3483" fmla="*/ 723662 w 11830043"/>
              <a:gd name="connsiteY3483" fmla="*/ 3387624 h 6533995"/>
              <a:gd name="connsiteX3484" fmla="*/ 733446 w 11830043"/>
              <a:gd name="connsiteY3484" fmla="*/ 3377836 h 6533995"/>
              <a:gd name="connsiteX3485" fmla="*/ 492225 w 11830043"/>
              <a:gd name="connsiteY3485" fmla="*/ 3377836 h 6533995"/>
              <a:gd name="connsiteX3486" fmla="*/ 501945 w 11830043"/>
              <a:gd name="connsiteY3486" fmla="*/ 3387624 h 6533995"/>
              <a:gd name="connsiteX3487" fmla="*/ 492225 w 11830043"/>
              <a:gd name="connsiteY3487" fmla="*/ 3397347 h 6533995"/>
              <a:gd name="connsiteX3488" fmla="*/ 482441 w 11830043"/>
              <a:gd name="connsiteY3488" fmla="*/ 3387624 h 6533995"/>
              <a:gd name="connsiteX3489" fmla="*/ 492225 w 11830043"/>
              <a:gd name="connsiteY3489" fmla="*/ 3377836 h 6533995"/>
              <a:gd name="connsiteX3490" fmla="*/ 251005 w 11830043"/>
              <a:gd name="connsiteY3490" fmla="*/ 3377836 h 6533995"/>
              <a:gd name="connsiteX3491" fmla="*/ 260789 w 11830043"/>
              <a:gd name="connsiteY3491" fmla="*/ 3387624 h 6533995"/>
              <a:gd name="connsiteX3492" fmla="*/ 251005 w 11830043"/>
              <a:gd name="connsiteY3492" fmla="*/ 3397347 h 6533995"/>
              <a:gd name="connsiteX3493" fmla="*/ 241285 w 11830043"/>
              <a:gd name="connsiteY3493" fmla="*/ 3387624 h 6533995"/>
              <a:gd name="connsiteX3494" fmla="*/ 251005 w 11830043"/>
              <a:gd name="connsiteY3494" fmla="*/ 3377836 h 6533995"/>
              <a:gd name="connsiteX3495" fmla="*/ 9722 w 11830043"/>
              <a:gd name="connsiteY3495" fmla="*/ 3377836 h 6533995"/>
              <a:gd name="connsiteX3496" fmla="*/ 19506 w 11830043"/>
              <a:gd name="connsiteY3496" fmla="*/ 3387624 h 6533995"/>
              <a:gd name="connsiteX3497" fmla="*/ 9722 w 11830043"/>
              <a:gd name="connsiteY3497" fmla="*/ 3397347 h 6533995"/>
              <a:gd name="connsiteX3498" fmla="*/ 2 w 11830043"/>
              <a:gd name="connsiteY3498" fmla="*/ 3387624 h 6533995"/>
              <a:gd name="connsiteX3499" fmla="*/ 9722 w 11830043"/>
              <a:gd name="connsiteY3499" fmla="*/ 3377836 h 6533995"/>
              <a:gd name="connsiteX3500" fmla="*/ 9649203 w 11830043"/>
              <a:gd name="connsiteY3500" fmla="*/ 3136585 h 6533995"/>
              <a:gd name="connsiteX3501" fmla="*/ 9658923 w 11830043"/>
              <a:gd name="connsiteY3501" fmla="*/ 3146371 h 6533995"/>
              <a:gd name="connsiteX3502" fmla="*/ 9649203 w 11830043"/>
              <a:gd name="connsiteY3502" fmla="*/ 3156095 h 6533995"/>
              <a:gd name="connsiteX3503" fmla="*/ 9639483 w 11830043"/>
              <a:gd name="connsiteY3503" fmla="*/ 3146371 h 6533995"/>
              <a:gd name="connsiteX3504" fmla="*/ 9649203 w 11830043"/>
              <a:gd name="connsiteY3504" fmla="*/ 3136585 h 6533995"/>
              <a:gd name="connsiteX3505" fmla="*/ 11820259 w 11830043"/>
              <a:gd name="connsiteY3505" fmla="*/ 3136584 h 6533995"/>
              <a:gd name="connsiteX3506" fmla="*/ 11830043 w 11830043"/>
              <a:gd name="connsiteY3506" fmla="*/ 3146371 h 6533995"/>
              <a:gd name="connsiteX3507" fmla="*/ 11820259 w 11830043"/>
              <a:gd name="connsiteY3507" fmla="*/ 3156095 h 6533995"/>
              <a:gd name="connsiteX3508" fmla="*/ 11810539 w 11830043"/>
              <a:gd name="connsiteY3508" fmla="*/ 3146371 h 6533995"/>
              <a:gd name="connsiteX3509" fmla="*/ 11820259 w 11830043"/>
              <a:gd name="connsiteY3509" fmla="*/ 3136584 h 6533995"/>
              <a:gd name="connsiteX3510" fmla="*/ 11579030 w 11830043"/>
              <a:gd name="connsiteY3510" fmla="*/ 3136584 h 6533995"/>
              <a:gd name="connsiteX3511" fmla="*/ 11588815 w 11830043"/>
              <a:gd name="connsiteY3511" fmla="*/ 3146371 h 6533995"/>
              <a:gd name="connsiteX3512" fmla="*/ 11579030 w 11830043"/>
              <a:gd name="connsiteY3512" fmla="*/ 3156095 h 6533995"/>
              <a:gd name="connsiteX3513" fmla="*/ 11569310 w 11830043"/>
              <a:gd name="connsiteY3513" fmla="*/ 3146371 h 6533995"/>
              <a:gd name="connsiteX3514" fmla="*/ 11579030 w 11830043"/>
              <a:gd name="connsiteY3514" fmla="*/ 3136584 h 6533995"/>
              <a:gd name="connsiteX3515" fmla="*/ 11337802 w 11830043"/>
              <a:gd name="connsiteY3515" fmla="*/ 3136584 h 6533995"/>
              <a:gd name="connsiteX3516" fmla="*/ 11347587 w 11830043"/>
              <a:gd name="connsiteY3516" fmla="*/ 3146371 h 6533995"/>
              <a:gd name="connsiteX3517" fmla="*/ 11337802 w 11830043"/>
              <a:gd name="connsiteY3517" fmla="*/ 3156095 h 6533995"/>
              <a:gd name="connsiteX3518" fmla="*/ 11328082 w 11830043"/>
              <a:gd name="connsiteY3518" fmla="*/ 3146371 h 6533995"/>
              <a:gd name="connsiteX3519" fmla="*/ 11337802 w 11830043"/>
              <a:gd name="connsiteY3519" fmla="*/ 3136584 h 6533995"/>
              <a:gd name="connsiteX3520" fmla="*/ 11096574 w 11830043"/>
              <a:gd name="connsiteY3520" fmla="*/ 3136584 h 6533995"/>
              <a:gd name="connsiteX3521" fmla="*/ 11106294 w 11830043"/>
              <a:gd name="connsiteY3521" fmla="*/ 3146371 h 6533995"/>
              <a:gd name="connsiteX3522" fmla="*/ 11096574 w 11830043"/>
              <a:gd name="connsiteY3522" fmla="*/ 3156095 h 6533995"/>
              <a:gd name="connsiteX3523" fmla="*/ 11086790 w 11830043"/>
              <a:gd name="connsiteY3523" fmla="*/ 3146371 h 6533995"/>
              <a:gd name="connsiteX3524" fmla="*/ 11096574 w 11830043"/>
              <a:gd name="connsiteY3524" fmla="*/ 3136584 h 6533995"/>
              <a:gd name="connsiteX3525" fmla="*/ 10855345 w 11830043"/>
              <a:gd name="connsiteY3525" fmla="*/ 3136584 h 6533995"/>
              <a:gd name="connsiteX3526" fmla="*/ 10865065 w 11830043"/>
              <a:gd name="connsiteY3526" fmla="*/ 3146371 h 6533995"/>
              <a:gd name="connsiteX3527" fmla="*/ 10855345 w 11830043"/>
              <a:gd name="connsiteY3527" fmla="*/ 3156095 h 6533995"/>
              <a:gd name="connsiteX3528" fmla="*/ 10845625 w 11830043"/>
              <a:gd name="connsiteY3528" fmla="*/ 3146371 h 6533995"/>
              <a:gd name="connsiteX3529" fmla="*/ 10855345 w 11830043"/>
              <a:gd name="connsiteY3529" fmla="*/ 3136584 h 6533995"/>
              <a:gd name="connsiteX3530" fmla="*/ 10614116 w 11830043"/>
              <a:gd name="connsiteY3530" fmla="*/ 3136584 h 6533995"/>
              <a:gd name="connsiteX3531" fmla="*/ 10623901 w 11830043"/>
              <a:gd name="connsiteY3531" fmla="*/ 3146371 h 6533995"/>
              <a:gd name="connsiteX3532" fmla="*/ 10614116 w 11830043"/>
              <a:gd name="connsiteY3532" fmla="*/ 3156095 h 6533995"/>
              <a:gd name="connsiteX3533" fmla="*/ 10604396 w 11830043"/>
              <a:gd name="connsiteY3533" fmla="*/ 3146371 h 6533995"/>
              <a:gd name="connsiteX3534" fmla="*/ 10614116 w 11830043"/>
              <a:gd name="connsiteY3534" fmla="*/ 3136584 h 6533995"/>
              <a:gd name="connsiteX3535" fmla="*/ 10372888 w 11830043"/>
              <a:gd name="connsiteY3535" fmla="*/ 3136584 h 6533995"/>
              <a:gd name="connsiteX3536" fmla="*/ 10382673 w 11830043"/>
              <a:gd name="connsiteY3536" fmla="*/ 3146371 h 6533995"/>
              <a:gd name="connsiteX3537" fmla="*/ 10372888 w 11830043"/>
              <a:gd name="connsiteY3537" fmla="*/ 3156095 h 6533995"/>
              <a:gd name="connsiteX3538" fmla="*/ 10363168 w 11830043"/>
              <a:gd name="connsiteY3538" fmla="*/ 3146371 h 6533995"/>
              <a:gd name="connsiteX3539" fmla="*/ 10372888 w 11830043"/>
              <a:gd name="connsiteY3539" fmla="*/ 3136584 h 6533995"/>
              <a:gd name="connsiteX3540" fmla="*/ 10131660 w 11830043"/>
              <a:gd name="connsiteY3540" fmla="*/ 3136584 h 6533995"/>
              <a:gd name="connsiteX3541" fmla="*/ 10141444 w 11830043"/>
              <a:gd name="connsiteY3541" fmla="*/ 3146371 h 6533995"/>
              <a:gd name="connsiteX3542" fmla="*/ 10131660 w 11830043"/>
              <a:gd name="connsiteY3542" fmla="*/ 3156095 h 6533995"/>
              <a:gd name="connsiteX3543" fmla="*/ 10121940 w 11830043"/>
              <a:gd name="connsiteY3543" fmla="*/ 3146371 h 6533995"/>
              <a:gd name="connsiteX3544" fmla="*/ 10131660 w 11830043"/>
              <a:gd name="connsiteY3544" fmla="*/ 3136584 h 6533995"/>
              <a:gd name="connsiteX3545" fmla="*/ 9890432 w 11830043"/>
              <a:gd name="connsiteY3545" fmla="*/ 3136584 h 6533995"/>
              <a:gd name="connsiteX3546" fmla="*/ 9900152 w 11830043"/>
              <a:gd name="connsiteY3546" fmla="*/ 3146371 h 6533995"/>
              <a:gd name="connsiteX3547" fmla="*/ 9890432 w 11830043"/>
              <a:gd name="connsiteY3547" fmla="*/ 3156095 h 6533995"/>
              <a:gd name="connsiteX3548" fmla="*/ 9880648 w 11830043"/>
              <a:gd name="connsiteY3548" fmla="*/ 3146371 h 6533995"/>
              <a:gd name="connsiteX3549" fmla="*/ 9890432 w 11830043"/>
              <a:gd name="connsiteY3549" fmla="*/ 3136584 h 6533995"/>
              <a:gd name="connsiteX3550" fmla="*/ 9417695 w 11830043"/>
              <a:gd name="connsiteY3550" fmla="*/ 3136584 h 6533995"/>
              <a:gd name="connsiteX3551" fmla="*/ 9427416 w 11830043"/>
              <a:gd name="connsiteY3551" fmla="*/ 3146371 h 6533995"/>
              <a:gd name="connsiteX3552" fmla="*/ 9417695 w 11830043"/>
              <a:gd name="connsiteY3552" fmla="*/ 3156095 h 6533995"/>
              <a:gd name="connsiteX3553" fmla="*/ 9407911 w 11830043"/>
              <a:gd name="connsiteY3553" fmla="*/ 3146371 h 6533995"/>
              <a:gd name="connsiteX3554" fmla="*/ 9417695 w 11830043"/>
              <a:gd name="connsiteY3554" fmla="*/ 3136584 h 6533995"/>
              <a:gd name="connsiteX3555" fmla="*/ 9176467 w 11830043"/>
              <a:gd name="connsiteY3555" fmla="*/ 3136584 h 6533995"/>
              <a:gd name="connsiteX3556" fmla="*/ 9186187 w 11830043"/>
              <a:gd name="connsiteY3556" fmla="*/ 3146371 h 6533995"/>
              <a:gd name="connsiteX3557" fmla="*/ 9176467 w 11830043"/>
              <a:gd name="connsiteY3557" fmla="*/ 3156095 h 6533995"/>
              <a:gd name="connsiteX3558" fmla="*/ 9166683 w 11830043"/>
              <a:gd name="connsiteY3558" fmla="*/ 3146371 h 6533995"/>
              <a:gd name="connsiteX3559" fmla="*/ 9176467 w 11830043"/>
              <a:gd name="connsiteY3559" fmla="*/ 3136584 h 6533995"/>
              <a:gd name="connsiteX3560" fmla="*/ 8935237 w 11830043"/>
              <a:gd name="connsiteY3560" fmla="*/ 3136584 h 6533995"/>
              <a:gd name="connsiteX3561" fmla="*/ 8944958 w 11830043"/>
              <a:gd name="connsiteY3561" fmla="*/ 3146371 h 6533995"/>
              <a:gd name="connsiteX3562" fmla="*/ 8935237 w 11830043"/>
              <a:gd name="connsiteY3562" fmla="*/ 3156095 h 6533995"/>
              <a:gd name="connsiteX3563" fmla="*/ 8925454 w 11830043"/>
              <a:gd name="connsiteY3563" fmla="*/ 3146371 h 6533995"/>
              <a:gd name="connsiteX3564" fmla="*/ 8935237 w 11830043"/>
              <a:gd name="connsiteY3564" fmla="*/ 3136584 h 6533995"/>
              <a:gd name="connsiteX3565" fmla="*/ 8694009 w 11830043"/>
              <a:gd name="connsiteY3565" fmla="*/ 3136584 h 6533995"/>
              <a:gd name="connsiteX3566" fmla="*/ 8703730 w 11830043"/>
              <a:gd name="connsiteY3566" fmla="*/ 3146371 h 6533995"/>
              <a:gd name="connsiteX3567" fmla="*/ 8694009 w 11830043"/>
              <a:gd name="connsiteY3567" fmla="*/ 3156095 h 6533995"/>
              <a:gd name="connsiteX3568" fmla="*/ 8684289 w 11830043"/>
              <a:gd name="connsiteY3568" fmla="*/ 3146371 h 6533995"/>
              <a:gd name="connsiteX3569" fmla="*/ 8694009 w 11830043"/>
              <a:gd name="connsiteY3569" fmla="*/ 3136584 h 6533995"/>
              <a:gd name="connsiteX3570" fmla="*/ 8452781 w 11830043"/>
              <a:gd name="connsiteY3570" fmla="*/ 3136584 h 6533995"/>
              <a:gd name="connsiteX3571" fmla="*/ 8462566 w 11830043"/>
              <a:gd name="connsiteY3571" fmla="*/ 3146371 h 6533995"/>
              <a:gd name="connsiteX3572" fmla="*/ 8452781 w 11830043"/>
              <a:gd name="connsiteY3572" fmla="*/ 3156095 h 6533995"/>
              <a:gd name="connsiteX3573" fmla="*/ 8443061 w 11830043"/>
              <a:gd name="connsiteY3573" fmla="*/ 3146371 h 6533995"/>
              <a:gd name="connsiteX3574" fmla="*/ 8452781 w 11830043"/>
              <a:gd name="connsiteY3574" fmla="*/ 3136584 h 6533995"/>
              <a:gd name="connsiteX3575" fmla="*/ 8211553 w 11830043"/>
              <a:gd name="connsiteY3575" fmla="*/ 3136584 h 6533995"/>
              <a:gd name="connsiteX3576" fmla="*/ 8221273 w 11830043"/>
              <a:gd name="connsiteY3576" fmla="*/ 3146371 h 6533995"/>
              <a:gd name="connsiteX3577" fmla="*/ 8211553 w 11830043"/>
              <a:gd name="connsiteY3577" fmla="*/ 3156095 h 6533995"/>
              <a:gd name="connsiteX3578" fmla="*/ 8201769 w 11830043"/>
              <a:gd name="connsiteY3578" fmla="*/ 3146371 h 6533995"/>
              <a:gd name="connsiteX3579" fmla="*/ 8211553 w 11830043"/>
              <a:gd name="connsiteY3579" fmla="*/ 3136584 h 6533995"/>
              <a:gd name="connsiteX3580" fmla="*/ 7970260 w 11830043"/>
              <a:gd name="connsiteY3580" fmla="*/ 3136584 h 6533995"/>
              <a:gd name="connsiteX3581" fmla="*/ 7980044 w 11830043"/>
              <a:gd name="connsiteY3581" fmla="*/ 3146371 h 6533995"/>
              <a:gd name="connsiteX3582" fmla="*/ 7970260 w 11830043"/>
              <a:gd name="connsiteY3582" fmla="*/ 3156095 h 6533995"/>
              <a:gd name="connsiteX3583" fmla="*/ 7960477 w 11830043"/>
              <a:gd name="connsiteY3583" fmla="*/ 3146371 h 6533995"/>
              <a:gd name="connsiteX3584" fmla="*/ 7970260 w 11830043"/>
              <a:gd name="connsiteY3584" fmla="*/ 3136584 h 6533995"/>
              <a:gd name="connsiteX3585" fmla="*/ 7729032 w 11830043"/>
              <a:gd name="connsiteY3585" fmla="*/ 3136584 h 6533995"/>
              <a:gd name="connsiteX3586" fmla="*/ 7738753 w 11830043"/>
              <a:gd name="connsiteY3586" fmla="*/ 3146371 h 6533995"/>
              <a:gd name="connsiteX3587" fmla="*/ 7729032 w 11830043"/>
              <a:gd name="connsiteY3587" fmla="*/ 3156095 h 6533995"/>
              <a:gd name="connsiteX3588" fmla="*/ 7719249 w 11830043"/>
              <a:gd name="connsiteY3588" fmla="*/ 3146371 h 6533995"/>
              <a:gd name="connsiteX3589" fmla="*/ 7729032 w 11830043"/>
              <a:gd name="connsiteY3589" fmla="*/ 3136584 h 6533995"/>
              <a:gd name="connsiteX3590" fmla="*/ 7487803 w 11830043"/>
              <a:gd name="connsiteY3590" fmla="*/ 3136584 h 6533995"/>
              <a:gd name="connsiteX3591" fmla="*/ 7497524 w 11830043"/>
              <a:gd name="connsiteY3591" fmla="*/ 3146371 h 6533995"/>
              <a:gd name="connsiteX3592" fmla="*/ 7487803 w 11830043"/>
              <a:gd name="connsiteY3592" fmla="*/ 3156095 h 6533995"/>
              <a:gd name="connsiteX3593" fmla="*/ 7478019 w 11830043"/>
              <a:gd name="connsiteY3593" fmla="*/ 3146371 h 6533995"/>
              <a:gd name="connsiteX3594" fmla="*/ 7487803 w 11830043"/>
              <a:gd name="connsiteY3594" fmla="*/ 3136584 h 6533995"/>
              <a:gd name="connsiteX3595" fmla="*/ 7246575 w 11830043"/>
              <a:gd name="connsiteY3595" fmla="*/ 3136584 h 6533995"/>
              <a:gd name="connsiteX3596" fmla="*/ 7256359 w 11830043"/>
              <a:gd name="connsiteY3596" fmla="*/ 3146371 h 6533995"/>
              <a:gd name="connsiteX3597" fmla="*/ 7246575 w 11830043"/>
              <a:gd name="connsiteY3597" fmla="*/ 3156095 h 6533995"/>
              <a:gd name="connsiteX3598" fmla="*/ 7236855 w 11830043"/>
              <a:gd name="connsiteY3598" fmla="*/ 3146371 h 6533995"/>
              <a:gd name="connsiteX3599" fmla="*/ 7246575 w 11830043"/>
              <a:gd name="connsiteY3599" fmla="*/ 3136584 h 6533995"/>
              <a:gd name="connsiteX3600" fmla="*/ 7005346 w 11830043"/>
              <a:gd name="connsiteY3600" fmla="*/ 3136584 h 6533995"/>
              <a:gd name="connsiteX3601" fmla="*/ 7015130 w 11830043"/>
              <a:gd name="connsiteY3601" fmla="*/ 3146371 h 6533995"/>
              <a:gd name="connsiteX3602" fmla="*/ 7005346 w 11830043"/>
              <a:gd name="connsiteY3602" fmla="*/ 3156095 h 6533995"/>
              <a:gd name="connsiteX3603" fmla="*/ 6995626 w 11830043"/>
              <a:gd name="connsiteY3603" fmla="*/ 3146371 h 6533995"/>
              <a:gd name="connsiteX3604" fmla="*/ 7005346 w 11830043"/>
              <a:gd name="connsiteY3604" fmla="*/ 3136584 h 6533995"/>
              <a:gd name="connsiteX3605" fmla="*/ 6764118 w 11830043"/>
              <a:gd name="connsiteY3605" fmla="*/ 3136584 h 6533995"/>
              <a:gd name="connsiteX3606" fmla="*/ 6773902 w 11830043"/>
              <a:gd name="connsiteY3606" fmla="*/ 3146371 h 6533995"/>
              <a:gd name="connsiteX3607" fmla="*/ 6764118 w 11830043"/>
              <a:gd name="connsiteY3607" fmla="*/ 3156095 h 6533995"/>
              <a:gd name="connsiteX3608" fmla="*/ 6754335 w 11830043"/>
              <a:gd name="connsiteY3608" fmla="*/ 3146371 h 6533995"/>
              <a:gd name="connsiteX3609" fmla="*/ 6764118 w 11830043"/>
              <a:gd name="connsiteY3609" fmla="*/ 3136584 h 6533995"/>
              <a:gd name="connsiteX3610" fmla="*/ 6522889 w 11830043"/>
              <a:gd name="connsiteY3610" fmla="*/ 3136584 h 6533995"/>
              <a:gd name="connsiteX3611" fmla="*/ 6532610 w 11830043"/>
              <a:gd name="connsiteY3611" fmla="*/ 3146371 h 6533995"/>
              <a:gd name="connsiteX3612" fmla="*/ 6522889 w 11830043"/>
              <a:gd name="connsiteY3612" fmla="*/ 3156095 h 6533995"/>
              <a:gd name="connsiteX3613" fmla="*/ 6513105 w 11830043"/>
              <a:gd name="connsiteY3613" fmla="*/ 3146371 h 6533995"/>
              <a:gd name="connsiteX3614" fmla="*/ 6522889 w 11830043"/>
              <a:gd name="connsiteY3614" fmla="*/ 3136584 h 6533995"/>
              <a:gd name="connsiteX3615" fmla="*/ 6281661 w 11830043"/>
              <a:gd name="connsiteY3615" fmla="*/ 3136584 h 6533995"/>
              <a:gd name="connsiteX3616" fmla="*/ 6291381 w 11830043"/>
              <a:gd name="connsiteY3616" fmla="*/ 3146371 h 6533995"/>
              <a:gd name="connsiteX3617" fmla="*/ 6281661 w 11830043"/>
              <a:gd name="connsiteY3617" fmla="*/ 3156095 h 6533995"/>
              <a:gd name="connsiteX3618" fmla="*/ 6271877 w 11830043"/>
              <a:gd name="connsiteY3618" fmla="*/ 3146371 h 6533995"/>
              <a:gd name="connsiteX3619" fmla="*/ 6281661 w 11830043"/>
              <a:gd name="connsiteY3619" fmla="*/ 3136584 h 6533995"/>
              <a:gd name="connsiteX3620" fmla="*/ 6040432 w 11830043"/>
              <a:gd name="connsiteY3620" fmla="*/ 3136584 h 6533995"/>
              <a:gd name="connsiteX3621" fmla="*/ 6050216 w 11830043"/>
              <a:gd name="connsiteY3621" fmla="*/ 3146371 h 6533995"/>
              <a:gd name="connsiteX3622" fmla="*/ 6040432 w 11830043"/>
              <a:gd name="connsiteY3622" fmla="*/ 3156095 h 6533995"/>
              <a:gd name="connsiteX3623" fmla="*/ 6030712 w 11830043"/>
              <a:gd name="connsiteY3623" fmla="*/ 3146371 h 6533995"/>
              <a:gd name="connsiteX3624" fmla="*/ 6040432 w 11830043"/>
              <a:gd name="connsiteY3624" fmla="*/ 3136584 h 6533995"/>
              <a:gd name="connsiteX3625" fmla="*/ 5799205 w 11830043"/>
              <a:gd name="connsiteY3625" fmla="*/ 3136584 h 6533995"/>
              <a:gd name="connsiteX3626" fmla="*/ 5808989 w 11830043"/>
              <a:gd name="connsiteY3626" fmla="*/ 3146371 h 6533995"/>
              <a:gd name="connsiteX3627" fmla="*/ 5799205 w 11830043"/>
              <a:gd name="connsiteY3627" fmla="*/ 3156095 h 6533995"/>
              <a:gd name="connsiteX3628" fmla="*/ 5789486 w 11830043"/>
              <a:gd name="connsiteY3628" fmla="*/ 3146371 h 6533995"/>
              <a:gd name="connsiteX3629" fmla="*/ 5799205 w 11830043"/>
              <a:gd name="connsiteY3629" fmla="*/ 3136584 h 6533995"/>
              <a:gd name="connsiteX3630" fmla="*/ 5557991 w 11830043"/>
              <a:gd name="connsiteY3630" fmla="*/ 3136584 h 6533995"/>
              <a:gd name="connsiteX3631" fmla="*/ 5567774 w 11830043"/>
              <a:gd name="connsiteY3631" fmla="*/ 3146371 h 6533995"/>
              <a:gd name="connsiteX3632" fmla="*/ 5557991 w 11830043"/>
              <a:gd name="connsiteY3632" fmla="*/ 3156095 h 6533995"/>
              <a:gd name="connsiteX3633" fmla="*/ 5548208 w 11830043"/>
              <a:gd name="connsiteY3633" fmla="*/ 3146371 h 6533995"/>
              <a:gd name="connsiteX3634" fmla="*/ 5557991 w 11830043"/>
              <a:gd name="connsiteY3634" fmla="*/ 3136584 h 6533995"/>
              <a:gd name="connsiteX3635" fmla="*/ 5316710 w 11830043"/>
              <a:gd name="connsiteY3635" fmla="*/ 3136584 h 6533995"/>
              <a:gd name="connsiteX3636" fmla="*/ 5326429 w 11830043"/>
              <a:gd name="connsiteY3636" fmla="*/ 3146371 h 6533995"/>
              <a:gd name="connsiteX3637" fmla="*/ 5316710 w 11830043"/>
              <a:gd name="connsiteY3637" fmla="*/ 3156095 h 6533995"/>
              <a:gd name="connsiteX3638" fmla="*/ 5306924 w 11830043"/>
              <a:gd name="connsiteY3638" fmla="*/ 3146371 h 6533995"/>
              <a:gd name="connsiteX3639" fmla="*/ 5316710 w 11830043"/>
              <a:gd name="connsiteY3639" fmla="*/ 3136584 h 6533995"/>
              <a:gd name="connsiteX3640" fmla="*/ 5075485 w 11830043"/>
              <a:gd name="connsiteY3640" fmla="*/ 3136584 h 6533995"/>
              <a:gd name="connsiteX3641" fmla="*/ 5085202 w 11830043"/>
              <a:gd name="connsiteY3641" fmla="*/ 3146371 h 6533995"/>
              <a:gd name="connsiteX3642" fmla="*/ 5075485 w 11830043"/>
              <a:gd name="connsiteY3642" fmla="*/ 3156095 h 6533995"/>
              <a:gd name="connsiteX3643" fmla="*/ 5065705 w 11830043"/>
              <a:gd name="connsiteY3643" fmla="*/ 3146371 h 6533995"/>
              <a:gd name="connsiteX3644" fmla="*/ 5075485 w 11830043"/>
              <a:gd name="connsiteY3644" fmla="*/ 3136584 h 6533995"/>
              <a:gd name="connsiteX3645" fmla="*/ 4834252 w 11830043"/>
              <a:gd name="connsiteY3645" fmla="*/ 3136584 h 6533995"/>
              <a:gd name="connsiteX3646" fmla="*/ 4844040 w 11830043"/>
              <a:gd name="connsiteY3646" fmla="*/ 3146371 h 6533995"/>
              <a:gd name="connsiteX3647" fmla="*/ 4834252 w 11830043"/>
              <a:gd name="connsiteY3647" fmla="*/ 3156095 h 6533995"/>
              <a:gd name="connsiteX3648" fmla="*/ 4824534 w 11830043"/>
              <a:gd name="connsiteY3648" fmla="*/ 3146371 h 6533995"/>
              <a:gd name="connsiteX3649" fmla="*/ 4834252 w 11830043"/>
              <a:gd name="connsiteY3649" fmla="*/ 3136584 h 6533995"/>
              <a:gd name="connsiteX3650" fmla="*/ 4593019 w 11830043"/>
              <a:gd name="connsiteY3650" fmla="*/ 3136584 h 6533995"/>
              <a:gd name="connsiteX3651" fmla="*/ 4602795 w 11830043"/>
              <a:gd name="connsiteY3651" fmla="*/ 3146371 h 6533995"/>
              <a:gd name="connsiteX3652" fmla="*/ 4593019 w 11830043"/>
              <a:gd name="connsiteY3652" fmla="*/ 3156095 h 6533995"/>
              <a:gd name="connsiteX3653" fmla="*/ 4583304 w 11830043"/>
              <a:gd name="connsiteY3653" fmla="*/ 3146371 h 6533995"/>
              <a:gd name="connsiteX3654" fmla="*/ 4593019 w 11830043"/>
              <a:gd name="connsiteY3654" fmla="*/ 3136584 h 6533995"/>
              <a:gd name="connsiteX3655" fmla="*/ 4351806 w 11830043"/>
              <a:gd name="connsiteY3655" fmla="*/ 3136584 h 6533995"/>
              <a:gd name="connsiteX3656" fmla="*/ 4361580 w 11830043"/>
              <a:gd name="connsiteY3656" fmla="*/ 3146371 h 6533995"/>
              <a:gd name="connsiteX3657" fmla="*/ 4351806 w 11830043"/>
              <a:gd name="connsiteY3657" fmla="*/ 3156095 h 6533995"/>
              <a:gd name="connsiteX3658" fmla="*/ 4342006 w 11830043"/>
              <a:gd name="connsiteY3658" fmla="*/ 3146371 h 6533995"/>
              <a:gd name="connsiteX3659" fmla="*/ 4351806 w 11830043"/>
              <a:gd name="connsiteY3659" fmla="*/ 3136584 h 6533995"/>
              <a:gd name="connsiteX3660" fmla="*/ 4110581 w 11830043"/>
              <a:gd name="connsiteY3660" fmla="*/ 3136584 h 6533995"/>
              <a:gd name="connsiteX3661" fmla="*/ 4120362 w 11830043"/>
              <a:gd name="connsiteY3661" fmla="*/ 3146371 h 6533995"/>
              <a:gd name="connsiteX3662" fmla="*/ 4110581 w 11830043"/>
              <a:gd name="connsiteY3662" fmla="*/ 3156095 h 6533995"/>
              <a:gd name="connsiteX3663" fmla="*/ 4100799 w 11830043"/>
              <a:gd name="connsiteY3663" fmla="*/ 3146371 h 6533995"/>
              <a:gd name="connsiteX3664" fmla="*/ 4110581 w 11830043"/>
              <a:gd name="connsiteY3664" fmla="*/ 3136584 h 6533995"/>
              <a:gd name="connsiteX3665" fmla="*/ 3869430 w 11830043"/>
              <a:gd name="connsiteY3665" fmla="*/ 3136584 h 6533995"/>
              <a:gd name="connsiteX3666" fmla="*/ 3879149 w 11830043"/>
              <a:gd name="connsiteY3666" fmla="*/ 3146371 h 6533995"/>
              <a:gd name="connsiteX3667" fmla="*/ 3869430 w 11830043"/>
              <a:gd name="connsiteY3667" fmla="*/ 3156095 h 6533995"/>
              <a:gd name="connsiteX3668" fmla="*/ 3859647 w 11830043"/>
              <a:gd name="connsiteY3668" fmla="*/ 3146371 h 6533995"/>
              <a:gd name="connsiteX3669" fmla="*/ 3869430 w 11830043"/>
              <a:gd name="connsiteY3669" fmla="*/ 3136584 h 6533995"/>
              <a:gd name="connsiteX3670" fmla="*/ 3628212 w 11830043"/>
              <a:gd name="connsiteY3670" fmla="*/ 3136584 h 6533995"/>
              <a:gd name="connsiteX3671" fmla="*/ 3637936 w 11830043"/>
              <a:gd name="connsiteY3671" fmla="*/ 3146371 h 6533995"/>
              <a:gd name="connsiteX3672" fmla="*/ 3628212 w 11830043"/>
              <a:gd name="connsiteY3672" fmla="*/ 3156095 h 6533995"/>
              <a:gd name="connsiteX3673" fmla="*/ 3618430 w 11830043"/>
              <a:gd name="connsiteY3673" fmla="*/ 3146371 h 6533995"/>
              <a:gd name="connsiteX3674" fmla="*/ 3628212 w 11830043"/>
              <a:gd name="connsiteY3674" fmla="*/ 3136584 h 6533995"/>
              <a:gd name="connsiteX3675" fmla="*/ 3386958 w 11830043"/>
              <a:gd name="connsiteY3675" fmla="*/ 3136584 h 6533995"/>
              <a:gd name="connsiteX3676" fmla="*/ 3396743 w 11830043"/>
              <a:gd name="connsiteY3676" fmla="*/ 3146371 h 6533995"/>
              <a:gd name="connsiteX3677" fmla="*/ 3386958 w 11830043"/>
              <a:gd name="connsiteY3677" fmla="*/ 3156095 h 6533995"/>
              <a:gd name="connsiteX3678" fmla="*/ 3377235 w 11830043"/>
              <a:gd name="connsiteY3678" fmla="*/ 3146371 h 6533995"/>
              <a:gd name="connsiteX3679" fmla="*/ 3386958 w 11830043"/>
              <a:gd name="connsiteY3679" fmla="*/ 3136584 h 6533995"/>
              <a:gd name="connsiteX3680" fmla="*/ 3145751 w 11830043"/>
              <a:gd name="connsiteY3680" fmla="*/ 3136584 h 6533995"/>
              <a:gd name="connsiteX3681" fmla="*/ 3155533 w 11830043"/>
              <a:gd name="connsiteY3681" fmla="*/ 3146371 h 6533995"/>
              <a:gd name="connsiteX3682" fmla="*/ 3145751 w 11830043"/>
              <a:gd name="connsiteY3682" fmla="*/ 3156095 h 6533995"/>
              <a:gd name="connsiteX3683" fmla="*/ 3136032 w 11830043"/>
              <a:gd name="connsiteY3683" fmla="*/ 3146371 h 6533995"/>
              <a:gd name="connsiteX3684" fmla="*/ 3145751 w 11830043"/>
              <a:gd name="connsiteY3684" fmla="*/ 3136584 h 6533995"/>
              <a:gd name="connsiteX3685" fmla="*/ 2904572 w 11830043"/>
              <a:gd name="connsiteY3685" fmla="*/ 3136584 h 6533995"/>
              <a:gd name="connsiteX3686" fmla="*/ 2914355 w 11830043"/>
              <a:gd name="connsiteY3686" fmla="*/ 3146371 h 6533995"/>
              <a:gd name="connsiteX3687" fmla="*/ 2904572 w 11830043"/>
              <a:gd name="connsiteY3687" fmla="*/ 3156095 h 6533995"/>
              <a:gd name="connsiteX3688" fmla="*/ 2894791 w 11830043"/>
              <a:gd name="connsiteY3688" fmla="*/ 3146371 h 6533995"/>
              <a:gd name="connsiteX3689" fmla="*/ 2904572 w 11830043"/>
              <a:gd name="connsiteY3689" fmla="*/ 3136584 h 6533995"/>
              <a:gd name="connsiteX3690" fmla="*/ 2663275 w 11830043"/>
              <a:gd name="connsiteY3690" fmla="*/ 3136584 h 6533995"/>
              <a:gd name="connsiteX3691" fmla="*/ 2672998 w 11830043"/>
              <a:gd name="connsiteY3691" fmla="*/ 3146371 h 6533995"/>
              <a:gd name="connsiteX3692" fmla="*/ 2663275 w 11830043"/>
              <a:gd name="connsiteY3692" fmla="*/ 3156095 h 6533995"/>
              <a:gd name="connsiteX3693" fmla="*/ 2653492 w 11830043"/>
              <a:gd name="connsiteY3693" fmla="*/ 3146371 h 6533995"/>
              <a:gd name="connsiteX3694" fmla="*/ 2663275 w 11830043"/>
              <a:gd name="connsiteY3694" fmla="*/ 3136584 h 6533995"/>
              <a:gd name="connsiteX3695" fmla="*/ 2422037 w 11830043"/>
              <a:gd name="connsiteY3695" fmla="*/ 3136584 h 6533995"/>
              <a:gd name="connsiteX3696" fmla="*/ 2431753 w 11830043"/>
              <a:gd name="connsiteY3696" fmla="*/ 3146371 h 6533995"/>
              <a:gd name="connsiteX3697" fmla="*/ 2422037 w 11830043"/>
              <a:gd name="connsiteY3697" fmla="*/ 3156095 h 6533995"/>
              <a:gd name="connsiteX3698" fmla="*/ 2412257 w 11830043"/>
              <a:gd name="connsiteY3698" fmla="*/ 3146371 h 6533995"/>
              <a:gd name="connsiteX3699" fmla="*/ 2422037 w 11830043"/>
              <a:gd name="connsiteY3699" fmla="*/ 3136584 h 6533995"/>
              <a:gd name="connsiteX3700" fmla="*/ 2180788 w 11830043"/>
              <a:gd name="connsiteY3700" fmla="*/ 3136584 h 6533995"/>
              <a:gd name="connsiteX3701" fmla="*/ 2190580 w 11830043"/>
              <a:gd name="connsiteY3701" fmla="*/ 3146371 h 6533995"/>
              <a:gd name="connsiteX3702" fmla="*/ 2180788 w 11830043"/>
              <a:gd name="connsiteY3702" fmla="*/ 3156095 h 6533995"/>
              <a:gd name="connsiteX3703" fmla="*/ 2171083 w 11830043"/>
              <a:gd name="connsiteY3703" fmla="*/ 3146371 h 6533995"/>
              <a:gd name="connsiteX3704" fmla="*/ 2180788 w 11830043"/>
              <a:gd name="connsiteY3704" fmla="*/ 3136584 h 6533995"/>
              <a:gd name="connsiteX3705" fmla="*/ 1939582 w 11830043"/>
              <a:gd name="connsiteY3705" fmla="*/ 3136584 h 6533995"/>
              <a:gd name="connsiteX3706" fmla="*/ 1949365 w 11830043"/>
              <a:gd name="connsiteY3706" fmla="*/ 3146371 h 6533995"/>
              <a:gd name="connsiteX3707" fmla="*/ 1939582 w 11830043"/>
              <a:gd name="connsiteY3707" fmla="*/ 3156095 h 6533995"/>
              <a:gd name="connsiteX3708" fmla="*/ 1929860 w 11830043"/>
              <a:gd name="connsiteY3708" fmla="*/ 3146371 h 6533995"/>
              <a:gd name="connsiteX3709" fmla="*/ 1939582 w 11830043"/>
              <a:gd name="connsiteY3709" fmla="*/ 3136584 h 6533995"/>
              <a:gd name="connsiteX3710" fmla="*/ 1698332 w 11830043"/>
              <a:gd name="connsiteY3710" fmla="*/ 3136584 h 6533995"/>
              <a:gd name="connsiteX3711" fmla="*/ 1708118 w 11830043"/>
              <a:gd name="connsiteY3711" fmla="*/ 3146371 h 6533995"/>
              <a:gd name="connsiteX3712" fmla="*/ 1698332 w 11830043"/>
              <a:gd name="connsiteY3712" fmla="*/ 3156095 h 6533995"/>
              <a:gd name="connsiteX3713" fmla="*/ 1688547 w 11830043"/>
              <a:gd name="connsiteY3713" fmla="*/ 3146371 h 6533995"/>
              <a:gd name="connsiteX3714" fmla="*/ 1698332 w 11830043"/>
              <a:gd name="connsiteY3714" fmla="*/ 3136584 h 6533995"/>
              <a:gd name="connsiteX3715" fmla="*/ 1457107 w 11830043"/>
              <a:gd name="connsiteY3715" fmla="*/ 3136584 h 6533995"/>
              <a:gd name="connsiteX3716" fmla="*/ 1466827 w 11830043"/>
              <a:gd name="connsiteY3716" fmla="*/ 3146371 h 6533995"/>
              <a:gd name="connsiteX3717" fmla="*/ 1457107 w 11830043"/>
              <a:gd name="connsiteY3717" fmla="*/ 3156095 h 6533995"/>
              <a:gd name="connsiteX3718" fmla="*/ 1447323 w 11830043"/>
              <a:gd name="connsiteY3718" fmla="*/ 3146371 h 6533995"/>
              <a:gd name="connsiteX3719" fmla="*/ 1457107 w 11830043"/>
              <a:gd name="connsiteY3719" fmla="*/ 3136584 h 6533995"/>
              <a:gd name="connsiteX3720" fmla="*/ 1215886 w 11830043"/>
              <a:gd name="connsiteY3720" fmla="*/ 3136584 h 6533995"/>
              <a:gd name="connsiteX3721" fmla="*/ 1225669 w 11830043"/>
              <a:gd name="connsiteY3721" fmla="*/ 3146371 h 6533995"/>
              <a:gd name="connsiteX3722" fmla="*/ 1215886 w 11830043"/>
              <a:gd name="connsiteY3722" fmla="*/ 3156095 h 6533995"/>
              <a:gd name="connsiteX3723" fmla="*/ 1206166 w 11830043"/>
              <a:gd name="connsiteY3723" fmla="*/ 3146371 h 6533995"/>
              <a:gd name="connsiteX3724" fmla="*/ 1215886 w 11830043"/>
              <a:gd name="connsiteY3724" fmla="*/ 3136584 h 6533995"/>
              <a:gd name="connsiteX3725" fmla="*/ 974665 w 11830043"/>
              <a:gd name="connsiteY3725" fmla="*/ 3136584 h 6533995"/>
              <a:gd name="connsiteX3726" fmla="*/ 984449 w 11830043"/>
              <a:gd name="connsiteY3726" fmla="*/ 3146371 h 6533995"/>
              <a:gd name="connsiteX3727" fmla="*/ 974665 w 11830043"/>
              <a:gd name="connsiteY3727" fmla="*/ 3156095 h 6533995"/>
              <a:gd name="connsiteX3728" fmla="*/ 964946 w 11830043"/>
              <a:gd name="connsiteY3728" fmla="*/ 3146371 h 6533995"/>
              <a:gd name="connsiteX3729" fmla="*/ 974665 w 11830043"/>
              <a:gd name="connsiteY3729" fmla="*/ 3136584 h 6533995"/>
              <a:gd name="connsiteX3730" fmla="*/ 733446 w 11830043"/>
              <a:gd name="connsiteY3730" fmla="*/ 3136584 h 6533995"/>
              <a:gd name="connsiteX3731" fmla="*/ 743165 w 11830043"/>
              <a:gd name="connsiteY3731" fmla="*/ 3146371 h 6533995"/>
              <a:gd name="connsiteX3732" fmla="*/ 733446 w 11830043"/>
              <a:gd name="connsiteY3732" fmla="*/ 3156095 h 6533995"/>
              <a:gd name="connsiteX3733" fmla="*/ 723662 w 11830043"/>
              <a:gd name="connsiteY3733" fmla="*/ 3146371 h 6533995"/>
              <a:gd name="connsiteX3734" fmla="*/ 733446 w 11830043"/>
              <a:gd name="connsiteY3734" fmla="*/ 3136584 h 6533995"/>
              <a:gd name="connsiteX3735" fmla="*/ 492225 w 11830043"/>
              <a:gd name="connsiteY3735" fmla="*/ 3136584 h 6533995"/>
              <a:gd name="connsiteX3736" fmla="*/ 501945 w 11830043"/>
              <a:gd name="connsiteY3736" fmla="*/ 3146371 h 6533995"/>
              <a:gd name="connsiteX3737" fmla="*/ 492225 w 11830043"/>
              <a:gd name="connsiteY3737" fmla="*/ 3156095 h 6533995"/>
              <a:gd name="connsiteX3738" fmla="*/ 482441 w 11830043"/>
              <a:gd name="connsiteY3738" fmla="*/ 3146371 h 6533995"/>
              <a:gd name="connsiteX3739" fmla="*/ 492225 w 11830043"/>
              <a:gd name="connsiteY3739" fmla="*/ 3136584 h 6533995"/>
              <a:gd name="connsiteX3740" fmla="*/ 251005 w 11830043"/>
              <a:gd name="connsiteY3740" fmla="*/ 3136584 h 6533995"/>
              <a:gd name="connsiteX3741" fmla="*/ 260789 w 11830043"/>
              <a:gd name="connsiteY3741" fmla="*/ 3146371 h 6533995"/>
              <a:gd name="connsiteX3742" fmla="*/ 251005 w 11830043"/>
              <a:gd name="connsiteY3742" fmla="*/ 3156095 h 6533995"/>
              <a:gd name="connsiteX3743" fmla="*/ 241285 w 11830043"/>
              <a:gd name="connsiteY3743" fmla="*/ 3146371 h 6533995"/>
              <a:gd name="connsiteX3744" fmla="*/ 251005 w 11830043"/>
              <a:gd name="connsiteY3744" fmla="*/ 3136584 h 6533995"/>
              <a:gd name="connsiteX3745" fmla="*/ 9722 w 11830043"/>
              <a:gd name="connsiteY3745" fmla="*/ 3136584 h 6533995"/>
              <a:gd name="connsiteX3746" fmla="*/ 19506 w 11830043"/>
              <a:gd name="connsiteY3746" fmla="*/ 3146371 h 6533995"/>
              <a:gd name="connsiteX3747" fmla="*/ 9722 w 11830043"/>
              <a:gd name="connsiteY3747" fmla="*/ 3156095 h 6533995"/>
              <a:gd name="connsiteX3748" fmla="*/ 2 w 11830043"/>
              <a:gd name="connsiteY3748" fmla="*/ 3146371 h 6533995"/>
              <a:gd name="connsiteX3749" fmla="*/ 9722 w 11830043"/>
              <a:gd name="connsiteY3749" fmla="*/ 3136584 h 6533995"/>
              <a:gd name="connsiteX3750" fmla="*/ 13517 w 11830043"/>
              <a:gd name="connsiteY3750" fmla="*/ 3029714 h 6533995"/>
              <a:gd name="connsiteX3751" fmla="*/ 18916 w 11830043"/>
              <a:gd name="connsiteY3751" fmla="*/ 3035116 h 6533995"/>
              <a:gd name="connsiteX3752" fmla="*/ 13517 w 11830043"/>
              <a:gd name="connsiteY3752" fmla="*/ 3040518 h 6533995"/>
              <a:gd name="connsiteX3753" fmla="*/ 8116 w 11830043"/>
              <a:gd name="connsiteY3753" fmla="*/ 3035116 h 6533995"/>
              <a:gd name="connsiteX3754" fmla="*/ 13517 w 11830043"/>
              <a:gd name="connsiteY3754" fmla="*/ 3029714 h 6533995"/>
              <a:gd name="connsiteX3755" fmla="*/ 9649203 w 11830043"/>
              <a:gd name="connsiteY3755" fmla="*/ 2895514 h 6533995"/>
              <a:gd name="connsiteX3756" fmla="*/ 9658923 w 11830043"/>
              <a:gd name="connsiteY3756" fmla="*/ 2905238 h 6533995"/>
              <a:gd name="connsiteX3757" fmla="*/ 9649203 w 11830043"/>
              <a:gd name="connsiteY3757" fmla="*/ 2915025 h 6533995"/>
              <a:gd name="connsiteX3758" fmla="*/ 9639483 w 11830043"/>
              <a:gd name="connsiteY3758" fmla="*/ 2905238 h 6533995"/>
              <a:gd name="connsiteX3759" fmla="*/ 9649203 w 11830043"/>
              <a:gd name="connsiteY3759" fmla="*/ 2895514 h 6533995"/>
              <a:gd name="connsiteX3760" fmla="*/ 9890432 w 11830043"/>
              <a:gd name="connsiteY3760" fmla="*/ 2895512 h 6533995"/>
              <a:gd name="connsiteX3761" fmla="*/ 9900152 w 11830043"/>
              <a:gd name="connsiteY3761" fmla="*/ 2905236 h 6533995"/>
              <a:gd name="connsiteX3762" fmla="*/ 9890432 w 11830043"/>
              <a:gd name="connsiteY3762" fmla="*/ 2915023 h 6533995"/>
              <a:gd name="connsiteX3763" fmla="*/ 9880648 w 11830043"/>
              <a:gd name="connsiteY3763" fmla="*/ 2905236 h 6533995"/>
              <a:gd name="connsiteX3764" fmla="*/ 9890432 w 11830043"/>
              <a:gd name="connsiteY3764" fmla="*/ 2895512 h 6533995"/>
              <a:gd name="connsiteX3765" fmla="*/ 10131660 w 11830043"/>
              <a:gd name="connsiteY3765" fmla="*/ 2895509 h 6533995"/>
              <a:gd name="connsiteX3766" fmla="*/ 10141444 w 11830043"/>
              <a:gd name="connsiteY3766" fmla="*/ 2905233 h 6533995"/>
              <a:gd name="connsiteX3767" fmla="*/ 10131660 w 11830043"/>
              <a:gd name="connsiteY3767" fmla="*/ 2915019 h 6533995"/>
              <a:gd name="connsiteX3768" fmla="*/ 10121940 w 11830043"/>
              <a:gd name="connsiteY3768" fmla="*/ 2905233 h 6533995"/>
              <a:gd name="connsiteX3769" fmla="*/ 10131660 w 11830043"/>
              <a:gd name="connsiteY3769" fmla="*/ 2895509 h 6533995"/>
              <a:gd name="connsiteX3770" fmla="*/ 10372888 w 11830043"/>
              <a:gd name="connsiteY3770" fmla="*/ 2895505 h 6533995"/>
              <a:gd name="connsiteX3771" fmla="*/ 10382673 w 11830043"/>
              <a:gd name="connsiteY3771" fmla="*/ 2905229 h 6533995"/>
              <a:gd name="connsiteX3772" fmla="*/ 10372888 w 11830043"/>
              <a:gd name="connsiteY3772" fmla="*/ 2915015 h 6533995"/>
              <a:gd name="connsiteX3773" fmla="*/ 10363168 w 11830043"/>
              <a:gd name="connsiteY3773" fmla="*/ 2905229 h 6533995"/>
              <a:gd name="connsiteX3774" fmla="*/ 10372888 w 11830043"/>
              <a:gd name="connsiteY3774" fmla="*/ 2895505 h 6533995"/>
              <a:gd name="connsiteX3775" fmla="*/ 10614116 w 11830043"/>
              <a:gd name="connsiteY3775" fmla="*/ 2895501 h 6533995"/>
              <a:gd name="connsiteX3776" fmla="*/ 10623901 w 11830043"/>
              <a:gd name="connsiteY3776" fmla="*/ 2905225 h 6533995"/>
              <a:gd name="connsiteX3777" fmla="*/ 10614116 w 11830043"/>
              <a:gd name="connsiteY3777" fmla="*/ 2915012 h 6533995"/>
              <a:gd name="connsiteX3778" fmla="*/ 10604396 w 11830043"/>
              <a:gd name="connsiteY3778" fmla="*/ 2905225 h 6533995"/>
              <a:gd name="connsiteX3779" fmla="*/ 10614116 w 11830043"/>
              <a:gd name="connsiteY3779" fmla="*/ 2895501 h 6533995"/>
              <a:gd name="connsiteX3780" fmla="*/ 10855345 w 11830043"/>
              <a:gd name="connsiteY3780" fmla="*/ 2895498 h 6533995"/>
              <a:gd name="connsiteX3781" fmla="*/ 10865065 w 11830043"/>
              <a:gd name="connsiteY3781" fmla="*/ 2905222 h 6533995"/>
              <a:gd name="connsiteX3782" fmla="*/ 10855345 w 11830043"/>
              <a:gd name="connsiteY3782" fmla="*/ 2915008 h 6533995"/>
              <a:gd name="connsiteX3783" fmla="*/ 10845625 w 11830043"/>
              <a:gd name="connsiteY3783" fmla="*/ 2905222 h 6533995"/>
              <a:gd name="connsiteX3784" fmla="*/ 10855345 w 11830043"/>
              <a:gd name="connsiteY3784" fmla="*/ 2895498 h 6533995"/>
              <a:gd name="connsiteX3785" fmla="*/ 11096574 w 11830043"/>
              <a:gd name="connsiteY3785" fmla="*/ 2895494 h 6533995"/>
              <a:gd name="connsiteX3786" fmla="*/ 11106294 w 11830043"/>
              <a:gd name="connsiteY3786" fmla="*/ 2905218 h 6533995"/>
              <a:gd name="connsiteX3787" fmla="*/ 11096574 w 11830043"/>
              <a:gd name="connsiteY3787" fmla="*/ 2915004 h 6533995"/>
              <a:gd name="connsiteX3788" fmla="*/ 11086790 w 11830043"/>
              <a:gd name="connsiteY3788" fmla="*/ 2905218 h 6533995"/>
              <a:gd name="connsiteX3789" fmla="*/ 11096574 w 11830043"/>
              <a:gd name="connsiteY3789" fmla="*/ 2895494 h 6533995"/>
              <a:gd name="connsiteX3790" fmla="*/ 11337802 w 11830043"/>
              <a:gd name="connsiteY3790" fmla="*/ 2895490 h 6533995"/>
              <a:gd name="connsiteX3791" fmla="*/ 11347587 w 11830043"/>
              <a:gd name="connsiteY3791" fmla="*/ 2905214 h 6533995"/>
              <a:gd name="connsiteX3792" fmla="*/ 11337802 w 11830043"/>
              <a:gd name="connsiteY3792" fmla="*/ 2915001 h 6533995"/>
              <a:gd name="connsiteX3793" fmla="*/ 11328082 w 11830043"/>
              <a:gd name="connsiteY3793" fmla="*/ 2905214 h 6533995"/>
              <a:gd name="connsiteX3794" fmla="*/ 11337802 w 11830043"/>
              <a:gd name="connsiteY3794" fmla="*/ 2895490 h 6533995"/>
              <a:gd name="connsiteX3795" fmla="*/ 11579030 w 11830043"/>
              <a:gd name="connsiteY3795" fmla="*/ 2895487 h 6533995"/>
              <a:gd name="connsiteX3796" fmla="*/ 11588815 w 11830043"/>
              <a:gd name="connsiteY3796" fmla="*/ 2905211 h 6533995"/>
              <a:gd name="connsiteX3797" fmla="*/ 11579030 w 11830043"/>
              <a:gd name="connsiteY3797" fmla="*/ 2914997 h 6533995"/>
              <a:gd name="connsiteX3798" fmla="*/ 11569310 w 11830043"/>
              <a:gd name="connsiteY3798" fmla="*/ 2905211 h 6533995"/>
              <a:gd name="connsiteX3799" fmla="*/ 11579030 w 11830043"/>
              <a:gd name="connsiteY3799" fmla="*/ 2895487 h 6533995"/>
              <a:gd name="connsiteX3800" fmla="*/ 11820259 w 11830043"/>
              <a:gd name="connsiteY3800" fmla="*/ 2895483 h 6533995"/>
              <a:gd name="connsiteX3801" fmla="*/ 11830043 w 11830043"/>
              <a:gd name="connsiteY3801" fmla="*/ 2905207 h 6533995"/>
              <a:gd name="connsiteX3802" fmla="*/ 11820259 w 11830043"/>
              <a:gd name="connsiteY3802" fmla="*/ 2914993 h 6533995"/>
              <a:gd name="connsiteX3803" fmla="*/ 11810539 w 11830043"/>
              <a:gd name="connsiteY3803" fmla="*/ 2905207 h 6533995"/>
              <a:gd name="connsiteX3804" fmla="*/ 11820259 w 11830043"/>
              <a:gd name="connsiteY3804" fmla="*/ 2895483 h 6533995"/>
              <a:gd name="connsiteX3805" fmla="*/ 9722 w 11830043"/>
              <a:gd name="connsiteY3805" fmla="*/ 2895479 h 6533995"/>
              <a:gd name="connsiteX3806" fmla="*/ 19506 w 11830043"/>
              <a:gd name="connsiteY3806" fmla="*/ 2905203 h 6533995"/>
              <a:gd name="connsiteX3807" fmla="*/ 9722 w 11830043"/>
              <a:gd name="connsiteY3807" fmla="*/ 2914990 h 6533995"/>
              <a:gd name="connsiteX3808" fmla="*/ 2 w 11830043"/>
              <a:gd name="connsiteY3808" fmla="*/ 2905203 h 6533995"/>
              <a:gd name="connsiteX3809" fmla="*/ 9722 w 11830043"/>
              <a:gd name="connsiteY3809" fmla="*/ 2895479 h 6533995"/>
              <a:gd name="connsiteX3810" fmla="*/ 251005 w 11830043"/>
              <a:gd name="connsiteY3810" fmla="*/ 2895476 h 6533995"/>
              <a:gd name="connsiteX3811" fmla="*/ 260789 w 11830043"/>
              <a:gd name="connsiteY3811" fmla="*/ 2905199 h 6533995"/>
              <a:gd name="connsiteX3812" fmla="*/ 251005 w 11830043"/>
              <a:gd name="connsiteY3812" fmla="*/ 2914986 h 6533995"/>
              <a:gd name="connsiteX3813" fmla="*/ 241285 w 11830043"/>
              <a:gd name="connsiteY3813" fmla="*/ 2905199 h 6533995"/>
              <a:gd name="connsiteX3814" fmla="*/ 251005 w 11830043"/>
              <a:gd name="connsiteY3814" fmla="*/ 2895476 h 6533995"/>
              <a:gd name="connsiteX3815" fmla="*/ 492225 w 11830043"/>
              <a:gd name="connsiteY3815" fmla="*/ 2895472 h 6533995"/>
              <a:gd name="connsiteX3816" fmla="*/ 501945 w 11830043"/>
              <a:gd name="connsiteY3816" fmla="*/ 2905196 h 6533995"/>
              <a:gd name="connsiteX3817" fmla="*/ 492225 w 11830043"/>
              <a:gd name="connsiteY3817" fmla="*/ 2914982 h 6533995"/>
              <a:gd name="connsiteX3818" fmla="*/ 482441 w 11830043"/>
              <a:gd name="connsiteY3818" fmla="*/ 2905196 h 6533995"/>
              <a:gd name="connsiteX3819" fmla="*/ 492225 w 11830043"/>
              <a:gd name="connsiteY3819" fmla="*/ 2895472 h 6533995"/>
              <a:gd name="connsiteX3820" fmla="*/ 733445 w 11830043"/>
              <a:gd name="connsiteY3820" fmla="*/ 2895468 h 6533995"/>
              <a:gd name="connsiteX3821" fmla="*/ 743165 w 11830043"/>
              <a:gd name="connsiteY3821" fmla="*/ 2905192 h 6533995"/>
              <a:gd name="connsiteX3822" fmla="*/ 733445 w 11830043"/>
              <a:gd name="connsiteY3822" fmla="*/ 2914978 h 6533995"/>
              <a:gd name="connsiteX3823" fmla="*/ 723662 w 11830043"/>
              <a:gd name="connsiteY3823" fmla="*/ 2905192 h 6533995"/>
              <a:gd name="connsiteX3824" fmla="*/ 733445 w 11830043"/>
              <a:gd name="connsiteY3824" fmla="*/ 2895468 h 6533995"/>
              <a:gd name="connsiteX3825" fmla="*/ 974665 w 11830043"/>
              <a:gd name="connsiteY3825" fmla="*/ 2895464 h 6533995"/>
              <a:gd name="connsiteX3826" fmla="*/ 984449 w 11830043"/>
              <a:gd name="connsiteY3826" fmla="*/ 2905188 h 6533995"/>
              <a:gd name="connsiteX3827" fmla="*/ 974665 w 11830043"/>
              <a:gd name="connsiteY3827" fmla="*/ 2914975 h 6533995"/>
              <a:gd name="connsiteX3828" fmla="*/ 964945 w 11830043"/>
              <a:gd name="connsiteY3828" fmla="*/ 2905188 h 6533995"/>
              <a:gd name="connsiteX3829" fmla="*/ 974665 w 11830043"/>
              <a:gd name="connsiteY3829" fmla="*/ 2895464 h 6533995"/>
              <a:gd name="connsiteX3830" fmla="*/ 1215885 w 11830043"/>
              <a:gd name="connsiteY3830" fmla="*/ 2895461 h 6533995"/>
              <a:gd name="connsiteX3831" fmla="*/ 1225669 w 11830043"/>
              <a:gd name="connsiteY3831" fmla="*/ 2905185 h 6533995"/>
              <a:gd name="connsiteX3832" fmla="*/ 1215885 w 11830043"/>
              <a:gd name="connsiteY3832" fmla="*/ 2914971 h 6533995"/>
              <a:gd name="connsiteX3833" fmla="*/ 1206166 w 11830043"/>
              <a:gd name="connsiteY3833" fmla="*/ 2905185 h 6533995"/>
              <a:gd name="connsiteX3834" fmla="*/ 1215885 w 11830043"/>
              <a:gd name="connsiteY3834" fmla="*/ 2895461 h 6533995"/>
              <a:gd name="connsiteX3835" fmla="*/ 1457107 w 11830043"/>
              <a:gd name="connsiteY3835" fmla="*/ 2895457 h 6533995"/>
              <a:gd name="connsiteX3836" fmla="*/ 1466827 w 11830043"/>
              <a:gd name="connsiteY3836" fmla="*/ 2905181 h 6533995"/>
              <a:gd name="connsiteX3837" fmla="*/ 1457107 w 11830043"/>
              <a:gd name="connsiteY3837" fmla="*/ 2914967 h 6533995"/>
              <a:gd name="connsiteX3838" fmla="*/ 1447323 w 11830043"/>
              <a:gd name="connsiteY3838" fmla="*/ 2905181 h 6533995"/>
              <a:gd name="connsiteX3839" fmla="*/ 1457107 w 11830043"/>
              <a:gd name="connsiteY3839" fmla="*/ 2895457 h 6533995"/>
              <a:gd name="connsiteX3840" fmla="*/ 1698332 w 11830043"/>
              <a:gd name="connsiteY3840" fmla="*/ 2895453 h 6533995"/>
              <a:gd name="connsiteX3841" fmla="*/ 1708117 w 11830043"/>
              <a:gd name="connsiteY3841" fmla="*/ 2905177 h 6533995"/>
              <a:gd name="connsiteX3842" fmla="*/ 1698332 w 11830043"/>
              <a:gd name="connsiteY3842" fmla="*/ 2914964 h 6533995"/>
              <a:gd name="connsiteX3843" fmla="*/ 1688547 w 11830043"/>
              <a:gd name="connsiteY3843" fmla="*/ 2905177 h 6533995"/>
              <a:gd name="connsiteX3844" fmla="*/ 1698332 w 11830043"/>
              <a:gd name="connsiteY3844" fmla="*/ 2895453 h 6533995"/>
              <a:gd name="connsiteX3845" fmla="*/ 1939580 w 11830043"/>
              <a:gd name="connsiteY3845" fmla="*/ 2895450 h 6533995"/>
              <a:gd name="connsiteX3846" fmla="*/ 1949365 w 11830043"/>
              <a:gd name="connsiteY3846" fmla="*/ 2905174 h 6533995"/>
              <a:gd name="connsiteX3847" fmla="*/ 1939580 w 11830043"/>
              <a:gd name="connsiteY3847" fmla="*/ 2914960 h 6533995"/>
              <a:gd name="connsiteX3848" fmla="*/ 1929860 w 11830043"/>
              <a:gd name="connsiteY3848" fmla="*/ 2905174 h 6533995"/>
              <a:gd name="connsiteX3849" fmla="*/ 1939580 w 11830043"/>
              <a:gd name="connsiteY3849" fmla="*/ 2895450 h 6533995"/>
              <a:gd name="connsiteX3850" fmla="*/ 2180788 w 11830043"/>
              <a:gd name="connsiteY3850" fmla="*/ 2895446 h 6533995"/>
              <a:gd name="connsiteX3851" fmla="*/ 2190580 w 11830043"/>
              <a:gd name="connsiteY3851" fmla="*/ 2905170 h 6533995"/>
              <a:gd name="connsiteX3852" fmla="*/ 2180788 w 11830043"/>
              <a:gd name="connsiteY3852" fmla="*/ 2914956 h 6533995"/>
              <a:gd name="connsiteX3853" fmla="*/ 2171083 w 11830043"/>
              <a:gd name="connsiteY3853" fmla="*/ 2905170 h 6533995"/>
              <a:gd name="connsiteX3854" fmla="*/ 2180788 w 11830043"/>
              <a:gd name="connsiteY3854" fmla="*/ 2895446 h 6533995"/>
              <a:gd name="connsiteX3855" fmla="*/ 2422037 w 11830043"/>
              <a:gd name="connsiteY3855" fmla="*/ 2895442 h 6533995"/>
              <a:gd name="connsiteX3856" fmla="*/ 2431753 w 11830043"/>
              <a:gd name="connsiteY3856" fmla="*/ 2905166 h 6533995"/>
              <a:gd name="connsiteX3857" fmla="*/ 2422037 w 11830043"/>
              <a:gd name="connsiteY3857" fmla="*/ 2914953 h 6533995"/>
              <a:gd name="connsiteX3858" fmla="*/ 2412257 w 11830043"/>
              <a:gd name="connsiteY3858" fmla="*/ 2905166 h 6533995"/>
              <a:gd name="connsiteX3859" fmla="*/ 2422037 w 11830043"/>
              <a:gd name="connsiteY3859" fmla="*/ 2895442 h 6533995"/>
              <a:gd name="connsiteX3860" fmla="*/ 2663275 w 11830043"/>
              <a:gd name="connsiteY3860" fmla="*/ 2895439 h 6533995"/>
              <a:gd name="connsiteX3861" fmla="*/ 2672998 w 11830043"/>
              <a:gd name="connsiteY3861" fmla="*/ 2905163 h 6533995"/>
              <a:gd name="connsiteX3862" fmla="*/ 2663275 w 11830043"/>
              <a:gd name="connsiteY3862" fmla="*/ 2914949 h 6533995"/>
              <a:gd name="connsiteX3863" fmla="*/ 2653492 w 11830043"/>
              <a:gd name="connsiteY3863" fmla="*/ 2905163 h 6533995"/>
              <a:gd name="connsiteX3864" fmla="*/ 2663275 w 11830043"/>
              <a:gd name="connsiteY3864" fmla="*/ 2895439 h 6533995"/>
              <a:gd name="connsiteX3865" fmla="*/ 2904572 w 11830043"/>
              <a:gd name="connsiteY3865" fmla="*/ 2895435 h 6533995"/>
              <a:gd name="connsiteX3866" fmla="*/ 2914355 w 11830043"/>
              <a:gd name="connsiteY3866" fmla="*/ 2905159 h 6533995"/>
              <a:gd name="connsiteX3867" fmla="*/ 2904572 w 11830043"/>
              <a:gd name="connsiteY3867" fmla="*/ 2914945 h 6533995"/>
              <a:gd name="connsiteX3868" fmla="*/ 2894790 w 11830043"/>
              <a:gd name="connsiteY3868" fmla="*/ 2905159 h 6533995"/>
              <a:gd name="connsiteX3869" fmla="*/ 2904572 w 11830043"/>
              <a:gd name="connsiteY3869" fmla="*/ 2895435 h 6533995"/>
              <a:gd name="connsiteX3870" fmla="*/ 3145751 w 11830043"/>
              <a:gd name="connsiteY3870" fmla="*/ 2895431 h 6533995"/>
              <a:gd name="connsiteX3871" fmla="*/ 3155532 w 11830043"/>
              <a:gd name="connsiteY3871" fmla="*/ 2905155 h 6533995"/>
              <a:gd name="connsiteX3872" fmla="*/ 3145751 w 11830043"/>
              <a:gd name="connsiteY3872" fmla="*/ 2914942 h 6533995"/>
              <a:gd name="connsiteX3873" fmla="*/ 3136032 w 11830043"/>
              <a:gd name="connsiteY3873" fmla="*/ 2905155 h 6533995"/>
              <a:gd name="connsiteX3874" fmla="*/ 3145751 w 11830043"/>
              <a:gd name="connsiteY3874" fmla="*/ 2895431 h 6533995"/>
              <a:gd name="connsiteX3875" fmla="*/ 3386958 w 11830043"/>
              <a:gd name="connsiteY3875" fmla="*/ 2895427 h 6533995"/>
              <a:gd name="connsiteX3876" fmla="*/ 3396743 w 11830043"/>
              <a:gd name="connsiteY3876" fmla="*/ 2905151 h 6533995"/>
              <a:gd name="connsiteX3877" fmla="*/ 3386958 w 11830043"/>
              <a:gd name="connsiteY3877" fmla="*/ 2914938 h 6533995"/>
              <a:gd name="connsiteX3878" fmla="*/ 3377235 w 11830043"/>
              <a:gd name="connsiteY3878" fmla="*/ 2905151 h 6533995"/>
              <a:gd name="connsiteX3879" fmla="*/ 3386958 w 11830043"/>
              <a:gd name="connsiteY3879" fmla="*/ 2895427 h 6533995"/>
              <a:gd name="connsiteX3880" fmla="*/ 3628212 w 11830043"/>
              <a:gd name="connsiteY3880" fmla="*/ 2895424 h 6533995"/>
              <a:gd name="connsiteX3881" fmla="*/ 3637936 w 11830043"/>
              <a:gd name="connsiteY3881" fmla="*/ 2905148 h 6533995"/>
              <a:gd name="connsiteX3882" fmla="*/ 3628212 w 11830043"/>
              <a:gd name="connsiteY3882" fmla="*/ 2914934 h 6533995"/>
              <a:gd name="connsiteX3883" fmla="*/ 3618430 w 11830043"/>
              <a:gd name="connsiteY3883" fmla="*/ 2905148 h 6533995"/>
              <a:gd name="connsiteX3884" fmla="*/ 3628212 w 11830043"/>
              <a:gd name="connsiteY3884" fmla="*/ 2895424 h 6533995"/>
              <a:gd name="connsiteX3885" fmla="*/ 3869430 w 11830043"/>
              <a:gd name="connsiteY3885" fmla="*/ 2895420 h 6533995"/>
              <a:gd name="connsiteX3886" fmla="*/ 3879149 w 11830043"/>
              <a:gd name="connsiteY3886" fmla="*/ 2905144 h 6533995"/>
              <a:gd name="connsiteX3887" fmla="*/ 3869430 w 11830043"/>
              <a:gd name="connsiteY3887" fmla="*/ 2914930 h 6533995"/>
              <a:gd name="connsiteX3888" fmla="*/ 3859647 w 11830043"/>
              <a:gd name="connsiteY3888" fmla="*/ 2905144 h 6533995"/>
              <a:gd name="connsiteX3889" fmla="*/ 3869430 w 11830043"/>
              <a:gd name="connsiteY3889" fmla="*/ 2895420 h 6533995"/>
              <a:gd name="connsiteX3890" fmla="*/ 4110581 w 11830043"/>
              <a:gd name="connsiteY3890" fmla="*/ 2895416 h 6533995"/>
              <a:gd name="connsiteX3891" fmla="*/ 4120362 w 11830043"/>
              <a:gd name="connsiteY3891" fmla="*/ 2905140 h 6533995"/>
              <a:gd name="connsiteX3892" fmla="*/ 4110581 w 11830043"/>
              <a:gd name="connsiteY3892" fmla="*/ 2914927 h 6533995"/>
              <a:gd name="connsiteX3893" fmla="*/ 4100799 w 11830043"/>
              <a:gd name="connsiteY3893" fmla="*/ 2905140 h 6533995"/>
              <a:gd name="connsiteX3894" fmla="*/ 4110581 w 11830043"/>
              <a:gd name="connsiteY3894" fmla="*/ 2895416 h 6533995"/>
              <a:gd name="connsiteX3895" fmla="*/ 4351806 w 11830043"/>
              <a:gd name="connsiteY3895" fmla="*/ 2895413 h 6533995"/>
              <a:gd name="connsiteX3896" fmla="*/ 4361580 w 11830043"/>
              <a:gd name="connsiteY3896" fmla="*/ 2905137 h 6533995"/>
              <a:gd name="connsiteX3897" fmla="*/ 4351806 w 11830043"/>
              <a:gd name="connsiteY3897" fmla="*/ 2914923 h 6533995"/>
              <a:gd name="connsiteX3898" fmla="*/ 4342006 w 11830043"/>
              <a:gd name="connsiteY3898" fmla="*/ 2905137 h 6533995"/>
              <a:gd name="connsiteX3899" fmla="*/ 4351806 w 11830043"/>
              <a:gd name="connsiteY3899" fmla="*/ 2895413 h 6533995"/>
              <a:gd name="connsiteX3900" fmla="*/ 4593019 w 11830043"/>
              <a:gd name="connsiteY3900" fmla="*/ 2895409 h 6533995"/>
              <a:gd name="connsiteX3901" fmla="*/ 4602795 w 11830043"/>
              <a:gd name="connsiteY3901" fmla="*/ 2905133 h 6533995"/>
              <a:gd name="connsiteX3902" fmla="*/ 4593019 w 11830043"/>
              <a:gd name="connsiteY3902" fmla="*/ 2914919 h 6533995"/>
              <a:gd name="connsiteX3903" fmla="*/ 4583304 w 11830043"/>
              <a:gd name="connsiteY3903" fmla="*/ 2905133 h 6533995"/>
              <a:gd name="connsiteX3904" fmla="*/ 4593019 w 11830043"/>
              <a:gd name="connsiteY3904" fmla="*/ 2895409 h 6533995"/>
              <a:gd name="connsiteX3905" fmla="*/ 4834252 w 11830043"/>
              <a:gd name="connsiteY3905" fmla="*/ 2895405 h 6533995"/>
              <a:gd name="connsiteX3906" fmla="*/ 4844040 w 11830043"/>
              <a:gd name="connsiteY3906" fmla="*/ 2905129 h 6533995"/>
              <a:gd name="connsiteX3907" fmla="*/ 4834252 w 11830043"/>
              <a:gd name="connsiteY3907" fmla="*/ 2914916 h 6533995"/>
              <a:gd name="connsiteX3908" fmla="*/ 4824534 w 11830043"/>
              <a:gd name="connsiteY3908" fmla="*/ 2905129 h 6533995"/>
              <a:gd name="connsiteX3909" fmla="*/ 4834252 w 11830043"/>
              <a:gd name="connsiteY3909" fmla="*/ 2895405 h 6533995"/>
              <a:gd name="connsiteX3910" fmla="*/ 5075485 w 11830043"/>
              <a:gd name="connsiteY3910" fmla="*/ 2895402 h 6533995"/>
              <a:gd name="connsiteX3911" fmla="*/ 5085202 w 11830043"/>
              <a:gd name="connsiteY3911" fmla="*/ 2905126 h 6533995"/>
              <a:gd name="connsiteX3912" fmla="*/ 5075485 w 11830043"/>
              <a:gd name="connsiteY3912" fmla="*/ 2914912 h 6533995"/>
              <a:gd name="connsiteX3913" fmla="*/ 5065705 w 11830043"/>
              <a:gd name="connsiteY3913" fmla="*/ 2905126 h 6533995"/>
              <a:gd name="connsiteX3914" fmla="*/ 5075485 w 11830043"/>
              <a:gd name="connsiteY3914" fmla="*/ 2895402 h 6533995"/>
              <a:gd name="connsiteX3915" fmla="*/ 5316710 w 11830043"/>
              <a:gd name="connsiteY3915" fmla="*/ 2895398 h 6533995"/>
              <a:gd name="connsiteX3916" fmla="*/ 5326429 w 11830043"/>
              <a:gd name="connsiteY3916" fmla="*/ 2905122 h 6533995"/>
              <a:gd name="connsiteX3917" fmla="*/ 5316710 w 11830043"/>
              <a:gd name="connsiteY3917" fmla="*/ 2914908 h 6533995"/>
              <a:gd name="connsiteX3918" fmla="*/ 5306924 w 11830043"/>
              <a:gd name="connsiteY3918" fmla="*/ 2905122 h 6533995"/>
              <a:gd name="connsiteX3919" fmla="*/ 5316710 w 11830043"/>
              <a:gd name="connsiteY3919" fmla="*/ 2895398 h 6533995"/>
              <a:gd name="connsiteX3920" fmla="*/ 5557991 w 11830043"/>
              <a:gd name="connsiteY3920" fmla="*/ 2895394 h 6533995"/>
              <a:gd name="connsiteX3921" fmla="*/ 5567774 w 11830043"/>
              <a:gd name="connsiteY3921" fmla="*/ 2905118 h 6533995"/>
              <a:gd name="connsiteX3922" fmla="*/ 5557991 w 11830043"/>
              <a:gd name="connsiteY3922" fmla="*/ 2914905 h 6533995"/>
              <a:gd name="connsiteX3923" fmla="*/ 5548208 w 11830043"/>
              <a:gd name="connsiteY3923" fmla="*/ 2905118 h 6533995"/>
              <a:gd name="connsiteX3924" fmla="*/ 5557991 w 11830043"/>
              <a:gd name="connsiteY3924" fmla="*/ 2895394 h 6533995"/>
              <a:gd name="connsiteX3925" fmla="*/ 5799205 w 11830043"/>
              <a:gd name="connsiteY3925" fmla="*/ 2895391 h 6533995"/>
              <a:gd name="connsiteX3926" fmla="*/ 5808989 w 11830043"/>
              <a:gd name="connsiteY3926" fmla="*/ 2905114 h 6533995"/>
              <a:gd name="connsiteX3927" fmla="*/ 5799205 w 11830043"/>
              <a:gd name="connsiteY3927" fmla="*/ 2914901 h 6533995"/>
              <a:gd name="connsiteX3928" fmla="*/ 5789486 w 11830043"/>
              <a:gd name="connsiteY3928" fmla="*/ 2905114 h 6533995"/>
              <a:gd name="connsiteX3929" fmla="*/ 5799205 w 11830043"/>
              <a:gd name="connsiteY3929" fmla="*/ 2895391 h 6533995"/>
              <a:gd name="connsiteX3930" fmla="*/ 6040432 w 11830043"/>
              <a:gd name="connsiteY3930" fmla="*/ 2895387 h 6533995"/>
              <a:gd name="connsiteX3931" fmla="*/ 6050216 w 11830043"/>
              <a:gd name="connsiteY3931" fmla="*/ 2905111 h 6533995"/>
              <a:gd name="connsiteX3932" fmla="*/ 6040432 w 11830043"/>
              <a:gd name="connsiteY3932" fmla="*/ 2914897 h 6533995"/>
              <a:gd name="connsiteX3933" fmla="*/ 6030712 w 11830043"/>
              <a:gd name="connsiteY3933" fmla="*/ 2905111 h 6533995"/>
              <a:gd name="connsiteX3934" fmla="*/ 6040432 w 11830043"/>
              <a:gd name="connsiteY3934" fmla="*/ 2895387 h 6533995"/>
              <a:gd name="connsiteX3935" fmla="*/ 6281661 w 11830043"/>
              <a:gd name="connsiteY3935" fmla="*/ 2895383 h 6533995"/>
              <a:gd name="connsiteX3936" fmla="*/ 6291381 w 11830043"/>
              <a:gd name="connsiteY3936" fmla="*/ 2905107 h 6533995"/>
              <a:gd name="connsiteX3937" fmla="*/ 6281661 w 11830043"/>
              <a:gd name="connsiteY3937" fmla="*/ 2914893 h 6533995"/>
              <a:gd name="connsiteX3938" fmla="*/ 6271877 w 11830043"/>
              <a:gd name="connsiteY3938" fmla="*/ 2905107 h 6533995"/>
              <a:gd name="connsiteX3939" fmla="*/ 6281661 w 11830043"/>
              <a:gd name="connsiteY3939" fmla="*/ 2895383 h 6533995"/>
              <a:gd name="connsiteX3940" fmla="*/ 6522889 w 11830043"/>
              <a:gd name="connsiteY3940" fmla="*/ 2895379 h 6533995"/>
              <a:gd name="connsiteX3941" fmla="*/ 6532610 w 11830043"/>
              <a:gd name="connsiteY3941" fmla="*/ 2905103 h 6533995"/>
              <a:gd name="connsiteX3942" fmla="*/ 6522889 w 11830043"/>
              <a:gd name="connsiteY3942" fmla="*/ 2914890 h 6533995"/>
              <a:gd name="connsiteX3943" fmla="*/ 6513105 w 11830043"/>
              <a:gd name="connsiteY3943" fmla="*/ 2905103 h 6533995"/>
              <a:gd name="connsiteX3944" fmla="*/ 6522889 w 11830043"/>
              <a:gd name="connsiteY3944" fmla="*/ 2895379 h 6533995"/>
              <a:gd name="connsiteX3945" fmla="*/ 6764118 w 11830043"/>
              <a:gd name="connsiteY3945" fmla="*/ 2895376 h 6533995"/>
              <a:gd name="connsiteX3946" fmla="*/ 6773902 w 11830043"/>
              <a:gd name="connsiteY3946" fmla="*/ 2905100 h 6533995"/>
              <a:gd name="connsiteX3947" fmla="*/ 6764118 w 11830043"/>
              <a:gd name="connsiteY3947" fmla="*/ 2914886 h 6533995"/>
              <a:gd name="connsiteX3948" fmla="*/ 6754335 w 11830043"/>
              <a:gd name="connsiteY3948" fmla="*/ 2905100 h 6533995"/>
              <a:gd name="connsiteX3949" fmla="*/ 6764118 w 11830043"/>
              <a:gd name="connsiteY3949" fmla="*/ 2895376 h 6533995"/>
              <a:gd name="connsiteX3950" fmla="*/ 7005346 w 11830043"/>
              <a:gd name="connsiteY3950" fmla="*/ 2895372 h 6533995"/>
              <a:gd name="connsiteX3951" fmla="*/ 7015130 w 11830043"/>
              <a:gd name="connsiteY3951" fmla="*/ 2905096 h 6533995"/>
              <a:gd name="connsiteX3952" fmla="*/ 7005346 w 11830043"/>
              <a:gd name="connsiteY3952" fmla="*/ 2914882 h 6533995"/>
              <a:gd name="connsiteX3953" fmla="*/ 6995626 w 11830043"/>
              <a:gd name="connsiteY3953" fmla="*/ 2905096 h 6533995"/>
              <a:gd name="connsiteX3954" fmla="*/ 7005346 w 11830043"/>
              <a:gd name="connsiteY3954" fmla="*/ 2895372 h 6533995"/>
              <a:gd name="connsiteX3955" fmla="*/ 7246575 w 11830043"/>
              <a:gd name="connsiteY3955" fmla="*/ 2895368 h 6533995"/>
              <a:gd name="connsiteX3956" fmla="*/ 7256359 w 11830043"/>
              <a:gd name="connsiteY3956" fmla="*/ 2905092 h 6533995"/>
              <a:gd name="connsiteX3957" fmla="*/ 7246575 w 11830043"/>
              <a:gd name="connsiteY3957" fmla="*/ 2914879 h 6533995"/>
              <a:gd name="connsiteX3958" fmla="*/ 7236855 w 11830043"/>
              <a:gd name="connsiteY3958" fmla="*/ 2905092 h 6533995"/>
              <a:gd name="connsiteX3959" fmla="*/ 7246575 w 11830043"/>
              <a:gd name="connsiteY3959" fmla="*/ 2895368 h 6533995"/>
              <a:gd name="connsiteX3960" fmla="*/ 7487803 w 11830043"/>
              <a:gd name="connsiteY3960" fmla="*/ 2895365 h 6533995"/>
              <a:gd name="connsiteX3961" fmla="*/ 7497524 w 11830043"/>
              <a:gd name="connsiteY3961" fmla="*/ 2905089 h 6533995"/>
              <a:gd name="connsiteX3962" fmla="*/ 7487803 w 11830043"/>
              <a:gd name="connsiteY3962" fmla="*/ 2914875 h 6533995"/>
              <a:gd name="connsiteX3963" fmla="*/ 7478019 w 11830043"/>
              <a:gd name="connsiteY3963" fmla="*/ 2905089 h 6533995"/>
              <a:gd name="connsiteX3964" fmla="*/ 7487803 w 11830043"/>
              <a:gd name="connsiteY3964" fmla="*/ 2895365 h 6533995"/>
              <a:gd name="connsiteX3965" fmla="*/ 7729032 w 11830043"/>
              <a:gd name="connsiteY3965" fmla="*/ 2895361 h 6533995"/>
              <a:gd name="connsiteX3966" fmla="*/ 7738753 w 11830043"/>
              <a:gd name="connsiteY3966" fmla="*/ 2905085 h 6533995"/>
              <a:gd name="connsiteX3967" fmla="*/ 7729032 w 11830043"/>
              <a:gd name="connsiteY3967" fmla="*/ 2914871 h 6533995"/>
              <a:gd name="connsiteX3968" fmla="*/ 7719249 w 11830043"/>
              <a:gd name="connsiteY3968" fmla="*/ 2905085 h 6533995"/>
              <a:gd name="connsiteX3969" fmla="*/ 7729032 w 11830043"/>
              <a:gd name="connsiteY3969" fmla="*/ 2895361 h 6533995"/>
              <a:gd name="connsiteX3970" fmla="*/ 7970260 w 11830043"/>
              <a:gd name="connsiteY3970" fmla="*/ 2895357 h 6533995"/>
              <a:gd name="connsiteX3971" fmla="*/ 7980044 w 11830043"/>
              <a:gd name="connsiteY3971" fmla="*/ 2905081 h 6533995"/>
              <a:gd name="connsiteX3972" fmla="*/ 7970260 w 11830043"/>
              <a:gd name="connsiteY3972" fmla="*/ 2914868 h 6533995"/>
              <a:gd name="connsiteX3973" fmla="*/ 7960477 w 11830043"/>
              <a:gd name="connsiteY3973" fmla="*/ 2905081 h 6533995"/>
              <a:gd name="connsiteX3974" fmla="*/ 7970260 w 11830043"/>
              <a:gd name="connsiteY3974" fmla="*/ 2895357 h 6533995"/>
              <a:gd name="connsiteX3975" fmla="*/ 8211553 w 11830043"/>
              <a:gd name="connsiteY3975" fmla="*/ 2895354 h 6533995"/>
              <a:gd name="connsiteX3976" fmla="*/ 8221273 w 11830043"/>
              <a:gd name="connsiteY3976" fmla="*/ 2905078 h 6533995"/>
              <a:gd name="connsiteX3977" fmla="*/ 8211553 w 11830043"/>
              <a:gd name="connsiteY3977" fmla="*/ 2914864 h 6533995"/>
              <a:gd name="connsiteX3978" fmla="*/ 8201769 w 11830043"/>
              <a:gd name="connsiteY3978" fmla="*/ 2905078 h 6533995"/>
              <a:gd name="connsiteX3979" fmla="*/ 8211553 w 11830043"/>
              <a:gd name="connsiteY3979" fmla="*/ 2895354 h 6533995"/>
              <a:gd name="connsiteX3980" fmla="*/ 8452781 w 11830043"/>
              <a:gd name="connsiteY3980" fmla="*/ 2895350 h 6533995"/>
              <a:gd name="connsiteX3981" fmla="*/ 8462566 w 11830043"/>
              <a:gd name="connsiteY3981" fmla="*/ 2905074 h 6533995"/>
              <a:gd name="connsiteX3982" fmla="*/ 8452781 w 11830043"/>
              <a:gd name="connsiteY3982" fmla="*/ 2914860 h 6533995"/>
              <a:gd name="connsiteX3983" fmla="*/ 8443061 w 11830043"/>
              <a:gd name="connsiteY3983" fmla="*/ 2905074 h 6533995"/>
              <a:gd name="connsiteX3984" fmla="*/ 8452781 w 11830043"/>
              <a:gd name="connsiteY3984" fmla="*/ 2895350 h 6533995"/>
              <a:gd name="connsiteX3985" fmla="*/ 8694009 w 11830043"/>
              <a:gd name="connsiteY3985" fmla="*/ 2895346 h 6533995"/>
              <a:gd name="connsiteX3986" fmla="*/ 8703730 w 11830043"/>
              <a:gd name="connsiteY3986" fmla="*/ 2905070 h 6533995"/>
              <a:gd name="connsiteX3987" fmla="*/ 8694009 w 11830043"/>
              <a:gd name="connsiteY3987" fmla="*/ 2914857 h 6533995"/>
              <a:gd name="connsiteX3988" fmla="*/ 8684289 w 11830043"/>
              <a:gd name="connsiteY3988" fmla="*/ 2905070 h 6533995"/>
              <a:gd name="connsiteX3989" fmla="*/ 8694009 w 11830043"/>
              <a:gd name="connsiteY3989" fmla="*/ 2895346 h 6533995"/>
              <a:gd name="connsiteX3990" fmla="*/ 8935237 w 11830043"/>
              <a:gd name="connsiteY3990" fmla="*/ 2895343 h 6533995"/>
              <a:gd name="connsiteX3991" fmla="*/ 8944958 w 11830043"/>
              <a:gd name="connsiteY3991" fmla="*/ 2905066 h 6533995"/>
              <a:gd name="connsiteX3992" fmla="*/ 8935237 w 11830043"/>
              <a:gd name="connsiteY3992" fmla="*/ 2914853 h 6533995"/>
              <a:gd name="connsiteX3993" fmla="*/ 8925454 w 11830043"/>
              <a:gd name="connsiteY3993" fmla="*/ 2905066 h 6533995"/>
              <a:gd name="connsiteX3994" fmla="*/ 8935237 w 11830043"/>
              <a:gd name="connsiteY3994" fmla="*/ 2895343 h 6533995"/>
              <a:gd name="connsiteX3995" fmla="*/ 9176467 w 11830043"/>
              <a:gd name="connsiteY3995" fmla="*/ 2895339 h 6533995"/>
              <a:gd name="connsiteX3996" fmla="*/ 9186187 w 11830043"/>
              <a:gd name="connsiteY3996" fmla="*/ 2905063 h 6533995"/>
              <a:gd name="connsiteX3997" fmla="*/ 9176467 w 11830043"/>
              <a:gd name="connsiteY3997" fmla="*/ 2914849 h 6533995"/>
              <a:gd name="connsiteX3998" fmla="*/ 9166683 w 11830043"/>
              <a:gd name="connsiteY3998" fmla="*/ 2905063 h 6533995"/>
              <a:gd name="connsiteX3999" fmla="*/ 9176467 w 11830043"/>
              <a:gd name="connsiteY3999" fmla="*/ 2895339 h 6533995"/>
              <a:gd name="connsiteX4000" fmla="*/ 9417695 w 11830043"/>
              <a:gd name="connsiteY4000" fmla="*/ 2895335 h 6533995"/>
              <a:gd name="connsiteX4001" fmla="*/ 9427416 w 11830043"/>
              <a:gd name="connsiteY4001" fmla="*/ 2905059 h 6533995"/>
              <a:gd name="connsiteX4002" fmla="*/ 9417695 w 11830043"/>
              <a:gd name="connsiteY4002" fmla="*/ 2914845 h 6533995"/>
              <a:gd name="connsiteX4003" fmla="*/ 9407911 w 11830043"/>
              <a:gd name="connsiteY4003" fmla="*/ 2905059 h 6533995"/>
              <a:gd name="connsiteX4004" fmla="*/ 9417695 w 11830043"/>
              <a:gd name="connsiteY4004" fmla="*/ 2895335 h 6533995"/>
              <a:gd name="connsiteX4005" fmla="*/ 9649203 w 11830043"/>
              <a:gd name="connsiteY4005" fmla="*/ 2654245 h 6533995"/>
              <a:gd name="connsiteX4006" fmla="*/ 9658923 w 11830043"/>
              <a:gd name="connsiteY4006" fmla="*/ 2664040 h 6533995"/>
              <a:gd name="connsiteX4007" fmla="*/ 9649203 w 11830043"/>
              <a:gd name="connsiteY4007" fmla="*/ 2673789 h 6533995"/>
              <a:gd name="connsiteX4008" fmla="*/ 9639483 w 11830043"/>
              <a:gd name="connsiteY4008" fmla="*/ 2664040 h 6533995"/>
              <a:gd name="connsiteX4009" fmla="*/ 9649203 w 11830043"/>
              <a:gd name="connsiteY4009" fmla="*/ 2654245 h 6533995"/>
              <a:gd name="connsiteX4010" fmla="*/ 9890432 w 11830043"/>
              <a:gd name="connsiteY4010" fmla="*/ 2654242 h 6533995"/>
              <a:gd name="connsiteX4011" fmla="*/ 9900152 w 11830043"/>
              <a:gd name="connsiteY4011" fmla="*/ 2664035 h 6533995"/>
              <a:gd name="connsiteX4012" fmla="*/ 9890432 w 11830043"/>
              <a:gd name="connsiteY4012" fmla="*/ 2673789 h 6533995"/>
              <a:gd name="connsiteX4013" fmla="*/ 9880648 w 11830043"/>
              <a:gd name="connsiteY4013" fmla="*/ 2664035 h 6533995"/>
              <a:gd name="connsiteX4014" fmla="*/ 9890432 w 11830043"/>
              <a:gd name="connsiteY4014" fmla="*/ 2654242 h 6533995"/>
              <a:gd name="connsiteX4015" fmla="*/ 10131660 w 11830043"/>
              <a:gd name="connsiteY4015" fmla="*/ 2654237 h 6533995"/>
              <a:gd name="connsiteX4016" fmla="*/ 10141444 w 11830043"/>
              <a:gd name="connsiteY4016" fmla="*/ 2664031 h 6533995"/>
              <a:gd name="connsiteX4017" fmla="*/ 10131660 w 11830043"/>
              <a:gd name="connsiteY4017" fmla="*/ 2673784 h 6533995"/>
              <a:gd name="connsiteX4018" fmla="*/ 10121940 w 11830043"/>
              <a:gd name="connsiteY4018" fmla="*/ 2664031 h 6533995"/>
              <a:gd name="connsiteX4019" fmla="*/ 10131660 w 11830043"/>
              <a:gd name="connsiteY4019" fmla="*/ 2654237 h 6533995"/>
              <a:gd name="connsiteX4020" fmla="*/ 10372888 w 11830043"/>
              <a:gd name="connsiteY4020" fmla="*/ 2654233 h 6533995"/>
              <a:gd name="connsiteX4021" fmla="*/ 10382673 w 11830043"/>
              <a:gd name="connsiteY4021" fmla="*/ 2664026 h 6533995"/>
              <a:gd name="connsiteX4022" fmla="*/ 10372888 w 11830043"/>
              <a:gd name="connsiteY4022" fmla="*/ 2673778 h 6533995"/>
              <a:gd name="connsiteX4023" fmla="*/ 10363168 w 11830043"/>
              <a:gd name="connsiteY4023" fmla="*/ 2664026 h 6533995"/>
              <a:gd name="connsiteX4024" fmla="*/ 10372888 w 11830043"/>
              <a:gd name="connsiteY4024" fmla="*/ 2654233 h 6533995"/>
              <a:gd name="connsiteX4025" fmla="*/ 10614116 w 11830043"/>
              <a:gd name="connsiteY4025" fmla="*/ 2654228 h 6533995"/>
              <a:gd name="connsiteX4026" fmla="*/ 10623901 w 11830043"/>
              <a:gd name="connsiteY4026" fmla="*/ 2664020 h 6533995"/>
              <a:gd name="connsiteX4027" fmla="*/ 10614116 w 11830043"/>
              <a:gd name="connsiteY4027" fmla="*/ 2673772 h 6533995"/>
              <a:gd name="connsiteX4028" fmla="*/ 10604396 w 11830043"/>
              <a:gd name="connsiteY4028" fmla="*/ 2664020 h 6533995"/>
              <a:gd name="connsiteX4029" fmla="*/ 10614116 w 11830043"/>
              <a:gd name="connsiteY4029" fmla="*/ 2654228 h 6533995"/>
              <a:gd name="connsiteX4030" fmla="*/ 10855345 w 11830043"/>
              <a:gd name="connsiteY4030" fmla="*/ 2654223 h 6533995"/>
              <a:gd name="connsiteX4031" fmla="*/ 10865065 w 11830043"/>
              <a:gd name="connsiteY4031" fmla="*/ 2664015 h 6533995"/>
              <a:gd name="connsiteX4032" fmla="*/ 10855345 w 11830043"/>
              <a:gd name="connsiteY4032" fmla="*/ 2673766 h 6533995"/>
              <a:gd name="connsiteX4033" fmla="*/ 10845625 w 11830043"/>
              <a:gd name="connsiteY4033" fmla="*/ 2664015 h 6533995"/>
              <a:gd name="connsiteX4034" fmla="*/ 10855345 w 11830043"/>
              <a:gd name="connsiteY4034" fmla="*/ 2654223 h 6533995"/>
              <a:gd name="connsiteX4035" fmla="*/ 11096574 w 11830043"/>
              <a:gd name="connsiteY4035" fmla="*/ 2654219 h 6533995"/>
              <a:gd name="connsiteX4036" fmla="*/ 11106294 w 11830043"/>
              <a:gd name="connsiteY4036" fmla="*/ 2664011 h 6533995"/>
              <a:gd name="connsiteX4037" fmla="*/ 11096574 w 11830043"/>
              <a:gd name="connsiteY4037" fmla="*/ 2673761 h 6533995"/>
              <a:gd name="connsiteX4038" fmla="*/ 11086790 w 11830043"/>
              <a:gd name="connsiteY4038" fmla="*/ 2664011 h 6533995"/>
              <a:gd name="connsiteX4039" fmla="*/ 11096574 w 11830043"/>
              <a:gd name="connsiteY4039" fmla="*/ 2654219 h 6533995"/>
              <a:gd name="connsiteX4040" fmla="*/ 11337802 w 11830043"/>
              <a:gd name="connsiteY4040" fmla="*/ 2654214 h 6533995"/>
              <a:gd name="connsiteX4041" fmla="*/ 11347587 w 11830043"/>
              <a:gd name="connsiteY4041" fmla="*/ 2664006 h 6533995"/>
              <a:gd name="connsiteX4042" fmla="*/ 11337802 w 11830043"/>
              <a:gd name="connsiteY4042" fmla="*/ 2673755 h 6533995"/>
              <a:gd name="connsiteX4043" fmla="*/ 11328082 w 11830043"/>
              <a:gd name="connsiteY4043" fmla="*/ 2664006 h 6533995"/>
              <a:gd name="connsiteX4044" fmla="*/ 11337802 w 11830043"/>
              <a:gd name="connsiteY4044" fmla="*/ 2654214 h 6533995"/>
              <a:gd name="connsiteX4045" fmla="*/ 11579030 w 11830043"/>
              <a:gd name="connsiteY4045" fmla="*/ 2654210 h 6533995"/>
              <a:gd name="connsiteX4046" fmla="*/ 11588815 w 11830043"/>
              <a:gd name="connsiteY4046" fmla="*/ 2664001 h 6533995"/>
              <a:gd name="connsiteX4047" fmla="*/ 11579030 w 11830043"/>
              <a:gd name="connsiteY4047" fmla="*/ 2673750 h 6533995"/>
              <a:gd name="connsiteX4048" fmla="*/ 11569310 w 11830043"/>
              <a:gd name="connsiteY4048" fmla="*/ 2664001 h 6533995"/>
              <a:gd name="connsiteX4049" fmla="*/ 11579030 w 11830043"/>
              <a:gd name="connsiteY4049" fmla="*/ 2654210 h 6533995"/>
              <a:gd name="connsiteX4050" fmla="*/ 11820259 w 11830043"/>
              <a:gd name="connsiteY4050" fmla="*/ 2654205 h 6533995"/>
              <a:gd name="connsiteX4051" fmla="*/ 11830043 w 11830043"/>
              <a:gd name="connsiteY4051" fmla="*/ 2663996 h 6533995"/>
              <a:gd name="connsiteX4052" fmla="*/ 11820259 w 11830043"/>
              <a:gd name="connsiteY4052" fmla="*/ 2673744 h 6533995"/>
              <a:gd name="connsiteX4053" fmla="*/ 11810539 w 11830043"/>
              <a:gd name="connsiteY4053" fmla="*/ 2663996 h 6533995"/>
              <a:gd name="connsiteX4054" fmla="*/ 11820259 w 11830043"/>
              <a:gd name="connsiteY4054" fmla="*/ 2654205 h 6533995"/>
              <a:gd name="connsiteX4055" fmla="*/ 9722 w 11830043"/>
              <a:gd name="connsiteY4055" fmla="*/ 2654200 h 6533995"/>
              <a:gd name="connsiteX4056" fmla="*/ 19505 w 11830043"/>
              <a:gd name="connsiteY4056" fmla="*/ 2663992 h 6533995"/>
              <a:gd name="connsiteX4057" fmla="*/ 9722 w 11830043"/>
              <a:gd name="connsiteY4057" fmla="*/ 2673739 h 6533995"/>
              <a:gd name="connsiteX4058" fmla="*/ 2 w 11830043"/>
              <a:gd name="connsiteY4058" fmla="*/ 2663992 h 6533995"/>
              <a:gd name="connsiteX4059" fmla="*/ 9722 w 11830043"/>
              <a:gd name="connsiteY4059" fmla="*/ 2654200 h 6533995"/>
              <a:gd name="connsiteX4060" fmla="*/ 251005 w 11830043"/>
              <a:gd name="connsiteY4060" fmla="*/ 2654195 h 6533995"/>
              <a:gd name="connsiteX4061" fmla="*/ 260789 w 11830043"/>
              <a:gd name="connsiteY4061" fmla="*/ 2663987 h 6533995"/>
              <a:gd name="connsiteX4062" fmla="*/ 251005 w 11830043"/>
              <a:gd name="connsiteY4062" fmla="*/ 2673734 h 6533995"/>
              <a:gd name="connsiteX4063" fmla="*/ 241285 w 11830043"/>
              <a:gd name="connsiteY4063" fmla="*/ 2663987 h 6533995"/>
              <a:gd name="connsiteX4064" fmla="*/ 251005 w 11830043"/>
              <a:gd name="connsiteY4064" fmla="*/ 2654195 h 6533995"/>
              <a:gd name="connsiteX4065" fmla="*/ 492224 w 11830043"/>
              <a:gd name="connsiteY4065" fmla="*/ 2654191 h 6533995"/>
              <a:gd name="connsiteX4066" fmla="*/ 501944 w 11830043"/>
              <a:gd name="connsiteY4066" fmla="*/ 2663983 h 6533995"/>
              <a:gd name="connsiteX4067" fmla="*/ 492224 w 11830043"/>
              <a:gd name="connsiteY4067" fmla="*/ 2673729 h 6533995"/>
              <a:gd name="connsiteX4068" fmla="*/ 482441 w 11830043"/>
              <a:gd name="connsiteY4068" fmla="*/ 2663983 h 6533995"/>
              <a:gd name="connsiteX4069" fmla="*/ 492224 w 11830043"/>
              <a:gd name="connsiteY4069" fmla="*/ 2654191 h 6533995"/>
              <a:gd name="connsiteX4070" fmla="*/ 733445 w 11830043"/>
              <a:gd name="connsiteY4070" fmla="*/ 2654186 h 6533995"/>
              <a:gd name="connsiteX4071" fmla="*/ 743165 w 11830043"/>
              <a:gd name="connsiteY4071" fmla="*/ 2663978 h 6533995"/>
              <a:gd name="connsiteX4072" fmla="*/ 733445 w 11830043"/>
              <a:gd name="connsiteY4072" fmla="*/ 2673725 h 6533995"/>
              <a:gd name="connsiteX4073" fmla="*/ 723661 w 11830043"/>
              <a:gd name="connsiteY4073" fmla="*/ 2663978 h 6533995"/>
              <a:gd name="connsiteX4074" fmla="*/ 733445 w 11830043"/>
              <a:gd name="connsiteY4074" fmla="*/ 2654186 h 6533995"/>
              <a:gd name="connsiteX4075" fmla="*/ 974665 w 11830043"/>
              <a:gd name="connsiteY4075" fmla="*/ 2654182 h 6533995"/>
              <a:gd name="connsiteX4076" fmla="*/ 984449 w 11830043"/>
              <a:gd name="connsiteY4076" fmla="*/ 2663974 h 6533995"/>
              <a:gd name="connsiteX4077" fmla="*/ 974665 w 11830043"/>
              <a:gd name="connsiteY4077" fmla="*/ 2673720 h 6533995"/>
              <a:gd name="connsiteX4078" fmla="*/ 964945 w 11830043"/>
              <a:gd name="connsiteY4078" fmla="*/ 2663974 h 6533995"/>
              <a:gd name="connsiteX4079" fmla="*/ 974665 w 11830043"/>
              <a:gd name="connsiteY4079" fmla="*/ 2654182 h 6533995"/>
              <a:gd name="connsiteX4080" fmla="*/ 1215885 w 11830043"/>
              <a:gd name="connsiteY4080" fmla="*/ 2654177 h 6533995"/>
              <a:gd name="connsiteX4081" fmla="*/ 1225669 w 11830043"/>
              <a:gd name="connsiteY4081" fmla="*/ 2663969 h 6533995"/>
              <a:gd name="connsiteX4082" fmla="*/ 1215885 w 11830043"/>
              <a:gd name="connsiteY4082" fmla="*/ 2673715 h 6533995"/>
              <a:gd name="connsiteX4083" fmla="*/ 1206165 w 11830043"/>
              <a:gd name="connsiteY4083" fmla="*/ 2663969 h 6533995"/>
              <a:gd name="connsiteX4084" fmla="*/ 1215885 w 11830043"/>
              <a:gd name="connsiteY4084" fmla="*/ 2654177 h 6533995"/>
              <a:gd name="connsiteX4085" fmla="*/ 1457107 w 11830043"/>
              <a:gd name="connsiteY4085" fmla="*/ 2654173 h 6533995"/>
              <a:gd name="connsiteX4086" fmla="*/ 1466827 w 11830043"/>
              <a:gd name="connsiteY4086" fmla="*/ 2663964 h 6533995"/>
              <a:gd name="connsiteX4087" fmla="*/ 1457107 w 11830043"/>
              <a:gd name="connsiteY4087" fmla="*/ 2673709 h 6533995"/>
              <a:gd name="connsiteX4088" fmla="*/ 1447323 w 11830043"/>
              <a:gd name="connsiteY4088" fmla="*/ 2663964 h 6533995"/>
              <a:gd name="connsiteX4089" fmla="*/ 1457107 w 11830043"/>
              <a:gd name="connsiteY4089" fmla="*/ 2654173 h 6533995"/>
              <a:gd name="connsiteX4090" fmla="*/ 1698332 w 11830043"/>
              <a:gd name="connsiteY4090" fmla="*/ 2654167 h 6533995"/>
              <a:gd name="connsiteX4091" fmla="*/ 1708117 w 11830043"/>
              <a:gd name="connsiteY4091" fmla="*/ 2663959 h 6533995"/>
              <a:gd name="connsiteX4092" fmla="*/ 1698332 w 11830043"/>
              <a:gd name="connsiteY4092" fmla="*/ 2673704 h 6533995"/>
              <a:gd name="connsiteX4093" fmla="*/ 1688546 w 11830043"/>
              <a:gd name="connsiteY4093" fmla="*/ 2663959 h 6533995"/>
              <a:gd name="connsiteX4094" fmla="*/ 1698332 w 11830043"/>
              <a:gd name="connsiteY4094" fmla="*/ 2654167 h 6533995"/>
              <a:gd name="connsiteX4095" fmla="*/ 1939580 w 11830043"/>
              <a:gd name="connsiteY4095" fmla="*/ 2654163 h 6533995"/>
              <a:gd name="connsiteX4096" fmla="*/ 1949364 w 11830043"/>
              <a:gd name="connsiteY4096" fmla="*/ 2663954 h 6533995"/>
              <a:gd name="connsiteX4097" fmla="*/ 1939580 w 11830043"/>
              <a:gd name="connsiteY4097" fmla="*/ 2673698 h 6533995"/>
              <a:gd name="connsiteX4098" fmla="*/ 1929860 w 11830043"/>
              <a:gd name="connsiteY4098" fmla="*/ 2663954 h 6533995"/>
              <a:gd name="connsiteX4099" fmla="*/ 1939580 w 11830043"/>
              <a:gd name="connsiteY4099" fmla="*/ 2654163 h 6533995"/>
              <a:gd name="connsiteX4100" fmla="*/ 2180788 w 11830043"/>
              <a:gd name="connsiteY4100" fmla="*/ 2654158 h 6533995"/>
              <a:gd name="connsiteX4101" fmla="*/ 2190580 w 11830043"/>
              <a:gd name="connsiteY4101" fmla="*/ 2663948 h 6533995"/>
              <a:gd name="connsiteX4102" fmla="*/ 2180788 w 11830043"/>
              <a:gd name="connsiteY4102" fmla="*/ 2673693 h 6533995"/>
              <a:gd name="connsiteX4103" fmla="*/ 2171083 w 11830043"/>
              <a:gd name="connsiteY4103" fmla="*/ 2663948 h 6533995"/>
              <a:gd name="connsiteX4104" fmla="*/ 2180788 w 11830043"/>
              <a:gd name="connsiteY4104" fmla="*/ 2654158 h 6533995"/>
              <a:gd name="connsiteX4105" fmla="*/ 2422037 w 11830043"/>
              <a:gd name="connsiteY4105" fmla="*/ 2654154 h 6533995"/>
              <a:gd name="connsiteX4106" fmla="*/ 2431753 w 11830043"/>
              <a:gd name="connsiteY4106" fmla="*/ 2663944 h 6533995"/>
              <a:gd name="connsiteX4107" fmla="*/ 2422037 w 11830043"/>
              <a:gd name="connsiteY4107" fmla="*/ 2673687 h 6533995"/>
              <a:gd name="connsiteX4108" fmla="*/ 2412257 w 11830043"/>
              <a:gd name="connsiteY4108" fmla="*/ 2663944 h 6533995"/>
              <a:gd name="connsiteX4109" fmla="*/ 2422037 w 11830043"/>
              <a:gd name="connsiteY4109" fmla="*/ 2654154 h 6533995"/>
              <a:gd name="connsiteX4110" fmla="*/ 2663275 w 11830043"/>
              <a:gd name="connsiteY4110" fmla="*/ 2654149 h 6533995"/>
              <a:gd name="connsiteX4111" fmla="*/ 2672998 w 11830043"/>
              <a:gd name="connsiteY4111" fmla="*/ 2663939 h 6533995"/>
              <a:gd name="connsiteX4112" fmla="*/ 2663275 w 11830043"/>
              <a:gd name="connsiteY4112" fmla="*/ 2673681 h 6533995"/>
              <a:gd name="connsiteX4113" fmla="*/ 2653492 w 11830043"/>
              <a:gd name="connsiteY4113" fmla="*/ 2663939 h 6533995"/>
              <a:gd name="connsiteX4114" fmla="*/ 2663275 w 11830043"/>
              <a:gd name="connsiteY4114" fmla="*/ 2654149 h 6533995"/>
              <a:gd name="connsiteX4115" fmla="*/ 2904572 w 11830043"/>
              <a:gd name="connsiteY4115" fmla="*/ 2654145 h 6533995"/>
              <a:gd name="connsiteX4116" fmla="*/ 2914354 w 11830043"/>
              <a:gd name="connsiteY4116" fmla="*/ 2663935 h 6533995"/>
              <a:gd name="connsiteX4117" fmla="*/ 2904572 w 11830043"/>
              <a:gd name="connsiteY4117" fmla="*/ 2673677 h 6533995"/>
              <a:gd name="connsiteX4118" fmla="*/ 2894790 w 11830043"/>
              <a:gd name="connsiteY4118" fmla="*/ 2663935 h 6533995"/>
              <a:gd name="connsiteX4119" fmla="*/ 2904572 w 11830043"/>
              <a:gd name="connsiteY4119" fmla="*/ 2654145 h 6533995"/>
              <a:gd name="connsiteX4120" fmla="*/ 3145750 w 11830043"/>
              <a:gd name="connsiteY4120" fmla="*/ 2654140 h 6533995"/>
              <a:gd name="connsiteX4121" fmla="*/ 3155532 w 11830043"/>
              <a:gd name="connsiteY4121" fmla="*/ 2663930 h 6533995"/>
              <a:gd name="connsiteX4122" fmla="*/ 3145750 w 11830043"/>
              <a:gd name="connsiteY4122" fmla="*/ 2673672 h 6533995"/>
              <a:gd name="connsiteX4123" fmla="*/ 3136032 w 11830043"/>
              <a:gd name="connsiteY4123" fmla="*/ 2663930 h 6533995"/>
              <a:gd name="connsiteX4124" fmla="*/ 3145750 w 11830043"/>
              <a:gd name="connsiteY4124" fmla="*/ 2654140 h 6533995"/>
              <a:gd name="connsiteX4125" fmla="*/ 3386958 w 11830043"/>
              <a:gd name="connsiteY4125" fmla="*/ 2654135 h 6533995"/>
              <a:gd name="connsiteX4126" fmla="*/ 3396743 w 11830043"/>
              <a:gd name="connsiteY4126" fmla="*/ 2663926 h 6533995"/>
              <a:gd name="connsiteX4127" fmla="*/ 3386958 w 11830043"/>
              <a:gd name="connsiteY4127" fmla="*/ 2673668 h 6533995"/>
              <a:gd name="connsiteX4128" fmla="*/ 3377235 w 11830043"/>
              <a:gd name="connsiteY4128" fmla="*/ 2663926 h 6533995"/>
              <a:gd name="connsiteX4129" fmla="*/ 3386958 w 11830043"/>
              <a:gd name="connsiteY4129" fmla="*/ 2654135 h 6533995"/>
              <a:gd name="connsiteX4130" fmla="*/ 3628212 w 11830043"/>
              <a:gd name="connsiteY4130" fmla="*/ 2654130 h 6533995"/>
              <a:gd name="connsiteX4131" fmla="*/ 3637936 w 11830043"/>
              <a:gd name="connsiteY4131" fmla="*/ 2663921 h 6533995"/>
              <a:gd name="connsiteX4132" fmla="*/ 3628212 w 11830043"/>
              <a:gd name="connsiteY4132" fmla="*/ 2673663 h 6533995"/>
              <a:gd name="connsiteX4133" fmla="*/ 3618430 w 11830043"/>
              <a:gd name="connsiteY4133" fmla="*/ 2663921 h 6533995"/>
              <a:gd name="connsiteX4134" fmla="*/ 3628212 w 11830043"/>
              <a:gd name="connsiteY4134" fmla="*/ 2654130 h 6533995"/>
              <a:gd name="connsiteX4135" fmla="*/ 3869430 w 11830043"/>
              <a:gd name="connsiteY4135" fmla="*/ 2654126 h 6533995"/>
              <a:gd name="connsiteX4136" fmla="*/ 3879147 w 11830043"/>
              <a:gd name="connsiteY4136" fmla="*/ 2663916 h 6533995"/>
              <a:gd name="connsiteX4137" fmla="*/ 3869430 w 11830043"/>
              <a:gd name="connsiteY4137" fmla="*/ 2673657 h 6533995"/>
              <a:gd name="connsiteX4138" fmla="*/ 3859647 w 11830043"/>
              <a:gd name="connsiteY4138" fmla="*/ 2663916 h 6533995"/>
              <a:gd name="connsiteX4139" fmla="*/ 3869430 w 11830043"/>
              <a:gd name="connsiteY4139" fmla="*/ 2654126 h 6533995"/>
              <a:gd name="connsiteX4140" fmla="*/ 4110581 w 11830043"/>
              <a:gd name="connsiteY4140" fmla="*/ 2654121 h 6533995"/>
              <a:gd name="connsiteX4141" fmla="*/ 4120362 w 11830043"/>
              <a:gd name="connsiteY4141" fmla="*/ 2663911 h 6533995"/>
              <a:gd name="connsiteX4142" fmla="*/ 4110581 w 11830043"/>
              <a:gd name="connsiteY4142" fmla="*/ 2673652 h 6533995"/>
              <a:gd name="connsiteX4143" fmla="*/ 4100799 w 11830043"/>
              <a:gd name="connsiteY4143" fmla="*/ 2663911 h 6533995"/>
              <a:gd name="connsiteX4144" fmla="*/ 4110581 w 11830043"/>
              <a:gd name="connsiteY4144" fmla="*/ 2654121 h 6533995"/>
              <a:gd name="connsiteX4145" fmla="*/ 4351806 w 11830043"/>
              <a:gd name="connsiteY4145" fmla="*/ 2654117 h 6533995"/>
              <a:gd name="connsiteX4146" fmla="*/ 4361580 w 11830043"/>
              <a:gd name="connsiteY4146" fmla="*/ 2663907 h 6533995"/>
              <a:gd name="connsiteX4147" fmla="*/ 4351806 w 11830043"/>
              <a:gd name="connsiteY4147" fmla="*/ 2673646 h 6533995"/>
              <a:gd name="connsiteX4148" fmla="*/ 4342006 w 11830043"/>
              <a:gd name="connsiteY4148" fmla="*/ 2663907 h 6533995"/>
              <a:gd name="connsiteX4149" fmla="*/ 4351806 w 11830043"/>
              <a:gd name="connsiteY4149" fmla="*/ 2654117 h 6533995"/>
              <a:gd name="connsiteX4150" fmla="*/ 4593017 w 11830043"/>
              <a:gd name="connsiteY4150" fmla="*/ 2654112 h 6533995"/>
              <a:gd name="connsiteX4151" fmla="*/ 4602795 w 11830043"/>
              <a:gd name="connsiteY4151" fmla="*/ 2663902 h 6533995"/>
              <a:gd name="connsiteX4152" fmla="*/ 4593017 w 11830043"/>
              <a:gd name="connsiteY4152" fmla="*/ 2673641 h 6533995"/>
              <a:gd name="connsiteX4153" fmla="*/ 4583304 w 11830043"/>
              <a:gd name="connsiteY4153" fmla="*/ 2663902 h 6533995"/>
              <a:gd name="connsiteX4154" fmla="*/ 4593017 w 11830043"/>
              <a:gd name="connsiteY4154" fmla="*/ 2654112 h 6533995"/>
              <a:gd name="connsiteX4155" fmla="*/ 4834252 w 11830043"/>
              <a:gd name="connsiteY4155" fmla="*/ 2654108 h 6533995"/>
              <a:gd name="connsiteX4156" fmla="*/ 4844040 w 11830043"/>
              <a:gd name="connsiteY4156" fmla="*/ 2663897 h 6533995"/>
              <a:gd name="connsiteX4157" fmla="*/ 4834252 w 11830043"/>
              <a:gd name="connsiteY4157" fmla="*/ 2673635 h 6533995"/>
              <a:gd name="connsiteX4158" fmla="*/ 4824534 w 11830043"/>
              <a:gd name="connsiteY4158" fmla="*/ 2663897 h 6533995"/>
              <a:gd name="connsiteX4159" fmla="*/ 4834252 w 11830043"/>
              <a:gd name="connsiteY4159" fmla="*/ 2654108 h 6533995"/>
              <a:gd name="connsiteX4160" fmla="*/ 5075485 w 11830043"/>
              <a:gd name="connsiteY4160" fmla="*/ 2654103 h 6533995"/>
              <a:gd name="connsiteX4161" fmla="*/ 5085202 w 11830043"/>
              <a:gd name="connsiteY4161" fmla="*/ 2663891 h 6533995"/>
              <a:gd name="connsiteX4162" fmla="*/ 5075485 w 11830043"/>
              <a:gd name="connsiteY4162" fmla="*/ 2673630 h 6533995"/>
              <a:gd name="connsiteX4163" fmla="*/ 5065705 w 11830043"/>
              <a:gd name="connsiteY4163" fmla="*/ 2663891 h 6533995"/>
              <a:gd name="connsiteX4164" fmla="*/ 5075485 w 11830043"/>
              <a:gd name="connsiteY4164" fmla="*/ 2654103 h 6533995"/>
              <a:gd name="connsiteX4165" fmla="*/ 5316710 w 11830043"/>
              <a:gd name="connsiteY4165" fmla="*/ 2654098 h 6533995"/>
              <a:gd name="connsiteX4166" fmla="*/ 5326429 w 11830043"/>
              <a:gd name="connsiteY4166" fmla="*/ 2663887 h 6533995"/>
              <a:gd name="connsiteX4167" fmla="*/ 5316710 w 11830043"/>
              <a:gd name="connsiteY4167" fmla="*/ 2673624 h 6533995"/>
              <a:gd name="connsiteX4168" fmla="*/ 5306924 w 11830043"/>
              <a:gd name="connsiteY4168" fmla="*/ 2663887 h 6533995"/>
              <a:gd name="connsiteX4169" fmla="*/ 5316710 w 11830043"/>
              <a:gd name="connsiteY4169" fmla="*/ 2654098 h 6533995"/>
              <a:gd name="connsiteX4170" fmla="*/ 5557991 w 11830043"/>
              <a:gd name="connsiteY4170" fmla="*/ 2654093 h 6533995"/>
              <a:gd name="connsiteX4171" fmla="*/ 5567774 w 11830043"/>
              <a:gd name="connsiteY4171" fmla="*/ 2663882 h 6533995"/>
              <a:gd name="connsiteX4172" fmla="*/ 5557991 w 11830043"/>
              <a:gd name="connsiteY4172" fmla="*/ 2673619 h 6533995"/>
              <a:gd name="connsiteX4173" fmla="*/ 5548208 w 11830043"/>
              <a:gd name="connsiteY4173" fmla="*/ 2663882 h 6533995"/>
              <a:gd name="connsiteX4174" fmla="*/ 5557991 w 11830043"/>
              <a:gd name="connsiteY4174" fmla="*/ 2654093 h 6533995"/>
              <a:gd name="connsiteX4175" fmla="*/ 5799205 w 11830043"/>
              <a:gd name="connsiteY4175" fmla="*/ 2654089 h 6533995"/>
              <a:gd name="connsiteX4176" fmla="*/ 5808989 w 11830043"/>
              <a:gd name="connsiteY4176" fmla="*/ 2663878 h 6533995"/>
              <a:gd name="connsiteX4177" fmla="*/ 5799205 w 11830043"/>
              <a:gd name="connsiteY4177" fmla="*/ 2673613 h 6533995"/>
              <a:gd name="connsiteX4178" fmla="*/ 5789486 w 11830043"/>
              <a:gd name="connsiteY4178" fmla="*/ 2663878 h 6533995"/>
              <a:gd name="connsiteX4179" fmla="*/ 5799205 w 11830043"/>
              <a:gd name="connsiteY4179" fmla="*/ 2654089 h 6533995"/>
              <a:gd name="connsiteX4180" fmla="*/ 6040432 w 11830043"/>
              <a:gd name="connsiteY4180" fmla="*/ 2654084 h 6533995"/>
              <a:gd name="connsiteX4181" fmla="*/ 6050216 w 11830043"/>
              <a:gd name="connsiteY4181" fmla="*/ 2663873 h 6533995"/>
              <a:gd name="connsiteX4182" fmla="*/ 6040432 w 11830043"/>
              <a:gd name="connsiteY4182" fmla="*/ 2673608 h 6533995"/>
              <a:gd name="connsiteX4183" fmla="*/ 6030712 w 11830043"/>
              <a:gd name="connsiteY4183" fmla="*/ 2663873 h 6533995"/>
              <a:gd name="connsiteX4184" fmla="*/ 6040432 w 11830043"/>
              <a:gd name="connsiteY4184" fmla="*/ 2654084 h 6533995"/>
              <a:gd name="connsiteX4185" fmla="*/ 6281661 w 11830043"/>
              <a:gd name="connsiteY4185" fmla="*/ 2654079 h 6533995"/>
              <a:gd name="connsiteX4186" fmla="*/ 6291381 w 11830043"/>
              <a:gd name="connsiteY4186" fmla="*/ 2663868 h 6533995"/>
              <a:gd name="connsiteX4187" fmla="*/ 6281661 w 11830043"/>
              <a:gd name="connsiteY4187" fmla="*/ 2673603 h 6533995"/>
              <a:gd name="connsiteX4188" fmla="*/ 6271877 w 11830043"/>
              <a:gd name="connsiteY4188" fmla="*/ 2663868 h 6533995"/>
              <a:gd name="connsiteX4189" fmla="*/ 6281661 w 11830043"/>
              <a:gd name="connsiteY4189" fmla="*/ 2654079 h 6533995"/>
              <a:gd name="connsiteX4190" fmla="*/ 6522889 w 11830043"/>
              <a:gd name="connsiteY4190" fmla="*/ 2654075 h 6533995"/>
              <a:gd name="connsiteX4191" fmla="*/ 6532610 w 11830043"/>
              <a:gd name="connsiteY4191" fmla="*/ 2663863 h 6533995"/>
              <a:gd name="connsiteX4192" fmla="*/ 6522889 w 11830043"/>
              <a:gd name="connsiteY4192" fmla="*/ 2673597 h 6533995"/>
              <a:gd name="connsiteX4193" fmla="*/ 6513105 w 11830043"/>
              <a:gd name="connsiteY4193" fmla="*/ 2663863 h 6533995"/>
              <a:gd name="connsiteX4194" fmla="*/ 6522889 w 11830043"/>
              <a:gd name="connsiteY4194" fmla="*/ 2654075 h 6533995"/>
              <a:gd name="connsiteX4195" fmla="*/ 6764118 w 11830043"/>
              <a:gd name="connsiteY4195" fmla="*/ 2654070 h 6533995"/>
              <a:gd name="connsiteX4196" fmla="*/ 6773902 w 11830043"/>
              <a:gd name="connsiteY4196" fmla="*/ 2663859 h 6533995"/>
              <a:gd name="connsiteX4197" fmla="*/ 6764118 w 11830043"/>
              <a:gd name="connsiteY4197" fmla="*/ 2673591 h 6533995"/>
              <a:gd name="connsiteX4198" fmla="*/ 6754335 w 11830043"/>
              <a:gd name="connsiteY4198" fmla="*/ 2663859 h 6533995"/>
              <a:gd name="connsiteX4199" fmla="*/ 6764118 w 11830043"/>
              <a:gd name="connsiteY4199" fmla="*/ 2654070 h 6533995"/>
              <a:gd name="connsiteX4200" fmla="*/ 7005346 w 11830043"/>
              <a:gd name="connsiteY4200" fmla="*/ 2654066 h 6533995"/>
              <a:gd name="connsiteX4201" fmla="*/ 7015130 w 11830043"/>
              <a:gd name="connsiteY4201" fmla="*/ 2663854 h 6533995"/>
              <a:gd name="connsiteX4202" fmla="*/ 7005346 w 11830043"/>
              <a:gd name="connsiteY4202" fmla="*/ 2673585 h 6533995"/>
              <a:gd name="connsiteX4203" fmla="*/ 6995626 w 11830043"/>
              <a:gd name="connsiteY4203" fmla="*/ 2663854 h 6533995"/>
              <a:gd name="connsiteX4204" fmla="*/ 7005346 w 11830043"/>
              <a:gd name="connsiteY4204" fmla="*/ 2654066 h 6533995"/>
              <a:gd name="connsiteX4205" fmla="*/ 7246575 w 11830043"/>
              <a:gd name="connsiteY4205" fmla="*/ 2654061 h 6533995"/>
              <a:gd name="connsiteX4206" fmla="*/ 7256359 w 11830043"/>
              <a:gd name="connsiteY4206" fmla="*/ 2663850 h 6533995"/>
              <a:gd name="connsiteX4207" fmla="*/ 7246575 w 11830043"/>
              <a:gd name="connsiteY4207" fmla="*/ 2673580 h 6533995"/>
              <a:gd name="connsiteX4208" fmla="*/ 7236855 w 11830043"/>
              <a:gd name="connsiteY4208" fmla="*/ 2663850 h 6533995"/>
              <a:gd name="connsiteX4209" fmla="*/ 7246575 w 11830043"/>
              <a:gd name="connsiteY4209" fmla="*/ 2654061 h 6533995"/>
              <a:gd name="connsiteX4210" fmla="*/ 7487803 w 11830043"/>
              <a:gd name="connsiteY4210" fmla="*/ 2654056 h 6533995"/>
              <a:gd name="connsiteX4211" fmla="*/ 7497524 w 11830043"/>
              <a:gd name="connsiteY4211" fmla="*/ 2663845 h 6533995"/>
              <a:gd name="connsiteX4212" fmla="*/ 7487803 w 11830043"/>
              <a:gd name="connsiteY4212" fmla="*/ 2673574 h 6533995"/>
              <a:gd name="connsiteX4213" fmla="*/ 7478019 w 11830043"/>
              <a:gd name="connsiteY4213" fmla="*/ 2663845 h 6533995"/>
              <a:gd name="connsiteX4214" fmla="*/ 7487803 w 11830043"/>
              <a:gd name="connsiteY4214" fmla="*/ 2654056 h 6533995"/>
              <a:gd name="connsiteX4215" fmla="*/ 7729032 w 11830043"/>
              <a:gd name="connsiteY4215" fmla="*/ 2654051 h 6533995"/>
              <a:gd name="connsiteX4216" fmla="*/ 7738753 w 11830043"/>
              <a:gd name="connsiteY4216" fmla="*/ 2663839 h 6533995"/>
              <a:gd name="connsiteX4217" fmla="*/ 7729032 w 11830043"/>
              <a:gd name="connsiteY4217" fmla="*/ 2673569 h 6533995"/>
              <a:gd name="connsiteX4218" fmla="*/ 7719249 w 11830043"/>
              <a:gd name="connsiteY4218" fmla="*/ 2663839 h 6533995"/>
              <a:gd name="connsiteX4219" fmla="*/ 7729032 w 11830043"/>
              <a:gd name="connsiteY4219" fmla="*/ 2654051 h 6533995"/>
              <a:gd name="connsiteX4220" fmla="*/ 7970260 w 11830043"/>
              <a:gd name="connsiteY4220" fmla="*/ 2654047 h 6533995"/>
              <a:gd name="connsiteX4221" fmla="*/ 7980044 w 11830043"/>
              <a:gd name="connsiteY4221" fmla="*/ 2663834 h 6533995"/>
              <a:gd name="connsiteX4222" fmla="*/ 7970260 w 11830043"/>
              <a:gd name="connsiteY4222" fmla="*/ 2673563 h 6533995"/>
              <a:gd name="connsiteX4223" fmla="*/ 7960477 w 11830043"/>
              <a:gd name="connsiteY4223" fmla="*/ 2663834 h 6533995"/>
              <a:gd name="connsiteX4224" fmla="*/ 7970260 w 11830043"/>
              <a:gd name="connsiteY4224" fmla="*/ 2654047 h 6533995"/>
              <a:gd name="connsiteX4225" fmla="*/ 8211553 w 11830043"/>
              <a:gd name="connsiteY4225" fmla="*/ 2654042 h 6533995"/>
              <a:gd name="connsiteX4226" fmla="*/ 8221273 w 11830043"/>
              <a:gd name="connsiteY4226" fmla="*/ 2663830 h 6533995"/>
              <a:gd name="connsiteX4227" fmla="*/ 8211553 w 11830043"/>
              <a:gd name="connsiteY4227" fmla="*/ 2673558 h 6533995"/>
              <a:gd name="connsiteX4228" fmla="*/ 8201769 w 11830043"/>
              <a:gd name="connsiteY4228" fmla="*/ 2663830 h 6533995"/>
              <a:gd name="connsiteX4229" fmla="*/ 8211553 w 11830043"/>
              <a:gd name="connsiteY4229" fmla="*/ 2654042 h 6533995"/>
              <a:gd name="connsiteX4230" fmla="*/ 8452781 w 11830043"/>
              <a:gd name="connsiteY4230" fmla="*/ 2654038 h 6533995"/>
              <a:gd name="connsiteX4231" fmla="*/ 8462566 w 11830043"/>
              <a:gd name="connsiteY4231" fmla="*/ 2663825 h 6533995"/>
              <a:gd name="connsiteX4232" fmla="*/ 8452781 w 11830043"/>
              <a:gd name="connsiteY4232" fmla="*/ 2673553 h 6533995"/>
              <a:gd name="connsiteX4233" fmla="*/ 8443061 w 11830043"/>
              <a:gd name="connsiteY4233" fmla="*/ 2663825 h 6533995"/>
              <a:gd name="connsiteX4234" fmla="*/ 8452781 w 11830043"/>
              <a:gd name="connsiteY4234" fmla="*/ 2654038 h 6533995"/>
              <a:gd name="connsiteX4235" fmla="*/ 8694009 w 11830043"/>
              <a:gd name="connsiteY4235" fmla="*/ 2654033 h 6533995"/>
              <a:gd name="connsiteX4236" fmla="*/ 8703730 w 11830043"/>
              <a:gd name="connsiteY4236" fmla="*/ 2663820 h 6533995"/>
              <a:gd name="connsiteX4237" fmla="*/ 8694009 w 11830043"/>
              <a:gd name="connsiteY4237" fmla="*/ 2673548 h 6533995"/>
              <a:gd name="connsiteX4238" fmla="*/ 8684289 w 11830043"/>
              <a:gd name="connsiteY4238" fmla="*/ 2663820 h 6533995"/>
              <a:gd name="connsiteX4239" fmla="*/ 8694009 w 11830043"/>
              <a:gd name="connsiteY4239" fmla="*/ 2654033 h 6533995"/>
              <a:gd name="connsiteX4240" fmla="*/ 8935237 w 11830043"/>
              <a:gd name="connsiteY4240" fmla="*/ 2654029 h 6533995"/>
              <a:gd name="connsiteX4241" fmla="*/ 8944958 w 11830043"/>
              <a:gd name="connsiteY4241" fmla="*/ 2663815 h 6533995"/>
              <a:gd name="connsiteX4242" fmla="*/ 8935237 w 11830043"/>
              <a:gd name="connsiteY4242" fmla="*/ 2673543 h 6533995"/>
              <a:gd name="connsiteX4243" fmla="*/ 8925454 w 11830043"/>
              <a:gd name="connsiteY4243" fmla="*/ 2663815 h 6533995"/>
              <a:gd name="connsiteX4244" fmla="*/ 8935237 w 11830043"/>
              <a:gd name="connsiteY4244" fmla="*/ 2654029 h 6533995"/>
              <a:gd name="connsiteX4245" fmla="*/ 9176467 w 11830043"/>
              <a:gd name="connsiteY4245" fmla="*/ 2654024 h 6533995"/>
              <a:gd name="connsiteX4246" fmla="*/ 9186187 w 11830043"/>
              <a:gd name="connsiteY4246" fmla="*/ 2663811 h 6533995"/>
              <a:gd name="connsiteX4247" fmla="*/ 9176467 w 11830043"/>
              <a:gd name="connsiteY4247" fmla="*/ 2673537 h 6533995"/>
              <a:gd name="connsiteX4248" fmla="*/ 9166683 w 11830043"/>
              <a:gd name="connsiteY4248" fmla="*/ 2663811 h 6533995"/>
              <a:gd name="connsiteX4249" fmla="*/ 9176467 w 11830043"/>
              <a:gd name="connsiteY4249" fmla="*/ 2654024 h 6533995"/>
              <a:gd name="connsiteX4250" fmla="*/ 9417695 w 11830043"/>
              <a:gd name="connsiteY4250" fmla="*/ 2654019 h 6533995"/>
              <a:gd name="connsiteX4251" fmla="*/ 9427416 w 11830043"/>
              <a:gd name="connsiteY4251" fmla="*/ 2663806 h 6533995"/>
              <a:gd name="connsiteX4252" fmla="*/ 9417695 w 11830043"/>
              <a:gd name="connsiteY4252" fmla="*/ 2673532 h 6533995"/>
              <a:gd name="connsiteX4253" fmla="*/ 9407911 w 11830043"/>
              <a:gd name="connsiteY4253" fmla="*/ 2663806 h 6533995"/>
              <a:gd name="connsiteX4254" fmla="*/ 9417695 w 11830043"/>
              <a:gd name="connsiteY4254" fmla="*/ 2654019 h 6533995"/>
              <a:gd name="connsiteX4255" fmla="*/ 9649203 w 11830043"/>
              <a:gd name="connsiteY4255" fmla="*/ 2412937 h 6533995"/>
              <a:gd name="connsiteX4256" fmla="*/ 9658923 w 11830043"/>
              <a:gd name="connsiteY4256" fmla="*/ 2422672 h 6533995"/>
              <a:gd name="connsiteX4257" fmla="*/ 9649203 w 11830043"/>
              <a:gd name="connsiteY4257" fmla="*/ 2432459 h 6533995"/>
              <a:gd name="connsiteX4258" fmla="*/ 9639483 w 11830043"/>
              <a:gd name="connsiteY4258" fmla="*/ 2422672 h 6533995"/>
              <a:gd name="connsiteX4259" fmla="*/ 9649203 w 11830043"/>
              <a:gd name="connsiteY4259" fmla="*/ 2412937 h 6533995"/>
              <a:gd name="connsiteX4260" fmla="*/ 9890432 w 11830043"/>
              <a:gd name="connsiteY4260" fmla="*/ 2412933 h 6533995"/>
              <a:gd name="connsiteX4261" fmla="*/ 9900152 w 11830043"/>
              <a:gd name="connsiteY4261" fmla="*/ 2422668 h 6533995"/>
              <a:gd name="connsiteX4262" fmla="*/ 9890432 w 11830043"/>
              <a:gd name="connsiteY4262" fmla="*/ 2432457 h 6533995"/>
              <a:gd name="connsiteX4263" fmla="*/ 9880648 w 11830043"/>
              <a:gd name="connsiteY4263" fmla="*/ 2422668 h 6533995"/>
              <a:gd name="connsiteX4264" fmla="*/ 9890432 w 11830043"/>
              <a:gd name="connsiteY4264" fmla="*/ 2412933 h 6533995"/>
              <a:gd name="connsiteX4265" fmla="*/ 10131660 w 11830043"/>
              <a:gd name="connsiteY4265" fmla="*/ 2412930 h 6533995"/>
              <a:gd name="connsiteX4266" fmla="*/ 10141444 w 11830043"/>
              <a:gd name="connsiteY4266" fmla="*/ 2422665 h 6533995"/>
              <a:gd name="connsiteX4267" fmla="*/ 10131660 w 11830043"/>
              <a:gd name="connsiteY4267" fmla="*/ 2432453 h 6533995"/>
              <a:gd name="connsiteX4268" fmla="*/ 10121940 w 11830043"/>
              <a:gd name="connsiteY4268" fmla="*/ 2422665 h 6533995"/>
              <a:gd name="connsiteX4269" fmla="*/ 10131660 w 11830043"/>
              <a:gd name="connsiteY4269" fmla="*/ 2412930 h 6533995"/>
              <a:gd name="connsiteX4270" fmla="*/ 10372888 w 11830043"/>
              <a:gd name="connsiteY4270" fmla="*/ 2412926 h 6533995"/>
              <a:gd name="connsiteX4271" fmla="*/ 10382673 w 11830043"/>
              <a:gd name="connsiteY4271" fmla="*/ 2422661 h 6533995"/>
              <a:gd name="connsiteX4272" fmla="*/ 10372888 w 11830043"/>
              <a:gd name="connsiteY4272" fmla="*/ 2432449 h 6533995"/>
              <a:gd name="connsiteX4273" fmla="*/ 10363168 w 11830043"/>
              <a:gd name="connsiteY4273" fmla="*/ 2422661 h 6533995"/>
              <a:gd name="connsiteX4274" fmla="*/ 10372888 w 11830043"/>
              <a:gd name="connsiteY4274" fmla="*/ 2412926 h 6533995"/>
              <a:gd name="connsiteX4275" fmla="*/ 10614116 w 11830043"/>
              <a:gd name="connsiteY4275" fmla="*/ 2412922 h 6533995"/>
              <a:gd name="connsiteX4276" fmla="*/ 10623901 w 11830043"/>
              <a:gd name="connsiteY4276" fmla="*/ 2422657 h 6533995"/>
              <a:gd name="connsiteX4277" fmla="*/ 10614116 w 11830043"/>
              <a:gd name="connsiteY4277" fmla="*/ 2432446 h 6533995"/>
              <a:gd name="connsiteX4278" fmla="*/ 10604396 w 11830043"/>
              <a:gd name="connsiteY4278" fmla="*/ 2422657 h 6533995"/>
              <a:gd name="connsiteX4279" fmla="*/ 10614116 w 11830043"/>
              <a:gd name="connsiteY4279" fmla="*/ 2412922 h 6533995"/>
              <a:gd name="connsiteX4280" fmla="*/ 10855345 w 11830043"/>
              <a:gd name="connsiteY4280" fmla="*/ 2412919 h 6533995"/>
              <a:gd name="connsiteX4281" fmla="*/ 10865065 w 11830043"/>
              <a:gd name="connsiteY4281" fmla="*/ 2422653 h 6533995"/>
              <a:gd name="connsiteX4282" fmla="*/ 10855345 w 11830043"/>
              <a:gd name="connsiteY4282" fmla="*/ 2432442 h 6533995"/>
              <a:gd name="connsiteX4283" fmla="*/ 10845625 w 11830043"/>
              <a:gd name="connsiteY4283" fmla="*/ 2422653 h 6533995"/>
              <a:gd name="connsiteX4284" fmla="*/ 10855345 w 11830043"/>
              <a:gd name="connsiteY4284" fmla="*/ 2412919 h 6533995"/>
              <a:gd name="connsiteX4285" fmla="*/ 11096574 w 11830043"/>
              <a:gd name="connsiteY4285" fmla="*/ 2412916 h 6533995"/>
              <a:gd name="connsiteX4286" fmla="*/ 11106294 w 11830043"/>
              <a:gd name="connsiteY4286" fmla="*/ 2422650 h 6533995"/>
              <a:gd name="connsiteX4287" fmla="*/ 11096574 w 11830043"/>
              <a:gd name="connsiteY4287" fmla="*/ 2432438 h 6533995"/>
              <a:gd name="connsiteX4288" fmla="*/ 11086790 w 11830043"/>
              <a:gd name="connsiteY4288" fmla="*/ 2422650 h 6533995"/>
              <a:gd name="connsiteX4289" fmla="*/ 11096574 w 11830043"/>
              <a:gd name="connsiteY4289" fmla="*/ 2412916 h 6533995"/>
              <a:gd name="connsiteX4290" fmla="*/ 11337802 w 11830043"/>
              <a:gd name="connsiteY4290" fmla="*/ 2412912 h 6533995"/>
              <a:gd name="connsiteX4291" fmla="*/ 11347587 w 11830043"/>
              <a:gd name="connsiteY4291" fmla="*/ 2422646 h 6533995"/>
              <a:gd name="connsiteX4292" fmla="*/ 11337802 w 11830043"/>
              <a:gd name="connsiteY4292" fmla="*/ 2432435 h 6533995"/>
              <a:gd name="connsiteX4293" fmla="*/ 11328082 w 11830043"/>
              <a:gd name="connsiteY4293" fmla="*/ 2422646 h 6533995"/>
              <a:gd name="connsiteX4294" fmla="*/ 11337802 w 11830043"/>
              <a:gd name="connsiteY4294" fmla="*/ 2412912 h 6533995"/>
              <a:gd name="connsiteX4295" fmla="*/ 11579030 w 11830043"/>
              <a:gd name="connsiteY4295" fmla="*/ 2412909 h 6533995"/>
              <a:gd name="connsiteX4296" fmla="*/ 11588815 w 11830043"/>
              <a:gd name="connsiteY4296" fmla="*/ 2422642 h 6533995"/>
              <a:gd name="connsiteX4297" fmla="*/ 11579030 w 11830043"/>
              <a:gd name="connsiteY4297" fmla="*/ 2432431 h 6533995"/>
              <a:gd name="connsiteX4298" fmla="*/ 11569310 w 11830043"/>
              <a:gd name="connsiteY4298" fmla="*/ 2422642 h 6533995"/>
              <a:gd name="connsiteX4299" fmla="*/ 11579030 w 11830043"/>
              <a:gd name="connsiteY4299" fmla="*/ 2412909 h 6533995"/>
              <a:gd name="connsiteX4300" fmla="*/ 11820259 w 11830043"/>
              <a:gd name="connsiteY4300" fmla="*/ 2412906 h 6533995"/>
              <a:gd name="connsiteX4301" fmla="*/ 11830043 w 11830043"/>
              <a:gd name="connsiteY4301" fmla="*/ 2422639 h 6533995"/>
              <a:gd name="connsiteX4302" fmla="*/ 11820259 w 11830043"/>
              <a:gd name="connsiteY4302" fmla="*/ 2432427 h 6533995"/>
              <a:gd name="connsiteX4303" fmla="*/ 11810539 w 11830043"/>
              <a:gd name="connsiteY4303" fmla="*/ 2422639 h 6533995"/>
              <a:gd name="connsiteX4304" fmla="*/ 11820259 w 11830043"/>
              <a:gd name="connsiteY4304" fmla="*/ 2412906 h 6533995"/>
              <a:gd name="connsiteX4305" fmla="*/ 9721 w 11830043"/>
              <a:gd name="connsiteY4305" fmla="*/ 2412902 h 6533995"/>
              <a:gd name="connsiteX4306" fmla="*/ 19505 w 11830043"/>
              <a:gd name="connsiteY4306" fmla="*/ 2422635 h 6533995"/>
              <a:gd name="connsiteX4307" fmla="*/ 9721 w 11830043"/>
              <a:gd name="connsiteY4307" fmla="*/ 2432424 h 6533995"/>
              <a:gd name="connsiteX4308" fmla="*/ 2 w 11830043"/>
              <a:gd name="connsiteY4308" fmla="*/ 2422635 h 6533995"/>
              <a:gd name="connsiteX4309" fmla="*/ 9721 w 11830043"/>
              <a:gd name="connsiteY4309" fmla="*/ 2412902 h 6533995"/>
              <a:gd name="connsiteX4310" fmla="*/ 251005 w 11830043"/>
              <a:gd name="connsiteY4310" fmla="*/ 2412898 h 6533995"/>
              <a:gd name="connsiteX4311" fmla="*/ 260789 w 11830043"/>
              <a:gd name="connsiteY4311" fmla="*/ 2422631 h 6533995"/>
              <a:gd name="connsiteX4312" fmla="*/ 251005 w 11830043"/>
              <a:gd name="connsiteY4312" fmla="*/ 2432420 h 6533995"/>
              <a:gd name="connsiteX4313" fmla="*/ 241285 w 11830043"/>
              <a:gd name="connsiteY4313" fmla="*/ 2422631 h 6533995"/>
              <a:gd name="connsiteX4314" fmla="*/ 251005 w 11830043"/>
              <a:gd name="connsiteY4314" fmla="*/ 2412898 h 6533995"/>
              <a:gd name="connsiteX4315" fmla="*/ 492224 w 11830043"/>
              <a:gd name="connsiteY4315" fmla="*/ 2412895 h 6533995"/>
              <a:gd name="connsiteX4316" fmla="*/ 501944 w 11830043"/>
              <a:gd name="connsiteY4316" fmla="*/ 2422628 h 6533995"/>
              <a:gd name="connsiteX4317" fmla="*/ 492224 w 11830043"/>
              <a:gd name="connsiteY4317" fmla="*/ 2432416 h 6533995"/>
              <a:gd name="connsiteX4318" fmla="*/ 482440 w 11830043"/>
              <a:gd name="connsiteY4318" fmla="*/ 2422628 h 6533995"/>
              <a:gd name="connsiteX4319" fmla="*/ 492224 w 11830043"/>
              <a:gd name="connsiteY4319" fmla="*/ 2412895 h 6533995"/>
              <a:gd name="connsiteX4320" fmla="*/ 733445 w 11830043"/>
              <a:gd name="connsiteY4320" fmla="*/ 2412891 h 6533995"/>
              <a:gd name="connsiteX4321" fmla="*/ 743165 w 11830043"/>
              <a:gd name="connsiteY4321" fmla="*/ 2422624 h 6533995"/>
              <a:gd name="connsiteX4322" fmla="*/ 733445 w 11830043"/>
              <a:gd name="connsiteY4322" fmla="*/ 2432412 h 6533995"/>
              <a:gd name="connsiteX4323" fmla="*/ 723661 w 11830043"/>
              <a:gd name="connsiteY4323" fmla="*/ 2422624 h 6533995"/>
              <a:gd name="connsiteX4324" fmla="*/ 733445 w 11830043"/>
              <a:gd name="connsiteY4324" fmla="*/ 2412891 h 6533995"/>
              <a:gd name="connsiteX4325" fmla="*/ 974665 w 11830043"/>
              <a:gd name="connsiteY4325" fmla="*/ 2412888 h 6533995"/>
              <a:gd name="connsiteX4326" fmla="*/ 984449 w 11830043"/>
              <a:gd name="connsiteY4326" fmla="*/ 2422620 h 6533995"/>
              <a:gd name="connsiteX4327" fmla="*/ 974665 w 11830043"/>
              <a:gd name="connsiteY4327" fmla="*/ 2432409 h 6533995"/>
              <a:gd name="connsiteX4328" fmla="*/ 964945 w 11830043"/>
              <a:gd name="connsiteY4328" fmla="*/ 2422620 h 6533995"/>
              <a:gd name="connsiteX4329" fmla="*/ 974665 w 11830043"/>
              <a:gd name="connsiteY4329" fmla="*/ 2412888 h 6533995"/>
              <a:gd name="connsiteX4330" fmla="*/ 1215885 w 11830043"/>
              <a:gd name="connsiteY4330" fmla="*/ 2412885 h 6533995"/>
              <a:gd name="connsiteX4331" fmla="*/ 1225669 w 11830043"/>
              <a:gd name="connsiteY4331" fmla="*/ 2422617 h 6533995"/>
              <a:gd name="connsiteX4332" fmla="*/ 1215885 w 11830043"/>
              <a:gd name="connsiteY4332" fmla="*/ 2432405 h 6533995"/>
              <a:gd name="connsiteX4333" fmla="*/ 1206165 w 11830043"/>
              <a:gd name="connsiteY4333" fmla="*/ 2422617 h 6533995"/>
              <a:gd name="connsiteX4334" fmla="*/ 1215885 w 11830043"/>
              <a:gd name="connsiteY4334" fmla="*/ 2412885 h 6533995"/>
              <a:gd name="connsiteX4335" fmla="*/ 1457106 w 11830043"/>
              <a:gd name="connsiteY4335" fmla="*/ 2412881 h 6533995"/>
              <a:gd name="connsiteX4336" fmla="*/ 1466826 w 11830043"/>
              <a:gd name="connsiteY4336" fmla="*/ 2422613 h 6533995"/>
              <a:gd name="connsiteX4337" fmla="*/ 1457106 w 11830043"/>
              <a:gd name="connsiteY4337" fmla="*/ 2432401 h 6533995"/>
              <a:gd name="connsiteX4338" fmla="*/ 1447323 w 11830043"/>
              <a:gd name="connsiteY4338" fmla="*/ 2422613 h 6533995"/>
              <a:gd name="connsiteX4339" fmla="*/ 1457106 w 11830043"/>
              <a:gd name="connsiteY4339" fmla="*/ 2412881 h 6533995"/>
              <a:gd name="connsiteX4340" fmla="*/ 1698332 w 11830043"/>
              <a:gd name="connsiteY4340" fmla="*/ 2412878 h 6533995"/>
              <a:gd name="connsiteX4341" fmla="*/ 1708117 w 11830043"/>
              <a:gd name="connsiteY4341" fmla="*/ 2422609 h 6533995"/>
              <a:gd name="connsiteX4342" fmla="*/ 1698332 w 11830043"/>
              <a:gd name="connsiteY4342" fmla="*/ 2432398 h 6533995"/>
              <a:gd name="connsiteX4343" fmla="*/ 1688546 w 11830043"/>
              <a:gd name="connsiteY4343" fmla="*/ 2422609 h 6533995"/>
              <a:gd name="connsiteX4344" fmla="*/ 1698332 w 11830043"/>
              <a:gd name="connsiteY4344" fmla="*/ 2412878 h 6533995"/>
              <a:gd name="connsiteX4345" fmla="*/ 1939580 w 11830043"/>
              <a:gd name="connsiteY4345" fmla="*/ 2412874 h 6533995"/>
              <a:gd name="connsiteX4346" fmla="*/ 1949364 w 11830043"/>
              <a:gd name="connsiteY4346" fmla="*/ 2422605 h 6533995"/>
              <a:gd name="connsiteX4347" fmla="*/ 1939580 w 11830043"/>
              <a:gd name="connsiteY4347" fmla="*/ 2432394 h 6533995"/>
              <a:gd name="connsiteX4348" fmla="*/ 1929860 w 11830043"/>
              <a:gd name="connsiteY4348" fmla="*/ 2422605 h 6533995"/>
              <a:gd name="connsiteX4349" fmla="*/ 1939580 w 11830043"/>
              <a:gd name="connsiteY4349" fmla="*/ 2412874 h 6533995"/>
              <a:gd name="connsiteX4350" fmla="*/ 2180788 w 11830043"/>
              <a:gd name="connsiteY4350" fmla="*/ 2412871 h 6533995"/>
              <a:gd name="connsiteX4351" fmla="*/ 2190580 w 11830043"/>
              <a:gd name="connsiteY4351" fmla="*/ 2422602 h 6533995"/>
              <a:gd name="connsiteX4352" fmla="*/ 2180788 w 11830043"/>
              <a:gd name="connsiteY4352" fmla="*/ 2432390 h 6533995"/>
              <a:gd name="connsiteX4353" fmla="*/ 2171083 w 11830043"/>
              <a:gd name="connsiteY4353" fmla="*/ 2422602 h 6533995"/>
              <a:gd name="connsiteX4354" fmla="*/ 2180788 w 11830043"/>
              <a:gd name="connsiteY4354" fmla="*/ 2412871 h 6533995"/>
              <a:gd name="connsiteX4355" fmla="*/ 2422037 w 11830043"/>
              <a:gd name="connsiteY4355" fmla="*/ 2412868 h 6533995"/>
              <a:gd name="connsiteX4356" fmla="*/ 2431752 w 11830043"/>
              <a:gd name="connsiteY4356" fmla="*/ 2422598 h 6533995"/>
              <a:gd name="connsiteX4357" fmla="*/ 2422037 w 11830043"/>
              <a:gd name="connsiteY4357" fmla="*/ 2432387 h 6533995"/>
              <a:gd name="connsiteX4358" fmla="*/ 2412257 w 11830043"/>
              <a:gd name="connsiteY4358" fmla="*/ 2422598 h 6533995"/>
              <a:gd name="connsiteX4359" fmla="*/ 2422037 w 11830043"/>
              <a:gd name="connsiteY4359" fmla="*/ 2412868 h 6533995"/>
              <a:gd name="connsiteX4360" fmla="*/ 2663275 w 11830043"/>
              <a:gd name="connsiteY4360" fmla="*/ 2412864 h 6533995"/>
              <a:gd name="connsiteX4361" fmla="*/ 2672998 w 11830043"/>
              <a:gd name="connsiteY4361" fmla="*/ 2422594 h 6533995"/>
              <a:gd name="connsiteX4362" fmla="*/ 2663275 w 11830043"/>
              <a:gd name="connsiteY4362" fmla="*/ 2432383 h 6533995"/>
              <a:gd name="connsiteX4363" fmla="*/ 2653491 w 11830043"/>
              <a:gd name="connsiteY4363" fmla="*/ 2422594 h 6533995"/>
              <a:gd name="connsiteX4364" fmla="*/ 2663275 w 11830043"/>
              <a:gd name="connsiteY4364" fmla="*/ 2412864 h 6533995"/>
              <a:gd name="connsiteX4365" fmla="*/ 2904572 w 11830043"/>
              <a:gd name="connsiteY4365" fmla="*/ 2412861 h 6533995"/>
              <a:gd name="connsiteX4366" fmla="*/ 2914354 w 11830043"/>
              <a:gd name="connsiteY4366" fmla="*/ 2422591 h 6533995"/>
              <a:gd name="connsiteX4367" fmla="*/ 2904572 w 11830043"/>
              <a:gd name="connsiteY4367" fmla="*/ 2432379 h 6533995"/>
              <a:gd name="connsiteX4368" fmla="*/ 2894790 w 11830043"/>
              <a:gd name="connsiteY4368" fmla="*/ 2422591 h 6533995"/>
              <a:gd name="connsiteX4369" fmla="*/ 2904572 w 11830043"/>
              <a:gd name="connsiteY4369" fmla="*/ 2412861 h 6533995"/>
              <a:gd name="connsiteX4370" fmla="*/ 3145750 w 11830043"/>
              <a:gd name="connsiteY4370" fmla="*/ 2412858 h 6533995"/>
              <a:gd name="connsiteX4371" fmla="*/ 3155532 w 11830043"/>
              <a:gd name="connsiteY4371" fmla="*/ 2422587 h 6533995"/>
              <a:gd name="connsiteX4372" fmla="*/ 3145750 w 11830043"/>
              <a:gd name="connsiteY4372" fmla="*/ 2432376 h 6533995"/>
              <a:gd name="connsiteX4373" fmla="*/ 3136032 w 11830043"/>
              <a:gd name="connsiteY4373" fmla="*/ 2422587 h 6533995"/>
              <a:gd name="connsiteX4374" fmla="*/ 3145750 w 11830043"/>
              <a:gd name="connsiteY4374" fmla="*/ 2412858 h 6533995"/>
              <a:gd name="connsiteX4375" fmla="*/ 3386958 w 11830043"/>
              <a:gd name="connsiteY4375" fmla="*/ 2412854 h 6533995"/>
              <a:gd name="connsiteX4376" fmla="*/ 3396743 w 11830043"/>
              <a:gd name="connsiteY4376" fmla="*/ 2422583 h 6533995"/>
              <a:gd name="connsiteX4377" fmla="*/ 3386958 w 11830043"/>
              <a:gd name="connsiteY4377" fmla="*/ 2432372 h 6533995"/>
              <a:gd name="connsiteX4378" fmla="*/ 3377235 w 11830043"/>
              <a:gd name="connsiteY4378" fmla="*/ 2422583 h 6533995"/>
              <a:gd name="connsiteX4379" fmla="*/ 3386958 w 11830043"/>
              <a:gd name="connsiteY4379" fmla="*/ 2412854 h 6533995"/>
              <a:gd name="connsiteX4380" fmla="*/ 3628211 w 11830043"/>
              <a:gd name="connsiteY4380" fmla="*/ 2412850 h 6533995"/>
              <a:gd name="connsiteX4381" fmla="*/ 3637936 w 11830043"/>
              <a:gd name="connsiteY4381" fmla="*/ 2422580 h 6533995"/>
              <a:gd name="connsiteX4382" fmla="*/ 3628211 w 11830043"/>
              <a:gd name="connsiteY4382" fmla="*/ 2432368 h 6533995"/>
              <a:gd name="connsiteX4383" fmla="*/ 3618430 w 11830043"/>
              <a:gd name="connsiteY4383" fmla="*/ 2422580 h 6533995"/>
              <a:gd name="connsiteX4384" fmla="*/ 3628211 w 11830043"/>
              <a:gd name="connsiteY4384" fmla="*/ 2412850 h 6533995"/>
              <a:gd name="connsiteX4385" fmla="*/ 3869430 w 11830043"/>
              <a:gd name="connsiteY4385" fmla="*/ 2412847 h 6533995"/>
              <a:gd name="connsiteX4386" fmla="*/ 3879147 w 11830043"/>
              <a:gd name="connsiteY4386" fmla="*/ 2422576 h 6533995"/>
              <a:gd name="connsiteX4387" fmla="*/ 3869430 w 11830043"/>
              <a:gd name="connsiteY4387" fmla="*/ 2432364 h 6533995"/>
              <a:gd name="connsiteX4388" fmla="*/ 3859646 w 11830043"/>
              <a:gd name="connsiteY4388" fmla="*/ 2422576 h 6533995"/>
              <a:gd name="connsiteX4389" fmla="*/ 3869430 w 11830043"/>
              <a:gd name="connsiteY4389" fmla="*/ 2412847 h 6533995"/>
              <a:gd name="connsiteX4390" fmla="*/ 4110581 w 11830043"/>
              <a:gd name="connsiteY4390" fmla="*/ 2412843 h 6533995"/>
              <a:gd name="connsiteX4391" fmla="*/ 4120362 w 11830043"/>
              <a:gd name="connsiteY4391" fmla="*/ 2422572 h 6533995"/>
              <a:gd name="connsiteX4392" fmla="*/ 4110581 w 11830043"/>
              <a:gd name="connsiteY4392" fmla="*/ 2432361 h 6533995"/>
              <a:gd name="connsiteX4393" fmla="*/ 4100799 w 11830043"/>
              <a:gd name="connsiteY4393" fmla="*/ 2422572 h 6533995"/>
              <a:gd name="connsiteX4394" fmla="*/ 4110581 w 11830043"/>
              <a:gd name="connsiteY4394" fmla="*/ 2412843 h 6533995"/>
              <a:gd name="connsiteX4395" fmla="*/ 4351806 w 11830043"/>
              <a:gd name="connsiteY4395" fmla="*/ 2412840 h 6533995"/>
              <a:gd name="connsiteX4396" fmla="*/ 4361580 w 11830043"/>
              <a:gd name="connsiteY4396" fmla="*/ 2422569 h 6533995"/>
              <a:gd name="connsiteX4397" fmla="*/ 4351806 w 11830043"/>
              <a:gd name="connsiteY4397" fmla="*/ 2432357 h 6533995"/>
              <a:gd name="connsiteX4398" fmla="*/ 4342006 w 11830043"/>
              <a:gd name="connsiteY4398" fmla="*/ 2422569 h 6533995"/>
              <a:gd name="connsiteX4399" fmla="*/ 4351806 w 11830043"/>
              <a:gd name="connsiteY4399" fmla="*/ 2412840 h 6533995"/>
              <a:gd name="connsiteX4400" fmla="*/ 4593017 w 11830043"/>
              <a:gd name="connsiteY4400" fmla="*/ 2412837 h 6533995"/>
              <a:gd name="connsiteX4401" fmla="*/ 4602795 w 11830043"/>
              <a:gd name="connsiteY4401" fmla="*/ 2422565 h 6533995"/>
              <a:gd name="connsiteX4402" fmla="*/ 4593017 w 11830043"/>
              <a:gd name="connsiteY4402" fmla="*/ 2432353 h 6533995"/>
              <a:gd name="connsiteX4403" fmla="*/ 4583304 w 11830043"/>
              <a:gd name="connsiteY4403" fmla="*/ 2422565 h 6533995"/>
              <a:gd name="connsiteX4404" fmla="*/ 4593017 w 11830043"/>
              <a:gd name="connsiteY4404" fmla="*/ 2412837 h 6533995"/>
              <a:gd name="connsiteX4405" fmla="*/ 4834252 w 11830043"/>
              <a:gd name="connsiteY4405" fmla="*/ 2412833 h 6533995"/>
              <a:gd name="connsiteX4406" fmla="*/ 4844040 w 11830043"/>
              <a:gd name="connsiteY4406" fmla="*/ 2422561 h 6533995"/>
              <a:gd name="connsiteX4407" fmla="*/ 4834252 w 11830043"/>
              <a:gd name="connsiteY4407" fmla="*/ 2432350 h 6533995"/>
              <a:gd name="connsiteX4408" fmla="*/ 4824534 w 11830043"/>
              <a:gd name="connsiteY4408" fmla="*/ 2422561 h 6533995"/>
              <a:gd name="connsiteX4409" fmla="*/ 4834252 w 11830043"/>
              <a:gd name="connsiteY4409" fmla="*/ 2412833 h 6533995"/>
              <a:gd name="connsiteX4410" fmla="*/ 5075485 w 11830043"/>
              <a:gd name="connsiteY4410" fmla="*/ 2412830 h 6533995"/>
              <a:gd name="connsiteX4411" fmla="*/ 5085201 w 11830043"/>
              <a:gd name="connsiteY4411" fmla="*/ 2422557 h 6533995"/>
              <a:gd name="connsiteX4412" fmla="*/ 5075485 w 11830043"/>
              <a:gd name="connsiteY4412" fmla="*/ 2432346 h 6533995"/>
              <a:gd name="connsiteX4413" fmla="*/ 5065705 w 11830043"/>
              <a:gd name="connsiteY4413" fmla="*/ 2422557 h 6533995"/>
              <a:gd name="connsiteX4414" fmla="*/ 5075485 w 11830043"/>
              <a:gd name="connsiteY4414" fmla="*/ 2412830 h 6533995"/>
              <a:gd name="connsiteX4415" fmla="*/ 5316710 w 11830043"/>
              <a:gd name="connsiteY4415" fmla="*/ 2412826 h 6533995"/>
              <a:gd name="connsiteX4416" fmla="*/ 5326429 w 11830043"/>
              <a:gd name="connsiteY4416" fmla="*/ 2422554 h 6533995"/>
              <a:gd name="connsiteX4417" fmla="*/ 5316710 w 11830043"/>
              <a:gd name="connsiteY4417" fmla="*/ 2432342 h 6533995"/>
              <a:gd name="connsiteX4418" fmla="*/ 5306924 w 11830043"/>
              <a:gd name="connsiteY4418" fmla="*/ 2422554 h 6533995"/>
              <a:gd name="connsiteX4419" fmla="*/ 5316710 w 11830043"/>
              <a:gd name="connsiteY4419" fmla="*/ 2412826 h 6533995"/>
              <a:gd name="connsiteX4420" fmla="*/ 5557991 w 11830043"/>
              <a:gd name="connsiteY4420" fmla="*/ 2412823 h 6533995"/>
              <a:gd name="connsiteX4421" fmla="*/ 5567774 w 11830043"/>
              <a:gd name="connsiteY4421" fmla="*/ 2422550 h 6533995"/>
              <a:gd name="connsiteX4422" fmla="*/ 5557991 w 11830043"/>
              <a:gd name="connsiteY4422" fmla="*/ 2432339 h 6533995"/>
              <a:gd name="connsiteX4423" fmla="*/ 5548208 w 11830043"/>
              <a:gd name="connsiteY4423" fmla="*/ 2422550 h 6533995"/>
              <a:gd name="connsiteX4424" fmla="*/ 5557991 w 11830043"/>
              <a:gd name="connsiteY4424" fmla="*/ 2412823 h 6533995"/>
              <a:gd name="connsiteX4425" fmla="*/ 5799205 w 11830043"/>
              <a:gd name="connsiteY4425" fmla="*/ 2412820 h 6533995"/>
              <a:gd name="connsiteX4426" fmla="*/ 5808989 w 11830043"/>
              <a:gd name="connsiteY4426" fmla="*/ 2422546 h 6533995"/>
              <a:gd name="connsiteX4427" fmla="*/ 5799205 w 11830043"/>
              <a:gd name="connsiteY4427" fmla="*/ 2432335 h 6533995"/>
              <a:gd name="connsiteX4428" fmla="*/ 5789486 w 11830043"/>
              <a:gd name="connsiteY4428" fmla="*/ 2422546 h 6533995"/>
              <a:gd name="connsiteX4429" fmla="*/ 5799205 w 11830043"/>
              <a:gd name="connsiteY4429" fmla="*/ 2412820 h 6533995"/>
              <a:gd name="connsiteX4430" fmla="*/ 6040432 w 11830043"/>
              <a:gd name="connsiteY4430" fmla="*/ 2412816 h 6533995"/>
              <a:gd name="connsiteX4431" fmla="*/ 6050216 w 11830043"/>
              <a:gd name="connsiteY4431" fmla="*/ 2422543 h 6533995"/>
              <a:gd name="connsiteX4432" fmla="*/ 6040432 w 11830043"/>
              <a:gd name="connsiteY4432" fmla="*/ 2432331 h 6533995"/>
              <a:gd name="connsiteX4433" fmla="*/ 6030712 w 11830043"/>
              <a:gd name="connsiteY4433" fmla="*/ 2422543 h 6533995"/>
              <a:gd name="connsiteX4434" fmla="*/ 6040432 w 11830043"/>
              <a:gd name="connsiteY4434" fmla="*/ 2412816 h 6533995"/>
              <a:gd name="connsiteX4435" fmla="*/ 6281661 w 11830043"/>
              <a:gd name="connsiteY4435" fmla="*/ 2412813 h 6533995"/>
              <a:gd name="connsiteX4436" fmla="*/ 6291381 w 11830043"/>
              <a:gd name="connsiteY4436" fmla="*/ 2422539 h 6533995"/>
              <a:gd name="connsiteX4437" fmla="*/ 6281661 w 11830043"/>
              <a:gd name="connsiteY4437" fmla="*/ 2432328 h 6533995"/>
              <a:gd name="connsiteX4438" fmla="*/ 6271877 w 11830043"/>
              <a:gd name="connsiteY4438" fmla="*/ 2422539 h 6533995"/>
              <a:gd name="connsiteX4439" fmla="*/ 6281661 w 11830043"/>
              <a:gd name="connsiteY4439" fmla="*/ 2412813 h 6533995"/>
              <a:gd name="connsiteX4440" fmla="*/ 6522889 w 11830043"/>
              <a:gd name="connsiteY4440" fmla="*/ 2412810 h 6533995"/>
              <a:gd name="connsiteX4441" fmla="*/ 6532610 w 11830043"/>
              <a:gd name="connsiteY4441" fmla="*/ 2422535 h 6533995"/>
              <a:gd name="connsiteX4442" fmla="*/ 6522889 w 11830043"/>
              <a:gd name="connsiteY4442" fmla="*/ 2432324 h 6533995"/>
              <a:gd name="connsiteX4443" fmla="*/ 6513105 w 11830043"/>
              <a:gd name="connsiteY4443" fmla="*/ 2422535 h 6533995"/>
              <a:gd name="connsiteX4444" fmla="*/ 6522889 w 11830043"/>
              <a:gd name="connsiteY4444" fmla="*/ 2412810 h 6533995"/>
              <a:gd name="connsiteX4445" fmla="*/ 6764118 w 11830043"/>
              <a:gd name="connsiteY4445" fmla="*/ 2412806 h 6533995"/>
              <a:gd name="connsiteX4446" fmla="*/ 6773902 w 11830043"/>
              <a:gd name="connsiteY4446" fmla="*/ 2422532 h 6533995"/>
              <a:gd name="connsiteX4447" fmla="*/ 6764118 w 11830043"/>
              <a:gd name="connsiteY4447" fmla="*/ 2432320 h 6533995"/>
              <a:gd name="connsiteX4448" fmla="*/ 6754335 w 11830043"/>
              <a:gd name="connsiteY4448" fmla="*/ 2422532 h 6533995"/>
              <a:gd name="connsiteX4449" fmla="*/ 6764118 w 11830043"/>
              <a:gd name="connsiteY4449" fmla="*/ 2412806 h 6533995"/>
              <a:gd name="connsiteX4450" fmla="*/ 7005346 w 11830043"/>
              <a:gd name="connsiteY4450" fmla="*/ 2412802 h 6533995"/>
              <a:gd name="connsiteX4451" fmla="*/ 7015130 w 11830043"/>
              <a:gd name="connsiteY4451" fmla="*/ 2422528 h 6533995"/>
              <a:gd name="connsiteX4452" fmla="*/ 7005346 w 11830043"/>
              <a:gd name="connsiteY4452" fmla="*/ 2432316 h 6533995"/>
              <a:gd name="connsiteX4453" fmla="*/ 6995626 w 11830043"/>
              <a:gd name="connsiteY4453" fmla="*/ 2422528 h 6533995"/>
              <a:gd name="connsiteX4454" fmla="*/ 7005346 w 11830043"/>
              <a:gd name="connsiteY4454" fmla="*/ 2412802 h 6533995"/>
              <a:gd name="connsiteX4455" fmla="*/ 7246575 w 11830043"/>
              <a:gd name="connsiteY4455" fmla="*/ 2412799 h 6533995"/>
              <a:gd name="connsiteX4456" fmla="*/ 7256359 w 11830043"/>
              <a:gd name="connsiteY4456" fmla="*/ 2422524 h 6533995"/>
              <a:gd name="connsiteX4457" fmla="*/ 7246575 w 11830043"/>
              <a:gd name="connsiteY4457" fmla="*/ 2432313 h 6533995"/>
              <a:gd name="connsiteX4458" fmla="*/ 7236855 w 11830043"/>
              <a:gd name="connsiteY4458" fmla="*/ 2422524 h 6533995"/>
              <a:gd name="connsiteX4459" fmla="*/ 7246575 w 11830043"/>
              <a:gd name="connsiteY4459" fmla="*/ 2412799 h 6533995"/>
              <a:gd name="connsiteX4460" fmla="*/ 7487803 w 11830043"/>
              <a:gd name="connsiteY4460" fmla="*/ 2412795 h 6533995"/>
              <a:gd name="connsiteX4461" fmla="*/ 7497524 w 11830043"/>
              <a:gd name="connsiteY4461" fmla="*/ 2422520 h 6533995"/>
              <a:gd name="connsiteX4462" fmla="*/ 7487803 w 11830043"/>
              <a:gd name="connsiteY4462" fmla="*/ 2432309 h 6533995"/>
              <a:gd name="connsiteX4463" fmla="*/ 7478019 w 11830043"/>
              <a:gd name="connsiteY4463" fmla="*/ 2422520 h 6533995"/>
              <a:gd name="connsiteX4464" fmla="*/ 7487803 w 11830043"/>
              <a:gd name="connsiteY4464" fmla="*/ 2412795 h 6533995"/>
              <a:gd name="connsiteX4465" fmla="*/ 7729032 w 11830043"/>
              <a:gd name="connsiteY4465" fmla="*/ 2412792 h 6533995"/>
              <a:gd name="connsiteX4466" fmla="*/ 7738753 w 11830043"/>
              <a:gd name="connsiteY4466" fmla="*/ 2422517 h 6533995"/>
              <a:gd name="connsiteX4467" fmla="*/ 7729032 w 11830043"/>
              <a:gd name="connsiteY4467" fmla="*/ 2432305 h 6533995"/>
              <a:gd name="connsiteX4468" fmla="*/ 7719249 w 11830043"/>
              <a:gd name="connsiteY4468" fmla="*/ 2422517 h 6533995"/>
              <a:gd name="connsiteX4469" fmla="*/ 7729032 w 11830043"/>
              <a:gd name="connsiteY4469" fmla="*/ 2412792 h 6533995"/>
              <a:gd name="connsiteX4470" fmla="*/ 7970260 w 11830043"/>
              <a:gd name="connsiteY4470" fmla="*/ 2412789 h 6533995"/>
              <a:gd name="connsiteX4471" fmla="*/ 7980044 w 11830043"/>
              <a:gd name="connsiteY4471" fmla="*/ 2422513 h 6533995"/>
              <a:gd name="connsiteX4472" fmla="*/ 7970260 w 11830043"/>
              <a:gd name="connsiteY4472" fmla="*/ 2432302 h 6533995"/>
              <a:gd name="connsiteX4473" fmla="*/ 7960477 w 11830043"/>
              <a:gd name="connsiteY4473" fmla="*/ 2422513 h 6533995"/>
              <a:gd name="connsiteX4474" fmla="*/ 7970260 w 11830043"/>
              <a:gd name="connsiteY4474" fmla="*/ 2412789 h 6533995"/>
              <a:gd name="connsiteX4475" fmla="*/ 8211553 w 11830043"/>
              <a:gd name="connsiteY4475" fmla="*/ 2412785 h 6533995"/>
              <a:gd name="connsiteX4476" fmla="*/ 8221273 w 11830043"/>
              <a:gd name="connsiteY4476" fmla="*/ 2422509 h 6533995"/>
              <a:gd name="connsiteX4477" fmla="*/ 8211553 w 11830043"/>
              <a:gd name="connsiteY4477" fmla="*/ 2432298 h 6533995"/>
              <a:gd name="connsiteX4478" fmla="*/ 8201769 w 11830043"/>
              <a:gd name="connsiteY4478" fmla="*/ 2422509 h 6533995"/>
              <a:gd name="connsiteX4479" fmla="*/ 8211553 w 11830043"/>
              <a:gd name="connsiteY4479" fmla="*/ 2412785 h 6533995"/>
              <a:gd name="connsiteX4480" fmla="*/ 8452781 w 11830043"/>
              <a:gd name="connsiteY4480" fmla="*/ 2412782 h 6533995"/>
              <a:gd name="connsiteX4481" fmla="*/ 8462566 w 11830043"/>
              <a:gd name="connsiteY4481" fmla="*/ 2422506 h 6533995"/>
              <a:gd name="connsiteX4482" fmla="*/ 8452781 w 11830043"/>
              <a:gd name="connsiteY4482" fmla="*/ 2432294 h 6533995"/>
              <a:gd name="connsiteX4483" fmla="*/ 8443061 w 11830043"/>
              <a:gd name="connsiteY4483" fmla="*/ 2422506 h 6533995"/>
              <a:gd name="connsiteX4484" fmla="*/ 8452781 w 11830043"/>
              <a:gd name="connsiteY4484" fmla="*/ 2412782 h 6533995"/>
              <a:gd name="connsiteX4485" fmla="*/ 8694009 w 11830043"/>
              <a:gd name="connsiteY4485" fmla="*/ 2412778 h 6533995"/>
              <a:gd name="connsiteX4486" fmla="*/ 8703730 w 11830043"/>
              <a:gd name="connsiteY4486" fmla="*/ 2422502 h 6533995"/>
              <a:gd name="connsiteX4487" fmla="*/ 8694009 w 11830043"/>
              <a:gd name="connsiteY4487" fmla="*/ 2432291 h 6533995"/>
              <a:gd name="connsiteX4488" fmla="*/ 8684289 w 11830043"/>
              <a:gd name="connsiteY4488" fmla="*/ 2422502 h 6533995"/>
              <a:gd name="connsiteX4489" fmla="*/ 8694009 w 11830043"/>
              <a:gd name="connsiteY4489" fmla="*/ 2412778 h 6533995"/>
              <a:gd name="connsiteX4490" fmla="*/ 8935237 w 11830043"/>
              <a:gd name="connsiteY4490" fmla="*/ 2412775 h 6533995"/>
              <a:gd name="connsiteX4491" fmla="*/ 8944958 w 11830043"/>
              <a:gd name="connsiteY4491" fmla="*/ 2422499 h 6533995"/>
              <a:gd name="connsiteX4492" fmla="*/ 8935237 w 11830043"/>
              <a:gd name="connsiteY4492" fmla="*/ 2432287 h 6533995"/>
              <a:gd name="connsiteX4493" fmla="*/ 8925454 w 11830043"/>
              <a:gd name="connsiteY4493" fmla="*/ 2422499 h 6533995"/>
              <a:gd name="connsiteX4494" fmla="*/ 8935237 w 11830043"/>
              <a:gd name="connsiteY4494" fmla="*/ 2412775 h 6533995"/>
              <a:gd name="connsiteX4495" fmla="*/ 9176467 w 11830043"/>
              <a:gd name="connsiteY4495" fmla="*/ 2412772 h 6533995"/>
              <a:gd name="connsiteX4496" fmla="*/ 9186187 w 11830043"/>
              <a:gd name="connsiteY4496" fmla="*/ 2422495 h 6533995"/>
              <a:gd name="connsiteX4497" fmla="*/ 9176467 w 11830043"/>
              <a:gd name="connsiteY4497" fmla="*/ 2432283 h 6533995"/>
              <a:gd name="connsiteX4498" fmla="*/ 9166683 w 11830043"/>
              <a:gd name="connsiteY4498" fmla="*/ 2422495 h 6533995"/>
              <a:gd name="connsiteX4499" fmla="*/ 9176467 w 11830043"/>
              <a:gd name="connsiteY4499" fmla="*/ 2412772 h 6533995"/>
              <a:gd name="connsiteX4500" fmla="*/ 9417695 w 11830043"/>
              <a:gd name="connsiteY4500" fmla="*/ 2412768 h 6533995"/>
              <a:gd name="connsiteX4501" fmla="*/ 9427416 w 11830043"/>
              <a:gd name="connsiteY4501" fmla="*/ 2422492 h 6533995"/>
              <a:gd name="connsiteX4502" fmla="*/ 9417695 w 11830043"/>
              <a:gd name="connsiteY4502" fmla="*/ 2432279 h 6533995"/>
              <a:gd name="connsiteX4503" fmla="*/ 9407911 w 11830043"/>
              <a:gd name="connsiteY4503" fmla="*/ 2422492 h 6533995"/>
              <a:gd name="connsiteX4504" fmla="*/ 9417695 w 11830043"/>
              <a:gd name="connsiteY4504" fmla="*/ 2412768 h 6533995"/>
              <a:gd name="connsiteX4505" fmla="*/ 9649203 w 11830043"/>
              <a:gd name="connsiteY4505" fmla="*/ 2171571 h 6533995"/>
              <a:gd name="connsiteX4506" fmla="*/ 9658923 w 11830043"/>
              <a:gd name="connsiteY4506" fmla="*/ 2181305 h 6533995"/>
              <a:gd name="connsiteX4507" fmla="*/ 9649203 w 11830043"/>
              <a:gd name="connsiteY4507" fmla="*/ 2191108 h 6533995"/>
              <a:gd name="connsiteX4508" fmla="*/ 9639483 w 11830043"/>
              <a:gd name="connsiteY4508" fmla="*/ 2181305 h 6533995"/>
              <a:gd name="connsiteX4509" fmla="*/ 9649203 w 11830043"/>
              <a:gd name="connsiteY4509" fmla="*/ 2171571 h 6533995"/>
              <a:gd name="connsiteX4510" fmla="*/ 9890432 w 11830043"/>
              <a:gd name="connsiteY4510" fmla="*/ 2171569 h 6533995"/>
              <a:gd name="connsiteX4511" fmla="*/ 9900152 w 11830043"/>
              <a:gd name="connsiteY4511" fmla="*/ 2181304 h 6533995"/>
              <a:gd name="connsiteX4512" fmla="*/ 9890432 w 11830043"/>
              <a:gd name="connsiteY4512" fmla="*/ 2191107 h 6533995"/>
              <a:gd name="connsiteX4513" fmla="*/ 9880648 w 11830043"/>
              <a:gd name="connsiteY4513" fmla="*/ 2181304 h 6533995"/>
              <a:gd name="connsiteX4514" fmla="*/ 9890432 w 11830043"/>
              <a:gd name="connsiteY4514" fmla="*/ 2171569 h 6533995"/>
              <a:gd name="connsiteX4515" fmla="*/ 10131660 w 11830043"/>
              <a:gd name="connsiteY4515" fmla="*/ 2171568 h 6533995"/>
              <a:gd name="connsiteX4516" fmla="*/ 10141444 w 11830043"/>
              <a:gd name="connsiteY4516" fmla="*/ 2181302 h 6533995"/>
              <a:gd name="connsiteX4517" fmla="*/ 10131660 w 11830043"/>
              <a:gd name="connsiteY4517" fmla="*/ 2191106 h 6533995"/>
              <a:gd name="connsiteX4518" fmla="*/ 10121940 w 11830043"/>
              <a:gd name="connsiteY4518" fmla="*/ 2181302 h 6533995"/>
              <a:gd name="connsiteX4519" fmla="*/ 10131660 w 11830043"/>
              <a:gd name="connsiteY4519" fmla="*/ 2171568 h 6533995"/>
              <a:gd name="connsiteX4520" fmla="*/ 10372888 w 11830043"/>
              <a:gd name="connsiteY4520" fmla="*/ 2171567 h 6533995"/>
              <a:gd name="connsiteX4521" fmla="*/ 10382673 w 11830043"/>
              <a:gd name="connsiteY4521" fmla="*/ 2181300 h 6533995"/>
              <a:gd name="connsiteX4522" fmla="*/ 10372888 w 11830043"/>
              <a:gd name="connsiteY4522" fmla="*/ 2191104 h 6533995"/>
              <a:gd name="connsiteX4523" fmla="*/ 10363168 w 11830043"/>
              <a:gd name="connsiteY4523" fmla="*/ 2181300 h 6533995"/>
              <a:gd name="connsiteX4524" fmla="*/ 10372888 w 11830043"/>
              <a:gd name="connsiteY4524" fmla="*/ 2171567 h 6533995"/>
              <a:gd name="connsiteX4525" fmla="*/ 10614116 w 11830043"/>
              <a:gd name="connsiteY4525" fmla="*/ 2171566 h 6533995"/>
              <a:gd name="connsiteX4526" fmla="*/ 10623901 w 11830043"/>
              <a:gd name="connsiteY4526" fmla="*/ 2181299 h 6533995"/>
              <a:gd name="connsiteX4527" fmla="*/ 10614116 w 11830043"/>
              <a:gd name="connsiteY4527" fmla="*/ 2191103 h 6533995"/>
              <a:gd name="connsiteX4528" fmla="*/ 10604396 w 11830043"/>
              <a:gd name="connsiteY4528" fmla="*/ 2181299 h 6533995"/>
              <a:gd name="connsiteX4529" fmla="*/ 10614116 w 11830043"/>
              <a:gd name="connsiteY4529" fmla="*/ 2171566 h 6533995"/>
              <a:gd name="connsiteX4530" fmla="*/ 10855345 w 11830043"/>
              <a:gd name="connsiteY4530" fmla="*/ 2171566 h 6533995"/>
              <a:gd name="connsiteX4531" fmla="*/ 10865065 w 11830043"/>
              <a:gd name="connsiteY4531" fmla="*/ 2181299 h 6533995"/>
              <a:gd name="connsiteX4532" fmla="*/ 10855345 w 11830043"/>
              <a:gd name="connsiteY4532" fmla="*/ 2191101 h 6533995"/>
              <a:gd name="connsiteX4533" fmla="*/ 10845625 w 11830043"/>
              <a:gd name="connsiteY4533" fmla="*/ 2181299 h 6533995"/>
              <a:gd name="connsiteX4534" fmla="*/ 10855345 w 11830043"/>
              <a:gd name="connsiteY4534" fmla="*/ 2171566 h 6533995"/>
              <a:gd name="connsiteX4535" fmla="*/ 11096574 w 11830043"/>
              <a:gd name="connsiteY4535" fmla="*/ 2171564 h 6533995"/>
              <a:gd name="connsiteX4536" fmla="*/ 11106294 w 11830043"/>
              <a:gd name="connsiteY4536" fmla="*/ 2181297 h 6533995"/>
              <a:gd name="connsiteX4537" fmla="*/ 11096574 w 11830043"/>
              <a:gd name="connsiteY4537" fmla="*/ 2191099 h 6533995"/>
              <a:gd name="connsiteX4538" fmla="*/ 11086790 w 11830043"/>
              <a:gd name="connsiteY4538" fmla="*/ 2181297 h 6533995"/>
              <a:gd name="connsiteX4539" fmla="*/ 11096574 w 11830043"/>
              <a:gd name="connsiteY4539" fmla="*/ 2171564 h 6533995"/>
              <a:gd name="connsiteX4540" fmla="*/ 11337802 w 11830043"/>
              <a:gd name="connsiteY4540" fmla="*/ 2171563 h 6533995"/>
              <a:gd name="connsiteX4541" fmla="*/ 11347587 w 11830043"/>
              <a:gd name="connsiteY4541" fmla="*/ 2181296 h 6533995"/>
              <a:gd name="connsiteX4542" fmla="*/ 11337802 w 11830043"/>
              <a:gd name="connsiteY4542" fmla="*/ 2191097 h 6533995"/>
              <a:gd name="connsiteX4543" fmla="*/ 11328082 w 11830043"/>
              <a:gd name="connsiteY4543" fmla="*/ 2181296 h 6533995"/>
              <a:gd name="connsiteX4544" fmla="*/ 11337802 w 11830043"/>
              <a:gd name="connsiteY4544" fmla="*/ 2171563 h 6533995"/>
              <a:gd name="connsiteX4545" fmla="*/ 11579030 w 11830043"/>
              <a:gd name="connsiteY4545" fmla="*/ 2171561 h 6533995"/>
              <a:gd name="connsiteX4546" fmla="*/ 11588815 w 11830043"/>
              <a:gd name="connsiteY4546" fmla="*/ 2181294 h 6533995"/>
              <a:gd name="connsiteX4547" fmla="*/ 11579030 w 11830043"/>
              <a:gd name="connsiteY4547" fmla="*/ 2191096 h 6533995"/>
              <a:gd name="connsiteX4548" fmla="*/ 11569310 w 11830043"/>
              <a:gd name="connsiteY4548" fmla="*/ 2181294 h 6533995"/>
              <a:gd name="connsiteX4549" fmla="*/ 11579030 w 11830043"/>
              <a:gd name="connsiteY4549" fmla="*/ 2171561 h 6533995"/>
              <a:gd name="connsiteX4550" fmla="*/ 11820259 w 11830043"/>
              <a:gd name="connsiteY4550" fmla="*/ 2171560 h 6533995"/>
              <a:gd name="connsiteX4551" fmla="*/ 11830043 w 11830043"/>
              <a:gd name="connsiteY4551" fmla="*/ 2181293 h 6533995"/>
              <a:gd name="connsiteX4552" fmla="*/ 11820259 w 11830043"/>
              <a:gd name="connsiteY4552" fmla="*/ 2191094 h 6533995"/>
              <a:gd name="connsiteX4553" fmla="*/ 11810539 w 11830043"/>
              <a:gd name="connsiteY4553" fmla="*/ 2181293 h 6533995"/>
              <a:gd name="connsiteX4554" fmla="*/ 11820259 w 11830043"/>
              <a:gd name="connsiteY4554" fmla="*/ 2171560 h 6533995"/>
              <a:gd name="connsiteX4555" fmla="*/ 9721 w 11830043"/>
              <a:gd name="connsiteY4555" fmla="*/ 2171559 h 6533995"/>
              <a:gd name="connsiteX4556" fmla="*/ 19505 w 11830043"/>
              <a:gd name="connsiteY4556" fmla="*/ 2181291 h 6533995"/>
              <a:gd name="connsiteX4557" fmla="*/ 9721 w 11830043"/>
              <a:gd name="connsiteY4557" fmla="*/ 2191092 h 6533995"/>
              <a:gd name="connsiteX4558" fmla="*/ 1 w 11830043"/>
              <a:gd name="connsiteY4558" fmla="*/ 2181291 h 6533995"/>
              <a:gd name="connsiteX4559" fmla="*/ 9721 w 11830043"/>
              <a:gd name="connsiteY4559" fmla="*/ 2171559 h 6533995"/>
              <a:gd name="connsiteX4560" fmla="*/ 251005 w 11830043"/>
              <a:gd name="connsiteY4560" fmla="*/ 2171558 h 6533995"/>
              <a:gd name="connsiteX4561" fmla="*/ 260788 w 11830043"/>
              <a:gd name="connsiteY4561" fmla="*/ 2181290 h 6533995"/>
              <a:gd name="connsiteX4562" fmla="*/ 251005 w 11830043"/>
              <a:gd name="connsiteY4562" fmla="*/ 2191091 h 6533995"/>
              <a:gd name="connsiteX4563" fmla="*/ 241285 w 11830043"/>
              <a:gd name="connsiteY4563" fmla="*/ 2181290 h 6533995"/>
              <a:gd name="connsiteX4564" fmla="*/ 251005 w 11830043"/>
              <a:gd name="connsiteY4564" fmla="*/ 2171558 h 6533995"/>
              <a:gd name="connsiteX4565" fmla="*/ 492224 w 11830043"/>
              <a:gd name="connsiteY4565" fmla="*/ 2171557 h 6533995"/>
              <a:gd name="connsiteX4566" fmla="*/ 501944 w 11830043"/>
              <a:gd name="connsiteY4566" fmla="*/ 2181289 h 6533995"/>
              <a:gd name="connsiteX4567" fmla="*/ 492224 w 11830043"/>
              <a:gd name="connsiteY4567" fmla="*/ 2191089 h 6533995"/>
              <a:gd name="connsiteX4568" fmla="*/ 482440 w 11830043"/>
              <a:gd name="connsiteY4568" fmla="*/ 2181289 h 6533995"/>
              <a:gd name="connsiteX4569" fmla="*/ 492224 w 11830043"/>
              <a:gd name="connsiteY4569" fmla="*/ 2171557 h 6533995"/>
              <a:gd name="connsiteX4570" fmla="*/ 733445 w 11830043"/>
              <a:gd name="connsiteY4570" fmla="*/ 2171556 h 6533995"/>
              <a:gd name="connsiteX4571" fmla="*/ 743165 w 11830043"/>
              <a:gd name="connsiteY4571" fmla="*/ 2181288 h 6533995"/>
              <a:gd name="connsiteX4572" fmla="*/ 733445 w 11830043"/>
              <a:gd name="connsiteY4572" fmla="*/ 2191088 h 6533995"/>
              <a:gd name="connsiteX4573" fmla="*/ 723661 w 11830043"/>
              <a:gd name="connsiteY4573" fmla="*/ 2181288 h 6533995"/>
              <a:gd name="connsiteX4574" fmla="*/ 733445 w 11830043"/>
              <a:gd name="connsiteY4574" fmla="*/ 2171556 h 6533995"/>
              <a:gd name="connsiteX4575" fmla="*/ 974665 w 11830043"/>
              <a:gd name="connsiteY4575" fmla="*/ 2171555 h 6533995"/>
              <a:gd name="connsiteX4576" fmla="*/ 984449 w 11830043"/>
              <a:gd name="connsiteY4576" fmla="*/ 2181286 h 6533995"/>
              <a:gd name="connsiteX4577" fmla="*/ 974665 w 11830043"/>
              <a:gd name="connsiteY4577" fmla="*/ 2191086 h 6533995"/>
              <a:gd name="connsiteX4578" fmla="*/ 964945 w 11830043"/>
              <a:gd name="connsiteY4578" fmla="*/ 2181286 h 6533995"/>
              <a:gd name="connsiteX4579" fmla="*/ 974665 w 11830043"/>
              <a:gd name="connsiteY4579" fmla="*/ 2171555 h 6533995"/>
              <a:gd name="connsiteX4580" fmla="*/ 1215885 w 11830043"/>
              <a:gd name="connsiteY4580" fmla="*/ 2171553 h 6533995"/>
              <a:gd name="connsiteX4581" fmla="*/ 1225669 w 11830043"/>
              <a:gd name="connsiteY4581" fmla="*/ 2181285 h 6533995"/>
              <a:gd name="connsiteX4582" fmla="*/ 1215885 w 11830043"/>
              <a:gd name="connsiteY4582" fmla="*/ 2191084 h 6533995"/>
              <a:gd name="connsiteX4583" fmla="*/ 1206165 w 11830043"/>
              <a:gd name="connsiteY4583" fmla="*/ 2181285 h 6533995"/>
              <a:gd name="connsiteX4584" fmla="*/ 1215885 w 11830043"/>
              <a:gd name="connsiteY4584" fmla="*/ 2171553 h 6533995"/>
              <a:gd name="connsiteX4585" fmla="*/ 1457106 w 11830043"/>
              <a:gd name="connsiteY4585" fmla="*/ 2171552 h 6533995"/>
              <a:gd name="connsiteX4586" fmla="*/ 1466826 w 11830043"/>
              <a:gd name="connsiteY4586" fmla="*/ 2181284 h 6533995"/>
              <a:gd name="connsiteX4587" fmla="*/ 1457106 w 11830043"/>
              <a:gd name="connsiteY4587" fmla="*/ 2191082 h 6533995"/>
              <a:gd name="connsiteX4588" fmla="*/ 1447322 w 11830043"/>
              <a:gd name="connsiteY4588" fmla="*/ 2181284 h 6533995"/>
              <a:gd name="connsiteX4589" fmla="*/ 1457106 w 11830043"/>
              <a:gd name="connsiteY4589" fmla="*/ 2171552 h 6533995"/>
              <a:gd name="connsiteX4590" fmla="*/ 1698331 w 11830043"/>
              <a:gd name="connsiteY4590" fmla="*/ 2171551 h 6533995"/>
              <a:gd name="connsiteX4591" fmla="*/ 1708117 w 11830043"/>
              <a:gd name="connsiteY4591" fmla="*/ 2181282 h 6533995"/>
              <a:gd name="connsiteX4592" fmla="*/ 1698331 w 11830043"/>
              <a:gd name="connsiteY4592" fmla="*/ 2191081 h 6533995"/>
              <a:gd name="connsiteX4593" fmla="*/ 1688546 w 11830043"/>
              <a:gd name="connsiteY4593" fmla="*/ 2181282 h 6533995"/>
              <a:gd name="connsiteX4594" fmla="*/ 1698331 w 11830043"/>
              <a:gd name="connsiteY4594" fmla="*/ 2171551 h 6533995"/>
              <a:gd name="connsiteX4595" fmla="*/ 1939580 w 11830043"/>
              <a:gd name="connsiteY4595" fmla="*/ 2171550 h 6533995"/>
              <a:gd name="connsiteX4596" fmla="*/ 1949364 w 11830043"/>
              <a:gd name="connsiteY4596" fmla="*/ 2181281 h 6533995"/>
              <a:gd name="connsiteX4597" fmla="*/ 1939580 w 11830043"/>
              <a:gd name="connsiteY4597" fmla="*/ 2191079 h 6533995"/>
              <a:gd name="connsiteX4598" fmla="*/ 1929860 w 11830043"/>
              <a:gd name="connsiteY4598" fmla="*/ 2181281 h 6533995"/>
              <a:gd name="connsiteX4599" fmla="*/ 1939580 w 11830043"/>
              <a:gd name="connsiteY4599" fmla="*/ 2171550 h 6533995"/>
              <a:gd name="connsiteX4600" fmla="*/ 2180788 w 11830043"/>
              <a:gd name="connsiteY4600" fmla="*/ 2171549 h 6533995"/>
              <a:gd name="connsiteX4601" fmla="*/ 2190580 w 11830043"/>
              <a:gd name="connsiteY4601" fmla="*/ 2181279 h 6533995"/>
              <a:gd name="connsiteX4602" fmla="*/ 2180788 w 11830043"/>
              <a:gd name="connsiteY4602" fmla="*/ 2191077 h 6533995"/>
              <a:gd name="connsiteX4603" fmla="*/ 2171083 w 11830043"/>
              <a:gd name="connsiteY4603" fmla="*/ 2181279 h 6533995"/>
              <a:gd name="connsiteX4604" fmla="*/ 2180788 w 11830043"/>
              <a:gd name="connsiteY4604" fmla="*/ 2171549 h 6533995"/>
              <a:gd name="connsiteX4605" fmla="*/ 2422037 w 11830043"/>
              <a:gd name="connsiteY4605" fmla="*/ 2171548 h 6533995"/>
              <a:gd name="connsiteX4606" fmla="*/ 2431752 w 11830043"/>
              <a:gd name="connsiteY4606" fmla="*/ 2181278 h 6533995"/>
              <a:gd name="connsiteX4607" fmla="*/ 2422037 w 11830043"/>
              <a:gd name="connsiteY4607" fmla="*/ 2191075 h 6533995"/>
              <a:gd name="connsiteX4608" fmla="*/ 2412256 w 11830043"/>
              <a:gd name="connsiteY4608" fmla="*/ 2181278 h 6533995"/>
              <a:gd name="connsiteX4609" fmla="*/ 2422037 w 11830043"/>
              <a:gd name="connsiteY4609" fmla="*/ 2171548 h 6533995"/>
              <a:gd name="connsiteX4610" fmla="*/ 2663275 w 11830043"/>
              <a:gd name="connsiteY4610" fmla="*/ 2171546 h 6533995"/>
              <a:gd name="connsiteX4611" fmla="*/ 2672996 w 11830043"/>
              <a:gd name="connsiteY4611" fmla="*/ 2181277 h 6533995"/>
              <a:gd name="connsiteX4612" fmla="*/ 2663275 w 11830043"/>
              <a:gd name="connsiteY4612" fmla="*/ 2191074 h 6533995"/>
              <a:gd name="connsiteX4613" fmla="*/ 2653491 w 11830043"/>
              <a:gd name="connsiteY4613" fmla="*/ 2181277 h 6533995"/>
              <a:gd name="connsiteX4614" fmla="*/ 2663275 w 11830043"/>
              <a:gd name="connsiteY4614" fmla="*/ 2171546 h 6533995"/>
              <a:gd name="connsiteX4615" fmla="*/ 2904571 w 11830043"/>
              <a:gd name="connsiteY4615" fmla="*/ 2171545 h 6533995"/>
              <a:gd name="connsiteX4616" fmla="*/ 2914354 w 11830043"/>
              <a:gd name="connsiteY4616" fmla="*/ 2181276 h 6533995"/>
              <a:gd name="connsiteX4617" fmla="*/ 2904571 w 11830043"/>
              <a:gd name="connsiteY4617" fmla="*/ 2191072 h 6533995"/>
              <a:gd name="connsiteX4618" fmla="*/ 2894790 w 11830043"/>
              <a:gd name="connsiteY4618" fmla="*/ 2181276 h 6533995"/>
              <a:gd name="connsiteX4619" fmla="*/ 2904571 w 11830043"/>
              <a:gd name="connsiteY4619" fmla="*/ 2171545 h 6533995"/>
              <a:gd name="connsiteX4620" fmla="*/ 3145750 w 11830043"/>
              <a:gd name="connsiteY4620" fmla="*/ 2171544 h 6533995"/>
              <a:gd name="connsiteX4621" fmla="*/ 3155532 w 11830043"/>
              <a:gd name="connsiteY4621" fmla="*/ 2181274 h 6533995"/>
              <a:gd name="connsiteX4622" fmla="*/ 3145750 w 11830043"/>
              <a:gd name="connsiteY4622" fmla="*/ 2191070 h 6533995"/>
              <a:gd name="connsiteX4623" fmla="*/ 3136032 w 11830043"/>
              <a:gd name="connsiteY4623" fmla="*/ 2181274 h 6533995"/>
              <a:gd name="connsiteX4624" fmla="*/ 3145750 w 11830043"/>
              <a:gd name="connsiteY4624" fmla="*/ 2171544 h 6533995"/>
              <a:gd name="connsiteX4625" fmla="*/ 3386958 w 11830043"/>
              <a:gd name="connsiteY4625" fmla="*/ 2171543 h 6533995"/>
              <a:gd name="connsiteX4626" fmla="*/ 3396743 w 11830043"/>
              <a:gd name="connsiteY4626" fmla="*/ 2181273 h 6533995"/>
              <a:gd name="connsiteX4627" fmla="*/ 3386958 w 11830043"/>
              <a:gd name="connsiteY4627" fmla="*/ 2191069 h 6533995"/>
              <a:gd name="connsiteX4628" fmla="*/ 3377235 w 11830043"/>
              <a:gd name="connsiteY4628" fmla="*/ 2181273 h 6533995"/>
              <a:gd name="connsiteX4629" fmla="*/ 3386958 w 11830043"/>
              <a:gd name="connsiteY4629" fmla="*/ 2171543 h 6533995"/>
              <a:gd name="connsiteX4630" fmla="*/ 3628211 w 11830043"/>
              <a:gd name="connsiteY4630" fmla="*/ 2171541 h 6533995"/>
              <a:gd name="connsiteX4631" fmla="*/ 3637936 w 11830043"/>
              <a:gd name="connsiteY4631" fmla="*/ 2181272 h 6533995"/>
              <a:gd name="connsiteX4632" fmla="*/ 3628211 w 11830043"/>
              <a:gd name="connsiteY4632" fmla="*/ 2191067 h 6533995"/>
              <a:gd name="connsiteX4633" fmla="*/ 3618429 w 11830043"/>
              <a:gd name="connsiteY4633" fmla="*/ 2181272 h 6533995"/>
              <a:gd name="connsiteX4634" fmla="*/ 3628211 w 11830043"/>
              <a:gd name="connsiteY4634" fmla="*/ 2171541 h 6533995"/>
              <a:gd name="connsiteX4635" fmla="*/ 3869430 w 11830043"/>
              <a:gd name="connsiteY4635" fmla="*/ 2171540 h 6533995"/>
              <a:gd name="connsiteX4636" fmla="*/ 3879147 w 11830043"/>
              <a:gd name="connsiteY4636" fmla="*/ 2181270 h 6533995"/>
              <a:gd name="connsiteX4637" fmla="*/ 3869430 w 11830043"/>
              <a:gd name="connsiteY4637" fmla="*/ 2191066 h 6533995"/>
              <a:gd name="connsiteX4638" fmla="*/ 3859646 w 11830043"/>
              <a:gd name="connsiteY4638" fmla="*/ 2181270 h 6533995"/>
              <a:gd name="connsiteX4639" fmla="*/ 3869430 w 11830043"/>
              <a:gd name="connsiteY4639" fmla="*/ 2171540 h 6533995"/>
              <a:gd name="connsiteX4640" fmla="*/ 4110581 w 11830043"/>
              <a:gd name="connsiteY4640" fmla="*/ 2171540 h 6533995"/>
              <a:gd name="connsiteX4641" fmla="*/ 4120362 w 11830043"/>
              <a:gd name="connsiteY4641" fmla="*/ 2181269 h 6533995"/>
              <a:gd name="connsiteX4642" fmla="*/ 4110581 w 11830043"/>
              <a:gd name="connsiteY4642" fmla="*/ 2191064 h 6533995"/>
              <a:gd name="connsiteX4643" fmla="*/ 4100799 w 11830043"/>
              <a:gd name="connsiteY4643" fmla="*/ 2181269 h 6533995"/>
              <a:gd name="connsiteX4644" fmla="*/ 4110581 w 11830043"/>
              <a:gd name="connsiteY4644" fmla="*/ 2171540 h 6533995"/>
              <a:gd name="connsiteX4645" fmla="*/ 4351806 w 11830043"/>
              <a:gd name="connsiteY4645" fmla="*/ 2171539 h 6533995"/>
              <a:gd name="connsiteX4646" fmla="*/ 4361580 w 11830043"/>
              <a:gd name="connsiteY4646" fmla="*/ 2181268 h 6533995"/>
              <a:gd name="connsiteX4647" fmla="*/ 4351806 w 11830043"/>
              <a:gd name="connsiteY4647" fmla="*/ 2191062 h 6533995"/>
              <a:gd name="connsiteX4648" fmla="*/ 4342006 w 11830043"/>
              <a:gd name="connsiteY4648" fmla="*/ 2181268 h 6533995"/>
              <a:gd name="connsiteX4649" fmla="*/ 4351806 w 11830043"/>
              <a:gd name="connsiteY4649" fmla="*/ 2171539 h 6533995"/>
              <a:gd name="connsiteX4650" fmla="*/ 4593017 w 11830043"/>
              <a:gd name="connsiteY4650" fmla="*/ 2171537 h 6533995"/>
              <a:gd name="connsiteX4651" fmla="*/ 4602795 w 11830043"/>
              <a:gd name="connsiteY4651" fmla="*/ 2181266 h 6533995"/>
              <a:gd name="connsiteX4652" fmla="*/ 4593017 w 11830043"/>
              <a:gd name="connsiteY4652" fmla="*/ 2191060 h 6533995"/>
              <a:gd name="connsiteX4653" fmla="*/ 4583304 w 11830043"/>
              <a:gd name="connsiteY4653" fmla="*/ 2181266 h 6533995"/>
              <a:gd name="connsiteX4654" fmla="*/ 4593017 w 11830043"/>
              <a:gd name="connsiteY4654" fmla="*/ 2171537 h 6533995"/>
              <a:gd name="connsiteX4655" fmla="*/ 4834252 w 11830043"/>
              <a:gd name="connsiteY4655" fmla="*/ 2171536 h 6533995"/>
              <a:gd name="connsiteX4656" fmla="*/ 4844040 w 11830043"/>
              <a:gd name="connsiteY4656" fmla="*/ 2181265 h 6533995"/>
              <a:gd name="connsiteX4657" fmla="*/ 4834252 w 11830043"/>
              <a:gd name="connsiteY4657" fmla="*/ 2191059 h 6533995"/>
              <a:gd name="connsiteX4658" fmla="*/ 4824534 w 11830043"/>
              <a:gd name="connsiteY4658" fmla="*/ 2181265 h 6533995"/>
              <a:gd name="connsiteX4659" fmla="*/ 4834252 w 11830043"/>
              <a:gd name="connsiteY4659" fmla="*/ 2171536 h 6533995"/>
              <a:gd name="connsiteX4660" fmla="*/ 5075485 w 11830043"/>
              <a:gd name="connsiteY4660" fmla="*/ 2171535 h 6533995"/>
              <a:gd name="connsiteX4661" fmla="*/ 5085201 w 11830043"/>
              <a:gd name="connsiteY4661" fmla="*/ 2181263 h 6533995"/>
              <a:gd name="connsiteX4662" fmla="*/ 5075485 w 11830043"/>
              <a:gd name="connsiteY4662" fmla="*/ 2191057 h 6533995"/>
              <a:gd name="connsiteX4663" fmla="*/ 5065704 w 11830043"/>
              <a:gd name="connsiteY4663" fmla="*/ 2181263 h 6533995"/>
              <a:gd name="connsiteX4664" fmla="*/ 5075485 w 11830043"/>
              <a:gd name="connsiteY4664" fmla="*/ 2171535 h 6533995"/>
              <a:gd name="connsiteX4665" fmla="*/ 5316710 w 11830043"/>
              <a:gd name="connsiteY4665" fmla="*/ 2171533 h 6533995"/>
              <a:gd name="connsiteX4666" fmla="*/ 5326429 w 11830043"/>
              <a:gd name="connsiteY4666" fmla="*/ 2181262 h 6533995"/>
              <a:gd name="connsiteX4667" fmla="*/ 5316710 w 11830043"/>
              <a:gd name="connsiteY4667" fmla="*/ 2191055 h 6533995"/>
              <a:gd name="connsiteX4668" fmla="*/ 5306924 w 11830043"/>
              <a:gd name="connsiteY4668" fmla="*/ 2181262 h 6533995"/>
              <a:gd name="connsiteX4669" fmla="*/ 5316710 w 11830043"/>
              <a:gd name="connsiteY4669" fmla="*/ 2171533 h 6533995"/>
              <a:gd name="connsiteX4670" fmla="*/ 5557991 w 11830043"/>
              <a:gd name="connsiteY4670" fmla="*/ 2171532 h 6533995"/>
              <a:gd name="connsiteX4671" fmla="*/ 5567774 w 11830043"/>
              <a:gd name="connsiteY4671" fmla="*/ 2181261 h 6533995"/>
              <a:gd name="connsiteX4672" fmla="*/ 5557991 w 11830043"/>
              <a:gd name="connsiteY4672" fmla="*/ 2191054 h 6533995"/>
              <a:gd name="connsiteX4673" fmla="*/ 5548208 w 11830043"/>
              <a:gd name="connsiteY4673" fmla="*/ 2181261 h 6533995"/>
              <a:gd name="connsiteX4674" fmla="*/ 5557991 w 11830043"/>
              <a:gd name="connsiteY4674" fmla="*/ 2171532 h 6533995"/>
              <a:gd name="connsiteX4675" fmla="*/ 5799205 w 11830043"/>
              <a:gd name="connsiteY4675" fmla="*/ 2171531 h 6533995"/>
              <a:gd name="connsiteX4676" fmla="*/ 5808989 w 11830043"/>
              <a:gd name="connsiteY4676" fmla="*/ 2181260 h 6533995"/>
              <a:gd name="connsiteX4677" fmla="*/ 5799205 w 11830043"/>
              <a:gd name="connsiteY4677" fmla="*/ 2191052 h 6533995"/>
              <a:gd name="connsiteX4678" fmla="*/ 5789486 w 11830043"/>
              <a:gd name="connsiteY4678" fmla="*/ 2181260 h 6533995"/>
              <a:gd name="connsiteX4679" fmla="*/ 5799205 w 11830043"/>
              <a:gd name="connsiteY4679" fmla="*/ 2171531 h 6533995"/>
              <a:gd name="connsiteX4680" fmla="*/ 6040432 w 11830043"/>
              <a:gd name="connsiteY4680" fmla="*/ 2171530 h 6533995"/>
              <a:gd name="connsiteX4681" fmla="*/ 6050216 w 11830043"/>
              <a:gd name="connsiteY4681" fmla="*/ 2181259 h 6533995"/>
              <a:gd name="connsiteX4682" fmla="*/ 6040432 w 11830043"/>
              <a:gd name="connsiteY4682" fmla="*/ 2191050 h 6533995"/>
              <a:gd name="connsiteX4683" fmla="*/ 6030712 w 11830043"/>
              <a:gd name="connsiteY4683" fmla="*/ 2181259 h 6533995"/>
              <a:gd name="connsiteX4684" fmla="*/ 6040432 w 11830043"/>
              <a:gd name="connsiteY4684" fmla="*/ 2171530 h 6533995"/>
              <a:gd name="connsiteX4685" fmla="*/ 6281661 w 11830043"/>
              <a:gd name="connsiteY4685" fmla="*/ 2171529 h 6533995"/>
              <a:gd name="connsiteX4686" fmla="*/ 6291381 w 11830043"/>
              <a:gd name="connsiteY4686" fmla="*/ 2181257 h 6533995"/>
              <a:gd name="connsiteX4687" fmla="*/ 6281661 w 11830043"/>
              <a:gd name="connsiteY4687" fmla="*/ 2191049 h 6533995"/>
              <a:gd name="connsiteX4688" fmla="*/ 6271877 w 11830043"/>
              <a:gd name="connsiteY4688" fmla="*/ 2181257 h 6533995"/>
              <a:gd name="connsiteX4689" fmla="*/ 6281661 w 11830043"/>
              <a:gd name="connsiteY4689" fmla="*/ 2171529 h 6533995"/>
              <a:gd name="connsiteX4690" fmla="*/ 6522889 w 11830043"/>
              <a:gd name="connsiteY4690" fmla="*/ 2171528 h 6533995"/>
              <a:gd name="connsiteX4691" fmla="*/ 6532610 w 11830043"/>
              <a:gd name="connsiteY4691" fmla="*/ 2181256 h 6533995"/>
              <a:gd name="connsiteX4692" fmla="*/ 6522889 w 11830043"/>
              <a:gd name="connsiteY4692" fmla="*/ 2191047 h 6533995"/>
              <a:gd name="connsiteX4693" fmla="*/ 6513105 w 11830043"/>
              <a:gd name="connsiteY4693" fmla="*/ 2181256 h 6533995"/>
              <a:gd name="connsiteX4694" fmla="*/ 6522889 w 11830043"/>
              <a:gd name="connsiteY4694" fmla="*/ 2171528 h 6533995"/>
              <a:gd name="connsiteX4695" fmla="*/ 6764118 w 11830043"/>
              <a:gd name="connsiteY4695" fmla="*/ 2171527 h 6533995"/>
              <a:gd name="connsiteX4696" fmla="*/ 6773902 w 11830043"/>
              <a:gd name="connsiteY4696" fmla="*/ 2181254 h 6533995"/>
              <a:gd name="connsiteX4697" fmla="*/ 6764118 w 11830043"/>
              <a:gd name="connsiteY4697" fmla="*/ 2191045 h 6533995"/>
              <a:gd name="connsiteX4698" fmla="*/ 6754335 w 11830043"/>
              <a:gd name="connsiteY4698" fmla="*/ 2181254 h 6533995"/>
              <a:gd name="connsiteX4699" fmla="*/ 6764118 w 11830043"/>
              <a:gd name="connsiteY4699" fmla="*/ 2171527 h 6533995"/>
              <a:gd name="connsiteX4700" fmla="*/ 7005346 w 11830043"/>
              <a:gd name="connsiteY4700" fmla="*/ 2171526 h 6533995"/>
              <a:gd name="connsiteX4701" fmla="*/ 7015130 w 11830043"/>
              <a:gd name="connsiteY4701" fmla="*/ 2181252 h 6533995"/>
              <a:gd name="connsiteX4702" fmla="*/ 7005346 w 11830043"/>
              <a:gd name="connsiteY4702" fmla="*/ 2191044 h 6533995"/>
              <a:gd name="connsiteX4703" fmla="*/ 6995626 w 11830043"/>
              <a:gd name="connsiteY4703" fmla="*/ 2181252 h 6533995"/>
              <a:gd name="connsiteX4704" fmla="*/ 7005346 w 11830043"/>
              <a:gd name="connsiteY4704" fmla="*/ 2171526 h 6533995"/>
              <a:gd name="connsiteX4705" fmla="*/ 7246575 w 11830043"/>
              <a:gd name="connsiteY4705" fmla="*/ 2171524 h 6533995"/>
              <a:gd name="connsiteX4706" fmla="*/ 7256359 w 11830043"/>
              <a:gd name="connsiteY4706" fmla="*/ 2181251 h 6533995"/>
              <a:gd name="connsiteX4707" fmla="*/ 7246575 w 11830043"/>
              <a:gd name="connsiteY4707" fmla="*/ 2191042 h 6533995"/>
              <a:gd name="connsiteX4708" fmla="*/ 7236855 w 11830043"/>
              <a:gd name="connsiteY4708" fmla="*/ 2181251 h 6533995"/>
              <a:gd name="connsiteX4709" fmla="*/ 7246575 w 11830043"/>
              <a:gd name="connsiteY4709" fmla="*/ 2171524 h 6533995"/>
              <a:gd name="connsiteX4710" fmla="*/ 7487803 w 11830043"/>
              <a:gd name="connsiteY4710" fmla="*/ 2171523 h 6533995"/>
              <a:gd name="connsiteX4711" fmla="*/ 7497524 w 11830043"/>
              <a:gd name="connsiteY4711" fmla="*/ 2181251 h 6533995"/>
              <a:gd name="connsiteX4712" fmla="*/ 7487803 w 11830043"/>
              <a:gd name="connsiteY4712" fmla="*/ 2191040 h 6533995"/>
              <a:gd name="connsiteX4713" fmla="*/ 7478019 w 11830043"/>
              <a:gd name="connsiteY4713" fmla="*/ 2181251 h 6533995"/>
              <a:gd name="connsiteX4714" fmla="*/ 7487803 w 11830043"/>
              <a:gd name="connsiteY4714" fmla="*/ 2171523 h 6533995"/>
              <a:gd name="connsiteX4715" fmla="*/ 7729032 w 11830043"/>
              <a:gd name="connsiteY4715" fmla="*/ 2171522 h 6533995"/>
              <a:gd name="connsiteX4716" fmla="*/ 7738753 w 11830043"/>
              <a:gd name="connsiteY4716" fmla="*/ 2181249 h 6533995"/>
              <a:gd name="connsiteX4717" fmla="*/ 7729032 w 11830043"/>
              <a:gd name="connsiteY4717" fmla="*/ 2191038 h 6533995"/>
              <a:gd name="connsiteX4718" fmla="*/ 7719249 w 11830043"/>
              <a:gd name="connsiteY4718" fmla="*/ 2181249 h 6533995"/>
              <a:gd name="connsiteX4719" fmla="*/ 7729032 w 11830043"/>
              <a:gd name="connsiteY4719" fmla="*/ 2171522 h 6533995"/>
              <a:gd name="connsiteX4720" fmla="*/ 7970260 w 11830043"/>
              <a:gd name="connsiteY4720" fmla="*/ 2171521 h 6533995"/>
              <a:gd name="connsiteX4721" fmla="*/ 7980044 w 11830043"/>
              <a:gd name="connsiteY4721" fmla="*/ 2181248 h 6533995"/>
              <a:gd name="connsiteX4722" fmla="*/ 7970260 w 11830043"/>
              <a:gd name="connsiteY4722" fmla="*/ 2191037 h 6533995"/>
              <a:gd name="connsiteX4723" fmla="*/ 7960477 w 11830043"/>
              <a:gd name="connsiteY4723" fmla="*/ 2181248 h 6533995"/>
              <a:gd name="connsiteX4724" fmla="*/ 7970260 w 11830043"/>
              <a:gd name="connsiteY4724" fmla="*/ 2171521 h 6533995"/>
              <a:gd name="connsiteX4725" fmla="*/ 8211553 w 11830043"/>
              <a:gd name="connsiteY4725" fmla="*/ 2171520 h 6533995"/>
              <a:gd name="connsiteX4726" fmla="*/ 8221273 w 11830043"/>
              <a:gd name="connsiteY4726" fmla="*/ 2181246 h 6533995"/>
              <a:gd name="connsiteX4727" fmla="*/ 8211553 w 11830043"/>
              <a:gd name="connsiteY4727" fmla="*/ 2191035 h 6533995"/>
              <a:gd name="connsiteX4728" fmla="*/ 8201769 w 11830043"/>
              <a:gd name="connsiteY4728" fmla="*/ 2181246 h 6533995"/>
              <a:gd name="connsiteX4729" fmla="*/ 8211553 w 11830043"/>
              <a:gd name="connsiteY4729" fmla="*/ 2171520 h 6533995"/>
              <a:gd name="connsiteX4730" fmla="*/ 8452781 w 11830043"/>
              <a:gd name="connsiteY4730" fmla="*/ 2171519 h 6533995"/>
              <a:gd name="connsiteX4731" fmla="*/ 8462566 w 11830043"/>
              <a:gd name="connsiteY4731" fmla="*/ 2181245 h 6533995"/>
              <a:gd name="connsiteX4732" fmla="*/ 8452781 w 11830043"/>
              <a:gd name="connsiteY4732" fmla="*/ 2191033 h 6533995"/>
              <a:gd name="connsiteX4733" fmla="*/ 8443061 w 11830043"/>
              <a:gd name="connsiteY4733" fmla="*/ 2181245 h 6533995"/>
              <a:gd name="connsiteX4734" fmla="*/ 8452781 w 11830043"/>
              <a:gd name="connsiteY4734" fmla="*/ 2171519 h 6533995"/>
              <a:gd name="connsiteX4735" fmla="*/ 8694009 w 11830043"/>
              <a:gd name="connsiteY4735" fmla="*/ 2171518 h 6533995"/>
              <a:gd name="connsiteX4736" fmla="*/ 8703730 w 11830043"/>
              <a:gd name="connsiteY4736" fmla="*/ 2181243 h 6533995"/>
              <a:gd name="connsiteX4737" fmla="*/ 8694009 w 11830043"/>
              <a:gd name="connsiteY4737" fmla="*/ 2191032 h 6533995"/>
              <a:gd name="connsiteX4738" fmla="*/ 8684289 w 11830043"/>
              <a:gd name="connsiteY4738" fmla="*/ 2181243 h 6533995"/>
              <a:gd name="connsiteX4739" fmla="*/ 8694009 w 11830043"/>
              <a:gd name="connsiteY4739" fmla="*/ 2171518 h 6533995"/>
              <a:gd name="connsiteX4740" fmla="*/ 8935237 w 11830043"/>
              <a:gd name="connsiteY4740" fmla="*/ 2171518 h 6533995"/>
              <a:gd name="connsiteX4741" fmla="*/ 8944958 w 11830043"/>
              <a:gd name="connsiteY4741" fmla="*/ 2181242 h 6533995"/>
              <a:gd name="connsiteX4742" fmla="*/ 8935237 w 11830043"/>
              <a:gd name="connsiteY4742" fmla="*/ 2191030 h 6533995"/>
              <a:gd name="connsiteX4743" fmla="*/ 8925454 w 11830043"/>
              <a:gd name="connsiteY4743" fmla="*/ 2181242 h 6533995"/>
              <a:gd name="connsiteX4744" fmla="*/ 8935237 w 11830043"/>
              <a:gd name="connsiteY4744" fmla="*/ 2171518 h 6533995"/>
              <a:gd name="connsiteX4745" fmla="*/ 9176467 w 11830043"/>
              <a:gd name="connsiteY4745" fmla="*/ 2171516 h 6533995"/>
              <a:gd name="connsiteX4746" fmla="*/ 9186187 w 11830043"/>
              <a:gd name="connsiteY4746" fmla="*/ 2181241 h 6533995"/>
              <a:gd name="connsiteX4747" fmla="*/ 9176467 w 11830043"/>
              <a:gd name="connsiteY4747" fmla="*/ 2191029 h 6533995"/>
              <a:gd name="connsiteX4748" fmla="*/ 9166683 w 11830043"/>
              <a:gd name="connsiteY4748" fmla="*/ 2181241 h 6533995"/>
              <a:gd name="connsiteX4749" fmla="*/ 9176467 w 11830043"/>
              <a:gd name="connsiteY4749" fmla="*/ 2171516 h 6533995"/>
              <a:gd name="connsiteX4750" fmla="*/ 9417695 w 11830043"/>
              <a:gd name="connsiteY4750" fmla="*/ 2171515 h 6533995"/>
              <a:gd name="connsiteX4751" fmla="*/ 9427416 w 11830043"/>
              <a:gd name="connsiteY4751" fmla="*/ 2181239 h 6533995"/>
              <a:gd name="connsiteX4752" fmla="*/ 9417695 w 11830043"/>
              <a:gd name="connsiteY4752" fmla="*/ 2191027 h 6533995"/>
              <a:gd name="connsiteX4753" fmla="*/ 9407911 w 11830043"/>
              <a:gd name="connsiteY4753" fmla="*/ 2181239 h 6533995"/>
              <a:gd name="connsiteX4754" fmla="*/ 9417695 w 11830043"/>
              <a:gd name="connsiteY4754" fmla="*/ 2171515 h 6533995"/>
              <a:gd name="connsiteX4755" fmla="*/ 9649203 w 11830043"/>
              <a:gd name="connsiteY4755" fmla="*/ 1930353 h 6533995"/>
              <a:gd name="connsiteX4756" fmla="*/ 9658923 w 11830043"/>
              <a:gd name="connsiteY4756" fmla="*/ 1940093 h 6533995"/>
              <a:gd name="connsiteX4757" fmla="*/ 9649203 w 11830043"/>
              <a:gd name="connsiteY4757" fmla="*/ 1949817 h 6533995"/>
              <a:gd name="connsiteX4758" fmla="*/ 9639483 w 11830043"/>
              <a:gd name="connsiteY4758" fmla="*/ 1940093 h 6533995"/>
              <a:gd name="connsiteX4759" fmla="*/ 9649203 w 11830043"/>
              <a:gd name="connsiteY4759" fmla="*/ 1930353 h 6533995"/>
              <a:gd name="connsiteX4760" fmla="*/ 9890432 w 11830043"/>
              <a:gd name="connsiteY4760" fmla="*/ 1930351 h 6533995"/>
              <a:gd name="connsiteX4761" fmla="*/ 9900152 w 11830043"/>
              <a:gd name="connsiteY4761" fmla="*/ 1940091 h 6533995"/>
              <a:gd name="connsiteX4762" fmla="*/ 9890432 w 11830043"/>
              <a:gd name="connsiteY4762" fmla="*/ 1949814 h 6533995"/>
              <a:gd name="connsiteX4763" fmla="*/ 9880648 w 11830043"/>
              <a:gd name="connsiteY4763" fmla="*/ 1940091 h 6533995"/>
              <a:gd name="connsiteX4764" fmla="*/ 9890432 w 11830043"/>
              <a:gd name="connsiteY4764" fmla="*/ 1930351 h 6533995"/>
              <a:gd name="connsiteX4765" fmla="*/ 10131660 w 11830043"/>
              <a:gd name="connsiteY4765" fmla="*/ 1930347 h 6533995"/>
              <a:gd name="connsiteX4766" fmla="*/ 10141444 w 11830043"/>
              <a:gd name="connsiteY4766" fmla="*/ 1940088 h 6533995"/>
              <a:gd name="connsiteX4767" fmla="*/ 10131660 w 11830043"/>
              <a:gd name="connsiteY4767" fmla="*/ 1949811 h 6533995"/>
              <a:gd name="connsiteX4768" fmla="*/ 10121940 w 11830043"/>
              <a:gd name="connsiteY4768" fmla="*/ 1940088 h 6533995"/>
              <a:gd name="connsiteX4769" fmla="*/ 10131660 w 11830043"/>
              <a:gd name="connsiteY4769" fmla="*/ 1930347 h 6533995"/>
              <a:gd name="connsiteX4770" fmla="*/ 10372888 w 11830043"/>
              <a:gd name="connsiteY4770" fmla="*/ 1930344 h 6533995"/>
              <a:gd name="connsiteX4771" fmla="*/ 10382673 w 11830043"/>
              <a:gd name="connsiteY4771" fmla="*/ 1940086 h 6533995"/>
              <a:gd name="connsiteX4772" fmla="*/ 10372888 w 11830043"/>
              <a:gd name="connsiteY4772" fmla="*/ 1949809 h 6533995"/>
              <a:gd name="connsiteX4773" fmla="*/ 10363168 w 11830043"/>
              <a:gd name="connsiteY4773" fmla="*/ 1940086 h 6533995"/>
              <a:gd name="connsiteX4774" fmla="*/ 10372888 w 11830043"/>
              <a:gd name="connsiteY4774" fmla="*/ 1930344 h 6533995"/>
              <a:gd name="connsiteX4775" fmla="*/ 10614116 w 11830043"/>
              <a:gd name="connsiteY4775" fmla="*/ 1930341 h 6533995"/>
              <a:gd name="connsiteX4776" fmla="*/ 10623901 w 11830043"/>
              <a:gd name="connsiteY4776" fmla="*/ 1940084 h 6533995"/>
              <a:gd name="connsiteX4777" fmla="*/ 10614116 w 11830043"/>
              <a:gd name="connsiteY4777" fmla="*/ 1949807 h 6533995"/>
              <a:gd name="connsiteX4778" fmla="*/ 10604396 w 11830043"/>
              <a:gd name="connsiteY4778" fmla="*/ 1940084 h 6533995"/>
              <a:gd name="connsiteX4779" fmla="*/ 10614116 w 11830043"/>
              <a:gd name="connsiteY4779" fmla="*/ 1930341 h 6533995"/>
              <a:gd name="connsiteX4780" fmla="*/ 10855345 w 11830043"/>
              <a:gd name="connsiteY4780" fmla="*/ 1930338 h 6533995"/>
              <a:gd name="connsiteX4781" fmla="*/ 10865065 w 11830043"/>
              <a:gd name="connsiteY4781" fmla="*/ 1940082 h 6533995"/>
              <a:gd name="connsiteX4782" fmla="*/ 10855345 w 11830043"/>
              <a:gd name="connsiteY4782" fmla="*/ 1949805 h 6533995"/>
              <a:gd name="connsiteX4783" fmla="*/ 10845625 w 11830043"/>
              <a:gd name="connsiteY4783" fmla="*/ 1940082 h 6533995"/>
              <a:gd name="connsiteX4784" fmla="*/ 10855345 w 11830043"/>
              <a:gd name="connsiteY4784" fmla="*/ 1930338 h 6533995"/>
              <a:gd name="connsiteX4785" fmla="*/ 11096574 w 11830043"/>
              <a:gd name="connsiteY4785" fmla="*/ 1930335 h 6533995"/>
              <a:gd name="connsiteX4786" fmla="*/ 11106294 w 11830043"/>
              <a:gd name="connsiteY4786" fmla="*/ 1940079 h 6533995"/>
              <a:gd name="connsiteX4787" fmla="*/ 11096574 w 11830043"/>
              <a:gd name="connsiteY4787" fmla="*/ 1949802 h 6533995"/>
              <a:gd name="connsiteX4788" fmla="*/ 11086790 w 11830043"/>
              <a:gd name="connsiteY4788" fmla="*/ 1940079 h 6533995"/>
              <a:gd name="connsiteX4789" fmla="*/ 11096574 w 11830043"/>
              <a:gd name="connsiteY4789" fmla="*/ 1930335 h 6533995"/>
              <a:gd name="connsiteX4790" fmla="*/ 11337802 w 11830043"/>
              <a:gd name="connsiteY4790" fmla="*/ 1930332 h 6533995"/>
              <a:gd name="connsiteX4791" fmla="*/ 11347587 w 11830043"/>
              <a:gd name="connsiteY4791" fmla="*/ 1940077 h 6533995"/>
              <a:gd name="connsiteX4792" fmla="*/ 11337802 w 11830043"/>
              <a:gd name="connsiteY4792" fmla="*/ 1949800 h 6533995"/>
              <a:gd name="connsiteX4793" fmla="*/ 11328082 w 11830043"/>
              <a:gd name="connsiteY4793" fmla="*/ 1940077 h 6533995"/>
              <a:gd name="connsiteX4794" fmla="*/ 11337802 w 11830043"/>
              <a:gd name="connsiteY4794" fmla="*/ 1930332 h 6533995"/>
              <a:gd name="connsiteX4795" fmla="*/ 11579030 w 11830043"/>
              <a:gd name="connsiteY4795" fmla="*/ 1930329 h 6533995"/>
              <a:gd name="connsiteX4796" fmla="*/ 11588815 w 11830043"/>
              <a:gd name="connsiteY4796" fmla="*/ 1940075 h 6533995"/>
              <a:gd name="connsiteX4797" fmla="*/ 11579030 w 11830043"/>
              <a:gd name="connsiteY4797" fmla="*/ 1949798 h 6533995"/>
              <a:gd name="connsiteX4798" fmla="*/ 11569310 w 11830043"/>
              <a:gd name="connsiteY4798" fmla="*/ 1940075 h 6533995"/>
              <a:gd name="connsiteX4799" fmla="*/ 11579030 w 11830043"/>
              <a:gd name="connsiteY4799" fmla="*/ 1930329 h 6533995"/>
              <a:gd name="connsiteX4800" fmla="*/ 11820259 w 11830043"/>
              <a:gd name="connsiteY4800" fmla="*/ 1930326 h 6533995"/>
              <a:gd name="connsiteX4801" fmla="*/ 11830043 w 11830043"/>
              <a:gd name="connsiteY4801" fmla="*/ 1940073 h 6533995"/>
              <a:gd name="connsiteX4802" fmla="*/ 11820259 w 11830043"/>
              <a:gd name="connsiteY4802" fmla="*/ 1949795 h 6533995"/>
              <a:gd name="connsiteX4803" fmla="*/ 11810539 w 11830043"/>
              <a:gd name="connsiteY4803" fmla="*/ 1940073 h 6533995"/>
              <a:gd name="connsiteX4804" fmla="*/ 11820259 w 11830043"/>
              <a:gd name="connsiteY4804" fmla="*/ 1930326 h 6533995"/>
              <a:gd name="connsiteX4805" fmla="*/ 9721 w 11830043"/>
              <a:gd name="connsiteY4805" fmla="*/ 1930323 h 6533995"/>
              <a:gd name="connsiteX4806" fmla="*/ 19505 w 11830043"/>
              <a:gd name="connsiteY4806" fmla="*/ 1940071 h 6533995"/>
              <a:gd name="connsiteX4807" fmla="*/ 9721 w 11830043"/>
              <a:gd name="connsiteY4807" fmla="*/ 1949794 h 6533995"/>
              <a:gd name="connsiteX4808" fmla="*/ 1 w 11830043"/>
              <a:gd name="connsiteY4808" fmla="*/ 1940071 h 6533995"/>
              <a:gd name="connsiteX4809" fmla="*/ 9721 w 11830043"/>
              <a:gd name="connsiteY4809" fmla="*/ 1930323 h 6533995"/>
              <a:gd name="connsiteX4810" fmla="*/ 251004 w 11830043"/>
              <a:gd name="connsiteY4810" fmla="*/ 1930319 h 6533995"/>
              <a:gd name="connsiteX4811" fmla="*/ 260788 w 11830043"/>
              <a:gd name="connsiteY4811" fmla="*/ 1940069 h 6533995"/>
              <a:gd name="connsiteX4812" fmla="*/ 251004 w 11830043"/>
              <a:gd name="connsiteY4812" fmla="*/ 1949792 h 6533995"/>
              <a:gd name="connsiteX4813" fmla="*/ 241284 w 11830043"/>
              <a:gd name="connsiteY4813" fmla="*/ 1940069 h 6533995"/>
              <a:gd name="connsiteX4814" fmla="*/ 251004 w 11830043"/>
              <a:gd name="connsiteY4814" fmla="*/ 1930319 h 6533995"/>
              <a:gd name="connsiteX4815" fmla="*/ 492224 w 11830043"/>
              <a:gd name="connsiteY4815" fmla="*/ 1930316 h 6533995"/>
              <a:gd name="connsiteX4816" fmla="*/ 501944 w 11830043"/>
              <a:gd name="connsiteY4816" fmla="*/ 1940067 h 6533995"/>
              <a:gd name="connsiteX4817" fmla="*/ 492224 w 11830043"/>
              <a:gd name="connsiteY4817" fmla="*/ 1949789 h 6533995"/>
              <a:gd name="connsiteX4818" fmla="*/ 482440 w 11830043"/>
              <a:gd name="connsiteY4818" fmla="*/ 1940067 h 6533995"/>
              <a:gd name="connsiteX4819" fmla="*/ 492224 w 11830043"/>
              <a:gd name="connsiteY4819" fmla="*/ 1930316 h 6533995"/>
              <a:gd name="connsiteX4820" fmla="*/ 733445 w 11830043"/>
              <a:gd name="connsiteY4820" fmla="*/ 1930313 h 6533995"/>
              <a:gd name="connsiteX4821" fmla="*/ 743165 w 11830043"/>
              <a:gd name="connsiteY4821" fmla="*/ 1940065 h 6533995"/>
              <a:gd name="connsiteX4822" fmla="*/ 733445 w 11830043"/>
              <a:gd name="connsiteY4822" fmla="*/ 1949788 h 6533995"/>
              <a:gd name="connsiteX4823" fmla="*/ 723661 w 11830043"/>
              <a:gd name="connsiteY4823" fmla="*/ 1940065 h 6533995"/>
              <a:gd name="connsiteX4824" fmla="*/ 733445 w 11830043"/>
              <a:gd name="connsiteY4824" fmla="*/ 1930313 h 6533995"/>
              <a:gd name="connsiteX4825" fmla="*/ 974665 w 11830043"/>
              <a:gd name="connsiteY4825" fmla="*/ 1930310 h 6533995"/>
              <a:gd name="connsiteX4826" fmla="*/ 984449 w 11830043"/>
              <a:gd name="connsiteY4826" fmla="*/ 1940062 h 6533995"/>
              <a:gd name="connsiteX4827" fmla="*/ 974665 w 11830043"/>
              <a:gd name="connsiteY4827" fmla="*/ 1949786 h 6533995"/>
              <a:gd name="connsiteX4828" fmla="*/ 964945 w 11830043"/>
              <a:gd name="connsiteY4828" fmla="*/ 1940062 h 6533995"/>
              <a:gd name="connsiteX4829" fmla="*/ 974665 w 11830043"/>
              <a:gd name="connsiteY4829" fmla="*/ 1930310 h 6533995"/>
              <a:gd name="connsiteX4830" fmla="*/ 1215885 w 11830043"/>
              <a:gd name="connsiteY4830" fmla="*/ 1930307 h 6533995"/>
              <a:gd name="connsiteX4831" fmla="*/ 1225669 w 11830043"/>
              <a:gd name="connsiteY4831" fmla="*/ 1940061 h 6533995"/>
              <a:gd name="connsiteX4832" fmla="*/ 1215885 w 11830043"/>
              <a:gd name="connsiteY4832" fmla="*/ 1949784 h 6533995"/>
              <a:gd name="connsiteX4833" fmla="*/ 1206165 w 11830043"/>
              <a:gd name="connsiteY4833" fmla="*/ 1940061 h 6533995"/>
              <a:gd name="connsiteX4834" fmla="*/ 1215885 w 11830043"/>
              <a:gd name="connsiteY4834" fmla="*/ 1930307 h 6533995"/>
              <a:gd name="connsiteX4835" fmla="*/ 1457106 w 11830043"/>
              <a:gd name="connsiteY4835" fmla="*/ 1930304 h 6533995"/>
              <a:gd name="connsiteX4836" fmla="*/ 1466826 w 11830043"/>
              <a:gd name="connsiteY4836" fmla="*/ 1940058 h 6533995"/>
              <a:gd name="connsiteX4837" fmla="*/ 1457106 w 11830043"/>
              <a:gd name="connsiteY4837" fmla="*/ 1949781 h 6533995"/>
              <a:gd name="connsiteX4838" fmla="*/ 1447322 w 11830043"/>
              <a:gd name="connsiteY4838" fmla="*/ 1940058 h 6533995"/>
              <a:gd name="connsiteX4839" fmla="*/ 1457106 w 11830043"/>
              <a:gd name="connsiteY4839" fmla="*/ 1930304 h 6533995"/>
              <a:gd name="connsiteX4840" fmla="*/ 1698331 w 11830043"/>
              <a:gd name="connsiteY4840" fmla="*/ 1930301 h 6533995"/>
              <a:gd name="connsiteX4841" fmla="*/ 1708117 w 11830043"/>
              <a:gd name="connsiteY4841" fmla="*/ 1940056 h 6533995"/>
              <a:gd name="connsiteX4842" fmla="*/ 1698331 w 11830043"/>
              <a:gd name="connsiteY4842" fmla="*/ 1949780 h 6533995"/>
              <a:gd name="connsiteX4843" fmla="*/ 1688546 w 11830043"/>
              <a:gd name="connsiteY4843" fmla="*/ 1940056 h 6533995"/>
              <a:gd name="connsiteX4844" fmla="*/ 1698331 w 11830043"/>
              <a:gd name="connsiteY4844" fmla="*/ 1930301 h 6533995"/>
              <a:gd name="connsiteX4845" fmla="*/ 1939580 w 11830043"/>
              <a:gd name="connsiteY4845" fmla="*/ 1930298 h 6533995"/>
              <a:gd name="connsiteX4846" fmla="*/ 1949364 w 11830043"/>
              <a:gd name="connsiteY4846" fmla="*/ 1940054 h 6533995"/>
              <a:gd name="connsiteX4847" fmla="*/ 1939580 w 11830043"/>
              <a:gd name="connsiteY4847" fmla="*/ 1949778 h 6533995"/>
              <a:gd name="connsiteX4848" fmla="*/ 1929860 w 11830043"/>
              <a:gd name="connsiteY4848" fmla="*/ 1940054 h 6533995"/>
              <a:gd name="connsiteX4849" fmla="*/ 1939580 w 11830043"/>
              <a:gd name="connsiteY4849" fmla="*/ 1930298 h 6533995"/>
              <a:gd name="connsiteX4850" fmla="*/ 2180788 w 11830043"/>
              <a:gd name="connsiteY4850" fmla="*/ 1930295 h 6533995"/>
              <a:gd name="connsiteX4851" fmla="*/ 2190580 w 11830043"/>
              <a:gd name="connsiteY4851" fmla="*/ 1940052 h 6533995"/>
              <a:gd name="connsiteX4852" fmla="*/ 2180788 w 11830043"/>
              <a:gd name="connsiteY4852" fmla="*/ 1949775 h 6533995"/>
              <a:gd name="connsiteX4853" fmla="*/ 2171083 w 11830043"/>
              <a:gd name="connsiteY4853" fmla="*/ 1940052 h 6533995"/>
              <a:gd name="connsiteX4854" fmla="*/ 2180788 w 11830043"/>
              <a:gd name="connsiteY4854" fmla="*/ 1930295 h 6533995"/>
              <a:gd name="connsiteX4855" fmla="*/ 2422036 w 11830043"/>
              <a:gd name="connsiteY4855" fmla="*/ 1930292 h 6533995"/>
              <a:gd name="connsiteX4856" fmla="*/ 2431752 w 11830043"/>
              <a:gd name="connsiteY4856" fmla="*/ 1940050 h 6533995"/>
              <a:gd name="connsiteX4857" fmla="*/ 2422036 w 11830043"/>
              <a:gd name="connsiteY4857" fmla="*/ 1949773 h 6533995"/>
              <a:gd name="connsiteX4858" fmla="*/ 2412256 w 11830043"/>
              <a:gd name="connsiteY4858" fmla="*/ 1940050 h 6533995"/>
              <a:gd name="connsiteX4859" fmla="*/ 2422036 w 11830043"/>
              <a:gd name="connsiteY4859" fmla="*/ 1930292 h 6533995"/>
              <a:gd name="connsiteX4860" fmla="*/ 2663275 w 11830043"/>
              <a:gd name="connsiteY4860" fmla="*/ 1930289 h 6533995"/>
              <a:gd name="connsiteX4861" fmla="*/ 2672996 w 11830043"/>
              <a:gd name="connsiteY4861" fmla="*/ 1940048 h 6533995"/>
              <a:gd name="connsiteX4862" fmla="*/ 2663275 w 11830043"/>
              <a:gd name="connsiteY4862" fmla="*/ 1949771 h 6533995"/>
              <a:gd name="connsiteX4863" fmla="*/ 2653491 w 11830043"/>
              <a:gd name="connsiteY4863" fmla="*/ 1940048 h 6533995"/>
              <a:gd name="connsiteX4864" fmla="*/ 2663275 w 11830043"/>
              <a:gd name="connsiteY4864" fmla="*/ 1930289 h 6533995"/>
              <a:gd name="connsiteX4865" fmla="*/ 2904571 w 11830043"/>
              <a:gd name="connsiteY4865" fmla="*/ 1930286 h 6533995"/>
              <a:gd name="connsiteX4866" fmla="*/ 2914354 w 11830043"/>
              <a:gd name="connsiteY4866" fmla="*/ 1940046 h 6533995"/>
              <a:gd name="connsiteX4867" fmla="*/ 2904571 w 11830043"/>
              <a:gd name="connsiteY4867" fmla="*/ 1949769 h 6533995"/>
              <a:gd name="connsiteX4868" fmla="*/ 2894789 w 11830043"/>
              <a:gd name="connsiteY4868" fmla="*/ 1940046 h 6533995"/>
              <a:gd name="connsiteX4869" fmla="*/ 2904571 w 11830043"/>
              <a:gd name="connsiteY4869" fmla="*/ 1930286 h 6533995"/>
              <a:gd name="connsiteX4870" fmla="*/ 3145750 w 11830043"/>
              <a:gd name="connsiteY4870" fmla="*/ 1930282 h 6533995"/>
              <a:gd name="connsiteX4871" fmla="*/ 3155532 w 11830043"/>
              <a:gd name="connsiteY4871" fmla="*/ 1940044 h 6533995"/>
              <a:gd name="connsiteX4872" fmla="*/ 3145750 w 11830043"/>
              <a:gd name="connsiteY4872" fmla="*/ 1949768 h 6533995"/>
              <a:gd name="connsiteX4873" fmla="*/ 3136031 w 11830043"/>
              <a:gd name="connsiteY4873" fmla="*/ 1940044 h 6533995"/>
              <a:gd name="connsiteX4874" fmla="*/ 3145750 w 11830043"/>
              <a:gd name="connsiteY4874" fmla="*/ 1930282 h 6533995"/>
              <a:gd name="connsiteX4875" fmla="*/ 3386957 w 11830043"/>
              <a:gd name="connsiteY4875" fmla="*/ 1930279 h 6533995"/>
              <a:gd name="connsiteX4876" fmla="*/ 3396743 w 11830043"/>
              <a:gd name="connsiteY4876" fmla="*/ 1940042 h 6533995"/>
              <a:gd name="connsiteX4877" fmla="*/ 3386957 w 11830043"/>
              <a:gd name="connsiteY4877" fmla="*/ 1949765 h 6533995"/>
              <a:gd name="connsiteX4878" fmla="*/ 3377235 w 11830043"/>
              <a:gd name="connsiteY4878" fmla="*/ 1940042 h 6533995"/>
              <a:gd name="connsiteX4879" fmla="*/ 3386957 w 11830043"/>
              <a:gd name="connsiteY4879" fmla="*/ 1930279 h 6533995"/>
              <a:gd name="connsiteX4880" fmla="*/ 3628211 w 11830043"/>
              <a:gd name="connsiteY4880" fmla="*/ 1930276 h 6533995"/>
              <a:gd name="connsiteX4881" fmla="*/ 3637936 w 11830043"/>
              <a:gd name="connsiteY4881" fmla="*/ 1940040 h 6533995"/>
              <a:gd name="connsiteX4882" fmla="*/ 3628211 w 11830043"/>
              <a:gd name="connsiteY4882" fmla="*/ 1949763 h 6533995"/>
              <a:gd name="connsiteX4883" fmla="*/ 3618429 w 11830043"/>
              <a:gd name="connsiteY4883" fmla="*/ 1940040 h 6533995"/>
              <a:gd name="connsiteX4884" fmla="*/ 3628211 w 11830043"/>
              <a:gd name="connsiteY4884" fmla="*/ 1930276 h 6533995"/>
              <a:gd name="connsiteX4885" fmla="*/ 3869430 w 11830043"/>
              <a:gd name="connsiteY4885" fmla="*/ 1930273 h 6533995"/>
              <a:gd name="connsiteX4886" fmla="*/ 3879147 w 11830043"/>
              <a:gd name="connsiteY4886" fmla="*/ 1940038 h 6533995"/>
              <a:gd name="connsiteX4887" fmla="*/ 3869430 w 11830043"/>
              <a:gd name="connsiteY4887" fmla="*/ 1949761 h 6533995"/>
              <a:gd name="connsiteX4888" fmla="*/ 3859646 w 11830043"/>
              <a:gd name="connsiteY4888" fmla="*/ 1940038 h 6533995"/>
              <a:gd name="connsiteX4889" fmla="*/ 3869430 w 11830043"/>
              <a:gd name="connsiteY4889" fmla="*/ 1930273 h 6533995"/>
              <a:gd name="connsiteX4890" fmla="*/ 4110581 w 11830043"/>
              <a:gd name="connsiteY4890" fmla="*/ 1930270 h 6533995"/>
              <a:gd name="connsiteX4891" fmla="*/ 4120362 w 11830043"/>
              <a:gd name="connsiteY4891" fmla="*/ 1940036 h 6533995"/>
              <a:gd name="connsiteX4892" fmla="*/ 4110581 w 11830043"/>
              <a:gd name="connsiteY4892" fmla="*/ 1949759 h 6533995"/>
              <a:gd name="connsiteX4893" fmla="*/ 4100797 w 11830043"/>
              <a:gd name="connsiteY4893" fmla="*/ 1940036 h 6533995"/>
              <a:gd name="connsiteX4894" fmla="*/ 4110581 w 11830043"/>
              <a:gd name="connsiteY4894" fmla="*/ 1930270 h 6533995"/>
              <a:gd name="connsiteX4895" fmla="*/ 4351806 w 11830043"/>
              <a:gd name="connsiteY4895" fmla="*/ 1930267 h 6533995"/>
              <a:gd name="connsiteX4896" fmla="*/ 4361580 w 11830043"/>
              <a:gd name="connsiteY4896" fmla="*/ 1940034 h 6533995"/>
              <a:gd name="connsiteX4897" fmla="*/ 4351806 w 11830043"/>
              <a:gd name="connsiteY4897" fmla="*/ 1949757 h 6533995"/>
              <a:gd name="connsiteX4898" fmla="*/ 4342006 w 11830043"/>
              <a:gd name="connsiteY4898" fmla="*/ 1940034 h 6533995"/>
              <a:gd name="connsiteX4899" fmla="*/ 4351806 w 11830043"/>
              <a:gd name="connsiteY4899" fmla="*/ 1930267 h 6533995"/>
              <a:gd name="connsiteX4900" fmla="*/ 4593017 w 11830043"/>
              <a:gd name="connsiteY4900" fmla="*/ 1930264 h 6533995"/>
              <a:gd name="connsiteX4901" fmla="*/ 4602795 w 11830043"/>
              <a:gd name="connsiteY4901" fmla="*/ 1940031 h 6533995"/>
              <a:gd name="connsiteX4902" fmla="*/ 4593017 w 11830043"/>
              <a:gd name="connsiteY4902" fmla="*/ 1949754 h 6533995"/>
              <a:gd name="connsiteX4903" fmla="*/ 4583304 w 11830043"/>
              <a:gd name="connsiteY4903" fmla="*/ 1940031 h 6533995"/>
              <a:gd name="connsiteX4904" fmla="*/ 4593017 w 11830043"/>
              <a:gd name="connsiteY4904" fmla="*/ 1930264 h 6533995"/>
              <a:gd name="connsiteX4905" fmla="*/ 4834252 w 11830043"/>
              <a:gd name="connsiteY4905" fmla="*/ 1930261 h 6533995"/>
              <a:gd name="connsiteX4906" fmla="*/ 4844038 w 11830043"/>
              <a:gd name="connsiteY4906" fmla="*/ 1940029 h 6533995"/>
              <a:gd name="connsiteX4907" fmla="*/ 4834252 w 11830043"/>
              <a:gd name="connsiteY4907" fmla="*/ 1949752 h 6533995"/>
              <a:gd name="connsiteX4908" fmla="*/ 4824534 w 11830043"/>
              <a:gd name="connsiteY4908" fmla="*/ 1940029 h 6533995"/>
              <a:gd name="connsiteX4909" fmla="*/ 4834252 w 11830043"/>
              <a:gd name="connsiteY4909" fmla="*/ 1930261 h 6533995"/>
              <a:gd name="connsiteX4910" fmla="*/ 5075485 w 11830043"/>
              <a:gd name="connsiteY4910" fmla="*/ 1930258 h 6533995"/>
              <a:gd name="connsiteX4911" fmla="*/ 5085201 w 11830043"/>
              <a:gd name="connsiteY4911" fmla="*/ 1940027 h 6533995"/>
              <a:gd name="connsiteX4912" fmla="*/ 5075485 w 11830043"/>
              <a:gd name="connsiteY4912" fmla="*/ 1949750 h 6533995"/>
              <a:gd name="connsiteX4913" fmla="*/ 5065704 w 11830043"/>
              <a:gd name="connsiteY4913" fmla="*/ 1940027 h 6533995"/>
              <a:gd name="connsiteX4914" fmla="*/ 5075485 w 11830043"/>
              <a:gd name="connsiteY4914" fmla="*/ 1930258 h 6533995"/>
              <a:gd name="connsiteX4915" fmla="*/ 5316710 w 11830043"/>
              <a:gd name="connsiteY4915" fmla="*/ 1930255 h 6533995"/>
              <a:gd name="connsiteX4916" fmla="*/ 5326429 w 11830043"/>
              <a:gd name="connsiteY4916" fmla="*/ 1940025 h 6533995"/>
              <a:gd name="connsiteX4917" fmla="*/ 5316710 w 11830043"/>
              <a:gd name="connsiteY4917" fmla="*/ 1949747 h 6533995"/>
              <a:gd name="connsiteX4918" fmla="*/ 5306924 w 11830043"/>
              <a:gd name="connsiteY4918" fmla="*/ 1940025 h 6533995"/>
              <a:gd name="connsiteX4919" fmla="*/ 5316710 w 11830043"/>
              <a:gd name="connsiteY4919" fmla="*/ 1930255 h 6533995"/>
              <a:gd name="connsiteX4920" fmla="*/ 5557991 w 11830043"/>
              <a:gd name="connsiteY4920" fmla="*/ 1930251 h 6533995"/>
              <a:gd name="connsiteX4921" fmla="*/ 5567774 w 11830043"/>
              <a:gd name="connsiteY4921" fmla="*/ 1940022 h 6533995"/>
              <a:gd name="connsiteX4922" fmla="*/ 5557991 w 11830043"/>
              <a:gd name="connsiteY4922" fmla="*/ 1949745 h 6533995"/>
              <a:gd name="connsiteX4923" fmla="*/ 5548208 w 11830043"/>
              <a:gd name="connsiteY4923" fmla="*/ 1940022 h 6533995"/>
              <a:gd name="connsiteX4924" fmla="*/ 5557991 w 11830043"/>
              <a:gd name="connsiteY4924" fmla="*/ 1930251 h 6533995"/>
              <a:gd name="connsiteX4925" fmla="*/ 5799205 w 11830043"/>
              <a:gd name="connsiteY4925" fmla="*/ 1930248 h 6533995"/>
              <a:gd name="connsiteX4926" fmla="*/ 5808989 w 11830043"/>
              <a:gd name="connsiteY4926" fmla="*/ 1940019 h 6533995"/>
              <a:gd name="connsiteX4927" fmla="*/ 5799205 w 11830043"/>
              <a:gd name="connsiteY4927" fmla="*/ 1949743 h 6533995"/>
              <a:gd name="connsiteX4928" fmla="*/ 5789486 w 11830043"/>
              <a:gd name="connsiteY4928" fmla="*/ 1940019 h 6533995"/>
              <a:gd name="connsiteX4929" fmla="*/ 5799205 w 11830043"/>
              <a:gd name="connsiteY4929" fmla="*/ 1930248 h 6533995"/>
              <a:gd name="connsiteX4930" fmla="*/ 6040432 w 11830043"/>
              <a:gd name="connsiteY4930" fmla="*/ 1930245 h 6533995"/>
              <a:gd name="connsiteX4931" fmla="*/ 6050216 w 11830043"/>
              <a:gd name="connsiteY4931" fmla="*/ 1940018 h 6533995"/>
              <a:gd name="connsiteX4932" fmla="*/ 6040432 w 11830043"/>
              <a:gd name="connsiteY4932" fmla="*/ 1949741 h 6533995"/>
              <a:gd name="connsiteX4933" fmla="*/ 6030712 w 11830043"/>
              <a:gd name="connsiteY4933" fmla="*/ 1940018 h 6533995"/>
              <a:gd name="connsiteX4934" fmla="*/ 6040432 w 11830043"/>
              <a:gd name="connsiteY4934" fmla="*/ 1930245 h 6533995"/>
              <a:gd name="connsiteX4935" fmla="*/ 6281661 w 11830043"/>
              <a:gd name="connsiteY4935" fmla="*/ 1930242 h 6533995"/>
              <a:gd name="connsiteX4936" fmla="*/ 6291381 w 11830043"/>
              <a:gd name="connsiteY4936" fmla="*/ 1940016 h 6533995"/>
              <a:gd name="connsiteX4937" fmla="*/ 6281661 w 11830043"/>
              <a:gd name="connsiteY4937" fmla="*/ 1949738 h 6533995"/>
              <a:gd name="connsiteX4938" fmla="*/ 6271877 w 11830043"/>
              <a:gd name="connsiteY4938" fmla="*/ 1940016 h 6533995"/>
              <a:gd name="connsiteX4939" fmla="*/ 6281661 w 11830043"/>
              <a:gd name="connsiteY4939" fmla="*/ 1930242 h 6533995"/>
              <a:gd name="connsiteX4940" fmla="*/ 6522889 w 11830043"/>
              <a:gd name="connsiteY4940" fmla="*/ 1930239 h 6533995"/>
              <a:gd name="connsiteX4941" fmla="*/ 6532610 w 11830043"/>
              <a:gd name="connsiteY4941" fmla="*/ 1940014 h 6533995"/>
              <a:gd name="connsiteX4942" fmla="*/ 6522889 w 11830043"/>
              <a:gd name="connsiteY4942" fmla="*/ 1949736 h 6533995"/>
              <a:gd name="connsiteX4943" fmla="*/ 6513105 w 11830043"/>
              <a:gd name="connsiteY4943" fmla="*/ 1940014 h 6533995"/>
              <a:gd name="connsiteX4944" fmla="*/ 6522889 w 11830043"/>
              <a:gd name="connsiteY4944" fmla="*/ 1930239 h 6533995"/>
              <a:gd name="connsiteX4945" fmla="*/ 6764118 w 11830043"/>
              <a:gd name="connsiteY4945" fmla="*/ 1930236 h 6533995"/>
              <a:gd name="connsiteX4946" fmla="*/ 6773902 w 11830043"/>
              <a:gd name="connsiteY4946" fmla="*/ 1940012 h 6533995"/>
              <a:gd name="connsiteX4947" fmla="*/ 6764118 w 11830043"/>
              <a:gd name="connsiteY4947" fmla="*/ 1949735 h 6533995"/>
              <a:gd name="connsiteX4948" fmla="*/ 6754335 w 11830043"/>
              <a:gd name="connsiteY4948" fmla="*/ 1940012 h 6533995"/>
              <a:gd name="connsiteX4949" fmla="*/ 6764118 w 11830043"/>
              <a:gd name="connsiteY4949" fmla="*/ 1930236 h 6533995"/>
              <a:gd name="connsiteX4950" fmla="*/ 7005346 w 11830043"/>
              <a:gd name="connsiteY4950" fmla="*/ 1930233 h 6533995"/>
              <a:gd name="connsiteX4951" fmla="*/ 7015130 w 11830043"/>
              <a:gd name="connsiteY4951" fmla="*/ 1940010 h 6533995"/>
              <a:gd name="connsiteX4952" fmla="*/ 7005346 w 11830043"/>
              <a:gd name="connsiteY4952" fmla="*/ 1949732 h 6533995"/>
              <a:gd name="connsiteX4953" fmla="*/ 6995626 w 11830043"/>
              <a:gd name="connsiteY4953" fmla="*/ 1940010 h 6533995"/>
              <a:gd name="connsiteX4954" fmla="*/ 7005346 w 11830043"/>
              <a:gd name="connsiteY4954" fmla="*/ 1930233 h 6533995"/>
              <a:gd name="connsiteX4955" fmla="*/ 7246575 w 11830043"/>
              <a:gd name="connsiteY4955" fmla="*/ 1930230 h 6533995"/>
              <a:gd name="connsiteX4956" fmla="*/ 7256359 w 11830043"/>
              <a:gd name="connsiteY4956" fmla="*/ 1940008 h 6533995"/>
              <a:gd name="connsiteX4957" fmla="*/ 7246575 w 11830043"/>
              <a:gd name="connsiteY4957" fmla="*/ 1949731 h 6533995"/>
              <a:gd name="connsiteX4958" fmla="*/ 7236855 w 11830043"/>
              <a:gd name="connsiteY4958" fmla="*/ 1940008 h 6533995"/>
              <a:gd name="connsiteX4959" fmla="*/ 7246575 w 11830043"/>
              <a:gd name="connsiteY4959" fmla="*/ 1930230 h 6533995"/>
              <a:gd name="connsiteX4960" fmla="*/ 7487803 w 11830043"/>
              <a:gd name="connsiteY4960" fmla="*/ 1930227 h 6533995"/>
              <a:gd name="connsiteX4961" fmla="*/ 7497524 w 11830043"/>
              <a:gd name="connsiteY4961" fmla="*/ 1940005 h 6533995"/>
              <a:gd name="connsiteX4962" fmla="*/ 7487803 w 11830043"/>
              <a:gd name="connsiteY4962" fmla="*/ 1949729 h 6533995"/>
              <a:gd name="connsiteX4963" fmla="*/ 7478019 w 11830043"/>
              <a:gd name="connsiteY4963" fmla="*/ 1940005 h 6533995"/>
              <a:gd name="connsiteX4964" fmla="*/ 7487803 w 11830043"/>
              <a:gd name="connsiteY4964" fmla="*/ 1930227 h 6533995"/>
              <a:gd name="connsiteX4965" fmla="*/ 7729032 w 11830043"/>
              <a:gd name="connsiteY4965" fmla="*/ 1930224 h 6533995"/>
              <a:gd name="connsiteX4966" fmla="*/ 7738753 w 11830043"/>
              <a:gd name="connsiteY4966" fmla="*/ 1940003 h 6533995"/>
              <a:gd name="connsiteX4967" fmla="*/ 7729032 w 11830043"/>
              <a:gd name="connsiteY4967" fmla="*/ 1949726 h 6533995"/>
              <a:gd name="connsiteX4968" fmla="*/ 7719249 w 11830043"/>
              <a:gd name="connsiteY4968" fmla="*/ 1940003 h 6533995"/>
              <a:gd name="connsiteX4969" fmla="*/ 7729032 w 11830043"/>
              <a:gd name="connsiteY4969" fmla="*/ 1930224 h 6533995"/>
              <a:gd name="connsiteX4970" fmla="*/ 7970260 w 11830043"/>
              <a:gd name="connsiteY4970" fmla="*/ 1930221 h 6533995"/>
              <a:gd name="connsiteX4971" fmla="*/ 7980044 w 11830043"/>
              <a:gd name="connsiteY4971" fmla="*/ 1940001 h 6533995"/>
              <a:gd name="connsiteX4972" fmla="*/ 7970260 w 11830043"/>
              <a:gd name="connsiteY4972" fmla="*/ 1949724 h 6533995"/>
              <a:gd name="connsiteX4973" fmla="*/ 7960477 w 11830043"/>
              <a:gd name="connsiteY4973" fmla="*/ 1940001 h 6533995"/>
              <a:gd name="connsiteX4974" fmla="*/ 7970260 w 11830043"/>
              <a:gd name="connsiteY4974" fmla="*/ 1930221 h 6533995"/>
              <a:gd name="connsiteX4975" fmla="*/ 8211553 w 11830043"/>
              <a:gd name="connsiteY4975" fmla="*/ 1930218 h 6533995"/>
              <a:gd name="connsiteX4976" fmla="*/ 8221273 w 11830043"/>
              <a:gd name="connsiteY4976" fmla="*/ 1939999 h 6533995"/>
              <a:gd name="connsiteX4977" fmla="*/ 8211553 w 11830043"/>
              <a:gd name="connsiteY4977" fmla="*/ 1949722 h 6533995"/>
              <a:gd name="connsiteX4978" fmla="*/ 8201769 w 11830043"/>
              <a:gd name="connsiteY4978" fmla="*/ 1939999 h 6533995"/>
              <a:gd name="connsiteX4979" fmla="*/ 8211553 w 11830043"/>
              <a:gd name="connsiteY4979" fmla="*/ 1930218 h 6533995"/>
              <a:gd name="connsiteX4980" fmla="*/ 8452781 w 11830043"/>
              <a:gd name="connsiteY4980" fmla="*/ 1930214 h 6533995"/>
              <a:gd name="connsiteX4981" fmla="*/ 8462566 w 11830043"/>
              <a:gd name="connsiteY4981" fmla="*/ 1939997 h 6533995"/>
              <a:gd name="connsiteX4982" fmla="*/ 8452781 w 11830043"/>
              <a:gd name="connsiteY4982" fmla="*/ 1949721 h 6533995"/>
              <a:gd name="connsiteX4983" fmla="*/ 8443061 w 11830043"/>
              <a:gd name="connsiteY4983" fmla="*/ 1939997 h 6533995"/>
              <a:gd name="connsiteX4984" fmla="*/ 8452781 w 11830043"/>
              <a:gd name="connsiteY4984" fmla="*/ 1930214 h 6533995"/>
              <a:gd name="connsiteX4985" fmla="*/ 8694009 w 11830043"/>
              <a:gd name="connsiteY4985" fmla="*/ 1930211 h 6533995"/>
              <a:gd name="connsiteX4986" fmla="*/ 8703730 w 11830043"/>
              <a:gd name="connsiteY4986" fmla="*/ 1939995 h 6533995"/>
              <a:gd name="connsiteX4987" fmla="*/ 8694009 w 11830043"/>
              <a:gd name="connsiteY4987" fmla="*/ 1949718 h 6533995"/>
              <a:gd name="connsiteX4988" fmla="*/ 8684289 w 11830043"/>
              <a:gd name="connsiteY4988" fmla="*/ 1939995 h 6533995"/>
              <a:gd name="connsiteX4989" fmla="*/ 8694009 w 11830043"/>
              <a:gd name="connsiteY4989" fmla="*/ 1930211 h 6533995"/>
              <a:gd name="connsiteX4990" fmla="*/ 8935237 w 11830043"/>
              <a:gd name="connsiteY4990" fmla="*/ 1930208 h 6533995"/>
              <a:gd name="connsiteX4991" fmla="*/ 8944958 w 11830043"/>
              <a:gd name="connsiteY4991" fmla="*/ 1939992 h 6533995"/>
              <a:gd name="connsiteX4992" fmla="*/ 8935237 w 11830043"/>
              <a:gd name="connsiteY4992" fmla="*/ 1949716 h 6533995"/>
              <a:gd name="connsiteX4993" fmla="*/ 8925454 w 11830043"/>
              <a:gd name="connsiteY4993" fmla="*/ 1939992 h 6533995"/>
              <a:gd name="connsiteX4994" fmla="*/ 8935237 w 11830043"/>
              <a:gd name="connsiteY4994" fmla="*/ 1930208 h 6533995"/>
              <a:gd name="connsiteX4995" fmla="*/ 9176467 w 11830043"/>
              <a:gd name="connsiteY4995" fmla="*/ 1930205 h 6533995"/>
              <a:gd name="connsiteX4996" fmla="*/ 9186187 w 11830043"/>
              <a:gd name="connsiteY4996" fmla="*/ 1939991 h 6533995"/>
              <a:gd name="connsiteX4997" fmla="*/ 9176467 w 11830043"/>
              <a:gd name="connsiteY4997" fmla="*/ 1949714 h 6533995"/>
              <a:gd name="connsiteX4998" fmla="*/ 9166683 w 11830043"/>
              <a:gd name="connsiteY4998" fmla="*/ 1939991 h 6533995"/>
              <a:gd name="connsiteX4999" fmla="*/ 9176467 w 11830043"/>
              <a:gd name="connsiteY4999" fmla="*/ 1930205 h 6533995"/>
              <a:gd name="connsiteX5000" fmla="*/ 9417695 w 11830043"/>
              <a:gd name="connsiteY5000" fmla="*/ 1930202 h 6533995"/>
              <a:gd name="connsiteX5001" fmla="*/ 9427416 w 11830043"/>
              <a:gd name="connsiteY5001" fmla="*/ 1939988 h 6533995"/>
              <a:gd name="connsiteX5002" fmla="*/ 9417695 w 11830043"/>
              <a:gd name="connsiteY5002" fmla="*/ 1949712 h 6533995"/>
              <a:gd name="connsiteX5003" fmla="*/ 9407911 w 11830043"/>
              <a:gd name="connsiteY5003" fmla="*/ 1939988 h 6533995"/>
              <a:gd name="connsiteX5004" fmla="*/ 9417695 w 11830043"/>
              <a:gd name="connsiteY5004" fmla="*/ 1930202 h 6533995"/>
              <a:gd name="connsiteX5005" fmla="*/ 9649203 w 11830043"/>
              <a:gd name="connsiteY5005" fmla="*/ 1689089 h 6533995"/>
              <a:gd name="connsiteX5006" fmla="*/ 9658923 w 11830043"/>
              <a:gd name="connsiteY5006" fmla="*/ 1698810 h 6533995"/>
              <a:gd name="connsiteX5007" fmla="*/ 9649203 w 11830043"/>
              <a:gd name="connsiteY5007" fmla="*/ 1708596 h 6533995"/>
              <a:gd name="connsiteX5008" fmla="*/ 9639483 w 11830043"/>
              <a:gd name="connsiteY5008" fmla="*/ 1698810 h 6533995"/>
              <a:gd name="connsiteX5009" fmla="*/ 9649203 w 11830043"/>
              <a:gd name="connsiteY5009" fmla="*/ 1689089 h 6533995"/>
              <a:gd name="connsiteX5010" fmla="*/ 9890432 w 11830043"/>
              <a:gd name="connsiteY5010" fmla="*/ 1689086 h 6533995"/>
              <a:gd name="connsiteX5011" fmla="*/ 9900152 w 11830043"/>
              <a:gd name="connsiteY5011" fmla="*/ 1698807 h 6533995"/>
              <a:gd name="connsiteX5012" fmla="*/ 9890432 w 11830043"/>
              <a:gd name="connsiteY5012" fmla="*/ 1708594 h 6533995"/>
              <a:gd name="connsiteX5013" fmla="*/ 9880648 w 11830043"/>
              <a:gd name="connsiteY5013" fmla="*/ 1698807 h 6533995"/>
              <a:gd name="connsiteX5014" fmla="*/ 9890432 w 11830043"/>
              <a:gd name="connsiteY5014" fmla="*/ 1689086 h 6533995"/>
              <a:gd name="connsiteX5015" fmla="*/ 10131660 w 11830043"/>
              <a:gd name="connsiteY5015" fmla="*/ 1689083 h 6533995"/>
              <a:gd name="connsiteX5016" fmla="*/ 10141444 w 11830043"/>
              <a:gd name="connsiteY5016" fmla="*/ 1698804 h 6533995"/>
              <a:gd name="connsiteX5017" fmla="*/ 10131660 w 11830043"/>
              <a:gd name="connsiteY5017" fmla="*/ 1708591 h 6533995"/>
              <a:gd name="connsiteX5018" fmla="*/ 10121940 w 11830043"/>
              <a:gd name="connsiteY5018" fmla="*/ 1698804 h 6533995"/>
              <a:gd name="connsiteX5019" fmla="*/ 10131660 w 11830043"/>
              <a:gd name="connsiteY5019" fmla="*/ 1689083 h 6533995"/>
              <a:gd name="connsiteX5020" fmla="*/ 10372888 w 11830043"/>
              <a:gd name="connsiteY5020" fmla="*/ 1689080 h 6533995"/>
              <a:gd name="connsiteX5021" fmla="*/ 10382673 w 11830043"/>
              <a:gd name="connsiteY5021" fmla="*/ 1698802 h 6533995"/>
              <a:gd name="connsiteX5022" fmla="*/ 10372888 w 11830043"/>
              <a:gd name="connsiteY5022" fmla="*/ 1708588 h 6533995"/>
              <a:gd name="connsiteX5023" fmla="*/ 10363168 w 11830043"/>
              <a:gd name="connsiteY5023" fmla="*/ 1698802 h 6533995"/>
              <a:gd name="connsiteX5024" fmla="*/ 10372888 w 11830043"/>
              <a:gd name="connsiteY5024" fmla="*/ 1689080 h 6533995"/>
              <a:gd name="connsiteX5025" fmla="*/ 10614116 w 11830043"/>
              <a:gd name="connsiteY5025" fmla="*/ 1689078 h 6533995"/>
              <a:gd name="connsiteX5026" fmla="*/ 10623901 w 11830043"/>
              <a:gd name="connsiteY5026" fmla="*/ 1698799 h 6533995"/>
              <a:gd name="connsiteX5027" fmla="*/ 10614116 w 11830043"/>
              <a:gd name="connsiteY5027" fmla="*/ 1708585 h 6533995"/>
              <a:gd name="connsiteX5028" fmla="*/ 10604396 w 11830043"/>
              <a:gd name="connsiteY5028" fmla="*/ 1698799 h 6533995"/>
              <a:gd name="connsiteX5029" fmla="*/ 10614116 w 11830043"/>
              <a:gd name="connsiteY5029" fmla="*/ 1689078 h 6533995"/>
              <a:gd name="connsiteX5030" fmla="*/ 10855345 w 11830043"/>
              <a:gd name="connsiteY5030" fmla="*/ 1689075 h 6533995"/>
              <a:gd name="connsiteX5031" fmla="*/ 10865065 w 11830043"/>
              <a:gd name="connsiteY5031" fmla="*/ 1698796 h 6533995"/>
              <a:gd name="connsiteX5032" fmla="*/ 10855345 w 11830043"/>
              <a:gd name="connsiteY5032" fmla="*/ 1708583 h 6533995"/>
              <a:gd name="connsiteX5033" fmla="*/ 10845625 w 11830043"/>
              <a:gd name="connsiteY5033" fmla="*/ 1698796 h 6533995"/>
              <a:gd name="connsiteX5034" fmla="*/ 10855345 w 11830043"/>
              <a:gd name="connsiteY5034" fmla="*/ 1689075 h 6533995"/>
              <a:gd name="connsiteX5035" fmla="*/ 11096574 w 11830043"/>
              <a:gd name="connsiteY5035" fmla="*/ 1689072 h 6533995"/>
              <a:gd name="connsiteX5036" fmla="*/ 11106294 w 11830043"/>
              <a:gd name="connsiteY5036" fmla="*/ 1698793 h 6533995"/>
              <a:gd name="connsiteX5037" fmla="*/ 11096574 w 11830043"/>
              <a:gd name="connsiteY5037" fmla="*/ 1708580 h 6533995"/>
              <a:gd name="connsiteX5038" fmla="*/ 11086790 w 11830043"/>
              <a:gd name="connsiteY5038" fmla="*/ 1698793 h 6533995"/>
              <a:gd name="connsiteX5039" fmla="*/ 11096574 w 11830043"/>
              <a:gd name="connsiteY5039" fmla="*/ 1689072 h 6533995"/>
              <a:gd name="connsiteX5040" fmla="*/ 11337802 w 11830043"/>
              <a:gd name="connsiteY5040" fmla="*/ 1689069 h 6533995"/>
              <a:gd name="connsiteX5041" fmla="*/ 11347587 w 11830043"/>
              <a:gd name="connsiteY5041" fmla="*/ 1698791 h 6533995"/>
              <a:gd name="connsiteX5042" fmla="*/ 11337802 w 11830043"/>
              <a:gd name="connsiteY5042" fmla="*/ 1708577 h 6533995"/>
              <a:gd name="connsiteX5043" fmla="*/ 11328082 w 11830043"/>
              <a:gd name="connsiteY5043" fmla="*/ 1698791 h 6533995"/>
              <a:gd name="connsiteX5044" fmla="*/ 11337802 w 11830043"/>
              <a:gd name="connsiteY5044" fmla="*/ 1689069 h 6533995"/>
              <a:gd name="connsiteX5045" fmla="*/ 11579030 w 11830043"/>
              <a:gd name="connsiteY5045" fmla="*/ 1689066 h 6533995"/>
              <a:gd name="connsiteX5046" fmla="*/ 11588815 w 11830043"/>
              <a:gd name="connsiteY5046" fmla="*/ 1698788 h 6533995"/>
              <a:gd name="connsiteX5047" fmla="*/ 11579030 w 11830043"/>
              <a:gd name="connsiteY5047" fmla="*/ 1708574 h 6533995"/>
              <a:gd name="connsiteX5048" fmla="*/ 11569310 w 11830043"/>
              <a:gd name="connsiteY5048" fmla="*/ 1698788 h 6533995"/>
              <a:gd name="connsiteX5049" fmla="*/ 11579030 w 11830043"/>
              <a:gd name="connsiteY5049" fmla="*/ 1689066 h 6533995"/>
              <a:gd name="connsiteX5050" fmla="*/ 11820259 w 11830043"/>
              <a:gd name="connsiteY5050" fmla="*/ 1689063 h 6533995"/>
              <a:gd name="connsiteX5051" fmla="*/ 11830043 w 11830043"/>
              <a:gd name="connsiteY5051" fmla="*/ 1698785 h 6533995"/>
              <a:gd name="connsiteX5052" fmla="*/ 11820259 w 11830043"/>
              <a:gd name="connsiteY5052" fmla="*/ 1708572 h 6533995"/>
              <a:gd name="connsiteX5053" fmla="*/ 11810539 w 11830043"/>
              <a:gd name="connsiteY5053" fmla="*/ 1698785 h 6533995"/>
              <a:gd name="connsiteX5054" fmla="*/ 11820259 w 11830043"/>
              <a:gd name="connsiteY5054" fmla="*/ 1689063 h 6533995"/>
              <a:gd name="connsiteX5055" fmla="*/ 9721 w 11830043"/>
              <a:gd name="connsiteY5055" fmla="*/ 1689060 h 6533995"/>
              <a:gd name="connsiteX5056" fmla="*/ 19505 w 11830043"/>
              <a:gd name="connsiteY5056" fmla="*/ 1698782 h 6533995"/>
              <a:gd name="connsiteX5057" fmla="*/ 9721 w 11830043"/>
              <a:gd name="connsiteY5057" fmla="*/ 1708569 h 6533995"/>
              <a:gd name="connsiteX5058" fmla="*/ 1 w 11830043"/>
              <a:gd name="connsiteY5058" fmla="*/ 1698782 h 6533995"/>
              <a:gd name="connsiteX5059" fmla="*/ 9721 w 11830043"/>
              <a:gd name="connsiteY5059" fmla="*/ 1689060 h 6533995"/>
              <a:gd name="connsiteX5060" fmla="*/ 251004 w 11830043"/>
              <a:gd name="connsiteY5060" fmla="*/ 1689058 h 6533995"/>
              <a:gd name="connsiteX5061" fmla="*/ 260788 w 11830043"/>
              <a:gd name="connsiteY5061" fmla="*/ 1698780 h 6533995"/>
              <a:gd name="connsiteX5062" fmla="*/ 251004 w 11830043"/>
              <a:gd name="connsiteY5062" fmla="*/ 1708566 h 6533995"/>
              <a:gd name="connsiteX5063" fmla="*/ 241284 w 11830043"/>
              <a:gd name="connsiteY5063" fmla="*/ 1698780 h 6533995"/>
              <a:gd name="connsiteX5064" fmla="*/ 251004 w 11830043"/>
              <a:gd name="connsiteY5064" fmla="*/ 1689058 h 6533995"/>
              <a:gd name="connsiteX5065" fmla="*/ 492224 w 11830043"/>
              <a:gd name="connsiteY5065" fmla="*/ 1689055 h 6533995"/>
              <a:gd name="connsiteX5066" fmla="*/ 501944 w 11830043"/>
              <a:gd name="connsiteY5066" fmla="*/ 1698777 h 6533995"/>
              <a:gd name="connsiteX5067" fmla="*/ 492224 w 11830043"/>
              <a:gd name="connsiteY5067" fmla="*/ 1708563 h 6533995"/>
              <a:gd name="connsiteX5068" fmla="*/ 482440 w 11830043"/>
              <a:gd name="connsiteY5068" fmla="*/ 1698777 h 6533995"/>
              <a:gd name="connsiteX5069" fmla="*/ 492224 w 11830043"/>
              <a:gd name="connsiteY5069" fmla="*/ 1689055 h 6533995"/>
              <a:gd name="connsiteX5070" fmla="*/ 733444 w 11830043"/>
              <a:gd name="connsiteY5070" fmla="*/ 1689052 h 6533995"/>
              <a:gd name="connsiteX5071" fmla="*/ 743164 w 11830043"/>
              <a:gd name="connsiteY5071" fmla="*/ 1698774 h 6533995"/>
              <a:gd name="connsiteX5072" fmla="*/ 733444 w 11830043"/>
              <a:gd name="connsiteY5072" fmla="*/ 1708561 h 6533995"/>
              <a:gd name="connsiteX5073" fmla="*/ 723661 w 11830043"/>
              <a:gd name="connsiteY5073" fmla="*/ 1698774 h 6533995"/>
              <a:gd name="connsiteX5074" fmla="*/ 733444 w 11830043"/>
              <a:gd name="connsiteY5074" fmla="*/ 1689052 h 6533995"/>
              <a:gd name="connsiteX5075" fmla="*/ 974665 w 11830043"/>
              <a:gd name="connsiteY5075" fmla="*/ 1689049 h 6533995"/>
              <a:gd name="connsiteX5076" fmla="*/ 984448 w 11830043"/>
              <a:gd name="connsiteY5076" fmla="*/ 1698771 h 6533995"/>
              <a:gd name="connsiteX5077" fmla="*/ 974665 w 11830043"/>
              <a:gd name="connsiteY5077" fmla="*/ 1708558 h 6533995"/>
              <a:gd name="connsiteX5078" fmla="*/ 964945 w 11830043"/>
              <a:gd name="connsiteY5078" fmla="*/ 1698771 h 6533995"/>
              <a:gd name="connsiteX5079" fmla="*/ 974665 w 11830043"/>
              <a:gd name="connsiteY5079" fmla="*/ 1689049 h 6533995"/>
              <a:gd name="connsiteX5080" fmla="*/ 1215885 w 11830043"/>
              <a:gd name="connsiteY5080" fmla="*/ 1689046 h 6533995"/>
              <a:gd name="connsiteX5081" fmla="*/ 1225668 w 11830043"/>
              <a:gd name="connsiteY5081" fmla="*/ 1698769 h 6533995"/>
              <a:gd name="connsiteX5082" fmla="*/ 1215885 w 11830043"/>
              <a:gd name="connsiteY5082" fmla="*/ 1708555 h 6533995"/>
              <a:gd name="connsiteX5083" fmla="*/ 1206165 w 11830043"/>
              <a:gd name="connsiteY5083" fmla="*/ 1698769 h 6533995"/>
              <a:gd name="connsiteX5084" fmla="*/ 1215885 w 11830043"/>
              <a:gd name="connsiteY5084" fmla="*/ 1689046 h 6533995"/>
              <a:gd name="connsiteX5085" fmla="*/ 1457106 w 11830043"/>
              <a:gd name="connsiteY5085" fmla="*/ 1689043 h 6533995"/>
              <a:gd name="connsiteX5086" fmla="*/ 1466826 w 11830043"/>
              <a:gd name="connsiteY5086" fmla="*/ 1698766 h 6533995"/>
              <a:gd name="connsiteX5087" fmla="*/ 1457106 w 11830043"/>
              <a:gd name="connsiteY5087" fmla="*/ 1708552 h 6533995"/>
              <a:gd name="connsiteX5088" fmla="*/ 1447322 w 11830043"/>
              <a:gd name="connsiteY5088" fmla="*/ 1698766 h 6533995"/>
              <a:gd name="connsiteX5089" fmla="*/ 1457106 w 11830043"/>
              <a:gd name="connsiteY5089" fmla="*/ 1689043 h 6533995"/>
              <a:gd name="connsiteX5090" fmla="*/ 1698330 w 11830043"/>
              <a:gd name="connsiteY5090" fmla="*/ 1689040 h 6533995"/>
              <a:gd name="connsiteX5091" fmla="*/ 1708116 w 11830043"/>
              <a:gd name="connsiteY5091" fmla="*/ 1698763 h 6533995"/>
              <a:gd name="connsiteX5092" fmla="*/ 1698330 w 11830043"/>
              <a:gd name="connsiteY5092" fmla="*/ 1708550 h 6533995"/>
              <a:gd name="connsiteX5093" fmla="*/ 1688546 w 11830043"/>
              <a:gd name="connsiteY5093" fmla="*/ 1698763 h 6533995"/>
              <a:gd name="connsiteX5094" fmla="*/ 1698330 w 11830043"/>
              <a:gd name="connsiteY5094" fmla="*/ 1689040 h 6533995"/>
              <a:gd name="connsiteX5095" fmla="*/ 1939580 w 11830043"/>
              <a:gd name="connsiteY5095" fmla="*/ 1689037 h 6533995"/>
              <a:gd name="connsiteX5096" fmla="*/ 1949363 w 11830043"/>
              <a:gd name="connsiteY5096" fmla="*/ 1698760 h 6533995"/>
              <a:gd name="connsiteX5097" fmla="*/ 1939580 w 11830043"/>
              <a:gd name="connsiteY5097" fmla="*/ 1708547 h 6533995"/>
              <a:gd name="connsiteX5098" fmla="*/ 1929859 w 11830043"/>
              <a:gd name="connsiteY5098" fmla="*/ 1698760 h 6533995"/>
              <a:gd name="connsiteX5099" fmla="*/ 1939580 w 11830043"/>
              <a:gd name="connsiteY5099" fmla="*/ 1689037 h 6533995"/>
              <a:gd name="connsiteX5100" fmla="*/ 2180788 w 11830043"/>
              <a:gd name="connsiteY5100" fmla="*/ 1689035 h 6533995"/>
              <a:gd name="connsiteX5101" fmla="*/ 2190580 w 11830043"/>
              <a:gd name="connsiteY5101" fmla="*/ 1698757 h 6533995"/>
              <a:gd name="connsiteX5102" fmla="*/ 2180788 w 11830043"/>
              <a:gd name="connsiteY5102" fmla="*/ 1708544 h 6533995"/>
              <a:gd name="connsiteX5103" fmla="*/ 2171083 w 11830043"/>
              <a:gd name="connsiteY5103" fmla="*/ 1698757 h 6533995"/>
              <a:gd name="connsiteX5104" fmla="*/ 2180788 w 11830043"/>
              <a:gd name="connsiteY5104" fmla="*/ 1689035 h 6533995"/>
              <a:gd name="connsiteX5105" fmla="*/ 2422036 w 11830043"/>
              <a:gd name="connsiteY5105" fmla="*/ 1689032 h 6533995"/>
              <a:gd name="connsiteX5106" fmla="*/ 2431752 w 11830043"/>
              <a:gd name="connsiteY5106" fmla="*/ 1698755 h 6533995"/>
              <a:gd name="connsiteX5107" fmla="*/ 2422036 w 11830043"/>
              <a:gd name="connsiteY5107" fmla="*/ 1708541 h 6533995"/>
              <a:gd name="connsiteX5108" fmla="*/ 2412256 w 11830043"/>
              <a:gd name="connsiteY5108" fmla="*/ 1698755 h 6533995"/>
              <a:gd name="connsiteX5109" fmla="*/ 2422036 w 11830043"/>
              <a:gd name="connsiteY5109" fmla="*/ 1689032 h 6533995"/>
              <a:gd name="connsiteX5110" fmla="*/ 2663275 w 11830043"/>
              <a:gd name="connsiteY5110" fmla="*/ 1689029 h 6533995"/>
              <a:gd name="connsiteX5111" fmla="*/ 2672996 w 11830043"/>
              <a:gd name="connsiteY5111" fmla="*/ 1698752 h 6533995"/>
              <a:gd name="connsiteX5112" fmla="*/ 2663275 w 11830043"/>
              <a:gd name="connsiteY5112" fmla="*/ 1708538 h 6533995"/>
              <a:gd name="connsiteX5113" fmla="*/ 2653490 w 11830043"/>
              <a:gd name="connsiteY5113" fmla="*/ 1698752 h 6533995"/>
              <a:gd name="connsiteX5114" fmla="*/ 2663275 w 11830043"/>
              <a:gd name="connsiteY5114" fmla="*/ 1689029 h 6533995"/>
              <a:gd name="connsiteX5115" fmla="*/ 2904571 w 11830043"/>
              <a:gd name="connsiteY5115" fmla="*/ 1689026 h 6533995"/>
              <a:gd name="connsiteX5116" fmla="*/ 2914353 w 11830043"/>
              <a:gd name="connsiteY5116" fmla="*/ 1698749 h 6533995"/>
              <a:gd name="connsiteX5117" fmla="*/ 2904571 w 11830043"/>
              <a:gd name="connsiteY5117" fmla="*/ 1708536 h 6533995"/>
              <a:gd name="connsiteX5118" fmla="*/ 2894789 w 11830043"/>
              <a:gd name="connsiteY5118" fmla="*/ 1698749 h 6533995"/>
              <a:gd name="connsiteX5119" fmla="*/ 2904571 w 11830043"/>
              <a:gd name="connsiteY5119" fmla="*/ 1689026 h 6533995"/>
              <a:gd name="connsiteX5120" fmla="*/ 3145750 w 11830043"/>
              <a:gd name="connsiteY5120" fmla="*/ 1689023 h 6533995"/>
              <a:gd name="connsiteX5121" fmla="*/ 3155531 w 11830043"/>
              <a:gd name="connsiteY5121" fmla="*/ 1698746 h 6533995"/>
              <a:gd name="connsiteX5122" fmla="*/ 3145750 w 11830043"/>
              <a:gd name="connsiteY5122" fmla="*/ 1708533 h 6533995"/>
              <a:gd name="connsiteX5123" fmla="*/ 3136031 w 11830043"/>
              <a:gd name="connsiteY5123" fmla="*/ 1698746 h 6533995"/>
              <a:gd name="connsiteX5124" fmla="*/ 3145750 w 11830043"/>
              <a:gd name="connsiteY5124" fmla="*/ 1689023 h 6533995"/>
              <a:gd name="connsiteX5125" fmla="*/ 3386957 w 11830043"/>
              <a:gd name="connsiteY5125" fmla="*/ 1689020 h 6533995"/>
              <a:gd name="connsiteX5126" fmla="*/ 3396743 w 11830043"/>
              <a:gd name="connsiteY5126" fmla="*/ 1698744 h 6533995"/>
              <a:gd name="connsiteX5127" fmla="*/ 3386957 w 11830043"/>
              <a:gd name="connsiteY5127" fmla="*/ 1708530 h 6533995"/>
              <a:gd name="connsiteX5128" fmla="*/ 3377235 w 11830043"/>
              <a:gd name="connsiteY5128" fmla="*/ 1698744 h 6533995"/>
              <a:gd name="connsiteX5129" fmla="*/ 3386957 w 11830043"/>
              <a:gd name="connsiteY5129" fmla="*/ 1689020 h 6533995"/>
              <a:gd name="connsiteX5130" fmla="*/ 3628211 w 11830043"/>
              <a:gd name="connsiteY5130" fmla="*/ 1689017 h 6533995"/>
              <a:gd name="connsiteX5131" fmla="*/ 3637936 w 11830043"/>
              <a:gd name="connsiteY5131" fmla="*/ 1698741 h 6533995"/>
              <a:gd name="connsiteX5132" fmla="*/ 3628211 w 11830043"/>
              <a:gd name="connsiteY5132" fmla="*/ 1708527 h 6533995"/>
              <a:gd name="connsiteX5133" fmla="*/ 3618429 w 11830043"/>
              <a:gd name="connsiteY5133" fmla="*/ 1698741 h 6533995"/>
              <a:gd name="connsiteX5134" fmla="*/ 3628211 w 11830043"/>
              <a:gd name="connsiteY5134" fmla="*/ 1689017 h 6533995"/>
              <a:gd name="connsiteX5135" fmla="*/ 3869430 w 11830043"/>
              <a:gd name="connsiteY5135" fmla="*/ 1689014 h 6533995"/>
              <a:gd name="connsiteX5136" fmla="*/ 3879147 w 11830043"/>
              <a:gd name="connsiteY5136" fmla="*/ 1698738 h 6533995"/>
              <a:gd name="connsiteX5137" fmla="*/ 3869430 w 11830043"/>
              <a:gd name="connsiteY5137" fmla="*/ 1708525 h 6533995"/>
              <a:gd name="connsiteX5138" fmla="*/ 3859646 w 11830043"/>
              <a:gd name="connsiteY5138" fmla="*/ 1698738 h 6533995"/>
              <a:gd name="connsiteX5139" fmla="*/ 3869430 w 11830043"/>
              <a:gd name="connsiteY5139" fmla="*/ 1689014 h 6533995"/>
              <a:gd name="connsiteX5140" fmla="*/ 4110581 w 11830043"/>
              <a:gd name="connsiteY5140" fmla="*/ 1689012 h 6533995"/>
              <a:gd name="connsiteX5141" fmla="*/ 4120362 w 11830043"/>
              <a:gd name="connsiteY5141" fmla="*/ 1698735 h 6533995"/>
              <a:gd name="connsiteX5142" fmla="*/ 4110581 w 11830043"/>
              <a:gd name="connsiteY5142" fmla="*/ 1708522 h 6533995"/>
              <a:gd name="connsiteX5143" fmla="*/ 4100797 w 11830043"/>
              <a:gd name="connsiteY5143" fmla="*/ 1698735 h 6533995"/>
              <a:gd name="connsiteX5144" fmla="*/ 4110581 w 11830043"/>
              <a:gd name="connsiteY5144" fmla="*/ 1689012 h 6533995"/>
              <a:gd name="connsiteX5145" fmla="*/ 4351806 w 11830043"/>
              <a:gd name="connsiteY5145" fmla="*/ 1689009 h 6533995"/>
              <a:gd name="connsiteX5146" fmla="*/ 4361580 w 11830043"/>
              <a:gd name="connsiteY5146" fmla="*/ 1698733 h 6533995"/>
              <a:gd name="connsiteX5147" fmla="*/ 4351806 w 11830043"/>
              <a:gd name="connsiteY5147" fmla="*/ 1708519 h 6533995"/>
              <a:gd name="connsiteX5148" fmla="*/ 4342006 w 11830043"/>
              <a:gd name="connsiteY5148" fmla="*/ 1698733 h 6533995"/>
              <a:gd name="connsiteX5149" fmla="*/ 4351806 w 11830043"/>
              <a:gd name="connsiteY5149" fmla="*/ 1689009 h 6533995"/>
              <a:gd name="connsiteX5150" fmla="*/ 4593017 w 11830043"/>
              <a:gd name="connsiteY5150" fmla="*/ 1689006 h 6533995"/>
              <a:gd name="connsiteX5151" fmla="*/ 4602795 w 11830043"/>
              <a:gd name="connsiteY5151" fmla="*/ 1698730 h 6533995"/>
              <a:gd name="connsiteX5152" fmla="*/ 4593017 w 11830043"/>
              <a:gd name="connsiteY5152" fmla="*/ 1708516 h 6533995"/>
              <a:gd name="connsiteX5153" fmla="*/ 4583304 w 11830043"/>
              <a:gd name="connsiteY5153" fmla="*/ 1698730 h 6533995"/>
              <a:gd name="connsiteX5154" fmla="*/ 4593017 w 11830043"/>
              <a:gd name="connsiteY5154" fmla="*/ 1689006 h 6533995"/>
              <a:gd name="connsiteX5155" fmla="*/ 4834252 w 11830043"/>
              <a:gd name="connsiteY5155" fmla="*/ 1689003 h 6533995"/>
              <a:gd name="connsiteX5156" fmla="*/ 4844038 w 11830043"/>
              <a:gd name="connsiteY5156" fmla="*/ 1698727 h 6533995"/>
              <a:gd name="connsiteX5157" fmla="*/ 4834252 w 11830043"/>
              <a:gd name="connsiteY5157" fmla="*/ 1708514 h 6533995"/>
              <a:gd name="connsiteX5158" fmla="*/ 4824532 w 11830043"/>
              <a:gd name="connsiteY5158" fmla="*/ 1698727 h 6533995"/>
              <a:gd name="connsiteX5159" fmla="*/ 4834252 w 11830043"/>
              <a:gd name="connsiteY5159" fmla="*/ 1689003 h 6533995"/>
              <a:gd name="connsiteX5160" fmla="*/ 5075485 w 11830043"/>
              <a:gd name="connsiteY5160" fmla="*/ 1689000 h 6533995"/>
              <a:gd name="connsiteX5161" fmla="*/ 5085201 w 11830043"/>
              <a:gd name="connsiteY5161" fmla="*/ 1698724 h 6533995"/>
              <a:gd name="connsiteX5162" fmla="*/ 5075485 w 11830043"/>
              <a:gd name="connsiteY5162" fmla="*/ 1708511 h 6533995"/>
              <a:gd name="connsiteX5163" fmla="*/ 5065704 w 11830043"/>
              <a:gd name="connsiteY5163" fmla="*/ 1698724 h 6533995"/>
              <a:gd name="connsiteX5164" fmla="*/ 5075485 w 11830043"/>
              <a:gd name="connsiteY5164" fmla="*/ 1689000 h 6533995"/>
              <a:gd name="connsiteX5165" fmla="*/ 5316710 w 11830043"/>
              <a:gd name="connsiteY5165" fmla="*/ 1688998 h 6533995"/>
              <a:gd name="connsiteX5166" fmla="*/ 5326429 w 11830043"/>
              <a:gd name="connsiteY5166" fmla="*/ 1698721 h 6533995"/>
              <a:gd name="connsiteX5167" fmla="*/ 5316710 w 11830043"/>
              <a:gd name="connsiteY5167" fmla="*/ 1708508 h 6533995"/>
              <a:gd name="connsiteX5168" fmla="*/ 5306924 w 11830043"/>
              <a:gd name="connsiteY5168" fmla="*/ 1698721 h 6533995"/>
              <a:gd name="connsiteX5169" fmla="*/ 5316710 w 11830043"/>
              <a:gd name="connsiteY5169" fmla="*/ 1688998 h 6533995"/>
              <a:gd name="connsiteX5170" fmla="*/ 5557991 w 11830043"/>
              <a:gd name="connsiteY5170" fmla="*/ 1688995 h 6533995"/>
              <a:gd name="connsiteX5171" fmla="*/ 5567774 w 11830043"/>
              <a:gd name="connsiteY5171" fmla="*/ 1698719 h 6533995"/>
              <a:gd name="connsiteX5172" fmla="*/ 5557991 w 11830043"/>
              <a:gd name="connsiteY5172" fmla="*/ 1708505 h 6533995"/>
              <a:gd name="connsiteX5173" fmla="*/ 5548208 w 11830043"/>
              <a:gd name="connsiteY5173" fmla="*/ 1698719 h 6533995"/>
              <a:gd name="connsiteX5174" fmla="*/ 5557991 w 11830043"/>
              <a:gd name="connsiteY5174" fmla="*/ 1688995 h 6533995"/>
              <a:gd name="connsiteX5175" fmla="*/ 5799205 w 11830043"/>
              <a:gd name="connsiteY5175" fmla="*/ 1688992 h 6533995"/>
              <a:gd name="connsiteX5176" fmla="*/ 5808989 w 11830043"/>
              <a:gd name="connsiteY5176" fmla="*/ 1698716 h 6533995"/>
              <a:gd name="connsiteX5177" fmla="*/ 5799205 w 11830043"/>
              <a:gd name="connsiteY5177" fmla="*/ 1708502 h 6533995"/>
              <a:gd name="connsiteX5178" fmla="*/ 5789486 w 11830043"/>
              <a:gd name="connsiteY5178" fmla="*/ 1698716 h 6533995"/>
              <a:gd name="connsiteX5179" fmla="*/ 5799205 w 11830043"/>
              <a:gd name="connsiteY5179" fmla="*/ 1688992 h 6533995"/>
              <a:gd name="connsiteX5180" fmla="*/ 6040432 w 11830043"/>
              <a:gd name="connsiteY5180" fmla="*/ 1688989 h 6533995"/>
              <a:gd name="connsiteX5181" fmla="*/ 6050216 w 11830043"/>
              <a:gd name="connsiteY5181" fmla="*/ 1698713 h 6533995"/>
              <a:gd name="connsiteX5182" fmla="*/ 6040432 w 11830043"/>
              <a:gd name="connsiteY5182" fmla="*/ 1708500 h 6533995"/>
              <a:gd name="connsiteX5183" fmla="*/ 6030712 w 11830043"/>
              <a:gd name="connsiteY5183" fmla="*/ 1698713 h 6533995"/>
              <a:gd name="connsiteX5184" fmla="*/ 6040432 w 11830043"/>
              <a:gd name="connsiteY5184" fmla="*/ 1688989 h 6533995"/>
              <a:gd name="connsiteX5185" fmla="*/ 6281661 w 11830043"/>
              <a:gd name="connsiteY5185" fmla="*/ 1688987 h 6533995"/>
              <a:gd name="connsiteX5186" fmla="*/ 6291381 w 11830043"/>
              <a:gd name="connsiteY5186" fmla="*/ 1698710 h 6533995"/>
              <a:gd name="connsiteX5187" fmla="*/ 6281661 w 11830043"/>
              <a:gd name="connsiteY5187" fmla="*/ 1708497 h 6533995"/>
              <a:gd name="connsiteX5188" fmla="*/ 6271877 w 11830043"/>
              <a:gd name="connsiteY5188" fmla="*/ 1698710 h 6533995"/>
              <a:gd name="connsiteX5189" fmla="*/ 6281661 w 11830043"/>
              <a:gd name="connsiteY5189" fmla="*/ 1688987 h 6533995"/>
              <a:gd name="connsiteX5190" fmla="*/ 6522889 w 11830043"/>
              <a:gd name="connsiteY5190" fmla="*/ 1688984 h 6533995"/>
              <a:gd name="connsiteX5191" fmla="*/ 6532610 w 11830043"/>
              <a:gd name="connsiteY5191" fmla="*/ 1698707 h 6533995"/>
              <a:gd name="connsiteX5192" fmla="*/ 6522889 w 11830043"/>
              <a:gd name="connsiteY5192" fmla="*/ 1708494 h 6533995"/>
              <a:gd name="connsiteX5193" fmla="*/ 6513105 w 11830043"/>
              <a:gd name="connsiteY5193" fmla="*/ 1698707 h 6533995"/>
              <a:gd name="connsiteX5194" fmla="*/ 6522889 w 11830043"/>
              <a:gd name="connsiteY5194" fmla="*/ 1688984 h 6533995"/>
              <a:gd name="connsiteX5195" fmla="*/ 6764118 w 11830043"/>
              <a:gd name="connsiteY5195" fmla="*/ 1688981 h 6533995"/>
              <a:gd name="connsiteX5196" fmla="*/ 6773902 w 11830043"/>
              <a:gd name="connsiteY5196" fmla="*/ 1698705 h 6533995"/>
              <a:gd name="connsiteX5197" fmla="*/ 6764118 w 11830043"/>
              <a:gd name="connsiteY5197" fmla="*/ 1708491 h 6533995"/>
              <a:gd name="connsiteX5198" fmla="*/ 6754335 w 11830043"/>
              <a:gd name="connsiteY5198" fmla="*/ 1698705 h 6533995"/>
              <a:gd name="connsiteX5199" fmla="*/ 6764118 w 11830043"/>
              <a:gd name="connsiteY5199" fmla="*/ 1688981 h 6533995"/>
              <a:gd name="connsiteX5200" fmla="*/ 7005346 w 11830043"/>
              <a:gd name="connsiteY5200" fmla="*/ 1688978 h 6533995"/>
              <a:gd name="connsiteX5201" fmla="*/ 7015130 w 11830043"/>
              <a:gd name="connsiteY5201" fmla="*/ 1698702 h 6533995"/>
              <a:gd name="connsiteX5202" fmla="*/ 7005346 w 11830043"/>
              <a:gd name="connsiteY5202" fmla="*/ 1708488 h 6533995"/>
              <a:gd name="connsiteX5203" fmla="*/ 6995626 w 11830043"/>
              <a:gd name="connsiteY5203" fmla="*/ 1698702 h 6533995"/>
              <a:gd name="connsiteX5204" fmla="*/ 7005346 w 11830043"/>
              <a:gd name="connsiteY5204" fmla="*/ 1688978 h 6533995"/>
              <a:gd name="connsiteX5205" fmla="*/ 7246575 w 11830043"/>
              <a:gd name="connsiteY5205" fmla="*/ 1688975 h 6533995"/>
              <a:gd name="connsiteX5206" fmla="*/ 7256359 w 11830043"/>
              <a:gd name="connsiteY5206" fmla="*/ 1698699 h 6533995"/>
              <a:gd name="connsiteX5207" fmla="*/ 7246575 w 11830043"/>
              <a:gd name="connsiteY5207" fmla="*/ 1708486 h 6533995"/>
              <a:gd name="connsiteX5208" fmla="*/ 7236855 w 11830043"/>
              <a:gd name="connsiteY5208" fmla="*/ 1698699 h 6533995"/>
              <a:gd name="connsiteX5209" fmla="*/ 7246575 w 11830043"/>
              <a:gd name="connsiteY5209" fmla="*/ 1688975 h 6533995"/>
              <a:gd name="connsiteX5210" fmla="*/ 7487803 w 11830043"/>
              <a:gd name="connsiteY5210" fmla="*/ 1688973 h 6533995"/>
              <a:gd name="connsiteX5211" fmla="*/ 7497524 w 11830043"/>
              <a:gd name="connsiteY5211" fmla="*/ 1698696 h 6533995"/>
              <a:gd name="connsiteX5212" fmla="*/ 7487803 w 11830043"/>
              <a:gd name="connsiteY5212" fmla="*/ 1708483 h 6533995"/>
              <a:gd name="connsiteX5213" fmla="*/ 7478019 w 11830043"/>
              <a:gd name="connsiteY5213" fmla="*/ 1698696 h 6533995"/>
              <a:gd name="connsiteX5214" fmla="*/ 7487803 w 11830043"/>
              <a:gd name="connsiteY5214" fmla="*/ 1688973 h 6533995"/>
              <a:gd name="connsiteX5215" fmla="*/ 7729032 w 11830043"/>
              <a:gd name="connsiteY5215" fmla="*/ 1688970 h 6533995"/>
              <a:gd name="connsiteX5216" fmla="*/ 7738753 w 11830043"/>
              <a:gd name="connsiteY5216" fmla="*/ 1698694 h 6533995"/>
              <a:gd name="connsiteX5217" fmla="*/ 7729032 w 11830043"/>
              <a:gd name="connsiteY5217" fmla="*/ 1708480 h 6533995"/>
              <a:gd name="connsiteX5218" fmla="*/ 7719249 w 11830043"/>
              <a:gd name="connsiteY5218" fmla="*/ 1698694 h 6533995"/>
              <a:gd name="connsiteX5219" fmla="*/ 7729032 w 11830043"/>
              <a:gd name="connsiteY5219" fmla="*/ 1688970 h 6533995"/>
              <a:gd name="connsiteX5220" fmla="*/ 7970260 w 11830043"/>
              <a:gd name="connsiteY5220" fmla="*/ 1688967 h 6533995"/>
              <a:gd name="connsiteX5221" fmla="*/ 7980044 w 11830043"/>
              <a:gd name="connsiteY5221" fmla="*/ 1698691 h 6533995"/>
              <a:gd name="connsiteX5222" fmla="*/ 7970260 w 11830043"/>
              <a:gd name="connsiteY5222" fmla="*/ 1708477 h 6533995"/>
              <a:gd name="connsiteX5223" fmla="*/ 7960477 w 11830043"/>
              <a:gd name="connsiteY5223" fmla="*/ 1698691 h 6533995"/>
              <a:gd name="connsiteX5224" fmla="*/ 7970260 w 11830043"/>
              <a:gd name="connsiteY5224" fmla="*/ 1688967 h 6533995"/>
              <a:gd name="connsiteX5225" fmla="*/ 8211553 w 11830043"/>
              <a:gd name="connsiteY5225" fmla="*/ 1688964 h 6533995"/>
              <a:gd name="connsiteX5226" fmla="*/ 8221273 w 11830043"/>
              <a:gd name="connsiteY5226" fmla="*/ 1698688 h 6533995"/>
              <a:gd name="connsiteX5227" fmla="*/ 8211553 w 11830043"/>
              <a:gd name="connsiteY5227" fmla="*/ 1708475 h 6533995"/>
              <a:gd name="connsiteX5228" fmla="*/ 8201769 w 11830043"/>
              <a:gd name="connsiteY5228" fmla="*/ 1698688 h 6533995"/>
              <a:gd name="connsiteX5229" fmla="*/ 8211553 w 11830043"/>
              <a:gd name="connsiteY5229" fmla="*/ 1688964 h 6533995"/>
              <a:gd name="connsiteX5230" fmla="*/ 8452781 w 11830043"/>
              <a:gd name="connsiteY5230" fmla="*/ 1688962 h 6533995"/>
              <a:gd name="connsiteX5231" fmla="*/ 8462566 w 11830043"/>
              <a:gd name="connsiteY5231" fmla="*/ 1698685 h 6533995"/>
              <a:gd name="connsiteX5232" fmla="*/ 8452781 w 11830043"/>
              <a:gd name="connsiteY5232" fmla="*/ 1708472 h 6533995"/>
              <a:gd name="connsiteX5233" fmla="*/ 8443061 w 11830043"/>
              <a:gd name="connsiteY5233" fmla="*/ 1698685 h 6533995"/>
              <a:gd name="connsiteX5234" fmla="*/ 8452781 w 11830043"/>
              <a:gd name="connsiteY5234" fmla="*/ 1688962 h 6533995"/>
              <a:gd name="connsiteX5235" fmla="*/ 8694009 w 11830043"/>
              <a:gd name="connsiteY5235" fmla="*/ 1688958 h 6533995"/>
              <a:gd name="connsiteX5236" fmla="*/ 8703730 w 11830043"/>
              <a:gd name="connsiteY5236" fmla="*/ 1698682 h 6533995"/>
              <a:gd name="connsiteX5237" fmla="*/ 8694009 w 11830043"/>
              <a:gd name="connsiteY5237" fmla="*/ 1708469 h 6533995"/>
              <a:gd name="connsiteX5238" fmla="*/ 8684289 w 11830043"/>
              <a:gd name="connsiteY5238" fmla="*/ 1698682 h 6533995"/>
              <a:gd name="connsiteX5239" fmla="*/ 8694009 w 11830043"/>
              <a:gd name="connsiteY5239" fmla="*/ 1688958 h 6533995"/>
              <a:gd name="connsiteX5240" fmla="*/ 8935237 w 11830043"/>
              <a:gd name="connsiteY5240" fmla="*/ 1688956 h 6533995"/>
              <a:gd name="connsiteX5241" fmla="*/ 8944958 w 11830043"/>
              <a:gd name="connsiteY5241" fmla="*/ 1698680 h 6533995"/>
              <a:gd name="connsiteX5242" fmla="*/ 8935237 w 11830043"/>
              <a:gd name="connsiteY5242" fmla="*/ 1708466 h 6533995"/>
              <a:gd name="connsiteX5243" fmla="*/ 8925454 w 11830043"/>
              <a:gd name="connsiteY5243" fmla="*/ 1698680 h 6533995"/>
              <a:gd name="connsiteX5244" fmla="*/ 8935237 w 11830043"/>
              <a:gd name="connsiteY5244" fmla="*/ 1688956 h 6533995"/>
              <a:gd name="connsiteX5245" fmla="*/ 9176467 w 11830043"/>
              <a:gd name="connsiteY5245" fmla="*/ 1688953 h 6533995"/>
              <a:gd name="connsiteX5246" fmla="*/ 9186187 w 11830043"/>
              <a:gd name="connsiteY5246" fmla="*/ 1698677 h 6533995"/>
              <a:gd name="connsiteX5247" fmla="*/ 9176467 w 11830043"/>
              <a:gd name="connsiteY5247" fmla="*/ 1708464 h 6533995"/>
              <a:gd name="connsiteX5248" fmla="*/ 9166683 w 11830043"/>
              <a:gd name="connsiteY5248" fmla="*/ 1698677 h 6533995"/>
              <a:gd name="connsiteX5249" fmla="*/ 9176467 w 11830043"/>
              <a:gd name="connsiteY5249" fmla="*/ 1688953 h 6533995"/>
              <a:gd name="connsiteX5250" fmla="*/ 9417695 w 11830043"/>
              <a:gd name="connsiteY5250" fmla="*/ 1688950 h 6533995"/>
              <a:gd name="connsiteX5251" fmla="*/ 9427416 w 11830043"/>
              <a:gd name="connsiteY5251" fmla="*/ 1698674 h 6533995"/>
              <a:gd name="connsiteX5252" fmla="*/ 9417695 w 11830043"/>
              <a:gd name="connsiteY5252" fmla="*/ 1708461 h 6533995"/>
              <a:gd name="connsiteX5253" fmla="*/ 9407911 w 11830043"/>
              <a:gd name="connsiteY5253" fmla="*/ 1698674 h 6533995"/>
              <a:gd name="connsiteX5254" fmla="*/ 9417695 w 11830043"/>
              <a:gd name="connsiteY5254" fmla="*/ 1688950 h 6533995"/>
              <a:gd name="connsiteX5255" fmla="*/ 9649203 w 11830043"/>
              <a:gd name="connsiteY5255" fmla="*/ 1447792 h 6533995"/>
              <a:gd name="connsiteX5256" fmla="*/ 9658923 w 11830043"/>
              <a:gd name="connsiteY5256" fmla="*/ 1457577 h 6533995"/>
              <a:gd name="connsiteX5257" fmla="*/ 9649203 w 11830043"/>
              <a:gd name="connsiteY5257" fmla="*/ 1467301 h 6533995"/>
              <a:gd name="connsiteX5258" fmla="*/ 9639483 w 11830043"/>
              <a:gd name="connsiteY5258" fmla="*/ 1457577 h 6533995"/>
              <a:gd name="connsiteX5259" fmla="*/ 9649203 w 11830043"/>
              <a:gd name="connsiteY5259" fmla="*/ 1447792 h 6533995"/>
              <a:gd name="connsiteX5260" fmla="*/ 9890432 w 11830043"/>
              <a:gd name="connsiteY5260" fmla="*/ 1447789 h 6533995"/>
              <a:gd name="connsiteX5261" fmla="*/ 9900152 w 11830043"/>
              <a:gd name="connsiteY5261" fmla="*/ 1457574 h 6533995"/>
              <a:gd name="connsiteX5262" fmla="*/ 9890432 w 11830043"/>
              <a:gd name="connsiteY5262" fmla="*/ 1467298 h 6533995"/>
              <a:gd name="connsiteX5263" fmla="*/ 9880648 w 11830043"/>
              <a:gd name="connsiteY5263" fmla="*/ 1457574 h 6533995"/>
              <a:gd name="connsiteX5264" fmla="*/ 9890432 w 11830043"/>
              <a:gd name="connsiteY5264" fmla="*/ 1447789 h 6533995"/>
              <a:gd name="connsiteX5265" fmla="*/ 10131660 w 11830043"/>
              <a:gd name="connsiteY5265" fmla="*/ 1447786 h 6533995"/>
              <a:gd name="connsiteX5266" fmla="*/ 10141444 w 11830043"/>
              <a:gd name="connsiteY5266" fmla="*/ 1457571 h 6533995"/>
              <a:gd name="connsiteX5267" fmla="*/ 10131660 w 11830043"/>
              <a:gd name="connsiteY5267" fmla="*/ 1467295 h 6533995"/>
              <a:gd name="connsiteX5268" fmla="*/ 10121940 w 11830043"/>
              <a:gd name="connsiteY5268" fmla="*/ 1457571 h 6533995"/>
              <a:gd name="connsiteX5269" fmla="*/ 10131660 w 11830043"/>
              <a:gd name="connsiteY5269" fmla="*/ 1447786 h 6533995"/>
              <a:gd name="connsiteX5270" fmla="*/ 10372888 w 11830043"/>
              <a:gd name="connsiteY5270" fmla="*/ 1447783 h 6533995"/>
              <a:gd name="connsiteX5271" fmla="*/ 10382673 w 11830043"/>
              <a:gd name="connsiteY5271" fmla="*/ 1457568 h 6533995"/>
              <a:gd name="connsiteX5272" fmla="*/ 10372888 w 11830043"/>
              <a:gd name="connsiteY5272" fmla="*/ 1467292 h 6533995"/>
              <a:gd name="connsiteX5273" fmla="*/ 10363168 w 11830043"/>
              <a:gd name="connsiteY5273" fmla="*/ 1457568 h 6533995"/>
              <a:gd name="connsiteX5274" fmla="*/ 10372888 w 11830043"/>
              <a:gd name="connsiteY5274" fmla="*/ 1447783 h 6533995"/>
              <a:gd name="connsiteX5275" fmla="*/ 10614116 w 11830043"/>
              <a:gd name="connsiteY5275" fmla="*/ 1447780 h 6533995"/>
              <a:gd name="connsiteX5276" fmla="*/ 10623901 w 11830043"/>
              <a:gd name="connsiteY5276" fmla="*/ 1457565 h 6533995"/>
              <a:gd name="connsiteX5277" fmla="*/ 10614116 w 11830043"/>
              <a:gd name="connsiteY5277" fmla="*/ 1467289 h 6533995"/>
              <a:gd name="connsiteX5278" fmla="*/ 10604396 w 11830043"/>
              <a:gd name="connsiteY5278" fmla="*/ 1457565 h 6533995"/>
              <a:gd name="connsiteX5279" fmla="*/ 10614116 w 11830043"/>
              <a:gd name="connsiteY5279" fmla="*/ 1447780 h 6533995"/>
              <a:gd name="connsiteX5280" fmla="*/ 10855345 w 11830043"/>
              <a:gd name="connsiteY5280" fmla="*/ 1447777 h 6533995"/>
              <a:gd name="connsiteX5281" fmla="*/ 10865065 w 11830043"/>
              <a:gd name="connsiteY5281" fmla="*/ 1457562 h 6533995"/>
              <a:gd name="connsiteX5282" fmla="*/ 10855345 w 11830043"/>
              <a:gd name="connsiteY5282" fmla="*/ 1467286 h 6533995"/>
              <a:gd name="connsiteX5283" fmla="*/ 10845625 w 11830043"/>
              <a:gd name="connsiteY5283" fmla="*/ 1457562 h 6533995"/>
              <a:gd name="connsiteX5284" fmla="*/ 10855345 w 11830043"/>
              <a:gd name="connsiteY5284" fmla="*/ 1447777 h 6533995"/>
              <a:gd name="connsiteX5285" fmla="*/ 11096574 w 11830043"/>
              <a:gd name="connsiteY5285" fmla="*/ 1447774 h 6533995"/>
              <a:gd name="connsiteX5286" fmla="*/ 11106294 w 11830043"/>
              <a:gd name="connsiteY5286" fmla="*/ 1457559 h 6533995"/>
              <a:gd name="connsiteX5287" fmla="*/ 11096574 w 11830043"/>
              <a:gd name="connsiteY5287" fmla="*/ 1467282 h 6533995"/>
              <a:gd name="connsiteX5288" fmla="*/ 11086790 w 11830043"/>
              <a:gd name="connsiteY5288" fmla="*/ 1457559 h 6533995"/>
              <a:gd name="connsiteX5289" fmla="*/ 11096574 w 11830043"/>
              <a:gd name="connsiteY5289" fmla="*/ 1447774 h 6533995"/>
              <a:gd name="connsiteX5290" fmla="*/ 11337802 w 11830043"/>
              <a:gd name="connsiteY5290" fmla="*/ 1447770 h 6533995"/>
              <a:gd name="connsiteX5291" fmla="*/ 11347587 w 11830043"/>
              <a:gd name="connsiteY5291" fmla="*/ 1457555 h 6533995"/>
              <a:gd name="connsiteX5292" fmla="*/ 11337802 w 11830043"/>
              <a:gd name="connsiteY5292" fmla="*/ 1467279 h 6533995"/>
              <a:gd name="connsiteX5293" fmla="*/ 11328082 w 11830043"/>
              <a:gd name="connsiteY5293" fmla="*/ 1457555 h 6533995"/>
              <a:gd name="connsiteX5294" fmla="*/ 11337802 w 11830043"/>
              <a:gd name="connsiteY5294" fmla="*/ 1447770 h 6533995"/>
              <a:gd name="connsiteX5295" fmla="*/ 11579030 w 11830043"/>
              <a:gd name="connsiteY5295" fmla="*/ 1447767 h 6533995"/>
              <a:gd name="connsiteX5296" fmla="*/ 11588815 w 11830043"/>
              <a:gd name="connsiteY5296" fmla="*/ 1457552 h 6533995"/>
              <a:gd name="connsiteX5297" fmla="*/ 11579030 w 11830043"/>
              <a:gd name="connsiteY5297" fmla="*/ 1467276 h 6533995"/>
              <a:gd name="connsiteX5298" fmla="*/ 11569310 w 11830043"/>
              <a:gd name="connsiteY5298" fmla="*/ 1457552 h 6533995"/>
              <a:gd name="connsiteX5299" fmla="*/ 11579030 w 11830043"/>
              <a:gd name="connsiteY5299" fmla="*/ 1447767 h 6533995"/>
              <a:gd name="connsiteX5300" fmla="*/ 11820259 w 11830043"/>
              <a:gd name="connsiteY5300" fmla="*/ 1447764 h 6533995"/>
              <a:gd name="connsiteX5301" fmla="*/ 11830043 w 11830043"/>
              <a:gd name="connsiteY5301" fmla="*/ 1457549 h 6533995"/>
              <a:gd name="connsiteX5302" fmla="*/ 11820259 w 11830043"/>
              <a:gd name="connsiteY5302" fmla="*/ 1467273 h 6533995"/>
              <a:gd name="connsiteX5303" fmla="*/ 11810539 w 11830043"/>
              <a:gd name="connsiteY5303" fmla="*/ 1457549 h 6533995"/>
              <a:gd name="connsiteX5304" fmla="*/ 11820259 w 11830043"/>
              <a:gd name="connsiteY5304" fmla="*/ 1447764 h 6533995"/>
              <a:gd name="connsiteX5305" fmla="*/ 9721 w 11830043"/>
              <a:gd name="connsiteY5305" fmla="*/ 1447761 h 6533995"/>
              <a:gd name="connsiteX5306" fmla="*/ 19504 w 11830043"/>
              <a:gd name="connsiteY5306" fmla="*/ 1457546 h 6533995"/>
              <a:gd name="connsiteX5307" fmla="*/ 9721 w 11830043"/>
              <a:gd name="connsiteY5307" fmla="*/ 1467270 h 6533995"/>
              <a:gd name="connsiteX5308" fmla="*/ 1 w 11830043"/>
              <a:gd name="connsiteY5308" fmla="*/ 1457546 h 6533995"/>
              <a:gd name="connsiteX5309" fmla="*/ 9721 w 11830043"/>
              <a:gd name="connsiteY5309" fmla="*/ 1447761 h 6533995"/>
              <a:gd name="connsiteX5310" fmla="*/ 251004 w 11830043"/>
              <a:gd name="connsiteY5310" fmla="*/ 1447757 h 6533995"/>
              <a:gd name="connsiteX5311" fmla="*/ 260788 w 11830043"/>
              <a:gd name="connsiteY5311" fmla="*/ 1457543 h 6533995"/>
              <a:gd name="connsiteX5312" fmla="*/ 251004 w 11830043"/>
              <a:gd name="connsiteY5312" fmla="*/ 1467267 h 6533995"/>
              <a:gd name="connsiteX5313" fmla="*/ 241284 w 11830043"/>
              <a:gd name="connsiteY5313" fmla="*/ 1457543 h 6533995"/>
              <a:gd name="connsiteX5314" fmla="*/ 251004 w 11830043"/>
              <a:gd name="connsiteY5314" fmla="*/ 1447757 h 6533995"/>
              <a:gd name="connsiteX5315" fmla="*/ 492224 w 11830043"/>
              <a:gd name="connsiteY5315" fmla="*/ 1447754 h 6533995"/>
              <a:gd name="connsiteX5316" fmla="*/ 501943 w 11830043"/>
              <a:gd name="connsiteY5316" fmla="*/ 1457540 h 6533995"/>
              <a:gd name="connsiteX5317" fmla="*/ 492224 w 11830043"/>
              <a:gd name="connsiteY5317" fmla="*/ 1467263 h 6533995"/>
              <a:gd name="connsiteX5318" fmla="*/ 482440 w 11830043"/>
              <a:gd name="connsiteY5318" fmla="*/ 1457540 h 6533995"/>
              <a:gd name="connsiteX5319" fmla="*/ 492224 w 11830043"/>
              <a:gd name="connsiteY5319" fmla="*/ 1447754 h 6533995"/>
              <a:gd name="connsiteX5320" fmla="*/ 733444 w 11830043"/>
              <a:gd name="connsiteY5320" fmla="*/ 1447751 h 6533995"/>
              <a:gd name="connsiteX5321" fmla="*/ 743164 w 11830043"/>
              <a:gd name="connsiteY5321" fmla="*/ 1457536 h 6533995"/>
              <a:gd name="connsiteX5322" fmla="*/ 733444 w 11830043"/>
              <a:gd name="connsiteY5322" fmla="*/ 1467260 h 6533995"/>
              <a:gd name="connsiteX5323" fmla="*/ 723660 w 11830043"/>
              <a:gd name="connsiteY5323" fmla="*/ 1457536 h 6533995"/>
              <a:gd name="connsiteX5324" fmla="*/ 733444 w 11830043"/>
              <a:gd name="connsiteY5324" fmla="*/ 1447751 h 6533995"/>
              <a:gd name="connsiteX5325" fmla="*/ 974664 w 11830043"/>
              <a:gd name="connsiteY5325" fmla="*/ 1447748 h 6533995"/>
              <a:gd name="connsiteX5326" fmla="*/ 984448 w 11830043"/>
              <a:gd name="connsiteY5326" fmla="*/ 1457533 h 6533995"/>
              <a:gd name="connsiteX5327" fmla="*/ 974664 w 11830043"/>
              <a:gd name="connsiteY5327" fmla="*/ 1467257 h 6533995"/>
              <a:gd name="connsiteX5328" fmla="*/ 964944 w 11830043"/>
              <a:gd name="connsiteY5328" fmla="*/ 1457533 h 6533995"/>
              <a:gd name="connsiteX5329" fmla="*/ 974664 w 11830043"/>
              <a:gd name="connsiteY5329" fmla="*/ 1447748 h 6533995"/>
              <a:gd name="connsiteX5330" fmla="*/ 1215884 w 11830043"/>
              <a:gd name="connsiteY5330" fmla="*/ 1447744 h 6533995"/>
              <a:gd name="connsiteX5331" fmla="*/ 1225668 w 11830043"/>
              <a:gd name="connsiteY5331" fmla="*/ 1457530 h 6533995"/>
              <a:gd name="connsiteX5332" fmla="*/ 1215884 w 11830043"/>
              <a:gd name="connsiteY5332" fmla="*/ 1467254 h 6533995"/>
              <a:gd name="connsiteX5333" fmla="*/ 1206165 w 11830043"/>
              <a:gd name="connsiteY5333" fmla="*/ 1457530 h 6533995"/>
              <a:gd name="connsiteX5334" fmla="*/ 1215884 w 11830043"/>
              <a:gd name="connsiteY5334" fmla="*/ 1447744 h 6533995"/>
              <a:gd name="connsiteX5335" fmla="*/ 1457106 w 11830043"/>
              <a:gd name="connsiteY5335" fmla="*/ 1447741 h 6533995"/>
              <a:gd name="connsiteX5336" fmla="*/ 1466826 w 11830043"/>
              <a:gd name="connsiteY5336" fmla="*/ 1457527 h 6533995"/>
              <a:gd name="connsiteX5337" fmla="*/ 1457106 w 11830043"/>
              <a:gd name="connsiteY5337" fmla="*/ 1467251 h 6533995"/>
              <a:gd name="connsiteX5338" fmla="*/ 1447322 w 11830043"/>
              <a:gd name="connsiteY5338" fmla="*/ 1457527 h 6533995"/>
              <a:gd name="connsiteX5339" fmla="*/ 1457106 w 11830043"/>
              <a:gd name="connsiteY5339" fmla="*/ 1447741 h 6533995"/>
              <a:gd name="connsiteX5340" fmla="*/ 1698330 w 11830043"/>
              <a:gd name="connsiteY5340" fmla="*/ 1447738 h 6533995"/>
              <a:gd name="connsiteX5341" fmla="*/ 1708116 w 11830043"/>
              <a:gd name="connsiteY5341" fmla="*/ 1457524 h 6533995"/>
              <a:gd name="connsiteX5342" fmla="*/ 1698330 w 11830043"/>
              <a:gd name="connsiteY5342" fmla="*/ 1467247 h 6533995"/>
              <a:gd name="connsiteX5343" fmla="*/ 1688546 w 11830043"/>
              <a:gd name="connsiteY5343" fmla="*/ 1457524 h 6533995"/>
              <a:gd name="connsiteX5344" fmla="*/ 1698330 w 11830043"/>
              <a:gd name="connsiteY5344" fmla="*/ 1447738 h 6533995"/>
              <a:gd name="connsiteX5345" fmla="*/ 1939580 w 11830043"/>
              <a:gd name="connsiteY5345" fmla="*/ 1447735 h 6533995"/>
              <a:gd name="connsiteX5346" fmla="*/ 1949363 w 11830043"/>
              <a:gd name="connsiteY5346" fmla="*/ 1457520 h 6533995"/>
              <a:gd name="connsiteX5347" fmla="*/ 1939580 w 11830043"/>
              <a:gd name="connsiteY5347" fmla="*/ 1467244 h 6533995"/>
              <a:gd name="connsiteX5348" fmla="*/ 1929859 w 11830043"/>
              <a:gd name="connsiteY5348" fmla="*/ 1457520 h 6533995"/>
              <a:gd name="connsiteX5349" fmla="*/ 1939580 w 11830043"/>
              <a:gd name="connsiteY5349" fmla="*/ 1447735 h 6533995"/>
              <a:gd name="connsiteX5350" fmla="*/ 2180788 w 11830043"/>
              <a:gd name="connsiteY5350" fmla="*/ 1447732 h 6533995"/>
              <a:gd name="connsiteX5351" fmla="*/ 2190580 w 11830043"/>
              <a:gd name="connsiteY5351" fmla="*/ 1457517 h 6533995"/>
              <a:gd name="connsiteX5352" fmla="*/ 2180788 w 11830043"/>
              <a:gd name="connsiteY5352" fmla="*/ 1467241 h 6533995"/>
              <a:gd name="connsiteX5353" fmla="*/ 2171083 w 11830043"/>
              <a:gd name="connsiteY5353" fmla="*/ 1457517 h 6533995"/>
              <a:gd name="connsiteX5354" fmla="*/ 2180788 w 11830043"/>
              <a:gd name="connsiteY5354" fmla="*/ 1447732 h 6533995"/>
              <a:gd name="connsiteX5355" fmla="*/ 2422036 w 11830043"/>
              <a:gd name="connsiteY5355" fmla="*/ 1447728 h 6533995"/>
              <a:gd name="connsiteX5356" fmla="*/ 2431752 w 11830043"/>
              <a:gd name="connsiteY5356" fmla="*/ 1457514 h 6533995"/>
              <a:gd name="connsiteX5357" fmla="*/ 2422036 w 11830043"/>
              <a:gd name="connsiteY5357" fmla="*/ 1467238 h 6533995"/>
              <a:gd name="connsiteX5358" fmla="*/ 2412256 w 11830043"/>
              <a:gd name="connsiteY5358" fmla="*/ 1457514 h 6533995"/>
              <a:gd name="connsiteX5359" fmla="*/ 2422036 w 11830043"/>
              <a:gd name="connsiteY5359" fmla="*/ 1447728 h 6533995"/>
              <a:gd name="connsiteX5360" fmla="*/ 2663275 w 11830043"/>
              <a:gd name="connsiteY5360" fmla="*/ 1447725 h 6533995"/>
              <a:gd name="connsiteX5361" fmla="*/ 2672996 w 11830043"/>
              <a:gd name="connsiteY5361" fmla="*/ 1457511 h 6533995"/>
              <a:gd name="connsiteX5362" fmla="*/ 2663275 w 11830043"/>
              <a:gd name="connsiteY5362" fmla="*/ 1467235 h 6533995"/>
              <a:gd name="connsiteX5363" fmla="*/ 2653490 w 11830043"/>
              <a:gd name="connsiteY5363" fmla="*/ 1457511 h 6533995"/>
              <a:gd name="connsiteX5364" fmla="*/ 2663275 w 11830043"/>
              <a:gd name="connsiteY5364" fmla="*/ 1447725 h 6533995"/>
              <a:gd name="connsiteX5365" fmla="*/ 2904571 w 11830043"/>
              <a:gd name="connsiteY5365" fmla="*/ 1447722 h 6533995"/>
              <a:gd name="connsiteX5366" fmla="*/ 2914353 w 11830043"/>
              <a:gd name="connsiteY5366" fmla="*/ 1457508 h 6533995"/>
              <a:gd name="connsiteX5367" fmla="*/ 2904571 w 11830043"/>
              <a:gd name="connsiteY5367" fmla="*/ 1467232 h 6533995"/>
              <a:gd name="connsiteX5368" fmla="*/ 2894789 w 11830043"/>
              <a:gd name="connsiteY5368" fmla="*/ 1457508 h 6533995"/>
              <a:gd name="connsiteX5369" fmla="*/ 2904571 w 11830043"/>
              <a:gd name="connsiteY5369" fmla="*/ 1447722 h 6533995"/>
              <a:gd name="connsiteX5370" fmla="*/ 3145749 w 11830043"/>
              <a:gd name="connsiteY5370" fmla="*/ 1447719 h 6533995"/>
              <a:gd name="connsiteX5371" fmla="*/ 3155531 w 11830043"/>
              <a:gd name="connsiteY5371" fmla="*/ 1457505 h 6533995"/>
              <a:gd name="connsiteX5372" fmla="*/ 3145749 w 11830043"/>
              <a:gd name="connsiteY5372" fmla="*/ 1467228 h 6533995"/>
              <a:gd name="connsiteX5373" fmla="*/ 3136031 w 11830043"/>
              <a:gd name="connsiteY5373" fmla="*/ 1457505 h 6533995"/>
              <a:gd name="connsiteX5374" fmla="*/ 3145749 w 11830043"/>
              <a:gd name="connsiteY5374" fmla="*/ 1447719 h 6533995"/>
              <a:gd name="connsiteX5375" fmla="*/ 3386957 w 11830043"/>
              <a:gd name="connsiteY5375" fmla="*/ 1447715 h 6533995"/>
              <a:gd name="connsiteX5376" fmla="*/ 3396743 w 11830043"/>
              <a:gd name="connsiteY5376" fmla="*/ 1457501 h 6533995"/>
              <a:gd name="connsiteX5377" fmla="*/ 3386957 w 11830043"/>
              <a:gd name="connsiteY5377" fmla="*/ 1467225 h 6533995"/>
              <a:gd name="connsiteX5378" fmla="*/ 3377235 w 11830043"/>
              <a:gd name="connsiteY5378" fmla="*/ 1457501 h 6533995"/>
              <a:gd name="connsiteX5379" fmla="*/ 3386957 w 11830043"/>
              <a:gd name="connsiteY5379" fmla="*/ 1447715 h 6533995"/>
              <a:gd name="connsiteX5380" fmla="*/ 3628211 w 11830043"/>
              <a:gd name="connsiteY5380" fmla="*/ 1447712 h 6533995"/>
              <a:gd name="connsiteX5381" fmla="*/ 3637936 w 11830043"/>
              <a:gd name="connsiteY5381" fmla="*/ 1457498 h 6533995"/>
              <a:gd name="connsiteX5382" fmla="*/ 3628211 w 11830043"/>
              <a:gd name="connsiteY5382" fmla="*/ 1467222 h 6533995"/>
              <a:gd name="connsiteX5383" fmla="*/ 3618429 w 11830043"/>
              <a:gd name="connsiteY5383" fmla="*/ 1457498 h 6533995"/>
              <a:gd name="connsiteX5384" fmla="*/ 3628211 w 11830043"/>
              <a:gd name="connsiteY5384" fmla="*/ 1447712 h 6533995"/>
              <a:gd name="connsiteX5385" fmla="*/ 3869430 w 11830043"/>
              <a:gd name="connsiteY5385" fmla="*/ 1447709 h 6533995"/>
              <a:gd name="connsiteX5386" fmla="*/ 3879147 w 11830043"/>
              <a:gd name="connsiteY5386" fmla="*/ 1457495 h 6533995"/>
              <a:gd name="connsiteX5387" fmla="*/ 3869430 w 11830043"/>
              <a:gd name="connsiteY5387" fmla="*/ 1467219 h 6533995"/>
              <a:gd name="connsiteX5388" fmla="*/ 3859646 w 11830043"/>
              <a:gd name="connsiteY5388" fmla="*/ 1457495 h 6533995"/>
              <a:gd name="connsiteX5389" fmla="*/ 3869430 w 11830043"/>
              <a:gd name="connsiteY5389" fmla="*/ 1447709 h 6533995"/>
              <a:gd name="connsiteX5390" fmla="*/ 4110581 w 11830043"/>
              <a:gd name="connsiteY5390" fmla="*/ 1447706 h 6533995"/>
              <a:gd name="connsiteX5391" fmla="*/ 4120362 w 11830043"/>
              <a:gd name="connsiteY5391" fmla="*/ 1457492 h 6533995"/>
              <a:gd name="connsiteX5392" fmla="*/ 4110581 w 11830043"/>
              <a:gd name="connsiteY5392" fmla="*/ 1467216 h 6533995"/>
              <a:gd name="connsiteX5393" fmla="*/ 4100797 w 11830043"/>
              <a:gd name="connsiteY5393" fmla="*/ 1457492 h 6533995"/>
              <a:gd name="connsiteX5394" fmla="*/ 4110581 w 11830043"/>
              <a:gd name="connsiteY5394" fmla="*/ 1447706 h 6533995"/>
              <a:gd name="connsiteX5395" fmla="*/ 4351806 w 11830043"/>
              <a:gd name="connsiteY5395" fmla="*/ 1447703 h 6533995"/>
              <a:gd name="connsiteX5396" fmla="*/ 4361580 w 11830043"/>
              <a:gd name="connsiteY5396" fmla="*/ 1457489 h 6533995"/>
              <a:gd name="connsiteX5397" fmla="*/ 4351806 w 11830043"/>
              <a:gd name="connsiteY5397" fmla="*/ 1467212 h 6533995"/>
              <a:gd name="connsiteX5398" fmla="*/ 4342006 w 11830043"/>
              <a:gd name="connsiteY5398" fmla="*/ 1457489 h 6533995"/>
              <a:gd name="connsiteX5399" fmla="*/ 4351806 w 11830043"/>
              <a:gd name="connsiteY5399" fmla="*/ 1447703 h 6533995"/>
              <a:gd name="connsiteX5400" fmla="*/ 4593017 w 11830043"/>
              <a:gd name="connsiteY5400" fmla="*/ 1447699 h 6533995"/>
              <a:gd name="connsiteX5401" fmla="*/ 4602795 w 11830043"/>
              <a:gd name="connsiteY5401" fmla="*/ 1457485 h 6533995"/>
              <a:gd name="connsiteX5402" fmla="*/ 4593017 w 11830043"/>
              <a:gd name="connsiteY5402" fmla="*/ 1467209 h 6533995"/>
              <a:gd name="connsiteX5403" fmla="*/ 4583304 w 11830043"/>
              <a:gd name="connsiteY5403" fmla="*/ 1457485 h 6533995"/>
              <a:gd name="connsiteX5404" fmla="*/ 4593017 w 11830043"/>
              <a:gd name="connsiteY5404" fmla="*/ 1447699 h 6533995"/>
              <a:gd name="connsiteX5405" fmla="*/ 4834252 w 11830043"/>
              <a:gd name="connsiteY5405" fmla="*/ 1447696 h 6533995"/>
              <a:gd name="connsiteX5406" fmla="*/ 4844038 w 11830043"/>
              <a:gd name="connsiteY5406" fmla="*/ 1457482 h 6533995"/>
              <a:gd name="connsiteX5407" fmla="*/ 4834252 w 11830043"/>
              <a:gd name="connsiteY5407" fmla="*/ 1467206 h 6533995"/>
              <a:gd name="connsiteX5408" fmla="*/ 4824532 w 11830043"/>
              <a:gd name="connsiteY5408" fmla="*/ 1457482 h 6533995"/>
              <a:gd name="connsiteX5409" fmla="*/ 4834252 w 11830043"/>
              <a:gd name="connsiteY5409" fmla="*/ 1447696 h 6533995"/>
              <a:gd name="connsiteX5410" fmla="*/ 5075485 w 11830043"/>
              <a:gd name="connsiteY5410" fmla="*/ 1447693 h 6533995"/>
              <a:gd name="connsiteX5411" fmla="*/ 5085201 w 11830043"/>
              <a:gd name="connsiteY5411" fmla="*/ 1457479 h 6533995"/>
              <a:gd name="connsiteX5412" fmla="*/ 5075485 w 11830043"/>
              <a:gd name="connsiteY5412" fmla="*/ 1467203 h 6533995"/>
              <a:gd name="connsiteX5413" fmla="*/ 5065704 w 11830043"/>
              <a:gd name="connsiteY5413" fmla="*/ 1457479 h 6533995"/>
              <a:gd name="connsiteX5414" fmla="*/ 5075485 w 11830043"/>
              <a:gd name="connsiteY5414" fmla="*/ 1447693 h 6533995"/>
              <a:gd name="connsiteX5415" fmla="*/ 5316710 w 11830043"/>
              <a:gd name="connsiteY5415" fmla="*/ 1447690 h 6533995"/>
              <a:gd name="connsiteX5416" fmla="*/ 5326429 w 11830043"/>
              <a:gd name="connsiteY5416" fmla="*/ 1457476 h 6533995"/>
              <a:gd name="connsiteX5417" fmla="*/ 5316710 w 11830043"/>
              <a:gd name="connsiteY5417" fmla="*/ 1467200 h 6533995"/>
              <a:gd name="connsiteX5418" fmla="*/ 5306924 w 11830043"/>
              <a:gd name="connsiteY5418" fmla="*/ 1457476 h 6533995"/>
              <a:gd name="connsiteX5419" fmla="*/ 5316710 w 11830043"/>
              <a:gd name="connsiteY5419" fmla="*/ 1447690 h 6533995"/>
              <a:gd name="connsiteX5420" fmla="*/ 5557991 w 11830043"/>
              <a:gd name="connsiteY5420" fmla="*/ 1447686 h 6533995"/>
              <a:gd name="connsiteX5421" fmla="*/ 5567774 w 11830043"/>
              <a:gd name="connsiteY5421" fmla="*/ 1457473 h 6533995"/>
              <a:gd name="connsiteX5422" fmla="*/ 5557991 w 11830043"/>
              <a:gd name="connsiteY5422" fmla="*/ 1467196 h 6533995"/>
              <a:gd name="connsiteX5423" fmla="*/ 5548208 w 11830043"/>
              <a:gd name="connsiteY5423" fmla="*/ 1457473 h 6533995"/>
              <a:gd name="connsiteX5424" fmla="*/ 5557991 w 11830043"/>
              <a:gd name="connsiteY5424" fmla="*/ 1447686 h 6533995"/>
              <a:gd name="connsiteX5425" fmla="*/ 5799205 w 11830043"/>
              <a:gd name="connsiteY5425" fmla="*/ 1447683 h 6533995"/>
              <a:gd name="connsiteX5426" fmla="*/ 5808989 w 11830043"/>
              <a:gd name="connsiteY5426" fmla="*/ 1457470 h 6533995"/>
              <a:gd name="connsiteX5427" fmla="*/ 5799205 w 11830043"/>
              <a:gd name="connsiteY5427" fmla="*/ 1467193 h 6533995"/>
              <a:gd name="connsiteX5428" fmla="*/ 5789486 w 11830043"/>
              <a:gd name="connsiteY5428" fmla="*/ 1457470 h 6533995"/>
              <a:gd name="connsiteX5429" fmla="*/ 5799205 w 11830043"/>
              <a:gd name="connsiteY5429" fmla="*/ 1447683 h 6533995"/>
              <a:gd name="connsiteX5430" fmla="*/ 6040432 w 11830043"/>
              <a:gd name="connsiteY5430" fmla="*/ 1447680 h 6533995"/>
              <a:gd name="connsiteX5431" fmla="*/ 6050216 w 11830043"/>
              <a:gd name="connsiteY5431" fmla="*/ 1457466 h 6533995"/>
              <a:gd name="connsiteX5432" fmla="*/ 6040432 w 11830043"/>
              <a:gd name="connsiteY5432" fmla="*/ 1467190 h 6533995"/>
              <a:gd name="connsiteX5433" fmla="*/ 6030712 w 11830043"/>
              <a:gd name="connsiteY5433" fmla="*/ 1457466 h 6533995"/>
              <a:gd name="connsiteX5434" fmla="*/ 6040432 w 11830043"/>
              <a:gd name="connsiteY5434" fmla="*/ 1447680 h 6533995"/>
              <a:gd name="connsiteX5435" fmla="*/ 6281661 w 11830043"/>
              <a:gd name="connsiteY5435" fmla="*/ 1447677 h 6533995"/>
              <a:gd name="connsiteX5436" fmla="*/ 6291381 w 11830043"/>
              <a:gd name="connsiteY5436" fmla="*/ 1457463 h 6533995"/>
              <a:gd name="connsiteX5437" fmla="*/ 6281661 w 11830043"/>
              <a:gd name="connsiteY5437" fmla="*/ 1467187 h 6533995"/>
              <a:gd name="connsiteX5438" fmla="*/ 6271877 w 11830043"/>
              <a:gd name="connsiteY5438" fmla="*/ 1457463 h 6533995"/>
              <a:gd name="connsiteX5439" fmla="*/ 6281661 w 11830043"/>
              <a:gd name="connsiteY5439" fmla="*/ 1447677 h 6533995"/>
              <a:gd name="connsiteX5440" fmla="*/ 6522889 w 11830043"/>
              <a:gd name="connsiteY5440" fmla="*/ 1447674 h 6533995"/>
              <a:gd name="connsiteX5441" fmla="*/ 6532610 w 11830043"/>
              <a:gd name="connsiteY5441" fmla="*/ 1457460 h 6533995"/>
              <a:gd name="connsiteX5442" fmla="*/ 6522889 w 11830043"/>
              <a:gd name="connsiteY5442" fmla="*/ 1467184 h 6533995"/>
              <a:gd name="connsiteX5443" fmla="*/ 6513105 w 11830043"/>
              <a:gd name="connsiteY5443" fmla="*/ 1457460 h 6533995"/>
              <a:gd name="connsiteX5444" fmla="*/ 6522889 w 11830043"/>
              <a:gd name="connsiteY5444" fmla="*/ 1447674 h 6533995"/>
              <a:gd name="connsiteX5445" fmla="*/ 6764118 w 11830043"/>
              <a:gd name="connsiteY5445" fmla="*/ 1447670 h 6533995"/>
              <a:gd name="connsiteX5446" fmla="*/ 6773902 w 11830043"/>
              <a:gd name="connsiteY5446" fmla="*/ 1457457 h 6533995"/>
              <a:gd name="connsiteX5447" fmla="*/ 6764118 w 11830043"/>
              <a:gd name="connsiteY5447" fmla="*/ 1467181 h 6533995"/>
              <a:gd name="connsiteX5448" fmla="*/ 6754335 w 11830043"/>
              <a:gd name="connsiteY5448" fmla="*/ 1457457 h 6533995"/>
              <a:gd name="connsiteX5449" fmla="*/ 6764118 w 11830043"/>
              <a:gd name="connsiteY5449" fmla="*/ 1447670 h 6533995"/>
              <a:gd name="connsiteX5450" fmla="*/ 7005346 w 11830043"/>
              <a:gd name="connsiteY5450" fmla="*/ 1447667 h 6533995"/>
              <a:gd name="connsiteX5451" fmla="*/ 7015130 w 11830043"/>
              <a:gd name="connsiteY5451" fmla="*/ 1457454 h 6533995"/>
              <a:gd name="connsiteX5452" fmla="*/ 7005346 w 11830043"/>
              <a:gd name="connsiteY5452" fmla="*/ 1467177 h 6533995"/>
              <a:gd name="connsiteX5453" fmla="*/ 6995626 w 11830043"/>
              <a:gd name="connsiteY5453" fmla="*/ 1457454 h 6533995"/>
              <a:gd name="connsiteX5454" fmla="*/ 7005346 w 11830043"/>
              <a:gd name="connsiteY5454" fmla="*/ 1447667 h 6533995"/>
              <a:gd name="connsiteX5455" fmla="*/ 7246575 w 11830043"/>
              <a:gd name="connsiteY5455" fmla="*/ 1447664 h 6533995"/>
              <a:gd name="connsiteX5456" fmla="*/ 7256359 w 11830043"/>
              <a:gd name="connsiteY5456" fmla="*/ 1457451 h 6533995"/>
              <a:gd name="connsiteX5457" fmla="*/ 7246575 w 11830043"/>
              <a:gd name="connsiteY5457" fmla="*/ 1467174 h 6533995"/>
              <a:gd name="connsiteX5458" fmla="*/ 7236855 w 11830043"/>
              <a:gd name="connsiteY5458" fmla="*/ 1457451 h 6533995"/>
              <a:gd name="connsiteX5459" fmla="*/ 7246575 w 11830043"/>
              <a:gd name="connsiteY5459" fmla="*/ 1447664 h 6533995"/>
              <a:gd name="connsiteX5460" fmla="*/ 7487803 w 11830043"/>
              <a:gd name="connsiteY5460" fmla="*/ 1447661 h 6533995"/>
              <a:gd name="connsiteX5461" fmla="*/ 7497524 w 11830043"/>
              <a:gd name="connsiteY5461" fmla="*/ 1457447 h 6533995"/>
              <a:gd name="connsiteX5462" fmla="*/ 7487803 w 11830043"/>
              <a:gd name="connsiteY5462" fmla="*/ 1467171 h 6533995"/>
              <a:gd name="connsiteX5463" fmla="*/ 7478019 w 11830043"/>
              <a:gd name="connsiteY5463" fmla="*/ 1457447 h 6533995"/>
              <a:gd name="connsiteX5464" fmla="*/ 7487803 w 11830043"/>
              <a:gd name="connsiteY5464" fmla="*/ 1447661 h 6533995"/>
              <a:gd name="connsiteX5465" fmla="*/ 7729032 w 11830043"/>
              <a:gd name="connsiteY5465" fmla="*/ 1447657 h 6533995"/>
              <a:gd name="connsiteX5466" fmla="*/ 7738753 w 11830043"/>
              <a:gd name="connsiteY5466" fmla="*/ 1457444 h 6533995"/>
              <a:gd name="connsiteX5467" fmla="*/ 7729032 w 11830043"/>
              <a:gd name="connsiteY5467" fmla="*/ 1467168 h 6533995"/>
              <a:gd name="connsiteX5468" fmla="*/ 7719249 w 11830043"/>
              <a:gd name="connsiteY5468" fmla="*/ 1457444 h 6533995"/>
              <a:gd name="connsiteX5469" fmla="*/ 7729032 w 11830043"/>
              <a:gd name="connsiteY5469" fmla="*/ 1447657 h 6533995"/>
              <a:gd name="connsiteX5470" fmla="*/ 7970260 w 11830043"/>
              <a:gd name="connsiteY5470" fmla="*/ 1447654 h 6533995"/>
              <a:gd name="connsiteX5471" fmla="*/ 7980044 w 11830043"/>
              <a:gd name="connsiteY5471" fmla="*/ 1457441 h 6533995"/>
              <a:gd name="connsiteX5472" fmla="*/ 7970260 w 11830043"/>
              <a:gd name="connsiteY5472" fmla="*/ 1467165 h 6533995"/>
              <a:gd name="connsiteX5473" fmla="*/ 7960477 w 11830043"/>
              <a:gd name="connsiteY5473" fmla="*/ 1457441 h 6533995"/>
              <a:gd name="connsiteX5474" fmla="*/ 7970260 w 11830043"/>
              <a:gd name="connsiteY5474" fmla="*/ 1447654 h 6533995"/>
              <a:gd name="connsiteX5475" fmla="*/ 8211553 w 11830043"/>
              <a:gd name="connsiteY5475" fmla="*/ 1447651 h 6533995"/>
              <a:gd name="connsiteX5476" fmla="*/ 8221273 w 11830043"/>
              <a:gd name="connsiteY5476" fmla="*/ 1457438 h 6533995"/>
              <a:gd name="connsiteX5477" fmla="*/ 8211553 w 11830043"/>
              <a:gd name="connsiteY5477" fmla="*/ 1467162 h 6533995"/>
              <a:gd name="connsiteX5478" fmla="*/ 8201769 w 11830043"/>
              <a:gd name="connsiteY5478" fmla="*/ 1457438 h 6533995"/>
              <a:gd name="connsiteX5479" fmla="*/ 8211553 w 11830043"/>
              <a:gd name="connsiteY5479" fmla="*/ 1447651 h 6533995"/>
              <a:gd name="connsiteX5480" fmla="*/ 8452781 w 11830043"/>
              <a:gd name="connsiteY5480" fmla="*/ 1447648 h 6533995"/>
              <a:gd name="connsiteX5481" fmla="*/ 8462566 w 11830043"/>
              <a:gd name="connsiteY5481" fmla="*/ 1457435 h 6533995"/>
              <a:gd name="connsiteX5482" fmla="*/ 8452781 w 11830043"/>
              <a:gd name="connsiteY5482" fmla="*/ 1467158 h 6533995"/>
              <a:gd name="connsiteX5483" fmla="*/ 8443061 w 11830043"/>
              <a:gd name="connsiteY5483" fmla="*/ 1457435 h 6533995"/>
              <a:gd name="connsiteX5484" fmla="*/ 8452781 w 11830043"/>
              <a:gd name="connsiteY5484" fmla="*/ 1447648 h 6533995"/>
              <a:gd name="connsiteX5485" fmla="*/ 8694009 w 11830043"/>
              <a:gd name="connsiteY5485" fmla="*/ 1447644 h 6533995"/>
              <a:gd name="connsiteX5486" fmla="*/ 8703730 w 11830043"/>
              <a:gd name="connsiteY5486" fmla="*/ 1457431 h 6533995"/>
              <a:gd name="connsiteX5487" fmla="*/ 8694009 w 11830043"/>
              <a:gd name="connsiteY5487" fmla="*/ 1467155 h 6533995"/>
              <a:gd name="connsiteX5488" fmla="*/ 8684289 w 11830043"/>
              <a:gd name="connsiteY5488" fmla="*/ 1457431 h 6533995"/>
              <a:gd name="connsiteX5489" fmla="*/ 8694009 w 11830043"/>
              <a:gd name="connsiteY5489" fmla="*/ 1447644 h 6533995"/>
              <a:gd name="connsiteX5490" fmla="*/ 8935237 w 11830043"/>
              <a:gd name="connsiteY5490" fmla="*/ 1447641 h 6533995"/>
              <a:gd name="connsiteX5491" fmla="*/ 8944958 w 11830043"/>
              <a:gd name="connsiteY5491" fmla="*/ 1457428 h 6533995"/>
              <a:gd name="connsiteX5492" fmla="*/ 8935237 w 11830043"/>
              <a:gd name="connsiteY5492" fmla="*/ 1467152 h 6533995"/>
              <a:gd name="connsiteX5493" fmla="*/ 8925454 w 11830043"/>
              <a:gd name="connsiteY5493" fmla="*/ 1457428 h 6533995"/>
              <a:gd name="connsiteX5494" fmla="*/ 8935237 w 11830043"/>
              <a:gd name="connsiteY5494" fmla="*/ 1447641 h 6533995"/>
              <a:gd name="connsiteX5495" fmla="*/ 9176467 w 11830043"/>
              <a:gd name="connsiteY5495" fmla="*/ 1447638 h 6533995"/>
              <a:gd name="connsiteX5496" fmla="*/ 9186187 w 11830043"/>
              <a:gd name="connsiteY5496" fmla="*/ 1457425 h 6533995"/>
              <a:gd name="connsiteX5497" fmla="*/ 9176467 w 11830043"/>
              <a:gd name="connsiteY5497" fmla="*/ 1467149 h 6533995"/>
              <a:gd name="connsiteX5498" fmla="*/ 9166683 w 11830043"/>
              <a:gd name="connsiteY5498" fmla="*/ 1457425 h 6533995"/>
              <a:gd name="connsiteX5499" fmla="*/ 9176467 w 11830043"/>
              <a:gd name="connsiteY5499" fmla="*/ 1447638 h 6533995"/>
              <a:gd name="connsiteX5500" fmla="*/ 9417695 w 11830043"/>
              <a:gd name="connsiteY5500" fmla="*/ 1447635 h 6533995"/>
              <a:gd name="connsiteX5501" fmla="*/ 9427416 w 11830043"/>
              <a:gd name="connsiteY5501" fmla="*/ 1457422 h 6533995"/>
              <a:gd name="connsiteX5502" fmla="*/ 9417695 w 11830043"/>
              <a:gd name="connsiteY5502" fmla="*/ 1467146 h 6533995"/>
              <a:gd name="connsiteX5503" fmla="*/ 9407911 w 11830043"/>
              <a:gd name="connsiteY5503" fmla="*/ 1457422 h 6533995"/>
              <a:gd name="connsiteX5504" fmla="*/ 9417695 w 11830043"/>
              <a:gd name="connsiteY5504" fmla="*/ 1447635 h 6533995"/>
              <a:gd name="connsiteX5505" fmla="*/ 9649203 w 11830043"/>
              <a:gd name="connsiteY5505" fmla="*/ 1206548 h 6533995"/>
              <a:gd name="connsiteX5506" fmla="*/ 9658923 w 11830043"/>
              <a:gd name="connsiteY5506" fmla="*/ 1216336 h 6533995"/>
              <a:gd name="connsiteX5507" fmla="*/ 9649203 w 11830043"/>
              <a:gd name="connsiteY5507" fmla="*/ 1226063 h 6533995"/>
              <a:gd name="connsiteX5508" fmla="*/ 9639483 w 11830043"/>
              <a:gd name="connsiteY5508" fmla="*/ 1216336 h 6533995"/>
              <a:gd name="connsiteX5509" fmla="*/ 9649203 w 11830043"/>
              <a:gd name="connsiteY5509" fmla="*/ 1206548 h 6533995"/>
              <a:gd name="connsiteX5510" fmla="*/ 9890432 w 11830043"/>
              <a:gd name="connsiteY5510" fmla="*/ 1206544 h 6533995"/>
              <a:gd name="connsiteX5511" fmla="*/ 9900152 w 11830043"/>
              <a:gd name="connsiteY5511" fmla="*/ 1216332 h 6533995"/>
              <a:gd name="connsiteX5512" fmla="*/ 9890432 w 11830043"/>
              <a:gd name="connsiteY5512" fmla="*/ 1226059 h 6533995"/>
              <a:gd name="connsiteX5513" fmla="*/ 9880648 w 11830043"/>
              <a:gd name="connsiteY5513" fmla="*/ 1216332 h 6533995"/>
              <a:gd name="connsiteX5514" fmla="*/ 9890432 w 11830043"/>
              <a:gd name="connsiteY5514" fmla="*/ 1206544 h 6533995"/>
              <a:gd name="connsiteX5515" fmla="*/ 10131660 w 11830043"/>
              <a:gd name="connsiteY5515" fmla="*/ 1206541 h 6533995"/>
              <a:gd name="connsiteX5516" fmla="*/ 10141444 w 11830043"/>
              <a:gd name="connsiteY5516" fmla="*/ 1216329 h 6533995"/>
              <a:gd name="connsiteX5517" fmla="*/ 10131660 w 11830043"/>
              <a:gd name="connsiteY5517" fmla="*/ 1226056 h 6533995"/>
              <a:gd name="connsiteX5518" fmla="*/ 10121940 w 11830043"/>
              <a:gd name="connsiteY5518" fmla="*/ 1216329 h 6533995"/>
              <a:gd name="connsiteX5519" fmla="*/ 10131660 w 11830043"/>
              <a:gd name="connsiteY5519" fmla="*/ 1206541 h 6533995"/>
              <a:gd name="connsiteX5520" fmla="*/ 10372888 w 11830043"/>
              <a:gd name="connsiteY5520" fmla="*/ 1206538 h 6533995"/>
              <a:gd name="connsiteX5521" fmla="*/ 10382673 w 11830043"/>
              <a:gd name="connsiteY5521" fmla="*/ 1216325 h 6533995"/>
              <a:gd name="connsiteX5522" fmla="*/ 10372888 w 11830043"/>
              <a:gd name="connsiteY5522" fmla="*/ 1226052 h 6533995"/>
              <a:gd name="connsiteX5523" fmla="*/ 10363168 w 11830043"/>
              <a:gd name="connsiteY5523" fmla="*/ 1216325 h 6533995"/>
              <a:gd name="connsiteX5524" fmla="*/ 10372888 w 11830043"/>
              <a:gd name="connsiteY5524" fmla="*/ 1206538 h 6533995"/>
              <a:gd name="connsiteX5525" fmla="*/ 10614116 w 11830043"/>
              <a:gd name="connsiteY5525" fmla="*/ 1206535 h 6533995"/>
              <a:gd name="connsiteX5526" fmla="*/ 10623901 w 11830043"/>
              <a:gd name="connsiteY5526" fmla="*/ 1216322 h 6533995"/>
              <a:gd name="connsiteX5527" fmla="*/ 10614116 w 11830043"/>
              <a:gd name="connsiteY5527" fmla="*/ 1226049 h 6533995"/>
              <a:gd name="connsiteX5528" fmla="*/ 10604396 w 11830043"/>
              <a:gd name="connsiteY5528" fmla="*/ 1216322 h 6533995"/>
              <a:gd name="connsiteX5529" fmla="*/ 10614116 w 11830043"/>
              <a:gd name="connsiteY5529" fmla="*/ 1206535 h 6533995"/>
              <a:gd name="connsiteX5530" fmla="*/ 10855345 w 11830043"/>
              <a:gd name="connsiteY5530" fmla="*/ 1206531 h 6533995"/>
              <a:gd name="connsiteX5531" fmla="*/ 10865065 w 11830043"/>
              <a:gd name="connsiteY5531" fmla="*/ 1216319 h 6533995"/>
              <a:gd name="connsiteX5532" fmla="*/ 10855345 w 11830043"/>
              <a:gd name="connsiteY5532" fmla="*/ 1226045 h 6533995"/>
              <a:gd name="connsiteX5533" fmla="*/ 10845625 w 11830043"/>
              <a:gd name="connsiteY5533" fmla="*/ 1216319 h 6533995"/>
              <a:gd name="connsiteX5534" fmla="*/ 10855345 w 11830043"/>
              <a:gd name="connsiteY5534" fmla="*/ 1206531 h 6533995"/>
              <a:gd name="connsiteX5535" fmla="*/ 11096574 w 11830043"/>
              <a:gd name="connsiteY5535" fmla="*/ 1206528 h 6533995"/>
              <a:gd name="connsiteX5536" fmla="*/ 11106294 w 11830043"/>
              <a:gd name="connsiteY5536" fmla="*/ 1216315 h 6533995"/>
              <a:gd name="connsiteX5537" fmla="*/ 11096574 w 11830043"/>
              <a:gd name="connsiteY5537" fmla="*/ 1226042 h 6533995"/>
              <a:gd name="connsiteX5538" fmla="*/ 11086790 w 11830043"/>
              <a:gd name="connsiteY5538" fmla="*/ 1216315 h 6533995"/>
              <a:gd name="connsiteX5539" fmla="*/ 11096574 w 11830043"/>
              <a:gd name="connsiteY5539" fmla="*/ 1206528 h 6533995"/>
              <a:gd name="connsiteX5540" fmla="*/ 11337802 w 11830043"/>
              <a:gd name="connsiteY5540" fmla="*/ 1206524 h 6533995"/>
              <a:gd name="connsiteX5541" fmla="*/ 11347587 w 11830043"/>
              <a:gd name="connsiteY5541" fmla="*/ 1216312 h 6533995"/>
              <a:gd name="connsiteX5542" fmla="*/ 11337802 w 11830043"/>
              <a:gd name="connsiteY5542" fmla="*/ 1226038 h 6533995"/>
              <a:gd name="connsiteX5543" fmla="*/ 11328082 w 11830043"/>
              <a:gd name="connsiteY5543" fmla="*/ 1216312 h 6533995"/>
              <a:gd name="connsiteX5544" fmla="*/ 11337802 w 11830043"/>
              <a:gd name="connsiteY5544" fmla="*/ 1206524 h 6533995"/>
              <a:gd name="connsiteX5545" fmla="*/ 11579030 w 11830043"/>
              <a:gd name="connsiteY5545" fmla="*/ 1206521 h 6533995"/>
              <a:gd name="connsiteX5546" fmla="*/ 11588815 w 11830043"/>
              <a:gd name="connsiteY5546" fmla="*/ 1216309 h 6533995"/>
              <a:gd name="connsiteX5547" fmla="*/ 11579030 w 11830043"/>
              <a:gd name="connsiteY5547" fmla="*/ 1226035 h 6533995"/>
              <a:gd name="connsiteX5548" fmla="*/ 11569310 w 11830043"/>
              <a:gd name="connsiteY5548" fmla="*/ 1216309 h 6533995"/>
              <a:gd name="connsiteX5549" fmla="*/ 11579030 w 11830043"/>
              <a:gd name="connsiteY5549" fmla="*/ 1206521 h 6533995"/>
              <a:gd name="connsiteX5550" fmla="*/ 11820259 w 11830043"/>
              <a:gd name="connsiteY5550" fmla="*/ 1206518 h 6533995"/>
              <a:gd name="connsiteX5551" fmla="*/ 11830043 w 11830043"/>
              <a:gd name="connsiteY5551" fmla="*/ 1216305 h 6533995"/>
              <a:gd name="connsiteX5552" fmla="*/ 11820259 w 11830043"/>
              <a:gd name="connsiteY5552" fmla="*/ 1226032 h 6533995"/>
              <a:gd name="connsiteX5553" fmla="*/ 11810539 w 11830043"/>
              <a:gd name="connsiteY5553" fmla="*/ 1216305 h 6533995"/>
              <a:gd name="connsiteX5554" fmla="*/ 11820259 w 11830043"/>
              <a:gd name="connsiteY5554" fmla="*/ 1206518 h 6533995"/>
              <a:gd name="connsiteX5555" fmla="*/ 9720 w 11830043"/>
              <a:gd name="connsiteY5555" fmla="*/ 1206514 h 6533995"/>
              <a:gd name="connsiteX5556" fmla="*/ 19504 w 11830043"/>
              <a:gd name="connsiteY5556" fmla="*/ 1216302 h 6533995"/>
              <a:gd name="connsiteX5557" fmla="*/ 9720 w 11830043"/>
              <a:gd name="connsiteY5557" fmla="*/ 1226028 h 6533995"/>
              <a:gd name="connsiteX5558" fmla="*/ 1 w 11830043"/>
              <a:gd name="connsiteY5558" fmla="*/ 1216302 h 6533995"/>
              <a:gd name="connsiteX5559" fmla="*/ 9720 w 11830043"/>
              <a:gd name="connsiteY5559" fmla="*/ 1206514 h 6533995"/>
              <a:gd name="connsiteX5560" fmla="*/ 251004 w 11830043"/>
              <a:gd name="connsiteY5560" fmla="*/ 1206511 h 6533995"/>
              <a:gd name="connsiteX5561" fmla="*/ 260788 w 11830043"/>
              <a:gd name="connsiteY5561" fmla="*/ 1216299 h 6533995"/>
              <a:gd name="connsiteX5562" fmla="*/ 251004 w 11830043"/>
              <a:gd name="connsiteY5562" fmla="*/ 1226025 h 6533995"/>
              <a:gd name="connsiteX5563" fmla="*/ 241284 w 11830043"/>
              <a:gd name="connsiteY5563" fmla="*/ 1216299 h 6533995"/>
              <a:gd name="connsiteX5564" fmla="*/ 251004 w 11830043"/>
              <a:gd name="connsiteY5564" fmla="*/ 1206511 h 6533995"/>
              <a:gd name="connsiteX5565" fmla="*/ 492223 w 11830043"/>
              <a:gd name="connsiteY5565" fmla="*/ 1206507 h 6533995"/>
              <a:gd name="connsiteX5566" fmla="*/ 501943 w 11830043"/>
              <a:gd name="connsiteY5566" fmla="*/ 1216295 h 6533995"/>
              <a:gd name="connsiteX5567" fmla="*/ 492223 w 11830043"/>
              <a:gd name="connsiteY5567" fmla="*/ 1226021 h 6533995"/>
              <a:gd name="connsiteX5568" fmla="*/ 482439 w 11830043"/>
              <a:gd name="connsiteY5568" fmla="*/ 1216295 h 6533995"/>
              <a:gd name="connsiteX5569" fmla="*/ 492223 w 11830043"/>
              <a:gd name="connsiteY5569" fmla="*/ 1206507 h 6533995"/>
              <a:gd name="connsiteX5570" fmla="*/ 733444 w 11830043"/>
              <a:gd name="connsiteY5570" fmla="*/ 1206504 h 6533995"/>
              <a:gd name="connsiteX5571" fmla="*/ 743164 w 11830043"/>
              <a:gd name="connsiteY5571" fmla="*/ 1216292 h 6533995"/>
              <a:gd name="connsiteX5572" fmla="*/ 733444 w 11830043"/>
              <a:gd name="connsiteY5572" fmla="*/ 1226018 h 6533995"/>
              <a:gd name="connsiteX5573" fmla="*/ 723660 w 11830043"/>
              <a:gd name="connsiteY5573" fmla="*/ 1216292 h 6533995"/>
              <a:gd name="connsiteX5574" fmla="*/ 733444 w 11830043"/>
              <a:gd name="connsiteY5574" fmla="*/ 1206504 h 6533995"/>
              <a:gd name="connsiteX5575" fmla="*/ 974664 w 11830043"/>
              <a:gd name="connsiteY5575" fmla="*/ 1206501 h 6533995"/>
              <a:gd name="connsiteX5576" fmla="*/ 984448 w 11830043"/>
              <a:gd name="connsiteY5576" fmla="*/ 1216288 h 6533995"/>
              <a:gd name="connsiteX5577" fmla="*/ 974664 w 11830043"/>
              <a:gd name="connsiteY5577" fmla="*/ 1226014 h 6533995"/>
              <a:gd name="connsiteX5578" fmla="*/ 964944 w 11830043"/>
              <a:gd name="connsiteY5578" fmla="*/ 1216288 h 6533995"/>
              <a:gd name="connsiteX5579" fmla="*/ 974664 w 11830043"/>
              <a:gd name="connsiteY5579" fmla="*/ 1206501 h 6533995"/>
              <a:gd name="connsiteX5580" fmla="*/ 1215884 w 11830043"/>
              <a:gd name="connsiteY5580" fmla="*/ 1206497 h 6533995"/>
              <a:gd name="connsiteX5581" fmla="*/ 1225668 w 11830043"/>
              <a:gd name="connsiteY5581" fmla="*/ 1216285 h 6533995"/>
              <a:gd name="connsiteX5582" fmla="*/ 1215884 w 11830043"/>
              <a:gd name="connsiteY5582" fmla="*/ 1226011 h 6533995"/>
              <a:gd name="connsiteX5583" fmla="*/ 1206165 w 11830043"/>
              <a:gd name="connsiteY5583" fmla="*/ 1216285 h 6533995"/>
              <a:gd name="connsiteX5584" fmla="*/ 1215884 w 11830043"/>
              <a:gd name="connsiteY5584" fmla="*/ 1206497 h 6533995"/>
              <a:gd name="connsiteX5585" fmla="*/ 1457106 w 11830043"/>
              <a:gd name="connsiteY5585" fmla="*/ 1206494 h 6533995"/>
              <a:gd name="connsiteX5586" fmla="*/ 1466825 w 11830043"/>
              <a:gd name="connsiteY5586" fmla="*/ 1216282 h 6533995"/>
              <a:gd name="connsiteX5587" fmla="*/ 1457106 w 11830043"/>
              <a:gd name="connsiteY5587" fmla="*/ 1226007 h 6533995"/>
              <a:gd name="connsiteX5588" fmla="*/ 1447322 w 11830043"/>
              <a:gd name="connsiteY5588" fmla="*/ 1216282 h 6533995"/>
              <a:gd name="connsiteX5589" fmla="*/ 1457106 w 11830043"/>
              <a:gd name="connsiteY5589" fmla="*/ 1206494 h 6533995"/>
              <a:gd name="connsiteX5590" fmla="*/ 1698330 w 11830043"/>
              <a:gd name="connsiteY5590" fmla="*/ 1206491 h 6533995"/>
              <a:gd name="connsiteX5591" fmla="*/ 1708116 w 11830043"/>
              <a:gd name="connsiteY5591" fmla="*/ 1216278 h 6533995"/>
              <a:gd name="connsiteX5592" fmla="*/ 1698330 w 11830043"/>
              <a:gd name="connsiteY5592" fmla="*/ 1226004 h 6533995"/>
              <a:gd name="connsiteX5593" fmla="*/ 1688546 w 11830043"/>
              <a:gd name="connsiteY5593" fmla="*/ 1216278 h 6533995"/>
              <a:gd name="connsiteX5594" fmla="*/ 1698330 w 11830043"/>
              <a:gd name="connsiteY5594" fmla="*/ 1206491 h 6533995"/>
              <a:gd name="connsiteX5595" fmla="*/ 1939580 w 11830043"/>
              <a:gd name="connsiteY5595" fmla="*/ 1206487 h 6533995"/>
              <a:gd name="connsiteX5596" fmla="*/ 1949363 w 11830043"/>
              <a:gd name="connsiteY5596" fmla="*/ 1216275 h 6533995"/>
              <a:gd name="connsiteX5597" fmla="*/ 1939580 w 11830043"/>
              <a:gd name="connsiteY5597" fmla="*/ 1226001 h 6533995"/>
              <a:gd name="connsiteX5598" fmla="*/ 1929859 w 11830043"/>
              <a:gd name="connsiteY5598" fmla="*/ 1216275 h 6533995"/>
              <a:gd name="connsiteX5599" fmla="*/ 1939580 w 11830043"/>
              <a:gd name="connsiteY5599" fmla="*/ 1206487 h 6533995"/>
              <a:gd name="connsiteX5600" fmla="*/ 2180788 w 11830043"/>
              <a:gd name="connsiteY5600" fmla="*/ 1206484 h 6533995"/>
              <a:gd name="connsiteX5601" fmla="*/ 2190577 w 11830043"/>
              <a:gd name="connsiteY5601" fmla="*/ 1216272 h 6533995"/>
              <a:gd name="connsiteX5602" fmla="*/ 2180788 w 11830043"/>
              <a:gd name="connsiteY5602" fmla="*/ 1225997 h 6533995"/>
              <a:gd name="connsiteX5603" fmla="*/ 2171083 w 11830043"/>
              <a:gd name="connsiteY5603" fmla="*/ 1216272 h 6533995"/>
              <a:gd name="connsiteX5604" fmla="*/ 2180788 w 11830043"/>
              <a:gd name="connsiteY5604" fmla="*/ 1206484 h 6533995"/>
              <a:gd name="connsiteX5605" fmla="*/ 2422035 w 11830043"/>
              <a:gd name="connsiteY5605" fmla="*/ 1206481 h 6533995"/>
              <a:gd name="connsiteX5606" fmla="*/ 2431752 w 11830043"/>
              <a:gd name="connsiteY5606" fmla="*/ 1216268 h 6533995"/>
              <a:gd name="connsiteX5607" fmla="*/ 2422035 w 11830043"/>
              <a:gd name="connsiteY5607" fmla="*/ 1225994 h 6533995"/>
              <a:gd name="connsiteX5608" fmla="*/ 2412256 w 11830043"/>
              <a:gd name="connsiteY5608" fmla="*/ 1216268 h 6533995"/>
              <a:gd name="connsiteX5609" fmla="*/ 2422035 w 11830043"/>
              <a:gd name="connsiteY5609" fmla="*/ 1206481 h 6533995"/>
              <a:gd name="connsiteX5610" fmla="*/ 2663275 w 11830043"/>
              <a:gd name="connsiteY5610" fmla="*/ 1206477 h 6533995"/>
              <a:gd name="connsiteX5611" fmla="*/ 2672996 w 11830043"/>
              <a:gd name="connsiteY5611" fmla="*/ 1216265 h 6533995"/>
              <a:gd name="connsiteX5612" fmla="*/ 2663275 w 11830043"/>
              <a:gd name="connsiteY5612" fmla="*/ 1225990 h 6533995"/>
              <a:gd name="connsiteX5613" fmla="*/ 2653490 w 11830043"/>
              <a:gd name="connsiteY5613" fmla="*/ 1216265 h 6533995"/>
              <a:gd name="connsiteX5614" fmla="*/ 2663275 w 11830043"/>
              <a:gd name="connsiteY5614" fmla="*/ 1206477 h 6533995"/>
              <a:gd name="connsiteX5615" fmla="*/ 2904570 w 11830043"/>
              <a:gd name="connsiteY5615" fmla="*/ 1206474 h 6533995"/>
              <a:gd name="connsiteX5616" fmla="*/ 2914353 w 11830043"/>
              <a:gd name="connsiteY5616" fmla="*/ 1216261 h 6533995"/>
              <a:gd name="connsiteX5617" fmla="*/ 2904570 w 11830043"/>
              <a:gd name="connsiteY5617" fmla="*/ 1225987 h 6533995"/>
              <a:gd name="connsiteX5618" fmla="*/ 2894789 w 11830043"/>
              <a:gd name="connsiteY5618" fmla="*/ 1216261 h 6533995"/>
              <a:gd name="connsiteX5619" fmla="*/ 2904570 w 11830043"/>
              <a:gd name="connsiteY5619" fmla="*/ 1206474 h 6533995"/>
              <a:gd name="connsiteX5620" fmla="*/ 3145749 w 11830043"/>
              <a:gd name="connsiteY5620" fmla="*/ 1206470 h 6533995"/>
              <a:gd name="connsiteX5621" fmla="*/ 3155531 w 11830043"/>
              <a:gd name="connsiteY5621" fmla="*/ 1216258 h 6533995"/>
              <a:gd name="connsiteX5622" fmla="*/ 3145749 w 11830043"/>
              <a:gd name="connsiteY5622" fmla="*/ 1225984 h 6533995"/>
              <a:gd name="connsiteX5623" fmla="*/ 3136031 w 11830043"/>
              <a:gd name="connsiteY5623" fmla="*/ 1216258 h 6533995"/>
              <a:gd name="connsiteX5624" fmla="*/ 3145749 w 11830043"/>
              <a:gd name="connsiteY5624" fmla="*/ 1206470 h 6533995"/>
              <a:gd name="connsiteX5625" fmla="*/ 3386957 w 11830043"/>
              <a:gd name="connsiteY5625" fmla="*/ 1206467 h 6533995"/>
              <a:gd name="connsiteX5626" fmla="*/ 3396743 w 11830043"/>
              <a:gd name="connsiteY5626" fmla="*/ 1216255 h 6533995"/>
              <a:gd name="connsiteX5627" fmla="*/ 3386957 w 11830043"/>
              <a:gd name="connsiteY5627" fmla="*/ 1225980 h 6533995"/>
              <a:gd name="connsiteX5628" fmla="*/ 3377235 w 11830043"/>
              <a:gd name="connsiteY5628" fmla="*/ 1216255 h 6533995"/>
              <a:gd name="connsiteX5629" fmla="*/ 3386957 w 11830043"/>
              <a:gd name="connsiteY5629" fmla="*/ 1206467 h 6533995"/>
              <a:gd name="connsiteX5630" fmla="*/ 3628211 w 11830043"/>
              <a:gd name="connsiteY5630" fmla="*/ 1206464 h 6533995"/>
              <a:gd name="connsiteX5631" fmla="*/ 3637936 w 11830043"/>
              <a:gd name="connsiteY5631" fmla="*/ 1216251 h 6533995"/>
              <a:gd name="connsiteX5632" fmla="*/ 3628211 w 11830043"/>
              <a:gd name="connsiteY5632" fmla="*/ 1225977 h 6533995"/>
              <a:gd name="connsiteX5633" fmla="*/ 3618429 w 11830043"/>
              <a:gd name="connsiteY5633" fmla="*/ 1216251 h 6533995"/>
              <a:gd name="connsiteX5634" fmla="*/ 3628211 w 11830043"/>
              <a:gd name="connsiteY5634" fmla="*/ 1206464 h 6533995"/>
              <a:gd name="connsiteX5635" fmla="*/ 3869430 w 11830043"/>
              <a:gd name="connsiteY5635" fmla="*/ 1206460 h 6533995"/>
              <a:gd name="connsiteX5636" fmla="*/ 3879147 w 11830043"/>
              <a:gd name="connsiteY5636" fmla="*/ 1216248 h 6533995"/>
              <a:gd name="connsiteX5637" fmla="*/ 3869430 w 11830043"/>
              <a:gd name="connsiteY5637" fmla="*/ 1225973 h 6533995"/>
              <a:gd name="connsiteX5638" fmla="*/ 3859646 w 11830043"/>
              <a:gd name="connsiteY5638" fmla="*/ 1216248 h 6533995"/>
              <a:gd name="connsiteX5639" fmla="*/ 3869430 w 11830043"/>
              <a:gd name="connsiteY5639" fmla="*/ 1206460 h 6533995"/>
              <a:gd name="connsiteX5640" fmla="*/ 4110581 w 11830043"/>
              <a:gd name="connsiteY5640" fmla="*/ 1206457 h 6533995"/>
              <a:gd name="connsiteX5641" fmla="*/ 4120362 w 11830043"/>
              <a:gd name="connsiteY5641" fmla="*/ 1216245 h 6533995"/>
              <a:gd name="connsiteX5642" fmla="*/ 4110581 w 11830043"/>
              <a:gd name="connsiteY5642" fmla="*/ 1225970 h 6533995"/>
              <a:gd name="connsiteX5643" fmla="*/ 4100797 w 11830043"/>
              <a:gd name="connsiteY5643" fmla="*/ 1216245 h 6533995"/>
              <a:gd name="connsiteX5644" fmla="*/ 4110581 w 11830043"/>
              <a:gd name="connsiteY5644" fmla="*/ 1206457 h 6533995"/>
              <a:gd name="connsiteX5645" fmla="*/ 4351806 w 11830043"/>
              <a:gd name="connsiteY5645" fmla="*/ 1206454 h 6533995"/>
              <a:gd name="connsiteX5646" fmla="*/ 4361580 w 11830043"/>
              <a:gd name="connsiteY5646" fmla="*/ 1216241 h 6533995"/>
              <a:gd name="connsiteX5647" fmla="*/ 4351806 w 11830043"/>
              <a:gd name="connsiteY5647" fmla="*/ 1225966 h 6533995"/>
              <a:gd name="connsiteX5648" fmla="*/ 4342006 w 11830043"/>
              <a:gd name="connsiteY5648" fmla="*/ 1216241 h 6533995"/>
              <a:gd name="connsiteX5649" fmla="*/ 4351806 w 11830043"/>
              <a:gd name="connsiteY5649" fmla="*/ 1206454 h 6533995"/>
              <a:gd name="connsiteX5650" fmla="*/ 4593017 w 11830043"/>
              <a:gd name="connsiteY5650" fmla="*/ 1206450 h 6533995"/>
              <a:gd name="connsiteX5651" fmla="*/ 4602795 w 11830043"/>
              <a:gd name="connsiteY5651" fmla="*/ 1216238 h 6533995"/>
              <a:gd name="connsiteX5652" fmla="*/ 4593017 w 11830043"/>
              <a:gd name="connsiteY5652" fmla="*/ 1225963 h 6533995"/>
              <a:gd name="connsiteX5653" fmla="*/ 4583304 w 11830043"/>
              <a:gd name="connsiteY5653" fmla="*/ 1216238 h 6533995"/>
              <a:gd name="connsiteX5654" fmla="*/ 4593017 w 11830043"/>
              <a:gd name="connsiteY5654" fmla="*/ 1206450 h 6533995"/>
              <a:gd name="connsiteX5655" fmla="*/ 4834252 w 11830043"/>
              <a:gd name="connsiteY5655" fmla="*/ 1206447 h 6533995"/>
              <a:gd name="connsiteX5656" fmla="*/ 4844038 w 11830043"/>
              <a:gd name="connsiteY5656" fmla="*/ 1216235 h 6533995"/>
              <a:gd name="connsiteX5657" fmla="*/ 4834252 w 11830043"/>
              <a:gd name="connsiteY5657" fmla="*/ 1225959 h 6533995"/>
              <a:gd name="connsiteX5658" fmla="*/ 4824532 w 11830043"/>
              <a:gd name="connsiteY5658" fmla="*/ 1216235 h 6533995"/>
              <a:gd name="connsiteX5659" fmla="*/ 4834252 w 11830043"/>
              <a:gd name="connsiteY5659" fmla="*/ 1206447 h 6533995"/>
              <a:gd name="connsiteX5660" fmla="*/ 5075485 w 11830043"/>
              <a:gd name="connsiteY5660" fmla="*/ 1206443 h 6533995"/>
              <a:gd name="connsiteX5661" fmla="*/ 5085201 w 11830043"/>
              <a:gd name="connsiteY5661" fmla="*/ 1216231 h 6533995"/>
              <a:gd name="connsiteX5662" fmla="*/ 5075485 w 11830043"/>
              <a:gd name="connsiteY5662" fmla="*/ 1225956 h 6533995"/>
              <a:gd name="connsiteX5663" fmla="*/ 5065704 w 11830043"/>
              <a:gd name="connsiteY5663" fmla="*/ 1216231 h 6533995"/>
              <a:gd name="connsiteX5664" fmla="*/ 5075485 w 11830043"/>
              <a:gd name="connsiteY5664" fmla="*/ 1206443 h 6533995"/>
              <a:gd name="connsiteX5665" fmla="*/ 5316710 w 11830043"/>
              <a:gd name="connsiteY5665" fmla="*/ 1206440 h 6533995"/>
              <a:gd name="connsiteX5666" fmla="*/ 5326429 w 11830043"/>
              <a:gd name="connsiteY5666" fmla="*/ 1216228 h 6533995"/>
              <a:gd name="connsiteX5667" fmla="*/ 5316710 w 11830043"/>
              <a:gd name="connsiteY5667" fmla="*/ 1225953 h 6533995"/>
              <a:gd name="connsiteX5668" fmla="*/ 5306924 w 11830043"/>
              <a:gd name="connsiteY5668" fmla="*/ 1216228 h 6533995"/>
              <a:gd name="connsiteX5669" fmla="*/ 5316710 w 11830043"/>
              <a:gd name="connsiteY5669" fmla="*/ 1206440 h 6533995"/>
              <a:gd name="connsiteX5670" fmla="*/ 5557991 w 11830043"/>
              <a:gd name="connsiteY5670" fmla="*/ 1206437 h 6533995"/>
              <a:gd name="connsiteX5671" fmla="*/ 5567774 w 11830043"/>
              <a:gd name="connsiteY5671" fmla="*/ 1216224 h 6533995"/>
              <a:gd name="connsiteX5672" fmla="*/ 5557991 w 11830043"/>
              <a:gd name="connsiteY5672" fmla="*/ 1225949 h 6533995"/>
              <a:gd name="connsiteX5673" fmla="*/ 5548208 w 11830043"/>
              <a:gd name="connsiteY5673" fmla="*/ 1216224 h 6533995"/>
              <a:gd name="connsiteX5674" fmla="*/ 5557991 w 11830043"/>
              <a:gd name="connsiteY5674" fmla="*/ 1206437 h 6533995"/>
              <a:gd name="connsiteX5675" fmla="*/ 5799205 w 11830043"/>
              <a:gd name="connsiteY5675" fmla="*/ 1206434 h 6533995"/>
              <a:gd name="connsiteX5676" fmla="*/ 5808989 w 11830043"/>
              <a:gd name="connsiteY5676" fmla="*/ 1216221 h 6533995"/>
              <a:gd name="connsiteX5677" fmla="*/ 5799205 w 11830043"/>
              <a:gd name="connsiteY5677" fmla="*/ 1225946 h 6533995"/>
              <a:gd name="connsiteX5678" fmla="*/ 5789486 w 11830043"/>
              <a:gd name="connsiteY5678" fmla="*/ 1216221 h 6533995"/>
              <a:gd name="connsiteX5679" fmla="*/ 5799205 w 11830043"/>
              <a:gd name="connsiteY5679" fmla="*/ 1206434 h 6533995"/>
              <a:gd name="connsiteX5680" fmla="*/ 6040432 w 11830043"/>
              <a:gd name="connsiteY5680" fmla="*/ 1206430 h 6533995"/>
              <a:gd name="connsiteX5681" fmla="*/ 6050216 w 11830043"/>
              <a:gd name="connsiteY5681" fmla="*/ 1216218 h 6533995"/>
              <a:gd name="connsiteX5682" fmla="*/ 6040432 w 11830043"/>
              <a:gd name="connsiteY5682" fmla="*/ 1225942 h 6533995"/>
              <a:gd name="connsiteX5683" fmla="*/ 6030712 w 11830043"/>
              <a:gd name="connsiteY5683" fmla="*/ 1216218 h 6533995"/>
              <a:gd name="connsiteX5684" fmla="*/ 6040432 w 11830043"/>
              <a:gd name="connsiteY5684" fmla="*/ 1206430 h 6533995"/>
              <a:gd name="connsiteX5685" fmla="*/ 6281661 w 11830043"/>
              <a:gd name="connsiteY5685" fmla="*/ 1206427 h 6533995"/>
              <a:gd name="connsiteX5686" fmla="*/ 6291381 w 11830043"/>
              <a:gd name="connsiteY5686" fmla="*/ 1216214 h 6533995"/>
              <a:gd name="connsiteX5687" fmla="*/ 6281661 w 11830043"/>
              <a:gd name="connsiteY5687" fmla="*/ 1225939 h 6533995"/>
              <a:gd name="connsiteX5688" fmla="*/ 6271877 w 11830043"/>
              <a:gd name="connsiteY5688" fmla="*/ 1216214 h 6533995"/>
              <a:gd name="connsiteX5689" fmla="*/ 6281661 w 11830043"/>
              <a:gd name="connsiteY5689" fmla="*/ 1206427 h 6533995"/>
              <a:gd name="connsiteX5690" fmla="*/ 6522889 w 11830043"/>
              <a:gd name="connsiteY5690" fmla="*/ 1206424 h 6533995"/>
              <a:gd name="connsiteX5691" fmla="*/ 6532610 w 11830043"/>
              <a:gd name="connsiteY5691" fmla="*/ 1216211 h 6533995"/>
              <a:gd name="connsiteX5692" fmla="*/ 6522889 w 11830043"/>
              <a:gd name="connsiteY5692" fmla="*/ 1225936 h 6533995"/>
              <a:gd name="connsiteX5693" fmla="*/ 6513105 w 11830043"/>
              <a:gd name="connsiteY5693" fmla="*/ 1216211 h 6533995"/>
              <a:gd name="connsiteX5694" fmla="*/ 6522889 w 11830043"/>
              <a:gd name="connsiteY5694" fmla="*/ 1206424 h 6533995"/>
              <a:gd name="connsiteX5695" fmla="*/ 6764118 w 11830043"/>
              <a:gd name="connsiteY5695" fmla="*/ 1206420 h 6533995"/>
              <a:gd name="connsiteX5696" fmla="*/ 6773902 w 11830043"/>
              <a:gd name="connsiteY5696" fmla="*/ 1216208 h 6533995"/>
              <a:gd name="connsiteX5697" fmla="*/ 6764118 w 11830043"/>
              <a:gd name="connsiteY5697" fmla="*/ 1225932 h 6533995"/>
              <a:gd name="connsiteX5698" fmla="*/ 6754335 w 11830043"/>
              <a:gd name="connsiteY5698" fmla="*/ 1216208 h 6533995"/>
              <a:gd name="connsiteX5699" fmla="*/ 6764118 w 11830043"/>
              <a:gd name="connsiteY5699" fmla="*/ 1206420 h 6533995"/>
              <a:gd name="connsiteX5700" fmla="*/ 7005346 w 11830043"/>
              <a:gd name="connsiteY5700" fmla="*/ 1206417 h 6533995"/>
              <a:gd name="connsiteX5701" fmla="*/ 7015130 w 11830043"/>
              <a:gd name="connsiteY5701" fmla="*/ 1216204 h 6533995"/>
              <a:gd name="connsiteX5702" fmla="*/ 7005346 w 11830043"/>
              <a:gd name="connsiteY5702" fmla="*/ 1225929 h 6533995"/>
              <a:gd name="connsiteX5703" fmla="*/ 6995626 w 11830043"/>
              <a:gd name="connsiteY5703" fmla="*/ 1216204 h 6533995"/>
              <a:gd name="connsiteX5704" fmla="*/ 7005346 w 11830043"/>
              <a:gd name="connsiteY5704" fmla="*/ 1206417 h 6533995"/>
              <a:gd name="connsiteX5705" fmla="*/ 7246575 w 11830043"/>
              <a:gd name="connsiteY5705" fmla="*/ 1206414 h 6533995"/>
              <a:gd name="connsiteX5706" fmla="*/ 7256359 w 11830043"/>
              <a:gd name="connsiteY5706" fmla="*/ 1216201 h 6533995"/>
              <a:gd name="connsiteX5707" fmla="*/ 7246575 w 11830043"/>
              <a:gd name="connsiteY5707" fmla="*/ 1225925 h 6533995"/>
              <a:gd name="connsiteX5708" fmla="*/ 7236855 w 11830043"/>
              <a:gd name="connsiteY5708" fmla="*/ 1216201 h 6533995"/>
              <a:gd name="connsiteX5709" fmla="*/ 7246575 w 11830043"/>
              <a:gd name="connsiteY5709" fmla="*/ 1206414 h 6533995"/>
              <a:gd name="connsiteX5710" fmla="*/ 7487803 w 11830043"/>
              <a:gd name="connsiteY5710" fmla="*/ 1206410 h 6533995"/>
              <a:gd name="connsiteX5711" fmla="*/ 7497524 w 11830043"/>
              <a:gd name="connsiteY5711" fmla="*/ 1216198 h 6533995"/>
              <a:gd name="connsiteX5712" fmla="*/ 7487803 w 11830043"/>
              <a:gd name="connsiteY5712" fmla="*/ 1225922 h 6533995"/>
              <a:gd name="connsiteX5713" fmla="*/ 7478019 w 11830043"/>
              <a:gd name="connsiteY5713" fmla="*/ 1216198 h 6533995"/>
              <a:gd name="connsiteX5714" fmla="*/ 7487803 w 11830043"/>
              <a:gd name="connsiteY5714" fmla="*/ 1206410 h 6533995"/>
              <a:gd name="connsiteX5715" fmla="*/ 7729032 w 11830043"/>
              <a:gd name="connsiteY5715" fmla="*/ 1206407 h 6533995"/>
              <a:gd name="connsiteX5716" fmla="*/ 7738753 w 11830043"/>
              <a:gd name="connsiteY5716" fmla="*/ 1216194 h 6533995"/>
              <a:gd name="connsiteX5717" fmla="*/ 7729032 w 11830043"/>
              <a:gd name="connsiteY5717" fmla="*/ 1225918 h 6533995"/>
              <a:gd name="connsiteX5718" fmla="*/ 7719249 w 11830043"/>
              <a:gd name="connsiteY5718" fmla="*/ 1216194 h 6533995"/>
              <a:gd name="connsiteX5719" fmla="*/ 7729032 w 11830043"/>
              <a:gd name="connsiteY5719" fmla="*/ 1206407 h 6533995"/>
              <a:gd name="connsiteX5720" fmla="*/ 7970260 w 11830043"/>
              <a:gd name="connsiteY5720" fmla="*/ 1206404 h 6533995"/>
              <a:gd name="connsiteX5721" fmla="*/ 7980044 w 11830043"/>
              <a:gd name="connsiteY5721" fmla="*/ 1216191 h 6533995"/>
              <a:gd name="connsiteX5722" fmla="*/ 7970260 w 11830043"/>
              <a:gd name="connsiteY5722" fmla="*/ 1225915 h 6533995"/>
              <a:gd name="connsiteX5723" fmla="*/ 7960477 w 11830043"/>
              <a:gd name="connsiteY5723" fmla="*/ 1216191 h 6533995"/>
              <a:gd name="connsiteX5724" fmla="*/ 7970260 w 11830043"/>
              <a:gd name="connsiteY5724" fmla="*/ 1206404 h 6533995"/>
              <a:gd name="connsiteX5725" fmla="*/ 8211553 w 11830043"/>
              <a:gd name="connsiteY5725" fmla="*/ 1206400 h 6533995"/>
              <a:gd name="connsiteX5726" fmla="*/ 8221273 w 11830043"/>
              <a:gd name="connsiteY5726" fmla="*/ 1216187 h 6533995"/>
              <a:gd name="connsiteX5727" fmla="*/ 8211553 w 11830043"/>
              <a:gd name="connsiteY5727" fmla="*/ 1225912 h 6533995"/>
              <a:gd name="connsiteX5728" fmla="*/ 8201769 w 11830043"/>
              <a:gd name="connsiteY5728" fmla="*/ 1216187 h 6533995"/>
              <a:gd name="connsiteX5729" fmla="*/ 8211553 w 11830043"/>
              <a:gd name="connsiteY5729" fmla="*/ 1206400 h 6533995"/>
              <a:gd name="connsiteX5730" fmla="*/ 8452781 w 11830043"/>
              <a:gd name="connsiteY5730" fmla="*/ 1206397 h 6533995"/>
              <a:gd name="connsiteX5731" fmla="*/ 8462566 w 11830043"/>
              <a:gd name="connsiteY5731" fmla="*/ 1216184 h 6533995"/>
              <a:gd name="connsiteX5732" fmla="*/ 8452781 w 11830043"/>
              <a:gd name="connsiteY5732" fmla="*/ 1225908 h 6533995"/>
              <a:gd name="connsiteX5733" fmla="*/ 8443061 w 11830043"/>
              <a:gd name="connsiteY5733" fmla="*/ 1216184 h 6533995"/>
              <a:gd name="connsiteX5734" fmla="*/ 8452781 w 11830043"/>
              <a:gd name="connsiteY5734" fmla="*/ 1206397 h 6533995"/>
              <a:gd name="connsiteX5735" fmla="*/ 8694009 w 11830043"/>
              <a:gd name="connsiteY5735" fmla="*/ 1206393 h 6533995"/>
              <a:gd name="connsiteX5736" fmla="*/ 8703730 w 11830043"/>
              <a:gd name="connsiteY5736" fmla="*/ 1216181 h 6533995"/>
              <a:gd name="connsiteX5737" fmla="*/ 8694009 w 11830043"/>
              <a:gd name="connsiteY5737" fmla="*/ 1225905 h 6533995"/>
              <a:gd name="connsiteX5738" fmla="*/ 8684289 w 11830043"/>
              <a:gd name="connsiteY5738" fmla="*/ 1216181 h 6533995"/>
              <a:gd name="connsiteX5739" fmla="*/ 8694009 w 11830043"/>
              <a:gd name="connsiteY5739" fmla="*/ 1206393 h 6533995"/>
              <a:gd name="connsiteX5740" fmla="*/ 8935237 w 11830043"/>
              <a:gd name="connsiteY5740" fmla="*/ 1206390 h 6533995"/>
              <a:gd name="connsiteX5741" fmla="*/ 8944958 w 11830043"/>
              <a:gd name="connsiteY5741" fmla="*/ 1216177 h 6533995"/>
              <a:gd name="connsiteX5742" fmla="*/ 8935237 w 11830043"/>
              <a:gd name="connsiteY5742" fmla="*/ 1225902 h 6533995"/>
              <a:gd name="connsiteX5743" fmla="*/ 8925454 w 11830043"/>
              <a:gd name="connsiteY5743" fmla="*/ 1216177 h 6533995"/>
              <a:gd name="connsiteX5744" fmla="*/ 8935237 w 11830043"/>
              <a:gd name="connsiteY5744" fmla="*/ 1206390 h 6533995"/>
              <a:gd name="connsiteX5745" fmla="*/ 9176467 w 11830043"/>
              <a:gd name="connsiteY5745" fmla="*/ 1206387 h 6533995"/>
              <a:gd name="connsiteX5746" fmla="*/ 9186187 w 11830043"/>
              <a:gd name="connsiteY5746" fmla="*/ 1216174 h 6533995"/>
              <a:gd name="connsiteX5747" fmla="*/ 9176467 w 11830043"/>
              <a:gd name="connsiteY5747" fmla="*/ 1225898 h 6533995"/>
              <a:gd name="connsiteX5748" fmla="*/ 9166683 w 11830043"/>
              <a:gd name="connsiteY5748" fmla="*/ 1216174 h 6533995"/>
              <a:gd name="connsiteX5749" fmla="*/ 9176467 w 11830043"/>
              <a:gd name="connsiteY5749" fmla="*/ 1206387 h 6533995"/>
              <a:gd name="connsiteX5750" fmla="*/ 9417695 w 11830043"/>
              <a:gd name="connsiteY5750" fmla="*/ 1206384 h 6533995"/>
              <a:gd name="connsiteX5751" fmla="*/ 9427416 w 11830043"/>
              <a:gd name="connsiteY5751" fmla="*/ 1216171 h 6533995"/>
              <a:gd name="connsiteX5752" fmla="*/ 9417695 w 11830043"/>
              <a:gd name="connsiteY5752" fmla="*/ 1225895 h 6533995"/>
              <a:gd name="connsiteX5753" fmla="*/ 9407911 w 11830043"/>
              <a:gd name="connsiteY5753" fmla="*/ 1216171 h 6533995"/>
              <a:gd name="connsiteX5754" fmla="*/ 9417695 w 11830043"/>
              <a:gd name="connsiteY5754" fmla="*/ 1206384 h 6533995"/>
              <a:gd name="connsiteX5755" fmla="*/ 9649203 w 11830043"/>
              <a:gd name="connsiteY5755" fmla="*/ 965270 h 6533995"/>
              <a:gd name="connsiteX5756" fmla="*/ 9658923 w 11830043"/>
              <a:gd name="connsiteY5756" fmla="*/ 974997 h 6533995"/>
              <a:gd name="connsiteX5757" fmla="*/ 9649203 w 11830043"/>
              <a:gd name="connsiteY5757" fmla="*/ 984785 h 6533995"/>
              <a:gd name="connsiteX5758" fmla="*/ 9639483 w 11830043"/>
              <a:gd name="connsiteY5758" fmla="*/ 974997 h 6533995"/>
              <a:gd name="connsiteX5759" fmla="*/ 9649203 w 11830043"/>
              <a:gd name="connsiteY5759" fmla="*/ 965270 h 6533995"/>
              <a:gd name="connsiteX5760" fmla="*/ 9890432 w 11830043"/>
              <a:gd name="connsiteY5760" fmla="*/ 965267 h 6533995"/>
              <a:gd name="connsiteX5761" fmla="*/ 9900152 w 11830043"/>
              <a:gd name="connsiteY5761" fmla="*/ 974994 h 6533995"/>
              <a:gd name="connsiteX5762" fmla="*/ 9890432 w 11830043"/>
              <a:gd name="connsiteY5762" fmla="*/ 984782 h 6533995"/>
              <a:gd name="connsiteX5763" fmla="*/ 9880648 w 11830043"/>
              <a:gd name="connsiteY5763" fmla="*/ 974994 h 6533995"/>
              <a:gd name="connsiteX5764" fmla="*/ 9890432 w 11830043"/>
              <a:gd name="connsiteY5764" fmla="*/ 965267 h 6533995"/>
              <a:gd name="connsiteX5765" fmla="*/ 10131660 w 11830043"/>
              <a:gd name="connsiteY5765" fmla="*/ 965264 h 6533995"/>
              <a:gd name="connsiteX5766" fmla="*/ 10141444 w 11830043"/>
              <a:gd name="connsiteY5766" fmla="*/ 974991 h 6533995"/>
              <a:gd name="connsiteX5767" fmla="*/ 10131660 w 11830043"/>
              <a:gd name="connsiteY5767" fmla="*/ 984779 h 6533995"/>
              <a:gd name="connsiteX5768" fmla="*/ 10121940 w 11830043"/>
              <a:gd name="connsiteY5768" fmla="*/ 974991 h 6533995"/>
              <a:gd name="connsiteX5769" fmla="*/ 10131660 w 11830043"/>
              <a:gd name="connsiteY5769" fmla="*/ 965264 h 6533995"/>
              <a:gd name="connsiteX5770" fmla="*/ 10372888 w 11830043"/>
              <a:gd name="connsiteY5770" fmla="*/ 965261 h 6533995"/>
              <a:gd name="connsiteX5771" fmla="*/ 10382673 w 11830043"/>
              <a:gd name="connsiteY5771" fmla="*/ 974988 h 6533995"/>
              <a:gd name="connsiteX5772" fmla="*/ 10372888 w 11830043"/>
              <a:gd name="connsiteY5772" fmla="*/ 984776 h 6533995"/>
              <a:gd name="connsiteX5773" fmla="*/ 10363168 w 11830043"/>
              <a:gd name="connsiteY5773" fmla="*/ 974988 h 6533995"/>
              <a:gd name="connsiteX5774" fmla="*/ 10372888 w 11830043"/>
              <a:gd name="connsiteY5774" fmla="*/ 965261 h 6533995"/>
              <a:gd name="connsiteX5775" fmla="*/ 10614116 w 11830043"/>
              <a:gd name="connsiteY5775" fmla="*/ 965258 h 6533995"/>
              <a:gd name="connsiteX5776" fmla="*/ 10623901 w 11830043"/>
              <a:gd name="connsiteY5776" fmla="*/ 974986 h 6533995"/>
              <a:gd name="connsiteX5777" fmla="*/ 10614116 w 11830043"/>
              <a:gd name="connsiteY5777" fmla="*/ 984773 h 6533995"/>
              <a:gd name="connsiteX5778" fmla="*/ 10604396 w 11830043"/>
              <a:gd name="connsiteY5778" fmla="*/ 974986 h 6533995"/>
              <a:gd name="connsiteX5779" fmla="*/ 10614116 w 11830043"/>
              <a:gd name="connsiteY5779" fmla="*/ 965258 h 6533995"/>
              <a:gd name="connsiteX5780" fmla="*/ 10855345 w 11830043"/>
              <a:gd name="connsiteY5780" fmla="*/ 965255 h 6533995"/>
              <a:gd name="connsiteX5781" fmla="*/ 10865065 w 11830043"/>
              <a:gd name="connsiteY5781" fmla="*/ 974983 h 6533995"/>
              <a:gd name="connsiteX5782" fmla="*/ 10855345 w 11830043"/>
              <a:gd name="connsiteY5782" fmla="*/ 984771 h 6533995"/>
              <a:gd name="connsiteX5783" fmla="*/ 10845625 w 11830043"/>
              <a:gd name="connsiteY5783" fmla="*/ 974983 h 6533995"/>
              <a:gd name="connsiteX5784" fmla="*/ 10855345 w 11830043"/>
              <a:gd name="connsiteY5784" fmla="*/ 965255 h 6533995"/>
              <a:gd name="connsiteX5785" fmla="*/ 11096574 w 11830043"/>
              <a:gd name="connsiteY5785" fmla="*/ 965252 h 6533995"/>
              <a:gd name="connsiteX5786" fmla="*/ 11106294 w 11830043"/>
              <a:gd name="connsiteY5786" fmla="*/ 974980 h 6533995"/>
              <a:gd name="connsiteX5787" fmla="*/ 11096574 w 11830043"/>
              <a:gd name="connsiteY5787" fmla="*/ 984768 h 6533995"/>
              <a:gd name="connsiteX5788" fmla="*/ 11086790 w 11830043"/>
              <a:gd name="connsiteY5788" fmla="*/ 974980 h 6533995"/>
              <a:gd name="connsiteX5789" fmla="*/ 11096574 w 11830043"/>
              <a:gd name="connsiteY5789" fmla="*/ 965252 h 6533995"/>
              <a:gd name="connsiteX5790" fmla="*/ 11337802 w 11830043"/>
              <a:gd name="connsiteY5790" fmla="*/ 965250 h 6533995"/>
              <a:gd name="connsiteX5791" fmla="*/ 11347587 w 11830043"/>
              <a:gd name="connsiteY5791" fmla="*/ 974977 h 6533995"/>
              <a:gd name="connsiteX5792" fmla="*/ 11337802 w 11830043"/>
              <a:gd name="connsiteY5792" fmla="*/ 984765 h 6533995"/>
              <a:gd name="connsiteX5793" fmla="*/ 11328082 w 11830043"/>
              <a:gd name="connsiteY5793" fmla="*/ 974977 h 6533995"/>
              <a:gd name="connsiteX5794" fmla="*/ 11337802 w 11830043"/>
              <a:gd name="connsiteY5794" fmla="*/ 965250 h 6533995"/>
              <a:gd name="connsiteX5795" fmla="*/ 11579030 w 11830043"/>
              <a:gd name="connsiteY5795" fmla="*/ 965247 h 6533995"/>
              <a:gd name="connsiteX5796" fmla="*/ 11588815 w 11830043"/>
              <a:gd name="connsiteY5796" fmla="*/ 974974 h 6533995"/>
              <a:gd name="connsiteX5797" fmla="*/ 11579030 w 11830043"/>
              <a:gd name="connsiteY5797" fmla="*/ 984762 h 6533995"/>
              <a:gd name="connsiteX5798" fmla="*/ 11569310 w 11830043"/>
              <a:gd name="connsiteY5798" fmla="*/ 974974 h 6533995"/>
              <a:gd name="connsiteX5799" fmla="*/ 11579030 w 11830043"/>
              <a:gd name="connsiteY5799" fmla="*/ 965247 h 6533995"/>
              <a:gd name="connsiteX5800" fmla="*/ 11820259 w 11830043"/>
              <a:gd name="connsiteY5800" fmla="*/ 965244 h 6533995"/>
              <a:gd name="connsiteX5801" fmla="*/ 11830043 w 11830043"/>
              <a:gd name="connsiteY5801" fmla="*/ 974971 h 6533995"/>
              <a:gd name="connsiteX5802" fmla="*/ 11820259 w 11830043"/>
              <a:gd name="connsiteY5802" fmla="*/ 984759 h 6533995"/>
              <a:gd name="connsiteX5803" fmla="*/ 11810539 w 11830043"/>
              <a:gd name="connsiteY5803" fmla="*/ 974971 h 6533995"/>
              <a:gd name="connsiteX5804" fmla="*/ 11820259 w 11830043"/>
              <a:gd name="connsiteY5804" fmla="*/ 965244 h 6533995"/>
              <a:gd name="connsiteX5805" fmla="*/ 9720 w 11830043"/>
              <a:gd name="connsiteY5805" fmla="*/ 965241 h 6533995"/>
              <a:gd name="connsiteX5806" fmla="*/ 19504 w 11830043"/>
              <a:gd name="connsiteY5806" fmla="*/ 974968 h 6533995"/>
              <a:gd name="connsiteX5807" fmla="*/ 9720 w 11830043"/>
              <a:gd name="connsiteY5807" fmla="*/ 984756 h 6533995"/>
              <a:gd name="connsiteX5808" fmla="*/ 1 w 11830043"/>
              <a:gd name="connsiteY5808" fmla="*/ 974968 h 6533995"/>
              <a:gd name="connsiteX5809" fmla="*/ 9720 w 11830043"/>
              <a:gd name="connsiteY5809" fmla="*/ 965241 h 6533995"/>
              <a:gd name="connsiteX5810" fmla="*/ 251004 w 11830043"/>
              <a:gd name="connsiteY5810" fmla="*/ 965238 h 6533995"/>
              <a:gd name="connsiteX5811" fmla="*/ 260788 w 11830043"/>
              <a:gd name="connsiteY5811" fmla="*/ 974965 h 6533995"/>
              <a:gd name="connsiteX5812" fmla="*/ 251004 w 11830043"/>
              <a:gd name="connsiteY5812" fmla="*/ 984753 h 6533995"/>
              <a:gd name="connsiteX5813" fmla="*/ 241284 w 11830043"/>
              <a:gd name="connsiteY5813" fmla="*/ 974965 h 6533995"/>
              <a:gd name="connsiteX5814" fmla="*/ 251004 w 11830043"/>
              <a:gd name="connsiteY5814" fmla="*/ 965238 h 6533995"/>
              <a:gd name="connsiteX5815" fmla="*/ 492223 w 11830043"/>
              <a:gd name="connsiteY5815" fmla="*/ 965235 h 6533995"/>
              <a:gd name="connsiteX5816" fmla="*/ 501943 w 11830043"/>
              <a:gd name="connsiteY5816" fmla="*/ 974962 h 6533995"/>
              <a:gd name="connsiteX5817" fmla="*/ 492223 w 11830043"/>
              <a:gd name="connsiteY5817" fmla="*/ 984750 h 6533995"/>
              <a:gd name="connsiteX5818" fmla="*/ 482439 w 11830043"/>
              <a:gd name="connsiteY5818" fmla="*/ 974962 h 6533995"/>
              <a:gd name="connsiteX5819" fmla="*/ 492223 w 11830043"/>
              <a:gd name="connsiteY5819" fmla="*/ 965235 h 6533995"/>
              <a:gd name="connsiteX5820" fmla="*/ 733444 w 11830043"/>
              <a:gd name="connsiteY5820" fmla="*/ 965233 h 6533995"/>
              <a:gd name="connsiteX5821" fmla="*/ 743164 w 11830043"/>
              <a:gd name="connsiteY5821" fmla="*/ 974960 h 6533995"/>
              <a:gd name="connsiteX5822" fmla="*/ 733444 w 11830043"/>
              <a:gd name="connsiteY5822" fmla="*/ 984747 h 6533995"/>
              <a:gd name="connsiteX5823" fmla="*/ 723660 w 11830043"/>
              <a:gd name="connsiteY5823" fmla="*/ 974960 h 6533995"/>
              <a:gd name="connsiteX5824" fmla="*/ 733444 w 11830043"/>
              <a:gd name="connsiteY5824" fmla="*/ 965233 h 6533995"/>
              <a:gd name="connsiteX5825" fmla="*/ 974664 w 11830043"/>
              <a:gd name="connsiteY5825" fmla="*/ 965230 h 6533995"/>
              <a:gd name="connsiteX5826" fmla="*/ 984448 w 11830043"/>
              <a:gd name="connsiteY5826" fmla="*/ 974957 h 6533995"/>
              <a:gd name="connsiteX5827" fmla="*/ 974664 w 11830043"/>
              <a:gd name="connsiteY5827" fmla="*/ 984745 h 6533995"/>
              <a:gd name="connsiteX5828" fmla="*/ 964944 w 11830043"/>
              <a:gd name="connsiteY5828" fmla="*/ 974957 h 6533995"/>
              <a:gd name="connsiteX5829" fmla="*/ 974664 w 11830043"/>
              <a:gd name="connsiteY5829" fmla="*/ 965230 h 6533995"/>
              <a:gd name="connsiteX5830" fmla="*/ 1215884 w 11830043"/>
              <a:gd name="connsiteY5830" fmla="*/ 965227 h 6533995"/>
              <a:gd name="connsiteX5831" fmla="*/ 1225668 w 11830043"/>
              <a:gd name="connsiteY5831" fmla="*/ 974954 h 6533995"/>
              <a:gd name="connsiteX5832" fmla="*/ 1215884 w 11830043"/>
              <a:gd name="connsiteY5832" fmla="*/ 984742 h 6533995"/>
              <a:gd name="connsiteX5833" fmla="*/ 1206164 w 11830043"/>
              <a:gd name="connsiteY5833" fmla="*/ 974954 h 6533995"/>
              <a:gd name="connsiteX5834" fmla="*/ 1215884 w 11830043"/>
              <a:gd name="connsiteY5834" fmla="*/ 965227 h 6533995"/>
              <a:gd name="connsiteX5835" fmla="*/ 1457105 w 11830043"/>
              <a:gd name="connsiteY5835" fmla="*/ 965224 h 6533995"/>
              <a:gd name="connsiteX5836" fmla="*/ 1466825 w 11830043"/>
              <a:gd name="connsiteY5836" fmla="*/ 974951 h 6533995"/>
              <a:gd name="connsiteX5837" fmla="*/ 1457105 w 11830043"/>
              <a:gd name="connsiteY5837" fmla="*/ 984739 h 6533995"/>
              <a:gd name="connsiteX5838" fmla="*/ 1447322 w 11830043"/>
              <a:gd name="connsiteY5838" fmla="*/ 974951 h 6533995"/>
              <a:gd name="connsiteX5839" fmla="*/ 1457105 w 11830043"/>
              <a:gd name="connsiteY5839" fmla="*/ 965224 h 6533995"/>
              <a:gd name="connsiteX5840" fmla="*/ 1698330 w 11830043"/>
              <a:gd name="connsiteY5840" fmla="*/ 965221 h 6533995"/>
              <a:gd name="connsiteX5841" fmla="*/ 1708116 w 11830043"/>
              <a:gd name="connsiteY5841" fmla="*/ 974948 h 6533995"/>
              <a:gd name="connsiteX5842" fmla="*/ 1698330 w 11830043"/>
              <a:gd name="connsiteY5842" fmla="*/ 984736 h 6533995"/>
              <a:gd name="connsiteX5843" fmla="*/ 1688545 w 11830043"/>
              <a:gd name="connsiteY5843" fmla="*/ 974948 h 6533995"/>
              <a:gd name="connsiteX5844" fmla="*/ 1698330 w 11830043"/>
              <a:gd name="connsiteY5844" fmla="*/ 965221 h 6533995"/>
              <a:gd name="connsiteX5845" fmla="*/ 1939580 w 11830043"/>
              <a:gd name="connsiteY5845" fmla="*/ 965219 h 6533995"/>
              <a:gd name="connsiteX5846" fmla="*/ 1949363 w 11830043"/>
              <a:gd name="connsiteY5846" fmla="*/ 974945 h 6533995"/>
              <a:gd name="connsiteX5847" fmla="*/ 1939580 w 11830043"/>
              <a:gd name="connsiteY5847" fmla="*/ 984733 h 6533995"/>
              <a:gd name="connsiteX5848" fmla="*/ 1929859 w 11830043"/>
              <a:gd name="connsiteY5848" fmla="*/ 974945 h 6533995"/>
              <a:gd name="connsiteX5849" fmla="*/ 1939580 w 11830043"/>
              <a:gd name="connsiteY5849" fmla="*/ 965219 h 6533995"/>
              <a:gd name="connsiteX5850" fmla="*/ 2180788 w 11830043"/>
              <a:gd name="connsiteY5850" fmla="*/ 965216 h 6533995"/>
              <a:gd name="connsiteX5851" fmla="*/ 2190577 w 11830043"/>
              <a:gd name="connsiteY5851" fmla="*/ 974942 h 6533995"/>
              <a:gd name="connsiteX5852" fmla="*/ 2180788 w 11830043"/>
              <a:gd name="connsiteY5852" fmla="*/ 984730 h 6533995"/>
              <a:gd name="connsiteX5853" fmla="*/ 2171083 w 11830043"/>
              <a:gd name="connsiteY5853" fmla="*/ 974942 h 6533995"/>
              <a:gd name="connsiteX5854" fmla="*/ 2180788 w 11830043"/>
              <a:gd name="connsiteY5854" fmla="*/ 965216 h 6533995"/>
              <a:gd name="connsiteX5855" fmla="*/ 2422035 w 11830043"/>
              <a:gd name="connsiteY5855" fmla="*/ 965213 h 6533995"/>
              <a:gd name="connsiteX5856" fmla="*/ 2431752 w 11830043"/>
              <a:gd name="connsiteY5856" fmla="*/ 974940 h 6533995"/>
              <a:gd name="connsiteX5857" fmla="*/ 2422035 w 11830043"/>
              <a:gd name="connsiteY5857" fmla="*/ 984727 h 6533995"/>
              <a:gd name="connsiteX5858" fmla="*/ 2412255 w 11830043"/>
              <a:gd name="connsiteY5858" fmla="*/ 974940 h 6533995"/>
              <a:gd name="connsiteX5859" fmla="*/ 2422035 w 11830043"/>
              <a:gd name="connsiteY5859" fmla="*/ 965213 h 6533995"/>
              <a:gd name="connsiteX5860" fmla="*/ 2663272 w 11830043"/>
              <a:gd name="connsiteY5860" fmla="*/ 965210 h 6533995"/>
              <a:gd name="connsiteX5861" fmla="*/ 2672996 w 11830043"/>
              <a:gd name="connsiteY5861" fmla="*/ 974937 h 6533995"/>
              <a:gd name="connsiteX5862" fmla="*/ 2663272 w 11830043"/>
              <a:gd name="connsiteY5862" fmla="*/ 984724 h 6533995"/>
              <a:gd name="connsiteX5863" fmla="*/ 2653490 w 11830043"/>
              <a:gd name="connsiteY5863" fmla="*/ 974937 h 6533995"/>
              <a:gd name="connsiteX5864" fmla="*/ 2663272 w 11830043"/>
              <a:gd name="connsiteY5864" fmla="*/ 965210 h 6533995"/>
              <a:gd name="connsiteX5865" fmla="*/ 2904570 w 11830043"/>
              <a:gd name="connsiteY5865" fmla="*/ 965208 h 6533995"/>
              <a:gd name="connsiteX5866" fmla="*/ 2914353 w 11830043"/>
              <a:gd name="connsiteY5866" fmla="*/ 974934 h 6533995"/>
              <a:gd name="connsiteX5867" fmla="*/ 2904570 w 11830043"/>
              <a:gd name="connsiteY5867" fmla="*/ 984721 h 6533995"/>
              <a:gd name="connsiteX5868" fmla="*/ 2894789 w 11830043"/>
              <a:gd name="connsiteY5868" fmla="*/ 974934 h 6533995"/>
              <a:gd name="connsiteX5869" fmla="*/ 2904570 w 11830043"/>
              <a:gd name="connsiteY5869" fmla="*/ 965208 h 6533995"/>
              <a:gd name="connsiteX5870" fmla="*/ 3145749 w 11830043"/>
              <a:gd name="connsiteY5870" fmla="*/ 965205 h 6533995"/>
              <a:gd name="connsiteX5871" fmla="*/ 3155531 w 11830043"/>
              <a:gd name="connsiteY5871" fmla="*/ 974931 h 6533995"/>
              <a:gd name="connsiteX5872" fmla="*/ 3145749 w 11830043"/>
              <a:gd name="connsiteY5872" fmla="*/ 984719 h 6533995"/>
              <a:gd name="connsiteX5873" fmla="*/ 3136031 w 11830043"/>
              <a:gd name="connsiteY5873" fmla="*/ 974931 h 6533995"/>
              <a:gd name="connsiteX5874" fmla="*/ 3145749 w 11830043"/>
              <a:gd name="connsiteY5874" fmla="*/ 965205 h 6533995"/>
              <a:gd name="connsiteX5875" fmla="*/ 3386957 w 11830043"/>
              <a:gd name="connsiteY5875" fmla="*/ 965202 h 6533995"/>
              <a:gd name="connsiteX5876" fmla="*/ 3396743 w 11830043"/>
              <a:gd name="connsiteY5876" fmla="*/ 974928 h 6533995"/>
              <a:gd name="connsiteX5877" fmla="*/ 3386957 w 11830043"/>
              <a:gd name="connsiteY5877" fmla="*/ 984716 h 6533995"/>
              <a:gd name="connsiteX5878" fmla="*/ 3377235 w 11830043"/>
              <a:gd name="connsiteY5878" fmla="*/ 974928 h 6533995"/>
              <a:gd name="connsiteX5879" fmla="*/ 3386957 w 11830043"/>
              <a:gd name="connsiteY5879" fmla="*/ 965202 h 6533995"/>
              <a:gd name="connsiteX5880" fmla="*/ 3628211 w 11830043"/>
              <a:gd name="connsiteY5880" fmla="*/ 965199 h 6533995"/>
              <a:gd name="connsiteX5881" fmla="*/ 3637930 w 11830043"/>
              <a:gd name="connsiteY5881" fmla="*/ 974925 h 6533995"/>
              <a:gd name="connsiteX5882" fmla="*/ 3628211 w 11830043"/>
              <a:gd name="connsiteY5882" fmla="*/ 984713 h 6533995"/>
              <a:gd name="connsiteX5883" fmla="*/ 3618429 w 11830043"/>
              <a:gd name="connsiteY5883" fmla="*/ 974925 h 6533995"/>
              <a:gd name="connsiteX5884" fmla="*/ 3628211 w 11830043"/>
              <a:gd name="connsiteY5884" fmla="*/ 965199 h 6533995"/>
              <a:gd name="connsiteX5885" fmla="*/ 3869430 w 11830043"/>
              <a:gd name="connsiteY5885" fmla="*/ 965197 h 6533995"/>
              <a:gd name="connsiteX5886" fmla="*/ 3879147 w 11830043"/>
              <a:gd name="connsiteY5886" fmla="*/ 974923 h 6533995"/>
              <a:gd name="connsiteX5887" fmla="*/ 3869430 w 11830043"/>
              <a:gd name="connsiteY5887" fmla="*/ 984710 h 6533995"/>
              <a:gd name="connsiteX5888" fmla="*/ 3859645 w 11830043"/>
              <a:gd name="connsiteY5888" fmla="*/ 974923 h 6533995"/>
              <a:gd name="connsiteX5889" fmla="*/ 3869430 w 11830043"/>
              <a:gd name="connsiteY5889" fmla="*/ 965197 h 6533995"/>
              <a:gd name="connsiteX5890" fmla="*/ 4110581 w 11830043"/>
              <a:gd name="connsiteY5890" fmla="*/ 965194 h 6533995"/>
              <a:gd name="connsiteX5891" fmla="*/ 4120362 w 11830043"/>
              <a:gd name="connsiteY5891" fmla="*/ 974920 h 6533995"/>
              <a:gd name="connsiteX5892" fmla="*/ 4110581 w 11830043"/>
              <a:gd name="connsiteY5892" fmla="*/ 984707 h 6533995"/>
              <a:gd name="connsiteX5893" fmla="*/ 4100797 w 11830043"/>
              <a:gd name="connsiteY5893" fmla="*/ 974920 h 6533995"/>
              <a:gd name="connsiteX5894" fmla="*/ 4110581 w 11830043"/>
              <a:gd name="connsiteY5894" fmla="*/ 965194 h 6533995"/>
              <a:gd name="connsiteX5895" fmla="*/ 4351806 w 11830043"/>
              <a:gd name="connsiteY5895" fmla="*/ 965191 h 6533995"/>
              <a:gd name="connsiteX5896" fmla="*/ 4361580 w 11830043"/>
              <a:gd name="connsiteY5896" fmla="*/ 974917 h 6533995"/>
              <a:gd name="connsiteX5897" fmla="*/ 4351806 w 11830043"/>
              <a:gd name="connsiteY5897" fmla="*/ 984704 h 6533995"/>
              <a:gd name="connsiteX5898" fmla="*/ 4342006 w 11830043"/>
              <a:gd name="connsiteY5898" fmla="*/ 974917 h 6533995"/>
              <a:gd name="connsiteX5899" fmla="*/ 4351806 w 11830043"/>
              <a:gd name="connsiteY5899" fmla="*/ 965191 h 6533995"/>
              <a:gd name="connsiteX5900" fmla="*/ 4593017 w 11830043"/>
              <a:gd name="connsiteY5900" fmla="*/ 965189 h 6533995"/>
              <a:gd name="connsiteX5901" fmla="*/ 4602795 w 11830043"/>
              <a:gd name="connsiteY5901" fmla="*/ 974914 h 6533995"/>
              <a:gd name="connsiteX5902" fmla="*/ 4593017 w 11830043"/>
              <a:gd name="connsiteY5902" fmla="*/ 984701 h 6533995"/>
              <a:gd name="connsiteX5903" fmla="*/ 4583304 w 11830043"/>
              <a:gd name="connsiteY5903" fmla="*/ 974914 h 6533995"/>
              <a:gd name="connsiteX5904" fmla="*/ 4593017 w 11830043"/>
              <a:gd name="connsiteY5904" fmla="*/ 965189 h 6533995"/>
              <a:gd name="connsiteX5905" fmla="*/ 4834252 w 11830043"/>
              <a:gd name="connsiteY5905" fmla="*/ 965186 h 6533995"/>
              <a:gd name="connsiteX5906" fmla="*/ 4844038 w 11830043"/>
              <a:gd name="connsiteY5906" fmla="*/ 974911 h 6533995"/>
              <a:gd name="connsiteX5907" fmla="*/ 4834252 w 11830043"/>
              <a:gd name="connsiteY5907" fmla="*/ 984698 h 6533995"/>
              <a:gd name="connsiteX5908" fmla="*/ 4824532 w 11830043"/>
              <a:gd name="connsiteY5908" fmla="*/ 974911 h 6533995"/>
              <a:gd name="connsiteX5909" fmla="*/ 4834252 w 11830043"/>
              <a:gd name="connsiteY5909" fmla="*/ 965186 h 6533995"/>
              <a:gd name="connsiteX5910" fmla="*/ 5075485 w 11830043"/>
              <a:gd name="connsiteY5910" fmla="*/ 965183 h 6533995"/>
              <a:gd name="connsiteX5911" fmla="*/ 5085201 w 11830043"/>
              <a:gd name="connsiteY5911" fmla="*/ 974908 h 6533995"/>
              <a:gd name="connsiteX5912" fmla="*/ 5075485 w 11830043"/>
              <a:gd name="connsiteY5912" fmla="*/ 984695 h 6533995"/>
              <a:gd name="connsiteX5913" fmla="*/ 5065704 w 11830043"/>
              <a:gd name="connsiteY5913" fmla="*/ 974908 h 6533995"/>
              <a:gd name="connsiteX5914" fmla="*/ 5075485 w 11830043"/>
              <a:gd name="connsiteY5914" fmla="*/ 965183 h 6533995"/>
              <a:gd name="connsiteX5915" fmla="*/ 5316710 w 11830043"/>
              <a:gd name="connsiteY5915" fmla="*/ 965180 h 6533995"/>
              <a:gd name="connsiteX5916" fmla="*/ 5326429 w 11830043"/>
              <a:gd name="connsiteY5916" fmla="*/ 974905 h 6533995"/>
              <a:gd name="connsiteX5917" fmla="*/ 5316710 w 11830043"/>
              <a:gd name="connsiteY5917" fmla="*/ 984693 h 6533995"/>
              <a:gd name="connsiteX5918" fmla="*/ 5306924 w 11830043"/>
              <a:gd name="connsiteY5918" fmla="*/ 974905 h 6533995"/>
              <a:gd name="connsiteX5919" fmla="*/ 5316710 w 11830043"/>
              <a:gd name="connsiteY5919" fmla="*/ 965180 h 6533995"/>
              <a:gd name="connsiteX5920" fmla="*/ 5557991 w 11830043"/>
              <a:gd name="connsiteY5920" fmla="*/ 965177 h 6533995"/>
              <a:gd name="connsiteX5921" fmla="*/ 5567774 w 11830043"/>
              <a:gd name="connsiteY5921" fmla="*/ 974902 h 6533995"/>
              <a:gd name="connsiteX5922" fmla="*/ 5557991 w 11830043"/>
              <a:gd name="connsiteY5922" fmla="*/ 984690 h 6533995"/>
              <a:gd name="connsiteX5923" fmla="*/ 5548208 w 11830043"/>
              <a:gd name="connsiteY5923" fmla="*/ 974902 h 6533995"/>
              <a:gd name="connsiteX5924" fmla="*/ 5557991 w 11830043"/>
              <a:gd name="connsiteY5924" fmla="*/ 965177 h 6533995"/>
              <a:gd name="connsiteX5925" fmla="*/ 5799205 w 11830043"/>
              <a:gd name="connsiteY5925" fmla="*/ 965174 h 6533995"/>
              <a:gd name="connsiteX5926" fmla="*/ 5808989 w 11830043"/>
              <a:gd name="connsiteY5926" fmla="*/ 974899 h 6533995"/>
              <a:gd name="connsiteX5927" fmla="*/ 5799205 w 11830043"/>
              <a:gd name="connsiteY5927" fmla="*/ 984687 h 6533995"/>
              <a:gd name="connsiteX5928" fmla="*/ 5789486 w 11830043"/>
              <a:gd name="connsiteY5928" fmla="*/ 974899 h 6533995"/>
              <a:gd name="connsiteX5929" fmla="*/ 5799205 w 11830043"/>
              <a:gd name="connsiteY5929" fmla="*/ 965174 h 6533995"/>
              <a:gd name="connsiteX5930" fmla="*/ 6040432 w 11830043"/>
              <a:gd name="connsiteY5930" fmla="*/ 965172 h 6533995"/>
              <a:gd name="connsiteX5931" fmla="*/ 6050216 w 11830043"/>
              <a:gd name="connsiteY5931" fmla="*/ 974897 h 6533995"/>
              <a:gd name="connsiteX5932" fmla="*/ 6040432 w 11830043"/>
              <a:gd name="connsiteY5932" fmla="*/ 984684 h 6533995"/>
              <a:gd name="connsiteX5933" fmla="*/ 6030712 w 11830043"/>
              <a:gd name="connsiteY5933" fmla="*/ 974897 h 6533995"/>
              <a:gd name="connsiteX5934" fmla="*/ 6040432 w 11830043"/>
              <a:gd name="connsiteY5934" fmla="*/ 965172 h 6533995"/>
              <a:gd name="connsiteX5935" fmla="*/ 6281661 w 11830043"/>
              <a:gd name="connsiteY5935" fmla="*/ 965169 h 6533995"/>
              <a:gd name="connsiteX5936" fmla="*/ 6291381 w 11830043"/>
              <a:gd name="connsiteY5936" fmla="*/ 974894 h 6533995"/>
              <a:gd name="connsiteX5937" fmla="*/ 6281661 w 11830043"/>
              <a:gd name="connsiteY5937" fmla="*/ 984681 h 6533995"/>
              <a:gd name="connsiteX5938" fmla="*/ 6271877 w 11830043"/>
              <a:gd name="connsiteY5938" fmla="*/ 974894 h 6533995"/>
              <a:gd name="connsiteX5939" fmla="*/ 6281661 w 11830043"/>
              <a:gd name="connsiteY5939" fmla="*/ 965169 h 6533995"/>
              <a:gd name="connsiteX5940" fmla="*/ 6522889 w 11830043"/>
              <a:gd name="connsiteY5940" fmla="*/ 965166 h 6533995"/>
              <a:gd name="connsiteX5941" fmla="*/ 6532610 w 11830043"/>
              <a:gd name="connsiteY5941" fmla="*/ 974891 h 6533995"/>
              <a:gd name="connsiteX5942" fmla="*/ 6522889 w 11830043"/>
              <a:gd name="connsiteY5942" fmla="*/ 984678 h 6533995"/>
              <a:gd name="connsiteX5943" fmla="*/ 6513105 w 11830043"/>
              <a:gd name="connsiteY5943" fmla="*/ 974891 h 6533995"/>
              <a:gd name="connsiteX5944" fmla="*/ 6522889 w 11830043"/>
              <a:gd name="connsiteY5944" fmla="*/ 965166 h 6533995"/>
              <a:gd name="connsiteX5945" fmla="*/ 6764118 w 11830043"/>
              <a:gd name="connsiteY5945" fmla="*/ 965163 h 6533995"/>
              <a:gd name="connsiteX5946" fmla="*/ 6773902 w 11830043"/>
              <a:gd name="connsiteY5946" fmla="*/ 974888 h 6533995"/>
              <a:gd name="connsiteX5947" fmla="*/ 6764118 w 11830043"/>
              <a:gd name="connsiteY5947" fmla="*/ 984675 h 6533995"/>
              <a:gd name="connsiteX5948" fmla="*/ 6754335 w 11830043"/>
              <a:gd name="connsiteY5948" fmla="*/ 974888 h 6533995"/>
              <a:gd name="connsiteX5949" fmla="*/ 6764118 w 11830043"/>
              <a:gd name="connsiteY5949" fmla="*/ 965163 h 6533995"/>
              <a:gd name="connsiteX5950" fmla="*/ 7005346 w 11830043"/>
              <a:gd name="connsiteY5950" fmla="*/ 965161 h 6533995"/>
              <a:gd name="connsiteX5951" fmla="*/ 7015130 w 11830043"/>
              <a:gd name="connsiteY5951" fmla="*/ 974885 h 6533995"/>
              <a:gd name="connsiteX5952" fmla="*/ 7005346 w 11830043"/>
              <a:gd name="connsiteY5952" fmla="*/ 984672 h 6533995"/>
              <a:gd name="connsiteX5953" fmla="*/ 6995626 w 11830043"/>
              <a:gd name="connsiteY5953" fmla="*/ 974885 h 6533995"/>
              <a:gd name="connsiteX5954" fmla="*/ 7005346 w 11830043"/>
              <a:gd name="connsiteY5954" fmla="*/ 965161 h 6533995"/>
              <a:gd name="connsiteX5955" fmla="*/ 7246575 w 11830043"/>
              <a:gd name="connsiteY5955" fmla="*/ 965158 h 6533995"/>
              <a:gd name="connsiteX5956" fmla="*/ 7256359 w 11830043"/>
              <a:gd name="connsiteY5956" fmla="*/ 974882 h 6533995"/>
              <a:gd name="connsiteX5957" fmla="*/ 7246575 w 11830043"/>
              <a:gd name="connsiteY5957" fmla="*/ 984669 h 6533995"/>
              <a:gd name="connsiteX5958" fmla="*/ 7236855 w 11830043"/>
              <a:gd name="connsiteY5958" fmla="*/ 974882 h 6533995"/>
              <a:gd name="connsiteX5959" fmla="*/ 7246575 w 11830043"/>
              <a:gd name="connsiteY5959" fmla="*/ 965158 h 6533995"/>
              <a:gd name="connsiteX5960" fmla="*/ 7487803 w 11830043"/>
              <a:gd name="connsiteY5960" fmla="*/ 965155 h 6533995"/>
              <a:gd name="connsiteX5961" fmla="*/ 7497524 w 11830043"/>
              <a:gd name="connsiteY5961" fmla="*/ 974879 h 6533995"/>
              <a:gd name="connsiteX5962" fmla="*/ 7487803 w 11830043"/>
              <a:gd name="connsiteY5962" fmla="*/ 984666 h 6533995"/>
              <a:gd name="connsiteX5963" fmla="*/ 7478019 w 11830043"/>
              <a:gd name="connsiteY5963" fmla="*/ 974879 h 6533995"/>
              <a:gd name="connsiteX5964" fmla="*/ 7487803 w 11830043"/>
              <a:gd name="connsiteY5964" fmla="*/ 965155 h 6533995"/>
              <a:gd name="connsiteX5965" fmla="*/ 7729032 w 11830043"/>
              <a:gd name="connsiteY5965" fmla="*/ 965152 h 6533995"/>
              <a:gd name="connsiteX5966" fmla="*/ 7738753 w 11830043"/>
              <a:gd name="connsiteY5966" fmla="*/ 974877 h 6533995"/>
              <a:gd name="connsiteX5967" fmla="*/ 7729032 w 11830043"/>
              <a:gd name="connsiteY5967" fmla="*/ 984664 h 6533995"/>
              <a:gd name="connsiteX5968" fmla="*/ 7719249 w 11830043"/>
              <a:gd name="connsiteY5968" fmla="*/ 974877 h 6533995"/>
              <a:gd name="connsiteX5969" fmla="*/ 7729032 w 11830043"/>
              <a:gd name="connsiteY5969" fmla="*/ 965152 h 6533995"/>
              <a:gd name="connsiteX5970" fmla="*/ 7970260 w 11830043"/>
              <a:gd name="connsiteY5970" fmla="*/ 965150 h 6533995"/>
              <a:gd name="connsiteX5971" fmla="*/ 7980044 w 11830043"/>
              <a:gd name="connsiteY5971" fmla="*/ 974874 h 6533995"/>
              <a:gd name="connsiteX5972" fmla="*/ 7970260 w 11830043"/>
              <a:gd name="connsiteY5972" fmla="*/ 984661 h 6533995"/>
              <a:gd name="connsiteX5973" fmla="*/ 7960477 w 11830043"/>
              <a:gd name="connsiteY5973" fmla="*/ 974874 h 6533995"/>
              <a:gd name="connsiteX5974" fmla="*/ 7970260 w 11830043"/>
              <a:gd name="connsiteY5974" fmla="*/ 965150 h 6533995"/>
              <a:gd name="connsiteX5975" fmla="*/ 8211553 w 11830043"/>
              <a:gd name="connsiteY5975" fmla="*/ 965147 h 6533995"/>
              <a:gd name="connsiteX5976" fmla="*/ 8221273 w 11830043"/>
              <a:gd name="connsiteY5976" fmla="*/ 974871 h 6533995"/>
              <a:gd name="connsiteX5977" fmla="*/ 8211553 w 11830043"/>
              <a:gd name="connsiteY5977" fmla="*/ 984658 h 6533995"/>
              <a:gd name="connsiteX5978" fmla="*/ 8201769 w 11830043"/>
              <a:gd name="connsiteY5978" fmla="*/ 974871 h 6533995"/>
              <a:gd name="connsiteX5979" fmla="*/ 8211553 w 11830043"/>
              <a:gd name="connsiteY5979" fmla="*/ 965147 h 6533995"/>
              <a:gd name="connsiteX5980" fmla="*/ 8452781 w 11830043"/>
              <a:gd name="connsiteY5980" fmla="*/ 965144 h 6533995"/>
              <a:gd name="connsiteX5981" fmla="*/ 8462566 w 11830043"/>
              <a:gd name="connsiteY5981" fmla="*/ 974868 h 6533995"/>
              <a:gd name="connsiteX5982" fmla="*/ 8452781 w 11830043"/>
              <a:gd name="connsiteY5982" fmla="*/ 984655 h 6533995"/>
              <a:gd name="connsiteX5983" fmla="*/ 8443061 w 11830043"/>
              <a:gd name="connsiteY5983" fmla="*/ 974868 h 6533995"/>
              <a:gd name="connsiteX5984" fmla="*/ 8452781 w 11830043"/>
              <a:gd name="connsiteY5984" fmla="*/ 965144 h 6533995"/>
              <a:gd name="connsiteX5985" fmla="*/ 8694009 w 11830043"/>
              <a:gd name="connsiteY5985" fmla="*/ 965141 h 6533995"/>
              <a:gd name="connsiteX5986" fmla="*/ 8703730 w 11830043"/>
              <a:gd name="connsiteY5986" fmla="*/ 974865 h 6533995"/>
              <a:gd name="connsiteX5987" fmla="*/ 8694009 w 11830043"/>
              <a:gd name="connsiteY5987" fmla="*/ 984652 h 6533995"/>
              <a:gd name="connsiteX5988" fmla="*/ 8684289 w 11830043"/>
              <a:gd name="connsiteY5988" fmla="*/ 974865 h 6533995"/>
              <a:gd name="connsiteX5989" fmla="*/ 8694009 w 11830043"/>
              <a:gd name="connsiteY5989" fmla="*/ 965141 h 6533995"/>
              <a:gd name="connsiteX5990" fmla="*/ 8935237 w 11830043"/>
              <a:gd name="connsiteY5990" fmla="*/ 965138 h 6533995"/>
              <a:gd name="connsiteX5991" fmla="*/ 8944958 w 11830043"/>
              <a:gd name="connsiteY5991" fmla="*/ 974862 h 6533995"/>
              <a:gd name="connsiteX5992" fmla="*/ 8935237 w 11830043"/>
              <a:gd name="connsiteY5992" fmla="*/ 984649 h 6533995"/>
              <a:gd name="connsiteX5993" fmla="*/ 8925454 w 11830043"/>
              <a:gd name="connsiteY5993" fmla="*/ 974862 h 6533995"/>
              <a:gd name="connsiteX5994" fmla="*/ 8935237 w 11830043"/>
              <a:gd name="connsiteY5994" fmla="*/ 965138 h 6533995"/>
              <a:gd name="connsiteX5995" fmla="*/ 9176467 w 11830043"/>
              <a:gd name="connsiteY5995" fmla="*/ 965135 h 6533995"/>
              <a:gd name="connsiteX5996" fmla="*/ 9186187 w 11830043"/>
              <a:gd name="connsiteY5996" fmla="*/ 974859 h 6533995"/>
              <a:gd name="connsiteX5997" fmla="*/ 9176467 w 11830043"/>
              <a:gd name="connsiteY5997" fmla="*/ 984646 h 6533995"/>
              <a:gd name="connsiteX5998" fmla="*/ 9166683 w 11830043"/>
              <a:gd name="connsiteY5998" fmla="*/ 974859 h 6533995"/>
              <a:gd name="connsiteX5999" fmla="*/ 9176467 w 11830043"/>
              <a:gd name="connsiteY5999" fmla="*/ 965135 h 6533995"/>
              <a:gd name="connsiteX6000" fmla="*/ 9417695 w 11830043"/>
              <a:gd name="connsiteY6000" fmla="*/ 965133 h 6533995"/>
              <a:gd name="connsiteX6001" fmla="*/ 9427416 w 11830043"/>
              <a:gd name="connsiteY6001" fmla="*/ 974857 h 6533995"/>
              <a:gd name="connsiteX6002" fmla="*/ 9417695 w 11830043"/>
              <a:gd name="connsiteY6002" fmla="*/ 984643 h 6533995"/>
              <a:gd name="connsiteX6003" fmla="*/ 9407911 w 11830043"/>
              <a:gd name="connsiteY6003" fmla="*/ 974857 h 6533995"/>
              <a:gd name="connsiteX6004" fmla="*/ 9417695 w 11830043"/>
              <a:gd name="connsiteY6004" fmla="*/ 965133 h 6533995"/>
              <a:gd name="connsiteX6005" fmla="*/ 9649203 w 11830043"/>
              <a:gd name="connsiteY6005" fmla="*/ 723936 h 6533995"/>
              <a:gd name="connsiteX6006" fmla="*/ 9658923 w 11830043"/>
              <a:gd name="connsiteY6006" fmla="*/ 733721 h 6533995"/>
              <a:gd name="connsiteX6007" fmla="*/ 9649203 w 11830043"/>
              <a:gd name="connsiteY6007" fmla="*/ 743445 h 6533995"/>
              <a:gd name="connsiteX6008" fmla="*/ 9639483 w 11830043"/>
              <a:gd name="connsiteY6008" fmla="*/ 733721 h 6533995"/>
              <a:gd name="connsiteX6009" fmla="*/ 9649203 w 11830043"/>
              <a:gd name="connsiteY6009" fmla="*/ 723936 h 6533995"/>
              <a:gd name="connsiteX6010" fmla="*/ 9890432 w 11830043"/>
              <a:gd name="connsiteY6010" fmla="*/ 723934 h 6533995"/>
              <a:gd name="connsiteX6011" fmla="*/ 9900152 w 11830043"/>
              <a:gd name="connsiteY6011" fmla="*/ 733719 h 6533995"/>
              <a:gd name="connsiteX6012" fmla="*/ 9890432 w 11830043"/>
              <a:gd name="connsiteY6012" fmla="*/ 743443 h 6533995"/>
              <a:gd name="connsiteX6013" fmla="*/ 9880648 w 11830043"/>
              <a:gd name="connsiteY6013" fmla="*/ 733719 h 6533995"/>
              <a:gd name="connsiteX6014" fmla="*/ 9890432 w 11830043"/>
              <a:gd name="connsiteY6014" fmla="*/ 723934 h 6533995"/>
              <a:gd name="connsiteX6015" fmla="*/ 10131660 w 11830043"/>
              <a:gd name="connsiteY6015" fmla="*/ 723931 h 6533995"/>
              <a:gd name="connsiteX6016" fmla="*/ 10141444 w 11830043"/>
              <a:gd name="connsiteY6016" fmla="*/ 733716 h 6533995"/>
              <a:gd name="connsiteX6017" fmla="*/ 10131660 w 11830043"/>
              <a:gd name="connsiteY6017" fmla="*/ 743441 h 6533995"/>
              <a:gd name="connsiteX6018" fmla="*/ 10121940 w 11830043"/>
              <a:gd name="connsiteY6018" fmla="*/ 733716 h 6533995"/>
              <a:gd name="connsiteX6019" fmla="*/ 10131660 w 11830043"/>
              <a:gd name="connsiteY6019" fmla="*/ 723931 h 6533995"/>
              <a:gd name="connsiteX6020" fmla="*/ 10372888 w 11830043"/>
              <a:gd name="connsiteY6020" fmla="*/ 723929 h 6533995"/>
              <a:gd name="connsiteX6021" fmla="*/ 10382673 w 11830043"/>
              <a:gd name="connsiteY6021" fmla="*/ 733714 h 6533995"/>
              <a:gd name="connsiteX6022" fmla="*/ 10372888 w 11830043"/>
              <a:gd name="connsiteY6022" fmla="*/ 743438 h 6533995"/>
              <a:gd name="connsiteX6023" fmla="*/ 10363168 w 11830043"/>
              <a:gd name="connsiteY6023" fmla="*/ 733714 h 6533995"/>
              <a:gd name="connsiteX6024" fmla="*/ 10372888 w 11830043"/>
              <a:gd name="connsiteY6024" fmla="*/ 723929 h 6533995"/>
              <a:gd name="connsiteX6025" fmla="*/ 10614116 w 11830043"/>
              <a:gd name="connsiteY6025" fmla="*/ 723926 h 6533995"/>
              <a:gd name="connsiteX6026" fmla="*/ 10623901 w 11830043"/>
              <a:gd name="connsiteY6026" fmla="*/ 733711 h 6533995"/>
              <a:gd name="connsiteX6027" fmla="*/ 10614116 w 11830043"/>
              <a:gd name="connsiteY6027" fmla="*/ 743436 h 6533995"/>
              <a:gd name="connsiteX6028" fmla="*/ 10604396 w 11830043"/>
              <a:gd name="connsiteY6028" fmla="*/ 733711 h 6533995"/>
              <a:gd name="connsiteX6029" fmla="*/ 10614116 w 11830043"/>
              <a:gd name="connsiteY6029" fmla="*/ 723926 h 6533995"/>
              <a:gd name="connsiteX6030" fmla="*/ 10855345 w 11830043"/>
              <a:gd name="connsiteY6030" fmla="*/ 723924 h 6533995"/>
              <a:gd name="connsiteX6031" fmla="*/ 10865065 w 11830043"/>
              <a:gd name="connsiteY6031" fmla="*/ 733709 h 6533995"/>
              <a:gd name="connsiteX6032" fmla="*/ 10855345 w 11830043"/>
              <a:gd name="connsiteY6032" fmla="*/ 743433 h 6533995"/>
              <a:gd name="connsiteX6033" fmla="*/ 10845625 w 11830043"/>
              <a:gd name="connsiteY6033" fmla="*/ 733709 h 6533995"/>
              <a:gd name="connsiteX6034" fmla="*/ 10855345 w 11830043"/>
              <a:gd name="connsiteY6034" fmla="*/ 723924 h 6533995"/>
              <a:gd name="connsiteX6035" fmla="*/ 11096574 w 11830043"/>
              <a:gd name="connsiteY6035" fmla="*/ 723921 h 6533995"/>
              <a:gd name="connsiteX6036" fmla="*/ 11106294 w 11830043"/>
              <a:gd name="connsiteY6036" fmla="*/ 733707 h 6533995"/>
              <a:gd name="connsiteX6037" fmla="*/ 11096574 w 11830043"/>
              <a:gd name="connsiteY6037" fmla="*/ 743431 h 6533995"/>
              <a:gd name="connsiteX6038" fmla="*/ 11086790 w 11830043"/>
              <a:gd name="connsiteY6038" fmla="*/ 733707 h 6533995"/>
              <a:gd name="connsiteX6039" fmla="*/ 11096574 w 11830043"/>
              <a:gd name="connsiteY6039" fmla="*/ 723921 h 6533995"/>
              <a:gd name="connsiteX6040" fmla="*/ 11337802 w 11830043"/>
              <a:gd name="connsiteY6040" fmla="*/ 723919 h 6533995"/>
              <a:gd name="connsiteX6041" fmla="*/ 11347587 w 11830043"/>
              <a:gd name="connsiteY6041" fmla="*/ 733704 h 6533995"/>
              <a:gd name="connsiteX6042" fmla="*/ 11337802 w 11830043"/>
              <a:gd name="connsiteY6042" fmla="*/ 743429 h 6533995"/>
              <a:gd name="connsiteX6043" fmla="*/ 11328082 w 11830043"/>
              <a:gd name="connsiteY6043" fmla="*/ 733704 h 6533995"/>
              <a:gd name="connsiteX6044" fmla="*/ 11337802 w 11830043"/>
              <a:gd name="connsiteY6044" fmla="*/ 723919 h 6533995"/>
              <a:gd name="connsiteX6045" fmla="*/ 11579030 w 11830043"/>
              <a:gd name="connsiteY6045" fmla="*/ 723917 h 6533995"/>
              <a:gd name="connsiteX6046" fmla="*/ 11588815 w 11830043"/>
              <a:gd name="connsiteY6046" fmla="*/ 733702 h 6533995"/>
              <a:gd name="connsiteX6047" fmla="*/ 11579030 w 11830043"/>
              <a:gd name="connsiteY6047" fmla="*/ 743426 h 6533995"/>
              <a:gd name="connsiteX6048" fmla="*/ 11569310 w 11830043"/>
              <a:gd name="connsiteY6048" fmla="*/ 733702 h 6533995"/>
              <a:gd name="connsiteX6049" fmla="*/ 11579030 w 11830043"/>
              <a:gd name="connsiteY6049" fmla="*/ 723917 h 6533995"/>
              <a:gd name="connsiteX6050" fmla="*/ 11820259 w 11830043"/>
              <a:gd name="connsiteY6050" fmla="*/ 723914 h 6533995"/>
              <a:gd name="connsiteX6051" fmla="*/ 11830043 w 11830043"/>
              <a:gd name="connsiteY6051" fmla="*/ 733700 h 6533995"/>
              <a:gd name="connsiteX6052" fmla="*/ 11820259 w 11830043"/>
              <a:gd name="connsiteY6052" fmla="*/ 743424 h 6533995"/>
              <a:gd name="connsiteX6053" fmla="*/ 11810539 w 11830043"/>
              <a:gd name="connsiteY6053" fmla="*/ 733700 h 6533995"/>
              <a:gd name="connsiteX6054" fmla="*/ 11820259 w 11830043"/>
              <a:gd name="connsiteY6054" fmla="*/ 723914 h 6533995"/>
              <a:gd name="connsiteX6055" fmla="*/ 9720 w 11830043"/>
              <a:gd name="connsiteY6055" fmla="*/ 723912 h 6533995"/>
              <a:gd name="connsiteX6056" fmla="*/ 19504 w 11830043"/>
              <a:gd name="connsiteY6056" fmla="*/ 733697 h 6533995"/>
              <a:gd name="connsiteX6057" fmla="*/ 9720 w 11830043"/>
              <a:gd name="connsiteY6057" fmla="*/ 743422 h 6533995"/>
              <a:gd name="connsiteX6058" fmla="*/ 0 w 11830043"/>
              <a:gd name="connsiteY6058" fmla="*/ 733697 h 6533995"/>
              <a:gd name="connsiteX6059" fmla="*/ 9720 w 11830043"/>
              <a:gd name="connsiteY6059" fmla="*/ 723912 h 6533995"/>
              <a:gd name="connsiteX6060" fmla="*/ 251004 w 11830043"/>
              <a:gd name="connsiteY6060" fmla="*/ 723909 h 6533995"/>
              <a:gd name="connsiteX6061" fmla="*/ 260787 w 11830043"/>
              <a:gd name="connsiteY6061" fmla="*/ 733695 h 6533995"/>
              <a:gd name="connsiteX6062" fmla="*/ 251004 w 11830043"/>
              <a:gd name="connsiteY6062" fmla="*/ 743419 h 6533995"/>
              <a:gd name="connsiteX6063" fmla="*/ 241284 w 11830043"/>
              <a:gd name="connsiteY6063" fmla="*/ 733695 h 6533995"/>
              <a:gd name="connsiteX6064" fmla="*/ 251004 w 11830043"/>
              <a:gd name="connsiteY6064" fmla="*/ 723909 h 6533995"/>
              <a:gd name="connsiteX6065" fmla="*/ 492223 w 11830043"/>
              <a:gd name="connsiteY6065" fmla="*/ 723907 h 6533995"/>
              <a:gd name="connsiteX6066" fmla="*/ 501943 w 11830043"/>
              <a:gd name="connsiteY6066" fmla="*/ 733692 h 6533995"/>
              <a:gd name="connsiteX6067" fmla="*/ 492223 w 11830043"/>
              <a:gd name="connsiteY6067" fmla="*/ 743417 h 6533995"/>
              <a:gd name="connsiteX6068" fmla="*/ 482439 w 11830043"/>
              <a:gd name="connsiteY6068" fmla="*/ 733692 h 6533995"/>
              <a:gd name="connsiteX6069" fmla="*/ 492223 w 11830043"/>
              <a:gd name="connsiteY6069" fmla="*/ 723907 h 6533995"/>
              <a:gd name="connsiteX6070" fmla="*/ 733444 w 11830043"/>
              <a:gd name="connsiteY6070" fmla="*/ 723904 h 6533995"/>
              <a:gd name="connsiteX6071" fmla="*/ 743164 w 11830043"/>
              <a:gd name="connsiteY6071" fmla="*/ 733690 h 6533995"/>
              <a:gd name="connsiteX6072" fmla="*/ 733444 w 11830043"/>
              <a:gd name="connsiteY6072" fmla="*/ 743414 h 6533995"/>
              <a:gd name="connsiteX6073" fmla="*/ 723660 w 11830043"/>
              <a:gd name="connsiteY6073" fmla="*/ 733690 h 6533995"/>
              <a:gd name="connsiteX6074" fmla="*/ 733444 w 11830043"/>
              <a:gd name="connsiteY6074" fmla="*/ 723904 h 6533995"/>
              <a:gd name="connsiteX6075" fmla="*/ 974664 w 11830043"/>
              <a:gd name="connsiteY6075" fmla="*/ 723902 h 6533995"/>
              <a:gd name="connsiteX6076" fmla="*/ 984448 w 11830043"/>
              <a:gd name="connsiteY6076" fmla="*/ 733688 h 6533995"/>
              <a:gd name="connsiteX6077" fmla="*/ 974664 w 11830043"/>
              <a:gd name="connsiteY6077" fmla="*/ 743412 h 6533995"/>
              <a:gd name="connsiteX6078" fmla="*/ 964944 w 11830043"/>
              <a:gd name="connsiteY6078" fmla="*/ 733688 h 6533995"/>
              <a:gd name="connsiteX6079" fmla="*/ 974664 w 11830043"/>
              <a:gd name="connsiteY6079" fmla="*/ 723902 h 6533995"/>
              <a:gd name="connsiteX6080" fmla="*/ 1215884 w 11830043"/>
              <a:gd name="connsiteY6080" fmla="*/ 723900 h 6533995"/>
              <a:gd name="connsiteX6081" fmla="*/ 1225668 w 11830043"/>
              <a:gd name="connsiteY6081" fmla="*/ 733685 h 6533995"/>
              <a:gd name="connsiteX6082" fmla="*/ 1215884 w 11830043"/>
              <a:gd name="connsiteY6082" fmla="*/ 743410 h 6533995"/>
              <a:gd name="connsiteX6083" fmla="*/ 1206164 w 11830043"/>
              <a:gd name="connsiteY6083" fmla="*/ 733685 h 6533995"/>
              <a:gd name="connsiteX6084" fmla="*/ 1215884 w 11830043"/>
              <a:gd name="connsiteY6084" fmla="*/ 723900 h 6533995"/>
              <a:gd name="connsiteX6085" fmla="*/ 1457105 w 11830043"/>
              <a:gd name="connsiteY6085" fmla="*/ 723897 h 6533995"/>
              <a:gd name="connsiteX6086" fmla="*/ 1466825 w 11830043"/>
              <a:gd name="connsiteY6086" fmla="*/ 733683 h 6533995"/>
              <a:gd name="connsiteX6087" fmla="*/ 1457105 w 11830043"/>
              <a:gd name="connsiteY6087" fmla="*/ 743407 h 6533995"/>
              <a:gd name="connsiteX6088" fmla="*/ 1447321 w 11830043"/>
              <a:gd name="connsiteY6088" fmla="*/ 733683 h 6533995"/>
              <a:gd name="connsiteX6089" fmla="*/ 1457105 w 11830043"/>
              <a:gd name="connsiteY6089" fmla="*/ 723897 h 6533995"/>
              <a:gd name="connsiteX6090" fmla="*/ 1698330 w 11830043"/>
              <a:gd name="connsiteY6090" fmla="*/ 723895 h 6533995"/>
              <a:gd name="connsiteX6091" fmla="*/ 1708116 w 11830043"/>
              <a:gd name="connsiteY6091" fmla="*/ 733681 h 6533995"/>
              <a:gd name="connsiteX6092" fmla="*/ 1698330 w 11830043"/>
              <a:gd name="connsiteY6092" fmla="*/ 743405 h 6533995"/>
              <a:gd name="connsiteX6093" fmla="*/ 1688545 w 11830043"/>
              <a:gd name="connsiteY6093" fmla="*/ 733681 h 6533995"/>
              <a:gd name="connsiteX6094" fmla="*/ 1698330 w 11830043"/>
              <a:gd name="connsiteY6094" fmla="*/ 723895 h 6533995"/>
              <a:gd name="connsiteX6095" fmla="*/ 1939580 w 11830043"/>
              <a:gd name="connsiteY6095" fmla="*/ 723892 h 6533995"/>
              <a:gd name="connsiteX6096" fmla="*/ 1949363 w 11830043"/>
              <a:gd name="connsiteY6096" fmla="*/ 733678 h 6533995"/>
              <a:gd name="connsiteX6097" fmla="*/ 1939580 w 11830043"/>
              <a:gd name="connsiteY6097" fmla="*/ 743402 h 6533995"/>
              <a:gd name="connsiteX6098" fmla="*/ 1929859 w 11830043"/>
              <a:gd name="connsiteY6098" fmla="*/ 733678 h 6533995"/>
              <a:gd name="connsiteX6099" fmla="*/ 1939580 w 11830043"/>
              <a:gd name="connsiteY6099" fmla="*/ 723892 h 6533995"/>
              <a:gd name="connsiteX6100" fmla="*/ 2180788 w 11830043"/>
              <a:gd name="connsiteY6100" fmla="*/ 723890 h 6533995"/>
              <a:gd name="connsiteX6101" fmla="*/ 2190577 w 11830043"/>
              <a:gd name="connsiteY6101" fmla="*/ 733676 h 6533995"/>
              <a:gd name="connsiteX6102" fmla="*/ 2180788 w 11830043"/>
              <a:gd name="connsiteY6102" fmla="*/ 743400 h 6533995"/>
              <a:gd name="connsiteX6103" fmla="*/ 2171083 w 11830043"/>
              <a:gd name="connsiteY6103" fmla="*/ 733676 h 6533995"/>
              <a:gd name="connsiteX6104" fmla="*/ 2180788 w 11830043"/>
              <a:gd name="connsiteY6104" fmla="*/ 723890 h 6533995"/>
              <a:gd name="connsiteX6105" fmla="*/ 2422035 w 11830043"/>
              <a:gd name="connsiteY6105" fmla="*/ 723888 h 6533995"/>
              <a:gd name="connsiteX6106" fmla="*/ 2431752 w 11830043"/>
              <a:gd name="connsiteY6106" fmla="*/ 733673 h 6533995"/>
              <a:gd name="connsiteX6107" fmla="*/ 2422035 w 11830043"/>
              <a:gd name="connsiteY6107" fmla="*/ 743398 h 6533995"/>
              <a:gd name="connsiteX6108" fmla="*/ 2412255 w 11830043"/>
              <a:gd name="connsiteY6108" fmla="*/ 733673 h 6533995"/>
              <a:gd name="connsiteX6109" fmla="*/ 2422035 w 11830043"/>
              <a:gd name="connsiteY6109" fmla="*/ 723888 h 6533995"/>
              <a:gd name="connsiteX6110" fmla="*/ 2663272 w 11830043"/>
              <a:gd name="connsiteY6110" fmla="*/ 723885 h 6533995"/>
              <a:gd name="connsiteX6111" fmla="*/ 2672996 w 11830043"/>
              <a:gd name="connsiteY6111" fmla="*/ 733671 h 6533995"/>
              <a:gd name="connsiteX6112" fmla="*/ 2663272 w 11830043"/>
              <a:gd name="connsiteY6112" fmla="*/ 743395 h 6533995"/>
              <a:gd name="connsiteX6113" fmla="*/ 2653489 w 11830043"/>
              <a:gd name="connsiteY6113" fmla="*/ 733671 h 6533995"/>
              <a:gd name="connsiteX6114" fmla="*/ 2663272 w 11830043"/>
              <a:gd name="connsiteY6114" fmla="*/ 723885 h 6533995"/>
              <a:gd name="connsiteX6115" fmla="*/ 2904570 w 11830043"/>
              <a:gd name="connsiteY6115" fmla="*/ 723883 h 6533995"/>
              <a:gd name="connsiteX6116" fmla="*/ 2914353 w 11830043"/>
              <a:gd name="connsiteY6116" fmla="*/ 733669 h 6533995"/>
              <a:gd name="connsiteX6117" fmla="*/ 2904570 w 11830043"/>
              <a:gd name="connsiteY6117" fmla="*/ 743393 h 6533995"/>
              <a:gd name="connsiteX6118" fmla="*/ 2894788 w 11830043"/>
              <a:gd name="connsiteY6118" fmla="*/ 733669 h 6533995"/>
              <a:gd name="connsiteX6119" fmla="*/ 2904570 w 11830043"/>
              <a:gd name="connsiteY6119" fmla="*/ 723883 h 6533995"/>
              <a:gd name="connsiteX6120" fmla="*/ 3145749 w 11830043"/>
              <a:gd name="connsiteY6120" fmla="*/ 723880 h 6533995"/>
              <a:gd name="connsiteX6121" fmla="*/ 3155531 w 11830043"/>
              <a:gd name="connsiteY6121" fmla="*/ 733666 h 6533995"/>
              <a:gd name="connsiteX6122" fmla="*/ 3145749 w 11830043"/>
              <a:gd name="connsiteY6122" fmla="*/ 743391 h 6533995"/>
              <a:gd name="connsiteX6123" fmla="*/ 3136030 w 11830043"/>
              <a:gd name="connsiteY6123" fmla="*/ 733666 h 6533995"/>
              <a:gd name="connsiteX6124" fmla="*/ 3145749 w 11830043"/>
              <a:gd name="connsiteY6124" fmla="*/ 723880 h 6533995"/>
              <a:gd name="connsiteX6125" fmla="*/ 3386957 w 11830043"/>
              <a:gd name="connsiteY6125" fmla="*/ 723878 h 6533995"/>
              <a:gd name="connsiteX6126" fmla="*/ 3396742 w 11830043"/>
              <a:gd name="connsiteY6126" fmla="*/ 733664 h 6533995"/>
              <a:gd name="connsiteX6127" fmla="*/ 3386957 w 11830043"/>
              <a:gd name="connsiteY6127" fmla="*/ 743388 h 6533995"/>
              <a:gd name="connsiteX6128" fmla="*/ 3377235 w 11830043"/>
              <a:gd name="connsiteY6128" fmla="*/ 733664 h 6533995"/>
              <a:gd name="connsiteX6129" fmla="*/ 3386957 w 11830043"/>
              <a:gd name="connsiteY6129" fmla="*/ 723878 h 6533995"/>
              <a:gd name="connsiteX6130" fmla="*/ 3628211 w 11830043"/>
              <a:gd name="connsiteY6130" fmla="*/ 723875 h 6533995"/>
              <a:gd name="connsiteX6131" fmla="*/ 3637930 w 11830043"/>
              <a:gd name="connsiteY6131" fmla="*/ 733662 h 6533995"/>
              <a:gd name="connsiteX6132" fmla="*/ 3628211 w 11830043"/>
              <a:gd name="connsiteY6132" fmla="*/ 743386 h 6533995"/>
              <a:gd name="connsiteX6133" fmla="*/ 3618428 w 11830043"/>
              <a:gd name="connsiteY6133" fmla="*/ 733662 h 6533995"/>
              <a:gd name="connsiteX6134" fmla="*/ 3628211 w 11830043"/>
              <a:gd name="connsiteY6134" fmla="*/ 723875 h 6533995"/>
              <a:gd name="connsiteX6135" fmla="*/ 3869427 w 11830043"/>
              <a:gd name="connsiteY6135" fmla="*/ 723873 h 6533995"/>
              <a:gd name="connsiteX6136" fmla="*/ 3879147 w 11830043"/>
              <a:gd name="connsiteY6136" fmla="*/ 733659 h 6533995"/>
              <a:gd name="connsiteX6137" fmla="*/ 3869427 w 11830043"/>
              <a:gd name="connsiteY6137" fmla="*/ 743383 h 6533995"/>
              <a:gd name="connsiteX6138" fmla="*/ 3859645 w 11830043"/>
              <a:gd name="connsiteY6138" fmla="*/ 733659 h 6533995"/>
              <a:gd name="connsiteX6139" fmla="*/ 3869427 w 11830043"/>
              <a:gd name="connsiteY6139" fmla="*/ 723873 h 6533995"/>
              <a:gd name="connsiteX6140" fmla="*/ 4110581 w 11830043"/>
              <a:gd name="connsiteY6140" fmla="*/ 723871 h 6533995"/>
              <a:gd name="connsiteX6141" fmla="*/ 4120362 w 11830043"/>
              <a:gd name="connsiteY6141" fmla="*/ 733657 h 6533995"/>
              <a:gd name="connsiteX6142" fmla="*/ 4110581 w 11830043"/>
              <a:gd name="connsiteY6142" fmla="*/ 743381 h 6533995"/>
              <a:gd name="connsiteX6143" fmla="*/ 4100797 w 11830043"/>
              <a:gd name="connsiteY6143" fmla="*/ 733657 h 6533995"/>
              <a:gd name="connsiteX6144" fmla="*/ 4110581 w 11830043"/>
              <a:gd name="connsiteY6144" fmla="*/ 723871 h 6533995"/>
              <a:gd name="connsiteX6145" fmla="*/ 4351806 w 11830043"/>
              <a:gd name="connsiteY6145" fmla="*/ 723868 h 6533995"/>
              <a:gd name="connsiteX6146" fmla="*/ 4361580 w 11830043"/>
              <a:gd name="connsiteY6146" fmla="*/ 733654 h 6533995"/>
              <a:gd name="connsiteX6147" fmla="*/ 4351806 w 11830043"/>
              <a:gd name="connsiteY6147" fmla="*/ 743379 h 6533995"/>
              <a:gd name="connsiteX6148" fmla="*/ 4342006 w 11830043"/>
              <a:gd name="connsiteY6148" fmla="*/ 733654 h 6533995"/>
              <a:gd name="connsiteX6149" fmla="*/ 4351806 w 11830043"/>
              <a:gd name="connsiteY6149" fmla="*/ 723868 h 6533995"/>
              <a:gd name="connsiteX6150" fmla="*/ 4593017 w 11830043"/>
              <a:gd name="connsiteY6150" fmla="*/ 723866 h 6533995"/>
              <a:gd name="connsiteX6151" fmla="*/ 4602795 w 11830043"/>
              <a:gd name="connsiteY6151" fmla="*/ 733652 h 6533995"/>
              <a:gd name="connsiteX6152" fmla="*/ 4593017 w 11830043"/>
              <a:gd name="connsiteY6152" fmla="*/ 743376 h 6533995"/>
              <a:gd name="connsiteX6153" fmla="*/ 4583304 w 11830043"/>
              <a:gd name="connsiteY6153" fmla="*/ 733652 h 6533995"/>
              <a:gd name="connsiteX6154" fmla="*/ 4593017 w 11830043"/>
              <a:gd name="connsiteY6154" fmla="*/ 723866 h 6533995"/>
              <a:gd name="connsiteX6155" fmla="*/ 4834252 w 11830043"/>
              <a:gd name="connsiteY6155" fmla="*/ 723863 h 6533995"/>
              <a:gd name="connsiteX6156" fmla="*/ 4844038 w 11830043"/>
              <a:gd name="connsiteY6156" fmla="*/ 733650 h 6533995"/>
              <a:gd name="connsiteX6157" fmla="*/ 4834252 w 11830043"/>
              <a:gd name="connsiteY6157" fmla="*/ 743374 h 6533995"/>
              <a:gd name="connsiteX6158" fmla="*/ 4824532 w 11830043"/>
              <a:gd name="connsiteY6158" fmla="*/ 733650 h 6533995"/>
              <a:gd name="connsiteX6159" fmla="*/ 4834252 w 11830043"/>
              <a:gd name="connsiteY6159" fmla="*/ 723863 h 6533995"/>
              <a:gd name="connsiteX6160" fmla="*/ 5075485 w 11830043"/>
              <a:gd name="connsiteY6160" fmla="*/ 723861 h 6533995"/>
              <a:gd name="connsiteX6161" fmla="*/ 5085201 w 11830043"/>
              <a:gd name="connsiteY6161" fmla="*/ 733647 h 6533995"/>
              <a:gd name="connsiteX6162" fmla="*/ 5075485 w 11830043"/>
              <a:gd name="connsiteY6162" fmla="*/ 743371 h 6533995"/>
              <a:gd name="connsiteX6163" fmla="*/ 5065704 w 11830043"/>
              <a:gd name="connsiteY6163" fmla="*/ 733647 h 6533995"/>
              <a:gd name="connsiteX6164" fmla="*/ 5075485 w 11830043"/>
              <a:gd name="connsiteY6164" fmla="*/ 723861 h 6533995"/>
              <a:gd name="connsiteX6165" fmla="*/ 5316710 w 11830043"/>
              <a:gd name="connsiteY6165" fmla="*/ 723858 h 6533995"/>
              <a:gd name="connsiteX6166" fmla="*/ 5326429 w 11830043"/>
              <a:gd name="connsiteY6166" fmla="*/ 733645 h 6533995"/>
              <a:gd name="connsiteX6167" fmla="*/ 5316710 w 11830043"/>
              <a:gd name="connsiteY6167" fmla="*/ 743369 h 6533995"/>
              <a:gd name="connsiteX6168" fmla="*/ 5306924 w 11830043"/>
              <a:gd name="connsiteY6168" fmla="*/ 733645 h 6533995"/>
              <a:gd name="connsiteX6169" fmla="*/ 5316710 w 11830043"/>
              <a:gd name="connsiteY6169" fmla="*/ 723858 h 6533995"/>
              <a:gd name="connsiteX6170" fmla="*/ 5557991 w 11830043"/>
              <a:gd name="connsiteY6170" fmla="*/ 723856 h 6533995"/>
              <a:gd name="connsiteX6171" fmla="*/ 5567774 w 11830043"/>
              <a:gd name="connsiteY6171" fmla="*/ 733642 h 6533995"/>
              <a:gd name="connsiteX6172" fmla="*/ 5557991 w 11830043"/>
              <a:gd name="connsiteY6172" fmla="*/ 743367 h 6533995"/>
              <a:gd name="connsiteX6173" fmla="*/ 5548208 w 11830043"/>
              <a:gd name="connsiteY6173" fmla="*/ 733642 h 6533995"/>
              <a:gd name="connsiteX6174" fmla="*/ 5557991 w 11830043"/>
              <a:gd name="connsiteY6174" fmla="*/ 723856 h 6533995"/>
              <a:gd name="connsiteX6175" fmla="*/ 5799205 w 11830043"/>
              <a:gd name="connsiteY6175" fmla="*/ 723854 h 6533995"/>
              <a:gd name="connsiteX6176" fmla="*/ 5808989 w 11830043"/>
              <a:gd name="connsiteY6176" fmla="*/ 733640 h 6533995"/>
              <a:gd name="connsiteX6177" fmla="*/ 5799205 w 11830043"/>
              <a:gd name="connsiteY6177" fmla="*/ 743364 h 6533995"/>
              <a:gd name="connsiteX6178" fmla="*/ 5789486 w 11830043"/>
              <a:gd name="connsiteY6178" fmla="*/ 733640 h 6533995"/>
              <a:gd name="connsiteX6179" fmla="*/ 5799205 w 11830043"/>
              <a:gd name="connsiteY6179" fmla="*/ 723854 h 6533995"/>
              <a:gd name="connsiteX6180" fmla="*/ 6040432 w 11830043"/>
              <a:gd name="connsiteY6180" fmla="*/ 723851 h 6533995"/>
              <a:gd name="connsiteX6181" fmla="*/ 6050216 w 11830043"/>
              <a:gd name="connsiteY6181" fmla="*/ 733638 h 6533995"/>
              <a:gd name="connsiteX6182" fmla="*/ 6040432 w 11830043"/>
              <a:gd name="connsiteY6182" fmla="*/ 743362 h 6533995"/>
              <a:gd name="connsiteX6183" fmla="*/ 6030712 w 11830043"/>
              <a:gd name="connsiteY6183" fmla="*/ 733638 h 6533995"/>
              <a:gd name="connsiteX6184" fmla="*/ 6040432 w 11830043"/>
              <a:gd name="connsiteY6184" fmla="*/ 723851 h 6533995"/>
              <a:gd name="connsiteX6185" fmla="*/ 6281661 w 11830043"/>
              <a:gd name="connsiteY6185" fmla="*/ 723849 h 6533995"/>
              <a:gd name="connsiteX6186" fmla="*/ 6291381 w 11830043"/>
              <a:gd name="connsiteY6186" fmla="*/ 733635 h 6533995"/>
              <a:gd name="connsiteX6187" fmla="*/ 6281661 w 11830043"/>
              <a:gd name="connsiteY6187" fmla="*/ 743359 h 6533995"/>
              <a:gd name="connsiteX6188" fmla="*/ 6271877 w 11830043"/>
              <a:gd name="connsiteY6188" fmla="*/ 733635 h 6533995"/>
              <a:gd name="connsiteX6189" fmla="*/ 6281661 w 11830043"/>
              <a:gd name="connsiteY6189" fmla="*/ 723849 h 6533995"/>
              <a:gd name="connsiteX6190" fmla="*/ 6522889 w 11830043"/>
              <a:gd name="connsiteY6190" fmla="*/ 723846 h 6533995"/>
              <a:gd name="connsiteX6191" fmla="*/ 6532610 w 11830043"/>
              <a:gd name="connsiteY6191" fmla="*/ 733633 h 6533995"/>
              <a:gd name="connsiteX6192" fmla="*/ 6522889 w 11830043"/>
              <a:gd name="connsiteY6192" fmla="*/ 743357 h 6533995"/>
              <a:gd name="connsiteX6193" fmla="*/ 6513105 w 11830043"/>
              <a:gd name="connsiteY6193" fmla="*/ 733633 h 6533995"/>
              <a:gd name="connsiteX6194" fmla="*/ 6522889 w 11830043"/>
              <a:gd name="connsiteY6194" fmla="*/ 723846 h 6533995"/>
              <a:gd name="connsiteX6195" fmla="*/ 6764118 w 11830043"/>
              <a:gd name="connsiteY6195" fmla="*/ 723844 h 6533995"/>
              <a:gd name="connsiteX6196" fmla="*/ 6773902 w 11830043"/>
              <a:gd name="connsiteY6196" fmla="*/ 733630 h 6533995"/>
              <a:gd name="connsiteX6197" fmla="*/ 6764118 w 11830043"/>
              <a:gd name="connsiteY6197" fmla="*/ 743355 h 6533995"/>
              <a:gd name="connsiteX6198" fmla="*/ 6754335 w 11830043"/>
              <a:gd name="connsiteY6198" fmla="*/ 733630 h 6533995"/>
              <a:gd name="connsiteX6199" fmla="*/ 6764118 w 11830043"/>
              <a:gd name="connsiteY6199" fmla="*/ 723844 h 6533995"/>
              <a:gd name="connsiteX6200" fmla="*/ 7005346 w 11830043"/>
              <a:gd name="connsiteY6200" fmla="*/ 723841 h 6533995"/>
              <a:gd name="connsiteX6201" fmla="*/ 7015130 w 11830043"/>
              <a:gd name="connsiteY6201" fmla="*/ 733628 h 6533995"/>
              <a:gd name="connsiteX6202" fmla="*/ 7005346 w 11830043"/>
              <a:gd name="connsiteY6202" fmla="*/ 743352 h 6533995"/>
              <a:gd name="connsiteX6203" fmla="*/ 6995626 w 11830043"/>
              <a:gd name="connsiteY6203" fmla="*/ 733628 h 6533995"/>
              <a:gd name="connsiteX6204" fmla="*/ 7005346 w 11830043"/>
              <a:gd name="connsiteY6204" fmla="*/ 723841 h 6533995"/>
              <a:gd name="connsiteX6205" fmla="*/ 7246575 w 11830043"/>
              <a:gd name="connsiteY6205" fmla="*/ 723839 h 6533995"/>
              <a:gd name="connsiteX6206" fmla="*/ 7256359 w 11830043"/>
              <a:gd name="connsiteY6206" fmla="*/ 733626 h 6533995"/>
              <a:gd name="connsiteX6207" fmla="*/ 7246575 w 11830043"/>
              <a:gd name="connsiteY6207" fmla="*/ 743350 h 6533995"/>
              <a:gd name="connsiteX6208" fmla="*/ 7236855 w 11830043"/>
              <a:gd name="connsiteY6208" fmla="*/ 733626 h 6533995"/>
              <a:gd name="connsiteX6209" fmla="*/ 7246575 w 11830043"/>
              <a:gd name="connsiteY6209" fmla="*/ 723839 h 6533995"/>
              <a:gd name="connsiteX6210" fmla="*/ 7487803 w 11830043"/>
              <a:gd name="connsiteY6210" fmla="*/ 723837 h 6533995"/>
              <a:gd name="connsiteX6211" fmla="*/ 7497524 w 11830043"/>
              <a:gd name="connsiteY6211" fmla="*/ 733623 h 6533995"/>
              <a:gd name="connsiteX6212" fmla="*/ 7487803 w 11830043"/>
              <a:gd name="connsiteY6212" fmla="*/ 743348 h 6533995"/>
              <a:gd name="connsiteX6213" fmla="*/ 7478019 w 11830043"/>
              <a:gd name="connsiteY6213" fmla="*/ 733623 h 6533995"/>
              <a:gd name="connsiteX6214" fmla="*/ 7487803 w 11830043"/>
              <a:gd name="connsiteY6214" fmla="*/ 723837 h 6533995"/>
              <a:gd name="connsiteX6215" fmla="*/ 7729032 w 11830043"/>
              <a:gd name="connsiteY6215" fmla="*/ 723834 h 6533995"/>
              <a:gd name="connsiteX6216" fmla="*/ 7738753 w 11830043"/>
              <a:gd name="connsiteY6216" fmla="*/ 733621 h 6533995"/>
              <a:gd name="connsiteX6217" fmla="*/ 7729032 w 11830043"/>
              <a:gd name="connsiteY6217" fmla="*/ 743345 h 6533995"/>
              <a:gd name="connsiteX6218" fmla="*/ 7719249 w 11830043"/>
              <a:gd name="connsiteY6218" fmla="*/ 733621 h 6533995"/>
              <a:gd name="connsiteX6219" fmla="*/ 7729032 w 11830043"/>
              <a:gd name="connsiteY6219" fmla="*/ 723834 h 6533995"/>
              <a:gd name="connsiteX6220" fmla="*/ 7970260 w 11830043"/>
              <a:gd name="connsiteY6220" fmla="*/ 723832 h 6533995"/>
              <a:gd name="connsiteX6221" fmla="*/ 7980044 w 11830043"/>
              <a:gd name="connsiteY6221" fmla="*/ 733619 h 6533995"/>
              <a:gd name="connsiteX6222" fmla="*/ 7970260 w 11830043"/>
              <a:gd name="connsiteY6222" fmla="*/ 743343 h 6533995"/>
              <a:gd name="connsiteX6223" fmla="*/ 7960477 w 11830043"/>
              <a:gd name="connsiteY6223" fmla="*/ 733619 h 6533995"/>
              <a:gd name="connsiteX6224" fmla="*/ 7970260 w 11830043"/>
              <a:gd name="connsiteY6224" fmla="*/ 723832 h 6533995"/>
              <a:gd name="connsiteX6225" fmla="*/ 8211553 w 11830043"/>
              <a:gd name="connsiteY6225" fmla="*/ 723829 h 6533995"/>
              <a:gd name="connsiteX6226" fmla="*/ 8221273 w 11830043"/>
              <a:gd name="connsiteY6226" fmla="*/ 733616 h 6533995"/>
              <a:gd name="connsiteX6227" fmla="*/ 8211553 w 11830043"/>
              <a:gd name="connsiteY6227" fmla="*/ 743340 h 6533995"/>
              <a:gd name="connsiteX6228" fmla="*/ 8201769 w 11830043"/>
              <a:gd name="connsiteY6228" fmla="*/ 733616 h 6533995"/>
              <a:gd name="connsiteX6229" fmla="*/ 8211553 w 11830043"/>
              <a:gd name="connsiteY6229" fmla="*/ 723829 h 6533995"/>
              <a:gd name="connsiteX6230" fmla="*/ 8452781 w 11830043"/>
              <a:gd name="connsiteY6230" fmla="*/ 723827 h 6533995"/>
              <a:gd name="connsiteX6231" fmla="*/ 8462566 w 11830043"/>
              <a:gd name="connsiteY6231" fmla="*/ 733614 h 6533995"/>
              <a:gd name="connsiteX6232" fmla="*/ 8452781 w 11830043"/>
              <a:gd name="connsiteY6232" fmla="*/ 743338 h 6533995"/>
              <a:gd name="connsiteX6233" fmla="*/ 8443061 w 11830043"/>
              <a:gd name="connsiteY6233" fmla="*/ 733614 h 6533995"/>
              <a:gd name="connsiteX6234" fmla="*/ 8452781 w 11830043"/>
              <a:gd name="connsiteY6234" fmla="*/ 723827 h 6533995"/>
              <a:gd name="connsiteX6235" fmla="*/ 8694009 w 11830043"/>
              <a:gd name="connsiteY6235" fmla="*/ 723825 h 6533995"/>
              <a:gd name="connsiteX6236" fmla="*/ 8703730 w 11830043"/>
              <a:gd name="connsiteY6236" fmla="*/ 733611 h 6533995"/>
              <a:gd name="connsiteX6237" fmla="*/ 8694009 w 11830043"/>
              <a:gd name="connsiteY6237" fmla="*/ 743336 h 6533995"/>
              <a:gd name="connsiteX6238" fmla="*/ 8684289 w 11830043"/>
              <a:gd name="connsiteY6238" fmla="*/ 733611 h 6533995"/>
              <a:gd name="connsiteX6239" fmla="*/ 8694009 w 11830043"/>
              <a:gd name="connsiteY6239" fmla="*/ 723825 h 6533995"/>
              <a:gd name="connsiteX6240" fmla="*/ 8935237 w 11830043"/>
              <a:gd name="connsiteY6240" fmla="*/ 723822 h 6533995"/>
              <a:gd name="connsiteX6241" fmla="*/ 8944958 w 11830043"/>
              <a:gd name="connsiteY6241" fmla="*/ 733609 h 6533995"/>
              <a:gd name="connsiteX6242" fmla="*/ 8935237 w 11830043"/>
              <a:gd name="connsiteY6242" fmla="*/ 743333 h 6533995"/>
              <a:gd name="connsiteX6243" fmla="*/ 8925454 w 11830043"/>
              <a:gd name="connsiteY6243" fmla="*/ 733609 h 6533995"/>
              <a:gd name="connsiteX6244" fmla="*/ 8935237 w 11830043"/>
              <a:gd name="connsiteY6244" fmla="*/ 723822 h 6533995"/>
              <a:gd name="connsiteX6245" fmla="*/ 9176467 w 11830043"/>
              <a:gd name="connsiteY6245" fmla="*/ 723820 h 6533995"/>
              <a:gd name="connsiteX6246" fmla="*/ 9186187 w 11830043"/>
              <a:gd name="connsiteY6246" fmla="*/ 733607 h 6533995"/>
              <a:gd name="connsiteX6247" fmla="*/ 9176467 w 11830043"/>
              <a:gd name="connsiteY6247" fmla="*/ 743331 h 6533995"/>
              <a:gd name="connsiteX6248" fmla="*/ 9166683 w 11830043"/>
              <a:gd name="connsiteY6248" fmla="*/ 733607 h 6533995"/>
              <a:gd name="connsiteX6249" fmla="*/ 9176467 w 11830043"/>
              <a:gd name="connsiteY6249" fmla="*/ 723820 h 6533995"/>
              <a:gd name="connsiteX6250" fmla="*/ 9417695 w 11830043"/>
              <a:gd name="connsiteY6250" fmla="*/ 723817 h 6533995"/>
              <a:gd name="connsiteX6251" fmla="*/ 9427416 w 11830043"/>
              <a:gd name="connsiteY6251" fmla="*/ 733604 h 6533995"/>
              <a:gd name="connsiteX6252" fmla="*/ 9417695 w 11830043"/>
              <a:gd name="connsiteY6252" fmla="*/ 743328 h 6533995"/>
              <a:gd name="connsiteX6253" fmla="*/ 9407911 w 11830043"/>
              <a:gd name="connsiteY6253" fmla="*/ 733604 h 6533995"/>
              <a:gd name="connsiteX6254" fmla="*/ 9417695 w 11830043"/>
              <a:gd name="connsiteY6254" fmla="*/ 723817 h 6533995"/>
              <a:gd name="connsiteX6255" fmla="*/ 9649203 w 11830043"/>
              <a:gd name="connsiteY6255" fmla="*/ 482686 h 6533995"/>
              <a:gd name="connsiteX6256" fmla="*/ 9658923 w 11830043"/>
              <a:gd name="connsiteY6256" fmla="*/ 492410 h 6533995"/>
              <a:gd name="connsiteX6257" fmla="*/ 9649203 w 11830043"/>
              <a:gd name="connsiteY6257" fmla="*/ 502197 h 6533995"/>
              <a:gd name="connsiteX6258" fmla="*/ 9639483 w 11830043"/>
              <a:gd name="connsiteY6258" fmla="*/ 492410 h 6533995"/>
              <a:gd name="connsiteX6259" fmla="*/ 9649203 w 11830043"/>
              <a:gd name="connsiteY6259" fmla="*/ 482686 h 6533995"/>
              <a:gd name="connsiteX6260" fmla="*/ 9890432 w 11830043"/>
              <a:gd name="connsiteY6260" fmla="*/ 482684 h 6533995"/>
              <a:gd name="connsiteX6261" fmla="*/ 9900152 w 11830043"/>
              <a:gd name="connsiteY6261" fmla="*/ 492408 h 6533995"/>
              <a:gd name="connsiteX6262" fmla="*/ 9890432 w 11830043"/>
              <a:gd name="connsiteY6262" fmla="*/ 502195 h 6533995"/>
              <a:gd name="connsiteX6263" fmla="*/ 9880648 w 11830043"/>
              <a:gd name="connsiteY6263" fmla="*/ 492408 h 6533995"/>
              <a:gd name="connsiteX6264" fmla="*/ 9890432 w 11830043"/>
              <a:gd name="connsiteY6264" fmla="*/ 482684 h 6533995"/>
              <a:gd name="connsiteX6265" fmla="*/ 10131660 w 11830043"/>
              <a:gd name="connsiteY6265" fmla="*/ 482681 h 6533995"/>
              <a:gd name="connsiteX6266" fmla="*/ 10141444 w 11830043"/>
              <a:gd name="connsiteY6266" fmla="*/ 492405 h 6533995"/>
              <a:gd name="connsiteX6267" fmla="*/ 10131660 w 11830043"/>
              <a:gd name="connsiteY6267" fmla="*/ 502192 h 6533995"/>
              <a:gd name="connsiteX6268" fmla="*/ 10121940 w 11830043"/>
              <a:gd name="connsiteY6268" fmla="*/ 492405 h 6533995"/>
              <a:gd name="connsiteX6269" fmla="*/ 10131660 w 11830043"/>
              <a:gd name="connsiteY6269" fmla="*/ 482681 h 6533995"/>
              <a:gd name="connsiteX6270" fmla="*/ 10372888 w 11830043"/>
              <a:gd name="connsiteY6270" fmla="*/ 482679 h 6533995"/>
              <a:gd name="connsiteX6271" fmla="*/ 10382673 w 11830043"/>
              <a:gd name="connsiteY6271" fmla="*/ 492403 h 6533995"/>
              <a:gd name="connsiteX6272" fmla="*/ 10372888 w 11830043"/>
              <a:gd name="connsiteY6272" fmla="*/ 502190 h 6533995"/>
              <a:gd name="connsiteX6273" fmla="*/ 10363168 w 11830043"/>
              <a:gd name="connsiteY6273" fmla="*/ 492403 h 6533995"/>
              <a:gd name="connsiteX6274" fmla="*/ 10372888 w 11830043"/>
              <a:gd name="connsiteY6274" fmla="*/ 482679 h 6533995"/>
              <a:gd name="connsiteX6275" fmla="*/ 10614116 w 11830043"/>
              <a:gd name="connsiteY6275" fmla="*/ 482676 h 6533995"/>
              <a:gd name="connsiteX6276" fmla="*/ 10623901 w 11830043"/>
              <a:gd name="connsiteY6276" fmla="*/ 492400 h 6533995"/>
              <a:gd name="connsiteX6277" fmla="*/ 10614116 w 11830043"/>
              <a:gd name="connsiteY6277" fmla="*/ 502187 h 6533995"/>
              <a:gd name="connsiteX6278" fmla="*/ 10604396 w 11830043"/>
              <a:gd name="connsiteY6278" fmla="*/ 492400 h 6533995"/>
              <a:gd name="connsiteX6279" fmla="*/ 10614116 w 11830043"/>
              <a:gd name="connsiteY6279" fmla="*/ 482676 h 6533995"/>
              <a:gd name="connsiteX6280" fmla="*/ 10855345 w 11830043"/>
              <a:gd name="connsiteY6280" fmla="*/ 482674 h 6533995"/>
              <a:gd name="connsiteX6281" fmla="*/ 10865065 w 11830043"/>
              <a:gd name="connsiteY6281" fmla="*/ 492398 h 6533995"/>
              <a:gd name="connsiteX6282" fmla="*/ 10855345 w 11830043"/>
              <a:gd name="connsiteY6282" fmla="*/ 502185 h 6533995"/>
              <a:gd name="connsiteX6283" fmla="*/ 10845625 w 11830043"/>
              <a:gd name="connsiteY6283" fmla="*/ 492398 h 6533995"/>
              <a:gd name="connsiteX6284" fmla="*/ 10855345 w 11830043"/>
              <a:gd name="connsiteY6284" fmla="*/ 482674 h 6533995"/>
              <a:gd name="connsiteX6285" fmla="*/ 11096574 w 11830043"/>
              <a:gd name="connsiteY6285" fmla="*/ 482671 h 6533995"/>
              <a:gd name="connsiteX6286" fmla="*/ 11106294 w 11830043"/>
              <a:gd name="connsiteY6286" fmla="*/ 492395 h 6533995"/>
              <a:gd name="connsiteX6287" fmla="*/ 11096574 w 11830043"/>
              <a:gd name="connsiteY6287" fmla="*/ 502182 h 6533995"/>
              <a:gd name="connsiteX6288" fmla="*/ 11086790 w 11830043"/>
              <a:gd name="connsiteY6288" fmla="*/ 492395 h 6533995"/>
              <a:gd name="connsiteX6289" fmla="*/ 11096574 w 11830043"/>
              <a:gd name="connsiteY6289" fmla="*/ 482671 h 6533995"/>
              <a:gd name="connsiteX6290" fmla="*/ 11337802 w 11830043"/>
              <a:gd name="connsiteY6290" fmla="*/ 482669 h 6533995"/>
              <a:gd name="connsiteX6291" fmla="*/ 11347587 w 11830043"/>
              <a:gd name="connsiteY6291" fmla="*/ 492393 h 6533995"/>
              <a:gd name="connsiteX6292" fmla="*/ 11337802 w 11830043"/>
              <a:gd name="connsiteY6292" fmla="*/ 502180 h 6533995"/>
              <a:gd name="connsiteX6293" fmla="*/ 11328082 w 11830043"/>
              <a:gd name="connsiteY6293" fmla="*/ 492393 h 6533995"/>
              <a:gd name="connsiteX6294" fmla="*/ 11337802 w 11830043"/>
              <a:gd name="connsiteY6294" fmla="*/ 482669 h 6533995"/>
              <a:gd name="connsiteX6295" fmla="*/ 11579030 w 11830043"/>
              <a:gd name="connsiteY6295" fmla="*/ 482666 h 6533995"/>
              <a:gd name="connsiteX6296" fmla="*/ 11588815 w 11830043"/>
              <a:gd name="connsiteY6296" fmla="*/ 492391 h 6533995"/>
              <a:gd name="connsiteX6297" fmla="*/ 11579030 w 11830043"/>
              <a:gd name="connsiteY6297" fmla="*/ 502177 h 6533995"/>
              <a:gd name="connsiteX6298" fmla="*/ 11569310 w 11830043"/>
              <a:gd name="connsiteY6298" fmla="*/ 492391 h 6533995"/>
              <a:gd name="connsiteX6299" fmla="*/ 11579030 w 11830043"/>
              <a:gd name="connsiteY6299" fmla="*/ 482666 h 6533995"/>
              <a:gd name="connsiteX6300" fmla="*/ 11820259 w 11830043"/>
              <a:gd name="connsiteY6300" fmla="*/ 482664 h 6533995"/>
              <a:gd name="connsiteX6301" fmla="*/ 11830043 w 11830043"/>
              <a:gd name="connsiteY6301" fmla="*/ 492388 h 6533995"/>
              <a:gd name="connsiteX6302" fmla="*/ 11820259 w 11830043"/>
              <a:gd name="connsiteY6302" fmla="*/ 502175 h 6533995"/>
              <a:gd name="connsiteX6303" fmla="*/ 11810539 w 11830043"/>
              <a:gd name="connsiteY6303" fmla="*/ 492388 h 6533995"/>
              <a:gd name="connsiteX6304" fmla="*/ 11820259 w 11830043"/>
              <a:gd name="connsiteY6304" fmla="*/ 482664 h 6533995"/>
              <a:gd name="connsiteX6305" fmla="*/ 9720 w 11830043"/>
              <a:gd name="connsiteY6305" fmla="*/ 482662 h 6533995"/>
              <a:gd name="connsiteX6306" fmla="*/ 19504 w 11830043"/>
              <a:gd name="connsiteY6306" fmla="*/ 492386 h 6533995"/>
              <a:gd name="connsiteX6307" fmla="*/ 9720 w 11830043"/>
              <a:gd name="connsiteY6307" fmla="*/ 502173 h 6533995"/>
              <a:gd name="connsiteX6308" fmla="*/ 0 w 11830043"/>
              <a:gd name="connsiteY6308" fmla="*/ 492386 h 6533995"/>
              <a:gd name="connsiteX6309" fmla="*/ 9720 w 11830043"/>
              <a:gd name="connsiteY6309" fmla="*/ 482662 h 6533995"/>
              <a:gd name="connsiteX6310" fmla="*/ 251003 w 11830043"/>
              <a:gd name="connsiteY6310" fmla="*/ 482659 h 6533995"/>
              <a:gd name="connsiteX6311" fmla="*/ 260787 w 11830043"/>
              <a:gd name="connsiteY6311" fmla="*/ 492383 h 6533995"/>
              <a:gd name="connsiteX6312" fmla="*/ 251003 w 11830043"/>
              <a:gd name="connsiteY6312" fmla="*/ 502170 h 6533995"/>
              <a:gd name="connsiteX6313" fmla="*/ 241284 w 11830043"/>
              <a:gd name="connsiteY6313" fmla="*/ 492383 h 6533995"/>
              <a:gd name="connsiteX6314" fmla="*/ 251003 w 11830043"/>
              <a:gd name="connsiteY6314" fmla="*/ 482659 h 6533995"/>
              <a:gd name="connsiteX6315" fmla="*/ 492223 w 11830043"/>
              <a:gd name="connsiteY6315" fmla="*/ 482657 h 6533995"/>
              <a:gd name="connsiteX6316" fmla="*/ 501943 w 11830043"/>
              <a:gd name="connsiteY6316" fmla="*/ 492381 h 6533995"/>
              <a:gd name="connsiteX6317" fmla="*/ 492223 w 11830043"/>
              <a:gd name="connsiteY6317" fmla="*/ 502168 h 6533995"/>
              <a:gd name="connsiteX6318" fmla="*/ 482439 w 11830043"/>
              <a:gd name="connsiteY6318" fmla="*/ 492381 h 6533995"/>
              <a:gd name="connsiteX6319" fmla="*/ 492223 w 11830043"/>
              <a:gd name="connsiteY6319" fmla="*/ 482657 h 6533995"/>
              <a:gd name="connsiteX6320" fmla="*/ 733444 w 11830043"/>
              <a:gd name="connsiteY6320" fmla="*/ 482654 h 6533995"/>
              <a:gd name="connsiteX6321" fmla="*/ 743164 w 11830043"/>
              <a:gd name="connsiteY6321" fmla="*/ 492378 h 6533995"/>
              <a:gd name="connsiteX6322" fmla="*/ 733444 w 11830043"/>
              <a:gd name="connsiteY6322" fmla="*/ 502165 h 6533995"/>
              <a:gd name="connsiteX6323" fmla="*/ 723660 w 11830043"/>
              <a:gd name="connsiteY6323" fmla="*/ 492378 h 6533995"/>
              <a:gd name="connsiteX6324" fmla="*/ 733444 w 11830043"/>
              <a:gd name="connsiteY6324" fmla="*/ 482654 h 6533995"/>
              <a:gd name="connsiteX6325" fmla="*/ 974664 w 11830043"/>
              <a:gd name="connsiteY6325" fmla="*/ 482652 h 6533995"/>
              <a:gd name="connsiteX6326" fmla="*/ 984447 w 11830043"/>
              <a:gd name="connsiteY6326" fmla="*/ 492376 h 6533995"/>
              <a:gd name="connsiteX6327" fmla="*/ 974664 w 11830043"/>
              <a:gd name="connsiteY6327" fmla="*/ 502163 h 6533995"/>
              <a:gd name="connsiteX6328" fmla="*/ 964944 w 11830043"/>
              <a:gd name="connsiteY6328" fmla="*/ 492376 h 6533995"/>
              <a:gd name="connsiteX6329" fmla="*/ 974664 w 11830043"/>
              <a:gd name="connsiteY6329" fmla="*/ 482652 h 6533995"/>
              <a:gd name="connsiteX6330" fmla="*/ 1215884 w 11830043"/>
              <a:gd name="connsiteY6330" fmla="*/ 482649 h 6533995"/>
              <a:gd name="connsiteX6331" fmla="*/ 1225668 w 11830043"/>
              <a:gd name="connsiteY6331" fmla="*/ 492373 h 6533995"/>
              <a:gd name="connsiteX6332" fmla="*/ 1215884 w 11830043"/>
              <a:gd name="connsiteY6332" fmla="*/ 502160 h 6533995"/>
              <a:gd name="connsiteX6333" fmla="*/ 1206164 w 11830043"/>
              <a:gd name="connsiteY6333" fmla="*/ 492373 h 6533995"/>
              <a:gd name="connsiteX6334" fmla="*/ 1215884 w 11830043"/>
              <a:gd name="connsiteY6334" fmla="*/ 482649 h 6533995"/>
              <a:gd name="connsiteX6335" fmla="*/ 1457105 w 11830043"/>
              <a:gd name="connsiteY6335" fmla="*/ 482647 h 6533995"/>
              <a:gd name="connsiteX6336" fmla="*/ 1466825 w 11830043"/>
              <a:gd name="connsiteY6336" fmla="*/ 492371 h 6533995"/>
              <a:gd name="connsiteX6337" fmla="*/ 1457105 w 11830043"/>
              <a:gd name="connsiteY6337" fmla="*/ 502158 h 6533995"/>
              <a:gd name="connsiteX6338" fmla="*/ 1447321 w 11830043"/>
              <a:gd name="connsiteY6338" fmla="*/ 492371 h 6533995"/>
              <a:gd name="connsiteX6339" fmla="*/ 1457105 w 11830043"/>
              <a:gd name="connsiteY6339" fmla="*/ 482647 h 6533995"/>
              <a:gd name="connsiteX6340" fmla="*/ 1698330 w 11830043"/>
              <a:gd name="connsiteY6340" fmla="*/ 482644 h 6533995"/>
              <a:gd name="connsiteX6341" fmla="*/ 1708116 w 11830043"/>
              <a:gd name="connsiteY6341" fmla="*/ 492369 h 6533995"/>
              <a:gd name="connsiteX6342" fmla="*/ 1698330 w 11830043"/>
              <a:gd name="connsiteY6342" fmla="*/ 502155 h 6533995"/>
              <a:gd name="connsiteX6343" fmla="*/ 1688545 w 11830043"/>
              <a:gd name="connsiteY6343" fmla="*/ 492369 h 6533995"/>
              <a:gd name="connsiteX6344" fmla="*/ 1698330 w 11830043"/>
              <a:gd name="connsiteY6344" fmla="*/ 482644 h 6533995"/>
              <a:gd name="connsiteX6345" fmla="*/ 1939580 w 11830043"/>
              <a:gd name="connsiteY6345" fmla="*/ 482642 h 6533995"/>
              <a:gd name="connsiteX6346" fmla="*/ 1949363 w 11830043"/>
              <a:gd name="connsiteY6346" fmla="*/ 492366 h 6533995"/>
              <a:gd name="connsiteX6347" fmla="*/ 1939580 w 11830043"/>
              <a:gd name="connsiteY6347" fmla="*/ 502153 h 6533995"/>
              <a:gd name="connsiteX6348" fmla="*/ 1929859 w 11830043"/>
              <a:gd name="connsiteY6348" fmla="*/ 492366 h 6533995"/>
              <a:gd name="connsiteX6349" fmla="*/ 1939580 w 11830043"/>
              <a:gd name="connsiteY6349" fmla="*/ 482642 h 6533995"/>
              <a:gd name="connsiteX6350" fmla="*/ 2180788 w 11830043"/>
              <a:gd name="connsiteY6350" fmla="*/ 482640 h 6533995"/>
              <a:gd name="connsiteX6351" fmla="*/ 2190577 w 11830043"/>
              <a:gd name="connsiteY6351" fmla="*/ 492364 h 6533995"/>
              <a:gd name="connsiteX6352" fmla="*/ 2180788 w 11830043"/>
              <a:gd name="connsiteY6352" fmla="*/ 502151 h 6533995"/>
              <a:gd name="connsiteX6353" fmla="*/ 2171083 w 11830043"/>
              <a:gd name="connsiteY6353" fmla="*/ 492364 h 6533995"/>
              <a:gd name="connsiteX6354" fmla="*/ 2180788 w 11830043"/>
              <a:gd name="connsiteY6354" fmla="*/ 482640 h 6533995"/>
              <a:gd name="connsiteX6355" fmla="*/ 2422035 w 11830043"/>
              <a:gd name="connsiteY6355" fmla="*/ 482637 h 6533995"/>
              <a:gd name="connsiteX6356" fmla="*/ 2431752 w 11830043"/>
              <a:gd name="connsiteY6356" fmla="*/ 492361 h 6533995"/>
              <a:gd name="connsiteX6357" fmla="*/ 2422035 w 11830043"/>
              <a:gd name="connsiteY6357" fmla="*/ 502148 h 6533995"/>
              <a:gd name="connsiteX6358" fmla="*/ 2412255 w 11830043"/>
              <a:gd name="connsiteY6358" fmla="*/ 492361 h 6533995"/>
              <a:gd name="connsiteX6359" fmla="*/ 2422035 w 11830043"/>
              <a:gd name="connsiteY6359" fmla="*/ 482637 h 6533995"/>
              <a:gd name="connsiteX6360" fmla="*/ 2663272 w 11830043"/>
              <a:gd name="connsiteY6360" fmla="*/ 482635 h 6533995"/>
              <a:gd name="connsiteX6361" fmla="*/ 2672996 w 11830043"/>
              <a:gd name="connsiteY6361" fmla="*/ 492359 h 6533995"/>
              <a:gd name="connsiteX6362" fmla="*/ 2663272 w 11830043"/>
              <a:gd name="connsiteY6362" fmla="*/ 502146 h 6533995"/>
              <a:gd name="connsiteX6363" fmla="*/ 2653489 w 11830043"/>
              <a:gd name="connsiteY6363" fmla="*/ 492359 h 6533995"/>
              <a:gd name="connsiteX6364" fmla="*/ 2663272 w 11830043"/>
              <a:gd name="connsiteY6364" fmla="*/ 482635 h 6533995"/>
              <a:gd name="connsiteX6365" fmla="*/ 2904570 w 11830043"/>
              <a:gd name="connsiteY6365" fmla="*/ 482632 h 6533995"/>
              <a:gd name="connsiteX6366" fmla="*/ 2914352 w 11830043"/>
              <a:gd name="connsiteY6366" fmla="*/ 492356 h 6533995"/>
              <a:gd name="connsiteX6367" fmla="*/ 2904570 w 11830043"/>
              <a:gd name="connsiteY6367" fmla="*/ 502143 h 6533995"/>
              <a:gd name="connsiteX6368" fmla="*/ 2894788 w 11830043"/>
              <a:gd name="connsiteY6368" fmla="*/ 492356 h 6533995"/>
              <a:gd name="connsiteX6369" fmla="*/ 2904570 w 11830043"/>
              <a:gd name="connsiteY6369" fmla="*/ 482632 h 6533995"/>
              <a:gd name="connsiteX6370" fmla="*/ 3145749 w 11830043"/>
              <a:gd name="connsiteY6370" fmla="*/ 482630 h 6533995"/>
              <a:gd name="connsiteX6371" fmla="*/ 3155531 w 11830043"/>
              <a:gd name="connsiteY6371" fmla="*/ 492354 h 6533995"/>
              <a:gd name="connsiteX6372" fmla="*/ 3145749 w 11830043"/>
              <a:gd name="connsiteY6372" fmla="*/ 502141 h 6533995"/>
              <a:gd name="connsiteX6373" fmla="*/ 3136030 w 11830043"/>
              <a:gd name="connsiteY6373" fmla="*/ 492354 h 6533995"/>
              <a:gd name="connsiteX6374" fmla="*/ 3145749 w 11830043"/>
              <a:gd name="connsiteY6374" fmla="*/ 482630 h 6533995"/>
              <a:gd name="connsiteX6375" fmla="*/ 3386957 w 11830043"/>
              <a:gd name="connsiteY6375" fmla="*/ 482627 h 6533995"/>
              <a:gd name="connsiteX6376" fmla="*/ 3396742 w 11830043"/>
              <a:gd name="connsiteY6376" fmla="*/ 492351 h 6533995"/>
              <a:gd name="connsiteX6377" fmla="*/ 3386957 w 11830043"/>
              <a:gd name="connsiteY6377" fmla="*/ 502138 h 6533995"/>
              <a:gd name="connsiteX6378" fmla="*/ 3377235 w 11830043"/>
              <a:gd name="connsiteY6378" fmla="*/ 492351 h 6533995"/>
              <a:gd name="connsiteX6379" fmla="*/ 3386957 w 11830043"/>
              <a:gd name="connsiteY6379" fmla="*/ 482627 h 6533995"/>
              <a:gd name="connsiteX6380" fmla="*/ 3628209 w 11830043"/>
              <a:gd name="connsiteY6380" fmla="*/ 482625 h 6533995"/>
              <a:gd name="connsiteX6381" fmla="*/ 3637930 w 11830043"/>
              <a:gd name="connsiteY6381" fmla="*/ 492349 h 6533995"/>
              <a:gd name="connsiteX6382" fmla="*/ 3628209 w 11830043"/>
              <a:gd name="connsiteY6382" fmla="*/ 502136 h 6533995"/>
              <a:gd name="connsiteX6383" fmla="*/ 3618428 w 11830043"/>
              <a:gd name="connsiteY6383" fmla="*/ 492349 h 6533995"/>
              <a:gd name="connsiteX6384" fmla="*/ 3628209 w 11830043"/>
              <a:gd name="connsiteY6384" fmla="*/ 482625 h 6533995"/>
              <a:gd name="connsiteX6385" fmla="*/ 3869427 w 11830043"/>
              <a:gd name="connsiteY6385" fmla="*/ 482622 h 6533995"/>
              <a:gd name="connsiteX6386" fmla="*/ 3879147 w 11830043"/>
              <a:gd name="connsiteY6386" fmla="*/ 492347 h 6533995"/>
              <a:gd name="connsiteX6387" fmla="*/ 3869427 w 11830043"/>
              <a:gd name="connsiteY6387" fmla="*/ 502133 h 6533995"/>
              <a:gd name="connsiteX6388" fmla="*/ 3859645 w 11830043"/>
              <a:gd name="connsiteY6388" fmla="*/ 492347 h 6533995"/>
              <a:gd name="connsiteX6389" fmla="*/ 3869427 w 11830043"/>
              <a:gd name="connsiteY6389" fmla="*/ 482622 h 6533995"/>
              <a:gd name="connsiteX6390" fmla="*/ 4110581 w 11830043"/>
              <a:gd name="connsiteY6390" fmla="*/ 482620 h 6533995"/>
              <a:gd name="connsiteX6391" fmla="*/ 4120362 w 11830043"/>
              <a:gd name="connsiteY6391" fmla="*/ 492344 h 6533995"/>
              <a:gd name="connsiteX6392" fmla="*/ 4110581 w 11830043"/>
              <a:gd name="connsiteY6392" fmla="*/ 502131 h 6533995"/>
              <a:gd name="connsiteX6393" fmla="*/ 4100797 w 11830043"/>
              <a:gd name="connsiteY6393" fmla="*/ 492344 h 6533995"/>
              <a:gd name="connsiteX6394" fmla="*/ 4110581 w 11830043"/>
              <a:gd name="connsiteY6394" fmla="*/ 482620 h 6533995"/>
              <a:gd name="connsiteX6395" fmla="*/ 4351806 w 11830043"/>
              <a:gd name="connsiteY6395" fmla="*/ 482618 h 6533995"/>
              <a:gd name="connsiteX6396" fmla="*/ 4361580 w 11830043"/>
              <a:gd name="connsiteY6396" fmla="*/ 492342 h 6533995"/>
              <a:gd name="connsiteX6397" fmla="*/ 4351806 w 11830043"/>
              <a:gd name="connsiteY6397" fmla="*/ 502129 h 6533995"/>
              <a:gd name="connsiteX6398" fmla="*/ 4342006 w 11830043"/>
              <a:gd name="connsiteY6398" fmla="*/ 492342 h 6533995"/>
              <a:gd name="connsiteX6399" fmla="*/ 4351806 w 11830043"/>
              <a:gd name="connsiteY6399" fmla="*/ 482618 h 6533995"/>
              <a:gd name="connsiteX6400" fmla="*/ 4593017 w 11830043"/>
              <a:gd name="connsiteY6400" fmla="*/ 482615 h 6533995"/>
              <a:gd name="connsiteX6401" fmla="*/ 4602795 w 11830043"/>
              <a:gd name="connsiteY6401" fmla="*/ 492339 h 6533995"/>
              <a:gd name="connsiteX6402" fmla="*/ 4593017 w 11830043"/>
              <a:gd name="connsiteY6402" fmla="*/ 502126 h 6533995"/>
              <a:gd name="connsiteX6403" fmla="*/ 4583304 w 11830043"/>
              <a:gd name="connsiteY6403" fmla="*/ 492339 h 6533995"/>
              <a:gd name="connsiteX6404" fmla="*/ 4593017 w 11830043"/>
              <a:gd name="connsiteY6404" fmla="*/ 482615 h 6533995"/>
              <a:gd name="connsiteX6405" fmla="*/ 4834252 w 11830043"/>
              <a:gd name="connsiteY6405" fmla="*/ 482613 h 6533995"/>
              <a:gd name="connsiteX6406" fmla="*/ 4844038 w 11830043"/>
              <a:gd name="connsiteY6406" fmla="*/ 492337 h 6533995"/>
              <a:gd name="connsiteX6407" fmla="*/ 4834252 w 11830043"/>
              <a:gd name="connsiteY6407" fmla="*/ 502124 h 6533995"/>
              <a:gd name="connsiteX6408" fmla="*/ 4824532 w 11830043"/>
              <a:gd name="connsiteY6408" fmla="*/ 492337 h 6533995"/>
              <a:gd name="connsiteX6409" fmla="*/ 4834252 w 11830043"/>
              <a:gd name="connsiteY6409" fmla="*/ 482613 h 6533995"/>
              <a:gd name="connsiteX6410" fmla="*/ 5075485 w 11830043"/>
              <a:gd name="connsiteY6410" fmla="*/ 482610 h 6533995"/>
              <a:gd name="connsiteX6411" fmla="*/ 5085201 w 11830043"/>
              <a:gd name="connsiteY6411" fmla="*/ 492334 h 6533995"/>
              <a:gd name="connsiteX6412" fmla="*/ 5075485 w 11830043"/>
              <a:gd name="connsiteY6412" fmla="*/ 502121 h 6533995"/>
              <a:gd name="connsiteX6413" fmla="*/ 5065704 w 11830043"/>
              <a:gd name="connsiteY6413" fmla="*/ 492334 h 6533995"/>
              <a:gd name="connsiteX6414" fmla="*/ 5075485 w 11830043"/>
              <a:gd name="connsiteY6414" fmla="*/ 482610 h 6533995"/>
              <a:gd name="connsiteX6415" fmla="*/ 5316710 w 11830043"/>
              <a:gd name="connsiteY6415" fmla="*/ 482608 h 6533995"/>
              <a:gd name="connsiteX6416" fmla="*/ 5326429 w 11830043"/>
              <a:gd name="connsiteY6416" fmla="*/ 492332 h 6533995"/>
              <a:gd name="connsiteX6417" fmla="*/ 5316710 w 11830043"/>
              <a:gd name="connsiteY6417" fmla="*/ 502119 h 6533995"/>
              <a:gd name="connsiteX6418" fmla="*/ 5306924 w 11830043"/>
              <a:gd name="connsiteY6418" fmla="*/ 492332 h 6533995"/>
              <a:gd name="connsiteX6419" fmla="*/ 5316710 w 11830043"/>
              <a:gd name="connsiteY6419" fmla="*/ 482608 h 6533995"/>
              <a:gd name="connsiteX6420" fmla="*/ 5557991 w 11830043"/>
              <a:gd name="connsiteY6420" fmla="*/ 482605 h 6533995"/>
              <a:gd name="connsiteX6421" fmla="*/ 5567774 w 11830043"/>
              <a:gd name="connsiteY6421" fmla="*/ 492329 h 6533995"/>
              <a:gd name="connsiteX6422" fmla="*/ 5557991 w 11830043"/>
              <a:gd name="connsiteY6422" fmla="*/ 502116 h 6533995"/>
              <a:gd name="connsiteX6423" fmla="*/ 5548208 w 11830043"/>
              <a:gd name="connsiteY6423" fmla="*/ 492329 h 6533995"/>
              <a:gd name="connsiteX6424" fmla="*/ 5557991 w 11830043"/>
              <a:gd name="connsiteY6424" fmla="*/ 482605 h 6533995"/>
              <a:gd name="connsiteX6425" fmla="*/ 5799205 w 11830043"/>
              <a:gd name="connsiteY6425" fmla="*/ 482603 h 6533995"/>
              <a:gd name="connsiteX6426" fmla="*/ 5808989 w 11830043"/>
              <a:gd name="connsiteY6426" fmla="*/ 492327 h 6533995"/>
              <a:gd name="connsiteX6427" fmla="*/ 5799205 w 11830043"/>
              <a:gd name="connsiteY6427" fmla="*/ 502114 h 6533995"/>
              <a:gd name="connsiteX6428" fmla="*/ 5789486 w 11830043"/>
              <a:gd name="connsiteY6428" fmla="*/ 492327 h 6533995"/>
              <a:gd name="connsiteX6429" fmla="*/ 5799205 w 11830043"/>
              <a:gd name="connsiteY6429" fmla="*/ 482603 h 6533995"/>
              <a:gd name="connsiteX6430" fmla="*/ 6040432 w 11830043"/>
              <a:gd name="connsiteY6430" fmla="*/ 482600 h 6533995"/>
              <a:gd name="connsiteX6431" fmla="*/ 6050216 w 11830043"/>
              <a:gd name="connsiteY6431" fmla="*/ 492325 h 6533995"/>
              <a:gd name="connsiteX6432" fmla="*/ 6040432 w 11830043"/>
              <a:gd name="connsiteY6432" fmla="*/ 502111 h 6533995"/>
              <a:gd name="connsiteX6433" fmla="*/ 6030712 w 11830043"/>
              <a:gd name="connsiteY6433" fmla="*/ 492325 h 6533995"/>
              <a:gd name="connsiteX6434" fmla="*/ 6040432 w 11830043"/>
              <a:gd name="connsiteY6434" fmla="*/ 482600 h 6533995"/>
              <a:gd name="connsiteX6435" fmla="*/ 6281661 w 11830043"/>
              <a:gd name="connsiteY6435" fmla="*/ 482598 h 6533995"/>
              <a:gd name="connsiteX6436" fmla="*/ 6291381 w 11830043"/>
              <a:gd name="connsiteY6436" fmla="*/ 492322 h 6533995"/>
              <a:gd name="connsiteX6437" fmla="*/ 6281661 w 11830043"/>
              <a:gd name="connsiteY6437" fmla="*/ 502109 h 6533995"/>
              <a:gd name="connsiteX6438" fmla="*/ 6271877 w 11830043"/>
              <a:gd name="connsiteY6438" fmla="*/ 492322 h 6533995"/>
              <a:gd name="connsiteX6439" fmla="*/ 6281661 w 11830043"/>
              <a:gd name="connsiteY6439" fmla="*/ 482598 h 6533995"/>
              <a:gd name="connsiteX6440" fmla="*/ 6522889 w 11830043"/>
              <a:gd name="connsiteY6440" fmla="*/ 482596 h 6533995"/>
              <a:gd name="connsiteX6441" fmla="*/ 6532610 w 11830043"/>
              <a:gd name="connsiteY6441" fmla="*/ 492320 h 6533995"/>
              <a:gd name="connsiteX6442" fmla="*/ 6522889 w 11830043"/>
              <a:gd name="connsiteY6442" fmla="*/ 502107 h 6533995"/>
              <a:gd name="connsiteX6443" fmla="*/ 6513105 w 11830043"/>
              <a:gd name="connsiteY6443" fmla="*/ 492320 h 6533995"/>
              <a:gd name="connsiteX6444" fmla="*/ 6522889 w 11830043"/>
              <a:gd name="connsiteY6444" fmla="*/ 482596 h 6533995"/>
              <a:gd name="connsiteX6445" fmla="*/ 6764118 w 11830043"/>
              <a:gd name="connsiteY6445" fmla="*/ 482593 h 6533995"/>
              <a:gd name="connsiteX6446" fmla="*/ 6773902 w 11830043"/>
              <a:gd name="connsiteY6446" fmla="*/ 492317 h 6533995"/>
              <a:gd name="connsiteX6447" fmla="*/ 6764118 w 11830043"/>
              <a:gd name="connsiteY6447" fmla="*/ 502104 h 6533995"/>
              <a:gd name="connsiteX6448" fmla="*/ 6754335 w 11830043"/>
              <a:gd name="connsiteY6448" fmla="*/ 492317 h 6533995"/>
              <a:gd name="connsiteX6449" fmla="*/ 6764118 w 11830043"/>
              <a:gd name="connsiteY6449" fmla="*/ 482593 h 6533995"/>
              <a:gd name="connsiteX6450" fmla="*/ 7005346 w 11830043"/>
              <a:gd name="connsiteY6450" fmla="*/ 482591 h 6533995"/>
              <a:gd name="connsiteX6451" fmla="*/ 7015130 w 11830043"/>
              <a:gd name="connsiteY6451" fmla="*/ 492315 h 6533995"/>
              <a:gd name="connsiteX6452" fmla="*/ 7005346 w 11830043"/>
              <a:gd name="connsiteY6452" fmla="*/ 502102 h 6533995"/>
              <a:gd name="connsiteX6453" fmla="*/ 6995626 w 11830043"/>
              <a:gd name="connsiteY6453" fmla="*/ 492315 h 6533995"/>
              <a:gd name="connsiteX6454" fmla="*/ 7005346 w 11830043"/>
              <a:gd name="connsiteY6454" fmla="*/ 482591 h 6533995"/>
              <a:gd name="connsiteX6455" fmla="*/ 7246575 w 11830043"/>
              <a:gd name="connsiteY6455" fmla="*/ 482588 h 6533995"/>
              <a:gd name="connsiteX6456" fmla="*/ 7256359 w 11830043"/>
              <a:gd name="connsiteY6456" fmla="*/ 492312 h 6533995"/>
              <a:gd name="connsiteX6457" fmla="*/ 7246575 w 11830043"/>
              <a:gd name="connsiteY6457" fmla="*/ 502099 h 6533995"/>
              <a:gd name="connsiteX6458" fmla="*/ 7236855 w 11830043"/>
              <a:gd name="connsiteY6458" fmla="*/ 492312 h 6533995"/>
              <a:gd name="connsiteX6459" fmla="*/ 7246575 w 11830043"/>
              <a:gd name="connsiteY6459" fmla="*/ 482588 h 6533995"/>
              <a:gd name="connsiteX6460" fmla="*/ 7487803 w 11830043"/>
              <a:gd name="connsiteY6460" fmla="*/ 482586 h 6533995"/>
              <a:gd name="connsiteX6461" fmla="*/ 7497524 w 11830043"/>
              <a:gd name="connsiteY6461" fmla="*/ 492310 h 6533995"/>
              <a:gd name="connsiteX6462" fmla="*/ 7487803 w 11830043"/>
              <a:gd name="connsiteY6462" fmla="*/ 502097 h 6533995"/>
              <a:gd name="connsiteX6463" fmla="*/ 7478019 w 11830043"/>
              <a:gd name="connsiteY6463" fmla="*/ 492310 h 6533995"/>
              <a:gd name="connsiteX6464" fmla="*/ 7487803 w 11830043"/>
              <a:gd name="connsiteY6464" fmla="*/ 482586 h 6533995"/>
              <a:gd name="connsiteX6465" fmla="*/ 7729032 w 11830043"/>
              <a:gd name="connsiteY6465" fmla="*/ 482583 h 6533995"/>
              <a:gd name="connsiteX6466" fmla="*/ 7738753 w 11830043"/>
              <a:gd name="connsiteY6466" fmla="*/ 492307 h 6533995"/>
              <a:gd name="connsiteX6467" fmla="*/ 7729032 w 11830043"/>
              <a:gd name="connsiteY6467" fmla="*/ 502094 h 6533995"/>
              <a:gd name="connsiteX6468" fmla="*/ 7719249 w 11830043"/>
              <a:gd name="connsiteY6468" fmla="*/ 492307 h 6533995"/>
              <a:gd name="connsiteX6469" fmla="*/ 7729032 w 11830043"/>
              <a:gd name="connsiteY6469" fmla="*/ 482583 h 6533995"/>
              <a:gd name="connsiteX6470" fmla="*/ 7970260 w 11830043"/>
              <a:gd name="connsiteY6470" fmla="*/ 482581 h 6533995"/>
              <a:gd name="connsiteX6471" fmla="*/ 7980044 w 11830043"/>
              <a:gd name="connsiteY6471" fmla="*/ 492305 h 6533995"/>
              <a:gd name="connsiteX6472" fmla="*/ 7970260 w 11830043"/>
              <a:gd name="connsiteY6472" fmla="*/ 502092 h 6533995"/>
              <a:gd name="connsiteX6473" fmla="*/ 7960477 w 11830043"/>
              <a:gd name="connsiteY6473" fmla="*/ 492305 h 6533995"/>
              <a:gd name="connsiteX6474" fmla="*/ 7970260 w 11830043"/>
              <a:gd name="connsiteY6474" fmla="*/ 482581 h 6533995"/>
              <a:gd name="connsiteX6475" fmla="*/ 8211553 w 11830043"/>
              <a:gd name="connsiteY6475" fmla="*/ 482578 h 6533995"/>
              <a:gd name="connsiteX6476" fmla="*/ 8221273 w 11830043"/>
              <a:gd name="connsiteY6476" fmla="*/ 492303 h 6533995"/>
              <a:gd name="connsiteX6477" fmla="*/ 8211553 w 11830043"/>
              <a:gd name="connsiteY6477" fmla="*/ 502089 h 6533995"/>
              <a:gd name="connsiteX6478" fmla="*/ 8201769 w 11830043"/>
              <a:gd name="connsiteY6478" fmla="*/ 492303 h 6533995"/>
              <a:gd name="connsiteX6479" fmla="*/ 8211553 w 11830043"/>
              <a:gd name="connsiteY6479" fmla="*/ 482578 h 6533995"/>
              <a:gd name="connsiteX6480" fmla="*/ 8452781 w 11830043"/>
              <a:gd name="connsiteY6480" fmla="*/ 482576 h 6533995"/>
              <a:gd name="connsiteX6481" fmla="*/ 8462566 w 11830043"/>
              <a:gd name="connsiteY6481" fmla="*/ 492300 h 6533995"/>
              <a:gd name="connsiteX6482" fmla="*/ 8452781 w 11830043"/>
              <a:gd name="connsiteY6482" fmla="*/ 502087 h 6533995"/>
              <a:gd name="connsiteX6483" fmla="*/ 8443061 w 11830043"/>
              <a:gd name="connsiteY6483" fmla="*/ 492300 h 6533995"/>
              <a:gd name="connsiteX6484" fmla="*/ 8452781 w 11830043"/>
              <a:gd name="connsiteY6484" fmla="*/ 482576 h 6533995"/>
              <a:gd name="connsiteX6485" fmla="*/ 8694009 w 11830043"/>
              <a:gd name="connsiteY6485" fmla="*/ 482574 h 6533995"/>
              <a:gd name="connsiteX6486" fmla="*/ 8703730 w 11830043"/>
              <a:gd name="connsiteY6486" fmla="*/ 492298 h 6533995"/>
              <a:gd name="connsiteX6487" fmla="*/ 8694009 w 11830043"/>
              <a:gd name="connsiteY6487" fmla="*/ 502085 h 6533995"/>
              <a:gd name="connsiteX6488" fmla="*/ 8684289 w 11830043"/>
              <a:gd name="connsiteY6488" fmla="*/ 492298 h 6533995"/>
              <a:gd name="connsiteX6489" fmla="*/ 8694009 w 11830043"/>
              <a:gd name="connsiteY6489" fmla="*/ 482574 h 6533995"/>
              <a:gd name="connsiteX6490" fmla="*/ 8935237 w 11830043"/>
              <a:gd name="connsiteY6490" fmla="*/ 482571 h 6533995"/>
              <a:gd name="connsiteX6491" fmla="*/ 8944958 w 11830043"/>
              <a:gd name="connsiteY6491" fmla="*/ 492295 h 6533995"/>
              <a:gd name="connsiteX6492" fmla="*/ 8935237 w 11830043"/>
              <a:gd name="connsiteY6492" fmla="*/ 502082 h 6533995"/>
              <a:gd name="connsiteX6493" fmla="*/ 8925454 w 11830043"/>
              <a:gd name="connsiteY6493" fmla="*/ 492295 h 6533995"/>
              <a:gd name="connsiteX6494" fmla="*/ 8935237 w 11830043"/>
              <a:gd name="connsiteY6494" fmla="*/ 482571 h 6533995"/>
              <a:gd name="connsiteX6495" fmla="*/ 9176467 w 11830043"/>
              <a:gd name="connsiteY6495" fmla="*/ 482569 h 6533995"/>
              <a:gd name="connsiteX6496" fmla="*/ 9186187 w 11830043"/>
              <a:gd name="connsiteY6496" fmla="*/ 492293 h 6533995"/>
              <a:gd name="connsiteX6497" fmla="*/ 9176467 w 11830043"/>
              <a:gd name="connsiteY6497" fmla="*/ 502080 h 6533995"/>
              <a:gd name="connsiteX6498" fmla="*/ 9166683 w 11830043"/>
              <a:gd name="connsiteY6498" fmla="*/ 492293 h 6533995"/>
              <a:gd name="connsiteX6499" fmla="*/ 9176467 w 11830043"/>
              <a:gd name="connsiteY6499" fmla="*/ 482569 h 6533995"/>
              <a:gd name="connsiteX6500" fmla="*/ 9417695 w 11830043"/>
              <a:gd name="connsiteY6500" fmla="*/ 482566 h 6533995"/>
              <a:gd name="connsiteX6501" fmla="*/ 9427416 w 11830043"/>
              <a:gd name="connsiteY6501" fmla="*/ 492290 h 6533995"/>
              <a:gd name="connsiteX6502" fmla="*/ 9417695 w 11830043"/>
              <a:gd name="connsiteY6502" fmla="*/ 502077 h 6533995"/>
              <a:gd name="connsiteX6503" fmla="*/ 9407911 w 11830043"/>
              <a:gd name="connsiteY6503" fmla="*/ 492290 h 6533995"/>
              <a:gd name="connsiteX6504" fmla="*/ 9417695 w 11830043"/>
              <a:gd name="connsiteY6504" fmla="*/ 482566 h 6533995"/>
              <a:gd name="connsiteX6505" fmla="*/ 9649203 w 11830043"/>
              <a:gd name="connsiteY6505" fmla="*/ 241375 h 6533995"/>
              <a:gd name="connsiteX6506" fmla="*/ 9658923 w 11830043"/>
              <a:gd name="connsiteY6506" fmla="*/ 251099 h 6533995"/>
              <a:gd name="connsiteX6507" fmla="*/ 9649203 w 11830043"/>
              <a:gd name="connsiteY6507" fmla="*/ 260886 h 6533995"/>
              <a:gd name="connsiteX6508" fmla="*/ 9639483 w 11830043"/>
              <a:gd name="connsiteY6508" fmla="*/ 251099 h 6533995"/>
              <a:gd name="connsiteX6509" fmla="*/ 9649203 w 11830043"/>
              <a:gd name="connsiteY6509" fmla="*/ 241375 h 6533995"/>
              <a:gd name="connsiteX6510" fmla="*/ 9890432 w 11830043"/>
              <a:gd name="connsiteY6510" fmla="*/ 241373 h 6533995"/>
              <a:gd name="connsiteX6511" fmla="*/ 9900152 w 11830043"/>
              <a:gd name="connsiteY6511" fmla="*/ 251097 h 6533995"/>
              <a:gd name="connsiteX6512" fmla="*/ 9890432 w 11830043"/>
              <a:gd name="connsiteY6512" fmla="*/ 260884 h 6533995"/>
              <a:gd name="connsiteX6513" fmla="*/ 9880648 w 11830043"/>
              <a:gd name="connsiteY6513" fmla="*/ 251097 h 6533995"/>
              <a:gd name="connsiteX6514" fmla="*/ 9890432 w 11830043"/>
              <a:gd name="connsiteY6514" fmla="*/ 241373 h 6533995"/>
              <a:gd name="connsiteX6515" fmla="*/ 10131660 w 11830043"/>
              <a:gd name="connsiteY6515" fmla="*/ 241370 h 6533995"/>
              <a:gd name="connsiteX6516" fmla="*/ 10141444 w 11830043"/>
              <a:gd name="connsiteY6516" fmla="*/ 251094 h 6533995"/>
              <a:gd name="connsiteX6517" fmla="*/ 10131660 w 11830043"/>
              <a:gd name="connsiteY6517" fmla="*/ 260881 h 6533995"/>
              <a:gd name="connsiteX6518" fmla="*/ 10121940 w 11830043"/>
              <a:gd name="connsiteY6518" fmla="*/ 251094 h 6533995"/>
              <a:gd name="connsiteX6519" fmla="*/ 10131660 w 11830043"/>
              <a:gd name="connsiteY6519" fmla="*/ 241370 h 6533995"/>
              <a:gd name="connsiteX6520" fmla="*/ 10372888 w 11830043"/>
              <a:gd name="connsiteY6520" fmla="*/ 241368 h 6533995"/>
              <a:gd name="connsiteX6521" fmla="*/ 10382673 w 11830043"/>
              <a:gd name="connsiteY6521" fmla="*/ 251092 h 6533995"/>
              <a:gd name="connsiteX6522" fmla="*/ 10372888 w 11830043"/>
              <a:gd name="connsiteY6522" fmla="*/ 260879 h 6533995"/>
              <a:gd name="connsiteX6523" fmla="*/ 10363168 w 11830043"/>
              <a:gd name="connsiteY6523" fmla="*/ 251092 h 6533995"/>
              <a:gd name="connsiteX6524" fmla="*/ 10372888 w 11830043"/>
              <a:gd name="connsiteY6524" fmla="*/ 241368 h 6533995"/>
              <a:gd name="connsiteX6525" fmla="*/ 10614116 w 11830043"/>
              <a:gd name="connsiteY6525" fmla="*/ 241365 h 6533995"/>
              <a:gd name="connsiteX6526" fmla="*/ 10623901 w 11830043"/>
              <a:gd name="connsiteY6526" fmla="*/ 251089 h 6533995"/>
              <a:gd name="connsiteX6527" fmla="*/ 10614116 w 11830043"/>
              <a:gd name="connsiteY6527" fmla="*/ 260876 h 6533995"/>
              <a:gd name="connsiteX6528" fmla="*/ 10604396 w 11830043"/>
              <a:gd name="connsiteY6528" fmla="*/ 251089 h 6533995"/>
              <a:gd name="connsiteX6529" fmla="*/ 10614116 w 11830043"/>
              <a:gd name="connsiteY6529" fmla="*/ 241365 h 6533995"/>
              <a:gd name="connsiteX6530" fmla="*/ 10855345 w 11830043"/>
              <a:gd name="connsiteY6530" fmla="*/ 241363 h 6533995"/>
              <a:gd name="connsiteX6531" fmla="*/ 10865065 w 11830043"/>
              <a:gd name="connsiteY6531" fmla="*/ 251087 h 6533995"/>
              <a:gd name="connsiteX6532" fmla="*/ 10855345 w 11830043"/>
              <a:gd name="connsiteY6532" fmla="*/ 260873 h 6533995"/>
              <a:gd name="connsiteX6533" fmla="*/ 10845625 w 11830043"/>
              <a:gd name="connsiteY6533" fmla="*/ 251087 h 6533995"/>
              <a:gd name="connsiteX6534" fmla="*/ 10855345 w 11830043"/>
              <a:gd name="connsiteY6534" fmla="*/ 241363 h 6533995"/>
              <a:gd name="connsiteX6535" fmla="*/ 11096574 w 11830043"/>
              <a:gd name="connsiteY6535" fmla="*/ 241360 h 6533995"/>
              <a:gd name="connsiteX6536" fmla="*/ 11106294 w 11830043"/>
              <a:gd name="connsiteY6536" fmla="*/ 251084 h 6533995"/>
              <a:gd name="connsiteX6537" fmla="*/ 11096574 w 11830043"/>
              <a:gd name="connsiteY6537" fmla="*/ 260871 h 6533995"/>
              <a:gd name="connsiteX6538" fmla="*/ 11086790 w 11830043"/>
              <a:gd name="connsiteY6538" fmla="*/ 251084 h 6533995"/>
              <a:gd name="connsiteX6539" fmla="*/ 11096574 w 11830043"/>
              <a:gd name="connsiteY6539" fmla="*/ 241360 h 6533995"/>
              <a:gd name="connsiteX6540" fmla="*/ 11337802 w 11830043"/>
              <a:gd name="connsiteY6540" fmla="*/ 241358 h 6533995"/>
              <a:gd name="connsiteX6541" fmla="*/ 11347587 w 11830043"/>
              <a:gd name="connsiteY6541" fmla="*/ 251081 h 6533995"/>
              <a:gd name="connsiteX6542" fmla="*/ 11337802 w 11830043"/>
              <a:gd name="connsiteY6542" fmla="*/ 260868 h 6533995"/>
              <a:gd name="connsiteX6543" fmla="*/ 11328082 w 11830043"/>
              <a:gd name="connsiteY6543" fmla="*/ 251081 h 6533995"/>
              <a:gd name="connsiteX6544" fmla="*/ 11337802 w 11830043"/>
              <a:gd name="connsiteY6544" fmla="*/ 241358 h 6533995"/>
              <a:gd name="connsiteX6545" fmla="*/ 11579030 w 11830043"/>
              <a:gd name="connsiteY6545" fmla="*/ 241355 h 6533995"/>
              <a:gd name="connsiteX6546" fmla="*/ 11588815 w 11830043"/>
              <a:gd name="connsiteY6546" fmla="*/ 251079 h 6533995"/>
              <a:gd name="connsiteX6547" fmla="*/ 11579030 w 11830043"/>
              <a:gd name="connsiteY6547" fmla="*/ 260866 h 6533995"/>
              <a:gd name="connsiteX6548" fmla="*/ 11569310 w 11830043"/>
              <a:gd name="connsiteY6548" fmla="*/ 251079 h 6533995"/>
              <a:gd name="connsiteX6549" fmla="*/ 11579030 w 11830043"/>
              <a:gd name="connsiteY6549" fmla="*/ 241355 h 6533995"/>
              <a:gd name="connsiteX6550" fmla="*/ 11820259 w 11830043"/>
              <a:gd name="connsiteY6550" fmla="*/ 241352 h 6533995"/>
              <a:gd name="connsiteX6551" fmla="*/ 11830043 w 11830043"/>
              <a:gd name="connsiteY6551" fmla="*/ 251076 h 6533995"/>
              <a:gd name="connsiteX6552" fmla="*/ 11820259 w 11830043"/>
              <a:gd name="connsiteY6552" fmla="*/ 260863 h 6533995"/>
              <a:gd name="connsiteX6553" fmla="*/ 11810539 w 11830043"/>
              <a:gd name="connsiteY6553" fmla="*/ 251076 h 6533995"/>
              <a:gd name="connsiteX6554" fmla="*/ 11820259 w 11830043"/>
              <a:gd name="connsiteY6554" fmla="*/ 241352 h 6533995"/>
              <a:gd name="connsiteX6555" fmla="*/ 9720 w 11830043"/>
              <a:gd name="connsiteY6555" fmla="*/ 241350 h 6533995"/>
              <a:gd name="connsiteX6556" fmla="*/ 19504 w 11830043"/>
              <a:gd name="connsiteY6556" fmla="*/ 251074 h 6533995"/>
              <a:gd name="connsiteX6557" fmla="*/ 9720 w 11830043"/>
              <a:gd name="connsiteY6557" fmla="*/ 260861 h 6533995"/>
              <a:gd name="connsiteX6558" fmla="*/ 0 w 11830043"/>
              <a:gd name="connsiteY6558" fmla="*/ 251074 h 6533995"/>
              <a:gd name="connsiteX6559" fmla="*/ 9720 w 11830043"/>
              <a:gd name="connsiteY6559" fmla="*/ 241350 h 6533995"/>
              <a:gd name="connsiteX6560" fmla="*/ 251003 w 11830043"/>
              <a:gd name="connsiteY6560" fmla="*/ 241347 h 6533995"/>
              <a:gd name="connsiteX6561" fmla="*/ 260787 w 11830043"/>
              <a:gd name="connsiteY6561" fmla="*/ 251071 h 6533995"/>
              <a:gd name="connsiteX6562" fmla="*/ 251003 w 11830043"/>
              <a:gd name="connsiteY6562" fmla="*/ 260858 h 6533995"/>
              <a:gd name="connsiteX6563" fmla="*/ 241283 w 11830043"/>
              <a:gd name="connsiteY6563" fmla="*/ 251071 h 6533995"/>
              <a:gd name="connsiteX6564" fmla="*/ 251003 w 11830043"/>
              <a:gd name="connsiteY6564" fmla="*/ 241347 h 6533995"/>
              <a:gd name="connsiteX6565" fmla="*/ 492223 w 11830043"/>
              <a:gd name="connsiteY6565" fmla="*/ 241345 h 6533995"/>
              <a:gd name="connsiteX6566" fmla="*/ 501943 w 11830043"/>
              <a:gd name="connsiteY6566" fmla="*/ 251069 h 6533995"/>
              <a:gd name="connsiteX6567" fmla="*/ 492223 w 11830043"/>
              <a:gd name="connsiteY6567" fmla="*/ 260856 h 6533995"/>
              <a:gd name="connsiteX6568" fmla="*/ 482439 w 11830043"/>
              <a:gd name="connsiteY6568" fmla="*/ 251069 h 6533995"/>
              <a:gd name="connsiteX6569" fmla="*/ 492223 w 11830043"/>
              <a:gd name="connsiteY6569" fmla="*/ 241345 h 6533995"/>
              <a:gd name="connsiteX6570" fmla="*/ 733444 w 11830043"/>
              <a:gd name="connsiteY6570" fmla="*/ 241342 h 6533995"/>
              <a:gd name="connsiteX6571" fmla="*/ 743163 w 11830043"/>
              <a:gd name="connsiteY6571" fmla="*/ 251066 h 6533995"/>
              <a:gd name="connsiteX6572" fmla="*/ 733444 w 11830043"/>
              <a:gd name="connsiteY6572" fmla="*/ 260853 h 6533995"/>
              <a:gd name="connsiteX6573" fmla="*/ 723660 w 11830043"/>
              <a:gd name="connsiteY6573" fmla="*/ 251066 h 6533995"/>
              <a:gd name="connsiteX6574" fmla="*/ 733444 w 11830043"/>
              <a:gd name="connsiteY6574" fmla="*/ 241342 h 6533995"/>
              <a:gd name="connsiteX6575" fmla="*/ 974664 w 11830043"/>
              <a:gd name="connsiteY6575" fmla="*/ 241340 h 6533995"/>
              <a:gd name="connsiteX6576" fmla="*/ 984447 w 11830043"/>
              <a:gd name="connsiteY6576" fmla="*/ 251064 h 6533995"/>
              <a:gd name="connsiteX6577" fmla="*/ 974664 w 11830043"/>
              <a:gd name="connsiteY6577" fmla="*/ 260851 h 6533995"/>
              <a:gd name="connsiteX6578" fmla="*/ 964944 w 11830043"/>
              <a:gd name="connsiteY6578" fmla="*/ 251064 h 6533995"/>
              <a:gd name="connsiteX6579" fmla="*/ 974664 w 11830043"/>
              <a:gd name="connsiteY6579" fmla="*/ 241340 h 6533995"/>
              <a:gd name="connsiteX6580" fmla="*/ 1215884 w 11830043"/>
              <a:gd name="connsiteY6580" fmla="*/ 241337 h 6533995"/>
              <a:gd name="connsiteX6581" fmla="*/ 1225668 w 11830043"/>
              <a:gd name="connsiteY6581" fmla="*/ 251061 h 6533995"/>
              <a:gd name="connsiteX6582" fmla="*/ 1215884 w 11830043"/>
              <a:gd name="connsiteY6582" fmla="*/ 260848 h 6533995"/>
              <a:gd name="connsiteX6583" fmla="*/ 1206164 w 11830043"/>
              <a:gd name="connsiteY6583" fmla="*/ 251061 h 6533995"/>
              <a:gd name="connsiteX6584" fmla="*/ 1215884 w 11830043"/>
              <a:gd name="connsiteY6584" fmla="*/ 241337 h 6533995"/>
              <a:gd name="connsiteX6585" fmla="*/ 1457105 w 11830043"/>
              <a:gd name="connsiteY6585" fmla="*/ 241335 h 6533995"/>
              <a:gd name="connsiteX6586" fmla="*/ 1466825 w 11830043"/>
              <a:gd name="connsiteY6586" fmla="*/ 251059 h 6533995"/>
              <a:gd name="connsiteX6587" fmla="*/ 1457105 w 11830043"/>
              <a:gd name="connsiteY6587" fmla="*/ 260846 h 6533995"/>
              <a:gd name="connsiteX6588" fmla="*/ 1447321 w 11830043"/>
              <a:gd name="connsiteY6588" fmla="*/ 251059 h 6533995"/>
              <a:gd name="connsiteX6589" fmla="*/ 1457105 w 11830043"/>
              <a:gd name="connsiteY6589" fmla="*/ 241335 h 6533995"/>
              <a:gd name="connsiteX6590" fmla="*/ 1698330 w 11830043"/>
              <a:gd name="connsiteY6590" fmla="*/ 241332 h 6533995"/>
              <a:gd name="connsiteX6591" fmla="*/ 1708116 w 11830043"/>
              <a:gd name="connsiteY6591" fmla="*/ 251056 h 6533995"/>
              <a:gd name="connsiteX6592" fmla="*/ 1698330 w 11830043"/>
              <a:gd name="connsiteY6592" fmla="*/ 260843 h 6533995"/>
              <a:gd name="connsiteX6593" fmla="*/ 1688545 w 11830043"/>
              <a:gd name="connsiteY6593" fmla="*/ 251056 h 6533995"/>
              <a:gd name="connsiteX6594" fmla="*/ 1698330 w 11830043"/>
              <a:gd name="connsiteY6594" fmla="*/ 241332 h 6533995"/>
              <a:gd name="connsiteX6595" fmla="*/ 1939580 w 11830043"/>
              <a:gd name="connsiteY6595" fmla="*/ 241330 h 6533995"/>
              <a:gd name="connsiteX6596" fmla="*/ 1949362 w 11830043"/>
              <a:gd name="connsiteY6596" fmla="*/ 251054 h 6533995"/>
              <a:gd name="connsiteX6597" fmla="*/ 1939580 w 11830043"/>
              <a:gd name="connsiteY6597" fmla="*/ 260841 h 6533995"/>
              <a:gd name="connsiteX6598" fmla="*/ 1929858 w 11830043"/>
              <a:gd name="connsiteY6598" fmla="*/ 251054 h 6533995"/>
              <a:gd name="connsiteX6599" fmla="*/ 1939580 w 11830043"/>
              <a:gd name="connsiteY6599" fmla="*/ 241330 h 6533995"/>
              <a:gd name="connsiteX6600" fmla="*/ 2180788 w 11830043"/>
              <a:gd name="connsiteY6600" fmla="*/ 241327 h 6533995"/>
              <a:gd name="connsiteX6601" fmla="*/ 2190577 w 11830043"/>
              <a:gd name="connsiteY6601" fmla="*/ 251051 h 6533995"/>
              <a:gd name="connsiteX6602" fmla="*/ 2180788 w 11830043"/>
              <a:gd name="connsiteY6602" fmla="*/ 260838 h 6533995"/>
              <a:gd name="connsiteX6603" fmla="*/ 2171080 w 11830043"/>
              <a:gd name="connsiteY6603" fmla="*/ 251051 h 6533995"/>
              <a:gd name="connsiteX6604" fmla="*/ 2180788 w 11830043"/>
              <a:gd name="connsiteY6604" fmla="*/ 241327 h 6533995"/>
              <a:gd name="connsiteX6605" fmla="*/ 2422035 w 11830043"/>
              <a:gd name="connsiteY6605" fmla="*/ 241325 h 6533995"/>
              <a:gd name="connsiteX6606" fmla="*/ 2431751 w 11830043"/>
              <a:gd name="connsiteY6606" fmla="*/ 251049 h 6533995"/>
              <a:gd name="connsiteX6607" fmla="*/ 2422035 w 11830043"/>
              <a:gd name="connsiteY6607" fmla="*/ 260836 h 6533995"/>
              <a:gd name="connsiteX6608" fmla="*/ 2412254 w 11830043"/>
              <a:gd name="connsiteY6608" fmla="*/ 251049 h 6533995"/>
              <a:gd name="connsiteX6609" fmla="*/ 2422035 w 11830043"/>
              <a:gd name="connsiteY6609" fmla="*/ 241325 h 6533995"/>
              <a:gd name="connsiteX6610" fmla="*/ 2663272 w 11830043"/>
              <a:gd name="connsiteY6610" fmla="*/ 241322 h 6533995"/>
              <a:gd name="connsiteX6611" fmla="*/ 2672996 w 11830043"/>
              <a:gd name="connsiteY6611" fmla="*/ 251046 h 6533995"/>
              <a:gd name="connsiteX6612" fmla="*/ 2663272 w 11830043"/>
              <a:gd name="connsiteY6612" fmla="*/ 260833 h 6533995"/>
              <a:gd name="connsiteX6613" fmla="*/ 2653489 w 11830043"/>
              <a:gd name="connsiteY6613" fmla="*/ 251046 h 6533995"/>
              <a:gd name="connsiteX6614" fmla="*/ 2663272 w 11830043"/>
              <a:gd name="connsiteY6614" fmla="*/ 241322 h 6533995"/>
              <a:gd name="connsiteX6615" fmla="*/ 2904569 w 11830043"/>
              <a:gd name="connsiteY6615" fmla="*/ 241319 h 6533995"/>
              <a:gd name="connsiteX6616" fmla="*/ 2914352 w 11830043"/>
              <a:gd name="connsiteY6616" fmla="*/ 251044 h 6533995"/>
              <a:gd name="connsiteX6617" fmla="*/ 2904569 w 11830043"/>
              <a:gd name="connsiteY6617" fmla="*/ 260830 h 6533995"/>
              <a:gd name="connsiteX6618" fmla="*/ 2894788 w 11830043"/>
              <a:gd name="connsiteY6618" fmla="*/ 251044 h 6533995"/>
              <a:gd name="connsiteX6619" fmla="*/ 2904569 w 11830043"/>
              <a:gd name="connsiteY6619" fmla="*/ 241319 h 6533995"/>
              <a:gd name="connsiteX6620" fmla="*/ 3145749 w 11830043"/>
              <a:gd name="connsiteY6620" fmla="*/ 241317 h 6533995"/>
              <a:gd name="connsiteX6621" fmla="*/ 3155530 w 11830043"/>
              <a:gd name="connsiteY6621" fmla="*/ 251041 h 6533995"/>
              <a:gd name="connsiteX6622" fmla="*/ 3145749 w 11830043"/>
              <a:gd name="connsiteY6622" fmla="*/ 260828 h 6533995"/>
              <a:gd name="connsiteX6623" fmla="*/ 3136030 w 11830043"/>
              <a:gd name="connsiteY6623" fmla="*/ 251041 h 6533995"/>
              <a:gd name="connsiteX6624" fmla="*/ 3145749 w 11830043"/>
              <a:gd name="connsiteY6624" fmla="*/ 241317 h 6533995"/>
              <a:gd name="connsiteX6625" fmla="*/ 3386956 w 11830043"/>
              <a:gd name="connsiteY6625" fmla="*/ 241314 h 6533995"/>
              <a:gd name="connsiteX6626" fmla="*/ 3396742 w 11830043"/>
              <a:gd name="connsiteY6626" fmla="*/ 251038 h 6533995"/>
              <a:gd name="connsiteX6627" fmla="*/ 3386956 w 11830043"/>
              <a:gd name="connsiteY6627" fmla="*/ 260825 h 6533995"/>
              <a:gd name="connsiteX6628" fmla="*/ 3377235 w 11830043"/>
              <a:gd name="connsiteY6628" fmla="*/ 251038 h 6533995"/>
              <a:gd name="connsiteX6629" fmla="*/ 3386956 w 11830043"/>
              <a:gd name="connsiteY6629" fmla="*/ 241314 h 6533995"/>
              <a:gd name="connsiteX6630" fmla="*/ 3628209 w 11830043"/>
              <a:gd name="connsiteY6630" fmla="*/ 241312 h 6533995"/>
              <a:gd name="connsiteX6631" fmla="*/ 3637930 w 11830043"/>
              <a:gd name="connsiteY6631" fmla="*/ 251036 h 6533995"/>
              <a:gd name="connsiteX6632" fmla="*/ 3628209 w 11830043"/>
              <a:gd name="connsiteY6632" fmla="*/ 260823 h 6533995"/>
              <a:gd name="connsiteX6633" fmla="*/ 3618428 w 11830043"/>
              <a:gd name="connsiteY6633" fmla="*/ 251036 h 6533995"/>
              <a:gd name="connsiteX6634" fmla="*/ 3628209 w 11830043"/>
              <a:gd name="connsiteY6634" fmla="*/ 241312 h 6533995"/>
              <a:gd name="connsiteX6635" fmla="*/ 3869427 w 11830043"/>
              <a:gd name="connsiteY6635" fmla="*/ 241309 h 6533995"/>
              <a:gd name="connsiteX6636" fmla="*/ 3879147 w 11830043"/>
              <a:gd name="connsiteY6636" fmla="*/ 251033 h 6533995"/>
              <a:gd name="connsiteX6637" fmla="*/ 3869427 w 11830043"/>
              <a:gd name="connsiteY6637" fmla="*/ 260820 h 6533995"/>
              <a:gd name="connsiteX6638" fmla="*/ 3859645 w 11830043"/>
              <a:gd name="connsiteY6638" fmla="*/ 251033 h 6533995"/>
              <a:gd name="connsiteX6639" fmla="*/ 3869427 w 11830043"/>
              <a:gd name="connsiteY6639" fmla="*/ 241309 h 6533995"/>
              <a:gd name="connsiteX6640" fmla="*/ 4110581 w 11830043"/>
              <a:gd name="connsiteY6640" fmla="*/ 241307 h 6533995"/>
              <a:gd name="connsiteX6641" fmla="*/ 4120362 w 11830043"/>
              <a:gd name="connsiteY6641" fmla="*/ 251031 h 6533995"/>
              <a:gd name="connsiteX6642" fmla="*/ 4110581 w 11830043"/>
              <a:gd name="connsiteY6642" fmla="*/ 260818 h 6533995"/>
              <a:gd name="connsiteX6643" fmla="*/ 4100797 w 11830043"/>
              <a:gd name="connsiteY6643" fmla="*/ 251031 h 6533995"/>
              <a:gd name="connsiteX6644" fmla="*/ 4110581 w 11830043"/>
              <a:gd name="connsiteY6644" fmla="*/ 241307 h 6533995"/>
              <a:gd name="connsiteX6645" fmla="*/ 4351806 w 11830043"/>
              <a:gd name="connsiteY6645" fmla="*/ 241304 h 6533995"/>
              <a:gd name="connsiteX6646" fmla="*/ 4361580 w 11830043"/>
              <a:gd name="connsiteY6646" fmla="*/ 251028 h 6533995"/>
              <a:gd name="connsiteX6647" fmla="*/ 4351806 w 11830043"/>
              <a:gd name="connsiteY6647" fmla="*/ 260815 h 6533995"/>
              <a:gd name="connsiteX6648" fmla="*/ 4342006 w 11830043"/>
              <a:gd name="connsiteY6648" fmla="*/ 251028 h 6533995"/>
              <a:gd name="connsiteX6649" fmla="*/ 4351806 w 11830043"/>
              <a:gd name="connsiteY6649" fmla="*/ 241304 h 6533995"/>
              <a:gd name="connsiteX6650" fmla="*/ 4593017 w 11830043"/>
              <a:gd name="connsiteY6650" fmla="*/ 241302 h 6533995"/>
              <a:gd name="connsiteX6651" fmla="*/ 4602795 w 11830043"/>
              <a:gd name="connsiteY6651" fmla="*/ 251026 h 6533995"/>
              <a:gd name="connsiteX6652" fmla="*/ 4593017 w 11830043"/>
              <a:gd name="connsiteY6652" fmla="*/ 260813 h 6533995"/>
              <a:gd name="connsiteX6653" fmla="*/ 4583304 w 11830043"/>
              <a:gd name="connsiteY6653" fmla="*/ 251026 h 6533995"/>
              <a:gd name="connsiteX6654" fmla="*/ 4593017 w 11830043"/>
              <a:gd name="connsiteY6654" fmla="*/ 241302 h 6533995"/>
              <a:gd name="connsiteX6655" fmla="*/ 4834252 w 11830043"/>
              <a:gd name="connsiteY6655" fmla="*/ 241299 h 6533995"/>
              <a:gd name="connsiteX6656" fmla="*/ 4844038 w 11830043"/>
              <a:gd name="connsiteY6656" fmla="*/ 251023 h 6533995"/>
              <a:gd name="connsiteX6657" fmla="*/ 4834252 w 11830043"/>
              <a:gd name="connsiteY6657" fmla="*/ 260810 h 6533995"/>
              <a:gd name="connsiteX6658" fmla="*/ 4824532 w 11830043"/>
              <a:gd name="connsiteY6658" fmla="*/ 251023 h 6533995"/>
              <a:gd name="connsiteX6659" fmla="*/ 4834252 w 11830043"/>
              <a:gd name="connsiteY6659" fmla="*/ 241299 h 6533995"/>
              <a:gd name="connsiteX6660" fmla="*/ 5075485 w 11830043"/>
              <a:gd name="connsiteY6660" fmla="*/ 241297 h 6533995"/>
              <a:gd name="connsiteX6661" fmla="*/ 5085201 w 11830043"/>
              <a:gd name="connsiteY6661" fmla="*/ 251021 h 6533995"/>
              <a:gd name="connsiteX6662" fmla="*/ 5075485 w 11830043"/>
              <a:gd name="connsiteY6662" fmla="*/ 260808 h 6533995"/>
              <a:gd name="connsiteX6663" fmla="*/ 5065704 w 11830043"/>
              <a:gd name="connsiteY6663" fmla="*/ 251021 h 6533995"/>
              <a:gd name="connsiteX6664" fmla="*/ 5075485 w 11830043"/>
              <a:gd name="connsiteY6664" fmla="*/ 241297 h 6533995"/>
              <a:gd name="connsiteX6665" fmla="*/ 5316710 w 11830043"/>
              <a:gd name="connsiteY6665" fmla="*/ 241294 h 6533995"/>
              <a:gd name="connsiteX6666" fmla="*/ 5326429 w 11830043"/>
              <a:gd name="connsiteY6666" fmla="*/ 251018 h 6533995"/>
              <a:gd name="connsiteX6667" fmla="*/ 5316710 w 11830043"/>
              <a:gd name="connsiteY6667" fmla="*/ 260805 h 6533995"/>
              <a:gd name="connsiteX6668" fmla="*/ 5306924 w 11830043"/>
              <a:gd name="connsiteY6668" fmla="*/ 251018 h 6533995"/>
              <a:gd name="connsiteX6669" fmla="*/ 5316710 w 11830043"/>
              <a:gd name="connsiteY6669" fmla="*/ 241294 h 6533995"/>
              <a:gd name="connsiteX6670" fmla="*/ 5557991 w 11830043"/>
              <a:gd name="connsiteY6670" fmla="*/ 241292 h 6533995"/>
              <a:gd name="connsiteX6671" fmla="*/ 5567774 w 11830043"/>
              <a:gd name="connsiteY6671" fmla="*/ 251016 h 6533995"/>
              <a:gd name="connsiteX6672" fmla="*/ 5557991 w 11830043"/>
              <a:gd name="connsiteY6672" fmla="*/ 260803 h 6533995"/>
              <a:gd name="connsiteX6673" fmla="*/ 5548208 w 11830043"/>
              <a:gd name="connsiteY6673" fmla="*/ 251016 h 6533995"/>
              <a:gd name="connsiteX6674" fmla="*/ 5557991 w 11830043"/>
              <a:gd name="connsiteY6674" fmla="*/ 241292 h 6533995"/>
              <a:gd name="connsiteX6675" fmla="*/ 5799205 w 11830043"/>
              <a:gd name="connsiteY6675" fmla="*/ 241289 h 6533995"/>
              <a:gd name="connsiteX6676" fmla="*/ 5808989 w 11830043"/>
              <a:gd name="connsiteY6676" fmla="*/ 251013 h 6533995"/>
              <a:gd name="connsiteX6677" fmla="*/ 5799205 w 11830043"/>
              <a:gd name="connsiteY6677" fmla="*/ 260800 h 6533995"/>
              <a:gd name="connsiteX6678" fmla="*/ 5789486 w 11830043"/>
              <a:gd name="connsiteY6678" fmla="*/ 251013 h 6533995"/>
              <a:gd name="connsiteX6679" fmla="*/ 5799205 w 11830043"/>
              <a:gd name="connsiteY6679" fmla="*/ 241289 h 6533995"/>
              <a:gd name="connsiteX6680" fmla="*/ 6040432 w 11830043"/>
              <a:gd name="connsiteY6680" fmla="*/ 241287 h 6533995"/>
              <a:gd name="connsiteX6681" fmla="*/ 6050216 w 11830043"/>
              <a:gd name="connsiteY6681" fmla="*/ 251011 h 6533995"/>
              <a:gd name="connsiteX6682" fmla="*/ 6040432 w 11830043"/>
              <a:gd name="connsiteY6682" fmla="*/ 260798 h 6533995"/>
              <a:gd name="connsiteX6683" fmla="*/ 6030712 w 11830043"/>
              <a:gd name="connsiteY6683" fmla="*/ 251011 h 6533995"/>
              <a:gd name="connsiteX6684" fmla="*/ 6040432 w 11830043"/>
              <a:gd name="connsiteY6684" fmla="*/ 241287 h 6533995"/>
              <a:gd name="connsiteX6685" fmla="*/ 6281661 w 11830043"/>
              <a:gd name="connsiteY6685" fmla="*/ 241284 h 6533995"/>
              <a:gd name="connsiteX6686" fmla="*/ 6291381 w 11830043"/>
              <a:gd name="connsiteY6686" fmla="*/ 251008 h 6533995"/>
              <a:gd name="connsiteX6687" fmla="*/ 6281661 w 11830043"/>
              <a:gd name="connsiteY6687" fmla="*/ 260795 h 6533995"/>
              <a:gd name="connsiteX6688" fmla="*/ 6271877 w 11830043"/>
              <a:gd name="connsiteY6688" fmla="*/ 251008 h 6533995"/>
              <a:gd name="connsiteX6689" fmla="*/ 6281661 w 11830043"/>
              <a:gd name="connsiteY6689" fmla="*/ 241284 h 6533995"/>
              <a:gd name="connsiteX6690" fmla="*/ 6522889 w 11830043"/>
              <a:gd name="connsiteY6690" fmla="*/ 241281 h 6533995"/>
              <a:gd name="connsiteX6691" fmla="*/ 6532610 w 11830043"/>
              <a:gd name="connsiteY6691" fmla="*/ 251006 h 6533995"/>
              <a:gd name="connsiteX6692" fmla="*/ 6522889 w 11830043"/>
              <a:gd name="connsiteY6692" fmla="*/ 260792 h 6533995"/>
              <a:gd name="connsiteX6693" fmla="*/ 6513105 w 11830043"/>
              <a:gd name="connsiteY6693" fmla="*/ 251006 h 6533995"/>
              <a:gd name="connsiteX6694" fmla="*/ 6522889 w 11830043"/>
              <a:gd name="connsiteY6694" fmla="*/ 241281 h 6533995"/>
              <a:gd name="connsiteX6695" fmla="*/ 6764118 w 11830043"/>
              <a:gd name="connsiteY6695" fmla="*/ 241279 h 6533995"/>
              <a:gd name="connsiteX6696" fmla="*/ 6773902 w 11830043"/>
              <a:gd name="connsiteY6696" fmla="*/ 251003 h 6533995"/>
              <a:gd name="connsiteX6697" fmla="*/ 6764118 w 11830043"/>
              <a:gd name="connsiteY6697" fmla="*/ 260790 h 6533995"/>
              <a:gd name="connsiteX6698" fmla="*/ 6754335 w 11830043"/>
              <a:gd name="connsiteY6698" fmla="*/ 251003 h 6533995"/>
              <a:gd name="connsiteX6699" fmla="*/ 6764118 w 11830043"/>
              <a:gd name="connsiteY6699" fmla="*/ 241279 h 6533995"/>
              <a:gd name="connsiteX6700" fmla="*/ 7005346 w 11830043"/>
              <a:gd name="connsiteY6700" fmla="*/ 241276 h 6533995"/>
              <a:gd name="connsiteX6701" fmla="*/ 7015130 w 11830043"/>
              <a:gd name="connsiteY6701" fmla="*/ 251000 h 6533995"/>
              <a:gd name="connsiteX6702" fmla="*/ 7005346 w 11830043"/>
              <a:gd name="connsiteY6702" fmla="*/ 260787 h 6533995"/>
              <a:gd name="connsiteX6703" fmla="*/ 6995626 w 11830043"/>
              <a:gd name="connsiteY6703" fmla="*/ 251000 h 6533995"/>
              <a:gd name="connsiteX6704" fmla="*/ 7005346 w 11830043"/>
              <a:gd name="connsiteY6704" fmla="*/ 241276 h 6533995"/>
              <a:gd name="connsiteX6705" fmla="*/ 7246575 w 11830043"/>
              <a:gd name="connsiteY6705" fmla="*/ 241274 h 6533995"/>
              <a:gd name="connsiteX6706" fmla="*/ 7256359 w 11830043"/>
              <a:gd name="connsiteY6706" fmla="*/ 250998 h 6533995"/>
              <a:gd name="connsiteX6707" fmla="*/ 7246575 w 11830043"/>
              <a:gd name="connsiteY6707" fmla="*/ 260785 h 6533995"/>
              <a:gd name="connsiteX6708" fmla="*/ 7236855 w 11830043"/>
              <a:gd name="connsiteY6708" fmla="*/ 250998 h 6533995"/>
              <a:gd name="connsiteX6709" fmla="*/ 7246575 w 11830043"/>
              <a:gd name="connsiteY6709" fmla="*/ 241274 h 6533995"/>
              <a:gd name="connsiteX6710" fmla="*/ 7487803 w 11830043"/>
              <a:gd name="connsiteY6710" fmla="*/ 241271 h 6533995"/>
              <a:gd name="connsiteX6711" fmla="*/ 7497524 w 11830043"/>
              <a:gd name="connsiteY6711" fmla="*/ 250995 h 6533995"/>
              <a:gd name="connsiteX6712" fmla="*/ 7487803 w 11830043"/>
              <a:gd name="connsiteY6712" fmla="*/ 260782 h 6533995"/>
              <a:gd name="connsiteX6713" fmla="*/ 7478019 w 11830043"/>
              <a:gd name="connsiteY6713" fmla="*/ 250995 h 6533995"/>
              <a:gd name="connsiteX6714" fmla="*/ 7487803 w 11830043"/>
              <a:gd name="connsiteY6714" fmla="*/ 241271 h 6533995"/>
              <a:gd name="connsiteX6715" fmla="*/ 7729032 w 11830043"/>
              <a:gd name="connsiteY6715" fmla="*/ 241269 h 6533995"/>
              <a:gd name="connsiteX6716" fmla="*/ 7738753 w 11830043"/>
              <a:gd name="connsiteY6716" fmla="*/ 250993 h 6533995"/>
              <a:gd name="connsiteX6717" fmla="*/ 7729032 w 11830043"/>
              <a:gd name="connsiteY6717" fmla="*/ 260780 h 6533995"/>
              <a:gd name="connsiteX6718" fmla="*/ 7719249 w 11830043"/>
              <a:gd name="connsiteY6718" fmla="*/ 250993 h 6533995"/>
              <a:gd name="connsiteX6719" fmla="*/ 7729032 w 11830043"/>
              <a:gd name="connsiteY6719" fmla="*/ 241269 h 6533995"/>
              <a:gd name="connsiteX6720" fmla="*/ 7970260 w 11830043"/>
              <a:gd name="connsiteY6720" fmla="*/ 241266 h 6533995"/>
              <a:gd name="connsiteX6721" fmla="*/ 7980044 w 11830043"/>
              <a:gd name="connsiteY6721" fmla="*/ 250990 h 6533995"/>
              <a:gd name="connsiteX6722" fmla="*/ 7970260 w 11830043"/>
              <a:gd name="connsiteY6722" fmla="*/ 260777 h 6533995"/>
              <a:gd name="connsiteX6723" fmla="*/ 7960477 w 11830043"/>
              <a:gd name="connsiteY6723" fmla="*/ 250990 h 6533995"/>
              <a:gd name="connsiteX6724" fmla="*/ 7970260 w 11830043"/>
              <a:gd name="connsiteY6724" fmla="*/ 241266 h 6533995"/>
              <a:gd name="connsiteX6725" fmla="*/ 8211553 w 11830043"/>
              <a:gd name="connsiteY6725" fmla="*/ 241264 h 6533995"/>
              <a:gd name="connsiteX6726" fmla="*/ 8221273 w 11830043"/>
              <a:gd name="connsiteY6726" fmla="*/ 250988 h 6533995"/>
              <a:gd name="connsiteX6727" fmla="*/ 8211553 w 11830043"/>
              <a:gd name="connsiteY6727" fmla="*/ 260775 h 6533995"/>
              <a:gd name="connsiteX6728" fmla="*/ 8201769 w 11830043"/>
              <a:gd name="connsiteY6728" fmla="*/ 250988 h 6533995"/>
              <a:gd name="connsiteX6729" fmla="*/ 8211553 w 11830043"/>
              <a:gd name="connsiteY6729" fmla="*/ 241264 h 6533995"/>
              <a:gd name="connsiteX6730" fmla="*/ 8452781 w 11830043"/>
              <a:gd name="connsiteY6730" fmla="*/ 241261 h 6533995"/>
              <a:gd name="connsiteX6731" fmla="*/ 8462566 w 11830043"/>
              <a:gd name="connsiteY6731" fmla="*/ 250985 h 6533995"/>
              <a:gd name="connsiteX6732" fmla="*/ 8452781 w 11830043"/>
              <a:gd name="connsiteY6732" fmla="*/ 260772 h 6533995"/>
              <a:gd name="connsiteX6733" fmla="*/ 8443061 w 11830043"/>
              <a:gd name="connsiteY6733" fmla="*/ 250985 h 6533995"/>
              <a:gd name="connsiteX6734" fmla="*/ 8452781 w 11830043"/>
              <a:gd name="connsiteY6734" fmla="*/ 241261 h 6533995"/>
              <a:gd name="connsiteX6735" fmla="*/ 8694009 w 11830043"/>
              <a:gd name="connsiteY6735" fmla="*/ 241259 h 6533995"/>
              <a:gd name="connsiteX6736" fmla="*/ 8703730 w 11830043"/>
              <a:gd name="connsiteY6736" fmla="*/ 250983 h 6533995"/>
              <a:gd name="connsiteX6737" fmla="*/ 8694009 w 11830043"/>
              <a:gd name="connsiteY6737" fmla="*/ 260770 h 6533995"/>
              <a:gd name="connsiteX6738" fmla="*/ 8684289 w 11830043"/>
              <a:gd name="connsiteY6738" fmla="*/ 250983 h 6533995"/>
              <a:gd name="connsiteX6739" fmla="*/ 8694009 w 11830043"/>
              <a:gd name="connsiteY6739" fmla="*/ 241259 h 6533995"/>
              <a:gd name="connsiteX6740" fmla="*/ 8935237 w 11830043"/>
              <a:gd name="connsiteY6740" fmla="*/ 241256 h 6533995"/>
              <a:gd name="connsiteX6741" fmla="*/ 8944958 w 11830043"/>
              <a:gd name="connsiteY6741" fmla="*/ 250980 h 6533995"/>
              <a:gd name="connsiteX6742" fmla="*/ 8935237 w 11830043"/>
              <a:gd name="connsiteY6742" fmla="*/ 260767 h 6533995"/>
              <a:gd name="connsiteX6743" fmla="*/ 8925454 w 11830043"/>
              <a:gd name="connsiteY6743" fmla="*/ 250980 h 6533995"/>
              <a:gd name="connsiteX6744" fmla="*/ 8935237 w 11830043"/>
              <a:gd name="connsiteY6744" fmla="*/ 241256 h 6533995"/>
              <a:gd name="connsiteX6745" fmla="*/ 9176467 w 11830043"/>
              <a:gd name="connsiteY6745" fmla="*/ 241254 h 6533995"/>
              <a:gd name="connsiteX6746" fmla="*/ 9186187 w 11830043"/>
              <a:gd name="connsiteY6746" fmla="*/ 250978 h 6533995"/>
              <a:gd name="connsiteX6747" fmla="*/ 9176467 w 11830043"/>
              <a:gd name="connsiteY6747" fmla="*/ 260765 h 6533995"/>
              <a:gd name="connsiteX6748" fmla="*/ 9166683 w 11830043"/>
              <a:gd name="connsiteY6748" fmla="*/ 250978 h 6533995"/>
              <a:gd name="connsiteX6749" fmla="*/ 9176467 w 11830043"/>
              <a:gd name="connsiteY6749" fmla="*/ 241254 h 6533995"/>
              <a:gd name="connsiteX6750" fmla="*/ 9417695 w 11830043"/>
              <a:gd name="connsiteY6750" fmla="*/ 241251 h 6533995"/>
              <a:gd name="connsiteX6751" fmla="*/ 9427416 w 11830043"/>
              <a:gd name="connsiteY6751" fmla="*/ 250975 h 6533995"/>
              <a:gd name="connsiteX6752" fmla="*/ 9417695 w 11830043"/>
              <a:gd name="connsiteY6752" fmla="*/ 260762 h 6533995"/>
              <a:gd name="connsiteX6753" fmla="*/ 9407911 w 11830043"/>
              <a:gd name="connsiteY6753" fmla="*/ 250975 h 6533995"/>
              <a:gd name="connsiteX6754" fmla="*/ 9417695 w 11830043"/>
              <a:gd name="connsiteY6754" fmla="*/ 241251 h 6533995"/>
              <a:gd name="connsiteX6755" fmla="*/ 9649203 w 11830043"/>
              <a:gd name="connsiteY6755" fmla="*/ 129 h 6533995"/>
              <a:gd name="connsiteX6756" fmla="*/ 9658923 w 11830043"/>
              <a:gd name="connsiteY6756" fmla="*/ 9916 h 6533995"/>
              <a:gd name="connsiteX6757" fmla="*/ 9649203 w 11830043"/>
              <a:gd name="connsiteY6757" fmla="*/ 19640 h 6533995"/>
              <a:gd name="connsiteX6758" fmla="*/ 9639483 w 11830043"/>
              <a:gd name="connsiteY6758" fmla="*/ 9916 h 6533995"/>
              <a:gd name="connsiteX6759" fmla="*/ 9649203 w 11830043"/>
              <a:gd name="connsiteY6759" fmla="*/ 129 h 6533995"/>
              <a:gd name="connsiteX6760" fmla="*/ 9890432 w 11830043"/>
              <a:gd name="connsiteY6760" fmla="*/ 126 h 6533995"/>
              <a:gd name="connsiteX6761" fmla="*/ 9900152 w 11830043"/>
              <a:gd name="connsiteY6761" fmla="*/ 9913 h 6533995"/>
              <a:gd name="connsiteX6762" fmla="*/ 9890432 w 11830043"/>
              <a:gd name="connsiteY6762" fmla="*/ 19637 h 6533995"/>
              <a:gd name="connsiteX6763" fmla="*/ 9880648 w 11830043"/>
              <a:gd name="connsiteY6763" fmla="*/ 9913 h 6533995"/>
              <a:gd name="connsiteX6764" fmla="*/ 9890432 w 11830043"/>
              <a:gd name="connsiteY6764" fmla="*/ 126 h 6533995"/>
              <a:gd name="connsiteX6765" fmla="*/ 10131660 w 11830043"/>
              <a:gd name="connsiteY6765" fmla="*/ 124 h 6533995"/>
              <a:gd name="connsiteX6766" fmla="*/ 10141444 w 11830043"/>
              <a:gd name="connsiteY6766" fmla="*/ 9911 h 6533995"/>
              <a:gd name="connsiteX6767" fmla="*/ 10131660 w 11830043"/>
              <a:gd name="connsiteY6767" fmla="*/ 19635 h 6533995"/>
              <a:gd name="connsiteX6768" fmla="*/ 10121940 w 11830043"/>
              <a:gd name="connsiteY6768" fmla="*/ 9911 h 6533995"/>
              <a:gd name="connsiteX6769" fmla="*/ 10131660 w 11830043"/>
              <a:gd name="connsiteY6769" fmla="*/ 124 h 6533995"/>
              <a:gd name="connsiteX6770" fmla="*/ 10372888 w 11830043"/>
              <a:gd name="connsiteY6770" fmla="*/ 121 h 6533995"/>
              <a:gd name="connsiteX6771" fmla="*/ 10382673 w 11830043"/>
              <a:gd name="connsiteY6771" fmla="*/ 9908 h 6533995"/>
              <a:gd name="connsiteX6772" fmla="*/ 10372888 w 11830043"/>
              <a:gd name="connsiteY6772" fmla="*/ 19632 h 6533995"/>
              <a:gd name="connsiteX6773" fmla="*/ 10363168 w 11830043"/>
              <a:gd name="connsiteY6773" fmla="*/ 9908 h 6533995"/>
              <a:gd name="connsiteX6774" fmla="*/ 10372888 w 11830043"/>
              <a:gd name="connsiteY6774" fmla="*/ 121 h 6533995"/>
              <a:gd name="connsiteX6775" fmla="*/ 10614116 w 11830043"/>
              <a:gd name="connsiteY6775" fmla="*/ 118 h 6533995"/>
              <a:gd name="connsiteX6776" fmla="*/ 10623901 w 11830043"/>
              <a:gd name="connsiteY6776" fmla="*/ 9905 h 6533995"/>
              <a:gd name="connsiteX6777" fmla="*/ 10614116 w 11830043"/>
              <a:gd name="connsiteY6777" fmla="*/ 19629 h 6533995"/>
              <a:gd name="connsiteX6778" fmla="*/ 10604396 w 11830043"/>
              <a:gd name="connsiteY6778" fmla="*/ 9905 h 6533995"/>
              <a:gd name="connsiteX6779" fmla="*/ 10614116 w 11830043"/>
              <a:gd name="connsiteY6779" fmla="*/ 118 h 6533995"/>
              <a:gd name="connsiteX6780" fmla="*/ 10855345 w 11830043"/>
              <a:gd name="connsiteY6780" fmla="*/ 116 h 6533995"/>
              <a:gd name="connsiteX6781" fmla="*/ 10865065 w 11830043"/>
              <a:gd name="connsiteY6781" fmla="*/ 9903 h 6533995"/>
              <a:gd name="connsiteX6782" fmla="*/ 10855345 w 11830043"/>
              <a:gd name="connsiteY6782" fmla="*/ 19627 h 6533995"/>
              <a:gd name="connsiteX6783" fmla="*/ 10845625 w 11830043"/>
              <a:gd name="connsiteY6783" fmla="*/ 9903 h 6533995"/>
              <a:gd name="connsiteX6784" fmla="*/ 10855345 w 11830043"/>
              <a:gd name="connsiteY6784" fmla="*/ 116 h 6533995"/>
              <a:gd name="connsiteX6785" fmla="*/ 11096574 w 11830043"/>
              <a:gd name="connsiteY6785" fmla="*/ 113 h 6533995"/>
              <a:gd name="connsiteX6786" fmla="*/ 11106294 w 11830043"/>
              <a:gd name="connsiteY6786" fmla="*/ 9900 h 6533995"/>
              <a:gd name="connsiteX6787" fmla="*/ 11096574 w 11830043"/>
              <a:gd name="connsiteY6787" fmla="*/ 19624 h 6533995"/>
              <a:gd name="connsiteX6788" fmla="*/ 11086790 w 11830043"/>
              <a:gd name="connsiteY6788" fmla="*/ 9900 h 6533995"/>
              <a:gd name="connsiteX6789" fmla="*/ 11096574 w 11830043"/>
              <a:gd name="connsiteY6789" fmla="*/ 113 h 6533995"/>
              <a:gd name="connsiteX6790" fmla="*/ 11337802 w 11830043"/>
              <a:gd name="connsiteY6790" fmla="*/ 110 h 6533995"/>
              <a:gd name="connsiteX6791" fmla="*/ 11347587 w 11830043"/>
              <a:gd name="connsiteY6791" fmla="*/ 9898 h 6533995"/>
              <a:gd name="connsiteX6792" fmla="*/ 11337802 w 11830043"/>
              <a:gd name="connsiteY6792" fmla="*/ 19621 h 6533995"/>
              <a:gd name="connsiteX6793" fmla="*/ 11328082 w 11830043"/>
              <a:gd name="connsiteY6793" fmla="*/ 9898 h 6533995"/>
              <a:gd name="connsiteX6794" fmla="*/ 11337802 w 11830043"/>
              <a:gd name="connsiteY6794" fmla="*/ 110 h 6533995"/>
              <a:gd name="connsiteX6795" fmla="*/ 11579030 w 11830043"/>
              <a:gd name="connsiteY6795" fmla="*/ 108 h 6533995"/>
              <a:gd name="connsiteX6796" fmla="*/ 11588815 w 11830043"/>
              <a:gd name="connsiteY6796" fmla="*/ 9895 h 6533995"/>
              <a:gd name="connsiteX6797" fmla="*/ 11579030 w 11830043"/>
              <a:gd name="connsiteY6797" fmla="*/ 19619 h 6533995"/>
              <a:gd name="connsiteX6798" fmla="*/ 11569310 w 11830043"/>
              <a:gd name="connsiteY6798" fmla="*/ 9895 h 6533995"/>
              <a:gd name="connsiteX6799" fmla="*/ 11579030 w 11830043"/>
              <a:gd name="connsiteY6799" fmla="*/ 108 h 6533995"/>
              <a:gd name="connsiteX6800" fmla="*/ 11820259 w 11830043"/>
              <a:gd name="connsiteY6800" fmla="*/ 105 h 6533995"/>
              <a:gd name="connsiteX6801" fmla="*/ 11830043 w 11830043"/>
              <a:gd name="connsiteY6801" fmla="*/ 9892 h 6533995"/>
              <a:gd name="connsiteX6802" fmla="*/ 11820259 w 11830043"/>
              <a:gd name="connsiteY6802" fmla="*/ 19616 h 6533995"/>
              <a:gd name="connsiteX6803" fmla="*/ 11810539 w 11830043"/>
              <a:gd name="connsiteY6803" fmla="*/ 9892 h 6533995"/>
              <a:gd name="connsiteX6804" fmla="*/ 11820259 w 11830043"/>
              <a:gd name="connsiteY6804" fmla="*/ 105 h 6533995"/>
              <a:gd name="connsiteX6805" fmla="*/ 9720 w 11830043"/>
              <a:gd name="connsiteY6805" fmla="*/ 103 h 6533995"/>
              <a:gd name="connsiteX6806" fmla="*/ 19503 w 11830043"/>
              <a:gd name="connsiteY6806" fmla="*/ 9890 h 6533995"/>
              <a:gd name="connsiteX6807" fmla="*/ 9720 w 11830043"/>
              <a:gd name="connsiteY6807" fmla="*/ 19614 h 6533995"/>
              <a:gd name="connsiteX6808" fmla="*/ 0 w 11830043"/>
              <a:gd name="connsiteY6808" fmla="*/ 9890 h 6533995"/>
              <a:gd name="connsiteX6809" fmla="*/ 9720 w 11830043"/>
              <a:gd name="connsiteY6809" fmla="*/ 103 h 6533995"/>
              <a:gd name="connsiteX6810" fmla="*/ 251003 w 11830043"/>
              <a:gd name="connsiteY6810" fmla="*/ 100 h 6533995"/>
              <a:gd name="connsiteX6811" fmla="*/ 260787 w 11830043"/>
              <a:gd name="connsiteY6811" fmla="*/ 9887 h 6533995"/>
              <a:gd name="connsiteX6812" fmla="*/ 251003 w 11830043"/>
              <a:gd name="connsiteY6812" fmla="*/ 19611 h 6533995"/>
              <a:gd name="connsiteX6813" fmla="*/ 241283 w 11830043"/>
              <a:gd name="connsiteY6813" fmla="*/ 9887 h 6533995"/>
              <a:gd name="connsiteX6814" fmla="*/ 251003 w 11830043"/>
              <a:gd name="connsiteY6814" fmla="*/ 100 h 6533995"/>
              <a:gd name="connsiteX6815" fmla="*/ 492223 w 11830043"/>
              <a:gd name="connsiteY6815" fmla="*/ 97 h 6533995"/>
              <a:gd name="connsiteX6816" fmla="*/ 501942 w 11830043"/>
              <a:gd name="connsiteY6816" fmla="*/ 9884 h 6533995"/>
              <a:gd name="connsiteX6817" fmla="*/ 492223 w 11830043"/>
              <a:gd name="connsiteY6817" fmla="*/ 19608 h 6533995"/>
              <a:gd name="connsiteX6818" fmla="*/ 482439 w 11830043"/>
              <a:gd name="connsiteY6818" fmla="*/ 9884 h 6533995"/>
              <a:gd name="connsiteX6819" fmla="*/ 492223 w 11830043"/>
              <a:gd name="connsiteY6819" fmla="*/ 97 h 6533995"/>
              <a:gd name="connsiteX6820" fmla="*/ 733443 w 11830043"/>
              <a:gd name="connsiteY6820" fmla="*/ 95 h 6533995"/>
              <a:gd name="connsiteX6821" fmla="*/ 743163 w 11830043"/>
              <a:gd name="connsiteY6821" fmla="*/ 9882 h 6533995"/>
              <a:gd name="connsiteX6822" fmla="*/ 733443 w 11830043"/>
              <a:gd name="connsiteY6822" fmla="*/ 19606 h 6533995"/>
              <a:gd name="connsiteX6823" fmla="*/ 723660 w 11830043"/>
              <a:gd name="connsiteY6823" fmla="*/ 9882 h 6533995"/>
              <a:gd name="connsiteX6824" fmla="*/ 733443 w 11830043"/>
              <a:gd name="connsiteY6824" fmla="*/ 95 h 6533995"/>
              <a:gd name="connsiteX6825" fmla="*/ 974663 w 11830043"/>
              <a:gd name="connsiteY6825" fmla="*/ 92 h 6533995"/>
              <a:gd name="connsiteX6826" fmla="*/ 984447 w 11830043"/>
              <a:gd name="connsiteY6826" fmla="*/ 9879 h 6533995"/>
              <a:gd name="connsiteX6827" fmla="*/ 974663 w 11830043"/>
              <a:gd name="connsiteY6827" fmla="*/ 19603 h 6533995"/>
              <a:gd name="connsiteX6828" fmla="*/ 964944 w 11830043"/>
              <a:gd name="connsiteY6828" fmla="*/ 9879 h 6533995"/>
              <a:gd name="connsiteX6829" fmla="*/ 974663 w 11830043"/>
              <a:gd name="connsiteY6829" fmla="*/ 92 h 6533995"/>
              <a:gd name="connsiteX6830" fmla="*/ 1215884 w 11830043"/>
              <a:gd name="connsiteY6830" fmla="*/ 89 h 6533995"/>
              <a:gd name="connsiteX6831" fmla="*/ 1225667 w 11830043"/>
              <a:gd name="connsiteY6831" fmla="*/ 9877 h 6533995"/>
              <a:gd name="connsiteX6832" fmla="*/ 1215884 w 11830043"/>
              <a:gd name="connsiteY6832" fmla="*/ 19600 h 6533995"/>
              <a:gd name="connsiteX6833" fmla="*/ 1206164 w 11830043"/>
              <a:gd name="connsiteY6833" fmla="*/ 9877 h 6533995"/>
              <a:gd name="connsiteX6834" fmla="*/ 1215884 w 11830043"/>
              <a:gd name="connsiteY6834" fmla="*/ 89 h 6533995"/>
              <a:gd name="connsiteX6835" fmla="*/ 1457105 w 11830043"/>
              <a:gd name="connsiteY6835" fmla="*/ 87 h 6533995"/>
              <a:gd name="connsiteX6836" fmla="*/ 1466825 w 11830043"/>
              <a:gd name="connsiteY6836" fmla="*/ 9874 h 6533995"/>
              <a:gd name="connsiteX6837" fmla="*/ 1457105 w 11830043"/>
              <a:gd name="connsiteY6837" fmla="*/ 19598 h 6533995"/>
              <a:gd name="connsiteX6838" fmla="*/ 1447321 w 11830043"/>
              <a:gd name="connsiteY6838" fmla="*/ 9874 h 6533995"/>
              <a:gd name="connsiteX6839" fmla="*/ 1457105 w 11830043"/>
              <a:gd name="connsiteY6839" fmla="*/ 87 h 6533995"/>
              <a:gd name="connsiteX6840" fmla="*/ 1698330 w 11830043"/>
              <a:gd name="connsiteY6840" fmla="*/ 84 h 6533995"/>
              <a:gd name="connsiteX6841" fmla="*/ 1708116 w 11830043"/>
              <a:gd name="connsiteY6841" fmla="*/ 9871 h 6533995"/>
              <a:gd name="connsiteX6842" fmla="*/ 1698330 w 11830043"/>
              <a:gd name="connsiteY6842" fmla="*/ 19595 h 6533995"/>
              <a:gd name="connsiteX6843" fmla="*/ 1688545 w 11830043"/>
              <a:gd name="connsiteY6843" fmla="*/ 9871 h 6533995"/>
              <a:gd name="connsiteX6844" fmla="*/ 1698330 w 11830043"/>
              <a:gd name="connsiteY6844" fmla="*/ 84 h 6533995"/>
              <a:gd name="connsiteX6845" fmla="*/ 1939580 w 11830043"/>
              <a:gd name="connsiteY6845" fmla="*/ 82 h 6533995"/>
              <a:gd name="connsiteX6846" fmla="*/ 1949362 w 11830043"/>
              <a:gd name="connsiteY6846" fmla="*/ 9869 h 6533995"/>
              <a:gd name="connsiteX6847" fmla="*/ 1939580 w 11830043"/>
              <a:gd name="connsiteY6847" fmla="*/ 19593 h 6533995"/>
              <a:gd name="connsiteX6848" fmla="*/ 1929858 w 11830043"/>
              <a:gd name="connsiteY6848" fmla="*/ 9869 h 6533995"/>
              <a:gd name="connsiteX6849" fmla="*/ 1939580 w 11830043"/>
              <a:gd name="connsiteY6849" fmla="*/ 82 h 6533995"/>
              <a:gd name="connsiteX6850" fmla="*/ 2180788 w 11830043"/>
              <a:gd name="connsiteY6850" fmla="*/ 79 h 6533995"/>
              <a:gd name="connsiteX6851" fmla="*/ 2190577 w 11830043"/>
              <a:gd name="connsiteY6851" fmla="*/ 9866 h 6533995"/>
              <a:gd name="connsiteX6852" fmla="*/ 2180788 w 11830043"/>
              <a:gd name="connsiteY6852" fmla="*/ 19590 h 6533995"/>
              <a:gd name="connsiteX6853" fmla="*/ 2171080 w 11830043"/>
              <a:gd name="connsiteY6853" fmla="*/ 9866 h 6533995"/>
              <a:gd name="connsiteX6854" fmla="*/ 2180788 w 11830043"/>
              <a:gd name="connsiteY6854" fmla="*/ 79 h 6533995"/>
              <a:gd name="connsiteX6855" fmla="*/ 2422035 w 11830043"/>
              <a:gd name="connsiteY6855" fmla="*/ 76 h 6533995"/>
              <a:gd name="connsiteX6856" fmla="*/ 2431751 w 11830043"/>
              <a:gd name="connsiteY6856" fmla="*/ 9863 h 6533995"/>
              <a:gd name="connsiteX6857" fmla="*/ 2422035 w 11830043"/>
              <a:gd name="connsiteY6857" fmla="*/ 19587 h 6533995"/>
              <a:gd name="connsiteX6858" fmla="*/ 2412254 w 11830043"/>
              <a:gd name="connsiteY6858" fmla="*/ 9863 h 6533995"/>
              <a:gd name="connsiteX6859" fmla="*/ 2422035 w 11830043"/>
              <a:gd name="connsiteY6859" fmla="*/ 76 h 6533995"/>
              <a:gd name="connsiteX6860" fmla="*/ 2663272 w 11830043"/>
              <a:gd name="connsiteY6860" fmla="*/ 74 h 6533995"/>
              <a:gd name="connsiteX6861" fmla="*/ 2672996 w 11830043"/>
              <a:gd name="connsiteY6861" fmla="*/ 9861 h 6533995"/>
              <a:gd name="connsiteX6862" fmla="*/ 2663272 w 11830043"/>
              <a:gd name="connsiteY6862" fmla="*/ 19585 h 6533995"/>
              <a:gd name="connsiteX6863" fmla="*/ 2653489 w 11830043"/>
              <a:gd name="connsiteY6863" fmla="*/ 9861 h 6533995"/>
              <a:gd name="connsiteX6864" fmla="*/ 2663272 w 11830043"/>
              <a:gd name="connsiteY6864" fmla="*/ 74 h 6533995"/>
              <a:gd name="connsiteX6865" fmla="*/ 2904569 w 11830043"/>
              <a:gd name="connsiteY6865" fmla="*/ 71 h 6533995"/>
              <a:gd name="connsiteX6866" fmla="*/ 2914352 w 11830043"/>
              <a:gd name="connsiteY6866" fmla="*/ 9858 h 6533995"/>
              <a:gd name="connsiteX6867" fmla="*/ 2904569 w 11830043"/>
              <a:gd name="connsiteY6867" fmla="*/ 19582 h 6533995"/>
              <a:gd name="connsiteX6868" fmla="*/ 2894788 w 11830043"/>
              <a:gd name="connsiteY6868" fmla="*/ 9858 h 6533995"/>
              <a:gd name="connsiteX6869" fmla="*/ 2904569 w 11830043"/>
              <a:gd name="connsiteY6869" fmla="*/ 71 h 6533995"/>
              <a:gd name="connsiteX6870" fmla="*/ 3145749 w 11830043"/>
              <a:gd name="connsiteY6870" fmla="*/ 68 h 6533995"/>
              <a:gd name="connsiteX6871" fmla="*/ 3155530 w 11830043"/>
              <a:gd name="connsiteY6871" fmla="*/ 9855 h 6533995"/>
              <a:gd name="connsiteX6872" fmla="*/ 3145749 w 11830043"/>
              <a:gd name="connsiteY6872" fmla="*/ 19579 h 6533995"/>
              <a:gd name="connsiteX6873" fmla="*/ 3136030 w 11830043"/>
              <a:gd name="connsiteY6873" fmla="*/ 9855 h 6533995"/>
              <a:gd name="connsiteX6874" fmla="*/ 3145749 w 11830043"/>
              <a:gd name="connsiteY6874" fmla="*/ 68 h 6533995"/>
              <a:gd name="connsiteX6875" fmla="*/ 3386956 w 11830043"/>
              <a:gd name="connsiteY6875" fmla="*/ 66 h 6533995"/>
              <a:gd name="connsiteX6876" fmla="*/ 3396741 w 11830043"/>
              <a:gd name="connsiteY6876" fmla="*/ 9853 h 6533995"/>
              <a:gd name="connsiteX6877" fmla="*/ 3386956 w 11830043"/>
              <a:gd name="connsiteY6877" fmla="*/ 19577 h 6533995"/>
              <a:gd name="connsiteX6878" fmla="*/ 3377234 w 11830043"/>
              <a:gd name="connsiteY6878" fmla="*/ 9853 h 6533995"/>
              <a:gd name="connsiteX6879" fmla="*/ 3386956 w 11830043"/>
              <a:gd name="connsiteY6879" fmla="*/ 66 h 6533995"/>
              <a:gd name="connsiteX6880" fmla="*/ 3628209 w 11830043"/>
              <a:gd name="connsiteY6880" fmla="*/ 63 h 6533995"/>
              <a:gd name="connsiteX6881" fmla="*/ 3637930 w 11830043"/>
              <a:gd name="connsiteY6881" fmla="*/ 9850 h 6533995"/>
              <a:gd name="connsiteX6882" fmla="*/ 3628209 w 11830043"/>
              <a:gd name="connsiteY6882" fmla="*/ 19574 h 6533995"/>
              <a:gd name="connsiteX6883" fmla="*/ 3618428 w 11830043"/>
              <a:gd name="connsiteY6883" fmla="*/ 9850 h 6533995"/>
              <a:gd name="connsiteX6884" fmla="*/ 3628209 w 11830043"/>
              <a:gd name="connsiteY6884" fmla="*/ 63 h 6533995"/>
              <a:gd name="connsiteX6885" fmla="*/ 3869427 w 11830043"/>
              <a:gd name="connsiteY6885" fmla="*/ 61 h 6533995"/>
              <a:gd name="connsiteX6886" fmla="*/ 3879147 w 11830043"/>
              <a:gd name="connsiteY6886" fmla="*/ 9848 h 6533995"/>
              <a:gd name="connsiteX6887" fmla="*/ 3869427 w 11830043"/>
              <a:gd name="connsiteY6887" fmla="*/ 19572 h 6533995"/>
              <a:gd name="connsiteX6888" fmla="*/ 3859645 w 11830043"/>
              <a:gd name="connsiteY6888" fmla="*/ 9848 h 6533995"/>
              <a:gd name="connsiteX6889" fmla="*/ 3869427 w 11830043"/>
              <a:gd name="connsiteY6889" fmla="*/ 61 h 6533995"/>
              <a:gd name="connsiteX6890" fmla="*/ 4110581 w 11830043"/>
              <a:gd name="connsiteY6890" fmla="*/ 58 h 6533995"/>
              <a:gd name="connsiteX6891" fmla="*/ 4120362 w 11830043"/>
              <a:gd name="connsiteY6891" fmla="*/ 9845 h 6533995"/>
              <a:gd name="connsiteX6892" fmla="*/ 4110581 w 11830043"/>
              <a:gd name="connsiteY6892" fmla="*/ 19569 h 6533995"/>
              <a:gd name="connsiteX6893" fmla="*/ 4100797 w 11830043"/>
              <a:gd name="connsiteY6893" fmla="*/ 9845 h 6533995"/>
              <a:gd name="connsiteX6894" fmla="*/ 4110581 w 11830043"/>
              <a:gd name="connsiteY6894" fmla="*/ 58 h 6533995"/>
              <a:gd name="connsiteX6895" fmla="*/ 4351806 w 11830043"/>
              <a:gd name="connsiteY6895" fmla="*/ 55 h 6533995"/>
              <a:gd name="connsiteX6896" fmla="*/ 4361580 w 11830043"/>
              <a:gd name="connsiteY6896" fmla="*/ 9842 h 6533995"/>
              <a:gd name="connsiteX6897" fmla="*/ 4351806 w 11830043"/>
              <a:gd name="connsiteY6897" fmla="*/ 19566 h 6533995"/>
              <a:gd name="connsiteX6898" fmla="*/ 4342006 w 11830043"/>
              <a:gd name="connsiteY6898" fmla="*/ 9842 h 6533995"/>
              <a:gd name="connsiteX6899" fmla="*/ 4351806 w 11830043"/>
              <a:gd name="connsiteY6899" fmla="*/ 55 h 6533995"/>
              <a:gd name="connsiteX6900" fmla="*/ 4593017 w 11830043"/>
              <a:gd name="connsiteY6900" fmla="*/ 53 h 6533995"/>
              <a:gd name="connsiteX6901" fmla="*/ 4602795 w 11830043"/>
              <a:gd name="connsiteY6901" fmla="*/ 9840 h 6533995"/>
              <a:gd name="connsiteX6902" fmla="*/ 4593017 w 11830043"/>
              <a:gd name="connsiteY6902" fmla="*/ 19564 h 6533995"/>
              <a:gd name="connsiteX6903" fmla="*/ 4583304 w 11830043"/>
              <a:gd name="connsiteY6903" fmla="*/ 9840 h 6533995"/>
              <a:gd name="connsiteX6904" fmla="*/ 4593017 w 11830043"/>
              <a:gd name="connsiteY6904" fmla="*/ 53 h 6533995"/>
              <a:gd name="connsiteX6905" fmla="*/ 4834252 w 11830043"/>
              <a:gd name="connsiteY6905" fmla="*/ 50 h 6533995"/>
              <a:gd name="connsiteX6906" fmla="*/ 4844038 w 11830043"/>
              <a:gd name="connsiteY6906" fmla="*/ 9837 h 6533995"/>
              <a:gd name="connsiteX6907" fmla="*/ 4834252 w 11830043"/>
              <a:gd name="connsiteY6907" fmla="*/ 19561 h 6533995"/>
              <a:gd name="connsiteX6908" fmla="*/ 4824532 w 11830043"/>
              <a:gd name="connsiteY6908" fmla="*/ 9837 h 6533995"/>
              <a:gd name="connsiteX6909" fmla="*/ 4834252 w 11830043"/>
              <a:gd name="connsiteY6909" fmla="*/ 50 h 6533995"/>
              <a:gd name="connsiteX6910" fmla="*/ 5075485 w 11830043"/>
              <a:gd name="connsiteY6910" fmla="*/ 47 h 6533995"/>
              <a:gd name="connsiteX6911" fmla="*/ 5085201 w 11830043"/>
              <a:gd name="connsiteY6911" fmla="*/ 9834 h 6533995"/>
              <a:gd name="connsiteX6912" fmla="*/ 5075485 w 11830043"/>
              <a:gd name="connsiteY6912" fmla="*/ 19558 h 6533995"/>
              <a:gd name="connsiteX6913" fmla="*/ 5065704 w 11830043"/>
              <a:gd name="connsiteY6913" fmla="*/ 9834 h 6533995"/>
              <a:gd name="connsiteX6914" fmla="*/ 5075485 w 11830043"/>
              <a:gd name="connsiteY6914" fmla="*/ 47 h 6533995"/>
              <a:gd name="connsiteX6915" fmla="*/ 5316710 w 11830043"/>
              <a:gd name="connsiteY6915" fmla="*/ 45 h 6533995"/>
              <a:gd name="connsiteX6916" fmla="*/ 5326429 w 11830043"/>
              <a:gd name="connsiteY6916" fmla="*/ 9832 h 6533995"/>
              <a:gd name="connsiteX6917" fmla="*/ 5316710 w 11830043"/>
              <a:gd name="connsiteY6917" fmla="*/ 19556 h 6533995"/>
              <a:gd name="connsiteX6918" fmla="*/ 5306924 w 11830043"/>
              <a:gd name="connsiteY6918" fmla="*/ 9832 h 6533995"/>
              <a:gd name="connsiteX6919" fmla="*/ 5316710 w 11830043"/>
              <a:gd name="connsiteY6919" fmla="*/ 45 h 6533995"/>
              <a:gd name="connsiteX6920" fmla="*/ 5557991 w 11830043"/>
              <a:gd name="connsiteY6920" fmla="*/ 42 h 6533995"/>
              <a:gd name="connsiteX6921" fmla="*/ 5567774 w 11830043"/>
              <a:gd name="connsiteY6921" fmla="*/ 9829 h 6533995"/>
              <a:gd name="connsiteX6922" fmla="*/ 5557991 w 11830043"/>
              <a:gd name="connsiteY6922" fmla="*/ 19553 h 6533995"/>
              <a:gd name="connsiteX6923" fmla="*/ 5548208 w 11830043"/>
              <a:gd name="connsiteY6923" fmla="*/ 9829 h 6533995"/>
              <a:gd name="connsiteX6924" fmla="*/ 5557991 w 11830043"/>
              <a:gd name="connsiteY6924" fmla="*/ 42 h 6533995"/>
              <a:gd name="connsiteX6925" fmla="*/ 5799205 w 11830043"/>
              <a:gd name="connsiteY6925" fmla="*/ 40 h 6533995"/>
              <a:gd name="connsiteX6926" fmla="*/ 5808989 w 11830043"/>
              <a:gd name="connsiteY6926" fmla="*/ 9827 h 6533995"/>
              <a:gd name="connsiteX6927" fmla="*/ 5799205 w 11830043"/>
              <a:gd name="connsiteY6927" fmla="*/ 19551 h 6533995"/>
              <a:gd name="connsiteX6928" fmla="*/ 5789486 w 11830043"/>
              <a:gd name="connsiteY6928" fmla="*/ 9827 h 6533995"/>
              <a:gd name="connsiteX6929" fmla="*/ 5799205 w 11830043"/>
              <a:gd name="connsiteY6929" fmla="*/ 40 h 6533995"/>
              <a:gd name="connsiteX6930" fmla="*/ 6040432 w 11830043"/>
              <a:gd name="connsiteY6930" fmla="*/ 37 h 6533995"/>
              <a:gd name="connsiteX6931" fmla="*/ 6050216 w 11830043"/>
              <a:gd name="connsiteY6931" fmla="*/ 9824 h 6533995"/>
              <a:gd name="connsiteX6932" fmla="*/ 6040432 w 11830043"/>
              <a:gd name="connsiteY6932" fmla="*/ 19548 h 6533995"/>
              <a:gd name="connsiteX6933" fmla="*/ 6030712 w 11830043"/>
              <a:gd name="connsiteY6933" fmla="*/ 9824 h 6533995"/>
              <a:gd name="connsiteX6934" fmla="*/ 6040432 w 11830043"/>
              <a:gd name="connsiteY6934" fmla="*/ 37 h 6533995"/>
              <a:gd name="connsiteX6935" fmla="*/ 6281661 w 11830043"/>
              <a:gd name="connsiteY6935" fmla="*/ 34 h 6533995"/>
              <a:gd name="connsiteX6936" fmla="*/ 6291381 w 11830043"/>
              <a:gd name="connsiteY6936" fmla="*/ 9821 h 6533995"/>
              <a:gd name="connsiteX6937" fmla="*/ 6281661 w 11830043"/>
              <a:gd name="connsiteY6937" fmla="*/ 19545 h 6533995"/>
              <a:gd name="connsiteX6938" fmla="*/ 6271877 w 11830043"/>
              <a:gd name="connsiteY6938" fmla="*/ 9821 h 6533995"/>
              <a:gd name="connsiteX6939" fmla="*/ 6281661 w 11830043"/>
              <a:gd name="connsiteY6939" fmla="*/ 34 h 6533995"/>
              <a:gd name="connsiteX6940" fmla="*/ 6522889 w 11830043"/>
              <a:gd name="connsiteY6940" fmla="*/ 32 h 6533995"/>
              <a:gd name="connsiteX6941" fmla="*/ 6532610 w 11830043"/>
              <a:gd name="connsiteY6941" fmla="*/ 9819 h 6533995"/>
              <a:gd name="connsiteX6942" fmla="*/ 6522889 w 11830043"/>
              <a:gd name="connsiteY6942" fmla="*/ 19543 h 6533995"/>
              <a:gd name="connsiteX6943" fmla="*/ 6513105 w 11830043"/>
              <a:gd name="connsiteY6943" fmla="*/ 9819 h 6533995"/>
              <a:gd name="connsiteX6944" fmla="*/ 6522889 w 11830043"/>
              <a:gd name="connsiteY6944" fmla="*/ 32 h 6533995"/>
              <a:gd name="connsiteX6945" fmla="*/ 6764118 w 11830043"/>
              <a:gd name="connsiteY6945" fmla="*/ 29 h 6533995"/>
              <a:gd name="connsiteX6946" fmla="*/ 6773902 w 11830043"/>
              <a:gd name="connsiteY6946" fmla="*/ 9816 h 6533995"/>
              <a:gd name="connsiteX6947" fmla="*/ 6764118 w 11830043"/>
              <a:gd name="connsiteY6947" fmla="*/ 19540 h 6533995"/>
              <a:gd name="connsiteX6948" fmla="*/ 6754335 w 11830043"/>
              <a:gd name="connsiteY6948" fmla="*/ 9816 h 6533995"/>
              <a:gd name="connsiteX6949" fmla="*/ 6764118 w 11830043"/>
              <a:gd name="connsiteY6949" fmla="*/ 29 h 6533995"/>
              <a:gd name="connsiteX6950" fmla="*/ 7005346 w 11830043"/>
              <a:gd name="connsiteY6950" fmla="*/ 26 h 6533995"/>
              <a:gd name="connsiteX6951" fmla="*/ 7015130 w 11830043"/>
              <a:gd name="connsiteY6951" fmla="*/ 9813 h 6533995"/>
              <a:gd name="connsiteX6952" fmla="*/ 7005346 w 11830043"/>
              <a:gd name="connsiteY6952" fmla="*/ 19537 h 6533995"/>
              <a:gd name="connsiteX6953" fmla="*/ 6995626 w 11830043"/>
              <a:gd name="connsiteY6953" fmla="*/ 9813 h 6533995"/>
              <a:gd name="connsiteX6954" fmla="*/ 7005346 w 11830043"/>
              <a:gd name="connsiteY6954" fmla="*/ 26 h 6533995"/>
              <a:gd name="connsiteX6955" fmla="*/ 7246575 w 11830043"/>
              <a:gd name="connsiteY6955" fmla="*/ 24 h 6533995"/>
              <a:gd name="connsiteX6956" fmla="*/ 7256359 w 11830043"/>
              <a:gd name="connsiteY6956" fmla="*/ 9811 h 6533995"/>
              <a:gd name="connsiteX6957" fmla="*/ 7246575 w 11830043"/>
              <a:gd name="connsiteY6957" fmla="*/ 19535 h 6533995"/>
              <a:gd name="connsiteX6958" fmla="*/ 7236855 w 11830043"/>
              <a:gd name="connsiteY6958" fmla="*/ 9811 h 6533995"/>
              <a:gd name="connsiteX6959" fmla="*/ 7246575 w 11830043"/>
              <a:gd name="connsiteY6959" fmla="*/ 24 h 6533995"/>
              <a:gd name="connsiteX6960" fmla="*/ 7487803 w 11830043"/>
              <a:gd name="connsiteY6960" fmla="*/ 21 h 6533995"/>
              <a:gd name="connsiteX6961" fmla="*/ 7497524 w 11830043"/>
              <a:gd name="connsiteY6961" fmla="*/ 9808 h 6533995"/>
              <a:gd name="connsiteX6962" fmla="*/ 7487803 w 11830043"/>
              <a:gd name="connsiteY6962" fmla="*/ 19532 h 6533995"/>
              <a:gd name="connsiteX6963" fmla="*/ 7478019 w 11830043"/>
              <a:gd name="connsiteY6963" fmla="*/ 9808 h 6533995"/>
              <a:gd name="connsiteX6964" fmla="*/ 7487803 w 11830043"/>
              <a:gd name="connsiteY6964" fmla="*/ 21 h 6533995"/>
              <a:gd name="connsiteX6965" fmla="*/ 7729032 w 11830043"/>
              <a:gd name="connsiteY6965" fmla="*/ 18 h 6533995"/>
              <a:gd name="connsiteX6966" fmla="*/ 7738753 w 11830043"/>
              <a:gd name="connsiteY6966" fmla="*/ 9806 h 6533995"/>
              <a:gd name="connsiteX6967" fmla="*/ 7729032 w 11830043"/>
              <a:gd name="connsiteY6967" fmla="*/ 19529 h 6533995"/>
              <a:gd name="connsiteX6968" fmla="*/ 7719249 w 11830043"/>
              <a:gd name="connsiteY6968" fmla="*/ 9806 h 6533995"/>
              <a:gd name="connsiteX6969" fmla="*/ 7729032 w 11830043"/>
              <a:gd name="connsiteY6969" fmla="*/ 18 h 6533995"/>
              <a:gd name="connsiteX6970" fmla="*/ 7970260 w 11830043"/>
              <a:gd name="connsiteY6970" fmla="*/ 16 h 6533995"/>
              <a:gd name="connsiteX6971" fmla="*/ 7980044 w 11830043"/>
              <a:gd name="connsiteY6971" fmla="*/ 9803 h 6533995"/>
              <a:gd name="connsiteX6972" fmla="*/ 7970260 w 11830043"/>
              <a:gd name="connsiteY6972" fmla="*/ 19527 h 6533995"/>
              <a:gd name="connsiteX6973" fmla="*/ 7960477 w 11830043"/>
              <a:gd name="connsiteY6973" fmla="*/ 9803 h 6533995"/>
              <a:gd name="connsiteX6974" fmla="*/ 7970260 w 11830043"/>
              <a:gd name="connsiteY6974" fmla="*/ 16 h 6533995"/>
              <a:gd name="connsiteX6975" fmla="*/ 8211553 w 11830043"/>
              <a:gd name="connsiteY6975" fmla="*/ 13 h 6533995"/>
              <a:gd name="connsiteX6976" fmla="*/ 8221273 w 11830043"/>
              <a:gd name="connsiteY6976" fmla="*/ 9800 h 6533995"/>
              <a:gd name="connsiteX6977" fmla="*/ 8211553 w 11830043"/>
              <a:gd name="connsiteY6977" fmla="*/ 19524 h 6533995"/>
              <a:gd name="connsiteX6978" fmla="*/ 8201769 w 11830043"/>
              <a:gd name="connsiteY6978" fmla="*/ 9800 h 6533995"/>
              <a:gd name="connsiteX6979" fmla="*/ 8211553 w 11830043"/>
              <a:gd name="connsiteY6979" fmla="*/ 13 h 6533995"/>
              <a:gd name="connsiteX6980" fmla="*/ 8452781 w 11830043"/>
              <a:gd name="connsiteY6980" fmla="*/ 11 h 6533995"/>
              <a:gd name="connsiteX6981" fmla="*/ 8462566 w 11830043"/>
              <a:gd name="connsiteY6981" fmla="*/ 9798 h 6533995"/>
              <a:gd name="connsiteX6982" fmla="*/ 8452781 w 11830043"/>
              <a:gd name="connsiteY6982" fmla="*/ 19522 h 6533995"/>
              <a:gd name="connsiteX6983" fmla="*/ 8443061 w 11830043"/>
              <a:gd name="connsiteY6983" fmla="*/ 9798 h 6533995"/>
              <a:gd name="connsiteX6984" fmla="*/ 8452781 w 11830043"/>
              <a:gd name="connsiteY6984" fmla="*/ 11 h 6533995"/>
              <a:gd name="connsiteX6985" fmla="*/ 8694009 w 11830043"/>
              <a:gd name="connsiteY6985" fmla="*/ 8 h 6533995"/>
              <a:gd name="connsiteX6986" fmla="*/ 8703730 w 11830043"/>
              <a:gd name="connsiteY6986" fmla="*/ 9795 h 6533995"/>
              <a:gd name="connsiteX6987" fmla="*/ 8694009 w 11830043"/>
              <a:gd name="connsiteY6987" fmla="*/ 19519 h 6533995"/>
              <a:gd name="connsiteX6988" fmla="*/ 8684289 w 11830043"/>
              <a:gd name="connsiteY6988" fmla="*/ 9795 h 6533995"/>
              <a:gd name="connsiteX6989" fmla="*/ 8694009 w 11830043"/>
              <a:gd name="connsiteY6989" fmla="*/ 8 h 6533995"/>
              <a:gd name="connsiteX6990" fmla="*/ 8935237 w 11830043"/>
              <a:gd name="connsiteY6990" fmla="*/ 5 h 6533995"/>
              <a:gd name="connsiteX6991" fmla="*/ 8944958 w 11830043"/>
              <a:gd name="connsiteY6991" fmla="*/ 9792 h 6533995"/>
              <a:gd name="connsiteX6992" fmla="*/ 8935237 w 11830043"/>
              <a:gd name="connsiteY6992" fmla="*/ 19516 h 6533995"/>
              <a:gd name="connsiteX6993" fmla="*/ 8925454 w 11830043"/>
              <a:gd name="connsiteY6993" fmla="*/ 9792 h 6533995"/>
              <a:gd name="connsiteX6994" fmla="*/ 8935237 w 11830043"/>
              <a:gd name="connsiteY6994" fmla="*/ 5 h 6533995"/>
              <a:gd name="connsiteX6995" fmla="*/ 9176467 w 11830043"/>
              <a:gd name="connsiteY6995" fmla="*/ 3 h 6533995"/>
              <a:gd name="connsiteX6996" fmla="*/ 9186187 w 11830043"/>
              <a:gd name="connsiteY6996" fmla="*/ 9790 h 6533995"/>
              <a:gd name="connsiteX6997" fmla="*/ 9176467 w 11830043"/>
              <a:gd name="connsiteY6997" fmla="*/ 19514 h 6533995"/>
              <a:gd name="connsiteX6998" fmla="*/ 9166683 w 11830043"/>
              <a:gd name="connsiteY6998" fmla="*/ 9790 h 6533995"/>
              <a:gd name="connsiteX6999" fmla="*/ 9176467 w 11830043"/>
              <a:gd name="connsiteY6999" fmla="*/ 3 h 6533995"/>
              <a:gd name="connsiteX7000" fmla="*/ 9417695 w 11830043"/>
              <a:gd name="connsiteY7000" fmla="*/ 0 h 6533995"/>
              <a:gd name="connsiteX7001" fmla="*/ 9427416 w 11830043"/>
              <a:gd name="connsiteY7001" fmla="*/ 9787 h 6533995"/>
              <a:gd name="connsiteX7002" fmla="*/ 9417695 w 11830043"/>
              <a:gd name="connsiteY7002" fmla="*/ 19511 h 6533995"/>
              <a:gd name="connsiteX7003" fmla="*/ 9407911 w 11830043"/>
              <a:gd name="connsiteY7003" fmla="*/ 9787 h 6533995"/>
              <a:gd name="connsiteX7004" fmla="*/ 9417695 w 11830043"/>
              <a:gd name="connsiteY7004" fmla="*/ 0 h 653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Lst>
            <a:rect l="l" t="t" r="r" b="b"/>
            <a:pathLst>
              <a:path w="11830043" h="6533995">
                <a:moveTo>
                  <a:pt x="11820259" y="6514484"/>
                </a:moveTo>
                <a:cubicBezTo>
                  <a:pt x="11825659" y="6514484"/>
                  <a:pt x="11830043" y="6518805"/>
                  <a:pt x="11830043" y="6524208"/>
                </a:cubicBezTo>
                <a:cubicBezTo>
                  <a:pt x="11830043" y="6529610"/>
                  <a:pt x="11825596" y="6533995"/>
                  <a:pt x="11820259" y="6533995"/>
                </a:cubicBezTo>
                <a:cubicBezTo>
                  <a:pt x="11814922" y="6533995"/>
                  <a:pt x="11810539" y="6529546"/>
                  <a:pt x="11810539" y="6524208"/>
                </a:cubicBezTo>
                <a:cubicBezTo>
                  <a:pt x="11810539" y="6518869"/>
                  <a:pt x="11814859" y="6514484"/>
                  <a:pt x="11820259" y="6514484"/>
                </a:cubicBezTo>
                <a:close/>
                <a:moveTo>
                  <a:pt x="11579030" y="6514484"/>
                </a:moveTo>
                <a:cubicBezTo>
                  <a:pt x="11584430" y="6514484"/>
                  <a:pt x="11588815" y="6518805"/>
                  <a:pt x="11588815" y="6524208"/>
                </a:cubicBezTo>
                <a:cubicBezTo>
                  <a:pt x="11588815" y="6529610"/>
                  <a:pt x="11584367" y="6533995"/>
                  <a:pt x="11579030" y="6533995"/>
                </a:cubicBezTo>
                <a:cubicBezTo>
                  <a:pt x="11573694" y="6533995"/>
                  <a:pt x="11569310" y="6529546"/>
                  <a:pt x="11569310" y="6524208"/>
                </a:cubicBezTo>
                <a:cubicBezTo>
                  <a:pt x="11569310" y="6518869"/>
                  <a:pt x="11573630" y="6514484"/>
                  <a:pt x="11579030" y="6514484"/>
                </a:cubicBezTo>
                <a:close/>
                <a:moveTo>
                  <a:pt x="11337802" y="6514484"/>
                </a:moveTo>
                <a:cubicBezTo>
                  <a:pt x="11343202" y="6514484"/>
                  <a:pt x="11347587" y="6518805"/>
                  <a:pt x="11347587" y="6524208"/>
                </a:cubicBezTo>
                <a:cubicBezTo>
                  <a:pt x="11347587" y="6529610"/>
                  <a:pt x="11343139" y="6533995"/>
                  <a:pt x="11337802" y="6533995"/>
                </a:cubicBezTo>
                <a:cubicBezTo>
                  <a:pt x="11332466" y="6533995"/>
                  <a:pt x="11328082" y="6529546"/>
                  <a:pt x="11328082" y="6524208"/>
                </a:cubicBezTo>
                <a:cubicBezTo>
                  <a:pt x="11328082" y="6518869"/>
                  <a:pt x="11332402" y="6514484"/>
                  <a:pt x="11337802" y="6514484"/>
                </a:cubicBezTo>
                <a:close/>
                <a:moveTo>
                  <a:pt x="11096574" y="6514484"/>
                </a:moveTo>
                <a:cubicBezTo>
                  <a:pt x="11101910" y="6514484"/>
                  <a:pt x="11106294" y="6518805"/>
                  <a:pt x="11106294" y="6524208"/>
                </a:cubicBezTo>
                <a:cubicBezTo>
                  <a:pt x="11106294" y="6529610"/>
                  <a:pt x="11101974" y="6533995"/>
                  <a:pt x="11096574" y="6533995"/>
                </a:cubicBezTo>
                <a:cubicBezTo>
                  <a:pt x="11091174" y="6533995"/>
                  <a:pt x="11086790" y="6529546"/>
                  <a:pt x="11086790" y="6524208"/>
                </a:cubicBezTo>
                <a:cubicBezTo>
                  <a:pt x="11086790" y="6518869"/>
                  <a:pt x="11091174" y="6514484"/>
                  <a:pt x="11096574" y="6514484"/>
                </a:cubicBezTo>
                <a:close/>
                <a:moveTo>
                  <a:pt x="10855345" y="6514484"/>
                </a:moveTo>
                <a:cubicBezTo>
                  <a:pt x="10860682" y="6514484"/>
                  <a:pt x="10865065" y="6518805"/>
                  <a:pt x="10865065" y="6524208"/>
                </a:cubicBezTo>
                <a:cubicBezTo>
                  <a:pt x="10865065" y="6529610"/>
                  <a:pt x="10860682" y="6533995"/>
                  <a:pt x="10855345" y="6533995"/>
                </a:cubicBezTo>
                <a:cubicBezTo>
                  <a:pt x="10850008" y="6533995"/>
                  <a:pt x="10845625" y="6529546"/>
                  <a:pt x="10845625" y="6524208"/>
                </a:cubicBezTo>
                <a:cubicBezTo>
                  <a:pt x="10845625" y="6518869"/>
                  <a:pt x="10849945" y="6514484"/>
                  <a:pt x="10855345" y="6514484"/>
                </a:cubicBezTo>
                <a:close/>
                <a:moveTo>
                  <a:pt x="10614116" y="6514484"/>
                </a:moveTo>
                <a:cubicBezTo>
                  <a:pt x="10619516" y="6514484"/>
                  <a:pt x="10623901" y="6518805"/>
                  <a:pt x="10623901" y="6524208"/>
                </a:cubicBezTo>
                <a:cubicBezTo>
                  <a:pt x="10623901" y="6529610"/>
                  <a:pt x="10619454" y="6533995"/>
                  <a:pt x="10614116" y="6533995"/>
                </a:cubicBezTo>
                <a:cubicBezTo>
                  <a:pt x="10608780" y="6533995"/>
                  <a:pt x="10604396" y="6529546"/>
                  <a:pt x="10604396" y="6524208"/>
                </a:cubicBezTo>
                <a:cubicBezTo>
                  <a:pt x="10604396" y="6518869"/>
                  <a:pt x="10608716" y="6514484"/>
                  <a:pt x="10614116" y="6514484"/>
                </a:cubicBezTo>
                <a:close/>
                <a:moveTo>
                  <a:pt x="10372888" y="6514484"/>
                </a:moveTo>
                <a:cubicBezTo>
                  <a:pt x="10378288" y="6514484"/>
                  <a:pt x="10382673" y="6518805"/>
                  <a:pt x="10382673" y="6524208"/>
                </a:cubicBezTo>
                <a:cubicBezTo>
                  <a:pt x="10382673" y="6529610"/>
                  <a:pt x="10378225" y="6533995"/>
                  <a:pt x="10372888" y="6533995"/>
                </a:cubicBezTo>
                <a:cubicBezTo>
                  <a:pt x="10367552" y="6533995"/>
                  <a:pt x="10363168" y="6529546"/>
                  <a:pt x="10363168" y="6524208"/>
                </a:cubicBezTo>
                <a:cubicBezTo>
                  <a:pt x="10363168" y="6518869"/>
                  <a:pt x="10367488" y="6514484"/>
                  <a:pt x="10372888" y="6514484"/>
                </a:cubicBezTo>
                <a:close/>
                <a:moveTo>
                  <a:pt x="10131660" y="6514484"/>
                </a:moveTo>
                <a:cubicBezTo>
                  <a:pt x="10137060" y="6514484"/>
                  <a:pt x="10141444" y="6518805"/>
                  <a:pt x="10141444" y="6524208"/>
                </a:cubicBezTo>
                <a:cubicBezTo>
                  <a:pt x="10141444" y="6529610"/>
                  <a:pt x="10136997" y="6533995"/>
                  <a:pt x="10131660" y="6533995"/>
                </a:cubicBezTo>
                <a:cubicBezTo>
                  <a:pt x="10126323" y="6533995"/>
                  <a:pt x="10121940" y="6529546"/>
                  <a:pt x="10121940" y="6524208"/>
                </a:cubicBezTo>
                <a:cubicBezTo>
                  <a:pt x="10121940" y="6518869"/>
                  <a:pt x="10126260" y="6514484"/>
                  <a:pt x="10131660" y="6514484"/>
                </a:cubicBezTo>
                <a:close/>
                <a:moveTo>
                  <a:pt x="9890432" y="6514484"/>
                </a:moveTo>
                <a:cubicBezTo>
                  <a:pt x="9895768" y="6514484"/>
                  <a:pt x="9900152" y="6518805"/>
                  <a:pt x="9900152" y="6524208"/>
                </a:cubicBezTo>
                <a:cubicBezTo>
                  <a:pt x="9900152" y="6529610"/>
                  <a:pt x="9895832" y="6533995"/>
                  <a:pt x="9890432" y="6533995"/>
                </a:cubicBezTo>
                <a:cubicBezTo>
                  <a:pt x="9885031" y="6533995"/>
                  <a:pt x="9880648" y="6529546"/>
                  <a:pt x="9880648" y="6524208"/>
                </a:cubicBezTo>
                <a:cubicBezTo>
                  <a:pt x="9880648" y="6518869"/>
                  <a:pt x="9885031" y="6514484"/>
                  <a:pt x="9890432" y="6514484"/>
                </a:cubicBezTo>
                <a:close/>
                <a:moveTo>
                  <a:pt x="9649203" y="6514484"/>
                </a:moveTo>
                <a:cubicBezTo>
                  <a:pt x="9654540" y="6514484"/>
                  <a:pt x="9658923" y="6518805"/>
                  <a:pt x="9658923" y="6524208"/>
                </a:cubicBezTo>
                <a:cubicBezTo>
                  <a:pt x="9658923" y="6529610"/>
                  <a:pt x="9654540" y="6533995"/>
                  <a:pt x="9649203" y="6533995"/>
                </a:cubicBezTo>
                <a:cubicBezTo>
                  <a:pt x="9643866" y="6533995"/>
                  <a:pt x="9639483" y="6529546"/>
                  <a:pt x="9639483" y="6524208"/>
                </a:cubicBezTo>
                <a:cubicBezTo>
                  <a:pt x="9639483" y="6518869"/>
                  <a:pt x="9643803" y="6514484"/>
                  <a:pt x="9649203" y="6514484"/>
                </a:cubicBezTo>
                <a:close/>
                <a:moveTo>
                  <a:pt x="9417695" y="6514484"/>
                </a:moveTo>
                <a:cubicBezTo>
                  <a:pt x="9423031" y="6514484"/>
                  <a:pt x="9427416" y="6518805"/>
                  <a:pt x="9427416" y="6524208"/>
                </a:cubicBezTo>
                <a:cubicBezTo>
                  <a:pt x="9427416" y="6529610"/>
                  <a:pt x="9423095" y="6533995"/>
                  <a:pt x="9417695" y="6533995"/>
                </a:cubicBezTo>
                <a:cubicBezTo>
                  <a:pt x="9412295" y="6533995"/>
                  <a:pt x="9407911" y="6529546"/>
                  <a:pt x="9407911" y="6524208"/>
                </a:cubicBezTo>
                <a:cubicBezTo>
                  <a:pt x="9407911" y="6518869"/>
                  <a:pt x="9412295" y="6514484"/>
                  <a:pt x="9417695" y="6514484"/>
                </a:cubicBezTo>
                <a:close/>
                <a:moveTo>
                  <a:pt x="9176467" y="6514484"/>
                </a:moveTo>
                <a:cubicBezTo>
                  <a:pt x="9181803" y="6514484"/>
                  <a:pt x="9186187" y="6518805"/>
                  <a:pt x="9186187" y="6524208"/>
                </a:cubicBezTo>
                <a:cubicBezTo>
                  <a:pt x="9186187" y="6529610"/>
                  <a:pt x="9181867" y="6533995"/>
                  <a:pt x="9176467" y="6533995"/>
                </a:cubicBezTo>
                <a:cubicBezTo>
                  <a:pt x="9171066" y="6533995"/>
                  <a:pt x="9166683" y="6529546"/>
                  <a:pt x="9166683" y="6524208"/>
                </a:cubicBezTo>
                <a:cubicBezTo>
                  <a:pt x="9166683" y="6518869"/>
                  <a:pt x="9171066" y="6514484"/>
                  <a:pt x="9176467" y="6514484"/>
                </a:cubicBezTo>
                <a:close/>
                <a:moveTo>
                  <a:pt x="8935237" y="6514484"/>
                </a:moveTo>
                <a:cubicBezTo>
                  <a:pt x="8940574" y="6514484"/>
                  <a:pt x="8944958" y="6518805"/>
                  <a:pt x="8944958" y="6524208"/>
                </a:cubicBezTo>
                <a:cubicBezTo>
                  <a:pt x="8944958" y="6529610"/>
                  <a:pt x="8940638" y="6533995"/>
                  <a:pt x="8935237" y="6533995"/>
                </a:cubicBezTo>
                <a:cubicBezTo>
                  <a:pt x="8929837" y="6533995"/>
                  <a:pt x="8925454" y="6529546"/>
                  <a:pt x="8925454" y="6524208"/>
                </a:cubicBezTo>
                <a:cubicBezTo>
                  <a:pt x="8925454" y="6518869"/>
                  <a:pt x="8929837" y="6514484"/>
                  <a:pt x="8935237" y="6514484"/>
                </a:cubicBezTo>
                <a:close/>
                <a:moveTo>
                  <a:pt x="8694009" y="6514484"/>
                </a:moveTo>
                <a:cubicBezTo>
                  <a:pt x="8699346" y="6514484"/>
                  <a:pt x="8703730" y="6518805"/>
                  <a:pt x="8703730" y="6524208"/>
                </a:cubicBezTo>
                <a:cubicBezTo>
                  <a:pt x="8703730" y="6529610"/>
                  <a:pt x="8699346" y="6533995"/>
                  <a:pt x="8694009" y="6533995"/>
                </a:cubicBezTo>
                <a:cubicBezTo>
                  <a:pt x="8688673" y="6533995"/>
                  <a:pt x="8684289" y="6529546"/>
                  <a:pt x="8684289" y="6524208"/>
                </a:cubicBezTo>
                <a:cubicBezTo>
                  <a:pt x="8684289" y="6518869"/>
                  <a:pt x="8688609" y="6514484"/>
                  <a:pt x="8694009" y="6514484"/>
                </a:cubicBezTo>
                <a:close/>
                <a:moveTo>
                  <a:pt x="8452781" y="6514484"/>
                </a:moveTo>
                <a:cubicBezTo>
                  <a:pt x="8458181" y="6514484"/>
                  <a:pt x="8462566" y="6518805"/>
                  <a:pt x="8462566" y="6524208"/>
                </a:cubicBezTo>
                <a:cubicBezTo>
                  <a:pt x="8462566" y="6529610"/>
                  <a:pt x="8458118" y="6533995"/>
                  <a:pt x="8452781" y="6533995"/>
                </a:cubicBezTo>
                <a:cubicBezTo>
                  <a:pt x="8447445" y="6533995"/>
                  <a:pt x="8443061" y="6529546"/>
                  <a:pt x="8443061" y="6524208"/>
                </a:cubicBezTo>
                <a:cubicBezTo>
                  <a:pt x="8443061" y="6518869"/>
                  <a:pt x="8447381" y="6514484"/>
                  <a:pt x="8452781" y="6514484"/>
                </a:cubicBezTo>
                <a:close/>
                <a:moveTo>
                  <a:pt x="8211553" y="6514484"/>
                </a:moveTo>
                <a:cubicBezTo>
                  <a:pt x="8216889" y="6514484"/>
                  <a:pt x="8221273" y="6518805"/>
                  <a:pt x="8221273" y="6524208"/>
                </a:cubicBezTo>
                <a:cubicBezTo>
                  <a:pt x="8221273" y="6529610"/>
                  <a:pt x="8216953" y="6533995"/>
                  <a:pt x="8211553" y="6533995"/>
                </a:cubicBezTo>
                <a:cubicBezTo>
                  <a:pt x="8206152" y="6533995"/>
                  <a:pt x="8201769" y="6529546"/>
                  <a:pt x="8201769" y="6524208"/>
                </a:cubicBezTo>
                <a:cubicBezTo>
                  <a:pt x="8201769" y="6518869"/>
                  <a:pt x="8206152" y="6514484"/>
                  <a:pt x="8211553" y="6514484"/>
                </a:cubicBezTo>
                <a:close/>
                <a:moveTo>
                  <a:pt x="7970260" y="6514484"/>
                </a:moveTo>
                <a:cubicBezTo>
                  <a:pt x="7975661" y="6514484"/>
                  <a:pt x="7980044" y="6518805"/>
                  <a:pt x="7980044" y="6524208"/>
                </a:cubicBezTo>
                <a:cubicBezTo>
                  <a:pt x="7980044" y="6529610"/>
                  <a:pt x="7975661" y="6533995"/>
                  <a:pt x="7970260" y="6533995"/>
                </a:cubicBezTo>
                <a:cubicBezTo>
                  <a:pt x="7964860" y="6533995"/>
                  <a:pt x="7960477" y="6529546"/>
                  <a:pt x="7960477" y="6524208"/>
                </a:cubicBezTo>
                <a:cubicBezTo>
                  <a:pt x="7960477" y="6518869"/>
                  <a:pt x="7964860" y="6514484"/>
                  <a:pt x="7970260" y="6514484"/>
                </a:cubicBezTo>
                <a:close/>
                <a:moveTo>
                  <a:pt x="7729032" y="6514484"/>
                </a:moveTo>
                <a:cubicBezTo>
                  <a:pt x="7734369" y="6514484"/>
                  <a:pt x="7738753" y="6518805"/>
                  <a:pt x="7738753" y="6524208"/>
                </a:cubicBezTo>
                <a:cubicBezTo>
                  <a:pt x="7738753" y="6529610"/>
                  <a:pt x="7734432" y="6533995"/>
                  <a:pt x="7729032" y="6533995"/>
                </a:cubicBezTo>
                <a:cubicBezTo>
                  <a:pt x="7723632" y="6533995"/>
                  <a:pt x="7719249" y="6529546"/>
                  <a:pt x="7719249" y="6524208"/>
                </a:cubicBezTo>
                <a:cubicBezTo>
                  <a:pt x="7719249" y="6518869"/>
                  <a:pt x="7723632" y="6514484"/>
                  <a:pt x="7729032" y="6514484"/>
                </a:cubicBezTo>
                <a:close/>
                <a:moveTo>
                  <a:pt x="7487803" y="6514484"/>
                </a:moveTo>
                <a:cubicBezTo>
                  <a:pt x="7493139" y="6514484"/>
                  <a:pt x="7497524" y="6518805"/>
                  <a:pt x="7497524" y="6524208"/>
                </a:cubicBezTo>
                <a:cubicBezTo>
                  <a:pt x="7497524" y="6529610"/>
                  <a:pt x="7493203" y="6533995"/>
                  <a:pt x="7487803" y="6533995"/>
                </a:cubicBezTo>
                <a:cubicBezTo>
                  <a:pt x="7482403" y="6533995"/>
                  <a:pt x="7478019" y="6529546"/>
                  <a:pt x="7478019" y="6524208"/>
                </a:cubicBezTo>
                <a:cubicBezTo>
                  <a:pt x="7478019" y="6518869"/>
                  <a:pt x="7482403" y="6514484"/>
                  <a:pt x="7487803" y="6514484"/>
                </a:cubicBezTo>
                <a:close/>
                <a:moveTo>
                  <a:pt x="7246575" y="6514484"/>
                </a:moveTo>
                <a:cubicBezTo>
                  <a:pt x="7251975" y="6514484"/>
                  <a:pt x="7256359" y="6518805"/>
                  <a:pt x="7256359" y="6524208"/>
                </a:cubicBezTo>
                <a:cubicBezTo>
                  <a:pt x="7256359" y="6529610"/>
                  <a:pt x="7251912" y="6533995"/>
                  <a:pt x="7246575" y="6533995"/>
                </a:cubicBezTo>
                <a:cubicBezTo>
                  <a:pt x="7241238" y="6533995"/>
                  <a:pt x="7236855" y="6529546"/>
                  <a:pt x="7236855" y="6524208"/>
                </a:cubicBezTo>
                <a:cubicBezTo>
                  <a:pt x="7236855" y="6518869"/>
                  <a:pt x="7241175" y="6514484"/>
                  <a:pt x="7246575" y="6514484"/>
                </a:cubicBezTo>
                <a:close/>
                <a:moveTo>
                  <a:pt x="7005346" y="6514484"/>
                </a:moveTo>
                <a:cubicBezTo>
                  <a:pt x="7010746" y="6514484"/>
                  <a:pt x="7015130" y="6518805"/>
                  <a:pt x="7015130" y="6524208"/>
                </a:cubicBezTo>
                <a:cubicBezTo>
                  <a:pt x="7015130" y="6529610"/>
                  <a:pt x="7010683" y="6533995"/>
                  <a:pt x="7005346" y="6533995"/>
                </a:cubicBezTo>
                <a:cubicBezTo>
                  <a:pt x="7000009" y="6533995"/>
                  <a:pt x="6995626" y="6529546"/>
                  <a:pt x="6995626" y="6524208"/>
                </a:cubicBezTo>
                <a:cubicBezTo>
                  <a:pt x="6995626" y="6518869"/>
                  <a:pt x="6999946" y="6514484"/>
                  <a:pt x="7005346" y="6514484"/>
                </a:cubicBezTo>
                <a:close/>
                <a:moveTo>
                  <a:pt x="6764118" y="6514484"/>
                </a:moveTo>
                <a:cubicBezTo>
                  <a:pt x="6769518" y="6514484"/>
                  <a:pt x="6773902" y="6518805"/>
                  <a:pt x="6773902" y="6524208"/>
                </a:cubicBezTo>
                <a:cubicBezTo>
                  <a:pt x="6773902" y="6529610"/>
                  <a:pt x="6769518" y="6533995"/>
                  <a:pt x="6764118" y="6533995"/>
                </a:cubicBezTo>
                <a:cubicBezTo>
                  <a:pt x="6758718" y="6533995"/>
                  <a:pt x="6754335" y="6529546"/>
                  <a:pt x="6754335" y="6524208"/>
                </a:cubicBezTo>
                <a:cubicBezTo>
                  <a:pt x="6754335" y="6518869"/>
                  <a:pt x="6758718" y="6514484"/>
                  <a:pt x="6764118" y="6514484"/>
                </a:cubicBezTo>
                <a:close/>
                <a:moveTo>
                  <a:pt x="6522889" y="6514484"/>
                </a:moveTo>
                <a:cubicBezTo>
                  <a:pt x="6528225" y="6514484"/>
                  <a:pt x="6532610" y="6518805"/>
                  <a:pt x="6532610" y="6524208"/>
                </a:cubicBezTo>
                <a:cubicBezTo>
                  <a:pt x="6532610" y="6529610"/>
                  <a:pt x="6528289" y="6533995"/>
                  <a:pt x="6522889" y="6533995"/>
                </a:cubicBezTo>
                <a:cubicBezTo>
                  <a:pt x="6517489" y="6533995"/>
                  <a:pt x="6513105" y="6529546"/>
                  <a:pt x="6513105" y="6524208"/>
                </a:cubicBezTo>
                <a:cubicBezTo>
                  <a:pt x="6513105" y="6518869"/>
                  <a:pt x="6517489" y="6514484"/>
                  <a:pt x="6522889" y="6514484"/>
                </a:cubicBezTo>
                <a:close/>
                <a:moveTo>
                  <a:pt x="6281661" y="6514484"/>
                </a:moveTo>
                <a:cubicBezTo>
                  <a:pt x="6286997" y="6514484"/>
                  <a:pt x="6291381" y="6518805"/>
                  <a:pt x="6291381" y="6524208"/>
                </a:cubicBezTo>
                <a:cubicBezTo>
                  <a:pt x="6291381" y="6529610"/>
                  <a:pt x="6287061" y="6533995"/>
                  <a:pt x="6281661" y="6533995"/>
                </a:cubicBezTo>
                <a:cubicBezTo>
                  <a:pt x="6276261" y="6533995"/>
                  <a:pt x="6271877" y="6529546"/>
                  <a:pt x="6271877" y="6524208"/>
                </a:cubicBezTo>
                <a:cubicBezTo>
                  <a:pt x="6271877" y="6518869"/>
                  <a:pt x="6276261" y="6514484"/>
                  <a:pt x="6281661" y="6514484"/>
                </a:cubicBezTo>
                <a:close/>
                <a:moveTo>
                  <a:pt x="6040432" y="6514484"/>
                </a:moveTo>
                <a:cubicBezTo>
                  <a:pt x="6045832" y="6514484"/>
                  <a:pt x="6050216" y="6518805"/>
                  <a:pt x="6050216" y="6524208"/>
                </a:cubicBezTo>
                <a:cubicBezTo>
                  <a:pt x="6050216" y="6529610"/>
                  <a:pt x="6045769" y="6533995"/>
                  <a:pt x="6040432" y="6533995"/>
                </a:cubicBezTo>
                <a:cubicBezTo>
                  <a:pt x="6035095" y="6533995"/>
                  <a:pt x="6030712" y="6529546"/>
                  <a:pt x="6030712" y="6524208"/>
                </a:cubicBezTo>
                <a:cubicBezTo>
                  <a:pt x="6030712" y="6518869"/>
                  <a:pt x="6035032" y="6514484"/>
                  <a:pt x="6040432" y="6514484"/>
                </a:cubicBezTo>
                <a:close/>
                <a:moveTo>
                  <a:pt x="5799205" y="6514484"/>
                </a:moveTo>
                <a:cubicBezTo>
                  <a:pt x="5804606" y="6514484"/>
                  <a:pt x="5808989" y="6518805"/>
                  <a:pt x="5808989" y="6524208"/>
                </a:cubicBezTo>
                <a:cubicBezTo>
                  <a:pt x="5808989" y="6529610"/>
                  <a:pt x="5804542" y="6533995"/>
                  <a:pt x="5799205" y="6533995"/>
                </a:cubicBezTo>
                <a:cubicBezTo>
                  <a:pt x="5793870" y="6533995"/>
                  <a:pt x="5789486" y="6529546"/>
                  <a:pt x="5789486" y="6524208"/>
                </a:cubicBezTo>
                <a:cubicBezTo>
                  <a:pt x="5789486" y="6518869"/>
                  <a:pt x="5793806" y="6514484"/>
                  <a:pt x="5799205" y="6514484"/>
                </a:cubicBezTo>
                <a:close/>
                <a:moveTo>
                  <a:pt x="5557992" y="6514484"/>
                </a:moveTo>
                <a:cubicBezTo>
                  <a:pt x="5563392" y="6514484"/>
                  <a:pt x="5567774" y="6518805"/>
                  <a:pt x="5567774" y="6524208"/>
                </a:cubicBezTo>
                <a:cubicBezTo>
                  <a:pt x="5567774" y="6529610"/>
                  <a:pt x="5563392" y="6533995"/>
                  <a:pt x="5557992" y="6533995"/>
                </a:cubicBezTo>
                <a:cubicBezTo>
                  <a:pt x="5552593" y="6533995"/>
                  <a:pt x="5548208" y="6529546"/>
                  <a:pt x="5548208" y="6524208"/>
                </a:cubicBezTo>
                <a:cubicBezTo>
                  <a:pt x="5548208" y="6518869"/>
                  <a:pt x="5552593" y="6514484"/>
                  <a:pt x="5557992" y="6514484"/>
                </a:cubicBezTo>
                <a:close/>
                <a:moveTo>
                  <a:pt x="5316710" y="6514484"/>
                </a:moveTo>
                <a:cubicBezTo>
                  <a:pt x="5322044" y="6514484"/>
                  <a:pt x="5326432" y="6518805"/>
                  <a:pt x="5326432" y="6524208"/>
                </a:cubicBezTo>
                <a:cubicBezTo>
                  <a:pt x="5326432" y="6529610"/>
                  <a:pt x="5322107" y="6533995"/>
                  <a:pt x="5316710" y="6533995"/>
                </a:cubicBezTo>
                <a:cubicBezTo>
                  <a:pt x="5311316" y="6533995"/>
                  <a:pt x="5306926" y="6529546"/>
                  <a:pt x="5306926" y="6524208"/>
                </a:cubicBezTo>
                <a:cubicBezTo>
                  <a:pt x="5306926" y="6518869"/>
                  <a:pt x="5311316" y="6514484"/>
                  <a:pt x="5316710" y="6514484"/>
                </a:cubicBezTo>
                <a:close/>
                <a:moveTo>
                  <a:pt x="5075486" y="6514484"/>
                </a:moveTo>
                <a:cubicBezTo>
                  <a:pt x="5080820" y="6514484"/>
                  <a:pt x="5085203" y="6518805"/>
                  <a:pt x="5085203" y="6524208"/>
                </a:cubicBezTo>
                <a:cubicBezTo>
                  <a:pt x="5085203" y="6529610"/>
                  <a:pt x="5080885" y="6533995"/>
                  <a:pt x="5075486" y="6533995"/>
                </a:cubicBezTo>
                <a:cubicBezTo>
                  <a:pt x="5070089" y="6533995"/>
                  <a:pt x="5065707" y="6529546"/>
                  <a:pt x="5065707" y="6524208"/>
                </a:cubicBezTo>
                <a:cubicBezTo>
                  <a:pt x="5065707" y="6518869"/>
                  <a:pt x="5070089" y="6514484"/>
                  <a:pt x="5075486" y="6514484"/>
                </a:cubicBezTo>
                <a:close/>
                <a:moveTo>
                  <a:pt x="4834252" y="6514484"/>
                </a:moveTo>
                <a:cubicBezTo>
                  <a:pt x="4839658" y="6514484"/>
                  <a:pt x="4844040" y="6518805"/>
                  <a:pt x="4844040" y="6524208"/>
                </a:cubicBezTo>
                <a:cubicBezTo>
                  <a:pt x="4844040" y="6529610"/>
                  <a:pt x="4839595" y="6533995"/>
                  <a:pt x="4834252" y="6533995"/>
                </a:cubicBezTo>
                <a:cubicBezTo>
                  <a:pt x="4828917" y="6533995"/>
                  <a:pt x="4824534" y="6529546"/>
                  <a:pt x="4824534" y="6524208"/>
                </a:cubicBezTo>
                <a:cubicBezTo>
                  <a:pt x="4824534" y="6518869"/>
                  <a:pt x="4828853" y="6514484"/>
                  <a:pt x="4834252" y="6514484"/>
                </a:cubicBezTo>
                <a:close/>
                <a:moveTo>
                  <a:pt x="4593019" y="6514484"/>
                </a:moveTo>
                <a:cubicBezTo>
                  <a:pt x="4598416" y="6514484"/>
                  <a:pt x="4602795" y="6518805"/>
                  <a:pt x="4602795" y="6524208"/>
                </a:cubicBezTo>
                <a:cubicBezTo>
                  <a:pt x="4602795" y="6529610"/>
                  <a:pt x="4598353" y="6533995"/>
                  <a:pt x="4593019" y="6533995"/>
                </a:cubicBezTo>
                <a:cubicBezTo>
                  <a:pt x="4587686" y="6533995"/>
                  <a:pt x="4583304" y="6529546"/>
                  <a:pt x="4583304" y="6524208"/>
                </a:cubicBezTo>
                <a:cubicBezTo>
                  <a:pt x="4583304" y="6518869"/>
                  <a:pt x="4587622" y="6514484"/>
                  <a:pt x="4593019" y="6514484"/>
                </a:cubicBezTo>
                <a:close/>
                <a:moveTo>
                  <a:pt x="4351806" y="6514484"/>
                </a:moveTo>
                <a:cubicBezTo>
                  <a:pt x="4357195" y="6514484"/>
                  <a:pt x="4361580" y="6518805"/>
                  <a:pt x="4361580" y="6524208"/>
                </a:cubicBezTo>
                <a:cubicBezTo>
                  <a:pt x="4361580" y="6529610"/>
                  <a:pt x="4357195" y="6533995"/>
                  <a:pt x="4351806" y="6533995"/>
                </a:cubicBezTo>
                <a:cubicBezTo>
                  <a:pt x="4346397" y="6533995"/>
                  <a:pt x="4342006" y="6529546"/>
                  <a:pt x="4342006" y="6524208"/>
                </a:cubicBezTo>
                <a:cubicBezTo>
                  <a:pt x="4342006" y="6518869"/>
                  <a:pt x="4346397" y="6514484"/>
                  <a:pt x="4351806" y="6514484"/>
                </a:cubicBezTo>
                <a:close/>
                <a:moveTo>
                  <a:pt x="4110583" y="6514484"/>
                </a:moveTo>
                <a:cubicBezTo>
                  <a:pt x="4115986" y="6514484"/>
                  <a:pt x="4120362" y="6518805"/>
                  <a:pt x="4120362" y="6524208"/>
                </a:cubicBezTo>
                <a:cubicBezTo>
                  <a:pt x="4120362" y="6529610"/>
                  <a:pt x="4115986" y="6533995"/>
                  <a:pt x="4110583" y="6533995"/>
                </a:cubicBezTo>
                <a:cubicBezTo>
                  <a:pt x="4105185" y="6533995"/>
                  <a:pt x="4100801" y="6529546"/>
                  <a:pt x="4100801" y="6524208"/>
                </a:cubicBezTo>
                <a:cubicBezTo>
                  <a:pt x="4100801" y="6518869"/>
                  <a:pt x="4105185" y="6514484"/>
                  <a:pt x="4110583" y="6514484"/>
                </a:cubicBezTo>
                <a:close/>
                <a:moveTo>
                  <a:pt x="3869432" y="6514484"/>
                </a:moveTo>
                <a:cubicBezTo>
                  <a:pt x="3874767" y="6514484"/>
                  <a:pt x="3879151" y="6518805"/>
                  <a:pt x="3879151" y="6524208"/>
                </a:cubicBezTo>
                <a:cubicBezTo>
                  <a:pt x="3879151" y="6529610"/>
                  <a:pt x="3874831" y="6533995"/>
                  <a:pt x="3869432" y="6533995"/>
                </a:cubicBezTo>
                <a:cubicBezTo>
                  <a:pt x="3864033" y="6533995"/>
                  <a:pt x="3859650" y="6529546"/>
                  <a:pt x="3859650" y="6524208"/>
                </a:cubicBezTo>
                <a:cubicBezTo>
                  <a:pt x="3859650" y="6518869"/>
                  <a:pt x="3864033" y="6514484"/>
                  <a:pt x="3869432" y="6514484"/>
                </a:cubicBezTo>
                <a:close/>
                <a:moveTo>
                  <a:pt x="3628215" y="6514484"/>
                </a:moveTo>
                <a:cubicBezTo>
                  <a:pt x="3633533" y="6514484"/>
                  <a:pt x="3637936" y="6518805"/>
                  <a:pt x="3637936" y="6524208"/>
                </a:cubicBezTo>
                <a:cubicBezTo>
                  <a:pt x="3637936" y="6529610"/>
                  <a:pt x="3633597" y="6533995"/>
                  <a:pt x="3628215" y="6533995"/>
                </a:cubicBezTo>
                <a:cubicBezTo>
                  <a:pt x="3622815" y="6533995"/>
                  <a:pt x="3618433" y="6529546"/>
                  <a:pt x="3618433" y="6524208"/>
                </a:cubicBezTo>
                <a:cubicBezTo>
                  <a:pt x="3618433" y="6518869"/>
                  <a:pt x="3622815" y="6514484"/>
                  <a:pt x="3628215" y="6514484"/>
                </a:cubicBezTo>
                <a:close/>
                <a:moveTo>
                  <a:pt x="3386960" y="6514484"/>
                </a:moveTo>
                <a:cubicBezTo>
                  <a:pt x="3392361" y="6514484"/>
                  <a:pt x="3396746" y="6518805"/>
                  <a:pt x="3396746" y="6524208"/>
                </a:cubicBezTo>
                <a:cubicBezTo>
                  <a:pt x="3396746" y="6529610"/>
                  <a:pt x="3392298" y="6533995"/>
                  <a:pt x="3386960" y="6533995"/>
                </a:cubicBezTo>
                <a:cubicBezTo>
                  <a:pt x="3381623" y="6533995"/>
                  <a:pt x="3377238" y="6529546"/>
                  <a:pt x="3377238" y="6524208"/>
                </a:cubicBezTo>
                <a:cubicBezTo>
                  <a:pt x="3377238" y="6518869"/>
                  <a:pt x="3381559" y="6514484"/>
                  <a:pt x="3386960" y="6514484"/>
                </a:cubicBezTo>
                <a:close/>
                <a:moveTo>
                  <a:pt x="3145752" y="6514484"/>
                </a:moveTo>
                <a:cubicBezTo>
                  <a:pt x="3151152" y="6514484"/>
                  <a:pt x="3155535" y="6518805"/>
                  <a:pt x="3155535" y="6524208"/>
                </a:cubicBezTo>
                <a:cubicBezTo>
                  <a:pt x="3155535" y="6529610"/>
                  <a:pt x="3151088" y="6533995"/>
                  <a:pt x="3145752" y="6533995"/>
                </a:cubicBezTo>
                <a:cubicBezTo>
                  <a:pt x="3140418" y="6533995"/>
                  <a:pt x="3136035" y="6529546"/>
                  <a:pt x="3136035" y="6524208"/>
                </a:cubicBezTo>
                <a:cubicBezTo>
                  <a:pt x="3136035" y="6518869"/>
                  <a:pt x="3140354" y="6514484"/>
                  <a:pt x="3145752" y="6514484"/>
                </a:cubicBezTo>
                <a:close/>
                <a:moveTo>
                  <a:pt x="2904575" y="6514484"/>
                </a:moveTo>
                <a:cubicBezTo>
                  <a:pt x="2909975" y="6514484"/>
                  <a:pt x="2914358" y="6518805"/>
                  <a:pt x="2914358" y="6524208"/>
                </a:cubicBezTo>
                <a:cubicBezTo>
                  <a:pt x="2914358" y="6529610"/>
                  <a:pt x="2909975" y="6533995"/>
                  <a:pt x="2904575" y="6533995"/>
                </a:cubicBezTo>
                <a:cubicBezTo>
                  <a:pt x="2899177" y="6533995"/>
                  <a:pt x="2894794" y="6529546"/>
                  <a:pt x="2894794" y="6524208"/>
                </a:cubicBezTo>
                <a:cubicBezTo>
                  <a:pt x="2894794" y="6518869"/>
                  <a:pt x="2899177" y="6514484"/>
                  <a:pt x="2904575" y="6514484"/>
                </a:cubicBezTo>
                <a:close/>
                <a:moveTo>
                  <a:pt x="2663280" y="6514484"/>
                </a:moveTo>
                <a:cubicBezTo>
                  <a:pt x="2668615" y="6514484"/>
                  <a:pt x="2673000" y="6518805"/>
                  <a:pt x="2673000" y="6524208"/>
                </a:cubicBezTo>
                <a:cubicBezTo>
                  <a:pt x="2673000" y="6529610"/>
                  <a:pt x="2668677" y="6533995"/>
                  <a:pt x="2663280" y="6533995"/>
                </a:cubicBezTo>
                <a:cubicBezTo>
                  <a:pt x="2657878" y="6533995"/>
                  <a:pt x="2653494" y="6529546"/>
                  <a:pt x="2653494" y="6524208"/>
                </a:cubicBezTo>
                <a:cubicBezTo>
                  <a:pt x="2653494" y="6518869"/>
                  <a:pt x="2657878" y="6514484"/>
                  <a:pt x="2663280" y="6514484"/>
                </a:cubicBezTo>
                <a:close/>
                <a:moveTo>
                  <a:pt x="2422040" y="6514484"/>
                </a:moveTo>
                <a:cubicBezTo>
                  <a:pt x="2427374" y="6514484"/>
                  <a:pt x="2431756" y="6518805"/>
                  <a:pt x="2431756" y="6524208"/>
                </a:cubicBezTo>
                <a:cubicBezTo>
                  <a:pt x="2431756" y="6529610"/>
                  <a:pt x="2427438" y="6533995"/>
                  <a:pt x="2422040" y="6533995"/>
                </a:cubicBezTo>
                <a:cubicBezTo>
                  <a:pt x="2416642" y="6533995"/>
                  <a:pt x="2412260" y="6529546"/>
                  <a:pt x="2412260" y="6524208"/>
                </a:cubicBezTo>
                <a:cubicBezTo>
                  <a:pt x="2412260" y="6518869"/>
                  <a:pt x="2416642" y="6514484"/>
                  <a:pt x="2422040" y="6514484"/>
                </a:cubicBezTo>
                <a:close/>
                <a:moveTo>
                  <a:pt x="2180796" y="6514484"/>
                </a:moveTo>
                <a:cubicBezTo>
                  <a:pt x="2186202" y="6514484"/>
                  <a:pt x="2190583" y="6518805"/>
                  <a:pt x="2190583" y="6524208"/>
                </a:cubicBezTo>
                <a:cubicBezTo>
                  <a:pt x="2190583" y="6529610"/>
                  <a:pt x="2186136" y="6533995"/>
                  <a:pt x="2180796" y="6533995"/>
                </a:cubicBezTo>
                <a:cubicBezTo>
                  <a:pt x="2175475" y="6533995"/>
                  <a:pt x="2171087" y="6529546"/>
                  <a:pt x="2171087" y="6524208"/>
                </a:cubicBezTo>
                <a:cubicBezTo>
                  <a:pt x="2171087" y="6518869"/>
                  <a:pt x="2175413" y="6514484"/>
                  <a:pt x="2180796" y="6514484"/>
                </a:cubicBezTo>
                <a:close/>
                <a:moveTo>
                  <a:pt x="1939584" y="6514484"/>
                </a:moveTo>
                <a:cubicBezTo>
                  <a:pt x="1944983" y="6514484"/>
                  <a:pt x="1949368" y="6518805"/>
                  <a:pt x="1949368" y="6524208"/>
                </a:cubicBezTo>
                <a:cubicBezTo>
                  <a:pt x="1949368" y="6529610"/>
                  <a:pt x="1944920" y="6533995"/>
                  <a:pt x="1939584" y="6533995"/>
                </a:cubicBezTo>
                <a:cubicBezTo>
                  <a:pt x="1934247" y="6533995"/>
                  <a:pt x="1929862" y="6529546"/>
                  <a:pt x="1929862" y="6524208"/>
                </a:cubicBezTo>
                <a:cubicBezTo>
                  <a:pt x="1929862" y="6518869"/>
                  <a:pt x="1934184" y="6514484"/>
                  <a:pt x="1939584" y="6514484"/>
                </a:cubicBezTo>
                <a:close/>
                <a:moveTo>
                  <a:pt x="1698333" y="6514484"/>
                </a:moveTo>
                <a:cubicBezTo>
                  <a:pt x="1703735" y="6514484"/>
                  <a:pt x="1708119" y="6518805"/>
                  <a:pt x="1708119" y="6524208"/>
                </a:cubicBezTo>
                <a:cubicBezTo>
                  <a:pt x="1708119" y="6529610"/>
                  <a:pt x="1703735" y="6533995"/>
                  <a:pt x="1698333" y="6533995"/>
                </a:cubicBezTo>
                <a:cubicBezTo>
                  <a:pt x="1692932" y="6533995"/>
                  <a:pt x="1688549" y="6529546"/>
                  <a:pt x="1688549" y="6524208"/>
                </a:cubicBezTo>
                <a:cubicBezTo>
                  <a:pt x="1688549" y="6518869"/>
                  <a:pt x="1692932" y="6514484"/>
                  <a:pt x="1698333" y="6514484"/>
                </a:cubicBezTo>
                <a:close/>
                <a:moveTo>
                  <a:pt x="1457109" y="6514484"/>
                </a:moveTo>
                <a:cubicBezTo>
                  <a:pt x="1462445" y="6514484"/>
                  <a:pt x="1466829" y="6518805"/>
                  <a:pt x="1466829" y="6524208"/>
                </a:cubicBezTo>
                <a:cubicBezTo>
                  <a:pt x="1466829" y="6529610"/>
                  <a:pt x="1462509" y="6533995"/>
                  <a:pt x="1457109" y="6533995"/>
                </a:cubicBezTo>
                <a:cubicBezTo>
                  <a:pt x="1451709" y="6533995"/>
                  <a:pt x="1447325" y="6529546"/>
                  <a:pt x="1447325" y="6524208"/>
                </a:cubicBezTo>
                <a:cubicBezTo>
                  <a:pt x="1447325" y="6518869"/>
                  <a:pt x="1451709" y="6514484"/>
                  <a:pt x="1457109" y="6514484"/>
                </a:cubicBezTo>
                <a:close/>
                <a:moveTo>
                  <a:pt x="1215888" y="6514484"/>
                </a:moveTo>
                <a:cubicBezTo>
                  <a:pt x="1221288" y="6514484"/>
                  <a:pt x="1225672" y="6518805"/>
                  <a:pt x="1225672" y="6524208"/>
                </a:cubicBezTo>
                <a:cubicBezTo>
                  <a:pt x="1225672" y="6529610"/>
                  <a:pt x="1221225" y="6533995"/>
                  <a:pt x="1215888" y="6533995"/>
                </a:cubicBezTo>
                <a:cubicBezTo>
                  <a:pt x="1210552" y="6533995"/>
                  <a:pt x="1206168" y="6529546"/>
                  <a:pt x="1206168" y="6524208"/>
                </a:cubicBezTo>
                <a:cubicBezTo>
                  <a:pt x="1206168" y="6518869"/>
                  <a:pt x="1210488" y="6514484"/>
                  <a:pt x="1215888" y="6514484"/>
                </a:cubicBezTo>
                <a:close/>
                <a:moveTo>
                  <a:pt x="974668" y="6514484"/>
                </a:moveTo>
                <a:cubicBezTo>
                  <a:pt x="980068" y="6514484"/>
                  <a:pt x="984452" y="6518805"/>
                  <a:pt x="984452" y="6524208"/>
                </a:cubicBezTo>
                <a:cubicBezTo>
                  <a:pt x="984452" y="6529610"/>
                  <a:pt x="980005" y="6533995"/>
                  <a:pt x="974668" y="6533995"/>
                </a:cubicBezTo>
                <a:cubicBezTo>
                  <a:pt x="969332" y="6533995"/>
                  <a:pt x="964948" y="6529546"/>
                  <a:pt x="964948" y="6524208"/>
                </a:cubicBezTo>
                <a:cubicBezTo>
                  <a:pt x="964948" y="6518869"/>
                  <a:pt x="969268" y="6514484"/>
                  <a:pt x="974668" y="6514484"/>
                </a:cubicBezTo>
                <a:close/>
                <a:moveTo>
                  <a:pt x="733448" y="6514484"/>
                </a:moveTo>
                <a:cubicBezTo>
                  <a:pt x="738784" y="6514484"/>
                  <a:pt x="743168" y="6518805"/>
                  <a:pt x="743168" y="6524208"/>
                </a:cubicBezTo>
                <a:cubicBezTo>
                  <a:pt x="743168" y="6529610"/>
                  <a:pt x="738848" y="6533995"/>
                  <a:pt x="733448" y="6533995"/>
                </a:cubicBezTo>
                <a:cubicBezTo>
                  <a:pt x="728048" y="6533995"/>
                  <a:pt x="723664" y="6529546"/>
                  <a:pt x="723664" y="6524208"/>
                </a:cubicBezTo>
                <a:cubicBezTo>
                  <a:pt x="723664" y="6518869"/>
                  <a:pt x="728048" y="6514484"/>
                  <a:pt x="733448" y="6514484"/>
                </a:cubicBezTo>
                <a:close/>
                <a:moveTo>
                  <a:pt x="492227" y="6514484"/>
                </a:moveTo>
                <a:cubicBezTo>
                  <a:pt x="497563" y="6514484"/>
                  <a:pt x="501947" y="6518805"/>
                  <a:pt x="501947" y="6524208"/>
                </a:cubicBezTo>
                <a:cubicBezTo>
                  <a:pt x="501947" y="6529610"/>
                  <a:pt x="497627" y="6533995"/>
                  <a:pt x="492227" y="6533995"/>
                </a:cubicBezTo>
                <a:cubicBezTo>
                  <a:pt x="486827" y="6533995"/>
                  <a:pt x="482443" y="6529546"/>
                  <a:pt x="482443" y="6524208"/>
                </a:cubicBezTo>
                <a:cubicBezTo>
                  <a:pt x="482443" y="6518869"/>
                  <a:pt x="486827" y="6514484"/>
                  <a:pt x="492227" y="6514484"/>
                </a:cubicBezTo>
                <a:close/>
                <a:moveTo>
                  <a:pt x="251008" y="6514484"/>
                </a:moveTo>
                <a:cubicBezTo>
                  <a:pt x="256407" y="6514484"/>
                  <a:pt x="260791" y="6518805"/>
                  <a:pt x="260791" y="6524208"/>
                </a:cubicBezTo>
                <a:cubicBezTo>
                  <a:pt x="260791" y="6529610"/>
                  <a:pt x="256345" y="6533995"/>
                  <a:pt x="251008" y="6533995"/>
                </a:cubicBezTo>
                <a:cubicBezTo>
                  <a:pt x="245672" y="6533995"/>
                  <a:pt x="241288" y="6529546"/>
                  <a:pt x="241288" y="6524208"/>
                </a:cubicBezTo>
                <a:cubicBezTo>
                  <a:pt x="241288" y="6518869"/>
                  <a:pt x="245608" y="6514484"/>
                  <a:pt x="251008" y="6514484"/>
                </a:cubicBezTo>
                <a:close/>
                <a:moveTo>
                  <a:pt x="9724" y="6514484"/>
                </a:moveTo>
                <a:cubicBezTo>
                  <a:pt x="15124" y="6514484"/>
                  <a:pt x="19508" y="6518805"/>
                  <a:pt x="19508" y="6524208"/>
                </a:cubicBezTo>
                <a:cubicBezTo>
                  <a:pt x="19508" y="6529610"/>
                  <a:pt x="15061" y="6533995"/>
                  <a:pt x="9724" y="6533995"/>
                </a:cubicBezTo>
                <a:cubicBezTo>
                  <a:pt x="4388" y="6533995"/>
                  <a:pt x="5" y="6529546"/>
                  <a:pt x="5" y="6524208"/>
                </a:cubicBezTo>
                <a:cubicBezTo>
                  <a:pt x="5" y="6518869"/>
                  <a:pt x="4325" y="6514484"/>
                  <a:pt x="9724" y="6514484"/>
                </a:cubicBezTo>
                <a:close/>
                <a:moveTo>
                  <a:pt x="11820259" y="6273169"/>
                </a:moveTo>
                <a:cubicBezTo>
                  <a:pt x="11825659" y="6273169"/>
                  <a:pt x="11830043" y="6277491"/>
                  <a:pt x="11830043" y="6282893"/>
                </a:cubicBezTo>
                <a:cubicBezTo>
                  <a:pt x="11830043" y="6288295"/>
                  <a:pt x="11825596" y="6292680"/>
                  <a:pt x="11820259" y="6292680"/>
                </a:cubicBezTo>
                <a:cubicBezTo>
                  <a:pt x="11814922" y="6292680"/>
                  <a:pt x="11810539" y="6288231"/>
                  <a:pt x="11810539" y="6282893"/>
                </a:cubicBezTo>
                <a:cubicBezTo>
                  <a:pt x="11810539" y="6277554"/>
                  <a:pt x="11814859" y="6273169"/>
                  <a:pt x="11820259" y="6273169"/>
                </a:cubicBezTo>
                <a:close/>
                <a:moveTo>
                  <a:pt x="11579030" y="6273169"/>
                </a:moveTo>
                <a:cubicBezTo>
                  <a:pt x="11584430" y="6273169"/>
                  <a:pt x="11588815" y="6277491"/>
                  <a:pt x="11588815" y="6282893"/>
                </a:cubicBezTo>
                <a:cubicBezTo>
                  <a:pt x="11588815" y="6288295"/>
                  <a:pt x="11584367" y="6292680"/>
                  <a:pt x="11579030" y="6292680"/>
                </a:cubicBezTo>
                <a:cubicBezTo>
                  <a:pt x="11573694" y="6292680"/>
                  <a:pt x="11569310" y="6288231"/>
                  <a:pt x="11569310" y="6282893"/>
                </a:cubicBezTo>
                <a:cubicBezTo>
                  <a:pt x="11569310" y="6277554"/>
                  <a:pt x="11573630" y="6273169"/>
                  <a:pt x="11579030" y="6273169"/>
                </a:cubicBezTo>
                <a:close/>
                <a:moveTo>
                  <a:pt x="11337802" y="6273169"/>
                </a:moveTo>
                <a:cubicBezTo>
                  <a:pt x="11343202" y="6273169"/>
                  <a:pt x="11347587" y="6277491"/>
                  <a:pt x="11347587" y="6282893"/>
                </a:cubicBezTo>
                <a:cubicBezTo>
                  <a:pt x="11347587" y="6288295"/>
                  <a:pt x="11343139" y="6292680"/>
                  <a:pt x="11337802" y="6292680"/>
                </a:cubicBezTo>
                <a:cubicBezTo>
                  <a:pt x="11332466" y="6292680"/>
                  <a:pt x="11328082" y="6288231"/>
                  <a:pt x="11328082" y="6282893"/>
                </a:cubicBezTo>
                <a:cubicBezTo>
                  <a:pt x="11328082" y="6277554"/>
                  <a:pt x="11332402" y="6273169"/>
                  <a:pt x="11337802" y="6273169"/>
                </a:cubicBezTo>
                <a:close/>
                <a:moveTo>
                  <a:pt x="11096574" y="6273169"/>
                </a:moveTo>
                <a:cubicBezTo>
                  <a:pt x="11101910" y="6273169"/>
                  <a:pt x="11106294" y="6277491"/>
                  <a:pt x="11106294" y="6282893"/>
                </a:cubicBezTo>
                <a:cubicBezTo>
                  <a:pt x="11106294" y="6288295"/>
                  <a:pt x="11101974" y="6292680"/>
                  <a:pt x="11096574" y="6292680"/>
                </a:cubicBezTo>
                <a:cubicBezTo>
                  <a:pt x="11091174" y="6292680"/>
                  <a:pt x="11086790" y="6288231"/>
                  <a:pt x="11086790" y="6282893"/>
                </a:cubicBezTo>
                <a:cubicBezTo>
                  <a:pt x="11086790" y="6277554"/>
                  <a:pt x="11091174" y="6273169"/>
                  <a:pt x="11096574" y="6273169"/>
                </a:cubicBezTo>
                <a:close/>
                <a:moveTo>
                  <a:pt x="10855345" y="6273169"/>
                </a:moveTo>
                <a:cubicBezTo>
                  <a:pt x="10860682" y="6273169"/>
                  <a:pt x="10865065" y="6277491"/>
                  <a:pt x="10865065" y="6282893"/>
                </a:cubicBezTo>
                <a:cubicBezTo>
                  <a:pt x="10865065" y="6288295"/>
                  <a:pt x="10860682" y="6292680"/>
                  <a:pt x="10855345" y="6292680"/>
                </a:cubicBezTo>
                <a:cubicBezTo>
                  <a:pt x="10850008" y="6292680"/>
                  <a:pt x="10845625" y="6288231"/>
                  <a:pt x="10845625" y="6282893"/>
                </a:cubicBezTo>
                <a:cubicBezTo>
                  <a:pt x="10845625" y="6277554"/>
                  <a:pt x="10849945" y="6273169"/>
                  <a:pt x="10855345" y="6273169"/>
                </a:cubicBezTo>
                <a:close/>
                <a:moveTo>
                  <a:pt x="10614116" y="6273169"/>
                </a:moveTo>
                <a:cubicBezTo>
                  <a:pt x="10619516" y="6273169"/>
                  <a:pt x="10623901" y="6277491"/>
                  <a:pt x="10623901" y="6282893"/>
                </a:cubicBezTo>
                <a:cubicBezTo>
                  <a:pt x="10623901" y="6288295"/>
                  <a:pt x="10619454" y="6292680"/>
                  <a:pt x="10614116" y="6292680"/>
                </a:cubicBezTo>
                <a:cubicBezTo>
                  <a:pt x="10608780" y="6292680"/>
                  <a:pt x="10604396" y="6288231"/>
                  <a:pt x="10604396" y="6282893"/>
                </a:cubicBezTo>
                <a:cubicBezTo>
                  <a:pt x="10604396" y="6277554"/>
                  <a:pt x="10608716" y="6273169"/>
                  <a:pt x="10614116" y="6273169"/>
                </a:cubicBezTo>
                <a:close/>
                <a:moveTo>
                  <a:pt x="10372888" y="6273169"/>
                </a:moveTo>
                <a:cubicBezTo>
                  <a:pt x="10378288" y="6273169"/>
                  <a:pt x="10382673" y="6277491"/>
                  <a:pt x="10382673" y="6282893"/>
                </a:cubicBezTo>
                <a:cubicBezTo>
                  <a:pt x="10382673" y="6288295"/>
                  <a:pt x="10378225" y="6292680"/>
                  <a:pt x="10372888" y="6292680"/>
                </a:cubicBezTo>
                <a:cubicBezTo>
                  <a:pt x="10367552" y="6292680"/>
                  <a:pt x="10363168" y="6288231"/>
                  <a:pt x="10363168" y="6282893"/>
                </a:cubicBezTo>
                <a:cubicBezTo>
                  <a:pt x="10363168" y="6277554"/>
                  <a:pt x="10367488" y="6273169"/>
                  <a:pt x="10372888" y="6273169"/>
                </a:cubicBezTo>
                <a:close/>
                <a:moveTo>
                  <a:pt x="10131660" y="6273169"/>
                </a:moveTo>
                <a:cubicBezTo>
                  <a:pt x="10137060" y="6273169"/>
                  <a:pt x="10141444" y="6277491"/>
                  <a:pt x="10141444" y="6282893"/>
                </a:cubicBezTo>
                <a:cubicBezTo>
                  <a:pt x="10141444" y="6288295"/>
                  <a:pt x="10136997" y="6292680"/>
                  <a:pt x="10131660" y="6292680"/>
                </a:cubicBezTo>
                <a:cubicBezTo>
                  <a:pt x="10126323" y="6292680"/>
                  <a:pt x="10121940" y="6288231"/>
                  <a:pt x="10121940" y="6282893"/>
                </a:cubicBezTo>
                <a:cubicBezTo>
                  <a:pt x="10121940" y="6277554"/>
                  <a:pt x="10126260" y="6273169"/>
                  <a:pt x="10131660" y="6273169"/>
                </a:cubicBezTo>
                <a:close/>
                <a:moveTo>
                  <a:pt x="9890432" y="6273169"/>
                </a:moveTo>
                <a:cubicBezTo>
                  <a:pt x="9895768" y="6273169"/>
                  <a:pt x="9900152" y="6277491"/>
                  <a:pt x="9900152" y="6282893"/>
                </a:cubicBezTo>
                <a:cubicBezTo>
                  <a:pt x="9900152" y="6288295"/>
                  <a:pt x="9895832" y="6292680"/>
                  <a:pt x="9890432" y="6292680"/>
                </a:cubicBezTo>
                <a:cubicBezTo>
                  <a:pt x="9885031" y="6292680"/>
                  <a:pt x="9880648" y="6288231"/>
                  <a:pt x="9880648" y="6282893"/>
                </a:cubicBezTo>
                <a:cubicBezTo>
                  <a:pt x="9880648" y="6277554"/>
                  <a:pt x="9885031" y="6273169"/>
                  <a:pt x="9890432" y="6273169"/>
                </a:cubicBezTo>
                <a:close/>
                <a:moveTo>
                  <a:pt x="9649203" y="6273169"/>
                </a:moveTo>
                <a:cubicBezTo>
                  <a:pt x="9654540" y="6273169"/>
                  <a:pt x="9658923" y="6277491"/>
                  <a:pt x="9658923" y="6282893"/>
                </a:cubicBezTo>
                <a:cubicBezTo>
                  <a:pt x="9658923" y="6288295"/>
                  <a:pt x="9654540" y="6292680"/>
                  <a:pt x="9649203" y="6292680"/>
                </a:cubicBezTo>
                <a:cubicBezTo>
                  <a:pt x="9643866" y="6292680"/>
                  <a:pt x="9639483" y="6288231"/>
                  <a:pt x="9639483" y="6282893"/>
                </a:cubicBezTo>
                <a:cubicBezTo>
                  <a:pt x="9639483" y="6277554"/>
                  <a:pt x="9643803" y="6273169"/>
                  <a:pt x="9649203" y="6273169"/>
                </a:cubicBezTo>
                <a:close/>
                <a:moveTo>
                  <a:pt x="9417695" y="6273169"/>
                </a:moveTo>
                <a:cubicBezTo>
                  <a:pt x="9423031" y="6273169"/>
                  <a:pt x="9427416" y="6277491"/>
                  <a:pt x="9427416" y="6282893"/>
                </a:cubicBezTo>
                <a:cubicBezTo>
                  <a:pt x="9427416" y="6288295"/>
                  <a:pt x="9423095" y="6292680"/>
                  <a:pt x="9417695" y="6292680"/>
                </a:cubicBezTo>
                <a:cubicBezTo>
                  <a:pt x="9412295" y="6292680"/>
                  <a:pt x="9407911" y="6288231"/>
                  <a:pt x="9407911" y="6282893"/>
                </a:cubicBezTo>
                <a:cubicBezTo>
                  <a:pt x="9407911" y="6277554"/>
                  <a:pt x="9412295" y="6273169"/>
                  <a:pt x="9417695" y="6273169"/>
                </a:cubicBezTo>
                <a:close/>
                <a:moveTo>
                  <a:pt x="9176467" y="6273169"/>
                </a:moveTo>
                <a:cubicBezTo>
                  <a:pt x="9181803" y="6273169"/>
                  <a:pt x="9186187" y="6277491"/>
                  <a:pt x="9186187" y="6282893"/>
                </a:cubicBezTo>
                <a:cubicBezTo>
                  <a:pt x="9186187" y="6288295"/>
                  <a:pt x="9181867" y="6292680"/>
                  <a:pt x="9176467" y="6292680"/>
                </a:cubicBezTo>
                <a:cubicBezTo>
                  <a:pt x="9171066" y="6292680"/>
                  <a:pt x="9166683" y="6288231"/>
                  <a:pt x="9166683" y="6282893"/>
                </a:cubicBezTo>
                <a:cubicBezTo>
                  <a:pt x="9166683" y="6277554"/>
                  <a:pt x="9171066" y="6273169"/>
                  <a:pt x="9176467" y="6273169"/>
                </a:cubicBezTo>
                <a:close/>
                <a:moveTo>
                  <a:pt x="8935237" y="6273169"/>
                </a:moveTo>
                <a:cubicBezTo>
                  <a:pt x="8940574" y="6273169"/>
                  <a:pt x="8944958" y="6277491"/>
                  <a:pt x="8944958" y="6282893"/>
                </a:cubicBezTo>
                <a:cubicBezTo>
                  <a:pt x="8944958" y="6288295"/>
                  <a:pt x="8940638" y="6292680"/>
                  <a:pt x="8935237" y="6292680"/>
                </a:cubicBezTo>
                <a:cubicBezTo>
                  <a:pt x="8929837" y="6292680"/>
                  <a:pt x="8925454" y="6288231"/>
                  <a:pt x="8925454" y="6282893"/>
                </a:cubicBezTo>
                <a:cubicBezTo>
                  <a:pt x="8925454" y="6277554"/>
                  <a:pt x="8929837" y="6273169"/>
                  <a:pt x="8935237" y="6273169"/>
                </a:cubicBezTo>
                <a:close/>
                <a:moveTo>
                  <a:pt x="8694009" y="6273169"/>
                </a:moveTo>
                <a:cubicBezTo>
                  <a:pt x="8699346" y="6273169"/>
                  <a:pt x="8703730" y="6277491"/>
                  <a:pt x="8703730" y="6282893"/>
                </a:cubicBezTo>
                <a:cubicBezTo>
                  <a:pt x="8703730" y="6288295"/>
                  <a:pt x="8699346" y="6292680"/>
                  <a:pt x="8694009" y="6292680"/>
                </a:cubicBezTo>
                <a:cubicBezTo>
                  <a:pt x="8688673" y="6292680"/>
                  <a:pt x="8684289" y="6288231"/>
                  <a:pt x="8684289" y="6282893"/>
                </a:cubicBezTo>
                <a:cubicBezTo>
                  <a:pt x="8684289" y="6277554"/>
                  <a:pt x="8688609" y="6273169"/>
                  <a:pt x="8694009" y="6273169"/>
                </a:cubicBezTo>
                <a:close/>
                <a:moveTo>
                  <a:pt x="8452781" y="6273169"/>
                </a:moveTo>
                <a:cubicBezTo>
                  <a:pt x="8458181" y="6273169"/>
                  <a:pt x="8462566" y="6277491"/>
                  <a:pt x="8462566" y="6282893"/>
                </a:cubicBezTo>
                <a:cubicBezTo>
                  <a:pt x="8462566" y="6288295"/>
                  <a:pt x="8458118" y="6292680"/>
                  <a:pt x="8452781" y="6292680"/>
                </a:cubicBezTo>
                <a:cubicBezTo>
                  <a:pt x="8447445" y="6292680"/>
                  <a:pt x="8443061" y="6288231"/>
                  <a:pt x="8443061" y="6282893"/>
                </a:cubicBezTo>
                <a:cubicBezTo>
                  <a:pt x="8443061" y="6277554"/>
                  <a:pt x="8447381" y="6273169"/>
                  <a:pt x="8452781" y="6273169"/>
                </a:cubicBezTo>
                <a:close/>
                <a:moveTo>
                  <a:pt x="8211553" y="6273169"/>
                </a:moveTo>
                <a:cubicBezTo>
                  <a:pt x="8216889" y="6273169"/>
                  <a:pt x="8221273" y="6277491"/>
                  <a:pt x="8221273" y="6282893"/>
                </a:cubicBezTo>
                <a:cubicBezTo>
                  <a:pt x="8221273" y="6288295"/>
                  <a:pt x="8216953" y="6292680"/>
                  <a:pt x="8211553" y="6292680"/>
                </a:cubicBezTo>
                <a:cubicBezTo>
                  <a:pt x="8206152" y="6292680"/>
                  <a:pt x="8201769" y="6288231"/>
                  <a:pt x="8201769" y="6282893"/>
                </a:cubicBezTo>
                <a:cubicBezTo>
                  <a:pt x="8201769" y="6277554"/>
                  <a:pt x="8206152" y="6273169"/>
                  <a:pt x="8211553" y="6273169"/>
                </a:cubicBezTo>
                <a:close/>
                <a:moveTo>
                  <a:pt x="7970260" y="6273169"/>
                </a:moveTo>
                <a:cubicBezTo>
                  <a:pt x="7975661" y="6273169"/>
                  <a:pt x="7980044" y="6277491"/>
                  <a:pt x="7980044" y="6282893"/>
                </a:cubicBezTo>
                <a:cubicBezTo>
                  <a:pt x="7980044" y="6288295"/>
                  <a:pt x="7975661" y="6292680"/>
                  <a:pt x="7970260" y="6292680"/>
                </a:cubicBezTo>
                <a:cubicBezTo>
                  <a:pt x="7964860" y="6292680"/>
                  <a:pt x="7960477" y="6288231"/>
                  <a:pt x="7960477" y="6282893"/>
                </a:cubicBezTo>
                <a:cubicBezTo>
                  <a:pt x="7960477" y="6277554"/>
                  <a:pt x="7964860" y="6273169"/>
                  <a:pt x="7970260" y="6273169"/>
                </a:cubicBezTo>
                <a:close/>
                <a:moveTo>
                  <a:pt x="7729032" y="6273169"/>
                </a:moveTo>
                <a:cubicBezTo>
                  <a:pt x="7734369" y="6273169"/>
                  <a:pt x="7738753" y="6277491"/>
                  <a:pt x="7738753" y="6282893"/>
                </a:cubicBezTo>
                <a:cubicBezTo>
                  <a:pt x="7738753" y="6288295"/>
                  <a:pt x="7734432" y="6292680"/>
                  <a:pt x="7729032" y="6292680"/>
                </a:cubicBezTo>
                <a:cubicBezTo>
                  <a:pt x="7723632" y="6292680"/>
                  <a:pt x="7719249" y="6288231"/>
                  <a:pt x="7719249" y="6282893"/>
                </a:cubicBezTo>
                <a:cubicBezTo>
                  <a:pt x="7719249" y="6277554"/>
                  <a:pt x="7723632" y="6273169"/>
                  <a:pt x="7729032" y="6273169"/>
                </a:cubicBezTo>
                <a:close/>
                <a:moveTo>
                  <a:pt x="7487803" y="6273169"/>
                </a:moveTo>
                <a:cubicBezTo>
                  <a:pt x="7493139" y="6273169"/>
                  <a:pt x="7497524" y="6277491"/>
                  <a:pt x="7497524" y="6282893"/>
                </a:cubicBezTo>
                <a:cubicBezTo>
                  <a:pt x="7497524" y="6288295"/>
                  <a:pt x="7493203" y="6292680"/>
                  <a:pt x="7487803" y="6292680"/>
                </a:cubicBezTo>
                <a:cubicBezTo>
                  <a:pt x="7482403" y="6292680"/>
                  <a:pt x="7478019" y="6288231"/>
                  <a:pt x="7478019" y="6282893"/>
                </a:cubicBezTo>
                <a:cubicBezTo>
                  <a:pt x="7478019" y="6277554"/>
                  <a:pt x="7482403" y="6273169"/>
                  <a:pt x="7487803" y="6273169"/>
                </a:cubicBezTo>
                <a:close/>
                <a:moveTo>
                  <a:pt x="7246575" y="6273169"/>
                </a:moveTo>
                <a:cubicBezTo>
                  <a:pt x="7251975" y="6273169"/>
                  <a:pt x="7256359" y="6277491"/>
                  <a:pt x="7256359" y="6282893"/>
                </a:cubicBezTo>
                <a:cubicBezTo>
                  <a:pt x="7256359" y="6288295"/>
                  <a:pt x="7251912" y="6292680"/>
                  <a:pt x="7246575" y="6292680"/>
                </a:cubicBezTo>
                <a:cubicBezTo>
                  <a:pt x="7241238" y="6292680"/>
                  <a:pt x="7236855" y="6288231"/>
                  <a:pt x="7236855" y="6282893"/>
                </a:cubicBezTo>
                <a:cubicBezTo>
                  <a:pt x="7236855" y="6277554"/>
                  <a:pt x="7241175" y="6273169"/>
                  <a:pt x="7246575" y="6273169"/>
                </a:cubicBezTo>
                <a:close/>
                <a:moveTo>
                  <a:pt x="7005346" y="6273169"/>
                </a:moveTo>
                <a:cubicBezTo>
                  <a:pt x="7010746" y="6273169"/>
                  <a:pt x="7015130" y="6277491"/>
                  <a:pt x="7015130" y="6282893"/>
                </a:cubicBezTo>
                <a:cubicBezTo>
                  <a:pt x="7015130" y="6288295"/>
                  <a:pt x="7010683" y="6292680"/>
                  <a:pt x="7005346" y="6292680"/>
                </a:cubicBezTo>
                <a:cubicBezTo>
                  <a:pt x="7000009" y="6292680"/>
                  <a:pt x="6995626" y="6288231"/>
                  <a:pt x="6995626" y="6282893"/>
                </a:cubicBezTo>
                <a:cubicBezTo>
                  <a:pt x="6995626" y="6277554"/>
                  <a:pt x="6999946" y="6273169"/>
                  <a:pt x="7005346" y="6273169"/>
                </a:cubicBezTo>
                <a:close/>
                <a:moveTo>
                  <a:pt x="6764118" y="6273169"/>
                </a:moveTo>
                <a:cubicBezTo>
                  <a:pt x="6769518" y="6273169"/>
                  <a:pt x="6773902" y="6277491"/>
                  <a:pt x="6773902" y="6282893"/>
                </a:cubicBezTo>
                <a:cubicBezTo>
                  <a:pt x="6773902" y="6288295"/>
                  <a:pt x="6769518" y="6292680"/>
                  <a:pt x="6764118" y="6292680"/>
                </a:cubicBezTo>
                <a:cubicBezTo>
                  <a:pt x="6758718" y="6292680"/>
                  <a:pt x="6754335" y="6288231"/>
                  <a:pt x="6754335" y="6282893"/>
                </a:cubicBezTo>
                <a:cubicBezTo>
                  <a:pt x="6754335" y="6277554"/>
                  <a:pt x="6758718" y="6273169"/>
                  <a:pt x="6764118" y="6273169"/>
                </a:cubicBezTo>
                <a:close/>
                <a:moveTo>
                  <a:pt x="6522889" y="6273169"/>
                </a:moveTo>
                <a:cubicBezTo>
                  <a:pt x="6528225" y="6273169"/>
                  <a:pt x="6532610" y="6277491"/>
                  <a:pt x="6532610" y="6282893"/>
                </a:cubicBezTo>
                <a:cubicBezTo>
                  <a:pt x="6532610" y="6288295"/>
                  <a:pt x="6528289" y="6292680"/>
                  <a:pt x="6522889" y="6292680"/>
                </a:cubicBezTo>
                <a:cubicBezTo>
                  <a:pt x="6517489" y="6292680"/>
                  <a:pt x="6513105" y="6288231"/>
                  <a:pt x="6513105" y="6282893"/>
                </a:cubicBezTo>
                <a:cubicBezTo>
                  <a:pt x="6513105" y="6277554"/>
                  <a:pt x="6517489" y="6273169"/>
                  <a:pt x="6522889" y="6273169"/>
                </a:cubicBezTo>
                <a:close/>
                <a:moveTo>
                  <a:pt x="6281661" y="6273169"/>
                </a:moveTo>
                <a:cubicBezTo>
                  <a:pt x="6286997" y="6273169"/>
                  <a:pt x="6291381" y="6277491"/>
                  <a:pt x="6291381" y="6282893"/>
                </a:cubicBezTo>
                <a:cubicBezTo>
                  <a:pt x="6291381" y="6288295"/>
                  <a:pt x="6287061" y="6292680"/>
                  <a:pt x="6281661" y="6292680"/>
                </a:cubicBezTo>
                <a:cubicBezTo>
                  <a:pt x="6276261" y="6292680"/>
                  <a:pt x="6271877" y="6288231"/>
                  <a:pt x="6271877" y="6282893"/>
                </a:cubicBezTo>
                <a:cubicBezTo>
                  <a:pt x="6271877" y="6277554"/>
                  <a:pt x="6276261" y="6273169"/>
                  <a:pt x="6281661" y="6273169"/>
                </a:cubicBezTo>
                <a:close/>
                <a:moveTo>
                  <a:pt x="6040432" y="6273169"/>
                </a:moveTo>
                <a:cubicBezTo>
                  <a:pt x="6045832" y="6273169"/>
                  <a:pt x="6050216" y="6277491"/>
                  <a:pt x="6050216" y="6282893"/>
                </a:cubicBezTo>
                <a:cubicBezTo>
                  <a:pt x="6050216" y="6288295"/>
                  <a:pt x="6045769" y="6292680"/>
                  <a:pt x="6040432" y="6292680"/>
                </a:cubicBezTo>
                <a:cubicBezTo>
                  <a:pt x="6035095" y="6292680"/>
                  <a:pt x="6030712" y="6288231"/>
                  <a:pt x="6030712" y="6282893"/>
                </a:cubicBezTo>
                <a:cubicBezTo>
                  <a:pt x="6030712" y="6277554"/>
                  <a:pt x="6035032" y="6273169"/>
                  <a:pt x="6040432" y="6273169"/>
                </a:cubicBezTo>
                <a:close/>
                <a:moveTo>
                  <a:pt x="5799205" y="6273169"/>
                </a:moveTo>
                <a:cubicBezTo>
                  <a:pt x="5804606" y="6273169"/>
                  <a:pt x="5808989" y="6277491"/>
                  <a:pt x="5808989" y="6282893"/>
                </a:cubicBezTo>
                <a:cubicBezTo>
                  <a:pt x="5808989" y="6288295"/>
                  <a:pt x="5804542" y="6292680"/>
                  <a:pt x="5799205" y="6292680"/>
                </a:cubicBezTo>
                <a:cubicBezTo>
                  <a:pt x="5793870" y="6292680"/>
                  <a:pt x="5789486" y="6288231"/>
                  <a:pt x="5789486" y="6282893"/>
                </a:cubicBezTo>
                <a:cubicBezTo>
                  <a:pt x="5789486" y="6277554"/>
                  <a:pt x="5793806" y="6273169"/>
                  <a:pt x="5799205" y="6273169"/>
                </a:cubicBezTo>
                <a:close/>
                <a:moveTo>
                  <a:pt x="5557992" y="6273169"/>
                </a:moveTo>
                <a:cubicBezTo>
                  <a:pt x="5563392" y="6273169"/>
                  <a:pt x="5567774" y="6277491"/>
                  <a:pt x="5567774" y="6282893"/>
                </a:cubicBezTo>
                <a:cubicBezTo>
                  <a:pt x="5567774" y="6288295"/>
                  <a:pt x="5563392" y="6292680"/>
                  <a:pt x="5557992" y="6292680"/>
                </a:cubicBezTo>
                <a:cubicBezTo>
                  <a:pt x="5552593" y="6292680"/>
                  <a:pt x="5548208" y="6288231"/>
                  <a:pt x="5548208" y="6282893"/>
                </a:cubicBezTo>
                <a:cubicBezTo>
                  <a:pt x="5548208" y="6277554"/>
                  <a:pt x="5552593" y="6273169"/>
                  <a:pt x="5557992" y="6273169"/>
                </a:cubicBezTo>
                <a:close/>
                <a:moveTo>
                  <a:pt x="5316710" y="6273169"/>
                </a:moveTo>
                <a:cubicBezTo>
                  <a:pt x="5322044" y="6273169"/>
                  <a:pt x="5326432" y="6277491"/>
                  <a:pt x="5326432" y="6282893"/>
                </a:cubicBezTo>
                <a:cubicBezTo>
                  <a:pt x="5326432" y="6288295"/>
                  <a:pt x="5322107" y="6292680"/>
                  <a:pt x="5316710" y="6292680"/>
                </a:cubicBezTo>
                <a:cubicBezTo>
                  <a:pt x="5311316" y="6292680"/>
                  <a:pt x="5306926" y="6288231"/>
                  <a:pt x="5306926" y="6282893"/>
                </a:cubicBezTo>
                <a:cubicBezTo>
                  <a:pt x="5306926" y="6277554"/>
                  <a:pt x="5311316" y="6273169"/>
                  <a:pt x="5316710" y="6273169"/>
                </a:cubicBezTo>
                <a:close/>
                <a:moveTo>
                  <a:pt x="5075486" y="6273169"/>
                </a:moveTo>
                <a:cubicBezTo>
                  <a:pt x="5080820" y="6273169"/>
                  <a:pt x="5085202" y="6277491"/>
                  <a:pt x="5085202" y="6282893"/>
                </a:cubicBezTo>
                <a:cubicBezTo>
                  <a:pt x="5085202" y="6288295"/>
                  <a:pt x="5080885" y="6292680"/>
                  <a:pt x="5075486" y="6292680"/>
                </a:cubicBezTo>
                <a:cubicBezTo>
                  <a:pt x="5070089" y="6292680"/>
                  <a:pt x="5065707" y="6288231"/>
                  <a:pt x="5065707" y="6282893"/>
                </a:cubicBezTo>
                <a:cubicBezTo>
                  <a:pt x="5065707" y="6277554"/>
                  <a:pt x="5070089" y="6273169"/>
                  <a:pt x="5075486" y="6273169"/>
                </a:cubicBezTo>
                <a:close/>
                <a:moveTo>
                  <a:pt x="4834252" y="6273169"/>
                </a:moveTo>
                <a:cubicBezTo>
                  <a:pt x="4839658" y="6273169"/>
                  <a:pt x="4844040" y="6277491"/>
                  <a:pt x="4844040" y="6282893"/>
                </a:cubicBezTo>
                <a:cubicBezTo>
                  <a:pt x="4844040" y="6288295"/>
                  <a:pt x="4839595" y="6292680"/>
                  <a:pt x="4834252" y="6292680"/>
                </a:cubicBezTo>
                <a:cubicBezTo>
                  <a:pt x="4828917" y="6292680"/>
                  <a:pt x="4824534" y="6288231"/>
                  <a:pt x="4824534" y="6282893"/>
                </a:cubicBezTo>
                <a:cubicBezTo>
                  <a:pt x="4824534" y="6277554"/>
                  <a:pt x="4828853" y="6273169"/>
                  <a:pt x="4834252" y="6273169"/>
                </a:cubicBezTo>
                <a:close/>
                <a:moveTo>
                  <a:pt x="4593019" y="6273169"/>
                </a:moveTo>
                <a:cubicBezTo>
                  <a:pt x="4598416" y="6273169"/>
                  <a:pt x="4602795" y="6277491"/>
                  <a:pt x="4602795" y="6282893"/>
                </a:cubicBezTo>
                <a:cubicBezTo>
                  <a:pt x="4602795" y="6288295"/>
                  <a:pt x="4598353" y="6292680"/>
                  <a:pt x="4593019" y="6292680"/>
                </a:cubicBezTo>
                <a:cubicBezTo>
                  <a:pt x="4587686" y="6292680"/>
                  <a:pt x="4583304" y="6288231"/>
                  <a:pt x="4583304" y="6282893"/>
                </a:cubicBezTo>
                <a:cubicBezTo>
                  <a:pt x="4583304" y="6277554"/>
                  <a:pt x="4587622" y="6273169"/>
                  <a:pt x="4593019" y="6273169"/>
                </a:cubicBezTo>
                <a:close/>
                <a:moveTo>
                  <a:pt x="4351806" y="6273169"/>
                </a:moveTo>
                <a:cubicBezTo>
                  <a:pt x="4357195" y="6273169"/>
                  <a:pt x="4361580" y="6277491"/>
                  <a:pt x="4361580" y="6282893"/>
                </a:cubicBezTo>
                <a:cubicBezTo>
                  <a:pt x="4361580" y="6288295"/>
                  <a:pt x="4357195" y="6292680"/>
                  <a:pt x="4351806" y="6292680"/>
                </a:cubicBezTo>
                <a:cubicBezTo>
                  <a:pt x="4346397" y="6292680"/>
                  <a:pt x="4342006" y="6288231"/>
                  <a:pt x="4342006" y="6282893"/>
                </a:cubicBezTo>
                <a:cubicBezTo>
                  <a:pt x="4342006" y="6277554"/>
                  <a:pt x="4346397" y="6273169"/>
                  <a:pt x="4351806" y="6273169"/>
                </a:cubicBezTo>
                <a:close/>
                <a:moveTo>
                  <a:pt x="4110583" y="6273169"/>
                </a:moveTo>
                <a:cubicBezTo>
                  <a:pt x="4115986" y="6273169"/>
                  <a:pt x="4120362" y="6277491"/>
                  <a:pt x="4120362" y="6282893"/>
                </a:cubicBezTo>
                <a:cubicBezTo>
                  <a:pt x="4120362" y="6288295"/>
                  <a:pt x="4115986" y="6292680"/>
                  <a:pt x="4110583" y="6292680"/>
                </a:cubicBezTo>
                <a:cubicBezTo>
                  <a:pt x="4105185" y="6292680"/>
                  <a:pt x="4100801" y="6288231"/>
                  <a:pt x="4100801" y="6282893"/>
                </a:cubicBezTo>
                <a:cubicBezTo>
                  <a:pt x="4100801" y="6277554"/>
                  <a:pt x="4105185" y="6273169"/>
                  <a:pt x="4110583" y="6273169"/>
                </a:cubicBezTo>
                <a:close/>
                <a:moveTo>
                  <a:pt x="3869432" y="6273169"/>
                </a:moveTo>
                <a:cubicBezTo>
                  <a:pt x="3874767" y="6273169"/>
                  <a:pt x="3879151" y="6277491"/>
                  <a:pt x="3879151" y="6282893"/>
                </a:cubicBezTo>
                <a:cubicBezTo>
                  <a:pt x="3879151" y="6288295"/>
                  <a:pt x="3874831" y="6292680"/>
                  <a:pt x="3869432" y="6292680"/>
                </a:cubicBezTo>
                <a:cubicBezTo>
                  <a:pt x="3864033" y="6292680"/>
                  <a:pt x="3859649" y="6288231"/>
                  <a:pt x="3859649" y="6282893"/>
                </a:cubicBezTo>
                <a:cubicBezTo>
                  <a:pt x="3859649" y="6277554"/>
                  <a:pt x="3864033" y="6273169"/>
                  <a:pt x="3869432" y="6273169"/>
                </a:cubicBezTo>
                <a:close/>
                <a:moveTo>
                  <a:pt x="3628215" y="6273169"/>
                </a:moveTo>
                <a:cubicBezTo>
                  <a:pt x="3633533" y="6273169"/>
                  <a:pt x="3637936" y="6277491"/>
                  <a:pt x="3637936" y="6282893"/>
                </a:cubicBezTo>
                <a:cubicBezTo>
                  <a:pt x="3637936" y="6288295"/>
                  <a:pt x="3633597" y="6292680"/>
                  <a:pt x="3628215" y="6292680"/>
                </a:cubicBezTo>
                <a:cubicBezTo>
                  <a:pt x="3622815" y="6292680"/>
                  <a:pt x="3618433" y="6288231"/>
                  <a:pt x="3618433" y="6282893"/>
                </a:cubicBezTo>
                <a:cubicBezTo>
                  <a:pt x="3618433" y="6277554"/>
                  <a:pt x="3622815" y="6273169"/>
                  <a:pt x="3628215" y="6273169"/>
                </a:cubicBezTo>
                <a:close/>
                <a:moveTo>
                  <a:pt x="3386960" y="6273169"/>
                </a:moveTo>
                <a:cubicBezTo>
                  <a:pt x="3392361" y="6273169"/>
                  <a:pt x="3396746" y="6277491"/>
                  <a:pt x="3396746" y="6282893"/>
                </a:cubicBezTo>
                <a:cubicBezTo>
                  <a:pt x="3396746" y="6288295"/>
                  <a:pt x="3392298" y="6292680"/>
                  <a:pt x="3386960" y="6292680"/>
                </a:cubicBezTo>
                <a:cubicBezTo>
                  <a:pt x="3381623" y="6292680"/>
                  <a:pt x="3377238" y="6288231"/>
                  <a:pt x="3377238" y="6282893"/>
                </a:cubicBezTo>
                <a:cubicBezTo>
                  <a:pt x="3377238" y="6277554"/>
                  <a:pt x="3381559" y="6273169"/>
                  <a:pt x="3386960" y="6273169"/>
                </a:cubicBezTo>
                <a:close/>
                <a:moveTo>
                  <a:pt x="3145752" y="6273169"/>
                </a:moveTo>
                <a:cubicBezTo>
                  <a:pt x="3151151" y="6273169"/>
                  <a:pt x="3155535" y="6277491"/>
                  <a:pt x="3155535" y="6282893"/>
                </a:cubicBezTo>
                <a:cubicBezTo>
                  <a:pt x="3155535" y="6288295"/>
                  <a:pt x="3151088" y="6292680"/>
                  <a:pt x="3145752" y="6292680"/>
                </a:cubicBezTo>
                <a:cubicBezTo>
                  <a:pt x="3140417" y="6292680"/>
                  <a:pt x="3136034" y="6288231"/>
                  <a:pt x="3136034" y="6282893"/>
                </a:cubicBezTo>
                <a:cubicBezTo>
                  <a:pt x="3136034" y="6277554"/>
                  <a:pt x="3140353" y="6273169"/>
                  <a:pt x="3145752" y="6273169"/>
                </a:cubicBezTo>
                <a:close/>
                <a:moveTo>
                  <a:pt x="2904575" y="6273169"/>
                </a:moveTo>
                <a:cubicBezTo>
                  <a:pt x="2909975" y="6273169"/>
                  <a:pt x="2914358" y="6277491"/>
                  <a:pt x="2914358" y="6282893"/>
                </a:cubicBezTo>
                <a:cubicBezTo>
                  <a:pt x="2914358" y="6288295"/>
                  <a:pt x="2909975" y="6292680"/>
                  <a:pt x="2904575" y="6292680"/>
                </a:cubicBezTo>
                <a:cubicBezTo>
                  <a:pt x="2899177" y="6292680"/>
                  <a:pt x="2894794" y="6288231"/>
                  <a:pt x="2894794" y="6282893"/>
                </a:cubicBezTo>
                <a:cubicBezTo>
                  <a:pt x="2894794" y="6277554"/>
                  <a:pt x="2899177" y="6273169"/>
                  <a:pt x="2904575" y="6273169"/>
                </a:cubicBezTo>
                <a:close/>
                <a:moveTo>
                  <a:pt x="2663280" y="6273169"/>
                </a:moveTo>
                <a:cubicBezTo>
                  <a:pt x="2668615" y="6273169"/>
                  <a:pt x="2673000" y="6277491"/>
                  <a:pt x="2673000" y="6282893"/>
                </a:cubicBezTo>
                <a:cubicBezTo>
                  <a:pt x="2673000" y="6288295"/>
                  <a:pt x="2668677" y="6292680"/>
                  <a:pt x="2663280" y="6292680"/>
                </a:cubicBezTo>
                <a:cubicBezTo>
                  <a:pt x="2657878" y="6292680"/>
                  <a:pt x="2653494" y="6288231"/>
                  <a:pt x="2653494" y="6282893"/>
                </a:cubicBezTo>
                <a:cubicBezTo>
                  <a:pt x="2653494" y="6277554"/>
                  <a:pt x="2657878" y="6273169"/>
                  <a:pt x="2663280" y="6273169"/>
                </a:cubicBezTo>
                <a:close/>
                <a:moveTo>
                  <a:pt x="2422040" y="6273169"/>
                </a:moveTo>
                <a:cubicBezTo>
                  <a:pt x="2427373" y="6273169"/>
                  <a:pt x="2431755" y="6277491"/>
                  <a:pt x="2431755" y="6282893"/>
                </a:cubicBezTo>
                <a:cubicBezTo>
                  <a:pt x="2431755" y="6288295"/>
                  <a:pt x="2427438" y="6292680"/>
                  <a:pt x="2422040" y="6292680"/>
                </a:cubicBezTo>
                <a:cubicBezTo>
                  <a:pt x="2416642" y="6292680"/>
                  <a:pt x="2412260" y="6288231"/>
                  <a:pt x="2412260" y="6282893"/>
                </a:cubicBezTo>
                <a:cubicBezTo>
                  <a:pt x="2412260" y="6277554"/>
                  <a:pt x="2416642" y="6273169"/>
                  <a:pt x="2422040" y="6273169"/>
                </a:cubicBezTo>
                <a:close/>
                <a:moveTo>
                  <a:pt x="2180796" y="6273169"/>
                </a:moveTo>
                <a:cubicBezTo>
                  <a:pt x="2186202" y="6273169"/>
                  <a:pt x="2190581" y="6277491"/>
                  <a:pt x="2190581" y="6282893"/>
                </a:cubicBezTo>
                <a:cubicBezTo>
                  <a:pt x="2190581" y="6288295"/>
                  <a:pt x="2186136" y="6292680"/>
                  <a:pt x="2180796" y="6292680"/>
                </a:cubicBezTo>
                <a:cubicBezTo>
                  <a:pt x="2175475" y="6292680"/>
                  <a:pt x="2171087" y="6288231"/>
                  <a:pt x="2171087" y="6282893"/>
                </a:cubicBezTo>
                <a:cubicBezTo>
                  <a:pt x="2171087" y="6277554"/>
                  <a:pt x="2175412" y="6273169"/>
                  <a:pt x="2180796" y="6273169"/>
                </a:cubicBezTo>
                <a:close/>
                <a:moveTo>
                  <a:pt x="1939584" y="6273169"/>
                </a:moveTo>
                <a:cubicBezTo>
                  <a:pt x="1944983" y="6273169"/>
                  <a:pt x="1949367" y="6277491"/>
                  <a:pt x="1949367" y="6282893"/>
                </a:cubicBezTo>
                <a:cubicBezTo>
                  <a:pt x="1949367" y="6288295"/>
                  <a:pt x="1944920" y="6292680"/>
                  <a:pt x="1939584" y="6292680"/>
                </a:cubicBezTo>
                <a:cubicBezTo>
                  <a:pt x="1934247" y="6292680"/>
                  <a:pt x="1929862" y="6288231"/>
                  <a:pt x="1929862" y="6282893"/>
                </a:cubicBezTo>
                <a:cubicBezTo>
                  <a:pt x="1929862" y="6277554"/>
                  <a:pt x="1934184" y="6273169"/>
                  <a:pt x="1939584" y="6273169"/>
                </a:cubicBezTo>
                <a:close/>
                <a:moveTo>
                  <a:pt x="1698333" y="6273169"/>
                </a:moveTo>
                <a:cubicBezTo>
                  <a:pt x="1703735" y="6273169"/>
                  <a:pt x="1708119" y="6277491"/>
                  <a:pt x="1708119" y="6282893"/>
                </a:cubicBezTo>
                <a:cubicBezTo>
                  <a:pt x="1708119" y="6288295"/>
                  <a:pt x="1703735" y="6292680"/>
                  <a:pt x="1698333" y="6292680"/>
                </a:cubicBezTo>
                <a:cubicBezTo>
                  <a:pt x="1692932" y="6292680"/>
                  <a:pt x="1688549" y="6288231"/>
                  <a:pt x="1688549" y="6282893"/>
                </a:cubicBezTo>
                <a:cubicBezTo>
                  <a:pt x="1688549" y="6277554"/>
                  <a:pt x="1692932" y="6273169"/>
                  <a:pt x="1698333" y="6273169"/>
                </a:cubicBezTo>
                <a:close/>
                <a:moveTo>
                  <a:pt x="1457109" y="6273169"/>
                </a:moveTo>
                <a:cubicBezTo>
                  <a:pt x="1462445" y="6273169"/>
                  <a:pt x="1466829" y="6277491"/>
                  <a:pt x="1466829" y="6282893"/>
                </a:cubicBezTo>
                <a:cubicBezTo>
                  <a:pt x="1466829" y="6288295"/>
                  <a:pt x="1462509" y="6292680"/>
                  <a:pt x="1457109" y="6292680"/>
                </a:cubicBezTo>
                <a:cubicBezTo>
                  <a:pt x="1451709" y="6292680"/>
                  <a:pt x="1447325" y="6288231"/>
                  <a:pt x="1447325" y="6282893"/>
                </a:cubicBezTo>
                <a:cubicBezTo>
                  <a:pt x="1447325" y="6277554"/>
                  <a:pt x="1451709" y="6273169"/>
                  <a:pt x="1457109" y="6273169"/>
                </a:cubicBezTo>
                <a:close/>
                <a:moveTo>
                  <a:pt x="1215888" y="6273169"/>
                </a:moveTo>
                <a:cubicBezTo>
                  <a:pt x="1221288" y="6273169"/>
                  <a:pt x="1225671" y="6277491"/>
                  <a:pt x="1225671" y="6282893"/>
                </a:cubicBezTo>
                <a:cubicBezTo>
                  <a:pt x="1225671" y="6288295"/>
                  <a:pt x="1221225" y="6292680"/>
                  <a:pt x="1215888" y="6292680"/>
                </a:cubicBezTo>
                <a:cubicBezTo>
                  <a:pt x="1210552" y="6292680"/>
                  <a:pt x="1206168" y="6288231"/>
                  <a:pt x="1206168" y="6282893"/>
                </a:cubicBezTo>
                <a:cubicBezTo>
                  <a:pt x="1206168" y="6277554"/>
                  <a:pt x="1210488" y="6273169"/>
                  <a:pt x="1215888" y="6273169"/>
                </a:cubicBezTo>
                <a:close/>
                <a:moveTo>
                  <a:pt x="974668" y="6273169"/>
                </a:moveTo>
                <a:cubicBezTo>
                  <a:pt x="980067" y="6273169"/>
                  <a:pt x="984451" y="6277491"/>
                  <a:pt x="984451" y="6282893"/>
                </a:cubicBezTo>
                <a:cubicBezTo>
                  <a:pt x="984451" y="6288295"/>
                  <a:pt x="980004" y="6292680"/>
                  <a:pt x="974668" y="6292680"/>
                </a:cubicBezTo>
                <a:cubicBezTo>
                  <a:pt x="969332" y="6292680"/>
                  <a:pt x="964948" y="6288231"/>
                  <a:pt x="964948" y="6282893"/>
                </a:cubicBezTo>
                <a:cubicBezTo>
                  <a:pt x="964948" y="6277554"/>
                  <a:pt x="969268" y="6273169"/>
                  <a:pt x="974668" y="6273169"/>
                </a:cubicBezTo>
                <a:close/>
                <a:moveTo>
                  <a:pt x="733448" y="6273169"/>
                </a:moveTo>
                <a:cubicBezTo>
                  <a:pt x="738783" y="6273169"/>
                  <a:pt x="743167" y="6277491"/>
                  <a:pt x="743167" y="6282893"/>
                </a:cubicBezTo>
                <a:cubicBezTo>
                  <a:pt x="743167" y="6288295"/>
                  <a:pt x="738847" y="6292680"/>
                  <a:pt x="733448" y="6292680"/>
                </a:cubicBezTo>
                <a:cubicBezTo>
                  <a:pt x="728048" y="6292680"/>
                  <a:pt x="723664" y="6288231"/>
                  <a:pt x="723664" y="6282893"/>
                </a:cubicBezTo>
                <a:cubicBezTo>
                  <a:pt x="723664" y="6277554"/>
                  <a:pt x="728048" y="6273169"/>
                  <a:pt x="733448" y="6273169"/>
                </a:cubicBezTo>
                <a:close/>
                <a:moveTo>
                  <a:pt x="492227" y="6273169"/>
                </a:moveTo>
                <a:cubicBezTo>
                  <a:pt x="497563" y="6273169"/>
                  <a:pt x="501947" y="6277491"/>
                  <a:pt x="501947" y="6282893"/>
                </a:cubicBezTo>
                <a:cubicBezTo>
                  <a:pt x="501947" y="6288295"/>
                  <a:pt x="497627" y="6292680"/>
                  <a:pt x="492227" y="6292680"/>
                </a:cubicBezTo>
                <a:cubicBezTo>
                  <a:pt x="486827" y="6292680"/>
                  <a:pt x="482443" y="6288231"/>
                  <a:pt x="482443" y="6282893"/>
                </a:cubicBezTo>
                <a:cubicBezTo>
                  <a:pt x="482443" y="6277554"/>
                  <a:pt x="486827" y="6273169"/>
                  <a:pt x="492227" y="6273169"/>
                </a:cubicBezTo>
                <a:close/>
                <a:moveTo>
                  <a:pt x="251007" y="6273169"/>
                </a:moveTo>
                <a:cubicBezTo>
                  <a:pt x="256407" y="6273169"/>
                  <a:pt x="260791" y="6277491"/>
                  <a:pt x="260791" y="6282893"/>
                </a:cubicBezTo>
                <a:cubicBezTo>
                  <a:pt x="260791" y="6288295"/>
                  <a:pt x="256344" y="6292680"/>
                  <a:pt x="251007" y="6292680"/>
                </a:cubicBezTo>
                <a:cubicBezTo>
                  <a:pt x="245672" y="6292680"/>
                  <a:pt x="241288" y="6288231"/>
                  <a:pt x="241288" y="6282893"/>
                </a:cubicBezTo>
                <a:cubicBezTo>
                  <a:pt x="241288" y="6277554"/>
                  <a:pt x="245608" y="6273169"/>
                  <a:pt x="251007" y="6273169"/>
                </a:cubicBezTo>
                <a:close/>
                <a:moveTo>
                  <a:pt x="9724" y="6273169"/>
                </a:moveTo>
                <a:cubicBezTo>
                  <a:pt x="15124" y="6273169"/>
                  <a:pt x="19508" y="6277491"/>
                  <a:pt x="19508" y="6282893"/>
                </a:cubicBezTo>
                <a:cubicBezTo>
                  <a:pt x="19508" y="6288295"/>
                  <a:pt x="15061" y="6292680"/>
                  <a:pt x="9724" y="6292680"/>
                </a:cubicBezTo>
                <a:cubicBezTo>
                  <a:pt x="4388" y="6292680"/>
                  <a:pt x="4" y="6288231"/>
                  <a:pt x="4" y="6282893"/>
                </a:cubicBezTo>
                <a:cubicBezTo>
                  <a:pt x="4" y="6277554"/>
                  <a:pt x="4324" y="6273169"/>
                  <a:pt x="9724" y="6273169"/>
                </a:cubicBezTo>
                <a:close/>
                <a:moveTo>
                  <a:pt x="11820259" y="6031918"/>
                </a:moveTo>
                <a:cubicBezTo>
                  <a:pt x="11825659" y="6031918"/>
                  <a:pt x="11830043" y="6036240"/>
                  <a:pt x="11830043" y="6041642"/>
                </a:cubicBezTo>
                <a:cubicBezTo>
                  <a:pt x="11830043" y="6047044"/>
                  <a:pt x="11825596" y="6051429"/>
                  <a:pt x="11820259" y="6051429"/>
                </a:cubicBezTo>
                <a:cubicBezTo>
                  <a:pt x="11814922" y="6051429"/>
                  <a:pt x="11810539" y="6046980"/>
                  <a:pt x="11810539" y="6041642"/>
                </a:cubicBezTo>
                <a:cubicBezTo>
                  <a:pt x="11810539" y="6036303"/>
                  <a:pt x="11814859" y="6031918"/>
                  <a:pt x="11820259" y="6031918"/>
                </a:cubicBezTo>
                <a:close/>
                <a:moveTo>
                  <a:pt x="11579030" y="6031918"/>
                </a:moveTo>
                <a:cubicBezTo>
                  <a:pt x="11584430" y="6031918"/>
                  <a:pt x="11588815" y="6036240"/>
                  <a:pt x="11588815" y="6041642"/>
                </a:cubicBezTo>
                <a:cubicBezTo>
                  <a:pt x="11588815" y="6047044"/>
                  <a:pt x="11584367" y="6051429"/>
                  <a:pt x="11579030" y="6051429"/>
                </a:cubicBezTo>
                <a:cubicBezTo>
                  <a:pt x="11573694" y="6051429"/>
                  <a:pt x="11569310" y="6046980"/>
                  <a:pt x="11569310" y="6041642"/>
                </a:cubicBezTo>
                <a:cubicBezTo>
                  <a:pt x="11569310" y="6036303"/>
                  <a:pt x="11573630" y="6031918"/>
                  <a:pt x="11579030" y="6031918"/>
                </a:cubicBezTo>
                <a:close/>
                <a:moveTo>
                  <a:pt x="11337802" y="6031918"/>
                </a:moveTo>
                <a:cubicBezTo>
                  <a:pt x="11343202" y="6031918"/>
                  <a:pt x="11347587" y="6036240"/>
                  <a:pt x="11347587" y="6041642"/>
                </a:cubicBezTo>
                <a:cubicBezTo>
                  <a:pt x="11347587" y="6047044"/>
                  <a:pt x="11343139" y="6051429"/>
                  <a:pt x="11337802" y="6051429"/>
                </a:cubicBezTo>
                <a:cubicBezTo>
                  <a:pt x="11332466" y="6051429"/>
                  <a:pt x="11328082" y="6046980"/>
                  <a:pt x="11328082" y="6041642"/>
                </a:cubicBezTo>
                <a:cubicBezTo>
                  <a:pt x="11328082" y="6036303"/>
                  <a:pt x="11332402" y="6031918"/>
                  <a:pt x="11337802" y="6031918"/>
                </a:cubicBezTo>
                <a:close/>
                <a:moveTo>
                  <a:pt x="11096574" y="6031918"/>
                </a:moveTo>
                <a:cubicBezTo>
                  <a:pt x="11101910" y="6031918"/>
                  <a:pt x="11106294" y="6036240"/>
                  <a:pt x="11106294" y="6041642"/>
                </a:cubicBezTo>
                <a:cubicBezTo>
                  <a:pt x="11106294" y="6047044"/>
                  <a:pt x="11101974" y="6051429"/>
                  <a:pt x="11096574" y="6051429"/>
                </a:cubicBezTo>
                <a:cubicBezTo>
                  <a:pt x="11091174" y="6051429"/>
                  <a:pt x="11086790" y="6046980"/>
                  <a:pt x="11086790" y="6041642"/>
                </a:cubicBezTo>
                <a:cubicBezTo>
                  <a:pt x="11086790" y="6036303"/>
                  <a:pt x="11091174" y="6031918"/>
                  <a:pt x="11096574" y="6031918"/>
                </a:cubicBezTo>
                <a:close/>
                <a:moveTo>
                  <a:pt x="10855345" y="6031918"/>
                </a:moveTo>
                <a:cubicBezTo>
                  <a:pt x="10860682" y="6031918"/>
                  <a:pt x="10865065" y="6036240"/>
                  <a:pt x="10865065" y="6041642"/>
                </a:cubicBezTo>
                <a:cubicBezTo>
                  <a:pt x="10865065" y="6047044"/>
                  <a:pt x="10860682" y="6051429"/>
                  <a:pt x="10855345" y="6051429"/>
                </a:cubicBezTo>
                <a:cubicBezTo>
                  <a:pt x="10850008" y="6051429"/>
                  <a:pt x="10845625" y="6046980"/>
                  <a:pt x="10845625" y="6041642"/>
                </a:cubicBezTo>
                <a:cubicBezTo>
                  <a:pt x="10845625" y="6036303"/>
                  <a:pt x="10849945" y="6031918"/>
                  <a:pt x="10855345" y="6031918"/>
                </a:cubicBezTo>
                <a:close/>
                <a:moveTo>
                  <a:pt x="10614116" y="6031918"/>
                </a:moveTo>
                <a:cubicBezTo>
                  <a:pt x="10619516" y="6031918"/>
                  <a:pt x="10623901" y="6036240"/>
                  <a:pt x="10623901" y="6041642"/>
                </a:cubicBezTo>
                <a:cubicBezTo>
                  <a:pt x="10623901" y="6047044"/>
                  <a:pt x="10619454" y="6051429"/>
                  <a:pt x="10614116" y="6051429"/>
                </a:cubicBezTo>
                <a:cubicBezTo>
                  <a:pt x="10608780" y="6051429"/>
                  <a:pt x="10604396" y="6046980"/>
                  <a:pt x="10604396" y="6041642"/>
                </a:cubicBezTo>
                <a:cubicBezTo>
                  <a:pt x="10604396" y="6036303"/>
                  <a:pt x="10608716" y="6031918"/>
                  <a:pt x="10614116" y="6031918"/>
                </a:cubicBezTo>
                <a:close/>
                <a:moveTo>
                  <a:pt x="10372888" y="6031918"/>
                </a:moveTo>
                <a:cubicBezTo>
                  <a:pt x="10378288" y="6031918"/>
                  <a:pt x="10382673" y="6036240"/>
                  <a:pt x="10382673" y="6041642"/>
                </a:cubicBezTo>
                <a:cubicBezTo>
                  <a:pt x="10382673" y="6047044"/>
                  <a:pt x="10378225" y="6051429"/>
                  <a:pt x="10372888" y="6051429"/>
                </a:cubicBezTo>
                <a:cubicBezTo>
                  <a:pt x="10367552" y="6051429"/>
                  <a:pt x="10363168" y="6046980"/>
                  <a:pt x="10363168" y="6041642"/>
                </a:cubicBezTo>
                <a:cubicBezTo>
                  <a:pt x="10363168" y="6036303"/>
                  <a:pt x="10367488" y="6031918"/>
                  <a:pt x="10372888" y="6031918"/>
                </a:cubicBezTo>
                <a:close/>
                <a:moveTo>
                  <a:pt x="10131660" y="6031918"/>
                </a:moveTo>
                <a:cubicBezTo>
                  <a:pt x="10137060" y="6031918"/>
                  <a:pt x="10141444" y="6036240"/>
                  <a:pt x="10141444" y="6041642"/>
                </a:cubicBezTo>
                <a:cubicBezTo>
                  <a:pt x="10141444" y="6047044"/>
                  <a:pt x="10136997" y="6051429"/>
                  <a:pt x="10131660" y="6051429"/>
                </a:cubicBezTo>
                <a:cubicBezTo>
                  <a:pt x="10126323" y="6051429"/>
                  <a:pt x="10121940" y="6046980"/>
                  <a:pt x="10121940" y="6041642"/>
                </a:cubicBezTo>
                <a:cubicBezTo>
                  <a:pt x="10121940" y="6036303"/>
                  <a:pt x="10126260" y="6031918"/>
                  <a:pt x="10131660" y="6031918"/>
                </a:cubicBezTo>
                <a:close/>
                <a:moveTo>
                  <a:pt x="9890432" y="6031918"/>
                </a:moveTo>
                <a:cubicBezTo>
                  <a:pt x="9895768" y="6031918"/>
                  <a:pt x="9900152" y="6036240"/>
                  <a:pt x="9900152" y="6041642"/>
                </a:cubicBezTo>
                <a:cubicBezTo>
                  <a:pt x="9900152" y="6047044"/>
                  <a:pt x="9895832" y="6051429"/>
                  <a:pt x="9890432" y="6051429"/>
                </a:cubicBezTo>
                <a:cubicBezTo>
                  <a:pt x="9885031" y="6051429"/>
                  <a:pt x="9880648" y="6046980"/>
                  <a:pt x="9880648" y="6041642"/>
                </a:cubicBezTo>
                <a:cubicBezTo>
                  <a:pt x="9880648" y="6036303"/>
                  <a:pt x="9885031" y="6031918"/>
                  <a:pt x="9890432" y="6031918"/>
                </a:cubicBezTo>
                <a:close/>
                <a:moveTo>
                  <a:pt x="9649203" y="6031918"/>
                </a:moveTo>
                <a:cubicBezTo>
                  <a:pt x="9654540" y="6031918"/>
                  <a:pt x="9658923" y="6036240"/>
                  <a:pt x="9658923" y="6041642"/>
                </a:cubicBezTo>
                <a:cubicBezTo>
                  <a:pt x="9658923" y="6047044"/>
                  <a:pt x="9654540" y="6051429"/>
                  <a:pt x="9649203" y="6051429"/>
                </a:cubicBezTo>
                <a:cubicBezTo>
                  <a:pt x="9643866" y="6051429"/>
                  <a:pt x="9639483" y="6046980"/>
                  <a:pt x="9639483" y="6041642"/>
                </a:cubicBezTo>
                <a:cubicBezTo>
                  <a:pt x="9639483" y="6036303"/>
                  <a:pt x="9643803" y="6031918"/>
                  <a:pt x="9649203" y="6031918"/>
                </a:cubicBezTo>
                <a:close/>
                <a:moveTo>
                  <a:pt x="9417695" y="6031918"/>
                </a:moveTo>
                <a:cubicBezTo>
                  <a:pt x="9423031" y="6031918"/>
                  <a:pt x="9427416" y="6036240"/>
                  <a:pt x="9427416" y="6041642"/>
                </a:cubicBezTo>
                <a:cubicBezTo>
                  <a:pt x="9427416" y="6047044"/>
                  <a:pt x="9423095" y="6051429"/>
                  <a:pt x="9417695" y="6051429"/>
                </a:cubicBezTo>
                <a:cubicBezTo>
                  <a:pt x="9412295" y="6051429"/>
                  <a:pt x="9407911" y="6046980"/>
                  <a:pt x="9407911" y="6041642"/>
                </a:cubicBezTo>
                <a:cubicBezTo>
                  <a:pt x="9407911" y="6036303"/>
                  <a:pt x="9412295" y="6031918"/>
                  <a:pt x="9417695" y="6031918"/>
                </a:cubicBezTo>
                <a:close/>
                <a:moveTo>
                  <a:pt x="9176467" y="6031918"/>
                </a:moveTo>
                <a:cubicBezTo>
                  <a:pt x="9181803" y="6031918"/>
                  <a:pt x="9186187" y="6036240"/>
                  <a:pt x="9186187" y="6041642"/>
                </a:cubicBezTo>
                <a:cubicBezTo>
                  <a:pt x="9186187" y="6047044"/>
                  <a:pt x="9181867" y="6051429"/>
                  <a:pt x="9176467" y="6051429"/>
                </a:cubicBezTo>
                <a:cubicBezTo>
                  <a:pt x="9171066" y="6051429"/>
                  <a:pt x="9166683" y="6046980"/>
                  <a:pt x="9166683" y="6041642"/>
                </a:cubicBezTo>
                <a:cubicBezTo>
                  <a:pt x="9166683" y="6036303"/>
                  <a:pt x="9171066" y="6031918"/>
                  <a:pt x="9176467" y="6031918"/>
                </a:cubicBezTo>
                <a:close/>
                <a:moveTo>
                  <a:pt x="8935237" y="6031918"/>
                </a:moveTo>
                <a:cubicBezTo>
                  <a:pt x="8940574" y="6031918"/>
                  <a:pt x="8944958" y="6036240"/>
                  <a:pt x="8944958" y="6041642"/>
                </a:cubicBezTo>
                <a:cubicBezTo>
                  <a:pt x="8944958" y="6047044"/>
                  <a:pt x="8940638" y="6051429"/>
                  <a:pt x="8935237" y="6051429"/>
                </a:cubicBezTo>
                <a:cubicBezTo>
                  <a:pt x="8929837" y="6051429"/>
                  <a:pt x="8925454" y="6046980"/>
                  <a:pt x="8925454" y="6041642"/>
                </a:cubicBezTo>
                <a:cubicBezTo>
                  <a:pt x="8925454" y="6036303"/>
                  <a:pt x="8929837" y="6031918"/>
                  <a:pt x="8935237" y="6031918"/>
                </a:cubicBezTo>
                <a:close/>
                <a:moveTo>
                  <a:pt x="8694009" y="6031918"/>
                </a:moveTo>
                <a:cubicBezTo>
                  <a:pt x="8699346" y="6031918"/>
                  <a:pt x="8703730" y="6036240"/>
                  <a:pt x="8703730" y="6041642"/>
                </a:cubicBezTo>
                <a:cubicBezTo>
                  <a:pt x="8703730" y="6047044"/>
                  <a:pt x="8699346" y="6051429"/>
                  <a:pt x="8694009" y="6051429"/>
                </a:cubicBezTo>
                <a:cubicBezTo>
                  <a:pt x="8688673" y="6051429"/>
                  <a:pt x="8684289" y="6046980"/>
                  <a:pt x="8684289" y="6041642"/>
                </a:cubicBezTo>
                <a:cubicBezTo>
                  <a:pt x="8684289" y="6036303"/>
                  <a:pt x="8688609" y="6031918"/>
                  <a:pt x="8694009" y="6031918"/>
                </a:cubicBezTo>
                <a:close/>
                <a:moveTo>
                  <a:pt x="8452781" y="6031918"/>
                </a:moveTo>
                <a:cubicBezTo>
                  <a:pt x="8458181" y="6031918"/>
                  <a:pt x="8462566" y="6036240"/>
                  <a:pt x="8462566" y="6041642"/>
                </a:cubicBezTo>
                <a:cubicBezTo>
                  <a:pt x="8462566" y="6047044"/>
                  <a:pt x="8458118" y="6051429"/>
                  <a:pt x="8452781" y="6051429"/>
                </a:cubicBezTo>
                <a:cubicBezTo>
                  <a:pt x="8447445" y="6051429"/>
                  <a:pt x="8443061" y="6046980"/>
                  <a:pt x="8443061" y="6041642"/>
                </a:cubicBezTo>
                <a:cubicBezTo>
                  <a:pt x="8443061" y="6036303"/>
                  <a:pt x="8447381" y="6031918"/>
                  <a:pt x="8452781" y="6031918"/>
                </a:cubicBezTo>
                <a:close/>
                <a:moveTo>
                  <a:pt x="8211553" y="6031918"/>
                </a:moveTo>
                <a:cubicBezTo>
                  <a:pt x="8216889" y="6031918"/>
                  <a:pt x="8221273" y="6036240"/>
                  <a:pt x="8221273" y="6041642"/>
                </a:cubicBezTo>
                <a:cubicBezTo>
                  <a:pt x="8221273" y="6047044"/>
                  <a:pt x="8216953" y="6051429"/>
                  <a:pt x="8211553" y="6051429"/>
                </a:cubicBezTo>
                <a:cubicBezTo>
                  <a:pt x="8206152" y="6051429"/>
                  <a:pt x="8201769" y="6046980"/>
                  <a:pt x="8201769" y="6041642"/>
                </a:cubicBezTo>
                <a:cubicBezTo>
                  <a:pt x="8201769" y="6036303"/>
                  <a:pt x="8206152" y="6031918"/>
                  <a:pt x="8211553" y="6031918"/>
                </a:cubicBezTo>
                <a:close/>
                <a:moveTo>
                  <a:pt x="7970260" y="6031918"/>
                </a:moveTo>
                <a:cubicBezTo>
                  <a:pt x="7975661" y="6031918"/>
                  <a:pt x="7980044" y="6036240"/>
                  <a:pt x="7980044" y="6041642"/>
                </a:cubicBezTo>
                <a:cubicBezTo>
                  <a:pt x="7980044" y="6047044"/>
                  <a:pt x="7975661" y="6051429"/>
                  <a:pt x="7970260" y="6051429"/>
                </a:cubicBezTo>
                <a:cubicBezTo>
                  <a:pt x="7964860" y="6051429"/>
                  <a:pt x="7960477" y="6046980"/>
                  <a:pt x="7960477" y="6041642"/>
                </a:cubicBezTo>
                <a:cubicBezTo>
                  <a:pt x="7960477" y="6036303"/>
                  <a:pt x="7964860" y="6031918"/>
                  <a:pt x="7970260" y="6031918"/>
                </a:cubicBezTo>
                <a:close/>
                <a:moveTo>
                  <a:pt x="7729032" y="6031918"/>
                </a:moveTo>
                <a:cubicBezTo>
                  <a:pt x="7734369" y="6031918"/>
                  <a:pt x="7738753" y="6036240"/>
                  <a:pt x="7738753" y="6041642"/>
                </a:cubicBezTo>
                <a:cubicBezTo>
                  <a:pt x="7738753" y="6047044"/>
                  <a:pt x="7734432" y="6051429"/>
                  <a:pt x="7729032" y="6051429"/>
                </a:cubicBezTo>
                <a:cubicBezTo>
                  <a:pt x="7723632" y="6051429"/>
                  <a:pt x="7719249" y="6046980"/>
                  <a:pt x="7719249" y="6041642"/>
                </a:cubicBezTo>
                <a:cubicBezTo>
                  <a:pt x="7719249" y="6036303"/>
                  <a:pt x="7723632" y="6031918"/>
                  <a:pt x="7729032" y="6031918"/>
                </a:cubicBezTo>
                <a:close/>
                <a:moveTo>
                  <a:pt x="7487803" y="6031918"/>
                </a:moveTo>
                <a:cubicBezTo>
                  <a:pt x="7493139" y="6031918"/>
                  <a:pt x="7497524" y="6036240"/>
                  <a:pt x="7497524" y="6041642"/>
                </a:cubicBezTo>
                <a:cubicBezTo>
                  <a:pt x="7497524" y="6047044"/>
                  <a:pt x="7493203" y="6051429"/>
                  <a:pt x="7487803" y="6051429"/>
                </a:cubicBezTo>
                <a:cubicBezTo>
                  <a:pt x="7482403" y="6051429"/>
                  <a:pt x="7478019" y="6046980"/>
                  <a:pt x="7478019" y="6041642"/>
                </a:cubicBezTo>
                <a:cubicBezTo>
                  <a:pt x="7478019" y="6036303"/>
                  <a:pt x="7482403" y="6031918"/>
                  <a:pt x="7487803" y="6031918"/>
                </a:cubicBezTo>
                <a:close/>
                <a:moveTo>
                  <a:pt x="7246575" y="6031918"/>
                </a:moveTo>
                <a:cubicBezTo>
                  <a:pt x="7251975" y="6031918"/>
                  <a:pt x="7256359" y="6036240"/>
                  <a:pt x="7256359" y="6041642"/>
                </a:cubicBezTo>
                <a:cubicBezTo>
                  <a:pt x="7256359" y="6047044"/>
                  <a:pt x="7251912" y="6051429"/>
                  <a:pt x="7246575" y="6051429"/>
                </a:cubicBezTo>
                <a:cubicBezTo>
                  <a:pt x="7241238" y="6051429"/>
                  <a:pt x="7236855" y="6046980"/>
                  <a:pt x="7236855" y="6041642"/>
                </a:cubicBezTo>
                <a:cubicBezTo>
                  <a:pt x="7236855" y="6036303"/>
                  <a:pt x="7241175" y="6031918"/>
                  <a:pt x="7246575" y="6031918"/>
                </a:cubicBezTo>
                <a:close/>
                <a:moveTo>
                  <a:pt x="7005346" y="6031918"/>
                </a:moveTo>
                <a:cubicBezTo>
                  <a:pt x="7010746" y="6031918"/>
                  <a:pt x="7015130" y="6036240"/>
                  <a:pt x="7015130" y="6041642"/>
                </a:cubicBezTo>
                <a:cubicBezTo>
                  <a:pt x="7015130" y="6047044"/>
                  <a:pt x="7010683" y="6051429"/>
                  <a:pt x="7005346" y="6051429"/>
                </a:cubicBezTo>
                <a:cubicBezTo>
                  <a:pt x="7000009" y="6051429"/>
                  <a:pt x="6995626" y="6046980"/>
                  <a:pt x="6995626" y="6041642"/>
                </a:cubicBezTo>
                <a:cubicBezTo>
                  <a:pt x="6995626" y="6036303"/>
                  <a:pt x="6999946" y="6031918"/>
                  <a:pt x="7005346" y="6031918"/>
                </a:cubicBezTo>
                <a:close/>
                <a:moveTo>
                  <a:pt x="6764118" y="6031918"/>
                </a:moveTo>
                <a:cubicBezTo>
                  <a:pt x="6769518" y="6031918"/>
                  <a:pt x="6773902" y="6036240"/>
                  <a:pt x="6773902" y="6041642"/>
                </a:cubicBezTo>
                <a:cubicBezTo>
                  <a:pt x="6773902" y="6047044"/>
                  <a:pt x="6769518" y="6051429"/>
                  <a:pt x="6764118" y="6051429"/>
                </a:cubicBezTo>
                <a:cubicBezTo>
                  <a:pt x="6758718" y="6051429"/>
                  <a:pt x="6754335" y="6046980"/>
                  <a:pt x="6754335" y="6041642"/>
                </a:cubicBezTo>
                <a:cubicBezTo>
                  <a:pt x="6754335" y="6036303"/>
                  <a:pt x="6758718" y="6031918"/>
                  <a:pt x="6764118" y="6031918"/>
                </a:cubicBezTo>
                <a:close/>
                <a:moveTo>
                  <a:pt x="6522889" y="6031918"/>
                </a:moveTo>
                <a:cubicBezTo>
                  <a:pt x="6528225" y="6031918"/>
                  <a:pt x="6532610" y="6036240"/>
                  <a:pt x="6532610" y="6041642"/>
                </a:cubicBezTo>
                <a:cubicBezTo>
                  <a:pt x="6532610" y="6047044"/>
                  <a:pt x="6528289" y="6051429"/>
                  <a:pt x="6522889" y="6051429"/>
                </a:cubicBezTo>
                <a:cubicBezTo>
                  <a:pt x="6517489" y="6051429"/>
                  <a:pt x="6513105" y="6046980"/>
                  <a:pt x="6513105" y="6041642"/>
                </a:cubicBezTo>
                <a:cubicBezTo>
                  <a:pt x="6513105" y="6036303"/>
                  <a:pt x="6517489" y="6031918"/>
                  <a:pt x="6522889" y="6031918"/>
                </a:cubicBezTo>
                <a:close/>
                <a:moveTo>
                  <a:pt x="6281661" y="6031918"/>
                </a:moveTo>
                <a:cubicBezTo>
                  <a:pt x="6286997" y="6031918"/>
                  <a:pt x="6291381" y="6036240"/>
                  <a:pt x="6291381" y="6041642"/>
                </a:cubicBezTo>
                <a:cubicBezTo>
                  <a:pt x="6291381" y="6047044"/>
                  <a:pt x="6287061" y="6051429"/>
                  <a:pt x="6281661" y="6051429"/>
                </a:cubicBezTo>
                <a:cubicBezTo>
                  <a:pt x="6276261" y="6051429"/>
                  <a:pt x="6271877" y="6046980"/>
                  <a:pt x="6271877" y="6041642"/>
                </a:cubicBezTo>
                <a:cubicBezTo>
                  <a:pt x="6271877" y="6036303"/>
                  <a:pt x="6276261" y="6031918"/>
                  <a:pt x="6281661" y="6031918"/>
                </a:cubicBezTo>
                <a:close/>
                <a:moveTo>
                  <a:pt x="6040432" y="6031918"/>
                </a:moveTo>
                <a:cubicBezTo>
                  <a:pt x="6045832" y="6031918"/>
                  <a:pt x="6050216" y="6036240"/>
                  <a:pt x="6050216" y="6041642"/>
                </a:cubicBezTo>
                <a:cubicBezTo>
                  <a:pt x="6050216" y="6047044"/>
                  <a:pt x="6045769" y="6051429"/>
                  <a:pt x="6040432" y="6051429"/>
                </a:cubicBezTo>
                <a:cubicBezTo>
                  <a:pt x="6035095" y="6051429"/>
                  <a:pt x="6030712" y="6046980"/>
                  <a:pt x="6030712" y="6041642"/>
                </a:cubicBezTo>
                <a:cubicBezTo>
                  <a:pt x="6030712" y="6036303"/>
                  <a:pt x="6035032" y="6031918"/>
                  <a:pt x="6040432" y="6031918"/>
                </a:cubicBezTo>
                <a:close/>
                <a:moveTo>
                  <a:pt x="5799205" y="6031918"/>
                </a:moveTo>
                <a:cubicBezTo>
                  <a:pt x="5804606" y="6031918"/>
                  <a:pt x="5808989" y="6036240"/>
                  <a:pt x="5808989" y="6041642"/>
                </a:cubicBezTo>
                <a:cubicBezTo>
                  <a:pt x="5808989" y="6047044"/>
                  <a:pt x="5804542" y="6051429"/>
                  <a:pt x="5799205" y="6051429"/>
                </a:cubicBezTo>
                <a:cubicBezTo>
                  <a:pt x="5793870" y="6051429"/>
                  <a:pt x="5789486" y="6046980"/>
                  <a:pt x="5789486" y="6041642"/>
                </a:cubicBezTo>
                <a:cubicBezTo>
                  <a:pt x="5789486" y="6036303"/>
                  <a:pt x="5793806" y="6031918"/>
                  <a:pt x="5799205" y="6031918"/>
                </a:cubicBezTo>
                <a:close/>
                <a:moveTo>
                  <a:pt x="5557992" y="6031918"/>
                </a:moveTo>
                <a:cubicBezTo>
                  <a:pt x="5563392" y="6031918"/>
                  <a:pt x="5567774" y="6036240"/>
                  <a:pt x="5567774" y="6041642"/>
                </a:cubicBezTo>
                <a:cubicBezTo>
                  <a:pt x="5567774" y="6047044"/>
                  <a:pt x="5563392" y="6051429"/>
                  <a:pt x="5557992" y="6051429"/>
                </a:cubicBezTo>
                <a:cubicBezTo>
                  <a:pt x="5552592" y="6051429"/>
                  <a:pt x="5548208" y="6046980"/>
                  <a:pt x="5548208" y="6041642"/>
                </a:cubicBezTo>
                <a:cubicBezTo>
                  <a:pt x="5548208" y="6036303"/>
                  <a:pt x="5552592" y="6031918"/>
                  <a:pt x="5557992" y="6031918"/>
                </a:cubicBezTo>
                <a:close/>
                <a:moveTo>
                  <a:pt x="5316710" y="6031918"/>
                </a:moveTo>
                <a:cubicBezTo>
                  <a:pt x="5322044" y="6031918"/>
                  <a:pt x="5326432" y="6036240"/>
                  <a:pt x="5326432" y="6041642"/>
                </a:cubicBezTo>
                <a:cubicBezTo>
                  <a:pt x="5326432" y="6047044"/>
                  <a:pt x="5322107" y="6051429"/>
                  <a:pt x="5316710" y="6051429"/>
                </a:cubicBezTo>
                <a:cubicBezTo>
                  <a:pt x="5311316" y="6051429"/>
                  <a:pt x="5306926" y="6046980"/>
                  <a:pt x="5306926" y="6041642"/>
                </a:cubicBezTo>
                <a:cubicBezTo>
                  <a:pt x="5306926" y="6036303"/>
                  <a:pt x="5311316" y="6031918"/>
                  <a:pt x="5316710" y="6031918"/>
                </a:cubicBezTo>
                <a:close/>
                <a:moveTo>
                  <a:pt x="5075486" y="6031918"/>
                </a:moveTo>
                <a:cubicBezTo>
                  <a:pt x="5080820" y="6031918"/>
                  <a:pt x="5085202" y="6036240"/>
                  <a:pt x="5085202" y="6041642"/>
                </a:cubicBezTo>
                <a:cubicBezTo>
                  <a:pt x="5085202" y="6047044"/>
                  <a:pt x="5080885" y="6051429"/>
                  <a:pt x="5075486" y="6051429"/>
                </a:cubicBezTo>
                <a:cubicBezTo>
                  <a:pt x="5070089" y="6051429"/>
                  <a:pt x="5065705" y="6046980"/>
                  <a:pt x="5065705" y="6041642"/>
                </a:cubicBezTo>
                <a:cubicBezTo>
                  <a:pt x="5065705" y="6036303"/>
                  <a:pt x="5070089" y="6031918"/>
                  <a:pt x="5075486" y="6031918"/>
                </a:cubicBezTo>
                <a:close/>
                <a:moveTo>
                  <a:pt x="4834252" y="6031918"/>
                </a:moveTo>
                <a:cubicBezTo>
                  <a:pt x="4839658" y="6031918"/>
                  <a:pt x="4844040" y="6036240"/>
                  <a:pt x="4844040" y="6041642"/>
                </a:cubicBezTo>
                <a:cubicBezTo>
                  <a:pt x="4844040" y="6047044"/>
                  <a:pt x="4839595" y="6051429"/>
                  <a:pt x="4834252" y="6051429"/>
                </a:cubicBezTo>
                <a:cubicBezTo>
                  <a:pt x="4828917" y="6051429"/>
                  <a:pt x="4824534" y="6046980"/>
                  <a:pt x="4824534" y="6041642"/>
                </a:cubicBezTo>
                <a:cubicBezTo>
                  <a:pt x="4824534" y="6036303"/>
                  <a:pt x="4828853" y="6031918"/>
                  <a:pt x="4834252" y="6031918"/>
                </a:cubicBezTo>
                <a:close/>
                <a:moveTo>
                  <a:pt x="4593019" y="6031918"/>
                </a:moveTo>
                <a:cubicBezTo>
                  <a:pt x="4598416" y="6031918"/>
                  <a:pt x="4602795" y="6036240"/>
                  <a:pt x="4602795" y="6041642"/>
                </a:cubicBezTo>
                <a:cubicBezTo>
                  <a:pt x="4602795" y="6047044"/>
                  <a:pt x="4598353" y="6051429"/>
                  <a:pt x="4593019" y="6051429"/>
                </a:cubicBezTo>
                <a:cubicBezTo>
                  <a:pt x="4587686" y="6051429"/>
                  <a:pt x="4583304" y="6046980"/>
                  <a:pt x="4583304" y="6041642"/>
                </a:cubicBezTo>
                <a:cubicBezTo>
                  <a:pt x="4583304" y="6036303"/>
                  <a:pt x="4587622" y="6031918"/>
                  <a:pt x="4593019" y="6031918"/>
                </a:cubicBezTo>
                <a:close/>
                <a:moveTo>
                  <a:pt x="4351806" y="6031918"/>
                </a:moveTo>
                <a:cubicBezTo>
                  <a:pt x="4357195" y="6031918"/>
                  <a:pt x="4361580" y="6036240"/>
                  <a:pt x="4361580" y="6041642"/>
                </a:cubicBezTo>
                <a:cubicBezTo>
                  <a:pt x="4361580" y="6047044"/>
                  <a:pt x="4357195" y="6051429"/>
                  <a:pt x="4351806" y="6051429"/>
                </a:cubicBezTo>
                <a:cubicBezTo>
                  <a:pt x="4346397" y="6051429"/>
                  <a:pt x="4342006" y="6046980"/>
                  <a:pt x="4342006" y="6041642"/>
                </a:cubicBezTo>
                <a:cubicBezTo>
                  <a:pt x="4342006" y="6036303"/>
                  <a:pt x="4346397" y="6031918"/>
                  <a:pt x="4351806" y="6031918"/>
                </a:cubicBezTo>
                <a:close/>
                <a:moveTo>
                  <a:pt x="4110583" y="6031918"/>
                </a:moveTo>
                <a:cubicBezTo>
                  <a:pt x="4115986" y="6031918"/>
                  <a:pt x="4120362" y="6036240"/>
                  <a:pt x="4120362" y="6041642"/>
                </a:cubicBezTo>
                <a:cubicBezTo>
                  <a:pt x="4120362" y="6047044"/>
                  <a:pt x="4115986" y="6051429"/>
                  <a:pt x="4110583" y="6051429"/>
                </a:cubicBezTo>
                <a:cubicBezTo>
                  <a:pt x="4105180" y="6051429"/>
                  <a:pt x="4100801" y="6046980"/>
                  <a:pt x="4100801" y="6041642"/>
                </a:cubicBezTo>
                <a:cubicBezTo>
                  <a:pt x="4100801" y="6036303"/>
                  <a:pt x="4105180" y="6031918"/>
                  <a:pt x="4110583" y="6031918"/>
                </a:cubicBezTo>
                <a:close/>
                <a:moveTo>
                  <a:pt x="3869432" y="6031918"/>
                </a:moveTo>
                <a:cubicBezTo>
                  <a:pt x="3874765" y="6031918"/>
                  <a:pt x="3879151" y="6036240"/>
                  <a:pt x="3879151" y="6041642"/>
                </a:cubicBezTo>
                <a:cubicBezTo>
                  <a:pt x="3879151" y="6047044"/>
                  <a:pt x="3874830" y="6051429"/>
                  <a:pt x="3869432" y="6051429"/>
                </a:cubicBezTo>
                <a:cubicBezTo>
                  <a:pt x="3864032" y="6051429"/>
                  <a:pt x="3859649" y="6046980"/>
                  <a:pt x="3859649" y="6041642"/>
                </a:cubicBezTo>
                <a:cubicBezTo>
                  <a:pt x="3859649" y="6036303"/>
                  <a:pt x="3864032" y="6031918"/>
                  <a:pt x="3869432" y="6031918"/>
                </a:cubicBezTo>
                <a:close/>
                <a:moveTo>
                  <a:pt x="3628215" y="6031918"/>
                </a:moveTo>
                <a:cubicBezTo>
                  <a:pt x="3633533" y="6031918"/>
                  <a:pt x="3637936" y="6036240"/>
                  <a:pt x="3637936" y="6041642"/>
                </a:cubicBezTo>
                <a:cubicBezTo>
                  <a:pt x="3637936" y="6047044"/>
                  <a:pt x="3633597" y="6051429"/>
                  <a:pt x="3628215" y="6051429"/>
                </a:cubicBezTo>
                <a:cubicBezTo>
                  <a:pt x="3622815" y="6051429"/>
                  <a:pt x="3618433" y="6046980"/>
                  <a:pt x="3618433" y="6041642"/>
                </a:cubicBezTo>
                <a:cubicBezTo>
                  <a:pt x="3618433" y="6036303"/>
                  <a:pt x="3622815" y="6031918"/>
                  <a:pt x="3628215" y="6031918"/>
                </a:cubicBezTo>
                <a:close/>
                <a:moveTo>
                  <a:pt x="3386960" y="6031918"/>
                </a:moveTo>
                <a:cubicBezTo>
                  <a:pt x="3392361" y="6031918"/>
                  <a:pt x="3396745" y="6036240"/>
                  <a:pt x="3396745" y="6041642"/>
                </a:cubicBezTo>
                <a:cubicBezTo>
                  <a:pt x="3396745" y="6047044"/>
                  <a:pt x="3392297" y="6051429"/>
                  <a:pt x="3386960" y="6051429"/>
                </a:cubicBezTo>
                <a:cubicBezTo>
                  <a:pt x="3381623" y="6051429"/>
                  <a:pt x="3377238" y="6046980"/>
                  <a:pt x="3377238" y="6041642"/>
                </a:cubicBezTo>
                <a:cubicBezTo>
                  <a:pt x="3377238" y="6036303"/>
                  <a:pt x="3381559" y="6031918"/>
                  <a:pt x="3386960" y="6031918"/>
                </a:cubicBezTo>
                <a:close/>
                <a:moveTo>
                  <a:pt x="3145752" y="6031918"/>
                </a:moveTo>
                <a:cubicBezTo>
                  <a:pt x="3151151" y="6031918"/>
                  <a:pt x="3155534" y="6036240"/>
                  <a:pt x="3155534" y="6041642"/>
                </a:cubicBezTo>
                <a:cubicBezTo>
                  <a:pt x="3155534" y="6047044"/>
                  <a:pt x="3151088" y="6051429"/>
                  <a:pt x="3145752" y="6051429"/>
                </a:cubicBezTo>
                <a:cubicBezTo>
                  <a:pt x="3140417" y="6051429"/>
                  <a:pt x="3136034" y="6046980"/>
                  <a:pt x="3136034" y="6041642"/>
                </a:cubicBezTo>
                <a:cubicBezTo>
                  <a:pt x="3136034" y="6036303"/>
                  <a:pt x="3140353" y="6031918"/>
                  <a:pt x="3145752" y="6031918"/>
                </a:cubicBezTo>
                <a:close/>
                <a:moveTo>
                  <a:pt x="2904575" y="6031918"/>
                </a:moveTo>
                <a:cubicBezTo>
                  <a:pt x="2909974" y="6031918"/>
                  <a:pt x="2914358" y="6036240"/>
                  <a:pt x="2914358" y="6041642"/>
                </a:cubicBezTo>
                <a:cubicBezTo>
                  <a:pt x="2914358" y="6047044"/>
                  <a:pt x="2909974" y="6051429"/>
                  <a:pt x="2904575" y="6051429"/>
                </a:cubicBezTo>
                <a:cubicBezTo>
                  <a:pt x="2899176" y="6051429"/>
                  <a:pt x="2894793" y="6046980"/>
                  <a:pt x="2894793" y="6041642"/>
                </a:cubicBezTo>
                <a:cubicBezTo>
                  <a:pt x="2894793" y="6036303"/>
                  <a:pt x="2899176" y="6031918"/>
                  <a:pt x="2904575" y="6031918"/>
                </a:cubicBezTo>
                <a:close/>
                <a:moveTo>
                  <a:pt x="2663275" y="6031918"/>
                </a:moveTo>
                <a:cubicBezTo>
                  <a:pt x="2668615" y="6031918"/>
                  <a:pt x="2673000" y="6036240"/>
                  <a:pt x="2673000" y="6041642"/>
                </a:cubicBezTo>
                <a:cubicBezTo>
                  <a:pt x="2673000" y="6047044"/>
                  <a:pt x="2668677" y="6051429"/>
                  <a:pt x="2663275" y="6051429"/>
                </a:cubicBezTo>
                <a:cubicBezTo>
                  <a:pt x="2657878" y="6051429"/>
                  <a:pt x="2653494" y="6046980"/>
                  <a:pt x="2653494" y="6041642"/>
                </a:cubicBezTo>
                <a:cubicBezTo>
                  <a:pt x="2653494" y="6036303"/>
                  <a:pt x="2657878" y="6031918"/>
                  <a:pt x="2663275" y="6031918"/>
                </a:cubicBezTo>
                <a:close/>
                <a:moveTo>
                  <a:pt x="2422040" y="6031918"/>
                </a:moveTo>
                <a:cubicBezTo>
                  <a:pt x="2427373" y="6031918"/>
                  <a:pt x="2431755" y="6036240"/>
                  <a:pt x="2431755" y="6041642"/>
                </a:cubicBezTo>
                <a:cubicBezTo>
                  <a:pt x="2431755" y="6047044"/>
                  <a:pt x="2427438" y="6051429"/>
                  <a:pt x="2422040" y="6051429"/>
                </a:cubicBezTo>
                <a:cubicBezTo>
                  <a:pt x="2416642" y="6051429"/>
                  <a:pt x="2412260" y="6046980"/>
                  <a:pt x="2412260" y="6041642"/>
                </a:cubicBezTo>
                <a:cubicBezTo>
                  <a:pt x="2412260" y="6036303"/>
                  <a:pt x="2416642" y="6031918"/>
                  <a:pt x="2422040" y="6031918"/>
                </a:cubicBezTo>
                <a:close/>
                <a:moveTo>
                  <a:pt x="2180796" y="6031918"/>
                </a:moveTo>
                <a:cubicBezTo>
                  <a:pt x="2186202" y="6031918"/>
                  <a:pt x="2190581" y="6036240"/>
                  <a:pt x="2190581" y="6041642"/>
                </a:cubicBezTo>
                <a:cubicBezTo>
                  <a:pt x="2190581" y="6047044"/>
                  <a:pt x="2186136" y="6051429"/>
                  <a:pt x="2180796" y="6051429"/>
                </a:cubicBezTo>
                <a:cubicBezTo>
                  <a:pt x="2175475" y="6051429"/>
                  <a:pt x="2171087" y="6046980"/>
                  <a:pt x="2171087" y="6041642"/>
                </a:cubicBezTo>
                <a:cubicBezTo>
                  <a:pt x="2171087" y="6036303"/>
                  <a:pt x="2175412" y="6031918"/>
                  <a:pt x="2180796" y="6031918"/>
                </a:cubicBezTo>
                <a:close/>
                <a:moveTo>
                  <a:pt x="1939584" y="6031918"/>
                </a:moveTo>
                <a:cubicBezTo>
                  <a:pt x="1944983" y="6031918"/>
                  <a:pt x="1949367" y="6036240"/>
                  <a:pt x="1949367" y="6041642"/>
                </a:cubicBezTo>
                <a:cubicBezTo>
                  <a:pt x="1949367" y="6047044"/>
                  <a:pt x="1944920" y="6051429"/>
                  <a:pt x="1939584" y="6051429"/>
                </a:cubicBezTo>
                <a:cubicBezTo>
                  <a:pt x="1934247" y="6051429"/>
                  <a:pt x="1929862" y="6046980"/>
                  <a:pt x="1929862" y="6041642"/>
                </a:cubicBezTo>
                <a:cubicBezTo>
                  <a:pt x="1929862" y="6036303"/>
                  <a:pt x="1934184" y="6031918"/>
                  <a:pt x="1939584" y="6031918"/>
                </a:cubicBezTo>
                <a:close/>
                <a:moveTo>
                  <a:pt x="1698333" y="6031918"/>
                </a:moveTo>
                <a:cubicBezTo>
                  <a:pt x="1703735" y="6031918"/>
                  <a:pt x="1708119" y="6036240"/>
                  <a:pt x="1708119" y="6041642"/>
                </a:cubicBezTo>
                <a:cubicBezTo>
                  <a:pt x="1708119" y="6047044"/>
                  <a:pt x="1703735" y="6051429"/>
                  <a:pt x="1698333" y="6051429"/>
                </a:cubicBezTo>
                <a:cubicBezTo>
                  <a:pt x="1692932" y="6051429"/>
                  <a:pt x="1688548" y="6046980"/>
                  <a:pt x="1688548" y="6041642"/>
                </a:cubicBezTo>
                <a:cubicBezTo>
                  <a:pt x="1688548" y="6036303"/>
                  <a:pt x="1692932" y="6031918"/>
                  <a:pt x="1698333" y="6031918"/>
                </a:cubicBezTo>
                <a:close/>
                <a:moveTo>
                  <a:pt x="1457109" y="6031918"/>
                </a:moveTo>
                <a:cubicBezTo>
                  <a:pt x="1462445" y="6031918"/>
                  <a:pt x="1466829" y="6036240"/>
                  <a:pt x="1466829" y="6041642"/>
                </a:cubicBezTo>
                <a:cubicBezTo>
                  <a:pt x="1466829" y="6047044"/>
                  <a:pt x="1462509" y="6051429"/>
                  <a:pt x="1457109" y="6051429"/>
                </a:cubicBezTo>
                <a:cubicBezTo>
                  <a:pt x="1451709" y="6051429"/>
                  <a:pt x="1447325" y="6046980"/>
                  <a:pt x="1447325" y="6041642"/>
                </a:cubicBezTo>
                <a:cubicBezTo>
                  <a:pt x="1447325" y="6036303"/>
                  <a:pt x="1451709" y="6031918"/>
                  <a:pt x="1457109" y="6031918"/>
                </a:cubicBezTo>
                <a:close/>
                <a:moveTo>
                  <a:pt x="1215887" y="6031918"/>
                </a:moveTo>
                <a:cubicBezTo>
                  <a:pt x="1221287" y="6031918"/>
                  <a:pt x="1225671" y="6036240"/>
                  <a:pt x="1225671" y="6041642"/>
                </a:cubicBezTo>
                <a:cubicBezTo>
                  <a:pt x="1225671" y="6047044"/>
                  <a:pt x="1221224" y="6051429"/>
                  <a:pt x="1215887" y="6051429"/>
                </a:cubicBezTo>
                <a:cubicBezTo>
                  <a:pt x="1210551" y="6051429"/>
                  <a:pt x="1206168" y="6046980"/>
                  <a:pt x="1206168" y="6041642"/>
                </a:cubicBezTo>
                <a:cubicBezTo>
                  <a:pt x="1206168" y="6036303"/>
                  <a:pt x="1210487" y="6031918"/>
                  <a:pt x="1215887" y="6031918"/>
                </a:cubicBezTo>
                <a:close/>
                <a:moveTo>
                  <a:pt x="974667" y="6031918"/>
                </a:moveTo>
                <a:cubicBezTo>
                  <a:pt x="980067" y="6031918"/>
                  <a:pt x="984451" y="6036240"/>
                  <a:pt x="984451" y="6041642"/>
                </a:cubicBezTo>
                <a:cubicBezTo>
                  <a:pt x="984451" y="6047044"/>
                  <a:pt x="980004" y="6051429"/>
                  <a:pt x="974667" y="6051429"/>
                </a:cubicBezTo>
                <a:cubicBezTo>
                  <a:pt x="969331" y="6051429"/>
                  <a:pt x="964947" y="6046980"/>
                  <a:pt x="964947" y="6041642"/>
                </a:cubicBezTo>
                <a:cubicBezTo>
                  <a:pt x="964947" y="6036303"/>
                  <a:pt x="969267" y="6031918"/>
                  <a:pt x="974667" y="6031918"/>
                </a:cubicBezTo>
                <a:close/>
                <a:moveTo>
                  <a:pt x="733447" y="6031918"/>
                </a:moveTo>
                <a:cubicBezTo>
                  <a:pt x="738783" y="6031918"/>
                  <a:pt x="743167" y="6036240"/>
                  <a:pt x="743167" y="6041642"/>
                </a:cubicBezTo>
                <a:cubicBezTo>
                  <a:pt x="743167" y="6047044"/>
                  <a:pt x="738847" y="6051429"/>
                  <a:pt x="733447" y="6051429"/>
                </a:cubicBezTo>
                <a:cubicBezTo>
                  <a:pt x="728048" y="6051429"/>
                  <a:pt x="723664" y="6046980"/>
                  <a:pt x="723664" y="6041642"/>
                </a:cubicBezTo>
                <a:cubicBezTo>
                  <a:pt x="723664" y="6036303"/>
                  <a:pt x="728048" y="6031918"/>
                  <a:pt x="733447" y="6031918"/>
                </a:cubicBezTo>
                <a:close/>
                <a:moveTo>
                  <a:pt x="492227" y="6031918"/>
                </a:moveTo>
                <a:cubicBezTo>
                  <a:pt x="497563" y="6031918"/>
                  <a:pt x="501947" y="6036240"/>
                  <a:pt x="501947" y="6041642"/>
                </a:cubicBezTo>
                <a:cubicBezTo>
                  <a:pt x="501947" y="6047044"/>
                  <a:pt x="497627" y="6051429"/>
                  <a:pt x="492227" y="6051429"/>
                </a:cubicBezTo>
                <a:cubicBezTo>
                  <a:pt x="486827" y="6051429"/>
                  <a:pt x="482443" y="6046980"/>
                  <a:pt x="482443" y="6041642"/>
                </a:cubicBezTo>
                <a:cubicBezTo>
                  <a:pt x="482443" y="6036303"/>
                  <a:pt x="486827" y="6031918"/>
                  <a:pt x="492227" y="6031918"/>
                </a:cubicBezTo>
                <a:close/>
                <a:moveTo>
                  <a:pt x="251007" y="6031918"/>
                </a:moveTo>
                <a:cubicBezTo>
                  <a:pt x="256407" y="6031918"/>
                  <a:pt x="260791" y="6036240"/>
                  <a:pt x="260791" y="6041642"/>
                </a:cubicBezTo>
                <a:cubicBezTo>
                  <a:pt x="260791" y="6047044"/>
                  <a:pt x="256344" y="6051429"/>
                  <a:pt x="251007" y="6051429"/>
                </a:cubicBezTo>
                <a:cubicBezTo>
                  <a:pt x="245671" y="6051429"/>
                  <a:pt x="241287" y="6046980"/>
                  <a:pt x="241287" y="6041642"/>
                </a:cubicBezTo>
                <a:cubicBezTo>
                  <a:pt x="241287" y="6036303"/>
                  <a:pt x="245607" y="6031918"/>
                  <a:pt x="251007" y="6031918"/>
                </a:cubicBezTo>
                <a:close/>
                <a:moveTo>
                  <a:pt x="9724" y="6031918"/>
                </a:moveTo>
                <a:cubicBezTo>
                  <a:pt x="15124" y="6031918"/>
                  <a:pt x="19508" y="6036240"/>
                  <a:pt x="19508" y="6041642"/>
                </a:cubicBezTo>
                <a:cubicBezTo>
                  <a:pt x="19508" y="6047044"/>
                  <a:pt x="15061" y="6051429"/>
                  <a:pt x="9724" y="6051429"/>
                </a:cubicBezTo>
                <a:cubicBezTo>
                  <a:pt x="4388" y="6051429"/>
                  <a:pt x="4" y="6046980"/>
                  <a:pt x="4" y="6041642"/>
                </a:cubicBezTo>
                <a:cubicBezTo>
                  <a:pt x="4" y="6036303"/>
                  <a:pt x="4324" y="6031918"/>
                  <a:pt x="9724" y="6031918"/>
                </a:cubicBezTo>
                <a:close/>
                <a:moveTo>
                  <a:pt x="11820259" y="5790603"/>
                </a:moveTo>
                <a:cubicBezTo>
                  <a:pt x="11825659" y="5790603"/>
                  <a:pt x="11830043" y="5795052"/>
                  <a:pt x="11830043" y="5800390"/>
                </a:cubicBezTo>
                <a:cubicBezTo>
                  <a:pt x="11830043" y="5805729"/>
                  <a:pt x="11825596" y="5810114"/>
                  <a:pt x="11820259" y="5810114"/>
                </a:cubicBezTo>
                <a:cubicBezTo>
                  <a:pt x="11814922" y="5810114"/>
                  <a:pt x="11810539" y="5805793"/>
                  <a:pt x="11810539" y="5800390"/>
                </a:cubicBezTo>
                <a:cubicBezTo>
                  <a:pt x="11810539" y="5794988"/>
                  <a:pt x="11814859" y="5790603"/>
                  <a:pt x="11820259" y="5790603"/>
                </a:cubicBezTo>
                <a:close/>
                <a:moveTo>
                  <a:pt x="11579030" y="5790603"/>
                </a:moveTo>
                <a:cubicBezTo>
                  <a:pt x="11584430" y="5790603"/>
                  <a:pt x="11588815" y="5795052"/>
                  <a:pt x="11588815" y="5800390"/>
                </a:cubicBezTo>
                <a:cubicBezTo>
                  <a:pt x="11588815" y="5805729"/>
                  <a:pt x="11584367" y="5810114"/>
                  <a:pt x="11579030" y="5810114"/>
                </a:cubicBezTo>
                <a:cubicBezTo>
                  <a:pt x="11573694" y="5810114"/>
                  <a:pt x="11569310" y="5805793"/>
                  <a:pt x="11569310" y="5800390"/>
                </a:cubicBezTo>
                <a:cubicBezTo>
                  <a:pt x="11569310" y="5794988"/>
                  <a:pt x="11573630" y="5790603"/>
                  <a:pt x="11579030" y="5790603"/>
                </a:cubicBezTo>
                <a:close/>
                <a:moveTo>
                  <a:pt x="11337802" y="5790603"/>
                </a:moveTo>
                <a:cubicBezTo>
                  <a:pt x="11343202" y="5790603"/>
                  <a:pt x="11347587" y="5795052"/>
                  <a:pt x="11347587" y="5800390"/>
                </a:cubicBezTo>
                <a:cubicBezTo>
                  <a:pt x="11347587" y="5805729"/>
                  <a:pt x="11343139" y="5810114"/>
                  <a:pt x="11337802" y="5810114"/>
                </a:cubicBezTo>
                <a:cubicBezTo>
                  <a:pt x="11332466" y="5810114"/>
                  <a:pt x="11328082" y="5805793"/>
                  <a:pt x="11328082" y="5800390"/>
                </a:cubicBezTo>
                <a:cubicBezTo>
                  <a:pt x="11328082" y="5794988"/>
                  <a:pt x="11332402" y="5790603"/>
                  <a:pt x="11337802" y="5790603"/>
                </a:cubicBezTo>
                <a:close/>
                <a:moveTo>
                  <a:pt x="11096574" y="5790603"/>
                </a:moveTo>
                <a:cubicBezTo>
                  <a:pt x="11101910" y="5790603"/>
                  <a:pt x="11106294" y="5795052"/>
                  <a:pt x="11106294" y="5800390"/>
                </a:cubicBezTo>
                <a:cubicBezTo>
                  <a:pt x="11106294" y="5805729"/>
                  <a:pt x="11101974" y="5810114"/>
                  <a:pt x="11096574" y="5810114"/>
                </a:cubicBezTo>
                <a:cubicBezTo>
                  <a:pt x="11091174" y="5810114"/>
                  <a:pt x="11086790" y="5805793"/>
                  <a:pt x="11086790" y="5800390"/>
                </a:cubicBezTo>
                <a:cubicBezTo>
                  <a:pt x="11086790" y="5794988"/>
                  <a:pt x="11091174" y="5790603"/>
                  <a:pt x="11096574" y="5790603"/>
                </a:cubicBezTo>
                <a:close/>
                <a:moveTo>
                  <a:pt x="10855345" y="5790603"/>
                </a:moveTo>
                <a:cubicBezTo>
                  <a:pt x="10860682" y="5790603"/>
                  <a:pt x="10865065" y="5795052"/>
                  <a:pt x="10865065" y="5800390"/>
                </a:cubicBezTo>
                <a:cubicBezTo>
                  <a:pt x="10865065" y="5805729"/>
                  <a:pt x="10860682" y="5810114"/>
                  <a:pt x="10855345" y="5810114"/>
                </a:cubicBezTo>
                <a:cubicBezTo>
                  <a:pt x="10850008" y="5810114"/>
                  <a:pt x="10845625" y="5805793"/>
                  <a:pt x="10845625" y="5800390"/>
                </a:cubicBezTo>
                <a:cubicBezTo>
                  <a:pt x="10845625" y="5794988"/>
                  <a:pt x="10849945" y="5790603"/>
                  <a:pt x="10855345" y="5790603"/>
                </a:cubicBezTo>
                <a:close/>
                <a:moveTo>
                  <a:pt x="10614116" y="5790603"/>
                </a:moveTo>
                <a:cubicBezTo>
                  <a:pt x="10619516" y="5790603"/>
                  <a:pt x="10623901" y="5795052"/>
                  <a:pt x="10623901" y="5800390"/>
                </a:cubicBezTo>
                <a:cubicBezTo>
                  <a:pt x="10623901" y="5805729"/>
                  <a:pt x="10619454" y="5810114"/>
                  <a:pt x="10614116" y="5810114"/>
                </a:cubicBezTo>
                <a:cubicBezTo>
                  <a:pt x="10608780" y="5810114"/>
                  <a:pt x="10604396" y="5805793"/>
                  <a:pt x="10604396" y="5800390"/>
                </a:cubicBezTo>
                <a:cubicBezTo>
                  <a:pt x="10604396" y="5794988"/>
                  <a:pt x="10608716" y="5790603"/>
                  <a:pt x="10614116" y="5790603"/>
                </a:cubicBezTo>
                <a:close/>
                <a:moveTo>
                  <a:pt x="10372888" y="5790603"/>
                </a:moveTo>
                <a:cubicBezTo>
                  <a:pt x="10378288" y="5790603"/>
                  <a:pt x="10382673" y="5795052"/>
                  <a:pt x="10382673" y="5800390"/>
                </a:cubicBezTo>
                <a:cubicBezTo>
                  <a:pt x="10382673" y="5805729"/>
                  <a:pt x="10378225" y="5810114"/>
                  <a:pt x="10372888" y="5810114"/>
                </a:cubicBezTo>
                <a:cubicBezTo>
                  <a:pt x="10367552" y="5810114"/>
                  <a:pt x="10363168" y="5805793"/>
                  <a:pt x="10363168" y="5800390"/>
                </a:cubicBezTo>
                <a:cubicBezTo>
                  <a:pt x="10363168" y="5794988"/>
                  <a:pt x="10367488" y="5790603"/>
                  <a:pt x="10372888" y="5790603"/>
                </a:cubicBezTo>
                <a:close/>
                <a:moveTo>
                  <a:pt x="10131660" y="5790603"/>
                </a:moveTo>
                <a:cubicBezTo>
                  <a:pt x="10137060" y="5790603"/>
                  <a:pt x="10141444" y="5795052"/>
                  <a:pt x="10141444" y="5800390"/>
                </a:cubicBezTo>
                <a:cubicBezTo>
                  <a:pt x="10141444" y="5805729"/>
                  <a:pt x="10136997" y="5810114"/>
                  <a:pt x="10131660" y="5810114"/>
                </a:cubicBezTo>
                <a:cubicBezTo>
                  <a:pt x="10126323" y="5810114"/>
                  <a:pt x="10121940" y="5805793"/>
                  <a:pt x="10121940" y="5800390"/>
                </a:cubicBezTo>
                <a:cubicBezTo>
                  <a:pt x="10121940" y="5794988"/>
                  <a:pt x="10126260" y="5790603"/>
                  <a:pt x="10131660" y="5790603"/>
                </a:cubicBezTo>
                <a:close/>
                <a:moveTo>
                  <a:pt x="9890432" y="5790603"/>
                </a:moveTo>
                <a:cubicBezTo>
                  <a:pt x="9895768" y="5790603"/>
                  <a:pt x="9900152" y="5795052"/>
                  <a:pt x="9900152" y="5800390"/>
                </a:cubicBezTo>
                <a:cubicBezTo>
                  <a:pt x="9900152" y="5805729"/>
                  <a:pt x="9895832" y="5810114"/>
                  <a:pt x="9890432" y="5810114"/>
                </a:cubicBezTo>
                <a:cubicBezTo>
                  <a:pt x="9885031" y="5810114"/>
                  <a:pt x="9880648" y="5805793"/>
                  <a:pt x="9880648" y="5800390"/>
                </a:cubicBezTo>
                <a:cubicBezTo>
                  <a:pt x="9880648" y="5794988"/>
                  <a:pt x="9885031" y="5790603"/>
                  <a:pt x="9890432" y="5790603"/>
                </a:cubicBezTo>
                <a:close/>
                <a:moveTo>
                  <a:pt x="9649203" y="5790603"/>
                </a:moveTo>
                <a:cubicBezTo>
                  <a:pt x="9654540" y="5790603"/>
                  <a:pt x="9658923" y="5795052"/>
                  <a:pt x="9658923" y="5800390"/>
                </a:cubicBezTo>
                <a:cubicBezTo>
                  <a:pt x="9658923" y="5805729"/>
                  <a:pt x="9654540" y="5810114"/>
                  <a:pt x="9649203" y="5810114"/>
                </a:cubicBezTo>
                <a:cubicBezTo>
                  <a:pt x="9643866" y="5810114"/>
                  <a:pt x="9639483" y="5805793"/>
                  <a:pt x="9639483" y="5800390"/>
                </a:cubicBezTo>
                <a:cubicBezTo>
                  <a:pt x="9639483" y="5794988"/>
                  <a:pt x="9643803" y="5790603"/>
                  <a:pt x="9649203" y="5790603"/>
                </a:cubicBezTo>
                <a:close/>
                <a:moveTo>
                  <a:pt x="9417695" y="5790603"/>
                </a:moveTo>
                <a:cubicBezTo>
                  <a:pt x="9423031" y="5790603"/>
                  <a:pt x="9427416" y="5795052"/>
                  <a:pt x="9427416" y="5800390"/>
                </a:cubicBezTo>
                <a:cubicBezTo>
                  <a:pt x="9427416" y="5805729"/>
                  <a:pt x="9423095" y="5810114"/>
                  <a:pt x="9417695" y="5810114"/>
                </a:cubicBezTo>
                <a:cubicBezTo>
                  <a:pt x="9412295" y="5810114"/>
                  <a:pt x="9407911" y="5805793"/>
                  <a:pt x="9407911" y="5800390"/>
                </a:cubicBezTo>
                <a:cubicBezTo>
                  <a:pt x="9407911" y="5794988"/>
                  <a:pt x="9412295" y="5790603"/>
                  <a:pt x="9417695" y="5790603"/>
                </a:cubicBezTo>
                <a:close/>
                <a:moveTo>
                  <a:pt x="9176467" y="5790603"/>
                </a:moveTo>
                <a:cubicBezTo>
                  <a:pt x="9181803" y="5790603"/>
                  <a:pt x="9186187" y="5795052"/>
                  <a:pt x="9186187" y="5800390"/>
                </a:cubicBezTo>
                <a:cubicBezTo>
                  <a:pt x="9186187" y="5805729"/>
                  <a:pt x="9181867" y="5810114"/>
                  <a:pt x="9176467" y="5810114"/>
                </a:cubicBezTo>
                <a:cubicBezTo>
                  <a:pt x="9171066" y="5810114"/>
                  <a:pt x="9166683" y="5805793"/>
                  <a:pt x="9166683" y="5800390"/>
                </a:cubicBezTo>
                <a:cubicBezTo>
                  <a:pt x="9166683" y="5794988"/>
                  <a:pt x="9171066" y="5790603"/>
                  <a:pt x="9176467" y="5790603"/>
                </a:cubicBezTo>
                <a:close/>
                <a:moveTo>
                  <a:pt x="8935237" y="5790603"/>
                </a:moveTo>
                <a:cubicBezTo>
                  <a:pt x="8940574" y="5790603"/>
                  <a:pt x="8944958" y="5795052"/>
                  <a:pt x="8944958" y="5800390"/>
                </a:cubicBezTo>
                <a:cubicBezTo>
                  <a:pt x="8944958" y="5805729"/>
                  <a:pt x="8940638" y="5810114"/>
                  <a:pt x="8935237" y="5810114"/>
                </a:cubicBezTo>
                <a:cubicBezTo>
                  <a:pt x="8929837" y="5810114"/>
                  <a:pt x="8925454" y="5805793"/>
                  <a:pt x="8925454" y="5800390"/>
                </a:cubicBezTo>
                <a:cubicBezTo>
                  <a:pt x="8925454" y="5794988"/>
                  <a:pt x="8929837" y="5790603"/>
                  <a:pt x="8935237" y="5790603"/>
                </a:cubicBezTo>
                <a:close/>
                <a:moveTo>
                  <a:pt x="8694009" y="5790603"/>
                </a:moveTo>
                <a:cubicBezTo>
                  <a:pt x="8699346" y="5790603"/>
                  <a:pt x="8703730" y="5795052"/>
                  <a:pt x="8703730" y="5800390"/>
                </a:cubicBezTo>
                <a:cubicBezTo>
                  <a:pt x="8703730" y="5805729"/>
                  <a:pt x="8699346" y="5810114"/>
                  <a:pt x="8694009" y="5810114"/>
                </a:cubicBezTo>
                <a:cubicBezTo>
                  <a:pt x="8688673" y="5810114"/>
                  <a:pt x="8684289" y="5805793"/>
                  <a:pt x="8684289" y="5800390"/>
                </a:cubicBezTo>
                <a:cubicBezTo>
                  <a:pt x="8684289" y="5794988"/>
                  <a:pt x="8688609" y="5790603"/>
                  <a:pt x="8694009" y="5790603"/>
                </a:cubicBezTo>
                <a:close/>
                <a:moveTo>
                  <a:pt x="8452781" y="5790603"/>
                </a:moveTo>
                <a:cubicBezTo>
                  <a:pt x="8458181" y="5790603"/>
                  <a:pt x="8462566" y="5795052"/>
                  <a:pt x="8462566" y="5800390"/>
                </a:cubicBezTo>
                <a:cubicBezTo>
                  <a:pt x="8462566" y="5805729"/>
                  <a:pt x="8458118" y="5810114"/>
                  <a:pt x="8452781" y="5810114"/>
                </a:cubicBezTo>
                <a:cubicBezTo>
                  <a:pt x="8447445" y="5810114"/>
                  <a:pt x="8443061" y="5805793"/>
                  <a:pt x="8443061" y="5800390"/>
                </a:cubicBezTo>
                <a:cubicBezTo>
                  <a:pt x="8443061" y="5794988"/>
                  <a:pt x="8447381" y="5790603"/>
                  <a:pt x="8452781" y="5790603"/>
                </a:cubicBezTo>
                <a:close/>
                <a:moveTo>
                  <a:pt x="8211553" y="5790603"/>
                </a:moveTo>
                <a:cubicBezTo>
                  <a:pt x="8216889" y="5790603"/>
                  <a:pt x="8221273" y="5795052"/>
                  <a:pt x="8221273" y="5800390"/>
                </a:cubicBezTo>
                <a:cubicBezTo>
                  <a:pt x="8221273" y="5805729"/>
                  <a:pt x="8216953" y="5810114"/>
                  <a:pt x="8211553" y="5810114"/>
                </a:cubicBezTo>
                <a:cubicBezTo>
                  <a:pt x="8206152" y="5810114"/>
                  <a:pt x="8201769" y="5805793"/>
                  <a:pt x="8201769" y="5800390"/>
                </a:cubicBezTo>
                <a:cubicBezTo>
                  <a:pt x="8201769" y="5794988"/>
                  <a:pt x="8206152" y="5790603"/>
                  <a:pt x="8211553" y="5790603"/>
                </a:cubicBezTo>
                <a:close/>
                <a:moveTo>
                  <a:pt x="7970260" y="5790603"/>
                </a:moveTo>
                <a:cubicBezTo>
                  <a:pt x="7975661" y="5790603"/>
                  <a:pt x="7980044" y="5795052"/>
                  <a:pt x="7980044" y="5800390"/>
                </a:cubicBezTo>
                <a:cubicBezTo>
                  <a:pt x="7980044" y="5805729"/>
                  <a:pt x="7975661" y="5810114"/>
                  <a:pt x="7970260" y="5810114"/>
                </a:cubicBezTo>
                <a:cubicBezTo>
                  <a:pt x="7964860" y="5810114"/>
                  <a:pt x="7960477" y="5805793"/>
                  <a:pt x="7960477" y="5800390"/>
                </a:cubicBezTo>
                <a:cubicBezTo>
                  <a:pt x="7960477" y="5794988"/>
                  <a:pt x="7964860" y="5790603"/>
                  <a:pt x="7970260" y="5790603"/>
                </a:cubicBezTo>
                <a:close/>
                <a:moveTo>
                  <a:pt x="7729032" y="5790603"/>
                </a:moveTo>
                <a:cubicBezTo>
                  <a:pt x="7734369" y="5790603"/>
                  <a:pt x="7738753" y="5795052"/>
                  <a:pt x="7738753" y="5800390"/>
                </a:cubicBezTo>
                <a:cubicBezTo>
                  <a:pt x="7738753" y="5805729"/>
                  <a:pt x="7734432" y="5810114"/>
                  <a:pt x="7729032" y="5810114"/>
                </a:cubicBezTo>
                <a:cubicBezTo>
                  <a:pt x="7723632" y="5810114"/>
                  <a:pt x="7719249" y="5805793"/>
                  <a:pt x="7719249" y="5800390"/>
                </a:cubicBezTo>
                <a:cubicBezTo>
                  <a:pt x="7719249" y="5794988"/>
                  <a:pt x="7723632" y="5790603"/>
                  <a:pt x="7729032" y="5790603"/>
                </a:cubicBezTo>
                <a:close/>
                <a:moveTo>
                  <a:pt x="7487803" y="5790603"/>
                </a:moveTo>
                <a:cubicBezTo>
                  <a:pt x="7493139" y="5790603"/>
                  <a:pt x="7497524" y="5795052"/>
                  <a:pt x="7497524" y="5800390"/>
                </a:cubicBezTo>
                <a:cubicBezTo>
                  <a:pt x="7497524" y="5805729"/>
                  <a:pt x="7493203" y="5810114"/>
                  <a:pt x="7487803" y="5810114"/>
                </a:cubicBezTo>
                <a:cubicBezTo>
                  <a:pt x="7482403" y="5810114"/>
                  <a:pt x="7478019" y="5805793"/>
                  <a:pt x="7478019" y="5800390"/>
                </a:cubicBezTo>
                <a:cubicBezTo>
                  <a:pt x="7478019" y="5794988"/>
                  <a:pt x="7482403" y="5790603"/>
                  <a:pt x="7487803" y="5790603"/>
                </a:cubicBezTo>
                <a:close/>
                <a:moveTo>
                  <a:pt x="7246575" y="5790603"/>
                </a:moveTo>
                <a:cubicBezTo>
                  <a:pt x="7251975" y="5790603"/>
                  <a:pt x="7256359" y="5795052"/>
                  <a:pt x="7256359" y="5800390"/>
                </a:cubicBezTo>
                <a:cubicBezTo>
                  <a:pt x="7256359" y="5805729"/>
                  <a:pt x="7251912" y="5810114"/>
                  <a:pt x="7246575" y="5810114"/>
                </a:cubicBezTo>
                <a:cubicBezTo>
                  <a:pt x="7241238" y="5810114"/>
                  <a:pt x="7236855" y="5805793"/>
                  <a:pt x="7236855" y="5800390"/>
                </a:cubicBezTo>
                <a:cubicBezTo>
                  <a:pt x="7236855" y="5794988"/>
                  <a:pt x="7241175" y="5790603"/>
                  <a:pt x="7246575" y="5790603"/>
                </a:cubicBezTo>
                <a:close/>
                <a:moveTo>
                  <a:pt x="7005346" y="5790603"/>
                </a:moveTo>
                <a:cubicBezTo>
                  <a:pt x="7010746" y="5790603"/>
                  <a:pt x="7015130" y="5795052"/>
                  <a:pt x="7015130" y="5800390"/>
                </a:cubicBezTo>
                <a:cubicBezTo>
                  <a:pt x="7015130" y="5805729"/>
                  <a:pt x="7010683" y="5810114"/>
                  <a:pt x="7005346" y="5810114"/>
                </a:cubicBezTo>
                <a:cubicBezTo>
                  <a:pt x="7000009" y="5810114"/>
                  <a:pt x="6995626" y="5805793"/>
                  <a:pt x="6995626" y="5800390"/>
                </a:cubicBezTo>
                <a:cubicBezTo>
                  <a:pt x="6995626" y="5794988"/>
                  <a:pt x="6999946" y="5790603"/>
                  <a:pt x="7005346" y="5790603"/>
                </a:cubicBezTo>
                <a:close/>
                <a:moveTo>
                  <a:pt x="6764118" y="5790603"/>
                </a:moveTo>
                <a:cubicBezTo>
                  <a:pt x="6769518" y="5790603"/>
                  <a:pt x="6773902" y="5795052"/>
                  <a:pt x="6773902" y="5800390"/>
                </a:cubicBezTo>
                <a:cubicBezTo>
                  <a:pt x="6773902" y="5805729"/>
                  <a:pt x="6769518" y="5810114"/>
                  <a:pt x="6764118" y="5810114"/>
                </a:cubicBezTo>
                <a:cubicBezTo>
                  <a:pt x="6758718" y="5810114"/>
                  <a:pt x="6754335" y="5805793"/>
                  <a:pt x="6754335" y="5800390"/>
                </a:cubicBezTo>
                <a:cubicBezTo>
                  <a:pt x="6754335" y="5794988"/>
                  <a:pt x="6758718" y="5790603"/>
                  <a:pt x="6764118" y="5790603"/>
                </a:cubicBezTo>
                <a:close/>
                <a:moveTo>
                  <a:pt x="6522889" y="5790603"/>
                </a:moveTo>
                <a:cubicBezTo>
                  <a:pt x="6528225" y="5790603"/>
                  <a:pt x="6532610" y="5795052"/>
                  <a:pt x="6532610" y="5800390"/>
                </a:cubicBezTo>
                <a:cubicBezTo>
                  <a:pt x="6532610" y="5805729"/>
                  <a:pt x="6528289" y="5810114"/>
                  <a:pt x="6522889" y="5810114"/>
                </a:cubicBezTo>
                <a:cubicBezTo>
                  <a:pt x="6517489" y="5810114"/>
                  <a:pt x="6513105" y="5805793"/>
                  <a:pt x="6513105" y="5800390"/>
                </a:cubicBezTo>
                <a:cubicBezTo>
                  <a:pt x="6513105" y="5794988"/>
                  <a:pt x="6517489" y="5790603"/>
                  <a:pt x="6522889" y="5790603"/>
                </a:cubicBezTo>
                <a:close/>
                <a:moveTo>
                  <a:pt x="6281661" y="5790603"/>
                </a:moveTo>
                <a:cubicBezTo>
                  <a:pt x="6286997" y="5790603"/>
                  <a:pt x="6291381" y="5795052"/>
                  <a:pt x="6291381" y="5800390"/>
                </a:cubicBezTo>
                <a:cubicBezTo>
                  <a:pt x="6291381" y="5805729"/>
                  <a:pt x="6287061" y="5810114"/>
                  <a:pt x="6281661" y="5810114"/>
                </a:cubicBezTo>
                <a:cubicBezTo>
                  <a:pt x="6276261" y="5810114"/>
                  <a:pt x="6271877" y="5805793"/>
                  <a:pt x="6271877" y="5800390"/>
                </a:cubicBezTo>
                <a:cubicBezTo>
                  <a:pt x="6271877" y="5794988"/>
                  <a:pt x="6276261" y="5790603"/>
                  <a:pt x="6281661" y="5790603"/>
                </a:cubicBezTo>
                <a:close/>
                <a:moveTo>
                  <a:pt x="6040432" y="5790603"/>
                </a:moveTo>
                <a:cubicBezTo>
                  <a:pt x="6045832" y="5790603"/>
                  <a:pt x="6050216" y="5795052"/>
                  <a:pt x="6050216" y="5800390"/>
                </a:cubicBezTo>
                <a:cubicBezTo>
                  <a:pt x="6050216" y="5805729"/>
                  <a:pt x="6045769" y="5810114"/>
                  <a:pt x="6040432" y="5810114"/>
                </a:cubicBezTo>
                <a:cubicBezTo>
                  <a:pt x="6035095" y="5810114"/>
                  <a:pt x="6030712" y="5805793"/>
                  <a:pt x="6030712" y="5800390"/>
                </a:cubicBezTo>
                <a:cubicBezTo>
                  <a:pt x="6030712" y="5794988"/>
                  <a:pt x="6035032" y="5790603"/>
                  <a:pt x="6040432" y="5790603"/>
                </a:cubicBezTo>
                <a:close/>
                <a:moveTo>
                  <a:pt x="5799205" y="5790603"/>
                </a:moveTo>
                <a:cubicBezTo>
                  <a:pt x="5804606" y="5790603"/>
                  <a:pt x="5808989" y="5795052"/>
                  <a:pt x="5808989" y="5800390"/>
                </a:cubicBezTo>
                <a:cubicBezTo>
                  <a:pt x="5808989" y="5805729"/>
                  <a:pt x="5804542" y="5810114"/>
                  <a:pt x="5799205" y="5810114"/>
                </a:cubicBezTo>
                <a:cubicBezTo>
                  <a:pt x="5793870" y="5810114"/>
                  <a:pt x="5789486" y="5805793"/>
                  <a:pt x="5789486" y="5800390"/>
                </a:cubicBezTo>
                <a:cubicBezTo>
                  <a:pt x="5789486" y="5794988"/>
                  <a:pt x="5793806" y="5790603"/>
                  <a:pt x="5799205" y="5790603"/>
                </a:cubicBezTo>
                <a:close/>
                <a:moveTo>
                  <a:pt x="5557992" y="5790603"/>
                </a:moveTo>
                <a:cubicBezTo>
                  <a:pt x="5563392" y="5790603"/>
                  <a:pt x="5567774" y="5795052"/>
                  <a:pt x="5567774" y="5800390"/>
                </a:cubicBezTo>
                <a:cubicBezTo>
                  <a:pt x="5567774" y="5805729"/>
                  <a:pt x="5563392" y="5810114"/>
                  <a:pt x="5557992" y="5810114"/>
                </a:cubicBezTo>
                <a:cubicBezTo>
                  <a:pt x="5552592" y="5810114"/>
                  <a:pt x="5548208" y="5805793"/>
                  <a:pt x="5548208" y="5800390"/>
                </a:cubicBezTo>
                <a:cubicBezTo>
                  <a:pt x="5548208" y="5794988"/>
                  <a:pt x="5552592" y="5790603"/>
                  <a:pt x="5557992" y="5790603"/>
                </a:cubicBezTo>
                <a:close/>
                <a:moveTo>
                  <a:pt x="5316710" y="5790603"/>
                </a:moveTo>
                <a:cubicBezTo>
                  <a:pt x="5322044" y="5790603"/>
                  <a:pt x="5326432" y="5795052"/>
                  <a:pt x="5326432" y="5800390"/>
                </a:cubicBezTo>
                <a:cubicBezTo>
                  <a:pt x="5326432" y="5805729"/>
                  <a:pt x="5322107" y="5810114"/>
                  <a:pt x="5316710" y="5810114"/>
                </a:cubicBezTo>
                <a:cubicBezTo>
                  <a:pt x="5311316" y="5810114"/>
                  <a:pt x="5306926" y="5805793"/>
                  <a:pt x="5306926" y="5800390"/>
                </a:cubicBezTo>
                <a:cubicBezTo>
                  <a:pt x="5306926" y="5794988"/>
                  <a:pt x="5311316" y="5790603"/>
                  <a:pt x="5316710" y="5790603"/>
                </a:cubicBezTo>
                <a:close/>
                <a:moveTo>
                  <a:pt x="5075486" y="5790603"/>
                </a:moveTo>
                <a:cubicBezTo>
                  <a:pt x="5080820" y="5790603"/>
                  <a:pt x="5085202" y="5795052"/>
                  <a:pt x="5085202" y="5800390"/>
                </a:cubicBezTo>
                <a:cubicBezTo>
                  <a:pt x="5085202" y="5805729"/>
                  <a:pt x="5080885" y="5810114"/>
                  <a:pt x="5075486" y="5810114"/>
                </a:cubicBezTo>
                <a:cubicBezTo>
                  <a:pt x="5070089" y="5810114"/>
                  <a:pt x="5065705" y="5805793"/>
                  <a:pt x="5065705" y="5800390"/>
                </a:cubicBezTo>
                <a:cubicBezTo>
                  <a:pt x="5065705" y="5794988"/>
                  <a:pt x="5070089" y="5790603"/>
                  <a:pt x="5075486" y="5790603"/>
                </a:cubicBezTo>
                <a:close/>
                <a:moveTo>
                  <a:pt x="4834252" y="5790603"/>
                </a:moveTo>
                <a:cubicBezTo>
                  <a:pt x="4839658" y="5790603"/>
                  <a:pt x="4844040" y="5795052"/>
                  <a:pt x="4844040" y="5800390"/>
                </a:cubicBezTo>
                <a:cubicBezTo>
                  <a:pt x="4844040" y="5805729"/>
                  <a:pt x="4839595" y="5810114"/>
                  <a:pt x="4834252" y="5810114"/>
                </a:cubicBezTo>
                <a:cubicBezTo>
                  <a:pt x="4828917" y="5810114"/>
                  <a:pt x="4824534" y="5805793"/>
                  <a:pt x="4824534" y="5800390"/>
                </a:cubicBezTo>
                <a:cubicBezTo>
                  <a:pt x="4824534" y="5794988"/>
                  <a:pt x="4828853" y="5790603"/>
                  <a:pt x="4834252" y="5790603"/>
                </a:cubicBezTo>
                <a:close/>
                <a:moveTo>
                  <a:pt x="4593019" y="5790603"/>
                </a:moveTo>
                <a:cubicBezTo>
                  <a:pt x="4598416" y="5790603"/>
                  <a:pt x="4602795" y="5795052"/>
                  <a:pt x="4602795" y="5800390"/>
                </a:cubicBezTo>
                <a:cubicBezTo>
                  <a:pt x="4602795" y="5805729"/>
                  <a:pt x="4598353" y="5810114"/>
                  <a:pt x="4593019" y="5810114"/>
                </a:cubicBezTo>
                <a:cubicBezTo>
                  <a:pt x="4587686" y="5810114"/>
                  <a:pt x="4583304" y="5805793"/>
                  <a:pt x="4583304" y="5800390"/>
                </a:cubicBezTo>
                <a:cubicBezTo>
                  <a:pt x="4583304" y="5794988"/>
                  <a:pt x="4587622" y="5790603"/>
                  <a:pt x="4593019" y="5790603"/>
                </a:cubicBezTo>
                <a:close/>
                <a:moveTo>
                  <a:pt x="4351806" y="5790603"/>
                </a:moveTo>
                <a:cubicBezTo>
                  <a:pt x="4357195" y="5790603"/>
                  <a:pt x="4361580" y="5795052"/>
                  <a:pt x="4361580" y="5800390"/>
                </a:cubicBezTo>
                <a:cubicBezTo>
                  <a:pt x="4361580" y="5805729"/>
                  <a:pt x="4357195" y="5810114"/>
                  <a:pt x="4351806" y="5810114"/>
                </a:cubicBezTo>
                <a:cubicBezTo>
                  <a:pt x="4346397" y="5810114"/>
                  <a:pt x="4342006" y="5805793"/>
                  <a:pt x="4342006" y="5800390"/>
                </a:cubicBezTo>
                <a:cubicBezTo>
                  <a:pt x="4342006" y="5794988"/>
                  <a:pt x="4346397" y="5790603"/>
                  <a:pt x="4351806" y="5790603"/>
                </a:cubicBezTo>
                <a:close/>
                <a:moveTo>
                  <a:pt x="4110583" y="5790603"/>
                </a:moveTo>
                <a:cubicBezTo>
                  <a:pt x="4115986" y="5790603"/>
                  <a:pt x="4120362" y="5795052"/>
                  <a:pt x="4120362" y="5800390"/>
                </a:cubicBezTo>
                <a:cubicBezTo>
                  <a:pt x="4120362" y="5805729"/>
                  <a:pt x="4115986" y="5810114"/>
                  <a:pt x="4110583" y="5810114"/>
                </a:cubicBezTo>
                <a:cubicBezTo>
                  <a:pt x="4105180" y="5810114"/>
                  <a:pt x="4100801" y="5805793"/>
                  <a:pt x="4100801" y="5800390"/>
                </a:cubicBezTo>
                <a:cubicBezTo>
                  <a:pt x="4100801" y="5794988"/>
                  <a:pt x="4105180" y="5790603"/>
                  <a:pt x="4110583" y="5790603"/>
                </a:cubicBezTo>
                <a:close/>
                <a:moveTo>
                  <a:pt x="3869431" y="5790603"/>
                </a:moveTo>
                <a:cubicBezTo>
                  <a:pt x="3874765" y="5790603"/>
                  <a:pt x="3879151" y="5795052"/>
                  <a:pt x="3879151" y="5800390"/>
                </a:cubicBezTo>
                <a:cubicBezTo>
                  <a:pt x="3879151" y="5805729"/>
                  <a:pt x="3874830" y="5810114"/>
                  <a:pt x="3869431" y="5810114"/>
                </a:cubicBezTo>
                <a:cubicBezTo>
                  <a:pt x="3864032" y="5810114"/>
                  <a:pt x="3859649" y="5805793"/>
                  <a:pt x="3859649" y="5800390"/>
                </a:cubicBezTo>
                <a:cubicBezTo>
                  <a:pt x="3859649" y="5794988"/>
                  <a:pt x="3864032" y="5790603"/>
                  <a:pt x="3869431" y="5790603"/>
                </a:cubicBezTo>
                <a:close/>
                <a:moveTo>
                  <a:pt x="3628215" y="5790603"/>
                </a:moveTo>
                <a:cubicBezTo>
                  <a:pt x="3633533" y="5790603"/>
                  <a:pt x="3637936" y="5795052"/>
                  <a:pt x="3637936" y="5800390"/>
                </a:cubicBezTo>
                <a:cubicBezTo>
                  <a:pt x="3637936" y="5805729"/>
                  <a:pt x="3633597" y="5810114"/>
                  <a:pt x="3628215" y="5810114"/>
                </a:cubicBezTo>
                <a:cubicBezTo>
                  <a:pt x="3622815" y="5810114"/>
                  <a:pt x="3618433" y="5805793"/>
                  <a:pt x="3618433" y="5800390"/>
                </a:cubicBezTo>
                <a:cubicBezTo>
                  <a:pt x="3618433" y="5794988"/>
                  <a:pt x="3622815" y="5790603"/>
                  <a:pt x="3628215" y="5790603"/>
                </a:cubicBezTo>
                <a:close/>
                <a:moveTo>
                  <a:pt x="3386960" y="5790603"/>
                </a:moveTo>
                <a:cubicBezTo>
                  <a:pt x="3392361" y="5790603"/>
                  <a:pt x="3396745" y="5795052"/>
                  <a:pt x="3396745" y="5800390"/>
                </a:cubicBezTo>
                <a:cubicBezTo>
                  <a:pt x="3396745" y="5805729"/>
                  <a:pt x="3392297" y="5810114"/>
                  <a:pt x="3386960" y="5810114"/>
                </a:cubicBezTo>
                <a:cubicBezTo>
                  <a:pt x="3381623" y="5810114"/>
                  <a:pt x="3377238" y="5805793"/>
                  <a:pt x="3377238" y="5800390"/>
                </a:cubicBezTo>
                <a:cubicBezTo>
                  <a:pt x="3377238" y="5794988"/>
                  <a:pt x="3381559" y="5790603"/>
                  <a:pt x="3386960" y="5790603"/>
                </a:cubicBezTo>
                <a:close/>
                <a:moveTo>
                  <a:pt x="3145752" y="5790603"/>
                </a:moveTo>
                <a:cubicBezTo>
                  <a:pt x="3151151" y="5790603"/>
                  <a:pt x="3155534" y="5795052"/>
                  <a:pt x="3155534" y="5800390"/>
                </a:cubicBezTo>
                <a:cubicBezTo>
                  <a:pt x="3155534" y="5805729"/>
                  <a:pt x="3151088" y="5810114"/>
                  <a:pt x="3145752" y="5810114"/>
                </a:cubicBezTo>
                <a:cubicBezTo>
                  <a:pt x="3140417" y="5810114"/>
                  <a:pt x="3136034" y="5805793"/>
                  <a:pt x="3136034" y="5800390"/>
                </a:cubicBezTo>
                <a:cubicBezTo>
                  <a:pt x="3136034" y="5794988"/>
                  <a:pt x="3140353" y="5790603"/>
                  <a:pt x="3145752" y="5790603"/>
                </a:cubicBezTo>
                <a:close/>
                <a:moveTo>
                  <a:pt x="2904575" y="5790603"/>
                </a:moveTo>
                <a:cubicBezTo>
                  <a:pt x="2909974" y="5790603"/>
                  <a:pt x="2914357" y="5795052"/>
                  <a:pt x="2914357" y="5800390"/>
                </a:cubicBezTo>
                <a:cubicBezTo>
                  <a:pt x="2914357" y="5805729"/>
                  <a:pt x="2909974" y="5810114"/>
                  <a:pt x="2904575" y="5810114"/>
                </a:cubicBezTo>
                <a:cubicBezTo>
                  <a:pt x="2899176" y="5810114"/>
                  <a:pt x="2894793" y="5805793"/>
                  <a:pt x="2894793" y="5800390"/>
                </a:cubicBezTo>
                <a:cubicBezTo>
                  <a:pt x="2894793" y="5794988"/>
                  <a:pt x="2899176" y="5790603"/>
                  <a:pt x="2904575" y="5790603"/>
                </a:cubicBezTo>
                <a:close/>
                <a:moveTo>
                  <a:pt x="2663275" y="5790603"/>
                </a:moveTo>
                <a:cubicBezTo>
                  <a:pt x="2668613" y="5790603"/>
                  <a:pt x="2673000" y="5795052"/>
                  <a:pt x="2673000" y="5800390"/>
                </a:cubicBezTo>
                <a:cubicBezTo>
                  <a:pt x="2673000" y="5805729"/>
                  <a:pt x="2668677" y="5810114"/>
                  <a:pt x="2663275" y="5810114"/>
                </a:cubicBezTo>
                <a:cubicBezTo>
                  <a:pt x="2657878" y="5810114"/>
                  <a:pt x="2653494" y="5805793"/>
                  <a:pt x="2653494" y="5800390"/>
                </a:cubicBezTo>
                <a:cubicBezTo>
                  <a:pt x="2653494" y="5794988"/>
                  <a:pt x="2657878" y="5790603"/>
                  <a:pt x="2663275" y="5790603"/>
                </a:cubicBezTo>
                <a:close/>
                <a:moveTo>
                  <a:pt x="2422039" y="5790603"/>
                </a:moveTo>
                <a:cubicBezTo>
                  <a:pt x="2427373" y="5790603"/>
                  <a:pt x="2431755" y="5795052"/>
                  <a:pt x="2431755" y="5800390"/>
                </a:cubicBezTo>
                <a:cubicBezTo>
                  <a:pt x="2431755" y="5805729"/>
                  <a:pt x="2427437" y="5810114"/>
                  <a:pt x="2422039" y="5810114"/>
                </a:cubicBezTo>
                <a:cubicBezTo>
                  <a:pt x="2416642" y="5810114"/>
                  <a:pt x="2412260" y="5805793"/>
                  <a:pt x="2412260" y="5800390"/>
                </a:cubicBezTo>
                <a:cubicBezTo>
                  <a:pt x="2412260" y="5794988"/>
                  <a:pt x="2416642" y="5790603"/>
                  <a:pt x="2422039" y="5790603"/>
                </a:cubicBezTo>
                <a:close/>
                <a:moveTo>
                  <a:pt x="2180796" y="5790603"/>
                </a:moveTo>
                <a:cubicBezTo>
                  <a:pt x="2186202" y="5790603"/>
                  <a:pt x="2190581" y="5795052"/>
                  <a:pt x="2190581" y="5800390"/>
                </a:cubicBezTo>
                <a:cubicBezTo>
                  <a:pt x="2190581" y="5805729"/>
                  <a:pt x="2186136" y="5810114"/>
                  <a:pt x="2180796" y="5810114"/>
                </a:cubicBezTo>
                <a:cubicBezTo>
                  <a:pt x="2175475" y="5810114"/>
                  <a:pt x="2171087" y="5805793"/>
                  <a:pt x="2171087" y="5800390"/>
                </a:cubicBezTo>
                <a:cubicBezTo>
                  <a:pt x="2171087" y="5794988"/>
                  <a:pt x="2175412" y="5790603"/>
                  <a:pt x="2180796" y="5790603"/>
                </a:cubicBezTo>
                <a:close/>
                <a:moveTo>
                  <a:pt x="1939584" y="5790603"/>
                </a:moveTo>
                <a:cubicBezTo>
                  <a:pt x="1944983" y="5790603"/>
                  <a:pt x="1949367" y="5795052"/>
                  <a:pt x="1949367" y="5800390"/>
                </a:cubicBezTo>
                <a:cubicBezTo>
                  <a:pt x="1949367" y="5805729"/>
                  <a:pt x="1944920" y="5810114"/>
                  <a:pt x="1939584" y="5810114"/>
                </a:cubicBezTo>
                <a:cubicBezTo>
                  <a:pt x="1934247" y="5810114"/>
                  <a:pt x="1929862" y="5805793"/>
                  <a:pt x="1929862" y="5800390"/>
                </a:cubicBezTo>
                <a:cubicBezTo>
                  <a:pt x="1929862" y="5794988"/>
                  <a:pt x="1934184" y="5790603"/>
                  <a:pt x="1939584" y="5790603"/>
                </a:cubicBezTo>
                <a:close/>
                <a:moveTo>
                  <a:pt x="1698333" y="5790603"/>
                </a:moveTo>
                <a:cubicBezTo>
                  <a:pt x="1703735" y="5790603"/>
                  <a:pt x="1708119" y="5795052"/>
                  <a:pt x="1708119" y="5800390"/>
                </a:cubicBezTo>
                <a:cubicBezTo>
                  <a:pt x="1708119" y="5805729"/>
                  <a:pt x="1703735" y="5810114"/>
                  <a:pt x="1698333" y="5810114"/>
                </a:cubicBezTo>
                <a:cubicBezTo>
                  <a:pt x="1692932" y="5810114"/>
                  <a:pt x="1688548" y="5805793"/>
                  <a:pt x="1688548" y="5800390"/>
                </a:cubicBezTo>
                <a:cubicBezTo>
                  <a:pt x="1688548" y="5794988"/>
                  <a:pt x="1692932" y="5790603"/>
                  <a:pt x="1698333" y="5790603"/>
                </a:cubicBezTo>
                <a:close/>
                <a:moveTo>
                  <a:pt x="1457109" y="5790603"/>
                </a:moveTo>
                <a:cubicBezTo>
                  <a:pt x="1462445" y="5790603"/>
                  <a:pt x="1466829" y="5795052"/>
                  <a:pt x="1466829" y="5800390"/>
                </a:cubicBezTo>
                <a:cubicBezTo>
                  <a:pt x="1466829" y="5805729"/>
                  <a:pt x="1462508" y="5810114"/>
                  <a:pt x="1457109" y="5810114"/>
                </a:cubicBezTo>
                <a:cubicBezTo>
                  <a:pt x="1451709" y="5810114"/>
                  <a:pt x="1447325" y="5805793"/>
                  <a:pt x="1447325" y="5800390"/>
                </a:cubicBezTo>
                <a:cubicBezTo>
                  <a:pt x="1447325" y="5794988"/>
                  <a:pt x="1451709" y="5790603"/>
                  <a:pt x="1457109" y="5790603"/>
                </a:cubicBezTo>
                <a:close/>
                <a:moveTo>
                  <a:pt x="1215887" y="5790603"/>
                </a:moveTo>
                <a:cubicBezTo>
                  <a:pt x="1221287" y="5790603"/>
                  <a:pt x="1225671" y="5795052"/>
                  <a:pt x="1225671" y="5800390"/>
                </a:cubicBezTo>
                <a:cubicBezTo>
                  <a:pt x="1225671" y="5805729"/>
                  <a:pt x="1221224" y="5810114"/>
                  <a:pt x="1215887" y="5810114"/>
                </a:cubicBezTo>
                <a:cubicBezTo>
                  <a:pt x="1210551" y="5810114"/>
                  <a:pt x="1206167" y="5805793"/>
                  <a:pt x="1206167" y="5800390"/>
                </a:cubicBezTo>
                <a:cubicBezTo>
                  <a:pt x="1206167" y="5794988"/>
                  <a:pt x="1210487" y="5790603"/>
                  <a:pt x="1215887" y="5790603"/>
                </a:cubicBezTo>
                <a:close/>
                <a:moveTo>
                  <a:pt x="974667" y="5790603"/>
                </a:moveTo>
                <a:cubicBezTo>
                  <a:pt x="980067" y="5790603"/>
                  <a:pt x="984451" y="5795052"/>
                  <a:pt x="984451" y="5800390"/>
                </a:cubicBezTo>
                <a:cubicBezTo>
                  <a:pt x="984451" y="5805729"/>
                  <a:pt x="980004" y="5810114"/>
                  <a:pt x="974667" y="5810114"/>
                </a:cubicBezTo>
                <a:cubicBezTo>
                  <a:pt x="969331" y="5810114"/>
                  <a:pt x="964947" y="5805793"/>
                  <a:pt x="964947" y="5800390"/>
                </a:cubicBezTo>
                <a:cubicBezTo>
                  <a:pt x="964947" y="5794988"/>
                  <a:pt x="969267" y="5790603"/>
                  <a:pt x="974667" y="5790603"/>
                </a:cubicBezTo>
                <a:close/>
                <a:moveTo>
                  <a:pt x="733447" y="5790603"/>
                </a:moveTo>
                <a:cubicBezTo>
                  <a:pt x="738783" y="5790603"/>
                  <a:pt x="743167" y="5795052"/>
                  <a:pt x="743167" y="5800390"/>
                </a:cubicBezTo>
                <a:cubicBezTo>
                  <a:pt x="743167" y="5805729"/>
                  <a:pt x="738847" y="5810114"/>
                  <a:pt x="733447" y="5810114"/>
                </a:cubicBezTo>
                <a:cubicBezTo>
                  <a:pt x="728047" y="5810114"/>
                  <a:pt x="723663" y="5805793"/>
                  <a:pt x="723663" y="5800390"/>
                </a:cubicBezTo>
                <a:cubicBezTo>
                  <a:pt x="723663" y="5794988"/>
                  <a:pt x="728047" y="5790603"/>
                  <a:pt x="733447" y="5790603"/>
                </a:cubicBezTo>
                <a:close/>
                <a:moveTo>
                  <a:pt x="492227" y="5790603"/>
                </a:moveTo>
                <a:cubicBezTo>
                  <a:pt x="497563" y="5790603"/>
                  <a:pt x="501946" y="5795052"/>
                  <a:pt x="501946" y="5800390"/>
                </a:cubicBezTo>
                <a:cubicBezTo>
                  <a:pt x="501946" y="5805729"/>
                  <a:pt x="497626" y="5810114"/>
                  <a:pt x="492227" y="5810114"/>
                </a:cubicBezTo>
                <a:cubicBezTo>
                  <a:pt x="486827" y="5810114"/>
                  <a:pt x="482443" y="5805793"/>
                  <a:pt x="482443" y="5800390"/>
                </a:cubicBezTo>
                <a:cubicBezTo>
                  <a:pt x="482443" y="5794988"/>
                  <a:pt x="486827" y="5790603"/>
                  <a:pt x="492227" y="5790603"/>
                </a:cubicBezTo>
                <a:close/>
                <a:moveTo>
                  <a:pt x="251007" y="5790603"/>
                </a:moveTo>
                <a:cubicBezTo>
                  <a:pt x="256407" y="5790603"/>
                  <a:pt x="260791" y="5795052"/>
                  <a:pt x="260791" y="5800390"/>
                </a:cubicBezTo>
                <a:cubicBezTo>
                  <a:pt x="260791" y="5805729"/>
                  <a:pt x="256344" y="5810114"/>
                  <a:pt x="251007" y="5810114"/>
                </a:cubicBezTo>
                <a:cubicBezTo>
                  <a:pt x="245671" y="5810114"/>
                  <a:pt x="241287" y="5805793"/>
                  <a:pt x="241287" y="5800390"/>
                </a:cubicBezTo>
                <a:cubicBezTo>
                  <a:pt x="241287" y="5794988"/>
                  <a:pt x="245607" y="5790603"/>
                  <a:pt x="251007" y="5790603"/>
                </a:cubicBezTo>
                <a:close/>
                <a:moveTo>
                  <a:pt x="9724" y="5790603"/>
                </a:moveTo>
                <a:cubicBezTo>
                  <a:pt x="15124" y="5790603"/>
                  <a:pt x="19508" y="5795052"/>
                  <a:pt x="19508" y="5800390"/>
                </a:cubicBezTo>
                <a:cubicBezTo>
                  <a:pt x="19508" y="5805729"/>
                  <a:pt x="15061" y="5810114"/>
                  <a:pt x="9724" y="5810114"/>
                </a:cubicBezTo>
                <a:cubicBezTo>
                  <a:pt x="4388" y="5810114"/>
                  <a:pt x="4" y="5805793"/>
                  <a:pt x="4" y="5800390"/>
                </a:cubicBezTo>
                <a:cubicBezTo>
                  <a:pt x="4" y="5794988"/>
                  <a:pt x="4324" y="5790603"/>
                  <a:pt x="9724" y="5790603"/>
                </a:cubicBezTo>
                <a:close/>
                <a:moveTo>
                  <a:pt x="11820259" y="5549351"/>
                </a:moveTo>
                <a:cubicBezTo>
                  <a:pt x="11825659" y="5549351"/>
                  <a:pt x="11830043" y="5553673"/>
                  <a:pt x="11830043" y="5559075"/>
                </a:cubicBezTo>
                <a:cubicBezTo>
                  <a:pt x="11830043" y="5564477"/>
                  <a:pt x="11825596" y="5568862"/>
                  <a:pt x="11820259" y="5568862"/>
                </a:cubicBezTo>
                <a:cubicBezTo>
                  <a:pt x="11814922" y="5568862"/>
                  <a:pt x="11810539" y="5564413"/>
                  <a:pt x="11810539" y="5559075"/>
                </a:cubicBezTo>
                <a:cubicBezTo>
                  <a:pt x="11810539" y="5553736"/>
                  <a:pt x="11814859" y="5549351"/>
                  <a:pt x="11820259" y="5549351"/>
                </a:cubicBezTo>
                <a:close/>
                <a:moveTo>
                  <a:pt x="11579030" y="5549351"/>
                </a:moveTo>
                <a:cubicBezTo>
                  <a:pt x="11584430" y="5549351"/>
                  <a:pt x="11588815" y="5553673"/>
                  <a:pt x="11588815" y="5559075"/>
                </a:cubicBezTo>
                <a:cubicBezTo>
                  <a:pt x="11588815" y="5564477"/>
                  <a:pt x="11584367" y="5568862"/>
                  <a:pt x="11579030" y="5568862"/>
                </a:cubicBezTo>
                <a:cubicBezTo>
                  <a:pt x="11573694" y="5568862"/>
                  <a:pt x="11569310" y="5564413"/>
                  <a:pt x="11569310" y="5559075"/>
                </a:cubicBezTo>
                <a:cubicBezTo>
                  <a:pt x="11569310" y="5553736"/>
                  <a:pt x="11573630" y="5549351"/>
                  <a:pt x="11579030" y="5549351"/>
                </a:cubicBezTo>
                <a:close/>
                <a:moveTo>
                  <a:pt x="11337802" y="5549351"/>
                </a:moveTo>
                <a:cubicBezTo>
                  <a:pt x="11343202" y="5549351"/>
                  <a:pt x="11347587" y="5553673"/>
                  <a:pt x="11347587" y="5559075"/>
                </a:cubicBezTo>
                <a:cubicBezTo>
                  <a:pt x="11347587" y="5564477"/>
                  <a:pt x="11343139" y="5568862"/>
                  <a:pt x="11337802" y="5568862"/>
                </a:cubicBezTo>
                <a:cubicBezTo>
                  <a:pt x="11332466" y="5568862"/>
                  <a:pt x="11328082" y="5564413"/>
                  <a:pt x="11328082" y="5559075"/>
                </a:cubicBezTo>
                <a:cubicBezTo>
                  <a:pt x="11328082" y="5553736"/>
                  <a:pt x="11332402" y="5549351"/>
                  <a:pt x="11337802" y="5549351"/>
                </a:cubicBezTo>
                <a:close/>
                <a:moveTo>
                  <a:pt x="11096574" y="5549351"/>
                </a:moveTo>
                <a:cubicBezTo>
                  <a:pt x="11101910" y="5549351"/>
                  <a:pt x="11106294" y="5553673"/>
                  <a:pt x="11106294" y="5559075"/>
                </a:cubicBezTo>
                <a:cubicBezTo>
                  <a:pt x="11106294" y="5564477"/>
                  <a:pt x="11101974" y="5568862"/>
                  <a:pt x="11096574" y="5568862"/>
                </a:cubicBezTo>
                <a:cubicBezTo>
                  <a:pt x="11091174" y="5568862"/>
                  <a:pt x="11086790" y="5564413"/>
                  <a:pt x="11086790" y="5559075"/>
                </a:cubicBezTo>
                <a:cubicBezTo>
                  <a:pt x="11086790" y="5553736"/>
                  <a:pt x="11091174" y="5549351"/>
                  <a:pt x="11096574" y="5549351"/>
                </a:cubicBezTo>
                <a:close/>
                <a:moveTo>
                  <a:pt x="10855345" y="5549351"/>
                </a:moveTo>
                <a:cubicBezTo>
                  <a:pt x="10860682" y="5549351"/>
                  <a:pt x="10865065" y="5553673"/>
                  <a:pt x="10865065" y="5559075"/>
                </a:cubicBezTo>
                <a:cubicBezTo>
                  <a:pt x="10865065" y="5564477"/>
                  <a:pt x="10860682" y="5568862"/>
                  <a:pt x="10855345" y="5568862"/>
                </a:cubicBezTo>
                <a:cubicBezTo>
                  <a:pt x="10850008" y="5568862"/>
                  <a:pt x="10845625" y="5564413"/>
                  <a:pt x="10845625" y="5559075"/>
                </a:cubicBezTo>
                <a:cubicBezTo>
                  <a:pt x="10845625" y="5553736"/>
                  <a:pt x="10849945" y="5549351"/>
                  <a:pt x="10855345" y="5549351"/>
                </a:cubicBezTo>
                <a:close/>
                <a:moveTo>
                  <a:pt x="10614116" y="5549351"/>
                </a:moveTo>
                <a:cubicBezTo>
                  <a:pt x="10619516" y="5549351"/>
                  <a:pt x="10623901" y="5553673"/>
                  <a:pt x="10623901" y="5559075"/>
                </a:cubicBezTo>
                <a:cubicBezTo>
                  <a:pt x="10623901" y="5564477"/>
                  <a:pt x="10619454" y="5568862"/>
                  <a:pt x="10614116" y="5568862"/>
                </a:cubicBezTo>
                <a:cubicBezTo>
                  <a:pt x="10608780" y="5568862"/>
                  <a:pt x="10604396" y="5564413"/>
                  <a:pt x="10604396" y="5559075"/>
                </a:cubicBezTo>
                <a:cubicBezTo>
                  <a:pt x="10604396" y="5553736"/>
                  <a:pt x="10608716" y="5549351"/>
                  <a:pt x="10614116" y="5549351"/>
                </a:cubicBezTo>
                <a:close/>
                <a:moveTo>
                  <a:pt x="10372888" y="5549351"/>
                </a:moveTo>
                <a:cubicBezTo>
                  <a:pt x="10378288" y="5549351"/>
                  <a:pt x="10382673" y="5553673"/>
                  <a:pt x="10382673" y="5559075"/>
                </a:cubicBezTo>
                <a:cubicBezTo>
                  <a:pt x="10382673" y="5564477"/>
                  <a:pt x="10378225" y="5568862"/>
                  <a:pt x="10372888" y="5568862"/>
                </a:cubicBezTo>
                <a:cubicBezTo>
                  <a:pt x="10367552" y="5568862"/>
                  <a:pt x="10363168" y="5564413"/>
                  <a:pt x="10363168" y="5559075"/>
                </a:cubicBezTo>
                <a:cubicBezTo>
                  <a:pt x="10363168" y="5553736"/>
                  <a:pt x="10367488" y="5549351"/>
                  <a:pt x="10372888" y="5549351"/>
                </a:cubicBezTo>
                <a:close/>
                <a:moveTo>
                  <a:pt x="10131660" y="5549351"/>
                </a:moveTo>
                <a:cubicBezTo>
                  <a:pt x="10137060" y="5549351"/>
                  <a:pt x="10141444" y="5553673"/>
                  <a:pt x="10141444" y="5559075"/>
                </a:cubicBezTo>
                <a:cubicBezTo>
                  <a:pt x="10141444" y="5564477"/>
                  <a:pt x="10136997" y="5568862"/>
                  <a:pt x="10131660" y="5568862"/>
                </a:cubicBezTo>
                <a:cubicBezTo>
                  <a:pt x="10126323" y="5568862"/>
                  <a:pt x="10121940" y="5564413"/>
                  <a:pt x="10121940" y="5559075"/>
                </a:cubicBezTo>
                <a:cubicBezTo>
                  <a:pt x="10121940" y="5553736"/>
                  <a:pt x="10126260" y="5549351"/>
                  <a:pt x="10131660" y="5549351"/>
                </a:cubicBezTo>
                <a:close/>
                <a:moveTo>
                  <a:pt x="9890432" y="5549351"/>
                </a:moveTo>
                <a:cubicBezTo>
                  <a:pt x="9895768" y="5549351"/>
                  <a:pt x="9900152" y="5553673"/>
                  <a:pt x="9900152" y="5559075"/>
                </a:cubicBezTo>
                <a:cubicBezTo>
                  <a:pt x="9900152" y="5564477"/>
                  <a:pt x="9895832" y="5568862"/>
                  <a:pt x="9890432" y="5568862"/>
                </a:cubicBezTo>
                <a:cubicBezTo>
                  <a:pt x="9885031" y="5568862"/>
                  <a:pt x="9880648" y="5564413"/>
                  <a:pt x="9880648" y="5559075"/>
                </a:cubicBezTo>
                <a:cubicBezTo>
                  <a:pt x="9880648" y="5553736"/>
                  <a:pt x="9885031" y="5549351"/>
                  <a:pt x="9890432" y="5549351"/>
                </a:cubicBezTo>
                <a:close/>
                <a:moveTo>
                  <a:pt x="9649203" y="5549351"/>
                </a:moveTo>
                <a:cubicBezTo>
                  <a:pt x="9654540" y="5549351"/>
                  <a:pt x="9658923" y="5553673"/>
                  <a:pt x="9658923" y="5559075"/>
                </a:cubicBezTo>
                <a:cubicBezTo>
                  <a:pt x="9658923" y="5564477"/>
                  <a:pt x="9654540" y="5568862"/>
                  <a:pt x="9649203" y="5568862"/>
                </a:cubicBezTo>
                <a:cubicBezTo>
                  <a:pt x="9643866" y="5568862"/>
                  <a:pt x="9639483" y="5564413"/>
                  <a:pt x="9639483" y="5559075"/>
                </a:cubicBezTo>
                <a:cubicBezTo>
                  <a:pt x="9639483" y="5553736"/>
                  <a:pt x="9643803" y="5549351"/>
                  <a:pt x="9649203" y="5549351"/>
                </a:cubicBezTo>
                <a:close/>
                <a:moveTo>
                  <a:pt x="9417695" y="5549351"/>
                </a:moveTo>
                <a:cubicBezTo>
                  <a:pt x="9423031" y="5549351"/>
                  <a:pt x="9427416" y="5553673"/>
                  <a:pt x="9427416" y="5559075"/>
                </a:cubicBezTo>
                <a:cubicBezTo>
                  <a:pt x="9427416" y="5564477"/>
                  <a:pt x="9423095" y="5568862"/>
                  <a:pt x="9417695" y="5568862"/>
                </a:cubicBezTo>
                <a:cubicBezTo>
                  <a:pt x="9412295" y="5568862"/>
                  <a:pt x="9407911" y="5564413"/>
                  <a:pt x="9407911" y="5559075"/>
                </a:cubicBezTo>
                <a:cubicBezTo>
                  <a:pt x="9407911" y="5553736"/>
                  <a:pt x="9412295" y="5549351"/>
                  <a:pt x="9417695" y="5549351"/>
                </a:cubicBezTo>
                <a:close/>
                <a:moveTo>
                  <a:pt x="9176467" y="5549351"/>
                </a:moveTo>
                <a:cubicBezTo>
                  <a:pt x="9181803" y="5549351"/>
                  <a:pt x="9186187" y="5553673"/>
                  <a:pt x="9186187" y="5559075"/>
                </a:cubicBezTo>
                <a:cubicBezTo>
                  <a:pt x="9186187" y="5564477"/>
                  <a:pt x="9181867" y="5568862"/>
                  <a:pt x="9176467" y="5568862"/>
                </a:cubicBezTo>
                <a:cubicBezTo>
                  <a:pt x="9171066" y="5568862"/>
                  <a:pt x="9166683" y="5564413"/>
                  <a:pt x="9166683" y="5559075"/>
                </a:cubicBezTo>
                <a:cubicBezTo>
                  <a:pt x="9166683" y="5553736"/>
                  <a:pt x="9171066" y="5549351"/>
                  <a:pt x="9176467" y="5549351"/>
                </a:cubicBezTo>
                <a:close/>
                <a:moveTo>
                  <a:pt x="8935237" y="5549351"/>
                </a:moveTo>
                <a:cubicBezTo>
                  <a:pt x="8940574" y="5549351"/>
                  <a:pt x="8944958" y="5553673"/>
                  <a:pt x="8944958" y="5559075"/>
                </a:cubicBezTo>
                <a:cubicBezTo>
                  <a:pt x="8944958" y="5564477"/>
                  <a:pt x="8940638" y="5568862"/>
                  <a:pt x="8935237" y="5568862"/>
                </a:cubicBezTo>
                <a:cubicBezTo>
                  <a:pt x="8929837" y="5568862"/>
                  <a:pt x="8925454" y="5564413"/>
                  <a:pt x="8925454" y="5559075"/>
                </a:cubicBezTo>
                <a:cubicBezTo>
                  <a:pt x="8925454" y="5553736"/>
                  <a:pt x="8929837" y="5549351"/>
                  <a:pt x="8935237" y="5549351"/>
                </a:cubicBezTo>
                <a:close/>
                <a:moveTo>
                  <a:pt x="8694009" y="5549351"/>
                </a:moveTo>
                <a:cubicBezTo>
                  <a:pt x="8699346" y="5549351"/>
                  <a:pt x="8703730" y="5553673"/>
                  <a:pt x="8703730" y="5559075"/>
                </a:cubicBezTo>
                <a:cubicBezTo>
                  <a:pt x="8703730" y="5564477"/>
                  <a:pt x="8699346" y="5568862"/>
                  <a:pt x="8694009" y="5568862"/>
                </a:cubicBezTo>
                <a:cubicBezTo>
                  <a:pt x="8688673" y="5568862"/>
                  <a:pt x="8684289" y="5564413"/>
                  <a:pt x="8684289" y="5559075"/>
                </a:cubicBezTo>
                <a:cubicBezTo>
                  <a:pt x="8684289" y="5553736"/>
                  <a:pt x="8688609" y="5549351"/>
                  <a:pt x="8694009" y="5549351"/>
                </a:cubicBezTo>
                <a:close/>
                <a:moveTo>
                  <a:pt x="8452781" y="5549351"/>
                </a:moveTo>
                <a:cubicBezTo>
                  <a:pt x="8458181" y="5549351"/>
                  <a:pt x="8462566" y="5553673"/>
                  <a:pt x="8462566" y="5559075"/>
                </a:cubicBezTo>
                <a:cubicBezTo>
                  <a:pt x="8462566" y="5564477"/>
                  <a:pt x="8458118" y="5568862"/>
                  <a:pt x="8452781" y="5568862"/>
                </a:cubicBezTo>
                <a:cubicBezTo>
                  <a:pt x="8447445" y="5568862"/>
                  <a:pt x="8443061" y="5564413"/>
                  <a:pt x="8443061" y="5559075"/>
                </a:cubicBezTo>
                <a:cubicBezTo>
                  <a:pt x="8443061" y="5553736"/>
                  <a:pt x="8447381" y="5549351"/>
                  <a:pt x="8452781" y="5549351"/>
                </a:cubicBezTo>
                <a:close/>
                <a:moveTo>
                  <a:pt x="8211553" y="5549351"/>
                </a:moveTo>
                <a:cubicBezTo>
                  <a:pt x="8216889" y="5549351"/>
                  <a:pt x="8221273" y="5553673"/>
                  <a:pt x="8221273" y="5559075"/>
                </a:cubicBezTo>
                <a:cubicBezTo>
                  <a:pt x="8221273" y="5564477"/>
                  <a:pt x="8216953" y="5568862"/>
                  <a:pt x="8211553" y="5568862"/>
                </a:cubicBezTo>
                <a:cubicBezTo>
                  <a:pt x="8206152" y="5568862"/>
                  <a:pt x="8201769" y="5564413"/>
                  <a:pt x="8201769" y="5559075"/>
                </a:cubicBezTo>
                <a:cubicBezTo>
                  <a:pt x="8201769" y="5553736"/>
                  <a:pt x="8206152" y="5549351"/>
                  <a:pt x="8211553" y="5549351"/>
                </a:cubicBezTo>
                <a:close/>
                <a:moveTo>
                  <a:pt x="7970260" y="5549351"/>
                </a:moveTo>
                <a:cubicBezTo>
                  <a:pt x="7975661" y="5549351"/>
                  <a:pt x="7980044" y="5553673"/>
                  <a:pt x="7980044" y="5559075"/>
                </a:cubicBezTo>
                <a:cubicBezTo>
                  <a:pt x="7980044" y="5564477"/>
                  <a:pt x="7975661" y="5568862"/>
                  <a:pt x="7970260" y="5568862"/>
                </a:cubicBezTo>
                <a:cubicBezTo>
                  <a:pt x="7964860" y="5568862"/>
                  <a:pt x="7960477" y="5564413"/>
                  <a:pt x="7960477" y="5559075"/>
                </a:cubicBezTo>
                <a:cubicBezTo>
                  <a:pt x="7960477" y="5553736"/>
                  <a:pt x="7964860" y="5549351"/>
                  <a:pt x="7970260" y="5549351"/>
                </a:cubicBezTo>
                <a:close/>
                <a:moveTo>
                  <a:pt x="7729032" y="5549351"/>
                </a:moveTo>
                <a:cubicBezTo>
                  <a:pt x="7734369" y="5549351"/>
                  <a:pt x="7738753" y="5553673"/>
                  <a:pt x="7738753" y="5559075"/>
                </a:cubicBezTo>
                <a:cubicBezTo>
                  <a:pt x="7738753" y="5564477"/>
                  <a:pt x="7734432" y="5568862"/>
                  <a:pt x="7729032" y="5568862"/>
                </a:cubicBezTo>
                <a:cubicBezTo>
                  <a:pt x="7723632" y="5568862"/>
                  <a:pt x="7719249" y="5564413"/>
                  <a:pt x="7719249" y="5559075"/>
                </a:cubicBezTo>
                <a:cubicBezTo>
                  <a:pt x="7719249" y="5553736"/>
                  <a:pt x="7723632" y="5549351"/>
                  <a:pt x="7729032" y="5549351"/>
                </a:cubicBezTo>
                <a:close/>
                <a:moveTo>
                  <a:pt x="7487803" y="5549351"/>
                </a:moveTo>
                <a:cubicBezTo>
                  <a:pt x="7493139" y="5549351"/>
                  <a:pt x="7497524" y="5553673"/>
                  <a:pt x="7497524" y="5559075"/>
                </a:cubicBezTo>
                <a:cubicBezTo>
                  <a:pt x="7497524" y="5564477"/>
                  <a:pt x="7493203" y="5568862"/>
                  <a:pt x="7487803" y="5568862"/>
                </a:cubicBezTo>
                <a:cubicBezTo>
                  <a:pt x="7482403" y="5568862"/>
                  <a:pt x="7478019" y="5564413"/>
                  <a:pt x="7478019" y="5559075"/>
                </a:cubicBezTo>
                <a:cubicBezTo>
                  <a:pt x="7478019" y="5553736"/>
                  <a:pt x="7482403" y="5549351"/>
                  <a:pt x="7487803" y="5549351"/>
                </a:cubicBezTo>
                <a:close/>
                <a:moveTo>
                  <a:pt x="7246575" y="5549351"/>
                </a:moveTo>
                <a:cubicBezTo>
                  <a:pt x="7251975" y="5549351"/>
                  <a:pt x="7256359" y="5553673"/>
                  <a:pt x="7256359" y="5559075"/>
                </a:cubicBezTo>
                <a:cubicBezTo>
                  <a:pt x="7256359" y="5564477"/>
                  <a:pt x="7251912" y="5568862"/>
                  <a:pt x="7246575" y="5568862"/>
                </a:cubicBezTo>
                <a:cubicBezTo>
                  <a:pt x="7241238" y="5568862"/>
                  <a:pt x="7236855" y="5564413"/>
                  <a:pt x="7236855" y="5559075"/>
                </a:cubicBezTo>
                <a:cubicBezTo>
                  <a:pt x="7236855" y="5553736"/>
                  <a:pt x="7241175" y="5549351"/>
                  <a:pt x="7246575" y="5549351"/>
                </a:cubicBezTo>
                <a:close/>
                <a:moveTo>
                  <a:pt x="7005346" y="5549351"/>
                </a:moveTo>
                <a:cubicBezTo>
                  <a:pt x="7010746" y="5549351"/>
                  <a:pt x="7015130" y="5553673"/>
                  <a:pt x="7015130" y="5559075"/>
                </a:cubicBezTo>
                <a:cubicBezTo>
                  <a:pt x="7015130" y="5564477"/>
                  <a:pt x="7010683" y="5568862"/>
                  <a:pt x="7005346" y="5568862"/>
                </a:cubicBezTo>
                <a:cubicBezTo>
                  <a:pt x="7000009" y="5568862"/>
                  <a:pt x="6995626" y="5564413"/>
                  <a:pt x="6995626" y="5559075"/>
                </a:cubicBezTo>
                <a:cubicBezTo>
                  <a:pt x="6995626" y="5553736"/>
                  <a:pt x="6999946" y="5549351"/>
                  <a:pt x="7005346" y="5549351"/>
                </a:cubicBezTo>
                <a:close/>
                <a:moveTo>
                  <a:pt x="6764118" y="5549351"/>
                </a:moveTo>
                <a:cubicBezTo>
                  <a:pt x="6769518" y="5549351"/>
                  <a:pt x="6773902" y="5553673"/>
                  <a:pt x="6773902" y="5559075"/>
                </a:cubicBezTo>
                <a:cubicBezTo>
                  <a:pt x="6773902" y="5564477"/>
                  <a:pt x="6769518" y="5568862"/>
                  <a:pt x="6764118" y="5568862"/>
                </a:cubicBezTo>
                <a:cubicBezTo>
                  <a:pt x="6758718" y="5568862"/>
                  <a:pt x="6754335" y="5564413"/>
                  <a:pt x="6754335" y="5559075"/>
                </a:cubicBezTo>
                <a:cubicBezTo>
                  <a:pt x="6754335" y="5553736"/>
                  <a:pt x="6758718" y="5549351"/>
                  <a:pt x="6764118" y="5549351"/>
                </a:cubicBezTo>
                <a:close/>
                <a:moveTo>
                  <a:pt x="6522889" y="5549351"/>
                </a:moveTo>
                <a:cubicBezTo>
                  <a:pt x="6528225" y="5549351"/>
                  <a:pt x="6532610" y="5553673"/>
                  <a:pt x="6532610" y="5559075"/>
                </a:cubicBezTo>
                <a:cubicBezTo>
                  <a:pt x="6532610" y="5564477"/>
                  <a:pt x="6528289" y="5568862"/>
                  <a:pt x="6522889" y="5568862"/>
                </a:cubicBezTo>
                <a:cubicBezTo>
                  <a:pt x="6517489" y="5568862"/>
                  <a:pt x="6513105" y="5564413"/>
                  <a:pt x="6513105" y="5559075"/>
                </a:cubicBezTo>
                <a:cubicBezTo>
                  <a:pt x="6513105" y="5553736"/>
                  <a:pt x="6517489" y="5549351"/>
                  <a:pt x="6522889" y="5549351"/>
                </a:cubicBezTo>
                <a:close/>
                <a:moveTo>
                  <a:pt x="6281661" y="5549351"/>
                </a:moveTo>
                <a:cubicBezTo>
                  <a:pt x="6286997" y="5549351"/>
                  <a:pt x="6291381" y="5553673"/>
                  <a:pt x="6291381" y="5559075"/>
                </a:cubicBezTo>
                <a:cubicBezTo>
                  <a:pt x="6291381" y="5564477"/>
                  <a:pt x="6287061" y="5568862"/>
                  <a:pt x="6281661" y="5568862"/>
                </a:cubicBezTo>
                <a:cubicBezTo>
                  <a:pt x="6276261" y="5568862"/>
                  <a:pt x="6271877" y="5564413"/>
                  <a:pt x="6271877" y="5559075"/>
                </a:cubicBezTo>
                <a:cubicBezTo>
                  <a:pt x="6271877" y="5553736"/>
                  <a:pt x="6276261" y="5549351"/>
                  <a:pt x="6281661" y="5549351"/>
                </a:cubicBezTo>
                <a:close/>
                <a:moveTo>
                  <a:pt x="6040432" y="5549351"/>
                </a:moveTo>
                <a:cubicBezTo>
                  <a:pt x="6045832" y="5549351"/>
                  <a:pt x="6050216" y="5553673"/>
                  <a:pt x="6050216" y="5559075"/>
                </a:cubicBezTo>
                <a:cubicBezTo>
                  <a:pt x="6050216" y="5564477"/>
                  <a:pt x="6045769" y="5568862"/>
                  <a:pt x="6040432" y="5568862"/>
                </a:cubicBezTo>
                <a:cubicBezTo>
                  <a:pt x="6035095" y="5568862"/>
                  <a:pt x="6030712" y="5564413"/>
                  <a:pt x="6030712" y="5559075"/>
                </a:cubicBezTo>
                <a:cubicBezTo>
                  <a:pt x="6030712" y="5553736"/>
                  <a:pt x="6035032" y="5549351"/>
                  <a:pt x="6040432" y="5549351"/>
                </a:cubicBezTo>
                <a:close/>
                <a:moveTo>
                  <a:pt x="5799205" y="5549351"/>
                </a:moveTo>
                <a:cubicBezTo>
                  <a:pt x="5804606" y="5549351"/>
                  <a:pt x="5808989" y="5553673"/>
                  <a:pt x="5808989" y="5559075"/>
                </a:cubicBezTo>
                <a:cubicBezTo>
                  <a:pt x="5808989" y="5564477"/>
                  <a:pt x="5804542" y="5568862"/>
                  <a:pt x="5799205" y="5568862"/>
                </a:cubicBezTo>
                <a:cubicBezTo>
                  <a:pt x="5793870" y="5568862"/>
                  <a:pt x="5789486" y="5564413"/>
                  <a:pt x="5789486" y="5559075"/>
                </a:cubicBezTo>
                <a:cubicBezTo>
                  <a:pt x="5789486" y="5553736"/>
                  <a:pt x="5793806" y="5549351"/>
                  <a:pt x="5799205" y="5549351"/>
                </a:cubicBezTo>
                <a:close/>
                <a:moveTo>
                  <a:pt x="5557992" y="5549351"/>
                </a:moveTo>
                <a:cubicBezTo>
                  <a:pt x="5563392" y="5549351"/>
                  <a:pt x="5567774" y="5553673"/>
                  <a:pt x="5567774" y="5559075"/>
                </a:cubicBezTo>
                <a:cubicBezTo>
                  <a:pt x="5567774" y="5564477"/>
                  <a:pt x="5563392" y="5568862"/>
                  <a:pt x="5557992" y="5568862"/>
                </a:cubicBezTo>
                <a:cubicBezTo>
                  <a:pt x="5552592" y="5568862"/>
                  <a:pt x="5548208" y="5564413"/>
                  <a:pt x="5548208" y="5559075"/>
                </a:cubicBezTo>
                <a:cubicBezTo>
                  <a:pt x="5548208" y="5553736"/>
                  <a:pt x="5552592" y="5549351"/>
                  <a:pt x="5557992" y="5549351"/>
                </a:cubicBezTo>
                <a:close/>
                <a:moveTo>
                  <a:pt x="5316710" y="5549351"/>
                </a:moveTo>
                <a:cubicBezTo>
                  <a:pt x="5322044" y="5549351"/>
                  <a:pt x="5326432" y="5553673"/>
                  <a:pt x="5326432" y="5559075"/>
                </a:cubicBezTo>
                <a:cubicBezTo>
                  <a:pt x="5326432" y="5564477"/>
                  <a:pt x="5322105" y="5568862"/>
                  <a:pt x="5316710" y="5568862"/>
                </a:cubicBezTo>
                <a:cubicBezTo>
                  <a:pt x="5311316" y="5568862"/>
                  <a:pt x="5306926" y="5564413"/>
                  <a:pt x="5306926" y="5559075"/>
                </a:cubicBezTo>
                <a:cubicBezTo>
                  <a:pt x="5306926" y="5553736"/>
                  <a:pt x="5311316" y="5549351"/>
                  <a:pt x="5316710" y="5549351"/>
                </a:cubicBezTo>
                <a:close/>
                <a:moveTo>
                  <a:pt x="5075486" y="5549351"/>
                </a:moveTo>
                <a:cubicBezTo>
                  <a:pt x="5080820" y="5549351"/>
                  <a:pt x="5085202" y="5553673"/>
                  <a:pt x="5085202" y="5559075"/>
                </a:cubicBezTo>
                <a:cubicBezTo>
                  <a:pt x="5085202" y="5564477"/>
                  <a:pt x="5080885" y="5568862"/>
                  <a:pt x="5075486" y="5568862"/>
                </a:cubicBezTo>
                <a:cubicBezTo>
                  <a:pt x="5070087" y="5568862"/>
                  <a:pt x="5065705" y="5564413"/>
                  <a:pt x="5065705" y="5559075"/>
                </a:cubicBezTo>
                <a:cubicBezTo>
                  <a:pt x="5065705" y="5553736"/>
                  <a:pt x="5070087" y="5549351"/>
                  <a:pt x="5075486" y="5549351"/>
                </a:cubicBezTo>
                <a:close/>
                <a:moveTo>
                  <a:pt x="4834252" y="5549351"/>
                </a:moveTo>
                <a:cubicBezTo>
                  <a:pt x="4839658" y="5549351"/>
                  <a:pt x="4844040" y="5553673"/>
                  <a:pt x="4844040" y="5559075"/>
                </a:cubicBezTo>
                <a:cubicBezTo>
                  <a:pt x="4844040" y="5564477"/>
                  <a:pt x="4839595" y="5568862"/>
                  <a:pt x="4834252" y="5568862"/>
                </a:cubicBezTo>
                <a:cubicBezTo>
                  <a:pt x="4828917" y="5568862"/>
                  <a:pt x="4824534" y="5564413"/>
                  <a:pt x="4824534" y="5559075"/>
                </a:cubicBezTo>
                <a:cubicBezTo>
                  <a:pt x="4824534" y="5553736"/>
                  <a:pt x="4828853" y="5549351"/>
                  <a:pt x="4834252" y="5549351"/>
                </a:cubicBezTo>
                <a:close/>
                <a:moveTo>
                  <a:pt x="4593019" y="5549351"/>
                </a:moveTo>
                <a:cubicBezTo>
                  <a:pt x="4598416" y="5549351"/>
                  <a:pt x="4602795" y="5553673"/>
                  <a:pt x="4602795" y="5559075"/>
                </a:cubicBezTo>
                <a:cubicBezTo>
                  <a:pt x="4602795" y="5564477"/>
                  <a:pt x="4598353" y="5568862"/>
                  <a:pt x="4593019" y="5568862"/>
                </a:cubicBezTo>
                <a:cubicBezTo>
                  <a:pt x="4587686" y="5568862"/>
                  <a:pt x="4583304" y="5564413"/>
                  <a:pt x="4583304" y="5559075"/>
                </a:cubicBezTo>
                <a:cubicBezTo>
                  <a:pt x="4583304" y="5553736"/>
                  <a:pt x="4587622" y="5549351"/>
                  <a:pt x="4593019" y="5549351"/>
                </a:cubicBezTo>
                <a:close/>
                <a:moveTo>
                  <a:pt x="4351806" y="5549351"/>
                </a:moveTo>
                <a:cubicBezTo>
                  <a:pt x="4357195" y="5549351"/>
                  <a:pt x="4361580" y="5553673"/>
                  <a:pt x="4361580" y="5559075"/>
                </a:cubicBezTo>
                <a:cubicBezTo>
                  <a:pt x="4361580" y="5564477"/>
                  <a:pt x="4357195" y="5568862"/>
                  <a:pt x="4351806" y="5568862"/>
                </a:cubicBezTo>
                <a:cubicBezTo>
                  <a:pt x="4346397" y="5568862"/>
                  <a:pt x="4342006" y="5564413"/>
                  <a:pt x="4342006" y="5559075"/>
                </a:cubicBezTo>
                <a:cubicBezTo>
                  <a:pt x="4342006" y="5553736"/>
                  <a:pt x="4346397" y="5549351"/>
                  <a:pt x="4351806" y="5549351"/>
                </a:cubicBezTo>
                <a:close/>
                <a:moveTo>
                  <a:pt x="4110583" y="5549351"/>
                </a:moveTo>
                <a:cubicBezTo>
                  <a:pt x="4115986" y="5549351"/>
                  <a:pt x="4120362" y="5553673"/>
                  <a:pt x="4120362" y="5559075"/>
                </a:cubicBezTo>
                <a:cubicBezTo>
                  <a:pt x="4120362" y="5564477"/>
                  <a:pt x="4115986" y="5568862"/>
                  <a:pt x="4110583" y="5568862"/>
                </a:cubicBezTo>
                <a:cubicBezTo>
                  <a:pt x="4105180" y="5568862"/>
                  <a:pt x="4100801" y="5564413"/>
                  <a:pt x="4100801" y="5559075"/>
                </a:cubicBezTo>
                <a:cubicBezTo>
                  <a:pt x="4100801" y="5553736"/>
                  <a:pt x="4105180" y="5549351"/>
                  <a:pt x="4110583" y="5549351"/>
                </a:cubicBezTo>
                <a:close/>
                <a:moveTo>
                  <a:pt x="3869431" y="5549351"/>
                </a:moveTo>
                <a:cubicBezTo>
                  <a:pt x="3874765" y="5549351"/>
                  <a:pt x="3879151" y="5553673"/>
                  <a:pt x="3879151" y="5559075"/>
                </a:cubicBezTo>
                <a:cubicBezTo>
                  <a:pt x="3879151" y="5564477"/>
                  <a:pt x="3874830" y="5568862"/>
                  <a:pt x="3869431" y="5568862"/>
                </a:cubicBezTo>
                <a:cubicBezTo>
                  <a:pt x="3864032" y="5568862"/>
                  <a:pt x="3859648" y="5564413"/>
                  <a:pt x="3859648" y="5559075"/>
                </a:cubicBezTo>
                <a:cubicBezTo>
                  <a:pt x="3859648" y="5553736"/>
                  <a:pt x="3864032" y="5549351"/>
                  <a:pt x="3869431" y="5549351"/>
                </a:cubicBezTo>
                <a:close/>
                <a:moveTo>
                  <a:pt x="3628215" y="5549351"/>
                </a:moveTo>
                <a:cubicBezTo>
                  <a:pt x="3633533" y="5549351"/>
                  <a:pt x="3637936" y="5553673"/>
                  <a:pt x="3637936" y="5559075"/>
                </a:cubicBezTo>
                <a:cubicBezTo>
                  <a:pt x="3637936" y="5564477"/>
                  <a:pt x="3633597" y="5568862"/>
                  <a:pt x="3628215" y="5568862"/>
                </a:cubicBezTo>
                <a:cubicBezTo>
                  <a:pt x="3622815" y="5568862"/>
                  <a:pt x="3618433" y="5564413"/>
                  <a:pt x="3618433" y="5559075"/>
                </a:cubicBezTo>
                <a:cubicBezTo>
                  <a:pt x="3618433" y="5553736"/>
                  <a:pt x="3622815" y="5549351"/>
                  <a:pt x="3628215" y="5549351"/>
                </a:cubicBezTo>
                <a:close/>
                <a:moveTo>
                  <a:pt x="3386959" y="5549351"/>
                </a:moveTo>
                <a:cubicBezTo>
                  <a:pt x="3392360" y="5549351"/>
                  <a:pt x="3396745" y="5553673"/>
                  <a:pt x="3396745" y="5559075"/>
                </a:cubicBezTo>
                <a:cubicBezTo>
                  <a:pt x="3396745" y="5564477"/>
                  <a:pt x="3392297" y="5568862"/>
                  <a:pt x="3386959" y="5568862"/>
                </a:cubicBezTo>
                <a:cubicBezTo>
                  <a:pt x="3381622" y="5568862"/>
                  <a:pt x="3377237" y="5564413"/>
                  <a:pt x="3377237" y="5559075"/>
                </a:cubicBezTo>
                <a:cubicBezTo>
                  <a:pt x="3377237" y="5553736"/>
                  <a:pt x="3381558" y="5549351"/>
                  <a:pt x="3386959" y="5549351"/>
                </a:cubicBezTo>
                <a:close/>
                <a:moveTo>
                  <a:pt x="3145752" y="5549351"/>
                </a:moveTo>
                <a:cubicBezTo>
                  <a:pt x="3151151" y="5549351"/>
                  <a:pt x="3155534" y="5553673"/>
                  <a:pt x="3155534" y="5559075"/>
                </a:cubicBezTo>
                <a:cubicBezTo>
                  <a:pt x="3155534" y="5564477"/>
                  <a:pt x="3151088" y="5568862"/>
                  <a:pt x="3145752" y="5568862"/>
                </a:cubicBezTo>
                <a:cubicBezTo>
                  <a:pt x="3140417" y="5568862"/>
                  <a:pt x="3136034" y="5564413"/>
                  <a:pt x="3136034" y="5559075"/>
                </a:cubicBezTo>
                <a:cubicBezTo>
                  <a:pt x="3136034" y="5553736"/>
                  <a:pt x="3140353" y="5549351"/>
                  <a:pt x="3145752" y="5549351"/>
                </a:cubicBezTo>
                <a:close/>
                <a:moveTo>
                  <a:pt x="2904575" y="5549351"/>
                </a:moveTo>
                <a:cubicBezTo>
                  <a:pt x="2909974" y="5549351"/>
                  <a:pt x="2914357" y="5553673"/>
                  <a:pt x="2914357" y="5559075"/>
                </a:cubicBezTo>
                <a:cubicBezTo>
                  <a:pt x="2914357" y="5564477"/>
                  <a:pt x="2909974" y="5568862"/>
                  <a:pt x="2904575" y="5568862"/>
                </a:cubicBezTo>
                <a:cubicBezTo>
                  <a:pt x="2899176" y="5568862"/>
                  <a:pt x="2894793" y="5564413"/>
                  <a:pt x="2894793" y="5559075"/>
                </a:cubicBezTo>
                <a:cubicBezTo>
                  <a:pt x="2894793" y="5553736"/>
                  <a:pt x="2899176" y="5549351"/>
                  <a:pt x="2904575" y="5549351"/>
                </a:cubicBezTo>
                <a:close/>
                <a:moveTo>
                  <a:pt x="2663275" y="5549351"/>
                </a:moveTo>
                <a:cubicBezTo>
                  <a:pt x="2668613" y="5549351"/>
                  <a:pt x="2673000" y="5553673"/>
                  <a:pt x="2673000" y="5559075"/>
                </a:cubicBezTo>
                <a:cubicBezTo>
                  <a:pt x="2673000" y="5564477"/>
                  <a:pt x="2668677" y="5568862"/>
                  <a:pt x="2663275" y="5568862"/>
                </a:cubicBezTo>
                <a:cubicBezTo>
                  <a:pt x="2657878" y="5568862"/>
                  <a:pt x="2653493" y="5564413"/>
                  <a:pt x="2653493" y="5559075"/>
                </a:cubicBezTo>
                <a:cubicBezTo>
                  <a:pt x="2653493" y="5553736"/>
                  <a:pt x="2657878" y="5549351"/>
                  <a:pt x="2663275" y="5549351"/>
                </a:cubicBezTo>
                <a:close/>
                <a:moveTo>
                  <a:pt x="2422039" y="5549351"/>
                </a:moveTo>
                <a:cubicBezTo>
                  <a:pt x="2427373" y="5549351"/>
                  <a:pt x="2431755" y="5553673"/>
                  <a:pt x="2431755" y="5559075"/>
                </a:cubicBezTo>
                <a:cubicBezTo>
                  <a:pt x="2431755" y="5564477"/>
                  <a:pt x="2427437" y="5568862"/>
                  <a:pt x="2422039" y="5568862"/>
                </a:cubicBezTo>
                <a:cubicBezTo>
                  <a:pt x="2416642" y="5568862"/>
                  <a:pt x="2412259" y="5564413"/>
                  <a:pt x="2412259" y="5559075"/>
                </a:cubicBezTo>
                <a:cubicBezTo>
                  <a:pt x="2412259" y="5553736"/>
                  <a:pt x="2416642" y="5549351"/>
                  <a:pt x="2422039" y="5549351"/>
                </a:cubicBezTo>
                <a:close/>
                <a:moveTo>
                  <a:pt x="2180796" y="5549351"/>
                </a:moveTo>
                <a:cubicBezTo>
                  <a:pt x="2186202" y="5549351"/>
                  <a:pt x="2190581" y="5553673"/>
                  <a:pt x="2190581" y="5559075"/>
                </a:cubicBezTo>
                <a:cubicBezTo>
                  <a:pt x="2190581" y="5564477"/>
                  <a:pt x="2186136" y="5568862"/>
                  <a:pt x="2180796" y="5568862"/>
                </a:cubicBezTo>
                <a:cubicBezTo>
                  <a:pt x="2175475" y="5568862"/>
                  <a:pt x="2171087" y="5564413"/>
                  <a:pt x="2171087" y="5559075"/>
                </a:cubicBezTo>
                <a:cubicBezTo>
                  <a:pt x="2171087" y="5553736"/>
                  <a:pt x="2175412" y="5549351"/>
                  <a:pt x="2180796" y="5549351"/>
                </a:cubicBezTo>
                <a:close/>
                <a:moveTo>
                  <a:pt x="1939584" y="5549351"/>
                </a:moveTo>
                <a:cubicBezTo>
                  <a:pt x="1944983" y="5549351"/>
                  <a:pt x="1949367" y="5553673"/>
                  <a:pt x="1949367" y="5559075"/>
                </a:cubicBezTo>
                <a:cubicBezTo>
                  <a:pt x="1949367" y="5564477"/>
                  <a:pt x="1944920" y="5568862"/>
                  <a:pt x="1939584" y="5568862"/>
                </a:cubicBezTo>
                <a:cubicBezTo>
                  <a:pt x="1934247" y="5568862"/>
                  <a:pt x="1929862" y="5564413"/>
                  <a:pt x="1929862" y="5559075"/>
                </a:cubicBezTo>
                <a:cubicBezTo>
                  <a:pt x="1929862" y="5553736"/>
                  <a:pt x="1934184" y="5549351"/>
                  <a:pt x="1939584" y="5549351"/>
                </a:cubicBezTo>
                <a:close/>
                <a:moveTo>
                  <a:pt x="1698333" y="5549351"/>
                </a:moveTo>
                <a:cubicBezTo>
                  <a:pt x="1703734" y="5549351"/>
                  <a:pt x="1708119" y="5553673"/>
                  <a:pt x="1708119" y="5559075"/>
                </a:cubicBezTo>
                <a:cubicBezTo>
                  <a:pt x="1708119" y="5564477"/>
                  <a:pt x="1703734" y="5568862"/>
                  <a:pt x="1698333" y="5568862"/>
                </a:cubicBezTo>
                <a:cubicBezTo>
                  <a:pt x="1692932" y="5568862"/>
                  <a:pt x="1688548" y="5564413"/>
                  <a:pt x="1688548" y="5559075"/>
                </a:cubicBezTo>
                <a:cubicBezTo>
                  <a:pt x="1688548" y="5553736"/>
                  <a:pt x="1692932" y="5549351"/>
                  <a:pt x="1698333" y="5549351"/>
                </a:cubicBezTo>
                <a:close/>
                <a:moveTo>
                  <a:pt x="1457108" y="5549351"/>
                </a:moveTo>
                <a:cubicBezTo>
                  <a:pt x="1462444" y="5549351"/>
                  <a:pt x="1466829" y="5553673"/>
                  <a:pt x="1466829" y="5559075"/>
                </a:cubicBezTo>
                <a:cubicBezTo>
                  <a:pt x="1466829" y="5564477"/>
                  <a:pt x="1462508" y="5568862"/>
                  <a:pt x="1457108" y="5568862"/>
                </a:cubicBezTo>
                <a:cubicBezTo>
                  <a:pt x="1451708" y="5568862"/>
                  <a:pt x="1447324" y="5564413"/>
                  <a:pt x="1447324" y="5559075"/>
                </a:cubicBezTo>
                <a:cubicBezTo>
                  <a:pt x="1447324" y="5553736"/>
                  <a:pt x="1451708" y="5549351"/>
                  <a:pt x="1457108" y="5549351"/>
                </a:cubicBezTo>
                <a:close/>
                <a:moveTo>
                  <a:pt x="1215887" y="5549351"/>
                </a:moveTo>
                <a:cubicBezTo>
                  <a:pt x="1221287" y="5549351"/>
                  <a:pt x="1225671" y="5553673"/>
                  <a:pt x="1225671" y="5559075"/>
                </a:cubicBezTo>
                <a:cubicBezTo>
                  <a:pt x="1225671" y="5564477"/>
                  <a:pt x="1221224" y="5568862"/>
                  <a:pt x="1215887" y="5568862"/>
                </a:cubicBezTo>
                <a:cubicBezTo>
                  <a:pt x="1210551" y="5568862"/>
                  <a:pt x="1206167" y="5564413"/>
                  <a:pt x="1206167" y="5559075"/>
                </a:cubicBezTo>
                <a:cubicBezTo>
                  <a:pt x="1206167" y="5553736"/>
                  <a:pt x="1210487" y="5549351"/>
                  <a:pt x="1215887" y="5549351"/>
                </a:cubicBezTo>
                <a:close/>
                <a:moveTo>
                  <a:pt x="974667" y="5549351"/>
                </a:moveTo>
                <a:cubicBezTo>
                  <a:pt x="980067" y="5549351"/>
                  <a:pt x="984451" y="5553673"/>
                  <a:pt x="984451" y="5559075"/>
                </a:cubicBezTo>
                <a:cubicBezTo>
                  <a:pt x="984451" y="5564477"/>
                  <a:pt x="980004" y="5568862"/>
                  <a:pt x="974667" y="5568862"/>
                </a:cubicBezTo>
                <a:cubicBezTo>
                  <a:pt x="969331" y="5568862"/>
                  <a:pt x="964947" y="5564413"/>
                  <a:pt x="964947" y="5559075"/>
                </a:cubicBezTo>
                <a:cubicBezTo>
                  <a:pt x="964947" y="5553736"/>
                  <a:pt x="969267" y="5549351"/>
                  <a:pt x="974667" y="5549351"/>
                </a:cubicBezTo>
                <a:close/>
                <a:moveTo>
                  <a:pt x="733447" y="5549351"/>
                </a:moveTo>
                <a:cubicBezTo>
                  <a:pt x="738783" y="5549351"/>
                  <a:pt x="743167" y="5553673"/>
                  <a:pt x="743167" y="5559075"/>
                </a:cubicBezTo>
                <a:cubicBezTo>
                  <a:pt x="743167" y="5564477"/>
                  <a:pt x="738847" y="5568862"/>
                  <a:pt x="733447" y="5568862"/>
                </a:cubicBezTo>
                <a:cubicBezTo>
                  <a:pt x="728047" y="5568862"/>
                  <a:pt x="723663" y="5564413"/>
                  <a:pt x="723663" y="5559075"/>
                </a:cubicBezTo>
                <a:cubicBezTo>
                  <a:pt x="723663" y="5553736"/>
                  <a:pt x="728047" y="5549351"/>
                  <a:pt x="733447" y="5549351"/>
                </a:cubicBezTo>
                <a:close/>
                <a:moveTo>
                  <a:pt x="492226" y="5549351"/>
                </a:moveTo>
                <a:cubicBezTo>
                  <a:pt x="497562" y="5549351"/>
                  <a:pt x="501946" y="5553673"/>
                  <a:pt x="501946" y="5559075"/>
                </a:cubicBezTo>
                <a:cubicBezTo>
                  <a:pt x="501946" y="5564477"/>
                  <a:pt x="497626" y="5568862"/>
                  <a:pt x="492226" y="5568862"/>
                </a:cubicBezTo>
                <a:cubicBezTo>
                  <a:pt x="486826" y="5568862"/>
                  <a:pt x="482442" y="5564413"/>
                  <a:pt x="482442" y="5559075"/>
                </a:cubicBezTo>
                <a:cubicBezTo>
                  <a:pt x="482442" y="5553736"/>
                  <a:pt x="486826" y="5549351"/>
                  <a:pt x="492226" y="5549351"/>
                </a:cubicBezTo>
                <a:close/>
                <a:moveTo>
                  <a:pt x="251007" y="5549351"/>
                </a:moveTo>
                <a:cubicBezTo>
                  <a:pt x="256407" y="5549351"/>
                  <a:pt x="260791" y="5553673"/>
                  <a:pt x="260791" y="5559075"/>
                </a:cubicBezTo>
                <a:cubicBezTo>
                  <a:pt x="260791" y="5564477"/>
                  <a:pt x="256344" y="5568862"/>
                  <a:pt x="251007" y="5568862"/>
                </a:cubicBezTo>
                <a:cubicBezTo>
                  <a:pt x="245671" y="5568862"/>
                  <a:pt x="241287" y="5564413"/>
                  <a:pt x="241287" y="5559075"/>
                </a:cubicBezTo>
                <a:cubicBezTo>
                  <a:pt x="241287" y="5553736"/>
                  <a:pt x="245607" y="5549351"/>
                  <a:pt x="251007" y="5549351"/>
                </a:cubicBezTo>
                <a:close/>
                <a:moveTo>
                  <a:pt x="9724" y="5549351"/>
                </a:moveTo>
                <a:cubicBezTo>
                  <a:pt x="15124" y="5549351"/>
                  <a:pt x="19507" y="5553673"/>
                  <a:pt x="19507" y="5559075"/>
                </a:cubicBezTo>
                <a:cubicBezTo>
                  <a:pt x="19507" y="5564477"/>
                  <a:pt x="15061" y="5568862"/>
                  <a:pt x="9724" y="5568862"/>
                </a:cubicBezTo>
                <a:cubicBezTo>
                  <a:pt x="4388" y="5568862"/>
                  <a:pt x="4" y="5564413"/>
                  <a:pt x="4" y="5559075"/>
                </a:cubicBezTo>
                <a:cubicBezTo>
                  <a:pt x="4" y="5553736"/>
                  <a:pt x="4324" y="5549351"/>
                  <a:pt x="9724" y="5549351"/>
                </a:cubicBezTo>
                <a:close/>
                <a:moveTo>
                  <a:pt x="11820259" y="5308100"/>
                </a:moveTo>
                <a:cubicBezTo>
                  <a:pt x="11825659" y="5308100"/>
                  <a:pt x="11830043" y="5312548"/>
                  <a:pt x="11830043" y="5317887"/>
                </a:cubicBezTo>
                <a:cubicBezTo>
                  <a:pt x="11830043" y="5323226"/>
                  <a:pt x="11825596" y="5327611"/>
                  <a:pt x="11820259" y="5327611"/>
                </a:cubicBezTo>
                <a:cubicBezTo>
                  <a:pt x="11814922" y="5327611"/>
                  <a:pt x="11810539" y="5323289"/>
                  <a:pt x="11810539" y="5317887"/>
                </a:cubicBezTo>
                <a:cubicBezTo>
                  <a:pt x="11810539" y="5312485"/>
                  <a:pt x="11814859" y="5308100"/>
                  <a:pt x="11820259" y="5308100"/>
                </a:cubicBezTo>
                <a:close/>
                <a:moveTo>
                  <a:pt x="11579030" y="5308100"/>
                </a:moveTo>
                <a:cubicBezTo>
                  <a:pt x="11584430" y="5308100"/>
                  <a:pt x="11588815" y="5312548"/>
                  <a:pt x="11588815" y="5317887"/>
                </a:cubicBezTo>
                <a:cubicBezTo>
                  <a:pt x="11588815" y="5323226"/>
                  <a:pt x="11584367" y="5327611"/>
                  <a:pt x="11579030" y="5327611"/>
                </a:cubicBezTo>
                <a:cubicBezTo>
                  <a:pt x="11573694" y="5327611"/>
                  <a:pt x="11569310" y="5323289"/>
                  <a:pt x="11569310" y="5317887"/>
                </a:cubicBezTo>
                <a:cubicBezTo>
                  <a:pt x="11569310" y="5312485"/>
                  <a:pt x="11573630" y="5308100"/>
                  <a:pt x="11579030" y="5308100"/>
                </a:cubicBezTo>
                <a:close/>
                <a:moveTo>
                  <a:pt x="11337802" y="5308100"/>
                </a:moveTo>
                <a:cubicBezTo>
                  <a:pt x="11343202" y="5308100"/>
                  <a:pt x="11347587" y="5312548"/>
                  <a:pt x="11347587" y="5317887"/>
                </a:cubicBezTo>
                <a:cubicBezTo>
                  <a:pt x="11347587" y="5323226"/>
                  <a:pt x="11343139" y="5327611"/>
                  <a:pt x="11337802" y="5327611"/>
                </a:cubicBezTo>
                <a:cubicBezTo>
                  <a:pt x="11332466" y="5327611"/>
                  <a:pt x="11328082" y="5323289"/>
                  <a:pt x="11328082" y="5317887"/>
                </a:cubicBezTo>
                <a:cubicBezTo>
                  <a:pt x="11328082" y="5312485"/>
                  <a:pt x="11332402" y="5308100"/>
                  <a:pt x="11337802" y="5308100"/>
                </a:cubicBezTo>
                <a:close/>
                <a:moveTo>
                  <a:pt x="11096574" y="5308100"/>
                </a:moveTo>
                <a:cubicBezTo>
                  <a:pt x="11101910" y="5308100"/>
                  <a:pt x="11106294" y="5312548"/>
                  <a:pt x="11106294" y="5317887"/>
                </a:cubicBezTo>
                <a:cubicBezTo>
                  <a:pt x="11106294" y="5323226"/>
                  <a:pt x="11101974" y="5327611"/>
                  <a:pt x="11096574" y="5327611"/>
                </a:cubicBezTo>
                <a:cubicBezTo>
                  <a:pt x="11091174" y="5327611"/>
                  <a:pt x="11086790" y="5323289"/>
                  <a:pt x="11086790" y="5317887"/>
                </a:cubicBezTo>
                <a:cubicBezTo>
                  <a:pt x="11086790" y="5312485"/>
                  <a:pt x="11091174" y="5308100"/>
                  <a:pt x="11096574" y="5308100"/>
                </a:cubicBezTo>
                <a:close/>
                <a:moveTo>
                  <a:pt x="10855345" y="5308100"/>
                </a:moveTo>
                <a:cubicBezTo>
                  <a:pt x="10860682" y="5308100"/>
                  <a:pt x="10865065" y="5312548"/>
                  <a:pt x="10865065" y="5317887"/>
                </a:cubicBezTo>
                <a:cubicBezTo>
                  <a:pt x="10865065" y="5323226"/>
                  <a:pt x="10860682" y="5327611"/>
                  <a:pt x="10855345" y="5327611"/>
                </a:cubicBezTo>
                <a:cubicBezTo>
                  <a:pt x="10850008" y="5327611"/>
                  <a:pt x="10845625" y="5323289"/>
                  <a:pt x="10845625" y="5317887"/>
                </a:cubicBezTo>
                <a:cubicBezTo>
                  <a:pt x="10845625" y="5312485"/>
                  <a:pt x="10849945" y="5308100"/>
                  <a:pt x="10855345" y="5308100"/>
                </a:cubicBezTo>
                <a:close/>
                <a:moveTo>
                  <a:pt x="10614116" y="5308100"/>
                </a:moveTo>
                <a:cubicBezTo>
                  <a:pt x="10619516" y="5308100"/>
                  <a:pt x="10623901" y="5312548"/>
                  <a:pt x="10623901" y="5317887"/>
                </a:cubicBezTo>
                <a:cubicBezTo>
                  <a:pt x="10623901" y="5323226"/>
                  <a:pt x="10619454" y="5327611"/>
                  <a:pt x="10614116" y="5327611"/>
                </a:cubicBezTo>
                <a:cubicBezTo>
                  <a:pt x="10608780" y="5327611"/>
                  <a:pt x="10604396" y="5323289"/>
                  <a:pt x="10604396" y="5317887"/>
                </a:cubicBezTo>
                <a:cubicBezTo>
                  <a:pt x="10604396" y="5312485"/>
                  <a:pt x="10608716" y="5308100"/>
                  <a:pt x="10614116" y="5308100"/>
                </a:cubicBezTo>
                <a:close/>
                <a:moveTo>
                  <a:pt x="10372888" y="5308100"/>
                </a:moveTo>
                <a:cubicBezTo>
                  <a:pt x="10378288" y="5308100"/>
                  <a:pt x="10382673" y="5312548"/>
                  <a:pt x="10382673" y="5317887"/>
                </a:cubicBezTo>
                <a:cubicBezTo>
                  <a:pt x="10382673" y="5323226"/>
                  <a:pt x="10378225" y="5327611"/>
                  <a:pt x="10372888" y="5327611"/>
                </a:cubicBezTo>
                <a:cubicBezTo>
                  <a:pt x="10367552" y="5327611"/>
                  <a:pt x="10363168" y="5323289"/>
                  <a:pt x="10363168" y="5317887"/>
                </a:cubicBezTo>
                <a:cubicBezTo>
                  <a:pt x="10363168" y="5312485"/>
                  <a:pt x="10367488" y="5308100"/>
                  <a:pt x="10372888" y="5308100"/>
                </a:cubicBezTo>
                <a:close/>
                <a:moveTo>
                  <a:pt x="10131660" y="5308100"/>
                </a:moveTo>
                <a:cubicBezTo>
                  <a:pt x="10137060" y="5308100"/>
                  <a:pt x="10141444" y="5312548"/>
                  <a:pt x="10141444" y="5317887"/>
                </a:cubicBezTo>
                <a:cubicBezTo>
                  <a:pt x="10141444" y="5323226"/>
                  <a:pt x="10136997" y="5327611"/>
                  <a:pt x="10131660" y="5327611"/>
                </a:cubicBezTo>
                <a:cubicBezTo>
                  <a:pt x="10126323" y="5327611"/>
                  <a:pt x="10121940" y="5323289"/>
                  <a:pt x="10121940" y="5317887"/>
                </a:cubicBezTo>
                <a:cubicBezTo>
                  <a:pt x="10121940" y="5312485"/>
                  <a:pt x="10126260" y="5308100"/>
                  <a:pt x="10131660" y="5308100"/>
                </a:cubicBezTo>
                <a:close/>
                <a:moveTo>
                  <a:pt x="9890432" y="5308100"/>
                </a:moveTo>
                <a:cubicBezTo>
                  <a:pt x="9895768" y="5308100"/>
                  <a:pt x="9900152" y="5312548"/>
                  <a:pt x="9900152" y="5317887"/>
                </a:cubicBezTo>
                <a:cubicBezTo>
                  <a:pt x="9900152" y="5323226"/>
                  <a:pt x="9895832" y="5327611"/>
                  <a:pt x="9890432" y="5327611"/>
                </a:cubicBezTo>
                <a:cubicBezTo>
                  <a:pt x="9885031" y="5327611"/>
                  <a:pt x="9880648" y="5323289"/>
                  <a:pt x="9880648" y="5317887"/>
                </a:cubicBezTo>
                <a:cubicBezTo>
                  <a:pt x="9880648" y="5312485"/>
                  <a:pt x="9885031" y="5308100"/>
                  <a:pt x="9890432" y="5308100"/>
                </a:cubicBezTo>
                <a:close/>
                <a:moveTo>
                  <a:pt x="9649203" y="5308100"/>
                </a:moveTo>
                <a:cubicBezTo>
                  <a:pt x="9654540" y="5308100"/>
                  <a:pt x="9658923" y="5312548"/>
                  <a:pt x="9658923" y="5317887"/>
                </a:cubicBezTo>
                <a:cubicBezTo>
                  <a:pt x="9658923" y="5323226"/>
                  <a:pt x="9654540" y="5327611"/>
                  <a:pt x="9649203" y="5327611"/>
                </a:cubicBezTo>
                <a:cubicBezTo>
                  <a:pt x="9643866" y="5327611"/>
                  <a:pt x="9639483" y="5323289"/>
                  <a:pt x="9639483" y="5317887"/>
                </a:cubicBezTo>
                <a:cubicBezTo>
                  <a:pt x="9639483" y="5312485"/>
                  <a:pt x="9643803" y="5308100"/>
                  <a:pt x="9649203" y="5308100"/>
                </a:cubicBezTo>
                <a:close/>
                <a:moveTo>
                  <a:pt x="9417695" y="5308100"/>
                </a:moveTo>
                <a:cubicBezTo>
                  <a:pt x="9423031" y="5308100"/>
                  <a:pt x="9427416" y="5312548"/>
                  <a:pt x="9427416" y="5317887"/>
                </a:cubicBezTo>
                <a:cubicBezTo>
                  <a:pt x="9427416" y="5323226"/>
                  <a:pt x="9423095" y="5327611"/>
                  <a:pt x="9417695" y="5327611"/>
                </a:cubicBezTo>
                <a:cubicBezTo>
                  <a:pt x="9412295" y="5327611"/>
                  <a:pt x="9407911" y="5323289"/>
                  <a:pt x="9407911" y="5317887"/>
                </a:cubicBezTo>
                <a:cubicBezTo>
                  <a:pt x="9407911" y="5312485"/>
                  <a:pt x="9412295" y="5308100"/>
                  <a:pt x="9417695" y="5308100"/>
                </a:cubicBezTo>
                <a:close/>
                <a:moveTo>
                  <a:pt x="9176467" y="5308100"/>
                </a:moveTo>
                <a:cubicBezTo>
                  <a:pt x="9181803" y="5308100"/>
                  <a:pt x="9186187" y="5312548"/>
                  <a:pt x="9186187" y="5317887"/>
                </a:cubicBezTo>
                <a:cubicBezTo>
                  <a:pt x="9186187" y="5323226"/>
                  <a:pt x="9181867" y="5327611"/>
                  <a:pt x="9176467" y="5327611"/>
                </a:cubicBezTo>
                <a:cubicBezTo>
                  <a:pt x="9171066" y="5327611"/>
                  <a:pt x="9166683" y="5323289"/>
                  <a:pt x="9166683" y="5317887"/>
                </a:cubicBezTo>
                <a:cubicBezTo>
                  <a:pt x="9166683" y="5312485"/>
                  <a:pt x="9171066" y="5308100"/>
                  <a:pt x="9176467" y="5308100"/>
                </a:cubicBezTo>
                <a:close/>
                <a:moveTo>
                  <a:pt x="8935237" y="5308100"/>
                </a:moveTo>
                <a:cubicBezTo>
                  <a:pt x="8940574" y="5308100"/>
                  <a:pt x="8944958" y="5312548"/>
                  <a:pt x="8944958" y="5317887"/>
                </a:cubicBezTo>
                <a:cubicBezTo>
                  <a:pt x="8944958" y="5323226"/>
                  <a:pt x="8940638" y="5327611"/>
                  <a:pt x="8935237" y="5327611"/>
                </a:cubicBezTo>
                <a:cubicBezTo>
                  <a:pt x="8929837" y="5327611"/>
                  <a:pt x="8925454" y="5323289"/>
                  <a:pt x="8925454" y="5317887"/>
                </a:cubicBezTo>
                <a:cubicBezTo>
                  <a:pt x="8925454" y="5312485"/>
                  <a:pt x="8929837" y="5308100"/>
                  <a:pt x="8935237" y="5308100"/>
                </a:cubicBezTo>
                <a:close/>
                <a:moveTo>
                  <a:pt x="8694009" y="5308100"/>
                </a:moveTo>
                <a:cubicBezTo>
                  <a:pt x="8699346" y="5308100"/>
                  <a:pt x="8703730" y="5312548"/>
                  <a:pt x="8703730" y="5317887"/>
                </a:cubicBezTo>
                <a:cubicBezTo>
                  <a:pt x="8703730" y="5323226"/>
                  <a:pt x="8699346" y="5327611"/>
                  <a:pt x="8694009" y="5327611"/>
                </a:cubicBezTo>
                <a:cubicBezTo>
                  <a:pt x="8688673" y="5327611"/>
                  <a:pt x="8684289" y="5323289"/>
                  <a:pt x="8684289" y="5317887"/>
                </a:cubicBezTo>
                <a:cubicBezTo>
                  <a:pt x="8684289" y="5312485"/>
                  <a:pt x="8688609" y="5308100"/>
                  <a:pt x="8694009" y="5308100"/>
                </a:cubicBezTo>
                <a:close/>
                <a:moveTo>
                  <a:pt x="8452781" y="5308100"/>
                </a:moveTo>
                <a:cubicBezTo>
                  <a:pt x="8458181" y="5308100"/>
                  <a:pt x="8462566" y="5312548"/>
                  <a:pt x="8462566" y="5317887"/>
                </a:cubicBezTo>
                <a:cubicBezTo>
                  <a:pt x="8462566" y="5323226"/>
                  <a:pt x="8458118" y="5327611"/>
                  <a:pt x="8452781" y="5327611"/>
                </a:cubicBezTo>
                <a:cubicBezTo>
                  <a:pt x="8447445" y="5327611"/>
                  <a:pt x="8443061" y="5323289"/>
                  <a:pt x="8443061" y="5317887"/>
                </a:cubicBezTo>
                <a:cubicBezTo>
                  <a:pt x="8443061" y="5312485"/>
                  <a:pt x="8447381" y="5308100"/>
                  <a:pt x="8452781" y="5308100"/>
                </a:cubicBezTo>
                <a:close/>
                <a:moveTo>
                  <a:pt x="8211553" y="5308100"/>
                </a:moveTo>
                <a:cubicBezTo>
                  <a:pt x="8216889" y="5308100"/>
                  <a:pt x="8221273" y="5312548"/>
                  <a:pt x="8221273" y="5317887"/>
                </a:cubicBezTo>
                <a:cubicBezTo>
                  <a:pt x="8221273" y="5323226"/>
                  <a:pt x="8216953" y="5327611"/>
                  <a:pt x="8211553" y="5327611"/>
                </a:cubicBezTo>
                <a:cubicBezTo>
                  <a:pt x="8206152" y="5327611"/>
                  <a:pt x="8201769" y="5323289"/>
                  <a:pt x="8201769" y="5317887"/>
                </a:cubicBezTo>
                <a:cubicBezTo>
                  <a:pt x="8201769" y="5312485"/>
                  <a:pt x="8206152" y="5308100"/>
                  <a:pt x="8211553" y="5308100"/>
                </a:cubicBezTo>
                <a:close/>
                <a:moveTo>
                  <a:pt x="7970260" y="5308100"/>
                </a:moveTo>
                <a:cubicBezTo>
                  <a:pt x="7975661" y="5308100"/>
                  <a:pt x="7980044" y="5312548"/>
                  <a:pt x="7980044" y="5317887"/>
                </a:cubicBezTo>
                <a:cubicBezTo>
                  <a:pt x="7980044" y="5323226"/>
                  <a:pt x="7975661" y="5327611"/>
                  <a:pt x="7970260" y="5327611"/>
                </a:cubicBezTo>
                <a:cubicBezTo>
                  <a:pt x="7964860" y="5327611"/>
                  <a:pt x="7960477" y="5323289"/>
                  <a:pt x="7960477" y="5317887"/>
                </a:cubicBezTo>
                <a:cubicBezTo>
                  <a:pt x="7960477" y="5312485"/>
                  <a:pt x="7964860" y="5308100"/>
                  <a:pt x="7970260" y="5308100"/>
                </a:cubicBezTo>
                <a:close/>
                <a:moveTo>
                  <a:pt x="7729032" y="5308100"/>
                </a:moveTo>
                <a:cubicBezTo>
                  <a:pt x="7734369" y="5308100"/>
                  <a:pt x="7738753" y="5312548"/>
                  <a:pt x="7738753" y="5317887"/>
                </a:cubicBezTo>
                <a:cubicBezTo>
                  <a:pt x="7738753" y="5323226"/>
                  <a:pt x="7734432" y="5327611"/>
                  <a:pt x="7729032" y="5327611"/>
                </a:cubicBezTo>
                <a:cubicBezTo>
                  <a:pt x="7723632" y="5327611"/>
                  <a:pt x="7719249" y="5323289"/>
                  <a:pt x="7719249" y="5317887"/>
                </a:cubicBezTo>
                <a:cubicBezTo>
                  <a:pt x="7719249" y="5312485"/>
                  <a:pt x="7723632" y="5308100"/>
                  <a:pt x="7729032" y="5308100"/>
                </a:cubicBezTo>
                <a:close/>
                <a:moveTo>
                  <a:pt x="7487803" y="5308100"/>
                </a:moveTo>
                <a:cubicBezTo>
                  <a:pt x="7493139" y="5308100"/>
                  <a:pt x="7497524" y="5312548"/>
                  <a:pt x="7497524" y="5317887"/>
                </a:cubicBezTo>
                <a:cubicBezTo>
                  <a:pt x="7497524" y="5323226"/>
                  <a:pt x="7493203" y="5327611"/>
                  <a:pt x="7487803" y="5327611"/>
                </a:cubicBezTo>
                <a:cubicBezTo>
                  <a:pt x="7482403" y="5327611"/>
                  <a:pt x="7478019" y="5323289"/>
                  <a:pt x="7478019" y="5317887"/>
                </a:cubicBezTo>
                <a:cubicBezTo>
                  <a:pt x="7478019" y="5312485"/>
                  <a:pt x="7482403" y="5308100"/>
                  <a:pt x="7487803" y="5308100"/>
                </a:cubicBezTo>
                <a:close/>
                <a:moveTo>
                  <a:pt x="7246575" y="5308100"/>
                </a:moveTo>
                <a:cubicBezTo>
                  <a:pt x="7251975" y="5308100"/>
                  <a:pt x="7256359" y="5312548"/>
                  <a:pt x="7256359" y="5317887"/>
                </a:cubicBezTo>
                <a:cubicBezTo>
                  <a:pt x="7256359" y="5323226"/>
                  <a:pt x="7251912" y="5327611"/>
                  <a:pt x="7246575" y="5327611"/>
                </a:cubicBezTo>
                <a:cubicBezTo>
                  <a:pt x="7241238" y="5327611"/>
                  <a:pt x="7236855" y="5323289"/>
                  <a:pt x="7236855" y="5317887"/>
                </a:cubicBezTo>
                <a:cubicBezTo>
                  <a:pt x="7236855" y="5312485"/>
                  <a:pt x="7241175" y="5308100"/>
                  <a:pt x="7246575" y="5308100"/>
                </a:cubicBezTo>
                <a:close/>
                <a:moveTo>
                  <a:pt x="7005346" y="5308100"/>
                </a:moveTo>
                <a:cubicBezTo>
                  <a:pt x="7010746" y="5308100"/>
                  <a:pt x="7015130" y="5312548"/>
                  <a:pt x="7015130" y="5317887"/>
                </a:cubicBezTo>
                <a:cubicBezTo>
                  <a:pt x="7015130" y="5323226"/>
                  <a:pt x="7010683" y="5327611"/>
                  <a:pt x="7005346" y="5327611"/>
                </a:cubicBezTo>
                <a:cubicBezTo>
                  <a:pt x="7000009" y="5327611"/>
                  <a:pt x="6995626" y="5323289"/>
                  <a:pt x="6995626" y="5317887"/>
                </a:cubicBezTo>
                <a:cubicBezTo>
                  <a:pt x="6995626" y="5312485"/>
                  <a:pt x="6999946" y="5308100"/>
                  <a:pt x="7005346" y="5308100"/>
                </a:cubicBezTo>
                <a:close/>
                <a:moveTo>
                  <a:pt x="6764118" y="5308100"/>
                </a:moveTo>
                <a:cubicBezTo>
                  <a:pt x="6769518" y="5308100"/>
                  <a:pt x="6773902" y="5312548"/>
                  <a:pt x="6773902" y="5317887"/>
                </a:cubicBezTo>
                <a:cubicBezTo>
                  <a:pt x="6773902" y="5323226"/>
                  <a:pt x="6769518" y="5327611"/>
                  <a:pt x="6764118" y="5327611"/>
                </a:cubicBezTo>
                <a:cubicBezTo>
                  <a:pt x="6758718" y="5327611"/>
                  <a:pt x="6754335" y="5323289"/>
                  <a:pt x="6754335" y="5317887"/>
                </a:cubicBezTo>
                <a:cubicBezTo>
                  <a:pt x="6754335" y="5312485"/>
                  <a:pt x="6758718" y="5308100"/>
                  <a:pt x="6764118" y="5308100"/>
                </a:cubicBezTo>
                <a:close/>
                <a:moveTo>
                  <a:pt x="6522889" y="5308100"/>
                </a:moveTo>
                <a:cubicBezTo>
                  <a:pt x="6528225" y="5308100"/>
                  <a:pt x="6532610" y="5312548"/>
                  <a:pt x="6532610" y="5317887"/>
                </a:cubicBezTo>
                <a:cubicBezTo>
                  <a:pt x="6532610" y="5323226"/>
                  <a:pt x="6528289" y="5327611"/>
                  <a:pt x="6522889" y="5327611"/>
                </a:cubicBezTo>
                <a:cubicBezTo>
                  <a:pt x="6517489" y="5327611"/>
                  <a:pt x="6513105" y="5323289"/>
                  <a:pt x="6513105" y="5317887"/>
                </a:cubicBezTo>
                <a:cubicBezTo>
                  <a:pt x="6513105" y="5312485"/>
                  <a:pt x="6517489" y="5308100"/>
                  <a:pt x="6522889" y="5308100"/>
                </a:cubicBezTo>
                <a:close/>
                <a:moveTo>
                  <a:pt x="6281661" y="5308100"/>
                </a:moveTo>
                <a:cubicBezTo>
                  <a:pt x="6286997" y="5308100"/>
                  <a:pt x="6291381" y="5312548"/>
                  <a:pt x="6291381" y="5317887"/>
                </a:cubicBezTo>
                <a:cubicBezTo>
                  <a:pt x="6291381" y="5323226"/>
                  <a:pt x="6287061" y="5327611"/>
                  <a:pt x="6281661" y="5327611"/>
                </a:cubicBezTo>
                <a:cubicBezTo>
                  <a:pt x="6276261" y="5327611"/>
                  <a:pt x="6271877" y="5323289"/>
                  <a:pt x="6271877" y="5317887"/>
                </a:cubicBezTo>
                <a:cubicBezTo>
                  <a:pt x="6271877" y="5312485"/>
                  <a:pt x="6276261" y="5308100"/>
                  <a:pt x="6281661" y="5308100"/>
                </a:cubicBezTo>
                <a:close/>
                <a:moveTo>
                  <a:pt x="6040432" y="5308100"/>
                </a:moveTo>
                <a:cubicBezTo>
                  <a:pt x="6045832" y="5308100"/>
                  <a:pt x="6050216" y="5312548"/>
                  <a:pt x="6050216" y="5317887"/>
                </a:cubicBezTo>
                <a:cubicBezTo>
                  <a:pt x="6050216" y="5323226"/>
                  <a:pt x="6045769" y="5327611"/>
                  <a:pt x="6040432" y="5327611"/>
                </a:cubicBezTo>
                <a:cubicBezTo>
                  <a:pt x="6035095" y="5327611"/>
                  <a:pt x="6030712" y="5323289"/>
                  <a:pt x="6030712" y="5317887"/>
                </a:cubicBezTo>
                <a:cubicBezTo>
                  <a:pt x="6030712" y="5312485"/>
                  <a:pt x="6035032" y="5308100"/>
                  <a:pt x="6040432" y="5308100"/>
                </a:cubicBezTo>
                <a:close/>
                <a:moveTo>
                  <a:pt x="5799205" y="5308100"/>
                </a:moveTo>
                <a:cubicBezTo>
                  <a:pt x="5804606" y="5308100"/>
                  <a:pt x="5808989" y="5312548"/>
                  <a:pt x="5808989" y="5317887"/>
                </a:cubicBezTo>
                <a:cubicBezTo>
                  <a:pt x="5808989" y="5323226"/>
                  <a:pt x="5804542" y="5327611"/>
                  <a:pt x="5799205" y="5327611"/>
                </a:cubicBezTo>
                <a:cubicBezTo>
                  <a:pt x="5793870" y="5327611"/>
                  <a:pt x="5789486" y="5323289"/>
                  <a:pt x="5789486" y="5317887"/>
                </a:cubicBezTo>
                <a:cubicBezTo>
                  <a:pt x="5789486" y="5312485"/>
                  <a:pt x="5793806" y="5308100"/>
                  <a:pt x="5799205" y="5308100"/>
                </a:cubicBezTo>
                <a:close/>
                <a:moveTo>
                  <a:pt x="5557992" y="5308100"/>
                </a:moveTo>
                <a:cubicBezTo>
                  <a:pt x="5563392" y="5308100"/>
                  <a:pt x="5567774" y="5312548"/>
                  <a:pt x="5567774" y="5317887"/>
                </a:cubicBezTo>
                <a:cubicBezTo>
                  <a:pt x="5567774" y="5323226"/>
                  <a:pt x="5563392" y="5327611"/>
                  <a:pt x="5557992" y="5327611"/>
                </a:cubicBezTo>
                <a:cubicBezTo>
                  <a:pt x="5552592" y="5327611"/>
                  <a:pt x="5548208" y="5323289"/>
                  <a:pt x="5548208" y="5317887"/>
                </a:cubicBezTo>
                <a:cubicBezTo>
                  <a:pt x="5548208" y="5312485"/>
                  <a:pt x="5552592" y="5308100"/>
                  <a:pt x="5557992" y="5308100"/>
                </a:cubicBezTo>
                <a:close/>
                <a:moveTo>
                  <a:pt x="5316710" y="5308100"/>
                </a:moveTo>
                <a:cubicBezTo>
                  <a:pt x="5322044" y="5308100"/>
                  <a:pt x="5326432" y="5312548"/>
                  <a:pt x="5326432" y="5317887"/>
                </a:cubicBezTo>
                <a:cubicBezTo>
                  <a:pt x="5326432" y="5323226"/>
                  <a:pt x="5322105" y="5327611"/>
                  <a:pt x="5316710" y="5327611"/>
                </a:cubicBezTo>
                <a:cubicBezTo>
                  <a:pt x="5311316" y="5327611"/>
                  <a:pt x="5306924" y="5323289"/>
                  <a:pt x="5306924" y="5317887"/>
                </a:cubicBezTo>
                <a:cubicBezTo>
                  <a:pt x="5306924" y="5312485"/>
                  <a:pt x="5311316" y="5308100"/>
                  <a:pt x="5316710" y="5308100"/>
                </a:cubicBezTo>
                <a:close/>
                <a:moveTo>
                  <a:pt x="5075486" y="5308100"/>
                </a:moveTo>
                <a:cubicBezTo>
                  <a:pt x="5080820" y="5308100"/>
                  <a:pt x="5085202" y="5312548"/>
                  <a:pt x="5085202" y="5317887"/>
                </a:cubicBezTo>
                <a:cubicBezTo>
                  <a:pt x="5085202" y="5323226"/>
                  <a:pt x="5080885" y="5327611"/>
                  <a:pt x="5075486" y="5327611"/>
                </a:cubicBezTo>
                <a:cubicBezTo>
                  <a:pt x="5070087" y="5327611"/>
                  <a:pt x="5065705" y="5323289"/>
                  <a:pt x="5065705" y="5317887"/>
                </a:cubicBezTo>
                <a:cubicBezTo>
                  <a:pt x="5065705" y="5312485"/>
                  <a:pt x="5070087" y="5308100"/>
                  <a:pt x="5075486" y="5308100"/>
                </a:cubicBezTo>
                <a:close/>
                <a:moveTo>
                  <a:pt x="4834252" y="5308100"/>
                </a:moveTo>
                <a:cubicBezTo>
                  <a:pt x="4839658" y="5308100"/>
                  <a:pt x="4844040" y="5312548"/>
                  <a:pt x="4844040" y="5317887"/>
                </a:cubicBezTo>
                <a:cubicBezTo>
                  <a:pt x="4844040" y="5323226"/>
                  <a:pt x="4839595" y="5327611"/>
                  <a:pt x="4834252" y="5327611"/>
                </a:cubicBezTo>
                <a:cubicBezTo>
                  <a:pt x="4828917" y="5327611"/>
                  <a:pt x="4824534" y="5323289"/>
                  <a:pt x="4824534" y="5317887"/>
                </a:cubicBezTo>
                <a:cubicBezTo>
                  <a:pt x="4824534" y="5312485"/>
                  <a:pt x="4828853" y="5308100"/>
                  <a:pt x="4834252" y="5308100"/>
                </a:cubicBezTo>
                <a:close/>
                <a:moveTo>
                  <a:pt x="4593019" y="5308100"/>
                </a:moveTo>
                <a:cubicBezTo>
                  <a:pt x="4598416" y="5308100"/>
                  <a:pt x="4602795" y="5312548"/>
                  <a:pt x="4602795" y="5317887"/>
                </a:cubicBezTo>
                <a:cubicBezTo>
                  <a:pt x="4602795" y="5323226"/>
                  <a:pt x="4598353" y="5327611"/>
                  <a:pt x="4593019" y="5327611"/>
                </a:cubicBezTo>
                <a:cubicBezTo>
                  <a:pt x="4587686" y="5327611"/>
                  <a:pt x="4583304" y="5323289"/>
                  <a:pt x="4583304" y="5317887"/>
                </a:cubicBezTo>
                <a:cubicBezTo>
                  <a:pt x="4583304" y="5312485"/>
                  <a:pt x="4587622" y="5308100"/>
                  <a:pt x="4593019" y="5308100"/>
                </a:cubicBezTo>
                <a:close/>
                <a:moveTo>
                  <a:pt x="4351806" y="5308100"/>
                </a:moveTo>
                <a:cubicBezTo>
                  <a:pt x="4357195" y="5308100"/>
                  <a:pt x="4361580" y="5312548"/>
                  <a:pt x="4361580" y="5317887"/>
                </a:cubicBezTo>
                <a:cubicBezTo>
                  <a:pt x="4361580" y="5323226"/>
                  <a:pt x="4357195" y="5327611"/>
                  <a:pt x="4351806" y="5327611"/>
                </a:cubicBezTo>
                <a:cubicBezTo>
                  <a:pt x="4346397" y="5327611"/>
                  <a:pt x="4342006" y="5323289"/>
                  <a:pt x="4342006" y="5317887"/>
                </a:cubicBezTo>
                <a:cubicBezTo>
                  <a:pt x="4342006" y="5312485"/>
                  <a:pt x="4346397" y="5308100"/>
                  <a:pt x="4351806" y="5308100"/>
                </a:cubicBezTo>
                <a:close/>
                <a:moveTo>
                  <a:pt x="4110583" y="5308100"/>
                </a:moveTo>
                <a:cubicBezTo>
                  <a:pt x="4115986" y="5308100"/>
                  <a:pt x="4120362" y="5312548"/>
                  <a:pt x="4120362" y="5317887"/>
                </a:cubicBezTo>
                <a:cubicBezTo>
                  <a:pt x="4120362" y="5323226"/>
                  <a:pt x="4115986" y="5327611"/>
                  <a:pt x="4110583" y="5327611"/>
                </a:cubicBezTo>
                <a:cubicBezTo>
                  <a:pt x="4105180" y="5327611"/>
                  <a:pt x="4100799" y="5323289"/>
                  <a:pt x="4100799" y="5317887"/>
                </a:cubicBezTo>
                <a:cubicBezTo>
                  <a:pt x="4100799" y="5312485"/>
                  <a:pt x="4105180" y="5308100"/>
                  <a:pt x="4110583" y="5308100"/>
                </a:cubicBezTo>
                <a:close/>
                <a:moveTo>
                  <a:pt x="3869431" y="5308100"/>
                </a:moveTo>
                <a:cubicBezTo>
                  <a:pt x="3874765" y="5308100"/>
                  <a:pt x="3879151" y="5312548"/>
                  <a:pt x="3879151" y="5317887"/>
                </a:cubicBezTo>
                <a:cubicBezTo>
                  <a:pt x="3879151" y="5323226"/>
                  <a:pt x="3874828" y="5327611"/>
                  <a:pt x="3869431" y="5327611"/>
                </a:cubicBezTo>
                <a:cubicBezTo>
                  <a:pt x="3864032" y="5327611"/>
                  <a:pt x="3859648" y="5323289"/>
                  <a:pt x="3859648" y="5317887"/>
                </a:cubicBezTo>
                <a:cubicBezTo>
                  <a:pt x="3859648" y="5312485"/>
                  <a:pt x="3864032" y="5308100"/>
                  <a:pt x="3869431" y="5308100"/>
                </a:cubicBezTo>
                <a:close/>
                <a:moveTo>
                  <a:pt x="3628215" y="5308100"/>
                </a:moveTo>
                <a:cubicBezTo>
                  <a:pt x="3633533" y="5308100"/>
                  <a:pt x="3637936" y="5312548"/>
                  <a:pt x="3637936" y="5317887"/>
                </a:cubicBezTo>
                <a:cubicBezTo>
                  <a:pt x="3637936" y="5323226"/>
                  <a:pt x="3633597" y="5327611"/>
                  <a:pt x="3628215" y="5327611"/>
                </a:cubicBezTo>
                <a:cubicBezTo>
                  <a:pt x="3622815" y="5327611"/>
                  <a:pt x="3618432" y="5323289"/>
                  <a:pt x="3618432" y="5317887"/>
                </a:cubicBezTo>
                <a:cubicBezTo>
                  <a:pt x="3618432" y="5312485"/>
                  <a:pt x="3622815" y="5308100"/>
                  <a:pt x="3628215" y="5308100"/>
                </a:cubicBezTo>
                <a:close/>
                <a:moveTo>
                  <a:pt x="3386959" y="5308100"/>
                </a:moveTo>
                <a:cubicBezTo>
                  <a:pt x="3392360" y="5308100"/>
                  <a:pt x="3396745" y="5312548"/>
                  <a:pt x="3396745" y="5317887"/>
                </a:cubicBezTo>
                <a:cubicBezTo>
                  <a:pt x="3396745" y="5323226"/>
                  <a:pt x="3392296" y="5327611"/>
                  <a:pt x="3386959" y="5327611"/>
                </a:cubicBezTo>
                <a:cubicBezTo>
                  <a:pt x="3381622" y="5327611"/>
                  <a:pt x="3377237" y="5323289"/>
                  <a:pt x="3377237" y="5317887"/>
                </a:cubicBezTo>
                <a:cubicBezTo>
                  <a:pt x="3377237" y="5312485"/>
                  <a:pt x="3381558" y="5308100"/>
                  <a:pt x="3386959" y="5308100"/>
                </a:cubicBezTo>
                <a:close/>
                <a:moveTo>
                  <a:pt x="3145752" y="5308100"/>
                </a:moveTo>
                <a:cubicBezTo>
                  <a:pt x="3151151" y="5308100"/>
                  <a:pt x="3155534" y="5312548"/>
                  <a:pt x="3155534" y="5317887"/>
                </a:cubicBezTo>
                <a:cubicBezTo>
                  <a:pt x="3155534" y="5323226"/>
                  <a:pt x="3151088" y="5327611"/>
                  <a:pt x="3145752" y="5327611"/>
                </a:cubicBezTo>
                <a:cubicBezTo>
                  <a:pt x="3140417" y="5327611"/>
                  <a:pt x="3136034" y="5323289"/>
                  <a:pt x="3136034" y="5317887"/>
                </a:cubicBezTo>
                <a:cubicBezTo>
                  <a:pt x="3136034" y="5312485"/>
                  <a:pt x="3140353" y="5308100"/>
                  <a:pt x="3145752" y="5308100"/>
                </a:cubicBezTo>
                <a:close/>
                <a:moveTo>
                  <a:pt x="2904574" y="5308100"/>
                </a:moveTo>
                <a:cubicBezTo>
                  <a:pt x="2909974" y="5308100"/>
                  <a:pt x="2914357" y="5312548"/>
                  <a:pt x="2914357" y="5317887"/>
                </a:cubicBezTo>
                <a:cubicBezTo>
                  <a:pt x="2914357" y="5323226"/>
                  <a:pt x="2909974" y="5327611"/>
                  <a:pt x="2904574" y="5327611"/>
                </a:cubicBezTo>
                <a:cubicBezTo>
                  <a:pt x="2899176" y="5327611"/>
                  <a:pt x="2894793" y="5323289"/>
                  <a:pt x="2894793" y="5317887"/>
                </a:cubicBezTo>
                <a:cubicBezTo>
                  <a:pt x="2894793" y="5312485"/>
                  <a:pt x="2899176" y="5308100"/>
                  <a:pt x="2904574" y="5308100"/>
                </a:cubicBezTo>
                <a:close/>
                <a:moveTo>
                  <a:pt x="2663275" y="5308100"/>
                </a:moveTo>
                <a:cubicBezTo>
                  <a:pt x="2668613" y="5308100"/>
                  <a:pt x="2673000" y="5312548"/>
                  <a:pt x="2673000" y="5317887"/>
                </a:cubicBezTo>
                <a:cubicBezTo>
                  <a:pt x="2673000" y="5323226"/>
                  <a:pt x="2668677" y="5327611"/>
                  <a:pt x="2663275" y="5327611"/>
                </a:cubicBezTo>
                <a:cubicBezTo>
                  <a:pt x="2657878" y="5327611"/>
                  <a:pt x="2653493" y="5323289"/>
                  <a:pt x="2653493" y="5317887"/>
                </a:cubicBezTo>
                <a:cubicBezTo>
                  <a:pt x="2653493" y="5312485"/>
                  <a:pt x="2657878" y="5308100"/>
                  <a:pt x="2663275" y="5308100"/>
                </a:cubicBezTo>
                <a:close/>
                <a:moveTo>
                  <a:pt x="2422039" y="5308100"/>
                </a:moveTo>
                <a:cubicBezTo>
                  <a:pt x="2427372" y="5308100"/>
                  <a:pt x="2431755" y="5312548"/>
                  <a:pt x="2431755" y="5317887"/>
                </a:cubicBezTo>
                <a:cubicBezTo>
                  <a:pt x="2431755" y="5323226"/>
                  <a:pt x="2427437" y="5327611"/>
                  <a:pt x="2422039" y="5327611"/>
                </a:cubicBezTo>
                <a:cubicBezTo>
                  <a:pt x="2416641" y="5327611"/>
                  <a:pt x="2412259" y="5323289"/>
                  <a:pt x="2412259" y="5317887"/>
                </a:cubicBezTo>
                <a:cubicBezTo>
                  <a:pt x="2412259" y="5312485"/>
                  <a:pt x="2416641" y="5308100"/>
                  <a:pt x="2422039" y="5308100"/>
                </a:cubicBezTo>
                <a:close/>
                <a:moveTo>
                  <a:pt x="2180796" y="5308100"/>
                </a:moveTo>
                <a:cubicBezTo>
                  <a:pt x="2186202" y="5308100"/>
                  <a:pt x="2190581" y="5312548"/>
                  <a:pt x="2190581" y="5317887"/>
                </a:cubicBezTo>
                <a:cubicBezTo>
                  <a:pt x="2190581" y="5323226"/>
                  <a:pt x="2186136" y="5327611"/>
                  <a:pt x="2180796" y="5327611"/>
                </a:cubicBezTo>
                <a:cubicBezTo>
                  <a:pt x="2175475" y="5327611"/>
                  <a:pt x="2171085" y="5323289"/>
                  <a:pt x="2171085" y="5317887"/>
                </a:cubicBezTo>
                <a:cubicBezTo>
                  <a:pt x="2171085" y="5312485"/>
                  <a:pt x="2175412" y="5308100"/>
                  <a:pt x="2180796" y="5308100"/>
                </a:cubicBezTo>
                <a:close/>
                <a:moveTo>
                  <a:pt x="1939584" y="5308100"/>
                </a:moveTo>
                <a:cubicBezTo>
                  <a:pt x="1944983" y="5308100"/>
                  <a:pt x="1949367" y="5312548"/>
                  <a:pt x="1949367" y="5317887"/>
                </a:cubicBezTo>
                <a:cubicBezTo>
                  <a:pt x="1949367" y="5323226"/>
                  <a:pt x="1944920" y="5327611"/>
                  <a:pt x="1939584" y="5327611"/>
                </a:cubicBezTo>
                <a:cubicBezTo>
                  <a:pt x="1934247" y="5327611"/>
                  <a:pt x="1929862" y="5323289"/>
                  <a:pt x="1929862" y="5317887"/>
                </a:cubicBezTo>
                <a:cubicBezTo>
                  <a:pt x="1929862" y="5312485"/>
                  <a:pt x="1934184" y="5308100"/>
                  <a:pt x="1939584" y="5308100"/>
                </a:cubicBezTo>
                <a:close/>
                <a:moveTo>
                  <a:pt x="1698333" y="5308100"/>
                </a:moveTo>
                <a:cubicBezTo>
                  <a:pt x="1703734" y="5308100"/>
                  <a:pt x="1708119" y="5312548"/>
                  <a:pt x="1708119" y="5317887"/>
                </a:cubicBezTo>
                <a:cubicBezTo>
                  <a:pt x="1708119" y="5323226"/>
                  <a:pt x="1703734" y="5327611"/>
                  <a:pt x="1698333" y="5327611"/>
                </a:cubicBezTo>
                <a:cubicBezTo>
                  <a:pt x="1692932" y="5327611"/>
                  <a:pt x="1688548" y="5323289"/>
                  <a:pt x="1688548" y="5317887"/>
                </a:cubicBezTo>
                <a:cubicBezTo>
                  <a:pt x="1688548" y="5312485"/>
                  <a:pt x="1692932" y="5308100"/>
                  <a:pt x="1698333" y="5308100"/>
                </a:cubicBezTo>
                <a:close/>
                <a:moveTo>
                  <a:pt x="1457108" y="5308100"/>
                </a:moveTo>
                <a:cubicBezTo>
                  <a:pt x="1462444" y="5308100"/>
                  <a:pt x="1466828" y="5312548"/>
                  <a:pt x="1466828" y="5317887"/>
                </a:cubicBezTo>
                <a:cubicBezTo>
                  <a:pt x="1466828" y="5323226"/>
                  <a:pt x="1462508" y="5327611"/>
                  <a:pt x="1457108" y="5327611"/>
                </a:cubicBezTo>
                <a:cubicBezTo>
                  <a:pt x="1451708" y="5327611"/>
                  <a:pt x="1447324" y="5323289"/>
                  <a:pt x="1447324" y="5317887"/>
                </a:cubicBezTo>
                <a:cubicBezTo>
                  <a:pt x="1447324" y="5312485"/>
                  <a:pt x="1451708" y="5308100"/>
                  <a:pt x="1457108" y="5308100"/>
                </a:cubicBezTo>
                <a:close/>
                <a:moveTo>
                  <a:pt x="1215887" y="5308100"/>
                </a:moveTo>
                <a:cubicBezTo>
                  <a:pt x="1221287" y="5308100"/>
                  <a:pt x="1225671" y="5312548"/>
                  <a:pt x="1225671" y="5317887"/>
                </a:cubicBezTo>
                <a:cubicBezTo>
                  <a:pt x="1225671" y="5323226"/>
                  <a:pt x="1221224" y="5327611"/>
                  <a:pt x="1215887" y="5327611"/>
                </a:cubicBezTo>
                <a:cubicBezTo>
                  <a:pt x="1210551" y="5327611"/>
                  <a:pt x="1206167" y="5323289"/>
                  <a:pt x="1206167" y="5317887"/>
                </a:cubicBezTo>
                <a:cubicBezTo>
                  <a:pt x="1206167" y="5312485"/>
                  <a:pt x="1210487" y="5308100"/>
                  <a:pt x="1215887" y="5308100"/>
                </a:cubicBezTo>
                <a:close/>
                <a:moveTo>
                  <a:pt x="974667" y="5308100"/>
                </a:moveTo>
                <a:cubicBezTo>
                  <a:pt x="980067" y="5308100"/>
                  <a:pt x="984451" y="5312548"/>
                  <a:pt x="984451" y="5317887"/>
                </a:cubicBezTo>
                <a:cubicBezTo>
                  <a:pt x="984451" y="5323226"/>
                  <a:pt x="980004" y="5327611"/>
                  <a:pt x="974667" y="5327611"/>
                </a:cubicBezTo>
                <a:cubicBezTo>
                  <a:pt x="969331" y="5327611"/>
                  <a:pt x="964947" y="5323289"/>
                  <a:pt x="964947" y="5317887"/>
                </a:cubicBezTo>
                <a:cubicBezTo>
                  <a:pt x="964947" y="5312485"/>
                  <a:pt x="969267" y="5308100"/>
                  <a:pt x="974667" y="5308100"/>
                </a:cubicBezTo>
                <a:close/>
                <a:moveTo>
                  <a:pt x="733447" y="5308100"/>
                </a:moveTo>
                <a:cubicBezTo>
                  <a:pt x="738783" y="5308100"/>
                  <a:pt x="743167" y="5312548"/>
                  <a:pt x="743167" y="5317887"/>
                </a:cubicBezTo>
                <a:cubicBezTo>
                  <a:pt x="743167" y="5323226"/>
                  <a:pt x="738847" y="5327611"/>
                  <a:pt x="733447" y="5327611"/>
                </a:cubicBezTo>
                <a:cubicBezTo>
                  <a:pt x="728047" y="5327611"/>
                  <a:pt x="723663" y="5323289"/>
                  <a:pt x="723663" y="5317887"/>
                </a:cubicBezTo>
                <a:cubicBezTo>
                  <a:pt x="723663" y="5312485"/>
                  <a:pt x="728047" y="5308100"/>
                  <a:pt x="733447" y="5308100"/>
                </a:cubicBezTo>
                <a:close/>
                <a:moveTo>
                  <a:pt x="492226" y="5308100"/>
                </a:moveTo>
                <a:cubicBezTo>
                  <a:pt x="497562" y="5308100"/>
                  <a:pt x="501946" y="5312548"/>
                  <a:pt x="501946" y="5317887"/>
                </a:cubicBezTo>
                <a:cubicBezTo>
                  <a:pt x="501946" y="5323226"/>
                  <a:pt x="497626" y="5327611"/>
                  <a:pt x="492226" y="5327611"/>
                </a:cubicBezTo>
                <a:cubicBezTo>
                  <a:pt x="486826" y="5327611"/>
                  <a:pt x="482442" y="5323289"/>
                  <a:pt x="482442" y="5317887"/>
                </a:cubicBezTo>
                <a:cubicBezTo>
                  <a:pt x="482442" y="5312485"/>
                  <a:pt x="486826" y="5308100"/>
                  <a:pt x="492226" y="5308100"/>
                </a:cubicBezTo>
                <a:close/>
                <a:moveTo>
                  <a:pt x="251007" y="5308100"/>
                </a:moveTo>
                <a:cubicBezTo>
                  <a:pt x="256407" y="5308100"/>
                  <a:pt x="260791" y="5312548"/>
                  <a:pt x="260791" y="5317887"/>
                </a:cubicBezTo>
                <a:cubicBezTo>
                  <a:pt x="260791" y="5323226"/>
                  <a:pt x="256344" y="5327611"/>
                  <a:pt x="251007" y="5327611"/>
                </a:cubicBezTo>
                <a:cubicBezTo>
                  <a:pt x="245671" y="5327611"/>
                  <a:pt x="241287" y="5323289"/>
                  <a:pt x="241287" y="5317887"/>
                </a:cubicBezTo>
                <a:cubicBezTo>
                  <a:pt x="241287" y="5312485"/>
                  <a:pt x="245607" y="5308100"/>
                  <a:pt x="251007" y="5308100"/>
                </a:cubicBezTo>
                <a:close/>
                <a:moveTo>
                  <a:pt x="9723" y="5308100"/>
                </a:moveTo>
                <a:cubicBezTo>
                  <a:pt x="15123" y="5308100"/>
                  <a:pt x="19507" y="5312548"/>
                  <a:pt x="19507" y="5317887"/>
                </a:cubicBezTo>
                <a:cubicBezTo>
                  <a:pt x="19507" y="5323226"/>
                  <a:pt x="15060" y="5327611"/>
                  <a:pt x="9723" y="5327611"/>
                </a:cubicBezTo>
                <a:cubicBezTo>
                  <a:pt x="4388" y="5327611"/>
                  <a:pt x="4" y="5323289"/>
                  <a:pt x="4" y="5317887"/>
                </a:cubicBezTo>
                <a:cubicBezTo>
                  <a:pt x="4" y="5312485"/>
                  <a:pt x="4324" y="5308100"/>
                  <a:pt x="9723" y="5308100"/>
                </a:cubicBezTo>
                <a:close/>
                <a:moveTo>
                  <a:pt x="11820259" y="5066785"/>
                </a:moveTo>
                <a:cubicBezTo>
                  <a:pt x="11825659" y="5066785"/>
                  <a:pt x="11830043" y="5071234"/>
                  <a:pt x="11830043" y="5076573"/>
                </a:cubicBezTo>
                <a:cubicBezTo>
                  <a:pt x="11830043" y="5081911"/>
                  <a:pt x="11825596" y="5086296"/>
                  <a:pt x="11820259" y="5086296"/>
                </a:cubicBezTo>
                <a:cubicBezTo>
                  <a:pt x="11814922" y="5086296"/>
                  <a:pt x="11810539" y="5081975"/>
                  <a:pt x="11810539" y="5076573"/>
                </a:cubicBezTo>
                <a:cubicBezTo>
                  <a:pt x="11810539" y="5071170"/>
                  <a:pt x="11814859" y="5066785"/>
                  <a:pt x="11820259" y="5066785"/>
                </a:cubicBezTo>
                <a:close/>
                <a:moveTo>
                  <a:pt x="11579030" y="5066785"/>
                </a:moveTo>
                <a:cubicBezTo>
                  <a:pt x="11584430" y="5066785"/>
                  <a:pt x="11588815" y="5071234"/>
                  <a:pt x="11588815" y="5076573"/>
                </a:cubicBezTo>
                <a:cubicBezTo>
                  <a:pt x="11588815" y="5081911"/>
                  <a:pt x="11584367" y="5086296"/>
                  <a:pt x="11579030" y="5086296"/>
                </a:cubicBezTo>
                <a:cubicBezTo>
                  <a:pt x="11573694" y="5086296"/>
                  <a:pt x="11569310" y="5081975"/>
                  <a:pt x="11569310" y="5076573"/>
                </a:cubicBezTo>
                <a:cubicBezTo>
                  <a:pt x="11569310" y="5071170"/>
                  <a:pt x="11573630" y="5066785"/>
                  <a:pt x="11579030" y="5066785"/>
                </a:cubicBezTo>
                <a:close/>
                <a:moveTo>
                  <a:pt x="11337802" y="5066785"/>
                </a:moveTo>
                <a:cubicBezTo>
                  <a:pt x="11343202" y="5066785"/>
                  <a:pt x="11347587" y="5071234"/>
                  <a:pt x="11347587" y="5076573"/>
                </a:cubicBezTo>
                <a:cubicBezTo>
                  <a:pt x="11347587" y="5081911"/>
                  <a:pt x="11343139" y="5086296"/>
                  <a:pt x="11337802" y="5086296"/>
                </a:cubicBezTo>
                <a:cubicBezTo>
                  <a:pt x="11332466" y="5086296"/>
                  <a:pt x="11328082" y="5081975"/>
                  <a:pt x="11328082" y="5076573"/>
                </a:cubicBezTo>
                <a:cubicBezTo>
                  <a:pt x="11328082" y="5071170"/>
                  <a:pt x="11332402" y="5066785"/>
                  <a:pt x="11337802" y="5066785"/>
                </a:cubicBezTo>
                <a:close/>
                <a:moveTo>
                  <a:pt x="11096574" y="5066785"/>
                </a:moveTo>
                <a:cubicBezTo>
                  <a:pt x="11101910" y="5066785"/>
                  <a:pt x="11106294" y="5071234"/>
                  <a:pt x="11106294" y="5076573"/>
                </a:cubicBezTo>
                <a:cubicBezTo>
                  <a:pt x="11106294" y="5081911"/>
                  <a:pt x="11101974" y="5086296"/>
                  <a:pt x="11096574" y="5086296"/>
                </a:cubicBezTo>
                <a:cubicBezTo>
                  <a:pt x="11091174" y="5086296"/>
                  <a:pt x="11086790" y="5081975"/>
                  <a:pt x="11086790" y="5076573"/>
                </a:cubicBezTo>
                <a:cubicBezTo>
                  <a:pt x="11086790" y="5071170"/>
                  <a:pt x="11091174" y="5066785"/>
                  <a:pt x="11096574" y="5066785"/>
                </a:cubicBezTo>
                <a:close/>
                <a:moveTo>
                  <a:pt x="10855345" y="5066785"/>
                </a:moveTo>
                <a:cubicBezTo>
                  <a:pt x="10860682" y="5066785"/>
                  <a:pt x="10865065" y="5071234"/>
                  <a:pt x="10865065" y="5076573"/>
                </a:cubicBezTo>
                <a:cubicBezTo>
                  <a:pt x="10865065" y="5081911"/>
                  <a:pt x="10860682" y="5086296"/>
                  <a:pt x="10855345" y="5086296"/>
                </a:cubicBezTo>
                <a:cubicBezTo>
                  <a:pt x="10850008" y="5086296"/>
                  <a:pt x="10845625" y="5081975"/>
                  <a:pt x="10845625" y="5076573"/>
                </a:cubicBezTo>
                <a:cubicBezTo>
                  <a:pt x="10845625" y="5071170"/>
                  <a:pt x="10849945" y="5066785"/>
                  <a:pt x="10855345" y="5066785"/>
                </a:cubicBezTo>
                <a:close/>
                <a:moveTo>
                  <a:pt x="10614116" y="5066785"/>
                </a:moveTo>
                <a:cubicBezTo>
                  <a:pt x="10619516" y="5066785"/>
                  <a:pt x="10623901" y="5071234"/>
                  <a:pt x="10623901" y="5076573"/>
                </a:cubicBezTo>
                <a:cubicBezTo>
                  <a:pt x="10623901" y="5081911"/>
                  <a:pt x="10619454" y="5086296"/>
                  <a:pt x="10614116" y="5086296"/>
                </a:cubicBezTo>
                <a:cubicBezTo>
                  <a:pt x="10608780" y="5086296"/>
                  <a:pt x="10604396" y="5081975"/>
                  <a:pt x="10604396" y="5076573"/>
                </a:cubicBezTo>
                <a:cubicBezTo>
                  <a:pt x="10604396" y="5071170"/>
                  <a:pt x="10608716" y="5066785"/>
                  <a:pt x="10614116" y="5066785"/>
                </a:cubicBezTo>
                <a:close/>
                <a:moveTo>
                  <a:pt x="10372888" y="5066785"/>
                </a:moveTo>
                <a:cubicBezTo>
                  <a:pt x="10378288" y="5066785"/>
                  <a:pt x="10382673" y="5071234"/>
                  <a:pt x="10382673" y="5076573"/>
                </a:cubicBezTo>
                <a:cubicBezTo>
                  <a:pt x="10382673" y="5081911"/>
                  <a:pt x="10378225" y="5086296"/>
                  <a:pt x="10372888" y="5086296"/>
                </a:cubicBezTo>
                <a:cubicBezTo>
                  <a:pt x="10367552" y="5086296"/>
                  <a:pt x="10363168" y="5081975"/>
                  <a:pt x="10363168" y="5076573"/>
                </a:cubicBezTo>
                <a:cubicBezTo>
                  <a:pt x="10363168" y="5071170"/>
                  <a:pt x="10367488" y="5066785"/>
                  <a:pt x="10372888" y="5066785"/>
                </a:cubicBezTo>
                <a:close/>
                <a:moveTo>
                  <a:pt x="10131660" y="5066785"/>
                </a:moveTo>
                <a:cubicBezTo>
                  <a:pt x="10137060" y="5066785"/>
                  <a:pt x="10141444" y="5071234"/>
                  <a:pt x="10141444" y="5076573"/>
                </a:cubicBezTo>
                <a:cubicBezTo>
                  <a:pt x="10141444" y="5081911"/>
                  <a:pt x="10136997" y="5086296"/>
                  <a:pt x="10131660" y="5086296"/>
                </a:cubicBezTo>
                <a:cubicBezTo>
                  <a:pt x="10126323" y="5086296"/>
                  <a:pt x="10121940" y="5081975"/>
                  <a:pt x="10121940" y="5076573"/>
                </a:cubicBezTo>
                <a:cubicBezTo>
                  <a:pt x="10121940" y="5071170"/>
                  <a:pt x="10126260" y="5066785"/>
                  <a:pt x="10131660" y="5066785"/>
                </a:cubicBezTo>
                <a:close/>
                <a:moveTo>
                  <a:pt x="9890432" y="5066785"/>
                </a:moveTo>
                <a:cubicBezTo>
                  <a:pt x="9895768" y="5066785"/>
                  <a:pt x="9900152" y="5071234"/>
                  <a:pt x="9900152" y="5076573"/>
                </a:cubicBezTo>
                <a:cubicBezTo>
                  <a:pt x="9900152" y="5081911"/>
                  <a:pt x="9895832" y="5086296"/>
                  <a:pt x="9890432" y="5086296"/>
                </a:cubicBezTo>
                <a:cubicBezTo>
                  <a:pt x="9885031" y="5086296"/>
                  <a:pt x="9880648" y="5081975"/>
                  <a:pt x="9880648" y="5076573"/>
                </a:cubicBezTo>
                <a:cubicBezTo>
                  <a:pt x="9880648" y="5071170"/>
                  <a:pt x="9885031" y="5066785"/>
                  <a:pt x="9890432" y="5066785"/>
                </a:cubicBezTo>
                <a:close/>
                <a:moveTo>
                  <a:pt x="9649203" y="5066785"/>
                </a:moveTo>
                <a:cubicBezTo>
                  <a:pt x="9654540" y="5066785"/>
                  <a:pt x="9658923" y="5071234"/>
                  <a:pt x="9658923" y="5076573"/>
                </a:cubicBezTo>
                <a:cubicBezTo>
                  <a:pt x="9658923" y="5081911"/>
                  <a:pt x="9654540" y="5086296"/>
                  <a:pt x="9649203" y="5086296"/>
                </a:cubicBezTo>
                <a:cubicBezTo>
                  <a:pt x="9643866" y="5086296"/>
                  <a:pt x="9639483" y="5081975"/>
                  <a:pt x="9639483" y="5076573"/>
                </a:cubicBezTo>
                <a:cubicBezTo>
                  <a:pt x="9639483" y="5071170"/>
                  <a:pt x="9643803" y="5066785"/>
                  <a:pt x="9649203" y="5066785"/>
                </a:cubicBezTo>
                <a:close/>
                <a:moveTo>
                  <a:pt x="9417695" y="5066785"/>
                </a:moveTo>
                <a:cubicBezTo>
                  <a:pt x="9423031" y="5066785"/>
                  <a:pt x="9427416" y="5071234"/>
                  <a:pt x="9427416" y="5076573"/>
                </a:cubicBezTo>
                <a:cubicBezTo>
                  <a:pt x="9427416" y="5081911"/>
                  <a:pt x="9423095" y="5086296"/>
                  <a:pt x="9417695" y="5086296"/>
                </a:cubicBezTo>
                <a:cubicBezTo>
                  <a:pt x="9412295" y="5086296"/>
                  <a:pt x="9407911" y="5081975"/>
                  <a:pt x="9407911" y="5076573"/>
                </a:cubicBezTo>
                <a:cubicBezTo>
                  <a:pt x="9407911" y="5071170"/>
                  <a:pt x="9412295" y="5066785"/>
                  <a:pt x="9417695" y="5066785"/>
                </a:cubicBezTo>
                <a:close/>
                <a:moveTo>
                  <a:pt x="9176467" y="5066785"/>
                </a:moveTo>
                <a:cubicBezTo>
                  <a:pt x="9181803" y="5066785"/>
                  <a:pt x="9186187" y="5071234"/>
                  <a:pt x="9186187" y="5076573"/>
                </a:cubicBezTo>
                <a:cubicBezTo>
                  <a:pt x="9186187" y="5081911"/>
                  <a:pt x="9181867" y="5086296"/>
                  <a:pt x="9176467" y="5086296"/>
                </a:cubicBezTo>
                <a:cubicBezTo>
                  <a:pt x="9171066" y="5086296"/>
                  <a:pt x="9166683" y="5081975"/>
                  <a:pt x="9166683" y="5076573"/>
                </a:cubicBezTo>
                <a:cubicBezTo>
                  <a:pt x="9166683" y="5071170"/>
                  <a:pt x="9171066" y="5066785"/>
                  <a:pt x="9176467" y="5066785"/>
                </a:cubicBezTo>
                <a:close/>
                <a:moveTo>
                  <a:pt x="8935237" y="5066785"/>
                </a:moveTo>
                <a:cubicBezTo>
                  <a:pt x="8940574" y="5066785"/>
                  <a:pt x="8944958" y="5071234"/>
                  <a:pt x="8944958" y="5076573"/>
                </a:cubicBezTo>
                <a:cubicBezTo>
                  <a:pt x="8944958" y="5081911"/>
                  <a:pt x="8940638" y="5086296"/>
                  <a:pt x="8935237" y="5086296"/>
                </a:cubicBezTo>
                <a:cubicBezTo>
                  <a:pt x="8929837" y="5086296"/>
                  <a:pt x="8925454" y="5081975"/>
                  <a:pt x="8925454" y="5076573"/>
                </a:cubicBezTo>
                <a:cubicBezTo>
                  <a:pt x="8925454" y="5071170"/>
                  <a:pt x="8929837" y="5066785"/>
                  <a:pt x="8935237" y="5066785"/>
                </a:cubicBezTo>
                <a:close/>
                <a:moveTo>
                  <a:pt x="8694009" y="5066785"/>
                </a:moveTo>
                <a:cubicBezTo>
                  <a:pt x="8699346" y="5066785"/>
                  <a:pt x="8703730" y="5071234"/>
                  <a:pt x="8703730" y="5076573"/>
                </a:cubicBezTo>
                <a:cubicBezTo>
                  <a:pt x="8703730" y="5081911"/>
                  <a:pt x="8699346" y="5086296"/>
                  <a:pt x="8694009" y="5086296"/>
                </a:cubicBezTo>
                <a:cubicBezTo>
                  <a:pt x="8688673" y="5086296"/>
                  <a:pt x="8684289" y="5081975"/>
                  <a:pt x="8684289" y="5076573"/>
                </a:cubicBezTo>
                <a:cubicBezTo>
                  <a:pt x="8684289" y="5071170"/>
                  <a:pt x="8688609" y="5066785"/>
                  <a:pt x="8694009" y="5066785"/>
                </a:cubicBezTo>
                <a:close/>
                <a:moveTo>
                  <a:pt x="8452781" y="5066785"/>
                </a:moveTo>
                <a:cubicBezTo>
                  <a:pt x="8458181" y="5066785"/>
                  <a:pt x="8462566" y="5071234"/>
                  <a:pt x="8462566" y="5076573"/>
                </a:cubicBezTo>
                <a:cubicBezTo>
                  <a:pt x="8462566" y="5081911"/>
                  <a:pt x="8458118" y="5086296"/>
                  <a:pt x="8452781" y="5086296"/>
                </a:cubicBezTo>
                <a:cubicBezTo>
                  <a:pt x="8447445" y="5086296"/>
                  <a:pt x="8443061" y="5081975"/>
                  <a:pt x="8443061" y="5076573"/>
                </a:cubicBezTo>
                <a:cubicBezTo>
                  <a:pt x="8443061" y="5071170"/>
                  <a:pt x="8447381" y="5066785"/>
                  <a:pt x="8452781" y="5066785"/>
                </a:cubicBezTo>
                <a:close/>
                <a:moveTo>
                  <a:pt x="8211553" y="5066785"/>
                </a:moveTo>
                <a:cubicBezTo>
                  <a:pt x="8216889" y="5066785"/>
                  <a:pt x="8221273" y="5071234"/>
                  <a:pt x="8221273" y="5076573"/>
                </a:cubicBezTo>
                <a:cubicBezTo>
                  <a:pt x="8221273" y="5081911"/>
                  <a:pt x="8216953" y="5086296"/>
                  <a:pt x="8211553" y="5086296"/>
                </a:cubicBezTo>
                <a:cubicBezTo>
                  <a:pt x="8206152" y="5086296"/>
                  <a:pt x="8201769" y="5081975"/>
                  <a:pt x="8201769" y="5076573"/>
                </a:cubicBezTo>
                <a:cubicBezTo>
                  <a:pt x="8201769" y="5071170"/>
                  <a:pt x="8206152" y="5066785"/>
                  <a:pt x="8211553" y="5066785"/>
                </a:cubicBezTo>
                <a:close/>
                <a:moveTo>
                  <a:pt x="7970260" y="5066785"/>
                </a:moveTo>
                <a:cubicBezTo>
                  <a:pt x="7975661" y="5066785"/>
                  <a:pt x="7980044" y="5071234"/>
                  <a:pt x="7980044" y="5076573"/>
                </a:cubicBezTo>
                <a:cubicBezTo>
                  <a:pt x="7980044" y="5081911"/>
                  <a:pt x="7975661" y="5086296"/>
                  <a:pt x="7970260" y="5086296"/>
                </a:cubicBezTo>
                <a:cubicBezTo>
                  <a:pt x="7964860" y="5086296"/>
                  <a:pt x="7960477" y="5081975"/>
                  <a:pt x="7960477" y="5076573"/>
                </a:cubicBezTo>
                <a:cubicBezTo>
                  <a:pt x="7960477" y="5071170"/>
                  <a:pt x="7964860" y="5066785"/>
                  <a:pt x="7970260" y="5066785"/>
                </a:cubicBezTo>
                <a:close/>
                <a:moveTo>
                  <a:pt x="7729032" y="5066785"/>
                </a:moveTo>
                <a:cubicBezTo>
                  <a:pt x="7734369" y="5066785"/>
                  <a:pt x="7738753" y="5071234"/>
                  <a:pt x="7738753" y="5076573"/>
                </a:cubicBezTo>
                <a:cubicBezTo>
                  <a:pt x="7738753" y="5081911"/>
                  <a:pt x="7734432" y="5086296"/>
                  <a:pt x="7729032" y="5086296"/>
                </a:cubicBezTo>
                <a:cubicBezTo>
                  <a:pt x="7723632" y="5086296"/>
                  <a:pt x="7719249" y="5081975"/>
                  <a:pt x="7719249" y="5076573"/>
                </a:cubicBezTo>
                <a:cubicBezTo>
                  <a:pt x="7719249" y="5071170"/>
                  <a:pt x="7723632" y="5066785"/>
                  <a:pt x="7729032" y="5066785"/>
                </a:cubicBezTo>
                <a:close/>
                <a:moveTo>
                  <a:pt x="7487803" y="5066785"/>
                </a:moveTo>
                <a:cubicBezTo>
                  <a:pt x="7493139" y="5066785"/>
                  <a:pt x="7497524" y="5071234"/>
                  <a:pt x="7497524" y="5076573"/>
                </a:cubicBezTo>
                <a:cubicBezTo>
                  <a:pt x="7497524" y="5081911"/>
                  <a:pt x="7493203" y="5086296"/>
                  <a:pt x="7487803" y="5086296"/>
                </a:cubicBezTo>
                <a:cubicBezTo>
                  <a:pt x="7482403" y="5086296"/>
                  <a:pt x="7478019" y="5081975"/>
                  <a:pt x="7478019" y="5076573"/>
                </a:cubicBezTo>
                <a:cubicBezTo>
                  <a:pt x="7478019" y="5071170"/>
                  <a:pt x="7482403" y="5066785"/>
                  <a:pt x="7487803" y="5066785"/>
                </a:cubicBezTo>
                <a:close/>
                <a:moveTo>
                  <a:pt x="7246575" y="5066785"/>
                </a:moveTo>
                <a:cubicBezTo>
                  <a:pt x="7251975" y="5066785"/>
                  <a:pt x="7256359" y="5071234"/>
                  <a:pt x="7256359" y="5076573"/>
                </a:cubicBezTo>
                <a:cubicBezTo>
                  <a:pt x="7256359" y="5081911"/>
                  <a:pt x="7251912" y="5086296"/>
                  <a:pt x="7246575" y="5086296"/>
                </a:cubicBezTo>
                <a:cubicBezTo>
                  <a:pt x="7241238" y="5086296"/>
                  <a:pt x="7236855" y="5081975"/>
                  <a:pt x="7236855" y="5076573"/>
                </a:cubicBezTo>
                <a:cubicBezTo>
                  <a:pt x="7236855" y="5071170"/>
                  <a:pt x="7241175" y="5066785"/>
                  <a:pt x="7246575" y="5066785"/>
                </a:cubicBezTo>
                <a:close/>
                <a:moveTo>
                  <a:pt x="7005346" y="5066785"/>
                </a:moveTo>
                <a:cubicBezTo>
                  <a:pt x="7010746" y="5066785"/>
                  <a:pt x="7015130" y="5071234"/>
                  <a:pt x="7015130" y="5076573"/>
                </a:cubicBezTo>
                <a:cubicBezTo>
                  <a:pt x="7015130" y="5081911"/>
                  <a:pt x="7010683" y="5086296"/>
                  <a:pt x="7005346" y="5086296"/>
                </a:cubicBezTo>
                <a:cubicBezTo>
                  <a:pt x="7000009" y="5086296"/>
                  <a:pt x="6995626" y="5081975"/>
                  <a:pt x="6995626" y="5076573"/>
                </a:cubicBezTo>
                <a:cubicBezTo>
                  <a:pt x="6995626" y="5071170"/>
                  <a:pt x="6999946" y="5066785"/>
                  <a:pt x="7005346" y="5066785"/>
                </a:cubicBezTo>
                <a:close/>
                <a:moveTo>
                  <a:pt x="6764118" y="5066785"/>
                </a:moveTo>
                <a:cubicBezTo>
                  <a:pt x="6769518" y="5066785"/>
                  <a:pt x="6773902" y="5071234"/>
                  <a:pt x="6773902" y="5076573"/>
                </a:cubicBezTo>
                <a:cubicBezTo>
                  <a:pt x="6773902" y="5081911"/>
                  <a:pt x="6769518" y="5086296"/>
                  <a:pt x="6764118" y="5086296"/>
                </a:cubicBezTo>
                <a:cubicBezTo>
                  <a:pt x="6758718" y="5086296"/>
                  <a:pt x="6754335" y="5081975"/>
                  <a:pt x="6754335" y="5076573"/>
                </a:cubicBezTo>
                <a:cubicBezTo>
                  <a:pt x="6754335" y="5071170"/>
                  <a:pt x="6758718" y="5066785"/>
                  <a:pt x="6764118" y="5066785"/>
                </a:cubicBezTo>
                <a:close/>
                <a:moveTo>
                  <a:pt x="6522889" y="5066785"/>
                </a:moveTo>
                <a:cubicBezTo>
                  <a:pt x="6528225" y="5066785"/>
                  <a:pt x="6532610" y="5071234"/>
                  <a:pt x="6532610" y="5076573"/>
                </a:cubicBezTo>
                <a:cubicBezTo>
                  <a:pt x="6532610" y="5081911"/>
                  <a:pt x="6528289" y="5086296"/>
                  <a:pt x="6522889" y="5086296"/>
                </a:cubicBezTo>
                <a:cubicBezTo>
                  <a:pt x="6517489" y="5086296"/>
                  <a:pt x="6513105" y="5081975"/>
                  <a:pt x="6513105" y="5076573"/>
                </a:cubicBezTo>
                <a:cubicBezTo>
                  <a:pt x="6513105" y="5071170"/>
                  <a:pt x="6517489" y="5066785"/>
                  <a:pt x="6522889" y="5066785"/>
                </a:cubicBezTo>
                <a:close/>
                <a:moveTo>
                  <a:pt x="6281661" y="5066785"/>
                </a:moveTo>
                <a:cubicBezTo>
                  <a:pt x="6286997" y="5066785"/>
                  <a:pt x="6291381" y="5071234"/>
                  <a:pt x="6291381" y="5076573"/>
                </a:cubicBezTo>
                <a:cubicBezTo>
                  <a:pt x="6291381" y="5081911"/>
                  <a:pt x="6287061" y="5086296"/>
                  <a:pt x="6281661" y="5086296"/>
                </a:cubicBezTo>
                <a:cubicBezTo>
                  <a:pt x="6276261" y="5086296"/>
                  <a:pt x="6271877" y="5081975"/>
                  <a:pt x="6271877" y="5076573"/>
                </a:cubicBezTo>
                <a:cubicBezTo>
                  <a:pt x="6271877" y="5071170"/>
                  <a:pt x="6276261" y="5066785"/>
                  <a:pt x="6281661" y="5066785"/>
                </a:cubicBezTo>
                <a:close/>
                <a:moveTo>
                  <a:pt x="6040432" y="5066785"/>
                </a:moveTo>
                <a:cubicBezTo>
                  <a:pt x="6045832" y="5066785"/>
                  <a:pt x="6050216" y="5071234"/>
                  <a:pt x="6050216" y="5076573"/>
                </a:cubicBezTo>
                <a:cubicBezTo>
                  <a:pt x="6050216" y="5081911"/>
                  <a:pt x="6045769" y="5086296"/>
                  <a:pt x="6040432" y="5086296"/>
                </a:cubicBezTo>
                <a:cubicBezTo>
                  <a:pt x="6035095" y="5086296"/>
                  <a:pt x="6030712" y="5081975"/>
                  <a:pt x="6030712" y="5076573"/>
                </a:cubicBezTo>
                <a:cubicBezTo>
                  <a:pt x="6030712" y="5071170"/>
                  <a:pt x="6035032" y="5066785"/>
                  <a:pt x="6040432" y="5066785"/>
                </a:cubicBezTo>
                <a:close/>
                <a:moveTo>
                  <a:pt x="5799205" y="5066785"/>
                </a:moveTo>
                <a:cubicBezTo>
                  <a:pt x="5804606" y="5066785"/>
                  <a:pt x="5808989" y="5071234"/>
                  <a:pt x="5808989" y="5076573"/>
                </a:cubicBezTo>
                <a:cubicBezTo>
                  <a:pt x="5808989" y="5081911"/>
                  <a:pt x="5804542" y="5086296"/>
                  <a:pt x="5799205" y="5086296"/>
                </a:cubicBezTo>
                <a:cubicBezTo>
                  <a:pt x="5793870" y="5086296"/>
                  <a:pt x="5789486" y="5081975"/>
                  <a:pt x="5789486" y="5076573"/>
                </a:cubicBezTo>
                <a:cubicBezTo>
                  <a:pt x="5789486" y="5071170"/>
                  <a:pt x="5793806" y="5066785"/>
                  <a:pt x="5799205" y="5066785"/>
                </a:cubicBezTo>
                <a:close/>
                <a:moveTo>
                  <a:pt x="5557992" y="5066785"/>
                </a:moveTo>
                <a:cubicBezTo>
                  <a:pt x="5563392" y="5066785"/>
                  <a:pt x="5567774" y="5071234"/>
                  <a:pt x="5567774" y="5076573"/>
                </a:cubicBezTo>
                <a:cubicBezTo>
                  <a:pt x="5567774" y="5081911"/>
                  <a:pt x="5563392" y="5086296"/>
                  <a:pt x="5557992" y="5086296"/>
                </a:cubicBezTo>
                <a:cubicBezTo>
                  <a:pt x="5552592" y="5086296"/>
                  <a:pt x="5548208" y="5081975"/>
                  <a:pt x="5548208" y="5076573"/>
                </a:cubicBezTo>
                <a:cubicBezTo>
                  <a:pt x="5548208" y="5071170"/>
                  <a:pt x="5552592" y="5066785"/>
                  <a:pt x="5557992" y="5066785"/>
                </a:cubicBezTo>
                <a:close/>
                <a:moveTo>
                  <a:pt x="5316710" y="5066785"/>
                </a:moveTo>
                <a:cubicBezTo>
                  <a:pt x="5322044" y="5066785"/>
                  <a:pt x="5326429" y="5071234"/>
                  <a:pt x="5326429" y="5076573"/>
                </a:cubicBezTo>
                <a:cubicBezTo>
                  <a:pt x="5326429" y="5081911"/>
                  <a:pt x="5322105" y="5086296"/>
                  <a:pt x="5316710" y="5086296"/>
                </a:cubicBezTo>
                <a:cubicBezTo>
                  <a:pt x="5311316" y="5086296"/>
                  <a:pt x="5306924" y="5081975"/>
                  <a:pt x="5306924" y="5076573"/>
                </a:cubicBezTo>
                <a:cubicBezTo>
                  <a:pt x="5306924" y="5071170"/>
                  <a:pt x="5311316" y="5066785"/>
                  <a:pt x="5316710" y="5066785"/>
                </a:cubicBezTo>
                <a:close/>
                <a:moveTo>
                  <a:pt x="5075486" y="5066785"/>
                </a:moveTo>
                <a:cubicBezTo>
                  <a:pt x="5080820" y="5066785"/>
                  <a:pt x="5085202" y="5071234"/>
                  <a:pt x="5085202" y="5076573"/>
                </a:cubicBezTo>
                <a:cubicBezTo>
                  <a:pt x="5085202" y="5081911"/>
                  <a:pt x="5080885" y="5086296"/>
                  <a:pt x="5075486" y="5086296"/>
                </a:cubicBezTo>
                <a:cubicBezTo>
                  <a:pt x="5070087" y="5086296"/>
                  <a:pt x="5065705" y="5081975"/>
                  <a:pt x="5065705" y="5076573"/>
                </a:cubicBezTo>
                <a:cubicBezTo>
                  <a:pt x="5065705" y="5071170"/>
                  <a:pt x="5070087" y="5066785"/>
                  <a:pt x="5075486" y="5066785"/>
                </a:cubicBezTo>
                <a:close/>
                <a:moveTo>
                  <a:pt x="4834252" y="5066785"/>
                </a:moveTo>
                <a:cubicBezTo>
                  <a:pt x="4839658" y="5066785"/>
                  <a:pt x="4844040" y="5071234"/>
                  <a:pt x="4844040" y="5076573"/>
                </a:cubicBezTo>
                <a:cubicBezTo>
                  <a:pt x="4844040" y="5081911"/>
                  <a:pt x="4839595" y="5086296"/>
                  <a:pt x="4834252" y="5086296"/>
                </a:cubicBezTo>
                <a:cubicBezTo>
                  <a:pt x="4828917" y="5086296"/>
                  <a:pt x="4824534" y="5081975"/>
                  <a:pt x="4824534" y="5076573"/>
                </a:cubicBezTo>
                <a:cubicBezTo>
                  <a:pt x="4824534" y="5071170"/>
                  <a:pt x="4828853" y="5066785"/>
                  <a:pt x="4834252" y="5066785"/>
                </a:cubicBezTo>
                <a:close/>
                <a:moveTo>
                  <a:pt x="4593019" y="5066785"/>
                </a:moveTo>
                <a:cubicBezTo>
                  <a:pt x="4598416" y="5066785"/>
                  <a:pt x="4602795" y="5071234"/>
                  <a:pt x="4602795" y="5076573"/>
                </a:cubicBezTo>
                <a:cubicBezTo>
                  <a:pt x="4602795" y="5081911"/>
                  <a:pt x="4598353" y="5086296"/>
                  <a:pt x="4593019" y="5086296"/>
                </a:cubicBezTo>
                <a:cubicBezTo>
                  <a:pt x="4587686" y="5086296"/>
                  <a:pt x="4583304" y="5081975"/>
                  <a:pt x="4583304" y="5076573"/>
                </a:cubicBezTo>
                <a:cubicBezTo>
                  <a:pt x="4583304" y="5071170"/>
                  <a:pt x="4587622" y="5066785"/>
                  <a:pt x="4593019" y="5066785"/>
                </a:cubicBezTo>
                <a:close/>
                <a:moveTo>
                  <a:pt x="4351806" y="5066785"/>
                </a:moveTo>
                <a:cubicBezTo>
                  <a:pt x="4357195" y="5066785"/>
                  <a:pt x="4361580" y="5071234"/>
                  <a:pt x="4361580" y="5076573"/>
                </a:cubicBezTo>
                <a:cubicBezTo>
                  <a:pt x="4361580" y="5081911"/>
                  <a:pt x="4357195" y="5086296"/>
                  <a:pt x="4351806" y="5086296"/>
                </a:cubicBezTo>
                <a:cubicBezTo>
                  <a:pt x="4346397" y="5086296"/>
                  <a:pt x="4342006" y="5081975"/>
                  <a:pt x="4342006" y="5076573"/>
                </a:cubicBezTo>
                <a:cubicBezTo>
                  <a:pt x="4342006" y="5071170"/>
                  <a:pt x="4346397" y="5066785"/>
                  <a:pt x="4351806" y="5066785"/>
                </a:cubicBezTo>
                <a:close/>
                <a:moveTo>
                  <a:pt x="4110581" y="5066785"/>
                </a:moveTo>
                <a:cubicBezTo>
                  <a:pt x="4115986" y="5066785"/>
                  <a:pt x="4120362" y="5071234"/>
                  <a:pt x="4120362" y="5076573"/>
                </a:cubicBezTo>
                <a:cubicBezTo>
                  <a:pt x="4120362" y="5081911"/>
                  <a:pt x="4115986" y="5086296"/>
                  <a:pt x="4110581" y="5086296"/>
                </a:cubicBezTo>
                <a:cubicBezTo>
                  <a:pt x="4105180" y="5086296"/>
                  <a:pt x="4100799" y="5081975"/>
                  <a:pt x="4100799" y="5076573"/>
                </a:cubicBezTo>
                <a:cubicBezTo>
                  <a:pt x="4100799" y="5071170"/>
                  <a:pt x="4105180" y="5066785"/>
                  <a:pt x="4110581" y="5066785"/>
                </a:cubicBezTo>
                <a:close/>
                <a:moveTo>
                  <a:pt x="3869431" y="5066785"/>
                </a:moveTo>
                <a:cubicBezTo>
                  <a:pt x="3874765" y="5066785"/>
                  <a:pt x="3879151" y="5071234"/>
                  <a:pt x="3879151" y="5076573"/>
                </a:cubicBezTo>
                <a:cubicBezTo>
                  <a:pt x="3879151" y="5081911"/>
                  <a:pt x="3874828" y="5086296"/>
                  <a:pt x="3869431" y="5086296"/>
                </a:cubicBezTo>
                <a:cubicBezTo>
                  <a:pt x="3864032" y="5086296"/>
                  <a:pt x="3859648" y="5081975"/>
                  <a:pt x="3859648" y="5076573"/>
                </a:cubicBezTo>
                <a:cubicBezTo>
                  <a:pt x="3859648" y="5071170"/>
                  <a:pt x="3864032" y="5066785"/>
                  <a:pt x="3869431" y="5066785"/>
                </a:cubicBezTo>
                <a:close/>
                <a:moveTo>
                  <a:pt x="3628212" y="5066785"/>
                </a:moveTo>
                <a:cubicBezTo>
                  <a:pt x="3633533" y="5066785"/>
                  <a:pt x="3637936" y="5071234"/>
                  <a:pt x="3637936" y="5076573"/>
                </a:cubicBezTo>
                <a:cubicBezTo>
                  <a:pt x="3637936" y="5081911"/>
                  <a:pt x="3633597" y="5086296"/>
                  <a:pt x="3628212" y="5086296"/>
                </a:cubicBezTo>
                <a:cubicBezTo>
                  <a:pt x="3622815" y="5086296"/>
                  <a:pt x="3618432" y="5081975"/>
                  <a:pt x="3618432" y="5076573"/>
                </a:cubicBezTo>
                <a:cubicBezTo>
                  <a:pt x="3618432" y="5071170"/>
                  <a:pt x="3622815" y="5066785"/>
                  <a:pt x="3628212" y="5066785"/>
                </a:cubicBezTo>
                <a:close/>
                <a:moveTo>
                  <a:pt x="3386959" y="5066785"/>
                </a:moveTo>
                <a:cubicBezTo>
                  <a:pt x="3392360" y="5066785"/>
                  <a:pt x="3396745" y="5071234"/>
                  <a:pt x="3396745" y="5076573"/>
                </a:cubicBezTo>
                <a:cubicBezTo>
                  <a:pt x="3396745" y="5081911"/>
                  <a:pt x="3392296" y="5086296"/>
                  <a:pt x="3386959" y="5086296"/>
                </a:cubicBezTo>
                <a:cubicBezTo>
                  <a:pt x="3381622" y="5086296"/>
                  <a:pt x="3377237" y="5081975"/>
                  <a:pt x="3377237" y="5076573"/>
                </a:cubicBezTo>
                <a:cubicBezTo>
                  <a:pt x="3377237" y="5071170"/>
                  <a:pt x="3381558" y="5066785"/>
                  <a:pt x="3386959" y="5066785"/>
                </a:cubicBezTo>
                <a:close/>
                <a:moveTo>
                  <a:pt x="3145752" y="5066785"/>
                </a:moveTo>
                <a:cubicBezTo>
                  <a:pt x="3151151" y="5066785"/>
                  <a:pt x="3155534" y="5071234"/>
                  <a:pt x="3155534" y="5076573"/>
                </a:cubicBezTo>
                <a:cubicBezTo>
                  <a:pt x="3155534" y="5081911"/>
                  <a:pt x="3151087" y="5086296"/>
                  <a:pt x="3145752" y="5086296"/>
                </a:cubicBezTo>
                <a:cubicBezTo>
                  <a:pt x="3140417" y="5086296"/>
                  <a:pt x="3136034" y="5081975"/>
                  <a:pt x="3136034" y="5076573"/>
                </a:cubicBezTo>
                <a:cubicBezTo>
                  <a:pt x="3136034" y="5071170"/>
                  <a:pt x="3140353" y="5066785"/>
                  <a:pt x="3145752" y="5066785"/>
                </a:cubicBezTo>
                <a:close/>
                <a:moveTo>
                  <a:pt x="2904574" y="5066785"/>
                </a:moveTo>
                <a:cubicBezTo>
                  <a:pt x="2909974" y="5066785"/>
                  <a:pt x="2914357" y="5071234"/>
                  <a:pt x="2914357" y="5076573"/>
                </a:cubicBezTo>
                <a:cubicBezTo>
                  <a:pt x="2914357" y="5081911"/>
                  <a:pt x="2909974" y="5086296"/>
                  <a:pt x="2904574" y="5086296"/>
                </a:cubicBezTo>
                <a:cubicBezTo>
                  <a:pt x="2899176" y="5086296"/>
                  <a:pt x="2894792" y="5081975"/>
                  <a:pt x="2894792" y="5076573"/>
                </a:cubicBezTo>
                <a:cubicBezTo>
                  <a:pt x="2894792" y="5071170"/>
                  <a:pt x="2899176" y="5066785"/>
                  <a:pt x="2904574" y="5066785"/>
                </a:cubicBezTo>
                <a:close/>
                <a:moveTo>
                  <a:pt x="2663275" y="5066785"/>
                </a:moveTo>
                <a:cubicBezTo>
                  <a:pt x="2668613" y="5066785"/>
                  <a:pt x="2673000" y="5071234"/>
                  <a:pt x="2673000" y="5076573"/>
                </a:cubicBezTo>
                <a:cubicBezTo>
                  <a:pt x="2673000" y="5081911"/>
                  <a:pt x="2668677" y="5086296"/>
                  <a:pt x="2663275" y="5086296"/>
                </a:cubicBezTo>
                <a:cubicBezTo>
                  <a:pt x="2657878" y="5086296"/>
                  <a:pt x="2653493" y="5081975"/>
                  <a:pt x="2653493" y="5076573"/>
                </a:cubicBezTo>
                <a:cubicBezTo>
                  <a:pt x="2653493" y="5071170"/>
                  <a:pt x="2657878" y="5066785"/>
                  <a:pt x="2663275" y="5066785"/>
                </a:cubicBezTo>
                <a:close/>
                <a:moveTo>
                  <a:pt x="2422039" y="5066785"/>
                </a:moveTo>
                <a:cubicBezTo>
                  <a:pt x="2427372" y="5066785"/>
                  <a:pt x="2431755" y="5071234"/>
                  <a:pt x="2431755" y="5076573"/>
                </a:cubicBezTo>
                <a:cubicBezTo>
                  <a:pt x="2431755" y="5081911"/>
                  <a:pt x="2427436" y="5086296"/>
                  <a:pt x="2422039" y="5086296"/>
                </a:cubicBezTo>
                <a:cubicBezTo>
                  <a:pt x="2416641" y="5086296"/>
                  <a:pt x="2412259" y="5081975"/>
                  <a:pt x="2412259" y="5076573"/>
                </a:cubicBezTo>
                <a:cubicBezTo>
                  <a:pt x="2412259" y="5071170"/>
                  <a:pt x="2416641" y="5066785"/>
                  <a:pt x="2422039" y="5066785"/>
                </a:cubicBezTo>
                <a:close/>
                <a:moveTo>
                  <a:pt x="2180796" y="5066785"/>
                </a:moveTo>
                <a:cubicBezTo>
                  <a:pt x="2186202" y="5066785"/>
                  <a:pt x="2190581" y="5071234"/>
                  <a:pt x="2190581" y="5076573"/>
                </a:cubicBezTo>
                <a:cubicBezTo>
                  <a:pt x="2190581" y="5081911"/>
                  <a:pt x="2186136" y="5086296"/>
                  <a:pt x="2180796" y="5086296"/>
                </a:cubicBezTo>
                <a:cubicBezTo>
                  <a:pt x="2175475" y="5086296"/>
                  <a:pt x="2171085" y="5081975"/>
                  <a:pt x="2171085" y="5076573"/>
                </a:cubicBezTo>
                <a:cubicBezTo>
                  <a:pt x="2171085" y="5071170"/>
                  <a:pt x="2175412" y="5066785"/>
                  <a:pt x="2180796" y="5066785"/>
                </a:cubicBezTo>
                <a:close/>
                <a:moveTo>
                  <a:pt x="1939584" y="5066785"/>
                </a:moveTo>
                <a:cubicBezTo>
                  <a:pt x="1944983" y="5066785"/>
                  <a:pt x="1949367" y="5071234"/>
                  <a:pt x="1949367" y="5076573"/>
                </a:cubicBezTo>
                <a:cubicBezTo>
                  <a:pt x="1949367" y="5081911"/>
                  <a:pt x="1944920" y="5086296"/>
                  <a:pt x="1939584" y="5086296"/>
                </a:cubicBezTo>
                <a:cubicBezTo>
                  <a:pt x="1934247" y="5086296"/>
                  <a:pt x="1929861" y="5081975"/>
                  <a:pt x="1929861" y="5076573"/>
                </a:cubicBezTo>
                <a:cubicBezTo>
                  <a:pt x="1929861" y="5071170"/>
                  <a:pt x="1934184" y="5066785"/>
                  <a:pt x="1939584" y="5066785"/>
                </a:cubicBezTo>
                <a:close/>
                <a:moveTo>
                  <a:pt x="1698333" y="5066785"/>
                </a:moveTo>
                <a:cubicBezTo>
                  <a:pt x="1703734" y="5066785"/>
                  <a:pt x="1708119" y="5071234"/>
                  <a:pt x="1708119" y="5076573"/>
                </a:cubicBezTo>
                <a:cubicBezTo>
                  <a:pt x="1708119" y="5081911"/>
                  <a:pt x="1703734" y="5086296"/>
                  <a:pt x="1698333" y="5086296"/>
                </a:cubicBezTo>
                <a:cubicBezTo>
                  <a:pt x="1692931" y="5086296"/>
                  <a:pt x="1688548" y="5081975"/>
                  <a:pt x="1688548" y="5076573"/>
                </a:cubicBezTo>
                <a:cubicBezTo>
                  <a:pt x="1688548" y="5071170"/>
                  <a:pt x="1692931" y="5066785"/>
                  <a:pt x="1698333" y="5066785"/>
                </a:cubicBezTo>
                <a:close/>
                <a:moveTo>
                  <a:pt x="1457108" y="5066785"/>
                </a:moveTo>
                <a:cubicBezTo>
                  <a:pt x="1462444" y="5066785"/>
                  <a:pt x="1466828" y="5071234"/>
                  <a:pt x="1466828" y="5076573"/>
                </a:cubicBezTo>
                <a:cubicBezTo>
                  <a:pt x="1466828" y="5081911"/>
                  <a:pt x="1462508" y="5086296"/>
                  <a:pt x="1457108" y="5086296"/>
                </a:cubicBezTo>
                <a:cubicBezTo>
                  <a:pt x="1451708" y="5086296"/>
                  <a:pt x="1447324" y="5081975"/>
                  <a:pt x="1447324" y="5076573"/>
                </a:cubicBezTo>
                <a:cubicBezTo>
                  <a:pt x="1447324" y="5071170"/>
                  <a:pt x="1451708" y="5066785"/>
                  <a:pt x="1457108" y="5066785"/>
                </a:cubicBezTo>
                <a:close/>
                <a:moveTo>
                  <a:pt x="1215887" y="5066785"/>
                </a:moveTo>
                <a:cubicBezTo>
                  <a:pt x="1221287" y="5066785"/>
                  <a:pt x="1225671" y="5071234"/>
                  <a:pt x="1225671" y="5076573"/>
                </a:cubicBezTo>
                <a:cubicBezTo>
                  <a:pt x="1225671" y="5081911"/>
                  <a:pt x="1221224" y="5086296"/>
                  <a:pt x="1215887" y="5086296"/>
                </a:cubicBezTo>
                <a:cubicBezTo>
                  <a:pt x="1210551" y="5086296"/>
                  <a:pt x="1206167" y="5081975"/>
                  <a:pt x="1206167" y="5076573"/>
                </a:cubicBezTo>
                <a:cubicBezTo>
                  <a:pt x="1206167" y="5071170"/>
                  <a:pt x="1210487" y="5066785"/>
                  <a:pt x="1215887" y="5066785"/>
                </a:cubicBezTo>
                <a:close/>
                <a:moveTo>
                  <a:pt x="974667" y="5066785"/>
                </a:moveTo>
                <a:cubicBezTo>
                  <a:pt x="980067" y="5066785"/>
                  <a:pt x="984451" y="5071234"/>
                  <a:pt x="984451" y="5076573"/>
                </a:cubicBezTo>
                <a:cubicBezTo>
                  <a:pt x="984451" y="5081911"/>
                  <a:pt x="980004" y="5086296"/>
                  <a:pt x="974667" y="5086296"/>
                </a:cubicBezTo>
                <a:cubicBezTo>
                  <a:pt x="969331" y="5086296"/>
                  <a:pt x="964947" y="5081975"/>
                  <a:pt x="964947" y="5076573"/>
                </a:cubicBezTo>
                <a:cubicBezTo>
                  <a:pt x="964947" y="5071170"/>
                  <a:pt x="969267" y="5066785"/>
                  <a:pt x="974667" y="5066785"/>
                </a:cubicBezTo>
                <a:close/>
                <a:moveTo>
                  <a:pt x="733447" y="5066785"/>
                </a:moveTo>
                <a:cubicBezTo>
                  <a:pt x="738783" y="5066785"/>
                  <a:pt x="743167" y="5071234"/>
                  <a:pt x="743167" y="5076573"/>
                </a:cubicBezTo>
                <a:cubicBezTo>
                  <a:pt x="743167" y="5081911"/>
                  <a:pt x="738847" y="5086296"/>
                  <a:pt x="733447" y="5086296"/>
                </a:cubicBezTo>
                <a:cubicBezTo>
                  <a:pt x="728047" y="5086296"/>
                  <a:pt x="723663" y="5081975"/>
                  <a:pt x="723663" y="5076573"/>
                </a:cubicBezTo>
                <a:cubicBezTo>
                  <a:pt x="723663" y="5071170"/>
                  <a:pt x="728047" y="5066785"/>
                  <a:pt x="733447" y="5066785"/>
                </a:cubicBezTo>
                <a:close/>
                <a:moveTo>
                  <a:pt x="492226" y="5066785"/>
                </a:moveTo>
                <a:cubicBezTo>
                  <a:pt x="497562" y="5066785"/>
                  <a:pt x="501946" y="5071234"/>
                  <a:pt x="501946" y="5076573"/>
                </a:cubicBezTo>
                <a:cubicBezTo>
                  <a:pt x="501946" y="5081911"/>
                  <a:pt x="497626" y="5086296"/>
                  <a:pt x="492226" y="5086296"/>
                </a:cubicBezTo>
                <a:cubicBezTo>
                  <a:pt x="486826" y="5086296"/>
                  <a:pt x="482442" y="5081975"/>
                  <a:pt x="482442" y="5076573"/>
                </a:cubicBezTo>
                <a:cubicBezTo>
                  <a:pt x="482442" y="5071170"/>
                  <a:pt x="486826" y="5066785"/>
                  <a:pt x="492226" y="5066785"/>
                </a:cubicBezTo>
                <a:close/>
                <a:moveTo>
                  <a:pt x="251007" y="5066785"/>
                </a:moveTo>
                <a:cubicBezTo>
                  <a:pt x="256407" y="5066785"/>
                  <a:pt x="260791" y="5071234"/>
                  <a:pt x="260791" y="5076573"/>
                </a:cubicBezTo>
                <a:cubicBezTo>
                  <a:pt x="260791" y="5081911"/>
                  <a:pt x="256343" y="5086296"/>
                  <a:pt x="251007" y="5086296"/>
                </a:cubicBezTo>
                <a:cubicBezTo>
                  <a:pt x="245671" y="5086296"/>
                  <a:pt x="241287" y="5081975"/>
                  <a:pt x="241287" y="5076573"/>
                </a:cubicBezTo>
                <a:cubicBezTo>
                  <a:pt x="241287" y="5071170"/>
                  <a:pt x="245607" y="5066785"/>
                  <a:pt x="251007" y="5066785"/>
                </a:cubicBezTo>
                <a:close/>
                <a:moveTo>
                  <a:pt x="9723" y="5066785"/>
                </a:moveTo>
                <a:cubicBezTo>
                  <a:pt x="15123" y="5066785"/>
                  <a:pt x="19507" y="5071234"/>
                  <a:pt x="19507" y="5076573"/>
                </a:cubicBezTo>
                <a:cubicBezTo>
                  <a:pt x="19507" y="5081911"/>
                  <a:pt x="15060" y="5086296"/>
                  <a:pt x="9723" y="5086296"/>
                </a:cubicBezTo>
                <a:cubicBezTo>
                  <a:pt x="4387" y="5086296"/>
                  <a:pt x="4" y="5081975"/>
                  <a:pt x="4" y="5076573"/>
                </a:cubicBezTo>
                <a:cubicBezTo>
                  <a:pt x="4" y="5071170"/>
                  <a:pt x="4323" y="5066785"/>
                  <a:pt x="9723" y="5066785"/>
                </a:cubicBezTo>
                <a:close/>
                <a:moveTo>
                  <a:pt x="11820259" y="4825534"/>
                </a:moveTo>
                <a:cubicBezTo>
                  <a:pt x="11825659" y="4825534"/>
                  <a:pt x="11830043" y="4829856"/>
                  <a:pt x="11830043" y="4835258"/>
                </a:cubicBezTo>
                <a:cubicBezTo>
                  <a:pt x="11830043" y="4840660"/>
                  <a:pt x="11825596" y="4845045"/>
                  <a:pt x="11820259" y="4845045"/>
                </a:cubicBezTo>
                <a:cubicBezTo>
                  <a:pt x="11814922" y="4845045"/>
                  <a:pt x="11810539" y="4840596"/>
                  <a:pt x="11810539" y="4835258"/>
                </a:cubicBezTo>
                <a:cubicBezTo>
                  <a:pt x="11810539" y="4829919"/>
                  <a:pt x="11814859" y="4825534"/>
                  <a:pt x="11820259" y="4825534"/>
                </a:cubicBezTo>
                <a:close/>
                <a:moveTo>
                  <a:pt x="11579030" y="4825534"/>
                </a:moveTo>
                <a:cubicBezTo>
                  <a:pt x="11584430" y="4825534"/>
                  <a:pt x="11588815" y="4829856"/>
                  <a:pt x="11588815" y="4835258"/>
                </a:cubicBezTo>
                <a:cubicBezTo>
                  <a:pt x="11588815" y="4840660"/>
                  <a:pt x="11584367" y="4845045"/>
                  <a:pt x="11579030" y="4845045"/>
                </a:cubicBezTo>
                <a:cubicBezTo>
                  <a:pt x="11573694" y="4845045"/>
                  <a:pt x="11569310" y="4840596"/>
                  <a:pt x="11569310" y="4835258"/>
                </a:cubicBezTo>
                <a:cubicBezTo>
                  <a:pt x="11569310" y="4829919"/>
                  <a:pt x="11573630" y="4825534"/>
                  <a:pt x="11579030" y="4825534"/>
                </a:cubicBezTo>
                <a:close/>
                <a:moveTo>
                  <a:pt x="11337802" y="4825534"/>
                </a:moveTo>
                <a:cubicBezTo>
                  <a:pt x="11343202" y="4825534"/>
                  <a:pt x="11347587" y="4829856"/>
                  <a:pt x="11347587" y="4835258"/>
                </a:cubicBezTo>
                <a:cubicBezTo>
                  <a:pt x="11347587" y="4840660"/>
                  <a:pt x="11343139" y="4845045"/>
                  <a:pt x="11337802" y="4845045"/>
                </a:cubicBezTo>
                <a:cubicBezTo>
                  <a:pt x="11332466" y="4845045"/>
                  <a:pt x="11328082" y="4840596"/>
                  <a:pt x="11328082" y="4835258"/>
                </a:cubicBezTo>
                <a:cubicBezTo>
                  <a:pt x="11328082" y="4829919"/>
                  <a:pt x="11332402" y="4825534"/>
                  <a:pt x="11337802" y="4825534"/>
                </a:cubicBezTo>
                <a:close/>
                <a:moveTo>
                  <a:pt x="11096574" y="4825534"/>
                </a:moveTo>
                <a:cubicBezTo>
                  <a:pt x="11101910" y="4825534"/>
                  <a:pt x="11106294" y="4829856"/>
                  <a:pt x="11106294" y="4835258"/>
                </a:cubicBezTo>
                <a:cubicBezTo>
                  <a:pt x="11106294" y="4840660"/>
                  <a:pt x="11101974" y="4845045"/>
                  <a:pt x="11096574" y="4845045"/>
                </a:cubicBezTo>
                <a:cubicBezTo>
                  <a:pt x="11091174" y="4845045"/>
                  <a:pt x="11086790" y="4840596"/>
                  <a:pt x="11086790" y="4835258"/>
                </a:cubicBezTo>
                <a:cubicBezTo>
                  <a:pt x="11086790" y="4829919"/>
                  <a:pt x="11091174" y="4825534"/>
                  <a:pt x="11096574" y="4825534"/>
                </a:cubicBezTo>
                <a:close/>
                <a:moveTo>
                  <a:pt x="10855345" y="4825534"/>
                </a:moveTo>
                <a:cubicBezTo>
                  <a:pt x="10860682" y="4825534"/>
                  <a:pt x="10865065" y="4829856"/>
                  <a:pt x="10865065" y="4835258"/>
                </a:cubicBezTo>
                <a:cubicBezTo>
                  <a:pt x="10865065" y="4840660"/>
                  <a:pt x="10860682" y="4845045"/>
                  <a:pt x="10855345" y="4845045"/>
                </a:cubicBezTo>
                <a:cubicBezTo>
                  <a:pt x="10850008" y="4845045"/>
                  <a:pt x="10845625" y="4840596"/>
                  <a:pt x="10845625" y="4835258"/>
                </a:cubicBezTo>
                <a:cubicBezTo>
                  <a:pt x="10845625" y="4829919"/>
                  <a:pt x="10849945" y="4825534"/>
                  <a:pt x="10855345" y="4825534"/>
                </a:cubicBezTo>
                <a:close/>
                <a:moveTo>
                  <a:pt x="10614116" y="4825534"/>
                </a:moveTo>
                <a:cubicBezTo>
                  <a:pt x="10619516" y="4825534"/>
                  <a:pt x="10623901" y="4829856"/>
                  <a:pt x="10623901" y="4835258"/>
                </a:cubicBezTo>
                <a:cubicBezTo>
                  <a:pt x="10623901" y="4840660"/>
                  <a:pt x="10619454" y="4845045"/>
                  <a:pt x="10614116" y="4845045"/>
                </a:cubicBezTo>
                <a:cubicBezTo>
                  <a:pt x="10608780" y="4845045"/>
                  <a:pt x="10604396" y="4840596"/>
                  <a:pt x="10604396" y="4835258"/>
                </a:cubicBezTo>
                <a:cubicBezTo>
                  <a:pt x="10604396" y="4829919"/>
                  <a:pt x="10608716" y="4825534"/>
                  <a:pt x="10614116" y="4825534"/>
                </a:cubicBezTo>
                <a:close/>
                <a:moveTo>
                  <a:pt x="10372888" y="4825534"/>
                </a:moveTo>
                <a:cubicBezTo>
                  <a:pt x="10378288" y="4825534"/>
                  <a:pt x="10382673" y="4829856"/>
                  <a:pt x="10382673" y="4835258"/>
                </a:cubicBezTo>
                <a:cubicBezTo>
                  <a:pt x="10382673" y="4840660"/>
                  <a:pt x="10378225" y="4845045"/>
                  <a:pt x="10372888" y="4845045"/>
                </a:cubicBezTo>
                <a:cubicBezTo>
                  <a:pt x="10367552" y="4845045"/>
                  <a:pt x="10363168" y="4840596"/>
                  <a:pt x="10363168" y="4835258"/>
                </a:cubicBezTo>
                <a:cubicBezTo>
                  <a:pt x="10363168" y="4829919"/>
                  <a:pt x="10367488" y="4825534"/>
                  <a:pt x="10372888" y="4825534"/>
                </a:cubicBezTo>
                <a:close/>
                <a:moveTo>
                  <a:pt x="10131660" y="4825534"/>
                </a:moveTo>
                <a:cubicBezTo>
                  <a:pt x="10137060" y="4825534"/>
                  <a:pt x="10141444" y="4829856"/>
                  <a:pt x="10141444" y="4835258"/>
                </a:cubicBezTo>
                <a:cubicBezTo>
                  <a:pt x="10141444" y="4840660"/>
                  <a:pt x="10136997" y="4845045"/>
                  <a:pt x="10131660" y="4845045"/>
                </a:cubicBezTo>
                <a:cubicBezTo>
                  <a:pt x="10126323" y="4845045"/>
                  <a:pt x="10121940" y="4840596"/>
                  <a:pt x="10121940" y="4835258"/>
                </a:cubicBezTo>
                <a:cubicBezTo>
                  <a:pt x="10121940" y="4829919"/>
                  <a:pt x="10126260" y="4825534"/>
                  <a:pt x="10131660" y="4825534"/>
                </a:cubicBezTo>
                <a:close/>
                <a:moveTo>
                  <a:pt x="9890432" y="4825534"/>
                </a:moveTo>
                <a:cubicBezTo>
                  <a:pt x="9895768" y="4825534"/>
                  <a:pt x="9900152" y="4829856"/>
                  <a:pt x="9900152" y="4835258"/>
                </a:cubicBezTo>
                <a:cubicBezTo>
                  <a:pt x="9900152" y="4840660"/>
                  <a:pt x="9895832" y="4845045"/>
                  <a:pt x="9890432" y="4845045"/>
                </a:cubicBezTo>
                <a:cubicBezTo>
                  <a:pt x="9885031" y="4845045"/>
                  <a:pt x="9880648" y="4840596"/>
                  <a:pt x="9880648" y="4835258"/>
                </a:cubicBezTo>
                <a:cubicBezTo>
                  <a:pt x="9880648" y="4829919"/>
                  <a:pt x="9885031" y="4825534"/>
                  <a:pt x="9890432" y="4825534"/>
                </a:cubicBezTo>
                <a:close/>
                <a:moveTo>
                  <a:pt x="9649203" y="4825534"/>
                </a:moveTo>
                <a:cubicBezTo>
                  <a:pt x="9654540" y="4825534"/>
                  <a:pt x="9658923" y="4829856"/>
                  <a:pt x="9658923" y="4835258"/>
                </a:cubicBezTo>
                <a:cubicBezTo>
                  <a:pt x="9658923" y="4840660"/>
                  <a:pt x="9654540" y="4845045"/>
                  <a:pt x="9649203" y="4845045"/>
                </a:cubicBezTo>
                <a:cubicBezTo>
                  <a:pt x="9643866" y="4845045"/>
                  <a:pt x="9639483" y="4840596"/>
                  <a:pt x="9639483" y="4835258"/>
                </a:cubicBezTo>
                <a:cubicBezTo>
                  <a:pt x="9639483" y="4829919"/>
                  <a:pt x="9643803" y="4825534"/>
                  <a:pt x="9649203" y="4825534"/>
                </a:cubicBezTo>
                <a:close/>
                <a:moveTo>
                  <a:pt x="9417695" y="4825534"/>
                </a:moveTo>
                <a:cubicBezTo>
                  <a:pt x="9423031" y="4825534"/>
                  <a:pt x="9427416" y="4829856"/>
                  <a:pt x="9427416" y="4835258"/>
                </a:cubicBezTo>
                <a:cubicBezTo>
                  <a:pt x="9427416" y="4840660"/>
                  <a:pt x="9423095" y="4845045"/>
                  <a:pt x="9417695" y="4845045"/>
                </a:cubicBezTo>
                <a:cubicBezTo>
                  <a:pt x="9412295" y="4845045"/>
                  <a:pt x="9407911" y="4840596"/>
                  <a:pt x="9407911" y="4835258"/>
                </a:cubicBezTo>
                <a:cubicBezTo>
                  <a:pt x="9407911" y="4829919"/>
                  <a:pt x="9412295" y="4825534"/>
                  <a:pt x="9417695" y="4825534"/>
                </a:cubicBezTo>
                <a:close/>
                <a:moveTo>
                  <a:pt x="9176467" y="4825534"/>
                </a:moveTo>
                <a:cubicBezTo>
                  <a:pt x="9181803" y="4825534"/>
                  <a:pt x="9186187" y="4829856"/>
                  <a:pt x="9186187" y="4835258"/>
                </a:cubicBezTo>
                <a:cubicBezTo>
                  <a:pt x="9186187" y="4840660"/>
                  <a:pt x="9181867" y="4845045"/>
                  <a:pt x="9176467" y="4845045"/>
                </a:cubicBezTo>
                <a:cubicBezTo>
                  <a:pt x="9171066" y="4845045"/>
                  <a:pt x="9166683" y="4840596"/>
                  <a:pt x="9166683" y="4835258"/>
                </a:cubicBezTo>
                <a:cubicBezTo>
                  <a:pt x="9166683" y="4829919"/>
                  <a:pt x="9171066" y="4825534"/>
                  <a:pt x="9176467" y="4825534"/>
                </a:cubicBezTo>
                <a:close/>
                <a:moveTo>
                  <a:pt x="8935237" y="4825534"/>
                </a:moveTo>
                <a:cubicBezTo>
                  <a:pt x="8940574" y="4825534"/>
                  <a:pt x="8944958" y="4829856"/>
                  <a:pt x="8944958" y="4835258"/>
                </a:cubicBezTo>
                <a:cubicBezTo>
                  <a:pt x="8944958" y="4840660"/>
                  <a:pt x="8940638" y="4845045"/>
                  <a:pt x="8935237" y="4845045"/>
                </a:cubicBezTo>
                <a:cubicBezTo>
                  <a:pt x="8929837" y="4845045"/>
                  <a:pt x="8925454" y="4840596"/>
                  <a:pt x="8925454" y="4835258"/>
                </a:cubicBezTo>
                <a:cubicBezTo>
                  <a:pt x="8925454" y="4829919"/>
                  <a:pt x="8929837" y="4825534"/>
                  <a:pt x="8935237" y="4825534"/>
                </a:cubicBezTo>
                <a:close/>
                <a:moveTo>
                  <a:pt x="8694009" y="4825534"/>
                </a:moveTo>
                <a:cubicBezTo>
                  <a:pt x="8699346" y="4825534"/>
                  <a:pt x="8703730" y="4829856"/>
                  <a:pt x="8703730" y="4835258"/>
                </a:cubicBezTo>
                <a:cubicBezTo>
                  <a:pt x="8703730" y="4840660"/>
                  <a:pt x="8699346" y="4845045"/>
                  <a:pt x="8694009" y="4845045"/>
                </a:cubicBezTo>
                <a:cubicBezTo>
                  <a:pt x="8688673" y="4845045"/>
                  <a:pt x="8684289" y="4840596"/>
                  <a:pt x="8684289" y="4835258"/>
                </a:cubicBezTo>
                <a:cubicBezTo>
                  <a:pt x="8684289" y="4829919"/>
                  <a:pt x="8688609" y="4825534"/>
                  <a:pt x="8694009" y="4825534"/>
                </a:cubicBezTo>
                <a:close/>
                <a:moveTo>
                  <a:pt x="8452781" y="4825534"/>
                </a:moveTo>
                <a:cubicBezTo>
                  <a:pt x="8458181" y="4825534"/>
                  <a:pt x="8462566" y="4829856"/>
                  <a:pt x="8462566" y="4835258"/>
                </a:cubicBezTo>
                <a:cubicBezTo>
                  <a:pt x="8462566" y="4840660"/>
                  <a:pt x="8458118" y="4845045"/>
                  <a:pt x="8452781" y="4845045"/>
                </a:cubicBezTo>
                <a:cubicBezTo>
                  <a:pt x="8447445" y="4845045"/>
                  <a:pt x="8443061" y="4840596"/>
                  <a:pt x="8443061" y="4835258"/>
                </a:cubicBezTo>
                <a:cubicBezTo>
                  <a:pt x="8443061" y="4829919"/>
                  <a:pt x="8447381" y="4825534"/>
                  <a:pt x="8452781" y="4825534"/>
                </a:cubicBezTo>
                <a:close/>
                <a:moveTo>
                  <a:pt x="8211553" y="4825534"/>
                </a:moveTo>
                <a:cubicBezTo>
                  <a:pt x="8216889" y="4825534"/>
                  <a:pt x="8221273" y="4829856"/>
                  <a:pt x="8221273" y="4835258"/>
                </a:cubicBezTo>
                <a:cubicBezTo>
                  <a:pt x="8221273" y="4840660"/>
                  <a:pt x="8216953" y="4845045"/>
                  <a:pt x="8211553" y="4845045"/>
                </a:cubicBezTo>
                <a:cubicBezTo>
                  <a:pt x="8206152" y="4845045"/>
                  <a:pt x="8201769" y="4840596"/>
                  <a:pt x="8201769" y="4835258"/>
                </a:cubicBezTo>
                <a:cubicBezTo>
                  <a:pt x="8201769" y="4829919"/>
                  <a:pt x="8206152" y="4825534"/>
                  <a:pt x="8211553" y="4825534"/>
                </a:cubicBezTo>
                <a:close/>
                <a:moveTo>
                  <a:pt x="7970260" y="4825534"/>
                </a:moveTo>
                <a:cubicBezTo>
                  <a:pt x="7975661" y="4825534"/>
                  <a:pt x="7980044" y="4829856"/>
                  <a:pt x="7980044" y="4835258"/>
                </a:cubicBezTo>
                <a:cubicBezTo>
                  <a:pt x="7980044" y="4840660"/>
                  <a:pt x="7975661" y="4845045"/>
                  <a:pt x="7970260" y="4845045"/>
                </a:cubicBezTo>
                <a:cubicBezTo>
                  <a:pt x="7964860" y="4845045"/>
                  <a:pt x="7960477" y="4840596"/>
                  <a:pt x="7960477" y="4835258"/>
                </a:cubicBezTo>
                <a:cubicBezTo>
                  <a:pt x="7960477" y="4829919"/>
                  <a:pt x="7964860" y="4825534"/>
                  <a:pt x="7970260" y="4825534"/>
                </a:cubicBezTo>
                <a:close/>
                <a:moveTo>
                  <a:pt x="7729032" y="4825534"/>
                </a:moveTo>
                <a:cubicBezTo>
                  <a:pt x="7734369" y="4825534"/>
                  <a:pt x="7738753" y="4829856"/>
                  <a:pt x="7738753" y="4835258"/>
                </a:cubicBezTo>
                <a:cubicBezTo>
                  <a:pt x="7738753" y="4840660"/>
                  <a:pt x="7734432" y="4845045"/>
                  <a:pt x="7729032" y="4845045"/>
                </a:cubicBezTo>
                <a:cubicBezTo>
                  <a:pt x="7723632" y="4845045"/>
                  <a:pt x="7719249" y="4840596"/>
                  <a:pt x="7719249" y="4835258"/>
                </a:cubicBezTo>
                <a:cubicBezTo>
                  <a:pt x="7719249" y="4829919"/>
                  <a:pt x="7723632" y="4825534"/>
                  <a:pt x="7729032" y="4825534"/>
                </a:cubicBezTo>
                <a:close/>
                <a:moveTo>
                  <a:pt x="7487803" y="4825534"/>
                </a:moveTo>
                <a:cubicBezTo>
                  <a:pt x="7493139" y="4825534"/>
                  <a:pt x="7497524" y="4829856"/>
                  <a:pt x="7497524" y="4835258"/>
                </a:cubicBezTo>
                <a:cubicBezTo>
                  <a:pt x="7497524" y="4840660"/>
                  <a:pt x="7493203" y="4845045"/>
                  <a:pt x="7487803" y="4845045"/>
                </a:cubicBezTo>
                <a:cubicBezTo>
                  <a:pt x="7482403" y="4845045"/>
                  <a:pt x="7478019" y="4840596"/>
                  <a:pt x="7478019" y="4835258"/>
                </a:cubicBezTo>
                <a:cubicBezTo>
                  <a:pt x="7478019" y="4829919"/>
                  <a:pt x="7482403" y="4825534"/>
                  <a:pt x="7487803" y="4825534"/>
                </a:cubicBezTo>
                <a:close/>
                <a:moveTo>
                  <a:pt x="7246575" y="4825534"/>
                </a:moveTo>
                <a:cubicBezTo>
                  <a:pt x="7251975" y="4825534"/>
                  <a:pt x="7256359" y="4829856"/>
                  <a:pt x="7256359" y="4835258"/>
                </a:cubicBezTo>
                <a:cubicBezTo>
                  <a:pt x="7256359" y="4840660"/>
                  <a:pt x="7251912" y="4845045"/>
                  <a:pt x="7246575" y="4845045"/>
                </a:cubicBezTo>
                <a:cubicBezTo>
                  <a:pt x="7241238" y="4845045"/>
                  <a:pt x="7236855" y="4840596"/>
                  <a:pt x="7236855" y="4835258"/>
                </a:cubicBezTo>
                <a:cubicBezTo>
                  <a:pt x="7236855" y="4829919"/>
                  <a:pt x="7241175" y="4825534"/>
                  <a:pt x="7246575" y="4825534"/>
                </a:cubicBezTo>
                <a:close/>
                <a:moveTo>
                  <a:pt x="7005346" y="4825534"/>
                </a:moveTo>
                <a:cubicBezTo>
                  <a:pt x="7010746" y="4825534"/>
                  <a:pt x="7015130" y="4829856"/>
                  <a:pt x="7015130" y="4835258"/>
                </a:cubicBezTo>
                <a:cubicBezTo>
                  <a:pt x="7015130" y="4840660"/>
                  <a:pt x="7010683" y="4845045"/>
                  <a:pt x="7005346" y="4845045"/>
                </a:cubicBezTo>
                <a:cubicBezTo>
                  <a:pt x="7000009" y="4845045"/>
                  <a:pt x="6995626" y="4840596"/>
                  <a:pt x="6995626" y="4835258"/>
                </a:cubicBezTo>
                <a:cubicBezTo>
                  <a:pt x="6995626" y="4829919"/>
                  <a:pt x="6999946" y="4825534"/>
                  <a:pt x="7005346" y="4825534"/>
                </a:cubicBezTo>
                <a:close/>
                <a:moveTo>
                  <a:pt x="6764118" y="4825534"/>
                </a:moveTo>
                <a:cubicBezTo>
                  <a:pt x="6769518" y="4825534"/>
                  <a:pt x="6773902" y="4829856"/>
                  <a:pt x="6773902" y="4835258"/>
                </a:cubicBezTo>
                <a:cubicBezTo>
                  <a:pt x="6773902" y="4840660"/>
                  <a:pt x="6769518" y="4845045"/>
                  <a:pt x="6764118" y="4845045"/>
                </a:cubicBezTo>
                <a:cubicBezTo>
                  <a:pt x="6758718" y="4845045"/>
                  <a:pt x="6754335" y="4840596"/>
                  <a:pt x="6754335" y="4835258"/>
                </a:cubicBezTo>
                <a:cubicBezTo>
                  <a:pt x="6754335" y="4829919"/>
                  <a:pt x="6758718" y="4825534"/>
                  <a:pt x="6764118" y="4825534"/>
                </a:cubicBezTo>
                <a:close/>
                <a:moveTo>
                  <a:pt x="6522889" y="4825534"/>
                </a:moveTo>
                <a:cubicBezTo>
                  <a:pt x="6528225" y="4825534"/>
                  <a:pt x="6532610" y="4829856"/>
                  <a:pt x="6532610" y="4835258"/>
                </a:cubicBezTo>
                <a:cubicBezTo>
                  <a:pt x="6532610" y="4840660"/>
                  <a:pt x="6528289" y="4845045"/>
                  <a:pt x="6522889" y="4845045"/>
                </a:cubicBezTo>
                <a:cubicBezTo>
                  <a:pt x="6517489" y="4845045"/>
                  <a:pt x="6513105" y="4840596"/>
                  <a:pt x="6513105" y="4835258"/>
                </a:cubicBezTo>
                <a:cubicBezTo>
                  <a:pt x="6513105" y="4829919"/>
                  <a:pt x="6517489" y="4825534"/>
                  <a:pt x="6522889" y="4825534"/>
                </a:cubicBezTo>
                <a:close/>
                <a:moveTo>
                  <a:pt x="6281661" y="4825534"/>
                </a:moveTo>
                <a:cubicBezTo>
                  <a:pt x="6286997" y="4825534"/>
                  <a:pt x="6291381" y="4829856"/>
                  <a:pt x="6291381" y="4835258"/>
                </a:cubicBezTo>
                <a:cubicBezTo>
                  <a:pt x="6291381" y="4840660"/>
                  <a:pt x="6287061" y="4845045"/>
                  <a:pt x="6281661" y="4845045"/>
                </a:cubicBezTo>
                <a:cubicBezTo>
                  <a:pt x="6276261" y="4845045"/>
                  <a:pt x="6271877" y="4840596"/>
                  <a:pt x="6271877" y="4835258"/>
                </a:cubicBezTo>
                <a:cubicBezTo>
                  <a:pt x="6271877" y="4829919"/>
                  <a:pt x="6276261" y="4825534"/>
                  <a:pt x="6281661" y="4825534"/>
                </a:cubicBezTo>
                <a:close/>
                <a:moveTo>
                  <a:pt x="6040432" y="4825534"/>
                </a:moveTo>
                <a:cubicBezTo>
                  <a:pt x="6045832" y="4825534"/>
                  <a:pt x="6050216" y="4829856"/>
                  <a:pt x="6050216" y="4835258"/>
                </a:cubicBezTo>
                <a:cubicBezTo>
                  <a:pt x="6050216" y="4840660"/>
                  <a:pt x="6045769" y="4845045"/>
                  <a:pt x="6040432" y="4845045"/>
                </a:cubicBezTo>
                <a:cubicBezTo>
                  <a:pt x="6035095" y="4845045"/>
                  <a:pt x="6030712" y="4840596"/>
                  <a:pt x="6030712" y="4835258"/>
                </a:cubicBezTo>
                <a:cubicBezTo>
                  <a:pt x="6030712" y="4829919"/>
                  <a:pt x="6035032" y="4825534"/>
                  <a:pt x="6040432" y="4825534"/>
                </a:cubicBezTo>
                <a:close/>
                <a:moveTo>
                  <a:pt x="5799205" y="4825534"/>
                </a:moveTo>
                <a:cubicBezTo>
                  <a:pt x="5804606" y="4825534"/>
                  <a:pt x="5808989" y="4829856"/>
                  <a:pt x="5808989" y="4835258"/>
                </a:cubicBezTo>
                <a:cubicBezTo>
                  <a:pt x="5808989" y="4840660"/>
                  <a:pt x="5804542" y="4845045"/>
                  <a:pt x="5799205" y="4845045"/>
                </a:cubicBezTo>
                <a:cubicBezTo>
                  <a:pt x="5793870" y="4845045"/>
                  <a:pt x="5789486" y="4840596"/>
                  <a:pt x="5789486" y="4835258"/>
                </a:cubicBezTo>
                <a:cubicBezTo>
                  <a:pt x="5789486" y="4829919"/>
                  <a:pt x="5793806" y="4825534"/>
                  <a:pt x="5799205" y="4825534"/>
                </a:cubicBezTo>
                <a:close/>
                <a:moveTo>
                  <a:pt x="5557991" y="4825534"/>
                </a:moveTo>
                <a:cubicBezTo>
                  <a:pt x="5563392" y="4825534"/>
                  <a:pt x="5567774" y="4829856"/>
                  <a:pt x="5567774" y="4835258"/>
                </a:cubicBezTo>
                <a:cubicBezTo>
                  <a:pt x="5567774" y="4840660"/>
                  <a:pt x="5563392" y="4845045"/>
                  <a:pt x="5557991" y="4845045"/>
                </a:cubicBezTo>
                <a:cubicBezTo>
                  <a:pt x="5552592" y="4845045"/>
                  <a:pt x="5548208" y="4840596"/>
                  <a:pt x="5548208" y="4835258"/>
                </a:cubicBezTo>
                <a:cubicBezTo>
                  <a:pt x="5548208" y="4829919"/>
                  <a:pt x="5552592" y="4825534"/>
                  <a:pt x="5557991" y="4825534"/>
                </a:cubicBezTo>
                <a:close/>
                <a:moveTo>
                  <a:pt x="5316710" y="4825534"/>
                </a:moveTo>
                <a:cubicBezTo>
                  <a:pt x="5322044" y="4825534"/>
                  <a:pt x="5326429" y="4829856"/>
                  <a:pt x="5326429" y="4835258"/>
                </a:cubicBezTo>
                <a:cubicBezTo>
                  <a:pt x="5326429" y="4840660"/>
                  <a:pt x="5322105" y="4845045"/>
                  <a:pt x="5316710" y="4845045"/>
                </a:cubicBezTo>
                <a:cubicBezTo>
                  <a:pt x="5311316" y="4845045"/>
                  <a:pt x="5306924" y="4840596"/>
                  <a:pt x="5306924" y="4835258"/>
                </a:cubicBezTo>
                <a:cubicBezTo>
                  <a:pt x="5306924" y="4829919"/>
                  <a:pt x="5311316" y="4825534"/>
                  <a:pt x="5316710" y="4825534"/>
                </a:cubicBezTo>
                <a:close/>
                <a:moveTo>
                  <a:pt x="5075486" y="4825534"/>
                </a:moveTo>
                <a:cubicBezTo>
                  <a:pt x="5080820" y="4825534"/>
                  <a:pt x="5085202" y="4829856"/>
                  <a:pt x="5085202" y="4835258"/>
                </a:cubicBezTo>
                <a:cubicBezTo>
                  <a:pt x="5085202" y="4840660"/>
                  <a:pt x="5080885" y="4845045"/>
                  <a:pt x="5075486" y="4845045"/>
                </a:cubicBezTo>
                <a:cubicBezTo>
                  <a:pt x="5070087" y="4845045"/>
                  <a:pt x="5065705" y="4840596"/>
                  <a:pt x="5065705" y="4835258"/>
                </a:cubicBezTo>
                <a:cubicBezTo>
                  <a:pt x="5065705" y="4829919"/>
                  <a:pt x="5070087" y="4825534"/>
                  <a:pt x="5075486" y="4825534"/>
                </a:cubicBezTo>
                <a:close/>
                <a:moveTo>
                  <a:pt x="4834252" y="4825534"/>
                </a:moveTo>
                <a:cubicBezTo>
                  <a:pt x="4839658" y="4825534"/>
                  <a:pt x="4844040" y="4829856"/>
                  <a:pt x="4844040" y="4835258"/>
                </a:cubicBezTo>
                <a:cubicBezTo>
                  <a:pt x="4844040" y="4840660"/>
                  <a:pt x="4839595" y="4845045"/>
                  <a:pt x="4834252" y="4845045"/>
                </a:cubicBezTo>
                <a:cubicBezTo>
                  <a:pt x="4828917" y="4845045"/>
                  <a:pt x="4824534" y="4840596"/>
                  <a:pt x="4824534" y="4835258"/>
                </a:cubicBezTo>
                <a:cubicBezTo>
                  <a:pt x="4824534" y="4829919"/>
                  <a:pt x="4828853" y="4825534"/>
                  <a:pt x="4834252" y="4825534"/>
                </a:cubicBezTo>
                <a:close/>
                <a:moveTo>
                  <a:pt x="4593019" y="4825534"/>
                </a:moveTo>
                <a:cubicBezTo>
                  <a:pt x="4598416" y="4825534"/>
                  <a:pt x="4602795" y="4829856"/>
                  <a:pt x="4602795" y="4835258"/>
                </a:cubicBezTo>
                <a:cubicBezTo>
                  <a:pt x="4602795" y="4840660"/>
                  <a:pt x="4598353" y="4845045"/>
                  <a:pt x="4593019" y="4845045"/>
                </a:cubicBezTo>
                <a:cubicBezTo>
                  <a:pt x="4587686" y="4845045"/>
                  <a:pt x="4583304" y="4840596"/>
                  <a:pt x="4583304" y="4835258"/>
                </a:cubicBezTo>
                <a:cubicBezTo>
                  <a:pt x="4583304" y="4829919"/>
                  <a:pt x="4587622" y="4825534"/>
                  <a:pt x="4593019" y="4825534"/>
                </a:cubicBezTo>
                <a:close/>
                <a:moveTo>
                  <a:pt x="4351806" y="4825534"/>
                </a:moveTo>
                <a:cubicBezTo>
                  <a:pt x="4357195" y="4825534"/>
                  <a:pt x="4361580" y="4829856"/>
                  <a:pt x="4361580" y="4835258"/>
                </a:cubicBezTo>
                <a:cubicBezTo>
                  <a:pt x="4361580" y="4840660"/>
                  <a:pt x="4357195" y="4845045"/>
                  <a:pt x="4351806" y="4845045"/>
                </a:cubicBezTo>
                <a:cubicBezTo>
                  <a:pt x="4346397" y="4845045"/>
                  <a:pt x="4342006" y="4840596"/>
                  <a:pt x="4342006" y="4835258"/>
                </a:cubicBezTo>
                <a:cubicBezTo>
                  <a:pt x="4342006" y="4829919"/>
                  <a:pt x="4346397" y="4825534"/>
                  <a:pt x="4351806" y="4825534"/>
                </a:cubicBezTo>
                <a:close/>
                <a:moveTo>
                  <a:pt x="4110581" y="4825534"/>
                </a:moveTo>
                <a:cubicBezTo>
                  <a:pt x="4115986" y="4825534"/>
                  <a:pt x="4120362" y="4829856"/>
                  <a:pt x="4120362" y="4835258"/>
                </a:cubicBezTo>
                <a:cubicBezTo>
                  <a:pt x="4120362" y="4840660"/>
                  <a:pt x="4115986" y="4845045"/>
                  <a:pt x="4110581" y="4845045"/>
                </a:cubicBezTo>
                <a:cubicBezTo>
                  <a:pt x="4105180" y="4845045"/>
                  <a:pt x="4100799" y="4840596"/>
                  <a:pt x="4100799" y="4835258"/>
                </a:cubicBezTo>
                <a:cubicBezTo>
                  <a:pt x="4100799" y="4829919"/>
                  <a:pt x="4105180" y="4825534"/>
                  <a:pt x="4110581" y="4825534"/>
                </a:cubicBezTo>
                <a:close/>
                <a:moveTo>
                  <a:pt x="3869431" y="4825534"/>
                </a:moveTo>
                <a:cubicBezTo>
                  <a:pt x="3874765" y="4825534"/>
                  <a:pt x="3879151" y="4829856"/>
                  <a:pt x="3879151" y="4835258"/>
                </a:cubicBezTo>
                <a:cubicBezTo>
                  <a:pt x="3879151" y="4840660"/>
                  <a:pt x="3874828" y="4845045"/>
                  <a:pt x="3869431" y="4845045"/>
                </a:cubicBezTo>
                <a:cubicBezTo>
                  <a:pt x="3864032" y="4845045"/>
                  <a:pt x="3859648" y="4840596"/>
                  <a:pt x="3859648" y="4835258"/>
                </a:cubicBezTo>
                <a:cubicBezTo>
                  <a:pt x="3859648" y="4829919"/>
                  <a:pt x="3864032" y="4825534"/>
                  <a:pt x="3869431" y="4825534"/>
                </a:cubicBezTo>
                <a:close/>
                <a:moveTo>
                  <a:pt x="3628212" y="4825534"/>
                </a:moveTo>
                <a:cubicBezTo>
                  <a:pt x="3633533" y="4825534"/>
                  <a:pt x="3637936" y="4829856"/>
                  <a:pt x="3637936" y="4835258"/>
                </a:cubicBezTo>
                <a:cubicBezTo>
                  <a:pt x="3637936" y="4840660"/>
                  <a:pt x="3633597" y="4845045"/>
                  <a:pt x="3628212" y="4845045"/>
                </a:cubicBezTo>
                <a:cubicBezTo>
                  <a:pt x="3622815" y="4845045"/>
                  <a:pt x="3618432" y="4840596"/>
                  <a:pt x="3618432" y="4835258"/>
                </a:cubicBezTo>
                <a:cubicBezTo>
                  <a:pt x="3618432" y="4829919"/>
                  <a:pt x="3622815" y="4825534"/>
                  <a:pt x="3628212" y="4825534"/>
                </a:cubicBezTo>
                <a:close/>
                <a:moveTo>
                  <a:pt x="3386959" y="4825534"/>
                </a:moveTo>
                <a:cubicBezTo>
                  <a:pt x="3392360" y="4825534"/>
                  <a:pt x="3396744" y="4829856"/>
                  <a:pt x="3396744" y="4835258"/>
                </a:cubicBezTo>
                <a:cubicBezTo>
                  <a:pt x="3396744" y="4840660"/>
                  <a:pt x="3392296" y="4845045"/>
                  <a:pt x="3386959" y="4845045"/>
                </a:cubicBezTo>
                <a:cubicBezTo>
                  <a:pt x="3381622" y="4845045"/>
                  <a:pt x="3377237" y="4840596"/>
                  <a:pt x="3377237" y="4835258"/>
                </a:cubicBezTo>
                <a:cubicBezTo>
                  <a:pt x="3377237" y="4829919"/>
                  <a:pt x="3381558" y="4825534"/>
                  <a:pt x="3386959" y="4825534"/>
                </a:cubicBezTo>
                <a:close/>
                <a:moveTo>
                  <a:pt x="3145752" y="4825534"/>
                </a:moveTo>
                <a:cubicBezTo>
                  <a:pt x="3151151" y="4825534"/>
                  <a:pt x="3155534" y="4829856"/>
                  <a:pt x="3155534" y="4835258"/>
                </a:cubicBezTo>
                <a:cubicBezTo>
                  <a:pt x="3155534" y="4840660"/>
                  <a:pt x="3151087" y="4845045"/>
                  <a:pt x="3145752" y="4845045"/>
                </a:cubicBezTo>
                <a:cubicBezTo>
                  <a:pt x="3140417" y="4845045"/>
                  <a:pt x="3136033" y="4840596"/>
                  <a:pt x="3136033" y="4835258"/>
                </a:cubicBezTo>
                <a:cubicBezTo>
                  <a:pt x="3136033" y="4829919"/>
                  <a:pt x="3140352" y="4825534"/>
                  <a:pt x="3145752" y="4825534"/>
                </a:cubicBezTo>
                <a:close/>
                <a:moveTo>
                  <a:pt x="2904574" y="4825534"/>
                </a:moveTo>
                <a:cubicBezTo>
                  <a:pt x="2909973" y="4825534"/>
                  <a:pt x="2914356" y="4829856"/>
                  <a:pt x="2914356" y="4835258"/>
                </a:cubicBezTo>
                <a:cubicBezTo>
                  <a:pt x="2914356" y="4840660"/>
                  <a:pt x="2909973" y="4845045"/>
                  <a:pt x="2904574" y="4845045"/>
                </a:cubicBezTo>
                <a:cubicBezTo>
                  <a:pt x="2899175" y="4845045"/>
                  <a:pt x="2894792" y="4840596"/>
                  <a:pt x="2894792" y="4835258"/>
                </a:cubicBezTo>
                <a:cubicBezTo>
                  <a:pt x="2894792" y="4829919"/>
                  <a:pt x="2899175" y="4825534"/>
                  <a:pt x="2904574" y="4825534"/>
                </a:cubicBezTo>
                <a:close/>
                <a:moveTo>
                  <a:pt x="2663275" y="4825534"/>
                </a:moveTo>
                <a:cubicBezTo>
                  <a:pt x="2668613" y="4825534"/>
                  <a:pt x="2673000" y="4829856"/>
                  <a:pt x="2673000" y="4835258"/>
                </a:cubicBezTo>
                <a:cubicBezTo>
                  <a:pt x="2673000" y="4840660"/>
                  <a:pt x="2668677" y="4845045"/>
                  <a:pt x="2663275" y="4845045"/>
                </a:cubicBezTo>
                <a:cubicBezTo>
                  <a:pt x="2657877" y="4845045"/>
                  <a:pt x="2653493" y="4840596"/>
                  <a:pt x="2653493" y="4835258"/>
                </a:cubicBezTo>
                <a:cubicBezTo>
                  <a:pt x="2653493" y="4829919"/>
                  <a:pt x="2657877" y="4825534"/>
                  <a:pt x="2663275" y="4825534"/>
                </a:cubicBezTo>
                <a:close/>
                <a:moveTo>
                  <a:pt x="2422039" y="4825534"/>
                </a:moveTo>
                <a:cubicBezTo>
                  <a:pt x="2427372" y="4825534"/>
                  <a:pt x="2431755" y="4829856"/>
                  <a:pt x="2431755" y="4835258"/>
                </a:cubicBezTo>
                <a:cubicBezTo>
                  <a:pt x="2431755" y="4840660"/>
                  <a:pt x="2427436" y="4845045"/>
                  <a:pt x="2422039" y="4845045"/>
                </a:cubicBezTo>
                <a:cubicBezTo>
                  <a:pt x="2416641" y="4845045"/>
                  <a:pt x="2412258" y="4840596"/>
                  <a:pt x="2412258" y="4835258"/>
                </a:cubicBezTo>
                <a:cubicBezTo>
                  <a:pt x="2412258" y="4829919"/>
                  <a:pt x="2416641" y="4825534"/>
                  <a:pt x="2422039" y="4825534"/>
                </a:cubicBezTo>
                <a:close/>
                <a:moveTo>
                  <a:pt x="2180796" y="4825534"/>
                </a:moveTo>
                <a:cubicBezTo>
                  <a:pt x="2186202" y="4825534"/>
                  <a:pt x="2190581" y="4829856"/>
                  <a:pt x="2190581" y="4835258"/>
                </a:cubicBezTo>
                <a:cubicBezTo>
                  <a:pt x="2190581" y="4840660"/>
                  <a:pt x="2186136" y="4845045"/>
                  <a:pt x="2180796" y="4845045"/>
                </a:cubicBezTo>
                <a:cubicBezTo>
                  <a:pt x="2175475" y="4845045"/>
                  <a:pt x="2171085" y="4840596"/>
                  <a:pt x="2171085" y="4835258"/>
                </a:cubicBezTo>
                <a:cubicBezTo>
                  <a:pt x="2171085" y="4829919"/>
                  <a:pt x="2175412" y="4825534"/>
                  <a:pt x="2180796" y="4825534"/>
                </a:cubicBezTo>
                <a:close/>
                <a:moveTo>
                  <a:pt x="1939583" y="4825534"/>
                </a:moveTo>
                <a:cubicBezTo>
                  <a:pt x="1944982" y="4825534"/>
                  <a:pt x="1949366" y="4829856"/>
                  <a:pt x="1949366" y="4835258"/>
                </a:cubicBezTo>
                <a:cubicBezTo>
                  <a:pt x="1949366" y="4840660"/>
                  <a:pt x="1944920" y="4845045"/>
                  <a:pt x="1939583" y="4845045"/>
                </a:cubicBezTo>
                <a:cubicBezTo>
                  <a:pt x="1934247" y="4845045"/>
                  <a:pt x="1929861" y="4840596"/>
                  <a:pt x="1929861" y="4835258"/>
                </a:cubicBezTo>
                <a:cubicBezTo>
                  <a:pt x="1929861" y="4829919"/>
                  <a:pt x="1934184" y="4825534"/>
                  <a:pt x="1939583" y="4825534"/>
                </a:cubicBezTo>
                <a:close/>
                <a:moveTo>
                  <a:pt x="1698333" y="4825534"/>
                </a:moveTo>
                <a:cubicBezTo>
                  <a:pt x="1703734" y="4825534"/>
                  <a:pt x="1708118" y="4829856"/>
                  <a:pt x="1708118" y="4835258"/>
                </a:cubicBezTo>
                <a:cubicBezTo>
                  <a:pt x="1708118" y="4840660"/>
                  <a:pt x="1703734" y="4845045"/>
                  <a:pt x="1698333" y="4845045"/>
                </a:cubicBezTo>
                <a:cubicBezTo>
                  <a:pt x="1692931" y="4845045"/>
                  <a:pt x="1688548" y="4840596"/>
                  <a:pt x="1688548" y="4835258"/>
                </a:cubicBezTo>
                <a:cubicBezTo>
                  <a:pt x="1688548" y="4829919"/>
                  <a:pt x="1692931" y="4825534"/>
                  <a:pt x="1698333" y="4825534"/>
                </a:cubicBezTo>
                <a:close/>
                <a:moveTo>
                  <a:pt x="1457108" y="4825534"/>
                </a:moveTo>
                <a:cubicBezTo>
                  <a:pt x="1462444" y="4825534"/>
                  <a:pt x="1466828" y="4829856"/>
                  <a:pt x="1466828" y="4835258"/>
                </a:cubicBezTo>
                <a:cubicBezTo>
                  <a:pt x="1466828" y="4840660"/>
                  <a:pt x="1462508" y="4845045"/>
                  <a:pt x="1457108" y="4845045"/>
                </a:cubicBezTo>
                <a:cubicBezTo>
                  <a:pt x="1451708" y="4845045"/>
                  <a:pt x="1447324" y="4840596"/>
                  <a:pt x="1447324" y="4835258"/>
                </a:cubicBezTo>
                <a:cubicBezTo>
                  <a:pt x="1447324" y="4829919"/>
                  <a:pt x="1451708" y="4825534"/>
                  <a:pt x="1457108" y="4825534"/>
                </a:cubicBezTo>
                <a:close/>
                <a:moveTo>
                  <a:pt x="1215887" y="4825534"/>
                </a:moveTo>
                <a:cubicBezTo>
                  <a:pt x="1221287" y="4825534"/>
                  <a:pt x="1225671" y="4829856"/>
                  <a:pt x="1225671" y="4835258"/>
                </a:cubicBezTo>
                <a:cubicBezTo>
                  <a:pt x="1225671" y="4840660"/>
                  <a:pt x="1221224" y="4845045"/>
                  <a:pt x="1215887" y="4845045"/>
                </a:cubicBezTo>
                <a:cubicBezTo>
                  <a:pt x="1210551" y="4845045"/>
                  <a:pt x="1206167" y="4840596"/>
                  <a:pt x="1206167" y="4835258"/>
                </a:cubicBezTo>
                <a:cubicBezTo>
                  <a:pt x="1206167" y="4829919"/>
                  <a:pt x="1210487" y="4825534"/>
                  <a:pt x="1215887" y="4825534"/>
                </a:cubicBezTo>
                <a:close/>
                <a:moveTo>
                  <a:pt x="974667" y="4825534"/>
                </a:moveTo>
                <a:cubicBezTo>
                  <a:pt x="980067" y="4825534"/>
                  <a:pt x="984450" y="4829856"/>
                  <a:pt x="984450" y="4835258"/>
                </a:cubicBezTo>
                <a:cubicBezTo>
                  <a:pt x="984450" y="4840660"/>
                  <a:pt x="980003" y="4845045"/>
                  <a:pt x="974667" y="4845045"/>
                </a:cubicBezTo>
                <a:cubicBezTo>
                  <a:pt x="969331" y="4845045"/>
                  <a:pt x="964947" y="4840596"/>
                  <a:pt x="964947" y="4835258"/>
                </a:cubicBezTo>
                <a:cubicBezTo>
                  <a:pt x="964947" y="4829919"/>
                  <a:pt x="969267" y="4825534"/>
                  <a:pt x="974667" y="4825534"/>
                </a:cubicBezTo>
                <a:close/>
                <a:moveTo>
                  <a:pt x="733447" y="4825534"/>
                </a:moveTo>
                <a:cubicBezTo>
                  <a:pt x="738783" y="4825534"/>
                  <a:pt x="743167" y="4829856"/>
                  <a:pt x="743167" y="4835258"/>
                </a:cubicBezTo>
                <a:cubicBezTo>
                  <a:pt x="743167" y="4840660"/>
                  <a:pt x="738847" y="4845045"/>
                  <a:pt x="733447" y="4845045"/>
                </a:cubicBezTo>
                <a:cubicBezTo>
                  <a:pt x="728047" y="4845045"/>
                  <a:pt x="723663" y="4840596"/>
                  <a:pt x="723663" y="4835258"/>
                </a:cubicBezTo>
                <a:cubicBezTo>
                  <a:pt x="723663" y="4829919"/>
                  <a:pt x="728047" y="4825534"/>
                  <a:pt x="733447" y="4825534"/>
                </a:cubicBezTo>
                <a:close/>
                <a:moveTo>
                  <a:pt x="492226" y="4825534"/>
                </a:moveTo>
                <a:cubicBezTo>
                  <a:pt x="497562" y="4825534"/>
                  <a:pt x="501946" y="4829856"/>
                  <a:pt x="501946" y="4835258"/>
                </a:cubicBezTo>
                <a:cubicBezTo>
                  <a:pt x="501946" y="4840660"/>
                  <a:pt x="497626" y="4845045"/>
                  <a:pt x="492226" y="4845045"/>
                </a:cubicBezTo>
                <a:cubicBezTo>
                  <a:pt x="486826" y="4845045"/>
                  <a:pt x="482442" y="4840596"/>
                  <a:pt x="482442" y="4835258"/>
                </a:cubicBezTo>
                <a:cubicBezTo>
                  <a:pt x="482442" y="4829919"/>
                  <a:pt x="486826" y="4825534"/>
                  <a:pt x="492226" y="4825534"/>
                </a:cubicBezTo>
                <a:close/>
                <a:moveTo>
                  <a:pt x="251006" y="4825534"/>
                </a:moveTo>
                <a:cubicBezTo>
                  <a:pt x="256406" y="4825534"/>
                  <a:pt x="260790" y="4829856"/>
                  <a:pt x="260790" y="4835258"/>
                </a:cubicBezTo>
                <a:cubicBezTo>
                  <a:pt x="260790" y="4840660"/>
                  <a:pt x="256343" y="4845045"/>
                  <a:pt x="251006" y="4845045"/>
                </a:cubicBezTo>
                <a:cubicBezTo>
                  <a:pt x="245670" y="4845045"/>
                  <a:pt x="241287" y="4840596"/>
                  <a:pt x="241287" y="4835258"/>
                </a:cubicBezTo>
                <a:cubicBezTo>
                  <a:pt x="241287" y="4829919"/>
                  <a:pt x="245607" y="4825534"/>
                  <a:pt x="251006" y="4825534"/>
                </a:cubicBezTo>
                <a:close/>
                <a:moveTo>
                  <a:pt x="9723" y="4825534"/>
                </a:moveTo>
                <a:cubicBezTo>
                  <a:pt x="15123" y="4825534"/>
                  <a:pt x="19507" y="4829856"/>
                  <a:pt x="19507" y="4835258"/>
                </a:cubicBezTo>
                <a:cubicBezTo>
                  <a:pt x="19507" y="4840660"/>
                  <a:pt x="15060" y="4845045"/>
                  <a:pt x="9723" y="4845045"/>
                </a:cubicBezTo>
                <a:cubicBezTo>
                  <a:pt x="4387" y="4845045"/>
                  <a:pt x="3" y="4840596"/>
                  <a:pt x="3" y="4835258"/>
                </a:cubicBezTo>
                <a:cubicBezTo>
                  <a:pt x="3" y="4829919"/>
                  <a:pt x="4323" y="4825534"/>
                  <a:pt x="9723" y="4825534"/>
                </a:cubicBezTo>
                <a:close/>
                <a:moveTo>
                  <a:pt x="11820259" y="4584219"/>
                </a:moveTo>
                <a:cubicBezTo>
                  <a:pt x="11825659" y="4584219"/>
                  <a:pt x="11830043" y="4588668"/>
                  <a:pt x="11830043" y="4594006"/>
                </a:cubicBezTo>
                <a:cubicBezTo>
                  <a:pt x="11830043" y="4599345"/>
                  <a:pt x="11825596" y="4603730"/>
                  <a:pt x="11820259" y="4603730"/>
                </a:cubicBezTo>
                <a:cubicBezTo>
                  <a:pt x="11814922" y="4603730"/>
                  <a:pt x="11810539" y="4599409"/>
                  <a:pt x="11810539" y="4594006"/>
                </a:cubicBezTo>
                <a:cubicBezTo>
                  <a:pt x="11810539" y="4588604"/>
                  <a:pt x="11814859" y="4584219"/>
                  <a:pt x="11820259" y="4584219"/>
                </a:cubicBezTo>
                <a:close/>
                <a:moveTo>
                  <a:pt x="11579030" y="4584219"/>
                </a:moveTo>
                <a:cubicBezTo>
                  <a:pt x="11584430" y="4584219"/>
                  <a:pt x="11588815" y="4588668"/>
                  <a:pt x="11588815" y="4594006"/>
                </a:cubicBezTo>
                <a:cubicBezTo>
                  <a:pt x="11588815" y="4599345"/>
                  <a:pt x="11584367" y="4603730"/>
                  <a:pt x="11579030" y="4603730"/>
                </a:cubicBezTo>
                <a:cubicBezTo>
                  <a:pt x="11573694" y="4603730"/>
                  <a:pt x="11569310" y="4599409"/>
                  <a:pt x="11569310" y="4594006"/>
                </a:cubicBezTo>
                <a:cubicBezTo>
                  <a:pt x="11569310" y="4588604"/>
                  <a:pt x="11573630" y="4584219"/>
                  <a:pt x="11579030" y="4584219"/>
                </a:cubicBezTo>
                <a:close/>
                <a:moveTo>
                  <a:pt x="11337802" y="4584219"/>
                </a:moveTo>
                <a:cubicBezTo>
                  <a:pt x="11343202" y="4584219"/>
                  <a:pt x="11347587" y="4588668"/>
                  <a:pt x="11347587" y="4594006"/>
                </a:cubicBezTo>
                <a:cubicBezTo>
                  <a:pt x="11347587" y="4599345"/>
                  <a:pt x="11343139" y="4603730"/>
                  <a:pt x="11337802" y="4603730"/>
                </a:cubicBezTo>
                <a:cubicBezTo>
                  <a:pt x="11332466" y="4603730"/>
                  <a:pt x="11328082" y="4599409"/>
                  <a:pt x="11328082" y="4594006"/>
                </a:cubicBezTo>
                <a:cubicBezTo>
                  <a:pt x="11328082" y="4588604"/>
                  <a:pt x="11332402" y="4584219"/>
                  <a:pt x="11337802" y="4584219"/>
                </a:cubicBezTo>
                <a:close/>
                <a:moveTo>
                  <a:pt x="11096574" y="4584219"/>
                </a:moveTo>
                <a:cubicBezTo>
                  <a:pt x="11101910" y="4584219"/>
                  <a:pt x="11106294" y="4588668"/>
                  <a:pt x="11106294" y="4594006"/>
                </a:cubicBezTo>
                <a:cubicBezTo>
                  <a:pt x="11106294" y="4599345"/>
                  <a:pt x="11101974" y="4603730"/>
                  <a:pt x="11096574" y="4603730"/>
                </a:cubicBezTo>
                <a:cubicBezTo>
                  <a:pt x="11091174" y="4603730"/>
                  <a:pt x="11086790" y="4599409"/>
                  <a:pt x="11086790" y="4594006"/>
                </a:cubicBezTo>
                <a:cubicBezTo>
                  <a:pt x="11086790" y="4588604"/>
                  <a:pt x="11091174" y="4584219"/>
                  <a:pt x="11096574" y="4584219"/>
                </a:cubicBezTo>
                <a:close/>
                <a:moveTo>
                  <a:pt x="10855345" y="4584219"/>
                </a:moveTo>
                <a:cubicBezTo>
                  <a:pt x="10860682" y="4584219"/>
                  <a:pt x="10865065" y="4588668"/>
                  <a:pt x="10865065" y="4594006"/>
                </a:cubicBezTo>
                <a:cubicBezTo>
                  <a:pt x="10865065" y="4599345"/>
                  <a:pt x="10860682" y="4603730"/>
                  <a:pt x="10855345" y="4603730"/>
                </a:cubicBezTo>
                <a:cubicBezTo>
                  <a:pt x="10850008" y="4603730"/>
                  <a:pt x="10845625" y="4599409"/>
                  <a:pt x="10845625" y="4594006"/>
                </a:cubicBezTo>
                <a:cubicBezTo>
                  <a:pt x="10845625" y="4588604"/>
                  <a:pt x="10849945" y="4584219"/>
                  <a:pt x="10855345" y="4584219"/>
                </a:cubicBezTo>
                <a:close/>
                <a:moveTo>
                  <a:pt x="10614116" y="4584219"/>
                </a:moveTo>
                <a:cubicBezTo>
                  <a:pt x="10619516" y="4584219"/>
                  <a:pt x="10623901" y="4588668"/>
                  <a:pt x="10623901" y="4594006"/>
                </a:cubicBezTo>
                <a:cubicBezTo>
                  <a:pt x="10623901" y="4599345"/>
                  <a:pt x="10619454" y="4603730"/>
                  <a:pt x="10614116" y="4603730"/>
                </a:cubicBezTo>
                <a:cubicBezTo>
                  <a:pt x="10608780" y="4603730"/>
                  <a:pt x="10604396" y="4599409"/>
                  <a:pt x="10604396" y="4594006"/>
                </a:cubicBezTo>
                <a:cubicBezTo>
                  <a:pt x="10604396" y="4588604"/>
                  <a:pt x="10608716" y="4584219"/>
                  <a:pt x="10614116" y="4584219"/>
                </a:cubicBezTo>
                <a:close/>
                <a:moveTo>
                  <a:pt x="10372888" y="4584219"/>
                </a:moveTo>
                <a:cubicBezTo>
                  <a:pt x="10378288" y="4584219"/>
                  <a:pt x="10382673" y="4588668"/>
                  <a:pt x="10382673" y="4594006"/>
                </a:cubicBezTo>
                <a:cubicBezTo>
                  <a:pt x="10382673" y="4599345"/>
                  <a:pt x="10378225" y="4603730"/>
                  <a:pt x="10372888" y="4603730"/>
                </a:cubicBezTo>
                <a:cubicBezTo>
                  <a:pt x="10367552" y="4603730"/>
                  <a:pt x="10363168" y="4599409"/>
                  <a:pt x="10363168" y="4594006"/>
                </a:cubicBezTo>
                <a:cubicBezTo>
                  <a:pt x="10363168" y="4588604"/>
                  <a:pt x="10367488" y="4584219"/>
                  <a:pt x="10372888" y="4584219"/>
                </a:cubicBezTo>
                <a:close/>
                <a:moveTo>
                  <a:pt x="10131660" y="4584219"/>
                </a:moveTo>
                <a:cubicBezTo>
                  <a:pt x="10137060" y="4584219"/>
                  <a:pt x="10141444" y="4588668"/>
                  <a:pt x="10141444" y="4594006"/>
                </a:cubicBezTo>
                <a:cubicBezTo>
                  <a:pt x="10141444" y="4599345"/>
                  <a:pt x="10136997" y="4603730"/>
                  <a:pt x="10131660" y="4603730"/>
                </a:cubicBezTo>
                <a:cubicBezTo>
                  <a:pt x="10126323" y="4603730"/>
                  <a:pt x="10121940" y="4599409"/>
                  <a:pt x="10121940" y="4594006"/>
                </a:cubicBezTo>
                <a:cubicBezTo>
                  <a:pt x="10121940" y="4588604"/>
                  <a:pt x="10126260" y="4584219"/>
                  <a:pt x="10131660" y="4584219"/>
                </a:cubicBezTo>
                <a:close/>
                <a:moveTo>
                  <a:pt x="9890432" y="4584219"/>
                </a:moveTo>
                <a:cubicBezTo>
                  <a:pt x="9895768" y="4584219"/>
                  <a:pt x="9900152" y="4588668"/>
                  <a:pt x="9900152" y="4594006"/>
                </a:cubicBezTo>
                <a:cubicBezTo>
                  <a:pt x="9900152" y="4599345"/>
                  <a:pt x="9895832" y="4603730"/>
                  <a:pt x="9890432" y="4603730"/>
                </a:cubicBezTo>
                <a:cubicBezTo>
                  <a:pt x="9885031" y="4603730"/>
                  <a:pt x="9880648" y="4599409"/>
                  <a:pt x="9880648" y="4594006"/>
                </a:cubicBezTo>
                <a:cubicBezTo>
                  <a:pt x="9880648" y="4588604"/>
                  <a:pt x="9885031" y="4584219"/>
                  <a:pt x="9890432" y="4584219"/>
                </a:cubicBezTo>
                <a:close/>
                <a:moveTo>
                  <a:pt x="9649203" y="4584219"/>
                </a:moveTo>
                <a:cubicBezTo>
                  <a:pt x="9654540" y="4584219"/>
                  <a:pt x="9658923" y="4588668"/>
                  <a:pt x="9658923" y="4594006"/>
                </a:cubicBezTo>
                <a:cubicBezTo>
                  <a:pt x="9658923" y="4599345"/>
                  <a:pt x="9654540" y="4603730"/>
                  <a:pt x="9649203" y="4603730"/>
                </a:cubicBezTo>
                <a:cubicBezTo>
                  <a:pt x="9643866" y="4603730"/>
                  <a:pt x="9639483" y="4599409"/>
                  <a:pt x="9639483" y="4594006"/>
                </a:cubicBezTo>
                <a:cubicBezTo>
                  <a:pt x="9639483" y="4588604"/>
                  <a:pt x="9643803" y="4584219"/>
                  <a:pt x="9649203" y="4584219"/>
                </a:cubicBezTo>
                <a:close/>
                <a:moveTo>
                  <a:pt x="9417695" y="4584219"/>
                </a:moveTo>
                <a:cubicBezTo>
                  <a:pt x="9423031" y="4584219"/>
                  <a:pt x="9427416" y="4588668"/>
                  <a:pt x="9427416" y="4594006"/>
                </a:cubicBezTo>
                <a:cubicBezTo>
                  <a:pt x="9427416" y="4599345"/>
                  <a:pt x="9423095" y="4603730"/>
                  <a:pt x="9417695" y="4603730"/>
                </a:cubicBezTo>
                <a:cubicBezTo>
                  <a:pt x="9412295" y="4603730"/>
                  <a:pt x="9407911" y="4599409"/>
                  <a:pt x="9407911" y="4594006"/>
                </a:cubicBezTo>
                <a:cubicBezTo>
                  <a:pt x="9407911" y="4588604"/>
                  <a:pt x="9412295" y="4584219"/>
                  <a:pt x="9417695" y="4584219"/>
                </a:cubicBezTo>
                <a:close/>
                <a:moveTo>
                  <a:pt x="9176467" y="4584219"/>
                </a:moveTo>
                <a:cubicBezTo>
                  <a:pt x="9181803" y="4584219"/>
                  <a:pt x="9186187" y="4588668"/>
                  <a:pt x="9186187" y="4594006"/>
                </a:cubicBezTo>
                <a:cubicBezTo>
                  <a:pt x="9186187" y="4599345"/>
                  <a:pt x="9181867" y="4603730"/>
                  <a:pt x="9176467" y="4603730"/>
                </a:cubicBezTo>
                <a:cubicBezTo>
                  <a:pt x="9171066" y="4603730"/>
                  <a:pt x="9166683" y="4599409"/>
                  <a:pt x="9166683" y="4594006"/>
                </a:cubicBezTo>
                <a:cubicBezTo>
                  <a:pt x="9166683" y="4588604"/>
                  <a:pt x="9171066" y="4584219"/>
                  <a:pt x="9176467" y="4584219"/>
                </a:cubicBezTo>
                <a:close/>
                <a:moveTo>
                  <a:pt x="8935237" y="4584219"/>
                </a:moveTo>
                <a:cubicBezTo>
                  <a:pt x="8940574" y="4584219"/>
                  <a:pt x="8944958" y="4588668"/>
                  <a:pt x="8944958" y="4594006"/>
                </a:cubicBezTo>
                <a:cubicBezTo>
                  <a:pt x="8944958" y="4599345"/>
                  <a:pt x="8940638" y="4603730"/>
                  <a:pt x="8935237" y="4603730"/>
                </a:cubicBezTo>
                <a:cubicBezTo>
                  <a:pt x="8929837" y="4603730"/>
                  <a:pt x="8925454" y="4599409"/>
                  <a:pt x="8925454" y="4594006"/>
                </a:cubicBezTo>
                <a:cubicBezTo>
                  <a:pt x="8925454" y="4588604"/>
                  <a:pt x="8929837" y="4584219"/>
                  <a:pt x="8935237" y="4584219"/>
                </a:cubicBezTo>
                <a:close/>
                <a:moveTo>
                  <a:pt x="8694009" y="4584219"/>
                </a:moveTo>
                <a:cubicBezTo>
                  <a:pt x="8699346" y="4584219"/>
                  <a:pt x="8703730" y="4588668"/>
                  <a:pt x="8703730" y="4594006"/>
                </a:cubicBezTo>
                <a:cubicBezTo>
                  <a:pt x="8703730" y="4599345"/>
                  <a:pt x="8699346" y="4603730"/>
                  <a:pt x="8694009" y="4603730"/>
                </a:cubicBezTo>
                <a:cubicBezTo>
                  <a:pt x="8688673" y="4603730"/>
                  <a:pt x="8684289" y="4599409"/>
                  <a:pt x="8684289" y="4594006"/>
                </a:cubicBezTo>
                <a:cubicBezTo>
                  <a:pt x="8684289" y="4588604"/>
                  <a:pt x="8688609" y="4584219"/>
                  <a:pt x="8694009" y="4584219"/>
                </a:cubicBezTo>
                <a:close/>
                <a:moveTo>
                  <a:pt x="8452781" y="4584219"/>
                </a:moveTo>
                <a:cubicBezTo>
                  <a:pt x="8458181" y="4584219"/>
                  <a:pt x="8462566" y="4588668"/>
                  <a:pt x="8462566" y="4594006"/>
                </a:cubicBezTo>
                <a:cubicBezTo>
                  <a:pt x="8462566" y="4599345"/>
                  <a:pt x="8458118" y="4603730"/>
                  <a:pt x="8452781" y="4603730"/>
                </a:cubicBezTo>
                <a:cubicBezTo>
                  <a:pt x="8447445" y="4603730"/>
                  <a:pt x="8443061" y="4599409"/>
                  <a:pt x="8443061" y="4594006"/>
                </a:cubicBezTo>
                <a:cubicBezTo>
                  <a:pt x="8443061" y="4588604"/>
                  <a:pt x="8447381" y="4584219"/>
                  <a:pt x="8452781" y="4584219"/>
                </a:cubicBezTo>
                <a:close/>
                <a:moveTo>
                  <a:pt x="8211553" y="4584219"/>
                </a:moveTo>
                <a:cubicBezTo>
                  <a:pt x="8216889" y="4584219"/>
                  <a:pt x="8221273" y="4588668"/>
                  <a:pt x="8221273" y="4594006"/>
                </a:cubicBezTo>
                <a:cubicBezTo>
                  <a:pt x="8221273" y="4599345"/>
                  <a:pt x="8216953" y="4603730"/>
                  <a:pt x="8211553" y="4603730"/>
                </a:cubicBezTo>
                <a:cubicBezTo>
                  <a:pt x="8206152" y="4603730"/>
                  <a:pt x="8201769" y="4599409"/>
                  <a:pt x="8201769" y="4594006"/>
                </a:cubicBezTo>
                <a:cubicBezTo>
                  <a:pt x="8201769" y="4588604"/>
                  <a:pt x="8206152" y="4584219"/>
                  <a:pt x="8211553" y="4584219"/>
                </a:cubicBezTo>
                <a:close/>
                <a:moveTo>
                  <a:pt x="7970260" y="4584219"/>
                </a:moveTo>
                <a:cubicBezTo>
                  <a:pt x="7975661" y="4584219"/>
                  <a:pt x="7980044" y="4588668"/>
                  <a:pt x="7980044" y="4594006"/>
                </a:cubicBezTo>
                <a:cubicBezTo>
                  <a:pt x="7980044" y="4599345"/>
                  <a:pt x="7975661" y="4603730"/>
                  <a:pt x="7970260" y="4603730"/>
                </a:cubicBezTo>
                <a:cubicBezTo>
                  <a:pt x="7964860" y="4603730"/>
                  <a:pt x="7960477" y="4599409"/>
                  <a:pt x="7960477" y="4594006"/>
                </a:cubicBezTo>
                <a:cubicBezTo>
                  <a:pt x="7960477" y="4588604"/>
                  <a:pt x="7964860" y="4584219"/>
                  <a:pt x="7970260" y="4584219"/>
                </a:cubicBezTo>
                <a:close/>
                <a:moveTo>
                  <a:pt x="7729032" y="4584219"/>
                </a:moveTo>
                <a:cubicBezTo>
                  <a:pt x="7734369" y="4584219"/>
                  <a:pt x="7738753" y="4588668"/>
                  <a:pt x="7738753" y="4594006"/>
                </a:cubicBezTo>
                <a:cubicBezTo>
                  <a:pt x="7738753" y="4599345"/>
                  <a:pt x="7734432" y="4603730"/>
                  <a:pt x="7729032" y="4603730"/>
                </a:cubicBezTo>
                <a:cubicBezTo>
                  <a:pt x="7723632" y="4603730"/>
                  <a:pt x="7719249" y="4599409"/>
                  <a:pt x="7719249" y="4594006"/>
                </a:cubicBezTo>
                <a:cubicBezTo>
                  <a:pt x="7719249" y="4588604"/>
                  <a:pt x="7723632" y="4584219"/>
                  <a:pt x="7729032" y="4584219"/>
                </a:cubicBezTo>
                <a:close/>
                <a:moveTo>
                  <a:pt x="7487803" y="4584219"/>
                </a:moveTo>
                <a:cubicBezTo>
                  <a:pt x="7493139" y="4584219"/>
                  <a:pt x="7497524" y="4588668"/>
                  <a:pt x="7497524" y="4594006"/>
                </a:cubicBezTo>
                <a:cubicBezTo>
                  <a:pt x="7497524" y="4599345"/>
                  <a:pt x="7493203" y="4603730"/>
                  <a:pt x="7487803" y="4603730"/>
                </a:cubicBezTo>
                <a:cubicBezTo>
                  <a:pt x="7482403" y="4603730"/>
                  <a:pt x="7478019" y="4599409"/>
                  <a:pt x="7478019" y="4594006"/>
                </a:cubicBezTo>
                <a:cubicBezTo>
                  <a:pt x="7478019" y="4588604"/>
                  <a:pt x="7482403" y="4584219"/>
                  <a:pt x="7487803" y="4584219"/>
                </a:cubicBezTo>
                <a:close/>
                <a:moveTo>
                  <a:pt x="7246575" y="4584219"/>
                </a:moveTo>
                <a:cubicBezTo>
                  <a:pt x="7251975" y="4584219"/>
                  <a:pt x="7256359" y="4588668"/>
                  <a:pt x="7256359" y="4594006"/>
                </a:cubicBezTo>
                <a:cubicBezTo>
                  <a:pt x="7256359" y="4599345"/>
                  <a:pt x="7251912" y="4603730"/>
                  <a:pt x="7246575" y="4603730"/>
                </a:cubicBezTo>
                <a:cubicBezTo>
                  <a:pt x="7241238" y="4603730"/>
                  <a:pt x="7236855" y="4599409"/>
                  <a:pt x="7236855" y="4594006"/>
                </a:cubicBezTo>
                <a:cubicBezTo>
                  <a:pt x="7236855" y="4588604"/>
                  <a:pt x="7241175" y="4584219"/>
                  <a:pt x="7246575" y="4584219"/>
                </a:cubicBezTo>
                <a:close/>
                <a:moveTo>
                  <a:pt x="7005346" y="4584219"/>
                </a:moveTo>
                <a:cubicBezTo>
                  <a:pt x="7010746" y="4584219"/>
                  <a:pt x="7015130" y="4588668"/>
                  <a:pt x="7015130" y="4594006"/>
                </a:cubicBezTo>
                <a:cubicBezTo>
                  <a:pt x="7015130" y="4599345"/>
                  <a:pt x="7010683" y="4603730"/>
                  <a:pt x="7005346" y="4603730"/>
                </a:cubicBezTo>
                <a:cubicBezTo>
                  <a:pt x="7000009" y="4603730"/>
                  <a:pt x="6995626" y="4599409"/>
                  <a:pt x="6995626" y="4594006"/>
                </a:cubicBezTo>
                <a:cubicBezTo>
                  <a:pt x="6995626" y="4588604"/>
                  <a:pt x="6999946" y="4584219"/>
                  <a:pt x="7005346" y="4584219"/>
                </a:cubicBezTo>
                <a:close/>
                <a:moveTo>
                  <a:pt x="6764118" y="4584219"/>
                </a:moveTo>
                <a:cubicBezTo>
                  <a:pt x="6769518" y="4584219"/>
                  <a:pt x="6773902" y="4588668"/>
                  <a:pt x="6773902" y="4594006"/>
                </a:cubicBezTo>
                <a:cubicBezTo>
                  <a:pt x="6773902" y="4599345"/>
                  <a:pt x="6769518" y="4603730"/>
                  <a:pt x="6764118" y="4603730"/>
                </a:cubicBezTo>
                <a:cubicBezTo>
                  <a:pt x="6758718" y="4603730"/>
                  <a:pt x="6754335" y="4599409"/>
                  <a:pt x="6754335" y="4594006"/>
                </a:cubicBezTo>
                <a:cubicBezTo>
                  <a:pt x="6754335" y="4588604"/>
                  <a:pt x="6758718" y="4584219"/>
                  <a:pt x="6764118" y="4584219"/>
                </a:cubicBezTo>
                <a:close/>
                <a:moveTo>
                  <a:pt x="6522889" y="4584219"/>
                </a:moveTo>
                <a:cubicBezTo>
                  <a:pt x="6528225" y="4584219"/>
                  <a:pt x="6532610" y="4588668"/>
                  <a:pt x="6532610" y="4594006"/>
                </a:cubicBezTo>
                <a:cubicBezTo>
                  <a:pt x="6532610" y="4599345"/>
                  <a:pt x="6528289" y="4603730"/>
                  <a:pt x="6522889" y="4603730"/>
                </a:cubicBezTo>
                <a:cubicBezTo>
                  <a:pt x="6517489" y="4603730"/>
                  <a:pt x="6513105" y="4599409"/>
                  <a:pt x="6513105" y="4594006"/>
                </a:cubicBezTo>
                <a:cubicBezTo>
                  <a:pt x="6513105" y="4588604"/>
                  <a:pt x="6517489" y="4584219"/>
                  <a:pt x="6522889" y="4584219"/>
                </a:cubicBezTo>
                <a:close/>
                <a:moveTo>
                  <a:pt x="6281661" y="4584219"/>
                </a:moveTo>
                <a:cubicBezTo>
                  <a:pt x="6286997" y="4584219"/>
                  <a:pt x="6291381" y="4588668"/>
                  <a:pt x="6291381" y="4594006"/>
                </a:cubicBezTo>
                <a:cubicBezTo>
                  <a:pt x="6291381" y="4599345"/>
                  <a:pt x="6287061" y="4603730"/>
                  <a:pt x="6281661" y="4603730"/>
                </a:cubicBezTo>
                <a:cubicBezTo>
                  <a:pt x="6276261" y="4603730"/>
                  <a:pt x="6271877" y="4599409"/>
                  <a:pt x="6271877" y="4594006"/>
                </a:cubicBezTo>
                <a:cubicBezTo>
                  <a:pt x="6271877" y="4588604"/>
                  <a:pt x="6276261" y="4584219"/>
                  <a:pt x="6281661" y="4584219"/>
                </a:cubicBezTo>
                <a:close/>
                <a:moveTo>
                  <a:pt x="6040432" y="4584219"/>
                </a:moveTo>
                <a:cubicBezTo>
                  <a:pt x="6045832" y="4584219"/>
                  <a:pt x="6050216" y="4588668"/>
                  <a:pt x="6050216" y="4594006"/>
                </a:cubicBezTo>
                <a:cubicBezTo>
                  <a:pt x="6050216" y="4599345"/>
                  <a:pt x="6045769" y="4603730"/>
                  <a:pt x="6040432" y="4603730"/>
                </a:cubicBezTo>
                <a:cubicBezTo>
                  <a:pt x="6035095" y="4603730"/>
                  <a:pt x="6030712" y="4599409"/>
                  <a:pt x="6030712" y="4594006"/>
                </a:cubicBezTo>
                <a:cubicBezTo>
                  <a:pt x="6030712" y="4588604"/>
                  <a:pt x="6035032" y="4584219"/>
                  <a:pt x="6040432" y="4584219"/>
                </a:cubicBezTo>
                <a:close/>
                <a:moveTo>
                  <a:pt x="5799205" y="4584219"/>
                </a:moveTo>
                <a:cubicBezTo>
                  <a:pt x="5804606" y="4584219"/>
                  <a:pt x="5808989" y="4588668"/>
                  <a:pt x="5808989" y="4594006"/>
                </a:cubicBezTo>
                <a:cubicBezTo>
                  <a:pt x="5808989" y="4599345"/>
                  <a:pt x="5804542" y="4603730"/>
                  <a:pt x="5799205" y="4603730"/>
                </a:cubicBezTo>
                <a:cubicBezTo>
                  <a:pt x="5793870" y="4603730"/>
                  <a:pt x="5789486" y="4599409"/>
                  <a:pt x="5789486" y="4594006"/>
                </a:cubicBezTo>
                <a:cubicBezTo>
                  <a:pt x="5789486" y="4588604"/>
                  <a:pt x="5793806" y="4584219"/>
                  <a:pt x="5799205" y="4584219"/>
                </a:cubicBezTo>
                <a:close/>
                <a:moveTo>
                  <a:pt x="5557991" y="4584219"/>
                </a:moveTo>
                <a:cubicBezTo>
                  <a:pt x="5563392" y="4584219"/>
                  <a:pt x="5567774" y="4588668"/>
                  <a:pt x="5567774" y="4594006"/>
                </a:cubicBezTo>
                <a:cubicBezTo>
                  <a:pt x="5567774" y="4599345"/>
                  <a:pt x="5563392" y="4603730"/>
                  <a:pt x="5557991" y="4603730"/>
                </a:cubicBezTo>
                <a:cubicBezTo>
                  <a:pt x="5552592" y="4603730"/>
                  <a:pt x="5548208" y="4599409"/>
                  <a:pt x="5548208" y="4594006"/>
                </a:cubicBezTo>
                <a:cubicBezTo>
                  <a:pt x="5548208" y="4588604"/>
                  <a:pt x="5552592" y="4584219"/>
                  <a:pt x="5557991" y="4584219"/>
                </a:cubicBezTo>
                <a:close/>
                <a:moveTo>
                  <a:pt x="5316710" y="4584219"/>
                </a:moveTo>
                <a:cubicBezTo>
                  <a:pt x="5322044" y="4584219"/>
                  <a:pt x="5326429" y="4588668"/>
                  <a:pt x="5326429" y="4594006"/>
                </a:cubicBezTo>
                <a:cubicBezTo>
                  <a:pt x="5326429" y="4599345"/>
                  <a:pt x="5322105" y="4603730"/>
                  <a:pt x="5316710" y="4603730"/>
                </a:cubicBezTo>
                <a:cubicBezTo>
                  <a:pt x="5311316" y="4603730"/>
                  <a:pt x="5306924" y="4599409"/>
                  <a:pt x="5306924" y="4594006"/>
                </a:cubicBezTo>
                <a:cubicBezTo>
                  <a:pt x="5306924" y="4588604"/>
                  <a:pt x="5311316" y="4584219"/>
                  <a:pt x="5316710" y="4584219"/>
                </a:cubicBezTo>
                <a:close/>
                <a:moveTo>
                  <a:pt x="5075486" y="4584219"/>
                </a:moveTo>
                <a:cubicBezTo>
                  <a:pt x="5080820" y="4584219"/>
                  <a:pt x="5085202" y="4588668"/>
                  <a:pt x="5085202" y="4594006"/>
                </a:cubicBezTo>
                <a:cubicBezTo>
                  <a:pt x="5085202" y="4599345"/>
                  <a:pt x="5080883" y="4603730"/>
                  <a:pt x="5075486" y="4603730"/>
                </a:cubicBezTo>
                <a:cubicBezTo>
                  <a:pt x="5070087" y="4603730"/>
                  <a:pt x="5065705" y="4599409"/>
                  <a:pt x="5065705" y="4594006"/>
                </a:cubicBezTo>
                <a:cubicBezTo>
                  <a:pt x="5065705" y="4588604"/>
                  <a:pt x="5070087" y="4584219"/>
                  <a:pt x="5075486" y="4584219"/>
                </a:cubicBezTo>
                <a:close/>
                <a:moveTo>
                  <a:pt x="4834252" y="4584219"/>
                </a:moveTo>
                <a:cubicBezTo>
                  <a:pt x="4839658" y="4584219"/>
                  <a:pt x="4844040" y="4588668"/>
                  <a:pt x="4844040" y="4594006"/>
                </a:cubicBezTo>
                <a:cubicBezTo>
                  <a:pt x="4844040" y="4599345"/>
                  <a:pt x="4839595" y="4603730"/>
                  <a:pt x="4834252" y="4603730"/>
                </a:cubicBezTo>
                <a:cubicBezTo>
                  <a:pt x="4828917" y="4603730"/>
                  <a:pt x="4824534" y="4599409"/>
                  <a:pt x="4824534" y="4594006"/>
                </a:cubicBezTo>
                <a:cubicBezTo>
                  <a:pt x="4824534" y="4588604"/>
                  <a:pt x="4828853" y="4584219"/>
                  <a:pt x="4834252" y="4584219"/>
                </a:cubicBezTo>
                <a:close/>
                <a:moveTo>
                  <a:pt x="4593019" y="4584219"/>
                </a:moveTo>
                <a:cubicBezTo>
                  <a:pt x="4598416" y="4584219"/>
                  <a:pt x="4602795" y="4588668"/>
                  <a:pt x="4602795" y="4594006"/>
                </a:cubicBezTo>
                <a:cubicBezTo>
                  <a:pt x="4602795" y="4599345"/>
                  <a:pt x="4598353" y="4603730"/>
                  <a:pt x="4593019" y="4603730"/>
                </a:cubicBezTo>
                <a:cubicBezTo>
                  <a:pt x="4587686" y="4603730"/>
                  <a:pt x="4583304" y="4599409"/>
                  <a:pt x="4583304" y="4594006"/>
                </a:cubicBezTo>
                <a:cubicBezTo>
                  <a:pt x="4583304" y="4588604"/>
                  <a:pt x="4587622" y="4584219"/>
                  <a:pt x="4593019" y="4584219"/>
                </a:cubicBezTo>
                <a:close/>
                <a:moveTo>
                  <a:pt x="4351806" y="4584219"/>
                </a:moveTo>
                <a:cubicBezTo>
                  <a:pt x="4357195" y="4584219"/>
                  <a:pt x="4361580" y="4588668"/>
                  <a:pt x="4361580" y="4594006"/>
                </a:cubicBezTo>
                <a:cubicBezTo>
                  <a:pt x="4361580" y="4599345"/>
                  <a:pt x="4357195" y="4603730"/>
                  <a:pt x="4351806" y="4603730"/>
                </a:cubicBezTo>
                <a:cubicBezTo>
                  <a:pt x="4346397" y="4603730"/>
                  <a:pt x="4342006" y="4599409"/>
                  <a:pt x="4342006" y="4594006"/>
                </a:cubicBezTo>
                <a:cubicBezTo>
                  <a:pt x="4342006" y="4588604"/>
                  <a:pt x="4346397" y="4584219"/>
                  <a:pt x="4351806" y="4584219"/>
                </a:cubicBezTo>
                <a:close/>
                <a:moveTo>
                  <a:pt x="4110581" y="4584219"/>
                </a:moveTo>
                <a:cubicBezTo>
                  <a:pt x="4115986" y="4584219"/>
                  <a:pt x="4120362" y="4588668"/>
                  <a:pt x="4120362" y="4594006"/>
                </a:cubicBezTo>
                <a:cubicBezTo>
                  <a:pt x="4120362" y="4599345"/>
                  <a:pt x="4115986" y="4603730"/>
                  <a:pt x="4110581" y="4603730"/>
                </a:cubicBezTo>
                <a:cubicBezTo>
                  <a:pt x="4105180" y="4603730"/>
                  <a:pt x="4100799" y="4599409"/>
                  <a:pt x="4100799" y="4594006"/>
                </a:cubicBezTo>
                <a:cubicBezTo>
                  <a:pt x="4100799" y="4588604"/>
                  <a:pt x="4105180" y="4584219"/>
                  <a:pt x="4110581" y="4584219"/>
                </a:cubicBezTo>
                <a:close/>
                <a:moveTo>
                  <a:pt x="3869431" y="4584219"/>
                </a:moveTo>
                <a:cubicBezTo>
                  <a:pt x="3874765" y="4584219"/>
                  <a:pt x="3879151" y="4588668"/>
                  <a:pt x="3879151" y="4594006"/>
                </a:cubicBezTo>
                <a:cubicBezTo>
                  <a:pt x="3879151" y="4599345"/>
                  <a:pt x="3874828" y="4603730"/>
                  <a:pt x="3869431" y="4603730"/>
                </a:cubicBezTo>
                <a:cubicBezTo>
                  <a:pt x="3864032" y="4603730"/>
                  <a:pt x="3859648" y="4599409"/>
                  <a:pt x="3859648" y="4594006"/>
                </a:cubicBezTo>
                <a:cubicBezTo>
                  <a:pt x="3859648" y="4588604"/>
                  <a:pt x="3864032" y="4584219"/>
                  <a:pt x="3869431" y="4584219"/>
                </a:cubicBezTo>
                <a:close/>
                <a:moveTo>
                  <a:pt x="3628212" y="4584219"/>
                </a:moveTo>
                <a:cubicBezTo>
                  <a:pt x="3633533" y="4584219"/>
                  <a:pt x="3637936" y="4588668"/>
                  <a:pt x="3637936" y="4594006"/>
                </a:cubicBezTo>
                <a:cubicBezTo>
                  <a:pt x="3637936" y="4599345"/>
                  <a:pt x="3633597" y="4603730"/>
                  <a:pt x="3628212" y="4603730"/>
                </a:cubicBezTo>
                <a:cubicBezTo>
                  <a:pt x="3622815" y="4603730"/>
                  <a:pt x="3618432" y="4599409"/>
                  <a:pt x="3618432" y="4594006"/>
                </a:cubicBezTo>
                <a:cubicBezTo>
                  <a:pt x="3618432" y="4588604"/>
                  <a:pt x="3622815" y="4584219"/>
                  <a:pt x="3628212" y="4584219"/>
                </a:cubicBezTo>
                <a:close/>
                <a:moveTo>
                  <a:pt x="3386959" y="4584219"/>
                </a:moveTo>
                <a:cubicBezTo>
                  <a:pt x="3392360" y="4584219"/>
                  <a:pt x="3396744" y="4588668"/>
                  <a:pt x="3396744" y="4594006"/>
                </a:cubicBezTo>
                <a:cubicBezTo>
                  <a:pt x="3396744" y="4599345"/>
                  <a:pt x="3392296" y="4603730"/>
                  <a:pt x="3386959" y="4603730"/>
                </a:cubicBezTo>
                <a:cubicBezTo>
                  <a:pt x="3381621" y="4603730"/>
                  <a:pt x="3377237" y="4599409"/>
                  <a:pt x="3377237" y="4594006"/>
                </a:cubicBezTo>
                <a:cubicBezTo>
                  <a:pt x="3377237" y="4588604"/>
                  <a:pt x="3381558" y="4584219"/>
                  <a:pt x="3386959" y="4584219"/>
                </a:cubicBezTo>
                <a:close/>
                <a:moveTo>
                  <a:pt x="3145752" y="4584219"/>
                </a:moveTo>
                <a:cubicBezTo>
                  <a:pt x="3151150" y="4584219"/>
                  <a:pt x="3155533" y="4588668"/>
                  <a:pt x="3155533" y="4594006"/>
                </a:cubicBezTo>
                <a:cubicBezTo>
                  <a:pt x="3155533" y="4599345"/>
                  <a:pt x="3151087" y="4603730"/>
                  <a:pt x="3145752" y="4603730"/>
                </a:cubicBezTo>
                <a:cubicBezTo>
                  <a:pt x="3140416" y="4603730"/>
                  <a:pt x="3136033" y="4599409"/>
                  <a:pt x="3136033" y="4594006"/>
                </a:cubicBezTo>
                <a:cubicBezTo>
                  <a:pt x="3136033" y="4588604"/>
                  <a:pt x="3140352" y="4584219"/>
                  <a:pt x="3145752" y="4584219"/>
                </a:cubicBezTo>
                <a:close/>
                <a:moveTo>
                  <a:pt x="2904574" y="4584219"/>
                </a:moveTo>
                <a:cubicBezTo>
                  <a:pt x="2909973" y="4584219"/>
                  <a:pt x="2914356" y="4588668"/>
                  <a:pt x="2914356" y="4594006"/>
                </a:cubicBezTo>
                <a:cubicBezTo>
                  <a:pt x="2914356" y="4599345"/>
                  <a:pt x="2909973" y="4603730"/>
                  <a:pt x="2904574" y="4603730"/>
                </a:cubicBezTo>
                <a:cubicBezTo>
                  <a:pt x="2899175" y="4603730"/>
                  <a:pt x="2894792" y="4599409"/>
                  <a:pt x="2894792" y="4594006"/>
                </a:cubicBezTo>
                <a:cubicBezTo>
                  <a:pt x="2894792" y="4588604"/>
                  <a:pt x="2899175" y="4584219"/>
                  <a:pt x="2904574" y="4584219"/>
                </a:cubicBezTo>
                <a:close/>
                <a:moveTo>
                  <a:pt x="2663275" y="4584219"/>
                </a:moveTo>
                <a:cubicBezTo>
                  <a:pt x="2668613" y="4584219"/>
                  <a:pt x="2673000" y="4588668"/>
                  <a:pt x="2673000" y="4594006"/>
                </a:cubicBezTo>
                <a:cubicBezTo>
                  <a:pt x="2673000" y="4599345"/>
                  <a:pt x="2668677" y="4603730"/>
                  <a:pt x="2663275" y="4603730"/>
                </a:cubicBezTo>
                <a:cubicBezTo>
                  <a:pt x="2657877" y="4603730"/>
                  <a:pt x="2653493" y="4599409"/>
                  <a:pt x="2653493" y="4594006"/>
                </a:cubicBezTo>
                <a:cubicBezTo>
                  <a:pt x="2653493" y="4588604"/>
                  <a:pt x="2657877" y="4584219"/>
                  <a:pt x="2663275" y="4584219"/>
                </a:cubicBezTo>
                <a:close/>
                <a:moveTo>
                  <a:pt x="2422038" y="4584219"/>
                </a:moveTo>
                <a:cubicBezTo>
                  <a:pt x="2427372" y="4584219"/>
                  <a:pt x="2431755" y="4588668"/>
                  <a:pt x="2431755" y="4594006"/>
                </a:cubicBezTo>
                <a:cubicBezTo>
                  <a:pt x="2431755" y="4599345"/>
                  <a:pt x="2427436" y="4603730"/>
                  <a:pt x="2422038" y="4603730"/>
                </a:cubicBezTo>
                <a:cubicBezTo>
                  <a:pt x="2416641" y="4603730"/>
                  <a:pt x="2412258" y="4599409"/>
                  <a:pt x="2412258" y="4594006"/>
                </a:cubicBezTo>
                <a:cubicBezTo>
                  <a:pt x="2412258" y="4588604"/>
                  <a:pt x="2416641" y="4584219"/>
                  <a:pt x="2422038" y="4584219"/>
                </a:cubicBezTo>
                <a:close/>
                <a:moveTo>
                  <a:pt x="2180796" y="4584219"/>
                </a:moveTo>
                <a:cubicBezTo>
                  <a:pt x="2186202" y="4584219"/>
                  <a:pt x="2190581" y="4588668"/>
                  <a:pt x="2190581" y="4594006"/>
                </a:cubicBezTo>
                <a:cubicBezTo>
                  <a:pt x="2190581" y="4599345"/>
                  <a:pt x="2186136" y="4603730"/>
                  <a:pt x="2180796" y="4603730"/>
                </a:cubicBezTo>
                <a:cubicBezTo>
                  <a:pt x="2175475" y="4603730"/>
                  <a:pt x="2171085" y="4599409"/>
                  <a:pt x="2171085" y="4594006"/>
                </a:cubicBezTo>
                <a:cubicBezTo>
                  <a:pt x="2171085" y="4588604"/>
                  <a:pt x="2175412" y="4584219"/>
                  <a:pt x="2180796" y="4584219"/>
                </a:cubicBezTo>
                <a:close/>
                <a:moveTo>
                  <a:pt x="1939583" y="4584219"/>
                </a:moveTo>
                <a:cubicBezTo>
                  <a:pt x="1944982" y="4584219"/>
                  <a:pt x="1949366" y="4588668"/>
                  <a:pt x="1949366" y="4594006"/>
                </a:cubicBezTo>
                <a:cubicBezTo>
                  <a:pt x="1949366" y="4599345"/>
                  <a:pt x="1944920" y="4603730"/>
                  <a:pt x="1939583" y="4603730"/>
                </a:cubicBezTo>
                <a:cubicBezTo>
                  <a:pt x="1934247" y="4603730"/>
                  <a:pt x="1929861" y="4599409"/>
                  <a:pt x="1929861" y="4594006"/>
                </a:cubicBezTo>
                <a:cubicBezTo>
                  <a:pt x="1929861" y="4588604"/>
                  <a:pt x="1934184" y="4584219"/>
                  <a:pt x="1939583" y="4584219"/>
                </a:cubicBezTo>
                <a:close/>
                <a:moveTo>
                  <a:pt x="1698332" y="4584219"/>
                </a:moveTo>
                <a:cubicBezTo>
                  <a:pt x="1703734" y="4584219"/>
                  <a:pt x="1708118" y="4588668"/>
                  <a:pt x="1708118" y="4594006"/>
                </a:cubicBezTo>
                <a:cubicBezTo>
                  <a:pt x="1708118" y="4599345"/>
                  <a:pt x="1703734" y="4603730"/>
                  <a:pt x="1698332" y="4603730"/>
                </a:cubicBezTo>
                <a:cubicBezTo>
                  <a:pt x="1692931" y="4603730"/>
                  <a:pt x="1688548" y="4599409"/>
                  <a:pt x="1688548" y="4594006"/>
                </a:cubicBezTo>
                <a:cubicBezTo>
                  <a:pt x="1688548" y="4588604"/>
                  <a:pt x="1692931" y="4584219"/>
                  <a:pt x="1698332" y="4584219"/>
                </a:cubicBezTo>
                <a:close/>
                <a:moveTo>
                  <a:pt x="1457108" y="4584219"/>
                </a:moveTo>
                <a:cubicBezTo>
                  <a:pt x="1462444" y="4584219"/>
                  <a:pt x="1466828" y="4588668"/>
                  <a:pt x="1466828" y="4594006"/>
                </a:cubicBezTo>
                <a:cubicBezTo>
                  <a:pt x="1466828" y="4599345"/>
                  <a:pt x="1462508" y="4603730"/>
                  <a:pt x="1457108" y="4603730"/>
                </a:cubicBezTo>
                <a:cubicBezTo>
                  <a:pt x="1451708" y="4603730"/>
                  <a:pt x="1447324" y="4599409"/>
                  <a:pt x="1447324" y="4594006"/>
                </a:cubicBezTo>
                <a:cubicBezTo>
                  <a:pt x="1447324" y="4588604"/>
                  <a:pt x="1451708" y="4584219"/>
                  <a:pt x="1457108" y="4584219"/>
                </a:cubicBezTo>
                <a:close/>
                <a:moveTo>
                  <a:pt x="1215886" y="4584219"/>
                </a:moveTo>
                <a:cubicBezTo>
                  <a:pt x="1221286" y="4584219"/>
                  <a:pt x="1225670" y="4588668"/>
                  <a:pt x="1225670" y="4594006"/>
                </a:cubicBezTo>
                <a:cubicBezTo>
                  <a:pt x="1225670" y="4599345"/>
                  <a:pt x="1221223" y="4603730"/>
                  <a:pt x="1215886" y="4603730"/>
                </a:cubicBezTo>
                <a:cubicBezTo>
                  <a:pt x="1210551" y="4603730"/>
                  <a:pt x="1206167" y="4599409"/>
                  <a:pt x="1206167" y="4594006"/>
                </a:cubicBezTo>
                <a:cubicBezTo>
                  <a:pt x="1206167" y="4588604"/>
                  <a:pt x="1210487" y="4584219"/>
                  <a:pt x="1215886" y="4584219"/>
                </a:cubicBezTo>
                <a:close/>
                <a:moveTo>
                  <a:pt x="974666" y="4584219"/>
                </a:moveTo>
                <a:cubicBezTo>
                  <a:pt x="980066" y="4584219"/>
                  <a:pt x="984450" y="4588668"/>
                  <a:pt x="984450" y="4594006"/>
                </a:cubicBezTo>
                <a:cubicBezTo>
                  <a:pt x="984450" y="4599345"/>
                  <a:pt x="980003" y="4603730"/>
                  <a:pt x="974666" y="4603730"/>
                </a:cubicBezTo>
                <a:cubicBezTo>
                  <a:pt x="969330" y="4603730"/>
                  <a:pt x="964947" y="4599409"/>
                  <a:pt x="964947" y="4594006"/>
                </a:cubicBezTo>
                <a:cubicBezTo>
                  <a:pt x="964947" y="4588604"/>
                  <a:pt x="969266" y="4584219"/>
                  <a:pt x="974666" y="4584219"/>
                </a:cubicBezTo>
                <a:close/>
                <a:moveTo>
                  <a:pt x="733446" y="4584219"/>
                </a:moveTo>
                <a:cubicBezTo>
                  <a:pt x="738782" y="4584219"/>
                  <a:pt x="743166" y="4588668"/>
                  <a:pt x="743166" y="4594006"/>
                </a:cubicBezTo>
                <a:cubicBezTo>
                  <a:pt x="743166" y="4599345"/>
                  <a:pt x="738846" y="4603730"/>
                  <a:pt x="733446" y="4603730"/>
                </a:cubicBezTo>
                <a:cubicBezTo>
                  <a:pt x="728047" y="4603730"/>
                  <a:pt x="723663" y="4599409"/>
                  <a:pt x="723663" y="4594006"/>
                </a:cubicBezTo>
                <a:cubicBezTo>
                  <a:pt x="723663" y="4588604"/>
                  <a:pt x="728047" y="4584219"/>
                  <a:pt x="733446" y="4584219"/>
                </a:cubicBezTo>
                <a:close/>
                <a:moveTo>
                  <a:pt x="492226" y="4584219"/>
                </a:moveTo>
                <a:cubicBezTo>
                  <a:pt x="497562" y="4584219"/>
                  <a:pt x="501946" y="4588668"/>
                  <a:pt x="501946" y="4594006"/>
                </a:cubicBezTo>
                <a:cubicBezTo>
                  <a:pt x="501946" y="4599345"/>
                  <a:pt x="497626" y="4603730"/>
                  <a:pt x="492226" y="4603730"/>
                </a:cubicBezTo>
                <a:cubicBezTo>
                  <a:pt x="486826" y="4603730"/>
                  <a:pt x="482442" y="4599409"/>
                  <a:pt x="482442" y="4594006"/>
                </a:cubicBezTo>
                <a:cubicBezTo>
                  <a:pt x="482442" y="4588604"/>
                  <a:pt x="486826" y="4584219"/>
                  <a:pt x="492226" y="4584219"/>
                </a:cubicBezTo>
                <a:close/>
                <a:moveTo>
                  <a:pt x="251006" y="4584219"/>
                </a:moveTo>
                <a:cubicBezTo>
                  <a:pt x="256406" y="4584219"/>
                  <a:pt x="260790" y="4588668"/>
                  <a:pt x="260790" y="4594006"/>
                </a:cubicBezTo>
                <a:cubicBezTo>
                  <a:pt x="260790" y="4599345"/>
                  <a:pt x="256343" y="4603730"/>
                  <a:pt x="251006" y="4603730"/>
                </a:cubicBezTo>
                <a:cubicBezTo>
                  <a:pt x="245670" y="4603730"/>
                  <a:pt x="241286" y="4599409"/>
                  <a:pt x="241286" y="4594006"/>
                </a:cubicBezTo>
                <a:cubicBezTo>
                  <a:pt x="241286" y="4588604"/>
                  <a:pt x="245606" y="4584219"/>
                  <a:pt x="251006" y="4584219"/>
                </a:cubicBezTo>
                <a:close/>
                <a:moveTo>
                  <a:pt x="9723" y="4584219"/>
                </a:moveTo>
                <a:cubicBezTo>
                  <a:pt x="15123" y="4584219"/>
                  <a:pt x="19507" y="4588668"/>
                  <a:pt x="19507" y="4594006"/>
                </a:cubicBezTo>
                <a:cubicBezTo>
                  <a:pt x="19507" y="4599345"/>
                  <a:pt x="15060" y="4603730"/>
                  <a:pt x="9723" y="4603730"/>
                </a:cubicBezTo>
                <a:cubicBezTo>
                  <a:pt x="4387" y="4603730"/>
                  <a:pt x="3" y="4599409"/>
                  <a:pt x="3" y="4594006"/>
                </a:cubicBezTo>
                <a:cubicBezTo>
                  <a:pt x="3" y="4588604"/>
                  <a:pt x="4323" y="4584219"/>
                  <a:pt x="9723" y="4584219"/>
                </a:cubicBezTo>
                <a:close/>
                <a:moveTo>
                  <a:pt x="11820259" y="4342968"/>
                </a:moveTo>
                <a:cubicBezTo>
                  <a:pt x="11825659" y="4342968"/>
                  <a:pt x="11830043" y="4347290"/>
                  <a:pt x="11830043" y="4352692"/>
                </a:cubicBezTo>
                <a:cubicBezTo>
                  <a:pt x="11830043" y="4358094"/>
                  <a:pt x="11825596" y="4362479"/>
                  <a:pt x="11820259" y="4362479"/>
                </a:cubicBezTo>
                <a:cubicBezTo>
                  <a:pt x="11814922" y="4362479"/>
                  <a:pt x="11810539" y="4358030"/>
                  <a:pt x="11810539" y="4352692"/>
                </a:cubicBezTo>
                <a:cubicBezTo>
                  <a:pt x="11810539" y="4347353"/>
                  <a:pt x="11814859" y="4342968"/>
                  <a:pt x="11820259" y="4342968"/>
                </a:cubicBezTo>
                <a:close/>
                <a:moveTo>
                  <a:pt x="11579030" y="4342968"/>
                </a:moveTo>
                <a:cubicBezTo>
                  <a:pt x="11584430" y="4342968"/>
                  <a:pt x="11588815" y="4347290"/>
                  <a:pt x="11588815" y="4352692"/>
                </a:cubicBezTo>
                <a:cubicBezTo>
                  <a:pt x="11588815" y="4358094"/>
                  <a:pt x="11584367" y="4362479"/>
                  <a:pt x="11579030" y="4362479"/>
                </a:cubicBezTo>
                <a:cubicBezTo>
                  <a:pt x="11573694" y="4362479"/>
                  <a:pt x="11569310" y="4358030"/>
                  <a:pt x="11569310" y="4352692"/>
                </a:cubicBezTo>
                <a:cubicBezTo>
                  <a:pt x="11569310" y="4347353"/>
                  <a:pt x="11573630" y="4342968"/>
                  <a:pt x="11579030" y="4342968"/>
                </a:cubicBezTo>
                <a:close/>
                <a:moveTo>
                  <a:pt x="11337802" y="4342968"/>
                </a:moveTo>
                <a:cubicBezTo>
                  <a:pt x="11343202" y="4342968"/>
                  <a:pt x="11347587" y="4347290"/>
                  <a:pt x="11347587" y="4352692"/>
                </a:cubicBezTo>
                <a:cubicBezTo>
                  <a:pt x="11347587" y="4358094"/>
                  <a:pt x="11343139" y="4362479"/>
                  <a:pt x="11337802" y="4362479"/>
                </a:cubicBezTo>
                <a:cubicBezTo>
                  <a:pt x="11332466" y="4362479"/>
                  <a:pt x="11328082" y="4358030"/>
                  <a:pt x="11328082" y="4352692"/>
                </a:cubicBezTo>
                <a:cubicBezTo>
                  <a:pt x="11328082" y="4347353"/>
                  <a:pt x="11332402" y="4342968"/>
                  <a:pt x="11337802" y="4342968"/>
                </a:cubicBezTo>
                <a:close/>
                <a:moveTo>
                  <a:pt x="11096574" y="4342968"/>
                </a:moveTo>
                <a:cubicBezTo>
                  <a:pt x="11101910" y="4342968"/>
                  <a:pt x="11106294" y="4347290"/>
                  <a:pt x="11106294" y="4352692"/>
                </a:cubicBezTo>
                <a:cubicBezTo>
                  <a:pt x="11106294" y="4358094"/>
                  <a:pt x="11101974" y="4362479"/>
                  <a:pt x="11096574" y="4362479"/>
                </a:cubicBezTo>
                <a:cubicBezTo>
                  <a:pt x="11091174" y="4362479"/>
                  <a:pt x="11086790" y="4358030"/>
                  <a:pt x="11086790" y="4352692"/>
                </a:cubicBezTo>
                <a:cubicBezTo>
                  <a:pt x="11086790" y="4347353"/>
                  <a:pt x="11091174" y="4342968"/>
                  <a:pt x="11096574" y="4342968"/>
                </a:cubicBezTo>
                <a:close/>
                <a:moveTo>
                  <a:pt x="10855345" y="4342968"/>
                </a:moveTo>
                <a:cubicBezTo>
                  <a:pt x="10860682" y="4342968"/>
                  <a:pt x="10865065" y="4347290"/>
                  <a:pt x="10865065" y="4352692"/>
                </a:cubicBezTo>
                <a:cubicBezTo>
                  <a:pt x="10865065" y="4358094"/>
                  <a:pt x="10860682" y="4362479"/>
                  <a:pt x="10855345" y="4362479"/>
                </a:cubicBezTo>
                <a:cubicBezTo>
                  <a:pt x="10850008" y="4362479"/>
                  <a:pt x="10845625" y="4358030"/>
                  <a:pt x="10845625" y="4352692"/>
                </a:cubicBezTo>
                <a:cubicBezTo>
                  <a:pt x="10845625" y="4347353"/>
                  <a:pt x="10849945" y="4342968"/>
                  <a:pt x="10855345" y="4342968"/>
                </a:cubicBezTo>
                <a:close/>
                <a:moveTo>
                  <a:pt x="10614116" y="4342968"/>
                </a:moveTo>
                <a:cubicBezTo>
                  <a:pt x="10619516" y="4342968"/>
                  <a:pt x="10623901" y="4347290"/>
                  <a:pt x="10623901" y="4352692"/>
                </a:cubicBezTo>
                <a:cubicBezTo>
                  <a:pt x="10623901" y="4358094"/>
                  <a:pt x="10619454" y="4362479"/>
                  <a:pt x="10614116" y="4362479"/>
                </a:cubicBezTo>
                <a:cubicBezTo>
                  <a:pt x="10608780" y="4362479"/>
                  <a:pt x="10604396" y="4358030"/>
                  <a:pt x="10604396" y="4352692"/>
                </a:cubicBezTo>
                <a:cubicBezTo>
                  <a:pt x="10604396" y="4347353"/>
                  <a:pt x="10608716" y="4342968"/>
                  <a:pt x="10614116" y="4342968"/>
                </a:cubicBezTo>
                <a:close/>
                <a:moveTo>
                  <a:pt x="10372888" y="4342968"/>
                </a:moveTo>
                <a:cubicBezTo>
                  <a:pt x="10378288" y="4342968"/>
                  <a:pt x="10382673" y="4347290"/>
                  <a:pt x="10382673" y="4352692"/>
                </a:cubicBezTo>
                <a:cubicBezTo>
                  <a:pt x="10382673" y="4358094"/>
                  <a:pt x="10378225" y="4362479"/>
                  <a:pt x="10372888" y="4362479"/>
                </a:cubicBezTo>
                <a:cubicBezTo>
                  <a:pt x="10367552" y="4362479"/>
                  <a:pt x="10363168" y="4358030"/>
                  <a:pt x="10363168" y="4352692"/>
                </a:cubicBezTo>
                <a:cubicBezTo>
                  <a:pt x="10363168" y="4347353"/>
                  <a:pt x="10367488" y="4342968"/>
                  <a:pt x="10372888" y="4342968"/>
                </a:cubicBezTo>
                <a:close/>
                <a:moveTo>
                  <a:pt x="10131660" y="4342968"/>
                </a:moveTo>
                <a:cubicBezTo>
                  <a:pt x="10137060" y="4342968"/>
                  <a:pt x="10141444" y="4347290"/>
                  <a:pt x="10141444" y="4352692"/>
                </a:cubicBezTo>
                <a:cubicBezTo>
                  <a:pt x="10141444" y="4358094"/>
                  <a:pt x="10136997" y="4362479"/>
                  <a:pt x="10131660" y="4362479"/>
                </a:cubicBezTo>
                <a:cubicBezTo>
                  <a:pt x="10126323" y="4362479"/>
                  <a:pt x="10121940" y="4358030"/>
                  <a:pt x="10121940" y="4352692"/>
                </a:cubicBezTo>
                <a:cubicBezTo>
                  <a:pt x="10121940" y="4347353"/>
                  <a:pt x="10126260" y="4342968"/>
                  <a:pt x="10131660" y="4342968"/>
                </a:cubicBezTo>
                <a:close/>
                <a:moveTo>
                  <a:pt x="9890432" y="4342968"/>
                </a:moveTo>
                <a:cubicBezTo>
                  <a:pt x="9895768" y="4342968"/>
                  <a:pt x="9900152" y="4347290"/>
                  <a:pt x="9900152" y="4352692"/>
                </a:cubicBezTo>
                <a:cubicBezTo>
                  <a:pt x="9900152" y="4358094"/>
                  <a:pt x="9895832" y="4362479"/>
                  <a:pt x="9890432" y="4362479"/>
                </a:cubicBezTo>
                <a:cubicBezTo>
                  <a:pt x="9885031" y="4362479"/>
                  <a:pt x="9880648" y="4358030"/>
                  <a:pt x="9880648" y="4352692"/>
                </a:cubicBezTo>
                <a:cubicBezTo>
                  <a:pt x="9880648" y="4347353"/>
                  <a:pt x="9885031" y="4342968"/>
                  <a:pt x="9890432" y="4342968"/>
                </a:cubicBezTo>
                <a:close/>
                <a:moveTo>
                  <a:pt x="9649203" y="4342968"/>
                </a:moveTo>
                <a:cubicBezTo>
                  <a:pt x="9654540" y="4342968"/>
                  <a:pt x="9658923" y="4347290"/>
                  <a:pt x="9658923" y="4352692"/>
                </a:cubicBezTo>
                <a:cubicBezTo>
                  <a:pt x="9658923" y="4358094"/>
                  <a:pt x="9654540" y="4362479"/>
                  <a:pt x="9649203" y="4362479"/>
                </a:cubicBezTo>
                <a:cubicBezTo>
                  <a:pt x="9643866" y="4362479"/>
                  <a:pt x="9639483" y="4358030"/>
                  <a:pt x="9639483" y="4352692"/>
                </a:cubicBezTo>
                <a:cubicBezTo>
                  <a:pt x="9639483" y="4347353"/>
                  <a:pt x="9643803" y="4342968"/>
                  <a:pt x="9649203" y="4342968"/>
                </a:cubicBezTo>
                <a:close/>
                <a:moveTo>
                  <a:pt x="9417695" y="4342968"/>
                </a:moveTo>
                <a:cubicBezTo>
                  <a:pt x="9423031" y="4342968"/>
                  <a:pt x="9427416" y="4347290"/>
                  <a:pt x="9427416" y="4352692"/>
                </a:cubicBezTo>
                <a:cubicBezTo>
                  <a:pt x="9427416" y="4358094"/>
                  <a:pt x="9423095" y="4362479"/>
                  <a:pt x="9417695" y="4362479"/>
                </a:cubicBezTo>
                <a:cubicBezTo>
                  <a:pt x="9412295" y="4362479"/>
                  <a:pt x="9407911" y="4358030"/>
                  <a:pt x="9407911" y="4352692"/>
                </a:cubicBezTo>
                <a:cubicBezTo>
                  <a:pt x="9407911" y="4347353"/>
                  <a:pt x="9412295" y="4342968"/>
                  <a:pt x="9417695" y="4342968"/>
                </a:cubicBezTo>
                <a:close/>
                <a:moveTo>
                  <a:pt x="9176467" y="4342968"/>
                </a:moveTo>
                <a:cubicBezTo>
                  <a:pt x="9181803" y="4342968"/>
                  <a:pt x="9186187" y="4347290"/>
                  <a:pt x="9186187" y="4352692"/>
                </a:cubicBezTo>
                <a:cubicBezTo>
                  <a:pt x="9186187" y="4358094"/>
                  <a:pt x="9181867" y="4362479"/>
                  <a:pt x="9176467" y="4362479"/>
                </a:cubicBezTo>
                <a:cubicBezTo>
                  <a:pt x="9171066" y="4362479"/>
                  <a:pt x="9166683" y="4358030"/>
                  <a:pt x="9166683" y="4352692"/>
                </a:cubicBezTo>
                <a:cubicBezTo>
                  <a:pt x="9166683" y="4347353"/>
                  <a:pt x="9171066" y="4342968"/>
                  <a:pt x="9176467" y="4342968"/>
                </a:cubicBezTo>
                <a:close/>
                <a:moveTo>
                  <a:pt x="8935237" y="4342968"/>
                </a:moveTo>
                <a:cubicBezTo>
                  <a:pt x="8940574" y="4342968"/>
                  <a:pt x="8944958" y="4347290"/>
                  <a:pt x="8944958" y="4352692"/>
                </a:cubicBezTo>
                <a:cubicBezTo>
                  <a:pt x="8944958" y="4358094"/>
                  <a:pt x="8940638" y="4362479"/>
                  <a:pt x="8935237" y="4362479"/>
                </a:cubicBezTo>
                <a:cubicBezTo>
                  <a:pt x="8929837" y="4362479"/>
                  <a:pt x="8925454" y="4358030"/>
                  <a:pt x="8925454" y="4352692"/>
                </a:cubicBezTo>
                <a:cubicBezTo>
                  <a:pt x="8925454" y="4347353"/>
                  <a:pt x="8929837" y="4342968"/>
                  <a:pt x="8935237" y="4342968"/>
                </a:cubicBezTo>
                <a:close/>
                <a:moveTo>
                  <a:pt x="8694009" y="4342968"/>
                </a:moveTo>
                <a:cubicBezTo>
                  <a:pt x="8699346" y="4342968"/>
                  <a:pt x="8703730" y="4347290"/>
                  <a:pt x="8703730" y="4352692"/>
                </a:cubicBezTo>
                <a:cubicBezTo>
                  <a:pt x="8703730" y="4358094"/>
                  <a:pt x="8699346" y="4362479"/>
                  <a:pt x="8694009" y="4362479"/>
                </a:cubicBezTo>
                <a:cubicBezTo>
                  <a:pt x="8688673" y="4362479"/>
                  <a:pt x="8684289" y="4358030"/>
                  <a:pt x="8684289" y="4352692"/>
                </a:cubicBezTo>
                <a:cubicBezTo>
                  <a:pt x="8684289" y="4347353"/>
                  <a:pt x="8688609" y="4342968"/>
                  <a:pt x="8694009" y="4342968"/>
                </a:cubicBezTo>
                <a:close/>
                <a:moveTo>
                  <a:pt x="8452781" y="4342968"/>
                </a:moveTo>
                <a:cubicBezTo>
                  <a:pt x="8458181" y="4342968"/>
                  <a:pt x="8462566" y="4347290"/>
                  <a:pt x="8462566" y="4352692"/>
                </a:cubicBezTo>
                <a:cubicBezTo>
                  <a:pt x="8462566" y="4358094"/>
                  <a:pt x="8458118" y="4362479"/>
                  <a:pt x="8452781" y="4362479"/>
                </a:cubicBezTo>
                <a:cubicBezTo>
                  <a:pt x="8447445" y="4362479"/>
                  <a:pt x="8443061" y="4358030"/>
                  <a:pt x="8443061" y="4352692"/>
                </a:cubicBezTo>
                <a:cubicBezTo>
                  <a:pt x="8443061" y="4347353"/>
                  <a:pt x="8447381" y="4342968"/>
                  <a:pt x="8452781" y="4342968"/>
                </a:cubicBezTo>
                <a:close/>
                <a:moveTo>
                  <a:pt x="8211553" y="4342968"/>
                </a:moveTo>
                <a:cubicBezTo>
                  <a:pt x="8216889" y="4342968"/>
                  <a:pt x="8221273" y="4347290"/>
                  <a:pt x="8221273" y="4352692"/>
                </a:cubicBezTo>
                <a:cubicBezTo>
                  <a:pt x="8221273" y="4358094"/>
                  <a:pt x="8216953" y="4362479"/>
                  <a:pt x="8211553" y="4362479"/>
                </a:cubicBezTo>
                <a:cubicBezTo>
                  <a:pt x="8206152" y="4362479"/>
                  <a:pt x="8201769" y="4358030"/>
                  <a:pt x="8201769" y="4352692"/>
                </a:cubicBezTo>
                <a:cubicBezTo>
                  <a:pt x="8201769" y="4347353"/>
                  <a:pt x="8206152" y="4342968"/>
                  <a:pt x="8211553" y="4342968"/>
                </a:cubicBezTo>
                <a:close/>
                <a:moveTo>
                  <a:pt x="7970260" y="4342968"/>
                </a:moveTo>
                <a:cubicBezTo>
                  <a:pt x="7975661" y="4342968"/>
                  <a:pt x="7980044" y="4347290"/>
                  <a:pt x="7980044" y="4352692"/>
                </a:cubicBezTo>
                <a:cubicBezTo>
                  <a:pt x="7980044" y="4358094"/>
                  <a:pt x="7975661" y="4362479"/>
                  <a:pt x="7970260" y="4362479"/>
                </a:cubicBezTo>
                <a:cubicBezTo>
                  <a:pt x="7964860" y="4362479"/>
                  <a:pt x="7960477" y="4358030"/>
                  <a:pt x="7960477" y="4352692"/>
                </a:cubicBezTo>
                <a:cubicBezTo>
                  <a:pt x="7960477" y="4347353"/>
                  <a:pt x="7964860" y="4342968"/>
                  <a:pt x="7970260" y="4342968"/>
                </a:cubicBezTo>
                <a:close/>
                <a:moveTo>
                  <a:pt x="7729032" y="4342968"/>
                </a:moveTo>
                <a:cubicBezTo>
                  <a:pt x="7734369" y="4342968"/>
                  <a:pt x="7738753" y="4347290"/>
                  <a:pt x="7738753" y="4352692"/>
                </a:cubicBezTo>
                <a:cubicBezTo>
                  <a:pt x="7738753" y="4358094"/>
                  <a:pt x="7734432" y="4362479"/>
                  <a:pt x="7729032" y="4362479"/>
                </a:cubicBezTo>
                <a:cubicBezTo>
                  <a:pt x="7723632" y="4362479"/>
                  <a:pt x="7719249" y="4358030"/>
                  <a:pt x="7719249" y="4352692"/>
                </a:cubicBezTo>
                <a:cubicBezTo>
                  <a:pt x="7719249" y="4347353"/>
                  <a:pt x="7723632" y="4342968"/>
                  <a:pt x="7729032" y="4342968"/>
                </a:cubicBezTo>
                <a:close/>
                <a:moveTo>
                  <a:pt x="7487803" y="4342968"/>
                </a:moveTo>
                <a:cubicBezTo>
                  <a:pt x="7493139" y="4342968"/>
                  <a:pt x="7497524" y="4347290"/>
                  <a:pt x="7497524" y="4352692"/>
                </a:cubicBezTo>
                <a:cubicBezTo>
                  <a:pt x="7497524" y="4358094"/>
                  <a:pt x="7493203" y="4362479"/>
                  <a:pt x="7487803" y="4362479"/>
                </a:cubicBezTo>
                <a:cubicBezTo>
                  <a:pt x="7482403" y="4362479"/>
                  <a:pt x="7478019" y="4358030"/>
                  <a:pt x="7478019" y="4352692"/>
                </a:cubicBezTo>
                <a:cubicBezTo>
                  <a:pt x="7478019" y="4347353"/>
                  <a:pt x="7482403" y="4342968"/>
                  <a:pt x="7487803" y="4342968"/>
                </a:cubicBezTo>
                <a:close/>
                <a:moveTo>
                  <a:pt x="7246575" y="4342968"/>
                </a:moveTo>
                <a:cubicBezTo>
                  <a:pt x="7251975" y="4342968"/>
                  <a:pt x="7256359" y="4347290"/>
                  <a:pt x="7256359" y="4352692"/>
                </a:cubicBezTo>
                <a:cubicBezTo>
                  <a:pt x="7256359" y="4358094"/>
                  <a:pt x="7251912" y="4362479"/>
                  <a:pt x="7246575" y="4362479"/>
                </a:cubicBezTo>
                <a:cubicBezTo>
                  <a:pt x="7241238" y="4362479"/>
                  <a:pt x="7236855" y="4358030"/>
                  <a:pt x="7236855" y="4352692"/>
                </a:cubicBezTo>
                <a:cubicBezTo>
                  <a:pt x="7236855" y="4347353"/>
                  <a:pt x="7241175" y="4342968"/>
                  <a:pt x="7246575" y="4342968"/>
                </a:cubicBezTo>
                <a:close/>
                <a:moveTo>
                  <a:pt x="7005346" y="4342968"/>
                </a:moveTo>
                <a:cubicBezTo>
                  <a:pt x="7010746" y="4342968"/>
                  <a:pt x="7015130" y="4347290"/>
                  <a:pt x="7015130" y="4352692"/>
                </a:cubicBezTo>
                <a:cubicBezTo>
                  <a:pt x="7015130" y="4358094"/>
                  <a:pt x="7010683" y="4362479"/>
                  <a:pt x="7005346" y="4362479"/>
                </a:cubicBezTo>
                <a:cubicBezTo>
                  <a:pt x="7000009" y="4362479"/>
                  <a:pt x="6995626" y="4358030"/>
                  <a:pt x="6995626" y="4352692"/>
                </a:cubicBezTo>
                <a:cubicBezTo>
                  <a:pt x="6995626" y="4347353"/>
                  <a:pt x="6999946" y="4342968"/>
                  <a:pt x="7005346" y="4342968"/>
                </a:cubicBezTo>
                <a:close/>
                <a:moveTo>
                  <a:pt x="6764118" y="4342968"/>
                </a:moveTo>
                <a:cubicBezTo>
                  <a:pt x="6769518" y="4342968"/>
                  <a:pt x="6773902" y="4347290"/>
                  <a:pt x="6773902" y="4352692"/>
                </a:cubicBezTo>
                <a:cubicBezTo>
                  <a:pt x="6773902" y="4358094"/>
                  <a:pt x="6769518" y="4362479"/>
                  <a:pt x="6764118" y="4362479"/>
                </a:cubicBezTo>
                <a:cubicBezTo>
                  <a:pt x="6758718" y="4362479"/>
                  <a:pt x="6754335" y="4358030"/>
                  <a:pt x="6754335" y="4352692"/>
                </a:cubicBezTo>
                <a:cubicBezTo>
                  <a:pt x="6754335" y="4347353"/>
                  <a:pt x="6758718" y="4342968"/>
                  <a:pt x="6764118" y="4342968"/>
                </a:cubicBezTo>
                <a:close/>
                <a:moveTo>
                  <a:pt x="6522889" y="4342968"/>
                </a:moveTo>
                <a:cubicBezTo>
                  <a:pt x="6528225" y="4342968"/>
                  <a:pt x="6532610" y="4347290"/>
                  <a:pt x="6532610" y="4352692"/>
                </a:cubicBezTo>
                <a:cubicBezTo>
                  <a:pt x="6532610" y="4358094"/>
                  <a:pt x="6528289" y="4362479"/>
                  <a:pt x="6522889" y="4362479"/>
                </a:cubicBezTo>
                <a:cubicBezTo>
                  <a:pt x="6517489" y="4362479"/>
                  <a:pt x="6513105" y="4358030"/>
                  <a:pt x="6513105" y="4352692"/>
                </a:cubicBezTo>
                <a:cubicBezTo>
                  <a:pt x="6513105" y="4347353"/>
                  <a:pt x="6517489" y="4342968"/>
                  <a:pt x="6522889" y="4342968"/>
                </a:cubicBezTo>
                <a:close/>
                <a:moveTo>
                  <a:pt x="6281661" y="4342968"/>
                </a:moveTo>
                <a:cubicBezTo>
                  <a:pt x="6286997" y="4342968"/>
                  <a:pt x="6291381" y="4347290"/>
                  <a:pt x="6291381" y="4352692"/>
                </a:cubicBezTo>
                <a:cubicBezTo>
                  <a:pt x="6291381" y="4358094"/>
                  <a:pt x="6287061" y="4362479"/>
                  <a:pt x="6281661" y="4362479"/>
                </a:cubicBezTo>
                <a:cubicBezTo>
                  <a:pt x="6276261" y="4362479"/>
                  <a:pt x="6271877" y="4358030"/>
                  <a:pt x="6271877" y="4352692"/>
                </a:cubicBezTo>
                <a:cubicBezTo>
                  <a:pt x="6271877" y="4347353"/>
                  <a:pt x="6276261" y="4342968"/>
                  <a:pt x="6281661" y="4342968"/>
                </a:cubicBezTo>
                <a:close/>
                <a:moveTo>
                  <a:pt x="6040432" y="4342968"/>
                </a:moveTo>
                <a:cubicBezTo>
                  <a:pt x="6045832" y="4342968"/>
                  <a:pt x="6050216" y="4347290"/>
                  <a:pt x="6050216" y="4352692"/>
                </a:cubicBezTo>
                <a:cubicBezTo>
                  <a:pt x="6050216" y="4358094"/>
                  <a:pt x="6045769" y="4362479"/>
                  <a:pt x="6040432" y="4362479"/>
                </a:cubicBezTo>
                <a:cubicBezTo>
                  <a:pt x="6035095" y="4362479"/>
                  <a:pt x="6030712" y="4358030"/>
                  <a:pt x="6030712" y="4352692"/>
                </a:cubicBezTo>
                <a:cubicBezTo>
                  <a:pt x="6030712" y="4347353"/>
                  <a:pt x="6035032" y="4342968"/>
                  <a:pt x="6040432" y="4342968"/>
                </a:cubicBezTo>
                <a:close/>
                <a:moveTo>
                  <a:pt x="5799205" y="4342968"/>
                </a:moveTo>
                <a:cubicBezTo>
                  <a:pt x="5804606" y="4342968"/>
                  <a:pt x="5808989" y="4347290"/>
                  <a:pt x="5808989" y="4352692"/>
                </a:cubicBezTo>
                <a:cubicBezTo>
                  <a:pt x="5808989" y="4358094"/>
                  <a:pt x="5804542" y="4362479"/>
                  <a:pt x="5799205" y="4362479"/>
                </a:cubicBezTo>
                <a:cubicBezTo>
                  <a:pt x="5793870" y="4362479"/>
                  <a:pt x="5789486" y="4358030"/>
                  <a:pt x="5789486" y="4352692"/>
                </a:cubicBezTo>
                <a:cubicBezTo>
                  <a:pt x="5789486" y="4347353"/>
                  <a:pt x="5793806" y="4342968"/>
                  <a:pt x="5799205" y="4342968"/>
                </a:cubicBezTo>
                <a:close/>
                <a:moveTo>
                  <a:pt x="5557991" y="4342968"/>
                </a:moveTo>
                <a:cubicBezTo>
                  <a:pt x="5563392" y="4342968"/>
                  <a:pt x="5567774" y="4347290"/>
                  <a:pt x="5567774" y="4352692"/>
                </a:cubicBezTo>
                <a:cubicBezTo>
                  <a:pt x="5567774" y="4358094"/>
                  <a:pt x="5563392" y="4362479"/>
                  <a:pt x="5557991" y="4362479"/>
                </a:cubicBezTo>
                <a:cubicBezTo>
                  <a:pt x="5552592" y="4362479"/>
                  <a:pt x="5548208" y="4358030"/>
                  <a:pt x="5548208" y="4352692"/>
                </a:cubicBezTo>
                <a:cubicBezTo>
                  <a:pt x="5548208" y="4347353"/>
                  <a:pt x="5552592" y="4342968"/>
                  <a:pt x="5557991" y="4342968"/>
                </a:cubicBezTo>
                <a:close/>
                <a:moveTo>
                  <a:pt x="5316710" y="4342968"/>
                </a:moveTo>
                <a:cubicBezTo>
                  <a:pt x="5322044" y="4342968"/>
                  <a:pt x="5326429" y="4347290"/>
                  <a:pt x="5326429" y="4352692"/>
                </a:cubicBezTo>
                <a:cubicBezTo>
                  <a:pt x="5326429" y="4358094"/>
                  <a:pt x="5322105" y="4362479"/>
                  <a:pt x="5316710" y="4362479"/>
                </a:cubicBezTo>
                <a:cubicBezTo>
                  <a:pt x="5311314" y="4362479"/>
                  <a:pt x="5306924" y="4358030"/>
                  <a:pt x="5306924" y="4352692"/>
                </a:cubicBezTo>
                <a:cubicBezTo>
                  <a:pt x="5306924" y="4347353"/>
                  <a:pt x="5311314" y="4342968"/>
                  <a:pt x="5316710" y="4342968"/>
                </a:cubicBezTo>
                <a:close/>
                <a:moveTo>
                  <a:pt x="5075486" y="4342968"/>
                </a:moveTo>
                <a:cubicBezTo>
                  <a:pt x="5080820" y="4342968"/>
                  <a:pt x="5085202" y="4347290"/>
                  <a:pt x="5085202" y="4352692"/>
                </a:cubicBezTo>
                <a:cubicBezTo>
                  <a:pt x="5085202" y="4358094"/>
                  <a:pt x="5080883" y="4362479"/>
                  <a:pt x="5075486" y="4362479"/>
                </a:cubicBezTo>
                <a:cubicBezTo>
                  <a:pt x="5070087" y="4362479"/>
                  <a:pt x="5065705" y="4358030"/>
                  <a:pt x="5065705" y="4352692"/>
                </a:cubicBezTo>
                <a:cubicBezTo>
                  <a:pt x="5065705" y="4347353"/>
                  <a:pt x="5070087" y="4342968"/>
                  <a:pt x="5075486" y="4342968"/>
                </a:cubicBezTo>
                <a:close/>
                <a:moveTo>
                  <a:pt x="4834252" y="4342968"/>
                </a:moveTo>
                <a:cubicBezTo>
                  <a:pt x="4839658" y="4342968"/>
                  <a:pt x="4844040" y="4347290"/>
                  <a:pt x="4844040" y="4352692"/>
                </a:cubicBezTo>
                <a:cubicBezTo>
                  <a:pt x="4844040" y="4358094"/>
                  <a:pt x="4839595" y="4362479"/>
                  <a:pt x="4834252" y="4362479"/>
                </a:cubicBezTo>
                <a:cubicBezTo>
                  <a:pt x="4828917" y="4362479"/>
                  <a:pt x="4824534" y="4358030"/>
                  <a:pt x="4824534" y="4352692"/>
                </a:cubicBezTo>
                <a:cubicBezTo>
                  <a:pt x="4824534" y="4347353"/>
                  <a:pt x="4828853" y="4342968"/>
                  <a:pt x="4834252" y="4342968"/>
                </a:cubicBezTo>
                <a:close/>
                <a:moveTo>
                  <a:pt x="4593019" y="4342968"/>
                </a:moveTo>
                <a:cubicBezTo>
                  <a:pt x="4598416" y="4342968"/>
                  <a:pt x="4602795" y="4347290"/>
                  <a:pt x="4602795" y="4352692"/>
                </a:cubicBezTo>
                <a:cubicBezTo>
                  <a:pt x="4602795" y="4358094"/>
                  <a:pt x="4598353" y="4362479"/>
                  <a:pt x="4593019" y="4362479"/>
                </a:cubicBezTo>
                <a:cubicBezTo>
                  <a:pt x="4587686" y="4362479"/>
                  <a:pt x="4583304" y="4358030"/>
                  <a:pt x="4583304" y="4352692"/>
                </a:cubicBezTo>
                <a:cubicBezTo>
                  <a:pt x="4583304" y="4347353"/>
                  <a:pt x="4587622" y="4342968"/>
                  <a:pt x="4593019" y="4342968"/>
                </a:cubicBezTo>
                <a:close/>
                <a:moveTo>
                  <a:pt x="4351806" y="4342968"/>
                </a:moveTo>
                <a:cubicBezTo>
                  <a:pt x="4357195" y="4342968"/>
                  <a:pt x="4361580" y="4347290"/>
                  <a:pt x="4361580" y="4352692"/>
                </a:cubicBezTo>
                <a:cubicBezTo>
                  <a:pt x="4361580" y="4358094"/>
                  <a:pt x="4357195" y="4362479"/>
                  <a:pt x="4351806" y="4362479"/>
                </a:cubicBezTo>
                <a:cubicBezTo>
                  <a:pt x="4346397" y="4362479"/>
                  <a:pt x="4342006" y="4358030"/>
                  <a:pt x="4342006" y="4352692"/>
                </a:cubicBezTo>
                <a:cubicBezTo>
                  <a:pt x="4342006" y="4347353"/>
                  <a:pt x="4346397" y="4342968"/>
                  <a:pt x="4351806" y="4342968"/>
                </a:cubicBezTo>
                <a:close/>
                <a:moveTo>
                  <a:pt x="4110581" y="4342968"/>
                </a:moveTo>
                <a:cubicBezTo>
                  <a:pt x="4115986" y="4342968"/>
                  <a:pt x="4120362" y="4347290"/>
                  <a:pt x="4120362" y="4352692"/>
                </a:cubicBezTo>
                <a:cubicBezTo>
                  <a:pt x="4120362" y="4358094"/>
                  <a:pt x="4115986" y="4362479"/>
                  <a:pt x="4110581" y="4362479"/>
                </a:cubicBezTo>
                <a:cubicBezTo>
                  <a:pt x="4105180" y="4362479"/>
                  <a:pt x="4100799" y="4358030"/>
                  <a:pt x="4100799" y="4352692"/>
                </a:cubicBezTo>
                <a:cubicBezTo>
                  <a:pt x="4100799" y="4347353"/>
                  <a:pt x="4105180" y="4342968"/>
                  <a:pt x="4110581" y="4342968"/>
                </a:cubicBezTo>
                <a:close/>
                <a:moveTo>
                  <a:pt x="3869431" y="4342968"/>
                </a:moveTo>
                <a:cubicBezTo>
                  <a:pt x="3874765" y="4342968"/>
                  <a:pt x="3879151" y="4347290"/>
                  <a:pt x="3879151" y="4352692"/>
                </a:cubicBezTo>
                <a:cubicBezTo>
                  <a:pt x="3879151" y="4358094"/>
                  <a:pt x="3874828" y="4362479"/>
                  <a:pt x="3869431" y="4362479"/>
                </a:cubicBezTo>
                <a:cubicBezTo>
                  <a:pt x="3864032" y="4362479"/>
                  <a:pt x="3859648" y="4358030"/>
                  <a:pt x="3859648" y="4352692"/>
                </a:cubicBezTo>
                <a:cubicBezTo>
                  <a:pt x="3859648" y="4347353"/>
                  <a:pt x="3864032" y="4342968"/>
                  <a:pt x="3869431" y="4342968"/>
                </a:cubicBezTo>
                <a:close/>
                <a:moveTo>
                  <a:pt x="3628212" y="4342968"/>
                </a:moveTo>
                <a:cubicBezTo>
                  <a:pt x="3633533" y="4342968"/>
                  <a:pt x="3637936" y="4347290"/>
                  <a:pt x="3637936" y="4352692"/>
                </a:cubicBezTo>
                <a:cubicBezTo>
                  <a:pt x="3637936" y="4358094"/>
                  <a:pt x="3633597" y="4362479"/>
                  <a:pt x="3628212" y="4362479"/>
                </a:cubicBezTo>
                <a:cubicBezTo>
                  <a:pt x="3622815" y="4362479"/>
                  <a:pt x="3618432" y="4358030"/>
                  <a:pt x="3618432" y="4352692"/>
                </a:cubicBezTo>
                <a:cubicBezTo>
                  <a:pt x="3618432" y="4347353"/>
                  <a:pt x="3622815" y="4342968"/>
                  <a:pt x="3628212" y="4342968"/>
                </a:cubicBezTo>
                <a:close/>
                <a:moveTo>
                  <a:pt x="3386958" y="4342968"/>
                </a:moveTo>
                <a:cubicBezTo>
                  <a:pt x="3392360" y="4342968"/>
                  <a:pt x="3396744" y="4347290"/>
                  <a:pt x="3396744" y="4352692"/>
                </a:cubicBezTo>
                <a:cubicBezTo>
                  <a:pt x="3396744" y="4358094"/>
                  <a:pt x="3392296" y="4362479"/>
                  <a:pt x="3386958" y="4362479"/>
                </a:cubicBezTo>
                <a:cubicBezTo>
                  <a:pt x="3381621" y="4362479"/>
                  <a:pt x="3377237" y="4358030"/>
                  <a:pt x="3377237" y="4352692"/>
                </a:cubicBezTo>
                <a:cubicBezTo>
                  <a:pt x="3377237" y="4347353"/>
                  <a:pt x="3381558" y="4342968"/>
                  <a:pt x="3386958" y="4342968"/>
                </a:cubicBezTo>
                <a:close/>
                <a:moveTo>
                  <a:pt x="3145752" y="4342968"/>
                </a:moveTo>
                <a:cubicBezTo>
                  <a:pt x="3151150" y="4342968"/>
                  <a:pt x="3155533" y="4347290"/>
                  <a:pt x="3155533" y="4352692"/>
                </a:cubicBezTo>
                <a:cubicBezTo>
                  <a:pt x="3155533" y="4358094"/>
                  <a:pt x="3151087" y="4362479"/>
                  <a:pt x="3145752" y="4362479"/>
                </a:cubicBezTo>
                <a:cubicBezTo>
                  <a:pt x="3140416" y="4362479"/>
                  <a:pt x="3136033" y="4358030"/>
                  <a:pt x="3136033" y="4352692"/>
                </a:cubicBezTo>
                <a:cubicBezTo>
                  <a:pt x="3136033" y="4347353"/>
                  <a:pt x="3140352" y="4342968"/>
                  <a:pt x="3145752" y="4342968"/>
                </a:cubicBezTo>
                <a:close/>
                <a:moveTo>
                  <a:pt x="2904573" y="4342968"/>
                </a:moveTo>
                <a:cubicBezTo>
                  <a:pt x="2909973" y="4342968"/>
                  <a:pt x="2914356" y="4347290"/>
                  <a:pt x="2914356" y="4352692"/>
                </a:cubicBezTo>
                <a:cubicBezTo>
                  <a:pt x="2914356" y="4358094"/>
                  <a:pt x="2909973" y="4362479"/>
                  <a:pt x="2904573" y="4362479"/>
                </a:cubicBezTo>
                <a:cubicBezTo>
                  <a:pt x="2899175" y="4362479"/>
                  <a:pt x="2894792" y="4358030"/>
                  <a:pt x="2894792" y="4352692"/>
                </a:cubicBezTo>
                <a:cubicBezTo>
                  <a:pt x="2894792" y="4347353"/>
                  <a:pt x="2899175" y="4342968"/>
                  <a:pt x="2904573" y="4342968"/>
                </a:cubicBezTo>
                <a:close/>
                <a:moveTo>
                  <a:pt x="2663275" y="4342968"/>
                </a:moveTo>
                <a:cubicBezTo>
                  <a:pt x="2668613" y="4342968"/>
                  <a:pt x="2673000" y="4347290"/>
                  <a:pt x="2673000" y="4352692"/>
                </a:cubicBezTo>
                <a:cubicBezTo>
                  <a:pt x="2673000" y="4358094"/>
                  <a:pt x="2668677" y="4362479"/>
                  <a:pt x="2663275" y="4362479"/>
                </a:cubicBezTo>
                <a:cubicBezTo>
                  <a:pt x="2657877" y="4362479"/>
                  <a:pt x="2653493" y="4358030"/>
                  <a:pt x="2653493" y="4352692"/>
                </a:cubicBezTo>
                <a:cubicBezTo>
                  <a:pt x="2653493" y="4347353"/>
                  <a:pt x="2657877" y="4342968"/>
                  <a:pt x="2663275" y="4342968"/>
                </a:cubicBezTo>
                <a:close/>
                <a:moveTo>
                  <a:pt x="2422038" y="4342968"/>
                </a:moveTo>
                <a:cubicBezTo>
                  <a:pt x="2427372" y="4342968"/>
                  <a:pt x="2431754" y="4347290"/>
                  <a:pt x="2431754" y="4352692"/>
                </a:cubicBezTo>
                <a:cubicBezTo>
                  <a:pt x="2431754" y="4358094"/>
                  <a:pt x="2427436" y="4362479"/>
                  <a:pt x="2422038" y="4362479"/>
                </a:cubicBezTo>
                <a:cubicBezTo>
                  <a:pt x="2416640" y="4362479"/>
                  <a:pt x="2412258" y="4358030"/>
                  <a:pt x="2412258" y="4352692"/>
                </a:cubicBezTo>
                <a:cubicBezTo>
                  <a:pt x="2412258" y="4347353"/>
                  <a:pt x="2416640" y="4342968"/>
                  <a:pt x="2422038" y="4342968"/>
                </a:cubicBezTo>
                <a:close/>
                <a:moveTo>
                  <a:pt x="2180788" y="4342968"/>
                </a:moveTo>
                <a:cubicBezTo>
                  <a:pt x="2186202" y="4342968"/>
                  <a:pt x="2190580" y="4347290"/>
                  <a:pt x="2190580" y="4352692"/>
                </a:cubicBezTo>
                <a:cubicBezTo>
                  <a:pt x="2190580" y="4358094"/>
                  <a:pt x="2186136" y="4362479"/>
                  <a:pt x="2180788" y="4362479"/>
                </a:cubicBezTo>
                <a:cubicBezTo>
                  <a:pt x="2175475" y="4362479"/>
                  <a:pt x="2171085" y="4358030"/>
                  <a:pt x="2171085" y="4352692"/>
                </a:cubicBezTo>
                <a:cubicBezTo>
                  <a:pt x="2171085" y="4347353"/>
                  <a:pt x="2175412" y="4342968"/>
                  <a:pt x="2180788" y="4342968"/>
                </a:cubicBezTo>
                <a:close/>
                <a:moveTo>
                  <a:pt x="1939583" y="4342968"/>
                </a:moveTo>
                <a:cubicBezTo>
                  <a:pt x="1944982" y="4342968"/>
                  <a:pt x="1949366" y="4347290"/>
                  <a:pt x="1949366" y="4352692"/>
                </a:cubicBezTo>
                <a:cubicBezTo>
                  <a:pt x="1949366" y="4358094"/>
                  <a:pt x="1944920" y="4362479"/>
                  <a:pt x="1939583" y="4362479"/>
                </a:cubicBezTo>
                <a:cubicBezTo>
                  <a:pt x="1934245" y="4362479"/>
                  <a:pt x="1929861" y="4358030"/>
                  <a:pt x="1929861" y="4352692"/>
                </a:cubicBezTo>
                <a:cubicBezTo>
                  <a:pt x="1929861" y="4347353"/>
                  <a:pt x="1934184" y="4342968"/>
                  <a:pt x="1939583" y="4342968"/>
                </a:cubicBezTo>
                <a:close/>
                <a:moveTo>
                  <a:pt x="1698332" y="4342968"/>
                </a:moveTo>
                <a:cubicBezTo>
                  <a:pt x="1703734" y="4342968"/>
                  <a:pt x="1708118" y="4347290"/>
                  <a:pt x="1708118" y="4352692"/>
                </a:cubicBezTo>
                <a:cubicBezTo>
                  <a:pt x="1708118" y="4358094"/>
                  <a:pt x="1703734" y="4362479"/>
                  <a:pt x="1698332" y="4362479"/>
                </a:cubicBezTo>
                <a:cubicBezTo>
                  <a:pt x="1692931" y="4362479"/>
                  <a:pt x="1688548" y="4358030"/>
                  <a:pt x="1688548" y="4352692"/>
                </a:cubicBezTo>
                <a:cubicBezTo>
                  <a:pt x="1688548" y="4347353"/>
                  <a:pt x="1692931" y="4342968"/>
                  <a:pt x="1698332" y="4342968"/>
                </a:cubicBezTo>
                <a:close/>
                <a:moveTo>
                  <a:pt x="1457108" y="4342968"/>
                </a:moveTo>
                <a:cubicBezTo>
                  <a:pt x="1462444" y="4342968"/>
                  <a:pt x="1466828" y="4347290"/>
                  <a:pt x="1466828" y="4352692"/>
                </a:cubicBezTo>
                <a:cubicBezTo>
                  <a:pt x="1466828" y="4358094"/>
                  <a:pt x="1462508" y="4362479"/>
                  <a:pt x="1457108" y="4362479"/>
                </a:cubicBezTo>
                <a:cubicBezTo>
                  <a:pt x="1451708" y="4362479"/>
                  <a:pt x="1447324" y="4358030"/>
                  <a:pt x="1447324" y="4352692"/>
                </a:cubicBezTo>
                <a:cubicBezTo>
                  <a:pt x="1447324" y="4347353"/>
                  <a:pt x="1451708" y="4342968"/>
                  <a:pt x="1457108" y="4342968"/>
                </a:cubicBezTo>
                <a:close/>
                <a:moveTo>
                  <a:pt x="1215886" y="4342968"/>
                </a:moveTo>
                <a:cubicBezTo>
                  <a:pt x="1221286" y="4342968"/>
                  <a:pt x="1225670" y="4347290"/>
                  <a:pt x="1225670" y="4352692"/>
                </a:cubicBezTo>
                <a:cubicBezTo>
                  <a:pt x="1225670" y="4358094"/>
                  <a:pt x="1221223" y="4362479"/>
                  <a:pt x="1215886" y="4362479"/>
                </a:cubicBezTo>
                <a:cubicBezTo>
                  <a:pt x="1210550" y="4362479"/>
                  <a:pt x="1206166" y="4358030"/>
                  <a:pt x="1206166" y="4352692"/>
                </a:cubicBezTo>
                <a:cubicBezTo>
                  <a:pt x="1206166" y="4347353"/>
                  <a:pt x="1210486" y="4342968"/>
                  <a:pt x="1215886" y="4342968"/>
                </a:cubicBezTo>
                <a:close/>
                <a:moveTo>
                  <a:pt x="974666" y="4342968"/>
                </a:moveTo>
                <a:cubicBezTo>
                  <a:pt x="980066" y="4342968"/>
                  <a:pt x="984450" y="4347290"/>
                  <a:pt x="984450" y="4352692"/>
                </a:cubicBezTo>
                <a:cubicBezTo>
                  <a:pt x="984450" y="4358094"/>
                  <a:pt x="980003" y="4362479"/>
                  <a:pt x="974666" y="4362479"/>
                </a:cubicBezTo>
                <a:cubicBezTo>
                  <a:pt x="969330" y="4362479"/>
                  <a:pt x="964946" y="4358030"/>
                  <a:pt x="964946" y="4352692"/>
                </a:cubicBezTo>
                <a:cubicBezTo>
                  <a:pt x="964946" y="4347353"/>
                  <a:pt x="969266" y="4342968"/>
                  <a:pt x="974666" y="4342968"/>
                </a:cubicBezTo>
                <a:close/>
                <a:moveTo>
                  <a:pt x="733446" y="4342968"/>
                </a:moveTo>
                <a:cubicBezTo>
                  <a:pt x="738782" y="4342968"/>
                  <a:pt x="743166" y="4347290"/>
                  <a:pt x="743166" y="4352692"/>
                </a:cubicBezTo>
                <a:cubicBezTo>
                  <a:pt x="743166" y="4358094"/>
                  <a:pt x="738846" y="4362479"/>
                  <a:pt x="733446" y="4362479"/>
                </a:cubicBezTo>
                <a:cubicBezTo>
                  <a:pt x="728046" y="4362479"/>
                  <a:pt x="723662" y="4358030"/>
                  <a:pt x="723662" y="4352692"/>
                </a:cubicBezTo>
                <a:cubicBezTo>
                  <a:pt x="723662" y="4347353"/>
                  <a:pt x="728046" y="4342968"/>
                  <a:pt x="733446" y="4342968"/>
                </a:cubicBezTo>
                <a:close/>
                <a:moveTo>
                  <a:pt x="492226" y="4342968"/>
                </a:moveTo>
                <a:cubicBezTo>
                  <a:pt x="497561" y="4342968"/>
                  <a:pt x="501945" y="4347290"/>
                  <a:pt x="501945" y="4352692"/>
                </a:cubicBezTo>
                <a:cubicBezTo>
                  <a:pt x="501945" y="4358094"/>
                  <a:pt x="497625" y="4362479"/>
                  <a:pt x="492226" y="4362479"/>
                </a:cubicBezTo>
                <a:cubicBezTo>
                  <a:pt x="486826" y="4362479"/>
                  <a:pt x="482442" y="4358030"/>
                  <a:pt x="482442" y="4352692"/>
                </a:cubicBezTo>
                <a:cubicBezTo>
                  <a:pt x="482442" y="4347353"/>
                  <a:pt x="486826" y="4342968"/>
                  <a:pt x="492226" y="4342968"/>
                </a:cubicBezTo>
                <a:close/>
                <a:moveTo>
                  <a:pt x="251006" y="4342968"/>
                </a:moveTo>
                <a:cubicBezTo>
                  <a:pt x="256406" y="4342968"/>
                  <a:pt x="260790" y="4347290"/>
                  <a:pt x="260790" y="4352692"/>
                </a:cubicBezTo>
                <a:cubicBezTo>
                  <a:pt x="260790" y="4358094"/>
                  <a:pt x="256343" y="4362479"/>
                  <a:pt x="251006" y="4362479"/>
                </a:cubicBezTo>
                <a:cubicBezTo>
                  <a:pt x="245670" y="4362479"/>
                  <a:pt x="241286" y="4358030"/>
                  <a:pt x="241286" y="4352692"/>
                </a:cubicBezTo>
                <a:cubicBezTo>
                  <a:pt x="241286" y="4347353"/>
                  <a:pt x="245606" y="4342968"/>
                  <a:pt x="251006" y="4342968"/>
                </a:cubicBezTo>
                <a:close/>
                <a:moveTo>
                  <a:pt x="9723" y="4342968"/>
                </a:moveTo>
                <a:cubicBezTo>
                  <a:pt x="15123" y="4342968"/>
                  <a:pt x="19507" y="4347290"/>
                  <a:pt x="19507" y="4352692"/>
                </a:cubicBezTo>
                <a:cubicBezTo>
                  <a:pt x="19507" y="4358094"/>
                  <a:pt x="15060" y="4362479"/>
                  <a:pt x="9723" y="4362479"/>
                </a:cubicBezTo>
                <a:cubicBezTo>
                  <a:pt x="4387" y="4362479"/>
                  <a:pt x="3" y="4358030"/>
                  <a:pt x="3" y="4352692"/>
                </a:cubicBezTo>
                <a:cubicBezTo>
                  <a:pt x="3" y="4347353"/>
                  <a:pt x="4323" y="4342968"/>
                  <a:pt x="9723" y="4342968"/>
                </a:cubicBezTo>
                <a:close/>
                <a:moveTo>
                  <a:pt x="11820259" y="4101717"/>
                </a:moveTo>
                <a:cubicBezTo>
                  <a:pt x="11825659" y="4101717"/>
                  <a:pt x="11830043" y="4106039"/>
                  <a:pt x="11830043" y="4111441"/>
                </a:cubicBezTo>
                <a:cubicBezTo>
                  <a:pt x="11830043" y="4116843"/>
                  <a:pt x="11825596" y="4121228"/>
                  <a:pt x="11820259" y="4121228"/>
                </a:cubicBezTo>
                <a:cubicBezTo>
                  <a:pt x="11814922" y="4121228"/>
                  <a:pt x="11810539" y="4116779"/>
                  <a:pt x="11810539" y="4111441"/>
                </a:cubicBezTo>
                <a:cubicBezTo>
                  <a:pt x="11810539" y="4106102"/>
                  <a:pt x="11814859" y="4101717"/>
                  <a:pt x="11820259" y="4101717"/>
                </a:cubicBezTo>
                <a:close/>
                <a:moveTo>
                  <a:pt x="11579030" y="4101717"/>
                </a:moveTo>
                <a:cubicBezTo>
                  <a:pt x="11584430" y="4101717"/>
                  <a:pt x="11588815" y="4106039"/>
                  <a:pt x="11588815" y="4111441"/>
                </a:cubicBezTo>
                <a:cubicBezTo>
                  <a:pt x="11588815" y="4116843"/>
                  <a:pt x="11584367" y="4121228"/>
                  <a:pt x="11579030" y="4121228"/>
                </a:cubicBezTo>
                <a:cubicBezTo>
                  <a:pt x="11573694" y="4121228"/>
                  <a:pt x="11569310" y="4116779"/>
                  <a:pt x="11569310" y="4111441"/>
                </a:cubicBezTo>
                <a:cubicBezTo>
                  <a:pt x="11569310" y="4106102"/>
                  <a:pt x="11573630" y="4101717"/>
                  <a:pt x="11579030" y="4101717"/>
                </a:cubicBezTo>
                <a:close/>
                <a:moveTo>
                  <a:pt x="11337802" y="4101717"/>
                </a:moveTo>
                <a:cubicBezTo>
                  <a:pt x="11343202" y="4101717"/>
                  <a:pt x="11347587" y="4106039"/>
                  <a:pt x="11347587" y="4111441"/>
                </a:cubicBezTo>
                <a:cubicBezTo>
                  <a:pt x="11347587" y="4116843"/>
                  <a:pt x="11343139" y="4121228"/>
                  <a:pt x="11337802" y="4121228"/>
                </a:cubicBezTo>
                <a:cubicBezTo>
                  <a:pt x="11332466" y="4121228"/>
                  <a:pt x="11328082" y="4116779"/>
                  <a:pt x="11328082" y="4111441"/>
                </a:cubicBezTo>
                <a:cubicBezTo>
                  <a:pt x="11328082" y="4106102"/>
                  <a:pt x="11332402" y="4101717"/>
                  <a:pt x="11337802" y="4101717"/>
                </a:cubicBezTo>
                <a:close/>
                <a:moveTo>
                  <a:pt x="11096574" y="4101717"/>
                </a:moveTo>
                <a:cubicBezTo>
                  <a:pt x="11101910" y="4101717"/>
                  <a:pt x="11106294" y="4106039"/>
                  <a:pt x="11106294" y="4111441"/>
                </a:cubicBezTo>
                <a:cubicBezTo>
                  <a:pt x="11106294" y="4116843"/>
                  <a:pt x="11101974" y="4121228"/>
                  <a:pt x="11096574" y="4121228"/>
                </a:cubicBezTo>
                <a:cubicBezTo>
                  <a:pt x="11091174" y="4121228"/>
                  <a:pt x="11086790" y="4116779"/>
                  <a:pt x="11086790" y="4111441"/>
                </a:cubicBezTo>
                <a:cubicBezTo>
                  <a:pt x="11086790" y="4106102"/>
                  <a:pt x="11091174" y="4101717"/>
                  <a:pt x="11096574" y="4101717"/>
                </a:cubicBezTo>
                <a:close/>
                <a:moveTo>
                  <a:pt x="10855345" y="4101717"/>
                </a:moveTo>
                <a:cubicBezTo>
                  <a:pt x="10860682" y="4101717"/>
                  <a:pt x="10865065" y="4106039"/>
                  <a:pt x="10865065" y="4111441"/>
                </a:cubicBezTo>
                <a:cubicBezTo>
                  <a:pt x="10865065" y="4116843"/>
                  <a:pt x="10860682" y="4121228"/>
                  <a:pt x="10855345" y="4121228"/>
                </a:cubicBezTo>
                <a:cubicBezTo>
                  <a:pt x="10850008" y="4121228"/>
                  <a:pt x="10845625" y="4116779"/>
                  <a:pt x="10845625" y="4111441"/>
                </a:cubicBezTo>
                <a:cubicBezTo>
                  <a:pt x="10845625" y="4106102"/>
                  <a:pt x="10849945" y="4101717"/>
                  <a:pt x="10855345" y="4101717"/>
                </a:cubicBezTo>
                <a:close/>
                <a:moveTo>
                  <a:pt x="10614116" y="4101717"/>
                </a:moveTo>
                <a:cubicBezTo>
                  <a:pt x="10619516" y="4101717"/>
                  <a:pt x="10623901" y="4106039"/>
                  <a:pt x="10623901" y="4111441"/>
                </a:cubicBezTo>
                <a:cubicBezTo>
                  <a:pt x="10623901" y="4116843"/>
                  <a:pt x="10619454" y="4121228"/>
                  <a:pt x="10614116" y="4121228"/>
                </a:cubicBezTo>
                <a:cubicBezTo>
                  <a:pt x="10608780" y="4121228"/>
                  <a:pt x="10604396" y="4116779"/>
                  <a:pt x="10604396" y="4111441"/>
                </a:cubicBezTo>
                <a:cubicBezTo>
                  <a:pt x="10604396" y="4106102"/>
                  <a:pt x="10608716" y="4101717"/>
                  <a:pt x="10614116" y="4101717"/>
                </a:cubicBezTo>
                <a:close/>
                <a:moveTo>
                  <a:pt x="10372888" y="4101717"/>
                </a:moveTo>
                <a:cubicBezTo>
                  <a:pt x="10378288" y="4101717"/>
                  <a:pt x="10382673" y="4106039"/>
                  <a:pt x="10382673" y="4111441"/>
                </a:cubicBezTo>
                <a:cubicBezTo>
                  <a:pt x="10382673" y="4116843"/>
                  <a:pt x="10378225" y="4121228"/>
                  <a:pt x="10372888" y="4121228"/>
                </a:cubicBezTo>
                <a:cubicBezTo>
                  <a:pt x="10367552" y="4121228"/>
                  <a:pt x="10363168" y="4116779"/>
                  <a:pt x="10363168" y="4111441"/>
                </a:cubicBezTo>
                <a:cubicBezTo>
                  <a:pt x="10363168" y="4106102"/>
                  <a:pt x="10367488" y="4101717"/>
                  <a:pt x="10372888" y="4101717"/>
                </a:cubicBezTo>
                <a:close/>
                <a:moveTo>
                  <a:pt x="10131660" y="4101717"/>
                </a:moveTo>
                <a:cubicBezTo>
                  <a:pt x="10137060" y="4101717"/>
                  <a:pt x="10141444" y="4106039"/>
                  <a:pt x="10141444" y="4111441"/>
                </a:cubicBezTo>
                <a:cubicBezTo>
                  <a:pt x="10141444" y="4116843"/>
                  <a:pt x="10136997" y="4121228"/>
                  <a:pt x="10131660" y="4121228"/>
                </a:cubicBezTo>
                <a:cubicBezTo>
                  <a:pt x="10126323" y="4121228"/>
                  <a:pt x="10121940" y="4116779"/>
                  <a:pt x="10121940" y="4111441"/>
                </a:cubicBezTo>
                <a:cubicBezTo>
                  <a:pt x="10121940" y="4106102"/>
                  <a:pt x="10126260" y="4101717"/>
                  <a:pt x="10131660" y="4101717"/>
                </a:cubicBezTo>
                <a:close/>
                <a:moveTo>
                  <a:pt x="9890432" y="4101717"/>
                </a:moveTo>
                <a:cubicBezTo>
                  <a:pt x="9895768" y="4101717"/>
                  <a:pt x="9900152" y="4106039"/>
                  <a:pt x="9900152" y="4111441"/>
                </a:cubicBezTo>
                <a:cubicBezTo>
                  <a:pt x="9900152" y="4116843"/>
                  <a:pt x="9895832" y="4121228"/>
                  <a:pt x="9890432" y="4121228"/>
                </a:cubicBezTo>
                <a:cubicBezTo>
                  <a:pt x="9885031" y="4121228"/>
                  <a:pt x="9880648" y="4116779"/>
                  <a:pt x="9880648" y="4111441"/>
                </a:cubicBezTo>
                <a:cubicBezTo>
                  <a:pt x="9880648" y="4106102"/>
                  <a:pt x="9885031" y="4101717"/>
                  <a:pt x="9890432" y="4101717"/>
                </a:cubicBezTo>
                <a:close/>
                <a:moveTo>
                  <a:pt x="9649203" y="4101717"/>
                </a:moveTo>
                <a:cubicBezTo>
                  <a:pt x="9654540" y="4101717"/>
                  <a:pt x="9658923" y="4106039"/>
                  <a:pt x="9658923" y="4111441"/>
                </a:cubicBezTo>
                <a:cubicBezTo>
                  <a:pt x="9658923" y="4116843"/>
                  <a:pt x="9654540" y="4121228"/>
                  <a:pt x="9649203" y="4121228"/>
                </a:cubicBezTo>
                <a:cubicBezTo>
                  <a:pt x="9643866" y="4121228"/>
                  <a:pt x="9639483" y="4116779"/>
                  <a:pt x="9639483" y="4111441"/>
                </a:cubicBezTo>
                <a:cubicBezTo>
                  <a:pt x="9639483" y="4106102"/>
                  <a:pt x="9643803" y="4101717"/>
                  <a:pt x="9649203" y="4101717"/>
                </a:cubicBezTo>
                <a:close/>
                <a:moveTo>
                  <a:pt x="9417695" y="4101717"/>
                </a:moveTo>
                <a:cubicBezTo>
                  <a:pt x="9423031" y="4101717"/>
                  <a:pt x="9427416" y="4106039"/>
                  <a:pt x="9427416" y="4111441"/>
                </a:cubicBezTo>
                <a:cubicBezTo>
                  <a:pt x="9427416" y="4116843"/>
                  <a:pt x="9423095" y="4121228"/>
                  <a:pt x="9417695" y="4121228"/>
                </a:cubicBezTo>
                <a:cubicBezTo>
                  <a:pt x="9412295" y="4121228"/>
                  <a:pt x="9407911" y="4116779"/>
                  <a:pt x="9407911" y="4111441"/>
                </a:cubicBezTo>
                <a:cubicBezTo>
                  <a:pt x="9407911" y="4106102"/>
                  <a:pt x="9412295" y="4101717"/>
                  <a:pt x="9417695" y="4101717"/>
                </a:cubicBezTo>
                <a:close/>
                <a:moveTo>
                  <a:pt x="9176467" y="4101717"/>
                </a:moveTo>
                <a:cubicBezTo>
                  <a:pt x="9181803" y="4101717"/>
                  <a:pt x="9186187" y="4106039"/>
                  <a:pt x="9186187" y="4111441"/>
                </a:cubicBezTo>
                <a:cubicBezTo>
                  <a:pt x="9186187" y="4116843"/>
                  <a:pt x="9181867" y="4121228"/>
                  <a:pt x="9176467" y="4121228"/>
                </a:cubicBezTo>
                <a:cubicBezTo>
                  <a:pt x="9171066" y="4121228"/>
                  <a:pt x="9166683" y="4116779"/>
                  <a:pt x="9166683" y="4111441"/>
                </a:cubicBezTo>
                <a:cubicBezTo>
                  <a:pt x="9166683" y="4106102"/>
                  <a:pt x="9171066" y="4101717"/>
                  <a:pt x="9176467" y="4101717"/>
                </a:cubicBezTo>
                <a:close/>
                <a:moveTo>
                  <a:pt x="8935237" y="4101717"/>
                </a:moveTo>
                <a:cubicBezTo>
                  <a:pt x="8940574" y="4101717"/>
                  <a:pt x="8944958" y="4106039"/>
                  <a:pt x="8944958" y="4111441"/>
                </a:cubicBezTo>
                <a:cubicBezTo>
                  <a:pt x="8944958" y="4116843"/>
                  <a:pt x="8940638" y="4121228"/>
                  <a:pt x="8935237" y="4121228"/>
                </a:cubicBezTo>
                <a:cubicBezTo>
                  <a:pt x="8929837" y="4121228"/>
                  <a:pt x="8925454" y="4116779"/>
                  <a:pt x="8925454" y="4111441"/>
                </a:cubicBezTo>
                <a:cubicBezTo>
                  <a:pt x="8925454" y="4106102"/>
                  <a:pt x="8929837" y="4101717"/>
                  <a:pt x="8935237" y="4101717"/>
                </a:cubicBezTo>
                <a:close/>
                <a:moveTo>
                  <a:pt x="8694009" y="4101717"/>
                </a:moveTo>
                <a:cubicBezTo>
                  <a:pt x="8699346" y="4101717"/>
                  <a:pt x="8703730" y="4106039"/>
                  <a:pt x="8703730" y="4111441"/>
                </a:cubicBezTo>
                <a:cubicBezTo>
                  <a:pt x="8703730" y="4116843"/>
                  <a:pt x="8699346" y="4121228"/>
                  <a:pt x="8694009" y="4121228"/>
                </a:cubicBezTo>
                <a:cubicBezTo>
                  <a:pt x="8688673" y="4121228"/>
                  <a:pt x="8684289" y="4116779"/>
                  <a:pt x="8684289" y="4111441"/>
                </a:cubicBezTo>
                <a:cubicBezTo>
                  <a:pt x="8684289" y="4106102"/>
                  <a:pt x="8688609" y="4101717"/>
                  <a:pt x="8694009" y="4101717"/>
                </a:cubicBezTo>
                <a:close/>
                <a:moveTo>
                  <a:pt x="8452781" y="4101717"/>
                </a:moveTo>
                <a:cubicBezTo>
                  <a:pt x="8458181" y="4101717"/>
                  <a:pt x="8462566" y="4106039"/>
                  <a:pt x="8462566" y="4111441"/>
                </a:cubicBezTo>
                <a:cubicBezTo>
                  <a:pt x="8462566" y="4116843"/>
                  <a:pt x="8458118" y="4121228"/>
                  <a:pt x="8452781" y="4121228"/>
                </a:cubicBezTo>
                <a:cubicBezTo>
                  <a:pt x="8447445" y="4121228"/>
                  <a:pt x="8443061" y="4116779"/>
                  <a:pt x="8443061" y="4111441"/>
                </a:cubicBezTo>
                <a:cubicBezTo>
                  <a:pt x="8443061" y="4106102"/>
                  <a:pt x="8447381" y="4101717"/>
                  <a:pt x="8452781" y="4101717"/>
                </a:cubicBezTo>
                <a:close/>
                <a:moveTo>
                  <a:pt x="8211553" y="4101717"/>
                </a:moveTo>
                <a:cubicBezTo>
                  <a:pt x="8216889" y="4101717"/>
                  <a:pt x="8221273" y="4106039"/>
                  <a:pt x="8221273" y="4111441"/>
                </a:cubicBezTo>
                <a:cubicBezTo>
                  <a:pt x="8221273" y="4116843"/>
                  <a:pt x="8216953" y="4121228"/>
                  <a:pt x="8211553" y="4121228"/>
                </a:cubicBezTo>
                <a:cubicBezTo>
                  <a:pt x="8206152" y="4121228"/>
                  <a:pt x="8201769" y="4116779"/>
                  <a:pt x="8201769" y="4111441"/>
                </a:cubicBezTo>
                <a:cubicBezTo>
                  <a:pt x="8201769" y="4106102"/>
                  <a:pt x="8206152" y="4101717"/>
                  <a:pt x="8211553" y="4101717"/>
                </a:cubicBezTo>
                <a:close/>
                <a:moveTo>
                  <a:pt x="7970260" y="4101717"/>
                </a:moveTo>
                <a:cubicBezTo>
                  <a:pt x="7975661" y="4101717"/>
                  <a:pt x="7980044" y="4106039"/>
                  <a:pt x="7980044" y="4111441"/>
                </a:cubicBezTo>
                <a:cubicBezTo>
                  <a:pt x="7980044" y="4116843"/>
                  <a:pt x="7975661" y="4121228"/>
                  <a:pt x="7970260" y="4121228"/>
                </a:cubicBezTo>
                <a:cubicBezTo>
                  <a:pt x="7964860" y="4121228"/>
                  <a:pt x="7960477" y="4116779"/>
                  <a:pt x="7960477" y="4111441"/>
                </a:cubicBezTo>
                <a:cubicBezTo>
                  <a:pt x="7960477" y="4106102"/>
                  <a:pt x="7964860" y="4101717"/>
                  <a:pt x="7970260" y="4101717"/>
                </a:cubicBezTo>
                <a:close/>
                <a:moveTo>
                  <a:pt x="7729032" y="4101717"/>
                </a:moveTo>
                <a:cubicBezTo>
                  <a:pt x="7734369" y="4101717"/>
                  <a:pt x="7738753" y="4106039"/>
                  <a:pt x="7738753" y="4111441"/>
                </a:cubicBezTo>
                <a:cubicBezTo>
                  <a:pt x="7738753" y="4116843"/>
                  <a:pt x="7734432" y="4121228"/>
                  <a:pt x="7729032" y="4121228"/>
                </a:cubicBezTo>
                <a:cubicBezTo>
                  <a:pt x="7723632" y="4121228"/>
                  <a:pt x="7719249" y="4116779"/>
                  <a:pt x="7719249" y="4111441"/>
                </a:cubicBezTo>
                <a:cubicBezTo>
                  <a:pt x="7719249" y="4106102"/>
                  <a:pt x="7723632" y="4101717"/>
                  <a:pt x="7729032" y="4101717"/>
                </a:cubicBezTo>
                <a:close/>
                <a:moveTo>
                  <a:pt x="7487803" y="4101717"/>
                </a:moveTo>
                <a:cubicBezTo>
                  <a:pt x="7493139" y="4101717"/>
                  <a:pt x="7497524" y="4106039"/>
                  <a:pt x="7497524" y="4111441"/>
                </a:cubicBezTo>
                <a:cubicBezTo>
                  <a:pt x="7497524" y="4116843"/>
                  <a:pt x="7493203" y="4121228"/>
                  <a:pt x="7487803" y="4121228"/>
                </a:cubicBezTo>
                <a:cubicBezTo>
                  <a:pt x="7482403" y="4121228"/>
                  <a:pt x="7478019" y="4116779"/>
                  <a:pt x="7478019" y="4111441"/>
                </a:cubicBezTo>
                <a:cubicBezTo>
                  <a:pt x="7478019" y="4106102"/>
                  <a:pt x="7482403" y="4101717"/>
                  <a:pt x="7487803" y="4101717"/>
                </a:cubicBezTo>
                <a:close/>
                <a:moveTo>
                  <a:pt x="7246575" y="4101717"/>
                </a:moveTo>
                <a:cubicBezTo>
                  <a:pt x="7251975" y="4101717"/>
                  <a:pt x="7256359" y="4106039"/>
                  <a:pt x="7256359" y="4111441"/>
                </a:cubicBezTo>
                <a:cubicBezTo>
                  <a:pt x="7256359" y="4116843"/>
                  <a:pt x="7251912" y="4121228"/>
                  <a:pt x="7246575" y="4121228"/>
                </a:cubicBezTo>
                <a:cubicBezTo>
                  <a:pt x="7241238" y="4121228"/>
                  <a:pt x="7236855" y="4116779"/>
                  <a:pt x="7236855" y="4111441"/>
                </a:cubicBezTo>
                <a:cubicBezTo>
                  <a:pt x="7236855" y="4106102"/>
                  <a:pt x="7241175" y="4101717"/>
                  <a:pt x="7246575" y="4101717"/>
                </a:cubicBezTo>
                <a:close/>
                <a:moveTo>
                  <a:pt x="7005346" y="4101717"/>
                </a:moveTo>
                <a:cubicBezTo>
                  <a:pt x="7010746" y="4101717"/>
                  <a:pt x="7015130" y="4106039"/>
                  <a:pt x="7015130" y="4111441"/>
                </a:cubicBezTo>
                <a:cubicBezTo>
                  <a:pt x="7015130" y="4116843"/>
                  <a:pt x="7010683" y="4121228"/>
                  <a:pt x="7005346" y="4121228"/>
                </a:cubicBezTo>
                <a:cubicBezTo>
                  <a:pt x="7000009" y="4121228"/>
                  <a:pt x="6995626" y="4116779"/>
                  <a:pt x="6995626" y="4111441"/>
                </a:cubicBezTo>
                <a:cubicBezTo>
                  <a:pt x="6995626" y="4106102"/>
                  <a:pt x="6999946" y="4101717"/>
                  <a:pt x="7005346" y="4101717"/>
                </a:cubicBezTo>
                <a:close/>
                <a:moveTo>
                  <a:pt x="6764118" y="4101717"/>
                </a:moveTo>
                <a:cubicBezTo>
                  <a:pt x="6769518" y="4101717"/>
                  <a:pt x="6773902" y="4106039"/>
                  <a:pt x="6773902" y="4111441"/>
                </a:cubicBezTo>
                <a:cubicBezTo>
                  <a:pt x="6773902" y="4116843"/>
                  <a:pt x="6769518" y="4121228"/>
                  <a:pt x="6764118" y="4121228"/>
                </a:cubicBezTo>
                <a:cubicBezTo>
                  <a:pt x="6758718" y="4121228"/>
                  <a:pt x="6754335" y="4116779"/>
                  <a:pt x="6754335" y="4111441"/>
                </a:cubicBezTo>
                <a:cubicBezTo>
                  <a:pt x="6754335" y="4106102"/>
                  <a:pt x="6758718" y="4101717"/>
                  <a:pt x="6764118" y="4101717"/>
                </a:cubicBezTo>
                <a:close/>
                <a:moveTo>
                  <a:pt x="6522889" y="4101717"/>
                </a:moveTo>
                <a:cubicBezTo>
                  <a:pt x="6528225" y="4101717"/>
                  <a:pt x="6532610" y="4106039"/>
                  <a:pt x="6532610" y="4111441"/>
                </a:cubicBezTo>
                <a:cubicBezTo>
                  <a:pt x="6532610" y="4116843"/>
                  <a:pt x="6528289" y="4121228"/>
                  <a:pt x="6522889" y="4121228"/>
                </a:cubicBezTo>
                <a:cubicBezTo>
                  <a:pt x="6517489" y="4121228"/>
                  <a:pt x="6513105" y="4116779"/>
                  <a:pt x="6513105" y="4111441"/>
                </a:cubicBezTo>
                <a:cubicBezTo>
                  <a:pt x="6513105" y="4106102"/>
                  <a:pt x="6517489" y="4101717"/>
                  <a:pt x="6522889" y="4101717"/>
                </a:cubicBezTo>
                <a:close/>
                <a:moveTo>
                  <a:pt x="6281661" y="4101717"/>
                </a:moveTo>
                <a:cubicBezTo>
                  <a:pt x="6286997" y="4101717"/>
                  <a:pt x="6291381" y="4106039"/>
                  <a:pt x="6291381" y="4111441"/>
                </a:cubicBezTo>
                <a:cubicBezTo>
                  <a:pt x="6291381" y="4116843"/>
                  <a:pt x="6287061" y="4121228"/>
                  <a:pt x="6281661" y="4121228"/>
                </a:cubicBezTo>
                <a:cubicBezTo>
                  <a:pt x="6276261" y="4121228"/>
                  <a:pt x="6271877" y="4116779"/>
                  <a:pt x="6271877" y="4111441"/>
                </a:cubicBezTo>
                <a:cubicBezTo>
                  <a:pt x="6271877" y="4106102"/>
                  <a:pt x="6276261" y="4101717"/>
                  <a:pt x="6281661" y="4101717"/>
                </a:cubicBezTo>
                <a:close/>
                <a:moveTo>
                  <a:pt x="6040432" y="4101717"/>
                </a:moveTo>
                <a:cubicBezTo>
                  <a:pt x="6045832" y="4101717"/>
                  <a:pt x="6050216" y="4106039"/>
                  <a:pt x="6050216" y="4111441"/>
                </a:cubicBezTo>
                <a:cubicBezTo>
                  <a:pt x="6050216" y="4116843"/>
                  <a:pt x="6045769" y="4121228"/>
                  <a:pt x="6040432" y="4121228"/>
                </a:cubicBezTo>
                <a:cubicBezTo>
                  <a:pt x="6035095" y="4121228"/>
                  <a:pt x="6030712" y="4116779"/>
                  <a:pt x="6030712" y="4111441"/>
                </a:cubicBezTo>
                <a:cubicBezTo>
                  <a:pt x="6030712" y="4106102"/>
                  <a:pt x="6035032" y="4101717"/>
                  <a:pt x="6040432" y="4101717"/>
                </a:cubicBezTo>
                <a:close/>
                <a:moveTo>
                  <a:pt x="5799205" y="4101717"/>
                </a:moveTo>
                <a:cubicBezTo>
                  <a:pt x="5804606" y="4101717"/>
                  <a:pt x="5808989" y="4106039"/>
                  <a:pt x="5808989" y="4111441"/>
                </a:cubicBezTo>
                <a:cubicBezTo>
                  <a:pt x="5808989" y="4116843"/>
                  <a:pt x="5804542" y="4121228"/>
                  <a:pt x="5799205" y="4121228"/>
                </a:cubicBezTo>
                <a:cubicBezTo>
                  <a:pt x="5793870" y="4121228"/>
                  <a:pt x="5789486" y="4116779"/>
                  <a:pt x="5789486" y="4111441"/>
                </a:cubicBezTo>
                <a:cubicBezTo>
                  <a:pt x="5789486" y="4106102"/>
                  <a:pt x="5793806" y="4101717"/>
                  <a:pt x="5799205" y="4101717"/>
                </a:cubicBezTo>
                <a:close/>
                <a:moveTo>
                  <a:pt x="5557991" y="4101717"/>
                </a:moveTo>
                <a:cubicBezTo>
                  <a:pt x="5563392" y="4101717"/>
                  <a:pt x="5567774" y="4106039"/>
                  <a:pt x="5567774" y="4111441"/>
                </a:cubicBezTo>
                <a:cubicBezTo>
                  <a:pt x="5567774" y="4116843"/>
                  <a:pt x="5563392" y="4121228"/>
                  <a:pt x="5557991" y="4121228"/>
                </a:cubicBezTo>
                <a:cubicBezTo>
                  <a:pt x="5552592" y="4121228"/>
                  <a:pt x="5548208" y="4116779"/>
                  <a:pt x="5548208" y="4111441"/>
                </a:cubicBezTo>
                <a:cubicBezTo>
                  <a:pt x="5548208" y="4106102"/>
                  <a:pt x="5552592" y="4101717"/>
                  <a:pt x="5557991" y="4101717"/>
                </a:cubicBezTo>
                <a:close/>
                <a:moveTo>
                  <a:pt x="5316710" y="4101717"/>
                </a:moveTo>
                <a:cubicBezTo>
                  <a:pt x="5322044" y="4101717"/>
                  <a:pt x="5326429" y="4106039"/>
                  <a:pt x="5326429" y="4111441"/>
                </a:cubicBezTo>
                <a:cubicBezTo>
                  <a:pt x="5326429" y="4116843"/>
                  <a:pt x="5322105" y="4121228"/>
                  <a:pt x="5316710" y="4121228"/>
                </a:cubicBezTo>
                <a:cubicBezTo>
                  <a:pt x="5311314" y="4121228"/>
                  <a:pt x="5306924" y="4116779"/>
                  <a:pt x="5306924" y="4111441"/>
                </a:cubicBezTo>
                <a:cubicBezTo>
                  <a:pt x="5306924" y="4106102"/>
                  <a:pt x="5311314" y="4101717"/>
                  <a:pt x="5316710" y="4101717"/>
                </a:cubicBezTo>
                <a:close/>
                <a:moveTo>
                  <a:pt x="5075486" y="4101717"/>
                </a:moveTo>
                <a:cubicBezTo>
                  <a:pt x="5080820" y="4101717"/>
                  <a:pt x="5085202" y="4106039"/>
                  <a:pt x="5085202" y="4111441"/>
                </a:cubicBezTo>
                <a:cubicBezTo>
                  <a:pt x="5085202" y="4116843"/>
                  <a:pt x="5080883" y="4121228"/>
                  <a:pt x="5075486" y="4121228"/>
                </a:cubicBezTo>
                <a:cubicBezTo>
                  <a:pt x="5070087" y="4121228"/>
                  <a:pt x="5065705" y="4116779"/>
                  <a:pt x="5065705" y="4111441"/>
                </a:cubicBezTo>
                <a:cubicBezTo>
                  <a:pt x="5065705" y="4106102"/>
                  <a:pt x="5070087" y="4101717"/>
                  <a:pt x="5075486" y="4101717"/>
                </a:cubicBezTo>
                <a:close/>
                <a:moveTo>
                  <a:pt x="4834252" y="4101717"/>
                </a:moveTo>
                <a:cubicBezTo>
                  <a:pt x="4839658" y="4101717"/>
                  <a:pt x="4844040" y="4106039"/>
                  <a:pt x="4844040" y="4111441"/>
                </a:cubicBezTo>
                <a:cubicBezTo>
                  <a:pt x="4844040" y="4116843"/>
                  <a:pt x="4839595" y="4121228"/>
                  <a:pt x="4834252" y="4121228"/>
                </a:cubicBezTo>
                <a:cubicBezTo>
                  <a:pt x="4828915" y="4121228"/>
                  <a:pt x="4824534" y="4116779"/>
                  <a:pt x="4824534" y="4111441"/>
                </a:cubicBezTo>
                <a:cubicBezTo>
                  <a:pt x="4824534" y="4106102"/>
                  <a:pt x="4828853" y="4101717"/>
                  <a:pt x="4834252" y="4101717"/>
                </a:cubicBezTo>
                <a:close/>
                <a:moveTo>
                  <a:pt x="4593019" y="4101717"/>
                </a:moveTo>
                <a:cubicBezTo>
                  <a:pt x="4598416" y="4101717"/>
                  <a:pt x="4602795" y="4106039"/>
                  <a:pt x="4602795" y="4111441"/>
                </a:cubicBezTo>
                <a:cubicBezTo>
                  <a:pt x="4602795" y="4116843"/>
                  <a:pt x="4598353" y="4121228"/>
                  <a:pt x="4593019" y="4121228"/>
                </a:cubicBezTo>
                <a:cubicBezTo>
                  <a:pt x="4587686" y="4121228"/>
                  <a:pt x="4583304" y="4116779"/>
                  <a:pt x="4583304" y="4111441"/>
                </a:cubicBezTo>
                <a:cubicBezTo>
                  <a:pt x="4583304" y="4106102"/>
                  <a:pt x="4587622" y="4101717"/>
                  <a:pt x="4593019" y="4101717"/>
                </a:cubicBezTo>
                <a:close/>
                <a:moveTo>
                  <a:pt x="4351806" y="4101717"/>
                </a:moveTo>
                <a:cubicBezTo>
                  <a:pt x="4357195" y="4101717"/>
                  <a:pt x="4361580" y="4106039"/>
                  <a:pt x="4361580" y="4111441"/>
                </a:cubicBezTo>
                <a:cubicBezTo>
                  <a:pt x="4361580" y="4116843"/>
                  <a:pt x="4357195" y="4121228"/>
                  <a:pt x="4351806" y="4121228"/>
                </a:cubicBezTo>
                <a:cubicBezTo>
                  <a:pt x="4346397" y="4121228"/>
                  <a:pt x="4342006" y="4116779"/>
                  <a:pt x="4342006" y="4111441"/>
                </a:cubicBezTo>
                <a:cubicBezTo>
                  <a:pt x="4342006" y="4106102"/>
                  <a:pt x="4346397" y="4101717"/>
                  <a:pt x="4351806" y="4101717"/>
                </a:cubicBezTo>
                <a:close/>
                <a:moveTo>
                  <a:pt x="4110581" y="4101717"/>
                </a:moveTo>
                <a:cubicBezTo>
                  <a:pt x="4115984" y="4101717"/>
                  <a:pt x="4120362" y="4106039"/>
                  <a:pt x="4120362" y="4111441"/>
                </a:cubicBezTo>
                <a:cubicBezTo>
                  <a:pt x="4120362" y="4116843"/>
                  <a:pt x="4115984" y="4121228"/>
                  <a:pt x="4110581" y="4121228"/>
                </a:cubicBezTo>
                <a:cubicBezTo>
                  <a:pt x="4105180" y="4121228"/>
                  <a:pt x="4100799" y="4116779"/>
                  <a:pt x="4100799" y="4111441"/>
                </a:cubicBezTo>
                <a:cubicBezTo>
                  <a:pt x="4100799" y="4106102"/>
                  <a:pt x="4105180" y="4101717"/>
                  <a:pt x="4110581" y="4101717"/>
                </a:cubicBezTo>
                <a:close/>
                <a:moveTo>
                  <a:pt x="3869431" y="4101717"/>
                </a:moveTo>
                <a:cubicBezTo>
                  <a:pt x="3874765" y="4101717"/>
                  <a:pt x="3879149" y="4106039"/>
                  <a:pt x="3879149" y="4111441"/>
                </a:cubicBezTo>
                <a:cubicBezTo>
                  <a:pt x="3879149" y="4116843"/>
                  <a:pt x="3874828" y="4121228"/>
                  <a:pt x="3869431" y="4121228"/>
                </a:cubicBezTo>
                <a:cubicBezTo>
                  <a:pt x="3864030" y="4121228"/>
                  <a:pt x="3859648" y="4116779"/>
                  <a:pt x="3859648" y="4111441"/>
                </a:cubicBezTo>
                <a:cubicBezTo>
                  <a:pt x="3859648" y="4106102"/>
                  <a:pt x="3864030" y="4101717"/>
                  <a:pt x="3869431" y="4101717"/>
                </a:cubicBezTo>
                <a:close/>
                <a:moveTo>
                  <a:pt x="3628212" y="4101717"/>
                </a:moveTo>
                <a:cubicBezTo>
                  <a:pt x="3633533" y="4101717"/>
                  <a:pt x="3637936" y="4106039"/>
                  <a:pt x="3637936" y="4111441"/>
                </a:cubicBezTo>
                <a:cubicBezTo>
                  <a:pt x="3637936" y="4116843"/>
                  <a:pt x="3633597" y="4121228"/>
                  <a:pt x="3628212" y="4121228"/>
                </a:cubicBezTo>
                <a:cubicBezTo>
                  <a:pt x="3622814" y="4121228"/>
                  <a:pt x="3618432" y="4116779"/>
                  <a:pt x="3618432" y="4111441"/>
                </a:cubicBezTo>
                <a:cubicBezTo>
                  <a:pt x="3618432" y="4106102"/>
                  <a:pt x="3622814" y="4101717"/>
                  <a:pt x="3628212" y="4101717"/>
                </a:cubicBezTo>
                <a:close/>
                <a:moveTo>
                  <a:pt x="3386958" y="4101717"/>
                </a:moveTo>
                <a:cubicBezTo>
                  <a:pt x="3392359" y="4101717"/>
                  <a:pt x="3396744" y="4106039"/>
                  <a:pt x="3396744" y="4111441"/>
                </a:cubicBezTo>
                <a:cubicBezTo>
                  <a:pt x="3396744" y="4116843"/>
                  <a:pt x="3392296" y="4121228"/>
                  <a:pt x="3386958" y="4121228"/>
                </a:cubicBezTo>
                <a:cubicBezTo>
                  <a:pt x="3381621" y="4121228"/>
                  <a:pt x="3377237" y="4116779"/>
                  <a:pt x="3377237" y="4111441"/>
                </a:cubicBezTo>
                <a:cubicBezTo>
                  <a:pt x="3377237" y="4106102"/>
                  <a:pt x="3381558" y="4101717"/>
                  <a:pt x="3386958" y="4101717"/>
                </a:cubicBezTo>
                <a:close/>
                <a:moveTo>
                  <a:pt x="3145751" y="4101717"/>
                </a:moveTo>
                <a:cubicBezTo>
                  <a:pt x="3151150" y="4101717"/>
                  <a:pt x="3155533" y="4106039"/>
                  <a:pt x="3155533" y="4111441"/>
                </a:cubicBezTo>
                <a:cubicBezTo>
                  <a:pt x="3155533" y="4116843"/>
                  <a:pt x="3151087" y="4121228"/>
                  <a:pt x="3145751" y="4121228"/>
                </a:cubicBezTo>
                <a:cubicBezTo>
                  <a:pt x="3140416" y="4121228"/>
                  <a:pt x="3136033" y="4116779"/>
                  <a:pt x="3136033" y="4111441"/>
                </a:cubicBezTo>
                <a:cubicBezTo>
                  <a:pt x="3136033" y="4106102"/>
                  <a:pt x="3140352" y="4101717"/>
                  <a:pt x="3145751" y="4101717"/>
                </a:cubicBezTo>
                <a:close/>
                <a:moveTo>
                  <a:pt x="2904573" y="4101717"/>
                </a:moveTo>
                <a:cubicBezTo>
                  <a:pt x="2909973" y="4101717"/>
                  <a:pt x="2914356" y="4106039"/>
                  <a:pt x="2914356" y="4111441"/>
                </a:cubicBezTo>
                <a:cubicBezTo>
                  <a:pt x="2914356" y="4116843"/>
                  <a:pt x="2909973" y="4121228"/>
                  <a:pt x="2904573" y="4121228"/>
                </a:cubicBezTo>
                <a:cubicBezTo>
                  <a:pt x="2899175" y="4121228"/>
                  <a:pt x="2894792" y="4116779"/>
                  <a:pt x="2894792" y="4111441"/>
                </a:cubicBezTo>
                <a:cubicBezTo>
                  <a:pt x="2894792" y="4106102"/>
                  <a:pt x="2899175" y="4101717"/>
                  <a:pt x="2904573" y="4101717"/>
                </a:cubicBezTo>
                <a:close/>
                <a:moveTo>
                  <a:pt x="2663275" y="4101717"/>
                </a:moveTo>
                <a:cubicBezTo>
                  <a:pt x="2668613" y="4101717"/>
                  <a:pt x="2672998" y="4106039"/>
                  <a:pt x="2672998" y="4111441"/>
                </a:cubicBezTo>
                <a:cubicBezTo>
                  <a:pt x="2672998" y="4116843"/>
                  <a:pt x="2668675" y="4121228"/>
                  <a:pt x="2663275" y="4121228"/>
                </a:cubicBezTo>
                <a:cubicBezTo>
                  <a:pt x="2657877" y="4121228"/>
                  <a:pt x="2653493" y="4116779"/>
                  <a:pt x="2653493" y="4111441"/>
                </a:cubicBezTo>
                <a:cubicBezTo>
                  <a:pt x="2653493" y="4106102"/>
                  <a:pt x="2657877" y="4101717"/>
                  <a:pt x="2663275" y="4101717"/>
                </a:cubicBezTo>
                <a:close/>
                <a:moveTo>
                  <a:pt x="2422038" y="4101717"/>
                </a:moveTo>
                <a:cubicBezTo>
                  <a:pt x="2427372" y="4101717"/>
                  <a:pt x="2431754" y="4106039"/>
                  <a:pt x="2431754" y="4111441"/>
                </a:cubicBezTo>
                <a:cubicBezTo>
                  <a:pt x="2431754" y="4116843"/>
                  <a:pt x="2427435" y="4121228"/>
                  <a:pt x="2422038" y="4121228"/>
                </a:cubicBezTo>
                <a:cubicBezTo>
                  <a:pt x="2416640" y="4121228"/>
                  <a:pt x="2412257" y="4116779"/>
                  <a:pt x="2412257" y="4111441"/>
                </a:cubicBezTo>
                <a:cubicBezTo>
                  <a:pt x="2412257" y="4106102"/>
                  <a:pt x="2416640" y="4101717"/>
                  <a:pt x="2422038" y="4101717"/>
                </a:cubicBezTo>
                <a:close/>
                <a:moveTo>
                  <a:pt x="2180788" y="4101717"/>
                </a:moveTo>
                <a:cubicBezTo>
                  <a:pt x="2186202" y="4101717"/>
                  <a:pt x="2190580" y="4106039"/>
                  <a:pt x="2190580" y="4111441"/>
                </a:cubicBezTo>
                <a:cubicBezTo>
                  <a:pt x="2190580" y="4116843"/>
                  <a:pt x="2186136" y="4121228"/>
                  <a:pt x="2180788" y="4121228"/>
                </a:cubicBezTo>
                <a:cubicBezTo>
                  <a:pt x="2175475" y="4121228"/>
                  <a:pt x="2171085" y="4116779"/>
                  <a:pt x="2171085" y="4111441"/>
                </a:cubicBezTo>
                <a:cubicBezTo>
                  <a:pt x="2171085" y="4106102"/>
                  <a:pt x="2175412" y="4101717"/>
                  <a:pt x="2180788" y="4101717"/>
                </a:cubicBezTo>
                <a:close/>
                <a:moveTo>
                  <a:pt x="1939583" y="4101717"/>
                </a:moveTo>
                <a:cubicBezTo>
                  <a:pt x="1944980" y="4101717"/>
                  <a:pt x="1949366" y="4106039"/>
                  <a:pt x="1949366" y="4111441"/>
                </a:cubicBezTo>
                <a:cubicBezTo>
                  <a:pt x="1949366" y="4116843"/>
                  <a:pt x="1944920" y="4121228"/>
                  <a:pt x="1939583" y="4121228"/>
                </a:cubicBezTo>
                <a:cubicBezTo>
                  <a:pt x="1934245" y="4121228"/>
                  <a:pt x="1929861" y="4116779"/>
                  <a:pt x="1929861" y="4111441"/>
                </a:cubicBezTo>
                <a:cubicBezTo>
                  <a:pt x="1929861" y="4106102"/>
                  <a:pt x="1934184" y="4101717"/>
                  <a:pt x="1939583" y="4101717"/>
                </a:cubicBezTo>
                <a:close/>
                <a:moveTo>
                  <a:pt x="1698332" y="4101717"/>
                </a:moveTo>
                <a:cubicBezTo>
                  <a:pt x="1703734" y="4101717"/>
                  <a:pt x="1708118" y="4106039"/>
                  <a:pt x="1708118" y="4111441"/>
                </a:cubicBezTo>
                <a:cubicBezTo>
                  <a:pt x="1708118" y="4116843"/>
                  <a:pt x="1703734" y="4121228"/>
                  <a:pt x="1698332" y="4121228"/>
                </a:cubicBezTo>
                <a:cubicBezTo>
                  <a:pt x="1692931" y="4121228"/>
                  <a:pt x="1688548" y="4116779"/>
                  <a:pt x="1688548" y="4111441"/>
                </a:cubicBezTo>
                <a:cubicBezTo>
                  <a:pt x="1688548" y="4106102"/>
                  <a:pt x="1692931" y="4101717"/>
                  <a:pt x="1698332" y="4101717"/>
                </a:cubicBezTo>
                <a:close/>
                <a:moveTo>
                  <a:pt x="1457108" y="4101717"/>
                </a:moveTo>
                <a:cubicBezTo>
                  <a:pt x="1462443" y="4101717"/>
                  <a:pt x="1466828" y="4106039"/>
                  <a:pt x="1466828" y="4111441"/>
                </a:cubicBezTo>
                <a:cubicBezTo>
                  <a:pt x="1466828" y="4116843"/>
                  <a:pt x="1462507" y="4121228"/>
                  <a:pt x="1457108" y="4121228"/>
                </a:cubicBezTo>
                <a:cubicBezTo>
                  <a:pt x="1451708" y="4121228"/>
                  <a:pt x="1447324" y="4116779"/>
                  <a:pt x="1447324" y="4111441"/>
                </a:cubicBezTo>
                <a:cubicBezTo>
                  <a:pt x="1447324" y="4106102"/>
                  <a:pt x="1451708" y="4101717"/>
                  <a:pt x="1457108" y="4101717"/>
                </a:cubicBezTo>
                <a:close/>
                <a:moveTo>
                  <a:pt x="1215886" y="4101717"/>
                </a:moveTo>
                <a:cubicBezTo>
                  <a:pt x="1221286" y="4101717"/>
                  <a:pt x="1225670" y="4106039"/>
                  <a:pt x="1225670" y="4111441"/>
                </a:cubicBezTo>
                <a:cubicBezTo>
                  <a:pt x="1225670" y="4116843"/>
                  <a:pt x="1221223" y="4121228"/>
                  <a:pt x="1215886" y="4121228"/>
                </a:cubicBezTo>
                <a:cubicBezTo>
                  <a:pt x="1210550" y="4121228"/>
                  <a:pt x="1206166" y="4116779"/>
                  <a:pt x="1206166" y="4111441"/>
                </a:cubicBezTo>
                <a:cubicBezTo>
                  <a:pt x="1206166" y="4106102"/>
                  <a:pt x="1210486" y="4101717"/>
                  <a:pt x="1215886" y="4101717"/>
                </a:cubicBezTo>
                <a:close/>
                <a:moveTo>
                  <a:pt x="974666" y="4101717"/>
                </a:moveTo>
                <a:cubicBezTo>
                  <a:pt x="980066" y="4101717"/>
                  <a:pt x="984450" y="4106039"/>
                  <a:pt x="984450" y="4111441"/>
                </a:cubicBezTo>
                <a:cubicBezTo>
                  <a:pt x="984450" y="4116843"/>
                  <a:pt x="980003" y="4121228"/>
                  <a:pt x="974666" y="4121228"/>
                </a:cubicBezTo>
                <a:cubicBezTo>
                  <a:pt x="969330" y="4121228"/>
                  <a:pt x="964946" y="4116779"/>
                  <a:pt x="964946" y="4111441"/>
                </a:cubicBezTo>
                <a:cubicBezTo>
                  <a:pt x="964946" y="4106102"/>
                  <a:pt x="969266" y="4101717"/>
                  <a:pt x="974666" y="4101717"/>
                </a:cubicBezTo>
                <a:close/>
                <a:moveTo>
                  <a:pt x="733446" y="4101717"/>
                </a:moveTo>
                <a:cubicBezTo>
                  <a:pt x="738782" y="4101717"/>
                  <a:pt x="743166" y="4106039"/>
                  <a:pt x="743166" y="4111441"/>
                </a:cubicBezTo>
                <a:cubicBezTo>
                  <a:pt x="743166" y="4116843"/>
                  <a:pt x="738846" y="4121228"/>
                  <a:pt x="733446" y="4121228"/>
                </a:cubicBezTo>
                <a:cubicBezTo>
                  <a:pt x="728046" y="4121228"/>
                  <a:pt x="723662" y="4116779"/>
                  <a:pt x="723662" y="4111441"/>
                </a:cubicBezTo>
                <a:cubicBezTo>
                  <a:pt x="723662" y="4106102"/>
                  <a:pt x="728046" y="4101717"/>
                  <a:pt x="733446" y="4101717"/>
                </a:cubicBezTo>
                <a:close/>
                <a:moveTo>
                  <a:pt x="492225" y="4101717"/>
                </a:moveTo>
                <a:cubicBezTo>
                  <a:pt x="497561" y="4101717"/>
                  <a:pt x="501945" y="4106039"/>
                  <a:pt x="501945" y="4111441"/>
                </a:cubicBezTo>
                <a:cubicBezTo>
                  <a:pt x="501945" y="4116843"/>
                  <a:pt x="497625" y="4121228"/>
                  <a:pt x="492225" y="4121228"/>
                </a:cubicBezTo>
                <a:cubicBezTo>
                  <a:pt x="486826" y="4121228"/>
                  <a:pt x="482442" y="4116779"/>
                  <a:pt x="482442" y="4111441"/>
                </a:cubicBezTo>
                <a:cubicBezTo>
                  <a:pt x="482442" y="4106102"/>
                  <a:pt x="486826" y="4101717"/>
                  <a:pt x="492225" y="4101717"/>
                </a:cubicBezTo>
                <a:close/>
                <a:moveTo>
                  <a:pt x="251006" y="4101717"/>
                </a:moveTo>
                <a:cubicBezTo>
                  <a:pt x="256406" y="4101717"/>
                  <a:pt x="260790" y="4106039"/>
                  <a:pt x="260790" y="4111441"/>
                </a:cubicBezTo>
                <a:cubicBezTo>
                  <a:pt x="260790" y="4116843"/>
                  <a:pt x="256343" y="4121228"/>
                  <a:pt x="251006" y="4121228"/>
                </a:cubicBezTo>
                <a:cubicBezTo>
                  <a:pt x="245670" y="4121228"/>
                  <a:pt x="241286" y="4116779"/>
                  <a:pt x="241286" y="4111441"/>
                </a:cubicBezTo>
                <a:cubicBezTo>
                  <a:pt x="241286" y="4106102"/>
                  <a:pt x="245606" y="4101717"/>
                  <a:pt x="251006" y="4101717"/>
                </a:cubicBezTo>
                <a:close/>
                <a:moveTo>
                  <a:pt x="9723" y="4101717"/>
                </a:moveTo>
                <a:cubicBezTo>
                  <a:pt x="15122" y="4101717"/>
                  <a:pt x="19506" y="4106039"/>
                  <a:pt x="19506" y="4111441"/>
                </a:cubicBezTo>
                <a:cubicBezTo>
                  <a:pt x="19506" y="4116843"/>
                  <a:pt x="15060" y="4121228"/>
                  <a:pt x="9723" y="4121228"/>
                </a:cubicBezTo>
                <a:cubicBezTo>
                  <a:pt x="4387" y="4121228"/>
                  <a:pt x="3" y="4116779"/>
                  <a:pt x="3" y="4111441"/>
                </a:cubicBezTo>
                <a:cubicBezTo>
                  <a:pt x="3" y="4106102"/>
                  <a:pt x="4323" y="4101717"/>
                  <a:pt x="9723" y="4101717"/>
                </a:cubicBezTo>
                <a:close/>
                <a:moveTo>
                  <a:pt x="11820259" y="3860402"/>
                </a:moveTo>
                <a:cubicBezTo>
                  <a:pt x="11825659" y="3860402"/>
                  <a:pt x="11830043" y="3864851"/>
                  <a:pt x="11830043" y="3870190"/>
                </a:cubicBezTo>
                <a:cubicBezTo>
                  <a:pt x="11830043" y="3875528"/>
                  <a:pt x="11825596" y="3879913"/>
                  <a:pt x="11820259" y="3879913"/>
                </a:cubicBezTo>
                <a:cubicBezTo>
                  <a:pt x="11814922" y="3879913"/>
                  <a:pt x="11810539" y="3875592"/>
                  <a:pt x="11810539" y="3870190"/>
                </a:cubicBezTo>
                <a:cubicBezTo>
                  <a:pt x="11810539" y="3864787"/>
                  <a:pt x="11814859" y="3860402"/>
                  <a:pt x="11820259" y="3860402"/>
                </a:cubicBezTo>
                <a:close/>
                <a:moveTo>
                  <a:pt x="11579030" y="3860402"/>
                </a:moveTo>
                <a:cubicBezTo>
                  <a:pt x="11584430" y="3860402"/>
                  <a:pt x="11588815" y="3864851"/>
                  <a:pt x="11588815" y="3870190"/>
                </a:cubicBezTo>
                <a:cubicBezTo>
                  <a:pt x="11588815" y="3875528"/>
                  <a:pt x="11584367" y="3879913"/>
                  <a:pt x="11579030" y="3879913"/>
                </a:cubicBezTo>
                <a:cubicBezTo>
                  <a:pt x="11573694" y="3879913"/>
                  <a:pt x="11569310" y="3875592"/>
                  <a:pt x="11569310" y="3870190"/>
                </a:cubicBezTo>
                <a:cubicBezTo>
                  <a:pt x="11569310" y="3864787"/>
                  <a:pt x="11573630" y="3860402"/>
                  <a:pt x="11579030" y="3860402"/>
                </a:cubicBezTo>
                <a:close/>
                <a:moveTo>
                  <a:pt x="11337802" y="3860402"/>
                </a:moveTo>
                <a:cubicBezTo>
                  <a:pt x="11343202" y="3860402"/>
                  <a:pt x="11347587" y="3864851"/>
                  <a:pt x="11347587" y="3870190"/>
                </a:cubicBezTo>
                <a:cubicBezTo>
                  <a:pt x="11347587" y="3875528"/>
                  <a:pt x="11343139" y="3879913"/>
                  <a:pt x="11337802" y="3879913"/>
                </a:cubicBezTo>
                <a:cubicBezTo>
                  <a:pt x="11332466" y="3879913"/>
                  <a:pt x="11328082" y="3875592"/>
                  <a:pt x="11328082" y="3870190"/>
                </a:cubicBezTo>
                <a:cubicBezTo>
                  <a:pt x="11328082" y="3864787"/>
                  <a:pt x="11332402" y="3860402"/>
                  <a:pt x="11337802" y="3860402"/>
                </a:cubicBezTo>
                <a:close/>
                <a:moveTo>
                  <a:pt x="11096574" y="3860402"/>
                </a:moveTo>
                <a:cubicBezTo>
                  <a:pt x="11101910" y="3860402"/>
                  <a:pt x="11106294" y="3864851"/>
                  <a:pt x="11106294" y="3870190"/>
                </a:cubicBezTo>
                <a:cubicBezTo>
                  <a:pt x="11106294" y="3875528"/>
                  <a:pt x="11101974" y="3879913"/>
                  <a:pt x="11096574" y="3879913"/>
                </a:cubicBezTo>
                <a:cubicBezTo>
                  <a:pt x="11091174" y="3879913"/>
                  <a:pt x="11086790" y="3875592"/>
                  <a:pt x="11086790" y="3870190"/>
                </a:cubicBezTo>
                <a:cubicBezTo>
                  <a:pt x="11086790" y="3864787"/>
                  <a:pt x="11091174" y="3860402"/>
                  <a:pt x="11096574" y="3860402"/>
                </a:cubicBezTo>
                <a:close/>
                <a:moveTo>
                  <a:pt x="10855345" y="3860402"/>
                </a:moveTo>
                <a:cubicBezTo>
                  <a:pt x="10860682" y="3860402"/>
                  <a:pt x="10865065" y="3864851"/>
                  <a:pt x="10865065" y="3870190"/>
                </a:cubicBezTo>
                <a:cubicBezTo>
                  <a:pt x="10865065" y="3875528"/>
                  <a:pt x="10860682" y="3879913"/>
                  <a:pt x="10855345" y="3879913"/>
                </a:cubicBezTo>
                <a:cubicBezTo>
                  <a:pt x="10850008" y="3879913"/>
                  <a:pt x="10845625" y="3875592"/>
                  <a:pt x="10845625" y="3870190"/>
                </a:cubicBezTo>
                <a:cubicBezTo>
                  <a:pt x="10845625" y="3864787"/>
                  <a:pt x="10849945" y="3860402"/>
                  <a:pt x="10855345" y="3860402"/>
                </a:cubicBezTo>
                <a:close/>
                <a:moveTo>
                  <a:pt x="10614116" y="3860402"/>
                </a:moveTo>
                <a:cubicBezTo>
                  <a:pt x="10619516" y="3860402"/>
                  <a:pt x="10623901" y="3864851"/>
                  <a:pt x="10623901" y="3870190"/>
                </a:cubicBezTo>
                <a:cubicBezTo>
                  <a:pt x="10623901" y="3875528"/>
                  <a:pt x="10619454" y="3879913"/>
                  <a:pt x="10614116" y="3879913"/>
                </a:cubicBezTo>
                <a:cubicBezTo>
                  <a:pt x="10608780" y="3879913"/>
                  <a:pt x="10604396" y="3875592"/>
                  <a:pt x="10604396" y="3870190"/>
                </a:cubicBezTo>
                <a:cubicBezTo>
                  <a:pt x="10604396" y="3864787"/>
                  <a:pt x="10608716" y="3860402"/>
                  <a:pt x="10614116" y="3860402"/>
                </a:cubicBezTo>
                <a:close/>
                <a:moveTo>
                  <a:pt x="10372888" y="3860402"/>
                </a:moveTo>
                <a:cubicBezTo>
                  <a:pt x="10378288" y="3860402"/>
                  <a:pt x="10382673" y="3864851"/>
                  <a:pt x="10382673" y="3870190"/>
                </a:cubicBezTo>
                <a:cubicBezTo>
                  <a:pt x="10382673" y="3875528"/>
                  <a:pt x="10378225" y="3879913"/>
                  <a:pt x="10372888" y="3879913"/>
                </a:cubicBezTo>
                <a:cubicBezTo>
                  <a:pt x="10367552" y="3879913"/>
                  <a:pt x="10363168" y="3875592"/>
                  <a:pt x="10363168" y="3870190"/>
                </a:cubicBezTo>
                <a:cubicBezTo>
                  <a:pt x="10363168" y="3864787"/>
                  <a:pt x="10367488" y="3860402"/>
                  <a:pt x="10372888" y="3860402"/>
                </a:cubicBezTo>
                <a:close/>
                <a:moveTo>
                  <a:pt x="10131660" y="3860402"/>
                </a:moveTo>
                <a:cubicBezTo>
                  <a:pt x="10137060" y="3860402"/>
                  <a:pt x="10141444" y="3864851"/>
                  <a:pt x="10141444" y="3870190"/>
                </a:cubicBezTo>
                <a:cubicBezTo>
                  <a:pt x="10141444" y="3875528"/>
                  <a:pt x="10136997" y="3879913"/>
                  <a:pt x="10131660" y="3879913"/>
                </a:cubicBezTo>
                <a:cubicBezTo>
                  <a:pt x="10126323" y="3879913"/>
                  <a:pt x="10121940" y="3875592"/>
                  <a:pt x="10121940" y="3870190"/>
                </a:cubicBezTo>
                <a:cubicBezTo>
                  <a:pt x="10121940" y="3864787"/>
                  <a:pt x="10126260" y="3860402"/>
                  <a:pt x="10131660" y="3860402"/>
                </a:cubicBezTo>
                <a:close/>
                <a:moveTo>
                  <a:pt x="9890432" y="3860402"/>
                </a:moveTo>
                <a:cubicBezTo>
                  <a:pt x="9895768" y="3860402"/>
                  <a:pt x="9900152" y="3864851"/>
                  <a:pt x="9900152" y="3870190"/>
                </a:cubicBezTo>
                <a:cubicBezTo>
                  <a:pt x="9900152" y="3875528"/>
                  <a:pt x="9895832" y="3879913"/>
                  <a:pt x="9890432" y="3879913"/>
                </a:cubicBezTo>
                <a:cubicBezTo>
                  <a:pt x="9885031" y="3879913"/>
                  <a:pt x="9880648" y="3875592"/>
                  <a:pt x="9880648" y="3870190"/>
                </a:cubicBezTo>
                <a:cubicBezTo>
                  <a:pt x="9880648" y="3864787"/>
                  <a:pt x="9885031" y="3860402"/>
                  <a:pt x="9890432" y="3860402"/>
                </a:cubicBezTo>
                <a:close/>
                <a:moveTo>
                  <a:pt x="9649203" y="3860402"/>
                </a:moveTo>
                <a:cubicBezTo>
                  <a:pt x="9654540" y="3860402"/>
                  <a:pt x="9658923" y="3864851"/>
                  <a:pt x="9658923" y="3870190"/>
                </a:cubicBezTo>
                <a:cubicBezTo>
                  <a:pt x="9658923" y="3875528"/>
                  <a:pt x="9654540" y="3879913"/>
                  <a:pt x="9649203" y="3879913"/>
                </a:cubicBezTo>
                <a:cubicBezTo>
                  <a:pt x="9643866" y="3879913"/>
                  <a:pt x="9639483" y="3875592"/>
                  <a:pt x="9639483" y="3870190"/>
                </a:cubicBezTo>
                <a:cubicBezTo>
                  <a:pt x="9639483" y="3864787"/>
                  <a:pt x="9643803" y="3860402"/>
                  <a:pt x="9649203" y="3860402"/>
                </a:cubicBezTo>
                <a:close/>
                <a:moveTo>
                  <a:pt x="9417695" y="3860402"/>
                </a:moveTo>
                <a:cubicBezTo>
                  <a:pt x="9423031" y="3860402"/>
                  <a:pt x="9427416" y="3864851"/>
                  <a:pt x="9427416" y="3870190"/>
                </a:cubicBezTo>
                <a:cubicBezTo>
                  <a:pt x="9427416" y="3875528"/>
                  <a:pt x="9423095" y="3879913"/>
                  <a:pt x="9417695" y="3879913"/>
                </a:cubicBezTo>
                <a:cubicBezTo>
                  <a:pt x="9412295" y="3879913"/>
                  <a:pt x="9407911" y="3875592"/>
                  <a:pt x="9407911" y="3870190"/>
                </a:cubicBezTo>
                <a:cubicBezTo>
                  <a:pt x="9407911" y="3864787"/>
                  <a:pt x="9412295" y="3860402"/>
                  <a:pt x="9417695" y="3860402"/>
                </a:cubicBezTo>
                <a:close/>
                <a:moveTo>
                  <a:pt x="9176467" y="3860402"/>
                </a:moveTo>
                <a:cubicBezTo>
                  <a:pt x="9181803" y="3860402"/>
                  <a:pt x="9186187" y="3864851"/>
                  <a:pt x="9186187" y="3870190"/>
                </a:cubicBezTo>
                <a:cubicBezTo>
                  <a:pt x="9186187" y="3875528"/>
                  <a:pt x="9181867" y="3879913"/>
                  <a:pt x="9176467" y="3879913"/>
                </a:cubicBezTo>
                <a:cubicBezTo>
                  <a:pt x="9171066" y="3879913"/>
                  <a:pt x="9166683" y="3875592"/>
                  <a:pt x="9166683" y="3870190"/>
                </a:cubicBezTo>
                <a:cubicBezTo>
                  <a:pt x="9166683" y="3864787"/>
                  <a:pt x="9171066" y="3860402"/>
                  <a:pt x="9176467" y="3860402"/>
                </a:cubicBezTo>
                <a:close/>
                <a:moveTo>
                  <a:pt x="8935237" y="3860402"/>
                </a:moveTo>
                <a:cubicBezTo>
                  <a:pt x="8940574" y="3860402"/>
                  <a:pt x="8944958" y="3864851"/>
                  <a:pt x="8944958" y="3870190"/>
                </a:cubicBezTo>
                <a:cubicBezTo>
                  <a:pt x="8944958" y="3875528"/>
                  <a:pt x="8940638" y="3879913"/>
                  <a:pt x="8935237" y="3879913"/>
                </a:cubicBezTo>
                <a:cubicBezTo>
                  <a:pt x="8929837" y="3879913"/>
                  <a:pt x="8925454" y="3875592"/>
                  <a:pt x="8925454" y="3870190"/>
                </a:cubicBezTo>
                <a:cubicBezTo>
                  <a:pt x="8925454" y="3864787"/>
                  <a:pt x="8929837" y="3860402"/>
                  <a:pt x="8935237" y="3860402"/>
                </a:cubicBezTo>
                <a:close/>
                <a:moveTo>
                  <a:pt x="8694009" y="3860402"/>
                </a:moveTo>
                <a:cubicBezTo>
                  <a:pt x="8699346" y="3860402"/>
                  <a:pt x="8703730" y="3864851"/>
                  <a:pt x="8703730" y="3870190"/>
                </a:cubicBezTo>
                <a:cubicBezTo>
                  <a:pt x="8703730" y="3875528"/>
                  <a:pt x="8699346" y="3879913"/>
                  <a:pt x="8694009" y="3879913"/>
                </a:cubicBezTo>
                <a:cubicBezTo>
                  <a:pt x="8688673" y="3879913"/>
                  <a:pt x="8684289" y="3875592"/>
                  <a:pt x="8684289" y="3870190"/>
                </a:cubicBezTo>
                <a:cubicBezTo>
                  <a:pt x="8684289" y="3864787"/>
                  <a:pt x="8688609" y="3860402"/>
                  <a:pt x="8694009" y="3860402"/>
                </a:cubicBezTo>
                <a:close/>
                <a:moveTo>
                  <a:pt x="8452781" y="3860402"/>
                </a:moveTo>
                <a:cubicBezTo>
                  <a:pt x="8458181" y="3860402"/>
                  <a:pt x="8462566" y="3864851"/>
                  <a:pt x="8462566" y="3870190"/>
                </a:cubicBezTo>
                <a:cubicBezTo>
                  <a:pt x="8462566" y="3875528"/>
                  <a:pt x="8458118" y="3879913"/>
                  <a:pt x="8452781" y="3879913"/>
                </a:cubicBezTo>
                <a:cubicBezTo>
                  <a:pt x="8447445" y="3879913"/>
                  <a:pt x="8443061" y="3875592"/>
                  <a:pt x="8443061" y="3870190"/>
                </a:cubicBezTo>
                <a:cubicBezTo>
                  <a:pt x="8443061" y="3864787"/>
                  <a:pt x="8447381" y="3860402"/>
                  <a:pt x="8452781" y="3860402"/>
                </a:cubicBezTo>
                <a:close/>
                <a:moveTo>
                  <a:pt x="8211553" y="3860402"/>
                </a:moveTo>
                <a:cubicBezTo>
                  <a:pt x="8216889" y="3860402"/>
                  <a:pt x="8221273" y="3864851"/>
                  <a:pt x="8221273" y="3870190"/>
                </a:cubicBezTo>
                <a:cubicBezTo>
                  <a:pt x="8221273" y="3875528"/>
                  <a:pt x="8216953" y="3879913"/>
                  <a:pt x="8211553" y="3879913"/>
                </a:cubicBezTo>
                <a:cubicBezTo>
                  <a:pt x="8206152" y="3879913"/>
                  <a:pt x="8201769" y="3875592"/>
                  <a:pt x="8201769" y="3870190"/>
                </a:cubicBezTo>
                <a:cubicBezTo>
                  <a:pt x="8201769" y="3864787"/>
                  <a:pt x="8206152" y="3860402"/>
                  <a:pt x="8211553" y="3860402"/>
                </a:cubicBezTo>
                <a:close/>
                <a:moveTo>
                  <a:pt x="7970260" y="3860402"/>
                </a:moveTo>
                <a:cubicBezTo>
                  <a:pt x="7975661" y="3860402"/>
                  <a:pt x="7980044" y="3864851"/>
                  <a:pt x="7980044" y="3870190"/>
                </a:cubicBezTo>
                <a:cubicBezTo>
                  <a:pt x="7980044" y="3875528"/>
                  <a:pt x="7975661" y="3879913"/>
                  <a:pt x="7970260" y="3879913"/>
                </a:cubicBezTo>
                <a:cubicBezTo>
                  <a:pt x="7964860" y="3879913"/>
                  <a:pt x="7960477" y="3875592"/>
                  <a:pt x="7960477" y="3870190"/>
                </a:cubicBezTo>
                <a:cubicBezTo>
                  <a:pt x="7960477" y="3864787"/>
                  <a:pt x="7964860" y="3860402"/>
                  <a:pt x="7970260" y="3860402"/>
                </a:cubicBezTo>
                <a:close/>
                <a:moveTo>
                  <a:pt x="7729032" y="3860402"/>
                </a:moveTo>
                <a:cubicBezTo>
                  <a:pt x="7734369" y="3860402"/>
                  <a:pt x="7738753" y="3864851"/>
                  <a:pt x="7738753" y="3870190"/>
                </a:cubicBezTo>
                <a:cubicBezTo>
                  <a:pt x="7738753" y="3875528"/>
                  <a:pt x="7734432" y="3879913"/>
                  <a:pt x="7729032" y="3879913"/>
                </a:cubicBezTo>
                <a:cubicBezTo>
                  <a:pt x="7723632" y="3879913"/>
                  <a:pt x="7719249" y="3875592"/>
                  <a:pt x="7719249" y="3870190"/>
                </a:cubicBezTo>
                <a:cubicBezTo>
                  <a:pt x="7719249" y="3864787"/>
                  <a:pt x="7723632" y="3860402"/>
                  <a:pt x="7729032" y="3860402"/>
                </a:cubicBezTo>
                <a:close/>
                <a:moveTo>
                  <a:pt x="7487803" y="3860402"/>
                </a:moveTo>
                <a:cubicBezTo>
                  <a:pt x="7493139" y="3860402"/>
                  <a:pt x="7497524" y="3864851"/>
                  <a:pt x="7497524" y="3870190"/>
                </a:cubicBezTo>
                <a:cubicBezTo>
                  <a:pt x="7497524" y="3875528"/>
                  <a:pt x="7493203" y="3879913"/>
                  <a:pt x="7487803" y="3879913"/>
                </a:cubicBezTo>
                <a:cubicBezTo>
                  <a:pt x="7482403" y="3879913"/>
                  <a:pt x="7478019" y="3875592"/>
                  <a:pt x="7478019" y="3870190"/>
                </a:cubicBezTo>
                <a:cubicBezTo>
                  <a:pt x="7478019" y="3864787"/>
                  <a:pt x="7482403" y="3860402"/>
                  <a:pt x="7487803" y="3860402"/>
                </a:cubicBezTo>
                <a:close/>
                <a:moveTo>
                  <a:pt x="7246575" y="3860402"/>
                </a:moveTo>
                <a:cubicBezTo>
                  <a:pt x="7251975" y="3860402"/>
                  <a:pt x="7256359" y="3864851"/>
                  <a:pt x="7256359" y="3870190"/>
                </a:cubicBezTo>
                <a:cubicBezTo>
                  <a:pt x="7256359" y="3875528"/>
                  <a:pt x="7251912" y="3879913"/>
                  <a:pt x="7246575" y="3879913"/>
                </a:cubicBezTo>
                <a:cubicBezTo>
                  <a:pt x="7241238" y="3879913"/>
                  <a:pt x="7236855" y="3875592"/>
                  <a:pt x="7236855" y="3870190"/>
                </a:cubicBezTo>
                <a:cubicBezTo>
                  <a:pt x="7236855" y="3864787"/>
                  <a:pt x="7241175" y="3860402"/>
                  <a:pt x="7246575" y="3860402"/>
                </a:cubicBezTo>
                <a:close/>
                <a:moveTo>
                  <a:pt x="7005346" y="3860402"/>
                </a:moveTo>
                <a:cubicBezTo>
                  <a:pt x="7010746" y="3860402"/>
                  <a:pt x="7015130" y="3864851"/>
                  <a:pt x="7015130" y="3870190"/>
                </a:cubicBezTo>
                <a:cubicBezTo>
                  <a:pt x="7015130" y="3875528"/>
                  <a:pt x="7010683" y="3879913"/>
                  <a:pt x="7005346" y="3879913"/>
                </a:cubicBezTo>
                <a:cubicBezTo>
                  <a:pt x="7000009" y="3879913"/>
                  <a:pt x="6995626" y="3875592"/>
                  <a:pt x="6995626" y="3870190"/>
                </a:cubicBezTo>
                <a:cubicBezTo>
                  <a:pt x="6995626" y="3864787"/>
                  <a:pt x="6999946" y="3860402"/>
                  <a:pt x="7005346" y="3860402"/>
                </a:cubicBezTo>
                <a:close/>
                <a:moveTo>
                  <a:pt x="6764118" y="3860402"/>
                </a:moveTo>
                <a:cubicBezTo>
                  <a:pt x="6769518" y="3860402"/>
                  <a:pt x="6773902" y="3864851"/>
                  <a:pt x="6773902" y="3870190"/>
                </a:cubicBezTo>
                <a:cubicBezTo>
                  <a:pt x="6773902" y="3875528"/>
                  <a:pt x="6769518" y="3879913"/>
                  <a:pt x="6764118" y="3879913"/>
                </a:cubicBezTo>
                <a:cubicBezTo>
                  <a:pt x="6758718" y="3879913"/>
                  <a:pt x="6754335" y="3875592"/>
                  <a:pt x="6754335" y="3870190"/>
                </a:cubicBezTo>
                <a:cubicBezTo>
                  <a:pt x="6754335" y="3864787"/>
                  <a:pt x="6758718" y="3860402"/>
                  <a:pt x="6764118" y="3860402"/>
                </a:cubicBezTo>
                <a:close/>
                <a:moveTo>
                  <a:pt x="6522889" y="3860402"/>
                </a:moveTo>
                <a:cubicBezTo>
                  <a:pt x="6528225" y="3860402"/>
                  <a:pt x="6532610" y="3864851"/>
                  <a:pt x="6532610" y="3870190"/>
                </a:cubicBezTo>
                <a:cubicBezTo>
                  <a:pt x="6532610" y="3875528"/>
                  <a:pt x="6528289" y="3879913"/>
                  <a:pt x="6522889" y="3879913"/>
                </a:cubicBezTo>
                <a:cubicBezTo>
                  <a:pt x="6517489" y="3879913"/>
                  <a:pt x="6513105" y="3875592"/>
                  <a:pt x="6513105" y="3870190"/>
                </a:cubicBezTo>
                <a:cubicBezTo>
                  <a:pt x="6513105" y="3864787"/>
                  <a:pt x="6517489" y="3860402"/>
                  <a:pt x="6522889" y="3860402"/>
                </a:cubicBezTo>
                <a:close/>
                <a:moveTo>
                  <a:pt x="6281661" y="3860402"/>
                </a:moveTo>
                <a:cubicBezTo>
                  <a:pt x="6286997" y="3860402"/>
                  <a:pt x="6291381" y="3864851"/>
                  <a:pt x="6291381" y="3870190"/>
                </a:cubicBezTo>
                <a:cubicBezTo>
                  <a:pt x="6291381" y="3875528"/>
                  <a:pt x="6287061" y="3879913"/>
                  <a:pt x="6281661" y="3879913"/>
                </a:cubicBezTo>
                <a:cubicBezTo>
                  <a:pt x="6276261" y="3879913"/>
                  <a:pt x="6271877" y="3875592"/>
                  <a:pt x="6271877" y="3870190"/>
                </a:cubicBezTo>
                <a:cubicBezTo>
                  <a:pt x="6271877" y="3864787"/>
                  <a:pt x="6276261" y="3860402"/>
                  <a:pt x="6281661" y="3860402"/>
                </a:cubicBezTo>
                <a:close/>
                <a:moveTo>
                  <a:pt x="6040432" y="3860402"/>
                </a:moveTo>
                <a:cubicBezTo>
                  <a:pt x="6045832" y="3860402"/>
                  <a:pt x="6050216" y="3864851"/>
                  <a:pt x="6050216" y="3870190"/>
                </a:cubicBezTo>
                <a:cubicBezTo>
                  <a:pt x="6050216" y="3875528"/>
                  <a:pt x="6045769" y="3879913"/>
                  <a:pt x="6040432" y="3879913"/>
                </a:cubicBezTo>
                <a:cubicBezTo>
                  <a:pt x="6035095" y="3879913"/>
                  <a:pt x="6030712" y="3875592"/>
                  <a:pt x="6030712" y="3870190"/>
                </a:cubicBezTo>
                <a:cubicBezTo>
                  <a:pt x="6030712" y="3864787"/>
                  <a:pt x="6035032" y="3860402"/>
                  <a:pt x="6040432" y="3860402"/>
                </a:cubicBezTo>
                <a:close/>
                <a:moveTo>
                  <a:pt x="5799205" y="3860402"/>
                </a:moveTo>
                <a:cubicBezTo>
                  <a:pt x="5804606" y="3860402"/>
                  <a:pt x="5808989" y="3864851"/>
                  <a:pt x="5808989" y="3870190"/>
                </a:cubicBezTo>
                <a:cubicBezTo>
                  <a:pt x="5808989" y="3875528"/>
                  <a:pt x="5804542" y="3879913"/>
                  <a:pt x="5799205" y="3879913"/>
                </a:cubicBezTo>
                <a:cubicBezTo>
                  <a:pt x="5793870" y="3879913"/>
                  <a:pt x="5789486" y="3875592"/>
                  <a:pt x="5789486" y="3870190"/>
                </a:cubicBezTo>
                <a:cubicBezTo>
                  <a:pt x="5789486" y="3864787"/>
                  <a:pt x="5793806" y="3860402"/>
                  <a:pt x="5799205" y="3860402"/>
                </a:cubicBezTo>
                <a:close/>
                <a:moveTo>
                  <a:pt x="5557991" y="3860402"/>
                </a:moveTo>
                <a:cubicBezTo>
                  <a:pt x="5563392" y="3860402"/>
                  <a:pt x="5567774" y="3864851"/>
                  <a:pt x="5567774" y="3870190"/>
                </a:cubicBezTo>
                <a:cubicBezTo>
                  <a:pt x="5567774" y="3875528"/>
                  <a:pt x="5563392" y="3879913"/>
                  <a:pt x="5557991" y="3879913"/>
                </a:cubicBezTo>
                <a:cubicBezTo>
                  <a:pt x="5552592" y="3879913"/>
                  <a:pt x="5548208" y="3875592"/>
                  <a:pt x="5548208" y="3870190"/>
                </a:cubicBezTo>
                <a:cubicBezTo>
                  <a:pt x="5548208" y="3864787"/>
                  <a:pt x="5552592" y="3860402"/>
                  <a:pt x="5557991" y="3860402"/>
                </a:cubicBezTo>
                <a:close/>
                <a:moveTo>
                  <a:pt x="5316710" y="3860402"/>
                </a:moveTo>
                <a:cubicBezTo>
                  <a:pt x="5322044" y="3860402"/>
                  <a:pt x="5326429" y="3864851"/>
                  <a:pt x="5326429" y="3870190"/>
                </a:cubicBezTo>
                <a:cubicBezTo>
                  <a:pt x="5326429" y="3875528"/>
                  <a:pt x="5322105" y="3879913"/>
                  <a:pt x="5316710" y="3879913"/>
                </a:cubicBezTo>
                <a:cubicBezTo>
                  <a:pt x="5311314" y="3879913"/>
                  <a:pt x="5306924" y="3875592"/>
                  <a:pt x="5306924" y="3870190"/>
                </a:cubicBezTo>
                <a:cubicBezTo>
                  <a:pt x="5306924" y="3864787"/>
                  <a:pt x="5311314" y="3860402"/>
                  <a:pt x="5316710" y="3860402"/>
                </a:cubicBezTo>
                <a:close/>
                <a:moveTo>
                  <a:pt x="5075486" y="3860402"/>
                </a:moveTo>
                <a:cubicBezTo>
                  <a:pt x="5080820" y="3860402"/>
                  <a:pt x="5085202" y="3864851"/>
                  <a:pt x="5085202" y="3870190"/>
                </a:cubicBezTo>
                <a:cubicBezTo>
                  <a:pt x="5085202" y="3875528"/>
                  <a:pt x="5080883" y="3879913"/>
                  <a:pt x="5075486" y="3879913"/>
                </a:cubicBezTo>
                <a:cubicBezTo>
                  <a:pt x="5070087" y="3879913"/>
                  <a:pt x="5065705" y="3875592"/>
                  <a:pt x="5065705" y="3870190"/>
                </a:cubicBezTo>
                <a:cubicBezTo>
                  <a:pt x="5065705" y="3864787"/>
                  <a:pt x="5070087" y="3860402"/>
                  <a:pt x="5075486" y="3860402"/>
                </a:cubicBezTo>
                <a:close/>
                <a:moveTo>
                  <a:pt x="4834252" y="3860402"/>
                </a:moveTo>
                <a:cubicBezTo>
                  <a:pt x="4839658" y="3860402"/>
                  <a:pt x="4844040" y="3864851"/>
                  <a:pt x="4844040" y="3870190"/>
                </a:cubicBezTo>
                <a:cubicBezTo>
                  <a:pt x="4844040" y="3875528"/>
                  <a:pt x="4839595" y="3879913"/>
                  <a:pt x="4834252" y="3879913"/>
                </a:cubicBezTo>
                <a:cubicBezTo>
                  <a:pt x="4828915" y="3879913"/>
                  <a:pt x="4824534" y="3875592"/>
                  <a:pt x="4824534" y="3870190"/>
                </a:cubicBezTo>
                <a:cubicBezTo>
                  <a:pt x="4824534" y="3864787"/>
                  <a:pt x="4828853" y="3860402"/>
                  <a:pt x="4834252" y="3860402"/>
                </a:cubicBezTo>
                <a:close/>
                <a:moveTo>
                  <a:pt x="4593019" y="3860402"/>
                </a:moveTo>
                <a:cubicBezTo>
                  <a:pt x="4598416" y="3860402"/>
                  <a:pt x="4602795" y="3864851"/>
                  <a:pt x="4602795" y="3870190"/>
                </a:cubicBezTo>
                <a:cubicBezTo>
                  <a:pt x="4602795" y="3875528"/>
                  <a:pt x="4598353" y="3879913"/>
                  <a:pt x="4593019" y="3879913"/>
                </a:cubicBezTo>
                <a:cubicBezTo>
                  <a:pt x="4587686" y="3879913"/>
                  <a:pt x="4583304" y="3875592"/>
                  <a:pt x="4583304" y="3870190"/>
                </a:cubicBezTo>
                <a:cubicBezTo>
                  <a:pt x="4583304" y="3864787"/>
                  <a:pt x="4587622" y="3860402"/>
                  <a:pt x="4593019" y="3860402"/>
                </a:cubicBezTo>
                <a:close/>
                <a:moveTo>
                  <a:pt x="4351806" y="3860402"/>
                </a:moveTo>
                <a:cubicBezTo>
                  <a:pt x="4357195" y="3860402"/>
                  <a:pt x="4361580" y="3864851"/>
                  <a:pt x="4361580" y="3870190"/>
                </a:cubicBezTo>
                <a:cubicBezTo>
                  <a:pt x="4361580" y="3875528"/>
                  <a:pt x="4357195" y="3879913"/>
                  <a:pt x="4351806" y="3879913"/>
                </a:cubicBezTo>
                <a:cubicBezTo>
                  <a:pt x="4346397" y="3879913"/>
                  <a:pt x="4342006" y="3875592"/>
                  <a:pt x="4342006" y="3870190"/>
                </a:cubicBezTo>
                <a:cubicBezTo>
                  <a:pt x="4342006" y="3864787"/>
                  <a:pt x="4346397" y="3860402"/>
                  <a:pt x="4351806" y="3860402"/>
                </a:cubicBezTo>
                <a:close/>
                <a:moveTo>
                  <a:pt x="4110581" y="3860402"/>
                </a:moveTo>
                <a:cubicBezTo>
                  <a:pt x="4115984" y="3860402"/>
                  <a:pt x="4120362" y="3864851"/>
                  <a:pt x="4120362" y="3870190"/>
                </a:cubicBezTo>
                <a:cubicBezTo>
                  <a:pt x="4120362" y="3875528"/>
                  <a:pt x="4115984" y="3879913"/>
                  <a:pt x="4110581" y="3879913"/>
                </a:cubicBezTo>
                <a:cubicBezTo>
                  <a:pt x="4105180" y="3879913"/>
                  <a:pt x="4100799" y="3875592"/>
                  <a:pt x="4100799" y="3870190"/>
                </a:cubicBezTo>
                <a:cubicBezTo>
                  <a:pt x="4100799" y="3864787"/>
                  <a:pt x="4105180" y="3860402"/>
                  <a:pt x="4110581" y="3860402"/>
                </a:cubicBezTo>
                <a:close/>
                <a:moveTo>
                  <a:pt x="3869431" y="3860402"/>
                </a:moveTo>
                <a:cubicBezTo>
                  <a:pt x="3874765" y="3860402"/>
                  <a:pt x="3879149" y="3864851"/>
                  <a:pt x="3879149" y="3870190"/>
                </a:cubicBezTo>
                <a:cubicBezTo>
                  <a:pt x="3879149" y="3875528"/>
                  <a:pt x="3874828" y="3879913"/>
                  <a:pt x="3869431" y="3879913"/>
                </a:cubicBezTo>
                <a:cubicBezTo>
                  <a:pt x="3864030" y="3879913"/>
                  <a:pt x="3859648" y="3875592"/>
                  <a:pt x="3859648" y="3870190"/>
                </a:cubicBezTo>
                <a:cubicBezTo>
                  <a:pt x="3859648" y="3864787"/>
                  <a:pt x="3864030" y="3860402"/>
                  <a:pt x="3869431" y="3860402"/>
                </a:cubicBezTo>
                <a:close/>
                <a:moveTo>
                  <a:pt x="3628212" y="3860402"/>
                </a:moveTo>
                <a:cubicBezTo>
                  <a:pt x="3633533" y="3860402"/>
                  <a:pt x="3637936" y="3864851"/>
                  <a:pt x="3637936" y="3870190"/>
                </a:cubicBezTo>
                <a:cubicBezTo>
                  <a:pt x="3637936" y="3875528"/>
                  <a:pt x="3633597" y="3879913"/>
                  <a:pt x="3628212" y="3879913"/>
                </a:cubicBezTo>
                <a:cubicBezTo>
                  <a:pt x="3622814" y="3879913"/>
                  <a:pt x="3618430" y="3875592"/>
                  <a:pt x="3618430" y="3870190"/>
                </a:cubicBezTo>
                <a:cubicBezTo>
                  <a:pt x="3618430" y="3864787"/>
                  <a:pt x="3622814" y="3860402"/>
                  <a:pt x="3628212" y="3860402"/>
                </a:cubicBezTo>
                <a:close/>
                <a:moveTo>
                  <a:pt x="3386958" y="3860402"/>
                </a:moveTo>
                <a:cubicBezTo>
                  <a:pt x="3392359" y="3860402"/>
                  <a:pt x="3396744" y="3864851"/>
                  <a:pt x="3396744" y="3870190"/>
                </a:cubicBezTo>
                <a:cubicBezTo>
                  <a:pt x="3396744" y="3875528"/>
                  <a:pt x="3392296" y="3879913"/>
                  <a:pt x="3386958" y="3879913"/>
                </a:cubicBezTo>
                <a:cubicBezTo>
                  <a:pt x="3381621" y="3879913"/>
                  <a:pt x="3377236" y="3875592"/>
                  <a:pt x="3377236" y="3870190"/>
                </a:cubicBezTo>
                <a:cubicBezTo>
                  <a:pt x="3377236" y="3864787"/>
                  <a:pt x="3381557" y="3860402"/>
                  <a:pt x="3386958" y="3860402"/>
                </a:cubicBezTo>
                <a:close/>
                <a:moveTo>
                  <a:pt x="3145751" y="3860402"/>
                </a:moveTo>
                <a:cubicBezTo>
                  <a:pt x="3151150" y="3860402"/>
                  <a:pt x="3155533" y="3864851"/>
                  <a:pt x="3155533" y="3870190"/>
                </a:cubicBezTo>
                <a:cubicBezTo>
                  <a:pt x="3155533" y="3875528"/>
                  <a:pt x="3151087" y="3879913"/>
                  <a:pt x="3145751" y="3879913"/>
                </a:cubicBezTo>
                <a:cubicBezTo>
                  <a:pt x="3140416" y="3879913"/>
                  <a:pt x="3136033" y="3875592"/>
                  <a:pt x="3136033" y="3870190"/>
                </a:cubicBezTo>
                <a:cubicBezTo>
                  <a:pt x="3136033" y="3864787"/>
                  <a:pt x="3140352" y="3860402"/>
                  <a:pt x="3145751" y="3860402"/>
                </a:cubicBezTo>
                <a:close/>
                <a:moveTo>
                  <a:pt x="2904573" y="3860402"/>
                </a:moveTo>
                <a:cubicBezTo>
                  <a:pt x="2909972" y="3860402"/>
                  <a:pt x="2914356" y="3864851"/>
                  <a:pt x="2914356" y="3870190"/>
                </a:cubicBezTo>
                <a:cubicBezTo>
                  <a:pt x="2914356" y="3875528"/>
                  <a:pt x="2909972" y="3879913"/>
                  <a:pt x="2904573" y="3879913"/>
                </a:cubicBezTo>
                <a:cubicBezTo>
                  <a:pt x="2899174" y="3879913"/>
                  <a:pt x="2894791" y="3875592"/>
                  <a:pt x="2894791" y="3870190"/>
                </a:cubicBezTo>
                <a:cubicBezTo>
                  <a:pt x="2894791" y="3864787"/>
                  <a:pt x="2899174" y="3860402"/>
                  <a:pt x="2904573" y="3860402"/>
                </a:cubicBezTo>
                <a:close/>
                <a:moveTo>
                  <a:pt x="2663275" y="3860402"/>
                </a:moveTo>
                <a:cubicBezTo>
                  <a:pt x="2668613" y="3860402"/>
                  <a:pt x="2672998" y="3864851"/>
                  <a:pt x="2672998" y="3870190"/>
                </a:cubicBezTo>
                <a:cubicBezTo>
                  <a:pt x="2672998" y="3875528"/>
                  <a:pt x="2668675" y="3879913"/>
                  <a:pt x="2663275" y="3879913"/>
                </a:cubicBezTo>
                <a:cubicBezTo>
                  <a:pt x="2657876" y="3879913"/>
                  <a:pt x="2653492" y="3875592"/>
                  <a:pt x="2653492" y="3870190"/>
                </a:cubicBezTo>
                <a:cubicBezTo>
                  <a:pt x="2653492" y="3864787"/>
                  <a:pt x="2657876" y="3860402"/>
                  <a:pt x="2663275" y="3860402"/>
                </a:cubicBezTo>
                <a:close/>
                <a:moveTo>
                  <a:pt x="2422037" y="3860402"/>
                </a:moveTo>
                <a:cubicBezTo>
                  <a:pt x="2427372" y="3860402"/>
                  <a:pt x="2431754" y="3864851"/>
                  <a:pt x="2431754" y="3870190"/>
                </a:cubicBezTo>
                <a:cubicBezTo>
                  <a:pt x="2431754" y="3875528"/>
                  <a:pt x="2427435" y="3879913"/>
                  <a:pt x="2422037" y="3879913"/>
                </a:cubicBezTo>
                <a:cubicBezTo>
                  <a:pt x="2416640" y="3879913"/>
                  <a:pt x="2412257" y="3875592"/>
                  <a:pt x="2412257" y="3870190"/>
                </a:cubicBezTo>
                <a:cubicBezTo>
                  <a:pt x="2412257" y="3864787"/>
                  <a:pt x="2416640" y="3860402"/>
                  <a:pt x="2422037" y="3860402"/>
                </a:cubicBezTo>
                <a:close/>
                <a:moveTo>
                  <a:pt x="2180788" y="3860402"/>
                </a:moveTo>
                <a:cubicBezTo>
                  <a:pt x="2186202" y="3860402"/>
                  <a:pt x="2190580" y="3864851"/>
                  <a:pt x="2190580" y="3870190"/>
                </a:cubicBezTo>
                <a:cubicBezTo>
                  <a:pt x="2190580" y="3875528"/>
                  <a:pt x="2186136" y="3879913"/>
                  <a:pt x="2180788" y="3879913"/>
                </a:cubicBezTo>
                <a:cubicBezTo>
                  <a:pt x="2175475" y="3879913"/>
                  <a:pt x="2171085" y="3875592"/>
                  <a:pt x="2171085" y="3870190"/>
                </a:cubicBezTo>
                <a:cubicBezTo>
                  <a:pt x="2171085" y="3864787"/>
                  <a:pt x="2175412" y="3860402"/>
                  <a:pt x="2180788" y="3860402"/>
                </a:cubicBezTo>
                <a:close/>
                <a:moveTo>
                  <a:pt x="1939582" y="3860402"/>
                </a:moveTo>
                <a:cubicBezTo>
                  <a:pt x="1944980" y="3860402"/>
                  <a:pt x="1949366" y="3864851"/>
                  <a:pt x="1949366" y="3870190"/>
                </a:cubicBezTo>
                <a:cubicBezTo>
                  <a:pt x="1949366" y="3875528"/>
                  <a:pt x="1944920" y="3879913"/>
                  <a:pt x="1939582" y="3879913"/>
                </a:cubicBezTo>
                <a:cubicBezTo>
                  <a:pt x="1934245" y="3879913"/>
                  <a:pt x="1929861" y="3875592"/>
                  <a:pt x="1929861" y="3870190"/>
                </a:cubicBezTo>
                <a:cubicBezTo>
                  <a:pt x="1929861" y="3864787"/>
                  <a:pt x="1934184" y="3860402"/>
                  <a:pt x="1939582" y="3860402"/>
                </a:cubicBezTo>
                <a:close/>
                <a:moveTo>
                  <a:pt x="1698332" y="3860402"/>
                </a:moveTo>
                <a:cubicBezTo>
                  <a:pt x="1703734" y="3860402"/>
                  <a:pt x="1708118" y="3864851"/>
                  <a:pt x="1708118" y="3870190"/>
                </a:cubicBezTo>
                <a:cubicBezTo>
                  <a:pt x="1708118" y="3875528"/>
                  <a:pt x="1703734" y="3879913"/>
                  <a:pt x="1698332" y="3879913"/>
                </a:cubicBezTo>
                <a:cubicBezTo>
                  <a:pt x="1692931" y="3879913"/>
                  <a:pt x="1688547" y="3875592"/>
                  <a:pt x="1688547" y="3870190"/>
                </a:cubicBezTo>
                <a:cubicBezTo>
                  <a:pt x="1688547" y="3864787"/>
                  <a:pt x="1692931" y="3860402"/>
                  <a:pt x="1698332" y="3860402"/>
                </a:cubicBezTo>
                <a:close/>
                <a:moveTo>
                  <a:pt x="1457108" y="3860402"/>
                </a:moveTo>
                <a:cubicBezTo>
                  <a:pt x="1462443" y="3860402"/>
                  <a:pt x="1466827" y="3864851"/>
                  <a:pt x="1466827" y="3870190"/>
                </a:cubicBezTo>
                <a:cubicBezTo>
                  <a:pt x="1466827" y="3875528"/>
                  <a:pt x="1462507" y="3879913"/>
                  <a:pt x="1457108" y="3879913"/>
                </a:cubicBezTo>
                <a:cubicBezTo>
                  <a:pt x="1451707" y="3879913"/>
                  <a:pt x="1447323" y="3875592"/>
                  <a:pt x="1447323" y="3870190"/>
                </a:cubicBezTo>
                <a:cubicBezTo>
                  <a:pt x="1447323" y="3864787"/>
                  <a:pt x="1451707" y="3860402"/>
                  <a:pt x="1457108" y="3860402"/>
                </a:cubicBezTo>
                <a:close/>
                <a:moveTo>
                  <a:pt x="1215886" y="3860402"/>
                </a:moveTo>
                <a:cubicBezTo>
                  <a:pt x="1221286" y="3860402"/>
                  <a:pt x="1225670" y="3864851"/>
                  <a:pt x="1225670" y="3870190"/>
                </a:cubicBezTo>
                <a:cubicBezTo>
                  <a:pt x="1225670" y="3875528"/>
                  <a:pt x="1221223" y="3879913"/>
                  <a:pt x="1215886" y="3879913"/>
                </a:cubicBezTo>
                <a:cubicBezTo>
                  <a:pt x="1210550" y="3879913"/>
                  <a:pt x="1206166" y="3875592"/>
                  <a:pt x="1206166" y="3870190"/>
                </a:cubicBezTo>
                <a:cubicBezTo>
                  <a:pt x="1206166" y="3864787"/>
                  <a:pt x="1210486" y="3860402"/>
                  <a:pt x="1215886" y="3860402"/>
                </a:cubicBezTo>
                <a:close/>
                <a:moveTo>
                  <a:pt x="974666" y="3860402"/>
                </a:moveTo>
                <a:cubicBezTo>
                  <a:pt x="980066" y="3860402"/>
                  <a:pt x="984450" y="3864851"/>
                  <a:pt x="984450" y="3870190"/>
                </a:cubicBezTo>
                <a:cubicBezTo>
                  <a:pt x="984450" y="3875528"/>
                  <a:pt x="980003" y="3879913"/>
                  <a:pt x="974666" y="3879913"/>
                </a:cubicBezTo>
                <a:cubicBezTo>
                  <a:pt x="969330" y="3879913"/>
                  <a:pt x="964946" y="3875592"/>
                  <a:pt x="964946" y="3870190"/>
                </a:cubicBezTo>
                <a:cubicBezTo>
                  <a:pt x="964946" y="3864787"/>
                  <a:pt x="969266" y="3860402"/>
                  <a:pt x="974666" y="3860402"/>
                </a:cubicBezTo>
                <a:close/>
                <a:moveTo>
                  <a:pt x="733446" y="3860402"/>
                </a:moveTo>
                <a:cubicBezTo>
                  <a:pt x="738782" y="3860402"/>
                  <a:pt x="743166" y="3864851"/>
                  <a:pt x="743166" y="3870190"/>
                </a:cubicBezTo>
                <a:cubicBezTo>
                  <a:pt x="743166" y="3875528"/>
                  <a:pt x="738846" y="3879913"/>
                  <a:pt x="733446" y="3879913"/>
                </a:cubicBezTo>
                <a:cubicBezTo>
                  <a:pt x="728046" y="3879913"/>
                  <a:pt x="723662" y="3875592"/>
                  <a:pt x="723662" y="3870190"/>
                </a:cubicBezTo>
                <a:cubicBezTo>
                  <a:pt x="723662" y="3864787"/>
                  <a:pt x="728046" y="3860402"/>
                  <a:pt x="733446" y="3860402"/>
                </a:cubicBezTo>
                <a:close/>
                <a:moveTo>
                  <a:pt x="492225" y="3860402"/>
                </a:moveTo>
                <a:cubicBezTo>
                  <a:pt x="497561" y="3860402"/>
                  <a:pt x="501945" y="3864851"/>
                  <a:pt x="501945" y="3870190"/>
                </a:cubicBezTo>
                <a:cubicBezTo>
                  <a:pt x="501945" y="3875528"/>
                  <a:pt x="497625" y="3879913"/>
                  <a:pt x="492225" y="3879913"/>
                </a:cubicBezTo>
                <a:cubicBezTo>
                  <a:pt x="486825" y="3879913"/>
                  <a:pt x="482441" y="3875592"/>
                  <a:pt x="482441" y="3870190"/>
                </a:cubicBezTo>
                <a:cubicBezTo>
                  <a:pt x="482441" y="3864787"/>
                  <a:pt x="486825" y="3860402"/>
                  <a:pt x="492225" y="3860402"/>
                </a:cubicBezTo>
                <a:close/>
                <a:moveTo>
                  <a:pt x="251006" y="3860402"/>
                </a:moveTo>
                <a:cubicBezTo>
                  <a:pt x="256406" y="3860402"/>
                  <a:pt x="260790" y="3864851"/>
                  <a:pt x="260790" y="3870190"/>
                </a:cubicBezTo>
                <a:cubicBezTo>
                  <a:pt x="260790" y="3875528"/>
                  <a:pt x="256343" y="3879913"/>
                  <a:pt x="251006" y="3879913"/>
                </a:cubicBezTo>
                <a:cubicBezTo>
                  <a:pt x="245670" y="3879913"/>
                  <a:pt x="241286" y="3875592"/>
                  <a:pt x="241286" y="3870190"/>
                </a:cubicBezTo>
                <a:cubicBezTo>
                  <a:pt x="241286" y="3864787"/>
                  <a:pt x="245606" y="3860402"/>
                  <a:pt x="251006" y="3860402"/>
                </a:cubicBezTo>
                <a:close/>
                <a:moveTo>
                  <a:pt x="9722" y="3860402"/>
                </a:moveTo>
                <a:cubicBezTo>
                  <a:pt x="15122" y="3860402"/>
                  <a:pt x="19506" y="3864851"/>
                  <a:pt x="19506" y="3870190"/>
                </a:cubicBezTo>
                <a:cubicBezTo>
                  <a:pt x="19506" y="3875528"/>
                  <a:pt x="15059" y="3879913"/>
                  <a:pt x="9722" y="3879913"/>
                </a:cubicBezTo>
                <a:cubicBezTo>
                  <a:pt x="4387" y="3879913"/>
                  <a:pt x="3" y="3875592"/>
                  <a:pt x="3" y="3870190"/>
                </a:cubicBezTo>
                <a:cubicBezTo>
                  <a:pt x="3" y="3864787"/>
                  <a:pt x="4323" y="3860402"/>
                  <a:pt x="9722" y="3860402"/>
                </a:cubicBezTo>
                <a:close/>
                <a:moveTo>
                  <a:pt x="11820259" y="3619151"/>
                </a:moveTo>
                <a:cubicBezTo>
                  <a:pt x="11825659" y="3619151"/>
                  <a:pt x="11830043" y="3623473"/>
                  <a:pt x="11830043" y="3628875"/>
                </a:cubicBezTo>
                <a:cubicBezTo>
                  <a:pt x="11830043" y="3634277"/>
                  <a:pt x="11825596" y="3638662"/>
                  <a:pt x="11820259" y="3638662"/>
                </a:cubicBezTo>
                <a:cubicBezTo>
                  <a:pt x="11814922" y="3638662"/>
                  <a:pt x="11810539" y="3634213"/>
                  <a:pt x="11810539" y="3628875"/>
                </a:cubicBezTo>
                <a:cubicBezTo>
                  <a:pt x="11810539" y="3623536"/>
                  <a:pt x="11814859" y="3619151"/>
                  <a:pt x="11820259" y="3619151"/>
                </a:cubicBezTo>
                <a:close/>
                <a:moveTo>
                  <a:pt x="11579030" y="3619151"/>
                </a:moveTo>
                <a:cubicBezTo>
                  <a:pt x="11584430" y="3619151"/>
                  <a:pt x="11588815" y="3623473"/>
                  <a:pt x="11588815" y="3628875"/>
                </a:cubicBezTo>
                <a:cubicBezTo>
                  <a:pt x="11588815" y="3634277"/>
                  <a:pt x="11584367" y="3638662"/>
                  <a:pt x="11579030" y="3638662"/>
                </a:cubicBezTo>
                <a:cubicBezTo>
                  <a:pt x="11573694" y="3638662"/>
                  <a:pt x="11569310" y="3634213"/>
                  <a:pt x="11569310" y="3628875"/>
                </a:cubicBezTo>
                <a:cubicBezTo>
                  <a:pt x="11569310" y="3623536"/>
                  <a:pt x="11573630" y="3619151"/>
                  <a:pt x="11579030" y="3619151"/>
                </a:cubicBezTo>
                <a:close/>
                <a:moveTo>
                  <a:pt x="11337802" y="3619151"/>
                </a:moveTo>
                <a:cubicBezTo>
                  <a:pt x="11343202" y="3619151"/>
                  <a:pt x="11347587" y="3623473"/>
                  <a:pt x="11347587" y="3628875"/>
                </a:cubicBezTo>
                <a:cubicBezTo>
                  <a:pt x="11347587" y="3634277"/>
                  <a:pt x="11343139" y="3638662"/>
                  <a:pt x="11337802" y="3638662"/>
                </a:cubicBezTo>
                <a:cubicBezTo>
                  <a:pt x="11332466" y="3638662"/>
                  <a:pt x="11328082" y="3634213"/>
                  <a:pt x="11328082" y="3628875"/>
                </a:cubicBezTo>
                <a:cubicBezTo>
                  <a:pt x="11328082" y="3623536"/>
                  <a:pt x="11332402" y="3619151"/>
                  <a:pt x="11337802" y="3619151"/>
                </a:cubicBezTo>
                <a:close/>
                <a:moveTo>
                  <a:pt x="11096574" y="3619151"/>
                </a:moveTo>
                <a:cubicBezTo>
                  <a:pt x="11101910" y="3619151"/>
                  <a:pt x="11106294" y="3623473"/>
                  <a:pt x="11106294" y="3628875"/>
                </a:cubicBezTo>
                <a:cubicBezTo>
                  <a:pt x="11106294" y="3634277"/>
                  <a:pt x="11101974" y="3638662"/>
                  <a:pt x="11096574" y="3638662"/>
                </a:cubicBezTo>
                <a:cubicBezTo>
                  <a:pt x="11091174" y="3638662"/>
                  <a:pt x="11086790" y="3634213"/>
                  <a:pt x="11086790" y="3628875"/>
                </a:cubicBezTo>
                <a:cubicBezTo>
                  <a:pt x="11086790" y="3623536"/>
                  <a:pt x="11091174" y="3619151"/>
                  <a:pt x="11096574" y="3619151"/>
                </a:cubicBezTo>
                <a:close/>
                <a:moveTo>
                  <a:pt x="10855345" y="3619151"/>
                </a:moveTo>
                <a:cubicBezTo>
                  <a:pt x="10860682" y="3619151"/>
                  <a:pt x="10865065" y="3623473"/>
                  <a:pt x="10865065" y="3628875"/>
                </a:cubicBezTo>
                <a:cubicBezTo>
                  <a:pt x="10865065" y="3634277"/>
                  <a:pt x="10860682" y="3638662"/>
                  <a:pt x="10855345" y="3638662"/>
                </a:cubicBezTo>
                <a:cubicBezTo>
                  <a:pt x="10850008" y="3638662"/>
                  <a:pt x="10845625" y="3634213"/>
                  <a:pt x="10845625" y="3628875"/>
                </a:cubicBezTo>
                <a:cubicBezTo>
                  <a:pt x="10845625" y="3623536"/>
                  <a:pt x="10849945" y="3619151"/>
                  <a:pt x="10855345" y="3619151"/>
                </a:cubicBezTo>
                <a:close/>
                <a:moveTo>
                  <a:pt x="10614116" y="3619151"/>
                </a:moveTo>
                <a:cubicBezTo>
                  <a:pt x="10619516" y="3619151"/>
                  <a:pt x="10623901" y="3623473"/>
                  <a:pt x="10623901" y="3628875"/>
                </a:cubicBezTo>
                <a:cubicBezTo>
                  <a:pt x="10623901" y="3634277"/>
                  <a:pt x="10619454" y="3638662"/>
                  <a:pt x="10614116" y="3638662"/>
                </a:cubicBezTo>
                <a:cubicBezTo>
                  <a:pt x="10608780" y="3638662"/>
                  <a:pt x="10604396" y="3634213"/>
                  <a:pt x="10604396" y="3628875"/>
                </a:cubicBezTo>
                <a:cubicBezTo>
                  <a:pt x="10604396" y="3623536"/>
                  <a:pt x="10608716" y="3619151"/>
                  <a:pt x="10614116" y="3619151"/>
                </a:cubicBezTo>
                <a:close/>
                <a:moveTo>
                  <a:pt x="10372888" y="3619151"/>
                </a:moveTo>
                <a:cubicBezTo>
                  <a:pt x="10378288" y="3619151"/>
                  <a:pt x="10382673" y="3623473"/>
                  <a:pt x="10382673" y="3628875"/>
                </a:cubicBezTo>
                <a:cubicBezTo>
                  <a:pt x="10382673" y="3634277"/>
                  <a:pt x="10378225" y="3638662"/>
                  <a:pt x="10372888" y="3638662"/>
                </a:cubicBezTo>
                <a:cubicBezTo>
                  <a:pt x="10367552" y="3638662"/>
                  <a:pt x="10363168" y="3634213"/>
                  <a:pt x="10363168" y="3628875"/>
                </a:cubicBezTo>
                <a:cubicBezTo>
                  <a:pt x="10363168" y="3623536"/>
                  <a:pt x="10367488" y="3619151"/>
                  <a:pt x="10372888" y="3619151"/>
                </a:cubicBezTo>
                <a:close/>
                <a:moveTo>
                  <a:pt x="10131660" y="3619151"/>
                </a:moveTo>
                <a:cubicBezTo>
                  <a:pt x="10137060" y="3619151"/>
                  <a:pt x="10141444" y="3623473"/>
                  <a:pt x="10141444" y="3628875"/>
                </a:cubicBezTo>
                <a:cubicBezTo>
                  <a:pt x="10141444" y="3634277"/>
                  <a:pt x="10136997" y="3638662"/>
                  <a:pt x="10131660" y="3638662"/>
                </a:cubicBezTo>
                <a:cubicBezTo>
                  <a:pt x="10126323" y="3638662"/>
                  <a:pt x="10121940" y="3634213"/>
                  <a:pt x="10121940" y="3628875"/>
                </a:cubicBezTo>
                <a:cubicBezTo>
                  <a:pt x="10121940" y="3623536"/>
                  <a:pt x="10126260" y="3619151"/>
                  <a:pt x="10131660" y="3619151"/>
                </a:cubicBezTo>
                <a:close/>
                <a:moveTo>
                  <a:pt x="9890432" y="3619151"/>
                </a:moveTo>
                <a:cubicBezTo>
                  <a:pt x="9895768" y="3619151"/>
                  <a:pt x="9900152" y="3623473"/>
                  <a:pt x="9900152" y="3628875"/>
                </a:cubicBezTo>
                <a:cubicBezTo>
                  <a:pt x="9900152" y="3634277"/>
                  <a:pt x="9895832" y="3638662"/>
                  <a:pt x="9890432" y="3638662"/>
                </a:cubicBezTo>
                <a:cubicBezTo>
                  <a:pt x="9885031" y="3638662"/>
                  <a:pt x="9880648" y="3634213"/>
                  <a:pt x="9880648" y="3628875"/>
                </a:cubicBezTo>
                <a:cubicBezTo>
                  <a:pt x="9880648" y="3623536"/>
                  <a:pt x="9885031" y="3619151"/>
                  <a:pt x="9890432" y="3619151"/>
                </a:cubicBezTo>
                <a:close/>
                <a:moveTo>
                  <a:pt x="9649203" y="3619151"/>
                </a:moveTo>
                <a:cubicBezTo>
                  <a:pt x="9654540" y="3619151"/>
                  <a:pt x="9658923" y="3623473"/>
                  <a:pt x="9658923" y="3628875"/>
                </a:cubicBezTo>
                <a:cubicBezTo>
                  <a:pt x="9658923" y="3634277"/>
                  <a:pt x="9654540" y="3638662"/>
                  <a:pt x="9649203" y="3638662"/>
                </a:cubicBezTo>
                <a:cubicBezTo>
                  <a:pt x="9643866" y="3638662"/>
                  <a:pt x="9639483" y="3634213"/>
                  <a:pt x="9639483" y="3628875"/>
                </a:cubicBezTo>
                <a:cubicBezTo>
                  <a:pt x="9639483" y="3623536"/>
                  <a:pt x="9643803" y="3619151"/>
                  <a:pt x="9649203" y="3619151"/>
                </a:cubicBezTo>
                <a:close/>
                <a:moveTo>
                  <a:pt x="9417695" y="3619151"/>
                </a:moveTo>
                <a:cubicBezTo>
                  <a:pt x="9423031" y="3619151"/>
                  <a:pt x="9427416" y="3623473"/>
                  <a:pt x="9427416" y="3628875"/>
                </a:cubicBezTo>
                <a:cubicBezTo>
                  <a:pt x="9427416" y="3634277"/>
                  <a:pt x="9423095" y="3638662"/>
                  <a:pt x="9417695" y="3638662"/>
                </a:cubicBezTo>
                <a:cubicBezTo>
                  <a:pt x="9412295" y="3638662"/>
                  <a:pt x="9407911" y="3634213"/>
                  <a:pt x="9407911" y="3628875"/>
                </a:cubicBezTo>
                <a:cubicBezTo>
                  <a:pt x="9407911" y="3623536"/>
                  <a:pt x="9412295" y="3619151"/>
                  <a:pt x="9417695" y="3619151"/>
                </a:cubicBezTo>
                <a:close/>
                <a:moveTo>
                  <a:pt x="9176467" y="3619151"/>
                </a:moveTo>
                <a:cubicBezTo>
                  <a:pt x="9181803" y="3619151"/>
                  <a:pt x="9186187" y="3623473"/>
                  <a:pt x="9186187" y="3628875"/>
                </a:cubicBezTo>
                <a:cubicBezTo>
                  <a:pt x="9186187" y="3634277"/>
                  <a:pt x="9181867" y="3638662"/>
                  <a:pt x="9176467" y="3638662"/>
                </a:cubicBezTo>
                <a:cubicBezTo>
                  <a:pt x="9171066" y="3638662"/>
                  <a:pt x="9166683" y="3634213"/>
                  <a:pt x="9166683" y="3628875"/>
                </a:cubicBezTo>
                <a:cubicBezTo>
                  <a:pt x="9166683" y="3623536"/>
                  <a:pt x="9171066" y="3619151"/>
                  <a:pt x="9176467" y="3619151"/>
                </a:cubicBezTo>
                <a:close/>
                <a:moveTo>
                  <a:pt x="8935237" y="3619151"/>
                </a:moveTo>
                <a:cubicBezTo>
                  <a:pt x="8940574" y="3619151"/>
                  <a:pt x="8944958" y="3623473"/>
                  <a:pt x="8944958" y="3628875"/>
                </a:cubicBezTo>
                <a:cubicBezTo>
                  <a:pt x="8944958" y="3634277"/>
                  <a:pt x="8940638" y="3638662"/>
                  <a:pt x="8935237" y="3638662"/>
                </a:cubicBezTo>
                <a:cubicBezTo>
                  <a:pt x="8929837" y="3638662"/>
                  <a:pt x="8925454" y="3634213"/>
                  <a:pt x="8925454" y="3628875"/>
                </a:cubicBezTo>
                <a:cubicBezTo>
                  <a:pt x="8925454" y="3623536"/>
                  <a:pt x="8929837" y="3619151"/>
                  <a:pt x="8935237" y="3619151"/>
                </a:cubicBezTo>
                <a:close/>
                <a:moveTo>
                  <a:pt x="8694009" y="3619151"/>
                </a:moveTo>
                <a:cubicBezTo>
                  <a:pt x="8699346" y="3619151"/>
                  <a:pt x="8703730" y="3623473"/>
                  <a:pt x="8703730" y="3628875"/>
                </a:cubicBezTo>
                <a:cubicBezTo>
                  <a:pt x="8703730" y="3634277"/>
                  <a:pt x="8699346" y="3638662"/>
                  <a:pt x="8694009" y="3638662"/>
                </a:cubicBezTo>
                <a:cubicBezTo>
                  <a:pt x="8688673" y="3638662"/>
                  <a:pt x="8684289" y="3634213"/>
                  <a:pt x="8684289" y="3628875"/>
                </a:cubicBezTo>
                <a:cubicBezTo>
                  <a:pt x="8684289" y="3623536"/>
                  <a:pt x="8688609" y="3619151"/>
                  <a:pt x="8694009" y="3619151"/>
                </a:cubicBezTo>
                <a:close/>
                <a:moveTo>
                  <a:pt x="8452781" y="3619151"/>
                </a:moveTo>
                <a:cubicBezTo>
                  <a:pt x="8458181" y="3619151"/>
                  <a:pt x="8462566" y="3623473"/>
                  <a:pt x="8462566" y="3628875"/>
                </a:cubicBezTo>
                <a:cubicBezTo>
                  <a:pt x="8462566" y="3634277"/>
                  <a:pt x="8458118" y="3638662"/>
                  <a:pt x="8452781" y="3638662"/>
                </a:cubicBezTo>
                <a:cubicBezTo>
                  <a:pt x="8447445" y="3638662"/>
                  <a:pt x="8443061" y="3634213"/>
                  <a:pt x="8443061" y="3628875"/>
                </a:cubicBezTo>
                <a:cubicBezTo>
                  <a:pt x="8443061" y="3623536"/>
                  <a:pt x="8447381" y="3619151"/>
                  <a:pt x="8452781" y="3619151"/>
                </a:cubicBezTo>
                <a:close/>
                <a:moveTo>
                  <a:pt x="8211553" y="3619151"/>
                </a:moveTo>
                <a:cubicBezTo>
                  <a:pt x="8216889" y="3619151"/>
                  <a:pt x="8221273" y="3623473"/>
                  <a:pt x="8221273" y="3628875"/>
                </a:cubicBezTo>
                <a:cubicBezTo>
                  <a:pt x="8221273" y="3634277"/>
                  <a:pt x="8216953" y="3638662"/>
                  <a:pt x="8211553" y="3638662"/>
                </a:cubicBezTo>
                <a:cubicBezTo>
                  <a:pt x="8206152" y="3638662"/>
                  <a:pt x="8201769" y="3634213"/>
                  <a:pt x="8201769" y="3628875"/>
                </a:cubicBezTo>
                <a:cubicBezTo>
                  <a:pt x="8201769" y="3623536"/>
                  <a:pt x="8206152" y="3619151"/>
                  <a:pt x="8211553" y="3619151"/>
                </a:cubicBezTo>
                <a:close/>
                <a:moveTo>
                  <a:pt x="7970260" y="3619151"/>
                </a:moveTo>
                <a:cubicBezTo>
                  <a:pt x="7975661" y="3619151"/>
                  <a:pt x="7980044" y="3623473"/>
                  <a:pt x="7980044" y="3628875"/>
                </a:cubicBezTo>
                <a:cubicBezTo>
                  <a:pt x="7980044" y="3634277"/>
                  <a:pt x="7975661" y="3638662"/>
                  <a:pt x="7970260" y="3638662"/>
                </a:cubicBezTo>
                <a:cubicBezTo>
                  <a:pt x="7964860" y="3638662"/>
                  <a:pt x="7960477" y="3634213"/>
                  <a:pt x="7960477" y="3628875"/>
                </a:cubicBezTo>
                <a:cubicBezTo>
                  <a:pt x="7960477" y="3623536"/>
                  <a:pt x="7964860" y="3619151"/>
                  <a:pt x="7970260" y="3619151"/>
                </a:cubicBezTo>
                <a:close/>
                <a:moveTo>
                  <a:pt x="7729032" y="3619151"/>
                </a:moveTo>
                <a:cubicBezTo>
                  <a:pt x="7734369" y="3619151"/>
                  <a:pt x="7738753" y="3623473"/>
                  <a:pt x="7738753" y="3628875"/>
                </a:cubicBezTo>
                <a:cubicBezTo>
                  <a:pt x="7738753" y="3634277"/>
                  <a:pt x="7734432" y="3638662"/>
                  <a:pt x="7729032" y="3638662"/>
                </a:cubicBezTo>
                <a:cubicBezTo>
                  <a:pt x="7723632" y="3638662"/>
                  <a:pt x="7719249" y="3634213"/>
                  <a:pt x="7719249" y="3628875"/>
                </a:cubicBezTo>
                <a:cubicBezTo>
                  <a:pt x="7719249" y="3623536"/>
                  <a:pt x="7723632" y="3619151"/>
                  <a:pt x="7729032" y="3619151"/>
                </a:cubicBezTo>
                <a:close/>
                <a:moveTo>
                  <a:pt x="7487803" y="3619151"/>
                </a:moveTo>
                <a:cubicBezTo>
                  <a:pt x="7493139" y="3619151"/>
                  <a:pt x="7497524" y="3623473"/>
                  <a:pt x="7497524" y="3628875"/>
                </a:cubicBezTo>
                <a:cubicBezTo>
                  <a:pt x="7497524" y="3634277"/>
                  <a:pt x="7493203" y="3638662"/>
                  <a:pt x="7487803" y="3638662"/>
                </a:cubicBezTo>
                <a:cubicBezTo>
                  <a:pt x="7482403" y="3638662"/>
                  <a:pt x="7478019" y="3634213"/>
                  <a:pt x="7478019" y="3628875"/>
                </a:cubicBezTo>
                <a:cubicBezTo>
                  <a:pt x="7478019" y="3623536"/>
                  <a:pt x="7482403" y="3619151"/>
                  <a:pt x="7487803" y="3619151"/>
                </a:cubicBezTo>
                <a:close/>
                <a:moveTo>
                  <a:pt x="7246575" y="3619151"/>
                </a:moveTo>
                <a:cubicBezTo>
                  <a:pt x="7251975" y="3619151"/>
                  <a:pt x="7256359" y="3623473"/>
                  <a:pt x="7256359" y="3628875"/>
                </a:cubicBezTo>
                <a:cubicBezTo>
                  <a:pt x="7256359" y="3634277"/>
                  <a:pt x="7251912" y="3638662"/>
                  <a:pt x="7246575" y="3638662"/>
                </a:cubicBezTo>
                <a:cubicBezTo>
                  <a:pt x="7241238" y="3638662"/>
                  <a:pt x="7236855" y="3634213"/>
                  <a:pt x="7236855" y="3628875"/>
                </a:cubicBezTo>
                <a:cubicBezTo>
                  <a:pt x="7236855" y="3623536"/>
                  <a:pt x="7241175" y="3619151"/>
                  <a:pt x="7246575" y="3619151"/>
                </a:cubicBezTo>
                <a:close/>
                <a:moveTo>
                  <a:pt x="7005346" y="3619151"/>
                </a:moveTo>
                <a:cubicBezTo>
                  <a:pt x="7010746" y="3619151"/>
                  <a:pt x="7015130" y="3623473"/>
                  <a:pt x="7015130" y="3628875"/>
                </a:cubicBezTo>
                <a:cubicBezTo>
                  <a:pt x="7015130" y="3634277"/>
                  <a:pt x="7010683" y="3638662"/>
                  <a:pt x="7005346" y="3638662"/>
                </a:cubicBezTo>
                <a:cubicBezTo>
                  <a:pt x="7000009" y="3638662"/>
                  <a:pt x="6995626" y="3634213"/>
                  <a:pt x="6995626" y="3628875"/>
                </a:cubicBezTo>
                <a:cubicBezTo>
                  <a:pt x="6995626" y="3623536"/>
                  <a:pt x="6999946" y="3619151"/>
                  <a:pt x="7005346" y="3619151"/>
                </a:cubicBezTo>
                <a:close/>
                <a:moveTo>
                  <a:pt x="6764118" y="3619151"/>
                </a:moveTo>
                <a:cubicBezTo>
                  <a:pt x="6769518" y="3619151"/>
                  <a:pt x="6773902" y="3623473"/>
                  <a:pt x="6773902" y="3628875"/>
                </a:cubicBezTo>
                <a:cubicBezTo>
                  <a:pt x="6773902" y="3634277"/>
                  <a:pt x="6769518" y="3638662"/>
                  <a:pt x="6764118" y="3638662"/>
                </a:cubicBezTo>
                <a:cubicBezTo>
                  <a:pt x="6758718" y="3638662"/>
                  <a:pt x="6754335" y="3634213"/>
                  <a:pt x="6754335" y="3628875"/>
                </a:cubicBezTo>
                <a:cubicBezTo>
                  <a:pt x="6754335" y="3623536"/>
                  <a:pt x="6758718" y="3619151"/>
                  <a:pt x="6764118" y="3619151"/>
                </a:cubicBezTo>
                <a:close/>
                <a:moveTo>
                  <a:pt x="6522889" y="3619151"/>
                </a:moveTo>
                <a:cubicBezTo>
                  <a:pt x="6528225" y="3619151"/>
                  <a:pt x="6532610" y="3623473"/>
                  <a:pt x="6532610" y="3628875"/>
                </a:cubicBezTo>
                <a:cubicBezTo>
                  <a:pt x="6532610" y="3634277"/>
                  <a:pt x="6528289" y="3638662"/>
                  <a:pt x="6522889" y="3638662"/>
                </a:cubicBezTo>
                <a:cubicBezTo>
                  <a:pt x="6517489" y="3638662"/>
                  <a:pt x="6513105" y="3634213"/>
                  <a:pt x="6513105" y="3628875"/>
                </a:cubicBezTo>
                <a:cubicBezTo>
                  <a:pt x="6513105" y="3623536"/>
                  <a:pt x="6517489" y="3619151"/>
                  <a:pt x="6522889" y="3619151"/>
                </a:cubicBezTo>
                <a:close/>
                <a:moveTo>
                  <a:pt x="6281661" y="3619151"/>
                </a:moveTo>
                <a:cubicBezTo>
                  <a:pt x="6286997" y="3619151"/>
                  <a:pt x="6291381" y="3623473"/>
                  <a:pt x="6291381" y="3628875"/>
                </a:cubicBezTo>
                <a:cubicBezTo>
                  <a:pt x="6291381" y="3634277"/>
                  <a:pt x="6287061" y="3638662"/>
                  <a:pt x="6281661" y="3638662"/>
                </a:cubicBezTo>
                <a:cubicBezTo>
                  <a:pt x="6276261" y="3638662"/>
                  <a:pt x="6271877" y="3634213"/>
                  <a:pt x="6271877" y="3628875"/>
                </a:cubicBezTo>
                <a:cubicBezTo>
                  <a:pt x="6271877" y="3623536"/>
                  <a:pt x="6276261" y="3619151"/>
                  <a:pt x="6281661" y="3619151"/>
                </a:cubicBezTo>
                <a:close/>
                <a:moveTo>
                  <a:pt x="6040432" y="3619151"/>
                </a:moveTo>
                <a:cubicBezTo>
                  <a:pt x="6045832" y="3619151"/>
                  <a:pt x="6050216" y="3623473"/>
                  <a:pt x="6050216" y="3628875"/>
                </a:cubicBezTo>
                <a:cubicBezTo>
                  <a:pt x="6050216" y="3634277"/>
                  <a:pt x="6045769" y="3638662"/>
                  <a:pt x="6040432" y="3638662"/>
                </a:cubicBezTo>
                <a:cubicBezTo>
                  <a:pt x="6035095" y="3638662"/>
                  <a:pt x="6030712" y="3634213"/>
                  <a:pt x="6030712" y="3628875"/>
                </a:cubicBezTo>
                <a:cubicBezTo>
                  <a:pt x="6030712" y="3623536"/>
                  <a:pt x="6035032" y="3619151"/>
                  <a:pt x="6040432" y="3619151"/>
                </a:cubicBezTo>
                <a:close/>
                <a:moveTo>
                  <a:pt x="5799205" y="3619151"/>
                </a:moveTo>
                <a:cubicBezTo>
                  <a:pt x="5804606" y="3619151"/>
                  <a:pt x="5808989" y="3623473"/>
                  <a:pt x="5808989" y="3628875"/>
                </a:cubicBezTo>
                <a:cubicBezTo>
                  <a:pt x="5808989" y="3634277"/>
                  <a:pt x="5804542" y="3638662"/>
                  <a:pt x="5799205" y="3638662"/>
                </a:cubicBezTo>
                <a:cubicBezTo>
                  <a:pt x="5793870" y="3638662"/>
                  <a:pt x="5789486" y="3634213"/>
                  <a:pt x="5789486" y="3628875"/>
                </a:cubicBezTo>
                <a:cubicBezTo>
                  <a:pt x="5789486" y="3623536"/>
                  <a:pt x="5793806" y="3619151"/>
                  <a:pt x="5799205" y="3619151"/>
                </a:cubicBezTo>
                <a:close/>
                <a:moveTo>
                  <a:pt x="5557991" y="3619151"/>
                </a:moveTo>
                <a:cubicBezTo>
                  <a:pt x="5563392" y="3619151"/>
                  <a:pt x="5567774" y="3623473"/>
                  <a:pt x="5567774" y="3628875"/>
                </a:cubicBezTo>
                <a:cubicBezTo>
                  <a:pt x="5567774" y="3634277"/>
                  <a:pt x="5563392" y="3638662"/>
                  <a:pt x="5557991" y="3638662"/>
                </a:cubicBezTo>
                <a:cubicBezTo>
                  <a:pt x="5552592" y="3638662"/>
                  <a:pt x="5548208" y="3634213"/>
                  <a:pt x="5548208" y="3628875"/>
                </a:cubicBezTo>
                <a:cubicBezTo>
                  <a:pt x="5548208" y="3623536"/>
                  <a:pt x="5552592" y="3619151"/>
                  <a:pt x="5557991" y="3619151"/>
                </a:cubicBezTo>
                <a:close/>
                <a:moveTo>
                  <a:pt x="5316710" y="3619151"/>
                </a:moveTo>
                <a:cubicBezTo>
                  <a:pt x="5322044" y="3619151"/>
                  <a:pt x="5326429" y="3623473"/>
                  <a:pt x="5326429" y="3628875"/>
                </a:cubicBezTo>
                <a:cubicBezTo>
                  <a:pt x="5326429" y="3634277"/>
                  <a:pt x="5322105" y="3638662"/>
                  <a:pt x="5316710" y="3638662"/>
                </a:cubicBezTo>
                <a:cubicBezTo>
                  <a:pt x="5311314" y="3638662"/>
                  <a:pt x="5306924" y="3634213"/>
                  <a:pt x="5306924" y="3628875"/>
                </a:cubicBezTo>
                <a:cubicBezTo>
                  <a:pt x="5306924" y="3623536"/>
                  <a:pt x="5311314" y="3619151"/>
                  <a:pt x="5316710" y="3619151"/>
                </a:cubicBezTo>
                <a:close/>
                <a:moveTo>
                  <a:pt x="5075486" y="3619151"/>
                </a:moveTo>
                <a:cubicBezTo>
                  <a:pt x="5080820" y="3619151"/>
                  <a:pt x="5085202" y="3623473"/>
                  <a:pt x="5085202" y="3628875"/>
                </a:cubicBezTo>
                <a:cubicBezTo>
                  <a:pt x="5085202" y="3634277"/>
                  <a:pt x="5080883" y="3638662"/>
                  <a:pt x="5075486" y="3638662"/>
                </a:cubicBezTo>
                <a:cubicBezTo>
                  <a:pt x="5070087" y="3638662"/>
                  <a:pt x="5065705" y="3634213"/>
                  <a:pt x="5065705" y="3628875"/>
                </a:cubicBezTo>
                <a:cubicBezTo>
                  <a:pt x="5065705" y="3623536"/>
                  <a:pt x="5070087" y="3619151"/>
                  <a:pt x="5075486" y="3619151"/>
                </a:cubicBezTo>
                <a:close/>
                <a:moveTo>
                  <a:pt x="4834252" y="3619151"/>
                </a:moveTo>
                <a:cubicBezTo>
                  <a:pt x="4839658" y="3619151"/>
                  <a:pt x="4844040" y="3623473"/>
                  <a:pt x="4844040" y="3628875"/>
                </a:cubicBezTo>
                <a:cubicBezTo>
                  <a:pt x="4844040" y="3634277"/>
                  <a:pt x="4839595" y="3638662"/>
                  <a:pt x="4834252" y="3638662"/>
                </a:cubicBezTo>
                <a:cubicBezTo>
                  <a:pt x="4828915" y="3638662"/>
                  <a:pt x="4824534" y="3634213"/>
                  <a:pt x="4824534" y="3628875"/>
                </a:cubicBezTo>
                <a:cubicBezTo>
                  <a:pt x="4824534" y="3623536"/>
                  <a:pt x="4828853" y="3619151"/>
                  <a:pt x="4834252" y="3619151"/>
                </a:cubicBezTo>
                <a:close/>
                <a:moveTo>
                  <a:pt x="4593019" y="3619151"/>
                </a:moveTo>
                <a:cubicBezTo>
                  <a:pt x="4598416" y="3619151"/>
                  <a:pt x="4602795" y="3623473"/>
                  <a:pt x="4602795" y="3628875"/>
                </a:cubicBezTo>
                <a:cubicBezTo>
                  <a:pt x="4602795" y="3634277"/>
                  <a:pt x="4598353" y="3638662"/>
                  <a:pt x="4593019" y="3638662"/>
                </a:cubicBezTo>
                <a:cubicBezTo>
                  <a:pt x="4587686" y="3638662"/>
                  <a:pt x="4583304" y="3634213"/>
                  <a:pt x="4583304" y="3628875"/>
                </a:cubicBezTo>
                <a:cubicBezTo>
                  <a:pt x="4583304" y="3623536"/>
                  <a:pt x="4587622" y="3619151"/>
                  <a:pt x="4593019" y="3619151"/>
                </a:cubicBezTo>
                <a:close/>
                <a:moveTo>
                  <a:pt x="4351806" y="3619151"/>
                </a:moveTo>
                <a:cubicBezTo>
                  <a:pt x="4357195" y="3619151"/>
                  <a:pt x="4361580" y="3623473"/>
                  <a:pt x="4361580" y="3628875"/>
                </a:cubicBezTo>
                <a:cubicBezTo>
                  <a:pt x="4361580" y="3634277"/>
                  <a:pt x="4357195" y="3638662"/>
                  <a:pt x="4351806" y="3638662"/>
                </a:cubicBezTo>
                <a:cubicBezTo>
                  <a:pt x="4346397" y="3638662"/>
                  <a:pt x="4342006" y="3634213"/>
                  <a:pt x="4342006" y="3628875"/>
                </a:cubicBezTo>
                <a:cubicBezTo>
                  <a:pt x="4342006" y="3623536"/>
                  <a:pt x="4346397" y="3619151"/>
                  <a:pt x="4351806" y="3619151"/>
                </a:cubicBezTo>
                <a:close/>
                <a:moveTo>
                  <a:pt x="4110581" y="3619151"/>
                </a:moveTo>
                <a:cubicBezTo>
                  <a:pt x="4115984" y="3619151"/>
                  <a:pt x="4120362" y="3623473"/>
                  <a:pt x="4120362" y="3628875"/>
                </a:cubicBezTo>
                <a:cubicBezTo>
                  <a:pt x="4120362" y="3634277"/>
                  <a:pt x="4115984" y="3638662"/>
                  <a:pt x="4110581" y="3638662"/>
                </a:cubicBezTo>
                <a:cubicBezTo>
                  <a:pt x="4105180" y="3638662"/>
                  <a:pt x="4100799" y="3634213"/>
                  <a:pt x="4100799" y="3628875"/>
                </a:cubicBezTo>
                <a:cubicBezTo>
                  <a:pt x="4100799" y="3623536"/>
                  <a:pt x="4105180" y="3619151"/>
                  <a:pt x="4110581" y="3619151"/>
                </a:cubicBezTo>
                <a:close/>
                <a:moveTo>
                  <a:pt x="3869431" y="3619151"/>
                </a:moveTo>
                <a:cubicBezTo>
                  <a:pt x="3874765" y="3619151"/>
                  <a:pt x="3879149" y="3623473"/>
                  <a:pt x="3879149" y="3628875"/>
                </a:cubicBezTo>
                <a:cubicBezTo>
                  <a:pt x="3879149" y="3634277"/>
                  <a:pt x="3874828" y="3638662"/>
                  <a:pt x="3869431" y="3638662"/>
                </a:cubicBezTo>
                <a:cubicBezTo>
                  <a:pt x="3864030" y="3638662"/>
                  <a:pt x="3859648" y="3634213"/>
                  <a:pt x="3859648" y="3628875"/>
                </a:cubicBezTo>
                <a:cubicBezTo>
                  <a:pt x="3859648" y="3623536"/>
                  <a:pt x="3864030" y="3619151"/>
                  <a:pt x="3869431" y="3619151"/>
                </a:cubicBezTo>
                <a:close/>
                <a:moveTo>
                  <a:pt x="3628212" y="3619151"/>
                </a:moveTo>
                <a:cubicBezTo>
                  <a:pt x="3633533" y="3619151"/>
                  <a:pt x="3637936" y="3623473"/>
                  <a:pt x="3637936" y="3628875"/>
                </a:cubicBezTo>
                <a:cubicBezTo>
                  <a:pt x="3637936" y="3634277"/>
                  <a:pt x="3633597" y="3638662"/>
                  <a:pt x="3628212" y="3638662"/>
                </a:cubicBezTo>
                <a:cubicBezTo>
                  <a:pt x="3622814" y="3638662"/>
                  <a:pt x="3618430" y="3634213"/>
                  <a:pt x="3618430" y="3628875"/>
                </a:cubicBezTo>
                <a:cubicBezTo>
                  <a:pt x="3618430" y="3623536"/>
                  <a:pt x="3622814" y="3619151"/>
                  <a:pt x="3628212" y="3619151"/>
                </a:cubicBezTo>
                <a:close/>
                <a:moveTo>
                  <a:pt x="3386958" y="3619151"/>
                </a:moveTo>
                <a:cubicBezTo>
                  <a:pt x="3392359" y="3619151"/>
                  <a:pt x="3396744" y="3623473"/>
                  <a:pt x="3396744" y="3628875"/>
                </a:cubicBezTo>
                <a:cubicBezTo>
                  <a:pt x="3396744" y="3634277"/>
                  <a:pt x="3392296" y="3638662"/>
                  <a:pt x="3386958" y="3638662"/>
                </a:cubicBezTo>
                <a:cubicBezTo>
                  <a:pt x="3381621" y="3638662"/>
                  <a:pt x="3377236" y="3634213"/>
                  <a:pt x="3377236" y="3628875"/>
                </a:cubicBezTo>
                <a:cubicBezTo>
                  <a:pt x="3377236" y="3623536"/>
                  <a:pt x="3381557" y="3619151"/>
                  <a:pt x="3386958" y="3619151"/>
                </a:cubicBezTo>
                <a:close/>
                <a:moveTo>
                  <a:pt x="3145751" y="3619151"/>
                </a:moveTo>
                <a:cubicBezTo>
                  <a:pt x="3151150" y="3619151"/>
                  <a:pt x="3155533" y="3623473"/>
                  <a:pt x="3155533" y="3628875"/>
                </a:cubicBezTo>
                <a:cubicBezTo>
                  <a:pt x="3155533" y="3634277"/>
                  <a:pt x="3151087" y="3638662"/>
                  <a:pt x="3145751" y="3638662"/>
                </a:cubicBezTo>
                <a:cubicBezTo>
                  <a:pt x="3140416" y="3638662"/>
                  <a:pt x="3136032" y="3634213"/>
                  <a:pt x="3136032" y="3628875"/>
                </a:cubicBezTo>
                <a:cubicBezTo>
                  <a:pt x="3136032" y="3623536"/>
                  <a:pt x="3140351" y="3619151"/>
                  <a:pt x="3145751" y="3619151"/>
                </a:cubicBezTo>
                <a:close/>
                <a:moveTo>
                  <a:pt x="2904573" y="3619151"/>
                </a:moveTo>
                <a:cubicBezTo>
                  <a:pt x="2909972" y="3619151"/>
                  <a:pt x="2914355" y="3623473"/>
                  <a:pt x="2914355" y="3628875"/>
                </a:cubicBezTo>
                <a:cubicBezTo>
                  <a:pt x="2914355" y="3634277"/>
                  <a:pt x="2909972" y="3638662"/>
                  <a:pt x="2904573" y="3638662"/>
                </a:cubicBezTo>
                <a:cubicBezTo>
                  <a:pt x="2899174" y="3638662"/>
                  <a:pt x="2894791" y="3634213"/>
                  <a:pt x="2894791" y="3628875"/>
                </a:cubicBezTo>
                <a:cubicBezTo>
                  <a:pt x="2894791" y="3623536"/>
                  <a:pt x="2899174" y="3619151"/>
                  <a:pt x="2904573" y="3619151"/>
                </a:cubicBezTo>
                <a:close/>
                <a:moveTo>
                  <a:pt x="2663275" y="3619151"/>
                </a:moveTo>
                <a:cubicBezTo>
                  <a:pt x="2668613" y="3619151"/>
                  <a:pt x="2672998" y="3623473"/>
                  <a:pt x="2672998" y="3628875"/>
                </a:cubicBezTo>
                <a:cubicBezTo>
                  <a:pt x="2672998" y="3634277"/>
                  <a:pt x="2668675" y="3638662"/>
                  <a:pt x="2663275" y="3638662"/>
                </a:cubicBezTo>
                <a:cubicBezTo>
                  <a:pt x="2657876" y="3638662"/>
                  <a:pt x="2653492" y="3634213"/>
                  <a:pt x="2653492" y="3628875"/>
                </a:cubicBezTo>
                <a:cubicBezTo>
                  <a:pt x="2653492" y="3623536"/>
                  <a:pt x="2657876" y="3619151"/>
                  <a:pt x="2663275" y="3619151"/>
                </a:cubicBezTo>
                <a:close/>
                <a:moveTo>
                  <a:pt x="2422037" y="3619151"/>
                </a:moveTo>
                <a:cubicBezTo>
                  <a:pt x="2427372" y="3619151"/>
                  <a:pt x="2431754" y="3623473"/>
                  <a:pt x="2431754" y="3628875"/>
                </a:cubicBezTo>
                <a:cubicBezTo>
                  <a:pt x="2431754" y="3634277"/>
                  <a:pt x="2427435" y="3638662"/>
                  <a:pt x="2422037" y="3638662"/>
                </a:cubicBezTo>
                <a:cubicBezTo>
                  <a:pt x="2416639" y="3638662"/>
                  <a:pt x="2412257" y="3634213"/>
                  <a:pt x="2412257" y="3628875"/>
                </a:cubicBezTo>
                <a:cubicBezTo>
                  <a:pt x="2412257" y="3623536"/>
                  <a:pt x="2416639" y="3619151"/>
                  <a:pt x="2422037" y="3619151"/>
                </a:cubicBezTo>
                <a:close/>
                <a:moveTo>
                  <a:pt x="2180788" y="3619151"/>
                </a:moveTo>
                <a:cubicBezTo>
                  <a:pt x="2186189" y="3619151"/>
                  <a:pt x="2190580" y="3623473"/>
                  <a:pt x="2190580" y="3628875"/>
                </a:cubicBezTo>
                <a:cubicBezTo>
                  <a:pt x="2190580" y="3634277"/>
                  <a:pt x="2186136" y="3638662"/>
                  <a:pt x="2180788" y="3638662"/>
                </a:cubicBezTo>
                <a:cubicBezTo>
                  <a:pt x="2175475" y="3638662"/>
                  <a:pt x="2171085" y="3634213"/>
                  <a:pt x="2171085" y="3628875"/>
                </a:cubicBezTo>
                <a:cubicBezTo>
                  <a:pt x="2171085" y="3623536"/>
                  <a:pt x="2175412" y="3619151"/>
                  <a:pt x="2180788" y="3619151"/>
                </a:cubicBezTo>
                <a:close/>
                <a:moveTo>
                  <a:pt x="1939582" y="3619151"/>
                </a:moveTo>
                <a:cubicBezTo>
                  <a:pt x="1944980" y="3619151"/>
                  <a:pt x="1949365" y="3623473"/>
                  <a:pt x="1949365" y="3628875"/>
                </a:cubicBezTo>
                <a:cubicBezTo>
                  <a:pt x="1949365" y="3634277"/>
                  <a:pt x="1944920" y="3638662"/>
                  <a:pt x="1939582" y="3638662"/>
                </a:cubicBezTo>
                <a:cubicBezTo>
                  <a:pt x="1934245" y="3638662"/>
                  <a:pt x="1929861" y="3634213"/>
                  <a:pt x="1929861" y="3628875"/>
                </a:cubicBezTo>
                <a:cubicBezTo>
                  <a:pt x="1929861" y="3623536"/>
                  <a:pt x="1934181" y="3619151"/>
                  <a:pt x="1939582" y="3619151"/>
                </a:cubicBezTo>
                <a:close/>
                <a:moveTo>
                  <a:pt x="1698332" y="3619151"/>
                </a:moveTo>
                <a:cubicBezTo>
                  <a:pt x="1703733" y="3619151"/>
                  <a:pt x="1708118" y="3623473"/>
                  <a:pt x="1708118" y="3628875"/>
                </a:cubicBezTo>
                <a:cubicBezTo>
                  <a:pt x="1708118" y="3634277"/>
                  <a:pt x="1703733" y="3638662"/>
                  <a:pt x="1698332" y="3638662"/>
                </a:cubicBezTo>
                <a:cubicBezTo>
                  <a:pt x="1692931" y="3638662"/>
                  <a:pt x="1688547" y="3634213"/>
                  <a:pt x="1688547" y="3628875"/>
                </a:cubicBezTo>
                <a:cubicBezTo>
                  <a:pt x="1688547" y="3623536"/>
                  <a:pt x="1692931" y="3619151"/>
                  <a:pt x="1698332" y="3619151"/>
                </a:cubicBezTo>
                <a:close/>
                <a:moveTo>
                  <a:pt x="1457108" y="3619151"/>
                </a:moveTo>
                <a:cubicBezTo>
                  <a:pt x="1462443" y="3619151"/>
                  <a:pt x="1466827" y="3623473"/>
                  <a:pt x="1466827" y="3628875"/>
                </a:cubicBezTo>
                <a:cubicBezTo>
                  <a:pt x="1466827" y="3634277"/>
                  <a:pt x="1462507" y="3638662"/>
                  <a:pt x="1457108" y="3638662"/>
                </a:cubicBezTo>
                <a:cubicBezTo>
                  <a:pt x="1451707" y="3638662"/>
                  <a:pt x="1447323" y="3634213"/>
                  <a:pt x="1447323" y="3628875"/>
                </a:cubicBezTo>
                <a:cubicBezTo>
                  <a:pt x="1447323" y="3623536"/>
                  <a:pt x="1451707" y="3619151"/>
                  <a:pt x="1457108" y="3619151"/>
                </a:cubicBezTo>
                <a:close/>
                <a:moveTo>
                  <a:pt x="1215886" y="3619151"/>
                </a:moveTo>
                <a:cubicBezTo>
                  <a:pt x="1221286" y="3619151"/>
                  <a:pt x="1225670" y="3623473"/>
                  <a:pt x="1225670" y="3628875"/>
                </a:cubicBezTo>
                <a:cubicBezTo>
                  <a:pt x="1225670" y="3634277"/>
                  <a:pt x="1221223" y="3638662"/>
                  <a:pt x="1215886" y="3638662"/>
                </a:cubicBezTo>
                <a:cubicBezTo>
                  <a:pt x="1210550" y="3638662"/>
                  <a:pt x="1206166" y="3634213"/>
                  <a:pt x="1206166" y="3628875"/>
                </a:cubicBezTo>
                <a:cubicBezTo>
                  <a:pt x="1206166" y="3623536"/>
                  <a:pt x="1210486" y="3619151"/>
                  <a:pt x="1215886" y="3619151"/>
                </a:cubicBezTo>
                <a:close/>
                <a:moveTo>
                  <a:pt x="974666" y="3619151"/>
                </a:moveTo>
                <a:cubicBezTo>
                  <a:pt x="980066" y="3619151"/>
                  <a:pt x="984450" y="3623473"/>
                  <a:pt x="984450" y="3628875"/>
                </a:cubicBezTo>
                <a:cubicBezTo>
                  <a:pt x="984450" y="3634277"/>
                  <a:pt x="980003" y="3638662"/>
                  <a:pt x="974666" y="3638662"/>
                </a:cubicBezTo>
                <a:cubicBezTo>
                  <a:pt x="969330" y="3638662"/>
                  <a:pt x="964946" y="3634213"/>
                  <a:pt x="964946" y="3628875"/>
                </a:cubicBezTo>
                <a:cubicBezTo>
                  <a:pt x="964946" y="3623536"/>
                  <a:pt x="969266" y="3619151"/>
                  <a:pt x="974666" y="3619151"/>
                </a:cubicBezTo>
                <a:close/>
                <a:moveTo>
                  <a:pt x="733446" y="3619151"/>
                </a:moveTo>
                <a:cubicBezTo>
                  <a:pt x="738782" y="3619151"/>
                  <a:pt x="743166" y="3623473"/>
                  <a:pt x="743166" y="3628875"/>
                </a:cubicBezTo>
                <a:cubicBezTo>
                  <a:pt x="743166" y="3634277"/>
                  <a:pt x="738846" y="3638662"/>
                  <a:pt x="733446" y="3638662"/>
                </a:cubicBezTo>
                <a:cubicBezTo>
                  <a:pt x="728046" y="3638662"/>
                  <a:pt x="723662" y="3634213"/>
                  <a:pt x="723662" y="3628875"/>
                </a:cubicBezTo>
                <a:cubicBezTo>
                  <a:pt x="723662" y="3623536"/>
                  <a:pt x="728046" y="3619151"/>
                  <a:pt x="733446" y="3619151"/>
                </a:cubicBezTo>
                <a:close/>
                <a:moveTo>
                  <a:pt x="492225" y="3619151"/>
                </a:moveTo>
                <a:cubicBezTo>
                  <a:pt x="497561" y="3619151"/>
                  <a:pt x="501945" y="3623473"/>
                  <a:pt x="501945" y="3628875"/>
                </a:cubicBezTo>
                <a:cubicBezTo>
                  <a:pt x="501945" y="3634277"/>
                  <a:pt x="497625" y="3638662"/>
                  <a:pt x="492225" y="3638662"/>
                </a:cubicBezTo>
                <a:cubicBezTo>
                  <a:pt x="486825" y="3638662"/>
                  <a:pt x="482441" y="3634213"/>
                  <a:pt x="482441" y="3628875"/>
                </a:cubicBezTo>
                <a:cubicBezTo>
                  <a:pt x="482441" y="3623536"/>
                  <a:pt x="486825" y="3619151"/>
                  <a:pt x="492225" y="3619151"/>
                </a:cubicBezTo>
                <a:close/>
                <a:moveTo>
                  <a:pt x="251005" y="3619151"/>
                </a:moveTo>
                <a:cubicBezTo>
                  <a:pt x="256406" y="3619151"/>
                  <a:pt x="260789" y="3623473"/>
                  <a:pt x="260789" y="3628875"/>
                </a:cubicBezTo>
                <a:cubicBezTo>
                  <a:pt x="260789" y="3634277"/>
                  <a:pt x="256342" y="3638662"/>
                  <a:pt x="251005" y="3638662"/>
                </a:cubicBezTo>
                <a:cubicBezTo>
                  <a:pt x="245670" y="3638662"/>
                  <a:pt x="241286" y="3634213"/>
                  <a:pt x="241286" y="3628875"/>
                </a:cubicBezTo>
                <a:cubicBezTo>
                  <a:pt x="241286" y="3623536"/>
                  <a:pt x="245606" y="3619151"/>
                  <a:pt x="251005" y="3619151"/>
                </a:cubicBezTo>
                <a:close/>
                <a:moveTo>
                  <a:pt x="9722" y="3619151"/>
                </a:moveTo>
                <a:cubicBezTo>
                  <a:pt x="15122" y="3619151"/>
                  <a:pt x="19506" y="3623473"/>
                  <a:pt x="19506" y="3628875"/>
                </a:cubicBezTo>
                <a:cubicBezTo>
                  <a:pt x="19506" y="3634277"/>
                  <a:pt x="15059" y="3638662"/>
                  <a:pt x="9722" y="3638662"/>
                </a:cubicBezTo>
                <a:cubicBezTo>
                  <a:pt x="4386" y="3638662"/>
                  <a:pt x="2" y="3634213"/>
                  <a:pt x="2" y="3628875"/>
                </a:cubicBezTo>
                <a:cubicBezTo>
                  <a:pt x="2" y="3623536"/>
                  <a:pt x="4322" y="3619151"/>
                  <a:pt x="9722" y="3619151"/>
                </a:cubicBezTo>
                <a:close/>
                <a:moveTo>
                  <a:pt x="11820259" y="3377836"/>
                </a:moveTo>
                <a:cubicBezTo>
                  <a:pt x="11825659" y="3377836"/>
                  <a:pt x="11830043" y="3382285"/>
                  <a:pt x="11830043" y="3387624"/>
                </a:cubicBezTo>
                <a:cubicBezTo>
                  <a:pt x="11830043" y="3392962"/>
                  <a:pt x="11825596" y="3397347"/>
                  <a:pt x="11820259" y="3397347"/>
                </a:cubicBezTo>
                <a:cubicBezTo>
                  <a:pt x="11814922" y="3397347"/>
                  <a:pt x="11810539" y="3393026"/>
                  <a:pt x="11810539" y="3387624"/>
                </a:cubicBezTo>
                <a:cubicBezTo>
                  <a:pt x="11810539" y="3382221"/>
                  <a:pt x="11814859" y="3377836"/>
                  <a:pt x="11820259" y="3377836"/>
                </a:cubicBezTo>
                <a:close/>
                <a:moveTo>
                  <a:pt x="11579030" y="3377836"/>
                </a:moveTo>
                <a:cubicBezTo>
                  <a:pt x="11584430" y="3377836"/>
                  <a:pt x="11588815" y="3382285"/>
                  <a:pt x="11588815" y="3387624"/>
                </a:cubicBezTo>
                <a:cubicBezTo>
                  <a:pt x="11588815" y="3392962"/>
                  <a:pt x="11584367" y="3397347"/>
                  <a:pt x="11579030" y="3397347"/>
                </a:cubicBezTo>
                <a:cubicBezTo>
                  <a:pt x="11573694" y="3397347"/>
                  <a:pt x="11569310" y="3393026"/>
                  <a:pt x="11569310" y="3387624"/>
                </a:cubicBezTo>
                <a:cubicBezTo>
                  <a:pt x="11569310" y="3382221"/>
                  <a:pt x="11573630" y="3377836"/>
                  <a:pt x="11579030" y="3377836"/>
                </a:cubicBezTo>
                <a:close/>
                <a:moveTo>
                  <a:pt x="11337802" y="3377836"/>
                </a:moveTo>
                <a:cubicBezTo>
                  <a:pt x="11343202" y="3377836"/>
                  <a:pt x="11347587" y="3382285"/>
                  <a:pt x="11347587" y="3387624"/>
                </a:cubicBezTo>
                <a:cubicBezTo>
                  <a:pt x="11347587" y="3392962"/>
                  <a:pt x="11343139" y="3397347"/>
                  <a:pt x="11337802" y="3397347"/>
                </a:cubicBezTo>
                <a:cubicBezTo>
                  <a:pt x="11332466" y="3397347"/>
                  <a:pt x="11328082" y="3393026"/>
                  <a:pt x="11328082" y="3387624"/>
                </a:cubicBezTo>
                <a:cubicBezTo>
                  <a:pt x="11328082" y="3382221"/>
                  <a:pt x="11332402" y="3377836"/>
                  <a:pt x="11337802" y="3377836"/>
                </a:cubicBezTo>
                <a:close/>
                <a:moveTo>
                  <a:pt x="11096574" y="3377836"/>
                </a:moveTo>
                <a:cubicBezTo>
                  <a:pt x="11101910" y="3377836"/>
                  <a:pt x="11106294" y="3382285"/>
                  <a:pt x="11106294" y="3387624"/>
                </a:cubicBezTo>
                <a:cubicBezTo>
                  <a:pt x="11106294" y="3392962"/>
                  <a:pt x="11101974" y="3397347"/>
                  <a:pt x="11096574" y="3397347"/>
                </a:cubicBezTo>
                <a:cubicBezTo>
                  <a:pt x="11091174" y="3397347"/>
                  <a:pt x="11086790" y="3393026"/>
                  <a:pt x="11086790" y="3387624"/>
                </a:cubicBezTo>
                <a:cubicBezTo>
                  <a:pt x="11086790" y="3382221"/>
                  <a:pt x="11091174" y="3377836"/>
                  <a:pt x="11096574" y="3377836"/>
                </a:cubicBezTo>
                <a:close/>
                <a:moveTo>
                  <a:pt x="10855345" y="3377836"/>
                </a:moveTo>
                <a:cubicBezTo>
                  <a:pt x="10860682" y="3377836"/>
                  <a:pt x="10865065" y="3382285"/>
                  <a:pt x="10865065" y="3387624"/>
                </a:cubicBezTo>
                <a:cubicBezTo>
                  <a:pt x="10865065" y="3392962"/>
                  <a:pt x="10860682" y="3397347"/>
                  <a:pt x="10855345" y="3397347"/>
                </a:cubicBezTo>
                <a:cubicBezTo>
                  <a:pt x="10850008" y="3397347"/>
                  <a:pt x="10845625" y="3393026"/>
                  <a:pt x="10845625" y="3387624"/>
                </a:cubicBezTo>
                <a:cubicBezTo>
                  <a:pt x="10845625" y="3382221"/>
                  <a:pt x="10849945" y="3377836"/>
                  <a:pt x="10855345" y="3377836"/>
                </a:cubicBezTo>
                <a:close/>
                <a:moveTo>
                  <a:pt x="10614116" y="3377836"/>
                </a:moveTo>
                <a:cubicBezTo>
                  <a:pt x="10619516" y="3377836"/>
                  <a:pt x="10623901" y="3382285"/>
                  <a:pt x="10623901" y="3387624"/>
                </a:cubicBezTo>
                <a:cubicBezTo>
                  <a:pt x="10623901" y="3392962"/>
                  <a:pt x="10619454" y="3397347"/>
                  <a:pt x="10614116" y="3397347"/>
                </a:cubicBezTo>
                <a:cubicBezTo>
                  <a:pt x="10608780" y="3397347"/>
                  <a:pt x="10604396" y="3393026"/>
                  <a:pt x="10604396" y="3387624"/>
                </a:cubicBezTo>
                <a:cubicBezTo>
                  <a:pt x="10604396" y="3382221"/>
                  <a:pt x="10608716" y="3377836"/>
                  <a:pt x="10614116" y="3377836"/>
                </a:cubicBezTo>
                <a:close/>
                <a:moveTo>
                  <a:pt x="10372888" y="3377836"/>
                </a:moveTo>
                <a:cubicBezTo>
                  <a:pt x="10378288" y="3377836"/>
                  <a:pt x="10382673" y="3382285"/>
                  <a:pt x="10382673" y="3387624"/>
                </a:cubicBezTo>
                <a:cubicBezTo>
                  <a:pt x="10382673" y="3392962"/>
                  <a:pt x="10378225" y="3397347"/>
                  <a:pt x="10372888" y="3397347"/>
                </a:cubicBezTo>
                <a:cubicBezTo>
                  <a:pt x="10367552" y="3397347"/>
                  <a:pt x="10363168" y="3393026"/>
                  <a:pt x="10363168" y="3387624"/>
                </a:cubicBezTo>
                <a:cubicBezTo>
                  <a:pt x="10363168" y="3382221"/>
                  <a:pt x="10367488" y="3377836"/>
                  <a:pt x="10372888" y="3377836"/>
                </a:cubicBezTo>
                <a:close/>
                <a:moveTo>
                  <a:pt x="10131660" y="3377836"/>
                </a:moveTo>
                <a:cubicBezTo>
                  <a:pt x="10137060" y="3377836"/>
                  <a:pt x="10141444" y="3382285"/>
                  <a:pt x="10141444" y="3387624"/>
                </a:cubicBezTo>
                <a:cubicBezTo>
                  <a:pt x="10141444" y="3392962"/>
                  <a:pt x="10136997" y="3397347"/>
                  <a:pt x="10131660" y="3397347"/>
                </a:cubicBezTo>
                <a:cubicBezTo>
                  <a:pt x="10126323" y="3397347"/>
                  <a:pt x="10121940" y="3393026"/>
                  <a:pt x="10121940" y="3387624"/>
                </a:cubicBezTo>
                <a:cubicBezTo>
                  <a:pt x="10121940" y="3382221"/>
                  <a:pt x="10126260" y="3377836"/>
                  <a:pt x="10131660" y="3377836"/>
                </a:cubicBezTo>
                <a:close/>
                <a:moveTo>
                  <a:pt x="9890432" y="3377836"/>
                </a:moveTo>
                <a:cubicBezTo>
                  <a:pt x="9895768" y="3377836"/>
                  <a:pt x="9900152" y="3382285"/>
                  <a:pt x="9900152" y="3387624"/>
                </a:cubicBezTo>
                <a:cubicBezTo>
                  <a:pt x="9900152" y="3392962"/>
                  <a:pt x="9895832" y="3397347"/>
                  <a:pt x="9890432" y="3397347"/>
                </a:cubicBezTo>
                <a:cubicBezTo>
                  <a:pt x="9885031" y="3397347"/>
                  <a:pt x="9880648" y="3393026"/>
                  <a:pt x="9880648" y="3387624"/>
                </a:cubicBezTo>
                <a:cubicBezTo>
                  <a:pt x="9880648" y="3382221"/>
                  <a:pt x="9885031" y="3377836"/>
                  <a:pt x="9890432" y="3377836"/>
                </a:cubicBezTo>
                <a:close/>
                <a:moveTo>
                  <a:pt x="9649203" y="3377836"/>
                </a:moveTo>
                <a:cubicBezTo>
                  <a:pt x="9654540" y="3377836"/>
                  <a:pt x="9658923" y="3382285"/>
                  <a:pt x="9658923" y="3387624"/>
                </a:cubicBezTo>
                <a:cubicBezTo>
                  <a:pt x="9658923" y="3392963"/>
                  <a:pt x="9654540" y="3397347"/>
                  <a:pt x="9649203" y="3397347"/>
                </a:cubicBezTo>
                <a:cubicBezTo>
                  <a:pt x="9643866" y="3397347"/>
                  <a:pt x="9639483" y="3393026"/>
                  <a:pt x="9639483" y="3387624"/>
                </a:cubicBezTo>
                <a:cubicBezTo>
                  <a:pt x="9639483" y="3382221"/>
                  <a:pt x="9643803" y="3377836"/>
                  <a:pt x="9649203" y="3377836"/>
                </a:cubicBezTo>
                <a:close/>
                <a:moveTo>
                  <a:pt x="9417695" y="3377836"/>
                </a:moveTo>
                <a:cubicBezTo>
                  <a:pt x="9423031" y="3377836"/>
                  <a:pt x="9427416" y="3382285"/>
                  <a:pt x="9427416" y="3387624"/>
                </a:cubicBezTo>
                <a:cubicBezTo>
                  <a:pt x="9427416" y="3392962"/>
                  <a:pt x="9423095" y="3397347"/>
                  <a:pt x="9417695" y="3397347"/>
                </a:cubicBezTo>
                <a:cubicBezTo>
                  <a:pt x="9412295" y="3397347"/>
                  <a:pt x="9407911" y="3393026"/>
                  <a:pt x="9407911" y="3387624"/>
                </a:cubicBezTo>
                <a:cubicBezTo>
                  <a:pt x="9407911" y="3382221"/>
                  <a:pt x="9412295" y="3377836"/>
                  <a:pt x="9417695" y="3377836"/>
                </a:cubicBezTo>
                <a:close/>
                <a:moveTo>
                  <a:pt x="9176467" y="3377836"/>
                </a:moveTo>
                <a:cubicBezTo>
                  <a:pt x="9181803" y="3377836"/>
                  <a:pt x="9186187" y="3382285"/>
                  <a:pt x="9186187" y="3387624"/>
                </a:cubicBezTo>
                <a:cubicBezTo>
                  <a:pt x="9186187" y="3392962"/>
                  <a:pt x="9181867" y="3397347"/>
                  <a:pt x="9176467" y="3397347"/>
                </a:cubicBezTo>
                <a:cubicBezTo>
                  <a:pt x="9171066" y="3397347"/>
                  <a:pt x="9166683" y="3393026"/>
                  <a:pt x="9166683" y="3387624"/>
                </a:cubicBezTo>
                <a:cubicBezTo>
                  <a:pt x="9166683" y="3382221"/>
                  <a:pt x="9171066" y="3377836"/>
                  <a:pt x="9176467" y="3377836"/>
                </a:cubicBezTo>
                <a:close/>
                <a:moveTo>
                  <a:pt x="8935237" y="3377836"/>
                </a:moveTo>
                <a:cubicBezTo>
                  <a:pt x="8940574" y="3377836"/>
                  <a:pt x="8944958" y="3382285"/>
                  <a:pt x="8944958" y="3387624"/>
                </a:cubicBezTo>
                <a:cubicBezTo>
                  <a:pt x="8944958" y="3392962"/>
                  <a:pt x="8940638" y="3397347"/>
                  <a:pt x="8935237" y="3397347"/>
                </a:cubicBezTo>
                <a:cubicBezTo>
                  <a:pt x="8929837" y="3397347"/>
                  <a:pt x="8925454" y="3393026"/>
                  <a:pt x="8925454" y="3387624"/>
                </a:cubicBezTo>
                <a:cubicBezTo>
                  <a:pt x="8925454" y="3382221"/>
                  <a:pt x="8929837" y="3377836"/>
                  <a:pt x="8935237" y="3377836"/>
                </a:cubicBezTo>
                <a:close/>
                <a:moveTo>
                  <a:pt x="8694009" y="3377836"/>
                </a:moveTo>
                <a:cubicBezTo>
                  <a:pt x="8699346" y="3377836"/>
                  <a:pt x="8703730" y="3382285"/>
                  <a:pt x="8703730" y="3387624"/>
                </a:cubicBezTo>
                <a:cubicBezTo>
                  <a:pt x="8703730" y="3392962"/>
                  <a:pt x="8699346" y="3397347"/>
                  <a:pt x="8694009" y="3397347"/>
                </a:cubicBezTo>
                <a:cubicBezTo>
                  <a:pt x="8688673" y="3397347"/>
                  <a:pt x="8684289" y="3393026"/>
                  <a:pt x="8684289" y="3387624"/>
                </a:cubicBezTo>
                <a:cubicBezTo>
                  <a:pt x="8684289" y="3382221"/>
                  <a:pt x="8688609" y="3377836"/>
                  <a:pt x="8694009" y="3377836"/>
                </a:cubicBezTo>
                <a:close/>
                <a:moveTo>
                  <a:pt x="8452781" y="3377836"/>
                </a:moveTo>
                <a:cubicBezTo>
                  <a:pt x="8458181" y="3377836"/>
                  <a:pt x="8462566" y="3382285"/>
                  <a:pt x="8462566" y="3387624"/>
                </a:cubicBezTo>
                <a:cubicBezTo>
                  <a:pt x="8462566" y="3392962"/>
                  <a:pt x="8458118" y="3397347"/>
                  <a:pt x="8452781" y="3397347"/>
                </a:cubicBezTo>
                <a:cubicBezTo>
                  <a:pt x="8447445" y="3397347"/>
                  <a:pt x="8443061" y="3393026"/>
                  <a:pt x="8443061" y="3387624"/>
                </a:cubicBezTo>
                <a:cubicBezTo>
                  <a:pt x="8443061" y="3382221"/>
                  <a:pt x="8447381" y="3377836"/>
                  <a:pt x="8452781" y="3377836"/>
                </a:cubicBezTo>
                <a:close/>
                <a:moveTo>
                  <a:pt x="8211553" y="3377836"/>
                </a:moveTo>
                <a:cubicBezTo>
                  <a:pt x="8216889" y="3377836"/>
                  <a:pt x="8221273" y="3382285"/>
                  <a:pt x="8221273" y="3387624"/>
                </a:cubicBezTo>
                <a:cubicBezTo>
                  <a:pt x="8221273" y="3392962"/>
                  <a:pt x="8216953" y="3397347"/>
                  <a:pt x="8211553" y="3397347"/>
                </a:cubicBezTo>
                <a:cubicBezTo>
                  <a:pt x="8206152" y="3397347"/>
                  <a:pt x="8201769" y="3393026"/>
                  <a:pt x="8201769" y="3387624"/>
                </a:cubicBezTo>
                <a:cubicBezTo>
                  <a:pt x="8201769" y="3382221"/>
                  <a:pt x="8206152" y="3377836"/>
                  <a:pt x="8211553" y="3377836"/>
                </a:cubicBezTo>
                <a:close/>
                <a:moveTo>
                  <a:pt x="7970260" y="3377836"/>
                </a:moveTo>
                <a:cubicBezTo>
                  <a:pt x="7975661" y="3377836"/>
                  <a:pt x="7980044" y="3382285"/>
                  <a:pt x="7980044" y="3387624"/>
                </a:cubicBezTo>
                <a:cubicBezTo>
                  <a:pt x="7980044" y="3392962"/>
                  <a:pt x="7975661" y="3397347"/>
                  <a:pt x="7970260" y="3397347"/>
                </a:cubicBezTo>
                <a:cubicBezTo>
                  <a:pt x="7964860" y="3397347"/>
                  <a:pt x="7960477" y="3393026"/>
                  <a:pt x="7960477" y="3387624"/>
                </a:cubicBezTo>
                <a:cubicBezTo>
                  <a:pt x="7960477" y="3382221"/>
                  <a:pt x="7964860" y="3377836"/>
                  <a:pt x="7970260" y="3377836"/>
                </a:cubicBezTo>
                <a:close/>
                <a:moveTo>
                  <a:pt x="7729032" y="3377836"/>
                </a:moveTo>
                <a:cubicBezTo>
                  <a:pt x="7734369" y="3377836"/>
                  <a:pt x="7738753" y="3382285"/>
                  <a:pt x="7738753" y="3387624"/>
                </a:cubicBezTo>
                <a:cubicBezTo>
                  <a:pt x="7738753" y="3392962"/>
                  <a:pt x="7734432" y="3397347"/>
                  <a:pt x="7729032" y="3397347"/>
                </a:cubicBezTo>
                <a:cubicBezTo>
                  <a:pt x="7723632" y="3397347"/>
                  <a:pt x="7719249" y="3393026"/>
                  <a:pt x="7719249" y="3387624"/>
                </a:cubicBezTo>
                <a:cubicBezTo>
                  <a:pt x="7719249" y="3382221"/>
                  <a:pt x="7723632" y="3377836"/>
                  <a:pt x="7729032" y="3377836"/>
                </a:cubicBezTo>
                <a:close/>
                <a:moveTo>
                  <a:pt x="7487803" y="3377836"/>
                </a:moveTo>
                <a:cubicBezTo>
                  <a:pt x="7493139" y="3377836"/>
                  <a:pt x="7497524" y="3382285"/>
                  <a:pt x="7497524" y="3387624"/>
                </a:cubicBezTo>
                <a:cubicBezTo>
                  <a:pt x="7497524" y="3392962"/>
                  <a:pt x="7493203" y="3397347"/>
                  <a:pt x="7487803" y="3397347"/>
                </a:cubicBezTo>
                <a:cubicBezTo>
                  <a:pt x="7482403" y="3397347"/>
                  <a:pt x="7478019" y="3393026"/>
                  <a:pt x="7478019" y="3387624"/>
                </a:cubicBezTo>
                <a:cubicBezTo>
                  <a:pt x="7478019" y="3382221"/>
                  <a:pt x="7482403" y="3377836"/>
                  <a:pt x="7487803" y="3377836"/>
                </a:cubicBezTo>
                <a:close/>
                <a:moveTo>
                  <a:pt x="7246575" y="3377836"/>
                </a:moveTo>
                <a:cubicBezTo>
                  <a:pt x="7251975" y="3377836"/>
                  <a:pt x="7256359" y="3382285"/>
                  <a:pt x="7256359" y="3387624"/>
                </a:cubicBezTo>
                <a:cubicBezTo>
                  <a:pt x="7256359" y="3392962"/>
                  <a:pt x="7251912" y="3397347"/>
                  <a:pt x="7246575" y="3397347"/>
                </a:cubicBezTo>
                <a:cubicBezTo>
                  <a:pt x="7241238" y="3397347"/>
                  <a:pt x="7236855" y="3393026"/>
                  <a:pt x="7236855" y="3387624"/>
                </a:cubicBezTo>
                <a:cubicBezTo>
                  <a:pt x="7236855" y="3382221"/>
                  <a:pt x="7241175" y="3377836"/>
                  <a:pt x="7246575" y="3377836"/>
                </a:cubicBezTo>
                <a:close/>
                <a:moveTo>
                  <a:pt x="7005346" y="3377836"/>
                </a:moveTo>
                <a:cubicBezTo>
                  <a:pt x="7010746" y="3377836"/>
                  <a:pt x="7015130" y="3382285"/>
                  <a:pt x="7015130" y="3387624"/>
                </a:cubicBezTo>
                <a:cubicBezTo>
                  <a:pt x="7015130" y="3392962"/>
                  <a:pt x="7010683" y="3397347"/>
                  <a:pt x="7005346" y="3397347"/>
                </a:cubicBezTo>
                <a:cubicBezTo>
                  <a:pt x="7000009" y="3397347"/>
                  <a:pt x="6995626" y="3393026"/>
                  <a:pt x="6995626" y="3387624"/>
                </a:cubicBezTo>
                <a:cubicBezTo>
                  <a:pt x="6995626" y="3382221"/>
                  <a:pt x="6999946" y="3377836"/>
                  <a:pt x="7005346" y="3377836"/>
                </a:cubicBezTo>
                <a:close/>
                <a:moveTo>
                  <a:pt x="6764118" y="3377836"/>
                </a:moveTo>
                <a:cubicBezTo>
                  <a:pt x="6769518" y="3377836"/>
                  <a:pt x="6773902" y="3382285"/>
                  <a:pt x="6773902" y="3387624"/>
                </a:cubicBezTo>
                <a:cubicBezTo>
                  <a:pt x="6773902" y="3392962"/>
                  <a:pt x="6769518" y="3397347"/>
                  <a:pt x="6764118" y="3397347"/>
                </a:cubicBezTo>
                <a:cubicBezTo>
                  <a:pt x="6758718" y="3397347"/>
                  <a:pt x="6754335" y="3393026"/>
                  <a:pt x="6754335" y="3387624"/>
                </a:cubicBezTo>
                <a:cubicBezTo>
                  <a:pt x="6754335" y="3382221"/>
                  <a:pt x="6758718" y="3377836"/>
                  <a:pt x="6764118" y="3377836"/>
                </a:cubicBezTo>
                <a:close/>
                <a:moveTo>
                  <a:pt x="6522889" y="3377836"/>
                </a:moveTo>
                <a:cubicBezTo>
                  <a:pt x="6528225" y="3377836"/>
                  <a:pt x="6532610" y="3382285"/>
                  <a:pt x="6532610" y="3387624"/>
                </a:cubicBezTo>
                <a:cubicBezTo>
                  <a:pt x="6532610" y="3392962"/>
                  <a:pt x="6528289" y="3397347"/>
                  <a:pt x="6522889" y="3397347"/>
                </a:cubicBezTo>
                <a:cubicBezTo>
                  <a:pt x="6517489" y="3397347"/>
                  <a:pt x="6513105" y="3393026"/>
                  <a:pt x="6513105" y="3387624"/>
                </a:cubicBezTo>
                <a:cubicBezTo>
                  <a:pt x="6513105" y="3382221"/>
                  <a:pt x="6517489" y="3377836"/>
                  <a:pt x="6522889" y="3377836"/>
                </a:cubicBezTo>
                <a:close/>
                <a:moveTo>
                  <a:pt x="6281661" y="3377836"/>
                </a:moveTo>
                <a:cubicBezTo>
                  <a:pt x="6286997" y="3377836"/>
                  <a:pt x="6291381" y="3382285"/>
                  <a:pt x="6291381" y="3387624"/>
                </a:cubicBezTo>
                <a:cubicBezTo>
                  <a:pt x="6291381" y="3392962"/>
                  <a:pt x="6287061" y="3397347"/>
                  <a:pt x="6281661" y="3397347"/>
                </a:cubicBezTo>
                <a:cubicBezTo>
                  <a:pt x="6276261" y="3397347"/>
                  <a:pt x="6271877" y="3393026"/>
                  <a:pt x="6271877" y="3387624"/>
                </a:cubicBezTo>
                <a:cubicBezTo>
                  <a:pt x="6271877" y="3382221"/>
                  <a:pt x="6276261" y="3377836"/>
                  <a:pt x="6281661" y="3377836"/>
                </a:cubicBezTo>
                <a:close/>
                <a:moveTo>
                  <a:pt x="6040432" y="3377836"/>
                </a:moveTo>
                <a:cubicBezTo>
                  <a:pt x="6045832" y="3377836"/>
                  <a:pt x="6050216" y="3382285"/>
                  <a:pt x="6050216" y="3387624"/>
                </a:cubicBezTo>
                <a:cubicBezTo>
                  <a:pt x="6050216" y="3392962"/>
                  <a:pt x="6045769" y="3397347"/>
                  <a:pt x="6040432" y="3397347"/>
                </a:cubicBezTo>
                <a:cubicBezTo>
                  <a:pt x="6035095" y="3397347"/>
                  <a:pt x="6030712" y="3393026"/>
                  <a:pt x="6030712" y="3387624"/>
                </a:cubicBezTo>
                <a:cubicBezTo>
                  <a:pt x="6030712" y="3382221"/>
                  <a:pt x="6035032" y="3377836"/>
                  <a:pt x="6040432" y="3377836"/>
                </a:cubicBezTo>
                <a:close/>
                <a:moveTo>
                  <a:pt x="5799205" y="3377836"/>
                </a:moveTo>
                <a:cubicBezTo>
                  <a:pt x="5804606" y="3377836"/>
                  <a:pt x="5808989" y="3382285"/>
                  <a:pt x="5808989" y="3387624"/>
                </a:cubicBezTo>
                <a:cubicBezTo>
                  <a:pt x="5808989" y="3392962"/>
                  <a:pt x="5804542" y="3397347"/>
                  <a:pt x="5799205" y="3397347"/>
                </a:cubicBezTo>
                <a:cubicBezTo>
                  <a:pt x="5793870" y="3397347"/>
                  <a:pt x="5789486" y="3393026"/>
                  <a:pt x="5789486" y="3387624"/>
                </a:cubicBezTo>
                <a:cubicBezTo>
                  <a:pt x="5789486" y="3382221"/>
                  <a:pt x="5793806" y="3377836"/>
                  <a:pt x="5799205" y="3377836"/>
                </a:cubicBezTo>
                <a:close/>
                <a:moveTo>
                  <a:pt x="5557991" y="3377836"/>
                </a:moveTo>
                <a:cubicBezTo>
                  <a:pt x="5563392" y="3377836"/>
                  <a:pt x="5567774" y="3382285"/>
                  <a:pt x="5567774" y="3387624"/>
                </a:cubicBezTo>
                <a:cubicBezTo>
                  <a:pt x="5567774" y="3392962"/>
                  <a:pt x="5563392" y="3397347"/>
                  <a:pt x="5557991" y="3397347"/>
                </a:cubicBezTo>
                <a:cubicBezTo>
                  <a:pt x="5552592" y="3397347"/>
                  <a:pt x="5548208" y="3393026"/>
                  <a:pt x="5548208" y="3387624"/>
                </a:cubicBezTo>
                <a:cubicBezTo>
                  <a:pt x="5548208" y="3382221"/>
                  <a:pt x="5552592" y="3377836"/>
                  <a:pt x="5557991" y="3377836"/>
                </a:cubicBezTo>
                <a:close/>
                <a:moveTo>
                  <a:pt x="5316710" y="3377836"/>
                </a:moveTo>
                <a:cubicBezTo>
                  <a:pt x="5322044" y="3377836"/>
                  <a:pt x="5326429" y="3382285"/>
                  <a:pt x="5326429" y="3387624"/>
                </a:cubicBezTo>
                <a:cubicBezTo>
                  <a:pt x="5326429" y="3392962"/>
                  <a:pt x="5322105" y="3397347"/>
                  <a:pt x="5316710" y="3397347"/>
                </a:cubicBezTo>
                <a:cubicBezTo>
                  <a:pt x="5311314" y="3397347"/>
                  <a:pt x="5306924" y="3393026"/>
                  <a:pt x="5306924" y="3387624"/>
                </a:cubicBezTo>
                <a:cubicBezTo>
                  <a:pt x="5306924" y="3382221"/>
                  <a:pt x="5311314" y="3377836"/>
                  <a:pt x="5316710" y="3377836"/>
                </a:cubicBezTo>
                <a:close/>
                <a:moveTo>
                  <a:pt x="5075486" y="3377836"/>
                </a:moveTo>
                <a:cubicBezTo>
                  <a:pt x="5080820" y="3377836"/>
                  <a:pt x="5085202" y="3382285"/>
                  <a:pt x="5085202" y="3387624"/>
                </a:cubicBezTo>
                <a:cubicBezTo>
                  <a:pt x="5085202" y="3392962"/>
                  <a:pt x="5080883" y="3397347"/>
                  <a:pt x="5075486" y="3397347"/>
                </a:cubicBezTo>
                <a:cubicBezTo>
                  <a:pt x="5070087" y="3397347"/>
                  <a:pt x="5065705" y="3393026"/>
                  <a:pt x="5065705" y="3387624"/>
                </a:cubicBezTo>
                <a:cubicBezTo>
                  <a:pt x="5065705" y="3382221"/>
                  <a:pt x="5070087" y="3377836"/>
                  <a:pt x="5075486" y="3377836"/>
                </a:cubicBezTo>
                <a:close/>
                <a:moveTo>
                  <a:pt x="4834252" y="3377836"/>
                </a:moveTo>
                <a:cubicBezTo>
                  <a:pt x="4839658" y="3377836"/>
                  <a:pt x="4844040" y="3382285"/>
                  <a:pt x="4844040" y="3387624"/>
                </a:cubicBezTo>
                <a:cubicBezTo>
                  <a:pt x="4844040" y="3392962"/>
                  <a:pt x="4839595" y="3397347"/>
                  <a:pt x="4834252" y="3397347"/>
                </a:cubicBezTo>
                <a:cubicBezTo>
                  <a:pt x="4828915" y="3397347"/>
                  <a:pt x="4824534" y="3393026"/>
                  <a:pt x="4824534" y="3387624"/>
                </a:cubicBezTo>
                <a:cubicBezTo>
                  <a:pt x="4824534" y="3382221"/>
                  <a:pt x="4828853" y="3377836"/>
                  <a:pt x="4834252" y="3377836"/>
                </a:cubicBezTo>
                <a:close/>
                <a:moveTo>
                  <a:pt x="4593019" y="3377836"/>
                </a:moveTo>
                <a:cubicBezTo>
                  <a:pt x="4598416" y="3377836"/>
                  <a:pt x="4602795" y="3382285"/>
                  <a:pt x="4602795" y="3387624"/>
                </a:cubicBezTo>
                <a:cubicBezTo>
                  <a:pt x="4602795" y="3392962"/>
                  <a:pt x="4598353" y="3397347"/>
                  <a:pt x="4593019" y="3397347"/>
                </a:cubicBezTo>
                <a:cubicBezTo>
                  <a:pt x="4587686" y="3397347"/>
                  <a:pt x="4583304" y="3393026"/>
                  <a:pt x="4583304" y="3387624"/>
                </a:cubicBezTo>
                <a:cubicBezTo>
                  <a:pt x="4583304" y="3382221"/>
                  <a:pt x="4587622" y="3377836"/>
                  <a:pt x="4593019" y="3377836"/>
                </a:cubicBezTo>
                <a:close/>
                <a:moveTo>
                  <a:pt x="4351806" y="3377836"/>
                </a:moveTo>
                <a:cubicBezTo>
                  <a:pt x="4357195" y="3377836"/>
                  <a:pt x="4361580" y="3382285"/>
                  <a:pt x="4361580" y="3387624"/>
                </a:cubicBezTo>
                <a:cubicBezTo>
                  <a:pt x="4361580" y="3392962"/>
                  <a:pt x="4357195" y="3397347"/>
                  <a:pt x="4351806" y="3397347"/>
                </a:cubicBezTo>
                <a:cubicBezTo>
                  <a:pt x="4346397" y="3397347"/>
                  <a:pt x="4342006" y="3393026"/>
                  <a:pt x="4342006" y="3387624"/>
                </a:cubicBezTo>
                <a:cubicBezTo>
                  <a:pt x="4342006" y="3382221"/>
                  <a:pt x="4346397" y="3377836"/>
                  <a:pt x="4351806" y="3377836"/>
                </a:cubicBezTo>
                <a:close/>
                <a:moveTo>
                  <a:pt x="4110581" y="3377836"/>
                </a:moveTo>
                <a:cubicBezTo>
                  <a:pt x="4115984" y="3377836"/>
                  <a:pt x="4120362" y="3382285"/>
                  <a:pt x="4120362" y="3387624"/>
                </a:cubicBezTo>
                <a:cubicBezTo>
                  <a:pt x="4120362" y="3392962"/>
                  <a:pt x="4115984" y="3397347"/>
                  <a:pt x="4110581" y="3397347"/>
                </a:cubicBezTo>
                <a:cubicBezTo>
                  <a:pt x="4105180" y="3397347"/>
                  <a:pt x="4100799" y="3393026"/>
                  <a:pt x="4100799" y="3387624"/>
                </a:cubicBezTo>
                <a:cubicBezTo>
                  <a:pt x="4100799" y="3382221"/>
                  <a:pt x="4105180" y="3377836"/>
                  <a:pt x="4110581" y="3377836"/>
                </a:cubicBezTo>
                <a:close/>
                <a:moveTo>
                  <a:pt x="3869431" y="3377836"/>
                </a:moveTo>
                <a:cubicBezTo>
                  <a:pt x="3874765" y="3377836"/>
                  <a:pt x="3879149" y="3382285"/>
                  <a:pt x="3879149" y="3387624"/>
                </a:cubicBezTo>
                <a:cubicBezTo>
                  <a:pt x="3879149" y="3392962"/>
                  <a:pt x="3874828" y="3397347"/>
                  <a:pt x="3869431" y="3397347"/>
                </a:cubicBezTo>
                <a:cubicBezTo>
                  <a:pt x="3864030" y="3397347"/>
                  <a:pt x="3859648" y="3393026"/>
                  <a:pt x="3859648" y="3387624"/>
                </a:cubicBezTo>
                <a:cubicBezTo>
                  <a:pt x="3859648" y="3382221"/>
                  <a:pt x="3864030" y="3377836"/>
                  <a:pt x="3869431" y="3377836"/>
                </a:cubicBezTo>
                <a:close/>
                <a:moveTo>
                  <a:pt x="3628212" y="3377836"/>
                </a:moveTo>
                <a:cubicBezTo>
                  <a:pt x="3633533" y="3377836"/>
                  <a:pt x="3637936" y="3382285"/>
                  <a:pt x="3637936" y="3387624"/>
                </a:cubicBezTo>
                <a:cubicBezTo>
                  <a:pt x="3637936" y="3392962"/>
                  <a:pt x="3633597" y="3397347"/>
                  <a:pt x="3628212" y="3397347"/>
                </a:cubicBezTo>
                <a:cubicBezTo>
                  <a:pt x="3622814" y="3397347"/>
                  <a:pt x="3618430" y="3393026"/>
                  <a:pt x="3618430" y="3387624"/>
                </a:cubicBezTo>
                <a:cubicBezTo>
                  <a:pt x="3618430" y="3382221"/>
                  <a:pt x="3622814" y="3377836"/>
                  <a:pt x="3628212" y="3377836"/>
                </a:cubicBezTo>
                <a:close/>
                <a:moveTo>
                  <a:pt x="3386958" y="3377836"/>
                </a:moveTo>
                <a:cubicBezTo>
                  <a:pt x="3392359" y="3377836"/>
                  <a:pt x="3396744" y="3382285"/>
                  <a:pt x="3396744" y="3387624"/>
                </a:cubicBezTo>
                <a:cubicBezTo>
                  <a:pt x="3396744" y="3392962"/>
                  <a:pt x="3392296" y="3397347"/>
                  <a:pt x="3386958" y="3397347"/>
                </a:cubicBezTo>
                <a:cubicBezTo>
                  <a:pt x="3381621" y="3397347"/>
                  <a:pt x="3377236" y="3393026"/>
                  <a:pt x="3377236" y="3387624"/>
                </a:cubicBezTo>
                <a:cubicBezTo>
                  <a:pt x="3377236" y="3382221"/>
                  <a:pt x="3381557" y="3377836"/>
                  <a:pt x="3386958" y="3377836"/>
                </a:cubicBezTo>
                <a:close/>
                <a:moveTo>
                  <a:pt x="3145751" y="3377836"/>
                </a:moveTo>
                <a:cubicBezTo>
                  <a:pt x="3151149" y="3377836"/>
                  <a:pt x="3155533" y="3382285"/>
                  <a:pt x="3155533" y="3387624"/>
                </a:cubicBezTo>
                <a:cubicBezTo>
                  <a:pt x="3155533" y="3392962"/>
                  <a:pt x="3151086" y="3397347"/>
                  <a:pt x="3145751" y="3397347"/>
                </a:cubicBezTo>
                <a:cubicBezTo>
                  <a:pt x="3140416" y="3397347"/>
                  <a:pt x="3136032" y="3393026"/>
                  <a:pt x="3136032" y="3387624"/>
                </a:cubicBezTo>
                <a:cubicBezTo>
                  <a:pt x="3136032" y="3382221"/>
                  <a:pt x="3140351" y="3377836"/>
                  <a:pt x="3145751" y="3377836"/>
                </a:cubicBezTo>
                <a:close/>
                <a:moveTo>
                  <a:pt x="2904573" y="3377836"/>
                </a:moveTo>
                <a:cubicBezTo>
                  <a:pt x="2909972" y="3377836"/>
                  <a:pt x="2914355" y="3382285"/>
                  <a:pt x="2914355" y="3387624"/>
                </a:cubicBezTo>
                <a:cubicBezTo>
                  <a:pt x="2914355" y="3392962"/>
                  <a:pt x="2909972" y="3397347"/>
                  <a:pt x="2904573" y="3397347"/>
                </a:cubicBezTo>
                <a:cubicBezTo>
                  <a:pt x="2899174" y="3397347"/>
                  <a:pt x="2894791" y="3393026"/>
                  <a:pt x="2894791" y="3387624"/>
                </a:cubicBezTo>
                <a:cubicBezTo>
                  <a:pt x="2894791" y="3382221"/>
                  <a:pt x="2899174" y="3377836"/>
                  <a:pt x="2904573" y="3377836"/>
                </a:cubicBezTo>
                <a:close/>
                <a:moveTo>
                  <a:pt x="2663275" y="3377836"/>
                </a:moveTo>
                <a:cubicBezTo>
                  <a:pt x="2668611" y="3377836"/>
                  <a:pt x="2672998" y="3382285"/>
                  <a:pt x="2672998" y="3387624"/>
                </a:cubicBezTo>
                <a:cubicBezTo>
                  <a:pt x="2672998" y="3392962"/>
                  <a:pt x="2668675" y="3397347"/>
                  <a:pt x="2663275" y="3397347"/>
                </a:cubicBezTo>
                <a:cubicBezTo>
                  <a:pt x="2657876" y="3397347"/>
                  <a:pt x="2653492" y="3393026"/>
                  <a:pt x="2653492" y="3387624"/>
                </a:cubicBezTo>
                <a:cubicBezTo>
                  <a:pt x="2653492" y="3382221"/>
                  <a:pt x="2657876" y="3377836"/>
                  <a:pt x="2663275" y="3377836"/>
                </a:cubicBezTo>
                <a:close/>
                <a:moveTo>
                  <a:pt x="2422037" y="3377836"/>
                </a:moveTo>
                <a:cubicBezTo>
                  <a:pt x="2427372" y="3377836"/>
                  <a:pt x="2431754" y="3382285"/>
                  <a:pt x="2431754" y="3387624"/>
                </a:cubicBezTo>
                <a:cubicBezTo>
                  <a:pt x="2431754" y="3392962"/>
                  <a:pt x="2427435" y="3397347"/>
                  <a:pt x="2422037" y="3397347"/>
                </a:cubicBezTo>
                <a:cubicBezTo>
                  <a:pt x="2416639" y="3397347"/>
                  <a:pt x="2412257" y="3393026"/>
                  <a:pt x="2412257" y="3387624"/>
                </a:cubicBezTo>
                <a:cubicBezTo>
                  <a:pt x="2412257" y="3382221"/>
                  <a:pt x="2416639" y="3377836"/>
                  <a:pt x="2422037" y="3377836"/>
                </a:cubicBezTo>
                <a:close/>
                <a:moveTo>
                  <a:pt x="2180788" y="3377836"/>
                </a:moveTo>
                <a:cubicBezTo>
                  <a:pt x="2186189" y="3377836"/>
                  <a:pt x="2190580" y="3382285"/>
                  <a:pt x="2190580" y="3387624"/>
                </a:cubicBezTo>
                <a:cubicBezTo>
                  <a:pt x="2190580" y="3392962"/>
                  <a:pt x="2186136" y="3397347"/>
                  <a:pt x="2180788" y="3397347"/>
                </a:cubicBezTo>
                <a:cubicBezTo>
                  <a:pt x="2175475" y="3397347"/>
                  <a:pt x="2171085" y="3393026"/>
                  <a:pt x="2171085" y="3387624"/>
                </a:cubicBezTo>
                <a:cubicBezTo>
                  <a:pt x="2171085" y="3382221"/>
                  <a:pt x="2175412" y="3377836"/>
                  <a:pt x="2180788" y="3377836"/>
                </a:cubicBezTo>
                <a:close/>
                <a:moveTo>
                  <a:pt x="1939582" y="3377836"/>
                </a:moveTo>
                <a:cubicBezTo>
                  <a:pt x="1944980" y="3377836"/>
                  <a:pt x="1949365" y="3382285"/>
                  <a:pt x="1949365" y="3387624"/>
                </a:cubicBezTo>
                <a:cubicBezTo>
                  <a:pt x="1949365" y="3392962"/>
                  <a:pt x="1944920" y="3397347"/>
                  <a:pt x="1939582" y="3397347"/>
                </a:cubicBezTo>
                <a:cubicBezTo>
                  <a:pt x="1934245" y="3397347"/>
                  <a:pt x="1929861" y="3393026"/>
                  <a:pt x="1929861" y="3387624"/>
                </a:cubicBezTo>
                <a:cubicBezTo>
                  <a:pt x="1929861" y="3382221"/>
                  <a:pt x="1934181" y="3377836"/>
                  <a:pt x="1939582" y="3377836"/>
                </a:cubicBezTo>
                <a:close/>
                <a:moveTo>
                  <a:pt x="1698332" y="3377836"/>
                </a:moveTo>
                <a:cubicBezTo>
                  <a:pt x="1703733" y="3377836"/>
                  <a:pt x="1708118" y="3382285"/>
                  <a:pt x="1708118" y="3387624"/>
                </a:cubicBezTo>
                <a:cubicBezTo>
                  <a:pt x="1708118" y="3392962"/>
                  <a:pt x="1703733" y="3397347"/>
                  <a:pt x="1698332" y="3397347"/>
                </a:cubicBezTo>
                <a:cubicBezTo>
                  <a:pt x="1692931" y="3397347"/>
                  <a:pt x="1688547" y="3393026"/>
                  <a:pt x="1688547" y="3387624"/>
                </a:cubicBezTo>
                <a:cubicBezTo>
                  <a:pt x="1688547" y="3382221"/>
                  <a:pt x="1692931" y="3377836"/>
                  <a:pt x="1698332" y="3377836"/>
                </a:cubicBezTo>
                <a:close/>
                <a:moveTo>
                  <a:pt x="1457107" y="3377836"/>
                </a:moveTo>
                <a:cubicBezTo>
                  <a:pt x="1462443" y="3377836"/>
                  <a:pt x="1466827" y="3382285"/>
                  <a:pt x="1466827" y="3387624"/>
                </a:cubicBezTo>
                <a:cubicBezTo>
                  <a:pt x="1466827" y="3392962"/>
                  <a:pt x="1462507" y="3397347"/>
                  <a:pt x="1457107" y="3397347"/>
                </a:cubicBezTo>
                <a:cubicBezTo>
                  <a:pt x="1451707" y="3397347"/>
                  <a:pt x="1447323" y="3393026"/>
                  <a:pt x="1447323" y="3387624"/>
                </a:cubicBezTo>
                <a:cubicBezTo>
                  <a:pt x="1447323" y="3382221"/>
                  <a:pt x="1451707" y="3377836"/>
                  <a:pt x="1457107" y="3377836"/>
                </a:cubicBezTo>
                <a:close/>
                <a:moveTo>
                  <a:pt x="1215886" y="3377836"/>
                </a:moveTo>
                <a:cubicBezTo>
                  <a:pt x="1221286" y="3377836"/>
                  <a:pt x="1225670" y="3382285"/>
                  <a:pt x="1225670" y="3387624"/>
                </a:cubicBezTo>
                <a:cubicBezTo>
                  <a:pt x="1225670" y="3392962"/>
                  <a:pt x="1221223" y="3397347"/>
                  <a:pt x="1215886" y="3397347"/>
                </a:cubicBezTo>
                <a:cubicBezTo>
                  <a:pt x="1210550" y="3397347"/>
                  <a:pt x="1206166" y="3393026"/>
                  <a:pt x="1206166" y="3387624"/>
                </a:cubicBezTo>
                <a:cubicBezTo>
                  <a:pt x="1206166" y="3382221"/>
                  <a:pt x="1210486" y="3377836"/>
                  <a:pt x="1215886" y="3377836"/>
                </a:cubicBezTo>
                <a:close/>
                <a:moveTo>
                  <a:pt x="974666" y="3377836"/>
                </a:moveTo>
                <a:cubicBezTo>
                  <a:pt x="980065" y="3377836"/>
                  <a:pt x="984449" y="3382285"/>
                  <a:pt x="984449" y="3387624"/>
                </a:cubicBezTo>
                <a:cubicBezTo>
                  <a:pt x="984449" y="3392962"/>
                  <a:pt x="980003" y="3397347"/>
                  <a:pt x="974666" y="3397347"/>
                </a:cubicBezTo>
                <a:cubicBezTo>
                  <a:pt x="969330" y="3397347"/>
                  <a:pt x="964946" y="3393026"/>
                  <a:pt x="964946" y="3387624"/>
                </a:cubicBezTo>
                <a:cubicBezTo>
                  <a:pt x="964946" y="3382221"/>
                  <a:pt x="969266" y="3377836"/>
                  <a:pt x="974666" y="3377836"/>
                </a:cubicBezTo>
                <a:close/>
                <a:moveTo>
                  <a:pt x="733446" y="3377836"/>
                </a:moveTo>
                <a:cubicBezTo>
                  <a:pt x="738782" y="3377836"/>
                  <a:pt x="743165" y="3382285"/>
                  <a:pt x="743165" y="3387624"/>
                </a:cubicBezTo>
                <a:cubicBezTo>
                  <a:pt x="743165" y="3392962"/>
                  <a:pt x="738846" y="3397347"/>
                  <a:pt x="733446" y="3397347"/>
                </a:cubicBezTo>
                <a:cubicBezTo>
                  <a:pt x="728046" y="3397347"/>
                  <a:pt x="723662" y="3393026"/>
                  <a:pt x="723662" y="3387624"/>
                </a:cubicBezTo>
                <a:cubicBezTo>
                  <a:pt x="723662" y="3382221"/>
                  <a:pt x="728046" y="3377836"/>
                  <a:pt x="733446" y="3377836"/>
                </a:cubicBezTo>
                <a:close/>
                <a:moveTo>
                  <a:pt x="492225" y="3377836"/>
                </a:moveTo>
                <a:cubicBezTo>
                  <a:pt x="497561" y="3377836"/>
                  <a:pt x="501945" y="3382285"/>
                  <a:pt x="501945" y="3387624"/>
                </a:cubicBezTo>
                <a:cubicBezTo>
                  <a:pt x="501945" y="3392962"/>
                  <a:pt x="497625" y="3397347"/>
                  <a:pt x="492225" y="3397347"/>
                </a:cubicBezTo>
                <a:cubicBezTo>
                  <a:pt x="486825" y="3397347"/>
                  <a:pt x="482441" y="3393026"/>
                  <a:pt x="482441" y="3387624"/>
                </a:cubicBezTo>
                <a:cubicBezTo>
                  <a:pt x="482441" y="3382221"/>
                  <a:pt x="486825" y="3377836"/>
                  <a:pt x="492225" y="3377836"/>
                </a:cubicBezTo>
                <a:close/>
                <a:moveTo>
                  <a:pt x="251005" y="3377836"/>
                </a:moveTo>
                <a:cubicBezTo>
                  <a:pt x="256405" y="3377836"/>
                  <a:pt x="260789" y="3382285"/>
                  <a:pt x="260789" y="3387624"/>
                </a:cubicBezTo>
                <a:cubicBezTo>
                  <a:pt x="260789" y="3392962"/>
                  <a:pt x="256342" y="3397347"/>
                  <a:pt x="251005" y="3397347"/>
                </a:cubicBezTo>
                <a:cubicBezTo>
                  <a:pt x="245669" y="3397347"/>
                  <a:pt x="241285" y="3393026"/>
                  <a:pt x="241285" y="3387624"/>
                </a:cubicBezTo>
                <a:cubicBezTo>
                  <a:pt x="241285" y="3382221"/>
                  <a:pt x="245605" y="3377836"/>
                  <a:pt x="251005" y="3377836"/>
                </a:cubicBezTo>
                <a:close/>
                <a:moveTo>
                  <a:pt x="9722" y="3377836"/>
                </a:moveTo>
                <a:cubicBezTo>
                  <a:pt x="15122" y="3377836"/>
                  <a:pt x="19506" y="3382285"/>
                  <a:pt x="19506" y="3387624"/>
                </a:cubicBezTo>
                <a:cubicBezTo>
                  <a:pt x="19506" y="3392962"/>
                  <a:pt x="15059" y="3397347"/>
                  <a:pt x="9722" y="3397347"/>
                </a:cubicBezTo>
                <a:cubicBezTo>
                  <a:pt x="4386" y="3397347"/>
                  <a:pt x="2" y="3393026"/>
                  <a:pt x="2" y="3387624"/>
                </a:cubicBezTo>
                <a:cubicBezTo>
                  <a:pt x="2" y="3382221"/>
                  <a:pt x="4322" y="3377836"/>
                  <a:pt x="9722" y="3377836"/>
                </a:cubicBezTo>
                <a:close/>
                <a:moveTo>
                  <a:pt x="9649203" y="3136585"/>
                </a:moveTo>
                <a:cubicBezTo>
                  <a:pt x="9654540" y="3136585"/>
                  <a:pt x="9658923" y="3141033"/>
                  <a:pt x="9658923" y="3146371"/>
                </a:cubicBezTo>
                <a:cubicBezTo>
                  <a:pt x="9658923" y="3151710"/>
                  <a:pt x="9654540" y="3156095"/>
                  <a:pt x="9649203" y="3156095"/>
                </a:cubicBezTo>
                <a:cubicBezTo>
                  <a:pt x="9643866" y="3156095"/>
                  <a:pt x="9639483" y="3151775"/>
                  <a:pt x="9639483" y="3146371"/>
                </a:cubicBezTo>
                <a:cubicBezTo>
                  <a:pt x="9639483" y="3140969"/>
                  <a:pt x="9643803" y="3136585"/>
                  <a:pt x="9649203" y="3136585"/>
                </a:cubicBezTo>
                <a:close/>
                <a:moveTo>
                  <a:pt x="11820259" y="3136584"/>
                </a:moveTo>
                <a:cubicBezTo>
                  <a:pt x="11825659" y="3136584"/>
                  <a:pt x="11830043" y="3141033"/>
                  <a:pt x="11830043" y="3146371"/>
                </a:cubicBezTo>
                <a:cubicBezTo>
                  <a:pt x="11830043" y="3151710"/>
                  <a:pt x="11825596" y="3156095"/>
                  <a:pt x="11820259" y="3156095"/>
                </a:cubicBezTo>
                <a:cubicBezTo>
                  <a:pt x="11814922" y="3156095"/>
                  <a:pt x="11810539" y="3151775"/>
                  <a:pt x="11810539" y="3146371"/>
                </a:cubicBezTo>
                <a:cubicBezTo>
                  <a:pt x="11810539" y="3140969"/>
                  <a:pt x="11814859" y="3136584"/>
                  <a:pt x="11820259" y="3136584"/>
                </a:cubicBezTo>
                <a:close/>
                <a:moveTo>
                  <a:pt x="11579030" y="3136584"/>
                </a:moveTo>
                <a:cubicBezTo>
                  <a:pt x="11584430" y="3136584"/>
                  <a:pt x="11588815" y="3141033"/>
                  <a:pt x="11588815" y="3146371"/>
                </a:cubicBezTo>
                <a:cubicBezTo>
                  <a:pt x="11588815" y="3151710"/>
                  <a:pt x="11584367" y="3156095"/>
                  <a:pt x="11579030" y="3156095"/>
                </a:cubicBezTo>
                <a:cubicBezTo>
                  <a:pt x="11573694" y="3156095"/>
                  <a:pt x="11569310" y="3151775"/>
                  <a:pt x="11569310" y="3146371"/>
                </a:cubicBezTo>
                <a:cubicBezTo>
                  <a:pt x="11569310" y="3140969"/>
                  <a:pt x="11573630" y="3136584"/>
                  <a:pt x="11579030" y="3136584"/>
                </a:cubicBezTo>
                <a:close/>
                <a:moveTo>
                  <a:pt x="11337802" y="3136584"/>
                </a:moveTo>
                <a:cubicBezTo>
                  <a:pt x="11343202" y="3136584"/>
                  <a:pt x="11347587" y="3141033"/>
                  <a:pt x="11347587" y="3146371"/>
                </a:cubicBezTo>
                <a:cubicBezTo>
                  <a:pt x="11347587" y="3151710"/>
                  <a:pt x="11343139" y="3156095"/>
                  <a:pt x="11337802" y="3156095"/>
                </a:cubicBezTo>
                <a:cubicBezTo>
                  <a:pt x="11332466" y="3156095"/>
                  <a:pt x="11328082" y="3151775"/>
                  <a:pt x="11328082" y="3146371"/>
                </a:cubicBezTo>
                <a:cubicBezTo>
                  <a:pt x="11328082" y="3140969"/>
                  <a:pt x="11332402" y="3136584"/>
                  <a:pt x="11337802" y="3136584"/>
                </a:cubicBezTo>
                <a:close/>
                <a:moveTo>
                  <a:pt x="11096574" y="3136584"/>
                </a:moveTo>
                <a:cubicBezTo>
                  <a:pt x="11101910" y="3136584"/>
                  <a:pt x="11106294" y="3141033"/>
                  <a:pt x="11106294" y="3146371"/>
                </a:cubicBezTo>
                <a:cubicBezTo>
                  <a:pt x="11106294" y="3151710"/>
                  <a:pt x="11101974" y="3156095"/>
                  <a:pt x="11096574" y="3156095"/>
                </a:cubicBezTo>
                <a:cubicBezTo>
                  <a:pt x="11091174" y="3156095"/>
                  <a:pt x="11086790" y="3151775"/>
                  <a:pt x="11086790" y="3146371"/>
                </a:cubicBezTo>
                <a:cubicBezTo>
                  <a:pt x="11086790" y="3140969"/>
                  <a:pt x="11091174" y="3136584"/>
                  <a:pt x="11096574" y="3136584"/>
                </a:cubicBezTo>
                <a:close/>
                <a:moveTo>
                  <a:pt x="10855345" y="3136584"/>
                </a:moveTo>
                <a:cubicBezTo>
                  <a:pt x="10860682" y="3136584"/>
                  <a:pt x="10865065" y="3141033"/>
                  <a:pt x="10865065" y="3146371"/>
                </a:cubicBezTo>
                <a:cubicBezTo>
                  <a:pt x="10865065" y="3151710"/>
                  <a:pt x="10860682" y="3156095"/>
                  <a:pt x="10855345" y="3156095"/>
                </a:cubicBezTo>
                <a:cubicBezTo>
                  <a:pt x="10850008" y="3156095"/>
                  <a:pt x="10845625" y="3151775"/>
                  <a:pt x="10845625" y="3146371"/>
                </a:cubicBezTo>
                <a:cubicBezTo>
                  <a:pt x="10845625" y="3140969"/>
                  <a:pt x="10849945" y="3136584"/>
                  <a:pt x="10855345" y="3136584"/>
                </a:cubicBezTo>
                <a:close/>
                <a:moveTo>
                  <a:pt x="10614116" y="3136584"/>
                </a:moveTo>
                <a:cubicBezTo>
                  <a:pt x="10619516" y="3136584"/>
                  <a:pt x="10623901" y="3141033"/>
                  <a:pt x="10623901" y="3146371"/>
                </a:cubicBezTo>
                <a:cubicBezTo>
                  <a:pt x="10623901" y="3151710"/>
                  <a:pt x="10619454" y="3156095"/>
                  <a:pt x="10614116" y="3156095"/>
                </a:cubicBezTo>
                <a:cubicBezTo>
                  <a:pt x="10608780" y="3156095"/>
                  <a:pt x="10604396" y="3151775"/>
                  <a:pt x="10604396" y="3146371"/>
                </a:cubicBezTo>
                <a:cubicBezTo>
                  <a:pt x="10604396" y="3140969"/>
                  <a:pt x="10608716" y="3136584"/>
                  <a:pt x="10614116" y="3136584"/>
                </a:cubicBezTo>
                <a:close/>
                <a:moveTo>
                  <a:pt x="10372888" y="3136584"/>
                </a:moveTo>
                <a:cubicBezTo>
                  <a:pt x="10378288" y="3136584"/>
                  <a:pt x="10382673" y="3141033"/>
                  <a:pt x="10382673" y="3146371"/>
                </a:cubicBezTo>
                <a:cubicBezTo>
                  <a:pt x="10382673" y="3151710"/>
                  <a:pt x="10378225" y="3156095"/>
                  <a:pt x="10372888" y="3156095"/>
                </a:cubicBezTo>
                <a:cubicBezTo>
                  <a:pt x="10367552" y="3156095"/>
                  <a:pt x="10363168" y="3151775"/>
                  <a:pt x="10363168" y="3146371"/>
                </a:cubicBezTo>
                <a:cubicBezTo>
                  <a:pt x="10363168" y="3140969"/>
                  <a:pt x="10367488" y="3136584"/>
                  <a:pt x="10372888" y="3136584"/>
                </a:cubicBezTo>
                <a:close/>
                <a:moveTo>
                  <a:pt x="10131660" y="3136584"/>
                </a:moveTo>
                <a:cubicBezTo>
                  <a:pt x="10137060" y="3136584"/>
                  <a:pt x="10141444" y="3141033"/>
                  <a:pt x="10141444" y="3146371"/>
                </a:cubicBezTo>
                <a:cubicBezTo>
                  <a:pt x="10141444" y="3151710"/>
                  <a:pt x="10136997" y="3156095"/>
                  <a:pt x="10131660" y="3156095"/>
                </a:cubicBezTo>
                <a:cubicBezTo>
                  <a:pt x="10126323" y="3156095"/>
                  <a:pt x="10121940" y="3151775"/>
                  <a:pt x="10121940" y="3146371"/>
                </a:cubicBezTo>
                <a:cubicBezTo>
                  <a:pt x="10121940" y="3140969"/>
                  <a:pt x="10126260" y="3136584"/>
                  <a:pt x="10131660" y="3136584"/>
                </a:cubicBezTo>
                <a:close/>
                <a:moveTo>
                  <a:pt x="9890432" y="3136584"/>
                </a:moveTo>
                <a:cubicBezTo>
                  <a:pt x="9895768" y="3136584"/>
                  <a:pt x="9900152" y="3141033"/>
                  <a:pt x="9900152" y="3146371"/>
                </a:cubicBezTo>
                <a:cubicBezTo>
                  <a:pt x="9900152" y="3151710"/>
                  <a:pt x="9895832" y="3156095"/>
                  <a:pt x="9890432" y="3156095"/>
                </a:cubicBezTo>
                <a:cubicBezTo>
                  <a:pt x="9885031" y="3156095"/>
                  <a:pt x="9880648" y="3151775"/>
                  <a:pt x="9880648" y="3146371"/>
                </a:cubicBezTo>
                <a:cubicBezTo>
                  <a:pt x="9880648" y="3140969"/>
                  <a:pt x="9885031" y="3136584"/>
                  <a:pt x="9890432" y="3136584"/>
                </a:cubicBezTo>
                <a:close/>
                <a:moveTo>
                  <a:pt x="9417695" y="3136584"/>
                </a:moveTo>
                <a:cubicBezTo>
                  <a:pt x="9423031" y="3136584"/>
                  <a:pt x="9427416" y="3141033"/>
                  <a:pt x="9427416" y="3146371"/>
                </a:cubicBezTo>
                <a:cubicBezTo>
                  <a:pt x="9427416" y="3151710"/>
                  <a:pt x="9423095" y="3156095"/>
                  <a:pt x="9417695" y="3156095"/>
                </a:cubicBezTo>
                <a:cubicBezTo>
                  <a:pt x="9412295" y="3156095"/>
                  <a:pt x="9407911" y="3151775"/>
                  <a:pt x="9407911" y="3146371"/>
                </a:cubicBezTo>
                <a:cubicBezTo>
                  <a:pt x="9407911" y="3140969"/>
                  <a:pt x="9412295" y="3136584"/>
                  <a:pt x="9417695" y="3136584"/>
                </a:cubicBezTo>
                <a:close/>
                <a:moveTo>
                  <a:pt x="9176467" y="3136584"/>
                </a:moveTo>
                <a:cubicBezTo>
                  <a:pt x="9181803" y="3136584"/>
                  <a:pt x="9186187" y="3141033"/>
                  <a:pt x="9186187" y="3146371"/>
                </a:cubicBezTo>
                <a:cubicBezTo>
                  <a:pt x="9186187" y="3151710"/>
                  <a:pt x="9181867" y="3156095"/>
                  <a:pt x="9176467" y="3156095"/>
                </a:cubicBezTo>
                <a:cubicBezTo>
                  <a:pt x="9171066" y="3156095"/>
                  <a:pt x="9166683" y="3151775"/>
                  <a:pt x="9166683" y="3146371"/>
                </a:cubicBezTo>
                <a:cubicBezTo>
                  <a:pt x="9166683" y="3140969"/>
                  <a:pt x="9171066" y="3136584"/>
                  <a:pt x="9176467" y="3136584"/>
                </a:cubicBezTo>
                <a:close/>
                <a:moveTo>
                  <a:pt x="8935237" y="3136584"/>
                </a:moveTo>
                <a:cubicBezTo>
                  <a:pt x="8940574" y="3136584"/>
                  <a:pt x="8944958" y="3141033"/>
                  <a:pt x="8944958" y="3146371"/>
                </a:cubicBezTo>
                <a:cubicBezTo>
                  <a:pt x="8944958" y="3151710"/>
                  <a:pt x="8940638" y="3156095"/>
                  <a:pt x="8935237" y="3156095"/>
                </a:cubicBezTo>
                <a:cubicBezTo>
                  <a:pt x="8929837" y="3156095"/>
                  <a:pt x="8925454" y="3151775"/>
                  <a:pt x="8925454" y="3146371"/>
                </a:cubicBezTo>
                <a:cubicBezTo>
                  <a:pt x="8925454" y="3140969"/>
                  <a:pt x="8929837" y="3136584"/>
                  <a:pt x="8935237" y="3136584"/>
                </a:cubicBezTo>
                <a:close/>
                <a:moveTo>
                  <a:pt x="8694009" y="3136584"/>
                </a:moveTo>
                <a:cubicBezTo>
                  <a:pt x="8699346" y="3136584"/>
                  <a:pt x="8703730" y="3141033"/>
                  <a:pt x="8703730" y="3146371"/>
                </a:cubicBezTo>
                <a:cubicBezTo>
                  <a:pt x="8703730" y="3151710"/>
                  <a:pt x="8699346" y="3156095"/>
                  <a:pt x="8694009" y="3156095"/>
                </a:cubicBezTo>
                <a:cubicBezTo>
                  <a:pt x="8688673" y="3156095"/>
                  <a:pt x="8684289" y="3151775"/>
                  <a:pt x="8684289" y="3146371"/>
                </a:cubicBezTo>
                <a:cubicBezTo>
                  <a:pt x="8684289" y="3140969"/>
                  <a:pt x="8688609" y="3136584"/>
                  <a:pt x="8694009" y="3136584"/>
                </a:cubicBezTo>
                <a:close/>
                <a:moveTo>
                  <a:pt x="8452781" y="3136584"/>
                </a:moveTo>
                <a:cubicBezTo>
                  <a:pt x="8458181" y="3136584"/>
                  <a:pt x="8462566" y="3141033"/>
                  <a:pt x="8462566" y="3146371"/>
                </a:cubicBezTo>
                <a:cubicBezTo>
                  <a:pt x="8462566" y="3151710"/>
                  <a:pt x="8458118" y="3156095"/>
                  <a:pt x="8452781" y="3156095"/>
                </a:cubicBezTo>
                <a:cubicBezTo>
                  <a:pt x="8447445" y="3156095"/>
                  <a:pt x="8443061" y="3151775"/>
                  <a:pt x="8443061" y="3146371"/>
                </a:cubicBezTo>
                <a:cubicBezTo>
                  <a:pt x="8443061" y="3140969"/>
                  <a:pt x="8447381" y="3136584"/>
                  <a:pt x="8452781" y="3136584"/>
                </a:cubicBezTo>
                <a:close/>
                <a:moveTo>
                  <a:pt x="8211553" y="3136584"/>
                </a:moveTo>
                <a:cubicBezTo>
                  <a:pt x="8216889" y="3136584"/>
                  <a:pt x="8221273" y="3141033"/>
                  <a:pt x="8221273" y="3146371"/>
                </a:cubicBezTo>
                <a:cubicBezTo>
                  <a:pt x="8221273" y="3151710"/>
                  <a:pt x="8216953" y="3156095"/>
                  <a:pt x="8211553" y="3156095"/>
                </a:cubicBezTo>
                <a:cubicBezTo>
                  <a:pt x="8206152" y="3156095"/>
                  <a:pt x="8201769" y="3151775"/>
                  <a:pt x="8201769" y="3146371"/>
                </a:cubicBezTo>
                <a:cubicBezTo>
                  <a:pt x="8201769" y="3140969"/>
                  <a:pt x="8206152" y="3136584"/>
                  <a:pt x="8211553" y="3136584"/>
                </a:cubicBezTo>
                <a:close/>
                <a:moveTo>
                  <a:pt x="7970260" y="3136584"/>
                </a:moveTo>
                <a:cubicBezTo>
                  <a:pt x="7975661" y="3136584"/>
                  <a:pt x="7980044" y="3141033"/>
                  <a:pt x="7980044" y="3146371"/>
                </a:cubicBezTo>
                <a:cubicBezTo>
                  <a:pt x="7980044" y="3151710"/>
                  <a:pt x="7975661" y="3156095"/>
                  <a:pt x="7970260" y="3156095"/>
                </a:cubicBezTo>
                <a:cubicBezTo>
                  <a:pt x="7964860" y="3156095"/>
                  <a:pt x="7960477" y="3151775"/>
                  <a:pt x="7960477" y="3146371"/>
                </a:cubicBezTo>
                <a:cubicBezTo>
                  <a:pt x="7960477" y="3140969"/>
                  <a:pt x="7964860" y="3136584"/>
                  <a:pt x="7970260" y="3136584"/>
                </a:cubicBezTo>
                <a:close/>
                <a:moveTo>
                  <a:pt x="7729032" y="3136584"/>
                </a:moveTo>
                <a:cubicBezTo>
                  <a:pt x="7734369" y="3136584"/>
                  <a:pt x="7738753" y="3141033"/>
                  <a:pt x="7738753" y="3146371"/>
                </a:cubicBezTo>
                <a:cubicBezTo>
                  <a:pt x="7738753" y="3151710"/>
                  <a:pt x="7734432" y="3156095"/>
                  <a:pt x="7729032" y="3156095"/>
                </a:cubicBezTo>
                <a:cubicBezTo>
                  <a:pt x="7723632" y="3156095"/>
                  <a:pt x="7719249" y="3151775"/>
                  <a:pt x="7719249" y="3146371"/>
                </a:cubicBezTo>
                <a:cubicBezTo>
                  <a:pt x="7719249" y="3140969"/>
                  <a:pt x="7723632" y="3136584"/>
                  <a:pt x="7729032" y="3136584"/>
                </a:cubicBezTo>
                <a:close/>
                <a:moveTo>
                  <a:pt x="7487803" y="3136584"/>
                </a:moveTo>
                <a:cubicBezTo>
                  <a:pt x="7493139" y="3136584"/>
                  <a:pt x="7497524" y="3141033"/>
                  <a:pt x="7497524" y="3146371"/>
                </a:cubicBezTo>
                <a:cubicBezTo>
                  <a:pt x="7497524" y="3151710"/>
                  <a:pt x="7493203" y="3156095"/>
                  <a:pt x="7487803" y="3156095"/>
                </a:cubicBezTo>
                <a:cubicBezTo>
                  <a:pt x="7482403" y="3156095"/>
                  <a:pt x="7478019" y="3151775"/>
                  <a:pt x="7478019" y="3146371"/>
                </a:cubicBezTo>
                <a:cubicBezTo>
                  <a:pt x="7478019" y="3140969"/>
                  <a:pt x="7482403" y="3136584"/>
                  <a:pt x="7487803" y="3136584"/>
                </a:cubicBezTo>
                <a:close/>
                <a:moveTo>
                  <a:pt x="7246575" y="3136584"/>
                </a:moveTo>
                <a:cubicBezTo>
                  <a:pt x="7251975" y="3136584"/>
                  <a:pt x="7256359" y="3141033"/>
                  <a:pt x="7256359" y="3146371"/>
                </a:cubicBezTo>
                <a:cubicBezTo>
                  <a:pt x="7256359" y="3151710"/>
                  <a:pt x="7251912" y="3156095"/>
                  <a:pt x="7246575" y="3156095"/>
                </a:cubicBezTo>
                <a:cubicBezTo>
                  <a:pt x="7241238" y="3156095"/>
                  <a:pt x="7236855" y="3151775"/>
                  <a:pt x="7236855" y="3146371"/>
                </a:cubicBezTo>
                <a:cubicBezTo>
                  <a:pt x="7236855" y="3140969"/>
                  <a:pt x="7241175" y="3136584"/>
                  <a:pt x="7246575" y="3136584"/>
                </a:cubicBezTo>
                <a:close/>
                <a:moveTo>
                  <a:pt x="7005346" y="3136584"/>
                </a:moveTo>
                <a:cubicBezTo>
                  <a:pt x="7010746" y="3136584"/>
                  <a:pt x="7015130" y="3141033"/>
                  <a:pt x="7015130" y="3146371"/>
                </a:cubicBezTo>
                <a:cubicBezTo>
                  <a:pt x="7015130" y="3151710"/>
                  <a:pt x="7010683" y="3156095"/>
                  <a:pt x="7005346" y="3156095"/>
                </a:cubicBezTo>
                <a:cubicBezTo>
                  <a:pt x="7000009" y="3156095"/>
                  <a:pt x="6995626" y="3151775"/>
                  <a:pt x="6995626" y="3146371"/>
                </a:cubicBezTo>
                <a:cubicBezTo>
                  <a:pt x="6995626" y="3140969"/>
                  <a:pt x="6999946" y="3136584"/>
                  <a:pt x="7005346" y="3136584"/>
                </a:cubicBezTo>
                <a:close/>
                <a:moveTo>
                  <a:pt x="6764118" y="3136584"/>
                </a:moveTo>
                <a:cubicBezTo>
                  <a:pt x="6769518" y="3136584"/>
                  <a:pt x="6773902" y="3141033"/>
                  <a:pt x="6773902" y="3146371"/>
                </a:cubicBezTo>
                <a:cubicBezTo>
                  <a:pt x="6773902" y="3151710"/>
                  <a:pt x="6769518" y="3156095"/>
                  <a:pt x="6764118" y="3156095"/>
                </a:cubicBezTo>
                <a:cubicBezTo>
                  <a:pt x="6758718" y="3156095"/>
                  <a:pt x="6754335" y="3151775"/>
                  <a:pt x="6754335" y="3146371"/>
                </a:cubicBezTo>
                <a:cubicBezTo>
                  <a:pt x="6754335" y="3140969"/>
                  <a:pt x="6758718" y="3136584"/>
                  <a:pt x="6764118" y="3136584"/>
                </a:cubicBezTo>
                <a:close/>
                <a:moveTo>
                  <a:pt x="6522889" y="3136584"/>
                </a:moveTo>
                <a:cubicBezTo>
                  <a:pt x="6528225" y="3136584"/>
                  <a:pt x="6532610" y="3141033"/>
                  <a:pt x="6532610" y="3146371"/>
                </a:cubicBezTo>
                <a:cubicBezTo>
                  <a:pt x="6532610" y="3151710"/>
                  <a:pt x="6528289" y="3156095"/>
                  <a:pt x="6522889" y="3156095"/>
                </a:cubicBezTo>
                <a:cubicBezTo>
                  <a:pt x="6517489" y="3156095"/>
                  <a:pt x="6513105" y="3151775"/>
                  <a:pt x="6513105" y="3146371"/>
                </a:cubicBezTo>
                <a:cubicBezTo>
                  <a:pt x="6513105" y="3140969"/>
                  <a:pt x="6517489" y="3136584"/>
                  <a:pt x="6522889" y="3136584"/>
                </a:cubicBezTo>
                <a:close/>
                <a:moveTo>
                  <a:pt x="6281661" y="3136584"/>
                </a:moveTo>
                <a:cubicBezTo>
                  <a:pt x="6286997" y="3136584"/>
                  <a:pt x="6291381" y="3141033"/>
                  <a:pt x="6291381" y="3146371"/>
                </a:cubicBezTo>
                <a:cubicBezTo>
                  <a:pt x="6291381" y="3151710"/>
                  <a:pt x="6287061" y="3156095"/>
                  <a:pt x="6281661" y="3156095"/>
                </a:cubicBezTo>
                <a:cubicBezTo>
                  <a:pt x="6276261" y="3156095"/>
                  <a:pt x="6271877" y="3151775"/>
                  <a:pt x="6271877" y="3146371"/>
                </a:cubicBezTo>
                <a:cubicBezTo>
                  <a:pt x="6271877" y="3140969"/>
                  <a:pt x="6276261" y="3136584"/>
                  <a:pt x="6281661" y="3136584"/>
                </a:cubicBezTo>
                <a:close/>
                <a:moveTo>
                  <a:pt x="6040432" y="3136584"/>
                </a:moveTo>
                <a:cubicBezTo>
                  <a:pt x="6045832" y="3136584"/>
                  <a:pt x="6050216" y="3141033"/>
                  <a:pt x="6050216" y="3146371"/>
                </a:cubicBezTo>
                <a:cubicBezTo>
                  <a:pt x="6050216" y="3151710"/>
                  <a:pt x="6045769" y="3156095"/>
                  <a:pt x="6040432" y="3156095"/>
                </a:cubicBezTo>
                <a:cubicBezTo>
                  <a:pt x="6035095" y="3156095"/>
                  <a:pt x="6030712" y="3151775"/>
                  <a:pt x="6030712" y="3146371"/>
                </a:cubicBezTo>
                <a:cubicBezTo>
                  <a:pt x="6030712" y="3140969"/>
                  <a:pt x="6035032" y="3136584"/>
                  <a:pt x="6040432" y="3136584"/>
                </a:cubicBezTo>
                <a:close/>
                <a:moveTo>
                  <a:pt x="5799205" y="3136584"/>
                </a:moveTo>
                <a:cubicBezTo>
                  <a:pt x="5804606" y="3136584"/>
                  <a:pt x="5808989" y="3141033"/>
                  <a:pt x="5808989" y="3146371"/>
                </a:cubicBezTo>
                <a:cubicBezTo>
                  <a:pt x="5808989" y="3151710"/>
                  <a:pt x="5804542" y="3156095"/>
                  <a:pt x="5799205" y="3156095"/>
                </a:cubicBezTo>
                <a:cubicBezTo>
                  <a:pt x="5793870" y="3156095"/>
                  <a:pt x="5789486" y="3151775"/>
                  <a:pt x="5789486" y="3146371"/>
                </a:cubicBezTo>
                <a:cubicBezTo>
                  <a:pt x="5789486" y="3140969"/>
                  <a:pt x="5793806" y="3136584"/>
                  <a:pt x="5799205" y="3136584"/>
                </a:cubicBezTo>
                <a:close/>
                <a:moveTo>
                  <a:pt x="5557991" y="3136584"/>
                </a:moveTo>
                <a:cubicBezTo>
                  <a:pt x="5563391" y="3136584"/>
                  <a:pt x="5567774" y="3141033"/>
                  <a:pt x="5567774" y="3146371"/>
                </a:cubicBezTo>
                <a:cubicBezTo>
                  <a:pt x="5567774" y="3151710"/>
                  <a:pt x="5563391" y="3156095"/>
                  <a:pt x="5557991" y="3156095"/>
                </a:cubicBezTo>
                <a:cubicBezTo>
                  <a:pt x="5552592" y="3156095"/>
                  <a:pt x="5548208" y="3151775"/>
                  <a:pt x="5548208" y="3146371"/>
                </a:cubicBezTo>
                <a:cubicBezTo>
                  <a:pt x="5548208" y="3140969"/>
                  <a:pt x="5552592" y="3136584"/>
                  <a:pt x="5557991" y="3136584"/>
                </a:cubicBezTo>
                <a:close/>
                <a:moveTo>
                  <a:pt x="5316710" y="3136584"/>
                </a:moveTo>
                <a:cubicBezTo>
                  <a:pt x="5322044" y="3136584"/>
                  <a:pt x="5326429" y="3141033"/>
                  <a:pt x="5326429" y="3146371"/>
                </a:cubicBezTo>
                <a:cubicBezTo>
                  <a:pt x="5326429" y="3151710"/>
                  <a:pt x="5322105" y="3156095"/>
                  <a:pt x="5316710" y="3156095"/>
                </a:cubicBezTo>
                <a:cubicBezTo>
                  <a:pt x="5311314" y="3156095"/>
                  <a:pt x="5306924" y="3151775"/>
                  <a:pt x="5306924" y="3146371"/>
                </a:cubicBezTo>
                <a:cubicBezTo>
                  <a:pt x="5306924" y="3140969"/>
                  <a:pt x="5311314" y="3136584"/>
                  <a:pt x="5316710" y="3136584"/>
                </a:cubicBezTo>
                <a:close/>
                <a:moveTo>
                  <a:pt x="5075485" y="3136584"/>
                </a:moveTo>
                <a:cubicBezTo>
                  <a:pt x="5080820" y="3136584"/>
                  <a:pt x="5085202" y="3141033"/>
                  <a:pt x="5085202" y="3146371"/>
                </a:cubicBezTo>
                <a:cubicBezTo>
                  <a:pt x="5085202" y="3151710"/>
                  <a:pt x="5080883" y="3156095"/>
                  <a:pt x="5075485" y="3156095"/>
                </a:cubicBezTo>
                <a:cubicBezTo>
                  <a:pt x="5070087" y="3156095"/>
                  <a:pt x="5065705" y="3151775"/>
                  <a:pt x="5065705" y="3146371"/>
                </a:cubicBezTo>
                <a:cubicBezTo>
                  <a:pt x="5065705" y="3140969"/>
                  <a:pt x="5070087" y="3136584"/>
                  <a:pt x="5075485" y="3136584"/>
                </a:cubicBezTo>
                <a:close/>
                <a:moveTo>
                  <a:pt x="4834252" y="3136584"/>
                </a:moveTo>
                <a:cubicBezTo>
                  <a:pt x="4839658" y="3136584"/>
                  <a:pt x="4844040" y="3141033"/>
                  <a:pt x="4844040" y="3146371"/>
                </a:cubicBezTo>
                <a:cubicBezTo>
                  <a:pt x="4844040" y="3151710"/>
                  <a:pt x="4839595" y="3156095"/>
                  <a:pt x="4834252" y="3156095"/>
                </a:cubicBezTo>
                <a:cubicBezTo>
                  <a:pt x="4828915" y="3156095"/>
                  <a:pt x="4824534" y="3151775"/>
                  <a:pt x="4824534" y="3146371"/>
                </a:cubicBezTo>
                <a:cubicBezTo>
                  <a:pt x="4824534" y="3140969"/>
                  <a:pt x="4828853" y="3136584"/>
                  <a:pt x="4834252" y="3136584"/>
                </a:cubicBezTo>
                <a:close/>
                <a:moveTo>
                  <a:pt x="4593019" y="3136584"/>
                </a:moveTo>
                <a:cubicBezTo>
                  <a:pt x="4598416" y="3136584"/>
                  <a:pt x="4602795" y="3141033"/>
                  <a:pt x="4602795" y="3146371"/>
                </a:cubicBezTo>
                <a:cubicBezTo>
                  <a:pt x="4602795" y="3151710"/>
                  <a:pt x="4598353" y="3156095"/>
                  <a:pt x="4593019" y="3156095"/>
                </a:cubicBezTo>
                <a:cubicBezTo>
                  <a:pt x="4587686" y="3156095"/>
                  <a:pt x="4583304" y="3151775"/>
                  <a:pt x="4583304" y="3146371"/>
                </a:cubicBezTo>
                <a:cubicBezTo>
                  <a:pt x="4583304" y="3140969"/>
                  <a:pt x="4587622" y="3136584"/>
                  <a:pt x="4593019" y="3136584"/>
                </a:cubicBezTo>
                <a:close/>
                <a:moveTo>
                  <a:pt x="4351806" y="3136584"/>
                </a:moveTo>
                <a:cubicBezTo>
                  <a:pt x="4357195" y="3136584"/>
                  <a:pt x="4361580" y="3141033"/>
                  <a:pt x="4361580" y="3146371"/>
                </a:cubicBezTo>
                <a:cubicBezTo>
                  <a:pt x="4361580" y="3151710"/>
                  <a:pt x="4357195" y="3156095"/>
                  <a:pt x="4351806" y="3156095"/>
                </a:cubicBezTo>
                <a:cubicBezTo>
                  <a:pt x="4346397" y="3156095"/>
                  <a:pt x="4342006" y="3151775"/>
                  <a:pt x="4342006" y="3146371"/>
                </a:cubicBezTo>
                <a:cubicBezTo>
                  <a:pt x="4342006" y="3140969"/>
                  <a:pt x="4346397" y="3136584"/>
                  <a:pt x="4351806" y="3136584"/>
                </a:cubicBezTo>
                <a:close/>
                <a:moveTo>
                  <a:pt x="4110581" y="3136584"/>
                </a:moveTo>
                <a:cubicBezTo>
                  <a:pt x="4115984" y="3136584"/>
                  <a:pt x="4120362" y="3141033"/>
                  <a:pt x="4120362" y="3146371"/>
                </a:cubicBezTo>
                <a:cubicBezTo>
                  <a:pt x="4120362" y="3151710"/>
                  <a:pt x="4115984" y="3156095"/>
                  <a:pt x="4110581" y="3156095"/>
                </a:cubicBezTo>
                <a:cubicBezTo>
                  <a:pt x="4105180" y="3156095"/>
                  <a:pt x="4100799" y="3151775"/>
                  <a:pt x="4100799" y="3146371"/>
                </a:cubicBezTo>
                <a:cubicBezTo>
                  <a:pt x="4100799" y="3140969"/>
                  <a:pt x="4105180" y="3136584"/>
                  <a:pt x="4110581" y="3136584"/>
                </a:cubicBezTo>
                <a:close/>
                <a:moveTo>
                  <a:pt x="3869430" y="3136584"/>
                </a:moveTo>
                <a:cubicBezTo>
                  <a:pt x="3874763" y="3136584"/>
                  <a:pt x="3879149" y="3141033"/>
                  <a:pt x="3879149" y="3146371"/>
                </a:cubicBezTo>
                <a:cubicBezTo>
                  <a:pt x="3879149" y="3151710"/>
                  <a:pt x="3874828" y="3156095"/>
                  <a:pt x="3869430" y="3156095"/>
                </a:cubicBezTo>
                <a:cubicBezTo>
                  <a:pt x="3864030" y="3156095"/>
                  <a:pt x="3859647" y="3151775"/>
                  <a:pt x="3859647" y="3146371"/>
                </a:cubicBezTo>
                <a:cubicBezTo>
                  <a:pt x="3859647" y="3140969"/>
                  <a:pt x="3864030" y="3136584"/>
                  <a:pt x="3869430" y="3136584"/>
                </a:cubicBezTo>
                <a:close/>
                <a:moveTo>
                  <a:pt x="3628212" y="3136584"/>
                </a:moveTo>
                <a:cubicBezTo>
                  <a:pt x="3633528" y="3136584"/>
                  <a:pt x="3637936" y="3141033"/>
                  <a:pt x="3637936" y="3146371"/>
                </a:cubicBezTo>
                <a:cubicBezTo>
                  <a:pt x="3637936" y="3151710"/>
                  <a:pt x="3633592" y="3156095"/>
                  <a:pt x="3628212" y="3156095"/>
                </a:cubicBezTo>
                <a:cubicBezTo>
                  <a:pt x="3622814" y="3156095"/>
                  <a:pt x="3618430" y="3151775"/>
                  <a:pt x="3618430" y="3146371"/>
                </a:cubicBezTo>
                <a:cubicBezTo>
                  <a:pt x="3618430" y="3140969"/>
                  <a:pt x="3622814" y="3136584"/>
                  <a:pt x="3628212" y="3136584"/>
                </a:cubicBezTo>
                <a:close/>
                <a:moveTo>
                  <a:pt x="3386958" y="3136584"/>
                </a:moveTo>
                <a:cubicBezTo>
                  <a:pt x="3392358" y="3136584"/>
                  <a:pt x="3396743" y="3141033"/>
                  <a:pt x="3396743" y="3146371"/>
                </a:cubicBezTo>
                <a:cubicBezTo>
                  <a:pt x="3396743" y="3151710"/>
                  <a:pt x="3392296" y="3156095"/>
                  <a:pt x="3386958" y="3156095"/>
                </a:cubicBezTo>
                <a:cubicBezTo>
                  <a:pt x="3381621" y="3156095"/>
                  <a:pt x="3377235" y="3151775"/>
                  <a:pt x="3377235" y="3146371"/>
                </a:cubicBezTo>
                <a:cubicBezTo>
                  <a:pt x="3377235" y="3140969"/>
                  <a:pt x="3381556" y="3136584"/>
                  <a:pt x="3386958" y="3136584"/>
                </a:cubicBezTo>
                <a:close/>
                <a:moveTo>
                  <a:pt x="3145751" y="3136584"/>
                </a:moveTo>
                <a:cubicBezTo>
                  <a:pt x="3151149" y="3136584"/>
                  <a:pt x="3155533" y="3141033"/>
                  <a:pt x="3155533" y="3146371"/>
                </a:cubicBezTo>
                <a:cubicBezTo>
                  <a:pt x="3155533" y="3151710"/>
                  <a:pt x="3151086" y="3156095"/>
                  <a:pt x="3145751" y="3156095"/>
                </a:cubicBezTo>
                <a:cubicBezTo>
                  <a:pt x="3140415" y="3156095"/>
                  <a:pt x="3136032" y="3151775"/>
                  <a:pt x="3136032" y="3146371"/>
                </a:cubicBezTo>
                <a:cubicBezTo>
                  <a:pt x="3136032" y="3140969"/>
                  <a:pt x="3140351" y="3136584"/>
                  <a:pt x="3145751" y="3136584"/>
                </a:cubicBezTo>
                <a:close/>
                <a:moveTo>
                  <a:pt x="2904572" y="3136584"/>
                </a:moveTo>
                <a:cubicBezTo>
                  <a:pt x="2909972" y="3136584"/>
                  <a:pt x="2914355" y="3141033"/>
                  <a:pt x="2914355" y="3146371"/>
                </a:cubicBezTo>
                <a:cubicBezTo>
                  <a:pt x="2914355" y="3151710"/>
                  <a:pt x="2909972" y="3156095"/>
                  <a:pt x="2904572" y="3156095"/>
                </a:cubicBezTo>
                <a:cubicBezTo>
                  <a:pt x="2899174" y="3156095"/>
                  <a:pt x="2894791" y="3151775"/>
                  <a:pt x="2894791" y="3146371"/>
                </a:cubicBezTo>
                <a:cubicBezTo>
                  <a:pt x="2894791" y="3140969"/>
                  <a:pt x="2899174" y="3136584"/>
                  <a:pt x="2904572" y="3136584"/>
                </a:cubicBezTo>
                <a:close/>
                <a:moveTo>
                  <a:pt x="2663275" y="3136584"/>
                </a:moveTo>
                <a:cubicBezTo>
                  <a:pt x="2668611" y="3136584"/>
                  <a:pt x="2672998" y="3141033"/>
                  <a:pt x="2672998" y="3146371"/>
                </a:cubicBezTo>
                <a:cubicBezTo>
                  <a:pt x="2672998" y="3151710"/>
                  <a:pt x="2668675" y="3156095"/>
                  <a:pt x="2663275" y="3156095"/>
                </a:cubicBezTo>
                <a:cubicBezTo>
                  <a:pt x="2657876" y="3156095"/>
                  <a:pt x="2653492" y="3151775"/>
                  <a:pt x="2653492" y="3146371"/>
                </a:cubicBezTo>
                <a:cubicBezTo>
                  <a:pt x="2653492" y="3140969"/>
                  <a:pt x="2657876" y="3136584"/>
                  <a:pt x="2663275" y="3136584"/>
                </a:cubicBezTo>
                <a:close/>
                <a:moveTo>
                  <a:pt x="2422037" y="3136584"/>
                </a:moveTo>
                <a:cubicBezTo>
                  <a:pt x="2427371" y="3136584"/>
                  <a:pt x="2431753" y="3141033"/>
                  <a:pt x="2431753" y="3146371"/>
                </a:cubicBezTo>
                <a:cubicBezTo>
                  <a:pt x="2431753" y="3151710"/>
                  <a:pt x="2427435" y="3156095"/>
                  <a:pt x="2422037" y="3156095"/>
                </a:cubicBezTo>
                <a:cubicBezTo>
                  <a:pt x="2416639" y="3156095"/>
                  <a:pt x="2412257" y="3151775"/>
                  <a:pt x="2412257" y="3146371"/>
                </a:cubicBezTo>
                <a:cubicBezTo>
                  <a:pt x="2412257" y="3140969"/>
                  <a:pt x="2416639" y="3136584"/>
                  <a:pt x="2422037" y="3136584"/>
                </a:cubicBezTo>
                <a:close/>
                <a:moveTo>
                  <a:pt x="2180788" y="3136584"/>
                </a:moveTo>
                <a:cubicBezTo>
                  <a:pt x="2186189" y="3136584"/>
                  <a:pt x="2190580" y="3141033"/>
                  <a:pt x="2190580" y="3146371"/>
                </a:cubicBezTo>
                <a:cubicBezTo>
                  <a:pt x="2190580" y="3151710"/>
                  <a:pt x="2186136" y="3156095"/>
                  <a:pt x="2180788" y="3156095"/>
                </a:cubicBezTo>
                <a:cubicBezTo>
                  <a:pt x="2175475" y="3156095"/>
                  <a:pt x="2171083" y="3151775"/>
                  <a:pt x="2171083" y="3146371"/>
                </a:cubicBezTo>
                <a:cubicBezTo>
                  <a:pt x="2171083" y="3140969"/>
                  <a:pt x="2175412" y="3136584"/>
                  <a:pt x="2180788" y="3136584"/>
                </a:cubicBezTo>
                <a:close/>
                <a:moveTo>
                  <a:pt x="1939582" y="3136584"/>
                </a:moveTo>
                <a:cubicBezTo>
                  <a:pt x="1944980" y="3136584"/>
                  <a:pt x="1949365" y="3141033"/>
                  <a:pt x="1949365" y="3146371"/>
                </a:cubicBezTo>
                <a:cubicBezTo>
                  <a:pt x="1949365" y="3151710"/>
                  <a:pt x="1944920" y="3156095"/>
                  <a:pt x="1939582" y="3156095"/>
                </a:cubicBezTo>
                <a:cubicBezTo>
                  <a:pt x="1934245" y="3156095"/>
                  <a:pt x="1929860" y="3151775"/>
                  <a:pt x="1929860" y="3146371"/>
                </a:cubicBezTo>
                <a:cubicBezTo>
                  <a:pt x="1929860" y="3140969"/>
                  <a:pt x="1934181" y="3136584"/>
                  <a:pt x="1939582" y="3136584"/>
                </a:cubicBezTo>
                <a:close/>
                <a:moveTo>
                  <a:pt x="1698332" y="3136584"/>
                </a:moveTo>
                <a:cubicBezTo>
                  <a:pt x="1703733" y="3136584"/>
                  <a:pt x="1708118" y="3141033"/>
                  <a:pt x="1708118" y="3146371"/>
                </a:cubicBezTo>
                <a:cubicBezTo>
                  <a:pt x="1708118" y="3151710"/>
                  <a:pt x="1703733" y="3156095"/>
                  <a:pt x="1698332" y="3156095"/>
                </a:cubicBezTo>
                <a:cubicBezTo>
                  <a:pt x="1692931" y="3156095"/>
                  <a:pt x="1688547" y="3151775"/>
                  <a:pt x="1688547" y="3146371"/>
                </a:cubicBezTo>
                <a:cubicBezTo>
                  <a:pt x="1688547" y="3140969"/>
                  <a:pt x="1692931" y="3136584"/>
                  <a:pt x="1698332" y="3136584"/>
                </a:cubicBezTo>
                <a:close/>
                <a:moveTo>
                  <a:pt x="1457107" y="3136584"/>
                </a:moveTo>
                <a:cubicBezTo>
                  <a:pt x="1462443" y="3136584"/>
                  <a:pt x="1466827" y="3141033"/>
                  <a:pt x="1466827" y="3146371"/>
                </a:cubicBezTo>
                <a:cubicBezTo>
                  <a:pt x="1466827" y="3151710"/>
                  <a:pt x="1462507" y="3156095"/>
                  <a:pt x="1457107" y="3156095"/>
                </a:cubicBezTo>
                <a:cubicBezTo>
                  <a:pt x="1451707" y="3156095"/>
                  <a:pt x="1447323" y="3151775"/>
                  <a:pt x="1447323" y="3146371"/>
                </a:cubicBezTo>
                <a:cubicBezTo>
                  <a:pt x="1447323" y="3140969"/>
                  <a:pt x="1451707" y="3136584"/>
                  <a:pt x="1457107" y="3136584"/>
                </a:cubicBezTo>
                <a:close/>
                <a:moveTo>
                  <a:pt x="1215886" y="3136584"/>
                </a:moveTo>
                <a:cubicBezTo>
                  <a:pt x="1221285" y="3136584"/>
                  <a:pt x="1225669" y="3141033"/>
                  <a:pt x="1225669" y="3146371"/>
                </a:cubicBezTo>
                <a:cubicBezTo>
                  <a:pt x="1225669" y="3151710"/>
                  <a:pt x="1221222" y="3156095"/>
                  <a:pt x="1215886" y="3156095"/>
                </a:cubicBezTo>
                <a:cubicBezTo>
                  <a:pt x="1210550" y="3156095"/>
                  <a:pt x="1206166" y="3151775"/>
                  <a:pt x="1206166" y="3146371"/>
                </a:cubicBezTo>
                <a:cubicBezTo>
                  <a:pt x="1206166" y="3140969"/>
                  <a:pt x="1210486" y="3136584"/>
                  <a:pt x="1215886" y="3136584"/>
                </a:cubicBezTo>
                <a:close/>
                <a:moveTo>
                  <a:pt x="974665" y="3136584"/>
                </a:moveTo>
                <a:cubicBezTo>
                  <a:pt x="980065" y="3136584"/>
                  <a:pt x="984449" y="3141033"/>
                  <a:pt x="984449" y="3146371"/>
                </a:cubicBezTo>
                <a:cubicBezTo>
                  <a:pt x="984449" y="3151710"/>
                  <a:pt x="980002" y="3156095"/>
                  <a:pt x="974665" y="3156095"/>
                </a:cubicBezTo>
                <a:cubicBezTo>
                  <a:pt x="969330" y="3156095"/>
                  <a:pt x="964946" y="3151775"/>
                  <a:pt x="964946" y="3146371"/>
                </a:cubicBezTo>
                <a:cubicBezTo>
                  <a:pt x="964946" y="3140969"/>
                  <a:pt x="969266" y="3136584"/>
                  <a:pt x="974665" y="3136584"/>
                </a:cubicBezTo>
                <a:close/>
                <a:moveTo>
                  <a:pt x="733446" y="3136584"/>
                </a:moveTo>
                <a:cubicBezTo>
                  <a:pt x="738781" y="3136584"/>
                  <a:pt x="743165" y="3141033"/>
                  <a:pt x="743165" y="3146371"/>
                </a:cubicBezTo>
                <a:cubicBezTo>
                  <a:pt x="743165" y="3151710"/>
                  <a:pt x="738845" y="3156095"/>
                  <a:pt x="733446" y="3156095"/>
                </a:cubicBezTo>
                <a:cubicBezTo>
                  <a:pt x="728046" y="3156095"/>
                  <a:pt x="723662" y="3151775"/>
                  <a:pt x="723662" y="3146371"/>
                </a:cubicBezTo>
                <a:cubicBezTo>
                  <a:pt x="723662" y="3140969"/>
                  <a:pt x="728046" y="3136584"/>
                  <a:pt x="733446" y="3136584"/>
                </a:cubicBezTo>
                <a:close/>
                <a:moveTo>
                  <a:pt x="492225" y="3136584"/>
                </a:moveTo>
                <a:cubicBezTo>
                  <a:pt x="497561" y="3136584"/>
                  <a:pt x="501945" y="3141033"/>
                  <a:pt x="501945" y="3146371"/>
                </a:cubicBezTo>
                <a:cubicBezTo>
                  <a:pt x="501945" y="3151710"/>
                  <a:pt x="497625" y="3156095"/>
                  <a:pt x="492225" y="3156095"/>
                </a:cubicBezTo>
                <a:cubicBezTo>
                  <a:pt x="486825" y="3156095"/>
                  <a:pt x="482441" y="3151775"/>
                  <a:pt x="482441" y="3146371"/>
                </a:cubicBezTo>
                <a:cubicBezTo>
                  <a:pt x="482441" y="3140969"/>
                  <a:pt x="486825" y="3136584"/>
                  <a:pt x="492225" y="3136584"/>
                </a:cubicBezTo>
                <a:close/>
                <a:moveTo>
                  <a:pt x="251005" y="3136584"/>
                </a:moveTo>
                <a:cubicBezTo>
                  <a:pt x="256405" y="3136584"/>
                  <a:pt x="260789" y="3141033"/>
                  <a:pt x="260789" y="3146371"/>
                </a:cubicBezTo>
                <a:cubicBezTo>
                  <a:pt x="260789" y="3151710"/>
                  <a:pt x="256342" y="3156095"/>
                  <a:pt x="251005" y="3156095"/>
                </a:cubicBezTo>
                <a:cubicBezTo>
                  <a:pt x="245669" y="3156095"/>
                  <a:pt x="241285" y="3151775"/>
                  <a:pt x="241285" y="3146371"/>
                </a:cubicBezTo>
                <a:cubicBezTo>
                  <a:pt x="241285" y="3140969"/>
                  <a:pt x="245605" y="3136584"/>
                  <a:pt x="251005" y="3136584"/>
                </a:cubicBezTo>
                <a:close/>
                <a:moveTo>
                  <a:pt x="9722" y="3136584"/>
                </a:moveTo>
                <a:cubicBezTo>
                  <a:pt x="15122" y="3136584"/>
                  <a:pt x="19506" y="3141033"/>
                  <a:pt x="19506" y="3146371"/>
                </a:cubicBezTo>
                <a:cubicBezTo>
                  <a:pt x="19506" y="3151710"/>
                  <a:pt x="15059" y="3156095"/>
                  <a:pt x="9722" y="3156095"/>
                </a:cubicBezTo>
                <a:cubicBezTo>
                  <a:pt x="4386" y="3156095"/>
                  <a:pt x="2" y="3151775"/>
                  <a:pt x="2" y="3146371"/>
                </a:cubicBezTo>
                <a:cubicBezTo>
                  <a:pt x="2" y="3140969"/>
                  <a:pt x="4322" y="3136584"/>
                  <a:pt x="9722" y="3136584"/>
                </a:cubicBezTo>
                <a:close/>
                <a:moveTo>
                  <a:pt x="13517" y="3029714"/>
                </a:moveTo>
                <a:cubicBezTo>
                  <a:pt x="16499" y="3029714"/>
                  <a:pt x="18916" y="3032133"/>
                  <a:pt x="18916" y="3035116"/>
                </a:cubicBezTo>
                <a:cubicBezTo>
                  <a:pt x="18916" y="3038100"/>
                  <a:pt x="16499" y="3040518"/>
                  <a:pt x="13517" y="3040518"/>
                </a:cubicBezTo>
                <a:cubicBezTo>
                  <a:pt x="10534" y="3040518"/>
                  <a:pt x="8116" y="3038100"/>
                  <a:pt x="8116" y="3035116"/>
                </a:cubicBezTo>
                <a:cubicBezTo>
                  <a:pt x="8116" y="3032133"/>
                  <a:pt x="10534" y="3029714"/>
                  <a:pt x="13517" y="3029714"/>
                </a:cubicBezTo>
                <a:close/>
                <a:moveTo>
                  <a:pt x="9649203" y="2895514"/>
                </a:moveTo>
                <a:cubicBezTo>
                  <a:pt x="9654540" y="2895514"/>
                  <a:pt x="9658923" y="2899836"/>
                  <a:pt x="9658923" y="2905238"/>
                </a:cubicBezTo>
                <a:cubicBezTo>
                  <a:pt x="9658923" y="2910640"/>
                  <a:pt x="9654540" y="2915025"/>
                  <a:pt x="9649203" y="2915025"/>
                </a:cubicBezTo>
                <a:cubicBezTo>
                  <a:pt x="9643866" y="2915025"/>
                  <a:pt x="9639483" y="2910576"/>
                  <a:pt x="9639483" y="2905238"/>
                </a:cubicBezTo>
                <a:cubicBezTo>
                  <a:pt x="9639483" y="2899899"/>
                  <a:pt x="9643803" y="2895514"/>
                  <a:pt x="9649203" y="2895514"/>
                </a:cubicBezTo>
                <a:close/>
                <a:moveTo>
                  <a:pt x="9890432" y="2895512"/>
                </a:moveTo>
                <a:cubicBezTo>
                  <a:pt x="9895768" y="2895512"/>
                  <a:pt x="9900152" y="2899834"/>
                  <a:pt x="9900152" y="2905236"/>
                </a:cubicBezTo>
                <a:cubicBezTo>
                  <a:pt x="9900152" y="2910638"/>
                  <a:pt x="9895832" y="2915023"/>
                  <a:pt x="9890432" y="2915023"/>
                </a:cubicBezTo>
                <a:cubicBezTo>
                  <a:pt x="9885031" y="2915023"/>
                  <a:pt x="9880648" y="2910574"/>
                  <a:pt x="9880648" y="2905236"/>
                </a:cubicBezTo>
                <a:cubicBezTo>
                  <a:pt x="9880648" y="2899897"/>
                  <a:pt x="9885031" y="2895512"/>
                  <a:pt x="9890432" y="2895512"/>
                </a:cubicBezTo>
                <a:close/>
                <a:moveTo>
                  <a:pt x="10131660" y="2895509"/>
                </a:moveTo>
                <a:cubicBezTo>
                  <a:pt x="10137060" y="2895509"/>
                  <a:pt x="10141444" y="2899830"/>
                  <a:pt x="10141444" y="2905233"/>
                </a:cubicBezTo>
                <a:cubicBezTo>
                  <a:pt x="10141444" y="2910635"/>
                  <a:pt x="10136997" y="2915019"/>
                  <a:pt x="10131660" y="2915019"/>
                </a:cubicBezTo>
                <a:cubicBezTo>
                  <a:pt x="10126323" y="2915019"/>
                  <a:pt x="10121940" y="2910570"/>
                  <a:pt x="10121940" y="2905233"/>
                </a:cubicBezTo>
                <a:cubicBezTo>
                  <a:pt x="10121940" y="2899893"/>
                  <a:pt x="10126260" y="2895509"/>
                  <a:pt x="10131660" y="2895509"/>
                </a:cubicBezTo>
                <a:close/>
                <a:moveTo>
                  <a:pt x="10372888" y="2895505"/>
                </a:moveTo>
                <a:cubicBezTo>
                  <a:pt x="10378288" y="2895505"/>
                  <a:pt x="10382673" y="2899827"/>
                  <a:pt x="10382673" y="2905229"/>
                </a:cubicBezTo>
                <a:cubicBezTo>
                  <a:pt x="10382673" y="2910631"/>
                  <a:pt x="10378225" y="2915015"/>
                  <a:pt x="10372888" y="2915015"/>
                </a:cubicBezTo>
                <a:cubicBezTo>
                  <a:pt x="10367552" y="2915015"/>
                  <a:pt x="10363168" y="2910566"/>
                  <a:pt x="10363168" y="2905229"/>
                </a:cubicBezTo>
                <a:cubicBezTo>
                  <a:pt x="10363168" y="2899890"/>
                  <a:pt x="10367488" y="2895505"/>
                  <a:pt x="10372888" y="2895505"/>
                </a:cubicBezTo>
                <a:close/>
                <a:moveTo>
                  <a:pt x="10614116" y="2895501"/>
                </a:moveTo>
                <a:cubicBezTo>
                  <a:pt x="10619516" y="2895501"/>
                  <a:pt x="10623901" y="2899823"/>
                  <a:pt x="10623901" y="2905225"/>
                </a:cubicBezTo>
                <a:cubicBezTo>
                  <a:pt x="10623901" y="2910627"/>
                  <a:pt x="10619454" y="2915012"/>
                  <a:pt x="10614116" y="2915012"/>
                </a:cubicBezTo>
                <a:cubicBezTo>
                  <a:pt x="10608780" y="2915012"/>
                  <a:pt x="10604396" y="2910563"/>
                  <a:pt x="10604396" y="2905225"/>
                </a:cubicBezTo>
                <a:cubicBezTo>
                  <a:pt x="10604396" y="2899886"/>
                  <a:pt x="10608716" y="2895501"/>
                  <a:pt x="10614116" y="2895501"/>
                </a:cubicBezTo>
                <a:close/>
                <a:moveTo>
                  <a:pt x="10855345" y="2895498"/>
                </a:moveTo>
                <a:cubicBezTo>
                  <a:pt x="10860682" y="2895498"/>
                  <a:pt x="10865065" y="2899819"/>
                  <a:pt x="10865065" y="2905222"/>
                </a:cubicBezTo>
                <a:cubicBezTo>
                  <a:pt x="10865065" y="2910624"/>
                  <a:pt x="10860682" y="2915008"/>
                  <a:pt x="10855345" y="2915008"/>
                </a:cubicBezTo>
                <a:cubicBezTo>
                  <a:pt x="10850008" y="2915008"/>
                  <a:pt x="10845625" y="2910559"/>
                  <a:pt x="10845625" y="2905222"/>
                </a:cubicBezTo>
                <a:cubicBezTo>
                  <a:pt x="10845625" y="2899882"/>
                  <a:pt x="10849945" y="2895498"/>
                  <a:pt x="10855345" y="2895498"/>
                </a:cubicBezTo>
                <a:close/>
                <a:moveTo>
                  <a:pt x="11096574" y="2895494"/>
                </a:moveTo>
                <a:cubicBezTo>
                  <a:pt x="11101910" y="2895494"/>
                  <a:pt x="11106294" y="2899816"/>
                  <a:pt x="11106294" y="2905218"/>
                </a:cubicBezTo>
                <a:cubicBezTo>
                  <a:pt x="11106294" y="2910620"/>
                  <a:pt x="11101974" y="2915004"/>
                  <a:pt x="11096574" y="2915004"/>
                </a:cubicBezTo>
                <a:cubicBezTo>
                  <a:pt x="11091174" y="2915004"/>
                  <a:pt x="11086790" y="2910555"/>
                  <a:pt x="11086790" y="2905218"/>
                </a:cubicBezTo>
                <a:cubicBezTo>
                  <a:pt x="11086790" y="2899878"/>
                  <a:pt x="11091174" y="2895494"/>
                  <a:pt x="11096574" y="2895494"/>
                </a:cubicBezTo>
                <a:close/>
                <a:moveTo>
                  <a:pt x="11337802" y="2895490"/>
                </a:moveTo>
                <a:cubicBezTo>
                  <a:pt x="11343202" y="2895490"/>
                  <a:pt x="11347587" y="2899812"/>
                  <a:pt x="11347587" y="2905214"/>
                </a:cubicBezTo>
                <a:cubicBezTo>
                  <a:pt x="11347587" y="2910616"/>
                  <a:pt x="11343139" y="2915001"/>
                  <a:pt x="11337802" y="2915001"/>
                </a:cubicBezTo>
                <a:cubicBezTo>
                  <a:pt x="11332466" y="2915001"/>
                  <a:pt x="11328082" y="2910552"/>
                  <a:pt x="11328082" y="2905214"/>
                </a:cubicBezTo>
                <a:cubicBezTo>
                  <a:pt x="11328082" y="2899875"/>
                  <a:pt x="11332402" y="2895490"/>
                  <a:pt x="11337802" y="2895490"/>
                </a:cubicBezTo>
                <a:close/>
                <a:moveTo>
                  <a:pt x="11579030" y="2895487"/>
                </a:moveTo>
                <a:cubicBezTo>
                  <a:pt x="11584430" y="2895487"/>
                  <a:pt x="11588815" y="2899808"/>
                  <a:pt x="11588815" y="2905211"/>
                </a:cubicBezTo>
                <a:cubicBezTo>
                  <a:pt x="11588815" y="2910612"/>
                  <a:pt x="11584367" y="2914997"/>
                  <a:pt x="11579030" y="2914997"/>
                </a:cubicBezTo>
                <a:cubicBezTo>
                  <a:pt x="11573694" y="2914997"/>
                  <a:pt x="11569310" y="2910548"/>
                  <a:pt x="11569310" y="2905211"/>
                </a:cubicBezTo>
                <a:cubicBezTo>
                  <a:pt x="11569310" y="2899871"/>
                  <a:pt x="11573630" y="2895487"/>
                  <a:pt x="11579030" y="2895487"/>
                </a:cubicBezTo>
                <a:close/>
                <a:moveTo>
                  <a:pt x="11820259" y="2895483"/>
                </a:moveTo>
                <a:cubicBezTo>
                  <a:pt x="11825659" y="2895483"/>
                  <a:pt x="11830043" y="2899805"/>
                  <a:pt x="11830043" y="2905207"/>
                </a:cubicBezTo>
                <a:cubicBezTo>
                  <a:pt x="11830043" y="2910609"/>
                  <a:pt x="11825596" y="2914993"/>
                  <a:pt x="11820259" y="2914993"/>
                </a:cubicBezTo>
                <a:cubicBezTo>
                  <a:pt x="11814922" y="2914993"/>
                  <a:pt x="11810539" y="2910544"/>
                  <a:pt x="11810539" y="2905207"/>
                </a:cubicBezTo>
                <a:cubicBezTo>
                  <a:pt x="11810539" y="2899867"/>
                  <a:pt x="11814859" y="2895483"/>
                  <a:pt x="11820259" y="2895483"/>
                </a:cubicBezTo>
                <a:close/>
                <a:moveTo>
                  <a:pt x="9722" y="2895479"/>
                </a:moveTo>
                <a:cubicBezTo>
                  <a:pt x="15122" y="2895479"/>
                  <a:pt x="19506" y="2899801"/>
                  <a:pt x="19506" y="2905203"/>
                </a:cubicBezTo>
                <a:cubicBezTo>
                  <a:pt x="19506" y="2910605"/>
                  <a:pt x="15059" y="2914990"/>
                  <a:pt x="9722" y="2914990"/>
                </a:cubicBezTo>
                <a:cubicBezTo>
                  <a:pt x="4386" y="2914990"/>
                  <a:pt x="2" y="2910541"/>
                  <a:pt x="2" y="2905203"/>
                </a:cubicBezTo>
                <a:cubicBezTo>
                  <a:pt x="2" y="2899864"/>
                  <a:pt x="4322" y="2895479"/>
                  <a:pt x="9722" y="2895479"/>
                </a:cubicBezTo>
                <a:close/>
                <a:moveTo>
                  <a:pt x="251005" y="2895476"/>
                </a:moveTo>
                <a:cubicBezTo>
                  <a:pt x="256405" y="2895476"/>
                  <a:pt x="260789" y="2899797"/>
                  <a:pt x="260789" y="2905199"/>
                </a:cubicBezTo>
                <a:cubicBezTo>
                  <a:pt x="260789" y="2910601"/>
                  <a:pt x="256342" y="2914986"/>
                  <a:pt x="251005" y="2914986"/>
                </a:cubicBezTo>
                <a:cubicBezTo>
                  <a:pt x="245669" y="2914986"/>
                  <a:pt x="241285" y="2910537"/>
                  <a:pt x="241285" y="2905199"/>
                </a:cubicBezTo>
                <a:cubicBezTo>
                  <a:pt x="241285" y="2899860"/>
                  <a:pt x="245605" y="2895476"/>
                  <a:pt x="251005" y="2895476"/>
                </a:cubicBezTo>
                <a:close/>
                <a:moveTo>
                  <a:pt x="492225" y="2895472"/>
                </a:moveTo>
                <a:cubicBezTo>
                  <a:pt x="497561" y="2895472"/>
                  <a:pt x="501945" y="2899793"/>
                  <a:pt x="501945" y="2905196"/>
                </a:cubicBezTo>
                <a:cubicBezTo>
                  <a:pt x="501945" y="2910598"/>
                  <a:pt x="497625" y="2914982"/>
                  <a:pt x="492225" y="2914982"/>
                </a:cubicBezTo>
                <a:cubicBezTo>
                  <a:pt x="486825" y="2914982"/>
                  <a:pt x="482441" y="2910533"/>
                  <a:pt x="482441" y="2905196"/>
                </a:cubicBezTo>
                <a:cubicBezTo>
                  <a:pt x="482441" y="2899856"/>
                  <a:pt x="486825" y="2895472"/>
                  <a:pt x="492225" y="2895472"/>
                </a:cubicBezTo>
                <a:close/>
                <a:moveTo>
                  <a:pt x="733445" y="2895468"/>
                </a:moveTo>
                <a:cubicBezTo>
                  <a:pt x="738781" y="2895468"/>
                  <a:pt x="743165" y="2899790"/>
                  <a:pt x="743165" y="2905192"/>
                </a:cubicBezTo>
                <a:cubicBezTo>
                  <a:pt x="743165" y="2910594"/>
                  <a:pt x="738845" y="2914978"/>
                  <a:pt x="733445" y="2914978"/>
                </a:cubicBezTo>
                <a:cubicBezTo>
                  <a:pt x="728045" y="2914978"/>
                  <a:pt x="723662" y="2910530"/>
                  <a:pt x="723662" y="2905192"/>
                </a:cubicBezTo>
                <a:cubicBezTo>
                  <a:pt x="723662" y="2899853"/>
                  <a:pt x="728045" y="2895468"/>
                  <a:pt x="733445" y="2895468"/>
                </a:cubicBezTo>
                <a:close/>
                <a:moveTo>
                  <a:pt x="974665" y="2895464"/>
                </a:moveTo>
                <a:cubicBezTo>
                  <a:pt x="980065" y="2895464"/>
                  <a:pt x="984449" y="2899786"/>
                  <a:pt x="984449" y="2905188"/>
                </a:cubicBezTo>
                <a:cubicBezTo>
                  <a:pt x="984449" y="2910590"/>
                  <a:pt x="980002" y="2914975"/>
                  <a:pt x="974665" y="2914975"/>
                </a:cubicBezTo>
                <a:cubicBezTo>
                  <a:pt x="969329" y="2914975"/>
                  <a:pt x="964945" y="2910526"/>
                  <a:pt x="964945" y="2905188"/>
                </a:cubicBezTo>
                <a:cubicBezTo>
                  <a:pt x="964945" y="2899849"/>
                  <a:pt x="969265" y="2895464"/>
                  <a:pt x="974665" y="2895464"/>
                </a:cubicBezTo>
                <a:close/>
                <a:moveTo>
                  <a:pt x="1215885" y="2895461"/>
                </a:moveTo>
                <a:cubicBezTo>
                  <a:pt x="1221285" y="2895461"/>
                  <a:pt x="1225669" y="2899782"/>
                  <a:pt x="1225669" y="2905185"/>
                </a:cubicBezTo>
                <a:cubicBezTo>
                  <a:pt x="1225669" y="2910587"/>
                  <a:pt x="1221222" y="2914971"/>
                  <a:pt x="1215885" y="2914971"/>
                </a:cubicBezTo>
                <a:cubicBezTo>
                  <a:pt x="1210550" y="2914971"/>
                  <a:pt x="1206166" y="2910522"/>
                  <a:pt x="1206166" y="2905185"/>
                </a:cubicBezTo>
                <a:cubicBezTo>
                  <a:pt x="1206166" y="2899845"/>
                  <a:pt x="1210486" y="2895461"/>
                  <a:pt x="1215885" y="2895461"/>
                </a:cubicBezTo>
                <a:close/>
                <a:moveTo>
                  <a:pt x="1457107" y="2895457"/>
                </a:moveTo>
                <a:cubicBezTo>
                  <a:pt x="1462443" y="2895457"/>
                  <a:pt x="1466827" y="2899779"/>
                  <a:pt x="1466827" y="2905181"/>
                </a:cubicBezTo>
                <a:cubicBezTo>
                  <a:pt x="1466827" y="2910583"/>
                  <a:pt x="1462507" y="2914967"/>
                  <a:pt x="1457107" y="2914967"/>
                </a:cubicBezTo>
                <a:cubicBezTo>
                  <a:pt x="1451707" y="2914967"/>
                  <a:pt x="1447323" y="2910518"/>
                  <a:pt x="1447323" y="2905181"/>
                </a:cubicBezTo>
                <a:cubicBezTo>
                  <a:pt x="1447323" y="2899842"/>
                  <a:pt x="1451707" y="2895457"/>
                  <a:pt x="1457107" y="2895457"/>
                </a:cubicBezTo>
                <a:close/>
                <a:moveTo>
                  <a:pt x="1698332" y="2895453"/>
                </a:moveTo>
                <a:cubicBezTo>
                  <a:pt x="1703733" y="2895453"/>
                  <a:pt x="1708117" y="2899775"/>
                  <a:pt x="1708117" y="2905177"/>
                </a:cubicBezTo>
                <a:cubicBezTo>
                  <a:pt x="1708117" y="2910579"/>
                  <a:pt x="1703733" y="2914964"/>
                  <a:pt x="1698332" y="2914964"/>
                </a:cubicBezTo>
                <a:cubicBezTo>
                  <a:pt x="1692930" y="2914964"/>
                  <a:pt x="1688547" y="2910515"/>
                  <a:pt x="1688547" y="2905177"/>
                </a:cubicBezTo>
                <a:cubicBezTo>
                  <a:pt x="1688547" y="2899838"/>
                  <a:pt x="1692930" y="2895453"/>
                  <a:pt x="1698332" y="2895453"/>
                </a:cubicBezTo>
                <a:close/>
                <a:moveTo>
                  <a:pt x="1939580" y="2895450"/>
                </a:moveTo>
                <a:cubicBezTo>
                  <a:pt x="1944980" y="2895450"/>
                  <a:pt x="1949365" y="2899771"/>
                  <a:pt x="1949365" y="2905174"/>
                </a:cubicBezTo>
                <a:cubicBezTo>
                  <a:pt x="1949365" y="2910576"/>
                  <a:pt x="1944920" y="2914960"/>
                  <a:pt x="1939580" y="2914960"/>
                </a:cubicBezTo>
                <a:cubicBezTo>
                  <a:pt x="1934245" y="2914960"/>
                  <a:pt x="1929860" y="2910511"/>
                  <a:pt x="1929860" y="2905174"/>
                </a:cubicBezTo>
                <a:cubicBezTo>
                  <a:pt x="1929860" y="2899834"/>
                  <a:pt x="1934181" y="2895450"/>
                  <a:pt x="1939580" y="2895450"/>
                </a:cubicBezTo>
                <a:close/>
                <a:moveTo>
                  <a:pt x="2180788" y="2895446"/>
                </a:moveTo>
                <a:cubicBezTo>
                  <a:pt x="2186189" y="2895446"/>
                  <a:pt x="2190580" y="2899768"/>
                  <a:pt x="2190580" y="2905170"/>
                </a:cubicBezTo>
                <a:cubicBezTo>
                  <a:pt x="2190580" y="2910572"/>
                  <a:pt x="2186136" y="2914956"/>
                  <a:pt x="2180788" y="2914956"/>
                </a:cubicBezTo>
                <a:cubicBezTo>
                  <a:pt x="2175475" y="2914956"/>
                  <a:pt x="2171083" y="2910507"/>
                  <a:pt x="2171083" y="2905170"/>
                </a:cubicBezTo>
                <a:cubicBezTo>
                  <a:pt x="2171083" y="2899830"/>
                  <a:pt x="2175412" y="2895446"/>
                  <a:pt x="2180788" y="2895446"/>
                </a:cubicBezTo>
                <a:close/>
                <a:moveTo>
                  <a:pt x="2422037" y="2895442"/>
                </a:moveTo>
                <a:cubicBezTo>
                  <a:pt x="2427371" y="2895442"/>
                  <a:pt x="2431753" y="2899764"/>
                  <a:pt x="2431753" y="2905166"/>
                </a:cubicBezTo>
                <a:cubicBezTo>
                  <a:pt x="2431753" y="2910568"/>
                  <a:pt x="2427435" y="2914953"/>
                  <a:pt x="2422037" y="2914953"/>
                </a:cubicBezTo>
                <a:cubicBezTo>
                  <a:pt x="2416639" y="2914953"/>
                  <a:pt x="2412257" y="2910504"/>
                  <a:pt x="2412257" y="2905166"/>
                </a:cubicBezTo>
                <a:cubicBezTo>
                  <a:pt x="2412257" y="2899827"/>
                  <a:pt x="2416639" y="2895442"/>
                  <a:pt x="2422037" y="2895442"/>
                </a:cubicBezTo>
                <a:close/>
                <a:moveTo>
                  <a:pt x="2663275" y="2895439"/>
                </a:moveTo>
                <a:cubicBezTo>
                  <a:pt x="2668611" y="2895439"/>
                  <a:pt x="2672998" y="2899760"/>
                  <a:pt x="2672998" y="2905163"/>
                </a:cubicBezTo>
                <a:cubicBezTo>
                  <a:pt x="2672998" y="2910564"/>
                  <a:pt x="2668675" y="2914949"/>
                  <a:pt x="2663275" y="2914949"/>
                </a:cubicBezTo>
                <a:cubicBezTo>
                  <a:pt x="2657875" y="2914949"/>
                  <a:pt x="2653492" y="2910500"/>
                  <a:pt x="2653492" y="2905163"/>
                </a:cubicBezTo>
                <a:cubicBezTo>
                  <a:pt x="2653492" y="2899823"/>
                  <a:pt x="2657875" y="2895439"/>
                  <a:pt x="2663275" y="2895439"/>
                </a:cubicBezTo>
                <a:close/>
                <a:moveTo>
                  <a:pt x="2904572" y="2895435"/>
                </a:moveTo>
                <a:cubicBezTo>
                  <a:pt x="2909972" y="2895435"/>
                  <a:pt x="2914355" y="2899757"/>
                  <a:pt x="2914355" y="2905159"/>
                </a:cubicBezTo>
                <a:cubicBezTo>
                  <a:pt x="2914355" y="2910561"/>
                  <a:pt x="2909972" y="2914945"/>
                  <a:pt x="2904572" y="2914945"/>
                </a:cubicBezTo>
                <a:cubicBezTo>
                  <a:pt x="2899174" y="2914945"/>
                  <a:pt x="2894790" y="2910496"/>
                  <a:pt x="2894790" y="2905159"/>
                </a:cubicBezTo>
                <a:cubicBezTo>
                  <a:pt x="2894790" y="2899819"/>
                  <a:pt x="2899174" y="2895435"/>
                  <a:pt x="2904572" y="2895435"/>
                </a:cubicBezTo>
                <a:close/>
                <a:moveTo>
                  <a:pt x="3145751" y="2895431"/>
                </a:moveTo>
                <a:cubicBezTo>
                  <a:pt x="3151149" y="2895431"/>
                  <a:pt x="3155532" y="2899753"/>
                  <a:pt x="3155532" y="2905155"/>
                </a:cubicBezTo>
                <a:cubicBezTo>
                  <a:pt x="3155532" y="2910557"/>
                  <a:pt x="3151086" y="2914942"/>
                  <a:pt x="3145751" y="2914942"/>
                </a:cubicBezTo>
                <a:cubicBezTo>
                  <a:pt x="3140415" y="2914942"/>
                  <a:pt x="3136032" y="2910493"/>
                  <a:pt x="3136032" y="2905155"/>
                </a:cubicBezTo>
                <a:cubicBezTo>
                  <a:pt x="3136032" y="2899816"/>
                  <a:pt x="3140351" y="2895431"/>
                  <a:pt x="3145751" y="2895431"/>
                </a:cubicBezTo>
                <a:close/>
                <a:moveTo>
                  <a:pt x="3386958" y="2895427"/>
                </a:moveTo>
                <a:cubicBezTo>
                  <a:pt x="3392358" y="2895427"/>
                  <a:pt x="3396743" y="2899749"/>
                  <a:pt x="3396743" y="2905151"/>
                </a:cubicBezTo>
                <a:cubicBezTo>
                  <a:pt x="3396743" y="2910553"/>
                  <a:pt x="3392296" y="2914938"/>
                  <a:pt x="3386958" y="2914938"/>
                </a:cubicBezTo>
                <a:cubicBezTo>
                  <a:pt x="3381621" y="2914938"/>
                  <a:pt x="3377235" y="2910489"/>
                  <a:pt x="3377235" y="2905151"/>
                </a:cubicBezTo>
                <a:cubicBezTo>
                  <a:pt x="3377235" y="2899812"/>
                  <a:pt x="3381556" y="2895427"/>
                  <a:pt x="3386958" y="2895427"/>
                </a:cubicBezTo>
                <a:close/>
                <a:moveTo>
                  <a:pt x="3628212" y="2895424"/>
                </a:moveTo>
                <a:cubicBezTo>
                  <a:pt x="3633528" y="2895424"/>
                  <a:pt x="3637936" y="2899745"/>
                  <a:pt x="3637936" y="2905148"/>
                </a:cubicBezTo>
                <a:cubicBezTo>
                  <a:pt x="3637936" y="2910550"/>
                  <a:pt x="3633592" y="2914934"/>
                  <a:pt x="3628212" y="2914934"/>
                </a:cubicBezTo>
                <a:cubicBezTo>
                  <a:pt x="3622814" y="2914934"/>
                  <a:pt x="3618430" y="2910485"/>
                  <a:pt x="3618430" y="2905148"/>
                </a:cubicBezTo>
                <a:cubicBezTo>
                  <a:pt x="3618430" y="2899808"/>
                  <a:pt x="3622814" y="2895424"/>
                  <a:pt x="3628212" y="2895424"/>
                </a:cubicBezTo>
                <a:close/>
                <a:moveTo>
                  <a:pt x="3869430" y="2895420"/>
                </a:moveTo>
                <a:cubicBezTo>
                  <a:pt x="3874763" y="2895420"/>
                  <a:pt x="3879149" y="2899742"/>
                  <a:pt x="3879149" y="2905144"/>
                </a:cubicBezTo>
                <a:cubicBezTo>
                  <a:pt x="3879149" y="2910546"/>
                  <a:pt x="3874828" y="2914930"/>
                  <a:pt x="3869430" y="2914930"/>
                </a:cubicBezTo>
                <a:cubicBezTo>
                  <a:pt x="3864030" y="2914930"/>
                  <a:pt x="3859647" y="2910481"/>
                  <a:pt x="3859647" y="2905144"/>
                </a:cubicBezTo>
                <a:cubicBezTo>
                  <a:pt x="3859647" y="2899805"/>
                  <a:pt x="3864030" y="2895420"/>
                  <a:pt x="3869430" y="2895420"/>
                </a:cubicBezTo>
                <a:close/>
                <a:moveTo>
                  <a:pt x="4110581" y="2895416"/>
                </a:moveTo>
                <a:cubicBezTo>
                  <a:pt x="4115984" y="2895416"/>
                  <a:pt x="4120362" y="2899738"/>
                  <a:pt x="4120362" y="2905140"/>
                </a:cubicBezTo>
                <a:cubicBezTo>
                  <a:pt x="4120362" y="2910542"/>
                  <a:pt x="4115984" y="2914927"/>
                  <a:pt x="4110581" y="2914927"/>
                </a:cubicBezTo>
                <a:cubicBezTo>
                  <a:pt x="4105180" y="2914927"/>
                  <a:pt x="4100799" y="2910478"/>
                  <a:pt x="4100799" y="2905140"/>
                </a:cubicBezTo>
                <a:cubicBezTo>
                  <a:pt x="4100799" y="2899801"/>
                  <a:pt x="4105180" y="2895416"/>
                  <a:pt x="4110581" y="2895416"/>
                </a:cubicBezTo>
                <a:close/>
                <a:moveTo>
                  <a:pt x="4351806" y="2895413"/>
                </a:moveTo>
                <a:cubicBezTo>
                  <a:pt x="4357195" y="2895413"/>
                  <a:pt x="4361580" y="2899734"/>
                  <a:pt x="4361580" y="2905137"/>
                </a:cubicBezTo>
                <a:cubicBezTo>
                  <a:pt x="4361580" y="2910539"/>
                  <a:pt x="4357195" y="2914923"/>
                  <a:pt x="4351806" y="2914923"/>
                </a:cubicBezTo>
                <a:cubicBezTo>
                  <a:pt x="4346397" y="2914923"/>
                  <a:pt x="4342006" y="2910474"/>
                  <a:pt x="4342006" y="2905137"/>
                </a:cubicBezTo>
                <a:cubicBezTo>
                  <a:pt x="4342006" y="2899797"/>
                  <a:pt x="4346397" y="2895413"/>
                  <a:pt x="4351806" y="2895413"/>
                </a:cubicBezTo>
                <a:close/>
                <a:moveTo>
                  <a:pt x="4593019" y="2895409"/>
                </a:moveTo>
                <a:cubicBezTo>
                  <a:pt x="4598416" y="2895409"/>
                  <a:pt x="4602795" y="2899731"/>
                  <a:pt x="4602795" y="2905133"/>
                </a:cubicBezTo>
                <a:cubicBezTo>
                  <a:pt x="4602795" y="2910535"/>
                  <a:pt x="4598353" y="2914919"/>
                  <a:pt x="4593019" y="2914919"/>
                </a:cubicBezTo>
                <a:cubicBezTo>
                  <a:pt x="4587686" y="2914919"/>
                  <a:pt x="4583304" y="2910470"/>
                  <a:pt x="4583304" y="2905133"/>
                </a:cubicBezTo>
                <a:cubicBezTo>
                  <a:pt x="4583304" y="2899793"/>
                  <a:pt x="4587622" y="2895409"/>
                  <a:pt x="4593019" y="2895409"/>
                </a:cubicBezTo>
                <a:close/>
                <a:moveTo>
                  <a:pt x="4834252" y="2895405"/>
                </a:moveTo>
                <a:cubicBezTo>
                  <a:pt x="4839658" y="2895405"/>
                  <a:pt x="4844040" y="2899727"/>
                  <a:pt x="4844040" y="2905129"/>
                </a:cubicBezTo>
                <a:cubicBezTo>
                  <a:pt x="4844040" y="2910531"/>
                  <a:pt x="4839595" y="2914916"/>
                  <a:pt x="4834252" y="2914916"/>
                </a:cubicBezTo>
                <a:cubicBezTo>
                  <a:pt x="4828915" y="2914916"/>
                  <a:pt x="4824534" y="2910467"/>
                  <a:pt x="4824534" y="2905129"/>
                </a:cubicBezTo>
                <a:cubicBezTo>
                  <a:pt x="4824534" y="2899790"/>
                  <a:pt x="4828851" y="2895405"/>
                  <a:pt x="4834252" y="2895405"/>
                </a:cubicBezTo>
                <a:close/>
                <a:moveTo>
                  <a:pt x="5075485" y="2895402"/>
                </a:moveTo>
                <a:cubicBezTo>
                  <a:pt x="5080819" y="2895402"/>
                  <a:pt x="5085202" y="2899723"/>
                  <a:pt x="5085202" y="2905126"/>
                </a:cubicBezTo>
                <a:cubicBezTo>
                  <a:pt x="5085202" y="2910527"/>
                  <a:pt x="5080883" y="2914912"/>
                  <a:pt x="5075485" y="2914912"/>
                </a:cubicBezTo>
                <a:cubicBezTo>
                  <a:pt x="5070087" y="2914912"/>
                  <a:pt x="5065705" y="2910463"/>
                  <a:pt x="5065705" y="2905126"/>
                </a:cubicBezTo>
                <a:cubicBezTo>
                  <a:pt x="5065705" y="2899786"/>
                  <a:pt x="5070087" y="2895402"/>
                  <a:pt x="5075485" y="2895402"/>
                </a:cubicBezTo>
                <a:close/>
                <a:moveTo>
                  <a:pt x="5316710" y="2895398"/>
                </a:moveTo>
                <a:cubicBezTo>
                  <a:pt x="5322044" y="2895398"/>
                  <a:pt x="5326429" y="2899720"/>
                  <a:pt x="5326429" y="2905122"/>
                </a:cubicBezTo>
                <a:cubicBezTo>
                  <a:pt x="5326429" y="2910524"/>
                  <a:pt x="5322105" y="2914908"/>
                  <a:pt x="5316710" y="2914908"/>
                </a:cubicBezTo>
                <a:cubicBezTo>
                  <a:pt x="5311314" y="2914908"/>
                  <a:pt x="5306924" y="2910459"/>
                  <a:pt x="5306924" y="2905122"/>
                </a:cubicBezTo>
                <a:cubicBezTo>
                  <a:pt x="5306924" y="2899782"/>
                  <a:pt x="5311314" y="2895398"/>
                  <a:pt x="5316710" y="2895398"/>
                </a:cubicBezTo>
                <a:close/>
                <a:moveTo>
                  <a:pt x="5557991" y="2895394"/>
                </a:moveTo>
                <a:cubicBezTo>
                  <a:pt x="5563391" y="2895394"/>
                  <a:pt x="5567774" y="2899716"/>
                  <a:pt x="5567774" y="2905118"/>
                </a:cubicBezTo>
                <a:cubicBezTo>
                  <a:pt x="5567774" y="2910520"/>
                  <a:pt x="5563391" y="2914905"/>
                  <a:pt x="5557991" y="2914905"/>
                </a:cubicBezTo>
                <a:cubicBezTo>
                  <a:pt x="5552592" y="2914905"/>
                  <a:pt x="5548208" y="2910456"/>
                  <a:pt x="5548208" y="2905118"/>
                </a:cubicBezTo>
                <a:cubicBezTo>
                  <a:pt x="5548208" y="2899779"/>
                  <a:pt x="5552592" y="2895394"/>
                  <a:pt x="5557991" y="2895394"/>
                </a:cubicBezTo>
                <a:close/>
                <a:moveTo>
                  <a:pt x="5799205" y="2895391"/>
                </a:moveTo>
                <a:cubicBezTo>
                  <a:pt x="5804606" y="2895391"/>
                  <a:pt x="5808989" y="2899712"/>
                  <a:pt x="5808989" y="2905114"/>
                </a:cubicBezTo>
                <a:cubicBezTo>
                  <a:pt x="5808989" y="2910516"/>
                  <a:pt x="5804542" y="2914901"/>
                  <a:pt x="5799205" y="2914901"/>
                </a:cubicBezTo>
                <a:cubicBezTo>
                  <a:pt x="5793870" y="2914901"/>
                  <a:pt x="5789486" y="2910452"/>
                  <a:pt x="5789486" y="2905114"/>
                </a:cubicBezTo>
                <a:cubicBezTo>
                  <a:pt x="5789486" y="2899775"/>
                  <a:pt x="5793806" y="2895391"/>
                  <a:pt x="5799205" y="2895391"/>
                </a:cubicBezTo>
                <a:close/>
                <a:moveTo>
                  <a:pt x="6040432" y="2895387"/>
                </a:moveTo>
                <a:cubicBezTo>
                  <a:pt x="6045832" y="2895387"/>
                  <a:pt x="6050216" y="2899709"/>
                  <a:pt x="6050216" y="2905111"/>
                </a:cubicBezTo>
                <a:cubicBezTo>
                  <a:pt x="6050216" y="2910513"/>
                  <a:pt x="6045769" y="2914897"/>
                  <a:pt x="6040432" y="2914897"/>
                </a:cubicBezTo>
                <a:cubicBezTo>
                  <a:pt x="6035095" y="2914897"/>
                  <a:pt x="6030712" y="2910448"/>
                  <a:pt x="6030712" y="2905111"/>
                </a:cubicBezTo>
                <a:cubicBezTo>
                  <a:pt x="6030712" y="2899771"/>
                  <a:pt x="6035032" y="2895387"/>
                  <a:pt x="6040432" y="2895387"/>
                </a:cubicBezTo>
                <a:close/>
                <a:moveTo>
                  <a:pt x="6281661" y="2895383"/>
                </a:moveTo>
                <a:cubicBezTo>
                  <a:pt x="6286997" y="2895383"/>
                  <a:pt x="6291381" y="2899705"/>
                  <a:pt x="6291381" y="2905107"/>
                </a:cubicBezTo>
                <a:cubicBezTo>
                  <a:pt x="6291381" y="2910509"/>
                  <a:pt x="6287061" y="2914893"/>
                  <a:pt x="6281661" y="2914893"/>
                </a:cubicBezTo>
                <a:cubicBezTo>
                  <a:pt x="6276261" y="2914893"/>
                  <a:pt x="6271877" y="2910445"/>
                  <a:pt x="6271877" y="2905107"/>
                </a:cubicBezTo>
                <a:cubicBezTo>
                  <a:pt x="6271877" y="2899768"/>
                  <a:pt x="6276261" y="2895383"/>
                  <a:pt x="6281661" y="2895383"/>
                </a:cubicBezTo>
                <a:close/>
                <a:moveTo>
                  <a:pt x="6522889" y="2895379"/>
                </a:moveTo>
                <a:cubicBezTo>
                  <a:pt x="6528225" y="2895379"/>
                  <a:pt x="6532610" y="2899701"/>
                  <a:pt x="6532610" y="2905103"/>
                </a:cubicBezTo>
                <a:cubicBezTo>
                  <a:pt x="6532610" y="2910505"/>
                  <a:pt x="6528289" y="2914890"/>
                  <a:pt x="6522889" y="2914890"/>
                </a:cubicBezTo>
                <a:cubicBezTo>
                  <a:pt x="6517489" y="2914890"/>
                  <a:pt x="6513105" y="2910441"/>
                  <a:pt x="6513105" y="2905103"/>
                </a:cubicBezTo>
                <a:cubicBezTo>
                  <a:pt x="6513105" y="2899764"/>
                  <a:pt x="6517489" y="2895379"/>
                  <a:pt x="6522889" y="2895379"/>
                </a:cubicBezTo>
                <a:close/>
                <a:moveTo>
                  <a:pt x="6764118" y="2895376"/>
                </a:moveTo>
                <a:cubicBezTo>
                  <a:pt x="6769518" y="2895376"/>
                  <a:pt x="6773902" y="2899697"/>
                  <a:pt x="6773902" y="2905100"/>
                </a:cubicBezTo>
                <a:cubicBezTo>
                  <a:pt x="6773902" y="2910502"/>
                  <a:pt x="6769518" y="2914886"/>
                  <a:pt x="6764118" y="2914886"/>
                </a:cubicBezTo>
                <a:cubicBezTo>
                  <a:pt x="6758718" y="2914886"/>
                  <a:pt x="6754335" y="2910437"/>
                  <a:pt x="6754335" y="2905100"/>
                </a:cubicBezTo>
                <a:cubicBezTo>
                  <a:pt x="6754335" y="2899760"/>
                  <a:pt x="6758718" y="2895376"/>
                  <a:pt x="6764118" y="2895376"/>
                </a:cubicBezTo>
                <a:close/>
                <a:moveTo>
                  <a:pt x="7005346" y="2895372"/>
                </a:moveTo>
                <a:cubicBezTo>
                  <a:pt x="7010746" y="2895372"/>
                  <a:pt x="7015130" y="2899694"/>
                  <a:pt x="7015130" y="2905096"/>
                </a:cubicBezTo>
                <a:cubicBezTo>
                  <a:pt x="7015130" y="2910498"/>
                  <a:pt x="7010683" y="2914882"/>
                  <a:pt x="7005346" y="2914882"/>
                </a:cubicBezTo>
                <a:cubicBezTo>
                  <a:pt x="7000009" y="2914882"/>
                  <a:pt x="6995626" y="2910433"/>
                  <a:pt x="6995626" y="2905096"/>
                </a:cubicBezTo>
                <a:cubicBezTo>
                  <a:pt x="6995626" y="2899757"/>
                  <a:pt x="6999946" y="2895372"/>
                  <a:pt x="7005346" y="2895372"/>
                </a:cubicBezTo>
                <a:close/>
                <a:moveTo>
                  <a:pt x="7246575" y="2895368"/>
                </a:moveTo>
                <a:cubicBezTo>
                  <a:pt x="7251975" y="2895368"/>
                  <a:pt x="7256359" y="2899690"/>
                  <a:pt x="7256359" y="2905092"/>
                </a:cubicBezTo>
                <a:cubicBezTo>
                  <a:pt x="7256359" y="2910494"/>
                  <a:pt x="7251912" y="2914879"/>
                  <a:pt x="7246575" y="2914879"/>
                </a:cubicBezTo>
                <a:cubicBezTo>
                  <a:pt x="7241238" y="2914879"/>
                  <a:pt x="7236855" y="2910430"/>
                  <a:pt x="7236855" y="2905092"/>
                </a:cubicBezTo>
                <a:cubicBezTo>
                  <a:pt x="7236855" y="2899753"/>
                  <a:pt x="7241175" y="2895368"/>
                  <a:pt x="7246575" y="2895368"/>
                </a:cubicBezTo>
                <a:close/>
                <a:moveTo>
                  <a:pt x="7487803" y="2895365"/>
                </a:moveTo>
                <a:cubicBezTo>
                  <a:pt x="7493139" y="2895365"/>
                  <a:pt x="7497524" y="2899686"/>
                  <a:pt x="7497524" y="2905089"/>
                </a:cubicBezTo>
                <a:cubicBezTo>
                  <a:pt x="7497524" y="2910491"/>
                  <a:pt x="7493203" y="2914875"/>
                  <a:pt x="7487803" y="2914875"/>
                </a:cubicBezTo>
                <a:cubicBezTo>
                  <a:pt x="7482403" y="2914875"/>
                  <a:pt x="7478019" y="2910426"/>
                  <a:pt x="7478019" y="2905089"/>
                </a:cubicBezTo>
                <a:cubicBezTo>
                  <a:pt x="7478019" y="2899749"/>
                  <a:pt x="7482403" y="2895365"/>
                  <a:pt x="7487803" y="2895365"/>
                </a:cubicBezTo>
                <a:close/>
                <a:moveTo>
                  <a:pt x="7729032" y="2895361"/>
                </a:moveTo>
                <a:cubicBezTo>
                  <a:pt x="7734369" y="2895361"/>
                  <a:pt x="7738753" y="2899683"/>
                  <a:pt x="7738753" y="2905085"/>
                </a:cubicBezTo>
                <a:cubicBezTo>
                  <a:pt x="7738753" y="2910487"/>
                  <a:pt x="7734432" y="2914871"/>
                  <a:pt x="7729032" y="2914871"/>
                </a:cubicBezTo>
                <a:cubicBezTo>
                  <a:pt x="7723632" y="2914871"/>
                  <a:pt x="7719249" y="2910422"/>
                  <a:pt x="7719249" y="2905085"/>
                </a:cubicBezTo>
                <a:cubicBezTo>
                  <a:pt x="7719249" y="2899745"/>
                  <a:pt x="7723632" y="2895361"/>
                  <a:pt x="7729032" y="2895361"/>
                </a:cubicBezTo>
                <a:close/>
                <a:moveTo>
                  <a:pt x="7970260" y="2895357"/>
                </a:moveTo>
                <a:cubicBezTo>
                  <a:pt x="7975661" y="2895357"/>
                  <a:pt x="7980044" y="2899679"/>
                  <a:pt x="7980044" y="2905081"/>
                </a:cubicBezTo>
                <a:cubicBezTo>
                  <a:pt x="7980044" y="2910483"/>
                  <a:pt x="7975661" y="2914868"/>
                  <a:pt x="7970260" y="2914868"/>
                </a:cubicBezTo>
                <a:cubicBezTo>
                  <a:pt x="7964860" y="2914868"/>
                  <a:pt x="7960477" y="2910419"/>
                  <a:pt x="7960477" y="2905081"/>
                </a:cubicBezTo>
                <a:cubicBezTo>
                  <a:pt x="7960477" y="2899742"/>
                  <a:pt x="7964860" y="2895357"/>
                  <a:pt x="7970260" y="2895357"/>
                </a:cubicBezTo>
                <a:close/>
                <a:moveTo>
                  <a:pt x="8211553" y="2895354"/>
                </a:moveTo>
                <a:cubicBezTo>
                  <a:pt x="8216889" y="2895354"/>
                  <a:pt x="8221273" y="2899675"/>
                  <a:pt x="8221273" y="2905078"/>
                </a:cubicBezTo>
                <a:cubicBezTo>
                  <a:pt x="8221273" y="2910479"/>
                  <a:pt x="8216953" y="2914864"/>
                  <a:pt x="8211553" y="2914864"/>
                </a:cubicBezTo>
                <a:cubicBezTo>
                  <a:pt x="8206152" y="2914864"/>
                  <a:pt x="8201769" y="2910415"/>
                  <a:pt x="8201769" y="2905078"/>
                </a:cubicBezTo>
                <a:cubicBezTo>
                  <a:pt x="8201769" y="2899738"/>
                  <a:pt x="8206152" y="2895354"/>
                  <a:pt x="8211553" y="2895354"/>
                </a:cubicBezTo>
                <a:close/>
                <a:moveTo>
                  <a:pt x="8452781" y="2895350"/>
                </a:moveTo>
                <a:cubicBezTo>
                  <a:pt x="8458181" y="2895350"/>
                  <a:pt x="8462566" y="2899672"/>
                  <a:pt x="8462566" y="2905074"/>
                </a:cubicBezTo>
                <a:cubicBezTo>
                  <a:pt x="8462566" y="2910476"/>
                  <a:pt x="8458118" y="2914860"/>
                  <a:pt x="8452781" y="2914860"/>
                </a:cubicBezTo>
                <a:cubicBezTo>
                  <a:pt x="8447445" y="2914860"/>
                  <a:pt x="8443061" y="2910411"/>
                  <a:pt x="8443061" y="2905074"/>
                </a:cubicBezTo>
                <a:cubicBezTo>
                  <a:pt x="8443061" y="2899734"/>
                  <a:pt x="8447381" y="2895350"/>
                  <a:pt x="8452781" y="2895350"/>
                </a:cubicBezTo>
                <a:close/>
                <a:moveTo>
                  <a:pt x="8694009" y="2895346"/>
                </a:moveTo>
                <a:cubicBezTo>
                  <a:pt x="8699346" y="2895346"/>
                  <a:pt x="8703730" y="2899668"/>
                  <a:pt x="8703730" y="2905070"/>
                </a:cubicBezTo>
                <a:cubicBezTo>
                  <a:pt x="8703730" y="2910472"/>
                  <a:pt x="8699346" y="2914857"/>
                  <a:pt x="8694009" y="2914857"/>
                </a:cubicBezTo>
                <a:cubicBezTo>
                  <a:pt x="8688673" y="2914857"/>
                  <a:pt x="8684289" y="2910408"/>
                  <a:pt x="8684289" y="2905070"/>
                </a:cubicBezTo>
                <a:cubicBezTo>
                  <a:pt x="8684289" y="2899731"/>
                  <a:pt x="8688609" y="2895346"/>
                  <a:pt x="8694009" y="2895346"/>
                </a:cubicBezTo>
                <a:close/>
                <a:moveTo>
                  <a:pt x="8935237" y="2895343"/>
                </a:moveTo>
                <a:cubicBezTo>
                  <a:pt x="8940574" y="2895343"/>
                  <a:pt x="8944958" y="2899664"/>
                  <a:pt x="8944958" y="2905066"/>
                </a:cubicBezTo>
                <a:cubicBezTo>
                  <a:pt x="8944958" y="2910468"/>
                  <a:pt x="8940638" y="2914853"/>
                  <a:pt x="8935237" y="2914853"/>
                </a:cubicBezTo>
                <a:cubicBezTo>
                  <a:pt x="8929837" y="2914853"/>
                  <a:pt x="8925454" y="2910404"/>
                  <a:pt x="8925454" y="2905066"/>
                </a:cubicBezTo>
                <a:cubicBezTo>
                  <a:pt x="8925454" y="2899727"/>
                  <a:pt x="8929837" y="2895343"/>
                  <a:pt x="8935237" y="2895343"/>
                </a:cubicBezTo>
                <a:close/>
                <a:moveTo>
                  <a:pt x="9176467" y="2895339"/>
                </a:moveTo>
                <a:cubicBezTo>
                  <a:pt x="9181803" y="2895339"/>
                  <a:pt x="9186187" y="2899661"/>
                  <a:pt x="9186187" y="2905063"/>
                </a:cubicBezTo>
                <a:cubicBezTo>
                  <a:pt x="9186187" y="2910465"/>
                  <a:pt x="9181867" y="2914849"/>
                  <a:pt x="9176467" y="2914849"/>
                </a:cubicBezTo>
                <a:cubicBezTo>
                  <a:pt x="9171066" y="2914849"/>
                  <a:pt x="9166683" y="2910400"/>
                  <a:pt x="9166683" y="2905063"/>
                </a:cubicBezTo>
                <a:cubicBezTo>
                  <a:pt x="9166683" y="2899723"/>
                  <a:pt x="9171066" y="2895339"/>
                  <a:pt x="9176467" y="2895339"/>
                </a:cubicBezTo>
                <a:close/>
                <a:moveTo>
                  <a:pt x="9417695" y="2895335"/>
                </a:moveTo>
                <a:cubicBezTo>
                  <a:pt x="9423031" y="2895335"/>
                  <a:pt x="9427416" y="2899657"/>
                  <a:pt x="9427416" y="2905059"/>
                </a:cubicBezTo>
                <a:cubicBezTo>
                  <a:pt x="9427416" y="2910461"/>
                  <a:pt x="9423095" y="2914845"/>
                  <a:pt x="9417695" y="2914845"/>
                </a:cubicBezTo>
                <a:cubicBezTo>
                  <a:pt x="9412295" y="2914845"/>
                  <a:pt x="9407911" y="2910397"/>
                  <a:pt x="9407911" y="2905059"/>
                </a:cubicBezTo>
                <a:cubicBezTo>
                  <a:pt x="9407911" y="2899720"/>
                  <a:pt x="9412295" y="2895335"/>
                  <a:pt x="9417695" y="2895335"/>
                </a:cubicBezTo>
                <a:close/>
                <a:moveTo>
                  <a:pt x="9649203" y="2654245"/>
                </a:moveTo>
                <a:cubicBezTo>
                  <a:pt x="9654540" y="2654245"/>
                  <a:pt x="9658923" y="2658701"/>
                  <a:pt x="9658923" y="2664040"/>
                </a:cubicBezTo>
                <a:cubicBezTo>
                  <a:pt x="9658923" y="2669378"/>
                  <a:pt x="9654540" y="2673789"/>
                  <a:pt x="9649203" y="2673789"/>
                </a:cubicBezTo>
                <a:cubicBezTo>
                  <a:pt x="9643866" y="2673789"/>
                  <a:pt x="9639483" y="2669441"/>
                  <a:pt x="9639483" y="2664040"/>
                </a:cubicBezTo>
                <a:cubicBezTo>
                  <a:pt x="9639483" y="2658634"/>
                  <a:pt x="9643803" y="2654245"/>
                  <a:pt x="9649203" y="2654245"/>
                </a:cubicBezTo>
                <a:close/>
                <a:moveTo>
                  <a:pt x="9890432" y="2654242"/>
                </a:moveTo>
                <a:cubicBezTo>
                  <a:pt x="9895768" y="2654242"/>
                  <a:pt x="9900152" y="2658696"/>
                  <a:pt x="9900152" y="2664035"/>
                </a:cubicBezTo>
                <a:cubicBezTo>
                  <a:pt x="9900152" y="2669373"/>
                  <a:pt x="9895832" y="2673789"/>
                  <a:pt x="9890432" y="2673789"/>
                </a:cubicBezTo>
                <a:cubicBezTo>
                  <a:pt x="9885031" y="2673789"/>
                  <a:pt x="9880648" y="2669441"/>
                  <a:pt x="9880648" y="2664035"/>
                </a:cubicBezTo>
                <a:cubicBezTo>
                  <a:pt x="9880648" y="2658634"/>
                  <a:pt x="9885031" y="2654242"/>
                  <a:pt x="9890432" y="2654242"/>
                </a:cubicBezTo>
                <a:close/>
                <a:moveTo>
                  <a:pt x="10131660" y="2654237"/>
                </a:moveTo>
                <a:cubicBezTo>
                  <a:pt x="10137060" y="2654237"/>
                  <a:pt x="10141444" y="2658692"/>
                  <a:pt x="10141444" y="2664031"/>
                </a:cubicBezTo>
                <a:cubicBezTo>
                  <a:pt x="10141444" y="2669368"/>
                  <a:pt x="10136997" y="2673784"/>
                  <a:pt x="10131660" y="2673784"/>
                </a:cubicBezTo>
                <a:cubicBezTo>
                  <a:pt x="10126323" y="2673784"/>
                  <a:pt x="10121940" y="2669435"/>
                  <a:pt x="10121940" y="2664031"/>
                </a:cubicBezTo>
                <a:cubicBezTo>
                  <a:pt x="10121940" y="2658629"/>
                  <a:pt x="10126260" y="2654237"/>
                  <a:pt x="10131660" y="2654237"/>
                </a:cubicBezTo>
                <a:close/>
                <a:moveTo>
                  <a:pt x="10372888" y="2654233"/>
                </a:moveTo>
                <a:cubicBezTo>
                  <a:pt x="10378288" y="2654233"/>
                  <a:pt x="10382673" y="2658687"/>
                  <a:pt x="10382673" y="2664026"/>
                </a:cubicBezTo>
                <a:cubicBezTo>
                  <a:pt x="10382673" y="2669363"/>
                  <a:pt x="10378225" y="2673778"/>
                  <a:pt x="10372888" y="2673778"/>
                </a:cubicBezTo>
                <a:cubicBezTo>
                  <a:pt x="10367552" y="2673778"/>
                  <a:pt x="10363168" y="2669430"/>
                  <a:pt x="10363168" y="2664026"/>
                </a:cubicBezTo>
                <a:cubicBezTo>
                  <a:pt x="10363168" y="2658625"/>
                  <a:pt x="10367488" y="2654233"/>
                  <a:pt x="10372888" y="2654233"/>
                </a:cubicBezTo>
                <a:close/>
                <a:moveTo>
                  <a:pt x="10614116" y="2654228"/>
                </a:moveTo>
                <a:cubicBezTo>
                  <a:pt x="10619516" y="2654228"/>
                  <a:pt x="10623901" y="2658682"/>
                  <a:pt x="10623901" y="2664020"/>
                </a:cubicBezTo>
                <a:cubicBezTo>
                  <a:pt x="10623901" y="2669359"/>
                  <a:pt x="10619454" y="2673772"/>
                  <a:pt x="10614116" y="2673772"/>
                </a:cubicBezTo>
                <a:cubicBezTo>
                  <a:pt x="10608780" y="2673772"/>
                  <a:pt x="10604396" y="2669426"/>
                  <a:pt x="10604396" y="2664020"/>
                </a:cubicBezTo>
                <a:cubicBezTo>
                  <a:pt x="10604396" y="2658620"/>
                  <a:pt x="10608716" y="2654228"/>
                  <a:pt x="10614116" y="2654228"/>
                </a:cubicBezTo>
                <a:close/>
                <a:moveTo>
                  <a:pt x="10855345" y="2654223"/>
                </a:moveTo>
                <a:cubicBezTo>
                  <a:pt x="10860682" y="2654223"/>
                  <a:pt x="10865065" y="2658677"/>
                  <a:pt x="10865065" y="2664015"/>
                </a:cubicBezTo>
                <a:cubicBezTo>
                  <a:pt x="10865065" y="2669354"/>
                  <a:pt x="10860682" y="2673766"/>
                  <a:pt x="10855345" y="2673766"/>
                </a:cubicBezTo>
                <a:cubicBezTo>
                  <a:pt x="10850008" y="2673766"/>
                  <a:pt x="10845625" y="2669421"/>
                  <a:pt x="10845625" y="2664015"/>
                </a:cubicBezTo>
                <a:cubicBezTo>
                  <a:pt x="10845625" y="2658616"/>
                  <a:pt x="10849945" y="2654223"/>
                  <a:pt x="10855345" y="2654223"/>
                </a:cubicBezTo>
                <a:close/>
                <a:moveTo>
                  <a:pt x="11096574" y="2654219"/>
                </a:moveTo>
                <a:cubicBezTo>
                  <a:pt x="11101910" y="2654219"/>
                  <a:pt x="11106294" y="2658673"/>
                  <a:pt x="11106294" y="2664011"/>
                </a:cubicBezTo>
                <a:cubicBezTo>
                  <a:pt x="11106294" y="2669350"/>
                  <a:pt x="11101974" y="2673761"/>
                  <a:pt x="11096574" y="2673761"/>
                </a:cubicBezTo>
                <a:cubicBezTo>
                  <a:pt x="11091174" y="2673761"/>
                  <a:pt x="11086790" y="2669416"/>
                  <a:pt x="11086790" y="2664011"/>
                </a:cubicBezTo>
                <a:cubicBezTo>
                  <a:pt x="11086790" y="2658611"/>
                  <a:pt x="11091174" y="2654219"/>
                  <a:pt x="11096574" y="2654219"/>
                </a:cubicBezTo>
                <a:close/>
                <a:moveTo>
                  <a:pt x="11337802" y="2654214"/>
                </a:moveTo>
                <a:cubicBezTo>
                  <a:pt x="11343202" y="2654214"/>
                  <a:pt x="11347587" y="2658668"/>
                  <a:pt x="11347587" y="2664006"/>
                </a:cubicBezTo>
                <a:cubicBezTo>
                  <a:pt x="11347587" y="2669345"/>
                  <a:pt x="11343139" y="2673755"/>
                  <a:pt x="11337802" y="2673755"/>
                </a:cubicBezTo>
                <a:cubicBezTo>
                  <a:pt x="11332466" y="2673755"/>
                  <a:pt x="11328082" y="2669411"/>
                  <a:pt x="11328082" y="2664006"/>
                </a:cubicBezTo>
                <a:cubicBezTo>
                  <a:pt x="11328082" y="2658607"/>
                  <a:pt x="11332402" y="2654214"/>
                  <a:pt x="11337802" y="2654214"/>
                </a:cubicBezTo>
                <a:close/>
                <a:moveTo>
                  <a:pt x="11579030" y="2654210"/>
                </a:moveTo>
                <a:cubicBezTo>
                  <a:pt x="11584430" y="2654210"/>
                  <a:pt x="11588815" y="2658664"/>
                  <a:pt x="11588815" y="2664001"/>
                </a:cubicBezTo>
                <a:cubicBezTo>
                  <a:pt x="11588815" y="2669341"/>
                  <a:pt x="11584367" y="2673750"/>
                  <a:pt x="11579030" y="2673750"/>
                </a:cubicBezTo>
                <a:cubicBezTo>
                  <a:pt x="11573694" y="2673750"/>
                  <a:pt x="11569310" y="2669407"/>
                  <a:pt x="11569310" y="2664001"/>
                </a:cubicBezTo>
                <a:cubicBezTo>
                  <a:pt x="11569310" y="2658602"/>
                  <a:pt x="11573630" y="2654210"/>
                  <a:pt x="11579030" y="2654210"/>
                </a:cubicBezTo>
                <a:close/>
                <a:moveTo>
                  <a:pt x="11820259" y="2654205"/>
                </a:moveTo>
                <a:cubicBezTo>
                  <a:pt x="11825659" y="2654205"/>
                  <a:pt x="11830043" y="2658659"/>
                  <a:pt x="11830043" y="2663996"/>
                </a:cubicBezTo>
                <a:cubicBezTo>
                  <a:pt x="11830043" y="2669336"/>
                  <a:pt x="11825596" y="2673744"/>
                  <a:pt x="11820259" y="2673744"/>
                </a:cubicBezTo>
                <a:cubicBezTo>
                  <a:pt x="11814922" y="2673744"/>
                  <a:pt x="11810539" y="2669402"/>
                  <a:pt x="11810539" y="2663996"/>
                </a:cubicBezTo>
                <a:cubicBezTo>
                  <a:pt x="11810539" y="2658596"/>
                  <a:pt x="11814859" y="2654205"/>
                  <a:pt x="11820259" y="2654205"/>
                </a:cubicBezTo>
                <a:close/>
                <a:moveTo>
                  <a:pt x="9722" y="2654200"/>
                </a:moveTo>
                <a:cubicBezTo>
                  <a:pt x="15121" y="2654200"/>
                  <a:pt x="19505" y="2658653"/>
                  <a:pt x="19505" y="2663992"/>
                </a:cubicBezTo>
                <a:cubicBezTo>
                  <a:pt x="19505" y="2669331"/>
                  <a:pt x="15058" y="2673739"/>
                  <a:pt x="9722" y="2673739"/>
                </a:cubicBezTo>
                <a:cubicBezTo>
                  <a:pt x="4386" y="2673739"/>
                  <a:pt x="2" y="2669398"/>
                  <a:pt x="2" y="2663992"/>
                </a:cubicBezTo>
                <a:cubicBezTo>
                  <a:pt x="2" y="2658591"/>
                  <a:pt x="4322" y="2654200"/>
                  <a:pt x="9722" y="2654200"/>
                </a:cubicBezTo>
                <a:close/>
                <a:moveTo>
                  <a:pt x="251005" y="2654195"/>
                </a:moveTo>
                <a:cubicBezTo>
                  <a:pt x="256405" y="2654195"/>
                  <a:pt x="260789" y="2658648"/>
                  <a:pt x="260789" y="2663987"/>
                </a:cubicBezTo>
                <a:cubicBezTo>
                  <a:pt x="260789" y="2669326"/>
                  <a:pt x="256342" y="2673734"/>
                  <a:pt x="251005" y="2673734"/>
                </a:cubicBezTo>
                <a:cubicBezTo>
                  <a:pt x="245669" y="2673734"/>
                  <a:pt x="241285" y="2669393"/>
                  <a:pt x="241285" y="2663987"/>
                </a:cubicBezTo>
                <a:cubicBezTo>
                  <a:pt x="241285" y="2658586"/>
                  <a:pt x="245605" y="2654195"/>
                  <a:pt x="251005" y="2654195"/>
                </a:cubicBezTo>
                <a:close/>
                <a:moveTo>
                  <a:pt x="492224" y="2654191"/>
                </a:moveTo>
                <a:cubicBezTo>
                  <a:pt x="497560" y="2654191"/>
                  <a:pt x="501944" y="2658644"/>
                  <a:pt x="501944" y="2663983"/>
                </a:cubicBezTo>
                <a:cubicBezTo>
                  <a:pt x="501944" y="2669321"/>
                  <a:pt x="497624" y="2673729"/>
                  <a:pt x="492224" y="2673729"/>
                </a:cubicBezTo>
                <a:cubicBezTo>
                  <a:pt x="486824" y="2673729"/>
                  <a:pt x="482441" y="2669389"/>
                  <a:pt x="482441" y="2663983"/>
                </a:cubicBezTo>
                <a:cubicBezTo>
                  <a:pt x="482441" y="2658581"/>
                  <a:pt x="486824" y="2654191"/>
                  <a:pt x="492224" y="2654191"/>
                </a:cubicBezTo>
                <a:close/>
                <a:moveTo>
                  <a:pt x="733445" y="2654186"/>
                </a:moveTo>
                <a:cubicBezTo>
                  <a:pt x="738781" y="2654186"/>
                  <a:pt x="743165" y="2658639"/>
                  <a:pt x="743165" y="2663978"/>
                </a:cubicBezTo>
                <a:cubicBezTo>
                  <a:pt x="743165" y="2669315"/>
                  <a:pt x="738845" y="2673725"/>
                  <a:pt x="733445" y="2673725"/>
                </a:cubicBezTo>
                <a:cubicBezTo>
                  <a:pt x="728045" y="2673725"/>
                  <a:pt x="723661" y="2669384"/>
                  <a:pt x="723661" y="2663978"/>
                </a:cubicBezTo>
                <a:cubicBezTo>
                  <a:pt x="723661" y="2658577"/>
                  <a:pt x="728045" y="2654186"/>
                  <a:pt x="733445" y="2654186"/>
                </a:cubicBezTo>
                <a:close/>
                <a:moveTo>
                  <a:pt x="974665" y="2654182"/>
                </a:moveTo>
                <a:cubicBezTo>
                  <a:pt x="980065" y="2654182"/>
                  <a:pt x="984449" y="2658634"/>
                  <a:pt x="984449" y="2663974"/>
                </a:cubicBezTo>
                <a:cubicBezTo>
                  <a:pt x="984449" y="2669311"/>
                  <a:pt x="980002" y="2673720"/>
                  <a:pt x="974665" y="2673720"/>
                </a:cubicBezTo>
                <a:cubicBezTo>
                  <a:pt x="969329" y="2673720"/>
                  <a:pt x="964945" y="2669378"/>
                  <a:pt x="964945" y="2663974"/>
                </a:cubicBezTo>
                <a:cubicBezTo>
                  <a:pt x="964945" y="2658572"/>
                  <a:pt x="969265" y="2654182"/>
                  <a:pt x="974665" y="2654182"/>
                </a:cubicBezTo>
                <a:close/>
                <a:moveTo>
                  <a:pt x="1215885" y="2654177"/>
                </a:moveTo>
                <a:cubicBezTo>
                  <a:pt x="1221285" y="2654177"/>
                  <a:pt x="1225669" y="2658629"/>
                  <a:pt x="1225669" y="2663969"/>
                </a:cubicBezTo>
                <a:cubicBezTo>
                  <a:pt x="1225669" y="2669306"/>
                  <a:pt x="1221222" y="2673715"/>
                  <a:pt x="1215885" y="2673715"/>
                </a:cubicBezTo>
                <a:cubicBezTo>
                  <a:pt x="1210549" y="2673715"/>
                  <a:pt x="1206165" y="2669373"/>
                  <a:pt x="1206165" y="2663969"/>
                </a:cubicBezTo>
                <a:cubicBezTo>
                  <a:pt x="1206165" y="2658568"/>
                  <a:pt x="1210485" y="2654177"/>
                  <a:pt x="1215885" y="2654177"/>
                </a:cubicBezTo>
                <a:close/>
                <a:moveTo>
                  <a:pt x="1457107" y="2654173"/>
                </a:moveTo>
                <a:cubicBezTo>
                  <a:pt x="1462443" y="2654173"/>
                  <a:pt x="1466827" y="2658625"/>
                  <a:pt x="1466827" y="2663964"/>
                </a:cubicBezTo>
                <a:cubicBezTo>
                  <a:pt x="1466827" y="2669302"/>
                  <a:pt x="1462507" y="2673709"/>
                  <a:pt x="1457107" y="2673709"/>
                </a:cubicBezTo>
                <a:cubicBezTo>
                  <a:pt x="1451707" y="2673709"/>
                  <a:pt x="1447323" y="2669368"/>
                  <a:pt x="1447323" y="2663964"/>
                </a:cubicBezTo>
                <a:cubicBezTo>
                  <a:pt x="1447323" y="2658563"/>
                  <a:pt x="1451707" y="2654173"/>
                  <a:pt x="1457107" y="2654173"/>
                </a:cubicBezTo>
                <a:close/>
                <a:moveTo>
                  <a:pt x="1698332" y="2654167"/>
                </a:moveTo>
                <a:cubicBezTo>
                  <a:pt x="1703732" y="2654167"/>
                  <a:pt x="1708117" y="2658620"/>
                  <a:pt x="1708117" y="2663959"/>
                </a:cubicBezTo>
                <a:cubicBezTo>
                  <a:pt x="1708117" y="2669297"/>
                  <a:pt x="1703732" y="2673704"/>
                  <a:pt x="1698332" y="2673704"/>
                </a:cubicBezTo>
                <a:cubicBezTo>
                  <a:pt x="1692930" y="2673704"/>
                  <a:pt x="1688546" y="2669363"/>
                  <a:pt x="1688546" y="2663959"/>
                </a:cubicBezTo>
                <a:cubicBezTo>
                  <a:pt x="1688546" y="2658559"/>
                  <a:pt x="1692930" y="2654167"/>
                  <a:pt x="1698332" y="2654167"/>
                </a:cubicBezTo>
                <a:close/>
                <a:moveTo>
                  <a:pt x="1939580" y="2654163"/>
                </a:moveTo>
                <a:cubicBezTo>
                  <a:pt x="1944980" y="2654163"/>
                  <a:pt x="1949364" y="2658616"/>
                  <a:pt x="1949364" y="2663954"/>
                </a:cubicBezTo>
                <a:cubicBezTo>
                  <a:pt x="1949364" y="2669293"/>
                  <a:pt x="1944920" y="2673698"/>
                  <a:pt x="1939580" y="2673698"/>
                </a:cubicBezTo>
                <a:cubicBezTo>
                  <a:pt x="1934245" y="2673698"/>
                  <a:pt x="1929860" y="2669359"/>
                  <a:pt x="1929860" y="2663954"/>
                </a:cubicBezTo>
                <a:cubicBezTo>
                  <a:pt x="1929860" y="2658554"/>
                  <a:pt x="1934181" y="2654163"/>
                  <a:pt x="1939580" y="2654163"/>
                </a:cubicBezTo>
                <a:close/>
                <a:moveTo>
                  <a:pt x="2180788" y="2654158"/>
                </a:moveTo>
                <a:cubicBezTo>
                  <a:pt x="2186189" y="2654158"/>
                  <a:pt x="2190580" y="2658611"/>
                  <a:pt x="2190580" y="2663948"/>
                </a:cubicBezTo>
                <a:cubicBezTo>
                  <a:pt x="2190580" y="2669288"/>
                  <a:pt x="2186136" y="2673693"/>
                  <a:pt x="2180788" y="2673693"/>
                </a:cubicBezTo>
                <a:cubicBezTo>
                  <a:pt x="2175475" y="2673693"/>
                  <a:pt x="2171083" y="2669354"/>
                  <a:pt x="2171083" y="2663948"/>
                </a:cubicBezTo>
                <a:cubicBezTo>
                  <a:pt x="2171083" y="2658549"/>
                  <a:pt x="2175412" y="2654158"/>
                  <a:pt x="2180788" y="2654158"/>
                </a:cubicBezTo>
                <a:close/>
                <a:moveTo>
                  <a:pt x="2422037" y="2654154"/>
                </a:moveTo>
                <a:cubicBezTo>
                  <a:pt x="2427371" y="2654154"/>
                  <a:pt x="2431753" y="2658607"/>
                  <a:pt x="2431753" y="2663944"/>
                </a:cubicBezTo>
                <a:cubicBezTo>
                  <a:pt x="2431753" y="2669283"/>
                  <a:pt x="2427435" y="2673687"/>
                  <a:pt x="2422037" y="2673687"/>
                </a:cubicBezTo>
                <a:cubicBezTo>
                  <a:pt x="2416639" y="2673687"/>
                  <a:pt x="2412257" y="2669350"/>
                  <a:pt x="2412257" y="2663944"/>
                </a:cubicBezTo>
                <a:cubicBezTo>
                  <a:pt x="2412257" y="2658544"/>
                  <a:pt x="2416639" y="2654154"/>
                  <a:pt x="2422037" y="2654154"/>
                </a:cubicBezTo>
                <a:close/>
                <a:moveTo>
                  <a:pt x="2663275" y="2654149"/>
                </a:moveTo>
                <a:cubicBezTo>
                  <a:pt x="2668611" y="2654149"/>
                  <a:pt x="2672998" y="2658602"/>
                  <a:pt x="2672998" y="2663939"/>
                </a:cubicBezTo>
                <a:cubicBezTo>
                  <a:pt x="2672998" y="2669278"/>
                  <a:pt x="2668675" y="2673681"/>
                  <a:pt x="2663275" y="2673681"/>
                </a:cubicBezTo>
                <a:cubicBezTo>
                  <a:pt x="2657875" y="2673681"/>
                  <a:pt x="2653492" y="2669345"/>
                  <a:pt x="2653492" y="2663939"/>
                </a:cubicBezTo>
                <a:cubicBezTo>
                  <a:pt x="2653492" y="2658539"/>
                  <a:pt x="2657875" y="2654149"/>
                  <a:pt x="2663275" y="2654149"/>
                </a:cubicBezTo>
                <a:close/>
                <a:moveTo>
                  <a:pt x="2904572" y="2654145"/>
                </a:moveTo>
                <a:cubicBezTo>
                  <a:pt x="2909971" y="2654145"/>
                  <a:pt x="2914354" y="2658596"/>
                  <a:pt x="2914354" y="2663935"/>
                </a:cubicBezTo>
                <a:cubicBezTo>
                  <a:pt x="2914354" y="2669274"/>
                  <a:pt x="2909971" y="2673677"/>
                  <a:pt x="2904572" y="2673677"/>
                </a:cubicBezTo>
                <a:cubicBezTo>
                  <a:pt x="2899173" y="2673677"/>
                  <a:pt x="2894790" y="2669341"/>
                  <a:pt x="2894790" y="2663935"/>
                </a:cubicBezTo>
                <a:cubicBezTo>
                  <a:pt x="2894790" y="2658533"/>
                  <a:pt x="2899173" y="2654145"/>
                  <a:pt x="2904572" y="2654145"/>
                </a:cubicBezTo>
                <a:close/>
                <a:moveTo>
                  <a:pt x="3145750" y="2654140"/>
                </a:moveTo>
                <a:cubicBezTo>
                  <a:pt x="3151149" y="2654140"/>
                  <a:pt x="3155532" y="2658591"/>
                  <a:pt x="3155532" y="2663930"/>
                </a:cubicBezTo>
                <a:cubicBezTo>
                  <a:pt x="3155532" y="2669269"/>
                  <a:pt x="3151086" y="2673672"/>
                  <a:pt x="3145750" y="2673672"/>
                </a:cubicBezTo>
                <a:cubicBezTo>
                  <a:pt x="3140415" y="2673672"/>
                  <a:pt x="3136032" y="2669336"/>
                  <a:pt x="3136032" y="2663930"/>
                </a:cubicBezTo>
                <a:cubicBezTo>
                  <a:pt x="3136032" y="2658529"/>
                  <a:pt x="3140351" y="2654140"/>
                  <a:pt x="3145750" y="2654140"/>
                </a:cubicBezTo>
                <a:close/>
                <a:moveTo>
                  <a:pt x="3386958" y="2654135"/>
                </a:moveTo>
                <a:cubicBezTo>
                  <a:pt x="3392358" y="2654135"/>
                  <a:pt x="3396743" y="2658586"/>
                  <a:pt x="3396743" y="2663926"/>
                </a:cubicBezTo>
                <a:cubicBezTo>
                  <a:pt x="3396743" y="2669264"/>
                  <a:pt x="3392296" y="2673668"/>
                  <a:pt x="3386958" y="2673668"/>
                </a:cubicBezTo>
                <a:cubicBezTo>
                  <a:pt x="3381621" y="2673668"/>
                  <a:pt x="3377235" y="2669331"/>
                  <a:pt x="3377235" y="2663926"/>
                </a:cubicBezTo>
                <a:cubicBezTo>
                  <a:pt x="3377235" y="2658524"/>
                  <a:pt x="3381556" y="2654135"/>
                  <a:pt x="3386958" y="2654135"/>
                </a:cubicBezTo>
                <a:close/>
                <a:moveTo>
                  <a:pt x="3628212" y="2654130"/>
                </a:moveTo>
                <a:cubicBezTo>
                  <a:pt x="3633528" y="2654130"/>
                  <a:pt x="3637936" y="2658581"/>
                  <a:pt x="3637936" y="2663921"/>
                </a:cubicBezTo>
                <a:cubicBezTo>
                  <a:pt x="3637936" y="2669258"/>
                  <a:pt x="3633592" y="2673663"/>
                  <a:pt x="3628212" y="2673663"/>
                </a:cubicBezTo>
                <a:cubicBezTo>
                  <a:pt x="3622814" y="2673663"/>
                  <a:pt x="3618430" y="2669326"/>
                  <a:pt x="3618430" y="2663921"/>
                </a:cubicBezTo>
                <a:cubicBezTo>
                  <a:pt x="3618430" y="2658520"/>
                  <a:pt x="3622814" y="2654130"/>
                  <a:pt x="3628212" y="2654130"/>
                </a:cubicBezTo>
                <a:close/>
                <a:moveTo>
                  <a:pt x="3869430" y="2654126"/>
                </a:moveTo>
                <a:cubicBezTo>
                  <a:pt x="3874763" y="2654126"/>
                  <a:pt x="3879147" y="2658577"/>
                  <a:pt x="3879147" y="2663916"/>
                </a:cubicBezTo>
                <a:cubicBezTo>
                  <a:pt x="3879147" y="2669254"/>
                  <a:pt x="3874828" y="2673657"/>
                  <a:pt x="3869430" y="2673657"/>
                </a:cubicBezTo>
                <a:cubicBezTo>
                  <a:pt x="3864030" y="2673657"/>
                  <a:pt x="3859647" y="2669321"/>
                  <a:pt x="3859647" y="2663916"/>
                </a:cubicBezTo>
                <a:cubicBezTo>
                  <a:pt x="3859647" y="2658515"/>
                  <a:pt x="3864030" y="2654126"/>
                  <a:pt x="3869430" y="2654126"/>
                </a:cubicBezTo>
                <a:close/>
                <a:moveTo>
                  <a:pt x="4110581" y="2654121"/>
                </a:moveTo>
                <a:cubicBezTo>
                  <a:pt x="4115984" y="2654121"/>
                  <a:pt x="4120362" y="2658572"/>
                  <a:pt x="4120362" y="2663911"/>
                </a:cubicBezTo>
                <a:cubicBezTo>
                  <a:pt x="4120362" y="2669249"/>
                  <a:pt x="4115984" y="2673652"/>
                  <a:pt x="4110581" y="2673652"/>
                </a:cubicBezTo>
                <a:cubicBezTo>
                  <a:pt x="4105180" y="2673652"/>
                  <a:pt x="4100799" y="2669315"/>
                  <a:pt x="4100799" y="2663911"/>
                </a:cubicBezTo>
                <a:cubicBezTo>
                  <a:pt x="4100799" y="2658511"/>
                  <a:pt x="4105180" y="2654121"/>
                  <a:pt x="4110581" y="2654121"/>
                </a:cubicBezTo>
                <a:close/>
                <a:moveTo>
                  <a:pt x="4351806" y="2654117"/>
                </a:moveTo>
                <a:cubicBezTo>
                  <a:pt x="4357195" y="2654117"/>
                  <a:pt x="4361580" y="2658568"/>
                  <a:pt x="4361580" y="2663907"/>
                </a:cubicBezTo>
                <a:cubicBezTo>
                  <a:pt x="4361580" y="2669245"/>
                  <a:pt x="4357195" y="2673646"/>
                  <a:pt x="4351806" y="2673646"/>
                </a:cubicBezTo>
                <a:cubicBezTo>
                  <a:pt x="4346397" y="2673646"/>
                  <a:pt x="4342006" y="2669311"/>
                  <a:pt x="4342006" y="2663907"/>
                </a:cubicBezTo>
                <a:cubicBezTo>
                  <a:pt x="4342006" y="2658506"/>
                  <a:pt x="4346397" y="2654117"/>
                  <a:pt x="4351806" y="2654117"/>
                </a:cubicBezTo>
                <a:close/>
                <a:moveTo>
                  <a:pt x="4593017" y="2654112"/>
                </a:moveTo>
                <a:cubicBezTo>
                  <a:pt x="4598416" y="2654112"/>
                  <a:pt x="4602795" y="2658563"/>
                  <a:pt x="4602795" y="2663902"/>
                </a:cubicBezTo>
                <a:cubicBezTo>
                  <a:pt x="4602795" y="2669240"/>
                  <a:pt x="4598353" y="2673641"/>
                  <a:pt x="4593017" y="2673641"/>
                </a:cubicBezTo>
                <a:cubicBezTo>
                  <a:pt x="4587686" y="2673641"/>
                  <a:pt x="4583304" y="2669306"/>
                  <a:pt x="4583304" y="2663902"/>
                </a:cubicBezTo>
                <a:cubicBezTo>
                  <a:pt x="4583304" y="2658501"/>
                  <a:pt x="4587622" y="2654112"/>
                  <a:pt x="4593017" y="2654112"/>
                </a:cubicBezTo>
                <a:close/>
                <a:moveTo>
                  <a:pt x="4834252" y="2654108"/>
                </a:moveTo>
                <a:cubicBezTo>
                  <a:pt x="4839658" y="2654108"/>
                  <a:pt x="4844040" y="2658559"/>
                  <a:pt x="4844040" y="2663897"/>
                </a:cubicBezTo>
                <a:cubicBezTo>
                  <a:pt x="4844040" y="2669235"/>
                  <a:pt x="4839595" y="2673635"/>
                  <a:pt x="4834252" y="2673635"/>
                </a:cubicBezTo>
                <a:cubicBezTo>
                  <a:pt x="4828915" y="2673635"/>
                  <a:pt x="4824534" y="2669302"/>
                  <a:pt x="4824534" y="2663897"/>
                </a:cubicBezTo>
                <a:cubicBezTo>
                  <a:pt x="4824534" y="2658496"/>
                  <a:pt x="4828851" y="2654108"/>
                  <a:pt x="4834252" y="2654108"/>
                </a:cubicBezTo>
                <a:close/>
                <a:moveTo>
                  <a:pt x="5075485" y="2654103"/>
                </a:moveTo>
                <a:cubicBezTo>
                  <a:pt x="5080819" y="2654103"/>
                  <a:pt x="5085202" y="2658554"/>
                  <a:pt x="5085202" y="2663891"/>
                </a:cubicBezTo>
                <a:cubicBezTo>
                  <a:pt x="5085202" y="2669230"/>
                  <a:pt x="5080883" y="2673630"/>
                  <a:pt x="5075485" y="2673630"/>
                </a:cubicBezTo>
                <a:cubicBezTo>
                  <a:pt x="5070087" y="2673630"/>
                  <a:pt x="5065705" y="2669297"/>
                  <a:pt x="5065705" y="2663891"/>
                </a:cubicBezTo>
                <a:cubicBezTo>
                  <a:pt x="5065705" y="2658492"/>
                  <a:pt x="5070087" y="2654103"/>
                  <a:pt x="5075485" y="2654103"/>
                </a:cubicBezTo>
                <a:close/>
                <a:moveTo>
                  <a:pt x="5316710" y="2654098"/>
                </a:moveTo>
                <a:cubicBezTo>
                  <a:pt x="5322044" y="2654098"/>
                  <a:pt x="5326429" y="2658549"/>
                  <a:pt x="5326429" y="2663887"/>
                </a:cubicBezTo>
                <a:cubicBezTo>
                  <a:pt x="5326429" y="2669226"/>
                  <a:pt x="5322105" y="2673624"/>
                  <a:pt x="5316710" y="2673624"/>
                </a:cubicBezTo>
                <a:cubicBezTo>
                  <a:pt x="5311314" y="2673624"/>
                  <a:pt x="5306924" y="2669293"/>
                  <a:pt x="5306924" y="2663887"/>
                </a:cubicBezTo>
                <a:cubicBezTo>
                  <a:pt x="5306924" y="2658487"/>
                  <a:pt x="5311314" y="2654098"/>
                  <a:pt x="5316710" y="2654098"/>
                </a:cubicBezTo>
                <a:close/>
                <a:moveTo>
                  <a:pt x="5557991" y="2654093"/>
                </a:moveTo>
                <a:cubicBezTo>
                  <a:pt x="5563391" y="2654093"/>
                  <a:pt x="5567774" y="2658544"/>
                  <a:pt x="5567774" y="2663882"/>
                </a:cubicBezTo>
                <a:cubicBezTo>
                  <a:pt x="5567774" y="2669221"/>
                  <a:pt x="5563391" y="2673619"/>
                  <a:pt x="5557991" y="2673619"/>
                </a:cubicBezTo>
                <a:cubicBezTo>
                  <a:pt x="5552592" y="2673619"/>
                  <a:pt x="5548208" y="2669288"/>
                  <a:pt x="5548208" y="2663882"/>
                </a:cubicBezTo>
                <a:cubicBezTo>
                  <a:pt x="5548208" y="2658483"/>
                  <a:pt x="5552592" y="2654093"/>
                  <a:pt x="5557991" y="2654093"/>
                </a:cubicBezTo>
                <a:close/>
                <a:moveTo>
                  <a:pt x="5799205" y="2654089"/>
                </a:moveTo>
                <a:cubicBezTo>
                  <a:pt x="5804606" y="2654089"/>
                  <a:pt x="5808989" y="2658539"/>
                  <a:pt x="5808989" y="2663878"/>
                </a:cubicBezTo>
                <a:cubicBezTo>
                  <a:pt x="5808989" y="2669217"/>
                  <a:pt x="5804542" y="2673613"/>
                  <a:pt x="5799205" y="2673613"/>
                </a:cubicBezTo>
                <a:cubicBezTo>
                  <a:pt x="5793870" y="2673613"/>
                  <a:pt x="5789486" y="2669283"/>
                  <a:pt x="5789486" y="2663878"/>
                </a:cubicBezTo>
                <a:cubicBezTo>
                  <a:pt x="5789486" y="2658478"/>
                  <a:pt x="5793806" y="2654089"/>
                  <a:pt x="5799205" y="2654089"/>
                </a:cubicBezTo>
                <a:close/>
                <a:moveTo>
                  <a:pt x="6040432" y="2654084"/>
                </a:moveTo>
                <a:cubicBezTo>
                  <a:pt x="6045832" y="2654084"/>
                  <a:pt x="6050216" y="2658533"/>
                  <a:pt x="6050216" y="2663873"/>
                </a:cubicBezTo>
                <a:cubicBezTo>
                  <a:pt x="6050216" y="2669212"/>
                  <a:pt x="6045769" y="2673608"/>
                  <a:pt x="6040432" y="2673608"/>
                </a:cubicBezTo>
                <a:cubicBezTo>
                  <a:pt x="6035095" y="2673608"/>
                  <a:pt x="6030712" y="2669278"/>
                  <a:pt x="6030712" y="2663873"/>
                </a:cubicBezTo>
                <a:cubicBezTo>
                  <a:pt x="6030712" y="2658472"/>
                  <a:pt x="6035032" y="2654084"/>
                  <a:pt x="6040432" y="2654084"/>
                </a:cubicBezTo>
                <a:close/>
                <a:moveTo>
                  <a:pt x="6281661" y="2654079"/>
                </a:moveTo>
                <a:cubicBezTo>
                  <a:pt x="6286997" y="2654079"/>
                  <a:pt x="6291381" y="2658529"/>
                  <a:pt x="6291381" y="2663868"/>
                </a:cubicBezTo>
                <a:cubicBezTo>
                  <a:pt x="6291381" y="2669206"/>
                  <a:pt x="6287061" y="2673603"/>
                  <a:pt x="6281661" y="2673603"/>
                </a:cubicBezTo>
                <a:cubicBezTo>
                  <a:pt x="6276261" y="2673603"/>
                  <a:pt x="6271877" y="2669274"/>
                  <a:pt x="6271877" y="2663868"/>
                </a:cubicBezTo>
                <a:cubicBezTo>
                  <a:pt x="6271877" y="2658467"/>
                  <a:pt x="6276261" y="2654079"/>
                  <a:pt x="6281661" y="2654079"/>
                </a:cubicBezTo>
                <a:close/>
                <a:moveTo>
                  <a:pt x="6522889" y="2654075"/>
                </a:moveTo>
                <a:cubicBezTo>
                  <a:pt x="6528225" y="2654075"/>
                  <a:pt x="6532610" y="2658524"/>
                  <a:pt x="6532610" y="2663863"/>
                </a:cubicBezTo>
                <a:cubicBezTo>
                  <a:pt x="6532610" y="2669201"/>
                  <a:pt x="6528289" y="2673597"/>
                  <a:pt x="6522889" y="2673597"/>
                </a:cubicBezTo>
                <a:cubicBezTo>
                  <a:pt x="6517489" y="2673597"/>
                  <a:pt x="6513105" y="2669269"/>
                  <a:pt x="6513105" y="2663863"/>
                </a:cubicBezTo>
                <a:cubicBezTo>
                  <a:pt x="6513105" y="2658463"/>
                  <a:pt x="6517489" y="2654075"/>
                  <a:pt x="6522889" y="2654075"/>
                </a:cubicBezTo>
                <a:close/>
                <a:moveTo>
                  <a:pt x="6764118" y="2654070"/>
                </a:moveTo>
                <a:cubicBezTo>
                  <a:pt x="6769518" y="2654070"/>
                  <a:pt x="6773902" y="2658520"/>
                  <a:pt x="6773902" y="2663859"/>
                </a:cubicBezTo>
                <a:cubicBezTo>
                  <a:pt x="6773902" y="2669197"/>
                  <a:pt x="6769518" y="2673591"/>
                  <a:pt x="6764118" y="2673591"/>
                </a:cubicBezTo>
                <a:cubicBezTo>
                  <a:pt x="6758718" y="2673591"/>
                  <a:pt x="6754335" y="2669264"/>
                  <a:pt x="6754335" y="2663859"/>
                </a:cubicBezTo>
                <a:cubicBezTo>
                  <a:pt x="6754335" y="2658458"/>
                  <a:pt x="6758718" y="2654070"/>
                  <a:pt x="6764118" y="2654070"/>
                </a:cubicBezTo>
                <a:close/>
                <a:moveTo>
                  <a:pt x="7005346" y="2654066"/>
                </a:moveTo>
                <a:cubicBezTo>
                  <a:pt x="7010746" y="2654066"/>
                  <a:pt x="7015130" y="2658515"/>
                  <a:pt x="7015130" y="2663854"/>
                </a:cubicBezTo>
                <a:cubicBezTo>
                  <a:pt x="7015130" y="2669192"/>
                  <a:pt x="7010683" y="2673585"/>
                  <a:pt x="7005346" y="2673585"/>
                </a:cubicBezTo>
                <a:cubicBezTo>
                  <a:pt x="7000009" y="2673585"/>
                  <a:pt x="6995626" y="2669258"/>
                  <a:pt x="6995626" y="2663854"/>
                </a:cubicBezTo>
                <a:cubicBezTo>
                  <a:pt x="6995626" y="2658453"/>
                  <a:pt x="6999946" y="2654066"/>
                  <a:pt x="7005346" y="2654066"/>
                </a:cubicBezTo>
                <a:close/>
                <a:moveTo>
                  <a:pt x="7246575" y="2654061"/>
                </a:moveTo>
                <a:cubicBezTo>
                  <a:pt x="7251975" y="2654061"/>
                  <a:pt x="7256359" y="2658511"/>
                  <a:pt x="7256359" y="2663850"/>
                </a:cubicBezTo>
                <a:cubicBezTo>
                  <a:pt x="7256359" y="2669187"/>
                  <a:pt x="7251912" y="2673580"/>
                  <a:pt x="7246575" y="2673580"/>
                </a:cubicBezTo>
                <a:cubicBezTo>
                  <a:pt x="7241238" y="2673580"/>
                  <a:pt x="7236855" y="2669254"/>
                  <a:pt x="7236855" y="2663850"/>
                </a:cubicBezTo>
                <a:cubicBezTo>
                  <a:pt x="7236855" y="2658448"/>
                  <a:pt x="7241175" y="2654061"/>
                  <a:pt x="7246575" y="2654061"/>
                </a:cubicBezTo>
                <a:close/>
                <a:moveTo>
                  <a:pt x="7487803" y="2654056"/>
                </a:moveTo>
                <a:cubicBezTo>
                  <a:pt x="7493139" y="2654056"/>
                  <a:pt x="7497524" y="2658506"/>
                  <a:pt x="7497524" y="2663845"/>
                </a:cubicBezTo>
                <a:cubicBezTo>
                  <a:pt x="7497524" y="2669182"/>
                  <a:pt x="7493203" y="2673574"/>
                  <a:pt x="7487803" y="2673574"/>
                </a:cubicBezTo>
                <a:cubicBezTo>
                  <a:pt x="7482403" y="2673574"/>
                  <a:pt x="7478019" y="2669249"/>
                  <a:pt x="7478019" y="2663845"/>
                </a:cubicBezTo>
                <a:cubicBezTo>
                  <a:pt x="7478019" y="2658444"/>
                  <a:pt x="7482403" y="2654056"/>
                  <a:pt x="7487803" y="2654056"/>
                </a:cubicBezTo>
                <a:close/>
                <a:moveTo>
                  <a:pt x="7729032" y="2654051"/>
                </a:moveTo>
                <a:cubicBezTo>
                  <a:pt x="7734369" y="2654051"/>
                  <a:pt x="7738753" y="2658501"/>
                  <a:pt x="7738753" y="2663839"/>
                </a:cubicBezTo>
                <a:cubicBezTo>
                  <a:pt x="7738753" y="2669178"/>
                  <a:pt x="7734432" y="2673569"/>
                  <a:pt x="7729032" y="2673569"/>
                </a:cubicBezTo>
                <a:cubicBezTo>
                  <a:pt x="7723632" y="2673569"/>
                  <a:pt x="7719249" y="2669245"/>
                  <a:pt x="7719249" y="2663839"/>
                </a:cubicBezTo>
                <a:cubicBezTo>
                  <a:pt x="7719249" y="2658439"/>
                  <a:pt x="7723632" y="2654051"/>
                  <a:pt x="7729032" y="2654051"/>
                </a:cubicBezTo>
                <a:close/>
                <a:moveTo>
                  <a:pt x="7970260" y="2654047"/>
                </a:moveTo>
                <a:cubicBezTo>
                  <a:pt x="7975661" y="2654047"/>
                  <a:pt x="7980044" y="2658496"/>
                  <a:pt x="7980044" y="2663834"/>
                </a:cubicBezTo>
                <a:cubicBezTo>
                  <a:pt x="7980044" y="2669173"/>
                  <a:pt x="7975661" y="2673563"/>
                  <a:pt x="7970260" y="2673563"/>
                </a:cubicBezTo>
                <a:cubicBezTo>
                  <a:pt x="7964860" y="2673563"/>
                  <a:pt x="7960477" y="2669240"/>
                  <a:pt x="7960477" y="2663834"/>
                </a:cubicBezTo>
                <a:cubicBezTo>
                  <a:pt x="7960477" y="2658435"/>
                  <a:pt x="7964860" y="2654047"/>
                  <a:pt x="7970260" y="2654047"/>
                </a:cubicBezTo>
                <a:close/>
                <a:moveTo>
                  <a:pt x="8211553" y="2654042"/>
                </a:moveTo>
                <a:cubicBezTo>
                  <a:pt x="8216889" y="2654042"/>
                  <a:pt x="8221273" y="2658492"/>
                  <a:pt x="8221273" y="2663830"/>
                </a:cubicBezTo>
                <a:cubicBezTo>
                  <a:pt x="8221273" y="2669169"/>
                  <a:pt x="8216953" y="2673558"/>
                  <a:pt x="8211553" y="2673558"/>
                </a:cubicBezTo>
                <a:cubicBezTo>
                  <a:pt x="8206152" y="2673558"/>
                  <a:pt x="8201769" y="2669235"/>
                  <a:pt x="8201769" y="2663830"/>
                </a:cubicBezTo>
                <a:cubicBezTo>
                  <a:pt x="8201769" y="2658430"/>
                  <a:pt x="8206152" y="2654042"/>
                  <a:pt x="8211553" y="2654042"/>
                </a:cubicBezTo>
                <a:close/>
                <a:moveTo>
                  <a:pt x="8452781" y="2654038"/>
                </a:moveTo>
                <a:cubicBezTo>
                  <a:pt x="8458181" y="2654038"/>
                  <a:pt x="8462566" y="2658487"/>
                  <a:pt x="8462566" y="2663825"/>
                </a:cubicBezTo>
                <a:cubicBezTo>
                  <a:pt x="8462566" y="2669164"/>
                  <a:pt x="8458118" y="2673553"/>
                  <a:pt x="8452781" y="2673553"/>
                </a:cubicBezTo>
                <a:cubicBezTo>
                  <a:pt x="8447445" y="2673553"/>
                  <a:pt x="8443061" y="2669230"/>
                  <a:pt x="8443061" y="2663825"/>
                </a:cubicBezTo>
                <a:cubicBezTo>
                  <a:pt x="8443061" y="2658426"/>
                  <a:pt x="8447381" y="2654038"/>
                  <a:pt x="8452781" y="2654038"/>
                </a:cubicBezTo>
                <a:close/>
                <a:moveTo>
                  <a:pt x="8694009" y="2654033"/>
                </a:moveTo>
                <a:cubicBezTo>
                  <a:pt x="8699346" y="2654033"/>
                  <a:pt x="8703730" y="2658483"/>
                  <a:pt x="8703730" y="2663820"/>
                </a:cubicBezTo>
                <a:cubicBezTo>
                  <a:pt x="8703730" y="2669160"/>
                  <a:pt x="8699346" y="2673548"/>
                  <a:pt x="8694009" y="2673548"/>
                </a:cubicBezTo>
                <a:cubicBezTo>
                  <a:pt x="8688673" y="2673548"/>
                  <a:pt x="8684289" y="2669225"/>
                  <a:pt x="8684289" y="2663820"/>
                </a:cubicBezTo>
                <a:cubicBezTo>
                  <a:pt x="8684289" y="2658421"/>
                  <a:pt x="8688609" y="2654033"/>
                  <a:pt x="8694009" y="2654033"/>
                </a:cubicBezTo>
                <a:close/>
                <a:moveTo>
                  <a:pt x="8935237" y="2654029"/>
                </a:moveTo>
                <a:cubicBezTo>
                  <a:pt x="8940574" y="2654029"/>
                  <a:pt x="8944958" y="2658478"/>
                  <a:pt x="8944958" y="2663815"/>
                </a:cubicBezTo>
                <a:cubicBezTo>
                  <a:pt x="8944958" y="2669155"/>
                  <a:pt x="8940638" y="2673543"/>
                  <a:pt x="8935237" y="2673543"/>
                </a:cubicBezTo>
                <a:cubicBezTo>
                  <a:pt x="8929837" y="2673543"/>
                  <a:pt x="8925454" y="2669219"/>
                  <a:pt x="8925454" y="2663815"/>
                </a:cubicBezTo>
                <a:cubicBezTo>
                  <a:pt x="8925454" y="2658415"/>
                  <a:pt x="8929837" y="2654029"/>
                  <a:pt x="8935237" y="2654029"/>
                </a:cubicBezTo>
                <a:close/>
                <a:moveTo>
                  <a:pt x="9176467" y="2654024"/>
                </a:moveTo>
                <a:cubicBezTo>
                  <a:pt x="9181803" y="2654024"/>
                  <a:pt x="9186187" y="2658474"/>
                  <a:pt x="9186187" y="2663811"/>
                </a:cubicBezTo>
                <a:cubicBezTo>
                  <a:pt x="9186187" y="2669150"/>
                  <a:pt x="9181867" y="2673537"/>
                  <a:pt x="9176467" y="2673537"/>
                </a:cubicBezTo>
                <a:cubicBezTo>
                  <a:pt x="9171066" y="2673537"/>
                  <a:pt x="9166683" y="2669214"/>
                  <a:pt x="9166683" y="2663811"/>
                </a:cubicBezTo>
                <a:cubicBezTo>
                  <a:pt x="9166683" y="2658410"/>
                  <a:pt x="9171066" y="2654024"/>
                  <a:pt x="9176467" y="2654024"/>
                </a:cubicBezTo>
                <a:close/>
                <a:moveTo>
                  <a:pt x="9417695" y="2654019"/>
                </a:moveTo>
                <a:cubicBezTo>
                  <a:pt x="9423031" y="2654019"/>
                  <a:pt x="9427416" y="2658469"/>
                  <a:pt x="9427416" y="2663806"/>
                </a:cubicBezTo>
                <a:cubicBezTo>
                  <a:pt x="9427416" y="2669145"/>
                  <a:pt x="9423095" y="2673532"/>
                  <a:pt x="9417695" y="2673532"/>
                </a:cubicBezTo>
                <a:cubicBezTo>
                  <a:pt x="9412295" y="2673532"/>
                  <a:pt x="9407911" y="2669209"/>
                  <a:pt x="9407911" y="2663806"/>
                </a:cubicBezTo>
                <a:cubicBezTo>
                  <a:pt x="9407911" y="2658405"/>
                  <a:pt x="9412295" y="2654019"/>
                  <a:pt x="9417695" y="2654019"/>
                </a:cubicBezTo>
                <a:close/>
                <a:moveTo>
                  <a:pt x="9649203" y="2412937"/>
                </a:moveTo>
                <a:cubicBezTo>
                  <a:pt x="9654540" y="2412937"/>
                  <a:pt x="9658923" y="2417262"/>
                  <a:pt x="9658923" y="2422672"/>
                </a:cubicBezTo>
                <a:cubicBezTo>
                  <a:pt x="9658923" y="2428074"/>
                  <a:pt x="9654540" y="2432459"/>
                  <a:pt x="9649203" y="2432459"/>
                </a:cubicBezTo>
                <a:cubicBezTo>
                  <a:pt x="9643866" y="2432459"/>
                  <a:pt x="9639483" y="2428009"/>
                  <a:pt x="9639483" y="2422672"/>
                </a:cubicBezTo>
                <a:cubicBezTo>
                  <a:pt x="9639483" y="2417327"/>
                  <a:pt x="9643803" y="2412937"/>
                  <a:pt x="9649203" y="2412937"/>
                </a:cubicBezTo>
                <a:close/>
                <a:moveTo>
                  <a:pt x="9890432" y="2412933"/>
                </a:moveTo>
                <a:cubicBezTo>
                  <a:pt x="9895768" y="2412933"/>
                  <a:pt x="9900152" y="2417262"/>
                  <a:pt x="9900152" y="2422668"/>
                </a:cubicBezTo>
                <a:cubicBezTo>
                  <a:pt x="9900152" y="2428072"/>
                  <a:pt x="9895832" y="2432457"/>
                  <a:pt x="9890432" y="2432457"/>
                </a:cubicBezTo>
                <a:cubicBezTo>
                  <a:pt x="9885031" y="2432457"/>
                  <a:pt x="9880648" y="2428008"/>
                  <a:pt x="9880648" y="2422668"/>
                </a:cubicBezTo>
                <a:cubicBezTo>
                  <a:pt x="9880648" y="2417323"/>
                  <a:pt x="9885031" y="2412933"/>
                  <a:pt x="9890432" y="2412933"/>
                </a:cubicBezTo>
                <a:close/>
                <a:moveTo>
                  <a:pt x="10131660" y="2412930"/>
                </a:moveTo>
                <a:cubicBezTo>
                  <a:pt x="10137060" y="2412930"/>
                  <a:pt x="10141444" y="2417259"/>
                  <a:pt x="10141444" y="2422665"/>
                </a:cubicBezTo>
                <a:cubicBezTo>
                  <a:pt x="10141444" y="2428069"/>
                  <a:pt x="10136997" y="2432453"/>
                  <a:pt x="10131660" y="2432453"/>
                </a:cubicBezTo>
                <a:cubicBezTo>
                  <a:pt x="10126323" y="2432453"/>
                  <a:pt x="10121940" y="2428004"/>
                  <a:pt x="10121940" y="2422665"/>
                </a:cubicBezTo>
                <a:cubicBezTo>
                  <a:pt x="10121940" y="2417320"/>
                  <a:pt x="10126260" y="2412930"/>
                  <a:pt x="10131660" y="2412930"/>
                </a:cubicBezTo>
                <a:close/>
                <a:moveTo>
                  <a:pt x="10372888" y="2412926"/>
                </a:moveTo>
                <a:cubicBezTo>
                  <a:pt x="10378288" y="2412926"/>
                  <a:pt x="10382673" y="2417255"/>
                  <a:pt x="10382673" y="2422661"/>
                </a:cubicBezTo>
                <a:cubicBezTo>
                  <a:pt x="10382673" y="2428065"/>
                  <a:pt x="10378225" y="2432449"/>
                  <a:pt x="10372888" y="2432449"/>
                </a:cubicBezTo>
                <a:cubicBezTo>
                  <a:pt x="10367552" y="2432449"/>
                  <a:pt x="10363168" y="2428000"/>
                  <a:pt x="10363168" y="2422661"/>
                </a:cubicBezTo>
                <a:cubicBezTo>
                  <a:pt x="10363168" y="2417316"/>
                  <a:pt x="10367488" y="2412926"/>
                  <a:pt x="10372888" y="2412926"/>
                </a:cubicBezTo>
                <a:close/>
                <a:moveTo>
                  <a:pt x="10614116" y="2412922"/>
                </a:moveTo>
                <a:cubicBezTo>
                  <a:pt x="10619516" y="2412922"/>
                  <a:pt x="10623901" y="2417251"/>
                  <a:pt x="10623901" y="2422657"/>
                </a:cubicBezTo>
                <a:cubicBezTo>
                  <a:pt x="10623901" y="2428061"/>
                  <a:pt x="10619454" y="2432446"/>
                  <a:pt x="10614116" y="2432446"/>
                </a:cubicBezTo>
                <a:cubicBezTo>
                  <a:pt x="10608780" y="2432446"/>
                  <a:pt x="10604396" y="2427996"/>
                  <a:pt x="10604396" y="2422657"/>
                </a:cubicBezTo>
                <a:cubicBezTo>
                  <a:pt x="10604396" y="2417312"/>
                  <a:pt x="10608716" y="2412922"/>
                  <a:pt x="10614116" y="2412922"/>
                </a:cubicBezTo>
                <a:close/>
                <a:moveTo>
                  <a:pt x="10855345" y="2412919"/>
                </a:moveTo>
                <a:cubicBezTo>
                  <a:pt x="10860682" y="2412919"/>
                  <a:pt x="10865065" y="2417248"/>
                  <a:pt x="10865065" y="2422653"/>
                </a:cubicBezTo>
                <a:cubicBezTo>
                  <a:pt x="10865065" y="2428057"/>
                  <a:pt x="10860682" y="2432442"/>
                  <a:pt x="10855345" y="2432442"/>
                </a:cubicBezTo>
                <a:cubicBezTo>
                  <a:pt x="10850008" y="2432442"/>
                  <a:pt x="10845625" y="2427993"/>
                  <a:pt x="10845625" y="2422653"/>
                </a:cubicBezTo>
                <a:cubicBezTo>
                  <a:pt x="10845625" y="2417309"/>
                  <a:pt x="10849945" y="2412919"/>
                  <a:pt x="10855345" y="2412919"/>
                </a:cubicBezTo>
                <a:close/>
                <a:moveTo>
                  <a:pt x="11096574" y="2412916"/>
                </a:moveTo>
                <a:cubicBezTo>
                  <a:pt x="11101910" y="2412916"/>
                  <a:pt x="11106294" y="2417244"/>
                  <a:pt x="11106294" y="2422650"/>
                </a:cubicBezTo>
                <a:cubicBezTo>
                  <a:pt x="11106294" y="2428054"/>
                  <a:pt x="11101974" y="2432438"/>
                  <a:pt x="11096574" y="2432438"/>
                </a:cubicBezTo>
                <a:cubicBezTo>
                  <a:pt x="11091174" y="2432438"/>
                  <a:pt x="11086790" y="2427989"/>
                  <a:pt x="11086790" y="2422650"/>
                </a:cubicBezTo>
                <a:cubicBezTo>
                  <a:pt x="11086790" y="2417305"/>
                  <a:pt x="11091174" y="2412916"/>
                  <a:pt x="11096574" y="2412916"/>
                </a:cubicBezTo>
                <a:close/>
                <a:moveTo>
                  <a:pt x="11337802" y="2412912"/>
                </a:moveTo>
                <a:cubicBezTo>
                  <a:pt x="11343202" y="2412912"/>
                  <a:pt x="11347587" y="2417240"/>
                  <a:pt x="11347587" y="2422646"/>
                </a:cubicBezTo>
                <a:cubicBezTo>
                  <a:pt x="11347587" y="2428050"/>
                  <a:pt x="11343139" y="2432435"/>
                  <a:pt x="11337802" y="2432435"/>
                </a:cubicBezTo>
                <a:cubicBezTo>
                  <a:pt x="11332466" y="2432435"/>
                  <a:pt x="11328082" y="2427985"/>
                  <a:pt x="11328082" y="2422646"/>
                </a:cubicBezTo>
                <a:cubicBezTo>
                  <a:pt x="11328082" y="2417301"/>
                  <a:pt x="11332402" y="2412912"/>
                  <a:pt x="11337802" y="2412912"/>
                </a:cubicBezTo>
                <a:close/>
                <a:moveTo>
                  <a:pt x="11579030" y="2412909"/>
                </a:moveTo>
                <a:cubicBezTo>
                  <a:pt x="11584430" y="2412909"/>
                  <a:pt x="11588815" y="2417237"/>
                  <a:pt x="11588815" y="2422642"/>
                </a:cubicBezTo>
                <a:cubicBezTo>
                  <a:pt x="11588815" y="2428046"/>
                  <a:pt x="11584367" y="2432431"/>
                  <a:pt x="11579030" y="2432431"/>
                </a:cubicBezTo>
                <a:cubicBezTo>
                  <a:pt x="11573694" y="2432431"/>
                  <a:pt x="11569310" y="2427982"/>
                  <a:pt x="11569310" y="2422642"/>
                </a:cubicBezTo>
                <a:cubicBezTo>
                  <a:pt x="11569310" y="2417298"/>
                  <a:pt x="11573630" y="2412909"/>
                  <a:pt x="11579030" y="2412909"/>
                </a:cubicBezTo>
                <a:close/>
                <a:moveTo>
                  <a:pt x="11820259" y="2412906"/>
                </a:moveTo>
                <a:cubicBezTo>
                  <a:pt x="11825659" y="2412906"/>
                  <a:pt x="11830043" y="2417234"/>
                  <a:pt x="11830043" y="2422639"/>
                </a:cubicBezTo>
                <a:cubicBezTo>
                  <a:pt x="11830043" y="2428043"/>
                  <a:pt x="11825596" y="2432427"/>
                  <a:pt x="11820259" y="2432427"/>
                </a:cubicBezTo>
                <a:cubicBezTo>
                  <a:pt x="11814922" y="2432427"/>
                  <a:pt x="11810539" y="2427978"/>
                  <a:pt x="11810539" y="2422639"/>
                </a:cubicBezTo>
                <a:cubicBezTo>
                  <a:pt x="11810539" y="2417294"/>
                  <a:pt x="11814859" y="2412906"/>
                  <a:pt x="11820259" y="2412906"/>
                </a:cubicBezTo>
                <a:close/>
                <a:moveTo>
                  <a:pt x="9721" y="2412902"/>
                </a:moveTo>
                <a:cubicBezTo>
                  <a:pt x="15121" y="2412902"/>
                  <a:pt x="19505" y="2417230"/>
                  <a:pt x="19505" y="2422635"/>
                </a:cubicBezTo>
                <a:cubicBezTo>
                  <a:pt x="19505" y="2428039"/>
                  <a:pt x="15058" y="2432424"/>
                  <a:pt x="9721" y="2432424"/>
                </a:cubicBezTo>
                <a:cubicBezTo>
                  <a:pt x="4386" y="2432424"/>
                  <a:pt x="2" y="2427974"/>
                  <a:pt x="2" y="2422635"/>
                </a:cubicBezTo>
                <a:cubicBezTo>
                  <a:pt x="2" y="2417291"/>
                  <a:pt x="4322" y="2412902"/>
                  <a:pt x="9721" y="2412902"/>
                </a:cubicBezTo>
                <a:close/>
                <a:moveTo>
                  <a:pt x="251005" y="2412898"/>
                </a:moveTo>
                <a:cubicBezTo>
                  <a:pt x="256405" y="2412898"/>
                  <a:pt x="260789" y="2417227"/>
                  <a:pt x="260789" y="2422631"/>
                </a:cubicBezTo>
                <a:cubicBezTo>
                  <a:pt x="260789" y="2428035"/>
                  <a:pt x="256342" y="2432420"/>
                  <a:pt x="251005" y="2432420"/>
                </a:cubicBezTo>
                <a:cubicBezTo>
                  <a:pt x="245669" y="2432420"/>
                  <a:pt x="241285" y="2427971"/>
                  <a:pt x="241285" y="2422631"/>
                </a:cubicBezTo>
                <a:cubicBezTo>
                  <a:pt x="241285" y="2417288"/>
                  <a:pt x="245605" y="2412898"/>
                  <a:pt x="251005" y="2412898"/>
                </a:cubicBezTo>
                <a:close/>
                <a:moveTo>
                  <a:pt x="492224" y="2412895"/>
                </a:moveTo>
                <a:cubicBezTo>
                  <a:pt x="497560" y="2412895"/>
                  <a:pt x="501944" y="2417224"/>
                  <a:pt x="501944" y="2422628"/>
                </a:cubicBezTo>
                <a:cubicBezTo>
                  <a:pt x="501944" y="2428032"/>
                  <a:pt x="497624" y="2432416"/>
                  <a:pt x="492224" y="2432416"/>
                </a:cubicBezTo>
                <a:cubicBezTo>
                  <a:pt x="486824" y="2432416"/>
                  <a:pt x="482440" y="2427967"/>
                  <a:pt x="482440" y="2422628"/>
                </a:cubicBezTo>
                <a:cubicBezTo>
                  <a:pt x="482440" y="2417284"/>
                  <a:pt x="486824" y="2412895"/>
                  <a:pt x="492224" y="2412895"/>
                </a:cubicBezTo>
                <a:close/>
                <a:moveTo>
                  <a:pt x="733445" y="2412891"/>
                </a:moveTo>
                <a:cubicBezTo>
                  <a:pt x="738781" y="2412891"/>
                  <a:pt x="743165" y="2417220"/>
                  <a:pt x="743165" y="2422624"/>
                </a:cubicBezTo>
                <a:cubicBezTo>
                  <a:pt x="743165" y="2428028"/>
                  <a:pt x="738845" y="2432412"/>
                  <a:pt x="733445" y="2432412"/>
                </a:cubicBezTo>
                <a:cubicBezTo>
                  <a:pt x="728045" y="2432412"/>
                  <a:pt x="723661" y="2427963"/>
                  <a:pt x="723661" y="2422624"/>
                </a:cubicBezTo>
                <a:cubicBezTo>
                  <a:pt x="723661" y="2417281"/>
                  <a:pt x="728045" y="2412891"/>
                  <a:pt x="733445" y="2412891"/>
                </a:cubicBezTo>
                <a:close/>
                <a:moveTo>
                  <a:pt x="974665" y="2412888"/>
                </a:moveTo>
                <a:cubicBezTo>
                  <a:pt x="980065" y="2412888"/>
                  <a:pt x="984449" y="2417216"/>
                  <a:pt x="984449" y="2422620"/>
                </a:cubicBezTo>
                <a:cubicBezTo>
                  <a:pt x="984449" y="2428024"/>
                  <a:pt x="980002" y="2432409"/>
                  <a:pt x="974665" y="2432409"/>
                </a:cubicBezTo>
                <a:cubicBezTo>
                  <a:pt x="969329" y="2432409"/>
                  <a:pt x="964945" y="2427960"/>
                  <a:pt x="964945" y="2422620"/>
                </a:cubicBezTo>
                <a:cubicBezTo>
                  <a:pt x="964945" y="2417277"/>
                  <a:pt x="969265" y="2412888"/>
                  <a:pt x="974665" y="2412888"/>
                </a:cubicBezTo>
                <a:close/>
                <a:moveTo>
                  <a:pt x="1215885" y="2412885"/>
                </a:moveTo>
                <a:cubicBezTo>
                  <a:pt x="1221285" y="2412885"/>
                  <a:pt x="1225669" y="2417213"/>
                  <a:pt x="1225669" y="2422617"/>
                </a:cubicBezTo>
                <a:cubicBezTo>
                  <a:pt x="1225669" y="2428021"/>
                  <a:pt x="1221222" y="2432405"/>
                  <a:pt x="1215885" y="2432405"/>
                </a:cubicBezTo>
                <a:cubicBezTo>
                  <a:pt x="1210549" y="2432405"/>
                  <a:pt x="1206165" y="2427956"/>
                  <a:pt x="1206165" y="2422617"/>
                </a:cubicBezTo>
                <a:cubicBezTo>
                  <a:pt x="1206165" y="2417273"/>
                  <a:pt x="1210485" y="2412885"/>
                  <a:pt x="1215885" y="2412885"/>
                </a:cubicBezTo>
                <a:close/>
                <a:moveTo>
                  <a:pt x="1457106" y="2412881"/>
                </a:moveTo>
                <a:cubicBezTo>
                  <a:pt x="1462442" y="2412881"/>
                  <a:pt x="1466826" y="2417209"/>
                  <a:pt x="1466826" y="2422613"/>
                </a:cubicBezTo>
                <a:cubicBezTo>
                  <a:pt x="1466826" y="2428017"/>
                  <a:pt x="1462507" y="2432401"/>
                  <a:pt x="1457106" y="2432401"/>
                </a:cubicBezTo>
                <a:cubicBezTo>
                  <a:pt x="1451706" y="2432401"/>
                  <a:pt x="1447323" y="2427952"/>
                  <a:pt x="1447323" y="2422613"/>
                </a:cubicBezTo>
                <a:cubicBezTo>
                  <a:pt x="1447323" y="2417270"/>
                  <a:pt x="1451706" y="2412881"/>
                  <a:pt x="1457106" y="2412881"/>
                </a:cubicBezTo>
                <a:close/>
                <a:moveTo>
                  <a:pt x="1698332" y="2412878"/>
                </a:moveTo>
                <a:cubicBezTo>
                  <a:pt x="1703732" y="2412878"/>
                  <a:pt x="1708117" y="2417205"/>
                  <a:pt x="1708117" y="2422609"/>
                </a:cubicBezTo>
                <a:cubicBezTo>
                  <a:pt x="1708117" y="2428013"/>
                  <a:pt x="1703732" y="2432398"/>
                  <a:pt x="1698332" y="2432398"/>
                </a:cubicBezTo>
                <a:cubicBezTo>
                  <a:pt x="1692929" y="2432398"/>
                  <a:pt x="1688546" y="2427948"/>
                  <a:pt x="1688546" y="2422609"/>
                </a:cubicBezTo>
                <a:cubicBezTo>
                  <a:pt x="1688546" y="2417266"/>
                  <a:pt x="1692929" y="2412878"/>
                  <a:pt x="1698332" y="2412878"/>
                </a:cubicBezTo>
                <a:close/>
                <a:moveTo>
                  <a:pt x="1939580" y="2412874"/>
                </a:moveTo>
                <a:cubicBezTo>
                  <a:pt x="1944980" y="2412874"/>
                  <a:pt x="1949364" y="2417201"/>
                  <a:pt x="1949364" y="2422605"/>
                </a:cubicBezTo>
                <a:cubicBezTo>
                  <a:pt x="1949364" y="2428009"/>
                  <a:pt x="1944918" y="2432394"/>
                  <a:pt x="1939580" y="2432394"/>
                </a:cubicBezTo>
                <a:cubicBezTo>
                  <a:pt x="1934245" y="2432394"/>
                  <a:pt x="1929860" y="2427945"/>
                  <a:pt x="1929860" y="2422605"/>
                </a:cubicBezTo>
                <a:cubicBezTo>
                  <a:pt x="1929860" y="2417262"/>
                  <a:pt x="1934181" y="2412874"/>
                  <a:pt x="1939580" y="2412874"/>
                </a:cubicBezTo>
                <a:close/>
                <a:moveTo>
                  <a:pt x="2180788" y="2412871"/>
                </a:moveTo>
                <a:cubicBezTo>
                  <a:pt x="2186189" y="2412871"/>
                  <a:pt x="2190580" y="2417198"/>
                  <a:pt x="2190580" y="2422602"/>
                </a:cubicBezTo>
                <a:cubicBezTo>
                  <a:pt x="2190580" y="2428006"/>
                  <a:pt x="2186136" y="2432390"/>
                  <a:pt x="2180788" y="2432390"/>
                </a:cubicBezTo>
                <a:cubicBezTo>
                  <a:pt x="2175475" y="2432390"/>
                  <a:pt x="2171083" y="2427941"/>
                  <a:pt x="2171083" y="2422602"/>
                </a:cubicBezTo>
                <a:cubicBezTo>
                  <a:pt x="2171083" y="2417259"/>
                  <a:pt x="2175412" y="2412871"/>
                  <a:pt x="2180788" y="2412871"/>
                </a:cubicBezTo>
                <a:close/>
                <a:moveTo>
                  <a:pt x="2422037" y="2412868"/>
                </a:moveTo>
                <a:cubicBezTo>
                  <a:pt x="2427370" y="2412868"/>
                  <a:pt x="2431752" y="2417194"/>
                  <a:pt x="2431752" y="2422598"/>
                </a:cubicBezTo>
                <a:cubicBezTo>
                  <a:pt x="2431752" y="2428002"/>
                  <a:pt x="2427435" y="2432387"/>
                  <a:pt x="2422037" y="2432387"/>
                </a:cubicBezTo>
                <a:cubicBezTo>
                  <a:pt x="2416639" y="2432387"/>
                  <a:pt x="2412257" y="2427937"/>
                  <a:pt x="2412257" y="2422598"/>
                </a:cubicBezTo>
                <a:cubicBezTo>
                  <a:pt x="2412257" y="2417255"/>
                  <a:pt x="2416639" y="2412868"/>
                  <a:pt x="2422037" y="2412868"/>
                </a:cubicBezTo>
                <a:close/>
                <a:moveTo>
                  <a:pt x="2663275" y="2412864"/>
                </a:moveTo>
                <a:cubicBezTo>
                  <a:pt x="2668611" y="2412864"/>
                  <a:pt x="2672998" y="2417190"/>
                  <a:pt x="2672998" y="2422594"/>
                </a:cubicBezTo>
                <a:cubicBezTo>
                  <a:pt x="2672998" y="2427998"/>
                  <a:pt x="2668675" y="2432383"/>
                  <a:pt x="2663275" y="2432383"/>
                </a:cubicBezTo>
                <a:cubicBezTo>
                  <a:pt x="2657875" y="2432383"/>
                  <a:pt x="2653491" y="2427934"/>
                  <a:pt x="2653491" y="2422594"/>
                </a:cubicBezTo>
                <a:cubicBezTo>
                  <a:pt x="2653491" y="2417251"/>
                  <a:pt x="2657875" y="2412864"/>
                  <a:pt x="2663275" y="2412864"/>
                </a:cubicBezTo>
                <a:close/>
                <a:moveTo>
                  <a:pt x="2904572" y="2412861"/>
                </a:moveTo>
                <a:cubicBezTo>
                  <a:pt x="2909971" y="2412861"/>
                  <a:pt x="2914354" y="2417187"/>
                  <a:pt x="2914354" y="2422591"/>
                </a:cubicBezTo>
                <a:cubicBezTo>
                  <a:pt x="2914354" y="2427995"/>
                  <a:pt x="2909971" y="2432379"/>
                  <a:pt x="2904572" y="2432379"/>
                </a:cubicBezTo>
                <a:cubicBezTo>
                  <a:pt x="2899173" y="2432379"/>
                  <a:pt x="2894790" y="2427930"/>
                  <a:pt x="2894790" y="2422591"/>
                </a:cubicBezTo>
                <a:cubicBezTo>
                  <a:pt x="2894790" y="2417248"/>
                  <a:pt x="2899173" y="2412861"/>
                  <a:pt x="2904572" y="2412861"/>
                </a:cubicBezTo>
                <a:close/>
                <a:moveTo>
                  <a:pt x="3145750" y="2412858"/>
                </a:moveTo>
                <a:cubicBezTo>
                  <a:pt x="3151149" y="2412858"/>
                  <a:pt x="3155532" y="2417183"/>
                  <a:pt x="3155532" y="2422587"/>
                </a:cubicBezTo>
                <a:cubicBezTo>
                  <a:pt x="3155532" y="2427991"/>
                  <a:pt x="3151086" y="2432376"/>
                  <a:pt x="3145750" y="2432376"/>
                </a:cubicBezTo>
                <a:cubicBezTo>
                  <a:pt x="3140415" y="2432376"/>
                  <a:pt x="3136032" y="2427926"/>
                  <a:pt x="3136032" y="2422587"/>
                </a:cubicBezTo>
                <a:cubicBezTo>
                  <a:pt x="3136032" y="2417244"/>
                  <a:pt x="3140351" y="2412858"/>
                  <a:pt x="3145750" y="2412858"/>
                </a:cubicBezTo>
                <a:close/>
                <a:moveTo>
                  <a:pt x="3386958" y="2412854"/>
                </a:moveTo>
                <a:cubicBezTo>
                  <a:pt x="3392358" y="2412854"/>
                  <a:pt x="3396743" y="2417180"/>
                  <a:pt x="3396743" y="2422583"/>
                </a:cubicBezTo>
                <a:cubicBezTo>
                  <a:pt x="3396743" y="2427987"/>
                  <a:pt x="3392295" y="2432372"/>
                  <a:pt x="3386958" y="2432372"/>
                </a:cubicBezTo>
                <a:cubicBezTo>
                  <a:pt x="3381621" y="2432372"/>
                  <a:pt x="3377235" y="2427923"/>
                  <a:pt x="3377235" y="2422583"/>
                </a:cubicBezTo>
                <a:cubicBezTo>
                  <a:pt x="3377235" y="2417240"/>
                  <a:pt x="3381556" y="2412854"/>
                  <a:pt x="3386958" y="2412854"/>
                </a:cubicBezTo>
                <a:close/>
                <a:moveTo>
                  <a:pt x="3628211" y="2412850"/>
                </a:moveTo>
                <a:cubicBezTo>
                  <a:pt x="3633528" y="2412850"/>
                  <a:pt x="3637936" y="2417176"/>
                  <a:pt x="3637936" y="2422580"/>
                </a:cubicBezTo>
                <a:cubicBezTo>
                  <a:pt x="3637936" y="2427984"/>
                  <a:pt x="3633592" y="2432368"/>
                  <a:pt x="3628211" y="2432368"/>
                </a:cubicBezTo>
                <a:cubicBezTo>
                  <a:pt x="3622813" y="2432368"/>
                  <a:pt x="3618430" y="2427919"/>
                  <a:pt x="3618430" y="2422580"/>
                </a:cubicBezTo>
                <a:cubicBezTo>
                  <a:pt x="3618430" y="2417237"/>
                  <a:pt x="3622813" y="2412850"/>
                  <a:pt x="3628211" y="2412850"/>
                </a:cubicBezTo>
                <a:close/>
                <a:moveTo>
                  <a:pt x="3869430" y="2412847"/>
                </a:moveTo>
                <a:cubicBezTo>
                  <a:pt x="3874763" y="2412847"/>
                  <a:pt x="3879147" y="2417173"/>
                  <a:pt x="3879147" y="2422576"/>
                </a:cubicBezTo>
                <a:cubicBezTo>
                  <a:pt x="3879147" y="2427980"/>
                  <a:pt x="3874828" y="2432364"/>
                  <a:pt x="3869430" y="2432364"/>
                </a:cubicBezTo>
                <a:cubicBezTo>
                  <a:pt x="3864030" y="2432364"/>
                  <a:pt x="3859646" y="2427915"/>
                  <a:pt x="3859646" y="2422576"/>
                </a:cubicBezTo>
                <a:cubicBezTo>
                  <a:pt x="3859646" y="2417234"/>
                  <a:pt x="3864030" y="2412847"/>
                  <a:pt x="3869430" y="2412847"/>
                </a:cubicBezTo>
                <a:close/>
                <a:moveTo>
                  <a:pt x="4110581" y="2412843"/>
                </a:moveTo>
                <a:cubicBezTo>
                  <a:pt x="4115984" y="2412843"/>
                  <a:pt x="4120362" y="2417170"/>
                  <a:pt x="4120362" y="2422572"/>
                </a:cubicBezTo>
                <a:cubicBezTo>
                  <a:pt x="4120362" y="2427976"/>
                  <a:pt x="4115984" y="2432361"/>
                  <a:pt x="4110581" y="2432361"/>
                </a:cubicBezTo>
                <a:cubicBezTo>
                  <a:pt x="4105180" y="2432361"/>
                  <a:pt x="4100799" y="2427912"/>
                  <a:pt x="4100799" y="2422572"/>
                </a:cubicBezTo>
                <a:cubicBezTo>
                  <a:pt x="4100799" y="2417230"/>
                  <a:pt x="4105180" y="2412843"/>
                  <a:pt x="4110581" y="2412843"/>
                </a:cubicBezTo>
                <a:close/>
                <a:moveTo>
                  <a:pt x="4351806" y="2412840"/>
                </a:moveTo>
                <a:cubicBezTo>
                  <a:pt x="4357195" y="2412840"/>
                  <a:pt x="4361580" y="2417166"/>
                  <a:pt x="4361580" y="2422569"/>
                </a:cubicBezTo>
                <a:cubicBezTo>
                  <a:pt x="4361580" y="2427973"/>
                  <a:pt x="4357195" y="2432357"/>
                  <a:pt x="4351806" y="2432357"/>
                </a:cubicBezTo>
                <a:cubicBezTo>
                  <a:pt x="4346397" y="2432357"/>
                  <a:pt x="4342006" y="2427908"/>
                  <a:pt x="4342006" y="2422569"/>
                </a:cubicBezTo>
                <a:cubicBezTo>
                  <a:pt x="4342006" y="2417227"/>
                  <a:pt x="4346397" y="2412840"/>
                  <a:pt x="4351806" y="2412840"/>
                </a:cubicBezTo>
                <a:close/>
                <a:moveTo>
                  <a:pt x="4593017" y="2412837"/>
                </a:moveTo>
                <a:cubicBezTo>
                  <a:pt x="4598413" y="2412837"/>
                  <a:pt x="4602795" y="2417163"/>
                  <a:pt x="4602795" y="2422565"/>
                </a:cubicBezTo>
                <a:cubicBezTo>
                  <a:pt x="4602795" y="2427969"/>
                  <a:pt x="4598353" y="2432353"/>
                  <a:pt x="4593017" y="2432353"/>
                </a:cubicBezTo>
                <a:cubicBezTo>
                  <a:pt x="4587686" y="2432353"/>
                  <a:pt x="4583304" y="2427904"/>
                  <a:pt x="4583304" y="2422565"/>
                </a:cubicBezTo>
                <a:cubicBezTo>
                  <a:pt x="4583304" y="2417224"/>
                  <a:pt x="4587622" y="2412837"/>
                  <a:pt x="4593017" y="2412837"/>
                </a:cubicBezTo>
                <a:close/>
                <a:moveTo>
                  <a:pt x="4834252" y="2412833"/>
                </a:moveTo>
                <a:cubicBezTo>
                  <a:pt x="4839658" y="2412833"/>
                  <a:pt x="4844040" y="2417159"/>
                  <a:pt x="4844040" y="2422561"/>
                </a:cubicBezTo>
                <a:cubicBezTo>
                  <a:pt x="4844040" y="2427965"/>
                  <a:pt x="4839595" y="2432350"/>
                  <a:pt x="4834252" y="2432350"/>
                </a:cubicBezTo>
                <a:cubicBezTo>
                  <a:pt x="4828915" y="2432350"/>
                  <a:pt x="4824534" y="2427900"/>
                  <a:pt x="4824534" y="2422561"/>
                </a:cubicBezTo>
                <a:cubicBezTo>
                  <a:pt x="4824534" y="2417220"/>
                  <a:pt x="4828851" y="2412833"/>
                  <a:pt x="4834252" y="2412833"/>
                </a:cubicBezTo>
                <a:close/>
                <a:moveTo>
                  <a:pt x="5075485" y="2412830"/>
                </a:moveTo>
                <a:cubicBezTo>
                  <a:pt x="5080819" y="2412830"/>
                  <a:pt x="5085201" y="2417155"/>
                  <a:pt x="5085201" y="2422557"/>
                </a:cubicBezTo>
                <a:cubicBezTo>
                  <a:pt x="5085201" y="2427961"/>
                  <a:pt x="5080883" y="2432346"/>
                  <a:pt x="5075485" y="2432346"/>
                </a:cubicBezTo>
                <a:cubicBezTo>
                  <a:pt x="5070087" y="2432346"/>
                  <a:pt x="5065705" y="2427897"/>
                  <a:pt x="5065705" y="2422557"/>
                </a:cubicBezTo>
                <a:cubicBezTo>
                  <a:pt x="5065705" y="2417216"/>
                  <a:pt x="5070087" y="2412830"/>
                  <a:pt x="5075485" y="2412830"/>
                </a:cubicBezTo>
                <a:close/>
                <a:moveTo>
                  <a:pt x="5316710" y="2412826"/>
                </a:moveTo>
                <a:cubicBezTo>
                  <a:pt x="5322044" y="2412826"/>
                  <a:pt x="5326429" y="2417152"/>
                  <a:pt x="5326429" y="2422554"/>
                </a:cubicBezTo>
                <a:cubicBezTo>
                  <a:pt x="5326429" y="2427958"/>
                  <a:pt x="5322105" y="2432342"/>
                  <a:pt x="5316710" y="2432342"/>
                </a:cubicBezTo>
                <a:cubicBezTo>
                  <a:pt x="5311314" y="2432342"/>
                  <a:pt x="5306924" y="2427893"/>
                  <a:pt x="5306924" y="2422554"/>
                </a:cubicBezTo>
                <a:cubicBezTo>
                  <a:pt x="5306924" y="2417213"/>
                  <a:pt x="5311314" y="2412826"/>
                  <a:pt x="5316710" y="2412826"/>
                </a:cubicBezTo>
                <a:close/>
                <a:moveTo>
                  <a:pt x="5557991" y="2412823"/>
                </a:moveTo>
                <a:cubicBezTo>
                  <a:pt x="5563391" y="2412823"/>
                  <a:pt x="5567774" y="2417148"/>
                  <a:pt x="5567774" y="2422550"/>
                </a:cubicBezTo>
                <a:cubicBezTo>
                  <a:pt x="5567774" y="2427954"/>
                  <a:pt x="5563391" y="2432339"/>
                  <a:pt x="5557991" y="2432339"/>
                </a:cubicBezTo>
                <a:cubicBezTo>
                  <a:pt x="5552592" y="2432339"/>
                  <a:pt x="5548208" y="2427889"/>
                  <a:pt x="5548208" y="2422550"/>
                </a:cubicBezTo>
                <a:cubicBezTo>
                  <a:pt x="5548208" y="2417209"/>
                  <a:pt x="5552592" y="2412823"/>
                  <a:pt x="5557991" y="2412823"/>
                </a:cubicBezTo>
                <a:close/>
                <a:moveTo>
                  <a:pt x="5799205" y="2412820"/>
                </a:moveTo>
                <a:cubicBezTo>
                  <a:pt x="5804606" y="2412820"/>
                  <a:pt x="5808989" y="2417144"/>
                  <a:pt x="5808989" y="2422546"/>
                </a:cubicBezTo>
                <a:cubicBezTo>
                  <a:pt x="5808989" y="2427950"/>
                  <a:pt x="5804542" y="2432335"/>
                  <a:pt x="5799205" y="2432335"/>
                </a:cubicBezTo>
                <a:cubicBezTo>
                  <a:pt x="5793870" y="2432335"/>
                  <a:pt x="5789486" y="2427886"/>
                  <a:pt x="5789486" y="2422546"/>
                </a:cubicBezTo>
                <a:cubicBezTo>
                  <a:pt x="5789486" y="2417205"/>
                  <a:pt x="5793806" y="2412820"/>
                  <a:pt x="5799205" y="2412820"/>
                </a:cubicBezTo>
                <a:close/>
                <a:moveTo>
                  <a:pt x="6040432" y="2412816"/>
                </a:moveTo>
                <a:cubicBezTo>
                  <a:pt x="6045832" y="2412816"/>
                  <a:pt x="6050216" y="2417140"/>
                  <a:pt x="6050216" y="2422543"/>
                </a:cubicBezTo>
                <a:cubicBezTo>
                  <a:pt x="6050216" y="2427947"/>
                  <a:pt x="6045769" y="2432331"/>
                  <a:pt x="6040432" y="2432331"/>
                </a:cubicBezTo>
                <a:cubicBezTo>
                  <a:pt x="6035095" y="2432331"/>
                  <a:pt x="6030712" y="2427882"/>
                  <a:pt x="6030712" y="2422543"/>
                </a:cubicBezTo>
                <a:cubicBezTo>
                  <a:pt x="6030712" y="2417202"/>
                  <a:pt x="6035032" y="2412816"/>
                  <a:pt x="6040432" y="2412816"/>
                </a:cubicBezTo>
                <a:close/>
                <a:moveTo>
                  <a:pt x="6281661" y="2412813"/>
                </a:moveTo>
                <a:cubicBezTo>
                  <a:pt x="6286997" y="2412813"/>
                  <a:pt x="6291381" y="2417137"/>
                  <a:pt x="6291381" y="2422539"/>
                </a:cubicBezTo>
                <a:cubicBezTo>
                  <a:pt x="6291381" y="2427943"/>
                  <a:pt x="6287061" y="2432328"/>
                  <a:pt x="6281661" y="2432328"/>
                </a:cubicBezTo>
                <a:cubicBezTo>
                  <a:pt x="6276261" y="2432328"/>
                  <a:pt x="6271877" y="2427878"/>
                  <a:pt x="6271877" y="2422539"/>
                </a:cubicBezTo>
                <a:cubicBezTo>
                  <a:pt x="6271877" y="2417198"/>
                  <a:pt x="6276261" y="2412813"/>
                  <a:pt x="6281661" y="2412813"/>
                </a:cubicBezTo>
                <a:close/>
                <a:moveTo>
                  <a:pt x="6522889" y="2412810"/>
                </a:moveTo>
                <a:cubicBezTo>
                  <a:pt x="6528225" y="2412810"/>
                  <a:pt x="6532610" y="2417133"/>
                  <a:pt x="6532610" y="2422535"/>
                </a:cubicBezTo>
                <a:cubicBezTo>
                  <a:pt x="6532610" y="2427939"/>
                  <a:pt x="6528289" y="2432324"/>
                  <a:pt x="6522889" y="2432324"/>
                </a:cubicBezTo>
                <a:cubicBezTo>
                  <a:pt x="6517489" y="2432324"/>
                  <a:pt x="6513105" y="2427875"/>
                  <a:pt x="6513105" y="2422535"/>
                </a:cubicBezTo>
                <a:cubicBezTo>
                  <a:pt x="6513105" y="2417195"/>
                  <a:pt x="6517489" y="2412810"/>
                  <a:pt x="6522889" y="2412810"/>
                </a:cubicBezTo>
                <a:close/>
                <a:moveTo>
                  <a:pt x="6764118" y="2412806"/>
                </a:moveTo>
                <a:cubicBezTo>
                  <a:pt x="6769518" y="2412806"/>
                  <a:pt x="6773902" y="2417129"/>
                  <a:pt x="6773902" y="2422532"/>
                </a:cubicBezTo>
                <a:cubicBezTo>
                  <a:pt x="6773902" y="2427936"/>
                  <a:pt x="6769518" y="2432320"/>
                  <a:pt x="6764118" y="2432320"/>
                </a:cubicBezTo>
                <a:cubicBezTo>
                  <a:pt x="6758718" y="2432320"/>
                  <a:pt x="6754335" y="2427871"/>
                  <a:pt x="6754335" y="2422532"/>
                </a:cubicBezTo>
                <a:cubicBezTo>
                  <a:pt x="6754335" y="2417192"/>
                  <a:pt x="6758718" y="2412806"/>
                  <a:pt x="6764118" y="2412806"/>
                </a:cubicBezTo>
                <a:close/>
                <a:moveTo>
                  <a:pt x="7005346" y="2412802"/>
                </a:moveTo>
                <a:cubicBezTo>
                  <a:pt x="7010746" y="2412802"/>
                  <a:pt x="7015130" y="2417126"/>
                  <a:pt x="7015130" y="2422528"/>
                </a:cubicBezTo>
                <a:cubicBezTo>
                  <a:pt x="7015130" y="2427932"/>
                  <a:pt x="7010683" y="2432316"/>
                  <a:pt x="7005346" y="2432316"/>
                </a:cubicBezTo>
                <a:cubicBezTo>
                  <a:pt x="7000009" y="2432316"/>
                  <a:pt x="6995626" y="2427867"/>
                  <a:pt x="6995626" y="2422528"/>
                </a:cubicBezTo>
                <a:cubicBezTo>
                  <a:pt x="6995626" y="2417188"/>
                  <a:pt x="6999946" y="2412802"/>
                  <a:pt x="7005346" y="2412802"/>
                </a:cubicBezTo>
                <a:close/>
                <a:moveTo>
                  <a:pt x="7246575" y="2412799"/>
                </a:moveTo>
                <a:cubicBezTo>
                  <a:pt x="7251975" y="2412799"/>
                  <a:pt x="7256359" y="2417122"/>
                  <a:pt x="7256359" y="2422524"/>
                </a:cubicBezTo>
                <a:cubicBezTo>
                  <a:pt x="7256359" y="2427928"/>
                  <a:pt x="7251912" y="2432313"/>
                  <a:pt x="7246575" y="2432313"/>
                </a:cubicBezTo>
                <a:cubicBezTo>
                  <a:pt x="7241238" y="2432313"/>
                  <a:pt x="7236855" y="2427864"/>
                  <a:pt x="7236855" y="2422524"/>
                </a:cubicBezTo>
                <a:cubicBezTo>
                  <a:pt x="7236855" y="2417185"/>
                  <a:pt x="7241175" y="2412799"/>
                  <a:pt x="7246575" y="2412799"/>
                </a:cubicBezTo>
                <a:close/>
                <a:moveTo>
                  <a:pt x="7487803" y="2412795"/>
                </a:moveTo>
                <a:cubicBezTo>
                  <a:pt x="7493139" y="2412795"/>
                  <a:pt x="7497524" y="2417119"/>
                  <a:pt x="7497524" y="2422520"/>
                </a:cubicBezTo>
                <a:cubicBezTo>
                  <a:pt x="7497524" y="2427925"/>
                  <a:pt x="7493203" y="2432309"/>
                  <a:pt x="7487803" y="2432309"/>
                </a:cubicBezTo>
                <a:cubicBezTo>
                  <a:pt x="7482403" y="2432309"/>
                  <a:pt x="7478019" y="2427860"/>
                  <a:pt x="7478019" y="2422520"/>
                </a:cubicBezTo>
                <a:cubicBezTo>
                  <a:pt x="7478019" y="2417181"/>
                  <a:pt x="7482403" y="2412795"/>
                  <a:pt x="7487803" y="2412795"/>
                </a:cubicBezTo>
                <a:close/>
                <a:moveTo>
                  <a:pt x="7729032" y="2412792"/>
                </a:moveTo>
                <a:cubicBezTo>
                  <a:pt x="7734369" y="2412792"/>
                  <a:pt x="7738753" y="2417116"/>
                  <a:pt x="7738753" y="2422517"/>
                </a:cubicBezTo>
                <a:cubicBezTo>
                  <a:pt x="7738753" y="2427921"/>
                  <a:pt x="7734432" y="2432305"/>
                  <a:pt x="7729032" y="2432305"/>
                </a:cubicBezTo>
                <a:cubicBezTo>
                  <a:pt x="7723632" y="2432305"/>
                  <a:pt x="7719249" y="2427856"/>
                  <a:pt x="7719249" y="2422517"/>
                </a:cubicBezTo>
                <a:cubicBezTo>
                  <a:pt x="7719249" y="2417177"/>
                  <a:pt x="7723632" y="2412792"/>
                  <a:pt x="7729032" y="2412792"/>
                </a:cubicBezTo>
                <a:close/>
                <a:moveTo>
                  <a:pt x="7970260" y="2412789"/>
                </a:moveTo>
                <a:cubicBezTo>
                  <a:pt x="7975661" y="2412789"/>
                  <a:pt x="7980044" y="2417113"/>
                  <a:pt x="7980044" y="2422513"/>
                </a:cubicBezTo>
                <a:cubicBezTo>
                  <a:pt x="7980044" y="2427917"/>
                  <a:pt x="7975661" y="2432302"/>
                  <a:pt x="7970260" y="2432302"/>
                </a:cubicBezTo>
                <a:cubicBezTo>
                  <a:pt x="7964860" y="2432302"/>
                  <a:pt x="7960477" y="2427852"/>
                  <a:pt x="7960477" y="2422513"/>
                </a:cubicBezTo>
                <a:cubicBezTo>
                  <a:pt x="7960477" y="2417174"/>
                  <a:pt x="7964860" y="2412789"/>
                  <a:pt x="7970260" y="2412789"/>
                </a:cubicBezTo>
                <a:close/>
                <a:moveTo>
                  <a:pt x="8211553" y="2412785"/>
                </a:moveTo>
                <a:cubicBezTo>
                  <a:pt x="8216889" y="2412785"/>
                  <a:pt x="8221273" y="2417109"/>
                  <a:pt x="8221273" y="2422509"/>
                </a:cubicBezTo>
                <a:cubicBezTo>
                  <a:pt x="8221273" y="2427913"/>
                  <a:pt x="8216953" y="2432298"/>
                  <a:pt x="8211553" y="2432298"/>
                </a:cubicBezTo>
                <a:cubicBezTo>
                  <a:pt x="8206152" y="2432298"/>
                  <a:pt x="8201769" y="2427849"/>
                  <a:pt x="8201769" y="2422509"/>
                </a:cubicBezTo>
                <a:cubicBezTo>
                  <a:pt x="8201769" y="2417170"/>
                  <a:pt x="8206152" y="2412785"/>
                  <a:pt x="8211553" y="2412785"/>
                </a:cubicBezTo>
                <a:close/>
                <a:moveTo>
                  <a:pt x="8452781" y="2412782"/>
                </a:moveTo>
                <a:cubicBezTo>
                  <a:pt x="8458181" y="2412782"/>
                  <a:pt x="8462566" y="2417105"/>
                  <a:pt x="8462566" y="2422506"/>
                </a:cubicBezTo>
                <a:cubicBezTo>
                  <a:pt x="8462566" y="2427910"/>
                  <a:pt x="8458118" y="2432294"/>
                  <a:pt x="8452781" y="2432294"/>
                </a:cubicBezTo>
                <a:cubicBezTo>
                  <a:pt x="8447445" y="2432294"/>
                  <a:pt x="8443061" y="2427845"/>
                  <a:pt x="8443061" y="2422506"/>
                </a:cubicBezTo>
                <a:cubicBezTo>
                  <a:pt x="8443061" y="2417167"/>
                  <a:pt x="8447381" y="2412782"/>
                  <a:pt x="8452781" y="2412782"/>
                </a:cubicBezTo>
                <a:close/>
                <a:moveTo>
                  <a:pt x="8694009" y="2412778"/>
                </a:moveTo>
                <a:cubicBezTo>
                  <a:pt x="8699346" y="2412778"/>
                  <a:pt x="8703730" y="2417102"/>
                  <a:pt x="8703730" y="2422502"/>
                </a:cubicBezTo>
                <a:cubicBezTo>
                  <a:pt x="8703730" y="2427906"/>
                  <a:pt x="8699346" y="2432291"/>
                  <a:pt x="8694009" y="2432291"/>
                </a:cubicBezTo>
                <a:cubicBezTo>
                  <a:pt x="8688673" y="2432291"/>
                  <a:pt x="8684289" y="2427841"/>
                  <a:pt x="8684289" y="2422502"/>
                </a:cubicBezTo>
                <a:cubicBezTo>
                  <a:pt x="8684289" y="2417164"/>
                  <a:pt x="8688609" y="2412778"/>
                  <a:pt x="8694009" y="2412778"/>
                </a:cubicBezTo>
                <a:close/>
                <a:moveTo>
                  <a:pt x="8935237" y="2412775"/>
                </a:moveTo>
                <a:cubicBezTo>
                  <a:pt x="8940574" y="2412775"/>
                  <a:pt x="8944958" y="2417098"/>
                  <a:pt x="8944958" y="2422499"/>
                </a:cubicBezTo>
                <a:cubicBezTo>
                  <a:pt x="8944958" y="2427902"/>
                  <a:pt x="8940638" y="2432287"/>
                  <a:pt x="8935237" y="2432287"/>
                </a:cubicBezTo>
                <a:cubicBezTo>
                  <a:pt x="8929837" y="2432287"/>
                  <a:pt x="8925454" y="2427838"/>
                  <a:pt x="8925454" y="2422499"/>
                </a:cubicBezTo>
                <a:cubicBezTo>
                  <a:pt x="8925454" y="2417161"/>
                  <a:pt x="8929837" y="2412775"/>
                  <a:pt x="8935237" y="2412775"/>
                </a:cubicBezTo>
                <a:close/>
                <a:moveTo>
                  <a:pt x="9176467" y="2412772"/>
                </a:moveTo>
                <a:cubicBezTo>
                  <a:pt x="9181803" y="2412772"/>
                  <a:pt x="9186187" y="2417094"/>
                  <a:pt x="9186187" y="2422495"/>
                </a:cubicBezTo>
                <a:cubicBezTo>
                  <a:pt x="9186187" y="2427899"/>
                  <a:pt x="9181867" y="2432283"/>
                  <a:pt x="9176467" y="2432283"/>
                </a:cubicBezTo>
                <a:cubicBezTo>
                  <a:pt x="9171066" y="2432283"/>
                  <a:pt x="9166683" y="2427834"/>
                  <a:pt x="9166683" y="2422495"/>
                </a:cubicBezTo>
                <a:cubicBezTo>
                  <a:pt x="9166683" y="2417157"/>
                  <a:pt x="9171066" y="2412772"/>
                  <a:pt x="9176467" y="2412772"/>
                </a:cubicBezTo>
                <a:close/>
                <a:moveTo>
                  <a:pt x="9417695" y="2412768"/>
                </a:moveTo>
                <a:cubicBezTo>
                  <a:pt x="9423031" y="2412768"/>
                  <a:pt x="9427416" y="2417091"/>
                  <a:pt x="9427416" y="2422492"/>
                </a:cubicBezTo>
                <a:cubicBezTo>
                  <a:pt x="9427416" y="2427895"/>
                  <a:pt x="9423095" y="2432279"/>
                  <a:pt x="9417695" y="2432279"/>
                </a:cubicBezTo>
                <a:cubicBezTo>
                  <a:pt x="9412295" y="2432279"/>
                  <a:pt x="9407911" y="2427830"/>
                  <a:pt x="9407911" y="2422492"/>
                </a:cubicBezTo>
                <a:cubicBezTo>
                  <a:pt x="9407911" y="2417153"/>
                  <a:pt x="9412295" y="2412768"/>
                  <a:pt x="9417695" y="2412768"/>
                </a:cubicBezTo>
                <a:close/>
                <a:moveTo>
                  <a:pt x="9649203" y="2171571"/>
                </a:moveTo>
                <a:cubicBezTo>
                  <a:pt x="9654540" y="2171571"/>
                  <a:pt x="9658923" y="2175896"/>
                  <a:pt x="9658923" y="2181305"/>
                </a:cubicBezTo>
                <a:cubicBezTo>
                  <a:pt x="9658923" y="2186715"/>
                  <a:pt x="9654540" y="2191108"/>
                  <a:pt x="9649203" y="2191108"/>
                </a:cubicBezTo>
                <a:cubicBezTo>
                  <a:pt x="9643866" y="2191108"/>
                  <a:pt x="9639483" y="2186652"/>
                  <a:pt x="9639483" y="2181305"/>
                </a:cubicBezTo>
                <a:cubicBezTo>
                  <a:pt x="9639483" y="2175959"/>
                  <a:pt x="9643803" y="2171571"/>
                  <a:pt x="9649203" y="2171571"/>
                </a:cubicBezTo>
                <a:close/>
                <a:moveTo>
                  <a:pt x="9890432" y="2171569"/>
                </a:moveTo>
                <a:cubicBezTo>
                  <a:pt x="9895768" y="2171569"/>
                  <a:pt x="9900152" y="2175895"/>
                  <a:pt x="9900152" y="2181304"/>
                </a:cubicBezTo>
                <a:cubicBezTo>
                  <a:pt x="9900152" y="2186715"/>
                  <a:pt x="9895832" y="2191107"/>
                  <a:pt x="9890432" y="2191107"/>
                </a:cubicBezTo>
                <a:cubicBezTo>
                  <a:pt x="9885031" y="2191107"/>
                  <a:pt x="9880648" y="2186651"/>
                  <a:pt x="9880648" y="2181304"/>
                </a:cubicBezTo>
                <a:cubicBezTo>
                  <a:pt x="9880648" y="2175959"/>
                  <a:pt x="9885031" y="2171569"/>
                  <a:pt x="9890432" y="2171569"/>
                </a:cubicBezTo>
                <a:close/>
                <a:moveTo>
                  <a:pt x="10131660" y="2171568"/>
                </a:moveTo>
                <a:cubicBezTo>
                  <a:pt x="10137060" y="2171568"/>
                  <a:pt x="10141444" y="2175894"/>
                  <a:pt x="10141444" y="2181302"/>
                </a:cubicBezTo>
                <a:cubicBezTo>
                  <a:pt x="10141444" y="2186714"/>
                  <a:pt x="10136997" y="2191106"/>
                  <a:pt x="10131660" y="2191106"/>
                </a:cubicBezTo>
                <a:cubicBezTo>
                  <a:pt x="10126323" y="2191106"/>
                  <a:pt x="10121940" y="2186649"/>
                  <a:pt x="10121940" y="2181302"/>
                </a:cubicBezTo>
                <a:cubicBezTo>
                  <a:pt x="10121940" y="2175958"/>
                  <a:pt x="10126260" y="2171568"/>
                  <a:pt x="10131660" y="2171568"/>
                </a:cubicBezTo>
                <a:close/>
                <a:moveTo>
                  <a:pt x="10372888" y="2171567"/>
                </a:moveTo>
                <a:cubicBezTo>
                  <a:pt x="10378288" y="2171567"/>
                  <a:pt x="10382673" y="2175893"/>
                  <a:pt x="10382673" y="2181300"/>
                </a:cubicBezTo>
                <a:cubicBezTo>
                  <a:pt x="10382673" y="2186712"/>
                  <a:pt x="10378225" y="2191104"/>
                  <a:pt x="10372888" y="2191104"/>
                </a:cubicBezTo>
                <a:cubicBezTo>
                  <a:pt x="10367552" y="2191104"/>
                  <a:pt x="10363168" y="2186647"/>
                  <a:pt x="10363168" y="2181300"/>
                </a:cubicBezTo>
                <a:cubicBezTo>
                  <a:pt x="10363168" y="2175956"/>
                  <a:pt x="10367488" y="2171567"/>
                  <a:pt x="10372888" y="2171567"/>
                </a:cubicBezTo>
                <a:close/>
                <a:moveTo>
                  <a:pt x="10614116" y="2171566"/>
                </a:moveTo>
                <a:cubicBezTo>
                  <a:pt x="10619516" y="2171566"/>
                  <a:pt x="10623901" y="2175892"/>
                  <a:pt x="10623901" y="2181299"/>
                </a:cubicBezTo>
                <a:cubicBezTo>
                  <a:pt x="10623901" y="2186711"/>
                  <a:pt x="10619454" y="2191103"/>
                  <a:pt x="10614116" y="2191103"/>
                </a:cubicBezTo>
                <a:cubicBezTo>
                  <a:pt x="10608780" y="2191103"/>
                  <a:pt x="10604396" y="2186646"/>
                  <a:pt x="10604396" y="2181299"/>
                </a:cubicBezTo>
                <a:cubicBezTo>
                  <a:pt x="10604396" y="2175955"/>
                  <a:pt x="10608716" y="2171566"/>
                  <a:pt x="10614116" y="2171566"/>
                </a:cubicBezTo>
                <a:close/>
                <a:moveTo>
                  <a:pt x="10855345" y="2171566"/>
                </a:moveTo>
                <a:cubicBezTo>
                  <a:pt x="10860682" y="2171566"/>
                  <a:pt x="10865065" y="2175890"/>
                  <a:pt x="10865065" y="2181299"/>
                </a:cubicBezTo>
                <a:cubicBezTo>
                  <a:pt x="10865065" y="2186709"/>
                  <a:pt x="10860682" y="2191101"/>
                  <a:pt x="10855345" y="2191101"/>
                </a:cubicBezTo>
                <a:cubicBezTo>
                  <a:pt x="10850008" y="2191101"/>
                  <a:pt x="10845625" y="2186644"/>
                  <a:pt x="10845625" y="2181299"/>
                </a:cubicBezTo>
                <a:cubicBezTo>
                  <a:pt x="10845625" y="2175954"/>
                  <a:pt x="10849945" y="2171566"/>
                  <a:pt x="10855345" y="2171566"/>
                </a:cubicBezTo>
                <a:close/>
                <a:moveTo>
                  <a:pt x="11096574" y="2171564"/>
                </a:moveTo>
                <a:cubicBezTo>
                  <a:pt x="11101910" y="2171564"/>
                  <a:pt x="11106294" y="2175889"/>
                  <a:pt x="11106294" y="2181297"/>
                </a:cubicBezTo>
                <a:cubicBezTo>
                  <a:pt x="11106294" y="2186707"/>
                  <a:pt x="11101974" y="2191099"/>
                  <a:pt x="11096574" y="2191099"/>
                </a:cubicBezTo>
                <a:cubicBezTo>
                  <a:pt x="11091174" y="2191099"/>
                  <a:pt x="11086790" y="2186642"/>
                  <a:pt x="11086790" y="2181297"/>
                </a:cubicBezTo>
                <a:cubicBezTo>
                  <a:pt x="11086790" y="2175953"/>
                  <a:pt x="11091174" y="2171564"/>
                  <a:pt x="11096574" y="2171564"/>
                </a:cubicBezTo>
                <a:close/>
                <a:moveTo>
                  <a:pt x="11337802" y="2171563"/>
                </a:moveTo>
                <a:cubicBezTo>
                  <a:pt x="11343202" y="2171563"/>
                  <a:pt x="11347587" y="2175887"/>
                  <a:pt x="11347587" y="2181296"/>
                </a:cubicBezTo>
                <a:cubicBezTo>
                  <a:pt x="11347587" y="2186705"/>
                  <a:pt x="11343139" y="2191097"/>
                  <a:pt x="11337802" y="2191097"/>
                </a:cubicBezTo>
                <a:cubicBezTo>
                  <a:pt x="11332466" y="2191097"/>
                  <a:pt x="11328082" y="2186641"/>
                  <a:pt x="11328082" y="2181296"/>
                </a:cubicBezTo>
                <a:cubicBezTo>
                  <a:pt x="11328082" y="2175951"/>
                  <a:pt x="11332402" y="2171563"/>
                  <a:pt x="11337802" y="2171563"/>
                </a:cubicBezTo>
                <a:close/>
                <a:moveTo>
                  <a:pt x="11579030" y="2171561"/>
                </a:moveTo>
                <a:cubicBezTo>
                  <a:pt x="11584430" y="2171561"/>
                  <a:pt x="11588815" y="2175886"/>
                  <a:pt x="11588815" y="2181294"/>
                </a:cubicBezTo>
                <a:cubicBezTo>
                  <a:pt x="11588815" y="2186704"/>
                  <a:pt x="11584367" y="2191096"/>
                  <a:pt x="11579030" y="2191096"/>
                </a:cubicBezTo>
                <a:cubicBezTo>
                  <a:pt x="11573694" y="2191096"/>
                  <a:pt x="11569310" y="2186639"/>
                  <a:pt x="11569310" y="2181294"/>
                </a:cubicBezTo>
                <a:cubicBezTo>
                  <a:pt x="11569310" y="2175950"/>
                  <a:pt x="11573630" y="2171561"/>
                  <a:pt x="11579030" y="2171561"/>
                </a:cubicBezTo>
                <a:close/>
                <a:moveTo>
                  <a:pt x="11820259" y="2171560"/>
                </a:moveTo>
                <a:cubicBezTo>
                  <a:pt x="11825659" y="2171560"/>
                  <a:pt x="11830043" y="2175885"/>
                  <a:pt x="11830043" y="2181293"/>
                </a:cubicBezTo>
                <a:cubicBezTo>
                  <a:pt x="11830043" y="2186703"/>
                  <a:pt x="11825596" y="2191094"/>
                  <a:pt x="11820259" y="2191094"/>
                </a:cubicBezTo>
                <a:cubicBezTo>
                  <a:pt x="11814922" y="2191094"/>
                  <a:pt x="11810539" y="2186637"/>
                  <a:pt x="11810539" y="2181293"/>
                </a:cubicBezTo>
                <a:cubicBezTo>
                  <a:pt x="11810539" y="2175949"/>
                  <a:pt x="11814859" y="2171560"/>
                  <a:pt x="11820259" y="2171560"/>
                </a:cubicBezTo>
                <a:close/>
                <a:moveTo>
                  <a:pt x="9721" y="2171559"/>
                </a:moveTo>
                <a:cubicBezTo>
                  <a:pt x="15121" y="2171559"/>
                  <a:pt x="19505" y="2175884"/>
                  <a:pt x="19505" y="2181291"/>
                </a:cubicBezTo>
                <a:cubicBezTo>
                  <a:pt x="19505" y="2186701"/>
                  <a:pt x="15058" y="2191092"/>
                  <a:pt x="9721" y="2191092"/>
                </a:cubicBezTo>
                <a:cubicBezTo>
                  <a:pt x="4385" y="2191092"/>
                  <a:pt x="1" y="2186636"/>
                  <a:pt x="1" y="2181291"/>
                </a:cubicBezTo>
                <a:cubicBezTo>
                  <a:pt x="1" y="2175947"/>
                  <a:pt x="4321" y="2171559"/>
                  <a:pt x="9721" y="2171559"/>
                </a:cubicBezTo>
                <a:close/>
                <a:moveTo>
                  <a:pt x="251005" y="2171558"/>
                </a:moveTo>
                <a:cubicBezTo>
                  <a:pt x="256404" y="2171558"/>
                  <a:pt x="260788" y="2175884"/>
                  <a:pt x="260788" y="2181290"/>
                </a:cubicBezTo>
                <a:cubicBezTo>
                  <a:pt x="260788" y="2186700"/>
                  <a:pt x="256342" y="2191091"/>
                  <a:pt x="251005" y="2191091"/>
                </a:cubicBezTo>
                <a:cubicBezTo>
                  <a:pt x="245669" y="2191091"/>
                  <a:pt x="241285" y="2186635"/>
                  <a:pt x="241285" y="2181290"/>
                </a:cubicBezTo>
                <a:cubicBezTo>
                  <a:pt x="241285" y="2175946"/>
                  <a:pt x="245605" y="2171558"/>
                  <a:pt x="251005" y="2171558"/>
                </a:cubicBezTo>
                <a:close/>
                <a:moveTo>
                  <a:pt x="492224" y="2171557"/>
                </a:moveTo>
                <a:cubicBezTo>
                  <a:pt x="497560" y="2171557"/>
                  <a:pt x="501944" y="2175882"/>
                  <a:pt x="501944" y="2181289"/>
                </a:cubicBezTo>
                <a:cubicBezTo>
                  <a:pt x="501944" y="2186698"/>
                  <a:pt x="497624" y="2191089"/>
                  <a:pt x="492224" y="2191089"/>
                </a:cubicBezTo>
                <a:cubicBezTo>
                  <a:pt x="486824" y="2191089"/>
                  <a:pt x="482440" y="2186633"/>
                  <a:pt x="482440" y="2181289"/>
                </a:cubicBezTo>
                <a:cubicBezTo>
                  <a:pt x="482440" y="2175944"/>
                  <a:pt x="486824" y="2171557"/>
                  <a:pt x="492224" y="2171557"/>
                </a:cubicBezTo>
                <a:close/>
                <a:moveTo>
                  <a:pt x="733445" y="2171556"/>
                </a:moveTo>
                <a:cubicBezTo>
                  <a:pt x="738781" y="2171556"/>
                  <a:pt x="743165" y="2175881"/>
                  <a:pt x="743165" y="2181288"/>
                </a:cubicBezTo>
                <a:cubicBezTo>
                  <a:pt x="743165" y="2186696"/>
                  <a:pt x="738845" y="2191088"/>
                  <a:pt x="733445" y="2191088"/>
                </a:cubicBezTo>
                <a:cubicBezTo>
                  <a:pt x="728045" y="2191088"/>
                  <a:pt x="723661" y="2186631"/>
                  <a:pt x="723661" y="2181288"/>
                </a:cubicBezTo>
                <a:cubicBezTo>
                  <a:pt x="723661" y="2175943"/>
                  <a:pt x="728045" y="2171556"/>
                  <a:pt x="733445" y="2171556"/>
                </a:cubicBezTo>
                <a:close/>
                <a:moveTo>
                  <a:pt x="974665" y="2171555"/>
                </a:moveTo>
                <a:cubicBezTo>
                  <a:pt x="980065" y="2171555"/>
                  <a:pt x="984449" y="2175879"/>
                  <a:pt x="984449" y="2181286"/>
                </a:cubicBezTo>
                <a:cubicBezTo>
                  <a:pt x="984449" y="2186694"/>
                  <a:pt x="980002" y="2191086"/>
                  <a:pt x="974665" y="2191086"/>
                </a:cubicBezTo>
                <a:cubicBezTo>
                  <a:pt x="969329" y="2191086"/>
                  <a:pt x="964945" y="2186630"/>
                  <a:pt x="964945" y="2181286"/>
                </a:cubicBezTo>
                <a:cubicBezTo>
                  <a:pt x="964945" y="2175943"/>
                  <a:pt x="969265" y="2171555"/>
                  <a:pt x="974665" y="2171555"/>
                </a:cubicBezTo>
                <a:close/>
                <a:moveTo>
                  <a:pt x="1215885" y="2171553"/>
                </a:moveTo>
                <a:cubicBezTo>
                  <a:pt x="1221285" y="2171553"/>
                  <a:pt x="1225669" y="2175878"/>
                  <a:pt x="1225669" y="2181285"/>
                </a:cubicBezTo>
                <a:cubicBezTo>
                  <a:pt x="1225669" y="2186693"/>
                  <a:pt x="1221222" y="2191084"/>
                  <a:pt x="1215885" y="2191084"/>
                </a:cubicBezTo>
                <a:cubicBezTo>
                  <a:pt x="1210549" y="2191084"/>
                  <a:pt x="1206165" y="2186628"/>
                  <a:pt x="1206165" y="2181285"/>
                </a:cubicBezTo>
                <a:cubicBezTo>
                  <a:pt x="1206165" y="2175942"/>
                  <a:pt x="1210485" y="2171553"/>
                  <a:pt x="1215885" y="2171553"/>
                </a:cubicBezTo>
                <a:close/>
                <a:moveTo>
                  <a:pt x="1457106" y="2171552"/>
                </a:moveTo>
                <a:cubicBezTo>
                  <a:pt x="1462442" y="2171552"/>
                  <a:pt x="1466826" y="2175877"/>
                  <a:pt x="1466826" y="2181284"/>
                </a:cubicBezTo>
                <a:cubicBezTo>
                  <a:pt x="1466826" y="2186692"/>
                  <a:pt x="1462506" y="2191082"/>
                  <a:pt x="1457106" y="2191082"/>
                </a:cubicBezTo>
                <a:cubicBezTo>
                  <a:pt x="1451706" y="2191082"/>
                  <a:pt x="1447322" y="2186627"/>
                  <a:pt x="1447322" y="2181284"/>
                </a:cubicBezTo>
                <a:cubicBezTo>
                  <a:pt x="1447322" y="2175941"/>
                  <a:pt x="1451706" y="2171552"/>
                  <a:pt x="1457106" y="2171552"/>
                </a:cubicBezTo>
                <a:close/>
                <a:moveTo>
                  <a:pt x="1698331" y="2171551"/>
                </a:moveTo>
                <a:cubicBezTo>
                  <a:pt x="1703732" y="2171551"/>
                  <a:pt x="1708117" y="2175876"/>
                  <a:pt x="1708117" y="2181282"/>
                </a:cubicBezTo>
                <a:cubicBezTo>
                  <a:pt x="1708117" y="2186690"/>
                  <a:pt x="1703732" y="2191081"/>
                  <a:pt x="1698331" y="2191081"/>
                </a:cubicBezTo>
                <a:cubicBezTo>
                  <a:pt x="1692929" y="2191081"/>
                  <a:pt x="1688546" y="2186626"/>
                  <a:pt x="1688546" y="2181282"/>
                </a:cubicBezTo>
                <a:cubicBezTo>
                  <a:pt x="1688546" y="2175940"/>
                  <a:pt x="1692929" y="2171551"/>
                  <a:pt x="1698331" y="2171551"/>
                </a:cubicBezTo>
                <a:close/>
                <a:moveTo>
                  <a:pt x="1939580" y="2171550"/>
                </a:moveTo>
                <a:cubicBezTo>
                  <a:pt x="1944980" y="2171550"/>
                  <a:pt x="1949364" y="2175875"/>
                  <a:pt x="1949364" y="2181281"/>
                </a:cubicBezTo>
                <a:cubicBezTo>
                  <a:pt x="1949364" y="2186689"/>
                  <a:pt x="1944916" y="2191079"/>
                  <a:pt x="1939580" y="2191079"/>
                </a:cubicBezTo>
                <a:cubicBezTo>
                  <a:pt x="1934245" y="2191079"/>
                  <a:pt x="1929860" y="2186624"/>
                  <a:pt x="1929860" y="2181281"/>
                </a:cubicBezTo>
                <a:cubicBezTo>
                  <a:pt x="1929860" y="2175938"/>
                  <a:pt x="1934181" y="2171550"/>
                  <a:pt x="1939580" y="2171550"/>
                </a:cubicBezTo>
                <a:close/>
                <a:moveTo>
                  <a:pt x="2180788" y="2171549"/>
                </a:moveTo>
                <a:cubicBezTo>
                  <a:pt x="2186189" y="2171549"/>
                  <a:pt x="2190580" y="2175874"/>
                  <a:pt x="2190580" y="2181279"/>
                </a:cubicBezTo>
                <a:cubicBezTo>
                  <a:pt x="2190580" y="2186687"/>
                  <a:pt x="2186136" y="2191077"/>
                  <a:pt x="2180788" y="2191077"/>
                </a:cubicBezTo>
                <a:cubicBezTo>
                  <a:pt x="2175475" y="2191077"/>
                  <a:pt x="2171083" y="2186623"/>
                  <a:pt x="2171083" y="2181279"/>
                </a:cubicBezTo>
                <a:cubicBezTo>
                  <a:pt x="2171083" y="2175937"/>
                  <a:pt x="2175412" y="2171549"/>
                  <a:pt x="2180788" y="2171549"/>
                </a:cubicBezTo>
                <a:close/>
                <a:moveTo>
                  <a:pt x="2422037" y="2171548"/>
                </a:moveTo>
                <a:cubicBezTo>
                  <a:pt x="2427370" y="2171548"/>
                  <a:pt x="2431752" y="2175873"/>
                  <a:pt x="2431752" y="2181278"/>
                </a:cubicBezTo>
                <a:cubicBezTo>
                  <a:pt x="2431752" y="2186685"/>
                  <a:pt x="2427434" y="2191075"/>
                  <a:pt x="2422037" y="2191075"/>
                </a:cubicBezTo>
                <a:cubicBezTo>
                  <a:pt x="2416639" y="2191075"/>
                  <a:pt x="2412256" y="2186621"/>
                  <a:pt x="2412256" y="2181278"/>
                </a:cubicBezTo>
                <a:cubicBezTo>
                  <a:pt x="2412256" y="2175935"/>
                  <a:pt x="2416639" y="2171548"/>
                  <a:pt x="2422037" y="2171548"/>
                </a:cubicBezTo>
                <a:close/>
                <a:moveTo>
                  <a:pt x="2663275" y="2171546"/>
                </a:moveTo>
                <a:cubicBezTo>
                  <a:pt x="2668611" y="2171546"/>
                  <a:pt x="2672996" y="2175871"/>
                  <a:pt x="2672996" y="2181277"/>
                </a:cubicBezTo>
                <a:cubicBezTo>
                  <a:pt x="2672996" y="2186684"/>
                  <a:pt x="2668674" y="2191074"/>
                  <a:pt x="2663275" y="2191074"/>
                </a:cubicBezTo>
                <a:cubicBezTo>
                  <a:pt x="2657875" y="2191074"/>
                  <a:pt x="2653491" y="2186619"/>
                  <a:pt x="2653491" y="2181277"/>
                </a:cubicBezTo>
                <a:cubicBezTo>
                  <a:pt x="2653491" y="2175934"/>
                  <a:pt x="2657875" y="2171546"/>
                  <a:pt x="2663275" y="2171546"/>
                </a:cubicBezTo>
                <a:close/>
                <a:moveTo>
                  <a:pt x="2904571" y="2171545"/>
                </a:moveTo>
                <a:cubicBezTo>
                  <a:pt x="2909971" y="2171545"/>
                  <a:pt x="2914354" y="2175870"/>
                  <a:pt x="2914354" y="2181276"/>
                </a:cubicBezTo>
                <a:cubicBezTo>
                  <a:pt x="2914354" y="2186683"/>
                  <a:pt x="2909971" y="2191072"/>
                  <a:pt x="2904571" y="2191072"/>
                </a:cubicBezTo>
                <a:cubicBezTo>
                  <a:pt x="2899173" y="2191072"/>
                  <a:pt x="2894790" y="2186618"/>
                  <a:pt x="2894790" y="2181276"/>
                </a:cubicBezTo>
                <a:cubicBezTo>
                  <a:pt x="2894790" y="2175933"/>
                  <a:pt x="2899173" y="2171545"/>
                  <a:pt x="2904571" y="2171545"/>
                </a:cubicBezTo>
                <a:close/>
                <a:moveTo>
                  <a:pt x="3145750" y="2171544"/>
                </a:moveTo>
                <a:cubicBezTo>
                  <a:pt x="3151149" y="2171544"/>
                  <a:pt x="3155532" y="2175869"/>
                  <a:pt x="3155532" y="2181274"/>
                </a:cubicBezTo>
                <a:cubicBezTo>
                  <a:pt x="3155532" y="2186681"/>
                  <a:pt x="3151085" y="2191070"/>
                  <a:pt x="3145750" y="2191070"/>
                </a:cubicBezTo>
                <a:cubicBezTo>
                  <a:pt x="3140415" y="2191070"/>
                  <a:pt x="3136032" y="2186618"/>
                  <a:pt x="3136032" y="2181274"/>
                </a:cubicBezTo>
                <a:cubicBezTo>
                  <a:pt x="3136032" y="2175932"/>
                  <a:pt x="3140351" y="2171544"/>
                  <a:pt x="3145750" y="2171544"/>
                </a:cubicBezTo>
                <a:close/>
                <a:moveTo>
                  <a:pt x="3386958" y="2171543"/>
                </a:moveTo>
                <a:cubicBezTo>
                  <a:pt x="3392358" y="2171543"/>
                  <a:pt x="3396743" y="2175868"/>
                  <a:pt x="3396743" y="2181273"/>
                </a:cubicBezTo>
                <a:cubicBezTo>
                  <a:pt x="3396743" y="2186680"/>
                  <a:pt x="3392295" y="2191069"/>
                  <a:pt x="3386958" y="2191069"/>
                </a:cubicBezTo>
                <a:cubicBezTo>
                  <a:pt x="3381621" y="2191069"/>
                  <a:pt x="3377235" y="2186616"/>
                  <a:pt x="3377235" y="2181273"/>
                </a:cubicBezTo>
                <a:cubicBezTo>
                  <a:pt x="3377235" y="2175932"/>
                  <a:pt x="3381556" y="2171543"/>
                  <a:pt x="3386958" y="2171543"/>
                </a:cubicBezTo>
                <a:close/>
                <a:moveTo>
                  <a:pt x="3628211" y="2171541"/>
                </a:moveTo>
                <a:cubicBezTo>
                  <a:pt x="3633528" y="2171541"/>
                  <a:pt x="3637936" y="2175867"/>
                  <a:pt x="3637936" y="2181272"/>
                </a:cubicBezTo>
                <a:cubicBezTo>
                  <a:pt x="3637936" y="2186678"/>
                  <a:pt x="3633592" y="2191067"/>
                  <a:pt x="3628211" y="2191067"/>
                </a:cubicBezTo>
                <a:cubicBezTo>
                  <a:pt x="3622813" y="2191067"/>
                  <a:pt x="3618429" y="2186615"/>
                  <a:pt x="3618429" y="2181272"/>
                </a:cubicBezTo>
                <a:cubicBezTo>
                  <a:pt x="3618429" y="2175930"/>
                  <a:pt x="3622813" y="2171541"/>
                  <a:pt x="3628211" y="2171541"/>
                </a:cubicBezTo>
                <a:close/>
                <a:moveTo>
                  <a:pt x="3869430" y="2171540"/>
                </a:moveTo>
                <a:cubicBezTo>
                  <a:pt x="3874763" y="2171540"/>
                  <a:pt x="3879147" y="2175866"/>
                  <a:pt x="3879147" y="2181270"/>
                </a:cubicBezTo>
                <a:cubicBezTo>
                  <a:pt x="3879147" y="2186677"/>
                  <a:pt x="3874828" y="2191066"/>
                  <a:pt x="3869430" y="2191066"/>
                </a:cubicBezTo>
                <a:cubicBezTo>
                  <a:pt x="3864030" y="2191066"/>
                  <a:pt x="3859646" y="2186613"/>
                  <a:pt x="3859646" y="2181270"/>
                </a:cubicBezTo>
                <a:cubicBezTo>
                  <a:pt x="3859646" y="2175929"/>
                  <a:pt x="3864030" y="2171540"/>
                  <a:pt x="3869430" y="2171540"/>
                </a:cubicBezTo>
                <a:close/>
                <a:moveTo>
                  <a:pt x="4110581" y="2171540"/>
                </a:moveTo>
                <a:cubicBezTo>
                  <a:pt x="4115984" y="2171540"/>
                  <a:pt x="4120362" y="2175865"/>
                  <a:pt x="4120362" y="2181269"/>
                </a:cubicBezTo>
                <a:cubicBezTo>
                  <a:pt x="4120362" y="2186676"/>
                  <a:pt x="4115984" y="2191064"/>
                  <a:pt x="4110581" y="2191064"/>
                </a:cubicBezTo>
                <a:cubicBezTo>
                  <a:pt x="4105180" y="2191064"/>
                  <a:pt x="4100799" y="2186612"/>
                  <a:pt x="4100799" y="2181269"/>
                </a:cubicBezTo>
                <a:cubicBezTo>
                  <a:pt x="4100799" y="2175927"/>
                  <a:pt x="4105180" y="2171540"/>
                  <a:pt x="4110581" y="2171540"/>
                </a:cubicBezTo>
                <a:close/>
                <a:moveTo>
                  <a:pt x="4351806" y="2171539"/>
                </a:moveTo>
                <a:cubicBezTo>
                  <a:pt x="4357195" y="2171539"/>
                  <a:pt x="4361580" y="2175864"/>
                  <a:pt x="4361580" y="2181268"/>
                </a:cubicBezTo>
                <a:cubicBezTo>
                  <a:pt x="4361580" y="2186675"/>
                  <a:pt x="4357195" y="2191062"/>
                  <a:pt x="4351806" y="2191062"/>
                </a:cubicBezTo>
                <a:cubicBezTo>
                  <a:pt x="4346397" y="2191062"/>
                  <a:pt x="4342006" y="2186610"/>
                  <a:pt x="4342006" y="2181268"/>
                </a:cubicBezTo>
                <a:cubicBezTo>
                  <a:pt x="4342006" y="2175926"/>
                  <a:pt x="4346397" y="2171539"/>
                  <a:pt x="4351806" y="2171539"/>
                </a:cubicBezTo>
                <a:close/>
                <a:moveTo>
                  <a:pt x="4593017" y="2171537"/>
                </a:moveTo>
                <a:cubicBezTo>
                  <a:pt x="4598413" y="2171537"/>
                  <a:pt x="4602795" y="2175862"/>
                  <a:pt x="4602795" y="2181266"/>
                </a:cubicBezTo>
                <a:cubicBezTo>
                  <a:pt x="4602795" y="2186674"/>
                  <a:pt x="4598350" y="2191060"/>
                  <a:pt x="4593017" y="2191060"/>
                </a:cubicBezTo>
                <a:cubicBezTo>
                  <a:pt x="4587686" y="2191060"/>
                  <a:pt x="4583304" y="2186608"/>
                  <a:pt x="4583304" y="2181266"/>
                </a:cubicBezTo>
                <a:cubicBezTo>
                  <a:pt x="4583304" y="2175925"/>
                  <a:pt x="4587622" y="2171537"/>
                  <a:pt x="4593017" y="2171537"/>
                </a:cubicBezTo>
                <a:close/>
                <a:moveTo>
                  <a:pt x="4834252" y="2171536"/>
                </a:moveTo>
                <a:cubicBezTo>
                  <a:pt x="4839658" y="2171536"/>
                  <a:pt x="4844040" y="2175861"/>
                  <a:pt x="4844040" y="2181265"/>
                </a:cubicBezTo>
                <a:cubicBezTo>
                  <a:pt x="4844040" y="2186672"/>
                  <a:pt x="4839595" y="2191059"/>
                  <a:pt x="4834252" y="2191059"/>
                </a:cubicBezTo>
                <a:cubicBezTo>
                  <a:pt x="4828915" y="2191059"/>
                  <a:pt x="4824534" y="2186607"/>
                  <a:pt x="4824534" y="2181265"/>
                </a:cubicBezTo>
                <a:cubicBezTo>
                  <a:pt x="4824534" y="2175924"/>
                  <a:pt x="4828851" y="2171536"/>
                  <a:pt x="4834252" y="2171536"/>
                </a:cubicBezTo>
                <a:close/>
                <a:moveTo>
                  <a:pt x="5075485" y="2171535"/>
                </a:moveTo>
                <a:cubicBezTo>
                  <a:pt x="5080819" y="2171535"/>
                  <a:pt x="5085201" y="2175859"/>
                  <a:pt x="5085201" y="2181263"/>
                </a:cubicBezTo>
                <a:cubicBezTo>
                  <a:pt x="5085201" y="2186671"/>
                  <a:pt x="5080883" y="2191057"/>
                  <a:pt x="5075485" y="2191057"/>
                </a:cubicBezTo>
                <a:cubicBezTo>
                  <a:pt x="5070087" y="2191057"/>
                  <a:pt x="5065704" y="2186605"/>
                  <a:pt x="5065704" y="2181263"/>
                </a:cubicBezTo>
                <a:cubicBezTo>
                  <a:pt x="5065704" y="2175923"/>
                  <a:pt x="5070087" y="2171535"/>
                  <a:pt x="5075485" y="2171535"/>
                </a:cubicBezTo>
                <a:close/>
                <a:moveTo>
                  <a:pt x="5316710" y="2171533"/>
                </a:moveTo>
                <a:cubicBezTo>
                  <a:pt x="5322044" y="2171533"/>
                  <a:pt x="5326429" y="2175858"/>
                  <a:pt x="5326429" y="2181262"/>
                </a:cubicBezTo>
                <a:cubicBezTo>
                  <a:pt x="5326429" y="2186669"/>
                  <a:pt x="5322105" y="2191055"/>
                  <a:pt x="5316710" y="2191055"/>
                </a:cubicBezTo>
                <a:cubicBezTo>
                  <a:pt x="5311314" y="2191055"/>
                  <a:pt x="5306924" y="2186604"/>
                  <a:pt x="5306924" y="2181262"/>
                </a:cubicBezTo>
                <a:cubicBezTo>
                  <a:pt x="5306924" y="2175922"/>
                  <a:pt x="5311314" y="2171533"/>
                  <a:pt x="5316710" y="2171533"/>
                </a:cubicBezTo>
                <a:close/>
                <a:moveTo>
                  <a:pt x="5557991" y="2171532"/>
                </a:moveTo>
                <a:cubicBezTo>
                  <a:pt x="5563391" y="2171532"/>
                  <a:pt x="5567774" y="2175858"/>
                  <a:pt x="5567774" y="2181261"/>
                </a:cubicBezTo>
                <a:cubicBezTo>
                  <a:pt x="5567774" y="2186667"/>
                  <a:pt x="5563391" y="2191054"/>
                  <a:pt x="5557991" y="2191054"/>
                </a:cubicBezTo>
                <a:cubicBezTo>
                  <a:pt x="5552592" y="2191054"/>
                  <a:pt x="5548208" y="2186603"/>
                  <a:pt x="5548208" y="2181261"/>
                </a:cubicBezTo>
                <a:cubicBezTo>
                  <a:pt x="5548208" y="2175921"/>
                  <a:pt x="5552592" y="2171532"/>
                  <a:pt x="5557991" y="2171532"/>
                </a:cubicBezTo>
                <a:close/>
                <a:moveTo>
                  <a:pt x="5799205" y="2171531"/>
                </a:moveTo>
                <a:cubicBezTo>
                  <a:pt x="5804606" y="2171531"/>
                  <a:pt x="5808989" y="2175857"/>
                  <a:pt x="5808989" y="2181260"/>
                </a:cubicBezTo>
                <a:cubicBezTo>
                  <a:pt x="5808989" y="2186666"/>
                  <a:pt x="5804542" y="2191052"/>
                  <a:pt x="5799205" y="2191052"/>
                </a:cubicBezTo>
                <a:cubicBezTo>
                  <a:pt x="5793870" y="2191052"/>
                  <a:pt x="5789486" y="2186601"/>
                  <a:pt x="5789486" y="2181260"/>
                </a:cubicBezTo>
                <a:cubicBezTo>
                  <a:pt x="5789486" y="2175919"/>
                  <a:pt x="5793806" y="2171531"/>
                  <a:pt x="5799205" y="2171531"/>
                </a:cubicBezTo>
                <a:close/>
                <a:moveTo>
                  <a:pt x="6040432" y="2171530"/>
                </a:moveTo>
                <a:cubicBezTo>
                  <a:pt x="6045832" y="2171530"/>
                  <a:pt x="6050216" y="2175855"/>
                  <a:pt x="6050216" y="2181259"/>
                </a:cubicBezTo>
                <a:cubicBezTo>
                  <a:pt x="6050216" y="2186664"/>
                  <a:pt x="6045769" y="2191050"/>
                  <a:pt x="6040432" y="2191050"/>
                </a:cubicBezTo>
                <a:cubicBezTo>
                  <a:pt x="6035095" y="2191050"/>
                  <a:pt x="6030712" y="2186600"/>
                  <a:pt x="6030712" y="2181259"/>
                </a:cubicBezTo>
                <a:cubicBezTo>
                  <a:pt x="6030712" y="2175918"/>
                  <a:pt x="6035032" y="2171530"/>
                  <a:pt x="6040432" y="2171530"/>
                </a:cubicBezTo>
                <a:close/>
                <a:moveTo>
                  <a:pt x="6281661" y="2171529"/>
                </a:moveTo>
                <a:cubicBezTo>
                  <a:pt x="6286997" y="2171529"/>
                  <a:pt x="6291381" y="2175854"/>
                  <a:pt x="6291381" y="2181257"/>
                </a:cubicBezTo>
                <a:cubicBezTo>
                  <a:pt x="6291381" y="2186663"/>
                  <a:pt x="6287061" y="2191049"/>
                  <a:pt x="6281661" y="2191049"/>
                </a:cubicBezTo>
                <a:cubicBezTo>
                  <a:pt x="6276261" y="2191049"/>
                  <a:pt x="6271877" y="2186598"/>
                  <a:pt x="6271877" y="2181257"/>
                </a:cubicBezTo>
                <a:cubicBezTo>
                  <a:pt x="6271877" y="2175917"/>
                  <a:pt x="6276261" y="2171529"/>
                  <a:pt x="6281661" y="2171529"/>
                </a:cubicBezTo>
                <a:close/>
                <a:moveTo>
                  <a:pt x="6522889" y="2171528"/>
                </a:moveTo>
                <a:cubicBezTo>
                  <a:pt x="6528225" y="2171528"/>
                  <a:pt x="6532610" y="2175853"/>
                  <a:pt x="6532610" y="2181256"/>
                </a:cubicBezTo>
                <a:cubicBezTo>
                  <a:pt x="6532610" y="2186661"/>
                  <a:pt x="6528289" y="2191047"/>
                  <a:pt x="6522889" y="2191047"/>
                </a:cubicBezTo>
                <a:cubicBezTo>
                  <a:pt x="6517489" y="2191047"/>
                  <a:pt x="6513105" y="2186597"/>
                  <a:pt x="6513105" y="2181256"/>
                </a:cubicBezTo>
                <a:cubicBezTo>
                  <a:pt x="6513105" y="2175916"/>
                  <a:pt x="6517489" y="2171528"/>
                  <a:pt x="6522889" y="2171528"/>
                </a:cubicBezTo>
                <a:close/>
                <a:moveTo>
                  <a:pt x="6764118" y="2171527"/>
                </a:moveTo>
                <a:cubicBezTo>
                  <a:pt x="6769518" y="2171527"/>
                  <a:pt x="6773902" y="2175852"/>
                  <a:pt x="6773902" y="2181254"/>
                </a:cubicBezTo>
                <a:cubicBezTo>
                  <a:pt x="6773902" y="2186660"/>
                  <a:pt x="6769518" y="2191045"/>
                  <a:pt x="6764118" y="2191045"/>
                </a:cubicBezTo>
                <a:cubicBezTo>
                  <a:pt x="6758718" y="2191045"/>
                  <a:pt x="6754335" y="2186595"/>
                  <a:pt x="6754335" y="2181254"/>
                </a:cubicBezTo>
                <a:cubicBezTo>
                  <a:pt x="6754335" y="2175915"/>
                  <a:pt x="6758718" y="2171527"/>
                  <a:pt x="6764118" y="2171527"/>
                </a:cubicBezTo>
                <a:close/>
                <a:moveTo>
                  <a:pt x="7005346" y="2171526"/>
                </a:moveTo>
                <a:cubicBezTo>
                  <a:pt x="7010746" y="2171526"/>
                  <a:pt x="7015130" y="2175850"/>
                  <a:pt x="7015130" y="2181252"/>
                </a:cubicBezTo>
                <a:cubicBezTo>
                  <a:pt x="7015130" y="2186658"/>
                  <a:pt x="7010683" y="2191044"/>
                  <a:pt x="7005346" y="2191044"/>
                </a:cubicBezTo>
                <a:cubicBezTo>
                  <a:pt x="7000009" y="2191044"/>
                  <a:pt x="6995626" y="2186593"/>
                  <a:pt x="6995626" y="2181252"/>
                </a:cubicBezTo>
                <a:cubicBezTo>
                  <a:pt x="6995626" y="2175914"/>
                  <a:pt x="6999946" y="2171526"/>
                  <a:pt x="7005346" y="2171526"/>
                </a:cubicBezTo>
                <a:close/>
                <a:moveTo>
                  <a:pt x="7246575" y="2171524"/>
                </a:moveTo>
                <a:cubicBezTo>
                  <a:pt x="7251975" y="2171524"/>
                  <a:pt x="7256359" y="2175848"/>
                  <a:pt x="7256359" y="2181251"/>
                </a:cubicBezTo>
                <a:cubicBezTo>
                  <a:pt x="7256359" y="2186656"/>
                  <a:pt x="7251912" y="2191042"/>
                  <a:pt x="7246575" y="2191042"/>
                </a:cubicBezTo>
                <a:cubicBezTo>
                  <a:pt x="7241238" y="2191042"/>
                  <a:pt x="7236855" y="2186592"/>
                  <a:pt x="7236855" y="2181251"/>
                </a:cubicBezTo>
                <a:cubicBezTo>
                  <a:pt x="7236855" y="2175912"/>
                  <a:pt x="7241175" y="2171524"/>
                  <a:pt x="7246575" y="2171524"/>
                </a:cubicBezTo>
                <a:close/>
                <a:moveTo>
                  <a:pt x="7487803" y="2171523"/>
                </a:moveTo>
                <a:cubicBezTo>
                  <a:pt x="7493139" y="2171523"/>
                  <a:pt x="7497524" y="2175847"/>
                  <a:pt x="7497524" y="2181251"/>
                </a:cubicBezTo>
                <a:cubicBezTo>
                  <a:pt x="7497524" y="2186655"/>
                  <a:pt x="7493203" y="2191040"/>
                  <a:pt x="7487803" y="2191040"/>
                </a:cubicBezTo>
                <a:cubicBezTo>
                  <a:pt x="7482403" y="2191040"/>
                  <a:pt x="7478019" y="2186590"/>
                  <a:pt x="7478019" y="2181251"/>
                </a:cubicBezTo>
                <a:cubicBezTo>
                  <a:pt x="7478019" y="2175911"/>
                  <a:pt x="7482403" y="2171523"/>
                  <a:pt x="7487803" y="2171523"/>
                </a:cubicBezTo>
                <a:close/>
                <a:moveTo>
                  <a:pt x="7729032" y="2171522"/>
                </a:moveTo>
                <a:cubicBezTo>
                  <a:pt x="7734369" y="2171522"/>
                  <a:pt x="7738753" y="2175846"/>
                  <a:pt x="7738753" y="2181249"/>
                </a:cubicBezTo>
                <a:cubicBezTo>
                  <a:pt x="7738753" y="2186653"/>
                  <a:pt x="7734432" y="2191038"/>
                  <a:pt x="7729032" y="2191038"/>
                </a:cubicBezTo>
                <a:cubicBezTo>
                  <a:pt x="7723632" y="2191038"/>
                  <a:pt x="7719249" y="2186589"/>
                  <a:pt x="7719249" y="2181249"/>
                </a:cubicBezTo>
                <a:cubicBezTo>
                  <a:pt x="7719249" y="2175910"/>
                  <a:pt x="7723632" y="2171522"/>
                  <a:pt x="7729032" y="2171522"/>
                </a:cubicBezTo>
                <a:close/>
                <a:moveTo>
                  <a:pt x="7970260" y="2171521"/>
                </a:moveTo>
                <a:cubicBezTo>
                  <a:pt x="7975661" y="2171521"/>
                  <a:pt x="7980044" y="2175845"/>
                  <a:pt x="7980044" y="2181248"/>
                </a:cubicBezTo>
                <a:cubicBezTo>
                  <a:pt x="7980044" y="2186652"/>
                  <a:pt x="7975661" y="2191037"/>
                  <a:pt x="7970260" y="2191037"/>
                </a:cubicBezTo>
                <a:cubicBezTo>
                  <a:pt x="7964860" y="2191037"/>
                  <a:pt x="7960477" y="2186587"/>
                  <a:pt x="7960477" y="2181248"/>
                </a:cubicBezTo>
                <a:cubicBezTo>
                  <a:pt x="7960477" y="2175909"/>
                  <a:pt x="7964860" y="2171521"/>
                  <a:pt x="7970260" y="2171521"/>
                </a:cubicBezTo>
                <a:close/>
                <a:moveTo>
                  <a:pt x="8211553" y="2171520"/>
                </a:moveTo>
                <a:cubicBezTo>
                  <a:pt x="8216889" y="2171520"/>
                  <a:pt x="8221273" y="2175844"/>
                  <a:pt x="8221273" y="2181246"/>
                </a:cubicBezTo>
                <a:cubicBezTo>
                  <a:pt x="8221273" y="2186650"/>
                  <a:pt x="8216953" y="2191035"/>
                  <a:pt x="8211553" y="2191035"/>
                </a:cubicBezTo>
                <a:cubicBezTo>
                  <a:pt x="8206152" y="2191035"/>
                  <a:pt x="8201769" y="2186585"/>
                  <a:pt x="8201769" y="2181246"/>
                </a:cubicBezTo>
                <a:cubicBezTo>
                  <a:pt x="8201769" y="2175907"/>
                  <a:pt x="8206152" y="2171520"/>
                  <a:pt x="8211553" y="2171520"/>
                </a:cubicBezTo>
                <a:close/>
                <a:moveTo>
                  <a:pt x="8452781" y="2171519"/>
                </a:moveTo>
                <a:cubicBezTo>
                  <a:pt x="8458181" y="2171519"/>
                  <a:pt x="8462566" y="2175842"/>
                  <a:pt x="8462566" y="2181245"/>
                </a:cubicBezTo>
                <a:cubicBezTo>
                  <a:pt x="8462566" y="2186648"/>
                  <a:pt x="8458118" y="2191033"/>
                  <a:pt x="8452781" y="2191033"/>
                </a:cubicBezTo>
                <a:cubicBezTo>
                  <a:pt x="8447445" y="2191033"/>
                  <a:pt x="8443061" y="2186583"/>
                  <a:pt x="8443061" y="2181245"/>
                </a:cubicBezTo>
                <a:cubicBezTo>
                  <a:pt x="8443061" y="2175906"/>
                  <a:pt x="8447381" y="2171519"/>
                  <a:pt x="8452781" y="2171519"/>
                </a:cubicBezTo>
                <a:close/>
                <a:moveTo>
                  <a:pt x="8694009" y="2171518"/>
                </a:moveTo>
                <a:cubicBezTo>
                  <a:pt x="8699346" y="2171518"/>
                  <a:pt x="8703730" y="2175841"/>
                  <a:pt x="8703730" y="2181243"/>
                </a:cubicBezTo>
                <a:cubicBezTo>
                  <a:pt x="8703730" y="2186646"/>
                  <a:pt x="8699346" y="2191032"/>
                  <a:pt x="8694009" y="2191032"/>
                </a:cubicBezTo>
                <a:cubicBezTo>
                  <a:pt x="8688673" y="2191032"/>
                  <a:pt x="8684289" y="2186582"/>
                  <a:pt x="8684289" y="2181243"/>
                </a:cubicBezTo>
                <a:cubicBezTo>
                  <a:pt x="8684289" y="2175905"/>
                  <a:pt x="8688609" y="2171518"/>
                  <a:pt x="8694009" y="2171518"/>
                </a:cubicBezTo>
                <a:close/>
                <a:moveTo>
                  <a:pt x="8935237" y="2171518"/>
                </a:moveTo>
                <a:cubicBezTo>
                  <a:pt x="8940574" y="2171518"/>
                  <a:pt x="8944958" y="2175839"/>
                  <a:pt x="8944958" y="2181242"/>
                </a:cubicBezTo>
                <a:cubicBezTo>
                  <a:pt x="8944958" y="2186645"/>
                  <a:pt x="8940638" y="2191030"/>
                  <a:pt x="8935237" y="2191030"/>
                </a:cubicBezTo>
                <a:cubicBezTo>
                  <a:pt x="8929837" y="2191030"/>
                  <a:pt x="8925454" y="2186580"/>
                  <a:pt x="8925454" y="2181242"/>
                </a:cubicBezTo>
                <a:cubicBezTo>
                  <a:pt x="8925454" y="2175903"/>
                  <a:pt x="8929837" y="2171518"/>
                  <a:pt x="8935237" y="2171518"/>
                </a:cubicBezTo>
                <a:close/>
                <a:moveTo>
                  <a:pt x="9176467" y="2171516"/>
                </a:moveTo>
                <a:cubicBezTo>
                  <a:pt x="9181803" y="2171516"/>
                  <a:pt x="9186187" y="2175838"/>
                  <a:pt x="9186187" y="2181241"/>
                </a:cubicBezTo>
                <a:cubicBezTo>
                  <a:pt x="9186187" y="2186643"/>
                  <a:pt x="9181867" y="2191029"/>
                  <a:pt x="9176467" y="2191029"/>
                </a:cubicBezTo>
                <a:cubicBezTo>
                  <a:pt x="9171066" y="2191029"/>
                  <a:pt x="9166683" y="2186579"/>
                  <a:pt x="9166683" y="2181241"/>
                </a:cubicBezTo>
                <a:cubicBezTo>
                  <a:pt x="9166683" y="2175902"/>
                  <a:pt x="9171066" y="2171516"/>
                  <a:pt x="9176467" y="2171516"/>
                </a:cubicBezTo>
                <a:close/>
                <a:moveTo>
                  <a:pt x="9417695" y="2171515"/>
                </a:moveTo>
                <a:cubicBezTo>
                  <a:pt x="9423031" y="2171515"/>
                  <a:pt x="9427416" y="2175837"/>
                  <a:pt x="9427416" y="2181239"/>
                </a:cubicBezTo>
                <a:cubicBezTo>
                  <a:pt x="9427416" y="2186641"/>
                  <a:pt x="9423095" y="2191027"/>
                  <a:pt x="9417695" y="2191027"/>
                </a:cubicBezTo>
                <a:cubicBezTo>
                  <a:pt x="9412295" y="2191027"/>
                  <a:pt x="9407911" y="2186578"/>
                  <a:pt x="9407911" y="2181239"/>
                </a:cubicBezTo>
                <a:cubicBezTo>
                  <a:pt x="9407911" y="2175901"/>
                  <a:pt x="9412295" y="2171515"/>
                  <a:pt x="9417695" y="2171515"/>
                </a:cubicBezTo>
                <a:close/>
                <a:moveTo>
                  <a:pt x="9649203" y="1930353"/>
                </a:moveTo>
                <a:cubicBezTo>
                  <a:pt x="9654540" y="1930353"/>
                  <a:pt x="9658923" y="1934802"/>
                  <a:pt x="9658923" y="1940093"/>
                </a:cubicBezTo>
                <a:cubicBezTo>
                  <a:pt x="9658923" y="1945433"/>
                  <a:pt x="9654540" y="1949817"/>
                  <a:pt x="9649203" y="1949817"/>
                </a:cubicBezTo>
                <a:cubicBezTo>
                  <a:pt x="9643866" y="1949817"/>
                  <a:pt x="9639483" y="1945495"/>
                  <a:pt x="9639483" y="1940093"/>
                </a:cubicBezTo>
                <a:cubicBezTo>
                  <a:pt x="9639483" y="1934738"/>
                  <a:pt x="9643803" y="1930353"/>
                  <a:pt x="9649203" y="1930353"/>
                </a:cubicBezTo>
                <a:close/>
                <a:moveTo>
                  <a:pt x="9890432" y="1930351"/>
                </a:moveTo>
                <a:cubicBezTo>
                  <a:pt x="9895768" y="1930351"/>
                  <a:pt x="9900152" y="1934799"/>
                  <a:pt x="9900152" y="1940091"/>
                </a:cubicBezTo>
                <a:cubicBezTo>
                  <a:pt x="9900152" y="1945431"/>
                  <a:pt x="9895832" y="1949814"/>
                  <a:pt x="9890432" y="1949814"/>
                </a:cubicBezTo>
                <a:cubicBezTo>
                  <a:pt x="9885031" y="1949814"/>
                  <a:pt x="9880648" y="1945492"/>
                  <a:pt x="9880648" y="1940091"/>
                </a:cubicBezTo>
                <a:cubicBezTo>
                  <a:pt x="9880648" y="1934735"/>
                  <a:pt x="9885031" y="1930351"/>
                  <a:pt x="9890432" y="1930351"/>
                </a:cubicBezTo>
                <a:close/>
                <a:moveTo>
                  <a:pt x="10131660" y="1930347"/>
                </a:moveTo>
                <a:cubicBezTo>
                  <a:pt x="10137060" y="1930347"/>
                  <a:pt x="10141444" y="1934796"/>
                  <a:pt x="10141444" y="1940088"/>
                </a:cubicBezTo>
                <a:cubicBezTo>
                  <a:pt x="10141444" y="1945429"/>
                  <a:pt x="10136997" y="1949811"/>
                  <a:pt x="10131660" y="1949811"/>
                </a:cubicBezTo>
                <a:cubicBezTo>
                  <a:pt x="10126323" y="1949811"/>
                  <a:pt x="10121940" y="1945490"/>
                  <a:pt x="10121940" y="1940088"/>
                </a:cubicBezTo>
                <a:cubicBezTo>
                  <a:pt x="10121940" y="1934732"/>
                  <a:pt x="10126260" y="1930347"/>
                  <a:pt x="10131660" y="1930347"/>
                </a:cubicBezTo>
                <a:close/>
                <a:moveTo>
                  <a:pt x="10372888" y="1930344"/>
                </a:moveTo>
                <a:cubicBezTo>
                  <a:pt x="10378288" y="1930344"/>
                  <a:pt x="10382673" y="1934793"/>
                  <a:pt x="10382673" y="1940086"/>
                </a:cubicBezTo>
                <a:cubicBezTo>
                  <a:pt x="10382673" y="1945426"/>
                  <a:pt x="10378225" y="1949809"/>
                  <a:pt x="10372888" y="1949809"/>
                </a:cubicBezTo>
                <a:cubicBezTo>
                  <a:pt x="10367552" y="1949809"/>
                  <a:pt x="10363168" y="1945488"/>
                  <a:pt x="10363168" y="1940086"/>
                </a:cubicBezTo>
                <a:cubicBezTo>
                  <a:pt x="10363168" y="1934729"/>
                  <a:pt x="10367488" y="1930344"/>
                  <a:pt x="10372888" y="1930344"/>
                </a:cubicBezTo>
                <a:close/>
                <a:moveTo>
                  <a:pt x="10614116" y="1930341"/>
                </a:moveTo>
                <a:cubicBezTo>
                  <a:pt x="10619516" y="1930341"/>
                  <a:pt x="10623901" y="1934790"/>
                  <a:pt x="10623901" y="1940084"/>
                </a:cubicBezTo>
                <a:cubicBezTo>
                  <a:pt x="10623901" y="1945423"/>
                  <a:pt x="10619454" y="1949807"/>
                  <a:pt x="10614116" y="1949807"/>
                </a:cubicBezTo>
                <a:cubicBezTo>
                  <a:pt x="10608780" y="1949807"/>
                  <a:pt x="10604396" y="1945486"/>
                  <a:pt x="10604396" y="1940084"/>
                </a:cubicBezTo>
                <a:cubicBezTo>
                  <a:pt x="10604396" y="1934726"/>
                  <a:pt x="10608716" y="1930341"/>
                  <a:pt x="10614116" y="1930341"/>
                </a:cubicBezTo>
                <a:close/>
                <a:moveTo>
                  <a:pt x="10855345" y="1930338"/>
                </a:moveTo>
                <a:cubicBezTo>
                  <a:pt x="10860682" y="1930338"/>
                  <a:pt x="10865065" y="1934787"/>
                  <a:pt x="10865065" y="1940082"/>
                </a:cubicBezTo>
                <a:cubicBezTo>
                  <a:pt x="10865065" y="1945421"/>
                  <a:pt x="10860682" y="1949805"/>
                  <a:pt x="10855345" y="1949805"/>
                </a:cubicBezTo>
                <a:cubicBezTo>
                  <a:pt x="10850008" y="1949805"/>
                  <a:pt x="10845625" y="1945483"/>
                  <a:pt x="10845625" y="1940082"/>
                </a:cubicBezTo>
                <a:cubicBezTo>
                  <a:pt x="10845625" y="1934723"/>
                  <a:pt x="10849945" y="1930338"/>
                  <a:pt x="10855345" y="1930338"/>
                </a:cubicBezTo>
                <a:close/>
                <a:moveTo>
                  <a:pt x="11096574" y="1930335"/>
                </a:moveTo>
                <a:cubicBezTo>
                  <a:pt x="11101910" y="1930335"/>
                  <a:pt x="11106294" y="1934784"/>
                  <a:pt x="11106294" y="1940079"/>
                </a:cubicBezTo>
                <a:cubicBezTo>
                  <a:pt x="11106294" y="1945419"/>
                  <a:pt x="11101974" y="1949802"/>
                  <a:pt x="11096574" y="1949802"/>
                </a:cubicBezTo>
                <a:cubicBezTo>
                  <a:pt x="11091174" y="1949802"/>
                  <a:pt x="11086790" y="1945481"/>
                  <a:pt x="11086790" y="1940079"/>
                </a:cubicBezTo>
                <a:cubicBezTo>
                  <a:pt x="11086790" y="1934720"/>
                  <a:pt x="11091174" y="1930335"/>
                  <a:pt x="11096574" y="1930335"/>
                </a:cubicBezTo>
                <a:close/>
                <a:moveTo>
                  <a:pt x="11337802" y="1930332"/>
                </a:moveTo>
                <a:cubicBezTo>
                  <a:pt x="11343202" y="1930332"/>
                  <a:pt x="11347587" y="1934781"/>
                  <a:pt x="11347587" y="1940077"/>
                </a:cubicBezTo>
                <a:cubicBezTo>
                  <a:pt x="11347587" y="1945417"/>
                  <a:pt x="11343139" y="1949800"/>
                  <a:pt x="11337802" y="1949800"/>
                </a:cubicBezTo>
                <a:cubicBezTo>
                  <a:pt x="11332466" y="1949800"/>
                  <a:pt x="11328082" y="1945479"/>
                  <a:pt x="11328082" y="1940077"/>
                </a:cubicBezTo>
                <a:cubicBezTo>
                  <a:pt x="11328082" y="1934717"/>
                  <a:pt x="11332402" y="1930332"/>
                  <a:pt x="11337802" y="1930332"/>
                </a:cubicBezTo>
                <a:close/>
                <a:moveTo>
                  <a:pt x="11579030" y="1930329"/>
                </a:moveTo>
                <a:cubicBezTo>
                  <a:pt x="11584430" y="1930329"/>
                  <a:pt x="11588815" y="1934778"/>
                  <a:pt x="11588815" y="1940075"/>
                </a:cubicBezTo>
                <a:cubicBezTo>
                  <a:pt x="11588815" y="1945414"/>
                  <a:pt x="11584367" y="1949798"/>
                  <a:pt x="11579030" y="1949798"/>
                </a:cubicBezTo>
                <a:cubicBezTo>
                  <a:pt x="11573694" y="1949798"/>
                  <a:pt x="11569310" y="1945477"/>
                  <a:pt x="11569310" y="1940075"/>
                </a:cubicBezTo>
                <a:cubicBezTo>
                  <a:pt x="11569310" y="1934713"/>
                  <a:pt x="11573630" y="1930329"/>
                  <a:pt x="11579030" y="1930329"/>
                </a:cubicBezTo>
                <a:close/>
                <a:moveTo>
                  <a:pt x="11820259" y="1930326"/>
                </a:moveTo>
                <a:cubicBezTo>
                  <a:pt x="11825659" y="1930326"/>
                  <a:pt x="11830043" y="1934774"/>
                  <a:pt x="11830043" y="1940073"/>
                </a:cubicBezTo>
                <a:cubicBezTo>
                  <a:pt x="11830043" y="1945413"/>
                  <a:pt x="11825596" y="1949795"/>
                  <a:pt x="11820259" y="1949795"/>
                </a:cubicBezTo>
                <a:cubicBezTo>
                  <a:pt x="11814922" y="1949795"/>
                  <a:pt x="11810539" y="1945475"/>
                  <a:pt x="11810539" y="1940073"/>
                </a:cubicBezTo>
                <a:cubicBezTo>
                  <a:pt x="11810539" y="1934710"/>
                  <a:pt x="11814859" y="1930326"/>
                  <a:pt x="11820259" y="1930326"/>
                </a:cubicBezTo>
                <a:close/>
                <a:moveTo>
                  <a:pt x="9721" y="1930323"/>
                </a:moveTo>
                <a:cubicBezTo>
                  <a:pt x="15121" y="1930323"/>
                  <a:pt x="19505" y="1934771"/>
                  <a:pt x="19505" y="1940071"/>
                </a:cubicBezTo>
                <a:cubicBezTo>
                  <a:pt x="19505" y="1945411"/>
                  <a:pt x="15058" y="1949794"/>
                  <a:pt x="9721" y="1949794"/>
                </a:cubicBezTo>
                <a:cubicBezTo>
                  <a:pt x="4385" y="1949794"/>
                  <a:pt x="1" y="1945473"/>
                  <a:pt x="1" y="1940071"/>
                </a:cubicBezTo>
                <a:cubicBezTo>
                  <a:pt x="1" y="1934707"/>
                  <a:pt x="4321" y="1930323"/>
                  <a:pt x="9721" y="1930323"/>
                </a:cubicBezTo>
                <a:close/>
                <a:moveTo>
                  <a:pt x="251004" y="1930319"/>
                </a:moveTo>
                <a:cubicBezTo>
                  <a:pt x="256404" y="1930319"/>
                  <a:pt x="260788" y="1934768"/>
                  <a:pt x="260788" y="1940069"/>
                </a:cubicBezTo>
                <a:cubicBezTo>
                  <a:pt x="260788" y="1945408"/>
                  <a:pt x="256341" y="1949792"/>
                  <a:pt x="251004" y="1949792"/>
                </a:cubicBezTo>
                <a:cubicBezTo>
                  <a:pt x="245668" y="1949792"/>
                  <a:pt x="241284" y="1945471"/>
                  <a:pt x="241284" y="1940069"/>
                </a:cubicBezTo>
                <a:cubicBezTo>
                  <a:pt x="241284" y="1934704"/>
                  <a:pt x="245604" y="1930319"/>
                  <a:pt x="251004" y="1930319"/>
                </a:cubicBezTo>
                <a:close/>
                <a:moveTo>
                  <a:pt x="492224" y="1930316"/>
                </a:moveTo>
                <a:cubicBezTo>
                  <a:pt x="497560" y="1930316"/>
                  <a:pt x="501944" y="1934765"/>
                  <a:pt x="501944" y="1940067"/>
                </a:cubicBezTo>
                <a:cubicBezTo>
                  <a:pt x="501944" y="1945406"/>
                  <a:pt x="497624" y="1949789"/>
                  <a:pt x="492224" y="1949789"/>
                </a:cubicBezTo>
                <a:cubicBezTo>
                  <a:pt x="486824" y="1949789"/>
                  <a:pt x="482440" y="1945469"/>
                  <a:pt x="482440" y="1940067"/>
                </a:cubicBezTo>
                <a:cubicBezTo>
                  <a:pt x="482440" y="1934701"/>
                  <a:pt x="486824" y="1930316"/>
                  <a:pt x="492224" y="1930316"/>
                </a:cubicBezTo>
                <a:close/>
                <a:moveTo>
                  <a:pt x="733445" y="1930313"/>
                </a:moveTo>
                <a:cubicBezTo>
                  <a:pt x="738781" y="1930313"/>
                  <a:pt x="743165" y="1934762"/>
                  <a:pt x="743165" y="1940065"/>
                </a:cubicBezTo>
                <a:cubicBezTo>
                  <a:pt x="743165" y="1945404"/>
                  <a:pt x="738845" y="1949788"/>
                  <a:pt x="733445" y="1949788"/>
                </a:cubicBezTo>
                <a:cubicBezTo>
                  <a:pt x="728045" y="1949788"/>
                  <a:pt x="723661" y="1945466"/>
                  <a:pt x="723661" y="1940065"/>
                </a:cubicBezTo>
                <a:cubicBezTo>
                  <a:pt x="723661" y="1934698"/>
                  <a:pt x="728045" y="1930313"/>
                  <a:pt x="733445" y="1930313"/>
                </a:cubicBezTo>
                <a:close/>
                <a:moveTo>
                  <a:pt x="974665" y="1930310"/>
                </a:moveTo>
                <a:cubicBezTo>
                  <a:pt x="980065" y="1930310"/>
                  <a:pt x="984449" y="1934759"/>
                  <a:pt x="984449" y="1940062"/>
                </a:cubicBezTo>
                <a:cubicBezTo>
                  <a:pt x="984449" y="1945403"/>
                  <a:pt x="980001" y="1949786"/>
                  <a:pt x="974665" y="1949786"/>
                </a:cubicBezTo>
                <a:cubicBezTo>
                  <a:pt x="969329" y="1949786"/>
                  <a:pt x="964945" y="1945465"/>
                  <a:pt x="964945" y="1940062"/>
                </a:cubicBezTo>
                <a:cubicBezTo>
                  <a:pt x="964945" y="1934695"/>
                  <a:pt x="969265" y="1930310"/>
                  <a:pt x="974665" y="1930310"/>
                </a:cubicBezTo>
                <a:close/>
                <a:moveTo>
                  <a:pt x="1215885" y="1930307"/>
                </a:moveTo>
                <a:cubicBezTo>
                  <a:pt x="1221285" y="1930307"/>
                  <a:pt x="1225669" y="1934756"/>
                  <a:pt x="1225669" y="1940061"/>
                </a:cubicBezTo>
                <a:cubicBezTo>
                  <a:pt x="1225669" y="1945400"/>
                  <a:pt x="1221222" y="1949784"/>
                  <a:pt x="1215885" y="1949784"/>
                </a:cubicBezTo>
                <a:cubicBezTo>
                  <a:pt x="1210549" y="1949784"/>
                  <a:pt x="1206165" y="1945462"/>
                  <a:pt x="1206165" y="1940061"/>
                </a:cubicBezTo>
                <a:cubicBezTo>
                  <a:pt x="1206165" y="1934692"/>
                  <a:pt x="1210485" y="1930307"/>
                  <a:pt x="1215885" y="1930307"/>
                </a:cubicBezTo>
                <a:close/>
                <a:moveTo>
                  <a:pt x="1457106" y="1930304"/>
                </a:moveTo>
                <a:cubicBezTo>
                  <a:pt x="1462442" y="1930304"/>
                  <a:pt x="1466826" y="1934753"/>
                  <a:pt x="1466826" y="1940058"/>
                </a:cubicBezTo>
                <a:cubicBezTo>
                  <a:pt x="1466826" y="1945398"/>
                  <a:pt x="1462506" y="1949781"/>
                  <a:pt x="1457106" y="1949781"/>
                </a:cubicBezTo>
                <a:cubicBezTo>
                  <a:pt x="1451706" y="1949781"/>
                  <a:pt x="1447322" y="1945461"/>
                  <a:pt x="1447322" y="1940058"/>
                </a:cubicBezTo>
                <a:cubicBezTo>
                  <a:pt x="1447322" y="1934689"/>
                  <a:pt x="1451706" y="1930304"/>
                  <a:pt x="1457106" y="1930304"/>
                </a:cubicBezTo>
                <a:close/>
                <a:moveTo>
                  <a:pt x="1698331" y="1930301"/>
                </a:moveTo>
                <a:cubicBezTo>
                  <a:pt x="1703732" y="1930301"/>
                  <a:pt x="1708117" y="1934750"/>
                  <a:pt x="1708117" y="1940056"/>
                </a:cubicBezTo>
                <a:cubicBezTo>
                  <a:pt x="1708117" y="1945396"/>
                  <a:pt x="1703732" y="1949780"/>
                  <a:pt x="1698331" y="1949780"/>
                </a:cubicBezTo>
                <a:cubicBezTo>
                  <a:pt x="1692929" y="1949780"/>
                  <a:pt x="1688546" y="1945459"/>
                  <a:pt x="1688546" y="1940056"/>
                </a:cubicBezTo>
                <a:cubicBezTo>
                  <a:pt x="1688546" y="1934685"/>
                  <a:pt x="1692929" y="1930301"/>
                  <a:pt x="1698331" y="1930301"/>
                </a:cubicBezTo>
                <a:close/>
                <a:moveTo>
                  <a:pt x="1939580" y="1930298"/>
                </a:moveTo>
                <a:cubicBezTo>
                  <a:pt x="1944980" y="1930298"/>
                  <a:pt x="1949364" y="1934747"/>
                  <a:pt x="1949364" y="1940054"/>
                </a:cubicBezTo>
                <a:cubicBezTo>
                  <a:pt x="1949364" y="1945394"/>
                  <a:pt x="1944916" y="1949778"/>
                  <a:pt x="1939580" y="1949778"/>
                </a:cubicBezTo>
                <a:cubicBezTo>
                  <a:pt x="1934245" y="1949778"/>
                  <a:pt x="1929860" y="1945457"/>
                  <a:pt x="1929860" y="1940054"/>
                </a:cubicBezTo>
                <a:cubicBezTo>
                  <a:pt x="1929860" y="1934682"/>
                  <a:pt x="1934181" y="1930298"/>
                  <a:pt x="1939580" y="1930298"/>
                </a:cubicBezTo>
                <a:close/>
                <a:moveTo>
                  <a:pt x="2180788" y="1930295"/>
                </a:moveTo>
                <a:cubicBezTo>
                  <a:pt x="2186189" y="1930295"/>
                  <a:pt x="2190580" y="1934744"/>
                  <a:pt x="2190580" y="1940052"/>
                </a:cubicBezTo>
                <a:cubicBezTo>
                  <a:pt x="2190580" y="1945392"/>
                  <a:pt x="2186136" y="1949775"/>
                  <a:pt x="2180788" y="1949775"/>
                </a:cubicBezTo>
                <a:cubicBezTo>
                  <a:pt x="2175475" y="1949775"/>
                  <a:pt x="2171083" y="1945455"/>
                  <a:pt x="2171083" y="1940052"/>
                </a:cubicBezTo>
                <a:cubicBezTo>
                  <a:pt x="2171083" y="1934679"/>
                  <a:pt x="2175412" y="1930295"/>
                  <a:pt x="2180788" y="1930295"/>
                </a:cubicBezTo>
                <a:close/>
                <a:moveTo>
                  <a:pt x="2422036" y="1930292"/>
                </a:moveTo>
                <a:cubicBezTo>
                  <a:pt x="2427370" y="1930292"/>
                  <a:pt x="2431752" y="1934741"/>
                  <a:pt x="2431752" y="1940050"/>
                </a:cubicBezTo>
                <a:cubicBezTo>
                  <a:pt x="2431752" y="1945390"/>
                  <a:pt x="2427434" y="1949773"/>
                  <a:pt x="2422036" y="1949773"/>
                </a:cubicBezTo>
                <a:cubicBezTo>
                  <a:pt x="2416638" y="1949773"/>
                  <a:pt x="2412256" y="1945452"/>
                  <a:pt x="2412256" y="1940050"/>
                </a:cubicBezTo>
                <a:cubicBezTo>
                  <a:pt x="2412256" y="1934676"/>
                  <a:pt x="2416638" y="1930292"/>
                  <a:pt x="2422036" y="1930292"/>
                </a:cubicBezTo>
                <a:close/>
                <a:moveTo>
                  <a:pt x="2663275" y="1930289"/>
                </a:moveTo>
                <a:cubicBezTo>
                  <a:pt x="2668611" y="1930289"/>
                  <a:pt x="2672996" y="1934737"/>
                  <a:pt x="2672996" y="1940048"/>
                </a:cubicBezTo>
                <a:cubicBezTo>
                  <a:pt x="2672996" y="1945388"/>
                  <a:pt x="2668674" y="1949771"/>
                  <a:pt x="2663275" y="1949771"/>
                </a:cubicBezTo>
                <a:cubicBezTo>
                  <a:pt x="2657875" y="1949771"/>
                  <a:pt x="2653491" y="1945451"/>
                  <a:pt x="2653491" y="1940048"/>
                </a:cubicBezTo>
                <a:cubicBezTo>
                  <a:pt x="2653491" y="1934673"/>
                  <a:pt x="2657875" y="1930289"/>
                  <a:pt x="2663275" y="1930289"/>
                </a:cubicBezTo>
                <a:close/>
                <a:moveTo>
                  <a:pt x="2904571" y="1930286"/>
                </a:moveTo>
                <a:cubicBezTo>
                  <a:pt x="2909971" y="1930286"/>
                  <a:pt x="2914354" y="1934734"/>
                  <a:pt x="2914354" y="1940046"/>
                </a:cubicBezTo>
                <a:cubicBezTo>
                  <a:pt x="2914354" y="1945386"/>
                  <a:pt x="2909971" y="1949769"/>
                  <a:pt x="2904571" y="1949769"/>
                </a:cubicBezTo>
                <a:cubicBezTo>
                  <a:pt x="2899173" y="1949769"/>
                  <a:pt x="2894789" y="1945448"/>
                  <a:pt x="2894789" y="1940046"/>
                </a:cubicBezTo>
                <a:cubicBezTo>
                  <a:pt x="2894789" y="1934670"/>
                  <a:pt x="2899173" y="1930286"/>
                  <a:pt x="2904571" y="1930286"/>
                </a:cubicBezTo>
                <a:close/>
                <a:moveTo>
                  <a:pt x="3145750" y="1930282"/>
                </a:moveTo>
                <a:cubicBezTo>
                  <a:pt x="3151148" y="1930282"/>
                  <a:pt x="3155532" y="1934731"/>
                  <a:pt x="3155532" y="1940044"/>
                </a:cubicBezTo>
                <a:cubicBezTo>
                  <a:pt x="3155532" y="1945384"/>
                  <a:pt x="3151085" y="1949768"/>
                  <a:pt x="3145750" y="1949768"/>
                </a:cubicBezTo>
                <a:cubicBezTo>
                  <a:pt x="3140414" y="1949768"/>
                  <a:pt x="3136031" y="1945446"/>
                  <a:pt x="3136031" y="1940044"/>
                </a:cubicBezTo>
                <a:cubicBezTo>
                  <a:pt x="3136031" y="1934667"/>
                  <a:pt x="3140350" y="1930282"/>
                  <a:pt x="3145750" y="1930282"/>
                </a:cubicBezTo>
                <a:close/>
                <a:moveTo>
                  <a:pt x="3386957" y="1930279"/>
                </a:moveTo>
                <a:cubicBezTo>
                  <a:pt x="3392358" y="1930279"/>
                  <a:pt x="3396743" y="1934728"/>
                  <a:pt x="3396743" y="1940042"/>
                </a:cubicBezTo>
                <a:cubicBezTo>
                  <a:pt x="3396743" y="1945381"/>
                  <a:pt x="3392295" y="1949765"/>
                  <a:pt x="3386957" y="1949765"/>
                </a:cubicBezTo>
                <a:cubicBezTo>
                  <a:pt x="3381621" y="1949765"/>
                  <a:pt x="3377235" y="1945444"/>
                  <a:pt x="3377235" y="1940042"/>
                </a:cubicBezTo>
                <a:cubicBezTo>
                  <a:pt x="3377235" y="1934664"/>
                  <a:pt x="3381556" y="1930279"/>
                  <a:pt x="3386957" y="1930279"/>
                </a:cubicBezTo>
                <a:close/>
                <a:moveTo>
                  <a:pt x="3628211" y="1930276"/>
                </a:moveTo>
                <a:cubicBezTo>
                  <a:pt x="3633528" y="1930276"/>
                  <a:pt x="3637936" y="1934725"/>
                  <a:pt x="3637936" y="1940040"/>
                </a:cubicBezTo>
                <a:cubicBezTo>
                  <a:pt x="3637936" y="1945379"/>
                  <a:pt x="3633592" y="1949763"/>
                  <a:pt x="3628211" y="1949763"/>
                </a:cubicBezTo>
                <a:cubicBezTo>
                  <a:pt x="3622813" y="1949763"/>
                  <a:pt x="3618429" y="1945442"/>
                  <a:pt x="3618429" y="1940040"/>
                </a:cubicBezTo>
                <a:cubicBezTo>
                  <a:pt x="3618429" y="1934661"/>
                  <a:pt x="3622813" y="1930276"/>
                  <a:pt x="3628211" y="1930276"/>
                </a:cubicBezTo>
                <a:close/>
                <a:moveTo>
                  <a:pt x="3869430" y="1930273"/>
                </a:moveTo>
                <a:cubicBezTo>
                  <a:pt x="3874763" y="1930273"/>
                  <a:pt x="3879147" y="1934722"/>
                  <a:pt x="3879147" y="1940038"/>
                </a:cubicBezTo>
                <a:cubicBezTo>
                  <a:pt x="3879147" y="1945377"/>
                  <a:pt x="3874826" y="1949761"/>
                  <a:pt x="3869430" y="1949761"/>
                </a:cubicBezTo>
                <a:cubicBezTo>
                  <a:pt x="3864030" y="1949761"/>
                  <a:pt x="3859646" y="1945440"/>
                  <a:pt x="3859646" y="1940038"/>
                </a:cubicBezTo>
                <a:cubicBezTo>
                  <a:pt x="3859646" y="1934658"/>
                  <a:pt x="3864030" y="1930273"/>
                  <a:pt x="3869430" y="1930273"/>
                </a:cubicBezTo>
                <a:close/>
                <a:moveTo>
                  <a:pt x="4110581" y="1930270"/>
                </a:moveTo>
                <a:cubicBezTo>
                  <a:pt x="4115984" y="1930270"/>
                  <a:pt x="4120362" y="1934719"/>
                  <a:pt x="4120362" y="1940036"/>
                </a:cubicBezTo>
                <a:cubicBezTo>
                  <a:pt x="4120362" y="1945375"/>
                  <a:pt x="4115984" y="1949759"/>
                  <a:pt x="4110581" y="1949759"/>
                </a:cubicBezTo>
                <a:cubicBezTo>
                  <a:pt x="4105180" y="1949759"/>
                  <a:pt x="4100797" y="1945438"/>
                  <a:pt x="4100797" y="1940036"/>
                </a:cubicBezTo>
                <a:cubicBezTo>
                  <a:pt x="4100797" y="1934655"/>
                  <a:pt x="4105180" y="1930270"/>
                  <a:pt x="4110581" y="1930270"/>
                </a:cubicBezTo>
                <a:close/>
                <a:moveTo>
                  <a:pt x="4351806" y="1930267"/>
                </a:moveTo>
                <a:cubicBezTo>
                  <a:pt x="4357195" y="1930267"/>
                  <a:pt x="4361580" y="1934716"/>
                  <a:pt x="4361580" y="1940034"/>
                </a:cubicBezTo>
                <a:cubicBezTo>
                  <a:pt x="4361580" y="1945372"/>
                  <a:pt x="4357195" y="1949757"/>
                  <a:pt x="4351806" y="1949757"/>
                </a:cubicBezTo>
                <a:cubicBezTo>
                  <a:pt x="4346397" y="1949757"/>
                  <a:pt x="4342006" y="1945435"/>
                  <a:pt x="4342006" y="1940034"/>
                </a:cubicBezTo>
                <a:cubicBezTo>
                  <a:pt x="4342006" y="1934651"/>
                  <a:pt x="4346397" y="1930267"/>
                  <a:pt x="4351806" y="1930267"/>
                </a:cubicBezTo>
                <a:close/>
                <a:moveTo>
                  <a:pt x="4593017" y="1930264"/>
                </a:moveTo>
                <a:cubicBezTo>
                  <a:pt x="4598413" y="1930264"/>
                  <a:pt x="4602795" y="1934713"/>
                  <a:pt x="4602795" y="1940031"/>
                </a:cubicBezTo>
                <a:cubicBezTo>
                  <a:pt x="4602795" y="1945370"/>
                  <a:pt x="4598350" y="1949754"/>
                  <a:pt x="4593017" y="1949754"/>
                </a:cubicBezTo>
                <a:cubicBezTo>
                  <a:pt x="4587686" y="1949754"/>
                  <a:pt x="4583304" y="1945433"/>
                  <a:pt x="4583304" y="1940031"/>
                </a:cubicBezTo>
                <a:cubicBezTo>
                  <a:pt x="4583304" y="1934648"/>
                  <a:pt x="4587622" y="1930264"/>
                  <a:pt x="4593017" y="1930264"/>
                </a:cubicBezTo>
                <a:close/>
                <a:moveTo>
                  <a:pt x="4834252" y="1930261"/>
                </a:moveTo>
                <a:cubicBezTo>
                  <a:pt x="4839658" y="1930261"/>
                  <a:pt x="4844038" y="1934710"/>
                  <a:pt x="4844038" y="1940029"/>
                </a:cubicBezTo>
                <a:cubicBezTo>
                  <a:pt x="4844038" y="1945367"/>
                  <a:pt x="4839595" y="1949752"/>
                  <a:pt x="4834252" y="1949752"/>
                </a:cubicBezTo>
                <a:cubicBezTo>
                  <a:pt x="4828915" y="1949752"/>
                  <a:pt x="4824534" y="1945431"/>
                  <a:pt x="4824534" y="1940029"/>
                </a:cubicBezTo>
                <a:cubicBezTo>
                  <a:pt x="4824534" y="1934645"/>
                  <a:pt x="4828851" y="1930261"/>
                  <a:pt x="4834252" y="1930261"/>
                </a:cubicBezTo>
                <a:close/>
                <a:moveTo>
                  <a:pt x="5075485" y="1930258"/>
                </a:moveTo>
                <a:cubicBezTo>
                  <a:pt x="5080819" y="1930258"/>
                  <a:pt x="5085201" y="1934706"/>
                  <a:pt x="5085201" y="1940027"/>
                </a:cubicBezTo>
                <a:cubicBezTo>
                  <a:pt x="5085201" y="1945366"/>
                  <a:pt x="5080883" y="1949750"/>
                  <a:pt x="5075485" y="1949750"/>
                </a:cubicBezTo>
                <a:cubicBezTo>
                  <a:pt x="5070087" y="1949750"/>
                  <a:pt x="5065704" y="1945429"/>
                  <a:pt x="5065704" y="1940027"/>
                </a:cubicBezTo>
                <a:cubicBezTo>
                  <a:pt x="5065704" y="1934642"/>
                  <a:pt x="5070087" y="1930258"/>
                  <a:pt x="5075485" y="1930258"/>
                </a:cubicBezTo>
                <a:close/>
                <a:moveTo>
                  <a:pt x="5316710" y="1930255"/>
                </a:moveTo>
                <a:cubicBezTo>
                  <a:pt x="5322044" y="1930255"/>
                  <a:pt x="5326429" y="1934703"/>
                  <a:pt x="5326429" y="1940025"/>
                </a:cubicBezTo>
                <a:cubicBezTo>
                  <a:pt x="5326429" y="1945363"/>
                  <a:pt x="5322105" y="1949747"/>
                  <a:pt x="5316710" y="1949747"/>
                </a:cubicBezTo>
                <a:cubicBezTo>
                  <a:pt x="5311314" y="1949747"/>
                  <a:pt x="5306924" y="1945426"/>
                  <a:pt x="5306924" y="1940025"/>
                </a:cubicBezTo>
                <a:cubicBezTo>
                  <a:pt x="5306924" y="1934639"/>
                  <a:pt x="5311314" y="1930255"/>
                  <a:pt x="5316710" y="1930255"/>
                </a:cubicBezTo>
                <a:close/>
                <a:moveTo>
                  <a:pt x="5557991" y="1930251"/>
                </a:moveTo>
                <a:cubicBezTo>
                  <a:pt x="5563391" y="1930251"/>
                  <a:pt x="5567774" y="1934700"/>
                  <a:pt x="5567774" y="1940022"/>
                </a:cubicBezTo>
                <a:cubicBezTo>
                  <a:pt x="5567774" y="1945360"/>
                  <a:pt x="5563391" y="1949745"/>
                  <a:pt x="5557991" y="1949745"/>
                </a:cubicBezTo>
                <a:cubicBezTo>
                  <a:pt x="5552592" y="1949745"/>
                  <a:pt x="5548208" y="1945423"/>
                  <a:pt x="5548208" y="1940022"/>
                </a:cubicBezTo>
                <a:cubicBezTo>
                  <a:pt x="5548208" y="1934636"/>
                  <a:pt x="5552592" y="1930251"/>
                  <a:pt x="5557991" y="1930251"/>
                </a:cubicBezTo>
                <a:close/>
                <a:moveTo>
                  <a:pt x="5799205" y="1930248"/>
                </a:moveTo>
                <a:cubicBezTo>
                  <a:pt x="5804606" y="1930248"/>
                  <a:pt x="5808989" y="1934697"/>
                  <a:pt x="5808989" y="1940019"/>
                </a:cubicBezTo>
                <a:cubicBezTo>
                  <a:pt x="5808989" y="1945358"/>
                  <a:pt x="5804542" y="1949743"/>
                  <a:pt x="5799205" y="1949743"/>
                </a:cubicBezTo>
                <a:cubicBezTo>
                  <a:pt x="5793870" y="1949743"/>
                  <a:pt x="5789486" y="1945422"/>
                  <a:pt x="5789486" y="1940019"/>
                </a:cubicBezTo>
                <a:cubicBezTo>
                  <a:pt x="5789486" y="1934633"/>
                  <a:pt x="5793806" y="1930248"/>
                  <a:pt x="5799205" y="1930248"/>
                </a:cubicBezTo>
                <a:close/>
                <a:moveTo>
                  <a:pt x="6040432" y="1930245"/>
                </a:moveTo>
                <a:cubicBezTo>
                  <a:pt x="6045832" y="1930245"/>
                  <a:pt x="6050216" y="1934694"/>
                  <a:pt x="6050216" y="1940018"/>
                </a:cubicBezTo>
                <a:cubicBezTo>
                  <a:pt x="6050216" y="1945356"/>
                  <a:pt x="6045769" y="1949741"/>
                  <a:pt x="6040432" y="1949741"/>
                </a:cubicBezTo>
                <a:cubicBezTo>
                  <a:pt x="6035095" y="1949741"/>
                  <a:pt x="6030712" y="1945420"/>
                  <a:pt x="6030712" y="1940018"/>
                </a:cubicBezTo>
                <a:cubicBezTo>
                  <a:pt x="6030712" y="1934630"/>
                  <a:pt x="6035032" y="1930245"/>
                  <a:pt x="6040432" y="1930245"/>
                </a:cubicBezTo>
                <a:close/>
                <a:moveTo>
                  <a:pt x="6281661" y="1930242"/>
                </a:moveTo>
                <a:cubicBezTo>
                  <a:pt x="6286997" y="1930242"/>
                  <a:pt x="6291381" y="1934691"/>
                  <a:pt x="6291381" y="1940016"/>
                </a:cubicBezTo>
                <a:cubicBezTo>
                  <a:pt x="6291381" y="1945355"/>
                  <a:pt x="6287061" y="1949738"/>
                  <a:pt x="6281661" y="1949738"/>
                </a:cubicBezTo>
                <a:cubicBezTo>
                  <a:pt x="6276261" y="1949738"/>
                  <a:pt x="6271877" y="1945418"/>
                  <a:pt x="6271877" y="1940016"/>
                </a:cubicBezTo>
                <a:cubicBezTo>
                  <a:pt x="6271877" y="1934627"/>
                  <a:pt x="6276261" y="1930242"/>
                  <a:pt x="6281661" y="1930242"/>
                </a:cubicBezTo>
                <a:close/>
                <a:moveTo>
                  <a:pt x="6522889" y="1930239"/>
                </a:moveTo>
                <a:cubicBezTo>
                  <a:pt x="6528225" y="1930239"/>
                  <a:pt x="6532610" y="1934688"/>
                  <a:pt x="6532610" y="1940014"/>
                </a:cubicBezTo>
                <a:cubicBezTo>
                  <a:pt x="6532610" y="1945352"/>
                  <a:pt x="6528289" y="1949736"/>
                  <a:pt x="6522889" y="1949736"/>
                </a:cubicBezTo>
                <a:cubicBezTo>
                  <a:pt x="6517489" y="1949736"/>
                  <a:pt x="6513105" y="1945415"/>
                  <a:pt x="6513105" y="1940014"/>
                </a:cubicBezTo>
                <a:cubicBezTo>
                  <a:pt x="6513105" y="1934624"/>
                  <a:pt x="6517489" y="1930239"/>
                  <a:pt x="6522889" y="1930239"/>
                </a:cubicBezTo>
                <a:close/>
                <a:moveTo>
                  <a:pt x="6764118" y="1930236"/>
                </a:moveTo>
                <a:cubicBezTo>
                  <a:pt x="6769518" y="1930236"/>
                  <a:pt x="6773902" y="1934685"/>
                  <a:pt x="6773902" y="1940012"/>
                </a:cubicBezTo>
                <a:cubicBezTo>
                  <a:pt x="6773902" y="1945350"/>
                  <a:pt x="6769518" y="1949735"/>
                  <a:pt x="6764118" y="1949735"/>
                </a:cubicBezTo>
                <a:cubicBezTo>
                  <a:pt x="6758718" y="1949735"/>
                  <a:pt x="6754335" y="1945414"/>
                  <a:pt x="6754335" y="1940012"/>
                </a:cubicBezTo>
                <a:cubicBezTo>
                  <a:pt x="6754335" y="1934621"/>
                  <a:pt x="6758718" y="1930236"/>
                  <a:pt x="6764118" y="1930236"/>
                </a:cubicBezTo>
                <a:close/>
                <a:moveTo>
                  <a:pt x="7005346" y="1930233"/>
                </a:moveTo>
                <a:cubicBezTo>
                  <a:pt x="7010746" y="1930233"/>
                  <a:pt x="7015130" y="1934682"/>
                  <a:pt x="7015130" y="1940010"/>
                </a:cubicBezTo>
                <a:cubicBezTo>
                  <a:pt x="7015130" y="1945348"/>
                  <a:pt x="7010683" y="1949732"/>
                  <a:pt x="7005346" y="1949732"/>
                </a:cubicBezTo>
                <a:cubicBezTo>
                  <a:pt x="7000009" y="1949732"/>
                  <a:pt x="6995626" y="1945412"/>
                  <a:pt x="6995626" y="1940010"/>
                </a:cubicBezTo>
                <a:cubicBezTo>
                  <a:pt x="6995626" y="1934617"/>
                  <a:pt x="6999946" y="1930233"/>
                  <a:pt x="7005346" y="1930233"/>
                </a:cubicBezTo>
                <a:close/>
                <a:moveTo>
                  <a:pt x="7246575" y="1930230"/>
                </a:moveTo>
                <a:cubicBezTo>
                  <a:pt x="7251975" y="1930230"/>
                  <a:pt x="7256359" y="1934679"/>
                  <a:pt x="7256359" y="1940008"/>
                </a:cubicBezTo>
                <a:cubicBezTo>
                  <a:pt x="7256359" y="1945346"/>
                  <a:pt x="7251912" y="1949731"/>
                  <a:pt x="7246575" y="1949731"/>
                </a:cubicBezTo>
                <a:cubicBezTo>
                  <a:pt x="7241238" y="1949731"/>
                  <a:pt x="7236855" y="1945409"/>
                  <a:pt x="7236855" y="1940008"/>
                </a:cubicBezTo>
                <a:cubicBezTo>
                  <a:pt x="7236855" y="1934614"/>
                  <a:pt x="7241175" y="1930230"/>
                  <a:pt x="7246575" y="1930230"/>
                </a:cubicBezTo>
                <a:close/>
                <a:moveTo>
                  <a:pt x="7487803" y="1930227"/>
                </a:moveTo>
                <a:cubicBezTo>
                  <a:pt x="7493139" y="1930227"/>
                  <a:pt x="7497524" y="1934676"/>
                  <a:pt x="7497524" y="1940005"/>
                </a:cubicBezTo>
                <a:cubicBezTo>
                  <a:pt x="7497524" y="1945344"/>
                  <a:pt x="7493203" y="1949729"/>
                  <a:pt x="7487803" y="1949729"/>
                </a:cubicBezTo>
                <a:cubicBezTo>
                  <a:pt x="7482403" y="1949729"/>
                  <a:pt x="7478019" y="1945407"/>
                  <a:pt x="7478019" y="1940005"/>
                </a:cubicBezTo>
                <a:cubicBezTo>
                  <a:pt x="7478019" y="1934611"/>
                  <a:pt x="7482403" y="1930227"/>
                  <a:pt x="7487803" y="1930227"/>
                </a:cubicBezTo>
                <a:close/>
                <a:moveTo>
                  <a:pt x="7729032" y="1930224"/>
                </a:moveTo>
                <a:cubicBezTo>
                  <a:pt x="7734369" y="1930224"/>
                  <a:pt x="7738753" y="1934672"/>
                  <a:pt x="7738753" y="1940003"/>
                </a:cubicBezTo>
                <a:cubicBezTo>
                  <a:pt x="7738753" y="1945342"/>
                  <a:pt x="7734432" y="1949726"/>
                  <a:pt x="7729032" y="1949726"/>
                </a:cubicBezTo>
                <a:cubicBezTo>
                  <a:pt x="7723632" y="1949726"/>
                  <a:pt x="7719249" y="1945405"/>
                  <a:pt x="7719249" y="1940003"/>
                </a:cubicBezTo>
                <a:cubicBezTo>
                  <a:pt x="7719249" y="1934608"/>
                  <a:pt x="7723632" y="1930224"/>
                  <a:pt x="7729032" y="1930224"/>
                </a:cubicBezTo>
                <a:close/>
                <a:moveTo>
                  <a:pt x="7970260" y="1930221"/>
                </a:moveTo>
                <a:cubicBezTo>
                  <a:pt x="7975661" y="1930221"/>
                  <a:pt x="7980044" y="1934669"/>
                  <a:pt x="7980044" y="1940001"/>
                </a:cubicBezTo>
                <a:cubicBezTo>
                  <a:pt x="7980044" y="1945340"/>
                  <a:pt x="7975661" y="1949724"/>
                  <a:pt x="7970260" y="1949724"/>
                </a:cubicBezTo>
                <a:cubicBezTo>
                  <a:pt x="7964860" y="1949724"/>
                  <a:pt x="7960477" y="1945403"/>
                  <a:pt x="7960477" y="1940001"/>
                </a:cubicBezTo>
                <a:cubicBezTo>
                  <a:pt x="7960477" y="1934605"/>
                  <a:pt x="7964860" y="1930221"/>
                  <a:pt x="7970260" y="1930221"/>
                </a:cubicBezTo>
                <a:close/>
                <a:moveTo>
                  <a:pt x="8211553" y="1930218"/>
                </a:moveTo>
                <a:cubicBezTo>
                  <a:pt x="8216889" y="1930218"/>
                  <a:pt x="8221273" y="1934666"/>
                  <a:pt x="8221273" y="1939999"/>
                </a:cubicBezTo>
                <a:cubicBezTo>
                  <a:pt x="8221273" y="1945338"/>
                  <a:pt x="8216953" y="1949722"/>
                  <a:pt x="8211553" y="1949722"/>
                </a:cubicBezTo>
                <a:cubicBezTo>
                  <a:pt x="8206152" y="1949722"/>
                  <a:pt x="8201769" y="1945402"/>
                  <a:pt x="8201769" y="1939999"/>
                </a:cubicBezTo>
                <a:cubicBezTo>
                  <a:pt x="8201769" y="1934602"/>
                  <a:pt x="8206152" y="1930218"/>
                  <a:pt x="8211553" y="1930218"/>
                </a:cubicBezTo>
                <a:close/>
                <a:moveTo>
                  <a:pt x="8452781" y="1930214"/>
                </a:moveTo>
                <a:cubicBezTo>
                  <a:pt x="8458181" y="1930214"/>
                  <a:pt x="8462566" y="1934663"/>
                  <a:pt x="8462566" y="1939997"/>
                </a:cubicBezTo>
                <a:cubicBezTo>
                  <a:pt x="8462566" y="1945336"/>
                  <a:pt x="8458118" y="1949721"/>
                  <a:pt x="8452781" y="1949721"/>
                </a:cubicBezTo>
                <a:cubicBezTo>
                  <a:pt x="8447445" y="1949721"/>
                  <a:pt x="8443061" y="1945399"/>
                  <a:pt x="8443061" y="1939997"/>
                </a:cubicBezTo>
                <a:cubicBezTo>
                  <a:pt x="8443061" y="1934599"/>
                  <a:pt x="8447381" y="1930214"/>
                  <a:pt x="8452781" y="1930214"/>
                </a:cubicBezTo>
                <a:close/>
                <a:moveTo>
                  <a:pt x="8694009" y="1930211"/>
                </a:moveTo>
                <a:cubicBezTo>
                  <a:pt x="8699346" y="1930211"/>
                  <a:pt x="8703730" y="1934660"/>
                  <a:pt x="8703730" y="1939995"/>
                </a:cubicBezTo>
                <a:cubicBezTo>
                  <a:pt x="8703730" y="1945333"/>
                  <a:pt x="8699346" y="1949718"/>
                  <a:pt x="8694009" y="1949718"/>
                </a:cubicBezTo>
                <a:cubicBezTo>
                  <a:pt x="8688673" y="1949718"/>
                  <a:pt x="8684289" y="1945397"/>
                  <a:pt x="8684289" y="1939995"/>
                </a:cubicBezTo>
                <a:cubicBezTo>
                  <a:pt x="8684289" y="1934596"/>
                  <a:pt x="8688609" y="1930211"/>
                  <a:pt x="8694009" y="1930211"/>
                </a:cubicBezTo>
                <a:close/>
                <a:moveTo>
                  <a:pt x="8935237" y="1930208"/>
                </a:moveTo>
                <a:cubicBezTo>
                  <a:pt x="8940574" y="1930208"/>
                  <a:pt x="8944958" y="1934657"/>
                  <a:pt x="8944958" y="1939992"/>
                </a:cubicBezTo>
                <a:cubicBezTo>
                  <a:pt x="8944958" y="1945332"/>
                  <a:pt x="8940638" y="1949716"/>
                  <a:pt x="8935237" y="1949716"/>
                </a:cubicBezTo>
                <a:cubicBezTo>
                  <a:pt x="8929837" y="1949716"/>
                  <a:pt x="8925454" y="1945395"/>
                  <a:pt x="8925454" y="1939992"/>
                </a:cubicBezTo>
                <a:cubicBezTo>
                  <a:pt x="8925454" y="1934593"/>
                  <a:pt x="8929837" y="1930208"/>
                  <a:pt x="8935237" y="1930208"/>
                </a:cubicBezTo>
                <a:close/>
                <a:moveTo>
                  <a:pt x="9176467" y="1930205"/>
                </a:moveTo>
                <a:cubicBezTo>
                  <a:pt x="9181803" y="1930205"/>
                  <a:pt x="9186187" y="1934654"/>
                  <a:pt x="9186187" y="1939991"/>
                </a:cubicBezTo>
                <a:cubicBezTo>
                  <a:pt x="9186187" y="1945329"/>
                  <a:pt x="9181867" y="1949714"/>
                  <a:pt x="9176467" y="1949714"/>
                </a:cubicBezTo>
                <a:cubicBezTo>
                  <a:pt x="9171066" y="1949714"/>
                  <a:pt x="9166683" y="1945393"/>
                  <a:pt x="9166683" y="1939991"/>
                </a:cubicBezTo>
                <a:cubicBezTo>
                  <a:pt x="9166683" y="1934590"/>
                  <a:pt x="9171066" y="1930205"/>
                  <a:pt x="9176467" y="1930205"/>
                </a:cubicBezTo>
                <a:close/>
                <a:moveTo>
                  <a:pt x="9417695" y="1930202"/>
                </a:moveTo>
                <a:cubicBezTo>
                  <a:pt x="9423031" y="1930202"/>
                  <a:pt x="9427416" y="1934651"/>
                  <a:pt x="9427416" y="1939988"/>
                </a:cubicBezTo>
                <a:cubicBezTo>
                  <a:pt x="9427416" y="1945327"/>
                  <a:pt x="9423095" y="1949712"/>
                  <a:pt x="9417695" y="1949712"/>
                </a:cubicBezTo>
                <a:cubicBezTo>
                  <a:pt x="9412295" y="1949712"/>
                  <a:pt x="9407911" y="1945392"/>
                  <a:pt x="9407911" y="1939988"/>
                </a:cubicBezTo>
                <a:cubicBezTo>
                  <a:pt x="9407911" y="1934587"/>
                  <a:pt x="9412295" y="1930202"/>
                  <a:pt x="9417695" y="1930202"/>
                </a:cubicBezTo>
                <a:close/>
                <a:moveTo>
                  <a:pt x="9649203" y="1689089"/>
                </a:moveTo>
                <a:cubicBezTo>
                  <a:pt x="9654540" y="1689089"/>
                  <a:pt x="9658923" y="1693408"/>
                  <a:pt x="9658923" y="1698810"/>
                </a:cubicBezTo>
                <a:cubicBezTo>
                  <a:pt x="9658923" y="1704212"/>
                  <a:pt x="9654540" y="1708596"/>
                  <a:pt x="9649203" y="1708596"/>
                </a:cubicBezTo>
                <a:cubicBezTo>
                  <a:pt x="9643866" y="1708596"/>
                  <a:pt x="9639483" y="1704148"/>
                  <a:pt x="9639483" y="1698810"/>
                </a:cubicBezTo>
                <a:cubicBezTo>
                  <a:pt x="9639483" y="1693471"/>
                  <a:pt x="9643803" y="1689089"/>
                  <a:pt x="9649203" y="1689089"/>
                </a:cubicBezTo>
                <a:close/>
                <a:moveTo>
                  <a:pt x="9890432" y="1689086"/>
                </a:moveTo>
                <a:cubicBezTo>
                  <a:pt x="9895768" y="1689086"/>
                  <a:pt x="9900152" y="1693405"/>
                  <a:pt x="9900152" y="1698807"/>
                </a:cubicBezTo>
                <a:cubicBezTo>
                  <a:pt x="9900152" y="1704209"/>
                  <a:pt x="9895832" y="1708594"/>
                  <a:pt x="9890432" y="1708594"/>
                </a:cubicBezTo>
                <a:cubicBezTo>
                  <a:pt x="9885031" y="1708594"/>
                  <a:pt x="9880648" y="1704145"/>
                  <a:pt x="9880648" y="1698807"/>
                </a:cubicBezTo>
                <a:cubicBezTo>
                  <a:pt x="9880648" y="1693468"/>
                  <a:pt x="9885031" y="1689086"/>
                  <a:pt x="9890432" y="1689086"/>
                </a:cubicBezTo>
                <a:close/>
                <a:moveTo>
                  <a:pt x="10131660" y="1689083"/>
                </a:moveTo>
                <a:cubicBezTo>
                  <a:pt x="10137060" y="1689083"/>
                  <a:pt x="10141444" y="1693402"/>
                  <a:pt x="10141444" y="1698804"/>
                </a:cubicBezTo>
                <a:cubicBezTo>
                  <a:pt x="10141444" y="1704207"/>
                  <a:pt x="10136997" y="1708591"/>
                  <a:pt x="10131660" y="1708591"/>
                </a:cubicBezTo>
                <a:cubicBezTo>
                  <a:pt x="10126323" y="1708591"/>
                  <a:pt x="10121940" y="1704142"/>
                  <a:pt x="10121940" y="1698804"/>
                </a:cubicBezTo>
                <a:cubicBezTo>
                  <a:pt x="10121940" y="1693465"/>
                  <a:pt x="10126260" y="1689083"/>
                  <a:pt x="10131660" y="1689083"/>
                </a:cubicBezTo>
                <a:close/>
                <a:moveTo>
                  <a:pt x="10372888" y="1689080"/>
                </a:moveTo>
                <a:cubicBezTo>
                  <a:pt x="10378288" y="1689080"/>
                  <a:pt x="10382673" y="1693400"/>
                  <a:pt x="10382673" y="1698802"/>
                </a:cubicBezTo>
                <a:cubicBezTo>
                  <a:pt x="10382673" y="1704204"/>
                  <a:pt x="10378225" y="1708588"/>
                  <a:pt x="10372888" y="1708588"/>
                </a:cubicBezTo>
                <a:cubicBezTo>
                  <a:pt x="10367552" y="1708588"/>
                  <a:pt x="10363168" y="1704139"/>
                  <a:pt x="10363168" y="1698802"/>
                </a:cubicBezTo>
                <a:cubicBezTo>
                  <a:pt x="10363168" y="1693462"/>
                  <a:pt x="10367488" y="1689080"/>
                  <a:pt x="10372888" y="1689080"/>
                </a:cubicBezTo>
                <a:close/>
                <a:moveTo>
                  <a:pt x="10614116" y="1689078"/>
                </a:moveTo>
                <a:cubicBezTo>
                  <a:pt x="10619516" y="1689078"/>
                  <a:pt x="10623901" y="1693397"/>
                  <a:pt x="10623901" y="1698799"/>
                </a:cubicBezTo>
                <a:cubicBezTo>
                  <a:pt x="10623901" y="1704201"/>
                  <a:pt x="10619454" y="1708585"/>
                  <a:pt x="10614116" y="1708585"/>
                </a:cubicBezTo>
                <a:cubicBezTo>
                  <a:pt x="10608780" y="1708585"/>
                  <a:pt x="10604396" y="1704136"/>
                  <a:pt x="10604396" y="1698799"/>
                </a:cubicBezTo>
                <a:cubicBezTo>
                  <a:pt x="10604396" y="1693460"/>
                  <a:pt x="10608716" y="1689078"/>
                  <a:pt x="10614116" y="1689078"/>
                </a:cubicBezTo>
                <a:close/>
                <a:moveTo>
                  <a:pt x="10855345" y="1689075"/>
                </a:moveTo>
                <a:cubicBezTo>
                  <a:pt x="10860682" y="1689075"/>
                  <a:pt x="10865065" y="1693394"/>
                  <a:pt x="10865065" y="1698796"/>
                </a:cubicBezTo>
                <a:cubicBezTo>
                  <a:pt x="10865065" y="1704198"/>
                  <a:pt x="10860682" y="1708583"/>
                  <a:pt x="10855345" y="1708583"/>
                </a:cubicBezTo>
                <a:cubicBezTo>
                  <a:pt x="10850008" y="1708583"/>
                  <a:pt x="10845625" y="1704134"/>
                  <a:pt x="10845625" y="1698796"/>
                </a:cubicBezTo>
                <a:cubicBezTo>
                  <a:pt x="10845625" y="1693457"/>
                  <a:pt x="10849945" y="1689075"/>
                  <a:pt x="10855345" y="1689075"/>
                </a:cubicBezTo>
                <a:close/>
                <a:moveTo>
                  <a:pt x="11096574" y="1689072"/>
                </a:moveTo>
                <a:cubicBezTo>
                  <a:pt x="11101910" y="1689072"/>
                  <a:pt x="11106294" y="1693391"/>
                  <a:pt x="11106294" y="1698793"/>
                </a:cubicBezTo>
                <a:cubicBezTo>
                  <a:pt x="11106294" y="1704196"/>
                  <a:pt x="11101974" y="1708580"/>
                  <a:pt x="11096574" y="1708580"/>
                </a:cubicBezTo>
                <a:cubicBezTo>
                  <a:pt x="11091174" y="1708580"/>
                  <a:pt x="11086790" y="1704131"/>
                  <a:pt x="11086790" y="1698793"/>
                </a:cubicBezTo>
                <a:cubicBezTo>
                  <a:pt x="11086790" y="1693454"/>
                  <a:pt x="11091174" y="1689072"/>
                  <a:pt x="11096574" y="1689072"/>
                </a:cubicBezTo>
                <a:close/>
                <a:moveTo>
                  <a:pt x="11337802" y="1689069"/>
                </a:moveTo>
                <a:cubicBezTo>
                  <a:pt x="11343202" y="1689069"/>
                  <a:pt x="11347587" y="1693388"/>
                  <a:pt x="11347587" y="1698791"/>
                </a:cubicBezTo>
                <a:cubicBezTo>
                  <a:pt x="11347587" y="1704193"/>
                  <a:pt x="11343139" y="1708577"/>
                  <a:pt x="11337802" y="1708577"/>
                </a:cubicBezTo>
                <a:cubicBezTo>
                  <a:pt x="11332466" y="1708577"/>
                  <a:pt x="11328082" y="1704128"/>
                  <a:pt x="11328082" y="1698791"/>
                </a:cubicBezTo>
                <a:cubicBezTo>
                  <a:pt x="11328082" y="1693451"/>
                  <a:pt x="11332402" y="1689069"/>
                  <a:pt x="11337802" y="1689069"/>
                </a:cubicBezTo>
                <a:close/>
                <a:moveTo>
                  <a:pt x="11579030" y="1689066"/>
                </a:moveTo>
                <a:cubicBezTo>
                  <a:pt x="11584430" y="1689066"/>
                  <a:pt x="11588815" y="1693386"/>
                  <a:pt x="11588815" y="1698788"/>
                </a:cubicBezTo>
                <a:cubicBezTo>
                  <a:pt x="11588815" y="1704190"/>
                  <a:pt x="11584367" y="1708574"/>
                  <a:pt x="11579030" y="1708574"/>
                </a:cubicBezTo>
                <a:cubicBezTo>
                  <a:pt x="11573694" y="1708574"/>
                  <a:pt x="11569310" y="1704125"/>
                  <a:pt x="11569310" y="1698788"/>
                </a:cubicBezTo>
                <a:cubicBezTo>
                  <a:pt x="11569310" y="1693448"/>
                  <a:pt x="11573630" y="1689066"/>
                  <a:pt x="11579030" y="1689066"/>
                </a:cubicBezTo>
                <a:close/>
                <a:moveTo>
                  <a:pt x="11820259" y="1689063"/>
                </a:moveTo>
                <a:cubicBezTo>
                  <a:pt x="11825659" y="1689063"/>
                  <a:pt x="11830043" y="1693383"/>
                  <a:pt x="11830043" y="1698785"/>
                </a:cubicBezTo>
                <a:cubicBezTo>
                  <a:pt x="11830043" y="1704187"/>
                  <a:pt x="11825596" y="1708572"/>
                  <a:pt x="11820259" y="1708572"/>
                </a:cubicBezTo>
                <a:cubicBezTo>
                  <a:pt x="11814922" y="1708572"/>
                  <a:pt x="11810539" y="1704122"/>
                  <a:pt x="11810539" y="1698785"/>
                </a:cubicBezTo>
                <a:cubicBezTo>
                  <a:pt x="11810539" y="1693446"/>
                  <a:pt x="11814859" y="1689063"/>
                  <a:pt x="11820259" y="1689063"/>
                </a:cubicBezTo>
                <a:close/>
                <a:moveTo>
                  <a:pt x="9721" y="1689060"/>
                </a:moveTo>
                <a:cubicBezTo>
                  <a:pt x="15121" y="1689060"/>
                  <a:pt x="19505" y="1693380"/>
                  <a:pt x="19505" y="1698782"/>
                </a:cubicBezTo>
                <a:cubicBezTo>
                  <a:pt x="19505" y="1704184"/>
                  <a:pt x="15058" y="1708569"/>
                  <a:pt x="9721" y="1708569"/>
                </a:cubicBezTo>
                <a:cubicBezTo>
                  <a:pt x="4385" y="1708569"/>
                  <a:pt x="1" y="1704120"/>
                  <a:pt x="1" y="1698782"/>
                </a:cubicBezTo>
                <a:cubicBezTo>
                  <a:pt x="1" y="1693443"/>
                  <a:pt x="4321" y="1689060"/>
                  <a:pt x="9721" y="1689060"/>
                </a:cubicBezTo>
                <a:close/>
                <a:moveTo>
                  <a:pt x="251004" y="1689058"/>
                </a:moveTo>
                <a:cubicBezTo>
                  <a:pt x="256404" y="1689058"/>
                  <a:pt x="260788" y="1693377"/>
                  <a:pt x="260788" y="1698780"/>
                </a:cubicBezTo>
                <a:cubicBezTo>
                  <a:pt x="260788" y="1704182"/>
                  <a:pt x="256341" y="1708566"/>
                  <a:pt x="251004" y="1708566"/>
                </a:cubicBezTo>
                <a:cubicBezTo>
                  <a:pt x="245668" y="1708566"/>
                  <a:pt x="241284" y="1704117"/>
                  <a:pt x="241284" y="1698780"/>
                </a:cubicBezTo>
                <a:cubicBezTo>
                  <a:pt x="241284" y="1693440"/>
                  <a:pt x="245604" y="1689058"/>
                  <a:pt x="251004" y="1689058"/>
                </a:cubicBezTo>
                <a:close/>
                <a:moveTo>
                  <a:pt x="492224" y="1689055"/>
                </a:moveTo>
                <a:cubicBezTo>
                  <a:pt x="497560" y="1689055"/>
                  <a:pt x="501944" y="1693375"/>
                  <a:pt x="501944" y="1698777"/>
                </a:cubicBezTo>
                <a:cubicBezTo>
                  <a:pt x="501944" y="1704179"/>
                  <a:pt x="497624" y="1708563"/>
                  <a:pt x="492224" y="1708563"/>
                </a:cubicBezTo>
                <a:cubicBezTo>
                  <a:pt x="486824" y="1708563"/>
                  <a:pt x="482440" y="1704114"/>
                  <a:pt x="482440" y="1698777"/>
                </a:cubicBezTo>
                <a:cubicBezTo>
                  <a:pt x="482440" y="1693437"/>
                  <a:pt x="486824" y="1689055"/>
                  <a:pt x="492224" y="1689055"/>
                </a:cubicBezTo>
                <a:close/>
                <a:moveTo>
                  <a:pt x="733444" y="1689052"/>
                </a:moveTo>
                <a:cubicBezTo>
                  <a:pt x="738780" y="1689052"/>
                  <a:pt x="743164" y="1693372"/>
                  <a:pt x="743164" y="1698774"/>
                </a:cubicBezTo>
                <a:cubicBezTo>
                  <a:pt x="743164" y="1704176"/>
                  <a:pt x="738844" y="1708561"/>
                  <a:pt x="733444" y="1708561"/>
                </a:cubicBezTo>
                <a:cubicBezTo>
                  <a:pt x="728045" y="1708561"/>
                  <a:pt x="723661" y="1704111"/>
                  <a:pt x="723661" y="1698774"/>
                </a:cubicBezTo>
                <a:cubicBezTo>
                  <a:pt x="723661" y="1693435"/>
                  <a:pt x="728045" y="1689052"/>
                  <a:pt x="733444" y="1689052"/>
                </a:cubicBezTo>
                <a:close/>
                <a:moveTo>
                  <a:pt x="974665" y="1689049"/>
                </a:moveTo>
                <a:cubicBezTo>
                  <a:pt x="980064" y="1689049"/>
                  <a:pt x="984448" y="1693369"/>
                  <a:pt x="984448" y="1698771"/>
                </a:cubicBezTo>
                <a:cubicBezTo>
                  <a:pt x="984448" y="1704173"/>
                  <a:pt x="980001" y="1708558"/>
                  <a:pt x="974665" y="1708558"/>
                </a:cubicBezTo>
                <a:cubicBezTo>
                  <a:pt x="969329" y="1708558"/>
                  <a:pt x="964945" y="1704109"/>
                  <a:pt x="964945" y="1698771"/>
                </a:cubicBezTo>
                <a:cubicBezTo>
                  <a:pt x="964945" y="1693432"/>
                  <a:pt x="969265" y="1689049"/>
                  <a:pt x="974665" y="1689049"/>
                </a:cubicBezTo>
                <a:close/>
                <a:moveTo>
                  <a:pt x="1215885" y="1689046"/>
                </a:moveTo>
                <a:cubicBezTo>
                  <a:pt x="1221285" y="1689046"/>
                  <a:pt x="1225668" y="1693366"/>
                  <a:pt x="1225668" y="1698769"/>
                </a:cubicBezTo>
                <a:cubicBezTo>
                  <a:pt x="1225668" y="1704170"/>
                  <a:pt x="1221222" y="1708555"/>
                  <a:pt x="1215885" y="1708555"/>
                </a:cubicBezTo>
                <a:cubicBezTo>
                  <a:pt x="1210549" y="1708555"/>
                  <a:pt x="1206165" y="1704106"/>
                  <a:pt x="1206165" y="1698769"/>
                </a:cubicBezTo>
                <a:cubicBezTo>
                  <a:pt x="1206165" y="1693429"/>
                  <a:pt x="1210485" y="1689046"/>
                  <a:pt x="1215885" y="1689046"/>
                </a:cubicBezTo>
                <a:close/>
                <a:moveTo>
                  <a:pt x="1457106" y="1689043"/>
                </a:moveTo>
                <a:cubicBezTo>
                  <a:pt x="1462442" y="1689043"/>
                  <a:pt x="1466826" y="1693364"/>
                  <a:pt x="1466826" y="1698766"/>
                </a:cubicBezTo>
                <a:cubicBezTo>
                  <a:pt x="1466826" y="1704168"/>
                  <a:pt x="1462506" y="1708552"/>
                  <a:pt x="1457106" y="1708552"/>
                </a:cubicBezTo>
                <a:cubicBezTo>
                  <a:pt x="1451706" y="1708552"/>
                  <a:pt x="1447322" y="1704103"/>
                  <a:pt x="1447322" y="1698766"/>
                </a:cubicBezTo>
                <a:cubicBezTo>
                  <a:pt x="1447322" y="1693426"/>
                  <a:pt x="1451706" y="1689043"/>
                  <a:pt x="1457106" y="1689043"/>
                </a:cubicBezTo>
                <a:close/>
                <a:moveTo>
                  <a:pt x="1698330" y="1689040"/>
                </a:moveTo>
                <a:cubicBezTo>
                  <a:pt x="1703732" y="1689040"/>
                  <a:pt x="1708116" y="1693361"/>
                  <a:pt x="1708116" y="1698763"/>
                </a:cubicBezTo>
                <a:cubicBezTo>
                  <a:pt x="1708116" y="1704165"/>
                  <a:pt x="1703732" y="1708550"/>
                  <a:pt x="1698330" y="1708550"/>
                </a:cubicBezTo>
                <a:cubicBezTo>
                  <a:pt x="1692929" y="1708550"/>
                  <a:pt x="1688546" y="1704100"/>
                  <a:pt x="1688546" y="1698763"/>
                </a:cubicBezTo>
                <a:cubicBezTo>
                  <a:pt x="1688546" y="1693424"/>
                  <a:pt x="1692929" y="1689040"/>
                  <a:pt x="1698330" y="1689040"/>
                </a:cubicBezTo>
                <a:close/>
                <a:moveTo>
                  <a:pt x="1939580" y="1689037"/>
                </a:moveTo>
                <a:cubicBezTo>
                  <a:pt x="1944978" y="1689037"/>
                  <a:pt x="1949363" y="1693358"/>
                  <a:pt x="1949363" y="1698760"/>
                </a:cubicBezTo>
                <a:cubicBezTo>
                  <a:pt x="1949363" y="1704162"/>
                  <a:pt x="1944916" y="1708547"/>
                  <a:pt x="1939580" y="1708547"/>
                </a:cubicBezTo>
                <a:cubicBezTo>
                  <a:pt x="1934245" y="1708547"/>
                  <a:pt x="1929859" y="1704098"/>
                  <a:pt x="1929859" y="1698760"/>
                </a:cubicBezTo>
                <a:cubicBezTo>
                  <a:pt x="1929859" y="1693421"/>
                  <a:pt x="1934181" y="1689037"/>
                  <a:pt x="1939580" y="1689037"/>
                </a:cubicBezTo>
                <a:close/>
                <a:moveTo>
                  <a:pt x="2180788" y="1689035"/>
                </a:moveTo>
                <a:cubicBezTo>
                  <a:pt x="2186189" y="1689035"/>
                  <a:pt x="2190580" y="1693355"/>
                  <a:pt x="2190580" y="1698757"/>
                </a:cubicBezTo>
                <a:cubicBezTo>
                  <a:pt x="2190580" y="1704159"/>
                  <a:pt x="2186136" y="1708544"/>
                  <a:pt x="2180788" y="1708544"/>
                </a:cubicBezTo>
                <a:cubicBezTo>
                  <a:pt x="2175475" y="1708544"/>
                  <a:pt x="2171083" y="1704095"/>
                  <a:pt x="2171083" y="1698757"/>
                </a:cubicBezTo>
                <a:cubicBezTo>
                  <a:pt x="2171083" y="1693418"/>
                  <a:pt x="2175412" y="1689035"/>
                  <a:pt x="2180788" y="1689035"/>
                </a:cubicBezTo>
                <a:close/>
                <a:moveTo>
                  <a:pt x="2422036" y="1689032"/>
                </a:moveTo>
                <a:cubicBezTo>
                  <a:pt x="2427370" y="1689032"/>
                  <a:pt x="2431752" y="1693352"/>
                  <a:pt x="2431752" y="1698755"/>
                </a:cubicBezTo>
                <a:cubicBezTo>
                  <a:pt x="2431752" y="1704157"/>
                  <a:pt x="2427434" y="1708541"/>
                  <a:pt x="2422036" y="1708541"/>
                </a:cubicBezTo>
                <a:cubicBezTo>
                  <a:pt x="2416638" y="1708541"/>
                  <a:pt x="2412256" y="1704092"/>
                  <a:pt x="2412256" y="1698755"/>
                </a:cubicBezTo>
                <a:cubicBezTo>
                  <a:pt x="2412256" y="1693415"/>
                  <a:pt x="2416638" y="1689032"/>
                  <a:pt x="2422036" y="1689032"/>
                </a:cubicBezTo>
                <a:close/>
                <a:moveTo>
                  <a:pt x="2663275" y="1689029"/>
                </a:moveTo>
                <a:cubicBezTo>
                  <a:pt x="2668611" y="1689029"/>
                  <a:pt x="2672996" y="1693350"/>
                  <a:pt x="2672996" y="1698752"/>
                </a:cubicBezTo>
                <a:cubicBezTo>
                  <a:pt x="2672996" y="1704154"/>
                  <a:pt x="2668674" y="1708538"/>
                  <a:pt x="2663275" y="1708538"/>
                </a:cubicBezTo>
                <a:cubicBezTo>
                  <a:pt x="2657875" y="1708538"/>
                  <a:pt x="2653490" y="1704089"/>
                  <a:pt x="2653490" y="1698752"/>
                </a:cubicBezTo>
                <a:cubicBezTo>
                  <a:pt x="2653490" y="1693413"/>
                  <a:pt x="2657875" y="1689029"/>
                  <a:pt x="2663275" y="1689029"/>
                </a:cubicBezTo>
                <a:close/>
                <a:moveTo>
                  <a:pt x="2904571" y="1689026"/>
                </a:moveTo>
                <a:cubicBezTo>
                  <a:pt x="2909970" y="1689026"/>
                  <a:pt x="2914353" y="1693347"/>
                  <a:pt x="2914353" y="1698749"/>
                </a:cubicBezTo>
                <a:cubicBezTo>
                  <a:pt x="2914353" y="1704151"/>
                  <a:pt x="2909970" y="1708536"/>
                  <a:pt x="2904571" y="1708536"/>
                </a:cubicBezTo>
                <a:cubicBezTo>
                  <a:pt x="2899172" y="1708536"/>
                  <a:pt x="2894789" y="1704086"/>
                  <a:pt x="2894789" y="1698749"/>
                </a:cubicBezTo>
                <a:cubicBezTo>
                  <a:pt x="2894789" y="1693410"/>
                  <a:pt x="2899172" y="1689026"/>
                  <a:pt x="2904571" y="1689026"/>
                </a:cubicBezTo>
                <a:close/>
                <a:moveTo>
                  <a:pt x="3145750" y="1689023"/>
                </a:moveTo>
                <a:cubicBezTo>
                  <a:pt x="3151148" y="1689023"/>
                  <a:pt x="3155531" y="1693344"/>
                  <a:pt x="3155531" y="1698746"/>
                </a:cubicBezTo>
                <a:cubicBezTo>
                  <a:pt x="3155531" y="1704148"/>
                  <a:pt x="3151085" y="1708533"/>
                  <a:pt x="3145750" y="1708533"/>
                </a:cubicBezTo>
                <a:cubicBezTo>
                  <a:pt x="3140414" y="1708533"/>
                  <a:pt x="3136031" y="1704084"/>
                  <a:pt x="3136031" y="1698746"/>
                </a:cubicBezTo>
                <a:cubicBezTo>
                  <a:pt x="3136031" y="1693407"/>
                  <a:pt x="3140350" y="1689023"/>
                  <a:pt x="3145750" y="1689023"/>
                </a:cubicBezTo>
                <a:close/>
                <a:moveTo>
                  <a:pt x="3386957" y="1689020"/>
                </a:moveTo>
                <a:cubicBezTo>
                  <a:pt x="3392358" y="1689020"/>
                  <a:pt x="3396743" y="1693341"/>
                  <a:pt x="3396743" y="1698744"/>
                </a:cubicBezTo>
                <a:cubicBezTo>
                  <a:pt x="3396743" y="1704146"/>
                  <a:pt x="3392295" y="1708530"/>
                  <a:pt x="3386957" y="1708530"/>
                </a:cubicBezTo>
                <a:cubicBezTo>
                  <a:pt x="3381620" y="1708530"/>
                  <a:pt x="3377235" y="1704081"/>
                  <a:pt x="3377235" y="1698744"/>
                </a:cubicBezTo>
                <a:cubicBezTo>
                  <a:pt x="3377235" y="1693404"/>
                  <a:pt x="3381556" y="1689020"/>
                  <a:pt x="3386957" y="1689020"/>
                </a:cubicBezTo>
                <a:close/>
                <a:moveTo>
                  <a:pt x="3628211" y="1689017"/>
                </a:moveTo>
                <a:cubicBezTo>
                  <a:pt x="3633528" y="1689017"/>
                  <a:pt x="3637936" y="1693339"/>
                  <a:pt x="3637936" y="1698741"/>
                </a:cubicBezTo>
                <a:cubicBezTo>
                  <a:pt x="3637936" y="1704143"/>
                  <a:pt x="3633592" y="1708527"/>
                  <a:pt x="3628211" y="1708527"/>
                </a:cubicBezTo>
                <a:cubicBezTo>
                  <a:pt x="3622813" y="1708527"/>
                  <a:pt x="3618429" y="1704078"/>
                  <a:pt x="3618429" y="1698741"/>
                </a:cubicBezTo>
                <a:cubicBezTo>
                  <a:pt x="3618429" y="1693402"/>
                  <a:pt x="3622813" y="1689017"/>
                  <a:pt x="3628211" y="1689017"/>
                </a:cubicBezTo>
                <a:close/>
                <a:moveTo>
                  <a:pt x="3869430" y="1689014"/>
                </a:moveTo>
                <a:cubicBezTo>
                  <a:pt x="3874763" y="1689014"/>
                  <a:pt x="3879147" y="1693336"/>
                  <a:pt x="3879147" y="1698738"/>
                </a:cubicBezTo>
                <a:cubicBezTo>
                  <a:pt x="3879147" y="1704140"/>
                  <a:pt x="3874826" y="1708525"/>
                  <a:pt x="3869430" y="1708525"/>
                </a:cubicBezTo>
                <a:cubicBezTo>
                  <a:pt x="3864030" y="1708525"/>
                  <a:pt x="3859646" y="1704075"/>
                  <a:pt x="3859646" y="1698738"/>
                </a:cubicBezTo>
                <a:cubicBezTo>
                  <a:pt x="3859646" y="1693399"/>
                  <a:pt x="3864030" y="1689014"/>
                  <a:pt x="3869430" y="1689014"/>
                </a:cubicBezTo>
                <a:close/>
                <a:moveTo>
                  <a:pt x="4110581" y="1689012"/>
                </a:moveTo>
                <a:cubicBezTo>
                  <a:pt x="4115984" y="1689012"/>
                  <a:pt x="4120362" y="1693333"/>
                  <a:pt x="4120362" y="1698735"/>
                </a:cubicBezTo>
                <a:cubicBezTo>
                  <a:pt x="4120362" y="1704137"/>
                  <a:pt x="4115984" y="1708522"/>
                  <a:pt x="4110581" y="1708522"/>
                </a:cubicBezTo>
                <a:cubicBezTo>
                  <a:pt x="4105180" y="1708522"/>
                  <a:pt x="4100797" y="1704073"/>
                  <a:pt x="4100797" y="1698735"/>
                </a:cubicBezTo>
                <a:cubicBezTo>
                  <a:pt x="4100797" y="1693396"/>
                  <a:pt x="4105180" y="1689012"/>
                  <a:pt x="4110581" y="1689012"/>
                </a:cubicBezTo>
                <a:close/>
                <a:moveTo>
                  <a:pt x="4351806" y="1689009"/>
                </a:moveTo>
                <a:cubicBezTo>
                  <a:pt x="4357195" y="1689009"/>
                  <a:pt x="4361580" y="1693330"/>
                  <a:pt x="4361580" y="1698733"/>
                </a:cubicBezTo>
                <a:cubicBezTo>
                  <a:pt x="4361580" y="1704134"/>
                  <a:pt x="4357195" y="1708519"/>
                  <a:pt x="4351806" y="1708519"/>
                </a:cubicBezTo>
                <a:cubicBezTo>
                  <a:pt x="4346397" y="1708519"/>
                  <a:pt x="4342006" y="1704070"/>
                  <a:pt x="4342006" y="1698733"/>
                </a:cubicBezTo>
                <a:cubicBezTo>
                  <a:pt x="4342006" y="1693393"/>
                  <a:pt x="4346397" y="1689009"/>
                  <a:pt x="4351806" y="1689009"/>
                </a:cubicBezTo>
                <a:close/>
                <a:moveTo>
                  <a:pt x="4593017" y="1689006"/>
                </a:moveTo>
                <a:cubicBezTo>
                  <a:pt x="4598413" y="1689006"/>
                  <a:pt x="4602795" y="1693328"/>
                  <a:pt x="4602795" y="1698730"/>
                </a:cubicBezTo>
                <a:cubicBezTo>
                  <a:pt x="4602795" y="1704132"/>
                  <a:pt x="4598350" y="1708516"/>
                  <a:pt x="4593017" y="1708516"/>
                </a:cubicBezTo>
                <a:cubicBezTo>
                  <a:pt x="4587686" y="1708516"/>
                  <a:pt x="4583304" y="1704067"/>
                  <a:pt x="4583304" y="1698730"/>
                </a:cubicBezTo>
                <a:cubicBezTo>
                  <a:pt x="4583304" y="1693390"/>
                  <a:pt x="4587622" y="1689006"/>
                  <a:pt x="4593017" y="1689006"/>
                </a:cubicBezTo>
                <a:close/>
                <a:moveTo>
                  <a:pt x="4834252" y="1689003"/>
                </a:moveTo>
                <a:cubicBezTo>
                  <a:pt x="4839658" y="1689003"/>
                  <a:pt x="4844038" y="1693325"/>
                  <a:pt x="4844038" y="1698727"/>
                </a:cubicBezTo>
                <a:cubicBezTo>
                  <a:pt x="4844038" y="1704129"/>
                  <a:pt x="4839595" y="1708514"/>
                  <a:pt x="4834252" y="1708514"/>
                </a:cubicBezTo>
                <a:cubicBezTo>
                  <a:pt x="4828915" y="1708514"/>
                  <a:pt x="4824532" y="1704064"/>
                  <a:pt x="4824532" y="1698727"/>
                </a:cubicBezTo>
                <a:cubicBezTo>
                  <a:pt x="4824532" y="1693388"/>
                  <a:pt x="4828851" y="1689003"/>
                  <a:pt x="4834252" y="1689003"/>
                </a:cubicBezTo>
                <a:close/>
                <a:moveTo>
                  <a:pt x="5075485" y="1689000"/>
                </a:moveTo>
                <a:cubicBezTo>
                  <a:pt x="5080819" y="1689000"/>
                  <a:pt x="5085201" y="1693322"/>
                  <a:pt x="5085201" y="1698724"/>
                </a:cubicBezTo>
                <a:cubicBezTo>
                  <a:pt x="5085201" y="1704126"/>
                  <a:pt x="5080883" y="1708511"/>
                  <a:pt x="5075485" y="1708511"/>
                </a:cubicBezTo>
                <a:cubicBezTo>
                  <a:pt x="5070086" y="1708511"/>
                  <a:pt x="5065704" y="1704062"/>
                  <a:pt x="5065704" y="1698724"/>
                </a:cubicBezTo>
                <a:cubicBezTo>
                  <a:pt x="5065704" y="1693385"/>
                  <a:pt x="5070086" y="1689000"/>
                  <a:pt x="5075485" y="1689000"/>
                </a:cubicBezTo>
                <a:close/>
                <a:moveTo>
                  <a:pt x="5316710" y="1688998"/>
                </a:moveTo>
                <a:cubicBezTo>
                  <a:pt x="5322044" y="1688998"/>
                  <a:pt x="5326429" y="1693319"/>
                  <a:pt x="5326429" y="1698721"/>
                </a:cubicBezTo>
                <a:cubicBezTo>
                  <a:pt x="5326429" y="1704123"/>
                  <a:pt x="5322105" y="1708508"/>
                  <a:pt x="5316710" y="1708508"/>
                </a:cubicBezTo>
                <a:cubicBezTo>
                  <a:pt x="5311314" y="1708508"/>
                  <a:pt x="5306924" y="1704059"/>
                  <a:pt x="5306924" y="1698721"/>
                </a:cubicBezTo>
                <a:cubicBezTo>
                  <a:pt x="5306924" y="1693382"/>
                  <a:pt x="5311314" y="1688998"/>
                  <a:pt x="5316710" y="1688998"/>
                </a:cubicBezTo>
                <a:close/>
                <a:moveTo>
                  <a:pt x="5557991" y="1688995"/>
                </a:moveTo>
                <a:cubicBezTo>
                  <a:pt x="5563391" y="1688995"/>
                  <a:pt x="5567774" y="1693317"/>
                  <a:pt x="5567774" y="1698719"/>
                </a:cubicBezTo>
                <a:cubicBezTo>
                  <a:pt x="5567774" y="1704121"/>
                  <a:pt x="5563391" y="1708505"/>
                  <a:pt x="5557991" y="1708505"/>
                </a:cubicBezTo>
                <a:cubicBezTo>
                  <a:pt x="5552592" y="1708505"/>
                  <a:pt x="5548208" y="1704056"/>
                  <a:pt x="5548208" y="1698719"/>
                </a:cubicBezTo>
                <a:cubicBezTo>
                  <a:pt x="5548208" y="1693379"/>
                  <a:pt x="5552592" y="1688995"/>
                  <a:pt x="5557991" y="1688995"/>
                </a:cubicBezTo>
                <a:close/>
                <a:moveTo>
                  <a:pt x="5799205" y="1688992"/>
                </a:moveTo>
                <a:cubicBezTo>
                  <a:pt x="5804606" y="1688992"/>
                  <a:pt x="5808989" y="1693314"/>
                  <a:pt x="5808989" y="1698716"/>
                </a:cubicBezTo>
                <a:cubicBezTo>
                  <a:pt x="5808989" y="1704118"/>
                  <a:pt x="5804542" y="1708502"/>
                  <a:pt x="5799205" y="1708502"/>
                </a:cubicBezTo>
                <a:cubicBezTo>
                  <a:pt x="5793870" y="1708502"/>
                  <a:pt x="5789486" y="1704053"/>
                  <a:pt x="5789486" y="1698716"/>
                </a:cubicBezTo>
                <a:cubicBezTo>
                  <a:pt x="5789486" y="1693377"/>
                  <a:pt x="5793806" y="1688992"/>
                  <a:pt x="5799205" y="1688992"/>
                </a:cubicBezTo>
                <a:close/>
                <a:moveTo>
                  <a:pt x="6040432" y="1688989"/>
                </a:moveTo>
                <a:cubicBezTo>
                  <a:pt x="6045832" y="1688989"/>
                  <a:pt x="6050216" y="1693311"/>
                  <a:pt x="6050216" y="1698713"/>
                </a:cubicBezTo>
                <a:cubicBezTo>
                  <a:pt x="6050216" y="1704115"/>
                  <a:pt x="6045769" y="1708500"/>
                  <a:pt x="6040432" y="1708500"/>
                </a:cubicBezTo>
                <a:cubicBezTo>
                  <a:pt x="6035095" y="1708500"/>
                  <a:pt x="6030712" y="1704051"/>
                  <a:pt x="6030712" y="1698713"/>
                </a:cubicBezTo>
                <a:cubicBezTo>
                  <a:pt x="6030712" y="1693374"/>
                  <a:pt x="6035032" y="1688989"/>
                  <a:pt x="6040432" y="1688989"/>
                </a:cubicBezTo>
                <a:close/>
                <a:moveTo>
                  <a:pt x="6281661" y="1688987"/>
                </a:moveTo>
                <a:cubicBezTo>
                  <a:pt x="6286997" y="1688987"/>
                  <a:pt x="6291381" y="1693308"/>
                  <a:pt x="6291381" y="1698710"/>
                </a:cubicBezTo>
                <a:cubicBezTo>
                  <a:pt x="6291381" y="1704112"/>
                  <a:pt x="6287061" y="1708497"/>
                  <a:pt x="6281661" y="1708497"/>
                </a:cubicBezTo>
                <a:cubicBezTo>
                  <a:pt x="6276261" y="1708497"/>
                  <a:pt x="6271877" y="1704048"/>
                  <a:pt x="6271877" y="1698710"/>
                </a:cubicBezTo>
                <a:cubicBezTo>
                  <a:pt x="6271877" y="1693371"/>
                  <a:pt x="6276261" y="1688987"/>
                  <a:pt x="6281661" y="1688987"/>
                </a:cubicBezTo>
                <a:close/>
                <a:moveTo>
                  <a:pt x="6522889" y="1688984"/>
                </a:moveTo>
                <a:cubicBezTo>
                  <a:pt x="6528225" y="1688984"/>
                  <a:pt x="6532610" y="1693305"/>
                  <a:pt x="6532610" y="1698707"/>
                </a:cubicBezTo>
                <a:cubicBezTo>
                  <a:pt x="6532610" y="1704110"/>
                  <a:pt x="6528289" y="1708494"/>
                  <a:pt x="6522889" y="1708494"/>
                </a:cubicBezTo>
                <a:cubicBezTo>
                  <a:pt x="6517489" y="1708494"/>
                  <a:pt x="6513105" y="1704045"/>
                  <a:pt x="6513105" y="1698707"/>
                </a:cubicBezTo>
                <a:cubicBezTo>
                  <a:pt x="6513105" y="1693368"/>
                  <a:pt x="6517489" y="1688984"/>
                  <a:pt x="6522889" y="1688984"/>
                </a:cubicBezTo>
                <a:close/>
                <a:moveTo>
                  <a:pt x="6764118" y="1688981"/>
                </a:moveTo>
                <a:cubicBezTo>
                  <a:pt x="6769518" y="1688981"/>
                  <a:pt x="6773902" y="1693303"/>
                  <a:pt x="6773902" y="1698705"/>
                </a:cubicBezTo>
                <a:cubicBezTo>
                  <a:pt x="6773902" y="1704107"/>
                  <a:pt x="6769518" y="1708491"/>
                  <a:pt x="6764118" y="1708491"/>
                </a:cubicBezTo>
                <a:cubicBezTo>
                  <a:pt x="6758718" y="1708491"/>
                  <a:pt x="6754335" y="1704042"/>
                  <a:pt x="6754335" y="1698705"/>
                </a:cubicBezTo>
                <a:cubicBezTo>
                  <a:pt x="6754335" y="1693365"/>
                  <a:pt x="6758718" y="1688981"/>
                  <a:pt x="6764118" y="1688981"/>
                </a:cubicBezTo>
                <a:close/>
                <a:moveTo>
                  <a:pt x="7005346" y="1688978"/>
                </a:moveTo>
                <a:cubicBezTo>
                  <a:pt x="7010746" y="1688978"/>
                  <a:pt x="7015130" y="1693300"/>
                  <a:pt x="7015130" y="1698702"/>
                </a:cubicBezTo>
                <a:cubicBezTo>
                  <a:pt x="7015130" y="1704104"/>
                  <a:pt x="7010683" y="1708488"/>
                  <a:pt x="7005346" y="1708488"/>
                </a:cubicBezTo>
                <a:cubicBezTo>
                  <a:pt x="7000009" y="1708488"/>
                  <a:pt x="6995626" y="1704039"/>
                  <a:pt x="6995626" y="1698702"/>
                </a:cubicBezTo>
                <a:cubicBezTo>
                  <a:pt x="6995626" y="1693363"/>
                  <a:pt x="6999946" y="1688978"/>
                  <a:pt x="7005346" y="1688978"/>
                </a:cubicBezTo>
                <a:close/>
                <a:moveTo>
                  <a:pt x="7246575" y="1688975"/>
                </a:moveTo>
                <a:cubicBezTo>
                  <a:pt x="7251975" y="1688975"/>
                  <a:pt x="7256359" y="1693297"/>
                  <a:pt x="7256359" y="1698699"/>
                </a:cubicBezTo>
                <a:cubicBezTo>
                  <a:pt x="7256359" y="1704101"/>
                  <a:pt x="7251912" y="1708486"/>
                  <a:pt x="7246575" y="1708486"/>
                </a:cubicBezTo>
                <a:cubicBezTo>
                  <a:pt x="7241238" y="1708486"/>
                  <a:pt x="7236855" y="1704037"/>
                  <a:pt x="7236855" y="1698699"/>
                </a:cubicBezTo>
                <a:cubicBezTo>
                  <a:pt x="7236855" y="1693360"/>
                  <a:pt x="7241175" y="1688975"/>
                  <a:pt x="7246575" y="1688975"/>
                </a:cubicBezTo>
                <a:close/>
                <a:moveTo>
                  <a:pt x="7487803" y="1688973"/>
                </a:moveTo>
                <a:cubicBezTo>
                  <a:pt x="7493139" y="1688973"/>
                  <a:pt x="7497524" y="1693294"/>
                  <a:pt x="7497524" y="1698696"/>
                </a:cubicBezTo>
                <a:cubicBezTo>
                  <a:pt x="7497524" y="1704099"/>
                  <a:pt x="7493203" y="1708483"/>
                  <a:pt x="7487803" y="1708483"/>
                </a:cubicBezTo>
                <a:cubicBezTo>
                  <a:pt x="7482403" y="1708483"/>
                  <a:pt x="7478019" y="1704034"/>
                  <a:pt x="7478019" y="1698696"/>
                </a:cubicBezTo>
                <a:cubicBezTo>
                  <a:pt x="7478019" y="1693357"/>
                  <a:pt x="7482403" y="1688973"/>
                  <a:pt x="7487803" y="1688973"/>
                </a:cubicBezTo>
                <a:close/>
                <a:moveTo>
                  <a:pt x="7729032" y="1688970"/>
                </a:moveTo>
                <a:cubicBezTo>
                  <a:pt x="7734369" y="1688970"/>
                  <a:pt x="7738753" y="1693292"/>
                  <a:pt x="7738753" y="1698694"/>
                </a:cubicBezTo>
                <a:cubicBezTo>
                  <a:pt x="7738753" y="1704096"/>
                  <a:pt x="7734432" y="1708480"/>
                  <a:pt x="7729032" y="1708480"/>
                </a:cubicBezTo>
                <a:cubicBezTo>
                  <a:pt x="7723632" y="1708480"/>
                  <a:pt x="7719249" y="1704031"/>
                  <a:pt x="7719249" y="1698694"/>
                </a:cubicBezTo>
                <a:cubicBezTo>
                  <a:pt x="7719249" y="1693354"/>
                  <a:pt x="7723632" y="1688970"/>
                  <a:pt x="7729032" y="1688970"/>
                </a:cubicBezTo>
                <a:close/>
                <a:moveTo>
                  <a:pt x="7970260" y="1688967"/>
                </a:moveTo>
                <a:cubicBezTo>
                  <a:pt x="7975661" y="1688967"/>
                  <a:pt x="7980044" y="1693289"/>
                  <a:pt x="7980044" y="1698691"/>
                </a:cubicBezTo>
                <a:cubicBezTo>
                  <a:pt x="7980044" y="1704093"/>
                  <a:pt x="7975661" y="1708477"/>
                  <a:pt x="7970260" y="1708477"/>
                </a:cubicBezTo>
                <a:cubicBezTo>
                  <a:pt x="7964860" y="1708477"/>
                  <a:pt x="7960477" y="1704028"/>
                  <a:pt x="7960477" y="1698691"/>
                </a:cubicBezTo>
                <a:cubicBezTo>
                  <a:pt x="7960477" y="1693352"/>
                  <a:pt x="7964860" y="1688967"/>
                  <a:pt x="7970260" y="1688967"/>
                </a:cubicBezTo>
                <a:close/>
                <a:moveTo>
                  <a:pt x="8211553" y="1688964"/>
                </a:moveTo>
                <a:cubicBezTo>
                  <a:pt x="8216889" y="1688964"/>
                  <a:pt x="8221273" y="1693286"/>
                  <a:pt x="8221273" y="1698688"/>
                </a:cubicBezTo>
                <a:cubicBezTo>
                  <a:pt x="8221273" y="1704090"/>
                  <a:pt x="8216953" y="1708475"/>
                  <a:pt x="8211553" y="1708475"/>
                </a:cubicBezTo>
                <a:cubicBezTo>
                  <a:pt x="8206152" y="1708475"/>
                  <a:pt x="8201769" y="1704026"/>
                  <a:pt x="8201769" y="1698688"/>
                </a:cubicBezTo>
                <a:cubicBezTo>
                  <a:pt x="8201769" y="1693349"/>
                  <a:pt x="8206152" y="1688964"/>
                  <a:pt x="8211553" y="1688964"/>
                </a:cubicBezTo>
                <a:close/>
                <a:moveTo>
                  <a:pt x="8452781" y="1688962"/>
                </a:moveTo>
                <a:cubicBezTo>
                  <a:pt x="8458181" y="1688962"/>
                  <a:pt x="8462566" y="1693283"/>
                  <a:pt x="8462566" y="1698685"/>
                </a:cubicBezTo>
                <a:cubicBezTo>
                  <a:pt x="8462566" y="1704087"/>
                  <a:pt x="8458118" y="1708472"/>
                  <a:pt x="8452781" y="1708472"/>
                </a:cubicBezTo>
                <a:cubicBezTo>
                  <a:pt x="8447445" y="1708472"/>
                  <a:pt x="8443061" y="1704023"/>
                  <a:pt x="8443061" y="1698685"/>
                </a:cubicBezTo>
                <a:cubicBezTo>
                  <a:pt x="8443061" y="1693346"/>
                  <a:pt x="8447381" y="1688962"/>
                  <a:pt x="8452781" y="1688962"/>
                </a:cubicBezTo>
                <a:close/>
                <a:moveTo>
                  <a:pt x="8694009" y="1688958"/>
                </a:moveTo>
                <a:cubicBezTo>
                  <a:pt x="8699346" y="1688958"/>
                  <a:pt x="8703730" y="1693281"/>
                  <a:pt x="8703730" y="1698682"/>
                </a:cubicBezTo>
                <a:cubicBezTo>
                  <a:pt x="8703730" y="1704084"/>
                  <a:pt x="8699346" y="1708469"/>
                  <a:pt x="8694009" y="1708469"/>
                </a:cubicBezTo>
                <a:cubicBezTo>
                  <a:pt x="8688673" y="1708469"/>
                  <a:pt x="8684289" y="1704020"/>
                  <a:pt x="8684289" y="1698682"/>
                </a:cubicBezTo>
                <a:cubicBezTo>
                  <a:pt x="8684289" y="1693343"/>
                  <a:pt x="8688609" y="1688958"/>
                  <a:pt x="8694009" y="1688958"/>
                </a:cubicBezTo>
                <a:close/>
                <a:moveTo>
                  <a:pt x="8935237" y="1688956"/>
                </a:moveTo>
                <a:cubicBezTo>
                  <a:pt x="8940574" y="1688956"/>
                  <a:pt x="8944958" y="1693278"/>
                  <a:pt x="8944958" y="1698680"/>
                </a:cubicBezTo>
                <a:cubicBezTo>
                  <a:pt x="8944958" y="1704082"/>
                  <a:pt x="8940638" y="1708466"/>
                  <a:pt x="8935237" y="1708466"/>
                </a:cubicBezTo>
                <a:cubicBezTo>
                  <a:pt x="8929837" y="1708466"/>
                  <a:pt x="8925454" y="1704017"/>
                  <a:pt x="8925454" y="1698680"/>
                </a:cubicBezTo>
                <a:cubicBezTo>
                  <a:pt x="8925454" y="1693340"/>
                  <a:pt x="8929837" y="1688956"/>
                  <a:pt x="8935237" y="1688956"/>
                </a:cubicBezTo>
                <a:close/>
                <a:moveTo>
                  <a:pt x="9176467" y="1688953"/>
                </a:moveTo>
                <a:cubicBezTo>
                  <a:pt x="9181803" y="1688953"/>
                  <a:pt x="9186187" y="1693275"/>
                  <a:pt x="9186187" y="1698677"/>
                </a:cubicBezTo>
                <a:cubicBezTo>
                  <a:pt x="9186187" y="1704079"/>
                  <a:pt x="9181867" y="1708464"/>
                  <a:pt x="9176467" y="1708464"/>
                </a:cubicBezTo>
                <a:cubicBezTo>
                  <a:pt x="9171066" y="1708464"/>
                  <a:pt x="9166683" y="1704015"/>
                  <a:pt x="9166683" y="1698677"/>
                </a:cubicBezTo>
                <a:cubicBezTo>
                  <a:pt x="9166683" y="1693338"/>
                  <a:pt x="9171066" y="1688953"/>
                  <a:pt x="9176467" y="1688953"/>
                </a:cubicBezTo>
                <a:close/>
                <a:moveTo>
                  <a:pt x="9417695" y="1688950"/>
                </a:moveTo>
                <a:cubicBezTo>
                  <a:pt x="9423031" y="1688950"/>
                  <a:pt x="9427416" y="1693272"/>
                  <a:pt x="9427416" y="1698674"/>
                </a:cubicBezTo>
                <a:cubicBezTo>
                  <a:pt x="9427416" y="1704076"/>
                  <a:pt x="9423095" y="1708461"/>
                  <a:pt x="9417695" y="1708461"/>
                </a:cubicBezTo>
                <a:cubicBezTo>
                  <a:pt x="9412295" y="1708461"/>
                  <a:pt x="9407911" y="1704012"/>
                  <a:pt x="9407911" y="1698674"/>
                </a:cubicBezTo>
                <a:cubicBezTo>
                  <a:pt x="9407911" y="1693335"/>
                  <a:pt x="9412295" y="1688950"/>
                  <a:pt x="9417695" y="1688950"/>
                </a:cubicBezTo>
                <a:close/>
                <a:moveTo>
                  <a:pt x="9649203" y="1447792"/>
                </a:moveTo>
                <a:cubicBezTo>
                  <a:pt x="9654540" y="1447792"/>
                  <a:pt x="9658923" y="1452240"/>
                  <a:pt x="9658923" y="1457577"/>
                </a:cubicBezTo>
                <a:cubicBezTo>
                  <a:pt x="9658923" y="1462916"/>
                  <a:pt x="9654540" y="1467301"/>
                  <a:pt x="9649203" y="1467301"/>
                </a:cubicBezTo>
                <a:cubicBezTo>
                  <a:pt x="9643866" y="1467301"/>
                  <a:pt x="9639483" y="1462979"/>
                  <a:pt x="9639483" y="1457577"/>
                </a:cubicBezTo>
                <a:cubicBezTo>
                  <a:pt x="9639483" y="1452177"/>
                  <a:pt x="9643803" y="1447792"/>
                  <a:pt x="9649203" y="1447792"/>
                </a:cubicBezTo>
                <a:close/>
                <a:moveTo>
                  <a:pt x="9890432" y="1447789"/>
                </a:moveTo>
                <a:cubicBezTo>
                  <a:pt x="9895768" y="1447789"/>
                  <a:pt x="9900152" y="1452237"/>
                  <a:pt x="9900152" y="1457574"/>
                </a:cubicBezTo>
                <a:cubicBezTo>
                  <a:pt x="9900152" y="1462914"/>
                  <a:pt x="9895832" y="1467298"/>
                  <a:pt x="9890432" y="1467298"/>
                </a:cubicBezTo>
                <a:cubicBezTo>
                  <a:pt x="9885031" y="1467298"/>
                  <a:pt x="9880648" y="1462977"/>
                  <a:pt x="9880648" y="1457574"/>
                </a:cubicBezTo>
                <a:cubicBezTo>
                  <a:pt x="9880648" y="1452174"/>
                  <a:pt x="9885031" y="1447789"/>
                  <a:pt x="9890432" y="1447789"/>
                </a:cubicBezTo>
                <a:close/>
                <a:moveTo>
                  <a:pt x="10131660" y="1447786"/>
                </a:moveTo>
                <a:cubicBezTo>
                  <a:pt x="10137060" y="1447786"/>
                  <a:pt x="10141444" y="1452234"/>
                  <a:pt x="10141444" y="1457571"/>
                </a:cubicBezTo>
                <a:cubicBezTo>
                  <a:pt x="10141444" y="1462910"/>
                  <a:pt x="10136997" y="1467295"/>
                  <a:pt x="10131660" y="1467295"/>
                </a:cubicBezTo>
                <a:cubicBezTo>
                  <a:pt x="10126323" y="1467295"/>
                  <a:pt x="10121940" y="1462973"/>
                  <a:pt x="10121940" y="1457571"/>
                </a:cubicBezTo>
                <a:cubicBezTo>
                  <a:pt x="10121940" y="1452170"/>
                  <a:pt x="10126260" y="1447786"/>
                  <a:pt x="10131660" y="1447786"/>
                </a:cubicBezTo>
                <a:close/>
                <a:moveTo>
                  <a:pt x="10372888" y="1447783"/>
                </a:moveTo>
                <a:cubicBezTo>
                  <a:pt x="10378288" y="1447783"/>
                  <a:pt x="10382673" y="1452231"/>
                  <a:pt x="10382673" y="1457568"/>
                </a:cubicBezTo>
                <a:cubicBezTo>
                  <a:pt x="10382673" y="1462907"/>
                  <a:pt x="10378225" y="1467292"/>
                  <a:pt x="10372888" y="1467292"/>
                </a:cubicBezTo>
                <a:cubicBezTo>
                  <a:pt x="10367552" y="1467292"/>
                  <a:pt x="10363168" y="1462970"/>
                  <a:pt x="10363168" y="1457568"/>
                </a:cubicBezTo>
                <a:cubicBezTo>
                  <a:pt x="10363168" y="1452167"/>
                  <a:pt x="10367488" y="1447783"/>
                  <a:pt x="10372888" y="1447783"/>
                </a:cubicBezTo>
                <a:close/>
                <a:moveTo>
                  <a:pt x="10614116" y="1447780"/>
                </a:moveTo>
                <a:cubicBezTo>
                  <a:pt x="10619516" y="1447780"/>
                  <a:pt x="10623901" y="1452228"/>
                  <a:pt x="10623901" y="1457565"/>
                </a:cubicBezTo>
                <a:cubicBezTo>
                  <a:pt x="10623901" y="1462904"/>
                  <a:pt x="10619454" y="1467289"/>
                  <a:pt x="10614116" y="1467289"/>
                </a:cubicBezTo>
                <a:cubicBezTo>
                  <a:pt x="10608780" y="1467289"/>
                  <a:pt x="10604396" y="1462967"/>
                  <a:pt x="10604396" y="1457565"/>
                </a:cubicBezTo>
                <a:cubicBezTo>
                  <a:pt x="10604396" y="1452164"/>
                  <a:pt x="10608716" y="1447780"/>
                  <a:pt x="10614116" y="1447780"/>
                </a:cubicBezTo>
                <a:close/>
                <a:moveTo>
                  <a:pt x="10855345" y="1447777"/>
                </a:moveTo>
                <a:cubicBezTo>
                  <a:pt x="10860682" y="1447777"/>
                  <a:pt x="10865065" y="1452224"/>
                  <a:pt x="10865065" y="1457562"/>
                </a:cubicBezTo>
                <a:cubicBezTo>
                  <a:pt x="10865065" y="1462901"/>
                  <a:pt x="10860682" y="1467286"/>
                  <a:pt x="10855345" y="1467286"/>
                </a:cubicBezTo>
                <a:cubicBezTo>
                  <a:pt x="10850008" y="1467286"/>
                  <a:pt x="10845625" y="1462964"/>
                  <a:pt x="10845625" y="1457562"/>
                </a:cubicBezTo>
                <a:cubicBezTo>
                  <a:pt x="10845625" y="1452161"/>
                  <a:pt x="10849945" y="1447777"/>
                  <a:pt x="10855345" y="1447777"/>
                </a:cubicBezTo>
                <a:close/>
                <a:moveTo>
                  <a:pt x="11096574" y="1447774"/>
                </a:moveTo>
                <a:cubicBezTo>
                  <a:pt x="11101910" y="1447774"/>
                  <a:pt x="11106294" y="1452221"/>
                  <a:pt x="11106294" y="1457559"/>
                </a:cubicBezTo>
                <a:cubicBezTo>
                  <a:pt x="11106294" y="1462898"/>
                  <a:pt x="11101974" y="1467282"/>
                  <a:pt x="11096574" y="1467282"/>
                </a:cubicBezTo>
                <a:cubicBezTo>
                  <a:pt x="11091174" y="1467282"/>
                  <a:pt x="11086790" y="1462961"/>
                  <a:pt x="11086790" y="1457559"/>
                </a:cubicBezTo>
                <a:cubicBezTo>
                  <a:pt x="11086790" y="1452158"/>
                  <a:pt x="11091174" y="1447774"/>
                  <a:pt x="11096574" y="1447774"/>
                </a:cubicBezTo>
                <a:close/>
                <a:moveTo>
                  <a:pt x="11337802" y="1447770"/>
                </a:moveTo>
                <a:cubicBezTo>
                  <a:pt x="11343202" y="1447770"/>
                  <a:pt x="11347587" y="1452218"/>
                  <a:pt x="11347587" y="1457555"/>
                </a:cubicBezTo>
                <a:cubicBezTo>
                  <a:pt x="11347587" y="1462894"/>
                  <a:pt x="11343139" y="1467279"/>
                  <a:pt x="11337802" y="1467279"/>
                </a:cubicBezTo>
                <a:cubicBezTo>
                  <a:pt x="11332466" y="1467279"/>
                  <a:pt x="11328082" y="1462957"/>
                  <a:pt x="11328082" y="1457555"/>
                </a:cubicBezTo>
                <a:cubicBezTo>
                  <a:pt x="11328082" y="1452155"/>
                  <a:pt x="11332402" y="1447770"/>
                  <a:pt x="11337802" y="1447770"/>
                </a:cubicBezTo>
                <a:close/>
                <a:moveTo>
                  <a:pt x="11579030" y="1447767"/>
                </a:moveTo>
                <a:cubicBezTo>
                  <a:pt x="11584430" y="1447767"/>
                  <a:pt x="11588815" y="1452215"/>
                  <a:pt x="11588815" y="1457552"/>
                </a:cubicBezTo>
                <a:cubicBezTo>
                  <a:pt x="11588815" y="1462891"/>
                  <a:pt x="11584367" y="1467276"/>
                  <a:pt x="11579030" y="1467276"/>
                </a:cubicBezTo>
                <a:cubicBezTo>
                  <a:pt x="11573694" y="1467276"/>
                  <a:pt x="11569310" y="1462954"/>
                  <a:pt x="11569310" y="1457552"/>
                </a:cubicBezTo>
                <a:cubicBezTo>
                  <a:pt x="11569310" y="1452151"/>
                  <a:pt x="11573630" y="1447767"/>
                  <a:pt x="11579030" y="1447767"/>
                </a:cubicBezTo>
                <a:close/>
                <a:moveTo>
                  <a:pt x="11820259" y="1447764"/>
                </a:moveTo>
                <a:cubicBezTo>
                  <a:pt x="11825659" y="1447764"/>
                  <a:pt x="11830043" y="1452212"/>
                  <a:pt x="11830043" y="1457549"/>
                </a:cubicBezTo>
                <a:cubicBezTo>
                  <a:pt x="11830043" y="1462888"/>
                  <a:pt x="11825596" y="1467273"/>
                  <a:pt x="11820259" y="1467273"/>
                </a:cubicBezTo>
                <a:cubicBezTo>
                  <a:pt x="11814922" y="1467273"/>
                  <a:pt x="11810539" y="1462951"/>
                  <a:pt x="11810539" y="1457549"/>
                </a:cubicBezTo>
                <a:cubicBezTo>
                  <a:pt x="11810539" y="1452148"/>
                  <a:pt x="11814859" y="1447764"/>
                  <a:pt x="11820259" y="1447764"/>
                </a:cubicBezTo>
                <a:close/>
                <a:moveTo>
                  <a:pt x="9721" y="1447761"/>
                </a:moveTo>
                <a:cubicBezTo>
                  <a:pt x="15121" y="1447761"/>
                  <a:pt x="19504" y="1452208"/>
                  <a:pt x="19504" y="1457546"/>
                </a:cubicBezTo>
                <a:cubicBezTo>
                  <a:pt x="19504" y="1462885"/>
                  <a:pt x="15058" y="1467270"/>
                  <a:pt x="9721" y="1467270"/>
                </a:cubicBezTo>
                <a:cubicBezTo>
                  <a:pt x="4385" y="1467270"/>
                  <a:pt x="1" y="1462948"/>
                  <a:pt x="1" y="1457546"/>
                </a:cubicBezTo>
                <a:cubicBezTo>
                  <a:pt x="1" y="1452145"/>
                  <a:pt x="4321" y="1447761"/>
                  <a:pt x="9721" y="1447761"/>
                </a:cubicBezTo>
                <a:close/>
                <a:moveTo>
                  <a:pt x="251004" y="1447757"/>
                </a:moveTo>
                <a:cubicBezTo>
                  <a:pt x="256404" y="1447757"/>
                  <a:pt x="260788" y="1452205"/>
                  <a:pt x="260788" y="1457543"/>
                </a:cubicBezTo>
                <a:cubicBezTo>
                  <a:pt x="260788" y="1462882"/>
                  <a:pt x="256341" y="1467267"/>
                  <a:pt x="251004" y="1467267"/>
                </a:cubicBezTo>
                <a:cubicBezTo>
                  <a:pt x="245668" y="1467267"/>
                  <a:pt x="241284" y="1462945"/>
                  <a:pt x="241284" y="1457543"/>
                </a:cubicBezTo>
                <a:cubicBezTo>
                  <a:pt x="241284" y="1452142"/>
                  <a:pt x="245604" y="1447757"/>
                  <a:pt x="251004" y="1447757"/>
                </a:cubicBezTo>
                <a:close/>
                <a:moveTo>
                  <a:pt x="492224" y="1447754"/>
                </a:moveTo>
                <a:cubicBezTo>
                  <a:pt x="497560" y="1447754"/>
                  <a:pt x="501943" y="1452202"/>
                  <a:pt x="501943" y="1457540"/>
                </a:cubicBezTo>
                <a:cubicBezTo>
                  <a:pt x="501943" y="1462878"/>
                  <a:pt x="497623" y="1467263"/>
                  <a:pt x="492224" y="1467263"/>
                </a:cubicBezTo>
                <a:cubicBezTo>
                  <a:pt x="486824" y="1467263"/>
                  <a:pt x="482440" y="1462941"/>
                  <a:pt x="482440" y="1457540"/>
                </a:cubicBezTo>
                <a:cubicBezTo>
                  <a:pt x="482440" y="1452139"/>
                  <a:pt x="486824" y="1447754"/>
                  <a:pt x="492224" y="1447754"/>
                </a:cubicBezTo>
                <a:close/>
                <a:moveTo>
                  <a:pt x="733444" y="1447751"/>
                </a:moveTo>
                <a:cubicBezTo>
                  <a:pt x="738780" y="1447751"/>
                  <a:pt x="743164" y="1452199"/>
                  <a:pt x="743164" y="1457536"/>
                </a:cubicBezTo>
                <a:cubicBezTo>
                  <a:pt x="743164" y="1462875"/>
                  <a:pt x="738844" y="1467260"/>
                  <a:pt x="733444" y="1467260"/>
                </a:cubicBezTo>
                <a:cubicBezTo>
                  <a:pt x="728044" y="1467260"/>
                  <a:pt x="723660" y="1462938"/>
                  <a:pt x="723660" y="1457536"/>
                </a:cubicBezTo>
                <a:cubicBezTo>
                  <a:pt x="723660" y="1452136"/>
                  <a:pt x="728044" y="1447751"/>
                  <a:pt x="733444" y="1447751"/>
                </a:cubicBezTo>
                <a:close/>
                <a:moveTo>
                  <a:pt x="974664" y="1447748"/>
                </a:moveTo>
                <a:cubicBezTo>
                  <a:pt x="980064" y="1447748"/>
                  <a:pt x="984448" y="1452196"/>
                  <a:pt x="984448" y="1457533"/>
                </a:cubicBezTo>
                <a:cubicBezTo>
                  <a:pt x="984448" y="1462872"/>
                  <a:pt x="980001" y="1467257"/>
                  <a:pt x="974664" y="1467257"/>
                </a:cubicBezTo>
                <a:cubicBezTo>
                  <a:pt x="969328" y="1467257"/>
                  <a:pt x="964944" y="1462935"/>
                  <a:pt x="964944" y="1457533"/>
                </a:cubicBezTo>
                <a:cubicBezTo>
                  <a:pt x="964944" y="1452132"/>
                  <a:pt x="969264" y="1447748"/>
                  <a:pt x="974664" y="1447748"/>
                </a:cubicBezTo>
                <a:close/>
                <a:moveTo>
                  <a:pt x="1215884" y="1447744"/>
                </a:moveTo>
                <a:cubicBezTo>
                  <a:pt x="1221284" y="1447744"/>
                  <a:pt x="1225668" y="1452192"/>
                  <a:pt x="1225668" y="1457530"/>
                </a:cubicBezTo>
                <a:cubicBezTo>
                  <a:pt x="1225668" y="1462869"/>
                  <a:pt x="1221221" y="1467254"/>
                  <a:pt x="1215884" y="1467254"/>
                </a:cubicBezTo>
                <a:cubicBezTo>
                  <a:pt x="1210549" y="1467254"/>
                  <a:pt x="1206165" y="1462932"/>
                  <a:pt x="1206165" y="1457530"/>
                </a:cubicBezTo>
                <a:cubicBezTo>
                  <a:pt x="1206165" y="1452129"/>
                  <a:pt x="1210484" y="1447744"/>
                  <a:pt x="1215884" y="1447744"/>
                </a:cubicBezTo>
                <a:close/>
                <a:moveTo>
                  <a:pt x="1457106" y="1447741"/>
                </a:moveTo>
                <a:cubicBezTo>
                  <a:pt x="1462442" y="1447741"/>
                  <a:pt x="1466826" y="1452189"/>
                  <a:pt x="1466826" y="1457527"/>
                </a:cubicBezTo>
                <a:cubicBezTo>
                  <a:pt x="1466826" y="1462866"/>
                  <a:pt x="1462506" y="1467251"/>
                  <a:pt x="1457106" y="1467251"/>
                </a:cubicBezTo>
                <a:cubicBezTo>
                  <a:pt x="1451706" y="1467251"/>
                  <a:pt x="1447322" y="1462929"/>
                  <a:pt x="1447322" y="1457527"/>
                </a:cubicBezTo>
                <a:cubicBezTo>
                  <a:pt x="1447322" y="1452126"/>
                  <a:pt x="1451706" y="1447741"/>
                  <a:pt x="1457106" y="1447741"/>
                </a:cubicBezTo>
                <a:close/>
                <a:moveTo>
                  <a:pt x="1698330" y="1447738"/>
                </a:moveTo>
                <a:cubicBezTo>
                  <a:pt x="1703732" y="1447738"/>
                  <a:pt x="1708116" y="1452186"/>
                  <a:pt x="1708116" y="1457524"/>
                </a:cubicBezTo>
                <a:cubicBezTo>
                  <a:pt x="1708116" y="1462863"/>
                  <a:pt x="1703732" y="1467247"/>
                  <a:pt x="1698330" y="1467247"/>
                </a:cubicBezTo>
                <a:cubicBezTo>
                  <a:pt x="1692929" y="1467247"/>
                  <a:pt x="1688546" y="1462926"/>
                  <a:pt x="1688546" y="1457524"/>
                </a:cubicBezTo>
                <a:cubicBezTo>
                  <a:pt x="1688546" y="1452123"/>
                  <a:pt x="1692929" y="1447738"/>
                  <a:pt x="1698330" y="1447738"/>
                </a:cubicBezTo>
                <a:close/>
                <a:moveTo>
                  <a:pt x="1939580" y="1447735"/>
                </a:moveTo>
                <a:cubicBezTo>
                  <a:pt x="1944978" y="1447735"/>
                  <a:pt x="1949363" y="1452183"/>
                  <a:pt x="1949363" y="1457520"/>
                </a:cubicBezTo>
                <a:cubicBezTo>
                  <a:pt x="1949363" y="1462859"/>
                  <a:pt x="1944916" y="1467244"/>
                  <a:pt x="1939580" y="1467244"/>
                </a:cubicBezTo>
                <a:cubicBezTo>
                  <a:pt x="1934245" y="1467244"/>
                  <a:pt x="1929859" y="1462922"/>
                  <a:pt x="1929859" y="1457520"/>
                </a:cubicBezTo>
                <a:cubicBezTo>
                  <a:pt x="1929859" y="1452120"/>
                  <a:pt x="1934181" y="1447735"/>
                  <a:pt x="1939580" y="1447735"/>
                </a:cubicBezTo>
                <a:close/>
                <a:moveTo>
                  <a:pt x="2180788" y="1447732"/>
                </a:moveTo>
                <a:cubicBezTo>
                  <a:pt x="2186189" y="1447732"/>
                  <a:pt x="2190580" y="1452180"/>
                  <a:pt x="2190580" y="1457517"/>
                </a:cubicBezTo>
                <a:cubicBezTo>
                  <a:pt x="2190580" y="1462856"/>
                  <a:pt x="2186136" y="1467241"/>
                  <a:pt x="2180788" y="1467241"/>
                </a:cubicBezTo>
                <a:cubicBezTo>
                  <a:pt x="2175475" y="1467241"/>
                  <a:pt x="2171083" y="1462919"/>
                  <a:pt x="2171083" y="1457517"/>
                </a:cubicBezTo>
                <a:cubicBezTo>
                  <a:pt x="2171083" y="1452116"/>
                  <a:pt x="2175412" y="1447732"/>
                  <a:pt x="2180788" y="1447732"/>
                </a:cubicBezTo>
                <a:close/>
                <a:moveTo>
                  <a:pt x="2422036" y="1447728"/>
                </a:moveTo>
                <a:cubicBezTo>
                  <a:pt x="2427370" y="1447728"/>
                  <a:pt x="2431752" y="1452177"/>
                  <a:pt x="2431752" y="1457514"/>
                </a:cubicBezTo>
                <a:cubicBezTo>
                  <a:pt x="2431752" y="1462853"/>
                  <a:pt x="2427434" y="1467238"/>
                  <a:pt x="2422036" y="1467238"/>
                </a:cubicBezTo>
                <a:cubicBezTo>
                  <a:pt x="2416638" y="1467238"/>
                  <a:pt x="2412256" y="1462916"/>
                  <a:pt x="2412256" y="1457514"/>
                </a:cubicBezTo>
                <a:cubicBezTo>
                  <a:pt x="2412256" y="1452113"/>
                  <a:pt x="2416638" y="1447728"/>
                  <a:pt x="2422036" y="1447728"/>
                </a:cubicBezTo>
                <a:close/>
                <a:moveTo>
                  <a:pt x="2663275" y="1447725"/>
                </a:moveTo>
                <a:cubicBezTo>
                  <a:pt x="2668609" y="1447725"/>
                  <a:pt x="2672996" y="1452173"/>
                  <a:pt x="2672996" y="1457511"/>
                </a:cubicBezTo>
                <a:cubicBezTo>
                  <a:pt x="2672996" y="1462850"/>
                  <a:pt x="2668674" y="1467235"/>
                  <a:pt x="2663275" y="1467235"/>
                </a:cubicBezTo>
                <a:cubicBezTo>
                  <a:pt x="2657874" y="1467235"/>
                  <a:pt x="2653490" y="1462913"/>
                  <a:pt x="2653490" y="1457511"/>
                </a:cubicBezTo>
                <a:cubicBezTo>
                  <a:pt x="2653490" y="1452110"/>
                  <a:pt x="2657874" y="1447725"/>
                  <a:pt x="2663275" y="1447725"/>
                </a:cubicBezTo>
                <a:close/>
                <a:moveTo>
                  <a:pt x="2904571" y="1447722"/>
                </a:moveTo>
                <a:cubicBezTo>
                  <a:pt x="2909970" y="1447722"/>
                  <a:pt x="2914353" y="1452170"/>
                  <a:pt x="2914353" y="1457508"/>
                </a:cubicBezTo>
                <a:cubicBezTo>
                  <a:pt x="2914353" y="1462847"/>
                  <a:pt x="2909970" y="1467232"/>
                  <a:pt x="2904571" y="1467232"/>
                </a:cubicBezTo>
                <a:cubicBezTo>
                  <a:pt x="2899172" y="1467232"/>
                  <a:pt x="2894789" y="1462910"/>
                  <a:pt x="2894789" y="1457508"/>
                </a:cubicBezTo>
                <a:cubicBezTo>
                  <a:pt x="2894789" y="1452107"/>
                  <a:pt x="2899172" y="1447722"/>
                  <a:pt x="2904571" y="1447722"/>
                </a:cubicBezTo>
                <a:close/>
                <a:moveTo>
                  <a:pt x="3145749" y="1447719"/>
                </a:moveTo>
                <a:cubicBezTo>
                  <a:pt x="3151148" y="1447719"/>
                  <a:pt x="3155531" y="1452167"/>
                  <a:pt x="3155531" y="1457505"/>
                </a:cubicBezTo>
                <a:cubicBezTo>
                  <a:pt x="3155531" y="1462844"/>
                  <a:pt x="3151085" y="1467228"/>
                  <a:pt x="3145749" y="1467228"/>
                </a:cubicBezTo>
                <a:cubicBezTo>
                  <a:pt x="3140414" y="1467228"/>
                  <a:pt x="3136031" y="1462907"/>
                  <a:pt x="3136031" y="1457505"/>
                </a:cubicBezTo>
                <a:cubicBezTo>
                  <a:pt x="3136031" y="1452104"/>
                  <a:pt x="3140350" y="1447719"/>
                  <a:pt x="3145749" y="1447719"/>
                </a:cubicBezTo>
                <a:close/>
                <a:moveTo>
                  <a:pt x="3386957" y="1447715"/>
                </a:moveTo>
                <a:cubicBezTo>
                  <a:pt x="3392358" y="1447715"/>
                  <a:pt x="3396743" y="1452164"/>
                  <a:pt x="3396743" y="1457501"/>
                </a:cubicBezTo>
                <a:cubicBezTo>
                  <a:pt x="3396743" y="1462840"/>
                  <a:pt x="3392295" y="1467225"/>
                  <a:pt x="3386957" y="1467225"/>
                </a:cubicBezTo>
                <a:cubicBezTo>
                  <a:pt x="3381620" y="1467225"/>
                  <a:pt x="3377235" y="1462903"/>
                  <a:pt x="3377235" y="1457501"/>
                </a:cubicBezTo>
                <a:cubicBezTo>
                  <a:pt x="3377235" y="1452100"/>
                  <a:pt x="3381555" y="1447715"/>
                  <a:pt x="3386957" y="1447715"/>
                </a:cubicBezTo>
                <a:close/>
                <a:moveTo>
                  <a:pt x="3628211" y="1447712"/>
                </a:moveTo>
                <a:cubicBezTo>
                  <a:pt x="3633528" y="1447712"/>
                  <a:pt x="3637936" y="1452161"/>
                  <a:pt x="3637936" y="1457498"/>
                </a:cubicBezTo>
                <a:cubicBezTo>
                  <a:pt x="3637936" y="1462837"/>
                  <a:pt x="3633592" y="1467222"/>
                  <a:pt x="3628211" y="1467222"/>
                </a:cubicBezTo>
                <a:cubicBezTo>
                  <a:pt x="3622813" y="1467222"/>
                  <a:pt x="3618429" y="1462900"/>
                  <a:pt x="3618429" y="1457498"/>
                </a:cubicBezTo>
                <a:cubicBezTo>
                  <a:pt x="3618429" y="1452097"/>
                  <a:pt x="3622813" y="1447712"/>
                  <a:pt x="3628211" y="1447712"/>
                </a:cubicBezTo>
                <a:close/>
                <a:moveTo>
                  <a:pt x="3869430" y="1447709"/>
                </a:moveTo>
                <a:cubicBezTo>
                  <a:pt x="3874763" y="1447709"/>
                  <a:pt x="3879147" y="1452158"/>
                  <a:pt x="3879147" y="1457495"/>
                </a:cubicBezTo>
                <a:cubicBezTo>
                  <a:pt x="3879147" y="1462834"/>
                  <a:pt x="3874826" y="1467219"/>
                  <a:pt x="3869430" y="1467219"/>
                </a:cubicBezTo>
                <a:cubicBezTo>
                  <a:pt x="3864030" y="1467219"/>
                  <a:pt x="3859646" y="1462897"/>
                  <a:pt x="3859646" y="1457495"/>
                </a:cubicBezTo>
                <a:cubicBezTo>
                  <a:pt x="3859646" y="1452094"/>
                  <a:pt x="3864030" y="1447709"/>
                  <a:pt x="3869430" y="1447709"/>
                </a:cubicBezTo>
                <a:close/>
                <a:moveTo>
                  <a:pt x="4110581" y="1447706"/>
                </a:moveTo>
                <a:cubicBezTo>
                  <a:pt x="4115984" y="1447706"/>
                  <a:pt x="4120362" y="1452154"/>
                  <a:pt x="4120362" y="1457492"/>
                </a:cubicBezTo>
                <a:cubicBezTo>
                  <a:pt x="4120362" y="1462831"/>
                  <a:pt x="4115984" y="1467216"/>
                  <a:pt x="4110581" y="1467216"/>
                </a:cubicBezTo>
                <a:cubicBezTo>
                  <a:pt x="4105180" y="1467216"/>
                  <a:pt x="4100797" y="1462894"/>
                  <a:pt x="4100797" y="1457492"/>
                </a:cubicBezTo>
                <a:cubicBezTo>
                  <a:pt x="4100797" y="1452091"/>
                  <a:pt x="4105180" y="1447706"/>
                  <a:pt x="4110581" y="1447706"/>
                </a:cubicBezTo>
                <a:close/>
                <a:moveTo>
                  <a:pt x="4351806" y="1447703"/>
                </a:moveTo>
                <a:cubicBezTo>
                  <a:pt x="4357195" y="1447703"/>
                  <a:pt x="4361580" y="1452151"/>
                  <a:pt x="4361580" y="1457489"/>
                </a:cubicBezTo>
                <a:cubicBezTo>
                  <a:pt x="4361580" y="1462828"/>
                  <a:pt x="4357195" y="1467212"/>
                  <a:pt x="4351806" y="1467212"/>
                </a:cubicBezTo>
                <a:cubicBezTo>
                  <a:pt x="4346397" y="1467212"/>
                  <a:pt x="4342006" y="1462891"/>
                  <a:pt x="4342006" y="1457489"/>
                </a:cubicBezTo>
                <a:cubicBezTo>
                  <a:pt x="4342006" y="1452088"/>
                  <a:pt x="4346397" y="1447703"/>
                  <a:pt x="4351806" y="1447703"/>
                </a:cubicBezTo>
                <a:close/>
                <a:moveTo>
                  <a:pt x="4593017" y="1447699"/>
                </a:moveTo>
                <a:cubicBezTo>
                  <a:pt x="4598413" y="1447699"/>
                  <a:pt x="4602795" y="1452148"/>
                  <a:pt x="4602795" y="1457485"/>
                </a:cubicBezTo>
                <a:cubicBezTo>
                  <a:pt x="4602795" y="1462824"/>
                  <a:pt x="4598350" y="1467209"/>
                  <a:pt x="4593017" y="1467209"/>
                </a:cubicBezTo>
                <a:cubicBezTo>
                  <a:pt x="4587686" y="1467209"/>
                  <a:pt x="4583304" y="1462887"/>
                  <a:pt x="4583304" y="1457485"/>
                </a:cubicBezTo>
                <a:cubicBezTo>
                  <a:pt x="4583304" y="1452084"/>
                  <a:pt x="4587622" y="1447699"/>
                  <a:pt x="4593017" y="1447699"/>
                </a:cubicBezTo>
                <a:close/>
                <a:moveTo>
                  <a:pt x="4834252" y="1447696"/>
                </a:moveTo>
                <a:cubicBezTo>
                  <a:pt x="4839658" y="1447696"/>
                  <a:pt x="4844038" y="1452145"/>
                  <a:pt x="4844038" y="1457482"/>
                </a:cubicBezTo>
                <a:cubicBezTo>
                  <a:pt x="4844038" y="1462821"/>
                  <a:pt x="4839595" y="1467206"/>
                  <a:pt x="4834252" y="1467206"/>
                </a:cubicBezTo>
                <a:cubicBezTo>
                  <a:pt x="4828915" y="1467206"/>
                  <a:pt x="4824532" y="1462884"/>
                  <a:pt x="4824532" y="1457482"/>
                </a:cubicBezTo>
                <a:cubicBezTo>
                  <a:pt x="4824532" y="1452081"/>
                  <a:pt x="4828851" y="1447696"/>
                  <a:pt x="4834252" y="1447696"/>
                </a:cubicBezTo>
                <a:close/>
                <a:moveTo>
                  <a:pt x="5075485" y="1447693"/>
                </a:moveTo>
                <a:cubicBezTo>
                  <a:pt x="5080819" y="1447693"/>
                  <a:pt x="5085201" y="1452142"/>
                  <a:pt x="5085201" y="1457479"/>
                </a:cubicBezTo>
                <a:cubicBezTo>
                  <a:pt x="5085201" y="1462818"/>
                  <a:pt x="5080883" y="1467203"/>
                  <a:pt x="5075485" y="1467203"/>
                </a:cubicBezTo>
                <a:cubicBezTo>
                  <a:pt x="5070086" y="1467203"/>
                  <a:pt x="5065704" y="1462881"/>
                  <a:pt x="5065704" y="1457479"/>
                </a:cubicBezTo>
                <a:cubicBezTo>
                  <a:pt x="5065704" y="1452078"/>
                  <a:pt x="5070086" y="1447693"/>
                  <a:pt x="5075485" y="1447693"/>
                </a:cubicBezTo>
                <a:close/>
                <a:moveTo>
                  <a:pt x="5316710" y="1447690"/>
                </a:moveTo>
                <a:cubicBezTo>
                  <a:pt x="5322044" y="1447690"/>
                  <a:pt x="5326429" y="1452138"/>
                  <a:pt x="5326429" y="1457476"/>
                </a:cubicBezTo>
                <a:cubicBezTo>
                  <a:pt x="5326429" y="1462815"/>
                  <a:pt x="5322105" y="1467200"/>
                  <a:pt x="5316710" y="1467200"/>
                </a:cubicBezTo>
                <a:cubicBezTo>
                  <a:pt x="5311314" y="1467200"/>
                  <a:pt x="5306924" y="1462878"/>
                  <a:pt x="5306924" y="1457476"/>
                </a:cubicBezTo>
                <a:cubicBezTo>
                  <a:pt x="5306924" y="1452075"/>
                  <a:pt x="5311314" y="1447690"/>
                  <a:pt x="5316710" y="1447690"/>
                </a:cubicBezTo>
                <a:close/>
                <a:moveTo>
                  <a:pt x="5557991" y="1447686"/>
                </a:moveTo>
                <a:cubicBezTo>
                  <a:pt x="5563391" y="1447686"/>
                  <a:pt x="5567774" y="1452135"/>
                  <a:pt x="5567774" y="1457473"/>
                </a:cubicBezTo>
                <a:cubicBezTo>
                  <a:pt x="5567774" y="1462812"/>
                  <a:pt x="5563391" y="1467196"/>
                  <a:pt x="5557991" y="1467196"/>
                </a:cubicBezTo>
                <a:cubicBezTo>
                  <a:pt x="5552592" y="1467196"/>
                  <a:pt x="5548208" y="1462875"/>
                  <a:pt x="5548208" y="1457473"/>
                </a:cubicBezTo>
                <a:cubicBezTo>
                  <a:pt x="5548208" y="1452071"/>
                  <a:pt x="5552592" y="1447686"/>
                  <a:pt x="5557991" y="1447686"/>
                </a:cubicBezTo>
                <a:close/>
                <a:moveTo>
                  <a:pt x="5799205" y="1447683"/>
                </a:moveTo>
                <a:cubicBezTo>
                  <a:pt x="5804606" y="1447683"/>
                  <a:pt x="5808989" y="1452132"/>
                  <a:pt x="5808989" y="1457470"/>
                </a:cubicBezTo>
                <a:cubicBezTo>
                  <a:pt x="5808989" y="1462808"/>
                  <a:pt x="5804542" y="1467193"/>
                  <a:pt x="5799205" y="1467193"/>
                </a:cubicBezTo>
                <a:cubicBezTo>
                  <a:pt x="5793870" y="1467193"/>
                  <a:pt x="5789486" y="1462872"/>
                  <a:pt x="5789486" y="1457470"/>
                </a:cubicBezTo>
                <a:cubicBezTo>
                  <a:pt x="5789486" y="1452068"/>
                  <a:pt x="5793806" y="1447683"/>
                  <a:pt x="5799205" y="1447683"/>
                </a:cubicBezTo>
                <a:close/>
                <a:moveTo>
                  <a:pt x="6040432" y="1447680"/>
                </a:moveTo>
                <a:cubicBezTo>
                  <a:pt x="6045832" y="1447680"/>
                  <a:pt x="6050216" y="1452129"/>
                  <a:pt x="6050216" y="1457466"/>
                </a:cubicBezTo>
                <a:cubicBezTo>
                  <a:pt x="6050216" y="1462805"/>
                  <a:pt x="6045769" y="1467190"/>
                  <a:pt x="6040432" y="1467190"/>
                </a:cubicBezTo>
                <a:cubicBezTo>
                  <a:pt x="6035095" y="1467190"/>
                  <a:pt x="6030712" y="1462868"/>
                  <a:pt x="6030712" y="1457466"/>
                </a:cubicBezTo>
                <a:cubicBezTo>
                  <a:pt x="6030712" y="1452065"/>
                  <a:pt x="6035032" y="1447680"/>
                  <a:pt x="6040432" y="1447680"/>
                </a:cubicBezTo>
                <a:close/>
                <a:moveTo>
                  <a:pt x="6281661" y="1447677"/>
                </a:moveTo>
                <a:cubicBezTo>
                  <a:pt x="6286997" y="1447677"/>
                  <a:pt x="6291381" y="1452126"/>
                  <a:pt x="6291381" y="1457463"/>
                </a:cubicBezTo>
                <a:cubicBezTo>
                  <a:pt x="6291381" y="1462802"/>
                  <a:pt x="6287061" y="1467187"/>
                  <a:pt x="6281661" y="1467187"/>
                </a:cubicBezTo>
                <a:cubicBezTo>
                  <a:pt x="6276261" y="1467187"/>
                  <a:pt x="6271877" y="1462865"/>
                  <a:pt x="6271877" y="1457463"/>
                </a:cubicBezTo>
                <a:cubicBezTo>
                  <a:pt x="6271877" y="1452062"/>
                  <a:pt x="6276261" y="1447677"/>
                  <a:pt x="6281661" y="1447677"/>
                </a:cubicBezTo>
                <a:close/>
                <a:moveTo>
                  <a:pt x="6522889" y="1447674"/>
                </a:moveTo>
                <a:cubicBezTo>
                  <a:pt x="6528225" y="1447674"/>
                  <a:pt x="6532610" y="1452123"/>
                  <a:pt x="6532610" y="1457460"/>
                </a:cubicBezTo>
                <a:cubicBezTo>
                  <a:pt x="6532610" y="1462799"/>
                  <a:pt x="6528289" y="1467184"/>
                  <a:pt x="6522889" y="1467184"/>
                </a:cubicBezTo>
                <a:cubicBezTo>
                  <a:pt x="6517489" y="1467184"/>
                  <a:pt x="6513105" y="1462862"/>
                  <a:pt x="6513105" y="1457460"/>
                </a:cubicBezTo>
                <a:cubicBezTo>
                  <a:pt x="6513105" y="1452058"/>
                  <a:pt x="6517489" y="1447674"/>
                  <a:pt x="6522889" y="1447674"/>
                </a:cubicBezTo>
                <a:close/>
                <a:moveTo>
                  <a:pt x="6764118" y="1447670"/>
                </a:moveTo>
                <a:cubicBezTo>
                  <a:pt x="6769518" y="1447670"/>
                  <a:pt x="6773902" y="1452119"/>
                  <a:pt x="6773902" y="1457457"/>
                </a:cubicBezTo>
                <a:cubicBezTo>
                  <a:pt x="6773902" y="1462796"/>
                  <a:pt x="6769518" y="1467181"/>
                  <a:pt x="6764118" y="1467181"/>
                </a:cubicBezTo>
                <a:cubicBezTo>
                  <a:pt x="6758718" y="1467181"/>
                  <a:pt x="6754335" y="1462859"/>
                  <a:pt x="6754335" y="1457457"/>
                </a:cubicBezTo>
                <a:cubicBezTo>
                  <a:pt x="6754335" y="1452055"/>
                  <a:pt x="6758718" y="1447670"/>
                  <a:pt x="6764118" y="1447670"/>
                </a:cubicBezTo>
                <a:close/>
                <a:moveTo>
                  <a:pt x="7005346" y="1447667"/>
                </a:moveTo>
                <a:cubicBezTo>
                  <a:pt x="7010746" y="1447667"/>
                  <a:pt x="7015130" y="1452116"/>
                  <a:pt x="7015130" y="1457454"/>
                </a:cubicBezTo>
                <a:cubicBezTo>
                  <a:pt x="7015130" y="1462793"/>
                  <a:pt x="7010683" y="1467177"/>
                  <a:pt x="7005346" y="1467177"/>
                </a:cubicBezTo>
                <a:cubicBezTo>
                  <a:pt x="7000009" y="1467177"/>
                  <a:pt x="6995626" y="1462856"/>
                  <a:pt x="6995626" y="1457454"/>
                </a:cubicBezTo>
                <a:cubicBezTo>
                  <a:pt x="6995626" y="1452052"/>
                  <a:pt x="6999946" y="1447667"/>
                  <a:pt x="7005346" y="1447667"/>
                </a:cubicBezTo>
                <a:close/>
                <a:moveTo>
                  <a:pt x="7246575" y="1447664"/>
                </a:moveTo>
                <a:cubicBezTo>
                  <a:pt x="7251975" y="1447664"/>
                  <a:pt x="7256359" y="1452113"/>
                  <a:pt x="7256359" y="1457451"/>
                </a:cubicBezTo>
                <a:cubicBezTo>
                  <a:pt x="7256359" y="1462789"/>
                  <a:pt x="7251912" y="1467174"/>
                  <a:pt x="7246575" y="1467174"/>
                </a:cubicBezTo>
                <a:cubicBezTo>
                  <a:pt x="7241238" y="1467174"/>
                  <a:pt x="7236855" y="1462852"/>
                  <a:pt x="7236855" y="1457451"/>
                </a:cubicBezTo>
                <a:cubicBezTo>
                  <a:pt x="7236855" y="1452049"/>
                  <a:pt x="7241175" y="1447664"/>
                  <a:pt x="7246575" y="1447664"/>
                </a:cubicBezTo>
                <a:close/>
                <a:moveTo>
                  <a:pt x="7487803" y="1447661"/>
                </a:moveTo>
                <a:cubicBezTo>
                  <a:pt x="7493139" y="1447661"/>
                  <a:pt x="7497524" y="1452110"/>
                  <a:pt x="7497524" y="1457447"/>
                </a:cubicBezTo>
                <a:cubicBezTo>
                  <a:pt x="7497524" y="1462786"/>
                  <a:pt x="7493203" y="1467171"/>
                  <a:pt x="7487803" y="1467171"/>
                </a:cubicBezTo>
                <a:cubicBezTo>
                  <a:pt x="7482403" y="1467171"/>
                  <a:pt x="7478019" y="1462849"/>
                  <a:pt x="7478019" y="1457447"/>
                </a:cubicBezTo>
                <a:cubicBezTo>
                  <a:pt x="7478019" y="1452046"/>
                  <a:pt x="7482403" y="1447661"/>
                  <a:pt x="7487803" y="1447661"/>
                </a:cubicBezTo>
                <a:close/>
                <a:moveTo>
                  <a:pt x="7729032" y="1447657"/>
                </a:moveTo>
                <a:cubicBezTo>
                  <a:pt x="7734369" y="1447657"/>
                  <a:pt x="7738753" y="1452106"/>
                  <a:pt x="7738753" y="1457444"/>
                </a:cubicBezTo>
                <a:cubicBezTo>
                  <a:pt x="7738753" y="1462783"/>
                  <a:pt x="7734432" y="1467168"/>
                  <a:pt x="7729032" y="1467168"/>
                </a:cubicBezTo>
                <a:cubicBezTo>
                  <a:pt x="7723632" y="1467168"/>
                  <a:pt x="7719249" y="1462846"/>
                  <a:pt x="7719249" y="1457444"/>
                </a:cubicBezTo>
                <a:cubicBezTo>
                  <a:pt x="7719249" y="1452042"/>
                  <a:pt x="7723632" y="1447657"/>
                  <a:pt x="7729032" y="1447657"/>
                </a:cubicBezTo>
                <a:close/>
                <a:moveTo>
                  <a:pt x="7970260" y="1447654"/>
                </a:moveTo>
                <a:cubicBezTo>
                  <a:pt x="7975661" y="1447654"/>
                  <a:pt x="7980044" y="1452103"/>
                  <a:pt x="7980044" y="1457441"/>
                </a:cubicBezTo>
                <a:cubicBezTo>
                  <a:pt x="7980044" y="1462780"/>
                  <a:pt x="7975661" y="1467165"/>
                  <a:pt x="7970260" y="1467165"/>
                </a:cubicBezTo>
                <a:cubicBezTo>
                  <a:pt x="7964860" y="1467165"/>
                  <a:pt x="7960477" y="1462843"/>
                  <a:pt x="7960477" y="1457441"/>
                </a:cubicBezTo>
                <a:cubicBezTo>
                  <a:pt x="7960477" y="1452039"/>
                  <a:pt x="7964860" y="1447654"/>
                  <a:pt x="7970260" y="1447654"/>
                </a:cubicBezTo>
                <a:close/>
                <a:moveTo>
                  <a:pt x="8211553" y="1447651"/>
                </a:moveTo>
                <a:cubicBezTo>
                  <a:pt x="8216889" y="1447651"/>
                  <a:pt x="8221273" y="1452100"/>
                  <a:pt x="8221273" y="1457438"/>
                </a:cubicBezTo>
                <a:cubicBezTo>
                  <a:pt x="8221273" y="1462777"/>
                  <a:pt x="8216953" y="1467162"/>
                  <a:pt x="8211553" y="1467162"/>
                </a:cubicBezTo>
                <a:cubicBezTo>
                  <a:pt x="8206152" y="1467162"/>
                  <a:pt x="8201769" y="1462840"/>
                  <a:pt x="8201769" y="1457438"/>
                </a:cubicBezTo>
                <a:cubicBezTo>
                  <a:pt x="8201769" y="1452036"/>
                  <a:pt x="8206152" y="1447651"/>
                  <a:pt x="8211553" y="1447651"/>
                </a:cubicBezTo>
                <a:close/>
                <a:moveTo>
                  <a:pt x="8452781" y="1447648"/>
                </a:moveTo>
                <a:cubicBezTo>
                  <a:pt x="8458181" y="1447648"/>
                  <a:pt x="8462566" y="1452097"/>
                  <a:pt x="8462566" y="1457435"/>
                </a:cubicBezTo>
                <a:cubicBezTo>
                  <a:pt x="8462566" y="1462774"/>
                  <a:pt x="8458118" y="1467158"/>
                  <a:pt x="8452781" y="1467158"/>
                </a:cubicBezTo>
                <a:cubicBezTo>
                  <a:pt x="8447445" y="1467158"/>
                  <a:pt x="8443061" y="1462837"/>
                  <a:pt x="8443061" y="1457435"/>
                </a:cubicBezTo>
                <a:cubicBezTo>
                  <a:pt x="8443061" y="1452033"/>
                  <a:pt x="8447381" y="1447648"/>
                  <a:pt x="8452781" y="1447648"/>
                </a:cubicBezTo>
                <a:close/>
                <a:moveTo>
                  <a:pt x="8694009" y="1447644"/>
                </a:moveTo>
                <a:cubicBezTo>
                  <a:pt x="8699346" y="1447644"/>
                  <a:pt x="8703730" y="1452094"/>
                  <a:pt x="8703730" y="1457431"/>
                </a:cubicBezTo>
                <a:cubicBezTo>
                  <a:pt x="8703730" y="1462770"/>
                  <a:pt x="8699346" y="1467155"/>
                  <a:pt x="8694009" y="1467155"/>
                </a:cubicBezTo>
                <a:cubicBezTo>
                  <a:pt x="8688673" y="1467155"/>
                  <a:pt x="8684289" y="1462833"/>
                  <a:pt x="8684289" y="1457431"/>
                </a:cubicBezTo>
                <a:cubicBezTo>
                  <a:pt x="8684289" y="1452029"/>
                  <a:pt x="8688609" y="1447644"/>
                  <a:pt x="8694009" y="1447644"/>
                </a:cubicBezTo>
                <a:close/>
                <a:moveTo>
                  <a:pt x="8935237" y="1447641"/>
                </a:moveTo>
                <a:cubicBezTo>
                  <a:pt x="8940574" y="1447641"/>
                  <a:pt x="8944958" y="1452090"/>
                  <a:pt x="8944958" y="1457428"/>
                </a:cubicBezTo>
                <a:cubicBezTo>
                  <a:pt x="8944958" y="1462767"/>
                  <a:pt x="8940638" y="1467152"/>
                  <a:pt x="8935237" y="1467152"/>
                </a:cubicBezTo>
                <a:cubicBezTo>
                  <a:pt x="8929837" y="1467152"/>
                  <a:pt x="8925454" y="1462830"/>
                  <a:pt x="8925454" y="1457428"/>
                </a:cubicBezTo>
                <a:cubicBezTo>
                  <a:pt x="8925454" y="1452026"/>
                  <a:pt x="8929837" y="1447641"/>
                  <a:pt x="8935237" y="1447641"/>
                </a:cubicBezTo>
                <a:close/>
                <a:moveTo>
                  <a:pt x="9176467" y="1447638"/>
                </a:moveTo>
                <a:cubicBezTo>
                  <a:pt x="9181803" y="1447638"/>
                  <a:pt x="9186187" y="1452087"/>
                  <a:pt x="9186187" y="1457425"/>
                </a:cubicBezTo>
                <a:cubicBezTo>
                  <a:pt x="9186187" y="1462764"/>
                  <a:pt x="9181867" y="1467149"/>
                  <a:pt x="9176467" y="1467149"/>
                </a:cubicBezTo>
                <a:cubicBezTo>
                  <a:pt x="9171066" y="1467149"/>
                  <a:pt x="9166683" y="1462827"/>
                  <a:pt x="9166683" y="1457425"/>
                </a:cubicBezTo>
                <a:cubicBezTo>
                  <a:pt x="9166683" y="1452023"/>
                  <a:pt x="9171066" y="1447638"/>
                  <a:pt x="9176467" y="1447638"/>
                </a:cubicBezTo>
                <a:close/>
                <a:moveTo>
                  <a:pt x="9417695" y="1447635"/>
                </a:moveTo>
                <a:cubicBezTo>
                  <a:pt x="9423031" y="1447635"/>
                  <a:pt x="9427416" y="1452084"/>
                  <a:pt x="9427416" y="1457422"/>
                </a:cubicBezTo>
                <a:cubicBezTo>
                  <a:pt x="9427416" y="1462761"/>
                  <a:pt x="9423095" y="1467146"/>
                  <a:pt x="9417695" y="1467146"/>
                </a:cubicBezTo>
                <a:cubicBezTo>
                  <a:pt x="9412295" y="1467146"/>
                  <a:pt x="9407911" y="1462824"/>
                  <a:pt x="9407911" y="1457422"/>
                </a:cubicBezTo>
                <a:cubicBezTo>
                  <a:pt x="9407911" y="1452020"/>
                  <a:pt x="9412295" y="1447635"/>
                  <a:pt x="9417695" y="1447635"/>
                </a:cubicBezTo>
                <a:close/>
                <a:moveTo>
                  <a:pt x="9649203" y="1206548"/>
                </a:moveTo>
                <a:cubicBezTo>
                  <a:pt x="9654540" y="1206548"/>
                  <a:pt x="9658923" y="1210998"/>
                  <a:pt x="9658923" y="1216336"/>
                </a:cubicBezTo>
                <a:cubicBezTo>
                  <a:pt x="9658923" y="1221674"/>
                  <a:pt x="9654540" y="1226063"/>
                  <a:pt x="9649203" y="1226063"/>
                </a:cubicBezTo>
                <a:cubicBezTo>
                  <a:pt x="9643866" y="1226063"/>
                  <a:pt x="9639483" y="1221738"/>
                  <a:pt x="9639483" y="1216336"/>
                </a:cubicBezTo>
                <a:cubicBezTo>
                  <a:pt x="9639483" y="1210933"/>
                  <a:pt x="9643803" y="1206548"/>
                  <a:pt x="9649203" y="1206548"/>
                </a:cubicBezTo>
                <a:close/>
                <a:moveTo>
                  <a:pt x="9890432" y="1206544"/>
                </a:moveTo>
                <a:cubicBezTo>
                  <a:pt x="9895768" y="1206544"/>
                  <a:pt x="9900152" y="1210994"/>
                  <a:pt x="9900152" y="1216332"/>
                </a:cubicBezTo>
                <a:cubicBezTo>
                  <a:pt x="9900152" y="1221672"/>
                  <a:pt x="9895832" y="1226059"/>
                  <a:pt x="9890432" y="1226059"/>
                </a:cubicBezTo>
                <a:cubicBezTo>
                  <a:pt x="9885031" y="1226059"/>
                  <a:pt x="9880648" y="1221734"/>
                  <a:pt x="9880648" y="1216332"/>
                </a:cubicBezTo>
                <a:cubicBezTo>
                  <a:pt x="9880648" y="1210930"/>
                  <a:pt x="9885031" y="1206544"/>
                  <a:pt x="9890432" y="1206544"/>
                </a:cubicBezTo>
                <a:close/>
                <a:moveTo>
                  <a:pt x="10131660" y="1206541"/>
                </a:moveTo>
                <a:cubicBezTo>
                  <a:pt x="10137060" y="1206541"/>
                  <a:pt x="10141444" y="1210991"/>
                  <a:pt x="10141444" y="1216329"/>
                </a:cubicBezTo>
                <a:cubicBezTo>
                  <a:pt x="10141444" y="1221668"/>
                  <a:pt x="10136997" y="1226056"/>
                  <a:pt x="10131660" y="1226056"/>
                </a:cubicBezTo>
                <a:cubicBezTo>
                  <a:pt x="10126323" y="1226056"/>
                  <a:pt x="10121940" y="1221731"/>
                  <a:pt x="10121940" y="1216329"/>
                </a:cubicBezTo>
                <a:cubicBezTo>
                  <a:pt x="10121940" y="1210927"/>
                  <a:pt x="10126260" y="1206541"/>
                  <a:pt x="10131660" y="1206541"/>
                </a:cubicBezTo>
                <a:close/>
                <a:moveTo>
                  <a:pt x="10372888" y="1206538"/>
                </a:moveTo>
                <a:cubicBezTo>
                  <a:pt x="10378288" y="1206538"/>
                  <a:pt x="10382673" y="1210988"/>
                  <a:pt x="10382673" y="1216325"/>
                </a:cubicBezTo>
                <a:cubicBezTo>
                  <a:pt x="10382673" y="1221665"/>
                  <a:pt x="10378225" y="1226052"/>
                  <a:pt x="10372888" y="1226052"/>
                </a:cubicBezTo>
                <a:cubicBezTo>
                  <a:pt x="10367552" y="1226052"/>
                  <a:pt x="10363168" y="1221728"/>
                  <a:pt x="10363168" y="1216325"/>
                </a:cubicBezTo>
                <a:cubicBezTo>
                  <a:pt x="10363168" y="1210924"/>
                  <a:pt x="10367488" y="1206538"/>
                  <a:pt x="10372888" y="1206538"/>
                </a:cubicBezTo>
                <a:close/>
                <a:moveTo>
                  <a:pt x="10614116" y="1206535"/>
                </a:moveTo>
                <a:cubicBezTo>
                  <a:pt x="10619516" y="1206535"/>
                  <a:pt x="10623901" y="1210984"/>
                  <a:pt x="10623901" y="1216322"/>
                </a:cubicBezTo>
                <a:cubicBezTo>
                  <a:pt x="10623901" y="1221661"/>
                  <a:pt x="10619454" y="1226049"/>
                  <a:pt x="10614116" y="1226049"/>
                </a:cubicBezTo>
                <a:cubicBezTo>
                  <a:pt x="10608780" y="1226049"/>
                  <a:pt x="10604396" y="1221724"/>
                  <a:pt x="10604396" y="1216322"/>
                </a:cubicBezTo>
                <a:cubicBezTo>
                  <a:pt x="10604396" y="1210920"/>
                  <a:pt x="10608716" y="1206535"/>
                  <a:pt x="10614116" y="1206535"/>
                </a:cubicBezTo>
                <a:close/>
                <a:moveTo>
                  <a:pt x="10855345" y="1206531"/>
                </a:moveTo>
                <a:cubicBezTo>
                  <a:pt x="10860682" y="1206531"/>
                  <a:pt x="10865065" y="1210981"/>
                  <a:pt x="10865065" y="1216319"/>
                </a:cubicBezTo>
                <a:cubicBezTo>
                  <a:pt x="10865065" y="1221658"/>
                  <a:pt x="10860682" y="1226045"/>
                  <a:pt x="10855345" y="1226045"/>
                </a:cubicBezTo>
                <a:cubicBezTo>
                  <a:pt x="10850008" y="1226045"/>
                  <a:pt x="10845625" y="1221721"/>
                  <a:pt x="10845625" y="1216319"/>
                </a:cubicBezTo>
                <a:cubicBezTo>
                  <a:pt x="10845625" y="1210917"/>
                  <a:pt x="10849945" y="1206531"/>
                  <a:pt x="10855345" y="1206531"/>
                </a:cubicBezTo>
                <a:close/>
                <a:moveTo>
                  <a:pt x="11096574" y="1206528"/>
                </a:moveTo>
                <a:cubicBezTo>
                  <a:pt x="11101910" y="1206528"/>
                  <a:pt x="11106294" y="1210977"/>
                  <a:pt x="11106294" y="1216315"/>
                </a:cubicBezTo>
                <a:cubicBezTo>
                  <a:pt x="11106294" y="1221655"/>
                  <a:pt x="11101974" y="1226042"/>
                  <a:pt x="11096574" y="1226042"/>
                </a:cubicBezTo>
                <a:cubicBezTo>
                  <a:pt x="11091174" y="1226042"/>
                  <a:pt x="11086790" y="1221717"/>
                  <a:pt x="11086790" y="1216315"/>
                </a:cubicBezTo>
                <a:cubicBezTo>
                  <a:pt x="11086790" y="1210914"/>
                  <a:pt x="11091174" y="1206528"/>
                  <a:pt x="11096574" y="1206528"/>
                </a:cubicBezTo>
                <a:close/>
                <a:moveTo>
                  <a:pt x="11337802" y="1206524"/>
                </a:moveTo>
                <a:cubicBezTo>
                  <a:pt x="11343202" y="1206524"/>
                  <a:pt x="11347587" y="1210974"/>
                  <a:pt x="11347587" y="1216312"/>
                </a:cubicBezTo>
                <a:cubicBezTo>
                  <a:pt x="11347587" y="1221651"/>
                  <a:pt x="11343139" y="1226038"/>
                  <a:pt x="11337802" y="1226038"/>
                </a:cubicBezTo>
                <a:cubicBezTo>
                  <a:pt x="11332466" y="1226038"/>
                  <a:pt x="11328082" y="1221714"/>
                  <a:pt x="11328082" y="1216312"/>
                </a:cubicBezTo>
                <a:cubicBezTo>
                  <a:pt x="11328082" y="1210910"/>
                  <a:pt x="11332402" y="1206524"/>
                  <a:pt x="11337802" y="1206524"/>
                </a:cubicBezTo>
                <a:close/>
                <a:moveTo>
                  <a:pt x="11579030" y="1206521"/>
                </a:moveTo>
                <a:cubicBezTo>
                  <a:pt x="11584430" y="1206521"/>
                  <a:pt x="11588815" y="1210971"/>
                  <a:pt x="11588815" y="1216309"/>
                </a:cubicBezTo>
                <a:cubicBezTo>
                  <a:pt x="11588815" y="1221648"/>
                  <a:pt x="11584367" y="1226035"/>
                  <a:pt x="11579030" y="1226035"/>
                </a:cubicBezTo>
                <a:cubicBezTo>
                  <a:pt x="11573694" y="1226035"/>
                  <a:pt x="11569310" y="1221711"/>
                  <a:pt x="11569310" y="1216309"/>
                </a:cubicBezTo>
                <a:cubicBezTo>
                  <a:pt x="11569310" y="1210907"/>
                  <a:pt x="11573630" y="1206521"/>
                  <a:pt x="11579030" y="1206521"/>
                </a:cubicBezTo>
                <a:close/>
                <a:moveTo>
                  <a:pt x="11820259" y="1206518"/>
                </a:moveTo>
                <a:cubicBezTo>
                  <a:pt x="11825659" y="1206518"/>
                  <a:pt x="11830043" y="1210967"/>
                  <a:pt x="11830043" y="1216305"/>
                </a:cubicBezTo>
                <a:cubicBezTo>
                  <a:pt x="11830043" y="1221644"/>
                  <a:pt x="11825596" y="1226032"/>
                  <a:pt x="11820259" y="1226032"/>
                </a:cubicBezTo>
                <a:cubicBezTo>
                  <a:pt x="11814922" y="1226032"/>
                  <a:pt x="11810539" y="1221707"/>
                  <a:pt x="11810539" y="1216305"/>
                </a:cubicBezTo>
                <a:cubicBezTo>
                  <a:pt x="11810539" y="1210903"/>
                  <a:pt x="11814859" y="1206518"/>
                  <a:pt x="11820259" y="1206518"/>
                </a:cubicBezTo>
                <a:close/>
                <a:moveTo>
                  <a:pt x="9720" y="1206514"/>
                </a:moveTo>
                <a:cubicBezTo>
                  <a:pt x="15120" y="1206514"/>
                  <a:pt x="19504" y="1210964"/>
                  <a:pt x="19504" y="1216302"/>
                </a:cubicBezTo>
                <a:cubicBezTo>
                  <a:pt x="19504" y="1221641"/>
                  <a:pt x="15057" y="1226028"/>
                  <a:pt x="9720" y="1226028"/>
                </a:cubicBezTo>
                <a:cubicBezTo>
                  <a:pt x="4385" y="1226028"/>
                  <a:pt x="1" y="1221704"/>
                  <a:pt x="1" y="1216302"/>
                </a:cubicBezTo>
                <a:cubicBezTo>
                  <a:pt x="1" y="1210900"/>
                  <a:pt x="4321" y="1206514"/>
                  <a:pt x="9720" y="1206514"/>
                </a:cubicBezTo>
                <a:close/>
                <a:moveTo>
                  <a:pt x="251004" y="1206511"/>
                </a:moveTo>
                <a:cubicBezTo>
                  <a:pt x="256404" y="1206511"/>
                  <a:pt x="260788" y="1210961"/>
                  <a:pt x="260788" y="1216299"/>
                </a:cubicBezTo>
                <a:cubicBezTo>
                  <a:pt x="260788" y="1221638"/>
                  <a:pt x="256341" y="1226025"/>
                  <a:pt x="251004" y="1226025"/>
                </a:cubicBezTo>
                <a:cubicBezTo>
                  <a:pt x="245668" y="1226025"/>
                  <a:pt x="241284" y="1221700"/>
                  <a:pt x="241284" y="1216299"/>
                </a:cubicBezTo>
                <a:cubicBezTo>
                  <a:pt x="241284" y="1210897"/>
                  <a:pt x="245604" y="1206511"/>
                  <a:pt x="251004" y="1206511"/>
                </a:cubicBezTo>
                <a:close/>
                <a:moveTo>
                  <a:pt x="492223" y="1206507"/>
                </a:moveTo>
                <a:cubicBezTo>
                  <a:pt x="497559" y="1206507"/>
                  <a:pt x="501943" y="1210957"/>
                  <a:pt x="501943" y="1216295"/>
                </a:cubicBezTo>
                <a:cubicBezTo>
                  <a:pt x="501943" y="1221635"/>
                  <a:pt x="497623" y="1226021"/>
                  <a:pt x="492223" y="1226021"/>
                </a:cubicBezTo>
                <a:cubicBezTo>
                  <a:pt x="486823" y="1226021"/>
                  <a:pt x="482439" y="1221697"/>
                  <a:pt x="482439" y="1216295"/>
                </a:cubicBezTo>
                <a:cubicBezTo>
                  <a:pt x="482439" y="1210893"/>
                  <a:pt x="486823" y="1206507"/>
                  <a:pt x="492223" y="1206507"/>
                </a:cubicBezTo>
                <a:close/>
                <a:moveTo>
                  <a:pt x="733444" y="1206504"/>
                </a:moveTo>
                <a:cubicBezTo>
                  <a:pt x="738780" y="1206504"/>
                  <a:pt x="743164" y="1210954"/>
                  <a:pt x="743164" y="1216292"/>
                </a:cubicBezTo>
                <a:cubicBezTo>
                  <a:pt x="743164" y="1221631"/>
                  <a:pt x="738844" y="1226018"/>
                  <a:pt x="733444" y="1226018"/>
                </a:cubicBezTo>
                <a:cubicBezTo>
                  <a:pt x="728044" y="1226018"/>
                  <a:pt x="723660" y="1221694"/>
                  <a:pt x="723660" y="1216292"/>
                </a:cubicBezTo>
                <a:cubicBezTo>
                  <a:pt x="723660" y="1210890"/>
                  <a:pt x="728044" y="1206504"/>
                  <a:pt x="733444" y="1206504"/>
                </a:cubicBezTo>
                <a:close/>
                <a:moveTo>
                  <a:pt x="974664" y="1206501"/>
                </a:moveTo>
                <a:cubicBezTo>
                  <a:pt x="980064" y="1206501"/>
                  <a:pt x="984448" y="1210951"/>
                  <a:pt x="984448" y="1216288"/>
                </a:cubicBezTo>
                <a:cubicBezTo>
                  <a:pt x="984448" y="1221628"/>
                  <a:pt x="980001" y="1226014"/>
                  <a:pt x="974664" y="1226014"/>
                </a:cubicBezTo>
                <a:cubicBezTo>
                  <a:pt x="969328" y="1226014"/>
                  <a:pt x="964944" y="1221690"/>
                  <a:pt x="964944" y="1216288"/>
                </a:cubicBezTo>
                <a:cubicBezTo>
                  <a:pt x="964944" y="1210887"/>
                  <a:pt x="969264" y="1206501"/>
                  <a:pt x="974664" y="1206501"/>
                </a:cubicBezTo>
                <a:close/>
                <a:moveTo>
                  <a:pt x="1215884" y="1206497"/>
                </a:moveTo>
                <a:cubicBezTo>
                  <a:pt x="1221284" y="1206497"/>
                  <a:pt x="1225668" y="1210947"/>
                  <a:pt x="1225668" y="1216285"/>
                </a:cubicBezTo>
                <a:cubicBezTo>
                  <a:pt x="1225668" y="1221624"/>
                  <a:pt x="1221221" y="1226011"/>
                  <a:pt x="1215884" y="1226011"/>
                </a:cubicBezTo>
                <a:cubicBezTo>
                  <a:pt x="1210548" y="1226011"/>
                  <a:pt x="1206165" y="1221687"/>
                  <a:pt x="1206165" y="1216285"/>
                </a:cubicBezTo>
                <a:cubicBezTo>
                  <a:pt x="1206165" y="1210883"/>
                  <a:pt x="1210484" y="1206497"/>
                  <a:pt x="1215884" y="1206497"/>
                </a:cubicBezTo>
                <a:close/>
                <a:moveTo>
                  <a:pt x="1457106" y="1206494"/>
                </a:moveTo>
                <a:cubicBezTo>
                  <a:pt x="1462442" y="1206494"/>
                  <a:pt x="1466825" y="1210944"/>
                  <a:pt x="1466825" y="1216282"/>
                </a:cubicBezTo>
                <a:cubicBezTo>
                  <a:pt x="1466825" y="1221621"/>
                  <a:pt x="1462506" y="1226007"/>
                  <a:pt x="1457106" y="1226007"/>
                </a:cubicBezTo>
                <a:cubicBezTo>
                  <a:pt x="1451706" y="1226007"/>
                  <a:pt x="1447322" y="1221684"/>
                  <a:pt x="1447322" y="1216282"/>
                </a:cubicBezTo>
                <a:cubicBezTo>
                  <a:pt x="1447322" y="1210880"/>
                  <a:pt x="1451706" y="1206494"/>
                  <a:pt x="1457106" y="1206494"/>
                </a:cubicBezTo>
                <a:close/>
                <a:moveTo>
                  <a:pt x="1698330" y="1206491"/>
                </a:moveTo>
                <a:cubicBezTo>
                  <a:pt x="1703732" y="1206491"/>
                  <a:pt x="1708116" y="1210940"/>
                  <a:pt x="1708116" y="1216278"/>
                </a:cubicBezTo>
                <a:cubicBezTo>
                  <a:pt x="1708116" y="1221618"/>
                  <a:pt x="1703732" y="1226004"/>
                  <a:pt x="1698330" y="1226004"/>
                </a:cubicBezTo>
                <a:cubicBezTo>
                  <a:pt x="1692929" y="1226004"/>
                  <a:pt x="1688546" y="1221680"/>
                  <a:pt x="1688546" y="1216278"/>
                </a:cubicBezTo>
                <a:cubicBezTo>
                  <a:pt x="1688546" y="1210876"/>
                  <a:pt x="1692929" y="1206491"/>
                  <a:pt x="1698330" y="1206491"/>
                </a:cubicBezTo>
                <a:close/>
                <a:moveTo>
                  <a:pt x="1939580" y="1206487"/>
                </a:moveTo>
                <a:cubicBezTo>
                  <a:pt x="1944978" y="1206487"/>
                  <a:pt x="1949363" y="1210937"/>
                  <a:pt x="1949363" y="1216275"/>
                </a:cubicBezTo>
                <a:cubicBezTo>
                  <a:pt x="1949363" y="1221614"/>
                  <a:pt x="1944916" y="1226001"/>
                  <a:pt x="1939580" y="1226001"/>
                </a:cubicBezTo>
                <a:cubicBezTo>
                  <a:pt x="1934245" y="1226001"/>
                  <a:pt x="1929859" y="1221677"/>
                  <a:pt x="1929859" y="1216275"/>
                </a:cubicBezTo>
                <a:cubicBezTo>
                  <a:pt x="1929859" y="1210873"/>
                  <a:pt x="1934181" y="1206487"/>
                  <a:pt x="1939580" y="1206487"/>
                </a:cubicBezTo>
                <a:close/>
                <a:moveTo>
                  <a:pt x="2180788" y="1206484"/>
                </a:moveTo>
                <a:cubicBezTo>
                  <a:pt x="2186189" y="1206484"/>
                  <a:pt x="2190577" y="1210934"/>
                  <a:pt x="2190577" y="1216272"/>
                </a:cubicBezTo>
                <a:cubicBezTo>
                  <a:pt x="2190577" y="1221611"/>
                  <a:pt x="2186136" y="1225997"/>
                  <a:pt x="2180788" y="1225997"/>
                </a:cubicBezTo>
                <a:cubicBezTo>
                  <a:pt x="2175475" y="1225997"/>
                  <a:pt x="2171083" y="1221674"/>
                  <a:pt x="2171083" y="1216272"/>
                </a:cubicBezTo>
                <a:cubicBezTo>
                  <a:pt x="2171083" y="1210870"/>
                  <a:pt x="2175412" y="1206484"/>
                  <a:pt x="2180788" y="1206484"/>
                </a:cubicBezTo>
                <a:close/>
                <a:moveTo>
                  <a:pt x="2422035" y="1206481"/>
                </a:moveTo>
                <a:cubicBezTo>
                  <a:pt x="2427370" y="1206481"/>
                  <a:pt x="2431752" y="1210930"/>
                  <a:pt x="2431752" y="1216268"/>
                </a:cubicBezTo>
                <a:cubicBezTo>
                  <a:pt x="2431752" y="1221607"/>
                  <a:pt x="2427434" y="1225994"/>
                  <a:pt x="2422035" y="1225994"/>
                </a:cubicBezTo>
                <a:cubicBezTo>
                  <a:pt x="2416638" y="1225994"/>
                  <a:pt x="2412256" y="1221670"/>
                  <a:pt x="2412256" y="1216268"/>
                </a:cubicBezTo>
                <a:cubicBezTo>
                  <a:pt x="2412256" y="1210866"/>
                  <a:pt x="2416638" y="1206481"/>
                  <a:pt x="2422035" y="1206481"/>
                </a:cubicBezTo>
                <a:close/>
                <a:moveTo>
                  <a:pt x="2663275" y="1206477"/>
                </a:moveTo>
                <a:cubicBezTo>
                  <a:pt x="2668609" y="1206477"/>
                  <a:pt x="2672996" y="1210927"/>
                  <a:pt x="2672996" y="1216265"/>
                </a:cubicBezTo>
                <a:cubicBezTo>
                  <a:pt x="2672996" y="1221604"/>
                  <a:pt x="2668674" y="1225990"/>
                  <a:pt x="2663275" y="1225990"/>
                </a:cubicBezTo>
                <a:cubicBezTo>
                  <a:pt x="2657874" y="1225990"/>
                  <a:pt x="2653490" y="1221667"/>
                  <a:pt x="2653490" y="1216265"/>
                </a:cubicBezTo>
                <a:cubicBezTo>
                  <a:pt x="2653490" y="1210863"/>
                  <a:pt x="2657874" y="1206477"/>
                  <a:pt x="2663275" y="1206477"/>
                </a:cubicBezTo>
                <a:close/>
                <a:moveTo>
                  <a:pt x="2904570" y="1206474"/>
                </a:moveTo>
                <a:cubicBezTo>
                  <a:pt x="2909970" y="1206474"/>
                  <a:pt x="2914353" y="1210924"/>
                  <a:pt x="2914353" y="1216261"/>
                </a:cubicBezTo>
                <a:cubicBezTo>
                  <a:pt x="2914353" y="1221601"/>
                  <a:pt x="2909970" y="1225987"/>
                  <a:pt x="2904570" y="1225987"/>
                </a:cubicBezTo>
                <a:cubicBezTo>
                  <a:pt x="2899172" y="1225987"/>
                  <a:pt x="2894789" y="1221663"/>
                  <a:pt x="2894789" y="1216261"/>
                </a:cubicBezTo>
                <a:cubicBezTo>
                  <a:pt x="2894789" y="1210860"/>
                  <a:pt x="2899172" y="1206474"/>
                  <a:pt x="2904570" y="1206474"/>
                </a:cubicBezTo>
                <a:close/>
                <a:moveTo>
                  <a:pt x="3145749" y="1206470"/>
                </a:moveTo>
                <a:cubicBezTo>
                  <a:pt x="3151148" y="1206470"/>
                  <a:pt x="3155531" y="1210920"/>
                  <a:pt x="3155531" y="1216258"/>
                </a:cubicBezTo>
                <a:cubicBezTo>
                  <a:pt x="3155531" y="1221597"/>
                  <a:pt x="3151085" y="1225984"/>
                  <a:pt x="3145749" y="1225984"/>
                </a:cubicBezTo>
                <a:cubicBezTo>
                  <a:pt x="3140414" y="1225984"/>
                  <a:pt x="3136031" y="1221660"/>
                  <a:pt x="3136031" y="1216258"/>
                </a:cubicBezTo>
                <a:cubicBezTo>
                  <a:pt x="3136031" y="1210856"/>
                  <a:pt x="3140350" y="1206470"/>
                  <a:pt x="3145749" y="1206470"/>
                </a:cubicBezTo>
                <a:close/>
                <a:moveTo>
                  <a:pt x="3386957" y="1206467"/>
                </a:moveTo>
                <a:cubicBezTo>
                  <a:pt x="3392358" y="1206467"/>
                  <a:pt x="3396743" y="1210917"/>
                  <a:pt x="3396743" y="1216255"/>
                </a:cubicBezTo>
                <a:cubicBezTo>
                  <a:pt x="3396743" y="1221594"/>
                  <a:pt x="3392294" y="1225980"/>
                  <a:pt x="3386957" y="1225980"/>
                </a:cubicBezTo>
                <a:cubicBezTo>
                  <a:pt x="3381620" y="1225980"/>
                  <a:pt x="3377235" y="1221657"/>
                  <a:pt x="3377235" y="1216255"/>
                </a:cubicBezTo>
                <a:cubicBezTo>
                  <a:pt x="3377235" y="1210853"/>
                  <a:pt x="3381555" y="1206467"/>
                  <a:pt x="3386957" y="1206467"/>
                </a:cubicBezTo>
                <a:close/>
                <a:moveTo>
                  <a:pt x="3628211" y="1206464"/>
                </a:moveTo>
                <a:cubicBezTo>
                  <a:pt x="3633528" y="1206464"/>
                  <a:pt x="3637936" y="1210914"/>
                  <a:pt x="3637936" y="1216251"/>
                </a:cubicBezTo>
                <a:cubicBezTo>
                  <a:pt x="3637936" y="1221591"/>
                  <a:pt x="3633592" y="1225977"/>
                  <a:pt x="3628211" y="1225977"/>
                </a:cubicBezTo>
                <a:cubicBezTo>
                  <a:pt x="3622813" y="1225977"/>
                  <a:pt x="3618429" y="1221653"/>
                  <a:pt x="3618429" y="1216251"/>
                </a:cubicBezTo>
                <a:cubicBezTo>
                  <a:pt x="3618429" y="1210850"/>
                  <a:pt x="3622813" y="1206464"/>
                  <a:pt x="3628211" y="1206464"/>
                </a:cubicBezTo>
                <a:close/>
                <a:moveTo>
                  <a:pt x="3869430" y="1206460"/>
                </a:moveTo>
                <a:cubicBezTo>
                  <a:pt x="3874761" y="1206460"/>
                  <a:pt x="3879147" y="1210910"/>
                  <a:pt x="3879147" y="1216248"/>
                </a:cubicBezTo>
                <a:cubicBezTo>
                  <a:pt x="3879147" y="1221587"/>
                  <a:pt x="3874826" y="1225973"/>
                  <a:pt x="3869430" y="1225973"/>
                </a:cubicBezTo>
                <a:cubicBezTo>
                  <a:pt x="3864029" y="1225973"/>
                  <a:pt x="3859646" y="1221650"/>
                  <a:pt x="3859646" y="1216248"/>
                </a:cubicBezTo>
                <a:cubicBezTo>
                  <a:pt x="3859646" y="1210846"/>
                  <a:pt x="3864029" y="1206460"/>
                  <a:pt x="3869430" y="1206460"/>
                </a:cubicBezTo>
                <a:close/>
                <a:moveTo>
                  <a:pt x="4110581" y="1206457"/>
                </a:moveTo>
                <a:cubicBezTo>
                  <a:pt x="4115984" y="1206457"/>
                  <a:pt x="4120362" y="1210907"/>
                  <a:pt x="4120362" y="1216245"/>
                </a:cubicBezTo>
                <a:cubicBezTo>
                  <a:pt x="4120362" y="1221584"/>
                  <a:pt x="4115984" y="1225970"/>
                  <a:pt x="4110581" y="1225970"/>
                </a:cubicBezTo>
                <a:cubicBezTo>
                  <a:pt x="4105180" y="1225970"/>
                  <a:pt x="4100797" y="1221647"/>
                  <a:pt x="4100797" y="1216245"/>
                </a:cubicBezTo>
                <a:cubicBezTo>
                  <a:pt x="4100797" y="1210843"/>
                  <a:pt x="4105180" y="1206457"/>
                  <a:pt x="4110581" y="1206457"/>
                </a:cubicBezTo>
                <a:close/>
                <a:moveTo>
                  <a:pt x="4351806" y="1206454"/>
                </a:moveTo>
                <a:cubicBezTo>
                  <a:pt x="4357195" y="1206454"/>
                  <a:pt x="4361580" y="1210903"/>
                  <a:pt x="4361580" y="1216241"/>
                </a:cubicBezTo>
                <a:cubicBezTo>
                  <a:pt x="4361580" y="1221581"/>
                  <a:pt x="4357195" y="1225966"/>
                  <a:pt x="4351806" y="1225966"/>
                </a:cubicBezTo>
                <a:cubicBezTo>
                  <a:pt x="4346397" y="1225966"/>
                  <a:pt x="4342006" y="1221643"/>
                  <a:pt x="4342006" y="1216241"/>
                </a:cubicBezTo>
                <a:cubicBezTo>
                  <a:pt x="4342006" y="1210839"/>
                  <a:pt x="4346397" y="1206454"/>
                  <a:pt x="4351806" y="1206454"/>
                </a:cubicBezTo>
                <a:close/>
                <a:moveTo>
                  <a:pt x="4593017" y="1206450"/>
                </a:moveTo>
                <a:cubicBezTo>
                  <a:pt x="4598413" y="1206450"/>
                  <a:pt x="4602795" y="1210900"/>
                  <a:pt x="4602795" y="1216238"/>
                </a:cubicBezTo>
                <a:cubicBezTo>
                  <a:pt x="4602795" y="1221577"/>
                  <a:pt x="4598350" y="1225963"/>
                  <a:pt x="4593017" y="1225963"/>
                </a:cubicBezTo>
                <a:cubicBezTo>
                  <a:pt x="4587686" y="1225963"/>
                  <a:pt x="4583304" y="1221640"/>
                  <a:pt x="4583304" y="1216238"/>
                </a:cubicBezTo>
                <a:cubicBezTo>
                  <a:pt x="4583304" y="1210836"/>
                  <a:pt x="4587622" y="1206450"/>
                  <a:pt x="4593017" y="1206450"/>
                </a:cubicBezTo>
                <a:close/>
                <a:moveTo>
                  <a:pt x="4834252" y="1206447"/>
                </a:moveTo>
                <a:cubicBezTo>
                  <a:pt x="4839658" y="1206447"/>
                  <a:pt x="4844038" y="1210897"/>
                  <a:pt x="4844038" y="1216235"/>
                </a:cubicBezTo>
                <a:cubicBezTo>
                  <a:pt x="4844038" y="1221574"/>
                  <a:pt x="4839595" y="1225959"/>
                  <a:pt x="4834252" y="1225959"/>
                </a:cubicBezTo>
                <a:cubicBezTo>
                  <a:pt x="4828915" y="1225959"/>
                  <a:pt x="4824532" y="1221637"/>
                  <a:pt x="4824532" y="1216235"/>
                </a:cubicBezTo>
                <a:cubicBezTo>
                  <a:pt x="4824532" y="1210833"/>
                  <a:pt x="4828851" y="1206447"/>
                  <a:pt x="4834252" y="1206447"/>
                </a:cubicBezTo>
                <a:close/>
                <a:moveTo>
                  <a:pt x="5075485" y="1206443"/>
                </a:moveTo>
                <a:cubicBezTo>
                  <a:pt x="5080819" y="1206443"/>
                  <a:pt x="5085201" y="1210893"/>
                  <a:pt x="5085201" y="1216231"/>
                </a:cubicBezTo>
                <a:cubicBezTo>
                  <a:pt x="5085201" y="1221570"/>
                  <a:pt x="5080883" y="1225956"/>
                  <a:pt x="5075485" y="1225956"/>
                </a:cubicBezTo>
                <a:cubicBezTo>
                  <a:pt x="5070086" y="1225956"/>
                  <a:pt x="5065704" y="1221633"/>
                  <a:pt x="5065704" y="1216231"/>
                </a:cubicBezTo>
                <a:cubicBezTo>
                  <a:pt x="5065704" y="1210829"/>
                  <a:pt x="5070086" y="1206443"/>
                  <a:pt x="5075485" y="1206443"/>
                </a:cubicBezTo>
                <a:close/>
                <a:moveTo>
                  <a:pt x="5316710" y="1206440"/>
                </a:moveTo>
                <a:cubicBezTo>
                  <a:pt x="5322044" y="1206440"/>
                  <a:pt x="5326429" y="1210890"/>
                  <a:pt x="5326429" y="1216228"/>
                </a:cubicBezTo>
                <a:cubicBezTo>
                  <a:pt x="5326429" y="1221567"/>
                  <a:pt x="5322105" y="1225953"/>
                  <a:pt x="5316710" y="1225953"/>
                </a:cubicBezTo>
                <a:cubicBezTo>
                  <a:pt x="5311314" y="1225953"/>
                  <a:pt x="5306924" y="1221630"/>
                  <a:pt x="5306924" y="1216228"/>
                </a:cubicBezTo>
                <a:cubicBezTo>
                  <a:pt x="5306924" y="1210826"/>
                  <a:pt x="5311314" y="1206440"/>
                  <a:pt x="5316710" y="1206440"/>
                </a:cubicBezTo>
                <a:close/>
                <a:moveTo>
                  <a:pt x="5557991" y="1206437"/>
                </a:moveTo>
                <a:cubicBezTo>
                  <a:pt x="5563391" y="1206437"/>
                  <a:pt x="5567774" y="1210887"/>
                  <a:pt x="5567774" y="1216224"/>
                </a:cubicBezTo>
                <a:cubicBezTo>
                  <a:pt x="5567774" y="1221564"/>
                  <a:pt x="5563391" y="1225949"/>
                  <a:pt x="5557991" y="1225949"/>
                </a:cubicBezTo>
                <a:cubicBezTo>
                  <a:pt x="5552592" y="1225949"/>
                  <a:pt x="5548208" y="1221626"/>
                  <a:pt x="5548208" y="1216224"/>
                </a:cubicBezTo>
                <a:cubicBezTo>
                  <a:pt x="5548208" y="1210822"/>
                  <a:pt x="5552592" y="1206437"/>
                  <a:pt x="5557991" y="1206437"/>
                </a:cubicBezTo>
                <a:close/>
                <a:moveTo>
                  <a:pt x="5799205" y="1206434"/>
                </a:moveTo>
                <a:cubicBezTo>
                  <a:pt x="5804606" y="1206434"/>
                  <a:pt x="5808989" y="1210883"/>
                  <a:pt x="5808989" y="1216221"/>
                </a:cubicBezTo>
                <a:cubicBezTo>
                  <a:pt x="5808989" y="1221560"/>
                  <a:pt x="5804542" y="1225946"/>
                  <a:pt x="5799205" y="1225946"/>
                </a:cubicBezTo>
                <a:cubicBezTo>
                  <a:pt x="5793870" y="1225946"/>
                  <a:pt x="5789486" y="1221623"/>
                  <a:pt x="5789486" y="1216221"/>
                </a:cubicBezTo>
                <a:cubicBezTo>
                  <a:pt x="5789486" y="1210819"/>
                  <a:pt x="5793806" y="1206434"/>
                  <a:pt x="5799205" y="1206434"/>
                </a:cubicBezTo>
                <a:close/>
                <a:moveTo>
                  <a:pt x="6040432" y="1206430"/>
                </a:moveTo>
                <a:cubicBezTo>
                  <a:pt x="6045832" y="1206430"/>
                  <a:pt x="6050216" y="1210880"/>
                  <a:pt x="6050216" y="1216218"/>
                </a:cubicBezTo>
                <a:cubicBezTo>
                  <a:pt x="6050216" y="1221557"/>
                  <a:pt x="6045769" y="1225942"/>
                  <a:pt x="6040432" y="1225942"/>
                </a:cubicBezTo>
                <a:cubicBezTo>
                  <a:pt x="6035095" y="1225942"/>
                  <a:pt x="6030712" y="1221620"/>
                  <a:pt x="6030712" y="1216218"/>
                </a:cubicBezTo>
                <a:cubicBezTo>
                  <a:pt x="6030712" y="1210816"/>
                  <a:pt x="6035032" y="1206430"/>
                  <a:pt x="6040432" y="1206430"/>
                </a:cubicBezTo>
                <a:close/>
                <a:moveTo>
                  <a:pt x="6281661" y="1206427"/>
                </a:moveTo>
                <a:cubicBezTo>
                  <a:pt x="6286997" y="1206427"/>
                  <a:pt x="6291381" y="1210876"/>
                  <a:pt x="6291381" y="1216214"/>
                </a:cubicBezTo>
                <a:cubicBezTo>
                  <a:pt x="6291381" y="1221554"/>
                  <a:pt x="6287061" y="1225939"/>
                  <a:pt x="6281661" y="1225939"/>
                </a:cubicBezTo>
                <a:cubicBezTo>
                  <a:pt x="6276261" y="1225939"/>
                  <a:pt x="6271877" y="1221616"/>
                  <a:pt x="6271877" y="1216214"/>
                </a:cubicBezTo>
                <a:cubicBezTo>
                  <a:pt x="6271877" y="1210813"/>
                  <a:pt x="6276261" y="1206427"/>
                  <a:pt x="6281661" y="1206427"/>
                </a:cubicBezTo>
                <a:close/>
                <a:moveTo>
                  <a:pt x="6522889" y="1206424"/>
                </a:moveTo>
                <a:cubicBezTo>
                  <a:pt x="6528225" y="1206424"/>
                  <a:pt x="6532610" y="1210873"/>
                  <a:pt x="6532610" y="1216211"/>
                </a:cubicBezTo>
                <a:cubicBezTo>
                  <a:pt x="6532610" y="1221550"/>
                  <a:pt x="6528289" y="1225936"/>
                  <a:pt x="6522889" y="1225936"/>
                </a:cubicBezTo>
                <a:cubicBezTo>
                  <a:pt x="6517489" y="1225936"/>
                  <a:pt x="6513105" y="1221613"/>
                  <a:pt x="6513105" y="1216211"/>
                </a:cubicBezTo>
                <a:cubicBezTo>
                  <a:pt x="6513105" y="1210809"/>
                  <a:pt x="6517489" y="1206424"/>
                  <a:pt x="6522889" y="1206424"/>
                </a:cubicBezTo>
                <a:close/>
                <a:moveTo>
                  <a:pt x="6764118" y="1206420"/>
                </a:moveTo>
                <a:cubicBezTo>
                  <a:pt x="6769518" y="1206420"/>
                  <a:pt x="6773902" y="1210870"/>
                  <a:pt x="6773902" y="1216208"/>
                </a:cubicBezTo>
                <a:cubicBezTo>
                  <a:pt x="6773902" y="1221547"/>
                  <a:pt x="6769518" y="1225932"/>
                  <a:pt x="6764118" y="1225932"/>
                </a:cubicBezTo>
                <a:cubicBezTo>
                  <a:pt x="6758718" y="1225932"/>
                  <a:pt x="6754335" y="1221610"/>
                  <a:pt x="6754335" y="1216208"/>
                </a:cubicBezTo>
                <a:cubicBezTo>
                  <a:pt x="6754335" y="1210806"/>
                  <a:pt x="6758718" y="1206420"/>
                  <a:pt x="6764118" y="1206420"/>
                </a:cubicBezTo>
                <a:close/>
                <a:moveTo>
                  <a:pt x="7005346" y="1206417"/>
                </a:moveTo>
                <a:cubicBezTo>
                  <a:pt x="7010746" y="1206417"/>
                  <a:pt x="7015130" y="1210866"/>
                  <a:pt x="7015130" y="1216204"/>
                </a:cubicBezTo>
                <a:cubicBezTo>
                  <a:pt x="7015130" y="1221543"/>
                  <a:pt x="7010683" y="1225929"/>
                  <a:pt x="7005346" y="1225929"/>
                </a:cubicBezTo>
                <a:cubicBezTo>
                  <a:pt x="7000009" y="1225929"/>
                  <a:pt x="6995626" y="1221606"/>
                  <a:pt x="6995626" y="1216204"/>
                </a:cubicBezTo>
                <a:cubicBezTo>
                  <a:pt x="6995626" y="1210802"/>
                  <a:pt x="6999946" y="1206417"/>
                  <a:pt x="7005346" y="1206417"/>
                </a:cubicBezTo>
                <a:close/>
                <a:moveTo>
                  <a:pt x="7246575" y="1206414"/>
                </a:moveTo>
                <a:cubicBezTo>
                  <a:pt x="7251975" y="1206414"/>
                  <a:pt x="7256359" y="1210863"/>
                  <a:pt x="7256359" y="1216201"/>
                </a:cubicBezTo>
                <a:cubicBezTo>
                  <a:pt x="7256359" y="1221540"/>
                  <a:pt x="7251912" y="1225925"/>
                  <a:pt x="7246575" y="1225925"/>
                </a:cubicBezTo>
                <a:cubicBezTo>
                  <a:pt x="7241238" y="1225925"/>
                  <a:pt x="7236855" y="1221603"/>
                  <a:pt x="7236855" y="1216201"/>
                </a:cubicBezTo>
                <a:cubicBezTo>
                  <a:pt x="7236855" y="1210799"/>
                  <a:pt x="7241175" y="1206414"/>
                  <a:pt x="7246575" y="1206414"/>
                </a:cubicBezTo>
                <a:close/>
                <a:moveTo>
                  <a:pt x="7487803" y="1206410"/>
                </a:moveTo>
                <a:cubicBezTo>
                  <a:pt x="7493139" y="1206410"/>
                  <a:pt x="7497524" y="1210860"/>
                  <a:pt x="7497524" y="1216198"/>
                </a:cubicBezTo>
                <a:cubicBezTo>
                  <a:pt x="7497524" y="1221537"/>
                  <a:pt x="7493203" y="1225922"/>
                  <a:pt x="7487803" y="1225922"/>
                </a:cubicBezTo>
                <a:cubicBezTo>
                  <a:pt x="7482403" y="1225922"/>
                  <a:pt x="7478019" y="1221600"/>
                  <a:pt x="7478019" y="1216198"/>
                </a:cubicBezTo>
                <a:cubicBezTo>
                  <a:pt x="7478019" y="1210796"/>
                  <a:pt x="7482403" y="1206410"/>
                  <a:pt x="7487803" y="1206410"/>
                </a:cubicBezTo>
                <a:close/>
                <a:moveTo>
                  <a:pt x="7729032" y="1206407"/>
                </a:moveTo>
                <a:cubicBezTo>
                  <a:pt x="7734369" y="1206407"/>
                  <a:pt x="7738753" y="1210856"/>
                  <a:pt x="7738753" y="1216194"/>
                </a:cubicBezTo>
                <a:cubicBezTo>
                  <a:pt x="7738753" y="1221533"/>
                  <a:pt x="7734432" y="1225918"/>
                  <a:pt x="7729032" y="1225918"/>
                </a:cubicBezTo>
                <a:cubicBezTo>
                  <a:pt x="7723632" y="1225918"/>
                  <a:pt x="7719249" y="1221596"/>
                  <a:pt x="7719249" y="1216194"/>
                </a:cubicBezTo>
                <a:cubicBezTo>
                  <a:pt x="7719249" y="1210792"/>
                  <a:pt x="7723632" y="1206407"/>
                  <a:pt x="7729032" y="1206407"/>
                </a:cubicBezTo>
                <a:close/>
                <a:moveTo>
                  <a:pt x="7970260" y="1206404"/>
                </a:moveTo>
                <a:cubicBezTo>
                  <a:pt x="7975661" y="1206404"/>
                  <a:pt x="7980044" y="1210853"/>
                  <a:pt x="7980044" y="1216191"/>
                </a:cubicBezTo>
                <a:cubicBezTo>
                  <a:pt x="7980044" y="1221530"/>
                  <a:pt x="7975661" y="1225915"/>
                  <a:pt x="7970260" y="1225915"/>
                </a:cubicBezTo>
                <a:cubicBezTo>
                  <a:pt x="7964860" y="1225915"/>
                  <a:pt x="7960477" y="1221593"/>
                  <a:pt x="7960477" y="1216191"/>
                </a:cubicBezTo>
                <a:cubicBezTo>
                  <a:pt x="7960477" y="1210789"/>
                  <a:pt x="7964860" y="1206404"/>
                  <a:pt x="7970260" y="1206404"/>
                </a:cubicBezTo>
                <a:close/>
                <a:moveTo>
                  <a:pt x="8211553" y="1206400"/>
                </a:moveTo>
                <a:cubicBezTo>
                  <a:pt x="8216889" y="1206400"/>
                  <a:pt x="8221273" y="1210850"/>
                  <a:pt x="8221273" y="1216187"/>
                </a:cubicBezTo>
                <a:cubicBezTo>
                  <a:pt x="8221273" y="1221527"/>
                  <a:pt x="8216953" y="1225912"/>
                  <a:pt x="8211553" y="1225912"/>
                </a:cubicBezTo>
                <a:cubicBezTo>
                  <a:pt x="8206152" y="1225912"/>
                  <a:pt x="8201769" y="1221589"/>
                  <a:pt x="8201769" y="1216187"/>
                </a:cubicBezTo>
                <a:cubicBezTo>
                  <a:pt x="8201769" y="1210785"/>
                  <a:pt x="8206152" y="1206400"/>
                  <a:pt x="8211553" y="1206400"/>
                </a:cubicBezTo>
                <a:close/>
                <a:moveTo>
                  <a:pt x="8452781" y="1206397"/>
                </a:moveTo>
                <a:cubicBezTo>
                  <a:pt x="8458181" y="1206397"/>
                  <a:pt x="8462566" y="1210846"/>
                  <a:pt x="8462566" y="1216184"/>
                </a:cubicBezTo>
                <a:cubicBezTo>
                  <a:pt x="8462566" y="1221523"/>
                  <a:pt x="8458118" y="1225908"/>
                  <a:pt x="8452781" y="1225908"/>
                </a:cubicBezTo>
                <a:cubicBezTo>
                  <a:pt x="8447445" y="1225908"/>
                  <a:pt x="8443061" y="1221586"/>
                  <a:pt x="8443061" y="1216184"/>
                </a:cubicBezTo>
                <a:cubicBezTo>
                  <a:pt x="8443061" y="1210782"/>
                  <a:pt x="8447381" y="1206397"/>
                  <a:pt x="8452781" y="1206397"/>
                </a:cubicBezTo>
                <a:close/>
                <a:moveTo>
                  <a:pt x="8694009" y="1206393"/>
                </a:moveTo>
                <a:cubicBezTo>
                  <a:pt x="8699346" y="1206393"/>
                  <a:pt x="8703730" y="1210843"/>
                  <a:pt x="8703730" y="1216181"/>
                </a:cubicBezTo>
                <a:cubicBezTo>
                  <a:pt x="8703730" y="1221520"/>
                  <a:pt x="8699346" y="1225905"/>
                  <a:pt x="8694009" y="1225905"/>
                </a:cubicBezTo>
                <a:cubicBezTo>
                  <a:pt x="8688673" y="1225905"/>
                  <a:pt x="8684289" y="1221583"/>
                  <a:pt x="8684289" y="1216181"/>
                </a:cubicBezTo>
                <a:cubicBezTo>
                  <a:pt x="8684289" y="1210779"/>
                  <a:pt x="8688609" y="1206393"/>
                  <a:pt x="8694009" y="1206393"/>
                </a:cubicBezTo>
                <a:close/>
                <a:moveTo>
                  <a:pt x="8935237" y="1206390"/>
                </a:moveTo>
                <a:cubicBezTo>
                  <a:pt x="8940574" y="1206390"/>
                  <a:pt x="8944958" y="1210839"/>
                  <a:pt x="8944958" y="1216177"/>
                </a:cubicBezTo>
                <a:cubicBezTo>
                  <a:pt x="8944958" y="1221517"/>
                  <a:pt x="8940638" y="1225902"/>
                  <a:pt x="8935237" y="1225902"/>
                </a:cubicBezTo>
                <a:cubicBezTo>
                  <a:pt x="8929837" y="1225902"/>
                  <a:pt x="8925454" y="1221579"/>
                  <a:pt x="8925454" y="1216177"/>
                </a:cubicBezTo>
                <a:cubicBezTo>
                  <a:pt x="8925454" y="1210775"/>
                  <a:pt x="8929837" y="1206390"/>
                  <a:pt x="8935237" y="1206390"/>
                </a:cubicBezTo>
                <a:close/>
                <a:moveTo>
                  <a:pt x="9176467" y="1206387"/>
                </a:moveTo>
                <a:cubicBezTo>
                  <a:pt x="9181803" y="1206387"/>
                  <a:pt x="9186187" y="1210836"/>
                  <a:pt x="9186187" y="1216174"/>
                </a:cubicBezTo>
                <a:cubicBezTo>
                  <a:pt x="9186187" y="1221513"/>
                  <a:pt x="9181867" y="1225898"/>
                  <a:pt x="9176467" y="1225898"/>
                </a:cubicBezTo>
                <a:cubicBezTo>
                  <a:pt x="9171066" y="1225898"/>
                  <a:pt x="9166683" y="1221576"/>
                  <a:pt x="9166683" y="1216174"/>
                </a:cubicBezTo>
                <a:cubicBezTo>
                  <a:pt x="9166683" y="1210772"/>
                  <a:pt x="9171066" y="1206387"/>
                  <a:pt x="9176467" y="1206387"/>
                </a:cubicBezTo>
                <a:close/>
                <a:moveTo>
                  <a:pt x="9417695" y="1206384"/>
                </a:moveTo>
                <a:cubicBezTo>
                  <a:pt x="9423031" y="1206384"/>
                  <a:pt x="9427416" y="1210833"/>
                  <a:pt x="9427416" y="1216171"/>
                </a:cubicBezTo>
                <a:cubicBezTo>
                  <a:pt x="9427416" y="1221510"/>
                  <a:pt x="9423095" y="1225895"/>
                  <a:pt x="9417695" y="1225895"/>
                </a:cubicBezTo>
                <a:cubicBezTo>
                  <a:pt x="9412295" y="1225895"/>
                  <a:pt x="9407911" y="1221573"/>
                  <a:pt x="9407911" y="1216171"/>
                </a:cubicBezTo>
                <a:cubicBezTo>
                  <a:pt x="9407911" y="1210769"/>
                  <a:pt x="9412295" y="1206384"/>
                  <a:pt x="9417695" y="1206384"/>
                </a:cubicBezTo>
                <a:close/>
                <a:moveTo>
                  <a:pt x="9649203" y="965270"/>
                </a:moveTo>
                <a:cubicBezTo>
                  <a:pt x="9654540" y="965270"/>
                  <a:pt x="9658923" y="969595"/>
                  <a:pt x="9658923" y="974997"/>
                </a:cubicBezTo>
                <a:cubicBezTo>
                  <a:pt x="9658923" y="980400"/>
                  <a:pt x="9654540" y="984785"/>
                  <a:pt x="9649203" y="984785"/>
                </a:cubicBezTo>
                <a:cubicBezTo>
                  <a:pt x="9643866" y="984785"/>
                  <a:pt x="9639483" y="980336"/>
                  <a:pt x="9639483" y="974997"/>
                </a:cubicBezTo>
                <a:cubicBezTo>
                  <a:pt x="9639483" y="969658"/>
                  <a:pt x="9643803" y="965270"/>
                  <a:pt x="9649203" y="965270"/>
                </a:cubicBezTo>
                <a:close/>
                <a:moveTo>
                  <a:pt x="9890432" y="965267"/>
                </a:moveTo>
                <a:cubicBezTo>
                  <a:pt x="9895768" y="965267"/>
                  <a:pt x="9900152" y="969592"/>
                  <a:pt x="9900152" y="974994"/>
                </a:cubicBezTo>
                <a:cubicBezTo>
                  <a:pt x="9900152" y="980397"/>
                  <a:pt x="9895832" y="984782"/>
                  <a:pt x="9890432" y="984782"/>
                </a:cubicBezTo>
                <a:cubicBezTo>
                  <a:pt x="9885031" y="984782"/>
                  <a:pt x="9880648" y="980333"/>
                  <a:pt x="9880648" y="974994"/>
                </a:cubicBezTo>
                <a:cubicBezTo>
                  <a:pt x="9880648" y="969655"/>
                  <a:pt x="9885031" y="965267"/>
                  <a:pt x="9890432" y="965267"/>
                </a:cubicBezTo>
                <a:close/>
                <a:moveTo>
                  <a:pt x="10131660" y="965264"/>
                </a:moveTo>
                <a:cubicBezTo>
                  <a:pt x="10137060" y="965264"/>
                  <a:pt x="10141444" y="969589"/>
                  <a:pt x="10141444" y="974991"/>
                </a:cubicBezTo>
                <a:cubicBezTo>
                  <a:pt x="10141444" y="980394"/>
                  <a:pt x="10136997" y="984779"/>
                  <a:pt x="10131660" y="984779"/>
                </a:cubicBezTo>
                <a:cubicBezTo>
                  <a:pt x="10126323" y="984779"/>
                  <a:pt x="10121940" y="980330"/>
                  <a:pt x="10121940" y="974991"/>
                </a:cubicBezTo>
                <a:cubicBezTo>
                  <a:pt x="10121940" y="969652"/>
                  <a:pt x="10126260" y="965264"/>
                  <a:pt x="10131660" y="965264"/>
                </a:cubicBezTo>
                <a:close/>
                <a:moveTo>
                  <a:pt x="10372888" y="965261"/>
                </a:moveTo>
                <a:cubicBezTo>
                  <a:pt x="10378288" y="965261"/>
                  <a:pt x="10382673" y="969586"/>
                  <a:pt x="10382673" y="974988"/>
                </a:cubicBezTo>
                <a:cubicBezTo>
                  <a:pt x="10382673" y="980392"/>
                  <a:pt x="10378225" y="984776"/>
                  <a:pt x="10372888" y="984776"/>
                </a:cubicBezTo>
                <a:cubicBezTo>
                  <a:pt x="10367552" y="984776"/>
                  <a:pt x="10363168" y="980327"/>
                  <a:pt x="10363168" y="974988"/>
                </a:cubicBezTo>
                <a:cubicBezTo>
                  <a:pt x="10363168" y="969649"/>
                  <a:pt x="10367488" y="965261"/>
                  <a:pt x="10372888" y="965261"/>
                </a:cubicBezTo>
                <a:close/>
                <a:moveTo>
                  <a:pt x="10614116" y="965258"/>
                </a:moveTo>
                <a:cubicBezTo>
                  <a:pt x="10619516" y="965258"/>
                  <a:pt x="10623901" y="969583"/>
                  <a:pt x="10623901" y="974986"/>
                </a:cubicBezTo>
                <a:cubicBezTo>
                  <a:pt x="10623901" y="980389"/>
                  <a:pt x="10619454" y="984773"/>
                  <a:pt x="10614116" y="984773"/>
                </a:cubicBezTo>
                <a:cubicBezTo>
                  <a:pt x="10608780" y="984773"/>
                  <a:pt x="10604396" y="980324"/>
                  <a:pt x="10604396" y="974986"/>
                </a:cubicBezTo>
                <a:cubicBezTo>
                  <a:pt x="10604396" y="969646"/>
                  <a:pt x="10608716" y="965258"/>
                  <a:pt x="10614116" y="965258"/>
                </a:cubicBezTo>
                <a:close/>
                <a:moveTo>
                  <a:pt x="10855345" y="965255"/>
                </a:moveTo>
                <a:cubicBezTo>
                  <a:pt x="10860682" y="965255"/>
                  <a:pt x="10865065" y="969580"/>
                  <a:pt x="10865065" y="974983"/>
                </a:cubicBezTo>
                <a:cubicBezTo>
                  <a:pt x="10865065" y="980386"/>
                  <a:pt x="10860682" y="984771"/>
                  <a:pt x="10855345" y="984771"/>
                </a:cubicBezTo>
                <a:cubicBezTo>
                  <a:pt x="10850008" y="984771"/>
                  <a:pt x="10845625" y="980322"/>
                  <a:pt x="10845625" y="974983"/>
                </a:cubicBezTo>
                <a:cubicBezTo>
                  <a:pt x="10845625" y="969643"/>
                  <a:pt x="10849945" y="965255"/>
                  <a:pt x="10855345" y="965255"/>
                </a:cubicBezTo>
                <a:close/>
                <a:moveTo>
                  <a:pt x="11096574" y="965252"/>
                </a:moveTo>
                <a:cubicBezTo>
                  <a:pt x="11101910" y="965252"/>
                  <a:pt x="11106294" y="969578"/>
                  <a:pt x="11106294" y="974980"/>
                </a:cubicBezTo>
                <a:cubicBezTo>
                  <a:pt x="11106294" y="980383"/>
                  <a:pt x="11101974" y="984768"/>
                  <a:pt x="11096574" y="984768"/>
                </a:cubicBezTo>
                <a:cubicBezTo>
                  <a:pt x="11091174" y="984768"/>
                  <a:pt x="11086790" y="980319"/>
                  <a:pt x="11086790" y="974980"/>
                </a:cubicBezTo>
                <a:cubicBezTo>
                  <a:pt x="11086790" y="969641"/>
                  <a:pt x="11091174" y="965252"/>
                  <a:pt x="11096574" y="965252"/>
                </a:cubicBezTo>
                <a:close/>
                <a:moveTo>
                  <a:pt x="11337802" y="965250"/>
                </a:moveTo>
                <a:cubicBezTo>
                  <a:pt x="11343202" y="965250"/>
                  <a:pt x="11347587" y="969575"/>
                  <a:pt x="11347587" y="974977"/>
                </a:cubicBezTo>
                <a:cubicBezTo>
                  <a:pt x="11347587" y="980380"/>
                  <a:pt x="11343139" y="984765"/>
                  <a:pt x="11337802" y="984765"/>
                </a:cubicBezTo>
                <a:cubicBezTo>
                  <a:pt x="11332466" y="984765"/>
                  <a:pt x="11328082" y="980316"/>
                  <a:pt x="11328082" y="974977"/>
                </a:cubicBezTo>
                <a:cubicBezTo>
                  <a:pt x="11328082" y="969638"/>
                  <a:pt x="11332402" y="965250"/>
                  <a:pt x="11337802" y="965250"/>
                </a:cubicBezTo>
                <a:close/>
                <a:moveTo>
                  <a:pt x="11579030" y="965247"/>
                </a:moveTo>
                <a:cubicBezTo>
                  <a:pt x="11584430" y="965247"/>
                  <a:pt x="11588815" y="969572"/>
                  <a:pt x="11588815" y="974974"/>
                </a:cubicBezTo>
                <a:cubicBezTo>
                  <a:pt x="11588815" y="980377"/>
                  <a:pt x="11584367" y="984762"/>
                  <a:pt x="11579030" y="984762"/>
                </a:cubicBezTo>
                <a:cubicBezTo>
                  <a:pt x="11573694" y="984762"/>
                  <a:pt x="11569310" y="980313"/>
                  <a:pt x="11569310" y="974974"/>
                </a:cubicBezTo>
                <a:cubicBezTo>
                  <a:pt x="11569310" y="969635"/>
                  <a:pt x="11573630" y="965247"/>
                  <a:pt x="11579030" y="965247"/>
                </a:cubicBezTo>
                <a:close/>
                <a:moveTo>
                  <a:pt x="11820259" y="965244"/>
                </a:moveTo>
                <a:cubicBezTo>
                  <a:pt x="11825659" y="965244"/>
                  <a:pt x="11830043" y="969569"/>
                  <a:pt x="11830043" y="974971"/>
                </a:cubicBezTo>
                <a:cubicBezTo>
                  <a:pt x="11830043" y="980374"/>
                  <a:pt x="11825596" y="984759"/>
                  <a:pt x="11820259" y="984759"/>
                </a:cubicBezTo>
                <a:cubicBezTo>
                  <a:pt x="11814922" y="984759"/>
                  <a:pt x="11810539" y="980310"/>
                  <a:pt x="11810539" y="974971"/>
                </a:cubicBezTo>
                <a:cubicBezTo>
                  <a:pt x="11810539" y="969632"/>
                  <a:pt x="11814859" y="965244"/>
                  <a:pt x="11820259" y="965244"/>
                </a:cubicBezTo>
                <a:close/>
                <a:moveTo>
                  <a:pt x="9720" y="965241"/>
                </a:moveTo>
                <a:cubicBezTo>
                  <a:pt x="15120" y="965241"/>
                  <a:pt x="19504" y="969566"/>
                  <a:pt x="19504" y="974968"/>
                </a:cubicBezTo>
                <a:cubicBezTo>
                  <a:pt x="19504" y="980371"/>
                  <a:pt x="15057" y="984756"/>
                  <a:pt x="9720" y="984756"/>
                </a:cubicBezTo>
                <a:cubicBezTo>
                  <a:pt x="4384" y="984756"/>
                  <a:pt x="1" y="980307"/>
                  <a:pt x="1" y="974968"/>
                </a:cubicBezTo>
                <a:cubicBezTo>
                  <a:pt x="1" y="969629"/>
                  <a:pt x="4320" y="965241"/>
                  <a:pt x="9720" y="965241"/>
                </a:cubicBezTo>
                <a:close/>
                <a:moveTo>
                  <a:pt x="251004" y="965238"/>
                </a:moveTo>
                <a:cubicBezTo>
                  <a:pt x="256404" y="965238"/>
                  <a:pt x="260788" y="969563"/>
                  <a:pt x="260788" y="974965"/>
                </a:cubicBezTo>
                <a:cubicBezTo>
                  <a:pt x="260788" y="980368"/>
                  <a:pt x="256341" y="984753"/>
                  <a:pt x="251004" y="984753"/>
                </a:cubicBezTo>
                <a:cubicBezTo>
                  <a:pt x="245668" y="984753"/>
                  <a:pt x="241284" y="980304"/>
                  <a:pt x="241284" y="974965"/>
                </a:cubicBezTo>
                <a:cubicBezTo>
                  <a:pt x="241284" y="969626"/>
                  <a:pt x="245604" y="965238"/>
                  <a:pt x="251004" y="965238"/>
                </a:cubicBezTo>
                <a:close/>
                <a:moveTo>
                  <a:pt x="492223" y="965235"/>
                </a:moveTo>
                <a:cubicBezTo>
                  <a:pt x="497559" y="965235"/>
                  <a:pt x="501943" y="969560"/>
                  <a:pt x="501943" y="974962"/>
                </a:cubicBezTo>
                <a:cubicBezTo>
                  <a:pt x="501943" y="980366"/>
                  <a:pt x="497623" y="984750"/>
                  <a:pt x="492223" y="984750"/>
                </a:cubicBezTo>
                <a:cubicBezTo>
                  <a:pt x="486823" y="984750"/>
                  <a:pt x="482439" y="980301"/>
                  <a:pt x="482439" y="974962"/>
                </a:cubicBezTo>
                <a:cubicBezTo>
                  <a:pt x="482439" y="969623"/>
                  <a:pt x="486823" y="965235"/>
                  <a:pt x="492223" y="965235"/>
                </a:cubicBezTo>
                <a:close/>
                <a:moveTo>
                  <a:pt x="733444" y="965233"/>
                </a:moveTo>
                <a:cubicBezTo>
                  <a:pt x="738780" y="965233"/>
                  <a:pt x="743164" y="969558"/>
                  <a:pt x="743164" y="974960"/>
                </a:cubicBezTo>
                <a:cubicBezTo>
                  <a:pt x="743164" y="980363"/>
                  <a:pt x="738844" y="984747"/>
                  <a:pt x="733444" y="984747"/>
                </a:cubicBezTo>
                <a:cubicBezTo>
                  <a:pt x="728044" y="984747"/>
                  <a:pt x="723660" y="980298"/>
                  <a:pt x="723660" y="974960"/>
                </a:cubicBezTo>
                <a:cubicBezTo>
                  <a:pt x="723660" y="969620"/>
                  <a:pt x="728044" y="965233"/>
                  <a:pt x="733444" y="965233"/>
                </a:cubicBezTo>
                <a:close/>
                <a:moveTo>
                  <a:pt x="974664" y="965230"/>
                </a:moveTo>
                <a:cubicBezTo>
                  <a:pt x="980064" y="965230"/>
                  <a:pt x="984448" y="969555"/>
                  <a:pt x="984448" y="974957"/>
                </a:cubicBezTo>
                <a:cubicBezTo>
                  <a:pt x="984448" y="980360"/>
                  <a:pt x="980001" y="984745"/>
                  <a:pt x="974664" y="984745"/>
                </a:cubicBezTo>
                <a:cubicBezTo>
                  <a:pt x="969328" y="984745"/>
                  <a:pt x="964944" y="980296"/>
                  <a:pt x="964944" y="974957"/>
                </a:cubicBezTo>
                <a:cubicBezTo>
                  <a:pt x="964944" y="969617"/>
                  <a:pt x="969264" y="965230"/>
                  <a:pt x="974664" y="965230"/>
                </a:cubicBezTo>
                <a:close/>
                <a:moveTo>
                  <a:pt x="1215884" y="965227"/>
                </a:moveTo>
                <a:cubicBezTo>
                  <a:pt x="1221284" y="965227"/>
                  <a:pt x="1225668" y="969552"/>
                  <a:pt x="1225668" y="974954"/>
                </a:cubicBezTo>
                <a:cubicBezTo>
                  <a:pt x="1225668" y="980357"/>
                  <a:pt x="1221221" y="984742"/>
                  <a:pt x="1215884" y="984742"/>
                </a:cubicBezTo>
                <a:cubicBezTo>
                  <a:pt x="1210548" y="984742"/>
                  <a:pt x="1206164" y="980293"/>
                  <a:pt x="1206164" y="974954"/>
                </a:cubicBezTo>
                <a:cubicBezTo>
                  <a:pt x="1206164" y="969615"/>
                  <a:pt x="1210484" y="965227"/>
                  <a:pt x="1215884" y="965227"/>
                </a:cubicBezTo>
                <a:close/>
                <a:moveTo>
                  <a:pt x="1457105" y="965224"/>
                </a:moveTo>
                <a:cubicBezTo>
                  <a:pt x="1462442" y="965224"/>
                  <a:pt x="1466825" y="969549"/>
                  <a:pt x="1466825" y="974951"/>
                </a:cubicBezTo>
                <a:cubicBezTo>
                  <a:pt x="1466825" y="980354"/>
                  <a:pt x="1462505" y="984739"/>
                  <a:pt x="1457105" y="984739"/>
                </a:cubicBezTo>
                <a:cubicBezTo>
                  <a:pt x="1451706" y="984739"/>
                  <a:pt x="1447322" y="980290"/>
                  <a:pt x="1447322" y="974951"/>
                </a:cubicBezTo>
                <a:cubicBezTo>
                  <a:pt x="1447322" y="969612"/>
                  <a:pt x="1451706" y="965224"/>
                  <a:pt x="1457105" y="965224"/>
                </a:cubicBezTo>
                <a:close/>
                <a:moveTo>
                  <a:pt x="1698330" y="965221"/>
                </a:moveTo>
                <a:cubicBezTo>
                  <a:pt x="1703732" y="965221"/>
                  <a:pt x="1708116" y="969546"/>
                  <a:pt x="1708116" y="974948"/>
                </a:cubicBezTo>
                <a:cubicBezTo>
                  <a:pt x="1708116" y="980351"/>
                  <a:pt x="1703732" y="984736"/>
                  <a:pt x="1698330" y="984736"/>
                </a:cubicBezTo>
                <a:cubicBezTo>
                  <a:pt x="1692929" y="984736"/>
                  <a:pt x="1688545" y="980287"/>
                  <a:pt x="1688545" y="974948"/>
                </a:cubicBezTo>
                <a:cubicBezTo>
                  <a:pt x="1688545" y="969609"/>
                  <a:pt x="1692929" y="965221"/>
                  <a:pt x="1698330" y="965221"/>
                </a:cubicBezTo>
                <a:close/>
                <a:moveTo>
                  <a:pt x="1939580" y="965219"/>
                </a:moveTo>
                <a:cubicBezTo>
                  <a:pt x="1944978" y="965219"/>
                  <a:pt x="1949363" y="969543"/>
                  <a:pt x="1949363" y="974945"/>
                </a:cubicBezTo>
                <a:cubicBezTo>
                  <a:pt x="1949363" y="980348"/>
                  <a:pt x="1944916" y="984733"/>
                  <a:pt x="1939580" y="984733"/>
                </a:cubicBezTo>
                <a:cubicBezTo>
                  <a:pt x="1934244" y="984733"/>
                  <a:pt x="1929859" y="980284"/>
                  <a:pt x="1929859" y="974945"/>
                </a:cubicBezTo>
                <a:cubicBezTo>
                  <a:pt x="1929859" y="969606"/>
                  <a:pt x="1934181" y="965219"/>
                  <a:pt x="1939580" y="965219"/>
                </a:cubicBezTo>
                <a:close/>
                <a:moveTo>
                  <a:pt x="2180788" y="965216"/>
                </a:moveTo>
                <a:cubicBezTo>
                  <a:pt x="2186189" y="965216"/>
                  <a:pt x="2190577" y="969540"/>
                  <a:pt x="2190577" y="974942"/>
                </a:cubicBezTo>
                <a:cubicBezTo>
                  <a:pt x="2190577" y="980345"/>
                  <a:pt x="2186136" y="984730"/>
                  <a:pt x="2180788" y="984730"/>
                </a:cubicBezTo>
                <a:cubicBezTo>
                  <a:pt x="2175475" y="984730"/>
                  <a:pt x="2171083" y="980281"/>
                  <a:pt x="2171083" y="974942"/>
                </a:cubicBezTo>
                <a:cubicBezTo>
                  <a:pt x="2171083" y="969603"/>
                  <a:pt x="2175412" y="965216"/>
                  <a:pt x="2180788" y="965216"/>
                </a:cubicBezTo>
                <a:close/>
                <a:moveTo>
                  <a:pt x="2422035" y="965213"/>
                </a:moveTo>
                <a:cubicBezTo>
                  <a:pt x="2427370" y="965213"/>
                  <a:pt x="2431752" y="969538"/>
                  <a:pt x="2431752" y="974940"/>
                </a:cubicBezTo>
                <a:cubicBezTo>
                  <a:pt x="2431752" y="980342"/>
                  <a:pt x="2427433" y="984727"/>
                  <a:pt x="2422035" y="984727"/>
                </a:cubicBezTo>
                <a:cubicBezTo>
                  <a:pt x="2416638" y="984727"/>
                  <a:pt x="2412255" y="980278"/>
                  <a:pt x="2412255" y="974940"/>
                </a:cubicBezTo>
                <a:cubicBezTo>
                  <a:pt x="2412255" y="969600"/>
                  <a:pt x="2416638" y="965213"/>
                  <a:pt x="2422035" y="965213"/>
                </a:cubicBezTo>
                <a:close/>
                <a:moveTo>
                  <a:pt x="2663272" y="965210"/>
                </a:moveTo>
                <a:cubicBezTo>
                  <a:pt x="2668609" y="965210"/>
                  <a:pt x="2672996" y="969535"/>
                  <a:pt x="2672996" y="974937"/>
                </a:cubicBezTo>
                <a:cubicBezTo>
                  <a:pt x="2672996" y="980339"/>
                  <a:pt x="2668674" y="984724"/>
                  <a:pt x="2663272" y="984724"/>
                </a:cubicBezTo>
                <a:cubicBezTo>
                  <a:pt x="2657874" y="984724"/>
                  <a:pt x="2653490" y="980275"/>
                  <a:pt x="2653490" y="974937"/>
                </a:cubicBezTo>
                <a:cubicBezTo>
                  <a:pt x="2653490" y="969597"/>
                  <a:pt x="2657874" y="965210"/>
                  <a:pt x="2663272" y="965210"/>
                </a:cubicBezTo>
                <a:close/>
                <a:moveTo>
                  <a:pt x="2904570" y="965208"/>
                </a:moveTo>
                <a:cubicBezTo>
                  <a:pt x="2909970" y="965208"/>
                  <a:pt x="2914353" y="969532"/>
                  <a:pt x="2914353" y="974934"/>
                </a:cubicBezTo>
                <a:cubicBezTo>
                  <a:pt x="2914353" y="980337"/>
                  <a:pt x="2909970" y="984721"/>
                  <a:pt x="2904570" y="984721"/>
                </a:cubicBezTo>
                <a:cubicBezTo>
                  <a:pt x="2899172" y="984721"/>
                  <a:pt x="2894789" y="980272"/>
                  <a:pt x="2894789" y="974934"/>
                </a:cubicBezTo>
                <a:cubicBezTo>
                  <a:pt x="2894789" y="969595"/>
                  <a:pt x="2899172" y="965208"/>
                  <a:pt x="2904570" y="965208"/>
                </a:cubicBezTo>
                <a:close/>
                <a:moveTo>
                  <a:pt x="3145749" y="965205"/>
                </a:moveTo>
                <a:cubicBezTo>
                  <a:pt x="3151148" y="965205"/>
                  <a:pt x="3155531" y="969529"/>
                  <a:pt x="3155531" y="974931"/>
                </a:cubicBezTo>
                <a:cubicBezTo>
                  <a:pt x="3155531" y="980334"/>
                  <a:pt x="3151085" y="984719"/>
                  <a:pt x="3145749" y="984719"/>
                </a:cubicBezTo>
                <a:cubicBezTo>
                  <a:pt x="3140414" y="984719"/>
                  <a:pt x="3136031" y="980270"/>
                  <a:pt x="3136031" y="974931"/>
                </a:cubicBezTo>
                <a:cubicBezTo>
                  <a:pt x="3136031" y="969592"/>
                  <a:pt x="3140350" y="965205"/>
                  <a:pt x="3145749" y="965205"/>
                </a:cubicBezTo>
                <a:close/>
                <a:moveTo>
                  <a:pt x="3386957" y="965202"/>
                </a:moveTo>
                <a:cubicBezTo>
                  <a:pt x="3392358" y="965202"/>
                  <a:pt x="3396743" y="969526"/>
                  <a:pt x="3396743" y="974928"/>
                </a:cubicBezTo>
                <a:cubicBezTo>
                  <a:pt x="3396743" y="980331"/>
                  <a:pt x="3392294" y="984716"/>
                  <a:pt x="3386957" y="984716"/>
                </a:cubicBezTo>
                <a:cubicBezTo>
                  <a:pt x="3381620" y="984716"/>
                  <a:pt x="3377235" y="980267"/>
                  <a:pt x="3377235" y="974928"/>
                </a:cubicBezTo>
                <a:cubicBezTo>
                  <a:pt x="3377235" y="969589"/>
                  <a:pt x="3381555" y="965202"/>
                  <a:pt x="3386957" y="965202"/>
                </a:cubicBezTo>
                <a:close/>
                <a:moveTo>
                  <a:pt x="3628211" y="965199"/>
                </a:moveTo>
                <a:cubicBezTo>
                  <a:pt x="3633528" y="965199"/>
                  <a:pt x="3637930" y="969523"/>
                  <a:pt x="3637930" y="974925"/>
                </a:cubicBezTo>
                <a:cubicBezTo>
                  <a:pt x="3637930" y="980328"/>
                  <a:pt x="3633592" y="984713"/>
                  <a:pt x="3628211" y="984713"/>
                </a:cubicBezTo>
                <a:cubicBezTo>
                  <a:pt x="3622813" y="984713"/>
                  <a:pt x="3618429" y="980264"/>
                  <a:pt x="3618429" y="974925"/>
                </a:cubicBezTo>
                <a:cubicBezTo>
                  <a:pt x="3618429" y="969586"/>
                  <a:pt x="3622813" y="965199"/>
                  <a:pt x="3628211" y="965199"/>
                </a:cubicBezTo>
                <a:close/>
                <a:moveTo>
                  <a:pt x="3869430" y="965197"/>
                </a:moveTo>
                <a:cubicBezTo>
                  <a:pt x="3874761" y="965197"/>
                  <a:pt x="3879147" y="969520"/>
                  <a:pt x="3879147" y="974923"/>
                </a:cubicBezTo>
                <a:cubicBezTo>
                  <a:pt x="3879147" y="980325"/>
                  <a:pt x="3874826" y="984710"/>
                  <a:pt x="3869430" y="984710"/>
                </a:cubicBezTo>
                <a:cubicBezTo>
                  <a:pt x="3864029" y="984710"/>
                  <a:pt x="3859645" y="980261"/>
                  <a:pt x="3859645" y="974923"/>
                </a:cubicBezTo>
                <a:cubicBezTo>
                  <a:pt x="3859645" y="969583"/>
                  <a:pt x="3864029" y="965197"/>
                  <a:pt x="3869430" y="965197"/>
                </a:cubicBezTo>
                <a:close/>
                <a:moveTo>
                  <a:pt x="4110581" y="965194"/>
                </a:moveTo>
                <a:cubicBezTo>
                  <a:pt x="4115984" y="965194"/>
                  <a:pt x="4120362" y="969518"/>
                  <a:pt x="4120362" y="974920"/>
                </a:cubicBezTo>
                <a:cubicBezTo>
                  <a:pt x="4120362" y="980322"/>
                  <a:pt x="4115984" y="984707"/>
                  <a:pt x="4110581" y="984707"/>
                </a:cubicBezTo>
                <a:cubicBezTo>
                  <a:pt x="4105180" y="984707"/>
                  <a:pt x="4100797" y="980258"/>
                  <a:pt x="4100797" y="974920"/>
                </a:cubicBezTo>
                <a:cubicBezTo>
                  <a:pt x="4100797" y="969580"/>
                  <a:pt x="4105180" y="965194"/>
                  <a:pt x="4110581" y="965194"/>
                </a:cubicBezTo>
                <a:close/>
                <a:moveTo>
                  <a:pt x="4351806" y="965191"/>
                </a:moveTo>
                <a:cubicBezTo>
                  <a:pt x="4357195" y="965191"/>
                  <a:pt x="4361580" y="969515"/>
                  <a:pt x="4361580" y="974917"/>
                </a:cubicBezTo>
                <a:cubicBezTo>
                  <a:pt x="4361580" y="980319"/>
                  <a:pt x="4357195" y="984704"/>
                  <a:pt x="4351806" y="984704"/>
                </a:cubicBezTo>
                <a:cubicBezTo>
                  <a:pt x="4346397" y="984704"/>
                  <a:pt x="4342006" y="980255"/>
                  <a:pt x="4342006" y="974917"/>
                </a:cubicBezTo>
                <a:cubicBezTo>
                  <a:pt x="4342006" y="969578"/>
                  <a:pt x="4346397" y="965191"/>
                  <a:pt x="4351806" y="965191"/>
                </a:cubicBezTo>
                <a:close/>
                <a:moveTo>
                  <a:pt x="4593017" y="965189"/>
                </a:moveTo>
                <a:cubicBezTo>
                  <a:pt x="4598413" y="965189"/>
                  <a:pt x="4602795" y="969512"/>
                  <a:pt x="4602795" y="974914"/>
                </a:cubicBezTo>
                <a:cubicBezTo>
                  <a:pt x="4602795" y="980316"/>
                  <a:pt x="4598350" y="984701"/>
                  <a:pt x="4593017" y="984701"/>
                </a:cubicBezTo>
                <a:cubicBezTo>
                  <a:pt x="4587686" y="984701"/>
                  <a:pt x="4583304" y="980252"/>
                  <a:pt x="4583304" y="974914"/>
                </a:cubicBezTo>
                <a:cubicBezTo>
                  <a:pt x="4583304" y="969575"/>
                  <a:pt x="4587622" y="965189"/>
                  <a:pt x="4593017" y="965189"/>
                </a:cubicBezTo>
                <a:close/>
                <a:moveTo>
                  <a:pt x="4834252" y="965186"/>
                </a:moveTo>
                <a:cubicBezTo>
                  <a:pt x="4839658" y="965186"/>
                  <a:pt x="4844038" y="969509"/>
                  <a:pt x="4844038" y="974911"/>
                </a:cubicBezTo>
                <a:cubicBezTo>
                  <a:pt x="4844038" y="980313"/>
                  <a:pt x="4839595" y="984698"/>
                  <a:pt x="4834252" y="984698"/>
                </a:cubicBezTo>
                <a:cubicBezTo>
                  <a:pt x="4828915" y="984698"/>
                  <a:pt x="4824532" y="980249"/>
                  <a:pt x="4824532" y="974911"/>
                </a:cubicBezTo>
                <a:cubicBezTo>
                  <a:pt x="4824532" y="969572"/>
                  <a:pt x="4828851" y="965186"/>
                  <a:pt x="4834252" y="965186"/>
                </a:cubicBezTo>
                <a:close/>
                <a:moveTo>
                  <a:pt x="5075485" y="965183"/>
                </a:moveTo>
                <a:cubicBezTo>
                  <a:pt x="5080819" y="965183"/>
                  <a:pt x="5085201" y="969506"/>
                  <a:pt x="5085201" y="974908"/>
                </a:cubicBezTo>
                <a:cubicBezTo>
                  <a:pt x="5085201" y="980311"/>
                  <a:pt x="5080883" y="984695"/>
                  <a:pt x="5075485" y="984695"/>
                </a:cubicBezTo>
                <a:cubicBezTo>
                  <a:pt x="5070086" y="984695"/>
                  <a:pt x="5065704" y="980246"/>
                  <a:pt x="5065704" y="974908"/>
                </a:cubicBezTo>
                <a:cubicBezTo>
                  <a:pt x="5065704" y="969569"/>
                  <a:pt x="5070086" y="965183"/>
                  <a:pt x="5075485" y="965183"/>
                </a:cubicBezTo>
                <a:close/>
                <a:moveTo>
                  <a:pt x="5316710" y="965180"/>
                </a:moveTo>
                <a:cubicBezTo>
                  <a:pt x="5322044" y="965180"/>
                  <a:pt x="5326429" y="969503"/>
                  <a:pt x="5326429" y="974905"/>
                </a:cubicBezTo>
                <a:cubicBezTo>
                  <a:pt x="5326429" y="980308"/>
                  <a:pt x="5322105" y="984693"/>
                  <a:pt x="5316710" y="984693"/>
                </a:cubicBezTo>
                <a:cubicBezTo>
                  <a:pt x="5311314" y="984693"/>
                  <a:pt x="5306924" y="980244"/>
                  <a:pt x="5306924" y="974905"/>
                </a:cubicBezTo>
                <a:cubicBezTo>
                  <a:pt x="5306924" y="969566"/>
                  <a:pt x="5311314" y="965180"/>
                  <a:pt x="5316710" y="965180"/>
                </a:cubicBezTo>
                <a:close/>
                <a:moveTo>
                  <a:pt x="5557991" y="965177"/>
                </a:moveTo>
                <a:cubicBezTo>
                  <a:pt x="5563391" y="965177"/>
                  <a:pt x="5567774" y="969500"/>
                  <a:pt x="5567774" y="974902"/>
                </a:cubicBezTo>
                <a:cubicBezTo>
                  <a:pt x="5567774" y="980305"/>
                  <a:pt x="5563391" y="984690"/>
                  <a:pt x="5557991" y="984690"/>
                </a:cubicBezTo>
                <a:cubicBezTo>
                  <a:pt x="5552591" y="984690"/>
                  <a:pt x="5548208" y="980241"/>
                  <a:pt x="5548208" y="974902"/>
                </a:cubicBezTo>
                <a:cubicBezTo>
                  <a:pt x="5548208" y="969563"/>
                  <a:pt x="5552591" y="965177"/>
                  <a:pt x="5557991" y="965177"/>
                </a:cubicBezTo>
                <a:close/>
                <a:moveTo>
                  <a:pt x="5799205" y="965174"/>
                </a:moveTo>
                <a:cubicBezTo>
                  <a:pt x="5804606" y="965174"/>
                  <a:pt x="5808989" y="969497"/>
                  <a:pt x="5808989" y="974899"/>
                </a:cubicBezTo>
                <a:cubicBezTo>
                  <a:pt x="5808989" y="980302"/>
                  <a:pt x="5804542" y="984687"/>
                  <a:pt x="5799205" y="984687"/>
                </a:cubicBezTo>
                <a:cubicBezTo>
                  <a:pt x="5793870" y="984687"/>
                  <a:pt x="5789486" y="980238"/>
                  <a:pt x="5789486" y="974899"/>
                </a:cubicBezTo>
                <a:cubicBezTo>
                  <a:pt x="5789486" y="969560"/>
                  <a:pt x="5793806" y="965174"/>
                  <a:pt x="5799205" y="965174"/>
                </a:cubicBezTo>
                <a:close/>
                <a:moveTo>
                  <a:pt x="6040432" y="965172"/>
                </a:moveTo>
                <a:cubicBezTo>
                  <a:pt x="6045832" y="965172"/>
                  <a:pt x="6050216" y="969494"/>
                  <a:pt x="6050216" y="974897"/>
                </a:cubicBezTo>
                <a:cubicBezTo>
                  <a:pt x="6050216" y="980299"/>
                  <a:pt x="6045769" y="984684"/>
                  <a:pt x="6040432" y="984684"/>
                </a:cubicBezTo>
                <a:cubicBezTo>
                  <a:pt x="6035095" y="984684"/>
                  <a:pt x="6030712" y="980235"/>
                  <a:pt x="6030712" y="974897"/>
                </a:cubicBezTo>
                <a:cubicBezTo>
                  <a:pt x="6030712" y="969558"/>
                  <a:pt x="6035032" y="965172"/>
                  <a:pt x="6040432" y="965172"/>
                </a:cubicBezTo>
                <a:close/>
                <a:moveTo>
                  <a:pt x="6281661" y="965169"/>
                </a:moveTo>
                <a:cubicBezTo>
                  <a:pt x="6286997" y="965169"/>
                  <a:pt x="6291381" y="969492"/>
                  <a:pt x="6291381" y="974894"/>
                </a:cubicBezTo>
                <a:cubicBezTo>
                  <a:pt x="6291381" y="980296"/>
                  <a:pt x="6287061" y="984681"/>
                  <a:pt x="6281661" y="984681"/>
                </a:cubicBezTo>
                <a:cubicBezTo>
                  <a:pt x="6276261" y="984681"/>
                  <a:pt x="6271877" y="980232"/>
                  <a:pt x="6271877" y="974894"/>
                </a:cubicBezTo>
                <a:cubicBezTo>
                  <a:pt x="6271877" y="969555"/>
                  <a:pt x="6276261" y="965169"/>
                  <a:pt x="6281661" y="965169"/>
                </a:cubicBezTo>
                <a:close/>
                <a:moveTo>
                  <a:pt x="6522889" y="965166"/>
                </a:moveTo>
                <a:cubicBezTo>
                  <a:pt x="6528225" y="965166"/>
                  <a:pt x="6532610" y="969489"/>
                  <a:pt x="6532610" y="974891"/>
                </a:cubicBezTo>
                <a:cubicBezTo>
                  <a:pt x="6532610" y="980293"/>
                  <a:pt x="6528289" y="984678"/>
                  <a:pt x="6522889" y="984678"/>
                </a:cubicBezTo>
                <a:cubicBezTo>
                  <a:pt x="6517489" y="984678"/>
                  <a:pt x="6513105" y="980229"/>
                  <a:pt x="6513105" y="974891"/>
                </a:cubicBezTo>
                <a:cubicBezTo>
                  <a:pt x="6513105" y="969552"/>
                  <a:pt x="6517489" y="965166"/>
                  <a:pt x="6522889" y="965166"/>
                </a:cubicBezTo>
                <a:close/>
                <a:moveTo>
                  <a:pt x="6764118" y="965163"/>
                </a:moveTo>
                <a:cubicBezTo>
                  <a:pt x="6769518" y="965163"/>
                  <a:pt x="6773902" y="969486"/>
                  <a:pt x="6773902" y="974888"/>
                </a:cubicBezTo>
                <a:cubicBezTo>
                  <a:pt x="6773902" y="980290"/>
                  <a:pt x="6769518" y="984675"/>
                  <a:pt x="6764118" y="984675"/>
                </a:cubicBezTo>
                <a:cubicBezTo>
                  <a:pt x="6758718" y="984675"/>
                  <a:pt x="6754335" y="980226"/>
                  <a:pt x="6754335" y="974888"/>
                </a:cubicBezTo>
                <a:cubicBezTo>
                  <a:pt x="6754335" y="969549"/>
                  <a:pt x="6758718" y="965163"/>
                  <a:pt x="6764118" y="965163"/>
                </a:cubicBezTo>
                <a:close/>
                <a:moveTo>
                  <a:pt x="7005346" y="965161"/>
                </a:moveTo>
                <a:cubicBezTo>
                  <a:pt x="7010746" y="965161"/>
                  <a:pt x="7015130" y="969483"/>
                  <a:pt x="7015130" y="974885"/>
                </a:cubicBezTo>
                <a:cubicBezTo>
                  <a:pt x="7015130" y="980287"/>
                  <a:pt x="7010683" y="984672"/>
                  <a:pt x="7005346" y="984672"/>
                </a:cubicBezTo>
                <a:cubicBezTo>
                  <a:pt x="7000009" y="984672"/>
                  <a:pt x="6995626" y="980223"/>
                  <a:pt x="6995626" y="974885"/>
                </a:cubicBezTo>
                <a:cubicBezTo>
                  <a:pt x="6995626" y="969546"/>
                  <a:pt x="6999946" y="965161"/>
                  <a:pt x="7005346" y="965161"/>
                </a:cubicBezTo>
                <a:close/>
                <a:moveTo>
                  <a:pt x="7246575" y="965158"/>
                </a:moveTo>
                <a:cubicBezTo>
                  <a:pt x="7251975" y="965158"/>
                  <a:pt x="7256359" y="969480"/>
                  <a:pt x="7256359" y="974882"/>
                </a:cubicBezTo>
                <a:cubicBezTo>
                  <a:pt x="7256359" y="980285"/>
                  <a:pt x="7251912" y="984669"/>
                  <a:pt x="7246575" y="984669"/>
                </a:cubicBezTo>
                <a:cubicBezTo>
                  <a:pt x="7241238" y="984669"/>
                  <a:pt x="7236855" y="980220"/>
                  <a:pt x="7236855" y="974882"/>
                </a:cubicBezTo>
                <a:cubicBezTo>
                  <a:pt x="7236855" y="969543"/>
                  <a:pt x="7241175" y="965158"/>
                  <a:pt x="7246575" y="965158"/>
                </a:cubicBezTo>
                <a:close/>
                <a:moveTo>
                  <a:pt x="7487803" y="965155"/>
                </a:moveTo>
                <a:cubicBezTo>
                  <a:pt x="7493139" y="965155"/>
                  <a:pt x="7497524" y="969477"/>
                  <a:pt x="7497524" y="974879"/>
                </a:cubicBezTo>
                <a:cubicBezTo>
                  <a:pt x="7497524" y="980282"/>
                  <a:pt x="7493203" y="984666"/>
                  <a:pt x="7487803" y="984666"/>
                </a:cubicBezTo>
                <a:cubicBezTo>
                  <a:pt x="7482403" y="984666"/>
                  <a:pt x="7478019" y="980217"/>
                  <a:pt x="7478019" y="974879"/>
                </a:cubicBezTo>
                <a:cubicBezTo>
                  <a:pt x="7478019" y="969540"/>
                  <a:pt x="7482403" y="965155"/>
                  <a:pt x="7487803" y="965155"/>
                </a:cubicBezTo>
                <a:close/>
                <a:moveTo>
                  <a:pt x="7729032" y="965152"/>
                </a:moveTo>
                <a:cubicBezTo>
                  <a:pt x="7734369" y="965152"/>
                  <a:pt x="7738753" y="969475"/>
                  <a:pt x="7738753" y="974877"/>
                </a:cubicBezTo>
                <a:cubicBezTo>
                  <a:pt x="7738753" y="980279"/>
                  <a:pt x="7734432" y="984664"/>
                  <a:pt x="7729032" y="984664"/>
                </a:cubicBezTo>
                <a:cubicBezTo>
                  <a:pt x="7723632" y="984664"/>
                  <a:pt x="7719249" y="980215"/>
                  <a:pt x="7719249" y="974877"/>
                </a:cubicBezTo>
                <a:cubicBezTo>
                  <a:pt x="7719249" y="969538"/>
                  <a:pt x="7723632" y="965152"/>
                  <a:pt x="7729032" y="965152"/>
                </a:cubicBezTo>
                <a:close/>
                <a:moveTo>
                  <a:pt x="7970260" y="965150"/>
                </a:moveTo>
                <a:cubicBezTo>
                  <a:pt x="7975661" y="965150"/>
                  <a:pt x="7980044" y="969472"/>
                  <a:pt x="7980044" y="974874"/>
                </a:cubicBezTo>
                <a:cubicBezTo>
                  <a:pt x="7980044" y="980276"/>
                  <a:pt x="7975661" y="984661"/>
                  <a:pt x="7970260" y="984661"/>
                </a:cubicBezTo>
                <a:cubicBezTo>
                  <a:pt x="7964860" y="984661"/>
                  <a:pt x="7960477" y="980212"/>
                  <a:pt x="7960477" y="974874"/>
                </a:cubicBezTo>
                <a:cubicBezTo>
                  <a:pt x="7960477" y="969535"/>
                  <a:pt x="7964860" y="965150"/>
                  <a:pt x="7970260" y="965150"/>
                </a:cubicBezTo>
                <a:close/>
                <a:moveTo>
                  <a:pt x="8211553" y="965147"/>
                </a:moveTo>
                <a:cubicBezTo>
                  <a:pt x="8216889" y="965147"/>
                  <a:pt x="8221273" y="969469"/>
                  <a:pt x="8221273" y="974871"/>
                </a:cubicBezTo>
                <a:cubicBezTo>
                  <a:pt x="8221273" y="980273"/>
                  <a:pt x="8216953" y="984658"/>
                  <a:pt x="8211553" y="984658"/>
                </a:cubicBezTo>
                <a:cubicBezTo>
                  <a:pt x="8206152" y="984658"/>
                  <a:pt x="8201769" y="980209"/>
                  <a:pt x="8201769" y="974871"/>
                </a:cubicBezTo>
                <a:cubicBezTo>
                  <a:pt x="8201769" y="969532"/>
                  <a:pt x="8206152" y="965147"/>
                  <a:pt x="8211553" y="965147"/>
                </a:cubicBezTo>
                <a:close/>
                <a:moveTo>
                  <a:pt x="8452781" y="965144"/>
                </a:moveTo>
                <a:cubicBezTo>
                  <a:pt x="8458181" y="965144"/>
                  <a:pt x="8462566" y="969466"/>
                  <a:pt x="8462566" y="974868"/>
                </a:cubicBezTo>
                <a:cubicBezTo>
                  <a:pt x="8462566" y="980270"/>
                  <a:pt x="8458118" y="984655"/>
                  <a:pt x="8452781" y="984655"/>
                </a:cubicBezTo>
                <a:cubicBezTo>
                  <a:pt x="8447445" y="984655"/>
                  <a:pt x="8443061" y="980206"/>
                  <a:pt x="8443061" y="974868"/>
                </a:cubicBezTo>
                <a:cubicBezTo>
                  <a:pt x="8443061" y="969529"/>
                  <a:pt x="8447381" y="965144"/>
                  <a:pt x="8452781" y="965144"/>
                </a:cubicBezTo>
                <a:close/>
                <a:moveTo>
                  <a:pt x="8694009" y="965141"/>
                </a:moveTo>
                <a:cubicBezTo>
                  <a:pt x="8699346" y="965141"/>
                  <a:pt x="8703730" y="969463"/>
                  <a:pt x="8703730" y="974865"/>
                </a:cubicBezTo>
                <a:cubicBezTo>
                  <a:pt x="8703730" y="980267"/>
                  <a:pt x="8699346" y="984652"/>
                  <a:pt x="8694009" y="984652"/>
                </a:cubicBezTo>
                <a:cubicBezTo>
                  <a:pt x="8688673" y="984652"/>
                  <a:pt x="8684289" y="980203"/>
                  <a:pt x="8684289" y="974865"/>
                </a:cubicBezTo>
                <a:cubicBezTo>
                  <a:pt x="8684289" y="969526"/>
                  <a:pt x="8688609" y="965141"/>
                  <a:pt x="8694009" y="965141"/>
                </a:cubicBezTo>
                <a:close/>
                <a:moveTo>
                  <a:pt x="8935237" y="965138"/>
                </a:moveTo>
                <a:cubicBezTo>
                  <a:pt x="8940574" y="965138"/>
                  <a:pt x="8944958" y="969460"/>
                  <a:pt x="8944958" y="974862"/>
                </a:cubicBezTo>
                <a:cubicBezTo>
                  <a:pt x="8944958" y="980264"/>
                  <a:pt x="8940638" y="984649"/>
                  <a:pt x="8935237" y="984649"/>
                </a:cubicBezTo>
                <a:cubicBezTo>
                  <a:pt x="8929837" y="984649"/>
                  <a:pt x="8925454" y="980200"/>
                  <a:pt x="8925454" y="974862"/>
                </a:cubicBezTo>
                <a:cubicBezTo>
                  <a:pt x="8925454" y="969523"/>
                  <a:pt x="8929837" y="965138"/>
                  <a:pt x="8935237" y="965138"/>
                </a:cubicBezTo>
                <a:close/>
                <a:moveTo>
                  <a:pt x="9176467" y="965135"/>
                </a:moveTo>
                <a:cubicBezTo>
                  <a:pt x="9181803" y="965135"/>
                  <a:pt x="9186187" y="969457"/>
                  <a:pt x="9186187" y="974859"/>
                </a:cubicBezTo>
                <a:cubicBezTo>
                  <a:pt x="9186187" y="980261"/>
                  <a:pt x="9181867" y="984646"/>
                  <a:pt x="9176467" y="984646"/>
                </a:cubicBezTo>
                <a:cubicBezTo>
                  <a:pt x="9171066" y="984646"/>
                  <a:pt x="9166683" y="980197"/>
                  <a:pt x="9166683" y="974859"/>
                </a:cubicBezTo>
                <a:cubicBezTo>
                  <a:pt x="9166683" y="969520"/>
                  <a:pt x="9171066" y="965135"/>
                  <a:pt x="9176467" y="965135"/>
                </a:cubicBezTo>
                <a:close/>
                <a:moveTo>
                  <a:pt x="9417695" y="965133"/>
                </a:moveTo>
                <a:cubicBezTo>
                  <a:pt x="9423031" y="965133"/>
                  <a:pt x="9427416" y="969455"/>
                  <a:pt x="9427416" y="974857"/>
                </a:cubicBezTo>
                <a:cubicBezTo>
                  <a:pt x="9427416" y="980259"/>
                  <a:pt x="9423095" y="984643"/>
                  <a:pt x="9417695" y="984643"/>
                </a:cubicBezTo>
                <a:cubicBezTo>
                  <a:pt x="9412295" y="984643"/>
                  <a:pt x="9407911" y="980195"/>
                  <a:pt x="9407911" y="974857"/>
                </a:cubicBezTo>
                <a:cubicBezTo>
                  <a:pt x="9407911" y="969517"/>
                  <a:pt x="9412295" y="965133"/>
                  <a:pt x="9417695" y="965133"/>
                </a:cubicBezTo>
                <a:close/>
                <a:moveTo>
                  <a:pt x="9649203" y="723936"/>
                </a:moveTo>
                <a:cubicBezTo>
                  <a:pt x="9654540" y="723936"/>
                  <a:pt x="9658923" y="728384"/>
                  <a:pt x="9658923" y="733721"/>
                </a:cubicBezTo>
                <a:cubicBezTo>
                  <a:pt x="9658923" y="739060"/>
                  <a:pt x="9654540" y="743445"/>
                  <a:pt x="9649203" y="743445"/>
                </a:cubicBezTo>
                <a:cubicBezTo>
                  <a:pt x="9643866" y="743445"/>
                  <a:pt x="9639483" y="739123"/>
                  <a:pt x="9639483" y="733721"/>
                </a:cubicBezTo>
                <a:cubicBezTo>
                  <a:pt x="9639483" y="728319"/>
                  <a:pt x="9643803" y="723936"/>
                  <a:pt x="9649203" y="723936"/>
                </a:cubicBezTo>
                <a:close/>
                <a:moveTo>
                  <a:pt x="9890432" y="723934"/>
                </a:moveTo>
                <a:cubicBezTo>
                  <a:pt x="9895768" y="723934"/>
                  <a:pt x="9900152" y="728381"/>
                  <a:pt x="9900152" y="733719"/>
                </a:cubicBezTo>
                <a:cubicBezTo>
                  <a:pt x="9900152" y="739058"/>
                  <a:pt x="9895832" y="743443"/>
                  <a:pt x="9890432" y="743443"/>
                </a:cubicBezTo>
                <a:cubicBezTo>
                  <a:pt x="9885031" y="743443"/>
                  <a:pt x="9880648" y="739121"/>
                  <a:pt x="9880648" y="733719"/>
                </a:cubicBezTo>
                <a:cubicBezTo>
                  <a:pt x="9880648" y="728317"/>
                  <a:pt x="9885031" y="723934"/>
                  <a:pt x="9890432" y="723934"/>
                </a:cubicBezTo>
                <a:close/>
                <a:moveTo>
                  <a:pt x="10131660" y="723931"/>
                </a:moveTo>
                <a:cubicBezTo>
                  <a:pt x="10137060" y="723931"/>
                  <a:pt x="10141444" y="728379"/>
                  <a:pt x="10141444" y="733716"/>
                </a:cubicBezTo>
                <a:cubicBezTo>
                  <a:pt x="10141444" y="739056"/>
                  <a:pt x="10136997" y="743441"/>
                  <a:pt x="10131660" y="743441"/>
                </a:cubicBezTo>
                <a:cubicBezTo>
                  <a:pt x="10126323" y="743441"/>
                  <a:pt x="10121940" y="739118"/>
                  <a:pt x="10121940" y="733716"/>
                </a:cubicBezTo>
                <a:cubicBezTo>
                  <a:pt x="10121940" y="728315"/>
                  <a:pt x="10126260" y="723931"/>
                  <a:pt x="10131660" y="723931"/>
                </a:cubicBezTo>
                <a:close/>
                <a:moveTo>
                  <a:pt x="10372888" y="723929"/>
                </a:moveTo>
                <a:cubicBezTo>
                  <a:pt x="10378288" y="723929"/>
                  <a:pt x="10382673" y="728376"/>
                  <a:pt x="10382673" y="733714"/>
                </a:cubicBezTo>
                <a:cubicBezTo>
                  <a:pt x="10382673" y="739053"/>
                  <a:pt x="10378225" y="743438"/>
                  <a:pt x="10372888" y="743438"/>
                </a:cubicBezTo>
                <a:cubicBezTo>
                  <a:pt x="10367552" y="743438"/>
                  <a:pt x="10363168" y="739116"/>
                  <a:pt x="10363168" y="733714"/>
                </a:cubicBezTo>
                <a:cubicBezTo>
                  <a:pt x="10363168" y="728312"/>
                  <a:pt x="10367488" y="723929"/>
                  <a:pt x="10372888" y="723929"/>
                </a:cubicBezTo>
                <a:close/>
                <a:moveTo>
                  <a:pt x="10614116" y="723926"/>
                </a:moveTo>
                <a:cubicBezTo>
                  <a:pt x="10619516" y="723926"/>
                  <a:pt x="10623901" y="728374"/>
                  <a:pt x="10623901" y="733711"/>
                </a:cubicBezTo>
                <a:cubicBezTo>
                  <a:pt x="10623901" y="739051"/>
                  <a:pt x="10619454" y="743436"/>
                  <a:pt x="10614116" y="743436"/>
                </a:cubicBezTo>
                <a:cubicBezTo>
                  <a:pt x="10608780" y="743436"/>
                  <a:pt x="10604396" y="739114"/>
                  <a:pt x="10604396" y="733711"/>
                </a:cubicBezTo>
                <a:cubicBezTo>
                  <a:pt x="10604396" y="728310"/>
                  <a:pt x="10608716" y="723926"/>
                  <a:pt x="10614116" y="723926"/>
                </a:cubicBezTo>
                <a:close/>
                <a:moveTo>
                  <a:pt x="10855345" y="723924"/>
                </a:moveTo>
                <a:cubicBezTo>
                  <a:pt x="10860682" y="723924"/>
                  <a:pt x="10865065" y="728372"/>
                  <a:pt x="10865065" y="733709"/>
                </a:cubicBezTo>
                <a:cubicBezTo>
                  <a:pt x="10865065" y="739048"/>
                  <a:pt x="10860682" y="743433"/>
                  <a:pt x="10855345" y="743433"/>
                </a:cubicBezTo>
                <a:cubicBezTo>
                  <a:pt x="10850008" y="743433"/>
                  <a:pt x="10845625" y="739111"/>
                  <a:pt x="10845625" y="733709"/>
                </a:cubicBezTo>
                <a:cubicBezTo>
                  <a:pt x="10845625" y="728307"/>
                  <a:pt x="10849945" y="723924"/>
                  <a:pt x="10855345" y="723924"/>
                </a:cubicBezTo>
                <a:close/>
                <a:moveTo>
                  <a:pt x="11096574" y="723921"/>
                </a:moveTo>
                <a:cubicBezTo>
                  <a:pt x="11101910" y="723921"/>
                  <a:pt x="11106294" y="728369"/>
                  <a:pt x="11106294" y="733707"/>
                </a:cubicBezTo>
                <a:cubicBezTo>
                  <a:pt x="11106294" y="739046"/>
                  <a:pt x="11101974" y="743431"/>
                  <a:pt x="11096574" y="743431"/>
                </a:cubicBezTo>
                <a:cubicBezTo>
                  <a:pt x="11091174" y="743431"/>
                  <a:pt x="11086790" y="739109"/>
                  <a:pt x="11086790" y="733707"/>
                </a:cubicBezTo>
                <a:cubicBezTo>
                  <a:pt x="11086790" y="728305"/>
                  <a:pt x="11091174" y="723921"/>
                  <a:pt x="11096574" y="723921"/>
                </a:cubicBezTo>
                <a:close/>
                <a:moveTo>
                  <a:pt x="11337802" y="723919"/>
                </a:moveTo>
                <a:cubicBezTo>
                  <a:pt x="11343202" y="723919"/>
                  <a:pt x="11347587" y="728367"/>
                  <a:pt x="11347587" y="733704"/>
                </a:cubicBezTo>
                <a:cubicBezTo>
                  <a:pt x="11347587" y="739044"/>
                  <a:pt x="11343139" y="743429"/>
                  <a:pt x="11337802" y="743429"/>
                </a:cubicBezTo>
                <a:cubicBezTo>
                  <a:pt x="11332466" y="743429"/>
                  <a:pt x="11328082" y="739107"/>
                  <a:pt x="11328082" y="733704"/>
                </a:cubicBezTo>
                <a:cubicBezTo>
                  <a:pt x="11328082" y="728303"/>
                  <a:pt x="11332402" y="723919"/>
                  <a:pt x="11337802" y="723919"/>
                </a:cubicBezTo>
                <a:close/>
                <a:moveTo>
                  <a:pt x="11579030" y="723917"/>
                </a:moveTo>
                <a:cubicBezTo>
                  <a:pt x="11584430" y="723917"/>
                  <a:pt x="11588815" y="728365"/>
                  <a:pt x="11588815" y="733702"/>
                </a:cubicBezTo>
                <a:cubicBezTo>
                  <a:pt x="11588815" y="739041"/>
                  <a:pt x="11584367" y="743426"/>
                  <a:pt x="11579030" y="743426"/>
                </a:cubicBezTo>
                <a:cubicBezTo>
                  <a:pt x="11573694" y="743426"/>
                  <a:pt x="11569310" y="739104"/>
                  <a:pt x="11569310" y="733702"/>
                </a:cubicBezTo>
                <a:cubicBezTo>
                  <a:pt x="11569310" y="728300"/>
                  <a:pt x="11573630" y="723917"/>
                  <a:pt x="11579030" y="723917"/>
                </a:cubicBezTo>
                <a:close/>
                <a:moveTo>
                  <a:pt x="11820259" y="723914"/>
                </a:moveTo>
                <a:cubicBezTo>
                  <a:pt x="11825659" y="723914"/>
                  <a:pt x="11830043" y="728362"/>
                  <a:pt x="11830043" y="733700"/>
                </a:cubicBezTo>
                <a:cubicBezTo>
                  <a:pt x="11830043" y="739039"/>
                  <a:pt x="11825596" y="743424"/>
                  <a:pt x="11820259" y="743424"/>
                </a:cubicBezTo>
                <a:cubicBezTo>
                  <a:pt x="11814922" y="743424"/>
                  <a:pt x="11810539" y="739102"/>
                  <a:pt x="11810539" y="733700"/>
                </a:cubicBezTo>
                <a:cubicBezTo>
                  <a:pt x="11810539" y="728298"/>
                  <a:pt x="11814859" y="723914"/>
                  <a:pt x="11820259" y="723914"/>
                </a:cubicBezTo>
                <a:close/>
                <a:moveTo>
                  <a:pt x="9720" y="723912"/>
                </a:moveTo>
                <a:cubicBezTo>
                  <a:pt x="15120" y="723912"/>
                  <a:pt x="19504" y="728360"/>
                  <a:pt x="19504" y="733697"/>
                </a:cubicBezTo>
                <a:cubicBezTo>
                  <a:pt x="19504" y="739036"/>
                  <a:pt x="15057" y="743422"/>
                  <a:pt x="9720" y="743422"/>
                </a:cubicBezTo>
                <a:cubicBezTo>
                  <a:pt x="4384" y="743422"/>
                  <a:pt x="0" y="739099"/>
                  <a:pt x="0" y="733697"/>
                </a:cubicBezTo>
                <a:cubicBezTo>
                  <a:pt x="0" y="728296"/>
                  <a:pt x="4320" y="723912"/>
                  <a:pt x="9720" y="723912"/>
                </a:cubicBezTo>
                <a:close/>
                <a:moveTo>
                  <a:pt x="251004" y="723909"/>
                </a:moveTo>
                <a:cubicBezTo>
                  <a:pt x="256403" y="723909"/>
                  <a:pt x="260787" y="728357"/>
                  <a:pt x="260787" y="733695"/>
                </a:cubicBezTo>
                <a:cubicBezTo>
                  <a:pt x="260787" y="739034"/>
                  <a:pt x="256340" y="743419"/>
                  <a:pt x="251004" y="743419"/>
                </a:cubicBezTo>
                <a:cubicBezTo>
                  <a:pt x="245668" y="743419"/>
                  <a:pt x="241284" y="739097"/>
                  <a:pt x="241284" y="733695"/>
                </a:cubicBezTo>
                <a:cubicBezTo>
                  <a:pt x="241284" y="728293"/>
                  <a:pt x="245604" y="723909"/>
                  <a:pt x="251004" y="723909"/>
                </a:cubicBezTo>
                <a:close/>
                <a:moveTo>
                  <a:pt x="492223" y="723907"/>
                </a:moveTo>
                <a:cubicBezTo>
                  <a:pt x="497559" y="723907"/>
                  <a:pt x="501943" y="728355"/>
                  <a:pt x="501943" y="733692"/>
                </a:cubicBezTo>
                <a:cubicBezTo>
                  <a:pt x="501943" y="739032"/>
                  <a:pt x="497623" y="743417"/>
                  <a:pt x="492223" y="743417"/>
                </a:cubicBezTo>
                <a:cubicBezTo>
                  <a:pt x="486823" y="743417"/>
                  <a:pt x="482439" y="739095"/>
                  <a:pt x="482439" y="733692"/>
                </a:cubicBezTo>
                <a:cubicBezTo>
                  <a:pt x="482439" y="728291"/>
                  <a:pt x="486823" y="723907"/>
                  <a:pt x="492223" y="723907"/>
                </a:cubicBezTo>
                <a:close/>
                <a:moveTo>
                  <a:pt x="733444" y="723904"/>
                </a:moveTo>
                <a:cubicBezTo>
                  <a:pt x="738780" y="723904"/>
                  <a:pt x="743164" y="728353"/>
                  <a:pt x="743164" y="733690"/>
                </a:cubicBezTo>
                <a:cubicBezTo>
                  <a:pt x="743164" y="739029"/>
                  <a:pt x="738844" y="743414"/>
                  <a:pt x="733444" y="743414"/>
                </a:cubicBezTo>
                <a:cubicBezTo>
                  <a:pt x="728044" y="743414"/>
                  <a:pt x="723660" y="739092"/>
                  <a:pt x="723660" y="733690"/>
                </a:cubicBezTo>
                <a:cubicBezTo>
                  <a:pt x="723660" y="728288"/>
                  <a:pt x="728044" y="723904"/>
                  <a:pt x="733444" y="723904"/>
                </a:cubicBezTo>
                <a:close/>
                <a:moveTo>
                  <a:pt x="974664" y="723902"/>
                </a:moveTo>
                <a:cubicBezTo>
                  <a:pt x="980064" y="723902"/>
                  <a:pt x="984448" y="728350"/>
                  <a:pt x="984448" y="733688"/>
                </a:cubicBezTo>
                <a:cubicBezTo>
                  <a:pt x="984448" y="739027"/>
                  <a:pt x="980001" y="743412"/>
                  <a:pt x="974664" y="743412"/>
                </a:cubicBezTo>
                <a:cubicBezTo>
                  <a:pt x="969328" y="743412"/>
                  <a:pt x="964944" y="739090"/>
                  <a:pt x="964944" y="733688"/>
                </a:cubicBezTo>
                <a:cubicBezTo>
                  <a:pt x="964944" y="728286"/>
                  <a:pt x="969264" y="723902"/>
                  <a:pt x="974664" y="723902"/>
                </a:cubicBezTo>
                <a:close/>
                <a:moveTo>
                  <a:pt x="1215884" y="723900"/>
                </a:moveTo>
                <a:cubicBezTo>
                  <a:pt x="1221284" y="723900"/>
                  <a:pt x="1225668" y="728348"/>
                  <a:pt x="1225668" y="733685"/>
                </a:cubicBezTo>
                <a:cubicBezTo>
                  <a:pt x="1225668" y="739025"/>
                  <a:pt x="1221221" y="743410"/>
                  <a:pt x="1215884" y="743410"/>
                </a:cubicBezTo>
                <a:cubicBezTo>
                  <a:pt x="1210548" y="743410"/>
                  <a:pt x="1206164" y="739088"/>
                  <a:pt x="1206164" y="733685"/>
                </a:cubicBezTo>
                <a:cubicBezTo>
                  <a:pt x="1206164" y="728284"/>
                  <a:pt x="1210484" y="723900"/>
                  <a:pt x="1215884" y="723900"/>
                </a:cubicBezTo>
                <a:close/>
                <a:moveTo>
                  <a:pt x="1457105" y="723897"/>
                </a:moveTo>
                <a:cubicBezTo>
                  <a:pt x="1462441" y="723897"/>
                  <a:pt x="1466825" y="728345"/>
                  <a:pt x="1466825" y="733683"/>
                </a:cubicBezTo>
                <a:cubicBezTo>
                  <a:pt x="1466825" y="739022"/>
                  <a:pt x="1462505" y="743407"/>
                  <a:pt x="1457105" y="743407"/>
                </a:cubicBezTo>
                <a:cubicBezTo>
                  <a:pt x="1451706" y="743407"/>
                  <a:pt x="1447321" y="739085"/>
                  <a:pt x="1447321" y="733683"/>
                </a:cubicBezTo>
                <a:cubicBezTo>
                  <a:pt x="1447321" y="728281"/>
                  <a:pt x="1451706" y="723897"/>
                  <a:pt x="1457105" y="723897"/>
                </a:cubicBezTo>
                <a:close/>
                <a:moveTo>
                  <a:pt x="1698330" y="723895"/>
                </a:moveTo>
                <a:cubicBezTo>
                  <a:pt x="1703731" y="723895"/>
                  <a:pt x="1708116" y="728343"/>
                  <a:pt x="1708116" y="733681"/>
                </a:cubicBezTo>
                <a:cubicBezTo>
                  <a:pt x="1708116" y="739020"/>
                  <a:pt x="1703731" y="743405"/>
                  <a:pt x="1698330" y="743405"/>
                </a:cubicBezTo>
                <a:cubicBezTo>
                  <a:pt x="1692929" y="743405"/>
                  <a:pt x="1688545" y="739083"/>
                  <a:pt x="1688545" y="733681"/>
                </a:cubicBezTo>
                <a:cubicBezTo>
                  <a:pt x="1688545" y="728279"/>
                  <a:pt x="1692929" y="723895"/>
                  <a:pt x="1698330" y="723895"/>
                </a:cubicBezTo>
                <a:close/>
                <a:moveTo>
                  <a:pt x="1939580" y="723892"/>
                </a:moveTo>
                <a:cubicBezTo>
                  <a:pt x="1944978" y="723892"/>
                  <a:pt x="1949363" y="728341"/>
                  <a:pt x="1949363" y="733678"/>
                </a:cubicBezTo>
                <a:cubicBezTo>
                  <a:pt x="1949363" y="739017"/>
                  <a:pt x="1944916" y="743402"/>
                  <a:pt x="1939580" y="743402"/>
                </a:cubicBezTo>
                <a:cubicBezTo>
                  <a:pt x="1934244" y="743402"/>
                  <a:pt x="1929859" y="739080"/>
                  <a:pt x="1929859" y="733678"/>
                </a:cubicBezTo>
                <a:cubicBezTo>
                  <a:pt x="1929859" y="728277"/>
                  <a:pt x="1934181" y="723892"/>
                  <a:pt x="1939580" y="723892"/>
                </a:cubicBezTo>
                <a:close/>
                <a:moveTo>
                  <a:pt x="2180788" y="723890"/>
                </a:moveTo>
                <a:cubicBezTo>
                  <a:pt x="2186189" y="723890"/>
                  <a:pt x="2190577" y="728338"/>
                  <a:pt x="2190577" y="733676"/>
                </a:cubicBezTo>
                <a:cubicBezTo>
                  <a:pt x="2190577" y="739015"/>
                  <a:pt x="2186128" y="743400"/>
                  <a:pt x="2180788" y="743400"/>
                </a:cubicBezTo>
                <a:cubicBezTo>
                  <a:pt x="2175475" y="743400"/>
                  <a:pt x="2171083" y="739078"/>
                  <a:pt x="2171083" y="733676"/>
                </a:cubicBezTo>
                <a:cubicBezTo>
                  <a:pt x="2171083" y="728274"/>
                  <a:pt x="2175412" y="723890"/>
                  <a:pt x="2180788" y="723890"/>
                </a:cubicBezTo>
                <a:close/>
                <a:moveTo>
                  <a:pt x="2422035" y="723888"/>
                </a:moveTo>
                <a:cubicBezTo>
                  <a:pt x="2427369" y="723888"/>
                  <a:pt x="2431752" y="728336"/>
                  <a:pt x="2431752" y="733673"/>
                </a:cubicBezTo>
                <a:cubicBezTo>
                  <a:pt x="2431752" y="739013"/>
                  <a:pt x="2427433" y="743398"/>
                  <a:pt x="2422035" y="743398"/>
                </a:cubicBezTo>
                <a:cubicBezTo>
                  <a:pt x="2416637" y="743398"/>
                  <a:pt x="2412255" y="739076"/>
                  <a:pt x="2412255" y="733673"/>
                </a:cubicBezTo>
                <a:cubicBezTo>
                  <a:pt x="2412255" y="728272"/>
                  <a:pt x="2416637" y="723888"/>
                  <a:pt x="2422035" y="723888"/>
                </a:cubicBezTo>
                <a:close/>
                <a:moveTo>
                  <a:pt x="2663272" y="723885"/>
                </a:moveTo>
                <a:cubicBezTo>
                  <a:pt x="2668609" y="723885"/>
                  <a:pt x="2672996" y="728333"/>
                  <a:pt x="2672996" y="733671"/>
                </a:cubicBezTo>
                <a:cubicBezTo>
                  <a:pt x="2672996" y="739010"/>
                  <a:pt x="2668674" y="743395"/>
                  <a:pt x="2663272" y="743395"/>
                </a:cubicBezTo>
                <a:cubicBezTo>
                  <a:pt x="2657874" y="743395"/>
                  <a:pt x="2653489" y="739073"/>
                  <a:pt x="2653489" y="733671"/>
                </a:cubicBezTo>
                <a:cubicBezTo>
                  <a:pt x="2653489" y="728269"/>
                  <a:pt x="2657874" y="723885"/>
                  <a:pt x="2663272" y="723885"/>
                </a:cubicBezTo>
                <a:close/>
                <a:moveTo>
                  <a:pt x="2904570" y="723883"/>
                </a:moveTo>
                <a:cubicBezTo>
                  <a:pt x="2909969" y="723883"/>
                  <a:pt x="2914353" y="728331"/>
                  <a:pt x="2914353" y="733669"/>
                </a:cubicBezTo>
                <a:cubicBezTo>
                  <a:pt x="2914353" y="739008"/>
                  <a:pt x="2909969" y="743393"/>
                  <a:pt x="2904570" y="743393"/>
                </a:cubicBezTo>
                <a:cubicBezTo>
                  <a:pt x="2899171" y="743393"/>
                  <a:pt x="2894788" y="739071"/>
                  <a:pt x="2894788" y="733669"/>
                </a:cubicBezTo>
                <a:cubicBezTo>
                  <a:pt x="2894788" y="728267"/>
                  <a:pt x="2899171" y="723883"/>
                  <a:pt x="2904570" y="723883"/>
                </a:cubicBezTo>
                <a:close/>
                <a:moveTo>
                  <a:pt x="3145749" y="723880"/>
                </a:moveTo>
                <a:cubicBezTo>
                  <a:pt x="3151148" y="723880"/>
                  <a:pt x="3155531" y="728329"/>
                  <a:pt x="3155531" y="733666"/>
                </a:cubicBezTo>
                <a:cubicBezTo>
                  <a:pt x="3155531" y="739005"/>
                  <a:pt x="3151084" y="743391"/>
                  <a:pt x="3145749" y="743391"/>
                </a:cubicBezTo>
                <a:cubicBezTo>
                  <a:pt x="3140414" y="743391"/>
                  <a:pt x="3136030" y="739068"/>
                  <a:pt x="3136030" y="733666"/>
                </a:cubicBezTo>
                <a:cubicBezTo>
                  <a:pt x="3136030" y="728265"/>
                  <a:pt x="3140350" y="723880"/>
                  <a:pt x="3145749" y="723880"/>
                </a:cubicBezTo>
                <a:close/>
                <a:moveTo>
                  <a:pt x="3386957" y="723878"/>
                </a:moveTo>
                <a:cubicBezTo>
                  <a:pt x="3392357" y="723878"/>
                  <a:pt x="3396742" y="728326"/>
                  <a:pt x="3396742" y="733664"/>
                </a:cubicBezTo>
                <a:cubicBezTo>
                  <a:pt x="3396742" y="739003"/>
                  <a:pt x="3392294" y="743388"/>
                  <a:pt x="3386957" y="743388"/>
                </a:cubicBezTo>
                <a:cubicBezTo>
                  <a:pt x="3381619" y="743388"/>
                  <a:pt x="3377235" y="739066"/>
                  <a:pt x="3377235" y="733664"/>
                </a:cubicBezTo>
                <a:cubicBezTo>
                  <a:pt x="3377235" y="728262"/>
                  <a:pt x="3381555" y="723878"/>
                  <a:pt x="3386957" y="723878"/>
                </a:cubicBezTo>
                <a:close/>
                <a:moveTo>
                  <a:pt x="3628211" y="723875"/>
                </a:moveTo>
                <a:cubicBezTo>
                  <a:pt x="3633528" y="723875"/>
                  <a:pt x="3637930" y="728324"/>
                  <a:pt x="3637930" y="733662"/>
                </a:cubicBezTo>
                <a:cubicBezTo>
                  <a:pt x="3637930" y="739001"/>
                  <a:pt x="3633592" y="743386"/>
                  <a:pt x="3628211" y="743386"/>
                </a:cubicBezTo>
                <a:cubicBezTo>
                  <a:pt x="3622813" y="743386"/>
                  <a:pt x="3618428" y="739064"/>
                  <a:pt x="3618428" y="733662"/>
                </a:cubicBezTo>
                <a:cubicBezTo>
                  <a:pt x="3618428" y="728260"/>
                  <a:pt x="3622813" y="723875"/>
                  <a:pt x="3628211" y="723875"/>
                </a:cubicBezTo>
                <a:close/>
                <a:moveTo>
                  <a:pt x="3869427" y="723873"/>
                </a:moveTo>
                <a:cubicBezTo>
                  <a:pt x="3874761" y="723873"/>
                  <a:pt x="3879147" y="728322"/>
                  <a:pt x="3879147" y="733659"/>
                </a:cubicBezTo>
                <a:cubicBezTo>
                  <a:pt x="3879147" y="738998"/>
                  <a:pt x="3874826" y="743383"/>
                  <a:pt x="3869427" y="743383"/>
                </a:cubicBezTo>
                <a:cubicBezTo>
                  <a:pt x="3864029" y="743383"/>
                  <a:pt x="3859645" y="739061"/>
                  <a:pt x="3859645" y="733659"/>
                </a:cubicBezTo>
                <a:cubicBezTo>
                  <a:pt x="3859645" y="728258"/>
                  <a:pt x="3864029" y="723873"/>
                  <a:pt x="3869427" y="723873"/>
                </a:cubicBezTo>
                <a:close/>
                <a:moveTo>
                  <a:pt x="4110581" y="723871"/>
                </a:moveTo>
                <a:cubicBezTo>
                  <a:pt x="4115984" y="723871"/>
                  <a:pt x="4120362" y="728319"/>
                  <a:pt x="4120362" y="733657"/>
                </a:cubicBezTo>
                <a:cubicBezTo>
                  <a:pt x="4120362" y="738996"/>
                  <a:pt x="4115984" y="743381"/>
                  <a:pt x="4110581" y="743381"/>
                </a:cubicBezTo>
                <a:cubicBezTo>
                  <a:pt x="4105180" y="743381"/>
                  <a:pt x="4100797" y="739059"/>
                  <a:pt x="4100797" y="733657"/>
                </a:cubicBezTo>
                <a:cubicBezTo>
                  <a:pt x="4100797" y="728255"/>
                  <a:pt x="4105180" y="723871"/>
                  <a:pt x="4110581" y="723871"/>
                </a:cubicBezTo>
                <a:close/>
                <a:moveTo>
                  <a:pt x="4351806" y="723868"/>
                </a:moveTo>
                <a:cubicBezTo>
                  <a:pt x="4357195" y="723868"/>
                  <a:pt x="4361580" y="728317"/>
                  <a:pt x="4361580" y="733654"/>
                </a:cubicBezTo>
                <a:cubicBezTo>
                  <a:pt x="4361580" y="738993"/>
                  <a:pt x="4357195" y="743379"/>
                  <a:pt x="4351806" y="743379"/>
                </a:cubicBezTo>
                <a:cubicBezTo>
                  <a:pt x="4346397" y="743379"/>
                  <a:pt x="4342006" y="739056"/>
                  <a:pt x="4342006" y="733654"/>
                </a:cubicBezTo>
                <a:cubicBezTo>
                  <a:pt x="4342006" y="728253"/>
                  <a:pt x="4346397" y="723868"/>
                  <a:pt x="4351806" y="723868"/>
                </a:cubicBezTo>
                <a:close/>
                <a:moveTo>
                  <a:pt x="4593017" y="723866"/>
                </a:moveTo>
                <a:cubicBezTo>
                  <a:pt x="4598413" y="723866"/>
                  <a:pt x="4602795" y="728314"/>
                  <a:pt x="4602795" y="733652"/>
                </a:cubicBezTo>
                <a:cubicBezTo>
                  <a:pt x="4602795" y="738991"/>
                  <a:pt x="4598350" y="743376"/>
                  <a:pt x="4593017" y="743376"/>
                </a:cubicBezTo>
                <a:cubicBezTo>
                  <a:pt x="4587686" y="743376"/>
                  <a:pt x="4583304" y="739054"/>
                  <a:pt x="4583304" y="733652"/>
                </a:cubicBezTo>
                <a:cubicBezTo>
                  <a:pt x="4583304" y="728250"/>
                  <a:pt x="4587622" y="723866"/>
                  <a:pt x="4593017" y="723866"/>
                </a:cubicBezTo>
                <a:close/>
                <a:moveTo>
                  <a:pt x="4834252" y="723863"/>
                </a:moveTo>
                <a:cubicBezTo>
                  <a:pt x="4839658" y="723863"/>
                  <a:pt x="4844038" y="728312"/>
                  <a:pt x="4844038" y="733650"/>
                </a:cubicBezTo>
                <a:cubicBezTo>
                  <a:pt x="4844038" y="738989"/>
                  <a:pt x="4839595" y="743374"/>
                  <a:pt x="4834252" y="743374"/>
                </a:cubicBezTo>
                <a:cubicBezTo>
                  <a:pt x="4828915" y="743374"/>
                  <a:pt x="4824532" y="739052"/>
                  <a:pt x="4824532" y="733650"/>
                </a:cubicBezTo>
                <a:cubicBezTo>
                  <a:pt x="4824532" y="728248"/>
                  <a:pt x="4828851" y="723863"/>
                  <a:pt x="4834252" y="723863"/>
                </a:cubicBezTo>
                <a:close/>
                <a:moveTo>
                  <a:pt x="5075485" y="723861"/>
                </a:moveTo>
                <a:cubicBezTo>
                  <a:pt x="5080819" y="723861"/>
                  <a:pt x="5085201" y="728310"/>
                  <a:pt x="5085201" y="733647"/>
                </a:cubicBezTo>
                <a:cubicBezTo>
                  <a:pt x="5085201" y="738986"/>
                  <a:pt x="5080882" y="743371"/>
                  <a:pt x="5075485" y="743371"/>
                </a:cubicBezTo>
                <a:cubicBezTo>
                  <a:pt x="5070086" y="743371"/>
                  <a:pt x="5065704" y="739049"/>
                  <a:pt x="5065704" y="733647"/>
                </a:cubicBezTo>
                <a:cubicBezTo>
                  <a:pt x="5065704" y="728246"/>
                  <a:pt x="5070086" y="723861"/>
                  <a:pt x="5075485" y="723861"/>
                </a:cubicBezTo>
                <a:close/>
                <a:moveTo>
                  <a:pt x="5316710" y="723858"/>
                </a:moveTo>
                <a:cubicBezTo>
                  <a:pt x="5322044" y="723858"/>
                  <a:pt x="5326429" y="728307"/>
                  <a:pt x="5326429" y="733645"/>
                </a:cubicBezTo>
                <a:cubicBezTo>
                  <a:pt x="5326429" y="738984"/>
                  <a:pt x="5322105" y="743369"/>
                  <a:pt x="5316710" y="743369"/>
                </a:cubicBezTo>
                <a:cubicBezTo>
                  <a:pt x="5311314" y="743369"/>
                  <a:pt x="5306924" y="739047"/>
                  <a:pt x="5306924" y="733645"/>
                </a:cubicBezTo>
                <a:cubicBezTo>
                  <a:pt x="5306924" y="728243"/>
                  <a:pt x="5311314" y="723858"/>
                  <a:pt x="5316710" y="723858"/>
                </a:cubicBezTo>
                <a:close/>
                <a:moveTo>
                  <a:pt x="5557991" y="723856"/>
                </a:moveTo>
                <a:cubicBezTo>
                  <a:pt x="5563391" y="723856"/>
                  <a:pt x="5567774" y="728305"/>
                  <a:pt x="5567774" y="733642"/>
                </a:cubicBezTo>
                <a:cubicBezTo>
                  <a:pt x="5567774" y="738982"/>
                  <a:pt x="5563391" y="743367"/>
                  <a:pt x="5557991" y="743367"/>
                </a:cubicBezTo>
                <a:cubicBezTo>
                  <a:pt x="5552591" y="743367"/>
                  <a:pt x="5548208" y="739045"/>
                  <a:pt x="5548208" y="733642"/>
                </a:cubicBezTo>
                <a:cubicBezTo>
                  <a:pt x="5548208" y="728241"/>
                  <a:pt x="5552591" y="723856"/>
                  <a:pt x="5557991" y="723856"/>
                </a:cubicBezTo>
                <a:close/>
                <a:moveTo>
                  <a:pt x="5799205" y="723854"/>
                </a:moveTo>
                <a:cubicBezTo>
                  <a:pt x="5804606" y="723854"/>
                  <a:pt x="5808989" y="728302"/>
                  <a:pt x="5808989" y="733640"/>
                </a:cubicBezTo>
                <a:cubicBezTo>
                  <a:pt x="5808989" y="738979"/>
                  <a:pt x="5804542" y="743364"/>
                  <a:pt x="5799205" y="743364"/>
                </a:cubicBezTo>
                <a:cubicBezTo>
                  <a:pt x="5793870" y="743364"/>
                  <a:pt x="5789486" y="739042"/>
                  <a:pt x="5789486" y="733640"/>
                </a:cubicBezTo>
                <a:cubicBezTo>
                  <a:pt x="5789486" y="728238"/>
                  <a:pt x="5793806" y="723854"/>
                  <a:pt x="5799205" y="723854"/>
                </a:cubicBezTo>
                <a:close/>
                <a:moveTo>
                  <a:pt x="6040432" y="723851"/>
                </a:moveTo>
                <a:cubicBezTo>
                  <a:pt x="6045832" y="723851"/>
                  <a:pt x="6050216" y="728300"/>
                  <a:pt x="6050216" y="733638"/>
                </a:cubicBezTo>
                <a:cubicBezTo>
                  <a:pt x="6050216" y="738977"/>
                  <a:pt x="6045769" y="743362"/>
                  <a:pt x="6040432" y="743362"/>
                </a:cubicBezTo>
                <a:cubicBezTo>
                  <a:pt x="6035095" y="743362"/>
                  <a:pt x="6030712" y="739040"/>
                  <a:pt x="6030712" y="733638"/>
                </a:cubicBezTo>
                <a:cubicBezTo>
                  <a:pt x="6030712" y="728236"/>
                  <a:pt x="6035032" y="723851"/>
                  <a:pt x="6040432" y="723851"/>
                </a:cubicBezTo>
                <a:close/>
                <a:moveTo>
                  <a:pt x="6281661" y="723849"/>
                </a:moveTo>
                <a:cubicBezTo>
                  <a:pt x="6286997" y="723849"/>
                  <a:pt x="6291381" y="728298"/>
                  <a:pt x="6291381" y="733635"/>
                </a:cubicBezTo>
                <a:cubicBezTo>
                  <a:pt x="6291381" y="738974"/>
                  <a:pt x="6287061" y="743359"/>
                  <a:pt x="6281661" y="743359"/>
                </a:cubicBezTo>
                <a:cubicBezTo>
                  <a:pt x="6276261" y="743359"/>
                  <a:pt x="6271877" y="739037"/>
                  <a:pt x="6271877" y="733635"/>
                </a:cubicBezTo>
                <a:cubicBezTo>
                  <a:pt x="6271877" y="728234"/>
                  <a:pt x="6276261" y="723849"/>
                  <a:pt x="6281661" y="723849"/>
                </a:cubicBezTo>
                <a:close/>
                <a:moveTo>
                  <a:pt x="6522889" y="723846"/>
                </a:moveTo>
                <a:cubicBezTo>
                  <a:pt x="6528225" y="723846"/>
                  <a:pt x="6532610" y="728295"/>
                  <a:pt x="6532610" y="733633"/>
                </a:cubicBezTo>
                <a:cubicBezTo>
                  <a:pt x="6532610" y="738972"/>
                  <a:pt x="6528289" y="743357"/>
                  <a:pt x="6522889" y="743357"/>
                </a:cubicBezTo>
                <a:cubicBezTo>
                  <a:pt x="6517489" y="743357"/>
                  <a:pt x="6513105" y="739035"/>
                  <a:pt x="6513105" y="733633"/>
                </a:cubicBezTo>
                <a:cubicBezTo>
                  <a:pt x="6513105" y="728231"/>
                  <a:pt x="6517489" y="723846"/>
                  <a:pt x="6522889" y="723846"/>
                </a:cubicBezTo>
                <a:close/>
                <a:moveTo>
                  <a:pt x="6764118" y="723844"/>
                </a:moveTo>
                <a:cubicBezTo>
                  <a:pt x="6769518" y="723844"/>
                  <a:pt x="6773902" y="728293"/>
                  <a:pt x="6773902" y="733630"/>
                </a:cubicBezTo>
                <a:cubicBezTo>
                  <a:pt x="6773902" y="738970"/>
                  <a:pt x="6769518" y="743355"/>
                  <a:pt x="6764118" y="743355"/>
                </a:cubicBezTo>
                <a:cubicBezTo>
                  <a:pt x="6758718" y="743355"/>
                  <a:pt x="6754335" y="739033"/>
                  <a:pt x="6754335" y="733630"/>
                </a:cubicBezTo>
                <a:cubicBezTo>
                  <a:pt x="6754335" y="728229"/>
                  <a:pt x="6758718" y="723844"/>
                  <a:pt x="6764118" y="723844"/>
                </a:cubicBezTo>
                <a:close/>
                <a:moveTo>
                  <a:pt x="7005346" y="723841"/>
                </a:moveTo>
                <a:cubicBezTo>
                  <a:pt x="7010746" y="723841"/>
                  <a:pt x="7015130" y="728291"/>
                  <a:pt x="7015130" y="733628"/>
                </a:cubicBezTo>
                <a:cubicBezTo>
                  <a:pt x="7015130" y="738967"/>
                  <a:pt x="7010683" y="743352"/>
                  <a:pt x="7005346" y="743352"/>
                </a:cubicBezTo>
                <a:cubicBezTo>
                  <a:pt x="7000009" y="743352"/>
                  <a:pt x="6995626" y="739030"/>
                  <a:pt x="6995626" y="733628"/>
                </a:cubicBezTo>
                <a:cubicBezTo>
                  <a:pt x="6995626" y="728226"/>
                  <a:pt x="6999946" y="723841"/>
                  <a:pt x="7005346" y="723841"/>
                </a:cubicBezTo>
                <a:close/>
                <a:moveTo>
                  <a:pt x="7246575" y="723839"/>
                </a:moveTo>
                <a:cubicBezTo>
                  <a:pt x="7251975" y="723839"/>
                  <a:pt x="7256359" y="728288"/>
                  <a:pt x="7256359" y="733626"/>
                </a:cubicBezTo>
                <a:cubicBezTo>
                  <a:pt x="7256359" y="738965"/>
                  <a:pt x="7251912" y="743350"/>
                  <a:pt x="7246575" y="743350"/>
                </a:cubicBezTo>
                <a:cubicBezTo>
                  <a:pt x="7241238" y="743350"/>
                  <a:pt x="7236855" y="739028"/>
                  <a:pt x="7236855" y="733626"/>
                </a:cubicBezTo>
                <a:cubicBezTo>
                  <a:pt x="7236855" y="728224"/>
                  <a:pt x="7241175" y="723839"/>
                  <a:pt x="7246575" y="723839"/>
                </a:cubicBezTo>
                <a:close/>
                <a:moveTo>
                  <a:pt x="7487803" y="723837"/>
                </a:moveTo>
                <a:cubicBezTo>
                  <a:pt x="7493139" y="723837"/>
                  <a:pt x="7497524" y="728286"/>
                  <a:pt x="7497524" y="733623"/>
                </a:cubicBezTo>
                <a:cubicBezTo>
                  <a:pt x="7497524" y="738963"/>
                  <a:pt x="7493203" y="743348"/>
                  <a:pt x="7487803" y="743348"/>
                </a:cubicBezTo>
                <a:cubicBezTo>
                  <a:pt x="7482403" y="743348"/>
                  <a:pt x="7478019" y="739025"/>
                  <a:pt x="7478019" y="733623"/>
                </a:cubicBezTo>
                <a:cubicBezTo>
                  <a:pt x="7478019" y="728222"/>
                  <a:pt x="7482403" y="723837"/>
                  <a:pt x="7487803" y="723837"/>
                </a:cubicBezTo>
                <a:close/>
                <a:moveTo>
                  <a:pt x="7729032" y="723834"/>
                </a:moveTo>
                <a:cubicBezTo>
                  <a:pt x="7734369" y="723834"/>
                  <a:pt x="7738753" y="728283"/>
                  <a:pt x="7738753" y="733621"/>
                </a:cubicBezTo>
                <a:cubicBezTo>
                  <a:pt x="7738753" y="738960"/>
                  <a:pt x="7734432" y="743345"/>
                  <a:pt x="7729032" y="743345"/>
                </a:cubicBezTo>
                <a:cubicBezTo>
                  <a:pt x="7723632" y="743345"/>
                  <a:pt x="7719249" y="739023"/>
                  <a:pt x="7719249" y="733621"/>
                </a:cubicBezTo>
                <a:cubicBezTo>
                  <a:pt x="7719249" y="728219"/>
                  <a:pt x="7723632" y="723834"/>
                  <a:pt x="7729032" y="723834"/>
                </a:cubicBezTo>
                <a:close/>
                <a:moveTo>
                  <a:pt x="7970260" y="723832"/>
                </a:moveTo>
                <a:cubicBezTo>
                  <a:pt x="7975661" y="723832"/>
                  <a:pt x="7980044" y="728281"/>
                  <a:pt x="7980044" y="733619"/>
                </a:cubicBezTo>
                <a:cubicBezTo>
                  <a:pt x="7980044" y="738958"/>
                  <a:pt x="7975661" y="743343"/>
                  <a:pt x="7970260" y="743343"/>
                </a:cubicBezTo>
                <a:cubicBezTo>
                  <a:pt x="7964860" y="743343"/>
                  <a:pt x="7960477" y="739021"/>
                  <a:pt x="7960477" y="733619"/>
                </a:cubicBezTo>
                <a:cubicBezTo>
                  <a:pt x="7960477" y="728217"/>
                  <a:pt x="7964860" y="723832"/>
                  <a:pt x="7970260" y="723832"/>
                </a:cubicBezTo>
                <a:close/>
                <a:moveTo>
                  <a:pt x="8211553" y="723829"/>
                </a:moveTo>
                <a:cubicBezTo>
                  <a:pt x="8216889" y="723829"/>
                  <a:pt x="8221273" y="728278"/>
                  <a:pt x="8221273" y="733616"/>
                </a:cubicBezTo>
                <a:cubicBezTo>
                  <a:pt x="8221273" y="738955"/>
                  <a:pt x="8216953" y="743340"/>
                  <a:pt x="8211553" y="743340"/>
                </a:cubicBezTo>
                <a:cubicBezTo>
                  <a:pt x="8206152" y="743340"/>
                  <a:pt x="8201769" y="739018"/>
                  <a:pt x="8201769" y="733616"/>
                </a:cubicBezTo>
                <a:cubicBezTo>
                  <a:pt x="8201769" y="728215"/>
                  <a:pt x="8206152" y="723829"/>
                  <a:pt x="8211553" y="723829"/>
                </a:cubicBezTo>
                <a:close/>
                <a:moveTo>
                  <a:pt x="8452781" y="723827"/>
                </a:moveTo>
                <a:cubicBezTo>
                  <a:pt x="8458181" y="723827"/>
                  <a:pt x="8462566" y="728276"/>
                  <a:pt x="8462566" y="733614"/>
                </a:cubicBezTo>
                <a:cubicBezTo>
                  <a:pt x="8462566" y="738953"/>
                  <a:pt x="8458118" y="743338"/>
                  <a:pt x="8452781" y="743338"/>
                </a:cubicBezTo>
                <a:cubicBezTo>
                  <a:pt x="8447445" y="743338"/>
                  <a:pt x="8443061" y="739016"/>
                  <a:pt x="8443061" y="733614"/>
                </a:cubicBezTo>
                <a:cubicBezTo>
                  <a:pt x="8443061" y="728212"/>
                  <a:pt x="8447381" y="723827"/>
                  <a:pt x="8452781" y="723827"/>
                </a:cubicBezTo>
                <a:close/>
                <a:moveTo>
                  <a:pt x="8694009" y="723825"/>
                </a:moveTo>
                <a:cubicBezTo>
                  <a:pt x="8699346" y="723825"/>
                  <a:pt x="8703730" y="728274"/>
                  <a:pt x="8703730" y="733611"/>
                </a:cubicBezTo>
                <a:cubicBezTo>
                  <a:pt x="8703730" y="738951"/>
                  <a:pt x="8699346" y="743336"/>
                  <a:pt x="8694009" y="743336"/>
                </a:cubicBezTo>
                <a:cubicBezTo>
                  <a:pt x="8688673" y="743336"/>
                  <a:pt x="8684289" y="739014"/>
                  <a:pt x="8684289" y="733611"/>
                </a:cubicBezTo>
                <a:cubicBezTo>
                  <a:pt x="8684289" y="728210"/>
                  <a:pt x="8688609" y="723825"/>
                  <a:pt x="8694009" y="723825"/>
                </a:cubicBezTo>
                <a:close/>
                <a:moveTo>
                  <a:pt x="8935237" y="723822"/>
                </a:moveTo>
                <a:cubicBezTo>
                  <a:pt x="8940574" y="723822"/>
                  <a:pt x="8944958" y="728271"/>
                  <a:pt x="8944958" y="733609"/>
                </a:cubicBezTo>
                <a:cubicBezTo>
                  <a:pt x="8944958" y="738948"/>
                  <a:pt x="8940638" y="743333"/>
                  <a:pt x="8935237" y="743333"/>
                </a:cubicBezTo>
                <a:cubicBezTo>
                  <a:pt x="8929837" y="743333"/>
                  <a:pt x="8925454" y="739011"/>
                  <a:pt x="8925454" y="733609"/>
                </a:cubicBezTo>
                <a:cubicBezTo>
                  <a:pt x="8925454" y="728207"/>
                  <a:pt x="8929837" y="723822"/>
                  <a:pt x="8935237" y="723822"/>
                </a:cubicBezTo>
                <a:close/>
                <a:moveTo>
                  <a:pt x="9176467" y="723820"/>
                </a:moveTo>
                <a:cubicBezTo>
                  <a:pt x="9181803" y="723820"/>
                  <a:pt x="9186187" y="728269"/>
                  <a:pt x="9186187" y="733607"/>
                </a:cubicBezTo>
                <a:cubicBezTo>
                  <a:pt x="9186187" y="738946"/>
                  <a:pt x="9181867" y="743331"/>
                  <a:pt x="9176467" y="743331"/>
                </a:cubicBezTo>
                <a:cubicBezTo>
                  <a:pt x="9171066" y="743331"/>
                  <a:pt x="9166683" y="739009"/>
                  <a:pt x="9166683" y="733607"/>
                </a:cubicBezTo>
                <a:cubicBezTo>
                  <a:pt x="9166683" y="728205"/>
                  <a:pt x="9171066" y="723820"/>
                  <a:pt x="9176467" y="723820"/>
                </a:cubicBezTo>
                <a:close/>
                <a:moveTo>
                  <a:pt x="9417695" y="723817"/>
                </a:moveTo>
                <a:cubicBezTo>
                  <a:pt x="9423031" y="723817"/>
                  <a:pt x="9427416" y="728266"/>
                  <a:pt x="9427416" y="733604"/>
                </a:cubicBezTo>
                <a:cubicBezTo>
                  <a:pt x="9427416" y="738943"/>
                  <a:pt x="9423095" y="743328"/>
                  <a:pt x="9417695" y="743328"/>
                </a:cubicBezTo>
                <a:cubicBezTo>
                  <a:pt x="9412295" y="743328"/>
                  <a:pt x="9407911" y="739006"/>
                  <a:pt x="9407911" y="733604"/>
                </a:cubicBezTo>
                <a:cubicBezTo>
                  <a:pt x="9407911" y="728202"/>
                  <a:pt x="9412295" y="723817"/>
                  <a:pt x="9417695" y="723817"/>
                </a:cubicBezTo>
                <a:close/>
                <a:moveTo>
                  <a:pt x="9649203" y="482686"/>
                </a:moveTo>
                <a:cubicBezTo>
                  <a:pt x="9654540" y="482686"/>
                  <a:pt x="9658923" y="487008"/>
                  <a:pt x="9658923" y="492410"/>
                </a:cubicBezTo>
                <a:cubicBezTo>
                  <a:pt x="9658923" y="497812"/>
                  <a:pt x="9654540" y="502197"/>
                  <a:pt x="9649203" y="502197"/>
                </a:cubicBezTo>
                <a:cubicBezTo>
                  <a:pt x="9643866" y="502197"/>
                  <a:pt x="9639483" y="497748"/>
                  <a:pt x="9639483" y="492410"/>
                </a:cubicBezTo>
                <a:cubicBezTo>
                  <a:pt x="9639483" y="487071"/>
                  <a:pt x="9643803" y="482686"/>
                  <a:pt x="9649203" y="482686"/>
                </a:cubicBezTo>
                <a:close/>
                <a:moveTo>
                  <a:pt x="9890432" y="482684"/>
                </a:moveTo>
                <a:cubicBezTo>
                  <a:pt x="9895768" y="482684"/>
                  <a:pt x="9900152" y="487006"/>
                  <a:pt x="9900152" y="492408"/>
                </a:cubicBezTo>
                <a:cubicBezTo>
                  <a:pt x="9900152" y="497810"/>
                  <a:pt x="9895832" y="502195"/>
                  <a:pt x="9890432" y="502195"/>
                </a:cubicBezTo>
                <a:cubicBezTo>
                  <a:pt x="9885031" y="502195"/>
                  <a:pt x="9880648" y="497745"/>
                  <a:pt x="9880648" y="492408"/>
                </a:cubicBezTo>
                <a:cubicBezTo>
                  <a:pt x="9880648" y="487069"/>
                  <a:pt x="9885031" y="482684"/>
                  <a:pt x="9890432" y="482684"/>
                </a:cubicBezTo>
                <a:close/>
                <a:moveTo>
                  <a:pt x="10131660" y="482681"/>
                </a:moveTo>
                <a:cubicBezTo>
                  <a:pt x="10137060" y="482681"/>
                  <a:pt x="10141444" y="487003"/>
                  <a:pt x="10141444" y="492405"/>
                </a:cubicBezTo>
                <a:cubicBezTo>
                  <a:pt x="10141444" y="497807"/>
                  <a:pt x="10136997" y="502192"/>
                  <a:pt x="10131660" y="502192"/>
                </a:cubicBezTo>
                <a:cubicBezTo>
                  <a:pt x="10126323" y="502192"/>
                  <a:pt x="10121940" y="497743"/>
                  <a:pt x="10121940" y="492405"/>
                </a:cubicBezTo>
                <a:cubicBezTo>
                  <a:pt x="10121940" y="487066"/>
                  <a:pt x="10126260" y="482681"/>
                  <a:pt x="10131660" y="482681"/>
                </a:cubicBezTo>
                <a:close/>
                <a:moveTo>
                  <a:pt x="10372888" y="482679"/>
                </a:moveTo>
                <a:cubicBezTo>
                  <a:pt x="10378288" y="482679"/>
                  <a:pt x="10382673" y="487001"/>
                  <a:pt x="10382673" y="492403"/>
                </a:cubicBezTo>
                <a:cubicBezTo>
                  <a:pt x="10382673" y="497805"/>
                  <a:pt x="10378225" y="502190"/>
                  <a:pt x="10372888" y="502190"/>
                </a:cubicBezTo>
                <a:cubicBezTo>
                  <a:pt x="10367552" y="502190"/>
                  <a:pt x="10363168" y="497741"/>
                  <a:pt x="10363168" y="492403"/>
                </a:cubicBezTo>
                <a:cubicBezTo>
                  <a:pt x="10363168" y="487064"/>
                  <a:pt x="10367488" y="482679"/>
                  <a:pt x="10372888" y="482679"/>
                </a:cubicBezTo>
                <a:close/>
                <a:moveTo>
                  <a:pt x="10614116" y="482676"/>
                </a:moveTo>
                <a:cubicBezTo>
                  <a:pt x="10619516" y="482676"/>
                  <a:pt x="10623901" y="486998"/>
                  <a:pt x="10623901" y="492400"/>
                </a:cubicBezTo>
                <a:cubicBezTo>
                  <a:pt x="10623901" y="497802"/>
                  <a:pt x="10619454" y="502187"/>
                  <a:pt x="10614116" y="502187"/>
                </a:cubicBezTo>
                <a:cubicBezTo>
                  <a:pt x="10608780" y="502187"/>
                  <a:pt x="10604396" y="497738"/>
                  <a:pt x="10604396" y="492400"/>
                </a:cubicBezTo>
                <a:cubicBezTo>
                  <a:pt x="10604396" y="487061"/>
                  <a:pt x="10608716" y="482676"/>
                  <a:pt x="10614116" y="482676"/>
                </a:cubicBezTo>
                <a:close/>
                <a:moveTo>
                  <a:pt x="10855345" y="482674"/>
                </a:moveTo>
                <a:cubicBezTo>
                  <a:pt x="10860682" y="482674"/>
                  <a:pt x="10865065" y="486996"/>
                  <a:pt x="10865065" y="492398"/>
                </a:cubicBezTo>
                <a:cubicBezTo>
                  <a:pt x="10865065" y="497800"/>
                  <a:pt x="10860682" y="502185"/>
                  <a:pt x="10855345" y="502185"/>
                </a:cubicBezTo>
                <a:cubicBezTo>
                  <a:pt x="10850008" y="502185"/>
                  <a:pt x="10845625" y="497736"/>
                  <a:pt x="10845625" y="492398"/>
                </a:cubicBezTo>
                <a:cubicBezTo>
                  <a:pt x="10845625" y="487059"/>
                  <a:pt x="10849945" y="482674"/>
                  <a:pt x="10855345" y="482674"/>
                </a:cubicBezTo>
                <a:close/>
                <a:moveTo>
                  <a:pt x="11096574" y="482671"/>
                </a:moveTo>
                <a:cubicBezTo>
                  <a:pt x="11101910" y="482671"/>
                  <a:pt x="11106294" y="486993"/>
                  <a:pt x="11106294" y="492395"/>
                </a:cubicBezTo>
                <a:cubicBezTo>
                  <a:pt x="11106294" y="497797"/>
                  <a:pt x="11101974" y="502182"/>
                  <a:pt x="11096574" y="502182"/>
                </a:cubicBezTo>
                <a:cubicBezTo>
                  <a:pt x="11091174" y="502182"/>
                  <a:pt x="11086790" y="497733"/>
                  <a:pt x="11086790" y="492395"/>
                </a:cubicBezTo>
                <a:cubicBezTo>
                  <a:pt x="11086790" y="487056"/>
                  <a:pt x="11091174" y="482671"/>
                  <a:pt x="11096574" y="482671"/>
                </a:cubicBezTo>
                <a:close/>
                <a:moveTo>
                  <a:pt x="11337802" y="482669"/>
                </a:moveTo>
                <a:cubicBezTo>
                  <a:pt x="11343202" y="482669"/>
                  <a:pt x="11347587" y="486991"/>
                  <a:pt x="11347587" y="492393"/>
                </a:cubicBezTo>
                <a:cubicBezTo>
                  <a:pt x="11347587" y="497795"/>
                  <a:pt x="11343139" y="502180"/>
                  <a:pt x="11337802" y="502180"/>
                </a:cubicBezTo>
                <a:cubicBezTo>
                  <a:pt x="11332466" y="502180"/>
                  <a:pt x="11328082" y="497731"/>
                  <a:pt x="11328082" y="492393"/>
                </a:cubicBezTo>
                <a:cubicBezTo>
                  <a:pt x="11328082" y="487054"/>
                  <a:pt x="11332402" y="482669"/>
                  <a:pt x="11337802" y="482669"/>
                </a:cubicBezTo>
                <a:close/>
                <a:moveTo>
                  <a:pt x="11579030" y="482666"/>
                </a:moveTo>
                <a:cubicBezTo>
                  <a:pt x="11584430" y="482666"/>
                  <a:pt x="11588815" y="486988"/>
                  <a:pt x="11588815" y="492391"/>
                </a:cubicBezTo>
                <a:cubicBezTo>
                  <a:pt x="11588815" y="497792"/>
                  <a:pt x="11584367" y="502177"/>
                  <a:pt x="11579030" y="502177"/>
                </a:cubicBezTo>
                <a:cubicBezTo>
                  <a:pt x="11573694" y="502177"/>
                  <a:pt x="11569310" y="497728"/>
                  <a:pt x="11569310" y="492391"/>
                </a:cubicBezTo>
                <a:cubicBezTo>
                  <a:pt x="11569310" y="487051"/>
                  <a:pt x="11573630" y="482666"/>
                  <a:pt x="11579030" y="482666"/>
                </a:cubicBezTo>
                <a:close/>
                <a:moveTo>
                  <a:pt x="11820259" y="482664"/>
                </a:moveTo>
                <a:cubicBezTo>
                  <a:pt x="11825659" y="482664"/>
                  <a:pt x="11830043" y="486986"/>
                  <a:pt x="11830043" y="492388"/>
                </a:cubicBezTo>
                <a:cubicBezTo>
                  <a:pt x="11830043" y="497790"/>
                  <a:pt x="11825596" y="502175"/>
                  <a:pt x="11820259" y="502175"/>
                </a:cubicBezTo>
                <a:cubicBezTo>
                  <a:pt x="11814922" y="502175"/>
                  <a:pt x="11810539" y="497726"/>
                  <a:pt x="11810539" y="492388"/>
                </a:cubicBezTo>
                <a:cubicBezTo>
                  <a:pt x="11810539" y="487049"/>
                  <a:pt x="11814859" y="482664"/>
                  <a:pt x="11820259" y="482664"/>
                </a:cubicBezTo>
                <a:close/>
                <a:moveTo>
                  <a:pt x="9720" y="482662"/>
                </a:moveTo>
                <a:cubicBezTo>
                  <a:pt x="15120" y="482662"/>
                  <a:pt x="19504" y="486984"/>
                  <a:pt x="19504" y="492386"/>
                </a:cubicBezTo>
                <a:cubicBezTo>
                  <a:pt x="19504" y="497788"/>
                  <a:pt x="15057" y="502173"/>
                  <a:pt x="9720" y="502173"/>
                </a:cubicBezTo>
                <a:cubicBezTo>
                  <a:pt x="4384" y="502173"/>
                  <a:pt x="0" y="497723"/>
                  <a:pt x="0" y="492386"/>
                </a:cubicBezTo>
                <a:cubicBezTo>
                  <a:pt x="0" y="487047"/>
                  <a:pt x="4320" y="482662"/>
                  <a:pt x="9720" y="482662"/>
                </a:cubicBezTo>
                <a:close/>
                <a:moveTo>
                  <a:pt x="251003" y="482659"/>
                </a:moveTo>
                <a:cubicBezTo>
                  <a:pt x="256403" y="482659"/>
                  <a:pt x="260787" y="486981"/>
                  <a:pt x="260787" y="492383"/>
                </a:cubicBezTo>
                <a:cubicBezTo>
                  <a:pt x="260787" y="497785"/>
                  <a:pt x="256340" y="502170"/>
                  <a:pt x="251003" y="502170"/>
                </a:cubicBezTo>
                <a:cubicBezTo>
                  <a:pt x="245667" y="502170"/>
                  <a:pt x="241284" y="497721"/>
                  <a:pt x="241284" y="492383"/>
                </a:cubicBezTo>
                <a:cubicBezTo>
                  <a:pt x="241284" y="487044"/>
                  <a:pt x="245604" y="482659"/>
                  <a:pt x="251003" y="482659"/>
                </a:cubicBezTo>
                <a:close/>
                <a:moveTo>
                  <a:pt x="492223" y="482657"/>
                </a:moveTo>
                <a:cubicBezTo>
                  <a:pt x="497559" y="482657"/>
                  <a:pt x="501943" y="486979"/>
                  <a:pt x="501943" y="492381"/>
                </a:cubicBezTo>
                <a:cubicBezTo>
                  <a:pt x="501943" y="497783"/>
                  <a:pt x="497623" y="502168"/>
                  <a:pt x="492223" y="502168"/>
                </a:cubicBezTo>
                <a:cubicBezTo>
                  <a:pt x="486823" y="502168"/>
                  <a:pt x="482439" y="497719"/>
                  <a:pt x="482439" y="492381"/>
                </a:cubicBezTo>
                <a:cubicBezTo>
                  <a:pt x="482439" y="487042"/>
                  <a:pt x="486823" y="482657"/>
                  <a:pt x="492223" y="482657"/>
                </a:cubicBezTo>
                <a:close/>
                <a:moveTo>
                  <a:pt x="733444" y="482654"/>
                </a:moveTo>
                <a:cubicBezTo>
                  <a:pt x="738780" y="482654"/>
                  <a:pt x="743164" y="486976"/>
                  <a:pt x="743164" y="492378"/>
                </a:cubicBezTo>
                <a:cubicBezTo>
                  <a:pt x="743164" y="497780"/>
                  <a:pt x="738844" y="502165"/>
                  <a:pt x="733444" y="502165"/>
                </a:cubicBezTo>
                <a:cubicBezTo>
                  <a:pt x="728044" y="502165"/>
                  <a:pt x="723660" y="497716"/>
                  <a:pt x="723660" y="492378"/>
                </a:cubicBezTo>
                <a:cubicBezTo>
                  <a:pt x="723660" y="487039"/>
                  <a:pt x="728044" y="482654"/>
                  <a:pt x="733444" y="482654"/>
                </a:cubicBezTo>
                <a:close/>
                <a:moveTo>
                  <a:pt x="974664" y="482652"/>
                </a:moveTo>
                <a:cubicBezTo>
                  <a:pt x="980064" y="482652"/>
                  <a:pt x="984447" y="486974"/>
                  <a:pt x="984447" y="492376"/>
                </a:cubicBezTo>
                <a:cubicBezTo>
                  <a:pt x="984447" y="497778"/>
                  <a:pt x="980001" y="502163"/>
                  <a:pt x="974664" y="502163"/>
                </a:cubicBezTo>
                <a:cubicBezTo>
                  <a:pt x="969328" y="502163"/>
                  <a:pt x="964944" y="497714"/>
                  <a:pt x="964944" y="492376"/>
                </a:cubicBezTo>
                <a:cubicBezTo>
                  <a:pt x="964944" y="487037"/>
                  <a:pt x="969264" y="482652"/>
                  <a:pt x="974664" y="482652"/>
                </a:cubicBezTo>
                <a:close/>
                <a:moveTo>
                  <a:pt x="1215884" y="482649"/>
                </a:moveTo>
                <a:cubicBezTo>
                  <a:pt x="1221284" y="482649"/>
                  <a:pt x="1225668" y="486971"/>
                  <a:pt x="1225668" y="492373"/>
                </a:cubicBezTo>
                <a:cubicBezTo>
                  <a:pt x="1225668" y="497775"/>
                  <a:pt x="1221221" y="502160"/>
                  <a:pt x="1215884" y="502160"/>
                </a:cubicBezTo>
                <a:cubicBezTo>
                  <a:pt x="1210548" y="502160"/>
                  <a:pt x="1206164" y="497711"/>
                  <a:pt x="1206164" y="492373"/>
                </a:cubicBezTo>
                <a:cubicBezTo>
                  <a:pt x="1206164" y="487034"/>
                  <a:pt x="1210484" y="482649"/>
                  <a:pt x="1215884" y="482649"/>
                </a:cubicBezTo>
                <a:close/>
                <a:moveTo>
                  <a:pt x="1457105" y="482647"/>
                </a:moveTo>
                <a:cubicBezTo>
                  <a:pt x="1462441" y="482647"/>
                  <a:pt x="1466825" y="486969"/>
                  <a:pt x="1466825" y="492371"/>
                </a:cubicBezTo>
                <a:cubicBezTo>
                  <a:pt x="1466825" y="497773"/>
                  <a:pt x="1462505" y="502158"/>
                  <a:pt x="1457105" y="502158"/>
                </a:cubicBezTo>
                <a:cubicBezTo>
                  <a:pt x="1451705" y="502158"/>
                  <a:pt x="1447321" y="497709"/>
                  <a:pt x="1447321" y="492371"/>
                </a:cubicBezTo>
                <a:cubicBezTo>
                  <a:pt x="1447321" y="487032"/>
                  <a:pt x="1451705" y="482647"/>
                  <a:pt x="1457105" y="482647"/>
                </a:cubicBezTo>
                <a:close/>
                <a:moveTo>
                  <a:pt x="1698330" y="482644"/>
                </a:moveTo>
                <a:cubicBezTo>
                  <a:pt x="1703731" y="482644"/>
                  <a:pt x="1708116" y="486966"/>
                  <a:pt x="1708116" y="492369"/>
                </a:cubicBezTo>
                <a:cubicBezTo>
                  <a:pt x="1708116" y="497770"/>
                  <a:pt x="1703731" y="502155"/>
                  <a:pt x="1698330" y="502155"/>
                </a:cubicBezTo>
                <a:cubicBezTo>
                  <a:pt x="1692929" y="502155"/>
                  <a:pt x="1688545" y="497706"/>
                  <a:pt x="1688545" y="492369"/>
                </a:cubicBezTo>
                <a:cubicBezTo>
                  <a:pt x="1688545" y="487029"/>
                  <a:pt x="1692929" y="482644"/>
                  <a:pt x="1698330" y="482644"/>
                </a:cubicBezTo>
                <a:close/>
                <a:moveTo>
                  <a:pt x="1939580" y="482642"/>
                </a:moveTo>
                <a:cubicBezTo>
                  <a:pt x="1944978" y="482642"/>
                  <a:pt x="1949363" y="486964"/>
                  <a:pt x="1949363" y="492366"/>
                </a:cubicBezTo>
                <a:cubicBezTo>
                  <a:pt x="1949363" y="497768"/>
                  <a:pt x="1944916" y="502153"/>
                  <a:pt x="1939580" y="502153"/>
                </a:cubicBezTo>
                <a:cubicBezTo>
                  <a:pt x="1934244" y="502153"/>
                  <a:pt x="1929859" y="497704"/>
                  <a:pt x="1929859" y="492366"/>
                </a:cubicBezTo>
                <a:cubicBezTo>
                  <a:pt x="1929859" y="487027"/>
                  <a:pt x="1934181" y="482642"/>
                  <a:pt x="1939580" y="482642"/>
                </a:cubicBezTo>
                <a:close/>
                <a:moveTo>
                  <a:pt x="2180788" y="482640"/>
                </a:moveTo>
                <a:cubicBezTo>
                  <a:pt x="2186189" y="482640"/>
                  <a:pt x="2190577" y="486962"/>
                  <a:pt x="2190577" y="492364"/>
                </a:cubicBezTo>
                <a:cubicBezTo>
                  <a:pt x="2190577" y="497766"/>
                  <a:pt x="2186128" y="502151"/>
                  <a:pt x="2180788" y="502151"/>
                </a:cubicBezTo>
                <a:cubicBezTo>
                  <a:pt x="2175475" y="502151"/>
                  <a:pt x="2171083" y="497701"/>
                  <a:pt x="2171083" y="492364"/>
                </a:cubicBezTo>
                <a:cubicBezTo>
                  <a:pt x="2171083" y="487025"/>
                  <a:pt x="2175412" y="482640"/>
                  <a:pt x="2180788" y="482640"/>
                </a:cubicBezTo>
                <a:close/>
                <a:moveTo>
                  <a:pt x="2422035" y="482637"/>
                </a:moveTo>
                <a:cubicBezTo>
                  <a:pt x="2427369" y="482637"/>
                  <a:pt x="2431752" y="486959"/>
                  <a:pt x="2431752" y="492361"/>
                </a:cubicBezTo>
                <a:cubicBezTo>
                  <a:pt x="2431752" y="497763"/>
                  <a:pt x="2427433" y="502148"/>
                  <a:pt x="2422035" y="502148"/>
                </a:cubicBezTo>
                <a:cubicBezTo>
                  <a:pt x="2416637" y="502148"/>
                  <a:pt x="2412255" y="497699"/>
                  <a:pt x="2412255" y="492361"/>
                </a:cubicBezTo>
                <a:cubicBezTo>
                  <a:pt x="2412255" y="487022"/>
                  <a:pt x="2416637" y="482637"/>
                  <a:pt x="2422035" y="482637"/>
                </a:cubicBezTo>
                <a:close/>
                <a:moveTo>
                  <a:pt x="2663272" y="482635"/>
                </a:moveTo>
                <a:cubicBezTo>
                  <a:pt x="2668609" y="482635"/>
                  <a:pt x="2672996" y="486957"/>
                  <a:pt x="2672996" y="492359"/>
                </a:cubicBezTo>
                <a:cubicBezTo>
                  <a:pt x="2672996" y="497761"/>
                  <a:pt x="2668674" y="502146"/>
                  <a:pt x="2663272" y="502146"/>
                </a:cubicBezTo>
                <a:cubicBezTo>
                  <a:pt x="2657873" y="502146"/>
                  <a:pt x="2653489" y="497697"/>
                  <a:pt x="2653489" y="492359"/>
                </a:cubicBezTo>
                <a:cubicBezTo>
                  <a:pt x="2653489" y="487020"/>
                  <a:pt x="2657873" y="482635"/>
                  <a:pt x="2663272" y="482635"/>
                </a:cubicBezTo>
                <a:close/>
                <a:moveTo>
                  <a:pt x="2904570" y="482632"/>
                </a:moveTo>
                <a:cubicBezTo>
                  <a:pt x="2909969" y="482632"/>
                  <a:pt x="2914352" y="486954"/>
                  <a:pt x="2914352" y="492356"/>
                </a:cubicBezTo>
                <a:cubicBezTo>
                  <a:pt x="2914352" y="497758"/>
                  <a:pt x="2909969" y="502143"/>
                  <a:pt x="2904570" y="502143"/>
                </a:cubicBezTo>
                <a:cubicBezTo>
                  <a:pt x="2899171" y="502143"/>
                  <a:pt x="2894788" y="497694"/>
                  <a:pt x="2894788" y="492356"/>
                </a:cubicBezTo>
                <a:cubicBezTo>
                  <a:pt x="2894788" y="487017"/>
                  <a:pt x="2899171" y="482632"/>
                  <a:pt x="2904570" y="482632"/>
                </a:cubicBezTo>
                <a:close/>
                <a:moveTo>
                  <a:pt x="3145749" y="482630"/>
                </a:moveTo>
                <a:cubicBezTo>
                  <a:pt x="3151148" y="482630"/>
                  <a:pt x="3155531" y="486952"/>
                  <a:pt x="3155531" y="492354"/>
                </a:cubicBezTo>
                <a:cubicBezTo>
                  <a:pt x="3155531" y="497756"/>
                  <a:pt x="3151084" y="502141"/>
                  <a:pt x="3145749" y="502141"/>
                </a:cubicBezTo>
                <a:cubicBezTo>
                  <a:pt x="3140414" y="502141"/>
                  <a:pt x="3136030" y="497692"/>
                  <a:pt x="3136030" y="492354"/>
                </a:cubicBezTo>
                <a:cubicBezTo>
                  <a:pt x="3136030" y="487015"/>
                  <a:pt x="3140349" y="482630"/>
                  <a:pt x="3145749" y="482630"/>
                </a:cubicBezTo>
                <a:close/>
                <a:moveTo>
                  <a:pt x="3386957" y="482627"/>
                </a:moveTo>
                <a:cubicBezTo>
                  <a:pt x="3392357" y="482627"/>
                  <a:pt x="3396742" y="486949"/>
                  <a:pt x="3396742" y="492351"/>
                </a:cubicBezTo>
                <a:cubicBezTo>
                  <a:pt x="3396742" y="497753"/>
                  <a:pt x="3392294" y="502138"/>
                  <a:pt x="3386957" y="502138"/>
                </a:cubicBezTo>
                <a:cubicBezTo>
                  <a:pt x="3381619" y="502138"/>
                  <a:pt x="3377235" y="497689"/>
                  <a:pt x="3377235" y="492351"/>
                </a:cubicBezTo>
                <a:cubicBezTo>
                  <a:pt x="3377235" y="487012"/>
                  <a:pt x="3381555" y="482627"/>
                  <a:pt x="3386957" y="482627"/>
                </a:cubicBezTo>
                <a:close/>
                <a:moveTo>
                  <a:pt x="3628209" y="482625"/>
                </a:moveTo>
                <a:cubicBezTo>
                  <a:pt x="3633528" y="482625"/>
                  <a:pt x="3637930" y="486947"/>
                  <a:pt x="3637930" y="492349"/>
                </a:cubicBezTo>
                <a:cubicBezTo>
                  <a:pt x="3637930" y="497751"/>
                  <a:pt x="3633592" y="502136"/>
                  <a:pt x="3628209" y="502136"/>
                </a:cubicBezTo>
                <a:cubicBezTo>
                  <a:pt x="3622813" y="502136"/>
                  <a:pt x="3618428" y="497687"/>
                  <a:pt x="3618428" y="492349"/>
                </a:cubicBezTo>
                <a:cubicBezTo>
                  <a:pt x="3618428" y="487010"/>
                  <a:pt x="3622813" y="482625"/>
                  <a:pt x="3628209" y="482625"/>
                </a:cubicBezTo>
                <a:close/>
                <a:moveTo>
                  <a:pt x="3869427" y="482622"/>
                </a:moveTo>
                <a:cubicBezTo>
                  <a:pt x="3874761" y="482622"/>
                  <a:pt x="3879147" y="486944"/>
                  <a:pt x="3879147" y="492347"/>
                </a:cubicBezTo>
                <a:cubicBezTo>
                  <a:pt x="3879147" y="497748"/>
                  <a:pt x="3874826" y="502133"/>
                  <a:pt x="3869427" y="502133"/>
                </a:cubicBezTo>
                <a:cubicBezTo>
                  <a:pt x="3864029" y="502133"/>
                  <a:pt x="3859645" y="497684"/>
                  <a:pt x="3859645" y="492347"/>
                </a:cubicBezTo>
                <a:cubicBezTo>
                  <a:pt x="3859645" y="487007"/>
                  <a:pt x="3864029" y="482622"/>
                  <a:pt x="3869427" y="482622"/>
                </a:cubicBezTo>
                <a:close/>
                <a:moveTo>
                  <a:pt x="4110581" y="482620"/>
                </a:moveTo>
                <a:cubicBezTo>
                  <a:pt x="4115984" y="482620"/>
                  <a:pt x="4120362" y="486942"/>
                  <a:pt x="4120362" y="492344"/>
                </a:cubicBezTo>
                <a:cubicBezTo>
                  <a:pt x="4120362" y="497746"/>
                  <a:pt x="4115984" y="502131"/>
                  <a:pt x="4110581" y="502131"/>
                </a:cubicBezTo>
                <a:cubicBezTo>
                  <a:pt x="4105180" y="502131"/>
                  <a:pt x="4100797" y="497682"/>
                  <a:pt x="4100797" y="492344"/>
                </a:cubicBezTo>
                <a:cubicBezTo>
                  <a:pt x="4100797" y="487005"/>
                  <a:pt x="4105180" y="482620"/>
                  <a:pt x="4110581" y="482620"/>
                </a:cubicBezTo>
                <a:close/>
                <a:moveTo>
                  <a:pt x="4351806" y="482618"/>
                </a:moveTo>
                <a:cubicBezTo>
                  <a:pt x="4357195" y="482618"/>
                  <a:pt x="4361580" y="486940"/>
                  <a:pt x="4361580" y="492342"/>
                </a:cubicBezTo>
                <a:cubicBezTo>
                  <a:pt x="4361580" y="497744"/>
                  <a:pt x="4357195" y="502129"/>
                  <a:pt x="4351806" y="502129"/>
                </a:cubicBezTo>
                <a:cubicBezTo>
                  <a:pt x="4346397" y="502129"/>
                  <a:pt x="4342006" y="497680"/>
                  <a:pt x="4342006" y="492342"/>
                </a:cubicBezTo>
                <a:cubicBezTo>
                  <a:pt x="4342006" y="487003"/>
                  <a:pt x="4346397" y="482618"/>
                  <a:pt x="4351806" y="482618"/>
                </a:cubicBezTo>
                <a:close/>
                <a:moveTo>
                  <a:pt x="4593017" y="482615"/>
                </a:moveTo>
                <a:cubicBezTo>
                  <a:pt x="4598413" y="482615"/>
                  <a:pt x="4602795" y="486937"/>
                  <a:pt x="4602795" y="492339"/>
                </a:cubicBezTo>
                <a:cubicBezTo>
                  <a:pt x="4602795" y="497741"/>
                  <a:pt x="4598350" y="502126"/>
                  <a:pt x="4593017" y="502126"/>
                </a:cubicBezTo>
                <a:cubicBezTo>
                  <a:pt x="4587686" y="502126"/>
                  <a:pt x="4583304" y="497677"/>
                  <a:pt x="4583304" y="492339"/>
                </a:cubicBezTo>
                <a:cubicBezTo>
                  <a:pt x="4583304" y="487000"/>
                  <a:pt x="4587620" y="482615"/>
                  <a:pt x="4593017" y="482615"/>
                </a:cubicBezTo>
                <a:close/>
                <a:moveTo>
                  <a:pt x="4834252" y="482613"/>
                </a:moveTo>
                <a:cubicBezTo>
                  <a:pt x="4839658" y="482613"/>
                  <a:pt x="4844038" y="486935"/>
                  <a:pt x="4844038" y="492337"/>
                </a:cubicBezTo>
                <a:cubicBezTo>
                  <a:pt x="4844038" y="497739"/>
                  <a:pt x="4839595" y="502124"/>
                  <a:pt x="4834252" y="502124"/>
                </a:cubicBezTo>
                <a:cubicBezTo>
                  <a:pt x="4828915" y="502124"/>
                  <a:pt x="4824532" y="497675"/>
                  <a:pt x="4824532" y="492337"/>
                </a:cubicBezTo>
                <a:cubicBezTo>
                  <a:pt x="4824532" y="486998"/>
                  <a:pt x="4828851" y="482613"/>
                  <a:pt x="4834252" y="482613"/>
                </a:cubicBezTo>
                <a:close/>
                <a:moveTo>
                  <a:pt x="5075485" y="482610"/>
                </a:moveTo>
                <a:cubicBezTo>
                  <a:pt x="5080819" y="482610"/>
                  <a:pt x="5085201" y="486932"/>
                  <a:pt x="5085201" y="492334"/>
                </a:cubicBezTo>
                <a:cubicBezTo>
                  <a:pt x="5085201" y="497736"/>
                  <a:pt x="5080882" y="502121"/>
                  <a:pt x="5075485" y="502121"/>
                </a:cubicBezTo>
                <a:cubicBezTo>
                  <a:pt x="5070086" y="502121"/>
                  <a:pt x="5065704" y="497672"/>
                  <a:pt x="5065704" y="492334"/>
                </a:cubicBezTo>
                <a:cubicBezTo>
                  <a:pt x="5065704" y="486995"/>
                  <a:pt x="5070086" y="482610"/>
                  <a:pt x="5075485" y="482610"/>
                </a:cubicBezTo>
                <a:close/>
                <a:moveTo>
                  <a:pt x="5316710" y="482608"/>
                </a:moveTo>
                <a:cubicBezTo>
                  <a:pt x="5322044" y="482608"/>
                  <a:pt x="5326429" y="486930"/>
                  <a:pt x="5326429" y="492332"/>
                </a:cubicBezTo>
                <a:cubicBezTo>
                  <a:pt x="5326429" y="497734"/>
                  <a:pt x="5322105" y="502119"/>
                  <a:pt x="5316710" y="502119"/>
                </a:cubicBezTo>
                <a:cubicBezTo>
                  <a:pt x="5311314" y="502119"/>
                  <a:pt x="5306924" y="497670"/>
                  <a:pt x="5306924" y="492332"/>
                </a:cubicBezTo>
                <a:cubicBezTo>
                  <a:pt x="5306924" y="486993"/>
                  <a:pt x="5311314" y="482608"/>
                  <a:pt x="5316710" y="482608"/>
                </a:cubicBezTo>
                <a:close/>
                <a:moveTo>
                  <a:pt x="5557991" y="482605"/>
                </a:moveTo>
                <a:cubicBezTo>
                  <a:pt x="5563391" y="482605"/>
                  <a:pt x="5567774" y="486927"/>
                  <a:pt x="5567774" y="492329"/>
                </a:cubicBezTo>
                <a:cubicBezTo>
                  <a:pt x="5567774" y="497731"/>
                  <a:pt x="5563391" y="502116"/>
                  <a:pt x="5557991" y="502116"/>
                </a:cubicBezTo>
                <a:cubicBezTo>
                  <a:pt x="5552591" y="502116"/>
                  <a:pt x="5548208" y="497667"/>
                  <a:pt x="5548208" y="492329"/>
                </a:cubicBezTo>
                <a:cubicBezTo>
                  <a:pt x="5548208" y="486990"/>
                  <a:pt x="5552591" y="482605"/>
                  <a:pt x="5557991" y="482605"/>
                </a:cubicBezTo>
                <a:close/>
                <a:moveTo>
                  <a:pt x="5799205" y="482603"/>
                </a:moveTo>
                <a:cubicBezTo>
                  <a:pt x="5804606" y="482603"/>
                  <a:pt x="5808989" y="486925"/>
                  <a:pt x="5808989" y="492327"/>
                </a:cubicBezTo>
                <a:cubicBezTo>
                  <a:pt x="5808989" y="497729"/>
                  <a:pt x="5804542" y="502114"/>
                  <a:pt x="5799205" y="502114"/>
                </a:cubicBezTo>
                <a:cubicBezTo>
                  <a:pt x="5793870" y="502114"/>
                  <a:pt x="5789486" y="497665"/>
                  <a:pt x="5789486" y="492327"/>
                </a:cubicBezTo>
                <a:cubicBezTo>
                  <a:pt x="5789486" y="486988"/>
                  <a:pt x="5793806" y="482603"/>
                  <a:pt x="5799205" y="482603"/>
                </a:cubicBezTo>
                <a:close/>
                <a:moveTo>
                  <a:pt x="6040432" y="482600"/>
                </a:moveTo>
                <a:cubicBezTo>
                  <a:pt x="6045832" y="482600"/>
                  <a:pt x="6050216" y="486922"/>
                  <a:pt x="6050216" y="492325"/>
                </a:cubicBezTo>
                <a:cubicBezTo>
                  <a:pt x="6050216" y="497726"/>
                  <a:pt x="6045769" y="502111"/>
                  <a:pt x="6040432" y="502111"/>
                </a:cubicBezTo>
                <a:cubicBezTo>
                  <a:pt x="6035095" y="502111"/>
                  <a:pt x="6030712" y="497662"/>
                  <a:pt x="6030712" y="492325"/>
                </a:cubicBezTo>
                <a:cubicBezTo>
                  <a:pt x="6030712" y="486985"/>
                  <a:pt x="6035032" y="482600"/>
                  <a:pt x="6040432" y="482600"/>
                </a:cubicBezTo>
                <a:close/>
                <a:moveTo>
                  <a:pt x="6281661" y="482598"/>
                </a:moveTo>
                <a:cubicBezTo>
                  <a:pt x="6286997" y="482598"/>
                  <a:pt x="6291381" y="486920"/>
                  <a:pt x="6291381" y="492322"/>
                </a:cubicBezTo>
                <a:cubicBezTo>
                  <a:pt x="6291381" y="497724"/>
                  <a:pt x="6287061" y="502109"/>
                  <a:pt x="6281661" y="502109"/>
                </a:cubicBezTo>
                <a:cubicBezTo>
                  <a:pt x="6276261" y="502109"/>
                  <a:pt x="6271877" y="497660"/>
                  <a:pt x="6271877" y="492322"/>
                </a:cubicBezTo>
                <a:cubicBezTo>
                  <a:pt x="6271877" y="486983"/>
                  <a:pt x="6276261" y="482598"/>
                  <a:pt x="6281661" y="482598"/>
                </a:cubicBezTo>
                <a:close/>
                <a:moveTo>
                  <a:pt x="6522889" y="482596"/>
                </a:moveTo>
                <a:cubicBezTo>
                  <a:pt x="6528225" y="482596"/>
                  <a:pt x="6532610" y="486918"/>
                  <a:pt x="6532610" y="492320"/>
                </a:cubicBezTo>
                <a:cubicBezTo>
                  <a:pt x="6532610" y="497722"/>
                  <a:pt x="6528289" y="502107"/>
                  <a:pt x="6522889" y="502107"/>
                </a:cubicBezTo>
                <a:cubicBezTo>
                  <a:pt x="6517489" y="502107"/>
                  <a:pt x="6513105" y="497658"/>
                  <a:pt x="6513105" y="492320"/>
                </a:cubicBezTo>
                <a:cubicBezTo>
                  <a:pt x="6513105" y="486981"/>
                  <a:pt x="6517489" y="482596"/>
                  <a:pt x="6522889" y="482596"/>
                </a:cubicBezTo>
                <a:close/>
                <a:moveTo>
                  <a:pt x="6764118" y="482593"/>
                </a:moveTo>
                <a:cubicBezTo>
                  <a:pt x="6769518" y="482593"/>
                  <a:pt x="6773902" y="486915"/>
                  <a:pt x="6773902" y="492317"/>
                </a:cubicBezTo>
                <a:cubicBezTo>
                  <a:pt x="6773902" y="497719"/>
                  <a:pt x="6769518" y="502104"/>
                  <a:pt x="6764118" y="502104"/>
                </a:cubicBezTo>
                <a:cubicBezTo>
                  <a:pt x="6758718" y="502104"/>
                  <a:pt x="6754335" y="497655"/>
                  <a:pt x="6754335" y="492317"/>
                </a:cubicBezTo>
                <a:cubicBezTo>
                  <a:pt x="6754335" y="486978"/>
                  <a:pt x="6758718" y="482593"/>
                  <a:pt x="6764118" y="482593"/>
                </a:cubicBezTo>
                <a:close/>
                <a:moveTo>
                  <a:pt x="7005346" y="482591"/>
                </a:moveTo>
                <a:cubicBezTo>
                  <a:pt x="7010746" y="482591"/>
                  <a:pt x="7015130" y="486913"/>
                  <a:pt x="7015130" y="492315"/>
                </a:cubicBezTo>
                <a:cubicBezTo>
                  <a:pt x="7015130" y="497717"/>
                  <a:pt x="7010683" y="502102"/>
                  <a:pt x="7005346" y="502102"/>
                </a:cubicBezTo>
                <a:cubicBezTo>
                  <a:pt x="7000009" y="502102"/>
                  <a:pt x="6995626" y="497653"/>
                  <a:pt x="6995626" y="492315"/>
                </a:cubicBezTo>
                <a:cubicBezTo>
                  <a:pt x="6995626" y="486976"/>
                  <a:pt x="6999946" y="482591"/>
                  <a:pt x="7005346" y="482591"/>
                </a:cubicBezTo>
                <a:close/>
                <a:moveTo>
                  <a:pt x="7246575" y="482588"/>
                </a:moveTo>
                <a:cubicBezTo>
                  <a:pt x="7251975" y="482588"/>
                  <a:pt x="7256359" y="486910"/>
                  <a:pt x="7256359" y="492312"/>
                </a:cubicBezTo>
                <a:cubicBezTo>
                  <a:pt x="7256359" y="497714"/>
                  <a:pt x="7251912" y="502099"/>
                  <a:pt x="7246575" y="502099"/>
                </a:cubicBezTo>
                <a:cubicBezTo>
                  <a:pt x="7241238" y="502099"/>
                  <a:pt x="7236855" y="497650"/>
                  <a:pt x="7236855" y="492312"/>
                </a:cubicBezTo>
                <a:cubicBezTo>
                  <a:pt x="7236855" y="486973"/>
                  <a:pt x="7241175" y="482588"/>
                  <a:pt x="7246575" y="482588"/>
                </a:cubicBezTo>
                <a:close/>
                <a:moveTo>
                  <a:pt x="7487803" y="482586"/>
                </a:moveTo>
                <a:cubicBezTo>
                  <a:pt x="7493139" y="482586"/>
                  <a:pt x="7497524" y="486908"/>
                  <a:pt x="7497524" y="492310"/>
                </a:cubicBezTo>
                <a:cubicBezTo>
                  <a:pt x="7497524" y="497712"/>
                  <a:pt x="7493203" y="502097"/>
                  <a:pt x="7487803" y="502097"/>
                </a:cubicBezTo>
                <a:cubicBezTo>
                  <a:pt x="7482403" y="502097"/>
                  <a:pt x="7478019" y="497648"/>
                  <a:pt x="7478019" y="492310"/>
                </a:cubicBezTo>
                <a:cubicBezTo>
                  <a:pt x="7478019" y="486971"/>
                  <a:pt x="7482403" y="482586"/>
                  <a:pt x="7487803" y="482586"/>
                </a:cubicBezTo>
                <a:close/>
                <a:moveTo>
                  <a:pt x="7729032" y="482583"/>
                </a:moveTo>
                <a:cubicBezTo>
                  <a:pt x="7734369" y="482583"/>
                  <a:pt x="7738753" y="486905"/>
                  <a:pt x="7738753" y="492307"/>
                </a:cubicBezTo>
                <a:cubicBezTo>
                  <a:pt x="7738753" y="497709"/>
                  <a:pt x="7734432" y="502094"/>
                  <a:pt x="7729032" y="502094"/>
                </a:cubicBezTo>
                <a:cubicBezTo>
                  <a:pt x="7723632" y="502094"/>
                  <a:pt x="7719249" y="497645"/>
                  <a:pt x="7719249" y="492307"/>
                </a:cubicBezTo>
                <a:cubicBezTo>
                  <a:pt x="7719249" y="486968"/>
                  <a:pt x="7723632" y="482583"/>
                  <a:pt x="7729032" y="482583"/>
                </a:cubicBezTo>
                <a:close/>
                <a:moveTo>
                  <a:pt x="7970260" y="482581"/>
                </a:moveTo>
                <a:cubicBezTo>
                  <a:pt x="7975661" y="482581"/>
                  <a:pt x="7980044" y="486903"/>
                  <a:pt x="7980044" y="492305"/>
                </a:cubicBezTo>
                <a:cubicBezTo>
                  <a:pt x="7980044" y="497707"/>
                  <a:pt x="7975661" y="502092"/>
                  <a:pt x="7970260" y="502092"/>
                </a:cubicBezTo>
                <a:cubicBezTo>
                  <a:pt x="7964860" y="502092"/>
                  <a:pt x="7960477" y="497643"/>
                  <a:pt x="7960477" y="492305"/>
                </a:cubicBezTo>
                <a:cubicBezTo>
                  <a:pt x="7960477" y="486966"/>
                  <a:pt x="7964860" y="482581"/>
                  <a:pt x="7970260" y="482581"/>
                </a:cubicBezTo>
                <a:close/>
                <a:moveTo>
                  <a:pt x="8211553" y="482578"/>
                </a:moveTo>
                <a:cubicBezTo>
                  <a:pt x="8216889" y="482578"/>
                  <a:pt x="8221273" y="486900"/>
                  <a:pt x="8221273" y="492303"/>
                </a:cubicBezTo>
                <a:cubicBezTo>
                  <a:pt x="8221273" y="497704"/>
                  <a:pt x="8216953" y="502089"/>
                  <a:pt x="8211553" y="502089"/>
                </a:cubicBezTo>
                <a:cubicBezTo>
                  <a:pt x="8206152" y="502089"/>
                  <a:pt x="8201769" y="497640"/>
                  <a:pt x="8201769" y="492303"/>
                </a:cubicBezTo>
                <a:cubicBezTo>
                  <a:pt x="8201769" y="486963"/>
                  <a:pt x="8206152" y="482578"/>
                  <a:pt x="8211553" y="482578"/>
                </a:cubicBezTo>
                <a:close/>
                <a:moveTo>
                  <a:pt x="8452781" y="482576"/>
                </a:moveTo>
                <a:cubicBezTo>
                  <a:pt x="8458181" y="482576"/>
                  <a:pt x="8462566" y="486898"/>
                  <a:pt x="8462566" y="492300"/>
                </a:cubicBezTo>
                <a:cubicBezTo>
                  <a:pt x="8462566" y="497702"/>
                  <a:pt x="8458118" y="502087"/>
                  <a:pt x="8452781" y="502087"/>
                </a:cubicBezTo>
                <a:cubicBezTo>
                  <a:pt x="8447445" y="502087"/>
                  <a:pt x="8443061" y="497638"/>
                  <a:pt x="8443061" y="492300"/>
                </a:cubicBezTo>
                <a:cubicBezTo>
                  <a:pt x="8443061" y="486961"/>
                  <a:pt x="8447381" y="482576"/>
                  <a:pt x="8452781" y="482576"/>
                </a:cubicBezTo>
                <a:close/>
                <a:moveTo>
                  <a:pt x="8694009" y="482574"/>
                </a:moveTo>
                <a:cubicBezTo>
                  <a:pt x="8699346" y="482574"/>
                  <a:pt x="8703730" y="486896"/>
                  <a:pt x="8703730" y="492298"/>
                </a:cubicBezTo>
                <a:cubicBezTo>
                  <a:pt x="8703730" y="497700"/>
                  <a:pt x="8699346" y="502085"/>
                  <a:pt x="8694009" y="502085"/>
                </a:cubicBezTo>
                <a:cubicBezTo>
                  <a:pt x="8688673" y="502085"/>
                  <a:pt x="8684289" y="497636"/>
                  <a:pt x="8684289" y="492298"/>
                </a:cubicBezTo>
                <a:cubicBezTo>
                  <a:pt x="8684289" y="486959"/>
                  <a:pt x="8688609" y="482574"/>
                  <a:pt x="8694009" y="482574"/>
                </a:cubicBezTo>
                <a:close/>
                <a:moveTo>
                  <a:pt x="8935237" y="482571"/>
                </a:moveTo>
                <a:cubicBezTo>
                  <a:pt x="8940574" y="482571"/>
                  <a:pt x="8944958" y="486893"/>
                  <a:pt x="8944958" y="492295"/>
                </a:cubicBezTo>
                <a:cubicBezTo>
                  <a:pt x="8944958" y="497697"/>
                  <a:pt x="8940638" y="502082"/>
                  <a:pt x="8935237" y="502082"/>
                </a:cubicBezTo>
                <a:cubicBezTo>
                  <a:pt x="8929837" y="502082"/>
                  <a:pt x="8925454" y="497633"/>
                  <a:pt x="8925454" y="492295"/>
                </a:cubicBezTo>
                <a:cubicBezTo>
                  <a:pt x="8925454" y="486956"/>
                  <a:pt x="8929837" y="482571"/>
                  <a:pt x="8935237" y="482571"/>
                </a:cubicBezTo>
                <a:close/>
                <a:moveTo>
                  <a:pt x="9176467" y="482569"/>
                </a:moveTo>
                <a:cubicBezTo>
                  <a:pt x="9181803" y="482569"/>
                  <a:pt x="9186187" y="486891"/>
                  <a:pt x="9186187" y="492293"/>
                </a:cubicBezTo>
                <a:cubicBezTo>
                  <a:pt x="9186187" y="497695"/>
                  <a:pt x="9181867" y="502080"/>
                  <a:pt x="9176467" y="502080"/>
                </a:cubicBezTo>
                <a:cubicBezTo>
                  <a:pt x="9171066" y="502080"/>
                  <a:pt x="9166683" y="497631"/>
                  <a:pt x="9166683" y="492293"/>
                </a:cubicBezTo>
                <a:cubicBezTo>
                  <a:pt x="9166683" y="486954"/>
                  <a:pt x="9171066" y="482569"/>
                  <a:pt x="9176467" y="482569"/>
                </a:cubicBezTo>
                <a:close/>
                <a:moveTo>
                  <a:pt x="9417695" y="482566"/>
                </a:moveTo>
                <a:cubicBezTo>
                  <a:pt x="9423031" y="482566"/>
                  <a:pt x="9427416" y="486888"/>
                  <a:pt x="9427416" y="492290"/>
                </a:cubicBezTo>
                <a:cubicBezTo>
                  <a:pt x="9427416" y="497692"/>
                  <a:pt x="9423095" y="502077"/>
                  <a:pt x="9417695" y="502077"/>
                </a:cubicBezTo>
                <a:cubicBezTo>
                  <a:pt x="9412295" y="502077"/>
                  <a:pt x="9407911" y="497628"/>
                  <a:pt x="9407911" y="492290"/>
                </a:cubicBezTo>
                <a:cubicBezTo>
                  <a:pt x="9407911" y="486951"/>
                  <a:pt x="9412295" y="482566"/>
                  <a:pt x="9417695" y="482566"/>
                </a:cubicBezTo>
                <a:close/>
                <a:moveTo>
                  <a:pt x="9649203" y="241375"/>
                </a:moveTo>
                <a:cubicBezTo>
                  <a:pt x="9654540" y="241375"/>
                  <a:pt x="9658923" y="245697"/>
                  <a:pt x="9658923" y="251099"/>
                </a:cubicBezTo>
                <a:cubicBezTo>
                  <a:pt x="9658923" y="256501"/>
                  <a:pt x="9654540" y="260886"/>
                  <a:pt x="9649203" y="260886"/>
                </a:cubicBezTo>
                <a:cubicBezTo>
                  <a:pt x="9643866" y="260886"/>
                  <a:pt x="9639483" y="256437"/>
                  <a:pt x="9639483" y="251099"/>
                </a:cubicBezTo>
                <a:cubicBezTo>
                  <a:pt x="9639483" y="245760"/>
                  <a:pt x="9643803" y="241375"/>
                  <a:pt x="9649203" y="241375"/>
                </a:cubicBezTo>
                <a:close/>
                <a:moveTo>
                  <a:pt x="9890432" y="241373"/>
                </a:moveTo>
                <a:cubicBezTo>
                  <a:pt x="9895768" y="241373"/>
                  <a:pt x="9900152" y="245695"/>
                  <a:pt x="9900152" y="251097"/>
                </a:cubicBezTo>
                <a:cubicBezTo>
                  <a:pt x="9900152" y="256499"/>
                  <a:pt x="9895832" y="260884"/>
                  <a:pt x="9890432" y="260884"/>
                </a:cubicBezTo>
                <a:cubicBezTo>
                  <a:pt x="9885031" y="260884"/>
                  <a:pt x="9880648" y="256435"/>
                  <a:pt x="9880648" y="251097"/>
                </a:cubicBezTo>
                <a:cubicBezTo>
                  <a:pt x="9880648" y="245758"/>
                  <a:pt x="9885031" y="241373"/>
                  <a:pt x="9890432" y="241373"/>
                </a:cubicBezTo>
                <a:close/>
                <a:moveTo>
                  <a:pt x="10131660" y="241370"/>
                </a:moveTo>
                <a:cubicBezTo>
                  <a:pt x="10137060" y="241370"/>
                  <a:pt x="10141444" y="245692"/>
                  <a:pt x="10141444" y="251094"/>
                </a:cubicBezTo>
                <a:cubicBezTo>
                  <a:pt x="10141444" y="256496"/>
                  <a:pt x="10136997" y="260881"/>
                  <a:pt x="10131660" y="260881"/>
                </a:cubicBezTo>
                <a:cubicBezTo>
                  <a:pt x="10126323" y="260881"/>
                  <a:pt x="10121940" y="256432"/>
                  <a:pt x="10121940" y="251094"/>
                </a:cubicBezTo>
                <a:cubicBezTo>
                  <a:pt x="10121940" y="245755"/>
                  <a:pt x="10126260" y="241370"/>
                  <a:pt x="10131660" y="241370"/>
                </a:cubicBezTo>
                <a:close/>
                <a:moveTo>
                  <a:pt x="10372888" y="241368"/>
                </a:moveTo>
                <a:cubicBezTo>
                  <a:pt x="10378288" y="241368"/>
                  <a:pt x="10382673" y="245690"/>
                  <a:pt x="10382673" y="251092"/>
                </a:cubicBezTo>
                <a:cubicBezTo>
                  <a:pt x="10382673" y="256494"/>
                  <a:pt x="10378225" y="260879"/>
                  <a:pt x="10372888" y="260879"/>
                </a:cubicBezTo>
                <a:cubicBezTo>
                  <a:pt x="10367552" y="260879"/>
                  <a:pt x="10363168" y="256430"/>
                  <a:pt x="10363168" y="251092"/>
                </a:cubicBezTo>
                <a:cubicBezTo>
                  <a:pt x="10363168" y="245753"/>
                  <a:pt x="10367488" y="241368"/>
                  <a:pt x="10372888" y="241368"/>
                </a:cubicBezTo>
                <a:close/>
                <a:moveTo>
                  <a:pt x="10614116" y="241365"/>
                </a:moveTo>
                <a:cubicBezTo>
                  <a:pt x="10619516" y="241365"/>
                  <a:pt x="10623901" y="245687"/>
                  <a:pt x="10623901" y="251089"/>
                </a:cubicBezTo>
                <a:cubicBezTo>
                  <a:pt x="10623901" y="256491"/>
                  <a:pt x="10619454" y="260876"/>
                  <a:pt x="10614116" y="260876"/>
                </a:cubicBezTo>
                <a:cubicBezTo>
                  <a:pt x="10608780" y="260876"/>
                  <a:pt x="10604396" y="256427"/>
                  <a:pt x="10604396" y="251089"/>
                </a:cubicBezTo>
                <a:cubicBezTo>
                  <a:pt x="10604396" y="245750"/>
                  <a:pt x="10608716" y="241365"/>
                  <a:pt x="10614116" y="241365"/>
                </a:cubicBezTo>
                <a:close/>
                <a:moveTo>
                  <a:pt x="10855345" y="241363"/>
                </a:moveTo>
                <a:cubicBezTo>
                  <a:pt x="10860682" y="241363"/>
                  <a:pt x="10865065" y="245684"/>
                  <a:pt x="10865065" y="251087"/>
                </a:cubicBezTo>
                <a:cubicBezTo>
                  <a:pt x="10865065" y="256489"/>
                  <a:pt x="10860682" y="260873"/>
                  <a:pt x="10855345" y="260873"/>
                </a:cubicBezTo>
                <a:cubicBezTo>
                  <a:pt x="10850008" y="260873"/>
                  <a:pt x="10845625" y="256425"/>
                  <a:pt x="10845625" y="251087"/>
                </a:cubicBezTo>
                <a:cubicBezTo>
                  <a:pt x="10845625" y="245747"/>
                  <a:pt x="10849945" y="241363"/>
                  <a:pt x="10855345" y="241363"/>
                </a:cubicBezTo>
                <a:close/>
                <a:moveTo>
                  <a:pt x="11096574" y="241360"/>
                </a:moveTo>
                <a:cubicBezTo>
                  <a:pt x="11101910" y="241360"/>
                  <a:pt x="11106294" y="245682"/>
                  <a:pt x="11106294" y="251084"/>
                </a:cubicBezTo>
                <a:cubicBezTo>
                  <a:pt x="11106294" y="256486"/>
                  <a:pt x="11101974" y="260871"/>
                  <a:pt x="11096574" y="260871"/>
                </a:cubicBezTo>
                <a:cubicBezTo>
                  <a:pt x="11091174" y="260871"/>
                  <a:pt x="11086790" y="256422"/>
                  <a:pt x="11086790" y="251084"/>
                </a:cubicBezTo>
                <a:cubicBezTo>
                  <a:pt x="11086790" y="245745"/>
                  <a:pt x="11091174" y="241360"/>
                  <a:pt x="11096574" y="241360"/>
                </a:cubicBezTo>
                <a:close/>
                <a:moveTo>
                  <a:pt x="11337802" y="241358"/>
                </a:moveTo>
                <a:cubicBezTo>
                  <a:pt x="11343202" y="241358"/>
                  <a:pt x="11347587" y="245679"/>
                  <a:pt x="11347587" y="251081"/>
                </a:cubicBezTo>
                <a:cubicBezTo>
                  <a:pt x="11347587" y="256483"/>
                  <a:pt x="11343139" y="260868"/>
                  <a:pt x="11337802" y="260868"/>
                </a:cubicBezTo>
                <a:cubicBezTo>
                  <a:pt x="11332466" y="260868"/>
                  <a:pt x="11328082" y="256419"/>
                  <a:pt x="11328082" y="251081"/>
                </a:cubicBezTo>
                <a:cubicBezTo>
                  <a:pt x="11328082" y="245742"/>
                  <a:pt x="11332402" y="241358"/>
                  <a:pt x="11337802" y="241358"/>
                </a:cubicBezTo>
                <a:close/>
                <a:moveTo>
                  <a:pt x="11579030" y="241355"/>
                </a:moveTo>
                <a:cubicBezTo>
                  <a:pt x="11584430" y="241355"/>
                  <a:pt x="11588815" y="245677"/>
                  <a:pt x="11588815" y="251079"/>
                </a:cubicBezTo>
                <a:cubicBezTo>
                  <a:pt x="11588815" y="256481"/>
                  <a:pt x="11584367" y="260866"/>
                  <a:pt x="11579030" y="260866"/>
                </a:cubicBezTo>
                <a:cubicBezTo>
                  <a:pt x="11573694" y="260866"/>
                  <a:pt x="11569310" y="256417"/>
                  <a:pt x="11569310" y="251079"/>
                </a:cubicBezTo>
                <a:cubicBezTo>
                  <a:pt x="11569310" y="245740"/>
                  <a:pt x="11573630" y="241355"/>
                  <a:pt x="11579030" y="241355"/>
                </a:cubicBezTo>
                <a:close/>
                <a:moveTo>
                  <a:pt x="11820259" y="241352"/>
                </a:moveTo>
                <a:cubicBezTo>
                  <a:pt x="11825659" y="241352"/>
                  <a:pt x="11830043" y="245674"/>
                  <a:pt x="11830043" y="251076"/>
                </a:cubicBezTo>
                <a:cubicBezTo>
                  <a:pt x="11830043" y="256478"/>
                  <a:pt x="11825596" y="260863"/>
                  <a:pt x="11820259" y="260863"/>
                </a:cubicBezTo>
                <a:cubicBezTo>
                  <a:pt x="11814922" y="260863"/>
                  <a:pt x="11810539" y="256414"/>
                  <a:pt x="11810539" y="251076"/>
                </a:cubicBezTo>
                <a:cubicBezTo>
                  <a:pt x="11810539" y="245737"/>
                  <a:pt x="11814859" y="241352"/>
                  <a:pt x="11820259" y="241352"/>
                </a:cubicBezTo>
                <a:close/>
                <a:moveTo>
                  <a:pt x="9720" y="241350"/>
                </a:moveTo>
                <a:cubicBezTo>
                  <a:pt x="15120" y="241350"/>
                  <a:pt x="19504" y="245672"/>
                  <a:pt x="19504" y="251074"/>
                </a:cubicBezTo>
                <a:cubicBezTo>
                  <a:pt x="19504" y="256476"/>
                  <a:pt x="15057" y="260861"/>
                  <a:pt x="9720" y="260861"/>
                </a:cubicBezTo>
                <a:cubicBezTo>
                  <a:pt x="4384" y="260861"/>
                  <a:pt x="0" y="256412"/>
                  <a:pt x="0" y="251074"/>
                </a:cubicBezTo>
                <a:cubicBezTo>
                  <a:pt x="0" y="245735"/>
                  <a:pt x="4320" y="241350"/>
                  <a:pt x="9720" y="241350"/>
                </a:cubicBezTo>
                <a:close/>
                <a:moveTo>
                  <a:pt x="251003" y="241347"/>
                </a:moveTo>
                <a:cubicBezTo>
                  <a:pt x="256403" y="241347"/>
                  <a:pt x="260787" y="245669"/>
                  <a:pt x="260787" y="251071"/>
                </a:cubicBezTo>
                <a:cubicBezTo>
                  <a:pt x="260787" y="256473"/>
                  <a:pt x="256340" y="260858"/>
                  <a:pt x="251003" y="260858"/>
                </a:cubicBezTo>
                <a:cubicBezTo>
                  <a:pt x="245667" y="260858"/>
                  <a:pt x="241283" y="256409"/>
                  <a:pt x="241283" y="251071"/>
                </a:cubicBezTo>
                <a:cubicBezTo>
                  <a:pt x="241283" y="245732"/>
                  <a:pt x="245603" y="241347"/>
                  <a:pt x="251003" y="241347"/>
                </a:cubicBezTo>
                <a:close/>
                <a:moveTo>
                  <a:pt x="492223" y="241345"/>
                </a:moveTo>
                <a:cubicBezTo>
                  <a:pt x="497559" y="241345"/>
                  <a:pt x="501943" y="245667"/>
                  <a:pt x="501943" y="251069"/>
                </a:cubicBezTo>
                <a:cubicBezTo>
                  <a:pt x="501943" y="256471"/>
                  <a:pt x="497623" y="260856"/>
                  <a:pt x="492223" y="260856"/>
                </a:cubicBezTo>
                <a:cubicBezTo>
                  <a:pt x="486823" y="260856"/>
                  <a:pt x="482439" y="256407"/>
                  <a:pt x="482439" y="251069"/>
                </a:cubicBezTo>
                <a:cubicBezTo>
                  <a:pt x="482439" y="245730"/>
                  <a:pt x="486823" y="241345"/>
                  <a:pt x="492223" y="241345"/>
                </a:cubicBezTo>
                <a:close/>
                <a:moveTo>
                  <a:pt x="733444" y="241342"/>
                </a:moveTo>
                <a:cubicBezTo>
                  <a:pt x="738779" y="241342"/>
                  <a:pt x="743163" y="245664"/>
                  <a:pt x="743163" y="251066"/>
                </a:cubicBezTo>
                <a:cubicBezTo>
                  <a:pt x="743163" y="256468"/>
                  <a:pt x="738843" y="260853"/>
                  <a:pt x="733444" y="260853"/>
                </a:cubicBezTo>
                <a:cubicBezTo>
                  <a:pt x="728044" y="260853"/>
                  <a:pt x="723660" y="256404"/>
                  <a:pt x="723660" y="251066"/>
                </a:cubicBezTo>
                <a:cubicBezTo>
                  <a:pt x="723660" y="245727"/>
                  <a:pt x="728044" y="241342"/>
                  <a:pt x="733444" y="241342"/>
                </a:cubicBezTo>
                <a:close/>
                <a:moveTo>
                  <a:pt x="974664" y="241340"/>
                </a:moveTo>
                <a:cubicBezTo>
                  <a:pt x="980063" y="241340"/>
                  <a:pt x="984447" y="245662"/>
                  <a:pt x="984447" y="251064"/>
                </a:cubicBezTo>
                <a:cubicBezTo>
                  <a:pt x="984447" y="256466"/>
                  <a:pt x="980000" y="260851"/>
                  <a:pt x="974664" y="260851"/>
                </a:cubicBezTo>
                <a:cubicBezTo>
                  <a:pt x="969328" y="260851"/>
                  <a:pt x="964944" y="256402"/>
                  <a:pt x="964944" y="251064"/>
                </a:cubicBezTo>
                <a:cubicBezTo>
                  <a:pt x="964944" y="245725"/>
                  <a:pt x="969264" y="241340"/>
                  <a:pt x="974664" y="241340"/>
                </a:cubicBezTo>
                <a:close/>
                <a:moveTo>
                  <a:pt x="1215884" y="241337"/>
                </a:moveTo>
                <a:cubicBezTo>
                  <a:pt x="1221284" y="241337"/>
                  <a:pt x="1225668" y="245659"/>
                  <a:pt x="1225668" y="251061"/>
                </a:cubicBezTo>
                <a:cubicBezTo>
                  <a:pt x="1225668" y="256463"/>
                  <a:pt x="1221221" y="260848"/>
                  <a:pt x="1215884" y="260848"/>
                </a:cubicBezTo>
                <a:cubicBezTo>
                  <a:pt x="1210548" y="260848"/>
                  <a:pt x="1206164" y="256399"/>
                  <a:pt x="1206164" y="251061"/>
                </a:cubicBezTo>
                <a:cubicBezTo>
                  <a:pt x="1206164" y="245722"/>
                  <a:pt x="1210484" y="241337"/>
                  <a:pt x="1215884" y="241337"/>
                </a:cubicBezTo>
                <a:close/>
                <a:moveTo>
                  <a:pt x="1457105" y="241335"/>
                </a:moveTo>
                <a:cubicBezTo>
                  <a:pt x="1462441" y="241335"/>
                  <a:pt x="1466825" y="245657"/>
                  <a:pt x="1466825" y="251059"/>
                </a:cubicBezTo>
                <a:cubicBezTo>
                  <a:pt x="1466825" y="256461"/>
                  <a:pt x="1462505" y="260846"/>
                  <a:pt x="1457105" y="260846"/>
                </a:cubicBezTo>
                <a:cubicBezTo>
                  <a:pt x="1451705" y="260846"/>
                  <a:pt x="1447321" y="256397"/>
                  <a:pt x="1447321" y="251059"/>
                </a:cubicBezTo>
                <a:cubicBezTo>
                  <a:pt x="1447321" y="245720"/>
                  <a:pt x="1451705" y="241335"/>
                  <a:pt x="1457105" y="241335"/>
                </a:cubicBezTo>
                <a:close/>
                <a:moveTo>
                  <a:pt x="1698330" y="241332"/>
                </a:moveTo>
                <a:cubicBezTo>
                  <a:pt x="1703731" y="241332"/>
                  <a:pt x="1708116" y="245654"/>
                  <a:pt x="1708116" y="251056"/>
                </a:cubicBezTo>
                <a:cubicBezTo>
                  <a:pt x="1708116" y="256458"/>
                  <a:pt x="1703731" y="260843"/>
                  <a:pt x="1698330" y="260843"/>
                </a:cubicBezTo>
                <a:cubicBezTo>
                  <a:pt x="1692929" y="260843"/>
                  <a:pt x="1688545" y="256394"/>
                  <a:pt x="1688545" y="251056"/>
                </a:cubicBezTo>
                <a:cubicBezTo>
                  <a:pt x="1688545" y="245717"/>
                  <a:pt x="1692929" y="241332"/>
                  <a:pt x="1698330" y="241332"/>
                </a:cubicBezTo>
                <a:close/>
                <a:moveTo>
                  <a:pt x="1939580" y="241330"/>
                </a:moveTo>
                <a:cubicBezTo>
                  <a:pt x="1944978" y="241330"/>
                  <a:pt x="1949362" y="245652"/>
                  <a:pt x="1949362" y="251054"/>
                </a:cubicBezTo>
                <a:cubicBezTo>
                  <a:pt x="1949362" y="256456"/>
                  <a:pt x="1944916" y="260841"/>
                  <a:pt x="1939580" y="260841"/>
                </a:cubicBezTo>
                <a:cubicBezTo>
                  <a:pt x="1934242" y="260841"/>
                  <a:pt x="1929858" y="256392"/>
                  <a:pt x="1929858" y="251054"/>
                </a:cubicBezTo>
                <a:cubicBezTo>
                  <a:pt x="1929858" y="245715"/>
                  <a:pt x="1934178" y="241330"/>
                  <a:pt x="1939580" y="241330"/>
                </a:cubicBezTo>
                <a:close/>
                <a:moveTo>
                  <a:pt x="2180788" y="241327"/>
                </a:moveTo>
                <a:cubicBezTo>
                  <a:pt x="2186189" y="241327"/>
                  <a:pt x="2190577" y="245649"/>
                  <a:pt x="2190577" y="251051"/>
                </a:cubicBezTo>
                <a:cubicBezTo>
                  <a:pt x="2190577" y="256453"/>
                  <a:pt x="2186128" y="260838"/>
                  <a:pt x="2180788" y="260838"/>
                </a:cubicBezTo>
                <a:cubicBezTo>
                  <a:pt x="2175475" y="260838"/>
                  <a:pt x="2171080" y="256389"/>
                  <a:pt x="2171080" y="251051"/>
                </a:cubicBezTo>
                <a:cubicBezTo>
                  <a:pt x="2171080" y="245712"/>
                  <a:pt x="2175412" y="241327"/>
                  <a:pt x="2180788" y="241327"/>
                </a:cubicBezTo>
                <a:close/>
                <a:moveTo>
                  <a:pt x="2422035" y="241325"/>
                </a:moveTo>
                <a:cubicBezTo>
                  <a:pt x="2427369" y="241325"/>
                  <a:pt x="2431751" y="245647"/>
                  <a:pt x="2431751" y="251049"/>
                </a:cubicBezTo>
                <a:cubicBezTo>
                  <a:pt x="2431751" y="256451"/>
                  <a:pt x="2427432" y="260836"/>
                  <a:pt x="2422035" y="260836"/>
                </a:cubicBezTo>
                <a:cubicBezTo>
                  <a:pt x="2416637" y="260836"/>
                  <a:pt x="2412254" y="256387"/>
                  <a:pt x="2412254" y="251049"/>
                </a:cubicBezTo>
                <a:cubicBezTo>
                  <a:pt x="2412254" y="245710"/>
                  <a:pt x="2416637" y="241325"/>
                  <a:pt x="2422035" y="241325"/>
                </a:cubicBezTo>
                <a:close/>
                <a:moveTo>
                  <a:pt x="2663272" y="241322"/>
                </a:moveTo>
                <a:cubicBezTo>
                  <a:pt x="2668609" y="241322"/>
                  <a:pt x="2672996" y="245644"/>
                  <a:pt x="2672996" y="251046"/>
                </a:cubicBezTo>
                <a:cubicBezTo>
                  <a:pt x="2672996" y="256448"/>
                  <a:pt x="2668674" y="260833"/>
                  <a:pt x="2663272" y="260833"/>
                </a:cubicBezTo>
                <a:cubicBezTo>
                  <a:pt x="2657873" y="260833"/>
                  <a:pt x="2653489" y="256384"/>
                  <a:pt x="2653489" y="251046"/>
                </a:cubicBezTo>
                <a:cubicBezTo>
                  <a:pt x="2653489" y="245707"/>
                  <a:pt x="2657873" y="241322"/>
                  <a:pt x="2663272" y="241322"/>
                </a:cubicBezTo>
                <a:close/>
                <a:moveTo>
                  <a:pt x="2904569" y="241319"/>
                </a:moveTo>
                <a:cubicBezTo>
                  <a:pt x="2909969" y="241319"/>
                  <a:pt x="2914352" y="245641"/>
                  <a:pt x="2914352" y="251044"/>
                </a:cubicBezTo>
                <a:cubicBezTo>
                  <a:pt x="2914352" y="256445"/>
                  <a:pt x="2909969" y="260830"/>
                  <a:pt x="2904569" y="260830"/>
                </a:cubicBezTo>
                <a:cubicBezTo>
                  <a:pt x="2899171" y="260830"/>
                  <a:pt x="2894788" y="256381"/>
                  <a:pt x="2894788" y="251044"/>
                </a:cubicBezTo>
                <a:cubicBezTo>
                  <a:pt x="2894788" y="245704"/>
                  <a:pt x="2899171" y="241319"/>
                  <a:pt x="2904569" y="241319"/>
                </a:cubicBezTo>
                <a:close/>
                <a:moveTo>
                  <a:pt x="3145749" y="241317"/>
                </a:moveTo>
                <a:cubicBezTo>
                  <a:pt x="3151147" y="241317"/>
                  <a:pt x="3155530" y="245639"/>
                  <a:pt x="3155530" y="251041"/>
                </a:cubicBezTo>
                <a:cubicBezTo>
                  <a:pt x="3155530" y="256443"/>
                  <a:pt x="3151084" y="260828"/>
                  <a:pt x="3145749" y="260828"/>
                </a:cubicBezTo>
                <a:cubicBezTo>
                  <a:pt x="3140413" y="260828"/>
                  <a:pt x="3136030" y="256379"/>
                  <a:pt x="3136030" y="251041"/>
                </a:cubicBezTo>
                <a:cubicBezTo>
                  <a:pt x="3136030" y="245702"/>
                  <a:pt x="3140349" y="241317"/>
                  <a:pt x="3145749" y="241317"/>
                </a:cubicBezTo>
                <a:close/>
                <a:moveTo>
                  <a:pt x="3386956" y="241314"/>
                </a:moveTo>
                <a:cubicBezTo>
                  <a:pt x="3392357" y="241314"/>
                  <a:pt x="3396742" y="245636"/>
                  <a:pt x="3396742" y="251038"/>
                </a:cubicBezTo>
                <a:cubicBezTo>
                  <a:pt x="3396742" y="256440"/>
                  <a:pt x="3392294" y="260825"/>
                  <a:pt x="3386956" y="260825"/>
                </a:cubicBezTo>
                <a:cubicBezTo>
                  <a:pt x="3381619" y="260825"/>
                  <a:pt x="3377235" y="256376"/>
                  <a:pt x="3377235" y="251038"/>
                </a:cubicBezTo>
                <a:cubicBezTo>
                  <a:pt x="3377235" y="245699"/>
                  <a:pt x="3381555" y="241314"/>
                  <a:pt x="3386956" y="241314"/>
                </a:cubicBezTo>
                <a:close/>
                <a:moveTo>
                  <a:pt x="3628209" y="241312"/>
                </a:moveTo>
                <a:cubicBezTo>
                  <a:pt x="3633528" y="241312"/>
                  <a:pt x="3637930" y="245634"/>
                  <a:pt x="3637930" y="251036"/>
                </a:cubicBezTo>
                <a:cubicBezTo>
                  <a:pt x="3637930" y="256438"/>
                  <a:pt x="3633592" y="260823"/>
                  <a:pt x="3628209" y="260823"/>
                </a:cubicBezTo>
                <a:cubicBezTo>
                  <a:pt x="3622813" y="260823"/>
                  <a:pt x="3618428" y="256374"/>
                  <a:pt x="3618428" y="251036"/>
                </a:cubicBezTo>
                <a:cubicBezTo>
                  <a:pt x="3618428" y="245697"/>
                  <a:pt x="3622813" y="241312"/>
                  <a:pt x="3628209" y="241312"/>
                </a:cubicBezTo>
                <a:close/>
                <a:moveTo>
                  <a:pt x="3869427" y="241309"/>
                </a:moveTo>
                <a:cubicBezTo>
                  <a:pt x="3874761" y="241309"/>
                  <a:pt x="3879147" y="245631"/>
                  <a:pt x="3879147" y="251033"/>
                </a:cubicBezTo>
                <a:cubicBezTo>
                  <a:pt x="3879147" y="256435"/>
                  <a:pt x="3874826" y="260820"/>
                  <a:pt x="3869427" y="260820"/>
                </a:cubicBezTo>
                <a:cubicBezTo>
                  <a:pt x="3864029" y="260820"/>
                  <a:pt x="3859645" y="256371"/>
                  <a:pt x="3859645" y="251033"/>
                </a:cubicBezTo>
                <a:cubicBezTo>
                  <a:pt x="3859645" y="245694"/>
                  <a:pt x="3864029" y="241309"/>
                  <a:pt x="3869427" y="241309"/>
                </a:cubicBezTo>
                <a:close/>
                <a:moveTo>
                  <a:pt x="4110581" y="241307"/>
                </a:moveTo>
                <a:cubicBezTo>
                  <a:pt x="4115984" y="241307"/>
                  <a:pt x="4120362" y="245629"/>
                  <a:pt x="4120362" y="251031"/>
                </a:cubicBezTo>
                <a:cubicBezTo>
                  <a:pt x="4120362" y="256433"/>
                  <a:pt x="4115984" y="260818"/>
                  <a:pt x="4110581" y="260818"/>
                </a:cubicBezTo>
                <a:cubicBezTo>
                  <a:pt x="4105180" y="260818"/>
                  <a:pt x="4100797" y="256369"/>
                  <a:pt x="4100797" y="251031"/>
                </a:cubicBezTo>
                <a:cubicBezTo>
                  <a:pt x="4100797" y="245692"/>
                  <a:pt x="4105180" y="241307"/>
                  <a:pt x="4110581" y="241307"/>
                </a:cubicBezTo>
                <a:close/>
                <a:moveTo>
                  <a:pt x="4351806" y="241304"/>
                </a:moveTo>
                <a:cubicBezTo>
                  <a:pt x="4357195" y="241304"/>
                  <a:pt x="4361580" y="245626"/>
                  <a:pt x="4361580" y="251028"/>
                </a:cubicBezTo>
                <a:cubicBezTo>
                  <a:pt x="4361580" y="256430"/>
                  <a:pt x="4357195" y="260815"/>
                  <a:pt x="4351806" y="260815"/>
                </a:cubicBezTo>
                <a:cubicBezTo>
                  <a:pt x="4346397" y="260815"/>
                  <a:pt x="4342006" y="256366"/>
                  <a:pt x="4342006" y="251028"/>
                </a:cubicBezTo>
                <a:cubicBezTo>
                  <a:pt x="4342006" y="245689"/>
                  <a:pt x="4346397" y="241304"/>
                  <a:pt x="4351806" y="241304"/>
                </a:cubicBezTo>
                <a:close/>
                <a:moveTo>
                  <a:pt x="4593017" y="241302"/>
                </a:moveTo>
                <a:cubicBezTo>
                  <a:pt x="4598413" y="241302"/>
                  <a:pt x="4602795" y="245624"/>
                  <a:pt x="4602795" y="251026"/>
                </a:cubicBezTo>
                <a:cubicBezTo>
                  <a:pt x="4602795" y="256428"/>
                  <a:pt x="4598350" y="260813"/>
                  <a:pt x="4593017" y="260813"/>
                </a:cubicBezTo>
                <a:cubicBezTo>
                  <a:pt x="4587686" y="260813"/>
                  <a:pt x="4583304" y="256364"/>
                  <a:pt x="4583304" y="251026"/>
                </a:cubicBezTo>
                <a:cubicBezTo>
                  <a:pt x="4583304" y="245687"/>
                  <a:pt x="4587620" y="241302"/>
                  <a:pt x="4593017" y="241302"/>
                </a:cubicBezTo>
                <a:close/>
                <a:moveTo>
                  <a:pt x="4834252" y="241299"/>
                </a:moveTo>
                <a:cubicBezTo>
                  <a:pt x="4839658" y="241299"/>
                  <a:pt x="4844038" y="245621"/>
                  <a:pt x="4844038" y="251023"/>
                </a:cubicBezTo>
                <a:cubicBezTo>
                  <a:pt x="4844038" y="256425"/>
                  <a:pt x="4839595" y="260810"/>
                  <a:pt x="4834252" y="260810"/>
                </a:cubicBezTo>
                <a:cubicBezTo>
                  <a:pt x="4828915" y="260810"/>
                  <a:pt x="4824532" y="256361"/>
                  <a:pt x="4824532" y="251023"/>
                </a:cubicBezTo>
                <a:cubicBezTo>
                  <a:pt x="4824532" y="245684"/>
                  <a:pt x="4828851" y="241299"/>
                  <a:pt x="4834252" y="241299"/>
                </a:cubicBezTo>
                <a:close/>
                <a:moveTo>
                  <a:pt x="5075485" y="241297"/>
                </a:moveTo>
                <a:cubicBezTo>
                  <a:pt x="5080819" y="241297"/>
                  <a:pt x="5085201" y="245619"/>
                  <a:pt x="5085201" y="251021"/>
                </a:cubicBezTo>
                <a:cubicBezTo>
                  <a:pt x="5085201" y="256423"/>
                  <a:pt x="5080882" y="260808"/>
                  <a:pt x="5075485" y="260808"/>
                </a:cubicBezTo>
                <a:cubicBezTo>
                  <a:pt x="5070086" y="260808"/>
                  <a:pt x="5065704" y="256359"/>
                  <a:pt x="5065704" y="251021"/>
                </a:cubicBezTo>
                <a:cubicBezTo>
                  <a:pt x="5065704" y="245682"/>
                  <a:pt x="5070086" y="241297"/>
                  <a:pt x="5075485" y="241297"/>
                </a:cubicBezTo>
                <a:close/>
                <a:moveTo>
                  <a:pt x="5316710" y="241294"/>
                </a:moveTo>
                <a:cubicBezTo>
                  <a:pt x="5322044" y="241294"/>
                  <a:pt x="5326429" y="245616"/>
                  <a:pt x="5326429" y="251018"/>
                </a:cubicBezTo>
                <a:cubicBezTo>
                  <a:pt x="5326429" y="256420"/>
                  <a:pt x="5322105" y="260805"/>
                  <a:pt x="5316710" y="260805"/>
                </a:cubicBezTo>
                <a:cubicBezTo>
                  <a:pt x="5311314" y="260805"/>
                  <a:pt x="5306924" y="256356"/>
                  <a:pt x="5306924" y="251018"/>
                </a:cubicBezTo>
                <a:cubicBezTo>
                  <a:pt x="5306924" y="245679"/>
                  <a:pt x="5311314" y="241294"/>
                  <a:pt x="5316710" y="241294"/>
                </a:cubicBezTo>
                <a:close/>
                <a:moveTo>
                  <a:pt x="5557991" y="241292"/>
                </a:moveTo>
                <a:cubicBezTo>
                  <a:pt x="5563391" y="241292"/>
                  <a:pt x="5567774" y="245614"/>
                  <a:pt x="5567774" y="251016"/>
                </a:cubicBezTo>
                <a:cubicBezTo>
                  <a:pt x="5567774" y="256418"/>
                  <a:pt x="5563391" y="260803"/>
                  <a:pt x="5557991" y="260803"/>
                </a:cubicBezTo>
                <a:cubicBezTo>
                  <a:pt x="5552591" y="260803"/>
                  <a:pt x="5548208" y="256354"/>
                  <a:pt x="5548208" y="251016"/>
                </a:cubicBezTo>
                <a:cubicBezTo>
                  <a:pt x="5548208" y="245677"/>
                  <a:pt x="5552591" y="241292"/>
                  <a:pt x="5557991" y="241292"/>
                </a:cubicBezTo>
                <a:close/>
                <a:moveTo>
                  <a:pt x="5799205" y="241289"/>
                </a:moveTo>
                <a:cubicBezTo>
                  <a:pt x="5804606" y="241289"/>
                  <a:pt x="5808989" y="245611"/>
                  <a:pt x="5808989" y="251013"/>
                </a:cubicBezTo>
                <a:cubicBezTo>
                  <a:pt x="5808989" y="256415"/>
                  <a:pt x="5804542" y="260800"/>
                  <a:pt x="5799205" y="260800"/>
                </a:cubicBezTo>
                <a:cubicBezTo>
                  <a:pt x="5793870" y="260800"/>
                  <a:pt x="5789486" y="256351"/>
                  <a:pt x="5789486" y="251013"/>
                </a:cubicBezTo>
                <a:cubicBezTo>
                  <a:pt x="5789486" y="245674"/>
                  <a:pt x="5793806" y="241289"/>
                  <a:pt x="5799205" y="241289"/>
                </a:cubicBezTo>
                <a:close/>
                <a:moveTo>
                  <a:pt x="6040432" y="241287"/>
                </a:moveTo>
                <a:cubicBezTo>
                  <a:pt x="6045832" y="241287"/>
                  <a:pt x="6050216" y="245609"/>
                  <a:pt x="6050216" y="251011"/>
                </a:cubicBezTo>
                <a:cubicBezTo>
                  <a:pt x="6050216" y="256413"/>
                  <a:pt x="6045769" y="260798"/>
                  <a:pt x="6040432" y="260798"/>
                </a:cubicBezTo>
                <a:cubicBezTo>
                  <a:pt x="6035095" y="260798"/>
                  <a:pt x="6030712" y="256349"/>
                  <a:pt x="6030712" y="251011"/>
                </a:cubicBezTo>
                <a:cubicBezTo>
                  <a:pt x="6030712" y="245672"/>
                  <a:pt x="6035032" y="241287"/>
                  <a:pt x="6040432" y="241287"/>
                </a:cubicBezTo>
                <a:close/>
                <a:moveTo>
                  <a:pt x="6281661" y="241284"/>
                </a:moveTo>
                <a:cubicBezTo>
                  <a:pt x="6286997" y="241284"/>
                  <a:pt x="6291381" y="245606"/>
                  <a:pt x="6291381" y="251008"/>
                </a:cubicBezTo>
                <a:cubicBezTo>
                  <a:pt x="6291381" y="256410"/>
                  <a:pt x="6287061" y="260795"/>
                  <a:pt x="6281661" y="260795"/>
                </a:cubicBezTo>
                <a:cubicBezTo>
                  <a:pt x="6276261" y="260795"/>
                  <a:pt x="6271877" y="256346"/>
                  <a:pt x="6271877" y="251008"/>
                </a:cubicBezTo>
                <a:cubicBezTo>
                  <a:pt x="6271877" y="245669"/>
                  <a:pt x="6276261" y="241284"/>
                  <a:pt x="6281661" y="241284"/>
                </a:cubicBezTo>
                <a:close/>
                <a:moveTo>
                  <a:pt x="6522889" y="241281"/>
                </a:moveTo>
                <a:cubicBezTo>
                  <a:pt x="6528225" y="241281"/>
                  <a:pt x="6532610" y="245603"/>
                  <a:pt x="6532610" y="251006"/>
                </a:cubicBezTo>
                <a:cubicBezTo>
                  <a:pt x="6532610" y="256407"/>
                  <a:pt x="6528289" y="260792"/>
                  <a:pt x="6522889" y="260792"/>
                </a:cubicBezTo>
                <a:cubicBezTo>
                  <a:pt x="6517489" y="260792"/>
                  <a:pt x="6513105" y="256344"/>
                  <a:pt x="6513105" y="251006"/>
                </a:cubicBezTo>
                <a:cubicBezTo>
                  <a:pt x="6513105" y="245666"/>
                  <a:pt x="6517489" y="241281"/>
                  <a:pt x="6522889" y="241281"/>
                </a:cubicBezTo>
                <a:close/>
                <a:moveTo>
                  <a:pt x="6764118" y="241279"/>
                </a:moveTo>
                <a:cubicBezTo>
                  <a:pt x="6769518" y="241279"/>
                  <a:pt x="6773902" y="245601"/>
                  <a:pt x="6773902" y="251003"/>
                </a:cubicBezTo>
                <a:cubicBezTo>
                  <a:pt x="6773902" y="256405"/>
                  <a:pt x="6769518" y="260790"/>
                  <a:pt x="6764118" y="260790"/>
                </a:cubicBezTo>
                <a:cubicBezTo>
                  <a:pt x="6758718" y="260790"/>
                  <a:pt x="6754335" y="256341"/>
                  <a:pt x="6754335" y="251003"/>
                </a:cubicBezTo>
                <a:cubicBezTo>
                  <a:pt x="6754335" y="245664"/>
                  <a:pt x="6758718" y="241279"/>
                  <a:pt x="6764118" y="241279"/>
                </a:cubicBezTo>
                <a:close/>
                <a:moveTo>
                  <a:pt x="7005346" y="241276"/>
                </a:moveTo>
                <a:cubicBezTo>
                  <a:pt x="7010746" y="241276"/>
                  <a:pt x="7015130" y="245598"/>
                  <a:pt x="7015130" y="251000"/>
                </a:cubicBezTo>
                <a:cubicBezTo>
                  <a:pt x="7015130" y="256402"/>
                  <a:pt x="7010683" y="260787"/>
                  <a:pt x="7005346" y="260787"/>
                </a:cubicBezTo>
                <a:cubicBezTo>
                  <a:pt x="7000009" y="260787"/>
                  <a:pt x="6995626" y="256338"/>
                  <a:pt x="6995626" y="251000"/>
                </a:cubicBezTo>
                <a:cubicBezTo>
                  <a:pt x="6995626" y="245661"/>
                  <a:pt x="6999946" y="241276"/>
                  <a:pt x="7005346" y="241276"/>
                </a:cubicBezTo>
                <a:close/>
                <a:moveTo>
                  <a:pt x="7246575" y="241274"/>
                </a:moveTo>
                <a:cubicBezTo>
                  <a:pt x="7251975" y="241274"/>
                  <a:pt x="7256359" y="245596"/>
                  <a:pt x="7256359" y="250998"/>
                </a:cubicBezTo>
                <a:cubicBezTo>
                  <a:pt x="7256359" y="256400"/>
                  <a:pt x="7251912" y="260785"/>
                  <a:pt x="7246575" y="260785"/>
                </a:cubicBezTo>
                <a:cubicBezTo>
                  <a:pt x="7241238" y="260785"/>
                  <a:pt x="7236855" y="256336"/>
                  <a:pt x="7236855" y="250998"/>
                </a:cubicBezTo>
                <a:cubicBezTo>
                  <a:pt x="7236855" y="245659"/>
                  <a:pt x="7241175" y="241274"/>
                  <a:pt x="7246575" y="241274"/>
                </a:cubicBezTo>
                <a:close/>
                <a:moveTo>
                  <a:pt x="7487803" y="241271"/>
                </a:moveTo>
                <a:cubicBezTo>
                  <a:pt x="7493139" y="241271"/>
                  <a:pt x="7497524" y="245593"/>
                  <a:pt x="7497524" y="250995"/>
                </a:cubicBezTo>
                <a:cubicBezTo>
                  <a:pt x="7497524" y="256397"/>
                  <a:pt x="7493203" y="260782"/>
                  <a:pt x="7487803" y="260782"/>
                </a:cubicBezTo>
                <a:cubicBezTo>
                  <a:pt x="7482403" y="260782"/>
                  <a:pt x="7478019" y="256333"/>
                  <a:pt x="7478019" y="250995"/>
                </a:cubicBezTo>
                <a:cubicBezTo>
                  <a:pt x="7478019" y="245656"/>
                  <a:pt x="7482403" y="241271"/>
                  <a:pt x="7487803" y="241271"/>
                </a:cubicBezTo>
                <a:close/>
                <a:moveTo>
                  <a:pt x="7729032" y="241269"/>
                </a:moveTo>
                <a:cubicBezTo>
                  <a:pt x="7734369" y="241269"/>
                  <a:pt x="7738753" y="245591"/>
                  <a:pt x="7738753" y="250993"/>
                </a:cubicBezTo>
                <a:cubicBezTo>
                  <a:pt x="7738753" y="256395"/>
                  <a:pt x="7734432" y="260780"/>
                  <a:pt x="7729032" y="260780"/>
                </a:cubicBezTo>
                <a:cubicBezTo>
                  <a:pt x="7723632" y="260780"/>
                  <a:pt x="7719249" y="256331"/>
                  <a:pt x="7719249" y="250993"/>
                </a:cubicBezTo>
                <a:cubicBezTo>
                  <a:pt x="7719249" y="245654"/>
                  <a:pt x="7723632" y="241269"/>
                  <a:pt x="7729032" y="241269"/>
                </a:cubicBezTo>
                <a:close/>
                <a:moveTo>
                  <a:pt x="7970260" y="241266"/>
                </a:moveTo>
                <a:cubicBezTo>
                  <a:pt x="7975661" y="241266"/>
                  <a:pt x="7980044" y="245588"/>
                  <a:pt x="7980044" y="250990"/>
                </a:cubicBezTo>
                <a:cubicBezTo>
                  <a:pt x="7980044" y="256392"/>
                  <a:pt x="7975661" y="260777"/>
                  <a:pt x="7970260" y="260777"/>
                </a:cubicBezTo>
                <a:cubicBezTo>
                  <a:pt x="7964860" y="260777"/>
                  <a:pt x="7960477" y="256328"/>
                  <a:pt x="7960477" y="250990"/>
                </a:cubicBezTo>
                <a:cubicBezTo>
                  <a:pt x="7960477" y="245651"/>
                  <a:pt x="7964860" y="241266"/>
                  <a:pt x="7970260" y="241266"/>
                </a:cubicBezTo>
                <a:close/>
                <a:moveTo>
                  <a:pt x="8211553" y="241264"/>
                </a:moveTo>
                <a:cubicBezTo>
                  <a:pt x="8216889" y="241264"/>
                  <a:pt x="8221273" y="245586"/>
                  <a:pt x="8221273" y="250988"/>
                </a:cubicBezTo>
                <a:cubicBezTo>
                  <a:pt x="8221273" y="256390"/>
                  <a:pt x="8216953" y="260775"/>
                  <a:pt x="8211553" y="260775"/>
                </a:cubicBezTo>
                <a:cubicBezTo>
                  <a:pt x="8206152" y="260775"/>
                  <a:pt x="8201769" y="256326"/>
                  <a:pt x="8201769" y="250988"/>
                </a:cubicBezTo>
                <a:cubicBezTo>
                  <a:pt x="8201769" y="245649"/>
                  <a:pt x="8206152" y="241264"/>
                  <a:pt x="8211553" y="241264"/>
                </a:cubicBezTo>
                <a:close/>
                <a:moveTo>
                  <a:pt x="8452781" y="241261"/>
                </a:moveTo>
                <a:cubicBezTo>
                  <a:pt x="8458181" y="241261"/>
                  <a:pt x="8462566" y="245583"/>
                  <a:pt x="8462566" y="250985"/>
                </a:cubicBezTo>
                <a:cubicBezTo>
                  <a:pt x="8462566" y="256387"/>
                  <a:pt x="8458118" y="260772"/>
                  <a:pt x="8452781" y="260772"/>
                </a:cubicBezTo>
                <a:cubicBezTo>
                  <a:pt x="8447445" y="260772"/>
                  <a:pt x="8443061" y="256323"/>
                  <a:pt x="8443061" y="250985"/>
                </a:cubicBezTo>
                <a:cubicBezTo>
                  <a:pt x="8443061" y="245646"/>
                  <a:pt x="8447381" y="241261"/>
                  <a:pt x="8452781" y="241261"/>
                </a:cubicBezTo>
                <a:close/>
                <a:moveTo>
                  <a:pt x="8694009" y="241259"/>
                </a:moveTo>
                <a:cubicBezTo>
                  <a:pt x="8699346" y="241259"/>
                  <a:pt x="8703730" y="245581"/>
                  <a:pt x="8703730" y="250983"/>
                </a:cubicBezTo>
                <a:cubicBezTo>
                  <a:pt x="8703730" y="256385"/>
                  <a:pt x="8699346" y="260770"/>
                  <a:pt x="8694009" y="260770"/>
                </a:cubicBezTo>
                <a:cubicBezTo>
                  <a:pt x="8688673" y="260770"/>
                  <a:pt x="8684289" y="256321"/>
                  <a:pt x="8684289" y="250983"/>
                </a:cubicBezTo>
                <a:cubicBezTo>
                  <a:pt x="8684289" y="245644"/>
                  <a:pt x="8688609" y="241259"/>
                  <a:pt x="8694009" y="241259"/>
                </a:cubicBezTo>
                <a:close/>
                <a:moveTo>
                  <a:pt x="8935237" y="241256"/>
                </a:moveTo>
                <a:cubicBezTo>
                  <a:pt x="8940574" y="241256"/>
                  <a:pt x="8944958" y="245578"/>
                  <a:pt x="8944958" y="250980"/>
                </a:cubicBezTo>
                <a:cubicBezTo>
                  <a:pt x="8944958" y="256382"/>
                  <a:pt x="8940638" y="260767"/>
                  <a:pt x="8935237" y="260767"/>
                </a:cubicBezTo>
                <a:cubicBezTo>
                  <a:pt x="8929837" y="260767"/>
                  <a:pt x="8925454" y="256318"/>
                  <a:pt x="8925454" y="250980"/>
                </a:cubicBezTo>
                <a:cubicBezTo>
                  <a:pt x="8925454" y="245641"/>
                  <a:pt x="8929837" y="241256"/>
                  <a:pt x="8935237" y="241256"/>
                </a:cubicBezTo>
                <a:close/>
                <a:moveTo>
                  <a:pt x="9176467" y="241254"/>
                </a:moveTo>
                <a:cubicBezTo>
                  <a:pt x="9181803" y="241254"/>
                  <a:pt x="9186187" y="245576"/>
                  <a:pt x="9186187" y="250978"/>
                </a:cubicBezTo>
                <a:cubicBezTo>
                  <a:pt x="9186187" y="256380"/>
                  <a:pt x="9181867" y="260765"/>
                  <a:pt x="9176467" y="260765"/>
                </a:cubicBezTo>
                <a:cubicBezTo>
                  <a:pt x="9171066" y="260765"/>
                  <a:pt x="9166683" y="256316"/>
                  <a:pt x="9166683" y="250978"/>
                </a:cubicBezTo>
                <a:cubicBezTo>
                  <a:pt x="9166683" y="245639"/>
                  <a:pt x="9171066" y="241254"/>
                  <a:pt x="9176467" y="241254"/>
                </a:cubicBezTo>
                <a:close/>
                <a:moveTo>
                  <a:pt x="9417695" y="241251"/>
                </a:moveTo>
                <a:cubicBezTo>
                  <a:pt x="9423031" y="241251"/>
                  <a:pt x="9427416" y="245573"/>
                  <a:pt x="9427416" y="250975"/>
                </a:cubicBezTo>
                <a:cubicBezTo>
                  <a:pt x="9427416" y="256377"/>
                  <a:pt x="9423095" y="260762"/>
                  <a:pt x="9417695" y="260762"/>
                </a:cubicBezTo>
                <a:cubicBezTo>
                  <a:pt x="9412295" y="260762"/>
                  <a:pt x="9407911" y="256313"/>
                  <a:pt x="9407911" y="250975"/>
                </a:cubicBezTo>
                <a:cubicBezTo>
                  <a:pt x="9407911" y="245636"/>
                  <a:pt x="9412295" y="241251"/>
                  <a:pt x="9417695" y="241251"/>
                </a:cubicBezTo>
                <a:close/>
                <a:moveTo>
                  <a:pt x="9649203" y="129"/>
                </a:moveTo>
                <a:cubicBezTo>
                  <a:pt x="9654540" y="129"/>
                  <a:pt x="9658923" y="4578"/>
                  <a:pt x="9658923" y="9916"/>
                </a:cubicBezTo>
                <a:cubicBezTo>
                  <a:pt x="9658923" y="15255"/>
                  <a:pt x="9654540" y="19640"/>
                  <a:pt x="9649203" y="19640"/>
                </a:cubicBezTo>
                <a:cubicBezTo>
                  <a:pt x="9643866" y="19640"/>
                  <a:pt x="9639483" y="15318"/>
                  <a:pt x="9639483" y="9916"/>
                </a:cubicBezTo>
                <a:cubicBezTo>
                  <a:pt x="9639483" y="4514"/>
                  <a:pt x="9643803" y="129"/>
                  <a:pt x="9649203" y="129"/>
                </a:cubicBezTo>
                <a:close/>
                <a:moveTo>
                  <a:pt x="9890432" y="126"/>
                </a:moveTo>
                <a:cubicBezTo>
                  <a:pt x="9895768" y="126"/>
                  <a:pt x="9900152" y="4575"/>
                  <a:pt x="9900152" y="9913"/>
                </a:cubicBezTo>
                <a:cubicBezTo>
                  <a:pt x="9900152" y="15252"/>
                  <a:pt x="9895832" y="19637"/>
                  <a:pt x="9890432" y="19637"/>
                </a:cubicBezTo>
                <a:cubicBezTo>
                  <a:pt x="9885031" y="19637"/>
                  <a:pt x="9880648" y="15315"/>
                  <a:pt x="9880648" y="9913"/>
                </a:cubicBezTo>
                <a:cubicBezTo>
                  <a:pt x="9880648" y="4511"/>
                  <a:pt x="9885031" y="126"/>
                  <a:pt x="9890432" y="126"/>
                </a:cubicBezTo>
                <a:close/>
                <a:moveTo>
                  <a:pt x="10131660" y="124"/>
                </a:moveTo>
                <a:cubicBezTo>
                  <a:pt x="10137060" y="124"/>
                  <a:pt x="10141444" y="4573"/>
                  <a:pt x="10141444" y="9911"/>
                </a:cubicBezTo>
                <a:cubicBezTo>
                  <a:pt x="10141444" y="15250"/>
                  <a:pt x="10136997" y="19635"/>
                  <a:pt x="10131660" y="19635"/>
                </a:cubicBezTo>
                <a:cubicBezTo>
                  <a:pt x="10126323" y="19635"/>
                  <a:pt x="10121940" y="15313"/>
                  <a:pt x="10121940" y="9911"/>
                </a:cubicBezTo>
                <a:cubicBezTo>
                  <a:pt x="10121940" y="4509"/>
                  <a:pt x="10126260" y="124"/>
                  <a:pt x="10131660" y="124"/>
                </a:cubicBezTo>
                <a:close/>
                <a:moveTo>
                  <a:pt x="10372888" y="121"/>
                </a:moveTo>
                <a:cubicBezTo>
                  <a:pt x="10378288" y="121"/>
                  <a:pt x="10382673" y="4570"/>
                  <a:pt x="10382673" y="9908"/>
                </a:cubicBezTo>
                <a:cubicBezTo>
                  <a:pt x="10382673" y="15247"/>
                  <a:pt x="10378225" y="19632"/>
                  <a:pt x="10372888" y="19632"/>
                </a:cubicBezTo>
                <a:cubicBezTo>
                  <a:pt x="10367552" y="19632"/>
                  <a:pt x="10363168" y="15310"/>
                  <a:pt x="10363168" y="9908"/>
                </a:cubicBezTo>
                <a:cubicBezTo>
                  <a:pt x="10363168" y="4506"/>
                  <a:pt x="10367488" y="121"/>
                  <a:pt x="10372888" y="121"/>
                </a:cubicBezTo>
                <a:close/>
                <a:moveTo>
                  <a:pt x="10614116" y="118"/>
                </a:moveTo>
                <a:cubicBezTo>
                  <a:pt x="10619516" y="118"/>
                  <a:pt x="10623901" y="4567"/>
                  <a:pt x="10623901" y="9905"/>
                </a:cubicBezTo>
                <a:cubicBezTo>
                  <a:pt x="10623901" y="15244"/>
                  <a:pt x="10619454" y="19629"/>
                  <a:pt x="10614116" y="19629"/>
                </a:cubicBezTo>
                <a:cubicBezTo>
                  <a:pt x="10608780" y="19629"/>
                  <a:pt x="10604396" y="15307"/>
                  <a:pt x="10604396" y="9905"/>
                </a:cubicBezTo>
                <a:cubicBezTo>
                  <a:pt x="10604396" y="4503"/>
                  <a:pt x="10608716" y="118"/>
                  <a:pt x="10614116" y="118"/>
                </a:cubicBezTo>
                <a:close/>
                <a:moveTo>
                  <a:pt x="10855345" y="116"/>
                </a:moveTo>
                <a:cubicBezTo>
                  <a:pt x="10860682" y="116"/>
                  <a:pt x="10865065" y="4565"/>
                  <a:pt x="10865065" y="9903"/>
                </a:cubicBezTo>
                <a:cubicBezTo>
                  <a:pt x="10865065" y="15242"/>
                  <a:pt x="10860682" y="19627"/>
                  <a:pt x="10855345" y="19627"/>
                </a:cubicBezTo>
                <a:cubicBezTo>
                  <a:pt x="10850008" y="19627"/>
                  <a:pt x="10845625" y="15305"/>
                  <a:pt x="10845625" y="9903"/>
                </a:cubicBezTo>
                <a:cubicBezTo>
                  <a:pt x="10845625" y="4501"/>
                  <a:pt x="10849945" y="116"/>
                  <a:pt x="10855345" y="116"/>
                </a:cubicBezTo>
                <a:close/>
                <a:moveTo>
                  <a:pt x="11096574" y="113"/>
                </a:moveTo>
                <a:cubicBezTo>
                  <a:pt x="11101910" y="113"/>
                  <a:pt x="11106294" y="4562"/>
                  <a:pt x="11106294" y="9900"/>
                </a:cubicBezTo>
                <a:cubicBezTo>
                  <a:pt x="11106294" y="15239"/>
                  <a:pt x="11101974" y="19624"/>
                  <a:pt x="11096574" y="19624"/>
                </a:cubicBezTo>
                <a:cubicBezTo>
                  <a:pt x="11091174" y="19624"/>
                  <a:pt x="11086790" y="15302"/>
                  <a:pt x="11086790" y="9900"/>
                </a:cubicBezTo>
                <a:cubicBezTo>
                  <a:pt x="11086790" y="4498"/>
                  <a:pt x="11091174" y="113"/>
                  <a:pt x="11096574" y="113"/>
                </a:cubicBezTo>
                <a:close/>
                <a:moveTo>
                  <a:pt x="11337802" y="110"/>
                </a:moveTo>
                <a:cubicBezTo>
                  <a:pt x="11343202" y="110"/>
                  <a:pt x="11347587" y="4559"/>
                  <a:pt x="11347587" y="9898"/>
                </a:cubicBezTo>
                <a:cubicBezTo>
                  <a:pt x="11347587" y="15236"/>
                  <a:pt x="11343139" y="19621"/>
                  <a:pt x="11337802" y="19621"/>
                </a:cubicBezTo>
                <a:cubicBezTo>
                  <a:pt x="11332466" y="19621"/>
                  <a:pt x="11328082" y="15299"/>
                  <a:pt x="11328082" y="9898"/>
                </a:cubicBezTo>
                <a:cubicBezTo>
                  <a:pt x="11328082" y="4495"/>
                  <a:pt x="11332402" y="110"/>
                  <a:pt x="11337802" y="110"/>
                </a:cubicBezTo>
                <a:close/>
                <a:moveTo>
                  <a:pt x="11579030" y="108"/>
                </a:moveTo>
                <a:cubicBezTo>
                  <a:pt x="11584430" y="108"/>
                  <a:pt x="11588815" y="4557"/>
                  <a:pt x="11588815" y="9895"/>
                </a:cubicBezTo>
                <a:cubicBezTo>
                  <a:pt x="11588815" y="15234"/>
                  <a:pt x="11584367" y="19619"/>
                  <a:pt x="11579030" y="19619"/>
                </a:cubicBezTo>
                <a:cubicBezTo>
                  <a:pt x="11573694" y="19619"/>
                  <a:pt x="11569310" y="15297"/>
                  <a:pt x="11569310" y="9895"/>
                </a:cubicBezTo>
                <a:cubicBezTo>
                  <a:pt x="11569310" y="4493"/>
                  <a:pt x="11573630" y="108"/>
                  <a:pt x="11579030" y="108"/>
                </a:cubicBezTo>
                <a:close/>
                <a:moveTo>
                  <a:pt x="11820259" y="105"/>
                </a:moveTo>
                <a:cubicBezTo>
                  <a:pt x="11825659" y="105"/>
                  <a:pt x="11830043" y="4554"/>
                  <a:pt x="11830043" y="9892"/>
                </a:cubicBezTo>
                <a:cubicBezTo>
                  <a:pt x="11830043" y="15231"/>
                  <a:pt x="11825659" y="19616"/>
                  <a:pt x="11820259" y="19616"/>
                </a:cubicBezTo>
                <a:cubicBezTo>
                  <a:pt x="11814922" y="19616"/>
                  <a:pt x="11810539" y="15294"/>
                  <a:pt x="11810539" y="9892"/>
                </a:cubicBezTo>
                <a:cubicBezTo>
                  <a:pt x="11810539" y="4490"/>
                  <a:pt x="11814859" y="105"/>
                  <a:pt x="11820259" y="105"/>
                </a:cubicBezTo>
                <a:close/>
                <a:moveTo>
                  <a:pt x="9720" y="103"/>
                </a:moveTo>
                <a:cubicBezTo>
                  <a:pt x="15119" y="103"/>
                  <a:pt x="19503" y="4552"/>
                  <a:pt x="19503" y="9890"/>
                </a:cubicBezTo>
                <a:cubicBezTo>
                  <a:pt x="19503" y="15229"/>
                  <a:pt x="15057" y="19614"/>
                  <a:pt x="9720" y="19614"/>
                </a:cubicBezTo>
                <a:cubicBezTo>
                  <a:pt x="4384" y="19614"/>
                  <a:pt x="0" y="15292"/>
                  <a:pt x="0" y="9890"/>
                </a:cubicBezTo>
                <a:cubicBezTo>
                  <a:pt x="0" y="4488"/>
                  <a:pt x="4384" y="103"/>
                  <a:pt x="9720" y="103"/>
                </a:cubicBezTo>
                <a:close/>
                <a:moveTo>
                  <a:pt x="251003" y="100"/>
                </a:moveTo>
                <a:cubicBezTo>
                  <a:pt x="256403" y="100"/>
                  <a:pt x="260787" y="4549"/>
                  <a:pt x="260787" y="9887"/>
                </a:cubicBezTo>
                <a:cubicBezTo>
                  <a:pt x="260787" y="15226"/>
                  <a:pt x="256340" y="19611"/>
                  <a:pt x="251003" y="19611"/>
                </a:cubicBezTo>
                <a:cubicBezTo>
                  <a:pt x="245667" y="19611"/>
                  <a:pt x="241283" y="15289"/>
                  <a:pt x="241283" y="9887"/>
                </a:cubicBezTo>
                <a:cubicBezTo>
                  <a:pt x="241283" y="4485"/>
                  <a:pt x="245603" y="100"/>
                  <a:pt x="251003" y="100"/>
                </a:cubicBezTo>
                <a:close/>
                <a:moveTo>
                  <a:pt x="492223" y="97"/>
                </a:moveTo>
                <a:cubicBezTo>
                  <a:pt x="497558" y="97"/>
                  <a:pt x="501942" y="4546"/>
                  <a:pt x="501942" y="9884"/>
                </a:cubicBezTo>
                <a:cubicBezTo>
                  <a:pt x="501942" y="15223"/>
                  <a:pt x="497622" y="19608"/>
                  <a:pt x="492223" y="19608"/>
                </a:cubicBezTo>
                <a:cubicBezTo>
                  <a:pt x="486823" y="19608"/>
                  <a:pt x="482439" y="15286"/>
                  <a:pt x="482439" y="9884"/>
                </a:cubicBezTo>
                <a:cubicBezTo>
                  <a:pt x="482439" y="4482"/>
                  <a:pt x="486823" y="97"/>
                  <a:pt x="492223" y="97"/>
                </a:cubicBezTo>
                <a:close/>
                <a:moveTo>
                  <a:pt x="733443" y="95"/>
                </a:moveTo>
                <a:cubicBezTo>
                  <a:pt x="738779" y="95"/>
                  <a:pt x="743163" y="4544"/>
                  <a:pt x="743163" y="9882"/>
                </a:cubicBezTo>
                <a:cubicBezTo>
                  <a:pt x="743163" y="15221"/>
                  <a:pt x="738843" y="19606"/>
                  <a:pt x="733443" y="19606"/>
                </a:cubicBezTo>
                <a:cubicBezTo>
                  <a:pt x="728043" y="19606"/>
                  <a:pt x="723660" y="15284"/>
                  <a:pt x="723660" y="9882"/>
                </a:cubicBezTo>
                <a:cubicBezTo>
                  <a:pt x="723660" y="4480"/>
                  <a:pt x="728043" y="95"/>
                  <a:pt x="733443" y="95"/>
                </a:cubicBezTo>
                <a:close/>
                <a:moveTo>
                  <a:pt x="974663" y="92"/>
                </a:moveTo>
                <a:cubicBezTo>
                  <a:pt x="980063" y="92"/>
                  <a:pt x="984447" y="4541"/>
                  <a:pt x="984447" y="9879"/>
                </a:cubicBezTo>
                <a:cubicBezTo>
                  <a:pt x="984447" y="15218"/>
                  <a:pt x="980000" y="19603"/>
                  <a:pt x="974663" y="19603"/>
                </a:cubicBezTo>
                <a:cubicBezTo>
                  <a:pt x="969327" y="19603"/>
                  <a:pt x="964944" y="15281"/>
                  <a:pt x="964944" y="9879"/>
                </a:cubicBezTo>
                <a:cubicBezTo>
                  <a:pt x="964944" y="4477"/>
                  <a:pt x="969263" y="92"/>
                  <a:pt x="974663" y="92"/>
                </a:cubicBezTo>
                <a:close/>
                <a:moveTo>
                  <a:pt x="1215884" y="89"/>
                </a:moveTo>
                <a:cubicBezTo>
                  <a:pt x="1221283" y="89"/>
                  <a:pt x="1225667" y="4538"/>
                  <a:pt x="1225667" y="9877"/>
                </a:cubicBezTo>
                <a:cubicBezTo>
                  <a:pt x="1225667" y="15215"/>
                  <a:pt x="1221221" y="19600"/>
                  <a:pt x="1215884" y="19600"/>
                </a:cubicBezTo>
                <a:cubicBezTo>
                  <a:pt x="1210548" y="19600"/>
                  <a:pt x="1206164" y="15278"/>
                  <a:pt x="1206164" y="9877"/>
                </a:cubicBezTo>
                <a:cubicBezTo>
                  <a:pt x="1206164" y="4474"/>
                  <a:pt x="1210484" y="89"/>
                  <a:pt x="1215884" y="89"/>
                </a:cubicBezTo>
                <a:close/>
                <a:moveTo>
                  <a:pt x="1457105" y="87"/>
                </a:moveTo>
                <a:cubicBezTo>
                  <a:pt x="1462441" y="87"/>
                  <a:pt x="1466825" y="4536"/>
                  <a:pt x="1466825" y="9874"/>
                </a:cubicBezTo>
                <a:cubicBezTo>
                  <a:pt x="1466825" y="15213"/>
                  <a:pt x="1462505" y="19598"/>
                  <a:pt x="1457105" y="19598"/>
                </a:cubicBezTo>
                <a:cubicBezTo>
                  <a:pt x="1451705" y="19598"/>
                  <a:pt x="1447321" y="15276"/>
                  <a:pt x="1447321" y="9874"/>
                </a:cubicBezTo>
                <a:cubicBezTo>
                  <a:pt x="1447321" y="4472"/>
                  <a:pt x="1451705" y="87"/>
                  <a:pt x="1457105" y="87"/>
                </a:cubicBezTo>
                <a:close/>
                <a:moveTo>
                  <a:pt x="1698330" y="84"/>
                </a:moveTo>
                <a:cubicBezTo>
                  <a:pt x="1703731" y="84"/>
                  <a:pt x="1708116" y="4533"/>
                  <a:pt x="1708116" y="9871"/>
                </a:cubicBezTo>
                <a:cubicBezTo>
                  <a:pt x="1708116" y="15210"/>
                  <a:pt x="1703731" y="19595"/>
                  <a:pt x="1698330" y="19595"/>
                </a:cubicBezTo>
                <a:cubicBezTo>
                  <a:pt x="1692929" y="19595"/>
                  <a:pt x="1688545" y="15273"/>
                  <a:pt x="1688545" y="9871"/>
                </a:cubicBezTo>
                <a:cubicBezTo>
                  <a:pt x="1688545" y="4469"/>
                  <a:pt x="1692929" y="84"/>
                  <a:pt x="1698330" y="84"/>
                </a:cubicBezTo>
                <a:close/>
                <a:moveTo>
                  <a:pt x="1939580" y="82"/>
                </a:moveTo>
                <a:cubicBezTo>
                  <a:pt x="1944977" y="82"/>
                  <a:pt x="1949362" y="4531"/>
                  <a:pt x="1949362" y="9869"/>
                </a:cubicBezTo>
                <a:cubicBezTo>
                  <a:pt x="1949362" y="15208"/>
                  <a:pt x="1944916" y="19593"/>
                  <a:pt x="1939580" y="19593"/>
                </a:cubicBezTo>
                <a:cubicBezTo>
                  <a:pt x="1934242" y="19593"/>
                  <a:pt x="1929858" y="15271"/>
                  <a:pt x="1929858" y="9869"/>
                </a:cubicBezTo>
                <a:cubicBezTo>
                  <a:pt x="1929858" y="4467"/>
                  <a:pt x="1934178" y="82"/>
                  <a:pt x="1939580" y="82"/>
                </a:cubicBezTo>
                <a:close/>
                <a:moveTo>
                  <a:pt x="2180788" y="79"/>
                </a:moveTo>
                <a:cubicBezTo>
                  <a:pt x="2186189" y="79"/>
                  <a:pt x="2190577" y="4528"/>
                  <a:pt x="2190577" y="9866"/>
                </a:cubicBezTo>
                <a:cubicBezTo>
                  <a:pt x="2190577" y="15205"/>
                  <a:pt x="2186128" y="19590"/>
                  <a:pt x="2180788" y="19590"/>
                </a:cubicBezTo>
                <a:cubicBezTo>
                  <a:pt x="2175475" y="19590"/>
                  <a:pt x="2171080" y="15268"/>
                  <a:pt x="2171080" y="9866"/>
                </a:cubicBezTo>
                <a:cubicBezTo>
                  <a:pt x="2171080" y="4464"/>
                  <a:pt x="2175412" y="79"/>
                  <a:pt x="2180788" y="79"/>
                </a:cubicBezTo>
                <a:close/>
                <a:moveTo>
                  <a:pt x="2422035" y="76"/>
                </a:moveTo>
                <a:cubicBezTo>
                  <a:pt x="2427369" y="76"/>
                  <a:pt x="2431751" y="4525"/>
                  <a:pt x="2431751" y="9863"/>
                </a:cubicBezTo>
                <a:cubicBezTo>
                  <a:pt x="2431751" y="15202"/>
                  <a:pt x="2427432" y="19587"/>
                  <a:pt x="2422035" y="19587"/>
                </a:cubicBezTo>
                <a:cubicBezTo>
                  <a:pt x="2416636" y="19587"/>
                  <a:pt x="2412254" y="15265"/>
                  <a:pt x="2412254" y="9863"/>
                </a:cubicBezTo>
                <a:cubicBezTo>
                  <a:pt x="2412254" y="4461"/>
                  <a:pt x="2416636" y="76"/>
                  <a:pt x="2422035" y="76"/>
                </a:cubicBezTo>
                <a:close/>
                <a:moveTo>
                  <a:pt x="2663272" y="74"/>
                </a:moveTo>
                <a:cubicBezTo>
                  <a:pt x="2668609" y="74"/>
                  <a:pt x="2672996" y="4523"/>
                  <a:pt x="2672996" y="9861"/>
                </a:cubicBezTo>
                <a:cubicBezTo>
                  <a:pt x="2672996" y="15200"/>
                  <a:pt x="2668674" y="19585"/>
                  <a:pt x="2663272" y="19585"/>
                </a:cubicBezTo>
                <a:cubicBezTo>
                  <a:pt x="2657873" y="19585"/>
                  <a:pt x="2653489" y="15263"/>
                  <a:pt x="2653489" y="9861"/>
                </a:cubicBezTo>
                <a:cubicBezTo>
                  <a:pt x="2653489" y="4459"/>
                  <a:pt x="2657873" y="74"/>
                  <a:pt x="2663272" y="74"/>
                </a:cubicBezTo>
                <a:close/>
                <a:moveTo>
                  <a:pt x="2904569" y="71"/>
                </a:moveTo>
                <a:cubicBezTo>
                  <a:pt x="2909969" y="71"/>
                  <a:pt x="2914352" y="4520"/>
                  <a:pt x="2914352" y="9858"/>
                </a:cubicBezTo>
                <a:cubicBezTo>
                  <a:pt x="2914352" y="15197"/>
                  <a:pt x="2909969" y="19582"/>
                  <a:pt x="2904569" y="19582"/>
                </a:cubicBezTo>
                <a:cubicBezTo>
                  <a:pt x="2899171" y="19582"/>
                  <a:pt x="2894788" y="15260"/>
                  <a:pt x="2894788" y="9858"/>
                </a:cubicBezTo>
                <a:cubicBezTo>
                  <a:pt x="2894788" y="4456"/>
                  <a:pt x="2899171" y="71"/>
                  <a:pt x="2904569" y="71"/>
                </a:cubicBezTo>
                <a:close/>
                <a:moveTo>
                  <a:pt x="3145749" y="68"/>
                </a:moveTo>
                <a:cubicBezTo>
                  <a:pt x="3151147" y="68"/>
                  <a:pt x="3155530" y="4517"/>
                  <a:pt x="3155530" y="9855"/>
                </a:cubicBezTo>
                <a:cubicBezTo>
                  <a:pt x="3155530" y="15194"/>
                  <a:pt x="3151084" y="19579"/>
                  <a:pt x="3145749" y="19579"/>
                </a:cubicBezTo>
                <a:cubicBezTo>
                  <a:pt x="3140413" y="19579"/>
                  <a:pt x="3136030" y="15257"/>
                  <a:pt x="3136030" y="9855"/>
                </a:cubicBezTo>
                <a:cubicBezTo>
                  <a:pt x="3136030" y="4453"/>
                  <a:pt x="3140349" y="68"/>
                  <a:pt x="3145749" y="68"/>
                </a:cubicBezTo>
                <a:close/>
                <a:moveTo>
                  <a:pt x="3386956" y="66"/>
                </a:moveTo>
                <a:cubicBezTo>
                  <a:pt x="3392357" y="66"/>
                  <a:pt x="3396741" y="4515"/>
                  <a:pt x="3396741" y="9853"/>
                </a:cubicBezTo>
                <a:cubicBezTo>
                  <a:pt x="3396741" y="15192"/>
                  <a:pt x="3392294" y="19577"/>
                  <a:pt x="3386956" y="19577"/>
                </a:cubicBezTo>
                <a:cubicBezTo>
                  <a:pt x="3381619" y="19577"/>
                  <a:pt x="3377234" y="15255"/>
                  <a:pt x="3377234" y="9853"/>
                </a:cubicBezTo>
                <a:cubicBezTo>
                  <a:pt x="3377234" y="4451"/>
                  <a:pt x="3381555" y="66"/>
                  <a:pt x="3386956" y="66"/>
                </a:cubicBezTo>
                <a:close/>
                <a:moveTo>
                  <a:pt x="3628209" y="63"/>
                </a:moveTo>
                <a:cubicBezTo>
                  <a:pt x="3633528" y="63"/>
                  <a:pt x="3637930" y="4512"/>
                  <a:pt x="3637930" y="9850"/>
                </a:cubicBezTo>
                <a:cubicBezTo>
                  <a:pt x="3637930" y="15189"/>
                  <a:pt x="3633592" y="19574"/>
                  <a:pt x="3628209" y="19574"/>
                </a:cubicBezTo>
                <a:cubicBezTo>
                  <a:pt x="3622813" y="19574"/>
                  <a:pt x="3618428" y="15252"/>
                  <a:pt x="3618428" y="9850"/>
                </a:cubicBezTo>
                <a:cubicBezTo>
                  <a:pt x="3618428" y="4448"/>
                  <a:pt x="3622813" y="63"/>
                  <a:pt x="3628209" y="63"/>
                </a:cubicBezTo>
                <a:close/>
                <a:moveTo>
                  <a:pt x="3869427" y="61"/>
                </a:moveTo>
                <a:cubicBezTo>
                  <a:pt x="3874761" y="61"/>
                  <a:pt x="3879147" y="4510"/>
                  <a:pt x="3879147" y="9848"/>
                </a:cubicBezTo>
                <a:cubicBezTo>
                  <a:pt x="3879147" y="15187"/>
                  <a:pt x="3874826" y="19572"/>
                  <a:pt x="3869427" y="19572"/>
                </a:cubicBezTo>
                <a:cubicBezTo>
                  <a:pt x="3864029" y="19572"/>
                  <a:pt x="3859645" y="15250"/>
                  <a:pt x="3859645" y="9848"/>
                </a:cubicBezTo>
                <a:cubicBezTo>
                  <a:pt x="3859645" y="4446"/>
                  <a:pt x="3864029" y="61"/>
                  <a:pt x="3869427" y="61"/>
                </a:cubicBezTo>
                <a:close/>
                <a:moveTo>
                  <a:pt x="4110581" y="58"/>
                </a:moveTo>
                <a:cubicBezTo>
                  <a:pt x="4115984" y="58"/>
                  <a:pt x="4120362" y="4507"/>
                  <a:pt x="4120362" y="9845"/>
                </a:cubicBezTo>
                <a:cubicBezTo>
                  <a:pt x="4120362" y="15184"/>
                  <a:pt x="4115984" y="19569"/>
                  <a:pt x="4110581" y="19569"/>
                </a:cubicBezTo>
                <a:cubicBezTo>
                  <a:pt x="4105180" y="19569"/>
                  <a:pt x="4100797" y="15247"/>
                  <a:pt x="4100797" y="9845"/>
                </a:cubicBezTo>
                <a:cubicBezTo>
                  <a:pt x="4100797" y="4443"/>
                  <a:pt x="4105180" y="58"/>
                  <a:pt x="4110581" y="58"/>
                </a:cubicBezTo>
                <a:close/>
                <a:moveTo>
                  <a:pt x="4351806" y="55"/>
                </a:moveTo>
                <a:cubicBezTo>
                  <a:pt x="4357195" y="55"/>
                  <a:pt x="4361580" y="4504"/>
                  <a:pt x="4361580" y="9842"/>
                </a:cubicBezTo>
                <a:cubicBezTo>
                  <a:pt x="4361580" y="15181"/>
                  <a:pt x="4357195" y="19566"/>
                  <a:pt x="4351806" y="19566"/>
                </a:cubicBezTo>
                <a:cubicBezTo>
                  <a:pt x="4346397" y="19566"/>
                  <a:pt x="4342006" y="15244"/>
                  <a:pt x="4342006" y="9842"/>
                </a:cubicBezTo>
                <a:cubicBezTo>
                  <a:pt x="4342006" y="4440"/>
                  <a:pt x="4346397" y="55"/>
                  <a:pt x="4351806" y="55"/>
                </a:cubicBezTo>
                <a:close/>
                <a:moveTo>
                  <a:pt x="4593017" y="53"/>
                </a:moveTo>
                <a:cubicBezTo>
                  <a:pt x="4598413" y="53"/>
                  <a:pt x="4602795" y="4502"/>
                  <a:pt x="4602795" y="9840"/>
                </a:cubicBezTo>
                <a:cubicBezTo>
                  <a:pt x="4602795" y="15179"/>
                  <a:pt x="4598350" y="19564"/>
                  <a:pt x="4593017" y="19564"/>
                </a:cubicBezTo>
                <a:cubicBezTo>
                  <a:pt x="4587686" y="19564"/>
                  <a:pt x="4583304" y="15242"/>
                  <a:pt x="4583304" y="9840"/>
                </a:cubicBezTo>
                <a:cubicBezTo>
                  <a:pt x="4583304" y="4438"/>
                  <a:pt x="4587620" y="53"/>
                  <a:pt x="4593017" y="53"/>
                </a:cubicBezTo>
                <a:close/>
                <a:moveTo>
                  <a:pt x="4834252" y="50"/>
                </a:moveTo>
                <a:cubicBezTo>
                  <a:pt x="4839658" y="50"/>
                  <a:pt x="4844038" y="4499"/>
                  <a:pt x="4844038" y="9837"/>
                </a:cubicBezTo>
                <a:cubicBezTo>
                  <a:pt x="4844038" y="15176"/>
                  <a:pt x="4839595" y="19561"/>
                  <a:pt x="4834252" y="19561"/>
                </a:cubicBezTo>
                <a:cubicBezTo>
                  <a:pt x="4828915" y="19561"/>
                  <a:pt x="4824532" y="15239"/>
                  <a:pt x="4824532" y="9837"/>
                </a:cubicBezTo>
                <a:cubicBezTo>
                  <a:pt x="4824532" y="4435"/>
                  <a:pt x="4828851" y="50"/>
                  <a:pt x="4834252" y="50"/>
                </a:cubicBezTo>
                <a:close/>
                <a:moveTo>
                  <a:pt x="5075485" y="47"/>
                </a:moveTo>
                <a:cubicBezTo>
                  <a:pt x="5080819" y="47"/>
                  <a:pt x="5085201" y="4496"/>
                  <a:pt x="5085201" y="9834"/>
                </a:cubicBezTo>
                <a:cubicBezTo>
                  <a:pt x="5085201" y="15173"/>
                  <a:pt x="5080882" y="19558"/>
                  <a:pt x="5075485" y="19558"/>
                </a:cubicBezTo>
                <a:cubicBezTo>
                  <a:pt x="5070086" y="19558"/>
                  <a:pt x="5065704" y="15236"/>
                  <a:pt x="5065704" y="9834"/>
                </a:cubicBezTo>
                <a:cubicBezTo>
                  <a:pt x="5065704" y="4432"/>
                  <a:pt x="5070086" y="47"/>
                  <a:pt x="5075485" y="47"/>
                </a:cubicBezTo>
                <a:close/>
                <a:moveTo>
                  <a:pt x="5316710" y="45"/>
                </a:moveTo>
                <a:cubicBezTo>
                  <a:pt x="5322044" y="45"/>
                  <a:pt x="5326429" y="4494"/>
                  <a:pt x="5326429" y="9832"/>
                </a:cubicBezTo>
                <a:cubicBezTo>
                  <a:pt x="5326429" y="15171"/>
                  <a:pt x="5322105" y="19556"/>
                  <a:pt x="5316710" y="19556"/>
                </a:cubicBezTo>
                <a:cubicBezTo>
                  <a:pt x="5311314" y="19556"/>
                  <a:pt x="5306924" y="15234"/>
                  <a:pt x="5306924" y="9832"/>
                </a:cubicBezTo>
                <a:cubicBezTo>
                  <a:pt x="5306924" y="4430"/>
                  <a:pt x="5311314" y="45"/>
                  <a:pt x="5316710" y="45"/>
                </a:cubicBezTo>
                <a:close/>
                <a:moveTo>
                  <a:pt x="5557991" y="42"/>
                </a:moveTo>
                <a:cubicBezTo>
                  <a:pt x="5563391" y="42"/>
                  <a:pt x="5567774" y="4491"/>
                  <a:pt x="5567774" y="9829"/>
                </a:cubicBezTo>
                <a:cubicBezTo>
                  <a:pt x="5567774" y="15168"/>
                  <a:pt x="5563391" y="19553"/>
                  <a:pt x="5557991" y="19553"/>
                </a:cubicBezTo>
                <a:cubicBezTo>
                  <a:pt x="5552591" y="19553"/>
                  <a:pt x="5548208" y="15231"/>
                  <a:pt x="5548208" y="9829"/>
                </a:cubicBezTo>
                <a:cubicBezTo>
                  <a:pt x="5548208" y="4427"/>
                  <a:pt x="5552591" y="42"/>
                  <a:pt x="5557991" y="42"/>
                </a:cubicBezTo>
                <a:close/>
                <a:moveTo>
                  <a:pt x="5799205" y="40"/>
                </a:moveTo>
                <a:cubicBezTo>
                  <a:pt x="5804606" y="40"/>
                  <a:pt x="5808989" y="4488"/>
                  <a:pt x="5808989" y="9827"/>
                </a:cubicBezTo>
                <a:cubicBezTo>
                  <a:pt x="5808989" y="15166"/>
                  <a:pt x="5804542" y="19551"/>
                  <a:pt x="5799205" y="19551"/>
                </a:cubicBezTo>
                <a:cubicBezTo>
                  <a:pt x="5793870" y="19551"/>
                  <a:pt x="5789486" y="15229"/>
                  <a:pt x="5789486" y="9827"/>
                </a:cubicBezTo>
                <a:cubicBezTo>
                  <a:pt x="5789486" y="4425"/>
                  <a:pt x="5793806" y="40"/>
                  <a:pt x="5799205" y="40"/>
                </a:cubicBezTo>
                <a:close/>
                <a:moveTo>
                  <a:pt x="6040432" y="37"/>
                </a:moveTo>
                <a:cubicBezTo>
                  <a:pt x="6045832" y="37"/>
                  <a:pt x="6050216" y="4486"/>
                  <a:pt x="6050216" y="9824"/>
                </a:cubicBezTo>
                <a:cubicBezTo>
                  <a:pt x="6050216" y="15163"/>
                  <a:pt x="6045769" y="19548"/>
                  <a:pt x="6040432" y="19548"/>
                </a:cubicBezTo>
                <a:cubicBezTo>
                  <a:pt x="6035095" y="19548"/>
                  <a:pt x="6030712" y="15226"/>
                  <a:pt x="6030712" y="9824"/>
                </a:cubicBezTo>
                <a:cubicBezTo>
                  <a:pt x="6030712" y="4422"/>
                  <a:pt x="6035032" y="37"/>
                  <a:pt x="6040432" y="37"/>
                </a:cubicBezTo>
                <a:close/>
                <a:moveTo>
                  <a:pt x="6281661" y="34"/>
                </a:moveTo>
                <a:cubicBezTo>
                  <a:pt x="6286997" y="34"/>
                  <a:pt x="6291381" y="4483"/>
                  <a:pt x="6291381" y="9821"/>
                </a:cubicBezTo>
                <a:cubicBezTo>
                  <a:pt x="6291381" y="15160"/>
                  <a:pt x="6287061" y="19545"/>
                  <a:pt x="6281661" y="19545"/>
                </a:cubicBezTo>
                <a:cubicBezTo>
                  <a:pt x="6276261" y="19545"/>
                  <a:pt x="6271877" y="15223"/>
                  <a:pt x="6271877" y="9821"/>
                </a:cubicBezTo>
                <a:cubicBezTo>
                  <a:pt x="6271877" y="4419"/>
                  <a:pt x="6276261" y="34"/>
                  <a:pt x="6281661" y="34"/>
                </a:cubicBezTo>
                <a:close/>
                <a:moveTo>
                  <a:pt x="6522889" y="32"/>
                </a:moveTo>
                <a:cubicBezTo>
                  <a:pt x="6528225" y="32"/>
                  <a:pt x="6532610" y="4481"/>
                  <a:pt x="6532610" y="9819"/>
                </a:cubicBezTo>
                <a:cubicBezTo>
                  <a:pt x="6532610" y="15158"/>
                  <a:pt x="6528289" y="19543"/>
                  <a:pt x="6522889" y="19543"/>
                </a:cubicBezTo>
                <a:cubicBezTo>
                  <a:pt x="6517489" y="19543"/>
                  <a:pt x="6513105" y="15221"/>
                  <a:pt x="6513105" y="9819"/>
                </a:cubicBezTo>
                <a:cubicBezTo>
                  <a:pt x="6513105" y="4417"/>
                  <a:pt x="6517489" y="32"/>
                  <a:pt x="6522889" y="32"/>
                </a:cubicBezTo>
                <a:close/>
                <a:moveTo>
                  <a:pt x="6764118" y="29"/>
                </a:moveTo>
                <a:cubicBezTo>
                  <a:pt x="6769518" y="29"/>
                  <a:pt x="6773902" y="4478"/>
                  <a:pt x="6773902" y="9816"/>
                </a:cubicBezTo>
                <a:cubicBezTo>
                  <a:pt x="6773902" y="15155"/>
                  <a:pt x="6769518" y="19540"/>
                  <a:pt x="6764118" y="19540"/>
                </a:cubicBezTo>
                <a:cubicBezTo>
                  <a:pt x="6758718" y="19540"/>
                  <a:pt x="6754335" y="15218"/>
                  <a:pt x="6754335" y="9816"/>
                </a:cubicBezTo>
                <a:cubicBezTo>
                  <a:pt x="6754335" y="4414"/>
                  <a:pt x="6758718" y="29"/>
                  <a:pt x="6764118" y="29"/>
                </a:cubicBezTo>
                <a:close/>
                <a:moveTo>
                  <a:pt x="7005346" y="26"/>
                </a:moveTo>
                <a:cubicBezTo>
                  <a:pt x="7010746" y="26"/>
                  <a:pt x="7015130" y="4475"/>
                  <a:pt x="7015130" y="9813"/>
                </a:cubicBezTo>
                <a:cubicBezTo>
                  <a:pt x="7015130" y="15152"/>
                  <a:pt x="7010683" y="19537"/>
                  <a:pt x="7005346" y="19537"/>
                </a:cubicBezTo>
                <a:cubicBezTo>
                  <a:pt x="7000009" y="19537"/>
                  <a:pt x="6995626" y="15215"/>
                  <a:pt x="6995626" y="9813"/>
                </a:cubicBezTo>
                <a:cubicBezTo>
                  <a:pt x="6995626" y="4411"/>
                  <a:pt x="6999946" y="26"/>
                  <a:pt x="7005346" y="26"/>
                </a:cubicBezTo>
                <a:close/>
                <a:moveTo>
                  <a:pt x="7246575" y="24"/>
                </a:moveTo>
                <a:cubicBezTo>
                  <a:pt x="7251975" y="24"/>
                  <a:pt x="7256359" y="4473"/>
                  <a:pt x="7256359" y="9811"/>
                </a:cubicBezTo>
                <a:cubicBezTo>
                  <a:pt x="7256359" y="15150"/>
                  <a:pt x="7251912" y="19535"/>
                  <a:pt x="7246575" y="19535"/>
                </a:cubicBezTo>
                <a:cubicBezTo>
                  <a:pt x="7241238" y="19535"/>
                  <a:pt x="7236855" y="15213"/>
                  <a:pt x="7236855" y="9811"/>
                </a:cubicBezTo>
                <a:cubicBezTo>
                  <a:pt x="7236855" y="4409"/>
                  <a:pt x="7241175" y="24"/>
                  <a:pt x="7246575" y="24"/>
                </a:cubicBezTo>
                <a:close/>
                <a:moveTo>
                  <a:pt x="7487803" y="21"/>
                </a:moveTo>
                <a:cubicBezTo>
                  <a:pt x="7493139" y="21"/>
                  <a:pt x="7497524" y="4470"/>
                  <a:pt x="7497524" y="9808"/>
                </a:cubicBezTo>
                <a:cubicBezTo>
                  <a:pt x="7497524" y="15147"/>
                  <a:pt x="7493203" y="19532"/>
                  <a:pt x="7487803" y="19532"/>
                </a:cubicBezTo>
                <a:cubicBezTo>
                  <a:pt x="7482403" y="19532"/>
                  <a:pt x="7478019" y="15210"/>
                  <a:pt x="7478019" y="9808"/>
                </a:cubicBezTo>
                <a:cubicBezTo>
                  <a:pt x="7478019" y="4406"/>
                  <a:pt x="7482403" y="21"/>
                  <a:pt x="7487803" y="21"/>
                </a:cubicBezTo>
                <a:close/>
                <a:moveTo>
                  <a:pt x="7729032" y="18"/>
                </a:moveTo>
                <a:cubicBezTo>
                  <a:pt x="7734369" y="18"/>
                  <a:pt x="7738753" y="4467"/>
                  <a:pt x="7738753" y="9806"/>
                </a:cubicBezTo>
                <a:cubicBezTo>
                  <a:pt x="7738753" y="15144"/>
                  <a:pt x="7734432" y="19529"/>
                  <a:pt x="7729032" y="19529"/>
                </a:cubicBezTo>
                <a:cubicBezTo>
                  <a:pt x="7723632" y="19529"/>
                  <a:pt x="7719249" y="15207"/>
                  <a:pt x="7719249" y="9806"/>
                </a:cubicBezTo>
                <a:cubicBezTo>
                  <a:pt x="7719249" y="4403"/>
                  <a:pt x="7723632" y="18"/>
                  <a:pt x="7729032" y="18"/>
                </a:cubicBezTo>
                <a:close/>
                <a:moveTo>
                  <a:pt x="7970260" y="16"/>
                </a:moveTo>
                <a:cubicBezTo>
                  <a:pt x="7975661" y="16"/>
                  <a:pt x="7980044" y="4465"/>
                  <a:pt x="7980044" y="9803"/>
                </a:cubicBezTo>
                <a:cubicBezTo>
                  <a:pt x="7980044" y="15142"/>
                  <a:pt x="7975661" y="19527"/>
                  <a:pt x="7970260" y="19527"/>
                </a:cubicBezTo>
                <a:cubicBezTo>
                  <a:pt x="7964860" y="19527"/>
                  <a:pt x="7960477" y="15205"/>
                  <a:pt x="7960477" y="9803"/>
                </a:cubicBezTo>
                <a:cubicBezTo>
                  <a:pt x="7960477" y="4401"/>
                  <a:pt x="7964860" y="16"/>
                  <a:pt x="7970260" y="16"/>
                </a:cubicBezTo>
                <a:close/>
                <a:moveTo>
                  <a:pt x="8211553" y="13"/>
                </a:moveTo>
                <a:cubicBezTo>
                  <a:pt x="8216889" y="13"/>
                  <a:pt x="8221273" y="4462"/>
                  <a:pt x="8221273" y="9800"/>
                </a:cubicBezTo>
                <a:cubicBezTo>
                  <a:pt x="8221273" y="15139"/>
                  <a:pt x="8216953" y="19524"/>
                  <a:pt x="8211553" y="19524"/>
                </a:cubicBezTo>
                <a:cubicBezTo>
                  <a:pt x="8206152" y="19524"/>
                  <a:pt x="8201769" y="15202"/>
                  <a:pt x="8201769" y="9800"/>
                </a:cubicBezTo>
                <a:cubicBezTo>
                  <a:pt x="8201769" y="4398"/>
                  <a:pt x="8206152" y="13"/>
                  <a:pt x="8211553" y="13"/>
                </a:cubicBezTo>
                <a:close/>
                <a:moveTo>
                  <a:pt x="8452781" y="11"/>
                </a:moveTo>
                <a:cubicBezTo>
                  <a:pt x="8458181" y="11"/>
                  <a:pt x="8462566" y="4460"/>
                  <a:pt x="8462566" y="9798"/>
                </a:cubicBezTo>
                <a:cubicBezTo>
                  <a:pt x="8462566" y="15137"/>
                  <a:pt x="8458118" y="19522"/>
                  <a:pt x="8452781" y="19522"/>
                </a:cubicBezTo>
                <a:cubicBezTo>
                  <a:pt x="8447445" y="19522"/>
                  <a:pt x="8443061" y="15200"/>
                  <a:pt x="8443061" y="9798"/>
                </a:cubicBezTo>
                <a:cubicBezTo>
                  <a:pt x="8443061" y="4396"/>
                  <a:pt x="8447381" y="11"/>
                  <a:pt x="8452781" y="11"/>
                </a:cubicBezTo>
                <a:close/>
                <a:moveTo>
                  <a:pt x="8694009" y="8"/>
                </a:moveTo>
                <a:cubicBezTo>
                  <a:pt x="8699346" y="8"/>
                  <a:pt x="8703730" y="4457"/>
                  <a:pt x="8703730" y="9795"/>
                </a:cubicBezTo>
                <a:cubicBezTo>
                  <a:pt x="8703730" y="15134"/>
                  <a:pt x="8699346" y="19519"/>
                  <a:pt x="8694009" y="19519"/>
                </a:cubicBezTo>
                <a:cubicBezTo>
                  <a:pt x="8688673" y="19519"/>
                  <a:pt x="8684289" y="15197"/>
                  <a:pt x="8684289" y="9795"/>
                </a:cubicBezTo>
                <a:cubicBezTo>
                  <a:pt x="8684289" y="4393"/>
                  <a:pt x="8688609" y="8"/>
                  <a:pt x="8694009" y="8"/>
                </a:cubicBezTo>
                <a:close/>
                <a:moveTo>
                  <a:pt x="8935237" y="5"/>
                </a:moveTo>
                <a:cubicBezTo>
                  <a:pt x="8940574" y="5"/>
                  <a:pt x="8944958" y="4454"/>
                  <a:pt x="8944958" y="9792"/>
                </a:cubicBezTo>
                <a:cubicBezTo>
                  <a:pt x="8944958" y="15131"/>
                  <a:pt x="8940638" y="19516"/>
                  <a:pt x="8935237" y="19516"/>
                </a:cubicBezTo>
                <a:cubicBezTo>
                  <a:pt x="8929837" y="19516"/>
                  <a:pt x="8925454" y="15194"/>
                  <a:pt x="8925454" y="9792"/>
                </a:cubicBezTo>
                <a:cubicBezTo>
                  <a:pt x="8925454" y="4390"/>
                  <a:pt x="8929837" y="5"/>
                  <a:pt x="8935237" y="5"/>
                </a:cubicBezTo>
                <a:close/>
                <a:moveTo>
                  <a:pt x="9176467" y="3"/>
                </a:moveTo>
                <a:cubicBezTo>
                  <a:pt x="9181803" y="3"/>
                  <a:pt x="9186187" y="4452"/>
                  <a:pt x="9186187" y="9790"/>
                </a:cubicBezTo>
                <a:cubicBezTo>
                  <a:pt x="9186187" y="15129"/>
                  <a:pt x="9181867" y="19514"/>
                  <a:pt x="9176467" y="19514"/>
                </a:cubicBezTo>
                <a:cubicBezTo>
                  <a:pt x="9171066" y="19514"/>
                  <a:pt x="9166683" y="15192"/>
                  <a:pt x="9166683" y="9790"/>
                </a:cubicBezTo>
                <a:cubicBezTo>
                  <a:pt x="9166683" y="4388"/>
                  <a:pt x="9171066" y="3"/>
                  <a:pt x="9176467" y="3"/>
                </a:cubicBezTo>
                <a:close/>
                <a:moveTo>
                  <a:pt x="9417695" y="0"/>
                </a:moveTo>
                <a:cubicBezTo>
                  <a:pt x="9423031" y="0"/>
                  <a:pt x="9427416" y="4449"/>
                  <a:pt x="9427416" y="9787"/>
                </a:cubicBezTo>
                <a:cubicBezTo>
                  <a:pt x="9427416" y="15126"/>
                  <a:pt x="9423095" y="19511"/>
                  <a:pt x="9417695" y="19511"/>
                </a:cubicBezTo>
                <a:cubicBezTo>
                  <a:pt x="9412295" y="19511"/>
                  <a:pt x="9407911" y="15189"/>
                  <a:pt x="9407911" y="9787"/>
                </a:cubicBezTo>
                <a:cubicBezTo>
                  <a:pt x="9407911" y="4385"/>
                  <a:pt x="9412295" y="0"/>
                  <a:pt x="9417695" y="0"/>
                </a:cubicBezTo>
                <a:close/>
              </a:path>
            </a:pathLst>
          </a:custGeom>
          <a:solidFill>
            <a:schemeClr val="bg1"/>
          </a:solidFill>
          <a:ln w="6348" cap="flat">
            <a:noFill/>
            <a:prstDash val="solid"/>
            <a:miter/>
          </a:ln>
        </p:spPr>
        <p:txBody>
          <a:bodyPr rtlCol="0" anchor="ctr"/>
          <a:lstStyle/>
          <a:p>
            <a:endParaRPr lang="en-US"/>
          </a:p>
        </p:txBody>
      </p:sp>
      <p:sp>
        <p:nvSpPr>
          <p:cNvPr id="4" name="Picture Placeholder 3">
            <a:extLst>
              <a:ext uri="{FF2B5EF4-FFF2-40B4-BE49-F238E27FC236}">
                <a16:creationId xmlns:a16="http://schemas.microsoft.com/office/drawing/2014/main" id="{FFF71D02-C7EE-EB47-B050-76302BE5B320}"/>
              </a:ext>
            </a:extLst>
          </p:cNvPr>
          <p:cNvSpPr>
            <a:spLocks noGrp="1"/>
          </p:cNvSpPr>
          <p:nvPr>
            <p:ph type="pic" sz="quarter" idx="10"/>
          </p:nvPr>
        </p:nvSpPr>
        <p:spPr>
          <a:xfrm>
            <a:off x="0" y="0"/>
            <a:ext cx="12188068" cy="5850467"/>
          </a:xfrm>
          <a:solidFill>
            <a:schemeClr val="accent5"/>
          </a:solidFill>
        </p:spPr>
        <p:txBody>
          <a:bodyPr/>
          <a:lstStyle>
            <a:lvl1pPr algn="ctr">
              <a:defRPr b="0" i="0">
                <a:latin typeface="+mn-lt"/>
              </a:defRPr>
            </a:lvl1pPr>
          </a:lstStyle>
          <a:p>
            <a:endParaRPr lang="en-US"/>
          </a:p>
        </p:txBody>
      </p:sp>
      <p:sp>
        <p:nvSpPr>
          <p:cNvPr id="2" name="Title 1">
            <a:extLst>
              <a:ext uri="{FF2B5EF4-FFF2-40B4-BE49-F238E27FC236}">
                <a16:creationId xmlns:a16="http://schemas.microsoft.com/office/drawing/2014/main" id="{6E25F0C2-05A3-374F-B1F6-1AAB73ADD591}"/>
              </a:ext>
            </a:extLst>
          </p:cNvPr>
          <p:cNvSpPr>
            <a:spLocks noGrp="1"/>
          </p:cNvSpPr>
          <p:nvPr>
            <p:ph type="title"/>
          </p:nvPr>
        </p:nvSpPr>
        <p:spPr>
          <a:xfrm>
            <a:off x="699390" y="357189"/>
            <a:ext cx="7301609" cy="5163078"/>
          </a:xfrm>
        </p:spPr>
        <p:txBody>
          <a:bodyPr anchor="b"/>
          <a:lstStyle>
            <a:lvl1pPr>
              <a:lnSpc>
                <a:spcPct val="90000"/>
              </a:lnSpc>
              <a:defRPr sz="6000" b="0" i="0" cap="none" baseline="0">
                <a:solidFill>
                  <a:schemeClr val="bg1"/>
                </a:solidFill>
                <a:latin typeface="+mj-lt"/>
              </a:defRPr>
            </a:lvl1pPr>
          </a:lstStyle>
          <a:p>
            <a:r>
              <a:rPr lang="en-GB"/>
              <a:t>Click to edit Master title style</a:t>
            </a:r>
            <a:endParaRPr lang="en-US"/>
          </a:p>
        </p:txBody>
      </p:sp>
      <p:sp>
        <p:nvSpPr>
          <p:cNvPr id="8" name="Footer Placeholder 7">
            <a:extLst>
              <a:ext uri="{FF2B5EF4-FFF2-40B4-BE49-F238E27FC236}">
                <a16:creationId xmlns:a16="http://schemas.microsoft.com/office/drawing/2014/main" id="{E45B09AA-285A-ACE8-E931-78B31A31380E}"/>
              </a:ext>
            </a:extLst>
          </p:cNvPr>
          <p:cNvSpPr>
            <a:spLocks noGrp="1"/>
          </p:cNvSpPr>
          <p:nvPr>
            <p:ph type="ftr" sz="quarter" idx="16"/>
          </p:nvPr>
        </p:nvSpPr>
        <p:spPr/>
        <p:txBody>
          <a:bodyPr/>
          <a:lstStyle>
            <a:lvl1pPr>
              <a:defRPr>
                <a:solidFill>
                  <a:schemeClr val="tx1"/>
                </a:solidFill>
              </a:defRPr>
            </a:lvl1pPr>
          </a:lstStyle>
          <a:p>
            <a:endParaRPr lang="en-US"/>
          </a:p>
        </p:txBody>
      </p:sp>
      <p:sp>
        <p:nvSpPr>
          <p:cNvPr id="9" name="Slide Number Placeholder 8">
            <a:extLst>
              <a:ext uri="{FF2B5EF4-FFF2-40B4-BE49-F238E27FC236}">
                <a16:creationId xmlns:a16="http://schemas.microsoft.com/office/drawing/2014/main" id="{BD6E07F9-5665-938E-2C82-A96315E3977C}"/>
              </a:ext>
            </a:extLst>
          </p:cNvPr>
          <p:cNvSpPr>
            <a:spLocks noGrp="1"/>
          </p:cNvSpPr>
          <p:nvPr>
            <p:ph type="sldNum" sz="quarter" idx="17"/>
          </p:nvPr>
        </p:nvSpPr>
        <p:spPr/>
        <p:txBody>
          <a:bodyPr/>
          <a:lstStyle>
            <a:lvl1pPr>
              <a:defRPr>
                <a:solidFill>
                  <a:schemeClr val="tx1"/>
                </a:solidFill>
              </a:defRPr>
            </a:lvl1pPr>
          </a:lstStyle>
          <a:p>
            <a:fld id="{1E4E4A48-B3C9-B942-90EF-ECA811FD1626}" type="slidenum">
              <a:rPr lang="en-US" smtClean="0"/>
              <a:pPr/>
              <a:t>‹Nº›</a:t>
            </a:fld>
            <a:endParaRPr lang="en-US"/>
          </a:p>
        </p:txBody>
      </p:sp>
    </p:spTree>
    <p:extLst>
      <p:ext uri="{BB962C8B-B14F-4D97-AF65-F5344CB8AC3E}">
        <p14:creationId xmlns:p14="http://schemas.microsoft.com/office/powerpoint/2010/main" val="316566539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Statement-5 (video)">
    <p:spTree>
      <p:nvGrpSpPr>
        <p:cNvPr id="1" name=""/>
        <p:cNvGrpSpPr/>
        <p:nvPr/>
      </p:nvGrpSpPr>
      <p:grpSpPr>
        <a:xfrm>
          <a:off x="0" y="0"/>
          <a:ext cx="0" cy="0"/>
          <a:chOff x="0" y="0"/>
          <a:chExt cx="0" cy="0"/>
        </a:xfrm>
      </p:grpSpPr>
      <p:pic>
        <p:nvPicPr>
          <p:cNvPr id="5" name="Gradient_2_720p">
            <a:hlinkClick r:id="" action="ppaction://media"/>
            <a:extLst>
              <a:ext uri="{FF2B5EF4-FFF2-40B4-BE49-F238E27FC236}">
                <a16:creationId xmlns:a16="http://schemas.microsoft.com/office/drawing/2014/main" id="{6B9E4A0C-9FC2-D24C-E256-EDAB6AA16924}"/>
              </a:ext>
            </a:extLst>
          </p:cNvPr>
          <p:cNvPicPr>
            <a:picLocks/>
          </p:cNvPicPr>
          <p:nvPr>
            <a:videoFile r:link="rId2"/>
            <p:extLst>
              <p:ext uri="{DAA4B4D4-6D71-4841-9C94-3DE7FCFB9230}">
                <p14:media xmlns:p14="http://schemas.microsoft.com/office/powerpoint/2010/main" r:embed="rId1"/>
              </p:ext>
            </p:extLst>
          </p:nvPr>
        </p:nvPicPr>
        <p:blipFill>
          <a:blip r:embed="rId4"/>
          <a:stretch>
            <a:fillRect/>
          </a:stretch>
        </p:blipFill>
        <p:spPr>
          <a:xfrm>
            <a:off x="-600" y="0"/>
            <a:ext cx="12193200" cy="6858000"/>
          </a:xfrm>
          <a:prstGeom prst="rect">
            <a:avLst/>
          </a:prstGeom>
        </p:spPr>
      </p:pic>
      <p:sp>
        <p:nvSpPr>
          <p:cNvPr id="6" name="Freeform 5">
            <a:extLst>
              <a:ext uri="{FF2B5EF4-FFF2-40B4-BE49-F238E27FC236}">
                <a16:creationId xmlns:a16="http://schemas.microsoft.com/office/drawing/2014/main" id="{830F7448-6888-0FE5-3D56-24420D3365A7}"/>
              </a:ext>
            </a:extLst>
          </p:cNvPr>
          <p:cNvSpPr/>
          <p:nvPr/>
        </p:nvSpPr>
        <p:spPr>
          <a:xfrm>
            <a:off x="181423" y="162320"/>
            <a:ext cx="11830043" cy="6533995"/>
          </a:xfrm>
          <a:custGeom>
            <a:avLst/>
            <a:gdLst>
              <a:gd name="connsiteX0" fmla="*/ 11820259 w 11830043"/>
              <a:gd name="connsiteY0" fmla="*/ 6514484 h 6533995"/>
              <a:gd name="connsiteX1" fmla="*/ 11830043 w 11830043"/>
              <a:gd name="connsiteY1" fmla="*/ 6524208 h 6533995"/>
              <a:gd name="connsiteX2" fmla="*/ 11820259 w 11830043"/>
              <a:gd name="connsiteY2" fmla="*/ 6533995 h 6533995"/>
              <a:gd name="connsiteX3" fmla="*/ 11810539 w 11830043"/>
              <a:gd name="connsiteY3" fmla="*/ 6524208 h 6533995"/>
              <a:gd name="connsiteX4" fmla="*/ 11820259 w 11830043"/>
              <a:gd name="connsiteY4" fmla="*/ 6514484 h 6533995"/>
              <a:gd name="connsiteX5" fmla="*/ 11579030 w 11830043"/>
              <a:gd name="connsiteY5" fmla="*/ 6514484 h 6533995"/>
              <a:gd name="connsiteX6" fmla="*/ 11588815 w 11830043"/>
              <a:gd name="connsiteY6" fmla="*/ 6524208 h 6533995"/>
              <a:gd name="connsiteX7" fmla="*/ 11579030 w 11830043"/>
              <a:gd name="connsiteY7" fmla="*/ 6533995 h 6533995"/>
              <a:gd name="connsiteX8" fmla="*/ 11569310 w 11830043"/>
              <a:gd name="connsiteY8" fmla="*/ 6524208 h 6533995"/>
              <a:gd name="connsiteX9" fmla="*/ 11579030 w 11830043"/>
              <a:gd name="connsiteY9" fmla="*/ 6514484 h 6533995"/>
              <a:gd name="connsiteX10" fmla="*/ 11337802 w 11830043"/>
              <a:gd name="connsiteY10" fmla="*/ 6514484 h 6533995"/>
              <a:gd name="connsiteX11" fmla="*/ 11347587 w 11830043"/>
              <a:gd name="connsiteY11" fmla="*/ 6524208 h 6533995"/>
              <a:gd name="connsiteX12" fmla="*/ 11337802 w 11830043"/>
              <a:gd name="connsiteY12" fmla="*/ 6533995 h 6533995"/>
              <a:gd name="connsiteX13" fmla="*/ 11328082 w 11830043"/>
              <a:gd name="connsiteY13" fmla="*/ 6524208 h 6533995"/>
              <a:gd name="connsiteX14" fmla="*/ 11337802 w 11830043"/>
              <a:gd name="connsiteY14" fmla="*/ 6514484 h 6533995"/>
              <a:gd name="connsiteX15" fmla="*/ 11096574 w 11830043"/>
              <a:gd name="connsiteY15" fmla="*/ 6514484 h 6533995"/>
              <a:gd name="connsiteX16" fmla="*/ 11106294 w 11830043"/>
              <a:gd name="connsiteY16" fmla="*/ 6524208 h 6533995"/>
              <a:gd name="connsiteX17" fmla="*/ 11096574 w 11830043"/>
              <a:gd name="connsiteY17" fmla="*/ 6533995 h 6533995"/>
              <a:gd name="connsiteX18" fmla="*/ 11086790 w 11830043"/>
              <a:gd name="connsiteY18" fmla="*/ 6524208 h 6533995"/>
              <a:gd name="connsiteX19" fmla="*/ 11096574 w 11830043"/>
              <a:gd name="connsiteY19" fmla="*/ 6514484 h 6533995"/>
              <a:gd name="connsiteX20" fmla="*/ 10855345 w 11830043"/>
              <a:gd name="connsiteY20" fmla="*/ 6514484 h 6533995"/>
              <a:gd name="connsiteX21" fmla="*/ 10865065 w 11830043"/>
              <a:gd name="connsiteY21" fmla="*/ 6524208 h 6533995"/>
              <a:gd name="connsiteX22" fmla="*/ 10855345 w 11830043"/>
              <a:gd name="connsiteY22" fmla="*/ 6533995 h 6533995"/>
              <a:gd name="connsiteX23" fmla="*/ 10845625 w 11830043"/>
              <a:gd name="connsiteY23" fmla="*/ 6524208 h 6533995"/>
              <a:gd name="connsiteX24" fmla="*/ 10855345 w 11830043"/>
              <a:gd name="connsiteY24" fmla="*/ 6514484 h 6533995"/>
              <a:gd name="connsiteX25" fmla="*/ 10614116 w 11830043"/>
              <a:gd name="connsiteY25" fmla="*/ 6514484 h 6533995"/>
              <a:gd name="connsiteX26" fmla="*/ 10623901 w 11830043"/>
              <a:gd name="connsiteY26" fmla="*/ 6524208 h 6533995"/>
              <a:gd name="connsiteX27" fmla="*/ 10614116 w 11830043"/>
              <a:gd name="connsiteY27" fmla="*/ 6533995 h 6533995"/>
              <a:gd name="connsiteX28" fmla="*/ 10604396 w 11830043"/>
              <a:gd name="connsiteY28" fmla="*/ 6524208 h 6533995"/>
              <a:gd name="connsiteX29" fmla="*/ 10614116 w 11830043"/>
              <a:gd name="connsiteY29" fmla="*/ 6514484 h 6533995"/>
              <a:gd name="connsiteX30" fmla="*/ 10372888 w 11830043"/>
              <a:gd name="connsiteY30" fmla="*/ 6514484 h 6533995"/>
              <a:gd name="connsiteX31" fmla="*/ 10382673 w 11830043"/>
              <a:gd name="connsiteY31" fmla="*/ 6524208 h 6533995"/>
              <a:gd name="connsiteX32" fmla="*/ 10372888 w 11830043"/>
              <a:gd name="connsiteY32" fmla="*/ 6533995 h 6533995"/>
              <a:gd name="connsiteX33" fmla="*/ 10363168 w 11830043"/>
              <a:gd name="connsiteY33" fmla="*/ 6524208 h 6533995"/>
              <a:gd name="connsiteX34" fmla="*/ 10372888 w 11830043"/>
              <a:gd name="connsiteY34" fmla="*/ 6514484 h 6533995"/>
              <a:gd name="connsiteX35" fmla="*/ 10131660 w 11830043"/>
              <a:gd name="connsiteY35" fmla="*/ 6514484 h 6533995"/>
              <a:gd name="connsiteX36" fmla="*/ 10141444 w 11830043"/>
              <a:gd name="connsiteY36" fmla="*/ 6524208 h 6533995"/>
              <a:gd name="connsiteX37" fmla="*/ 10131660 w 11830043"/>
              <a:gd name="connsiteY37" fmla="*/ 6533995 h 6533995"/>
              <a:gd name="connsiteX38" fmla="*/ 10121940 w 11830043"/>
              <a:gd name="connsiteY38" fmla="*/ 6524208 h 6533995"/>
              <a:gd name="connsiteX39" fmla="*/ 10131660 w 11830043"/>
              <a:gd name="connsiteY39" fmla="*/ 6514484 h 6533995"/>
              <a:gd name="connsiteX40" fmla="*/ 9890432 w 11830043"/>
              <a:gd name="connsiteY40" fmla="*/ 6514484 h 6533995"/>
              <a:gd name="connsiteX41" fmla="*/ 9900152 w 11830043"/>
              <a:gd name="connsiteY41" fmla="*/ 6524208 h 6533995"/>
              <a:gd name="connsiteX42" fmla="*/ 9890432 w 11830043"/>
              <a:gd name="connsiteY42" fmla="*/ 6533995 h 6533995"/>
              <a:gd name="connsiteX43" fmla="*/ 9880648 w 11830043"/>
              <a:gd name="connsiteY43" fmla="*/ 6524208 h 6533995"/>
              <a:gd name="connsiteX44" fmla="*/ 9890432 w 11830043"/>
              <a:gd name="connsiteY44" fmla="*/ 6514484 h 6533995"/>
              <a:gd name="connsiteX45" fmla="*/ 9649203 w 11830043"/>
              <a:gd name="connsiteY45" fmla="*/ 6514484 h 6533995"/>
              <a:gd name="connsiteX46" fmla="*/ 9658923 w 11830043"/>
              <a:gd name="connsiteY46" fmla="*/ 6524208 h 6533995"/>
              <a:gd name="connsiteX47" fmla="*/ 9649203 w 11830043"/>
              <a:gd name="connsiteY47" fmla="*/ 6533995 h 6533995"/>
              <a:gd name="connsiteX48" fmla="*/ 9639483 w 11830043"/>
              <a:gd name="connsiteY48" fmla="*/ 6524208 h 6533995"/>
              <a:gd name="connsiteX49" fmla="*/ 9649203 w 11830043"/>
              <a:gd name="connsiteY49" fmla="*/ 6514484 h 6533995"/>
              <a:gd name="connsiteX50" fmla="*/ 9417695 w 11830043"/>
              <a:gd name="connsiteY50" fmla="*/ 6514484 h 6533995"/>
              <a:gd name="connsiteX51" fmla="*/ 9427416 w 11830043"/>
              <a:gd name="connsiteY51" fmla="*/ 6524208 h 6533995"/>
              <a:gd name="connsiteX52" fmla="*/ 9417695 w 11830043"/>
              <a:gd name="connsiteY52" fmla="*/ 6533995 h 6533995"/>
              <a:gd name="connsiteX53" fmla="*/ 9407911 w 11830043"/>
              <a:gd name="connsiteY53" fmla="*/ 6524208 h 6533995"/>
              <a:gd name="connsiteX54" fmla="*/ 9417695 w 11830043"/>
              <a:gd name="connsiteY54" fmla="*/ 6514484 h 6533995"/>
              <a:gd name="connsiteX55" fmla="*/ 9176467 w 11830043"/>
              <a:gd name="connsiteY55" fmla="*/ 6514484 h 6533995"/>
              <a:gd name="connsiteX56" fmla="*/ 9186187 w 11830043"/>
              <a:gd name="connsiteY56" fmla="*/ 6524208 h 6533995"/>
              <a:gd name="connsiteX57" fmla="*/ 9176467 w 11830043"/>
              <a:gd name="connsiteY57" fmla="*/ 6533995 h 6533995"/>
              <a:gd name="connsiteX58" fmla="*/ 9166683 w 11830043"/>
              <a:gd name="connsiteY58" fmla="*/ 6524208 h 6533995"/>
              <a:gd name="connsiteX59" fmla="*/ 9176467 w 11830043"/>
              <a:gd name="connsiteY59" fmla="*/ 6514484 h 6533995"/>
              <a:gd name="connsiteX60" fmla="*/ 8935237 w 11830043"/>
              <a:gd name="connsiteY60" fmla="*/ 6514484 h 6533995"/>
              <a:gd name="connsiteX61" fmla="*/ 8944958 w 11830043"/>
              <a:gd name="connsiteY61" fmla="*/ 6524208 h 6533995"/>
              <a:gd name="connsiteX62" fmla="*/ 8935237 w 11830043"/>
              <a:gd name="connsiteY62" fmla="*/ 6533995 h 6533995"/>
              <a:gd name="connsiteX63" fmla="*/ 8925454 w 11830043"/>
              <a:gd name="connsiteY63" fmla="*/ 6524208 h 6533995"/>
              <a:gd name="connsiteX64" fmla="*/ 8935237 w 11830043"/>
              <a:gd name="connsiteY64" fmla="*/ 6514484 h 6533995"/>
              <a:gd name="connsiteX65" fmla="*/ 8694009 w 11830043"/>
              <a:gd name="connsiteY65" fmla="*/ 6514484 h 6533995"/>
              <a:gd name="connsiteX66" fmla="*/ 8703730 w 11830043"/>
              <a:gd name="connsiteY66" fmla="*/ 6524208 h 6533995"/>
              <a:gd name="connsiteX67" fmla="*/ 8694009 w 11830043"/>
              <a:gd name="connsiteY67" fmla="*/ 6533995 h 6533995"/>
              <a:gd name="connsiteX68" fmla="*/ 8684289 w 11830043"/>
              <a:gd name="connsiteY68" fmla="*/ 6524208 h 6533995"/>
              <a:gd name="connsiteX69" fmla="*/ 8694009 w 11830043"/>
              <a:gd name="connsiteY69" fmla="*/ 6514484 h 6533995"/>
              <a:gd name="connsiteX70" fmla="*/ 8452781 w 11830043"/>
              <a:gd name="connsiteY70" fmla="*/ 6514484 h 6533995"/>
              <a:gd name="connsiteX71" fmla="*/ 8462566 w 11830043"/>
              <a:gd name="connsiteY71" fmla="*/ 6524208 h 6533995"/>
              <a:gd name="connsiteX72" fmla="*/ 8452781 w 11830043"/>
              <a:gd name="connsiteY72" fmla="*/ 6533995 h 6533995"/>
              <a:gd name="connsiteX73" fmla="*/ 8443061 w 11830043"/>
              <a:gd name="connsiteY73" fmla="*/ 6524208 h 6533995"/>
              <a:gd name="connsiteX74" fmla="*/ 8452781 w 11830043"/>
              <a:gd name="connsiteY74" fmla="*/ 6514484 h 6533995"/>
              <a:gd name="connsiteX75" fmla="*/ 8211553 w 11830043"/>
              <a:gd name="connsiteY75" fmla="*/ 6514484 h 6533995"/>
              <a:gd name="connsiteX76" fmla="*/ 8221273 w 11830043"/>
              <a:gd name="connsiteY76" fmla="*/ 6524208 h 6533995"/>
              <a:gd name="connsiteX77" fmla="*/ 8211553 w 11830043"/>
              <a:gd name="connsiteY77" fmla="*/ 6533995 h 6533995"/>
              <a:gd name="connsiteX78" fmla="*/ 8201769 w 11830043"/>
              <a:gd name="connsiteY78" fmla="*/ 6524208 h 6533995"/>
              <a:gd name="connsiteX79" fmla="*/ 8211553 w 11830043"/>
              <a:gd name="connsiteY79" fmla="*/ 6514484 h 6533995"/>
              <a:gd name="connsiteX80" fmla="*/ 7970260 w 11830043"/>
              <a:gd name="connsiteY80" fmla="*/ 6514484 h 6533995"/>
              <a:gd name="connsiteX81" fmla="*/ 7980044 w 11830043"/>
              <a:gd name="connsiteY81" fmla="*/ 6524208 h 6533995"/>
              <a:gd name="connsiteX82" fmla="*/ 7970260 w 11830043"/>
              <a:gd name="connsiteY82" fmla="*/ 6533995 h 6533995"/>
              <a:gd name="connsiteX83" fmla="*/ 7960477 w 11830043"/>
              <a:gd name="connsiteY83" fmla="*/ 6524208 h 6533995"/>
              <a:gd name="connsiteX84" fmla="*/ 7970260 w 11830043"/>
              <a:gd name="connsiteY84" fmla="*/ 6514484 h 6533995"/>
              <a:gd name="connsiteX85" fmla="*/ 7729032 w 11830043"/>
              <a:gd name="connsiteY85" fmla="*/ 6514484 h 6533995"/>
              <a:gd name="connsiteX86" fmla="*/ 7738753 w 11830043"/>
              <a:gd name="connsiteY86" fmla="*/ 6524208 h 6533995"/>
              <a:gd name="connsiteX87" fmla="*/ 7729032 w 11830043"/>
              <a:gd name="connsiteY87" fmla="*/ 6533995 h 6533995"/>
              <a:gd name="connsiteX88" fmla="*/ 7719249 w 11830043"/>
              <a:gd name="connsiteY88" fmla="*/ 6524208 h 6533995"/>
              <a:gd name="connsiteX89" fmla="*/ 7729032 w 11830043"/>
              <a:gd name="connsiteY89" fmla="*/ 6514484 h 6533995"/>
              <a:gd name="connsiteX90" fmla="*/ 7487803 w 11830043"/>
              <a:gd name="connsiteY90" fmla="*/ 6514484 h 6533995"/>
              <a:gd name="connsiteX91" fmla="*/ 7497524 w 11830043"/>
              <a:gd name="connsiteY91" fmla="*/ 6524208 h 6533995"/>
              <a:gd name="connsiteX92" fmla="*/ 7487803 w 11830043"/>
              <a:gd name="connsiteY92" fmla="*/ 6533995 h 6533995"/>
              <a:gd name="connsiteX93" fmla="*/ 7478019 w 11830043"/>
              <a:gd name="connsiteY93" fmla="*/ 6524208 h 6533995"/>
              <a:gd name="connsiteX94" fmla="*/ 7487803 w 11830043"/>
              <a:gd name="connsiteY94" fmla="*/ 6514484 h 6533995"/>
              <a:gd name="connsiteX95" fmla="*/ 7246575 w 11830043"/>
              <a:gd name="connsiteY95" fmla="*/ 6514484 h 6533995"/>
              <a:gd name="connsiteX96" fmla="*/ 7256359 w 11830043"/>
              <a:gd name="connsiteY96" fmla="*/ 6524208 h 6533995"/>
              <a:gd name="connsiteX97" fmla="*/ 7246575 w 11830043"/>
              <a:gd name="connsiteY97" fmla="*/ 6533995 h 6533995"/>
              <a:gd name="connsiteX98" fmla="*/ 7236855 w 11830043"/>
              <a:gd name="connsiteY98" fmla="*/ 6524208 h 6533995"/>
              <a:gd name="connsiteX99" fmla="*/ 7246575 w 11830043"/>
              <a:gd name="connsiteY99" fmla="*/ 6514484 h 6533995"/>
              <a:gd name="connsiteX100" fmla="*/ 7005346 w 11830043"/>
              <a:gd name="connsiteY100" fmla="*/ 6514484 h 6533995"/>
              <a:gd name="connsiteX101" fmla="*/ 7015130 w 11830043"/>
              <a:gd name="connsiteY101" fmla="*/ 6524208 h 6533995"/>
              <a:gd name="connsiteX102" fmla="*/ 7005346 w 11830043"/>
              <a:gd name="connsiteY102" fmla="*/ 6533995 h 6533995"/>
              <a:gd name="connsiteX103" fmla="*/ 6995626 w 11830043"/>
              <a:gd name="connsiteY103" fmla="*/ 6524208 h 6533995"/>
              <a:gd name="connsiteX104" fmla="*/ 7005346 w 11830043"/>
              <a:gd name="connsiteY104" fmla="*/ 6514484 h 6533995"/>
              <a:gd name="connsiteX105" fmla="*/ 6764118 w 11830043"/>
              <a:gd name="connsiteY105" fmla="*/ 6514484 h 6533995"/>
              <a:gd name="connsiteX106" fmla="*/ 6773902 w 11830043"/>
              <a:gd name="connsiteY106" fmla="*/ 6524208 h 6533995"/>
              <a:gd name="connsiteX107" fmla="*/ 6764118 w 11830043"/>
              <a:gd name="connsiteY107" fmla="*/ 6533995 h 6533995"/>
              <a:gd name="connsiteX108" fmla="*/ 6754335 w 11830043"/>
              <a:gd name="connsiteY108" fmla="*/ 6524208 h 6533995"/>
              <a:gd name="connsiteX109" fmla="*/ 6764118 w 11830043"/>
              <a:gd name="connsiteY109" fmla="*/ 6514484 h 6533995"/>
              <a:gd name="connsiteX110" fmla="*/ 6522889 w 11830043"/>
              <a:gd name="connsiteY110" fmla="*/ 6514484 h 6533995"/>
              <a:gd name="connsiteX111" fmla="*/ 6532610 w 11830043"/>
              <a:gd name="connsiteY111" fmla="*/ 6524208 h 6533995"/>
              <a:gd name="connsiteX112" fmla="*/ 6522889 w 11830043"/>
              <a:gd name="connsiteY112" fmla="*/ 6533995 h 6533995"/>
              <a:gd name="connsiteX113" fmla="*/ 6513105 w 11830043"/>
              <a:gd name="connsiteY113" fmla="*/ 6524208 h 6533995"/>
              <a:gd name="connsiteX114" fmla="*/ 6522889 w 11830043"/>
              <a:gd name="connsiteY114" fmla="*/ 6514484 h 6533995"/>
              <a:gd name="connsiteX115" fmla="*/ 6281661 w 11830043"/>
              <a:gd name="connsiteY115" fmla="*/ 6514484 h 6533995"/>
              <a:gd name="connsiteX116" fmla="*/ 6291381 w 11830043"/>
              <a:gd name="connsiteY116" fmla="*/ 6524208 h 6533995"/>
              <a:gd name="connsiteX117" fmla="*/ 6281661 w 11830043"/>
              <a:gd name="connsiteY117" fmla="*/ 6533995 h 6533995"/>
              <a:gd name="connsiteX118" fmla="*/ 6271877 w 11830043"/>
              <a:gd name="connsiteY118" fmla="*/ 6524208 h 6533995"/>
              <a:gd name="connsiteX119" fmla="*/ 6281661 w 11830043"/>
              <a:gd name="connsiteY119" fmla="*/ 6514484 h 6533995"/>
              <a:gd name="connsiteX120" fmla="*/ 6040432 w 11830043"/>
              <a:gd name="connsiteY120" fmla="*/ 6514484 h 6533995"/>
              <a:gd name="connsiteX121" fmla="*/ 6050216 w 11830043"/>
              <a:gd name="connsiteY121" fmla="*/ 6524208 h 6533995"/>
              <a:gd name="connsiteX122" fmla="*/ 6040432 w 11830043"/>
              <a:gd name="connsiteY122" fmla="*/ 6533995 h 6533995"/>
              <a:gd name="connsiteX123" fmla="*/ 6030712 w 11830043"/>
              <a:gd name="connsiteY123" fmla="*/ 6524208 h 6533995"/>
              <a:gd name="connsiteX124" fmla="*/ 6040432 w 11830043"/>
              <a:gd name="connsiteY124" fmla="*/ 6514484 h 6533995"/>
              <a:gd name="connsiteX125" fmla="*/ 5799205 w 11830043"/>
              <a:gd name="connsiteY125" fmla="*/ 6514484 h 6533995"/>
              <a:gd name="connsiteX126" fmla="*/ 5808989 w 11830043"/>
              <a:gd name="connsiteY126" fmla="*/ 6524208 h 6533995"/>
              <a:gd name="connsiteX127" fmla="*/ 5799205 w 11830043"/>
              <a:gd name="connsiteY127" fmla="*/ 6533995 h 6533995"/>
              <a:gd name="connsiteX128" fmla="*/ 5789486 w 11830043"/>
              <a:gd name="connsiteY128" fmla="*/ 6524208 h 6533995"/>
              <a:gd name="connsiteX129" fmla="*/ 5799205 w 11830043"/>
              <a:gd name="connsiteY129" fmla="*/ 6514484 h 6533995"/>
              <a:gd name="connsiteX130" fmla="*/ 5557992 w 11830043"/>
              <a:gd name="connsiteY130" fmla="*/ 6514484 h 6533995"/>
              <a:gd name="connsiteX131" fmla="*/ 5567774 w 11830043"/>
              <a:gd name="connsiteY131" fmla="*/ 6524208 h 6533995"/>
              <a:gd name="connsiteX132" fmla="*/ 5557992 w 11830043"/>
              <a:gd name="connsiteY132" fmla="*/ 6533995 h 6533995"/>
              <a:gd name="connsiteX133" fmla="*/ 5548208 w 11830043"/>
              <a:gd name="connsiteY133" fmla="*/ 6524208 h 6533995"/>
              <a:gd name="connsiteX134" fmla="*/ 5557992 w 11830043"/>
              <a:gd name="connsiteY134" fmla="*/ 6514484 h 6533995"/>
              <a:gd name="connsiteX135" fmla="*/ 5316710 w 11830043"/>
              <a:gd name="connsiteY135" fmla="*/ 6514484 h 6533995"/>
              <a:gd name="connsiteX136" fmla="*/ 5326432 w 11830043"/>
              <a:gd name="connsiteY136" fmla="*/ 6524208 h 6533995"/>
              <a:gd name="connsiteX137" fmla="*/ 5316710 w 11830043"/>
              <a:gd name="connsiteY137" fmla="*/ 6533995 h 6533995"/>
              <a:gd name="connsiteX138" fmla="*/ 5306926 w 11830043"/>
              <a:gd name="connsiteY138" fmla="*/ 6524208 h 6533995"/>
              <a:gd name="connsiteX139" fmla="*/ 5316710 w 11830043"/>
              <a:gd name="connsiteY139" fmla="*/ 6514484 h 6533995"/>
              <a:gd name="connsiteX140" fmla="*/ 5075486 w 11830043"/>
              <a:gd name="connsiteY140" fmla="*/ 6514484 h 6533995"/>
              <a:gd name="connsiteX141" fmla="*/ 5085203 w 11830043"/>
              <a:gd name="connsiteY141" fmla="*/ 6524208 h 6533995"/>
              <a:gd name="connsiteX142" fmla="*/ 5075486 w 11830043"/>
              <a:gd name="connsiteY142" fmla="*/ 6533995 h 6533995"/>
              <a:gd name="connsiteX143" fmla="*/ 5065707 w 11830043"/>
              <a:gd name="connsiteY143" fmla="*/ 6524208 h 6533995"/>
              <a:gd name="connsiteX144" fmla="*/ 5075486 w 11830043"/>
              <a:gd name="connsiteY144" fmla="*/ 6514484 h 6533995"/>
              <a:gd name="connsiteX145" fmla="*/ 4834252 w 11830043"/>
              <a:gd name="connsiteY145" fmla="*/ 6514484 h 6533995"/>
              <a:gd name="connsiteX146" fmla="*/ 4844040 w 11830043"/>
              <a:gd name="connsiteY146" fmla="*/ 6524208 h 6533995"/>
              <a:gd name="connsiteX147" fmla="*/ 4834252 w 11830043"/>
              <a:gd name="connsiteY147" fmla="*/ 6533995 h 6533995"/>
              <a:gd name="connsiteX148" fmla="*/ 4824534 w 11830043"/>
              <a:gd name="connsiteY148" fmla="*/ 6524208 h 6533995"/>
              <a:gd name="connsiteX149" fmla="*/ 4834252 w 11830043"/>
              <a:gd name="connsiteY149" fmla="*/ 6514484 h 6533995"/>
              <a:gd name="connsiteX150" fmla="*/ 4593019 w 11830043"/>
              <a:gd name="connsiteY150" fmla="*/ 6514484 h 6533995"/>
              <a:gd name="connsiteX151" fmla="*/ 4602795 w 11830043"/>
              <a:gd name="connsiteY151" fmla="*/ 6524208 h 6533995"/>
              <a:gd name="connsiteX152" fmla="*/ 4593019 w 11830043"/>
              <a:gd name="connsiteY152" fmla="*/ 6533995 h 6533995"/>
              <a:gd name="connsiteX153" fmla="*/ 4583304 w 11830043"/>
              <a:gd name="connsiteY153" fmla="*/ 6524208 h 6533995"/>
              <a:gd name="connsiteX154" fmla="*/ 4593019 w 11830043"/>
              <a:gd name="connsiteY154" fmla="*/ 6514484 h 6533995"/>
              <a:gd name="connsiteX155" fmla="*/ 4351806 w 11830043"/>
              <a:gd name="connsiteY155" fmla="*/ 6514484 h 6533995"/>
              <a:gd name="connsiteX156" fmla="*/ 4361580 w 11830043"/>
              <a:gd name="connsiteY156" fmla="*/ 6524208 h 6533995"/>
              <a:gd name="connsiteX157" fmla="*/ 4351806 w 11830043"/>
              <a:gd name="connsiteY157" fmla="*/ 6533995 h 6533995"/>
              <a:gd name="connsiteX158" fmla="*/ 4342006 w 11830043"/>
              <a:gd name="connsiteY158" fmla="*/ 6524208 h 6533995"/>
              <a:gd name="connsiteX159" fmla="*/ 4351806 w 11830043"/>
              <a:gd name="connsiteY159" fmla="*/ 6514484 h 6533995"/>
              <a:gd name="connsiteX160" fmla="*/ 4110583 w 11830043"/>
              <a:gd name="connsiteY160" fmla="*/ 6514484 h 6533995"/>
              <a:gd name="connsiteX161" fmla="*/ 4120362 w 11830043"/>
              <a:gd name="connsiteY161" fmla="*/ 6524208 h 6533995"/>
              <a:gd name="connsiteX162" fmla="*/ 4110583 w 11830043"/>
              <a:gd name="connsiteY162" fmla="*/ 6533995 h 6533995"/>
              <a:gd name="connsiteX163" fmla="*/ 4100801 w 11830043"/>
              <a:gd name="connsiteY163" fmla="*/ 6524208 h 6533995"/>
              <a:gd name="connsiteX164" fmla="*/ 4110583 w 11830043"/>
              <a:gd name="connsiteY164" fmla="*/ 6514484 h 6533995"/>
              <a:gd name="connsiteX165" fmla="*/ 3869432 w 11830043"/>
              <a:gd name="connsiteY165" fmla="*/ 6514484 h 6533995"/>
              <a:gd name="connsiteX166" fmla="*/ 3879151 w 11830043"/>
              <a:gd name="connsiteY166" fmla="*/ 6524208 h 6533995"/>
              <a:gd name="connsiteX167" fmla="*/ 3869432 w 11830043"/>
              <a:gd name="connsiteY167" fmla="*/ 6533995 h 6533995"/>
              <a:gd name="connsiteX168" fmla="*/ 3859650 w 11830043"/>
              <a:gd name="connsiteY168" fmla="*/ 6524208 h 6533995"/>
              <a:gd name="connsiteX169" fmla="*/ 3869432 w 11830043"/>
              <a:gd name="connsiteY169" fmla="*/ 6514484 h 6533995"/>
              <a:gd name="connsiteX170" fmla="*/ 3628215 w 11830043"/>
              <a:gd name="connsiteY170" fmla="*/ 6514484 h 6533995"/>
              <a:gd name="connsiteX171" fmla="*/ 3637936 w 11830043"/>
              <a:gd name="connsiteY171" fmla="*/ 6524208 h 6533995"/>
              <a:gd name="connsiteX172" fmla="*/ 3628215 w 11830043"/>
              <a:gd name="connsiteY172" fmla="*/ 6533995 h 6533995"/>
              <a:gd name="connsiteX173" fmla="*/ 3618433 w 11830043"/>
              <a:gd name="connsiteY173" fmla="*/ 6524208 h 6533995"/>
              <a:gd name="connsiteX174" fmla="*/ 3628215 w 11830043"/>
              <a:gd name="connsiteY174" fmla="*/ 6514484 h 6533995"/>
              <a:gd name="connsiteX175" fmla="*/ 3386960 w 11830043"/>
              <a:gd name="connsiteY175" fmla="*/ 6514484 h 6533995"/>
              <a:gd name="connsiteX176" fmla="*/ 3396746 w 11830043"/>
              <a:gd name="connsiteY176" fmla="*/ 6524208 h 6533995"/>
              <a:gd name="connsiteX177" fmla="*/ 3386960 w 11830043"/>
              <a:gd name="connsiteY177" fmla="*/ 6533995 h 6533995"/>
              <a:gd name="connsiteX178" fmla="*/ 3377238 w 11830043"/>
              <a:gd name="connsiteY178" fmla="*/ 6524208 h 6533995"/>
              <a:gd name="connsiteX179" fmla="*/ 3386960 w 11830043"/>
              <a:gd name="connsiteY179" fmla="*/ 6514484 h 6533995"/>
              <a:gd name="connsiteX180" fmla="*/ 3145752 w 11830043"/>
              <a:gd name="connsiteY180" fmla="*/ 6514484 h 6533995"/>
              <a:gd name="connsiteX181" fmla="*/ 3155535 w 11830043"/>
              <a:gd name="connsiteY181" fmla="*/ 6524208 h 6533995"/>
              <a:gd name="connsiteX182" fmla="*/ 3145752 w 11830043"/>
              <a:gd name="connsiteY182" fmla="*/ 6533995 h 6533995"/>
              <a:gd name="connsiteX183" fmla="*/ 3136035 w 11830043"/>
              <a:gd name="connsiteY183" fmla="*/ 6524208 h 6533995"/>
              <a:gd name="connsiteX184" fmla="*/ 3145752 w 11830043"/>
              <a:gd name="connsiteY184" fmla="*/ 6514484 h 6533995"/>
              <a:gd name="connsiteX185" fmla="*/ 2904575 w 11830043"/>
              <a:gd name="connsiteY185" fmla="*/ 6514484 h 6533995"/>
              <a:gd name="connsiteX186" fmla="*/ 2914358 w 11830043"/>
              <a:gd name="connsiteY186" fmla="*/ 6524208 h 6533995"/>
              <a:gd name="connsiteX187" fmla="*/ 2904575 w 11830043"/>
              <a:gd name="connsiteY187" fmla="*/ 6533995 h 6533995"/>
              <a:gd name="connsiteX188" fmla="*/ 2894794 w 11830043"/>
              <a:gd name="connsiteY188" fmla="*/ 6524208 h 6533995"/>
              <a:gd name="connsiteX189" fmla="*/ 2904575 w 11830043"/>
              <a:gd name="connsiteY189" fmla="*/ 6514484 h 6533995"/>
              <a:gd name="connsiteX190" fmla="*/ 2663280 w 11830043"/>
              <a:gd name="connsiteY190" fmla="*/ 6514484 h 6533995"/>
              <a:gd name="connsiteX191" fmla="*/ 2673000 w 11830043"/>
              <a:gd name="connsiteY191" fmla="*/ 6524208 h 6533995"/>
              <a:gd name="connsiteX192" fmla="*/ 2663280 w 11830043"/>
              <a:gd name="connsiteY192" fmla="*/ 6533995 h 6533995"/>
              <a:gd name="connsiteX193" fmla="*/ 2653494 w 11830043"/>
              <a:gd name="connsiteY193" fmla="*/ 6524208 h 6533995"/>
              <a:gd name="connsiteX194" fmla="*/ 2663280 w 11830043"/>
              <a:gd name="connsiteY194" fmla="*/ 6514484 h 6533995"/>
              <a:gd name="connsiteX195" fmla="*/ 2422040 w 11830043"/>
              <a:gd name="connsiteY195" fmla="*/ 6514484 h 6533995"/>
              <a:gd name="connsiteX196" fmla="*/ 2431756 w 11830043"/>
              <a:gd name="connsiteY196" fmla="*/ 6524208 h 6533995"/>
              <a:gd name="connsiteX197" fmla="*/ 2422040 w 11830043"/>
              <a:gd name="connsiteY197" fmla="*/ 6533995 h 6533995"/>
              <a:gd name="connsiteX198" fmla="*/ 2412260 w 11830043"/>
              <a:gd name="connsiteY198" fmla="*/ 6524208 h 6533995"/>
              <a:gd name="connsiteX199" fmla="*/ 2422040 w 11830043"/>
              <a:gd name="connsiteY199" fmla="*/ 6514484 h 6533995"/>
              <a:gd name="connsiteX200" fmla="*/ 2180796 w 11830043"/>
              <a:gd name="connsiteY200" fmla="*/ 6514484 h 6533995"/>
              <a:gd name="connsiteX201" fmla="*/ 2190583 w 11830043"/>
              <a:gd name="connsiteY201" fmla="*/ 6524208 h 6533995"/>
              <a:gd name="connsiteX202" fmla="*/ 2180796 w 11830043"/>
              <a:gd name="connsiteY202" fmla="*/ 6533995 h 6533995"/>
              <a:gd name="connsiteX203" fmla="*/ 2171087 w 11830043"/>
              <a:gd name="connsiteY203" fmla="*/ 6524208 h 6533995"/>
              <a:gd name="connsiteX204" fmla="*/ 2180796 w 11830043"/>
              <a:gd name="connsiteY204" fmla="*/ 6514484 h 6533995"/>
              <a:gd name="connsiteX205" fmla="*/ 1939584 w 11830043"/>
              <a:gd name="connsiteY205" fmla="*/ 6514484 h 6533995"/>
              <a:gd name="connsiteX206" fmla="*/ 1949368 w 11830043"/>
              <a:gd name="connsiteY206" fmla="*/ 6524208 h 6533995"/>
              <a:gd name="connsiteX207" fmla="*/ 1939584 w 11830043"/>
              <a:gd name="connsiteY207" fmla="*/ 6533995 h 6533995"/>
              <a:gd name="connsiteX208" fmla="*/ 1929862 w 11830043"/>
              <a:gd name="connsiteY208" fmla="*/ 6524208 h 6533995"/>
              <a:gd name="connsiteX209" fmla="*/ 1939584 w 11830043"/>
              <a:gd name="connsiteY209" fmla="*/ 6514484 h 6533995"/>
              <a:gd name="connsiteX210" fmla="*/ 1698333 w 11830043"/>
              <a:gd name="connsiteY210" fmla="*/ 6514484 h 6533995"/>
              <a:gd name="connsiteX211" fmla="*/ 1708119 w 11830043"/>
              <a:gd name="connsiteY211" fmla="*/ 6524208 h 6533995"/>
              <a:gd name="connsiteX212" fmla="*/ 1698333 w 11830043"/>
              <a:gd name="connsiteY212" fmla="*/ 6533995 h 6533995"/>
              <a:gd name="connsiteX213" fmla="*/ 1688549 w 11830043"/>
              <a:gd name="connsiteY213" fmla="*/ 6524208 h 6533995"/>
              <a:gd name="connsiteX214" fmla="*/ 1698333 w 11830043"/>
              <a:gd name="connsiteY214" fmla="*/ 6514484 h 6533995"/>
              <a:gd name="connsiteX215" fmla="*/ 1457109 w 11830043"/>
              <a:gd name="connsiteY215" fmla="*/ 6514484 h 6533995"/>
              <a:gd name="connsiteX216" fmla="*/ 1466829 w 11830043"/>
              <a:gd name="connsiteY216" fmla="*/ 6524208 h 6533995"/>
              <a:gd name="connsiteX217" fmla="*/ 1457109 w 11830043"/>
              <a:gd name="connsiteY217" fmla="*/ 6533995 h 6533995"/>
              <a:gd name="connsiteX218" fmla="*/ 1447325 w 11830043"/>
              <a:gd name="connsiteY218" fmla="*/ 6524208 h 6533995"/>
              <a:gd name="connsiteX219" fmla="*/ 1457109 w 11830043"/>
              <a:gd name="connsiteY219" fmla="*/ 6514484 h 6533995"/>
              <a:gd name="connsiteX220" fmla="*/ 1215888 w 11830043"/>
              <a:gd name="connsiteY220" fmla="*/ 6514484 h 6533995"/>
              <a:gd name="connsiteX221" fmla="*/ 1225672 w 11830043"/>
              <a:gd name="connsiteY221" fmla="*/ 6524208 h 6533995"/>
              <a:gd name="connsiteX222" fmla="*/ 1215888 w 11830043"/>
              <a:gd name="connsiteY222" fmla="*/ 6533995 h 6533995"/>
              <a:gd name="connsiteX223" fmla="*/ 1206168 w 11830043"/>
              <a:gd name="connsiteY223" fmla="*/ 6524208 h 6533995"/>
              <a:gd name="connsiteX224" fmla="*/ 1215888 w 11830043"/>
              <a:gd name="connsiteY224" fmla="*/ 6514484 h 6533995"/>
              <a:gd name="connsiteX225" fmla="*/ 974668 w 11830043"/>
              <a:gd name="connsiteY225" fmla="*/ 6514484 h 6533995"/>
              <a:gd name="connsiteX226" fmla="*/ 984452 w 11830043"/>
              <a:gd name="connsiteY226" fmla="*/ 6524208 h 6533995"/>
              <a:gd name="connsiteX227" fmla="*/ 974668 w 11830043"/>
              <a:gd name="connsiteY227" fmla="*/ 6533995 h 6533995"/>
              <a:gd name="connsiteX228" fmla="*/ 964948 w 11830043"/>
              <a:gd name="connsiteY228" fmla="*/ 6524208 h 6533995"/>
              <a:gd name="connsiteX229" fmla="*/ 974668 w 11830043"/>
              <a:gd name="connsiteY229" fmla="*/ 6514484 h 6533995"/>
              <a:gd name="connsiteX230" fmla="*/ 733448 w 11830043"/>
              <a:gd name="connsiteY230" fmla="*/ 6514484 h 6533995"/>
              <a:gd name="connsiteX231" fmla="*/ 743168 w 11830043"/>
              <a:gd name="connsiteY231" fmla="*/ 6524208 h 6533995"/>
              <a:gd name="connsiteX232" fmla="*/ 733448 w 11830043"/>
              <a:gd name="connsiteY232" fmla="*/ 6533995 h 6533995"/>
              <a:gd name="connsiteX233" fmla="*/ 723664 w 11830043"/>
              <a:gd name="connsiteY233" fmla="*/ 6524208 h 6533995"/>
              <a:gd name="connsiteX234" fmla="*/ 733448 w 11830043"/>
              <a:gd name="connsiteY234" fmla="*/ 6514484 h 6533995"/>
              <a:gd name="connsiteX235" fmla="*/ 492227 w 11830043"/>
              <a:gd name="connsiteY235" fmla="*/ 6514484 h 6533995"/>
              <a:gd name="connsiteX236" fmla="*/ 501947 w 11830043"/>
              <a:gd name="connsiteY236" fmla="*/ 6524208 h 6533995"/>
              <a:gd name="connsiteX237" fmla="*/ 492227 w 11830043"/>
              <a:gd name="connsiteY237" fmla="*/ 6533995 h 6533995"/>
              <a:gd name="connsiteX238" fmla="*/ 482443 w 11830043"/>
              <a:gd name="connsiteY238" fmla="*/ 6524208 h 6533995"/>
              <a:gd name="connsiteX239" fmla="*/ 492227 w 11830043"/>
              <a:gd name="connsiteY239" fmla="*/ 6514484 h 6533995"/>
              <a:gd name="connsiteX240" fmla="*/ 251008 w 11830043"/>
              <a:gd name="connsiteY240" fmla="*/ 6514484 h 6533995"/>
              <a:gd name="connsiteX241" fmla="*/ 260791 w 11830043"/>
              <a:gd name="connsiteY241" fmla="*/ 6524208 h 6533995"/>
              <a:gd name="connsiteX242" fmla="*/ 251008 w 11830043"/>
              <a:gd name="connsiteY242" fmla="*/ 6533995 h 6533995"/>
              <a:gd name="connsiteX243" fmla="*/ 241288 w 11830043"/>
              <a:gd name="connsiteY243" fmla="*/ 6524208 h 6533995"/>
              <a:gd name="connsiteX244" fmla="*/ 251008 w 11830043"/>
              <a:gd name="connsiteY244" fmla="*/ 6514484 h 6533995"/>
              <a:gd name="connsiteX245" fmla="*/ 9724 w 11830043"/>
              <a:gd name="connsiteY245" fmla="*/ 6514484 h 6533995"/>
              <a:gd name="connsiteX246" fmla="*/ 19508 w 11830043"/>
              <a:gd name="connsiteY246" fmla="*/ 6524208 h 6533995"/>
              <a:gd name="connsiteX247" fmla="*/ 9724 w 11830043"/>
              <a:gd name="connsiteY247" fmla="*/ 6533995 h 6533995"/>
              <a:gd name="connsiteX248" fmla="*/ 5 w 11830043"/>
              <a:gd name="connsiteY248" fmla="*/ 6524208 h 6533995"/>
              <a:gd name="connsiteX249" fmla="*/ 9724 w 11830043"/>
              <a:gd name="connsiteY249" fmla="*/ 6514484 h 6533995"/>
              <a:gd name="connsiteX250" fmla="*/ 11820259 w 11830043"/>
              <a:gd name="connsiteY250" fmla="*/ 6273169 h 6533995"/>
              <a:gd name="connsiteX251" fmla="*/ 11830043 w 11830043"/>
              <a:gd name="connsiteY251" fmla="*/ 6282893 h 6533995"/>
              <a:gd name="connsiteX252" fmla="*/ 11820259 w 11830043"/>
              <a:gd name="connsiteY252" fmla="*/ 6292680 h 6533995"/>
              <a:gd name="connsiteX253" fmla="*/ 11810539 w 11830043"/>
              <a:gd name="connsiteY253" fmla="*/ 6282893 h 6533995"/>
              <a:gd name="connsiteX254" fmla="*/ 11820259 w 11830043"/>
              <a:gd name="connsiteY254" fmla="*/ 6273169 h 6533995"/>
              <a:gd name="connsiteX255" fmla="*/ 11579030 w 11830043"/>
              <a:gd name="connsiteY255" fmla="*/ 6273169 h 6533995"/>
              <a:gd name="connsiteX256" fmla="*/ 11588815 w 11830043"/>
              <a:gd name="connsiteY256" fmla="*/ 6282893 h 6533995"/>
              <a:gd name="connsiteX257" fmla="*/ 11579030 w 11830043"/>
              <a:gd name="connsiteY257" fmla="*/ 6292680 h 6533995"/>
              <a:gd name="connsiteX258" fmla="*/ 11569310 w 11830043"/>
              <a:gd name="connsiteY258" fmla="*/ 6282893 h 6533995"/>
              <a:gd name="connsiteX259" fmla="*/ 11579030 w 11830043"/>
              <a:gd name="connsiteY259" fmla="*/ 6273169 h 6533995"/>
              <a:gd name="connsiteX260" fmla="*/ 11337802 w 11830043"/>
              <a:gd name="connsiteY260" fmla="*/ 6273169 h 6533995"/>
              <a:gd name="connsiteX261" fmla="*/ 11347587 w 11830043"/>
              <a:gd name="connsiteY261" fmla="*/ 6282893 h 6533995"/>
              <a:gd name="connsiteX262" fmla="*/ 11337802 w 11830043"/>
              <a:gd name="connsiteY262" fmla="*/ 6292680 h 6533995"/>
              <a:gd name="connsiteX263" fmla="*/ 11328082 w 11830043"/>
              <a:gd name="connsiteY263" fmla="*/ 6282893 h 6533995"/>
              <a:gd name="connsiteX264" fmla="*/ 11337802 w 11830043"/>
              <a:gd name="connsiteY264" fmla="*/ 6273169 h 6533995"/>
              <a:gd name="connsiteX265" fmla="*/ 11096574 w 11830043"/>
              <a:gd name="connsiteY265" fmla="*/ 6273169 h 6533995"/>
              <a:gd name="connsiteX266" fmla="*/ 11106294 w 11830043"/>
              <a:gd name="connsiteY266" fmla="*/ 6282893 h 6533995"/>
              <a:gd name="connsiteX267" fmla="*/ 11096574 w 11830043"/>
              <a:gd name="connsiteY267" fmla="*/ 6292680 h 6533995"/>
              <a:gd name="connsiteX268" fmla="*/ 11086790 w 11830043"/>
              <a:gd name="connsiteY268" fmla="*/ 6282893 h 6533995"/>
              <a:gd name="connsiteX269" fmla="*/ 11096574 w 11830043"/>
              <a:gd name="connsiteY269" fmla="*/ 6273169 h 6533995"/>
              <a:gd name="connsiteX270" fmla="*/ 10855345 w 11830043"/>
              <a:gd name="connsiteY270" fmla="*/ 6273169 h 6533995"/>
              <a:gd name="connsiteX271" fmla="*/ 10865065 w 11830043"/>
              <a:gd name="connsiteY271" fmla="*/ 6282893 h 6533995"/>
              <a:gd name="connsiteX272" fmla="*/ 10855345 w 11830043"/>
              <a:gd name="connsiteY272" fmla="*/ 6292680 h 6533995"/>
              <a:gd name="connsiteX273" fmla="*/ 10845625 w 11830043"/>
              <a:gd name="connsiteY273" fmla="*/ 6282893 h 6533995"/>
              <a:gd name="connsiteX274" fmla="*/ 10855345 w 11830043"/>
              <a:gd name="connsiteY274" fmla="*/ 6273169 h 6533995"/>
              <a:gd name="connsiteX275" fmla="*/ 10614116 w 11830043"/>
              <a:gd name="connsiteY275" fmla="*/ 6273169 h 6533995"/>
              <a:gd name="connsiteX276" fmla="*/ 10623901 w 11830043"/>
              <a:gd name="connsiteY276" fmla="*/ 6282893 h 6533995"/>
              <a:gd name="connsiteX277" fmla="*/ 10614116 w 11830043"/>
              <a:gd name="connsiteY277" fmla="*/ 6292680 h 6533995"/>
              <a:gd name="connsiteX278" fmla="*/ 10604396 w 11830043"/>
              <a:gd name="connsiteY278" fmla="*/ 6282893 h 6533995"/>
              <a:gd name="connsiteX279" fmla="*/ 10614116 w 11830043"/>
              <a:gd name="connsiteY279" fmla="*/ 6273169 h 6533995"/>
              <a:gd name="connsiteX280" fmla="*/ 10372888 w 11830043"/>
              <a:gd name="connsiteY280" fmla="*/ 6273169 h 6533995"/>
              <a:gd name="connsiteX281" fmla="*/ 10382673 w 11830043"/>
              <a:gd name="connsiteY281" fmla="*/ 6282893 h 6533995"/>
              <a:gd name="connsiteX282" fmla="*/ 10372888 w 11830043"/>
              <a:gd name="connsiteY282" fmla="*/ 6292680 h 6533995"/>
              <a:gd name="connsiteX283" fmla="*/ 10363168 w 11830043"/>
              <a:gd name="connsiteY283" fmla="*/ 6282893 h 6533995"/>
              <a:gd name="connsiteX284" fmla="*/ 10372888 w 11830043"/>
              <a:gd name="connsiteY284" fmla="*/ 6273169 h 6533995"/>
              <a:gd name="connsiteX285" fmla="*/ 10131660 w 11830043"/>
              <a:gd name="connsiteY285" fmla="*/ 6273169 h 6533995"/>
              <a:gd name="connsiteX286" fmla="*/ 10141444 w 11830043"/>
              <a:gd name="connsiteY286" fmla="*/ 6282893 h 6533995"/>
              <a:gd name="connsiteX287" fmla="*/ 10131660 w 11830043"/>
              <a:gd name="connsiteY287" fmla="*/ 6292680 h 6533995"/>
              <a:gd name="connsiteX288" fmla="*/ 10121940 w 11830043"/>
              <a:gd name="connsiteY288" fmla="*/ 6282893 h 6533995"/>
              <a:gd name="connsiteX289" fmla="*/ 10131660 w 11830043"/>
              <a:gd name="connsiteY289" fmla="*/ 6273169 h 6533995"/>
              <a:gd name="connsiteX290" fmla="*/ 9890432 w 11830043"/>
              <a:gd name="connsiteY290" fmla="*/ 6273169 h 6533995"/>
              <a:gd name="connsiteX291" fmla="*/ 9900152 w 11830043"/>
              <a:gd name="connsiteY291" fmla="*/ 6282893 h 6533995"/>
              <a:gd name="connsiteX292" fmla="*/ 9890432 w 11830043"/>
              <a:gd name="connsiteY292" fmla="*/ 6292680 h 6533995"/>
              <a:gd name="connsiteX293" fmla="*/ 9880648 w 11830043"/>
              <a:gd name="connsiteY293" fmla="*/ 6282893 h 6533995"/>
              <a:gd name="connsiteX294" fmla="*/ 9890432 w 11830043"/>
              <a:gd name="connsiteY294" fmla="*/ 6273169 h 6533995"/>
              <a:gd name="connsiteX295" fmla="*/ 9649203 w 11830043"/>
              <a:gd name="connsiteY295" fmla="*/ 6273169 h 6533995"/>
              <a:gd name="connsiteX296" fmla="*/ 9658923 w 11830043"/>
              <a:gd name="connsiteY296" fmla="*/ 6282893 h 6533995"/>
              <a:gd name="connsiteX297" fmla="*/ 9649203 w 11830043"/>
              <a:gd name="connsiteY297" fmla="*/ 6292680 h 6533995"/>
              <a:gd name="connsiteX298" fmla="*/ 9639483 w 11830043"/>
              <a:gd name="connsiteY298" fmla="*/ 6282893 h 6533995"/>
              <a:gd name="connsiteX299" fmla="*/ 9649203 w 11830043"/>
              <a:gd name="connsiteY299" fmla="*/ 6273169 h 6533995"/>
              <a:gd name="connsiteX300" fmla="*/ 9417695 w 11830043"/>
              <a:gd name="connsiteY300" fmla="*/ 6273169 h 6533995"/>
              <a:gd name="connsiteX301" fmla="*/ 9427416 w 11830043"/>
              <a:gd name="connsiteY301" fmla="*/ 6282893 h 6533995"/>
              <a:gd name="connsiteX302" fmla="*/ 9417695 w 11830043"/>
              <a:gd name="connsiteY302" fmla="*/ 6292680 h 6533995"/>
              <a:gd name="connsiteX303" fmla="*/ 9407911 w 11830043"/>
              <a:gd name="connsiteY303" fmla="*/ 6282893 h 6533995"/>
              <a:gd name="connsiteX304" fmla="*/ 9417695 w 11830043"/>
              <a:gd name="connsiteY304" fmla="*/ 6273169 h 6533995"/>
              <a:gd name="connsiteX305" fmla="*/ 9176467 w 11830043"/>
              <a:gd name="connsiteY305" fmla="*/ 6273169 h 6533995"/>
              <a:gd name="connsiteX306" fmla="*/ 9186187 w 11830043"/>
              <a:gd name="connsiteY306" fmla="*/ 6282893 h 6533995"/>
              <a:gd name="connsiteX307" fmla="*/ 9176467 w 11830043"/>
              <a:gd name="connsiteY307" fmla="*/ 6292680 h 6533995"/>
              <a:gd name="connsiteX308" fmla="*/ 9166683 w 11830043"/>
              <a:gd name="connsiteY308" fmla="*/ 6282893 h 6533995"/>
              <a:gd name="connsiteX309" fmla="*/ 9176467 w 11830043"/>
              <a:gd name="connsiteY309" fmla="*/ 6273169 h 6533995"/>
              <a:gd name="connsiteX310" fmla="*/ 8935237 w 11830043"/>
              <a:gd name="connsiteY310" fmla="*/ 6273169 h 6533995"/>
              <a:gd name="connsiteX311" fmla="*/ 8944958 w 11830043"/>
              <a:gd name="connsiteY311" fmla="*/ 6282893 h 6533995"/>
              <a:gd name="connsiteX312" fmla="*/ 8935237 w 11830043"/>
              <a:gd name="connsiteY312" fmla="*/ 6292680 h 6533995"/>
              <a:gd name="connsiteX313" fmla="*/ 8925454 w 11830043"/>
              <a:gd name="connsiteY313" fmla="*/ 6282893 h 6533995"/>
              <a:gd name="connsiteX314" fmla="*/ 8935237 w 11830043"/>
              <a:gd name="connsiteY314" fmla="*/ 6273169 h 6533995"/>
              <a:gd name="connsiteX315" fmla="*/ 8694009 w 11830043"/>
              <a:gd name="connsiteY315" fmla="*/ 6273169 h 6533995"/>
              <a:gd name="connsiteX316" fmla="*/ 8703730 w 11830043"/>
              <a:gd name="connsiteY316" fmla="*/ 6282893 h 6533995"/>
              <a:gd name="connsiteX317" fmla="*/ 8694009 w 11830043"/>
              <a:gd name="connsiteY317" fmla="*/ 6292680 h 6533995"/>
              <a:gd name="connsiteX318" fmla="*/ 8684289 w 11830043"/>
              <a:gd name="connsiteY318" fmla="*/ 6282893 h 6533995"/>
              <a:gd name="connsiteX319" fmla="*/ 8694009 w 11830043"/>
              <a:gd name="connsiteY319" fmla="*/ 6273169 h 6533995"/>
              <a:gd name="connsiteX320" fmla="*/ 8452781 w 11830043"/>
              <a:gd name="connsiteY320" fmla="*/ 6273169 h 6533995"/>
              <a:gd name="connsiteX321" fmla="*/ 8462566 w 11830043"/>
              <a:gd name="connsiteY321" fmla="*/ 6282893 h 6533995"/>
              <a:gd name="connsiteX322" fmla="*/ 8452781 w 11830043"/>
              <a:gd name="connsiteY322" fmla="*/ 6292680 h 6533995"/>
              <a:gd name="connsiteX323" fmla="*/ 8443061 w 11830043"/>
              <a:gd name="connsiteY323" fmla="*/ 6282893 h 6533995"/>
              <a:gd name="connsiteX324" fmla="*/ 8452781 w 11830043"/>
              <a:gd name="connsiteY324" fmla="*/ 6273169 h 6533995"/>
              <a:gd name="connsiteX325" fmla="*/ 8211553 w 11830043"/>
              <a:gd name="connsiteY325" fmla="*/ 6273169 h 6533995"/>
              <a:gd name="connsiteX326" fmla="*/ 8221273 w 11830043"/>
              <a:gd name="connsiteY326" fmla="*/ 6282893 h 6533995"/>
              <a:gd name="connsiteX327" fmla="*/ 8211553 w 11830043"/>
              <a:gd name="connsiteY327" fmla="*/ 6292680 h 6533995"/>
              <a:gd name="connsiteX328" fmla="*/ 8201769 w 11830043"/>
              <a:gd name="connsiteY328" fmla="*/ 6282893 h 6533995"/>
              <a:gd name="connsiteX329" fmla="*/ 8211553 w 11830043"/>
              <a:gd name="connsiteY329" fmla="*/ 6273169 h 6533995"/>
              <a:gd name="connsiteX330" fmla="*/ 7970260 w 11830043"/>
              <a:gd name="connsiteY330" fmla="*/ 6273169 h 6533995"/>
              <a:gd name="connsiteX331" fmla="*/ 7980044 w 11830043"/>
              <a:gd name="connsiteY331" fmla="*/ 6282893 h 6533995"/>
              <a:gd name="connsiteX332" fmla="*/ 7970260 w 11830043"/>
              <a:gd name="connsiteY332" fmla="*/ 6292680 h 6533995"/>
              <a:gd name="connsiteX333" fmla="*/ 7960477 w 11830043"/>
              <a:gd name="connsiteY333" fmla="*/ 6282893 h 6533995"/>
              <a:gd name="connsiteX334" fmla="*/ 7970260 w 11830043"/>
              <a:gd name="connsiteY334" fmla="*/ 6273169 h 6533995"/>
              <a:gd name="connsiteX335" fmla="*/ 7729032 w 11830043"/>
              <a:gd name="connsiteY335" fmla="*/ 6273169 h 6533995"/>
              <a:gd name="connsiteX336" fmla="*/ 7738753 w 11830043"/>
              <a:gd name="connsiteY336" fmla="*/ 6282893 h 6533995"/>
              <a:gd name="connsiteX337" fmla="*/ 7729032 w 11830043"/>
              <a:gd name="connsiteY337" fmla="*/ 6292680 h 6533995"/>
              <a:gd name="connsiteX338" fmla="*/ 7719249 w 11830043"/>
              <a:gd name="connsiteY338" fmla="*/ 6282893 h 6533995"/>
              <a:gd name="connsiteX339" fmla="*/ 7729032 w 11830043"/>
              <a:gd name="connsiteY339" fmla="*/ 6273169 h 6533995"/>
              <a:gd name="connsiteX340" fmla="*/ 7487803 w 11830043"/>
              <a:gd name="connsiteY340" fmla="*/ 6273169 h 6533995"/>
              <a:gd name="connsiteX341" fmla="*/ 7497524 w 11830043"/>
              <a:gd name="connsiteY341" fmla="*/ 6282893 h 6533995"/>
              <a:gd name="connsiteX342" fmla="*/ 7487803 w 11830043"/>
              <a:gd name="connsiteY342" fmla="*/ 6292680 h 6533995"/>
              <a:gd name="connsiteX343" fmla="*/ 7478019 w 11830043"/>
              <a:gd name="connsiteY343" fmla="*/ 6282893 h 6533995"/>
              <a:gd name="connsiteX344" fmla="*/ 7487803 w 11830043"/>
              <a:gd name="connsiteY344" fmla="*/ 6273169 h 6533995"/>
              <a:gd name="connsiteX345" fmla="*/ 7246575 w 11830043"/>
              <a:gd name="connsiteY345" fmla="*/ 6273169 h 6533995"/>
              <a:gd name="connsiteX346" fmla="*/ 7256359 w 11830043"/>
              <a:gd name="connsiteY346" fmla="*/ 6282893 h 6533995"/>
              <a:gd name="connsiteX347" fmla="*/ 7246575 w 11830043"/>
              <a:gd name="connsiteY347" fmla="*/ 6292680 h 6533995"/>
              <a:gd name="connsiteX348" fmla="*/ 7236855 w 11830043"/>
              <a:gd name="connsiteY348" fmla="*/ 6282893 h 6533995"/>
              <a:gd name="connsiteX349" fmla="*/ 7246575 w 11830043"/>
              <a:gd name="connsiteY349" fmla="*/ 6273169 h 6533995"/>
              <a:gd name="connsiteX350" fmla="*/ 7005346 w 11830043"/>
              <a:gd name="connsiteY350" fmla="*/ 6273169 h 6533995"/>
              <a:gd name="connsiteX351" fmla="*/ 7015130 w 11830043"/>
              <a:gd name="connsiteY351" fmla="*/ 6282893 h 6533995"/>
              <a:gd name="connsiteX352" fmla="*/ 7005346 w 11830043"/>
              <a:gd name="connsiteY352" fmla="*/ 6292680 h 6533995"/>
              <a:gd name="connsiteX353" fmla="*/ 6995626 w 11830043"/>
              <a:gd name="connsiteY353" fmla="*/ 6282893 h 6533995"/>
              <a:gd name="connsiteX354" fmla="*/ 7005346 w 11830043"/>
              <a:gd name="connsiteY354" fmla="*/ 6273169 h 6533995"/>
              <a:gd name="connsiteX355" fmla="*/ 6764118 w 11830043"/>
              <a:gd name="connsiteY355" fmla="*/ 6273169 h 6533995"/>
              <a:gd name="connsiteX356" fmla="*/ 6773902 w 11830043"/>
              <a:gd name="connsiteY356" fmla="*/ 6282893 h 6533995"/>
              <a:gd name="connsiteX357" fmla="*/ 6764118 w 11830043"/>
              <a:gd name="connsiteY357" fmla="*/ 6292680 h 6533995"/>
              <a:gd name="connsiteX358" fmla="*/ 6754335 w 11830043"/>
              <a:gd name="connsiteY358" fmla="*/ 6282893 h 6533995"/>
              <a:gd name="connsiteX359" fmla="*/ 6764118 w 11830043"/>
              <a:gd name="connsiteY359" fmla="*/ 6273169 h 6533995"/>
              <a:gd name="connsiteX360" fmla="*/ 6522889 w 11830043"/>
              <a:gd name="connsiteY360" fmla="*/ 6273169 h 6533995"/>
              <a:gd name="connsiteX361" fmla="*/ 6532610 w 11830043"/>
              <a:gd name="connsiteY361" fmla="*/ 6282893 h 6533995"/>
              <a:gd name="connsiteX362" fmla="*/ 6522889 w 11830043"/>
              <a:gd name="connsiteY362" fmla="*/ 6292680 h 6533995"/>
              <a:gd name="connsiteX363" fmla="*/ 6513105 w 11830043"/>
              <a:gd name="connsiteY363" fmla="*/ 6282893 h 6533995"/>
              <a:gd name="connsiteX364" fmla="*/ 6522889 w 11830043"/>
              <a:gd name="connsiteY364" fmla="*/ 6273169 h 6533995"/>
              <a:gd name="connsiteX365" fmla="*/ 6281661 w 11830043"/>
              <a:gd name="connsiteY365" fmla="*/ 6273169 h 6533995"/>
              <a:gd name="connsiteX366" fmla="*/ 6291381 w 11830043"/>
              <a:gd name="connsiteY366" fmla="*/ 6282893 h 6533995"/>
              <a:gd name="connsiteX367" fmla="*/ 6281661 w 11830043"/>
              <a:gd name="connsiteY367" fmla="*/ 6292680 h 6533995"/>
              <a:gd name="connsiteX368" fmla="*/ 6271877 w 11830043"/>
              <a:gd name="connsiteY368" fmla="*/ 6282893 h 6533995"/>
              <a:gd name="connsiteX369" fmla="*/ 6281661 w 11830043"/>
              <a:gd name="connsiteY369" fmla="*/ 6273169 h 6533995"/>
              <a:gd name="connsiteX370" fmla="*/ 6040432 w 11830043"/>
              <a:gd name="connsiteY370" fmla="*/ 6273169 h 6533995"/>
              <a:gd name="connsiteX371" fmla="*/ 6050216 w 11830043"/>
              <a:gd name="connsiteY371" fmla="*/ 6282893 h 6533995"/>
              <a:gd name="connsiteX372" fmla="*/ 6040432 w 11830043"/>
              <a:gd name="connsiteY372" fmla="*/ 6292680 h 6533995"/>
              <a:gd name="connsiteX373" fmla="*/ 6030712 w 11830043"/>
              <a:gd name="connsiteY373" fmla="*/ 6282893 h 6533995"/>
              <a:gd name="connsiteX374" fmla="*/ 6040432 w 11830043"/>
              <a:gd name="connsiteY374" fmla="*/ 6273169 h 6533995"/>
              <a:gd name="connsiteX375" fmla="*/ 5799205 w 11830043"/>
              <a:gd name="connsiteY375" fmla="*/ 6273169 h 6533995"/>
              <a:gd name="connsiteX376" fmla="*/ 5808989 w 11830043"/>
              <a:gd name="connsiteY376" fmla="*/ 6282893 h 6533995"/>
              <a:gd name="connsiteX377" fmla="*/ 5799205 w 11830043"/>
              <a:gd name="connsiteY377" fmla="*/ 6292680 h 6533995"/>
              <a:gd name="connsiteX378" fmla="*/ 5789486 w 11830043"/>
              <a:gd name="connsiteY378" fmla="*/ 6282893 h 6533995"/>
              <a:gd name="connsiteX379" fmla="*/ 5799205 w 11830043"/>
              <a:gd name="connsiteY379" fmla="*/ 6273169 h 6533995"/>
              <a:gd name="connsiteX380" fmla="*/ 5557992 w 11830043"/>
              <a:gd name="connsiteY380" fmla="*/ 6273169 h 6533995"/>
              <a:gd name="connsiteX381" fmla="*/ 5567774 w 11830043"/>
              <a:gd name="connsiteY381" fmla="*/ 6282893 h 6533995"/>
              <a:gd name="connsiteX382" fmla="*/ 5557992 w 11830043"/>
              <a:gd name="connsiteY382" fmla="*/ 6292680 h 6533995"/>
              <a:gd name="connsiteX383" fmla="*/ 5548208 w 11830043"/>
              <a:gd name="connsiteY383" fmla="*/ 6282893 h 6533995"/>
              <a:gd name="connsiteX384" fmla="*/ 5557992 w 11830043"/>
              <a:gd name="connsiteY384" fmla="*/ 6273169 h 6533995"/>
              <a:gd name="connsiteX385" fmla="*/ 5316710 w 11830043"/>
              <a:gd name="connsiteY385" fmla="*/ 6273169 h 6533995"/>
              <a:gd name="connsiteX386" fmla="*/ 5326432 w 11830043"/>
              <a:gd name="connsiteY386" fmla="*/ 6282893 h 6533995"/>
              <a:gd name="connsiteX387" fmla="*/ 5316710 w 11830043"/>
              <a:gd name="connsiteY387" fmla="*/ 6292680 h 6533995"/>
              <a:gd name="connsiteX388" fmla="*/ 5306926 w 11830043"/>
              <a:gd name="connsiteY388" fmla="*/ 6282893 h 6533995"/>
              <a:gd name="connsiteX389" fmla="*/ 5316710 w 11830043"/>
              <a:gd name="connsiteY389" fmla="*/ 6273169 h 6533995"/>
              <a:gd name="connsiteX390" fmla="*/ 5075486 w 11830043"/>
              <a:gd name="connsiteY390" fmla="*/ 6273169 h 6533995"/>
              <a:gd name="connsiteX391" fmla="*/ 5085202 w 11830043"/>
              <a:gd name="connsiteY391" fmla="*/ 6282893 h 6533995"/>
              <a:gd name="connsiteX392" fmla="*/ 5075486 w 11830043"/>
              <a:gd name="connsiteY392" fmla="*/ 6292680 h 6533995"/>
              <a:gd name="connsiteX393" fmla="*/ 5065707 w 11830043"/>
              <a:gd name="connsiteY393" fmla="*/ 6282893 h 6533995"/>
              <a:gd name="connsiteX394" fmla="*/ 5075486 w 11830043"/>
              <a:gd name="connsiteY394" fmla="*/ 6273169 h 6533995"/>
              <a:gd name="connsiteX395" fmla="*/ 4834252 w 11830043"/>
              <a:gd name="connsiteY395" fmla="*/ 6273169 h 6533995"/>
              <a:gd name="connsiteX396" fmla="*/ 4844040 w 11830043"/>
              <a:gd name="connsiteY396" fmla="*/ 6282893 h 6533995"/>
              <a:gd name="connsiteX397" fmla="*/ 4834252 w 11830043"/>
              <a:gd name="connsiteY397" fmla="*/ 6292680 h 6533995"/>
              <a:gd name="connsiteX398" fmla="*/ 4824534 w 11830043"/>
              <a:gd name="connsiteY398" fmla="*/ 6282893 h 6533995"/>
              <a:gd name="connsiteX399" fmla="*/ 4834252 w 11830043"/>
              <a:gd name="connsiteY399" fmla="*/ 6273169 h 6533995"/>
              <a:gd name="connsiteX400" fmla="*/ 4593019 w 11830043"/>
              <a:gd name="connsiteY400" fmla="*/ 6273169 h 6533995"/>
              <a:gd name="connsiteX401" fmla="*/ 4602795 w 11830043"/>
              <a:gd name="connsiteY401" fmla="*/ 6282893 h 6533995"/>
              <a:gd name="connsiteX402" fmla="*/ 4593019 w 11830043"/>
              <a:gd name="connsiteY402" fmla="*/ 6292680 h 6533995"/>
              <a:gd name="connsiteX403" fmla="*/ 4583304 w 11830043"/>
              <a:gd name="connsiteY403" fmla="*/ 6282893 h 6533995"/>
              <a:gd name="connsiteX404" fmla="*/ 4593019 w 11830043"/>
              <a:gd name="connsiteY404" fmla="*/ 6273169 h 6533995"/>
              <a:gd name="connsiteX405" fmla="*/ 4351806 w 11830043"/>
              <a:gd name="connsiteY405" fmla="*/ 6273169 h 6533995"/>
              <a:gd name="connsiteX406" fmla="*/ 4361580 w 11830043"/>
              <a:gd name="connsiteY406" fmla="*/ 6282893 h 6533995"/>
              <a:gd name="connsiteX407" fmla="*/ 4351806 w 11830043"/>
              <a:gd name="connsiteY407" fmla="*/ 6292680 h 6533995"/>
              <a:gd name="connsiteX408" fmla="*/ 4342006 w 11830043"/>
              <a:gd name="connsiteY408" fmla="*/ 6282893 h 6533995"/>
              <a:gd name="connsiteX409" fmla="*/ 4351806 w 11830043"/>
              <a:gd name="connsiteY409" fmla="*/ 6273169 h 6533995"/>
              <a:gd name="connsiteX410" fmla="*/ 4110583 w 11830043"/>
              <a:gd name="connsiteY410" fmla="*/ 6273169 h 6533995"/>
              <a:gd name="connsiteX411" fmla="*/ 4120362 w 11830043"/>
              <a:gd name="connsiteY411" fmla="*/ 6282893 h 6533995"/>
              <a:gd name="connsiteX412" fmla="*/ 4110583 w 11830043"/>
              <a:gd name="connsiteY412" fmla="*/ 6292680 h 6533995"/>
              <a:gd name="connsiteX413" fmla="*/ 4100801 w 11830043"/>
              <a:gd name="connsiteY413" fmla="*/ 6282893 h 6533995"/>
              <a:gd name="connsiteX414" fmla="*/ 4110583 w 11830043"/>
              <a:gd name="connsiteY414" fmla="*/ 6273169 h 6533995"/>
              <a:gd name="connsiteX415" fmla="*/ 3869432 w 11830043"/>
              <a:gd name="connsiteY415" fmla="*/ 6273169 h 6533995"/>
              <a:gd name="connsiteX416" fmla="*/ 3879151 w 11830043"/>
              <a:gd name="connsiteY416" fmla="*/ 6282893 h 6533995"/>
              <a:gd name="connsiteX417" fmla="*/ 3869432 w 11830043"/>
              <a:gd name="connsiteY417" fmla="*/ 6292680 h 6533995"/>
              <a:gd name="connsiteX418" fmla="*/ 3859649 w 11830043"/>
              <a:gd name="connsiteY418" fmla="*/ 6282893 h 6533995"/>
              <a:gd name="connsiteX419" fmla="*/ 3869432 w 11830043"/>
              <a:gd name="connsiteY419" fmla="*/ 6273169 h 6533995"/>
              <a:gd name="connsiteX420" fmla="*/ 3628215 w 11830043"/>
              <a:gd name="connsiteY420" fmla="*/ 6273169 h 6533995"/>
              <a:gd name="connsiteX421" fmla="*/ 3637936 w 11830043"/>
              <a:gd name="connsiteY421" fmla="*/ 6282893 h 6533995"/>
              <a:gd name="connsiteX422" fmla="*/ 3628215 w 11830043"/>
              <a:gd name="connsiteY422" fmla="*/ 6292680 h 6533995"/>
              <a:gd name="connsiteX423" fmla="*/ 3618433 w 11830043"/>
              <a:gd name="connsiteY423" fmla="*/ 6282893 h 6533995"/>
              <a:gd name="connsiteX424" fmla="*/ 3628215 w 11830043"/>
              <a:gd name="connsiteY424" fmla="*/ 6273169 h 6533995"/>
              <a:gd name="connsiteX425" fmla="*/ 3386960 w 11830043"/>
              <a:gd name="connsiteY425" fmla="*/ 6273169 h 6533995"/>
              <a:gd name="connsiteX426" fmla="*/ 3396746 w 11830043"/>
              <a:gd name="connsiteY426" fmla="*/ 6282893 h 6533995"/>
              <a:gd name="connsiteX427" fmla="*/ 3386960 w 11830043"/>
              <a:gd name="connsiteY427" fmla="*/ 6292680 h 6533995"/>
              <a:gd name="connsiteX428" fmla="*/ 3377238 w 11830043"/>
              <a:gd name="connsiteY428" fmla="*/ 6282893 h 6533995"/>
              <a:gd name="connsiteX429" fmla="*/ 3386960 w 11830043"/>
              <a:gd name="connsiteY429" fmla="*/ 6273169 h 6533995"/>
              <a:gd name="connsiteX430" fmla="*/ 3145752 w 11830043"/>
              <a:gd name="connsiteY430" fmla="*/ 6273169 h 6533995"/>
              <a:gd name="connsiteX431" fmla="*/ 3155535 w 11830043"/>
              <a:gd name="connsiteY431" fmla="*/ 6282893 h 6533995"/>
              <a:gd name="connsiteX432" fmla="*/ 3145752 w 11830043"/>
              <a:gd name="connsiteY432" fmla="*/ 6292680 h 6533995"/>
              <a:gd name="connsiteX433" fmla="*/ 3136034 w 11830043"/>
              <a:gd name="connsiteY433" fmla="*/ 6282893 h 6533995"/>
              <a:gd name="connsiteX434" fmla="*/ 3145752 w 11830043"/>
              <a:gd name="connsiteY434" fmla="*/ 6273169 h 6533995"/>
              <a:gd name="connsiteX435" fmla="*/ 2904575 w 11830043"/>
              <a:gd name="connsiteY435" fmla="*/ 6273169 h 6533995"/>
              <a:gd name="connsiteX436" fmla="*/ 2914358 w 11830043"/>
              <a:gd name="connsiteY436" fmla="*/ 6282893 h 6533995"/>
              <a:gd name="connsiteX437" fmla="*/ 2904575 w 11830043"/>
              <a:gd name="connsiteY437" fmla="*/ 6292680 h 6533995"/>
              <a:gd name="connsiteX438" fmla="*/ 2894794 w 11830043"/>
              <a:gd name="connsiteY438" fmla="*/ 6282893 h 6533995"/>
              <a:gd name="connsiteX439" fmla="*/ 2904575 w 11830043"/>
              <a:gd name="connsiteY439" fmla="*/ 6273169 h 6533995"/>
              <a:gd name="connsiteX440" fmla="*/ 2663280 w 11830043"/>
              <a:gd name="connsiteY440" fmla="*/ 6273169 h 6533995"/>
              <a:gd name="connsiteX441" fmla="*/ 2673000 w 11830043"/>
              <a:gd name="connsiteY441" fmla="*/ 6282893 h 6533995"/>
              <a:gd name="connsiteX442" fmla="*/ 2663280 w 11830043"/>
              <a:gd name="connsiteY442" fmla="*/ 6292680 h 6533995"/>
              <a:gd name="connsiteX443" fmla="*/ 2653494 w 11830043"/>
              <a:gd name="connsiteY443" fmla="*/ 6282893 h 6533995"/>
              <a:gd name="connsiteX444" fmla="*/ 2663280 w 11830043"/>
              <a:gd name="connsiteY444" fmla="*/ 6273169 h 6533995"/>
              <a:gd name="connsiteX445" fmla="*/ 2422040 w 11830043"/>
              <a:gd name="connsiteY445" fmla="*/ 6273169 h 6533995"/>
              <a:gd name="connsiteX446" fmla="*/ 2431755 w 11830043"/>
              <a:gd name="connsiteY446" fmla="*/ 6282893 h 6533995"/>
              <a:gd name="connsiteX447" fmla="*/ 2422040 w 11830043"/>
              <a:gd name="connsiteY447" fmla="*/ 6292680 h 6533995"/>
              <a:gd name="connsiteX448" fmla="*/ 2412260 w 11830043"/>
              <a:gd name="connsiteY448" fmla="*/ 6282893 h 6533995"/>
              <a:gd name="connsiteX449" fmla="*/ 2422040 w 11830043"/>
              <a:gd name="connsiteY449" fmla="*/ 6273169 h 6533995"/>
              <a:gd name="connsiteX450" fmla="*/ 2180796 w 11830043"/>
              <a:gd name="connsiteY450" fmla="*/ 6273169 h 6533995"/>
              <a:gd name="connsiteX451" fmla="*/ 2190581 w 11830043"/>
              <a:gd name="connsiteY451" fmla="*/ 6282893 h 6533995"/>
              <a:gd name="connsiteX452" fmla="*/ 2180796 w 11830043"/>
              <a:gd name="connsiteY452" fmla="*/ 6292680 h 6533995"/>
              <a:gd name="connsiteX453" fmla="*/ 2171087 w 11830043"/>
              <a:gd name="connsiteY453" fmla="*/ 6282893 h 6533995"/>
              <a:gd name="connsiteX454" fmla="*/ 2180796 w 11830043"/>
              <a:gd name="connsiteY454" fmla="*/ 6273169 h 6533995"/>
              <a:gd name="connsiteX455" fmla="*/ 1939584 w 11830043"/>
              <a:gd name="connsiteY455" fmla="*/ 6273169 h 6533995"/>
              <a:gd name="connsiteX456" fmla="*/ 1949367 w 11830043"/>
              <a:gd name="connsiteY456" fmla="*/ 6282893 h 6533995"/>
              <a:gd name="connsiteX457" fmla="*/ 1939584 w 11830043"/>
              <a:gd name="connsiteY457" fmla="*/ 6292680 h 6533995"/>
              <a:gd name="connsiteX458" fmla="*/ 1929862 w 11830043"/>
              <a:gd name="connsiteY458" fmla="*/ 6282893 h 6533995"/>
              <a:gd name="connsiteX459" fmla="*/ 1939584 w 11830043"/>
              <a:gd name="connsiteY459" fmla="*/ 6273169 h 6533995"/>
              <a:gd name="connsiteX460" fmla="*/ 1698333 w 11830043"/>
              <a:gd name="connsiteY460" fmla="*/ 6273169 h 6533995"/>
              <a:gd name="connsiteX461" fmla="*/ 1708119 w 11830043"/>
              <a:gd name="connsiteY461" fmla="*/ 6282893 h 6533995"/>
              <a:gd name="connsiteX462" fmla="*/ 1698333 w 11830043"/>
              <a:gd name="connsiteY462" fmla="*/ 6292680 h 6533995"/>
              <a:gd name="connsiteX463" fmla="*/ 1688549 w 11830043"/>
              <a:gd name="connsiteY463" fmla="*/ 6282893 h 6533995"/>
              <a:gd name="connsiteX464" fmla="*/ 1698333 w 11830043"/>
              <a:gd name="connsiteY464" fmla="*/ 6273169 h 6533995"/>
              <a:gd name="connsiteX465" fmla="*/ 1457109 w 11830043"/>
              <a:gd name="connsiteY465" fmla="*/ 6273169 h 6533995"/>
              <a:gd name="connsiteX466" fmla="*/ 1466829 w 11830043"/>
              <a:gd name="connsiteY466" fmla="*/ 6282893 h 6533995"/>
              <a:gd name="connsiteX467" fmla="*/ 1457109 w 11830043"/>
              <a:gd name="connsiteY467" fmla="*/ 6292680 h 6533995"/>
              <a:gd name="connsiteX468" fmla="*/ 1447325 w 11830043"/>
              <a:gd name="connsiteY468" fmla="*/ 6282893 h 6533995"/>
              <a:gd name="connsiteX469" fmla="*/ 1457109 w 11830043"/>
              <a:gd name="connsiteY469" fmla="*/ 6273169 h 6533995"/>
              <a:gd name="connsiteX470" fmla="*/ 1215888 w 11830043"/>
              <a:gd name="connsiteY470" fmla="*/ 6273169 h 6533995"/>
              <a:gd name="connsiteX471" fmla="*/ 1225671 w 11830043"/>
              <a:gd name="connsiteY471" fmla="*/ 6282893 h 6533995"/>
              <a:gd name="connsiteX472" fmla="*/ 1215888 w 11830043"/>
              <a:gd name="connsiteY472" fmla="*/ 6292680 h 6533995"/>
              <a:gd name="connsiteX473" fmla="*/ 1206168 w 11830043"/>
              <a:gd name="connsiteY473" fmla="*/ 6282893 h 6533995"/>
              <a:gd name="connsiteX474" fmla="*/ 1215888 w 11830043"/>
              <a:gd name="connsiteY474" fmla="*/ 6273169 h 6533995"/>
              <a:gd name="connsiteX475" fmla="*/ 974668 w 11830043"/>
              <a:gd name="connsiteY475" fmla="*/ 6273169 h 6533995"/>
              <a:gd name="connsiteX476" fmla="*/ 984451 w 11830043"/>
              <a:gd name="connsiteY476" fmla="*/ 6282893 h 6533995"/>
              <a:gd name="connsiteX477" fmla="*/ 974668 w 11830043"/>
              <a:gd name="connsiteY477" fmla="*/ 6292680 h 6533995"/>
              <a:gd name="connsiteX478" fmla="*/ 964948 w 11830043"/>
              <a:gd name="connsiteY478" fmla="*/ 6282893 h 6533995"/>
              <a:gd name="connsiteX479" fmla="*/ 974668 w 11830043"/>
              <a:gd name="connsiteY479" fmla="*/ 6273169 h 6533995"/>
              <a:gd name="connsiteX480" fmla="*/ 733448 w 11830043"/>
              <a:gd name="connsiteY480" fmla="*/ 6273169 h 6533995"/>
              <a:gd name="connsiteX481" fmla="*/ 743167 w 11830043"/>
              <a:gd name="connsiteY481" fmla="*/ 6282893 h 6533995"/>
              <a:gd name="connsiteX482" fmla="*/ 733448 w 11830043"/>
              <a:gd name="connsiteY482" fmla="*/ 6292680 h 6533995"/>
              <a:gd name="connsiteX483" fmla="*/ 723664 w 11830043"/>
              <a:gd name="connsiteY483" fmla="*/ 6282893 h 6533995"/>
              <a:gd name="connsiteX484" fmla="*/ 733448 w 11830043"/>
              <a:gd name="connsiteY484" fmla="*/ 6273169 h 6533995"/>
              <a:gd name="connsiteX485" fmla="*/ 492227 w 11830043"/>
              <a:gd name="connsiteY485" fmla="*/ 6273169 h 6533995"/>
              <a:gd name="connsiteX486" fmla="*/ 501947 w 11830043"/>
              <a:gd name="connsiteY486" fmla="*/ 6282893 h 6533995"/>
              <a:gd name="connsiteX487" fmla="*/ 492227 w 11830043"/>
              <a:gd name="connsiteY487" fmla="*/ 6292680 h 6533995"/>
              <a:gd name="connsiteX488" fmla="*/ 482443 w 11830043"/>
              <a:gd name="connsiteY488" fmla="*/ 6282893 h 6533995"/>
              <a:gd name="connsiteX489" fmla="*/ 492227 w 11830043"/>
              <a:gd name="connsiteY489" fmla="*/ 6273169 h 6533995"/>
              <a:gd name="connsiteX490" fmla="*/ 251007 w 11830043"/>
              <a:gd name="connsiteY490" fmla="*/ 6273169 h 6533995"/>
              <a:gd name="connsiteX491" fmla="*/ 260791 w 11830043"/>
              <a:gd name="connsiteY491" fmla="*/ 6282893 h 6533995"/>
              <a:gd name="connsiteX492" fmla="*/ 251007 w 11830043"/>
              <a:gd name="connsiteY492" fmla="*/ 6292680 h 6533995"/>
              <a:gd name="connsiteX493" fmla="*/ 241288 w 11830043"/>
              <a:gd name="connsiteY493" fmla="*/ 6282893 h 6533995"/>
              <a:gd name="connsiteX494" fmla="*/ 251007 w 11830043"/>
              <a:gd name="connsiteY494" fmla="*/ 6273169 h 6533995"/>
              <a:gd name="connsiteX495" fmla="*/ 9724 w 11830043"/>
              <a:gd name="connsiteY495" fmla="*/ 6273169 h 6533995"/>
              <a:gd name="connsiteX496" fmla="*/ 19508 w 11830043"/>
              <a:gd name="connsiteY496" fmla="*/ 6282893 h 6533995"/>
              <a:gd name="connsiteX497" fmla="*/ 9724 w 11830043"/>
              <a:gd name="connsiteY497" fmla="*/ 6292680 h 6533995"/>
              <a:gd name="connsiteX498" fmla="*/ 4 w 11830043"/>
              <a:gd name="connsiteY498" fmla="*/ 6282893 h 6533995"/>
              <a:gd name="connsiteX499" fmla="*/ 9724 w 11830043"/>
              <a:gd name="connsiteY499" fmla="*/ 6273169 h 6533995"/>
              <a:gd name="connsiteX500" fmla="*/ 11820259 w 11830043"/>
              <a:gd name="connsiteY500" fmla="*/ 6031918 h 6533995"/>
              <a:gd name="connsiteX501" fmla="*/ 11830043 w 11830043"/>
              <a:gd name="connsiteY501" fmla="*/ 6041642 h 6533995"/>
              <a:gd name="connsiteX502" fmla="*/ 11820259 w 11830043"/>
              <a:gd name="connsiteY502" fmla="*/ 6051429 h 6533995"/>
              <a:gd name="connsiteX503" fmla="*/ 11810539 w 11830043"/>
              <a:gd name="connsiteY503" fmla="*/ 6041642 h 6533995"/>
              <a:gd name="connsiteX504" fmla="*/ 11820259 w 11830043"/>
              <a:gd name="connsiteY504" fmla="*/ 6031918 h 6533995"/>
              <a:gd name="connsiteX505" fmla="*/ 11579030 w 11830043"/>
              <a:gd name="connsiteY505" fmla="*/ 6031918 h 6533995"/>
              <a:gd name="connsiteX506" fmla="*/ 11588815 w 11830043"/>
              <a:gd name="connsiteY506" fmla="*/ 6041642 h 6533995"/>
              <a:gd name="connsiteX507" fmla="*/ 11579030 w 11830043"/>
              <a:gd name="connsiteY507" fmla="*/ 6051429 h 6533995"/>
              <a:gd name="connsiteX508" fmla="*/ 11569310 w 11830043"/>
              <a:gd name="connsiteY508" fmla="*/ 6041642 h 6533995"/>
              <a:gd name="connsiteX509" fmla="*/ 11579030 w 11830043"/>
              <a:gd name="connsiteY509" fmla="*/ 6031918 h 6533995"/>
              <a:gd name="connsiteX510" fmla="*/ 11337802 w 11830043"/>
              <a:gd name="connsiteY510" fmla="*/ 6031918 h 6533995"/>
              <a:gd name="connsiteX511" fmla="*/ 11347587 w 11830043"/>
              <a:gd name="connsiteY511" fmla="*/ 6041642 h 6533995"/>
              <a:gd name="connsiteX512" fmla="*/ 11337802 w 11830043"/>
              <a:gd name="connsiteY512" fmla="*/ 6051429 h 6533995"/>
              <a:gd name="connsiteX513" fmla="*/ 11328082 w 11830043"/>
              <a:gd name="connsiteY513" fmla="*/ 6041642 h 6533995"/>
              <a:gd name="connsiteX514" fmla="*/ 11337802 w 11830043"/>
              <a:gd name="connsiteY514" fmla="*/ 6031918 h 6533995"/>
              <a:gd name="connsiteX515" fmla="*/ 11096574 w 11830043"/>
              <a:gd name="connsiteY515" fmla="*/ 6031918 h 6533995"/>
              <a:gd name="connsiteX516" fmla="*/ 11106294 w 11830043"/>
              <a:gd name="connsiteY516" fmla="*/ 6041642 h 6533995"/>
              <a:gd name="connsiteX517" fmla="*/ 11096574 w 11830043"/>
              <a:gd name="connsiteY517" fmla="*/ 6051429 h 6533995"/>
              <a:gd name="connsiteX518" fmla="*/ 11086790 w 11830043"/>
              <a:gd name="connsiteY518" fmla="*/ 6041642 h 6533995"/>
              <a:gd name="connsiteX519" fmla="*/ 11096574 w 11830043"/>
              <a:gd name="connsiteY519" fmla="*/ 6031918 h 6533995"/>
              <a:gd name="connsiteX520" fmla="*/ 10855345 w 11830043"/>
              <a:gd name="connsiteY520" fmla="*/ 6031918 h 6533995"/>
              <a:gd name="connsiteX521" fmla="*/ 10865065 w 11830043"/>
              <a:gd name="connsiteY521" fmla="*/ 6041642 h 6533995"/>
              <a:gd name="connsiteX522" fmla="*/ 10855345 w 11830043"/>
              <a:gd name="connsiteY522" fmla="*/ 6051429 h 6533995"/>
              <a:gd name="connsiteX523" fmla="*/ 10845625 w 11830043"/>
              <a:gd name="connsiteY523" fmla="*/ 6041642 h 6533995"/>
              <a:gd name="connsiteX524" fmla="*/ 10855345 w 11830043"/>
              <a:gd name="connsiteY524" fmla="*/ 6031918 h 6533995"/>
              <a:gd name="connsiteX525" fmla="*/ 10614116 w 11830043"/>
              <a:gd name="connsiteY525" fmla="*/ 6031918 h 6533995"/>
              <a:gd name="connsiteX526" fmla="*/ 10623901 w 11830043"/>
              <a:gd name="connsiteY526" fmla="*/ 6041642 h 6533995"/>
              <a:gd name="connsiteX527" fmla="*/ 10614116 w 11830043"/>
              <a:gd name="connsiteY527" fmla="*/ 6051429 h 6533995"/>
              <a:gd name="connsiteX528" fmla="*/ 10604396 w 11830043"/>
              <a:gd name="connsiteY528" fmla="*/ 6041642 h 6533995"/>
              <a:gd name="connsiteX529" fmla="*/ 10614116 w 11830043"/>
              <a:gd name="connsiteY529" fmla="*/ 6031918 h 6533995"/>
              <a:gd name="connsiteX530" fmla="*/ 10372888 w 11830043"/>
              <a:gd name="connsiteY530" fmla="*/ 6031918 h 6533995"/>
              <a:gd name="connsiteX531" fmla="*/ 10382673 w 11830043"/>
              <a:gd name="connsiteY531" fmla="*/ 6041642 h 6533995"/>
              <a:gd name="connsiteX532" fmla="*/ 10372888 w 11830043"/>
              <a:gd name="connsiteY532" fmla="*/ 6051429 h 6533995"/>
              <a:gd name="connsiteX533" fmla="*/ 10363168 w 11830043"/>
              <a:gd name="connsiteY533" fmla="*/ 6041642 h 6533995"/>
              <a:gd name="connsiteX534" fmla="*/ 10372888 w 11830043"/>
              <a:gd name="connsiteY534" fmla="*/ 6031918 h 6533995"/>
              <a:gd name="connsiteX535" fmla="*/ 10131660 w 11830043"/>
              <a:gd name="connsiteY535" fmla="*/ 6031918 h 6533995"/>
              <a:gd name="connsiteX536" fmla="*/ 10141444 w 11830043"/>
              <a:gd name="connsiteY536" fmla="*/ 6041642 h 6533995"/>
              <a:gd name="connsiteX537" fmla="*/ 10131660 w 11830043"/>
              <a:gd name="connsiteY537" fmla="*/ 6051429 h 6533995"/>
              <a:gd name="connsiteX538" fmla="*/ 10121940 w 11830043"/>
              <a:gd name="connsiteY538" fmla="*/ 6041642 h 6533995"/>
              <a:gd name="connsiteX539" fmla="*/ 10131660 w 11830043"/>
              <a:gd name="connsiteY539" fmla="*/ 6031918 h 6533995"/>
              <a:gd name="connsiteX540" fmla="*/ 9890432 w 11830043"/>
              <a:gd name="connsiteY540" fmla="*/ 6031918 h 6533995"/>
              <a:gd name="connsiteX541" fmla="*/ 9900152 w 11830043"/>
              <a:gd name="connsiteY541" fmla="*/ 6041642 h 6533995"/>
              <a:gd name="connsiteX542" fmla="*/ 9890432 w 11830043"/>
              <a:gd name="connsiteY542" fmla="*/ 6051429 h 6533995"/>
              <a:gd name="connsiteX543" fmla="*/ 9880648 w 11830043"/>
              <a:gd name="connsiteY543" fmla="*/ 6041642 h 6533995"/>
              <a:gd name="connsiteX544" fmla="*/ 9890432 w 11830043"/>
              <a:gd name="connsiteY544" fmla="*/ 6031918 h 6533995"/>
              <a:gd name="connsiteX545" fmla="*/ 9649203 w 11830043"/>
              <a:gd name="connsiteY545" fmla="*/ 6031918 h 6533995"/>
              <a:gd name="connsiteX546" fmla="*/ 9658923 w 11830043"/>
              <a:gd name="connsiteY546" fmla="*/ 6041642 h 6533995"/>
              <a:gd name="connsiteX547" fmla="*/ 9649203 w 11830043"/>
              <a:gd name="connsiteY547" fmla="*/ 6051429 h 6533995"/>
              <a:gd name="connsiteX548" fmla="*/ 9639483 w 11830043"/>
              <a:gd name="connsiteY548" fmla="*/ 6041642 h 6533995"/>
              <a:gd name="connsiteX549" fmla="*/ 9649203 w 11830043"/>
              <a:gd name="connsiteY549" fmla="*/ 6031918 h 6533995"/>
              <a:gd name="connsiteX550" fmla="*/ 9417695 w 11830043"/>
              <a:gd name="connsiteY550" fmla="*/ 6031918 h 6533995"/>
              <a:gd name="connsiteX551" fmla="*/ 9427416 w 11830043"/>
              <a:gd name="connsiteY551" fmla="*/ 6041642 h 6533995"/>
              <a:gd name="connsiteX552" fmla="*/ 9417695 w 11830043"/>
              <a:gd name="connsiteY552" fmla="*/ 6051429 h 6533995"/>
              <a:gd name="connsiteX553" fmla="*/ 9407911 w 11830043"/>
              <a:gd name="connsiteY553" fmla="*/ 6041642 h 6533995"/>
              <a:gd name="connsiteX554" fmla="*/ 9417695 w 11830043"/>
              <a:gd name="connsiteY554" fmla="*/ 6031918 h 6533995"/>
              <a:gd name="connsiteX555" fmla="*/ 9176467 w 11830043"/>
              <a:gd name="connsiteY555" fmla="*/ 6031918 h 6533995"/>
              <a:gd name="connsiteX556" fmla="*/ 9186187 w 11830043"/>
              <a:gd name="connsiteY556" fmla="*/ 6041642 h 6533995"/>
              <a:gd name="connsiteX557" fmla="*/ 9176467 w 11830043"/>
              <a:gd name="connsiteY557" fmla="*/ 6051429 h 6533995"/>
              <a:gd name="connsiteX558" fmla="*/ 9166683 w 11830043"/>
              <a:gd name="connsiteY558" fmla="*/ 6041642 h 6533995"/>
              <a:gd name="connsiteX559" fmla="*/ 9176467 w 11830043"/>
              <a:gd name="connsiteY559" fmla="*/ 6031918 h 6533995"/>
              <a:gd name="connsiteX560" fmla="*/ 8935237 w 11830043"/>
              <a:gd name="connsiteY560" fmla="*/ 6031918 h 6533995"/>
              <a:gd name="connsiteX561" fmla="*/ 8944958 w 11830043"/>
              <a:gd name="connsiteY561" fmla="*/ 6041642 h 6533995"/>
              <a:gd name="connsiteX562" fmla="*/ 8935237 w 11830043"/>
              <a:gd name="connsiteY562" fmla="*/ 6051429 h 6533995"/>
              <a:gd name="connsiteX563" fmla="*/ 8925454 w 11830043"/>
              <a:gd name="connsiteY563" fmla="*/ 6041642 h 6533995"/>
              <a:gd name="connsiteX564" fmla="*/ 8935237 w 11830043"/>
              <a:gd name="connsiteY564" fmla="*/ 6031918 h 6533995"/>
              <a:gd name="connsiteX565" fmla="*/ 8694009 w 11830043"/>
              <a:gd name="connsiteY565" fmla="*/ 6031918 h 6533995"/>
              <a:gd name="connsiteX566" fmla="*/ 8703730 w 11830043"/>
              <a:gd name="connsiteY566" fmla="*/ 6041642 h 6533995"/>
              <a:gd name="connsiteX567" fmla="*/ 8694009 w 11830043"/>
              <a:gd name="connsiteY567" fmla="*/ 6051429 h 6533995"/>
              <a:gd name="connsiteX568" fmla="*/ 8684289 w 11830043"/>
              <a:gd name="connsiteY568" fmla="*/ 6041642 h 6533995"/>
              <a:gd name="connsiteX569" fmla="*/ 8694009 w 11830043"/>
              <a:gd name="connsiteY569" fmla="*/ 6031918 h 6533995"/>
              <a:gd name="connsiteX570" fmla="*/ 8452781 w 11830043"/>
              <a:gd name="connsiteY570" fmla="*/ 6031918 h 6533995"/>
              <a:gd name="connsiteX571" fmla="*/ 8462566 w 11830043"/>
              <a:gd name="connsiteY571" fmla="*/ 6041642 h 6533995"/>
              <a:gd name="connsiteX572" fmla="*/ 8452781 w 11830043"/>
              <a:gd name="connsiteY572" fmla="*/ 6051429 h 6533995"/>
              <a:gd name="connsiteX573" fmla="*/ 8443061 w 11830043"/>
              <a:gd name="connsiteY573" fmla="*/ 6041642 h 6533995"/>
              <a:gd name="connsiteX574" fmla="*/ 8452781 w 11830043"/>
              <a:gd name="connsiteY574" fmla="*/ 6031918 h 6533995"/>
              <a:gd name="connsiteX575" fmla="*/ 8211553 w 11830043"/>
              <a:gd name="connsiteY575" fmla="*/ 6031918 h 6533995"/>
              <a:gd name="connsiteX576" fmla="*/ 8221273 w 11830043"/>
              <a:gd name="connsiteY576" fmla="*/ 6041642 h 6533995"/>
              <a:gd name="connsiteX577" fmla="*/ 8211553 w 11830043"/>
              <a:gd name="connsiteY577" fmla="*/ 6051429 h 6533995"/>
              <a:gd name="connsiteX578" fmla="*/ 8201769 w 11830043"/>
              <a:gd name="connsiteY578" fmla="*/ 6041642 h 6533995"/>
              <a:gd name="connsiteX579" fmla="*/ 8211553 w 11830043"/>
              <a:gd name="connsiteY579" fmla="*/ 6031918 h 6533995"/>
              <a:gd name="connsiteX580" fmla="*/ 7970260 w 11830043"/>
              <a:gd name="connsiteY580" fmla="*/ 6031918 h 6533995"/>
              <a:gd name="connsiteX581" fmla="*/ 7980044 w 11830043"/>
              <a:gd name="connsiteY581" fmla="*/ 6041642 h 6533995"/>
              <a:gd name="connsiteX582" fmla="*/ 7970260 w 11830043"/>
              <a:gd name="connsiteY582" fmla="*/ 6051429 h 6533995"/>
              <a:gd name="connsiteX583" fmla="*/ 7960477 w 11830043"/>
              <a:gd name="connsiteY583" fmla="*/ 6041642 h 6533995"/>
              <a:gd name="connsiteX584" fmla="*/ 7970260 w 11830043"/>
              <a:gd name="connsiteY584" fmla="*/ 6031918 h 6533995"/>
              <a:gd name="connsiteX585" fmla="*/ 7729032 w 11830043"/>
              <a:gd name="connsiteY585" fmla="*/ 6031918 h 6533995"/>
              <a:gd name="connsiteX586" fmla="*/ 7738753 w 11830043"/>
              <a:gd name="connsiteY586" fmla="*/ 6041642 h 6533995"/>
              <a:gd name="connsiteX587" fmla="*/ 7729032 w 11830043"/>
              <a:gd name="connsiteY587" fmla="*/ 6051429 h 6533995"/>
              <a:gd name="connsiteX588" fmla="*/ 7719249 w 11830043"/>
              <a:gd name="connsiteY588" fmla="*/ 6041642 h 6533995"/>
              <a:gd name="connsiteX589" fmla="*/ 7729032 w 11830043"/>
              <a:gd name="connsiteY589" fmla="*/ 6031918 h 6533995"/>
              <a:gd name="connsiteX590" fmla="*/ 7487803 w 11830043"/>
              <a:gd name="connsiteY590" fmla="*/ 6031918 h 6533995"/>
              <a:gd name="connsiteX591" fmla="*/ 7497524 w 11830043"/>
              <a:gd name="connsiteY591" fmla="*/ 6041642 h 6533995"/>
              <a:gd name="connsiteX592" fmla="*/ 7487803 w 11830043"/>
              <a:gd name="connsiteY592" fmla="*/ 6051429 h 6533995"/>
              <a:gd name="connsiteX593" fmla="*/ 7478019 w 11830043"/>
              <a:gd name="connsiteY593" fmla="*/ 6041642 h 6533995"/>
              <a:gd name="connsiteX594" fmla="*/ 7487803 w 11830043"/>
              <a:gd name="connsiteY594" fmla="*/ 6031918 h 6533995"/>
              <a:gd name="connsiteX595" fmla="*/ 7246575 w 11830043"/>
              <a:gd name="connsiteY595" fmla="*/ 6031918 h 6533995"/>
              <a:gd name="connsiteX596" fmla="*/ 7256359 w 11830043"/>
              <a:gd name="connsiteY596" fmla="*/ 6041642 h 6533995"/>
              <a:gd name="connsiteX597" fmla="*/ 7246575 w 11830043"/>
              <a:gd name="connsiteY597" fmla="*/ 6051429 h 6533995"/>
              <a:gd name="connsiteX598" fmla="*/ 7236855 w 11830043"/>
              <a:gd name="connsiteY598" fmla="*/ 6041642 h 6533995"/>
              <a:gd name="connsiteX599" fmla="*/ 7246575 w 11830043"/>
              <a:gd name="connsiteY599" fmla="*/ 6031918 h 6533995"/>
              <a:gd name="connsiteX600" fmla="*/ 7005346 w 11830043"/>
              <a:gd name="connsiteY600" fmla="*/ 6031918 h 6533995"/>
              <a:gd name="connsiteX601" fmla="*/ 7015130 w 11830043"/>
              <a:gd name="connsiteY601" fmla="*/ 6041642 h 6533995"/>
              <a:gd name="connsiteX602" fmla="*/ 7005346 w 11830043"/>
              <a:gd name="connsiteY602" fmla="*/ 6051429 h 6533995"/>
              <a:gd name="connsiteX603" fmla="*/ 6995626 w 11830043"/>
              <a:gd name="connsiteY603" fmla="*/ 6041642 h 6533995"/>
              <a:gd name="connsiteX604" fmla="*/ 7005346 w 11830043"/>
              <a:gd name="connsiteY604" fmla="*/ 6031918 h 6533995"/>
              <a:gd name="connsiteX605" fmla="*/ 6764118 w 11830043"/>
              <a:gd name="connsiteY605" fmla="*/ 6031918 h 6533995"/>
              <a:gd name="connsiteX606" fmla="*/ 6773902 w 11830043"/>
              <a:gd name="connsiteY606" fmla="*/ 6041642 h 6533995"/>
              <a:gd name="connsiteX607" fmla="*/ 6764118 w 11830043"/>
              <a:gd name="connsiteY607" fmla="*/ 6051429 h 6533995"/>
              <a:gd name="connsiteX608" fmla="*/ 6754335 w 11830043"/>
              <a:gd name="connsiteY608" fmla="*/ 6041642 h 6533995"/>
              <a:gd name="connsiteX609" fmla="*/ 6764118 w 11830043"/>
              <a:gd name="connsiteY609" fmla="*/ 6031918 h 6533995"/>
              <a:gd name="connsiteX610" fmla="*/ 6522889 w 11830043"/>
              <a:gd name="connsiteY610" fmla="*/ 6031918 h 6533995"/>
              <a:gd name="connsiteX611" fmla="*/ 6532610 w 11830043"/>
              <a:gd name="connsiteY611" fmla="*/ 6041642 h 6533995"/>
              <a:gd name="connsiteX612" fmla="*/ 6522889 w 11830043"/>
              <a:gd name="connsiteY612" fmla="*/ 6051429 h 6533995"/>
              <a:gd name="connsiteX613" fmla="*/ 6513105 w 11830043"/>
              <a:gd name="connsiteY613" fmla="*/ 6041642 h 6533995"/>
              <a:gd name="connsiteX614" fmla="*/ 6522889 w 11830043"/>
              <a:gd name="connsiteY614" fmla="*/ 6031918 h 6533995"/>
              <a:gd name="connsiteX615" fmla="*/ 6281661 w 11830043"/>
              <a:gd name="connsiteY615" fmla="*/ 6031918 h 6533995"/>
              <a:gd name="connsiteX616" fmla="*/ 6291381 w 11830043"/>
              <a:gd name="connsiteY616" fmla="*/ 6041642 h 6533995"/>
              <a:gd name="connsiteX617" fmla="*/ 6281661 w 11830043"/>
              <a:gd name="connsiteY617" fmla="*/ 6051429 h 6533995"/>
              <a:gd name="connsiteX618" fmla="*/ 6271877 w 11830043"/>
              <a:gd name="connsiteY618" fmla="*/ 6041642 h 6533995"/>
              <a:gd name="connsiteX619" fmla="*/ 6281661 w 11830043"/>
              <a:gd name="connsiteY619" fmla="*/ 6031918 h 6533995"/>
              <a:gd name="connsiteX620" fmla="*/ 6040432 w 11830043"/>
              <a:gd name="connsiteY620" fmla="*/ 6031918 h 6533995"/>
              <a:gd name="connsiteX621" fmla="*/ 6050216 w 11830043"/>
              <a:gd name="connsiteY621" fmla="*/ 6041642 h 6533995"/>
              <a:gd name="connsiteX622" fmla="*/ 6040432 w 11830043"/>
              <a:gd name="connsiteY622" fmla="*/ 6051429 h 6533995"/>
              <a:gd name="connsiteX623" fmla="*/ 6030712 w 11830043"/>
              <a:gd name="connsiteY623" fmla="*/ 6041642 h 6533995"/>
              <a:gd name="connsiteX624" fmla="*/ 6040432 w 11830043"/>
              <a:gd name="connsiteY624" fmla="*/ 6031918 h 6533995"/>
              <a:gd name="connsiteX625" fmla="*/ 5799205 w 11830043"/>
              <a:gd name="connsiteY625" fmla="*/ 6031918 h 6533995"/>
              <a:gd name="connsiteX626" fmla="*/ 5808989 w 11830043"/>
              <a:gd name="connsiteY626" fmla="*/ 6041642 h 6533995"/>
              <a:gd name="connsiteX627" fmla="*/ 5799205 w 11830043"/>
              <a:gd name="connsiteY627" fmla="*/ 6051429 h 6533995"/>
              <a:gd name="connsiteX628" fmla="*/ 5789486 w 11830043"/>
              <a:gd name="connsiteY628" fmla="*/ 6041642 h 6533995"/>
              <a:gd name="connsiteX629" fmla="*/ 5799205 w 11830043"/>
              <a:gd name="connsiteY629" fmla="*/ 6031918 h 6533995"/>
              <a:gd name="connsiteX630" fmla="*/ 5557992 w 11830043"/>
              <a:gd name="connsiteY630" fmla="*/ 6031918 h 6533995"/>
              <a:gd name="connsiteX631" fmla="*/ 5567774 w 11830043"/>
              <a:gd name="connsiteY631" fmla="*/ 6041642 h 6533995"/>
              <a:gd name="connsiteX632" fmla="*/ 5557992 w 11830043"/>
              <a:gd name="connsiteY632" fmla="*/ 6051429 h 6533995"/>
              <a:gd name="connsiteX633" fmla="*/ 5548208 w 11830043"/>
              <a:gd name="connsiteY633" fmla="*/ 6041642 h 6533995"/>
              <a:gd name="connsiteX634" fmla="*/ 5557992 w 11830043"/>
              <a:gd name="connsiteY634" fmla="*/ 6031918 h 6533995"/>
              <a:gd name="connsiteX635" fmla="*/ 5316710 w 11830043"/>
              <a:gd name="connsiteY635" fmla="*/ 6031918 h 6533995"/>
              <a:gd name="connsiteX636" fmla="*/ 5326432 w 11830043"/>
              <a:gd name="connsiteY636" fmla="*/ 6041642 h 6533995"/>
              <a:gd name="connsiteX637" fmla="*/ 5316710 w 11830043"/>
              <a:gd name="connsiteY637" fmla="*/ 6051429 h 6533995"/>
              <a:gd name="connsiteX638" fmla="*/ 5306926 w 11830043"/>
              <a:gd name="connsiteY638" fmla="*/ 6041642 h 6533995"/>
              <a:gd name="connsiteX639" fmla="*/ 5316710 w 11830043"/>
              <a:gd name="connsiteY639" fmla="*/ 6031918 h 6533995"/>
              <a:gd name="connsiteX640" fmla="*/ 5075486 w 11830043"/>
              <a:gd name="connsiteY640" fmla="*/ 6031918 h 6533995"/>
              <a:gd name="connsiteX641" fmla="*/ 5085202 w 11830043"/>
              <a:gd name="connsiteY641" fmla="*/ 6041642 h 6533995"/>
              <a:gd name="connsiteX642" fmla="*/ 5075486 w 11830043"/>
              <a:gd name="connsiteY642" fmla="*/ 6051429 h 6533995"/>
              <a:gd name="connsiteX643" fmla="*/ 5065705 w 11830043"/>
              <a:gd name="connsiteY643" fmla="*/ 6041642 h 6533995"/>
              <a:gd name="connsiteX644" fmla="*/ 5075486 w 11830043"/>
              <a:gd name="connsiteY644" fmla="*/ 6031918 h 6533995"/>
              <a:gd name="connsiteX645" fmla="*/ 4834252 w 11830043"/>
              <a:gd name="connsiteY645" fmla="*/ 6031918 h 6533995"/>
              <a:gd name="connsiteX646" fmla="*/ 4844040 w 11830043"/>
              <a:gd name="connsiteY646" fmla="*/ 6041642 h 6533995"/>
              <a:gd name="connsiteX647" fmla="*/ 4834252 w 11830043"/>
              <a:gd name="connsiteY647" fmla="*/ 6051429 h 6533995"/>
              <a:gd name="connsiteX648" fmla="*/ 4824534 w 11830043"/>
              <a:gd name="connsiteY648" fmla="*/ 6041642 h 6533995"/>
              <a:gd name="connsiteX649" fmla="*/ 4834252 w 11830043"/>
              <a:gd name="connsiteY649" fmla="*/ 6031918 h 6533995"/>
              <a:gd name="connsiteX650" fmla="*/ 4593019 w 11830043"/>
              <a:gd name="connsiteY650" fmla="*/ 6031918 h 6533995"/>
              <a:gd name="connsiteX651" fmla="*/ 4602795 w 11830043"/>
              <a:gd name="connsiteY651" fmla="*/ 6041642 h 6533995"/>
              <a:gd name="connsiteX652" fmla="*/ 4593019 w 11830043"/>
              <a:gd name="connsiteY652" fmla="*/ 6051429 h 6533995"/>
              <a:gd name="connsiteX653" fmla="*/ 4583304 w 11830043"/>
              <a:gd name="connsiteY653" fmla="*/ 6041642 h 6533995"/>
              <a:gd name="connsiteX654" fmla="*/ 4593019 w 11830043"/>
              <a:gd name="connsiteY654" fmla="*/ 6031918 h 6533995"/>
              <a:gd name="connsiteX655" fmla="*/ 4351806 w 11830043"/>
              <a:gd name="connsiteY655" fmla="*/ 6031918 h 6533995"/>
              <a:gd name="connsiteX656" fmla="*/ 4361580 w 11830043"/>
              <a:gd name="connsiteY656" fmla="*/ 6041642 h 6533995"/>
              <a:gd name="connsiteX657" fmla="*/ 4351806 w 11830043"/>
              <a:gd name="connsiteY657" fmla="*/ 6051429 h 6533995"/>
              <a:gd name="connsiteX658" fmla="*/ 4342006 w 11830043"/>
              <a:gd name="connsiteY658" fmla="*/ 6041642 h 6533995"/>
              <a:gd name="connsiteX659" fmla="*/ 4351806 w 11830043"/>
              <a:gd name="connsiteY659" fmla="*/ 6031918 h 6533995"/>
              <a:gd name="connsiteX660" fmla="*/ 4110583 w 11830043"/>
              <a:gd name="connsiteY660" fmla="*/ 6031918 h 6533995"/>
              <a:gd name="connsiteX661" fmla="*/ 4120362 w 11830043"/>
              <a:gd name="connsiteY661" fmla="*/ 6041642 h 6533995"/>
              <a:gd name="connsiteX662" fmla="*/ 4110583 w 11830043"/>
              <a:gd name="connsiteY662" fmla="*/ 6051429 h 6533995"/>
              <a:gd name="connsiteX663" fmla="*/ 4100801 w 11830043"/>
              <a:gd name="connsiteY663" fmla="*/ 6041642 h 6533995"/>
              <a:gd name="connsiteX664" fmla="*/ 4110583 w 11830043"/>
              <a:gd name="connsiteY664" fmla="*/ 6031918 h 6533995"/>
              <a:gd name="connsiteX665" fmla="*/ 3869432 w 11830043"/>
              <a:gd name="connsiteY665" fmla="*/ 6031918 h 6533995"/>
              <a:gd name="connsiteX666" fmla="*/ 3879151 w 11830043"/>
              <a:gd name="connsiteY666" fmla="*/ 6041642 h 6533995"/>
              <a:gd name="connsiteX667" fmla="*/ 3869432 w 11830043"/>
              <a:gd name="connsiteY667" fmla="*/ 6051429 h 6533995"/>
              <a:gd name="connsiteX668" fmla="*/ 3859649 w 11830043"/>
              <a:gd name="connsiteY668" fmla="*/ 6041642 h 6533995"/>
              <a:gd name="connsiteX669" fmla="*/ 3869432 w 11830043"/>
              <a:gd name="connsiteY669" fmla="*/ 6031918 h 6533995"/>
              <a:gd name="connsiteX670" fmla="*/ 3628215 w 11830043"/>
              <a:gd name="connsiteY670" fmla="*/ 6031918 h 6533995"/>
              <a:gd name="connsiteX671" fmla="*/ 3637936 w 11830043"/>
              <a:gd name="connsiteY671" fmla="*/ 6041642 h 6533995"/>
              <a:gd name="connsiteX672" fmla="*/ 3628215 w 11830043"/>
              <a:gd name="connsiteY672" fmla="*/ 6051429 h 6533995"/>
              <a:gd name="connsiteX673" fmla="*/ 3618433 w 11830043"/>
              <a:gd name="connsiteY673" fmla="*/ 6041642 h 6533995"/>
              <a:gd name="connsiteX674" fmla="*/ 3628215 w 11830043"/>
              <a:gd name="connsiteY674" fmla="*/ 6031918 h 6533995"/>
              <a:gd name="connsiteX675" fmla="*/ 3386960 w 11830043"/>
              <a:gd name="connsiteY675" fmla="*/ 6031918 h 6533995"/>
              <a:gd name="connsiteX676" fmla="*/ 3396745 w 11830043"/>
              <a:gd name="connsiteY676" fmla="*/ 6041642 h 6533995"/>
              <a:gd name="connsiteX677" fmla="*/ 3386960 w 11830043"/>
              <a:gd name="connsiteY677" fmla="*/ 6051429 h 6533995"/>
              <a:gd name="connsiteX678" fmla="*/ 3377238 w 11830043"/>
              <a:gd name="connsiteY678" fmla="*/ 6041642 h 6533995"/>
              <a:gd name="connsiteX679" fmla="*/ 3386960 w 11830043"/>
              <a:gd name="connsiteY679" fmla="*/ 6031918 h 6533995"/>
              <a:gd name="connsiteX680" fmla="*/ 3145752 w 11830043"/>
              <a:gd name="connsiteY680" fmla="*/ 6031918 h 6533995"/>
              <a:gd name="connsiteX681" fmla="*/ 3155534 w 11830043"/>
              <a:gd name="connsiteY681" fmla="*/ 6041642 h 6533995"/>
              <a:gd name="connsiteX682" fmla="*/ 3145752 w 11830043"/>
              <a:gd name="connsiteY682" fmla="*/ 6051429 h 6533995"/>
              <a:gd name="connsiteX683" fmla="*/ 3136034 w 11830043"/>
              <a:gd name="connsiteY683" fmla="*/ 6041642 h 6533995"/>
              <a:gd name="connsiteX684" fmla="*/ 3145752 w 11830043"/>
              <a:gd name="connsiteY684" fmla="*/ 6031918 h 6533995"/>
              <a:gd name="connsiteX685" fmla="*/ 2904575 w 11830043"/>
              <a:gd name="connsiteY685" fmla="*/ 6031918 h 6533995"/>
              <a:gd name="connsiteX686" fmla="*/ 2914358 w 11830043"/>
              <a:gd name="connsiteY686" fmla="*/ 6041642 h 6533995"/>
              <a:gd name="connsiteX687" fmla="*/ 2904575 w 11830043"/>
              <a:gd name="connsiteY687" fmla="*/ 6051429 h 6533995"/>
              <a:gd name="connsiteX688" fmla="*/ 2894793 w 11830043"/>
              <a:gd name="connsiteY688" fmla="*/ 6041642 h 6533995"/>
              <a:gd name="connsiteX689" fmla="*/ 2904575 w 11830043"/>
              <a:gd name="connsiteY689" fmla="*/ 6031918 h 6533995"/>
              <a:gd name="connsiteX690" fmla="*/ 2663275 w 11830043"/>
              <a:gd name="connsiteY690" fmla="*/ 6031918 h 6533995"/>
              <a:gd name="connsiteX691" fmla="*/ 2673000 w 11830043"/>
              <a:gd name="connsiteY691" fmla="*/ 6041642 h 6533995"/>
              <a:gd name="connsiteX692" fmla="*/ 2663275 w 11830043"/>
              <a:gd name="connsiteY692" fmla="*/ 6051429 h 6533995"/>
              <a:gd name="connsiteX693" fmla="*/ 2653494 w 11830043"/>
              <a:gd name="connsiteY693" fmla="*/ 6041642 h 6533995"/>
              <a:gd name="connsiteX694" fmla="*/ 2663275 w 11830043"/>
              <a:gd name="connsiteY694" fmla="*/ 6031918 h 6533995"/>
              <a:gd name="connsiteX695" fmla="*/ 2422040 w 11830043"/>
              <a:gd name="connsiteY695" fmla="*/ 6031918 h 6533995"/>
              <a:gd name="connsiteX696" fmla="*/ 2431755 w 11830043"/>
              <a:gd name="connsiteY696" fmla="*/ 6041642 h 6533995"/>
              <a:gd name="connsiteX697" fmla="*/ 2422040 w 11830043"/>
              <a:gd name="connsiteY697" fmla="*/ 6051429 h 6533995"/>
              <a:gd name="connsiteX698" fmla="*/ 2412260 w 11830043"/>
              <a:gd name="connsiteY698" fmla="*/ 6041642 h 6533995"/>
              <a:gd name="connsiteX699" fmla="*/ 2422040 w 11830043"/>
              <a:gd name="connsiteY699" fmla="*/ 6031918 h 6533995"/>
              <a:gd name="connsiteX700" fmla="*/ 2180796 w 11830043"/>
              <a:gd name="connsiteY700" fmla="*/ 6031918 h 6533995"/>
              <a:gd name="connsiteX701" fmla="*/ 2190581 w 11830043"/>
              <a:gd name="connsiteY701" fmla="*/ 6041642 h 6533995"/>
              <a:gd name="connsiteX702" fmla="*/ 2180796 w 11830043"/>
              <a:gd name="connsiteY702" fmla="*/ 6051429 h 6533995"/>
              <a:gd name="connsiteX703" fmla="*/ 2171087 w 11830043"/>
              <a:gd name="connsiteY703" fmla="*/ 6041642 h 6533995"/>
              <a:gd name="connsiteX704" fmla="*/ 2180796 w 11830043"/>
              <a:gd name="connsiteY704" fmla="*/ 6031918 h 6533995"/>
              <a:gd name="connsiteX705" fmla="*/ 1939584 w 11830043"/>
              <a:gd name="connsiteY705" fmla="*/ 6031918 h 6533995"/>
              <a:gd name="connsiteX706" fmla="*/ 1949367 w 11830043"/>
              <a:gd name="connsiteY706" fmla="*/ 6041642 h 6533995"/>
              <a:gd name="connsiteX707" fmla="*/ 1939584 w 11830043"/>
              <a:gd name="connsiteY707" fmla="*/ 6051429 h 6533995"/>
              <a:gd name="connsiteX708" fmla="*/ 1929862 w 11830043"/>
              <a:gd name="connsiteY708" fmla="*/ 6041642 h 6533995"/>
              <a:gd name="connsiteX709" fmla="*/ 1939584 w 11830043"/>
              <a:gd name="connsiteY709" fmla="*/ 6031918 h 6533995"/>
              <a:gd name="connsiteX710" fmla="*/ 1698333 w 11830043"/>
              <a:gd name="connsiteY710" fmla="*/ 6031918 h 6533995"/>
              <a:gd name="connsiteX711" fmla="*/ 1708119 w 11830043"/>
              <a:gd name="connsiteY711" fmla="*/ 6041642 h 6533995"/>
              <a:gd name="connsiteX712" fmla="*/ 1698333 w 11830043"/>
              <a:gd name="connsiteY712" fmla="*/ 6051429 h 6533995"/>
              <a:gd name="connsiteX713" fmla="*/ 1688548 w 11830043"/>
              <a:gd name="connsiteY713" fmla="*/ 6041642 h 6533995"/>
              <a:gd name="connsiteX714" fmla="*/ 1698333 w 11830043"/>
              <a:gd name="connsiteY714" fmla="*/ 6031918 h 6533995"/>
              <a:gd name="connsiteX715" fmla="*/ 1457109 w 11830043"/>
              <a:gd name="connsiteY715" fmla="*/ 6031918 h 6533995"/>
              <a:gd name="connsiteX716" fmla="*/ 1466829 w 11830043"/>
              <a:gd name="connsiteY716" fmla="*/ 6041642 h 6533995"/>
              <a:gd name="connsiteX717" fmla="*/ 1457109 w 11830043"/>
              <a:gd name="connsiteY717" fmla="*/ 6051429 h 6533995"/>
              <a:gd name="connsiteX718" fmla="*/ 1447325 w 11830043"/>
              <a:gd name="connsiteY718" fmla="*/ 6041642 h 6533995"/>
              <a:gd name="connsiteX719" fmla="*/ 1457109 w 11830043"/>
              <a:gd name="connsiteY719" fmla="*/ 6031918 h 6533995"/>
              <a:gd name="connsiteX720" fmla="*/ 1215887 w 11830043"/>
              <a:gd name="connsiteY720" fmla="*/ 6031918 h 6533995"/>
              <a:gd name="connsiteX721" fmla="*/ 1225671 w 11830043"/>
              <a:gd name="connsiteY721" fmla="*/ 6041642 h 6533995"/>
              <a:gd name="connsiteX722" fmla="*/ 1215887 w 11830043"/>
              <a:gd name="connsiteY722" fmla="*/ 6051429 h 6533995"/>
              <a:gd name="connsiteX723" fmla="*/ 1206168 w 11830043"/>
              <a:gd name="connsiteY723" fmla="*/ 6041642 h 6533995"/>
              <a:gd name="connsiteX724" fmla="*/ 1215887 w 11830043"/>
              <a:gd name="connsiteY724" fmla="*/ 6031918 h 6533995"/>
              <a:gd name="connsiteX725" fmla="*/ 974667 w 11830043"/>
              <a:gd name="connsiteY725" fmla="*/ 6031918 h 6533995"/>
              <a:gd name="connsiteX726" fmla="*/ 984451 w 11830043"/>
              <a:gd name="connsiteY726" fmla="*/ 6041642 h 6533995"/>
              <a:gd name="connsiteX727" fmla="*/ 974667 w 11830043"/>
              <a:gd name="connsiteY727" fmla="*/ 6051429 h 6533995"/>
              <a:gd name="connsiteX728" fmla="*/ 964947 w 11830043"/>
              <a:gd name="connsiteY728" fmla="*/ 6041642 h 6533995"/>
              <a:gd name="connsiteX729" fmla="*/ 974667 w 11830043"/>
              <a:gd name="connsiteY729" fmla="*/ 6031918 h 6533995"/>
              <a:gd name="connsiteX730" fmla="*/ 733447 w 11830043"/>
              <a:gd name="connsiteY730" fmla="*/ 6031918 h 6533995"/>
              <a:gd name="connsiteX731" fmla="*/ 743167 w 11830043"/>
              <a:gd name="connsiteY731" fmla="*/ 6041642 h 6533995"/>
              <a:gd name="connsiteX732" fmla="*/ 733447 w 11830043"/>
              <a:gd name="connsiteY732" fmla="*/ 6051429 h 6533995"/>
              <a:gd name="connsiteX733" fmla="*/ 723664 w 11830043"/>
              <a:gd name="connsiteY733" fmla="*/ 6041642 h 6533995"/>
              <a:gd name="connsiteX734" fmla="*/ 733447 w 11830043"/>
              <a:gd name="connsiteY734" fmla="*/ 6031918 h 6533995"/>
              <a:gd name="connsiteX735" fmla="*/ 492227 w 11830043"/>
              <a:gd name="connsiteY735" fmla="*/ 6031918 h 6533995"/>
              <a:gd name="connsiteX736" fmla="*/ 501947 w 11830043"/>
              <a:gd name="connsiteY736" fmla="*/ 6041642 h 6533995"/>
              <a:gd name="connsiteX737" fmla="*/ 492227 w 11830043"/>
              <a:gd name="connsiteY737" fmla="*/ 6051429 h 6533995"/>
              <a:gd name="connsiteX738" fmla="*/ 482443 w 11830043"/>
              <a:gd name="connsiteY738" fmla="*/ 6041642 h 6533995"/>
              <a:gd name="connsiteX739" fmla="*/ 492227 w 11830043"/>
              <a:gd name="connsiteY739" fmla="*/ 6031918 h 6533995"/>
              <a:gd name="connsiteX740" fmla="*/ 251007 w 11830043"/>
              <a:gd name="connsiteY740" fmla="*/ 6031918 h 6533995"/>
              <a:gd name="connsiteX741" fmla="*/ 260791 w 11830043"/>
              <a:gd name="connsiteY741" fmla="*/ 6041642 h 6533995"/>
              <a:gd name="connsiteX742" fmla="*/ 251007 w 11830043"/>
              <a:gd name="connsiteY742" fmla="*/ 6051429 h 6533995"/>
              <a:gd name="connsiteX743" fmla="*/ 241287 w 11830043"/>
              <a:gd name="connsiteY743" fmla="*/ 6041642 h 6533995"/>
              <a:gd name="connsiteX744" fmla="*/ 251007 w 11830043"/>
              <a:gd name="connsiteY744" fmla="*/ 6031918 h 6533995"/>
              <a:gd name="connsiteX745" fmla="*/ 9724 w 11830043"/>
              <a:gd name="connsiteY745" fmla="*/ 6031918 h 6533995"/>
              <a:gd name="connsiteX746" fmla="*/ 19508 w 11830043"/>
              <a:gd name="connsiteY746" fmla="*/ 6041642 h 6533995"/>
              <a:gd name="connsiteX747" fmla="*/ 9724 w 11830043"/>
              <a:gd name="connsiteY747" fmla="*/ 6051429 h 6533995"/>
              <a:gd name="connsiteX748" fmla="*/ 4 w 11830043"/>
              <a:gd name="connsiteY748" fmla="*/ 6041642 h 6533995"/>
              <a:gd name="connsiteX749" fmla="*/ 9724 w 11830043"/>
              <a:gd name="connsiteY749" fmla="*/ 6031918 h 6533995"/>
              <a:gd name="connsiteX750" fmla="*/ 11820259 w 11830043"/>
              <a:gd name="connsiteY750" fmla="*/ 5790603 h 6533995"/>
              <a:gd name="connsiteX751" fmla="*/ 11830043 w 11830043"/>
              <a:gd name="connsiteY751" fmla="*/ 5800390 h 6533995"/>
              <a:gd name="connsiteX752" fmla="*/ 11820259 w 11830043"/>
              <a:gd name="connsiteY752" fmla="*/ 5810114 h 6533995"/>
              <a:gd name="connsiteX753" fmla="*/ 11810539 w 11830043"/>
              <a:gd name="connsiteY753" fmla="*/ 5800390 h 6533995"/>
              <a:gd name="connsiteX754" fmla="*/ 11820259 w 11830043"/>
              <a:gd name="connsiteY754" fmla="*/ 5790603 h 6533995"/>
              <a:gd name="connsiteX755" fmla="*/ 11579030 w 11830043"/>
              <a:gd name="connsiteY755" fmla="*/ 5790603 h 6533995"/>
              <a:gd name="connsiteX756" fmla="*/ 11588815 w 11830043"/>
              <a:gd name="connsiteY756" fmla="*/ 5800390 h 6533995"/>
              <a:gd name="connsiteX757" fmla="*/ 11579030 w 11830043"/>
              <a:gd name="connsiteY757" fmla="*/ 5810114 h 6533995"/>
              <a:gd name="connsiteX758" fmla="*/ 11569310 w 11830043"/>
              <a:gd name="connsiteY758" fmla="*/ 5800390 h 6533995"/>
              <a:gd name="connsiteX759" fmla="*/ 11579030 w 11830043"/>
              <a:gd name="connsiteY759" fmla="*/ 5790603 h 6533995"/>
              <a:gd name="connsiteX760" fmla="*/ 11337802 w 11830043"/>
              <a:gd name="connsiteY760" fmla="*/ 5790603 h 6533995"/>
              <a:gd name="connsiteX761" fmla="*/ 11347587 w 11830043"/>
              <a:gd name="connsiteY761" fmla="*/ 5800390 h 6533995"/>
              <a:gd name="connsiteX762" fmla="*/ 11337802 w 11830043"/>
              <a:gd name="connsiteY762" fmla="*/ 5810114 h 6533995"/>
              <a:gd name="connsiteX763" fmla="*/ 11328082 w 11830043"/>
              <a:gd name="connsiteY763" fmla="*/ 5800390 h 6533995"/>
              <a:gd name="connsiteX764" fmla="*/ 11337802 w 11830043"/>
              <a:gd name="connsiteY764" fmla="*/ 5790603 h 6533995"/>
              <a:gd name="connsiteX765" fmla="*/ 11096574 w 11830043"/>
              <a:gd name="connsiteY765" fmla="*/ 5790603 h 6533995"/>
              <a:gd name="connsiteX766" fmla="*/ 11106294 w 11830043"/>
              <a:gd name="connsiteY766" fmla="*/ 5800390 h 6533995"/>
              <a:gd name="connsiteX767" fmla="*/ 11096574 w 11830043"/>
              <a:gd name="connsiteY767" fmla="*/ 5810114 h 6533995"/>
              <a:gd name="connsiteX768" fmla="*/ 11086790 w 11830043"/>
              <a:gd name="connsiteY768" fmla="*/ 5800390 h 6533995"/>
              <a:gd name="connsiteX769" fmla="*/ 11096574 w 11830043"/>
              <a:gd name="connsiteY769" fmla="*/ 5790603 h 6533995"/>
              <a:gd name="connsiteX770" fmla="*/ 10855345 w 11830043"/>
              <a:gd name="connsiteY770" fmla="*/ 5790603 h 6533995"/>
              <a:gd name="connsiteX771" fmla="*/ 10865065 w 11830043"/>
              <a:gd name="connsiteY771" fmla="*/ 5800390 h 6533995"/>
              <a:gd name="connsiteX772" fmla="*/ 10855345 w 11830043"/>
              <a:gd name="connsiteY772" fmla="*/ 5810114 h 6533995"/>
              <a:gd name="connsiteX773" fmla="*/ 10845625 w 11830043"/>
              <a:gd name="connsiteY773" fmla="*/ 5800390 h 6533995"/>
              <a:gd name="connsiteX774" fmla="*/ 10855345 w 11830043"/>
              <a:gd name="connsiteY774" fmla="*/ 5790603 h 6533995"/>
              <a:gd name="connsiteX775" fmla="*/ 10614116 w 11830043"/>
              <a:gd name="connsiteY775" fmla="*/ 5790603 h 6533995"/>
              <a:gd name="connsiteX776" fmla="*/ 10623901 w 11830043"/>
              <a:gd name="connsiteY776" fmla="*/ 5800390 h 6533995"/>
              <a:gd name="connsiteX777" fmla="*/ 10614116 w 11830043"/>
              <a:gd name="connsiteY777" fmla="*/ 5810114 h 6533995"/>
              <a:gd name="connsiteX778" fmla="*/ 10604396 w 11830043"/>
              <a:gd name="connsiteY778" fmla="*/ 5800390 h 6533995"/>
              <a:gd name="connsiteX779" fmla="*/ 10614116 w 11830043"/>
              <a:gd name="connsiteY779" fmla="*/ 5790603 h 6533995"/>
              <a:gd name="connsiteX780" fmla="*/ 10372888 w 11830043"/>
              <a:gd name="connsiteY780" fmla="*/ 5790603 h 6533995"/>
              <a:gd name="connsiteX781" fmla="*/ 10382673 w 11830043"/>
              <a:gd name="connsiteY781" fmla="*/ 5800390 h 6533995"/>
              <a:gd name="connsiteX782" fmla="*/ 10372888 w 11830043"/>
              <a:gd name="connsiteY782" fmla="*/ 5810114 h 6533995"/>
              <a:gd name="connsiteX783" fmla="*/ 10363168 w 11830043"/>
              <a:gd name="connsiteY783" fmla="*/ 5800390 h 6533995"/>
              <a:gd name="connsiteX784" fmla="*/ 10372888 w 11830043"/>
              <a:gd name="connsiteY784" fmla="*/ 5790603 h 6533995"/>
              <a:gd name="connsiteX785" fmla="*/ 10131660 w 11830043"/>
              <a:gd name="connsiteY785" fmla="*/ 5790603 h 6533995"/>
              <a:gd name="connsiteX786" fmla="*/ 10141444 w 11830043"/>
              <a:gd name="connsiteY786" fmla="*/ 5800390 h 6533995"/>
              <a:gd name="connsiteX787" fmla="*/ 10131660 w 11830043"/>
              <a:gd name="connsiteY787" fmla="*/ 5810114 h 6533995"/>
              <a:gd name="connsiteX788" fmla="*/ 10121940 w 11830043"/>
              <a:gd name="connsiteY788" fmla="*/ 5800390 h 6533995"/>
              <a:gd name="connsiteX789" fmla="*/ 10131660 w 11830043"/>
              <a:gd name="connsiteY789" fmla="*/ 5790603 h 6533995"/>
              <a:gd name="connsiteX790" fmla="*/ 9890432 w 11830043"/>
              <a:gd name="connsiteY790" fmla="*/ 5790603 h 6533995"/>
              <a:gd name="connsiteX791" fmla="*/ 9900152 w 11830043"/>
              <a:gd name="connsiteY791" fmla="*/ 5800390 h 6533995"/>
              <a:gd name="connsiteX792" fmla="*/ 9890432 w 11830043"/>
              <a:gd name="connsiteY792" fmla="*/ 5810114 h 6533995"/>
              <a:gd name="connsiteX793" fmla="*/ 9880648 w 11830043"/>
              <a:gd name="connsiteY793" fmla="*/ 5800390 h 6533995"/>
              <a:gd name="connsiteX794" fmla="*/ 9890432 w 11830043"/>
              <a:gd name="connsiteY794" fmla="*/ 5790603 h 6533995"/>
              <a:gd name="connsiteX795" fmla="*/ 9649203 w 11830043"/>
              <a:gd name="connsiteY795" fmla="*/ 5790603 h 6533995"/>
              <a:gd name="connsiteX796" fmla="*/ 9658923 w 11830043"/>
              <a:gd name="connsiteY796" fmla="*/ 5800390 h 6533995"/>
              <a:gd name="connsiteX797" fmla="*/ 9649203 w 11830043"/>
              <a:gd name="connsiteY797" fmla="*/ 5810114 h 6533995"/>
              <a:gd name="connsiteX798" fmla="*/ 9639483 w 11830043"/>
              <a:gd name="connsiteY798" fmla="*/ 5800390 h 6533995"/>
              <a:gd name="connsiteX799" fmla="*/ 9649203 w 11830043"/>
              <a:gd name="connsiteY799" fmla="*/ 5790603 h 6533995"/>
              <a:gd name="connsiteX800" fmla="*/ 9417695 w 11830043"/>
              <a:gd name="connsiteY800" fmla="*/ 5790603 h 6533995"/>
              <a:gd name="connsiteX801" fmla="*/ 9427416 w 11830043"/>
              <a:gd name="connsiteY801" fmla="*/ 5800390 h 6533995"/>
              <a:gd name="connsiteX802" fmla="*/ 9417695 w 11830043"/>
              <a:gd name="connsiteY802" fmla="*/ 5810114 h 6533995"/>
              <a:gd name="connsiteX803" fmla="*/ 9407911 w 11830043"/>
              <a:gd name="connsiteY803" fmla="*/ 5800390 h 6533995"/>
              <a:gd name="connsiteX804" fmla="*/ 9417695 w 11830043"/>
              <a:gd name="connsiteY804" fmla="*/ 5790603 h 6533995"/>
              <a:gd name="connsiteX805" fmla="*/ 9176467 w 11830043"/>
              <a:gd name="connsiteY805" fmla="*/ 5790603 h 6533995"/>
              <a:gd name="connsiteX806" fmla="*/ 9186187 w 11830043"/>
              <a:gd name="connsiteY806" fmla="*/ 5800390 h 6533995"/>
              <a:gd name="connsiteX807" fmla="*/ 9176467 w 11830043"/>
              <a:gd name="connsiteY807" fmla="*/ 5810114 h 6533995"/>
              <a:gd name="connsiteX808" fmla="*/ 9166683 w 11830043"/>
              <a:gd name="connsiteY808" fmla="*/ 5800390 h 6533995"/>
              <a:gd name="connsiteX809" fmla="*/ 9176467 w 11830043"/>
              <a:gd name="connsiteY809" fmla="*/ 5790603 h 6533995"/>
              <a:gd name="connsiteX810" fmla="*/ 8935237 w 11830043"/>
              <a:gd name="connsiteY810" fmla="*/ 5790603 h 6533995"/>
              <a:gd name="connsiteX811" fmla="*/ 8944958 w 11830043"/>
              <a:gd name="connsiteY811" fmla="*/ 5800390 h 6533995"/>
              <a:gd name="connsiteX812" fmla="*/ 8935237 w 11830043"/>
              <a:gd name="connsiteY812" fmla="*/ 5810114 h 6533995"/>
              <a:gd name="connsiteX813" fmla="*/ 8925454 w 11830043"/>
              <a:gd name="connsiteY813" fmla="*/ 5800390 h 6533995"/>
              <a:gd name="connsiteX814" fmla="*/ 8935237 w 11830043"/>
              <a:gd name="connsiteY814" fmla="*/ 5790603 h 6533995"/>
              <a:gd name="connsiteX815" fmla="*/ 8694009 w 11830043"/>
              <a:gd name="connsiteY815" fmla="*/ 5790603 h 6533995"/>
              <a:gd name="connsiteX816" fmla="*/ 8703730 w 11830043"/>
              <a:gd name="connsiteY816" fmla="*/ 5800390 h 6533995"/>
              <a:gd name="connsiteX817" fmla="*/ 8694009 w 11830043"/>
              <a:gd name="connsiteY817" fmla="*/ 5810114 h 6533995"/>
              <a:gd name="connsiteX818" fmla="*/ 8684289 w 11830043"/>
              <a:gd name="connsiteY818" fmla="*/ 5800390 h 6533995"/>
              <a:gd name="connsiteX819" fmla="*/ 8694009 w 11830043"/>
              <a:gd name="connsiteY819" fmla="*/ 5790603 h 6533995"/>
              <a:gd name="connsiteX820" fmla="*/ 8452781 w 11830043"/>
              <a:gd name="connsiteY820" fmla="*/ 5790603 h 6533995"/>
              <a:gd name="connsiteX821" fmla="*/ 8462566 w 11830043"/>
              <a:gd name="connsiteY821" fmla="*/ 5800390 h 6533995"/>
              <a:gd name="connsiteX822" fmla="*/ 8452781 w 11830043"/>
              <a:gd name="connsiteY822" fmla="*/ 5810114 h 6533995"/>
              <a:gd name="connsiteX823" fmla="*/ 8443061 w 11830043"/>
              <a:gd name="connsiteY823" fmla="*/ 5800390 h 6533995"/>
              <a:gd name="connsiteX824" fmla="*/ 8452781 w 11830043"/>
              <a:gd name="connsiteY824" fmla="*/ 5790603 h 6533995"/>
              <a:gd name="connsiteX825" fmla="*/ 8211553 w 11830043"/>
              <a:gd name="connsiteY825" fmla="*/ 5790603 h 6533995"/>
              <a:gd name="connsiteX826" fmla="*/ 8221273 w 11830043"/>
              <a:gd name="connsiteY826" fmla="*/ 5800390 h 6533995"/>
              <a:gd name="connsiteX827" fmla="*/ 8211553 w 11830043"/>
              <a:gd name="connsiteY827" fmla="*/ 5810114 h 6533995"/>
              <a:gd name="connsiteX828" fmla="*/ 8201769 w 11830043"/>
              <a:gd name="connsiteY828" fmla="*/ 5800390 h 6533995"/>
              <a:gd name="connsiteX829" fmla="*/ 8211553 w 11830043"/>
              <a:gd name="connsiteY829" fmla="*/ 5790603 h 6533995"/>
              <a:gd name="connsiteX830" fmla="*/ 7970260 w 11830043"/>
              <a:gd name="connsiteY830" fmla="*/ 5790603 h 6533995"/>
              <a:gd name="connsiteX831" fmla="*/ 7980044 w 11830043"/>
              <a:gd name="connsiteY831" fmla="*/ 5800390 h 6533995"/>
              <a:gd name="connsiteX832" fmla="*/ 7970260 w 11830043"/>
              <a:gd name="connsiteY832" fmla="*/ 5810114 h 6533995"/>
              <a:gd name="connsiteX833" fmla="*/ 7960477 w 11830043"/>
              <a:gd name="connsiteY833" fmla="*/ 5800390 h 6533995"/>
              <a:gd name="connsiteX834" fmla="*/ 7970260 w 11830043"/>
              <a:gd name="connsiteY834" fmla="*/ 5790603 h 6533995"/>
              <a:gd name="connsiteX835" fmla="*/ 7729032 w 11830043"/>
              <a:gd name="connsiteY835" fmla="*/ 5790603 h 6533995"/>
              <a:gd name="connsiteX836" fmla="*/ 7738753 w 11830043"/>
              <a:gd name="connsiteY836" fmla="*/ 5800390 h 6533995"/>
              <a:gd name="connsiteX837" fmla="*/ 7729032 w 11830043"/>
              <a:gd name="connsiteY837" fmla="*/ 5810114 h 6533995"/>
              <a:gd name="connsiteX838" fmla="*/ 7719249 w 11830043"/>
              <a:gd name="connsiteY838" fmla="*/ 5800390 h 6533995"/>
              <a:gd name="connsiteX839" fmla="*/ 7729032 w 11830043"/>
              <a:gd name="connsiteY839" fmla="*/ 5790603 h 6533995"/>
              <a:gd name="connsiteX840" fmla="*/ 7487803 w 11830043"/>
              <a:gd name="connsiteY840" fmla="*/ 5790603 h 6533995"/>
              <a:gd name="connsiteX841" fmla="*/ 7497524 w 11830043"/>
              <a:gd name="connsiteY841" fmla="*/ 5800390 h 6533995"/>
              <a:gd name="connsiteX842" fmla="*/ 7487803 w 11830043"/>
              <a:gd name="connsiteY842" fmla="*/ 5810114 h 6533995"/>
              <a:gd name="connsiteX843" fmla="*/ 7478019 w 11830043"/>
              <a:gd name="connsiteY843" fmla="*/ 5800390 h 6533995"/>
              <a:gd name="connsiteX844" fmla="*/ 7487803 w 11830043"/>
              <a:gd name="connsiteY844" fmla="*/ 5790603 h 6533995"/>
              <a:gd name="connsiteX845" fmla="*/ 7246575 w 11830043"/>
              <a:gd name="connsiteY845" fmla="*/ 5790603 h 6533995"/>
              <a:gd name="connsiteX846" fmla="*/ 7256359 w 11830043"/>
              <a:gd name="connsiteY846" fmla="*/ 5800390 h 6533995"/>
              <a:gd name="connsiteX847" fmla="*/ 7246575 w 11830043"/>
              <a:gd name="connsiteY847" fmla="*/ 5810114 h 6533995"/>
              <a:gd name="connsiteX848" fmla="*/ 7236855 w 11830043"/>
              <a:gd name="connsiteY848" fmla="*/ 5800390 h 6533995"/>
              <a:gd name="connsiteX849" fmla="*/ 7246575 w 11830043"/>
              <a:gd name="connsiteY849" fmla="*/ 5790603 h 6533995"/>
              <a:gd name="connsiteX850" fmla="*/ 7005346 w 11830043"/>
              <a:gd name="connsiteY850" fmla="*/ 5790603 h 6533995"/>
              <a:gd name="connsiteX851" fmla="*/ 7015130 w 11830043"/>
              <a:gd name="connsiteY851" fmla="*/ 5800390 h 6533995"/>
              <a:gd name="connsiteX852" fmla="*/ 7005346 w 11830043"/>
              <a:gd name="connsiteY852" fmla="*/ 5810114 h 6533995"/>
              <a:gd name="connsiteX853" fmla="*/ 6995626 w 11830043"/>
              <a:gd name="connsiteY853" fmla="*/ 5800390 h 6533995"/>
              <a:gd name="connsiteX854" fmla="*/ 7005346 w 11830043"/>
              <a:gd name="connsiteY854" fmla="*/ 5790603 h 6533995"/>
              <a:gd name="connsiteX855" fmla="*/ 6764118 w 11830043"/>
              <a:gd name="connsiteY855" fmla="*/ 5790603 h 6533995"/>
              <a:gd name="connsiteX856" fmla="*/ 6773902 w 11830043"/>
              <a:gd name="connsiteY856" fmla="*/ 5800390 h 6533995"/>
              <a:gd name="connsiteX857" fmla="*/ 6764118 w 11830043"/>
              <a:gd name="connsiteY857" fmla="*/ 5810114 h 6533995"/>
              <a:gd name="connsiteX858" fmla="*/ 6754335 w 11830043"/>
              <a:gd name="connsiteY858" fmla="*/ 5800390 h 6533995"/>
              <a:gd name="connsiteX859" fmla="*/ 6764118 w 11830043"/>
              <a:gd name="connsiteY859" fmla="*/ 5790603 h 6533995"/>
              <a:gd name="connsiteX860" fmla="*/ 6522889 w 11830043"/>
              <a:gd name="connsiteY860" fmla="*/ 5790603 h 6533995"/>
              <a:gd name="connsiteX861" fmla="*/ 6532610 w 11830043"/>
              <a:gd name="connsiteY861" fmla="*/ 5800390 h 6533995"/>
              <a:gd name="connsiteX862" fmla="*/ 6522889 w 11830043"/>
              <a:gd name="connsiteY862" fmla="*/ 5810114 h 6533995"/>
              <a:gd name="connsiteX863" fmla="*/ 6513105 w 11830043"/>
              <a:gd name="connsiteY863" fmla="*/ 5800390 h 6533995"/>
              <a:gd name="connsiteX864" fmla="*/ 6522889 w 11830043"/>
              <a:gd name="connsiteY864" fmla="*/ 5790603 h 6533995"/>
              <a:gd name="connsiteX865" fmla="*/ 6281661 w 11830043"/>
              <a:gd name="connsiteY865" fmla="*/ 5790603 h 6533995"/>
              <a:gd name="connsiteX866" fmla="*/ 6291381 w 11830043"/>
              <a:gd name="connsiteY866" fmla="*/ 5800390 h 6533995"/>
              <a:gd name="connsiteX867" fmla="*/ 6281661 w 11830043"/>
              <a:gd name="connsiteY867" fmla="*/ 5810114 h 6533995"/>
              <a:gd name="connsiteX868" fmla="*/ 6271877 w 11830043"/>
              <a:gd name="connsiteY868" fmla="*/ 5800390 h 6533995"/>
              <a:gd name="connsiteX869" fmla="*/ 6281661 w 11830043"/>
              <a:gd name="connsiteY869" fmla="*/ 5790603 h 6533995"/>
              <a:gd name="connsiteX870" fmla="*/ 6040432 w 11830043"/>
              <a:gd name="connsiteY870" fmla="*/ 5790603 h 6533995"/>
              <a:gd name="connsiteX871" fmla="*/ 6050216 w 11830043"/>
              <a:gd name="connsiteY871" fmla="*/ 5800390 h 6533995"/>
              <a:gd name="connsiteX872" fmla="*/ 6040432 w 11830043"/>
              <a:gd name="connsiteY872" fmla="*/ 5810114 h 6533995"/>
              <a:gd name="connsiteX873" fmla="*/ 6030712 w 11830043"/>
              <a:gd name="connsiteY873" fmla="*/ 5800390 h 6533995"/>
              <a:gd name="connsiteX874" fmla="*/ 6040432 w 11830043"/>
              <a:gd name="connsiteY874" fmla="*/ 5790603 h 6533995"/>
              <a:gd name="connsiteX875" fmla="*/ 5799205 w 11830043"/>
              <a:gd name="connsiteY875" fmla="*/ 5790603 h 6533995"/>
              <a:gd name="connsiteX876" fmla="*/ 5808989 w 11830043"/>
              <a:gd name="connsiteY876" fmla="*/ 5800390 h 6533995"/>
              <a:gd name="connsiteX877" fmla="*/ 5799205 w 11830043"/>
              <a:gd name="connsiteY877" fmla="*/ 5810114 h 6533995"/>
              <a:gd name="connsiteX878" fmla="*/ 5789486 w 11830043"/>
              <a:gd name="connsiteY878" fmla="*/ 5800390 h 6533995"/>
              <a:gd name="connsiteX879" fmla="*/ 5799205 w 11830043"/>
              <a:gd name="connsiteY879" fmla="*/ 5790603 h 6533995"/>
              <a:gd name="connsiteX880" fmla="*/ 5557992 w 11830043"/>
              <a:gd name="connsiteY880" fmla="*/ 5790603 h 6533995"/>
              <a:gd name="connsiteX881" fmla="*/ 5567774 w 11830043"/>
              <a:gd name="connsiteY881" fmla="*/ 5800390 h 6533995"/>
              <a:gd name="connsiteX882" fmla="*/ 5557992 w 11830043"/>
              <a:gd name="connsiteY882" fmla="*/ 5810114 h 6533995"/>
              <a:gd name="connsiteX883" fmla="*/ 5548208 w 11830043"/>
              <a:gd name="connsiteY883" fmla="*/ 5800390 h 6533995"/>
              <a:gd name="connsiteX884" fmla="*/ 5557992 w 11830043"/>
              <a:gd name="connsiteY884" fmla="*/ 5790603 h 6533995"/>
              <a:gd name="connsiteX885" fmla="*/ 5316710 w 11830043"/>
              <a:gd name="connsiteY885" fmla="*/ 5790603 h 6533995"/>
              <a:gd name="connsiteX886" fmla="*/ 5326432 w 11830043"/>
              <a:gd name="connsiteY886" fmla="*/ 5800390 h 6533995"/>
              <a:gd name="connsiteX887" fmla="*/ 5316710 w 11830043"/>
              <a:gd name="connsiteY887" fmla="*/ 5810114 h 6533995"/>
              <a:gd name="connsiteX888" fmla="*/ 5306926 w 11830043"/>
              <a:gd name="connsiteY888" fmla="*/ 5800390 h 6533995"/>
              <a:gd name="connsiteX889" fmla="*/ 5316710 w 11830043"/>
              <a:gd name="connsiteY889" fmla="*/ 5790603 h 6533995"/>
              <a:gd name="connsiteX890" fmla="*/ 5075486 w 11830043"/>
              <a:gd name="connsiteY890" fmla="*/ 5790603 h 6533995"/>
              <a:gd name="connsiteX891" fmla="*/ 5085202 w 11830043"/>
              <a:gd name="connsiteY891" fmla="*/ 5800390 h 6533995"/>
              <a:gd name="connsiteX892" fmla="*/ 5075486 w 11830043"/>
              <a:gd name="connsiteY892" fmla="*/ 5810114 h 6533995"/>
              <a:gd name="connsiteX893" fmla="*/ 5065705 w 11830043"/>
              <a:gd name="connsiteY893" fmla="*/ 5800390 h 6533995"/>
              <a:gd name="connsiteX894" fmla="*/ 5075486 w 11830043"/>
              <a:gd name="connsiteY894" fmla="*/ 5790603 h 6533995"/>
              <a:gd name="connsiteX895" fmla="*/ 4834252 w 11830043"/>
              <a:gd name="connsiteY895" fmla="*/ 5790603 h 6533995"/>
              <a:gd name="connsiteX896" fmla="*/ 4844040 w 11830043"/>
              <a:gd name="connsiteY896" fmla="*/ 5800390 h 6533995"/>
              <a:gd name="connsiteX897" fmla="*/ 4834252 w 11830043"/>
              <a:gd name="connsiteY897" fmla="*/ 5810114 h 6533995"/>
              <a:gd name="connsiteX898" fmla="*/ 4824534 w 11830043"/>
              <a:gd name="connsiteY898" fmla="*/ 5800390 h 6533995"/>
              <a:gd name="connsiteX899" fmla="*/ 4834252 w 11830043"/>
              <a:gd name="connsiteY899" fmla="*/ 5790603 h 6533995"/>
              <a:gd name="connsiteX900" fmla="*/ 4593019 w 11830043"/>
              <a:gd name="connsiteY900" fmla="*/ 5790603 h 6533995"/>
              <a:gd name="connsiteX901" fmla="*/ 4602795 w 11830043"/>
              <a:gd name="connsiteY901" fmla="*/ 5800390 h 6533995"/>
              <a:gd name="connsiteX902" fmla="*/ 4593019 w 11830043"/>
              <a:gd name="connsiteY902" fmla="*/ 5810114 h 6533995"/>
              <a:gd name="connsiteX903" fmla="*/ 4583304 w 11830043"/>
              <a:gd name="connsiteY903" fmla="*/ 5800390 h 6533995"/>
              <a:gd name="connsiteX904" fmla="*/ 4593019 w 11830043"/>
              <a:gd name="connsiteY904" fmla="*/ 5790603 h 6533995"/>
              <a:gd name="connsiteX905" fmla="*/ 4351806 w 11830043"/>
              <a:gd name="connsiteY905" fmla="*/ 5790603 h 6533995"/>
              <a:gd name="connsiteX906" fmla="*/ 4361580 w 11830043"/>
              <a:gd name="connsiteY906" fmla="*/ 5800390 h 6533995"/>
              <a:gd name="connsiteX907" fmla="*/ 4351806 w 11830043"/>
              <a:gd name="connsiteY907" fmla="*/ 5810114 h 6533995"/>
              <a:gd name="connsiteX908" fmla="*/ 4342006 w 11830043"/>
              <a:gd name="connsiteY908" fmla="*/ 5800390 h 6533995"/>
              <a:gd name="connsiteX909" fmla="*/ 4351806 w 11830043"/>
              <a:gd name="connsiteY909" fmla="*/ 5790603 h 6533995"/>
              <a:gd name="connsiteX910" fmla="*/ 4110583 w 11830043"/>
              <a:gd name="connsiteY910" fmla="*/ 5790603 h 6533995"/>
              <a:gd name="connsiteX911" fmla="*/ 4120362 w 11830043"/>
              <a:gd name="connsiteY911" fmla="*/ 5800390 h 6533995"/>
              <a:gd name="connsiteX912" fmla="*/ 4110583 w 11830043"/>
              <a:gd name="connsiteY912" fmla="*/ 5810114 h 6533995"/>
              <a:gd name="connsiteX913" fmla="*/ 4100801 w 11830043"/>
              <a:gd name="connsiteY913" fmla="*/ 5800390 h 6533995"/>
              <a:gd name="connsiteX914" fmla="*/ 4110583 w 11830043"/>
              <a:gd name="connsiteY914" fmla="*/ 5790603 h 6533995"/>
              <a:gd name="connsiteX915" fmla="*/ 3869431 w 11830043"/>
              <a:gd name="connsiteY915" fmla="*/ 5790603 h 6533995"/>
              <a:gd name="connsiteX916" fmla="*/ 3879151 w 11830043"/>
              <a:gd name="connsiteY916" fmla="*/ 5800390 h 6533995"/>
              <a:gd name="connsiteX917" fmla="*/ 3869431 w 11830043"/>
              <a:gd name="connsiteY917" fmla="*/ 5810114 h 6533995"/>
              <a:gd name="connsiteX918" fmla="*/ 3859649 w 11830043"/>
              <a:gd name="connsiteY918" fmla="*/ 5800390 h 6533995"/>
              <a:gd name="connsiteX919" fmla="*/ 3869431 w 11830043"/>
              <a:gd name="connsiteY919" fmla="*/ 5790603 h 6533995"/>
              <a:gd name="connsiteX920" fmla="*/ 3628215 w 11830043"/>
              <a:gd name="connsiteY920" fmla="*/ 5790603 h 6533995"/>
              <a:gd name="connsiteX921" fmla="*/ 3637936 w 11830043"/>
              <a:gd name="connsiteY921" fmla="*/ 5800390 h 6533995"/>
              <a:gd name="connsiteX922" fmla="*/ 3628215 w 11830043"/>
              <a:gd name="connsiteY922" fmla="*/ 5810114 h 6533995"/>
              <a:gd name="connsiteX923" fmla="*/ 3618433 w 11830043"/>
              <a:gd name="connsiteY923" fmla="*/ 5800390 h 6533995"/>
              <a:gd name="connsiteX924" fmla="*/ 3628215 w 11830043"/>
              <a:gd name="connsiteY924" fmla="*/ 5790603 h 6533995"/>
              <a:gd name="connsiteX925" fmla="*/ 3386960 w 11830043"/>
              <a:gd name="connsiteY925" fmla="*/ 5790603 h 6533995"/>
              <a:gd name="connsiteX926" fmla="*/ 3396745 w 11830043"/>
              <a:gd name="connsiteY926" fmla="*/ 5800390 h 6533995"/>
              <a:gd name="connsiteX927" fmla="*/ 3386960 w 11830043"/>
              <a:gd name="connsiteY927" fmla="*/ 5810114 h 6533995"/>
              <a:gd name="connsiteX928" fmla="*/ 3377238 w 11830043"/>
              <a:gd name="connsiteY928" fmla="*/ 5800390 h 6533995"/>
              <a:gd name="connsiteX929" fmla="*/ 3386960 w 11830043"/>
              <a:gd name="connsiteY929" fmla="*/ 5790603 h 6533995"/>
              <a:gd name="connsiteX930" fmla="*/ 3145752 w 11830043"/>
              <a:gd name="connsiteY930" fmla="*/ 5790603 h 6533995"/>
              <a:gd name="connsiteX931" fmla="*/ 3155534 w 11830043"/>
              <a:gd name="connsiteY931" fmla="*/ 5800390 h 6533995"/>
              <a:gd name="connsiteX932" fmla="*/ 3145752 w 11830043"/>
              <a:gd name="connsiteY932" fmla="*/ 5810114 h 6533995"/>
              <a:gd name="connsiteX933" fmla="*/ 3136034 w 11830043"/>
              <a:gd name="connsiteY933" fmla="*/ 5800390 h 6533995"/>
              <a:gd name="connsiteX934" fmla="*/ 3145752 w 11830043"/>
              <a:gd name="connsiteY934" fmla="*/ 5790603 h 6533995"/>
              <a:gd name="connsiteX935" fmla="*/ 2904575 w 11830043"/>
              <a:gd name="connsiteY935" fmla="*/ 5790603 h 6533995"/>
              <a:gd name="connsiteX936" fmla="*/ 2914357 w 11830043"/>
              <a:gd name="connsiteY936" fmla="*/ 5800390 h 6533995"/>
              <a:gd name="connsiteX937" fmla="*/ 2904575 w 11830043"/>
              <a:gd name="connsiteY937" fmla="*/ 5810114 h 6533995"/>
              <a:gd name="connsiteX938" fmla="*/ 2894793 w 11830043"/>
              <a:gd name="connsiteY938" fmla="*/ 5800390 h 6533995"/>
              <a:gd name="connsiteX939" fmla="*/ 2904575 w 11830043"/>
              <a:gd name="connsiteY939" fmla="*/ 5790603 h 6533995"/>
              <a:gd name="connsiteX940" fmla="*/ 2663275 w 11830043"/>
              <a:gd name="connsiteY940" fmla="*/ 5790603 h 6533995"/>
              <a:gd name="connsiteX941" fmla="*/ 2673000 w 11830043"/>
              <a:gd name="connsiteY941" fmla="*/ 5800390 h 6533995"/>
              <a:gd name="connsiteX942" fmla="*/ 2663275 w 11830043"/>
              <a:gd name="connsiteY942" fmla="*/ 5810114 h 6533995"/>
              <a:gd name="connsiteX943" fmla="*/ 2653494 w 11830043"/>
              <a:gd name="connsiteY943" fmla="*/ 5800390 h 6533995"/>
              <a:gd name="connsiteX944" fmla="*/ 2663275 w 11830043"/>
              <a:gd name="connsiteY944" fmla="*/ 5790603 h 6533995"/>
              <a:gd name="connsiteX945" fmla="*/ 2422039 w 11830043"/>
              <a:gd name="connsiteY945" fmla="*/ 5790603 h 6533995"/>
              <a:gd name="connsiteX946" fmla="*/ 2431755 w 11830043"/>
              <a:gd name="connsiteY946" fmla="*/ 5800390 h 6533995"/>
              <a:gd name="connsiteX947" fmla="*/ 2422039 w 11830043"/>
              <a:gd name="connsiteY947" fmla="*/ 5810114 h 6533995"/>
              <a:gd name="connsiteX948" fmla="*/ 2412260 w 11830043"/>
              <a:gd name="connsiteY948" fmla="*/ 5800390 h 6533995"/>
              <a:gd name="connsiteX949" fmla="*/ 2422039 w 11830043"/>
              <a:gd name="connsiteY949" fmla="*/ 5790603 h 6533995"/>
              <a:gd name="connsiteX950" fmla="*/ 2180796 w 11830043"/>
              <a:gd name="connsiteY950" fmla="*/ 5790603 h 6533995"/>
              <a:gd name="connsiteX951" fmla="*/ 2190581 w 11830043"/>
              <a:gd name="connsiteY951" fmla="*/ 5800390 h 6533995"/>
              <a:gd name="connsiteX952" fmla="*/ 2180796 w 11830043"/>
              <a:gd name="connsiteY952" fmla="*/ 5810114 h 6533995"/>
              <a:gd name="connsiteX953" fmla="*/ 2171087 w 11830043"/>
              <a:gd name="connsiteY953" fmla="*/ 5800390 h 6533995"/>
              <a:gd name="connsiteX954" fmla="*/ 2180796 w 11830043"/>
              <a:gd name="connsiteY954" fmla="*/ 5790603 h 6533995"/>
              <a:gd name="connsiteX955" fmla="*/ 1939584 w 11830043"/>
              <a:gd name="connsiteY955" fmla="*/ 5790603 h 6533995"/>
              <a:gd name="connsiteX956" fmla="*/ 1949367 w 11830043"/>
              <a:gd name="connsiteY956" fmla="*/ 5800390 h 6533995"/>
              <a:gd name="connsiteX957" fmla="*/ 1939584 w 11830043"/>
              <a:gd name="connsiteY957" fmla="*/ 5810114 h 6533995"/>
              <a:gd name="connsiteX958" fmla="*/ 1929862 w 11830043"/>
              <a:gd name="connsiteY958" fmla="*/ 5800390 h 6533995"/>
              <a:gd name="connsiteX959" fmla="*/ 1939584 w 11830043"/>
              <a:gd name="connsiteY959" fmla="*/ 5790603 h 6533995"/>
              <a:gd name="connsiteX960" fmla="*/ 1698333 w 11830043"/>
              <a:gd name="connsiteY960" fmla="*/ 5790603 h 6533995"/>
              <a:gd name="connsiteX961" fmla="*/ 1708119 w 11830043"/>
              <a:gd name="connsiteY961" fmla="*/ 5800390 h 6533995"/>
              <a:gd name="connsiteX962" fmla="*/ 1698333 w 11830043"/>
              <a:gd name="connsiteY962" fmla="*/ 5810114 h 6533995"/>
              <a:gd name="connsiteX963" fmla="*/ 1688548 w 11830043"/>
              <a:gd name="connsiteY963" fmla="*/ 5800390 h 6533995"/>
              <a:gd name="connsiteX964" fmla="*/ 1698333 w 11830043"/>
              <a:gd name="connsiteY964" fmla="*/ 5790603 h 6533995"/>
              <a:gd name="connsiteX965" fmla="*/ 1457109 w 11830043"/>
              <a:gd name="connsiteY965" fmla="*/ 5790603 h 6533995"/>
              <a:gd name="connsiteX966" fmla="*/ 1466829 w 11830043"/>
              <a:gd name="connsiteY966" fmla="*/ 5800390 h 6533995"/>
              <a:gd name="connsiteX967" fmla="*/ 1457109 w 11830043"/>
              <a:gd name="connsiteY967" fmla="*/ 5810114 h 6533995"/>
              <a:gd name="connsiteX968" fmla="*/ 1447325 w 11830043"/>
              <a:gd name="connsiteY968" fmla="*/ 5800390 h 6533995"/>
              <a:gd name="connsiteX969" fmla="*/ 1457109 w 11830043"/>
              <a:gd name="connsiteY969" fmla="*/ 5790603 h 6533995"/>
              <a:gd name="connsiteX970" fmla="*/ 1215887 w 11830043"/>
              <a:gd name="connsiteY970" fmla="*/ 5790603 h 6533995"/>
              <a:gd name="connsiteX971" fmla="*/ 1225671 w 11830043"/>
              <a:gd name="connsiteY971" fmla="*/ 5800390 h 6533995"/>
              <a:gd name="connsiteX972" fmla="*/ 1215887 w 11830043"/>
              <a:gd name="connsiteY972" fmla="*/ 5810114 h 6533995"/>
              <a:gd name="connsiteX973" fmla="*/ 1206167 w 11830043"/>
              <a:gd name="connsiteY973" fmla="*/ 5800390 h 6533995"/>
              <a:gd name="connsiteX974" fmla="*/ 1215887 w 11830043"/>
              <a:gd name="connsiteY974" fmla="*/ 5790603 h 6533995"/>
              <a:gd name="connsiteX975" fmla="*/ 974667 w 11830043"/>
              <a:gd name="connsiteY975" fmla="*/ 5790603 h 6533995"/>
              <a:gd name="connsiteX976" fmla="*/ 984451 w 11830043"/>
              <a:gd name="connsiteY976" fmla="*/ 5800390 h 6533995"/>
              <a:gd name="connsiteX977" fmla="*/ 974667 w 11830043"/>
              <a:gd name="connsiteY977" fmla="*/ 5810114 h 6533995"/>
              <a:gd name="connsiteX978" fmla="*/ 964947 w 11830043"/>
              <a:gd name="connsiteY978" fmla="*/ 5800390 h 6533995"/>
              <a:gd name="connsiteX979" fmla="*/ 974667 w 11830043"/>
              <a:gd name="connsiteY979" fmla="*/ 5790603 h 6533995"/>
              <a:gd name="connsiteX980" fmla="*/ 733447 w 11830043"/>
              <a:gd name="connsiteY980" fmla="*/ 5790603 h 6533995"/>
              <a:gd name="connsiteX981" fmla="*/ 743167 w 11830043"/>
              <a:gd name="connsiteY981" fmla="*/ 5800390 h 6533995"/>
              <a:gd name="connsiteX982" fmla="*/ 733447 w 11830043"/>
              <a:gd name="connsiteY982" fmla="*/ 5810114 h 6533995"/>
              <a:gd name="connsiteX983" fmla="*/ 723663 w 11830043"/>
              <a:gd name="connsiteY983" fmla="*/ 5800390 h 6533995"/>
              <a:gd name="connsiteX984" fmla="*/ 733447 w 11830043"/>
              <a:gd name="connsiteY984" fmla="*/ 5790603 h 6533995"/>
              <a:gd name="connsiteX985" fmla="*/ 492227 w 11830043"/>
              <a:gd name="connsiteY985" fmla="*/ 5790603 h 6533995"/>
              <a:gd name="connsiteX986" fmla="*/ 501946 w 11830043"/>
              <a:gd name="connsiteY986" fmla="*/ 5800390 h 6533995"/>
              <a:gd name="connsiteX987" fmla="*/ 492227 w 11830043"/>
              <a:gd name="connsiteY987" fmla="*/ 5810114 h 6533995"/>
              <a:gd name="connsiteX988" fmla="*/ 482443 w 11830043"/>
              <a:gd name="connsiteY988" fmla="*/ 5800390 h 6533995"/>
              <a:gd name="connsiteX989" fmla="*/ 492227 w 11830043"/>
              <a:gd name="connsiteY989" fmla="*/ 5790603 h 6533995"/>
              <a:gd name="connsiteX990" fmla="*/ 251007 w 11830043"/>
              <a:gd name="connsiteY990" fmla="*/ 5790603 h 6533995"/>
              <a:gd name="connsiteX991" fmla="*/ 260791 w 11830043"/>
              <a:gd name="connsiteY991" fmla="*/ 5800390 h 6533995"/>
              <a:gd name="connsiteX992" fmla="*/ 251007 w 11830043"/>
              <a:gd name="connsiteY992" fmla="*/ 5810114 h 6533995"/>
              <a:gd name="connsiteX993" fmla="*/ 241287 w 11830043"/>
              <a:gd name="connsiteY993" fmla="*/ 5800390 h 6533995"/>
              <a:gd name="connsiteX994" fmla="*/ 251007 w 11830043"/>
              <a:gd name="connsiteY994" fmla="*/ 5790603 h 6533995"/>
              <a:gd name="connsiteX995" fmla="*/ 9724 w 11830043"/>
              <a:gd name="connsiteY995" fmla="*/ 5790603 h 6533995"/>
              <a:gd name="connsiteX996" fmla="*/ 19508 w 11830043"/>
              <a:gd name="connsiteY996" fmla="*/ 5800390 h 6533995"/>
              <a:gd name="connsiteX997" fmla="*/ 9724 w 11830043"/>
              <a:gd name="connsiteY997" fmla="*/ 5810114 h 6533995"/>
              <a:gd name="connsiteX998" fmla="*/ 4 w 11830043"/>
              <a:gd name="connsiteY998" fmla="*/ 5800390 h 6533995"/>
              <a:gd name="connsiteX999" fmla="*/ 9724 w 11830043"/>
              <a:gd name="connsiteY999" fmla="*/ 5790603 h 6533995"/>
              <a:gd name="connsiteX1000" fmla="*/ 11820259 w 11830043"/>
              <a:gd name="connsiteY1000" fmla="*/ 5549351 h 6533995"/>
              <a:gd name="connsiteX1001" fmla="*/ 11830043 w 11830043"/>
              <a:gd name="connsiteY1001" fmla="*/ 5559075 h 6533995"/>
              <a:gd name="connsiteX1002" fmla="*/ 11820259 w 11830043"/>
              <a:gd name="connsiteY1002" fmla="*/ 5568862 h 6533995"/>
              <a:gd name="connsiteX1003" fmla="*/ 11810539 w 11830043"/>
              <a:gd name="connsiteY1003" fmla="*/ 5559075 h 6533995"/>
              <a:gd name="connsiteX1004" fmla="*/ 11820259 w 11830043"/>
              <a:gd name="connsiteY1004" fmla="*/ 5549351 h 6533995"/>
              <a:gd name="connsiteX1005" fmla="*/ 11579030 w 11830043"/>
              <a:gd name="connsiteY1005" fmla="*/ 5549351 h 6533995"/>
              <a:gd name="connsiteX1006" fmla="*/ 11588815 w 11830043"/>
              <a:gd name="connsiteY1006" fmla="*/ 5559075 h 6533995"/>
              <a:gd name="connsiteX1007" fmla="*/ 11579030 w 11830043"/>
              <a:gd name="connsiteY1007" fmla="*/ 5568862 h 6533995"/>
              <a:gd name="connsiteX1008" fmla="*/ 11569310 w 11830043"/>
              <a:gd name="connsiteY1008" fmla="*/ 5559075 h 6533995"/>
              <a:gd name="connsiteX1009" fmla="*/ 11579030 w 11830043"/>
              <a:gd name="connsiteY1009" fmla="*/ 5549351 h 6533995"/>
              <a:gd name="connsiteX1010" fmla="*/ 11337802 w 11830043"/>
              <a:gd name="connsiteY1010" fmla="*/ 5549351 h 6533995"/>
              <a:gd name="connsiteX1011" fmla="*/ 11347587 w 11830043"/>
              <a:gd name="connsiteY1011" fmla="*/ 5559075 h 6533995"/>
              <a:gd name="connsiteX1012" fmla="*/ 11337802 w 11830043"/>
              <a:gd name="connsiteY1012" fmla="*/ 5568862 h 6533995"/>
              <a:gd name="connsiteX1013" fmla="*/ 11328082 w 11830043"/>
              <a:gd name="connsiteY1013" fmla="*/ 5559075 h 6533995"/>
              <a:gd name="connsiteX1014" fmla="*/ 11337802 w 11830043"/>
              <a:gd name="connsiteY1014" fmla="*/ 5549351 h 6533995"/>
              <a:gd name="connsiteX1015" fmla="*/ 11096574 w 11830043"/>
              <a:gd name="connsiteY1015" fmla="*/ 5549351 h 6533995"/>
              <a:gd name="connsiteX1016" fmla="*/ 11106294 w 11830043"/>
              <a:gd name="connsiteY1016" fmla="*/ 5559075 h 6533995"/>
              <a:gd name="connsiteX1017" fmla="*/ 11096574 w 11830043"/>
              <a:gd name="connsiteY1017" fmla="*/ 5568862 h 6533995"/>
              <a:gd name="connsiteX1018" fmla="*/ 11086790 w 11830043"/>
              <a:gd name="connsiteY1018" fmla="*/ 5559075 h 6533995"/>
              <a:gd name="connsiteX1019" fmla="*/ 11096574 w 11830043"/>
              <a:gd name="connsiteY1019" fmla="*/ 5549351 h 6533995"/>
              <a:gd name="connsiteX1020" fmla="*/ 10855345 w 11830043"/>
              <a:gd name="connsiteY1020" fmla="*/ 5549351 h 6533995"/>
              <a:gd name="connsiteX1021" fmla="*/ 10865065 w 11830043"/>
              <a:gd name="connsiteY1021" fmla="*/ 5559075 h 6533995"/>
              <a:gd name="connsiteX1022" fmla="*/ 10855345 w 11830043"/>
              <a:gd name="connsiteY1022" fmla="*/ 5568862 h 6533995"/>
              <a:gd name="connsiteX1023" fmla="*/ 10845625 w 11830043"/>
              <a:gd name="connsiteY1023" fmla="*/ 5559075 h 6533995"/>
              <a:gd name="connsiteX1024" fmla="*/ 10855345 w 11830043"/>
              <a:gd name="connsiteY1024" fmla="*/ 5549351 h 6533995"/>
              <a:gd name="connsiteX1025" fmla="*/ 10614116 w 11830043"/>
              <a:gd name="connsiteY1025" fmla="*/ 5549351 h 6533995"/>
              <a:gd name="connsiteX1026" fmla="*/ 10623901 w 11830043"/>
              <a:gd name="connsiteY1026" fmla="*/ 5559075 h 6533995"/>
              <a:gd name="connsiteX1027" fmla="*/ 10614116 w 11830043"/>
              <a:gd name="connsiteY1027" fmla="*/ 5568862 h 6533995"/>
              <a:gd name="connsiteX1028" fmla="*/ 10604396 w 11830043"/>
              <a:gd name="connsiteY1028" fmla="*/ 5559075 h 6533995"/>
              <a:gd name="connsiteX1029" fmla="*/ 10614116 w 11830043"/>
              <a:gd name="connsiteY1029" fmla="*/ 5549351 h 6533995"/>
              <a:gd name="connsiteX1030" fmla="*/ 10372888 w 11830043"/>
              <a:gd name="connsiteY1030" fmla="*/ 5549351 h 6533995"/>
              <a:gd name="connsiteX1031" fmla="*/ 10382673 w 11830043"/>
              <a:gd name="connsiteY1031" fmla="*/ 5559075 h 6533995"/>
              <a:gd name="connsiteX1032" fmla="*/ 10372888 w 11830043"/>
              <a:gd name="connsiteY1032" fmla="*/ 5568862 h 6533995"/>
              <a:gd name="connsiteX1033" fmla="*/ 10363168 w 11830043"/>
              <a:gd name="connsiteY1033" fmla="*/ 5559075 h 6533995"/>
              <a:gd name="connsiteX1034" fmla="*/ 10372888 w 11830043"/>
              <a:gd name="connsiteY1034" fmla="*/ 5549351 h 6533995"/>
              <a:gd name="connsiteX1035" fmla="*/ 10131660 w 11830043"/>
              <a:gd name="connsiteY1035" fmla="*/ 5549351 h 6533995"/>
              <a:gd name="connsiteX1036" fmla="*/ 10141444 w 11830043"/>
              <a:gd name="connsiteY1036" fmla="*/ 5559075 h 6533995"/>
              <a:gd name="connsiteX1037" fmla="*/ 10131660 w 11830043"/>
              <a:gd name="connsiteY1037" fmla="*/ 5568862 h 6533995"/>
              <a:gd name="connsiteX1038" fmla="*/ 10121940 w 11830043"/>
              <a:gd name="connsiteY1038" fmla="*/ 5559075 h 6533995"/>
              <a:gd name="connsiteX1039" fmla="*/ 10131660 w 11830043"/>
              <a:gd name="connsiteY1039" fmla="*/ 5549351 h 6533995"/>
              <a:gd name="connsiteX1040" fmla="*/ 9890432 w 11830043"/>
              <a:gd name="connsiteY1040" fmla="*/ 5549351 h 6533995"/>
              <a:gd name="connsiteX1041" fmla="*/ 9900152 w 11830043"/>
              <a:gd name="connsiteY1041" fmla="*/ 5559075 h 6533995"/>
              <a:gd name="connsiteX1042" fmla="*/ 9890432 w 11830043"/>
              <a:gd name="connsiteY1042" fmla="*/ 5568862 h 6533995"/>
              <a:gd name="connsiteX1043" fmla="*/ 9880648 w 11830043"/>
              <a:gd name="connsiteY1043" fmla="*/ 5559075 h 6533995"/>
              <a:gd name="connsiteX1044" fmla="*/ 9890432 w 11830043"/>
              <a:gd name="connsiteY1044" fmla="*/ 5549351 h 6533995"/>
              <a:gd name="connsiteX1045" fmla="*/ 9649203 w 11830043"/>
              <a:gd name="connsiteY1045" fmla="*/ 5549351 h 6533995"/>
              <a:gd name="connsiteX1046" fmla="*/ 9658923 w 11830043"/>
              <a:gd name="connsiteY1046" fmla="*/ 5559075 h 6533995"/>
              <a:gd name="connsiteX1047" fmla="*/ 9649203 w 11830043"/>
              <a:gd name="connsiteY1047" fmla="*/ 5568862 h 6533995"/>
              <a:gd name="connsiteX1048" fmla="*/ 9639483 w 11830043"/>
              <a:gd name="connsiteY1048" fmla="*/ 5559075 h 6533995"/>
              <a:gd name="connsiteX1049" fmla="*/ 9649203 w 11830043"/>
              <a:gd name="connsiteY1049" fmla="*/ 5549351 h 6533995"/>
              <a:gd name="connsiteX1050" fmla="*/ 9417695 w 11830043"/>
              <a:gd name="connsiteY1050" fmla="*/ 5549351 h 6533995"/>
              <a:gd name="connsiteX1051" fmla="*/ 9427416 w 11830043"/>
              <a:gd name="connsiteY1051" fmla="*/ 5559075 h 6533995"/>
              <a:gd name="connsiteX1052" fmla="*/ 9417695 w 11830043"/>
              <a:gd name="connsiteY1052" fmla="*/ 5568862 h 6533995"/>
              <a:gd name="connsiteX1053" fmla="*/ 9407911 w 11830043"/>
              <a:gd name="connsiteY1053" fmla="*/ 5559075 h 6533995"/>
              <a:gd name="connsiteX1054" fmla="*/ 9417695 w 11830043"/>
              <a:gd name="connsiteY1054" fmla="*/ 5549351 h 6533995"/>
              <a:gd name="connsiteX1055" fmla="*/ 9176467 w 11830043"/>
              <a:gd name="connsiteY1055" fmla="*/ 5549351 h 6533995"/>
              <a:gd name="connsiteX1056" fmla="*/ 9186187 w 11830043"/>
              <a:gd name="connsiteY1056" fmla="*/ 5559075 h 6533995"/>
              <a:gd name="connsiteX1057" fmla="*/ 9176467 w 11830043"/>
              <a:gd name="connsiteY1057" fmla="*/ 5568862 h 6533995"/>
              <a:gd name="connsiteX1058" fmla="*/ 9166683 w 11830043"/>
              <a:gd name="connsiteY1058" fmla="*/ 5559075 h 6533995"/>
              <a:gd name="connsiteX1059" fmla="*/ 9176467 w 11830043"/>
              <a:gd name="connsiteY1059" fmla="*/ 5549351 h 6533995"/>
              <a:gd name="connsiteX1060" fmla="*/ 8935237 w 11830043"/>
              <a:gd name="connsiteY1060" fmla="*/ 5549351 h 6533995"/>
              <a:gd name="connsiteX1061" fmla="*/ 8944958 w 11830043"/>
              <a:gd name="connsiteY1061" fmla="*/ 5559075 h 6533995"/>
              <a:gd name="connsiteX1062" fmla="*/ 8935237 w 11830043"/>
              <a:gd name="connsiteY1062" fmla="*/ 5568862 h 6533995"/>
              <a:gd name="connsiteX1063" fmla="*/ 8925454 w 11830043"/>
              <a:gd name="connsiteY1063" fmla="*/ 5559075 h 6533995"/>
              <a:gd name="connsiteX1064" fmla="*/ 8935237 w 11830043"/>
              <a:gd name="connsiteY1064" fmla="*/ 5549351 h 6533995"/>
              <a:gd name="connsiteX1065" fmla="*/ 8694009 w 11830043"/>
              <a:gd name="connsiteY1065" fmla="*/ 5549351 h 6533995"/>
              <a:gd name="connsiteX1066" fmla="*/ 8703730 w 11830043"/>
              <a:gd name="connsiteY1066" fmla="*/ 5559075 h 6533995"/>
              <a:gd name="connsiteX1067" fmla="*/ 8694009 w 11830043"/>
              <a:gd name="connsiteY1067" fmla="*/ 5568862 h 6533995"/>
              <a:gd name="connsiteX1068" fmla="*/ 8684289 w 11830043"/>
              <a:gd name="connsiteY1068" fmla="*/ 5559075 h 6533995"/>
              <a:gd name="connsiteX1069" fmla="*/ 8694009 w 11830043"/>
              <a:gd name="connsiteY1069" fmla="*/ 5549351 h 6533995"/>
              <a:gd name="connsiteX1070" fmla="*/ 8452781 w 11830043"/>
              <a:gd name="connsiteY1070" fmla="*/ 5549351 h 6533995"/>
              <a:gd name="connsiteX1071" fmla="*/ 8462566 w 11830043"/>
              <a:gd name="connsiteY1071" fmla="*/ 5559075 h 6533995"/>
              <a:gd name="connsiteX1072" fmla="*/ 8452781 w 11830043"/>
              <a:gd name="connsiteY1072" fmla="*/ 5568862 h 6533995"/>
              <a:gd name="connsiteX1073" fmla="*/ 8443061 w 11830043"/>
              <a:gd name="connsiteY1073" fmla="*/ 5559075 h 6533995"/>
              <a:gd name="connsiteX1074" fmla="*/ 8452781 w 11830043"/>
              <a:gd name="connsiteY1074" fmla="*/ 5549351 h 6533995"/>
              <a:gd name="connsiteX1075" fmla="*/ 8211553 w 11830043"/>
              <a:gd name="connsiteY1075" fmla="*/ 5549351 h 6533995"/>
              <a:gd name="connsiteX1076" fmla="*/ 8221273 w 11830043"/>
              <a:gd name="connsiteY1076" fmla="*/ 5559075 h 6533995"/>
              <a:gd name="connsiteX1077" fmla="*/ 8211553 w 11830043"/>
              <a:gd name="connsiteY1077" fmla="*/ 5568862 h 6533995"/>
              <a:gd name="connsiteX1078" fmla="*/ 8201769 w 11830043"/>
              <a:gd name="connsiteY1078" fmla="*/ 5559075 h 6533995"/>
              <a:gd name="connsiteX1079" fmla="*/ 8211553 w 11830043"/>
              <a:gd name="connsiteY1079" fmla="*/ 5549351 h 6533995"/>
              <a:gd name="connsiteX1080" fmla="*/ 7970260 w 11830043"/>
              <a:gd name="connsiteY1080" fmla="*/ 5549351 h 6533995"/>
              <a:gd name="connsiteX1081" fmla="*/ 7980044 w 11830043"/>
              <a:gd name="connsiteY1081" fmla="*/ 5559075 h 6533995"/>
              <a:gd name="connsiteX1082" fmla="*/ 7970260 w 11830043"/>
              <a:gd name="connsiteY1082" fmla="*/ 5568862 h 6533995"/>
              <a:gd name="connsiteX1083" fmla="*/ 7960477 w 11830043"/>
              <a:gd name="connsiteY1083" fmla="*/ 5559075 h 6533995"/>
              <a:gd name="connsiteX1084" fmla="*/ 7970260 w 11830043"/>
              <a:gd name="connsiteY1084" fmla="*/ 5549351 h 6533995"/>
              <a:gd name="connsiteX1085" fmla="*/ 7729032 w 11830043"/>
              <a:gd name="connsiteY1085" fmla="*/ 5549351 h 6533995"/>
              <a:gd name="connsiteX1086" fmla="*/ 7738753 w 11830043"/>
              <a:gd name="connsiteY1086" fmla="*/ 5559075 h 6533995"/>
              <a:gd name="connsiteX1087" fmla="*/ 7729032 w 11830043"/>
              <a:gd name="connsiteY1087" fmla="*/ 5568862 h 6533995"/>
              <a:gd name="connsiteX1088" fmla="*/ 7719249 w 11830043"/>
              <a:gd name="connsiteY1088" fmla="*/ 5559075 h 6533995"/>
              <a:gd name="connsiteX1089" fmla="*/ 7729032 w 11830043"/>
              <a:gd name="connsiteY1089" fmla="*/ 5549351 h 6533995"/>
              <a:gd name="connsiteX1090" fmla="*/ 7487803 w 11830043"/>
              <a:gd name="connsiteY1090" fmla="*/ 5549351 h 6533995"/>
              <a:gd name="connsiteX1091" fmla="*/ 7497524 w 11830043"/>
              <a:gd name="connsiteY1091" fmla="*/ 5559075 h 6533995"/>
              <a:gd name="connsiteX1092" fmla="*/ 7487803 w 11830043"/>
              <a:gd name="connsiteY1092" fmla="*/ 5568862 h 6533995"/>
              <a:gd name="connsiteX1093" fmla="*/ 7478019 w 11830043"/>
              <a:gd name="connsiteY1093" fmla="*/ 5559075 h 6533995"/>
              <a:gd name="connsiteX1094" fmla="*/ 7487803 w 11830043"/>
              <a:gd name="connsiteY1094" fmla="*/ 5549351 h 6533995"/>
              <a:gd name="connsiteX1095" fmla="*/ 7246575 w 11830043"/>
              <a:gd name="connsiteY1095" fmla="*/ 5549351 h 6533995"/>
              <a:gd name="connsiteX1096" fmla="*/ 7256359 w 11830043"/>
              <a:gd name="connsiteY1096" fmla="*/ 5559075 h 6533995"/>
              <a:gd name="connsiteX1097" fmla="*/ 7246575 w 11830043"/>
              <a:gd name="connsiteY1097" fmla="*/ 5568862 h 6533995"/>
              <a:gd name="connsiteX1098" fmla="*/ 7236855 w 11830043"/>
              <a:gd name="connsiteY1098" fmla="*/ 5559075 h 6533995"/>
              <a:gd name="connsiteX1099" fmla="*/ 7246575 w 11830043"/>
              <a:gd name="connsiteY1099" fmla="*/ 5549351 h 6533995"/>
              <a:gd name="connsiteX1100" fmla="*/ 7005346 w 11830043"/>
              <a:gd name="connsiteY1100" fmla="*/ 5549351 h 6533995"/>
              <a:gd name="connsiteX1101" fmla="*/ 7015130 w 11830043"/>
              <a:gd name="connsiteY1101" fmla="*/ 5559075 h 6533995"/>
              <a:gd name="connsiteX1102" fmla="*/ 7005346 w 11830043"/>
              <a:gd name="connsiteY1102" fmla="*/ 5568862 h 6533995"/>
              <a:gd name="connsiteX1103" fmla="*/ 6995626 w 11830043"/>
              <a:gd name="connsiteY1103" fmla="*/ 5559075 h 6533995"/>
              <a:gd name="connsiteX1104" fmla="*/ 7005346 w 11830043"/>
              <a:gd name="connsiteY1104" fmla="*/ 5549351 h 6533995"/>
              <a:gd name="connsiteX1105" fmla="*/ 6764118 w 11830043"/>
              <a:gd name="connsiteY1105" fmla="*/ 5549351 h 6533995"/>
              <a:gd name="connsiteX1106" fmla="*/ 6773902 w 11830043"/>
              <a:gd name="connsiteY1106" fmla="*/ 5559075 h 6533995"/>
              <a:gd name="connsiteX1107" fmla="*/ 6764118 w 11830043"/>
              <a:gd name="connsiteY1107" fmla="*/ 5568862 h 6533995"/>
              <a:gd name="connsiteX1108" fmla="*/ 6754335 w 11830043"/>
              <a:gd name="connsiteY1108" fmla="*/ 5559075 h 6533995"/>
              <a:gd name="connsiteX1109" fmla="*/ 6764118 w 11830043"/>
              <a:gd name="connsiteY1109" fmla="*/ 5549351 h 6533995"/>
              <a:gd name="connsiteX1110" fmla="*/ 6522889 w 11830043"/>
              <a:gd name="connsiteY1110" fmla="*/ 5549351 h 6533995"/>
              <a:gd name="connsiteX1111" fmla="*/ 6532610 w 11830043"/>
              <a:gd name="connsiteY1111" fmla="*/ 5559075 h 6533995"/>
              <a:gd name="connsiteX1112" fmla="*/ 6522889 w 11830043"/>
              <a:gd name="connsiteY1112" fmla="*/ 5568862 h 6533995"/>
              <a:gd name="connsiteX1113" fmla="*/ 6513105 w 11830043"/>
              <a:gd name="connsiteY1113" fmla="*/ 5559075 h 6533995"/>
              <a:gd name="connsiteX1114" fmla="*/ 6522889 w 11830043"/>
              <a:gd name="connsiteY1114" fmla="*/ 5549351 h 6533995"/>
              <a:gd name="connsiteX1115" fmla="*/ 6281661 w 11830043"/>
              <a:gd name="connsiteY1115" fmla="*/ 5549351 h 6533995"/>
              <a:gd name="connsiteX1116" fmla="*/ 6291381 w 11830043"/>
              <a:gd name="connsiteY1116" fmla="*/ 5559075 h 6533995"/>
              <a:gd name="connsiteX1117" fmla="*/ 6281661 w 11830043"/>
              <a:gd name="connsiteY1117" fmla="*/ 5568862 h 6533995"/>
              <a:gd name="connsiteX1118" fmla="*/ 6271877 w 11830043"/>
              <a:gd name="connsiteY1118" fmla="*/ 5559075 h 6533995"/>
              <a:gd name="connsiteX1119" fmla="*/ 6281661 w 11830043"/>
              <a:gd name="connsiteY1119" fmla="*/ 5549351 h 6533995"/>
              <a:gd name="connsiteX1120" fmla="*/ 6040432 w 11830043"/>
              <a:gd name="connsiteY1120" fmla="*/ 5549351 h 6533995"/>
              <a:gd name="connsiteX1121" fmla="*/ 6050216 w 11830043"/>
              <a:gd name="connsiteY1121" fmla="*/ 5559075 h 6533995"/>
              <a:gd name="connsiteX1122" fmla="*/ 6040432 w 11830043"/>
              <a:gd name="connsiteY1122" fmla="*/ 5568862 h 6533995"/>
              <a:gd name="connsiteX1123" fmla="*/ 6030712 w 11830043"/>
              <a:gd name="connsiteY1123" fmla="*/ 5559075 h 6533995"/>
              <a:gd name="connsiteX1124" fmla="*/ 6040432 w 11830043"/>
              <a:gd name="connsiteY1124" fmla="*/ 5549351 h 6533995"/>
              <a:gd name="connsiteX1125" fmla="*/ 5799205 w 11830043"/>
              <a:gd name="connsiteY1125" fmla="*/ 5549351 h 6533995"/>
              <a:gd name="connsiteX1126" fmla="*/ 5808989 w 11830043"/>
              <a:gd name="connsiteY1126" fmla="*/ 5559075 h 6533995"/>
              <a:gd name="connsiteX1127" fmla="*/ 5799205 w 11830043"/>
              <a:gd name="connsiteY1127" fmla="*/ 5568862 h 6533995"/>
              <a:gd name="connsiteX1128" fmla="*/ 5789486 w 11830043"/>
              <a:gd name="connsiteY1128" fmla="*/ 5559075 h 6533995"/>
              <a:gd name="connsiteX1129" fmla="*/ 5799205 w 11830043"/>
              <a:gd name="connsiteY1129" fmla="*/ 5549351 h 6533995"/>
              <a:gd name="connsiteX1130" fmla="*/ 5557992 w 11830043"/>
              <a:gd name="connsiteY1130" fmla="*/ 5549351 h 6533995"/>
              <a:gd name="connsiteX1131" fmla="*/ 5567774 w 11830043"/>
              <a:gd name="connsiteY1131" fmla="*/ 5559075 h 6533995"/>
              <a:gd name="connsiteX1132" fmla="*/ 5557992 w 11830043"/>
              <a:gd name="connsiteY1132" fmla="*/ 5568862 h 6533995"/>
              <a:gd name="connsiteX1133" fmla="*/ 5548208 w 11830043"/>
              <a:gd name="connsiteY1133" fmla="*/ 5559075 h 6533995"/>
              <a:gd name="connsiteX1134" fmla="*/ 5557992 w 11830043"/>
              <a:gd name="connsiteY1134" fmla="*/ 5549351 h 6533995"/>
              <a:gd name="connsiteX1135" fmla="*/ 5316710 w 11830043"/>
              <a:gd name="connsiteY1135" fmla="*/ 5549351 h 6533995"/>
              <a:gd name="connsiteX1136" fmla="*/ 5326432 w 11830043"/>
              <a:gd name="connsiteY1136" fmla="*/ 5559075 h 6533995"/>
              <a:gd name="connsiteX1137" fmla="*/ 5316710 w 11830043"/>
              <a:gd name="connsiteY1137" fmla="*/ 5568862 h 6533995"/>
              <a:gd name="connsiteX1138" fmla="*/ 5306926 w 11830043"/>
              <a:gd name="connsiteY1138" fmla="*/ 5559075 h 6533995"/>
              <a:gd name="connsiteX1139" fmla="*/ 5316710 w 11830043"/>
              <a:gd name="connsiteY1139" fmla="*/ 5549351 h 6533995"/>
              <a:gd name="connsiteX1140" fmla="*/ 5075486 w 11830043"/>
              <a:gd name="connsiteY1140" fmla="*/ 5549351 h 6533995"/>
              <a:gd name="connsiteX1141" fmla="*/ 5085202 w 11830043"/>
              <a:gd name="connsiteY1141" fmla="*/ 5559075 h 6533995"/>
              <a:gd name="connsiteX1142" fmla="*/ 5075486 w 11830043"/>
              <a:gd name="connsiteY1142" fmla="*/ 5568862 h 6533995"/>
              <a:gd name="connsiteX1143" fmla="*/ 5065705 w 11830043"/>
              <a:gd name="connsiteY1143" fmla="*/ 5559075 h 6533995"/>
              <a:gd name="connsiteX1144" fmla="*/ 5075486 w 11830043"/>
              <a:gd name="connsiteY1144" fmla="*/ 5549351 h 6533995"/>
              <a:gd name="connsiteX1145" fmla="*/ 4834252 w 11830043"/>
              <a:gd name="connsiteY1145" fmla="*/ 5549351 h 6533995"/>
              <a:gd name="connsiteX1146" fmla="*/ 4844040 w 11830043"/>
              <a:gd name="connsiteY1146" fmla="*/ 5559075 h 6533995"/>
              <a:gd name="connsiteX1147" fmla="*/ 4834252 w 11830043"/>
              <a:gd name="connsiteY1147" fmla="*/ 5568862 h 6533995"/>
              <a:gd name="connsiteX1148" fmla="*/ 4824534 w 11830043"/>
              <a:gd name="connsiteY1148" fmla="*/ 5559075 h 6533995"/>
              <a:gd name="connsiteX1149" fmla="*/ 4834252 w 11830043"/>
              <a:gd name="connsiteY1149" fmla="*/ 5549351 h 6533995"/>
              <a:gd name="connsiteX1150" fmla="*/ 4593019 w 11830043"/>
              <a:gd name="connsiteY1150" fmla="*/ 5549351 h 6533995"/>
              <a:gd name="connsiteX1151" fmla="*/ 4602795 w 11830043"/>
              <a:gd name="connsiteY1151" fmla="*/ 5559075 h 6533995"/>
              <a:gd name="connsiteX1152" fmla="*/ 4593019 w 11830043"/>
              <a:gd name="connsiteY1152" fmla="*/ 5568862 h 6533995"/>
              <a:gd name="connsiteX1153" fmla="*/ 4583304 w 11830043"/>
              <a:gd name="connsiteY1153" fmla="*/ 5559075 h 6533995"/>
              <a:gd name="connsiteX1154" fmla="*/ 4593019 w 11830043"/>
              <a:gd name="connsiteY1154" fmla="*/ 5549351 h 6533995"/>
              <a:gd name="connsiteX1155" fmla="*/ 4351806 w 11830043"/>
              <a:gd name="connsiteY1155" fmla="*/ 5549351 h 6533995"/>
              <a:gd name="connsiteX1156" fmla="*/ 4361580 w 11830043"/>
              <a:gd name="connsiteY1156" fmla="*/ 5559075 h 6533995"/>
              <a:gd name="connsiteX1157" fmla="*/ 4351806 w 11830043"/>
              <a:gd name="connsiteY1157" fmla="*/ 5568862 h 6533995"/>
              <a:gd name="connsiteX1158" fmla="*/ 4342006 w 11830043"/>
              <a:gd name="connsiteY1158" fmla="*/ 5559075 h 6533995"/>
              <a:gd name="connsiteX1159" fmla="*/ 4351806 w 11830043"/>
              <a:gd name="connsiteY1159" fmla="*/ 5549351 h 6533995"/>
              <a:gd name="connsiteX1160" fmla="*/ 4110583 w 11830043"/>
              <a:gd name="connsiteY1160" fmla="*/ 5549351 h 6533995"/>
              <a:gd name="connsiteX1161" fmla="*/ 4120362 w 11830043"/>
              <a:gd name="connsiteY1161" fmla="*/ 5559075 h 6533995"/>
              <a:gd name="connsiteX1162" fmla="*/ 4110583 w 11830043"/>
              <a:gd name="connsiteY1162" fmla="*/ 5568862 h 6533995"/>
              <a:gd name="connsiteX1163" fmla="*/ 4100801 w 11830043"/>
              <a:gd name="connsiteY1163" fmla="*/ 5559075 h 6533995"/>
              <a:gd name="connsiteX1164" fmla="*/ 4110583 w 11830043"/>
              <a:gd name="connsiteY1164" fmla="*/ 5549351 h 6533995"/>
              <a:gd name="connsiteX1165" fmla="*/ 3869431 w 11830043"/>
              <a:gd name="connsiteY1165" fmla="*/ 5549351 h 6533995"/>
              <a:gd name="connsiteX1166" fmla="*/ 3879151 w 11830043"/>
              <a:gd name="connsiteY1166" fmla="*/ 5559075 h 6533995"/>
              <a:gd name="connsiteX1167" fmla="*/ 3869431 w 11830043"/>
              <a:gd name="connsiteY1167" fmla="*/ 5568862 h 6533995"/>
              <a:gd name="connsiteX1168" fmla="*/ 3859648 w 11830043"/>
              <a:gd name="connsiteY1168" fmla="*/ 5559075 h 6533995"/>
              <a:gd name="connsiteX1169" fmla="*/ 3869431 w 11830043"/>
              <a:gd name="connsiteY1169" fmla="*/ 5549351 h 6533995"/>
              <a:gd name="connsiteX1170" fmla="*/ 3628215 w 11830043"/>
              <a:gd name="connsiteY1170" fmla="*/ 5549351 h 6533995"/>
              <a:gd name="connsiteX1171" fmla="*/ 3637936 w 11830043"/>
              <a:gd name="connsiteY1171" fmla="*/ 5559075 h 6533995"/>
              <a:gd name="connsiteX1172" fmla="*/ 3628215 w 11830043"/>
              <a:gd name="connsiteY1172" fmla="*/ 5568862 h 6533995"/>
              <a:gd name="connsiteX1173" fmla="*/ 3618433 w 11830043"/>
              <a:gd name="connsiteY1173" fmla="*/ 5559075 h 6533995"/>
              <a:gd name="connsiteX1174" fmla="*/ 3628215 w 11830043"/>
              <a:gd name="connsiteY1174" fmla="*/ 5549351 h 6533995"/>
              <a:gd name="connsiteX1175" fmla="*/ 3386959 w 11830043"/>
              <a:gd name="connsiteY1175" fmla="*/ 5549351 h 6533995"/>
              <a:gd name="connsiteX1176" fmla="*/ 3396745 w 11830043"/>
              <a:gd name="connsiteY1176" fmla="*/ 5559075 h 6533995"/>
              <a:gd name="connsiteX1177" fmla="*/ 3386959 w 11830043"/>
              <a:gd name="connsiteY1177" fmla="*/ 5568862 h 6533995"/>
              <a:gd name="connsiteX1178" fmla="*/ 3377237 w 11830043"/>
              <a:gd name="connsiteY1178" fmla="*/ 5559075 h 6533995"/>
              <a:gd name="connsiteX1179" fmla="*/ 3386959 w 11830043"/>
              <a:gd name="connsiteY1179" fmla="*/ 5549351 h 6533995"/>
              <a:gd name="connsiteX1180" fmla="*/ 3145752 w 11830043"/>
              <a:gd name="connsiteY1180" fmla="*/ 5549351 h 6533995"/>
              <a:gd name="connsiteX1181" fmla="*/ 3155534 w 11830043"/>
              <a:gd name="connsiteY1181" fmla="*/ 5559075 h 6533995"/>
              <a:gd name="connsiteX1182" fmla="*/ 3145752 w 11830043"/>
              <a:gd name="connsiteY1182" fmla="*/ 5568862 h 6533995"/>
              <a:gd name="connsiteX1183" fmla="*/ 3136034 w 11830043"/>
              <a:gd name="connsiteY1183" fmla="*/ 5559075 h 6533995"/>
              <a:gd name="connsiteX1184" fmla="*/ 3145752 w 11830043"/>
              <a:gd name="connsiteY1184" fmla="*/ 5549351 h 6533995"/>
              <a:gd name="connsiteX1185" fmla="*/ 2904575 w 11830043"/>
              <a:gd name="connsiteY1185" fmla="*/ 5549351 h 6533995"/>
              <a:gd name="connsiteX1186" fmla="*/ 2914357 w 11830043"/>
              <a:gd name="connsiteY1186" fmla="*/ 5559075 h 6533995"/>
              <a:gd name="connsiteX1187" fmla="*/ 2904575 w 11830043"/>
              <a:gd name="connsiteY1187" fmla="*/ 5568862 h 6533995"/>
              <a:gd name="connsiteX1188" fmla="*/ 2894793 w 11830043"/>
              <a:gd name="connsiteY1188" fmla="*/ 5559075 h 6533995"/>
              <a:gd name="connsiteX1189" fmla="*/ 2904575 w 11830043"/>
              <a:gd name="connsiteY1189" fmla="*/ 5549351 h 6533995"/>
              <a:gd name="connsiteX1190" fmla="*/ 2663275 w 11830043"/>
              <a:gd name="connsiteY1190" fmla="*/ 5549351 h 6533995"/>
              <a:gd name="connsiteX1191" fmla="*/ 2673000 w 11830043"/>
              <a:gd name="connsiteY1191" fmla="*/ 5559075 h 6533995"/>
              <a:gd name="connsiteX1192" fmla="*/ 2663275 w 11830043"/>
              <a:gd name="connsiteY1192" fmla="*/ 5568862 h 6533995"/>
              <a:gd name="connsiteX1193" fmla="*/ 2653493 w 11830043"/>
              <a:gd name="connsiteY1193" fmla="*/ 5559075 h 6533995"/>
              <a:gd name="connsiteX1194" fmla="*/ 2663275 w 11830043"/>
              <a:gd name="connsiteY1194" fmla="*/ 5549351 h 6533995"/>
              <a:gd name="connsiteX1195" fmla="*/ 2422039 w 11830043"/>
              <a:gd name="connsiteY1195" fmla="*/ 5549351 h 6533995"/>
              <a:gd name="connsiteX1196" fmla="*/ 2431755 w 11830043"/>
              <a:gd name="connsiteY1196" fmla="*/ 5559075 h 6533995"/>
              <a:gd name="connsiteX1197" fmla="*/ 2422039 w 11830043"/>
              <a:gd name="connsiteY1197" fmla="*/ 5568862 h 6533995"/>
              <a:gd name="connsiteX1198" fmla="*/ 2412259 w 11830043"/>
              <a:gd name="connsiteY1198" fmla="*/ 5559075 h 6533995"/>
              <a:gd name="connsiteX1199" fmla="*/ 2422039 w 11830043"/>
              <a:gd name="connsiteY1199" fmla="*/ 5549351 h 6533995"/>
              <a:gd name="connsiteX1200" fmla="*/ 2180796 w 11830043"/>
              <a:gd name="connsiteY1200" fmla="*/ 5549351 h 6533995"/>
              <a:gd name="connsiteX1201" fmla="*/ 2190581 w 11830043"/>
              <a:gd name="connsiteY1201" fmla="*/ 5559075 h 6533995"/>
              <a:gd name="connsiteX1202" fmla="*/ 2180796 w 11830043"/>
              <a:gd name="connsiteY1202" fmla="*/ 5568862 h 6533995"/>
              <a:gd name="connsiteX1203" fmla="*/ 2171087 w 11830043"/>
              <a:gd name="connsiteY1203" fmla="*/ 5559075 h 6533995"/>
              <a:gd name="connsiteX1204" fmla="*/ 2180796 w 11830043"/>
              <a:gd name="connsiteY1204" fmla="*/ 5549351 h 6533995"/>
              <a:gd name="connsiteX1205" fmla="*/ 1939584 w 11830043"/>
              <a:gd name="connsiteY1205" fmla="*/ 5549351 h 6533995"/>
              <a:gd name="connsiteX1206" fmla="*/ 1949367 w 11830043"/>
              <a:gd name="connsiteY1206" fmla="*/ 5559075 h 6533995"/>
              <a:gd name="connsiteX1207" fmla="*/ 1939584 w 11830043"/>
              <a:gd name="connsiteY1207" fmla="*/ 5568862 h 6533995"/>
              <a:gd name="connsiteX1208" fmla="*/ 1929862 w 11830043"/>
              <a:gd name="connsiteY1208" fmla="*/ 5559075 h 6533995"/>
              <a:gd name="connsiteX1209" fmla="*/ 1939584 w 11830043"/>
              <a:gd name="connsiteY1209" fmla="*/ 5549351 h 6533995"/>
              <a:gd name="connsiteX1210" fmla="*/ 1698333 w 11830043"/>
              <a:gd name="connsiteY1210" fmla="*/ 5549351 h 6533995"/>
              <a:gd name="connsiteX1211" fmla="*/ 1708119 w 11830043"/>
              <a:gd name="connsiteY1211" fmla="*/ 5559075 h 6533995"/>
              <a:gd name="connsiteX1212" fmla="*/ 1698333 w 11830043"/>
              <a:gd name="connsiteY1212" fmla="*/ 5568862 h 6533995"/>
              <a:gd name="connsiteX1213" fmla="*/ 1688548 w 11830043"/>
              <a:gd name="connsiteY1213" fmla="*/ 5559075 h 6533995"/>
              <a:gd name="connsiteX1214" fmla="*/ 1698333 w 11830043"/>
              <a:gd name="connsiteY1214" fmla="*/ 5549351 h 6533995"/>
              <a:gd name="connsiteX1215" fmla="*/ 1457108 w 11830043"/>
              <a:gd name="connsiteY1215" fmla="*/ 5549351 h 6533995"/>
              <a:gd name="connsiteX1216" fmla="*/ 1466829 w 11830043"/>
              <a:gd name="connsiteY1216" fmla="*/ 5559075 h 6533995"/>
              <a:gd name="connsiteX1217" fmla="*/ 1457108 w 11830043"/>
              <a:gd name="connsiteY1217" fmla="*/ 5568862 h 6533995"/>
              <a:gd name="connsiteX1218" fmla="*/ 1447324 w 11830043"/>
              <a:gd name="connsiteY1218" fmla="*/ 5559075 h 6533995"/>
              <a:gd name="connsiteX1219" fmla="*/ 1457108 w 11830043"/>
              <a:gd name="connsiteY1219" fmla="*/ 5549351 h 6533995"/>
              <a:gd name="connsiteX1220" fmla="*/ 1215887 w 11830043"/>
              <a:gd name="connsiteY1220" fmla="*/ 5549351 h 6533995"/>
              <a:gd name="connsiteX1221" fmla="*/ 1225671 w 11830043"/>
              <a:gd name="connsiteY1221" fmla="*/ 5559075 h 6533995"/>
              <a:gd name="connsiteX1222" fmla="*/ 1215887 w 11830043"/>
              <a:gd name="connsiteY1222" fmla="*/ 5568862 h 6533995"/>
              <a:gd name="connsiteX1223" fmla="*/ 1206167 w 11830043"/>
              <a:gd name="connsiteY1223" fmla="*/ 5559075 h 6533995"/>
              <a:gd name="connsiteX1224" fmla="*/ 1215887 w 11830043"/>
              <a:gd name="connsiteY1224" fmla="*/ 5549351 h 6533995"/>
              <a:gd name="connsiteX1225" fmla="*/ 974667 w 11830043"/>
              <a:gd name="connsiteY1225" fmla="*/ 5549351 h 6533995"/>
              <a:gd name="connsiteX1226" fmla="*/ 984451 w 11830043"/>
              <a:gd name="connsiteY1226" fmla="*/ 5559075 h 6533995"/>
              <a:gd name="connsiteX1227" fmla="*/ 974667 w 11830043"/>
              <a:gd name="connsiteY1227" fmla="*/ 5568862 h 6533995"/>
              <a:gd name="connsiteX1228" fmla="*/ 964947 w 11830043"/>
              <a:gd name="connsiteY1228" fmla="*/ 5559075 h 6533995"/>
              <a:gd name="connsiteX1229" fmla="*/ 974667 w 11830043"/>
              <a:gd name="connsiteY1229" fmla="*/ 5549351 h 6533995"/>
              <a:gd name="connsiteX1230" fmla="*/ 733447 w 11830043"/>
              <a:gd name="connsiteY1230" fmla="*/ 5549351 h 6533995"/>
              <a:gd name="connsiteX1231" fmla="*/ 743167 w 11830043"/>
              <a:gd name="connsiteY1231" fmla="*/ 5559075 h 6533995"/>
              <a:gd name="connsiteX1232" fmla="*/ 733447 w 11830043"/>
              <a:gd name="connsiteY1232" fmla="*/ 5568862 h 6533995"/>
              <a:gd name="connsiteX1233" fmla="*/ 723663 w 11830043"/>
              <a:gd name="connsiteY1233" fmla="*/ 5559075 h 6533995"/>
              <a:gd name="connsiteX1234" fmla="*/ 733447 w 11830043"/>
              <a:gd name="connsiteY1234" fmla="*/ 5549351 h 6533995"/>
              <a:gd name="connsiteX1235" fmla="*/ 492226 w 11830043"/>
              <a:gd name="connsiteY1235" fmla="*/ 5549351 h 6533995"/>
              <a:gd name="connsiteX1236" fmla="*/ 501946 w 11830043"/>
              <a:gd name="connsiteY1236" fmla="*/ 5559075 h 6533995"/>
              <a:gd name="connsiteX1237" fmla="*/ 492226 w 11830043"/>
              <a:gd name="connsiteY1237" fmla="*/ 5568862 h 6533995"/>
              <a:gd name="connsiteX1238" fmla="*/ 482442 w 11830043"/>
              <a:gd name="connsiteY1238" fmla="*/ 5559075 h 6533995"/>
              <a:gd name="connsiteX1239" fmla="*/ 492226 w 11830043"/>
              <a:gd name="connsiteY1239" fmla="*/ 5549351 h 6533995"/>
              <a:gd name="connsiteX1240" fmla="*/ 251007 w 11830043"/>
              <a:gd name="connsiteY1240" fmla="*/ 5549351 h 6533995"/>
              <a:gd name="connsiteX1241" fmla="*/ 260791 w 11830043"/>
              <a:gd name="connsiteY1241" fmla="*/ 5559075 h 6533995"/>
              <a:gd name="connsiteX1242" fmla="*/ 251007 w 11830043"/>
              <a:gd name="connsiteY1242" fmla="*/ 5568862 h 6533995"/>
              <a:gd name="connsiteX1243" fmla="*/ 241287 w 11830043"/>
              <a:gd name="connsiteY1243" fmla="*/ 5559075 h 6533995"/>
              <a:gd name="connsiteX1244" fmla="*/ 251007 w 11830043"/>
              <a:gd name="connsiteY1244" fmla="*/ 5549351 h 6533995"/>
              <a:gd name="connsiteX1245" fmla="*/ 9724 w 11830043"/>
              <a:gd name="connsiteY1245" fmla="*/ 5549351 h 6533995"/>
              <a:gd name="connsiteX1246" fmla="*/ 19507 w 11830043"/>
              <a:gd name="connsiteY1246" fmla="*/ 5559075 h 6533995"/>
              <a:gd name="connsiteX1247" fmla="*/ 9724 w 11830043"/>
              <a:gd name="connsiteY1247" fmla="*/ 5568862 h 6533995"/>
              <a:gd name="connsiteX1248" fmla="*/ 4 w 11830043"/>
              <a:gd name="connsiteY1248" fmla="*/ 5559075 h 6533995"/>
              <a:gd name="connsiteX1249" fmla="*/ 9724 w 11830043"/>
              <a:gd name="connsiteY1249" fmla="*/ 5549351 h 6533995"/>
              <a:gd name="connsiteX1250" fmla="*/ 11820259 w 11830043"/>
              <a:gd name="connsiteY1250" fmla="*/ 5308100 h 6533995"/>
              <a:gd name="connsiteX1251" fmla="*/ 11830043 w 11830043"/>
              <a:gd name="connsiteY1251" fmla="*/ 5317887 h 6533995"/>
              <a:gd name="connsiteX1252" fmla="*/ 11820259 w 11830043"/>
              <a:gd name="connsiteY1252" fmla="*/ 5327611 h 6533995"/>
              <a:gd name="connsiteX1253" fmla="*/ 11810539 w 11830043"/>
              <a:gd name="connsiteY1253" fmla="*/ 5317887 h 6533995"/>
              <a:gd name="connsiteX1254" fmla="*/ 11820259 w 11830043"/>
              <a:gd name="connsiteY1254" fmla="*/ 5308100 h 6533995"/>
              <a:gd name="connsiteX1255" fmla="*/ 11579030 w 11830043"/>
              <a:gd name="connsiteY1255" fmla="*/ 5308100 h 6533995"/>
              <a:gd name="connsiteX1256" fmla="*/ 11588815 w 11830043"/>
              <a:gd name="connsiteY1256" fmla="*/ 5317887 h 6533995"/>
              <a:gd name="connsiteX1257" fmla="*/ 11579030 w 11830043"/>
              <a:gd name="connsiteY1257" fmla="*/ 5327611 h 6533995"/>
              <a:gd name="connsiteX1258" fmla="*/ 11569310 w 11830043"/>
              <a:gd name="connsiteY1258" fmla="*/ 5317887 h 6533995"/>
              <a:gd name="connsiteX1259" fmla="*/ 11579030 w 11830043"/>
              <a:gd name="connsiteY1259" fmla="*/ 5308100 h 6533995"/>
              <a:gd name="connsiteX1260" fmla="*/ 11337802 w 11830043"/>
              <a:gd name="connsiteY1260" fmla="*/ 5308100 h 6533995"/>
              <a:gd name="connsiteX1261" fmla="*/ 11347587 w 11830043"/>
              <a:gd name="connsiteY1261" fmla="*/ 5317887 h 6533995"/>
              <a:gd name="connsiteX1262" fmla="*/ 11337802 w 11830043"/>
              <a:gd name="connsiteY1262" fmla="*/ 5327611 h 6533995"/>
              <a:gd name="connsiteX1263" fmla="*/ 11328082 w 11830043"/>
              <a:gd name="connsiteY1263" fmla="*/ 5317887 h 6533995"/>
              <a:gd name="connsiteX1264" fmla="*/ 11337802 w 11830043"/>
              <a:gd name="connsiteY1264" fmla="*/ 5308100 h 6533995"/>
              <a:gd name="connsiteX1265" fmla="*/ 11096574 w 11830043"/>
              <a:gd name="connsiteY1265" fmla="*/ 5308100 h 6533995"/>
              <a:gd name="connsiteX1266" fmla="*/ 11106294 w 11830043"/>
              <a:gd name="connsiteY1266" fmla="*/ 5317887 h 6533995"/>
              <a:gd name="connsiteX1267" fmla="*/ 11096574 w 11830043"/>
              <a:gd name="connsiteY1267" fmla="*/ 5327611 h 6533995"/>
              <a:gd name="connsiteX1268" fmla="*/ 11086790 w 11830043"/>
              <a:gd name="connsiteY1268" fmla="*/ 5317887 h 6533995"/>
              <a:gd name="connsiteX1269" fmla="*/ 11096574 w 11830043"/>
              <a:gd name="connsiteY1269" fmla="*/ 5308100 h 6533995"/>
              <a:gd name="connsiteX1270" fmla="*/ 10855345 w 11830043"/>
              <a:gd name="connsiteY1270" fmla="*/ 5308100 h 6533995"/>
              <a:gd name="connsiteX1271" fmla="*/ 10865065 w 11830043"/>
              <a:gd name="connsiteY1271" fmla="*/ 5317887 h 6533995"/>
              <a:gd name="connsiteX1272" fmla="*/ 10855345 w 11830043"/>
              <a:gd name="connsiteY1272" fmla="*/ 5327611 h 6533995"/>
              <a:gd name="connsiteX1273" fmla="*/ 10845625 w 11830043"/>
              <a:gd name="connsiteY1273" fmla="*/ 5317887 h 6533995"/>
              <a:gd name="connsiteX1274" fmla="*/ 10855345 w 11830043"/>
              <a:gd name="connsiteY1274" fmla="*/ 5308100 h 6533995"/>
              <a:gd name="connsiteX1275" fmla="*/ 10614116 w 11830043"/>
              <a:gd name="connsiteY1275" fmla="*/ 5308100 h 6533995"/>
              <a:gd name="connsiteX1276" fmla="*/ 10623901 w 11830043"/>
              <a:gd name="connsiteY1276" fmla="*/ 5317887 h 6533995"/>
              <a:gd name="connsiteX1277" fmla="*/ 10614116 w 11830043"/>
              <a:gd name="connsiteY1277" fmla="*/ 5327611 h 6533995"/>
              <a:gd name="connsiteX1278" fmla="*/ 10604396 w 11830043"/>
              <a:gd name="connsiteY1278" fmla="*/ 5317887 h 6533995"/>
              <a:gd name="connsiteX1279" fmla="*/ 10614116 w 11830043"/>
              <a:gd name="connsiteY1279" fmla="*/ 5308100 h 6533995"/>
              <a:gd name="connsiteX1280" fmla="*/ 10372888 w 11830043"/>
              <a:gd name="connsiteY1280" fmla="*/ 5308100 h 6533995"/>
              <a:gd name="connsiteX1281" fmla="*/ 10382673 w 11830043"/>
              <a:gd name="connsiteY1281" fmla="*/ 5317887 h 6533995"/>
              <a:gd name="connsiteX1282" fmla="*/ 10372888 w 11830043"/>
              <a:gd name="connsiteY1282" fmla="*/ 5327611 h 6533995"/>
              <a:gd name="connsiteX1283" fmla="*/ 10363168 w 11830043"/>
              <a:gd name="connsiteY1283" fmla="*/ 5317887 h 6533995"/>
              <a:gd name="connsiteX1284" fmla="*/ 10372888 w 11830043"/>
              <a:gd name="connsiteY1284" fmla="*/ 5308100 h 6533995"/>
              <a:gd name="connsiteX1285" fmla="*/ 10131660 w 11830043"/>
              <a:gd name="connsiteY1285" fmla="*/ 5308100 h 6533995"/>
              <a:gd name="connsiteX1286" fmla="*/ 10141444 w 11830043"/>
              <a:gd name="connsiteY1286" fmla="*/ 5317887 h 6533995"/>
              <a:gd name="connsiteX1287" fmla="*/ 10131660 w 11830043"/>
              <a:gd name="connsiteY1287" fmla="*/ 5327611 h 6533995"/>
              <a:gd name="connsiteX1288" fmla="*/ 10121940 w 11830043"/>
              <a:gd name="connsiteY1288" fmla="*/ 5317887 h 6533995"/>
              <a:gd name="connsiteX1289" fmla="*/ 10131660 w 11830043"/>
              <a:gd name="connsiteY1289" fmla="*/ 5308100 h 6533995"/>
              <a:gd name="connsiteX1290" fmla="*/ 9890432 w 11830043"/>
              <a:gd name="connsiteY1290" fmla="*/ 5308100 h 6533995"/>
              <a:gd name="connsiteX1291" fmla="*/ 9900152 w 11830043"/>
              <a:gd name="connsiteY1291" fmla="*/ 5317887 h 6533995"/>
              <a:gd name="connsiteX1292" fmla="*/ 9890432 w 11830043"/>
              <a:gd name="connsiteY1292" fmla="*/ 5327611 h 6533995"/>
              <a:gd name="connsiteX1293" fmla="*/ 9880648 w 11830043"/>
              <a:gd name="connsiteY1293" fmla="*/ 5317887 h 6533995"/>
              <a:gd name="connsiteX1294" fmla="*/ 9890432 w 11830043"/>
              <a:gd name="connsiteY1294" fmla="*/ 5308100 h 6533995"/>
              <a:gd name="connsiteX1295" fmla="*/ 9649203 w 11830043"/>
              <a:gd name="connsiteY1295" fmla="*/ 5308100 h 6533995"/>
              <a:gd name="connsiteX1296" fmla="*/ 9658923 w 11830043"/>
              <a:gd name="connsiteY1296" fmla="*/ 5317887 h 6533995"/>
              <a:gd name="connsiteX1297" fmla="*/ 9649203 w 11830043"/>
              <a:gd name="connsiteY1297" fmla="*/ 5327611 h 6533995"/>
              <a:gd name="connsiteX1298" fmla="*/ 9639483 w 11830043"/>
              <a:gd name="connsiteY1298" fmla="*/ 5317887 h 6533995"/>
              <a:gd name="connsiteX1299" fmla="*/ 9649203 w 11830043"/>
              <a:gd name="connsiteY1299" fmla="*/ 5308100 h 6533995"/>
              <a:gd name="connsiteX1300" fmla="*/ 9417695 w 11830043"/>
              <a:gd name="connsiteY1300" fmla="*/ 5308100 h 6533995"/>
              <a:gd name="connsiteX1301" fmla="*/ 9427416 w 11830043"/>
              <a:gd name="connsiteY1301" fmla="*/ 5317887 h 6533995"/>
              <a:gd name="connsiteX1302" fmla="*/ 9417695 w 11830043"/>
              <a:gd name="connsiteY1302" fmla="*/ 5327611 h 6533995"/>
              <a:gd name="connsiteX1303" fmla="*/ 9407911 w 11830043"/>
              <a:gd name="connsiteY1303" fmla="*/ 5317887 h 6533995"/>
              <a:gd name="connsiteX1304" fmla="*/ 9417695 w 11830043"/>
              <a:gd name="connsiteY1304" fmla="*/ 5308100 h 6533995"/>
              <a:gd name="connsiteX1305" fmla="*/ 9176467 w 11830043"/>
              <a:gd name="connsiteY1305" fmla="*/ 5308100 h 6533995"/>
              <a:gd name="connsiteX1306" fmla="*/ 9186187 w 11830043"/>
              <a:gd name="connsiteY1306" fmla="*/ 5317887 h 6533995"/>
              <a:gd name="connsiteX1307" fmla="*/ 9176467 w 11830043"/>
              <a:gd name="connsiteY1307" fmla="*/ 5327611 h 6533995"/>
              <a:gd name="connsiteX1308" fmla="*/ 9166683 w 11830043"/>
              <a:gd name="connsiteY1308" fmla="*/ 5317887 h 6533995"/>
              <a:gd name="connsiteX1309" fmla="*/ 9176467 w 11830043"/>
              <a:gd name="connsiteY1309" fmla="*/ 5308100 h 6533995"/>
              <a:gd name="connsiteX1310" fmla="*/ 8935237 w 11830043"/>
              <a:gd name="connsiteY1310" fmla="*/ 5308100 h 6533995"/>
              <a:gd name="connsiteX1311" fmla="*/ 8944958 w 11830043"/>
              <a:gd name="connsiteY1311" fmla="*/ 5317887 h 6533995"/>
              <a:gd name="connsiteX1312" fmla="*/ 8935237 w 11830043"/>
              <a:gd name="connsiteY1312" fmla="*/ 5327611 h 6533995"/>
              <a:gd name="connsiteX1313" fmla="*/ 8925454 w 11830043"/>
              <a:gd name="connsiteY1313" fmla="*/ 5317887 h 6533995"/>
              <a:gd name="connsiteX1314" fmla="*/ 8935237 w 11830043"/>
              <a:gd name="connsiteY1314" fmla="*/ 5308100 h 6533995"/>
              <a:gd name="connsiteX1315" fmla="*/ 8694009 w 11830043"/>
              <a:gd name="connsiteY1315" fmla="*/ 5308100 h 6533995"/>
              <a:gd name="connsiteX1316" fmla="*/ 8703730 w 11830043"/>
              <a:gd name="connsiteY1316" fmla="*/ 5317887 h 6533995"/>
              <a:gd name="connsiteX1317" fmla="*/ 8694009 w 11830043"/>
              <a:gd name="connsiteY1317" fmla="*/ 5327611 h 6533995"/>
              <a:gd name="connsiteX1318" fmla="*/ 8684289 w 11830043"/>
              <a:gd name="connsiteY1318" fmla="*/ 5317887 h 6533995"/>
              <a:gd name="connsiteX1319" fmla="*/ 8694009 w 11830043"/>
              <a:gd name="connsiteY1319" fmla="*/ 5308100 h 6533995"/>
              <a:gd name="connsiteX1320" fmla="*/ 8452781 w 11830043"/>
              <a:gd name="connsiteY1320" fmla="*/ 5308100 h 6533995"/>
              <a:gd name="connsiteX1321" fmla="*/ 8462566 w 11830043"/>
              <a:gd name="connsiteY1321" fmla="*/ 5317887 h 6533995"/>
              <a:gd name="connsiteX1322" fmla="*/ 8452781 w 11830043"/>
              <a:gd name="connsiteY1322" fmla="*/ 5327611 h 6533995"/>
              <a:gd name="connsiteX1323" fmla="*/ 8443061 w 11830043"/>
              <a:gd name="connsiteY1323" fmla="*/ 5317887 h 6533995"/>
              <a:gd name="connsiteX1324" fmla="*/ 8452781 w 11830043"/>
              <a:gd name="connsiteY1324" fmla="*/ 5308100 h 6533995"/>
              <a:gd name="connsiteX1325" fmla="*/ 8211553 w 11830043"/>
              <a:gd name="connsiteY1325" fmla="*/ 5308100 h 6533995"/>
              <a:gd name="connsiteX1326" fmla="*/ 8221273 w 11830043"/>
              <a:gd name="connsiteY1326" fmla="*/ 5317887 h 6533995"/>
              <a:gd name="connsiteX1327" fmla="*/ 8211553 w 11830043"/>
              <a:gd name="connsiteY1327" fmla="*/ 5327611 h 6533995"/>
              <a:gd name="connsiteX1328" fmla="*/ 8201769 w 11830043"/>
              <a:gd name="connsiteY1328" fmla="*/ 5317887 h 6533995"/>
              <a:gd name="connsiteX1329" fmla="*/ 8211553 w 11830043"/>
              <a:gd name="connsiteY1329" fmla="*/ 5308100 h 6533995"/>
              <a:gd name="connsiteX1330" fmla="*/ 7970260 w 11830043"/>
              <a:gd name="connsiteY1330" fmla="*/ 5308100 h 6533995"/>
              <a:gd name="connsiteX1331" fmla="*/ 7980044 w 11830043"/>
              <a:gd name="connsiteY1331" fmla="*/ 5317887 h 6533995"/>
              <a:gd name="connsiteX1332" fmla="*/ 7970260 w 11830043"/>
              <a:gd name="connsiteY1332" fmla="*/ 5327611 h 6533995"/>
              <a:gd name="connsiteX1333" fmla="*/ 7960477 w 11830043"/>
              <a:gd name="connsiteY1333" fmla="*/ 5317887 h 6533995"/>
              <a:gd name="connsiteX1334" fmla="*/ 7970260 w 11830043"/>
              <a:gd name="connsiteY1334" fmla="*/ 5308100 h 6533995"/>
              <a:gd name="connsiteX1335" fmla="*/ 7729032 w 11830043"/>
              <a:gd name="connsiteY1335" fmla="*/ 5308100 h 6533995"/>
              <a:gd name="connsiteX1336" fmla="*/ 7738753 w 11830043"/>
              <a:gd name="connsiteY1336" fmla="*/ 5317887 h 6533995"/>
              <a:gd name="connsiteX1337" fmla="*/ 7729032 w 11830043"/>
              <a:gd name="connsiteY1337" fmla="*/ 5327611 h 6533995"/>
              <a:gd name="connsiteX1338" fmla="*/ 7719249 w 11830043"/>
              <a:gd name="connsiteY1338" fmla="*/ 5317887 h 6533995"/>
              <a:gd name="connsiteX1339" fmla="*/ 7729032 w 11830043"/>
              <a:gd name="connsiteY1339" fmla="*/ 5308100 h 6533995"/>
              <a:gd name="connsiteX1340" fmla="*/ 7487803 w 11830043"/>
              <a:gd name="connsiteY1340" fmla="*/ 5308100 h 6533995"/>
              <a:gd name="connsiteX1341" fmla="*/ 7497524 w 11830043"/>
              <a:gd name="connsiteY1341" fmla="*/ 5317887 h 6533995"/>
              <a:gd name="connsiteX1342" fmla="*/ 7487803 w 11830043"/>
              <a:gd name="connsiteY1342" fmla="*/ 5327611 h 6533995"/>
              <a:gd name="connsiteX1343" fmla="*/ 7478019 w 11830043"/>
              <a:gd name="connsiteY1343" fmla="*/ 5317887 h 6533995"/>
              <a:gd name="connsiteX1344" fmla="*/ 7487803 w 11830043"/>
              <a:gd name="connsiteY1344" fmla="*/ 5308100 h 6533995"/>
              <a:gd name="connsiteX1345" fmla="*/ 7246575 w 11830043"/>
              <a:gd name="connsiteY1345" fmla="*/ 5308100 h 6533995"/>
              <a:gd name="connsiteX1346" fmla="*/ 7256359 w 11830043"/>
              <a:gd name="connsiteY1346" fmla="*/ 5317887 h 6533995"/>
              <a:gd name="connsiteX1347" fmla="*/ 7246575 w 11830043"/>
              <a:gd name="connsiteY1347" fmla="*/ 5327611 h 6533995"/>
              <a:gd name="connsiteX1348" fmla="*/ 7236855 w 11830043"/>
              <a:gd name="connsiteY1348" fmla="*/ 5317887 h 6533995"/>
              <a:gd name="connsiteX1349" fmla="*/ 7246575 w 11830043"/>
              <a:gd name="connsiteY1349" fmla="*/ 5308100 h 6533995"/>
              <a:gd name="connsiteX1350" fmla="*/ 7005346 w 11830043"/>
              <a:gd name="connsiteY1350" fmla="*/ 5308100 h 6533995"/>
              <a:gd name="connsiteX1351" fmla="*/ 7015130 w 11830043"/>
              <a:gd name="connsiteY1351" fmla="*/ 5317887 h 6533995"/>
              <a:gd name="connsiteX1352" fmla="*/ 7005346 w 11830043"/>
              <a:gd name="connsiteY1352" fmla="*/ 5327611 h 6533995"/>
              <a:gd name="connsiteX1353" fmla="*/ 6995626 w 11830043"/>
              <a:gd name="connsiteY1353" fmla="*/ 5317887 h 6533995"/>
              <a:gd name="connsiteX1354" fmla="*/ 7005346 w 11830043"/>
              <a:gd name="connsiteY1354" fmla="*/ 5308100 h 6533995"/>
              <a:gd name="connsiteX1355" fmla="*/ 6764118 w 11830043"/>
              <a:gd name="connsiteY1355" fmla="*/ 5308100 h 6533995"/>
              <a:gd name="connsiteX1356" fmla="*/ 6773902 w 11830043"/>
              <a:gd name="connsiteY1356" fmla="*/ 5317887 h 6533995"/>
              <a:gd name="connsiteX1357" fmla="*/ 6764118 w 11830043"/>
              <a:gd name="connsiteY1357" fmla="*/ 5327611 h 6533995"/>
              <a:gd name="connsiteX1358" fmla="*/ 6754335 w 11830043"/>
              <a:gd name="connsiteY1358" fmla="*/ 5317887 h 6533995"/>
              <a:gd name="connsiteX1359" fmla="*/ 6764118 w 11830043"/>
              <a:gd name="connsiteY1359" fmla="*/ 5308100 h 6533995"/>
              <a:gd name="connsiteX1360" fmla="*/ 6522889 w 11830043"/>
              <a:gd name="connsiteY1360" fmla="*/ 5308100 h 6533995"/>
              <a:gd name="connsiteX1361" fmla="*/ 6532610 w 11830043"/>
              <a:gd name="connsiteY1361" fmla="*/ 5317887 h 6533995"/>
              <a:gd name="connsiteX1362" fmla="*/ 6522889 w 11830043"/>
              <a:gd name="connsiteY1362" fmla="*/ 5327611 h 6533995"/>
              <a:gd name="connsiteX1363" fmla="*/ 6513105 w 11830043"/>
              <a:gd name="connsiteY1363" fmla="*/ 5317887 h 6533995"/>
              <a:gd name="connsiteX1364" fmla="*/ 6522889 w 11830043"/>
              <a:gd name="connsiteY1364" fmla="*/ 5308100 h 6533995"/>
              <a:gd name="connsiteX1365" fmla="*/ 6281661 w 11830043"/>
              <a:gd name="connsiteY1365" fmla="*/ 5308100 h 6533995"/>
              <a:gd name="connsiteX1366" fmla="*/ 6291381 w 11830043"/>
              <a:gd name="connsiteY1366" fmla="*/ 5317887 h 6533995"/>
              <a:gd name="connsiteX1367" fmla="*/ 6281661 w 11830043"/>
              <a:gd name="connsiteY1367" fmla="*/ 5327611 h 6533995"/>
              <a:gd name="connsiteX1368" fmla="*/ 6271877 w 11830043"/>
              <a:gd name="connsiteY1368" fmla="*/ 5317887 h 6533995"/>
              <a:gd name="connsiteX1369" fmla="*/ 6281661 w 11830043"/>
              <a:gd name="connsiteY1369" fmla="*/ 5308100 h 6533995"/>
              <a:gd name="connsiteX1370" fmla="*/ 6040432 w 11830043"/>
              <a:gd name="connsiteY1370" fmla="*/ 5308100 h 6533995"/>
              <a:gd name="connsiteX1371" fmla="*/ 6050216 w 11830043"/>
              <a:gd name="connsiteY1371" fmla="*/ 5317887 h 6533995"/>
              <a:gd name="connsiteX1372" fmla="*/ 6040432 w 11830043"/>
              <a:gd name="connsiteY1372" fmla="*/ 5327611 h 6533995"/>
              <a:gd name="connsiteX1373" fmla="*/ 6030712 w 11830043"/>
              <a:gd name="connsiteY1373" fmla="*/ 5317887 h 6533995"/>
              <a:gd name="connsiteX1374" fmla="*/ 6040432 w 11830043"/>
              <a:gd name="connsiteY1374" fmla="*/ 5308100 h 6533995"/>
              <a:gd name="connsiteX1375" fmla="*/ 5799205 w 11830043"/>
              <a:gd name="connsiteY1375" fmla="*/ 5308100 h 6533995"/>
              <a:gd name="connsiteX1376" fmla="*/ 5808989 w 11830043"/>
              <a:gd name="connsiteY1376" fmla="*/ 5317887 h 6533995"/>
              <a:gd name="connsiteX1377" fmla="*/ 5799205 w 11830043"/>
              <a:gd name="connsiteY1377" fmla="*/ 5327611 h 6533995"/>
              <a:gd name="connsiteX1378" fmla="*/ 5789486 w 11830043"/>
              <a:gd name="connsiteY1378" fmla="*/ 5317887 h 6533995"/>
              <a:gd name="connsiteX1379" fmla="*/ 5799205 w 11830043"/>
              <a:gd name="connsiteY1379" fmla="*/ 5308100 h 6533995"/>
              <a:gd name="connsiteX1380" fmla="*/ 5557992 w 11830043"/>
              <a:gd name="connsiteY1380" fmla="*/ 5308100 h 6533995"/>
              <a:gd name="connsiteX1381" fmla="*/ 5567774 w 11830043"/>
              <a:gd name="connsiteY1381" fmla="*/ 5317887 h 6533995"/>
              <a:gd name="connsiteX1382" fmla="*/ 5557992 w 11830043"/>
              <a:gd name="connsiteY1382" fmla="*/ 5327611 h 6533995"/>
              <a:gd name="connsiteX1383" fmla="*/ 5548208 w 11830043"/>
              <a:gd name="connsiteY1383" fmla="*/ 5317887 h 6533995"/>
              <a:gd name="connsiteX1384" fmla="*/ 5557992 w 11830043"/>
              <a:gd name="connsiteY1384" fmla="*/ 5308100 h 6533995"/>
              <a:gd name="connsiteX1385" fmla="*/ 5316710 w 11830043"/>
              <a:gd name="connsiteY1385" fmla="*/ 5308100 h 6533995"/>
              <a:gd name="connsiteX1386" fmla="*/ 5326432 w 11830043"/>
              <a:gd name="connsiteY1386" fmla="*/ 5317887 h 6533995"/>
              <a:gd name="connsiteX1387" fmla="*/ 5316710 w 11830043"/>
              <a:gd name="connsiteY1387" fmla="*/ 5327611 h 6533995"/>
              <a:gd name="connsiteX1388" fmla="*/ 5306924 w 11830043"/>
              <a:gd name="connsiteY1388" fmla="*/ 5317887 h 6533995"/>
              <a:gd name="connsiteX1389" fmla="*/ 5316710 w 11830043"/>
              <a:gd name="connsiteY1389" fmla="*/ 5308100 h 6533995"/>
              <a:gd name="connsiteX1390" fmla="*/ 5075486 w 11830043"/>
              <a:gd name="connsiteY1390" fmla="*/ 5308100 h 6533995"/>
              <a:gd name="connsiteX1391" fmla="*/ 5085202 w 11830043"/>
              <a:gd name="connsiteY1391" fmla="*/ 5317887 h 6533995"/>
              <a:gd name="connsiteX1392" fmla="*/ 5075486 w 11830043"/>
              <a:gd name="connsiteY1392" fmla="*/ 5327611 h 6533995"/>
              <a:gd name="connsiteX1393" fmla="*/ 5065705 w 11830043"/>
              <a:gd name="connsiteY1393" fmla="*/ 5317887 h 6533995"/>
              <a:gd name="connsiteX1394" fmla="*/ 5075486 w 11830043"/>
              <a:gd name="connsiteY1394" fmla="*/ 5308100 h 6533995"/>
              <a:gd name="connsiteX1395" fmla="*/ 4834252 w 11830043"/>
              <a:gd name="connsiteY1395" fmla="*/ 5308100 h 6533995"/>
              <a:gd name="connsiteX1396" fmla="*/ 4844040 w 11830043"/>
              <a:gd name="connsiteY1396" fmla="*/ 5317887 h 6533995"/>
              <a:gd name="connsiteX1397" fmla="*/ 4834252 w 11830043"/>
              <a:gd name="connsiteY1397" fmla="*/ 5327611 h 6533995"/>
              <a:gd name="connsiteX1398" fmla="*/ 4824534 w 11830043"/>
              <a:gd name="connsiteY1398" fmla="*/ 5317887 h 6533995"/>
              <a:gd name="connsiteX1399" fmla="*/ 4834252 w 11830043"/>
              <a:gd name="connsiteY1399" fmla="*/ 5308100 h 6533995"/>
              <a:gd name="connsiteX1400" fmla="*/ 4593019 w 11830043"/>
              <a:gd name="connsiteY1400" fmla="*/ 5308100 h 6533995"/>
              <a:gd name="connsiteX1401" fmla="*/ 4602795 w 11830043"/>
              <a:gd name="connsiteY1401" fmla="*/ 5317887 h 6533995"/>
              <a:gd name="connsiteX1402" fmla="*/ 4593019 w 11830043"/>
              <a:gd name="connsiteY1402" fmla="*/ 5327611 h 6533995"/>
              <a:gd name="connsiteX1403" fmla="*/ 4583304 w 11830043"/>
              <a:gd name="connsiteY1403" fmla="*/ 5317887 h 6533995"/>
              <a:gd name="connsiteX1404" fmla="*/ 4593019 w 11830043"/>
              <a:gd name="connsiteY1404" fmla="*/ 5308100 h 6533995"/>
              <a:gd name="connsiteX1405" fmla="*/ 4351806 w 11830043"/>
              <a:gd name="connsiteY1405" fmla="*/ 5308100 h 6533995"/>
              <a:gd name="connsiteX1406" fmla="*/ 4361580 w 11830043"/>
              <a:gd name="connsiteY1406" fmla="*/ 5317887 h 6533995"/>
              <a:gd name="connsiteX1407" fmla="*/ 4351806 w 11830043"/>
              <a:gd name="connsiteY1407" fmla="*/ 5327611 h 6533995"/>
              <a:gd name="connsiteX1408" fmla="*/ 4342006 w 11830043"/>
              <a:gd name="connsiteY1408" fmla="*/ 5317887 h 6533995"/>
              <a:gd name="connsiteX1409" fmla="*/ 4351806 w 11830043"/>
              <a:gd name="connsiteY1409" fmla="*/ 5308100 h 6533995"/>
              <a:gd name="connsiteX1410" fmla="*/ 4110583 w 11830043"/>
              <a:gd name="connsiteY1410" fmla="*/ 5308100 h 6533995"/>
              <a:gd name="connsiteX1411" fmla="*/ 4120362 w 11830043"/>
              <a:gd name="connsiteY1411" fmla="*/ 5317887 h 6533995"/>
              <a:gd name="connsiteX1412" fmla="*/ 4110583 w 11830043"/>
              <a:gd name="connsiteY1412" fmla="*/ 5327611 h 6533995"/>
              <a:gd name="connsiteX1413" fmla="*/ 4100799 w 11830043"/>
              <a:gd name="connsiteY1413" fmla="*/ 5317887 h 6533995"/>
              <a:gd name="connsiteX1414" fmla="*/ 4110583 w 11830043"/>
              <a:gd name="connsiteY1414" fmla="*/ 5308100 h 6533995"/>
              <a:gd name="connsiteX1415" fmla="*/ 3869431 w 11830043"/>
              <a:gd name="connsiteY1415" fmla="*/ 5308100 h 6533995"/>
              <a:gd name="connsiteX1416" fmla="*/ 3879151 w 11830043"/>
              <a:gd name="connsiteY1416" fmla="*/ 5317887 h 6533995"/>
              <a:gd name="connsiteX1417" fmla="*/ 3869431 w 11830043"/>
              <a:gd name="connsiteY1417" fmla="*/ 5327611 h 6533995"/>
              <a:gd name="connsiteX1418" fmla="*/ 3859648 w 11830043"/>
              <a:gd name="connsiteY1418" fmla="*/ 5317887 h 6533995"/>
              <a:gd name="connsiteX1419" fmla="*/ 3869431 w 11830043"/>
              <a:gd name="connsiteY1419" fmla="*/ 5308100 h 6533995"/>
              <a:gd name="connsiteX1420" fmla="*/ 3628215 w 11830043"/>
              <a:gd name="connsiteY1420" fmla="*/ 5308100 h 6533995"/>
              <a:gd name="connsiteX1421" fmla="*/ 3637936 w 11830043"/>
              <a:gd name="connsiteY1421" fmla="*/ 5317887 h 6533995"/>
              <a:gd name="connsiteX1422" fmla="*/ 3628215 w 11830043"/>
              <a:gd name="connsiteY1422" fmla="*/ 5327611 h 6533995"/>
              <a:gd name="connsiteX1423" fmla="*/ 3618432 w 11830043"/>
              <a:gd name="connsiteY1423" fmla="*/ 5317887 h 6533995"/>
              <a:gd name="connsiteX1424" fmla="*/ 3628215 w 11830043"/>
              <a:gd name="connsiteY1424" fmla="*/ 5308100 h 6533995"/>
              <a:gd name="connsiteX1425" fmla="*/ 3386959 w 11830043"/>
              <a:gd name="connsiteY1425" fmla="*/ 5308100 h 6533995"/>
              <a:gd name="connsiteX1426" fmla="*/ 3396745 w 11830043"/>
              <a:gd name="connsiteY1426" fmla="*/ 5317887 h 6533995"/>
              <a:gd name="connsiteX1427" fmla="*/ 3386959 w 11830043"/>
              <a:gd name="connsiteY1427" fmla="*/ 5327611 h 6533995"/>
              <a:gd name="connsiteX1428" fmla="*/ 3377237 w 11830043"/>
              <a:gd name="connsiteY1428" fmla="*/ 5317887 h 6533995"/>
              <a:gd name="connsiteX1429" fmla="*/ 3386959 w 11830043"/>
              <a:gd name="connsiteY1429" fmla="*/ 5308100 h 6533995"/>
              <a:gd name="connsiteX1430" fmla="*/ 3145752 w 11830043"/>
              <a:gd name="connsiteY1430" fmla="*/ 5308100 h 6533995"/>
              <a:gd name="connsiteX1431" fmla="*/ 3155534 w 11830043"/>
              <a:gd name="connsiteY1431" fmla="*/ 5317887 h 6533995"/>
              <a:gd name="connsiteX1432" fmla="*/ 3145752 w 11830043"/>
              <a:gd name="connsiteY1432" fmla="*/ 5327611 h 6533995"/>
              <a:gd name="connsiteX1433" fmla="*/ 3136034 w 11830043"/>
              <a:gd name="connsiteY1433" fmla="*/ 5317887 h 6533995"/>
              <a:gd name="connsiteX1434" fmla="*/ 3145752 w 11830043"/>
              <a:gd name="connsiteY1434" fmla="*/ 5308100 h 6533995"/>
              <a:gd name="connsiteX1435" fmla="*/ 2904574 w 11830043"/>
              <a:gd name="connsiteY1435" fmla="*/ 5308100 h 6533995"/>
              <a:gd name="connsiteX1436" fmla="*/ 2914357 w 11830043"/>
              <a:gd name="connsiteY1436" fmla="*/ 5317887 h 6533995"/>
              <a:gd name="connsiteX1437" fmla="*/ 2904574 w 11830043"/>
              <a:gd name="connsiteY1437" fmla="*/ 5327611 h 6533995"/>
              <a:gd name="connsiteX1438" fmla="*/ 2894793 w 11830043"/>
              <a:gd name="connsiteY1438" fmla="*/ 5317887 h 6533995"/>
              <a:gd name="connsiteX1439" fmla="*/ 2904574 w 11830043"/>
              <a:gd name="connsiteY1439" fmla="*/ 5308100 h 6533995"/>
              <a:gd name="connsiteX1440" fmla="*/ 2663275 w 11830043"/>
              <a:gd name="connsiteY1440" fmla="*/ 5308100 h 6533995"/>
              <a:gd name="connsiteX1441" fmla="*/ 2673000 w 11830043"/>
              <a:gd name="connsiteY1441" fmla="*/ 5317887 h 6533995"/>
              <a:gd name="connsiteX1442" fmla="*/ 2663275 w 11830043"/>
              <a:gd name="connsiteY1442" fmla="*/ 5327611 h 6533995"/>
              <a:gd name="connsiteX1443" fmla="*/ 2653493 w 11830043"/>
              <a:gd name="connsiteY1443" fmla="*/ 5317887 h 6533995"/>
              <a:gd name="connsiteX1444" fmla="*/ 2663275 w 11830043"/>
              <a:gd name="connsiteY1444" fmla="*/ 5308100 h 6533995"/>
              <a:gd name="connsiteX1445" fmla="*/ 2422039 w 11830043"/>
              <a:gd name="connsiteY1445" fmla="*/ 5308100 h 6533995"/>
              <a:gd name="connsiteX1446" fmla="*/ 2431755 w 11830043"/>
              <a:gd name="connsiteY1446" fmla="*/ 5317887 h 6533995"/>
              <a:gd name="connsiteX1447" fmla="*/ 2422039 w 11830043"/>
              <a:gd name="connsiteY1447" fmla="*/ 5327611 h 6533995"/>
              <a:gd name="connsiteX1448" fmla="*/ 2412259 w 11830043"/>
              <a:gd name="connsiteY1448" fmla="*/ 5317887 h 6533995"/>
              <a:gd name="connsiteX1449" fmla="*/ 2422039 w 11830043"/>
              <a:gd name="connsiteY1449" fmla="*/ 5308100 h 6533995"/>
              <a:gd name="connsiteX1450" fmla="*/ 2180796 w 11830043"/>
              <a:gd name="connsiteY1450" fmla="*/ 5308100 h 6533995"/>
              <a:gd name="connsiteX1451" fmla="*/ 2190581 w 11830043"/>
              <a:gd name="connsiteY1451" fmla="*/ 5317887 h 6533995"/>
              <a:gd name="connsiteX1452" fmla="*/ 2180796 w 11830043"/>
              <a:gd name="connsiteY1452" fmla="*/ 5327611 h 6533995"/>
              <a:gd name="connsiteX1453" fmla="*/ 2171085 w 11830043"/>
              <a:gd name="connsiteY1453" fmla="*/ 5317887 h 6533995"/>
              <a:gd name="connsiteX1454" fmla="*/ 2180796 w 11830043"/>
              <a:gd name="connsiteY1454" fmla="*/ 5308100 h 6533995"/>
              <a:gd name="connsiteX1455" fmla="*/ 1939584 w 11830043"/>
              <a:gd name="connsiteY1455" fmla="*/ 5308100 h 6533995"/>
              <a:gd name="connsiteX1456" fmla="*/ 1949367 w 11830043"/>
              <a:gd name="connsiteY1456" fmla="*/ 5317887 h 6533995"/>
              <a:gd name="connsiteX1457" fmla="*/ 1939584 w 11830043"/>
              <a:gd name="connsiteY1457" fmla="*/ 5327611 h 6533995"/>
              <a:gd name="connsiteX1458" fmla="*/ 1929862 w 11830043"/>
              <a:gd name="connsiteY1458" fmla="*/ 5317887 h 6533995"/>
              <a:gd name="connsiteX1459" fmla="*/ 1939584 w 11830043"/>
              <a:gd name="connsiteY1459" fmla="*/ 5308100 h 6533995"/>
              <a:gd name="connsiteX1460" fmla="*/ 1698333 w 11830043"/>
              <a:gd name="connsiteY1460" fmla="*/ 5308100 h 6533995"/>
              <a:gd name="connsiteX1461" fmla="*/ 1708119 w 11830043"/>
              <a:gd name="connsiteY1461" fmla="*/ 5317887 h 6533995"/>
              <a:gd name="connsiteX1462" fmla="*/ 1698333 w 11830043"/>
              <a:gd name="connsiteY1462" fmla="*/ 5327611 h 6533995"/>
              <a:gd name="connsiteX1463" fmla="*/ 1688548 w 11830043"/>
              <a:gd name="connsiteY1463" fmla="*/ 5317887 h 6533995"/>
              <a:gd name="connsiteX1464" fmla="*/ 1698333 w 11830043"/>
              <a:gd name="connsiteY1464" fmla="*/ 5308100 h 6533995"/>
              <a:gd name="connsiteX1465" fmla="*/ 1457108 w 11830043"/>
              <a:gd name="connsiteY1465" fmla="*/ 5308100 h 6533995"/>
              <a:gd name="connsiteX1466" fmla="*/ 1466828 w 11830043"/>
              <a:gd name="connsiteY1466" fmla="*/ 5317887 h 6533995"/>
              <a:gd name="connsiteX1467" fmla="*/ 1457108 w 11830043"/>
              <a:gd name="connsiteY1467" fmla="*/ 5327611 h 6533995"/>
              <a:gd name="connsiteX1468" fmla="*/ 1447324 w 11830043"/>
              <a:gd name="connsiteY1468" fmla="*/ 5317887 h 6533995"/>
              <a:gd name="connsiteX1469" fmla="*/ 1457108 w 11830043"/>
              <a:gd name="connsiteY1469" fmla="*/ 5308100 h 6533995"/>
              <a:gd name="connsiteX1470" fmla="*/ 1215887 w 11830043"/>
              <a:gd name="connsiteY1470" fmla="*/ 5308100 h 6533995"/>
              <a:gd name="connsiteX1471" fmla="*/ 1225671 w 11830043"/>
              <a:gd name="connsiteY1471" fmla="*/ 5317887 h 6533995"/>
              <a:gd name="connsiteX1472" fmla="*/ 1215887 w 11830043"/>
              <a:gd name="connsiteY1472" fmla="*/ 5327611 h 6533995"/>
              <a:gd name="connsiteX1473" fmla="*/ 1206167 w 11830043"/>
              <a:gd name="connsiteY1473" fmla="*/ 5317887 h 6533995"/>
              <a:gd name="connsiteX1474" fmla="*/ 1215887 w 11830043"/>
              <a:gd name="connsiteY1474" fmla="*/ 5308100 h 6533995"/>
              <a:gd name="connsiteX1475" fmla="*/ 974667 w 11830043"/>
              <a:gd name="connsiteY1475" fmla="*/ 5308100 h 6533995"/>
              <a:gd name="connsiteX1476" fmla="*/ 984451 w 11830043"/>
              <a:gd name="connsiteY1476" fmla="*/ 5317887 h 6533995"/>
              <a:gd name="connsiteX1477" fmla="*/ 974667 w 11830043"/>
              <a:gd name="connsiteY1477" fmla="*/ 5327611 h 6533995"/>
              <a:gd name="connsiteX1478" fmla="*/ 964947 w 11830043"/>
              <a:gd name="connsiteY1478" fmla="*/ 5317887 h 6533995"/>
              <a:gd name="connsiteX1479" fmla="*/ 974667 w 11830043"/>
              <a:gd name="connsiteY1479" fmla="*/ 5308100 h 6533995"/>
              <a:gd name="connsiteX1480" fmla="*/ 733447 w 11830043"/>
              <a:gd name="connsiteY1480" fmla="*/ 5308100 h 6533995"/>
              <a:gd name="connsiteX1481" fmla="*/ 743167 w 11830043"/>
              <a:gd name="connsiteY1481" fmla="*/ 5317887 h 6533995"/>
              <a:gd name="connsiteX1482" fmla="*/ 733447 w 11830043"/>
              <a:gd name="connsiteY1482" fmla="*/ 5327611 h 6533995"/>
              <a:gd name="connsiteX1483" fmla="*/ 723663 w 11830043"/>
              <a:gd name="connsiteY1483" fmla="*/ 5317887 h 6533995"/>
              <a:gd name="connsiteX1484" fmla="*/ 733447 w 11830043"/>
              <a:gd name="connsiteY1484" fmla="*/ 5308100 h 6533995"/>
              <a:gd name="connsiteX1485" fmla="*/ 492226 w 11830043"/>
              <a:gd name="connsiteY1485" fmla="*/ 5308100 h 6533995"/>
              <a:gd name="connsiteX1486" fmla="*/ 501946 w 11830043"/>
              <a:gd name="connsiteY1486" fmla="*/ 5317887 h 6533995"/>
              <a:gd name="connsiteX1487" fmla="*/ 492226 w 11830043"/>
              <a:gd name="connsiteY1487" fmla="*/ 5327611 h 6533995"/>
              <a:gd name="connsiteX1488" fmla="*/ 482442 w 11830043"/>
              <a:gd name="connsiteY1488" fmla="*/ 5317887 h 6533995"/>
              <a:gd name="connsiteX1489" fmla="*/ 492226 w 11830043"/>
              <a:gd name="connsiteY1489" fmla="*/ 5308100 h 6533995"/>
              <a:gd name="connsiteX1490" fmla="*/ 251007 w 11830043"/>
              <a:gd name="connsiteY1490" fmla="*/ 5308100 h 6533995"/>
              <a:gd name="connsiteX1491" fmla="*/ 260791 w 11830043"/>
              <a:gd name="connsiteY1491" fmla="*/ 5317887 h 6533995"/>
              <a:gd name="connsiteX1492" fmla="*/ 251007 w 11830043"/>
              <a:gd name="connsiteY1492" fmla="*/ 5327611 h 6533995"/>
              <a:gd name="connsiteX1493" fmla="*/ 241287 w 11830043"/>
              <a:gd name="connsiteY1493" fmla="*/ 5317887 h 6533995"/>
              <a:gd name="connsiteX1494" fmla="*/ 251007 w 11830043"/>
              <a:gd name="connsiteY1494" fmla="*/ 5308100 h 6533995"/>
              <a:gd name="connsiteX1495" fmla="*/ 9723 w 11830043"/>
              <a:gd name="connsiteY1495" fmla="*/ 5308100 h 6533995"/>
              <a:gd name="connsiteX1496" fmla="*/ 19507 w 11830043"/>
              <a:gd name="connsiteY1496" fmla="*/ 5317887 h 6533995"/>
              <a:gd name="connsiteX1497" fmla="*/ 9723 w 11830043"/>
              <a:gd name="connsiteY1497" fmla="*/ 5327611 h 6533995"/>
              <a:gd name="connsiteX1498" fmla="*/ 4 w 11830043"/>
              <a:gd name="connsiteY1498" fmla="*/ 5317887 h 6533995"/>
              <a:gd name="connsiteX1499" fmla="*/ 9723 w 11830043"/>
              <a:gd name="connsiteY1499" fmla="*/ 5308100 h 6533995"/>
              <a:gd name="connsiteX1500" fmla="*/ 11820259 w 11830043"/>
              <a:gd name="connsiteY1500" fmla="*/ 5066785 h 6533995"/>
              <a:gd name="connsiteX1501" fmla="*/ 11830043 w 11830043"/>
              <a:gd name="connsiteY1501" fmla="*/ 5076573 h 6533995"/>
              <a:gd name="connsiteX1502" fmla="*/ 11820259 w 11830043"/>
              <a:gd name="connsiteY1502" fmla="*/ 5086296 h 6533995"/>
              <a:gd name="connsiteX1503" fmla="*/ 11810539 w 11830043"/>
              <a:gd name="connsiteY1503" fmla="*/ 5076573 h 6533995"/>
              <a:gd name="connsiteX1504" fmla="*/ 11820259 w 11830043"/>
              <a:gd name="connsiteY1504" fmla="*/ 5066785 h 6533995"/>
              <a:gd name="connsiteX1505" fmla="*/ 11579030 w 11830043"/>
              <a:gd name="connsiteY1505" fmla="*/ 5066785 h 6533995"/>
              <a:gd name="connsiteX1506" fmla="*/ 11588815 w 11830043"/>
              <a:gd name="connsiteY1506" fmla="*/ 5076573 h 6533995"/>
              <a:gd name="connsiteX1507" fmla="*/ 11579030 w 11830043"/>
              <a:gd name="connsiteY1507" fmla="*/ 5086296 h 6533995"/>
              <a:gd name="connsiteX1508" fmla="*/ 11569310 w 11830043"/>
              <a:gd name="connsiteY1508" fmla="*/ 5076573 h 6533995"/>
              <a:gd name="connsiteX1509" fmla="*/ 11579030 w 11830043"/>
              <a:gd name="connsiteY1509" fmla="*/ 5066785 h 6533995"/>
              <a:gd name="connsiteX1510" fmla="*/ 11337802 w 11830043"/>
              <a:gd name="connsiteY1510" fmla="*/ 5066785 h 6533995"/>
              <a:gd name="connsiteX1511" fmla="*/ 11347587 w 11830043"/>
              <a:gd name="connsiteY1511" fmla="*/ 5076573 h 6533995"/>
              <a:gd name="connsiteX1512" fmla="*/ 11337802 w 11830043"/>
              <a:gd name="connsiteY1512" fmla="*/ 5086296 h 6533995"/>
              <a:gd name="connsiteX1513" fmla="*/ 11328082 w 11830043"/>
              <a:gd name="connsiteY1513" fmla="*/ 5076573 h 6533995"/>
              <a:gd name="connsiteX1514" fmla="*/ 11337802 w 11830043"/>
              <a:gd name="connsiteY1514" fmla="*/ 5066785 h 6533995"/>
              <a:gd name="connsiteX1515" fmla="*/ 11096574 w 11830043"/>
              <a:gd name="connsiteY1515" fmla="*/ 5066785 h 6533995"/>
              <a:gd name="connsiteX1516" fmla="*/ 11106294 w 11830043"/>
              <a:gd name="connsiteY1516" fmla="*/ 5076573 h 6533995"/>
              <a:gd name="connsiteX1517" fmla="*/ 11096574 w 11830043"/>
              <a:gd name="connsiteY1517" fmla="*/ 5086296 h 6533995"/>
              <a:gd name="connsiteX1518" fmla="*/ 11086790 w 11830043"/>
              <a:gd name="connsiteY1518" fmla="*/ 5076573 h 6533995"/>
              <a:gd name="connsiteX1519" fmla="*/ 11096574 w 11830043"/>
              <a:gd name="connsiteY1519" fmla="*/ 5066785 h 6533995"/>
              <a:gd name="connsiteX1520" fmla="*/ 10855345 w 11830043"/>
              <a:gd name="connsiteY1520" fmla="*/ 5066785 h 6533995"/>
              <a:gd name="connsiteX1521" fmla="*/ 10865065 w 11830043"/>
              <a:gd name="connsiteY1521" fmla="*/ 5076573 h 6533995"/>
              <a:gd name="connsiteX1522" fmla="*/ 10855345 w 11830043"/>
              <a:gd name="connsiteY1522" fmla="*/ 5086296 h 6533995"/>
              <a:gd name="connsiteX1523" fmla="*/ 10845625 w 11830043"/>
              <a:gd name="connsiteY1523" fmla="*/ 5076573 h 6533995"/>
              <a:gd name="connsiteX1524" fmla="*/ 10855345 w 11830043"/>
              <a:gd name="connsiteY1524" fmla="*/ 5066785 h 6533995"/>
              <a:gd name="connsiteX1525" fmla="*/ 10614116 w 11830043"/>
              <a:gd name="connsiteY1525" fmla="*/ 5066785 h 6533995"/>
              <a:gd name="connsiteX1526" fmla="*/ 10623901 w 11830043"/>
              <a:gd name="connsiteY1526" fmla="*/ 5076573 h 6533995"/>
              <a:gd name="connsiteX1527" fmla="*/ 10614116 w 11830043"/>
              <a:gd name="connsiteY1527" fmla="*/ 5086296 h 6533995"/>
              <a:gd name="connsiteX1528" fmla="*/ 10604396 w 11830043"/>
              <a:gd name="connsiteY1528" fmla="*/ 5076573 h 6533995"/>
              <a:gd name="connsiteX1529" fmla="*/ 10614116 w 11830043"/>
              <a:gd name="connsiteY1529" fmla="*/ 5066785 h 6533995"/>
              <a:gd name="connsiteX1530" fmla="*/ 10372888 w 11830043"/>
              <a:gd name="connsiteY1530" fmla="*/ 5066785 h 6533995"/>
              <a:gd name="connsiteX1531" fmla="*/ 10382673 w 11830043"/>
              <a:gd name="connsiteY1531" fmla="*/ 5076573 h 6533995"/>
              <a:gd name="connsiteX1532" fmla="*/ 10372888 w 11830043"/>
              <a:gd name="connsiteY1532" fmla="*/ 5086296 h 6533995"/>
              <a:gd name="connsiteX1533" fmla="*/ 10363168 w 11830043"/>
              <a:gd name="connsiteY1533" fmla="*/ 5076573 h 6533995"/>
              <a:gd name="connsiteX1534" fmla="*/ 10372888 w 11830043"/>
              <a:gd name="connsiteY1534" fmla="*/ 5066785 h 6533995"/>
              <a:gd name="connsiteX1535" fmla="*/ 10131660 w 11830043"/>
              <a:gd name="connsiteY1535" fmla="*/ 5066785 h 6533995"/>
              <a:gd name="connsiteX1536" fmla="*/ 10141444 w 11830043"/>
              <a:gd name="connsiteY1536" fmla="*/ 5076573 h 6533995"/>
              <a:gd name="connsiteX1537" fmla="*/ 10131660 w 11830043"/>
              <a:gd name="connsiteY1537" fmla="*/ 5086296 h 6533995"/>
              <a:gd name="connsiteX1538" fmla="*/ 10121940 w 11830043"/>
              <a:gd name="connsiteY1538" fmla="*/ 5076573 h 6533995"/>
              <a:gd name="connsiteX1539" fmla="*/ 10131660 w 11830043"/>
              <a:gd name="connsiteY1539" fmla="*/ 5066785 h 6533995"/>
              <a:gd name="connsiteX1540" fmla="*/ 9890432 w 11830043"/>
              <a:gd name="connsiteY1540" fmla="*/ 5066785 h 6533995"/>
              <a:gd name="connsiteX1541" fmla="*/ 9900152 w 11830043"/>
              <a:gd name="connsiteY1541" fmla="*/ 5076573 h 6533995"/>
              <a:gd name="connsiteX1542" fmla="*/ 9890432 w 11830043"/>
              <a:gd name="connsiteY1542" fmla="*/ 5086296 h 6533995"/>
              <a:gd name="connsiteX1543" fmla="*/ 9880648 w 11830043"/>
              <a:gd name="connsiteY1543" fmla="*/ 5076573 h 6533995"/>
              <a:gd name="connsiteX1544" fmla="*/ 9890432 w 11830043"/>
              <a:gd name="connsiteY1544" fmla="*/ 5066785 h 6533995"/>
              <a:gd name="connsiteX1545" fmla="*/ 9649203 w 11830043"/>
              <a:gd name="connsiteY1545" fmla="*/ 5066785 h 6533995"/>
              <a:gd name="connsiteX1546" fmla="*/ 9658923 w 11830043"/>
              <a:gd name="connsiteY1546" fmla="*/ 5076573 h 6533995"/>
              <a:gd name="connsiteX1547" fmla="*/ 9649203 w 11830043"/>
              <a:gd name="connsiteY1547" fmla="*/ 5086296 h 6533995"/>
              <a:gd name="connsiteX1548" fmla="*/ 9639483 w 11830043"/>
              <a:gd name="connsiteY1548" fmla="*/ 5076573 h 6533995"/>
              <a:gd name="connsiteX1549" fmla="*/ 9649203 w 11830043"/>
              <a:gd name="connsiteY1549" fmla="*/ 5066785 h 6533995"/>
              <a:gd name="connsiteX1550" fmla="*/ 9417695 w 11830043"/>
              <a:gd name="connsiteY1550" fmla="*/ 5066785 h 6533995"/>
              <a:gd name="connsiteX1551" fmla="*/ 9427416 w 11830043"/>
              <a:gd name="connsiteY1551" fmla="*/ 5076573 h 6533995"/>
              <a:gd name="connsiteX1552" fmla="*/ 9417695 w 11830043"/>
              <a:gd name="connsiteY1552" fmla="*/ 5086296 h 6533995"/>
              <a:gd name="connsiteX1553" fmla="*/ 9407911 w 11830043"/>
              <a:gd name="connsiteY1553" fmla="*/ 5076573 h 6533995"/>
              <a:gd name="connsiteX1554" fmla="*/ 9417695 w 11830043"/>
              <a:gd name="connsiteY1554" fmla="*/ 5066785 h 6533995"/>
              <a:gd name="connsiteX1555" fmla="*/ 9176467 w 11830043"/>
              <a:gd name="connsiteY1555" fmla="*/ 5066785 h 6533995"/>
              <a:gd name="connsiteX1556" fmla="*/ 9186187 w 11830043"/>
              <a:gd name="connsiteY1556" fmla="*/ 5076573 h 6533995"/>
              <a:gd name="connsiteX1557" fmla="*/ 9176467 w 11830043"/>
              <a:gd name="connsiteY1557" fmla="*/ 5086296 h 6533995"/>
              <a:gd name="connsiteX1558" fmla="*/ 9166683 w 11830043"/>
              <a:gd name="connsiteY1558" fmla="*/ 5076573 h 6533995"/>
              <a:gd name="connsiteX1559" fmla="*/ 9176467 w 11830043"/>
              <a:gd name="connsiteY1559" fmla="*/ 5066785 h 6533995"/>
              <a:gd name="connsiteX1560" fmla="*/ 8935237 w 11830043"/>
              <a:gd name="connsiteY1560" fmla="*/ 5066785 h 6533995"/>
              <a:gd name="connsiteX1561" fmla="*/ 8944958 w 11830043"/>
              <a:gd name="connsiteY1561" fmla="*/ 5076573 h 6533995"/>
              <a:gd name="connsiteX1562" fmla="*/ 8935237 w 11830043"/>
              <a:gd name="connsiteY1562" fmla="*/ 5086296 h 6533995"/>
              <a:gd name="connsiteX1563" fmla="*/ 8925454 w 11830043"/>
              <a:gd name="connsiteY1563" fmla="*/ 5076573 h 6533995"/>
              <a:gd name="connsiteX1564" fmla="*/ 8935237 w 11830043"/>
              <a:gd name="connsiteY1564" fmla="*/ 5066785 h 6533995"/>
              <a:gd name="connsiteX1565" fmla="*/ 8694009 w 11830043"/>
              <a:gd name="connsiteY1565" fmla="*/ 5066785 h 6533995"/>
              <a:gd name="connsiteX1566" fmla="*/ 8703730 w 11830043"/>
              <a:gd name="connsiteY1566" fmla="*/ 5076573 h 6533995"/>
              <a:gd name="connsiteX1567" fmla="*/ 8694009 w 11830043"/>
              <a:gd name="connsiteY1567" fmla="*/ 5086296 h 6533995"/>
              <a:gd name="connsiteX1568" fmla="*/ 8684289 w 11830043"/>
              <a:gd name="connsiteY1568" fmla="*/ 5076573 h 6533995"/>
              <a:gd name="connsiteX1569" fmla="*/ 8694009 w 11830043"/>
              <a:gd name="connsiteY1569" fmla="*/ 5066785 h 6533995"/>
              <a:gd name="connsiteX1570" fmla="*/ 8452781 w 11830043"/>
              <a:gd name="connsiteY1570" fmla="*/ 5066785 h 6533995"/>
              <a:gd name="connsiteX1571" fmla="*/ 8462566 w 11830043"/>
              <a:gd name="connsiteY1571" fmla="*/ 5076573 h 6533995"/>
              <a:gd name="connsiteX1572" fmla="*/ 8452781 w 11830043"/>
              <a:gd name="connsiteY1572" fmla="*/ 5086296 h 6533995"/>
              <a:gd name="connsiteX1573" fmla="*/ 8443061 w 11830043"/>
              <a:gd name="connsiteY1573" fmla="*/ 5076573 h 6533995"/>
              <a:gd name="connsiteX1574" fmla="*/ 8452781 w 11830043"/>
              <a:gd name="connsiteY1574" fmla="*/ 5066785 h 6533995"/>
              <a:gd name="connsiteX1575" fmla="*/ 8211553 w 11830043"/>
              <a:gd name="connsiteY1575" fmla="*/ 5066785 h 6533995"/>
              <a:gd name="connsiteX1576" fmla="*/ 8221273 w 11830043"/>
              <a:gd name="connsiteY1576" fmla="*/ 5076573 h 6533995"/>
              <a:gd name="connsiteX1577" fmla="*/ 8211553 w 11830043"/>
              <a:gd name="connsiteY1577" fmla="*/ 5086296 h 6533995"/>
              <a:gd name="connsiteX1578" fmla="*/ 8201769 w 11830043"/>
              <a:gd name="connsiteY1578" fmla="*/ 5076573 h 6533995"/>
              <a:gd name="connsiteX1579" fmla="*/ 8211553 w 11830043"/>
              <a:gd name="connsiteY1579" fmla="*/ 5066785 h 6533995"/>
              <a:gd name="connsiteX1580" fmla="*/ 7970260 w 11830043"/>
              <a:gd name="connsiteY1580" fmla="*/ 5066785 h 6533995"/>
              <a:gd name="connsiteX1581" fmla="*/ 7980044 w 11830043"/>
              <a:gd name="connsiteY1581" fmla="*/ 5076573 h 6533995"/>
              <a:gd name="connsiteX1582" fmla="*/ 7970260 w 11830043"/>
              <a:gd name="connsiteY1582" fmla="*/ 5086296 h 6533995"/>
              <a:gd name="connsiteX1583" fmla="*/ 7960477 w 11830043"/>
              <a:gd name="connsiteY1583" fmla="*/ 5076573 h 6533995"/>
              <a:gd name="connsiteX1584" fmla="*/ 7970260 w 11830043"/>
              <a:gd name="connsiteY1584" fmla="*/ 5066785 h 6533995"/>
              <a:gd name="connsiteX1585" fmla="*/ 7729032 w 11830043"/>
              <a:gd name="connsiteY1585" fmla="*/ 5066785 h 6533995"/>
              <a:gd name="connsiteX1586" fmla="*/ 7738753 w 11830043"/>
              <a:gd name="connsiteY1586" fmla="*/ 5076573 h 6533995"/>
              <a:gd name="connsiteX1587" fmla="*/ 7729032 w 11830043"/>
              <a:gd name="connsiteY1587" fmla="*/ 5086296 h 6533995"/>
              <a:gd name="connsiteX1588" fmla="*/ 7719249 w 11830043"/>
              <a:gd name="connsiteY1588" fmla="*/ 5076573 h 6533995"/>
              <a:gd name="connsiteX1589" fmla="*/ 7729032 w 11830043"/>
              <a:gd name="connsiteY1589" fmla="*/ 5066785 h 6533995"/>
              <a:gd name="connsiteX1590" fmla="*/ 7487803 w 11830043"/>
              <a:gd name="connsiteY1590" fmla="*/ 5066785 h 6533995"/>
              <a:gd name="connsiteX1591" fmla="*/ 7497524 w 11830043"/>
              <a:gd name="connsiteY1591" fmla="*/ 5076573 h 6533995"/>
              <a:gd name="connsiteX1592" fmla="*/ 7487803 w 11830043"/>
              <a:gd name="connsiteY1592" fmla="*/ 5086296 h 6533995"/>
              <a:gd name="connsiteX1593" fmla="*/ 7478019 w 11830043"/>
              <a:gd name="connsiteY1593" fmla="*/ 5076573 h 6533995"/>
              <a:gd name="connsiteX1594" fmla="*/ 7487803 w 11830043"/>
              <a:gd name="connsiteY1594" fmla="*/ 5066785 h 6533995"/>
              <a:gd name="connsiteX1595" fmla="*/ 7246575 w 11830043"/>
              <a:gd name="connsiteY1595" fmla="*/ 5066785 h 6533995"/>
              <a:gd name="connsiteX1596" fmla="*/ 7256359 w 11830043"/>
              <a:gd name="connsiteY1596" fmla="*/ 5076573 h 6533995"/>
              <a:gd name="connsiteX1597" fmla="*/ 7246575 w 11830043"/>
              <a:gd name="connsiteY1597" fmla="*/ 5086296 h 6533995"/>
              <a:gd name="connsiteX1598" fmla="*/ 7236855 w 11830043"/>
              <a:gd name="connsiteY1598" fmla="*/ 5076573 h 6533995"/>
              <a:gd name="connsiteX1599" fmla="*/ 7246575 w 11830043"/>
              <a:gd name="connsiteY1599" fmla="*/ 5066785 h 6533995"/>
              <a:gd name="connsiteX1600" fmla="*/ 7005346 w 11830043"/>
              <a:gd name="connsiteY1600" fmla="*/ 5066785 h 6533995"/>
              <a:gd name="connsiteX1601" fmla="*/ 7015130 w 11830043"/>
              <a:gd name="connsiteY1601" fmla="*/ 5076573 h 6533995"/>
              <a:gd name="connsiteX1602" fmla="*/ 7005346 w 11830043"/>
              <a:gd name="connsiteY1602" fmla="*/ 5086296 h 6533995"/>
              <a:gd name="connsiteX1603" fmla="*/ 6995626 w 11830043"/>
              <a:gd name="connsiteY1603" fmla="*/ 5076573 h 6533995"/>
              <a:gd name="connsiteX1604" fmla="*/ 7005346 w 11830043"/>
              <a:gd name="connsiteY1604" fmla="*/ 5066785 h 6533995"/>
              <a:gd name="connsiteX1605" fmla="*/ 6764118 w 11830043"/>
              <a:gd name="connsiteY1605" fmla="*/ 5066785 h 6533995"/>
              <a:gd name="connsiteX1606" fmla="*/ 6773902 w 11830043"/>
              <a:gd name="connsiteY1606" fmla="*/ 5076573 h 6533995"/>
              <a:gd name="connsiteX1607" fmla="*/ 6764118 w 11830043"/>
              <a:gd name="connsiteY1607" fmla="*/ 5086296 h 6533995"/>
              <a:gd name="connsiteX1608" fmla="*/ 6754335 w 11830043"/>
              <a:gd name="connsiteY1608" fmla="*/ 5076573 h 6533995"/>
              <a:gd name="connsiteX1609" fmla="*/ 6764118 w 11830043"/>
              <a:gd name="connsiteY1609" fmla="*/ 5066785 h 6533995"/>
              <a:gd name="connsiteX1610" fmla="*/ 6522889 w 11830043"/>
              <a:gd name="connsiteY1610" fmla="*/ 5066785 h 6533995"/>
              <a:gd name="connsiteX1611" fmla="*/ 6532610 w 11830043"/>
              <a:gd name="connsiteY1611" fmla="*/ 5076573 h 6533995"/>
              <a:gd name="connsiteX1612" fmla="*/ 6522889 w 11830043"/>
              <a:gd name="connsiteY1612" fmla="*/ 5086296 h 6533995"/>
              <a:gd name="connsiteX1613" fmla="*/ 6513105 w 11830043"/>
              <a:gd name="connsiteY1613" fmla="*/ 5076573 h 6533995"/>
              <a:gd name="connsiteX1614" fmla="*/ 6522889 w 11830043"/>
              <a:gd name="connsiteY1614" fmla="*/ 5066785 h 6533995"/>
              <a:gd name="connsiteX1615" fmla="*/ 6281661 w 11830043"/>
              <a:gd name="connsiteY1615" fmla="*/ 5066785 h 6533995"/>
              <a:gd name="connsiteX1616" fmla="*/ 6291381 w 11830043"/>
              <a:gd name="connsiteY1616" fmla="*/ 5076573 h 6533995"/>
              <a:gd name="connsiteX1617" fmla="*/ 6281661 w 11830043"/>
              <a:gd name="connsiteY1617" fmla="*/ 5086296 h 6533995"/>
              <a:gd name="connsiteX1618" fmla="*/ 6271877 w 11830043"/>
              <a:gd name="connsiteY1618" fmla="*/ 5076573 h 6533995"/>
              <a:gd name="connsiteX1619" fmla="*/ 6281661 w 11830043"/>
              <a:gd name="connsiteY1619" fmla="*/ 5066785 h 6533995"/>
              <a:gd name="connsiteX1620" fmla="*/ 6040432 w 11830043"/>
              <a:gd name="connsiteY1620" fmla="*/ 5066785 h 6533995"/>
              <a:gd name="connsiteX1621" fmla="*/ 6050216 w 11830043"/>
              <a:gd name="connsiteY1621" fmla="*/ 5076573 h 6533995"/>
              <a:gd name="connsiteX1622" fmla="*/ 6040432 w 11830043"/>
              <a:gd name="connsiteY1622" fmla="*/ 5086296 h 6533995"/>
              <a:gd name="connsiteX1623" fmla="*/ 6030712 w 11830043"/>
              <a:gd name="connsiteY1623" fmla="*/ 5076573 h 6533995"/>
              <a:gd name="connsiteX1624" fmla="*/ 6040432 w 11830043"/>
              <a:gd name="connsiteY1624" fmla="*/ 5066785 h 6533995"/>
              <a:gd name="connsiteX1625" fmla="*/ 5799205 w 11830043"/>
              <a:gd name="connsiteY1625" fmla="*/ 5066785 h 6533995"/>
              <a:gd name="connsiteX1626" fmla="*/ 5808989 w 11830043"/>
              <a:gd name="connsiteY1626" fmla="*/ 5076573 h 6533995"/>
              <a:gd name="connsiteX1627" fmla="*/ 5799205 w 11830043"/>
              <a:gd name="connsiteY1627" fmla="*/ 5086296 h 6533995"/>
              <a:gd name="connsiteX1628" fmla="*/ 5789486 w 11830043"/>
              <a:gd name="connsiteY1628" fmla="*/ 5076573 h 6533995"/>
              <a:gd name="connsiteX1629" fmla="*/ 5799205 w 11830043"/>
              <a:gd name="connsiteY1629" fmla="*/ 5066785 h 6533995"/>
              <a:gd name="connsiteX1630" fmla="*/ 5557992 w 11830043"/>
              <a:gd name="connsiteY1630" fmla="*/ 5066785 h 6533995"/>
              <a:gd name="connsiteX1631" fmla="*/ 5567774 w 11830043"/>
              <a:gd name="connsiteY1631" fmla="*/ 5076573 h 6533995"/>
              <a:gd name="connsiteX1632" fmla="*/ 5557992 w 11830043"/>
              <a:gd name="connsiteY1632" fmla="*/ 5086296 h 6533995"/>
              <a:gd name="connsiteX1633" fmla="*/ 5548208 w 11830043"/>
              <a:gd name="connsiteY1633" fmla="*/ 5076573 h 6533995"/>
              <a:gd name="connsiteX1634" fmla="*/ 5557992 w 11830043"/>
              <a:gd name="connsiteY1634" fmla="*/ 5066785 h 6533995"/>
              <a:gd name="connsiteX1635" fmla="*/ 5316710 w 11830043"/>
              <a:gd name="connsiteY1635" fmla="*/ 5066785 h 6533995"/>
              <a:gd name="connsiteX1636" fmla="*/ 5326429 w 11830043"/>
              <a:gd name="connsiteY1636" fmla="*/ 5076573 h 6533995"/>
              <a:gd name="connsiteX1637" fmla="*/ 5316710 w 11830043"/>
              <a:gd name="connsiteY1637" fmla="*/ 5086296 h 6533995"/>
              <a:gd name="connsiteX1638" fmla="*/ 5306924 w 11830043"/>
              <a:gd name="connsiteY1638" fmla="*/ 5076573 h 6533995"/>
              <a:gd name="connsiteX1639" fmla="*/ 5316710 w 11830043"/>
              <a:gd name="connsiteY1639" fmla="*/ 5066785 h 6533995"/>
              <a:gd name="connsiteX1640" fmla="*/ 5075486 w 11830043"/>
              <a:gd name="connsiteY1640" fmla="*/ 5066785 h 6533995"/>
              <a:gd name="connsiteX1641" fmla="*/ 5085202 w 11830043"/>
              <a:gd name="connsiteY1641" fmla="*/ 5076573 h 6533995"/>
              <a:gd name="connsiteX1642" fmla="*/ 5075486 w 11830043"/>
              <a:gd name="connsiteY1642" fmla="*/ 5086296 h 6533995"/>
              <a:gd name="connsiteX1643" fmla="*/ 5065705 w 11830043"/>
              <a:gd name="connsiteY1643" fmla="*/ 5076573 h 6533995"/>
              <a:gd name="connsiteX1644" fmla="*/ 5075486 w 11830043"/>
              <a:gd name="connsiteY1644" fmla="*/ 5066785 h 6533995"/>
              <a:gd name="connsiteX1645" fmla="*/ 4834252 w 11830043"/>
              <a:gd name="connsiteY1645" fmla="*/ 5066785 h 6533995"/>
              <a:gd name="connsiteX1646" fmla="*/ 4844040 w 11830043"/>
              <a:gd name="connsiteY1646" fmla="*/ 5076573 h 6533995"/>
              <a:gd name="connsiteX1647" fmla="*/ 4834252 w 11830043"/>
              <a:gd name="connsiteY1647" fmla="*/ 5086296 h 6533995"/>
              <a:gd name="connsiteX1648" fmla="*/ 4824534 w 11830043"/>
              <a:gd name="connsiteY1648" fmla="*/ 5076573 h 6533995"/>
              <a:gd name="connsiteX1649" fmla="*/ 4834252 w 11830043"/>
              <a:gd name="connsiteY1649" fmla="*/ 5066785 h 6533995"/>
              <a:gd name="connsiteX1650" fmla="*/ 4593019 w 11830043"/>
              <a:gd name="connsiteY1650" fmla="*/ 5066785 h 6533995"/>
              <a:gd name="connsiteX1651" fmla="*/ 4602795 w 11830043"/>
              <a:gd name="connsiteY1651" fmla="*/ 5076573 h 6533995"/>
              <a:gd name="connsiteX1652" fmla="*/ 4593019 w 11830043"/>
              <a:gd name="connsiteY1652" fmla="*/ 5086296 h 6533995"/>
              <a:gd name="connsiteX1653" fmla="*/ 4583304 w 11830043"/>
              <a:gd name="connsiteY1653" fmla="*/ 5076573 h 6533995"/>
              <a:gd name="connsiteX1654" fmla="*/ 4593019 w 11830043"/>
              <a:gd name="connsiteY1654" fmla="*/ 5066785 h 6533995"/>
              <a:gd name="connsiteX1655" fmla="*/ 4351806 w 11830043"/>
              <a:gd name="connsiteY1655" fmla="*/ 5066785 h 6533995"/>
              <a:gd name="connsiteX1656" fmla="*/ 4361580 w 11830043"/>
              <a:gd name="connsiteY1656" fmla="*/ 5076573 h 6533995"/>
              <a:gd name="connsiteX1657" fmla="*/ 4351806 w 11830043"/>
              <a:gd name="connsiteY1657" fmla="*/ 5086296 h 6533995"/>
              <a:gd name="connsiteX1658" fmla="*/ 4342006 w 11830043"/>
              <a:gd name="connsiteY1658" fmla="*/ 5076573 h 6533995"/>
              <a:gd name="connsiteX1659" fmla="*/ 4351806 w 11830043"/>
              <a:gd name="connsiteY1659" fmla="*/ 5066785 h 6533995"/>
              <a:gd name="connsiteX1660" fmla="*/ 4110581 w 11830043"/>
              <a:gd name="connsiteY1660" fmla="*/ 5066785 h 6533995"/>
              <a:gd name="connsiteX1661" fmla="*/ 4120362 w 11830043"/>
              <a:gd name="connsiteY1661" fmla="*/ 5076573 h 6533995"/>
              <a:gd name="connsiteX1662" fmla="*/ 4110581 w 11830043"/>
              <a:gd name="connsiteY1662" fmla="*/ 5086296 h 6533995"/>
              <a:gd name="connsiteX1663" fmla="*/ 4100799 w 11830043"/>
              <a:gd name="connsiteY1663" fmla="*/ 5076573 h 6533995"/>
              <a:gd name="connsiteX1664" fmla="*/ 4110581 w 11830043"/>
              <a:gd name="connsiteY1664" fmla="*/ 5066785 h 6533995"/>
              <a:gd name="connsiteX1665" fmla="*/ 3869431 w 11830043"/>
              <a:gd name="connsiteY1665" fmla="*/ 5066785 h 6533995"/>
              <a:gd name="connsiteX1666" fmla="*/ 3879151 w 11830043"/>
              <a:gd name="connsiteY1666" fmla="*/ 5076573 h 6533995"/>
              <a:gd name="connsiteX1667" fmla="*/ 3869431 w 11830043"/>
              <a:gd name="connsiteY1667" fmla="*/ 5086296 h 6533995"/>
              <a:gd name="connsiteX1668" fmla="*/ 3859648 w 11830043"/>
              <a:gd name="connsiteY1668" fmla="*/ 5076573 h 6533995"/>
              <a:gd name="connsiteX1669" fmla="*/ 3869431 w 11830043"/>
              <a:gd name="connsiteY1669" fmla="*/ 5066785 h 6533995"/>
              <a:gd name="connsiteX1670" fmla="*/ 3628212 w 11830043"/>
              <a:gd name="connsiteY1670" fmla="*/ 5066785 h 6533995"/>
              <a:gd name="connsiteX1671" fmla="*/ 3637936 w 11830043"/>
              <a:gd name="connsiteY1671" fmla="*/ 5076573 h 6533995"/>
              <a:gd name="connsiteX1672" fmla="*/ 3628212 w 11830043"/>
              <a:gd name="connsiteY1672" fmla="*/ 5086296 h 6533995"/>
              <a:gd name="connsiteX1673" fmla="*/ 3618432 w 11830043"/>
              <a:gd name="connsiteY1673" fmla="*/ 5076573 h 6533995"/>
              <a:gd name="connsiteX1674" fmla="*/ 3628212 w 11830043"/>
              <a:gd name="connsiteY1674" fmla="*/ 5066785 h 6533995"/>
              <a:gd name="connsiteX1675" fmla="*/ 3386959 w 11830043"/>
              <a:gd name="connsiteY1675" fmla="*/ 5066785 h 6533995"/>
              <a:gd name="connsiteX1676" fmla="*/ 3396745 w 11830043"/>
              <a:gd name="connsiteY1676" fmla="*/ 5076573 h 6533995"/>
              <a:gd name="connsiteX1677" fmla="*/ 3386959 w 11830043"/>
              <a:gd name="connsiteY1677" fmla="*/ 5086296 h 6533995"/>
              <a:gd name="connsiteX1678" fmla="*/ 3377237 w 11830043"/>
              <a:gd name="connsiteY1678" fmla="*/ 5076573 h 6533995"/>
              <a:gd name="connsiteX1679" fmla="*/ 3386959 w 11830043"/>
              <a:gd name="connsiteY1679" fmla="*/ 5066785 h 6533995"/>
              <a:gd name="connsiteX1680" fmla="*/ 3145752 w 11830043"/>
              <a:gd name="connsiteY1680" fmla="*/ 5066785 h 6533995"/>
              <a:gd name="connsiteX1681" fmla="*/ 3155534 w 11830043"/>
              <a:gd name="connsiteY1681" fmla="*/ 5076573 h 6533995"/>
              <a:gd name="connsiteX1682" fmla="*/ 3145752 w 11830043"/>
              <a:gd name="connsiteY1682" fmla="*/ 5086296 h 6533995"/>
              <a:gd name="connsiteX1683" fmla="*/ 3136034 w 11830043"/>
              <a:gd name="connsiteY1683" fmla="*/ 5076573 h 6533995"/>
              <a:gd name="connsiteX1684" fmla="*/ 3145752 w 11830043"/>
              <a:gd name="connsiteY1684" fmla="*/ 5066785 h 6533995"/>
              <a:gd name="connsiteX1685" fmla="*/ 2904574 w 11830043"/>
              <a:gd name="connsiteY1685" fmla="*/ 5066785 h 6533995"/>
              <a:gd name="connsiteX1686" fmla="*/ 2914357 w 11830043"/>
              <a:gd name="connsiteY1686" fmla="*/ 5076573 h 6533995"/>
              <a:gd name="connsiteX1687" fmla="*/ 2904574 w 11830043"/>
              <a:gd name="connsiteY1687" fmla="*/ 5086296 h 6533995"/>
              <a:gd name="connsiteX1688" fmla="*/ 2894792 w 11830043"/>
              <a:gd name="connsiteY1688" fmla="*/ 5076573 h 6533995"/>
              <a:gd name="connsiteX1689" fmla="*/ 2904574 w 11830043"/>
              <a:gd name="connsiteY1689" fmla="*/ 5066785 h 6533995"/>
              <a:gd name="connsiteX1690" fmla="*/ 2663275 w 11830043"/>
              <a:gd name="connsiteY1690" fmla="*/ 5066785 h 6533995"/>
              <a:gd name="connsiteX1691" fmla="*/ 2673000 w 11830043"/>
              <a:gd name="connsiteY1691" fmla="*/ 5076573 h 6533995"/>
              <a:gd name="connsiteX1692" fmla="*/ 2663275 w 11830043"/>
              <a:gd name="connsiteY1692" fmla="*/ 5086296 h 6533995"/>
              <a:gd name="connsiteX1693" fmla="*/ 2653493 w 11830043"/>
              <a:gd name="connsiteY1693" fmla="*/ 5076573 h 6533995"/>
              <a:gd name="connsiteX1694" fmla="*/ 2663275 w 11830043"/>
              <a:gd name="connsiteY1694" fmla="*/ 5066785 h 6533995"/>
              <a:gd name="connsiteX1695" fmla="*/ 2422039 w 11830043"/>
              <a:gd name="connsiteY1695" fmla="*/ 5066785 h 6533995"/>
              <a:gd name="connsiteX1696" fmla="*/ 2431755 w 11830043"/>
              <a:gd name="connsiteY1696" fmla="*/ 5076573 h 6533995"/>
              <a:gd name="connsiteX1697" fmla="*/ 2422039 w 11830043"/>
              <a:gd name="connsiteY1697" fmla="*/ 5086296 h 6533995"/>
              <a:gd name="connsiteX1698" fmla="*/ 2412259 w 11830043"/>
              <a:gd name="connsiteY1698" fmla="*/ 5076573 h 6533995"/>
              <a:gd name="connsiteX1699" fmla="*/ 2422039 w 11830043"/>
              <a:gd name="connsiteY1699" fmla="*/ 5066785 h 6533995"/>
              <a:gd name="connsiteX1700" fmla="*/ 2180796 w 11830043"/>
              <a:gd name="connsiteY1700" fmla="*/ 5066785 h 6533995"/>
              <a:gd name="connsiteX1701" fmla="*/ 2190581 w 11830043"/>
              <a:gd name="connsiteY1701" fmla="*/ 5076573 h 6533995"/>
              <a:gd name="connsiteX1702" fmla="*/ 2180796 w 11830043"/>
              <a:gd name="connsiteY1702" fmla="*/ 5086296 h 6533995"/>
              <a:gd name="connsiteX1703" fmla="*/ 2171085 w 11830043"/>
              <a:gd name="connsiteY1703" fmla="*/ 5076573 h 6533995"/>
              <a:gd name="connsiteX1704" fmla="*/ 2180796 w 11830043"/>
              <a:gd name="connsiteY1704" fmla="*/ 5066785 h 6533995"/>
              <a:gd name="connsiteX1705" fmla="*/ 1939584 w 11830043"/>
              <a:gd name="connsiteY1705" fmla="*/ 5066785 h 6533995"/>
              <a:gd name="connsiteX1706" fmla="*/ 1949367 w 11830043"/>
              <a:gd name="connsiteY1706" fmla="*/ 5076573 h 6533995"/>
              <a:gd name="connsiteX1707" fmla="*/ 1939584 w 11830043"/>
              <a:gd name="connsiteY1707" fmla="*/ 5086296 h 6533995"/>
              <a:gd name="connsiteX1708" fmla="*/ 1929861 w 11830043"/>
              <a:gd name="connsiteY1708" fmla="*/ 5076573 h 6533995"/>
              <a:gd name="connsiteX1709" fmla="*/ 1939584 w 11830043"/>
              <a:gd name="connsiteY1709" fmla="*/ 5066785 h 6533995"/>
              <a:gd name="connsiteX1710" fmla="*/ 1698333 w 11830043"/>
              <a:gd name="connsiteY1710" fmla="*/ 5066785 h 6533995"/>
              <a:gd name="connsiteX1711" fmla="*/ 1708119 w 11830043"/>
              <a:gd name="connsiteY1711" fmla="*/ 5076573 h 6533995"/>
              <a:gd name="connsiteX1712" fmla="*/ 1698333 w 11830043"/>
              <a:gd name="connsiteY1712" fmla="*/ 5086296 h 6533995"/>
              <a:gd name="connsiteX1713" fmla="*/ 1688548 w 11830043"/>
              <a:gd name="connsiteY1713" fmla="*/ 5076573 h 6533995"/>
              <a:gd name="connsiteX1714" fmla="*/ 1698333 w 11830043"/>
              <a:gd name="connsiteY1714" fmla="*/ 5066785 h 6533995"/>
              <a:gd name="connsiteX1715" fmla="*/ 1457108 w 11830043"/>
              <a:gd name="connsiteY1715" fmla="*/ 5066785 h 6533995"/>
              <a:gd name="connsiteX1716" fmla="*/ 1466828 w 11830043"/>
              <a:gd name="connsiteY1716" fmla="*/ 5076573 h 6533995"/>
              <a:gd name="connsiteX1717" fmla="*/ 1457108 w 11830043"/>
              <a:gd name="connsiteY1717" fmla="*/ 5086296 h 6533995"/>
              <a:gd name="connsiteX1718" fmla="*/ 1447324 w 11830043"/>
              <a:gd name="connsiteY1718" fmla="*/ 5076573 h 6533995"/>
              <a:gd name="connsiteX1719" fmla="*/ 1457108 w 11830043"/>
              <a:gd name="connsiteY1719" fmla="*/ 5066785 h 6533995"/>
              <a:gd name="connsiteX1720" fmla="*/ 1215887 w 11830043"/>
              <a:gd name="connsiteY1720" fmla="*/ 5066785 h 6533995"/>
              <a:gd name="connsiteX1721" fmla="*/ 1225671 w 11830043"/>
              <a:gd name="connsiteY1721" fmla="*/ 5076573 h 6533995"/>
              <a:gd name="connsiteX1722" fmla="*/ 1215887 w 11830043"/>
              <a:gd name="connsiteY1722" fmla="*/ 5086296 h 6533995"/>
              <a:gd name="connsiteX1723" fmla="*/ 1206167 w 11830043"/>
              <a:gd name="connsiteY1723" fmla="*/ 5076573 h 6533995"/>
              <a:gd name="connsiteX1724" fmla="*/ 1215887 w 11830043"/>
              <a:gd name="connsiteY1724" fmla="*/ 5066785 h 6533995"/>
              <a:gd name="connsiteX1725" fmla="*/ 974667 w 11830043"/>
              <a:gd name="connsiteY1725" fmla="*/ 5066785 h 6533995"/>
              <a:gd name="connsiteX1726" fmla="*/ 984451 w 11830043"/>
              <a:gd name="connsiteY1726" fmla="*/ 5076573 h 6533995"/>
              <a:gd name="connsiteX1727" fmla="*/ 974667 w 11830043"/>
              <a:gd name="connsiteY1727" fmla="*/ 5086296 h 6533995"/>
              <a:gd name="connsiteX1728" fmla="*/ 964947 w 11830043"/>
              <a:gd name="connsiteY1728" fmla="*/ 5076573 h 6533995"/>
              <a:gd name="connsiteX1729" fmla="*/ 974667 w 11830043"/>
              <a:gd name="connsiteY1729" fmla="*/ 5066785 h 6533995"/>
              <a:gd name="connsiteX1730" fmla="*/ 733447 w 11830043"/>
              <a:gd name="connsiteY1730" fmla="*/ 5066785 h 6533995"/>
              <a:gd name="connsiteX1731" fmla="*/ 743167 w 11830043"/>
              <a:gd name="connsiteY1731" fmla="*/ 5076573 h 6533995"/>
              <a:gd name="connsiteX1732" fmla="*/ 733447 w 11830043"/>
              <a:gd name="connsiteY1732" fmla="*/ 5086296 h 6533995"/>
              <a:gd name="connsiteX1733" fmla="*/ 723663 w 11830043"/>
              <a:gd name="connsiteY1733" fmla="*/ 5076573 h 6533995"/>
              <a:gd name="connsiteX1734" fmla="*/ 733447 w 11830043"/>
              <a:gd name="connsiteY1734" fmla="*/ 5066785 h 6533995"/>
              <a:gd name="connsiteX1735" fmla="*/ 492226 w 11830043"/>
              <a:gd name="connsiteY1735" fmla="*/ 5066785 h 6533995"/>
              <a:gd name="connsiteX1736" fmla="*/ 501946 w 11830043"/>
              <a:gd name="connsiteY1736" fmla="*/ 5076573 h 6533995"/>
              <a:gd name="connsiteX1737" fmla="*/ 492226 w 11830043"/>
              <a:gd name="connsiteY1737" fmla="*/ 5086296 h 6533995"/>
              <a:gd name="connsiteX1738" fmla="*/ 482442 w 11830043"/>
              <a:gd name="connsiteY1738" fmla="*/ 5076573 h 6533995"/>
              <a:gd name="connsiteX1739" fmla="*/ 492226 w 11830043"/>
              <a:gd name="connsiteY1739" fmla="*/ 5066785 h 6533995"/>
              <a:gd name="connsiteX1740" fmla="*/ 251007 w 11830043"/>
              <a:gd name="connsiteY1740" fmla="*/ 5066785 h 6533995"/>
              <a:gd name="connsiteX1741" fmla="*/ 260791 w 11830043"/>
              <a:gd name="connsiteY1741" fmla="*/ 5076573 h 6533995"/>
              <a:gd name="connsiteX1742" fmla="*/ 251007 w 11830043"/>
              <a:gd name="connsiteY1742" fmla="*/ 5086296 h 6533995"/>
              <a:gd name="connsiteX1743" fmla="*/ 241287 w 11830043"/>
              <a:gd name="connsiteY1743" fmla="*/ 5076573 h 6533995"/>
              <a:gd name="connsiteX1744" fmla="*/ 251007 w 11830043"/>
              <a:gd name="connsiteY1744" fmla="*/ 5066785 h 6533995"/>
              <a:gd name="connsiteX1745" fmla="*/ 9723 w 11830043"/>
              <a:gd name="connsiteY1745" fmla="*/ 5066785 h 6533995"/>
              <a:gd name="connsiteX1746" fmla="*/ 19507 w 11830043"/>
              <a:gd name="connsiteY1746" fmla="*/ 5076573 h 6533995"/>
              <a:gd name="connsiteX1747" fmla="*/ 9723 w 11830043"/>
              <a:gd name="connsiteY1747" fmla="*/ 5086296 h 6533995"/>
              <a:gd name="connsiteX1748" fmla="*/ 4 w 11830043"/>
              <a:gd name="connsiteY1748" fmla="*/ 5076573 h 6533995"/>
              <a:gd name="connsiteX1749" fmla="*/ 9723 w 11830043"/>
              <a:gd name="connsiteY1749" fmla="*/ 5066785 h 6533995"/>
              <a:gd name="connsiteX1750" fmla="*/ 11820259 w 11830043"/>
              <a:gd name="connsiteY1750" fmla="*/ 4825534 h 6533995"/>
              <a:gd name="connsiteX1751" fmla="*/ 11830043 w 11830043"/>
              <a:gd name="connsiteY1751" fmla="*/ 4835258 h 6533995"/>
              <a:gd name="connsiteX1752" fmla="*/ 11820259 w 11830043"/>
              <a:gd name="connsiteY1752" fmla="*/ 4845045 h 6533995"/>
              <a:gd name="connsiteX1753" fmla="*/ 11810539 w 11830043"/>
              <a:gd name="connsiteY1753" fmla="*/ 4835258 h 6533995"/>
              <a:gd name="connsiteX1754" fmla="*/ 11820259 w 11830043"/>
              <a:gd name="connsiteY1754" fmla="*/ 4825534 h 6533995"/>
              <a:gd name="connsiteX1755" fmla="*/ 11579030 w 11830043"/>
              <a:gd name="connsiteY1755" fmla="*/ 4825534 h 6533995"/>
              <a:gd name="connsiteX1756" fmla="*/ 11588815 w 11830043"/>
              <a:gd name="connsiteY1756" fmla="*/ 4835258 h 6533995"/>
              <a:gd name="connsiteX1757" fmla="*/ 11579030 w 11830043"/>
              <a:gd name="connsiteY1757" fmla="*/ 4845045 h 6533995"/>
              <a:gd name="connsiteX1758" fmla="*/ 11569310 w 11830043"/>
              <a:gd name="connsiteY1758" fmla="*/ 4835258 h 6533995"/>
              <a:gd name="connsiteX1759" fmla="*/ 11579030 w 11830043"/>
              <a:gd name="connsiteY1759" fmla="*/ 4825534 h 6533995"/>
              <a:gd name="connsiteX1760" fmla="*/ 11337802 w 11830043"/>
              <a:gd name="connsiteY1760" fmla="*/ 4825534 h 6533995"/>
              <a:gd name="connsiteX1761" fmla="*/ 11347587 w 11830043"/>
              <a:gd name="connsiteY1761" fmla="*/ 4835258 h 6533995"/>
              <a:gd name="connsiteX1762" fmla="*/ 11337802 w 11830043"/>
              <a:gd name="connsiteY1762" fmla="*/ 4845045 h 6533995"/>
              <a:gd name="connsiteX1763" fmla="*/ 11328082 w 11830043"/>
              <a:gd name="connsiteY1763" fmla="*/ 4835258 h 6533995"/>
              <a:gd name="connsiteX1764" fmla="*/ 11337802 w 11830043"/>
              <a:gd name="connsiteY1764" fmla="*/ 4825534 h 6533995"/>
              <a:gd name="connsiteX1765" fmla="*/ 11096574 w 11830043"/>
              <a:gd name="connsiteY1765" fmla="*/ 4825534 h 6533995"/>
              <a:gd name="connsiteX1766" fmla="*/ 11106294 w 11830043"/>
              <a:gd name="connsiteY1766" fmla="*/ 4835258 h 6533995"/>
              <a:gd name="connsiteX1767" fmla="*/ 11096574 w 11830043"/>
              <a:gd name="connsiteY1767" fmla="*/ 4845045 h 6533995"/>
              <a:gd name="connsiteX1768" fmla="*/ 11086790 w 11830043"/>
              <a:gd name="connsiteY1768" fmla="*/ 4835258 h 6533995"/>
              <a:gd name="connsiteX1769" fmla="*/ 11096574 w 11830043"/>
              <a:gd name="connsiteY1769" fmla="*/ 4825534 h 6533995"/>
              <a:gd name="connsiteX1770" fmla="*/ 10855345 w 11830043"/>
              <a:gd name="connsiteY1770" fmla="*/ 4825534 h 6533995"/>
              <a:gd name="connsiteX1771" fmla="*/ 10865065 w 11830043"/>
              <a:gd name="connsiteY1771" fmla="*/ 4835258 h 6533995"/>
              <a:gd name="connsiteX1772" fmla="*/ 10855345 w 11830043"/>
              <a:gd name="connsiteY1772" fmla="*/ 4845045 h 6533995"/>
              <a:gd name="connsiteX1773" fmla="*/ 10845625 w 11830043"/>
              <a:gd name="connsiteY1773" fmla="*/ 4835258 h 6533995"/>
              <a:gd name="connsiteX1774" fmla="*/ 10855345 w 11830043"/>
              <a:gd name="connsiteY1774" fmla="*/ 4825534 h 6533995"/>
              <a:gd name="connsiteX1775" fmla="*/ 10614116 w 11830043"/>
              <a:gd name="connsiteY1775" fmla="*/ 4825534 h 6533995"/>
              <a:gd name="connsiteX1776" fmla="*/ 10623901 w 11830043"/>
              <a:gd name="connsiteY1776" fmla="*/ 4835258 h 6533995"/>
              <a:gd name="connsiteX1777" fmla="*/ 10614116 w 11830043"/>
              <a:gd name="connsiteY1777" fmla="*/ 4845045 h 6533995"/>
              <a:gd name="connsiteX1778" fmla="*/ 10604396 w 11830043"/>
              <a:gd name="connsiteY1778" fmla="*/ 4835258 h 6533995"/>
              <a:gd name="connsiteX1779" fmla="*/ 10614116 w 11830043"/>
              <a:gd name="connsiteY1779" fmla="*/ 4825534 h 6533995"/>
              <a:gd name="connsiteX1780" fmla="*/ 10372888 w 11830043"/>
              <a:gd name="connsiteY1780" fmla="*/ 4825534 h 6533995"/>
              <a:gd name="connsiteX1781" fmla="*/ 10382673 w 11830043"/>
              <a:gd name="connsiteY1781" fmla="*/ 4835258 h 6533995"/>
              <a:gd name="connsiteX1782" fmla="*/ 10372888 w 11830043"/>
              <a:gd name="connsiteY1782" fmla="*/ 4845045 h 6533995"/>
              <a:gd name="connsiteX1783" fmla="*/ 10363168 w 11830043"/>
              <a:gd name="connsiteY1783" fmla="*/ 4835258 h 6533995"/>
              <a:gd name="connsiteX1784" fmla="*/ 10372888 w 11830043"/>
              <a:gd name="connsiteY1784" fmla="*/ 4825534 h 6533995"/>
              <a:gd name="connsiteX1785" fmla="*/ 10131660 w 11830043"/>
              <a:gd name="connsiteY1785" fmla="*/ 4825534 h 6533995"/>
              <a:gd name="connsiteX1786" fmla="*/ 10141444 w 11830043"/>
              <a:gd name="connsiteY1786" fmla="*/ 4835258 h 6533995"/>
              <a:gd name="connsiteX1787" fmla="*/ 10131660 w 11830043"/>
              <a:gd name="connsiteY1787" fmla="*/ 4845045 h 6533995"/>
              <a:gd name="connsiteX1788" fmla="*/ 10121940 w 11830043"/>
              <a:gd name="connsiteY1788" fmla="*/ 4835258 h 6533995"/>
              <a:gd name="connsiteX1789" fmla="*/ 10131660 w 11830043"/>
              <a:gd name="connsiteY1789" fmla="*/ 4825534 h 6533995"/>
              <a:gd name="connsiteX1790" fmla="*/ 9890432 w 11830043"/>
              <a:gd name="connsiteY1790" fmla="*/ 4825534 h 6533995"/>
              <a:gd name="connsiteX1791" fmla="*/ 9900152 w 11830043"/>
              <a:gd name="connsiteY1791" fmla="*/ 4835258 h 6533995"/>
              <a:gd name="connsiteX1792" fmla="*/ 9890432 w 11830043"/>
              <a:gd name="connsiteY1792" fmla="*/ 4845045 h 6533995"/>
              <a:gd name="connsiteX1793" fmla="*/ 9880648 w 11830043"/>
              <a:gd name="connsiteY1793" fmla="*/ 4835258 h 6533995"/>
              <a:gd name="connsiteX1794" fmla="*/ 9890432 w 11830043"/>
              <a:gd name="connsiteY1794" fmla="*/ 4825534 h 6533995"/>
              <a:gd name="connsiteX1795" fmla="*/ 9649203 w 11830043"/>
              <a:gd name="connsiteY1795" fmla="*/ 4825534 h 6533995"/>
              <a:gd name="connsiteX1796" fmla="*/ 9658923 w 11830043"/>
              <a:gd name="connsiteY1796" fmla="*/ 4835258 h 6533995"/>
              <a:gd name="connsiteX1797" fmla="*/ 9649203 w 11830043"/>
              <a:gd name="connsiteY1797" fmla="*/ 4845045 h 6533995"/>
              <a:gd name="connsiteX1798" fmla="*/ 9639483 w 11830043"/>
              <a:gd name="connsiteY1798" fmla="*/ 4835258 h 6533995"/>
              <a:gd name="connsiteX1799" fmla="*/ 9649203 w 11830043"/>
              <a:gd name="connsiteY1799" fmla="*/ 4825534 h 6533995"/>
              <a:gd name="connsiteX1800" fmla="*/ 9417695 w 11830043"/>
              <a:gd name="connsiteY1800" fmla="*/ 4825534 h 6533995"/>
              <a:gd name="connsiteX1801" fmla="*/ 9427416 w 11830043"/>
              <a:gd name="connsiteY1801" fmla="*/ 4835258 h 6533995"/>
              <a:gd name="connsiteX1802" fmla="*/ 9417695 w 11830043"/>
              <a:gd name="connsiteY1802" fmla="*/ 4845045 h 6533995"/>
              <a:gd name="connsiteX1803" fmla="*/ 9407911 w 11830043"/>
              <a:gd name="connsiteY1803" fmla="*/ 4835258 h 6533995"/>
              <a:gd name="connsiteX1804" fmla="*/ 9417695 w 11830043"/>
              <a:gd name="connsiteY1804" fmla="*/ 4825534 h 6533995"/>
              <a:gd name="connsiteX1805" fmla="*/ 9176467 w 11830043"/>
              <a:gd name="connsiteY1805" fmla="*/ 4825534 h 6533995"/>
              <a:gd name="connsiteX1806" fmla="*/ 9186187 w 11830043"/>
              <a:gd name="connsiteY1806" fmla="*/ 4835258 h 6533995"/>
              <a:gd name="connsiteX1807" fmla="*/ 9176467 w 11830043"/>
              <a:gd name="connsiteY1807" fmla="*/ 4845045 h 6533995"/>
              <a:gd name="connsiteX1808" fmla="*/ 9166683 w 11830043"/>
              <a:gd name="connsiteY1808" fmla="*/ 4835258 h 6533995"/>
              <a:gd name="connsiteX1809" fmla="*/ 9176467 w 11830043"/>
              <a:gd name="connsiteY1809" fmla="*/ 4825534 h 6533995"/>
              <a:gd name="connsiteX1810" fmla="*/ 8935237 w 11830043"/>
              <a:gd name="connsiteY1810" fmla="*/ 4825534 h 6533995"/>
              <a:gd name="connsiteX1811" fmla="*/ 8944958 w 11830043"/>
              <a:gd name="connsiteY1811" fmla="*/ 4835258 h 6533995"/>
              <a:gd name="connsiteX1812" fmla="*/ 8935237 w 11830043"/>
              <a:gd name="connsiteY1812" fmla="*/ 4845045 h 6533995"/>
              <a:gd name="connsiteX1813" fmla="*/ 8925454 w 11830043"/>
              <a:gd name="connsiteY1813" fmla="*/ 4835258 h 6533995"/>
              <a:gd name="connsiteX1814" fmla="*/ 8935237 w 11830043"/>
              <a:gd name="connsiteY1814" fmla="*/ 4825534 h 6533995"/>
              <a:gd name="connsiteX1815" fmla="*/ 8694009 w 11830043"/>
              <a:gd name="connsiteY1815" fmla="*/ 4825534 h 6533995"/>
              <a:gd name="connsiteX1816" fmla="*/ 8703730 w 11830043"/>
              <a:gd name="connsiteY1816" fmla="*/ 4835258 h 6533995"/>
              <a:gd name="connsiteX1817" fmla="*/ 8694009 w 11830043"/>
              <a:gd name="connsiteY1817" fmla="*/ 4845045 h 6533995"/>
              <a:gd name="connsiteX1818" fmla="*/ 8684289 w 11830043"/>
              <a:gd name="connsiteY1818" fmla="*/ 4835258 h 6533995"/>
              <a:gd name="connsiteX1819" fmla="*/ 8694009 w 11830043"/>
              <a:gd name="connsiteY1819" fmla="*/ 4825534 h 6533995"/>
              <a:gd name="connsiteX1820" fmla="*/ 8452781 w 11830043"/>
              <a:gd name="connsiteY1820" fmla="*/ 4825534 h 6533995"/>
              <a:gd name="connsiteX1821" fmla="*/ 8462566 w 11830043"/>
              <a:gd name="connsiteY1821" fmla="*/ 4835258 h 6533995"/>
              <a:gd name="connsiteX1822" fmla="*/ 8452781 w 11830043"/>
              <a:gd name="connsiteY1822" fmla="*/ 4845045 h 6533995"/>
              <a:gd name="connsiteX1823" fmla="*/ 8443061 w 11830043"/>
              <a:gd name="connsiteY1823" fmla="*/ 4835258 h 6533995"/>
              <a:gd name="connsiteX1824" fmla="*/ 8452781 w 11830043"/>
              <a:gd name="connsiteY1824" fmla="*/ 4825534 h 6533995"/>
              <a:gd name="connsiteX1825" fmla="*/ 8211553 w 11830043"/>
              <a:gd name="connsiteY1825" fmla="*/ 4825534 h 6533995"/>
              <a:gd name="connsiteX1826" fmla="*/ 8221273 w 11830043"/>
              <a:gd name="connsiteY1826" fmla="*/ 4835258 h 6533995"/>
              <a:gd name="connsiteX1827" fmla="*/ 8211553 w 11830043"/>
              <a:gd name="connsiteY1827" fmla="*/ 4845045 h 6533995"/>
              <a:gd name="connsiteX1828" fmla="*/ 8201769 w 11830043"/>
              <a:gd name="connsiteY1828" fmla="*/ 4835258 h 6533995"/>
              <a:gd name="connsiteX1829" fmla="*/ 8211553 w 11830043"/>
              <a:gd name="connsiteY1829" fmla="*/ 4825534 h 6533995"/>
              <a:gd name="connsiteX1830" fmla="*/ 7970260 w 11830043"/>
              <a:gd name="connsiteY1830" fmla="*/ 4825534 h 6533995"/>
              <a:gd name="connsiteX1831" fmla="*/ 7980044 w 11830043"/>
              <a:gd name="connsiteY1831" fmla="*/ 4835258 h 6533995"/>
              <a:gd name="connsiteX1832" fmla="*/ 7970260 w 11830043"/>
              <a:gd name="connsiteY1832" fmla="*/ 4845045 h 6533995"/>
              <a:gd name="connsiteX1833" fmla="*/ 7960477 w 11830043"/>
              <a:gd name="connsiteY1833" fmla="*/ 4835258 h 6533995"/>
              <a:gd name="connsiteX1834" fmla="*/ 7970260 w 11830043"/>
              <a:gd name="connsiteY1834" fmla="*/ 4825534 h 6533995"/>
              <a:gd name="connsiteX1835" fmla="*/ 7729032 w 11830043"/>
              <a:gd name="connsiteY1835" fmla="*/ 4825534 h 6533995"/>
              <a:gd name="connsiteX1836" fmla="*/ 7738753 w 11830043"/>
              <a:gd name="connsiteY1836" fmla="*/ 4835258 h 6533995"/>
              <a:gd name="connsiteX1837" fmla="*/ 7729032 w 11830043"/>
              <a:gd name="connsiteY1837" fmla="*/ 4845045 h 6533995"/>
              <a:gd name="connsiteX1838" fmla="*/ 7719249 w 11830043"/>
              <a:gd name="connsiteY1838" fmla="*/ 4835258 h 6533995"/>
              <a:gd name="connsiteX1839" fmla="*/ 7729032 w 11830043"/>
              <a:gd name="connsiteY1839" fmla="*/ 4825534 h 6533995"/>
              <a:gd name="connsiteX1840" fmla="*/ 7487803 w 11830043"/>
              <a:gd name="connsiteY1840" fmla="*/ 4825534 h 6533995"/>
              <a:gd name="connsiteX1841" fmla="*/ 7497524 w 11830043"/>
              <a:gd name="connsiteY1841" fmla="*/ 4835258 h 6533995"/>
              <a:gd name="connsiteX1842" fmla="*/ 7487803 w 11830043"/>
              <a:gd name="connsiteY1842" fmla="*/ 4845045 h 6533995"/>
              <a:gd name="connsiteX1843" fmla="*/ 7478019 w 11830043"/>
              <a:gd name="connsiteY1843" fmla="*/ 4835258 h 6533995"/>
              <a:gd name="connsiteX1844" fmla="*/ 7487803 w 11830043"/>
              <a:gd name="connsiteY1844" fmla="*/ 4825534 h 6533995"/>
              <a:gd name="connsiteX1845" fmla="*/ 7246575 w 11830043"/>
              <a:gd name="connsiteY1845" fmla="*/ 4825534 h 6533995"/>
              <a:gd name="connsiteX1846" fmla="*/ 7256359 w 11830043"/>
              <a:gd name="connsiteY1846" fmla="*/ 4835258 h 6533995"/>
              <a:gd name="connsiteX1847" fmla="*/ 7246575 w 11830043"/>
              <a:gd name="connsiteY1847" fmla="*/ 4845045 h 6533995"/>
              <a:gd name="connsiteX1848" fmla="*/ 7236855 w 11830043"/>
              <a:gd name="connsiteY1848" fmla="*/ 4835258 h 6533995"/>
              <a:gd name="connsiteX1849" fmla="*/ 7246575 w 11830043"/>
              <a:gd name="connsiteY1849" fmla="*/ 4825534 h 6533995"/>
              <a:gd name="connsiteX1850" fmla="*/ 7005346 w 11830043"/>
              <a:gd name="connsiteY1850" fmla="*/ 4825534 h 6533995"/>
              <a:gd name="connsiteX1851" fmla="*/ 7015130 w 11830043"/>
              <a:gd name="connsiteY1851" fmla="*/ 4835258 h 6533995"/>
              <a:gd name="connsiteX1852" fmla="*/ 7005346 w 11830043"/>
              <a:gd name="connsiteY1852" fmla="*/ 4845045 h 6533995"/>
              <a:gd name="connsiteX1853" fmla="*/ 6995626 w 11830043"/>
              <a:gd name="connsiteY1853" fmla="*/ 4835258 h 6533995"/>
              <a:gd name="connsiteX1854" fmla="*/ 7005346 w 11830043"/>
              <a:gd name="connsiteY1854" fmla="*/ 4825534 h 6533995"/>
              <a:gd name="connsiteX1855" fmla="*/ 6764118 w 11830043"/>
              <a:gd name="connsiteY1855" fmla="*/ 4825534 h 6533995"/>
              <a:gd name="connsiteX1856" fmla="*/ 6773902 w 11830043"/>
              <a:gd name="connsiteY1856" fmla="*/ 4835258 h 6533995"/>
              <a:gd name="connsiteX1857" fmla="*/ 6764118 w 11830043"/>
              <a:gd name="connsiteY1857" fmla="*/ 4845045 h 6533995"/>
              <a:gd name="connsiteX1858" fmla="*/ 6754335 w 11830043"/>
              <a:gd name="connsiteY1858" fmla="*/ 4835258 h 6533995"/>
              <a:gd name="connsiteX1859" fmla="*/ 6764118 w 11830043"/>
              <a:gd name="connsiteY1859" fmla="*/ 4825534 h 6533995"/>
              <a:gd name="connsiteX1860" fmla="*/ 6522889 w 11830043"/>
              <a:gd name="connsiteY1860" fmla="*/ 4825534 h 6533995"/>
              <a:gd name="connsiteX1861" fmla="*/ 6532610 w 11830043"/>
              <a:gd name="connsiteY1861" fmla="*/ 4835258 h 6533995"/>
              <a:gd name="connsiteX1862" fmla="*/ 6522889 w 11830043"/>
              <a:gd name="connsiteY1862" fmla="*/ 4845045 h 6533995"/>
              <a:gd name="connsiteX1863" fmla="*/ 6513105 w 11830043"/>
              <a:gd name="connsiteY1863" fmla="*/ 4835258 h 6533995"/>
              <a:gd name="connsiteX1864" fmla="*/ 6522889 w 11830043"/>
              <a:gd name="connsiteY1864" fmla="*/ 4825534 h 6533995"/>
              <a:gd name="connsiteX1865" fmla="*/ 6281661 w 11830043"/>
              <a:gd name="connsiteY1865" fmla="*/ 4825534 h 6533995"/>
              <a:gd name="connsiteX1866" fmla="*/ 6291381 w 11830043"/>
              <a:gd name="connsiteY1866" fmla="*/ 4835258 h 6533995"/>
              <a:gd name="connsiteX1867" fmla="*/ 6281661 w 11830043"/>
              <a:gd name="connsiteY1867" fmla="*/ 4845045 h 6533995"/>
              <a:gd name="connsiteX1868" fmla="*/ 6271877 w 11830043"/>
              <a:gd name="connsiteY1868" fmla="*/ 4835258 h 6533995"/>
              <a:gd name="connsiteX1869" fmla="*/ 6281661 w 11830043"/>
              <a:gd name="connsiteY1869" fmla="*/ 4825534 h 6533995"/>
              <a:gd name="connsiteX1870" fmla="*/ 6040432 w 11830043"/>
              <a:gd name="connsiteY1870" fmla="*/ 4825534 h 6533995"/>
              <a:gd name="connsiteX1871" fmla="*/ 6050216 w 11830043"/>
              <a:gd name="connsiteY1871" fmla="*/ 4835258 h 6533995"/>
              <a:gd name="connsiteX1872" fmla="*/ 6040432 w 11830043"/>
              <a:gd name="connsiteY1872" fmla="*/ 4845045 h 6533995"/>
              <a:gd name="connsiteX1873" fmla="*/ 6030712 w 11830043"/>
              <a:gd name="connsiteY1873" fmla="*/ 4835258 h 6533995"/>
              <a:gd name="connsiteX1874" fmla="*/ 6040432 w 11830043"/>
              <a:gd name="connsiteY1874" fmla="*/ 4825534 h 6533995"/>
              <a:gd name="connsiteX1875" fmla="*/ 5799205 w 11830043"/>
              <a:gd name="connsiteY1875" fmla="*/ 4825534 h 6533995"/>
              <a:gd name="connsiteX1876" fmla="*/ 5808989 w 11830043"/>
              <a:gd name="connsiteY1876" fmla="*/ 4835258 h 6533995"/>
              <a:gd name="connsiteX1877" fmla="*/ 5799205 w 11830043"/>
              <a:gd name="connsiteY1877" fmla="*/ 4845045 h 6533995"/>
              <a:gd name="connsiteX1878" fmla="*/ 5789486 w 11830043"/>
              <a:gd name="connsiteY1878" fmla="*/ 4835258 h 6533995"/>
              <a:gd name="connsiteX1879" fmla="*/ 5799205 w 11830043"/>
              <a:gd name="connsiteY1879" fmla="*/ 4825534 h 6533995"/>
              <a:gd name="connsiteX1880" fmla="*/ 5557991 w 11830043"/>
              <a:gd name="connsiteY1880" fmla="*/ 4825534 h 6533995"/>
              <a:gd name="connsiteX1881" fmla="*/ 5567774 w 11830043"/>
              <a:gd name="connsiteY1881" fmla="*/ 4835258 h 6533995"/>
              <a:gd name="connsiteX1882" fmla="*/ 5557991 w 11830043"/>
              <a:gd name="connsiteY1882" fmla="*/ 4845045 h 6533995"/>
              <a:gd name="connsiteX1883" fmla="*/ 5548208 w 11830043"/>
              <a:gd name="connsiteY1883" fmla="*/ 4835258 h 6533995"/>
              <a:gd name="connsiteX1884" fmla="*/ 5557991 w 11830043"/>
              <a:gd name="connsiteY1884" fmla="*/ 4825534 h 6533995"/>
              <a:gd name="connsiteX1885" fmla="*/ 5316710 w 11830043"/>
              <a:gd name="connsiteY1885" fmla="*/ 4825534 h 6533995"/>
              <a:gd name="connsiteX1886" fmla="*/ 5326429 w 11830043"/>
              <a:gd name="connsiteY1886" fmla="*/ 4835258 h 6533995"/>
              <a:gd name="connsiteX1887" fmla="*/ 5316710 w 11830043"/>
              <a:gd name="connsiteY1887" fmla="*/ 4845045 h 6533995"/>
              <a:gd name="connsiteX1888" fmla="*/ 5306924 w 11830043"/>
              <a:gd name="connsiteY1888" fmla="*/ 4835258 h 6533995"/>
              <a:gd name="connsiteX1889" fmla="*/ 5316710 w 11830043"/>
              <a:gd name="connsiteY1889" fmla="*/ 4825534 h 6533995"/>
              <a:gd name="connsiteX1890" fmla="*/ 5075486 w 11830043"/>
              <a:gd name="connsiteY1890" fmla="*/ 4825534 h 6533995"/>
              <a:gd name="connsiteX1891" fmla="*/ 5085202 w 11830043"/>
              <a:gd name="connsiteY1891" fmla="*/ 4835258 h 6533995"/>
              <a:gd name="connsiteX1892" fmla="*/ 5075486 w 11830043"/>
              <a:gd name="connsiteY1892" fmla="*/ 4845045 h 6533995"/>
              <a:gd name="connsiteX1893" fmla="*/ 5065705 w 11830043"/>
              <a:gd name="connsiteY1893" fmla="*/ 4835258 h 6533995"/>
              <a:gd name="connsiteX1894" fmla="*/ 5075486 w 11830043"/>
              <a:gd name="connsiteY1894" fmla="*/ 4825534 h 6533995"/>
              <a:gd name="connsiteX1895" fmla="*/ 4834252 w 11830043"/>
              <a:gd name="connsiteY1895" fmla="*/ 4825534 h 6533995"/>
              <a:gd name="connsiteX1896" fmla="*/ 4844040 w 11830043"/>
              <a:gd name="connsiteY1896" fmla="*/ 4835258 h 6533995"/>
              <a:gd name="connsiteX1897" fmla="*/ 4834252 w 11830043"/>
              <a:gd name="connsiteY1897" fmla="*/ 4845045 h 6533995"/>
              <a:gd name="connsiteX1898" fmla="*/ 4824534 w 11830043"/>
              <a:gd name="connsiteY1898" fmla="*/ 4835258 h 6533995"/>
              <a:gd name="connsiteX1899" fmla="*/ 4834252 w 11830043"/>
              <a:gd name="connsiteY1899" fmla="*/ 4825534 h 6533995"/>
              <a:gd name="connsiteX1900" fmla="*/ 4593019 w 11830043"/>
              <a:gd name="connsiteY1900" fmla="*/ 4825534 h 6533995"/>
              <a:gd name="connsiteX1901" fmla="*/ 4602795 w 11830043"/>
              <a:gd name="connsiteY1901" fmla="*/ 4835258 h 6533995"/>
              <a:gd name="connsiteX1902" fmla="*/ 4593019 w 11830043"/>
              <a:gd name="connsiteY1902" fmla="*/ 4845045 h 6533995"/>
              <a:gd name="connsiteX1903" fmla="*/ 4583304 w 11830043"/>
              <a:gd name="connsiteY1903" fmla="*/ 4835258 h 6533995"/>
              <a:gd name="connsiteX1904" fmla="*/ 4593019 w 11830043"/>
              <a:gd name="connsiteY1904" fmla="*/ 4825534 h 6533995"/>
              <a:gd name="connsiteX1905" fmla="*/ 4351806 w 11830043"/>
              <a:gd name="connsiteY1905" fmla="*/ 4825534 h 6533995"/>
              <a:gd name="connsiteX1906" fmla="*/ 4361580 w 11830043"/>
              <a:gd name="connsiteY1906" fmla="*/ 4835258 h 6533995"/>
              <a:gd name="connsiteX1907" fmla="*/ 4351806 w 11830043"/>
              <a:gd name="connsiteY1907" fmla="*/ 4845045 h 6533995"/>
              <a:gd name="connsiteX1908" fmla="*/ 4342006 w 11830043"/>
              <a:gd name="connsiteY1908" fmla="*/ 4835258 h 6533995"/>
              <a:gd name="connsiteX1909" fmla="*/ 4351806 w 11830043"/>
              <a:gd name="connsiteY1909" fmla="*/ 4825534 h 6533995"/>
              <a:gd name="connsiteX1910" fmla="*/ 4110581 w 11830043"/>
              <a:gd name="connsiteY1910" fmla="*/ 4825534 h 6533995"/>
              <a:gd name="connsiteX1911" fmla="*/ 4120362 w 11830043"/>
              <a:gd name="connsiteY1911" fmla="*/ 4835258 h 6533995"/>
              <a:gd name="connsiteX1912" fmla="*/ 4110581 w 11830043"/>
              <a:gd name="connsiteY1912" fmla="*/ 4845045 h 6533995"/>
              <a:gd name="connsiteX1913" fmla="*/ 4100799 w 11830043"/>
              <a:gd name="connsiteY1913" fmla="*/ 4835258 h 6533995"/>
              <a:gd name="connsiteX1914" fmla="*/ 4110581 w 11830043"/>
              <a:gd name="connsiteY1914" fmla="*/ 4825534 h 6533995"/>
              <a:gd name="connsiteX1915" fmla="*/ 3869431 w 11830043"/>
              <a:gd name="connsiteY1915" fmla="*/ 4825534 h 6533995"/>
              <a:gd name="connsiteX1916" fmla="*/ 3879151 w 11830043"/>
              <a:gd name="connsiteY1916" fmla="*/ 4835258 h 6533995"/>
              <a:gd name="connsiteX1917" fmla="*/ 3869431 w 11830043"/>
              <a:gd name="connsiteY1917" fmla="*/ 4845045 h 6533995"/>
              <a:gd name="connsiteX1918" fmla="*/ 3859648 w 11830043"/>
              <a:gd name="connsiteY1918" fmla="*/ 4835258 h 6533995"/>
              <a:gd name="connsiteX1919" fmla="*/ 3869431 w 11830043"/>
              <a:gd name="connsiteY1919" fmla="*/ 4825534 h 6533995"/>
              <a:gd name="connsiteX1920" fmla="*/ 3628212 w 11830043"/>
              <a:gd name="connsiteY1920" fmla="*/ 4825534 h 6533995"/>
              <a:gd name="connsiteX1921" fmla="*/ 3637936 w 11830043"/>
              <a:gd name="connsiteY1921" fmla="*/ 4835258 h 6533995"/>
              <a:gd name="connsiteX1922" fmla="*/ 3628212 w 11830043"/>
              <a:gd name="connsiteY1922" fmla="*/ 4845045 h 6533995"/>
              <a:gd name="connsiteX1923" fmla="*/ 3618432 w 11830043"/>
              <a:gd name="connsiteY1923" fmla="*/ 4835258 h 6533995"/>
              <a:gd name="connsiteX1924" fmla="*/ 3628212 w 11830043"/>
              <a:gd name="connsiteY1924" fmla="*/ 4825534 h 6533995"/>
              <a:gd name="connsiteX1925" fmla="*/ 3386959 w 11830043"/>
              <a:gd name="connsiteY1925" fmla="*/ 4825534 h 6533995"/>
              <a:gd name="connsiteX1926" fmla="*/ 3396744 w 11830043"/>
              <a:gd name="connsiteY1926" fmla="*/ 4835258 h 6533995"/>
              <a:gd name="connsiteX1927" fmla="*/ 3386959 w 11830043"/>
              <a:gd name="connsiteY1927" fmla="*/ 4845045 h 6533995"/>
              <a:gd name="connsiteX1928" fmla="*/ 3377237 w 11830043"/>
              <a:gd name="connsiteY1928" fmla="*/ 4835258 h 6533995"/>
              <a:gd name="connsiteX1929" fmla="*/ 3386959 w 11830043"/>
              <a:gd name="connsiteY1929" fmla="*/ 4825534 h 6533995"/>
              <a:gd name="connsiteX1930" fmla="*/ 3145752 w 11830043"/>
              <a:gd name="connsiteY1930" fmla="*/ 4825534 h 6533995"/>
              <a:gd name="connsiteX1931" fmla="*/ 3155534 w 11830043"/>
              <a:gd name="connsiteY1931" fmla="*/ 4835258 h 6533995"/>
              <a:gd name="connsiteX1932" fmla="*/ 3145752 w 11830043"/>
              <a:gd name="connsiteY1932" fmla="*/ 4845045 h 6533995"/>
              <a:gd name="connsiteX1933" fmla="*/ 3136033 w 11830043"/>
              <a:gd name="connsiteY1933" fmla="*/ 4835258 h 6533995"/>
              <a:gd name="connsiteX1934" fmla="*/ 3145752 w 11830043"/>
              <a:gd name="connsiteY1934" fmla="*/ 4825534 h 6533995"/>
              <a:gd name="connsiteX1935" fmla="*/ 2904574 w 11830043"/>
              <a:gd name="connsiteY1935" fmla="*/ 4825534 h 6533995"/>
              <a:gd name="connsiteX1936" fmla="*/ 2914356 w 11830043"/>
              <a:gd name="connsiteY1936" fmla="*/ 4835258 h 6533995"/>
              <a:gd name="connsiteX1937" fmla="*/ 2904574 w 11830043"/>
              <a:gd name="connsiteY1937" fmla="*/ 4845045 h 6533995"/>
              <a:gd name="connsiteX1938" fmla="*/ 2894792 w 11830043"/>
              <a:gd name="connsiteY1938" fmla="*/ 4835258 h 6533995"/>
              <a:gd name="connsiteX1939" fmla="*/ 2904574 w 11830043"/>
              <a:gd name="connsiteY1939" fmla="*/ 4825534 h 6533995"/>
              <a:gd name="connsiteX1940" fmla="*/ 2663275 w 11830043"/>
              <a:gd name="connsiteY1940" fmla="*/ 4825534 h 6533995"/>
              <a:gd name="connsiteX1941" fmla="*/ 2673000 w 11830043"/>
              <a:gd name="connsiteY1941" fmla="*/ 4835258 h 6533995"/>
              <a:gd name="connsiteX1942" fmla="*/ 2663275 w 11830043"/>
              <a:gd name="connsiteY1942" fmla="*/ 4845045 h 6533995"/>
              <a:gd name="connsiteX1943" fmla="*/ 2653493 w 11830043"/>
              <a:gd name="connsiteY1943" fmla="*/ 4835258 h 6533995"/>
              <a:gd name="connsiteX1944" fmla="*/ 2663275 w 11830043"/>
              <a:gd name="connsiteY1944" fmla="*/ 4825534 h 6533995"/>
              <a:gd name="connsiteX1945" fmla="*/ 2422039 w 11830043"/>
              <a:gd name="connsiteY1945" fmla="*/ 4825534 h 6533995"/>
              <a:gd name="connsiteX1946" fmla="*/ 2431755 w 11830043"/>
              <a:gd name="connsiteY1946" fmla="*/ 4835258 h 6533995"/>
              <a:gd name="connsiteX1947" fmla="*/ 2422039 w 11830043"/>
              <a:gd name="connsiteY1947" fmla="*/ 4845045 h 6533995"/>
              <a:gd name="connsiteX1948" fmla="*/ 2412258 w 11830043"/>
              <a:gd name="connsiteY1948" fmla="*/ 4835258 h 6533995"/>
              <a:gd name="connsiteX1949" fmla="*/ 2422039 w 11830043"/>
              <a:gd name="connsiteY1949" fmla="*/ 4825534 h 6533995"/>
              <a:gd name="connsiteX1950" fmla="*/ 2180796 w 11830043"/>
              <a:gd name="connsiteY1950" fmla="*/ 4825534 h 6533995"/>
              <a:gd name="connsiteX1951" fmla="*/ 2190581 w 11830043"/>
              <a:gd name="connsiteY1951" fmla="*/ 4835258 h 6533995"/>
              <a:gd name="connsiteX1952" fmla="*/ 2180796 w 11830043"/>
              <a:gd name="connsiteY1952" fmla="*/ 4845045 h 6533995"/>
              <a:gd name="connsiteX1953" fmla="*/ 2171085 w 11830043"/>
              <a:gd name="connsiteY1953" fmla="*/ 4835258 h 6533995"/>
              <a:gd name="connsiteX1954" fmla="*/ 2180796 w 11830043"/>
              <a:gd name="connsiteY1954" fmla="*/ 4825534 h 6533995"/>
              <a:gd name="connsiteX1955" fmla="*/ 1939583 w 11830043"/>
              <a:gd name="connsiteY1955" fmla="*/ 4825534 h 6533995"/>
              <a:gd name="connsiteX1956" fmla="*/ 1949366 w 11830043"/>
              <a:gd name="connsiteY1956" fmla="*/ 4835258 h 6533995"/>
              <a:gd name="connsiteX1957" fmla="*/ 1939583 w 11830043"/>
              <a:gd name="connsiteY1957" fmla="*/ 4845045 h 6533995"/>
              <a:gd name="connsiteX1958" fmla="*/ 1929861 w 11830043"/>
              <a:gd name="connsiteY1958" fmla="*/ 4835258 h 6533995"/>
              <a:gd name="connsiteX1959" fmla="*/ 1939583 w 11830043"/>
              <a:gd name="connsiteY1959" fmla="*/ 4825534 h 6533995"/>
              <a:gd name="connsiteX1960" fmla="*/ 1698333 w 11830043"/>
              <a:gd name="connsiteY1960" fmla="*/ 4825534 h 6533995"/>
              <a:gd name="connsiteX1961" fmla="*/ 1708118 w 11830043"/>
              <a:gd name="connsiteY1961" fmla="*/ 4835258 h 6533995"/>
              <a:gd name="connsiteX1962" fmla="*/ 1698333 w 11830043"/>
              <a:gd name="connsiteY1962" fmla="*/ 4845045 h 6533995"/>
              <a:gd name="connsiteX1963" fmla="*/ 1688548 w 11830043"/>
              <a:gd name="connsiteY1963" fmla="*/ 4835258 h 6533995"/>
              <a:gd name="connsiteX1964" fmla="*/ 1698333 w 11830043"/>
              <a:gd name="connsiteY1964" fmla="*/ 4825534 h 6533995"/>
              <a:gd name="connsiteX1965" fmla="*/ 1457108 w 11830043"/>
              <a:gd name="connsiteY1965" fmla="*/ 4825534 h 6533995"/>
              <a:gd name="connsiteX1966" fmla="*/ 1466828 w 11830043"/>
              <a:gd name="connsiteY1966" fmla="*/ 4835258 h 6533995"/>
              <a:gd name="connsiteX1967" fmla="*/ 1457108 w 11830043"/>
              <a:gd name="connsiteY1967" fmla="*/ 4845045 h 6533995"/>
              <a:gd name="connsiteX1968" fmla="*/ 1447324 w 11830043"/>
              <a:gd name="connsiteY1968" fmla="*/ 4835258 h 6533995"/>
              <a:gd name="connsiteX1969" fmla="*/ 1457108 w 11830043"/>
              <a:gd name="connsiteY1969" fmla="*/ 4825534 h 6533995"/>
              <a:gd name="connsiteX1970" fmla="*/ 1215887 w 11830043"/>
              <a:gd name="connsiteY1970" fmla="*/ 4825534 h 6533995"/>
              <a:gd name="connsiteX1971" fmla="*/ 1225671 w 11830043"/>
              <a:gd name="connsiteY1971" fmla="*/ 4835258 h 6533995"/>
              <a:gd name="connsiteX1972" fmla="*/ 1215887 w 11830043"/>
              <a:gd name="connsiteY1972" fmla="*/ 4845045 h 6533995"/>
              <a:gd name="connsiteX1973" fmla="*/ 1206167 w 11830043"/>
              <a:gd name="connsiteY1973" fmla="*/ 4835258 h 6533995"/>
              <a:gd name="connsiteX1974" fmla="*/ 1215887 w 11830043"/>
              <a:gd name="connsiteY1974" fmla="*/ 4825534 h 6533995"/>
              <a:gd name="connsiteX1975" fmla="*/ 974667 w 11830043"/>
              <a:gd name="connsiteY1975" fmla="*/ 4825534 h 6533995"/>
              <a:gd name="connsiteX1976" fmla="*/ 984450 w 11830043"/>
              <a:gd name="connsiteY1976" fmla="*/ 4835258 h 6533995"/>
              <a:gd name="connsiteX1977" fmla="*/ 974667 w 11830043"/>
              <a:gd name="connsiteY1977" fmla="*/ 4845045 h 6533995"/>
              <a:gd name="connsiteX1978" fmla="*/ 964947 w 11830043"/>
              <a:gd name="connsiteY1978" fmla="*/ 4835258 h 6533995"/>
              <a:gd name="connsiteX1979" fmla="*/ 974667 w 11830043"/>
              <a:gd name="connsiteY1979" fmla="*/ 4825534 h 6533995"/>
              <a:gd name="connsiteX1980" fmla="*/ 733447 w 11830043"/>
              <a:gd name="connsiteY1980" fmla="*/ 4825534 h 6533995"/>
              <a:gd name="connsiteX1981" fmla="*/ 743167 w 11830043"/>
              <a:gd name="connsiteY1981" fmla="*/ 4835258 h 6533995"/>
              <a:gd name="connsiteX1982" fmla="*/ 733447 w 11830043"/>
              <a:gd name="connsiteY1982" fmla="*/ 4845045 h 6533995"/>
              <a:gd name="connsiteX1983" fmla="*/ 723663 w 11830043"/>
              <a:gd name="connsiteY1983" fmla="*/ 4835258 h 6533995"/>
              <a:gd name="connsiteX1984" fmla="*/ 733447 w 11830043"/>
              <a:gd name="connsiteY1984" fmla="*/ 4825534 h 6533995"/>
              <a:gd name="connsiteX1985" fmla="*/ 492226 w 11830043"/>
              <a:gd name="connsiteY1985" fmla="*/ 4825534 h 6533995"/>
              <a:gd name="connsiteX1986" fmla="*/ 501946 w 11830043"/>
              <a:gd name="connsiteY1986" fmla="*/ 4835258 h 6533995"/>
              <a:gd name="connsiteX1987" fmla="*/ 492226 w 11830043"/>
              <a:gd name="connsiteY1987" fmla="*/ 4845045 h 6533995"/>
              <a:gd name="connsiteX1988" fmla="*/ 482442 w 11830043"/>
              <a:gd name="connsiteY1988" fmla="*/ 4835258 h 6533995"/>
              <a:gd name="connsiteX1989" fmla="*/ 492226 w 11830043"/>
              <a:gd name="connsiteY1989" fmla="*/ 4825534 h 6533995"/>
              <a:gd name="connsiteX1990" fmla="*/ 251006 w 11830043"/>
              <a:gd name="connsiteY1990" fmla="*/ 4825534 h 6533995"/>
              <a:gd name="connsiteX1991" fmla="*/ 260790 w 11830043"/>
              <a:gd name="connsiteY1991" fmla="*/ 4835258 h 6533995"/>
              <a:gd name="connsiteX1992" fmla="*/ 251006 w 11830043"/>
              <a:gd name="connsiteY1992" fmla="*/ 4845045 h 6533995"/>
              <a:gd name="connsiteX1993" fmla="*/ 241287 w 11830043"/>
              <a:gd name="connsiteY1993" fmla="*/ 4835258 h 6533995"/>
              <a:gd name="connsiteX1994" fmla="*/ 251006 w 11830043"/>
              <a:gd name="connsiteY1994" fmla="*/ 4825534 h 6533995"/>
              <a:gd name="connsiteX1995" fmla="*/ 9723 w 11830043"/>
              <a:gd name="connsiteY1995" fmla="*/ 4825534 h 6533995"/>
              <a:gd name="connsiteX1996" fmla="*/ 19507 w 11830043"/>
              <a:gd name="connsiteY1996" fmla="*/ 4835258 h 6533995"/>
              <a:gd name="connsiteX1997" fmla="*/ 9723 w 11830043"/>
              <a:gd name="connsiteY1997" fmla="*/ 4845045 h 6533995"/>
              <a:gd name="connsiteX1998" fmla="*/ 3 w 11830043"/>
              <a:gd name="connsiteY1998" fmla="*/ 4835258 h 6533995"/>
              <a:gd name="connsiteX1999" fmla="*/ 9723 w 11830043"/>
              <a:gd name="connsiteY1999" fmla="*/ 4825534 h 6533995"/>
              <a:gd name="connsiteX2000" fmla="*/ 11820259 w 11830043"/>
              <a:gd name="connsiteY2000" fmla="*/ 4584219 h 6533995"/>
              <a:gd name="connsiteX2001" fmla="*/ 11830043 w 11830043"/>
              <a:gd name="connsiteY2001" fmla="*/ 4594006 h 6533995"/>
              <a:gd name="connsiteX2002" fmla="*/ 11820259 w 11830043"/>
              <a:gd name="connsiteY2002" fmla="*/ 4603730 h 6533995"/>
              <a:gd name="connsiteX2003" fmla="*/ 11810539 w 11830043"/>
              <a:gd name="connsiteY2003" fmla="*/ 4594006 h 6533995"/>
              <a:gd name="connsiteX2004" fmla="*/ 11820259 w 11830043"/>
              <a:gd name="connsiteY2004" fmla="*/ 4584219 h 6533995"/>
              <a:gd name="connsiteX2005" fmla="*/ 11579030 w 11830043"/>
              <a:gd name="connsiteY2005" fmla="*/ 4584219 h 6533995"/>
              <a:gd name="connsiteX2006" fmla="*/ 11588815 w 11830043"/>
              <a:gd name="connsiteY2006" fmla="*/ 4594006 h 6533995"/>
              <a:gd name="connsiteX2007" fmla="*/ 11579030 w 11830043"/>
              <a:gd name="connsiteY2007" fmla="*/ 4603730 h 6533995"/>
              <a:gd name="connsiteX2008" fmla="*/ 11569310 w 11830043"/>
              <a:gd name="connsiteY2008" fmla="*/ 4594006 h 6533995"/>
              <a:gd name="connsiteX2009" fmla="*/ 11579030 w 11830043"/>
              <a:gd name="connsiteY2009" fmla="*/ 4584219 h 6533995"/>
              <a:gd name="connsiteX2010" fmla="*/ 11337802 w 11830043"/>
              <a:gd name="connsiteY2010" fmla="*/ 4584219 h 6533995"/>
              <a:gd name="connsiteX2011" fmla="*/ 11347587 w 11830043"/>
              <a:gd name="connsiteY2011" fmla="*/ 4594006 h 6533995"/>
              <a:gd name="connsiteX2012" fmla="*/ 11337802 w 11830043"/>
              <a:gd name="connsiteY2012" fmla="*/ 4603730 h 6533995"/>
              <a:gd name="connsiteX2013" fmla="*/ 11328082 w 11830043"/>
              <a:gd name="connsiteY2013" fmla="*/ 4594006 h 6533995"/>
              <a:gd name="connsiteX2014" fmla="*/ 11337802 w 11830043"/>
              <a:gd name="connsiteY2014" fmla="*/ 4584219 h 6533995"/>
              <a:gd name="connsiteX2015" fmla="*/ 11096574 w 11830043"/>
              <a:gd name="connsiteY2015" fmla="*/ 4584219 h 6533995"/>
              <a:gd name="connsiteX2016" fmla="*/ 11106294 w 11830043"/>
              <a:gd name="connsiteY2016" fmla="*/ 4594006 h 6533995"/>
              <a:gd name="connsiteX2017" fmla="*/ 11096574 w 11830043"/>
              <a:gd name="connsiteY2017" fmla="*/ 4603730 h 6533995"/>
              <a:gd name="connsiteX2018" fmla="*/ 11086790 w 11830043"/>
              <a:gd name="connsiteY2018" fmla="*/ 4594006 h 6533995"/>
              <a:gd name="connsiteX2019" fmla="*/ 11096574 w 11830043"/>
              <a:gd name="connsiteY2019" fmla="*/ 4584219 h 6533995"/>
              <a:gd name="connsiteX2020" fmla="*/ 10855345 w 11830043"/>
              <a:gd name="connsiteY2020" fmla="*/ 4584219 h 6533995"/>
              <a:gd name="connsiteX2021" fmla="*/ 10865065 w 11830043"/>
              <a:gd name="connsiteY2021" fmla="*/ 4594006 h 6533995"/>
              <a:gd name="connsiteX2022" fmla="*/ 10855345 w 11830043"/>
              <a:gd name="connsiteY2022" fmla="*/ 4603730 h 6533995"/>
              <a:gd name="connsiteX2023" fmla="*/ 10845625 w 11830043"/>
              <a:gd name="connsiteY2023" fmla="*/ 4594006 h 6533995"/>
              <a:gd name="connsiteX2024" fmla="*/ 10855345 w 11830043"/>
              <a:gd name="connsiteY2024" fmla="*/ 4584219 h 6533995"/>
              <a:gd name="connsiteX2025" fmla="*/ 10614116 w 11830043"/>
              <a:gd name="connsiteY2025" fmla="*/ 4584219 h 6533995"/>
              <a:gd name="connsiteX2026" fmla="*/ 10623901 w 11830043"/>
              <a:gd name="connsiteY2026" fmla="*/ 4594006 h 6533995"/>
              <a:gd name="connsiteX2027" fmla="*/ 10614116 w 11830043"/>
              <a:gd name="connsiteY2027" fmla="*/ 4603730 h 6533995"/>
              <a:gd name="connsiteX2028" fmla="*/ 10604396 w 11830043"/>
              <a:gd name="connsiteY2028" fmla="*/ 4594006 h 6533995"/>
              <a:gd name="connsiteX2029" fmla="*/ 10614116 w 11830043"/>
              <a:gd name="connsiteY2029" fmla="*/ 4584219 h 6533995"/>
              <a:gd name="connsiteX2030" fmla="*/ 10372888 w 11830043"/>
              <a:gd name="connsiteY2030" fmla="*/ 4584219 h 6533995"/>
              <a:gd name="connsiteX2031" fmla="*/ 10382673 w 11830043"/>
              <a:gd name="connsiteY2031" fmla="*/ 4594006 h 6533995"/>
              <a:gd name="connsiteX2032" fmla="*/ 10372888 w 11830043"/>
              <a:gd name="connsiteY2032" fmla="*/ 4603730 h 6533995"/>
              <a:gd name="connsiteX2033" fmla="*/ 10363168 w 11830043"/>
              <a:gd name="connsiteY2033" fmla="*/ 4594006 h 6533995"/>
              <a:gd name="connsiteX2034" fmla="*/ 10372888 w 11830043"/>
              <a:gd name="connsiteY2034" fmla="*/ 4584219 h 6533995"/>
              <a:gd name="connsiteX2035" fmla="*/ 10131660 w 11830043"/>
              <a:gd name="connsiteY2035" fmla="*/ 4584219 h 6533995"/>
              <a:gd name="connsiteX2036" fmla="*/ 10141444 w 11830043"/>
              <a:gd name="connsiteY2036" fmla="*/ 4594006 h 6533995"/>
              <a:gd name="connsiteX2037" fmla="*/ 10131660 w 11830043"/>
              <a:gd name="connsiteY2037" fmla="*/ 4603730 h 6533995"/>
              <a:gd name="connsiteX2038" fmla="*/ 10121940 w 11830043"/>
              <a:gd name="connsiteY2038" fmla="*/ 4594006 h 6533995"/>
              <a:gd name="connsiteX2039" fmla="*/ 10131660 w 11830043"/>
              <a:gd name="connsiteY2039" fmla="*/ 4584219 h 6533995"/>
              <a:gd name="connsiteX2040" fmla="*/ 9890432 w 11830043"/>
              <a:gd name="connsiteY2040" fmla="*/ 4584219 h 6533995"/>
              <a:gd name="connsiteX2041" fmla="*/ 9900152 w 11830043"/>
              <a:gd name="connsiteY2041" fmla="*/ 4594006 h 6533995"/>
              <a:gd name="connsiteX2042" fmla="*/ 9890432 w 11830043"/>
              <a:gd name="connsiteY2042" fmla="*/ 4603730 h 6533995"/>
              <a:gd name="connsiteX2043" fmla="*/ 9880648 w 11830043"/>
              <a:gd name="connsiteY2043" fmla="*/ 4594006 h 6533995"/>
              <a:gd name="connsiteX2044" fmla="*/ 9890432 w 11830043"/>
              <a:gd name="connsiteY2044" fmla="*/ 4584219 h 6533995"/>
              <a:gd name="connsiteX2045" fmla="*/ 9649203 w 11830043"/>
              <a:gd name="connsiteY2045" fmla="*/ 4584219 h 6533995"/>
              <a:gd name="connsiteX2046" fmla="*/ 9658923 w 11830043"/>
              <a:gd name="connsiteY2046" fmla="*/ 4594006 h 6533995"/>
              <a:gd name="connsiteX2047" fmla="*/ 9649203 w 11830043"/>
              <a:gd name="connsiteY2047" fmla="*/ 4603730 h 6533995"/>
              <a:gd name="connsiteX2048" fmla="*/ 9639483 w 11830043"/>
              <a:gd name="connsiteY2048" fmla="*/ 4594006 h 6533995"/>
              <a:gd name="connsiteX2049" fmla="*/ 9649203 w 11830043"/>
              <a:gd name="connsiteY2049" fmla="*/ 4584219 h 6533995"/>
              <a:gd name="connsiteX2050" fmla="*/ 9417695 w 11830043"/>
              <a:gd name="connsiteY2050" fmla="*/ 4584219 h 6533995"/>
              <a:gd name="connsiteX2051" fmla="*/ 9427416 w 11830043"/>
              <a:gd name="connsiteY2051" fmla="*/ 4594006 h 6533995"/>
              <a:gd name="connsiteX2052" fmla="*/ 9417695 w 11830043"/>
              <a:gd name="connsiteY2052" fmla="*/ 4603730 h 6533995"/>
              <a:gd name="connsiteX2053" fmla="*/ 9407911 w 11830043"/>
              <a:gd name="connsiteY2053" fmla="*/ 4594006 h 6533995"/>
              <a:gd name="connsiteX2054" fmla="*/ 9417695 w 11830043"/>
              <a:gd name="connsiteY2054" fmla="*/ 4584219 h 6533995"/>
              <a:gd name="connsiteX2055" fmla="*/ 9176467 w 11830043"/>
              <a:gd name="connsiteY2055" fmla="*/ 4584219 h 6533995"/>
              <a:gd name="connsiteX2056" fmla="*/ 9186187 w 11830043"/>
              <a:gd name="connsiteY2056" fmla="*/ 4594006 h 6533995"/>
              <a:gd name="connsiteX2057" fmla="*/ 9176467 w 11830043"/>
              <a:gd name="connsiteY2057" fmla="*/ 4603730 h 6533995"/>
              <a:gd name="connsiteX2058" fmla="*/ 9166683 w 11830043"/>
              <a:gd name="connsiteY2058" fmla="*/ 4594006 h 6533995"/>
              <a:gd name="connsiteX2059" fmla="*/ 9176467 w 11830043"/>
              <a:gd name="connsiteY2059" fmla="*/ 4584219 h 6533995"/>
              <a:gd name="connsiteX2060" fmla="*/ 8935237 w 11830043"/>
              <a:gd name="connsiteY2060" fmla="*/ 4584219 h 6533995"/>
              <a:gd name="connsiteX2061" fmla="*/ 8944958 w 11830043"/>
              <a:gd name="connsiteY2061" fmla="*/ 4594006 h 6533995"/>
              <a:gd name="connsiteX2062" fmla="*/ 8935237 w 11830043"/>
              <a:gd name="connsiteY2062" fmla="*/ 4603730 h 6533995"/>
              <a:gd name="connsiteX2063" fmla="*/ 8925454 w 11830043"/>
              <a:gd name="connsiteY2063" fmla="*/ 4594006 h 6533995"/>
              <a:gd name="connsiteX2064" fmla="*/ 8935237 w 11830043"/>
              <a:gd name="connsiteY2064" fmla="*/ 4584219 h 6533995"/>
              <a:gd name="connsiteX2065" fmla="*/ 8694009 w 11830043"/>
              <a:gd name="connsiteY2065" fmla="*/ 4584219 h 6533995"/>
              <a:gd name="connsiteX2066" fmla="*/ 8703730 w 11830043"/>
              <a:gd name="connsiteY2066" fmla="*/ 4594006 h 6533995"/>
              <a:gd name="connsiteX2067" fmla="*/ 8694009 w 11830043"/>
              <a:gd name="connsiteY2067" fmla="*/ 4603730 h 6533995"/>
              <a:gd name="connsiteX2068" fmla="*/ 8684289 w 11830043"/>
              <a:gd name="connsiteY2068" fmla="*/ 4594006 h 6533995"/>
              <a:gd name="connsiteX2069" fmla="*/ 8694009 w 11830043"/>
              <a:gd name="connsiteY2069" fmla="*/ 4584219 h 6533995"/>
              <a:gd name="connsiteX2070" fmla="*/ 8452781 w 11830043"/>
              <a:gd name="connsiteY2070" fmla="*/ 4584219 h 6533995"/>
              <a:gd name="connsiteX2071" fmla="*/ 8462566 w 11830043"/>
              <a:gd name="connsiteY2071" fmla="*/ 4594006 h 6533995"/>
              <a:gd name="connsiteX2072" fmla="*/ 8452781 w 11830043"/>
              <a:gd name="connsiteY2072" fmla="*/ 4603730 h 6533995"/>
              <a:gd name="connsiteX2073" fmla="*/ 8443061 w 11830043"/>
              <a:gd name="connsiteY2073" fmla="*/ 4594006 h 6533995"/>
              <a:gd name="connsiteX2074" fmla="*/ 8452781 w 11830043"/>
              <a:gd name="connsiteY2074" fmla="*/ 4584219 h 6533995"/>
              <a:gd name="connsiteX2075" fmla="*/ 8211553 w 11830043"/>
              <a:gd name="connsiteY2075" fmla="*/ 4584219 h 6533995"/>
              <a:gd name="connsiteX2076" fmla="*/ 8221273 w 11830043"/>
              <a:gd name="connsiteY2076" fmla="*/ 4594006 h 6533995"/>
              <a:gd name="connsiteX2077" fmla="*/ 8211553 w 11830043"/>
              <a:gd name="connsiteY2077" fmla="*/ 4603730 h 6533995"/>
              <a:gd name="connsiteX2078" fmla="*/ 8201769 w 11830043"/>
              <a:gd name="connsiteY2078" fmla="*/ 4594006 h 6533995"/>
              <a:gd name="connsiteX2079" fmla="*/ 8211553 w 11830043"/>
              <a:gd name="connsiteY2079" fmla="*/ 4584219 h 6533995"/>
              <a:gd name="connsiteX2080" fmla="*/ 7970260 w 11830043"/>
              <a:gd name="connsiteY2080" fmla="*/ 4584219 h 6533995"/>
              <a:gd name="connsiteX2081" fmla="*/ 7980044 w 11830043"/>
              <a:gd name="connsiteY2081" fmla="*/ 4594006 h 6533995"/>
              <a:gd name="connsiteX2082" fmla="*/ 7970260 w 11830043"/>
              <a:gd name="connsiteY2082" fmla="*/ 4603730 h 6533995"/>
              <a:gd name="connsiteX2083" fmla="*/ 7960477 w 11830043"/>
              <a:gd name="connsiteY2083" fmla="*/ 4594006 h 6533995"/>
              <a:gd name="connsiteX2084" fmla="*/ 7970260 w 11830043"/>
              <a:gd name="connsiteY2084" fmla="*/ 4584219 h 6533995"/>
              <a:gd name="connsiteX2085" fmla="*/ 7729032 w 11830043"/>
              <a:gd name="connsiteY2085" fmla="*/ 4584219 h 6533995"/>
              <a:gd name="connsiteX2086" fmla="*/ 7738753 w 11830043"/>
              <a:gd name="connsiteY2086" fmla="*/ 4594006 h 6533995"/>
              <a:gd name="connsiteX2087" fmla="*/ 7729032 w 11830043"/>
              <a:gd name="connsiteY2087" fmla="*/ 4603730 h 6533995"/>
              <a:gd name="connsiteX2088" fmla="*/ 7719249 w 11830043"/>
              <a:gd name="connsiteY2088" fmla="*/ 4594006 h 6533995"/>
              <a:gd name="connsiteX2089" fmla="*/ 7729032 w 11830043"/>
              <a:gd name="connsiteY2089" fmla="*/ 4584219 h 6533995"/>
              <a:gd name="connsiteX2090" fmla="*/ 7487803 w 11830043"/>
              <a:gd name="connsiteY2090" fmla="*/ 4584219 h 6533995"/>
              <a:gd name="connsiteX2091" fmla="*/ 7497524 w 11830043"/>
              <a:gd name="connsiteY2091" fmla="*/ 4594006 h 6533995"/>
              <a:gd name="connsiteX2092" fmla="*/ 7487803 w 11830043"/>
              <a:gd name="connsiteY2092" fmla="*/ 4603730 h 6533995"/>
              <a:gd name="connsiteX2093" fmla="*/ 7478019 w 11830043"/>
              <a:gd name="connsiteY2093" fmla="*/ 4594006 h 6533995"/>
              <a:gd name="connsiteX2094" fmla="*/ 7487803 w 11830043"/>
              <a:gd name="connsiteY2094" fmla="*/ 4584219 h 6533995"/>
              <a:gd name="connsiteX2095" fmla="*/ 7246575 w 11830043"/>
              <a:gd name="connsiteY2095" fmla="*/ 4584219 h 6533995"/>
              <a:gd name="connsiteX2096" fmla="*/ 7256359 w 11830043"/>
              <a:gd name="connsiteY2096" fmla="*/ 4594006 h 6533995"/>
              <a:gd name="connsiteX2097" fmla="*/ 7246575 w 11830043"/>
              <a:gd name="connsiteY2097" fmla="*/ 4603730 h 6533995"/>
              <a:gd name="connsiteX2098" fmla="*/ 7236855 w 11830043"/>
              <a:gd name="connsiteY2098" fmla="*/ 4594006 h 6533995"/>
              <a:gd name="connsiteX2099" fmla="*/ 7246575 w 11830043"/>
              <a:gd name="connsiteY2099" fmla="*/ 4584219 h 6533995"/>
              <a:gd name="connsiteX2100" fmla="*/ 7005346 w 11830043"/>
              <a:gd name="connsiteY2100" fmla="*/ 4584219 h 6533995"/>
              <a:gd name="connsiteX2101" fmla="*/ 7015130 w 11830043"/>
              <a:gd name="connsiteY2101" fmla="*/ 4594006 h 6533995"/>
              <a:gd name="connsiteX2102" fmla="*/ 7005346 w 11830043"/>
              <a:gd name="connsiteY2102" fmla="*/ 4603730 h 6533995"/>
              <a:gd name="connsiteX2103" fmla="*/ 6995626 w 11830043"/>
              <a:gd name="connsiteY2103" fmla="*/ 4594006 h 6533995"/>
              <a:gd name="connsiteX2104" fmla="*/ 7005346 w 11830043"/>
              <a:gd name="connsiteY2104" fmla="*/ 4584219 h 6533995"/>
              <a:gd name="connsiteX2105" fmla="*/ 6764118 w 11830043"/>
              <a:gd name="connsiteY2105" fmla="*/ 4584219 h 6533995"/>
              <a:gd name="connsiteX2106" fmla="*/ 6773902 w 11830043"/>
              <a:gd name="connsiteY2106" fmla="*/ 4594006 h 6533995"/>
              <a:gd name="connsiteX2107" fmla="*/ 6764118 w 11830043"/>
              <a:gd name="connsiteY2107" fmla="*/ 4603730 h 6533995"/>
              <a:gd name="connsiteX2108" fmla="*/ 6754335 w 11830043"/>
              <a:gd name="connsiteY2108" fmla="*/ 4594006 h 6533995"/>
              <a:gd name="connsiteX2109" fmla="*/ 6764118 w 11830043"/>
              <a:gd name="connsiteY2109" fmla="*/ 4584219 h 6533995"/>
              <a:gd name="connsiteX2110" fmla="*/ 6522889 w 11830043"/>
              <a:gd name="connsiteY2110" fmla="*/ 4584219 h 6533995"/>
              <a:gd name="connsiteX2111" fmla="*/ 6532610 w 11830043"/>
              <a:gd name="connsiteY2111" fmla="*/ 4594006 h 6533995"/>
              <a:gd name="connsiteX2112" fmla="*/ 6522889 w 11830043"/>
              <a:gd name="connsiteY2112" fmla="*/ 4603730 h 6533995"/>
              <a:gd name="connsiteX2113" fmla="*/ 6513105 w 11830043"/>
              <a:gd name="connsiteY2113" fmla="*/ 4594006 h 6533995"/>
              <a:gd name="connsiteX2114" fmla="*/ 6522889 w 11830043"/>
              <a:gd name="connsiteY2114" fmla="*/ 4584219 h 6533995"/>
              <a:gd name="connsiteX2115" fmla="*/ 6281661 w 11830043"/>
              <a:gd name="connsiteY2115" fmla="*/ 4584219 h 6533995"/>
              <a:gd name="connsiteX2116" fmla="*/ 6291381 w 11830043"/>
              <a:gd name="connsiteY2116" fmla="*/ 4594006 h 6533995"/>
              <a:gd name="connsiteX2117" fmla="*/ 6281661 w 11830043"/>
              <a:gd name="connsiteY2117" fmla="*/ 4603730 h 6533995"/>
              <a:gd name="connsiteX2118" fmla="*/ 6271877 w 11830043"/>
              <a:gd name="connsiteY2118" fmla="*/ 4594006 h 6533995"/>
              <a:gd name="connsiteX2119" fmla="*/ 6281661 w 11830043"/>
              <a:gd name="connsiteY2119" fmla="*/ 4584219 h 6533995"/>
              <a:gd name="connsiteX2120" fmla="*/ 6040432 w 11830043"/>
              <a:gd name="connsiteY2120" fmla="*/ 4584219 h 6533995"/>
              <a:gd name="connsiteX2121" fmla="*/ 6050216 w 11830043"/>
              <a:gd name="connsiteY2121" fmla="*/ 4594006 h 6533995"/>
              <a:gd name="connsiteX2122" fmla="*/ 6040432 w 11830043"/>
              <a:gd name="connsiteY2122" fmla="*/ 4603730 h 6533995"/>
              <a:gd name="connsiteX2123" fmla="*/ 6030712 w 11830043"/>
              <a:gd name="connsiteY2123" fmla="*/ 4594006 h 6533995"/>
              <a:gd name="connsiteX2124" fmla="*/ 6040432 w 11830043"/>
              <a:gd name="connsiteY2124" fmla="*/ 4584219 h 6533995"/>
              <a:gd name="connsiteX2125" fmla="*/ 5799205 w 11830043"/>
              <a:gd name="connsiteY2125" fmla="*/ 4584219 h 6533995"/>
              <a:gd name="connsiteX2126" fmla="*/ 5808989 w 11830043"/>
              <a:gd name="connsiteY2126" fmla="*/ 4594006 h 6533995"/>
              <a:gd name="connsiteX2127" fmla="*/ 5799205 w 11830043"/>
              <a:gd name="connsiteY2127" fmla="*/ 4603730 h 6533995"/>
              <a:gd name="connsiteX2128" fmla="*/ 5789486 w 11830043"/>
              <a:gd name="connsiteY2128" fmla="*/ 4594006 h 6533995"/>
              <a:gd name="connsiteX2129" fmla="*/ 5799205 w 11830043"/>
              <a:gd name="connsiteY2129" fmla="*/ 4584219 h 6533995"/>
              <a:gd name="connsiteX2130" fmla="*/ 5557991 w 11830043"/>
              <a:gd name="connsiteY2130" fmla="*/ 4584219 h 6533995"/>
              <a:gd name="connsiteX2131" fmla="*/ 5567774 w 11830043"/>
              <a:gd name="connsiteY2131" fmla="*/ 4594006 h 6533995"/>
              <a:gd name="connsiteX2132" fmla="*/ 5557991 w 11830043"/>
              <a:gd name="connsiteY2132" fmla="*/ 4603730 h 6533995"/>
              <a:gd name="connsiteX2133" fmla="*/ 5548208 w 11830043"/>
              <a:gd name="connsiteY2133" fmla="*/ 4594006 h 6533995"/>
              <a:gd name="connsiteX2134" fmla="*/ 5557991 w 11830043"/>
              <a:gd name="connsiteY2134" fmla="*/ 4584219 h 6533995"/>
              <a:gd name="connsiteX2135" fmla="*/ 5316710 w 11830043"/>
              <a:gd name="connsiteY2135" fmla="*/ 4584219 h 6533995"/>
              <a:gd name="connsiteX2136" fmla="*/ 5326429 w 11830043"/>
              <a:gd name="connsiteY2136" fmla="*/ 4594006 h 6533995"/>
              <a:gd name="connsiteX2137" fmla="*/ 5316710 w 11830043"/>
              <a:gd name="connsiteY2137" fmla="*/ 4603730 h 6533995"/>
              <a:gd name="connsiteX2138" fmla="*/ 5306924 w 11830043"/>
              <a:gd name="connsiteY2138" fmla="*/ 4594006 h 6533995"/>
              <a:gd name="connsiteX2139" fmla="*/ 5316710 w 11830043"/>
              <a:gd name="connsiteY2139" fmla="*/ 4584219 h 6533995"/>
              <a:gd name="connsiteX2140" fmla="*/ 5075486 w 11830043"/>
              <a:gd name="connsiteY2140" fmla="*/ 4584219 h 6533995"/>
              <a:gd name="connsiteX2141" fmla="*/ 5085202 w 11830043"/>
              <a:gd name="connsiteY2141" fmla="*/ 4594006 h 6533995"/>
              <a:gd name="connsiteX2142" fmla="*/ 5075486 w 11830043"/>
              <a:gd name="connsiteY2142" fmla="*/ 4603730 h 6533995"/>
              <a:gd name="connsiteX2143" fmla="*/ 5065705 w 11830043"/>
              <a:gd name="connsiteY2143" fmla="*/ 4594006 h 6533995"/>
              <a:gd name="connsiteX2144" fmla="*/ 5075486 w 11830043"/>
              <a:gd name="connsiteY2144" fmla="*/ 4584219 h 6533995"/>
              <a:gd name="connsiteX2145" fmla="*/ 4834252 w 11830043"/>
              <a:gd name="connsiteY2145" fmla="*/ 4584219 h 6533995"/>
              <a:gd name="connsiteX2146" fmla="*/ 4844040 w 11830043"/>
              <a:gd name="connsiteY2146" fmla="*/ 4594006 h 6533995"/>
              <a:gd name="connsiteX2147" fmla="*/ 4834252 w 11830043"/>
              <a:gd name="connsiteY2147" fmla="*/ 4603730 h 6533995"/>
              <a:gd name="connsiteX2148" fmla="*/ 4824534 w 11830043"/>
              <a:gd name="connsiteY2148" fmla="*/ 4594006 h 6533995"/>
              <a:gd name="connsiteX2149" fmla="*/ 4834252 w 11830043"/>
              <a:gd name="connsiteY2149" fmla="*/ 4584219 h 6533995"/>
              <a:gd name="connsiteX2150" fmla="*/ 4593019 w 11830043"/>
              <a:gd name="connsiteY2150" fmla="*/ 4584219 h 6533995"/>
              <a:gd name="connsiteX2151" fmla="*/ 4602795 w 11830043"/>
              <a:gd name="connsiteY2151" fmla="*/ 4594006 h 6533995"/>
              <a:gd name="connsiteX2152" fmla="*/ 4593019 w 11830043"/>
              <a:gd name="connsiteY2152" fmla="*/ 4603730 h 6533995"/>
              <a:gd name="connsiteX2153" fmla="*/ 4583304 w 11830043"/>
              <a:gd name="connsiteY2153" fmla="*/ 4594006 h 6533995"/>
              <a:gd name="connsiteX2154" fmla="*/ 4593019 w 11830043"/>
              <a:gd name="connsiteY2154" fmla="*/ 4584219 h 6533995"/>
              <a:gd name="connsiteX2155" fmla="*/ 4351806 w 11830043"/>
              <a:gd name="connsiteY2155" fmla="*/ 4584219 h 6533995"/>
              <a:gd name="connsiteX2156" fmla="*/ 4361580 w 11830043"/>
              <a:gd name="connsiteY2156" fmla="*/ 4594006 h 6533995"/>
              <a:gd name="connsiteX2157" fmla="*/ 4351806 w 11830043"/>
              <a:gd name="connsiteY2157" fmla="*/ 4603730 h 6533995"/>
              <a:gd name="connsiteX2158" fmla="*/ 4342006 w 11830043"/>
              <a:gd name="connsiteY2158" fmla="*/ 4594006 h 6533995"/>
              <a:gd name="connsiteX2159" fmla="*/ 4351806 w 11830043"/>
              <a:gd name="connsiteY2159" fmla="*/ 4584219 h 6533995"/>
              <a:gd name="connsiteX2160" fmla="*/ 4110581 w 11830043"/>
              <a:gd name="connsiteY2160" fmla="*/ 4584219 h 6533995"/>
              <a:gd name="connsiteX2161" fmla="*/ 4120362 w 11830043"/>
              <a:gd name="connsiteY2161" fmla="*/ 4594006 h 6533995"/>
              <a:gd name="connsiteX2162" fmla="*/ 4110581 w 11830043"/>
              <a:gd name="connsiteY2162" fmla="*/ 4603730 h 6533995"/>
              <a:gd name="connsiteX2163" fmla="*/ 4100799 w 11830043"/>
              <a:gd name="connsiteY2163" fmla="*/ 4594006 h 6533995"/>
              <a:gd name="connsiteX2164" fmla="*/ 4110581 w 11830043"/>
              <a:gd name="connsiteY2164" fmla="*/ 4584219 h 6533995"/>
              <a:gd name="connsiteX2165" fmla="*/ 3869431 w 11830043"/>
              <a:gd name="connsiteY2165" fmla="*/ 4584219 h 6533995"/>
              <a:gd name="connsiteX2166" fmla="*/ 3879151 w 11830043"/>
              <a:gd name="connsiteY2166" fmla="*/ 4594006 h 6533995"/>
              <a:gd name="connsiteX2167" fmla="*/ 3869431 w 11830043"/>
              <a:gd name="connsiteY2167" fmla="*/ 4603730 h 6533995"/>
              <a:gd name="connsiteX2168" fmla="*/ 3859648 w 11830043"/>
              <a:gd name="connsiteY2168" fmla="*/ 4594006 h 6533995"/>
              <a:gd name="connsiteX2169" fmla="*/ 3869431 w 11830043"/>
              <a:gd name="connsiteY2169" fmla="*/ 4584219 h 6533995"/>
              <a:gd name="connsiteX2170" fmla="*/ 3628212 w 11830043"/>
              <a:gd name="connsiteY2170" fmla="*/ 4584219 h 6533995"/>
              <a:gd name="connsiteX2171" fmla="*/ 3637936 w 11830043"/>
              <a:gd name="connsiteY2171" fmla="*/ 4594006 h 6533995"/>
              <a:gd name="connsiteX2172" fmla="*/ 3628212 w 11830043"/>
              <a:gd name="connsiteY2172" fmla="*/ 4603730 h 6533995"/>
              <a:gd name="connsiteX2173" fmla="*/ 3618432 w 11830043"/>
              <a:gd name="connsiteY2173" fmla="*/ 4594006 h 6533995"/>
              <a:gd name="connsiteX2174" fmla="*/ 3628212 w 11830043"/>
              <a:gd name="connsiteY2174" fmla="*/ 4584219 h 6533995"/>
              <a:gd name="connsiteX2175" fmla="*/ 3386959 w 11830043"/>
              <a:gd name="connsiteY2175" fmla="*/ 4584219 h 6533995"/>
              <a:gd name="connsiteX2176" fmla="*/ 3396744 w 11830043"/>
              <a:gd name="connsiteY2176" fmla="*/ 4594006 h 6533995"/>
              <a:gd name="connsiteX2177" fmla="*/ 3386959 w 11830043"/>
              <a:gd name="connsiteY2177" fmla="*/ 4603730 h 6533995"/>
              <a:gd name="connsiteX2178" fmla="*/ 3377237 w 11830043"/>
              <a:gd name="connsiteY2178" fmla="*/ 4594006 h 6533995"/>
              <a:gd name="connsiteX2179" fmla="*/ 3386959 w 11830043"/>
              <a:gd name="connsiteY2179" fmla="*/ 4584219 h 6533995"/>
              <a:gd name="connsiteX2180" fmla="*/ 3145752 w 11830043"/>
              <a:gd name="connsiteY2180" fmla="*/ 4584219 h 6533995"/>
              <a:gd name="connsiteX2181" fmla="*/ 3155533 w 11830043"/>
              <a:gd name="connsiteY2181" fmla="*/ 4594006 h 6533995"/>
              <a:gd name="connsiteX2182" fmla="*/ 3145752 w 11830043"/>
              <a:gd name="connsiteY2182" fmla="*/ 4603730 h 6533995"/>
              <a:gd name="connsiteX2183" fmla="*/ 3136033 w 11830043"/>
              <a:gd name="connsiteY2183" fmla="*/ 4594006 h 6533995"/>
              <a:gd name="connsiteX2184" fmla="*/ 3145752 w 11830043"/>
              <a:gd name="connsiteY2184" fmla="*/ 4584219 h 6533995"/>
              <a:gd name="connsiteX2185" fmla="*/ 2904574 w 11830043"/>
              <a:gd name="connsiteY2185" fmla="*/ 4584219 h 6533995"/>
              <a:gd name="connsiteX2186" fmla="*/ 2914356 w 11830043"/>
              <a:gd name="connsiteY2186" fmla="*/ 4594006 h 6533995"/>
              <a:gd name="connsiteX2187" fmla="*/ 2904574 w 11830043"/>
              <a:gd name="connsiteY2187" fmla="*/ 4603730 h 6533995"/>
              <a:gd name="connsiteX2188" fmla="*/ 2894792 w 11830043"/>
              <a:gd name="connsiteY2188" fmla="*/ 4594006 h 6533995"/>
              <a:gd name="connsiteX2189" fmla="*/ 2904574 w 11830043"/>
              <a:gd name="connsiteY2189" fmla="*/ 4584219 h 6533995"/>
              <a:gd name="connsiteX2190" fmla="*/ 2663275 w 11830043"/>
              <a:gd name="connsiteY2190" fmla="*/ 4584219 h 6533995"/>
              <a:gd name="connsiteX2191" fmla="*/ 2673000 w 11830043"/>
              <a:gd name="connsiteY2191" fmla="*/ 4594006 h 6533995"/>
              <a:gd name="connsiteX2192" fmla="*/ 2663275 w 11830043"/>
              <a:gd name="connsiteY2192" fmla="*/ 4603730 h 6533995"/>
              <a:gd name="connsiteX2193" fmla="*/ 2653493 w 11830043"/>
              <a:gd name="connsiteY2193" fmla="*/ 4594006 h 6533995"/>
              <a:gd name="connsiteX2194" fmla="*/ 2663275 w 11830043"/>
              <a:gd name="connsiteY2194" fmla="*/ 4584219 h 6533995"/>
              <a:gd name="connsiteX2195" fmla="*/ 2422038 w 11830043"/>
              <a:gd name="connsiteY2195" fmla="*/ 4584219 h 6533995"/>
              <a:gd name="connsiteX2196" fmla="*/ 2431755 w 11830043"/>
              <a:gd name="connsiteY2196" fmla="*/ 4594006 h 6533995"/>
              <a:gd name="connsiteX2197" fmla="*/ 2422038 w 11830043"/>
              <a:gd name="connsiteY2197" fmla="*/ 4603730 h 6533995"/>
              <a:gd name="connsiteX2198" fmla="*/ 2412258 w 11830043"/>
              <a:gd name="connsiteY2198" fmla="*/ 4594006 h 6533995"/>
              <a:gd name="connsiteX2199" fmla="*/ 2422038 w 11830043"/>
              <a:gd name="connsiteY2199" fmla="*/ 4584219 h 6533995"/>
              <a:gd name="connsiteX2200" fmla="*/ 2180796 w 11830043"/>
              <a:gd name="connsiteY2200" fmla="*/ 4584219 h 6533995"/>
              <a:gd name="connsiteX2201" fmla="*/ 2190581 w 11830043"/>
              <a:gd name="connsiteY2201" fmla="*/ 4594006 h 6533995"/>
              <a:gd name="connsiteX2202" fmla="*/ 2180796 w 11830043"/>
              <a:gd name="connsiteY2202" fmla="*/ 4603730 h 6533995"/>
              <a:gd name="connsiteX2203" fmla="*/ 2171085 w 11830043"/>
              <a:gd name="connsiteY2203" fmla="*/ 4594006 h 6533995"/>
              <a:gd name="connsiteX2204" fmla="*/ 2180796 w 11830043"/>
              <a:gd name="connsiteY2204" fmla="*/ 4584219 h 6533995"/>
              <a:gd name="connsiteX2205" fmla="*/ 1939583 w 11830043"/>
              <a:gd name="connsiteY2205" fmla="*/ 4584219 h 6533995"/>
              <a:gd name="connsiteX2206" fmla="*/ 1949366 w 11830043"/>
              <a:gd name="connsiteY2206" fmla="*/ 4594006 h 6533995"/>
              <a:gd name="connsiteX2207" fmla="*/ 1939583 w 11830043"/>
              <a:gd name="connsiteY2207" fmla="*/ 4603730 h 6533995"/>
              <a:gd name="connsiteX2208" fmla="*/ 1929861 w 11830043"/>
              <a:gd name="connsiteY2208" fmla="*/ 4594006 h 6533995"/>
              <a:gd name="connsiteX2209" fmla="*/ 1939583 w 11830043"/>
              <a:gd name="connsiteY2209" fmla="*/ 4584219 h 6533995"/>
              <a:gd name="connsiteX2210" fmla="*/ 1698332 w 11830043"/>
              <a:gd name="connsiteY2210" fmla="*/ 4584219 h 6533995"/>
              <a:gd name="connsiteX2211" fmla="*/ 1708118 w 11830043"/>
              <a:gd name="connsiteY2211" fmla="*/ 4594006 h 6533995"/>
              <a:gd name="connsiteX2212" fmla="*/ 1698332 w 11830043"/>
              <a:gd name="connsiteY2212" fmla="*/ 4603730 h 6533995"/>
              <a:gd name="connsiteX2213" fmla="*/ 1688548 w 11830043"/>
              <a:gd name="connsiteY2213" fmla="*/ 4594006 h 6533995"/>
              <a:gd name="connsiteX2214" fmla="*/ 1698332 w 11830043"/>
              <a:gd name="connsiteY2214" fmla="*/ 4584219 h 6533995"/>
              <a:gd name="connsiteX2215" fmla="*/ 1457108 w 11830043"/>
              <a:gd name="connsiteY2215" fmla="*/ 4584219 h 6533995"/>
              <a:gd name="connsiteX2216" fmla="*/ 1466828 w 11830043"/>
              <a:gd name="connsiteY2216" fmla="*/ 4594006 h 6533995"/>
              <a:gd name="connsiteX2217" fmla="*/ 1457108 w 11830043"/>
              <a:gd name="connsiteY2217" fmla="*/ 4603730 h 6533995"/>
              <a:gd name="connsiteX2218" fmla="*/ 1447324 w 11830043"/>
              <a:gd name="connsiteY2218" fmla="*/ 4594006 h 6533995"/>
              <a:gd name="connsiteX2219" fmla="*/ 1457108 w 11830043"/>
              <a:gd name="connsiteY2219" fmla="*/ 4584219 h 6533995"/>
              <a:gd name="connsiteX2220" fmla="*/ 1215886 w 11830043"/>
              <a:gd name="connsiteY2220" fmla="*/ 4584219 h 6533995"/>
              <a:gd name="connsiteX2221" fmla="*/ 1225670 w 11830043"/>
              <a:gd name="connsiteY2221" fmla="*/ 4594006 h 6533995"/>
              <a:gd name="connsiteX2222" fmla="*/ 1215886 w 11830043"/>
              <a:gd name="connsiteY2222" fmla="*/ 4603730 h 6533995"/>
              <a:gd name="connsiteX2223" fmla="*/ 1206167 w 11830043"/>
              <a:gd name="connsiteY2223" fmla="*/ 4594006 h 6533995"/>
              <a:gd name="connsiteX2224" fmla="*/ 1215886 w 11830043"/>
              <a:gd name="connsiteY2224" fmla="*/ 4584219 h 6533995"/>
              <a:gd name="connsiteX2225" fmla="*/ 974666 w 11830043"/>
              <a:gd name="connsiteY2225" fmla="*/ 4584219 h 6533995"/>
              <a:gd name="connsiteX2226" fmla="*/ 984450 w 11830043"/>
              <a:gd name="connsiteY2226" fmla="*/ 4594006 h 6533995"/>
              <a:gd name="connsiteX2227" fmla="*/ 974666 w 11830043"/>
              <a:gd name="connsiteY2227" fmla="*/ 4603730 h 6533995"/>
              <a:gd name="connsiteX2228" fmla="*/ 964947 w 11830043"/>
              <a:gd name="connsiteY2228" fmla="*/ 4594006 h 6533995"/>
              <a:gd name="connsiteX2229" fmla="*/ 974666 w 11830043"/>
              <a:gd name="connsiteY2229" fmla="*/ 4584219 h 6533995"/>
              <a:gd name="connsiteX2230" fmla="*/ 733446 w 11830043"/>
              <a:gd name="connsiteY2230" fmla="*/ 4584219 h 6533995"/>
              <a:gd name="connsiteX2231" fmla="*/ 743166 w 11830043"/>
              <a:gd name="connsiteY2231" fmla="*/ 4594006 h 6533995"/>
              <a:gd name="connsiteX2232" fmla="*/ 733446 w 11830043"/>
              <a:gd name="connsiteY2232" fmla="*/ 4603730 h 6533995"/>
              <a:gd name="connsiteX2233" fmla="*/ 723663 w 11830043"/>
              <a:gd name="connsiteY2233" fmla="*/ 4594006 h 6533995"/>
              <a:gd name="connsiteX2234" fmla="*/ 733446 w 11830043"/>
              <a:gd name="connsiteY2234" fmla="*/ 4584219 h 6533995"/>
              <a:gd name="connsiteX2235" fmla="*/ 492226 w 11830043"/>
              <a:gd name="connsiteY2235" fmla="*/ 4584219 h 6533995"/>
              <a:gd name="connsiteX2236" fmla="*/ 501946 w 11830043"/>
              <a:gd name="connsiteY2236" fmla="*/ 4594006 h 6533995"/>
              <a:gd name="connsiteX2237" fmla="*/ 492226 w 11830043"/>
              <a:gd name="connsiteY2237" fmla="*/ 4603730 h 6533995"/>
              <a:gd name="connsiteX2238" fmla="*/ 482442 w 11830043"/>
              <a:gd name="connsiteY2238" fmla="*/ 4594006 h 6533995"/>
              <a:gd name="connsiteX2239" fmla="*/ 492226 w 11830043"/>
              <a:gd name="connsiteY2239" fmla="*/ 4584219 h 6533995"/>
              <a:gd name="connsiteX2240" fmla="*/ 251006 w 11830043"/>
              <a:gd name="connsiteY2240" fmla="*/ 4584219 h 6533995"/>
              <a:gd name="connsiteX2241" fmla="*/ 260790 w 11830043"/>
              <a:gd name="connsiteY2241" fmla="*/ 4594006 h 6533995"/>
              <a:gd name="connsiteX2242" fmla="*/ 251006 w 11830043"/>
              <a:gd name="connsiteY2242" fmla="*/ 4603730 h 6533995"/>
              <a:gd name="connsiteX2243" fmla="*/ 241286 w 11830043"/>
              <a:gd name="connsiteY2243" fmla="*/ 4594006 h 6533995"/>
              <a:gd name="connsiteX2244" fmla="*/ 251006 w 11830043"/>
              <a:gd name="connsiteY2244" fmla="*/ 4584219 h 6533995"/>
              <a:gd name="connsiteX2245" fmla="*/ 9723 w 11830043"/>
              <a:gd name="connsiteY2245" fmla="*/ 4584219 h 6533995"/>
              <a:gd name="connsiteX2246" fmla="*/ 19507 w 11830043"/>
              <a:gd name="connsiteY2246" fmla="*/ 4594006 h 6533995"/>
              <a:gd name="connsiteX2247" fmla="*/ 9723 w 11830043"/>
              <a:gd name="connsiteY2247" fmla="*/ 4603730 h 6533995"/>
              <a:gd name="connsiteX2248" fmla="*/ 3 w 11830043"/>
              <a:gd name="connsiteY2248" fmla="*/ 4594006 h 6533995"/>
              <a:gd name="connsiteX2249" fmla="*/ 9723 w 11830043"/>
              <a:gd name="connsiteY2249" fmla="*/ 4584219 h 6533995"/>
              <a:gd name="connsiteX2250" fmla="*/ 11820259 w 11830043"/>
              <a:gd name="connsiteY2250" fmla="*/ 4342968 h 6533995"/>
              <a:gd name="connsiteX2251" fmla="*/ 11830043 w 11830043"/>
              <a:gd name="connsiteY2251" fmla="*/ 4352692 h 6533995"/>
              <a:gd name="connsiteX2252" fmla="*/ 11820259 w 11830043"/>
              <a:gd name="connsiteY2252" fmla="*/ 4362479 h 6533995"/>
              <a:gd name="connsiteX2253" fmla="*/ 11810539 w 11830043"/>
              <a:gd name="connsiteY2253" fmla="*/ 4352692 h 6533995"/>
              <a:gd name="connsiteX2254" fmla="*/ 11820259 w 11830043"/>
              <a:gd name="connsiteY2254" fmla="*/ 4342968 h 6533995"/>
              <a:gd name="connsiteX2255" fmla="*/ 11579030 w 11830043"/>
              <a:gd name="connsiteY2255" fmla="*/ 4342968 h 6533995"/>
              <a:gd name="connsiteX2256" fmla="*/ 11588815 w 11830043"/>
              <a:gd name="connsiteY2256" fmla="*/ 4352692 h 6533995"/>
              <a:gd name="connsiteX2257" fmla="*/ 11579030 w 11830043"/>
              <a:gd name="connsiteY2257" fmla="*/ 4362479 h 6533995"/>
              <a:gd name="connsiteX2258" fmla="*/ 11569310 w 11830043"/>
              <a:gd name="connsiteY2258" fmla="*/ 4352692 h 6533995"/>
              <a:gd name="connsiteX2259" fmla="*/ 11579030 w 11830043"/>
              <a:gd name="connsiteY2259" fmla="*/ 4342968 h 6533995"/>
              <a:gd name="connsiteX2260" fmla="*/ 11337802 w 11830043"/>
              <a:gd name="connsiteY2260" fmla="*/ 4342968 h 6533995"/>
              <a:gd name="connsiteX2261" fmla="*/ 11347587 w 11830043"/>
              <a:gd name="connsiteY2261" fmla="*/ 4352692 h 6533995"/>
              <a:gd name="connsiteX2262" fmla="*/ 11337802 w 11830043"/>
              <a:gd name="connsiteY2262" fmla="*/ 4362479 h 6533995"/>
              <a:gd name="connsiteX2263" fmla="*/ 11328082 w 11830043"/>
              <a:gd name="connsiteY2263" fmla="*/ 4352692 h 6533995"/>
              <a:gd name="connsiteX2264" fmla="*/ 11337802 w 11830043"/>
              <a:gd name="connsiteY2264" fmla="*/ 4342968 h 6533995"/>
              <a:gd name="connsiteX2265" fmla="*/ 11096574 w 11830043"/>
              <a:gd name="connsiteY2265" fmla="*/ 4342968 h 6533995"/>
              <a:gd name="connsiteX2266" fmla="*/ 11106294 w 11830043"/>
              <a:gd name="connsiteY2266" fmla="*/ 4352692 h 6533995"/>
              <a:gd name="connsiteX2267" fmla="*/ 11096574 w 11830043"/>
              <a:gd name="connsiteY2267" fmla="*/ 4362479 h 6533995"/>
              <a:gd name="connsiteX2268" fmla="*/ 11086790 w 11830043"/>
              <a:gd name="connsiteY2268" fmla="*/ 4352692 h 6533995"/>
              <a:gd name="connsiteX2269" fmla="*/ 11096574 w 11830043"/>
              <a:gd name="connsiteY2269" fmla="*/ 4342968 h 6533995"/>
              <a:gd name="connsiteX2270" fmla="*/ 10855345 w 11830043"/>
              <a:gd name="connsiteY2270" fmla="*/ 4342968 h 6533995"/>
              <a:gd name="connsiteX2271" fmla="*/ 10865065 w 11830043"/>
              <a:gd name="connsiteY2271" fmla="*/ 4352692 h 6533995"/>
              <a:gd name="connsiteX2272" fmla="*/ 10855345 w 11830043"/>
              <a:gd name="connsiteY2272" fmla="*/ 4362479 h 6533995"/>
              <a:gd name="connsiteX2273" fmla="*/ 10845625 w 11830043"/>
              <a:gd name="connsiteY2273" fmla="*/ 4352692 h 6533995"/>
              <a:gd name="connsiteX2274" fmla="*/ 10855345 w 11830043"/>
              <a:gd name="connsiteY2274" fmla="*/ 4342968 h 6533995"/>
              <a:gd name="connsiteX2275" fmla="*/ 10614116 w 11830043"/>
              <a:gd name="connsiteY2275" fmla="*/ 4342968 h 6533995"/>
              <a:gd name="connsiteX2276" fmla="*/ 10623901 w 11830043"/>
              <a:gd name="connsiteY2276" fmla="*/ 4352692 h 6533995"/>
              <a:gd name="connsiteX2277" fmla="*/ 10614116 w 11830043"/>
              <a:gd name="connsiteY2277" fmla="*/ 4362479 h 6533995"/>
              <a:gd name="connsiteX2278" fmla="*/ 10604396 w 11830043"/>
              <a:gd name="connsiteY2278" fmla="*/ 4352692 h 6533995"/>
              <a:gd name="connsiteX2279" fmla="*/ 10614116 w 11830043"/>
              <a:gd name="connsiteY2279" fmla="*/ 4342968 h 6533995"/>
              <a:gd name="connsiteX2280" fmla="*/ 10372888 w 11830043"/>
              <a:gd name="connsiteY2280" fmla="*/ 4342968 h 6533995"/>
              <a:gd name="connsiteX2281" fmla="*/ 10382673 w 11830043"/>
              <a:gd name="connsiteY2281" fmla="*/ 4352692 h 6533995"/>
              <a:gd name="connsiteX2282" fmla="*/ 10372888 w 11830043"/>
              <a:gd name="connsiteY2282" fmla="*/ 4362479 h 6533995"/>
              <a:gd name="connsiteX2283" fmla="*/ 10363168 w 11830043"/>
              <a:gd name="connsiteY2283" fmla="*/ 4352692 h 6533995"/>
              <a:gd name="connsiteX2284" fmla="*/ 10372888 w 11830043"/>
              <a:gd name="connsiteY2284" fmla="*/ 4342968 h 6533995"/>
              <a:gd name="connsiteX2285" fmla="*/ 10131660 w 11830043"/>
              <a:gd name="connsiteY2285" fmla="*/ 4342968 h 6533995"/>
              <a:gd name="connsiteX2286" fmla="*/ 10141444 w 11830043"/>
              <a:gd name="connsiteY2286" fmla="*/ 4352692 h 6533995"/>
              <a:gd name="connsiteX2287" fmla="*/ 10131660 w 11830043"/>
              <a:gd name="connsiteY2287" fmla="*/ 4362479 h 6533995"/>
              <a:gd name="connsiteX2288" fmla="*/ 10121940 w 11830043"/>
              <a:gd name="connsiteY2288" fmla="*/ 4352692 h 6533995"/>
              <a:gd name="connsiteX2289" fmla="*/ 10131660 w 11830043"/>
              <a:gd name="connsiteY2289" fmla="*/ 4342968 h 6533995"/>
              <a:gd name="connsiteX2290" fmla="*/ 9890432 w 11830043"/>
              <a:gd name="connsiteY2290" fmla="*/ 4342968 h 6533995"/>
              <a:gd name="connsiteX2291" fmla="*/ 9900152 w 11830043"/>
              <a:gd name="connsiteY2291" fmla="*/ 4352692 h 6533995"/>
              <a:gd name="connsiteX2292" fmla="*/ 9890432 w 11830043"/>
              <a:gd name="connsiteY2292" fmla="*/ 4362479 h 6533995"/>
              <a:gd name="connsiteX2293" fmla="*/ 9880648 w 11830043"/>
              <a:gd name="connsiteY2293" fmla="*/ 4352692 h 6533995"/>
              <a:gd name="connsiteX2294" fmla="*/ 9890432 w 11830043"/>
              <a:gd name="connsiteY2294" fmla="*/ 4342968 h 6533995"/>
              <a:gd name="connsiteX2295" fmla="*/ 9649203 w 11830043"/>
              <a:gd name="connsiteY2295" fmla="*/ 4342968 h 6533995"/>
              <a:gd name="connsiteX2296" fmla="*/ 9658923 w 11830043"/>
              <a:gd name="connsiteY2296" fmla="*/ 4352692 h 6533995"/>
              <a:gd name="connsiteX2297" fmla="*/ 9649203 w 11830043"/>
              <a:gd name="connsiteY2297" fmla="*/ 4362479 h 6533995"/>
              <a:gd name="connsiteX2298" fmla="*/ 9639483 w 11830043"/>
              <a:gd name="connsiteY2298" fmla="*/ 4352692 h 6533995"/>
              <a:gd name="connsiteX2299" fmla="*/ 9649203 w 11830043"/>
              <a:gd name="connsiteY2299" fmla="*/ 4342968 h 6533995"/>
              <a:gd name="connsiteX2300" fmla="*/ 9417695 w 11830043"/>
              <a:gd name="connsiteY2300" fmla="*/ 4342968 h 6533995"/>
              <a:gd name="connsiteX2301" fmla="*/ 9427416 w 11830043"/>
              <a:gd name="connsiteY2301" fmla="*/ 4352692 h 6533995"/>
              <a:gd name="connsiteX2302" fmla="*/ 9417695 w 11830043"/>
              <a:gd name="connsiteY2302" fmla="*/ 4362479 h 6533995"/>
              <a:gd name="connsiteX2303" fmla="*/ 9407911 w 11830043"/>
              <a:gd name="connsiteY2303" fmla="*/ 4352692 h 6533995"/>
              <a:gd name="connsiteX2304" fmla="*/ 9417695 w 11830043"/>
              <a:gd name="connsiteY2304" fmla="*/ 4342968 h 6533995"/>
              <a:gd name="connsiteX2305" fmla="*/ 9176467 w 11830043"/>
              <a:gd name="connsiteY2305" fmla="*/ 4342968 h 6533995"/>
              <a:gd name="connsiteX2306" fmla="*/ 9186187 w 11830043"/>
              <a:gd name="connsiteY2306" fmla="*/ 4352692 h 6533995"/>
              <a:gd name="connsiteX2307" fmla="*/ 9176467 w 11830043"/>
              <a:gd name="connsiteY2307" fmla="*/ 4362479 h 6533995"/>
              <a:gd name="connsiteX2308" fmla="*/ 9166683 w 11830043"/>
              <a:gd name="connsiteY2308" fmla="*/ 4352692 h 6533995"/>
              <a:gd name="connsiteX2309" fmla="*/ 9176467 w 11830043"/>
              <a:gd name="connsiteY2309" fmla="*/ 4342968 h 6533995"/>
              <a:gd name="connsiteX2310" fmla="*/ 8935237 w 11830043"/>
              <a:gd name="connsiteY2310" fmla="*/ 4342968 h 6533995"/>
              <a:gd name="connsiteX2311" fmla="*/ 8944958 w 11830043"/>
              <a:gd name="connsiteY2311" fmla="*/ 4352692 h 6533995"/>
              <a:gd name="connsiteX2312" fmla="*/ 8935237 w 11830043"/>
              <a:gd name="connsiteY2312" fmla="*/ 4362479 h 6533995"/>
              <a:gd name="connsiteX2313" fmla="*/ 8925454 w 11830043"/>
              <a:gd name="connsiteY2313" fmla="*/ 4352692 h 6533995"/>
              <a:gd name="connsiteX2314" fmla="*/ 8935237 w 11830043"/>
              <a:gd name="connsiteY2314" fmla="*/ 4342968 h 6533995"/>
              <a:gd name="connsiteX2315" fmla="*/ 8694009 w 11830043"/>
              <a:gd name="connsiteY2315" fmla="*/ 4342968 h 6533995"/>
              <a:gd name="connsiteX2316" fmla="*/ 8703730 w 11830043"/>
              <a:gd name="connsiteY2316" fmla="*/ 4352692 h 6533995"/>
              <a:gd name="connsiteX2317" fmla="*/ 8694009 w 11830043"/>
              <a:gd name="connsiteY2317" fmla="*/ 4362479 h 6533995"/>
              <a:gd name="connsiteX2318" fmla="*/ 8684289 w 11830043"/>
              <a:gd name="connsiteY2318" fmla="*/ 4352692 h 6533995"/>
              <a:gd name="connsiteX2319" fmla="*/ 8694009 w 11830043"/>
              <a:gd name="connsiteY2319" fmla="*/ 4342968 h 6533995"/>
              <a:gd name="connsiteX2320" fmla="*/ 8452781 w 11830043"/>
              <a:gd name="connsiteY2320" fmla="*/ 4342968 h 6533995"/>
              <a:gd name="connsiteX2321" fmla="*/ 8462566 w 11830043"/>
              <a:gd name="connsiteY2321" fmla="*/ 4352692 h 6533995"/>
              <a:gd name="connsiteX2322" fmla="*/ 8452781 w 11830043"/>
              <a:gd name="connsiteY2322" fmla="*/ 4362479 h 6533995"/>
              <a:gd name="connsiteX2323" fmla="*/ 8443061 w 11830043"/>
              <a:gd name="connsiteY2323" fmla="*/ 4352692 h 6533995"/>
              <a:gd name="connsiteX2324" fmla="*/ 8452781 w 11830043"/>
              <a:gd name="connsiteY2324" fmla="*/ 4342968 h 6533995"/>
              <a:gd name="connsiteX2325" fmla="*/ 8211553 w 11830043"/>
              <a:gd name="connsiteY2325" fmla="*/ 4342968 h 6533995"/>
              <a:gd name="connsiteX2326" fmla="*/ 8221273 w 11830043"/>
              <a:gd name="connsiteY2326" fmla="*/ 4352692 h 6533995"/>
              <a:gd name="connsiteX2327" fmla="*/ 8211553 w 11830043"/>
              <a:gd name="connsiteY2327" fmla="*/ 4362479 h 6533995"/>
              <a:gd name="connsiteX2328" fmla="*/ 8201769 w 11830043"/>
              <a:gd name="connsiteY2328" fmla="*/ 4352692 h 6533995"/>
              <a:gd name="connsiteX2329" fmla="*/ 8211553 w 11830043"/>
              <a:gd name="connsiteY2329" fmla="*/ 4342968 h 6533995"/>
              <a:gd name="connsiteX2330" fmla="*/ 7970260 w 11830043"/>
              <a:gd name="connsiteY2330" fmla="*/ 4342968 h 6533995"/>
              <a:gd name="connsiteX2331" fmla="*/ 7980044 w 11830043"/>
              <a:gd name="connsiteY2331" fmla="*/ 4352692 h 6533995"/>
              <a:gd name="connsiteX2332" fmla="*/ 7970260 w 11830043"/>
              <a:gd name="connsiteY2332" fmla="*/ 4362479 h 6533995"/>
              <a:gd name="connsiteX2333" fmla="*/ 7960477 w 11830043"/>
              <a:gd name="connsiteY2333" fmla="*/ 4352692 h 6533995"/>
              <a:gd name="connsiteX2334" fmla="*/ 7970260 w 11830043"/>
              <a:gd name="connsiteY2334" fmla="*/ 4342968 h 6533995"/>
              <a:gd name="connsiteX2335" fmla="*/ 7729032 w 11830043"/>
              <a:gd name="connsiteY2335" fmla="*/ 4342968 h 6533995"/>
              <a:gd name="connsiteX2336" fmla="*/ 7738753 w 11830043"/>
              <a:gd name="connsiteY2336" fmla="*/ 4352692 h 6533995"/>
              <a:gd name="connsiteX2337" fmla="*/ 7729032 w 11830043"/>
              <a:gd name="connsiteY2337" fmla="*/ 4362479 h 6533995"/>
              <a:gd name="connsiteX2338" fmla="*/ 7719249 w 11830043"/>
              <a:gd name="connsiteY2338" fmla="*/ 4352692 h 6533995"/>
              <a:gd name="connsiteX2339" fmla="*/ 7729032 w 11830043"/>
              <a:gd name="connsiteY2339" fmla="*/ 4342968 h 6533995"/>
              <a:gd name="connsiteX2340" fmla="*/ 7487803 w 11830043"/>
              <a:gd name="connsiteY2340" fmla="*/ 4342968 h 6533995"/>
              <a:gd name="connsiteX2341" fmla="*/ 7497524 w 11830043"/>
              <a:gd name="connsiteY2341" fmla="*/ 4352692 h 6533995"/>
              <a:gd name="connsiteX2342" fmla="*/ 7487803 w 11830043"/>
              <a:gd name="connsiteY2342" fmla="*/ 4362479 h 6533995"/>
              <a:gd name="connsiteX2343" fmla="*/ 7478019 w 11830043"/>
              <a:gd name="connsiteY2343" fmla="*/ 4352692 h 6533995"/>
              <a:gd name="connsiteX2344" fmla="*/ 7487803 w 11830043"/>
              <a:gd name="connsiteY2344" fmla="*/ 4342968 h 6533995"/>
              <a:gd name="connsiteX2345" fmla="*/ 7246575 w 11830043"/>
              <a:gd name="connsiteY2345" fmla="*/ 4342968 h 6533995"/>
              <a:gd name="connsiteX2346" fmla="*/ 7256359 w 11830043"/>
              <a:gd name="connsiteY2346" fmla="*/ 4352692 h 6533995"/>
              <a:gd name="connsiteX2347" fmla="*/ 7246575 w 11830043"/>
              <a:gd name="connsiteY2347" fmla="*/ 4362479 h 6533995"/>
              <a:gd name="connsiteX2348" fmla="*/ 7236855 w 11830043"/>
              <a:gd name="connsiteY2348" fmla="*/ 4352692 h 6533995"/>
              <a:gd name="connsiteX2349" fmla="*/ 7246575 w 11830043"/>
              <a:gd name="connsiteY2349" fmla="*/ 4342968 h 6533995"/>
              <a:gd name="connsiteX2350" fmla="*/ 7005346 w 11830043"/>
              <a:gd name="connsiteY2350" fmla="*/ 4342968 h 6533995"/>
              <a:gd name="connsiteX2351" fmla="*/ 7015130 w 11830043"/>
              <a:gd name="connsiteY2351" fmla="*/ 4352692 h 6533995"/>
              <a:gd name="connsiteX2352" fmla="*/ 7005346 w 11830043"/>
              <a:gd name="connsiteY2352" fmla="*/ 4362479 h 6533995"/>
              <a:gd name="connsiteX2353" fmla="*/ 6995626 w 11830043"/>
              <a:gd name="connsiteY2353" fmla="*/ 4352692 h 6533995"/>
              <a:gd name="connsiteX2354" fmla="*/ 7005346 w 11830043"/>
              <a:gd name="connsiteY2354" fmla="*/ 4342968 h 6533995"/>
              <a:gd name="connsiteX2355" fmla="*/ 6764118 w 11830043"/>
              <a:gd name="connsiteY2355" fmla="*/ 4342968 h 6533995"/>
              <a:gd name="connsiteX2356" fmla="*/ 6773902 w 11830043"/>
              <a:gd name="connsiteY2356" fmla="*/ 4352692 h 6533995"/>
              <a:gd name="connsiteX2357" fmla="*/ 6764118 w 11830043"/>
              <a:gd name="connsiteY2357" fmla="*/ 4362479 h 6533995"/>
              <a:gd name="connsiteX2358" fmla="*/ 6754335 w 11830043"/>
              <a:gd name="connsiteY2358" fmla="*/ 4352692 h 6533995"/>
              <a:gd name="connsiteX2359" fmla="*/ 6764118 w 11830043"/>
              <a:gd name="connsiteY2359" fmla="*/ 4342968 h 6533995"/>
              <a:gd name="connsiteX2360" fmla="*/ 6522889 w 11830043"/>
              <a:gd name="connsiteY2360" fmla="*/ 4342968 h 6533995"/>
              <a:gd name="connsiteX2361" fmla="*/ 6532610 w 11830043"/>
              <a:gd name="connsiteY2361" fmla="*/ 4352692 h 6533995"/>
              <a:gd name="connsiteX2362" fmla="*/ 6522889 w 11830043"/>
              <a:gd name="connsiteY2362" fmla="*/ 4362479 h 6533995"/>
              <a:gd name="connsiteX2363" fmla="*/ 6513105 w 11830043"/>
              <a:gd name="connsiteY2363" fmla="*/ 4352692 h 6533995"/>
              <a:gd name="connsiteX2364" fmla="*/ 6522889 w 11830043"/>
              <a:gd name="connsiteY2364" fmla="*/ 4342968 h 6533995"/>
              <a:gd name="connsiteX2365" fmla="*/ 6281661 w 11830043"/>
              <a:gd name="connsiteY2365" fmla="*/ 4342968 h 6533995"/>
              <a:gd name="connsiteX2366" fmla="*/ 6291381 w 11830043"/>
              <a:gd name="connsiteY2366" fmla="*/ 4352692 h 6533995"/>
              <a:gd name="connsiteX2367" fmla="*/ 6281661 w 11830043"/>
              <a:gd name="connsiteY2367" fmla="*/ 4362479 h 6533995"/>
              <a:gd name="connsiteX2368" fmla="*/ 6271877 w 11830043"/>
              <a:gd name="connsiteY2368" fmla="*/ 4352692 h 6533995"/>
              <a:gd name="connsiteX2369" fmla="*/ 6281661 w 11830043"/>
              <a:gd name="connsiteY2369" fmla="*/ 4342968 h 6533995"/>
              <a:gd name="connsiteX2370" fmla="*/ 6040432 w 11830043"/>
              <a:gd name="connsiteY2370" fmla="*/ 4342968 h 6533995"/>
              <a:gd name="connsiteX2371" fmla="*/ 6050216 w 11830043"/>
              <a:gd name="connsiteY2371" fmla="*/ 4352692 h 6533995"/>
              <a:gd name="connsiteX2372" fmla="*/ 6040432 w 11830043"/>
              <a:gd name="connsiteY2372" fmla="*/ 4362479 h 6533995"/>
              <a:gd name="connsiteX2373" fmla="*/ 6030712 w 11830043"/>
              <a:gd name="connsiteY2373" fmla="*/ 4352692 h 6533995"/>
              <a:gd name="connsiteX2374" fmla="*/ 6040432 w 11830043"/>
              <a:gd name="connsiteY2374" fmla="*/ 4342968 h 6533995"/>
              <a:gd name="connsiteX2375" fmla="*/ 5799205 w 11830043"/>
              <a:gd name="connsiteY2375" fmla="*/ 4342968 h 6533995"/>
              <a:gd name="connsiteX2376" fmla="*/ 5808989 w 11830043"/>
              <a:gd name="connsiteY2376" fmla="*/ 4352692 h 6533995"/>
              <a:gd name="connsiteX2377" fmla="*/ 5799205 w 11830043"/>
              <a:gd name="connsiteY2377" fmla="*/ 4362479 h 6533995"/>
              <a:gd name="connsiteX2378" fmla="*/ 5789486 w 11830043"/>
              <a:gd name="connsiteY2378" fmla="*/ 4352692 h 6533995"/>
              <a:gd name="connsiteX2379" fmla="*/ 5799205 w 11830043"/>
              <a:gd name="connsiteY2379" fmla="*/ 4342968 h 6533995"/>
              <a:gd name="connsiteX2380" fmla="*/ 5557991 w 11830043"/>
              <a:gd name="connsiteY2380" fmla="*/ 4342968 h 6533995"/>
              <a:gd name="connsiteX2381" fmla="*/ 5567774 w 11830043"/>
              <a:gd name="connsiteY2381" fmla="*/ 4352692 h 6533995"/>
              <a:gd name="connsiteX2382" fmla="*/ 5557991 w 11830043"/>
              <a:gd name="connsiteY2382" fmla="*/ 4362479 h 6533995"/>
              <a:gd name="connsiteX2383" fmla="*/ 5548208 w 11830043"/>
              <a:gd name="connsiteY2383" fmla="*/ 4352692 h 6533995"/>
              <a:gd name="connsiteX2384" fmla="*/ 5557991 w 11830043"/>
              <a:gd name="connsiteY2384" fmla="*/ 4342968 h 6533995"/>
              <a:gd name="connsiteX2385" fmla="*/ 5316710 w 11830043"/>
              <a:gd name="connsiteY2385" fmla="*/ 4342968 h 6533995"/>
              <a:gd name="connsiteX2386" fmla="*/ 5326429 w 11830043"/>
              <a:gd name="connsiteY2386" fmla="*/ 4352692 h 6533995"/>
              <a:gd name="connsiteX2387" fmla="*/ 5316710 w 11830043"/>
              <a:gd name="connsiteY2387" fmla="*/ 4362479 h 6533995"/>
              <a:gd name="connsiteX2388" fmla="*/ 5306924 w 11830043"/>
              <a:gd name="connsiteY2388" fmla="*/ 4352692 h 6533995"/>
              <a:gd name="connsiteX2389" fmla="*/ 5316710 w 11830043"/>
              <a:gd name="connsiteY2389" fmla="*/ 4342968 h 6533995"/>
              <a:gd name="connsiteX2390" fmla="*/ 5075486 w 11830043"/>
              <a:gd name="connsiteY2390" fmla="*/ 4342968 h 6533995"/>
              <a:gd name="connsiteX2391" fmla="*/ 5085202 w 11830043"/>
              <a:gd name="connsiteY2391" fmla="*/ 4352692 h 6533995"/>
              <a:gd name="connsiteX2392" fmla="*/ 5075486 w 11830043"/>
              <a:gd name="connsiteY2392" fmla="*/ 4362479 h 6533995"/>
              <a:gd name="connsiteX2393" fmla="*/ 5065705 w 11830043"/>
              <a:gd name="connsiteY2393" fmla="*/ 4352692 h 6533995"/>
              <a:gd name="connsiteX2394" fmla="*/ 5075486 w 11830043"/>
              <a:gd name="connsiteY2394" fmla="*/ 4342968 h 6533995"/>
              <a:gd name="connsiteX2395" fmla="*/ 4834252 w 11830043"/>
              <a:gd name="connsiteY2395" fmla="*/ 4342968 h 6533995"/>
              <a:gd name="connsiteX2396" fmla="*/ 4844040 w 11830043"/>
              <a:gd name="connsiteY2396" fmla="*/ 4352692 h 6533995"/>
              <a:gd name="connsiteX2397" fmla="*/ 4834252 w 11830043"/>
              <a:gd name="connsiteY2397" fmla="*/ 4362479 h 6533995"/>
              <a:gd name="connsiteX2398" fmla="*/ 4824534 w 11830043"/>
              <a:gd name="connsiteY2398" fmla="*/ 4352692 h 6533995"/>
              <a:gd name="connsiteX2399" fmla="*/ 4834252 w 11830043"/>
              <a:gd name="connsiteY2399" fmla="*/ 4342968 h 6533995"/>
              <a:gd name="connsiteX2400" fmla="*/ 4593019 w 11830043"/>
              <a:gd name="connsiteY2400" fmla="*/ 4342968 h 6533995"/>
              <a:gd name="connsiteX2401" fmla="*/ 4602795 w 11830043"/>
              <a:gd name="connsiteY2401" fmla="*/ 4352692 h 6533995"/>
              <a:gd name="connsiteX2402" fmla="*/ 4593019 w 11830043"/>
              <a:gd name="connsiteY2402" fmla="*/ 4362479 h 6533995"/>
              <a:gd name="connsiteX2403" fmla="*/ 4583304 w 11830043"/>
              <a:gd name="connsiteY2403" fmla="*/ 4352692 h 6533995"/>
              <a:gd name="connsiteX2404" fmla="*/ 4593019 w 11830043"/>
              <a:gd name="connsiteY2404" fmla="*/ 4342968 h 6533995"/>
              <a:gd name="connsiteX2405" fmla="*/ 4351806 w 11830043"/>
              <a:gd name="connsiteY2405" fmla="*/ 4342968 h 6533995"/>
              <a:gd name="connsiteX2406" fmla="*/ 4361580 w 11830043"/>
              <a:gd name="connsiteY2406" fmla="*/ 4352692 h 6533995"/>
              <a:gd name="connsiteX2407" fmla="*/ 4351806 w 11830043"/>
              <a:gd name="connsiteY2407" fmla="*/ 4362479 h 6533995"/>
              <a:gd name="connsiteX2408" fmla="*/ 4342006 w 11830043"/>
              <a:gd name="connsiteY2408" fmla="*/ 4352692 h 6533995"/>
              <a:gd name="connsiteX2409" fmla="*/ 4351806 w 11830043"/>
              <a:gd name="connsiteY2409" fmla="*/ 4342968 h 6533995"/>
              <a:gd name="connsiteX2410" fmla="*/ 4110581 w 11830043"/>
              <a:gd name="connsiteY2410" fmla="*/ 4342968 h 6533995"/>
              <a:gd name="connsiteX2411" fmla="*/ 4120362 w 11830043"/>
              <a:gd name="connsiteY2411" fmla="*/ 4352692 h 6533995"/>
              <a:gd name="connsiteX2412" fmla="*/ 4110581 w 11830043"/>
              <a:gd name="connsiteY2412" fmla="*/ 4362479 h 6533995"/>
              <a:gd name="connsiteX2413" fmla="*/ 4100799 w 11830043"/>
              <a:gd name="connsiteY2413" fmla="*/ 4352692 h 6533995"/>
              <a:gd name="connsiteX2414" fmla="*/ 4110581 w 11830043"/>
              <a:gd name="connsiteY2414" fmla="*/ 4342968 h 6533995"/>
              <a:gd name="connsiteX2415" fmla="*/ 3869431 w 11830043"/>
              <a:gd name="connsiteY2415" fmla="*/ 4342968 h 6533995"/>
              <a:gd name="connsiteX2416" fmla="*/ 3879151 w 11830043"/>
              <a:gd name="connsiteY2416" fmla="*/ 4352692 h 6533995"/>
              <a:gd name="connsiteX2417" fmla="*/ 3869431 w 11830043"/>
              <a:gd name="connsiteY2417" fmla="*/ 4362479 h 6533995"/>
              <a:gd name="connsiteX2418" fmla="*/ 3859648 w 11830043"/>
              <a:gd name="connsiteY2418" fmla="*/ 4352692 h 6533995"/>
              <a:gd name="connsiteX2419" fmla="*/ 3869431 w 11830043"/>
              <a:gd name="connsiteY2419" fmla="*/ 4342968 h 6533995"/>
              <a:gd name="connsiteX2420" fmla="*/ 3628212 w 11830043"/>
              <a:gd name="connsiteY2420" fmla="*/ 4342968 h 6533995"/>
              <a:gd name="connsiteX2421" fmla="*/ 3637936 w 11830043"/>
              <a:gd name="connsiteY2421" fmla="*/ 4352692 h 6533995"/>
              <a:gd name="connsiteX2422" fmla="*/ 3628212 w 11830043"/>
              <a:gd name="connsiteY2422" fmla="*/ 4362479 h 6533995"/>
              <a:gd name="connsiteX2423" fmla="*/ 3618432 w 11830043"/>
              <a:gd name="connsiteY2423" fmla="*/ 4352692 h 6533995"/>
              <a:gd name="connsiteX2424" fmla="*/ 3628212 w 11830043"/>
              <a:gd name="connsiteY2424" fmla="*/ 4342968 h 6533995"/>
              <a:gd name="connsiteX2425" fmla="*/ 3386958 w 11830043"/>
              <a:gd name="connsiteY2425" fmla="*/ 4342968 h 6533995"/>
              <a:gd name="connsiteX2426" fmla="*/ 3396744 w 11830043"/>
              <a:gd name="connsiteY2426" fmla="*/ 4352692 h 6533995"/>
              <a:gd name="connsiteX2427" fmla="*/ 3386958 w 11830043"/>
              <a:gd name="connsiteY2427" fmla="*/ 4362479 h 6533995"/>
              <a:gd name="connsiteX2428" fmla="*/ 3377237 w 11830043"/>
              <a:gd name="connsiteY2428" fmla="*/ 4352692 h 6533995"/>
              <a:gd name="connsiteX2429" fmla="*/ 3386958 w 11830043"/>
              <a:gd name="connsiteY2429" fmla="*/ 4342968 h 6533995"/>
              <a:gd name="connsiteX2430" fmla="*/ 3145752 w 11830043"/>
              <a:gd name="connsiteY2430" fmla="*/ 4342968 h 6533995"/>
              <a:gd name="connsiteX2431" fmla="*/ 3155533 w 11830043"/>
              <a:gd name="connsiteY2431" fmla="*/ 4352692 h 6533995"/>
              <a:gd name="connsiteX2432" fmla="*/ 3145752 w 11830043"/>
              <a:gd name="connsiteY2432" fmla="*/ 4362479 h 6533995"/>
              <a:gd name="connsiteX2433" fmla="*/ 3136033 w 11830043"/>
              <a:gd name="connsiteY2433" fmla="*/ 4352692 h 6533995"/>
              <a:gd name="connsiteX2434" fmla="*/ 3145752 w 11830043"/>
              <a:gd name="connsiteY2434" fmla="*/ 4342968 h 6533995"/>
              <a:gd name="connsiteX2435" fmla="*/ 2904573 w 11830043"/>
              <a:gd name="connsiteY2435" fmla="*/ 4342968 h 6533995"/>
              <a:gd name="connsiteX2436" fmla="*/ 2914356 w 11830043"/>
              <a:gd name="connsiteY2436" fmla="*/ 4352692 h 6533995"/>
              <a:gd name="connsiteX2437" fmla="*/ 2904573 w 11830043"/>
              <a:gd name="connsiteY2437" fmla="*/ 4362479 h 6533995"/>
              <a:gd name="connsiteX2438" fmla="*/ 2894792 w 11830043"/>
              <a:gd name="connsiteY2438" fmla="*/ 4352692 h 6533995"/>
              <a:gd name="connsiteX2439" fmla="*/ 2904573 w 11830043"/>
              <a:gd name="connsiteY2439" fmla="*/ 4342968 h 6533995"/>
              <a:gd name="connsiteX2440" fmla="*/ 2663275 w 11830043"/>
              <a:gd name="connsiteY2440" fmla="*/ 4342968 h 6533995"/>
              <a:gd name="connsiteX2441" fmla="*/ 2673000 w 11830043"/>
              <a:gd name="connsiteY2441" fmla="*/ 4352692 h 6533995"/>
              <a:gd name="connsiteX2442" fmla="*/ 2663275 w 11830043"/>
              <a:gd name="connsiteY2442" fmla="*/ 4362479 h 6533995"/>
              <a:gd name="connsiteX2443" fmla="*/ 2653493 w 11830043"/>
              <a:gd name="connsiteY2443" fmla="*/ 4352692 h 6533995"/>
              <a:gd name="connsiteX2444" fmla="*/ 2663275 w 11830043"/>
              <a:gd name="connsiteY2444" fmla="*/ 4342968 h 6533995"/>
              <a:gd name="connsiteX2445" fmla="*/ 2422038 w 11830043"/>
              <a:gd name="connsiteY2445" fmla="*/ 4342968 h 6533995"/>
              <a:gd name="connsiteX2446" fmla="*/ 2431754 w 11830043"/>
              <a:gd name="connsiteY2446" fmla="*/ 4352692 h 6533995"/>
              <a:gd name="connsiteX2447" fmla="*/ 2422038 w 11830043"/>
              <a:gd name="connsiteY2447" fmla="*/ 4362479 h 6533995"/>
              <a:gd name="connsiteX2448" fmla="*/ 2412258 w 11830043"/>
              <a:gd name="connsiteY2448" fmla="*/ 4352692 h 6533995"/>
              <a:gd name="connsiteX2449" fmla="*/ 2422038 w 11830043"/>
              <a:gd name="connsiteY2449" fmla="*/ 4342968 h 6533995"/>
              <a:gd name="connsiteX2450" fmla="*/ 2180788 w 11830043"/>
              <a:gd name="connsiteY2450" fmla="*/ 4342968 h 6533995"/>
              <a:gd name="connsiteX2451" fmla="*/ 2190580 w 11830043"/>
              <a:gd name="connsiteY2451" fmla="*/ 4352692 h 6533995"/>
              <a:gd name="connsiteX2452" fmla="*/ 2180788 w 11830043"/>
              <a:gd name="connsiteY2452" fmla="*/ 4362479 h 6533995"/>
              <a:gd name="connsiteX2453" fmla="*/ 2171085 w 11830043"/>
              <a:gd name="connsiteY2453" fmla="*/ 4352692 h 6533995"/>
              <a:gd name="connsiteX2454" fmla="*/ 2180788 w 11830043"/>
              <a:gd name="connsiteY2454" fmla="*/ 4342968 h 6533995"/>
              <a:gd name="connsiteX2455" fmla="*/ 1939583 w 11830043"/>
              <a:gd name="connsiteY2455" fmla="*/ 4342968 h 6533995"/>
              <a:gd name="connsiteX2456" fmla="*/ 1949366 w 11830043"/>
              <a:gd name="connsiteY2456" fmla="*/ 4352692 h 6533995"/>
              <a:gd name="connsiteX2457" fmla="*/ 1939583 w 11830043"/>
              <a:gd name="connsiteY2457" fmla="*/ 4362479 h 6533995"/>
              <a:gd name="connsiteX2458" fmla="*/ 1929861 w 11830043"/>
              <a:gd name="connsiteY2458" fmla="*/ 4352692 h 6533995"/>
              <a:gd name="connsiteX2459" fmla="*/ 1939583 w 11830043"/>
              <a:gd name="connsiteY2459" fmla="*/ 4342968 h 6533995"/>
              <a:gd name="connsiteX2460" fmla="*/ 1698332 w 11830043"/>
              <a:gd name="connsiteY2460" fmla="*/ 4342968 h 6533995"/>
              <a:gd name="connsiteX2461" fmla="*/ 1708118 w 11830043"/>
              <a:gd name="connsiteY2461" fmla="*/ 4352692 h 6533995"/>
              <a:gd name="connsiteX2462" fmla="*/ 1698332 w 11830043"/>
              <a:gd name="connsiteY2462" fmla="*/ 4362479 h 6533995"/>
              <a:gd name="connsiteX2463" fmla="*/ 1688548 w 11830043"/>
              <a:gd name="connsiteY2463" fmla="*/ 4352692 h 6533995"/>
              <a:gd name="connsiteX2464" fmla="*/ 1698332 w 11830043"/>
              <a:gd name="connsiteY2464" fmla="*/ 4342968 h 6533995"/>
              <a:gd name="connsiteX2465" fmla="*/ 1457108 w 11830043"/>
              <a:gd name="connsiteY2465" fmla="*/ 4342968 h 6533995"/>
              <a:gd name="connsiteX2466" fmla="*/ 1466828 w 11830043"/>
              <a:gd name="connsiteY2466" fmla="*/ 4352692 h 6533995"/>
              <a:gd name="connsiteX2467" fmla="*/ 1457108 w 11830043"/>
              <a:gd name="connsiteY2467" fmla="*/ 4362479 h 6533995"/>
              <a:gd name="connsiteX2468" fmla="*/ 1447324 w 11830043"/>
              <a:gd name="connsiteY2468" fmla="*/ 4352692 h 6533995"/>
              <a:gd name="connsiteX2469" fmla="*/ 1457108 w 11830043"/>
              <a:gd name="connsiteY2469" fmla="*/ 4342968 h 6533995"/>
              <a:gd name="connsiteX2470" fmla="*/ 1215886 w 11830043"/>
              <a:gd name="connsiteY2470" fmla="*/ 4342968 h 6533995"/>
              <a:gd name="connsiteX2471" fmla="*/ 1225670 w 11830043"/>
              <a:gd name="connsiteY2471" fmla="*/ 4352692 h 6533995"/>
              <a:gd name="connsiteX2472" fmla="*/ 1215886 w 11830043"/>
              <a:gd name="connsiteY2472" fmla="*/ 4362479 h 6533995"/>
              <a:gd name="connsiteX2473" fmla="*/ 1206166 w 11830043"/>
              <a:gd name="connsiteY2473" fmla="*/ 4352692 h 6533995"/>
              <a:gd name="connsiteX2474" fmla="*/ 1215886 w 11830043"/>
              <a:gd name="connsiteY2474" fmla="*/ 4342968 h 6533995"/>
              <a:gd name="connsiteX2475" fmla="*/ 974666 w 11830043"/>
              <a:gd name="connsiteY2475" fmla="*/ 4342968 h 6533995"/>
              <a:gd name="connsiteX2476" fmla="*/ 984450 w 11830043"/>
              <a:gd name="connsiteY2476" fmla="*/ 4352692 h 6533995"/>
              <a:gd name="connsiteX2477" fmla="*/ 974666 w 11830043"/>
              <a:gd name="connsiteY2477" fmla="*/ 4362479 h 6533995"/>
              <a:gd name="connsiteX2478" fmla="*/ 964946 w 11830043"/>
              <a:gd name="connsiteY2478" fmla="*/ 4352692 h 6533995"/>
              <a:gd name="connsiteX2479" fmla="*/ 974666 w 11830043"/>
              <a:gd name="connsiteY2479" fmla="*/ 4342968 h 6533995"/>
              <a:gd name="connsiteX2480" fmla="*/ 733446 w 11830043"/>
              <a:gd name="connsiteY2480" fmla="*/ 4342968 h 6533995"/>
              <a:gd name="connsiteX2481" fmla="*/ 743166 w 11830043"/>
              <a:gd name="connsiteY2481" fmla="*/ 4352692 h 6533995"/>
              <a:gd name="connsiteX2482" fmla="*/ 733446 w 11830043"/>
              <a:gd name="connsiteY2482" fmla="*/ 4362479 h 6533995"/>
              <a:gd name="connsiteX2483" fmla="*/ 723662 w 11830043"/>
              <a:gd name="connsiteY2483" fmla="*/ 4352692 h 6533995"/>
              <a:gd name="connsiteX2484" fmla="*/ 733446 w 11830043"/>
              <a:gd name="connsiteY2484" fmla="*/ 4342968 h 6533995"/>
              <a:gd name="connsiteX2485" fmla="*/ 492226 w 11830043"/>
              <a:gd name="connsiteY2485" fmla="*/ 4342968 h 6533995"/>
              <a:gd name="connsiteX2486" fmla="*/ 501945 w 11830043"/>
              <a:gd name="connsiteY2486" fmla="*/ 4352692 h 6533995"/>
              <a:gd name="connsiteX2487" fmla="*/ 492226 w 11830043"/>
              <a:gd name="connsiteY2487" fmla="*/ 4362479 h 6533995"/>
              <a:gd name="connsiteX2488" fmla="*/ 482442 w 11830043"/>
              <a:gd name="connsiteY2488" fmla="*/ 4352692 h 6533995"/>
              <a:gd name="connsiteX2489" fmla="*/ 492226 w 11830043"/>
              <a:gd name="connsiteY2489" fmla="*/ 4342968 h 6533995"/>
              <a:gd name="connsiteX2490" fmla="*/ 251006 w 11830043"/>
              <a:gd name="connsiteY2490" fmla="*/ 4342968 h 6533995"/>
              <a:gd name="connsiteX2491" fmla="*/ 260790 w 11830043"/>
              <a:gd name="connsiteY2491" fmla="*/ 4352692 h 6533995"/>
              <a:gd name="connsiteX2492" fmla="*/ 251006 w 11830043"/>
              <a:gd name="connsiteY2492" fmla="*/ 4362479 h 6533995"/>
              <a:gd name="connsiteX2493" fmla="*/ 241286 w 11830043"/>
              <a:gd name="connsiteY2493" fmla="*/ 4352692 h 6533995"/>
              <a:gd name="connsiteX2494" fmla="*/ 251006 w 11830043"/>
              <a:gd name="connsiteY2494" fmla="*/ 4342968 h 6533995"/>
              <a:gd name="connsiteX2495" fmla="*/ 9723 w 11830043"/>
              <a:gd name="connsiteY2495" fmla="*/ 4342968 h 6533995"/>
              <a:gd name="connsiteX2496" fmla="*/ 19507 w 11830043"/>
              <a:gd name="connsiteY2496" fmla="*/ 4352692 h 6533995"/>
              <a:gd name="connsiteX2497" fmla="*/ 9723 w 11830043"/>
              <a:gd name="connsiteY2497" fmla="*/ 4362479 h 6533995"/>
              <a:gd name="connsiteX2498" fmla="*/ 3 w 11830043"/>
              <a:gd name="connsiteY2498" fmla="*/ 4352692 h 6533995"/>
              <a:gd name="connsiteX2499" fmla="*/ 9723 w 11830043"/>
              <a:gd name="connsiteY2499" fmla="*/ 4342968 h 6533995"/>
              <a:gd name="connsiteX2500" fmla="*/ 11820259 w 11830043"/>
              <a:gd name="connsiteY2500" fmla="*/ 4101717 h 6533995"/>
              <a:gd name="connsiteX2501" fmla="*/ 11830043 w 11830043"/>
              <a:gd name="connsiteY2501" fmla="*/ 4111441 h 6533995"/>
              <a:gd name="connsiteX2502" fmla="*/ 11820259 w 11830043"/>
              <a:gd name="connsiteY2502" fmla="*/ 4121228 h 6533995"/>
              <a:gd name="connsiteX2503" fmla="*/ 11810539 w 11830043"/>
              <a:gd name="connsiteY2503" fmla="*/ 4111441 h 6533995"/>
              <a:gd name="connsiteX2504" fmla="*/ 11820259 w 11830043"/>
              <a:gd name="connsiteY2504" fmla="*/ 4101717 h 6533995"/>
              <a:gd name="connsiteX2505" fmla="*/ 11579030 w 11830043"/>
              <a:gd name="connsiteY2505" fmla="*/ 4101717 h 6533995"/>
              <a:gd name="connsiteX2506" fmla="*/ 11588815 w 11830043"/>
              <a:gd name="connsiteY2506" fmla="*/ 4111441 h 6533995"/>
              <a:gd name="connsiteX2507" fmla="*/ 11579030 w 11830043"/>
              <a:gd name="connsiteY2507" fmla="*/ 4121228 h 6533995"/>
              <a:gd name="connsiteX2508" fmla="*/ 11569310 w 11830043"/>
              <a:gd name="connsiteY2508" fmla="*/ 4111441 h 6533995"/>
              <a:gd name="connsiteX2509" fmla="*/ 11579030 w 11830043"/>
              <a:gd name="connsiteY2509" fmla="*/ 4101717 h 6533995"/>
              <a:gd name="connsiteX2510" fmla="*/ 11337802 w 11830043"/>
              <a:gd name="connsiteY2510" fmla="*/ 4101717 h 6533995"/>
              <a:gd name="connsiteX2511" fmla="*/ 11347587 w 11830043"/>
              <a:gd name="connsiteY2511" fmla="*/ 4111441 h 6533995"/>
              <a:gd name="connsiteX2512" fmla="*/ 11337802 w 11830043"/>
              <a:gd name="connsiteY2512" fmla="*/ 4121228 h 6533995"/>
              <a:gd name="connsiteX2513" fmla="*/ 11328082 w 11830043"/>
              <a:gd name="connsiteY2513" fmla="*/ 4111441 h 6533995"/>
              <a:gd name="connsiteX2514" fmla="*/ 11337802 w 11830043"/>
              <a:gd name="connsiteY2514" fmla="*/ 4101717 h 6533995"/>
              <a:gd name="connsiteX2515" fmla="*/ 11096574 w 11830043"/>
              <a:gd name="connsiteY2515" fmla="*/ 4101717 h 6533995"/>
              <a:gd name="connsiteX2516" fmla="*/ 11106294 w 11830043"/>
              <a:gd name="connsiteY2516" fmla="*/ 4111441 h 6533995"/>
              <a:gd name="connsiteX2517" fmla="*/ 11096574 w 11830043"/>
              <a:gd name="connsiteY2517" fmla="*/ 4121228 h 6533995"/>
              <a:gd name="connsiteX2518" fmla="*/ 11086790 w 11830043"/>
              <a:gd name="connsiteY2518" fmla="*/ 4111441 h 6533995"/>
              <a:gd name="connsiteX2519" fmla="*/ 11096574 w 11830043"/>
              <a:gd name="connsiteY2519" fmla="*/ 4101717 h 6533995"/>
              <a:gd name="connsiteX2520" fmla="*/ 10855345 w 11830043"/>
              <a:gd name="connsiteY2520" fmla="*/ 4101717 h 6533995"/>
              <a:gd name="connsiteX2521" fmla="*/ 10865065 w 11830043"/>
              <a:gd name="connsiteY2521" fmla="*/ 4111441 h 6533995"/>
              <a:gd name="connsiteX2522" fmla="*/ 10855345 w 11830043"/>
              <a:gd name="connsiteY2522" fmla="*/ 4121228 h 6533995"/>
              <a:gd name="connsiteX2523" fmla="*/ 10845625 w 11830043"/>
              <a:gd name="connsiteY2523" fmla="*/ 4111441 h 6533995"/>
              <a:gd name="connsiteX2524" fmla="*/ 10855345 w 11830043"/>
              <a:gd name="connsiteY2524" fmla="*/ 4101717 h 6533995"/>
              <a:gd name="connsiteX2525" fmla="*/ 10614116 w 11830043"/>
              <a:gd name="connsiteY2525" fmla="*/ 4101717 h 6533995"/>
              <a:gd name="connsiteX2526" fmla="*/ 10623901 w 11830043"/>
              <a:gd name="connsiteY2526" fmla="*/ 4111441 h 6533995"/>
              <a:gd name="connsiteX2527" fmla="*/ 10614116 w 11830043"/>
              <a:gd name="connsiteY2527" fmla="*/ 4121228 h 6533995"/>
              <a:gd name="connsiteX2528" fmla="*/ 10604396 w 11830043"/>
              <a:gd name="connsiteY2528" fmla="*/ 4111441 h 6533995"/>
              <a:gd name="connsiteX2529" fmla="*/ 10614116 w 11830043"/>
              <a:gd name="connsiteY2529" fmla="*/ 4101717 h 6533995"/>
              <a:gd name="connsiteX2530" fmla="*/ 10372888 w 11830043"/>
              <a:gd name="connsiteY2530" fmla="*/ 4101717 h 6533995"/>
              <a:gd name="connsiteX2531" fmla="*/ 10382673 w 11830043"/>
              <a:gd name="connsiteY2531" fmla="*/ 4111441 h 6533995"/>
              <a:gd name="connsiteX2532" fmla="*/ 10372888 w 11830043"/>
              <a:gd name="connsiteY2532" fmla="*/ 4121228 h 6533995"/>
              <a:gd name="connsiteX2533" fmla="*/ 10363168 w 11830043"/>
              <a:gd name="connsiteY2533" fmla="*/ 4111441 h 6533995"/>
              <a:gd name="connsiteX2534" fmla="*/ 10372888 w 11830043"/>
              <a:gd name="connsiteY2534" fmla="*/ 4101717 h 6533995"/>
              <a:gd name="connsiteX2535" fmla="*/ 10131660 w 11830043"/>
              <a:gd name="connsiteY2535" fmla="*/ 4101717 h 6533995"/>
              <a:gd name="connsiteX2536" fmla="*/ 10141444 w 11830043"/>
              <a:gd name="connsiteY2536" fmla="*/ 4111441 h 6533995"/>
              <a:gd name="connsiteX2537" fmla="*/ 10131660 w 11830043"/>
              <a:gd name="connsiteY2537" fmla="*/ 4121228 h 6533995"/>
              <a:gd name="connsiteX2538" fmla="*/ 10121940 w 11830043"/>
              <a:gd name="connsiteY2538" fmla="*/ 4111441 h 6533995"/>
              <a:gd name="connsiteX2539" fmla="*/ 10131660 w 11830043"/>
              <a:gd name="connsiteY2539" fmla="*/ 4101717 h 6533995"/>
              <a:gd name="connsiteX2540" fmla="*/ 9890432 w 11830043"/>
              <a:gd name="connsiteY2540" fmla="*/ 4101717 h 6533995"/>
              <a:gd name="connsiteX2541" fmla="*/ 9900152 w 11830043"/>
              <a:gd name="connsiteY2541" fmla="*/ 4111441 h 6533995"/>
              <a:gd name="connsiteX2542" fmla="*/ 9890432 w 11830043"/>
              <a:gd name="connsiteY2542" fmla="*/ 4121228 h 6533995"/>
              <a:gd name="connsiteX2543" fmla="*/ 9880648 w 11830043"/>
              <a:gd name="connsiteY2543" fmla="*/ 4111441 h 6533995"/>
              <a:gd name="connsiteX2544" fmla="*/ 9890432 w 11830043"/>
              <a:gd name="connsiteY2544" fmla="*/ 4101717 h 6533995"/>
              <a:gd name="connsiteX2545" fmla="*/ 9649203 w 11830043"/>
              <a:gd name="connsiteY2545" fmla="*/ 4101717 h 6533995"/>
              <a:gd name="connsiteX2546" fmla="*/ 9658923 w 11830043"/>
              <a:gd name="connsiteY2546" fmla="*/ 4111441 h 6533995"/>
              <a:gd name="connsiteX2547" fmla="*/ 9649203 w 11830043"/>
              <a:gd name="connsiteY2547" fmla="*/ 4121228 h 6533995"/>
              <a:gd name="connsiteX2548" fmla="*/ 9639483 w 11830043"/>
              <a:gd name="connsiteY2548" fmla="*/ 4111441 h 6533995"/>
              <a:gd name="connsiteX2549" fmla="*/ 9649203 w 11830043"/>
              <a:gd name="connsiteY2549" fmla="*/ 4101717 h 6533995"/>
              <a:gd name="connsiteX2550" fmla="*/ 9417695 w 11830043"/>
              <a:gd name="connsiteY2550" fmla="*/ 4101717 h 6533995"/>
              <a:gd name="connsiteX2551" fmla="*/ 9427416 w 11830043"/>
              <a:gd name="connsiteY2551" fmla="*/ 4111441 h 6533995"/>
              <a:gd name="connsiteX2552" fmla="*/ 9417695 w 11830043"/>
              <a:gd name="connsiteY2552" fmla="*/ 4121228 h 6533995"/>
              <a:gd name="connsiteX2553" fmla="*/ 9407911 w 11830043"/>
              <a:gd name="connsiteY2553" fmla="*/ 4111441 h 6533995"/>
              <a:gd name="connsiteX2554" fmla="*/ 9417695 w 11830043"/>
              <a:gd name="connsiteY2554" fmla="*/ 4101717 h 6533995"/>
              <a:gd name="connsiteX2555" fmla="*/ 9176467 w 11830043"/>
              <a:gd name="connsiteY2555" fmla="*/ 4101717 h 6533995"/>
              <a:gd name="connsiteX2556" fmla="*/ 9186187 w 11830043"/>
              <a:gd name="connsiteY2556" fmla="*/ 4111441 h 6533995"/>
              <a:gd name="connsiteX2557" fmla="*/ 9176467 w 11830043"/>
              <a:gd name="connsiteY2557" fmla="*/ 4121228 h 6533995"/>
              <a:gd name="connsiteX2558" fmla="*/ 9166683 w 11830043"/>
              <a:gd name="connsiteY2558" fmla="*/ 4111441 h 6533995"/>
              <a:gd name="connsiteX2559" fmla="*/ 9176467 w 11830043"/>
              <a:gd name="connsiteY2559" fmla="*/ 4101717 h 6533995"/>
              <a:gd name="connsiteX2560" fmla="*/ 8935237 w 11830043"/>
              <a:gd name="connsiteY2560" fmla="*/ 4101717 h 6533995"/>
              <a:gd name="connsiteX2561" fmla="*/ 8944958 w 11830043"/>
              <a:gd name="connsiteY2561" fmla="*/ 4111441 h 6533995"/>
              <a:gd name="connsiteX2562" fmla="*/ 8935237 w 11830043"/>
              <a:gd name="connsiteY2562" fmla="*/ 4121228 h 6533995"/>
              <a:gd name="connsiteX2563" fmla="*/ 8925454 w 11830043"/>
              <a:gd name="connsiteY2563" fmla="*/ 4111441 h 6533995"/>
              <a:gd name="connsiteX2564" fmla="*/ 8935237 w 11830043"/>
              <a:gd name="connsiteY2564" fmla="*/ 4101717 h 6533995"/>
              <a:gd name="connsiteX2565" fmla="*/ 8694009 w 11830043"/>
              <a:gd name="connsiteY2565" fmla="*/ 4101717 h 6533995"/>
              <a:gd name="connsiteX2566" fmla="*/ 8703730 w 11830043"/>
              <a:gd name="connsiteY2566" fmla="*/ 4111441 h 6533995"/>
              <a:gd name="connsiteX2567" fmla="*/ 8694009 w 11830043"/>
              <a:gd name="connsiteY2567" fmla="*/ 4121228 h 6533995"/>
              <a:gd name="connsiteX2568" fmla="*/ 8684289 w 11830043"/>
              <a:gd name="connsiteY2568" fmla="*/ 4111441 h 6533995"/>
              <a:gd name="connsiteX2569" fmla="*/ 8694009 w 11830043"/>
              <a:gd name="connsiteY2569" fmla="*/ 4101717 h 6533995"/>
              <a:gd name="connsiteX2570" fmla="*/ 8452781 w 11830043"/>
              <a:gd name="connsiteY2570" fmla="*/ 4101717 h 6533995"/>
              <a:gd name="connsiteX2571" fmla="*/ 8462566 w 11830043"/>
              <a:gd name="connsiteY2571" fmla="*/ 4111441 h 6533995"/>
              <a:gd name="connsiteX2572" fmla="*/ 8452781 w 11830043"/>
              <a:gd name="connsiteY2572" fmla="*/ 4121228 h 6533995"/>
              <a:gd name="connsiteX2573" fmla="*/ 8443061 w 11830043"/>
              <a:gd name="connsiteY2573" fmla="*/ 4111441 h 6533995"/>
              <a:gd name="connsiteX2574" fmla="*/ 8452781 w 11830043"/>
              <a:gd name="connsiteY2574" fmla="*/ 4101717 h 6533995"/>
              <a:gd name="connsiteX2575" fmla="*/ 8211553 w 11830043"/>
              <a:gd name="connsiteY2575" fmla="*/ 4101717 h 6533995"/>
              <a:gd name="connsiteX2576" fmla="*/ 8221273 w 11830043"/>
              <a:gd name="connsiteY2576" fmla="*/ 4111441 h 6533995"/>
              <a:gd name="connsiteX2577" fmla="*/ 8211553 w 11830043"/>
              <a:gd name="connsiteY2577" fmla="*/ 4121228 h 6533995"/>
              <a:gd name="connsiteX2578" fmla="*/ 8201769 w 11830043"/>
              <a:gd name="connsiteY2578" fmla="*/ 4111441 h 6533995"/>
              <a:gd name="connsiteX2579" fmla="*/ 8211553 w 11830043"/>
              <a:gd name="connsiteY2579" fmla="*/ 4101717 h 6533995"/>
              <a:gd name="connsiteX2580" fmla="*/ 7970260 w 11830043"/>
              <a:gd name="connsiteY2580" fmla="*/ 4101717 h 6533995"/>
              <a:gd name="connsiteX2581" fmla="*/ 7980044 w 11830043"/>
              <a:gd name="connsiteY2581" fmla="*/ 4111441 h 6533995"/>
              <a:gd name="connsiteX2582" fmla="*/ 7970260 w 11830043"/>
              <a:gd name="connsiteY2582" fmla="*/ 4121228 h 6533995"/>
              <a:gd name="connsiteX2583" fmla="*/ 7960477 w 11830043"/>
              <a:gd name="connsiteY2583" fmla="*/ 4111441 h 6533995"/>
              <a:gd name="connsiteX2584" fmla="*/ 7970260 w 11830043"/>
              <a:gd name="connsiteY2584" fmla="*/ 4101717 h 6533995"/>
              <a:gd name="connsiteX2585" fmla="*/ 7729032 w 11830043"/>
              <a:gd name="connsiteY2585" fmla="*/ 4101717 h 6533995"/>
              <a:gd name="connsiteX2586" fmla="*/ 7738753 w 11830043"/>
              <a:gd name="connsiteY2586" fmla="*/ 4111441 h 6533995"/>
              <a:gd name="connsiteX2587" fmla="*/ 7729032 w 11830043"/>
              <a:gd name="connsiteY2587" fmla="*/ 4121228 h 6533995"/>
              <a:gd name="connsiteX2588" fmla="*/ 7719249 w 11830043"/>
              <a:gd name="connsiteY2588" fmla="*/ 4111441 h 6533995"/>
              <a:gd name="connsiteX2589" fmla="*/ 7729032 w 11830043"/>
              <a:gd name="connsiteY2589" fmla="*/ 4101717 h 6533995"/>
              <a:gd name="connsiteX2590" fmla="*/ 7487803 w 11830043"/>
              <a:gd name="connsiteY2590" fmla="*/ 4101717 h 6533995"/>
              <a:gd name="connsiteX2591" fmla="*/ 7497524 w 11830043"/>
              <a:gd name="connsiteY2591" fmla="*/ 4111441 h 6533995"/>
              <a:gd name="connsiteX2592" fmla="*/ 7487803 w 11830043"/>
              <a:gd name="connsiteY2592" fmla="*/ 4121228 h 6533995"/>
              <a:gd name="connsiteX2593" fmla="*/ 7478019 w 11830043"/>
              <a:gd name="connsiteY2593" fmla="*/ 4111441 h 6533995"/>
              <a:gd name="connsiteX2594" fmla="*/ 7487803 w 11830043"/>
              <a:gd name="connsiteY2594" fmla="*/ 4101717 h 6533995"/>
              <a:gd name="connsiteX2595" fmla="*/ 7246575 w 11830043"/>
              <a:gd name="connsiteY2595" fmla="*/ 4101717 h 6533995"/>
              <a:gd name="connsiteX2596" fmla="*/ 7256359 w 11830043"/>
              <a:gd name="connsiteY2596" fmla="*/ 4111441 h 6533995"/>
              <a:gd name="connsiteX2597" fmla="*/ 7246575 w 11830043"/>
              <a:gd name="connsiteY2597" fmla="*/ 4121228 h 6533995"/>
              <a:gd name="connsiteX2598" fmla="*/ 7236855 w 11830043"/>
              <a:gd name="connsiteY2598" fmla="*/ 4111441 h 6533995"/>
              <a:gd name="connsiteX2599" fmla="*/ 7246575 w 11830043"/>
              <a:gd name="connsiteY2599" fmla="*/ 4101717 h 6533995"/>
              <a:gd name="connsiteX2600" fmla="*/ 7005346 w 11830043"/>
              <a:gd name="connsiteY2600" fmla="*/ 4101717 h 6533995"/>
              <a:gd name="connsiteX2601" fmla="*/ 7015130 w 11830043"/>
              <a:gd name="connsiteY2601" fmla="*/ 4111441 h 6533995"/>
              <a:gd name="connsiteX2602" fmla="*/ 7005346 w 11830043"/>
              <a:gd name="connsiteY2602" fmla="*/ 4121228 h 6533995"/>
              <a:gd name="connsiteX2603" fmla="*/ 6995626 w 11830043"/>
              <a:gd name="connsiteY2603" fmla="*/ 4111441 h 6533995"/>
              <a:gd name="connsiteX2604" fmla="*/ 7005346 w 11830043"/>
              <a:gd name="connsiteY2604" fmla="*/ 4101717 h 6533995"/>
              <a:gd name="connsiteX2605" fmla="*/ 6764118 w 11830043"/>
              <a:gd name="connsiteY2605" fmla="*/ 4101717 h 6533995"/>
              <a:gd name="connsiteX2606" fmla="*/ 6773902 w 11830043"/>
              <a:gd name="connsiteY2606" fmla="*/ 4111441 h 6533995"/>
              <a:gd name="connsiteX2607" fmla="*/ 6764118 w 11830043"/>
              <a:gd name="connsiteY2607" fmla="*/ 4121228 h 6533995"/>
              <a:gd name="connsiteX2608" fmla="*/ 6754335 w 11830043"/>
              <a:gd name="connsiteY2608" fmla="*/ 4111441 h 6533995"/>
              <a:gd name="connsiteX2609" fmla="*/ 6764118 w 11830043"/>
              <a:gd name="connsiteY2609" fmla="*/ 4101717 h 6533995"/>
              <a:gd name="connsiteX2610" fmla="*/ 6522889 w 11830043"/>
              <a:gd name="connsiteY2610" fmla="*/ 4101717 h 6533995"/>
              <a:gd name="connsiteX2611" fmla="*/ 6532610 w 11830043"/>
              <a:gd name="connsiteY2611" fmla="*/ 4111441 h 6533995"/>
              <a:gd name="connsiteX2612" fmla="*/ 6522889 w 11830043"/>
              <a:gd name="connsiteY2612" fmla="*/ 4121228 h 6533995"/>
              <a:gd name="connsiteX2613" fmla="*/ 6513105 w 11830043"/>
              <a:gd name="connsiteY2613" fmla="*/ 4111441 h 6533995"/>
              <a:gd name="connsiteX2614" fmla="*/ 6522889 w 11830043"/>
              <a:gd name="connsiteY2614" fmla="*/ 4101717 h 6533995"/>
              <a:gd name="connsiteX2615" fmla="*/ 6281661 w 11830043"/>
              <a:gd name="connsiteY2615" fmla="*/ 4101717 h 6533995"/>
              <a:gd name="connsiteX2616" fmla="*/ 6291381 w 11830043"/>
              <a:gd name="connsiteY2616" fmla="*/ 4111441 h 6533995"/>
              <a:gd name="connsiteX2617" fmla="*/ 6281661 w 11830043"/>
              <a:gd name="connsiteY2617" fmla="*/ 4121228 h 6533995"/>
              <a:gd name="connsiteX2618" fmla="*/ 6271877 w 11830043"/>
              <a:gd name="connsiteY2618" fmla="*/ 4111441 h 6533995"/>
              <a:gd name="connsiteX2619" fmla="*/ 6281661 w 11830043"/>
              <a:gd name="connsiteY2619" fmla="*/ 4101717 h 6533995"/>
              <a:gd name="connsiteX2620" fmla="*/ 6040432 w 11830043"/>
              <a:gd name="connsiteY2620" fmla="*/ 4101717 h 6533995"/>
              <a:gd name="connsiteX2621" fmla="*/ 6050216 w 11830043"/>
              <a:gd name="connsiteY2621" fmla="*/ 4111441 h 6533995"/>
              <a:gd name="connsiteX2622" fmla="*/ 6040432 w 11830043"/>
              <a:gd name="connsiteY2622" fmla="*/ 4121228 h 6533995"/>
              <a:gd name="connsiteX2623" fmla="*/ 6030712 w 11830043"/>
              <a:gd name="connsiteY2623" fmla="*/ 4111441 h 6533995"/>
              <a:gd name="connsiteX2624" fmla="*/ 6040432 w 11830043"/>
              <a:gd name="connsiteY2624" fmla="*/ 4101717 h 6533995"/>
              <a:gd name="connsiteX2625" fmla="*/ 5799205 w 11830043"/>
              <a:gd name="connsiteY2625" fmla="*/ 4101717 h 6533995"/>
              <a:gd name="connsiteX2626" fmla="*/ 5808989 w 11830043"/>
              <a:gd name="connsiteY2626" fmla="*/ 4111441 h 6533995"/>
              <a:gd name="connsiteX2627" fmla="*/ 5799205 w 11830043"/>
              <a:gd name="connsiteY2627" fmla="*/ 4121228 h 6533995"/>
              <a:gd name="connsiteX2628" fmla="*/ 5789486 w 11830043"/>
              <a:gd name="connsiteY2628" fmla="*/ 4111441 h 6533995"/>
              <a:gd name="connsiteX2629" fmla="*/ 5799205 w 11830043"/>
              <a:gd name="connsiteY2629" fmla="*/ 4101717 h 6533995"/>
              <a:gd name="connsiteX2630" fmla="*/ 5557991 w 11830043"/>
              <a:gd name="connsiteY2630" fmla="*/ 4101717 h 6533995"/>
              <a:gd name="connsiteX2631" fmla="*/ 5567774 w 11830043"/>
              <a:gd name="connsiteY2631" fmla="*/ 4111441 h 6533995"/>
              <a:gd name="connsiteX2632" fmla="*/ 5557991 w 11830043"/>
              <a:gd name="connsiteY2632" fmla="*/ 4121228 h 6533995"/>
              <a:gd name="connsiteX2633" fmla="*/ 5548208 w 11830043"/>
              <a:gd name="connsiteY2633" fmla="*/ 4111441 h 6533995"/>
              <a:gd name="connsiteX2634" fmla="*/ 5557991 w 11830043"/>
              <a:gd name="connsiteY2634" fmla="*/ 4101717 h 6533995"/>
              <a:gd name="connsiteX2635" fmla="*/ 5316710 w 11830043"/>
              <a:gd name="connsiteY2635" fmla="*/ 4101717 h 6533995"/>
              <a:gd name="connsiteX2636" fmla="*/ 5326429 w 11830043"/>
              <a:gd name="connsiteY2636" fmla="*/ 4111441 h 6533995"/>
              <a:gd name="connsiteX2637" fmla="*/ 5316710 w 11830043"/>
              <a:gd name="connsiteY2637" fmla="*/ 4121228 h 6533995"/>
              <a:gd name="connsiteX2638" fmla="*/ 5306924 w 11830043"/>
              <a:gd name="connsiteY2638" fmla="*/ 4111441 h 6533995"/>
              <a:gd name="connsiteX2639" fmla="*/ 5316710 w 11830043"/>
              <a:gd name="connsiteY2639" fmla="*/ 4101717 h 6533995"/>
              <a:gd name="connsiteX2640" fmla="*/ 5075486 w 11830043"/>
              <a:gd name="connsiteY2640" fmla="*/ 4101717 h 6533995"/>
              <a:gd name="connsiteX2641" fmla="*/ 5085202 w 11830043"/>
              <a:gd name="connsiteY2641" fmla="*/ 4111441 h 6533995"/>
              <a:gd name="connsiteX2642" fmla="*/ 5075486 w 11830043"/>
              <a:gd name="connsiteY2642" fmla="*/ 4121228 h 6533995"/>
              <a:gd name="connsiteX2643" fmla="*/ 5065705 w 11830043"/>
              <a:gd name="connsiteY2643" fmla="*/ 4111441 h 6533995"/>
              <a:gd name="connsiteX2644" fmla="*/ 5075486 w 11830043"/>
              <a:gd name="connsiteY2644" fmla="*/ 4101717 h 6533995"/>
              <a:gd name="connsiteX2645" fmla="*/ 4834252 w 11830043"/>
              <a:gd name="connsiteY2645" fmla="*/ 4101717 h 6533995"/>
              <a:gd name="connsiteX2646" fmla="*/ 4844040 w 11830043"/>
              <a:gd name="connsiteY2646" fmla="*/ 4111441 h 6533995"/>
              <a:gd name="connsiteX2647" fmla="*/ 4834252 w 11830043"/>
              <a:gd name="connsiteY2647" fmla="*/ 4121228 h 6533995"/>
              <a:gd name="connsiteX2648" fmla="*/ 4824534 w 11830043"/>
              <a:gd name="connsiteY2648" fmla="*/ 4111441 h 6533995"/>
              <a:gd name="connsiteX2649" fmla="*/ 4834252 w 11830043"/>
              <a:gd name="connsiteY2649" fmla="*/ 4101717 h 6533995"/>
              <a:gd name="connsiteX2650" fmla="*/ 4593019 w 11830043"/>
              <a:gd name="connsiteY2650" fmla="*/ 4101717 h 6533995"/>
              <a:gd name="connsiteX2651" fmla="*/ 4602795 w 11830043"/>
              <a:gd name="connsiteY2651" fmla="*/ 4111441 h 6533995"/>
              <a:gd name="connsiteX2652" fmla="*/ 4593019 w 11830043"/>
              <a:gd name="connsiteY2652" fmla="*/ 4121228 h 6533995"/>
              <a:gd name="connsiteX2653" fmla="*/ 4583304 w 11830043"/>
              <a:gd name="connsiteY2653" fmla="*/ 4111441 h 6533995"/>
              <a:gd name="connsiteX2654" fmla="*/ 4593019 w 11830043"/>
              <a:gd name="connsiteY2654" fmla="*/ 4101717 h 6533995"/>
              <a:gd name="connsiteX2655" fmla="*/ 4351806 w 11830043"/>
              <a:gd name="connsiteY2655" fmla="*/ 4101717 h 6533995"/>
              <a:gd name="connsiteX2656" fmla="*/ 4361580 w 11830043"/>
              <a:gd name="connsiteY2656" fmla="*/ 4111441 h 6533995"/>
              <a:gd name="connsiteX2657" fmla="*/ 4351806 w 11830043"/>
              <a:gd name="connsiteY2657" fmla="*/ 4121228 h 6533995"/>
              <a:gd name="connsiteX2658" fmla="*/ 4342006 w 11830043"/>
              <a:gd name="connsiteY2658" fmla="*/ 4111441 h 6533995"/>
              <a:gd name="connsiteX2659" fmla="*/ 4351806 w 11830043"/>
              <a:gd name="connsiteY2659" fmla="*/ 4101717 h 6533995"/>
              <a:gd name="connsiteX2660" fmla="*/ 4110581 w 11830043"/>
              <a:gd name="connsiteY2660" fmla="*/ 4101717 h 6533995"/>
              <a:gd name="connsiteX2661" fmla="*/ 4120362 w 11830043"/>
              <a:gd name="connsiteY2661" fmla="*/ 4111441 h 6533995"/>
              <a:gd name="connsiteX2662" fmla="*/ 4110581 w 11830043"/>
              <a:gd name="connsiteY2662" fmla="*/ 4121228 h 6533995"/>
              <a:gd name="connsiteX2663" fmla="*/ 4100799 w 11830043"/>
              <a:gd name="connsiteY2663" fmla="*/ 4111441 h 6533995"/>
              <a:gd name="connsiteX2664" fmla="*/ 4110581 w 11830043"/>
              <a:gd name="connsiteY2664" fmla="*/ 4101717 h 6533995"/>
              <a:gd name="connsiteX2665" fmla="*/ 3869431 w 11830043"/>
              <a:gd name="connsiteY2665" fmla="*/ 4101717 h 6533995"/>
              <a:gd name="connsiteX2666" fmla="*/ 3879149 w 11830043"/>
              <a:gd name="connsiteY2666" fmla="*/ 4111441 h 6533995"/>
              <a:gd name="connsiteX2667" fmla="*/ 3869431 w 11830043"/>
              <a:gd name="connsiteY2667" fmla="*/ 4121228 h 6533995"/>
              <a:gd name="connsiteX2668" fmla="*/ 3859648 w 11830043"/>
              <a:gd name="connsiteY2668" fmla="*/ 4111441 h 6533995"/>
              <a:gd name="connsiteX2669" fmla="*/ 3869431 w 11830043"/>
              <a:gd name="connsiteY2669" fmla="*/ 4101717 h 6533995"/>
              <a:gd name="connsiteX2670" fmla="*/ 3628212 w 11830043"/>
              <a:gd name="connsiteY2670" fmla="*/ 4101717 h 6533995"/>
              <a:gd name="connsiteX2671" fmla="*/ 3637936 w 11830043"/>
              <a:gd name="connsiteY2671" fmla="*/ 4111441 h 6533995"/>
              <a:gd name="connsiteX2672" fmla="*/ 3628212 w 11830043"/>
              <a:gd name="connsiteY2672" fmla="*/ 4121228 h 6533995"/>
              <a:gd name="connsiteX2673" fmla="*/ 3618432 w 11830043"/>
              <a:gd name="connsiteY2673" fmla="*/ 4111441 h 6533995"/>
              <a:gd name="connsiteX2674" fmla="*/ 3628212 w 11830043"/>
              <a:gd name="connsiteY2674" fmla="*/ 4101717 h 6533995"/>
              <a:gd name="connsiteX2675" fmla="*/ 3386958 w 11830043"/>
              <a:gd name="connsiteY2675" fmla="*/ 4101717 h 6533995"/>
              <a:gd name="connsiteX2676" fmla="*/ 3396744 w 11830043"/>
              <a:gd name="connsiteY2676" fmla="*/ 4111441 h 6533995"/>
              <a:gd name="connsiteX2677" fmla="*/ 3386958 w 11830043"/>
              <a:gd name="connsiteY2677" fmla="*/ 4121228 h 6533995"/>
              <a:gd name="connsiteX2678" fmla="*/ 3377237 w 11830043"/>
              <a:gd name="connsiteY2678" fmla="*/ 4111441 h 6533995"/>
              <a:gd name="connsiteX2679" fmla="*/ 3386958 w 11830043"/>
              <a:gd name="connsiteY2679" fmla="*/ 4101717 h 6533995"/>
              <a:gd name="connsiteX2680" fmla="*/ 3145751 w 11830043"/>
              <a:gd name="connsiteY2680" fmla="*/ 4101717 h 6533995"/>
              <a:gd name="connsiteX2681" fmla="*/ 3155533 w 11830043"/>
              <a:gd name="connsiteY2681" fmla="*/ 4111441 h 6533995"/>
              <a:gd name="connsiteX2682" fmla="*/ 3145751 w 11830043"/>
              <a:gd name="connsiteY2682" fmla="*/ 4121228 h 6533995"/>
              <a:gd name="connsiteX2683" fmla="*/ 3136033 w 11830043"/>
              <a:gd name="connsiteY2683" fmla="*/ 4111441 h 6533995"/>
              <a:gd name="connsiteX2684" fmla="*/ 3145751 w 11830043"/>
              <a:gd name="connsiteY2684" fmla="*/ 4101717 h 6533995"/>
              <a:gd name="connsiteX2685" fmla="*/ 2904573 w 11830043"/>
              <a:gd name="connsiteY2685" fmla="*/ 4101717 h 6533995"/>
              <a:gd name="connsiteX2686" fmla="*/ 2914356 w 11830043"/>
              <a:gd name="connsiteY2686" fmla="*/ 4111441 h 6533995"/>
              <a:gd name="connsiteX2687" fmla="*/ 2904573 w 11830043"/>
              <a:gd name="connsiteY2687" fmla="*/ 4121228 h 6533995"/>
              <a:gd name="connsiteX2688" fmla="*/ 2894792 w 11830043"/>
              <a:gd name="connsiteY2688" fmla="*/ 4111441 h 6533995"/>
              <a:gd name="connsiteX2689" fmla="*/ 2904573 w 11830043"/>
              <a:gd name="connsiteY2689" fmla="*/ 4101717 h 6533995"/>
              <a:gd name="connsiteX2690" fmla="*/ 2663275 w 11830043"/>
              <a:gd name="connsiteY2690" fmla="*/ 4101717 h 6533995"/>
              <a:gd name="connsiteX2691" fmla="*/ 2672998 w 11830043"/>
              <a:gd name="connsiteY2691" fmla="*/ 4111441 h 6533995"/>
              <a:gd name="connsiteX2692" fmla="*/ 2663275 w 11830043"/>
              <a:gd name="connsiteY2692" fmla="*/ 4121228 h 6533995"/>
              <a:gd name="connsiteX2693" fmla="*/ 2653493 w 11830043"/>
              <a:gd name="connsiteY2693" fmla="*/ 4111441 h 6533995"/>
              <a:gd name="connsiteX2694" fmla="*/ 2663275 w 11830043"/>
              <a:gd name="connsiteY2694" fmla="*/ 4101717 h 6533995"/>
              <a:gd name="connsiteX2695" fmla="*/ 2422038 w 11830043"/>
              <a:gd name="connsiteY2695" fmla="*/ 4101717 h 6533995"/>
              <a:gd name="connsiteX2696" fmla="*/ 2431754 w 11830043"/>
              <a:gd name="connsiteY2696" fmla="*/ 4111441 h 6533995"/>
              <a:gd name="connsiteX2697" fmla="*/ 2422038 w 11830043"/>
              <a:gd name="connsiteY2697" fmla="*/ 4121228 h 6533995"/>
              <a:gd name="connsiteX2698" fmla="*/ 2412257 w 11830043"/>
              <a:gd name="connsiteY2698" fmla="*/ 4111441 h 6533995"/>
              <a:gd name="connsiteX2699" fmla="*/ 2422038 w 11830043"/>
              <a:gd name="connsiteY2699" fmla="*/ 4101717 h 6533995"/>
              <a:gd name="connsiteX2700" fmla="*/ 2180788 w 11830043"/>
              <a:gd name="connsiteY2700" fmla="*/ 4101717 h 6533995"/>
              <a:gd name="connsiteX2701" fmla="*/ 2190580 w 11830043"/>
              <a:gd name="connsiteY2701" fmla="*/ 4111441 h 6533995"/>
              <a:gd name="connsiteX2702" fmla="*/ 2180788 w 11830043"/>
              <a:gd name="connsiteY2702" fmla="*/ 4121228 h 6533995"/>
              <a:gd name="connsiteX2703" fmla="*/ 2171085 w 11830043"/>
              <a:gd name="connsiteY2703" fmla="*/ 4111441 h 6533995"/>
              <a:gd name="connsiteX2704" fmla="*/ 2180788 w 11830043"/>
              <a:gd name="connsiteY2704" fmla="*/ 4101717 h 6533995"/>
              <a:gd name="connsiteX2705" fmla="*/ 1939583 w 11830043"/>
              <a:gd name="connsiteY2705" fmla="*/ 4101717 h 6533995"/>
              <a:gd name="connsiteX2706" fmla="*/ 1949366 w 11830043"/>
              <a:gd name="connsiteY2706" fmla="*/ 4111441 h 6533995"/>
              <a:gd name="connsiteX2707" fmla="*/ 1939583 w 11830043"/>
              <a:gd name="connsiteY2707" fmla="*/ 4121228 h 6533995"/>
              <a:gd name="connsiteX2708" fmla="*/ 1929861 w 11830043"/>
              <a:gd name="connsiteY2708" fmla="*/ 4111441 h 6533995"/>
              <a:gd name="connsiteX2709" fmla="*/ 1939583 w 11830043"/>
              <a:gd name="connsiteY2709" fmla="*/ 4101717 h 6533995"/>
              <a:gd name="connsiteX2710" fmla="*/ 1698332 w 11830043"/>
              <a:gd name="connsiteY2710" fmla="*/ 4101717 h 6533995"/>
              <a:gd name="connsiteX2711" fmla="*/ 1708118 w 11830043"/>
              <a:gd name="connsiteY2711" fmla="*/ 4111441 h 6533995"/>
              <a:gd name="connsiteX2712" fmla="*/ 1698332 w 11830043"/>
              <a:gd name="connsiteY2712" fmla="*/ 4121228 h 6533995"/>
              <a:gd name="connsiteX2713" fmla="*/ 1688548 w 11830043"/>
              <a:gd name="connsiteY2713" fmla="*/ 4111441 h 6533995"/>
              <a:gd name="connsiteX2714" fmla="*/ 1698332 w 11830043"/>
              <a:gd name="connsiteY2714" fmla="*/ 4101717 h 6533995"/>
              <a:gd name="connsiteX2715" fmla="*/ 1457108 w 11830043"/>
              <a:gd name="connsiteY2715" fmla="*/ 4101717 h 6533995"/>
              <a:gd name="connsiteX2716" fmla="*/ 1466828 w 11830043"/>
              <a:gd name="connsiteY2716" fmla="*/ 4111441 h 6533995"/>
              <a:gd name="connsiteX2717" fmla="*/ 1457108 w 11830043"/>
              <a:gd name="connsiteY2717" fmla="*/ 4121228 h 6533995"/>
              <a:gd name="connsiteX2718" fmla="*/ 1447324 w 11830043"/>
              <a:gd name="connsiteY2718" fmla="*/ 4111441 h 6533995"/>
              <a:gd name="connsiteX2719" fmla="*/ 1457108 w 11830043"/>
              <a:gd name="connsiteY2719" fmla="*/ 4101717 h 6533995"/>
              <a:gd name="connsiteX2720" fmla="*/ 1215886 w 11830043"/>
              <a:gd name="connsiteY2720" fmla="*/ 4101717 h 6533995"/>
              <a:gd name="connsiteX2721" fmla="*/ 1225670 w 11830043"/>
              <a:gd name="connsiteY2721" fmla="*/ 4111441 h 6533995"/>
              <a:gd name="connsiteX2722" fmla="*/ 1215886 w 11830043"/>
              <a:gd name="connsiteY2722" fmla="*/ 4121228 h 6533995"/>
              <a:gd name="connsiteX2723" fmla="*/ 1206166 w 11830043"/>
              <a:gd name="connsiteY2723" fmla="*/ 4111441 h 6533995"/>
              <a:gd name="connsiteX2724" fmla="*/ 1215886 w 11830043"/>
              <a:gd name="connsiteY2724" fmla="*/ 4101717 h 6533995"/>
              <a:gd name="connsiteX2725" fmla="*/ 974666 w 11830043"/>
              <a:gd name="connsiteY2725" fmla="*/ 4101717 h 6533995"/>
              <a:gd name="connsiteX2726" fmla="*/ 984450 w 11830043"/>
              <a:gd name="connsiteY2726" fmla="*/ 4111441 h 6533995"/>
              <a:gd name="connsiteX2727" fmla="*/ 974666 w 11830043"/>
              <a:gd name="connsiteY2727" fmla="*/ 4121228 h 6533995"/>
              <a:gd name="connsiteX2728" fmla="*/ 964946 w 11830043"/>
              <a:gd name="connsiteY2728" fmla="*/ 4111441 h 6533995"/>
              <a:gd name="connsiteX2729" fmla="*/ 974666 w 11830043"/>
              <a:gd name="connsiteY2729" fmla="*/ 4101717 h 6533995"/>
              <a:gd name="connsiteX2730" fmla="*/ 733446 w 11830043"/>
              <a:gd name="connsiteY2730" fmla="*/ 4101717 h 6533995"/>
              <a:gd name="connsiteX2731" fmla="*/ 743166 w 11830043"/>
              <a:gd name="connsiteY2731" fmla="*/ 4111441 h 6533995"/>
              <a:gd name="connsiteX2732" fmla="*/ 733446 w 11830043"/>
              <a:gd name="connsiteY2732" fmla="*/ 4121228 h 6533995"/>
              <a:gd name="connsiteX2733" fmla="*/ 723662 w 11830043"/>
              <a:gd name="connsiteY2733" fmla="*/ 4111441 h 6533995"/>
              <a:gd name="connsiteX2734" fmla="*/ 733446 w 11830043"/>
              <a:gd name="connsiteY2734" fmla="*/ 4101717 h 6533995"/>
              <a:gd name="connsiteX2735" fmla="*/ 492225 w 11830043"/>
              <a:gd name="connsiteY2735" fmla="*/ 4101717 h 6533995"/>
              <a:gd name="connsiteX2736" fmla="*/ 501945 w 11830043"/>
              <a:gd name="connsiteY2736" fmla="*/ 4111441 h 6533995"/>
              <a:gd name="connsiteX2737" fmla="*/ 492225 w 11830043"/>
              <a:gd name="connsiteY2737" fmla="*/ 4121228 h 6533995"/>
              <a:gd name="connsiteX2738" fmla="*/ 482442 w 11830043"/>
              <a:gd name="connsiteY2738" fmla="*/ 4111441 h 6533995"/>
              <a:gd name="connsiteX2739" fmla="*/ 492225 w 11830043"/>
              <a:gd name="connsiteY2739" fmla="*/ 4101717 h 6533995"/>
              <a:gd name="connsiteX2740" fmla="*/ 251006 w 11830043"/>
              <a:gd name="connsiteY2740" fmla="*/ 4101717 h 6533995"/>
              <a:gd name="connsiteX2741" fmla="*/ 260790 w 11830043"/>
              <a:gd name="connsiteY2741" fmla="*/ 4111441 h 6533995"/>
              <a:gd name="connsiteX2742" fmla="*/ 251006 w 11830043"/>
              <a:gd name="connsiteY2742" fmla="*/ 4121228 h 6533995"/>
              <a:gd name="connsiteX2743" fmla="*/ 241286 w 11830043"/>
              <a:gd name="connsiteY2743" fmla="*/ 4111441 h 6533995"/>
              <a:gd name="connsiteX2744" fmla="*/ 251006 w 11830043"/>
              <a:gd name="connsiteY2744" fmla="*/ 4101717 h 6533995"/>
              <a:gd name="connsiteX2745" fmla="*/ 9723 w 11830043"/>
              <a:gd name="connsiteY2745" fmla="*/ 4101717 h 6533995"/>
              <a:gd name="connsiteX2746" fmla="*/ 19506 w 11830043"/>
              <a:gd name="connsiteY2746" fmla="*/ 4111441 h 6533995"/>
              <a:gd name="connsiteX2747" fmla="*/ 9723 w 11830043"/>
              <a:gd name="connsiteY2747" fmla="*/ 4121228 h 6533995"/>
              <a:gd name="connsiteX2748" fmla="*/ 3 w 11830043"/>
              <a:gd name="connsiteY2748" fmla="*/ 4111441 h 6533995"/>
              <a:gd name="connsiteX2749" fmla="*/ 9723 w 11830043"/>
              <a:gd name="connsiteY2749" fmla="*/ 4101717 h 6533995"/>
              <a:gd name="connsiteX2750" fmla="*/ 11820259 w 11830043"/>
              <a:gd name="connsiteY2750" fmla="*/ 3860402 h 6533995"/>
              <a:gd name="connsiteX2751" fmla="*/ 11830043 w 11830043"/>
              <a:gd name="connsiteY2751" fmla="*/ 3870190 h 6533995"/>
              <a:gd name="connsiteX2752" fmla="*/ 11820259 w 11830043"/>
              <a:gd name="connsiteY2752" fmla="*/ 3879913 h 6533995"/>
              <a:gd name="connsiteX2753" fmla="*/ 11810539 w 11830043"/>
              <a:gd name="connsiteY2753" fmla="*/ 3870190 h 6533995"/>
              <a:gd name="connsiteX2754" fmla="*/ 11820259 w 11830043"/>
              <a:gd name="connsiteY2754" fmla="*/ 3860402 h 6533995"/>
              <a:gd name="connsiteX2755" fmla="*/ 11579030 w 11830043"/>
              <a:gd name="connsiteY2755" fmla="*/ 3860402 h 6533995"/>
              <a:gd name="connsiteX2756" fmla="*/ 11588815 w 11830043"/>
              <a:gd name="connsiteY2756" fmla="*/ 3870190 h 6533995"/>
              <a:gd name="connsiteX2757" fmla="*/ 11579030 w 11830043"/>
              <a:gd name="connsiteY2757" fmla="*/ 3879913 h 6533995"/>
              <a:gd name="connsiteX2758" fmla="*/ 11569310 w 11830043"/>
              <a:gd name="connsiteY2758" fmla="*/ 3870190 h 6533995"/>
              <a:gd name="connsiteX2759" fmla="*/ 11579030 w 11830043"/>
              <a:gd name="connsiteY2759" fmla="*/ 3860402 h 6533995"/>
              <a:gd name="connsiteX2760" fmla="*/ 11337802 w 11830043"/>
              <a:gd name="connsiteY2760" fmla="*/ 3860402 h 6533995"/>
              <a:gd name="connsiteX2761" fmla="*/ 11347587 w 11830043"/>
              <a:gd name="connsiteY2761" fmla="*/ 3870190 h 6533995"/>
              <a:gd name="connsiteX2762" fmla="*/ 11337802 w 11830043"/>
              <a:gd name="connsiteY2762" fmla="*/ 3879913 h 6533995"/>
              <a:gd name="connsiteX2763" fmla="*/ 11328082 w 11830043"/>
              <a:gd name="connsiteY2763" fmla="*/ 3870190 h 6533995"/>
              <a:gd name="connsiteX2764" fmla="*/ 11337802 w 11830043"/>
              <a:gd name="connsiteY2764" fmla="*/ 3860402 h 6533995"/>
              <a:gd name="connsiteX2765" fmla="*/ 11096574 w 11830043"/>
              <a:gd name="connsiteY2765" fmla="*/ 3860402 h 6533995"/>
              <a:gd name="connsiteX2766" fmla="*/ 11106294 w 11830043"/>
              <a:gd name="connsiteY2766" fmla="*/ 3870190 h 6533995"/>
              <a:gd name="connsiteX2767" fmla="*/ 11096574 w 11830043"/>
              <a:gd name="connsiteY2767" fmla="*/ 3879913 h 6533995"/>
              <a:gd name="connsiteX2768" fmla="*/ 11086790 w 11830043"/>
              <a:gd name="connsiteY2768" fmla="*/ 3870190 h 6533995"/>
              <a:gd name="connsiteX2769" fmla="*/ 11096574 w 11830043"/>
              <a:gd name="connsiteY2769" fmla="*/ 3860402 h 6533995"/>
              <a:gd name="connsiteX2770" fmla="*/ 10855345 w 11830043"/>
              <a:gd name="connsiteY2770" fmla="*/ 3860402 h 6533995"/>
              <a:gd name="connsiteX2771" fmla="*/ 10865065 w 11830043"/>
              <a:gd name="connsiteY2771" fmla="*/ 3870190 h 6533995"/>
              <a:gd name="connsiteX2772" fmla="*/ 10855345 w 11830043"/>
              <a:gd name="connsiteY2772" fmla="*/ 3879913 h 6533995"/>
              <a:gd name="connsiteX2773" fmla="*/ 10845625 w 11830043"/>
              <a:gd name="connsiteY2773" fmla="*/ 3870190 h 6533995"/>
              <a:gd name="connsiteX2774" fmla="*/ 10855345 w 11830043"/>
              <a:gd name="connsiteY2774" fmla="*/ 3860402 h 6533995"/>
              <a:gd name="connsiteX2775" fmla="*/ 10614116 w 11830043"/>
              <a:gd name="connsiteY2775" fmla="*/ 3860402 h 6533995"/>
              <a:gd name="connsiteX2776" fmla="*/ 10623901 w 11830043"/>
              <a:gd name="connsiteY2776" fmla="*/ 3870190 h 6533995"/>
              <a:gd name="connsiteX2777" fmla="*/ 10614116 w 11830043"/>
              <a:gd name="connsiteY2777" fmla="*/ 3879913 h 6533995"/>
              <a:gd name="connsiteX2778" fmla="*/ 10604396 w 11830043"/>
              <a:gd name="connsiteY2778" fmla="*/ 3870190 h 6533995"/>
              <a:gd name="connsiteX2779" fmla="*/ 10614116 w 11830043"/>
              <a:gd name="connsiteY2779" fmla="*/ 3860402 h 6533995"/>
              <a:gd name="connsiteX2780" fmla="*/ 10372888 w 11830043"/>
              <a:gd name="connsiteY2780" fmla="*/ 3860402 h 6533995"/>
              <a:gd name="connsiteX2781" fmla="*/ 10382673 w 11830043"/>
              <a:gd name="connsiteY2781" fmla="*/ 3870190 h 6533995"/>
              <a:gd name="connsiteX2782" fmla="*/ 10372888 w 11830043"/>
              <a:gd name="connsiteY2782" fmla="*/ 3879913 h 6533995"/>
              <a:gd name="connsiteX2783" fmla="*/ 10363168 w 11830043"/>
              <a:gd name="connsiteY2783" fmla="*/ 3870190 h 6533995"/>
              <a:gd name="connsiteX2784" fmla="*/ 10372888 w 11830043"/>
              <a:gd name="connsiteY2784" fmla="*/ 3860402 h 6533995"/>
              <a:gd name="connsiteX2785" fmla="*/ 10131660 w 11830043"/>
              <a:gd name="connsiteY2785" fmla="*/ 3860402 h 6533995"/>
              <a:gd name="connsiteX2786" fmla="*/ 10141444 w 11830043"/>
              <a:gd name="connsiteY2786" fmla="*/ 3870190 h 6533995"/>
              <a:gd name="connsiteX2787" fmla="*/ 10131660 w 11830043"/>
              <a:gd name="connsiteY2787" fmla="*/ 3879913 h 6533995"/>
              <a:gd name="connsiteX2788" fmla="*/ 10121940 w 11830043"/>
              <a:gd name="connsiteY2788" fmla="*/ 3870190 h 6533995"/>
              <a:gd name="connsiteX2789" fmla="*/ 10131660 w 11830043"/>
              <a:gd name="connsiteY2789" fmla="*/ 3860402 h 6533995"/>
              <a:gd name="connsiteX2790" fmla="*/ 9890432 w 11830043"/>
              <a:gd name="connsiteY2790" fmla="*/ 3860402 h 6533995"/>
              <a:gd name="connsiteX2791" fmla="*/ 9900152 w 11830043"/>
              <a:gd name="connsiteY2791" fmla="*/ 3870190 h 6533995"/>
              <a:gd name="connsiteX2792" fmla="*/ 9890432 w 11830043"/>
              <a:gd name="connsiteY2792" fmla="*/ 3879913 h 6533995"/>
              <a:gd name="connsiteX2793" fmla="*/ 9880648 w 11830043"/>
              <a:gd name="connsiteY2793" fmla="*/ 3870190 h 6533995"/>
              <a:gd name="connsiteX2794" fmla="*/ 9890432 w 11830043"/>
              <a:gd name="connsiteY2794" fmla="*/ 3860402 h 6533995"/>
              <a:gd name="connsiteX2795" fmla="*/ 9649203 w 11830043"/>
              <a:gd name="connsiteY2795" fmla="*/ 3860402 h 6533995"/>
              <a:gd name="connsiteX2796" fmla="*/ 9658923 w 11830043"/>
              <a:gd name="connsiteY2796" fmla="*/ 3870190 h 6533995"/>
              <a:gd name="connsiteX2797" fmla="*/ 9649203 w 11830043"/>
              <a:gd name="connsiteY2797" fmla="*/ 3879913 h 6533995"/>
              <a:gd name="connsiteX2798" fmla="*/ 9639483 w 11830043"/>
              <a:gd name="connsiteY2798" fmla="*/ 3870190 h 6533995"/>
              <a:gd name="connsiteX2799" fmla="*/ 9649203 w 11830043"/>
              <a:gd name="connsiteY2799" fmla="*/ 3860402 h 6533995"/>
              <a:gd name="connsiteX2800" fmla="*/ 9417695 w 11830043"/>
              <a:gd name="connsiteY2800" fmla="*/ 3860402 h 6533995"/>
              <a:gd name="connsiteX2801" fmla="*/ 9427416 w 11830043"/>
              <a:gd name="connsiteY2801" fmla="*/ 3870190 h 6533995"/>
              <a:gd name="connsiteX2802" fmla="*/ 9417695 w 11830043"/>
              <a:gd name="connsiteY2802" fmla="*/ 3879913 h 6533995"/>
              <a:gd name="connsiteX2803" fmla="*/ 9407911 w 11830043"/>
              <a:gd name="connsiteY2803" fmla="*/ 3870190 h 6533995"/>
              <a:gd name="connsiteX2804" fmla="*/ 9417695 w 11830043"/>
              <a:gd name="connsiteY2804" fmla="*/ 3860402 h 6533995"/>
              <a:gd name="connsiteX2805" fmla="*/ 9176467 w 11830043"/>
              <a:gd name="connsiteY2805" fmla="*/ 3860402 h 6533995"/>
              <a:gd name="connsiteX2806" fmla="*/ 9186187 w 11830043"/>
              <a:gd name="connsiteY2806" fmla="*/ 3870190 h 6533995"/>
              <a:gd name="connsiteX2807" fmla="*/ 9176467 w 11830043"/>
              <a:gd name="connsiteY2807" fmla="*/ 3879913 h 6533995"/>
              <a:gd name="connsiteX2808" fmla="*/ 9166683 w 11830043"/>
              <a:gd name="connsiteY2808" fmla="*/ 3870190 h 6533995"/>
              <a:gd name="connsiteX2809" fmla="*/ 9176467 w 11830043"/>
              <a:gd name="connsiteY2809" fmla="*/ 3860402 h 6533995"/>
              <a:gd name="connsiteX2810" fmla="*/ 8935237 w 11830043"/>
              <a:gd name="connsiteY2810" fmla="*/ 3860402 h 6533995"/>
              <a:gd name="connsiteX2811" fmla="*/ 8944958 w 11830043"/>
              <a:gd name="connsiteY2811" fmla="*/ 3870190 h 6533995"/>
              <a:gd name="connsiteX2812" fmla="*/ 8935237 w 11830043"/>
              <a:gd name="connsiteY2812" fmla="*/ 3879913 h 6533995"/>
              <a:gd name="connsiteX2813" fmla="*/ 8925454 w 11830043"/>
              <a:gd name="connsiteY2813" fmla="*/ 3870190 h 6533995"/>
              <a:gd name="connsiteX2814" fmla="*/ 8935237 w 11830043"/>
              <a:gd name="connsiteY2814" fmla="*/ 3860402 h 6533995"/>
              <a:gd name="connsiteX2815" fmla="*/ 8694009 w 11830043"/>
              <a:gd name="connsiteY2815" fmla="*/ 3860402 h 6533995"/>
              <a:gd name="connsiteX2816" fmla="*/ 8703730 w 11830043"/>
              <a:gd name="connsiteY2816" fmla="*/ 3870190 h 6533995"/>
              <a:gd name="connsiteX2817" fmla="*/ 8694009 w 11830043"/>
              <a:gd name="connsiteY2817" fmla="*/ 3879913 h 6533995"/>
              <a:gd name="connsiteX2818" fmla="*/ 8684289 w 11830043"/>
              <a:gd name="connsiteY2818" fmla="*/ 3870190 h 6533995"/>
              <a:gd name="connsiteX2819" fmla="*/ 8694009 w 11830043"/>
              <a:gd name="connsiteY2819" fmla="*/ 3860402 h 6533995"/>
              <a:gd name="connsiteX2820" fmla="*/ 8452781 w 11830043"/>
              <a:gd name="connsiteY2820" fmla="*/ 3860402 h 6533995"/>
              <a:gd name="connsiteX2821" fmla="*/ 8462566 w 11830043"/>
              <a:gd name="connsiteY2821" fmla="*/ 3870190 h 6533995"/>
              <a:gd name="connsiteX2822" fmla="*/ 8452781 w 11830043"/>
              <a:gd name="connsiteY2822" fmla="*/ 3879913 h 6533995"/>
              <a:gd name="connsiteX2823" fmla="*/ 8443061 w 11830043"/>
              <a:gd name="connsiteY2823" fmla="*/ 3870190 h 6533995"/>
              <a:gd name="connsiteX2824" fmla="*/ 8452781 w 11830043"/>
              <a:gd name="connsiteY2824" fmla="*/ 3860402 h 6533995"/>
              <a:gd name="connsiteX2825" fmla="*/ 8211553 w 11830043"/>
              <a:gd name="connsiteY2825" fmla="*/ 3860402 h 6533995"/>
              <a:gd name="connsiteX2826" fmla="*/ 8221273 w 11830043"/>
              <a:gd name="connsiteY2826" fmla="*/ 3870190 h 6533995"/>
              <a:gd name="connsiteX2827" fmla="*/ 8211553 w 11830043"/>
              <a:gd name="connsiteY2827" fmla="*/ 3879913 h 6533995"/>
              <a:gd name="connsiteX2828" fmla="*/ 8201769 w 11830043"/>
              <a:gd name="connsiteY2828" fmla="*/ 3870190 h 6533995"/>
              <a:gd name="connsiteX2829" fmla="*/ 8211553 w 11830043"/>
              <a:gd name="connsiteY2829" fmla="*/ 3860402 h 6533995"/>
              <a:gd name="connsiteX2830" fmla="*/ 7970260 w 11830043"/>
              <a:gd name="connsiteY2830" fmla="*/ 3860402 h 6533995"/>
              <a:gd name="connsiteX2831" fmla="*/ 7980044 w 11830043"/>
              <a:gd name="connsiteY2831" fmla="*/ 3870190 h 6533995"/>
              <a:gd name="connsiteX2832" fmla="*/ 7970260 w 11830043"/>
              <a:gd name="connsiteY2832" fmla="*/ 3879913 h 6533995"/>
              <a:gd name="connsiteX2833" fmla="*/ 7960477 w 11830043"/>
              <a:gd name="connsiteY2833" fmla="*/ 3870190 h 6533995"/>
              <a:gd name="connsiteX2834" fmla="*/ 7970260 w 11830043"/>
              <a:gd name="connsiteY2834" fmla="*/ 3860402 h 6533995"/>
              <a:gd name="connsiteX2835" fmla="*/ 7729032 w 11830043"/>
              <a:gd name="connsiteY2835" fmla="*/ 3860402 h 6533995"/>
              <a:gd name="connsiteX2836" fmla="*/ 7738753 w 11830043"/>
              <a:gd name="connsiteY2836" fmla="*/ 3870190 h 6533995"/>
              <a:gd name="connsiteX2837" fmla="*/ 7729032 w 11830043"/>
              <a:gd name="connsiteY2837" fmla="*/ 3879913 h 6533995"/>
              <a:gd name="connsiteX2838" fmla="*/ 7719249 w 11830043"/>
              <a:gd name="connsiteY2838" fmla="*/ 3870190 h 6533995"/>
              <a:gd name="connsiteX2839" fmla="*/ 7729032 w 11830043"/>
              <a:gd name="connsiteY2839" fmla="*/ 3860402 h 6533995"/>
              <a:gd name="connsiteX2840" fmla="*/ 7487803 w 11830043"/>
              <a:gd name="connsiteY2840" fmla="*/ 3860402 h 6533995"/>
              <a:gd name="connsiteX2841" fmla="*/ 7497524 w 11830043"/>
              <a:gd name="connsiteY2841" fmla="*/ 3870190 h 6533995"/>
              <a:gd name="connsiteX2842" fmla="*/ 7487803 w 11830043"/>
              <a:gd name="connsiteY2842" fmla="*/ 3879913 h 6533995"/>
              <a:gd name="connsiteX2843" fmla="*/ 7478019 w 11830043"/>
              <a:gd name="connsiteY2843" fmla="*/ 3870190 h 6533995"/>
              <a:gd name="connsiteX2844" fmla="*/ 7487803 w 11830043"/>
              <a:gd name="connsiteY2844" fmla="*/ 3860402 h 6533995"/>
              <a:gd name="connsiteX2845" fmla="*/ 7246575 w 11830043"/>
              <a:gd name="connsiteY2845" fmla="*/ 3860402 h 6533995"/>
              <a:gd name="connsiteX2846" fmla="*/ 7256359 w 11830043"/>
              <a:gd name="connsiteY2846" fmla="*/ 3870190 h 6533995"/>
              <a:gd name="connsiteX2847" fmla="*/ 7246575 w 11830043"/>
              <a:gd name="connsiteY2847" fmla="*/ 3879913 h 6533995"/>
              <a:gd name="connsiteX2848" fmla="*/ 7236855 w 11830043"/>
              <a:gd name="connsiteY2848" fmla="*/ 3870190 h 6533995"/>
              <a:gd name="connsiteX2849" fmla="*/ 7246575 w 11830043"/>
              <a:gd name="connsiteY2849" fmla="*/ 3860402 h 6533995"/>
              <a:gd name="connsiteX2850" fmla="*/ 7005346 w 11830043"/>
              <a:gd name="connsiteY2850" fmla="*/ 3860402 h 6533995"/>
              <a:gd name="connsiteX2851" fmla="*/ 7015130 w 11830043"/>
              <a:gd name="connsiteY2851" fmla="*/ 3870190 h 6533995"/>
              <a:gd name="connsiteX2852" fmla="*/ 7005346 w 11830043"/>
              <a:gd name="connsiteY2852" fmla="*/ 3879913 h 6533995"/>
              <a:gd name="connsiteX2853" fmla="*/ 6995626 w 11830043"/>
              <a:gd name="connsiteY2853" fmla="*/ 3870190 h 6533995"/>
              <a:gd name="connsiteX2854" fmla="*/ 7005346 w 11830043"/>
              <a:gd name="connsiteY2854" fmla="*/ 3860402 h 6533995"/>
              <a:gd name="connsiteX2855" fmla="*/ 6764118 w 11830043"/>
              <a:gd name="connsiteY2855" fmla="*/ 3860402 h 6533995"/>
              <a:gd name="connsiteX2856" fmla="*/ 6773902 w 11830043"/>
              <a:gd name="connsiteY2856" fmla="*/ 3870190 h 6533995"/>
              <a:gd name="connsiteX2857" fmla="*/ 6764118 w 11830043"/>
              <a:gd name="connsiteY2857" fmla="*/ 3879913 h 6533995"/>
              <a:gd name="connsiteX2858" fmla="*/ 6754335 w 11830043"/>
              <a:gd name="connsiteY2858" fmla="*/ 3870190 h 6533995"/>
              <a:gd name="connsiteX2859" fmla="*/ 6764118 w 11830043"/>
              <a:gd name="connsiteY2859" fmla="*/ 3860402 h 6533995"/>
              <a:gd name="connsiteX2860" fmla="*/ 6522889 w 11830043"/>
              <a:gd name="connsiteY2860" fmla="*/ 3860402 h 6533995"/>
              <a:gd name="connsiteX2861" fmla="*/ 6532610 w 11830043"/>
              <a:gd name="connsiteY2861" fmla="*/ 3870190 h 6533995"/>
              <a:gd name="connsiteX2862" fmla="*/ 6522889 w 11830043"/>
              <a:gd name="connsiteY2862" fmla="*/ 3879913 h 6533995"/>
              <a:gd name="connsiteX2863" fmla="*/ 6513105 w 11830043"/>
              <a:gd name="connsiteY2863" fmla="*/ 3870190 h 6533995"/>
              <a:gd name="connsiteX2864" fmla="*/ 6522889 w 11830043"/>
              <a:gd name="connsiteY2864" fmla="*/ 3860402 h 6533995"/>
              <a:gd name="connsiteX2865" fmla="*/ 6281661 w 11830043"/>
              <a:gd name="connsiteY2865" fmla="*/ 3860402 h 6533995"/>
              <a:gd name="connsiteX2866" fmla="*/ 6291381 w 11830043"/>
              <a:gd name="connsiteY2866" fmla="*/ 3870190 h 6533995"/>
              <a:gd name="connsiteX2867" fmla="*/ 6281661 w 11830043"/>
              <a:gd name="connsiteY2867" fmla="*/ 3879913 h 6533995"/>
              <a:gd name="connsiteX2868" fmla="*/ 6271877 w 11830043"/>
              <a:gd name="connsiteY2868" fmla="*/ 3870190 h 6533995"/>
              <a:gd name="connsiteX2869" fmla="*/ 6281661 w 11830043"/>
              <a:gd name="connsiteY2869" fmla="*/ 3860402 h 6533995"/>
              <a:gd name="connsiteX2870" fmla="*/ 6040432 w 11830043"/>
              <a:gd name="connsiteY2870" fmla="*/ 3860402 h 6533995"/>
              <a:gd name="connsiteX2871" fmla="*/ 6050216 w 11830043"/>
              <a:gd name="connsiteY2871" fmla="*/ 3870190 h 6533995"/>
              <a:gd name="connsiteX2872" fmla="*/ 6040432 w 11830043"/>
              <a:gd name="connsiteY2872" fmla="*/ 3879913 h 6533995"/>
              <a:gd name="connsiteX2873" fmla="*/ 6030712 w 11830043"/>
              <a:gd name="connsiteY2873" fmla="*/ 3870190 h 6533995"/>
              <a:gd name="connsiteX2874" fmla="*/ 6040432 w 11830043"/>
              <a:gd name="connsiteY2874" fmla="*/ 3860402 h 6533995"/>
              <a:gd name="connsiteX2875" fmla="*/ 5799205 w 11830043"/>
              <a:gd name="connsiteY2875" fmla="*/ 3860402 h 6533995"/>
              <a:gd name="connsiteX2876" fmla="*/ 5808989 w 11830043"/>
              <a:gd name="connsiteY2876" fmla="*/ 3870190 h 6533995"/>
              <a:gd name="connsiteX2877" fmla="*/ 5799205 w 11830043"/>
              <a:gd name="connsiteY2877" fmla="*/ 3879913 h 6533995"/>
              <a:gd name="connsiteX2878" fmla="*/ 5789486 w 11830043"/>
              <a:gd name="connsiteY2878" fmla="*/ 3870190 h 6533995"/>
              <a:gd name="connsiteX2879" fmla="*/ 5799205 w 11830043"/>
              <a:gd name="connsiteY2879" fmla="*/ 3860402 h 6533995"/>
              <a:gd name="connsiteX2880" fmla="*/ 5557991 w 11830043"/>
              <a:gd name="connsiteY2880" fmla="*/ 3860402 h 6533995"/>
              <a:gd name="connsiteX2881" fmla="*/ 5567774 w 11830043"/>
              <a:gd name="connsiteY2881" fmla="*/ 3870190 h 6533995"/>
              <a:gd name="connsiteX2882" fmla="*/ 5557991 w 11830043"/>
              <a:gd name="connsiteY2882" fmla="*/ 3879913 h 6533995"/>
              <a:gd name="connsiteX2883" fmla="*/ 5548208 w 11830043"/>
              <a:gd name="connsiteY2883" fmla="*/ 3870190 h 6533995"/>
              <a:gd name="connsiteX2884" fmla="*/ 5557991 w 11830043"/>
              <a:gd name="connsiteY2884" fmla="*/ 3860402 h 6533995"/>
              <a:gd name="connsiteX2885" fmla="*/ 5316710 w 11830043"/>
              <a:gd name="connsiteY2885" fmla="*/ 3860402 h 6533995"/>
              <a:gd name="connsiteX2886" fmla="*/ 5326429 w 11830043"/>
              <a:gd name="connsiteY2886" fmla="*/ 3870190 h 6533995"/>
              <a:gd name="connsiteX2887" fmla="*/ 5316710 w 11830043"/>
              <a:gd name="connsiteY2887" fmla="*/ 3879913 h 6533995"/>
              <a:gd name="connsiteX2888" fmla="*/ 5306924 w 11830043"/>
              <a:gd name="connsiteY2888" fmla="*/ 3870190 h 6533995"/>
              <a:gd name="connsiteX2889" fmla="*/ 5316710 w 11830043"/>
              <a:gd name="connsiteY2889" fmla="*/ 3860402 h 6533995"/>
              <a:gd name="connsiteX2890" fmla="*/ 5075486 w 11830043"/>
              <a:gd name="connsiteY2890" fmla="*/ 3860402 h 6533995"/>
              <a:gd name="connsiteX2891" fmla="*/ 5085202 w 11830043"/>
              <a:gd name="connsiteY2891" fmla="*/ 3870190 h 6533995"/>
              <a:gd name="connsiteX2892" fmla="*/ 5075486 w 11830043"/>
              <a:gd name="connsiteY2892" fmla="*/ 3879913 h 6533995"/>
              <a:gd name="connsiteX2893" fmla="*/ 5065705 w 11830043"/>
              <a:gd name="connsiteY2893" fmla="*/ 3870190 h 6533995"/>
              <a:gd name="connsiteX2894" fmla="*/ 5075486 w 11830043"/>
              <a:gd name="connsiteY2894" fmla="*/ 3860402 h 6533995"/>
              <a:gd name="connsiteX2895" fmla="*/ 4834252 w 11830043"/>
              <a:gd name="connsiteY2895" fmla="*/ 3860402 h 6533995"/>
              <a:gd name="connsiteX2896" fmla="*/ 4844040 w 11830043"/>
              <a:gd name="connsiteY2896" fmla="*/ 3870190 h 6533995"/>
              <a:gd name="connsiteX2897" fmla="*/ 4834252 w 11830043"/>
              <a:gd name="connsiteY2897" fmla="*/ 3879913 h 6533995"/>
              <a:gd name="connsiteX2898" fmla="*/ 4824534 w 11830043"/>
              <a:gd name="connsiteY2898" fmla="*/ 3870190 h 6533995"/>
              <a:gd name="connsiteX2899" fmla="*/ 4834252 w 11830043"/>
              <a:gd name="connsiteY2899" fmla="*/ 3860402 h 6533995"/>
              <a:gd name="connsiteX2900" fmla="*/ 4593019 w 11830043"/>
              <a:gd name="connsiteY2900" fmla="*/ 3860402 h 6533995"/>
              <a:gd name="connsiteX2901" fmla="*/ 4602795 w 11830043"/>
              <a:gd name="connsiteY2901" fmla="*/ 3870190 h 6533995"/>
              <a:gd name="connsiteX2902" fmla="*/ 4593019 w 11830043"/>
              <a:gd name="connsiteY2902" fmla="*/ 3879913 h 6533995"/>
              <a:gd name="connsiteX2903" fmla="*/ 4583304 w 11830043"/>
              <a:gd name="connsiteY2903" fmla="*/ 3870190 h 6533995"/>
              <a:gd name="connsiteX2904" fmla="*/ 4593019 w 11830043"/>
              <a:gd name="connsiteY2904" fmla="*/ 3860402 h 6533995"/>
              <a:gd name="connsiteX2905" fmla="*/ 4351806 w 11830043"/>
              <a:gd name="connsiteY2905" fmla="*/ 3860402 h 6533995"/>
              <a:gd name="connsiteX2906" fmla="*/ 4361580 w 11830043"/>
              <a:gd name="connsiteY2906" fmla="*/ 3870190 h 6533995"/>
              <a:gd name="connsiteX2907" fmla="*/ 4351806 w 11830043"/>
              <a:gd name="connsiteY2907" fmla="*/ 3879913 h 6533995"/>
              <a:gd name="connsiteX2908" fmla="*/ 4342006 w 11830043"/>
              <a:gd name="connsiteY2908" fmla="*/ 3870190 h 6533995"/>
              <a:gd name="connsiteX2909" fmla="*/ 4351806 w 11830043"/>
              <a:gd name="connsiteY2909" fmla="*/ 3860402 h 6533995"/>
              <a:gd name="connsiteX2910" fmla="*/ 4110581 w 11830043"/>
              <a:gd name="connsiteY2910" fmla="*/ 3860402 h 6533995"/>
              <a:gd name="connsiteX2911" fmla="*/ 4120362 w 11830043"/>
              <a:gd name="connsiteY2911" fmla="*/ 3870190 h 6533995"/>
              <a:gd name="connsiteX2912" fmla="*/ 4110581 w 11830043"/>
              <a:gd name="connsiteY2912" fmla="*/ 3879913 h 6533995"/>
              <a:gd name="connsiteX2913" fmla="*/ 4100799 w 11830043"/>
              <a:gd name="connsiteY2913" fmla="*/ 3870190 h 6533995"/>
              <a:gd name="connsiteX2914" fmla="*/ 4110581 w 11830043"/>
              <a:gd name="connsiteY2914" fmla="*/ 3860402 h 6533995"/>
              <a:gd name="connsiteX2915" fmla="*/ 3869431 w 11830043"/>
              <a:gd name="connsiteY2915" fmla="*/ 3860402 h 6533995"/>
              <a:gd name="connsiteX2916" fmla="*/ 3879149 w 11830043"/>
              <a:gd name="connsiteY2916" fmla="*/ 3870190 h 6533995"/>
              <a:gd name="connsiteX2917" fmla="*/ 3869431 w 11830043"/>
              <a:gd name="connsiteY2917" fmla="*/ 3879913 h 6533995"/>
              <a:gd name="connsiteX2918" fmla="*/ 3859648 w 11830043"/>
              <a:gd name="connsiteY2918" fmla="*/ 3870190 h 6533995"/>
              <a:gd name="connsiteX2919" fmla="*/ 3869431 w 11830043"/>
              <a:gd name="connsiteY2919" fmla="*/ 3860402 h 6533995"/>
              <a:gd name="connsiteX2920" fmla="*/ 3628212 w 11830043"/>
              <a:gd name="connsiteY2920" fmla="*/ 3860402 h 6533995"/>
              <a:gd name="connsiteX2921" fmla="*/ 3637936 w 11830043"/>
              <a:gd name="connsiteY2921" fmla="*/ 3870190 h 6533995"/>
              <a:gd name="connsiteX2922" fmla="*/ 3628212 w 11830043"/>
              <a:gd name="connsiteY2922" fmla="*/ 3879913 h 6533995"/>
              <a:gd name="connsiteX2923" fmla="*/ 3618430 w 11830043"/>
              <a:gd name="connsiteY2923" fmla="*/ 3870190 h 6533995"/>
              <a:gd name="connsiteX2924" fmla="*/ 3628212 w 11830043"/>
              <a:gd name="connsiteY2924" fmla="*/ 3860402 h 6533995"/>
              <a:gd name="connsiteX2925" fmla="*/ 3386958 w 11830043"/>
              <a:gd name="connsiteY2925" fmla="*/ 3860402 h 6533995"/>
              <a:gd name="connsiteX2926" fmla="*/ 3396744 w 11830043"/>
              <a:gd name="connsiteY2926" fmla="*/ 3870190 h 6533995"/>
              <a:gd name="connsiteX2927" fmla="*/ 3386958 w 11830043"/>
              <a:gd name="connsiteY2927" fmla="*/ 3879913 h 6533995"/>
              <a:gd name="connsiteX2928" fmla="*/ 3377236 w 11830043"/>
              <a:gd name="connsiteY2928" fmla="*/ 3870190 h 6533995"/>
              <a:gd name="connsiteX2929" fmla="*/ 3386958 w 11830043"/>
              <a:gd name="connsiteY2929" fmla="*/ 3860402 h 6533995"/>
              <a:gd name="connsiteX2930" fmla="*/ 3145751 w 11830043"/>
              <a:gd name="connsiteY2930" fmla="*/ 3860402 h 6533995"/>
              <a:gd name="connsiteX2931" fmla="*/ 3155533 w 11830043"/>
              <a:gd name="connsiteY2931" fmla="*/ 3870190 h 6533995"/>
              <a:gd name="connsiteX2932" fmla="*/ 3145751 w 11830043"/>
              <a:gd name="connsiteY2932" fmla="*/ 3879913 h 6533995"/>
              <a:gd name="connsiteX2933" fmla="*/ 3136033 w 11830043"/>
              <a:gd name="connsiteY2933" fmla="*/ 3870190 h 6533995"/>
              <a:gd name="connsiteX2934" fmla="*/ 3145751 w 11830043"/>
              <a:gd name="connsiteY2934" fmla="*/ 3860402 h 6533995"/>
              <a:gd name="connsiteX2935" fmla="*/ 2904573 w 11830043"/>
              <a:gd name="connsiteY2935" fmla="*/ 3860402 h 6533995"/>
              <a:gd name="connsiteX2936" fmla="*/ 2914356 w 11830043"/>
              <a:gd name="connsiteY2936" fmla="*/ 3870190 h 6533995"/>
              <a:gd name="connsiteX2937" fmla="*/ 2904573 w 11830043"/>
              <a:gd name="connsiteY2937" fmla="*/ 3879913 h 6533995"/>
              <a:gd name="connsiteX2938" fmla="*/ 2894791 w 11830043"/>
              <a:gd name="connsiteY2938" fmla="*/ 3870190 h 6533995"/>
              <a:gd name="connsiteX2939" fmla="*/ 2904573 w 11830043"/>
              <a:gd name="connsiteY2939" fmla="*/ 3860402 h 6533995"/>
              <a:gd name="connsiteX2940" fmla="*/ 2663275 w 11830043"/>
              <a:gd name="connsiteY2940" fmla="*/ 3860402 h 6533995"/>
              <a:gd name="connsiteX2941" fmla="*/ 2672998 w 11830043"/>
              <a:gd name="connsiteY2941" fmla="*/ 3870190 h 6533995"/>
              <a:gd name="connsiteX2942" fmla="*/ 2663275 w 11830043"/>
              <a:gd name="connsiteY2942" fmla="*/ 3879913 h 6533995"/>
              <a:gd name="connsiteX2943" fmla="*/ 2653492 w 11830043"/>
              <a:gd name="connsiteY2943" fmla="*/ 3870190 h 6533995"/>
              <a:gd name="connsiteX2944" fmla="*/ 2663275 w 11830043"/>
              <a:gd name="connsiteY2944" fmla="*/ 3860402 h 6533995"/>
              <a:gd name="connsiteX2945" fmla="*/ 2422037 w 11830043"/>
              <a:gd name="connsiteY2945" fmla="*/ 3860402 h 6533995"/>
              <a:gd name="connsiteX2946" fmla="*/ 2431754 w 11830043"/>
              <a:gd name="connsiteY2946" fmla="*/ 3870190 h 6533995"/>
              <a:gd name="connsiteX2947" fmla="*/ 2422037 w 11830043"/>
              <a:gd name="connsiteY2947" fmla="*/ 3879913 h 6533995"/>
              <a:gd name="connsiteX2948" fmla="*/ 2412257 w 11830043"/>
              <a:gd name="connsiteY2948" fmla="*/ 3870190 h 6533995"/>
              <a:gd name="connsiteX2949" fmla="*/ 2422037 w 11830043"/>
              <a:gd name="connsiteY2949" fmla="*/ 3860402 h 6533995"/>
              <a:gd name="connsiteX2950" fmla="*/ 2180788 w 11830043"/>
              <a:gd name="connsiteY2950" fmla="*/ 3860402 h 6533995"/>
              <a:gd name="connsiteX2951" fmla="*/ 2190580 w 11830043"/>
              <a:gd name="connsiteY2951" fmla="*/ 3870190 h 6533995"/>
              <a:gd name="connsiteX2952" fmla="*/ 2180788 w 11830043"/>
              <a:gd name="connsiteY2952" fmla="*/ 3879913 h 6533995"/>
              <a:gd name="connsiteX2953" fmla="*/ 2171085 w 11830043"/>
              <a:gd name="connsiteY2953" fmla="*/ 3870190 h 6533995"/>
              <a:gd name="connsiteX2954" fmla="*/ 2180788 w 11830043"/>
              <a:gd name="connsiteY2954" fmla="*/ 3860402 h 6533995"/>
              <a:gd name="connsiteX2955" fmla="*/ 1939582 w 11830043"/>
              <a:gd name="connsiteY2955" fmla="*/ 3860402 h 6533995"/>
              <a:gd name="connsiteX2956" fmla="*/ 1949366 w 11830043"/>
              <a:gd name="connsiteY2956" fmla="*/ 3870190 h 6533995"/>
              <a:gd name="connsiteX2957" fmla="*/ 1939582 w 11830043"/>
              <a:gd name="connsiteY2957" fmla="*/ 3879913 h 6533995"/>
              <a:gd name="connsiteX2958" fmla="*/ 1929861 w 11830043"/>
              <a:gd name="connsiteY2958" fmla="*/ 3870190 h 6533995"/>
              <a:gd name="connsiteX2959" fmla="*/ 1939582 w 11830043"/>
              <a:gd name="connsiteY2959" fmla="*/ 3860402 h 6533995"/>
              <a:gd name="connsiteX2960" fmla="*/ 1698332 w 11830043"/>
              <a:gd name="connsiteY2960" fmla="*/ 3860402 h 6533995"/>
              <a:gd name="connsiteX2961" fmla="*/ 1708118 w 11830043"/>
              <a:gd name="connsiteY2961" fmla="*/ 3870190 h 6533995"/>
              <a:gd name="connsiteX2962" fmla="*/ 1698332 w 11830043"/>
              <a:gd name="connsiteY2962" fmla="*/ 3879913 h 6533995"/>
              <a:gd name="connsiteX2963" fmla="*/ 1688547 w 11830043"/>
              <a:gd name="connsiteY2963" fmla="*/ 3870190 h 6533995"/>
              <a:gd name="connsiteX2964" fmla="*/ 1698332 w 11830043"/>
              <a:gd name="connsiteY2964" fmla="*/ 3860402 h 6533995"/>
              <a:gd name="connsiteX2965" fmla="*/ 1457108 w 11830043"/>
              <a:gd name="connsiteY2965" fmla="*/ 3860402 h 6533995"/>
              <a:gd name="connsiteX2966" fmla="*/ 1466827 w 11830043"/>
              <a:gd name="connsiteY2966" fmla="*/ 3870190 h 6533995"/>
              <a:gd name="connsiteX2967" fmla="*/ 1457108 w 11830043"/>
              <a:gd name="connsiteY2967" fmla="*/ 3879913 h 6533995"/>
              <a:gd name="connsiteX2968" fmla="*/ 1447323 w 11830043"/>
              <a:gd name="connsiteY2968" fmla="*/ 3870190 h 6533995"/>
              <a:gd name="connsiteX2969" fmla="*/ 1457108 w 11830043"/>
              <a:gd name="connsiteY2969" fmla="*/ 3860402 h 6533995"/>
              <a:gd name="connsiteX2970" fmla="*/ 1215886 w 11830043"/>
              <a:gd name="connsiteY2970" fmla="*/ 3860402 h 6533995"/>
              <a:gd name="connsiteX2971" fmla="*/ 1225670 w 11830043"/>
              <a:gd name="connsiteY2971" fmla="*/ 3870190 h 6533995"/>
              <a:gd name="connsiteX2972" fmla="*/ 1215886 w 11830043"/>
              <a:gd name="connsiteY2972" fmla="*/ 3879913 h 6533995"/>
              <a:gd name="connsiteX2973" fmla="*/ 1206166 w 11830043"/>
              <a:gd name="connsiteY2973" fmla="*/ 3870190 h 6533995"/>
              <a:gd name="connsiteX2974" fmla="*/ 1215886 w 11830043"/>
              <a:gd name="connsiteY2974" fmla="*/ 3860402 h 6533995"/>
              <a:gd name="connsiteX2975" fmla="*/ 974666 w 11830043"/>
              <a:gd name="connsiteY2975" fmla="*/ 3860402 h 6533995"/>
              <a:gd name="connsiteX2976" fmla="*/ 984450 w 11830043"/>
              <a:gd name="connsiteY2976" fmla="*/ 3870190 h 6533995"/>
              <a:gd name="connsiteX2977" fmla="*/ 974666 w 11830043"/>
              <a:gd name="connsiteY2977" fmla="*/ 3879913 h 6533995"/>
              <a:gd name="connsiteX2978" fmla="*/ 964946 w 11830043"/>
              <a:gd name="connsiteY2978" fmla="*/ 3870190 h 6533995"/>
              <a:gd name="connsiteX2979" fmla="*/ 974666 w 11830043"/>
              <a:gd name="connsiteY2979" fmla="*/ 3860402 h 6533995"/>
              <a:gd name="connsiteX2980" fmla="*/ 733446 w 11830043"/>
              <a:gd name="connsiteY2980" fmla="*/ 3860402 h 6533995"/>
              <a:gd name="connsiteX2981" fmla="*/ 743166 w 11830043"/>
              <a:gd name="connsiteY2981" fmla="*/ 3870190 h 6533995"/>
              <a:gd name="connsiteX2982" fmla="*/ 733446 w 11830043"/>
              <a:gd name="connsiteY2982" fmla="*/ 3879913 h 6533995"/>
              <a:gd name="connsiteX2983" fmla="*/ 723662 w 11830043"/>
              <a:gd name="connsiteY2983" fmla="*/ 3870190 h 6533995"/>
              <a:gd name="connsiteX2984" fmla="*/ 733446 w 11830043"/>
              <a:gd name="connsiteY2984" fmla="*/ 3860402 h 6533995"/>
              <a:gd name="connsiteX2985" fmla="*/ 492225 w 11830043"/>
              <a:gd name="connsiteY2985" fmla="*/ 3860402 h 6533995"/>
              <a:gd name="connsiteX2986" fmla="*/ 501945 w 11830043"/>
              <a:gd name="connsiteY2986" fmla="*/ 3870190 h 6533995"/>
              <a:gd name="connsiteX2987" fmla="*/ 492225 w 11830043"/>
              <a:gd name="connsiteY2987" fmla="*/ 3879913 h 6533995"/>
              <a:gd name="connsiteX2988" fmla="*/ 482441 w 11830043"/>
              <a:gd name="connsiteY2988" fmla="*/ 3870190 h 6533995"/>
              <a:gd name="connsiteX2989" fmla="*/ 492225 w 11830043"/>
              <a:gd name="connsiteY2989" fmla="*/ 3860402 h 6533995"/>
              <a:gd name="connsiteX2990" fmla="*/ 251006 w 11830043"/>
              <a:gd name="connsiteY2990" fmla="*/ 3860402 h 6533995"/>
              <a:gd name="connsiteX2991" fmla="*/ 260790 w 11830043"/>
              <a:gd name="connsiteY2991" fmla="*/ 3870190 h 6533995"/>
              <a:gd name="connsiteX2992" fmla="*/ 251006 w 11830043"/>
              <a:gd name="connsiteY2992" fmla="*/ 3879913 h 6533995"/>
              <a:gd name="connsiteX2993" fmla="*/ 241286 w 11830043"/>
              <a:gd name="connsiteY2993" fmla="*/ 3870190 h 6533995"/>
              <a:gd name="connsiteX2994" fmla="*/ 251006 w 11830043"/>
              <a:gd name="connsiteY2994" fmla="*/ 3860402 h 6533995"/>
              <a:gd name="connsiteX2995" fmla="*/ 9722 w 11830043"/>
              <a:gd name="connsiteY2995" fmla="*/ 3860402 h 6533995"/>
              <a:gd name="connsiteX2996" fmla="*/ 19506 w 11830043"/>
              <a:gd name="connsiteY2996" fmla="*/ 3870190 h 6533995"/>
              <a:gd name="connsiteX2997" fmla="*/ 9722 w 11830043"/>
              <a:gd name="connsiteY2997" fmla="*/ 3879913 h 6533995"/>
              <a:gd name="connsiteX2998" fmla="*/ 3 w 11830043"/>
              <a:gd name="connsiteY2998" fmla="*/ 3870190 h 6533995"/>
              <a:gd name="connsiteX2999" fmla="*/ 9722 w 11830043"/>
              <a:gd name="connsiteY2999" fmla="*/ 3860402 h 6533995"/>
              <a:gd name="connsiteX3000" fmla="*/ 11820259 w 11830043"/>
              <a:gd name="connsiteY3000" fmla="*/ 3619151 h 6533995"/>
              <a:gd name="connsiteX3001" fmla="*/ 11830043 w 11830043"/>
              <a:gd name="connsiteY3001" fmla="*/ 3628875 h 6533995"/>
              <a:gd name="connsiteX3002" fmla="*/ 11820259 w 11830043"/>
              <a:gd name="connsiteY3002" fmla="*/ 3638662 h 6533995"/>
              <a:gd name="connsiteX3003" fmla="*/ 11810539 w 11830043"/>
              <a:gd name="connsiteY3003" fmla="*/ 3628875 h 6533995"/>
              <a:gd name="connsiteX3004" fmla="*/ 11820259 w 11830043"/>
              <a:gd name="connsiteY3004" fmla="*/ 3619151 h 6533995"/>
              <a:gd name="connsiteX3005" fmla="*/ 11579030 w 11830043"/>
              <a:gd name="connsiteY3005" fmla="*/ 3619151 h 6533995"/>
              <a:gd name="connsiteX3006" fmla="*/ 11588815 w 11830043"/>
              <a:gd name="connsiteY3006" fmla="*/ 3628875 h 6533995"/>
              <a:gd name="connsiteX3007" fmla="*/ 11579030 w 11830043"/>
              <a:gd name="connsiteY3007" fmla="*/ 3638662 h 6533995"/>
              <a:gd name="connsiteX3008" fmla="*/ 11569310 w 11830043"/>
              <a:gd name="connsiteY3008" fmla="*/ 3628875 h 6533995"/>
              <a:gd name="connsiteX3009" fmla="*/ 11579030 w 11830043"/>
              <a:gd name="connsiteY3009" fmla="*/ 3619151 h 6533995"/>
              <a:gd name="connsiteX3010" fmla="*/ 11337802 w 11830043"/>
              <a:gd name="connsiteY3010" fmla="*/ 3619151 h 6533995"/>
              <a:gd name="connsiteX3011" fmla="*/ 11347587 w 11830043"/>
              <a:gd name="connsiteY3011" fmla="*/ 3628875 h 6533995"/>
              <a:gd name="connsiteX3012" fmla="*/ 11337802 w 11830043"/>
              <a:gd name="connsiteY3012" fmla="*/ 3638662 h 6533995"/>
              <a:gd name="connsiteX3013" fmla="*/ 11328082 w 11830043"/>
              <a:gd name="connsiteY3013" fmla="*/ 3628875 h 6533995"/>
              <a:gd name="connsiteX3014" fmla="*/ 11337802 w 11830043"/>
              <a:gd name="connsiteY3014" fmla="*/ 3619151 h 6533995"/>
              <a:gd name="connsiteX3015" fmla="*/ 11096574 w 11830043"/>
              <a:gd name="connsiteY3015" fmla="*/ 3619151 h 6533995"/>
              <a:gd name="connsiteX3016" fmla="*/ 11106294 w 11830043"/>
              <a:gd name="connsiteY3016" fmla="*/ 3628875 h 6533995"/>
              <a:gd name="connsiteX3017" fmla="*/ 11096574 w 11830043"/>
              <a:gd name="connsiteY3017" fmla="*/ 3638662 h 6533995"/>
              <a:gd name="connsiteX3018" fmla="*/ 11086790 w 11830043"/>
              <a:gd name="connsiteY3018" fmla="*/ 3628875 h 6533995"/>
              <a:gd name="connsiteX3019" fmla="*/ 11096574 w 11830043"/>
              <a:gd name="connsiteY3019" fmla="*/ 3619151 h 6533995"/>
              <a:gd name="connsiteX3020" fmla="*/ 10855345 w 11830043"/>
              <a:gd name="connsiteY3020" fmla="*/ 3619151 h 6533995"/>
              <a:gd name="connsiteX3021" fmla="*/ 10865065 w 11830043"/>
              <a:gd name="connsiteY3021" fmla="*/ 3628875 h 6533995"/>
              <a:gd name="connsiteX3022" fmla="*/ 10855345 w 11830043"/>
              <a:gd name="connsiteY3022" fmla="*/ 3638662 h 6533995"/>
              <a:gd name="connsiteX3023" fmla="*/ 10845625 w 11830043"/>
              <a:gd name="connsiteY3023" fmla="*/ 3628875 h 6533995"/>
              <a:gd name="connsiteX3024" fmla="*/ 10855345 w 11830043"/>
              <a:gd name="connsiteY3024" fmla="*/ 3619151 h 6533995"/>
              <a:gd name="connsiteX3025" fmla="*/ 10614116 w 11830043"/>
              <a:gd name="connsiteY3025" fmla="*/ 3619151 h 6533995"/>
              <a:gd name="connsiteX3026" fmla="*/ 10623901 w 11830043"/>
              <a:gd name="connsiteY3026" fmla="*/ 3628875 h 6533995"/>
              <a:gd name="connsiteX3027" fmla="*/ 10614116 w 11830043"/>
              <a:gd name="connsiteY3027" fmla="*/ 3638662 h 6533995"/>
              <a:gd name="connsiteX3028" fmla="*/ 10604396 w 11830043"/>
              <a:gd name="connsiteY3028" fmla="*/ 3628875 h 6533995"/>
              <a:gd name="connsiteX3029" fmla="*/ 10614116 w 11830043"/>
              <a:gd name="connsiteY3029" fmla="*/ 3619151 h 6533995"/>
              <a:gd name="connsiteX3030" fmla="*/ 10372888 w 11830043"/>
              <a:gd name="connsiteY3030" fmla="*/ 3619151 h 6533995"/>
              <a:gd name="connsiteX3031" fmla="*/ 10382673 w 11830043"/>
              <a:gd name="connsiteY3031" fmla="*/ 3628875 h 6533995"/>
              <a:gd name="connsiteX3032" fmla="*/ 10372888 w 11830043"/>
              <a:gd name="connsiteY3032" fmla="*/ 3638662 h 6533995"/>
              <a:gd name="connsiteX3033" fmla="*/ 10363168 w 11830043"/>
              <a:gd name="connsiteY3033" fmla="*/ 3628875 h 6533995"/>
              <a:gd name="connsiteX3034" fmla="*/ 10372888 w 11830043"/>
              <a:gd name="connsiteY3034" fmla="*/ 3619151 h 6533995"/>
              <a:gd name="connsiteX3035" fmla="*/ 10131660 w 11830043"/>
              <a:gd name="connsiteY3035" fmla="*/ 3619151 h 6533995"/>
              <a:gd name="connsiteX3036" fmla="*/ 10141444 w 11830043"/>
              <a:gd name="connsiteY3036" fmla="*/ 3628875 h 6533995"/>
              <a:gd name="connsiteX3037" fmla="*/ 10131660 w 11830043"/>
              <a:gd name="connsiteY3037" fmla="*/ 3638662 h 6533995"/>
              <a:gd name="connsiteX3038" fmla="*/ 10121940 w 11830043"/>
              <a:gd name="connsiteY3038" fmla="*/ 3628875 h 6533995"/>
              <a:gd name="connsiteX3039" fmla="*/ 10131660 w 11830043"/>
              <a:gd name="connsiteY3039" fmla="*/ 3619151 h 6533995"/>
              <a:gd name="connsiteX3040" fmla="*/ 9890432 w 11830043"/>
              <a:gd name="connsiteY3040" fmla="*/ 3619151 h 6533995"/>
              <a:gd name="connsiteX3041" fmla="*/ 9900152 w 11830043"/>
              <a:gd name="connsiteY3041" fmla="*/ 3628875 h 6533995"/>
              <a:gd name="connsiteX3042" fmla="*/ 9890432 w 11830043"/>
              <a:gd name="connsiteY3042" fmla="*/ 3638662 h 6533995"/>
              <a:gd name="connsiteX3043" fmla="*/ 9880648 w 11830043"/>
              <a:gd name="connsiteY3043" fmla="*/ 3628875 h 6533995"/>
              <a:gd name="connsiteX3044" fmla="*/ 9890432 w 11830043"/>
              <a:gd name="connsiteY3044" fmla="*/ 3619151 h 6533995"/>
              <a:gd name="connsiteX3045" fmla="*/ 9649203 w 11830043"/>
              <a:gd name="connsiteY3045" fmla="*/ 3619151 h 6533995"/>
              <a:gd name="connsiteX3046" fmla="*/ 9658923 w 11830043"/>
              <a:gd name="connsiteY3046" fmla="*/ 3628875 h 6533995"/>
              <a:gd name="connsiteX3047" fmla="*/ 9649203 w 11830043"/>
              <a:gd name="connsiteY3047" fmla="*/ 3638662 h 6533995"/>
              <a:gd name="connsiteX3048" fmla="*/ 9639483 w 11830043"/>
              <a:gd name="connsiteY3048" fmla="*/ 3628875 h 6533995"/>
              <a:gd name="connsiteX3049" fmla="*/ 9649203 w 11830043"/>
              <a:gd name="connsiteY3049" fmla="*/ 3619151 h 6533995"/>
              <a:gd name="connsiteX3050" fmla="*/ 9417695 w 11830043"/>
              <a:gd name="connsiteY3050" fmla="*/ 3619151 h 6533995"/>
              <a:gd name="connsiteX3051" fmla="*/ 9427416 w 11830043"/>
              <a:gd name="connsiteY3051" fmla="*/ 3628875 h 6533995"/>
              <a:gd name="connsiteX3052" fmla="*/ 9417695 w 11830043"/>
              <a:gd name="connsiteY3052" fmla="*/ 3638662 h 6533995"/>
              <a:gd name="connsiteX3053" fmla="*/ 9407911 w 11830043"/>
              <a:gd name="connsiteY3053" fmla="*/ 3628875 h 6533995"/>
              <a:gd name="connsiteX3054" fmla="*/ 9417695 w 11830043"/>
              <a:gd name="connsiteY3054" fmla="*/ 3619151 h 6533995"/>
              <a:gd name="connsiteX3055" fmla="*/ 9176467 w 11830043"/>
              <a:gd name="connsiteY3055" fmla="*/ 3619151 h 6533995"/>
              <a:gd name="connsiteX3056" fmla="*/ 9186187 w 11830043"/>
              <a:gd name="connsiteY3056" fmla="*/ 3628875 h 6533995"/>
              <a:gd name="connsiteX3057" fmla="*/ 9176467 w 11830043"/>
              <a:gd name="connsiteY3057" fmla="*/ 3638662 h 6533995"/>
              <a:gd name="connsiteX3058" fmla="*/ 9166683 w 11830043"/>
              <a:gd name="connsiteY3058" fmla="*/ 3628875 h 6533995"/>
              <a:gd name="connsiteX3059" fmla="*/ 9176467 w 11830043"/>
              <a:gd name="connsiteY3059" fmla="*/ 3619151 h 6533995"/>
              <a:gd name="connsiteX3060" fmla="*/ 8935237 w 11830043"/>
              <a:gd name="connsiteY3060" fmla="*/ 3619151 h 6533995"/>
              <a:gd name="connsiteX3061" fmla="*/ 8944958 w 11830043"/>
              <a:gd name="connsiteY3061" fmla="*/ 3628875 h 6533995"/>
              <a:gd name="connsiteX3062" fmla="*/ 8935237 w 11830043"/>
              <a:gd name="connsiteY3062" fmla="*/ 3638662 h 6533995"/>
              <a:gd name="connsiteX3063" fmla="*/ 8925454 w 11830043"/>
              <a:gd name="connsiteY3063" fmla="*/ 3628875 h 6533995"/>
              <a:gd name="connsiteX3064" fmla="*/ 8935237 w 11830043"/>
              <a:gd name="connsiteY3064" fmla="*/ 3619151 h 6533995"/>
              <a:gd name="connsiteX3065" fmla="*/ 8694009 w 11830043"/>
              <a:gd name="connsiteY3065" fmla="*/ 3619151 h 6533995"/>
              <a:gd name="connsiteX3066" fmla="*/ 8703730 w 11830043"/>
              <a:gd name="connsiteY3066" fmla="*/ 3628875 h 6533995"/>
              <a:gd name="connsiteX3067" fmla="*/ 8694009 w 11830043"/>
              <a:gd name="connsiteY3067" fmla="*/ 3638662 h 6533995"/>
              <a:gd name="connsiteX3068" fmla="*/ 8684289 w 11830043"/>
              <a:gd name="connsiteY3068" fmla="*/ 3628875 h 6533995"/>
              <a:gd name="connsiteX3069" fmla="*/ 8694009 w 11830043"/>
              <a:gd name="connsiteY3069" fmla="*/ 3619151 h 6533995"/>
              <a:gd name="connsiteX3070" fmla="*/ 8452781 w 11830043"/>
              <a:gd name="connsiteY3070" fmla="*/ 3619151 h 6533995"/>
              <a:gd name="connsiteX3071" fmla="*/ 8462566 w 11830043"/>
              <a:gd name="connsiteY3071" fmla="*/ 3628875 h 6533995"/>
              <a:gd name="connsiteX3072" fmla="*/ 8452781 w 11830043"/>
              <a:gd name="connsiteY3072" fmla="*/ 3638662 h 6533995"/>
              <a:gd name="connsiteX3073" fmla="*/ 8443061 w 11830043"/>
              <a:gd name="connsiteY3073" fmla="*/ 3628875 h 6533995"/>
              <a:gd name="connsiteX3074" fmla="*/ 8452781 w 11830043"/>
              <a:gd name="connsiteY3074" fmla="*/ 3619151 h 6533995"/>
              <a:gd name="connsiteX3075" fmla="*/ 8211553 w 11830043"/>
              <a:gd name="connsiteY3075" fmla="*/ 3619151 h 6533995"/>
              <a:gd name="connsiteX3076" fmla="*/ 8221273 w 11830043"/>
              <a:gd name="connsiteY3076" fmla="*/ 3628875 h 6533995"/>
              <a:gd name="connsiteX3077" fmla="*/ 8211553 w 11830043"/>
              <a:gd name="connsiteY3077" fmla="*/ 3638662 h 6533995"/>
              <a:gd name="connsiteX3078" fmla="*/ 8201769 w 11830043"/>
              <a:gd name="connsiteY3078" fmla="*/ 3628875 h 6533995"/>
              <a:gd name="connsiteX3079" fmla="*/ 8211553 w 11830043"/>
              <a:gd name="connsiteY3079" fmla="*/ 3619151 h 6533995"/>
              <a:gd name="connsiteX3080" fmla="*/ 7970260 w 11830043"/>
              <a:gd name="connsiteY3080" fmla="*/ 3619151 h 6533995"/>
              <a:gd name="connsiteX3081" fmla="*/ 7980044 w 11830043"/>
              <a:gd name="connsiteY3081" fmla="*/ 3628875 h 6533995"/>
              <a:gd name="connsiteX3082" fmla="*/ 7970260 w 11830043"/>
              <a:gd name="connsiteY3082" fmla="*/ 3638662 h 6533995"/>
              <a:gd name="connsiteX3083" fmla="*/ 7960477 w 11830043"/>
              <a:gd name="connsiteY3083" fmla="*/ 3628875 h 6533995"/>
              <a:gd name="connsiteX3084" fmla="*/ 7970260 w 11830043"/>
              <a:gd name="connsiteY3084" fmla="*/ 3619151 h 6533995"/>
              <a:gd name="connsiteX3085" fmla="*/ 7729032 w 11830043"/>
              <a:gd name="connsiteY3085" fmla="*/ 3619151 h 6533995"/>
              <a:gd name="connsiteX3086" fmla="*/ 7738753 w 11830043"/>
              <a:gd name="connsiteY3086" fmla="*/ 3628875 h 6533995"/>
              <a:gd name="connsiteX3087" fmla="*/ 7729032 w 11830043"/>
              <a:gd name="connsiteY3087" fmla="*/ 3638662 h 6533995"/>
              <a:gd name="connsiteX3088" fmla="*/ 7719249 w 11830043"/>
              <a:gd name="connsiteY3088" fmla="*/ 3628875 h 6533995"/>
              <a:gd name="connsiteX3089" fmla="*/ 7729032 w 11830043"/>
              <a:gd name="connsiteY3089" fmla="*/ 3619151 h 6533995"/>
              <a:gd name="connsiteX3090" fmla="*/ 7487803 w 11830043"/>
              <a:gd name="connsiteY3090" fmla="*/ 3619151 h 6533995"/>
              <a:gd name="connsiteX3091" fmla="*/ 7497524 w 11830043"/>
              <a:gd name="connsiteY3091" fmla="*/ 3628875 h 6533995"/>
              <a:gd name="connsiteX3092" fmla="*/ 7487803 w 11830043"/>
              <a:gd name="connsiteY3092" fmla="*/ 3638662 h 6533995"/>
              <a:gd name="connsiteX3093" fmla="*/ 7478019 w 11830043"/>
              <a:gd name="connsiteY3093" fmla="*/ 3628875 h 6533995"/>
              <a:gd name="connsiteX3094" fmla="*/ 7487803 w 11830043"/>
              <a:gd name="connsiteY3094" fmla="*/ 3619151 h 6533995"/>
              <a:gd name="connsiteX3095" fmla="*/ 7246575 w 11830043"/>
              <a:gd name="connsiteY3095" fmla="*/ 3619151 h 6533995"/>
              <a:gd name="connsiteX3096" fmla="*/ 7256359 w 11830043"/>
              <a:gd name="connsiteY3096" fmla="*/ 3628875 h 6533995"/>
              <a:gd name="connsiteX3097" fmla="*/ 7246575 w 11830043"/>
              <a:gd name="connsiteY3097" fmla="*/ 3638662 h 6533995"/>
              <a:gd name="connsiteX3098" fmla="*/ 7236855 w 11830043"/>
              <a:gd name="connsiteY3098" fmla="*/ 3628875 h 6533995"/>
              <a:gd name="connsiteX3099" fmla="*/ 7246575 w 11830043"/>
              <a:gd name="connsiteY3099" fmla="*/ 3619151 h 6533995"/>
              <a:gd name="connsiteX3100" fmla="*/ 7005346 w 11830043"/>
              <a:gd name="connsiteY3100" fmla="*/ 3619151 h 6533995"/>
              <a:gd name="connsiteX3101" fmla="*/ 7015130 w 11830043"/>
              <a:gd name="connsiteY3101" fmla="*/ 3628875 h 6533995"/>
              <a:gd name="connsiteX3102" fmla="*/ 7005346 w 11830043"/>
              <a:gd name="connsiteY3102" fmla="*/ 3638662 h 6533995"/>
              <a:gd name="connsiteX3103" fmla="*/ 6995626 w 11830043"/>
              <a:gd name="connsiteY3103" fmla="*/ 3628875 h 6533995"/>
              <a:gd name="connsiteX3104" fmla="*/ 7005346 w 11830043"/>
              <a:gd name="connsiteY3104" fmla="*/ 3619151 h 6533995"/>
              <a:gd name="connsiteX3105" fmla="*/ 6764118 w 11830043"/>
              <a:gd name="connsiteY3105" fmla="*/ 3619151 h 6533995"/>
              <a:gd name="connsiteX3106" fmla="*/ 6773902 w 11830043"/>
              <a:gd name="connsiteY3106" fmla="*/ 3628875 h 6533995"/>
              <a:gd name="connsiteX3107" fmla="*/ 6764118 w 11830043"/>
              <a:gd name="connsiteY3107" fmla="*/ 3638662 h 6533995"/>
              <a:gd name="connsiteX3108" fmla="*/ 6754335 w 11830043"/>
              <a:gd name="connsiteY3108" fmla="*/ 3628875 h 6533995"/>
              <a:gd name="connsiteX3109" fmla="*/ 6764118 w 11830043"/>
              <a:gd name="connsiteY3109" fmla="*/ 3619151 h 6533995"/>
              <a:gd name="connsiteX3110" fmla="*/ 6522889 w 11830043"/>
              <a:gd name="connsiteY3110" fmla="*/ 3619151 h 6533995"/>
              <a:gd name="connsiteX3111" fmla="*/ 6532610 w 11830043"/>
              <a:gd name="connsiteY3111" fmla="*/ 3628875 h 6533995"/>
              <a:gd name="connsiteX3112" fmla="*/ 6522889 w 11830043"/>
              <a:gd name="connsiteY3112" fmla="*/ 3638662 h 6533995"/>
              <a:gd name="connsiteX3113" fmla="*/ 6513105 w 11830043"/>
              <a:gd name="connsiteY3113" fmla="*/ 3628875 h 6533995"/>
              <a:gd name="connsiteX3114" fmla="*/ 6522889 w 11830043"/>
              <a:gd name="connsiteY3114" fmla="*/ 3619151 h 6533995"/>
              <a:gd name="connsiteX3115" fmla="*/ 6281661 w 11830043"/>
              <a:gd name="connsiteY3115" fmla="*/ 3619151 h 6533995"/>
              <a:gd name="connsiteX3116" fmla="*/ 6291381 w 11830043"/>
              <a:gd name="connsiteY3116" fmla="*/ 3628875 h 6533995"/>
              <a:gd name="connsiteX3117" fmla="*/ 6281661 w 11830043"/>
              <a:gd name="connsiteY3117" fmla="*/ 3638662 h 6533995"/>
              <a:gd name="connsiteX3118" fmla="*/ 6271877 w 11830043"/>
              <a:gd name="connsiteY3118" fmla="*/ 3628875 h 6533995"/>
              <a:gd name="connsiteX3119" fmla="*/ 6281661 w 11830043"/>
              <a:gd name="connsiteY3119" fmla="*/ 3619151 h 6533995"/>
              <a:gd name="connsiteX3120" fmla="*/ 6040432 w 11830043"/>
              <a:gd name="connsiteY3120" fmla="*/ 3619151 h 6533995"/>
              <a:gd name="connsiteX3121" fmla="*/ 6050216 w 11830043"/>
              <a:gd name="connsiteY3121" fmla="*/ 3628875 h 6533995"/>
              <a:gd name="connsiteX3122" fmla="*/ 6040432 w 11830043"/>
              <a:gd name="connsiteY3122" fmla="*/ 3638662 h 6533995"/>
              <a:gd name="connsiteX3123" fmla="*/ 6030712 w 11830043"/>
              <a:gd name="connsiteY3123" fmla="*/ 3628875 h 6533995"/>
              <a:gd name="connsiteX3124" fmla="*/ 6040432 w 11830043"/>
              <a:gd name="connsiteY3124" fmla="*/ 3619151 h 6533995"/>
              <a:gd name="connsiteX3125" fmla="*/ 5799205 w 11830043"/>
              <a:gd name="connsiteY3125" fmla="*/ 3619151 h 6533995"/>
              <a:gd name="connsiteX3126" fmla="*/ 5808989 w 11830043"/>
              <a:gd name="connsiteY3126" fmla="*/ 3628875 h 6533995"/>
              <a:gd name="connsiteX3127" fmla="*/ 5799205 w 11830043"/>
              <a:gd name="connsiteY3127" fmla="*/ 3638662 h 6533995"/>
              <a:gd name="connsiteX3128" fmla="*/ 5789486 w 11830043"/>
              <a:gd name="connsiteY3128" fmla="*/ 3628875 h 6533995"/>
              <a:gd name="connsiteX3129" fmla="*/ 5799205 w 11830043"/>
              <a:gd name="connsiteY3129" fmla="*/ 3619151 h 6533995"/>
              <a:gd name="connsiteX3130" fmla="*/ 5557991 w 11830043"/>
              <a:gd name="connsiteY3130" fmla="*/ 3619151 h 6533995"/>
              <a:gd name="connsiteX3131" fmla="*/ 5567774 w 11830043"/>
              <a:gd name="connsiteY3131" fmla="*/ 3628875 h 6533995"/>
              <a:gd name="connsiteX3132" fmla="*/ 5557991 w 11830043"/>
              <a:gd name="connsiteY3132" fmla="*/ 3638662 h 6533995"/>
              <a:gd name="connsiteX3133" fmla="*/ 5548208 w 11830043"/>
              <a:gd name="connsiteY3133" fmla="*/ 3628875 h 6533995"/>
              <a:gd name="connsiteX3134" fmla="*/ 5557991 w 11830043"/>
              <a:gd name="connsiteY3134" fmla="*/ 3619151 h 6533995"/>
              <a:gd name="connsiteX3135" fmla="*/ 5316710 w 11830043"/>
              <a:gd name="connsiteY3135" fmla="*/ 3619151 h 6533995"/>
              <a:gd name="connsiteX3136" fmla="*/ 5326429 w 11830043"/>
              <a:gd name="connsiteY3136" fmla="*/ 3628875 h 6533995"/>
              <a:gd name="connsiteX3137" fmla="*/ 5316710 w 11830043"/>
              <a:gd name="connsiteY3137" fmla="*/ 3638662 h 6533995"/>
              <a:gd name="connsiteX3138" fmla="*/ 5306924 w 11830043"/>
              <a:gd name="connsiteY3138" fmla="*/ 3628875 h 6533995"/>
              <a:gd name="connsiteX3139" fmla="*/ 5316710 w 11830043"/>
              <a:gd name="connsiteY3139" fmla="*/ 3619151 h 6533995"/>
              <a:gd name="connsiteX3140" fmla="*/ 5075486 w 11830043"/>
              <a:gd name="connsiteY3140" fmla="*/ 3619151 h 6533995"/>
              <a:gd name="connsiteX3141" fmla="*/ 5085202 w 11830043"/>
              <a:gd name="connsiteY3141" fmla="*/ 3628875 h 6533995"/>
              <a:gd name="connsiteX3142" fmla="*/ 5075486 w 11830043"/>
              <a:gd name="connsiteY3142" fmla="*/ 3638662 h 6533995"/>
              <a:gd name="connsiteX3143" fmla="*/ 5065705 w 11830043"/>
              <a:gd name="connsiteY3143" fmla="*/ 3628875 h 6533995"/>
              <a:gd name="connsiteX3144" fmla="*/ 5075486 w 11830043"/>
              <a:gd name="connsiteY3144" fmla="*/ 3619151 h 6533995"/>
              <a:gd name="connsiteX3145" fmla="*/ 4834252 w 11830043"/>
              <a:gd name="connsiteY3145" fmla="*/ 3619151 h 6533995"/>
              <a:gd name="connsiteX3146" fmla="*/ 4844040 w 11830043"/>
              <a:gd name="connsiteY3146" fmla="*/ 3628875 h 6533995"/>
              <a:gd name="connsiteX3147" fmla="*/ 4834252 w 11830043"/>
              <a:gd name="connsiteY3147" fmla="*/ 3638662 h 6533995"/>
              <a:gd name="connsiteX3148" fmla="*/ 4824534 w 11830043"/>
              <a:gd name="connsiteY3148" fmla="*/ 3628875 h 6533995"/>
              <a:gd name="connsiteX3149" fmla="*/ 4834252 w 11830043"/>
              <a:gd name="connsiteY3149" fmla="*/ 3619151 h 6533995"/>
              <a:gd name="connsiteX3150" fmla="*/ 4593019 w 11830043"/>
              <a:gd name="connsiteY3150" fmla="*/ 3619151 h 6533995"/>
              <a:gd name="connsiteX3151" fmla="*/ 4602795 w 11830043"/>
              <a:gd name="connsiteY3151" fmla="*/ 3628875 h 6533995"/>
              <a:gd name="connsiteX3152" fmla="*/ 4593019 w 11830043"/>
              <a:gd name="connsiteY3152" fmla="*/ 3638662 h 6533995"/>
              <a:gd name="connsiteX3153" fmla="*/ 4583304 w 11830043"/>
              <a:gd name="connsiteY3153" fmla="*/ 3628875 h 6533995"/>
              <a:gd name="connsiteX3154" fmla="*/ 4593019 w 11830043"/>
              <a:gd name="connsiteY3154" fmla="*/ 3619151 h 6533995"/>
              <a:gd name="connsiteX3155" fmla="*/ 4351806 w 11830043"/>
              <a:gd name="connsiteY3155" fmla="*/ 3619151 h 6533995"/>
              <a:gd name="connsiteX3156" fmla="*/ 4361580 w 11830043"/>
              <a:gd name="connsiteY3156" fmla="*/ 3628875 h 6533995"/>
              <a:gd name="connsiteX3157" fmla="*/ 4351806 w 11830043"/>
              <a:gd name="connsiteY3157" fmla="*/ 3638662 h 6533995"/>
              <a:gd name="connsiteX3158" fmla="*/ 4342006 w 11830043"/>
              <a:gd name="connsiteY3158" fmla="*/ 3628875 h 6533995"/>
              <a:gd name="connsiteX3159" fmla="*/ 4351806 w 11830043"/>
              <a:gd name="connsiteY3159" fmla="*/ 3619151 h 6533995"/>
              <a:gd name="connsiteX3160" fmla="*/ 4110581 w 11830043"/>
              <a:gd name="connsiteY3160" fmla="*/ 3619151 h 6533995"/>
              <a:gd name="connsiteX3161" fmla="*/ 4120362 w 11830043"/>
              <a:gd name="connsiteY3161" fmla="*/ 3628875 h 6533995"/>
              <a:gd name="connsiteX3162" fmla="*/ 4110581 w 11830043"/>
              <a:gd name="connsiteY3162" fmla="*/ 3638662 h 6533995"/>
              <a:gd name="connsiteX3163" fmla="*/ 4100799 w 11830043"/>
              <a:gd name="connsiteY3163" fmla="*/ 3628875 h 6533995"/>
              <a:gd name="connsiteX3164" fmla="*/ 4110581 w 11830043"/>
              <a:gd name="connsiteY3164" fmla="*/ 3619151 h 6533995"/>
              <a:gd name="connsiteX3165" fmla="*/ 3869431 w 11830043"/>
              <a:gd name="connsiteY3165" fmla="*/ 3619151 h 6533995"/>
              <a:gd name="connsiteX3166" fmla="*/ 3879149 w 11830043"/>
              <a:gd name="connsiteY3166" fmla="*/ 3628875 h 6533995"/>
              <a:gd name="connsiteX3167" fmla="*/ 3869431 w 11830043"/>
              <a:gd name="connsiteY3167" fmla="*/ 3638662 h 6533995"/>
              <a:gd name="connsiteX3168" fmla="*/ 3859648 w 11830043"/>
              <a:gd name="connsiteY3168" fmla="*/ 3628875 h 6533995"/>
              <a:gd name="connsiteX3169" fmla="*/ 3869431 w 11830043"/>
              <a:gd name="connsiteY3169" fmla="*/ 3619151 h 6533995"/>
              <a:gd name="connsiteX3170" fmla="*/ 3628212 w 11830043"/>
              <a:gd name="connsiteY3170" fmla="*/ 3619151 h 6533995"/>
              <a:gd name="connsiteX3171" fmla="*/ 3637936 w 11830043"/>
              <a:gd name="connsiteY3171" fmla="*/ 3628875 h 6533995"/>
              <a:gd name="connsiteX3172" fmla="*/ 3628212 w 11830043"/>
              <a:gd name="connsiteY3172" fmla="*/ 3638662 h 6533995"/>
              <a:gd name="connsiteX3173" fmla="*/ 3618430 w 11830043"/>
              <a:gd name="connsiteY3173" fmla="*/ 3628875 h 6533995"/>
              <a:gd name="connsiteX3174" fmla="*/ 3628212 w 11830043"/>
              <a:gd name="connsiteY3174" fmla="*/ 3619151 h 6533995"/>
              <a:gd name="connsiteX3175" fmla="*/ 3386958 w 11830043"/>
              <a:gd name="connsiteY3175" fmla="*/ 3619151 h 6533995"/>
              <a:gd name="connsiteX3176" fmla="*/ 3396744 w 11830043"/>
              <a:gd name="connsiteY3176" fmla="*/ 3628875 h 6533995"/>
              <a:gd name="connsiteX3177" fmla="*/ 3386958 w 11830043"/>
              <a:gd name="connsiteY3177" fmla="*/ 3638662 h 6533995"/>
              <a:gd name="connsiteX3178" fmla="*/ 3377236 w 11830043"/>
              <a:gd name="connsiteY3178" fmla="*/ 3628875 h 6533995"/>
              <a:gd name="connsiteX3179" fmla="*/ 3386958 w 11830043"/>
              <a:gd name="connsiteY3179" fmla="*/ 3619151 h 6533995"/>
              <a:gd name="connsiteX3180" fmla="*/ 3145751 w 11830043"/>
              <a:gd name="connsiteY3180" fmla="*/ 3619151 h 6533995"/>
              <a:gd name="connsiteX3181" fmla="*/ 3155533 w 11830043"/>
              <a:gd name="connsiteY3181" fmla="*/ 3628875 h 6533995"/>
              <a:gd name="connsiteX3182" fmla="*/ 3145751 w 11830043"/>
              <a:gd name="connsiteY3182" fmla="*/ 3638662 h 6533995"/>
              <a:gd name="connsiteX3183" fmla="*/ 3136032 w 11830043"/>
              <a:gd name="connsiteY3183" fmla="*/ 3628875 h 6533995"/>
              <a:gd name="connsiteX3184" fmla="*/ 3145751 w 11830043"/>
              <a:gd name="connsiteY3184" fmla="*/ 3619151 h 6533995"/>
              <a:gd name="connsiteX3185" fmla="*/ 2904573 w 11830043"/>
              <a:gd name="connsiteY3185" fmla="*/ 3619151 h 6533995"/>
              <a:gd name="connsiteX3186" fmla="*/ 2914355 w 11830043"/>
              <a:gd name="connsiteY3186" fmla="*/ 3628875 h 6533995"/>
              <a:gd name="connsiteX3187" fmla="*/ 2904573 w 11830043"/>
              <a:gd name="connsiteY3187" fmla="*/ 3638662 h 6533995"/>
              <a:gd name="connsiteX3188" fmla="*/ 2894791 w 11830043"/>
              <a:gd name="connsiteY3188" fmla="*/ 3628875 h 6533995"/>
              <a:gd name="connsiteX3189" fmla="*/ 2904573 w 11830043"/>
              <a:gd name="connsiteY3189" fmla="*/ 3619151 h 6533995"/>
              <a:gd name="connsiteX3190" fmla="*/ 2663275 w 11830043"/>
              <a:gd name="connsiteY3190" fmla="*/ 3619151 h 6533995"/>
              <a:gd name="connsiteX3191" fmla="*/ 2672998 w 11830043"/>
              <a:gd name="connsiteY3191" fmla="*/ 3628875 h 6533995"/>
              <a:gd name="connsiteX3192" fmla="*/ 2663275 w 11830043"/>
              <a:gd name="connsiteY3192" fmla="*/ 3638662 h 6533995"/>
              <a:gd name="connsiteX3193" fmla="*/ 2653492 w 11830043"/>
              <a:gd name="connsiteY3193" fmla="*/ 3628875 h 6533995"/>
              <a:gd name="connsiteX3194" fmla="*/ 2663275 w 11830043"/>
              <a:gd name="connsiteY3194" fmla="*/ 3619151 h 6533995"/>
              <a:gd name="connsiteX3195" fmla="*/ 2422037 w 11830043"/>
              <a:gd name="connsiteY3195" fmla="*/ 3619151 h 6533995"/>
              <a:gd name="connsiteX3196" fmla="*/ 2431754 w 11830043"/>
              <a:gd name="connsiteY3196" fmla="*/ 3628875 h 6533995"/>
              <a:gd name="connsiteX3197" fmla="*/ 2422037 w 11830043"/>
              <a:gd name="connsiteY3197" fmla="*/ 3638662 h 6533995"/>
              <a:gd name="connsiteX3198" fmla="*/ 2412257 w 11830043"/>
              <a:gd name="connsiteY3198" fmla="*/ 3628875 h 6533995"/>
              <a:gd name="connsiteX3199" fmla="*/ 2422037 w 11830043"/>
              <a:gd name="connsiteY3199" fmla="*/ 3619151 h 6533995"/>
              <a:gd name="connsiteX3200" fmla="*/ 2180788 w 11830043"/>
              <a:gd name="connsiteY3200" fmla="*/ 3619151 h 6533995"/>
              <a:gd name="connsiteX3201" fmla="*/ 2190580 w 11830043"/>
              <a:gd name="connsiteY3201" fmla="*/ 3628875 h 6533995"/>
              <a:gd name="connsiteX3202" fmla="*/ 2180788 w 11830043"/>
              <a:gd name="connsiteY3202" fmla="*/ 3638662 h 6533995"/>
              <a:gd name="connsiteX3203" fmla="*/ 2171085 w 11830043"/>
              <a:gd name="connsiteY3203" fmla="*/ 3628875 h 6533995"/>
              <a:gd name="connsiteX3204" fmla="*/ 2180788 w 11830043"/>
              <a:gd name="connsiteY3204" fmla="*/ 3619151 h 6533995"/>
              <a:gd name="connsiteX3205" fmla="*/ 1939582 w 11830043"/>
              <a:gd name="connsiteY3205" fmla="*/ 3619151 h 6533995"/>
              <a:gd name="connsiteX3206" fmla="*/ 1949365 w 11830043"/>
              <a:gd name="connsiteY3206" fmla="*/ 3628875 h 6533995"/>
              <a:gd name="connsiteX3207" fmla="*/ 1939582 w 11830043"/>
              <a:gd name="connsiteY3207" fmla="*/ 3638662 h 6533995"/>
              <a:gd name="connsiteX3208" fmla="*/ 1929861 w 11830043"/>
              <a:gd name="connsiteY3208" fmla="*/ 3628875 h 6533995"/>
              <a:gd name="connsiteX3209" fmla="*/ 1939582 w 11830043"/>
              <a:gd name="connsiteY3209" fmla="*/ 3619151 h 6533995"/>
              <a:gd name="connsiteX3210" fmla="*/ 1698332 w 11830043"/>
              <a:gd name="connsiteY3210" fmla="*/ 3619151 h 6533995"/>
              <a:gd name="connsiteX3211" fmla="*/ 1708118 w 11830043"/>
              <a:gd name="connsiteY3211" fmla="*/ 3628875 h 6533995"/>
              <a:gd name="connsiteX3212" fmla="*/ 1698332 w 11830043"/>
              <a:gd name="connsiteY3212" fmla="*/ 3638662 h 6533995"/>
              <a:gd name="connsiteX3213" fmla="*/ 1688547 w 11830043"/>
              <a:gd name="connsiteY3213" fmla="*/ 3628875 h 6533995"/>
              <a:gd name="connsiteX3214" fmla="*/ 1698332 w 11830043"/>
              <a:gd name="connsiteY3214" fmla="*/ 3619151 h 6533995"/>
              <a:gd name="connsiteX3215" fmla="*/ 1457108 w 11830043"/>
              <a:gd name="connsiteY3215" fmla="*/ 3619151 h 6533995"/>
              <a:gd name="connsiteX3216" fmla="*/ 1466827 w 11830043"/>
              <a:gd name="connsiteY3216" fmla="*/ 3628875 h 6533995"/>
              <a:gd name="connsiteX3217" fmla="*/ 1457108 w 11830043"/>
              <a:gd name="connsiteY3217" fmla="*/ 3638662 h 6533995"/>
              <a:gd name="connsiteX3218" fmla="*/ 1447323 w 11830043"/>
              <a:gd name="connsiteY3218" fmla="*/ 3628875 h 6533995"/>
              <a:gd name="connsiteX3219" fmla="*/ 1457108 w 11830043"/>
              <a:gd name="connsiteY3219" fmla="*/ 3619151 h 6533995"/>
              <a:gd name="connsiteX3220" fmla="*/ 1215886 w 11830043"/>
              <a:gd name="connsiteY3220" fmla="*/ 3619151 h 6533995"/>
              <a:gd name="connsiteX3221" fmla="*/ 1225670 w 11830043"/>
              <a:gd name="connsiteY3221" fmla="*/ 3628875 h 6533995"/>
              <a:gd name="connsiteX3222" fmla="*/ 1215886 w 11830043"/>
              <a:gd name="connsiteY3222" fmla="*/ 3638662 h 6533995"/>
              <a:gd name="connsiteX3223" fmla="*/ 1206166 w 11830043"/>
              <a:gd name="connsiteY3223" fmla="*/ 3628875 h 6533995"/>
              <a:gd name="connsiteX3224" fmla="*/ 1215886 w 11830043"/>
              <a:gd name="connsiteY3224" fmla="*/ 3619151 h 6533995"/>
              <a:gd name="connsiteX3225" fmla="*/ 974666 w 11830043"/>
              <a:gd name="connsiteY3225" fmla="*/ 3619151 h 6533995"/>
              <a:gd name="connsiteX3226" fmla="*/ 984450 w 11830043"/>
              <a:gd name="connsiteY3226" fmla="*/ 3628875 h 6533995"/>
              <a:gd name="connsiteX3227" fmla="*/ 974666 w 11830043"/>
              <a:gd name="connsiteY3227" fmla="*/ 3638662 h 6533995"/>
              <a:gd name="connsiteX3228" fmla="*/ 964946 w 11830043"/>
              <a:gd name="connsiteY3228" fmla="*/ 3628875 h 6533995"/>
              <a:gd name="connsiteX3229" fmla="*/ 974666 w 11830043"/>
              <a:gd name="connsiteY3229" fmla="*/ 3619151 h 6533995"/>
              <a:gd name="connsiteX3230" fmla="*/ 733446 w 11830043"/>
              <a:gd name="connsiteY3230" fmla="*/ 3619151 h 6533995"/>
              <a:gd name="connsiteX3231" fmla="*/ 743166 w 11830043"/>
              <a:gd name="connsiteY3231" fmla="*/ 3628875 h 6533995"/>
              <a:gd name="connsiteX3232" fmla="*/ 733446 w 11830043"/>
              <a:gd name="connsiteY3232" fmla="*/ 3638662 h 6533995"/>
              <a:gd name="connsiteX3233" fmla="*/ 723662 w 11830043"/>
              <a:gd name="connsiteY3233" fmla="*/ 3628875 h 6533995"/>
              <a:gd name="connsiteX3234" fmla="*/ 733446 w 11830043"/>
              <a:gd name="connsiteY3234" fmla="*/ 3619151 h 6533995"/>
              <a:gd name="connsiteX3235" fmla="*/ 492225 w 11830043"/>
              <a:gd name="connsiteY3235" fmla="*/ 3619151 h 6533995"/>
              <a:gd name="connsiteX3236" fmla="*/ 501945 w 11830043"/>
              <a:gd name="connsiteY3236" fmla="*/ 3628875 h 6533995"/>
              <a:gd name="connsiteX3237" fmla="*/ 492225 w 11830043"/>
              <a:gd name="connsiteY3237" fmla="*/ 3638662 h 6533995"/>
              <a:gd name="connsiteX3238" fmla="*/ 482441 w 11830043"/>
              <a:gd name="connsiteY3238" fmla="*/ 3628875 h 6533995"/>
              <a:gd name="connsiteX3239" fmla="*/ 492225 w 11830043"/>
              <a:gd name="connsiteY3239" fmla="*/ 3619151 h 6533995"/>
              <a:gd name="connsiteX3240" fmla="*/ 251005 w 11830043"/>
              <a:gd name="connsiteY3240" fmla="*/ 3619151 h 6533995"/>
              <a:gd name="connsiteX3241" fmla="*/ 260789 w 11830043"/>
              <a:gd name="connsiteY3241" fmla="*/ 3628875 h 6533995"/>
              <a:gd name="connsiteX3242" fmla="*/ 251005 w 11830043"/>
              <a:gd name="connsiteY3242" fmla="*/ 3638662 h 6533995"/>
              <a:gd name="connsiteX3243" fmla="*/ 241286 w 11830043"/>
              <a:gd name="connsiteY3243" fmla="*/ 3628875 h 6533995"/>
              <a:gd name="connsiteX3244" fmla="*/ 251005 w 11830043"/>
              <a:gd name="connsiteY3244" fmla="*/ 3619151 h 6533995"/>
              <a:gd name="connsiteX3245" fmla="*/ 9722 w 11830043"/>
              <a:gd name="connsiteY3245" fmla="*/ 3619151 h 6533995"/>
              <a:gd name="connsiteX3246" fmla="*/ 19506 w 11830043"/>
              <a:gd name="connsiteY3246" fmla="*/ 3628875 h 6533995"/>
              <a:gd name="connsiteX3247" fmla="*/ 9722 w 11830043"/>
              <a:gd name="connsiteY3247" fmla="*/ 3638662 h 6533995"/>
              <a:gd name="connsiteX3248" fmla="*/ 2 w 11830043"/>
              <a:gd name="connsiteY3248" fmla="*/ 3628875 h 6533995"/>
              <a:gd name="connsiteX3249" fmla="*/ 9722 w 11830043"/>
              <a:gd name="connsiteY3249" fmla="*/ 3619151 h 6533995"/>
              <a:gd name="connsiteX3250" fmla="*/ 11820259 w 11830043"/>
              <a:gd name="connsiteY3250" fmla="*/ 3377836 h 6533995"/>
              <a:gd name="connsiteX3251" fmla="*/ 11830043 w 11830043"/>
              <a:gd name="connsiteY3251" fmla="*/ 3387624 h 6533995"/>
              <a:gd name="connsiteX3252" fmla="*/ 11820259 w 11830043"/>
              <a:gd name="connsiteY3252" fmla="*/ 3397347 h 6533995"/>
              <a:gd name="connsiteX3253" fmla="*/ 11810539 w 11830043"/>
              <a:gd name="connsiteY3253" fmla="*/ 3387624 h 6533995"/>
              <a:gd name="connsiteX3254" fmla="*/ 11820259 w 11830043"/>
              <a:gd name="connsiteY3254" fmla="*/ 3377836 h 6533995"/>
              <a:gd name="connsiteX3255" fmla="*/ 11579030 w 11830043"/>
              <a:gd name="connsiteY3255" fmla="*/ 3377836 h 6533995"/>
              <a:gd name="connsiteX3256" fmla="*/ 11588815 w 11830043"/>
              <a:gd name="connsiteY3256" fmla="*/ 3387624 h 6533995"/>
              <a:gd name="connsiteX3257" fmla="*/ 11579030 w 11830043"/>
              <a:gd name="connsiteY3257" fmla="*/ 3397347 h 6533995"/>
              <a:gd name="connsiteX3258" fmla="*/ 11569310 w 11830043"/>
              <a:gd name="connsiteY3258" fmla="*/ 3387624 h 6533995"/>
              <a:gd name="connsiteX3259" fmla="*/ 11579030 w 11830043"/>
              <a:gd name="connsiteY3259" fmla="*/ 3377836 h 6533995"/>
              <a:gd name="connsiteX3260" fmla="*/ 11337802 w 11830043"/>
              <a:gd name="connsiteY3260" fmla="*/ 3377836 h 6533995"/>
              <a:gd name="connsiteX3261" fmla="*/ 11347587 w 11830043"/>
              <a:gd name="connsiteY3261" fmla="*/ 3387624 h 6533995"/>
              <a:gd name="connsiteX3262" fmla="*/ 11337802 w 11830043"/>
              <a:gd name="connsiteY3262" fmla="*/ 3397347 h 6533995"/>
              <a:gd name="connsiteX3263" fmla="*/ 11328082 w 11830043"/>
              <a:gd name="connsiteY3263" fmla="*/ 3387624 h 6533995"/>
              <a:gd name="connsiteX3264" fmla="*/ 11337802 w 11830043"/>
              <a:gd name="connsiteY3264" fmla="*/ 3377836 h 6533995"/>
              <a:gd name="connsiteX3265" fmla="*/ 11096574 w 11830043"/>
              <a:gd name="connsiteY3265" fmla="*/ 3377836 h 6533995"/>
              <a:gd name="connsiteX3266" fmla="*/ 11106294 w 11830043"/>
              <a:gd name="connsiteY3266" fmla="*/ 3387624 h 6533995"/>
              <a:gd name="connsiteX3267" fmla="*/ 11096574 w 11830043"/>
              <a:gd name="connsiteY3267" fmla="*/ 3397347 h 6533995"/>
              <a:gd name="connsiteX3268" fmla="*/ 11086790 w 11830043"/>
              <a:gd name="connsiteY3268" fmla="*/ 3387624 h 6533995"/>
              <a:gd name="connsiteX3269" fmla="*/ 11096574 w 11830043"/>
              <a:gd name="connsiteY3269" fmla="*/ 3377836 h 6533995"/>
              <a:gd name="connsiteX3270" fmla="*/ 10855345 w 11830043"/>
              <a:gd name="connsiteY3270" fmla="*/ 3377836 h 6533995"/>
              <a:gd name="connsiteX3271" fmla="*/ 10865065 w 11830043"/>
              <a:gd name="connsiteY3271" fmla="*/ 3387624 h 6533995"/>
              <a:gd name="connsiteX3272" fmla="*/ 10855345 w 11830043"/>
              <a:gd name="connsiteY3272" fmla="*/ 3397347 h 6533995"/>
              <a:gd name="connsiteX3273" fmla="*/ 10845625 w 11830043"/>
              <a:gd name="connsiteY3273" fmla="*/ 3387624 h 6533995"/>
              <a:gd name="connsiteX3274" fmla="*/ 10855345 w 11830043"/>
              <a:gd name="connsiteY3274" fmla="*/ 3377836 h 6533995"/>
              <a:gd name="connsiteX3275" fmla="*/ 10614116 w 11830043"/>
              <a:gd name="connsiteY3275" fmla="*/ 3377836 h 6533995"/>
              <a:gd name="connsiteX3276" fmla="*/ 10623901 w 11830043"/>
              <a:gd name="connsiteY3276" fmla="*/ 3387624 h 6533995"/>
              <a:gd name="connsiteX3277" fmla="*/ 10614116 w 11830043"/>
              <a:gd name="connsiteY3277" fmla="*/ 3397347 h 6533995"/>
              <a:gd name="connsiteX3278" fmla="*/ 10604396 w 11830043"/>
              <a:gd name="connsiteY3278" fmla="*/ 3387624 h 6533995"/>
              <a:gd name="connsiteX3279" fmla="*/ 10614116 w 11830043"/>
              <a:gd name="connsiteY3279" fmla="*/ 3377836 h 6533995"/>
              <a:gd name="connsiteX3280" fmla="*/ 10372888 w 11830043"/>
              <a:gd name="connsiteY3280" fmla="*/ 3377836 h 6533995"/>
              <a:gd name="connsiteX3281" fmla="*/ 10382673 w 11830043"/>
              <a:gd name="connsiteY3281" fmla="*/ 3387624 h 6533995"/>
              <a:gd name="connsiteX3282" fmla="*/ 10372888 w 11830043"/>
              <a:gd name="connsiteY3282" fmla="*/ 3397347 h 6533995"/>
              <a:gd name="connsiteX3283" fmla="*/ 10363168 w 11830043"/>
              <a:gd name="connsiteY3283" fmla="*/ 3387624 h 6533995"/>
              <a:gd name="connsiteX3284" fmla="*/ 10372888 w 11830043"/>
              <a:gd name="connsiteY3284" fmla="*/ 3377836 h 6533995"/>
              <a:gd name="connsiteX3285" fmla="*/ 10131660 w 11830043"/>
              <a:gd name="connsiteY3285" fmla="*/ 3377836 h 6533995"/>
              <a:gd name="connsiteX3286" fmla="*/ 10141444 w 11830043"/>
              <a:gd name="connsiteY3286" fmla="*/ 3387624 h 6533995"/>
              <a:gd name="connsiteX3287" fmla="*/ 10131660 w 11830043"/>
              <a:gd name="connsiteY3287" fmla="*/ 3397347 h 6533995"/>
              <a:gd name="connsiteX3288" fmla="*/ 10121940 w 11830043"/>
              <a:gd name="connsiteY3288" fmla="*/ 3387624 h 6533995"/>
              <a:gd name="connsiteX3289" fmla="*/ 10131660 w 11830043"/>
              <a:gd name="connsiteY3289" fmla="*/ 3377836 h 6533995"/>
              <a:gd name="connsiteX3290" fmla="*/ 9890432 w 11830043"/>
              <a:gd name="connsiteY3290" fmla="*/ 3377836 h 6533995"/>
              <a:gd name="connsiteX3291" fmla="*/ 9900152 w 11830043"/>
              <a:gd name="connsiteY3291" fmla="*/ 3387624 h 6533995"/>
              <a:gd name="connsiteX3292" fmla="*/ 9890432 w 11830043"/>
              <a:gd name="connsiteY3292" fmla="*/ 3397347 h 6533995"/>
              <a:gd name="connsiteX3293" fmla="*/ 9880648 w 11830043"/>
              <a:gd name="connsiteY3293" fmla="*/ 3387624 h 6533995"/>
              <a:gd name="connsiteX3294" fmla="*/ 9890432 w 11830043"/>
              <a:gd name="connsiteY3294" fmla="*/ 3377836 h 6533995"/>
              <a:gd name="connsiteX3295" fmla="*/ 9649203 w 11830043"/>
              <a:gd name="connsiteY3295" fmla="*/ 3377836 h 6533995"/>
              <a:gd name="connsiteX3296" fmla="*/ 9658923 w 11830043"/>
              <a:gd name="connsiteY3296" fmla="*/ 3387624 h 6533995"/>
              <a:gd name="connsiteX3297" fmla="*/ 9649203 w 11830043"/>
              <a:gd name="connsiteY3297" fmla="*/ 3397347 h 6533995"/>
              <a:gd name="connsiteX3298" fmla="*/ 9639483 w 11830043"/>
              <a:gd name="connsiteY3298" fmla="*/ 3387624 h 6533995"/>
              <a:gd name="connsiteX3299" fmla="*/ 9649203 w 11830043"/>
              <a:gd name="connsiteY3299" fmla="*/ 3377836 h 6533995"/>
              <a:gd name="connsiteX3300" fmla="*/ 9417695 w 11830043"/>
              <a:gd name="connsiteY3300" fmla="*/ 3377836 h 6533995"/>
              <a:gd name="connsiteX3301" fmla="*/ 9427416 w 11830043"/>
              <a:gd name="connsiteY3301" fmla="*/ 3387624 h 6533995"/>
              <a:gd name="connsiteX3302" fmla="*/ 9417695 w 11830043"/>
              <a:gd name="connsiteY3302" fmla="*/ 3397347 h 6533995"/>
              <a:gd name="connsiteX3303" fmla="*/ 9407911 w 11830043"/>
              <a:gd name="connsiteY3303" fmla="*/ 3387624 h 6533995"/>
              <a:gd name="connsiteX3304" fmla="*/ 9417695 w 11830043"/>
              <a:gd name="connsiteY3304" fmla="*/ 3377836 h 6533995"/>
              <a:gd name="connsiteX3305" fmla="*/ 9176467 w 11830043"/>
              <a:gd name="connsiteY3305" fmla="*/ 3377836 h 6533995"/>
              <a:gd name="connsiteX3306" fmla="*/ 9186187 w 11830043"/>
              <a:gd name="connsiteY3306" fmla="*/ 3387624 h 6533995"/>
              <a:gd name="connsiteX3307" fmla="*/ 9176467 w 11830043"/>
              <a:gd name="connsiteY3307" fmla="*/ 3397347 h 6533995"/>
              <a:gd name="connsiteX3308" fmla="*/ 9166683 w 11830043"/>
              <a:gd name="connsiteY3308" fmla="*/ 3387624 h 6533995"/>
              <a:gd name="connsiteX3309" fmla="*/ 9176467 w 11830043"/>
              <a:gd name="connsiteY3309" fmla="*/ 3377836 h 6533995"/>
              <a:gd name="connsiteX3310" fmla="*/ 8935237 w 11830043"/>
              <a:gd name="connsiteY3310" fmla="*/ 3377836 h 6533995"/>
              <a:gd name="connsiteX3311" fmla="*/ 8944958 w 11830043"/>
              <a:gd name="connsiteY3311" fmla="*/ 3387624 h 6533995"/>
              <a:gd name="connsiteX3312" fmla="*/ 8935237 w 11830043"/>
              <a:gd name="connsiteY3312" fmla="*/ 3397347 h 6533995"/>
              <a:gd name="connsiteX3313" fmla="*/ 8925454 w 11830043"/>
              <a:gd name="connsiteY3313" fmla="*/ 3387624 h 6533995"/>
              <a:gd name="connsiteX3314" fmla="*/ 8935237 w 11830043"/>
              <a:gd name="connsiteY3314" fmla="*/ 3377836 h 6533995"/>
              <a:gd name="connsiteX3315" fmla="*/ 8694009 w 11830043"/>
              <a:gd name="connsiteY3315" fmla="*/ 3377836 h 6533995"/>
              <a:gd name="connsiteX3316" fmla="*/ 8703730 w 11830043"/>
              <a:gd name="connsiteY3316" fmla="*/ 3387624 h 6533995"/>
              <a:gd name="connsiteX3317" fmla="*/ 8694009 w 11830043"/>
              <a:gd name="connsiteY3317" fmla="*/ 3397347 h 6533995"/>
              <a:gd name="connsiteX3318" fmla="*/ 8684289 w 11830043"/>
              <a:gd name="connsiteY3318" fmla="*/ 3387624 h 6533995"/>
              <a:gd name="connsiteX3319" fmla="*/ 8694009 w 11830043"/>
              <a:gd name="connsiteY3319" fmla="*/ 3377836 h 6533995"/>
              <a:gd name="connsiteX3320" fmla="*/ 8452781 w 11830043"/>
              <a:gd name="connsiteY3320" fmla="*/ 3377836 h 6533995"/>
              <a:gd name="connsiteX3321" fmla="*/ 8462566 w 11830043"/>
              <a:gd name="connsiteY3321" fmla="*/ 3387624 h 6533995"/>
              <a:gd name="connsiteX3322" fmla="*/ 8452781 w 11830043"/>
              <a:gd name="connsiteY3322" fmla="*/ 3397347 h 6533995"/>
              <a:gd name="connsiteX3323" fmla="*/ 8443061 w 11830043"/>
              <a:gd name="connsiteY3323" fmla="*/ 3387624 h 6533995"/>
              <a:gd name="connsiteX3324" fmla="*/ 8452781 w 11830043"/>
              <a:gd name="connsiteY3324" fmla="*/ 3377836 h 6533995"/>
              <a:gd name="connsiteX3325" fmla="*/ 8211553 w 11830043"/>
              <a:gd name="connsiteY3325" fmla="*/ 3377836 h 6533995"/>
              <a:gd name="connsiteX3326" fmla="*/ 8221273 w 11830043"/>
              <a:gd name="connsiteY3326" fmla="*/ 3387624 h 6533995"/>
              <a:gd name="connsiteX3327" fmla="*/ 8211553 w 11830043"/>
              <a:gd name="connsiteY3327" fmla="*/ 3397347 h 6533995"/>
              <a:gd name="connsiteX3328" fmla="*/ 8201769 w 11830043"/>
              <a:gd name="connsiteY3328" fmla="*/ 3387624 h 6533995"/>
              <a:gd name="connsiteX3329" fmla="*/ 8211553 w 11830043"/>
              <a:gd name="connsiteY3329" fmla="*/ 3377836 h 6533995"/>
              <a:gd name="connsiteX3330" fmla="*/ 7970260 w 11830043"/>
              <a:gd name="connsiteY3330" fmla="*/ 3377836 h 6533995"/>
              <a:gd name="connsiteX3331" fmla="*/ 7980044 w 11830043"/>
              <a:gd name="connsiteY3331" fmla="*/ 3387624 h 6533995"/>
              <a:gd name="connsiteX3332" fmla="*/ 7970260 w 11830043"/>
              <a:gd name="connsiteY3332" fmla="*/ 3397347 h 6533995"/>
              <a:gd name="connsiteX3333" fmla="*/ 7960477 w 11830043"/>
              <a:gd name="connsiteY3333" fmla="*/ 3387624 h 6533995"/>
              <a:gd name="connsiteX3334" fmla="*/ 7970260 w 11830043"/>
              <a:gd name="connsiteY3334" fmla="*/ 3377836 h 6533995"/>
              <a:gd name="connsiteX3335" fmla="*/ 7729032 w 11830043"/>
              <a:gd name="connsiteY3335" fmla="*/ 3377836 h 6533995"/>
              <a:gd name="connsiteX3336" fmla="*/ 7738753 w 11830043"/>
              <a:gd name="connsiteY3336" fmla="*/ 3387624 h 6533995"/>
              <a:gd name="connsiteX3337" fmla="*/ 7729032 w 11830043"/>
              <a:gd name="connsiteY3337" fmla="*/ 3397347 h 6533995"/>
              <a:gd name="connsiteX3338" fmla="*/ 7719249 w 11830043"/>
              <a:gd name="connsiteY3338" fmla="*/ 3387624 h 6533995"/>
              <a:gd name="connsiteX3339" fmla="*/ 7729032 w 11830043"/>
              <a:gd name="connsiteY3339" fmla="*/ 3377836 h 6533995"/>
              <a:gd name="connsiteX3340" fmla="*/ 7487803 w 11830043"/>
              <a:gd name="connsiteY3340" fmla="*/ 3377836 h 6533995"/>
              <a:gd name="connsiteX3341" fmla="*/ 7497524 w 11830043"/>
              <a:gd name="connsiteY3341" fmla="*/ 3387624 h 6533995"/>
              <a:gd name="connsiteX3342" fmla="*/ 7487803 w 11830043"/>
              <a:gd name="connsiteY3342" fmla="*/ 3397347 h 6533995"/>
              <a:gd name="connsiteX3343" fmla="*/ 7478019 w 11830043"/>
              <a:gd name="connsiteY3343" fmla="*/ 3387624 h 6533995"/>
              <a:gd name="connsiteX3344" fmla="*/ 7487803 w 11830043"/>
              <a:gd name="connsiteY3344" fmla="*/ 3377836 h 6533995"/>
              <a:gd name="connsiteX3345" fmla="*/ 7246575 w 11830043"/>
              <a:gd name="connsiteY3345" fmla="*/ 3377836 h 6533995"/>
              <a:gd name="connsiteX3346" fmla="*/ 7256359 w 11830043"/>
              <a:gd name="connsiteY3346" fmla="*/ 3387624 h 6533995"/>
              <a:gd name="connsiteX3347" fmla="*/ 7246575 w 11830043"/>
              <a:gd name="connsiteY3347" fmla="*/ 3397347 h 6533995"/>
              <a:gd name="connsiteX3348" fmla="*/ 7236855 w 11830043"/>
              <a:gd name="connsiteY3348" fmla="*/ 3387624 h 6533995"/>
              <a:gd name="connsiteX3349" fmla="*/ 7246575 w 11830043"/>
              <a:gd name="connsiteY3349" fmla="*/ 3377836 h 6533995"/>
              <a:gd name="connsiteX3350" fmla="*/ 7005346 w 11830043"/>
              <a:gd name="connsiteY3350" fmla="*/ 3377836 h 6533995"/>
              <a:gd name="connsiteX3351" fmla="*/ 7015130 w 11830043"/>
              <a:gd name="connsiteY3351" fmla="*/ 3387624 h 6533995"/>
              <a:gd name="connsiteX3352" fmla="*/ 7005346 w 11830043"/>
              <a:gd name="connsiteY3352" fmla="*/ 3397347 h 6533995"/>
              <a:gd name="connsiteX3353" fmla="*/ 6995626 w 11830043"/>
              <a:gd name="connsiteY3353" fmla="*/ 3387624 h 6533995"/>
              <a:gd name="connsiteX3354" fmla="*/ 7005346 w 11830043"/>
              <a:gd name="connsiteY3354" fmla="*/ 3377836 h 6533995"/>
              <a:gd name="connsiteX3355" fmla="*/ 6764118 w 11830043"/>
              <a:gd name="connsiteY3355" fmla="*/ 3377836 h 6533995"/>
              <a:gd name="connsiteX3356" fmla="*/ 6773902 w 11830043"/>
              <a:gd name="connsiteY3356" fmla="*/ 3387624 h 6533995"/>
              <a:gd name="connsiteX3357" fmla="*/ 6764118 w 11830043"/>
              <a:gd name="connsiteY3357" fmla="*/ 3397347 h 6533995"/>
              <a:gd name="connsiteX3358" fmla="*/ 6754335 w 11830043"/>
              <a:gd name="connsiteY3358" fmla="*/ 3387624 h 6533995"/>
              <a:gd name="connsiteX3359" fmla="*/ 6764118 w 11830043"/>
              <a:gd name="connsiteY3359" fmla="*/ 3377836 h 6533995"/>
              <a:gd name="connsiteX3360" fmla="*/ 6522889 w 11830043"/>
              <a:gd name="connsiteY3360" fmla="*/ 3377836 h 6533995"/>
              <a:gd name="connsiteX3361" fmla="*/ 6532610 w 11830043"/>
              <a:gd name="connsiteY3361" fmla="*/ 3387624 h 6533995"/>
              <a:gd name="connsiteX3362" fmla="*/ 6522889 w 11830043"/>
              <a:gd name="connsiteY3362" fmla="*/ 3397347 h 6533995"/>
              <a:gd name="connsiteX3363" fmla="*/ 6513105 w 11830043"/>
              <a:gd name="connsiteY3363" fmla="*/ 3387624 h 6533995"/>
              <a:gd name="connsiteX3364" fmla="*/ 6522889 w 11830043"/>
              <a:gd name="connsiteY3364" fmla="*/ 3377836 h 6533995"/>
              <a:gd name="connsiteX3365" fmla="*/ 6281661 w 11830043"/>
              <a:gd name="connsiteY3365" fmla="*/ 3377836 h 6533995"/>
              <a:gd name="connsiteX3366" fmla="*/ 6291381 w 11830043"/>
              <a:gd name="connsiteY3366" fmla="*/ 3387624 h 6533995"/>
              <a:gd name="connsiteX3367" fmla="*/ 6281661 w 11830043"/>
              <a:gd name="connsiteY3367" fmla="*/ 3397347 h 6533995"/>
              <a:gd name="connsiteX3368" fmla="*/ 6271877 w 11830043"/>
              <a:gd name="connsiteY3368" fmla="*/ 3387624 h 6533995"/>
              <a:gd name="connsiteX3369" fmla="*/ 6281661 w 11830043"/>
              <a:gd name="connsiteY3369" fmla="*/ 3377836 h 6533995"/>
              <a:gd name="connsiteX3370" fmla="*/ 6040432 w 11830043"/>
              <a:gd name="connsiteY3370" fmla="*/ 3377836 h 6533995"/>
              <a:gd name="connsiteX3371" fmla="*/ 6050216 w 11830043"/>
              <a:gd name="connsiteY3371" fmla="*/ 3387624 h 6533995"/>
              <a:gd name="connsiteX3372" fmla="*/ 6040432 w 11830043"/>
              <a:gd name="connsiteY3372" fmla="*/ 3397347 h 6533995"/>
              <a:gd name="connsiteX3373" fmla="*/ 6030712 w 11830043"/>
              <a:gd name="connsiteY3373" fmla="*/ 3387624 h 6533995"/>
              <a:gd name="connsiteX3374" fmla="*/ 6040432 w 11830043"/>
              <a:gd name="connsiteY3374" fmla="*/ 3377836 h 6533995"/>
              <a:gd name="connsiteX3375" fmla="*/ 5799205 w 11830043"/>
              <a:gd name="connsiteY3375" fmla="*/ 3377836 h 6533995"/>
              <a:gd name="connsiteX3376" fmla="*/ 5808989 w 11830043"/>
              <a:gd name="connsiteY3376" fmla="*/ 3387624 h 6533995"/>
              <a:gd name="connsiteX3377" fmla="*/ 5799205 w 11830043"/>
              <a:gd name="connsiteY3377" fmla="*/ 3397347 h 6533995"/>
              <a:gd name="connsiteX3378" fmla="*/ 5789486 w 11830043"/>
              <a:gd name="connsiteY3378" fmla="*/ 3387624 h 6533995"/>
              <a:gd name="connsiteX3379" fmla="*/ 5799205 w 11830043"/>
              <a:gd name="connsiteY3379" fmla="*/ 3377836 h 6533995"/>
              <a:gd name="connsiteX3380" fmla="*/ 5557991 w 11830043"/>
              <a:gd name="connsiteY3380" fmla="*/ 3377836 h 6533995"/>
              <a:gd name="connsiteX3381" fmla="*/ 5567774 w 11830043"/>
              <a:gd name="connsiteY3381" fmla="*/ 3387624 h 6533995"/>
              <a:gd name="connsiteX3382" fmla="*/ 5557991 w 11830043"/>
              <a:gd name="connsiteY3382" fmla="*/ 3397347 h 6533995"/>
              <a:gd name="connsiteX3383" fmla="*/ 5548208 w 11830043"/>
              <a:gd name="connsiteY3383" fmla="*/ 3387624 h 6533995"/>
              <a:gd name="connsiteX3384" fmla="*/ 5557991 w 11830043"/>
              <a:gd name="connsiteY3384" fmla="*/ 3377836 h 6533995"/>
              <a:gd name="connsiteX3385" fmla="*/ 5316710 w 11830043"/>
              <a:gd name="connsiteY3385" fmla="*/ 3377836 h 6533995"/>
              <a:gd name="connsiteX3386" fmla="*/ 5326429 w 11830043"/>
              <a:gd name="connsiteY3386" fmla="*/ 3387624 h 6533995"/>
              <a:gd name="connsiteX3387" fmla="*/ 5316710 w 11830043"/>
              <a:gd name="connsiteY3387" fmla="*/ 3397347 h 6533995"/>
              <a:gd name="connsiteX3388" fmla="*/ 5306924 w 11830043"/>
              <a:gd name="connsiteY3388" fmla="*/ 3387624 h 6533995"/>
              <a:gd name="connsiteX3389" fmla="*/ 5316710 w 11830043"/>
              <a:gd name="connsiteY3389" fmla="*/ 3377836 h 6533995"/>
              <a:gd name="connsiteX3390" fmla="*/ 5075486 w 11830043"/>
              <a:gd name="connsiteY3390" fmla="*/ 3377836 h 6533995"/>
              <a:gd name="connsiteX3391" fmla="*/ 5085202 w 11830043"/>
              <a:gd name="connsiteY3391" fmla="*/ 3387624 h 6533995"/>
              <a:gd name="connsiteX3392" fmla="*/ 5075486 w 11830043"/>
              <a:gd name="connsiteY3392" fmla="*/ 3397347 h 6533995"/>
              <a:gd name="connsiteX3393" fmla="*/ 5065705 w 11830043"/>
              <a:gd name="connsiteY3393" fmla="*/ 3387624 h 6533995"/>
              <a:gd name="connsiteX3394" fmla="*/ 5075486 w 11830043"/>
              <a:gd name="connsiteY3394" fmla="*/ 3377836 h 6533995"/>
              <a:gd name="connsiteX3395" fmla="*/ 4834252 w 11830043"/>
              <a:gd name="connsiteY3395" fmla="*/ 3377836 h 6533995"/>
              <a:gd name="connsiteX3396" fmla="*/ 4844040 w 11830043"/>
              <a:gd name="connsiteY3396" fmla="*/ 3387624 h 6533995"/>
              <a:gd name="connsiteX3397" fmla="*/ 4834252 w 11830043"/>
              <a:gd name="connsiteY3397" fmla="*/ 3397347 h 6533995"/>
              <a:gd name="connsiteX3398" fmla="*/ 4824534 w 11830043"/>
              <a:gd name="connsiteY3398" fmla="*/ 3387624 h 6533995"/>
              <a:gd name="connsiteX3399" fmla="*/ 4834252 w 11830043"/>
              <a:gd name="connsiteY3399" fmla="*/ 3377836 h 6533995"/>
              <a:gd name="connsiteX3400" fmla="*/ 4593019 w 11830043"/>
              <a:gd name="connsiteY3400" fmla="*/ 3377836 h 6533995"/>
              <a:gd name="connsiteX3401" fmla="*/ 4602795 w 11830043"/>
              <a:gd name="connsiteY3401" fmla="*/ 3387624 h 6533995"/>
              <a:gd name="connsiteX3402" fmla="*/ 4593019 w 11830043"/>
              <a:gd name="connsiteY3402" fmla="*/ 3397347 h 6533995"/>
              <a:gd name="connsiteX3403" fmla="*/ 4583304 w 11830043"/>
              <a:gd name="connsiteY3403" fmla="*/ 3387624 h 6533995"/>
              <a:gd name="connsiteX3404" fmla="*/ 4593019 w 11830043"/>
              <a:gd name="connsiteY3404" fmla="*/ 3377836 h 6533995"/>
              <a:gd name="connsiteX3405" fmla="*/ 4351806 w 11830043"/>
              <a:gd name="connsiteY3405" fmla="*/ 3377836 h 6533995"/>
              <a:gd name="connsiteX3406" fmla="*/ 4361580 w 11830043"/>
              <a:gd name="connsiteY3406" fmla="*/ 3387624 h 6533995"/>
              <a:gd name="connsiteX3407" fmla="*/ 4351806 w 11830043"/>
              <a:gd name="connsiteY3407" fmla="*/ 3397347 h 6533995"/>
              <a:gd name="connsiteX3408" fmla="*/ 4342006 w 11830043"/>
              <a:gd name="connsiteY3408" fmla="*/ 3387624 h 6533995"/>
              <a:gd name="connsiteX3409" fmla="*/ 4351806 w 11830043"/>
              <a:gd name="connsiteY3409" fmla="*/ 3377836 h 6533995"/>
              <a:gd name="connsiteX3410" fmla="*/ 4110581 w 11830043"/>
              <a:gd name="connsiteY3410" fmla="*/ 3377836 h 6533995"/>
              <a:gd name="connsiteX3411" fmla="*/ 4120362 w 11830043"/>
              <a:gd name="connsiteY3411" fmla="*/ 3387624 h 6533995"/>
              <a:gd name="connsiteX3412" fmla="*/ 4110581 w 11830043"/>
              <a:gd name="connsiteY3412" fmla="*/ 3397347 h 6533995"/>
              <a:gd name="connsiteX3413" fmla="*/ 4100799 w 11830043"/>
              <a:gd name="connsiteY3413" fmla="*/ 3387624 h 6533995"/>
              <a:gd name="connsiteX3414" fmla="*/ 4110581 w 11830043"/>
              <a:gd name="connsiteY3414" fmla="*/ 3377836 h 6533995"/>
              <a:gd name="connsiteX3415" fmla="*/ 3869431 w 11830043"/>
              <a:gd name="connsiteY3415" fmla="*/ 3377836 h 6533995"/>
              <a:gd name="connsiteX3416" fmla="*/ 3879149 w 11830043"/>
              <a:gd name="connsiteY3416" fmla="*/ 3387624 h 6533995"/>
              <a:gd name="connsiteX3417" fmla="*/ 3869431 w 11830043"/>
              <a:gd name="connsiteY3417" fmla="*/ 3397347 h 6533995"/>
              <a:gd name="connsiteX3418" fmla="*/ 3859648 w 11830043"/>
              <a:gd name="connsiteY3418" fmla="*/ 3387624 h 6533995"/>
              <a:gd name="connsiteX3419" fmla="*/ 3869431 w 11830043"/>
              <a:gd name="connsiteY3419" fmla="*/ 3377836 h 6533995"/>
              <a:gd name="connsiteX3420" fmla="*/ 3628212 w 11830043"/>
              <a:gd name="connsiteY3420" fmla="*/ 3377836 h 6533995"/>
              <a:gd name="connsiteX3421" fmla="*/ 3637936 w 11830043"/>
              <a:gd name="connsiteY3421" fmla="*/ 3387624 h 6533995"/>
              <a:gd name="connsiteX3422" fmla="*/ 3628212 w 11830043"/>
              <a:gd name="connsiteY3422" fmla="*/ 3397347 h 6533995"/>
              <a:gd name="connsiteX3423" fmla="*/ 3618430 w 11830043"/>
              <a:gd name="connsiteY3423" fmla="*/ 3387624 h 6533995"/>
              <a:gd name="connsiteX3424" fmla="*/ 3628212 w 11830043"/>
              <a:gd name="connsiteY3424" fmla="*/ 3377836 h 6533995"/>
              <a:gd name="connsiteX3425" fmla="*/ 3386958 w 11830043"/>
              <a:gd name="connsiteY3425" fmla="*/ 3377836 h 6533995"/>
              <a:gd name="connsiteX3426" fmla="*/ 3396744 w 11830043"/>
              <a:gd name="connsiteY3426" fmla="*/ 3387624 h 6533995"/>
              <a:gd name="connsiteX3427" fmla="*/ 3386958 w 11830043"/>
              <a:gd name="connsiteY3427" fmla="*/ 3397347 h 6533995"/>
              <a:gd name="connsiteX3428" fmla="*/ 3377236 w 11830043"/>
              <a:gd name="connsiteY3428" fmla="*/ 3387624 h 6533995"/>
              <a:gd name="connsiteX3429" fmla="*/ 3386958 w 11830043"/>
              <a:gd name="connsiteY3429" fmla="*/ 3377836 h 6533995"/>
              <a:gd name="connsiteX3430" fmla="*/ 3145751 w 11830043"/>
              <a:gd name="connsiteY3430" fmla="*/ 3377836 h 6533995"/>
              <a:gd name="connsiteX3431" fmla="*/ 3155533 w 11830043"/>
              <a:gd name="connsiteY3431" fmla="*/ 3387624 h 6533995"/>
              <a:gd name="connsiteX3432" fmla="*/ 3145751 w 11830043"/>
              <a:gd name="connsiteY3432" fmla="*/ 3397347 h 6533995"/>
              <a:gd name="connsiteX3433" fmla="*/ 3136032 w 11830043"/>
              <a:gd name="connsiteY3433" fmla="*/ 3387624 h 6533995"/>
              <a:gd name="connsiteX3434" fmla="*/ 3145751 w 11830043"/>
              <a:gd name="connsiteY3434" fmla="*/ 3377836 h 6533995"/>
              <a:gd name="connsiteX3435" fmla="*/ 2904573 w 11830043"/>
              <a:gd name="connsiteY3435" fmla="*/ 3377836 h 6533995"/>
              <a:gd name="connsiteX3436" fmla="*/ 2914355 w 11830043"/>
              <a:gd name="connsiteY3436" fmla="*/ 3387624 h 6533995"/>
              <a:gd name="connsiteX3437" fmla="*/ 2904573 w 11830043"/>
              <a:gd name="connsiteY3437" fmla="*/ 3397347 h 6533995"/>
              <a:gd name="connsiteX3438" fmla="*/ 2894791 w 11830043"/>
              <a:gd name="connsiteY3438" fmla="*/ 3387624 h 6533995"/>
              <a:gd name="connsiteX3439" fmla="*/ 2904573 w 11830043"/>
              <a:gd name="connsiteY3439" fmla="*/ 3377836 h 6533995"/>
              <a:gd name="connsiteX3440" fmla="*/ 2663275 w 11830043"/>
              <a:gd name="connsiteY3440" fmla="*/ 3377836 h 6533995"/>
              <a:gd name="connsiteX3441" fmla="*/ 2672998 w 11830043"/>
              <a:gd name="connsiteY3441" fmla="*/ 3387624 h 6533995"/>
              <a:gd name="connsiteX3442" fmla="*/ 2663275 w 11830043"/>
              <a:gd name="connsiteY3442" fmla="*/ 3397347 h 6533995"/>
              <a:gd name="connsiteX3443" fmla="*/ 2653492 w 11830043"/>
              <a:gd name="connsiteY3443" fmla="*/ 3387624 h 6533995"/>
              <a:gd name="connsiteX3444" fmla="*/ 2663275 w 11830043"/>
              <a:gd name="connsiteY3444" fmla="*/ 3377836 h 6533995"/>
              <a:gd name="connsiteX3445" fmla="*/ 2422037 w 11830043"/>
              <a:gd name="connsiteY3445" fmla="*/ 3377836 h 6533995"/>
              <a:gd name="connsiteX3446" fmla="*/ 2431754 w 11830043"/>
              <a:gd name="connsiteY3446" fmla="*/ 3387624 h 6533995"/>
              <a:gd name="connsiteX3447" fmla="*/ 2422037 w 11830043"/>
              <a:gd name="connsiteY3447" fmla="*/ 3397347 h 6533995"/>
              <a:gd name="connsiteX3448" fmla="*/ 2412257 w 11830043"/>
              <a:gd name="connsiteY3448" fmla="*/ 3387624 h 6533995"/>
              <a:gd name="connsiteX3449" fmla="*/ 2422037 w 11830043"/>
              <a:gd name="connsiteY3449" fmla="*/ 3377836 h 6533995"/>
              <a:gd name="connsiteX3450" fmla="*/ 2180788 w 11830043"/>
              <a:gd name="connsiteY3450" fmla="*/ 3377836 h 6533995"/>
              <a:gd name="connsiteX3451" fmla="*/ 2190580 w 11830043"/>
              <a:gd name="connsiteY3451" fmla="*/ 3387624 h 6533995"/>
              <a:gd name="connsiteX3452" fmla="*/ 2180788 w 11830043"/>
              <a:gd name="connsiteY3452" fmla="*/ 3397347 h 6533995"/>
              <a:gd name="connsiteX3453" fmla="*/ 2171085 w 11830043"/>
              <a:gd name="connsiteY3453" fmla="*/ 3387624 h 6533995"/>
              <a:gd name="connsiteX3454" fmla="*/ 2180788 w 11830043"/>
              <a:gd name="connsiteY3454" fmla="*/ 3377836 h 6533995"/>
              <a:gd name="connsiteX3455" fmla="*/ 1939582 w 11830043"/>
              <a:gd name="connsiteY3455" fmla="*/ 3377836 h 6533995"/>
              <a:gd name="connsiteX3456" fmla="*/ 1949365 w 11830043"/>
              <a:gd name="connsiteY3456" fmla="*/ 3387624 h 6533995"/>
              <a:gd name="connsiteX3457" fmla="*/ 1939582 w 11830043"/>
              <a:gd name="connsiteY3457" fmla="*/ 3397347 h 6533995"/>
              <a:gd name="connsiteX3458" fmla="*/ 1929861 w 11830043"/>
              <a:gd name="connsiteY3458" fmla="*/ 3387624 h 6533995"/>
              <a:gd name="connsiteX3459" fmla="*/ 1939582 w 11830043"/>
              <a:gd name="connsiteY3459" fmla="*/ 3377836 h 6533995"/>
              <a:gd name="connsiteX3460" fmla="*/ 1698332 w 11830043"/>
              <a:gd name="connsiteY3460" fmla="*/ 3377836 h 6533995"/>
              <a:gd name="connsiteX3461" fmla="*/ 1708118 w 11830043"/>
              <a:gd name="connsiteY3461" fmla="*/ 3387624 h 6533995"/>
              <a:gd name="connsiteX3462" fmla="*/ 1698332 w 11830043"/>
              <a:gd name="connsiteY3462" fmla="*/ 3397347 h 6533995"/>
              <a:gd name="connsiteX3463" fmla="*/ 1688547 w 11830043"/>
              <a:gd name="connsiteY3463" fmla="*/ 3387624 h 6533995"/>
              <a:gd name="connsiteX3464" fmla="*/ 1698332 w 11830043"/>
              <a:gd name="connsiteY3464" fmla="*/ 3377836 h 6533995"/>
              <a:gd name="connsiteX3465" fmla="*/ 1457107 w 11830043"/>
              <a:gd name="connsiteY3465" fmla="*/ 3377836 h 6533995"/>
              <a:gd name="connsiteX3466" fmla="*/ 1466827 w 11830043"/>
              <a:gd name="connsiteY3466" fmla="*/ 3387624 h 6533995"/>
              <a:gd name="connsiteX3467" fmla="*/ 1457107 w 11830043"/>
              <a:gd name="connsiteY3467" fmla="*/ 3397347 h 6533995"/>
              <a:gd name="connsiteX3468" fmla="*/ 1447323 w 11830043"/>
              <a:gd name="connsiteY3468" fmla="*/ 3387624 h 6533995"/>
              <a:gd name="connsiteX3469" fmla="*/ 1457107 w 11830043"/>
              <a:gd name="connsiteY3469" fmla="*/ 3377836 h 6533995"/>
              <a:gd name="connsiteX3470" fmla="*/ 1215886 w 11830043"/>
              <a:gd name="connsiteY3470" fmla="*/ 3377836 h 6533995"/>
              <a:gd name="connsiteX3471" fmla="*/ 1225670 w 11830043"/>
              <a:gd name="connsiteY3471" fmla="*/ 3387624 h 6533995"/>
              <a:gd name="connsiteX3472" fmla="*/ 1215886 w 11830043"/>
              <a:gd name="connsiteY3472" fmla="*/ 3397347 h 6533995"/>
              <a:gd name="connsiteX3473" fmla="*/ 1206166 w 11830043"/>
              <a:gd name="connsiteY3473" fmla="*/ 3387624 h 6533995"/>
              <a:gd name="connsiteX3474" fmla="*/ 1215886 w 11830043"/>
              <a:gd name="connsiteY3474" fmla="*/ 3377836 h 6533995"/>
              <a:gd name="connsiteX3475" fmla="*/ 974666 w 11830043"/>
              <a:gd name="connsiteY3475" fmla="*/ 3377836 h 6533995"/>
              <a:gd name="connsiteX3476" fmla="*/ 984449 w 11830043"/>
              <a:gd name="connsiteY3476" fmla="*/ 3387624 h 6533995"/>
              <a:gd name="connsiteX3477" fmla="*/ 974666 w 11830043"/>
              <a:gd name="connsiteY3477" fmla="*/ 3397347 h 6533995"/>
              <a:gd name="connsiteX3478" fmla="*/ 964946 w 11830043"/>
              <a:gd name="connsiteY3478" fmla="*/ 3387624 h 6533995"/>
              <a:gd name="connsiteX3479" fmla="*/ 974666 w 11830043"/>
              <a:gd name="connsiteY3479" fmla="*/ 3377836 h 6533995"/>
              <a:gd name="connsiteX3480" fmla="*/ 733446 w 11830043"/>
              <a:gd name="connsiteY3480" fmla="*/ 3377836 h 6533995"/>
              <a:gd name="connsiteX3481" fmla="*/ 743165 w 11830043"/>
              <a:gd name="connsiteY3481" fmla="*/ 3387624 h 6533995"/>
              <a:gd name="connsiteX3482" fmla="*/ 733446 w 11830043"/>
              <a:gd name="connsiteY3482" fmla="*/ 3397347 h 6533995"/>
              <a:gd name="connsiteX3483" fmla="*/ 723662 w 11830043"/>
              <a:gd name="connsiteY3483" fmla="*/ 3387624 h 6533995"/>
              <a:gd name="connsiteX3484" fmla="*/ 733446 w 11830043"/>
              <a:gd name="connsiteY3484" fmla="*/ 3377836 h 6533995"/>
              <a:gd name="connsiteX3485" fmla="*/ 492225 w 11830043"/>
              <a:gd name="connsiteY3485" fmla="*/ 3377836 h 6533995"/>
              <a:gd name="connsiteX3486" fmla="*/ 501945 w 11830043"/>
              <a:gd name="connsiteY3486" fmla="*/ 3387624 h 6533995"/>
              <a:gd name="connsiteX3487" fmla="*/ 492225 w 11830043"/>
              <a:gd name="connsiteY3487" fmla="*/ 3397347 h 6533995"/>
              <a:gd name="connsiteX3488" fmla="*/ 482441 w 11830043"/>
              <a:gd name="connsiteY3488" fmla="*/ 3387624 h 6533995"/>
              <a:gd name="connsiteX3489" fmla="*/ 492225 w 11830043"/>
              <a:gd name="connsiteY3489" fmla="*/ 3377836 h 6533995"/>
              <a:gd name="connsiteX3490" fmla="*/ 251005 w 11830043"/>
              <a:gd name="connsiteY3490" fmla="*/ 3377836 h 6533995"/>
              <a:gd name="connsiteX3491" fmla="*/ 260789 w 11830043"/>
              <a:gd name="connsiteY3491" fmla="*/ 3387624 h 6533995"/>
              <a:gd name="connsiteX3492" fmla="*/ 251005 w 11830043"/>
              <a:gd name="connsiteY3492" fmla="*/ 3397347 h 6533995"/>
              <a:gd name="connsiteX3493" fmla="*/ 241285 w 11830043"/>
              <a:gd name="connsiteY3493" fmla="*/ 3387624 h 6533995"/>
              <a:gd name="connsiteX3494" fmla="*/ 251005 w 11830043"/>
              <a:gd name="connsiteY3494" fmla="*/ 3377836 h 6533995"/>
              <a:gd name="connsiteX3495" fmla="*/ 9722 w 11830043"/>
              <a:gd name="connsiteY3495" fmla="*/ 3377836 h 6533995"/>
              <a:gd name="connsiteX3496" fmla="*/ 19506 w 11830043"/>
              <a:gd name="connsiteY3496" fmla="*/ 3387624 h 6533995"/>
              <a:gd name="connsiteX3497" fmla="*/ 9722 w 11830043"/>
              <a:gd name="connsiteY3497" fmla="*/ 3397347 h 6533995"/>
              <a:gd name="connsiteX3498" fmla="*/ 2 w 11830043"/>
              <a:gd name="connsiteY3498" fmla="*/ 3387624 h 6533995"/>
              <a:gd name="connsiteX3499" fmla="*/ 9722 w 11830043"/>
              <a:gd name="connsiteY3499" fmla="*/ 3377836 h 6533995"/>
              <a:gd name="connsiteX3500" fmla="*/ 9649203 w 11830043"/>
              <a:gd name="connsiteY3500" fmla="*/ 3136585 h 6533995"/>
              <a:gd name="connsiteX3501" fmla="*/ 9658923 w 11830043"/>
              <a:gd name="connsiteY3501" fmla="*/ 3146371 h 6533995"/>
              <a:gd name="connsiteX3502" fmla="*/ 9649203 w 11830043"/>
              <a:gd name="connsiteY3502" fmla="*/ 3156095 h 6533995"/>
              <a:gd name="connsiteX3503" fmla="*/ 9639483 w 11830043"/>
              <a:gd name="connsiteY3503" fmla="*/ 3146371 h 6533995"/>
              <a:gd name="connsiteX3504" fmla="*/ 9649203 w 11830043"/>
              <a:gd name="connsiteY3504" fmla="*/ 3136585 h 6533995"/>
              <a:gd name="connsiteX3505" fmla="*/ 11820259 w 11830043"/>
              <a:gd name="connsiteY3505" fmla="*/ 3136584 h 6533995"/>
              <a:gd name="connsiteX3506" fmla="*/ 11830043 w 11830043"/>
              <a:gd name="connsiteY3506" fmla="*/ 3146371 h 6533995"/>
              <a:gd name="connsiteX3507" fmla="*/ 11820259 w 11830043"/>
              <a:gd name="connsiteY3507" fmla="*/ 3156095 h 6533995"/>
              <a:gd name="connsiteX3508" fmla="*/ 11810539 w 11830043"/>
              <a:gd name="connsiteY3508" fmla="*/ 3146371 h 6533995"/>
              <a:gd name="connsiteX3509" fmla="*/ 11820259 w 11830043"/>
              <a:gd name="connsiteY3509" fmla="*/ 3136584 h 6533995"/>
              <a:gd name="connsiteX3510" fmla="*/ 11579030 w 11830043"/>
              <a:gd name="connsiteY3510" fmla="*/ 3136584 h 6533995"/>
              <a:gd name="connsiteX3511" fmla="*/ 11588815 w 11830043"/>
              <a:gd name="connsiteY3511" fmla="*/ 3146371 h 6533995"/>
              <a:gd name="connsiteX3512" fmla="*/ 11579030 w 11830043"/>
              <a:gd name="connsiteY3512" fmla="*/ 3156095 h 6533995"/>
              <a:gd name="connsiteX3513" fmla="*/ 11569310 w 11830043"/>
              <a:gd name="connsiteY3513" fmla="*/ 3146371 h 6533995"/>
              <a:gd name="connsiteX3514" fmla="*/ 11579030 w 11830043"/>
              <a:gd name="connsiteY3514" fmla="*/ 3136584 h 6533995"/>
              <a:gd name="connsiteX3515" fmla="*/ 11337802 w 11830043"/>
              <a:gd name="connsiteY3515" fmla="*/ 3136584 h 6533995"/>
              <a:gd name="connsiteX3516" fmla="*/ 11347587 w 11830043"/>
              <a:gd name="connsiteY3516" fmla="*/ 3146371 h 6533995"/>
              <a:gd name="connsiteX3517" fmla="*/ 11337802 w 11830043"/>
              <a:gd name="connsiteY3517" fmla="*/ 3156095 h 6533995"/>
              <a:gd name="connsiteX3518" fmla="*/ 11328082 w 11830043"/>
              <a:gd name="connsiteY3518" fmla="*/ 3146371 h 6533995"/>
              <a:gd name="connsiteX3519" fmla="*/ 11337802 w 11830043"/>
              <a:gd name="connsiteY3519" fmla="*/ 3136584 h 6533995"/>
              <a:gd name="connsiteX3520" fmla="*/ 11096574 w 11830043"/>
              <a:gd name="connsiteY3520" fmla="*/ 3136584 h 6533995"/>
              <a:gd name="connsiteX3521" fmla="*/ 11106294 w 11830043"/>
              <a:gd name="connsiteY3521" fmla="*/ 3146371 h 6533995"/>
              <a:gd name="connsiteX3522" fmla="*/ 11096574 w 11830043"/>
              <a:gd name="connsiteY3522" fmla="*/ 3156095 h 6533995"/>
              <a:gd name="connsiteX3523" fmla="*/ 11086790 w 11830043"/>
              <a:gd name="connsiteY3523" fmla="*/ 3146371 h 6533995"/>
              <a:gd name="connsiteX3524" fmla="*/ 11096574 w 11830043"/>
              <a:gd name="connsiteY3524" fmla="*/ 3136584 h 6533995"/>
              <a:gd name="connsiteX3525" fmla="*/ 10855345 w 11830043"/>
              <a:gd name="connsiteY3525" fmla="*/ 3136584 h 6533995"/>
              <a:gd name="connsiteX3526" fmla="*/ 10865065 w 11830043"/>
              <a:gd name="connsiteY3526" fmla="*/ 3146371 h 6533995"/>
              <a:gd name="connsiteX3527" fmla="*/ 10855345 w 11830043"/>
              <a:gd name="connsiteY3527" fmla="*/ 3156095 h 6533995"/>
              <a:gd name="connsiteX3528" fmla="*/ 10845625 w 11830043"/>
              <a:gd name="connsiteY3528" fmla="*/ 3146371 h 6533995"/>
              <a:gd name="connsiteX3529" fmla="*/ 10855345 w 11830043"/>
              <a:gd name="connsiteY3529" fmla="*/ 3136584 h 6533995"/>
              <a:gd name="connsiteX3530" fmla="*/ 10614116 w 11830043"/>
              <a:gd name="connsiteY3530" fmla="*/ 3136584 h 6533995"/>
              <a:gd name="connsiteX3531" fmla="*/ 10623901 w 11830043"/>
              <a:gd name="connsiteY3531" fmla="*/ 3146371 h 6533995"/>
              <a:gd name="connsiteX3532" fmla="*/ 10614116 w 11830043"/>
              <a:gd name="connsiteY3532" fmla="*/ 3156095 h 6533995"/>
              <a:gd name="connsiteX3533" fmla="*/ 10604396 w 11830043"/>
              <a:gd name="connsiteY3533" fmla="*/ 3146371 h 6533995"/>
              <a:gd name="connsiteX3534" fmla="*/ 10614116 w 11830043"/>
              <a:gd name="connsiteY3534" fmla="*/ 3136584 h 6533995"/>
              <a:gd name="connsiteX3535" fmla="*/ 10372888 w 11830043"/>
              <a:gd name="connsiteY3535" fmla="*/ 3136584 h 6533995"/>
              <a:gd name="connsiteX3536" fmla="*/ 10382673 w 11830043"/>
              <a:gd name="connsiteY3536" fmla="*/ 3146371 h 6533995"/>
              <a:gd name="connsiteX3537" fmla="*/ 10372888 w 11830043"/>
              <a:gd name="connsiteY3537" fmla="*/ 3156095 h 6533995"/>
              <a:gd name="connsiteX3538" fmla="*/ 10363168 w 11830043"/>
              <a:gd name="connsiteY3538" fmla="*/ 3146371 h 6533995"/>
              <a:gd name="connsiteX3539" fmla="*/ 10372888 w 11830043"/>
              <a:gd name="connsiteY3539" fmla="*/ 3136584 h 6533995"/>
              <a:gd name="connsiteX3540" fmla="*/ 10131660 w 11830043"/>
              <a:gd name="connsiteY3540" fmla="*/ 3136584 h 6533995"/>
              <a:gd name="connsiteX3541" fmla="*/ 10141444 w 11830043"/>
              <a:gd name="connsiteY3541" fmla="*/ 3146371 h 6533995"/>
              <a:gd name="connsiteX3542" fmla="*/ 10131660 w 11830043"/>
              <a:gd name="connsiteY3542" fmla="*/ 3156095 h 6533995"/>
              <a:gd name="connsiteX3543" fmla="*/ 10121940 w 11830043"/>
              <a:gd name="connsiteY3543" fmla="*/ 3146371 h 6533995"/>
              <a:gd name="connsiteX3544" fmla="*/ 10131660 w 11830043"/>
              <a:gd name="connsiteY3544" fmla="*/ 3136584 h 6533995"/>
              <a:gd name="connsiteX3545" fmla="*/ 9890432 w 11830043"/>
              <a:gd name="connsiteY3545" fmla="*/ 3136584 h 6533995"/>
              <a:gd name="connsiteX3546" fmla="*/ 9900152 w 11830043"/>
              <a:gd name="connsiteY3546" fmla="*/ 3146371 h 6533995"/>
              <a:gd name="connsiteX3547" fmla="*/ 9890432 w 11830043"/>
              <a:gd name="connsiteY3547" fmla="*/ 3156095 h 6533995"/>
              <a:gd name="connsiteX3548" fmla="*/ 9880648 w 11830043"/>
              <a:gd name="connsiteY3548" fmla="*/ 3146371 h 6533995"/>
              <a:gd name="connsiteX3549" fmla="*/ 9890432 w 11830043"/>
              <a:gd name="connsiteY3549" fmla="*/ 3136584 h 6533995"/>
              <a:gd name="connsiteX3550" fmla="*/ 9417695 w 11830043"/>
              <a:gd name="connsiteY3550" fmla="*/ 3136584 h 6533995"/>
              <a:gd name="connsiteX3551" fmla="*/ 9427416 w 11830043"/>
              <a:gd name="connsiteY3551" fmla="*/ 3146371 h 6533995"/>
              <a:gd name="connsiteX3552" fmla="*/ 9417695 w 11830043"/>
              <a:gd name="connsiteY3552" fmla="*/ 3156095 h 6533995"/>
              <a:gd name="connsiteX3553" fmla="*/ 9407911 w 11830043"/>
              <a:gd name="connsiteY3553" fmla="*/ 3146371 h 6533995"/>
              <a:gd name="connsiteX3554" fmla="*/ 9417695 w 11830043"/>
              <a:gd name="connsiteY3554" fmla="*/ 3136584 h 6533995"/>
              <a:gd name="connsiteX3555" fmla="*/ 9176467 w 11830043"/>
              <a:gd name="connsiteY3555" fmla="*/ 3136584 h 6533995"/>
              <a:gd name="connsiteX3556" fmla="*/ 9186187 w 11830043"/>
              <a:gd name="connsiteY3556" fmla="*/ 3146371 h 6533995"/>
              <a:gd name="connsiteX3557" fmla="*/ 9176467 w 11830043"/>
              <a:gd name="connsiteY3557" fmla="*/ 3156095 h 6533995"/>
              <a:gd name="connsiteX3558" fmla="*/ 9166683 w 11830043"/>
              <a:gd name="connsiteY3558" fmla="*/ 3146371 h 6533995"/>
              <a:gd name="connsiteX3559" fmla="*/ 9176467 w 11830043"/>
              <a:gd name="connsiteY3559" fmla="*/ 3136584 h 6533995"/>
              <a:gd name="connsiteX3560" fmla="*/ 8935237 w 11830043"/>
              <a:gd name="connsiteY3560" fmla="*/ 3136584 h 6533995"/>
              <a:gd name="connsiteX3561" fmla="*/ 8944958 w 11830043"/>
              <a:gd name="connsiteY3561" fmla="*/ 3146371 h 6533995"/>
              <a:gd name="connsiteX3562" fmla="*/ 8935237 w 11830043"/>
              <a:gd name="connsiteY3562" fmla="*/ 3156095 h 6533995"/>
              <a:gd name="connsiteX3563" fmla="*/ 8925454 w 11830043"/>
              <a:gd name="connsiteY3563" fmla="*/ 3146371 h 6533995"/>
              <a:gd name="connsiteX3564" fmla="*/ 8935237 w 11830043"/>
              <a:gd name="connsiteY3564" fmla="*/ 3136584 h 6533995"/>
              <a:gd name="connsiteX3565" fmla="*/ 8694009 w 11830043"/>
              <a:gd name="connsiteY3565" fmla="*/ 3136584 h 6533995"/>
              <a:gd name="connsiteX3566" fmla="*/ 8703730 w 11830043"/>
              <a:gd name="connsiteY3566" fmla="*/ 3146371 h 6533995"/>
              <a:gd name="connsiteX3567" fmla="*/ 8694009 w 11830043"/>
              <a:gd name="connsiteY3567" fmla="*/ 3156095 h 6533995"/>
              <a:gd name="connsiteX3568" fmla="*/ 8684289 w 11830043"/>
              <a:gd name="connsiteY3568" fmla="*/ 3146371 h 6533995"/>
              <a:gd name="connsiteX3569" fmla="*/ 8694009 w 11830043"/>
              <a:gd name="connsiteY3569" fmla="*/ 3136584 h 6533995"/>
              <a:gd name="connsiteX3570" fmla="*/ 8452781 w 11830043"/>
              <a:gd name="connsiteY3570" fmla="*/ 3136584 h 6533995"/>
              <a:gd name="connsiteX3571" fmla="*/ 8462566 w 11830043"/>
              <a:gd name="connsiteY3571" fmla="*/ 3146371 h 6533995"/>
              <a:gd name="connsiteX3572" fmla="*/ 8452781 w 11830043"/>
              <a:gd name="connsiteY3572" fmla="*/ 3156095 h 6533995"/>
              <a:gd name="connsiteX3573" fmla="*/ 8443061 w 11830043"/>
              <a:gd name="connsiteY3573" fmla="*/ 3146371 h 6533995"/>
              <a:gd name="connsiteX3574" fmla="*/ 8452781 w 11830043"/>
              <a:gd name="connsiteY3574" fmla="*/ 3136584 h 6533995"/>
              <a:gd name="connsiteX3575" fmla="*/ 8211553 w 11830043"/>
              <a:gd name="connsiteY3575" fmla="*/ 3136584 h 6533995"/>
              <a:gd name="connsiteX3576" fmla="*/ 8221273 w 11830043"/>
              <a:gd name="connsiteY3576" fmla="*/ 3146371 h 6533995"/>
              <a:gd name="connsiteX3577" fmla="*/ 8211553 w 11830043"/>
              <a:gd name="connsiteY3577" fmla="*/ 3156095 h 6533995"/>
              <a:gd name="connsiteX3578" fmla="*/ 8201769 w 11830043"/>
              <a:gd name="connsiteY3578" fmla="*/ 3146371 h 6533995"/>
              <a:gd name="connsiteX3579" fmla="*/ 8211553 w 11830043"/>
              <a:gd name="connsiteY3579" fmla="*/ 3136584 h 6533995"/>
              <a:gd name="connsiteX3580" fmla="*/ 7970260 w 11830043"/>
              <a:gd name="connsiteY3580" fmla="*/ 3136584 h 6533995"/>
              <a:gd name="connsiteX3581" fmla="*/ 7980044 w 11830043"/>
              <a:gd name="connsiteY3581" fmla="*/ 3146371 h 6533995"/>
              <a:gd name="connsiteX3582" fmla="*/ 7970260 w 11830043"/>
              <a:gd name="connsiteY3582" fmla="*/ 3156095 h 6533995"/>
              <a:gd name="connsiteX3583" fmla="*/ 7960477 w 11830043"/>
              <a:gd name="connsiteY3583" fmla="*/ 3146371 h 6533995"/>
              <a:gd name="connsiteX3584" fmla="*/ 7970260 w 11830043"/>
              <a:gd name="connsiteY3584" fmla="*/ 3136584 h 6533995"/>
              <a:gd name="connsiteX3585" fmla="*/ 7729032 w 11830043"/>
              <a:gd name="connsiteY3585" fmla="*/ 3136584 h 6533995"/>
              <a:gd name="connsiteX3586" fmla="*/ 7738753 w 11830043"/>
              <a:gd name="connsiteY3586" fmla="*/ 3146371 h 6533995"/>
              <a:gd name="connsiteX3587" fmla="*/ 7729032 w 11830043"/>
              <a:gd name="connsiteY3587" fmla="*/ 3156095 h 6533995"/>
              <a:gd name="connsiteX3588" fmla="*/ 7719249 w 11830043"/>
              <a:gd name="connsiteY3588" fmla="*/ 3146371 h 6533995"/>
              <a:gd name="connsiteX3589" fmla="*/ 7729032 w 11830043"/>
              <a:gd name="connsiteY3589" fmla="*/ 3136584 h 6533995"/>
              <a:gd name="connsiteX3590" fmla="*/ 7487803 w 11830043"/>
              <a:gd name="connsiteY3590" fmla="*/ 3136584 h 6533995"/>
              <a:gd name="connsiteX3591" fmla="*/ 7497524 w 11830043"/>
              <a:gd name="connsiteY3591" fmla="*/ 3146371 h 6533995"/>
              <a:gd name="connsiteX3592" fmla="*/ 7487803 w 11830043"/>
              <a:gd name="connsiteY3592" fmla="*/ 3156095 h 6533995"/>
              <a:gd name="connsiteX3593" fmla="*/ 7478019 w 11830043"/>
              <a:gd name="connsiteY3593" fmla="*/ 3146371 h 6533995"/>
              <a:gd name="connsiteX3594" fmla="*/ 7487803 w 11830043"/>
              <a:gd name="connsiteY3594" fmla="*/ 3136584 h 6533995"/>
              <a:gd name="connsiteX3595" fmla="*/ 7246575 w 11830043"/>
              <a:gd name="connsiteY3595" fmla="*/ 3136584 h 6533995"/>
              <a:gd name="connsiteX3596" fmla="*/ 7256359 w 11830043"/>
              <a:gd name="connsiteY3596" fmla="*/ 3146371 h 6533995"/>
              <a:gd name="connsiteX3597" fmla="*/ 7246575 w 11830043"/>
              <a:gd name="connsiteY3597" fmla="*/ 3156095 h 6533995"/>
              <a:gd name="connsiteX3598" fmla="*/ 7236855 w 11830043"/>
              <a:gd name="connsiteY3598" fmla="*/ 3146371 h 6533995"/>
              <a:gd name="connsiteX3599" fmla="*/ 7246575 w 11830043"/>
              <a:gd name="connsiteY3599" fmla="*/ 3136584 h 6533995"/>
              <a:gd name="connsiteX3600" fmla="*/ 7005346 w 11830043"/>
              <a:gd name="connsiteY3600" fmla="*/ 3136584 h 6533995"/>
              <a:gd name="connsiteX3601" fmla="*/ 7015130 w 11830043"/>
              <a:gd name="connsiteY3601" fmla="*/ 3146371 h 6533995"/>
              <a:gd name="connsiteX3602" fmla="*/ 7005346 w 11830043"/>
              <a:gd name="connsiteY3602" fmla="*/ 3156095 h 6533995"/>
              <a:gd name="connsiteX3603" fmla="*/ 6995626 w 11830043"/>
              <a:gd name="connsiteY3603" fmla="*/ 3146371 h 6533995"/>
              <a:gd name="connsiteX3604" fmla="*/ 7005346 w 11830043"/>
              <a:gd name="connsiteY3604" fmla="*/ 3136584 h 6533995"/>
              <a:gd name="connsiteX3605" fmla="*/ 6764118 w 11830043"/>
              <a:gd name="connsiteY3605" fmla="*/ 3136584 h 6533995"/>
              <a:gd name="connsiteX3606" fmla="*/ 6773902 w 11830043"/>
              <a:gd name="connsiteY3606" fmla="*/ 3146371 h 6533995"/>
              <a:gd name="connsiteX3607" fmla="*/ 6764118 w 11830043"/>
              <a:gd name="connsiteY3607" fmla="*/ 3156095 h 6533995"/>
              <a:gd name="connsiteX3608" fmla="*/ 6754335 w 11830043"/>
              <a:gd name="connsiteY3608" fmla="*/ 3146371 h 6533995"/>
              <a:gd name="connsiteX3609" fmla="*/ 6764118 w 11830043"/>
              <a:gd name="connsiteY3609" fmla="*/ 3136584 h 6533995"/>
              <a:gd name="connsiteX3610" fmla="*/ 6522889 w 11830043"/>
              <a:gd name="connsiteY3610" fmla="*/ 3136584 h 6533995"/>
              <a:gd name="connsiteX3611" fmla="*/ 6532610 w 11830043"/>
              <a:gd name="connsiteY3611" fmla="*/ 3146371 h 6533995"/>
              <a:gd name="connsiteX3612" fmla="*/ 6522889 w 11830043"/>
              <a:gd name="connsiteY3612" fmla="*/ 3156095 h 6533995"/>
              <a:gd name="connsiteX3613" fmla="*/ 6513105 w 11830043"/>
              <a:gd name="connsiteY3613" fmla="*/ 3146371 h 6533995"/>
              <a:gd name="connsiteX3614" fmla="*/ 6522889 w 11830043"/>
              <a:gd name="connsiteY3614" fmla="*/ 3136584 h 6533995"/>
              <a:gd name="connsiteX3615" fmla="*/ 6281661 w 11830043"/>
              <a:gd name="connsiteY3615" fmla="*/ 3136584 h 6533995"/>
              <a:gd name="connsiteX3616" fmla="*/ 6291381 w 11830043"/>
              <a:gd name="connsiteY3616" fmla="*/ 3146371 h 6533995"/>
              <a:gd name="connsiteX3617" fmla="*/ 6281661 w 11830043"/>
              <a:gd name="connsiteY3617" fmla="*/ 3156095 h 6533995"/>
              <a:gd name="connsiteX3618" fmla="*/ 6271877 w 11830043"/>
              <a:gd name="connsiteY3618" fmla="*/ 3146371 h 6533995"/>
              <a:gd name="connsiteX3619" fmla="*/ 6281661 w 11830043"/>
              <a:gd name="connsiteY3619" fmla="*/ 3136584 h 6533995"/>
              <a:gd name="connsiteX3620" fmla="*/ 6040432 w 11830043"/>
              <a:gd name="connsiteY3620" fmla="*/ 3136584 h 6533995"/>
              <a:gd name="connsiteX3621" fmla="*/ 6050216 w 11830043"/>
              <a:gd name="connsiteY3621" fmla="*/ 3146371 h 6533995"/>
              <a:gd name="connsiteX3622" fmla="*/ 6040432 w 11830043"/>
              <a:gd name="connsiteY3622" fmla="*/ 3156095 h 6533995"/>
              <a:gd name="connsiteX3623" fmla="*/ 6030712 w 11830043"/>
              <a:gd name="connsiteY3623" fmla="*/ 3146371 h 6533995"/>
              <a:gd name="connsiteX3624" fmla="*/ 6040432 w 11830043"/>
              <a:gd name="connsiteY3624" fmla="*/ 3136584 h 6533995"/>
              <a:gd name="connsiteX3625" fmla="*/ 5799205 w 11830043"/>
              <a:gd name="connsiteY3625" fmla="*/ 3136584 h 6533995"/>
              <a:gd name="connsiteX3626" fmla="*/ 5808989 w 11830043"/>
              <a:gd name="connsiteY3626" fmla="*/ 3146371 h 6533995"/>
              <a:gd name="connsiteX3627" fmla="*/ 5799205 w 11830043"/>
              <a:gd name="connsiteY3627" fmla="*/ 3156095 h 6533995"/>
              <a:gd name="connsiteX3628" fmla="*/ 5789486 w 11830043"/>
              <a:gd name="connsiteY3628" fmla="*/ 3146371 h 6533995"/>
              <a:gd name="connsiteX3629" fmla="*/ 5799205 w 11830043"/>
              <a:gd name="connsiteY3629" fmla="*/ 3136584 h 6533995"/>
              <a:gd name="connsiteX3630" fmla="*/ 5557991 w 11830043"/>
              <a:gd name="connsiteY3630" fmla="*/ 3136584 h 6533995"/>
              <a:gd name="connsiteX3631" fmla="*/ 5567774 w 11830043"/>
              <a:gd name="connsiteY3631" fmla="*/ 3146371 h 6533995"/>
              <a:gd name="connsiteX3632" fmla="*/ 5557991 w 11830043"/>
              <a:gd name="connsiteY3632" fmla="*/ 3156095 h 6533995"/>
              <a:gd name="connsiteX3633" fmla="*/ 5548208 w 11830043"/>
              <a:gd name="connsiteY3633" fmla="*/ 3146371 h 6533995"/>
              <a:gd name="connsiteX3634" fmla="*/ 5557991 w 11830043"/>
              <a:gd name="connsiteY3634" fmla="*/ 3136584 h 6533995"/>
              <a:gd name="connsiteX3635" fmla="*/ 5316710 w 11830043"/>
              <a:gd name="connsiteY3635" fmla="*/ 3136584 h 6533995"/>
              <a:gd name="connsiteX3636" fmla="*/ 5326429 w 11830043"/>
              <a:gd name="connsiteY3636" fmla="*/ 3146371 h 6533995"/>
              <a:gd name="connsiteX3637" fmla="*/ 5316710 w 11830043"/>
              <a:gd name="connsiteY3637" fmla="*/ 3156095 h 6533995"/>
              <a:gd name="connsiteX3638" fmla="*/ 5306924 w 11830043"/>
              <a:gd name="connsiteY3638" fmla="*/ 3146371 h 6533995"/>
              <a:gd name="connsiteX3639" fmla="*/ 5316710 w 11830043"/>
              <a:gd name="connsiteY3639" fmla="*/ 3136584 h 6533995"/>
              <a:gd name="connsiteX3640" fmla="*/ 5075485 w 11830043"/>
              <a:gd name="connsiteY3640" fmla="*/ 3136584 h 6533995"/>
              <a:gd name="connsiteX3641" fmla="*/ 5085202 w 11830043"/>
              <a:gd name="connsiteY3641" fmla="*/ 3146371 h 6533995"/>
              <a:gd name="connsiteX3642" fmla="*/ 5075485 w 11830043"/>
              <a:gd name="connsiteY3642" fmla="*/ 3156095 h 6533995"/>
              <a:gd name="connsiteX3643" fmla="*/ 5065705 w 11830043"/>
              <a:gd name="connsiteY3643" fmla="*/ 3146371 h 6533995"/>
              <a:gd name="connsiteX3644" fmla="*/ 5075485 w 11830043"/>
              <a:gd name="connsiteY3644" fmla="*/ 3136584 h 6533995"/>
              <a:gd name="connsiteX3645" fmla="*/ 4834252 w 11830043"/>
              <a:gd name="connsiteY3645" fmla="*/ 3136584 h 6533995"/>
              <a:gd name="connsiteX3646" fmla="*/ 4844040 w 11830043"/>
              <a:gd name="connsiteY3646" fmla="*/ 3146371 h 6533995"/>
              <a:gd name="connsiteX3647" fmla="*/ 4834252 w 11830043"/>
              <a:gd name="connsiteY3647" fmla="*/ 3156095 h 6533995"/>
              <a:gd name="connsiteX3648" fmla="*/ 4824534 w 11830043"/>
              <a:gd name="connsiteY3648" fmla="*/ 3146371 h 6533995"/>
              <a:gd name="connsiteX3649" fmla="*/ 4834252 w 11830043"/>
              <a:gd name="connsiteY3649" fmla="*/ 3136584 h 6533995"/>
              <a:gd name="connsiteX3650" fmla="*/ 4593019 w 11830043"/>
              <a:gd name="connsiteY3650" fmla="*/ 3136584 h 6533995"/>
              <a:gd name="connsiteX3651" fmla="*/ 4602795 w 11830043"/>
              <a:gd name="connsiteY3651" fmla="*/ 3146371 h 6533995"/>
              <a:gd name="connsiteX3652" fmla="*/ 4593019 w 11830043"/>
              <a:gd name="connsiteY3652" fmla="*/ 3156095 h 6533995"/>
              <a:gd name="connsiteX3653" fmla="*/ 4583304 w 11830043"/>
              <a:gd name="connsiteY3653" fmla="*/ 3146371 h 6533995"/>
              <a:gd name="connsiteX3654" fmla="*/ 4593019 w 11830043"/>
              <a:gd name="connsiteY3654" fmla="*/ 3136584 h 6533995"/>
              <a:gd name="connsiteX3655" fmla="*/ 4351806 w 11830043"/>
              <a:gd name="connsiteY3655" fmla="*/ 3136584 h 6533995"/>
              <a:gd name="connsiteX3656" fmla="*/ 4361580 w 11830043"/>
              <a:gd name="connsiteY3656" fmla="*/ 3146371 h 6533995"/>
              <a:gd name="connsiteX3657" fmla="*/ 4351806 w 11830043"/>
              <a:gd name="connsiteY3657" fmla="*/ 3156095 h 6533995"/>
              <a:gd name="connsiteX3658" fmla="*/ 4342006 w 11830043"/>
              <a:gd name="connsiteY3658" fmla="*/ 3146371 h 6533995"/>
              <a:gd name="connsiteX3659" fmla="*/ 4351806 w 11830043"/>
              <a:gd name="connsiteY3659" fmla="*/ 3136584 h 6533995"/>
              <a:gd name="connsiteX3660" fmla="*/ 4110581 w 11830043"/>
              <a:gd name="connsiteY3660" fmla="*/ 3136584 h 6533995"/>
              <a:gd name="connsiteX3661" fmla="*/ 4120362 w 11830043"/>
              <a:gd name="connsiteY3661" fmla="*/ 3146371 h 6533995"/>
              <a:gd name="connsiteX3662" fmla="*/ 4110581 w 11830043"/>
              <a:gd name="connsiteY3662" fmla="*/ 3156095 h 6533995"/>
              <a:gd name="connsiteX3663" fmla="*/ 4100799 w 11830043"/>
              <a:gd name="connsiteY3663" fmla="*/ 3146371 h 6533995"/>
              <a:gd name="connsiteX3664" fmla="*/ 4110581 w 11830043"/>
              <a:gd name="connsiteY3664" fmla="*/ 3136584 h 6533995"/>
              <a:gd name="connsiteX3665" fmla="*/ 3869430 w 11830043"/>
              <a:gd name="connsiteY3665" fmla="*/ 3136584 h 6533995"/>
              <a:gd name="connsiteX3666" fmla="*/ 3879149 w 11830043"/>
              <a:gd name="connsiteY3666" fmla="*/ 3146371 h 6533995"/>
              <a:gd name="connsiteX3667" fmla="*/ 3869430 w 11830043"/>
              <a:gd name="connsiteY3667" fmla="*/ 3156095 h 6533995"/>
              <a:gd name="connsiteX3668" fmla="*/ 3859647 w 11830043"/>
              <a:gd name="connsiteY3668" fmla="*/ 3146371 h 6533995"/>
              <a:gd name="connsiteX3669" fmla="*/ 3869430 w 11830043"/>
              <a:gd name="connsiteY3669" fmla="*/ 3136584 h 6533995"/>
              <a:gd name="connsiteX3670" fmla="*/ 3628212 w 11830043"/>
              <a:gd name="connsiteY3670" fmla="*/ 3136584 h 6533995"/>
              <a:gd name="connsiteX3671" fmla="*/ 3637936 w 11830043"/>
              <a:gd name="connsiteY3671" fmla="*/ 3146371 h 6533995"/>
              <a:gd name="connsiteX3672" fmla="*/ 3628212 w 11830043"/>
              <a:gd name="connsiteY3672" fmla="*/ 3156095 h 6533995"/>
              <a:gd name="connsiteX3673" fmla="*/ 3618430 w 11830043"/>
              <a:gd name="connsiteY3673" fmla="*/ 3146371 h 6533995"/>
              <a:gd name="connsiteX3674" fmla="*/ 3628212 w 11830043"/>
              <a:gd name="connsiteY3674" fmla="*/ 3136584 h 6533995"/>
              <a:gd name="connsiteX3675" fmla="*/ 3386958 w 11830043"/>
              <a:gd name="connsiteY3675" fmla="*/ 3136584 h 6533995"/>
              <a:gd name="connsiteX3676" fmla="*/ 3396743 w 11830043"/>
              <a:gd name="connsiteY3676" fmla="*/ 3146371 h 6533995"/>
              <a:gd name="connsiteX3677" fmla="*/ 3386958 w 11830043"/>
              <a:gd name="connsiteY3677" fmla="*/ 3156095 h 6533995"/>
              <a:gd name="connsiteX3678" fmla="*/ 3377235 w 11830043"/>
              <a:gd name="connsiteY3678" fmla="*/ 3146371 h 6533995"/>
              <a:gd name="connsiteX3679" fmla="*/ 3386958 w 11830043"/>
              <a:gd name="connsiteY3679" fmla="*/ 3136584 h 6533995"/>
              <a:gd name="connsiteX3680" fmla="*/ 3145751 w 11830043"/>
              <a:gd name="connsiteY3680" fmla="*/ 3136584 h 6533995"/>
              <a:gd name="connsiteX3681" fmla="*/ 3155533 w 11830043"/>
              <a:gd name="connsiteY3681" fmla="*/ 3146371 h 6533995"/>
              <a:gd name="connsiteX3682" fmla="*/ 3145751 w 11830043"/>
              <a:gd name="connsiteY3682" fmla="*/ 3156095 h 6533995"/>
              <a:gd name="connsiteX3683" fmla="*/ 3136032 w 11830043"/>
              <a:gd name="connsiteY3683" fmla="*/ 3146371 h 6533995"/>
              <a:gd name="connsiteX3684" fmla="*/ 3145751 w 11830043"/>
              <a:gd name="connsiteY3684" fmla="*/ 3136584 h 6533995"/>
              <a:gd name="connsiteX3685" fmla="*/ 2904572 w 11830043"/>
              <a:gd name="connsiteY3685" fmla="*/ 3136584 h 6533995"/>
              <a:gd name="connsiteX3686" fmla="*/ 2914355 w 11830043"/>
              <a:gd name="connsiteY3686" fmla="*/ 3146371 h 6533995"/>
              <a:gd name="connsiteX3687" fmla="*/ 2904572 w 11830043"/>
              <a:gd name="connsiteY3687" fmla="*/ 3156095 h 6533995"/>
              <a:gd name="connsiteX3688" fmla="*/ 2894791 w 11830043"/>
              <a:gd name="connsiteY3688" fmla="*/ 3146371 h 6533995"/>
              <a:gd name="connsiteX3689" fmla="*/ 2904572 w 11830043"/>
              <a:gd name="connsiteY3689" fmla="*/ 3136584 h 6533995"/>
              <a:gd name="connsiteX3690" fmla="*/ 2663275 w 11830043"/>
              <a:gd name="connsiteY3690" fmla="*/ 3136584 h 6533995"/>
              <a:gd name="connsiteX3691" fmla="*/ 2672998 w 11830043"/>
              <a:gd name="connsiteY3691" fmla="*/ 3146371 h 6533995"/>
              <a:gd name="connsiteX3692" fmla="*/ 2663275 w 11830043"/>
              <a:gd name="connsiteY3692" fmla="*/ 3156095 h 6533995"/>
              <a:gd name="connsiteX3693" fmla="*/ 2653492 w 11830043"/>
              <a:gd name="connsiteY3693" fmla="*/ 3146371 h 6533995"/>
              <a:gd name="connsiteX3694" fmla="*/ 2663275 w 11830043"/>
              <a:gd name="connsiteY3694" fmla="*/ 3136584 h 6533995"/>
              <a:gd name="connsiteX3695" fmla="*/ 2422037 w 11830043"/>
              <a:gd name="connsiteY3695" fmla="*/ 3136584 h 6533995"/>
              <a:gd name="connsiteX3696" fmla="*/ 2431753 w 11830043"/>
              <a:gd name="connsiteY3696" fmla="*/ 3146371 h 6533995"/>
              <a:gd name="connsiteX3697" fmla="*/ 2422037 w 11830043"/>
              <a:gd name="connsiteY3697" fmla="*/ 3156095 h 6533995"/>
              <a:gd name="connsiteX3698" fmla="*/ 2412257 w 11830043"/>
              <a:gd name="connsiteY3698" fmla="*/ 3146371 h 6533995"/>
              <a:gd name="connsiteX3699" fmla="*/ 2422037 w 11830043"/>
              <a:gd name="connsiteY3699" fmla="*/ 3136584 h 6533995"/>
              <a:gd name="connsiteX3700" fmla="*/ 2180788 w 11830043"/>
              <a:gd name="connsiteY3700" fmla="*/ 3136584 h 6533995"/>
              <a:gd name="connsiteX3701" fmla="*/ 2190580 w 11830043"/>
              <a:gd name="connsiteY3701" fmla="*/ 3146371 h 6533995"/>
              <a:gd name="connsiteX3702" fmla="*/ 2180788 w 11830043"/>
              <a:gd name="connsiteY3702" fmla="*/ 3156095 h 6533995"/>
              <a:gd name="connsiteX3703" fmla="*/ 2171083 w 11830043"/>
              <a:gd name="connsiteY3703" fmla="*/ 3146371 h 6533995"/>
              <a:gd name="connsiteX3704" fmla="*/ 2180788 w 11830043"/>
              <a:gd name="connsiteY3704" fmla="*/ 3136584 h 6533995"/>
              <a:gd name="connsiteX3705" fmla="*/ 1939582 w 11830043"/>
              <a:gd name="connsiteY3705" fmla="*/ 3136584 h 6533995"/>
              <a:gd name="connsiteX3706" fmla="*/ 1949365 w 11830043"/>
              <a:gd name="connsiteY3706" fmla="*/ 3146371 h 6533995"/>
              <a:gd name="connsiteX3707" fmla="*/ 1939582 w 11830043"/>
              <a:gd name="connsiteY3707" fmla="*/ 3156095 h 6533995"/>
              <a:gd name="connsiteX3708" fmla="*/ 1929860 w 11830043"/>
              <a:gd name="connsiteY3708" fmla="*/ 3146371 h 6533995"/>
              <a:gd name="connsiteX3709" fmla="*/ 1939582 w 11830043"/>
              <a:gd name="connsiteY3709" fmla="*/ 3136584 h 6533995"/>
              <a:gd name="connsiteX3710" fmla="*/ 1698332 w 11830043"/>
              <a:gd name="connsiteY3710" fmla="*/ 3136584 h 6533995"/>
              <a:gd name="connsiteX3711" fmla="*/ 1708118 w 11830043"/>
              <a:gd name="connsiteY3711" fmla="*/ 3146371 h 6533995"/>
              <a:gd name="connsiteX3712" fmla="*/ 1698332 w 11830043"/>
              <a:gd name="connsiteY3712" fmla="*/ 3156095 h 6533995"/>
              <a:gd name="connsiteX3713" fmla="*/ 1688547 w 11830043"/>
              <a:gd name="connsiteY3713" fmla="*/ 3146371 h 6533995"/>
              <a:gd name="connsiteX3714" fmla="*/ 1698332 w 11830043"/>
              <a:gd name="connsiteY3714" fmla="*/ 3136584 h 6533995"/>
              <a:gd name="connsiteX3715" fmla="*/ 1457107 w 11830043"/>
              <a:gd name="connsiteY3715" fmla="*/ 3136584 h 6533995"/>
              <a:gd name="connsiteX3716" fmla="*/ 1466827 w 11830043"/>
              <a:gd name="connsiteY3716" fmla="*/ 3146371 h 6533995"/>
              <a:gd name="connsiteX3717" fmla="*/ 1457107 w 11830043"/>
              <a:gd name="connsiteY3717" fmla="*/ 3156095 h 6533995"/>
              <a:gd name="connsiteX3718" fmla="*/ 1447323 w 11830043"/>
              <a:gd name="connsiteY3718" fmla="*/ 3146371 h 6533995"/>
              <a:gd name="connsiteX3719" fmla="*/ 1457107 w 11830043"/>
              <a:gd name="connsiteY3719" fmla="*/ 3136584 h 6533995"/>
              <a:gd name="connsiteX3720" fmla="*/ 1215886 w 11830043"/>
              <a:gd name="connsiteY3720" fmla="*/ 3136584 h 6533995"/>
              <a:gd name="connsiteX3721" fmla="*/ 1225669 w 11830043"/>
              <a:gd name="connsiteY3721" fmla="*/ 3146371 h 6533995"/>
              <a:gd name="connsiteX3722" fmla="*/ 1215886 w 11830043"/>
              <a:gd name="connsiteY3722" fmla="*/ 3156095 h 6533995"/>
              <a:gd name="connsiteX3723" fmla="*/ 1206166 w 11830043"/>
              <a:gd name="connsiteY3723" fmla="*/ 3146371 h 6533995"/>
              <a:gd name="connsiteX3724" fmla="*/ 1215886 w 11830043"/>
              <a:gd name="connsiteY3724" fmla="*/ 3136584 h 6533995"/>
              <a:gd name="connsiteX3725" fmla="*/ 974665 w 11830043"/>
              <a:gd name="connsiteY3725" fmla="*/ 3136584 h 6533995"/>
              <a:gd name="connsiteX3726" fmla="*/ 984449 w 11830043"/>
              <a:gd name="connsiteY3726" fmla="*/ 3146371 h 6533995"/>
              <a:gd name="connsiteX3727" fmla="*/ 974665 w 11830043"/>
              <a:gd name="connsiteY3727" fmla="*/ 3156095 h 6533995"/>
              <a:gd name="connsiteX3728" fmla="*/ 964946 w 11830043"/>
              <a:gd name="connsiteY3728" fmla="*/ 3146371 h 6533995"/>
              <a:gd name="connsiteX3729" fmla="*/ 974665 w 11830043"/>
              <a:gd name="connsiteY3729" fmla="*/ 3136584 h 6533995"/>
              <a:gd name="connsiteX3730" fmla="*/ 733446 w 11830043"/>
              <a:gd name="connsiteY3730" fmla="*/ 3136584 h 6533995"/>
              <a:gd name="connsiteX3731" fmla="*/ 743165 w 11830043"/>
              <a:gd name="connsiteY3731" fmla="*/ 3146371 h 6533995"/>
              <a:gd name="connsiteX3732" fmla="*/ 733446 w 11830043"/>
              <a:gd name="connsiteY3732" fmla="*/ 3156095 h 6533995"/>
              <a:gd name="connsiteX3733" fmla="*/ 723662 w 11830043"/>
              <a:gd name="connsiteY3733" fmla="*/ 3146371 h 6533995"/>
              <a:gd name="connsiteX3734" fmla="*/ 733446 w 11830043"/>
              <a:gd name="connsiteY3734" fmla="*/ 3136584 h 6533995"/>
              <a:gd name="connsiteX3735" fmla="*/ 492225 w 11830043"/>
              <a:gd name="connsiteY3735" fmla="*/ 3136584 h 6533995"/>
              <a:gd name="connsiteX3736" fmla="*/ 501945 w 11830043"/>
              <a:gd name="connsiteY3736" fmla="*/ 3146371 h 6533995"/>
              <a:gd name="connsiteX3737" fmla="*/ 492225 w 11830043"/>
              <a:gd name="connsiteY3737" fmla="*/ 3156095 h 6533995"/>
              <a:gd name="connsiteX3738" fmla="*/ 482441 w 11830043"/>
              <a:gd name="connsiteY3738" fmla="*/ 3146371 h 6533995"/>
              <a:gd name="connsiteX3739" fmla="*/ 492225 w 11830043"/>
              <a:gd name="connsiteY3739" fmla="*/ 3136584 h 6533995"/>
              <a:gd name="connsiteX3740" fmla="*/ 251005 w 11830043"/>
              <a:gd name="connsiteY3740" fmla="*/ 3136584 h 6533995"/>
              <a:gd name="connsiteX3741" fmla="*/ 260789 w 11830043"/>
              <a:gd name="connsiteY3741" fmla="*/ 3146371 h 6533995"/>
              <a:gd name="connsiteX3742" fmla="*/ 251005 w 11830043"/>
              <a:gd name="connsiteY3742" fmla="*/ 3156095 h 6533995"/>
              <a:gd name="connsiteX3743" fmla="*/ 241285 w 11830043"/>
              <a:gd name="connsiteY3743" fmla="*/ 3146371 h 6533995"/>
              <a:gd name="connsiteX3744" fmla="*/ 251005 w 11830043"/>
              <a:gd name="connsiteY3744" fmla="*/ 3136584 h 6533995"/>
              <a:gd name="connsiteX3745" fmla="*/ 9722 w 11830043"/>
              <a:gd name="connsiteY3745" fmla="*/ 3136584 h 6533995"/>
              <a:gd name="connsiteX3746" fmla="*/ 19506 w 11830043"/>
              <a:gd name="connsiteY3746" fmla="*/ 3146371 h 6533995"/>
              <a:gd name="connsiteX3747" fmla="*/ 9722 w 11830043"/>
              <a:gd name="connsiteY3747" fmla="*/ 3156095 h 6533995"/>
              <a:gd name="connsiteX3748" fmla="*/ 2 w 11830043"/>
              <a:gd name="connsiteY3748" fmla="*/ 3146371 h 6533995"/>
              <a:gd name="connsiteX3749" fmla="*/ 9722 w 11830043"/>
              <a:gd name="connsiteY3749" fmla="*/ 3136584 h 6533995"/>
              <a:gd name="connsiteX3750" fmla="*/ 13517 w 11830043"/>
              <a:gd name="connsiteY3750" fmla="*/ 3029714 h 6533995"/>
              <a:gd name="connsiteX3751" fmla="*/ 18916 w 11830043"/>
              <a:gd name="connsiteY3751" fmla="*/ 3035116 h 6533995"/>
              <a:gd name="connsiteX3752" fmla="*/ 13517 w 11830043"/>
              <a:gd name="connsiteY3752" fmla="*/ 3040518 h 6533995"/>
              <a:gd name="connsiteX3753" fmla="*/ 8116 w 11830043"/>
              <a:gd name="connsiteY3753" fmla="*/ 3035116 h 6533995"/>
              <a:gd name="connsiteX3754" fmla="*/ 13517 w 11830043"/>
              <a:gd name="connsiteY3754" fmla="*/ 3029714 h 6533995"/>
              <a:gd name="connsiteX3755" fmla="*/ 9649203 w 11830043"/>
              <a:gd name="connsiteY3755" fmla="*/ 2895514 h 6533995"/>
              <a:gd name="connsiteX3756" fmla="*/ 9658923 w 11830043"/>
              <a:gd name="connsiteY3756" fmla="*/ 2905238 h 6533995"/>
              <a:gd name="connsiteX3757" fmla="*/ 9649203 w 11830043"/>
              <a:gd name="connsiteY3757" fmla="*/ 2915025 h 6533995"/>
              <a:gd name="connsiteX3758" fmla="*/ 9639483 w 11830043"/>
              <a:gd name="connsiteY3758" fmla="*/ 2905238 h 6533995"/>
              <a:gd name="connsiteX3759" fmla="*/ 9649203 w 11830043"/>
              <a:gd name="connsiteY3759" fmla="*/ 2895514 h 6533995"/>
              <a:gd name="connsiteX3760" fmla="*/ 9890432 w 11830043"/>
              <a:gd name="connsiteY3760" fmla="*/ 2895512 h 6533995"/>
              <a:gd name="connsiteX3761" fmla="*/ 9900152 w 11830043"/>
              <a:gd name="connsiteY3761" fmla="*/ 2905236 h 6533995"/>
              <a:gd name="connsiteX3762" fmla="*/ 9890432 w 11830043"/>
              <a:gd name="connsiteY3762" fmla="*/ 2915023 h 6533995"/>
              <a:gd name="connsiteX3763" fmla="*/ 9880648 w 11830043"/>
              <a:gd name="connsiteY3763" fmla="*/ 2905236 h 6533995"/>
              <a:gd name="connsiteX3764" fmla="*/ 9890432 w 11830043"/>
              <a:gd name="connsiteY3764" fmla="*/ 2895512 h 6533995"/>
              <a:gd name="connsiteX3765" fmla="*/ 10131660 w 11830043"/>
              <a:gd name="connsiteY3765" fmla="*/ 2895509 h 6533995"/>
              <a:gd name="connsiteX3766" fmla="*/ 10141444 w 11830043"/>
              <a:gd name="connsiteY3766" fmla="*/ 2905233 h 6533995"/>
              <a:gd name="connsiteX3767" fmla="*/ 10131660 w 11830043"/>
              <a:gd name="connsiteY3767" fmla="*/ 2915019 h 6533995"/>
              <a:gd name="connsiteX3768" fmla="*/ 10121940 w 11830043"/>
              <a:gd name="connsiteY3768" fmla="*/ 2905233 h 6533995"/>
              <a:gd name="connsiteX3769" fmla="*/ 10131660 w 11830043"/>
              <a:gd name="connsiteY3769" fmla="*/ 2895509 h 6533995"/>
              <a:gd name="connsiteX3770" fmla="*/ 10372888 w 11830043"/>
              <a:gd name="connsiteY3770" fmla="*/ 2895505 h 6533995"/>
              <a:gd name="connsiteX3771" fmla="*/ 10382673 w 11830043"/>
              <a:gd name="connsiteY3771" fmla="*/ 2905229 h 6533995"/>
              <a:gd name="connsiteX3772" fmla="*/ 10372888 w 11830043"/>
              <a:gd name="connsiteY3772" fmla="*/ 2915015 h 6533995"/>
              <a:gd name="connsiteX3773" fmla="*/ 10363168 w 11830043"/>
              <a:gd name="connsiteY3773" fmla="*/ 2905229 h 6533995"/>
              <a:gd name="connsiteX3774" fmla="*/ 10372888 w 11830043"/>
              <a:gd name="connsiteY3774" fmla="*/ 2895505 h 6533995"/>
              <a:gd name="connsiteX3775" fmla="*/ 10614116 w 11830043"/>
              <a:gd name="connsiteY3775" fmla="*/ 2895501 h 6533995"/>
              <a:gd name="connsiteX3776" fmla="*/ 10623901 w 11830043"/>
              <a:gd name="connsiteY3776" fmla="*/ 2905225 h 6533995"/>
              <a:gd name="connsiteX3777" fmla="*/ 10614116 w 11830043"/>
              <a:gd name="connsiteY3777" fmla="*/ 2915012 h 6533995"/>
              <a:gd name="connsiteX3778" fmla="*/ 10604396 w 11830043"/>
              <a:gd name="connsiteY3778" fmla="*/ 2905225 h 6533995"/>
              <a:gd name="connsiteX3779" fmla="*/ 10614116 w 11830043"/>
              <a:gd name="connsiteY3779" fmla="*/ 2895501 h 6533995"/>
              <a:gd name="connsiteX3780" fmla="*/ 10855345 w 11830043"/>
              <a:gd name="connsiteY3780" fmla="*/ 2895498 h 6533995"/>
              <a:gd name="connsiteX3781" fmla="*/ 10865065 w 11830043"/>
              <a:gd name="connsiteY3781" fmla="*/ 2905222 h 6533995"/>
              <a:gd name="connsiteX3782" fmla="*/ 10855345 w 11830043"/>
              <a:gd name="connsiteY3782" fmla="*/ 2915008 h 6533995"/>
              <a:gd name="connsiteX3783" fmla="*/ 10845625 w 11830043"/>
              <a:gd name="connsiteY3783" fmla="*/ 2905222 h 6533995"/>
              <a:gd name="connsiteX3784" fmla="*/ 10855345 w 11830043"/>
              <a:gd name="connsiteY3784" fmla="*/ 2895498 h 6533995"/>
              <a:gd name="connsiteX3785" fmla="*/ 11096574 w 11830043"/>
              <a:gd name="connsiteY3785" fmla="*/ 2895494 h 6533995"/>
              <a:gd name="connsiteX3786" fmla="*/ 11106294 w 11830043"/>
              <a:gd name="connsiteY3786" fmla="*/ 2905218 h 6533995"/>
              <a:gd name="connsiteX3787" fmla="*/ 11096574 w 11830043"/>
              <a:gd name="connsiteY3787" fmla="*/ 2915004 h 6533995"/>
              <a:gd name="connsiteX3788" fmla="*/ 11086790 w 11830043"/>
              <a:gd name="connsiteY3788" fmla="*/ 2905218 h 6533995"/>
              <a:gd name="connsiteX3789" fmla="*/ 11096574 w 11830043"/>
              <a:gd name="connsiteY3789" fmla="*/ 2895494 h 6533995"/>
              <a:gd name="connsiteX3790" fmla="*/ 11337802 w 11830043"/>
              <a:gd name="connsiteY3790" fmla="*/ 2895490 h 6533995"/>
              <a:gd name="connsiteX3791" fmla="*/ 11347587 w 11830043"/>
              <a:gd name="connsiteY3791" fmla="*/ 2905214 h 6533995"/>
              <a:gd name="connsiteX3792" fmla="*/ 11337802 w 11830043"/>
              <a:gd name="connsiteY3792" fmla="*/ 2915001 h 6533995"/>
              <a:gd name="connsiteX3793" fmla="*/ 11328082 w 11830043"/>
              <a:gd name="connsiteY3793" fmla="*/ 2905214 h 6533995"/>
              <a:gd name="connsiteX3794" fmla="*/ 11337802 w 11830043"/>
              <a:gd name="connsiteY3794" fmla="*/ 2895490 h 6533995"/>
              <a:gd name="connsiteX3795" fmla="*/ 11579030 w 11830043"/>
              <a:gd name="connsiteY3795" fmla="*/ 2895487 h 6533995"/>
              <a:gd name="connsiteX3796" fmla="*/ 11588815 w 11830043"/>
              <a:gd name="connsiteY3796" fmla="*/ 2905211 h 6533995"/>
              <a:gd name="connsiteX3797" fmla="*/ 11579030 w 11830043"/>
              <a:gd name="connsiteY3797" fmla="*/ 2914997 h 6533995"/>
              <a:gd name="connsiteX3798" fmla="*/ 11569310 w 11830043"/>
              <a:gd name="connsiteY3798" fmla="*/ 2905211 h 6533995"/>
              <a:gd name="connsiteX3799" fmla="*/ 11579030 w 11830043"/>
              <a:gd name="connsiteY3799" fmla="*/ 2895487 h 6533995"/>
              <a:gd name="connsiteX3800" fmla="*/ 11820259 w 11830043"/>
              <a:gd name="connsiteY3800" fmla="*/ 2895483 h 6533995"/>
              <a:gd name="connsiteX3801" fmla="*/ 11830043 w 11830043"/>
              <a:gd name="connsiteY3801" fmla="*/ 2905207 h 6533995"/>
              <a:gd name="connsiteX3802" fmla="*/ 11820259 w 11830043"/>
              <a:gd name="connsiteY3802" fmla="*/ 2914993 h 6533995"/>
              <a:gd name="connsiteX3803" fmla="*/ 11810539 w 11830043"/>
              <a:gd name="connsiteY3803" fmla="*/ 2905207 h 6533995"/>
              <a:gd name="connsiteX3804" fmla="*/ 11820259 w 11830043"/>
              <a:gd name="connsiteY3804" fmla="*/ 2895483 h 6533995"/>
              <a:gd name="connsiteX3805" fmla="*/ 9722 w 11830043"/>
              <a:gd name="connsiteY3805" fmla="*/ 2895479 h 6533995"/>
              <a:gd name="connsiteX3806" fmla="*/ 19506 w 11830043"/>
              <a:gd name="connsiteY3806" fmla="*/ 2905203 h 6533995"/>
              <a:gd name="connsiteX3807" fmla="*/ 9722 w 11830043"/>
              <a:gd name="connsiteY3807" fmla="*/ 2914990 h 6533995"/>
              <a:gd name="connsiteX3808" fmla="*/ 2 w 11830043"/>
              <a:gd name="connsiteY3808" fmla="*/ 2905203 h 6533995"/>
              <a:gd name="connsiteX3809" fmla="*/ 9722 w 11830043"/>
              <a:gd name="connsiteY3809" fmla="*/ 2895479 h 6533995"/>
              <a:gd name="connsiteX3810" fmla="*/ 251005 w 11830043"/>
              <a:gd name="connsiteY3810" fmla="*/ 2895476 h 6533995"/>
              <a:gd name="connsiteX3811" fmla="*/ 260789 w 11830043"/>
              <a:gd name="connsiteY3811" fmla="*/ 2905199 h 6533995"/>
              <a:gd name="connsiteX3812" fmla="*/ 251005 w 11830043"/>
              <a:gd name="connsiteY3812" fmla="*/ 2914986 h 6533995"/>
              <a:gd name="connsiteX3813" fmla="*/ 241285 w 11830043"/>
              <a:gd name="connsiteY3813" fmla="*/ 2905199 h 6533995"/>
              <a:gd name="connsiteX3814" fmla="*/ 251005 w 11830043"/>
              <a:gd name="connsiteY3814" fmla="*/ 2895476 h 6533995"/>
              <a:gd name="connsiteX3815" fmla="*/ 492225 w 11830043"/>
              <a:gd name="connsiteY3815" fmla="*/ 2895472 h 6533995"/>
              <a:gd name="connsiteX3816" fmla="*/ 501945 w 11830043"/>
              <a:gd name="connsiteY3816" fmla="*/ 2905196 h 6533995"/>
              <a:gd name="connsiteX3817" fmla="*/ 492225 w 11830043"/>
              <a:gd name="connsiteY3817" fmla="*/ 2914982 h 6533995"/>
              <a:gd name="connsiteX3818" fmla="*/ 482441 w 11830043"/>
              <a:gd name="connsiteY3818" fmla="*/ 2905196 h 6533995"/>
              <a:gd name="connsiteX3819" fmla="*/ 492225 w 11830043"/>
              <a:gd name="connsiteY3819" fmla="*/ 2895472 h 6533995"/>
              <a:gd name="connsiteX3820" fmla="*/ 733445 w 11830043"/>
              <a:gd name="connsiteY3820" fmla="*/ 2895468 h 6533995"/>
              <a:gd name="connsiteX3821" fmla="*/ 743165 w 11830043"/>
              <a:gd name="connsiteY3821" fmla="*/ 2905192 h 6533995"/>
              <a:gd name="connsiteX3822" fmla="*/ 733445 w 11830043"/>
              <a:gd name="connsiteY3822" fmla="*/ 2914978 h 6533995"/>
              <a:gd name="connsiteX3823" fmla="*/ 723662 w 11830043"/>
              <a:gd name="connsiteY3823" fmla="*/ 2905192 h 6533995"/>
              <a:gd name="connsiteX3824" fmla="*/ 733445 w 11830043"/>
              <a:gd name="connsiteY3824" fmla="*/ 2895468 h 6533995"/>
              <a:gd name="connsiteX3825" fmla="*/ 974665 w 11830043"/>
              <a:gd name="connsiteY3825" fmla="*/ 2895464 h 6533995"/>
              <a:gd name="connsiteX3826" fmla="*/ 984449 w 11830043"/>
              <a:gd name="connsiteY3826" fmla="*/ 2905188 h 6533995"/>
              <a:gd name="connsiteX3827" fmla="*/ 974665 w 11830043"/>
              <a:gd name="connsiteY3827" fmla="*/ 2914975 h 6533995"/>
              <a:gd name="connsiteX3828" fmla="*/ 964945 w 11830043"/>
              <a:gd name="connsiteY3828" fmla="*/ 2905188 h 6533995"/>
              <a:gd name="connsiteX3829" fmla="*/ 974665 w 11830043"/>
              <a:gd name="connsiteY3829" fmla="*/ 2895464 h 6533995"/>
              <a:gd name="connsiteX3830" fmla="*/ 1215885 w 11830043"/>
              <a:gd name="connsiteY3830" fmla="*/ 2895461 h 6533995"/>
              <a:gd name="connsiteX3831" fmla="*/ 1225669 w 11830043"/>
              <a:gd name="connsiteY3831" fmla="*/ 2905185 h 6533995"/>
              <a:gd name="connsiteX3832" fmla="*/ 1215885 w 11830043"/>
              <a:gd name="connsiteY3832" fmla="*/ 2914971 h 6533995"/>
              <a:gd name="connsiteX3833" fmla="*/ 1206166 w 11830043"/>
              <a:gd name="connsiteY3833" fmla="*/ 2905185 h 6533995"/>
              <a:gd name="connsiteX3834" fmla="*/ 1215885 w 11830043"/>
              <a:gd name="connsiteY3834" fmla="*/ 2895461 h 6533995"/>
              <a:gd name="connsiteX3835" fmla="*/ 1457107 w 11830043"/>
              <a:gd name="connsiteY3835" fmla="*/ 2895457 h 6533995"/>
              <a:gd name="connsiteX3836" fmla="*/ 1466827 w 11830043"/>
              <a:gd name="connsiteY3836" fmla="*/ 2905181 h 6533995"/>
              <a:gd name="connsiteX3837" fmla="*/ 1457107 w 11830043"/>
              <a:gd name="connsiteY3837" fmla="*/ 2914967 h 6533995"/>
              <a:gd name="connsiteX3838" fmla="*/ 1447323 w 11830043"/>
              <a:gd name="connsiteY3838" fmla="*/ 2905181 h 6533995"/>
              <a:gd name="connsiteX3839" fmla="*/ 1457107 w 11830043"/>
              <a:gd name="connsiteY3839" fmla="*/ 2895457 h 6533995"/>
              <a:gd name="connsiteX3840" fmla="*/ 1698332 w 11830043"/>
              <a:gd name="connsiteY3840" fmla="*/ 2895453 h 6533995"/>
              <a:gd name="connsiteX3841" fmla="*/ 1708117 w 11830043"/>
              <a:gd name="connsiteY3841" fmla="*/ 2905177 h 6533995"/>
              <a:gd name="connsiteX3842" fmla="*/ 1698332 w 11830043"/>
              <a:gd name="connsiteY3842" fmla="*/ 2914964 h 6533995"/>
              <a:gd name="connsiteX3843" fmla="*/ 1688547 w 11830043"/>
              <a:gd name="connsiteY3843" fmla="*/ 2905177 h 6533995"/>
              <a:gd name="connsiteX3844" fmla="*/ 1698332 w 11830043"/>
              <a:gd name="connsiteY3844" fmla="*/ 2895453 h 6533995"/>
              <a:gd name="connsiteX3845" fmla="*/ 1939580 w 11830043"/>
              <a:gd name="connsiteY3845" fmla="*/ 2895450 h 6533995"/>
              <a:gd name="connsiteX3846" fmla="*/ 1949365 w 11830043"/>
              <a:gd name="connsiteY3846" fmla="*/ 2905174 h 6533995"/>
              <a:gd name="connsiteX3847" fmla="*/ 1939580 w 11830043"/>
              <a:gd name="connsiteY3847" fmla="*/ 2914960 h 6533995"/>
              <a:gd name="connsiteX3848" fmla="*/ 1929860 w 11830043"/>
              <a:gd name="connsiteY3848" fmla="*/ 2905174 h 6533995"/>
              <a:gd name="connsiteX3849" fmla="*/ 1939580 w 11830043"/>
              <a:gd name="connsiteY3849" fmla="*/ 2895450 h 6533995"/>
              <a:gd name="connsiteX3850" fmla="*/ 2180788 w 11830043"/>
              <a:gd name="connsiteY3850" fmla="*/ 2895446 h 6533995"/>
              <a:gd name="connsiteX3851" fmla="*/ 2190580 w 11830043"/>
              <a:gd name="connsiteY3851" fmla="*/ 2905170 h 6533995"/>
              <a:gd name="connsiteX3852" fmla="*/ 2180788 w 11830043"/>
              <a:gd name="connsiteY3852" fmla="*/ 2914956 h 6533995"/>
              <a:gd name="connsiteX3853" fmla="*/ 2171083 w 11830043"/>
              <a:gd name="connsiteY3853" fmla="*/ 2905170 h 6533995"/>
              <a:gd name="connsiteX3854" fmla="*/ 2180788 w 11830043"/>
              <a:gd name="connsiteY3854" fmla="*/ 2895446 h 6533995"/>
              <a:gd name="connsiteX3855" fmla="*/ 2422037 w 11830043"/>
              <a:gd name="connsiteY3855" fmla="*/ 2895442 h 6533995"/>
              <a:gd name="connsiteX3856" fmla="*/ 2431753 w 11830043"/>
              <a:gd name="connsiteY3856" fmla="*/ 2905166 h 6533995"/>
              <a:gd name="connsiteX3857" fmla="*/ 2422037 w 11830043"/>
              <a:gd name="connsiteY3857" fmla="*/ 2914953 h 6533995"/>
              <a:gd name="connsiteX3858" fmla="*/ 2412257 w 11830043"/>
              <a:gd name="connsiteY3858" fmla="*/ 2905166 h 6533995"/>
              <a:gd name="connsiteX3859" fmla="*/ 2422037 w 11830043"/>
              <a:gd name="connsiteY3859" fmla="*/ 2895442 h 6533995"/>
              <a:gd name="connsiteX3860" fmla="*/ 2663275 w 11830043"/>
              <a:gd name="connsiteY3860" fmla="*/ 2895439 h 6533995"/>
              <a:gd name="connsiteX3861" fmla="*/ 2672998 w 11830043"/>
              <a:gd name="connsiteY3861" fmla="*/ 2905163 h 6533995"/>
              <a:gd name="connsiteX3862" fmla="*/ 2663275 w 11830043"/>
              <a:gd name="connsiteY3862" fmla="*/ 2914949 h 6533995"/>
              <a:gd name="connsiteX3863" fmla="*/ 2653492 w 11830043"/>
              <a:gd name="connsiteY3863" fmla="*/ 2905163 h 6533995"/>
              <a:gd name="connsiteX3864" fmla="*/ 2663275 w 11830043"/>
              <a:gd name="connsiteY3864" fmla="*/ 2895439 h 6533995"/>
              <a:gd name="connsiteX3865" fmla="*/ 2904572 w 11830043"/>
              <a:gd name="connsiteY3865" fmla="*/ 2895435 h 6533995"/>
              <a:gd name="connsiteX3866" fmla="*/ 2914355 w 11830043"/>
              <a:gd name="connsiteY3866" fmla="*/ 2905159 h 6533995"/>
              <a:gd name="connsiteX3867" fmla="*/ 2904572 w 11830043"/>
              <a:gd name="connsiteY3867" fmla="*/ 2914945 h 6533995"/>
              <a:gd name="connsiteX3868" fmla="*/ 2894790 w 11830043"/>
              <a:gd name="connsiteY3868" fmla="*/ 2905159 h 6533995"/>
              <a:gd name="connsiteX3869" fmla="*/ 2904572 w 11830043"/>
              <a:gd name="connsiteY3869" fmla="*/ 2895435 h 6533995"/>
              <a:gd name="connsiteX3870" fmla="*/ 3145751 w 11830043"/>
              <a:gd name="connsiteY3870" fmla="*/ 2895431 h 6533995"/>
              <a:gd name="connsiteX3871" fmla="*/ 3155532 w 11830043"/>
              <a:gd name="connsiteY3871" fmla="*/ 2905155 h 6533995"/>
              <a:gd name="connsiteX3872" fmla="*/ 3145751 w 11830043"/>
              <a:gd name="connsiteY3872" fmla="*/ 2914942 h 6533995"/>
              <a:gd name="connsiteX3873" fmla="*/ 3136032 w 11830043"/>
              <a:gd name="connsiteY3873" fmla="*/ 2905155 h 6533995"/>
              <a:gd name="connsiteX3874" fmla="*/ 3145751 w 11830043"/>
              <a:gd name="connsiteY3874" fmla="*/ 2895431 h 6533995"/>
              <a:gd name="connsiteX3875" fmla="*/ 3386958 w 11830043"/>
              <a:gd name="connsiteY3875" fmla="*/ 2895427 h 6533995"/>
              <a:gd name="connsiteX3876" fmla="*/ 3396743 w 11830043"/>
              <a:gd name="connsiteY3876" fmla="*/ 2905151 h 6533995"/>
              <a:gd name="connsiteX3877" fmla="*/ 3386958 w 11830043"/>
              <a:gd name="connsiteY3877" fmla="*/ 2914938 h 6533995"/>
              <a:gd name="connsiteX3878" fmla="*/ 3377235 w 11830043"/>
              <a:gd name="connsiteY3878" fmla="*/ 2905151 h 6533995"/>
              <a:gd name="connsiteX3879" fmla="*/ 3386958 w 11830043"/>
              <a:gd name="connsiteY3879" fmla="*/ 2895427 h 6533995"/>
              <a:gd name="connsiteX3880" fmla="*/ 3628212 w 11830043"/>
              <a:gd name="connsiteY3880" fmla="*/ 2895424 h 6533995"/>
              <a:gd name="connsiteX3881" fmla="*/ 3637936 w 11830043"/>
              <a:gd name="connsiteY3881" fmla="*/ 2905148 h 6533995"/>
              <a:gd name="connsiteX3882" fmla="*/ 3628212 w 11830043"/>
              <a:gd name="connsiteY3882" fmla="*/ 2914934 h 6533995"/>
              <a:gd name="connsiteX3883" fmla="*/ 3618430 w 11830043"/>
              <a:gd name="connsiteY3883" fmla="*/ 2905148 h 6533995"/>
              <a:gd name="connsiteX3884" fmla="*/ 3628212 w 11830043"/>
              <a:gd name="connsiteY3884" fmla="*/ 2895424 h 6533995"/>
              <a:gd name="connsiteX3885" fmla="*/ 3869430 w 11830043"/>
              <a:gd name="connsiteY3885" fmla="*/ 2895420 h 6533995"/>
              <a:gd name="connsiteX3886" fmla="*/ 3879149 w 11830043"/>
              <a:gd name="connsiteY3886" fmla="*/ 2905144 h 6533995"/>
              <a:gd name="connsiteX3887" fmla="*/ 3869430 w 11830043"/>
              <a:gd name="connsiteY3887" fmla="*/ 2914930 h 6533995"/>
              <a:gd name="connsiteX3888" fmla="*/ 3859647 w 11830043"/>
              <a:gd name="connsiteY3888" fmla="*/ 2905144 h 6533995"/>
              <a:gd name="connsiteX3889" fmla="*/ 3869430 w 11830043"/>
              <a:gd name="connsiteY3889" fmla="*/ 2895420 h 6533995"/>
              <a:gd name="connsiteX3890" fmla="*/ 4110581 w 11830043"/>
              <a:gd name="connsiteY3890" fmla="*/ 2895416 h 6533995"/>
              <a:gd name="connsiteX3891" fmla="*/ 4120362 w 11830043"/>
              <a:gd name="connsiteY3891" fmla="*/ 2905140 h 6533995"/>
              <a:gd name="connsiteX3892" fmla="*/ 4110581 w 11830043"/>
              <a:gd name="connsiteY3892" fmla="*/ 2914927 h 6533995"/>
              <a:gd name="connsiteX3893" fmla="*/ 4100799 w 11830043"/>
              <a:gd name="connsiteY3893" fmla="*/ 2905140 h 6533995"/>
              <a:gd name="connsiteX3894" fmla="*/ 4110581 w 11830043"/>
              <a:gd name="connsiteY3894" fmla="*/ 2895416 h 6533995"/>
              <a:gd name="connsiteX3895" fmla="*/ 4351806 w 11830043"/>
              <a:gd name="connsiteY3895" fmla="*/ 2895413 h 6533995"/>
              <a:gd name="connsiteX3896" fmla="*/ 4361580 w 11830043"/>
              <a:gd name="connsiteY3896" fmla="*/ 2905137 h 6533995"/>
              <a:gd name="connsiteX3897" fmla="*/ 4351806 w 11830043"/>
              <a:gd name="connsiteY3897" fmla="*/ 2914923 h 6533995"/>
              <a:gd name="connsiteX3898" fmla="*/ 4342006 w 11830043"/>
              <a:gd name="connsiteY3898" fmla="*/ 2905137 h 6533995"/>
              <a:gd name="connsiteX3899" fmla="*/ 4351806 w 11830043"/>
              <a:gd name="connsiteY3899" fmla="*/ 2895413 h 6533995"/>
              <a:gd name="connsiteX3900" fmla="*/ 4593019 w 11830043"/>
              <a:gd name="connsiteY3900" fmla="*/ 2895409 h 6533995"/>
              <a:gd name="connsiteX3901" fmla="*/ 4602795 w 11830043"/>
              <a:gd name="connsiteY3901" fmla="*/ 2905133 h 6533995"/>
              <a:gd name="connsiteX3902" fmla="*/ 4593019 w 11830043"/>
              <a:gd name="connsiteY3902" fmla="*/ 2914919 h 6533995"/>
              <a:gd name="connsiteX3903" fmla="*/ 4583304 w 11830043"/>
              <a:gd name="connsiteY3903" fmla="*/ 2905133 h 6533995"/>
              <a:gd name="connsiteX3904" fmla="*/ 4593019 w 11830043"/>
              <a:gd name="connsiteY3904" fmla="*/ 2895409 h 6533995"/>
              <a:gd name="connsiteX3905" fmla="*/ 4834252 w 11830043"/>
              <a:gd name="connsiteY3905" fmla="*/ 2895405 h 6533995"/>
              <a:gd name="connsiteX3906" fmla="*/ 4844040 w 11830043"/>
              <a:gd name="connsiteY3906" fmla="*/ 2905129 h 6533995"/>
              <a:gd name="connsiteX3907" fmla="*/ 4834252 w 11830043"/>
              <a:gd name="connsiteY3907" fmla="*/ 2914916 h 6533995"/>
              <a:gd name="connsiteX3908" fmla="*/ 4824534 w 11830043"/>
              <a:gd name="connsiteY3908" fmla="*/ 2905129 h 6533995"/>
              <a:gd name="connsiteX3909" fmla="*/ 4834252 w 11830043"/>
              <a:gd name="connsiteY3909" fmla="*/ 2895405 h 6533995"/>
              <a:gd name="connsiteX3910" fmla="*/ 5075485 w 11830043"/>
              <a:gd name="connsiteY3910" fmla="*/ 2895402 h 6533995"/>
              <a:gd name="connsiteX3911" fmla="*/ 5085202 w 11830043"/>
              <a:gd name="connsiteY3911" fmla="*/ 2905126 h 6533995"/>
              <a:gd name="connsiteX3912" fmla="*/ 5075485 w 11830043"/>
              <a:gd name="connsiteY3912" fmla="*/ 2914912 h 6533995"/>
              <a:gd name="connsiteX3913" fmla="*/ 5065705 w 11830043"/>
              <a:gd name="connsiteY3913" fmla="*/ 2905126 h 6533995"/>
              <a:gd name="connsiteX3914" fmla="*/ 5075485 w 11830043"/>
              <a:gd name="connsiteY3914" fmla="*/ 2895402 h 6533995"/>
              <a:gd name="connsiteX3915" fmla="*/ 5316710 w 11830043"/>
              <a:gd name="connsiteY3915" fmla="*/ 2895398 h 6533995"/>
              <a:gd name="connsiteX3916" fmla="*/ 5326429 w 11830043"/>
              <a:gd name="connsiteY3916" fmla="*/ 2905122 h 6533995"/>
              <a:gd name="connsiteX3917" fmla="*/ 5316710 w 11830043"/>
              <a:gd name="connsiteY3917" fmla="*/ 2914908 h 6533995"/>
              <a:gd name="connsiteX3918" fmla="*/ 5306924 w 11830043"/>
              <a:gd name="connsiteY3918" fmla="*/ 2905122 h 6533995"/>
              <a:gd name="connsiteX3919" fmla="*/ 5316710 w 11830043"/>
              <a:gd name="connsiteY3919" fmla="*/ 2895398 h 6533995"/>
              <a:gd name="connsiteX3920" fmla="*/ 5557991 w 11830043"/>
              <a:gd name="connsiteY3920" fmla="*/ 2895394 h 6533995"/>
              <a:gd name="connsiteX3921" fmla="*/ 5567774 w 11830043"/>
              <a:gd name="connsiteY3921" fmla="*/ 2905118 h 6533995"/>
              <a:gd name="connsiteX3922" fmla="*/ 5557991 w 11830043"/>
              <a:gd name="connsiteY3922" fmla="*/ 2914905 h 6533995"/>
              <a:gd name="connsiteX3923" fmla="*/ 5548208 w 11830043"/>
              <a:gd name="connsiteY3923" fmla="*/ 2905118 h 6533995"/>
              <a:gd name="connsiteX3924" fmla="*/ 5557991 w 11830043"/>
              <a:gd name="connsiteY3924" fmla="*/ 2895394 h 6533995"/>
              <a:gd name="connsiteX3925" fmla="*/ 5799205 w 11830043"/>
              <a:gd name="connsiteY3925" fmla="*/ 2895391 h 6533995"/>
              <a:gd name="connsiteX3926" fmla="*/ 5808989 w 11830043"/>
              <a:gd name="connsiteY3926" fmla="*/ 2905114 h 6533995"/>
              <a:gd name="connsiteX3927" fmla="*/ 5799205 w 11830043"/>
              <a:gd name="connsiteY3927" fmla="*/ 2914901 h 6533995"/>
              <a:gd name="connsiteX3928" fmla="*/ 5789486 w 11830043"/>
              <a:gd name="connsiteY3928" fmla="*/ 2905114 h 6533995"/>
              <a:gd name="connsiteX3929" fmla="*/ 5799205 w 11830043"/>
              <a:gd name="connsiteY3929" fmla="*/ 2895391 h 6533995"/>
              <a:gd name="connsiteX3930" fmla="*/ 6040432 w 11830043"/>
              <a:gd name="connsiteY3930" fmla="*/ 2895387 h 6533995"/>
              <a:gd name="connsiteX3931" fmla="*/ 6050216 w 11830043"/>
              <a:gd name="connsiteY3931" fmla="*/ 2905111 h 6533995"/>
              <a:gd name="connsiteX3932" fmla="*/ 6040432 w 11830043"/>
              <a:gd name="connsiteY3932" fmla="*/ 2914897 h 6533995"/>
              <a:gd name="connsiteX3933" fmla="*/ 6030712 w 11830043"/>
              <a:gd name="connsiteY3933" fmla="*/ 2905111 h 6533995"/>
              <a:gd name="connsiteX3934" fmla="*/ 6040432 w 11830043"/>
              <a:gd name="connsiteY3934" fmla="*/ 2895387 h 6533995"/>
              <a:gd name="connsiteX3935" fmla="*/ 6281661 w 11830043"/>
              <a:gd name="connsiteY3935" fmla="*/ 2895383 h 6533995"/>
              <a:gd name="connsiteX3936" fmla="*/ 6291381 w 11830043"/>
              <a:gd name="connsiteY3936" fmla="*/ 2905107 h 6533995"/>
              <a:gd name="connsiteX3937" fmla="*/ 6281661 w 11830043"/>
              <a:gd name="connsiteY3937" fmla="*/ 2914893 h 6533995"/>
              <a:gd name="connsiteX3938" fmla="*/ 6271877 w 11830043"/>
              <a:gd name="connsiteY3938" fmla="*/ 2905107 h 6533995"/>
              <a:gd name="connsiteX3939" fmla="*/ 6281661 w 11830043"/>
              <a:gd name="connsiteY3939" fmla="*/ 2895383 h 6533995"/>
              <a:gd name="connsiteX3940" fmla="*/ 6522889 w 11830043"/>
              <a:gd name="connsiteY3940" fmla="*/ 2895379 h 6533995"/>
              <a:gd name="connsiteX3941" fmla="*/ 6532610 w 11830043"/>
              <a:gd name="connsiteY3941" fmla="*/ 2905103 h 6533995"/>
              <a:gd name="connsiteX3942" fmla="*/ 6522889 w 11830043"/>
              <a:gd name="connsiteY3942" fmla="*/ 2914890 h 6533995"/>
              <a:gd name="connsiteX3943" fmla="*/ 6513105 w 11830043"/>
              <a:gd name="connsiteY3943" fmla="*/ 2905103 h 6533995"/>
              <a:gd name="connsiteX3944" fmla="*/ 6522889 w 11830043"/>
              <a:gd name="connsiteY3944" fmla="*/ 2895379 h 6533995"/>
              <a:gd name="connsiteX3945" fmla="*/ 6764118 w 11830043"/>
              <a:gd name="connsiteY3945" fmla="*/ 2895376 h 6533995"/>
              <a:gd name="connsiteX3946" fmla="*/ 6773902 w 11830043"/>
              <a:gd name="connsiteY3946" fmla="*/ 2905100 h 6533995"/>
              <a:gd name="connsiteX3947" fmla="*/ 6764118 w 11830043"/>
              <a:gd name="connsiteY3947" fmla="*/ 2914886 h 6533995"/>
              <a:gd name="connsiteX3948" fmla="*/ 6754335 w 11830043"/>
              <a:gd name="connsiteY3948" fmla="*/ 2905100 h 6533995"/>
              <a:gd name="connsiteX3949" fmla="*/ 6764118 w 11830043"/>
              <a:gd name="connsiteY3949" fmla="*/ 2895376 h 6533995"/>
              <a:gd name="connsiteX3950" fmla="*/ 7005346 w 11830043"/>
              <a:gd name="connsiteY3950" fmla="*/ 2895372 h 6533995"/>
              <a:gd name="connsiteX3951" fmla="*/ 7015130 w 11830043"/>
              <a:gd name="connsiteY3951" fmla="*/ 2905096 h 6533995"/>
              <a:gd name="connsiteX3952" fmla="*/ 7005346 w 11830043"/>
              <a:gd name="connsiteY3952" fmla="*/ 2914882 h 6533995"/>
              <a:gd name="connsiteX3953" fmla="*/ 6995626 w 11830043"/>
              <a:gd name="connsiteY3953" fmla="*/ 2905096 h 6533995"/>
              <a:gd name="connsiteX3954" fmla="*/ 7005346 w 11830043"/>
              <a:gd name="connsiteY3954" fmla="*/ 2895372 h 6533995"/>
              <a:gd name="connsiteX3955" fmla="*/ 7246575 w 11830043"/>
              <a:gd name="connsiteY3955" fmla="*/ 2895368 h 6533995"/>
              <a:gd name="connsiteX3956" fmla="*/ 7256359 w 11830043"/>
              <a:gd name="connsiteY3956" fmla="*/ 2905092 h 6533995"/>
              <a:gd name="connsiteX3957" fmla="*/ 7246575 w 11830043"/>
              <a:gd name="connsiteY3957" fmla="*/ 2914879 h 6533995"/>
              <a:gd name="connsiteX3958" fmla="*/ 7236855 w 11830043"/>
              <a:gd name="connsiteY3958" fmla="*/ 2905092 h 6533995"/>
              <a:gd name="connsiteX3959" fmla="*/ 7246575 w 11830043"/>
              <a:gd name="connsiteY3959" fmla="*/ 2895368 h 6533995"/>
              <a:gd name="connsiteX3960" fmla="*/ 7487803 w 11830043"/>
              <a:gd name="connsiteY3960" fmla="*/ 2895365 h 6533995"/>
              <a:gd name="connsiteX3961" fmla="*/ 7497524 w 11830043"/>
              <a:gd name="connsiteY3961" fmla="*/ 2905089 h 6533995"/>
              <a:gd name="connsiteX3962" fmla="*/ 7487803 w 11830043"/>
              <a:gd name="connsiteY3962" fmla="*/ 2914875 h 6533995"/>
              <a:gd name="connsiteX3963" fmla="*/ 7478019 w 11830043"/>
              <a:gd name="connsiteY3963" fmla="*/ 2905089 h 6533995"/>
              <a:gd name="connsiteX3964" fmla="*/ 7487803 w 11830043"/>
              <a:gd name="connsiteY3964" fmla="*/ 2895365 h 6533995"/>
              <a:gd name="connsiteX3965" fmla="*/ 7729032 w 11830043"/>
              <a:gd name="connsiteY3965" fmla="*/ 2895361 h 6533995"/>
              <a:gd name="connsiteX3966" fmla="*/ 7738753 w 11830043"/>
              <a:gd name="connsiteY3966" fmla="*/ 2905085 h 6533995"/>
              <a:gd name="connsiteX3967" fmla="*/ 7729032 w 11830043"/>
              <a:gd name="connsiteY3967" fmla="*/ 2914871 h 6533995"/>
              <a:gd name="connsiteX3968" fmla="*/ 7719249 w 11830043"/>
              <a:gd name="connsiteY3968" fmla="*/ 2905085 h 6533995"/>
              <a:gd name="connsiteX3969" fmla="*/ 7729032 w 11830043"/>
              <a:gd name="connsiteY3969" fmla="*/ 2895361 h 6533995"/>
              <a:gd name="connsiteX3970" fmla="*/ 7970260 w 11830043"/>
              <a:gd name="connsiteY3970" fmla="*/ 2895357 h 6533995"/>
              <a:gd name="connsiteX3971" fmla="*/ 7980044 w 11830043"/>
              <a:gd name="connsiteY3971" fmla="*/ 2905081 h 6533995"/>
              <a:gd name="connsiteX3972" fmla="*/ 7970260 w 11830043"/>
              <a:gd name="connsiteY3972" fmla="*/ 2914868 h 6533995"/>
              <a:gd name="connsiteX3973" fmla="*/ 7960477 w 11830043"/>
              <a:gd name="connsiteY3973" fmla="*/ 2905081 h 6533995"/>
              <a:gd name="connsiteX3974" fmla="*/ 7970260 w 11830043"/>
              <a:gd name="connsiteY3974" fmla="*/ 2895357 h 6533995"/>
              <a:gd name="connsiteX3975" fmla="*/ 8211553 w 11830043"/>
              <a:gd name="connsiteY3975" fmla="*/ 2895354 h 6533995"/>
              <a:gd name="connsiteX3976" fmla="*/ 8221273 w 11830043"/>
              <a:gd name="connsiteY3976" fmla="*/ 2905078 h 6533995"/>
              <a:gd name="connsiteX3977" fmla="*/ 8211553 w 11830043"/>
              <a:gd name="connsiteY3977" fmla="*/ 2914864 h 6533995"/>
              <a:gd name="connsiteX3978" fmla="*/ 8201769 w 11830043"/>
              <a:gd name="connsiteY3978" fmla="*/ 2905078 h 6533995"/>
              <a:gd name="connsiteX3979" fmla="*/ 8211553 w 11830043"/>
              <a:gd name="connsiteY3979" fmla="*/ 2895354 h 6533995"/>
              <a:gd name="connsiteX3980" fmla="*/ 8452781 w 11830043"/>
              <a:gd name="connsiteY3980" fmla="*/ 2895350 h 6533995"/>
              <a:gd name="connsiteX3981" fmla="*/ 8462566 w 11830043"/>
              <a:gd name="connsiteY3981" fmla="*/ 2905074 h 6533995"/>
              <a:gd name="connsiteX3982" fmla="*/ 8452781 w 11830043"/>
              <a:gd name="connsiteY3982" fmla="*/ 2914860 h 6533995"/>
              <a:gd name="connsiteX3983" fmla="*/ 8443061 w 11830043"/>
              <a:gd name="connsiteY3983" fmla="*/ 2905074 h 6533995"/>
              <a:gd name="connsiteX3984" fmla="*/ 8452781 w 11830043"/>
              <a:gd name="connsiteY3984" fmla="*/ 2895350 h 6533995"/>
              <a:gd name="connsiteX3985" fmla="*/ 8694009 w 11830043"/>
              <a:gd name="connsiteY3985" fmla="*/ 2895346 h 6533995"/>
              <a:gd name="connsiteX3986" fmla="*/ 8703730 w 11830043"/>
              <a:gd name="connsiteY3986" fmla="*/ 2905070 h 6533995"/>
              <a:gd name="connsiteX3987" fmla="*/ 8694009 w 11830043"/>
              <a:gd name="connsiteY3987" fmla="*/ 2914857 h 6533995"/>
              <a:gd name="connsiteX3988" fmla="*/ 8684289 w 11830043"/>
              <a:gd name="connsiteY3988" fmla="*/ 2905070 h 6533995"/>
              <a:gd name="connsiteX3989" fmla="*/ 8694009 w 11830043"/>
              <a:gd name="connsiteY3989" fmla="*/ 2895346 h 6533995"/>
              <a:gd name="connsiteX3990" fmla="*/ 8935237 w 11830043"/>
              <a:gd name="connsiteY3990" fmla="*/ 2895343 h 6533995"/>
              <a:gd name="connsiteX3991" fmla="*/ 8944958 w 11830043"/>
              <a:gd name="connsiteY3991" fmla="*/ 2905066 h 6533995"/>
              <a:gd name="connsiteX3992" fmla="*/ 8935237 w 11830043"/>
              <a:gd name="connsiteY3992" fmla="*/ 2914853 h 6533995"/>
              <a:gd name="connsiteX3993" fmla="*/ 8925454 w 11830043"/>
              <a:gd name="connsiteY3993" fmla="*/ 2905066 h 6533995"/>
              <a:gd name="connsiteX3994" fmla="*/ 8935237 w 11830043"/>
              <a:gd name="connsiteY3994" fmla="*/ 2895343 h 6533995"/>
              <a:gd name="connsiteX3995" fmla="*/ 9176467 w 11830043"/>
              <a:gd name="connsiteY3995" fmla="*/ 2895339 h 6533995"/>
              <a:gd name="connsiteX3996" fmla="*/ 9186187 w 11830043"/>
              <a:gd name="connsiteY3996" fmla="*/ 2905063 h 6533995"/>
              <a:gd name="connsiteX3997" fmla="*/ 9176467 w 11830043"/>
              <a:gd name="connsiteY3997" fmla="*/ 2914849 h 6533995"/>
              <a:gd name="connsiteX3998" fmla="*/ 9166683 w 11830043"/>
              <a:gd name="connsiteY3998" fmla="*/ 2905063 h 6533995"/>
              <a:gd name="connsiteX3999" fmla="*/ 9176467 w 11830043"/>
              <a:gd name="connsiteY3999" fmla="*/ 2895339 h 6533995"/>
              <a:gd name="connsiteX4000" fmla="*/ 9417695 w 11830043"/>
              <a:gd name="connsiteY4000" fmla="*/ 2895335 h 6533995"/>
              <a:gd name="connsiteX4001" fmla="*/ 9427416 w 11830043"/>
              <a:gd name="connsiteY4001" fmla="*/ 2905059 h 6533995"/>
              <a:gd name="connsiteX4002" fmla="*/ 9417695 w 11830043"/>
              <a:gd name="connsiteY4002" fmla="*/ 2914845 h 6533995"/>
              <a:gd name="connsiteX4003" fmla="*/ 9407911 w 11830043"/>
              <a:gd name="connsiteY4003" fmla="*/ 2905059 h 6533995"/>
              <a:gd name="connsiteX4004" fmla="*/ 9417695 w 11830043"/>
              <a:gd name="connsiteY4004" fmla="*/ 2895335 h 6533995"/>
              <a:gd name="connsiteX4005" fmla="*/ 9649203 w 11830043"/>
              <a:gd name="connsiteY4005" fmla="*/ 2654245 h 6533995"/>
              <a:gd name="connsiteX4006" fmla="*/ 9658923 w 11830043"/>
              <a:gd name="connsiteY4006" fmla="*/ 2664040 h 6533995"/>
              <a:gd name="connsiteX4007" fmla="*/ 9649203 w 11830043"/>
              <a:gd name="connsiteY4007" fmla="*/ 2673789 h 6533995"/>
              <a:gd name="connsiteX4008" fmla="*/ 9639483 w 11830043"/>
              <a:gd name="connsiteY4008" fmla="*/ 2664040 h 6533995"/>
              <a:gd name="connsiteX4009" fmla="*/ 9649203 w 11830043"/>
              <a:gd name="connsiteY4009" fmla="*/ 2654245 h 6533995"/>
              <a:gd name="connsiteX4010" fmla="*/ 9890432 w 11830043"/>
              <a:gd name="connsiteY4010" fmla="*/ 2654242 h 6533995"/>
              <a:gd name="connsiteX4011" fmla="*/ 9900152 w 11830043"/>
              <a:gd name="connsiteY4011" fmla="*/ 2664035 h 6533995"/>
              <a:gd name="connsiteX4012" fmla="*/ 9890432 w 11830043"/>
              <a:gd name="connsiteY4012" fmla="*/ 2673789 h 6533995"/>
              <a:gd name="connsiteX4013" fmla="*/ 9880648 w 11830043"/>
              <a:gd name="connsiteY4013" fmla="*/ 2664035 h 6533995"/>
              <a:gd name="connsiteX4014" fmla="*/ 9890432 w 11830043"/>
              <a:gd name="connsiteY4014" fmla="*/ 2654242 h 6533995"/>
              <a:gd name="connsiteX4015" fmla="*/ 10131660 w 11830043"/>
              <a:gd name="connsiteY4015" fmla="*/ 2654237 h 6533995"/>
              <a:gd name="connsiteX4016" fmla="*/ 10141444 w 11830043"/>
              <a:gd name="connsiteY4016" fmla="*/ 2664031 h 6533995"/>
              <a:gd name="connsiteX4017" fmla="*/ 10131660 w 11830043"/>
              <a:gd name="connsiteY4017" fmla="*/ 2673784 h 6533995"/>
              <a:gd name="connsiteX4018" fmla="*/ 10121940 w 11830043"/>
              <a:gd name="connsiteY4018" fmla="*/ 2664031 h 6533995"/>
              <a:gd name="connsiteX4019" fmla="*/ 10131660 w 11830043"/>
              <a:gd name="connsiteY4019" fmla="*/ 2654237 h 6533995"/>
              <a:gd name="connsiteX4020" fmla="*/ 10372888 w 11830043"/>
              <a:gd name="connsiteY4020" fmla="*/ 2654233 h 6533995"/>
              <a:gd name="connsiteX4021" fmla="*/ 10382673 w 11830043"/>
              <a:gd name="connsiteY4021" fmla="*/ 2664026 h 6533995"/>
              <a:gd name="connsiteX4022" fmla="*/ 10372888 w 11830043"/>
              <a:gd name="connsiteY4022" fmla="*/ 2673778 h 6533995"/>
              <a:gd name="connsiteX4023" fmla="*/ 10363168 w 11830043"/>
              <a:gd name="connsiteY4023" fmla="*/ 2664026 h 6533995"/>
              <a:gd name="connsiteX4024" fmla="*/ 10372888 w 11830043"/>
              <a:gd name="connsiteY4024" fmla="*/ 2654233 h 6533995"/>
              <a:gd name="connsiteX4025" fmla="*/ 10614116 w 11830043"/>
              <a:gd name="connsiteY4025" fmla="*/ 2654228 h 6533995"/>
              <a:gd name="connsiteX4026" fmla="*/ 10623901 w 11830043"/>
              <a:gd name="connsiteY4026" fmla="*/ 2664020 h 6533995"/>
              <a:gd name="connsiteX4027" fmla="*/ 10614116 w 11830043"/>
              <a:gd name="connsiteY4027" fmla="*/ 2673772 h 6533995"/>
              <a:gd name="connsiteX4028" fmla="*/ 10604396 w 11830043"/>
              <a:gd name="connsiteY4028" fmla="*/ 2664020 h 6533995"/>
              <a:gd name="connsiteX4029" fmla="*/ 10614116 w 11830043"/>
              <a:gd name="connsiteY4029" fmla="*/ 2654228 h 6533995"/>
              <a:gd name="connsiteX4030" fmla="*/ 10855345 w 11830043"/>
              <a:gd name="connsiteY4030" fmla="*/ 2654223 h 6533995"/>
              <a:gd name="connsiteX4031" fmla="*/ 10865065 w 11830043"/>
              <a:gd name="connsiteY4031" fmla="*/ 2664015 h 6533995"/>
              <a:gd name="connsiteX4032" fmla="*/ 10855345 w 11830043"/>
              <a:gd name="connsiteY4032" fmla="*/ 2673766 h 6533995"/>
              <a:gd name="connsiteX4033" fmla="*/ 10845625 w 11830043"/>
              <a:gd name="connsiteY4033" fmla="*/ 2664015 h 6533995"/>
              <a:gd name="connsiteX4034" fmla="*/ 10855345 w 11830043"/>
              <a:gd name="connsiteY4034" fmla="*/ 2654223 h 6533995"/>
              <a:gd name="connsiteX4035" fmla="*/ 11096574 w 11830043"/>
              <a:gd name="connsiteY4035" fmla="*/ 2654219 h 6533995"/>
              <a:gd name="connsiteX4036" fmla="*/ 11106294 w 11830043"/>
              <a:gd name="connsiteY4036" fmla="*/ 2664011 h 6533995"/>
              <a:gd name="connsiteX4037" fmla="*/ 11096574 w 11830043"/>
              <a:gd name="connsiteY4037" fmla="*/ 2673761 h 6533995"/>
              <a:gd name="connsiteX4038" fmla="*/ 11086790 w 11830043"/>
              <a:gd name="connsiteY4038" fmla="*/ 2664011 h 6533995"/>
              <a:gd name="connsiteX4039" fmla="*/ 11096574 w 11830043"/>
              <a:gd name="connsiteY4039" fmla="*/ 2654219 h 6533995"/>
              <a:gd name="connsiteX4040" fmla="*/ 11337802 w 11830043"/>
              <a:gd name="connsiteY4040" fmla="*/ 2654214 h 6533995"/>
              <a:gd name="connsiteX4041" fmla="*/ 11347587 w 11830043"/>
              <a:gd name="connsiteY4041" fmla="*/ 2664006 h 6533995"/>
              <a:gd name="connsiteX4042" fmla="*/ 11337802 w 11830043"/>
              <a:gd name="connsiteY4042" fmla="*/ 2673755 h 6533995"/>
              <a:gd name="connsiteX4043" fmla="*/ 11328082 w 11830043"/>
              <a:gd name="connsiteY4043" fmla="*/ 2664006 h 6533995"/>
              <a:gd name="connsiteX4044" fmla="*/ 11337802 w 11830043"/>
              <a:gd name="connsiteY4044" fmla="*/ 2654214 h 6533995"/>
              <a:gd name="connsiteX4045" fmla="*/ 11579030 w 11830043"/>
              <a:gd name="connsiteY4045" fmla="*/ 2654210 h 6533995"/>
              <a:gd name="connsiteX4046" fmla="*/ 11588815 w 11830043"/>
              <a:gd name="connsiteY4046" fmla="*/ 2664001 h 6533995"/>
              <a:gd name="connsiteX4047" fmla="*/ 11579030 w 11830043"/>
              <a:gd name="connsiteY4047" fmla="*/ 2673750 h 6533995"/>
              <a:gd name="connsiteX4048" fmla="*/ 11569310 w 11830043"/>
              <a:gd name="connsiteY4048" fmla="*/ 2664001 h 6533995"/>
              <a:gd name="connsiteX4049" fmla="*/ 11579030 w 11830043"/>
              <a:gd name="connsiteY4049" fmla="*/ 2654210 h 6533995"/>
              <a:gd name="connsiteX4050" fmla="*/ 11820259 w 11830043"/>
              <a:gd name="connsiteY4050" fmla="*/ 2654205 h 6533995"/>
              <a:gd name="connsiteX4051" fmla="*/ 11830043 w 11830043"/>
              <a:gd name="connsiteY4051" fmla="*/ 2663996 h 6533995"/>
              <a:gd name="connsiteX4052" fmla="*/ 11820259 w 11830043"/>
              <a:gd name="connsiteY4052" fmla="*/ 2673744 h 6533995"/>
              <a:gd name="connsiteX4053" fmla="*/ 11810539 w 11830043"/>
              <a:gd name="connsiteY4053" fmla="*/ 2663996 h 6533995"/>
              <a:gd name="connsiteX4054" fmla="*/ 11820259 w 11830043"/>
              <a:gd name="connsiteY4054" fmla="*/ 2654205 h 6533995"/>
              <a:gd name="connsiteX4055" fmla="*/ 9722 w 11830043"/>
              <a:gd name="connsiteY4055" fmla="*/ 2654200 h 6533995"/>
              <a:gd name="connsiteX4056" fmla="*/ 19505 w 11830043"/>
              <a:gd name="connsiteY4056" fmla="*/ 2663992 h 6533995"/>
              <a:gd name="connsiteX4057" fmla="*/ 9722 w 11830043"/>
              <a:gd name="connsiteY4057" fmla="*/ 2673739 h 6533995"/>
              <a:gd name="connsiteX4058" fmla="*/ 2 w 11830043"/>
              <a:gd name="connsiteY4058" fmla="*/ 2663992 h 6533995"/>
              <a:gd name="connsiteX4059" fmla="*/ 9722 w 11830043"/>
              <a:gd name="connsiteY4059" fmla="*/ 2654200 h 6533995"/>
              <a:gd name="connsiteX4060" fmla="*/ 251005 w 11830043"/>
              <a:gd name="connsiteY4060" fmla="*/ 2654195 h 6533995"/>
              <a:gd name="connsiteX4061" fmla="*/ 260789 w 11830043"/>
              <a:gd name="connsiteY4061" fmla="*/ 2663987 h 6533995"/>
              <a:gd name="connsiteX4062" fmla="*/ 251005 w 11830043"/>
              <a:gd name="connsiteY4062" fmla="*/ 2673734 h 6533995"/>
              <a:gd name="connsiteX4063" fmla="*/ 241285 w 11830043"/>
              <a:gd name="connsiteY4063" fmla="*/ 2663987 h 6533995"/>
              <a:gd name="connsiteX4064" fmla="*/ 251005 w 11830043"/>
              <a:gd name="connsiteY4064" fmla="*/ 2654195 h 6533995"/>
              <a:gd name="connsiteX4065" fmla="*/ 492224 w 11830043"/>
              <a:gd name="connsiteY4065" fmla="*/ 2654191 h 6533995"/>
              <a:gd name="connsiteX4066" fmla="*/ 501944 w 11830043"/>
              <a:gd name="connsiteY4066" fmla="*/ 2663983 h 6533995"/>
              <a:gd name="connsiteX4067" fmla="*/ 492224 w 11830043"/>
              <a:gd name="connsiteY4067" fmla="*/ 2673729 h 6533995"/>
              <a:gd name="connsiteX4068" fmla="*/ 482441 w 11830043"/>
              <a:gd name="connsiteY4068" fmla="*/ 2663983 h 6533995"/>
              <a:gd name="connsiteX4069" fmla="*/ 492224 w 11830043"/>
              <a:gd name="connsiteY4069" fmla="*/ 2654191 h 6533995"/>
              <a:gd name="connsiteX4070" fmla="*/ 733445 w 11830043"/>
              <a:gd name="connsiteY4070" fmla="*/ 2654186 h 6533995"/>
              <a:gd name="connsiteX4071" fmla="*/ 743165 w 11830043"/>
              <a:gd name="connsiteY4071" fmla="*/ 2663978 h 6533995"/>
              <a:gd name="connsiteX4072" fmla="*/ 733445 w 11830043"/>
              <a:gd name="connsiteY4072" fmla="*/ 2673725 h 6533995"/>
              <a:gd name="connsiteX4073" fmla="*/ 723661 w 11830043"/>
              <a:gd name="connsiteY4073" fmla="*/ 2663978 h 6533995"/>
              <a:gd name="connsiteX4074" fmla="*/ 733445 w 11830043"/>
              <a:gd name="connsiteY4074" fmla="*/ 2654186 h 6533995"/>
              <a:gd name="connsiteX4075" fmla="*/ 974665 w 11830043"/>
              <a:gd name="connsiteY4075" fmla="*/ 2654182 h 6533995"/>
              <a:gd name="connsiteX4076" fmla="*/ 984449 w 11830043"/>
              <a:gd name="connsiteY4076" fmla="*/ 2663974 h 6533995"/>
              <a:gd name="connsiteX4077" fmla="*/ 974665 w 11830043"/>
              <a:gd name="connsiteY4077" fmla="*/ 2673720 h 6533995"/>
              <a:gd name="connsiteX4078" fmla="*/ 964945 w 11830043"/>
              <a:gd name="connsiteY4078" fmla="*/ 2663974 h 6533995"/>
              <a:gd name="connsiteX4079" fmla="*/ 974665 w 11830043"/>
              <a:gd name="connsiteY4079" fmla="*/ 2654182 h 6533995"/>
              <a:gd name="connsiteX4080" fmla="*/ 1215885 w 11830043"/>
              <a:gd name="connsiteY4080" fmla="*/ 2654177 h 6533995"/>
              <a:gd name="connsiteX4081" fmla="*/ 1225669 w 11830043"/>
              <a:gd name="connsiteY4081" fmla="*/ 2663969 h 6533995"/>
              <a:gd name="connsiteX4082" fmla="*/ 1215885 w 11830043"/>
              <a:gd name="connsiteY4082" fmla="*/ 2673715 h 6533995"/>
              <a:gd name="connsiteX4083" fmla="*/ 1206165 w 11830043"/>
              <a:gd name="connsiteY4083" fmla="*/ 2663969 h 6533995"/>
              <a:gd name="connsiteX4084" fmla="*/ 1215885 w 11830043"/>
              <a:gd name="connsiteY4084" fmla="*/ 2654177 h 6533995"/>
              <a:gd name="connsiteX4085" fmla="*/ 1457107 w 11830043"/>
              <a:gd name="connsiteY4085" fmla="*/ 2654173 h 6533995"/>
              <a:gd name="connsiteX4086" fmla="*/ 1466827 w 11830043"/>
              <a:gd name="connsiteY4086" fmla="*/ 2663964 h 6533995"/>
              <a:gd name="connsiteX4087" fmla="*/ 1457107 w 11830043"/>
              <a:gd name="connsiteY4087" fmla="*/ 2673709 h 6533995"/>
              <a:gd name="connsiteX4088" fmla="*/ 1447323 w 11830043"/>
              <a:gd name="connsiteY4088" fmla="*/ 2663964 h 6533995"/>
              <a:gd name="connsiteX4089" fmla="*/ 1457107 w 11830043"/>
              <a:gd name="connsiteY4089" fmla="*/ 2654173 h 6533995"/>
              <a:gd name="connsiteX4090" fmla="*/ 1698332 w 11830043"/>
              <a:gd name="connsiteY4090" fmla="*/ 2654167 h 6533995"/>
              <a:gd name="connsiteX4091" fmla="*/ 1708117 w 11830043"/>
              <a:gd name="connsiteY4091" fmla="*/ 2663959 h 6533995"/>
              <a:gd name="connsiteX4092" fmla="*/ 1698332 w 11830043"/>
              <a:gd name="connsiteY4092" fmla="*/ 2673704 h 6533995"/>
              <a:gd name="connsiteX4093" fmla="*/ 1688546 w 11830043"/>
              <a:gd name="connsiteY4093" fmla="*/ 2663959 h 6533995"/>
              <a:gd name="connsiteX4094" fmla="*/ 1698332 w 11830043"/>
              <a:gd name="connsiteY4094" fmla="*/ 2654167 h 6533995"/>
              <a:gd name="connsiteX4095" fmla="*/ 1939580 w 11830043"/>
              <a:gd name="connsiteY4095" fmla="*/ 2654163 h 6533995"/>
              <a:gd name="connsiteX4096" fmla="*/ 1949364 w 11830043"/>
              <a:gd name="connsiteY4096" fmla="*/ 2663954 h 6533995"/>
              <a:gd name="connsiteX4097" fmla="*/ 1939580 w 11830043"/>
              <a:gd name="connsiteY4097" fmla="*/ 2673698 h 6533995"/>
              <a:gd name="connsiteX4098" fmla="*/ 1929860 w 11830043"/>
              <a:gd name="connsiteY4098" fmla="*/ 2663954 h 6533995"/>
              <a:gd name="connsiteX4099" fmla="*/ 1939580 w 11830043"/>
              <a:gd name="connsiteY4099" fmla="*/ 2654163 h 6533995"/>
              <a:gd name="connsiteX4100" fmla="*/ 2180788 w 11830043"/>
              <a:gd name="connsiteY4100" fmla="*/ 2654158 h 6533995"/>
              <a:gd name="connsiteX4101" fmla="*/ 2190580 w 11830043"/>
              <a:gd name="connsiteY4101" fmla="*/ 2663948 h 6533995"/>
              <a:gd name="connsiteX4102" fmla="*/ 2180788 w 11830043"/>
              <a:gd name="connsiteY4102" fmla="*/ 2673693 h 6533995"/>
              <a:gd name="connsiteX4103" fmla="*/ 2171083 w 11830043"/>
              <a:gd name="connsiteY4103" fmla="*/ 2663948 h 6533995"/>
              <a:gd name="connsiteX4104" fmla="*/ 2180788 w 11830043"/>
              <a:gd name="connsiteY4104" fmla="*/ 2654158 h 6533995"/>
              <a:gd name="connsiteX4105" fmla="*/ 2422037 w 11830043"/>
              <a:gd name="connsiteY4105" fmla="*/ 2654154 h 6533995"/>
              <a:gd name="connsiteX4106" fmla="*/ 2431753 w 11830043"/>
              <a:gd name="connsiteY4106" fmla="*/ 2663944 h 6533995"/>
              <a:gd name="connsiteX4107" fmla="*/ 2422037 w 11830043"/>
              <a:gd name="connsiteY4107" fmla="*/ 2673687 h 6533995"/>
              <a:gd name="connsiteX4108" fmla="*/ 2412257 w 11830043"/>
              <a:gd name="connsiteY4108" fmla="*/ 2663944 h 6533995"/>
              <a:gd name="connsiteX4109" fmla="*/ 2422037 w 11830043"/>
              <a:gd name="connsiteY4109" fmla="*/ 2654154 h 6533995"/>
              <a:gd name="connsiteX4110" fmla="*/ 2663275 w 11830043"/>
              <a:gd name="connsiteY4110" fmla="*/ 2654149 h 6533995"/>
              <a:gd name="connsiteX4111" fmla="*/ 2672998 w 11830043"/>
              <a:gd name="connsiteY4111" fmla="*/ 2663939 h 6533995"/>
              <a:gd name="connsiteX4112" fmla="*/ 2663275 w 11830043"/>
              <a:gd name="connsiteY4112" fmla="*/ 2673681 h 6533995"/>
              <a:gd name="connsiteX4113" fmla="*/ 2653492 w 11830043"/>
              <a:gd name="connsiteY4113" fmla="*/ 2663939 h 6533995"/>
              <a:gd name="connsiteX4114" fmla="*/ 2663275 w 11830043"/>
              <a:gd name="connsiteY4114" fmla="*/ 2654149 h 6533995"/>
              <a:gd name="connsiteX4115" fmla="*/ 2904572 w 11830043"/>
              <a:gd name="connsiteY4115" fmla="*/ 2654145 h 6533995"/>
              <a:gd name="connsiteX4116" fmla="*/ 2914354 w 11830043"/>
              <a:gd name="connsiteY4116" fmla="*/ 2663935 h 6533995"/>
              <a:gd name="connsiteX4117" fmla="*/ 2904572 w 11830043"/>
              <a:gd name="connsiteY4117" fmla="*/ 2673677 h 6533995"/>
              <a:gd name="connsiteX4118" fmla="*/ 2894790 w 11830043"/>
              <a:gd name="connsiteY4118" fmla="*/ 2663935 h 6533995"/>
              <a:gd name="connsiteX4119" fmla="*/ 2904572 w 11830043"/>
              <a:gd name="connsiteY4119" fmla="*/ 2654145 h 6533995"/>
              <a:gd name="connsiteX4120" fmla="*/ 3145750 w 11830043"/>
              <a:gd name="connsiteY4120" fmla="*/ 2654140 h 6533995"/>
              <a:gd name="connsiteX4121" fmla="*/ 3155532 w 11830043"/>
              <a:gd name="connsiteY4121" fmla="*/ 2663930 h 6533995"/>
              <a:gd name="connsiteX4122" fmla="*/ 3145750 w 11830043"/>
              <a:gd name="connsiteY4122" fmla="*/ 2673672 h 6533995"/>
              <a:gd name="connsiteX4123" fmla="*/ 3136032 w 11830043"/>
              <a:gd name="connsiteY4123" fmla="*/ 2663930 h 6533995"/>
              <a:gd name="connsiteX4124" fmla="*/ 3145750 w 11830043"/>
              <a:gd name="connsiteY4124" fmla="*/ 2654140 h 6533995"/>
              <a:gd name="connsiteX4125" fmla="*/ 3386958 w 11830043"/>
              <a:gd name="connsiteY4125" fmla="*/ 2654135 h 6533995"/>
              <a:gd name="connsiteX4126" fmla="*/ 3396743 w 11830043"/>
              <a:gd name="connsiteY4126" fmla="*/ 2663926 h 6533995"/>
              <a:gd name="connsiteX4127" fmla="*/ 3386958 w 11830043"/>
              <a:gd name="connsiteY4127" fmla="*/ 2673668 h 6533995"/>
              <a:gd name="connsiteX4128" fmla="*/ 3377235 w 11830043"/>
              <a:gd name="connsiteY4128" fmla="*/ 2663926 h 6533995"/>
              <a:gd name="connsiteX4129" fmla="*/ 3386958 w 11830043"/>
              <a:gd name="connsiteY4129" fmla="*/ 2654135 h 6533995"/>
              <a:gd name="connsiteX4130" fmla="*/ 3628212 w 11830043"/>
              <a:gd name="connsiteY4130" fmla="*/ 2654130 h 6533995"/>
              <a:gd name="connsiteX4131" fmla="*/ 3637936 w 11830043"/>
              <a:gd name="connsiteY4131" fmla="*/ 2663921 h 6533995"/>
              <a:gd name="connsiteX4132" fmla="*/ 3628212 w 11830043"/>
              <a:gd name="connsiteY4132" fmla="*/ 2673663 h 6533995"/>
              <a:gd name="connsiteX4133" fmla="*/ 3618430 w 11830043"/>
              <a:gd name="connsiteY4133" fmla="*/ 2663921 h 6533995"/>
              <a:gd name="connsiteX4134" fmla="*/ 3628212 w 11830043"/>
              <a:gd name="connsiteY4134" fmla="*/ 2654130 h 6533995"/>
              <a:gd name="connsiteX4135" fmla="*/ 3869430 w 11830043"/>
              <a:gd name="connsiteY4135" fmla="*/ 2654126 h 6533995"/>
              <a:gd name="connsiteX4136" fmla="*/ 3879147 w 11830043"/>
              <a:gd name="connsiteY4136" fmla="*/ 2663916 h 6533995"/>
              <a:gd name="connsiteX4137" fmla="*/ 3869430 w 11830043"/>
              <a:gd name="connsiteY4137" fmla="*/ 2673657 h 6533995"/>
              <a:gd name="connsiteX4138" fmla="*/ 3859647 w 11830043"/>
              <a:gd name="connsiteY4138" fmla="*/ 2663916 h 6533995"/>
              <a:gd name="connsiteX4139" fmla="*/ 3869430 w 11830043"/>
              <a:gd name="connsiteY4139" fmla="*/ 2654126 h 6533995"/>
              <a:gd name="connsiteX4140" fmla="*/ 4110581 w 11830043"/>
              <a:gd name="connsiteY4140" fmla="*/ 2654121 h 6533995"/>
              <a:gd name="connsiteX4141" fmla="*/ 4120362 w 11830043"/>
              <a:gd name="connsiteY4141" fmla="*/ 2663911 h 6533995"/>
              <a:gd name="connsiteX4142" fmla="*/ 4110581 w 11830043"/>
              <a:gd name="connsiteY4142" fmla="*/ 2673652 h 6533995"/>
              <a:gd name="connsiteX4143" fmla="*/ 4100799 w 11830043"/>
              <a:gd name="connsiteY4143" fmla="*/ 2663911 h 6533995"/>
              <a:gd name="connsiteX4144" fmla="*/ 4110581 w 11830043"/>
              <a:gd name="connsiteY4144" fmla="*/ 2654121 h 6533995"/>
              <a:gd name="connsiteX4145" fmla="*/ 4351806 w 11830043"/>
              <a:gd name="connsiteY4145" fmla="*/ 2654117 h 6533995"/>
              <a:gd name="connsiteX4146" fmla="*/ 4361580 w 11830043"/>
              <a:gd name="connsiteY4146" fmla="*/ 2663907 h 6533995"/>
              <a:gd name="connsiteX4147" fmla="*/ 4351806 w 11830043"/>
              <a:gd name="connsiteY4147" fmla="*/ 2673646 h 6533995"/>
              <a:gd name="connsiteX4148" fmla="*/ 4342006 w 11830043"/>
              <a:gd name="connsiteY4148" fmla="*/ 2663907 h 6533995"/>
              <a:gd name="connsiteX4149" fmla="*/ 4351806 w 11830043"/>
              <a:gd name="connsiteY4149" fmla="*/ 2654117 h 6533995"/>
              <a:gd name="connsiteX4150" fmla="*/ 4593017 w 11830043"/>
              <a:gd name="connsiteY4150" fmla="*/ 2654112 h 6533995"/>
              <a:gd name="connsiteX4151" fmla="*/ 4602795 w 11830043"/>
              <a:gd name="connsiteY4151" fmla="*/ 2663902 h 6533995"/>
              <a:gd name="connsiteX4152" fmla="*/ 4593017 w 11830043"/>
              <a:gd name="connsiteY4152" fmla="*/ 2673641 h 6533995"/>
              <a:gd name="connsiteX4153" fmla="*/ 4583304 w 11830043"/>
              <a:gd name="connsiteY4153" fmla="*/ 2663902 h 6533995"/>
              <a:gd name="connsiteX4154" fmla="*/ 4593017 w 11830043"/>
              <a:gd name="connsiteY4154" fmla="*/ 2654112 h 6533995"/>
              <a:gd name="connsiteX4155" fmla="*/ 4834252 w 11830043"/>
              <a:gd name="connsiteY4155" fmla="*/ 2654108 h 6533995"/>
              <a:gd name="connsiteX4156" fmla="*/ 4844040 w 11830043"/>
              <a:gd name="connsiteY4156" fmla="*/ 2663897 h 6533995"/>
              <a:gd name="connsiteX4157" fmla="*/ 4834252 w 11830043"/>
              <a:gd name="connsiteY4157" fmla="*/ 2673635 h 6533995"/>
              <a:gd name="connsiteX4158" fmla="*/ 4824534 w 11830043"/>
              <a:gd name="connsiteY4158" fmla="*/ 2663897 h 6533995"/>
              <a:gd name="connsiteX4159" fmla="*/ 4834252 w 11830043"/>
              <a:gd name="connsiteY4159" fmla="*/ 2654108 h 6533995"/>
              <a:gd name="connsiteX4160" fmla="*/ 5075485 w 11830043"/>
              <a:gd name="connsiteY4160" fmla="*/ 2654103 h 6533995"/>
              <a:gd name="connsiteX4161" fmla="*/ 5085202 w 11830043"/>
              <a:gd name="connsiteY4161" fmla="*/ 2663891 h 6533995"/>
              <a:gd name="connsiteX4162" fmla="*/ 5075485 w 11830043"/>
              <a:gd name="connsiteY4162" fmla="*/ 2673630 h 6533995"/>
              <a:gd name="connsiteX4163" fmla="*/ 5065705 w 11830043"/>
              <a:gd name="connsiteY4163" fmla="*/ 2663891 h 6533995"/>
              <a:gd name="connsiteX4164" fmla="*/ 5075485 w 11830043"/>
              <a:gd name="connsiteY4164" fmla="*/ 2654103 h 6533995"/>
              <a:gd name="connsiteX4165" fmla="*/ 5316710 w 11830043"/>
              <a:gd name="connsiteY4165" fmla="*/ 2654098 h 6533995"/>
              <a:gd name="connsiteX4166" fmla="*/ 5326429 w 11830043"/>
              <a:gd name="connsiteY4166" fmla="*/ 2663887 h 6533995"/>
              <a:gd name="connsiteX4167" fmla="*/ 5316710 w 11830043"/>
              <a:gd name="connsiteY4167" fmla="*/ 2673624 h 6533995"/>
              <a:gd name="connsiteX4168" fmla="*/ 5306924 w 11830043"/>
              <a:gd name="connsiteY4168" fmla="*/ 2663887 h 6533995"/>
              <a:gd name="connsiteX4169" fmla="*/ 5316710 w 11830043"/>
              <a:gd name="connsiteY4169" fmla="*/ 2654098 h 6533995"/>
              <a:gd name="connsiteX4170" fmla="*/ 5557991 w 11830043"/>
              <a:gd name="connsiteY4170" fmla="*/ 2654093 h 6533995"/>
              <a:gd name="connsiteX4171" fmla="*/ 5567774 w 11830043"/>
              <a:gd name="connsiteY4171" fmla="*/ 2663882 h 6533995"/>
              <a:gd name="connsiteX4172" fmla="*/ 5557991 w 11830043"/>
              <a:gd name="connsiteY4172" fmla="*/ 2673619 h 6533995"/>
              <a:gd name="connsiteX4173" fmla="*/ 5548208 w 11830043"/>
              <a:gd name="connsiteY4173" fmla="*/ 2663882 h 6533995"/>
              <a:gd name="connsiteX4174" fmla="*/ 5557991 w 11830043"/>
              <a:gd name="connsiteY4174" fmla="*/ 2654093 h 6533995"/>
              <a:gd name="connsiteX4175" fmla="*/ 5799205 w 11830043"/>
              <a:gd name="connsiteY4175" fmla="*/ 2654089 h 6533995"/>
              <a:gd name="connsiteX4176" fmla="*/ 5808989 w 11830043"/>
              <a:gd name="connsiteY4176" fmla="*/ 2663878 h 6533995"/>
              <a:gd name="connsiteX4177" fmla="*/ 5799205 w 11830043"/>
              <a:gd name="connsiteY4177" fmla="*/ 2673613 h 6533995"/>
              <a:gd name="connsiteX4178" fmla="*/ 5789486 w 11830043"/>
              <a:gd name="connsiteY4178" fmla="*/ 2663878 h 6533995"/>
              <a:gd name="connsiteX4179" fmla="*/ 5799205 w 11830043"/>
              <a:gd name="connsiteY4179" fmla="*/ 2654089 h 6533995"/>
              <a:gd name="connsiteX4180" fmla="*/ 6040432 w 11830043"/>
              <a:gd name="connsiteY4180" fmla="*/ 2654084 h 6533995"/>
              <a:gd name="connsiteX4181" fmla="*/ 6050216 w 11830043"/>
              <a:gd name="connsiteY4181" fmla="*/ 2663873 h 6533995"/>
              <a:gd name="connsiteX4182" fmla="*/ 6040432 w 11830043"/>
              <a:gd name="connsiteY4182" fmla="*/ 2673608 h 6533995"/>
              <a:gd name="connsiteX4183" fmla="*/ 6030712 w 11830043"/>
              <a:gd name="connsiteY4183" fmla="*/ 2663873 h 6533995"/>
              <a:gd name="connsiteX4184" fmla="*/ 6040432 w 11830043"/>
              <a:gd name="connsiteY4184" fmla="*/ 2654084 h 6533995"/>
              <a:gd name="connsiteX4185" fmla="*/ 6281661 w 11830043"/>
              <a:gd name="connsiteY4185" fmla="*/ 2654079 h 6533995"/>
              <a:gd name="connsiteX4186" fmla="*/ 6291381 w 11830043"/>
              <a:gd name="connsiteY4186" fmla="*/ 2663868 h 6533995"/>
              <a:gd name="connsiteX4187" fmla="*/ 6281661 w 11830043"/>
              <a:gd name="connsiteY4187" fmla="*/ 2673603 h 6533995"/>
              <a:gd name="connsiteX4188" fmla="*/ 6271877 w 11830043"/>
              <a:gd name="connsiteY4188" fmla="*/ 2663868 h 6533995"/>
              <a:gd name="connsiteX4189" fmla="*/ 6281661 w 11830043"/>
              <a:gd name="connsiteY4189" fmla="*/ 2654079 h 6533995"/>
              <a:gd name="connsiteX4190" fmla="*/ 6522889 w 11830043"/>
              <a:gd name="connsiteY4190" fmla="*/ 2654075 h 6533995"/>
              <a:gd name="connsiteX4191" fmla="*/ 6532610 w 11830043"/>
              <a:gd name="connsiteY4191" fmla="*/ 2663863 h 6533995"/>
              <a:gd name="connsiteX4192" fmla="*/ 6522889 w 11830043"/>
              <a:gd name="connsiteY4192" fmla="*/ 2673597 h 6533995"/>
              <a:gd name="connsiteX4193" fmla="*/ 6513105 w 11830043"/>
              <a:gd name="connsiteY4193" fmla="*/ 2663863 h 6533995"/>
              <a:gd name="connsiteX4194" fmla="*/ 6522889 w 11830043"/>
              <a:gd name="connsiteY4194" fmla="*/ 2654075 h 6533995"/>
              <a:gd name="connsiteX4195" fmla="*/ 6764118 w 11830043"/>
              <a:gd name="connsiteY4195" fmla="*/ 2654070 h 6533995"/>
              <a:gd name="connsiteX4196" fmla="*/ 6773902 w 11830043"/>
              <a:gd name="connsiteY4196" fmla="*/ 2663859 h 6533995"/>
              <a:gd name="connsiteX4197" fmla="*/ 6764118 w 11830043"/>
              <a:gd name="connsiteY4197" fmla="*/ 2673591 h 6533995"/>
              <a:gd name="connsiteX4198" fmla="*/ 6754335 w 11830043"/>
              <a:gd name="connsiteY4198" fmla="*/ 2663859 h 6533995"/>
              <a:gd name="connsiteX4199" fmla="*/ 6764118 w 11830043"/>
              <a:gd name="connsiteY4199" fmla="*/ 2654070 h 6533995"/>
              <a:gd name="connsiteX4200" fmla="*/ 7005346 w 11830043"/>
              <a:gd name="connsiteY4200" fmla="*/ 2654066 h 6533995"/>
              <a:gd name="connsiteX4201" fmla="*/ 7015130 w 11830043"/>
              <a:gd name="connsiteY4201" fmla="*/ 2663854 h 6533995"/>
              <a:gd name="connsiteX4202" fmla="*/ 7005346 w 11830043"/>
              <a:gd name="connsiteY4202" fmla="*/ 2673585 h 6533995"/>
              <a:gd name="connsiteX4203" fmla="*/ 6995626 w 11830043"/>
              <a:gd name="connsiteY4203" fmla="*/ 2663854 h 6533995"/>
              <a:gd name="connsiteX4204" fmla="*/ 7005346 w 11830043"/>
              <a:gd name="connsiteY4204" fmla="*/ 2654066 h 6533995"/>
              <a:gd name="connsiteX4205" fmla="*/ 7246575 w 11830043"/>
              <a:gd name="connsiteY4205" fmla="*/ 2654061 h 6533995"/>
              <a:gd name="connsiteX4206" fmla="*/ 7256359 w 11830043"/>
              <a:gd name="connsiteY4206" fmla="*/ 2663850 h 6533995"/>
              <a:gd name="connsiteX4207" fmla="*/ 7246575 w 11830043"/>
              <a:gd name="connsiteY4207" fmla="*/ 2673580 h 6533995"/>
              <a:gd name="connsiteX4208" fmla="*/ 7236855 w 11830043"/>
              <a:gd name="connsiteY4208" fmla="*/ 2663850 h 6533995"/>
              <a:gd name="connsiteX4209" fmla="*/ 7246575 w 11830043"/>
              <a:gd name="connsiteY4209" fmla="*/ 2654061 h 6533995"/>
              <a:gd name="connsiteX4210" fmla="*/ 7487803 w 11830043"/>
              <a:gd name="connsiteY4210" fmla="*/ 2654056 h 6533995"/>
              <a:gd name="connsiteX4211" fmla="*/ 7497524 w 11830043"/>
              <a:gd name="connsiteY4211" fmla="*/ 2663845 h 6533995"/>
              <a:gd name="connsiteX4212" fmla="*/ 7487803 w 11830043"/>
              <a:gd name="connsiteY4212" fmla="*/ 2673574 h 6533995"/>
              <a:gd name="connsiteX4213" fmla="*/ 7478019 w 11830043"/>
              <a:gd name="connsiteY4213" fmla="*/ 2663845 h 6533995"/>
              <a:gd name="connsiteX4214" fmla="*/ 7487803 w 11830043"/>
              <a:gd name="connsiteY4214" fmla="*/ 2654056 h 6533995"/>
              <a:gd name="connsiteX4215" fmla="*/ 7729032 w 11830043"/>
              <a:gd name="connsiteY4215" fmla="*/ 2654051 h 6533995"/>
              <a:gd name="connsiteX4216" fmla="*/ 7738753 w 11830043"/>
              <a:gd name="connsiteY4216" fmla="*/ 2663839 h 6533995"/>
              <a:gd name="connsiteX4217" fmla="*/ 7729032 w 11830043"/>
              <a:gd name="connsiteY4217" fmla="*/ 2673569 h 6533995"/>
              <a:gd name="connsiteX4218" fmla="*/ 7719249 w 11830043"/>
              <a:gd name="connsiteY4218" fmla="*/ 2663839 h 6533995"/>
              <a:gd name="connsiteX4219" fmla="*/ 7729032 w 11830043"/>
              <a:gd name="connsiteY4219" fmla="*/ 2654051 h 6533995"/>
              <a:gd name="connsiteX4220" fmla="*/ 7970260 w 11830043"/>
              <a:gd name="connsiteY4220" fmla="*/ 2654047 h 6533995"/>
              <a:gd name="connsiteX4221" fmla="*/ 7980044 w 11830043"/>
              <a:gd name="connsiteY4221" fmla="*/ 2663834 h 6533995"/>
              <a:gd name="connsiteX4222" fmla="*/ 7970260 w 11830043"/>
              <a:gd name="connsiteY4222" fmla="*/ 2673563 h 6533995"/>
              <a:gd name="connsiteX4223" fmla="*/ 7960477 w 11830043"/>
              <a:gd name="connsiteY4223" fmla="*/ 2663834 h 6533995"/>
              <a:gd name="connsiteX4224" fmla="*/ 7970260 w 11830043"/>
              <a:gd name="connsiteY4224" fmla="*/ 2654047 h 6533995"/>
              <a:gd name="connsiteX4225" fmla="*/ 8211553 w 11830043"/>
              <a:gd name="connsiteY4225" fmla="*/ 2654042 h 6533995"/>
              <a:gd name="connsiteX4226" fmla="*/ 8221273 w 11830043"/>
              <a:gd name="connsiteY4226" fmla="*/ 2663830 h 6533995"/>
              <a:gd name="connsiteX4227" fmla="*/ 8211553 w 11830043"/>
              <a:gd name="connsiteY4227" fmla="*/ 2673558 h 6533995"/>
              <a:gd name="connsiteX4228" fmla="*/ 8201769 w 11830043"/>
              <a:gd name="connsiteY4228" fmla="*/ 2663830 h 6533995"/>
              <a:gd name="connsiteX4229" fmla="*/ 8211553 w 11830043"/>
              <a:gd name="connsiteY4229" fmla="*/ 2654042 h 6533995"/>
              <a:gd name="connsiteX4230" fmla="*/ 8452781 w 11830043"/>
              <a:gd name="connsiteY4230" fmla="*/ 2654038 h 6533995"/>
              <a:gd name="connsiteX4231" fmla="*/ 8462566 w 11830043"/>
              <a:gd name="connsiteY4231" fmla="*/ 2663825 h 6533995"/>
              <a:gd name="connsiteX4232" fmla="*/ 8452781 w 11830043"/>
              <a:gd name="connsiteY4232" fmla="*/ 2673553 h 6533995"/>
              <a:gd name="connsiteX4233" fmla="*/ 8443061 w 11830043"/>
              <a:gd name="connsiteY4233" fmla="*/ 2663825 h 6533995"/>
              <a:gd name="connsiteX4234" fmla="*/ 8452781 w 11830043"/>
              <a:gd name="connsiteY4234" fmla="*/ 2654038 h 6533995"/>
              <a:gd name="connsiteX4235" fmla="*/ 8694009 w 11830043"/>
              <a:gd name="connsiteY4235" fmla="*/ 2654033 h 6533995"/>
              <a:gd name="connsiteX4236" fmla="*/ 8703730 w 11830043"/>
              <a:gd name="connsiteY4236" fmla="*/ 2663820 h 6533995"/>
              <a:gd name="connsiteX4237" fmla="*/ 8694009 w 11830043"/>
              <a:gd name="connsiteY4237" fmla="*/ 2673548 h 6533995"/>
              <a:gd name="connsiteX4238" fmla="*/ 8684289 w 11830043"/>
              <a:gd name="connsiteY4238" fmla="*/ 2663820 h 6533995"/>
              <a:gd name="connsiteX4239" fmla="*/ 8694009 w 11830043"/>
              <a:gd name="connsiteY4239" fmla="*/ 2654033 h 6533995"/>
              <a:gd name="connsiteX4240" fmla="*/ 8935237 w 11830043"/>
              <a:gd name="connsiteY4240" fmla="*/ 2654029 h 6533995"/>
              <a:gd name="connsiteX4241" fmla="*/ 8944958 w 11830043"/>
              <a:gd name="connsiteY4241" fmla="*/ 2663815 h 6533995"/>
              <a:gd name="connsiteX4242" fmla="*/ 8935237 w 11830043"/>
              <a:gd name="connsiteY4242" fmla="*/ 2673543 h 6533995"/>
              <a:gd name="connsiteX4243" fmla="*/ 8925454 w 11830043"/>
              <a:gd name="connsiteY4243" fmla="*/ 2663815 h 6533995"/>
              <a:gd name="connsiteX4244" fmla="*/ 8935237 w 11830043"/>
              <a:gd name="connsiteY4244" fmla="*/ 2654029 h 6533995"/>
              <a:gd name="connsiteX4245" fmla="*/ 9176467 w 11830043"/>
              <a:gd name="connsiteY4245" fmla="*/ 2654024 h 6533995"/>
              <a:gd name="connsiteX4246" fmla="*/ 9186187 w 11830043"/>
              <a:gd name="connsiteY4246" fmla="*/ 2663811 h 6533995"/>
              <a:gd name="connsiteX4247" fmla="*/ 9176467 w 11830043"/>
              <a:gd name="connsiteY4247" fmla="*/ 2673537 h 6533995"/>
              <a:gd name="connsiteX4248" fmla="*/ 9166683 w 11830043"/>
              <a:gd name="connsiteY4248" fmla="*/ 2663811 h 6533995"/>
              <a:gd name="connsiteX4249" fmla="*/ 9176467 w 11830043"/>
              <a:gd name="connsiteY4249" fmla="*/ 2654024 h 6533995"/>
              <a:gd name="connsiteX4250" fmla="*/ 9417695 w 11830043"/>
              <a:gd name="connsiteY4250" fmla="*/ 2654019 h 6533995"/>
              <a:gd name="connsiteX4251" fmla="*/ 9427416 w 11830043"/>
              <a:gd name="connsiteY4251" fmla="*/ 2663806 h 6533995"/>
              <a:gd name="connsiteX4252" fmla="*/ 9417695 w 11830043"/>
              <a:gd name="connsiteY4252" fmla="*/ 2673532 h 6533995"/>
              <a:gd name="connsiteX4253" fmla="*/ 9407911 w 11830043"/>
              <a:gd name="connsiteY4253" fmla="*/ 2663806 h 6533995"/>
              <a:gd name="connsiteX4254" fmla="*/ 9417695 w 11830043"/>
              <a:gd name="connsiteY4254" fmla="*/ 2654019 h 6533995"/>
              <a:gd name="connsiteX4255" fmla="*/ 9649203 w 11830043"/>
              <a:gd name="connsiteY4255" fmla="*/ 2412937 h 6533995"/>
              <a:gd name="connsiteX4256" fmla="*/ 9658923 w 11830043"/>
              <a:gd name="connsiteY4256" fmla="*/ 2422672 h 6533995"/>
              <a:gd name="connsiteX4257" fmla="*/ 9649203 w 11830043"/>
              <a:gd name="connsiteY4257" fmla="*/ 2432459 h 6533995"/>
              <a:gd name="connsiteX4258" fmla="*/ 9639483 w 11830043"/>
              <a:gd name="connsiteY4258" fmla="*/ 2422672 h 6533995"/>
              <a:gd name="connsiteX4259" fmla="*/ 9649203 w 11830043"/>
              <a:gd name="connsiteY4259" fmla="*/ 2412937 h 6533995"/>
              <a:gd name="connsiteX4260" fmla="*/ 9890432 w 11830043"/>
              <a:gd name="connsiteY4260" fmla="*/ 2412933 h 6533995"/>
              <a:gd name="connsiteX4261" fmla="*/ 9900152 w 11830043"/>
              <a:gd name="connsiteY4261" fmla="*/ 2422668 h 6533995"/>
              <a:gd name="connsiteX4262" fmla="*/ 9890432 w 11830043"/>
              <a:gd name="connsiteY4262" fmla="*/ 2432457 h 6533995"/>
              <a:gd name="connsiteX4263" fmla="*/ 9880648 w 11830043"/>
              <a:gd name="connsiteY4263" fmla="*/ 2422668 h 6533995"/>
              <a:gd name="connsiteX4264" fmla="*/ 9890432 w 11830043"/>
              <a:gd name="connsiteY4264" fmla="*/ 2412933 h 6533995"/>
              <a:gd name="connsiteX4265" fmla="*/ 10131660 w 11830043"/>
              <a:gd name="connsiteY4265" fmla="*/ 2412930 h 6533995"/>
              <a:gd name="connsiteX4266" fmla="*/ 10141444 w 11830043"/>
              <a:gd name="connsiteY4266" fmla="*/ 2422665 h 6533995"/>
              <a:gd name="connsiteX4267" fmla="*/ 10131660 w 11830043"/>
              <a:gd name="connsiteY4267" fmla="*/ 2432453 h 6533995"/>
              <a:gd name="connsiteX4268" fmla="*/ 10121940 w 11830043"/>
              <a:gd name="connsiteY4268" fmla="*/ 2422665 h 6533995"/>
              <a:gd name="connsiteX4269" fmla="*/ 10131660 w 11830043"/>
              <a:gd name="connsiteY4269" fmla="*/ 2412930 h 6533995"/>
              <a:gd name="connsiteX4270" fmla="*/ 10372888 w 11830043"/>
              <a:gd name="connsiteY4270" fmla="*/ 2412926 h 6533995"/>
              <a:gd name="connsiteX4271" fmla="*/ 10382673 w 11830043"/>
              <a:gd name="connsiteY4271" fmla="*/ 2422661 h 6533995"/>
              <a:gd name="connsiteX4272" fmla="*/ 10372888 w 11830043"/>
              <a:gd name="connsiteY4272" fmla="*/ 2432449 h 6533995"/>
              <a:gd name="connsiteX4273" fmla="*/ 10363168 w 11830043"/>
              <a:gd name="connsiteY4273" fmla="*/ 2422661 h 6533995"/>
              <a:gd name="connsiteX4274" fmla="*/ 10372888 w 11830043"/>
              <a:gd name="connsiteY4274" fmla="*/ 2412926 h 6533995"/>
              <a:gd name="connsiteX4275" fmla="*/ 10614116 w 11830043"/>
              <a:gd name="connsiteY4275" fmla="*/ 2412922 h 6533995"/>
              <a:gd name="connsiteX4276" fmla="*/ 10623901 w 11830043"/>
              <a:gd name="connsiteY4276" fmla="*/ 2422657 h 6533995"/>
              <a:gd name="connsiteX4277" fmla="*/ 10614116 w 11830043"/>
              <a:gd name="connsiteY4277" fmla="*/ 2432446 h 6533995"/>
              <a:gd name="connsiteX4278" fmla="*/ 10604396 w 11830043"/>
              <a:gd name="connsiteY4278" fmla="*/ 2422657 h 6533995"/>
              <a:gd name="connsiteX4279" fmla="*/ 10614116 w 11830043"/>
              <a:gd name="connsiteY4279" fmla="*/ 2412922 h 6533995"/>
              <a:gd name="connsiteX4280" fmla="*/ 10855345 w 11830043"/>
              <a:gd name="connsiteY4280" fmla="*/ 2412919 h 6533995"/>
              <a:gd name="connsiteX4281" fmla="*/ 10865065 w 11830043"/>
              <a:gd name="connsiteY4281" fmla="*/ 2422653 h 6533995"/>
              <a:gd name="connsiteX4282" fmla="*/ 10855345 w 11830043"/>
              <a:gd name="connsiteY4282" fmla="*/ 2432442 h 6533995"/>
              <a:gd name="connsiteX4283" fmla="*/ 10845625 w 11830043"/>
              <a:gd name="connsiteY4283" fmla="*/ 2422653 h 6533995"/>
              <a:gd name="connsiteX4284" fmla="*/ 10855345 w 11830043"/>
              <a:gd name="connsiteY4284" fmla="*/ 2412919 h 6533995"/>
              <a:gd name="connsiteX4285" fmla="*/ 11096574 w 11830043"/>
              <a:gd name="connsiteY4285" fmla="*/ 2412916 h 6533995"/>
              <a:gd name="connsiteX4286" fmla="*/ 11106294 w 11830043"/>
              <a:gd name="connsiteY4286" fmla="*/ 2422650 h 6533995"/>
              <a:gd name="connsiteX4287" fmla="*/ 11096574 w 11830043"/>
              <a:gd name="connsiteY4287" fmla="*/ 2432438 h 6533995"/>
              <a:gd name="connsiteX4288" fmla="*/ 11086790 w 11830043"/>
              <a:gd name="connsiteY4288" fmla="*/ 2422650 h 6533995"/>
              <a:gd name="connsiteX4289" fmla="*/ 11096574 w 11830043"/>
              <a:gd name="connsiteY4289" fmla="*/ 2412916 h 6533995"/>
              <a:gd name="connsiteX4290" fmla="*/ 11337802 w 11830043"/>
              <a:gd name="connsiteY4290" fmla="*/ 2412912 h 6533995"/>
              <a:gd name="connsiteX4291" fmla="*/ 11347587 w 11830043"/>
              <a:gd name="connsiteY4291" fmla="*/ 2422646 h 6533995"/>
              <a:gd name="connsiteX4292" fmla="*/ 11337802 w 11830043"/>
              <a:gd name="connsiteY4292" fmla="*/ 2432435 h 6533995"/>
              <a:gd name="connsiteX4293" fmla="*/ 11328082 w 11830043"/>
              <a:gd name="connsiteY4293" fmla="*/ 2422646 h 6533995"/>
              <a:gd name="connsiteX4294" fmla="*/ 11337802 w 11830043"/>
              <a:gd name="connsiteY4294" fmla="*/ 2412912 h 6533995"/>
              <a:gd name="connsiteX4295" fmla="*/ 11579030 w 11830043"/>
              <a:gd name="connsiteY4295" fmla="*/ 2412909 h 6533995"/>
              <a:gd name="connsiteX4296" fmla="*/ 11588815 w 11830043"/>
              <a:gd name="connsiteY4296" fmla="*/ 2422642 h 6533995"/>
              <a:gd name="connsiteX4297" fmla="*/ 11579030 w 11830043"/>
              <a:gd name="connsiteY4297" fmla="*/ 2432431 h 6533995"/>
              <a:gd name="connsiteX4298" fmla="*/ 11569310 w 11830043"/>
              <a:gd name="connsiteY4298" fmla="*/ 2422642 h 6533995"/>
              <a:gd name="connsiteX4299" fmla="*/ 11579030 w 11830043"/>
              <a:gd name="connsiteY4299" fmla="*/ 2412909 h 6533995"/>
              <a:gd name="connsiteX4300" fmla="*/ 11820259 w 11830043"/>
              <a:gd name="connsiteY4300" fmla="*/ 2412906 h 6533995"/>
              <a:gd name="connsiteX4301" fmla="*/ 11830043 w 11830043"/>
              <a:gd name="connsiteY4301" fmla="*/ 2422639 h 6533995"/>
              <a:gd name="connsiteX4302" fmla="*/ 11820259 w 11830043"/>
              <a:gd name="connsiteY4302" fmla="*/ 2432427 h 6533995"/>
              <a:gd name="connsiteX4303" fmla="*/ 11810539 w 11830043"/>
              <a:gd name="connsiteY4303" fmla="*/ 2422639 h 6533995"/>
              <a:gd name="connsiteX4304" fmla="*/ 11820259 w 11830043"/>
              <a:gd name="connsiteY4304" fmla="*/ 2412906 h 6533995"/>
              <a:gd name="connsiteX4305" fmla="*/ 9721 w 11830043"/>
              <a:gd name="connsiteY4305" fmla="*/ 2412902 h 6533995"/>
              <a:gd name="connsiteX4306" fmla="*/ 19505 w 11830043"/>
              <a:gd name="connsiteY4306" fmla="*/ 2422635 h 6533995"/>
              <a:gd name="connsiteX4307" fmla="*/ 9721 w 11830043"/>
              <a:gd name="connsiteY4307" fmla="*/ 2432424 h 6533995"/>
              <a:gd name="connsiteX4308" fmla="*/ 2 w 11830043"/>
              <a:gd name="connsiteY4308" fmla="*/ 2422635 h 6533995"/>
              <a:gd name="connsiteX4309" fmla="*/ 9721 w 11830043"/>
              <a:gd name="connsiteY4309" fmla="*/ 2412902 h 6533995"/>
              <a:gd name="connsiteX4310" fmla="*/ 251005 w 11830043"/>
              <a:gd name="connsiteY4310" fmla="*/ 2412898 h 6533995"/>
              <a:gd name="connsiteX4311" fmla="*/ 260789 w 11830043"/>
              <a:gd name="connsiteY4311" fmla="*/ 2422631 h 6533995"/>
              <a:gd name="connsiteX4312" fmla="*/ 251005 w 11830043"/>
              <a:gd name="connsiteY4312" fmla="*/ 2432420 h 6533995"/>
              <a:gd name="connsiteX4313" fmla="*/ 241285 w 11830043"/>
              <a:gd name="connsiteY4313" fmla="*/ 2422631 h 6533995"/>
              <a:gd name="connsiteX4314" fmla="*/ 251005 w 11830043"/>
              <a:gd name="connsiteY4314" fmla="*/ 2412898 h 6533995"/>
              <a:gd name="connsiteX4315" fmla="*/ 492224 w 11830043"/>
              <a:gd name="connsiteY4315" fmla="*/ 2412895 h 6533995"/>
              <a:gd name="connsiteX4316" fmla="*/ 501944 w 11830043"/>
              <a:gd name="connsiteY4316" fmla="*/ 2422628 h 6533995"/>
              <a:gd name="connsiteX4317" fmla="*/ 492224 w 11830043"/>
              <a:gd name="connsiteY4317" fmla="*/ 2432416 h 6533995"/>
              <a:gd name="connsiteX4318" fmla="*/ 482440 w 11830043"/>
              <a:gd name="connsiteY4318" fmla="*/ 2422628 h 6533995"/>
              <a:gd name="connsiteX4319" fmla="*/ 492224 w 11830043"/>
              <a:gd name="connsiteY4319" fmla="*/ 2412895 h 6533995"/>
              <a:gd name="connsiteX4320" fmla="*/ 733445 w 11830043"/>
              <a:gd name="connsiteY4320" fmla="*/ 2412891 h 6533995"/>
              <a:gd name="connsiteX4321" fmla="*/ 743165 w 11830043"/>
              <a:gd name="connsiteY4321" fmla="*/ 2422624 h 6533995"/>
              <a:gd name="connsiteX4322" fmla="*/ 733445 w 11830043"/>
              <a:gd name="connsiteY4322" fmla="*/ 2432412 h 6533995"/>
              <a:gd name="connsiteX4323" fmla="*/ 723661 w 11830043"/>
              <a:gd name="connsiteY4323" fmla="*/ 2422624 h 6533995"/>
              <a:gd name="connsiteX4324" fmla="*/ 733445 w 11830043"/>
              <a:gd name="connsiteY4324" fmla="*/ 2412891 h 6533995"/>
              <a:gd name="connsiteX4325" fmla="*/ 974665 w 11830043"/>
              <a:gd name="connsiteY4325" fmla="*/ 2412888 h 6533995"/>
              <a:gd name="connsiteX4326" fmla="*/ 984449 w 11830043"/>
              <a:gd name="connsiteY4326" fmla="*/ 2422620 h 6533995"/>
              <a:gd name="connsiteX4327" fmla="*/ 974665 w 11830043"/>
              <a:gd name="connsiteY4327" fmla="*/ 2432409 h 6533995"/>
              <a:gd name="connsiteX4328" fmla="*/ 964945 w 11830043"/>
              <a:gd name="connsiteY4328" fmla="*/ 2422620 h 6533995"/>
              <a:gd name="connsiteX4329" fmla="*/ 974665 w 11830043"/>
              <a:gd name="connsiteY4329" fmla="*/ 2412888 h 6533995"/>
              <a:gd name="connsiteX4330" fmla="*/ 1215885 w 11830043"/>
              <a:gd name="connsiteY4330" fmla="*/ 2412885 h 6533995"/>
              <a:gd name="connsiteX4331" fmla="*/ 1225669 w 11830043"/>
              <a:gd name="connsiteY4331" fmla="*/ 2422617 h 6533995"/>
              <a:gd name="connsiteX4332" fmla="*/ 1215885 w 11830043"/>
              <a:gd name="connsiteY4332" fmla="*/ 2432405 h 6533995"/>
              <a:gd name="connsiteX4333" fmla="*/ 1206165 w 11830043"/>
              <a:gd name="connsiteY4333" fmla="*/ 2422617 h 6533995"/>
              <a:gd name="connsiteX4334" fmla="*/ 1215885 w 11830043"/>
              <a:gd name="connsiteY4334" fmla="*/ 2412885 h 6533995"/>
              <a:gd name="connsiteX4335" fmla="*/ 1457106 w 11830043"/>
              <a:gd name="connsiteY4335" fmla="*/ 2412881 h 6533995"/>
              <a:gd name="connsiteX4336" fmla="*/ 1466826 w 11830043"/>
              <a:gd name="connsiteY4336" fmla="*/ 2422613 h 6533995"/>
              <a:gd name="connsiteX4337" fmla="*/ 1457106 w 11830043"/>
              <a:gd name="connsiteY4337" fmla="*/ 2432401 h 6533995"/>
              <a:gd name="connsiteX4338" fmla="*/ 1447323 w 11830043"/>
              <a:gd name="connsiteY4338" fmla="*/ 2422613 h 6533995"/>
              <a:gd name="connsiteX4339" fmla="*/ 1457106 w 11830043"/>
              <a:gd name="connsiteY4339" fmla="*/ 2412881 h 6533995"/>
              <a:gd name="connsiteX4340" fmla="*/ 1698332 w 11830043"/>
              <a:gd name="connsiteY4340" fmla="*/ 2412878 h 6533995"/>
              <a:gd name="connsiteX4341" fmla="*/ 1708117 w 11830043"/>
              <a:gd name="connsiteY4341" fmla="*/ 2422609 h 6533995"/>
              <a:gd name="connsiteX4342" fmla="*/ 1698332 w 11830043"/>
              <a:gd name="connsiteY4342" fmla="*/ 2432398 h 6533995"/>
              <a:gd name="connsiteX4343" fmla="*/ 1688546 w 11830043"/>
              <a:gd name="connsiteY4343" fmla="*/ 2422609 h 6533995"/>
              <a:gd name="connsiteX4344" fmla="*/ 1698332 w 11830043"/>
              <a:gd name="connsiteY4344" fmla="*/ 2412878 h 6533995"/>
              <a:gd name="connsiteX4345" fmla="*/ 1939580 w 11830043"/>
              <a:gd name="connsiteY4345" fmla="*/ 2412874 h 6533995"/>
              <a:gd name="connsiteX4346" fmla="*/ 1949364 w 11830043"/>
              <a:gd name="connsiteY4346" fmla="*/ 2422605 h 6533995"/>
              <a:gd name="connsiteX4347" fmla="*/ 1939580 w 11830043"/>
              <a:gd name="connsiteY4347" fmla="*/ 2432394 h 6533995"/>
              <a:gd name="connsiteX4348" fmla="*/ 1929860 w 11830043"/>
              <a:gd name="connsiteY4348" fmla="*/ 2422605 h 6533995"/>
              <a:gd name="connsiteX4349" fmla="*/ 1939580 w 11830043"/>
              <a:gd name="connsiteY4349" fmla="*/ 2412874 h 6533995"/>
              <a:gd name="connsiteX4350" fmla="*/ 2180788 w 11830043"/>
              <a:gd name="connsiteY4350" fmla="*/ 2412871 h 6533995"/>
              <a:gd name="connsiteX4351" fmla="*/ 2190580 w 11830043"/>
              <a:gd name="connsiteY4351" fmla="*/ 2422602 h 6533995"/>
              <a:gd name="connsiteX4352" fmla="*/ 2180788 w 11830043"/>
              <a:gd name="connsiteY4352" fmla="*/ 2432390 h 6533995"/>
              <a:gd name="connsiteX4353" fmla="*/ 2171083 w 11830043"/>
              <a:gd name="connsiteY4353" fmla="*/ 2422602 h 6533995"/>
              <a:gd name="connsiteX4354" fmla="*/ 2180788 w 11830043"/>
              <a:gd name="connsiteY4354" fmla="*/ 2412871 h 6533995"/>
              <a:gd name="connsiteX4355" fmla="*/ 2422037 w 11830043"/>
              <a:gd name="connsiteY4355" fmla="*/ 2412868 h 6533995"/>
              <a:gd name="connsiteX4356" fmla="*/ 2431752 w 11830043"/>
              <a:gd name="connsiteY4356" fmla="*/ 2422598 h 6533995"/>
              <a:gd name="connsiteX4357" fmla="*/ 2422037 w 11830043"/>
              <a:gd name="connsiteY4357" fmla="*/ 2432387 h 6533995"/>
              <a:gd name="connsiteX4358" fmla="*/ 2412257 w 11830043"/>
              <a:gd name="connsiteY4358" fmla="*/ 2422598 h 6533995"/>
              <a:gd name="connsiteX4359" fmla="*/ 2422037 w 11830043"/>
              <a:gd name="connsiteY4359" fmla="*/ 2412868 h 6533995"/>
              <a:gd name="connsiteX4360" fmla="*/ 2663275 w 11830043"/>
              <a:gd name="connsiteY4360" fmla="*/ 2412864 h 6533995"/>
              <a:gd name="connsiteX4361" fmla="*/ 2672998 w 11830043"/>
              <a:gd name="connsiteY4361" fmla="*/ 2422594 h 6533995"/>
              <a:gd name="connsiteX4362" fmla="*/ 2663275 w 11830043"/>
              <a:gd name="connsiteY4362" fmla="*/ 2432383 h 6533995"/>
              <a:gd name="connsiteX4363" fmla="*/ 2653491 w 11830043"/>
              <a:gd name="connsiteY4363" fmla="*/ 2422594 h 6533995"/>
              <a:gd name="connsiteX4364" fmla="*/ 2663275 w 11830043"/>
              <a:gd name="connsiteY4364" fmla="*/ 2412864 h 6533995"/>
              <a:gd name="connsiteX4365" fmla="*/ 2904572 w 11830043"/>
              <a:gd name="connsiteY4365" fmla="*/ 2412861 h 6533995"/>
              <a:gd name="connsiteX4366" fmla="*/ 2914354 w 11830043"/>
              <a:gd name="connsiteY4366" fmla="*/ 2422591 h 6533995"/>
              <a:gd name="connsiteX4367" fmla="*/ 2904572 w 11830043"/>
              <a:gd name="connsiteY4367" fmla="*/ 2432379 h 6533995"/>
              <a:gd name="connsiteX4368" fmla="*/ 2894790 w 11830043"/>
              <a:gd name="connsiteY4368" fmla="*/ 2422591 h 6533995"/>
              <a:gd name="connsiteX4369" fmla="*/ 2904572 w 11830043"/>
              <a:gd name="connsiteY4369" fmla="*/ 2412861 h 6533995"/>
              <a:gd name="connsiteX4370" fmla="*/ 3145750 w 11830043"/>
              <a:gd name="connsiteY4370" fmla="*/ 2412858 h 6533995"/>
              <a:gd name="connsiteX4371" fmla="*/ 3155532 w 11830043"/>
              <a:gd name="connsiteY4371" fmla="*/ 2422587 h 6533995"/>
              <a:gd name="connsiteX4372" fmla="*/ 3145750 w 11830043"/>
              <a:gd name="connsiteY4372" fmla="*/ 2432376 h 6533995"/>
              <a:gd name="connsiteX4373" fmla="*/ 3136032 w 11830043"/>
              <a:gd name="connsiteY4373" fmla="*/ 2422587 h 6533995"/>
              <a:gd name="connsiteX4374" fmla="*/ 3145750 w 11830043"/>
              <a:gd name="connsiteY4374" fmla="*/ 2412858 h 6533995"/>
              <a:gd name="connsiteX4375" fmla="*/ 3386958 w 11830043"/>
              <a:gd name="connsiteY4375" fmla="*/ 2412854 h 6533995"/>
              <a:gd name="connsiteX4376" fmla="*/ 3396743 w 11830043"/>
              <a:gd name="connsiteY4376" fmla="*/ 2422583 h 6533995"/>
              <a:gd name="connsiteX4377" fmla="*/ 3386958 w 11830043"/>
              <a:gd name="connsiteY4377" fmla="*/ 2432372 h 6533995"/>
              <a:gd name="connsiteX4378" fmla="*/ 3377235 w 11830043"/>
              <a:gd name="connsiteY4378" fmla="*/ 2422583 h 6533995"/>
              <a:gd name="connsiteX4379" fmla="*/ 3386958 w 11830043"/>
              <a:gd name="connsiteY4379" fmla="*/ 2412854 h 6533995"/>
              <a:gd name="connsiteX4380" fmla="*/ 3628211 w 11830043"/>
              <a:gd name="connsiteY4380" fmla="*/ 2412850 h 6533995"/>
              <a:gd name="connsiteX4381" fmla="*/ 3637936 w 11830043"/>
              <a:gd name="connsiteY4381" fmla="*/ 2422580 h 6533995"/>
              <a:gd name="connsiteX4382" fmla="*/ 3628211 w 11830043"/>
              <a:gd name="connsiteY4382" fmla="*/ 2432368 h 6533995"/>
              <a:gd name="connsiteX4383" fmla="*/ 3618430 w 11830043"/>
              <a:gd name="connsiteY4383" fmla="*/ 2422580 h 6533995"/>
              <a:gd name="connsiteX4384" fmla="*/ 3628211 w 11830043"/>
              <a:gd name="connsiteY4384" fmla="*/ 2412850 h 6533995"/>
              <a:gd name="connsiteX4385" fmla="*/ 3869430 w 11830043"/>
              <a:gd name="connsiteY4385" fmla="*/ 2412847 h 6533995"/>
              <a:gd name="connsiteX4386" fmla="*/ 3879147 w 11830043"/>
              <a:gd name="connsiteY4386" fmla="*/ 2422576 h 6533995"/>
              <a:gd name="connsiteX4387" fmla="*/ 3869430 w 11830043"/>
              <a:gd name="connsiteY4387" fmla="*/ 2432364 h 6533995"/>
              <a:gd name="connsiteX4388" fmla="*/ 3859646 w 11830043"/>
              <a:gd name="connsiteY4388" fmla="*/ 2422576 h 6533995"/>
              <a:gd name="connsiteX4389" fmla="*/ 3869430 w 11830043"/>
              <a:gd name="connsiteY4389" fmla="*/ 2412847 h 6533995"/>
              <a:gd name="connsiteX4390" fmla="*/ 4110581 w 11830043"/>
              <a:gd name="connsiteY4390" fmla="*/ 2412843 h 6533995"/>
              <a:gd name="connsiteX4391" fmla="*/ 4120362 w 11830043"/>
              <a:gd name="connsiteY4391" fmla="*/ 2422572 h 6533995"/>
              <a:gd name="connsiteX4392" fmla="*/ 4110581 w 11830043"/>
              <a:gd name="connsiteY4392" fmla="*/ 2432361 h 6533995"/>
              <a:gd name="connsiteX4393" fmla="*/ 4100799 w 11830043"/>
              <a:gd name="connsiteY4393" fmla="*/ 2422572 h 6533995"/>
              <a:gd name="connsiteX4394" fmla="*/ 4110581 w 11830043"/>
              <a:gd name="connsiteY4394" fmla="*/ 2412843 h 6533995"/>
              <a:gd name="connsiteX4395" fmla="*/ 4351806 w 11830043"/>
              <a:gd name="connsiteY4395" fmla="*/ 2412840 h 6533995"/>
              <a:gd name="connsiteX4396" fmla="*/ 4361580 w 11830043"/>
              <a:gd name="connsiteY4396" fmla="*/ 2422569 h 6533995"/>
              <a:gd name="connsiteX4397" fmla="*/ 4351806 w 11830043"/>
              <a:gd name="connsiteY4397" fmla="*/ 2432357 h 6533995"/>
              <a:gd name="connsiteX4398" fmla="*/ 4342006 w 11830043"/>
              <a:gd name="connsiteY4398" fmla="*/ 2422569 h 6533995"/>
              <a:gd name="connsiteX4399" fmla="*/ 4351806 w 11830043"/>
              <a:gd name="connsiteY4399" fmla="*/ 2412840 h 6533995"/>
              <a:gd name="connsiteX4400" fmla="*/ 4593017 w 11830043"/>
              <a:gd name="connsiteY4400" fmla="*/ 2412837 h 6533995"/>
              <a:gd name="connsiteX4401" fmla="*/ 4602795 w 11830043"/>
              <a:gd name="connsiteY4401" fmla="*/ 2422565 h 6533995"/>
              <a:gd name="connsiteX4402" fmla="*/ 4593017 w 11830043"/>
              <a:gd name="connsiteY4402" fmla="*/ 2432353 h 6533995"/>
              <a:gd name="connsiteX4403" fmla="*/ 4583304 w 11830043"/>
              <a:gd name="connsiteY4403" fmla="*/ 2422565 h 6533995"/>
              <a:gd name="connsiteX4404" fmla="*/ 4593017 w 11830043"/>
              <a:gd name="connsiteY4404" fmla="*/ 2412837 h 6533995"/>
              <a:gd name="connsiteX4405" fmla="*/ 4834252 w 11830043"/>
              <a:gd name="connsiteY4405" fmla="*/ 2412833 h 6533995"/>
              <a:gd name="connsiteX4406" fmla="*/ 4844040 w 11830043"/>
              <a:gd name="connsiteY4406" fmla="*/ 2422561 h 6533995"/>
              <a:gd name="connsiteX4407" fmla="*/ 4834252 w 11830043"/>
              <a:gd name="connsiteY4407" fmla="*/ 2432350 h 6533995"/>
              <a:gd name="connsiteX4408" fmla="*/ 4824534 w 11830043"/>
              <a:gd name="connsiteY4408" fmla="*/ 2422561 h 6533995"/>
              <a:gd name="connsiteX4409" fmla="*/ 4834252 w 11830043"/>
              <a:gd name="connsiteY4409" fmla="*/ 2412833 h 6533995"/>
              <a:gd name="connsiteX4410" fmla="*/ 5075485 w 11830043"/>
              <a:gd name="connsiteY4410" fmla="*/ 2412830 h 6533995"/>
              <a:gd name="connsiteX4411" fmla="*/ 5085201 w 11830043"/>
              <a:gd name="connsiteY4411" fmla="*/ 2422557 h 6533995"/>
              <a:gd name="connsiteX4412" fmla="*/ 5075485 w 11830043"/>
              <a:gd name="connsiteY4412" fmla="*/ 2432346 h 6533995"/>
              <a:gd name="connsiteX4413" fmla="*/ 5065705 w 11830043"/>
              <a:gd name="connsiteY4413" fmla="*/ 2422557 h 6533995"/>
              <a:gd name="connsiteX4414" fmla="*/ 5075485 w 11830043"/>
              <a:gd name="connsiteY4414" fmla="*/ 2412830 h 6533995"/>
              <a:gd name="connsiteX4415" fmla="*/ 5316710 w 11830043"/>
              <a:gd name="connsiteY4415" fmla="*/ 2412826 h 6533995"/>
              <a:gd name="connsiteX4416" fmla="*/ 5326429 w 11830043"/>
              <a:gd name="connsiteY4416" fmla="*/ 2422554 h 6533995"/>
              <a:gd name="connsiteX4417" fmla="*/ 5316710 w 11830043"/>
              <a:gd name="connsiteY4417" fmla="*/ 2432342 h 6533995"/>
              <a:gd name="connsiteX4418" fmla="*/ 5306924 w 11830043"/>
              <a:gd name="connsiteY4418" fmla="*/ 2422554 h 6533995"/>
              <a:gd name="connsiteX4419" fmla="*/ 5316710 w 11830043"/>
              <a:gd name="connsiteY4419" fmla="*/ 2412826 h 6533995"/>
              <a:gd name="connsiteX4420" fmla="*/ 5557991 w 11830043"/>
              <a:gd name="connsiteY4420" fmla="*/ 2412823 h 6533995"/>
              <a:gd name="connsiteX4421" fmla="*/ 5567774 w 11830043"/>
              <a:gd name="connsiteY4421" fmla="*/ 2422550 h 6533995"/>
              <a:gd name="connsiteX4422" fmla="*/ 5557991 w 11830043"/>
              <a:gd name="connsiteY4422" fmla="*/ 2432339 h 6533995"/>
              <a:gd name="connsiteX4423" fmla="*/ 5548208 w 11830043"/>
              <a:gd name="connsiteY4423" fmla="*/ 2422550 h 6533995"/>
              <a:gd name="connsiteX4424" fmla="*/ 5557991 w 11830043"/>
              <a:gd name="connsiteY4424" fmla="*/ 2412823 h 6533995"/>
              <a:gd name="connsiteX4425" fmla="*/ 5799205 w 11830043"/>
              <a:gd name="connsiteY4425" fmla="*/ 2412820 h 6533995"/>
              <a:gd name="connsiteX4426" fmla="*/ 5808989 w 11830043"/>
              <a:gd name="connsiteY4426" fmla="*/ 2422546 h 6533995"/>
              <a:gd name="connsiteX4427" fmla="*/ 5799205 w 11830043"/>
              <a:gd name="connsiteY4427" fmla="*/ 2432335 h 6533995"/>
              <a:gd name="connsiteX4428" fmla="*/ 5789486 w 11830043"/>
              <a:gd name="connsiteY4428" fmla="*/ 2422546 h 6533995"/>
              <a:gd name="connsiteX4429" fmla="*/ 5799205 w 11830043"/>
              <a:gd name="connsiteY4429" fmla="*/ 2412820 h 6533995"/>
              <a:gd name="connsiteX4430" fmla="*/ 6040432 w 11830043"/>
              <a:gd name="connsiteY4430" fmla="*/ 2412816 h 6533995"/>
              <a:gd name="connsiteX4431" fmla="*/ 6050216 w 11830043"/>
              <a:gd name="connsiteY4431" fmla="*/ 2422543 h 6533995"/>
              <a:gd name="connsiteX4432" fmla="*/ 6040432 w 11830043"/>
              <a:gd name="connsiteY4432" fmla="*/ 2432331 h 6533995"/>
              <a:gd name="connsiteX4433" fmla="*/ 6030712 w 11830043"/>
              <a:gd name="connsiteY4433" fmla="*/ 2422543 h 6533995"/>
              <a:gd name="connsiteX4434" fmla="*/ 6040432 w 11830043"/>
              <a:gd name="connsiteY4434" fmla="*/ 2412816 h 6533995"/>
              <a:gd name="connsiteX4435" fmla="*/ 6281661 w 11830043"/>
              <a:gd name="connsiteY4435" fmla="*/ 2412813 h 6533995"/>
              <a:gd name="connsiteX4436" fmla="*/ 6291381 w 11830043"/>
              <a:gd name="connsiteY4436" fmla="*/ 2422539 h 6533995"/>
              <a:gd name="connsiteX4437" fmla="*/ 6281661 w 11830043"/>
              <a:gd name="connsiteY4437" fmla="*/ 2432328 h 6533995"/>
              <a:gd name="connsiteX4438" fmla="*/ 6271877 w 11830043"/>
              <a:gd name="connsiteY4438" fmla="*/ 2422539 h 6533995"/>
              <a:gd name="connsiteX4439" fmla="*/ 6281661 w 11830043"/>
              <a:gd name="connsiteY4439" fmla="*/ 2412813 h 6533995"/>
              <a:gd name="connsiteX4440" fmla="*/ 6522889 w 11830043"/>
              <a:gd name="connsiteY4440" fmla="*/ 2412810 h 6533995"/>
              <a:gd name="connsiteX4441" fmla="*/ 6532610 w 11830043"/>
              <a:gd name="connsiteY4441" fmla="*/ 2422535 h 6533995"/>
              <a:gd name="connsiteX4442" fmla="*/ 6522889 w 11830043"/>
              <a:gd name="connsiteY4442" fmla="*/ 2432324 h 6533995"/>
              <a:gd name="connsiteX4443" fmla="*/ 6513105 w 11830043"/>
              <a:gd name="connsiteY4443" fmla="*/ 2422535 h 6533995"/>
              <a:gd name="connsiteX4444" fmla="*/ 6522889 w 11830043"/>
              <a:gd name="connsiteY4444" fmla="*/ 2412810 h 6533995"/>
              <a:gd name="connsiteX4445" fmla="*/ 6764118 w 11830043"/>
              <a:gd name="connsiteY4445" fmla="*/ 2412806 h 6533995"/>
              <a:gd name="connsiteX4446" fmla="*/ 6773902 w 11830043"/>
              <a:gd name="connsiteY4446" fmla="*/ 2422532 h 6533995"/>
              <a:gd name="connsiteX4447" fmla="*/ 6764118 w 11830043"/>
              <a:gd name="connsiteY4447" fmla="*/ 2432320 h 6533995"/>
              <a:gd name="connsiteX4448" fmla="*/ 6754335 w 11830043"/>
              <a:gd name="connsiteY4448" fmla="*/ 2422532 h 6533995"/>
              <a:gd name="connsiteX4449" fmla="*/ 6764118 w 11830043"/>
              <a:gd name="connsiteY4449" fmla="*/ 2412806 h 6533995"/>
              <a:gd name="connsiteX4450" fmla="*/ 7005346 w 11830043"/>
              <a:gd name="connsiteY4450" fmla="*/ 2412802 h 6533995"/>
              <a:gd name="connsiteX4451" fmla="*/ 7015130 w 11830043"/>
              <a:gd name="connsiteY4451" fmla="*/ 2422528 h 6533995"/>
              <a:gd name="connsiteX4452" fmla="*/ 7005346 w 11830043"/>
              <a:gd name="connsiteY4452" fmla="*/ 2432316 h 6533995"/>
              <a:gd name="connsiteX4453" fmla="*/ 6995626 w 11830043"/>
              <a:gd name="connsiteY4453" fmla="*/ 2422528 h 6533995"/>
              <a:gd name="connsiteX4454" fmla="*/ 7005346 w 11830043"/>
              <a:gd name="connsiteY4454" fmla="*/ 2412802 h 6533995"/>
              <a:gd name="connsiteX4455" fmla="*/ 7246575 w 11830043"/>
              <a:gd name="connsiteY4455" fmla="*/ 2412799 h 6533995"/>
              <a:gd name="connsiteX4456" fmla="*/ 7256359 w 11830043"/>
              <a:gd name="connsiteY4456" fmla="*/ 2422524 h 6533995"/>
              <a:gd name="connsiteX4457" fmla="*/ 7246575 w 11830043"/>
              <a:gd name="connsiteY4457" fmla="*/ 2432313 h 6533995"/>
              <a:gd name="connsiteX4458" fmla="*/ 7236855 w 11830043"/>
              <a:gd name="connsiteY4458" fmla="*/ 2422524 h 6533995"/>
              <a:gd name="connsiteX4459" fmla="*/ 7246575 w 11830043"/>
              <a:gd name="connsiteY4459" fmla="*/ 2412799 h 6533995"/>
              <a:gd name="connsiteX4460" fmla="*/ 7487803 w 11830043"/>
              <a:gd name="connsiteY4460" fmla="*/ 2412795 h 6533995"/>
              <a:gd name="connsiteX4461" fmla="*/ 7497524 w 11830043"/>
              <a:gd name="connsiteY4461" fmla="*/ 2422520 h 6533995"/>
              <a:gd name="connsiteX4462" fmla="*/ 7487803 w 11830043"/>
              <a:gd name="connsiteY4462" fmla="*/ 2432309 h 6533995"/>
              <a:gd name="connsiteX4463" fmla="*/ 7478019 w 11830043"/>
              <a:gd name="connsiteY4463" fmla="*/ 2422520 h 6533995"/>
              <a:gd name="connsiteX4464" fmla="*/ 7487803 w 11830043"/>
              <a:gd name="connsiteY4464" fmla="*/ 2412795 h 6533995"/>
              <a:gd name="connsiteX4465" fmla="*/ 7729032 w 11830043"/>
              <a:gd name="connsiteY4465" fmla="*/ 2412792 h 6533995"/>
              <a:gd name="connsiteX4466" fmla="*/ 7738753 w 11830043"/>
              <a:gd name="connsiteY4466" fmla="*/ 2422517 h 6533995"/>
              <a:gd name="connsiteX4467" fmla="*/ 7729032 w 11830043"/>
              <a:gd name="connsiteY4467" fmla="*/ 2432305 h 6533995"/>
              <a:gd name="connsiteX4468" fmla="*/ 7719249 w 11830043"/>
              <a:gd name="connsiteY4468" fmla="*/ 2422517 h 6533995"/>
              <a:gd name="connsiteX4469" fmla="*/ 7729032 w 11830043"/>
              <a:gd name="connsiteY4469" fmla="*/ 2412792 h 6533995"/>
              <a:gd name="connsiteX4470" fmla="*/ 7970260 w 11830043"/>
              <a:gd name="connsiteY4470" fmla="*/ 2412789 h 6533995"/>
              <a:gd name="connsiteX4471" fmla="*/ 7980044 w 11830043"/>
              <a:gd name="connsiteY4471" fmla="*/ 2422513 h 6533995"/>
              <a:gd name="connsiteX4472" fmla="*/ 7970260 w 11830043"/>
              <a:gd name="connsiteY4472" fmla="*/ 2432302 h 6533995"/>
              <a:gd name="connsiteX4473" fmla="*/ 7960477 w 11830043"/>
              <a:gd name="connsiteY4473" fmla="*/ 2422513 h 6533995"/>
              <a:gd name="connsiteX4474" fmla="*/ 7970260 w 11830043"/>
              <a:gd name="connsiteY4474" fmla="*/ 2412789 h 6533995"/>
              <a:gd name="connsiteX4475" fmla="*/ 8211553 w 11830043"/>
              <a:gd name="connsiteY4475" fmla="*/ 2412785 h 6533995"/>
              <a:gd name="connsiteX4476" fmla="*/ 8221273 w 11830043"/>
              <a:gd name="connsiteY4476" fmla="*/ 2422509 h 6533995"/>
              <a:gd name="connsiteX4477" fmla="*/ 8211553 w 11830043"/>
              <a:gd name="connsiteY4477" fmla="*/ 2432298 h 6533995"/>
              <a:gd name="connsiteX4478" fmla="*/ 8201769 w 11830043"/>
              <a:gd name="connsiteY4478" fmla="*/ 2422509 h 6533995"/>
              <a:gd name="connsiteX4479" fmla="*/ 8211553 w 11830043"/>
              <a:gd name="connsiteY4479" fmla="*/ 2412785 h 6533995"/>
              <a:gd name="connsiteX4480" fmla="*/ 8452781 w 11830043"/>
              <a:gd name="connsiteY4480" fmla="*/ 2412782 h 6533995"/>
              <a:gd name="connsiteX4481" fmla="*/ 8462566 w 11830043"/>
              <a:gd name="connsiteY4481" fmla="*/ 2422506 h 6533995"/>
              <a:gd name="connsiteX4482" fmla="*/ 8452781 w 11830043"/>
              <a:gd name="connsiteY4482" fmla="*/ 2432294 h 6533995"/>
              <a:gd name="connsiteX4483" fmla="*/ 8443061 w 11830043"/>
              <a:gd name="connsiteY4483" fmla="*/ 2422506 h 6533995"/>
              <a:gd name="connsiteX4484" fmla="*/ 8452781 w 11830043"/>
              <a:gd name="connsiteY4484" fmla="*/ 2412782 h 6533995"/>
              <a:gd name="connsiteX4485" fmla="*/ 8694009 w 11830043"/>
              <a:gd name="connsiteY4485" fmla="*/ 2412778 h 6533995"/>
              <a:gd name="connsiteX4486" fmla="*/ 8703730 w 11830043"/>
              <a:gd name="connsiteY4486" fmla="*/ 2422502 h 6533995"/>
              <a:gd name="connsiteX4487" fmla="*/ 8694009 w 11830043"/>
              <a:gd name="connsiteY4487" fmla="*/ 2432291 h 6533995"/>
              <a:gd name="connsiteX4488" fmla="*/ 8684289 w 11830043"/>
              <a:gd name="connsiteY4488" fmla="*/ 2422502 h 6533995"/>
              <a:gd name="connsiteX4489" fmla="*/ 8694009 w 11830043"/>
              <a:gd name="connsiteY4489" fmla="*/ 2412778 h 6533995"/>
              <a:gd name="connsiteX4490" fmla="*/ 8935237 w 11830043"/>
              <a:gd name="connsiteY4490" fmla="*/ 2412775 h 6533995"/>
              <a:gd name="connsiteX4491" fmla="*/ 8944958 w 11830043"/>
              <a:gd name="connsiteY4491" fmla="*/ 2422499 h 6533995"/>
              <a:gd name="connsiteX4492" fmla="*/ 8935237 w 11830043"/>
              <a:gd name="connsiteY4492" fmla="*/ 2432287 h 6533995"/>
              <a:gd name="connsiteX4493" fmla="*/ 8925454 w 11830043"/>
              <a:gd name="connsiteY4493" fmla="*/ 2422499 h 6533995"/>
              <a:gd name="connsiteX4494" fmla="*/ 8935237 w 11830043"/>
              <a:gd name="connsiteY4494" fmla="*/ 2412775 h 6533995"/>
              <a:gd name="connsiteX4495" fmla="*/ 9176467 w 11830043"/>
              <a:gd name="connsiteY4495" fmla="*/ 2412772 h 6533995"/>
              <a:gd name="connsiteX4496" fmla="*/ 9186187 w 11830043"/>
              <a:gd name="connsiteY4496" fmla="*/ 2422495 h 6533995"/>
              <a:gd name="connsiteX4497" fmla="*/ 9176467 w 11830043"/>
              <a:gd name="connsiteY4497" fmla="*/ 2432283 h 6533995"/>
              <a:gd name="connsiteX4498" fmla="*/ 9166683 w 11830043"/>
              <a:gd name="connsiteY4498" fmla="*/ 2422495 h 6533995"/>
              <a:gd name="connsiteX4499" fmla="*/ 9176467 w 11830043"/>
              <a:gd name="connsiteY4499" fmla="*/ 2412772 h 6533995"/>
              <a:gd name="connsiteX4500" fmla="*/ 9417695 w 11830043"/>
              <a:gd name="connsiteY4500" fmla="*/ 2412768 h 6533995"/>
              <a:gd name="connsiteX4501" fmla="*/ 9427416 w 11830043"/>
              <a:gd name="connsiteY4501" fmla="*/ 2422492 h 6533995"/>
              <a:gd name="connsiteX4502" fmla="*/ 9417695 w 11830043"/>
              <a:gd name="connsiteY4502" fmla="*/ 2432279 h 6533995"/>
              <a:gd name="connsiteX4503" fmla="*/ 9407911 w 11830043"/>
              <a:gd name="connsiteY4503" fmla="*/ 2422492 h 6533995"/>
              <a:gd name="connsiteX4504" fmla="*/ 9417695 w 11830043"/>
              <a:gd name="connsiteY4504" fmla="*/ 2412768 h 6533995"/>
              <a:gd name="connsiteX4505" fmla="*/ 9649203 w 11830043"/>
              <a:gd name="connsiteY4505" fmla="*/ 2171571 h 6533995"/>
              <a:gd name="connsiteX4506" fmla="*/ 9658923 w 11830043"/>
              <a:gd name="connsiteY4506" fmla="*/ 2181305 h 6533995"/>
              <a:gd name="connsiteX4507" fmla="*/ 9649203 w 11830043"/>
              <a:gd name="connsiteY4507" fmla="*/ 2191108 h 6533995"/>
              <a:gd name="connsiteX4508" fmla="*/ 9639483 w 11830043"/>
              <a:gd name="connsiteY4508" fmla="*/ 2181305 h 6533995"/>
              <a:gd name="connsiteX4509" fmla="*/ 9649203 w 11830043"/>
              <a:gd name="connsiteY4509" fmla="*/ 2171571 h 6533995"/>
              <a:gd name="connsiteX4510" fmla="*/ 9890432 w 11830043"/>
              <a:gd name="connsiteY4510" fmla="*/ 2171569 h 6533995"/>
              <a:gd name="connsiteX4511" fmla="*/ 9900152 w 11830043"/>
              <a:gd name="connsiteY4511" fmla="*/ 2181304 h 6533995"/>
              <a:gd name="connsiteX4512" fmla="*/ 9890432 w 11830043"/>
              <a:gd name="connsiteY4512" fmla="*/ 2191107 h 6533995"/>
              <a:gd name="connsiteX4513" fmla="*/ 9880648 w 11830043"/>
              <a:gd name="connsiteY4513" fmla="*/ 2181304 h 6533995"/>
              <a:gd name="connsiteX4514" fmla="*/ 9890432 w 11830043"/>
              <a:gd name="connsiteY4514" fmla="*/ 2171569 h 6533995"/>
              <a:gd name="connsiteX4515" fmla="*/ 10131660 w 11830043"/>
              <a:gd name="connsiteY4515" fmla="*/ 2171568 h 6533995"/>
              <a:gd name="connsiteX4516" fmla="*/ 10141444 w 11830043"/>
              <a:gd name="connsiteY4516" fmla="*/ 2181302 h 6533995"/>
              <a:gd name="connsiteX4517" fmla="*/ 10131660 w 11830043"/>
              <a:gd name="connsiteY4517" fmla="*/ 2191106 h 6533995"/>
              <a:gd name="connsiteX4518" fmla="*/ 10121940 w 11830043"/>
              <a:gd name="connsiteY4518" fmla="*/ 2181302 h 6533995"/>
              <a:gd name="connsiteX4519" fmla="*/ 10131660 w 11830043"/>
              <a:gd name="connsiteY4519" fmla="*/ 2171568 h 6533995"/>
              <a:gd name="connsiteX4520" fmla="*/ 10372888 w 11830043"/>
              <a:gd name="connsiteY4520" fmla="*/ 2171567 h 6533995"/>
              <a:gd name="connsiteX4521" fmla="*/ 10382673 w 11830043"/>
              <a:gd name="connsiteY4521" fmla="*/ 2181300 h 6533995"/>
              <a:gd name="connsiteX4522" fmla="*/ 10372888 w 11830043"/>
              <a:gd name="connsiteY4522" fmla="*/ 2191104 h 6533995"/>
              <a:gd name="connsiteX4523" fmla="*/ 10363168 w 11830043"/>
              <a:gd name="connsiteY4523" fmla="*/ 2181300 h 6533995"/>
              <a:gd name="connsiteX4524" fmla="*/ 10372888 w 11830043"/>
              <a:gd name="connsiteY4524" fmla="*/ 2171567 h 6533995"/>
              <a:gd name="connsiteX4525" fmla="*/ 10614116 w 11830043"/>
              <a:gd name="connsiteY4525" fmla="*/ 2171566 h 6533995"/>
              <a:gd name="connsiteX4526" fmla="*/ 10623901 w 11830043"/>
              <a:gd name="connsiteY4526" fmla="*/ 2181299 h 6533995"/>
              <a:gd name="connsiteX4527" fmla="*/ 10614116 w 11830043"/>
              <a:gd name="connsiteY4527" fmla="*/ 2191103 h 6533995"/>
              <a:gd name="connsiteX4528" fmla="*/ 10604396 w 11830043"/>
              <a:gd name="connsiteY4528" fmla="*/ 2181299 h 6533995"/>
              <a:gd name="connsiteX4529" fmla="*/ 10614116 w 11830043"/>
              <a:gd name="connsiteY4529" fmla="*/ 2171566 h 6533995"/>
              <a:gd name="connsiteX4530" fmla="*/ 10855345 w 11830043"/>
              <a:gd name="connsiteY4530" fmla="*/ 2171566 h 6533995"/>
              <a:gd name="connsiteX4531" fmla="*/ 10865065 w 11830043"/>
              <a:gd name="connsiteY4531" fmla="*/ 2181299 h 6533995"/>
              <a:gd name="connsiteX4532" fmla="*/ 10855345 w 11830043"/>
              <a:gd name="connsiteY4532" fmla="*/ 2191101 h 6533995"/>
              <a:gd name="connsiteX4533" fmla="*/ 10845625 w 11830043"/>
              <a:gd name="connsiteY4533" fmla="*/ 2181299 h 6533995"/>
              <a:gd name="connsiteX4534" fmla="*/ 10855345 w 11830043"/>
              <a:gd name="connsiteY4534" fmla="*/ 2171566 h 6533995"/>
              <a:gd name="connsiteX4535" fmla="*/ 11096574 w 11830043"/>
              <a:gd name="connsiteY4535" fmla="*/ 2171564 h 6533995"/>
              <a:gd name="connsiteX4536" fmla="*/ 11106294 w 11830043"/>
              <a:gd name="connsiteY4536" fmla="*/ 2181297 h 6533995"/>
              <a:gd name="connsiteX4537" fmla="*/ 11096574 w 11830043"/>
              <a:gd name="connsiteY4537" fmla="*/ 2191099 h 6533995"/>
              <a:gd name="connsiteX4538" fmla="*/ 11086790 w 11830043"/>
              <a:gd name="connsiteY4538" fmla="*/ 2181297 h 6533995"/>
              <a:gd name="connsiteX4539" fmla="*/ 11096574 w 11830043"/>
              <a:gd name="connsiteY4539" fmla="*/ 2171564 h 6533995"/>
              <a:gd name="connsiteX4540" fmla="*/ 11337802 w 11830043"/>
              <a:gd name="connsiteY4540" fmla="*/ 2171563 h 6533995"/>
              <a:gd name="connsiteX4541" fmla="*/ 11347587 w 11830043"/>
              <a:gd name="connsiteY4541" fmla="*/ 2181296 h 6533995"/>
              <a:gd name="connsiteX4542" fmla="*/ 11337802 w 11830043"/>
              <a:gd name="connsiteY4542" fmla="*/ 2191097 h 6533995"/>
              <a:gd name="connsiteX4543" fmla="*/ 11328082 w 11830043"/>
              <a:gd name="connsiteY4543" fmla="*/ 2181296 h 6533995"/>
              <a:gd name="connsiteX4544" fmla="*/ 11337802 w 11830043"/>
              <a:gd name="connsiteY4544" fmla="*/ 2171563 h 6533995"/>
              <a:gd name="connsiteX4545" fmla="*/ 11579030 w 11830043"/>
              <a:gd name="connsiteY4545" fmla="*/ 2171561 h 6533995"/>
              <a:gd name="connsiteX4546" fmla="*/ 11588815 w 11830043"/>
              <a:gd name="connsiteY4546" fmla="*/ 2181294 h 6533995"/>
              <a:gd name="connsiteX4547" fmla="*/ 11579030 w 11830043"/>
              <a:gd name="connsiteY4547" fmla="*/ 2191096 h 6533995"/>
              <a:gd name="connsiteX4548" fmla="*/ 11569310 w 11830043"/>
              <a:gd name="connsiteY4548" fmla="*/ 2181294 h 6533995"/>
              <a:gd name="connsiteX4549" fmla="*/ 11579030 w 11830043"/>
              <a:gd name="connsiteY4549" fmla="*/ 2171561 h 6533995"/>
              <a:gd name="connsiteX4550" fmla="*/ 11820259 w 11830043"/>
              <a:gd name="connsiteY4550" fmla="*/ 2171560 h 6533995"/>
              <a:gd name="connsiteX4551" fmla="*/ 11830043 w 11830043"/>
              <a:gd name="connsiteY4551" fmla="*/ 2181293 h 6533995"/>
              <a:gd name="connsiteX4552" fmla="*/ 11820259 w 11830043"/>
              <a:gd name="connsiteY4552" fmla="*/ 2191094 h 6533995"/>
              <a:gd name="connsiteX4553" fmla="*/ 11810539 w 11830043"/>
              <a:gd name="connsiteY4553" fmla="*/ 2181293 h 6533995"/>
              <a:gd name="connsiteX4554" fmla="*/ 11820259 w 11830043"/>
              <a:gd name="connsiteY4554" fmla="*/ 2171560 h 6533995"/>
              <a:gd name="connsiteX4555" fmla="*/ 9721 w 11830043"/>
              <a:gd name="connsiteY4555" fmla="*/ 2171559 h 6533995"/>
              <a:gd name="connsiteX4556" fmla="*/ 19505 w 11830043"/>
              <a:gd name="connsiteY4556" fmla="*/ 2181291 h 6533995"/>
              <a:gd name="connsiteX4557" fmla="*/ 9721 w 11830043"/>
              <a:gd name="connsiteY4557" fmla="*/ 2191092 h 6533995"/>
              <a:gd name="connsiteX4558" fmla="*/ 1 w 11830043"/>
              <a:gd name="connsiteY4558" fmla="*/ 2181291 h 6533995"/>
              <a:gd name="connsiteX4559" fmla="*/ 9721 w 11830043"/>
              <a:gd name="connsiteY4559" fmla="*/ 2171559 h 6533995"/>
              <a:gd name="connsiteX4560" fmla="*/ 251005 w 11830043"/>
              <a:gd name="connsiteY4560" fmla="*/ 2171558 h 6533995"/>
              <a:gd name="connsiteX4561" fmla="*/ 260788 w 11830043"/>
              <a:gd name="connsiteY4561" fmla="*/ 2181290 h 6533995"/>
              <a:gd name="connsiteX4562" fmla="*/ 251005 w 11830043"/>
              <a:gd name="connsiteY4562" fmla="*/ 2191091 h 6533995"/>
              <a:gd name="connsiteX4563" fmla="*/ 241285 w 11830043"/>
              <a:gd name="connsiteY4563" fmla="*/ 2181290 h 6533995"/>
              <a:gd name="connsiteX4564" fmla="*/ 251005 w 11830043"/>
              <a:gd name="connsiteY4564" fmla="*/ 2171558 h 6533995"/>
              <a:gd name="connsiteX4565" fmla="*/ 492224 w 11830043"/>
              <a:gd name="connsiteY4565" fmla="*/ 2171557 h 6533995"/>
              <a:gd name="connsiteX4566" fmla="*/ 501944 w 11830043"/>
              <a:gd name="connsiteY4566" fmla="*/ 2181289 h 6533995"/>
              <a:gd name="connsiteX4567" fmla="*/ 492224 w 11830043"/>
              <a:gd name="connsiteY4567" fmla="*/ 2191089 h 6533995"/>
              <a:gd name="connsiteX4568" fmla="*/ 482440 w 11830043"/>
              <a:gd name="connsiteY4568" fmla="*/ 2181289 h 6533995"/>
              <a:gd name="connsiteX4569" fmla="*/ 492224 w 11830043"/>
              <a:gd name="connsiteY4569" fmla="*/ 2171557 h 6533995"/>
              <a:gd name="connsiteX4570" fmla="*/ 733445 w 11830043"/>
              <a:gd name="connsiteY4570" fmla="*/ 2171556 h 6533995"/>
              <a:gd name="connsiteX4571" fmla="*/ 743165 w 11830043"/>
              <a:gd name="connsiteY4571" fmla="*/ 2181288 h 6533995"/>
              <a:gd name="connsiteX4572" fmla="*/ 733445 w 11830043"/>
              <a:gd name="connsiteY4572" fmla="*/ 2191088 h 6533995"/>
              <a:gd name="connsiteX4573" fmla="*/ 723661 w 11830043"/>
              <a:gd name="connsiteY4573" fmla="*/ 2181288 h 6533995"/>
              <a:gd name="connsiteX4574" fmla="*/ 733445 w 11830043"/>
              <a:gd name="connsiteY4574" fmla="*/ 2171556 h 6533995"/>
              <a:gd name="connsiteX4575" fmla="*/ 974665 w 11830043"/>
              <a:gd name="connsiteY4575" fmla="*/ 2171555 h 6533995"/>
              <a:gd name="connsiteX4576" fmla="*/ 984449 w 11830043"/>
              <a:gd name="connsiteY4576" fmla="*/ 2181286 h 6533995"/>
              <a:gd name="connsiteX4577" fmla="*/ 974665 w 11830043"/>
              <a:gd name="connsiteY4577" fmla="*/ 2191086 h 6533995"/>
              <a:gd name="connsiteX4578" fmla="*/ 964945 w 11830043"/>
              <a:gd name="connsiteY4578" fmla="*/ 2181286 h 6533995"/>
              <a:gd name="connsiteX4579" fmla="*/ 974665 w 11830043"/>
              <a:gd name="connsiteY4579" fmla="*/ 2171555 h 6533995"/>
              <a:gd name="connsiteX4580" fmla="*/ 1215885 w 11830043"/>
              <a:gd name="connsiteY4580" fmla="*/ 2171553 h 6533995"/>
              <a:gd name="connsiteX4581" fmla="*/ 1225669 w 11830043"/>
              <a:gd name="connsiteY4581" fmla="*/ 2181285 h 6533995"/>
              <a:gd name="connsiteX4582" fmla="*/ 1215885 w 11830043"/>
              <a:gd name="connsiteY4582" fmla="*/ 2191084 h 6533995"/>
              <a:gd name="connsiteX4583" fmla="*/ 1206165 w 11830043"/>
              <a:gd name="connsiteY4583" fmla="*/ 2181285 h 6533995"/>
              <a:gd name="connsiteX4584" fmla="*/ 1215885 w 11830043"/>
              <a:gd name="connsiteY4584" fmla="*/ 2171553 h 6533995"/>
              <a:gd name="connsiteX4585" fmla="*/ 1457106 w 11830043"/>
              <a:gd name="connsiteY4585" fmla="*/ 2171552 h 6533995"/>
              <a:gd name="connsiteX4586" fmla="*/ 1466826 w 11830043"/>
              <a:gd name="connsiteY4586" fmla="*/ 2181284 h 6533995"/>
              <a:gd name="connsiteX4587" fmla="*/ 1457106 w 11830043"/>
              <a:gd name="connsiteY4587" fmla="*/ 2191082 h 6533995"/>
              <a:gd name="connsiteX4588" fmla="*/ 1447322 w 11830043"/>
              <a:gd name="connsiteY4588" fmla="*/ 2181284 h 6533995"/>
              <a:gd name="connsiteX4589" fmla="*/ 1457106 w 11830043"/>
              <a:gd name="connsiteY4589" fmla="*/ 2171552 h 6533995"/>
              <a:gd name="connsiteX4590" fmla="*/ 1698331 w 11830043"/>
              <a:gd name="connsiteY4590" fmla="*/ 2171551 h 6533995"/>
              <a:gd name="connsiteX4591" fmla="*/ 1708117 w 11830043"/>
              <a:gd name="connsiteY4591" fmla="*/ 2181282 h 6533995"/>
              <a:gd name="connsiteX4592" fmla="*/ 1698331 w 11830043"/>
              <a:gd name="connsiteY4592" fmla="*/ 2191081 h 6533995"/>
              <a:gd name="connsiteX4593" fmla="*/ 1688546 w 11830043"/>
              <a:gd name="connsiteY4593" fmla="*/ 2181282 h 6533995"/>
              <a:gd name="connsiteX4594" fmla="*/ 1698331 w 11830043"/>
              <a:gd name="connsiteY4594" fmla="*/ 2171551 h 6533995"/>
              <a:gd name="connsiteX4595" fmla="*/ 1939580 w 11830043"/>
              <a:gd name="connsiteY4595" fmla="*/ 2171550 h 6533995"/>
              <a:gd name="connsiteX4596" fmla="*/ 1949364 w 11830043"/>
              <a:gd name="connsiteY4596" fmla="*/ 2181281 h 6533995"/>
              <a:gd name="connsiteX4597" fmla="*/ 1939580 w 11830043"/>
              <a:gd name="connsiteY4597" fmla="*/ 2191079 h 6533995"/>
              <a:gd name="connsiteX4598" fmla="*/ 1929860 w 11830043"/>
              <a:gd name="connsiteY4598" fmla="*/ 2181281 h 6533995"/>
              <a:gd name="connsiteX4599" fmla="*/ 1939580 w 11830043"/>
              <a:gd name="connsiteY4599" fmla="*/ 2171550 h 6533995"/>
              <a:gd name="connsiteX4600" fmla="*/ 2180788 w 11830043"/>
              <a:gd name="connsiteY4600" fmla="*/ 2171549 h 6533995"/>
              <a:gd name="connsiteX4601" fmla="*/ 2190580 w 11830043"/>
              <a:gd name="connsiteY4601" fmla="*/ 2181279 h 6533995"/>
              <a:gd name="connsiteX4602" fmla="*/ 2180788 w 11830043"/>
              <a:gd name="connsiteY4602" fmla="*/ 2191077 h 6533995"/>
              <a:gd name="connsiteX4603" fmla="*/ 2171083 w 11830043"/>
              <a:gd name="connsiteY4603" fmla="*/ 2181279 h 6533995"/>
              <a:gd name="connsiteX4604" fmla="*/ 2180788 w 11830043"/>
              <a:gd name="connsiteY4604" fmla="*/ 2171549 h 6533995"/>
              <a:gd name="connsiteX4605" fmla="*/ 2422037 w 11830043"/>
              <a:gd name="connsiteY4605" fmla="*/ 2171548 h 6533995"/>
              <a:gd name="connsiteX4606" fmla="*/ 2431752 w 11830043"/>
              <a:gd name="connsiteY4606" fmla="*/ 2181278 h 6533995"/>
              <a:gd name="connsiteX4607" fmla="*/ 2422037 w 11830043"/>
              <a:gd name="connsiteY4607" fmla="*/ 2191075 h 6533995"/>
              <a:gd name="connsiteX4608" fmla="*/ 2412256 w 11830043"/>
              <a:gd name="connsiteY4608" fmla="*/ 2181278 h 6533995"/>
              <a:gd name="connsiteX4609" fmla="*/ 2422037 w 11830043"/>
              <a:gd name="connsiteY4609" fmla="*/ 2171548 h 6533995"/>
              <a:gd name="connsiteX4610" fmla="*/ 2663275 w 11830043"/>
              <a:gd name="connsiteY4610" fmla="*/ 2171546 h 6533995"/>
              <a:gd name="connsiteX4611" fmla="*/ 2672996 w 11830043"/>
              <a:gd name="connsiteY4611" fmla="*/ 2181277 h 6533995"/>
              <a:gd name="connsiteX4612" fmla="*/ 2663275 w 11830043"/>
              <a:gd name="connsiteY4612" fmla="*/ 2191074 h 6533995"/>
              <a:gd name="connsiteX4613" fmla="*/ 2653491 w 11830043"/>
              <a:gd name="connsiteY4613" fmla="*/ 2181277 h 6533995"/>
              <a:gd name="connsiteX4614" fmla="*/ 2663275 w 11830043"/>
              <a:gd name="connsiteY4614" fmla="*/ 2171546 h 6533995"/>
              <a:gd name="connsiteX4615" fmla="*/ 2904571 w 11830043"/>
              <a:gd name="connsiteY4615" fmla="*/ 2171545 h 6533995"/>
              <a:gd name="connsiteX4616" fmla="*/ 2914354 w 11830043"/>
              <a:gd name="connsiteY4616" fmla="*/ 2181276 h 6533995"/>
              <a:gd name="connsiteX4617" fmla="*/ 2904571 w 11830043"/>
              <a:gd name="connsiteY4617" fmla="*/ 2191072 h 6533995"/>
              <a:gd name="connsiteX4618" fmla="*/ 2894790 w 11830043"/>
              <a:gd name="connsiteY4618" fmla="*/ 2181276 h 6533995"/>
              <a:gd name="connsiteX4619" fmla="*/ 2904571 w 11830043"/>
              <a:gd name="connsiteY4619" fmla="*/ 2171545 h 6533995"/>
              <a:gd name="connsiteX4620" fmla="*/ 3145750 w 11830043"/>
              <a:gd name="connsiteY4620" fmla="*/ 2171544 h 6533995"/>
              <a:gd name="connsiteX4621" fmla="*/ 3155532 w 11830043"/>
              <a:gd name="connsiteY4621" fmla="*/ 2181274 h 6533995"/>
              <a:gd name="connsiteX4622" fmla="*/ 3145750 w 11830043"/>
              <a:gd name="connsiteY4622" fmla="*/ 2191070 h 6533995"/>
              <a:gd name="connsiteX4623" fmla="*/ 3136032 w 11830043"/>
              <a:gd name="connsiteY4623" fmla="*/ 2181274 h 6533995"/>
              <a:gd name="connsiteX4624" fmla="*/ 3145750 w 11830043"/>
              <a:gd name="connsiteY4624" fmla="*/ 2171544 h 6533995"/>
              <a:gd name="connsiteX4625" fmla="*/ 3386958 w 11830043"/>
              <a:gd name="connsiteY4625" fmla="*/ 2171543 h 6533995"/>
              <a:gd name="connsiteX4626" fmla="*/ 3396743 w 11830043"/>
              <a:gd name="connsiteY4626" fmla="*/ 2181273 h 6533995"/>
              <a:gd name="connsiteX4627" fmla="*/ 3386958 w 11830043"/>
              <a:gd name="connsiteY4627" fmla="*/ 2191069 h 6533995"/>
              <a:gd name="connsiteX4628" fmla="*/ 3377235 w 11830043"/>
              <a:gd name="connsiteY4628" fmla="*/ 2181273 h 6533995"/>
              <a:gd name="connsiteX4629" fmla="*/ 3386958 w 11830043"/>
              <a:gd name="connsiteY4629" fmla="*/ 2171543 h 6533995"/>
              <a:gd name="connsiteX4630" fmla="*/ 3628211 w 11830043"/>
              <a:gd name="connsiteY4630" fmla="*/ 2171541 h 6533995"/>
              <a:gd name="connsiteX4631" fmla="*/ 3637936 w 11830043"/>
              <a:gd name="connsiteY4631" fmla="*/ 2181272 h 6533995"/>
              <a:gd name="connsiteX4632" fmla="*/ 3628211 w 11830043"/>
              <a:gd name="connsiteY4632" fmla="*/ 2191067 h 6533995"/>
              <a:gd name="connsiteX4633" fmla="*/ 3618429 w 11830043"/>
              <a:gd name="connsiteY4633" fmla="*/ 2181272 h 6533995"/>
              <a:gd name="connsiteX4634" fmla="*/ 3628211 w 11830043"/>
              <a:gd name="connsiteY4634" fmla="*/ 2171541 h 6533995"/>
              <a:gd name="connsiteX4635" fmla="*/ 3869430 w 11830043"/>
              <a:gd name="connsiteY4635" fmla="*/ 2171540 h 6533995"/>
              <a:gd name="connsiteX4636" fmla="*/ 3879147 w 11830043"/>
              <a:gd name="connsiteY4636" fmla="*/ 2181270 h 6533995"/>
              <a:gd name="connsiteX4637" fmla="*/ 3869430 w 11830043"/>
              <a:gd name="connsiteY4637" fmla="*/ 2191066 h 6533995"/>
              <a:gd name="connsiteX4638" fmla="*/ 3859646 w 11830043"/>
              <a:gd name="connsiteY4638" fmla="*/ 2181270 h 6533995"/>
              <a:gd name="connsiteX4639" fmla="*/ 3869430 w 11830043"/>
              <a:gd name="connsiteY4639" fmla="*/ 2171540 h 6533995"/>
              <a:gd name="connsiteX4640" fmla="*/ 4110581 w 11830043"/>
              <a:gd name="connsiteY4640" fmla="*/ 2171540 h 6533995"/>
              <a:gd name="connsiteX4641" fmla="*/ 4120362 w 11830043"/>
              <a:gd name="connsiteY4641" fmla="*/ 2181269 h 6533995"/>
              <a:gd name="connsiteX4642" fmla="*/ 4110581 w 11830043"/>
              <a:gd name="connsiteY4642" fmla="*/ 2191064 h 6533995"/>
              <a:gd name="connsiteX4643" fmla="*/ 4100799 w 11830043"/>
              <a:gd name="connsiteY4643" fmla="*/ 2181269 h 6533995"/>
              <a:gd name="connsiteX4644" fmla="*/ 4110581 w 11830043"/>
              <a:gd name="connsiteY4644" fmla="*/ 2171540 h 6533995"/>
              <a:gd name="connsiteX4645" fmla="*/ 4351806 w 11830043"/>
              <a:gd name="connsiteY4645" fmla="*/ 2171539 h 6533995"/>
              <a:gd name="connsiteX4646" fmla="*/ 4361580 w 11830043"/>
              <a:gd name="connsiteY4646" fmla="*/ 2181268 h 6533995"/>
              <a:gd name="connsiteX4647" fmla="*/ 4351806 w 11830043"/>
              <a:gd name="connsiteY4647" fmla="*/ 2191062 h 6533995"/>
              <a:gd name="connsiteX4648" fmla="*/ 4342006 w 11830043"/>
              <a:gd name="connsiteY4648" fmla="*/ 2181268 h 6533995"/>
              <a:gd name="connsiteX4649" fmla="*/ 4351806 w 11830043"/>
              <a:gd name="connsiteY4649" fmla="*/ 2171539 h 6533995"/>
              <a:gd name="connsiteX4650" fmla="*/ 4593017 w 11830043"/>
              <a:gd name="connsiteY4650" fmla="*/ 2171537 h 6533995"/>
              <a:gd name="connsiteX4651" fmla="*/ 4602795 w 11830043"/>
              <a:gd name="connsiteY4651" fmla="*/ 2181266 h 6533995"/>
              <a:gd name="connsiteX4652" fmla="*/ 4593017 w 11830043"/>
              <a:gd name="connsiteY4652" fmla="*/ 2191060 h 6533995"/>
              <a:gd name="connsiteX4653" fmla="*/ 4583304 w 11830043"/>
              <a:gd name="connsiteY4653" fmla="*/ 2181266 h 6533995"/>
              <a:gd name="connsiteX4654" fmla="*/ 4593017 w 11830043"/>
              <a:gd name="connsiteY4654" fmla="*/ 2171537 h 6533995"/>
              <a:gd name="connsiteX4655" fmla="*/ 4834252 w 11830043"/>
              <a:gd name="connsiteY4655" fmla="*/ 2171536 h 6533995"/>
              <a:gd name="connsiteX4656" fmla="*/ 4844040 w 11830043"/>
              <a:gd name="connsiteY4656" fmla="*/ 2181265 h 6533995"/>
              <a:gd name="connsiteX4657" fmla="*/ 4834252 w 11830043"/>
              <a:gd name="connsiteY4657" fmla="*/ 2191059 h 6533995"/>
              <a:gd name="connsiteX4658" fmla="*/ 4824534 w 11830043"/>
              <a:gd name="connsiteY4658" fmla="*/ 2181265 h 6533995"/>
              <a:gd name="connsiteX4659" fmla="*/ 4834252 w 11830043"/>
              <a:gd name="connsiteY4659" fmla="*/ 2171536 h 6533995"/>
              <a:gd name="connsiteX4660" fmla="*/ 5075485 w 11830043"/>
              <a:gd name="connsiteY4660" fmla="*/ 2171535 h 6533995"/>
              <a:gd name="connsiteX4661" fmla="*/ 5085201 w 11830043"/>
              <a:gd name="connsiteY4661" fmla="*/ 2181263 h 6533995"/>
              <a:gd name="connsiteX4662" fmla="*/ 5075485 w 11830043"/>
              <a:gd name="connsiteY4662" fmla="*/ 2191057 h 6533995"/>
              <a:gd name="connsiteX4663" fmla="*/ 5065704 w 11830043"/>
              <a:gd name="connsiteY4663" fmla="*/ 2181263 h 6533995"/>
              <a:gd name="connsiteX4664" fmla="*/ 5075485 w 11830043"/>
              <a:gd name="connsiteY4664" fmla="*/ 2171535 h 6533995"/>
              <a:gd name="connsiteX4665" fmla="*/ 5316710 w 11830043"/>
              <a:gd name="connsiteY4665" fmla="*/ 2171533 h 6533995"/>
              <a:gd name="connsiteX4666" fmla="*/ 5326429 w 11830043"/>
              <a:gd name="connsiteY4666" fmla="*/ 2181262 h 6533995"/>
              <a:gd name="connsiteX4667" fmla="*/ 5316710 w 11830043"/>
              <a:gd name="connsiteY4667" fmla="*/ 2191055 h 6533995"/>
              <a:gd name="connsiteX4668" fmla="*/ 5306924 w 11830043"/>
              <a:gd name="connsiteY4668" fmla="*/ 2181262 h 6533995"/>
              <a:gd name="connsiteX4669" fmla="*/ 5316710 w 11830043"/>
              <a:gd name="connsiteY4669" fmla="*/ 2171533 h 6533995"/>
              <a:gd name="connsiteX4670" fmla="*/ 5557991 w 11830043"/>
              <a:gd name="connsiteY4670" fmla="*/ 2171532 h 6533995"/>
              <a:gd name="connsiteX4671" fmla="*/ 5567774 w 11830043"/>
              <a:gd name="connsiteY4671" fmla="*/ 2181261 h 6533995"/>
              <a:gd name="connsiteX4672" fmla="*/ 5557991 w 11830043"/>
              <a:gd name="connsiteY4672" fmla="*/ 2191054 h 6533995"/>
              <a:gd name="connsiteX4673" fmla="*/ 5548208 w 11830043"/>
              <a:gd name="connsiteY4673" fmla="*/ 2181261 h 6533995"/>
              <a:gd name="connsiteX4674" fmla="*/ 5557991 w 11830043"/>
              <a:gd name="connsiteY4674" fmla="*/ 2171532 h 6533995"/>
              <a:gd name="connsiteX4675" fmla="*/ 5799205 w 11830043"/>
              <a:gd name="connsiteY4675" fmla="*/ 2171531 h 6533995"/>
              <a:gd name="connsiteX4676" fmla="*/ 5808989 w 11830043"/>
              <a:gd name="connsiteY4676" fmla="*/ 2181260 h 6533995"/>
              <a:gd name="connsiteX4677" fmla="*/ 5799205 w 11830043"/>
              <a:gd name="connsiteY4677" fmla="*/ 2191052 h 6533995"/>
              <a:gd name="connsiteX4678" fmla="*/ 5789486 w 11830043"/>
              <a:gd name="connsiteY4678" fmla="*/ 2181260 h 6533995"/>
              <a:gd name="connsiteX4679" fmla="*/ 5799205 w 11830043"/>
              <a:gd name="connsiteY4679" fmla="*/ 2171531 h 6533995"/>
              <a:gd name="connsiteX4680" fmla="*/ 6040432 w 11830043"/>
              <a:gd name="connsiteY4680" fmla="*/ 2171530 h 6533995"/>
              <a:gd name="connsiteX4681" fmla="*/ 6050216 w 11830043"/>
              <a:gd name="connsiteY4681" fmla="*/ 2181259 h 6533995"/>
              <a:gd name="connsiteX4682" fmla="*/ 6040432 w 11830043"/>
              <a:gd name="connsiteY4682" fmla="*/ 2191050 h 6533995"/>
              <a:gd name="connsiteX4683" fmla="*/ 6030712 w 11830043"/>
              <a:gd name="connsiteY4683" fmla="*/ 2181259 h 6533995"/>
              <a:gd name="connsiteX4684" fmla="*/ 6040432 w 11830043"/>
              <a:gd name="connsiteY4684" fmla="*/ 2171530 h 6533995"/>
              <a:gd name="connsiteX4685" fmla="*/ 6281661 w 11830043"/>
              <a:gd name="connsiteY4685" fmla="*/ 2171529 h 6533995"/>
              <a:gd name="connsiteX4686" fmla="*/ 6291381 w 11830043"/>
              <a:gd name="connsiteY4686" fmla="*/ 2181257 h 6533995"/>
              <a:gd name="connsiteX4687" fmla="*/ 6281661 w 11830043"/>
              <a:gd name="connsiteY4687" fmla="*/ 2191049 h 6533995"/>
              <a:gd name="connsiteX4688" fmla="*/ 6271877 w 11830043"/>
              <a:gd name="connsiteY4688" fmla="*/ 2181257 h 6533995"/>
              <a:gd name="connsiteX4689" fmla="*/ 6281661 w 11830043"/>
              <a:gd name="connsiteY4689" fmla="*/ 2171529 h 6533995"/>
              <a:gd name="connsiteX4690" fmla="*/ 6522889 w 11830043"/>
              <a:gd name="connsiteY4690" fmla="*/ 2171528 h 6533995"/>
              <a:gd name="connsiteX4691" fmla="*/ 6532610 w 11830043"/>
              <a:gd name="connsiteY4691" fmla="*/ 2181256 h 6533995"/>
              <a:gd name="connsiteX4692" fmla="*/ 6522889 w 11830043"/>
              <a:gd name="connsiteY4692" fmla="*/ 2191047 h 6533995"/>
              <a:gd name="connsiteX4693" fmla="*/ 6513105 w 11830043"/>
              <a:gd name="connsiteY4693" fmla="*/ 2181256 h 6533995"/>
              <a:gd name="connsiteX4694" fmla="*/ 6522889 w 11830043"/>
              <a:gd name="connsiteY4694" fmla="*/ 2171528 h 6533995"/>
              <a:gd name="connsiteX4695" fmla="*/ 6764118 w 11830043"/>
              <a:gd name="connsiteY4695" fmla="*/ 2171527 h 6533995"/>
              <a:gd name="connsiteX4696" fmla="*/ 6773902 w 11830043"/>
              <a:gd name="connsiteY4696" fmla="*/ 2181254 h 6533995"/>
              <a:gd name="connsiteX4697" fmla="*/ 6764118 w 11830043"/>
              <a:gd name="connsiteY4697" fmla="*/ 2191045 h 6533995"/>
              <a:gd name="connsiteX4698" fmla="*/ 6754335 w 11830043"/>
              <a:gd name="connsiteY4698" fmla="*/ 2181254 h 6533995"/>
              <a:gd name="connsiteX4699" fmla="*/ 6764118 w 11830043"/>
              <a:gd name="connsiteY4699" fmla="*/ 2171527 h 6533995"/>
              <a:gd name="connsiteX4700" fmla="*/ 7005346 w 11830043"/>
              <a:gd name="connsiteY4700" fmla="*/ 2171526 h 6533995"/>
              <a:gd name="connsiteX4701" fmla="*/ 7015130 w 11830043"/>
              <a:gd name="connsiteY4701" fmla="*/ 2181252 h 6533995"/>
              <a:gd name="connsiteX4702" fmla="*/ 7005346 w 11830043"/>
              <a:gd name="connsiteY4702" fmla="*/ 2191044 h 6533995"/>
              <a:gd name="connsiteX4703" fmla="*/ 6995626 w 11830043"/>
              <a:gd name="connsiteY4703" fmla="*/ 2181252 h 6533995"/>
              <a:gd name="connsiteX4704" fmla="*/ 7005346 w 11830043"/>
              <a:gd name="connsiteY4704" fmla="*/ 2171526 h 6533995"/>
              <a:gd name="connsiteX4705" fmla="*/ 7246575 w 11830043"/>
              <a:gd name="connsiteY4705" fmla="*/ 2171524 h 6533995"/>
              <a:gd name="connsiteX4706" fmla="*/ 7256359 w 11830043"/>
              <a:gd name="connsiteY4706" fmla="*/ 2181251 h 6533995"/>
              <a:gd name="connsiteX4707" fmla="*/ 7246575 w 11830043"/>
              <a:gd name="connsiteY4707" fmla="*/ 2191042 h 6533995"/>
              <a:gd name="connsiteX4708" fmla="*/ 7236855 w 11830043"/>
              <a:gd name="connsiteY4708" fmla="*/ 2181251 h 6533995"/>
              <a:gd name="connsiteX4709" fmla="*/ 7246575 w 11830043"/>
              <a:gd name="connsiteY4709" fmla="*/ 2171524 h 6533995"/>
              <a:gd name="connsiteX4710" fmla="*/ 7487803 w 11830043"/>
              <a:gd name="connsiteY4710" fmla="*/ 2171523 h 6533995"/>
              <a:gd name="connsiteX4711" fmla="*/ 7497524 w 11830043"/>
              <a:gd name="connsiteY4711" fmla="*/ 2181251 h 6533995"/>
              <a:gd name="connsiteX4712" fmla="*/ 7487803 w 11830043"/>
              <a:gd name="connsiteY4712" fmla="*/ 2191040 h 6533995"/>
              <a:gd name="connsiteX4713" fmla="*/ 7478019 w 11830043"/>
              <a:gd name="connsiteY4713" fmla="*/ 2181251 h 6533995"/>
              <a:gd name="connsiteX4714" fmla="*/ 7487803 w 11830043"/>
              <a:gd name="connsiteY4714" fmla="*/ 2171523 h 6533995"/>
              <a:gd name="connsiteX4715" fmla="*/ 7729032 w 11830043"/>
              <a:gd name="connsiteY4715" fmla="*/ 2171522 h 6533995"/>
              <a:gd name="connsiteX4716" fmla="*/ 7738753 w 11830043"/>
              <a:gd name="connsiteY4716" fmla="*/ 2181249 h 6533995"/>
              <a:gd name="connsiteX4717" fmla="*/ 7729032 w 11830043"/>
              <a:gd name="connsiteY4717" fmla="*/ 2191038 h 6533995"/>
              <a:gd name="connsiteX4718" fmla="*/ 7719249 w 11830043"/>
              <a:gd name="connsiteY4718" fmla="*/ 2181249 h 6533995"/>
              <a:gd name="connsiteX4719" fmla="*/ 7729032 w 11830043"/>
              <a:gd name="connsiteY4719" fmla="*/ 2171522 h 6533995"/>
              <a:gd name="connsiteX4720" fmla="*/ 7970260 w 11830043"/>
              <a:gd name="connsiteY4720" fmla="*/ 2171521 h 6533995"/>
              <a:gd name="connsiteX4721" fmla="*/ 7980044 w 11830043"/>
              <a:gd name="connsiteY4721" fmla="*/ 2181248 h 6533995"/>
              <a:gd name="connsiteX4722" fmla="*/ 7970260 w 11830043"/>
              <a:gd name="connsiteY4722" fmla="*/ 2191037 h 6533995"/>
              <a:gd name="connsiteX4723" fmla="*/ 7960477 w 11830043"/>
              <a:gd name="connsiteY4723" fmla="*/ 2181248 h 6533995"/>
              <a:gd name="connsiteX4724" fmla="*/ 7970260 w 11830043"/>
              <a:gd name="connsiteY4724" fmla="*/ 2171521 h 6533995"/>
              <a:gd name="connsiteX4725" fmla="*/ 8211553 w 11830043"/>
              <a:gd name="connsiteY4725" fmla="*/ 2171520 h 6533995"/>
              <a:gd name="connsiteX4726" fmla="*/ 8221273 w 11830043"/>
              <a:gd name="connsiteY4726" fmla="*/ 2181246 h 6533995"/>
              <a:gd name="connsiteX4727" fmla="*/ 8211553 w 11830043"/>
              <a:gd name="connsiteY4727" fmla="*/ 2191035 h 6533995"/>
              <a:gd name="connsiteX4728" fmla="*/ 8201769 w 11830043"/>
              <a:gd name="connsiteY4728" fmla="*/ 2181246 h 6533995"/>
              <a:gd name="connsiteX4729" fmla="*/ 8211553 w 11830043"/>
              <a:gd name="connsiteY4729" fmla="*/ 2171520 h 6533995"/>
              <a:gd name="connsiteX4730" fmla="*/ 8452781 w 11830043"/>
              <a:gd name="connsiteY4730" fmla="*/ 2171519 h 6533995"/>
              <a:gd name="connsiteX4731" fmla="*/ 8462566 w 11830043"/>
              <a:gd name="connsiteY4731" fmla="*/ 2181245 h 6533995"/>
              <a:gd name="connsiteX4732" fmla="*/ 8452781 w 11830043"/>
              <a:gd name="connsiteY4732" fmla="*/ 2191033 h 6533995"/>
              <a:gd name="connsiteX4733" fmla="*/ 8443061 w 11830043"/>
              <a:gd name="connsiteY4733" fmla="*/ 2181245 h 6533995"/>
              <a:gd name="connsiteX4734" fmla="*/ 8452781 w 11830043"/>
              <a:gd name="connsiteY4734" fmla="*/ 2171519 h 6533995"/>
              <a:gd name="connsiteX4735" fmla="*/ 8694009 w 11830043"/>
              <a:gd name="connsiteY4735" fmla="*/ 2171518 h 6533995"/>
              <a:gd name="connsiteX4736" fmla="*/ 8703730 w 11830043"/>
              <a:gd name="connsiteY4736" fmla="*/ 2181243 h 6533995"/>
              <a:gd name="connsiteX4737" fmla="*/ 8694009 w 11830043"/>
              <a:gd name="connsiteY4737" fmla="*/ 2191032 h 6533995"/>
              <a:gd name="connsiteX4738" fmla="*/ 8684289 w 11830043"/>
              <a:gd name="connsiteY4738" fmla="*/ 2181243 h 6533995"/>
              <a:gd name="connsiteX4739" fmla="*/ 8694009 w 11830043"/>
              <a:gd name="connsiteY4739" fmla="*/ 2171518 h 6533995"/>
              <a:gd name="connsiteX4740" fmla="*/ 8935237 w 11830043"/>
              <a:gd name="connsiteY4740" fmla="*/ 2171518 h 6533995"/>
              <a:gd name="connsiteX4741" fmla="*/ 8944958 w 11830043"/>
              <a:gd name="connsiteY4741" fmla="*/ 2181242 h 6533995"/>
              <a:gd name="connsiteX4742" fmla="*/ 8935237 w 11830043"/>
              <a:gd name="connsiteY4742" fmla="*/ 2191030 h 6533995"/>
              <a:gd name="connsiteX4743" fmla="*/ 8925454 w 11830043"/>
              <a:gd name="connsiteY4743" fmla="*/ 2181242 h 6533995"/>
              <a:gd name="connsiteX4744" fmla="*/ 8935237 w 11830043"/>
              <a:gd name="connsiteY4744" fmla="*/ 2171518 h 6533995"/>
              <a:gd name="connsiteX4745" fmla="*/ 9176467 w 11830043"/>
              <a:gd name="connsiteY4745" fmla="*/ 2171516 h 6533995"/>
              <a:gd name="connsiteX4746" fmla="*/ 9186187 w 11830043"/>
              <a:gd name="connsiteY4746" fmla="*/ 2181241 h 6533995"/>
              <a:gd name="connsiteX4747" fmla="*/ 9176467 w 11830043"/>
              <a:gd name="connsiteY4747" fmla="*/ 2191029 h 6533995"/>
              <a:gd name="connsiteX4748" fmla="*/ 9166683 w 11830043"/>
              <a:gd name="connsiteY4748" fmla="*/ 2181241 h 6533995"/>
              <a:gd name="connsiteX4749" fmla="*/ 9176467 w 11830043"/>
              <a:gd name="connsiteY4749" fmla="*/ 2171516 h 6533995"/>
              <a:gd name="connsiteX4750" fmla="*/ 9417695 w 11830043"/>
              <a:gd name="connsiteY4750" fmla="*/ 2171515 h 6533995"/>
              <a:gd name="connsiteX4751" fmla="*/ 9427416 w 11830043"/>
              <a:gd name="connsiteY4751" fmla="*/ 2181239 h 6533995"/>
              <a:gd name="connsiteX4752" fmla="*/ 9417695 w 11830043"/>
              <a:gd name="connsiteY4752" fmla="*/ 2191027 h 6533995"/>
              <a:gd name="connsiteX4753" fmla="*/ 9407911 w 11830043"/>
              <a:gd name="connsiteY4753" fmla="*/ 2181239 h 6533995"/>
              <a:gd name="connsiteX4754" fmla="*/ 9417695 w 11830043"/>
              <a:gd name="connsiteY4754" fmla="*/ 2171515 h 6533995"/>
              <a:gd name="connsiteX4755" fmla="*/ 9649203 w 11830043"/>
              <a:gd name="connsiteY4755" fmla="*/ 1930353 h 6533995"/>
              <a:gd name="connsiteX4756" fmla="*/ 9658923 w 11830043"/>
              <a:gd name="connsiteY4756" fmla="*/ 1940093 h 6533995"/>
              <a:gd name="connsiteX4757" fmla="*/ 9649203 w 11830043"/>
              <a:gd name="connsiteY4757" fmla="*/ 1949817 h 6533995"/>
              <a:gd name="connsiteX4758" fmla="*/ 9639483 w 11830043"/>
              <a:gd name="connsiteY4758" fmla="*/ 1940093 h 6533995"/>
              <a:gd name="connsiteX4759" fmla="*/ 9649203 w 11830043"/>
              <a:gd name="connsiteY4759" fmla="*/ 1930353 h 6533995"/>
              <a:gd name="connsiteX4760" fmla="*/ 9890432 w 11830043"/>
              <a:gd name="connsiteY4760" fmla="*/ 1930351 h 6533995"/>
              <a:gd name="connsiteX4761" fmla="*/ 9900152 w 11830043"/>
              <a:gd name="connsiteY4761" fmla="*/ 1940091 h 6533995"/>
              <a:gd name="connsiteX4762" fmla="*/ 9890432 w 11830043"/>
              <a:gd name="connsiteY4762" fmla="*/ 1949814 h 6533995"/>
              <a:gd name="connsiteX4763" fmla="*/ 9880648 w 11830043"/>
              <a:gd name="connsiteY4763" fmla="*/ 1940091 h 6533995"/>
              <a:gd name="connsiteX4764" fmla="*/ 9890432 w 11830043"/>
              <a:gd name="connsiteY4764" fmla="*/ 1930351 h 6533995"/>
              <a:gd name="connsiteX4765" fmla="*/ 10131660 w 11830043"/>
              <a:gd name="connsiteY4765" fmla="*/ 1930347 h 6533995"/>
              <a:gd name="connsiteX4766" fmla="*/ 10141444 w 11830043"/>
              <a:gd name="connsiteY4766" fmla="*/ 1940088 h 6533995"/>
              <a:gd name="connsiteX4767" fmla="*/ 10131660 w 11830043"/>
              <a:gd name="connsiteY4767" fmla="*/ 1949811 h 6533995"/>
              <a:gd name="connsiteX4768" fmla="*/ 10121940 w 11830043"/>
              <a:gd name="connsiteY4768" fmla="*/ 1940088 h 6533995"/>
              <a:gd name="connsiteX4769" fmla="*/ 10131660 w 11830043"/>
              <a:gd name="connsiteY4769" fmla="*/ 1930347 h 6533995"/>
              <a:gd name="connsiteX4770" fmla="*/ 10372888 w 11830043"/>
              <a:gd name="connsiteY4770" fmla="*/ 1930344 h 6533995"/>
              <a:gd name="connsiteX4771" fmla="*/ 10382673 w 11830043"/>
              <a:gd name="connsiteY4771" fmla="*/ 1940086 h 6533995"/>
              <a:gd name="connsiteX4772" fmla="*/ 10372888 w 11830043"/>
              <a:gd name="connsiteY4772" fmla="*/ 1949809 h 6533995"/>
              <a:gd name="connsiteX4773" fmla="*/ 10363168 w 11830043"/>
              <a:gd name="connsiteY4773" fmla="*/ 1940086 h 6533995"/>
              <a:gd name="connsiteX4774" fmla="*/ 10372888 w 11830043"/>
              <a:gd name="connsiteY4774" fmla="*/ 1930344 h 6533995"/>
              <a:gd name="connsiteX4775" fmla="*/ 10614116 w 11830043"/>
              <a:gd name="connsiteY4775" fmla="*/ 1930341 h 6533995"/>
              <a:gd name="connsiteX4776" fmla="*/ 10623901 w 11830043"/>
              <a:gd name="connsiteY4776" fmla="*/ 1940084 h 6533995"/>
              <a:gd name="connsiteX4777" fmla="*/ 10614116 w 11830043"/>
              <a:gd name="connsiteY4777" fmla="*/ 1949807 h 6533995"/>
              <a:gd name="connsiteX4778" fmla="*/ 10604396 w 11830043"/>
              <a:gd name="connsiteY4778" fmla="*/ 1940084 h 6533995"/>
              <a:gd name="connsiteX4779" fmla="*/ 10614116 w 11830043"/>
              <a:gd name="connsiteY4779" fmla="*/ 1930341 h 6533995"/>
              <a:gd name="connsiteX4780" fmla="*/ 10855345 w 11830043"/>
              <a:gd name="connsiteY4780" fmla="*/ 1930338 h 6533995"/>
              <a:gd name="connsiteX4781" fmla="*/ 10865065 w 11830043"/>
              <a:gd name="connsiteY4781" fmla="*/ 1940082 h 6533995"/>
              <a:gd name="connsiteX4782" fmla="*/ 10855345 w 11830043"/>
              <a:gd name="connsiteY4782" fmla="*/ 1949805 h 6533995"/>
              <a:gd name="connsiteX4783" fmla="*/ 10845625 w 11830043"/>
              <a:gd name="connsiteY4783" fmla="*/ 1940082 h 6533995"/>
              <a:gd name="connsiteX4784" fmla="*/ 10855345 w 11830043"/>
              <a:gd name="connsiteY4784" fmla="*/ 1930338 h 6533995"/>
              <a:gd name="connsiteX4785" fmla="*/ 11096574 w 11830043"/>
              <a:gd name="connsiteY4785" fmla="*/ 1930335 h 6533995"/>
              <a:gd name="connsiteX4786" fmla="*/ 11106294 w 11830043"/>
              <a:gd name="connsiteY4786" fmla="*/ 1940079 h 6533995"/>
              <a:gd name="connsiteX4787" fmla="*/ 11096574 w 11830043"/>
              <a:gd name="connsiteY4787" fmla="*/ 1949802 h 6533995"/>
              <a:gd name="connsiteX4788" fmla="*/ 11086790 w 11830043"/>
              <a:gd name="connsiteY4788" fmla="*/ 1940079 h 6533995"/>
              <a:gd name="connsiteX4789" fmla="*/ 11096574 w 11830043"/>
              <a:gd name="connsiteY4789" fmla="*/ 1930335 h 6533995"/>
              <a:gd name="connsiteX4790" fmla="*/ 11337802 w 11830043"/>
              <a:gd name="connsiteY4790" fmla="*/ 1930332 h 6533995"/>
              <a:gd name="connsiteX4791" fmla="*/ 11347587 w 11830043"/>
              <a:gd name="connsiteY4791" fmla="*/ 1940077 h 6533995"/>
              <a:gd name="connsiteX4792" fmla="*/ 11337802 w 11830043"/>
              <a:gd name="connsiteY4792" fmla="*/ 1949800 h 6533995"/>
              <a:gd name="connsiteX4793" fmla="*/ 11328082 w 11830043"/>
              <a:gd name="connsiteY4793" fmla="*/ 1940077 h 6533995"/>
              <a:gd name="connsiteX4794" fmla="*/ 11337802 w 11830043"/>
              <a:gd name="connsiteY4794" fmla="*/ 1930332 h 6533995"/>
              <a:gd name="connsiteX4795" fmla="*/ 11579030 w 11830043"/>
              <a:gd name="connsiteY4795" fmla="*/ 1930329 h 6533995"/>
              <a:gd name="connsiteX4796" fmla="*/ 11588815 w 11830043"/>
              <a:gd name="connsiteY4796" fmla="*/ 1940075 h 6533995"/>
              <a:gd name="connsiteX4797" fmla="*/ 11579030 w 11830043"/>
              <a:gd name="connsiteY4797" fmla="*/ 1949798 h 6533995"/>
              <a:gd name="connsiteX4798" fmla="*/ 11569310 w 11830043"/>
              <a:gd name="connsiteY4798" fmla="*/ 1940075 h 6533995"/>
              <a:gd name="connsiteX4799" fmla="*/ 11579030 w 11830043"/>
              <a:gd name="connsiteY4799" fmla="*/ 1930329 h 6533995"/>
              <a:gd name="connsiteX4800" fmla="*/ 11820259 w 11830043"/>
              <a:gd name="connsiteY4800" fmla="*/ 1930326 h 6533995"/>
              <a:gd name="connsiteX4801" fmla="*/ 11830043 w 11830043"/>
              <a:gd name="connsiteY4801" fmla="*/ 1940073 h 6533995"/>
              <a:gd name="connsiteX4802" fmla="*/ 11820259 w 11830043"/>
              <a:gd name="connsiteY4802" fmla="*/ 1949795 h 6533995"/>
              <a:gd name="connsiteX4803" fmla="*/ 11810539 w 11830043"/>
              <a:gd name="connsiteY4803" fmla="*/ 1940073 h 6533995"/>
              <a:gd name="connsiteX4804" fmla="*/ 11820259 w 11830043"/>
              <a:gd name="connsiteY4804" fmla="*/ 1930326 h 6533995"/>
              <a:gd name="connsiteX4805" fmla="*/ 9721 w 11830043"/>
              <a:gd name="connsiteY4805" fmla="*/ 1930323 h 6533995"/>
              <a:gd name="connsiteX4806" fmla="*/ 19505 w 11830043"/>
              <a:gd name="connsiteY4806" fmla="*/ 1940071 h 6533995"/>
              <a:gd name="connsiteX4807" fmla="*/ 9721 w 11830043"/>
              <a:gd name="connsiteY4807" fmla="*/ 1949794 h 6533995"/>
              <a:gd name="connsiteX4808" fmla="*/ 1 w 11830043"/>
              <a:gd name="connsiteY4808" fmla="*/ 1940071 h 6533995"/>
              <a:gd name="connsiteX4809" fmla="*/ 9721 w 11830043"/>
              <a:gd name="connsiteY4809" fmla="*/ 1930323 h 6533995"/>
              <a:gd name="connsiteX4810" fmla="*/ 251004 w 11830043"/>
              <a:gd name="connsiteY4810" fmla="*/ 1930319 h 6533995"/>
              <a:gd name="connsiteX4811" fmla="*/ 260788 w 11830043"/>
              <a:gd name="connsiteY4811" fmla="*/ 1940069 h 6533995"/>
              <a:gd name="connsiteX4812" fmla="*/ 251004 w 11830043"/>
              <a:gd name="connsiteY4812" fmla="*/ 1949792 h 6533995"/>
              <a:gd name="connsiteX4813" fmla="*/ 241284 w 11830043"/>
              <a:gd name="connsiteY4813" fmla="*/ 1940069 h 6533995"/>
              <a:gd name="connsiteX4814" fmla="*/ 251004 w 11830043"/>
              <a:gd name="connsiteY4814" fmla="*/ 1930319 h 6533995"/>
              <a:gd name="connsiteX4815" fmla="*/ 492224 w 11830043"/>
              <a:gd name="connsiteY4815" fmla="*/ 1930316 h 6533995"/>
              <a:gd name="connsiteX4816" fmla="*/ 501944 w 11830043"/>
              <a:gd name="connsiteY4816" fmla="*/ 1940067 h 6533995"/>
              <a:gd name="connsiteX4817" fmla="*/ 492224 w 11830043"/>
              <a:gd name="connsiteY4817" fmla="*/ 1949789 h 6533995"/>
              <a:gd name="connsiteX4818" fmla="*/ 482440 w 11830043"/>
              <a:gd name="connsiteY4818" fmla="*/ 1940067 h 6533995"/>
              <a:gd name="connsiteX4819" fmla="*/ 492224 w 11830043"/>
              <a:gd name="connsiteY4819" fmla="*/ 1930316 h 6533995"/>
              <a:gd name="connsiteX4820" fmla="*/ 733445 w 11830043"/>
              <a:gd name="connsiteY4820" fmla="*/ 1930313 h 6533995"/>
              <a:gd name="connsiteX4821" fmla="*/ 743165 w 11830043"/>
              <a:gd name="connsiteY4821" fmla="*/ 1940065 h 6533995"/>
              <a:gd name="connsiteX4822" fmla="*/ 733445 w 11830043"/>
              <a:gd name="connsiteY4822" fmla="*/ 1949788 h 6533995"/>
              <a:gd name="connsiteX4823" fmla="*/ 723661 w 11830043"/>
              <a:gd name="connsiteY4823" fmla="*/ 1940065 h 6533995"/>
              <a:gd name="connsiteX4824" fmla="*/ 733445 w 11830043"/>
              <a:gd name="connsiteY4824" fmla="*/ 1930313 h 6533995"/>
              <a:gd name="connsiteX4825" fmla="*/ 974665 w 11830043"/>
              <a:gd name="connsiteY4825" fmla="*/ 1930310 h 6533995"/>
              <a:gd name="connsiteX4826" fmla="*/ 984449 w 11830043"/>
              <a:gd name="connsiteY4826" fmla="*/ 1940062 h 6533995"/>
              <a:gd name="connsiteX4827" fmla="*/ 974665 w 11830043"/>
              <a:gd name="connsiteY4827" fmla="*/ 1949786 h 6533995"/>
              <a:gd name="connsiteX4828" fmla="*/ 964945 w 11830043"/>
              <a:gd name="connsiteY4828" fmla="*/ 1940062 h 6533995"/>
              <a:gd name="connsiteX4829" fmla="*/ 974665 w 11830043"/>
              <a:gd name="connsiteY4829" fmla="*/ 1930310 h 6533995"/>
              <a:gd name="connsiteX4830" fmla="*/ 1215885 w 11830043"/>
              <a:gd name="connsiteY4830" fmla="*/ 1930307 h 6533995"/>
              <a:gd name="connsiteX4831" fmla="*/ 1225669 w 11830043"/>
              <a:gd name="connsiteY4831" fmla="*/ 1940061 h 6533995"/>
              <a:gd name="connsiteX4832" fmla="*/ 1215885 w 11830043"/>
              <a:gd name="connsiteY4832" fmla="*/ 1949784 h 6533995"/>
              <a:gd name="connsiteX4833" fmla="*/ 1206165 w 11830043"/>
              <a:gd name="connsiteY4833" fmla="*/ 1940061 h 6533995"/>
              <a:gd name="connsiteX4834" fmla="*/ 1215885 w 11830043"/>
              <a:gd name="connsiteY4834" fmla="*/ 1930307 h 6533995"/>
              <a:gd name="connsiteX4835" fmla="*/ 1457106 w 11830043"/>
              <a:gd name="connsiteY4835" fmla="*/ 1930304 h 6533995"/>
              <a:gd name="connsiteX4836" fmla="*/ 1466826 w 11830043"/>
              <a:gd name="connsiteY4836" fmla="*/ 1940058 h 6533995"/>
              <a:gd name="connsiteX4837" fmla="*/ 1457106 w 11830043"/>
              <a:gd name="connsiteY4837" fmla="*/ 1949781 h 6533995"/>
              <a:gd name="connsiteX4838" fmla="*/ 1447322 w 11830043"/>
              <a:gd name="connsiteY4838" fmla="*/ 1940058 h 6533995"/>
              <a:gd name="connsiteX4839" fmla="*/ 1457106 w 11830043"/>
              <a:gd name="connsiteY4839" fmla="*/ 1930304 h 6533995"/>
              <a:gd name="connsiteX4840" fmla="*/ 1698331 w 11830043"/>
              <a:gd name="connsiteY4840" fmla="*/ 1930301 h 6533995"/>
              <a:gd name="connsiteX4841" fmla="*/ 1708117 w 11830043"/>
              <a:gd name="connsiteY4841" fmla="*/ 1940056 h 6533995"/>
              <a:gd name="connsiteX4842" fmla="*/ 1698331 w 11830043"/>
              <a:gd name="connsiteY4842" fmla="*/ 1949780 h 6533995"/>
              <a:gd name="connsiteX4843" fmla="*/ 1688546 w 11830043"/>
              <a:gd name="connsiteY4843" fmla="*/ 1940056 h 6533995"/>
              <a:gd name="connsiteX4844" fmla="*/ 1698331 w 11830043"/>
              <a:gd name="connsiteY4844" fmla="*/ 1930301 h 6533995"/>
              <a:gd name="connsiteX4845" fmla="*/ 1939580 w 11830043"/>
              <a:gd name="connsiteY4845" fmla="*/ 1930298 h 6533995"/>
              <a:gd name="connsiteX4846" fmla="*/ 1949364 w 11830043"/>
              <a:gd name="connsiteY4846" fmla="*/ 1940054 h 6533995"/>
              <a:gd name="connsiteX4847" fmla="*/ 1939580 w 11830043"/>
              <a:gd name="connsiteY4847" fmla="*/ 1949778 h 6533995"/>
              <a:gd name="connsiteX4848" fmla="*/ 1929860 w 11830043"/>
              <a:gd name="connsiteY4848" fmla="*/ 1940054 h 6533995"/>
              <a:gd name="connsiteX4849" fmla="*/ 1939580 w 11830043"/>
              <a:gd name="connsiteY4849" fmla="*/ 1930298 h 6533995"/>
              <a:gd name="connsiteX4850" fmla="*/ 2180788 w 11830043"/>
              <a:gd name="connsiteY4850" fmla="*/ 1930295 h 6533995"/>
              <a:gd name="connsiteX4851" fmla="*/ 2190580 w 11830043"/>
              <a:gd name="connsiteY4851" fmla="*/ 1940052 h 6533995"/>
              <a:gd name="connsiteX4852" fmla="*/ 2180788 w 11830043"/>
              <a:gd name="connsiteY4852" fmla="*/ 1949775 h 6533995"/>
              <a:gd name="connsiteX4853" fmla="*/ 2171083 w 11830043"/>
              <a:gd name="connsiteY4853" fmla="*/ 1940052 h 6533995"/>
              <a:gd name="connsiteX4854" fmla="*/ 2180788 w 11830043"/>
              <a:gd name="connsiteY4854" fmla="*/ 1930295 h 6533995"/>
              <a:gd name="connsiteX4855" fmla="*/ 2422036 w 11830043"/>
              <a:gd name="connsiteY4855" fmla="*/ 1930292 h 6533995"/>
              <a:gd name="connsiteX4856" fmla="*/ 2431752 w 11830043"/>
              <a:gd name="connsiteY4856" fmla="*/ 1940050 h 6533995"/>
              <a:gd name="connsiteX4857" fmla="*/ 2422036 w 11830043"/>
              <a:gd name="connsiteY4857" fmla="*/ 1949773 h 6533995"/>
              <a:gd name="connsiteX4858" fmla="*/ 2412256 w 11830043"/>
              <a:gd name="connsiteY4858" fmla="*/ 1940050 h 6533995"/>
              <a:gd name="connsiteX4859" fmla="*/ 2422036 w 11830043"/>
              <a:gd name="connsiteY4859" fmla="*/ 1930292 h 6533995"/>
              <a:gd name="connsiteX4860" fmla="*/ 2663275 w 11830043"/>
              <a:gd name="connsiteY4860" fmla="*/ 1930289 h 6533995"/>
              <a:gd name="connsiteX4861" fmla="*/ 2672996 w 11830043"/>
              <a:gd name="connsiteY4861" fmla="*/ 1940048 h 6533995"/>
              <a:gd name="connsiteX4862" fmla="*/ 2663275 w 11830043"/>
              <a:gd name="connsiteY4862" fmla="*/ 1949771 h 6533995"/>
              <a:gd name="connsiteX4863" fmla="*/ 2653491 w 11830043"/>
              <a:gd name="connsiteY4863" fmla="*/ 1940048 h 6533995"/>
              <a:gd name="connsiteX4864" fmla="*/ 2663275 w 11830043"/>
              <a:gd name="connsiteY4864" fmla="*/ 1930289 h 6533995"/>
              <a:gd name="connsiteX4865" fmla="*/ 2904571 w 11830043"/>
              <a:gd name="connsiteY4865" fmla="*/ 1930286 h 6533995"/>
              <a:gd name="connsiteX4866" fmla="*/ 2914354 w 11830043"/>
              <a:gd name="connsiteY4866" fmla="*/ 1940046 h 6533995"/>
              <a:gd name="connsiteX4867" fmla="*/ 2904571 w 11830043"/>
              <a:gd name="connsiteY4867" fmla="*/ 1949769 h 6533995"/>
              <a:gd name="connsiteX4868" fmla="*/ 2894789 w 11830043"/>
              <a:gd name="connsiteY4868" fmla="*/ 1940046 h 6533995"/>
              <a:gd name="connsiteX4869" fmla="*/ 2904571 w 11830043"/>
              <a:gd name="connsiteY4869" fmla="*/ 1930286 h 6533995"/>
              <a:gd name="connsiteX4870" fmla="*/ 3145750 w 11830043"/>
              <a:gd name="connsiteY4870" fmla="*/ 1930282 h 6533995"/>
              <a:gd name="connsiteX4871" fmla="*/ 3155532 w 11830043"/>
              <a:gd name="connsiteY4871" fmla="*/ 1940044 h 6533995"/>
              <a:gd name="connsiteX4872" fmla="*/ 3145750 w 11830043"/>
              <a:gd name="connsiteY4872" fmla="*/ 1949768 h 6533995"/>
              <a:gd name="connsiteX4873" fmla="*/ 3136031 w 11830043"/>
              <a:gd name="connsiteY4873" fmla="*/ 1940044 h 6533995"/>
              <a:gd name="connsiteX4874" fmla="*/ 3145750 w 11830043"/>
              <a:gd name="connsiteY4874" fmla="*/ 1930282 h 6533995"/>
              <a:gd name="connsiteX4875" fmla="*/ 3386957 w 11830043"/>
              <a:gd name="connsiteY4875" fmla="*/ 1930279 h 6533995"/>
              <a:gd name="connsiteX4876" fmla="*/ 3396743 w 11830043"/>
              <a:gd name="connsiteY4876" fmla="*/ 1940042 h 6533995"/>
              <a:gd name="connsiteX4877" fmla="*/ 3386957 w 11830043"/>
              <a:gd name="connsiteY4877" fmla="*/ 1949765 h 6533995"/>
              <a:gd name="connsiteX4878" fmla="*/ 3377235 w 11830043"/>
              <a:gd name="connsiteY4878" fmla="*/ 1940042 h 6533995"/>
              <a:gd name="connsiteX4879" fmla="*/ 3386957 w 11830043"/>
              <a:gd name="connsiteY4879" fmla="*/ 1930279 h 6533995"/>
              <a:gd name="connsiteX4880" fmla="*/ 3628211 w 11830043"/>
              <a:gd name="connsiteY4880" fmla="*/ 1930276 h 6533995"/>
              <a:gd name="connsiteX4881" fmla="*/ 3637936 w 11830043"/>
              <a:gd name="connsiteY4881" fmla="*/ 1940040 h 6533995"/>
              <a:gd name="connsiteX4882" fmla="*/ 3628211 w 11830043"/>
              <a:gd name="connsiteY4882" fmla="*/ 1949763 h 6533995"/>
              <a:gd name="connsiteX4883" fmla="*/ 3618429 w 11830043"/>
              <a:gd name="connsiteY4883" fmla="*/ 1940040 h 6533995"/>
              <a:gd name="connsiteX4884" fmla="*/ 3628211 w 11830043"/>
              <a:gd name="connsiteY4884" fmla="*/ 1930276 h 6533995"/>
              <a:gd name="connsiteX4885" fmla="*/ 3869430 w 11830043"/>
              <a:gd name="connsiteY4885" fmla="*/ 1930273 h 6533995"/>
              <a:gd name="connsiteX4886" fmla="*/ 3879147 w 11830043"/>
              <a:gd name="connsiteY4886" fmla="*/ 1940038 h 6533995"/>
              <a:gd name="connsiteX4887" fmla="*/ 3869430 w 11830043"/>
              <a:gd name="connsiteY4887" fmla="*/ 1949761 h 6533995"/>
              <a:gd name="connsiteX4888" fmla="*/ 3859646 w 11830043"/>
              <a:gd name="connsiteY4888" fmla="*/ 1940038 h 6533995"/>
              <a:gd name="connsiteX4889" fmla="*/ 3869430 w 11830043"/>
              <a:gd name="connsiteY4889" fmla="*/ 1930273 h 6533995"/>
              <a:gd name="connsiteX4890" fmla="*/ 4110581 w 11830043"/>
              <a:gd name="connsiteY4890" fmla="*/ 1930270 h 6533995"/>
              <a:gd name="connsiteX4891" fmla="*/ 4120362 w 11830043"/>
              <a:gd name="connsiteY4891" fmla="*/ 1940036 h 6533995"/>
              <a:gd name="connsiteX4892" fmla="*/ 4110581 w 11830043"/>
              <a:gd name="connsiteY4892" fmla="*/ 1949759 h 6533995"/>
              <a:gd name="connsiteX4893" fmla="*/ 4100797 w 11830043"/>
              <a:gd name="connsiteY4893" fmla="*/ 1940036 h 6533995"/>
              <a:gd name="connsiteX4894" fmla="*/ 4110581 w 11830043"/>
              <a:gd name="connsiteY4894" fmla="*/ 1930270 h 6533995"/>
              <a:gd name="connsiteX4895" fmla="*/ 4351806 w 11830043"/>
              <a:gd name="connsiteY4895" fmla="*/ 1930267 h 6533995"/>
              <a:gd name="connsiteX4896" fmla="*/ 4361580 w 11830043"/>
              <a:gd name="connsiteY4896" fmla="*/ 1940034 h 6533995"/>
              <a:gd name="connsiteX4897" fmla="*/ 4351806 w 11830043"/>
              <a:gd name="connsiteY4897" fmla="*/ 1949757 h 6533995"/>
              <a:gd name="connsiteX4898" fmla="*/ 4342006 w 11830043"/>
              <a:gd name="connsiteY4898" fmla="*/ 1940034 h 6533995"/>
              <a:gd name="connsiteX4899" fmla="*/ 4351806 w 11830043"/>
              <a:gd name="connsiteY4899" fmla="*/ 1930267 h 6533995"/>
              <a:gd name="connsiteX4900" fmla="*/ 4593017 w 11830043"/>
              <a:gd name="connsiteY4900" fmla="*/ 1930264 h 6533995"/>
              <a:gd name="connsiteX4901" fmla="*/ 4602795 w 11830043"/>
              <a:gd name="connsiteY4901" fmla="*/ 1940031 h 6533995"/>
              <a:gd name="connsiteX4902" fmla="*/ 4593017 w 11830043"/>
              <a:gd name="connsiteY4902" fmla="*/ 1949754 h 6533995"/>
              <a:gd name="connsiteX4903" fmla="*/ 4583304 w 11830043"/>
              <a:gd name="connsiteY4903" fmla="*/ 1940031 h 6533995"/>
              <a:gd name="connsiteX4904" fmla="*/ 4593017 w 11830043"/>
              <a:gd name="connsiteY4904" fmla="*/ 1930264 h 6533995"/>
              <a:gd name="connsiteX4905" fmla="*/ 4834252 w 11830043"/>
              <a:gd name="connsiteY4905" fmla="*/ 1930261 h 6533995"/>
              <a:gd name="connsiteX4906" fmla="*/ 4844038 w 11830043"/>
              <a:gd name="connsiteY4906" fmla="*/ 1940029 h 6533995"/>
              <a:gd name="connsiteX4907" fmla="*/ 4834252 w 11830043"/>
              <a:gd name="connsiteY4907" fmla="*/ 1949752 h 6533995"/>
              <a:gd name="connsiteX4908" fmla="*/ 4824534 w 11830043"/>
              <a:gd name="connsiteY4908" fmla="*/ 1940029 h 6533995"/>
              <a:gd name="connsiteX4909" fmla="*/ 4834252 w 11830043"/>
              <a:gd name="connsiteY4909" fmla="*/ 1930261 h 6533995"/>
              <a:gd name="connsiteX4910" fmla="*/ 5075485 w 11830043"/>
              <a:gd name="connsiteY4910" fmla="*/ 1930258 h 6533995"/>
              <a:gd name="connsiteX4911" fmla="*/ 5085201 w 11830043"/>
              <a:gd name="connsiteY4911" fmla="*/ 1940027 h 6533995"/>
              <a:gd name="connsiteX4912" fmla="*/ 5075485 w 11830043"/>
              <a:gd name="connsiteY4912" fmla="*/ 1949750 h 6533995"/>
              <a:gd name="connsiteX4913" fmla="*/ 5065704 w 11830043"/>
              <a:gd name="connsiteY4913" fmla="*/ 1940027 h 6533995"/>
              <a:gd name="connsiteX4914" fmla="*/ 5075485 w 11830043"/>
              <a:gd name="connsiteY4914" fmla="*/ 1930258 h 6533995"/>
              <a:gd name="connsiteX4915" fmla="*/ 5316710 w 11830043"/>
              <a:gd name="connsiteY4915" fmla="*/ 1930255 h 6533995"/>
              <a:gd name="connsiteX4916" fmla="*/ 5326429 w 11830043"/>
              <a:gd name="connsiteY4916" fmla="*/ 1940025 h 6533995"/>
              <a:gd name="connsiteX4917" fmla="*/ 5316710 w 11830043"/>
              <a:gd name="connsiteY4917" fmla="*/ 1949747 h 6533995"/>
              <a:gd name="connsiteX4918" fmla="*/ 5306924 w 11830043"/>
              <a:gd name="connsiteY4918" fmla="*/ 1940025 h 6533995"/>
              <a:gd name="connsiteX4919" fmla="*/ 5316710 w 11830043"/>
              <a:gd name="connsiteY4919" fmla="*/ 1930255 h 6533995"/>
              <a:gd name="connsiteX4920" fmla="*/ 5557991 w 11830043"/>
              <a:gd name="connsiteY4920" fmla="*/ 1930251 h 6533995"/>
              <a:gd name="connsiteX4921" fmla="*/ 5567774 w 11830043"/>
              <a:gd name="connsiteY4921" fmla="*/ 1940022 h 6533995"/>
              <a:gd name="connsiteX4922" fmla="*/ 5557991 w 11830043"/>
              <a:gd name="connsiteY4922" fmla="*/ 1949745 h 6533995"/>
              <a:gd name="connsiteX4923" fmla="*/ 5548208 w 11830043"/>
              <a:gd name="connsiteY4923" fmla="*/ 1940022 h 6533995"/>
              <a:gd name="connsiteX4924" fmla="*/ 5557991 w 11830043"/>
              <a:gd name="connsiteY4924" fmla="*/ 1930251 h 6533995"/>
              <a:gd name="connsiteX4925" fmla="*/ 5799205 w 11830043"/>
              <a:gd name="connsiteY4925" fmla="*/ 1930248 h 6533995"/>
              <a:gd name="connsiteX4926" fmla="*/ 5808989 w 11830043"/>
              <a:gd name="connsiteY4926" fmla="*/ 1940019 h 6533995"/>
              <a:gd name="connsiteX4927" fmla="*/ 5799205 w 11830043"/>
              <a:gd name="connsiteY4927" fmla="*/ 1949743 h 6533995"/>
              <a:gd name="connsiteX4928" fmla="*/ 5789486 w 11830043"/>
              <a:gd name="connsiteY4928" fmla="*/ 1940019 h 6533995"/>
              <a:gd name="connsiteX4929" fmla="*/ 5799205 w 11830043"/>
              <a:gd name="connsiteY4929" fmla="*/ 1930248 h 6533995"/>
              <a:gd name="connsiteX4930" fmla="*/ 6040432 w 11830043"/>
              <a:gd name="connsiteY4930" fmla="*/ 1930245 h 6533995"/>
              <a:gd name="connsiteX4931" fmla="*/ 6050216 w 11830043"/>
              <a:gd name="connsiteY4931" fmla="*/ 1940018 h 6533995"/>
              <a:gd name="connsiteX4932" fmla="*/ 6040432 w 11830043"/>
              <a:gd name="connsiteY4932" fmla="*/ 1949741 h 6533995"/>
              <a:gd name="connsiteX4933" fmla="*/ 6030712 w 11830043"/>
              <a:gd name="connsiteY4933" fmla="*/ 1940018 h 6533995"/>
              <a:gd name="connsiteX4934" fmla="*/ 6040432 w 11830043"/>
              <a:gd name="connsiteY4934" fmla="*/ 1930245 h 6533995"/>
              <a:gd name="connsiteX4935" fmla="*/ 6281661 w 11830043"/>
              <a:gd name="connsiteY4935" fmla="*/ 1930242 h 6533995"/>
              <a:gd name="connsiteX4936" fmla="*/ 6291381 w 11830043"/>
              <a:gd name="connsiteY4936" fmla="*/ 1940016 h 6533995"/>
              <a:gd name="connsiteX4937" fmla="*/ 6281661 w 11830043"/>
              <a:gd name="connsiteY4937" fmla="*/ 1949738 h 6533995"/>
              <a:gd name="connsiteX4938" fmla="*/ 6271877 w 11830043"/>
              <a:gd name="connsiteY4938" fmla="*/ 1940016 h 6533995"/>
              <a:gd name="connsiteX4939" fmla="*/ 6281661 w 11830043"/>
              <a:gd name="connsiteY4939" fmla="*/ 1930242 h 6533995"/>
              <a:gd name="connsiteX4940" fmla="*/ 6522889 w 11830043"/>
              <a:gd name="connsiteY4940" fmla="*/ 1930239 h 6533995"/>
              <a:gd name="connsiteX4941" fmla="*/ 6532610 w 11830043"/>
              <a:gd name="connsiteY4941" fmla="*/ 1940014 h 6533995"/>
              <a:gd name="connsiteX4942" fmla="*/ 6522889 w 11830043"/>
              <a:gd name="connsiteY4942" fmla="*/ 1949736 h 6533995"/>
              <a:gd name="connsiteX4943" fmla="*/ 6513105 w 11830043"/>
              <a:gd name="connsiteY4943" fmla="*/ 1940014 h 6533995"/>
              <a:gd name="connsiteX4944" fmla="*/ 6522889 w 11830043"/>
              <a:gd name="connsiteY4944" fmla="*/ 1930239 h 6533995"/>
              <a:gd name="connsiteX4945" fmla="*/ 6764118 w 11830043"/>
              <a:gd name="connsiteY4945" fmla="*/ 1930236 h 6533995"/>
              <a:gd name="connsiteX4946" fmla="*/ 6773902 w 11830043"/>
              <a:gd name="connsiteY4946" fmla="*/ 1940012 h 6533995"/>
              <a:gd name="connsiteX4947" fmla="*/ 6764118 w 11830043"/>
              <a:gd name="connsiteY4947" fmla="*/ 1949735 h 6533995"/>
              <a:gd name="connsiteX4948" fmla="*/ 6754335 w 11830043"/>
              <a:gd name="connsiteY4948" fmla="*/ 1940012 h 6533995"/>
              <a:gd name="connsiteX4949" fmla="*/ 6764118 w 11830043"/>
              <a:gd name="connsiteY4949" fmla="*/ 1930236 h 6533995"/>
              <a:gd name="connsiteX4950" fmla="*/ 7005346 w 11830043"/>
              <a:gd name="connsiteY4950" fmla="*/ 1930233 h 6533995"/>
              <a:gd name="connsiteX4951" fmla="*/ 7015130 w 11830043"/>
              <a:gd name="connsiteY4951" fmla="*/ 1940010 h 6533995"/>
              <a:gd name="connsiteX4952" fmla="*/ 7005346 w 11830043"/>
              <a:gd name="connsiteY4952" fmla="*/ 1949732 h 6533995"/>
              <a:gd name="connsiteX4953" fmla="*/ 6995626 w 11830043"/>
              <a:gd name="connsiteY4953" fmla="*/ 1940010 h 6533995"/>
              <a:gd name="connsiteX4954" fmla="*/ 7005346 w 11830043"/>
              <a:gd name="connsiteY4954" fmla="*/ 1930233 h 6533995"/>
              <a:gd name="connsiteX4955" fmla="*/ 7246575 w 11830043"/>
              <a:gd name="connsiteY4955" fmla="*/ 1930230 h 6533995"/>
              <a:gd name="connsiteX4956" fmla="*/ 7256359 w 11830043"/>
              <a:gd name="connsiteY4956" fmla="*/ 1940008 h 6533995"/>
              <a:gd name="connsiteX4957" fmla="*/ 7246575 w 11830043"/>
              <a:gd name="connsiteY4957" fmla="*/ 1949731 h 6533995"/>
              <a:gd name="connsiteX4958" fmla="*/ 7236855 w 11830043"/>
              <a:gd name="connsiteY4958" fmla="*/ 1940008 h 6533995"/>
              <a:gd name="connsiteX4959" fmla="*/ 7246575 w 11830043"/>
              <a:gd name="connsiteY4959" fmla="*/ 1930230 h 6533995"/>
              <a:gd name="connsiteX4960" fmla="*/ 7487803 w 11830043"/>
              <a:gd name="connsiteY4960" fmla="*/ 1930227 h 6533995"/>
              <a:gd name="connsiteX4961" fmla="*/ 7497524 w 11830043"/>
              <a:gd name="connsiteY4961" fmla="*/ 1940005 h 6533995"/>
              <a:gd name="connsiteX4962" fmla="*/ 7487803 w 11830043"/>
              <a:gd name="connsiteY4962" fmla="*/ 1949729 h 6533995"/>
              <a:gd name="connsiteX4963" fmla="*/ 7478019 w 11830043"/>
              <a:gd name="connsiteY4963" fmla="*/ 1940005 h 6533995"/>
              <a:gd name="connsiteX4964" fmla="*/ 7487803 w 11830043"/>
              <a:gd name="connsiteY4964" fmla="*/ 1930227 h 6533995"/>
              <a:gd name="connsiteX4965" fmla="*/ 7729032 w 11830043"/>
              <a:gd name="connsiteY4965" fmla="*/ 1930224 h 6533995"/>
              <a:gd name="connsiteX4966" fmla="*/ 7738753 w 11830043"/>
              <a:gd name="connsiteY4966" fmla="*/ 1940003 h 6533995"/>
              <a:gd name="connsiteX4967" fmla="*/ 7729032 w 11830043"/>
              <a:gd name="connsiteY4967" fmla="*/ 1949726 h 6533995"/>
              <a:gd name="connsiteX4968" fmla="*/ 7719249 w 11830043"/>
              <a:gd name="connsiteY4968" fmla="*/ 1940003 h 6533995"/>
              <a:gd name="connsiteX4969" fmla="*/ 7729032 w 11830043"/>
              <a:gd name="connsiteY4969" fmla="*/ 1930224 h 6533995"/>
              <a:gd name="connsiteX4970" fmla="*/ 7970260 w 11830043"/>
              <a:gd name="connsiteY4970" fmla="*/ 1930221 h 6533995"/>
              <a:gd name="connsiteX4971" fmla="*/ 7980044 w 11830043"/>
              <a:gd name="connsiteY4971" fmla="*/ 1940001 h 6533995"/>
              <a:gd name="connsiteX4972" fmla="*/ 7970260 w 11830043"/>
              <a:gd name="connsiteY4972" fmla="*/ 1949724 h 6533995"/>
              <a:gd name="connsiteX4973" fmla="*/ 7960477 w 11830043"/>
              <a:gd name="connsiteY4973" fmla="*/ 1940001 h 6533995"/>
              <a:gd name="connsiteX4974" fmla="*/ 7970260 w 11830043"/>
              <a:gd name="connsiteY4974" fmla="*/ 1930221 h 6533995"/>
              <a:gd name="connsiteX4975" fmla="*/ 8211553 w 11830043"/>
              <a:gd name="connsiteY4975" fmla="*/ 1930218 h 6533995"/>
              <a:gd name="connsiteX4976" fmla="*/ 8221273 w 11830043"/>
              <a:gd name="connsiteY4976" fmla="*/ 1939999 h 6533995"/>
              <a:gd name="connsiteX4977" fmla="*/ 8211553 w 11830043"/>
              <a:gd name="connsiteY4977" fmla="*/ 1949722 h 6533995"/>
              <a:gd name="connsiteX4978" fmla="*/ 8201769 w 11830043"/>
              <a:gd name="connsiteY4978" fmla="*/ 1939999 h 6533995"/>
              <a:gd name="connsiteX4979" fmla="*/ 8211553 w 11830043"/>
              <a:gd name="connsiteY4979" fmla="*/ 1930218 h 6533995"/>
              <a:gd name="connsiteX4980" fmla="*/ 8452781 w 11830043"/>
              <a:gd name="connsiteY4980" fmla="*/ 1930214 h 6533995"/>
              <a:gd name="connsiteX4981" fmla="*/ 8462566 w 11830043"/>
              <a:gd name="connsiteY4981" fmla="*/ 1939997 h 6533995"/>
              <a:gd name="connsiteX4982" fmla="*/ 8452781 w 11830043"/>
              <a:gd name="connsiteY4982" fmla="*/ 1949721 h 6533995"/>
              <a:gd name="connsiteX4983" fmla="*/ 8443061 w 11830043"/>
              <a:gd name="connsiteY4983" fmla="*/ 1939997 h 6533995"/>
              <a:gd name="connsiteX4984" fmla="*/ 8452781 w 11830043"/>
              <a:gd name="connsiteY4984" fmla="*/ 1930214 h 6533995"/>
              <a:gd name="connsiteX4985" fmla="*/ 8694009 w 11830043"/>
              <a:gd name="connsiteY4985" fmla="*/ 1930211 h 6533995"/>
              <a:gd name="connsiteX4986" fmla="*/ 8703730 w 11830043"/>
              <a:gd name="connsiteY4986" fmla="*/ 1939995 h 6533995"/>
              <a:gd name="connsiteX4987" fmla="*/ 8694009 w 11830043"/>
              <a:gd name="connsiteY4987" fmla="*/ 1949718 h 6533995"/>
              <a:gd name="connsiteX4988" fmla="*/ 8684289 w 11830043"/>
              <a:gd name="connsiteY4988" fmla="*/ 1939995 h 6533995"/>
              <a:gd name="connsiteX4989" fmla="*/ 8694009 w 11830043"/>
              <a:gd name="connsiteY4989" fmla="*/ 1930211 h 6533995"/>
              <a:gd name="connsiteX4990" fmla="*/ 8935237 w 11830043"/>
              <a:gd name="connsiteY4990" fmla="*/ 1930208 h 6533995"/>
              <a:gd name="connsiteX4991" fmla="*/ 8944958 w 11830043"/>
              <a:gd name="connsiteY4991" fmla="*/ 1939992 h 6533995"/>
              <a:gd name="connsiteX4992" fmla="*/ 8935237 w 11830043"/>
              <a:gd name="connsiteY4992" fmla="*/ 1949716 h 6533995"/>
              <a:gd name="connsiteX4993" fmla="*/ 8925454 w 11830043"/>
              <a:gd name="connsiteY4993" fmla="*/ 1939992 h 6533995"/>
              <a:gd name="connsiteX4994" fmla="*/ 8935237 w 11830043"/>
              <a:gd name="connsiteY4994" fmla="*/ 1930208 h 6533995"/>
              <a:gd name="connsiteX4995" fmla="*/ 9176467 w 11830043"/>
              <a:gd name="connsiteY4995" fmla="*/ 1930205 h 6533995"/>
              <a:gd name="connsiteX4996" fmla="*/ 9186187 w 11830043"/>
              <a:gd name="connsiteY4996" fmla="*/ 1939991 h 6533995"/>
              <a:gd name="connsiteX4997" fmla="*/ 9176467 w 11830043"/>
              <a:gd name="connsiteY4997" fmla="*/ 1949714 h 6533995"/>
              <a:gd name="connsiteX4998" fmla="*/ 9166683 w 11830043"/>
              <a:gd name="connsiteY4998" fmla="*/ 1939991 h 6533995"/>
              <a:gd name="connsiteX4999" fmla="*/ 9176467 w 11830043"/>
              <a:gd name="connsiteY4999" fmla="*/ 1930205 h 6533995"/>
              <a:gd name="connsiteX5000" fmla="*/ 9417695 w 11830043"/>
              <a:gd name="connsiteY5000" fmla="*/ 1930202 h 6533995"/>
              <a:gd name="connsiteX5001" fmla="*/ 9427416 w 11830043"/>
              <a:gd name="connsiteY5001" fmla="*/ 1939988 h 6533995"/>
              <a:gd name="connsiteX5002" fmla="*/ 9417695 w 11830043"/>
              <a:gd name="connsiteY5002" fmla="*/ 1949712 h 6533995"/>
              <a:gd name="connsiteX5003" fmla="*/ 9407911 w 11830043"/>
              <a:gd name="connsiteY5003" fmla="*/ 1939988 h 6533995"/>
              <a:gd name="connsiteX5004" fmla="*/ 9417695 w 11830043"/>
              <a:gd name="connsiteY5004" fmla="*/ 1930202 h 6533995"/>
              <a:gd name="connsiteX5005" fmla="*/ 9649203 w 11830043"/>
              <a:gd name="connsiteY5005" fmla="*/ 1689089 h 6533995"/>
              <a:gd name="connsiteX5006" fmla="*/ 9658923 w 11830043"/>
              <a:gd name="connsiteY5006" fmla="*/ 1698810 h 6533995"/>
              <a:gd name="connsiteX5007" fmla="*/ 9649203 w 11830043"/>
              <a:gd name="connsiteY5007" fmla="*/ 1708596 h 6533995"/>
              <a:gd name="connsiteX5008" fmla="*/ 9639483 w 11830043"/>
              <a:gd name="connsiteY5008" fmla="*/ 1698810 h 6533995"/>
              <a:gd name="connsiteX5009" fmla="*/ 9649203 w 11830043"/>
              <a:gd name="connsiteY5009" fmla="*/ 1689089 h 6533995"/>
              <a:gd name="connsiteX5010" fmla="*/ 9890432 w 11830043"/>
              <a:gd name="connsiteY5010" fmla="*/ 1689086 h 6533995"/>
              <a:gd name="connsiteX5011" fmla="*/ 9900152 w 11830043"/>
              <a:gd name="connsiteY5011" fmla="*/ 1698807 h 6533995"/>
              <a:gd name="connsiteX5012" fmla="*/ 9890432 w 11830043"/>
              <a:gd name="connsiteY5012" fmla="*/ 1708594 h 6533995"/>
              <a:gd name="connsiteX5013" fmla="*/ 9880648 w 11830043"/>
              <a:gd name="connsiteY5013" fmla="*/ 1698807 h 6533995"/>
              <a:gd name="connsiteX5014" fmla="*/ 9890432 w 11830043"/>
              <a:gd name="connsiteY5014" fmla="*/ 1689086 h 6533995"/>
              <a:gd name="connsiteX5015" fmla="*/ 10131660 w 11830043"/>
              <a:gd name="connsiteY5015" fmla="*/ 1689083 h 6533995"/>
              <a:gd name="connsiteX5016" fmla="*/ 10141444 w 11830043"/>
              <a:gd name="connsiteY5016" fmla="*/ 1698804 h 6533995"/>
              <a:gd name="connsiteX5017" fmla="*/ 10131660 w 11830043"/>
              <a:gd name="connsiteY5017" fmla="*/ 1708591 h 6533995"/>
              <a:gd name="connsiteX5018" fmla="*/ 10121940 w 11830043"/>
              <a:gd name="connsiteY5018" fmla="*/ 1698804 h 6533995"/>
              <a:gd name="connsiteX5019" fmla="*/ 10131660 w 11830043"/>
              <a:gd name="connsiteY5019" fmla="*/ 1689083 h 6533995"/>
              <a:gd name="connsiteX5020" fmla="*/ 10372888 w 11830043"/>
              <a:gd name="connsiteY5020" fmla="*/ 1689080 h 6533995"/>
              <a:gd name="connsiteX5021" fmla="*/ 10382673 w 11830043"/>
              <a:gd name="connsiteY5021" fmla="*/ 1698802 h 6533995"/>
              <a:gd name="connsiteX5022" fmla="*/ 10372888 w 11830043"/>
              <a:gd name="connsiteY5022" fmla="*/ 1708588 h 6533995"/>
              <a:gd name="connsiteX5023" fmla="*/ 10363168 w 11830043"/>
              <a:gd name="connsiteY5023" fmla="*/ 1698802 h 6533995"/>
              <a:gd name="connsiteX5024" fmla="*/ 10372888 w 11830043"/>
              <a:gd name="connsiteY5024" fmla="*/ 1689080 h 6533995"/>
              <a:gd name="connsiteX5025" fmla="*/ 10614116 w 11830043"/>
              <a:gd name="connsiteY5025" fmla="*/ 1689078 h 6533995"/>
              <a:gd name="connsiteX5026" fmla="*/ 10623901 w 11830043"/>
              <a:gd name="connsiteY5026" fmla="*/ 1698799 h 6533995"/>
              <a:gd name="connsiteX5027" fmla="*/ 10614116 w 11830043"/>
              <a:gd name="connsiteY5027" fmla="*/ 1708585 h 6533995"/>
              <a:gd name="connsiteX5028" fmla="*/ 10604396 w 11830043"/>
              <a:gd name="connsiteY5028" fmla="*/ 1698799 h 6533995"/>
              <a:gd name="connsiteX5029" fmla="*/ 10614116 w 11830043"/>
              <a:gd name="connsiteY5029" fmla="*/ 1689078 h 6533995"/>
              <a:gd name="connsiteX5030" fmla="*/ 10855345 w 11830043"/>
              <a:gd name="connsiteY5030" fmla="*/ 1689075 h 6533995"/>
              <a:gd name="connsiteX5031" fmla="*/ 10865065 w 11830043"/>
              <a:gd name="connsiteY5031" fmla="*/ 1698796 h 6533995"/>
              <a:gd name="connsiteX5032" fmla="*/ 10855345 w 11830043"/>
              <a:gd name="connsiteY5032" fmla="*/ 1708583 h 6533995"/>
              <a:gd name="connsiteX5033" fmla="*/ 10845625 w 11830043"/>
              <a:gd name="connsiteY5033" fmla="*/ 1698796 h 6533995"/>
              <a:gd name="connsiteX5034" fmla="*/ 10855345 w 11830043"/>
              <a:gd name="connsiteY5034" fmla="*/ 1689075 h 6533995"/>
              <a:gd name="connsiteX5035" fmla="*/ 11096574 w 11830043"/>
              <a:gd name="connsiteY5035" fmla="*/ 1689072 h 6533995"/>
              <a:gd name="connsiteX5036" fmla="*/ 11106294 w 11830043"/>
              <a:gd name="connsiteY5036" fmla="*/ 1698793 h 6533995"/>
              <a:gd name="connsiteX5037" fmla="*/ 11096574 w 11830043"/>
              <a:gd name="connsiteY5037" fmla="*/ 1708580 h 6533995"/>
              <a:gd name="connsiteX5038" fmla="*/ 11086790 w 11830043"/>
              <a:gd name="connsiteY5038" fmla="*/ 1698793 h 6533995"/>
              <a:gd name="connsiteX5039" fmla="*/ 11096574 w 11830043"/>
              <a:gd name="connsiteY5039" fmla="*/ 1689072 h 6533995"/>
              <a:gd name="connsiteX5040" fmla="*/ 11337802 w 11830043"/>
              <a:gd name="connsiteY5040" fmla="*/ 1689069 h 6533995"/>
              <a:gd name="connsiteX5041" fmla="*/ 11347587 w 11830043"/>
              <a:gd name="connsiteY5041" fmla="*/ 1698791 h 6533995"/>
              <a:gd name="connsiteX5042" fmla="*/ 11337802 w 11830043"/>
              <a:gd name="connsiteY5042" fmla="*/ 1708577 h 6533995"/>
              <a:gd name="connsiteX5043" fmla="*/ 11328082 w 11830043"/>
              <a:gd name="connsiteY5043" fmla="*/ 1698791 h 6533995"/>
              <a:gd name="connsiteX5044" fmla="*/ 11337802 w 11830043"/>
              <a:gd name="connsiteY5044" fmla="*/ 1689069 h 6533995"/>
              <a:gd name="connsiteX5045" fmla="*/ 11579030 w 11830043"/>
              <a:gd name="connsiteY5045" fmla="*/ 1689066 h 6533995"/>
              <a:gd name="connsiteX5046" fmla="*/ 11588815 w 11830043"/>
              <a:gd name="connsiteY5046" fmla="*/ 1698788 h 6533995"/>
              <a:gd name="connsiteX5047" fmla="*/ 11579030 w 11830043"/>
              <a:gd name="connsiteY5047" fmla="*/ 1708574 h 6533995"/>
              <a:gd name="connsiteX5048" fmla="*/ 11569310 w 11830043"/>
              <a:gd name="connsiteY5048" fmla="*/ 1698788 h 6533995"/>
              <a:gd name="connsiteX5049" fmla="*/ 11579030 w 11830043"/>
              <a:gd name="connsiteY5049" fmla="*/ 1689066 h 6533995"/>
              <a:gd name="connsiteX5050" fmla="*/ 11820259 w 11830043"/>
              <a:gd name="connsiteY5050" fmla="*/ 1689063 h 6533995"/>
              <a:gd name="connsiteX5051" fmla="*/ 11830043 w 11830043"/>
              <a:gd name="connsiteY5051" fmla="*/ 1698785 h 6533995"/>
              <a:gd name="connsiteX5052" fmla="*/ 11820259 w 11830043"/>
              <a:gd name="connsiteY5052" fmla="*/ 1708572 h 6533995"/>
              <a:gd name="connsiteX5053" fmla="*/ 11810539 w 11830043"/>
              <a:gd name="connsiteY5053" fmla="*/ 1698785 h 6533995"/>
              <a:gd name="connsiteX5054" fmla="*/ 11820259 w 11830043"/>
              <a:gd name="connsiteY5054" fmla="*/ 1689063 h 6533995"/>
              <a:gd name="connsiteX5055" fmla="*/ 9721 w 11830043"/>
              <a:gd name="connsiteY5055" fmla="*/ 1689060 h 6533995"/>
              <a:gd name="connsiteX5056" fmla="*/ 19505 w 11830043"/>
              <a:gd name="connsiteY5056" fmla="*/ 1698782 h 6533995"/>
              <a:gd name="connsiteX5057" fmla="*/ 9721 w 11830043"/>
              <a:gd name="connsiteY5057" fmla="*/ 1708569 h 6533995"/>
              <a:gd name="connsiteX5058" fmla="*/ 1 w 11830043"/>
              <a:gd name="connsiteY5058" fmla="*/ 1698782 h 6533995"/>
              <a:gd name="connsiteX5059" fmla="*/ 9721 w 11830043"/>
              <a:gd name="connsiteY5059" fmla="*/ 1689060 h 6533995"/>
              <a:gd name="connsiteX5060" fmla="*/ 251004 w 11830043"/>
              <a:gd name="connsiteY5060" fmla="*/ 1689058 h 6533995"/>
              <a:gd name="connsiteX5061" fmla="*/ 260788 w 11830043"/>
              <a:gd name="connsiteY5061" fmla="*/ 1698780 h 6533995"/>
              <a:gd name="connsiteX5062" fmla="*/ 251004 w 11830043"/>
              <a:gd name="connsiteY5062" fmla="*/ 1708566 h 6533995"/>
              <a:gd name="connsiteX5063" fmla="*/ 241284 w 11830043"/>
              <a:gd name="connsiteY5063" fmla="*/ 1698780 h 6533995"/>
              <a:gd name="connsiteX5064" fmla="*/ 251004 w 11830043"/>
              <a:gd name="connsiteY5064" fmla="*/ 1689058 h 6533995"/>
              <a:gd name="connsiteX5065" fmla="*/ 492224 w 11830043"/>
              <a:gd name="connsiteY5065" fmla="*/ 1689055 h 6533995"/>
              <a:gd name="connsiteX5066" fmla="*/ 501944 w 11830043"/>
              <a:gd name="connsiteY5066" fmla="*/ 1698777 h 6533995"/>
              <a:gd name="connsiteX5067" fmla="*/ 492224 w 11830043"/>
              <a:gd name="connsiteY5067" fmla="*/ 1708563 h 6533995"/>
              <a:gd name="connsiteX5068" fmla="*/ 482440 w 11830043"/>
              <a:gd name="connsiteY5068" fmla="*/ 1698777 h 6533995"/>
              <a:gd name="connsiteX5069" fmla="*/ 492224 w 11830043"/>
              <a:gd name="connsiteY5069" fmla="*/ 1689055 h 6533995"/>
              <a:gd name="connsiteX5070" fmla="*/ 733444 w 11830043"/>
              <a:gd name="connsiteY5070" fmla="*/ 1689052 h 6533995"/>
              <a:gd name="connsiteX5071" fmla="*/ 743164 w 11830043"/>
              <a:gd name="connsiteY5071" fmla="*/ 1698774 h 6533995"/>
              <a:gd name="connsiteX5072" fmla="*/ 733444 w 11830043"/>
              <a:gd name="connsiteY5072" fmla="*/ 1708561 h 6533995"/>
              <a:gd name="connsiteX5073" fmla="*/ 723661 w 11830043"/>
              <a:gd name="connsiteY5073" fmla="*/ 1698774 h 6533995"/>
              <a:gd name="connsiteX5074" fmla="*/ 733444 w 11830043"/>
              <a:gd name="connsiteY5074" fmla="*/ 1689052 h 6533995"/>
              <a:gd name="connsiteX5075" fmla="*/ 974665 w 11830043"/>
              <a:gd name="connsiteY5075" fmla="*/ 1689049 h 6533995"/>
              <a:gd name="connsiteX5076" fmla="*/ 984448 w 11830043"/>
              <a:gd name="connsiteY5076" fmla="*/ 1698771 h 6533995"/>
              <a:gd name="connsiteX5077" fmla="*/ 974665 w 11830043"/>
              <a:gd name="connsiteY5077" fmla="*/ 1708558 h 6533995"/>
              <a:gd name="connsiteX5078" fmla="*/ 964945 w 11830043"/>
              <a:gd name="connsiteY5078" fmla="*/ 1698771 h 6533995"/>
              <a:gd name="connsiteX5079" fmla="*/ 974665 w 11830043"/>
              <a:gd name="connsiteY5079" fmla="*/ 1689049 h 6533995"/>
              <a:gd name="connsiteX5080" fmla="*/ 1215885 w 11830043"/>
              <a:gd name="connsiteY5080" fmla="*/ 1689046 h 6533995"/>
              <a:gd name="connsiteX5081" fmla="*/ 1225668 w 11830043"/>
              <a:gd name="connsiteY5081" fmla="*/ 1698769 h 6533995"/>
              <a:gd name="connsiteX5082" fmla="*/ 1215885 w 11830043"/>
              <a:gd name="connsiteY5082" fmla="*/ 1708555 h 6533995"/>
              <a:gd name="connsiteX5083" fmla="*/ 1206165 w 11830043"/>
              <a:gd name="connsiteY5083" fmla="*/ 1698769 h 6533995"/>
              <a:gd name="connsiteX5084" fmla="*/ 1215885 w 11830043"/>
              <a:gd name="connsiteY5084" fmla="*/ 1689046 h 6533995"/>
              <a:gd name="connsiteX5085" fmla="*/ 1457106 w 11830043"/>
              <a:gd name="connsiteY5085" fmla="*/ 1689043 h 6533995"/>
              <a:gd name="connsiteX5086" fmla="*/ 1466826 w 11830043"/>
              <a:gd name="connsiteY5086" fmla="*/ 1698766 h 6533995"/>
              <a:gd name="connsiteX5087" fmla="*/ 1457106 w 11830043"/>
              <a:gd name="connsiteY5087" fmla="*/ 1708552 h 6533995"/>
              <a:gd name="connsiteX5088" fmla="*/ 1447322 w 11830043"/>
              <a:gd name="connsiteY5088" fmla="*/ 1698766 h 6533995"/>
              <a:gd name="connsiteX5089" fmla="*/ 1457106 w 11830043"/>
              <a:gd name="connsiteY5089" fmla="*/ 1689043 h 6533995"/>
              <a:gd name="connsiteX5090" fmla="*/ 1698330 w 11830043"/>
              <a:gd name="connsiteY5090" fmla="*/ 1689040 h 6533995"/>
              <a:gd name="connsiteX5091" fmla="*/ 1708116 w 11830043"/>
              <a:gd name="connsiteY5091" fmla="*/ 1698763 h 6533995"/>
              <a:gd name="connsiteX5092" fmla="*/ 1698330 w 11830043"/>
              <a:gd name="connsiteY5092" fmla="*/ 1708550 h 6533995"/>
              <a:gd name="connsiteX5093" fmla="*/ 1688546 w 11830043"/>
              <a:gd name="connsiteY5093" fmla="*/ 1698763 h 6533995"/>
              <a:gd name="connsiteX5094" fmla="*/ 1698330 w 11830043"/>
              <a:gd name="connsiteY5094" fmla="*/ 1689040 h 6533995"/>
              <a:gd name="connsiteX5095" fmla="*/ 1939580 w 11830043"/>
              <a:gd name="connsiteY5095" fmla="*/ 1689037 h 6533995"/>
              <a:gd name="connsiteX5096" fmla="*/ 1949363 w 11830043"/>
              <a:gd name="connsiteY5096" fmla="*/ 1698760 h 6533995"/>
              <a:gd name="connsiteX5097" fmla="*/ 1939580 w 11830043"/>
              <a:gd name="connsiteY5097" fmla="*/ 1708547 h 6533995"/>
              <a:gd name="connsiteX5098" fmla="*/ 1929859 w 11830043"/>
              <a:gd name="connsiteY5098" fmla="*/ 1698760 h 6533995"/>
              <a:gd name="connsiteX5099" fmla="*/ 1939580 w 11830043"/>
              <a:gd name="connsiteY5099" fmla="*/ 1689037 h 6533995"/>
              <a:gd name="connsiteX5100" fmla="*/ 2180788 w 11830043"/>
              <a:gd name="connsiteY5100" fmla="*/ 1689035 h 6533995"/>
              <a:gd name="connsiteX5101" fmla="*/ 2190580 w 11830043"/>
              <a:gd name="connsiteY5101" fmla="*/ 1698757 h 6533995"/>
              <a:gd name="connsiteX5102" fmla="*/ 2180788 w 11830043"/>
              <a:gd name="connsiteY5102" fmla="*/ 1708544 h 6533995"/>
              <a:gd name="connsiteX5103" fmla="*/ 2171083 w 11830043"/>
              <a:gd name="connsiteY5103" fmla="*/ 1698757 h 6533995"/>
              <a:gd name="connsiteX5104" fmla="*/ 2180788 w 11830043"/>
              <a:gd name="connsiteY5104" fmla="*/ 1689035 h 6533995"/>
              <a:gd name="connsiteX5105" fmla="*/ 2422036 w 11830043"/>
              <a:gd name="connsiteY5105" fmla="*/ 1689032 h 6533995"/>
              <a:gd name="connsiteX5106" fmla="*/ 2431752 w 11830043"/>
              <a:gd name="connsiteY5106" fmla="*/ 1698755 h 6533995"/>
              <a:gd name="connsiteX5107" fmla="*/ 2422036 w 11830043"/>
              <a:gd name="connsiteY5107" fmla="*/ 1708541 h 6533995"/>
              <a:gd name="connsiteX5108" fmla="*/ 2412256 w 11830043"/>
              <a:gd name="connsiteY5108" fmla="*/ 1698755 h 6533995"/>
              <a:gd name="connsiteX5109" fmla="*/ 2422036 w 11830043"/>
              <a:gd name="connsiteY5109" fmla="*/ 1689032 h 6533995"/>
              <a:gd name="connsiteX5110" fmla="*/ 2663275 w 11830043"/>
              <a:gd name="connsiteY5110" fmla="*/ 1689029 h 6533995"/>
              <a:gd name="connsiteX5111" fmla="*/ 2672996 w 11830043"/>
              <a:gd name="connsiteY5111" fmla="*/ 1698752 h 6533995"/>
              <a:gd name="connsiteX5112" fmla="*/ 2663275 w 11830043"/>
              <a:gd name="connsiteY5112" fmla="*/ 1708538 h 6533995"/>
              <a:gd name="connsiteX5113" fmla="*/ 2653490 w 11830043"/>
              <a:gd name="connsiteY5113" fmla="*/ 1698752 h 6533995"/>
              <a:gd name="connsiteX5114" fmla="*/ 2663275 w 11830043"/>
              <a:gd name="connsiteY5114" fmla="*/ 1689029 h 6533995"/>
              <a:gd name="connsiteX5115" fmla="*/ 2904571 w 11830043"/>
              <a:gd name="connsiteY5115" fmla="*/ 1689026 h 6533995"/>
              <a:gd name="connsiteX5116" fmla="*/ 2914353 w 11830043"/>
              <a:gd name="connsiteY5116" fmla="*/ 1698749 h 6533995"/>
              <a:gd name="connsiteX5117" fmla="*/ 2904571 w 11830043"/>
              <a:gd name="connsiteY5117" fmla="*/ 1708536 h 6533995"/>
              <a:gd name="connsiteX5118" fmla="*/ 2894789 w 11830043"/>
              <a:gd name="connsiteY5118" fmla="*/ 1698749 h 6533995"/>
              <a:gd name="connsiteX5119" fmla="*/ 2904571 w 11830043"/>
              <a:gd name="connsiteY5119" fmla="*/ 1689026 h 6533995"/>
              <a:gd name="connsiteX5120" fmla="*/ 3145750 w 11830043"/>
              <a:gd name="connsiteY5120" fmla="*/ 1689023 h 6533995"/>
              <a:gd name="connsiteX5121" fmla="*/ 3155531 w 11830043"/>
              <a:gd name="connsiteY5121" fmla="*/ 1698746 h 6533995"/>
              <a:gd name="connsiteX5122" fmla="*/ 3145750 w 11830043"/>
              <a:gd name="connsiteY5122" fmla="*/ 1708533 h 6533995"/>
              <a:gd name="connsiteX5123" fmla="*/ 3136031 w 11830043"/>
              <a:gd name="connsiteY5123" fmla="*/ 1698746 h 6533995"/>
              <a:gd name="connsiteX5124" fmla="*/ 3145750 w 11830043"/>
              <a:gd name="connsiteY5124" fmla="*/ 1689023 h 6533995"/>
              <a:gd name="connsiteX5125" fmla="*/ 3386957 w 11830043"/>
              <a:gd name="connsiteY5125" fmla="*/ 1689020 h 6533995"/>
              <a:gd name="connsiteX5126" fmla="*/ 3396743 w 11830043"/>
              <a:gd name="connsiteY5126" fmla="*/ 1698744 h 6533995"/>
              <a:gd name="connsiteX5127" fmla="*/ 3386957 w 11830043"/>
              <a:gd name="connsiteY5127" fmla="*/ 1708530 h 6533995"/>
              <a:gd name="connsiteX5128" fmla="*/ 3377235 w 11830043"/>
              <a:gd name="connsiteY5128" fmla="*/ 1698744 h 6533995"/>
              <a:gd name="connsiteX5129" fmla="*/ 3386957 w 11830043"/>
              <a:gd name="connsiteY5129" fmla="*/ 1689020 h 6533995"/>
              <a:gd name="connsiteX5130" fmla="*/ 3628211 w 11830043"/>
              <a:gd name="connsiteY5130" fmla="*/ 1689017 h 6533995"/>
              <a:gd name="connsiteX5131" fmla="*/ 3637936 w 11830043"/>
              <a:gd name="connsiteY5131" fmla="*/ 1698741 h 6533995"/>
              <a:gd name="connsiteX5132" fmla="*/ 3628211 w 11830043"/>
              <a:gd name="connsiteY5132" fmla="*/ 1708527 h 6533995"/>
              <a:gd name="connsiteX5133" fmla="*/ 3618429 w 11830043"/>
              <a:gd name="connsiteY5133" fmla="*/ 1698741 h 6533995"/>
              <a:gd name="connsiteX5134" fmla="*/ 3628211 w 11830043"/>
              <a:gd name="connsiteY5134" fmla="*/ 1689017 h 6533995"/>
              <a:gd name="connsiteX5135" fmla="*/ 3869430 w 11830043"/>
              <a:gd name="connsiteY5135" fmla="*/ 1689014 h 6533995"/>
              <a:gd name="connsiteX5136" fmla="*/ 3879147 w 11830043"/>
              <a:gd name="connsiteY5136" fmla="*/ 1698738 h 6533995"/>
              <a:gd name="connsiteX5137" fmla="*/ 3869430 w 11830043"/>
              <a:gd name="connsiteY5137" fmla="*/ 1708525 h 6533995"/>
              <a:gd name="connsiteX5138" fmla="*/ 3859646 w 11830043"/>
              <a:gd name="connsiteY5138" fmla="*/ 1698738 h 6533995"/>
              <a:gd name="connsiteX5139" fmla="*/ 3869430 w 11830043"/>
              <a:gd name="connsiteY5139" fmla="*/ 1689014 h 6533995"/>
              <a:gd name="connsiteX5140" fmla="*/ 4110581 w 11830043"/>
              <a:gd name="connsiteY5140" fmla="*/ 1689012 h 6533995"/>
              <a:gd name="connsiteX5141" fmla="*/ 4120362 w 11830043"/>
              <a:gd name="connsiteY5141" fmla="*/ 1698735 h 6533995"/>
              <a:gd name="connsiteX5142" fmla="*/ 4110581 w 11830043"/>
              <a:gd name="connsiteY5142" fmla="*/ 1708522 h 6533995"/>
              <a:gd name="connsiteX5143" fmla="*/ 4100797 w 11830043"/>
              <a:gd name="connsiteY5143" fmla="*/ 1698735 h 6533995"/>
              <a:gd name="connsiteX5144" fmla="*/ 4110581 w 11830043"/>
              <a:gd name="connsiteY5144" fmla="*/ 1689012 h 6533995"/>
              <a:gd name="connsiteX5145" fmla="*/ 4351806 w 11830043"/>
              <a:gd name="connsiteY5145" fmla="*/ 1689009 h 6533995"/>
              <a:gd name="connsiteX5146" fmla="*/ 4361580 w 11830043"/>
              <a:gd name="connsiteY5146" fmla="*/ 1698733 h 6533995"/>
              <a:gd name="connsiteX5147" fmla="*/ 4351806 w 11830043"/>
              <a:gd name="connsiteY5147" fmla="*/ 1708519 h 6533995"/>
              <a:gd name="connsiteX5148" fmla="*/ 4342006 w 11830043"/>
              <a:gd name="connsiteY5148" fmla="*/ 1698733 h 6533995"/>
              <a:gd name="connsiteX5149" fmla="*/ 4351806 w 11830043"/>
              <a:gd name="connsiteY5149" fmla="*/ 1689009 h 6533995"/>
              <a:gd name="connsiteX5150" fmla="*/ 4593017 w 11830043"/>
              <a:gd name="connsiteY5150" fmla="*/ 1689006 h 6533995"/>
              <a:gd name="connsiteX5151" fmla="*/ 4602795 w 11830043"/>
              <a:gd name="connsiteY5151" fmla="*/ 1698730 h 6533995"/>
              <a:gd name="connsiteX5152" fmla="*/ 4593017 w 11830043"/>
              <a:gd name="connsiteY5152" fmla="*/ 1708516 h 6533995"/>
              <a:gd name="connsiteX5153" fmla="*/ 4583304 w 11830043"/>
              <a:gd name="connsiteY5153" fmla="*/ 1698730 h 6533995"/>
              <a:gd name="connsiteX5154" fmla="*/ 4593017 w 11830043"/>
              <a:gd name="connsiteY5154" fmla="*/ 1689006 h 6533995"/>
              <a:gd name="connsiteX5155" fmla="*/ 4834252 w 11830043"/>
              <a:gd name="connsiteY5155" fmla="*/ 1689003 h 6533995"/>
              <a:gd name="connsiteX5156" fmla="*/ 4844038 w 11830043"/>
              <a:gd name="connsiteY5156" fmla="*/ 1698727 h 6533995"/>
              <a:gd name="connsiteX5157" fmla="*/ 4834252 w 11830043"/>
              <a:gd name="connsiteY5157" fmla="*/ 1708514 h 6533995"/>
              <a:gd name="connsiteX5158" fmla="*/ 4824532 w 11830043"/>
              <a:gd name="connsiteY5158" fmla="*/ 1698727 h 6533995"/>
              <a:gd name="connsiteX5159" fmla="*/ 4834252 w 11830043"/>
              <a:gd name="connsiteY5159" fmla="*/ 1689003 h 6533995"/>
              <a:gd name="connsiteX5160" fmla="*/ 5075485 w 11830043"/>
              <a:gd name="connsiteY5160" fmla="*/ 1689000 h 6533995"/>
              <a:gd name="connsiteX5161" fmla="*/ 5085201 w 11830043"/>
              <a:gd name="connsiteY5161" fmla="*/ 1698724 h 6533995"/>
              <a:gd name="connsiteX5162" fmla="*/ 5075485 w 11830043"/>
              <a:gd name="connsiteY5162" fmla="*/ 1708511 h 6533995"/>
              <a:gd name="connsiteX5163" fmla="*/ 5065704 w 11830043"/>
              <a:gd name="connsiteY5163" fmla="*/ 1698724 h 6533995"/>
              <a:gd name="connsiteX5164" fmla="*/ 5075485 w 11830043"/>
              <a:gd name="connsiteY5164" fmla="*/ 1689000 h 6533995"/>
              <a:gd name="connsiteX5165" fmla="*/ 5316710 w 11830043"/>
              <a:gd name="connsiteY5165" fmla="*/ 1688998 h 6533995"/>
              <a:gd name="connsiteX5166" fmla="*/ 5326429 w 11830043"/>
              <a:gd name="connsiteY5166" fmla="*/ 1698721 h 6533995"/>
              <a:gd name="connsiteX5167" fmla="*/ 5316710 w 11830043"/>
              <a:gd name="connsiteY5167" fmla="*/ 1708508 h 6533995"/>
              <a:gd name="connsiteX5168" fmla="*/ 5306924 w 11830043"/>
              <a:gd name="connsiteY5168" fmla="*/ 1698721 h 6533995"/>
              <a:gd name="connsiteX5169" fmla="*/ 5316710 w 11830043"/>
              <a:gd name="connsiteY5169" fmla="*/ 1688998 h 6533995"/>
              <a:gd name="connsiteX5170" fmla="*/ 5557991 w 11830043"/>
              <a:gd name="connsiteY5170" fmla="*/ 1688995 h 6533995"/>
              <a:gd name="connsiteX5171" fmla="*/ 5567774 w 11830043"/>
              <a:gd name="connsiteY5171" fmla="*/ 1698719 h 6533995"/>
              <a:gd name="connsiteX5172" fmla="*/ 5557991 w 11830043"/>
              <a:gd name="connsiteY5172" fmla="*/ 1708505 h 6533995"/>
              <a:gd name="connsiteX5173" fmla="*/ 5548208 w 11830043"/>
              <a:gd name="connsiteY5173" fmla="*/ 1698719 h 6533995"/>
              <a:gd name="connsiteX5174" fmla="*/ 5557991 w 11830043"/>
              <a:gd name="connsiteY5174" fmla="*/ 1688995 h 6533995"/>
              <a:gd name="connsiteX5175" fmla="*/ 5799205 w 11830043"/>
              <a:gd name="connsiteY5175" fmla="*/ 1688992 h 6533995"/>
              <a:gd name="connsiteX5176" fmla="*/ 5808989 w 11830043"/>
              <a:gd name="connsiteY5176" fmla="*/ 1698716 h 6533995"/>
              <a:gd name="connsiteX5177" fmla="*/ 5799205 w 11830043"/>
              <a:gd name="connsiteY5177" fmla="*/ 1708502 h 6533995"/>
              <a:gd name="connsiteX5178" fmla="*/ 5789486 w 11830043"/>
              <a:gd name="connsiteY5178" fmla="*/ 1698716 h 6533995"/>
              <a:gd name="connsiteX5179" fmla="*/ 5799205 w 11830043"/>
              <a:gd name="connsiteY5179" fmla="*/ 1688992 h 6533995"/>
              <a:gd name="connsiteX5180" fmla="*/ 6040432 w 11830043"/>
              <a:gd name="connsiteY5180" fmla="*/ 1688989 h 6533995"/>
              <a:gd name="connsiteX5181" fmla="*/ 6050216 w 11830043"/>
              <a:gd name="connsiteY5181" fmla="*/ 1698713 h 6533995"/>
              <a:gd name="connsiteX5182" fmla="*/ 6040432 w 11830043"/>
              <a:gd name="connsiteY5182" fmla="*/ 1708500 h 6533995"/>
              <a:gd name="connsiteX5183" fmla="*/ 6030712 w 11830043"/>
              <a:gd name="connsiteY5183" fmla="*/ 1698713 h 6533995"/>
              <a:gd name="connsiteX5184" fmla="*/ 6040432 w 11830043"/>
              <a:gd name="connsiteY5184" fmla="*/ 1688989 h 6533995"/>
              <a:gd name="connsiteX5185" fmla="*/ 6281661 w 11830043"/>
              <a:gd name="connsiteY5185" fmla="*/ 1688987 h 6533995"/>
              <a:gd name="connsiteX5186" fmla="*/ 6291381 w 11830043"/>
              <a:gd name="connsiteY5186" fmla="*/ 1698710 h 6533995"/>
              <a:gd name="connsiteX5187" fmla="*/ 6281661 w 11830043"/>
              <a:gd name="connsiteY5187" fmla="*/ 1708497 h 6533995"/>
              <a:gd name="connsiteX5188" fmla="*/ 6271877 w 11830043"/>
              <a:gd name="connsiteY5188" fmla="*/ 1698710 h 6533995"/>
              <a:gd name="connsiteX5189" fmla="*/ 6281661 w 11830043"/>
              <a:gd name="connsiteY5189" fmla="*/ 1688987 h 6533995"/>
              <a:gd name="connsiteX5190" fmla="*/ 6522889 w 11830043"/>
              <a:gd name="connsiteY5190" fmla="*/ 1688984 h 6533995"/>
              <a:gd name="connsiteX5191" fmla="*/ 6532610 w 11830043"/>
              <a:gd name="connsiteY5191" fmla="*/ 1698707 h 6533995"/>
              <a:gd name="connsiteX5192" fmla="*/ 6522889 w 11830043"/>
              <a:gd name="connsiteY5192" fmla="*/ 1708494 h 6533995"/>
              <a:gd name="connsiteX5193" fmla="*/ 6513105 w 11830043"/>
              <a:gd name="connsiteY5193" fmla="*/ 1698707 h 6533995"/>
              <a:gd name="connsiteX5194" fmla="*/ 6522889 w 11830043"/>
              <a:gd name="connsiteY5194" fmla="*/ 1688984 h 6533995"/>
              <a:gd name="connsiteX5195" fmla="*/ 6764118 w 11830043"/>
              <a:gd name="connsiteY5195" fmla="*/ 1688981 h 6533995"/>
              <a:gd name="connsiteX5196" fmla="*/ 6773902 w 11830043"/>
              <a:gd name="connsiteY5196" fmla="*/ 1698705 h 6533995"/>
              <a:gd name="connsiteX5197" fmla="*/ 6764118 w 11830043"/>
              <a:gd name="connsiteY5197" fmla="*/ 1708491 h 6533995"/>
              <a:gd name="connsiteX5198" fmla="*/ 6754335 w 11830043"/>
              <a:gd name="connsiteY5198" fmla="*/ 1698705 h 6533995"/>
              <a:gd name="connsiteX5199" fmla="*/ 6764118 w 11830043"/>
              <a:gd name="connsiteY5199" fmla="*/ 1688981 h 6533995"/>
              <a:gd name="connsiteX5200" fmla="*/ 7005346 w 11830043"/>
              <a:gd name="connsiteY5200" fmla="*/ 1688978 h 6533995"/>
              <a:gd name="connsiteX5201" fmla="*/ 7015130 w 11830043"/>
              <a:gd name="connsiteY5201" fmla="*/ 1698702 h 6533995"/>
              <a:gd name="connsiteX5202" fmla="*/ 7005346 w 11830043"/>
              <a:gd name="connsiteY5202" fmla="*/ 1708488 h 6533995"/>
              <a:gd name="connsiteX5203" fmla="*/ 6995626 w 11830043"/>
              <a:gd name="connsiteY5203" fmla="*/ 1698702 h 6533995"/>
              <a:gd name="connsiteX5204" fmla="*/ 7005346 w 11830043"/>
              <a:gd name="connsiteY5204" fmla="*/ 1688978 h 6533995"/>
              <a:gd name="connsiteX5205" fmla="*/ 7246575 w 11830043"/>
              <a:gd name="connsiteY5205" fmla="*/ 1688975 h 6533995"/>
              <a:gd name="connsiteX5206" fmla="*/ 7256359 w 11830043"/>
              <a:gd name="connsiteY5206" fmla="*/ 1698699 h 6533995"/>
              <a:gd name="connsiteX5207" fmla="*/ 7246575 w 11830043"/>
              <a:gd name="connsiteY5207" fmla="*/ 1708486 h 6533995"/>
              <a:gd name="connsiteX5208" fmla="*/ 7236855 w 11830043"/>
              <a:gd name="connsiteY5208" fmla="*/ 1698699 h 6533995"/>
              <a:gd name="connsiteX5209" fmla="*/ 7246575 w 11830043"/>
              <a:gd name="connsiteY5209" fmla="*/ 1688975 h 6533995"/>
              <a:gd name="connsiteX5210" fmla="*/ 7487803 w 11830043"/>
              <a:gd name="connsiteY5210" fmla="*/ 1688973 h 6533995"/>
              <a:gd name="connsiteX5211" fmla="*/ 7497524 w 11830043"/>
              <a:gd name="connsiteY5211" fmla="*/ 1698696 h 6533995"/>
              <a:gd name="connsiteX5212" fmla="*/ 7487803 w 11830043"/>
              <a:gd name="connsiteY5212" fmla="*/ 1708483 h 6533995"/>
              <a:gd name="connsiteX5213" fmla="*/ 7478019 w 11830043"/>
              <a:gd name="connsiteY5213" fmla="*/ 1698696 h 6533995"/>
              <a:gd name="connsiteX5214" fmla="*/ 7487803 w 11830043"/>
              <a:gd name="connsiteY5214" fmla="*/ 1688973 h 6533995"/>
              <a:gd name="connsiteX5215" fmla="*/ 7729032 w 11830043"/>
              <a:gd name="connsiteY5215" fmla="*/ 1688970 h 6533995"/>
              <a:gd name="connsiteX5216" fmla="*/ 7738753 w 11830043"/>
              <a:gd name="connsiteY5216" fmla="*/ 1698694 h 6533995"/>
              <a:gd name="connsiteX5217" fmla="*/ 7729032 w 11830043"/>
              <a:gd name="connsiteY5217" fmla="*/ 1708480 h 6533995"/>
              <a:gd name="connsiteX5218" fmla="*/ 7719249 w 11830043"/>
              <a:gd name="connsiteY5218" fmla="*/ 1698694 h 6533995"/>
              <a:gd name="connsiteX5219" fmla="*/ 7729032 w 11830043"/>
              <a:gd name="connsiteY5219" fmla="*/ 1688970 h 6533995"/>
              <a:gd name="connsiteX5220" fmla="*/ 7970260 w 11830043"/>
              <a:gd name="connsiteY5220" fmla="*/ 1688967 h 6533995"/>
              <a:gd name="connsiteX5221" fmla="*/ 7980044 w 11830043"/>
              <a:gd name="connsiteY5221" fmla="*/ 1698691 h 6533995"/>
              <a:gd name="connsiteX5222" fmla="*/ 7970260 w 11830043"/>
              <a:gd name="connsiteY5222" fmla="*/ 1708477 h 6533995"/>
              <a:gd name="connsiteX5223" fmla="*/ 7960477 w 11830043"/>
              <a:gd name="connsiteY5223" fmla="*/ 1698691 h 6533995"/>
              <a:gd name="connsiteX5224" fmla="*/ 7970260 w 11830043"/>
              <a:gd name="connsiteY5224" fmla="*/ 1688967 h 6533995"/>
              <a:gd name="connsiteX5225" fmla="*/ 8211553 w 11830043"/>
              <a:gd name="connsiteY5225" fmla="*/ 1688964 h 6533995"/>
              <a:gd name="connsiteX5226" fmla="*/ 8221273 w 11830043"/>
              <a:gd name="connsiteY5226" fmla="*/ 1698688 h 6533995"/>
              <a:gd name="connsiteX5227" fmla="*/ 8211553 w 11830043"/>
              <a:gd name="connsiteY5227" fmla="*/ 1708475 h 6533995"/>
              <a:gd name="connsiteX5228" fmla="*/ 8201769 w 11830043"/>
              <a:gd name="connsiteY5228" fmla="*/ 1698688 h 6533995"/>
              <a:gd name="connsiteX5229" fmla="*/ 8211553 w 11830043"/>
              <a:gd name="connsiteY5229" fmla="*/ 1688964 h 6533995"/>
              <a:gd name="connsiteX5230" fmla="*/ 8452781 w 11830043"/>
              <a:gd name="connsiteY5230" fmla="*/ 1688962 h 6533995"/>
              <a:gd name="connsiteX5231" fmla="*/ 8462566 w 11830043"/>
              <a:gd name="connsiteY5231" fmla="*/ 1698685 h 6533995"/>
              <a:gd name="connsiteX5232" fmla="*/ 8452781 w 11830043"/>
              <a:gd name="connsiteY5232" fmla="*/ 1708472 h 6533995"/>
              <a:gd name="connsiteX5233" fmla="*/ 8443061 w 11830043"/>
              <a:gd name="connsiteY5233" fmla="*/ 1698685 h 6533995"/>
              <a:gd name="connsiteX5234" fmla="*/ 8452781 w 11830043"/>
              <a:gd name="connsiteY5234" fmla="*/ 1688962 h 6533995"/>
              <a:gd name="connsiteX5235" fmla="*/ 8694009 w 11830043"/>
              <a:gd name="connsiteY5235" fmla="*/ 1688958 h 6533995"/>
              <a:gd name="connsiteX5236" fmla="*/ 8703730 w 11830043"/>
              <a:gd name="connsiteY5236" fmla="*/ 1698682 h 6533995"/>
              <a:gd name="connsiteX5237" fmla="*/ 8694009 w 11830043"/>
              <a:gd name="connsiteY5237" fmla="*/ 1708469 h 6533995"/>
              <a:gd name="connsiteX5238" fmla="*/ 8684289 w 11830043"/>
              <a:gd name="connsiteY5238" fmla="*/ 1698682 h 6533995"/>
              <a:gd name="connsiteX5239" fmla="*/ 8694009 w 11830043"/>
              <a:gd name="connsiteY5239" fmla="*/ 1688958 h 6533995"/>
              <a:gd name="connsiteX5240" fmla="*/ 8935237 w 11830043"/>
              <a:gd name="connsiteY5240" fmla="*/ 1688956 h 6533995"/>
              <a:gd name="connsiteX5241" fmla="*/ 8944958 w 11830043"/>
              <a:gd name="connsiteY5241" fmla="*/ 1698680 h 6533995"/>
              <a:gd name="connsiteX5242" fmla="*/ 8935237 w 11830043"/>
              <a:gd name="connsiteY5242" fmla="*/ 1708466 h 6533995"/>
              <a:gd name="connsiteX5243" fmla="*/ 8925454 w 11830043"/>
              <a:gd name="connsiteY5243" fmla="*/ 1698680 h 6533995"/>
              <a:gd name="connsiteX5244" fmla="*/ 8935237 w 11830043"/>
              <a:gd name="connsiteY5244" fmla="*/ 1688956 h 6533995"/>
              <a:gd name="connsiteX5245" fmla="*/ 9176467 w 11830043"/>
              <a:gd name="connsiteY5245" fmla="*/ 1688953 h 6533995"/>
              <a:gd name="connsiteX5246" fmla="*/ 9186187 w 11830043"/>
              <a:gd name="connsiteY5246" fmla="*/ 1698677 h 6533995"/>
              <a:gd name="connsiteX5247" fmla="*/ 9176467 w 11830043"/>
              <a:gd name="connsiteY5247" fmla="*/ 1708464 h 6533995"/>
              <a:gd name="connsiteX5248" fmla="*/ 9166683 w 11830043"/>
              <a:gd name="connsiteY5248" fmla="*/ 1698677 h 6533995"/>
              <a:gd name="connsiteX5249" fmla="*/ 9176467 w 11830043"/>
              <a:gd name="connsiteY5249" fmla="*/ 1688953 h 6533995"/>
              <a:gd name="connsiteX5250" fmla="*/ 9417695 w 11830043"/>
              <a:gd name="connsiteY5250" fmla="*/ 1688950 h 6533995"/>
              <a:gd name="connsiteX5251" fmla="*/ 9427416 w 11830043"/>
              <a:gd name="connsiteY5251" fmla="*/ 1698674 h 6533995"/>
              <a:gd name="connsiteX5252" fmla="*/ 9417695 w 11830043"/>
              <a:gd name="connsiteY5252" fmla="*/ 1708461 h 6533995"/>
              <a:gd name="connsiteX5253" fmla="*/ 9407911 w 11830043"/>
              <a:gd name="connsiteY5253" fmla="*/ 1698674 h 6533995"/>
              <a:gd name="connsiteX5254" fmla="*/ 9417695 w 11830043"/>
              <a:gd name="connsiteY5254" fmla="*/ 1688950 h 6533995"/>
              <a:gd name="connsiteX5255" fmla="*/ 9649203 w 11830043"/>
              <a:gd name="connsiteY5255" fmla="*/ 1447792 h 6533995"/>
              <a:gd name="connsiteX5256" fmla="*/ 9658923 w 11830043"/>
              <a:gd name="connsiteY5256" fmla="*/ 1457577 h 6533995"/>
              <a:gd name="connsiteX5257" fmla="*/ 9649203 w 11830043"/>
              <a:gd name="connsiteY5257" fmla="*/ 1467301 h 6533995"/>
              <a:gd name="connsiteX5258" fmla="*/ 9639483 w 11830043"/>
              <a:gd name="connsiteY5258" fmla="*/ 1457577 h 6533995"/>
              <a:gd name="connsiteX5259" fmla="*/ 9649203 w 11830043"/>
              <a:gd name="connsiteY5259" fmla="*/ 1447792 h 6533995"/>
              <a:gd name="connsiteX5260" fmla="*/ 9890432 w 11830043"/>
              <a:gd name="connsiteY5260" fmla="*/ 1447789 h 6533995"/>
              <a:gd name="connsiteX5261" fmla="*/ 9900152 w 11830043"/>
              <a:gd name="connsiteY5261" fmla="*/ 1457574 h 6533995"/>
              <a:gd name="connsiteX5262" fmla="*/ 9890432 w 11830043"/>
              <a:gd name="connsiteY5262" fmla="*/ 1467298 h 6533995"/>
              <a:gd name="connsiteX5263" fmla="*/ 9880648 w 11830043"/>
              <a:gd name="connsiteY5263" fmla="*/ 1457574 h 6533995"/>
              <a:gd name="connsiteX5264" fmla="*/ 9890432 w 11830043"/>
              <a:gd name="connsiteY5264" fmla="*/ 1447789 h 6533995"/>
              <a:gd name="connsiteX5265" fmla="*/ 10131660 w 11830043"/>
              <a:gd name="connsiteY5265" fmla="*/ 1447786 h 6533995"/>
              <a:gd name="connsiteX5266" fmla="*/ 10141444 w 11830043"/>
              <a:gd name="connsiteY5266" fmla="*/ 1457571 h 6533995"/>
              <a:gd name="connsiteX5267" fmla="*/ 10131660 w 11830043"/>
              <a:gd name="connsiteY5267" fmla="*/ 1467295 h 6533995"/>
              <a:gd name="connsiteX5268" fmla="*/ 10121940 w 11830043"/>
              <a:gd name="connsiteY5268" fmla="*/ 1457571 h 6533995"/>
              <a:gd name="connsiteX5269" fmla="*/ 10131660 w 11830043"/>
              <a:gd name="connsiteY5269" fmla="*/ 1447786 h 6533995"/>
              <a:gd name="connsiteX5270" fmla="*/ 10372888 w 11830043"/>
              <a:gd name="connsiteY5270" fmla="*/ 1447783 h 6533995"/>
              <a:gd name="connsiteX5271" fmla="*/ 10382673 w 11830043"/>
              <a:gd name="connsiteY5271" fmla="*/ 1457568 h 6533995"/>
              <a:gd name="connsiteX5272" fmla="*/ 10372888 w 11830043"/>
              <a:gd name="connsiteY5272" fmla="*/ 1467292 h 6533995"/>
              <a:gd name="connsiteX5273" fmla="*/ 10363168 w 11830043"/>
              <a:gd name="connsiteY5273" fmla="*/ 1457568 h 6533995"/>
              <a:gd name="connsiteX5274" fmla="*/ 10372888 w 11830043"/>
              <a:gd name="connsiteY5274" fmla="*/ 1447783 h 6533995"/>
              <a:gd name="connsiteX5275" fmla="*/ 10614116 w 11830043"/>
              <a:gd name="connsiteY5275" fmla="*/ 1447780 h 6533995"/>
              <a:gd name="connsiteX5276" fmla="*/ 10623901 w 11830043"/>
              <a:gd name="connsiteY5276" fmla="*/ 1457565 h 6533995"/>
              <a:gd name="connsiteX5277" fmla="*/ 10614116 w 11830043"/>
              <a:gd name="connsiteY5277" fmla="*/ 1467289 h 6533995"/>
              <a:gd name="connsiteX5278" fmla="*/ 10604396 w 11830043"/>
              <a:gd name="connsiteY5278" fmla="*/ 1457565 h 6533995"/>
              <a:gd name="connsiteX5279" fmla="*/ 10614116 w 11830043"/>
              <a:gd name="connsiteY5279" fmla="*/ 1447780 h 6533995"/>
              <a:gd name="connsiteX5280" fmla="*/ 10855345 w 11830043"/>
              <a:gd name="connsiteY5280" fmla="*/ 1447777 h 6533995"/>
              <a:gd name="connsiteX5281" fmla="*/ 10865065 w 11830043"/>
              <a:gd name="connsiteY5281" fmla="*/ 1457562 h 6533995"/>
              <a:gd name="connsiteX5282" fmla="*/ 10855345 w 11830043"/>
              <a:gd name="connsiteY5282" fmla="*/ 1467286 h 6533995"/>
              <a:gd name="connsiteX5283" fmla="*/ 10845625 w 11830043"/>
              <a:gd name="connsiteY5283" fmla="*/ 1457562 h 6533995"/>
              <a:gd name="connsiteX5284" fmla="*/ 10855345 w 11830043"/>
              <a:gd name="connsiteY5284" fmla="*/ 1447777 h 6533995"/>
              <a:gd name="connsiteX5285" fmla="*/ 11096574 w 11830043"/>
              <a:gd name="connsiteY5285" fmla="*/ 1447774 h 6533995"/>
              <a:gd name="connsiteX5286" fmla="*/ 11106294 w 11830043"/>
              <a:gd name="connsiteY5286" fmla="*/ 1457559 h 6533995"/>
              <a:gd name="connsiteX5287" fmla="*/ 11096574 w 11830043"/>
              <a:gd name="connsiteY5287" fmla="*/ 1467282 h 6533995"/>
              <a:gd name="connsiteX5288" fmla="*/ 11086790 w 11830043"/>
              <a:gd name="connsiteY5288" fmla="*/ 1457559 h 6533995"/>
              <a:gd name="connsiteX5289" fmla="*/ 11096574 w 11830043"/>
              <a:gd name="connsiteY5289" fmla="*/ 1447774 h 6533995"/>
              <a:gd name="connsiteX5290" fmla="*/ 11337802 w 11830043"/>
              <a:gd name="connsiteY5290" fmla="*/ 1447770 h 6533995"/>
              <a:gd name="connsiteX5291" fmla="*/ 11347587 w 11830043"/>
              <a:gd name="connsiteY5291" fmla="*/ 1457555 h 6533995"/>
              <a:gd name="connsiteX5292" fmla="*/ 11337802 w 11830043"/>
              <a:gd name="connsiteY5292" fmla="*/ 1467279 h 6533995"/>
              <a:gd name="connsiteX5293" fmla="*/ 11328082 w 11830043"/>
              <a:gd name="connsiteY5293" fmla="*/ 1457555 h 6533995"/>
              <a:gd name="connsiteX5294" fmla="*/ 11337802 w 11830043"/>
              <a:gd name="connsiteY5294" fmla="*/ 1447770 h 6533995"/>
              <a:gd name="connsiteX5295" fmla="*/ 11579030 w 11830043"/>
              <a:gd name="connsiteY5295" fmla="*/ 1447767 h 6533995"/>
              <a:gd name="connsiteX5296" fmla="*/ 11588815 w 11830043"/>
              <a:gd name="connsiteY5296" fmla="*/ 1457552 h 6533995"/>
              <a:gd name="connsiteX5297" fmla="*/ 11579030 w 11830043"/>
              <a:gd name="connsiteY5297" fmla="*/ 1467276 h 6533995"/>
              <a:gd name="connsiteX5298" fmla="*/ 11569310 w 11830043"/>
              <a:gd name="connsiteY5298" fmla="*/ 1457552 h 6533995"/>
              <a:gd name="connsiteX5299" fmla="*/ 11579030 w 11830043"/>
              <a:gd name="connsiteY5299" fmla="*/ 1447767 h 6533995"/>
              <a:gd name="connsiteX5300" fmla="*/ 11820259 w 11830043"/>
              <a:gd name="connsiteY5300" fmla="*/ 1447764 h 6533995"/>
              <a:gd name="connsiteX5301" fmla="*/ 11830043 w 11830043"/>
              <a:gd name="connsiteY5301" fmla="*/ 1457549 h 6533995"/>
              <a:gd name="connsiteX5302" fmla="*/ 11820259 w 11830043"/>
              <a:gd name="connsiteY5302" fmla="*/ 1467273 h 6533995"/>
              <a:gd name="connsiteX5303" fmla="*/ 11810539 w 11830043"/>
              <a:gd name="connsiteY5303" fmla="*/ 1457549 h 6533995"/>
              <a:gd name="connsiteX5304" fmla="*/ 11820259 w 11830043"/>
              <a:gd name="connsiteY5304" fmla="*/ 1447764 h 6533995"/>
              <a:gd name="connsiteX5305" fmla="*/ 9721 w 11830043"/>
              <a:gd name="connsiteY5305" fmla="*/ 1447761 h 6533995"/>
              <a:gd name="connsiteX5306" fmla="*/ 19504 w 11830043"/>
              <a:gd name="connsiteY5306" fmla="*/ 1457546 h 6533995"/>
              <a:gd name="connsiteX5307" fmla="*/ 9721 w 11830043"/>
              <a:gd name="connsiteY5307" fmla="*/ 1467270 h 6533995"/>
              <a:gd name="connsiteX5308" fmla="*/ 1 w 11830043"/>
              <a:gd name="connsiteY5308" fmla="*/ 1457546 h 6533995"/>
              <a:gd name="connsiteX5309" fmla="*/ 9721 w 11830043"/>
              <a:gd name="connsiteY5309" fmla="*/ 1447761 h 6533995"/>
              <a:gd name="connsiteX5310" fmla="*/ 251004 w 11830043"/>
              <a:gd name="connsiteY5310" fmla="*/ 1447757 h 6533995"/>
              <a:gd name="connsiteX5311" fmla="*/ 260788 w 11830043"/>
              <a:gd name="connsiteY5311" fmla="*/ 1457543 h 6533995"/>
              <a:gd name="connsiteX5312" fmla="*/ 251004 w 11830043"/>
              <a:gd name="connsiteY5312" fmla="*/ 1467267 h 6533995"/>
              <a:gd name="connsiteX5313" fmla="*/ 241284 w 11830043"/>
              <a:gd name="connsiteY5313" fmla="*/ 1457543 h 6533995"/>
              <a:gd name="connsiteX5314" fmla="*/ 251004 w 11830043"/>
              <a:gd name="connsiteY5314" fmla="*/ 1447757 h 6533995"/>
              <a:gd name="connsiteX5315" fmla="*/ 492224 w 11830043"/>
              <a:gd name="connsiteY5315" fmla="*/ 1447754 h 6533995"/>
              <a:gd name="connsiteX5316" fmla="*/ 501943 w 11830043"/>
              <a:gd name="connsiteY5316" fmla="*/ 1457540 h 6533995"/>
              <a:gd name="connsiteX5317" fmla="*/ 492224 w 11830043"/>
              <a:gd name="connsiteY5317" fmla="*/ 1467263 h 6533995"/>
              <a:gd name="connsiteX5318" fmla="*/ 482440 w 11830043"/>
              <a:gd name="connsiteY5318" fmla="*/ 1457540 h 6533995"/>
              <a:gd name="connsiteX5319" fmla="*/ 492224 w 11830043"/>
              <a:gd name="connsiteY5319" fmla="*/ 1447754 h 6533995"/>
              <a:gd name="connsiteX5320" fmla="*/ 733444 w 11830043"/>
              <a:gd name="connsiteY5320" fmla="*/ 1447751 h 6533995"/>
              <a:gd name="connsiteX5321" fmla="*/ 743164 w 11830043"/>
              <a:gd name="connsiteY5321" fmla="*/ 1457536 h 6533995"/>
              <a:gd name="connsiteX5322" fmla="*/ 733444 w 11830043"/>
              <a:gd name="connsiteY5322" fmla="*/ 1467260 h 6533995"/>
              <a:gd name="connsiteX5323" fmla="*/ 723660 w 11830043"/>
              <a:gd name="connsiteY5323" fmla="*/ 1457536 h 6533995"/>
              <a:gd name="connsiteX5324" fmla="*/ 733444 w 11830043"/>
              <a:gd name="connsiteY5324" fmla="*/ 1447751 h 6533995"/>
              <a:gd name="connsiteX5325" fmla="*/ 974664 w 11830043"/>
              <a:gd name="connsiteY5325" fmla="*/ 1447748 h 6533995"/>
              <a:gd name="connsiteX5326" fmla="*/ 984448 w 11830043"/>
              <a:gd name="connsiteY5326" fmla="*/ 1457533 h 6533995"/>
              <a:gd name="connsiteX5327" fmla="*/ 974664 w 11830043"/>
              <a:gd name="connsiteY5327" fmla="*/ 1467257 h 6533995"/>
              <a:gd name="connsiteX5328" fmla="*/ 964944 w 11830043"/>
              <a:gd name="connsiteY5328" fmla="*/ 1457533 h 6533995"/>
              <a:gd name="connsiteX5329" fmla="*/ 974664 w 11830043"/>
              <a:gd name="connsiteY5329" fmla="*/ 1447748 h 6533995"/>
              <a:gd name="connsiteX5330" fmla="*/ 1215884 w 11830043"/>
              <a:gd name="connsiteY5330" fmla="*/ 1447744 h 6533995"/>
              <a:gd name="connsiteX5331" fmla="*/ 1225668 w 11830043"/>
              <a:gd name="connsiteY5331" fmla="*/ 1457530 h 6533995"/>
              <a:gd name="connsiteX5332" fmla="*/ 1215884 w 11830043"/>
              <a:gd name="connsiteY5332" fmla="*/ 1467254 h 6533995"/>
              <a:gd name="connsiteX5333" fmla="*/ 1206165 w 11830043"/>
              <a:gd name="connsiteY5333" fmla="*/ 1457530 h 6533995"/>
              <a:gd name="connsiteX5334" fmla="*/ 1215884 w 11830043"/>
              <a:gd name="connsiteY5334" fmla="*/ 1447744 h 6533995"/>
              <a:gd name="connsiteX5335" fmla="*/ 1457106 w 11830043"/>
              <a:gd name="connsiteY5335" fmla="*/ 1447741 h 6533995"/>
              <a:gd name="connsiteX5336" fmla="*/ 1466826 w 11830043"/>
              <a:gd name="connsiteY5336" fmla="*/ 1457527 h 6533995"/>
              <a:gd name="connsiteX5337" fmla="*/ 1457106 w 11830043"/>
              <a:gd name="connsiteY5337" fmla="*/ 1467251 h 6533995"/>
              <a:gd name="connsiteX5338" fmla="*/ 1447322 w 11830043"/>
              <a:gd name="connsiteY5338" fmla="*/ 1457527 h 6533995"/>
              <a:gd name="connsiteX5339" fmla="*/ 1457106 w 11830043"/>
              <a:gd name="connsiteY5339" fmla="*/ 1447741 h 6533995"/>
              <a:gd name="connsiteX5340" fmla="*/ 1698330 w 11830043"/>
              <a:gd name="connsiteY5340" fmla="*/ 1447738 h 6533995"/>
              <a:gd name="connsiteX5341" fmla="*/ 1708116 w 11830043"/>
              <a:gd name="connsiteY5341" fmla="*/ 1457524 h 6533995"/>
              <a:gd name="connsiteX5342" fmla="*/ 1698330 w 11830043"/>
              <a:gd name="connsiteY5342" fmla="*/ 1467247 h 6533995"/>
              <a:gd name="connsiteX5343" fmla="*/ 1688546 w 11830043"/>
              <a:gd name="connsiteY5343" fmla="*/ 1457524 h 6533995"/>
              <a:gd name="connsiteX5344" fmla="*/ 1698330 w 11830043"/>
              <a:gd name="connsiteY5344" fmla="*/ 1447738 h 6533995"/>
              <a:gd name="connsiteX5345" fmla="*/ 1939580 w 11830043"/>
              <a:gd name="connsiteY5345" fmla="*/ 1447735 h 6533995"/>
              <a:gd name="connsiteX5346" fmla="*/ 1949363 w 11830043"/>
              <a:gd name="connsiteY5346" fmla="*/ 1457520 h 6533995"/>
              <a:gd name="connsiteX5347" fmla="*/ 1939580 w 11830043"/>
              <a:gd name="connsiteY5347" fmla="*/ 1467244 h 6533995"/>
              <a:gd name="connsiteX5348" fmla="*/ 1929859 w 11830043"/>
              <a:gd name="connsiteY5348" fmla="*/ 1457520 h 6533995"/>
              <a:gd name="connsiteX5349" fmla="*/ 1939580 w 11830043"/>
              <a:gd name="connsiteY5349" fmla="*/ 1447735 h 6533995"/>
              <a:gd name="connsiteX5350" fmla="*/ 2180788 w 11830043"/>
              <a:gd name="connsiteY5350" fmla="*/ 1447732 h 6533995"/>
              <a:gd name="connsiteX5351" fmla="*/ 2190580 w 11830043"/>
              <a:gd name="connsiteY5351" fmla="*/ 1457517 h 6533995"/>
              <a:gd name="connsiteX5352" fmla="*/ 2180788 w 11830043"/>
              <a:gd name="connsiteY5352" fmla="*/ 1467241 h 6533995"/>
              <a:gd name="connsiteX5353" fmla="*/ 2171083 w 11830043"/>
              <a:gd name="connsiteY5353" fmla="*/ 1457517 h 6533995"/>
              <a:gd name="connsiteX5354" fmla="*/ 2180788 w 11830043"/>
              <a:gd name="connsiteY5354" fmla="*/ 1447732 h 6533995"/>
              <a:gd name="connsiteX5355" fmla="*/ 2422036 w 11830043"/>
              <a:gd name="connsiteY5355" fmla="*/ 1447728 h 6533995"/>
              <a:gd name="connsiteX5356" fmla="*/ 2431752 w 11830043"/>
              <a:gd name="connsiteY5356" fmla="*/ 1457514 h 6533995"/>
              <a:gd name="connsiteX5357" fmla="*/ 2422036 w 11830043"/>
              <a:gd name="connsiteY5357" fmla="*/ 1467238 h 6533995"/>
              <a:gd name="connsiteX5358" fmla="*/ 2412256 w 11830043"/>
              <a:gd name="connsiteY5358" fmla="*/ 1457514 h 6533995"/>
              <a:gd name="connsiteX5359" fmla="*/ 2422036 w 11830043"/>
              <a:gd name="connsiteY5359" fmla="*/ 1447728 h 6533995"/>
              <a:gd name="connsiteX5360" fmla="*/ 2663275 w 11830043"/>
              <a:gd name="connsiteY5360" fmla="*/ 1447725 h 6533995"/>
              <a:gd name="connsiteX5361" fmla="*/ 2672996 w 11830043"/>
              <a:gd name="connsiteY5361" fmla="*/ 1457511 h 6533995"/>
              <a:gd name="connsiteX5362" fmla="*/ 2663275 w 11830043"/>
              <a:gd name="connsiteY5362" fmla="*/ 1467235 h 6533995"/>
              <a:gd name="connsiteX5363" fmla="*/ 2653490 w 11830043"/>
              <a:gd name="connsiteY5363" fmla="*/ 1457511 h 6533995"/>
              <a:gd name="connsiteX5364" fmla="*/ 2663275 w 11830043"/>
              <a:gd name="connsiteY5364" fmla="*/ 1447725 h 6533995"/>
              <a:gd name="connsiteX5365" fmla="*/ 2904571 w 11830043"/>
              <a:gd name="connsiteY5365" fmla="*/ 1447722 h 6533995"/>
              <a:gd name="connsiteX5366" fmla="*/ 2914353 w 11830043"/>
              <a:gd name="connsiteY5366" fmla="*/ 1457508 h 6533995"/>
              <a:gd name="connsiteX5367" fmla="*/ 2904571 w 11830043"/>
              <a:gd name="connsiteY5367" fmla="*/ 1467232 h 6533995"/>
              <a:gd name="connsiteX5368" fmla="*/ 2894789 w 11830043"/>
              <a:gd name="connsiteY5368" fmla="*/ 1457508 h 6533995"/>
              <a:gd name="connsiteX5369" fmla="*/ 2904571 w 11830043"/>
              <a:gd name="connsiteY5369" fmla="*/ 1447722 h 6533995"/>
              <a:gd name="connsiteX5370" fmla="*/ 3145749 w 11830043"/>
              <a:gd name="connsiteY5370" fmla="*/ 1447719 h 6533995"/>
              <a:gd name="connsiteX5371" fmla="*/ 3155531 w 11830043"/>
              <a:gd name="connsiteY5371" fmla="*/ 1457505 h 6533995"/>
              <a:gd name="connsiteX5372" fmla="*/ 3145749 w 11830043"/>
              <a:gd name="connsiteY5372" fmla="*/ 1467228 h 6533995"/>
              <a:gd name="connsiteX5373" fmla="*/ 3136031 w 11830043"/>
              <a:gd name="connsiteY5373" fmla="*/ 1457505 h 6533995"/>
              <a:gd name="connsiteX5374" fmla="*/ 3145749 w 11830043"/>
              <a:gd name="connsiteY5374" fmla="*/ 1447719 h 6533995"/>
              <a:gd name="connsiteX5375" fmla="*/ 3386957 w 11830043"/>
              <a:gd name="connsiteY5375" fmla="*/ 1447715 h 6533995"/>
              <a:gd name="connsiteX5376" fmla="*/ 3396743 w 11830043"/>
              <a:gd name="connsiteY5376" fmla="*/ 1457501 h 6533995"/>
              <a:gd name="connsiteX5377" fmla="*/ 3386957 w 11830043"/>
              <a:gd name="connsiteY5377" fmla="*/ 1467225 h 6533995"/>
              <a:gd name="connsiteX5378" fmla="*/ 3377235 w 11830043"/>
              <a:gd name="connsiteY5378" fmla="*/ 1457501 h 6533995"/>
              <a:gd name="connsiteX5379" fmla="*/ 3386957 w 11830043"/>
              <a:gd name="connsiteY5379" fmla="*/ 1447715 h 6533995"/>
              <a:gd name="connsiteX5380" fmla="*/ 3628211 w 11830043"/>
              <a:gd name="connsiteY5380" fmla="*/ 1447712 h 6533995"/>
              <a:gd name="connsiteX5381" fmla="*/ 3637936 w 11830043"/>
              <a:gd name="connsiteY5381" fmla="*/ 1457498 h 6533995"/>
              <a:gd name="connsiteX5382" fmla="*/ 3628211 w 11830043"/>
              <a:gd name="connsiteY5382" fmla="*/ 1467222 h 6533995"/>
              <a:gd name="connsiteX5383" fmla="*/ 3618429 w 11830043"/>
              <a:gd name="connsiteY5383" fmla="*/ 1457498 h 6533995"/>
              <a:gd name="connsiteX5384" fmla="*/ 3628211 w 11830043"/>
              <a:gd name="connsiteY5384" fmla="*/ 1447712 h 6533995"/>
              <a:gd name="connsiteX5385" fmla="*/ 3869430 w 11830043"/>
              <a:gd name="connsiteY5385" fmla="*/ 1447709 h 6533995"/>
              <a:gd name="connsiteX5386" fmla="*/ 3879147 w 11830043"/>
              <a:gd name="connsiteY5386" fmla="*/ 1457495 h 6533995"/>
              <a:gd name="connsiteX5387" fmla="*/ 3869430 w 11830043"/>
              <a:gd name="connsiteY5387" fmla="*/ 1467219 h 6533995"/>
              <a:gd name="connsiteX5388" fmla="*/ 3859646 w 11830043"/>
              <a:gd name="connsiteY5388" fmla="*/ 1457495 h 6533995"/>
              <a:gd name="connsiteX5389" fmla="*/ 3869430 w 11830043"/>
              <a:gd name="connsiteY5389" fmla="*/ 1447709 h 6533995"/>
              <a:gd name="connsiteX5390" fmla="*/ 4110581 w 11830043"/>
              <a:gd name="connsiteY5390" fmla="*/ 1447706 h 6533995"/>
              <a:gd name="connsiteX5391" fmla="*/ 4120362 w 11830043"/>
              <a:gd name="connsiteY5391" fmla="*/ 1457492 h 6533995"/>
              <a:gd name="connsiteX5392" fmla="*/ 4110581 w 11830043"/>
              <a:gd name="connsiteY5392" fmla="*/ 1467216 h 6533995"/>
              <a:gd name="connsiteX5393" fmla="*/ 4100797 w 11830043"/>
              <a:gd name="connsiteY5393" fmla="*/ 1457492 h 6533995"/>
              <a:gd name="connsiteX5394" fmla="*/ 4110581 w 11830043"/>
              <a:gd name="connsiteY5394" fmla="*/ 1447706 h 6533995"/>
              <a:gd name="connsiteX5395" fmla="*/ 4351806 w 11830043"/>
              <a:gd name="connsiteY5395" fmla="*/ 1447703 h 6533995"/>
              <a:gd name="connsiteX5396" fmla="*/ 4361580 w 11830043"/>
              <a:gd name="connsiteY5396" fmla="*/ 1457489 h 6533995"/>
              <a:gd name="connsiteX5397" fmla="*/ 4351806 w 11830043"/>
              <a:gd name="connsiteY5397" fmla="*/ 1467212 h 6533995"/>
              <a:gd name="connsiteX5398" fmla="*/ 4342006 w 11830043"/>
              <a:gd name="connsiteY5398" fmla="*/ 1457489 h 6533995"/>
              <a:gd name="connsiteX5399" fmla="*/ 4351806 w 11830043"/>
              <a:gd name="connsiteY5399" fmla="*/ 1447703 h 6533995"/>
              <a:gd name="connsiteX5400" fmla="*/ 4593017 w 11830043"/>
              <a:gd name="connsiteY5400" fmla="*/ 1447699 h 6533995"/>
              <a:gd name="connsiteX5401" fmla="*/ 4602795 w 11830043"/>
              <a:gd name="connsiteY5401" fmla="*/ 1457485 h 6533995"/>
              <a:gd name="connsiteX5402" fmla="*/ 4593017 w 11830043"/>
              <a:gd name="connsiteY5402" fmla="*/ 1467209 h 6533995"/>
              <a:gd name="connsiteX5403" fmla="*/ 4583304 w 11830043"/>
              <a:gd name="connsiteY5403" fmla="*/ 1457485 h 6533995"/>
              <a:gd name="connsiteX5404" fmla="*/ 4593017 w 11830043"/>
              <a:gd name="connsiteY5404" fmla="*/ 1447699 h 6533995"/>
              <a:gd name="connsiteX5405" fmla="*/ 4834252 w 11830043"/>
              <a:gd name="connsiteY5405" fmla="*/ 1447696 h 6533995"/>
              <a:gd name="connsiteX5406" fmla="*/ 4844038 w 11830043"/>
              <a:gd name="connsiteY5406" fmla="*/ 1457482 h 6533995"/>
              <a:gd name="connsiteX5407" fmla="*/ 4834252 w 11830043"/>
              <a:gd name="connsiteY5407" fmla="*/ 1467206 h 6533995"/>
              <a:gd name="connsiteX5408" fmla="*/ 4824532 w 11830043"/>
              <a:gd name="connsiteY5408" fmla="*/ 1457482 h 6533995"/>
              <a:gd name="connsiteX5409" fmla="*/ 4834252 w 11830043"/>
              <a:gd name="connsiteY5409" fmla="*/ 1447696 h 6533995"/>
              <a:gd name="connsiteX5410" fmla="*/ 5075485 w 11830043"/>
              <a:gd name="connsiteY5410" fmla="*/ 1447693 h 6533995"/>
              <a:gd name="connsiteX5411" fmla="*/ 5085201 w 11830043"/>
              <a:gd name="connsiteY5411" fmla="*/ 1457479 h 6533995"/>
              <a:gd name="connsiteX5412" fmla="*/ 5075485 w 11830043"/>
              <a:gd name="connsiteY5412" fmla="*/ 1467203 h 6533995"/>
              <a:gd name="connsiteX5413" fmla="*/ 5065704 w 11830043"/>
              <a:gd name="connsiteY5413" fmla="*/ 1457479 h 6533995"/>
              <a:gd name="connsiteX5414" fmla="*/ 5075485 w 11830043"/>
              <a:gd name="connsiteY5414" fmla="*/ 1447693 h 6533995"/>
              <a:gd name="connsiteX5415" fmla="*/ 5316710 w 11830043"/>
              <a:gd name="connsiteY5415" fmla="*/ 1447690 h 6533995"/>
              <a:gd name="connsiteX5416" fmla="*/ 5326429 w 11830043"/>
              <a:gd name="connsiteY5416" fmla="*/ 1457476 h 6533995"/>
              <a:gd name="connsiteX5417" fmla="*/ 5316710 w 11830043"/>
              <a:gd name="connsiteY5417" fmla="*/ 1467200 h 6533995"/>
              <a:gd name="connsiteX5418" fmla="*/ 5306924 w 11830043"/>
              <a:gd name="connsiteY5418" fmla="*/ 1457476 h 6533995"/>
              <a:gd name="connsiteX5419" fmla="*/ 5316710 w 11830043"/>
              <a:gd name="connsiteY5419" fmla="*/ 1447690 h 6533995"/>
              <a:gd name="connsiteX5420" fmla="*/ 5557991 w 11830043"/>
              <a:gd name="connsiteY5420" fmla="*/ 1447686 h 6533995"/>
              <a:gd name="connsiteX5421" fmla="*/ 5567774 w 11830043"/>
              <a:gd name="connsiteY5421" fmla="*/ 1457473 h 6533995"/>
              <a:gd name="connsiteX5422" fmla="*/ 5557991 w 11830043"/>
              <a:gd name="connsiteY5422" fmla="*/ 1467196 h 6533995"/>
              <a:gd name="connsiteX5423" fmla="*/ 5548208 w 11830043"/>
              <a:gd name="connsiteY5423" fmla="*/ 1457473 h 6533995"/>
              <a:gd name="connsiteX5424" fmla="*/ 5557991 w 11830043"/>
              <a:gd name="connsiteY5424" fmla="*/ 1447686 h 6533995"/>
              <a:gd name="connsiteX5425" fmla="*/ 5799205 w 11830043"/>
              <a:gd name="connsiteY5425" fmla="*/ 1447683 h 6533995"/>
              <a:gd name="connsiteX5426" fmla="*/ 5808989 w 11830043"/>
              <a:gd name="connsiteY5426" fmla="*/ 1457470 h 6533995"/>
              <a:gd name="connsiteX5427" fmla="*/ 5799205 w 11830043"/>
              <a:gd name="connsiteY5427" fmla="*/ 1467193 h 6533995"/>
              <a:gd name="connsiteX5428" fmla="*/ 5789486 w 11830043"/>
              <a:gd name="connsiteY5428" fmla="*/ 1457470 h 6533995"/>
              <a:gd name="connsiteX5429" fmla="*/ 5799205 w 11830043"/>
              <a:gd name="connsiteY5429" fmla="*/ 1447683 h 6533995"/>
              <a:gd name="connsiteX5430" fmla="*/ 6040432 w 11830043"/>
              <a:gd name="connsiteY5430" fmla="*/ 1447680 h 6533995"/>
              <a:gd name="connsiteX5431" fmla="*/ 6050216 w 11830043"/>
              <a:gd name="connsiteY5431" fmla="*/ 1457466 h 6533995"/>
              <a:gd name="connsiteX5432" fmla="*/ 6040432 w 11830043"/>
              <a:gd name="connsiteY5432" fmla="*/ 1467190 h 6533995"/>
              <a:gd name="connsiteX5433" fmla="*/ 6030712 w 11830043"/>
              <a:gd name="connsiteY5433" fmla="*/ 1457466 h 6533995"/>
              <a:gd name="connsiteX5434" fmla="*/ 6040432 w 11830043"/>
              <a:gd name="connsiteY5434" fmla="*/ 1447680 h 6533995"/>
              <a:gd name="connsiteX5435" fmla="*/ 6281661 w 11830043"/>
              <a:gd name="connsiteY5435" fmla="*/ 1447677 h 6533995"/>
              <a:gd name="connsiteX5436" fmla="*/ 6291381 w 11830043"/>
              <a:gd name="connsiteY5436" fmla="*/ 1457463 h 6533995"/>
              <a:gd name="connsiteX5437" fmla="*/ 6281661 w 11830043"/>
              <a:gd name="connsiteY5437" fmla="*/ 1467187 h 6533995"/>
              <a:gd name="connsiteX5438" fmla="*/ 6271877 w 11830043"/>
              <a:gd name="connsiteY5438" fmla="*/ 1457463 h 6533995"/>
              <a:gd name="connsiteX5439" fmla="*/ 6281661 w 11830043"/>
              <a:gd name="connsiteY5439" fmla="*/ 1447677 h 6533995"/>
              <a:gd name="connsiteX5440" fmla="*/ 6522889 w 11830043"/>
              <a:gd name="connsiteY5440" fmla="*/ 1447674 h 6533995"/>
              <a:gd name="connsiteX5441" fmla="*/ 6532610 w 11830043"/>
              <a:gd name="connsiteY5441" fmla="*/ 1457460 h 6533995"/>
              <a:gd name="connsiteX5442" fmla="*/ 6522889 w 11830043"/>
              <a:gd name="connsiteY5442" fmla="*/ 1467184 h 6533995"/>
              <a:gd name="connsiteX5443" fmla="*/ 6513105 w 11830043"/>
              <a:gd name="connsiteY5443" fmla="*/ 1457460 h 6533995"/>
              <a:gd name="connsiteX5444" fmla="*/ 6522889 w 11830043"/>
              <a:gd name="connsiteY5444" fmla="*/ 1447674 h 6533995"/>
              <a:gd name="connsiteX5445" fmla="*/ 6764118 w 11830043"/>
              <a:gd name="connsiteY5445" fmla="*/ 1447670 h 6533995"/>
              <a:gd name="connsiteX5446" fmla="*/ 6773902 w 11830043"/>
              <a:gd name="connsiteY5446" fmla="*/ 1457457 h 6533995"/>
              <a:gd name="connsiteX5447" fmla="*/ 6764118 w 11830043"/>
              <a:gd name="connsiteY5447" fmla="*/ 1467181 h 6533995"/>
              <a:gd name="connsiteX5448" fmla="*/ 6754335 w 11830043"/>
              <a:gd name="connsiteY5448" fmla="*/ 1457457 h 6533995"/>
              <a:gd name="connsiteX5449" fmla="*/ 6764118 w 11830043"/>
              <a:gd name="connsiteY5449" fmla="*/ 1447670 h 6533995"/>
              <a:gd name="connsiteX5450" fmla="*/ 7005346 w 11830043"/>
              <a:gd name="connsiteY5450" fmla="*/ 1447667 h 6533995"/>
              <a:gd name="connsiteX5451" fmla="*/ 7015130 w 11830043"/>
              <a:gd name="connsiteY5451" fmla="*/ 1457454 h 6533995"/>
              <a:gd name="connsiteX5452" fmla="*/ 7005346 w 11830043"/>
              <a:gd name="connsiteY5452" fmla="*/ 1467177 h 6533995"/>
              <a:gd name="connsiteX5453" fmla="*/ 6995626 w 11830043"/>
              <a:gd name="connsiteY5453" fmla="*/ 1457454 h 6533995"/>
              <a:gd name="connsiteX5454" fmla="*/ 7005346 w 11830043"/>
              <a:gd name="connsiteY5454" fmla="*/ 1447667 h 6533995"/>
              <a:gd name="connsiteX5455" fmla="*/ 7246575 w 11830043"/>
              <a:gd name="connsiteY5455" fmla="*/ 1447664 h 6533995"/>
              <a:gd name="connsiteX5456" fmla="*/ 7256359 w 11830043"/>
              <a:gd name="connsiteY5456" fmla="*/ 1457451 h 6533995"/>
              <a:gd name="connsiteX5457" fmla="*/ 7246575 w 11830043"/>
              <a:gd name="connsiteY5457" fmla="*/ 1467174 h 6533995"/>
              <a:gd name="connsiteX5458" fmla="*/ 7236855 w 11830043"/>
              <a:gd name="connsiteY5458" fmla="*/ 1457451 h 6533995"/>
              <a:gd name="connsiteX5459" fmla="*/ 7246575 w 11830043"/>
              <a:gd name="connsiteY5459" fmla="*/ 1447664 h 6533995"/>
              <a:gd name="connsiteX5460" fmla="*/ 7487803 w 11830043"/>
              <a:gd name="connsiteY5460" fmla="*/ 1447661 h 6533995"/>
              <a:gd name="connsiteX5461" fmla="*/ 7497524 w 11830043"/>
              <a:gd name="connsiteY5461" fmla="*/ 1457447 h 6533995"/>
              <a:gd name="connsiteX5462" fmla="*/ 7487803 w 11830043"/>
              <a:gd name="connsiteY5462" fmla="*/ 1467171 h 6533995"/>
              <a:gd name="connsiteX5463" fmla="*/ 7478019 w 11830043"/>
              <a:gd name="connsiteY5463" fmla="*/ 1457447 h 6533995"/>
              <a:gd name="connsiteX5464" fmla="*/ 7487803 w 11830043"/>
              <a:gd name="connsiteY5464" fmla="*/ 1447661 h 6533995"/>
              <a:gd name="connsiteX5465" fmla="*/ 7729032 w 11830043"/>
              <a:gd name="connsiteY5465" fmla="*/ 1447657 h 6533995"/>
              <a:gd name="connsiteX5466" fmla="*/ 7738753 w 11830043"/>
              <a:gd name="connsiteY5466" fmla="*/ 1457444 h 6533995"/>
              <a:gd name="connsiteX5467" fmla="*/ 7729032 w 11830043"/>
              <a:gd name="connsiteY5467" fmla="*/ 1467168 h 6533995"/>
              <a:gd name="connsiteX5468" fmla="*/ 7719249 w 11830043"/>
              <a:gd name="connsiteY5468" fmla="*/ 1457444 h 6533995"/>
              <a:gd name="connsiteX5469" fmla="*/ 7729032 w 11830043"/>
              <a:gd name="connsiteY5469" fmla="*/ 1447657 h 6533995"/>
              <a:gd name="connsiteX5470" fmla="*/ 7970260 w 11830043"/>
              <a:gd name="connsiteY5470" fmla="*/ 1447654 h 6533995"/>
              <a:gd name="connsiteX5471" fmla="*/ 7980044 w 11830043"/>
              <a:gd name="connsiteY5471" fmla="*/ 1457441 h 6533995"/>
              <a:gd name="connsiteX5472" fmla="*/ 7970260 w 11830043"/>
              <a:gd name="connsiteY5472" fmla="*/ 1467165 h 6533995"/>
              <a:gd name="connsiteX5473" fmla="*/ 7960477 w 11830043"/>
              <a:gd name="connsiteY5473" fmla="*/ 1457441 h 6533995"/>
              <a:gd name="connsiteX5474" fmla="*/ 7970260 w 11830043"/>
              <a:gd name="connsiteY5474" fmla="*/ 1447654 h 6533995"/>
              <a:gd name="connsiteX5475" fmla="*/ 8211553 w 11830043"/>
              <a:gd name="connsiteY5475" fmla="*/ 1447651 h 6533995"/>
              <a:gd name="connsiteX5476" fmla="*/ 8221273 w 11830043"/>
              <a:gd name="connsiteY5476" fmla="*/ 1457438 h 6533995"/>
              <a:gd name="connsiteX5477" fmla="*/ 8211553 w 11830043"/>
              <a:gd name="connsiteY5477" fmla="*/ 1467162 h 6533995"/>
              <a:gd name="connsiteX5478" fmla="*/ 8201769 w 11830043"/>
              <a:gd name="connsiteY5478" fmla="*/ 1457438 h 6533995"/>
              <a:gd name="connsiteX5479" fmla="*/ 8211553 w 11830043"/>
              <a:gd name="connsiteY5479" fmla="*/ 1447651 h 6533995"/>
              <a:gd name="connsiteX5480" fmla="*/ 8452781 w 11830043"/>
              <a:gd name="connsiteY5480" fmla="*/ 1447648 h 6533995"/>
              <a:gd name="connsiteX5481" fmla="*/ 8462566 w 11830043"/>
              <a:gd name="connsiteY5481" fmla="*/ 1457435 h 6533995"/>
              <a:gd name="connsiteX5482" fmla="*/ 8452781 w 11830043"/>
              <a:gd name="connsiteY5482" fmla="*/ 1467158 h 6533995"/>
              <a:gd name="connsiteX5483" fmla="*/ 8443061 w 11830043"/>
              <a:gd name="connsiteY5483" fmla="*/ 1457435 h 6533995"/>
              <a:gd name="connsiteX5484" fmla="*/ 8452781 w 11830043"/>
              <a:gd name="connsiteY5484" fmla="*/ 1447648 h 6533995"/>
              <a:gd name="connsiteX5485" fmla="*/ 8694009 w 11830043"/>
              <a:gd name="connsiteY5485" fmla="*/ 1447644 h 6533995"/>
              <a:gd name="connsiteX5486" fmla="*/ 8703730 w 11830043"/>
              <a:gd name="connsiteY5486" fmla="*/ 1457431 h 6533995"/>
              <a:gd name="connsiteX5487" fmla="*/ 8694009 w 11830043"/>
              <a:gd name="connsiteY5487" fmla="*/ 1467155 h 6533995"/>
              <a:gd name="connsiteX5488" fmla="*/ 8684289 w 11830043"/>
              <a:gd name="connsiteY5488" fmla="*/ 1457431 h 6533995"/>
              <a:gd name="connsiteX5489" fmla="*/ 8694009 w 11830043"/>
              <a:gd name="connsiteY5489" fmla="*/ 1447644 h 6533995"/>
              <a:gd name="connsiteX5490" fmla="*/ 8935237 w 11830043"/>
              <a:gd name="connsiteY5490" fmla="*/ 1447641 h 6533995"/>
              <a:gd name="connsiteX5491" fmla="*/ 8944958 w 11830043"/>
              <a:gd name="connsiteY5491" fmla="*/ 1457428 h 6533995"/>
              <a:gd name="connsiteX5492" fmla="*/ 8935237 w 11830043"/>
              <a:gd name="connsiteY5492" fmla="*/ 1467152 h 6533995"/>
              <a:gd name="connsiteX5493" fmla="*/ 8925454 w 11830043"/>
              <a:gd name="connsiteY5493" fmla="*/ 1457428 h 6533995"/>
              <a:gd name="connsiteX5494" fmla="*/ 8935237 w 11830043"/>
              <a:gd name="connsiteY5494" fmla="*/ 1447641 h 6533995"/>
              <a:gd name="connsiteX5495" fmla="*/ 9176467 w 11830043"/>
              <a:gd name="connsiteY5495" fmla="*/ 1447638 h 6533995"/>
              <a:gd name="connsiteX5496" fmla="*/ 9186187 w 11830043"/>
              <a:gd name="connsiteY5496" fmla="*/ 1457425 h 6533995"/>
              <a:gd name="connsiteX5497" fmla="*/ 9176467 w 11830043"/>
              <a:gd name="connsiteY5497" fmla="*/ 1467149 h 6533995"/>
              <a:gd name="connsiteX5498" fmla="*/ 9166683 w 11830043"/>
              <a:gd name="connsiteY5498" fmla="*/ 1457425 h 6533995"/>
              <a:gd name="connsiteX5499" fmla="*/ 9176467 w 11830043"/>
              <a:gd name="connsiteY5499" fmla="*/ 1447638 h 6533995"/>
              <a:gd name="connsiteX5500" fmla="*/ 9417695 w 11830043"/>
              <a:gd name="connsiteY5500" fmla="*/ 1447635 h 6533995"/>
              <a:gd name="connsiteX5501" fmla="*/ 9427416 w 11830043"/>
              <a:gd name="connsiteY5501" fmla="*/ 1457422 h 6533995"/>
              <a:gd name="connsiteX5502" fmla="*/ 9417695 w 11830043"/>
              <a:gd name="connsiteY5502" fmla="*/ 1467146 h 6533995"/>
              <a:gd name="connsiteX5503" fmla="*/ 9407911 w 11830043"/>
              <a:gd name="connsiteY5503" fmla="*/ 1457422 h 6533995"/>
              <a:gd name="connsiteX5504" fmla="*/ 9417695 w 11830043"/>
              <a:gd name="connsiteY5504" fmla="*/ 1447635 h 6533995"/>
              <a:gd name="connsiteX5505" fmla="*/ 9649203 w 11830043"/>
              <a:gd name="connsiteY5505" fmla="*/ 1206548 h 6533995"/>
              <a:gd name="connsiteX5506" fmla="*/ 9658923 w 11830043"/>
              <a:gd name="connsiteY5506" fmla="*/ 1216336 h 6533995"/>
              <a:gd name="connsiteX5507" fmla="*/ 9649203 w 11830043"/>
              <a:gd name="connsiteY5507" fmla="*/ 1226063 h 6533995"/>
              <a:gd name="connsiteX5508" fmla="*/ 9639483 w 11830043"/>
              <a:gd name="connsiteY5508" fmla="*/ 1216336 h 6533995"/>
              <a:gd name="connsiteX5509" fmla="*/ 9649203 w 11830043"/>
              <a:gd name="connsiteY5509" fmla="*/ 1206548 h 6533995"/>
              <a:gd name="connsiteX5510" fmla="*/ 9890432 w 11830043"/>
              <a:gd name="connsiteY5510" fmla="*/ 1206544 h 6533995"/>
              <a:gd name="connsiteX5511" fmla="*/ 9900152 w 11830043"/>
              <a:gd name="connsiteY5511" fmla="*/ 1216332 h 6533995"/>
              <a:gd name="connsiteX5512" fmla="*/ 9890432 w 11830043"/>
              <a:gd name="connsiteY5512" fmla="*/ 1226059 h 6533995"/>
              <a:gd name="connsiteX5513" fmla="*/ 9880648 w 11830043"/>
              <a:gd name="connsiteY5513" fmla="*/ 1216332 h 6533995"/>
              <a:gd name="connsiteX5514" fmla="*/ 9890432 w 11830043"/>
              <a:gd name="connsiteY5514" fmla="*/ 1206544 h 6533995"/>
              <a:gd name="connsiteX5515" fmla="*/ 10131660 w 11830043"/>
              <a:gd name="connsiteY5515" fmla="*/ 1206541 h 6533995"/>
              <a:gd name="connsiteX5516" fmla="*/ 10141444 w 11830043"/>
              <a:gd name="connsiteY5516" fmla="*/ 1216329 h 6533995"/>
              <a:gd name="connsiteX5517" fmla="*/ 10131660 w 11830043"/>
              <a:gd name="connsiteY5517" fmla="*/ 1226056 h 6533995"/>
              <a:gd name="connsiteX5518" fmla="*/ 10121940 w 11830043"/>
              <a:gd name="connsiteY5518" fmla="*/ 1216329 h 6533995"/>
              <a:gd name="connsiteX5519" fmla="*/ 10131660 w 11830043"/>
              <a:gd name="connsiteY5519" fmla="*/ 1206541 h 6533995"/>
              <a:gd name="connsiteX5520" fmla="*/ 10372888 w 11830043"/>
              <a:gd name="connsiteY5520" fmla="*/ 1206538 h 6533995"/>
              <a:gd name="connsiteX5521" fmla="*/ 10382673 w 11830043"/>
              <a:gd name="connsiteY5521" fmla="*/ 1216325 h 6533995"/>
              <a:gd name="connsiteX5522" fmla="*/ 10372888 w 11830043"/>
              <a:gd name="connsiteY5522" fmla="*/ 1226052 h 6533995"/>
              <a:gd name="connsiteX5523" fmla="*/ 10363168 w 11830043"/>
              <a:gd name="connsiteY5523" fmla="*/ 1216325 h 6533995"/>
              <a:gd name="connsiteX5524" fmla="*/ 10372888 w 11830043"/>
              <a:gd name="connsiteY5524" fmla="*/ 1206538 h 6533995"/>
              <a:gd name="connsiteX5525" fmla="*/ 10614116 w 11830043"/>
              <a:gd name="connsiteY5525" fmla="*/ 1206535 h 6533995"/>
              <a:gd name="connsiteX5526" fmla="*/ 10623901 w 11830043"/>
              <a:gd name="connsiteY5526" fmla="*/ 1216322 h 6533995"/>
              <a:gd name="connsiteX5527" fmla="*/ 10614116 w 11830043"/>
              <a:gd name="connsiteY5527" fmla="*/ 1226049 h 6533995"/>
              <a:gd name="connsiteX5528" fmla="*/ 10604396 w 11830043"/>
              <a:gd name="connsiteY5528" fmla="*/ 1216322 h 6533995"/>
              <a:gd name="connsiteX5529" fmla="*/ 10614116 w 11830043"/>
              <a:gd name="connsiteY5529" fmla="*/ 1206535 h 6533995"/>
              <a:gd name="connsiteX5530" fmla="*/ 10855345 w 11830043"/>
              <a:gd name="connsiteY5530" fmla="*/ 1206531 h 6533995"/>
              <a:gd name="connsiteX5531" fmla="*/ 10865065 w 11830043"/>
              <a:gd name="connsiteY5531" fmla="*/ 1216319 h 6533995"/>
              <a:gd name="connsiteX5532" fmla="*/ 10855345 w 11830043"/>
              <a:gd name="connsiteY5532" fmla="*/ 1226045 h 6533995"/>
              <a:gd name="connsiteX5533" fmla="*/ 10845625 w 11830043"/>
              <a:gd name="connsiteY5533" fmla="*/ 1216319 h 6533995"/>
              <a:gd name="connsiteX5534" fmla="*/ 10855345 w 11830043"/>
              <a:gd name="connsiteY5534" fmla="*/ 1206531 h 6533995"/>
              <a:gd name="connsiteX5535" fmla="*/ 11096574 w 11830043"/>
              <a:gd name="connsiteY5535" fmla="*/ 1206528 h 6533995"/>
              <a:gd name="connsiteX5536" fmla="*/ 11106294 w 11830043"/>
              <a:gd name="connsiteY5536" fmla="*/ 1216315 h 6533995"/>
              <a:gd name="connsiteX5537" fmla="*/ 11096574 w 11830043"/>
              <a:gd name="connsiteY5537" fmla="*/ 1226042 h 6533995"/>
              <a:gd name="connsiteX5538" fmla="*/ 11086790 w 11830043"/>
              <a:gd name="connsiteY5538" fmla="*/ 1216315 h 6533995"/>
              <a:gd name="connsiteX5539" fmla="*/ 11096574 w 11830043"/>
              <a:gd name="connsiteY5539" fmla="*/ 1206528 h 6533995"/>
              <a:gd name="connsiteX5540" fmla="*/ 11337802 w 11830043"/>
              <a:gd name="connsiteY5540" fmla="*/ 1206524 h 6533995"/>
              <a:gd name="connsiteX5541" fmla="*/ 11347587 w 11830043"/>
              <a:gd name="connsiteY5541" fmla="*/ 1216312 h 6533995"/>
              <a:gd name="connsiteX5542" fmla="*/ 11337802 w 11830043"/>
              <a:gd name="connsiteY5542" fmla="*/ 1226038 h 6533995"/>
              <a:gd name="connsiteX5543" fmla="*/ 11328082 w 11830043"/>
              <a:gd name="connsiteY5543" fmla="*/ 1216312 h 6533995"/>
              <a:gd name="connsiteX5544" fmla="*/ 11337802 w 11830043"/>
              <a:gd name="connsiteY5544" fmla="*/ 1206524 h 6533995"/>
              <a:gd name="connsiteX5545" fmla="*/ 11579030 w 11830043"/>
              <a:gd name="connsiteY5545" fmla="*/ 1206521 h 6533995"/>
              <a:gd name="connsiteX5546" fmla="*/ 11588815 w 11830043"/>
              <a:gd name="connsiteY5546" fmla="*/ 1216309 h 6533995"/>
              <a:gd name="connsiteX5547" fmla="*/ 11579030 w 11830043"/>
              <a:gd name="connsiteY5547" fmla="*/ 1226035 h 6533995"/>
              <a:gd name="connsiteX5548" fmla="*/ 11569310 w 11830043"/>
              <a:gd name="connsiteY5548" fmla="*/ 1216309 h 6533995"/>
              <a:gd name="connsiteX5549" fmla="*/ 11579030 w 11830043"/>
              <a:gd name="connsiteY5549" fmla="*/ 1206521 h 6533995"/>
              <a:gd name="connsiteX5550" fmla="*/ 11820259 w 11830043"/>
              <a:gd name="connsiteY5550" fmla="*/ 1206518 h 6533995"/>
              <a:gd name="connsiteX5551" fmla="*/ 11830043 w 11830043"/>
              <a:gd name="connsiteY5551" fmla="*/ 1216305 h 6533995"/>
              <a:gd name="connsiteX5552" fmla="*/ 11820259 w 11830043"/>
              <a:gd name="connsiteY5552" fmla="*/ 1226032 h 6533995"/>
              <a:gd name="connsiteX5553" fmla="*/ 11810539 w 11830043"/>
              <a:gd name="connsiteY5553" fmla="*/ 1216305 h 6533995"/>
              <a:gd name="connsiteX5554" fmla="*/ 11820259 w 11830043"/>
              <a:gd name="connsiteY5554" fmla="*/ 1206518 h 6533995"/>
              <a:gd name="connsiteX5555" fmla="*/ 9720 w 11830043"/>
              <a:gd name="connsiteY5555" fmla="*/ 1206514 h 6533995"/>
              <a:gd name="connsiteX5556" fmla="*/ 19504 w 11830043"/>
              <a:gd name="connsiteY5556" fmla="*/ 1216302 h 6533995"/>
              <a:gd name="connsiteX5557" fmla="*/ 9720 w 11830043"/>
              <a:gd name="connsiteY5557" fmla="*/ 1226028 h 6533995"/>
              <a:gd name="connsiteX5558" fmla="*/ 1 w 11830043"/>
              <a:gd name="connsiteY5558" fmla="*/ 1216302 h 6533995"/>
              <a:gd name="connsiteX5559" fmla="*/ 9720 w 11830043"/>
              <a:gd name="connsiteY5559" fmla="*/ 1206514 h 6533995"/>
              <a:gd name="connsiteX5560" fmla="*/ 251004 w 11830043"/>
              <a:gd name="connsiteY5560" fmla="*/ 1206511 h 6533995"/>
              <a:gd name="connsiteX5561" fmla="*/ 260788 w 11830043"/>
              <a:gd name="connsiteY5561" fmla="*/ 1216299 h 6533995"/>
              <a:gd name="connsiteX5562" fmla="*/ 251004 w 11830043"/>
              <a:gd name="connsiteY5562" fmla="*/ 1226025 h 6533995"/>
              <a:gd name="connsiteX5563" fmla="*/ 241284 w 11830043"/>
              <a:gd name="connsiteY5563" fmla="*/ 1216299 h 6533995"/>
              <a:gd name="connsiteX5564" fmla="*/ 251004 w 11830043"/>
              <a:gd name="connsiteY5564" fmla="*/ 1206511 h 6533995"/>
              <a:gd name="connsiteX5565" fmla="*/ 492223 w 11830043"/>
              <a:gd name="connsiteY5565" fmla="*/ 1206507 h 6533995"/>
              <a:gd name="connsiteX5566" fmla="*/ 501943 w 11830043"/>
              <a:gd name="connsiteY5566" fmla="*/ 1216295 h 6533995"/>
              <a:gd name="connsiteX5567" fmla="*/ 492223 w 11830043"/>
              <a:gd name="connsiteY5567" fmla="*/ 1226021 h 6533995"/>
              <a:gd name="connsiteX5568" fmla="*/ 482439 w 11830043"/>
              <a:gd name="connsiteY5568" fmla="*/ 1216295 h 6533995"/>
              <a:gd name="connsiteX5569" fmla="*/ 492223 w 11830043"/>
              <a:gd name="connsiteY5569" fmla="*/ 1206507 h 6533995"/>
              <a:gd name="connsiteX5570" fmla="*/ 733444 w 11830043"/>
              <a:gd name="connsiteY5570" fmla="*/ 1206504 h 6533995"/>
              <a:gd name="connsiteX5571" fmla="*/ 743164 w 11830043"/>
              <a:gd name="connsiteY5571" fmla="*/ 1216292 h 6533995"/>
              <a:gd name="connsiteX5572" fmla="*/ 733444 w 11830043"/>
              <a:gd name="connsiteY5572" fmla="*/ 1226018 h 6533995"/>
              <a:gd name="connsiteX5573" fmla="*/ 723660 w 11830043"/>
              <a:gd name="connsiteY5573" fmla="*/ 1216292 h 6533995"/>
              <a:gd name="connsiteX5574" fmla="*/ 733444 w 11830043"/>
              <a:gd name="connsiteY5574" fmla="*/ 1206504 h 6533995"/>
              <a:gd name="connsiteX5575" fmla="*/ 974664 w 11830043"/>
              <a:gd name="connsiteY5575" fmla="*/ 1206501 h 6533995"/>
              <a:gd name="connsiteX5576" fmla="*/ 984448 w 11830043"/>
              <a:gd name="connsiteY5576" fmla="*/ 1216288 h 6533995"/>
              <a:gd name="connsiteX5577" fmla="*/ 974664 w 11830043"/>
              <a:gd name="connsiteY5577" fmla="*/ 1226014 h 6533995"/>
              <a:gd name="connsiteX5578" fmla="*/ 964944 w 11830043"/>
              <a:gd name="connsiteY5578" fmla="*/ 1216288 h 6533995"/>
              <a:gd name="connsiteX5579" fmla="*/ 974664 w 11830043"/>
              <a:gd name="connsiteY5579" fmla="*/ 1206501 h 6533995"/>
              <a:gd name="connsiteX5580" fmla="*/ 1215884 w 11830043"/>
              <a:gd name="connsiteY5580" fmla="*/ 1206497 h 6533995"/>
              <a:gd name="connsiteX5581" fmla="*/ 1225668 w 11830043"/>
              <a:gd name="connsiteY5581" fmla="*/ 1216285 h 6533995"/>
              <a:gd name="connsiteX5582" fmla="*/ 1215884 w 11830043"/>
              <a:gd name="connsiteY5582" fmla="*/ 1226011 h 6533995"/>
              <a:gd name="connsiteX5583" fmla="*/ 1206165 w 11830043"/>
              <a:gd name="connsiteY5583" fmla="*/ 1216285 h 6533995"/>
              <a:gd name="connsiteX5584" fmla="*/ 1215884 w 11830043"/>
              <a:gd name="connsiteY5584" fmla="*/ 1206497 h 6533995"/>
              <a:gd name="connsiteX5585" fmla="*/ 1457106 w 11830043"/>
              <a:gd name="connsiteY5585" fmla="*/ 1206494 h 6533995"/>
              <a:gd name="connsiteX5586" fmla="*/ 1466825 w 11830043"/>
              <a:gd name="connsiteY5586" fmla="*/ 1216282 h 6533995"/>
              <a:gd name="connsiteX5587" fmla="*/ 1457106 w 11830043"/>
              <a:gd name="connsiteY5587" fmla="*/ 1226007 h 6533995"/>
              <a:gd name="connsiteX5588" fmla="*/ 1447322 w 11830043"/>
              <a:gd name="connsiteY5588" fmla="*/ 1216282 h 6533995"/>
              <a:gd name="connsiteX5589" fmla="*/ 1457106 w 11830043"/>
              <a:gd name="connsiteY5589" fmla="*/ 1206494 h 6533995"/>
              <a:gd name="connsiteX5590" fmla="*/ 1698330 w 11830043"/>
              <a:gd name="connsiteY5590" fmla="*/ 1206491 h 6533995"/>
              <a:gd name="connsiteX5591" fmla="*/ 1708116 w 11830043"/>
              <a:gd name="connsiteY5591" fmla="*/ 1216278 h 6533995"/>
              <a:gd name="connsiteX5592" fmla="*/ 1698330 w 11830043"/>
              <a:gd name="connsiteY5592" fmla="*/ 1226004 h 6533995"/>
              <a:gd name="connsiteX5593" fmla="*/ 1688546 w 11830043"/>
              <a:gd name="connsiteY5593" fmla="*/ 1216278 h 6533995"/>
              <a:gd name="connsiteX5594" fmla="*/ 1698330 w 11830043"/>
              <a:gd name="connsiteY5594" fmla="*/ 1206491 h 6533995"/>
              <a:gd name="connsiteX5595" fmla="*/ 1939580 w 11830043"/>
              <a:gd name="connsiteY5595" fmla="*/ 1206487 h 6533995"/>
              <a:gd name="connsiteX5596" fmla="*/ 1949363 w 11830043"/>
              <a:gd name="connsiteY5596" fmla="*/ 1216275 h 6533995"/>
              <a:gd name="connsiteX5597" fmla="*/ 1939580 w 11830043"/>
              <a:gd name="connsiteY5597" fmla="*/ 1226001 h 6533995"/>
              <a:gd name="connsiteX5598" fmla="*/ 1929859 w 11830043"/>
              <a:gd name="connsiteY5598" fmla="*/ 1216275 h 6533995"/>
              <a:gd name="connsiteX5599" fmla="*/ 1939580 w 11830043"/>
              <a:gd name="connsiteY5599" fmla="*/ 1206487 h 6533995"/>
              <a:gd name="connsiteX5600" fmla="*/ 2180788 w 11830043"/>
              <a:gd name="connsiteY5600" fmla="*/ 1206484 h 6533995"/>
              <a:gd name="connsiteX5601" fmla="*/ 2190577 w 11830043"/>
              <a:gd name="connsiteY5601" fmla="*/ 1216272 h 6533995"/>
              <a:gd name="connsiteX5602" fmla="*/ 2180788 w 11830043"/>
              <a:gd name="connsiteY5602" fmla="*/ 1225997 h 6533995"/>
              <a:gd name="connsiteX5603" fmla="*/ 2171083 w 11830043"/>
              <a:gd name="connsiteY5603" fmla="*/ 1216272 h 6533995"/>
              <a:gd name="connsiteX5604" fmla="*/ 2180788 w 11830043"/>
              <a:gd name="connsiteY5604" fmla="*/ 1206484 h 6533995"/>
              <a:gd name="connsiteX5605" fmla="*/ 2422035 w 11830043"/>
              <a:gd name="connsiteY5605" fmla="*/ 1206481 h 6533995"/>
              <a:gd name="connsiteX5606" fmla="*/ 2431752 w 11830043"/>
              <a:gd name="connsiteY5606" fmla="*/ 1216268 h 6533995"/>
              <a:gd name="connsiteX5607" fmla="*/ 2422035 w 11830043"/>
              <a:gd name="connsiteY5607" fmla="*/ 1225994 h 6533995"/>
              <a:gd name="connsiteX5608" fmla="*/ 2412256 w 11830043"/>
              <a:gd name="connsiteY5608" fmla="*/ 1216268 h 6533995"/>
              <a:gd name="connsiteX5609" fmla="*/ 2422035 w 11830043"/>
              <a:gd name="connsiteY5609" fmla="*/ 1206481 h 6533995"/>
              <a:gd name="connsiteX5610" fmla="*/ 2663275 w 11830043"/>
              <a:gd name="connsiteY5610" fmla="*/ 1206477 h 6533995"/>
              <a:gd name="connsiteX5611" fmla="*/ 2672996 w 11830043"/>
              <a:gd name="connsiteY5611" fmla="*/ 1216265 h 6533995"/>
              <a:gd name="connsiteX5612" fmla="*/ 2663275 w 11830043"/>
              <a:gd name="connsiteY5612" fmla="*/ 1225990 h 6533995"/>
              <a:gd name="connsiteX5613" fmla="*/ 2653490 w 11830043"/>
              <a:gd name="connsiteY5613" fmla="*/ 1216265 h 6533995"/>
              <a:gd name="connsiteX5614" fmla="*/ 2663275 w 11830043"/>
              <a:gd name="connsiteY5614" fmla="*/ 1206477 h 6533995"/>
              <a:gd name="connsiteX5615" fmla="*/ 2904570 w 11830043"/>
              <a:gd name="connsiteY5615" fmla="*/ 1206474 h 6533995"/>
              <a:gd name="connsiteX5616" fmla="*/ 2914353 w 11830043"/>
              <a:gd name="connsiteY5616" fmla="*/ 1216261 h 6533995"/>
              <a:gd name="connsiteX5617" fmla="*/ 2904570 w 11830043"/>
              <a:gd name="connsiteY5617" fmla="*/ 1225987 h 6533995"/>
              <a:gd name="connsiteX5618" fmla="*/ 2894789 w 11830043"/>
              <a:gd name="connsiteY5618" fmla="*/ 1216261 h 6533995"/>
              <a:gd name="connsiteX5619" fmla="*/ 2904570 w 11830043"/>
              <a:gd name="connsiteY5619" fmla="*/ 1206474 h 6533995"/>
              <a:gd name="connsiteX5620" fmla="*/ 3145749 w 11830043"/>
              <a:gd name="connsiteY5620" fmla="*/ 1206470 h 6533995"/>
              <a:gd name="connsiteX5621" fmla="*/ 3155531 w 11830043"/>
              <a:gd name="connsiteY5621" fmla="*/ 1216258 h 6533995"/>
              <a:gd name="connsiteX5622" fmla="*/ 3145749 w 11830043"/>
              <a:gd name="connsiteY5622" fmla="*/ 1225984 h 6533995"/>
              <a:gd name="connsiteX5623" fmla="*/ 3136031 w 11830043"/>
              <a:gd name="connsiteY5623" fmla="*/ 1216258 h 6533995"/>
              <a:gd name="connsiteX5624" fmla="*/ 3145749 w 11830043"/>
              <a:gd name="connsiteY5624" fmla="*/ 1206470 h 6533995"/>
              <a:gd name="connsiteX5625" fmla="*/ 3386957 w 11830043"/>
              <a:gd name="connsiteY5625" fmla="*/ 1206467 h 6533995"/>
              <a:gd name="connsiteX5626" fmla="*/ 3396743 w 11830043"/>
              <a:gd name="connsiteY5626" fmla="*/ 1216255 h 6533995"/>
              <a:gd name="connsiteX5627" fmla="*/ 3386957 w 11830043"/>
              <a:gd name="connsiteY5627" fmla="*/ 1225980 h 6533995"/>
              <a:gd name="connsiteX5628" fmla="*/ 3377235 w 11830043"/>
              <a:gd name="connsiteY5628" fmla="*/ 1216255 h 6533995"/>
              <a:gd name="connsiteX5629" fmla="*/ 3386957 w 11830043"/>
              <a:gd name="connsiteY5629" fmla="*/ 1206467 h 6533995"/>
              <a:gd name="connsiteX5630" fmla="*/ 3628211 w 11830043"/>
              <a:gd name="connsiteY5630" fmla="*/ 1206464 h 6533995"/>
              <a:gd name="connsiteX5631" fmla="*/ 3637936 w 11830043"/>
              <a:gd name="connsiteY5631" fmla="*/ 1216251 h 6533995"/>
              <a:gd name="connsiteX5632" fmla="*/ 3628211 w 11830043"/>
              <a:gd name="connsiteY5632" fmla="*/ 1225977 h 6533995"/>
              <a:gd name="connsiteX5633" fmla="*/ 3618429 w 11830043"/>
              <a:gd name="connsiteY5633" fmla="*/ 1216251 h 6533995"/>
              <a:gd name="connsiteX5634" fmla="*/ 3628211 w 11830043"/>
              <a:gd name="connsiteY5634" fmla="*/ 1206464 h 6533995"/>
              <a:gd name="connsiteX5635" fmla="*/ 3869430 w 11830043"/>
              <a:gd name="connsiteY5635" fmla="*/ 1206460 h 6533995"/>
              <a:gd name="connsiteX5636" fmla="*/ 3879147 w 11830043"/>
              <a:gd name="connsiteY5636" fmla="*/ 1216248 h 6533995"/>
              <a:gd name="connsiteX5637" fmla="*/ 3869430 w 11830043"/>
              <a:gd name="connsiteY5637" fmla="*/ 1225973 h 6533995"/>
              <a:gd name="connsiteX5638" fmla="*/ 3859646 w 11830043"/>
              <a:gd name="connsiteY5638" fmla="*/ 1216248 h 6533995"/>
              <a:gd name="connsiteX5639" fmla="*/ 3869430 w 11830043"/>
              <a:gd name="connsiteY5639" fmla="*/ 1206460 h 6533995"/>
              <a:gd name="connsiteX5640" fmla="*/ 4110581 w 11830043"/>
              <a:gd name="connsiteY5640" fmla="*/ 1206457 h 6533995"/>
              <a:gd name="connsiteX5641" fmla="*/ 4120362 w 11830043"/>
              <a:gd name="connsiteY5641" fmla="*/ 1216245 h 6533995"/>
              <a:gd name="connsiteX5642" fmla="*/ 4110581 w 11830043"/>
              <a:gd name="connsiteY5642" fmla="*/ 1225970 h 6533995"/>
              <a:gd name="connsiteX5643" fmla="*/ 4100797 w 11830043"/>
              <a:gd name="connsiteY5643" fmla="*/ 1216245 h 6533995"/>
              <a:gd name="connsiteX5644" fmla="*/ 4110581 w 11830043"/>
              <a:gd name="connsiteY5644" fmla="*/ 1206457 h 6533995"/>
              <a:gd name="connsiteX5645" fmla="*/ 4351806 w 11830043"/>
              <a:gd name="connsiteY5645" fmla="*/ 1206454 h 6533995"/>
              <a:gd name="connsiteX5646" fmla="*/ 4361580 w 11830043"/>
              <a:gd name="connsiteY5646" fmla="*/ 1216241 h 6533995"/>
              <a:gd name="connsiteX5647" fmla="*/ 4351806 w 11830043"/>
              <a:gd name="connsiteY5647" fmla="*/ 1225966 h 6533995"/>
              <a:gd name="connsiteX5648" fmla="*/ 4342006 w 11830043"/>
              <a:gd name="connsiteY5648" fmla="*/ 1216241 h 6533995"/>
              <a:gd name="connsiteX5649" fmla="*/ 4351806 w 11830043"/>
              <a:gd name="connsiteY5649" fmla="*/ 1206454 h 6533995"/>
              <a:gd name="connsiteX5650" fmla="*/ 4593017 w 11830043"/>
              <a:gd name="connsiteY5650" fmla="*/ 1206450 h 6533995"/>
              <a:gd name="connsiteX5651" fmla="*/ 4602795 w 11830043"/>
              <a:gd name="connsiteY5651" fmla="*/ 1216238 h 6533995"/>
              <a:gd name="connsiteX5652" fmla="*/ 4593017 w 11830043"/>
              <a:gd name="connsiteY5652" fmla="*/ 1225963 h 6533995"/>
              <a:gd name="connsiteX5653" fmla="*/ 4583304 w 11830043"/>
              <a:gd name="connsiteY5653" fmla="*/ 1216238 h 6533995"/>
              <a:gd name="connsiteX5654" fmla="*/ 4593017 w 11830043"/>
              <a:gd name="connsiteY5654" fmla="*/ 1206450 h 6533995"/>
              <a:gd name="connsiteX5655" fmla="*/ 4834252 w 11830043"/>
              <a:gd name="connsiteY5655" fmla="*/ 1206447 h 6533995"/>
              <a:gd name="connsiteX5656" fmla="*/ 4844038 w 11830043"/>
              <a:gd name="connsiteY5656" fmla="*/ 1216235 h 6533995"/>
              <a:gd name="connsiteX5657" fmla="*/ 4834252 w 11830043"/>
              <a:gd name="connsiteY5657" fmla="*/ 1225959 h 6533995"/>
              <a:gd name="connsiteX5658" fmla="*/ 4824532 w 11830043"/>
              <a:gd name="connsiteY5658" fmla="*/ 1216235 h 6533995"/>
              <a:gd name="connsiteX5659" fmla="*/ 4834252 w 11830043"/>
              <a:gd name="connsiteY5659" fmla="*/ 1206447 h 6533995"/>
              <a:gd name="connsiteX5660" fmla="*/ 5075485 w 11830043"/>
              <a:gd name="connsiteY5660" fmla="*/ 1206443 h 6533995"/>
              <a:gd name="connsiteX5661" fmla="*/ 5085201 w 11830043"/>
              <a:gd name="connsiteY5661" fmla="*/ 1216231 h 6533995"/>
              <a:gd name="connsiteX5662" fmla="*/ 5075485 w 11830043"/>
              <a:gd name="connsiteY5662" fmla="*/ 1225956 h 6533995"/>
              <a:gd name="connsiteX5663" fmla="*/ 5065704 w 11830043"/>
              <a:gd name="connsiteY5663" fmla="*/ 1216231 h 6533995"/>
              <a:gd name="connsiteX5664" fmla="*/ 5075485 w 11830043"/>
              <a:gd name="connsiteY5664" fmla="*/ 1206443 h 6533995"/>
              <a:gd name="connsiteX5665" fmla="*/ 5316710 w 11830043"/>
              <a:gd name="connsiteY5665" fmla="*/ 1206440 h 6533995"/>
              <a:gd name="connsiteX5666" fmla="*/ 5326429 w 11830043"/>
              <a:gd name="connsiteY5666" fmla="*/ 1216228 h 6533995"/>
              <a:gd name="connsiteX5667" fmla="*/ 5316710 w 11830043"/>
              <a:gd name="connsiteY5667" fmla="*/ 1225953 h 6533995"/>
              <a:gd name="connsiteX5668" fmla="*/ 5306924 w 11830043"/>
              <a:gd name="connsiteY5668" fmla="*/ 1216228 h 6533995"/>
              <a:gd name="connsiteX5669" fmla="*/ 5316710 w 11830043"/>
              <a:gd name="connsiteY5669" fmla="*/ 1206440 h 6533995"/>
              <a:gd name="connsiteX5670" fmla="*/ 5557991 w 11830043"/>
              <a:gd name="connsiteY5670" fmla="*/ 1206437 h 6533995"/>
              <a:gd name="connsiteX5671" fmla="*/ 5567774 w 11830043"/>
              <a:gd name="connsiteY5671" fmla="*/ 1216224 h 6533995"/>
              <a:gd name="connsiteX5672" fmla="*/ 5557991 w 11830043"/>
              <a:gd name="connsiteY5672" fmla="*/ 1225949 h 6533995"/>
              <a:gd name="connsiteX5673" fmla="*/ 5548208 w 11830043"/>
              <a:gd name="connsiteY5673" fmla="*/ 1216224 h 6533995"/>
              <a:gd name="connsiteX5674" fmla="*/ 5557991 w 11830043"/>
              <a:gd name="connsiteY5674" fmla="*/ 1206437 h 6533995"/>
              <a:gd name="connsiteX5675" fmla="*/ 5799205 w 11830043"/>
              <a:gd name="connsiteY5675" fmla="*/ 1206434 h 6533995"/>
              <a:gd name="connsiteX5676" fmla="*/ 5808989 w 11830043"/>
              <a:gd name="connsiteY5676" fmla="*/ 1216221 h 6533995"/>
              <a:gd name="connsiteX5677" fmla="*/ 5799205 w 11830043"/>
              <a:gd name="connsiteY5677" fmla="*/ 1225946 h 6533995"/>
              <a:gd name="connsiteX5678" fmla="*/ 5789486 w 11830043"/>
              <a:gd name="connsiteY5678" fmla="*/ 1216221 h 6533995"/>
              <a:gd name="connsiteX5679" fmla="*/ 5799205 w 11830043"/>
              <a:gd name="connsiteY5679" fmla="*/ 1206434 h 6533995"/>
              <a:gd name="connsiteX5680" fmla="*/ 6040432 w 11830043"/>
              <a:gd name="connsiteY5680" fmla="*/ 1206430 h 6533995"/>
              <a:gd name="connsiteX5681" fmla="*/ 6050216 w 11830043"/>
              <a:gd name="connsiteY5681" fmla="*/ 1216218 h 6533995"/>
              <a:gd name="connsiteX5682" fmla="*/ 6040432 w 11830043"/>
              <a:gd name="connsiteY5682" fmla="*/ 1225942 h 6533995"/>
              <a:gd name="connsiteX5683" fmla="*/ 6030712 w 11830043"/>
              <a:gd name="connsiteY5683" fmla="*/ 1216218 h 6533995"/>
              <a:gd name="connsiteX5684" fmla="*/ 6040432 w 11830043"/>
              <a:gd name="connsiteY5684" fmla="*/ 1206430 h 6533995"/>
              <a:gd name="connsiteX5685" fmla="*/ 6281661 w 11830043"/>
              <a:gd name="connsiteY5685" fmla="*/ 1206427 h 6533995"/>
              <a:gd name="connsiteX5686" fmla="*/ 6291381 w 11830043"/>
              <a:gd name="connsiteY5686" fmla="*/ 1216214 h 6533995"/>
              <a:gd name="connsiteX5687" fmla="*/ 6281661 w 11830043"/>
              <a:gd name="connsiteY5687" fmla="*/ 1225939 h 6533995"/>
              <a:gd name="connsiteX5688" fmla="*/ 6271877 w 11830043"/>
              <a:gd name="connsiteY5688" fmla="*/ 1216214 h 6533995"/>
              <a:gd name="connsiteX5689" fmla="*/ 6281661 w 11830043"/>
              <a:gd name="connsiteY5689" fmla="*/ 1206427 h 6533995"/>
              <a:gd name="connsiteX5690" fmla="*/ 6522889 w 11830043"/>
              <a:gd name="connsiteY5690" fmla="*/ 1206424 h 6533995"/>
              <a:gd name="connsiteX5691" fmla="*/ 6532610 w 11830043"/>
              <a:gd name="connsiteY5691" fmla="*/ 1216211 h 6533995"/>
              <a:gd name="connsiteX5692" fmla="*/ 6522889 w 11830043"/>
              <a:gd name="connsiteY5692" fmla="*/ 1225936 h 6533995"/>
              <a:gd name="connsiteX5693" fmla="*/ 6513105 w 11830043"/>
              <a:gd name="connsiteY5693" fmla="*/ 1216211 h 6533995"/>
              <a:gd name="connsiteX5694" fmla="*/ 6522889 w 11830043"/>
              <a:gd name="connsiteY5694" fmla="*/ 1206424 h 6533995"/>
              <a:gd name="connsiteX5695" fmla="*/ 6764118 w 11830043"/>
              <a:gd name="connsiteY5695" fmla="*/ 1206420 h 6533995"/>
              <a:gd name="connsiteX5696" fmla="*/ 6773902 w 11830043"/>
              <a:gd name="connsiteY5696" fmla="*/ 1216208 h 6533995"/>
              <a:gd name="connsiteX5697" fmla="*/ 6764118 w 11830043"/>
              <a:gd name="connsiteY5697" fmla="*/ 1225932 h 6533995"/>
              <a:gd name="connsiteX5698" fmla="*/ 6754335 w 11830043"/>
              <a:gd name="connsiteY5698" fmla="*/ 1216208 h 6533995"/>
              <a:gd name="connsiteX5699" fmla="*/ 6764118 w 11830043"/>
              <a:gd name="connsiteY5699" fmla="*/ 1206420 h 6533995"/>
              <a:gd name="connsiteX5700" fmla="*/ 7005346 w 11830043"/>
              <a:gd name="connsiteY5700" fmla="*/ 1206417 h 6533995"/>
              <a:gd name="connsiteX5701" fmla="*/ 7015130 w 11830043"/>
              <a:gd name="connsiteY5701" fmla="*/ 1216204 h 6533995"/>
              <a:gd name="connsiteX5702" fmla="*/ 7005346 w 11830043"/>
              <a:gd name="connsiteY5702" fmla="*/ 1225929 h 6533995"/>
              <a:gd name="connsiteX5703" fmla="*/ 6995626 w 11830043"/>
              <a:gd name="connsiteY5703" fmla="*/ 1216204 h 6533995"/>
              <a:gd name="connsiteX5704" fmla="*/ 7005346 w 11830043"/>
              <a:gd name="connsiteY5704" fmla="*/ 1206417 h 6533995"/>
              <a:gd name="connsiteX5705" fmla="*/ 7246575 w 11830043"/>
              <a:gd name="connsiteY5705" fmla="*/ 1206414 h 6533995"/>
              <a:gd name="connsiteX5706" fmla="*/ 7256359 w 11830043"/>
              <a:gd name="connsiteY5706" fmla="*/ 1216201 h 6533995"/>
              <a:gd name="connsiteX5707" fmla="*/ 7246575 w 11830043"/>
              <a:gd name="connsiteY5707" fmla="*/ 1225925 h 6533995"/>
              <a:gd name="connsiteX5708" fmla="*/ 7236855 w 11830043"/>
              <a:gd name="connsiteY5708" fmla="*/ 1216201 h 6533995"/>
              <a:gd name="connsiteX5709" fmla="*/ 7246575 w 11830043"/>
              <a:gd name="connsiteY5709" fmla="*/ 1206414 h 6533995"/>
              <a:gd name="connsiteX5710" fmla="*/ 7487803 w 11830043"/>
              <a:gd name="connsiteY5710" fmla="*/ 1206410 h 6533995"/>
              <a:gd name="connsiteX5711" fmla="*/ 7497524 w 11830043"/>
              <a:gd name="connsiteY5711" fmla="*/ 1216198 h 6533995"/>
              <a:gd name="connsiteX5712" fmla="*/ 7487803 w 11830043"/>
              <a:gd name="connsiteY5712" fmla="*/ 1225922 h 6533995"/>
              <a:gd name="connsiteX5713" fmla="*/ 7478019 w 11830043"/>
              <a:gd name="connsiteY5713" fmla="*/ 1216198 h 6533995"/>
              <a:gd name="connsiteX5714" fmla="*/ 7487803 w 11830043"/>
              <a:gd name="connsiteY5714" fmla="*/ 1206410 h 6533995"/>
              <a:gd name="connsiteX5715" fmla="*/ 7729032 w 11830043"/>
              <a:gd name="connsiteY5715" fmla="*/ 1206407 h 6533995"/>
              <a:gd name="connsiteX5716" fmla="*/ 7738753 w 11830043"/>
              <a:gd name="connsiteY5716" fmla="*/ 1216194 h 6533995"/>
              <a:gd name="connsiteX5717" fmla="*/ 7729032 w 11830043"/>
              <a:gd name="connsiteY5717" fmla="*/ 1225918 h 6533995"/>
              <a:gd name="connsiteX5718" fmla="*/ 7719249 w 11830043"/>
              <a:gd name="connsiteY5718" fmla="*/ 1216194 h 6533995"/>
              <a:gd name="connsiteX5719" fmla="*/ 7729032 w 11830043"/>
              <a:gd name="connsiteY5719" fmla="*/ 1206407 h 6533995"/>
              <a:gd name="connsiteX5720" fmla="*/ 7970260 w 11830043"/>
              <a:gd name="connsiteY5720" fmla="*/ 1206404 h 6533995"/>
              <a:gd name="connsiteX5721" fmla="*/ 7980044 w 11830043"/>
              <a:gd name="connsiteY5721" fmla="*/ 1216191 h 6533995"/>
              <a:gd name="connsiteX5722" fmla="*/ 7970260 w 11830043"/>
              <a:gd name="connsiteY5722" fmla="*/ 1225915 h 6533995"/>
              <a:gd name="connsiteX5723" fmla="*/ 7960477 w 11830043"/>
              <a:gd name="connsiteY5723" fmla="*/ 1216191 h 6533995"/>
              <a:gd name="connsiteX5724" fmla="*/ 7970260 w 11830043"/>
              <a:gd name="connsiteY5724" fmla="*/ 1206404 h 6533995"/>
              <a:gd name="connsiteX5725" fmla="*/ 8211553 w 11830043"/>
              <a:gd name="connsiteY5725" fmla="*/ 1206400 h 6533995"/>
              <a:gd name="connsiteX5726" fmla="*/ 8221273 w 11830043"/>
              <a:gd name="connsiteY5726" fmla="*/ 1216187 h 6533995"/>
              <a:gd name="connsiteX5727" fmla="*/ 8211553 w 11830043"/>
              <a:gd name="connsiteY5727" fmla="*/ 1225912 h 6533995"/>
              <a:gd name="connsiteX5728" fmla="*/ 8201769 w 11830043"/>
              <a:gd name="connsiteY5728" fmla="*/ 1216187 h 6533995"/>
              <a:gd name="connsiteX5729" fmla="*/ 8211553 w 11830043"/>
              <a:gd name="connsiteY5729" fmla="*/ 1206400 h 6533995"/>
              <a:gd name="connsiteX5730" fmla="*/ 8452781 w 11830043"/>
              <a:gd name="connsiteY5730" fmla="*/ 1206397 h 6533995"/>
              <a:gd name="connsiteX5731" fmla="*/ 8462566 w 11830043"/>
              <a:gd name="connsiteY5731" fmla="*/ 1216184 h 6533995"/>
              <a:gd name="connsiteX5732" fmla="*/ 8452781 w 11830043"/>
              <a:gd name="connsiteY5732" fmla="*/ 1225908 h 6533995"/>
              <a:gd name="connsiteX5733" fmla="*/ 8443061 w 11830043"/>
              <a:gd name="connsiteY5733" fmla="*/ 1216184 h 6533995"/>
              <a:gd name="connsiteX5734" fmla="*/ 8452781 w 11830043"/>
              <a:gd name="connsiteY5734" fmla="*/ 1206397 h 6533995"/>
              <a:gd name="connsiteX5735" fmla="*/ 8694009 w 11830043"/>
              <a:gd name="connsiteY5735" fmla="*/ 1206393 h 6533995"/>
              <a:gd name="connsiteX5736" fmla="*/ 8703730 w 11830043"/>
              <a:gd name="connsiteY5736" fmla="*/ 1216181 h 6533995"/>
              <a:gd name="connsiteX5737" fmla="*/ 8694009 w 11830043"/>
              <a:gd name="connsiteY5737" fmla="*/ 1225905 h 6533995"/>
              <a:gd name="connsiteX5738" fmla="*/ 8684289 w 11830043"/>
              <a:gd name="connsiteY5738" fmla="*/ 1216181 h 6533995"/>
              <a:gd name="connsiteX5739" fmla="*/ 8694009 w 11830043"/>
              <a:gd name="connsiteY5739" fmla="*/ 1206393 h 6533995"/>
              <a:gd name="connsiteX5740" fmla="*/ 8935237 w 11830043"/>
              <a:gd name="connsiteY5740" fmla="*/ 1206390 h 6533995"/>
              <a:gd name="connsiteX5741" fmla="*/ 8944958 w 11830043"/>
              <a:gd name="connsiteY5741" fmla="*/ 1216177 h 6533995"/>
              <a:gd name="connsiteX5742" fmla="*/ 8935237 w 11830043"/>
              <a:gd name="connsiteY5742" fmla="*/ 1225902 h 6533995"/>
              <a:gd name="connsiteX5743" fmla="*/ 8925454 w 11830043"/>
              <a:gd name="connsiteY5743" fmla="*/ 1216177 h 6533995"/>
              <a:gd name="connsiteX5744" fmla="*/ 8935237 w 11830043"/>
              <a:gd name="connsiteY5744" fmla="*/ 1206390 h 6533995"/>
              <a:gd name="connsiteX5745" fmla="*/ 9176467 w 11830043"/>
              <a:gd name="connsiteY5745" fmla="*/ 1206387 h 6533995"/>
              <a:gd name="connsiteX5746" fmla="*/ 9186187 w 11830043"/>
              <a:gd name="connsiteY5746" fmla="*/ 1216174 h 6533995"/>
              <a:gd name="connsiteX5747" fmla="*/ 9176467 w 11830043"/>
              <a:gd name="connsiteY5747" fmla="*/ 1225898 h 6533995"/>
              <a:gd name="connsiteX5748" fmla="*/ 9166683 w 11830043"/>
              <a:gd name="connsiteY5748" fmla="*/ 1216174 h 6533995"/>
              <a:gd name="connsiteX5749" fmla="*/ 9176467 w 11830043"/>
              <a:gd name="connsiteY5749" fmla="*/ 1206387 h 6533995"/>
              <a:gd name="connsiteX5750" fmla="*/ 9417695 w 11830043"/>
              <a:gd name="connsiteY5750" fmla="*/ 1206384 h 6533995"/>
              <a:gd name="connsiteX5751" fmla="*/ 9427416 w 11830043"/>
              <a:gd name="connsiteY5751" fmla="*/ 1216171 h 6533995"/>
              <a:gd name="connsiteX5752" fmla="*/ 9417695 w 11830043"/>
              <a:gd name="connsiteY5752" fmla="*/ 1225895 h 6533995"/>
              <a:gd name="connsiteX5753" fmla="*/ 9407911 w 11830043"/>
              <a:gd name="connsiteY5753" fmla="*/ 1216171 h 6533995"/>
              <a:gd name="connsiteX5754" fmla="*/ 9417695 w 11830043"/>
              <a:gd name="connsiteY5754" fmla="*/ 1206384 h 6533995"/>
              <a:gd name="connsiteX5755" fmla="*/ 9649203 w 11830043"/>
              <a:gd name="connsiteY5755" fmla="*/ 965270 h 6533995"/>
              <a:gd name="connsiteX5756" fmla="*/ 9658923 w 11830043"/>
              <a:gd name="connsiteY5756" fmla="*/ 974997 h 6533995"/>
              <a:gd name="connsiteX5757" fmla="*/ 9649203 w 11830043"/>
              <a:gd name="connsiteY5757" fmla="*/ 984785 h 6533995"/>
              <a:gd name="connsiteX5758" fmla="*/ 9639483 w 11830043"/>
              <a:gd name="connsiteY5758" fmla="*/ 974997 h 6533995"/>
              <a:gd name="connsiteX5759" fmla="*/ 9649203 w 11830043"/>
              <a:gd name="connsiteY5759" fmla="*/ 965270 h 6533995"/>
              <a:gd name="connsiteX5760" fmla="*/ 9890432 w 11830043"/>
              <a:gd name="connsiteY5760" fmla="*/ 965267 h 6533995"/>
              <a:gd name="connsiteX5761" fmla="*/ 9900152 w 11830043"/>
              <a:gd name="connsiteY5761" fmla="*/ 974994 h 6533995"/>
              <a:gd name="connsiteX5762" fmla="*/ 9890432 w 11830043"/>
              <a:gd name="connsiteY5762" fmla="*/ 984782 h 6533995"/>
              <a:gd name="connsiteX5763" fmla="*/ 9880648 w 11830043"/>
              <a:gd name="connsiteY5763" fmla="*/ 974994 h 6533995"/>
              <a:gd name="connsiteX5764" fmla="*/ 9890432 w 11830043"/>
              <a:gd name="connsiteY5764" fmla="*/ 965267 h 6533995"/>
              <a:gd name="connsiteX5765" fmla="*/ 10131660 w 11830043"/>
              <a:gd name="connsiteY5765" fmla="*/ 965264 h 6533995"/>
              <a:gd name="connsiteX5766" fmla="*/ 10141444 w 11830043"/>
              <a:gd name="connsiteY5766" fmla="*/ 974991 h 6533995"/>
              <a:gd name="connsiteX5767" fmla="*/ 10131660 w 11830043"/>
              <a:gd name="connsiteY5767" fmla="*/ 984779 h 6533995"/>
              <a:gd name="connsiteX5768" fmla="*/ 10121940 w 11830043"/>
              <a:gd name="connsiteY5768" fmla="*/ 974991 h 6533995"/>
              <a:gd name="connsiteX5769" fmla="*/ 10131660 w 11830043"/>
              <a:gd name="connsiteY5769" fmla="*/ 965264 h 6533995"/>
              <a:gd name="connsiteX5770" fmla="*/ 10372888 w 11830043"/>
              <a:gd name="connsiteY5770" fmla="*/ 965261 h 6533995"/>
              <a:gd name="connsiteX5771" fmla="*/ 10382673 w 11830043"/>
              <a:gd name="connsiteY5771" fmla="*/ 974988 h 6533995"/>
              <a:gd name="connsiteX5772" fmla="*/ 10372888 w 11830043"/>
              <a:gd name="connsiteY5772" fmla="*/ 984776 h 6533995"/>
              <a:gd name="connsiteX5773" fmla="*/ 10363168 w 11830043"/>
              <a:gd name="connsiteY5773" fmla="*/ 974988 h 6533995"/>
              <a:gd name="connsiteX5774" fmla="*/ 10372888 w 11830043"/>
              <a:gd name="connsiteY5774" fmla="*/ 965261 h 6533995"/>
              <a:gd name="connsiteX5775" fmla="*/ 10614116 w 11830043"/>
              <a:gd name="connsiteY5775" fmla="*/ 965258 h 6533995"/>
              <a:gd name="connsiteX5776" fmla="*/ 10623901 w 11830043"/>
              <a:gd name="connsiteY5776" fmla="*/ 974986 h 6533995"/>
              <a:gd name="connsiteX5777" fmla="*/ 10614116 w 11830043"/>
              <a:gd name="connsiteY5777" fmla="*/ 984773 h 6533995"/>
              <a:gd name="connsiteX5778" fmla="*/ 10604396 w 11830043"/>
              <a:gd name="connsiteY5778" fmla="*/ 974986 h 6533995"/>
              <a:gd name="connsiteX5779" fmla="*/ 10614116 w 11830043"/>
              <a:gd name="connsiteY5779" fmla="*/ 965258 h 6533995"/>
              <a:gd name="connsiteX5780" fmla="*/ 10855345 w 11830043"/>
              <a:gd name="connsiteY5780" fmla="*/ 965255 h 6533995"/>
              <a:gd name="connsiteX5781" fmla="*/ 10865065 w 11830043"/>
              <a:gd name="connsiteY5781" fmla="*/ 974983 h 6533995"/>
              <a:gd name="connsiteX5782" fmla="*/ 10855345 w 11830043"/>
              <a:gd name="connsiteY5782" fmla="*/ 984771 h 6533995"/>
              <a:gd name="connsiteX5783" fmla="*/ 10845625 w 11830043"/>
              <a:gd name="connsiteY5783" fmla="*/ 974983 h 6533995"/>
              <a:gd name="connsiteX5784" fmla="*/ 10855345 w 11830043"/>
              <a:gd name="connsiteY5784" fmla="*/ 965255 h 6533995"/>
              <a:gd name="connsiteX5785" fmla="*/ 11096574 w 11830043"/>
              <a:gd name="connsiteY5785" fmla="*/ 965252 h 6533995"/>
              <a:gd name="connsiteX5786" fmla="*/ 11106294 w 11830043"/>
              <a:gd name="connsiteY5786" fmla="*/ 974980 h 6533995"/>
              <a:gd name="connsiteX5787" fmla="*/ 11096574 w 11830043"/>
              <a:gd name="connsiteY5787" fmla="*/ 984768 h 6533995"/>
              <a:gd name="connsiteX5788" fmla="*/ 11086790 w 11830043"/>
              <a:gd name="connsiteY5788" fmla="*/ 974980 h 6533995"/>
              <a:gd name="connsiteX5789" fmla="*/ 11096574 w 11830043"/>
              <a:gd name="connsiteY5789" fmla="*/ 965252 h 6533995"/>
              <a:gd name="connsiteX5790" fmla="*/ 11337802 w 11830043"/>
              <a:gd name="connsiteY5790" fmla="*/ 965250 h 6533995"/>
              <a:gd name="connsiteX5791" fmla="*/ 11347587 w 11830043"/>
              <a:gd name="connsiteY5791" fmla="*/ 974977 h 6533995"/>
              <a:gd name="connsiteX5792" fmla="*/ 11337802 w 11830043"/>
              <a:gd name="connsiteY5792" fmla="*/ 984765 h 6533995"/>
              <a:gd name="connsiteX5793" fmla="*/ 11328082 w 11830043"/>
              <a:gd name="connsiteY5793" fmla="*/ 974977 h 6533995"/>
              <a:gd name="connsiteX5794" fmla="*/ 11337802 w 11830043"/>
              <a:gd name="connsiteY5794" fmla="*/ 965250 h 6533995"/>
              <a:gd name="connsiteX5795" fmla="*/ 11579030 w 11830043"/>
              <a:gd name="connsiteY5795" fmla="*/ 965247 h 6533995"/>
              <a:gd name="connsiteX5796" fmla="*/ 11588815 w 11830043"/>
              <a:gd name="connsiteY5796" fmla="*/ 974974 h 6533995"/>
              <a:gd name="connsiteX5797" fmla="*/ 11579030 w 11830043"/>
              <a:gd name="connsiteY5797" fmla="*/ 984762 h 6533995"/>
              <a:gd name="connsiteX5798" fmla="*/ 11569310 w 11830043"/>
              <a:gd name="connsiteY5798" fmla="*/ 974974 h 6533995"/>
              <a:gd name="connsiteX5799" fmla="*/ 11579030 w 11830043"/>
              <a:gd name="connsiteY5799" fmla="*/ 965247 h 6533995"/>
              <a:gd name="connsiteX5800" fmla="*/ 11820259 w 11830043"/>
              <a:gd name="connsiteY5800" fmla="*/ 965244 h 6533995"/>
              <a:gd name="connsiteX5801" fmla="*/ 11830043 w 11830043"/>
              <a:gd name="connsiteY5801" fmla="*/ 974971 h 6533995"/>
              <a:gd name="connsiteX5802" fmla="*/ 11820259 w 11830043"/>
              <a:gd name="connsiteY5802" fmla="*/ 984759 h 6533995"/>
              <a:gd name="connsiteX5803" fmla="*/ 11810539 w 11830043"/>
              <a:gd name="connsiteY5803" fmla="*/ 974971 h 6533995"/>
              <a:gd name="connsiteX5804" fmla="*/ 11820259 w 11830043"/>
              <a:gd name="connsiteY5804" fmla="*/ 965244 h 6533995"/>
              <a:gd name="connsiteX5805" fmla="*/ 9720 w 11830043"/>
              <a:gd name="connsiteY5805" fmla="*/ 965241 h 6533995"/>
              <a:gd name="connsiteX5806" fmla="*/ 19504 w 11830043"/>
              <a:gd name="connsiteY5806" fmla="*/ 974968 h 6533995"/>
              <a:gd name="connsiteX5807" fmla="*/ 9720 w 11830043"/>
              <a:gd name="connsiteY5807" fmla="*/ 984756 h 6533995"/>
              <a:gd name="connsiteX5808" fmla="*/ 1 w 11830043"/>
              <a:gd name="connsiteY5808" fmla="*/ 974968 h 6533995"/>
              <a:gd name="connsiteX5809" fmla="*/ 9720 w 11830043"/>
              <a:gd name="connsiteY5809" fmla="*/ 965241 h 6533995"/>
              <a:gd name="connsiteX5810" fmla="*/ 251004 w 11830043"/>
              <a:gd name="connsiteY5810" fmla="*/ 965238 h 6533995"/>
              <a:gd name="connsiteX5811" fmla="*/ 260788 w 11830043"/>
              <a:gd name="connsiteY5811" fmla="*/ 974965 h 6533995"/>
              <a:gd name="connsiteX5812" fmla="*/ 251004 w 11830043"/>
              <a:gd name="connsiteY5812" fmla="*/ 984753 h 6533995"/>
              <a:gd name="connsiteX5813" fmla="*/ 241284 w 11830043"/>
              <a:gd name="connsiteY5813" fmla="*/ 974965 h 6533995"/>
              <a:gd name="connsiteX5814" fmla="*/ 251004 w 11830043"/>
              <a:gd name="connsiteY5814" fmla="*/ 965238 h 6533995"/>
              <a:gd name="connsiteX5815" fmla="*/ 492223 w 11830043"/>
              <a:gd name="connsiteY5815" fmla="*/ 965235 h 6533995"/>
              <a:gd name="connsiteX5816" fmla="*/ 501943 w 11830043"/>
              <a:gd name="connsiteY5816" fmla="*/ 974962 h 6533995"/>
              <a:gd name="connsiteX5817" fmla="*/ 492223 w 11830043"/>
              <a:gd name="connsiteY5817" fmla="*/ 984750 h 6533995"/>
              <a:gd name="connsiteX5818" fmla="*/ 482439 w 11830043"/>
              <a:gd name="connsiteY5818" fmla="*/ 974962 h 6533995"/>
              <a:gd name="connsiteX5819" fmla="*/ 492223 w 11830043"/>
              <a:gd name="connsiteY5819" fmla="*/ 965235 h 6533995"/>
              <a:gd name="connsiteX5820" fmla="*/ 733444 w 11830043"/>
              <a:gd name="connsiteY5820" fmla="*/ 965233 h 6533995"/>
              <a:gd name="connsiteX5821" fmla="*/ 743164 w 11830043"/>
              <a:gd name="connsiteY5821" fmla="*/ 974960 h 6533995"/>
              <a:gd name="connsiteX5822" fmla="*/ 733444 w 11830043"/>
              <a:gd name="connsiteY5822" fmla="*/ 984747 h 6533995"/>
              <a:gd name="connsiteX5823" fmla="*/ 723660 w 11830043"/>
              <a:gd name="connsiteY5823" fmla="*/ 974960 h 6533995"/>
              <a:gd name="connsiteX5824" fmla="*/ 733444 w 11830043"/>
              <a:gd name="connsiteY5824" fmla="*/ 965233 h 6533995"/>
              <a:gd name="connsiteX5825" fmla="*/ 974664 w 11830043"/>
              <a:gd name="connsiteY5825" fmla="*/ 965230 h 6533995"/>
              <a:gd name="connsiteX5826" fmla="*/ 984448 w 11830043"/>
              <a:gd name="connsiteY5826" fmla="*/ 974957 h 6533995"/>
              <a:gd name="connsiteX5827" fmla="*/ 974664 w 11830043"/>
              <a:gd name="connsiteY5827" fmla="*/ 984745 h 6533995"/>
              <a:gd name="connsiteX5828" fmla="*/ 964944 w 11830043"/>
              <a:gd name="connsiteY5828" fmla="*/ 974957 h 6533995"/>
              <a:gd name="connsiteX5829" fmla="*/ 974664 w 11830043"/>
              <a:gd name="connsiteY5829" fmla="*/ 965230 h 6533995"/>
              <a:gd name="connsiteX5830" fmla="*/ 1215884 w 11830043"/>
              <a:gd name="connsiteY5830" fmla="*/ 965227 h 6533995"/>
              <a:gd name="connsiteX5831" fmla="*/ 1225668 w 11830043"/>
              <a:gd name="connsiteY5831" fmla="*/ 974954 h 6533995"/>
              <a:gd name="connsiteX5832" fmla="*/ 1215884 w 11830043"/>
              <a:gd name="connsiteY5832" fmla="*/ 984742 h 6533995"/>
              <a:gd name="connsiteX5833" fmla="*/ 1206164 w 11830043"/>
              <a:gd name="connsiteY5833" fmla="*/ 974954 h 6533995"/>
              <a:gd name="connsiteX5834" fmla="*/ 1215884 w 11830043"/>
              <a:gd name="connsiteY5834" fmla="*/ 965227 h 6533995"/>
              <a:gd name="connsiteX5835" fmla="*/ 1457105 w 11830043"/>
              <a:gd name="connsiteY5835" fmla="*/ 965224 h 6533995"/>
              <a:gd name="connsiteX5836" fmla="*/ 1466825 w 11830043"/>
              <a:gd name="connsiteY5836" fmla="*/ 974951 h 6533995"/>
              <a:gd name="connsiteX5837" fmla="*/ 1457105 w 11830043"/>
              <a:gd name="connsiteY5837" fmla="*/ 984739 h 6533995"/>
              <a:gd name="connsiteX5838" fmla="*/ 1447322 w 11830043"/>
              <a:gd name="connsiteY5838" fmla="*/ 974951 h 6533995"/>
              <a:gd name="connsiteX5839" fmla="*/ 1457105 w 11830043"/>
              <a:gd name="connsiteY5839" fmla="*/ 965224 h 6533995"/>
              <a:gd name="connsiteX5840" fmla="*/ 1698330 w 11830043"/>
              <a:gd name="connsiteY5840" fmla="*/ 965221 h 6533995"/>
              <a:gd name="connsiteX5841" fmla="*/ 1708116 w 11830043"/>
              <a:gd name="connsiteY5841" fmla="*/ 974948 h 6533995"/>
              <a:gd name="connsiteX5842" fmla="*/ 1698330 w 11830043"/>
              <a:gd name="connsiteY5842" fmla="*/ 984736 h 6533995"/>
              <a:gd name="connsiteX5843" fmla="*/ 1688545 w 11830043"/>
              <a:gd name="connsiteY5843" fmla="*/ 974948 h 6533995"/>
              <a:gd name="connsiteX5844" fmla="*/ 1698330 w 11830043"/>
              <a:gd name="connsiteY5844" fmla="*/ 965221 h 6533995"/>
              <a:gd name="connsiteX5845" fmla="*/ 1939580 w 11830043"/>
              <a:gd name="connsiteY5845" fmla="*/ 965219 h 6533995"/>
              <a:gd name="connsiteX5846" fmla="*/ 1949363 w 11830043"/>
              <a:gd name="connsiteY5846" fmla="*/ 974945 h 6533995"/>
              <a:gd name="connsiteX5847" fmla="*/ 1939580 w 11830043"/>
              <a:gd name="connsiteY5847" fmla="*/ 984733 h 6533995"/>
              <a:gd name="connsiteX5848" fmla="*/ 1929859 w 11830043"/>
              <a:gd name="connsiteY5848" fmla="*/ 974945 h 6533995"/>
              <a:gd name="connsiteX5849" fmla="*/ 1939580 w 11830043"/>
              <a:gd name="connsiteY5849" fmla="*/ 965219 h 6533995"/>
              <a:gd name="connsiteX5850" fmla="*/ 2180788 w 11830043"/>
              <a:gd name="connsiteY5850" fmla="*/ 965216 h 6533995"/>
              <a:gd name="connsiteX5851" fmla="*/ 2190577 w 11830043"/>
              <a:gd name="connsiteY5851" fmla="*/ 974942 h 6533995"/>
              <a:gd name="connsiteX5852" fmla="*/ 2180788 w 11830043"/>
              <a:gd name="connsiteY5852" fmla="*/ 984730 h 6533995"/>
              <a:gd name="connsiteX5853" fmla="*/ 2171083 w 11830043"/>
              <a:gd name="connsiteY5853" fmla="*/ 974942 h 6533995"/>
              <a:gd name="connsiteX5854" fmla="*/ 2180788 w 11830043"/>
              <a:gd name="connsiteY5854" fmla="*/ 965216 h 6533995"/>
              <a:gd name="connsiteX5855" fmla="*/ 2422035 w 11830043"/>
              <a:gd name="connsiteY5855" fmla="*/ 965213 h 6533995"/>
              <a:gd name="connsiteX5856" fmla="*/ 2431752 w 11830043"/>
              <a:gd name="connsiteY5856" fmla="*/ 974940 h 6533995"/>
              <a:gd name="connsiteX5857" fmla="*/ 2422035 w 11830043"/>
              <a:gd name="connsiteY5857" fmla="*/ 984727 h 6533995"/>
              <a:gd name="connsiteX5858" fmla="*/ 2412255 w 11830043"/>
              <a:gd name="connsiteY5858" fmla="*/ 974940 h 6533995"/>
              <a:gd name="connsiteX5859" fmla="*/ 2422035 w 11830043"/>
              <a:gd name="connsiteY5859" fmla="*/ 965213 h 6533995"/>
              <a:gd name="connsiteX5860" fmla="*/ 2663272 w 11830043"/>
              <a:gd name="connsiteY5860" fmla="*/ 965210 h 6533995"/>
              <a:gd name="connsiteX5861" fmla="*/ 2672996 w 11830043"/>
              <a:gd name="connsiteY5861" fmla="*/ 974937 h 6533995"/>
              <a:gd name="connsiteX5862" fmla="*/ 2663272 w 11830043"/>
              <a:gd name="connsiteY5862" fmla="*/ 984724 h 6533995"/>
              <a:gd name="connsiteX5863" fmla="*/ 2653490 w 11830043"/>
              <a:gd name="connsiteY5863" fmla="*/ 974937 h 6533995"/>
              <a:gd name="connsiteX5864" fmla="*/ 2663272 w 11830043"/>
              <a:gd name="connsiteY5864" fmla="*/ 965210 h 6533995"/>
              <a:gd name="connsiteX5865" fmla="*/ 2904570 w 11830043"/>
              <a:gd name="connsiteY5865" fmla="*/ 965208 h 6533995"/>
              <a:gd name="connsiteX5866" fmla="*/ 2914353 w 11830043"/>
              <a:gd name="connsiteY5866" fmla="*/ 974934 h 6533995"/>
              <a:gd name="connsiteX5867" fmla="*/ 2904570 w 11830043"/>
              <a:gd name="connsiteY5867" fmla="*/ 984721 h 6533995"/>
              <a:gd name="connsiteX5868" fmla="*/ 2894789 w 11830043"/>
              <a:gd name="connsiteY5868" fmla="*/ 974934 h 6533995"/>
              <a:gd name="connsiteX5869" fmla="*/ 2904570 w 11830043"/>
              <a:gd name="connsiteY5869" fmla="*/ 965208 h 6533995"/>
              <a:gd name="connsiteX5870" fmla="*/ 3145749 w 11830043"/>
              <a:gd name="connsiteY5870" fmla="*/ 965205 h 6533995"/>
              <a:gd name="connsiteX5871" fmla="*/ 3155531 w 11830043"/>
              <a:gd name="connsiteY5871" fmla="*/ 974931 h 6533995"/>
              <a:gd name="connsiteX5872" fmla="*/ 3145749 w 11830043"/>
              <a:gd name="connsiteY5872" fmla="*/ 984719 h 6533995"/>
              <a:gd name="connsiteX5873" fmla="*/ 3136031 w 11830043"/>
              <a:gd name="connsiteY5873" fmla="*/ 974931 h 6533995"/>
              <a:gd name="connsiteX5874" fmla="*/ 3145749 w 11830043"/>
              <a:gd name="connsiteY5874" fmla="*/ 965205 h 6533995"/>
              <a:gd name="connsiteX5875" fmla="*/ 3386957 w 11830043"/>
              <a:gd name="connsiteY5875" fmla="*/ 965202 h 6533995"/>
              <a:gd name="connsiteX5876" fmla="*/ 3396743 w 11830043"/>
              <a:gd name="connsiteY5876" fmla="*/ 974928 h 6533995"/>
              <a:gd name="connsiteX5877" fmla="*/ 3386957 w 11830043"/>
              <a:gd name="connsiteY5877" fmla="*/ 984716 h 6533995"/>
              <a:gd name="connsiteX5878" fmla="*/ 3377235 w 11830043"/>
              <a:gd name="connsiteY5878" fmla="*/ 974928 h 6533995"/>
              <a:gd name="connsiteX5879" fmla="*/ 3386957 w 11830043"/>
              <a:gd name="connsiteY5879" fmla="*/ 965202 h 6533995"/>
              <a:gd name="connsiteX5880" fmla="*/ 3628211 w 11830043"/>
              <a:gd name="connsiteY5880" fmla="*/ 965199 h 6533995"/>
              <a:gd name="connsiteX5881" fmla="*/ 3637930 w 11830043"/>
              <a:gd name="connsiteY5881" fmla="*/ 974925 h 6533995"/>
              <a:gd name="connsiteX5882" fmla="*/ 3628211 w 11830043"/>
              <a:gd name="connsiteY5882" fmla="*/ 984713 h 6533995"/>
              <a:gd name="connsiteX5883" fmla="*/ 3618429 w 11830043"/>
              <a:gd name="connsiteY5883" fmla="*/ 974925 h 6533995"/>
              <a:gd name="connsiteX5884" fmla="*/ 3628211 w 11830043"/>
              <a:gd name="connsiteY5884" fmla="*/ 965199 h 6533995"/>
              <a:gd name="connsiteX5885" fmla="*/ 3869430 w 11830043"/>
              <a:gd name="connsiteY5885" fmla="*/ 965197 h 6533995"/>
              <a:gd name="connsiteX5886" fmla="*/ 3879147 w 11830043"/>
              <a:gd name="connsiteY5886" fmla="*/ 974923 h 6533995"/>
              <a:gd name="connsiteX5887" fmla="*/ 3869430 w 11830043"/>
              <a:gd name="connsiteY5887" fmla="*/ 984710 h 6533995"/>
              <a:gd name="connsiteX5888" fmla="*/ 3859645 w 11830043"/>
              <a:gd name="connsiteY5888" fmla="*/ 974923 h 6533995"/>
              <a:gd name="connsiteX5889" fmla="*/ 3869430 w 11830043"/>
              <a:gd name="connsiteY5889" fmla="*/ 965197 h 6533995"/>
              <a:gd name="connsiteX5890" fmla="*/ 4110581 w 11830043"/>
              <a:gd name="connsiteY5890" fmla="*/ 965194 h 6533995"/>
              <a:gd name="connsiteX5891" fmla="*/ 4120362 w 11830043"/>
              <a:gd name="connsiteY5891" fmla="*/ 974920 h 6533995"/>
              <a:gd name="connsiteX5892" fmla="*/ 4110581 w 11830043"/>
              <a:gd name="connsiteY5892" fmla="*/ 984707 h 6533995"/>
              <a:gd name="connsiteX5893" fmla="*/ 4100797 w 11830043"/>
              <a:gd name="connsiteY5893" fmla="*/ 974920 h 6533995"/>
              <a:gd name="connsiteX5894" fmla="*/ 4110581 w 11830043"/>
              <a:gd name="connsiteY5894" fmla="*/ 965194 h 6533995"/>
              <a:gd name="connsiteX5895" fmla="*/ 4351806 w 11830043"/>
              <a:gd name="connsiteY5895" fmla="*/ 965191 h 6533995"/>
              <a:gd name="connsiteX5896" fmla="*/ 4361580 w 11830043"/>
              <a:gd name="connsiteY5896" fmla="*/ 974917 h 6533995"/>
              <a:gd name="connsiteX5897" fmla="*/ 4351806 w 11830043"/>
              <a:gd name="connsiteY5897" fmla="*/ 984704 h 6533995"/>
              <a:gd name="connsiteX5898" fmla="*/ 4342006 w 11830043"/>
              <a:gd name="connsiteY5898" fmla="*/ 974917 h 6533995"/>
              <a:gd name="connsiteX5899" fmla="*/ 4351806 w 11830043"/>
              <a:gd name="connsiteY5899" fmla="*/ 965191 h 6533995"/>
              <a:gd name="connsiteX5900" fmla="*/ 4593017 w 11830043"/>
              <a:gd name="connsiteY5900" fmla="*/ 965189 h 6533995"/>
              <a:gd name="connsiteX5901" fmla="*/ 4602795 w 11830043"/>
              <a:gd name="connsiteY5901" fmla="*/ 974914 h 6533995"/>
              <a:gd name="connsiteX5902" fmla="*/ 4593017 w 11830043"/>
              <a:gd name="connsiteY5902" fmla="*/ 984701 h 6533995"/>
              <a:gd name="connsiteX5903" fmla="*/ 4583304 w 11830043"/>
              <a:gd name="connsiteY5903" fmla="*/ 974914 h 6533995"/>
              <a:gd name="connsiteX5904" fmla="*/ 4593017 w 11830043"/>
              <a:gd name="connsiteY5904" fmla="*/ 965189 h 6533995"/>
              <a:gd name="connsiteX5905" fmla="*/ 4834252 w 11830043"/>
              <a:gd name="connsiteY5905" fmla="*/ 965186 h 6533995"/>
              <a:gd name="connsiteX5906" fmla="*/ 4844038 w 11830043"/>
              <a:gd name="connsiteY5906" fmla="*/ 974911 h 6533995"/>
              <a:gd name="connsiteX5907" fmla="*/ 4834252 w 11830043"/>
              <a:gd name="connsiteY5907" fmla="*/ 984698 h 6533995"/>
              <a:gd name="connsiteX5908" fmla="*/ 4824532 w 11830043"/>
              <a:gd name="connsiteY5908" fmla="*/ 974911 h 6533995"/>
              <a:gd name="connsiteX5909" fmla="*/ 4834252 w 11830043"/>
              <a:gd name="connsiteY5909" fmla="*/ 965186 h 6533995"/>
              <a:gd name="connsiteX5910" fmla="*/ 5075485 w 11830043"/>
              <a:gd name="connsiteY5910" fmla="*/ 965183 h 6533995"/>
              <a:gd name="connsiteX5911" fmla="*/ 5085201 w 11830043"/>
              <a:gd name="connsiteY5911" fmla="*/ 974908 h 6533995"/>
              <a:gd name="connsiteX5912" fmla="*/ 5075485 w 11830043"/>
              <a:gd name="connsiteY5912" fmla="*/ 984695 h 6533995"/>
              <a:gd name="connsiteX5913" fmla="*/ 5065704 w 11830043"/>
              <a:gd name="connsiteY5913" fmla="*/ 974908 h 6533995"/>
              <a:gd name="connsiteX5914" fmla="*/ 5075485 w 11830043"/>
              <a:gd name="connsiteY5914" fmla="*/ 965183 h 6533995"/>
              <a:gd name="connsiteX5915" fmla="*/ 5316710 w 11830043"/>
              <a:gd name="connsiteY5915" fmla="*/ 965180 h 6533995"/>
              <a:gd name="connsiteX5916" fmla="*/ 5326429 w 11830043"/>
              <a:gd name="connsiteY5916" fmla="*/ 974905 h 6533995"/>
              <a:gd name="connsiteX5917" fmla="*/ 5316710 w 11830043"/>
              <a:gd name="connsiteY5917" fmla="*/ 984693 h 6533995"/>
              <a:gd name="connsiteX5918" fmla="*/ 5306924 w 11830043"/>
              <a:gd name="connsiteY5918" fmla="*/ 974905 h 6533995"/>
              <a:gd name="connsiteX5919" fmla="*/ 5316710 w 11830043"/>
              <a:gd name="connsiteY5919" fmla="*/ 965180 h 6533995"/>
              <a:gd name="connsiteX5920" fmla="*/ 5557991 w 11830043"/>
              <a:gd name="connsiteY5920" fmla="*/ 965177 h 6533995"/>
              <a:gd name="connsiteX5921" fmla="*/ 5567774 w 11830043"/>
              <a:gd name="connsiteY5921" fmla="*/ 974902 h 6533995"/>
              <a:gd name="connsiteX5922" fmla="*/ 5557991 w 11830043"/>
              <a:gd name="connsiteY5922" fmla="*/ 984690 h 6533995"/>
              <a:gd name="connsiteX5923" fmla="*/ 5548208 w 11830043"/>
              <a:gd name="connsiteY5923" fmla="*/ 974902 h 6533995"/>
              <a:gd name="connsiteX5924" fmla="*/ 5557991 w 11830043"/>
              <a:gd name="connsiteY5924" fmla="*/ 965177 h 6533995"/>
              <a:gd name="connsiteX5925" fmla="*/ 5799205 w 11830043"/>
              <a:gd name="connsiteY5925" fmla="*/ 965174 h 6533995"/>
              <a:gd name="connsiteX5926" fmla="*/ 5808989 w 11830043"/>
              <a:gd name="connsiteY5926" fmla="*/ 974899 h 6533995"/>
              <a:gd name="connsiteX5927" fmla="*/ 5799205 w 11830043"/>
              <a:gd name="connsiteY5927" fmla="*/ 984687 h 6533995"/>
              <a:gd name="connsiteX5928" fmla="*/ 5789486 w 11830043"/>
              <a:gd name="connsiteY5928" fmla="*/ 974899 h 6533995"/>
              <a:gd name="connsiteX5929" fmla="*/ 5799205 w 11830043"/>
              <a:gd name="connsiteY5929" fmla="*/ 965174 h 6533995"/>
              <a:gd name="connsiteX5930" fmla="*/ 6040432 w 11830043"/>
              <a:gd name="connsiteY5930" fmla="*/ 965172 h 6533995"/>
              <a:gd name="connsiteX5931" fmla="*/ 6050216 w 11830043"/>
              <a:gd name="connsiteY5931" fmla="*/ 974897 h 6533995"/>
              <a:gd name="connsiteX5932" fmla="*/ 6040432 w 11830043"/>
              <a:gd name="connsiteY5932" fmla="*/ 984684 h 6533995"/>
              <a:gd name="connsiteX5933" fmla="*/ 6030712 w 11830043"/>
              <a:gd name="connsiteY5933" fmla="*/ 974897 h 6533995"/>
              <a:gd name="connsiteX5934" fmla="*/ 6040432 w 11830043"/>
              <a:gd name="connsiteY5934" fmla="*/ 965172 h 6533995"/>
              <a:gd name="connsiteX5935" fmla="*/ 6281661 w 11830043"/>
              <a:gd name="connsiteY5935" fmla="*/ 965169 h 6533995"/>
              <a:gd name="connsiteX5936" fmla="*/ 6291381 w 11830043"/>
              <a:gd name="connsiteY5936" fmla="*/ 974894 h 6533995"/>
              <a:gd name="connsiteX5937" fmla="*/ 6281661 w 11830043"/>
              <a:gd name="connsiteY5937" fmla="*/ 984681 h 6533995"/>
              <a:gd name="connsiteX5938" fmla="*/ 6271877 w 11830043"/>
              <a:gd name="connsiteY5938" fmla="*/ 974894 h 6533995"/>
              <a:gd name="connsiteX5939" fmla="*/ 6281661 w 11830043"/>
              <a:gd name="connsiteY5939" fmla="*/ 965169 h 6533995"/>
              <a:gd name="connsiteX5940" fmla="*/ 6522889 w 11830043"/>
              <a:gd name="connsiteY5940" fmla="*/ 965166 h 6533995"/>
              <a:gd name="connsiteX5941" fmla="*/ 6532610 w 11830043"/>
              <a:gd name="connsiteY5941" fmla="*/ 974891 h 6533995"/>
              <a:gd name="connsiteX5942" fmla="*/ 6522889 w 11830043"/>
              <a:gd name="connsiteY5942" fmla="*/ 984678 h 6533995"/>
              <a:gd name="connsiteX5943" fmla="*/ 6513105 w 11830043"/>
              <a:gd name="connsiteY5943" fmla="*/ 974891 h 6533995"/>
              <a:gd name="connsiteX5944" fmla="*/ 6522889 w 11830043"/>
              <a:gd name="connsiteY5944" fmla="*/ 965166 h 6533995"/>
              <a:gd name="connsiteX5945" fmla="*/ 6764118 w 11830043"/>
              <a:gd name="connsiteY5945" fmla="*/ 965163 h 6533995"/>
              <a:gd name="connsiteX5946" fmla="*/ 6773902 w 11830043"/>
              <a:gd name="connsiteY5946" fmla="*/ 974888 h 6533995"/>
              <a:gd name="connsiteX5947" fmla="*/ 6764118 w 11830043"/>
              <a:gd name="connsiteY5947" fmla="*/ 984675 h 6533995"/>
              <a:gd name="connsiteX5948" fmla="*/ 6754335 w 11830043"/>
              <a:gd name="connsiteY5948" fmla="*/ 974888 h 6533995"/>
              <a:gd name="connsiteX5949" fmla="*/ 6764118 w 11830043"/>
              <a:gd name="connsiteY5949" fmla="*/ 965163 h 6533995"/>
              <a:gd name="connsiteX5950" fmla="*/ 7005346 w 11830043"/>
              <a:gd name="connsiteY5950" fmla="*/ 965161 h 6533995"/>
              <a:gd name="connsiteX5951" fmla="*/ 7015130 w 11830043"/>
              <a:gd name="connsiteY5951" fmla="*/ 974885 h 6533995"/>
              <a:gd name="connsiteX5952" fmla="*/ 7005346 w 11830043"/>
              <a:gd name="connsiteY5952" fmla="*/ 984672 h 6533995"/>
              <a:gd name="connsiteX5953" fmla="*/ 6995626 w 11830043"/>
              <a:gd name="connsiteY5953" fmla="*/ 974885 h 6533995"/>
              <a:gd name="connsiteX5954" fmla="*/ 7005346 w 11830043"/>
              <a:gd name="connsiteY5954" fmla="*/ 965161 h 6533995"/>
              <a:gd name="connsiteX5955" fmla="*/ 7246575 w 11830043"/>
              <a:gd name="connsiteY5955" fmla="*/ 965158 h 6533995"/>
              <a:gd name="connsiteX5956" fmla="*/ 7256359 w 11830043"/>
              <a:gd name="connsiteY5956" fmla="*/ 974882 h 6533995"/>
              <a:gd name="connsiteX5957" fmla="*/ 7246575 w 11830043"/>
              <a:gd name="connsiteY5957" fmla="*/ 984669 h 6533995"/>
              <a:gd name="connsiteX5958" fmla="*/ 7236855 w 11830043"/>
              <a:gd name="connsiteY5958" fmla="*/ 974882 h 6533995"/>
              <a:gd name="connsiteX5959" fmla="*/ 7246575 w 11830043"/>
              <a:gd name="connsiteY5959" fmla="*/ 965158 h 6533995"/>
              <a:gd name="connsiteX5960" fmla="*/ 7487803 w 11830043"/>
              <a:gd name="connsiteY5960" fmla="*/ 965155 h 6533995"/>
              <a:gd name="connsiteX5961" fmla="*/ 7497524 w 11830043"/>
              <a:gd name="connsiteY5961" fmla="*/ 974879 h 6533995"/>
              <a:gd name="connsiteX5962" fmla="*/ 7487803 w 11830043"/>
              <a:gd name="connsiteY5962" fmla="*/ 984666 h 6533995"/>
              <a:gd name="connsiteX5963" fmla="*/ 7478019 w 11830043"/>
              <a:gd name="connsiteY5963" fmla="*/ 974879 h 6533995"/>
              <a:gd name="connsiteX5964" fmla="*/ 7487803 w 11830043"/>
              <a:gd name="connsiteY5964" fmla="*/ 965155 h 6533995"/>
              <a:gd name="connsiteX5965" fmla="*/ 7729032 w 11830043"/>
              <a:gd name="connsiteY5965" fmla="*/ 965152 h 6533995"/>
              <a:gd name="connsiteX5966" fmla="*/ 7738753 w 11830043"/>
              <a:gd name="connsiteY5966" fmla="*/ 974877 h 6533995"/>
              <a:gd name="connsiteX5967" fmla="*/ 7729032 w 11830043"/>
              <a:gd name="connsiteY5967" fmla="*/ 984664 h 6533995"/>
              <a:gd name="connsiteX5968" fmla="*/ 7719249 w 11830043"/>
              <a:gd name="connsiteY5968" fmla="*/ 974877 h 6533995"/>
              <a:gd name="connsiteX5969" fmla="*/ 7729032 w 11830043"/>
              <a:gd name="connsiteY5969" fmla="*/ 965152 h 6533995"/>
              <a:gd name="connsiteX5970" fmla="*/ 7970260 w 11830043"/>
              <a:gd name="connsiteY5970" fmla="*/ 965150 h 6533995"/>
              <a:gd name="connsiteX5971" fmla="*/ 7980044 w 11830043"/>
              <a:gd name="connsiteY5971" fmla="*/ 974874 h 6533995"/>
              <a:gd name="connsiteX5972" fmla="*/ 7970260 w 11830043"/>
              <a:gd name="connsiteY5972" fmla="*/ 984661 h 6533995"/>
              <a:gd name="connsiteX5973" fmla="*/ 7960477 w 11830043"/>
              <a:gd name="connsiteY5973" fmla="*/ 974874 h 6533995"/>
              <a:gd name="connsiteX5974" fmla="*/ 7970260 w 11830043"/>
              <a:gd name="connsiteY5974" fmla="*/ 965150 h 6533995"/>
              <a:gd name="connsiteX5975" fmla="*/ 8211553 w 11830043"/>
              <a:gd name="connsiteY5975" fmla="*/ 965147 h 6533995"/>
              <a:gd name="connsiteX5976" fmla="*/ 8221273 w 11830043"/>
              <a:gd name="connsiteY5976" fmla="*/ 974871 h 6533995"/>
              <a:gd name="connsiteX5977" fmla="*/ 8211553 w 11830043"/>
              <a:gd name="connsiteY5977" fmla="*/ 984658 h 6533995"/>
              <a:gd name="connsiteX5978" fmla="*/ 8201769 w 11830043"/>
              <a:gd name="connsiteY5978" fmla="*/ 974871 h 6533995"/>
              <a:gd name="connsiteX5979" fmla="*/ 8211553 w 11830043"/>
              <a:gd name="connsiteY5979" fmla="*/ 965147 h 6533995"/>
              <a:gd name="connsiteX5980" fmla="*/ 8452781 w 11830043"/>
              <a:gd name="connsiteY5980" fmla="*/ 965144 h 6533995"/>
              <a:gd name="connsiteX5981" fmla="*/ 8462566 w 11830043"/>
              <a:gd name="connsiteY5981" fmla="*/ 974868 h 6533995"/>
              <a:gd name="connsiteX5982" fmla="*/ 8452781 w 11830043"/>
              <a:gd name="connsiteY5982" fmla="*/ 984655 h 6533995"/>
              <a:gd name="connsiteX5983" fmla="*/ 8443061 w 11830043"/>
              <a:gd name="connsiteY5983" fmla="*/ 974868 h 6533995"/>
              <a:gd name="connsiteX5984" fmla="*/ 8452781 w 11830043"/>
              <a:gd name="connsiteY5984" fmla="*/ 965144 h 6533995"/>
              <a:gd name="connsiteX5985" fmla="*/ 8694009 w 11830043"/>
              <a:gd name="connsiteY5985" fmla="*/ 965141 h 6533995"/>
              <a:gd name="connsiteX5986" fmla="*/ 8703730 w 11830043"/>
              <a:gd name="connsiteY5986" fmla="*/ 974865 h 6533995"/>
              <a:gd name="connsiteX5987" fmla="*/ 8694009 w 11830043"/>
              <a:gd name="connsiteY5987" fmla="*/ 984652 h 6533995"/>
              <a:gd name="connsiteX5988" fmla="*/ 8684289 w 11830043"/>
              <a:gd name="connsiteY5988" fmla="*/ 974865 h 6533995"/>
              <a:gd name="connsiteX5989" fmla="*/ 8694009 w 11830043"/>
              <a:gd name="connsiteY5989" fmla="*/ 965141 h 6533995"/>
              <a:gd name="connsiteX5990" fmla="*/ 8935237 w 11830043"/>
              <a:gd name="connsiteY5990" fmla="*/ 965138 h 6533995"/>
              <a:gd name="connsiteX5991" fmla="*/ 8944958 w 11830043"/>
              <a:gd name="connsiteY5991" fmla="*/ 974862 h 6533995"/>
              <a:gd name="connsiteX5992" fmla="*/ 8935237 w 11830043"/>
              <a:gd name="connsiteY5992" fmla="*/ 984649 h 6533995"/>
              <a:gd name="connsiteX5993" fmla="*/ 8925454 w 11830043"/>
              <a:gd name="connsiteY5993" fmla="*/ 974862 h 6533995"/>
              <a:gd name="connsiteX5994" fmla="*/ 8935237 w 11830043"/>
              <a:gd name="connsiteY5994" fmla="*/ 965138 h 6533995"/>
              <a:gd name="connsiteX5995" fmla="*/ 9176467 w 11830043"/>
              <a:gd name="connsiteY5995" fmla="*/ 965135 h 6533995"/>
              <a:gd name="connsiteX5996" fmla="*/ 9186187 w 11830043"/>
              <a:gd name="connsiteY5996" fmla="*/ 974859 h 6533995"/>
              <a:gd name="connsiteX5997" fmla="*/ 9176467 w 11830043"/>
              <a:gd name="connsiteY5997" fmla="*/ 984646 h 6533995"/>
              <a:gd name="connsiteX5998" fmla="*/ 9166683 w 11830043"/>
              <a:gd name="connsiteY5998" fmla="*/ 974859 h 6533995"/>
              <a:gd name="connsiteX5999" fmla="*/ 9176467 w 11830043"/>
              <a:gd name="connsiteY5999" fmla="*/ 965135 h 6533995"/>
              <a:gd name="connsiteX6000" fmla="*/ 9417695 w 11830043"/>
              <a:gd name="connsiteY6000" fmla="*/ 965133 h 6533995"/>
              <a:gd name="connsiteX6001" fmla="*/ 9427416 w 11830043"/>
              <a:gd name="connsiteY6001" fmla="*/ 974857 h 6533995"/>
              <a:gd name="connsiteX6002" fmla="*/ 9417695 w 11830043"/>
              <a:gd name="connsiteY6002" fmla="*/ 984643 h 6533995"/>
              <a:gd name="connsiteX6003" fmla="*/ 9407911 w 11830043"/>
              <a:gd name="connsiteY6003" fmla="*/ 974857 h 6533995"/>
              <a:gd name="connsiteX6004" fmla="*/ 9417695 w 11830043"/>
              <a:gd name="connsiteY6004" fmla="*/ 965133 h 6533995"/>
              <a:gd name="connsiteX6005" fmla="*/ 9649203 w 11830043"/>
              <a:gd name="connsiteY6005" fmla="*/ 723936 h 6533995"/>
              <a:gd name="connsiteX6006" fmla="*/ 9658923 w 11830043"/>
              <a:gd name="connsiteY6006" fmla="*/ 733721 h 6533995"/>
              <a:gd name="connsiteX6007" fmla="*/ 9649203 w 11830043"/>
              <a:gd name="connsiteY6007" fmla="*/ 743445 h 6533995"/>
              <a:gd name="connsiteX6008" fmla="*/ 9639483 w 11830043"/>
              <a:gd name="connsiteY6008" fmla="*/ 733721 h 6533995"/>
              <a:gd name="connsiteX6009" fmla="*/ 9649203 w 11830043"/>
              <a:gd name="connsiteY6009" fmla="*/ 723936 h 6533995"/>
              <a:gd name="connsiteX6010" fmla="*/ 9890432 w 11830043"/>
              <a:gd name="connsiteY6010" fmla="*/ 723934 h 6533995"/>
              <a:gd name="connsiteX6011" fmla="*/ 9900152 w 11830043"/>
              <a:gd name="connsiteY6011" fmla="*/ 733719 h 6533995"/>
              <a:gd name="connsiteX6012" fmla="*/ 9890432 w 11830043"/>
              <a:gd name="connsiteY6012" fmla="*/ 743443 h 6533995"/>
              <a:gd name="connsiteX6013" fmla="*/ 9880648 w 11830043"/>
              <a:gd name="connsiteY6013" fmla="*/ 733719 h 6533995"/>
              <a:gd name="connsiteX6014" fmla="*/ 9890432 w 11830043"/>
              <a:gd name="connsiteY6014" fmla="*/ 723934 h 6533995"/>
              <a:gd name="connsiteX6015" fmla="*/ 10131660 w 11830043"/>
              <a:gd name="connsiteY6015" fmla="*/ 723931 h 6533995"/>
              <a:gd name="connsiteX6016" fmla="*/ 10141444 w 11830043"/>
              <a:gd name="connsiteY6016" fmla="*/ 733716 h 6533995"/>
              <a:gd name="connsiteX6017" fmla="*/ 10131660 w 11830043"/>
              <a:gd name="connsiteY6017" fmla="*/ 743441 h 6533995"/>
              <a:gd name="connsiteX6018" fmla="*/ 10121940 w 11830043"/>
              <a:gd name="connsiteY6018" fmla="*/ 733716 h 6533995"/>
              <a:gd name="connsiteX6019" fmla="*/ 10131660 w 11830043"/>
              <a:gd name="connsiteY6019" fmla="*/ 723931 h 6533995"/>
              <a:gd name="connsiteX6020" fmla="*/ 10372888 w 11830043"/>
              <a:gd name="connsiteY6020" fmla="*/ 723929 h 6533995"/>
              <a:gd name="connsiteX6021" fmla="*/ 10382673 w 11830043"/>
              <a:gd name="connsiteY6021" fmla="*/ 733714 h 6533995"/>
              <a:gd name="connsiteX6022" fmla="*/ 10372888 w 11830043"/>
              <a:gd name="connsiteY6022" fmla="*/ 743438 h 6533995"/>
              <a:gd name="connsiteX6023" fmla="*/ 10363168 w 11830043"/>
              <a:gd name="connsiteY6023" fmla="*/ 733714 h 6533995"/>
              <a:gd name="connsiteX6024" fmla="*/ 10372888 w 11830043"/>
              <a:gd name="connsiteY6024" fmla="*/ 723929 h 6533995"/>
              <a:gd name="connsiteX6025" fmla="*/ 10614116 w 11830043"/>
              <a:gd name="connsiteY6025" fmla="*/ 723926 h 6533995"/>
              <a:gd name="connsiteX6026" fmla="*/ 10623901 w 11830043"/>
              <a:gd name="connsiteY6026" fmla="*/ 733711 h 6533995"/>
              <a:gd name="connsiteX6027" fmla="*/ 10614116 w 11830043"/>
              <a:gd name="connsiteY6027" fmla="*/ 743436 h 6533995"/>
              <a:gd name="connsiteX6028" fmla="*/ 10604396 w 11830043"/>
              <a:gd name="connsiteY6028" fmla="*/ 733711 h 6533995"/>
              <a:gd name="connsiteX6029" fmla="*/ 10614116 w 11830043"/>
              <a:gd name="connsiteY6029" fmla="*/ 723926 h 6533995"/>
              <a:gd name="connsiteX6030" fmla="*/ 10855345 w 11830043"/>
              <a:gd name="connsiteY6030" fmla="*/ 723924 h 6533995"/>
              <a:gd name="connsiteX6031" fmla="*/ 10865065 w 11830043"/>
              <a:gd name="connsiteY6031" fmla="*/ 733709 h 6533995"/>
              <a:gd name="connsiteX6032" fmla="*/ 10855345 w 11830043"/>
              <a:gd name="connsiteY6032" fmla="*/ 743433 h 6533995"/>
              <a:gd name="connsiteX6033" fmla="*/ 10845625 w 11830043"/>
              <a:gd name="connsiteY6033" fmla="*/ 733709 h 6533995"/>
              <a:gd name="connsiteX6034" fmla="*/ 10855345 w 11830043"/>
              <a:gd name="connsiteY6034" fmla="*/ 723924 h 6533995"/>
              <a:gd name="connsiteX6035" fmla="*/ 11096574 w 11830043"/>
              <a:gd name="connsiteY6035" fmla="*/ 723921 h 6533995"/>
              <a:gd name="connsiteX6036" fmla="*/ 11106294 w 11830043"/>
              <a:gd name="connsiteY6036" fmla="*/ 733707 h 6533995"/>
              <a:gd name="connsiteX6037" fmla="*/ 11096574 w 11830043"/>
              <a:gd name="connsiteY6037" fmla="*/ 743431 h 6533995"/>
              <a:gd name="connsiteX6038" fmla="*/ 11086790 w 11830043"/>
              <a:gd name="connsiteY6038" fmla="*/ 733707 h 6533995"/>
              <a:gd name="connsiteX6039" fmla="*/ 11096574 w 11830043"/>
              <a:gd name="connsiteY6039" fmla="*/ 723921 h 6533995"/>
              <a:gd name="connsiteX6040" fmla="*/ 11337802 w 11830043"/>
              <a:gd name="connsiteY6040" fmla="*/ 723919 h 6533995"/>
              <a:gd name="connsiteX6041" fmla="*/ 11347587 w 11830043"/>
              <a:gd name="connsiteY6041" fmla="*/ 733704 h 6533995"/>
              <a:gd name="connsiteX6042" fmla="*/ 11337802 w 11830043"/>
              <a:gd name="connsiteY6042" fmla="*/ 743429 h 6533995"/>
              <a:gd name="connsiteX6043" fmla="*/ 11328082 w 11830043"/>
              <a:gd name="connsiteY6043" fmla="*/ 733704 h 6533995"/>
              <a:gd name="connsiteX6044" fmla="*/ 11337802 w 11830043"/>
              <a:gd name="connsiteY6044" fmla="*/ 723919 h 6533995"/>
              <a:gd name="connsiteX6045" fmla="*/ 11579030 w 11830043"/>
              <a:gd name="connsiteY6045" fmla="*/ 723917 h 6533995"/>
              <a:gd name="connsiteX6046" fmla="*/ 11588815 w 11830043"/>
              <a:gd name="connsiteY6046" fmla="*/ 733702 h 6533995"/>
              <a:gd name="connsiteX6047" fmla="*/ 11579030 w 11830043"/>
              <a:gd name="connsiteY6047" fmla="*/ 743426 h 6533995"/>
              <a:gd name="connsiteX6048" fmla="*/ 11569310 w 11830043"/>
              <a:gd name="connsiteY6048" fmla="*/ 733702 h 6533995"/>
              <a:gd name="connsiteX6049" fmla="*/ 11579030 w 11830043"/>
              <a:gd name="connsiteY6049" fmla="*/ 723917 h 6533995"/>
              <a:gd name="connsiteX6050" fmla="*/ 11820259 w 11830043"/>
              <a:gd name="connsiteY6050" fmla="*/ 723914 h 6533995"/>
              <a:gd name="connsiteX6051" fmla="*/ 11830043 w 11830043"/>
              <a:gd name="connsiteY6051" fmla="*/ 733700 h 6533995"/>
              <a:gd name="connsiteX6052" fmla="*/ 11820259 w 11830043"/>
              <a:gd name="connsiteY6052" fmla="*/ 743424 h 6533995"/>
              <a:gd name="connsiteX6053" fmla="*/ 11810539 w 11830043"/>
              <a:gd name="connsiteY6053" fmla="*/ 733700 h 6533995"/>
              <a:gd name="connsiteX6054" fmla="*/ 11820259 w 11830043"/>
              <a:gd name="connsiteY6054" fmla="*/ 723914 h 6533995"/>
              <a:gd name="connsiteX6055" fmla="*/ 9720 w 11830043"/>
              <a:gd name="connsiteY6055" fmla="*/ 723912 h 6533995"/>
              <a:gd name="connsiteX6056" fmla="*/ 19504 w 11830043"/>
              <a:gd name="connsiteY6056" fmla="*/ 733697 h 6533995"/>
              <a:gd name="connsiteX6057" fmla="*/ 9720 w 11830043"/>
              <a:gd name="connsiteY6057" fmla="*/ 743422 h 6533995"/>
              <a:gd name="connsiteX6058" fmla="*/ 0 w 11830043"/>
              <a:gd name="connsiteY6058" fmla="*/ 733697 h 6533995"/>
              <a:gd name="connsiteX6059" fmla="*/ 9720 w 11830043"/>
              <a:gd name="connsiteY6059" fmla="*/ 723912 h 6533995"/>
              <a:gd name="connsiteX6060" fmla="*/ 251004 w 11830043"/>
              <a:gd name="connsiteY6060" fmla="*/ 723909 h 6533995"/>
              <a:gd name="connsiteX6061" fmla="*/ 260787 w 11830043"/>
              <a:gd name="connsiteY6061" fmla="*/ 733695 h 6533995"/>
              <a:gd name="connsiteX6062" fmla="*/ 251004 w 11830043"/>
              <a:gd name="connsiteY6062" fmla="*/ 743419 h 6533995"/>
              <a:gd name="connsiteX6063" fmla="*/ 241284 w 11830043"/>
              <a:gd name="connsiteY6063" fmla="*/ 733695 h 6533995"/>
              <a:gd name="connsiteX6064" fmla="*/ 251004 w 11830043"/>
              <a:gd name="connsiteY6064" fmla="*/ 723909 h 6533995"/>
              <a:gd name="connsiteX6065" fmla="*/ 492223 w 11830043"/>
              <a:gd name="connsiteY6065" fmla="*/ 723907 h 6533995"/>
              <a:gd name="connsiteX6066" fmla="*/ 501943 w 11830043"/>
              <a:gd name="connsiteY6066" fmla="*/ 733692 h 6533995"/>
              <a:gd name="connsiteX6067" fmla="*/ 492223 w 11830043"/>
              <a:gd name="connsiteY6067" fmla="*/ 743417 h 6533995"/>
              <a:gd name="connsiteX6068" fmla="*/ 482439 w 11830043"/>
              <a:gd name="connsiteY6068" fmla="*/ 733692 h 6533995"/>
              <a:gd name="connsiteX6069" fmla="*/ 492223 w 11830043"/>
              <a:gd name="connsiteY6069" fmla="*/ 723907 h 6533995"/>
              <a:gd name="connsiteX6070" fmla="*/ 733444 w 11830043"/>
              <a:gd name="connsiteY6070" fmla="*/ 723904 h 6533995"/>
              <a:gd name="connsiteX6071" fmla="*/ 743164 w 11830043"/>
              <a:gd name="connsiteY6071" fmla="*/ 733690 h 6533995"/>
              <a:gd name="connsiteX6072" fmla="*/ 733444 w 11830043"/>
              <a:gd name="connsiteY6072" fmla="*/ 743414 h 6533995"/>
              <a:gd name="connsiteX6073" fmla="*/ 723660 w 11830043"/>
              <a:gd name="connsiteY6073" fmla="*/ 733690 h 6533995"/>
              <a:gd name="connsiteX6074" fmla="*/ 733444 w 11830043"/>
              <a:gd name="connsiteY6074" fmla="*/ 723904 h 6533995"/>
              <a:gd name="connsiteX6075" fmla="*/ 974664 w 11830043"/>
              <a:gd name="connsiteY6075" fmla="*/ 723902 h 6533995"/>
              <a:gd name="connsiteX6076" fmla="*/ 984448 w 11830043"/>
              <a:gd name="connsiteY6076" fmla="*/ 733688 h 6533995"/>
              <a:gd name="connsiteX6077" fmla="*/ 974664 w 11830043"/>
              <a:gd name="connsiteY6077" fmla="*/ 743412 h 6533995"/>
              <a:gd name="connsiteX6078" fmla="*/ 964944 w 11830043"/>
              <a:gd name="connsiteY6078" fmla="*/ 733688 h 6533995"/>
              <a:gd name="connsiteX6079" fmla="*/ 974664 w 11830043"/>
              <a:gd name="connsiteY6079" fmla="*/ 723902 h 6533995"/>
              <a:gd name="connsiteX6080" fmla="*/ 1215884 w 11830043"/>
              <a:gd name="connsiteY6080" fmla="*/ 723900 h 6533995"/>
              <a:gd name="connsiteX6081" fmla="*/ 1225668 w 11830043"/>
              <a:gd name="connsiteY6081" fmla="*/ 733685 h 6533995"/>
              <a:gd name="connsiteX6082" fmla="*/ 1215884 w 11830043"/>
              <a:gd name="connsiteY6082" fmla="*/ 743410 h 6533995"/>
              <a:gd name="connsiteX6083" fmla="*/ 1206164 w 11830043"/>
              <a:gd name="connsiteY6083" fmla="*/ 733685 h 6533995"/>
              <a:gd name="connsiteX6084" fmla="*/ 1215884 w 11830043"/>
              <a:gd name="connsiteY6084" fmla="*/ 723900 h 6533995"/>
              <a:gd name="connsiteX6085" fmla="*/ 1457105 w 11830043"/>
              <a:gd name="connsiteY6085" fmla="*/ 723897 h 6533995"/>
              <a:gd name="connsiteX6086" fmla="*/ 1466825 w 11830043"/>
              <a:gd name="connsiteY6086" fmla="*/ 733683 h 6533995"/>
              <a:gd name="connsiteX6087" fmla="*/ 1457105 w 11830043"/>
              <a:gd name="connsiteY6087" fmla="*/ 743407 h 6533995"/>
              <a:gd name="connsiteX6088" fmla="*/ 1447321 w 11830043"/>
              <a:gd name="connsiteY6088" fmla="*/ 733683 h 6533995"/>
              <a:gd name="connsiteX6089" fmla="*/ 1457105 w 11830043"/>
              <a:gd name="connsiteY6089" fmla="*/ 723897 h 6533995"/>
              <a:gd name="connsiteX6090" fmla="*/ 1698330 w 11830043"/>
              <a:gd name="connsiteY6090" fmla="*/ 723895 h 6533995"/>
              <a:gd name="connsiteX6091" fmla="*/ 1708116 w 11830043"/>
              <a:gd name="connsiteY6091" fmla="*/ 733681 h 6533995"/>
              <a:gd name="connsiteX6092" fmla="*/ 1698330 w 11830043"/>
              <a:gd name="connsiteY6092" fmla="*/ 743405 h 6533995"/>
              <a:gd name="connsiteX6093" fmla="*/ 1688545 w 11830043"/>
              <a:gd name="connsiteY6093" fmla="*/ 733681 h 6533995"/>
              <a:gd name="connsiteX6094" fmla="*/ 1698330 w 11830043"/>
              <a:gd name="connsiteY6094" fmla="*/ 723895 h 6533995"/>
              <a:gd name="connsiteX6095" fmla="*/ 1939580 w 11830043"/>
              <a:gd name="connsiteY6095" fmla="*/ 723892 h 6533995"/>
              <a:gd name="connsiteX6096" fmla="*/ 1949363 w 11830043"/>
              <a:gd name="connsiteY6096" fmla="*/ 733678 h 6533995"/>
              <a:gd name="connsiteX6097" fmla="*/ 1939580 w 11830043"/>
              <a:gd name="connsiteY6097" fmla="*/ 743402 h 6533995"/>
              <a:gd name="connsiteX6098" fmla="*/ 1929859 w 11830043"/>
              <a:gd name="connsiteY6098" fmla="*/ 733678 h 6533995"/>
              <a:gd name="connsiteX6099" fmla="*/ 1939580 w 11830043"/>
              <a:gd name="connsiteY6099" fmla="*/ 723892 h 6533995"/>
              <a:gd name="connsiteX6100" fmla="*/ 2180788 w 11830043"/>
              <a:gd name="connsiteY6100" fmla="*/ 723890 h 6533995"/>
              <a:gd name="connsiteX6101" fmla="*/ 2190577 w 11830043"/>
              <a:gd name="connsiteY6101" fmla="*/ 733676 h 6533995"/>
              <a:gd name="connsiteX6102" fmla="*/ 2180788 w 11830043"/>
              <a:gd name="connsiteY6102" fmla="*/ 743400 h 6533995"/>
              <a:gd name="connsiteX6103" fmla="*/ 2171083 w 11830043"/>
              <a:gd name="connsiteY6103" fmla="*/ 733676 h 6533995"/>
              <a:gd name="connsiteX6104" fmla="*/ 2180788 w 11830043"/>
              <a:gd name="connsiteY6104" fmla="*/ 723890 h 6533995"/>
              <a:gd name="connsiteX6105" fmla="*/ 2422035 w 11830043"/>
              <a:gd name="connsiteY6105" fmla="*/ 723888 h 6533995"/>
              <a:gd name="connsiteX6106" fmla="*/ 2431752 w 11830043"/>
              <a:gd name="connsiteY6106" fmla="*/ 733673 h 6533995"/>
              <a:gd name="connsiteX6107" fmla="*/ 2422035 w 11830043"/>
              <a:gd name="connsiteY6107" fmla="*/ 743398 h 6533995"/>
              <a:gd name="connsiteX6108" fmla="*/ 2412255 w 11830043"/>
              <a:gd name="connsiteY6108" fmla="*/ 733673 h 6533995"/>
              <a:gd name="connsiteX6109" fmla="*/ 2422035 w 11830043"/>
              <a:gd name="connsiteY6109" fmla="*/ 723888 h 6533995"/>
              <a:gd name="connsiteX6110" fmla="*/ 2663272 w 11830043"/>
              <a:gd name="connsiteY6110" fmla="*/ 723885 h 6533995"/>
              <a:gd name="connsiteX6111" fmla="*/ 2672996 w 11830043"/>
              <a:gd name="connsiteY6111" fmla="*/ 733671 h 6533995"/>
              <a:gd name="connsiteX6112" fmla="*/ 2663272 w 11830043"/>
              <a:gd name="connsiteY6112" fmla="*/ 743395 h 6533995"/>
              <a:gd name="connsiteX6113" fmla="*/ 2653489 w 11830043"/>
              <a:gd name="connsiteY6113" fmla="*/ 733671 h 6533995"/>
              <a:gd name="connsiteX6114" fmla="*/ 2663272 w 11830043"/>
              <a:gd name="connsiteY6114" fmla="*/ 723885 h 6533995"/>
              <a:gd name="connsiteX6115" fmla="*/ 2904570 w 11830043"/>
              <a:gd name="connsiteY6115" fmla="*/ 723883 h 6533995"/>
              <a:gd name="connsiteX6116" fmla="*/ 2914353 w 11830043"/>
              <a:gd name="connsiteY6116" fmla="*/ 733669 h 6533995"/>
              <a:gd name="connsiteX6117" fmla="*/ 2904570 w 11830043"/>
              <a:gd name="connsiteY6117" fmla="*/ 743393 h 6533995"/>
              <a:gd name="connsiteX6118" fmla="*/ 2894788 w 11830043"/>
              <a:gd name="connsiteY6118" fmla="*/ 733669 h 6533995"/>
              <a:gd name="connsiteX6119" fmla="*/ 2904570 w 11830043"/>
              <a:gd name="connsiteY6119" fmla="*/ 723883 h 6533995"/>
              <a:gd name="connsiteX6120" fmla="*/ 3145749 w 11830043"/>
              <a:gd name="connsiteY6120" fmla="*/ 723880 h 6533995"/>
              <a:gd name="connsiteX6121" fmla="*/ 3155531 w 11830043"/>
              <a:gd name="connsiteY6121" fmla="*/ 733666 h 6533995"/>
              <a:gd name="connsiteX6122" fmla="*/ 3145749 w 11830043"/>
              <a:gd name="connsiteY6122" fmla="*/ 743391 h 6533995"/>
              <a:gd name="connsiteX6123" fmla="*/ 3136030 w 11830043"/>
              <a:gd name="connsiteY6123" fmla="*/ 733666 h 6533995"/>
              <a:gd name="connsiteX6124" fmla="*/ 3145749 w 11830043"/>
              <a:gd name="connsiteY6124" fmla="*/ 723880 h 6533995"/>
              <a:gd name="connsiteX6125" fmla="*/ 3386957 w 11830043"/>
              <a:gd name="connsiteY6125" fmla="*/ 723878 h 6533995"/>
              <a:gd name="connsiteX6126" fmla="*/ 3396742 w 11830043"/>
              <a:gd name="connsiteY6126" fmla="*/ 733664 h 6533995"/>
              <a:gd name="connsiteX6127" fmla="*/ 3386957 w 11830043"/>
              <a:gd name="connsiteY6127" fmla="*/ 743388 h 6533995"/>
              <a:gd name="connsiteX6128" fmla="*/ 3377235 w 11830043"/>
              <a:gd name="connsiteY6128" fmla="*/ 733664 h 6533995"/>
              <a:gd name="connsiteX6129" fmla="*/ 3386957 w 11830043"/>
              <a:gd name="connsiteY6129" fmla="*/ 723878 h 6533995"/>
              <a:gd name="connsiteX6130" fmla="*/ 3628211 w 11830043"/>
              <a:gd name="connsiteY6130" fmla="*/ 723875 h 6533995"/>
              <a:gd name="connsiteX6131" fmla="*/ 3637930 w 11830043"/>
              <a:gd name="connsiteY6131" fmla="*/ 733662 h 6533995"/>
              <a:gd name="connsiteX6132" fmla="*/ 3628211 w 11830043"/>
              <a:gd name="connsiteY6132" fmla="*/ 743386 h 6533995"/>
              <a:gd name="connsiteX6133" fmla="*/ 3618428 w 11830043"/>
              <a:gd name="connsiteY6133" fmla="*/ 733662 h 6533995"/>
              <a:gd name="connsiteX6134" fmla="*/ 3628211 w 11830043"/>
              <a:gd name="connsiteY6134" fmla="*/ 723875 h 6533995"/>
              <a:gd name="connsiteX6135" fmla="*/ 3869427 w 11830043"/>
              <a:gd name="connsiteY6135" fmla="*/ 723873 h 6533995"/>
              <a:gd name="connsiteX6136" fmla="*/ 3879147 w 11830043"/>
              <a:gd name="connsiteY6136" fmla="*/ 733659 h 6533995"/>
              <a:gd name="connsiteX6137" fmla="*/ 3869427 w 11830043"/>
              <a:gd name="connsiteY6137" fmla="*/ 743383 h 6533995"/>
              <a:gd name="connsiteX6138" fmla="*/ 3859645 w 11830043"/>
              <a:gd name="connsiteY6138" fmla="*/ 733659 h 6533995"/>
              <a:gd name="connsiteX6139" fmla="*/ 3869427 w 11830043"/>
              <a:gd name="connsiteY6139" fmla="*/ 723873 h 6533995"/>
              <a:gd name="connsiteX6140" fmla="*/ 4110581 w 11830043"/>
              <a:gd name="connsiteY6140" fmla="*/ 723871 h 6533995"/>
              <a:gd name="connsiteX6141" fmla="*/ 4120362 w 11830043"/>
              <a:gd name="connsiteY6141" fmla="*/ 733657 h 6533995"/>
              <a:gd name="connsiteX6142" fmla="*/ 4110581 w 11830043"/>
              <a:gd name="connsiteY6142" fmla="*/ 743381 h 6533995"/>
              <a:gd name="connsiteX6143" fmla="*/ 4100797 w 11830043"/>
              <a:gd name="connsiteY6143" fmla="*/ 733657 h 6533995"/>
              <a:gd name="connsiteX6144" fmla="*/ 4110581 w 11830043"/>
              <a:gd name="connsiteY6144" fmla="*/ 723871 h 6533995"/>
              <a:gd name="connsiteX6145" fmla="*/ 4351806 w 11830043"/>
              <a:gd name="connsiteY6145" fmla="*/ 723868 h 6533995"/>
              <a:gd name="connsiteX6146" fmla="*/ 4361580 w 11830043"/>
              <a:gd name="connsiteY6146" fmla="*/ 733654 h 6533995"/>
              <a:gd name="connsiteX6147" fmla="*/ 4351806 w 11830043"/>
              <a:gd name="connsiteY6147" fmla="*/ 743379 h 6533995"/>
              <a:gd name="connsiteX6148" fmla="*/ 4342006 w 11830043"/>
              <a:gd name="connsiteY6148" fmla="*/ 733654 h 6533995"/>
              <a:gd name="connsiteX6149" fmla="*/ 4351806 w 11830043"/>
              <a:gd name="connsiteY6149" fmla="*/ 723868 h 6533995"/>
              <a:gd name="connsiteX6150" fmla="*/ 4593017 w 11830043"/>
              <a:gd name="connsiteY6150" fmla="*/ 723866 h 6533995"/>
              <a:gd name="connsiteX6151" fmla="*/ 4602795 w 11830043"/>
              <a:gd name="connsiteY6151" fmla="*/ 733652 h 6533995"/>
              <a:gd name="connsiteX6152" fmla="*/ 4593017 w 11830043"/>
              <a:gd name="connsiteY6152" fmla="*/ 743376 h 6533995"/>
              <a:gd name="connsiteX6153" fmla="*/ 4583304 w 11830043"/>
              <a:gd name="connsiteY6153" fmla="*/ 733652 h 6533995"/>
              <a:gd name="connsiteX6154" fmla="*/ 4593017 w 11830043"/>
              <a:gd name="connsiteY6154" fmla="*/ 723866 h 6533995"/>
              <a:gd name="connsiteX6155" fmla="*/ 4834252 w 11830043"/>
              <a:gd name="connsiteY6155" fmla="*/ 723863 h 6533995"/>
              <a:gd name="connsiteX6156" fmla="*/ 4844038 w 11830043"/>
              <a:gd name="connsiteY6156" fmla="*/ 733650 h 6533995"/>
              <a:gd name="connsiteX6157" fmla="*/ 4834252 w 11830043"/>
              <a:gd name="connsiteY6157" fmla="*/ 743374 h 6533995"/>
              <a:gd name="connsiteX6158" fmla="*/ 4824532 w 11830043"/>
              <a:gd name="connsiteY6158" fmla="*/ 733650 h 6533995"/>
              <a:gd name="connsiteX6159" fmla="*/ 4834252 w 11830043"/>
              <a:gd name="connsiteY6159" fmla="*/ 723863 h 6533995"/>
              <a:gd name="connsiteX6160" fmla="*/ 5075485 w 11830043"/>
              <a:gd name="connsiteY6160" fmla="*/ 723861 h 6533995"/>
              <a:gd name="connsiteX6161" fmla="*/ 5085201 w 11830043"/>
              <a:gd name="connsiteY6161" fmla="*/ 733647 h 6533995"/>
              <a:gd name="connsiteX6162" fmla="*/ 5075485 w 11830043"/>
              <a:gd name="connsiteY6162" fmla="*/ 743371 h 6533995"/>
              <a:gd name="connsiteX6163" fmla="*/ 5065704 w 11830043"/>
              <a:gd name="connsiteY6163" fmla="*/ 733647 h 6533995"/>
              <a:gd name="connsiteX6164" fmla="*/ 5075485 w 11830043"/>
              <a:gd name="connsiteY6164" fmla="*/ 723861 h 6533995"/>
              <a:gd name="connsiteX6165" fmla="*/ 5316710 w 11830043"/>
              <a:gd name="connsiteY6165" fmla="*/ 723858 h 6533995"/>
              <a:gd name="connsiteX6166" fmla="*/ 5326429 w 11830043"/>
              <a:gd name="connsiteY6166" fmla="*/ 733645 h 6533995"/>
              <a:gd name="connsiteX6167" fmla="*/ 5316710 w 11830043"/>
              <a:gd name="connsiteY6167" fmla="*/ 743369 h 6533995"/>
              <a:gd name="connsiteX6168" fmla="*/ 5306924 w 11830043"/>
              <a:gd name="connsiteY6168" fmla="*/ 733645 h 6533995"/>
              <a:gd name="connsiteX6169" fmla="*/ 5316710 w 11830043"/>
              <a:gd name="connsiteY6169" fmla="*/ 723858 h 6533995"/>
              <a:gd name="connsiteX6170" fmla="*/ 5557991 w 11830043"/>
              <a:gd name="connsiteY6170" fmla="*/ 723856 h 6533995"/>
              <a:gd name="connsiteX6171" fmla="*/ 5567774 w 11830043"/>
              <a:gd name="connsiteY6171" fmla="*/ 733642 h 6533995"/>
              <a:gd name="connsiteX6172" fmla="*/ 5557991 w 11830043"/>
              <a:gd name="connsiteY6172" fmla="*/ 743367 h 6533995"/>
              <a:gd name="connsiteX6173" fmla="*/ 5548208 w 11830043"/>
              <a:gd name="connsiteY6173" fmla="*/ 733642 h 6533995"/>
              <a:gd name="connsiteX6174" fmla="*/ 5557991 w 11830043"/>
              <a:gd name="connsiteY6174" fmla="*/ 723856 h 6533995"/>
              <a:gd name="connsiteX6175" fmla="*/ 5799205 w 11830043"/>
              <a:gd name="connsiteY6175" fmla="*/ 723854 h 6533995"/>
              <a:gd name="connsiteX6176" fmla="*/ 5808989 w 11830043"/>
              <a:gd name="connsiteY6176" fmla="*/ 733640 h 6533995"/>
              <a:gd name="connsiteX6177" fmla="*/ 5799205 w 11830043"/>
              <a:gd name="connsiteY6177" fmla="*/ 743364 h 6533995"/>
              <a:gd name="connsiteX6178" fmla="*/ 5789486 w 11830043"/>
              <a:gd name="connsiteY6178" fmla="*/ 733640 h 6533995"/>
              <a:gd name="connsiteX6179" fmla="*/ 5799205 w 11830043"/>
              <a:gd name="connsiteY6179" fmla="*/ 723854 h 6533995"/>
              <a:gd name="connsiteX6180" fmla="*/ 6040432 w 11830043"/>
              <a:gd name="connsiteY6180" fmla="*/ 723851 h 6533995"/>
              <a:gd name="connsiteX6181" fmla="*/ 6050216 w 11830043"/>
              <a:gd name="connsiteY6181" fmla="*/ 733638 h 6533995"/>
              <a:gd name="connsiteX6182" fmla="*/ 6040432 w 11830043"/>
              <a:gd name="connsiteY6182" fmla="*/ 743362 h 6533995"/>
              <a:gd name="connsiteX6183" fmla="*/ 6030712 w 11830043"/>
              <a:gd name="connsiteY6183" fmla="*/ 733638 h 6533995"/>
              <a:gd name="connsiteX6184" fmla="*/ 6040432 w 11830043"/>
              <a:gd name="connsiteY6184" fmla="*/ 723851 h 6533995"/>
              <a:gd name="connsiteX6185" fmla="*/ 6281661 w 11830043"/>
              <a:gd name="connsiteY6185" fmla="*/ 723849 h 6533995"/>
              <a:gd name="connsiteX6186" fmla="*/ 6291381 w 11830043"/>
              <a:gd name="connsiteY6186" fmla="*/ 733635 h 6533995"/>
              <a:gd name="connsiteX6187" fmla="*/ 6281661 w 11830043"/>
              <a:gd name="connsiteY6187" fmla="*/ 743359 h 6533995"/>
              <a:gd name="connsiteX6188" fmla="*/ 6271877 w 11830043"/>
              <a:gd name="connsiteY6188" fmla="*/ 733635 h 6533995"/>
              <a:gd name="connsiteX6189" fmla="*/ 6281661 w 11830043"/>
              <a:gd name="connsiteY6189" fmla="*/ 723849 h 6533995"/>
              <a:gd name="connsiteX6190" fmla="*/ 6522889 w 11830043"/>
              <a:gd name="connsiteY6190" fmla="*/ 723846 h 6533995"/>
              <a:gd name="connsiteX6191" fmla="*/ 6532610 w 11830043"/>
              <a:gd name="connsiteY6191" fmla="*/ 733633 h 6533995"/>
              <a:gd name="connsiteX6192" fmla="*/ 6522889 w 11830043"/>
              <a:gd name="connsiteY6192" fmla="*/ 743357 h 6533995"/>
              <a:gd name="connsiteX6193" fmla="*/ 6513105 w 11830043"/>
              <a:gd name="connsiteY6193" fmla="*/ 733633 h 6533995"/>
              <a:gd name="connsiteX6194" fmla="*/ 6522889 w 11830043"/>
              <a:gd name="connsiteY6194" fmla="*/ 723846 h 6533995"/>
              <a:gd name="connsiteX6195" fmla="*/ 6764118 w 11830043"/>
              <a:gd name="connsiteY6195" fmla="*/ 723844 h 6533995"/>
              <a:gd name="connsiteX6196" fmla="*/ 6773902 w 11830043"/>
              <a:gd name="connsiteY6196" fmla="*/ 733630 h 6533995"/>
              <a:gd name="connsiteX6197" fmla="*/ 6764118 w 11830043"/>
              <a:gd name="connsiteY6197" fmla="*/ 743355 h 6533995"/>
              <a:gd name="connsiteX6198" fmla="*/ 6754335 w 11830043"/>
              <a:gd name="connsiteY6198" fmla="*/ 733630 h 6533995"/>
              <a:gd name="connsiteX6199" fmla="*/ 6764118 w 11830043"/>
              <a:gd name="connsiteY6199" fmla="*/ 723844 h 6533995"/>
              <a:gd name="connsiteX6200" fmla="*/ 7005346 w 11830043"/>
              <a:gd name="connsiteY6200" fmla="*/ 723841 h 6533995"/>
              <a:gd name="connsiteX6201" fmla="*/ 7015130 w 11830043"/>
              <a:gd name="connsiteY6201" fmla="*/ 733628 h 6533995"/>
              <a:gd name="connsiteX6202" fmla="*/ 7005346 w 11830043"/>
              <a:gd name="connsiteY6202" fmla="*/ 743352 h 6533995"/>
              <a:gd name="connsiteX6203" fmla="*/ 6995626 w 11830043"/>
              <a:gd name="connsiteY6203" fmla="*/ 733628 h 6533995"/>
              <a:gd name="connsiteX6204" fmla="*/ 7005346 w 11830043"/>
              <a:gd name="connsiteY6204" fmla="*/ 723841 h 6533995"/>
              <a:gd name="connsiteX6205" fmla="*/ 7246575 w 11830043"/>
              <a:gd name="connsiteY6205" fmla="*/ 723839 h 6533995"/>
              <a:gd name="connsiteX6206" fmla="*/ 7256359 w 11830043"/>
              <a:gd name="connsiteY6206" fmla="*/ 733626 h 6533995"/>
              <a:gd name="connsiteX6207" fmla="*/ 7246575 w 11830043"/>
              <a:gd name="connsiteY6207" fmla="*/ 743350 h 6533995"/>
              <a:gd name="connsiteX6208" fmla="*/ 7236855 w 11830043"/>
              <a:gd name="connsiteY6208" fmla="*/ 733626 h 6533995"/>
              <a:gd name="connsiteX6209" fmla="*/ 7246575 w 11830043"/>
              <a:gd name="connsiteY6209" fmla="*/ 723839 h 6533995"/>
              <a:gd name="connsiteX6210" fmla="*/ 7487803 w 11830043"/>
              <a:gd name="connsiteY6210" fmla="*/ 723837 h 6533995"/>
              <a:gd name="connsiteX6211" fmla="*/ 7497524 w 11830043"/>
              <a:gd name="connsiteY6211" fmla="*/ 733623 h 6533995"/>
              <a:gd name="connsiteX6212" fmla="*/ 7487803 w 11830043"/>
              <a:gd name="connsiteY6212" fmla="*/ 743348 h 6533995"/>
              <a:gd name="connsiteX6213" fmla="*/ 7478019 w 11830043"/>
              <a:gd name="connsiteY6213" fmla="*/ 733623 h 6533995"/>
              <a:gd name="connsiteX6214" fmla="*/ 7487803 w 11830043"/>
              <a:gd name="connsiteY6214" fmla="*/ 723837 h 6533995"/>
              <a:gd name="connsiteX6215" fmla="*/ 7729032 w 11830043"/>
              <a:gd name="connsiteY6215" fmla="*/ 723834 h 6533995"/>
              <a:gd name="connsiteX6216" fmla="*/ 7738753 w 11830043"/>
              <a:gd name="connsiteY6216" fmla="*/ 733621 h 6533995"/>
              <a:gd name="connsiteX6217" fmla="*/ 7729032 w 11830043"/>
              <a:gd name="connsiteY6217" fmla="*/ 743345 h 6533995"/>
              <a:gd name="connsiteX6218" fmla="*/ 7719249 w 11830043"/>
              <a:gd name="connsiteY6218" fmla="*/ 733621 h 6533995"/>
              <a:gd name="connsiteX6219" fmla="*/ 7729032 w 11830043"/>
              <a:gd name="connsiteY6219" fmla="*/ 723834 h 6533995"/>
              <a:gd name="connsiteX6220" fmla="*/ 7970260 w 11830043"/>
              <a:gd name="connsiteY6220" fmla="*/ 723832 h 6533995"/>
              <a:gd name="connsiteX6221" fmla="*/ 7980044 w 11830043"/>
              <a:gd name="connsiteY6221" fmla="*/ 733619 h 6533995"/>
              <a:gd name="connsiteX6222" fmla="*/ 7970260 w 11830043"/>
              <a:gd name="connsiteY6222" fmla="*/ 743343 h 6533995"/>
              <a:gd name="connsiteX6223" fmla="*/ 7960477 w 11830043"/>
              <a:gd name="connsiteY6223" fmla="*/ 733619 h 6533995"/>
              <a:gd name="connsiteX6224" fmla="*/ 7970260 w 11830043"/>
              <a:gd name="connsiteY6224" fmla="*/ 723832 h 6533995"/>
              <a:gd name="connsiteX6225" fmla="*/ 8211553 w 11830043"/>
              <a:gd name="connsiteY6225" fmla="*/ 723829 h 6533995"/>
              <a:gd name="connsiteX6226" fmla="*/ 8221273 w 11830043"/>
              <a:gd name="connsiteY6226" fmla="*/ 733616 h 6533995"/>
              <a:gd name="connsiteX6227" fmla="*/ 8211553 w 11830043"/>
              <a:gd name="connsiteY6227" fmla="*/ 743340 h 6533995"/>
              <a:gd name="connsiteX6228" fmla="*/ 8201769 w 11830043"/>
              <a:gd name="connsiteY6228" fmla="*/ 733616 h 6533995"/>
              <a:gd name="connsiteX6229" fmla="*/ 8211553 w 11830043"/>
              <a:gd name="connsiteY6229" fmla="*/ 723829 h 6533995"/>
              <a:gd name="connsiteX6230" fmla="*/ 8452781 w 11830043"/>
              <a:gd name="connsiteY6230" fmla="*/ 723827 h 6533995"/>
              <a:gd name="connsiteX6231" fmla="*/ 8462566 w 11830043"/>
              <a:gd name="connsiteY6231" fmla="*/ 733614 h 6533995"/>
              <a:gd name="connsiteX6232" fmla="*/ 8452781 w 11830043"/>
              <a:gd name="connsiteY6232" fmla="*/ 743338 h 6533995"/>
              <a:gd name="connsiteX6233" fmla="*/ 8443061 w 11830043"/>
              <a:gd name="connsiteY6233" fmla="*/ 733614 h 6533995"/>
              <a:gd name="connsiteX6234" fmla="*/ 8452781 w 11830043"/>
              <a:gd name="connsiteY6234" fmla="*/ 723827 h 6533995"/>
              <a:gd name="connsiteX6235" fmla="*/ 8694009 w 11830043"/>
              <a:gd name="connsiteY6235" fmla="*/ 723825 h 6533995"/>
              <a:gd name="connsiteX6236" fmla="*/ 8703730 w 11830043"/>
              <a:gd name="connsiteY6236" fmla="*/ 733611 h 6533995"/>
              <a:gd name="connsiteX6237" fmla="*/ 8694009 w 11830043"/>
              <a:gd name="connsiteY6237" fmla="*/ 743336 h 6533995"/>
              <a:gd name="connsiteX6238" fmla="*/ 8684289 w 11830043"/>
              <a:gd name="connsiteY6238" fmla="*/ 733611 h 6533995"/>
              <a:gd name="connsiteX6239" fmla="*/ 8694009 w 11830043"/>
              <a:gd name="connsiteY6239" fmla="*/ 723825 h 6533995"/>
              <a:gd name="connsiteX6240" fmla="*/ 8935237 w 11830043"/>
              <a:gd name="connsiteY6240" fmla="*/ 723822 h 6533995"/>
              <a:gd name="connsiteX6241" fmla="*/ 8944958 w 11830043"/>
              <a:gd name="connsiteY6241" fmla="*/ 733609 h 6533995"/>
              <a:gd name="connsiteX6242" fmla="*/ 8935237 w 11830043"/>
              <a:gd name="connsiteY6242" fmla="*/ 743333 h 6533995"/>
              <a:gd name="connsiteX6243" fmla="*/ 8925454 w 11830043"/>
              <a:gd name="connsiteY6243" fmla="*/ 733609 h 6533995"/>
              <a:gd name="connsiteX6244" fmla="*/ 8935237 w 11830043"/>
              <a:gd name="connsiteY6244" fmla="*/ 723822 h 6533995"/>
              <a:gd name="connsiteX6245" fmla="*/ 9176467 w 11830043"/>
              <a:gd name="connsiteY6245" fmla="*/ 723820 h 6533995"/>
              <a:gd name="connsiteX6246" fmla="*/ 9186187 w 11830043"/>
              <a:gd name="connsiteY6246" fmla="*/ 733607 h 6533995"/>
              <a:gd name="connsiteX6247" fmla="*/ 9176467 w 11830043"/>
              <a:gd name="connsiteY6247" fmla="*/ 743331 h 6533995"/>
              <a:gd name="connsiteX6248" fmla="*/ 9166683 w 11830043"/>
              <a:gd name="connsiteY6248" fmla="*/ 733607 h 6533995"/>
              <a:gd name="connsiteX6249" fmla="*/ 9176467 w 11830043"/>
              <a:gd name="connsiteY6249" fmla="*/ 723820 h 6533995"/>
              <a:gd name="connsiteX6250" fmla="*/ 9417695 w 11830043"/>
              <a:gd name="connsiteY6250" fmla="*/ 723817 h 6533995"/>
              <a:gd name="connsiteX6251" fmla="*/ 9427416 w 11830043"/>
              <a:gd name="connsiteY6251" fmla="*/ 733604 h 6533995"/>
              <a:gd name="connsiteX6252" fmla="*/ 9417695 w 11830043"/>
              <a:gd name="connsiteY6252" fmla="*/ 743328 h 6533995"/>
              <a:gd name="connsiteX6253" fmla="*/ 9407911 w 11830043"/>
              <a:gd name="connsiteY6253" fmla="*/ 733604 h 6533995"/>
              <a:gd name="connsiteX6254" fmla="*/ 9417695 w 11830043"/>
              <a:gd name="connsiteY6254" fmla="*/ 723817 h 6533995"/>
              <a:gd name="connsiteX6255" fmla="*/ 9649203 w 11830043"/>
              <a:gd name="connsiteY6255" fmla="*/ 482686 h 6533995"/>
              <a:gd name="connsiteX6256" fmla="*/ 9658923 w 11830043"/>
              <a:gd name="connsiteY6256" fmla="*/ 492410 h 6533995"/>
              <a:gd name="connsiteX6257" fmla="*/ 9649203 w 11830043"/>
              <a:gd name="connsiteY6257" fmla="*/ 502197 h 6533995"/>
              <a:gd name="connsiteX6258" fmla="*/ 9639483 w 11830043"/>
              <a:gd name="connsiteY6258" fmla="*/ 492410 h 6533995"/>
              <a:gd name="connsiteX6259" fmla="*/ 9649203 w 11830043"/>
              <a:gd name="connsiteY6259" fmla="*/ 482686 h 6533995"/>
              <a:gd name="connsiteX6260" fmla="*/ 9890432 w 11830043"/>
              <a:gd name="connsiteY6260" fmla="*/ 482684 h 6533995"/>
              <a:gd name="connsiteX6261" fmla="*/ 9900152 w 11830043"/>
              <a:gd name="connsiteY6261" fmla="*/ 492408 h 6533995"/>
              <a:gd name="connsiteX6262" fmla="*/ 9890432 w 11830043"/>
              <a:gd name="connsiteY6262" fmla="*/ 502195 h 6533995"/>
              <a:gd name="connsiteX6263" fmla="*/ 9880648 w 11830043"/>
              <a:gd name="connsiteY6263" fmla="*/ 492408 h 6533995"/>
              <a:gd name="connsiteX6264" fmla="*/ 9890432 w 11830043"/>
              <a:gd name="connsiteY6264" fmla="*/ 482684 h 6533995"/>
              <a:gd name="connsiteX6265" fmla="*/ 10131660 w 11830043"/>
              <a:gd name="connsiteY6265" fmla="*/ 482681 h 6533995"/>
              <a:gd name="connsiteX6266" fmla="*/ 10141444 w 11830043"/>
              <a:gd name="connsiteY6266" fmla="*/ 492405 h 6533995"/>
              <a:gd name="connsiteX6267" fmla="*/ 10131660 w 11830043"/>
              <a:gd name="connsiteY6267" fmla="*/ 502192 h 6533995"/>
              <a:gd name="connsiteX6268" fmla="*/ 10121940 w 11830043"/>
              <a:gd name="connsiteY6268" fmla="*/ 492405 h 6533995"/>
              <a:gd name="connsiteX6269" fmla="*/ 10131660 w 11830043"/>
              <a:gd name="connsiteY6269" fmla="*/ 482681 h 6533995"/>
              <a:gd name="connsiteX6270" fmla="*/ 10372888 w 11830043"/>
              <a:gd name="connsiteY6270" fmla="*/ 482679 h 6533995"/>
              <a:gd name="connsiteX6271" fmla="*/ 10382673 w 11830043"/>
              <a:gd name="connsiteY6271" fmla="*/ 492403 h 6533995"/>
              <a:gd name="connsiteX6272" fmla="*/ 10372888 w 11830043"/>
              <a:gd name="connsiteY6272" fmla="*/ 502190 h 6533995"/>
              <a:gd name="connsiteX6273" fmla="*/ 10363168 w 11830043"/>
              <a:gd name="connsiteY6273" fmla="*/ 492403 h 6533995"/>
              <a:gd name="connsiteX6274" fmla="*/ 10372888 w 11830043"/>
              <a:gd name="connsiteY6274" fmla="*/ 482679 h 6533995"/>
              <a:gd name="connsiteX6275" fmla="*/ 10614116 w 11830043"/>
              <a:gd name="connsiteY6275" fmla="*/ 482676 h 6533995"/>
              <a:gd name="connsiteX6276" fmla="*/ 10623901 w 11830043"/>
              <a:gd name="connsiteY6276" fmla="*/ 492400 h 6533995"/>
              <a:gd name="connsiteX6277" fmla="*/ 10614116 w 11830043"/>
              <a:gd name="connsiteY6277" fmla="*/ 502187 h 6533995"/>
              <a:gd name="connsiteX6278" fmla="*/ 10604396 w 11830043"/>
              <a:gd name="connsiteY6278" fmla="*/ 492400 h 6533995"/>
              <a:gd name="connsiteX6279" fmla="*/ 10614116 w 11830043"/>
              <a:gd name="connsiteY6279" fmla="*/ 482676 h 6533995"/>
              <a:gd name="connsiteX6280" fmla="*/ 10855345 w 11830043"/>
              <a:gd name="connsiteY6280" fmla="*/ 482674 h 6533995"/>
              <a:gd name="connsiteX6281" fmla="*/ 10865065 w 11830043"/>
              <a:gd name="connsiteY6281" fmla="*/ 492398 h 6533995"/>
              <a:gd name="connsiteX6282" fmla="*/ 10855345 w 11830043"/>
              <a:gd name="connsiteY6282" fmla="*/ 502185 h 6533995"/>
              <a:gd name="connsiteX6283" fmla="*/ 10845625 w 11830043"/>
              <a:gd name="connsiteY6283" fmla="*/ 492398 h 6533995"/>
              <a:gd name="connsiteX6284" fmla="*/ 10855345 w 11830043"/>
              <a:gd name="connsiteY6284" fmla="*/ 482674 h 6533995"/>
              <a:gd name="connsiteX6285" fmla="*/ 11096574 w 11830043"/>
              <a:gd name="connsiteY6285" fmla="*/ 482671 h 6533995"/>
              <a:gd name="connsiteX6286" fmla="*/ 11106294 w 11830043"/>
              <a:gd name="connsiteY6286" fmla="*/ 492395 h 6533995"/>
              <a:gd name="connsiteX6287" fmla="*/ 11096574 w 11830043"/>
              <a:gd name="connsiteY6287" fmla="*/ 502182 h 6533995"/>
              <a:gd name="connsiteX6288" fmla="*/ 11086790 w 11830043"/>
              <a:gd name="connsiteY6288" fmla="*/ 492395 h 6533995"/>
              <a:gd name="connsiteX6289" fmla="*/ 11096574 w 11830043"/>
              <a:gd name="connsiteY6289" fmla="*/ 482671 h 6533995"/>
              <a:gd name="connsiteX6290" fmla="*/ 11337802 w 11830043"/>
              <a:gd name="connsiteY6290" fmla="*/ 482669 h 6533995"/>
              <a:gd name="connsiteX6291" fmla="*/ 11347587 w 11830043"/>
              <a:gd name="connsiteY6291" fmla="*/ 492393 h 6533995"/>
              <a:gd name="connsiteX6292" fmla="*/ 11337802 w 11830043"/>
              <a:gd name="connsiteY6292" fmla="*/ 502180 h 6533995"/>
              <a:gd name="connsiteX6293" fmla="*/ 11328082 w 11830043"/>
              <a:gd name="connsiteY6293" fmla="*/ 492393 h 6533995"/>
              <a:gd name="connsiteX6294" fmla="*/ 11337802 w 11830043"/>
              <a:gd name="connsiteY6294" fmla="*/ 482669 h 6533995"/>
              <a:gd name="connsiteX6295" fmla="*/ 11579030 w 11830043"/>
              <a:gd name="connsiteY6295" fmla="*/ 482666 h 6533995"/>
              <a:gd name="connsiteX6296" fmla="*/ 11588815 w 11830043"/>
              <a:gd name="connsiteY6296" fmla="*/ 492391 h 6533995"/>
              <a:gd name="connsiteX6297" fmla="*/ 11579030 w 11830043"/>
              <a:gd name="connsiteY6297" fmla="*/ 502177 h 6533995"/>
              <a:gd name="connsiteX6298" fmla="*/ 11569310 w 11830043"/>
              <a:gd name="connsiteY6298" fmla="*/ 492391 h 6533995"/>
              <a:gd name="connsiteX6299" fmla="*/ 11579030 w 11830043"/>
              <a:gd name="connsiteY6299" fmla="*/ 482666 h 6533995"/>
              <a:gd name="connsiteX6300" fmla="*/ 11820259 w 11830043"/>
              <a:gd name="connsiteY6300" fmla="*/ 482664 h 6533995"/>
              <a:gd name="connsiteX6301" fmla="*/ 11830043 w 11830043"/>
              <a:gd name="connsiteY6301" fmla="*/ 492388 h 6533995"/>
              <a:gd name="connsiteX6302" fmla="*/ 11820259 w 11830043"/>
              <a:gd name="connsiteY6302" fmla="*/ 502175 h 6533995"/>
              <a:gd name="connsiteX6303" fmla="*/ 11810539 w 11830043"/>
              <a:gd name="connsiteY6303" fmla="*/ 492388 h 6533995"/>
              <a:gd name="connsiteX6304" fmla="*/ 11820259 w 11830043"/>
              <a:gd name="connsiteY6304" fmla="*/ 482664 h 6533995"/>
              <a:gd name="connsiteX6305" fmla="*/ 9720 w 11830043"/>
              <a:gd name="connsiteY6305" fmla="*/ 482662 h 6533995"/>
              <a:gd name="connsiteX6306" fmla="*/ 19504 w 11830043"/>
              <a:gd name="connsiteY6306" fmla="*/ 492386 h 6533995"/>
              <a:gd name="connsiteX6307" fmla="*/ 9720 w 11830043"/>
              <a:gd name="connsiteY6307" fmla="*/ 502173 h 6533995"/>
              <a:gd name="connsiteX6308" fmla="*/ 0 w 11830043"/>
              <a:gd name="connsiteY6308" fmla="*/ 492386 h 6533995"/>
              <a:gd name="connsiteX6309" fmla="*/ 9720 w 11830043"/>
              <a:gd name="connsiteY6309" fmla="*/ 482662 h 6533995"/>
              <a:gd name="connsiteX6310" fmla="*/ 251003 w 11830043"/>
              <a:gd name="connsiteY6310" fmla="*/ 482659 h 6533995"/>
              <a:gd name="connsiteX6311" fmla="*/ 260787 w 11830043"/>
              <a:gd name="connsiteY6311" fmla="*/ 492383 h 6533995"/>
              <a:gd name="connsiteX6312" fmla="*/ 251003 w 11830043"/>
              <a:gd name="connsiteY6312" fmla="*/ 502170 h 6533995"/>
              <a:gd name="connsiteX6313" fmla="*/ 241284 w 11830043"/>
              <a:gd name="connsiteY6313" fmla="*/ 492383 h 6533995"/>
              <a:gd name="connsiteX6314" fmla="*/ 251003 w 11830043"/>
              <a:gd name="connsiteY6314" fmla="*/ 482659 h 6533995"/>
              <a:gd name="connsiteX6315" fmla="*/ 492223 w 11830043"/>
              <a:gd name="connsiteY6315" fmla="*/ 482657 h 6533995"/>
              <a:gd name="connsiteX6316" fmla="*/ 501943 w 11830043"/>
              <a:gd name="connsiteY6316" fmla="*/ 492381 h 6533995"/>
              <a:gd name="connsiteX6317" fmla="*/ 492223 w 11830043"/>
              <a:gd name="connsiteY6317" fmla="*/ 502168 h 6533995"/>
              <a:gd name="connsiteX6318" fmla="*/ 482439 w 11830043"/>
              <a:gd name="connsiteY6318" fmla="*/ 492381 h 6533995"/>
              <a:gd name="connsiteX6319" fmla="*/ 492223 w 11830043"/>
              <a:gd name="connsiteY6319" fmla="*/ 482657 h 6533995"/>
              <a:gd name="connsiteX6320" fmla="*/ 733444 w 11830043"/>
              <a:gd name="connsiteY6320" fmla="*/ 482654 h 6533995"/>
              <a:gd name="connsiteX6321" fmla="*/ 743164 w 11830043"/>
              <a:gd name="connsiteY6321" fmla="*/ 492378 h 6533995"/>
              <a:gd name="connsiteX6322" fmla="*/ 733444 w 11830043"/>
              <a:gd name="connsiteY6322" fmla="*/ 502165 h 6533995"/>
              <a:gd name="connsiteX6323" fmla="*/ 723660 w 11830043"/>
              <a:gd name="connsiteY6323" fmla="*/ 492378 h 6533995"/>
              <a:gd name="connsiteX6324" fmla="*/ 733444 w 11830043"/>
              <a:gd name="connsiteY6324" fmla="*/ 482654 h 6533995"/>
              <a:gd name="connsiteX6325" fmla="*/ 974664 w 11830043"/>
              <a:gd name="connsiteY6325" fmla="*/ 482652 h 6533995"/>
              <a:gd name="connsiteX6326" fmla="*/ 984447 w 11830043"/>
              <a:gd name="connsiteY6326" fmla="*/ 492376 h 6533995"/>
              <a:gd name="connsiteX6327" fmla="*/ 974664 w 11830043"/>
              <a:gd name="connsiteY6327" fmla="*/ 502163 h 6533995"/>
              <a:gd name="connsiteX6328" fmla="*/ 964944 w 11830043"/>
              <a:gd name="connsiteY6328" fmla="*/ 492376 h 6533995"/>
              <a:gd name="connsiteX6329" fmla="*/ 974664 w 11830043"/>
              <a:gd name="connsiteY6329" fmla="*/ 482652 h 6533995"/>
              <a:gd name="connsiteX6330" fmla="*/ 1215884 w 11830043"/>
              <a:gd name="connsiteY6330" fmla="*/ 482649 h 6533995"/>
              <a:gd name="connsiteX6331" fmla="*/ 1225668 w 11830043"/>
              <a:gd name="connsiteY6331" fmla="*/ 492373 h 6533995"/>
              <a:gd name="connsiteX6332" fmla="*/ 1215884 w 11830043"/>
              <a:gd name="connsiteY6332" fmla="*/ 502160 h 6533995"/>
              <a:gd name="connsiteX6333" fmla="*/ 1206164 w 11830043"/>
              <a:gd name="connsiteY6333" fmla="*/ 492373 h 6533995"/>
              <a:gd name="connsiteX6334" fmla="*/ 1215884 w 11830043"/>
              <a:gd name="connsiteY6334" fmla="*/ 482649 h 6533995"/>
              <a:gd name="connsiteX6335" fmla="*/ 1457105 w 11830043"/>
              <a:gd name="connsiteY6335" fmla="*/ 482647 h 6533995"/>
              <a:gd name="connsiteX6336" fmla="*/ 1466825 w 11830043"/>
              <a:gd name="connsiteY6336" fmla="*/ 492371 h 6533995"/>
              <a:gd name="connsiteX6337" fmla="*/ 1457105 w 11830043"/>
              <a:gd name="connsiteY6337" fmla="*/ 502158 h 6533995"/>
              <a:gd name="connsiteX6338" fmla="*/ 1447321 w 11830043"/>
              <a:gd name="connsiteY6338" fmla="*/ 492371 h 6533995"/>
              <a:gd name="connsiteX6339" fmla="*/ 1457105 w 11830043"/>
              <a:gd name="connsiteY6339" fmla="*/ 482647 h 6533995"/>
              <a:gd name="connsiteX6340" fmla="*/ 1698330 w 11830043"/>
              <a:gd name="connsiteY6340" fmla="*/ 482644 h 6533995"/>
              <a:gd name="connsiteX6341" fmla="*/ 1708116 w 11830043"/>
              <a:gd name="connsiteY6341" fmla="*/ 492369 h 6533995"/>
              <a:gd name="connsiteX6342" fmla="*/ 1698330 w 11830043"/>
              <a:gd name="connsiteY6342" fmla="*/ 502155 h 6533995"/>
              <a:gd name="connsiteX6343" fmla="*/ 1688545 w 11830043"/>
              <a:gd name="connsiteY6343" fmla="*/ 492369 h 6533995"/>
              <a:gd name="connsiteX6344" fmla="*/ 1698330 w 11830043"/>
              <a:gd name="connsiteY6344" fmla="*/ 482644 h 6533995"/>
              <a:gd name="connsiteX6345" fmla="*/ 1939580 w 11830043"/>
              <a:gd name="connsiteY6345" fmla="*/ 482642 h 6533995"/>
              <a:gd name="connsiteX6346" fmla="*/ 1949363 w 11830043"/>
              <a:gd name="connsiteY6346" fmla="*/ 492366 h 6533995"/>
              <a:gd name="connsiteX6347" fmla="*/ 1939580 w 11830043"/>
              <a:gd name="connsiteY6347" fmla="*/ 502153 h 6533995"/>
              <a:gd name="connsiteX6348" fmla="*/ 1929859 w 11830043"/>
              <a:gd name="connsiteY6348" fmla="*/ 492366 h 6533995"/>
              <a:gd name="connsiteX6349" fmla="*/ 1939580 w 11830043"/>
              <a:gd name="connsiteY6349" fmla="*/ 482642 h 6533995"/>
              <a:gd name="connsiteX6350" fmla="*/ 2180788 w 11830043"/>
              <a:gd name="connsiteY6350" fmla="*/ 482640 h 6533995"/>
              <a:gd name="connsiteX6351" fmla="*/ 2190577 w 11830043"/>
              <a:gd name="connsiteY6351" fmla="*/ 492364 h 6533995"/>
              <a:gd name="connsiteX6352" fmla="*/ 2180788 w 11830043"/>
              <a:gd name="connsiteY6352" fmla="*/ 502151 h 6533995"/>
              <a:gd name="connsiteX6353" fmla="*/ 2171083 w 11830043"/>
              <a:gd name="connsiteY6353" fmla="*/ 492364 h 6533995"/>
              <a:gd name="connsiteX6354" fmla="*/ 2180788 w 11830043"/>
              <a:gd name="connsiteY6354" fmla="*/ 482640 h 6533995"/>
              <a:gd name="connsiteX6355" fmla="*/ 2422035 w 11830043"/>
              <a:gd name="connsiteY6355" fmla="*/ 482637 h 6533995"/>
              <a:gd name="connsiteX6356" fmla="*/ 2431752 w 11830043"/>
              <a:gd name="connsiteY6356" fmla="*/ 492361 h 6533995"/>
              <a:gd name="connsiteX6357" fmla="*/ 2422035 w 11830043"/>
              <a:gd name="connsiteY6357" fmla="*/ 502148 h 6533995"/>
              <a:gd name="connsiteX6358" fmla="*/ 2412255 w 11830043"/>
              <a:gd name="connsiteY6358" fmla="*/ 492361 h 6533995"/>
              <a:gd name="connsiteX6359" fmla="*/ 2422035 w 11830043"/>
              <a:gd name="connsiteY6359" fmla="*/ 482637 h 6533995"/>
              <a:gd name="connsiteX6360" fmla="*/ 2663272 w 11830043"/>
              <a:gd name="connsiteY6360" fmla="*/ 482635 h 6533995"/>
              <a:gd name="connsiteX6361" fmla="*/ 2672996 w 11830043"/>
              <a:gd name="connsiteY6361" fmla="*/ 492359 h 6533995"/>
              <a:gd name="connsiteX6362" fmla="*/ 2663272 w 11830043"/>
              <a:gd name="connsiteY6362" fmla="*/ 502146 h 6533995"/>
              <a:gd name="connsiteX6363" fmla="*/ 2653489 w 11830043"/>
              <a:gd name="connsiteY6363" fmla="*/ 492359 h 6533995"/>
              <a:gd name="connsiteX6364" fmla="*/ 2663272 w 11830043"/>
              <a:gd name="connsiteY6364" fmla="*/ 482635 h 6533995"/>
              <a:gd name="connsiteX6365" fmla="*/ 2904570 w 11830043"/>
              <a:gd name="connsiteY6365" fmla="*/ 482632 h 6533995"/>
              <a:gd name="connsiteX6366" fmla="*/ 2914352 w 11830043"/>
              <a:gd name="connsiteY6366" fmla="*/ 492356 h 6533995"/>
              <a:gd name="connsiteX6367" fmla="*/ 2904570 w 11830043"/>
              <a:gd name="connsiteY6367" fmla="*/ 502143 h 6533995"/>
              <a:gd name="connsiteX6368" fmla="*/ 2894788 w 11830043"/>
              <a:gd name="connsiteY6368" fmla="*/ 492356 h 6533995"/>
              <a:gd name="connsiteX6369" fmla="*/ 2904570 w 11830043"/>
              <a:gd name="connsiteY6369" fmla="*/ 482632 h 6533995"/>
              <a:gd name="connsiteX6370" fmla="*/ 3145749 w 11830043"/>
              <a:gd name="connsiteY6370" fmla="*/ 482630 h 6533995"/>
              <a:gd name="connsiteX6371" fmla="*/ 3155531 w 11830043"/>
              <a:gd name="connsiteY6371" fmla="*/ 492354 h 6533995"/>
              <a:gd name="connsiteX6372" fmla="*/ 3145749 w 11830043"/>
              <a:gd name="connsiteY6372" fmla="*/ 502141 h 6533995"/>
              <a:gd name="connsiteX6373" fmla="*/ 3136030 w 11830043"/>
              <a:gd name="connsiteY6373" fmla="*/ 492354 h 6533995"/>
              <a:gd name="connsiteX6374" fmla="*/ 3145749 w 11830043"/>
              <a:gd name="connsiteY6374" fmla="*/ 482630 h 6533995"/>
              <a:gd name="connsiteX6375" fmla="*/ 3386957 w 11830043"/>
              <a:gd name="connsiteY6375" fmla="*/ 482627 h 6533995"/>
              <a:gd name="connsiteX6376" fmla="*/ 3396742 w 11830043"/>
              <a:gd name="connsiteY6376" fmla="*/ 492351 h 6533995"/>
              <a:gd name="connsiteX6377" fmla="*/ 3386957 w 11830043"/>
              <a:gd name="connsiteY6377" fmla="*/ 502138 h 6533995"/>
              <a:gd name="connsiteX6378" fmla="*/ 3377235 w 11830043"/>
              <a:gd name="connsiteY6378" fmla="*/ 492351 h 6533995"/>
              <a:gd name="connsiteX6379" fmla="*/ 3386957 w 11830043"/>
              <a:gd name="connsiteY6379" fmla="*/ 482627 h 6533995"/>
              <a:gd name="connsiteX6380" fmla="*/ 3628209 w 11830043"/>
              <a:gd name="connsiteY6380" fmla="*/ 482625 h 6533995"/>
              <a:gd name="connsiteX6381" fmla="*/ 3637930 w 11830043"/>
              <a:gd name="connsiteY6381" fmla="*/ 492349 h 6533995"/>
              <a:gd name="connsiteX6382" fmla="*/ 3628209 w 11830043"/>
              <a:gd name="connsiteY6382" fmla="*/ 502136 h 6533995"/>
              <a:gd name="connsiteX6383" fmla="*/ 3618428 w 11830043"/>
              <a:gd name="connsiteY6383" fmla="*/ 492349 h 6533995"/>
              <a:gd name="connsiteX6384" fmla="*/ 3628209 w 11830043"/>
              <a:gd name="connsiteY6384" fmla="*/ 482625 h 6533995"/>
              <a:gd name="connsiteX6385" fmla="*/ 3869427 w 11830043"/>
              <a:gd name="connsiteY6385" fmla="*/ 482622 h 6533995"/>
              <a:gd name="connsiteX6386" fmla="*/ 3879147 w 11830043"/>
              <a:gd name="connsiteY6386" fmla="*/ 492347 h 6533995"/>
              <a:gd name="connsiteX6387" fmla="*/ 3869427 w 11830043"/>
              <a:gd name="connsiteY6387" fmla="*/ 502133 h 6533995"/>
              <a:gd name="connsiteX6388" fmla="*/ 3859645 w 11830043"/>
              <a:gd name="connsiteY6388" fmla="*/ 492347 h 6533995"/>
              <a:gd name="connsiteX6389" fmla="*/ 3869427 w 11830043"/>
              <a:gd name="connsiteY6389" fmla="*/ 482622 h 6533995"/>
              <a:gd name="connsiteX6390" fmla="*/ 4110581 w 11830043"/>
              <a:gd name="connsiteY6390" fmla="*/ 482620 h 6533995"/>
              <a:gd name="connsiteX6391" fmla="*/ 4120362 w 11830043"/>
              <a:gd name="connsiteY6391" fmla="*/ 492344 h 6533995"/>
              <a:gd name="connsiteX6392" fmla="*/ 4110581 w 11830043"/>
              <a:gd name="connsiteY6392" fmla="*/ 502131 h 6533995"/>
              <a:gd name="connsiteX6393" fmla="*/ 4100797 w 11830043"/>
              <a:gd name="connsiteY6393" fmla="*/ 492344 h 6533995"/>
              <a:gd name="connsiteX6394" fmla="*/ 4110581 w 11830043"/>
              <a:gd name="connsiteY6394" fmla="*/ 482620 h 6533995"/>
              <a:gd name="connsiteX6395" fmla="*/ 4351806 w 11830043"/>
              <a:gd name="connsiteY6395" fmla="*/ 482618 h 6533995"/>
              <a:gd name="connsiteX6396" fmla="*/ 4361580 w 11830043"/>
              <a:gd name="connsiteY6396" fmla="*/ 492342 h 6533995"/>
              <a:gd name="connsiteX6397" fmla="*/ 4351806 w 11830043"/>
              <a:gd name="connsiteY6397" fmla="*/ 502129 h 6533995"/>
              <a:gd name="connsiteX6398" fmla="*/ 4342006 w 11830043"/>
              <a:gd name="connsiteY6398" fmla="*/ 492342 h 6533995"/>
              <a:gd name="connsiteX6399" fmla="*/ 4351806 w 11830043"/>
              <a:gd name="connsiteY6399" fmla="*/ 482618 h 6533995"/>
              <a:gd name="connsiteX6400" fmla="*/ 4593017 w 11830043"/>
              <a:gd name="connsiteY6400" fmla="*/ 482615 h 6533995"/>
              <a:gd name="connsiteX6401" fmla="*/ 4602795 w 11830043"/>
              <a:gd name="connsiteY6401" fmla="*/ 492339 h 6533995"/>
              <a:gd name="connsiteX6402" fmla="*/ 4593017 w 11830043"/>
              <a:gd name="connsiteY6402" fmla="*/ 502126 h 6533995"/>
              <a:gd name="connsiteX6403" fmla="*/ 4583304 w 11830043"/>
              <a:gd name="connsiteY6403" fmla="*/ 492339 h 6533995"/>
              <a:gd name="connsiteX6404" fmla="*/ 4593017 w 11830043"/>
              <a:gd name="connsiteY6404" fmla="*/ 482615 h 6533995"/>
              <a:gd name="connsiteX6405" fmla="*/ 4834252 w 11830043"/>
              <a:gd name="connsiteY6405" fmla="*/ 482613 h 6533995"/>
              <a:gd name="connsiteX6406" fmla="*/ 4844038 w 11830043"/>
              <a:gd name="connsiteY6406" fmla="*/ 492337 h 6533995"/>
              <a:gd name="connsiteX6407" fmla="*/ 4834252 w 11830043"/>
              <a:gd name="connsiteY6407" fmla="*/ 502124 h 6533995"/>
              <a:gd name="connsiteX6408" fmla="*/ 4824532 w 11830043"/>
              <a:gd name="connsiteY6408" fmla="*/ 492337 h 6533995"/>
              <a:gd name="connsiteX6409" fmla="*/ 4834252 w 11830043"/>
              <a:gd name="connsiteY6409" fmla="*/ 482613 h 6533995"/>
              <a:gd name="connsiteX6410" fmla="*/ 5075485 w 11830043"/>
              <a:gd name="connsiteY6410" fmla="*/ 482610 h 6533995"/>
              <a:gd name="connsiteX6411" fmla="*/ 5085201 w 11830043"/>
              <a:gd name="connsiteY6411" fmla="*/ 492334 h 6533995"/>
              <a:gd name="connsiteX6412" fmla="*/ 5075485 w 11830043"/>
              <a:gd name="connsiteY6412" fmla="*/ 502121 h 6533995"/>
              <a:gd name="connsiteX6413" fmla="*/ 5065704 w 11830043"/>
              <a:gd name="connsiteY6413" fmla="*/ 492334 h 6533995"/>
              <a:gd name="connsiteX6414" fmla="*/ 5075485 w 11830043"/>
              <a:gd name="connsiteY6414" fmla="*/ 482610 h 6533995"/>
              <a:gd name="connsiteX6415" fmla="*/ 5316710 w 11830043"/>
              <a:gd name="connsiteY6415" fmla="*/ 482608 h 6533995"/>
              <a:gd name="connsiteX6416" fmla="*/ 5326429 w 11830043"/>
              <a:gd name="connsiteY6416" fmla="*/ 492332 h 6533995"/>
              <a:gd name="connsiteX6417" fmla="*/ 5316710 w 11830043"/>
              <a:gd name="connsiteY6417" fmla="*/ 502119 h 6533995"/>
              <a:gd name="connsiteX6418" fmla="*/ 5306924 w 11830043"/>
              <a:gd name="connsiteY6418" fmla="*/ 492332 h 6533995"/>
              <a:gd name="connsiteX6419" fmla="*/ 5316710 w 11830043"/>
              <a:gd name="connsiteY6419" fmla="*/ 482608 h 6533995"/>
              <a:gd name="connsiteX6420" fmla="*/ 5557991 w 11830043"/>
              <a:gd name="connsiteY6420" fmla="*/ 482605 h 6533995"/>
              <a:gd name="connsiteX6421" fmla="*/ 5567774 w 11830043"/>
              <a:gd name="connsiteY6421" fmla="*/ 492329 h 6533995"/>
              <a:gd name="connsiteX6422" fmla="*/ 5557991 w 11830043"/>
              <a:gd name="connsiteY6422" fmla="*/ 502116 h 6533995"/>
              <a:gd name="connsiteX6423" fmla="*/ 5548208 w 11830043"/>
              <a:gd name="connsiteY6423" fmla="*/ 492329 h 6533995"/>
              <a:gd name="connsiteX6424" fmla="*/ 5557991 w 11830043"/>
              <a:gd name="connsiteY6424" fmla="*/ 482605 h 6533995"/>
              <a:gd name="connsiteX6425" fmla="*/ 5799205 w 11830043"/>
              <a:gd name="connsiteY6425" fmla="*/ 482603 h 6533995"/>
              <a:gd name="connsiteX6426" fmla="*/ 5808989 w 11830043"/>
              <a:gd name="connsiteY6426" fmla="*/ 492327 h 6533995"/>
              <a:gd name="connsiteX6427" fmla="*/ 5799205 w 11830043"/>
              <a:gd name="connsiteY6427" fmla="*/ 502114 h 6533995"/>
              <a:gd name="connsiteX6428" fmla="*/ 5789486 w 11830043"/>
              <a:gd name="connsiteY6428" fmla="*/ 492327 h 6533995"/>
              <a:gd name="connsiteX6429" fmla="*/ 5799205 w 11830043"/>
              <a:gd name="connsiteY6429" fmla="*/ 482603 h 6533995"/>
              <a:gd name="connsiteX6430" fmla="*/ 6040432 w 11830043"/>
              <a:gd name="connsiteY6430" fmla="*/ 482600 h 6533995"/>
              <a:gd name="connsiteX6431" fmla="*/ 6050216 w 11830043"/>
              <a:gd name="connsiteY6431" fmla="*/ 492325 h 6533995"/>
              <a:gd name="connsiteX6432" fmla="*/ 6040432 w 11830043"/>
              <a:gd name="connsiteY6432" fmla="*/ 502111 h 6533995"/>
              <a:gd name="connsiteX6433" fmla="*/ 6030712 w 11830043"/>
              <a:gd name="connsiteY6433" fmla="*/ 492325 h 6533995"/>
              <a:gd name="connsiteX6434" fmla="*/ 6040432 w 11830043"/>
              <a:gd name="connsiteY6434" fmla="*/ 482600 h 6533995"/>
              <a:gd name="connsiteX6435" fmla="*/ 6281661 w 11830043"/>
              <a:gd name="connsiteY6435" fmla="*/ 482598 h 6533995"/>
              <a:gd name="connsiteX6436" fmla="*/ 6291381 w 11830043"/>
              <a:gd name="connsiteY6436" fmla="*/ 492322 h 6533995"/>
              <a:gd name="connsiteX6437" fmla="*/ 6281661 w 11830043"/>
              <a:gd name="connsiteY6437" fmla="*/ 502109 h 6533995"/>
              <a:gd name="connsiteX6438" fmla="*/ 6271877 w 11830043"/>
              <a:gd name="connsiteY6438" fmla="*/ 492322 h 6533995"/>
              <a:gd name="connsiteX6439" fmla="*/ 6281661 w 11830043"/>
              <a:gd name="connsiteY6439" fmla="*/ 482598 h 6533995"/>
              <a:gd name="connsiteX6440" fmla="*/ 6522889 w 11830043"/>
              <a:gd name="connsiteY6440" fmla="*/ 482596 h 6533995"/>
              <a:gd name="connsiteX6441" fmla="*/ 6532610 w 11830043"/>
              <a:gd name="connsiteY6441" fmla="*/ 492320 h 6533995"/>
              <a:gd name="connsiteX6442" fmla="*/ 6522889 w 11830043"/>
              <a:gd name="connsiteY6442" fmla="*/ 502107 h 6533995"/>
              <a:gd name="connsiteX6443" fmla="*/ 6513105 w 11830043"/>
              <a:gd name="connsiteY6443" fmla="*/ 492320 h 6533995"/>
              <a:gd name="connsiteX6444" fmla="*/ 6522889 w 11830043"/>
              <a:gd name="connsiteY6444" fmla="*/ 482596 h 6533995"/>
              <a:gd name="connsiteX6445" fmla="*/ 6764118 w 11830043"/>
              <a:gd name="connsiteY6445" fmla="*/ 482593 h 6533995"/>
              <a:gd name="connsiteX6446" fmla="*/ 6773902 w 11830043"/>
              <a:gd name="connsiteY6446" fmla="*/ 492317 h 6533995"/>
              <a:gd name="connsiteX6447" fmla="*/ 6764118 w 11830043"/>
              <a:gd name="connsiteY6447" fmla="*/ 502104 h 6533995"/>
              <a:gd name="connsiteX6448" fmla="*/ 6754335 w 11830043"/>
              <a:gd name="connsiteY6448" fmla="*/ 492317 h 6533995"/>
              <a:gd name="connsiteX6449" fmla="*/ 6764118 w 11830043"/>
              <a:gd name="connsiteY6449" fmla="*/ 482593 h 6533995"/>
              <a:gd name="connsiteX6450" fmla="*/ 7005346 w 11830043"/>
              <a:gd name="connsiteY6450" fmla="*/ 482591 h 6533995"/>
              <a:gd name="connsiteX6451" fmla="*/ 7015130 w 11830043"/>
              <a:gd name="connsiteY6451" fmla="*/ 492315 h 6533995"/>
              <a:gd name="connsiteX6452" fmla="*/ 7005346 w 11830043"/>
              <a:gd name="connsiteY6452" fmla="*/ 502102 h 6533995"/>
              <a:gd name="connsiteX6453" fmla="*/ 6995626 w 11830043"/>
              <a:gd name="connsiteY6453" fmla="*/ 492315 h 6533995"/>
              <a:gd name="connsiteX6454" fmla="*/ 7005346 w 11830043"/>
              <a:gd name="connsiteY6454" fmla="*/ 482591 h 6533995"/>
              <a:gd name="connsiteX6455" fmla="*/ 7246575 w 11830043"/>
              <a:gd name="connsiteY6455" fmla="*/ 482588 h 6533995"/>
              <a:gd name="connsiteX6456" fmla="*/ 7256359 w 11830043"/>
              <a:gd name="connsiteY6456" fmla="*/ 492312 h 6533995"/>
              <a:gd name="connsiteX6457" fmla="*/ 7246575 w 11830043"/>
              <a:gd name="connsiteY6457" fmla="*/ 502099 h 6533995"/>
              <a:gd name="connsiteX6458" fmla="*/ 7236855 w 11830043"/>
              <a:gd name="connsiteY6458" fmla="*/ 492312 h 6533995"/>
              <a:gd name="connsiteX6459" fmla="*/ 7246575 w 11830043"/>
              <a:gd name="connsiteY6459" fmla="*/ 482588 h 6533995"/>
              <a:gd name="connsiteX6460" fmla="*/ 7487803 w 11830043"/>
              <a:gd name="connsiteY6460" fmla="*/ 482586 h 6533995"/>
              <a:gd name="connsiteX6461" fmla="*/ 7497524 w 11830043"/>
              <a:gd name="connsiteY6461" fmla="*/ 492310 h 6533995"/>
              <a:gd name="connsiteX6462" fmla="*/ 7487803 w 11830043"/>
              <a:gd name="connsiteY6462" fmla="*/ 502097 h 6533995"/>
              <a:gd name="connsiteX6463" fmla="*/ 7478019 w 11830043"/>
              <a:gd name="connsiteY6463" fmla="*/ 492310 h 6533995"/>
              <a:gd name="connsiteX6464" fmla="*/ 7487803 w 11830043"/>
              <a:gd name="connsiteY6464" fmla="*/ 482586 h 6533995"/>
              <a:gd name="connsiteX6465" fmla="*/ 7729032 w 11830043"/>
              <a:gd name="connsiteY6465" fmla="*/ 482583 h 6533995"/>
              <a:gd name="connsiteX6466" fmla="*/ 7738753 w 11830043"/>
              <a:gd name="connsiteY6466" fmla="*/ 492307 h 6533995"/>
              <a:gd name="connsiteX6467" fmla="*/ 7729032 w 11830043"/>
              <a:gd name="connsiteY6467" fmla="*/ 502094 h 6533995"/>
              <a:gd name="connsiteX6468" fmla="*/ 7719249 w 11830043"/>
              <a:gd name="connsiteY6468" fmla="*/ 492307 h 6533995"/>
              <a:gd name="connsiteX6469" fmla="*/ 7729032 w 11830043"/>
              <a:gd name="connsiteY6469" fmla="*/ 482583 h 6533995"/>
              <a:gd name="connsiteX6470" fmla="*/ 7970260 w 11830043"/>
              <a:gd name="connsiteY6470" fmla="*/ 482581 h 6533995"/>
              <a:gd name="connsiteX6471" fmla="*/ 7980044 w 11830043"/>
              <a:gd name="connsiteY6471" fmla="*/ 492305 h 6533995"/>
              <a:gd name="connsiteX6472" fmla="*/ 7970260 w 11830043"/>
              <a:gd name="connsiteY6472" fmla="*/ 502092 h 6533995"/>
              <a:gd name="connsiteX6473" fmla="*/ 7960477 w 11830043"/>
              <a:gd name="connsiteY6473" fmla="*/ 492305 h 6533995"/>
              <a:gd name="connsiteX6474" fmla="*/ 7970260 w 11830043"/>
              <a:gd name="connsiteY6474" fmla="*/ 482581 h 6533995"/>
              <a:gd name="connsiteX6475" fmla="*/ 8211553 w 11830043"/>
              <a:gd name="connsiteY6475" fmla="*/ 482578 h 6533995"/>
              <a:gd name="connsiteX6476" fmla="*/ 8221273 w 11830043"/>
              <a:gd name="connsiteY6476" fmla="*/ 492303 h 6533995"/>
              <a:gd name="connsiteX6477" fmla="*/ 8211553 w 11830043"/>
              <a:gd name="connsiteY6477" fmla="*/ 502089 h 6533995"/>
              <a:gd name="connsiteX6478" fmla="*/ 8201769 w 11830043"/>
              <a:gd name="connsiteY6478" fmla="*/ 492303 h 6533995"/>
              <a:gd name="connsiteX6479" fmla="*/ 8211553 w 11830043"/>
              <a:gd name="connsiteY6479" fmla="*/ 482578 h 6533995"/>
              <a:gd name="connsiteX6480" fmla="*/ 8452781 w 11830043"/>
              <a:gd name="connsiteY6480" fmla="*/ 482576 h 6533995"/>
              <a:gd name="connsiteX6481" fmla="*/ 8462566 w 11830043"/>
              <a:gd name="connsiteY6481" fmla="*/ 492300 h 6533995"/>
              <a:gd name="connsiteX6482" fmla="*/ 8452781 w 11830043"/>
              <a:gd name="connsiteY6482" fmla="*/ 502087 h 6533995"/>
              <a:gd name="connsiteX6483" fmla="*/ 8443061 w 11830043"/>
              <a:gd name="connsiteY6483" fmla="*/ 492300 h 6533995"/>
              <a:gd name="connsiteX6484" fmla="*/ 8452781 w 11830043"/>
              <a:gd name="connsiteY6484" fmla="*/ 482576 h 6533995"/>
              <a:gd name="connsiteX6485" fmla="*/ 8694009 w 11830043"/>
              <a:gd name="connsiteY6485" fmla="*/ 482574 h 6533995"/>
              <a:gd name="connsiteX6486" fmla="*/ 8703730 w 11830043"/>
              <a:gd name="connsiteY6486" fmla="*/ 492298 h 6533995"/>
              <a:gd name="connsiteX6487" fmla="*/ 8694009 w 11830043"/>
              <a:gd name="connsiteY6487" fmla="*/ 502085 h 6533995"/>
              <a:gd name="connsiteX6488" fmla="*/ 8684289 w 11830043"/>
              <a:gd name="connsiteY6488" fmla="*/ 492298 h 6533995"/>
              <a:gd name="connsiteX6489" fmla="*/ 8694009 w 11830043"/>
              <a:gd name="connsiteY6489" fmla="*/ 482574 h 6533995"/>
              <a:gd name="connsiteX6490" fmla="*/ 8935237 w 11830043"/>
              <a:gd name="connsiteY6490" fmla="*/ 482571 h 6533995"/>
              <a:gd name="connsiteX6491" fmla="*/ 8944958 w 11830043"/>
              <a:gd name="connsiteY6491" fmla="*/ 492295 h 6533995"/>
              <a:gd name="connsiteX6492" fmla="*/ 8935237 w 11830043"/>
              <a:gd name="connsiteY6492" fmla="*/ 502082 h 6533995"/>
              <a:gd name="connsiteX6493" fmla="*/ 8925454 w 11830043"/>
              <a:gd name="connsiteY6493" fmla="*/ 492295 h 6533995"/>
              <a:gd name="connsiteX6494" fmla="*/ 8935237 w 11830043"/>
              <a:gd name="connsiteY6494" fmla="*/ 482571 h 6533995"/>
              <a:gd name="connsiteX6495" fmla="*/ 9176467 w 11830043"/>
              <a:gd name="connsiteY6495" fmla="*/ 482569 h 6533995"/>
              <a:gd name="connsiteX6496" fmla="*/ 9186187 w 11830043"/>
              <a:gd name="connsiteY6496" fmla="*/ 492293 h 6533995"/>
              <a:gd name="connsiteX6497" fmla="*/ 9176467 w 11830043"/>
              <a:gd name="connsiteY6497" fmla="*/ 502080 h 6533995"/>
              <a:gd name="connsiteX6498" fmla="*/ 9166683 w 11830043"/>
              <a:gd name="connsiteY6498" fmla="*/ 492293 h 6533995"/>
              <a:gd name="connsiteX6499" fmla="*/ 9176467 w 11830043"/>
              <a:gd name="connsiteY6499" fmla="*/ 482569 h 6533995"/>
              <a:gd name="connsiteX6500" fmla="*/ 9417695 w 11830043"/>
              <a:gd name="connsiteY6500" fmla="*/ 482566 h 6533995"/>
              <a:gd name="connsiteX6501" fmla="*/ 9427416 w 11830043"/>
              <a:gd name="connsiteY6501" fmla="*/ 492290 h 6533995"/>
              <a:gd name="connsiteX6502" fmla="*/ 9417695 w 11830043"/>
              <a:gd name="connsiteY6502" fmla="*/ 502077 h 6533995"/>
              <a:gd name="connsiteX6503" fmla="*/ 9407911 w 11830043"/>
              <a:gd name="connsiteY6503" fmla="*/ 492290 h 6533995"/>
              <a:gd name="connsiteX6504" fmla="*/ 9417695 w 11830043"/>
              <a:gd name="connsiteY6504" fmla="*/ 482566 h 6533995"/>
              <a:gd name="connsiteX6505" fmla="*/ 9649203 w 11830043"/>
              <a:gd name="connsiteY6505" fmla="*/ 241375 h 6533995"/>
              <a:gd name="connsiteX6506" fmla="*/ 9658923 w 11830043"/>
              <a:gd name="connsiteY6506" fmla="*/ 251099 h 6533995"/>
              <a:gd name="connsiteX6507" fmla="*/ 9649203 w 11830043"/>
              <a:gd name="connsiteY6507" fmla="*/ 260886 h 6533995"/>
              <a:gd name="connsiteX6508" fmla="*/ 9639483 w 11830043"/>
              <a:gd name="connsiteY6508" fmla="*/ 251099 h 6533995"/>
              <a:gd name="connsiteX6509" fmla="*/ 9649203 w 11830043"/>
              <a:gd name="connsiteY6509" fmla="*/ 241375 h 6533995"/>
              <a:gd name="connsiteX6510" fmla="*/ 9890432 w 11830043"/>
              <a:gd name="connsiteY6510" fmla="*/ 241373 h 6533995"/>
              <a:gd name="connsiteX6511" fmla="*/ 9900152 w 11830043"/>
              <a:gd name="connsiteY6511" fmla="*/ 251097 h 6533995"/>
              <a:gd name="connsiteX6512" fmla="*/ 9890432 w 11830043"/>
              <a:gd name="connsiteY6512" fmla="*/ 260884 h 6533995"/>
              <a:gd name="connsiteX6513" fmla="*/ 9880648 w 11830043"/>
              <a:gd name="connsiteY6513" fmla="*/ 251097 h 6533995"/>
              <a:gd name="connsiteX6514" fmla="*/ 9890432 w 11830043"/>
              <a:gd name="connsiteY6514" fmla="*/ 241373 h 6533995"/>
              <a:gd name="connsiteX6515" fmla="*/ 10131660 w 11830043"/>
              <a:gd name="connsiteY6515" fmla="*/ 241370 h 6533995"/>
              <a:gd name="connsiteX6516" fmla="*/ 10141444 w 11830043"/>
              <a:gd name="connsiteY6516" fmla="*/ 251094 h 6533995"/>
              <a:gd name="connsiteX6517" fmla="*/ 10131660 w 11830043"/>
              <a:gd name="connsiteY6517" fmla="*/ 260881 h 6533995"/>
              <a:gd name="connsiteX6518" fmla="*/ 10121940 w 11830043"/>
              <a:gd name="connsiteY6518" fmla="*/ 251094 h 6533995"/>
              <a:gd name="connsiteX6519" fmla="*/ 10131660 w 11830043"/>
              <a:gd name="connsiteY6519" fmla="*/ 241370 h 6533995"/>
              <a:gd name="connsiteX6520" fmla="*/ 10372888 w 11830043"/>
              <a:gd name="connsiteY6520" fmla="*/ 241368 h 6533995"/>
              <a:gd name="connsiteX6521" fmla="*/ 10382673 w 11830043"/>
              <a:gd name="connsiteY6521" fmla="*/ 251092 h 6533995"/>
              <a:gd name="connsiteX6522" fmla="*/ 10372888 w 11830043"/>
              <a:gd name="connsiteY6522" fmla="*/ 260879 h 6533995"/>
              <a:gd name="connsiteX6523" fmla="*/ 10363168 w 11830043"/>
              <a:gd name="connsiteY6523" fmla="*/ 251092 h 6533995"/>
              <a:gd name="connsiteX6524" fmla="*/ 10372888 w 11830043"/>
              <a:gd name="connsiteY6524" fmla="*/ 241368 h 6533995"/>
              <a:gd name="connsiteX6525" fmla="*/ 10614116 w 11830043"/>
              <a:gd name="connsiteY6525" fmla="*/ 241365 h 6533995"/>
              <a:gd name="connsiteX6526" fmla="*/ 10623901 w 11830043"/>
              <a:gd name="connsiteY6526" fmla="*/ 251089 h 6533995"/>
              <a:gd name="connsiteX6527" fmla="*/ 10614116 w 11830043"/>
              <a:gd name="connsiteY6527" fmla="*/ 260876 h 6533995"/>
              <a:gd name="connsiteX6528" fmla="*/ 10604396 w 11830043"/>
              <a:gd name="connsiteY6528" fmla="*/ 251089 h 6533995"/>
              <a:gd name="connsiteX6529" fmla="*/ 10614116 w 11830043"/>
              <a:gd name="connsiteY6529" fmla="*/ 241365 h 6533995"/>
              <a:gd name="connsiteX6530" fmla="*/ 10855345 w 11830043"/>
              <a:gd name="connsiteY6530" fmla="*/ 241363 h 6533995"/>
              <a:gd name="connsiteX6531" fmla="*/ 10865065 w 11830043"/>
              <a:gd name="connsiteY6531" fmla="*/ 251087 h 6533995"/>
              <a:gd name="connsiteX6532" fmla="*/ 10855345 w 11830043"/>
              <a:gd name="connsiteY6532" fmla="*/ 260873 h 6533995"/>
              <a:gd name="connsiteX6533" fmla="*/ 10845625 w 11830043"/>
              <a:gd name="connsiteY6533" fmla="*/ 251087 h 6533995"/>
              <a:gd name="connsiteX6534" fmla="*/ 10855345 w 11830043"/>
              <a:gd name="connsiteY6534" fmla="*/ 241363 h 6533995"/>
              <a:gd name="connsiteX6535" fmla="*/ 11096574 w 11830043"/>
              <a:gd name="connsiteY6535" fmla="*/ 241360 h 6533995"/>
              <a:gd name="connsiteX6536" fmla="*/ 11106294 w 11830043"/>
              <a:gd name="connsiteY6536" fmla="*/ 251084 h 6533995"/>
              <a:gd name="connsiteX6537" fmla="*/ 11096574 w 11830043"/>
              <a:gd name="connsiteY6537" fmla="*/ 260871 h 6533995"/>
              <a:gd name="connsiteX6538" fmla="*/ 11086790 w 11830043"/>
              <a:gd name="connsiteY6538" fmla="*/ 251084 h 6533995"/>
              <a:gd name="connsiteX6539" fmla="*/ 11096574 w 11830043"/>
              <a:gd name="connsiteY6539" fmla="*/ 241360 h 6533995"/>
              <a:gd name="connsiteX6540" fmla="*/ 11337802 w 11830043"/>
              <a:gd name="connsiteY6540" fmla="*/ 241358 h 6533995"/>
              <a:gd name="connsiteX6541" fmla="*/ 11347587 w 11830043"/>
              <a:gd name="connsiteY6541" fmla="*/ 251081 h 6533995"/>
              <a:gd name="connsiteX6542" fmla="*/ 11337802 w 11830043"/>
              <a:gd name="connsiteY6542" fmla="*/ 260868 h 6533995"/>
              <a:gd name="connsiteX6543" fmla="*/ 11328082 w 11830043"/>
              <a:gd name="connsiteY6543" fmla="*/ 251081 h 6533995"/>
              <a:gd name="connsiteX6544" fmla="*/ 11337802 w 11830043"/>
              <a:gd name="connsiteY6544" fmla="*/ 241358 h 6533995"/>
              <a:gd name="connsiteX6545" fmla="*/ 11579030 w 11830043"/>
              <a:gd name="connsiteY6545" fmla="*/ 241355 h 6533995"/>
              <a:gd name="connsiteX6546" fmla="*/ 11588815 w 11830043"/>
              <a:gd name="connsiteY6546" fmla="*/ 251079 h 6533995"/>
              <a:gd name="connsiteX6547" fmla="*/ 11579030 w 11830043"/>
              <a:gd name="connsiteY6547" fmla="*/ 260866 h 6533995"/>
              <a:gd name="connsiteX6548" fmla="*/ 11569310 w 11830043"/>
              <a:gd name="connsiteY6548" fmla="*/ 251079 h 6533995"/>
              <a:gd name="connsiteX6549" fmla="*/ 11579030 w 11830043"/>
              <a:gd name="connsiteY6549" fmla="*/ 241355 h 6533995"/>
              <a:gd name="connsiteX6550" fmla="*/ 11820259 w 11830043"/>
              <a:gd name="connsiteY6550" fmla="*/ 241352 h 6533995"/>
              <a:gd name="connsiteX6551" fmla="*/ 11830043 w 11830043"/>
              <a:gd name="connsiteY6551" fmla="*/ 251076 h 6533995"/>
              <a:gd name="connsiteX6552" fmla="*/ 11820259 w 11830043"/>
              <a:gd name="connsiteY6552" fmla="*/ 260863 h 6533995"/>
              <a:gd name="connsiteX6553" fmla="*/ 11810539 w 11830043"/>
              <a:gd name="connsiteY6553" fmla="*/ 251076 h 6533995"/>
              <a:gd name="connsiteX6554" fmla="*/ 11820259 w 11830043"/>
              <a:gd name="connsiteY6554" fmla="*/ 241352 h 6533995"/>
              <a:gd name="connsiteX6555" fmla="*/ 9720 w 11830043"/>
              <a:gd name="connsiteY6555" fmla="*/ 241350 h 6533995"/>
              <a:gd name="connsiteX6556" fmla="*/ 19504 w 11830043"/>
              <a:gd name="connsiteY6556" fmla="*/ 251074 h 6533995"/>
              <a:gd name="connsiteX6557" fmla="*/ 9720 w 11830043"/>
              <a:gd name="connsiteY6557" fmla="*/ 260861 h 6533995"/>
              <a:gd name="connsiteX6558" fmla="*/ 0 w 11830043"/>
              <a:gd name="connsiteY6558" fmla="*/ 251074 h 6533995"/>
              <a:gd name="connsiteX6559" fmla="*/ 9720 w 11830043"/>
              <a:gd name="connsiteY6559" fmla="*/ 241350 h 6533995"/>
              <a:gd name="connsiteX6560" fmla="*/ 251003 w 11830043"/>
              <a:gd name="connsiteY6560" fmla="*/ 241347 h 6533995"/>
              <a:gd name="connsiteX6561" fmla="*/ 260787 w 11830043"/>
              <a:gd name="connsiteY6561" fmla="*/ 251071 h 6533995"/>
              <a:gd name="connsiteX6562" fmla="*/ 251003 w 11830043"/>
              <a:gd name="connsiteY6562" fmla="*/ 260858 h 6533995"/>
              <a:gd name="connsiteX6563" fmla="*/ 241283 w 11830043"/>
              <a:gd name="connsiteY6563" fmla="*/ 251071 h 6533995"/>
              <a:gd name="connsiteX6564" fmla="*/ 251003 w 11830043"/>
              <a:gd name="connsiteY6564" fmla="*/ 241347 h 6533995"/>
              <a:gd name="connsiteX6565" fmla="*/ 492223 w 11830043"/>
              <a:gd name="connsiteY6565" fmla="*/ 241345 h 6533995"/>
              <a:gd name="connsiteX6566" fmla="*/ 501943 w 11830043"/>
              <a:gd name="connsiteY6566" fmla="*/ 251069 h 6533995"/>
              <a:gd name="connsiteX6567" fmla="*/ 492223 w 11830043"/>
              <a:gd name="connsiteY6567" fmla="*/ 260856 h 6533995"/>
              <a:gd name="connsiteX6568" fmla="*/ 482439 w 11830043"/>
              <a:gd name="connsiteY6568" fmla="*/ 251069 h 6533995"/>
              <a:gd name="connsiteX6569" fmla="*/ 492223 w 11830043"/>
              <a:gd name="connsiteY6569" fmla="*/ 241345 h 6533995"/>
              <a:gd name="connsiteX6570" fmla="*/ 733444 w 11830043"/>
              <a:gd name="connsiteY6570" fmla="*/ 241342 h 6533995"/>
              <a:gd name="connsiteX6571" fmla="*/ 743163 w 11830043"/>
              <a:gd name="connsiteY6571" fmla="*/ 251066 h 6533995"/>
              <a:gd name="connsiteX6572" fmla="*/ 733444 w 11830043"/>
              <a:gd name="connsiteY6572" fmla="*/ 260853 h 6533995"/>
              <a:gd name="connsiteX6573" fmla="*/ 723660 w 11830043"/>
              <a:gd name="connsiteY6573" fmla="*/ 251066 h 6533995"/>
              <a:gd name="connsiteX6574" fmla="*/ 733444 w 11830043"/>
              <a:gd name="connsiteY6574" fmla="*/ 241342 h 6533995"/>
              <a:gd name="connsiteX6575" fmla="*/ 974664 w 11830043"/>
              <a:gd name="connsiteY6575" fmla="*/ 241340 h 6533995"/>
              <a:gd name="connsiteX6576" fmla="*/ 984447 w 11830043"/>
              <a:gd name="connsiteY6576" fmla="*/ 251064 h 6533995"/>
              <a:gd name="connsiteX6577" fmla="*/ 974664 w 11830043"/>
              <a:gd name="connsiteY6577" fmla="*/ 260851 h 6533995"/>
              <a:gd name="connsiteX6578" fmla="*/ 964944 w 11830043"/>
              <a:gd name="connsiteY6578" fmla="*/ 251064 h 6533995"/>
              <a:gd name="connsiteX6579" fmla="*/ 974664 w 11830043"/>
              <a:gd name="connsiteY6579" fmla="*/ 241340 h 6533995"/>
              <a:gd name="connsiteX6580" fmla="*/ 1215884 w 11830043"/>
              <a:gd name="connsiteY6580" fmla="*/ 241337 h 6533995"/>
              <a:gd name="connsiteX6581" fmla="*/ 1225668 w 11830043"/>
              <a:gd name="connsiteY6581" fmla="*/ 251061 h 6533995"/>
              <a:gd name="connsiteX6582" fmla="*/ 1215884 w 11830043"/>
              <a:gd name="connsiteY6582" fmla="*/ 260848 h 6533995"/>
              <a:gd name="connsiteX6583" fmla="*/ 1206164 w 11830043"/>
              <a:gd name="connsiteY6583" fmla="*/ 251061 h 6533995"/>
              <a:gd name="connsiteX6584" fmla="*/ 1215884 w 11830043"/>
              <a:gd name="connsiteY6584" fmla="*/ 241337 h 6533995"/>
              <a:gd name="connsiteX6585" fmla="*/ 1457105 w 11830043"/>
              <a:gd name="connsiteY6585" fmla="*/ 241335 h 6533995"/>
              <a:gd name="connsiteX6586" fmla="*/ 1466825 w 11830043"/>
              <a:gd name="connsiteY6586" fmla="*/ 251059 h 6533995"/>
              <a:gd name="connsiteX6587" fmla="*/ 1457105 w 11830043"/>
              <a:gd name="connsiteY6587" fmla="*/ 260846 h 6533995"/>
              <a:gd name="connsiteX6588" fmla="*/ 1447321 w 11830043"/>
              <a:gd name="connsiteY6588" fmla="*/ 251059 h 6533995"/>
              <a:gd name="connsiteX6589" fmla="*/ 1457105 w 11830043"/>
              <a:gd name="connsiteY6589" fmla="*/ 241335 h 6533995"/>
              <a:gd name="connsiteX6590" fmla="*/ 1698330 w 11830043"/>
              <a:gd name="connsiteY6590" fmla="*/ 241332 h 6533995"/>
              <a:gd name="connsiteX6591" fmla="*/ 1708116 w 11830043"/>
              <a:gd name="connsiteY6591" fmla="*/ 251056 h 6533995"/>
              <a:gd name="connsiteX6592" fmla="*/ 1698330 w 11830043"/>
              <a:gd name="connsiteY6592" fmla="*/ 260843 h 6533995"/>
              <a:gd name="connsiteX6593" fmla="*/ 1688545 w 11830043"/>
              <a:gd name="connsiteY6593" fmla="*/ 251056 h 6533995"/>
              <a:gd name="connsiteX6594" fmla="*/ 1698330 w 11830043"/>
              <a:gd name="connsiteY6594" fmla="*/ 241332 h 6533995"/>
              <a:gd name="connsiteX6595" fmla="*/ 1939580 w 11830043"/>
              <a:gd name="connsiteY6595" fmla="*/ 241330 h 6533995"/>
              <a:gd name="connsiteX6596" fmla="*/ 1949362 w 11830043"/>
              <a:gd name="connsiteY6596" fmla="*/ 251054 h 6533995"/>
              <a:gd name="connsiteX6597" fmla="*/ 1939580 w 11830043"/>
              <a:gd name="connsiteY6597" fmla="*/ 260841 h 6533995"/>
              <a:gd name="connsiteX6598" fmla="*/ 1929858 w 11830043"/>
              <a:gd name="connsiteY6598" fmla="*/ 251054 h 6533995"/>
              <a:gd name="connsiteX6599" fmla="*/ 1939580 w 11830043"/>
              <a:gd name="connsiteY6599" fmla="*/ 241330 h 6533995"/>
              <a:gd name="connsiteX6600" fmla="*/ 2180788 w 11830043"/>
              <a:gd name="connsiteY6600" fmla="*/ 241327 h 6533995"/>
              <a:gd name="connsiteX6601" fmla="*/ 2190577 w 11830043"/>
              <a:gd name="connsiteY6601" fmla="*/ 251051 h 6533995"/>
              <a:gd name="connsiteX6602" fmla="*/ 2180788 w 11830043"/>
              <a:gd name="connsiteY6602" fmla="*/ 260838 h 6533995"/>
              <a:gd name="connsiteX6603" fmla="*/ 2171080 w 11830043"/>
              <a:gd name="connsiteY6603" fmla="*/ 251051 h 6533995"/>
              <a:gd name="connsiteX6604" fmla="*/ 2180788 w 11830043"/>
              <a:gd name="connsiteY6604" fmla="*/ 241327 h 6533995"/>
              <a:gd name="connsiteX6605" fmla="*/ 2422035 w 11830043"/>
              <a:gd name="connsiteY6605" fmla="*/ 241325 h 6533995"/>
              <a:gd name="connsiteX6606" fmla="*/ 2431751 w 11830043"/>
              <a:gd name="connsiteY6606" fmla="*/ 251049 h 6533995"/>
              <a:gd name="connsiteX6607" fmla="*/ 2422035 w 11830043"/>
              <a:gd name="connsiteY6607" fmla="*/ 260836 h 6533995"/>
              <a:gd name="connsiteX6608" fmla="*/ 2412254 w 11830043"/>
              <a:gd name="connsiteY6608" fmla="*/ 251049 h 6533995"/>
              <a:gd name="connsiteX6609" fmla="*/ 2422035 w 11830043"/>
              <a:gd name="connsiteY6609" fmla="*/ 241325 h 6533995"/>
              <a:gd name="connsiteX6610" fmla="*/ 2663272 w 11830043"/>
              <a:gd name="connsiteY6610" fmla="*/ 241322 h 6533995"/>
              <a:gd name="connsiteX6611" fmla="*/ 2672996 w 11830043"/>
              <a:gd name="connsiteY6611" fmla="*/ 251046 h 6533995"/>
              <a:gd name="connsiteX6612" fmla="*/ 2663272 w 11830043"/>
              <a:gd name="connsiteY6612" fmla="*/ 260833 h 6533995"/>
              <a:gd name="connsiteX6613" fmla="*/ 2653489 w 11830043"/>
              <a:gd name="connsiteY6613" fmla="*/ 251046 h 6533995"/>
              <a:gd name="connsiteX6614" fmla="*/ 2663272 w 11830043"/>
              <a:gd name="connsiteY6614" fmla="*/ 241322 h 6533995"/>
              <a:gd name="connsiteX6615" fmla="*/ 2904569 w 11830043"/>
              <a:gd name="connsiteY6615" fmla="*/ 241319 h 6533995"/>
              <a:gd name="connsiteX6616" fmla="*/ 2914352 w 11830043"/>
              <a:gd name="connsiteY6616" fmla="*/ 251044 h 6533995"/>
              <a:gd name="connsiteX6617" fmla="*/ 2904569 w 11830043"/>
              <a:gd name="connsiteY6617" fmla="*/ 260830 h 6533995"/>
              <a:gd name="connsiteX6618" fmla="*/ 2894788 w 11830043"/>
              <a:gd name="connsiteY6618" fmla="*/ 251044 h 6533995"/>
              <a:gd name="connsiteX6619" fmla="*/ 2904569 w 11830043"/>
              <a:gd name="connsiteY6619" fmla="*/ 241319 h 6533995"/>
              <a:gd name="connsiteX6620" fmla="*/ 3145749 w 11830043"/>
              <a:gd name="connsiteY6620" fmla="*/ 241317 h 6533995"/>
              <a:gd name="connsiteX6621" fmla="*/ 3155530 w 11830043"/>
              <a:gd name="connsiteY6621" fmla="*/ 251041 h 6533995"/>
              <a:gd name="connsiteX6622" fmla="*/ 3145749 w 11830043"/>
              <a:gd name="connsiteY6622" fmla="*/ 260828 h 6533995"/>
              <a:gd name="connsiteX6623" fmla="*/ 3136030 w 11830043"/>
              <a:gd name="connsiteY6623" fmla="*/ 251041 h 6533995"/>
              <a:gd name="connsiteX6624" fmla="*/ 3145749 w 11830043"/>
              <a:gd name="connsiteY6624" fmla="*/ 241317 h 6533995"/>
              <a:gd name="connsiteX6625" fmla="*/ 3386956 w 11830043"/>
              <a:gd name="connsiteY6625" fmla="*/ 241314 h 6533995"/>
              <a:gd name="connsiteX6626" fmla="*/ 3396742 w 11830043"/>
              <a:gd name="connsiteY6626" fmla="*/ 251038 h 6533995"/>
              <a:gd name="connsiteX6627" fmla="*/ 3386956 w 11830043"/>
              <a:gd name="connsiteY6627" fmla="*/ 260825 h 6533995"/>
              <a:gd name="connsiteX6628" fmla="*/ 3377235 w 11830043"/>
              <a:gd name="connsiteY6628" fmla="*/ 251038 h 6533995"/>
              <a:gd name="connsiteX6629" fmla="*/ 3386956 w 11830043"/>
              <a:gd name="connsiteY6629" fmla="*/ 241314 h 6533995"/>
              <a:gd name="connsiteX6630" fmla="*/ 3628209 w 11830043"/>
              <a:gd name="connsiteY6630" fmla="*/ 241312 h 6533995"/>
              <a:gd name="connsiteX6631" fmla="*/ 3637930 w 11830043"/>
              <a:gd name="connsiteY6631" fmla="*/ 251036 h 6533995"/>
              <a:gd name="connsiteX6632" fmla="*/ 3628209 w 11830043"/>
              <a:gd name="connsiteY6632" fmla="*/ 260823 h 6533995"/>
              <a:gd name="connsiteX6633" fmla="*/ 3618428 w 11830043"/>
              <a:gd name="connsiteY6633" fmla="*/ 251036 h 6533995"/>
              <a:gd name="connsiteX6634" fmla="*/ 3628209 w 11830043"/>
              <a:gd name="connsiteY6634" fmla="*/ 241312 h 6533995"/>
              <a:gd name="connsiteX6635" fmla="*/ 3869427 w 11830043"/>
              <a:gd name="connsiteY6635" fmla="*/ 241309 h 6533995"/>
              <a:gd name="connsiteX6636" fmla="*/ 3879147 w 11830043"/>
              <a:gd name="connsiteY6636" fmla="*/ 251033 h 6533995"/>
              <a:gd name="connsiteX6637" fmla="*/ 3869427 w 11830043"/>
              <a:gd name="connsiteY6637" fmla="*/ 260820 h 6533995"/>
              <a:gd name="connsiteX6638" fmla="*/ 3859645 w 11830043"/>
              <a:gd name="connsiteY6638" fmla="*/ 251033 h 6533995"/>
              <a:gd name="connsiteX6639" fmla="*/ 3869427 w 11830043"/>
              <a:gd name="connsiteY6639" fmla="*/ 241309 h 6533995"/>
              <a:gd name="connsiteX6640" fmla="*/ 4110581 w 11830043"/>
              <a:gd name="connsiteY6640" fmla="*/ 241307 h 6533995"/>
              <a:gd name="connsiteX6641" fmla="*/ 4120362 w 11830043"/>
              <a:gd name="connsiteY6641" fmla="*/ 251031 h 6533995"/>
              <a:gd name="connsiteX6642" fmla="*/ 4110581 w 11830043"/>
              <a:gd name="connsiteY6642" fmla="*/ 260818 h 6533995"/>
              <a:gd name="connsiteX6643" fmla="*/ 4100797 w 11830043"/>
              <a:gd name="connsiteY6643" fmla="*/ 251031 h 6533995"/>
              <a:gd name="connsiteX6644" fmla="*/ 4110581 w 11830043"/>
              <a:gd name="connsiteY6644" fmla="*/ 241307 h 6533995"/>
              <a:gd name="connsiteX6645" fmla="*/ 4351806 w 11830043"/>
              <a:gd name="connsiteY6645" fmla="*/ 241304 h 6533995"/>
              <a:gd name="connsiteX6646" fmla="*/ 4361580 w 11830043"/>
              <a:gd name="connsiteY6646" fmla="*/ 251028 h 6533995"/>
              <a:gd name="connsiteX6647" fmla="*/ 4351806 w 11830043"/>
              <a:gd name="connsiteY6647" fmla="*/ 260815 h 6533995"/>
              <a:gd name="connsiteX6648" fmla="*/ 4342006 w 11830043"/>
              <a:gd name="connsiteY6648" fmla="*/ 251028 h 6533995"/>
              <a:gd name="connsiteX6649" fmla="*/ 4351806 w 11830043"/>
              <a:gd name="connsiteY6649" fmla="*/ 241304 h 6533995"/>
              <a:gd name="connsiteX6650" fmla="*/ 4593017 w 11830043"/>
              <a:gd name="connsiteY6650" fmla="*/ 241302 h 6533995"/>
              <a:gd name="connsiteX6651" fmla="*/ 4602795 w 11830043"/>
              <a:gd name="connsiteY6651" fmla="*/ 251026 h 6533995"/>
              <a:gd name="connsiteX6652" fmla="*/ 4593017 w 11830043"/>
              <a:gd name="connsiteY6652" fmla="*/ 260813 h 6533995"/>
              <a:gd name="connsiteX6653" fmla="*/ 4583304 w 11830043"/>
              <a:gd name="connsiteY6653" fmla="*/ 251026 h 6533995"/>
              <a:gd name="connsiteX6654" fmla="*/ 4593017 w 11830043"/>
              <a:gd name="connsiteY6654" fmla="*/ 241302 h 6533995"/>
              <a:gd name="connsiteX6655" fmla="*/ 4834252 w 11830043"/>
              <a:gd name="connsiteY6655" fmla="*/ 241299 h 6533995"/>
              <a:gd name="connsiteX6656" fmla="*/ 4844038 w 11830043"/>
              <a:gd name="connsiteY6656" fmla="*/ 251023 h 6533995"/>
              <a:gd name="connsiteX6657" fmla="*/ 4834252 w 11830043"/>
              <a:gd name="connsiteY6657" fmla="*/ 260810 h 6533995"/>
              <a:gd name="connsiteX6658" fmla="*/ 4824532 w 11830043"/>
              <a:gd name="connsiteY6658" fmla="*/ 251023 h 6533995"/>
              <a:gd name="connsiteX6659" fmla="*/ 4834252 w 11830043"/>
              <a:gd name="connsiteY6659" fmla="*/ 241299 h 6533995"/>
              <a:gd name="connsiteX6660" fmla="*/ 5075485 w 11830043"/>
              <a:gd name="connsiteY6660" fmla="*/ 241297 h 6533995"/>
              <a:gd name="connsiteX6661" fmla="*/ 5085201 w 11830043"/>
              <a:gd name="connsiteY6661" fmla="*/ 251021 h 6533995"/>
              <a:gd name="connsiteX6662" fmla="*/ 5075485 w 11830043"/>
              <a:gd name="connsiteY6662" fmla="*/ 260808 h 6533995"/>
              <a:gd name="connsiteX6663" fmla="*/ 5065704 w 11830043"/>
              <a:gd name="connsiteY6663" fmla="*/ 251021 h 6533995"/>
              <a:gd name="connsiteX6664" fmla="*/ 5075485 w 11830043"/>
              <a:gd name="connsiteY6664" fmla="*/ 241297 h 6533995"/>
              <a:gd name="connsiteX6665" fmla="*/ 5316710 w 11830043"/>
              <a:gd name="connsiteY6665" fmla="*/ 241294 h 6533995"/>
              <a:gd name="connsiteX6666" fmla="*/ 5326429 w 11830043"/>
              <a:gd name="connsiteY6666" fmla="*/ 251018 h 6533995"/>
              <a:gd name="connsiteX6667" fmla="*/ 5316710 w 11830043"/>
              <a:gd name="connsiteY6667" fmla="*/ 260805 h 6533995"/>
              <a:gd name="connsiteX6668" fmla="*/ 5306924 w 11830043"/>
              <a:gd name="connsiteY6668" fmla="*/ 251018 h 6533995"/>
              <a:gd name="connsiteX6669" fmla="*/ 5316710 w 11830043"/>
              <a:gd name="connsiteY6669" fmla="*/ 241294 h 6533995"/>
              <a:gd name="connsiteX6670" fmla="*/ 5557991 w 11830043"/>
              <a:gd name="connsiteY6670" fmla="*/ 241292 h 6533995"/>
              <a:gd name="connsiteX6671" fmla="*/ 5567774 w 11830043"/>
              <a:gd name="connsiteY6671" fmla="*/ 251016 h 6533995"/>
              <a:gd name="connsiteX6672" fmla="*/ 5557991 w 11830043"/>
              <a:gd name="connsiteY6672" fmla="*/ 260803 h 6533995"/>
              <a:gd name="connsiteX6673" fmla="*/ 5548208 w 11830043"/>
              <a:gd name="connsiteY6673" fmla="*/ 251016 h 6533995"/>
              <a:gd name="connsiteX6674" fmla="*/ 5557991 w 11830043"/>
              <a:gd name="connsiteY6674" fmla="*/ 241292 h 6533995"/>
              <a:gd name="connsiteX6675" fmla="*/ 5799205 w 11830043"/>
              <a:gd name="connsiteY6675" fmla="*/ 241289 h 6533995"/>
              <a:gd name="connsiteX6676" fmla="*/ 5808989 w 11830043"/>
              <a:gd name="connsiteY6676" fmla="*/ 251013 h 6533995"/>
              <a:gd name="connsiteX6677" fmla="*/ 5799205 w 11830043"/>
              <a:gd name="connsiteY6677" fmla="*/ 260800 h 6533995"/>
              <a:gd name="connsiteX6678" fmla="*/ 5789486 w 11830043"/>
              <a:gd name="connsiteY6678" fmla="*/ 251013 h 6533995"/>
              <a:gd name="connsiteX6679" fmla="*/ 5799205 w 11830043"/>
              <a:gd name="connsiteY6679" fmla="*/ 241289 h 6533995"/>
              <a:gd name="connsiteX6680" fmla="*/ 6040432 w 11830043"/>
              <a:gd name="connsiteY6680" fmla="*/ 241287 h 6533995"/>
              <a:gd name="connsiteX6681" fmla="*/ 6050216 w 11830043"/>
              <a:gd name="connsiteY6681" fmla="*/ 251011 h 6533995"/>
              <a:gd name="connsiteX6682" fmla="*/ 6040432 w 11830043"/>
              <a:gd name="connsiteY6682" fmla="*/ 260798 h 6533995"/>
              <a:gd name="connsiteX6683" fmla="*/ 6030712 w 11830043"/>
              <a:gd name="connsiteY6683" fmla="*/ 251011 h 6533995"/>
              <a:gd name="connsiteX6684" fmla="*/ 6040432 w 11830043"/>
              <a:gd name="connsiteY6684" fmla="*/ 241287 h 6533995"/>
              <a:gd name="connsiteX6685" fmla="*/ 6281661 w 11830043"/>
              <a:gd name="connsiteY6685" fmla="*/ 241284 h 6533995"/>
              <a:gd name="connsiteX6686" fmla="*/ 6291381 w 11830043"/>
              <a:gd name="connsiteY6686" fmla="*/ 251008 h 6533995"/>
              <a:gd name="connsiteX6687" fmla="*/ 6281661 w 11830043"/>
              <a:gd name="connsiteY6687" fmla="*/ 260795 h 6533995"/>
              <a:gd name="connsiteX6688" fmla="*/ 6271877 w 11830043"/>
              <a:gd name="connsiteY6688" fmla="*/ 251008 h 6533995"/>
              <a:gd name="connsiteX6689" fmla="*/ 6281661 w 11830043"/>
              <a:gd name="connsiteY6689" fmla="*/ 241284 h 6533995"/>
              <a:gd name="connsiteX6690" fmla="*/ 6522889 w 11830043"/>
              <a:gd name="connsiteY6690" fmla="*/ 241281 h 6533995"/>
              <a:gd name="connsiteX6691" fmla="*/ 6532610 w 11830043"/>
              <a:gd name="connsiteY6691" fmla="*/ 251006 h 6533995"/>
              <a:gd name="connsiteX6692" fmla="*/ 6522889 w 11830043"/>
              <a:gd name="connsiteY6692" fmla="*/ 260792 h 6533995"/>
              <a:gd name="connsiteX6693" fmla="*/ 6513105 w 11830043"/>
              <a:gd name="connsiteY6693" fmla="*/ 251006 h 6533995"/>
              <a:gd name="connsiteX6694" fmla="*/ 6522889 w 11830043"/>
              <a:gd name="connsiteY6694" fmla="*/ 241281 h 6533995"/>
              <a:gd name="connsiteX6695" fmla="*/ 6764118 w 11830043"/>
              <a:gd name="connsiteY6695" fmla="*/ 241279 h 6533995"/>
              <a:gd name="connsiteX6696" fmla="*/ 6773902 w 11830043"/>
              <a:gd name="connsiteY6696" fmla="*/ 251003 h 6533995"/>
              <a:gd name="connsiteX6697" fmla="*/ 6764118 w 11830043"/>
              <a:gd name="connsiteY6697" fmla="*/ 260790 h 6533995"/>
              <a:gd name="connsiteX6698" fmla="*/ 6754335 w 11830043"/>
              <a:gd name="connsiteY6698" fmla="*/ 251003 h 6533995"/>
              <a:gd name="connsiteX6699" fmla="*/ 6764118 w 11830043"/>
              <a:gd name="connsiteY6699" fmla="*/ 241279 h 6533995"/>
              <a:gd name="connsiteX6700" fmla="*/ 7005346 w 11830043"/>
              <a:gd name="connsiteY6700" fmla="*/ 241276 h 6533995"/>
              <a:gd name="connsiteX6701" fmla="*/ 7015130 w 11830043"/>
              <a:gd name="connsiteY6701" fmla="*/ 251000 h 6533995"/>
              <a:gd name="connsiteX6702" fmla="*/ 7005346 w 11830043"/>
              <a:gd name="connsiteY6702" fmla="*/ 260787 h 6533995"/>
              <a:gd name="connsiteX6703" fmla="*/ 6995626 w 11830043"/>
              <a:gd name="connsiteY6703" fmla="*/ 251000 h 6533995"/>
              <a:gd name="connsiteX6704" fmla="*/ 7005346 w 11830043"/>
              <a:gd name="connsiteY6704" fmla="*/ 241276 h 6533995"/>
              <a:gd name="connsiteX6705" fmla="*/ 7246575 w 11830043"/>
              <a:gd name="connsiteY6705" fmla="*/ 241274 h 6533995"/>
              <a:gd name="connsiteX6706" fmla="*/ 7256359 w 11830043"/>
              <a:gd name="connsiteY6706" fmla="*/ 250998 h 6533995"/>
              <a:gd name="connsiteX6707" fmla="*/ 7246575 w 11830043"/>
              <a:gd name="connsiteY6707" fmla="*/ 260785 h 6533995"/>
              <a:gd name="connsiteX6708" fmla="*/ 7236855 w 11830043"/>
              <a:gd name="connsiteY6708" fmla="*/ 250998 h 6533995"/>
              <a:gd name="connsiteX6709" fmla="*/ 7246575 w 11830043"/>
              <a:gd name="connsiteY6709" fmla="*/ 241274 h 6533995"/>
              <a:gd name="connsiteX6710" fmla="*/ 7487803 w 11830043"/>
              <a:gd name="connsiteY6710" fmla="*/ 241271 h 6533995"/>
              <a:gd name="connsiteX6711" fmla="*/ 7497524 w 11830043"/>
              <a:gd name="connsiteY6711" fmla="*/ 250995 h 6533995"/>
              <a:gd name="connsiteX6712" fmla="*/ 7487803 w 11830043"/>
              <a:gd name="connsiteY6712" fmla="*/ 260782 h 6533995"/>
              <a:gd name="connsiteX6713" fmla="*/ 7478019 w 11830043"/>
              <a:gd name="connsiteY6713" fmla="*/ 250995 h 6533995"/>
              <a:gd name="connsiteX6714" fmla="*/ 7487803 w 11830043"/>
              <a:gd name="connsiteY6714" fmla="*/ 241271 h 6533995"/>
              <a:gd name="connsiteX6715" fmla="*/ 7729032 w 11830043"/>
              <a:gd name="connsiteY6715" fmla="*/ 241269 h 6533995"/>
              <a:gd name="connsiteX6716" fmla="*/ 7738753 w 11830043"/>
              <a:gd name="connsiteY6716" fmla="*/ 250993 h 6533995"/>
              <a:gd name="connsiteX6717" fmla="*/ 7729032 w 11830043"/>
              <a:gd name="connsiteY6717" fmla="*/ 260780 h 6533995"/>
              <a:gd name="connsiteX6718" fmla="*/ 7719249 w 11830043"/>
              <a:gd name="connsiteY6718" fmla="*/ 250993 h 6533995"/>
              <a:gd name="connsiteX6719" fmla="*/ 7729032 w 11830043"/>
              <a:gd name="connsiteY6719" fmla="*/ 241269 h 6533995"/>
              <a:gd name="connsiteX6720" fmla="*/ 7970260 w 11830043"/>
              <a:gd name="connsiteY6720" fmla="*/ 241266 h 6533995"/>
              <a:gd name="connsiteX6721" fmla="*/ 7980044 w 11830043"/>
              <a:gd name="connsiteY6721" fmla="*/ 250990 h 6533995"/>
              <a:gd name="connsiteX6722" fmla="*/ 7970260 w 11830043"/>
              <a:gd name="connsiteY6722" fmla="*/ 260777 h 6533995"/>
              <a:gd name="connsiteX6723" fmla="*/ 7960477 w 11830043"/>
              <a:gd name="connsiteY6723" fmla="*/ 250990 h 6533995"/>
              <a:gd name="connsiteX6724" fmla="*/ 7970260 w 11830043"/>
              <a:gd name="connsiteY6724" fmla="*/ 241266 h 6533995"/>
              <a:gd name="connsiteX6725" fmla="*/ 8211553 w 11830043"/>
              <a:gd name="connsiteY6725" fmla="*/ 241264 h 6533995"/>
              <a:gd name="connsiteX6726" fmla="*/ 8221273 w 11830043"/>
              <a:gd name="connsiteY6726" fmla="*/ 250988 h 6533995"/>
              <a:gd name="connsiteX6727" fmla="*/ 8211553 w 11830043"/>
              <a:gd name="connsiteY6727" fmla="*/ 260775 h 6533995"/>
              <a:gd name="connsiteX6728" fmla="*/ 8201769 w 11830043"/>
              <a:gd name="connsiteY6728" fmla="*/ 250988 h 6533995"/>
              <a:gd name="connsiteX6729" fmla="*/ 8211553 w 11830043"/>
              <a:gd name="connsiteY6729" fmla="*/ 241264 h 6533995"/>
              <a:gd name="connsiteX6730" fmla="*/ 8452781 w 11830043"/>
              <a:gd name="connsiteY6730" fmla="*/ 241261 h 6533995"/>
              <a:gd name="connsiteX6731" fmla="*/ 8462566 w 11830043"/>
              <a:gd name="connsiteY6731" fmla="*/ 250985 h 6533995"/>
              <a:gd name="connsiteX6732" fmla="*/ 8452781 w 11830043"/>
              <a:gd name="connsiteY6732" fmla="*/ 260772 h 6533995"/>
              <a:gd name="connsiteX6733" fmla="*/ 8443061 w 11830043"/>
              <a:gd name="connsiteY6733" fmla="*/ 250985 h 6533995"/>
              <a:gd name="connsiteX6734" fmla="*/ 8452781 w 11830043"/>
              <a:gd name="connsiteY6734" fmla="*/ 241261 h 6533995"/>
              <a:gd name="connsiteX6735" fmla="*/ 8694009 w 11830043"/>
              <a:gd name="connsiteY6735" fmla="*/ 241259 h 6533995"/>
              <a:gd name="connsiteX6736" fmla="*/ 8703730 w 11830043"/>
              <a:gd name="connsiteY6736" fmla="*/ 250983 h 6533995"/>
              <a:gd name="connsiteX6737" fmla="*/ 8694009 w 11830043"/>
              <a:gd name="connsiteY6737" fmla="*/ 260770 h 6533995"/>
              <a:gd name="connsiteX6738" fmla="*/ 8684289 w 11830043"/>
              <a:gd name="connsiteY6738" fmla="*/ 250983 h 6533995"/>
              <a:gd name="connsiteX6739" fmla="*/ 8694009 w 11830043"/>
              <a:gd name="connsiteY6739" fmla="*/ 241259 h 6533995"/>
              <a:gd name="connsiteX6740" fmla="*/ 8935237 w 11830043"/>
              <a:gd name="connsiteY6740" fmla="*/ 241256 h 6533995"/>
              <a:gd name="connsiteX6741" fmla="*/ 8944958 w 11830043"/>
              <a:gd name="connsiteY6741" fmla="*/ 250980 h 6533995"/>
              <a:gd name="connsiteX6742" fmla="*/ 8935237 w 11830043"/>
              <a:gd name="connsiteY6742" fmla="*/ 260767 h 6533995"/>
              <a:gd name="connsiteX6743" fmla="*/ 8925454 w 11830043"/>
              <a:gd name="connsiteY6743" fmla="*/ 250980 h 6533995"/>
              <a:gd name="connsiteX6744" fmla="*/ 8935237 w 11830043"/>
              <a:gd name="connsiteY6744" fmla="*/ 241256 h 6533995"/>
              <a:gd name="connsiteX6745" fmla="*/ 9176467 w 11830043"/>
              <a:gd name="connsiteY6745" fmla="*/ 241254 h 6533995"/>
              <a:gd name="connsiteX6746" fmla="*/ 9186187 w 11830043"/>
              <a:gd name="connsiteY6746" fmla="*/ 250978 h 6533995"/>
              <a:gd name="connsiteX6747" fmla="*/ 9176467 w 11830043"/>
              <a:gd name="connsiteY6747" fmla="*/ 260765 h 6533995"/>
              <a:gd name="connsiteX6748" fmla="*/ 9166683 w 11830043"/>
              <a:gd name="connsiteY6748" fmla="*/ 250978 h 6533995"/>
              <a:gd name="connsiteX6749" fmla="*/ 9176467 w 11830043"/>
              <a:gd name="connsiteY6749" fmla="*/ 241254 h 6533995"/>
              <a:gd name="connsiteX6750" fmla="*/ 9417695 w 11830043"/>
              <a:gd name="connsiteY6750" fmla="*/ 241251 h 6533995"/>
              <a:gd name="connsiteX6751" fmla="*/ 9427416 w 11830043"/>
              <a:gd name="connsiteY6751" fmla="*/ 250975 h 6533995"/>
              <a:gd name="connsiteX6752" fmla="*/ 9417695 w 11830043"/>
              <a:gd name="connsiteY6752" fmla="*/ 260762 h 6533995"/>
              <a:gd name="connsiteX6753" fmla="*/ 9407911 w 11830043"/>
              <a:gd name="connsiteY6753" fmla="*/ 250975 h 6533995"/>
              <a:gd name="connsiteX6754" fmla="*/ 9417695 w 11830043"/>
              <a:gd name="connsiteY6754" fmla="*/ 241251 h 6533995"/>
              <a:gd name="connsiteX6755" fmla="*/ 9649203 w 11830043"/>
              <a:gd name="connsiteY6755" fmla="*/ 129 h 6533995"/>
              <a:gd name="connsiteX6756" fmla="*/ 9658923 w 11830043"/>
              <a:gd name="connsiteY6756" fmla="*/ 9916 h 6533995"/>
              <a:gd name="connsiteX6757" fmla="*/ 9649203 w 11830043"/>
              <a:gd name="connsiteY6757" fmla="*/ 19640 h 6533995"/>
              <a:gd name="connsiteX6758" fmla="*/ 9639483 w 11830043"/>
              <a:gd name="connsiteY6758" fmla="*/ 9916 h 6533995"/>
              <a:gd name="connsiteX6759" fmla="*/ 9649203 w 11830043"/>
              <a:gd name="connsiteY6759" fmla="*/ 129 h 6533995"/>
              <a:gd name="connsiteX6760" fmla="*/ 9890432 w 11830043"/>
              <a:gd name="connsiteY6760" fmla="*/ 126 h 6533995"/>
              <a:gd name="connsiteX6761" fmla="*/ 9900152 w 11830043"/>
              <a:gd name="connsiteY6761" fmla="*/ 9913 h 6533995"/>
              <a:gd name="connsiteX6762" fmla="*/ 9890432 w 11830043"/>
              <a:gd name="connsiteY6762" fmla="*/ 19637 h 6533995"/>
              <a:gd name="connsiteX6763" fmla="*/ 9880648 w 11830043"/>
              <a:gd name="connsiteY6763" fmla="*/ 9913 h 6533995"/>
              <a:gd name="connsiteX6764" fmla="*/ 9890432 w 11830043"/>
              <a:gd name="connsiteY6764" fmla="*/ 126 h 6533995"/>
              <a:gd name="connsiteX6765" fmla="*/ 10131660 w 11830043"/>
              <a:gd name="connsiteY6765" fmla="*/ 124 h 6533995"/>
              <a:gd name="connsiteX6766" fmla="*/ 10141444 w 11830043"/>
              <a:gd name="connsiteY6766" fmla="*/ 9911 h 6533995"/>
              <a:gd name="connsiteX6767" fmla="*/ 10131660 w 11830043"/>
              <a:gd name="connsiteY6767" fmla="*/ 19635 h 6533995"/>
              <a:gd name="connsiteX6768" fmla="*/ 10121940 w 11830043"/>
              <a:gd name="connsiteY6768" fmla="*/ 9911 h 6533995"/>
              <a:gd name="connsiteX6769" fmla="*/ 10131660 w 11830043"/>
              <a:gd name="connsiteY6769" fmla="*/ 124 h 6533995"/>
              <a:gd name="connsiteX6770" fmla="*/ 10372888 w 11830043"/>
              <a:gd name="connsiteY6770" fmla="*/ 121 h 6533995"/>
              <a:gd name="connsiteX6771" fmla="*/ 10382673 w 11830043"/>
              <a:gd name="connsiteY6771" fmla="*/ 9908 h 6533995"/>
              <a:gd name="connsiteX6772" fmla="*/ 10372888 w 11830043"/>
              <a:gd name="connsiteY6772" fmla="*/ 19632 h 6533995"/>
              <a:gd name="connsiteX6773" fmla="*/ 10363168 w 11830043"/>
              <a:gd name="connsiteY6773" fmla="*/ 9908 h 6533995"/>
              <a:gd name="connsiteX6774" fmla="*/ 10372888 w 11830043"/>
              <a:gd name="connsiteY6774" fmla="*/ 121 h 6533995"/>
              <a:gd name="connsiteX6775" fmla="*/ 10614116 w 11830043"/>
              <a:gd name="connsiteY6775" fmla="*/ 118 h 6533995"/>
              <a:gd name="connsiteX6776" fmla="*/ 10623901 w 11830043"/>
              <a:gd name="connsiteY6776" fmla="*/ 9905 h 6533995"/>
              <a:gd name="connsiteX6777" fmla="*/ 10614116 w 11830043"/>
              <a:gd name="connsiteY6777" fmla="*/ 19629 h 6533995"/>
              <a:gd name="connsiteX6778" fmla="*/ 10604396 w 11830043"/>
              <a:gd name="connsiteY6778" fmla="*/ 9905 h 6533995"/>
              <a:gd name="connsiteX6779" fmla="*/ 10614116 w 11830043"/>
              <a:gd name="connsiteY6779" fmla="*/ 118 h 6533995"/>
              <a:gd name="connsiteX6780" fmla="*/ 10855345 w 11830043"/>
              <a:gd name="connsiteY6780" fmla="*/ 116 h 6533995"/>
              <a:gd name="connsiteX6781" fmla="*/ 10865065 w 11830043"/>
              <a:gd name="connsiteY6781" fmla="*/ 9903 h 6533995"/>
              <a:gd name="connsiteX6782" fmla="*/ 10855345 w 11830043"/>
              <a:gd name="connsiteY6782" fmla="*/ 19627 h 6533995"/>
              <a:gd name="connsiteX6783" fmla="*/ 10845625 w 11830043"/>
              <a:gd name="connsiteY6783" fmla="*/ 9903 h 6533995"/>
              <a:gd name="connsiteX6784" fmla="*/ 10855345 w 11830043"/>
              <a:gd name="connsiteY6784" fmla="*/ 116 h 6533995"/>
              <a:gd name="connsiteX6785" fmla="*/ 11096574 w 11830043"/>
              <a:gd name="connsiteY6785" fmla="*/ 113 h 6533995"/>
              <a:gd name="connsiteX6786" fmla="*/ 11106294 w 11830043"/>
              <a:gd name="connsiteY6786" fmla="*/ 9900 h 6533995"/>
              <a:gd name="connsiteX6787" fmla="*/ 11096574 w 11830043"/>
              <a:gd name="connsiteY6787" fmla="*/ 19624 h 6533995"/>
              <a:gd name="connsiteX6788" fmla="*/ 11086790 w 11830043"/>
              <a:gd name="connsiteY6788" fmla="*/ 9900 h 6533995"/>
              <a:gd name="connsiteX6789" fmla="*/ 11096574 w 11830043"/>
              <a:gd name="connsiteY6789" fmla="*/ 113 h 6533995"/>
              <a:gd name="connsiteX6790" fmla="*/ 11337802 w 11830043"/>
              <a:gd name="connsiteY6790" fmla="*/ 110 h 6533995"/>
              <a:gd name="connsiteX6791" fmla="*/ 11347587 w 11830043"/>
              <a:gd name="connsiteY6791" fmla="*/ 9898 h 6533995"/>
              <a:gd name="connsiteX6792" fmla="*/ 11337802 w 11830043"/>
              <a:gd name="connsiteY6792" fmla="*/ 19621 h 6533995"/>
              <a:gd name="connsiteX6793" fmla="*/ 11328082 w 11830043"/>
              <a:gd name="connsiteY6793" fmla="*/ 9898 h 6533995"/>
              <a:gd name="connsiteX6794" fmla="*/ 11337802 w 11830043"/>
              <a:gd name="connsiteY6794" fmla="*/ 110 h 6533995"/>
              <a:gd name="connsiteX6795" fmla="*/ 11579030 w 11830043"/>
              <a:gd name="connsiteY6795" fmla="*/ 108 h 6533995"/>
              <a:gd name="connsiteX6796" fmla="*/ 11588815 w 11830043"/>
              <a:gd name="connsiteY6796" fmla="*/ 9895 h 6533995"/>
              <a:gd name="connsiteX6797" fmla="*/ 11579030 w 11830043"/>
              <a:gd name="connsiteY6797" fmla="*/ 19619 h 6533995"/>
              <a:gd name="connsiteX6798" fmla="*/ 11569310 w 11830043"/>
              <a:gd name="connsiteY6798" fmla="*/ 9895 h 6533995"/>
              <a:gd name="connsiteX6799" fmla="*/ 11579030 w 11830043"/>
              <a:gd name="connsiteY6799" fmla="*/ 108 h 6533995"/>
              <a:gd name="connsiteX6800" fmla="*/ 11820259 w 11830043"/>
              <a:gd name="connsiteY6800" fmla="*/ 105 h 6533995"/>
              <a:gd name="connsiteX6801" fmla="*/ 11830043 w 11830043"/>
              <a:gd name="connsiteY6801" fmla="*/ 9892 h 6533995"/>
              <a:gd name="connsiteX6802" fmla="*/ 11820259 w 11830043"/>
              <a:gd name="connsiteY6802" fmla="*/ 19616 h 6533995"/>
              <a:gd name="connsiteX6803" fmla="*/ 11810539 w 11830043"/>
              <a:gd name="connsiteY6803" fmla="*/ 9892 h 6533995"/>
              <a:gd name="connsiteX6804" fmla="*/ 11820259 w 11830043"/>
              <a:gd name="connsiteY6804" fmla="*/ 105 h 6533995"/>
              <a:gd name="connsiteX6805" fmla="*/ 9720 w 11830043"/>
              <a:gd name="connsiteY6805" fmla="*/ 103 h 6533995"/>
              <a:gd name="connsiteX6806" fmla="*/ 19503 w 11830043"/>
              <a:gd name="connsiteY6806" fmla="*/ 9890 h 6533995"/>
              <a:gd name="connsiteX6807" fmla="*/ 9720 w 11830043"/>
              <a:gd name="connsiteY6807" fmla="*/ 19614 h 6533995"/>
              <a:gd name="connsiteX6808" fmla="*/ 0 w 11830043"/>
              <a:gd name="connsiteY6808" fmla="*/ 9890 h 6533995"/>
              <a:gd name="connsiteX6809" fmla="*/ 9720 w 11830043"/>
              <a:gd name="connsiteY6809" fmla="*/ 103 h 6533995"/>
              <a:gd name="connsiteX6810" fmla="*/ 251003 w 11830043"/>
              <a:gd name="connsiteY6810" fmla="*/ 100 h 6533995"/>
              <a:gd name="connsiteX6811" fmla="*/ 260787 w 11830043"/>
              <a:gd name="connsiteY6811" fmla="*/ 9887 h 6533995"/>
              <a:gd name="connsiteX6812" fmla="*/ 251003 w 11830043"/>
              <a:gd name="connsiteY6812" fmla="*/ 19611 h 6533995"/>
              <a:gd name="connsiteX6813" fmla="*/ 241283 w 11830043"/>
              <a:gd name="connsiteY6813" fmla="*/ 9887 h 6533995"/>
              <a:gd name="connsiteX6814" fmla="*/ 251003 w 11830043"/>
              <a:gd name="connsiteY6814" fmla="*/ 100 h 6533995"/>
              <a:gd name="connsiteX6815" fmla="*/ 492223 w 11830043"/>
              <a:gd name="connsiteY6815" fmla="*/ 97 h 6533995"/>
              <a:gd name="connsiteX6816" fmla="*/ 501942 w 11830043"/>
              <a:gd name="connsiteY6816" fmla="*/ 9884 h 6533995"/>
              <a:gd name="connsiteX6817" fmla="*/ 492223 w 11830043"/>
              <a:gd name="connsiteY6817" fmla="*/ 19608 h 6533995"/>
              <a:gd name="connsiteX6818" fmla="*/ 482439 w 11830043"/>
              <a:gd name="connsiteY6818" fmla="*/ 9884 h 6533995"/>
              <a:gd name="connsiteX6819" fmla="*/ 492223 w 11830043"/>
              <a:gd name="connsiteY6819" fmla="*/ 97 h 6533995"/>
              <a:gd name="connsiteX6820" fmla="*/ 733443 w 11830043"/>
              <a:gd name="connsiteY6820" fmla="*/ 95 h 6533995"/>
              <a:gd name="connsiteX6821" fmla="*/ 743163 w 11830043"/>
              <a:gd name="connsiteY6821" fmla="*/ 9882 h 6533995"/>
              <a:gd name="connsiteX6822" fmla="*/ 733443 w 11830043"/>
              <a:gd name="connsiteY6822" fmla="*/ 19606 h 6533995"/>
              <a:gd name="connsiteX6823" fmla="*/ 723660 w 11830043"/>
              <a:gd name="connsiteY6823" fmla="*/ 9882 h 6533995"/>
              <a:gd name="connsiteX6824" fmla="*/ 733443 w 11830043"/>
              <a:gd name="connsiteY6824" fmla="*/ 95 h 6533995"/>
              <a:gd name="connsiteX6825" fmla="*/ 974663 w 11830043"/>
              <a:gd name="connsiteY6825" fmla="*/ 92 h 6533995"/>
              <a:gd name="connsiteX6826" fmla="*/ 984447 w 11830043"/>
              <a:gd name="connsiteY6826" fmla="*/ 9879 h 6533995"/>
              <a:gd name="connsiteX6827" fmla="*/ 974663 w 11830043"/>
              <a:gd name="connsiteY6827" fmla="*/ 19603 h 6533995"/>
              <a:gd name="connsiteX6828" fmla="*/ 964944 w 11830043"/>
              <a:gd name="connsiteY6828" fmla="*/ 9879 h 6533995"/>
              <a:gd name="connsiteX6829" fmla="*/ 974663 w 11830043"/>
              <a:gd name="connsiteY6829" fmla="*/ 92 h 6533995"/>
              <a:gd name="connsiteX6830" fmla="*/ 1215884 w 11830043"/>
              <a:gd name="connsiteY6830" fmla="*/ 89 h 6533995"/>
              <a:gd name="connsiteX6831" fmla="*/ 1225667 w 11830043"/>
              <a:gd name="connsiteY6831" fmla="*/ 9877 h 6533995"/>
              <a:gd name="connsiteX6832" fmla="*/ 1215884 w 11830043"/>
              <a:gd name="connsiteY6832" fmla="*/ 19600 h 6533995"/>
              <a:gd name="connsiteX6833" fmla="*/ 1206164 w 11830043"/>
              <a:gd name="connsiteY6833" fmla="*/ 9877 h 6533995"/>
              <a:gd name="connsiteX6834" fmla="*/ 1215884 w 11830043"/>
              <a:gd name="connsiteY6834" fmla="*/ 89 h 6533995"/>
              <a:gd name="connsiteX6835" fmla="*/ 1457105 w 11830043"/>
              <a:gd name="connsiteY6835" fmla="*/ 87 h 6533995"/>
              <a:gd name="connsiteX6836" fmla="*/ 1466825 w 11830043"/>
              <a:gd name="connsiteY6836" fmla="*/ 9874 h 6533995"/>
              <a:gd name="connsiteX6837" fmla="*/ 1457105 w 11830043"/>
              <a:gd name="connsiteY6837" fmla="*/ 19598 h 6533995"/>
              <a:gd name="connsiteX6838" fmla="*/ 1447321 w 11830043"/>
              <a:gd name="connsiteY6838" fmla="*/ 9874 h 6533995"/>
              <a:gd name="connsiteX6839" fmla="*/ 1457105 w 11830043"/>
              <a:gd name="connsiteY6839" fmla="*/ 87 h 6533995"/>
              <a:gd name="connsiteX6840" fmla="*/ 1698330 w 11830043"/>
              <a:gd name="connsiteY6840" fmla="*/ 84 h 6533995"/>
              <a:gd name="connsiteX6841" fmla="*/ 1708116 w 11830043"/>
              <a:gd name="connsiteY6841" fmla="*/ 9871 h 6533995"/>
              <a:gd name="connsiteX6842" fmla="*/ 1698330 w 11830043"/>
              <a:gd name="connsiteY6842" fmla="*/ 19595 h 6533995"/>
              <a:gd name="connsiteX6843" fmla="*/ 1688545 w 11830043"/>
              <a:gd name="connsiteY6843" fmla="*/ 9871 h 6533995"/>
              <a:gd name="connsiteX6844" fmla="*/ 1698330 w 11830043"/>
              <a:gd name="connsiteY6844" fmla="*/ 84 h 6533995"/>
              <a:gd name="connsiteX6845" fmla="*/ 1939580 w 11830043"/>
              <a:gd name="connsiteY6845" fmla="*/ 82 h 6533995"/>
              <a:gd name="connsiteX6846" fmla="*/ 1949362 w 11830043"/>
              <a:gd name="connsiteY6846" fmla="*/ 9869 h 6533995"/>
              <a:gd name="connsiteX6847" fmla="*/ 1939580 w 11830043"/>
              <a:gd name="connsiteY6847" fmla="*/ 19593 h 6533995"/>
              <a:gd name="connsiteX6848" fmla="*/ 1929858 w 11830043"/>
              <a:gd name="connsiteY6848" fmla="*/ 9869 h 6533995"/>
              <a:gd name="connsiteX6849" fmla="*/ 1939580 w 11830043"/>
              <a:gd name="connsiteY6849" fmla="*/ 82 h 6533995"/>
              <a:gd name="connsiteX6850" fmla="*/ 2180788 w 11830043"/>
              <a:gd name="connsiteY6850" fmla="*/ 79 h 6533995"/>
              <a:gd name="connsiteX6851" fmla="*/ 2190577 w 11830043"/>
              <a:gd name="connsiteY6851" fmla="*/ 9866 h 6533995"/>
              <a:gd name="connsiteX6852" fmla="*/ 2180788 w 11830043"/>
              <a:gd name="connsiteY6852" fmla="*/ 19590 h 6533995"/>
              <a:gd name="connsiteX6853" fmla="*/ 2171080 w 11830043"/>
              <a:gd name="connsiteY6853" fmla="*/ 9866 h 6533995"/>
              <a:gd name="connsiteX6854" fmla="*/ 2180788 w 11830043"/>
              <a:gd name="connsiteY6854" fmla="*/ 79 h 6533995"/>
              <a:gd name="connsiteX6855" fmla="*/ 2422035 w 11830043"/>
              <a:gd name="connsiteY6855" fmla="*/ 76 h 6533995"/>
              <a:gd name="connsiteX6856" fmla="*/ 2431751 w 11830043"/>
              <a:gd name="connsiteY6856" fmla="*/ 9863 h 6533995"/>
              <a:gd name="connsiteX6857" fmla="*/ 2422035 w 11830043"/>
              <a:gd name="connsiteY6857" fmla="*/ 19587 h 6533995"/>
              <a:gd name="connsiteX6858" fmla="*/ 2412254 w 11830043"/>
              <a:gd name="connsiteY6858" fmla="*/ 9863 h 6533995"/>
              <a:gd name="connsiteX6859" fmla="*/ 2422035 w 11830043"/>
              <a:gd name="connsiteY6859" fmla="*/ 76 h 6533995"/>
              <a:gd name="connsiteX6860" fmla="*/ 2663272 w 11830043"/>
              <a:gd name="connsiteY6860" fmla="*/ 74 h 6533995"/>
              <a:gd name="connsiteX6861" fmla="*/ 2672996 w 11830043"/>
              <a:gd name="connsiteY6861" fmla="*/ 9861 h 6533995"/>
              <a:gd name="connsiteX6862" fmla="*/ 2663272 w 11830043"/>
              <a:gd name="connsiteY6862" fmla="*/ 19585 h 6533995"/>
              <a:gd name="connsiteX6863" fmla="*/ 2653489 w 11830043"/>
              <a:gd name="connsiteY6863" fmla="*/ 9861 h 6533995"/>
              <a:gd name="connsiteX6864" fmla="*/ 2663272 w 11830043"/>
              <a:gd name="connsiteY6864" fmla="*/ 74 h 6533995"/>
              <a:gd name="connsiteX6865" fmla="*/ 2904569 w 11830043"/>
              <a:gd name="connsiteY6865" fmla="*/ 71 h 6533995"/>
              <a:gd name="connsiteX6866" fmla="*/ 2914352 w 11830043"/>
              <a:gd name="connsiteY6866" fmla="*/ 9858 h 6533995"/>
              <a:gd name="connsiteX6867" fmla="*/ 2904569 w 11830043"/>
              <a:gd name="connsiteY6867" fmla="*/ 19582 h 6533995"/>
              <a:gd name="connsiteX6868" fmla="*/ 2894788 w 11830043"/>
              <a:gd name="connsiteY6868" fmla="*/ 9858 h 6533995"/>
              <a:gd name="connsiteX6869" fmla="*/ 2904569 w 11830043"/>
              <a:gd name="connsiteY6869" fmla="*/ 71 h 6533995"/>
              <a:gd name="connsiteX6870" fmla="*/ 3145749 w 11830043"/>
              <a:gd name="connsiteY6870" fmla="*/ 68 h 6533995"/>
              <a:gd name="connsiteX6871" fmla="*/ 3155530 w 11830043"/>
              <a:gd name="connsiteY6871" fmla="*/ 9855 h 6533995"/>
              <a:gd name="connsiteX6872" fmla="*/ 3145749 w 11830043"/>
              <a:gd name="connsiteY6872" fmla="*/ 19579 h 6533995"/>
              <a:gd name="connsiteX6873" fmla="*/ 3136030 w 11830043"/>
              <a:gd name="connsiteY6873" fmla="*/ 9855 h 6533995"/>
              <a:gd name="connsiteX6874" fmla="*/ 3145749 w 11830043"/>
              <a:gd name="connsiteY6874" fmla="*/ 68 h 6533995"/>
              <a:gd name="connsiteX6875" fmla="*/ 3386956 w 11830043"/>
              <a:gd name="connsiteY6875" fmla="*/ 66 h 6533995"/>
              <a:gd name="connsiteX6876" fmla="*/ 3396741 w 11830043"/>
              <a:gd name="connsiteY6876" fmla="*/ 9853 h 6533995"/>
              <a:gd name="connsiteX6877" fmla="*/ 3386956 w 11830043"/>
              <a:gd name="connsiteY6877" fmla="*/ 19577 h 6533995"/>
              <a:gd name="connsiteX6878" fmla="*/ 3377234 w 11830043"/>
              <a:gd name="connsiteY6878" fmla="*/ 9853 h 6533995"/>
              <a:gd name="connsiteX6879" fmla="*/ 3386956 w 11830043"/>
              <a:gd name="connsiteY6879" fmla="*/ 66 h 6533995"/>
              <a:gd name="connsiteX6880" fmla="*/ 3628209 w 11830043"/>
              <a:gd name="connsiteY6880" fmla="*/ 63 h 6533995"/>
              <a:gd name="connsiteX6881" fmla="*/ 3637930 w 11830043"/>
              <a:gd name="connsiteY6881" fmla="*/ 9850 h 6533995"/>
              <a:gd name="connsiteX6882" fmla="*/ 3628209 w 11830043"/>
              <a:gd name="connsiteY6882" fmla="*/ 19574 h 6533995"/>
              <a:gd name="connsiteX6883" fmla="*/ 3618428 w 11830043"/>
              <a:gd name="connsiteY6883" fmla="*/ 9850 h 6533995"/>
              <a:gd name="connsiteX6884" fmla="*/ 3628209 w 11830043"/>
              <a:gd name="connsiteY6884" fmla="*/ 63 h 6533995"/>
              <a:gd name="connsiteX6885" fmla="*/ 3869427 w 11830043"/>
              <a:gd name="connsiteY6885" fmla="*/ 61 h 6533995"/>
              <a:gd name="connsiteX6886" fmla="*/ 3879147 w 11830043"/>
              <a:gd name="connsiteY6886" fmla="*/ 9848 h 6533995"/>
              <a:gd name="connsiteX6887" fmla="*/ 3869427 w 11830043"/>
              <a:gd name="connsiteY6887" fmla="*/ 19572 h 6533995"/>
              <a:gd name="connsiteX6888" fmla="*/ 3859645 w 11830043"/>
              <a:gd name="connsiteY6888" fmla="*/ 9848 h 6533995"/>
              <a:gd name="connsiteX6889" fmla="*/ 3869427 w 11830043"/>
              <a:gd name="connsiteY6889" fmla="*/ 61 h 6533995"/>
              <a:gd name="connsiteX6890" fmla="*/ 4110581 w 11830043"/>
              <a:gd name="connsiteY6890" fmla="*/ 58 h 6533995"/>
              <a:gd name="connsiteX6891" fmla="*/ 4120362 w 11830043"/>
              <a:gd name="connsiteY6891" fmla="*/ 9845 h 6533995"/>
              <a:gd name="connsiteX6892" fmla="*/ 4110581 w 11830043"/>
              <a:gd name="connsiteY6892" fmla="*/ 19569 h 6533995"/>
              <a:gd name="connsiteX6893" fmla="*/ 4100797 w 11830043"/>
              <a:gd name="connsiteY6893" fmla="*/ 9845 h 6533995"/>
              <a:gd name="connsiteX6894" fmla="*/ 4110581 w 11830043"/>
              <a:gd name="connsiteY6894" fmla="*/ 58 h 6533995"/>
              <a:gd name="connsiteX6895" fmla="*/ 4351806 w 11830043"/>
              <a:gd name="connsiteY6895" fmla="*/ 55 h 6533995"/>
              <a:gd name="connsiteX6896" fmla="*/ 4361580 w 11830043"/>
              <a:gd name="connsiteY6896" fmla="*/ 9842 h 6533995"/>
              <a:gd name="connsiteX6897" fmla="*/ 4351806 w 11830043"/>
              <a:gd name="connsiteY6897" fmla="*/ 19566 h 6533995"/>
              <a:gd name="connsiteX6898" fmla="*/ 4342006 w 11830043"/>
              <a:gd name="connsiteY6898" fmla="*/ 9842 h 6533995"/>
              <a:gd name="connsiteX6899" fmla="*/ 4351806 w 11830043"/>
              <a:gd name="connsiteY6899" fmla="*/ 55 h 6533995"/>
              <a:gd name="connsiteX6900" fmla="*/ 4593017 w 11830043"/>
              <a:gd name="connsiteY6900" fmla="*/ 53 h 6533995"/>
              <a:gd name="connsiteX6901" fmla="*/ 4602795 w 11830043"/>
              <a:gd name="connsiteY6901" fmla="*/ 9840 h 6533995"/>
              <a:gd name="connsiteX6902" fmla="*/ 4593017 w 11830043"/>
              <a:gd name="connsiteY6902" fmla="*/ 19564 h 6533995"/>
              <a:gd name="connsiteX6903" fmla="*/ 4583304 w 11830043"/>
              <a:gd name="connsiteY6903" fmla="*/ 9840 h 6533995"/>
              <a:gd name="connsiteX6904" fmla="*/ 4593017 w 11830043"/>
              <a:gd name="connsiteY6904" fmla="*/ 53 h 6533995"/>
              <a:gd name="connsiteX6905" fmla="*/ 4834252 w 11830043"/>
              <a:gd name="connsiteY6905" fmla="*/ 50 h 6533995"/>
              <a:gd name="connsiteX6906" fmla="*/ 4844038 w 11830043"/>
              <a:gd name="connsiteY6906" fmla="*/ 9837 h 6533995"/>
              <a:gd name="connsiteX6907" fmla="*/ 4834252 w 11830043"/>
              <a:gd name="connsiteY6907" fmla="*/ 19561 h 6533995"/>
              <a:gd name="connsiteX6908" fmla="*/ 4824532 w 11830043"/>
              <a:gd name="connsiteY6908" fmla="*/ 9837 h 6533995"/>
              <a:gd name="connsiteX6909" fmla="*/ 4834252 w 11830043"/>
              <a:gd name="connsiteY6909" fmla="*/ 50 h 6533995"/>
              <a:gd name="connsiteX6910" fmla="*/ 5075485 w 11830043"/>
              <a:gd name="connsiteY6910" fmla="*/ 47 h 6533995"/>
              <a:gd name="connsiteX6911" fmla="*/ 5085201 w 11830043"/>
              <a:gd name="connsiteY6911" fmla="*/ 9834 h 6533995"/>
              <a:gd name="connsiteX6912" fmla="*/ 5075485 w 11830043"/>
              <a:gd name="connsiteY6912" fmla="*/ 19558 h 6533995"/>
              <a:gd name="connsiteX6913" fmla="*/ 5065704 w 11830043"/>
              <a:gd name="connsiteY6913" fmla="*/ 9834 h 6533995"/>
              <a:gd name="connsiteX6914" fmla="*/ 5075485 w 11830043"/>
              <a:gd name="connsiteY6914" fmla="*/ 47 h 6533995"/>
              <a:gd name="connsiteX6915" fmla="*/ 5316710 w 11830043"/>
              <a:gd name="connsiteY6915" fmla="*/ 45 h 6533995"/>
              <a:gd name="connsiteX6916" fmla="*/ 5326429 w 11830043"/>
              <a:gd name="connsiteY6916" fmla="*/ 9832 h 6533995"/>
              <a:gd name="connsiteX6917" fmla="*/ 5316710 w 11830043"/>
              <a:gd name="connsiteY6917" fmla="*/ 19556 h 6533995"/>
              <a:gd name="connsiteX6918" fmla="*/ 5306924 w 11830043"/>
              <a:gd name="connsiteY6918" fmla="*/ 9832 h 6533995"/>
              <a:gd name="connsiteX6919" fmla="*/ 5316710 w 11830043"/>
              <a:gd name="connsiteY6919" fmla="*/ 45 h 6533995"/>
              <a:gd name="connsiteX6920" fmla="*/ 5557991 w 11830043"/>
              <a:gd name="connsiteY6920" fmla="*/ 42 h 6533995"/>
              <a:gd name="connsiteX6921" fmla="*/ 5567774 w 11830043"/>
              <a:gd name="connsiteY6921" fmla="*/ 9829 h 6533995"/>
              <a:gd name="connsiteX6922" fmla="*/ 5557991 w 11830043"/>
              <a:gd name="connsiteY6922" fmla="*/ 19553 h 6533995"/>
              <a:gd name="connsiteX6923" fmla="*/ 5548208 w 11830043"/>
              <a:gd name="connsiteY6923" fmla="*/ 9829 h 6533995"/>
              <a:gd name="connsiteX6924" fmla="*/ 5557991 w 11830043"/>
              <a:gd name="connsiteY6924" fmla="*/ 42 h 6533995"/>
              <a:gd name="connsiteX6925" fmla="*/ 5799205 w 11830043"/>
              <a:gd name="connsiteY6925" fmla="*/ 40 h 6533995"/>
              <a:gd name="connsiteX6926" fmla="*/ 5808989 w 11830043"/>
              <a:gd name="connsiteY6926" fmla="*/ 9827 h 6533995"/>
              <a:gd name="connsiteX6927" fmla="*/ 5799205 w 11830043"/>
              <a:gd name="connsiteY6927" fmla="*/ 19551 h 6533995"/>
              <a:gd name="connsiteX6928" fmla="*/ 5789486 w 11830043"/>
              <a:gd name="connsiteY6928" fmla="*/ 9827 h 6533995"/>
              <a:gd name="connsiteX6929" fmla="*/ 5799205 w 11830043"/>
              <a:gd name="connsiteY6929" fmla="*/ 40 h 6533995"/>
              <a:gd name="connsiteX6930" fmla="*/ 6040432 w 11830043"/>
              <a:gd name="connsiteY6930" fmla="*/ 37 h 6533995"/>
              <a:gd name="connsiteX6931" fmla="*/ 6050216 w 11830043"/>
              <a:gd name="connsiteY6931" fmla="*/ 9824 h 6533995"/>
              <a:gd name="connsiteX6932" fmla="*/ 6040432 w 11830043"/>
              <a:gd name="connsiteY6932" fmla="*/ 19548 h 6533995"/>
              <a:gd name="connsiteX6933" fmla="*/ 6030712 w 11830043"/>
              <a:gd name="connsiteY6933" fmla="*/ 9824 h 6533995"/>
              <a:gd name="connsiteX6934" fmla="*/ 6040432 w 11830043"/>
              <a:gd name="connsiteY6934" fmla="*/ 37 h 6533995"/>
              <a:gd name="connsiteX6935" fmla="*/ 6281661 w 11830043"/>
              <a:gd name="connsiteY6935" fmla="*/ 34 h 6533995"/>
              <a:gd name="connsiteX6936" fmla="*/ 6291381 w 11830043"/>
              <a:gd name="connsiteY6936" fmla="*/ 9821 h 6533995"/>
              <a:gd name="connsiteX6937" fmla="*/ 6281661 w 11830043"/>
              <a:gd name="connsiteY6937" fmla="*/ 19545 h 6533995"/>
              <a:gd name="connsiteX6938" fmla="*/ 6271877 w 11830043"/>
              <a:gd name="connsiteY6938" fmla="*/ 9821 h 6533995"/>
              <a:gd name="connsiteX6939" fmla="*/ 6281661 w 11830043"/>
              <a:gd name="connsiteY6939" fmla="*/ 34 h 6533995"/>
              <a:gd name="connsiteX6940" fmla="*/ 6522889 w 11830043"/>
              <a:gd name="connsiteY6940" fmla="*/ 32 h 6533995"/>
              <a:gd name="connsiteX6941" fmla="*/ 6532610 w 11830043"/>
              <a:gd name="connsiteY6941" fmla="*/ 9819 h 6533995"/>
              <a:gd name="connsiteX6942" fmla="*/ 6522889 w 11830043"/>
              <a:gd name="connsiteY6942" fmla="*/ 19543 h 6533995"/>
              <a:gd name="connsiteX6943" fmla="*/ 6513105 w 11830043"/>
              <a:gd name="connsiteY6943" fmla="*/ 9819 h 6533995"/>
              <a:gd name="connsiteX6944" fmla="*/ 6522889 w 11830043"/>
              <a:gd name="connsiteY6944" fmla="*/ 32 h 6533995"/>
              <a:gd name="connsiteX6945" fmla="*/ 6764118 w 11830043"/>
              <a:gd name="connsiteY6945" fmla="*/ 29 h 6533995"/>
              <a:gd name="connsiteX6946" fmla="*/ 6773902 w 11830043"/>
              <a:gd name="connsiteY6946" fmla="*/ 9816 h 6533995"/>
              <a:gd name="connsiteX6947" fmla="*/ 6764118 w 11830043"/>
              <a:gd name="connsiteY6947" fmla="*/ 19540 h 6533995"/>
              <a:gd name="connsiteX6948" fmla="*/ 6754335 w 11830043"/>
              <a:gd name="connsiteY6948" fmla="*/ 9816 h 6533995"/>
              <a:gd name="connsiteX6949" fmla="*/ 6764118 w 11830043"/>
              <a:gd name="connsiteY6949" fmla="*/ 29 h 6533995"/>
              <a:gd name="connsiteX6950" fmla="*/ 7005346 w 11830043"/>
              <a:gd name="connsiteY6950" fmla="*/ 26 h 6533995"/>
              <a:gd name="connsiteX6951" fmla="*/ 7015130 w 11830043"/>
              <a:gd name="connsiteY6951" fmla="*/ 9813 h 6533995"/>
              <a:gd name="connsiteX6952" fmla="*/ 7005346 w 11830043"/>
              <a:gd name="connsiteY6952" fmla="*/ 19537 h 6533995"/>
              <a:gd name="connsiteX6953" fmla="*/ 6995626 w 11830043"/>
              <a:gd name="connsiteY6953" fmla="*/ 9813 h 6533995"/>
              <a:gd name="connsiteX6954" fmla="*/ 7005346 w 11830043"/>
              <a:gd name="connsiteY6954" fmla="*/ 26 h 6533995"/>
              <a:gd name="connsiteX6955" fmla="*/ 7246575 w 11830043"/>
              <a:gd name="connsiteY6955" fmla="*/ 24 h 6533995"/>
              <a:gd name="connsiteX6956" fmla="*/ 7256359 w 11830043"/>
              <a:gd name="connsiteY6956" fmla="*/ 9811 h 6533995"/>
              <a:gd name="connsiteX6957" fmla="*/ 7246575 w 11830043"/>
              <a:gd name="connsiteY6957" fmla="*/ 19535 h 6533995"/>
              <a:gd name="connsiteX6958" fmla="*/ 7236855 w 11830043"/>
              <a:gd name="connsiteY6958" fmla="*/ 9811 h 6533995"/>
              <a:gd name="connsiteX6959" fmla="*/ 7246575 w 11830043"/>
              <a:gd name="connsiteY6959" fmla="*/ 24 h 6533995"/>
              <a:gd name="connsiteX6960" fmla="*/ 7487803 w 11830043"/>
              <a:gd name="connsiteY6960" fmla="*/ 21 h 6533995"/>
              <a:gd name="connsiteX6961" fmla="*/ 7497524 w 11830043"/>
              <a:gd name="connsiteY6961" fmla="*/ 9808 h 6533995"/>
              <a:gd name="connsiteX6962" fmla="*/ 7487803 w 11830043"/>
              <a:gd name="connsiteY6962" fmla="*/ 19532 h 6533995"/>
              <a:gd name="connsiteX6963" fmla="*/ 7478019 w 11830043"/>
              <a:gd name="connsiteY6963" fmla="*/ 9808 h 6533995"/>
              <a:gd name="connsiteX6964" fmla="*/ 7487803 w 11830043"/>
              <a:gd name="connsiteY6964" fmla="*/ 21 h 6533995"/>
              <a:gd name="connsiteX6965" fmla="*/ 7729032 w 11830043"/>
              <a:gd name="connsiteY6965" fmla="*/ 18 h 6533995"/>
              <a:gd name="connsiteX6966" fmla="*/ 7738753 w 11830043"/>
              <a:gd name="connsiteY6966" fmla="*/ 9806 h 6533995"/>
              <a:gd name="connsiteX6967" fmla="*/ 7729032 w 11830043"/>
              <a:gd name="connsiteY6967" fmla="*/ 19529 h 6533995"/>
              <a:gd name="connsiteX6968" fmla="*/ 7719249 w 11830043"/>
              <a:gd name="connsiteY6968" fmla="*/ 9806 h 6533995"/>
              <a:gd name="connsiteX6969" fmla="*/ 7729032 w 11830043"/>
              <a:gd name="connsiteY6969" fmla="*/ 18 h 6533995"/>
              <a:gd name="connsiteX6970" fmla="*/ 7970260 w 11830043"/>
              <a:gd name="connsiteY6970" fmla="*/ 16 h 6533995"/>
              <a:gd name="connsiteX6971" fmla="*/ 7980044 w 11830043"/>
              <a:gd name="connsiteY6971" fmla="*/ 9803 h 6533995"/>
              <a:gd name="connsiteX6972" fmla="*/ 7970260 w 11830043"/>
              <a:gd name="connsiteY6972" fmla="*/ 19527 h 6533995"/>
              <a:gd name="connsiteX6973" fmla="*/ 7960477 w 11830043"/>
              <a:gd name="connsiteY6973" fmla="*/ 9803 h 6533995"/>
              <a:gd name="connsiteX6974" fmla="*/ 7970260 w 11830043"/>
              <a:gd name="connsiteY6974" fmla="*/ 16 h 6533995"/>
              <a:gd name="connsiteX6975" fmla="*/ 8211553 w 11830043"/>
              <a:gd name="connsiteY6975" fmla="*/ 13 h 6533995"/>
              <a:gd name="connsiteX6976" fmla="*/ 8221273 w 11830043"/>
              <a:gd name="connsiteY6976" fmla="*/ 9800 h 6533995"/>
              <a:gd name="connsiteX6977" fmla="*/ 8211553 w 11830043"/>
              <a:gd name="connsiteY6977" fmla="*/ 19524 h 6533995"/>
              <a:gd name="connsiteX6978" fmla="*/ 8201769 w 11830043"/>
              <a:gd name="connsiteY6978" fmla="*/ 9800 h 6533995"/>
              <a:gd name="connsiteX6979" fmla="*/ 8211553 w 11830043"/>
              <a:gd name="connsiteY6979" fmla="*/ 13 h 6533995"/>
              <a:gd name="connsiteX6980" fmla="*/ 8452781 w 11830043"/>
              <a:gd name="connsiteY6980" fmla="*/ 11 h 6533995"/>
              <a:gd name="connsiteX6981" fmla="*/ 8462566 w 11830043"/>
              <a:gd name="connsiteY6981" fmla="*/ 9798 h 6533995"/>
              <a:gd name="connsiteX6982" fmla="*/ 8452781 w 11830043"/>
              <a:gd name="connsiteY6982" fmla="*/ 19522 h 6533995"/>
              <a:gd name="connsiteX6983" fmla="*/ 8443061 w 11830043"/>
              <a:gd name="connsiteY6983" fmla="*/ 9798 h 6533995"/>
              <a:gd name="connsiteX6984" fmla="*/ 8452781 w 11830043"/>
              <a:gd name="connsiteY6984" fmla="*/ 11 h 6533995"/>
              <a:gd name="connsiteX6985" fmla="*/ 8694009 w 11830043"/>
              <a:gd name="connsiteY6985" fmla="*/ 8 h 6533995"/>
              <a:gd name="connsiteX6986" fmla="*/ 8703730 w 11830043"/>
              <a:gd name="connsiteY6986" fmla="*/ 9795 h 6533995"/>
              <a:gd name="connsiteX6987" fmla="*/ 8694009 w 11830043"/>
              <a:gd name="connsiteY6987" fmla="*/ 19519 h 6533995"/>
              <a:gd name="connsiteX6988" fmla="*/ 8684289 w 11830043"/>
              <a:gd name="connsiteY6988" fmla="*/ 9795 h 6533995"/>
              <a:gd name="connsiteX6989" fmla="*/ 8694009 w 11830043"/>
              <a:gd name="connsiteY6989" fmla="*/ 8 h 6533995"/>
              <a:gd name="connsiteX6990" fmla="*/ 8935237 w 11830043"/>
              <a:gd name="connsiteY6990" fmla="*/ 5 h 6533995"/>
              <a:gd name="connsiteX6991" fmla="*/ 8944958 w 11830043"/>
              <a:gd name="connsiteY6991" fmla="*/ 9792 h 6533995"/>
              <a:gd name="connsiteX6992" fmla="*/ 8935237 w 11830043"/>
              <a:gd name="connsiteY6992" fmla="*/ 19516 h 6533995"/>
              <a:gd name="connsiteX6993" fmla="*/ 8925454 w 11830043"/>
              <a:gd name="connsiteY6993" fmla="*/ 9792 h 6533995"/>
              <a:gd name="connsiteX6994" fmla="*/ 8935237 w 11830043"/>
              <a:gd name="connsiteY6994" fmla="*/ 5 h 6533995"/>
              <a:gd name="connsiteX6995" fmla="*/ 9176467 w 11830043"/>
              <a:gd name="connsiteY6995" fmla="*/ 3 h 6533995"/>
              <a:gd name="connsiteX6996" fmla="*/ 9186187 w 11830043"/>
              <a:gd name="connsiteY6996" fmla="*/ 9790 h 6533995"/>
              <a:gd name="connsiteX6997" fmla="*/ 9176467 w 11830043"/>
              <a:gd name="connsiteY6997" fmla="*/ 19514 h 6533995"/>
              <a:gd name="connsiteX6998" fmla="*/ 9166683 w 11830043"/>
              <a:gd name="connsiteY6998" fmla="*/ 9790 h 6533995"/>
              <a:gd name="connsiteX6999" fmla="*/ 9176467 w 11830043"/>
              <a:gd name="connsiteY6999" fmla="*/ 3 h 6533995"/>
              <a:gd name="connsiteX7000" fmla="*/ 9417695 w 11830043"/>
              <a:gd name="connsiteY7000" fmla="*/ 0 h 6533995"/>
              <a:gd name="connsiteX7001" fmla="*/ 9427416 w 11830043"/>
              <a:gd name="connsiteY7001" fmla="*/ 9787 h 6533995"/>
              <a:gd name="connsiteX7002" fmla="*/ 9417695 w 11830043"/>
              <a:gd name="connsiteY7002" fmla="*/ 19511 h 6533995"/>
              <a:gd name="connsiteX7003" fmla="*/ 9407911 w 11830043"/>
              <a:gd name="connsiteY7003" fmla="*/ 9787 h 6533995"/>
              <a:gd name="connsiteX7004" fmla="*/ 9417695 w 11830043"/>
              <a:gd name="connsiteY7004" fmla="*/ 0 h 653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Lst>
            <a:rect l="l" t="t" r="r" b="b"/>
            <a:pathLst>
              <a:path w="11830043" h="6533995">
                <a:moveTo>
                  <a:pt x="11820259" y="6514484"/>
                </a:moveTo>
                <a:cubicBezTo>
                  <a:pt x="11825659" y="6514484"/>
                  <a:pt x="11830043" y="6518805"/>
                  <a:pt x="11830043" y="6524208"/>
                </a:cubicBezTo>
                <a:cubicBezTo>
                  <a:pt x="11830043" y="6529610"/>
                  <a:pt x="11825596" y="6533995"/>
                  <a:pt x="11820259" y="6533995"/>
                </a:cubicBezTo>
                <a:cubicBezTo>
                  <a:pt x="11814922" y="6533995"/>
                  <a:pt x="11810539" y="6529546"/>
                  <a:pt x="11810539" y="6524208"/>
                </a:cubicBezTo>
                <a:cubicBezTo>
                  <a:pt x="11810539" y="6518869"/>
                  <a:pt x="11814859" y="6514484"/>
                  <a:pt x="11820259" y="6514484"/>
                </a:cubicBezTo>
                <a:close/>
                <a:moveTo>
                  <a:pt x="11579030" y="6514484"/>
                </a:moveTo>
                <a:cubicBezTo>
                  <a:pt x="11584430" y="6514484"/>
                  <a:pt x="11588815" y="6518805"/>
                  <a:pt x="11588815" y="6524208"/>
                </a:cubicBezTo>
                <a:cubicBezTo>
                  <a:pt x="11588815" y="6529610"/>
                  <a:pt x="11584367" y="6533995"/>
                  <a:pt x="11579030" y="6533995"/>
                </a:cubicBezTo>
                <a:cubicBezTo>
                  <a:pt x="11573694" y="6533995"/>
                  <a:pt x="11569310" y="6529546"/>
                  <a:pt x="11569310" y="6524208"/>
                </a:cubicBezTo>
                <a:cubicBezTo>
                  <a:pt x="11569310" y="6518869"/>
                  <a:pt x="11573630" y="6514484"/>
                  <a:pt x="11579030" y="6514484"/>
                </a:cubicBezTo>
                <a:close/>
                <a:moveTo>
                  <a:pt x="11337802" y="6514484"/>
                </a:moveTo>
                <a:cubicBezTo>
                  <a:pt x="11343202" y="6514484"/>
                  <a:pt x="11347587" y="6518805"/>
                  <a:pt x="11347587" y="6524208"/>
                </a:cubicBezTo>
                <a:cubicBezTo>
                  <a:pt x="11347587" y="6529610"/>
                  <a:pt x="11343139" y="6533995"/>
                  <a:pt x="11337802" y="6533995"/>
                </a:cubicBezTo>
                <a:cubicBezTo>
                  <a:pt x="11332466" y="6533995"/>
                  <a:pt x="11328082" y="6529546"/>
                  <a:pt x="11328082" y="6524208"/>
                </a:cubicBezTo>
                <a:cubicBezTo>
                  <a:pt x="11328082" y="6518869"/>
                  <a:pt x="11332402" y="6514484"/>
                  <a:pt x="11337802" y="6514484"/>
                </a:cubicBezTo>
                <a:close/>
                <a:moveTo>
                  <a:pt x="11096574" y="6514484"/>
                </a:moveTo>
                <a:cubicBezTo>
                  <a:pt x="11101910" y="6514484"/>
                  <a:pt x="11106294" y="6518805"/>
                  <a:pt x="11106294" y="6524208"/>
                </a:cubicBezTo>
                <a:cubicBezTo>
                  <a:pt x="11106294" y="6529610"/>
                  <a:pt x="11101974" y="6533995"/>
                  <a:pt x="11096574" y="6533995"/>
                </a:cubicBezTo>
                <a:cubicBezTo>
                  <a:pt x="11091174" y="6533995"/>
                  <a:pt x="11086790" y="6529546"/>
                  <a:pt x="11086790" y="6524208"/>
                </a:cubicBezTo>
                <a:cubicBezTo>
                  <a:pt x="11086790" y="6518869"/>
                  <a:pt x="11091174" y="6514484"/>
                  <a:pt x="11096574" y="6514484"/>
                </a:cubicBezTo>
                <a:close/>
                <a:moveTo>
                  <a:pt x="10855345" y="6514484"/>
                </a:moveTo>
                <a:cubicBezTo>
                  <a:pt x="10860682" y="6514484"/>
                  <a:pt x="10865065" y="6518805"/>
                  <a:pt x="10865065" y="6524208"/>
                </a:cubicBezTo>
                <a:cubicBezTo>
                  <a:pt x="10865065" y="6529610"/>
                  <a:pt x="10860682" y="6533995"/>
                  <a:pt x="10855345" y="6533995"/>
                </a:cubicBezTo>
                <a:cubicBezTo>
                  <a:pt x="10850008" y="6533995"/>
                  <a:pt x="10845625" y="6529546"/>
                  <a:pt x="10845625" y="6524208"/>
                </a:cubicBezTo>
                <a:cubicBezTo>
                  <a:pt x="10845625" y="6518869"/>
                  <a:pt x="10849945" y="6514484"/>
                  <a:pt x="10855345" y="6514484"/>
                </a:cubicBezTo>
                <a:close/>
                <a:moveTo>
                  <a:pt x="10614116" y="6514484"/>
                </a:moveTo>
                <a:cubicBezTo>
                  <a:pt x="10619516" y="6514484"/>
                  <a:pt x="10623901" y="6518805"/>
                  <a:pt x="10623901" y="6524208"/>
                </a:cubicBezTo>
                <a:cubicBezTo>
                  <a:pt x="10623901" y="6529610"/>
                  <a:pt x="10619454" y="6533995"/>
                  <a:pt x="10614116" y="6533995"/>
                </a:cubicBezTo>
                <a:cubicBezTo>
                  <a:pt x="10608780" y="6533995"/>
                  <a:pt x="10604396" y="6529546"/>
                  <a:pt x="10604396" y="6524208"/>
                </a:cubicBezTo>
                <a:cubicBezTo>
                  <a:pt x="10604396" y="6518869"/>
                  <a:pt x="10608716" y="6514484"/>
                  <a:pt x="10614116" y="6514484"/>
                </a:cubicBezTo>
                <a:close/>
                <a:moveTo>
                  <a:pt x="10372888" y="6514484"/>
                </a:moveTo>
                <a:cubicBezTo>
                  <a:pt x="10378288" y="6514484"/>
                  <a:pt x="10382673" y="6518805"/>
                  <a:pt x="10382673" y="6524208"/>
                </a:cubicBezTo>
                <a:cubicBezTo>
                  <a:pt x="10382673" y="6529610"/>
                  <a:pt x="10378225" y="6533995"/>
                  <a:pt x="10372888" y="6533995"/>
                </a:cubicBezTo>
                <a:cubicBezTo>
                  <a:pt x="10367552" y="6533995"/>
                  <a:pt x="10363168" y="6529546"/>
                  <a:pt x="10363168" y="6524208"/>
                </a:cubicBezTo>
                <a:cubicBezTo>
                  <a:pt x="10363168" y="6518869"/>
                  <a:pt x="10367488" y="6514484"/>
                  <a:pt x="10372888" y="6514484"/>
                </a:cubicBezTo>
                <a:close/>
                <a:moveTo>
                  <a:pt x="10131660" y="6514484"/>
                </a:moveTo>
                <a:cubicBezTo>
                  <a:pt x="10137060" y="6514484"/>
                  <a:pt x="10141444" y="6518805"/>
                  <a:pt x="10141444" y="6524208"/>
                </a:cubicBezTo>
                <a:cubicBezTo>
                  <a:pt x="10141444" y="6529610"/>
                  <a:pt x="10136997" y="6533995"/>
                  <a:pt x="10131660" y="6533995"/>
                </a:cubicBezTo>
                <a:cubicBezTo>
                  <a:pt x="10126323" y="6533995"/>
                  <a:pt x="10121940" y="6529546"/>
                  <a:pt x="10121940" y="6524208"/>
                </a:cubicBezTo>
                <a:cubicBezTo>
                  <a:pt x="10121940" y="6518869"/>
                  <a:pt x="10126260" y="6514484"/>
                  <a:pt x="10131660" y="6514484"/>
                </a:cubicBezTo>
                <a:close/>
                <a:moveTo>
                  <a:pt x="9890432" y="6514484"/>
                </a:moveTo>
                <a:cubicBezTo>
                  <a:pt x="9895768" y="6514484"/>
                  <a:pt x="9900152" y="6518805"/>
                  <a:pt x="9900152" y="6524208"/>
                </a:cubicBezTo>
                <a:cubicBezTo>
                  <a:pt x="9900152" y="6529610"/>
                  <a:pt x="9895832" y="6533995"/>
                  <a:pt x="9890432" y="6533995"/>
                </a:cubicBezTo>
                <a:cubicBezTo>
                  <a:pt x="9885031" y="6533995"/>
                  <a:pt x="9880648" y="6529546"/>
                  <a:pt x="9880648" y="6524208"/>
                </a:cubicBezTo>
                <a:cubicBezTo>
                  <a:pt x="9880648" y="6518869"/>
                  <a:pt x="9885031" y="6514484"/>
                  <a:pt x="9890432" y="6514484"/>
                </a:cubicBezTo>
                <a:close/>
                <a:moveTo>
                  <a:pt x="9649203" y="6514484"/>
                </a:moveTo>
                <a:cubicBezTo>
                  <a:pt x="9654540" y="6514484"/>
                  <a:pt x="9658923" y="6518805"/>
                  <a:pt x="9658923" y="6524208"/>
                </a:cubicBezTo>
                <a:cubicBezTo>
                  <a:pt x="9658923" y="6529610"/>
                  <a:pt x="9654540" y="6533995"/>
                  <a:pt x="9649203" y="6533995"/>
                </a:cubicBezTo>
                <a:cubicBezTo>
                  <a:pt x="9643866" y="6533995"/>
                  <a:pt x="9639483" y="6529546"/>
                  <a:pt x="9639483" y="6524208"/>
                </a:cubicBezTo>
                <a:cubicBezTo>
                  <a:pt x="9639483" y="6518869"/>
                  <a:pt x="9643803" y="6514484"/>
                  <a:pt x="9649203" y="6514484"/>
                </a:cubicBezTo>
                <a:close/>
                <a:moveTo>
                  <a:pt x="9417695" y="6514484"/>
                </a:moveTo>
                <a:cubicBezTo>
                  <a:pt x="9423031" y="6514484"/>
                  <a:pt x="9427416" y="6518805"/>
                  <a:pt x="9427416" y="6524208"/>
                </a:cubicBezTo>
                <a:cubicBezTo>
                  <a:pt x="9427416" y="6529610"/>
                  <a:pt x="9423095" y="6533995"/>
                  <a:pt x="9417695" y="6533995"/>
                </a:cubicBezTo>
                <a:cubicBezTo>
                  <a:pt x="9412295" y="6533995"/>
                  <a:pt x="9407911" y="6529546"/>
                  <a:pt x="9407911" y="6524208"/>
                </a:cubicBezTo>
                <a:cubicBezTo>
                  <a:pt x="9407911" y="6518869"/>
                  <a:pt x="9412295" y="6514484"/>
                  <a:pt x="9417695" y="6514484"/>
                </a:cubicBezTo>
                <a:close/>
                <a:moveTo>
                  <a:pt x="9176467" y="6514484"/>
                </a:moveTo>
                <a:cubicBezTo>
                  <a:pt x="9181803" y="6514484"/>
                  <a:pt x="9186187" y="6518805"/>
                  <a:pt x="9186187" y="6524208"/>
                </a:cubicBezTo>
                <a:cubicBezTo>
                  <a:pt x="9186187" y="6529610"/>
                  <a:pt x="9181867" y="6533995"/>
                  <a:pt x="9176467" y="6533995"/>
                </a:cubicBezTo>
                <a:cubicBezTo>
                  <a:pt x="9171066" y="6533995"/>
                  <a:pt x="9166683" y="6529546"/>
                  <a:pt x="9166683" y="6524208"/>
                </a:cubicBezTo>
                <a:cubicBezTo>
                  <a:pt x="9166683" y="6518869"/>
                  <a:pt x="9171066" y="6514484"/>
                  <a:pt x="9176467" y="6514484"/>
                </a:cubicBezTo>
                <a:close/>
                <a:moveTo>
                  <a:pt x="8935237" y="6514484"/>
                </a:moveTo>
                <a:cubicBezTo>
                  <a:pt x="8940574" y="6514484"/>
                  <a:pt x="8944958" y="6518805"/>
                  <a:pt x="8944958" y="6524208"/>
                </a:cubicBezTo>
                <a:cubicBezTo>
                  <a:pt x="8944958" y="6529610"/>
                  <a:pt x="8940638" y="6533995"/>
                  <a:pt x="8935237" y="6533995"/>
                </a:cubicBezTo>
                <a:cubicBezTo>
                  <a:pt x="8929837" y="6533995"/>
                  <a:pt x="8925454" y="6529546"/>
                  <a:pt x="8925454" y="6524208"/>
                </a:cubicBezTo>
                <a:cubicBezTo>
                  <a:pt x="8925454" y="6518869"/>
                  <a:pt x="8929837" y="6514484"/>
                  <a:pt x="8935237" y="6514484"/>
                </a:cubicBezTo>
                <a:close/>
                <a:moveTo>
                  <a:pt x="8694009" y="6514484"/>
                </a:moveTo>
                <a:cubicBezTo>
                  <a:pt x="8699346" y="6514484"/>
                  <a:pt x="8703730" y="6518805"/>
                  <a:pt x="8703730" y="6524208"/>
                </a:cubicBezTo>
                <a:cubicBezTo>
                  <a:pt x="8703730" y="6529610"/>
                  <a:pt x="8699346" y="6533995"/>
                  <a:pt x="8694009" y="6533995"/>
                </a:cubicBezTo>
                <a:cubicBezTo>
                  <a:pt x="8688673" y="6533995"/>
                  <a:pt x="8684289" y="6529546"/>
                  <a:pt x="8684289" y="6524208"/>
                </a:cubicBezTo>
                <a:cubicBezTo>
                  <a:pt x="8684289" y="6518869"/>
                  <a:pt x="8688609" y="6514484"/>
                  <a:pt x="8694009" y="6514484"/>
                </a:cubicBezTo>
                <a:close/>
                <a:moveTo>
                  <a:pt x="8452781" y="6514484"/>
                </a:moveTo>
                <a:cubicBezTo>
                  <a:pt x="8458181" y="6514484"/>
                  <a:pt x="8462566" y="6518805"/>
                  <a:pt x="8462566" y="6524208"/>
                </a:cubicBezTo>
                <a:cubicBezTo>
                  <a:pt x="8462566" y="6529610"/>
                  <a:pt x="8458118" y="6533995"/>
                  <a:pt x="8452781" y="6533995"/>
                </a:cubicBezTo>
                <a:cubicBezTo>
                  <a:pt x="8447445" y="6533995"/>
                  <a:pt x="8443061" y="6529546"/>
                  <a:pt x="8443061" y="6524208"/>
                </a:cubicBezTo>
                <a:cubicBezTo>
                  <a:pt x="8443061" y="6518869"/>
                  <a:pt x="8447381" y="6514484"/>
                  <a:pt x="8452781" y="6514484"/>
                </a:cubicBezTo>
                <a:close/>
                <a:moveTo>
                  <a:pt x="8211553" y="6514484"/>
                </a:moveTo>
                <a:cubicBezTo>
                  <a:pt x="8216889" y="6514484"/>
                  <a:pt x="8221273" y="6518805"/>
                  <a:pt x="8221273" y="6524208"/>
                </a:cubicBezTo>
                <a:cubicBezTo>
                  <a:pt x="8221273" y="6529610"/>
                  <a:pt x="8216953" y="6533995"/>
                  <a:pt x="8211553" y="6533995"/>
                </a:cubicBezTo>
                <a:cubicBezTo>
                  <a:pt x="8206152" y="6533995"/>
                  <a:pt x="8201769" y="6529546"/>
                  <a:pt x="8201769" y="6524208"/>
                </a:cubicBezTo>
                <a:cubicBezTo>
                  <a:pt x="8201769" y="6518869"/>
                  <a:pt x="8206152" y="6514484"/>
                  <a:pt x="8211553" y="6514484"/>
                </a:cubicBezTo>
                <a:close/>
                <a:moveTo>
                  <a:pt x="7970260" y="6514484"/>
                </a:moveTo>
                <a:cubicBezTo>
                  <a:pt x="7975661" y="6514484"/>
                  <a:pt x="7980044" y="6518805"/>
                  <a:pt x="7980044" y="6524208"/>
                </a:cubicBezTo>
                <a:cubicBezTo>
                  <a:pt x="7980044" y="6529610"/>
                  <a:pt x="7975661" y="6533995"/>
                  <a:pt x="7970260" y="6533995"/>
                </a:cubicBezTo>
                <a:cubicBezTo>
                  <a:pt x="7964860" y="6533995"/>
                  <a:pt x="7960477" y="6529546"/>
                  <a:pt x="7960477" y="6524208"/>
                </a:cubicBezTo>
                <a:cubicBezTo>
                  <a:pt x="7960477" y="6518869"/>
                  <a:pt x="7964860" y="6514484"/>
                  <a:pt x="7970260" y="6514484"/>
                </a:cubicBezTo>
                <a:close/>
                <a:moveTo>
                  <a:pt x="7729032" y="6514484"/>
                </a:moveTo>
                <a:cubicBezTo>
                  <a:pt x="7734369" y="6514484"/>
                  <a:pt x="7738753" y="6518805"/>
                  <a:pt x="7738753" y="6524208"/>
                </a:cubicBezTo>
                <a:cubicBezTo>
                  <a:pt x="7738753" y="6529610"/>
                  <a:pt x="7734432" y="6533995"/>
                  <a:pt x="7729032" y="6533995"/>
                </a:cubicBezTo>
                <a:cubicBezTo>
                  <a:pt x="7723632" y="6533995"/>
                  <a:pt x="7719249" y="6529546"/>
                  <a:pt x="7719249" y="6524208"/>
                </a:cubicBezTo>
                <a:cubicBezTo>
                  <a:pt x="7719249" y="6518869"/>
                  <a:pt x="7723632" y="6514484"/>
                  <a:pt x="7729032" y="6514484"/>
                </a:cubicBezTo>
                <a:close/>
                <a:moveTo>
                  <a:pt x="7487803" y="6514484"/>
                </a:moveTo>
                <a:cubicBezTo>
                  <a:pt x="7493139" y="6514484"/>
                  <a:pt x="7497524" y="6518805"/>
                  <a:pt x="7497524" y="6524208"/>
                </a:cubicBezTo>
                <a:cubicBezTo>
                  <a:pt x="7497524" y="6529610"/>
                  <a:pt x="7493203" y="6533995"/>
                  <a:pt x="7487803" y="6533995"/>
                </a:cubicBezTo>
                <a:cubicBezTo>
                  <a:pt x="7482403" y="6533995"/>
                  <a:pt x="7478019" y="6529546"/>
                  <a:pt x="7478019" y="6524208"/>
                </a:cubicBezTo>
                <a:cubicBezTo>
                  <a:pt x="7478019" y="6518869"/>
                  <a:pt x="7482403" y="6514484"/>
                  <a:pt x="7487803" y="6514484"/>
                </a:cubicBezTo>
                <a:close/>
                <a:moveTo>
                  <a:pt x="7246575" y="6514484"/>
                </a:moveTo>
                <a:cubicBezTo>
                  <a:pt x="7251975" y="6514484"/>
                  <a:pt x="7256359" y="6518805"/>
                  <a:pt x="7256359" y="6524208"/>
                </a:cubicBezTo>
                <a:cubicBezTo>
                  <a:pt x="7256359" y="6529610"/>
                  <a:pt x="7251912" y="6533995"/>
                  <a:pt x="7246575" y="6533995"/>
                </a:cubicBezTo>
                <a:cubicBezTo>
                  <a:pt x="7241238" y="6533995"/>
                  <a:pt x="7236855" y="6529546"/>
                  <a:pt x="7236855" y="6524208"/>
                </a:cubicBezTo>
                <a:cubicBezTo>
                  <a:pt x="7236855" y="6518869"/>
                  <a:pt x="7241175" y="6514484"/>
                  <a:pt x="7246575" y="6514484"/>
                </a:cubicBezTo>
                <a:close/>
                <a:moveTo>
                  <a:pt x="7005346" y="6514484"/>
                </a:moveTo>
                <a:cubicBezTo>
                  <a:pt x="7010746" y="6514484"/>
                  <a:pt x="7015130" y="6518805"/>
                  <a:pt x="7015130" y="6524208"/>
                </a:cubicBezTo>
                <a:cubicBezTo>
                  <a:pt x="7015130" y="6529610"/>
                  <a:pt x="7010683" y="6533995"/>
                  <a:pt x="7005346" y="6533995"/>
                </a:cubicBezTo>
                <a:cubicBezTo>
                  <a:pt x="7000009" y="6533995"/>
                  <a:pt x="6995626" y="6529546"/>
                  <a:pt x="6995626" y="6524208"/>
                </a:cubicBezTo>
                <a:cubicBezTo>
                  <a:pt x="6995626" y="6518869"/>
                  <a:pt x="6999946" y="6514484"/>
                  <a:pt x="7005346" y="6514484"/>
                </a:cubicBezTo>
                <a:close/>
                <a:moveTo>
                  <a:pt x="6764118" y="6514484"/>
                </a:moveTo>
                <a:cubicBezTo>
                  <a:pt x="6769518" y="6514484"/>
                  <a:pt x="6773902" y="6518805"/>
                  <a:pt x="6773902" y="6524208"/>
                </a:cubicBezTo>
                <a:cubicBezTo>
                  <a:pt x="6773902" y="6529610"/>
                  <a:pt x="6769518" y="6533995"/>
                  <a:pt x="6764118" y="6533995"/>
                </a:cubicBezTo>
                <a:cubicBezTo>
                  <a:pt x="6758718" y="6533995"/>
                  <a:pt x="6754335" y="6529546"/>
                  <a:pt x="6754335" y="6524208"/>
                </a:cubicBezTo>
                <a:cubicBezTo>
                  <a:pt x="6754335" y="6518869"/>
                  <a:pt x="6758718" y="6514484"/>
                  <a:pt x="6764118" y="6514484"/>
                </a:cubicBezTo>
                <a:close/>
                <a:moveTo>
                  <a:pt x="6522889" y="6514484"/>
                </a:moveTo>
                <a:cubicBezTo>
                  <a:pt x="6528225" y="6514484"/>
                  <a:pt x="6532610" y="6518805"/>
                  <a:pt x="6532610" y="6524208"/>
                </a:cubicBezTo>
                <a:cubicBezTo>
                  <a:pt x="6532610" y="6529610"/>
                  <a:pt x="6528289" y="6533995"/>
                  <a:pt x="6522889" y="6533995"/>
                </a:cubicBezTo>
                <a:cubicBezTo>
                  <a:pt x="6517489" y="6533995"/>
                  <a:pt x="6513105" y="6529546"/>
                  <a:pt x="6513105" y="6524208"/>
                </a:cubicBezTo>
                <a:cubicBezTo>
                  <a:pt x="6513105" y="6518869"/>
                  <a:pt x="6517489" y="6514484"/>
                  <a:pt x="6522889" y="6514484"/>
                </a:cubicBezTo>
                <a:close/>
                <a:moveTo>
                  <a:pt x="6281661" y="6514484"/>
                </a:moveTo>
                <a:cubicBezTo>
                  <a:pt x="6286997" y="6514484"/>
                  <a:pt x="6291381" y="6518805"/>
                  <a:pt x="6291381" y="6524208"/>
                </a:cubicBezTo>
                <a:cubicBezTo>
                  <a:pt x="6291381" y="6529610"/>
                  <a:pt x="6287061" y="6533995"/>
                  <a:pt x="6281661" y="6533995"/>
                </a:cubicBezTo>
                <a:cubicBezTo>
                  <a:pt x="6276261" y="6533995"/>
                  <a:pt x="6271877" y="6529546"/>
                  <a:pt x="6271877" y="6524208"/>
                </a:cubicBezTo>
                <a:cubicBezTo>
                  <a:pt x="6271877" y="6518869"/>
                  <a:pt x="6276261" y="6514484"/>
                  <a:pt x="6281661" y="6514484"/>
                </a:cubicBezTo>
                <a:close/>
                <a:moveTo>
                  <a:pt x="6040432" y="6514484"/>
                </a:moveTo>
                <a:cubicBezTo>
                  <a:pt x="6045832" y="6514484"/>
                  <a:pt x="6050216" y="6518805"/>
                  <a:pt x="6050216" y="6524208"/>
                </a:cubicBezTo>
                <a:cubicBezTo>
                  <a:pt x="6050216" y="6529610"/>
                  <a:pt x="6045769" y="6533995"/>
                  <a:pt x="6040432" y="6533995"/>
                </a:cubicBezTo>
                <a:cubicBezTo>
                  <a:pt x="6035095" y="6533995"/>
                  <a:pt x="6030712" y="6529546"/>
                  <a:pt x="6030712" y="6524208"/>
                </a:cubicBezTo>
                <a:cubicBezTo>
                  <a:pt x="6030712" y="6518869"/>
                  <a:pt x="6035032" y="6514484"/>
                  <a:pt x="6040432" y="6514484"/>
                </a:cubicBezTo>
                <a:close/>
                <a:moveTo>
                  <a:pt x="5799205" y="6514484"/>
                </a:moveTo>
                <a:cubicBezTo>
                  <a:pt x="5804606" y="6514484"/>
                  <a:pt x="5808989" y="6518805"/>
                  <a:pt x="5808989" y="6524208"/>
                </a:cubicBezTo>
                <a:cubicBezTo>
                  <a:pt x="5808989" y="6529610"/>
                  <a:pt x="5804542" y="6533995"/>
                  <a:pt x="5799205" y="6533995"/>
                </a:cubicBezTo>
                <a:cubicBezTo>
                  <a:pt x="5793870" y="6533995"/>
                  <a:pt x="5789486" y="6529546"/>
                  <a:pt x="5789486" y="6524208"/>
                </a:cubicBezTo>
                <a:cubicBezTo>
                  <a:pt x="5789486" y="6518869"/>
                  <a:pt x="5793806" y="6514484"/>
                  <a:pt x="5799205" y="6514484"/>
                </a:cubicBezTo>
                <a:close/>
                <a:moveTo>
                  <a:pt x="5557992" y="6514484"/>
                </a:moveTo>
                <a:cubicBezTo>
                  <a:pt x="5563392" y="6514484"/>
                  <a:pt x="5567774" y="6518805"/>
                  <a:pt x="5567774" y="6524208"/>
                </a:cubicBezTo>
                <a:cubicBezTo>
                  <a:pt x="5567774" y="6529610"/>
                  <a:pt x="5563392" y="6533995"/>
                  <a:pt x="5557992" y="6533995"/>
                </a:cubicBezTo>
                <a:cubicBezTo>
                  <a:pt x="5552593" y="6533995"/>
                  <a:pt x="5548208" y="6529546"/>
                  <a:pt x="5548208" y="6524208"/>
                </a:cubicBezTo>
                <a:cubicBezTo>
                  <a:pt x="5548208" y="6518869"/>
                  <a:pt x="5552593" y="6514484"/>
                  <a:pt x="5557992" y="6514484"/>
                </a:cubicBezTo>
                <a:close/>
                <a:moveTo>
                  <a:pt x="5316710" y="6514484"/>
                </a:moveTo>
                <a:cubicBezTo>
                  <a:pt x="5322044" y="6514484"/>
                  <a:pt x="5326432" y="6518805"/>
                  <a:pt x="5326432" y="6524208"/>
                </a:cubicBezTo>
                <a:cubicBezTo>
                  <a:pt x="5326432" y="6529610"/>
                  <a:pt x="5322107" y="6533995"/>
                  <a:pt x="5316710" y="6533995"/>
                </a:cubicBezTo>
                <a:cubicBezTo>
                  <a:pt x="5311316" y="6533995"/>
                  <a:pt x="5306926" y="6529546"/>
                  <a:pt x="5306926" y="6524208"/>
                </a:cubicBezTo>
                <a:cubicBezTo>
                  <a:pt x="5306926" y="6518869"/>
                  <a:pt x="5311316" y="6514484"/>
                  <a:pt x="5316710" y="6514484"/>
                </a:cubicBezTo>
                <a:close/>
                <a:moveTo>
                  <a:pt x="5075486" y="6514484"/>
                </a:moveTo>
                <a:cubicBezTo>
                  <a:pt x="5080820" y="6514484"/>
                  <a:pt x="5085203" y="6518805"/>
                  <a:pt x="5085203" y="6524208"/>
                </a:cubicBezTo>
                <a:cubicBezTo>
                  <a:pt x="5085203" y="6529610"/>
                  <a:pt x="5080885" y="6533995"/>
                  <a:pt x="5075486" y="6533995"/>
                </a:cubicBezTo>
                <a:cubicBezTo>
                  <a:pt x="5070089" y="6533995"/>
                  <a:pt x="5065707" y="6529546"/>
                  <a:pt x="5065707" y="6524208"/>
                </a:cubicBezTo>
                <a:cubicBezTo>
                  <a:pt x="5065707" y="6518869"/>
                  <a:pt x="5070089" y="6514484"/>
                  <a:pt x="5075486" y="6514484"/>
                </a:cubicBezTo>
                <a:close/>
                <a:moveTo>
                  <a:pt x="4834252" y="6514484"/>
                </a:moveTo>
                <a:cubicBezTo>
                  <a:pt x="4839658" y="6514484"/>
                  <a:pt x="4844040" y="6518805"/>
                  <a:pt x="4844040" y="6524208"/>
                </a:cubicBezTo>
                <a:cubicBezTo>
                  <a:pt x="4844040" y="6529610"/>
                  <a:pt x="4839595" y="6533995"/>
                  <a:pt x="4834252" y="6533995"/>
                </a:cubicBezTo>
                <a:cubicBezTo>
                  <a:pt x="4828917" y="6533995"/>
                  <a:pt x="4824534" y="6529546"/>
                  <a:pt x="4824534" y="6524208"/>
                </a:cubicBezTo>
                <a:cubicBezTo>
                  <a:pt x="4824534" y="6518869"/>
                  <a:pt x="4828853" y="6514484"/>
                  <a:pt x="4834252" y="6514484"/>
                </a:cubicBezTo>
                <a:close/>
                <a:moveTo>
                  <a:pt x="4593019" y="6514484"/>
                </a:moveTo>
                <a:cubicBezTo>
                  <a:pt x="4598416" y="6514484"/>
                  <a:pt x="4602795" y="6518805"/>
                  <a:pt x="4602795" y="6524208"/>
                </a:cubicBezTo>
                <a:cubicBezTo>
                  <a:pt x="4602795" y="6529610"/>
                  <a:pt x="4598353" y="6533995"/>
                  <a:pt x="4593019" y="6533995"/>
                </a:cubicBezTo>
                <a:cubicBezTo>
                  <a:pt x="4587686" y="6533995"/>
                  <a:pt x="4583304" y="6529546"/>
                  <a:pt x="4583304" y="6524208"/>
                </a:cubicBezTo>
                <a:cubicBezTo>
                  <a:pt x="4583304" y="6518869"/>
                  <a:pt x="4587622" y="6514484"/>
                  <a:pt x="4593019" y="6514484"/>
                </a:cubicBezTo>
                <a:close/>
                <a:moveTo>
                  <a:pt x="4351806" y="6514484"/>
                </a:moveTo>
                <a:cubicBezTo>
                  <a:pt x="4357195" y="6514484"/>
                  <a:pt x="4361580" y="6518805"/>
                  <a:pt x="4361580" y="6524208"/>
                </a:cubicBezTo>
                <a:cubicBezTo>
                  <a:pt x="4361580" y="6529610"/>
                  <a:pt x="4357195" y="6533995"/>
                  <a:pt x="4351806" y="6533995"/>
                </a:cubicBezTo>
                <a:cubicBezTo>
                  <a:pt x="4346397" y="6533995"/>
                  <a:pt x="4342006" y="6529546"/>
                  <a:pt x="4342006" y="6524208"/>
                </a:cubicBezTo>
                <a:cubicBezTo>
                  <a:pt x="4342006" y="6518869"/>
                  <a:pt x="4346397" y="6514484"/>
                  <a:pt x="4351806" y="6514484"/>
                </a:cubicBezTo>
                <a:close/>
                <a:moveTo>
                  <a:pt x="4110583" y="6514484"/>
                </a:moveTo>
                <a:cubicBezTo>
                  <a:pt x="4115986" y="6514484"/>
                  <a:pt x="4120362" y="6518805"/>
                  <a:pt x="4120362" y="6524208"/>
                </a:cubicBezTo>
                <a:cubicBezTo>
                  <a:pt x="4120362" y="6529610"/>
                  <a:pt x="4115986" y="6533995"/>
                  <a:pt x="4110583" y="6533995"/>
                </a:cubicBezTo>
                <a:cubicBezTo>
                  <a:pt x="4105185" y="6533995"/>
                  <a:pt x="4100801" y="6529546"/>
                  <a:pt x="4100801" y="6524208"/>
                </a:cubicBezTo>
                <a:cubicBezTo>
                  <a:pt x="4100801" y="6518869"/>
                  <a:pt x="4105185" y="6514484"/>
                  <a:pt x="4110583" y="6514484"/>
                </a:cubicBezTo>
                <a:close/>
                <a:moveTo>
                  <a:pt x="3869432" y="6514484"/>
                </a:moveTo>
                <a:cubicBezTo>
                  <a:pt x="3874767" y="6514484"/>
                  <a:pt x="3879151" y="6518805"/>
                  <a:pt x="3879151" y="6524208"/>
                </a:cubicBezTo>
                <a:cubicBezTo>
                  <a:pt x="3879151" y="6529610"/>
                  <a:pt x="3874831" y="6533995"/>
                  <a:pt x="3869432" y="6533995"/>
                </a:cubicBezTo>
                <a:cubicBezTo>
                  <a:pt x="3864033" y="6533995"/>
                  <a:pt x="3859650" y="6529546"/>
                  <a:pt x="3859650" y="6524208"/>
                </a:cubicBezTo>
                <a:cubicBezTo>
                  <a:pt x="3859650" y="6518869"/>
                  <a:pt x="3864033" y="6514484"/>
                  <a:pt x="3869432" y="6514484"/>
                </a:cubicBezTo>
                <a:close/>
                <a:moveTo>
                  <a:pt x="3628215" y="6514484"/>
                </a:moveTo>
                <a:cubicBezTo>
                  <a:pt x="3633533" y="6514484"/>
                  <a:pt x="3637936" y="6518805"/>
                  <a:pt x="3637936" y="6524208"/>
                </a:cubicBezTo>
                <a:cubicBezTo>
                  <a:pt x="3637936" y="6529610"/>
                  <a:pt x="3633597" y="6533995"/>
                  <a:pt x="3628215" y="6533995"/>
                </a:cubicBezTo>
                <a:cubicBezTo>
                  <a:pt x="3622815" y="6533995"/>
                  <a:pt x="3618433" y="6529546"/>
                  <a:pt x="3618433" y="6524208"/>
                </a:cubicBezTo>
                <a:cubicBezTo>
                  <a:pt x="3618433" y="6518869"/>
                  <a:pt x="3622815" y="6514484"/>
                  <a:pt x="3628215" y="6514484"/>
                </a:cubicBezTo>
                <a:close/>
                <a:moveTo>
                  <a:pt x="3386960" y="6514484"/>
                </a:moveTo>
                <a:cubicBezTo>
                  <a:pt x="3392361" y="6514484"/>
                  <a:pt x="3396746" y="6518805"/>
                  <a:pt x="3396746" y="6524208"/>
                </a:cubicBezTo>
                <a:cubicBezTo>
                  <a:pt x="3396746" y="6529610"/>
                  <a:pt x="3392298" y="6533995"/>
                  <a:pt x="3386960" y="6533995"/>
                </a:cubicBezTo>
                <a:cubicBezTo>
                  <a:pt x="3381623" y="6533995"/>
                  <a:pt x="3377238" y="6529546"/>
                  <a:pt x="3377238" y="6524208"/>
                </a:cubicBezTo>
                <a:cubicBezTo>
                  <a:pt x="3377238" y="6518869"/>
                  <a:pt x="3381559" y="6514484"/>
                  <a:pt x="3386960" y="6514484"/>
                </a:cubicBezTo>
                <a:close/>
                <a:moveTo>
                  <a:pt x="3145752" y="6514484"/>
                </a:moveTo>
                <a:cubicBezTo>
                  <a:pt x="3151152" y="6514484"/>
                  <a:pt x="3155535" y="6518805"/>
                  <a:pt x="3155535" y="6524208"/>
                </a:cubicBezTo>
                <a:cubicBezTo>
                  <a:pt x="3155535" y="6529610"/>
                  <a:pt x="3151088" y="6533995"/>
                  <a:pt x="3145752" y="6533995"/>
                </a:cubicBezTo>
                <a:cubicBezTo>
                  <a:pt x="3140418" y="6533995"/>
                  <a:pt x="3136035" y="6529546"/>
                  <a:pt x="3136035" y="6524208"/>
                </a:cubicBezTo>
                <a:cubicBezTo>
                  <a:pt x="3136035" y="6518869"/>
                  <a:pt x="3140354" y="6514484"/>
                  <a:pt x="3145752" y="6514484"/>
                </a:cubicBezTo>
                <a:close/>
                <a:moveTo>
                  <a:pt x="2904575" y="6514484"/>
                </a:moveTo>
                <a:cubicBezTo>
                  <a:pt x="2909975" y="6514484"/>
                  <a:pt x="2914358" y="6518805"/>
                  <a:pt x="2914358" y="6524208"/>
                </a:cubicBezTo>
                <a:cubicBezTo>
                  <a:pt x="2914358" y="6529610"/>
                  <a:pt x="2909975" y="6533995"/>
                  <a:pt x="2904575" y="6533995"/>
                </a:cubicBezTo>
                <a:cubicBezTo>
                  <a:pt x="2899177" y="6533995"/>
                  <a:pt x="2894794" y="6529546"/>
                  <a:pt x="2894794" y="6524208"/>
                </a:cubicBezTo>
                <a:cubicBezTo>
                  <a:pt x="2894794" y="6518869"/>
                  <a:pt x="2899177" y="6514484"/>
                  <a:pt x="2904575" y="6514484"/>
                </a:cubicBezTo>
                <a:close/>
                <a:moveTo>
                  <a:pt x="2663280" y="6514484"/>
                </a:moveTo>
                <a:cubicBezTo>
                  <a:pt x="2668615" y="6514484"/>
                  <a:pt x="2673000" y="6518805"/>
                  <a:pt x="2673000" y="6524208"/>
                </a:cubicBezTo>
                <a:cubicBezTo>
                  <a:pt x="2673000" y="6529610"/>
                  <a:pt x="2668677" y="6533995"/>
                  <a:pt x="2663280" y="6533995"/>
                </a:cubicBezTo>
                <a:cubicBezTo>
                  <a:pt x="2657878" y="6533995"/>
                  <a:pt x="2653494" y="6529546"/>
                  <a:pt x="2653494" y="6524208"/>
                </a:cubicBezTo>
                <a:cubicBezTo>
                  <a:pt x="2653494" y="6518869"/>
                  <a:pt x="2657878" y="6514484"/>
                  <a:pt x="2663280" y="6514484"/>
                </a:cubicBezTo>
                <a:close/>
                <a:moveTo>
                  <a:pt x="2422040" y="6514484"/>
                </a:moveTo>
                <a:cubicBezTo>
                  <a:pt x="2427374" y="6514484"/>
                  <a:pt x="2431756" y="6518805"/>
                  <a:pt x="2431756" y="6524208"/>
                </a:cubicBezTo>
                <a:cubicBezTo>
                  <a:pt x="2431756" y="6529610"/>
                  <a:pt x="2427438" y="6533995"/>
                  <a:pt x="2422040" y="6533995"/>
                </a:cubicBezTo>
                <a:cubicBezTo>
                  <a:pt x="2416642" y="6533995"/>
                  <a:pt x="2412260" y="6529546"/>
                  <a:pt x="2412260" y="6524208"/>
                </a:cubicBezTo>
                <a:cubicBezTo>
                  <a:pt x="2412260" y="6518869"/>
                  <a:pt x="2416642" y="6514484"/>
                  <a:pt x="2422040" y="6514484"/>
                </a:cubicBezTo>
                <a:close/>
                <a:moveTo>
                  <a:pt x="2180796" y="6514484"/>
                </a:moveTo>
                <a:cubicBezTo>
                  <a:pt x="2186202" y="6514484"/>
                  <a:pt x="2190583" y="6518805"/>
                  <a:pt x="2190583" y="6524208"/>
                </a:cubicBezTo>
                <a:cubicBezTo>
                  <a:pt x="2190583" y="6529610"/>
                  <a:pt x="2186136" y="6533995"/>
                  <a:pt x="2180796" y="6533995"/>
                </a:cubicBezTo>
                <a:cubicBezTo>
                  <a:pt x="2175475" y="6533995"/>
                  <a:pt x="2171087" y="6529546"/>
                  <a:pt x="2171087" y="6524208"/>
                </a:cubicBezTo>
                <a:cubicBezTo>
                  <a:pt x="2171087" y="6518869"/>
                  <a:pt x="2175413" y="6514484"/>
                  <a:pt x="2180796" y="6514484"/>
                </a:cubicBezTo>
                <a:close/>
                <a:moveTo>
                  <a:pt x="1939584" y="6514484"/>
                </a:moveTo>
                <a:cubicBezTo>
                  <a:pt x="1944983" y="6514484"/>
                  <a:pt x="1949368" y="6518805"/>
                  <a:pt x="1949368" y="6524208"/>
                </a:cubicBezTo>
                <a:cubicBezTo>
                  <a:pt x="1949368" y="6529610"/>
                  <a:pt x="1944920" y="6533995"/>
                  <a:pt x="1939584" y="6533995"/>
                </a:cubicBezTo>
                <a:cubicBezTo>
                  <a:pt x="1934247" y="6533995"/>
                  <a:pt x="1929862" y="6529546"/>
                  <a:pt x="1929862" y="6524208"/>
                </a:cubicBezTo>
                <a:cubicBezTo>
                  <a:pt x="1929862" y="6518869"/>
                  <a:pt x="1934184" y="6514484"/>
                  <a:pt x="1939584" y="6514484"/>
                </a:cubicBezTo>
                <a:close/>
                <a:moveTo>
                  <a:pt x="1698333" y="6514484"/>
                </a:moveTo>
                <a:cubicBezTo>
                  <a:pt x="1703735" y="6514484"/>
                  <a:pt x="1708119" y="6518805"/>
                  <a:pt x="1708119" y="6524208"/>
                </a:cubicBezTo>
                <a:cubicBezTo>
                  <a:pt x="1708119" y="6529610"/>
                  <a:pt x="1703735" y="6533995"/>
                  <a:pt x="1698333" y="6533995"/>
                </a:cubicBezTo>
                <a:cubicBezTo>
                  <a:pt x="1692932" y="6533995"/>
                  <a:pt x="1688549" y="6529546"/>
                  <a:pt x="1688549" y="6524208"/>
                </a:cubicBezTo>
                <a:cubicBezTo>
                  <a:pt x="1688549" y="6518869"/>
                  <a:pt x="1692932" y="6514484"/>
                  <a:pt x="1698333" y="6514484"/>
                </a:cubicBezTo>
                <a:close/>
                <a:moveTo>
                  <a:pt x="1457109" y="6514484"/>
                </a:moveTo>
                <a:cubicBezTo>
                  <a:pt x="1462445" y="6514484"/>
                  <a:pt x="1466829" y="6518805"/>
                  <a:pt x="1466829" y="6524208"/>
                </a:cubicBezTo>
                <a:cubicBezTo>
                  <a:pt x="1466829" y="6529610"/>
                  <a:pt x="1462509" y="6533995"/>
                  <a:pt x="1457109" y="6533995"/>
                </a:cubicBezTo>
                <a:cubicBezTo>
                  <a:pt x="1451709" y="6533995"/>
                  <a:pt x="1447325" y="6529546"/>
                  <a:pt x="1447325" y="6524208"/>
                </a:cubicBezTo>
                <a:cubicBezTo>
                  <a:pt x="1447325" y="6518869"/>
                  <a:pt x="1451709" y="6514484"/>
                  <a:pt x="1457109" y="6514484"/>
                </a:cubicBezTo>
                <a:close/>
                <a:moveTo>
                  <a:pt x="1215888" y="6514484"/>
                </a:moveTo>
                <a:cubicBezTo>
                  <a:pt x="1221288" y="6514484"/>
                  <a:pt x="1225672" y="6518805"/>
                  <a:pt x="1225672" y="6524208"/>
                </a:cubicBezTo>
                <a:cubicBezTo>
                  <a:pt x="1225672" y="6529610"/>
                  <a:pt x="1221225" y="6533995"/>
                  <a:pt x="1215888" y="6533995"/>
                </a:cubicBezTo>
                <a:cubicBezTo>
                  <a:pt x="1210552" y="6533995"/>
                  <a:pt x="1206168" y="6529546"/>
                  <a:pt x="1206168" y="6524208"/>
                </a:cubicBezTo>
                <a:cubicBezTo>
                  <a:pt x="1206168" y="6518869"/>
                  <a:pt x="1210488" y="6514484"/>
                  <a:pt x="1215888" y="6514484"/>
                </a:cubicBezTo>
                <a:close/>
                <a:moveTo>
                  <a:pt x="974668" y="6514484"/>
                </a:moveTo>
                <a:cubicBezTo>
                  <a:pt x="980068" y="6514484"/>
                  <a:pt x="984452" y="6518805"/>
                  <a:pt x="984452" y="6524208"/>
                </a:cubicBezTo>
                <a:cubicBezTo>
                  <a:pt x="984452" y="6529610"/>
                  <a:pt x="980005" y="6533995"/>
                  <a:pt x="974668" y="6533995"/>
                </a:cubicBezTo>
                <a:cubicBezTo>
                  <a:pt x="969332" y="6533995"/>
                  <a:pt x="964948" y="6529546"/>
                  <a:pt x="964948" y="6524208"/>
                </a:cubicBezTo>
                <a:cubicBezTo>
                  <a:pt x="964948" y="6518869"/>
                  <a:pt x="969268" y="6514484"/>
                  <a:pt x="974668" y="6514484"/>
                </a:cubicBezTo>
                <a:close/>
                <a:moveTo>
                  <a:pt x="733448" y="6514484"/>
                </a:moveTo>
                <a:cubicBezTo>
                  <a:pt x="738784" y="6514484"/>
                  <a:pt x="743168" y="6518805"/>
                  <a:pt x="743168" y="6524208"/>
                </a:cubicBezTo>
                <a:cubicBezTo>
                  <a:pt x="743168" y="6529610"/>
                  <a:pt x="738848" y="6533995"/>
                  <a:pt x="733448" y="6533995"/>
                </a:cubicBezTo>
                <a:cubicBezTo>
                  <a:pt x="728048" y="6533995"/>
                  <a:pt x="723664" y="6529546"/>
                  <a:pt x="723664" y="6524208"/>
                </a:cubicBezTo>
                <a:cubicBezTo>
                  <a:pt x="723664" y="6518869"/>
                  <a:pt x="728048" y="6514484"/>
                  <a:pt x="733448" y="6514484"/>
                </a:cubicBezTo>
                <a:close/>
                <a:moveTo>
                  <a:pt x="492227" y="6514484"/>
                </a:moveTo>
                <a:cubicBezTo>
                  <a:pt x="497563" y="6514484"/>
                  <a:pt x="501947" y="6518805"/>
                  <a:pt x="501947" y="6524208"/>
                </a:cubicBezTo>
                <a:cubicBezTo>
                  <a:pt x="501947" y="6529610"/>
                  <a:pt x="497627" y="6533995"/>
                  <a:pt x="492227" y="6533995"/>
                </a:cubicBezTo>
                <a:cubicBezTo>
                  <a:pt x="486827" y="6533995"/>
                  <a:pt x="482443" y="6529546"/>
                  <a:pt x="482443" y="6524208"/>
                </a:cubicBezTo>
                <a:cubicBezTo>
                  <a:pt x="482443" y="6518869"/>
                  <a:pt x="486827" y="6514484"/>
                  <a:pt x="492227" y="6514484"/>
                </a:cubicBezTo>
                <a:close/>
                <a:moveTo>
                  <a:pt x="251008" y="6514484"/>
                </a:moveTo>
                <a:cubicBezTo>
                  <a:pt x="256407" y="6514484"/>
                  <a:pt x="260791" y="6518805"/>
                  <a:pt x="260791" y="6524208"/>
                </a:cubicBezTo>
                <a:cubicBezTo>
                  <a:pt x="260791" y="6529610"/>
                  <a:pt x="256345" y="6533995"/>
                  <a:pt x="251008" y="6533995"/>
                </a:cubicBezTo>
                <a:cubicBezTo>
                  <a:pt x="245672" y="6533995"/>
                  <a:pt x="241288" y="6529546"/>
                  <a:pt x="241288" y="6524208"/>
                </a:cubicBezTo>
                <a:cubicBezTo>
                  <a:pt x="241288" y="6518869"/>
                  <a:pt x="245608" y="6514484"/>
                  <a:pt x="251008" y="6514484"/>
                </a:cubicBezTo>
                <a:close/>
                <a:moveTo>
                  <a:pt x="9724" y="6514484"/>
                </a:moveTo>
                <a:cubicBezTo>
                  <a:pt x="15124" y="6514484"/>
                  <a:pt x="19508" y="6518805"/>
                  <a:pt x="19508" y="6524208"/>
                </a:cubicBezTo>
                <a:cubicBezTo>
                  <a:pt x="19508" y="6529610"/>
                  <a:pt x="15061" y="6533995"/>
                  <a:pt x="9724" y="6533995"/>
                </a:cubicBezTo>
                <a:cubicBezTo>
                  <a:pt x="4388" y="6533995"/>
                  <a:pt x="5" y="6529546"/>
                  <a:pt x="5" y="6524208"/>
                </a:cubicBezTo>
                <a:cubicBezTo>
                  <a:pt x="5" y="6518869"/>
                  <a:pt x="4325" y="6514484"/>
                  <a:pt x="9724" y="6514484"/>
                </a:cubicBezTo>
                <a:close/>
                <a:moveTo>
                  <a:pt x="11820259" y="6273169"/>
                </a:moveTo>
                <a:cubicBezTo>
                  <a:pt x="11825659" y="6273169"/>
                  <a:pt x="11830043" y="6277491"/>
                  <a:pt x="11830043" y="6282893"/>
                </a:cubicBezTo>
                <a:cubicBezTo>
                  <a:pt x="11830043" y="6288295"/>
                  <a:pt x="11825596" y="6292680"/>
                  <a:pt x="11820259" y="6292680"/>
                </a:cubicBezTo>
                <a:cubicBezTo>
                  <a:pt x="11814922" y="6292680"/>
                  <a:pt x="11810539" y="6288231"/>
                  <a:pt x="11810539" y="6282893"/>
                </a:cubicBezTo>
                <a:cubicBezTo>
                  <a:pt x="11810539" y="6277554"/>
                  <a:pt x="11814859" y="6273169"/>
                  <a:pt x="11820259" y="6273169"/>
                </a:cubicBezTo>
                <a:close/>
                <a:moveTo>
                  <a:pt x="11579030" y="6273169"/>
                </a:moveTo>
                <a:cubicBezTo>
                  <a:pt x="11584430" y="6273169"/>
                  <a:pt x="11588815" y="6277491"/>
                  <a:pt x="11588815" y="6282893"/>
                </a:cubicBezTo>
                <a:cubicBezTo>
                  <a:pt x="11588815" y="6288295"/>
                  <a:pt x="11584367" y="6292680"/>
                  <a:pt x="11579030" y="6292680"/>
                </a:cubicBezTo>
                <a:cubicBezTo>
                  <a:pt x="11573694" y="6292680"/>
                  <a:pt x="11569310" y="6288231"/>
                  <a:pt x="11569310" y="6282893"/>
                </a:cubicBezTo>
                <a:cubicBezTo>
                  <a:pt x="11569310" y="6277554"/>
                  <a:pt x="11573630" y="6273169"/>
                  <a:pt x="11579030" y="6273169"/>
                </a:cubicBezTo>
                <a:close/>
                <a:moveTo>
                  <a:pt x="11337802" y="6273169"/>
                </a:moveTo>
                <a:cubicBezTo>
                  <a:pt x="11343202" y="6273169"/>
                  <a:pt x="11347587" y="6277491"/>
                  <a:pt x="11347587" y="6282893"/>
                </a:cubicBezTo>
                <a:cubicBezTo>
                  <a:pt x="11347587" y="6288295"/>
                  <a:pt x="11343139" y="6292680"/>
                  <a:pt x="11337802" y="6292680"/>
                </a:cubicBezTo>
                <a:cubicBezTo>
                  <a:pt x="11332466" y="6292680"/>
                  <a:pt x="11328082" y="6288231"/>
                  <a:pt x="11328082" y="6282893"/>
                </a:cubicBezTo>
                <a:cubicBezTo>
                  <a:pt x="11328082" y="6277554"/>
                  <a:pt x="11332402" y="6273169"/>
                  <a:pt x="11337802" y="6273169"/>
                </a:cubicBezTo>
                <a:close/>
                <a:moveTo>
                  <a:pt x="11096574" y="6273169"/>
                </a:moveTo>
                <a:cubicBezTo>
                  <a:pt x="11101910" y="6273169"/>
                  <a:pt x="11106294" y="6277491"/>
                  <a:pt x="11106294" y="6282893"/>
                </a:cubicBezTo>
                <a:cubicBezTo>
                  <a:pt x="11106294" y="6288295"/>
                  <a:pt x="11101974" y="6292680"/>
                  <a:pt x="11096574" y="6292680"/>
                </a:cubicBezTo>
                <a:cubicBezTo>
                  <a:pt x="11091174" y="6292680"/>
                  <a:pt x="11086790" y="6288231"/>
                  <a:pt x="11086790" y="6282893"/>
                </a:cubicBezTo>
                <a:cubicBezTo>
                  <a:pt x="11086790" y="6277554"/>
                  <a:pt x="11091174" y="6273169"/>
                  <a:pt x="11096574" y="6273169"/>
                </a:cubicBezTo>
                <a:close/>
                <a:moveTo>
                  <a:pt x="10855345" y="6273169"/>
                </a:moveTo>
                <a:cubicBezTo>
                  <a:pt x="10860682" y="6273169"/>
                  <a:pt x="10865065" y="6277491"/>
                  <a:pt x="10865065" y="6282893"/>
                </a:cubicBezTo>
                <a:cubicBezTo>
                  <a:pt x="10865065" y="6288295"/>
                  <a:pt x="10860682" y="6292680"/>
                  <a:pt x="10855345" y="6292680"/>
                </a:cubicBezTo>
                <a:cubicBezTo>
                  <a:pt x="10850008" y="6292680"/>
                  <a:pt x="10845625" y="6288231"/>
                  <a:pt x="10845625" y="6282893"/>
                </a:cubicBezTo>
                <a:cubicBezTo>
                  <a:pt x="10845625" y="6277554"/>
                  <a:pt x="10849945" y="6273169"/>
                  <a:pt x="10855345" y="6273169"/>
                </a:cubicBezTo>
                <a:close/>
                <a:moveTo>
                  <a:pt x="10614116" y="6273169"/>
                </a:moveTo>
                <a:cubicBezTo>
                  <a:pt x="10619516" y="6273169"/>
                  <a:pt x="10623901" y="6277491"/>
                  <a:pt x="10623901" y="6282893"/>
                </a:cubicBezTo>
                <a:cubicBezTo>
                  <a:pt x="10623901" y="6288295"/>
                  <a:pt x="10619454" y="6292680"/>
                  <a:pt x="10614116" y="6292680"/>
                </a:cubicBezTo>
                <a:cubicBezTo>
                  <a:pt x="10608780" y="6292680"/>
                  <a:pt x="10604396" y="6288231"/>
                  <a:pt x="10604396" y="6282893"/>
                </a:cubicBezTo>
                <a:cubicBezTo>
                  <a:pt x="10604396" y="6277554"/>
                  <a:pt x="10608716" y="6273169"/>
                  <a:pt x="10614116" y="6273169"/>
                </a:cubicBezTo>
                <a:close/>
                <a:moveTo>
                  <a:pt x="10372888" y="6273169"/>
                </a:moveTo>
                <a:cubicBezTo>
                  <a:pt x="10378288" y="6273169"/>
                  <a:pt x="10382673" y="6277491"/>
                  <a:pt x="10382673" y="6282893"/>
                </a:cubicBezTo>
                <a:cubicBezTo>
                  <a:pt x="10382673" y="6288295"/>
                  <a:pt x="10378225" y="6292680"/>
                  <a:pt x="10372888" y="6292680"/>
                </a:cubicBezTo>
                <a:cubicBezTo>
                  <a:pt x="10367552" y="6292680"/>
                  <a:pt x="10363168" y="6288231"/>
                  <a:pt x="10363168" y="6282893"/>
                </a:cubicBezTo>
                <a:cubicBezTo>
                  <a:pt x="10363168" y="6277554"/>
                  <a:pt x="10367488" y="6273169"/>
                  <a:pt x="10372888" y="6273169"/>
                </a:cubicBezTo>
                <a:close/>
                <a:moveTo>
                  <a:pt x="10131660" y="6273169"/>
                </a:moveTo>
                <a:cubicBezTo>
                  <a:pt x="10137060" y="6273169"/>
                  <a:pt x="10141444" y="6277491"/>
                  <a:pt x="10141444" y="6282893"/>
                </a:cubicBezTo>
                <a:cubicBezTo>
                  <a:pt x="10141444" y="6288295"/>
                  <a:pt x="10136997" y="6292680"/>
                  <a:pt x="10131660" y="6292680"/>
                </a:cubicBezTo>
                <a:cubicBezTo>
                  <a:pt x="10126323" y="6292680"/>
                  <a:pt x="10121940" y="6288231"/>
                  <a:pt x="10121940" y="6282893"/>
                </a:cubicBezTo>
                <a:cubicBezTo>
                  <a:pt x="10121940" y="6277554"/>
                  <a:pt x="10126260" y="6273169"/>
                  <a:pt x="10131660" y="6273169"/>
                </a:cubicBezTo>
                <a:close/>
                <a:moveTo>
                  <a:pt x="9890432" y="6273169"/>
                </a:moveTo>
                <a:cubicBezTo>
                  <a:pt x="9895768" y="6273169"/>
                  <a:pt x="9900152" y="6277491"/>
                  <a:pt x="9900152" y="6282893"/>
                </a:cubicBezTo>
                <a:cubicBezTo>
                  <a:pt x="9900152" y="6288295"/>
                  <a:pt x="9895832" y="6292680"/>
                  <a:pt x="9890432" y="6292680"/>
                </a:cubicBezTo>
                <a:cubicBezTo>
                  <a:pt x="9885031" y="6292680"/>
                  <a:pt x="9880648" y="6288231"/>
                  <a:pt x="9880648" y="6282893"/>
                </a:cubicBezTo>
                <a:cubicBezTo>
                  <a:pt x="9880648" y="6277554"/>
                  <a:pt x="9885031" y="6273169"/>
                  <a:pt x="9890432" y="6273169"/>
                </a:cubicBezTo>
                <a:close/>
                <a:moveTo>
                  <a:pt x="9649203" y="6273169"/>
                </a:moveTo>
                <a:cubicBezTo>
                  <a:pt x="9654540" y="6273169"/>
                  <a:pt x="9658923" y="6277491"/>
                  <a:pt x="9658923" y="6282893"/>
                </a:cubicBezTo>
                <a:cubicBezTo>
                  <a:pt x="9658923" y="6288295"/>
                  <a:pt x="9654540" y="6292680"/>
                  <a:pt x="9649203" y="6292680"/>
                </a:cubicBezTo>
                <a:cubicBezTo>
                  <a:pt x="9643866" y="6292680"/>
                  <a:pt x="9639483" y="6288231"/>
                  <a:pt x="9639483" y="6282893"/>
                </a:cubicBezTo>
                <a:cubicBezTo>
                  <a:pt x="9639483" y="6277554"/>
                  <a:pt x="9643803" y="6273169"/>
                  <a:pt x="9649203" y="6273169"/>
                </a:cubicBezTo>
                <a:close/>
                <a:moveTo>
                  <a:pt x="9417695" y="6273169"/>
                </a:moveTo>
                <a:cubicBezTo>
                  <a:pt x="9423031" y="6273169"/>
                  <a:pt x="9427416" y="6277491"/>
                  <a:pt x="9427416" y="6282893"/>
                </a:cubicBezTo>
                <a:cubicBezTo>
                  <a:pt x="9427416" y="6288295"/>
                  <a:pt x="9423095" y="6292680"/>
                  <a:pt x="9417695" y="6292680"/>
                </a:cubicBezTo>
                <a:cubicBezTo>
                  <a:pt x="9412295" y="6292680"/>
                  <a:pt x="9407911" y="6288231"/>
                  <a:pt x="9407911" y="6282893"/>
                </a:cubicBezTo>
                <a:cubicBezTo>
                  <a:pt x="9407911" y="6277554"/>
                  <a:pt x="9412295" y="6273169"/>
                  <a:pt x="9417695" y="6273169"/>
                </a:cubicBezTo>
                <a:close/>
                <a:moveTo>
                  <a:pt x="9176467" y="6273169"/>
                </a:moveTo>
                <a:cubicBezTo>
                  <a:pt x="9181803" y="6273169"/>
                  <a:pt x="9186187" y="6277491"/>
                  <a:pt x="9186187" y="6282893"/>
                </a:cubicBezTo>
                <a:cubicBezTo>
                  <a:pt x="9186187" y="6288295"/>
                  <a:pt x="9181867" y="6292680"/>
                  <a:pt x="9176467" y="6292680"/>
                </a:cubicBezTo>
                <a:cubicBezTo>
                  <a:pt x="9171066" y="6292680"/>
                  <a:pt x="9166683" y="6288231"/>
                  <a:pt x="9166683" y="6282893"/>
                </a:cubicBezTo>
                <a:cubicBezTo>
                  <a:pt x="9166683" y="6277554"/>
                  <a:pt x="9171066" y="6273169"/>
                  <a:pt x="9176467" y="6273169"/>
                </a:cubicBezTo>
                <a:close/>
                <a:moveTo>
                  <a:pt x="8935237" y="6273169"/>
                </a:moveTo>
                <a:cubicBezTo>
                  <a:pt x="8940574" y="6273169"/>
                  <a:pt x="8944958" y="6277491"/>
                  <a:pt x="8944958" y="6282893"/>
                </a:cubicBezTo>
                <a:cubicBezTo>
                  <a:pt x="8944958" y="6288295"/>
                  <a:pt x="8940638" y="6292680"/>
                  <a:pt x="8935237" y="6292680"/>
                </a:cubicBezTo>
                <a:cubicBezTo>
                  <a:pt x="8929837" y="6292680"/>
                  <a:pt x="8925454" y="6288231"/>
                  <a:pt x="8925454" y="6282893"/>
                </a:cubicBezTo>
                <a:cubicBezTo>
                  <a:pt x="8925454" y="6277554"/>
                  <a:pt x="8929837" y="6273169"/>
                  <a:pt x="8935237" y="6273169"/>
                </a:cubicBezTo>
                <a:close/>
                <a:moveTo>
                  <a:pt x="8694009" y="6273169"/>
                </a:moveTo>
                <a:cubicBezTo>
                  <a:pt x="8699346" y="6273169"/>
                  <a:pt x="8703730" y="6277491"/>
                  <a:pt x="8703730" y="6282893"/>
                </a:cubicBezTo>
                <a:cubicBezTo>
                  <a:pt x="8703730" y="6288295"/>
                  <a:pt x="8699346" y="6292680"/>
                  <a:pt x="8694009" y="6292680"/>
                </a:cubicBezTo>
                <a:cubicBezTo>
                  <a:pt x="8688673" y="6292680"/>
                  <a:pt x="8684289" y="6288231"/>
                  <a:pt x="8684289" y="6282893"/>
                </a:cubicBezTo>
                <a:cubicBezTo>
                  <a:pt x="8684289" y="6277554"/>
                  <a:pt x="8688609" y="6273169"/>
                  <a:pt x="8694009" y="6273169"/>
                </a:cubicBezTo>
                <a:close/>
                <a:moveTo>
                  <a:pt x="8452781" y="6273169"/>
                </a:moveTo>
                <a:cubicBezTo>
                  <a:pt x="8458181" y="6273169"/>
                  <a:pt x="8462566" y="6277491"/>
                  <a:pt x="8462566" y="6282893"/>
                </a:cubicBezTo>
                <a:cubicBezTo>
                  <a:pt x="8462566" y="6288295"/>
                  <a:pt x="8458118" y="6292680"/>
                  <a:pt x="8452781" y="6292680"/>
                </a:cubicBezTo>
                <a:cubicBezTo>
                  <a:pt x="8447445" y="6292680"/>
                  <a:pt x="8443061" y="6288231"/>
                  <a:pt x="8443061" y="6282893"/>
                </a:cubicBezTo>
                <a:cubicBezTo>
                  <a:pt x="8443061" y="6277554"/>
                  <a:pt x="8447381" y="6273169"/>
                  <a:pt x="8452781" y="6273169"/>
                </a:cubicBezTo>
                <a:close/>
                <a:moveTo>
                  <a:pt x="8211553" y="6273169"/>
                </a:moveTo>
                <a:cubicBezTo>
                  <a:pt x="8216889" y="6273169"/>
                  <a:pt x="8221273" y="6277491"/>
                  <a:pt x="8221273" y="6282893"/>
                </a:cubicBezTo>
                <a:cubicBezTo>
                  <a:pt x="8221273" y="6288295"/>
                  <a:pt x="8216953" y="6292680"/>
                  <a:pt x="8211553" y="6292680"/>
                </a:cubicBezTo>
                <a:cubicBezTo>
                  <a:pt x="8206152" y="6292680"/>
                  <a:pt x="8201769" y="6288231"/>
                  <a:pt x="8201769" y="6282893"/>
                </a:cubicBezTo>
                <a:cubicBezTo>
                  <a:pt x="8201769" y="6277554"/>
                  <a:pt x="8206152" y="6273169"/>
                  <a:pt x="8211553" y="6273169"/>
                </a:cubicBezTo>
                <a:close/>
                <a:moveTo>
                  <a:pt x="7970260" y="6273169"/>
                </a:moveTo>
                <a:cubicBezTo>
                  <a:pt x="7975661" y="6273169"/>
                  <a:pt x="7980044" y="6277491"/>
                  <a:pt x="7980044" y="6282893"/>
                </a:cubicBezTo>
                <a:cubicBezTo>
                  <a:pt x="7980044" y="6288295"/>
                  <a:pt x="7975661" y="6292680"/>
                  <a:pt x="7970260" y="6292680"/>
                </a:cubicBezTo>
                <a:cubicBezTo>
                  <a:pt x="7964860" y="6292680"/>
                  <a:pt x="7960477" y="6288231"/>
                  <a:pt x="7960477" y="6282893"/>
                </a:cubicBezTo>
                <a:cubicBezTo>
                  <a:pt x="7960477" y="6277554"/>
                  <a:pt x="7964860" y="6273169"/>
                  <a:pt x="7970260" y="6273169"/>
                </a:cubicBezTo>
                <a:close/>
                <a:moveTo>
                  <a:pt x="7729032" y="6273169"/>
                </a:moveTo>
                <a:cubicBezTo>
                  <a:pt x="7734369" y="6273169"/>
                  <a:pt x="7738753" y="6277491"/>
                  <a:pt x="7738753" y="6282893"/>
                </a:cubicBezTo>
                <a:cubicBezTo>
                  <a:pt x="7738753" y="6288295"/>
                  <a:pt x="7734432" y="6292680"/>
                  <a:pt x="7729032" y="6292680"/>
                </a:cubicBezTo>
                <a:cubicBezTo>
                  <a:pt x="7723632" y="6292680"/>
                  <a:pt x="7719249" y="6288231"/>
                  <a:pt x="7719249" y="6282893"/>
                </a:cubicBezTo>
                <a:cubicBezTo>
                  <a:pt x="7719249" y="6277554"/>
                  <a:pt x="7723632" y="6273169"/>
                  <a:pt x="7729032" y="6273169"/>
                </a:cubicBezTo>
                <a:close/>
                <a:moveTo>
                  <a:pt x="7487803" y="6273169"/>
                </a:moveTo>
                <a:cubicBezTo>
                  <a:pt x="7493139" y="6273169"/>
                  <a:pt x="7497524" y="6277491"/>
                  <a:pt x="7497524" y="6282893"/>
                </a:cubicBezTo>
                <a:cubicBezTo>
                  <a:pt x="7497524" y="6288295"/>
                  <a:pt x="7493203" y="6292680"/>
                  <a:pt x="7487803" y="6292680"/>
                </a:cubicBezTo>
                <a:cubicBezTo>
                  <a:pt x="7482403" y="6292680"/>
                  <a:pt x="7478019" y="6288231"/>
                  <a:pt x="7478019" y="6282893"/>
                </a:cubicBezTo>
                <a:cubicBezTo>
                  <a:pt x="7478019" y="6277554"/>
                  <a:pt x="7482403" y="6273169"/>
                  <a:pt x="7487803" y="6273169"/>
                </a:cubicBezTo>
                <a:close/>
                <a:moveTo>
                  <a:pt x="7246575" y="6273169"/>
                </a:moveTo>
                <a:cubicBezTo>
                  <a:pt x="7251975" y="6273169"/>
                  <a:pt x="7256359" y="6277491"/>
                  <a:pt x="7256359" y="6282893"/>
                </a:cubicBezTo>
                <a:cubicBezTo>
                  <a:pt x="7256359" y="6288295"/>
                  <a:pt x="7251912" y="6292680"/>
                  <a:pt x="7246575" y="6292680"/>
                </a:cubicBezTo>
                <a:cubicBezTo>
                  <a:pt x="7241238" y="6292680"/>
                  <a:pt x="7236855" y="6288231"/>
                  <a:pt x="7236855" y="6282893"/>
                </a:cubicBezTo>
                <a:cubicBezTo>
                  <a:pt x="7236855" y="6277554"/>
                  <a:pt x="7241175" y="6273169"/>
                  <a:pt x="7246575" y="6273169"/>
                </a:cubicBezTo>
                <a:close/>
                <a:moveTo>
                  <a:pt x="7005346" y="6273169"/>
                </a:moveTo>
                <a:cubicBezTo>
                  <a:pt x="7010746" y="6273169"/>
                  <a:pt x="7015130" y="6277491"/>
                  <a:pt x="7015130" y="6282893"/>
                </a:cubicBezTo>
                <a:cubicBezTo>
                  <a:pt x="7015130" y="6288295"/>
                  <a:pt x="7010683" y="6292680"/>
                  <a:pt x="7005346" y="6292680"/>
                </a:cubicBezTo>
                <a:cubicBezTo>
                  <a:pt x="7000009" y="6292680"/>
                  <a:pt x="6995626" y="6288231"/>
                  <a:pt x="6995626" y="6282893"/>
                </a:cubicBezTo>
                <a:cubicBezTo>
                  <a:pt x="6995626" y="6277554"/>
                  <a:pt x="6999946" y="6273169"/>
                  <a:pt x="7005346" y="6273169"/>
                </a:cubicBezTo>
                <a:close/>
                <a:moveTo>
                  <a:pt x="6764118" y="6273169"/>
                </a:moveTo>
                <a:cubicBezTo>
                  <a:pt x="6769518" y="6273169"/>
                  <a:pt x="6773902" y="6277491"/>
                  <a:pt x="6773902" y="6282893"/>
                </a:cubicBezTo>
                <a:cubicBezTo>
                  <a:pt x="6773902" y="6288295"/>
                  <a:pt x="6769518" y="6292680"/>
                  <a:pt x="6764118" y="6292680"/>
                </a:cubicBezTo>
                <a:cubicBezTo>
                  <a:pt x="6758718" y="6292680"/>
                  <a:pt x="6754335" y="6288231"/>
                  <a:pt x="6754335" y="6282893"/>
                </a:cubicBezTo>
                <a:cubicBezTo>
                  <a:pt x="6754335" y="6277554"/>
                  <a:pt x="6758718" y="6273169"/>
                  <a:pt x="6764118" y="6273169"/>
                </a:cubicBezTo>
                <a:close/>
                <a:moveTo>
                  <a:pt x="6522889" y="6273169"/>
                </a:moveTo>
                <a:cubicBezTo>
                  <a:pt x="6528225" y="6273169"/>
                  <a:pt x="6532610" y="6277491"/>
                  <a:pt x="6532610" y="6282893"/>
                </a:cubicBezTo>
                <a:cubicBezTo>
                  <a:pt x="6532610" y="6288295"/>
                  <a:pt x="6528289" y="6292680"/>
                  <a:pt x="6522889" y="6292680"/>
                </a:cubicBezTo>
                <a:cubicBezTo>
                  <a:pt x="6517489" y="6292680"/>
                  <a:pt x="6513105" y="6288231"/>
                  <a:pt x="6513105" y="6282893"/>
                </a:cubicBezTo>
                <a:cubicBezTo>
                  <a:pt x="6513105" y="6277554"/>
                  <a:pt x="6517489" y="6273169"/>
                  <a:pt x="6522889" y="6273169"/>
                </a:cubicBezTo>
                <a:close/>
                <a:moveTo>
                  <a:pt x="6281661" y="6273169"/>
                </a:moveTo>
                <a:cubicBezTo>
                  <a:pt x="6286997" y="6273169"/>
                  <a:pt x="6291381" y="6277491"/>
                  <a:pt x="6291381" y="6282893"/>
                </a:cubicBezTo>
                <a:cubicBezTo>
                  <a:pt x="6291381" y="6288295"/>
                  <a:pt x="6287061" y="6292680"/>
                  <a:pt x="6281661" y="6292680"/>
                </a:cubicBezTo>
                <a:cubicBezTo>
                  <a:pt x="6276261" y="6292680"/>
                  <a:pt x="6271877" y="6288231"/>
                  <a:pt x="6271877" y="6282893"/>
                </a:cubicBezTo>
                <a:cubicBezTo>
                  <a:pt x="6271877" y="6277554"/>
                  <a:pt x="6276261" y="6273169"/>
                  <a:pt x="6281661" y="6273169"/>
                </a:cubicBezTo>
                <a:close/>
                <a:moveTo>
                  <a:pt x="6040432" y="6273169"/>
                </a:moveTo>
                <a:cubicBezTo>
                  <a:pt x="6045832" y="6273169"/>
                  <a:pt x="6050216" y="6277491"/>
                  <a:pt x="6050216" y="6282893"/>
                </a:cubicBezTo>
                <a:cubicBezTo>
                  <a:pt x="6050216" y="6288295"/>
                  <a:pt x="6045769" y="6292680"/>
                  <a:pt x="6040432" y="6292680"/>
                </a:cubicBezTo>
                <a:cubicBezTo>
                  <a:pt x="6035095" y="6292680"/>
                  <a:pt x="6030712" y="6288231"/>
                  <a:pt x="6030712" y="6282893"/>
                </a:cubicBezTo>
                <a:cubicBezTo>
                  <a:pt x="6030712" y="6277554"/>
                  <a:pt x="6035032" y="6273169"/>
                  <a:pt x="6040432" y="6273169"/>
                </a:cubicBezTo>
                <a:close/>
                <a:moveTo>
                  <a:pt x="5799205" y="6273169"/>
                </a:moveTo>
                <a:cubicBezTo>
                  <a:pt x="5804606" y="6273169"/>
                  <a:pt x="5808989" y="6277491"/>
                  <a:pt x="5808989" y="6282893"/>
                </a:cubicBezTo>
                <a:cubicBezTo>
                  <a:pt x="5808989" y="6288295"/>
                  <a:pt x="5804542" y="6292680"/>
                  <a:pt x="5799205" y="6292680"/>
                </a:cubicBezTo>
                <a:cubicBezTo>
                  <a:pt x="5793870" y="6292680"/>
                  <a:pt x="5789486" y="6288231"/>
                  <a:pt x="5789486" y="6282893"/>
                </a:cubicBezTo>
                <a:cubicBezTo>
                  <a:pt x="5789486" y="6277554"/>
                  <a:pt x="5793806" y="6273169"/>
                  <a:pt x="5799205" y="6273169"/>
                </a:cubicBezTo>
                <a:close/>
                <a:moveTo>
                  <a:pt x="5557992" y="6273169"/>
                </a:moveTo>
                <a:cubicBezTo>
                  <a:pt x="5563392" y="6273169"/>
                  <a:pt x="5567774" y="6277491"/>
                  <a:pt x="5567774" y="6282893"/>
                </a:cubicBezTo>
                <a:cubicBezTo>
                  <a:pt x="5567774" y="6288295"/>
                  <a:pt x="5563392" y="6292680"/>
                  <a:pt x="5557992" y="6292680"/>
                </a:cubicBezTo>
                <a:cubicBezTo>
                  <a:pt x="5552593" y="6292680"/>
                  <a:pt x="5548208" y="6288231"/>
                  <a:pt x="5548208" y="6282893"/>
                </a:cubicBezTo>
                <a:cubicBezTo>
                  <a:pt x="5548208" y="6277554"/>
                  <a:pt x="5552593" y="6273169"/>
                  <a:pt x="5557992" y="6273169"/>
                </a:cubicBezTo>
                <a:close/>
                <a:moveTo>
                  <a:pt x="5316710" y="6273169"/>
                </a:moveTo>
                <a:cubicBezTo>
                  <a:pt x="5322044" y="6273169"/>
                  <a:pt x="5326432" y="6277491"/>
                  <a:pt x="5326432" y="6282893"/>
                </a:cubicBezTo>
                <a:cubicBezTo>
                  <a:pt x="5326432" y="6288295"/>
                  <a:pt x="5322107" y="6292680"/>
                  <a:pt x="5316710" y="6292680"/>
                </a:cubicBezTo>
                <a:cubicBezTo>
                  <a:pt x="5311316" y="6292680"/>
                  <a:pt x="5306926" y="6288231"/>
                  <a:pt x="5306926" y="6282893"/>
                </a:cubicBezTo>
                <a:cubicBezTo>
                  <a:pt x="5306926" y="6277554"/>
                  <a:pt x="5311316" y="6273169"/>
                  <a:pt x="5316710" y="6273169"/>
                </a:cubicBezTo>
                <a:close/>
                <a:moveTo>
                  <a:pt x="5075486" y="6273169"/>
                </a:moveTo>
                <a:cubicBezTo>
                  <a:pt x="5080820" y="6273169"/>
                  <a:pt x="5085202" y="6277491"/>
                  <a:pt x="5085202" y="6282893"/>
                </a:cubicBezTo>
                <a:cubicBezTo>
                  <a:pt x="5085202" y="6288295"/>
                  <a:pt x="5080885" y="6292680"/>
                  <a:pt x="5075486" y="6292680"/>
                </a:cubicBezTo>
                <a:cubicBezTo>
                  <a:pt x="5070089" y="6292680"/>
                  <a:pt x="5065707" y="6288231"/>
                  <a:pt x="5065707" y="6282893"/>
                </a:cubicBezTo>
                <a:cubicBezTo>
                  <a:pt x="5065707" y="6277554"/>
                  <a:pt x="5070089" y="6273169"/>
                  <a:pt x="5075486" y="6273169"/>
                </a:cubicBezTo>
                <a:close/>
                <a:moveTo>
                  <a:pt x="4834252" y="6273169"/>
                </a:moveTo>
                <a:cubicBezTo>
                  <a:pt x="4839658" y="6273169"/>
                  <a:pt x="4844040" y="6277491"/>
                  <a:pt x="4844040" y="6282893"/>
                </a:cubicBezTo>
                <a:cubicBezTo>
                  <a:pt x="4844040" y="6288295"/>
                  <a:pt x="4839595" y="6292680"/>
                  <a:pt x="4834252" y="6292680"/>
                </a:cubicBezTo>
                <a:cubicBezTo>
                  <a:pt x="4828917" y="6292680"/>
                  <a:pt x="4824534" y="6288231"/>
                  <a:pt x="4824534" y="6282893"/>
                </a:cubicBezTo>
                <a:cubicBezTo>
                  <a:pt x="4824534" y="6277554"/>
                  <a:pt x="4828853" y="6273169"/>
                  <a:pt x="4834252" y="6273169"/>
                </a:cubicBezTo>
                <a:close/>
                <a:moveTo>
                  <a:pt x="4593019" y="6273169"/>
                </a:moveTo>
                <a:cubicBezTo>
                  <a:pt x="4598416" y="6273169"/>
                  <a:pt x="4602795" y="6277491"/>
                  <a:pt x="4602795" y="6282893"/>
                </a:cubicBezTo>
                <a:cubicBezTo>
                  <a:pt x="4602795" y="6288295"/>
                  <a:pt x="4598353" y="6292680"/>
                  <a:pt x="4593019" y="6292680"/>
                </a:cubicBezTo>
                <a:cubicBezTo>
                  <a:pt x="4587686" y="6292680"/>
                  <a:pt x="4583304" y="6288231"/>
                  <a:pt x="4583304" y="6282893"/>
                </a:cubicBezTo>
                <a:cubicBezTo>
                  <a:pt x="4583304" y="6277554"/>
                  <a:pt x="4587622" y="6273169"/>
                  <a:pt x="4593019" y="6273169"/>
                </a:cubicBezTo>
                <a:close/>
                <a:moveTo>
                  <a:pt x="4351806" y="6273169"/>
                </a:moveTo>
                <a:cubicBezTo>
                  <a:pt x="4357195" y="6273169"/>
                  <a:pt x="4361580" y="6277491"/>
                  <a:pt x="4361580" y="6282893"/>
                </a:cubicBezTo>
                <a:cubicBezTo>
                  <a:pt x="4361580" y="6288295"/>
                  <a:pt x="4357195" y="6292680"/>
                  <a:pt x="4351806" y="6292680"/>
                </a:cubicBezTo>
                <a:cubicBezTo>
                  <a:pt x="4346397" y="6292680"/>
                  <a:pt x="4342006" y="6288231"/>
                  <a:pt x="4342006" y="6282893"/>
                </a:cubicBezTo>
                <a:cubicBezTo>
                  <a:pt x="4342006" y="6277554"/>
                  <a:pt x="4346397" y="6273169"/>
                  <a:pt x="4351806" y="6273169"/>
                </a:cubicBezTo>
                <a:close/>
                <a:moveTo>
                  <a:pt x="4110583" y="6273169"/>
                </a:moveTo>
                <a:cubicBezTo>
                  <a:pt x="4115986" y="6273169"/>
                  <a:pt x="4120362" y="6277491"/>
                  <a:pt x="4120362" y="6282893"/>
                </a:cubicBezTo>
                <a:cubicBezTo>
                  <a:pt x="4120362" y="6288295"/>
                  <a:pt x="4115986" y="6292680"/>
                  <a:pt x="4110583" y="6292680"/>
                </a:cubicBezTo>
                <a:cubicBezTo>
                  <a:pt x="4105185" y="6292680"/>
                  <a:pt x="4100801" y="6288231"/>
                  <a:pt x="4100801" y="6282893"/>
                </a:cubicBezTo>
                <a:cubicBezTo>
                  <a:pt x="4100801" y="6277554"/>
                  <a:pt x="4105185" y="6273169"/>
                  <a:pt x="4110583" y="6273169"/>
                </a:cubicBezTo>
                <a:close/>
                <a:moveTo>
                  <a:pt x="3869432" y="6273169"/>
                </a:moveTo>
                <a:cubicBezTo>
                  <a:pt x="3874767" y="6273169"/>
                  <a:pt x="3879151" y="6277491"/>
                  <a:pt x="3879151" y="6282893"/>
                </a:cubicBezTo>
                <a:cubicBezTo>
                  <a:pt x="3879151" y="6288295"/>
                  <a:pt x="3874831" y="6292680"/>
                  <a:pt x="3869432" y="6292680"/>
                </a:cubicBezTo>
                <a:cubicBezTo>
                  <a:pt x="3864033" y="6292680"/>
                  <a:pt x="3859649" y="6288231"/>
                  <a:pt x="3859649" y="6282893"/>
                </a:cubicBezTo>
                <a:cubicBezTo>
                  <a:pt x="3859649" y="6277554"/>
                  <a:pt x="3864033" y="6273169"/>
                  <a:pt x="3869432" y="6273169"/>
                </a:cubicBezTo>
                <a:close/>
                <a:moveTo>
                  <a:pt x="3628215" y="6273169"/>
                </a:moveTo>
                <a:cubicBezTo>
                  <a:pt x="3633533" y="6273169"/>
                  <a:pt x="3637936" y="6277491"/>
                  <a:pt x="3637936" y="6282893"/>
                </a:cubicBezTo>
                <a:cubicBezTo>
                  <a:pt x="3637936" y="6288295"/>
                  <a:pt x="3633597" y="6292680"/>
                  <a:pt x="3628215" y="6292680"/>
                </a:cubicBezTo>
                <a:cubicBezTo>
                  <a:pt x="3622815" y="6292680"/>
                  <a:pt x="3618433" y="6288231"/>
                  <a:pt x="3618433" y="6282893"/>
                </a:cubicBezTo>
                <a:cubicBezTo>
                  <a:pt x="3618433" y="6277554"/>
                  <a:pt x="3622815" y="6273169"/>
                  <a:pt x="3628215" y="6273169"/>
                </a:cubicBezTo>
                <a:close/>
                <a:moveTo>
                  <a:pt x="3386960" y="6273169"/>
                </a:moveTo>
                <a:cubicBezTo>
                  <a:pt x="3392361" y="6273169"/>
                  <a:pt x="3396746" y="6277491"/>
                  <a:pt x="3396746" y="6282893"/>
                </a:cubicBezTo>
                <a:cubicBezTo>
                  <a:pt x="3396746" y="6288295"/>
                  <a:pt x="3392298" y="6292680"/>
                  <a:pt x="3386960" y="6292680"/>
                </a:cubicBezTo>
                <a:cubicBezTo>
                  <a:pt x="3381623" y="6292680"/>
                  <a:pt x="3377238" y="6288231"/>
                  <a:pt x="3377238" y="6282893"/>
                </a:cubicBezTo>
                <a:cubicBezTo>
                  <a:pt x="3377238" y="6277554"/>
                  <a:pt x="3381559" y="6273169"/>
                  <a:pt x="3386960" y="6273169"/>
                </a:cubicBezTo>
                <a:close/>
                <a:moveTo>
                  <a:pt x="3145752" y="6273169"/>
                </a:moveTo>
                <a:cubicBezTo>
                  <a:pt x="3151151" y="6273169"/>
                  <a:pt x="3155535" y="6277491"/>
                  <a:pt x="3155535" y="6282893"/>
                </a:cubicBezTo>
                <a:cubicBezTo>
                  <a:pt x="3155535" y="6288295"/>
                  <a:pt x="3151088" y="6292680"/>
                  <a:pt x="3145752" y="6292680"/>
                </a:cubicBezTo>
                <a:cubicBezTo>
                  <a:pt x="3140417" y="6292680"/>
                  <a:pt x="3136034" y="6288231"/>
                  <a:pt x="3136034" y="6282893"/>
                </a:cubicBezTo>
                <a:cubicBezTo>
                  <a:pt x="3136034" y="6277554"/>
                  <a:pt x="3140353" y="6273169"/>
                  <a:pt x="3145752" y="6273169"/>
                </a:cubicBezTo>
                <a:close/>
                <a:moveTo>
                  <a:pt x="2904575" y="6273169"/>
                </a:moveTo>
                <a:cubicBezTo>
                  <a:pt x="2909975" y="6273169"/>
                  <a:pt x="2914358" y="6277491"/>
                  <a:pt x="2914358" y="6282893"/>
                </a:cubicBezTo>
                <a:cubicBezTo>
                  <a:pt x="2914358" y="6288295"/>
                  <a:pt x="2909975" y="6292680"/>
                  <a:pt x="2904575" y="6292680"/>
                </a:cubicBezTo>
                <a:cubicBezTo>
                  <a:pt x="2899177" y="6292680"/>
                  <a:pt x="2894794" y="6288231"/>
                  <a:pt x="2894794" y="6282893"/>
                </a:cubicBezTo>
                <a:cubicBezTo>
                  <a:pt x="2894794" y="6277554"/>
                  <a:pt x="2899177" y="6273169"/>
                  <a:pt x="2904575" y="6273169"/>
                </a:cubicBezTo>
                <a:close/>
                <a:moveTo>
                  <a:pt x="2663280" y="6273169"/>
                </a:moveTo>
                <a:cubicBezTo>
                  <a:pt x="2668615" y="6273169"/>
                  <a:pt x="2673000" y="6277491"/>
                  <a:pt x="2673000" y="6282893"/>
                </a:cubicBezTo>
                <a:cubicBezTo>
                  <a:pt x="2673000" y="6288295"/>
                  <a:pt x="2668677" y="6292680"/>
                  <a:pt x="2663280" y="6292680"/>
                </a:cubicBezTo>
                <a:cubicBezTo>
                  <a:pt x="2657878" y="6292680"/>
                  <a:pt x="2653494" y="6288231"/>
                  <a:pt x="2653494" y="6282893"/>
                </a:cubicBezTo>
                <a:cubicBezTo>
                  <a:pt x="2653494" y="6277554"/>
                  <a:pt x="2657878" y="6273169"/>
                  <a:pt x="2663280" y="6273169"/>
                </a:cubicBezTo>
                <a:close/>
                <a:moveTo>
                  <a:pt x="2422040" y="6273169"/>
                </a:moveTo>
                <a:cubicBezTo>
                  <a:pt x="2427373" y="6273169"/>
                  <a:pt x="2431755" y="6277491"/>
                  <a:pt x="2431755" y="6282893"/>
                </a:cubicBezTo>
                <a:cubicBezTo>
                  <a:pt x="2431755" y="6288295"/>
                  <a:pt x="2427438" y="6292680"/>
                  <a:pt x="2422040" y="6292680"/>
                </a:cubicBezTo>
                <a:cubicBezTo>
                  <a:pt x="2416642" y="6292680"/>
                  <a:pt x="2412260" y="6288231"/>
                  <a:pt x="2412260" y="6282893"/>
                </a:cubicBezTo>
                <a:cubicBezTo>
                  <a:pt x="2412260" y="6277554"/>
                  <a:pt x="2416642" y="6273169"/>
                  <a:pt x="2422040" y="6273169"/>
                </a:cubicBezTo>
                <a:close/>
                <a:moveTo>
                  <a:pt x="2180796" y="6273169"/>
                </a:moveTo>
                <a:cubicBezTo>
                  <a:pt x="2186202" y="6273169"/>
                  <a:pt x="2190581" y="6277491"/>
                  <a:pt x="2190581" y="6282893"/>
                </a:cubicBezTo>
                <a:cubicBezTo>
                  <a:pt x="2190581" y="6288295"/>
                  <a:pt x="2186136" y="6292680"/>
                  <a:pt x="2180796" y="6292680"/>
                </a:cubicBezTo>
                <a:cubicBezTo>
                  <a:pt x="2175475" y="6292680"/>
                  <a:pt x="2171087" y="6288231"/>
                  <a:pt x="2171087" y="6282893"/>
                </a:cubicBezTo>
                <a:cubicBezTo>
                  <a:pt x="2171087" y="6277554"/>
                  <a:pt x="2175412" y="6273169"/>
                  <a:pt x="2180796" y="6273169"/>
                </a:cubicBezTo>
                <a:close/>
                <a:moveTo>
                  <a:pt x="1939584" y="6273169"/>
                </a:moveTo>
                <a:cubicBezTo>
                  <a:pt x="1944983" y="6273169"/>
                  <a:pt x="1949367" y="6277491"/>
                  <a:pt x="1949367" y="6282893"/>
                </a:cubicBezTo>
                <a:cubicBezTo>
                  <a:pt x="1949367" y="6288295"/>
                  <a:pt x="1944920" y="6292680"/>
                  <a:pt x="1939584" y="6292680"/>
                </a:cubicBezTo>
                <a:cubicBezTo>
                  <a:pt x="1934247" y="6292680"/>
                  <a:pt x="1929862" y="6288231"/>
                  <a:pt x="1929862" y="6282893"/>
                </a:cubicBezTo>
                <a:cubicBezTo>
                  <a:pt x="1929862" y="6277554"/>
                  <a:pt x="1934184" y="6273169"/>
                  <a:pt x="1939584" y="6273169"/>
                </a:cubicBezTo>
                <a:close/>
                <a:moveTo>
                  <a:pt x="1698333" y="6273169"/>
                </a:moveTo>
                <a:cubicBezTo>
                  <a:pt x="1703735" y="6273169"/>
                  <a:pt x="1708119" y="6277491"/>
                  <a:pt x="1708119" y="6282893"/>
                </a:cubicBezTo>
                <a:cubicBezTo>
                  <a:pt x="1708119" y="6288295"/>
                  <a:pt x="1703735" y="6292680"/>
                  <a:pt x="1698333" y="6292680"/>
                </a:cubicBezTo>
                <a:cubicBezTo>
                  <a:pt x="1692932" y="6292680"/>
                  <a:pt x="1688549" y="6288231"/>
                  <a:pt x="1688549" y="6282893"/>
                </a:cubicBezTo>
                <a:cubicBezTo>
                  <a:pt x="1688549" y="6277554"/>
                  <a:pt x="1692932" y="6273169"/>
                  <a:pt x="1698333" y="6273169"/>
                </a:cubicBezTo>
                <a:close/>
                <a:moveTo>
                  <a:pt x="1457109" y="6273169"/>
                </a:moveTo>
                <a:cubicBezTo>
                  <a:pt x="1462445" y="6273169"/>
                  <a:pt x="1466829" y="6277491"/>
                  <a:pt x="1466829" y="6282893"/>
                </a:cubicBezTo>
                <a:cubicBezTo>
                  <a:pt x="1466829" y="6288295"/>
                  <a:pt x="1462509" y="6292680"/>
                  <a:pt x="1457109" y="6292680"/>
                </a:cubicBezTo>
                <a:cubicBezTo>
                  <a:pt x="1451709" y="6292680"/>
                  <a:pt x="1447325" y="6288231"/>
                  <a:pt x="1447325" y="6282893"/>
                </a:cubicBezTo>
                <a:cubicBezTo>
                  <a:pt x="1447325" y="6277554"/>
                  <a:pt x="1451709" y="6273169"/>
                  <a:pt x="1457109" y="6273169"/>
                </a:cubicBezTo>
                <a:close/>
                <a:moveTo>
                  <a:pt x="1215888" y="6273169"/>
                </a:moveTo>
                <a:cubicBezTo>
                  <a:pt x="1221288" y="6273169"/>
                  <a:pt x="1225671" y="6277491"/>
                  <a:pt x="1225671" y="6282893"/>
                </a:cubicBezTo>
                <a:cubicBezTo>
                  <a:pt x="1225671" y="6288295"/>
                  <a:pt x="1221225" y="6292680"/>
                  <a:pt x="1215888" y="6292680"/>
                </a:cubicBezTo>
                <a:cubicBezTo>
                  <a:pt x="1210552" y="6292680"/>
                  <a:pt x="1206168" y="6288231"/>
                  <a:pt x="1206168" y="6282893"/>
                </a:cubicBezTo>
                <a:cubicBezTo>
                  <a:pt x="1206168" y="6277554"/>
                  <a:pt x="1210488" y="6273169"/>
                  <a:pt x="1215888" y="6273169"/>
                </a:cubicBezTo>
                <a:close/>
                <a:moveTo>
                  <a:pt x="974668" y="6273169"/>
                </a:moveTo>
                <a:cubicBezTo>
                  <a:pt x="980067" y="6273169"/>
                  <a:pt x="984451" y="6277491"/>
                  <a:pt x="984451" y="6282893"/>
                </a:cubicBezTo>
                <a:cubicBezTo>
                  <a:pt x="984451" y="6288295"/>
                  <a:pt x="980004" y="6292680"/>
                  <a:pt x="974668" y="6292680"/>
                </a:cubicBezTo>
                <a:cubicBezTo>
                  <a:pt x="969332" y="6292680"/>
                  <a:pt x="964948" y="6288231"/>
                  <a:pt x="964948" y="6282893"/>
                </a:cubicBezTo>
                <a:cubicBezTo>
                  <a:pt x="964948" y="6277554"/>
                  <a:pt x="969268" y="6273169"/>
                  <a:pt x="974668" y="6273169"/>
                </a:cubicBezTo>
                <a:close/>
                <a:moveTo>
                  <a:pt x="733448" y="6273169"/>
                </a:moveTo>
                <a:cubicBezTo>
                  <a:pt x="738783" y="6273169"/>
                  <a:pt x="743167" y="6277491"/>
                  <a:pt x="743167" y="6282893"/>
                </a:cubicBezTo>
                <a:cubicBezTo>
                  <a:pt x="743167" y="6288295"/>
                  <a:pt x="738847" y="6292680"/>
                  <a:pt x="733448" y="6292680"/>
                </a:cubicBezTo>
                <a:cubicBezTo>
                  <a:pt x="728048" y="6292680"/>
                  <a:pt x="723664" y="6288231"/>
                  <a:pt x="723664" y="6282893"/>
                </a:cubicBezTo>
                <a:cubicBezTo>
                  <a:pt x="723664" y="6277554"/>
                  <a:pt x="728048" y="6273169"/>
                  <a:pt x="733448" y="6273169"/>
                </a:cubicBezTo>
                <a:close/>
                <a:moveTo>
                  <a:pt x="492227" y="6273169"/>
                </a:moveTo>
                <a:cubicBezTo>
                  <a:pt x="497563" y="6273169"/>
                  <a:pt x="501947" y="6277491"/>
                  <a:pt x="501947" y="6282893"/>
                </a:cubicBezTo>
                <a:cubicBezTo>
                  <a:pt x="501947" y="6288295"/>
                  <a:pt x="497627" y="6292680"/>
                  <a:pt x="492227" y="6292680"/>
                </a:cubicBezTo>
                <a:cubicBezTo>
                  <a:pt x="486827" y="6292680"/>
                  <a:pt x="482443" y="6288231"/>
                  <a:pt x="482443" y="6282893"/>
                </a:cubicBezTo>
                <a:cubicBezTo>
                  <a:pt x="482443" y="6277554"/>
                  <a:pt x="486827" y="6273169"/>
                  <a:pt x="492227" y="6273169"/>
                </a:cubicBezTo>
                <a:close/>
                <a:moveTo>
                  <a:pt x="251007" y="6273169"/>
                </a:moveTo>
                <a:cubicBezTo>
                  <a:pt x="256407" y="6273169"/>
                  <a:pt x="260791" y="6277491"/>
                  <a:pt x="260791" y="6282893"/>
                </a:cubicBezTo>
                <a:cubicBezTo>
                  <a:pt x="260791" y="6288295"/>
                  <a:pt x="256344" y="6292680"/>
                  <a:pt x="251007" y="6292680"/>
                </a:cubicBezTo>
                <a:cubicBezTo>
                  <a:pt x="245672" y="6292680"/>
                  <a:pt x="241288" y="6288231"/>
                  <a:pt x="241288" y="6282893"/>
                </a:cubicBezTo>
                <a:cubicBezTo>
                  <a:pt x="241288" y="6277554"/>
                  <a:pt x="245608" y="6273169"/>
                  <a:pt x="251007" y="6273169"/>
                </a:cubicBezTo>
                <a:close/>
                <a:moveTo>
                  <a:pt x="9724" y="6273169"/>
                </a:moveTo>
                <a:cubicBezTo>
                  <a:pt x="15124" y="6273169"/>
                  <a:pt x="19508" y="6277491"/>
                  <a:pt x="19508" y="6282893"/>
                </a:cubicBezTo>
                <a:cubicBezTo>
                  <a:pt x="19508" y="6288295"/>
                  <a:pt x="15061" y="6292680"/>
                  <a:pt x="9724" y="6292680"/>
                </a:cubicBezTo>
                <a:cubicBezTo>
                  <a:pt x="4388" y="6292680"/>
                  <a:pt x="4" y="6288231"/>
                  <a:pt x="4" y="6282893"/>
                </a:cubicBezTo>
                <a:cubicBezTo>
                  <a:pt x="4" y="6277554"/>
                  <a:pt x="4324" y="6273169"/>
                  <a:pt x="9724" y="6273169"/>
                </a:cubicBezTo>
                <a:close/>
                <a:moveTo>
                  <a:pt x="11820259" y="6031918"/>
                </a:moveTo>
                <a:cubicBezTo>
                  <a:pt x="11825659" y="6031918"/>
                  <a:pt x="11830043" y="6036240"/>
                  <a:pt x="11830043" y="6041642"/>
                </a:cubicBezTo>
                <a:cubicBezTo>
                  <a:pt x="11830043" y="6047044"/>
                  <a:pt x="11825596" y="6051429"/>
                  <a:pt x="11820259" y="6051429"/>
                </a:cubicBezTo>
                <a:cubicBezTo>
                  <a:pt x="11814922" y="6051429"/>
                  <a:pt x="11810539" y="6046980"/>
                  <a:pt x="11810539" y="6041642"/>
                </a:cubicBezTo>
                <a:cubicBezTo>
                  <a:pt x="11810539" y="6036303"/>
                  <a:pt x="11814859" y="6031918"/>
                  <a:pt x="11820259" y="6031918"/>
                </a:cubicBezTo>
                <a:close/>
                <a:moveTo>
                  <a:pt x="11579030" y="6031918"/>
                </a:moveTo>
                <a:cubicBezTo>
                  <a:pt x="11584430" y="6031918"/>
                  <a:pt x="11588815" y="6036240"/>
                  <a:pt x="11588815" y="6041642"/>
                </a:cubicBezTo>
                <a:cubicBezTo>
                  <a:pt x="11588815" y="6047044"/>
                  <a:pt x="11584367" y="6051429"/>
                  <a:pt x="11579030" y="6051429"/>
                </a:cubicBezTo>
                <a:cubicBezTo>
                  <a:pt x="11573694" y="6051429"/>
                  <a:pt x="11569310" y="6046980"/>
                  <a:pt x="11569310" y="6041642"/>
                </a:cubicBezTo>
                <a:cubicBezTo>
                  <a:pt x="11569310" y="6036303"/>
                  <a:pt x="11573630" y="6031918"/>
                  <a:pt x="11579030" y="6031918"/>
                </a:cubicBezTo>
                <a:close/>
                <a:moveTo>
                  <a:pt x="11337802" y="6031918"/>
                </a:moveTo>
                <a:cubicBezTo>
                  <a:pt x="11343202" y="6031918"/>
                  <a:pt x="11347587" y="6036240"/>
                  <a:pt x="11347587" y="6041642"/>
                </a:cubicBezTo>
                <a:cubicBezTo>
                  <a:pt x="11347587" y="6047044"/>
                  <a:pt x="11343139" y="6051429"/>
                  <a:pt x="11337802" y="6051429"/>
                </a:cubicBezTo>
                <a:cubicBezTo>
                  <a:pt x="11332466" y="6051429"/>
                  <a:pt x="11328082" y="6046980"/>
                  <a:pt x="11328082" y="6041642"/>
                </a:cubicBezTo>
                <a:cubicBezTo>
                  <a:pt x="11328082" y="6036303"/>
                  <a:pt x="11332402" y="6031918"/>
                  <a:pt x="11337802" y="6031918"/>
                </a:cubicBezTo>
                <a:close/>
                <a:moveTo>
                  <a:pt x="11096574" y="6031918"/>
                </a:moveTo>
                <a:cubicBezTo>
                  <a:pt x="11101910" y="6031918"/>
                  <a:pt x="11106294" y="6036240"/>
                  <a:pt x="11106294" y="6041642"/>
                </a:cubicBezTo>
                <a:cubicBezTo>
                  <a:pt x="11106294" y="6047044"/>
                  <a:pt x="11101974" y="6051429"/>
                  <a:pt x="11096574" y="6051429"/>
                </a:cubicBezTo>
                <a:cubicBezTo>
                  <a:pt x="11091174" y="6051429"/>
                  <a:pt x="11086790" y="6046980"/>
                  <a:pt x="11086790" y="6041642"/>
                </a:cubicBezTo>
                <a:cubicBezTo>
                  <a:pt x="11086790" y="6036303"/>
                  <a:pt x="11091174" y="6031918"/>
                  <a:pt x="11096574" y="6031918"/>
                </a:cubicBezTo>
                <a:close/>
                <a:moveTo>
                  <a:pt x="10855345" y="6031918"/>
                </a:moveTo>
                <a:cubicBezTo>
                  <a:pt x="10860682" y="6031918"/>
                  <a:pt x="10865065" y="6036240"/>
                  <a:pt x="10865065" y="6041642"/>
                </a:cubicBezTo>
                <a:cubicBezTo>
                  <a:pt x="10865065" y="6047044"/>
                  <a:pt x="10860682" y="6051429"/>
                  <a:pt x="10855345" y="6051429"/>
                </a:cubicBezTo>
                <a:cubicBezTo>
                  <a:pt x="10850008" y="6051429"/>
                  <a:pt x="10845625" y="6046980"/>
                  <a:pt x="10845625" y="6041642"/>
                </a:cubicBezTo>
                <a:cubicBezTo>
                  <a:pt x="10845625" y="6036303"/>
                  <a:pt x="10849945" y="6031918"/>
                  <a:pt x="10855345" y="6031918"/>
                </a:cubicBezTo>
                <a:close/>
                <a:moveTo>
                  <a:pt x="10614116" y="6031918"/>
                </a:moveTo>
                <a:cubicBezTo>
                  <a:pt x="10619516" y="6031918"/>
                  <a:pt x="10623901" y="6036240"/>
                  <a:pt x="10623901" y="6041642"/>
                </a:cubicBezTo>
                <a:cubicBezTo>
                  <a:pt x="10623901" y="6047044"/>
                  <a:pt x="10619454" y="6051429"/>
                  <a:pt x="10614116" y="6051429"/>
                </a:cubicBezTo>
                <a:cubicBezTo>
                  <a:pt x="10608780" y="6051429"/>
                  <a:pt x="10604396" y="6046980"/>
                  <a:pt x="10604396" y="6041642"/>
                </a:cubicBezTo>
                <a:cubicBezTo>
                  <a:pt x="10604396" y="6036303"/>
                  <a:pt x="10608716" y="6031918"/>
                  <a:pt x="10614116" y="6031918"/>
                </a:cubicBezTo>
                <a:close/>
                <a:moveTo>
                  <a:pt x="10372888" y="6031918"/>
                </a:moveTo>
                <a:cubicBezTo>
                  <a:pt x="10378288" y="6031918"/>
                  <a:pt x="10382673" y="6036240"/>
                  <a:pt x="10382673" y="6041642"/>
                </a:cubicBezTo>
                <a:cubicBezTo>
                  <a:pt x="10382673" y="6047044"/>
                  <a:pt x="10378225" y="6051429"/>
                  <a:pt x="10372888" y="6051429"/>
                </a:cubicBezTo>
                <a:cubicBezTo>
                  <a:pt x="10367552" y="6051429"/>
                  <a:pt x="10363168" y="6046980"/>
                  <a:pt x="10363168" y="6041642"/>
                </a:cubicBezTo>
                <a:cubicBezTo>
                  <a:pt x="10363168" y="6036303"/>
                  <a:pt x="10367488" y="6031918"/>
                  <a:pt x="10372888" y="6031918"/>
                </a:cubicBezTo>
                <a:close/>
                <a:moveTo>
                  <a:pt x="10131660" y="6031918"/>
                </a:moveTo>
                <a:cubicBezTo>
                  <a:pt x="10137060" y="6031918"/>
                  <a:pt x="10141444" y="6036240"/>
                  <a:pt x="10141444" y="6041642"/>
                </a:cubicBezTo>
                <a:cubicBezTo>
                  <a:pt x="10141444" y="6047044"/>
                  <a:pt x="10136997" y="6051429"/>
                  <a:pt x="10131660" y="6051429"/>
                </a:cubicBezTo>
                <a:cubicBezTo>
                  <a:pt x="10126323" y="6051429"/>
                  <a:pt x="10121940" y="6046980"/>
                  <a:pt x="10121940" y="6041642"/>
                </a:cubicBezTo>
                <a:cubicBezTo>
                  <a:pt x="10121940" y="6036303"/>
                  <a:pt x="10126260" y="6031918"/>
                  <a:pt x="10131660" y="6031918"/>
                </a:cubicBezTo>
                <a:close/>
                <a:moveTo>
                  <a:pt x="9890432" y="6031918"/>
                </a:moveTo>
                <a:cubicBezTo>
                  <a:pt x="9895768" y="6031918"/>
                  <a:pt x="9900152" y="6036240"/>
                  <a:pt x="9900152" y="6041642"/>
                </a:cubicBezTo>
                <a:cubicBezTo>
                  <a:pt x="9900152" y="6047044"/>
                  <a:pt x="9895832" y="6051429"/>
                  <a:pt x="9890432" y="6051429"/>
                </a:cubicBezTo>
                <a:cubicBezTo>
                  <a:pt x="9885031" y="6051429"/>
                  <a:pt x="9880648" y="6046980"/>
                  <a:pt x="9880648" y="6041642"/>
                </a:cubicBezTo>
                <a:cubicBezTo>
                  <a:pt x="9880648" y="6036303"/>
                  <a:pt x="9885031" y="6031918"/>
                  <a:pt x="9890432" y="6031918"/>
                </a:cubicBezTo>
                <a:close/>
                <a:moveTo>
                  <a:pt x="9649203" y="6031918"/>
                </a:moveTo>
                <a:cubicBezTo>
                  <a:pt x="9654540" y="6031918"/>
                  <a:pt x="9658923" y="6036240"/>
                  <a:pt x="9658923" y="6041642"/>
                </a:cubicBezTo>
                <a:cubicBezTo>
                  <a:pt x="9658923" y="6047044"/>
                  <a:pt x="9654540" y="6051429"/>
                  <a:pt x="9649203" y="6051429"/>
                </a:cubicBezTo>
                <a:cubicBezTo>
                  <a:pt x="9643866" y="6051429"/>
                  <a:pt x="9639483" y="6046980"/>
                  <a:pt x="9639483" y="6041642"/>
                </a:cubicBezTo>
                <a:cubicBezTo>
                  <a:pt x="9639483" y="6036303"/>
                  <a:pt x="9643803" y="6031918"/>
                  <a:pt x="9649203" y="6031918"/>
                </a:cubicBezTo>
                <a:close/>
                <a:moveTo>
                  <a:pt x="9417695" y="6031918"/>
                </a:moveTo>
                <a:cubicBezTo>
                  <a:pt x="9423031" y="6031918"/>
                  <a:pt x="9427416" y="6036240"/>
                  <a:pt x="9427416" y="6041642"/>
                </a:cubicBezTo>
                <a:cubicBezTo>
                  <a:pt x="9427416" y="6047044"/>
                  <a:pt x="9423095" y="6051429"/>
                  <a:pt x="9417695" y="6051429"/>
                </a:cubicBezTo>
                <a:cubicBezTo>
                  <a:pt x="9412295" y="6051429"/>
                  <a:pt x="9407911" y="6046980"/>
                  <a:pt x="9407911" y="6041642"/>
                </a:cubicBezTo>
                <a:cubicBezTo>
                  <a:pt x="9407911" y="6036303"/>
                  <a:pt x="9412295" y="6031918"/>
                  <a:pt x="9417695" y="6031918"/>
                </a:cubicBezTo>
                <a:close/>
                <a:moveTo>
                  <a:pt x="9176467" y="6031918"/>
                </a:moveTo>
                <a:cubicBezTo>
                  <a:pt x="9181803" y="6031918"/>
                  <a:pt x="9186187" y="6036240"/>
                  <a:pt x="9186187" y="6041642"/>
                </a:cubicBezTo>
                <a:cubicBezTo>
                  <a:pt x="9186187" y="6047044"/>
                  <a:pt x="9181867" y="6051429"/>
                  <a:pt x="9176467" y="6051429"/>
                </a:cubicBezTo>
                <a:cubicBezTo>
                  <a:pt x="9171066" y="6051429"/>
                  <a:pt x="9166683" y="6046980"/>
                  <a:pt x="9166683" y="6041642"/>
                </a:cubicBezTo>
                <a:cubicBezTo>
                  <a:pt x="9166683" y="6036303"/>
                  <a:pt x="9171066" y="6031918"/>
                  <a:pt x="9176467" y="6031918"/>
                </a:cubicBezTo>
                <a:close/>
                <a:moveTo>
                  <a:pt x="8935237" y="6031918"/>
                </a:moveTo>
                <a:cubicBezTo>
                  <a:pt x="8940574" y="6031918"/>
                  <a:pt x="8944958" y="6036240"/>
                  <a:pt x="8944958" y="6041642"/>
                </a:cubicBezTo>
                <a:cubicBezTo>
                  <a:pt x="8944958" y="6047044"/>
                  <a:pt x="8940638" y="6051429"/>
                  <a:pt x="8935237" y="6051429"/>
                </a:cubicBezTo>
                <a:cubicBezTo>
                  <a:pt x="8929837" y="6051429"/>
                  <a:pt x="8925454" y="6046980"/>
                  <a:pt x="8925454" y="6041642"/>
                </a:cubicBezTo>
                <a:cubicBezTo>
                  <a:pt x="8925454" y="6036303"/>
                  <a:pt x="8929837" y="6031918"/>
                  <a:pt x="8935237" y="6031918"/>
                </a:cubicBezTo>
                <a:close/>
                <a:moveTo>
                  <a:pt x="8694009" y="6031918"/>
                </a:moveTo>
                <a:cubicBezTo>
                  <a:pt x="8699346" y="6031918"/>
                  <a:pt x="8703730" y="6036240"/>
                  <a:pt x="8703730" y="6041642"/>
                </a:cubicBezTo>
                <a:cubicBezTo>
                  <a:pt x="8703730" y="6047044"/>
                  <a:pt x="8699346" y="6051429"/>
                  <a:pt x="8694009" y="6051429"/>
                </a:cubicBezTo>
                <a:cubicBezTo>
                  <a:pt x="8688673" y="6051429"/>
                  <a:pt x="8684289" y="6046980"/>
                  <a:pt x="8684289" y="6041642"/>
                </a:cubicBezTo>
                <a:cubicBezTo>
                  <a:pt x="8684289" y="6036303"/>
                  <a:pt x="8688609" y="6031918"/>
                  <a:pt x="8694009" y="6031918"/>
                </a:cubicBezTo>
                <a:close/>
                <a:moveTo>
                  <a:pt x="8452781" y="6031918"/>
                </a:moveTo>
                <a:cubicBezTo>
                  <a:pt x="8458181" y="6031918"/>
                  <a:pt x="8462566" y="6036240"/>
                  <a:pt x="8462566" y="6041642"/>
                </a:cubicBezTo>
                <a:cubicBezTo>
                  <a:pt x="8462566" y="6047044"/>
                  <a:pt x="8458118" y="6051429"/>
                  <a:pt x="8452781" y="6051429"/>
                </a:cubicBezTo>
                <a:cubicBezTo>
                  <a:pt x="8447445" y="6051429"/>
                  <a:pt x="8443061" y="6046980"/>
                  <a:pt x="8443061" y="6041642"/>
                </a:cubicBezTo>
                <a:cubicBezTo>
                  <a:pt x="8443061" y="6036303"/>
                  <a:pt x="8447381" y="6031918"/>
                  <a:pt x="8452781" y="6031918"/>
                </a:cubicBezTo>
                <a:close/>
                <a:moveTo>
                  <a:pt x="8211553" y="6031918"/>
                </a:moveTo>
                <a:cubicBezTo>
                  <a:pt x="8216889" y="6031918"/>
                  <a:pt x="8221273" y="6036240"/>
                  <a:pt x="8221273" y="6041642"/>
                </a:cubicBezTo>
                <a:cubicBezTo>
                  <a:pt x="8221273" y="6047044"/>
                  <a:pt x="8216953" y="6051429"/>
                  <a:pt x="8211553" y="6051429"/>
                </a:cubicBezTo>
                <a:cubicBezTo>
                  <a:pt x="8206152" y="6051429"/>
                  <a:pt x="8201769" y="6046980"/>
                  <a:pt x="8201769" y="6041642"/>
                </a:cubicBezTo>
                <a:cubicBezTo>
                  <a:pt x="8201769" y="6036303"/>
                  <a:pt x="8206152" y="6031918"/>
                  <a:pt x="8211553" y="6031918"/>
                </a:cubicBezTo>
                <a:close/>
                <a:moveTo>
                  <a:pt x="7970260" y="6031918"/>
                </a:moveTo>
                <a:cubicBezTo>
                  <a:pt x="7975661" y="6031918"/>
                  <a:pt x="7980044" y="6036240"/>
                  <a:pt x="7980044" y="6041642"/>
                </a:cubicBezTo>
                <a:cubicBezTo>
                  <a:pt x="7980044" y="6047044"/>
                  <a:pt x="7975661" y="6051429"/>
                  <a:pt x="7970260" y="6051429"/>
                </a:cubicBezTo>
                <a:cubicBezTo>
                  <a:pt x="7964860" y="6051429"/>
                  <a:pt x="7960477" y="6046980"/>
                  <a:pt x="7960477" y="6041642"/>
                </a:cubicBezTo>
                <a:cubicBezTo>
                  <a:pt x="7960477" y="6036303"/>
                  <a:pt x="7964860" y="6031918"/>
                  <a:pt x="7970260" y="6031918"/>
                </a:cubicBezTo>
                <a:close/>
                <a:moveTo>
                  <a:pt x="7729032" y="6031918"/>
                </a:moveTo>
                <a:cubicBezTo>
                  <a:pt x="7734369" y="6031918"/>
                  <a:pt x="7738753" y="6036240"/>
                  <a:pt x="7738753" y="6041642"/>
                </a:cubicBezTo>
                <a:cubicBezTo>
                  <a:pt x="7738753" y="6047044"/>
                  <a:pt x="7734432" y="6051429"/>
                  <a:pt x="7729032" y="6051429"/>
                </a:cubicBezTo>
                <a:cubicBezTo>
                  <a:pt x="7723632" y="6051429"/>
                  <a:pt x="7719249" y="6046980"/>
                  <a:pt x="7719249" y="6041642"/>
                </a:cubicBezTo>
                <a:cubicBezTo>
                  <a:pt x="7719249" y="6036303"/>
                  <a:pt x="7723632" y="6031918"/>
                  <a:pt x="7729032" y="6031918"/>
                </a:cubicBezTo>
                <a:close/>
                <a:moveTo>
                  <a:pt x="7487803" y="6031918"/>
                </a:moveTo>
                <a:cubicBezTo>
                  <a:pt x="7493139" y="6031918"/>
                  <a:pt x="7497524" y="6036240"/>
                  <a:pt x="7497524" y="6041642"/>
                </a:cubicBezTo>
                <a:cubicBezTo>
                  <a:pt x="7497524" y="6047044"/>
                  <a:pt x="7493203" y="6051429"/>
                  <a:pt x="7487803" y="6051429"/>
                </a:cubicBezTo>
                <a:cubicBezTo>
                  <a:pt x="7482403" y="6051429"/>
                  <a:pt x="7478019" y="6046980"/>
                  <a:pt x="7478019" y="6041642"/>
                </a:cubicBezTo>
                <a:cubicBezTo>
                  <a:pt x="7478019" y="6036303"/>
                  <a:pt x="7482403" y="6031918"/>
                  <a:pt x="7487803" y="6031918"/>
                </a:cubicBezTo>
                <a:close/>
                <a:moveTo>
                  <a:pt x="7246575" y="6031918"/>
                </a:moveTo>
                <a:cubicBezTo>
                  <a:pt x="7251975" y="6031918"/>
                  <a:pt x="7256359" y="6036240"/>
                  <a:pt x="7256359" y="6041642"/>
                </a:cubicBezTo>
                <a:cubicBezTo>
                  <a:pt x="7256359" y="6047044"/>
                  <a:pt x="7251912" y="6051429"/>
                  <a:pt x="7246575" y="6051429"/>
                </a:cubicBezTo>
                <a:cubicBezTo>
                  <a:pt x="7241238" y="6051429"/>
                  <a:pt x="7236855" y="6046980"/>
                  <a:pt x="7236855" y="6041642"/>
                </a:cubicBezTo>
                <a:cubicBezTo>
                  <a:pt x="7236855" y="6036303"/>
                  <a:pt x="7241175" y="6031918"/>
                  <a:pt x="7246575" y="6031918"/>
                </a:cubicBezTo>
                <a:close/>
                <a:moveTo>
                  <a:pt x="7005346" y="6031918"/>
                </a:moveTo>
                <a:cubicBezTo>
                  <a:pt x="7010746" y="6031918"/>
                  <a:pt x="7015130" y="6036240"/>
                  <a:pt x="7015130" y="6041642"/>
                </a:cubicBezTo>
                <a:cubicBezTo>
                  <a:pt x="7015130" y="6047044"/>
                  <a:pt x="7010683" y="6051429"/>
                  <a:pt x="7005346" y="6051429"/>
                </a:cubicBezTo>
                <a:cubicBezTo>
                  <a:pt x="7000009" y="6051429"/>
                  <a:pt x="6995626" y="6046980"/>
                  <a:pt x="6995626" y="6041642"/>
                </a:cubicBezTo>
                <a:cubicBezTo>
                  <a:pt x="6995626" y="6036303"/>
                  <a:pt x="6999946" y="6031918"/>
                  <a:pt x="7005346" y="6031918"/>
                </a:cubicBezTo>
                <a:close/>
                <a:moveTo>
                  <a:pt x="6764118" y="6031918"/>
                </a:moveTo>
                <a:cubicBezTo>
                  <a:pt x="6769518" y="6031918"/>
                  <a:pt x="6773902" y="6036240"/>
                  <a:pt x="6773902" y="6041642"/>
                </a:cubicBezTo>
                <a:cubicBezTo>
                  <a:pt x="6773902" y="6047044"/>
                  <a:pt x="6769518" y="6051429"/>
                  <a:pt x="6764118" y="6051429"/>
                </a:cubicBezTo>
                <a:cubicBezTo>
                  <a:pt x="6758718" y="6051429"/>
                  <a:pt x="6754335" y="6046980"/>
                  <a:pt x="6754335" y="6041642"/>
                </a:cubicBezTo>
                <a:cubicBezTo>
                  <a:pt x="6754335" y="6036303"/>
                  <a:pt x="6758718" y="6031918"/>
                  <a:pt x="6764118" y="6031918"/>
                </a:cubicBezTo>
                <a:close/>
                <a:moveTo>
                  <a:pt x="6522889" y="6031918"/>
                </a:moveTo>
                <a:cubicBezTo>
                  <a:pt x="6528225" y="6031918"/>
                  <a:pt x="6532610" y="6036240"/>
                  <a:pt x="6532610" y="6041642"/>
                </a:cubicBezTo>
                <a:cubicBezTo>
                  <a:pt x="6532610" y="6047044"/>
                  <a:pt x="6528289" y="6051429"/>
                  <a:pt x="6522889" y="6051429"/>
                </a:cubicBezTo>
                <a:cubicBezTo>
                  <a:pt x="6517489" y="6051429"/>
                  <a:pt x="6513105" y="6046980"/>
                  <a:pt x="6513105" y="6041642"/>
                </a:cubicBezTo>
                <a:cubicBezTo>
                  <a:pt x="6513105" y="6036303"/>
                  <a:pt x="6517489" y="6031918"/>
                  <a:pt x="6522889" y="6031918"/>
                </a:cubicBezTo>
                <a:close/>
                <a:moveTo>
                  <a:pt x="6281661" y="6031918"/>
                </a:moveTo>
                <a:cubicBezTo>
                  <a:pt x="6286997" y="6031918"/>
                  <a:pt x="6291381" y="6036240"/>
                  <a:pt x="6291381" y="6041642"/>
                </a:cubicBezTo>
                <a:cubicBezTo>
                  <a:pt x="6291381" y="6047044"/>
                  <a:pt x="6287061" y="6051429"/>
                  <a:pt x="6281661" y="6051429"/>
                </a:cubicBezTo>
                <a:cubicBezTo>
                  <a:pt x="6276261" y="6051429"/>
                  <a:pt x="6271877" y="6046980"/>
                  <a:pt x="6271877" y="6041642"/>
                </a:cubicBezTo>
                <a:cubicBezTo>
                  <a:pt x="6271877" y="6036303"/>
                  <a:pt x="6276261" y="6031918"/>
                  <a:pt x="6281661" y="6031918"/>
                </a:cubicBezTo>
                <a:close/>
                <a:moveTo>
                  <a:pt x="6040432" y="6031918"/>
                </a:moveTo>
                <a:cubicBezTo>
                  <a:pt x="6045832" y="6031918"/>
                  <a:pt x="6050216" y="6036240"/>
                  <a:pt x="6050216" y="6041642"/>
                </a:cubicBezTo>
                <a:cubicBezTo>
                  <a:pt x="6050216" y="6047044"/>
                  <a:pt x="6045769" y="6051429"/>
                  <a:pt x="6040432" y="6051429"/>
                </a:cubicBezTo>
                <a:cubicBezTo>
                  <a:pt x="6035095" y="6051429"/>
                  <a:pt x="6030712" y="6046980"/>
                  <a:pt x="6030712" y="6041642"/>
                </a:cubicBezTo>
                <a:cubicBezTo>
                  <a:pt x="6030712" y="6036303"/>
                  <a:pt x="6035032" y="6031918"/>
                  <a:pt x="6040432" y="6031918"/>
                </a:cubicBezTo>
                <a:close/>
                <a:moveTo>
                  <a:pt x="5799205" y="6031918"/>
                </a:moveTo>
                <a:cubicBezTo>
                  <a:pt x="5804606" y="6031918"/>
                  <a:pt x="5808989" y="6036240"/>
                  <a:pt x="5808989" y="6041642"/>
                </a:cubicBezTo>
                <a:cubicBezTo>
                  <a:pt x="5808989" y="6047044"/>
                  <a:pt x="5804542" y="6051429"/>
                  <a:pt x="5799205" y="6051429"/>
                </a:cubicBezTo>
                <a:cubicBezTo>
                  <a:pt x="5793870" y="6051429"/>
                  <a:pt x="5789486" y="6046980"/>
                  <a:pt x="5789486" y="6041642"/>
                </a:cubicBezTo>
                <a:cubicBezTo>
                  <a:pt x="5789486" y="6036303"/>
                  <a:pt x="5793806" y="6031918"/>
                  <a:pt x="5799205" y="6031918"/>
                </a:cubicBezTo>
                <a:close/>
                <a:moveTo>
                  <a:pt x="5557992" y="6031918"/>
                </a:moveTo>
                <a:cubicBezTo>
                  <a:pt x="5563392" y="6031918"/>
                  <a:pt x="5567774" y="6036240"/>
                  <a:pt x="5567774" y="6041642"/>
                </a:cubicBezTo>
                <a:cubicBezTo>
                  <a:pt x="5567774" y="6047044"/>
                  <a:pt x="5563392" y="6051429"/>
                  <a:pt x="5557992" y="6051429"/>
                </a:cubicBezTo>
                <a:cubicBezTo>
                  <a:pt x="5552592" y="6051429"/>
                  <a:pt x="5548208" y="6046980"/>
                  <a:pt x="5548208" y="6041642"/>
                </a:cubicBezTo>
                <a:cubicBezTo>
                  <a:pt x="5548208" y="6036303"/>
                  <a:pt x="5552592" y="6031918"/>
                  <a:pt x="5557992" y="6031918"/>
                </a:cubicBezTo>
                <a:close/>
                <a:moveTo>
                  <a:pt x="5316710" y="6031918"/>
                </a:moveTo>
                <a:cubicBezTo>
                  <a:pt x="5322044" y="6031918"/>
                  <a:pt x="5326432" y="6036240"/>
                  <a:pt x="5326432" y="6041642"/>
                </a:cubicBezTo>
                <a:cubicBezTo>
                  <a:pt x="5326432" y="6047044"/>
                  <a:pt x="5322107" y="6051429"/>
                  <a:pt x="5316710" y="6051429"/>
                </a:cubicBezTo>
                <a:cubicBezTo>
                  <a:pt x="5311316" y="6051429"/>
                  <a:pt x="5306926" y="6046980"/>
                  <a:pt x="5306926" y="6041642"/>
                </a:cubicBezTo>
                <a:cubicBezTo>
                  <a:pt x="5306926" y="6036303"/>
                  <a:pt x="5311316" y="6031918"/>
                  <a:pt x="5316710" y="6031918"/>
                </a:cubicBezTo>
                <a:close/>
                <a:moveTo>
                  <a:pt x="5075486" y="6031918"/>
                </a:moveTo>
                <a:cubicBezTo>
                  <a:pt x="5080820" y="6031918"/>
                  <a:pt x="5085202" y="6036240"/>
                  <a:pt x="5085202" y="6041642"/>
                </a:cubicBezTo>
                <a:cubicBezTo>
                  <a:pt x="5085202" y="6047044"/>
                  <a:pt x="5080885" y="6051429"/>
                  <a:pt x="5075486" y="6051429"/>
                </a:cubicBezTo>
                <a:cubicBezTo>
                  <a:pt x="5070089" y="6051429"/>
                  <a:pt x="5065705" y="6046980"/>
                  <a:pt x="5065705" y="6041642"/>
                </a:cubicBezTo>
                <a:cubicBezTo>
                  <a:pt x="5065705" y="6036303"/>
                  <a:pt x="5070089" y="6031918"/>
                  <a:pt x="5075486" y="6031918"/>
                </a:cubicBezTo>
                <a:close/>
                <a:moveTo>
                  <a:pt x="4834252" y="6031918"/>
                </a:moveTo>
                <a:cubicBezTo>
                  <a:pt x="4839658" y="6031918"/>
                  <a:pt x="4844040" y="6036240"/>
                  <a:pt x="4844040" y="6041642"/>
                </a:cubicBezTo>
                <a:cubicBezTo>
                  <a:pt x="4844040" y="6047044"/>
                  <a:pt x="4839595" y="6051429"/>
                  <a:pt x="4834252" y="6051429"/>
                </a:cubicBezTo>
                <a:cubicBezTo>
                  <a:pt x="4828917" y="6051429"/>
                  <a:pt x="4824534" y="6046980"/>
                  <a:pt x="4824534" y="6041642"/>
                </a:cubicBezTo>
                <a:cubicBezTo>
                  <a:pt x="4824534" y="6036303"/>
                  <a:pt x="4828853" y="6031918"/>
                  <a:pt x="4834252" y="6031918"/>
                </a:cubicBezTo>
                <a:close/>
                <a:moveTo>
                  <a:pt x="4593019" y="6031918"/>
                </a:moveTo>
                <a:cubicBezTo>
                  <a:pt x="4598416" y="6031918"/>
                  <a:pt x="4602795" y="6036240"/>
                  <a:pt x="4602795" y="6041642"/>
                </a:cubicBezTo>
                <a:cubicBezTo>
                  <a:pt x="4602795" y="6047044"/>
                  <a:pt x="4598353" y="6051429"/>
                  <a:pt x="4593019" y="6051429"/>
                </a:cubicBezTo>
                <a:cubicBezTo>
                  <a:pt x="4587686" y="6051429"/>
                  <a:pt x="4583304" y="6046980"/>
                  <a:pt x="4583304" y="6041642"/>
                </a:cubicBezTo>
                <a:cubicBezTo>
                  <a:pt x="4583304" y="6036303"/>
                  <a:pt x="4587622" y="6031918"/>
                  <a:pt x="4593019" y="6031918"/>
                </a:cubicBezTo>
                <a:close/>
                <a:moveTo>
                  <a:pt x="4351806" y="6031918"/>
                </a:moveTo>
                <a:cubicBezTo>
                  <a:pt x="4357195" y="6031918"/>
                  <a:pt x="4361580" y="6036240"/>
                  <a:pt x="4361580" y="6041642"/>
                </a:cubicBezTo>
                <a:cubicBezTo>
                  <a:pt x="4361580" y="6047044"/>
                  <a:pt x="4357195" y="6051429"/>
                  <a:pt x="4351806" y="6051429"/>
                </a:cubicBezTo>
                <a:cubicBezTo>
                  <a:pt x="4346397" y="6051429"/>
                  <a:pt x="4342006" y="6046980"/>
                  <a:pt x="4342006" y="6041642"/>
                </a:cubicBezTo>
                <a:cubicBezTo>
                  <a:pt x="4342006" y="6036303"/>
                  <a:pt x="4346397" y="6031918"/>
                  <a:pt x="4351806" y="6031918"/>
                </a:cubicBezTo>
                <a:close/>
                <a:moveTo>
                  <a:pt x="4110583" y="6031918"/>
                </a:moveTo>
                <a:cubicBezTo>
                  <a:pt x="4115986" y="6031918"/>
                  <a:pt x="4120362" y="6036240"/>
                  <a:pt x="4120362" y="6041642"/>
                </a:cubicBezTo>
                <a:cubicBezTo>
                  <a:pt x="4120362" y="6047044"/>
                  <a:pt x="4115986" y="6051429"/>
                  <a:pt x="4110583" y="6051429"/>
                </a:cubicBezTo>
                <a:cubicBezTo>
                  <a:pt x="4105180" y="6051429"/>
                  <a:pt x="4100801" y="6046980"/>
                  <a:pt x="4100801" y="6041642"/>
                </a:cubicBezTo>
                <a:cubicBezTo>
                  <a:pt x="4100801" y="6036303"/>
                  <a:pt x="4105180" y="6031918"/>
                  <a:pt x="4110583" y="6031918"/>
                </a:cubicBezTo>
                <a:close/>
                <a:moveTo>
                  <a:pt x="3869432" y="6031918"/>
                </a:moveTo>
                <a:cubicBezTo>
                  <a:pt x="3874765" y="6031918"/>
                  <a:pt x="3879151" y="6036240"/>
                  <a:pt x="3879151" y="6041642"/>
                </a:cubicBezTo>
                <a:cubicBezTo>
                  <a:pt x="3879151" y="6047044"/>
                  <a:pt x="3874830" y="6051429"/>
                  <a:pt x="3869432" y="6051429"/>
                </a:cubicBezTo>
                <a:cubicBezTo>
                  <a:pt x="3864032" y="6051429"/>
                  <a:pt x="3859649" y="6046980"/>
                  <a:pt x="3859649" y="6041642"/>
                </a:cubicBezTo>
                <a:cubicBezTo>
                  <a:pt x="3859649" y="6036303"/>
                  <a:pt x="3864032" y="6031918"/>
                  <a:pt x="3869432" y="6031918"/>
                </a:cubicBezTo>
                <a:close/>
                <a:moveTo>
                  <a:pt x="3628215" y="6031918"/>
                </a:moveTo>
                <a:cubicBezTo>
                  <a:pt x="3633533" y="6031918"/>
                  <a:pt x="3637936" y="6036240"/>
                  <a:pt x="3637936" y="6041642"/>
                </a:cubicBezTo>
                <a:cubicBezTo>
                  <a:pt x="3637936" y="6047044"/>
                  <a:pt x="3633597" y="6051429"/>
                  <a:pt x="3628215" y="6051429"/>
                </a:cubicBezTo>
                <a:cubicBezTo>
                  <a:pt x="3622815" y="6051429"/>
                  <a:pt x="3618433" y="6046980"/>
                  <a:pt x="3618433" y="6041642"/>
                </a:cubicBezTo>
                <a:cubicBezTo>
                  <a:pt x="3618433" y="6036303"/>
                  <a:pt x="3622815" y="6031918"/>
                  <a:pt x="3628215" y="6031918"/>
                </a:cubicBezTo>
                <a:close/>
                <a:moveTo>
                  <a:pt x="3386960" y="6031918"/>
                </a:moveTo>
                <a:cubicBezTo>
                  <a:pt x="3392361" y="6031918"/>
                  <a:pt x="3396745" y="6036240"/>
                  <a:pt x="3396745" y="6041642"/>
                </a:cubicBezTo>
                <a:cubicBezTo>
                  <a:pt x="3396745" y="6047044"/>
                  <a:pt x="3392297" y="6051429"/>
                  <a:pt x="3386960" y="6051429"/>
                </a:cubicBezTo>
                <a:cubicBezTo>
                  <a:pt x="3381623" y="6051429"/>
                  <a:pt x="3377238" y="6046980"/>
                  <a:pt x="3377238" y="6041642"/>
                </a:cubicBezTo>
                <a:cubicBezTo>
                  <a:pt x="3377238" y="6036303"/>
                  <a:pt x="3381559" y="6031918"/>
                  <a:pt x="3386960" y="6031918"/>
                </a:cubicBezTo>
                <a:close/>
                <a:moveTo>
                  <a:pt x="3145752" y="6031918"/>
                </a:moveTo>
                <a:cubicBezTo>
                  <a:pt x="3151151" y="6031918"/>
                  <a:pt x="3155534" y="6036240"/>
                  <a:pt x="3155534" y="6041642"/>
                </a:cubicBezTo>
                <a:cubicBezTo>
                  <a:pt x="3155534" y="6047044"/>
                  <a:pt x="3151088" y="6051429"/>
                  <a:pt x="3145752" y="6051429"/>
                </a:cubicBezTo>
                <a:cubicBezTo>
                  <a:pt x="3140417" y="6051429"/>
                  <a:pt x="3136034" y="6046980"/>
                  <a:pt x="3136034" y="6041642"/>
                </a:cubicBezTo>
                <a:cubicBezTo>
                  <a:pt x="3136034" y="6036303"/>
                  <a:pt x="3140353" y="6031918"/>
                  <a:pt x="3145752" y="6031918"/>
                </a:cubicBezTo>
                <a:close/>
                <a:moveTo>
                  <a:pt x="2904575" y="6031918"/>
                </a:moveTo>
                <a:cubicBezTo>
                  <a:pt x="2909974" y="6031918"/>
                  <a:pt x="2914358" y="6036240"/>
                  <a:pt x="2914358" y="6041642"/>
                </a:cubicBezTo>
                <a:cubicBezTo>
                  <a:pt x="2914358" y="6047044"/>
                  <a:pt x="2909974" y="6051429"/>
                  <a:pt x="2904575" y="6051429"/>
                </a:cubicBezTo>
                <a:cubicBezTo>
                  <a:pt x="2899176" y="6051429"/>
                  <a:pt x="2894793" y="6046980"/>
                  <a:pt x="2894793" y="6041642"/>
                </a:cubicBezTo>
                <a:cubicBezTo>
                  <a:pt x="2894793" y="6036303"/>
                  <a:pt x="2899176" y="6031918"/>
                  <a:pt x="2904575" y="6031918"/>
                </a:cubicBezTo>
                <a:close/>
                <a:moveTo>
                  <a:pt x="2663275" y="6031918"/>
                </a:moveTo>
                <a:cubicBezTo>
                  <a:pt x="2668615" y="6031918"/>
                  <a:pt x="2673000" y="6036240"/>
                  <a:pt x="2673000" y="6041642"/>
                </a:cubicBezTo>
                <a:cubicBezTo>
                  <a:pt x="2673000" y="6047044"/>
                  <a:pt x="2668677" y="6051429"/>
                  <a:pt x="2663275" y="6051429"/>
                </a:cubicBezTo>
                <a:cubicBezTo>
                  <a:pt x="2657878" y="6051429"/>
                  <a:pt x="2653494" y="6046980"/>
                  <a:pt x="2653494" y="6041642"/>
                </a:cubicBezTo>
                <a:cubicBezTo>
                  <a:pt x="2653494" y="6036303"/>
                  <a:pt x="2657878" y="6031918"/>
                  <a:pt x="2663275" y="6031918"/>
                </a:cubicBezTo>
                <a:close/>
                <a:moveTo>
                  <a:pt x="2422040" y="6031918"/>
                </a:moveTo>
                <a:cubicBezTo>
                  <a:pt x="2427373" y="6031918"/>
                  <a:pt x="2431755" y="6036240"/>
                  <a:pt x="2431755" y="6041642"/>
                </a:cubicBezTo>
                <a:cubicBezTo>
                  <a:pt x="2431755" y="6047044"/>
                  <a:pt x="2427438" y="6051429"/>
                  <a:pt x="2422040" y="6051429"/>
                </a:cubicBezTo>
                <a:cubicBezTo>
                  <a:pt x="2416642" y="6051429"/>
                  <a:pt x="2412260" y="6046980"/>
                  <a:pt x="2412260" y="6041642"/>
                </a:cubicBezTo>
                <a:cubicBezTo>
                  <a:pt x="2412260" y="6036303"/>
                  <a:pt x="2416642" y="6031918"/>
                  <a:pt x="2422040" y="6031918"/>
                </a:cubicBezTo>
                <a:close/>
                <a:moveTo>
                  <a:pt x="2180796" y="6031918"/>
                </a:moveTo>
                <a:cubicBezTo>
                  <a:pt x="2186202" y="6031918"/>
                  <a:pt x="2190581" y="6036240"/>
                  <a:pt x="2190581" y="6041642"/>
                </a:cubicBezTo>
                <a:cubicBezTo>
                  <a:pt x="2190581" y="6047044"/>
                  <a:pt x="2186136" y="6051429"/>
                  <a:pt x="2180796" y="6051429"/>
                </a:cubicBezTo>
                <a:cubicBezTo>
                  <a:pt x="2175475" y="6051429"/>
                  <a:pt x="2171087" y="6046980"/>
                  <a:pt x="2171087" y="6041642"/>
                </a:cubicBezTo>
                <a:cubicBezTo>
                  <a:pt x="2171087" y="6036303"/>
                  <a:pt x="2175412" y="6031918"/>
                  <a:pt x="2180796" y="6031918"/>
                </a:cubicBezTo>
                <a:close/>
                <a:moveTo>
                  <a:pt x="1939584" y="6031918"/>
                </a:moveTo>
                <a:cubicBezTo>
                  <a:pt x="1944983" y="6031918"/>
                  <a:pt x="1949367" y="6036240"/>
                  <a:pt x="1949367" y="6041642"/>
                </a:cubicBezTo>
                <a:cubicBezTo>
                  <a:pt x="1949367" y="6047044"/>
                  <a:pt x="1944920" y="6051429"/>
                  <a:pt x="1939584" y="6051429"/>
                </a:cubicBezTo>
                <a:cubicBezTo>
                  <a:pt x="1934247" y="6051429"/>
                  <a:pt x="1929862" y="6046980"/>
                  <a:pt x="1929862" y="6041642"/>
                </a:cubicBezTo>
                <a:cubicBezTo>
                  <a:pt x="1929862" y="6036303"/>
                  <a:pt x="1934184" y="6031918"/>
                  <a:pt x="1939584" y="6031918"/>
                </a:cubicBezTo>
                <a:close/>
                <a:moveTo>
                  <a:pt x="1698333" y="6031918"/>
                </a:moveTo>
                <a:cubicBezTo>
                  <a:pt x="1703735" y="6031918"/>
                  <a:pt x="1708119" y="6036240"/>
                  <a:pt x="1708119" y="6041642"/>
                </a:cubicBezTo>
                <a:cubicBezTo>
                  <a:pt x="1708119" y="6047044"/>
                  <a:pt x="1703735" y="6051429"/>
                  <a:pt x="1698333" y="6051429"/>
                </a:cubicBezTo>
                <a:cubicBezTo>
                  <a:pt x="1692932" y="6051429"/>
                  <a:pt x="1688548" y="6046980"/>
                  <a:pt x="1688548" y="6041642"/>
                </a:cubicBezTo>
                <a:cubicBezTo>
                  <a:pt x="1688548" y="6036303"/>
                  <a:pt x="1692932" y="6031918"/>
                  <a:pt x="1698333" y="6031918"/>
                </a:cubicBezTo>
                <a:close/>
                <a:moveTo>
                  <a:pt x="1457109" y="6031918"/>
                </a:moveTo>
                <a:cubicBezTo>
                  <a:pt x="1462445" y="6031918"/>
                  <a:pt x="1466829" y="6036240"/>
                  <a:pt x="1466829" y="6041642"/>
                </a:cubicBezTo>
                <a:cubicBezTo>
                  <a:pt x="1466829" y="6047044"/>
                  <a:pt x="1462509" y="6051429"/>
                  <a:pt x="1457109" y="6051429"/>
                </a:cubicBezTo>
                <a:cubicBezTo>
                  <a:pt x="1451709" y="6051429"/>
                  <a:pt x="1447325" y="6046980"/>
                  <a:pt x="1447325" y="6041642"/>
                </a:cubicBezTo>
                <a:cubicBezTo>
                  <a:pt x="1447325" y="6036303"/>
                  <a:pt x="1451709" y="6031918"/>
                  <a:pt x="1457109" y="6031918"/>
                </a:cubicBezTo>
                <a:close/>
                <a:moveTo>
                  <a:pt x="1215887" y="6031918"/>
                </a:moveTo>
                <a:cubicBezTo>
                  <a:pt x="1221287" y="6031918"/>
                  <a:pt x="1225671" y="6036240"/>
                  <a:pt x="1225671" y="6041642"/>
                </a:cubicBezTo>
                <a:cubicBezTo>
                  <a:pt x="1225671" y="6047044"/>
                  <a:pt x="1221224" y="6051429"/>
                  <a:pt x="1215887" y="6051429"/>
                </a:cubicBezTo>
                <a:cubicBezTo>
                  <a:pt x="1210551" y="6051429"/>
                  <a:pt x="1206168" y="6046980"/>
                  <a:pt x="1206168" y="6041642"/>
                </a:cubicBezTo>
                <a:cubicBezTo>
                  <a:pt x="1206168" y="6036303"/>
                  <a:pt x="1210487" y="6031918"/>
                  <a:pt x="1215887" y="6031918"/>
                </a:cubicBezTo>
                <a:close/>
                <a:moveTo>
                  <a:pt x="974667" y="6031918"/>
                </a:moveTo>
                <a:cubicBezTo>
                  <a:pt x="980067" y="6031918"/>
                  <a:pt x="984451" y="6036240"/>
                  <a:pt x="984451" y="6041642"/>
                </a:cubicBezTo>
                <a:cubicBezTo>
                  <a:pt x="984451" y="6047044"/>
                  <a:pt x="980004" y="6051429"/>
                  <a:pt x="974667" y="6051429"/>
                </a:cubicBezTo>
                <a:cubicBezTo>
                  <a:pt x="969331" y="6051429"/>
                  <a:pt x="964947" y="6046980"/>
                  <a:pt x="964947" y="6041642"/>
                </a:cubicBezTo>
                <a:cubicBezTo>
                  <a:pt x="964947" y="6036303"/>
                  <a:pt x="969267" y="6031918"/>
                  <a:pt x="974667" y="6031918"/>
                </a:cubicBezTo>
                <a:close/>
                <a:moveTo>
                  <a:pt x="733447" y="6031918"/>
                </a:moveTo>
                <a:cubicBezTo>
                  <a:pt x="738783" y="6031918"/>
                  <a:pt x="743167" y="6036240"/>
                  <a:pt x="743167" y="6041642"/>
                </a:cubicBezTo>
                <a:cubicBezTo>
                  <a:pt x="743167" y="6047044"/>
                  <a:pt x="738847" y="6051429"/>
                  <a:pt x="733447" y="6051429"/>
                </a:cubicBezTo>
                <a:cubicBezTo>
                  <a:pt x="728048" y="6051429"/>
                  <a:pt x="723664" y="6046980"/>
                  <a:pt x="723664" y="6041642"/>
                </a:cubicBezTo>
                <a:cubicBezTo>
                  <a:pt x="723664" y="6036303"/>
                  <a:pt x="728048" y="6031918"/>
                  <a:pt x="733447" y="6031918"/>
                </a:cubicBezTo>
                <a:close/>
                <a:moveTo>
                  <a:pt x="492227" y="6031918"/>
                </a:moveTo>
                <a:cubicBezTo>
                  <a:pt x="497563" y="6031918"/>
                  <a:pt x="501947" y="6036240"/>
                  <a:pt x="501947" y="6041642"/>
                </a:cubicBezTo>
                <a:cubicBezTo>
                  <a:pt x="501947" y="6047044"/>
                  <a:pt x="497627" y="6051429"/>
                  <a:pt x="492227" y="6051429"/>
                </a:cubicBezTo>
                <a:cubicBezTo>
                  <a:pt x="486827" y="6051429"/>
                  <a:pt x="482443" y="6046980"/>
                  <a:pt x="482443" y="6041642"/>
                </a:cubicBezTo>
                <a:cubicBezTo>
                  <a:pt x="482443" y="6036303"/>
                  <a:pt x="486827" y="6031918"/>
                  <a:pt x="492227" y="6031918"/>
                </a:cubicBezTo>
                <a:close/>
                <a:moveTo>
                  <a:pt x="251007" y="6031918"/>
                </a:moveTo>
                <a:cubicBezTo>
                  <a:pt x="256407" y="6031918"/>
                  <a:pt x="260791" y="6036240"/>
                  <a:pt x="260791" y="6041642"/>
                </a:cubicBezTo>
                <a:cubicBezTo>
                  <a:pt x="260791" y="6047044"/>
                  <a:pt x="256344" y="6051429"/>
                  <a:pt x="251007" y="6051429"/>
                </a:cubicBezTo>
                <a:cubicBezTo>
                  <a:pt x="245671" y="6051429"/>
                  <a:pt x="241287" y="6046980"/>
                  <a:pt x="241287" y="6041642"/>
                </a:cubicBezTo>
                <a:cubicBezTo>
                  <a:pt x="241287" y="6036303"/>
                  <a:pt x="245607" y="6031918"/>
                  <a:pt x="251007" y="6031918"/>
                </a:cubicBezTo>
                <a:close/>
                <a:moveTo>
                  <a:pt x="9724" y="6031918"/>
                </a:moveTo>
                <a:cubicBezTo>
                  <a:pt x="15124" y="6031918"/>
                  <a:pt x="19508" y="6036240"/>
                  <a:pt x="19508" y="6041642"/>
                </a:cubicBezTo>
                <a:cubicBezTo>
                  <a:pt x="19508" y="6047044"/>
                  <a:pt x="15061" y="6051429"/>
                  <a:pt x="9724" y="6051429"/>
                </a:cubicBezTo>
                <a:cubicBezTo>
                  <a:pt x="4388" y="6051429"/>
                  <a:pt x="4" y="6046980"/>
                  <a:pt x="4" y="6041642"/>
                </a:cubicBezTo>
                <a:cubicBezTo>
                  <a:pt x="4" y="6036303"/>
                  <a:pt x="4324" y="6031918"/>
                  <a:pt x="9724" y="6031918"/>
                </a:cubicBezTo>
                <a:close/>
                <a:moveTo>
                  <a:pt x="11820259" y="5790603"/>
                </a:moveTo>
                <a:cubicBezTo>
                  <a:pt x="11825659" y="5790603"/>
                  <a:pt x="11830043" y="5795052"/>
                  <a:pt x="11830043" y="5800390"/>
                </a:cubicBezTo>
                <a:cubicBezTo>
                  <a:pt x="11830043" y="5805729"/>
                  <a:pt x="11825596" y="5810114"/>
                  <a:pt x="11820259" y="5810114"/>
                </a:cubicBezTo>
                <a:cubicBezTo>
                  <a:pt x="11814922" y="5810114"/>
                  <a:pt x="11810539" y="5805793"/>
                  <a:pt x="11810539" y="5800390"/>
                </a:cubicBezTo>
                <a:cubicBezTo>
                  <a:pt x="11810539" y="5794988"/>
                  <a:pt x="11814859" y="5790603"/>
                  <a:pt x="11820259" y="5790603"/>
                </a:cubicBezTo>
                <a:close/>
                <a:moveTo>
                  <a:pt x="11579030" y="5790603"/>
                </a:moveTo>
                <a:cubicBezTo>
                  <a:pt x="11584430" y="5790603"/>
                  <a:pt x="11588815" y="5795052"/>
                  <a:pt x="11588815" y="5800390"/>
                </a:cubicBezTo>
                <a:cubicBezTo>
                  <a:pt x="11588815" y="5805729"/>
                  <a:pt x="11584367" y="5810114"/>
                  <a:pt x="11579030" y="5810114"/>
                </a:cubicBezTo>
                <a:cubicBezTo>
                  <a:pt x="11573694" y="5810114"/>
                  <a:pt x="11569310" y="5805793"/>
                  <a:pt x="11569310" y="5800390"/>
                </a:cubicBezTo>
                <a:cubicBezTo>
                  <a:pt x="11569310" y="5794988"/>
                  <a:pt x="11573630" y="5790603"/>
                  <a:pt x="11579030" y="5790603"/>
                </a:cubicBezTo>
                <a:close/>
                <a:moveTo>
                  <a:pt x="11337802" y="5790603"/>
                </a:moveTo>
                <a:cubicBezTo>
                  <a:pt x="11343202" y="5790603"/>
                  <a:pt x="11347587" y="5795052"/>
                  <a:pt x="11347587" y="5800390"/>
                </a:cubicBezTo>
                <a:cubicBezTo>
                  <a:pt x="11347587" y="5805729"/>
                  <a:pt x="11343139" y="5810114"/>
                  <a:pt x="11337802" y="5810114"/>
                </a:cubicBezTo>
                <a:cubicBezTo>
                  <a:pt x="11332466" y="5810114"/>
                  <a:pt x="11328082" y="5805793"/>
                  <a:pt x="11328082" y="5800390"/>
                </a:cubicBezTo>
                <a:cubicBezTo>
                  <a:pt x="11328082" y="5794988"/>
                  <a:pt x="11332402" y="5790603"/>
                  <a:pt x="11337802" y="5790603"/>
                </a:cubicBezTo>
                <a:close/>
                <a:moveTo>
                  <a:pt x="11096574" y="5790603"/>
                </a:moveTo>
                <a:cubicBezTo>
                  <a:pt x="11101910" y="5790603"/>
                  <a:pt x="11106294" y="5795052"/>
                  <a:pt x="11106294" y="5800390"/>
                </a:cubicBezTo>
                <a:cubicBezTo>
                  <a:pt x="11106294" y="5805729"/>
                  <a:pt x="11101974" y="5810114"/>
                  <a:pt x="11096574" y="5810114"/>
                </a:cubicBezTo>
                <a:cubicBezTo>
                  <a:pt x="11091174" y="5810114"/>
                  <a:pt x="11086790" y="5805793"/>
                  <a:pt x="11086790" y="5800390"/>
                </a:cubicBezTo>
                <a:cubicBezTo>
                  <a:pt x="11086790" y="5794988"/>
                  <a:pt x="11091174" y="5790603"/>
                  <a:pt x="11096574" y="5790603"/>
                </a:cubicBezTo>
                <a:close/>
                <a:moveTo>
                  <a:pt x="10855345" y="5790603"/>
                </a:moveTo>
                <a:cubicBezTo>
                  <a:pt x="10860682" y="5790603"/>
                  <a:pt x="10865065" y="5795052"/>
                  <a:pt x="10865065" y="5800390"/>
                </a:cubicBezTo>
                <a:cubicBezTo>
                  <a:pt x="10865065" y="5805729"/>
                  <a:pt x="10860682" y="5810114"/>
                  <a:pt x="10855345" y="5810114"/>
                </a:cubicBezTo>
                <a:cubicBezTo>
                  <a:pt x="10850008" y="5810114"/>
                  <a:pt x="10845625" y="5805793"/>
                  <a:pt x="10845625" y="5800390"/>
                </a:cubicBezTo>
                <a:cubicBezTo>
                  <a:pt x="10845625" y="5794988"/>
                  <a:pt x="10849945" y="5790603"/>
                  <a:pt x="10855345" y="5790603"/>
                </a:cubicBezTo>
                <a:close/>
                <a:moveTo>
                  <a:pt x="10614116" y="5790603"/>
                </a:moveTo>
                <a:cubicBezTo>
                  <a:pt x="10619516" y="5790603"/>
                  <a:pt x="10623901" y="5795052"/>
                  <a:pt x="10623901" y="5800390"/>
                </a:cubicBezTo>
                <a:cubicBezTo>
                  <a:pt x="10623901" y="5805729"/>
                  <a:pt x="10619454" y="5810114"/>
                  <a:pt x="10614116" y="5810114"/>
                </a:cubicBezTo>
                <a:cubicBezTo>
                  <a:pt x="10608780" y="5810114"/>
                  <a:pt x="10604396" y="5805793"/>
                  <a:pt x="10604396" y="5800390"/>
                </a:cubicBezTo>
                <a:cubicBezTo>
                  <a:pt x="10604396" y="5794988"/>
                  <a:pt x="10608716" y="5790603"/>
                  <a:pt x="10614116" y="5790603"/>
                </a:cubicBezTo>
                <a:close/>
                <a:moveTo>
                  <a:pt x="10372888" y="5790603"/>
                </a:moveTo>
                <a:cubicBezTo>
                  <a:pt x="10378288" y="5790603"/>
                  <a:pt x="10382673" y="5795052"/>
                  <a:pt x="10382673" y="5800390"/>
                </a:cubicBezTo>
                <a:cubicBezTo>
                  <a:pt x="10382673" y="5805729"/>
                  <a:pt x="10378225" y="5810114"/>
                  <a:pt x="10372888" y="5810114"/>
                </a:cubicBezTo>
                <a:cubicBezTo>
                  <a:pt x="10367552" y="5810114"/>
                  <a:pt x="10363168" y="5805793"/>
                  <a:pt x="10363168" y="5800390"/>
                </a:cubicBezTo>
                <a:cubicBezTo>
                  <a:pt x="10363168" y="5794988"/>
                  <a:pt x="10367488" y="5790603"/>
                  <a:pt x="10372888" y="5790603"/>
                </a:cubicBezTo>
                <a:close/>
                <a:moveTo>
                  <a:pt x="10131660" y="5790603"/>
                </a:moveTo>
                <a:cubicBezTo>
                  <a:pt x="10137060" y="5790603"/>
                  <a:pt x="10141444" y="5795052"/>
                  <a:pt x="10141444" y="5800390"/>
                </a:cubicBezTo>
                <a:cubicBezTo>
                  <a:pt x="10141444" y="5805729"/>
                  <a:pt x="10136997" y="5810114"/>
                  <a:pt x="10131660" y="5810114"/>
                </a:cubicBezTo>
                <a:cubicBezTo>
                  <a:pt x="10126323" y="5810114"/>
                  <a:pt x="10121940" y="5805793"/>
                  <a:pt x="10121940" y="5800390"/>
                </a:cubicBezTo>
                <a:cubicBezTo>
                  <a:pt x="10121940" y="5794988"/>
                  <a:pt x="10126260" y="5790603"/>
                  <a:pt x="10131660" y="5790603"/>
                </a:cubicBezTo>
                <a:close/>
                <a:moveTo>
                  <a:pt x="9890432" y="5790603"/>
                </a:moveTo>
                <a:cubicBezTo>
                  <a:pt x="9895768" y="5790603"/>
                  <a:pt x="9900152" y="5795052"/>
                  <a:pt x="9900152" y="5800390"/>
                </a:cubicBezTo>
                <a:cubicBezTo>
                  <a:pt x="9900152" y="5805729"/>
                  <a:pt x="9895832" y="5810114"/>
                  <a:pt x="9890432" y="5810114"/>
                </a:cubicBezTo>
                <a:cubicBezTo>
                  <a:pt x="9885031" y="5810114"/>
                  <a:pt x="9880648" y="5805793"/>
                  <a:pt x="9880648" y="5800390"/>
                </a:cubicBezTo>
                <a:cubicBezTo>
                  <a:pt x="9880648" y="5794988"/>
                  <a:pt x="9885031" y="5790603"/>
                  <a:pt x="9890432" y="5790603"/>
                </a:cubicBezTo>
                <a:close/>
                <a:moveTo>
                  <a:pt x="9649203" y="5790603"/>
                </a:moveTo>
                <a:cubicBezTo>
                  <a:pt x="9654540" y="5790603"/>
                  <a:pt x="9658923" y="5795052"/>
                  <a:pt x="9658923" y="5800390"/>
                </a:cubicBezTo>
                <a:cubicBezTo>
                  <a:pt x="9658923" y="5805729"/>
                  <a:pt x="9654540" y="5810114"/>
                  <a:pt x="9649203" y="5810114"/>
                </a:cubicBezTo>
                <a:cubicBezTo>
                  <a:pt x="9643866" y="5810114"/>
                  <a:pt x="9639483" y="5805793"/>
                  <a:pt x="9639483" y="5800390"/>
                </a:cubicBezTo>
                <a:cubicBezTo>
                  <a:pt x="9639483" y="5794988"/>
                  <a:pt x="9643803" y="5790603"/>
                  <a:pt x="9649203" y="5790603"/>
                </a:cubicBezTo>
                <a:close/>
                <a:moveTo>
                  <a:pt x="9417695" y="5790603"/>
                </a:moveTo>
                <a:cubicBezTo>
                  <a:pt x="9423031" y="5790603"/>
                  <a:pt x="9427416" y="5795052"/>
                  <a:pt x="9427416" y="5800390"/>
                </a:cubicBezTo>
                <a:cubicBezTo>
                  <a:pt x="9427416" y="5805729"/>
                  <a:pt x="9423095" y="5810114"/>
                  <a:pt x="9417695" y="5810114"/>
                </a:cubicBezTo>
                <a:cubicBezTo>
                  <a:pt x="9412295" y="5810114"/>
                  <a:pt x="9407911" y="5805793"/>
                  <a:pt x="9407911" y="5800390"/>
                </a:cubicBezTo>
                <a:cubicBezTo>
                  <a:pt x="9407911" y="5794988"/>
                  <a:pt x="9412295" y="5790603"/>
                  <a:pt x="9417695" y="5790603"/>
                </a:cubicBezTo>
                <a:close/>
                <a:moveTo>
                  <a:pt x="9176467" y="5790603"/>
                </a:moveTo>
                <a:cubicBezTo>
                  <a:pt x="9181803" y="5790603"/>
                  <a:pt x="9186187" y="5795052"/>
                  <a:pt x="9186187" y="5800390"/>
                </a:cubicBezTo>
                <a:cubicBezTo>
                  <a:pt x="9186187" y="5805729"/>
                  <a:pt x="9181867" y="5810114"/>
                  <a:pt x="9176467" y="5810114"/>
                </a:cubicBezTo>
                <a:cubicBezTo>
                  <a:pt x="9171066" y="5810114"/>
                  <a:pt x="9166683" y="5805793"/>
                  <a:pt x="9166683" y="5800390"/>
                </a:cubicBezTo>
                <a:cubicBezTo>
                  <a:pt x="9166683" y="5794988"/>
                  <a:pt x="9171066" y="5790603"/>
                  <a:pt x="9176467" y="5790603"/>
                </a:cubicBezTo>
                <a:close/>
                <a:moveTo>
                  <a:pt x="8935237" y="5790603"/>
                </a:moveTo>
                <a:cubicBezTo>
                  <a:pt x="8940574" y="5790603"/>
                  <a:pt x="8944958" y="5795052"/>
                  <a:pt x="8944958" y="5800390"/>
                </a:cubicBezTo>
                <a:cubicBezTo>
                  <a:pt x="8944958" y="5805729"/>
                  <a:pt x="8940638" y="5810114"/>
                  <a:pt x="8935237" y="5810114"/>
                </a:cubicBezTo>
                <a:cubicBezTo>
                  <a:pt x="8929837" y="5810114"/>
                  <a:pt x="8925454" y="5805793"/>
                  <a:pt x="8925454" y="5800390"/>
                </a:cubicBezTo>
                <a:cubicBezTo>
                  <a:pt x="8925454" y="5794988"/>
                  <a:pt x="8929837" y="5790603"/>
                  <a:pt x="8935237" y="5790603"/>
                </a:cubicBezTo>
                <a:close/>
                <a:moveTo>
                  <a:pt x="8694009" y="5790603"/>
                </a:moveTo>
                <a:cubicBezTo>
                  <a:pt x="8699346" y="5790603"/>
                  <a:pt x="8703730" y="5795052"/>
                  <a:pt x="8703730" y="5800390"/>
                </a:cubicBezTo>
                <a:cubicBezTo>
                  <a:pt x="8703730" y="5805729"/>
                  <a:pt x="8699346" y="5810114"/>
                  <a:pt x="8694009" y="5810114"/>
                </a:cubicBezTo>
                <a:cubicBezTo>
                  <a:pt x="8688673" y="5810114"/>
                  <a:pt x="8684289" y="5805793"/>
                  <a:pt x="8684289" y="5800390"/>
                </a:cubicBezTo>
                <a:cubicBezTo>
                  <a:pt x="8684289" y="5794988"/>
                  <a:pt x="8688609" y="5790603"/>
                  <a:pt x="8694009" y="5790603"/>
                </a:cubicBezTo>
                <a:close/>
                <a:moveTo>
                  <a:pt x="8452781" y="5790603"/>
                </a:moveTo>
                <a:cubicBezTo>
                  <a:pt x="8458181" y="5790603"/>
                  <a:pt x="8462566" y="5795052"/>
                  <a:pt x="8462566" y="5800390"/>
                </a:cubicBezTo>
                <a:cubicBezTo>
                  <a:pt x="8462566" y="5805729"/>
                  <a:pt x="8458118" y="5810114"/>
                  <a:pt x="8452781" y="5810114"/>
                </a:cubicBezTo>
                <a:cubicBezTo>
                  <a:pt x="8447445" y="5810114"/>
                  <a:pt x="8443061" y="5805793"/>
                  <a:pt x="8443061" y="5800390"/>
                </a:cubicBezTo>
                <a:cubicBezTo>
                  <a:pt x="8443061" y="5794988"/>
                  <a:pt x="8447381" y="5790603"/>
                  <a:pt x="8452781" y="5790603"/>
                </a:cubicBezTo>
                <a:close/>
                <a:moveTo>
                  <a:pt x="8211553" y="5790603"/>
                </a:moveTo>
                <a:cubicBezTo>
                  <a:pt x="8216889" y="5790603"/>
                  <a:pt x="8221273" y="5795052"/>
                  <a:pt x="8221273" y="5800390"/>
                </a:cubicBezTo>
                <a:cubicBezTo>
                  <a:pt x="8221273" y="5805729"/>
                  <a:pt x="8216953" y="5810114"/>
                  <a:pt x="8211553" y="5810114"/>
                </a:cubicBezTo>
                <a:cubicBezTo>
                  <a:pt x="8206152" y="5810114"/>
                  <a:pt x="8201769" y="5805793"/>
                  <a:pt x="8201769" y="5800390"/>
                </a:cubicBezTo>
                <a:cubicBezTo>
                  <a:pt x="8201769" y="5794988"/>
                  <a:pt x="8206152" y="5790603"/>
                  <a:pt x="8211553" y="5790603"/>
                </a:cubicBezTo>
                <a:close/>
                <a:moveTo>
                  <a:pt x="7970260" y="5790603"/>
                </a:moveTo>
                <a:cubicBezTo>
                  <a:pt x="7975661" y="5790603"/>
                  <a:pt x="7980044" y="5795052"/>
                  <a:pt x="7980044" y="5800390"/>
                </a:cubicBezTo>
                <a:cubicBezTo>
                  <a:pt x="7980044" y="5805729"/>
                  <a:pt x="7975661" y="5810114"/>
                  <a:pt x="7970260" y="5810114"/>
                </a:cubicBezTo>
                <a:cubicBezTo>
                  <a:pt x="7964860" y="5810114"/>
                  <a:pt x="7960477" y="5805793"/>
                  <a:pt x="7960477" y="5800390"/>
                </a:cubicBezTo>
                <a:cubicBezTo>
                  <a:pt x="7960477" y="5794988"/>
                  <a:pt x="7964860" y="5790603"/>
                  <a:pt x="7970260" y="5790603"/>
                </a:cubicBezTo>
                <a:close/>
                <a:moveTo>
                  <a:pt x="7729032" y="5790603"/>
                </a:moveTo>
                <a:cubicBezTo>
                  <a:pt x="7734369" y="5790603"/>
                  <a:pt x="7738753" y="5795052"/>
                  <a:pt x="7738753" y="5800390"/>
                </a:cubicBezTo>
                <a:cubicBezTo>
                  <a:pt x="7738753" y="5805729"/>
                  <a:pt x="7734432" y="5810114"/>
                  <a:pt x="7729032" y="5810114"/>
                </a:cubicBezTo>
                <a:cubicBezTo>
                  <a:pt x="7723632" y="5810114"/>
                  <a:pt x="7719249" y="5805793"/>
                  <a:pt x="7719249" y="5800390"/>
                </a:cubicBezTo>
                <a:cubicBezTo>
                  <a:pt x="7719249" y="5794988"/>
                  <a:pt x="7723632" y="5790603"/>
                  <a:pt x="7729032" y="5790603"/>
                </a:cubicBezTo>
                <a:close/>
                <a:moveTo>
                  <a:pt x="7487803" y="5790603"/>
                </a:moveTo>
                <a:cubicBezTo>
                  <a:pt x="7493139" y="5790603"/>
                  <a:pt x="7497524" y="5795052"/>
                  <a:pt x="7497524" y="5800390"/>
                </a:cubicBezTo>
                <a:cubicBezTo>
                  <a:pt x="7497524" y="5805729"/>
                  <a:pt x="7493203" y="5810114"/>
                  <a:pt x="7487803" y="5810114"/>
                </a:cubicBezTo>
                <a:cubicBezTo>
                  <a:pt x="7482403" y="5810114"/>
                  <a:pt x="7478019" y="5805793"/>
                  <a:pt x="7478019" y="5800390"/>
                </a:cubicBezTo>
                <a:cubicBezTo>
                  <a:pt x="7478019" y="5794988"/>
                  <a:pt x="7482403" y="5790603"/>
                  <a:pt x="7487803" y="5790603"/>
                </a:cubicBezTo>
                <a:close/>
                <a:moveTo>
                  <a:pt x="7246575" y="5790603"/>
                </a:moveTo>
                <a:cubicBezTo>
                  <a:pt x="7251975" y="5790603"/>
                  <a:pt x="7256359" y="5795052"/>
                  <a:pt x="7256359" y="5800390"/>
                </a:cubicBezTo>
                <a:cubicBezTo>
                  <a:pt x="7256359" y="5805729"/>
                  <a:pt x="7251912" y="5810114"/>
                  <a:pt x="7246575" y="5810114"/>
                </a:cubicBezTo>
                <a:cubicBezTo>
                  <a:pt x="7241238" y="5810114"/>
                  <a:pt x="7236855" y="5805793"/>
                  <a:pt x="7236855" y="5800390"/>
                </a:cubicBezTo>
                <a:cubicBezTo>
                  <a:pt x="7236855" y="5794988"/>
                  <a:pt x="7241175" y="5790603"/>
                  <a:pt x="7246575" y="5790603"/>
                </a:cubicBezTo>
                <a:close/>
                <a:moveTo>
                  <a:pt x="7005346" y="5790603"/>
                </a:moveTo>
                <a:cubicBezTo>
                  <a:pt x="7010746" y="5790603"/>
                  <a:pt x="7015130" y="5795052"/>
                  <a:pt x="7015130" y="5800390"/>
                </a:cubicBezTo>
                <a:cubicBezTo>
                  <a:pt x="7015130" y="5805729"/>
                  <a:pt x="7010683" y="5810114"/>
                  <a:pt x="7005346" y="5810114"/>
                </a:cubicBezTo>
                <a:cubicBezTo>
                  <a:pt x="7000009" y="5810114"/>
                  <a:pt x="6995626" y="5805793"/>
                  <a:pt x="6995626" y="5800390"/>
                </a:cubicBezTo>
                <a:cubicBezTo>
                  <a:pt x="6995626" y="5794988"/>
                  <a:pt x="6999946" y="5790603"/>
                  <a:pt x="7005346" y="5790603"/>
                </a:cubicBezTo>
                <a:close/>
                <a:moveTo>
                  <a:pt x="6764118" y="5790603"/>
                </a:moveTo>
                <a:cubicBezTo>
                  <a:pt x="6769518" y="5790603"/>
                  <a:pt x="6773902" y="5795052"/>
                  <a:pt x="6773902" y="5800390"/>
                </a:cubicBezTo>
                <a:cubicBezTo>
                  <a:pt x="6773902" y="5805729"/>
                  <a:pt x="6769518" y="5810114"/>
                  <a:pt x="6764118" y="5810114"/>
                </a:cubicBezTo>
                <a:cubicBezTo>
                  <a:pt x="6758718" y="5810114"/>
                  <a:pt x="6754335" y="5805793"/>
                  <a:pt x="6754335" y="5800390"/>
                </a:cubicBezTo>
                <a:cubicBezTo>
                  <a:pt x="6754335" y="5794988"/>
                  <a:pt x="6758718" y="5790603"/>
                  <a:pt x="6764118" y="5790603"/>
                </a:cubicBezTo>
                <a:close/>
                <a:moveTo>
                  <a:pt x="6522889" y="5790603"/>
                </a:moveTo>
                <a:cubicBezTo>
                  <a:pt x="6528225" y="5790603"/>
                  <a:pt x="6532610" y="5795052"/>
                  <a:pt x="6532610" y="5800390"/>
                </a:cubicBezTo>
                <a:cubicBezTo>
                  <a:pt x="6532610" y="5805729"/>
                  <a:pt x="6528289" y="5810114"/>
                  <a:pt x="6522889" y="5810114"/>
                </a:cubicBezTo>
                <a:cubicBezTo>
                  <a:pt x="6517489" y="5810114"/>
                  <a:pt x="6513105" y="5805793"/>
                  <a:pt x="6513105" y="5800390"/>
                </a:cubicBezTo>
                <a:cubicBezTo>
                  <a:pt x="6513105" y="5794988"/>
                  <a:pt x="6517489" y="5790603"/>
                  <a:pt x="6522889" y="5790603"/>
                </a:cubicBezTo>
                <a:close/>
                <a:moveTo>
                  <a:pt x="6281661" y="5790603"/>
                </a:moveTo>
                <a:cubicBezTo>
                  <a:pt x="6286997" y="5790603"/>
                  <a:pt x="6291381" y="5795052"/>
                  <a:pt x="6291381" y="5800390"/>
                </a:cubicBezTo>
                <a:cubicBezTo>
                  <a:pt x="6291381" y="5805729"/>
                  <a:pt x="6287061" y="5810114"/>
                  <a:pt x="6281661" y="5810114"/>
                </a:cubicBezTo>
                <a:cubicBezTo>
                  <a:pt x="6276261" y="5810114"/>
                  <a:pt x="6271877" y="5805793"/>
                  <a:pt x="6271877" y="5800390"/>
                </a:cubicBezTo>
                <a:cubicBezTo>
                  <a:pt x="6271877" y="5794988"/>
                  <a:pt x="6276261" y="5790603"/>
                  <a:pt x="6281661" y="5790603"/>
                </a:cubicBezTo>
                <a:close/>
                <a:moveTo>
                  <a:pt x="6040432" y="5790603"/>
                </a:moveTo>
                <a:cubicBezTo>
                  <a:pt x="6045832" y="5790603"/>
                  <a:pt x="6050216" y="5795052"/>
                  <a:pt x="6050216" y="5800390"/>
                </a:cubicBezTo>
                <a:cubicBezTo>
                  <a:pt x="6050216" y="5805729"/>
                  <a:pt x="6045769" y="5810114"/>
                  <a:pt x="6040432" y="5810114"/>
                </a:cubicBezTo>
                <a:cubicBezTo>
                  <a:pt x="6035095" y="5810114"/>
                  <a:pt x="6030712" y="5805793"/>
                  <a:pt x="6030712" y="5800390"/>
                </a:cubicBezTo>
                <a:cubicBezTo>
                  <a:pt x="6030712" y="5794988"/>
                  <a:pt x="6035032" y="5790603"/>
                  <a:pt x="6040432" y="5790603"/>
                </a:cubicBezTo>
                <a:close/>
                <a:moveTo>
                  <a:pt x="5799205" y="5790603"/>
                </a:moveTo>
                <a:cubicBezTo>
                  <a:pt x="5804606" y="5790603"/>
                  <a:pt x="5808989" y="5795052"/>
                  <a:pt x="5808989" y="5800390"/>
                </a:cubicBezTo>
                <a:cubicBezTo>
                  <a:pt x="5808989" y="5805729"/>
                  <a:pt x="5804542" y="5810114"/>
                  <a:pt x="5799205" y="5810114"/>
                </a:cubicBezTo>
                <a:cubicBezTo>
                  <a:pt x="5793870" y="5810114"/>
                  <a:pt x="5789486" y="5805793"/>
                  <a:pt x="5789486" y="5800390"/>
                </a:cubicBezTo>
                <a:cubicBezTo>
                  <a:pt x="5789486" y="5794988"/>
                  <a:pt x="5793806" y="5790603"/>
                  <a:pt x="5799205" y="5790603"/>
                </a:cubicBezTo>
                <a:close/>
                <a:moveTo>
                  <a:pt x="5557992" y="5790603"/>
                </a:moveTo>
                <a:cubicBezTo>
                  <a:pt x="5563392" y="5790603"/>
                  <a:pt x="5567774" y="5795052"/>
                  <a:pt x="5567774" y="5800390"/>
                </a:cubicBezTo>
                <a:cubicBezTo>
                  <a:pt x="5567774" y="5805729"/>
                  <a:pt x="5563392" y="5810114"/>
                  <a:pt x="5557992" y="5810114"/>
                </a:cubicBezTo>
                <a:cubicBezTo>
                  <a:pt x="5552592" y="5810114"/>
                  <a:pt x="5548208" y="5805793"/>
                  <a:pt x="5548208" y="5800390"/>
                </a:cubicBezTo>
                <a:cubicBezTo>
                  <a:pt x="5548208" y="5794988"/>
                  <a:pt x="5552592" y="5790603"/>
                  <a:pt x="5557992" y="5790603"/>
                </a:cubicBezTo>
                <a:close/>
                <a:moveTo>
                  <a:pt x="5316710" y="5790603"/>
                </a:moveTo>
                <a:cubicBezTo>
                  <a:pt x="5322044" y="5790603"/>
                  <a:pt x="5326432" y="5795052"/>
                  <a:pt x="5326432" y="5800390"/>
                </a:cubicBezTo>
                <a:cubicBezTo>
                  <a:pt x="5326432" y="5805729"/>
                  <a:pt x="5322107" y="5810114"/>
                  <a:pt x="5316710" y="5810114"/>
                </a:cubicBezTo>
                <a:cubicBezTo>
                  <a:pt x="5311316" y="5810114"/>
                  <a:pt x="5306926" y="5805793"/>
                  <a:pt x="5306926" y="5800390"/>
                </a:cubicBezTo>
                <a:cubicBezTo>
                  <a:pt x="5306926" y="5794988"/>
                  <a:pt x="5311316" y="5790603"/>
                  <a:pt x="5316710" y="5790603"/>
                </a:cubicBezTo>
                <a:close/>
                <a:moveTo>
                  <a:pt x="5075486" y="5790603"/>
                </a:moveTo>
                <a:cubicBezTo>
                  <a:pt x="5080820" y="5790603"/>
                  <a:pt x="5085202" y="5795052"/>
                  <a:pt x="5085202" y="5800390"/>
                </a:cubicBezTo>
                <a:cubicBezTo>
                  <a:pt x="5085202" y="5805729"/>
                  <a:pt x="5080885" y="5810114"/>
                  <a:pt x="5075486" y="5810114"/>
                </a:cubicBezTo>
                <a:cubicBezTo>
                  <a:pt x="5070089" y="5810114"/>
                  <a:pt x="5065705" y="5805793"/>
                  <a:pt x="5065705" y="5800390"/>
                </a:cubicBezTo>
                <a:cubicBezTo>
                  <a:pt x="5065705" y="5794988"/>
                  <a:pt x="5070089" y="5790603"/>
                  <a:pt x="5075486" y="5790603"/>
                </a:cubicBezTo>
                <a:close/>
                <a:moveTo>
                  <a:pt x="4834252" y="5790603"/>
                </a:moveTo>
                <a:cubicBezTo>
                  <a:pt x="4839658" y="5790603"/>
                  <a:pt x="4844040" y="5795052"/>
                  <a:pt x="4844040" y="5800390"/>
                </a:cubicBezTo>
                <a:cubicBezTo>
                  <a:pt x="4844040" y="5805729"/>
                  <a:pt x="4839595" y="5810114"/>
                  <a:pt x="4834252" y="5810114"/>
                </a:cubicBezTo>
                <a:cubicBezTo>
                  <a:pt x="4828917" y="5810114"/>
                  <a:pt x="4824534" y="5805793"/>
                  <a:pt x="4824534" y="5800390"/>
                </a:cubicBezTo>
                <a:cubicBezTo>
                  <a:pt x="4824534" y="5794988"/>
                  <a:pt x="4828853" y="5790603"/>
                  <a:pt x="4834252" y="5790603"/>
                </a:cubicBezTo>
                <a:close/>
                <a:moveTo>
                  <a:pt x="4593019" y="5790603"/>
                </a:moveTo>
                <a:cubicBezTo>
                  <a:pt x="4598416" y="5790603"/>
                  <a:pt x="4602795" y="5795052"/>
                  <a:pt x="4602795" y="5800390"/>
                </a:cubicBezTo>
                <a:cubicBezTo>
                  <a:pt x="4602795" y="5805729"/>
                  <a:pt x="4598353" y="5810114"/>
                  <a:pt x="4593019" y="5810114"/>
                </a:cubicBezTo>
                <a:cubicBezTo>
                  <a:pt x="4587686" y="5810114"/>
                  <a:pt x="4583304" y="5805793"/>
                  <a:pt x="4583304" y="5800390"/>
                </a:cubicBezTo>
                <a:cubicBezTo>
                  <a:pt x="4583304" y="5794988"/>
                  <a:pt x="4587622" y="5790603"/>
                  <a:pt x="4593019" y="5790603"/>
                </a:cubicBezTo>
                <a:close/>
                <a:moveTo>
                  <a:pt x="4351806" y="5790603"/>
                </a:moveTo>
                <a:cubicBezTo>
                  <a:pt x="4357195" y="5790603"/>
                  <a:pt x="4361580" y="5795052"/>
                  <a:pt x="4361580" y="5800390"/>
                </a:cubicBezTo>
                <a:cubicBezTo>
                  <a:pt x="4361580" y="5805729"/>
                  <a:pt x="4357195" y="5810114"/>
                  <a:pt x="4351806" y="5810114"/>
                </a:cubicBezTo>
                <a:cubicBezTo>
                  <a:pt x="4346397" y="5810114"/>
                  <a:pt x="4342006" y="5805793"/>
                  <a:pt x="4342006" y="5800390"/>
                </a:cubicBezTo>
                <a:cubicBezTo>
                  <a:pt x="4342006" y="5794988"/>
                  <a:pt x="4346397" y="5790603"/>
                  <a:pt x="4351806" y="5790603"/>
                </a:cubicBezTo>
                <a:close/>
                <a:moveTo>
                  <a:pt x="4110583" y="5790603"/>
                </a:moveTo>
                <a:cubicBezTo>
                  <a:pt x="4115986" y="5790603"/>
                  <a:pt x="4120362" y="5795052"/>
                  <a:pt x="4120362" y="5800390"/>
                </a:cubicBezTo>
                <a:cubicBezTo>
                  <a:pt x="4120362" y="5805729"/>
                  <a:pt x="4115986" y="5810114"/>
                  <a:pt x="4110583" y="5810114"/>
                </a:cubicBezTo>
                <a:cubicBezTo>
                  <a:pt x="4105180" y="5810114"/>
                  <a:pt x="4100801" y="5805793"/>
                  <a:pt x="4100801" y="5800390"/>
                </a:cubicBezTo>
                <a:cubicBezTo>
                  <a:pt x="4100801" y="5794988"/>
                  <a:pt x="4105180" y="5790603"/>
                  <a:pt x="4110583" y="5790603"/>
                </a:cubicBezTo>
                <a:close/>
                <a:moveTo>
                  <a:pt x="3869431" y="5790603"/>
                </a:moveTo>
                <a:cubicBezTo>
                  <a:pt x="3874765" y="5790603"/>
                  <a:pt x="3879151" y="5795052"/>
                  <a:pt x="3879151" y="5800390"/>
                </a:cubicBezTo>
                <a:cubicBezTo>
                  <a:pt x="3879151" y="5805729"/>
                  <a:pt x="3874830" y="5810114"/>
                  <a:pt x="3869431" y="5810114"/>
                </a:cubicBezTo>
                <a:cubicBezTo>
                  <a:pt x="3864032" y="5810114"/>
                  <a:pt x="3859649" y="5805793"/>
                  <a:pt x="3859649" y="5800390"/>
                </a:cubicBezTo>
                <a:cubicBezTo>
                  <a:pt x="3859649" y="5794988"/>
                  <a:pt x="3864032" y="5790603"/>
                  <a:pt x="3869431" y="5790603"/>
                </a:cubicBezTo>
                <a:close/>
                <a:moveTo>
                  <a:pt x="3628215" y="5790603"/>
                </a:moveTo>
                <a:cubicBezTo>
                  <a:pt x="3633533" y="5790603"/>
                  <a:pt x="3637936" y="5795052"/>
                  <a:pt x="3637936" y="5800390"/>
                </a:cubicBezTo>
                <a:cubicBezTo>
                  <a:pt x="3637936" y="5805729"/>
                  <a:pt x="3633597" y="5810114"/>
                  <a:pt x="3628215" y="5810114"/>
                </a:cubicBezTo>
                <a:cubicBezTo>
                  <a:pt x="3622815" y="5810114"/>
                  <a:pt x="3618433" y="5805793"/>
                  <a:pt x="3618433" y="5800390"/>
                </a:cubicBezTo>
                <a:cubicBezTo>
                  <a:pt x="3618433" y="5794988"/>
                  <a:pt x="3622815" y="5790603"/>
                  <a:pt x="3628215" y="5790603"/>
                </a:cubicBezTo>
                <a:close/>
                <a:moveTo>
                  <a:pt x="3386960" y="5790603"/>
                </a:moveTo>
                <a:cubicBezTo>
                  <a:pt x="3392361" y="5790603"/>
                  <a:pt x="3396745" y="5795052"/>
                  <a:pt x="3396745" y="5800390"/>
                </a:cubicBezTo>
                <a:cubicBezTo>
                  <a:pt x="3396745" y="5805729"/>
                  <a:pt x="3392297" y="5810114"/>
                  <a:pt x="3386960" y="5810114"/>
                </a:cubicBezTo>
                <a:cubicBezTo>
                  <a:pt x="3381623" y="5810114"/>
                  <a:pt x="3377238" y="5805793"/>
                  <a:pt x="3377238" y="5800390"/>
                </a:cubicBezTo>
                <a:cubicBezTo>
                  <a:pt x="3377238" y="5794988"/>
                  <a:pt x="3381559" y="5790603"/>
                  <a:pt x="3386960" y="5790603"/>
                </a:cubicBezTo>
                <a:close/>
                <a:moveTo>
                  <a:pt x="3145752" y="5790603"/>
                </a:moveTo>
                <a:cubicBezTo>
                  <a:pt x="3151151" y="5790603"/>
                  <a:pt x="3155534" y="5795052"/>
                  <a:pt x="3155534" y="5800390"/>
                </a:cubicBezTo>
                <a:cubicBezTo>
                  <a:pt x="3155534" y="5805729"/>
                  <a:pt x="3151088" y="5810114"/>
                  <a:pt x="3145752" y="5810114"/>
                </a:cubicBezTo>
                <a:cubicBezTo>
                  <a:pt x="3140417" y="5810114"/>
                  <a:pt x="3136034" y="5805793"/>
                  <a:pt x="3136034" y="5800390"/>
                </a:cubicBezTo>
                <a:cubicBezTo>
                  <a:pt x="3136034" y="5794988"/>
                  <a:pt x="3140353" y="5790603"/>
                  <a:pt x="3145752" y="5790603"/>
                </a:cubicBezTo>
                <a:close/>
                <a:moveTo>
                  <a:pt x="2904575" y="5790603"/>
                </a:moveTo>
                <a:cubicBezTo>
                  <a:pt x="2909974" y="5790603"/>
                  <a:pt x="2914357" y="5795052"/>
                  <a:pt x="2914357" y="5800390"/>
                </a:cubicBezTo>
                <a:cubicBezTo>
                  <a:pt x="2914357" y="5805729"/>
                  <a:pt x="2909974" y="5810114"/>
                  <a:pt x="2904575" y="5810114"/>
                </a:cubicBezTo>
                <a:cubicBezTo>
                  <a:pt x="2899176" y="5810114"/>
                  <a:pt x="2894793" y="5805793"/>
                  <a:pt x="2894793" y="5800390"/>
                </a:cubicBezTo>
                <a:cubicBezTo>
                  <a:pt x="2894793" y="5794988"/>
                  <a:pt x="2899176" y="5790603"/>
                  <a:pt x="2904575" y="5790603"/>
                </a:cubicBezTo>
                <a:close/>
                <a:moveTo>
                  <a:pt x="2663275" y="5790603"/>
                </a:moveTo>
                <a:cubicBezTo>
                  <a:pt x="2668613" y="5790603"/>
                  <a:pt x="2673000" y="5795052"/>
                  <a:pt x="2673000" y="5800390"/>
                </a:cubicBezTo>
                <a:cubicBezTo>
                  <a:pt x="2673000" y="5805729"/>
                  <a:pt x="2668677" y="5810114"/>
                  <a:pt x="2663275" y="5810114"/>
                </a:cubicBezTo>
                <a:cubicBezTo>
                  <a:pt x="2657878" y="5810114"/>
                  <a:pt x="2653494" y="5805793"/>
                  <a:pt x="2653494" y="5800390"/>
                </a:cubicBezTo>
                <a:cubicBezTo>
                  <a:pt x="2653494" y="5794988"/>
                  <a:pt x="2657878" y="5790603"/>
                  <a:pt x="2663275" y="5790603"/>
                </a:cubicBezTo>
                <a:close/>
                <a:moveTo>
                  <a:pt x="2422039" y="5790603"/>
                </a:moveTo>
                <a:cubicBezTo>
                  <a:pt x="2427373" y="5790603"/>
                  <a:pt x="2431755" y="5795052"/>
                  <a:pt x="2431755" y="5800390"/>
                </a:cubicBezTo>
                <a:cubicBezTo>
                  <a:pt x="2431755" y="5805729"/>
                  <a:pt x="2427437" y="5810114"/>
                  <a:pt x="2422039" y="5810114"/>
                </a:cubicBezTo>
                <a:cubicBezTo>
                  <a:pt x="2416642" y="5810114"/>
                  <a:pt x="2412260" y="5805793"/>
                  <a:pt x="2412260" y="5800390"/>
                </a:cubicBezTo>
                <a:cubicBezTo>
                  <a:pt x="2412260" y="5794988"/>
                  <a:pt x="2416642" y="5790603"/>
                  <a:pt x="2422039" y="5790603"/>
                </a:cubicBezTo>
                <a:close/>
                <a:moveTo>
                  <a:pt x="2180796" y="5790603"/>
                </a:moveTo>
                <a:cubicBezTo>
                  <a:pt x="2186202" y="5790603"/>
                  <a:pt x="2190581" y="5795052"/>
                  <a:pt x="2190581" y="5800390"/>
                </a:cubicBezTo>
                <a:cubicBezTo>
                  <a:pt x="2190581" y="5805729"/>
                  <a:pt x="2186136" y="5810114"/>
                  <a:pt x="2180796" y="5810114"/>
                </a:cubicBezTo>
                <a:cubicBezTo>
                  <a:pt x="2175475" y="5810114"/>
                  <a:pt x="2171087" y="5805793"/>
                  <a:pt x="2171087" y="5800390"/>
                </a:cubicBezTo>
                <a:cubicBezTo>
                  <a:pt x="2171087" y="5794988"/>
                  <a:pt x="2175412" y="5790603"/>
                  <a:pt x="2180796" y="5790603"/>
                </a:cubicBezTo>
                <a:close/>
                <a:moveTo>
                  <a:pt x="1939584" y="5790603"/>
                </a:moveTo>
                <a:cubicBezTo>
                  <a:pt x="1944983" y="5790603"/>
                  <a:pt x="1949367" y="5795052"/>
                  <a:pt x="1949367" y="5800390"/>
                </a:cubicBezTo>
                <a:cubicBezTo>
                  <a:pt x="1949367" y="5805729"/>
                  <a:pt x="1944920" y="5810114"/>
                  <a:pt x="1939584" y="5810114"/>
                </a:cubicBezTo>
                <a:cubicBezTo>
                  <a:pt x="1934247" y="5810114"/>
                  <a:pt x="1929862" y="5805793"/>
                  <a:pt x="1929862" y="5800390"/>
                </a:cubicBezTo>
                <a:cubicBezTo>
                  <a:pt x="1929862" y="5794988"/>
                  <a:pt x="1934184" y="5790603"/>
                  <a:pt x="1939584" y="5790603"/>
                </a:cubicBezTo>
                <a:close/>
                <a:moveTo>
                  <a:pt x="1698333" y="5790603"/>
                </a:moveTo>
                <a:cubicBezTo>
                  <a:pt x="1703735" y="5790603"/>
                  <a:pt x="1708119" y="5795052"/>
                  <a:pt x="1708119" y="5800390"/>
                </a:cubicBezTo>
                <a:cubicBezTo>
                  <a:pt x="1708119" y="5805729"/>
                  <a:pt x="1703735" y="5810114"/>
                  <a:pt x="1698333" y="5810114"/>
                </a:cubicBezTo>
                <a:cubicBezTo>
                  <a:pt x="1692932" y="5810114"/>
                  <a:pt x="1688548" y="5805793"/>
                  <a:pt x="1688548" y="5800390"/>
                </a:cubicBezTo>
                <a:cubicBezTo>
                  <a:pt x="1688548" y="5794988"/>
                  <a:pt x="1692932" y="5790603"/>
                  <a:pt x="1698333" y="5790603"/>
                </a:cubicBezTo>
                <a:close/>
                <a:moveTo>
                  <a:pt x="1457109" y="5790603"/>
                </a:moveTo>
                <a:cubicBezTo>
                  <a:pt x="1462445" y="5790603"/>
                  <a:pt x="1466829" y="5795052"/>
                  <a:pt x="1466829" y="5800390"/>
                </a:cubicBezTo>
                <a:cubicBezTo>
                  <a:pt x="1466829" y="5805729"/>
                  <a:pt x="1462508" y="5810114"/>
                  <a:pt x="1457109" y="5810114"/>
                </a:cubicBezTo>
                <a:cubicBezTo>
                  <a:pt x="1451709" y="5810114"/>
                  <a:pt x="1447325" y="5805793"/>
                  <a:pt x="1447325" y="5800390"/>
                </a:cubicBezTo>
                <a:cubicBezTo>
                  <a:pt x="1447325" y="5794988"/>
                  <a:pt x="1451709" y="5790603"/>
                  <a:pt x="1457109" y="5790603"/>
                </a:cubicBezTo>
                <a:close/>
                <a:moveTo>
                  <a:pt x="1215887" y="5790603"/>
                </a:moveTo>
                <a:cubicBezTo>
                  <a:pt x="1221287" y="5790603"/>
                  <a:pt x="1225671" y="5795052"/>
                  <a:pt x="1225671" y="5800390"/>
                </a:cubicBezTo>
                <a:cubicBezTo>
                  <a:pt x="1225671" y="5805729"/>
                  <a:pt x="1221224" y="5810114"/>
                  <a:pt x="1215887" y="5810114"/>
                </a:cubicBezTo>
                <a:cubicBezTo>
                  <a:pt x="1210551" y="5810114"/>
                  <a:pt x="1206167" y="5805793"/>
                  <a:pt x="1206167" y="5800390"/>
                </a:cubicBezTo>
                <a:cubicBezTo>
                  <a:pt x="1206167" y="5794988"/>
                  <a:pt x="1210487" y="5790603"/>
                  <a:pt x="1215887" y="5790603"/>
                </a:cubicBezTo>
                <a:close/>
                <a:moveTo>
                  <a:pt x="974667" y="5790603"/>
                </a:moveTo>
                <a:cubicBezTo>
                  <a:pt x="980067" y="5790603"/>
                  <a:pt x="984451" y="5795052"/>
                  <a:pt x="984451" y="5800390"/>
                </a:cubicBezTo>
                <a:cubicBezTo>
                  <a:pt x="984451" y="5805729"/>
                  <a:pt x="980004" y="5810114"/>
                  <a:pt x="974667" y="5810114"/>
                </a:cubicBezTo>
                <a:cubicBezTo>
                  <a:pt x="969331" y="5810114"/>
                  <a:pt x="964947" y="5805793"/>
                  <a:pt x="964947" y="5800390"/>
                </a:cubicBezTo>
                <a:cubicBezTo>
                  <a:pt x="964947" y="5794988"/>
                  <a:pt x="969267" y="5790603"/>
                  <a:pt x="974667" y="5790603"/>
                </a:cubicBezTo>
                <a:close/>
                <a:moveTo>
                  <a:pt x="733447" y="5790603"/>
                </a:moveTo>
                <a:cubicBezTo>
                  <a:pt x="738783" y="5790603"/>
                  <a:pt x="743167" y="5795052"/>
                  <a:pt x="743167" y="5800390"/>
                </a:cubicBezTo>
                <a:cubicBezTo>
                  <a:pt x="743167" y="5805729"/>
                  <a:pt x="738847" y="5810114"/>
                  <a:pt x="733447" y="5810114"/>
                </a:cubicBezTo>
                <a:cubicBezTo>
                  <a:pt x="728047" y="5810114"/>
                  <a:pt x="723663" y="5805793"/>
                  <a:pt x="723663" y="5800390"/>
                </a:cubicBezTo>
                <a:cubicBezTo>
                  <a:pt x="723663" y="5794988"/>
                  <a:pt x="728047" y="5790603"/>
                  <a:pt x="733447" y="5790603"/>
                </a:cubicBezTo>
                <a:close/>
                <a:moveTo>
                  <a:pt x="492227" y="5790603"/>
                </a:moveTo>
                <a:cubicBezTo>
                  <a:pt x="497563" y="5790603"/>
                  <a:pt x="501946" y="5795052"/>
                  <a:pt x="501946" y="5800390"/>
                </a:cubicBezTo>
                <a:cubicBezTo>
                  <a:pt x="501946" y="5805729"/>
                  <a:pt x="497626" y="5810114"/>
                  <a:pt x="492227" y="5810114"/>
                </a:cubicBezTo>
                <a:cubicBezTo>
                  <a:pt x="486827" y="5810114"/>
                  <a:pt x="482443" y="5805793"/>
                  <a:pt x="482443" y="5800390"/>
                </a:cubicBezTo>
                <a:cubicBezTo>
                  <a:pt x="482443" y="5794988"/>
                  <a:pt x="486827" y="5790603"/>
                  <a:pt x="492227" y="5790603"/>
                </a:cubicBezTo>
                <a:close/>
                <a:moveTo>
                  <a:pt x="251007" y="5790603"/>
                </a:moveTo>
                <a:cubicBezTo>
                  <a:pt x="256407" y="5790603"/>
                  <a:pt x="260791" y="5795052"/>
                  <a:pt x="260791" y="5800390"/>
                </a:cubicBezTo>
                <a:cubicBezTo>
                  <a:pt x="260791" y="5805729"/>
                  <a:pt x="256344" y="5810114"/>
                  <a:pt x="251007" y="5810114"/>
                </a:cubicBezTo>
                <a:cubicBezTo>
                  <a:pt x="245671" y="5810114"/>
                  <a:pt x="241287" y="5805793"/>
                  <a:pt x="241287" y="5800390"/>
                </a:cubicBezTo>
                <a:cubicBezTo>
                  <a:pt x="241287" y="5794988"/>
                  <a:pt x="245607" y="5790603"/>
                  <a:pt x="251007" y="5790603"/>
                </a:cubicBezTo>
                <a:close/>
                <a:moveTo>
                  <a:pt x="9724" y="5790603"/>
                </a:moveTo>
                <a:cubicBezTo>
                  <a:pt x="15124" y="5790603"/>
                  <a:pt x="19508" y="5795052"/>
                  <a:pt x="19508" y="5800390"/>
                </a:cubicBezTo>
                <a:cubicBezTo>
                  <a:pt x="19508" y="5805729"/>
                  <a:pt x="15061" y="5810114"/>
                  <a:pt x="9724" y="5810114"/>
                </a:cubicBezTo>
                <a:cubicBezTo>
                  <a:pt x="4388" y="5810114"/>
                  <a:pt x="4" y="5805793"/>
                  <a:pt x="4" y="5800390"/>
                </a:cubicBezTo>
                <a:cubicBezTo>
                  <a:pt x="4" y="5794988"/>
                  <a:pt x="4324" y="5790603"/>
                  <a:pt x="9724" y="5790603"/>
                </a:cubicBezTo>
                <a:close/>
                <a:moveTo>
                  <a:pt x="11820259" y="5549351"/>
                </a:moveTo>
                <a:cubicBezTo>
                  <a:pt x="11825659" y="5549351"/>
                  <a:pt x="11830043" y="5553673"/>
                  <a:pt x="11830043" y="5559075"/>
                </a:cubicBezTo>
                <a:cubicBezTo>
                  <a:pt x="11830043" y="5564477"/>
                  <a:pt x="11825596" y="5568862"/>
                  <a:pt x="11820259" y="5568862"/>
                </a:cubicBezTo>
                <a:cubicBezTo>
                  <a:pt x="11814922" y="5568862"/>
                  <a:pt x="11810539" y="5564413"/>
                  <a:pt x="11810539" y="5559075"/>
                </a:cubicBezTo>
                <a:cubicBezTo>
                  <a:pt x="11810539" y="5553736"/>
                  <a:pt x="11814859" y="5549351"/>
                  <a:pt x="11820259" y="5549351"/>
                </a:cubicBezTo>
                <a:close/>
                <a:moveTo>
                  <a:pt x="11579030" y="5549351"/>
                </a:moveTo>
                <a:cubicBezTo>
                  <a:pt x="11584430" y="5549351"/>
                  <a:pt x="11588815" y="5553673"/>
                  <a:pt x="11588815" y="5559075"/>
                </a:cubicBezTo>
                <a:cubicBezTo>
                  <a:pt x="11588815" y="5564477"/>
                  <a:pt x="11584367" y="5568862"/>
                  <a:pt x="11579030" y="5568862"/>
                </a:cubicBezTo>
                <a:cubicBezTo>
                  <a:pt x="11573694" y="5568862"/>
                  <a:pt x="11569310" y="5564413"/>
                  <a:pt x="11569310" y="5559075"/>
                </a:cubicBezTo>
                <a:cubicBezTo>
                  <a:pt x="11569310" y="5553736"/>
                  <a:pt x="11573630" y="5549351"/>
                  <a:pt x="11579030" y="5549351"/>
                </a:cubicBezTo>
                <a:close/>
                <a:moveTo>
                  <a:pt x="11337802" y="5549351"/>
                </a:moveTo>
                <a:cubicBezTo>
                  <a:pt x="11343202" y="5549351"/>
                  <a:pt x="11347587" y="5553673"/>
                  <a:pt x="11347587" y="5559075"/>
                </a:cubicBezTo>
                <a:cubicBezTo>
                  <a:pt x="11347587" y="5564477"/>
                  <a:pt x="11343139" y="5568862"/>
                  <a:pt x="11337802" y="5568862"/>
                </a:cubicBezTo>
                <a:cubicBezTo>
                  <a:pt x="11332466" y="5568862"/>
                  <a:pt x="11328082" y="5564413"/>
                  <a:pt x="11328082" y="5559075"/>
                </a:cubicBezTo>
                <a:cubicBezTo>
                  <a:pt x="11328082" y="5553736"/>
                  <a:pt x="11332402" y="5549351"/>
                  <a:pt x="11337802" y="5549351"/>
                </a:cubicBezTo>
                <a:close/>
                <a:moveTo>
                  <a:pt x="11096574" y="5549351"/>
                </a:moveTo>
                <a:cubicBezTo>
                  <a:pt x="11101910" y="5549351"/>
                  <a:pt x="11106294" y="5553673"/>
                  <a:pt x="11106294" y="5559075"/>
                </a:cubicBezTo>
                <a:cubicBezTo>
                  <a:pt x="11106294" y="5564477"/>
                  <a:pt x="11101974" y="5568862"/>
                  <a:pt x="11096574" y="5568862"/>
                </a:cubicBezTo>
                <a:cubicBezTo>
                  <a:pt x="11091174" y="5568862"/>
                  <a:pt x="11086790" y="5564413"/>
                  <a:pt x="11086790" y="5559075"/>
                </a:cubicBezTo>
                <a:cubicBezTo>
                  <a:pt x="11086790" y="5553736"/>
                  <a:pt x="11091174" y="5549351"/>
                  <a:pt x="11096574" y="5549351"/>
                </a:cubicBezTo>
                <a:close/>
                <a:moveTo>
                  <a:pt x="10855345" y="5549351"/>
                </a:moveTo>
                <a:cubicBezTo>
                  <a:pt x="10860682" y="5549351"/>
                  <a:pt x="10865065" y="5553673"/>
                  <a:pt x="10865065" y="5559075"/>
                </a:cubicBezTo>
                <a:cubicBezTo>
                  <a:pt x="10865065" y="5564477"/>
                  <a:pt x="10860682" y="5568862"/>
                  <a:pt x="10855345" y="5568862"/>
                </a:cubicBezTo>
                <a:cubicBezTo>
                  <a:pt x="10850008" y="5568862"/>
                  <a:pt x="10845625" y="5564413"/>
                  <a:pt x="10845625" y="5559075"/>
                </a:cubicBezTo>
                <a:cubicBezTo>
                  <a:pt x="10845625" y="5553736"/>
                  <a:pt x="10849945" y="5549351"/>
                  <a:pt x="10855345" y="5549351"/>
                </a:cubicBezTo>
                <a:close/>
                <a:moveTo>
                  <a:pt x="10614116" y="5549351"/>
                </a:moveTo>
                <a:cubicBezTo>
                  <a:pt x="10619516" y="5549351"/>
                  <a:pt x="10623901" y="5553673"/>
                  <a:pt x="10623901" y="5559075"/>
                </a:cubicBezTo>
                <a:cubicBezTo>
                  <a:pt x="10623901" y="5564477"/>
                  <a:pt x="10619454" y="5568862"/>
                  <a:pt x="10614116" y="5568862"/>
                </a:cubicBezTo>
                <a:cubicBezTo>
                  <a:pt x="10608780" y="5568862"/>
                  <a:pt x="10604396" y="5564413"/>
                  <a:pt x="10604396" y="5559075"/>
                </a:cubicBezTo>
                <a:cubicBezTo>
                  <a:pt x="10604396" y="5553736"/>
                  <a:pt x="10608716" y="5549351"/>
                  <a:pt x="10614116" y="5549351"/>
                </a:cubicBezTo>
                <a:close/>
                <a:moveTo>
                  <a:pt x="10372888" y="5549351"/>
                </a:moveTo>
                <a:cubicBezTo>
                  <a:pt x="10378288" y="5549351"/>
                  <a:pt x="10382673" y="5553673"/>
                  <a:pt x="10382673" y="5559075"/>
                </a:cubicBezTo>
                <a:cubicBezTo>
                  <a:pt x="10382673" y="5564477"/>
                  <a:pt x="10378225" y="5568862"/>
                  <a:pt x="10372888" y="5568862"/>
                </a:cubicBezTo>
                <a:cubicBezTo>
                  <a:pt x="10367552" y="5568862"/>
                  <a:pt x="10363168" y="5564413"/>
                  <a:pt x="10363168" y="5559075"/>
                </a:cubicBezTo>
                <a:cubicBezTo>
                  <a:pt x="10363168" y="5553736"/>
                  <a:pt x="10367488" y="5549351"/>
                  <a:pt x="10372888" y="5549351"/>
                </a:cubicBezTo>
                <a:close/>
                <a:moveTo>
                  <a:pt x="10131660" y="5549351"/>
                </a:moveTo>
                <a:cubicBezTo>
                  <a:pt x="10137060" y="5549351"/>
                  <a:pt x="10141444" y="5553673"/>
                  <a:pt x="10141444" y="5559075"/>
                </a:cubicBezTo>
                <a:cubicBezTo>
                  <a:pt x="10141444" y="5564477"/>
                  <a:pt x="10136997" y="5568862"/>
                  <a:pt x="10131660" y="5568862"/>
                </a:cubicBezTo>
                <a:cubicBezTo>
                  <a:pt x="10126323" y="5568862"/>
                  <a:pt x="10121940" y="5564413"/>
                  <a:pt x="10121940" y="5559075"/>
                </a:cubicBezTo>
                <a:cubicBezTo>
                  <a:pt x="10121940" y="5553736"/>
                  <a:pt x="10126260" y="5549351"/>
                  <a:pt x="10131660" y="5549351"/>
                </a:cubicBezTo>
                <a:close/>
                <a:moveTo>
                  <a:pt x="9890432" y="5549351"/>
                </a:moveTo>
                <a:cubicBezTo>
                  <a:pt x="9895768" y="5549351"/>
                  <a:pt x="9900152" y="5553673"/>
                  <a:pt x="9900152" y="5559075"/>
                </a:cubicBezTo>
                <a:cubicBezTo>
                  <a:pt x="9900152" y="5564477"/>
                  <a:pt x="9895832" y="5568862"/>
                  <a:pt x="9890432" y="5568862"/>
                </a:cubicBezTo>
                <a:cubicBezTo>
                  <a:pt x="9885031" y="5568862"/>
                  <a:pt x="9880648" y="5564413"/>
                  <a:pt x="9880648" y="5559075"/>
                </a:cubicBezTo>
                <a:cubicBezTo>
                  <a:pt x="9880648" y="5553736"/>
                  <a:pt x="9885031" y="5549351"/>
                  <a:pt x="9890432" y="5549351"/>
                </a:cubicBezTo>
                <a:close/>
                <a:moveTo>
                  <a:pt x="9649203" y="5549351"/>
                </a:moveTo>
                <a:cubicBezTo>
                  <a:pt x="9654540" y="5549351"/>
                  <a:pt x="9658923" y="5553673"/>
                  <a:pt x="9658923" y="5559075"/>
                </a:cubicBezTo>
                <a:cubicBezTo>
                  <a:pt x="9658923" y="5564477"/>
                  <a:pt x="9654540" y="5568862"/>
                  <a:pt x="9649203" y="5568862"/>
                </a:cubicBezTo>
                <a:cubicBezTo>
                  <a:pt x="9643866" y="5568862"/>
                  <a:pt x="9639483" y="5564413"/>
                  <a:pt x="9639483" y="5559075"/>
                </a:cubicBezTo>
                <a:cubicBezTo>
                  <a:pt x="9639483" y="5553736"/>
                  <a:pt x="9643803" y="5549351"/>
                  <a:pt x="9649203" y="5549351"/>
                </a:cubicBezTo>
                <a:close/>
                <a:moveTo>
                  <a:pt x="9417695" y="5549351"/>
                </a:moveTo>
                <a:cubicBezTo>
                  <a:pt x="9423031" y="5549351"/>
                  <a:pt x="9427416" y="5553673"/>
                  <a:pt x="9427416" y="5559075"/>
                </a:cubicBezTo>
                <a:cubicBezTo>
                  <a:pt x="9427416" y="5564477"/>
                  <a:pt x="9423095" y="5568862"/>
                  <a:pt x="9417695" y="5568862"/>
                </a:cubicBezTo>
                <a:cubicBezTo>
                  <a:pt x="9412295" y="5568862"/>
                  <a:pt x="9407911" y="5564413"/>
                  <a:pt x="9407911" y="5559075"/>
                </a:cubicBezTo>
                <a:cubicBezTo>
                  <a:pt x="9407911" y="5553736"/>
                  <a:pt x="9412295" y="5549351"/>
                  <a:pt x="9417695" y="5549351"/>
                </a:cubicBezTo>
                <a:close/>
                <a:moveTo>
                  <a:pt x="9176467" y="5549351"/>
                </a:moveTo>
                <a:cubicBezTo>
                  <a:pt x="9181803" y="5549351"/>
                  <a:pt x="9186187" y="5553673"/>
                  <a:pt x="9186187" y="5559075"/>
                </a:cubicBezTo>
                <a:cubicBezTo>
                  <a:pt x="9186187" y="5564477"/>
                  <a:pt x="9181867" y="5568862"/>
                  <a:pt x="9176467" y="5568862"/>
                </a:cubicBezTo>
                <a:cubicBezTo>
                  <a:pt x="9171066" y="5568862"/>
                  <a:pt x="9166683" y="5564413"/>
                  <a:pt x="9166683" y="5559075"/>
                </a:cubicBezTo>
                <a:cubicBezTo>
                  <a:pt x="9166683" y="5553736"/>
                  <a:pt x="9171066" y="5549351"/>
                  <a:pt x="9176467" y="5549351"/>
                </a:cubicBezTo>
                <a:close/>
                <a:moveTo>
                  <a:pt x="8935237" y="5549351"/>
                </a:moveTo>
                <a:cubicBezTo>
                  <a:pt x="8940574" y="5549351"/>
                  <a:pt x="8944958" y="5553673"/>
                  <a:pt x="8944958" y="5559075"/>
                </a:cubicBezTo>
                <a:cubicBezTo>
                  <a:pt x="8944958" y="5564477"/>
                  <a:pt x="8940638" y="5568862"/>
                  <a:pt x="8935237" y="5568862"/>
                </a:cubicBezTo>
                <a:cubicBezTo>
                  <a:pt x="8929837" y="5568862"/>
                  <a:pt x="8925454" y="5564413"/>
                  <a:pt x="8925454" y="5559075"/>
                </a:cubicBezTo>
                <a:cubicBezTo>
                  <a:pt x="8925454" y="5553736"/>
                  <a:pt x="8929837" y="5549351"/>
                  <a:pt x="8935237" y="5549351"/>
                </a:cubicBezTo>
                <a:close/>
                <a:moveTo>
                  <a:pt x="8694009" y="5549351"/>
                </a:moveTo>
                <a:cubicBezTo>
                  <a:pt x="8699346" y="5549351"/>
                  <a:pt x="8703730" y="5553673"/>
                  <a:pt x="8703730" y="5559075"/>
                </a:cubicBezTo>
                <a:cubicBezTo>
                  <a:pt x="8703730" y="5564477"/>
                  <a:pt x="8699346" y="5568862"/>
                  <a:pt x="8694009" y="5568862"/>
                </a:cubicBezTo>
                <a:cubicBezTo>
                  <a:pt x="8688673" y="5568862"/>
                  <a:pt x="8684289" y="5564413"/>
                  <a:pt x="8684289" y="5559075"/>
                </a:cubicBezTo>
                <a:cubicBezTo>
                  <a:pt x="8684289" y="5553736"/>
                  <a:pt x="8688609" y="5549351"/>
                  <a:pt x="8694009" y="5549351"/>
                </a:cubicBezTo>
                <a:close/>
                <a:moveTo>
                  <a:pt x="8452781" y="5549351"/>
                </a:moveTo>
                <a:cubicBezTo>
                  <a:pt x="8458181" y="5549351"/>
                  <a:pt x="8462566" y="5553673"/>
                  <a:pt x="8462566" y="5559075"/>
                </a:cubicBezTo>
                <a:cubicBezTo>
                  <a:pt x="8462566" y="5564477"/>
                  <a:pt x="8458118" y="5568862"/>
                  <a:pt x="8452781" y="5568862"/>
                </a:cubicBezTo>
                <a:cubicBezTo>
                  <a:pt x="8447445" y="5568862"/>
                  <a:pt x="8443061" y="5564413"/>
                  <a:pt x="8443061" y="5559075"/>
                </a:cubicBezTo>
                <a:cubicBezTo>
                  <a:pt x="8443061" y="5553736"/>
                  <a:pt x="8447381" y="5549351"/>
                  <a:pt x="8452781" y="5549351"/>
                </a:cubicBezTo>
                <a:close/>
                <a:moveTo>
                  <a:pt x="8211553" y="5549351"/>
                </a:moveTo>
                <a:cubicBezTo>
                  <a:pt x="8216889" y="5549351"/>
                  <a:pt x="8221273" y="5553673"/>
                  <a:pt x="8221273" y="5559075"/>
                </a:cubicBezTo>
                <a:cubicBezTo>
                  <a:pt x="8221273" y="5564477"/>
                  <a:pt x="8216953" y="5568862"/>
                  <a:pt x="8211553" y="5568862"/>
                </a:cubicBezTo>
                <a:cubicBezTo>
                  <a:pt x="8206152" y="5568862"/>
                  <a:pt x="8201769" y="5564413"/>
                  <a:pt x="8201769" y="5559075"/>
                </a:cubicBezTo>
                <a:cubicBezTo>
                  <a:pt x="8201769" y="5553736"/>
                  <a:pt x="8206152" y="5549351"/>
                  <a:pt x="8211553" y="5549351"/>
                </a:cubicBezTo>
                <a:close/>
                <a:moveTo>
                  <a:pt x="7970260" y="5549351"/>
                </a:moveTo>
                <a:cubicBezTo>
                  <a:pt x="7975661" y="5549351"/>
                  <a:pt x="7980044" y="5553673"/>
                  <a:pt x="7980044" y="5559075"/>
                </a:cubicBezTo>
                <a:cubicBezTo>
                  <a:pt x="7980044" y="5564477"/>
                  <a:pt x="7975661" y="5568862"/>
                  <a:pt x="7970260" y="5568862"/>
                </a:cubicBezTo>
                <a:cubicBezTo>
                  <a:pt x="7964860" y="5568862"/>
                  <a:pt x="7960477" y="5564413"/>
                  <a:pt x="7960477" y="5559075"/>
                </a:cubicBezTo>
                <a:cubicBezTo>
                  <a:pt x="7960477" y="5553736"/>
                  <a:pt x="7964860" y="5549351"/>
                  <a:pt x="7970260" y="5549351"/>
                </a:cubicBezTo>
                <a:close/>
                <a:moveTo>
                  <a:pt x="7729032" y="5549351"/>
                </a:moveTo>
                <a:cubicBezTo>
                  <a:pt x="7734369" y="5549351"/>
                  <a:pt x="7738753" y="5553673"/>
                  <a:pt x="7738753" y="5559075"/>
                </a:cubicBezTo>
                <a:cubicBezTo>
                  <a:pt x="7738753" y="5564477"/>
                  <a:pt x="7734432" y="5568862"/>
                  <a:pt x="7729032" y="5568862"/>
                </a:cubicBezTo>
                <a:cubicBezTo>
                  <a:pt x="7723632" y="5568862"/>
                  <a:pt x="7719249" y="5564413"/>
                  <a:pt x="7719249" y="5559075"/>
                </a:cubicBezTo>
                <a:cubicBezTo>
                  <a:pt x="7719249" y="5553736"/>
                  <a:pt x="7723632" y="5549351"/>
                  <a:pt x="7729032" y="5549351"/>
                </a:cubicBezTo>
                <a:close/>
                <a:moveTo>
                  <a:pt x="7487803" y="5549351"/>
                </a:moveTo>
                <a:cubicBezTo>
                  <a:pt x="7493139" y="5549351"/>
                  <a:pt x="7497524" y="5553673"/>
                  <a:pt x="7497524" y="5559075"/>
                </a:cubicBezTo>
                <a:cubicBezTo>
                  <a:pt x="7497524" y="5564477"/>
                  <a:pt x="7493203" y="5568862"/>
                  <a:pt x="7487803" y="5568862"/>
                </a:cubicBezTo>
                <a:cubicBezTo>
                  <a:pt x="7482403" y="5568862"/>
                  <a:pt x="7478019" y="5564413"/>
                  <a:pt x="7478019" y="5559075"/>
                </a:cubicBezTo>
                <a:cubicBezTo>
                  <a:pt x="7478019" y="5553736"/>
                  <a:pt x="7482403" y="5549351"/>
                  <a:pt x="7487803" y="5549351"/>
                </a:cubicBezTo>
                <a:close/>
                <a:moveTo>
                  <a:pt x="7246575" y="5549351"/>
                </a:moveTo>
                <a:cubicBezTo>
                  <a:pt x="7251975" y="5549351"/>
                  <a:pt x="7256359" y="5553673"/>
                  <a:pt x="7256359" y="5559075"/>
                </a:cubicBezTo>
                <a:cubicBezTo>
                  <a:pt x="7256359" y="5564477"/>
                  <a:pt x="7251912" y="5568862"/>
                  <a:pt x="7246575" y="5568862"/>
                </a:cubicBezTo>
                <a:cubicBezTo>
                  <a:pt x="7241238" y="5568862"/>
                  <a:pt x="7236855" y="5564413"/>
                  <a:pt x="7236855" y="5559075"/>
                </a:cubicBezTo>
                <a:cubicBezTo>
                  <a:pt x="7236855" y="5553736"/>
                  <a:pt x="7241175" y="5549351"/>
                  <a:pt x="7246575" y="5549351"/>
                </a:cubicBezTo>
                <a:close/>
                <a:moveTo>
                  <a:pt x="7005346" y="5549351"/>
                </a:moveTo>
                <a:cubicBezTo>
                  <a:pt x="7010746" y="5549351"/>
                  <a:pt x="7015130" y="5553673"/>
                  <a:pt x="7015130" y="5559075"/>
                </a:cubicBezTo>
                <a:cubicBezTo>
                  <a:pt x="7015130" y="5564477"/>
                  <a:pt x="7010683" y="5568862"/>
                  <a:pt x="7005346" y="5568862"/>
                </a:cubicBezTo>
                <a:cubicBezTo>
                  <a:pt x="7000009" y="5568862"/>
                  <a:pt x="6995626" y="5564413"/>
                  <a:pt x="6995626" y="5559075"/>
                </a:cubicBezTo>
                <a:cubicBezTo>
                  <a:pt x="6995626" y="5553736"/>
                  <a:pt x="6999946" y="5549351"/>
                  <a:pt x="7005346" y="5549351"/>
                </a:cubicBezTo>
                <a:close/>
                <a:moveTo>
                  <a:pt x="6764118" y="5549351"/>
                </a:moveTo>
                <a:cubicBezTo>
                  <a:pt x="6769518" y="5549351"/>
                  <a:pt x="6773902" y="5553673"/>
                  <a:pt x="6773902" y="5559075"/>
                </a:cubicBezTo>
                <a:cubicBezTo>
                  <a:pt x="6773902" y="5564477"/>
                  <a:pt x="6769518" y="5568862"/>
                  <a:pt x="6764118" y="5568862"/>
                </a:cubicBezTo>
                <a:cubicBezTo>
                  <a:pt x="6758718" y="5568862"/>
                  <a:pt x="6754335" y="5564413"/>
                  <a:pt x="6754335" y="5559075"/>
                </a:cubicBezTo>
                <a:cubicBezTo>
                  <a:pt x="6754335" y="5553736"/>
                  <a:pt x="6758718" y="5549351"/>
                  <a:pt x="6764118" y="5549351"/>
                </a:cubicBezTo>
                <a:close/>
                <a:moveTo>
                  <a:pt x="6522889" y="5549351"/>
                </a:moveTo>
                <a:cubicBezTo>
                  <a:pt x="6528225" y="5549351"/>
                  <a:pt x="6532610" y="5553673"/>
                  <a:pt x="6532610" y="5559075"/>
                </a:cubicBezTo>
                <a:cubicBezTo>
                  <a:pt x="6532610" y="5564477"/>
                  <a:pt x="6528289" y="5568862"/>
                  <a:pt x="6522889" y="5568862"/>
                </a:cubicBezTo>
                <a:cubicBezTo>
                  <a:pt x="6517489" y="5568862"/>
                  <a:pt x="6513105" y="5564413"/>
                  <a:pt x="6513105" y="5559075"/>
                </a:cubicBezTo>
                <a:cubicBezTo>
                  <a:pt x="6513105" y="5553736"/>
                  <a:pt x="6517489" y="5549351"/>
                  <a:pt x="6522889" y="5549351"/>
                </a:cubicBezTo>
                <a:close/>
                <a:moveTo>
                  <a:pt x="6281661" y="5549351"/>
                </a:moveTo>
                <a:cubicBezTo>
                  <a:pt x="6286997" y="5549351"/>
                  <a:pt x="6291381" y="5553673"/>
                  <a:pt x="6291381" y="5559075"/>
                </a:cubicBezTo>
                <a:cubicBezTo>
                  <a:pt x="6291381" y="5564477"/>
                  <a:pt x="6287061" y="5568862"/>
                  <a:pt x="6281661" y="5568862"/>
                </a:cubicBezTo>
                <a:cubicBezTo>
                  <a:pt x="6276261" y="5568862"/>
                  <a:pt x="6271877" y="5564413"/>
                  <a:pt x="6271877" y="5559075"/>
                </a:cubicBezTo>
                <a:cubicBezTo>
                  <a:pt x="6271877" y="5553736"/>
                  <a:pt x="6276261" y="5549351"/>
                  <a:pt x="6281661" y="5549351"/>
                </a:cubicBezTo>
                <a:close/>
                <a:moveTo>
                  <a:pt x="6040432" y="5549351"/>
                </a:moveTo>
                <a:cubicBezTo>
                  <a:pt x="6045832" y="5549351"/>
                  <a:pt x="6050216" y="5553673"/>
                  <a:pt x="6050216" y="5559075"/>
                </a:cubicBezTo>
                <a:cubicBezTo>
                  <a:pt x="6050216" y="5564477"/>
                  <a:pt x="6045769" y="5568862"/>
                  <a:pt x="6040432" y="5568862"/>
                </a:cubicBezTo>
                <a:cubicBezTo>
                  <a:pt x="6035095" y="5568862"/>
                  <a:pt x="6030712" y="5564413"/>
                  <a:pt x="6030712" y="5559075"/>
                </a:cubicBezTo>
                <a:cubicBezTo>
                  <a:pt x="6030712" y="5553736"/>
                  <a:pt x="6035032" y="5549351"/>
                  <a:pt x="6040432" y="5549351"/>
                </a:cubicBezTo>
                <a:close/>
                <a:moveTo>
                  <a:pt x="5799205" y="5549351"/>
                </a:moveTo>
                <a:cubicBezTo>
                  <a:pt x="5804606" y="5549351"/>
                  <a:pt x="5808989" y="5553673"/>
                  <a:pt x="5808989" y="5559075"/>
                </a:cubicBezTo>
                <a:cubicBezTo>
                  <a:pt x="5808989" y="5564477"/>
                  <a:pt x="5804542" y="5568862"/>
                  <a:pt x="5799205" y="5568862"/>
                </a:cubicBezTo>
                <a:cubicBezTo>
                  <a:pt x="5793870" y="5568862"/>
                  <a:pt x="5789486" y="5564413"/>
                  <a:pt x="5789486" y="5559075"/>
                </a:cubicBezTo>
                <a:cubicBezTo>
                  <a:pt x="5789486" y="5553736"/>
                  <a:pt x="5793806" y="5549351"/>
                  <a:pt x="5799205" y="5549351"/>
                </a:cubicBezTo>
                <a:close/>
                <a:moveTo>
                  <a:pt x="5557992" y="5549351"/>
                </a:moveTo>
                <a:cubicBezTo>
                  <a:pt x="5563392" y="5549351"/>
                  <a:pt x="5567774" y="5553673"/>
                  <a:pt x="5567774" y="5559075"/>
                </a:cubicBezTo>
                <a:cubicBezTo>
                  <a:pt x="5567774" y="5564477"/>
                  <a:pt x="5563392" y="5568862"/>
                  <a:pt x="5557992" y="5568862"/>
                </a:cubicBezTo>
                <a:cubicBezTo>
                  <a:pt x="5552592" y="5568862"/>
                  <a:pt x="5548208" y="5564413"/>
                  <a:pt x="5548208" y="5559075"/>
                </a:cubicBezTo>
                <a:cubicBezTo>
                  <a:pt x="5548208" y="5553736"/>
                  <a:pt x="5552592" y="5549351"/>
                  <a:pt x="5557992" y="5549351"/>
                </a:cubicBezTo>
                <a:close/>
                <a:moveTo>
                  <a:pt x="5316710" y="5549351"/>
                </a:moveTo>
                <a:cubicBezTo>
                  <a:pt x="5322044" y="5549351"/>
                  <a:pt x="5326432" y="5553673"/>
                  <a:pt x="5326432" y="5559075"/>
                </a:cubicBezTo>
                <a:cubicBezTo>
                  <a:pt x="5326432" y="5564477"/>
                  <a:pt x="5322105" y="5568862"/>
                  <a:pt x="5316710" y="5568862"/>
                </a:cubicBezTo>
                <a:cubicBezTo>
                  <a:pt x="5311316" y="5568862"/>
                  <a:pt x="5306926" y="5564413"/>
                  <a:pt x="5306926" y="5559075"/>
                </a:cubicBezTo>
                <a:cubicBezTo>
                  <a:pt x="5306926" y="5553736"/>
                  <a:pt x="5311316" y="5549351"/>
                  <a:pt x="5316710" y="5549351"/>
                </a:cubicBezTo>
                <a:close/>
                <a:moveTo>
                  <a:pt x="5075486" y="5549351"/>
                </a:moveTo>
                <a:cubicBezTo>
                  <a:pt x="5080820" y="5549351"/>
                  <a:pt x="5085202" y="5553673"/>
                  <a:pt x="5085202" y="5559075"/>
                </a:cubicBezTo>
                <a:cubicBezTo>
                  <a:pt x="5085202" y="5564477"/>
                  <a:pt x="5080885" y="5568862"/>
                  <a:pt x="5075486" y="5568862"/>
                </a:cubicBezTo>
                <a:cubicBezTo>
                  <a:pt x="5070087" y="5568862"/>
                  <a:pt x="5065705" y="5564413"/>
                  <a:pt x="5065705" y="5559075"/>
                </a:cubicBezTo>
                <a:cubicBezTo>
                  <a:pt x="5065705" y="5553736"/>
                  <a:pt x="5070087" y="5549351"/>
                  <a:pt x="5075486" y="5549351"/>
                </a:cubicBezTo>
                <a:close/>
                <a:moveTo>
                  <a:pt x="4834252" y="5549351"/>
                </a:moveTo>
                <a:cubicBezTo>
                  <a:pt x="4839658" y="5549351"/>
                  <a:pt x="4844040" y="5553673"/>
                  <a:pt x="4844040" y="5559075"/>
                </a:cubicBezTo>
                <a:cubicBezTo>
                  <a:pt x="4844040" y="5564477"/>
                  <a:pt x="4839595" y="5568862"/>
                  <a:pt x="4834252" y="5568862"/>
                </a:cubicBezTo>
                <a:cubicBezTo>
                  <a:pt x="4828917" y="5568862"/>
                  <a:pt x="4824534" y="5564413"/>
                  <a:pt x="4824534" y="5559075"/>
                </a:cubicBezTo>
                <a:cubicBezTo>
                  <a:pt x="4824534" y="5553736"/>
                  <a:pt x="4828853" y="5549351"/>
                  <a:pt x="4834252" y="5549351"/>
                </a:cubicBezTo>
                <a:close/>
                <a:moveTo>
                  <a:pt x="4593019" y="5549351"/>
                </a:moveTo>
                <a:cubicBezTo>
                  <a:pt x="4598416" y="5549351"/>
                  <a:pt x="4602795" y="5553673"/>
                  <a:pt x="4602795" y="5559075"/>
                </a:cubicBezTo>
                <a:cubicBezTo>
                  <a:pt x="4602795" y="5564477"/>
                  <a:pt x="4598353" y="5568862"/>
                  <a:pt x="4593019" y="5568862"/>
                </a:cubicBezTo>
                <a:cubicBezTo>
                  <a:pt x="4587686" y="5568862"/>
                  <a:pt x="4583304" y="5564413"/>
                  <a:pt x="4583304" y="5559075"/>
                </a:cubicBezTo>
                <a:cubicBezTo>
                  <a:pt x="4583304" y="5553736"/>
                  <a:pt x="4587622" y="5549351"/>
                  <a:pt x="4593019" y="5549351"/>
                </a:cubicBezTo>
                <a:close/>
                <a:moveTo>
                  <a:pt x="4351806" y="5549351"/>
                </a:moveTo>
                <a:cubicBezTo>
                  <a:pt x="4357195" y="5549351"/>
                  <a:pt x="4361580" y="5553673"/>
                  <a:pt x="4361580" y="5559075"/>
                </a:cubicBezTo>
                <a:cubicBezTo>
                  <a:pt x="4361580" y="5564477"/>
                  <a:pt x="4357195" y="5568862"/>
                  <a:pt x="4351806" y="5568862"/>
                </a:cubicBezTo>
                <a:cubicBezTo>
                  <a:pt x="4346397" y="5568862"/>
                  <a:pt x="4342006" y="5564413"/>
                  <a:pt x="4342006" y="5559075"/>
                </a:cubicBezTo>
                <a:cubicBezTo>
                  <a:pt x="4342006" y="5553736"/>
                  <a:pt x="4346397" y="5549351"/>
                  <a:pt x="4351806" y="5549351"/>
                </a:cubicBezTo>
                <a:close/>
                <a:moveTo>
                  <a:pt x="4110583" y="5549351"/>
                </a:moveTo>
                <a:cubicBezTo>
                  <a:pt x="4115986" y="5549351"/>
                  <a:pt x="4120362" y="5553673"/>
                  <a:pt x="4120362" y="5559075"/>
                </a:cubicBezTo>
                <a:cubicBezTo>
                  <a:pt x="4120362" y="5564477"/>
                  <a:pt x="4115986" y="5568862"/>
                  <a:pt x="4110583" y="5568862"/>
                </a:cubicBezTo>
                <a:cubicBezTo>
                  <a:pt x="4105180" y="5568862"/>
                  <a:pt x="4100801" y="5564413"/>
                  <a:pt x="4100801" y="5559075"/>
                </a:cubicBezTo>
                <a:cubicBezTo>
                  <a:pt x="4100801" y="5553736"/>
                  <a:pt x="4105180" y="5549351"/>
                  <a:pt x="4110583" y="5549351"/>
                </a:cubicBezTo>
                <a:close/>
                <a:moveTo>
                  <a:pt x="3869431" y="5549351"/>
                </a:moveTo>
                <a:cubicBezTo>
                  <a:pt x="3874765" y="5549351"/>
                  <a:pt x="3879151" y="5553673"/>
                  <a:pt x="3879151" y="5559075"/>
                </a:cubicBezTo>
                <a:cubicBezTo>
                  <a:pt x="3879151" y="5564477"/>
                  <a:pt x="3874830" y="5568862"/>
                  <a:pt x="3869431" y="5568862"/>
                </a:cubicBezTo>
                <a:cubicBezTo>
                  <a:pt x="3864032" y="5568862"/>
                  <a:pt x="3859648" y="5564413"/>
                  <a:pt x="3859648" y="5559075"/>
                </a:cubicBezTo>
                <a:cubicBezTo>
                  <a:pt x="3859648" y="5553736"/>
                  <a:pt x="3864032" y="5549351"/>
                  <a:pt x="3869431" y="5549351"/>
                </a:cubicBezTo>
                <a:close/>
                <a:moveTo>
                  <a:pt x="3628215" y="5549351"/>
                </a:moveTo>
                <a:cubicBezTo>
                  <a:pt x="3633533" y="5549351"/>
                  <a:pt x="3637936" y="5553673"/>
                  <a:pt x="3637936" y="5559075"/>
                </a:cubicBezTo>
                <a:cubicBezTo>
                  <a:pt x="3637936" y="5564477"/>
                  <a:pt x="3633597" y="5568862"/>
                  <a:pt x="3628215" y="5568862"/>
                </a:cubicBezTo>
                <a:cubicBezTo>
                  <a:pt x="3622815" y="5568862"/>
                  <a:pt x="3618433" y="5564413"/>
                  <a:pt x="3618433" y="5559075"/>
                </a:cubicBezTo>
                <a:cubicBezTo>
                  <a:pt x="3618433" y="5553736"/>
                  <a:pt x="3622815" y="5549351"/>
                  <a:pt x="3628215" y="5549351"/>
                </a:cubicBezTo>
                <a:close/>
                <a:moveTo>
                  <a:pt x="3386959" y="5549351"/>
                </a:moveTo>
                <a:cubicBezTo>
                  <a:pt x="3392360" y="5549351"/>
                  <a:pt x="3396745" y="5553673"/>
                  <a:pt x="3396745" y="5559075"/>
                </a:cubicBezTo>
                <a:cubicBezTo>
                  <a:pt x="3396745" y="5564477"/>
                  <a:pt x="3392297" y="5568862"/>
                  <a:pt x="3386959" y="5568862"/>
                </a:cubicBezTo>
                <a:cubicBezTo>
                  <a:pt x="3381622" y="5568862"/>
                  <a:pt x="3377237" y="5564413"/>
                  <a:pt x="3377237" y="5559075"/>
                </a:cubicBezTo>
                <a:cubicBezTo>
                  <a:pt x="3377237" y="5553736"/>
                  <a:pt x="3381558" y="5549351"/>
                  <a:pt x="3386959" y="5549351"/>
                </a:cubicBezTo>
                <a:close/>
                <a:moveTo>
                  <a:pt x="3145752" y="5549351"/>
                </a:moveTo>
                <a:cubicBezTo>
                  <a:pt x="3151151" y="5549351"/>
                  <a:pt x="3155534" y="5553673"/>
                  <a:pt x="3155534" y="5559075"/>
                </a:cubicBezTo>
                <a:cubicBezTo>
                  <a:pt x="3155534" y="5564477"/>
                  <a:pt x="3151088" y="5568862"/>
                  <a:pt x="3145752" y="5568862"/>
                </a:cubicBezTo>
                <a:cubicBezTo>
                  <a:pt x="3140417" y="5568862"/>
                  <a:pt x="3136034" y="5564413"/>
                  <a:pt x="3136034" y="5559075"/>
                </a:cubicBezTo>
                <a:cubicBezTo>
                  <a:pt x="3136034" y="5553736"/>
                  <a:pt x="3140353" y="5549351"/>
                  <a:pt x="3145752" y="5549351"/>
                </a:cubicBezTo>
                <a:close/>
                <a:moveTo>
                  <a:pt x="2904575" y="5549351"/>
                </a:moveTo>
                <a:cubicBezTo>
                  <a:pt x="2909974" y="5549351"/>
                  <a:pt x="2914357" y="5553673"/>
                  <a:pt x="2914357" y="5559075"/>
                </a:cubicBezTo>
                <a:cubicBezTo>
                  <a:pt x="2914357" y="5564477"/>
                  <a:pt x="2909974" y="5568862"/>
                  <a:pt x="2904575" y="5568862"/>
                </a:cubicBezTo>
                <a:cubicBezTo>
                  <a:pt x="2899176" y="5568862"/>
                  <a:pt x="2894793" y="5564413"/>
                  <a:pt x="2894793" y="5559075"/>
                </a:cubicBezTo>
                <a:cubicBezTo>
                  <a:pt x="2894793" y="5553736"/>
                  <a:pt x="2899176" y="5549351"/>
                  <a:pt x="2904575" y="5549351"/>
                </a:cubicBezTo>
                <a:close/>
                <a:moveTo>
                  <a:pt x="2663275" y="5549351"/>
                </a:moveTo>
                <a:cubicBezTo>
                  <a:pt x="2668613" y="5549351"/>
                  <a:pt x="2673000" y="5553673"/>
                  <a:pt x="2673000" y="5559075"/>
                </a:cubicBezTo>
                <a:cubicBezTo>
                  <a:pt x="2673000" y="5564477"/>
                  <a:pt x="2668677" y="5568862"/>
                  <a:pt x="2663275" y="5568862"/>
                </a:cubicBezTo>
                <a:cubicBezTo>
                  <a:pt x="2657878" y="5568862"/>
                  <a:pt x="2653493" y="5564413"/>
                  <a:pt x="2653493" y="5559075"/>
                </a:cubicBezTo>
                <a:cubicBezTo>
                  <a:pt x="2653493" y="5553736"/>
                  <a:pt x="2657878" y="5549351"/>
                  <a:pt x="2663275" y="5549351"/>
                </a:cubicBezTo>
                <a:close/>
                <a:moveTo>
                  <a:pt x="2422039" y="5549351"/>
                </a:moveTo>
                <a:cubicBezTo>
                  <a:pt x="2427373" y="5549351"/>
                  <a:pt x="2431755" y="5553673"/>
                  <a:pt x="2431755" y="5559075"/>
                </a:cubicBezTo>
                <a:cubicBezTo>
                  <a:pt x="2431755" y="5564477"/>
                  <a:pt x="2427437" y="5568862"/>
                  <a:pt x="2422039" y="5568862"/>
                </a:cubicBezTo>
                <a:cubicBezTo>
                  <a:pt x="2416642" y="5568862"/>
                  <a:pt x="2412259" y="5564413"/>
                  <a:pt x="2412259" y="5559075"/>
                </a:cubicBezTo>
                <a:cubicBezTo>
                  <a:pt x="2412259" y="5553736"/>
                  <a:pt x="2416642" y="5549351"/>
                  <a:pt x="2422039" y="5549351"/>
                </a:cubicBezTo>
                <a:close/>
                <a:moveTo>
                  <a:pt x="2180796" y="5549351"/>
                </a:moveTo>
                <a:cubicBezTo>
                  <a:pt x="2186202" y="5549351"/>
                  <a:pt x="2190581" y="5553673"/>
                  <a:pt x="2190581" y="5559075"/>
                </a:cubicBezTo>
                <a:cubicBezTo>
                  <a:pt x="2190581" y="5564477"/>
                  <a:pt x="2186136" y="5568862"/>
                  <a:pt x="2180796" y="5568862"/>
                </a:cubicBezTo>
                <a:cubicBezTo>
                  <a:pt x="2175475" y="5568862"/>
                  <a:pt x="2171087" y="5564413"/>
                  <a:pt x="2171087" y="5559075"/>
                </a:cubicBezTo>
                <a:cubicBezTo>
                  <a:pt x="2171087" y="5553736"/>
                  <a:pt x="2175412" y="5549351"/>
                  <a:pt x="2180796" y="5549351"/>
                </a:cubicBezTo>
                <a:close/>
                <a:moveTo>
                  <a:pt x="1939584" y="5549351"/>
                </a:moveTo>
                <a:cubicBezTo>
                  <a:pt x="1944983" y="5549351"/>
                  <a:pt x="1949367" y="5553673"/>
                  <a:pt x="1949367" y="5559075"/>
                </a:cubicBezTo>
                <a:cubicBezTo>
                  <a:pt x="1949367" y="5564477"/>
                  <a:pt x="1944920" y="5568862"/>
                  <a:pt x="1939584" y="5568862"/>
                </a:cubicBezTo>
                <a:cubicBezTo>
                  <a:pt x="1934247" y="5568862"/>
                  <a:pt x="1929862" y="5564413"/>
                  <a:pt x="1929862" y="5559075"/>
                </a:cubicBezTo>
                <a:cubicBezTo>
                  <a:pt x="1929862" y="5553736"/>
                  <a:pt x="1934184" y="5549351"/>
                  <a:pt x="1939584" y="5549351"/>
                </a:cubicBezTo>
                <a:close/>
                <a:moveTo>
                  <a:pt x="1698333" y="5549351"/>
                </a:moveTo>
                <a:cubicBezTo>
                  <a:pt x="1703734" y="5549351"/>
                  <a:pt x="1708119" y="5553673"/>
                  <a:pt x="1708119" y="5559075"/>
                </a:cubicBezTo>
                <a:cubicBezTo>
                  <a:pt x="1708119" y="5564477"/>
                  <a:pt x="1703734" y="5568862"/>
                  <a:pt x="1698333" y="5568862"/>
                </a:cubicBezTo>
                <a:cubicBezTo>
                  <a:pt x="1692932" y="5568862"/>
                  <a:pt x="1688548" y="5564413"/>
                  <a:pt x="1688548" y="5559075"/>
                </a:cubicBezTo>
                <a:cubicBezTo>
                  <a:pt x="1688548" y="5553736"/>
                  <a:pt x="1692932" y="5549351"/>
                  <a:pt x="1698333" y="5549351"/>
                </a:cubicBezTo>
                <a:close/>
                <a:moveTo>
                  <a:pt x="1457108" y="5549351"/>
                </a:moveTo>
                <a:cubicBezTo>
                  <a:pt x="1462444" y="5549351"/>
                  <a:pt x="1466829" y="5553673"/>
                  <a:pt x="1466829" y="5559075"/>
                </a:cubicBezTo>
                <a:cubicBezTo>
                  <a:pt x="1466829" y="5564477"/>
                  <a:pt x="1462508" y="5568862"/>
                  <a:pt x="1457108" y="5568862"/>
                </a:cubicBezTo>
                <a:cubicBezTo>
                  <a:pt x="1451708" y="5568862"/>
                  <a:pt x="1447324" y="5564413"/>
                  <a:pt x="1447324" y="5559075"/>
                </a:cubicBezTo>
                <a:cubicBezTo>
                  <a:pt x="1447324" y="5553736"/>
                  <a:pt x="1451708" y="5549351"/>
                  <a:pt x="1457108" y="5549351"/>
                </a:cubicBezTo>
                <a:close/>
                <a:moveTo>
                  <a:pt x="1215887" y="5549351"/>
                </a:moveTo>
                <a:cubicBezTo>
                  <a:pt x="1221287" y="5549351"/>
                  <a:pt x="1225671" y="5553673"/>
                  <a:pt x="1225671" y="5559075"/>
                </a:cubicBezTo>
                <a:cubicBezTo>
                  <a:pt x="1225671" y="5564477"/>
                  <a:pt x="1221224" y="5568862"/>
                  <a:pt x="1215887" y="5568862"/>
                </a:cubicBezTo>
                <a:cubicBezTo>
                  <a:pt x="1210551" y="5568862"/>
                  <a:pt x="1206167" y="5564413"/>
                  <a:pt x="1206167" y="5559075"/>
                </a:cubicBezTo>
                <a:cubicBezTo>
                  <a:pt x="1206167" y="5553736"/>
                  <a:pt x="1210487" y="5549351"/>
                  <a:pt x="1215887" y="5549351"/>
                </a:cubicBezTo>
                <a:close/>
                <a:moveTo>
                  <a:pt x="974667" y="5549351"/>
                </a:moveTo>
                <a:cubicBezTo>
                  <a:pt x="980067" y="5549351"/>
                  <a:pt x="984451" y="5553673"/>
                  <a:pt x="984451" y="5559075"/>
                </a:cubicBezTo>
                <a:cubicBezTo>
                  <a:pt x="984451" y="5564477"/>
                  <a:pt x="980004" y="5568862"/>
                  <a:pt x="974667" y="5568862"/>
                </a:cubicBezTo>
                <a:cubicBezTo>
                  <a:pt x="969331" y="5568862"/>
                  <a:pt x="964947" y="5564413"/>
                  <a:pt x="964947" y="5559075"/>
                </a:cubicBezTo>
                <a:cubicBezTo>
                  <a:pt x="964947" y="5553736"/>
                  <a:pt x="969267" y="5549351"/>
                  <a:pt x="974667" y="5549351"/>
                </a:cubicBezTo>
                <a:close/>
                <a:moveTo>
                  <a:pt x="733447" y="5549351"/>
                </a:moveTo>
                <a:cubicBezTo>
                  <a:pt x="738783" y="5549351"/>
                  <a:pt x="743167" y="5553673"/>
                  <a:pt x="743167" y="5559075"/>
                </a:cubicBezTo>
                <a:cubicBezTo>
                  <a:pt x="743167" y="5564477"/>
                  <a:pt x="738847" y="5568862"/>
                  <a:pt x="733447" y="5568862"/>
                </a:cubicBezTo>
                <a:cubicBezTo>
                  <a:pt x="728047" y="5568862"/>
                  <a:pt x="723663" y="5564413"/>
                  <a:pt x="723663" y="5559075"/>
                </a:cubicBezTo>
                <a:cubicBezTo>
                  <a:pt x="723663" y="5553736"/>
                  <a:pt x="728047" y="5549351"/>
                  <a:pt x="733447" y="5549351"/>
                </a:cubicBezTo>
                <a:close/>
                <a:moveTo>
                  <a:pt x="492226" y="5549351"/>
                </a:moveTo>
                <a:cubicBezTo>
                  <a:pt x="497562" y="5549351"/>
                  <a:pt x="501946" y="5553673"/>
                  <a:pt x="501946" y="5559075"/>
                </a:cubicBezTo>
                <a:cubicBezTo>
                  <a:pt x="501946" y="5564477"/>
                  <a:pt x="497626" y="5568862"/>
                  <a:pt x="492226" y="5568862"/>
                </a:cubicBezTo>
                <a:cubicBezTo>
                  <a:pt x="486826" y="5568862"/>
                  <a:pt x="482442" y="5564413"/>
                  <a:pt x="482442" y="5559075"/>
                </a:cubicBezTo>
                <a:cubicBezTo>
                  <a:pt x="482442" y="5553736"/>
                  <a:pt x="486826" y="5549351"/>
                  <a:pt x="492226" y="5549351"/>
                </a:cubicBezTo>
                <a:close/>
                <a:moveTo>
                  <a:pt x="251007" y="5549351"/>
                </a:moveTo>
                <a:cubicBezTo>
                  <a:pt x="256407" y="5549351"/>
                  <a:pt x="260791" y="5553673"/>
                  <a:pt x="260791" y="5559075"/>
                </a:cubicBezTo>
                <a:cubicBezTo>
                  <a:pt x="260791" y="5564477"/>
                  <a:pt x="256344" y="5568862"/>
                  <a:pt x="251007" y="5568862"/>
                </a:cubicBezTo>
                <a:cubicBezTo>
                  <a:pt x="245671" y="5568862"/>
                  <a:pt x="241287" y="5564413"/>
                  <a:pt x="241287" y="5559075"/>
                </a:cubicBezTo>
                <a:cubicBezTo>
                  <a:pt x="241287" y="5553736"/>
                  <a:pt x="245607" y="5549351"/>
                  <a:pt x="251007" y="5549351"/>
                </a:cubicBezTo>
                <a:close/>
                <a:moveTo>
                  <a:pt x="9724" y="5549351"/>
                </a:moveTo>
                <a:cubicBezTo>
                  <a:pt x="15124" y="5549351"/>
                  <a:pt x="19507" y="5553673"/>
                  <a:pt x="19507" y="5559075"/>
                </a:cubicBezTo>
                <a:cubicBezTo>
                  <a:pt x="19507" y="5564477"/>
                  <a:pt x="15061" y="5568862"/>
                  <a:pt x="9724" y="5568862"/>
                </a:cubicBezTo>
                <a:cubicBezTo>
                  <a:pt x="4388" y="5568862"/>
                  <a:pt x="4" y="5564413"/>
                  <a:pt x="4" y="5559075"/>
                </a:cubicBezTo>
                <a:cubicBezTo>
                  <a:pt x="4" y="5553736"/>
                  <a:pt x="4324" y="5549351"/>
                  <a:pt x="9724" y="5549351"/>
                </a:cubicBezTo>
                <a:close/>
                <a:moveTo>
                  <a:pt x="11820259" y="5308100"/>
                </a:moveTo>
                <a:cubicBezTo>
                  <a:pt x="11825659" y="5308100"/>
                  <a:pt x="11830043" y="5312548"/>
                  <a:pt x="11830043" y="5317887"/>
                </a:cubicBezTo>
                <a:cubicBezTo>
                  <a:pt x="11830043" y="5323226"/>
                  <a:pt x="11825596" y="5327611"/>
                  <a:pt x="11820259" y="5327611"/>
                </a:cubicBezTo>
                <a:cubicBezTo>
                  <a:pt x="11814922" y="5327611"/>
                  <a:pt x="11810539" y="5323289"/>
                  <a:pt x="11810539" y="5317887"/>
                </a:cubicBezTo>
                <a:cubicBezTo>
                  <a:pt x="11810539" y="5312485"/>
                  <a:pt x="11814859" y="5308100"/>
                  <a:pt x="11820259" y="5308100"/>
                </a:cubicBezTo>
                <a:close/>
                <a:moveTo>
                  <a:pt x="11579030" y="5308100"/>
                </a:moveTo>
                <a:cubicBezTo>
                  <a:pt x="11584430" y="5308100"/>
                  <a:pt x="11588815" y="5312548"/>
                  <a:pt x="11588815" y="5317887"/>
                </a:cubicBezTo>
                <a:cubicBezTo>
                  <a:pt x="11588815" y="5323226"/>
                  <a:pt x="11584367" y="5327611"/>
                  <a:pt x="11579030" y="5327611"/>
                </a:cubicBezTo>
                <a:cubicBezTo>
                  <a:pt x="11573694" y="5327611"/>
                  <a:pt x="11569310" y="5323289"/>
                  <a:pt x="11569310" y="5317887"/>
                </a:cubicBezTo>
                <a:cubicBezTo>
                  <a:pt x="11569310" y="5312485"/>
                  <a:pt x="11573630" y="5308100"/>
                  <a:pt x="11579030" y="5308100"/>
                </a:cubicBezTo>
                <a:close/>
                <a:moveTo>
                  <a:pt x="11337802" y="5308100"/>
                </a:moveTo>
                <a:cubicBezTo>
                  <a:pt x="11343202" y="5308100"/>
                  <a:pt x="11347587" y="5312548"/>
                  <a:pt x="11347587" y="5317887"/>
                </a:cubicBezTo>
                <a:cubicBezTo>
                  <a:pt x="11347587" y="5323226"/>
                  <a:pt x="11343139" y="5327611"/>
                  <a:pt x="11337802" y="5327611"/>
                </a:cubicBezTo>
                <a:cubicBezTo>
                  <a:pt x="11332466" y="5327611"/>
                  <a:pt x="11328082" y="5323289"/>
                  <a:pt x="11328082" y="5317887"/>
                </a:cubicBezTo>
                <a:cubicBezTo>
                  <a:pt x="11328082" y="5312485"/>
                  <a:pt x="11332402" y="5308100"/>
                  <a:pt x="11337802" y="5308100"/>
                </a:cubicBezTo>
                <a:close/>
                <a:moveTo>
                  <a:pt x="11096574" y="5308100"/>
                </a:moveTo>
                <a:cubicBezTo>
                  <a:pt x="11101910" y="5308100"/>
                  <a:pt x="11106294" y="5312548"/>
                  <a:pt x="11106294" y="5317887"/>
                </a:cubicBezTo>
                <a:cubicBezTo>
                  <a:pt x="11106294" y="5323226"/>
                  <a:pt x="11101974" y="5327611"/>
                  <a:pt x="11096574" y="5327611"/>
                </a:cubicBezTo>
                <a:cubicBezTo>
                  <a:pt x="11091174" y="5327611"/>
                  <a:pt x="11086790" y="5323289"/>
                  <a:pt x="11086790" y="5317887"/>
                </a:cubicBezTo>
                <a:cubicBezTo>
                  <a:pt x="11086790" y="5312485"/>
                  <a:pt x="11091174" y="5308100"/>
                  <a:pt x="11096574" y="5308100"/>
                </a:cubicBezTo>
                <a:close/>
                <a:moveTo>
                  <a:pt x="10855345" y="5308100"/>
                </a:moveTo>
                <a:cubicBezTo>
                  <a:pt x="10860682" y="5308100"/>
                  <a:pt x="10865065" y="5312548"/>
                  <a:pt x="10865065" y="5317887"/>
                </a:cubicBezTo>
                <a:cubicBezTo>
                  <a:pt x="10865065" y="5323226"/>
                  <a:pt x="10860682" y="5327611"/>
                  <a:pt x="10855345" y="5327611"/>
                </a:cubicBezTo>
                <a:cubicBezTo>
                  <a:pt x="10850008" y="5327611"/>
                  <a:pt x="10845625" y="5323289"/>
                  <a:pt x="10845625" y="5317887"/>
                </a:cubicBezTo>
                <a:cubicBezTo>
                  <a:pt x="10845625" y="5312485"/>
                  <a:pt x="10849945" y="5308100"/>
                  <a:pt x="10855345" y="5308100"/>
                </a:cubicBezTo>
                <a:close/>
                <a:moveTo>
                  <a:pt x="10614116" y="5308100"/>
                </a:moveTo>
                <a:cubicBezTo>
                  <a:pt x="10619516" y="5308100"/>
                  <a:pt x="10623901" y="5312548"/>
                  <a:pt x="10623901" y="5317887"/>
                </a:cubicBezTo>
                <a:cubicBezTo>
                  <a:pt x="10623901" y="5323226"/>
                  <a:pt x="10619454" y="5327611"/>
                  <a:pt x="10614116" y="5327611"/>
                </a:cubicBezTo>
                <a:cubicBezTo>
                  <a:pt x="10608780" y="5327611"/>
                  <a:pt x="10604396" y="5323289"/>
                  <a:pt x="10604396" y="5317887"/>
                </a:cubicBezTo>
                <a:cubicBezTo>
                  <a:pt x="10604396" y="5312485"/>
                  <a:pt x="10608716" y="5308100"/>
                  <a:pt x="10614116" y="5308100"/>
                </a:cubicBezTo>
                <a:close/>
                <a:moveTo>
                  <a:pt x="10372888" y="5308100"/>
                </a:moveTo>
                <a:cubicBezTo>
                  <a:pt x="10378288" y="5308100"/>
                  <a:pt x="10382673" y="5312548"/>
                  <a:pt x="10382673" y="5317887"/>
                </a:cubicBezTo>
                <a:cubicBezTo>
                  <a:pt x="10382673" y="5323226"/>
                  <a:pt x="10378225" y="5327611"/>
                  <a:pt x="10372888" y="5327611"/>
                </a:cubicBezTo>
                <a:cubicBezTo>
                  <a:pt x="10367552" y="5327611"/>
                  <a:pt x="10363168" y="5323289"/>
                  <a:pt x="10363168" y="5317887"/>
                </a:cubicBezTo>
                <a:cubicBezTo>
                  <a:pt x="10363168" y="5312485"/>
                  <a:pt x="10367488" y="5308100"/>
                  <a:pt x="10372888" y="5308100"/>
                </a:cubicBezTo>
                <a:close/>
                <a:moveTo>
                  <a:pt x="10131660" y="5308100"/>
                </a:moveTo>
                <a:cubicBezTo>
                  <a:pt x="10137060" y="5308100"/>
                  <a:pt x="10141444" y="5312548"/>
                  <a:pt x="10141444" y="5317887"/>
                </a:cubicBezTo>
                <a:cubicBezTo>
                  <a:pt x="10141444" y="5323226"/>
                  <a:pt x="10136997" y="5327611"/>
                  <a:pt x="10131660" y="5327611"/>
                </a:cubicBezTo>
                <a:cubicBezTo>
                  <a:pt x="10126323" y="5327611"/>
                  <a:pt x="10121940" y="5323289"/>
                  <a:pt x="10121940" y="5317887"/>
                </a:cubicBezTo>
                <a:cubicBezTo>
                  <a:pt x="10121940" y="5312485"/>
                  <a:pt x="10126260" y="5308100"/>
                  <a:pt x="10131660" y="5308100"/>
                </a:cubicBezTo>
                <a:close/>
                <a:moveTo>
                  <a:pt x="9890432" y="5308100"/>
                </a:moveTo>
                <a:cubicBezTo>
                  <a:pt x="9895768" y="5308100"/>
                  <a:pt x="9900152" y="5312548"/>
                  <a:pt x="9900152" y="5317887"/>
                </a:cubicBezTo>
                <a:cubicBezTo>
                  <a:pt x="9900152" y="5323226"/>
                  <a:pt x="9895832" y="5327611"/>
                  <a:pt x="9890432" y="5327611"/>
                </a:cubicBezTo>
                <a:cubicBezTo>
                  <a:pt x="9885031" y="5327611"/>
                  <a:pt x="9880648" y="5323289"/>
                  <a:pt x="9880648" y="5317887"/>
                </a:cubicBezTo>
                <a:cubicBezTo>
                  <a:pt x="9880648" y="5312485"/>
                  <a:pt x="9885031" y="5308100"/>
                  <a:pt x="9890432" y="5308100"/>
                </a:cubicBezTo>
                <a:close/>
                <a:moveTo>
                  <a:pt x="9649203" y="5308100"/>
                </a:moveTo>
                <a:cubicBezTo>
                  <a:pt x="9654540" y="5308100"/>
                  <a:pt x="9658923" y="5312548"/>
                  <a:pt x="9658923" y="5317887"/>
                </a:cubicBezTo>
                <a:cubicBezTo>
                  <a:pt x="9658923" y="5323226"/>
                  <a:pt x="9654540" y="5327611"/>
                  <a:pt x="9649203" y="5327611"/>
                </a:cubicBezTo>
                <a:cubicBezTo>
                  <a:pt x="9643866" y="5327611"/>
                  <a:pt x="9639483" y="5323289"/>
                  <a:pt x="9639483" y="5317887"/>
                </a:cubicBezTo>
                <a:cubicBezTo>
                  <a:pt x="9639483" y="5312485"/>
                  <a:pt x="9643803" y="5308100"/>
                  <a:pt x="9649203" y="5308100"/>
                </a:cubicBezTo>
                <a:close/>
                <a:moveTo>
                  <a:pt x="9417695" y="5308100"/>
                </a:moveTo>
                <a:cubicBezTo>
                  <a:pt x="9423031" y="5308100"/>
                  <a:pt x="9427416" y="5312548"/>
                  <a:pt x="9427416" y="5317887"/>
                </a:cubicBezTo>
                <a:cubicBezTo>
                  <a:pt x="9427416" y="5323226"/>
                  <a:pt x="9423095" y="5327611"/>
                  <a:pt x="9417695" y="5327611"/>
                </a:cubicBezTo>
                <a:cubicBezTo>
                  <a:pt x="9412295" y="5327611"/>
                  <a:pt x="9407911" y="5323289"/>
                  <a:pt x="9407911" y="5317887"/>
                </a:cubicBezTo>
                <a:cubicBezTo>
                  <a:pt x="9407911" y="5312485"/>
                  <a:pt x="9412295" y="5308100"/>
                  <a:pt x="9417695" y="5308100"/>
                </a:cubicBezTo>
                <a:close/>
                <a:moveTo>
                  <a:pt x="9176467" y="5308100"/>
                </a:moveTo>
                <a:cubicBezTo>
                  <a:pt x="9181803" y="5308100"/>
                  <a:pt x="9186187" y="5312548"/>
                  <a:pt x="9186187" y="5317887"/>
                </a:cubicBezTo>
                <a:cubicBezTo>
                  <a:pt x="9186187" y="5323226"/>
                  <a:pt x="9181867" y="5327611"/>
                  <a:pt x="9176467" y="5327611"/>
                </a:cubicBezTo>
                <a:cubicBezTo>
                  <a:pt x="9171066" y="5327611"/>
                  <a:pt x="9166683" y="5323289"/>
                  <a:pt x="9166683" y="5317887"/>
                </a:cubicBezTo>
                <a:cubicBezTo>
                  <a:pt x="9166683" y="5312485"/>
                  <a:pt x="9171066" y="5308100"/>
                  <a:pt x="9176467" y="5308100"/>
                </a:cubicBezTo>
                <a:close/>
                <a:moveTo>
                  <a:pt x="8935237" y="5308100"/>
                </a:moveTo>
                <a:cubicBezTo>
                  <a:pt x="8940574" y="5308100"/>
                  <a:pt x="8944958" y="5312548"/>
                  <a:pt x="8944958" y="5317887"/>
                </a:cubicBezTo>
                <a:cubicBezTo>
                  <a:pt x="8944958" y="5323226"/>
                  <a:pt x="8940638" y="5327611"/>
                  <a:pt x="8935237" y="5327611"/>
                </a:cubicBezTo>
                <a:cubicBezTo>
                  <a:pt x="8929837" y="5327611"/>
                  <a:pt x="8925454" y="5323289"/>
                  <a:pt x="8925454" y="5317887"/>
                </a:cubicBezTo>
                <a:cubicBezTo>
                  <a:pt x="8925454" y="5312485"/>
                  <a:pt x="8929837" y="5308100"/>
                  <a:pt x="8935237" y="5308100"/>
                </a:cubicBezTo>
                <a:close/>
                <a:moveTo>
                  <a:pt x="8694009" y="5308100"/>
                </a:moveTo>
                <a:cubicBezTo>
                  <a:pt x="8699346" y="5308100"/>
                  <a:pt x="8703730" y="5312548"/>
                  <a:pt x="8703730" y="5317887"/>
                </a:cubicBezTo>
                <a:cubicBezTo>
                  <a:pt x="8703730" y="5323226"/>
                  <a:pt x="8699346" y="5327611"/>
                  <a:pt x="8694009" y="5327611"/>
                </a:cubicBezTo>
                <a:cubicBezTo>
                  <a:pt x="8688673" y="5327611"/>
                  <a:pt x="8684289" y="5323289"/>
                  <a:pt x="8684289" y="5317887"/>
                </a:cubicBezTo>
                <a:cubicBezTo>
                  <a:pt x="8684289" y="5312485"/>
                  <a:pt x="8688609" y="5308100"/>
                  <a:pt x="8694009" y="5308100"/>
                </a:cubicBezTo>
                <a:close/>
                <a:moveTo>
                  <a:pt x="8452781" y="5308100"/>
                </a:moveTo>
                <a:cubicBezTo>
                  <a:pt x="8458181" y="5308100"/>
                  <a:pt x="8462566" y="5312548"/>
                  <a:pt x="8462566" y="5317887"/>
                </a:cubicBezTo>
                <a:cubicBezTo>
                  <a:pt x="8462566" y="5323226"/>
                  <a:pt x="8458118" y="5327611"/>
                  <a:pt x="8452781" y="5327611"/>
                </a:cubicBezTo>
                <a:cubicBezTo>
                  <a:pt x="8447445" y="5327611"/>
                  <a:pt x="8443061" y="5323289"/>
                  <a:pt x="8443061" y="5317887"/>
                </a:cubicBezTo>
                <a:cubicBezTo>
                  <a:pt x="8443061" y="5312485"/>
                  <a:pt x="8447381" y="5308100"/>
                  <a:pt x="8452781" y="5308100"/>
                </a:cubicBezTo>
                <a:close/>
                <a:moveTo>
                  <a:pt x="8211553" y="5308100"/>
                </a:moveTo>
                <a:cubicBezTo>
                  <a:pt x="8216889" y="5308100"/>
                  <a:pt x="8221273" y="5312548"/>
                  <a:pt x="8221273" y="5317887"/>
                </a:cubicBezTo>
                <a:cubicBezTo>
                  <a:pt x="8221273" y="5323226"/>
                  <a:pt x="8216953" y="5327611"/>
                  <a:pt x="8211553" y="5327611"/>
                </a:cubicBezTo>
                <a:cubicBezTo>
                  <a:pt x="8206152" y="5327611"/>
                  <a:pt x="8201769" y="5323289"/>
                  <a:pt x="8201769" y="5317887"/>
                </a:cubicBezTo>
                <a:cubicBezTo>
                  <a:pt x="8201769" y="5312485"/>
                  <a:pt x="8206152" y="5308100"/>
                  <a:pt x="8211553" y="5308100"/>
                </a:cubicBezTo>
                <a:close/>
                <a:moveTo>
                  <a:pt x="7970260" y="5308100"/>
                </a:moveTo>
                <a:cubicBezTo>
                  <a:pt x="7975661" y="5308100"/>
                  <a:pt x="7980044" y="5312548"/>
                  <a:pt x="7980044" y="5317887"/>
                </a:cubicBezTo>
                <a:cubicBezTo>
                  <a:pt x="7980044" y="5323226"/>
                  <a:pt x="7975661" y="5327611"/>
                  <a:pt x="7970260" y="5327611"/>
                </a:cubicBezTo>
                <a:cubicBezTo>
                  <a:pt x="7964860" y="5327611"/>
                  <a:pt x="7960477" y="5323289"/>
                  <a:pt x="7960477" y="5317887"/>
                </a:cubicBezTo>
                <a:cubicBezTo>
                  <a:pt x="7960477" y="5312485"/>
                  <a:pt x="7964860" y="5308100"/>
                  <a:pt x="7970260" y="5308100"/>
                </a:cubicBezTo>
                <a:close/>
                <a:moveTo>
                  <a:pt x="7729032" y="5308100"/>
                </a:moveTo>
                <a:cubicBezTo>
                  <a:pt x="7734369" y="5308100"/>
                  <a:pt x="7738753" y="5312548"/>
                  <a:pt x="7738753" y="5317887"/>
                </a:cubicBezTo>
                <a:cubicBezTo>
                  <a:pt x="7738753" y="5323226"/>
                  <a:pt x="7734432" y="5327611"/>
                  <a:pt x="7729032" y="5327611"/>
                </a:cubicBezTo>
                <a:cubicBezTo>
                  <a:pt x="7723632" y="5327611"/>
                  <a:pt x="7719249" y="5323289"/>
                  <a:pt x="7719249" y="5317887"/>
                </a:cubicBezTo>
                <a:cubicBezTo>
                  <a:pt x="7719249" y="5312485"/>
                  <a:pt x="7723632" y="5308100"/>
                  <a:pt x="7729032" y="5308100"/>
                </a:cubicBezTo>
                <a:close/>
                <a:moveTo>
                  <a:pt x="7487803" y="5308100"/>
                </a:moveTo>
                <a:cubicBezTo>
                  <a:pt x="7493139" y="5308100"/>
                  <a:pt x="7497524" y="5312548"/>
                  <a:pt x="7497524" y="5317887"/>
                </a:cubicBezTo>
                <a:cubicBezTo>
                  <a:pt x="7497524" y="5323226"/>
                  <a:pt x="7493203" y="5327611"/>
                  <a:pt x="7487803" y="5327611"/>
                </a:cubicBezTo>
                <a:cubicBezTo>
                  <a:pt x="7482403" y="5327611"/>
                  <a:pt x="7478019" y="5323289"/>
                  <a:pt x="7478019" y="5317887"/>
                </a:cubicBezTo>
                <a:cubicBezTo>
                  <a:pt x="7478019" y="5312485"/>
                  <a:pt x="7482403" y="5308100"/>
                  <a:pt x="7487803" y="5308100"/>
                </a:cubicBezTo>
                <a:close/>
                <a:moveTo>
                  <a:pt x="7246575" y="5308100"/>
                </a:moveTo>
                <a:cubicBezTo>
                  <a:pt x="7251975" y="5308100"/>
                  <a:pt x="7256359" y="5312548"/>
                  <a:pt x="7256359" y="5317887"/>
                </a:cubicBezTo>
                <a:cubicBezTo>
                  <a:pt x="7256359" y="5323226"/>
                  <a:pt x="7251912" y="5327611"/>
                  <a:pt x="7246575" y="5327611"/>
                </a:cubicBezTo>
                <a:cubicBezTo>
                  <a:pt x="7241238" y="5327611"/>
                  <a:pt x="7236855" y="5323289"/>
                  <a:pt x="7236855" y="5317887"/>
                </a:cubicBezTo>
                <a:cubicBezTo>
                  <a:pt x="7236855" y="5312485"/>
                  <a:pt x="7241175" y="5308100"/>
                  <a:pt x="7246575" y="5308100"/>
                </a:cubicBezTo>
                <a:close/>
                <a:moveTo>
                  <a:pt x="7005346" y="5308100"/>
                </a:moveTo>
                <a:cubicBezTo>
                  <a:pt x="7010746" y="5308100"/>
                  <a:pt x="7015130" y="5312548"/>
                  <a:pt x="7015130" y="5317887"/>
                </a:cubicBezTo>
                <a:cubicBezTo>
                  <a:pt x="7015130" y="5323226"/>
                  <a:pt x="7010683" y="5327611"/>
                  <a:pt x="7005346" y="5327611"/>
                </a:cubicBezTo>
                <a:cubicBezTo>
                  <a:pt x="7000009" y="5327611"/>
                  <a:pt x="6995626" y="5323289"/>
                  <a:pt x="6995626" y="5317887"/>
                </a:cubicBezTo>
                <a:cubicBezTo>
                  <a:pt x="6995626" y="5312485"/>
                  <a:pt x="6999946" y="5308100"/>
                  <a:pt x="7005346" y="5308100"/>
                </a:cubicBezTo>
                <a:close/>
                <a:moveTo>
                  <a:pt x="6764118" y="5308100"/>
                </a:moveTo>
                <a:cubicBezTo>
                  <a:pt x="6769518" y="5308100"/>
                  <a:pt x="6773902" y="5312548"/>
                  <a:pt x="6773902" y="5317887"/>
                </a:cubicBezTo>
                <a:cubicBezTo>
                  <a:pt x="6773902" y="5323226"/>
                  <a:pt x="6769518" y="5327611"/>
                  <a:pt x="6764118" y="5327611"/>
                </a:cubicBezTo>
                <a:cubicBezTo>
                  <a:pt x="6758718" y="5327611"/>
                  <a:pt x="6754335" y="5323289"/>
                  <a:pt x="6754335" y="5317887"/>
                </a:cubicBezTo>
                <a:cubicBezTo>
                  <a:pt x="6754335" y="5312485"/>
                  <a:pt x="6758718" y="5308100"/>
                  <a:pt x="6764118" y="5308100"/>
                </a:cubicBezTo>
                <a:close/>
                <a:moveTo>
                  <a:pt x="6522889" y="5308100"/>
                </a:moveTo>
                <a:cubicBezTo>
                  <a:pt x="6528225" y="5308100"/>
                  <a:pt x="6532610" y="5312548"/>
                  <a:pt x="6532610" y="5317887"/>
                </a:cubicBezTo>
                <a:cubicBezTo>
                  <a:pt x="6532610" y="5323226"/>
                  <a:pt x="6528289" y="5327611"/>
                  <a:pt x="6522889" y="5327611"/>
                </a:cubicBezTo>
                <a:cubicBezTo>
                  <a:pt x="6517489" y="5327611"/>
                  <a:pt x="6513105" y="5323289"/>
                  <a:pt x="6513105" y="5317887"/>
                </a:cubicBezTo>
                <a:cubicBezTo>
                  <a:pt x="6513105" y="5312485"/>
                  <a:pt x="6517489" y="5308100"/>
                  <a:pt x="6522889" y="5308100"/>
                </a:cubicBezTo>
                <a:close/>
                <a:moveTo>
                  <a:pt x="6281661" y="5308100"/>
                </a:moveTo>
                <a:cubicBezTo>
                  <a:pt x="6286997" y="5308100"/>
                  <a:pt x="6291381" y="5312548"/>
                  <a:pt x="6291381" y="5317887"/>
                </a:cubicBezTo>
                <a:cubicBezTo>
                  <a:pt x="6291381" y="5323226"/>
                  <a:pt x="6287061" y="5327611"/>
                  <a:pt x="6281661" y="5327611"/>
                </a:cubicBezTo>
                <a:cubicBezTo>
                  <a:pt x="6276261" y="5327611"/>
                  <a:pt x="6271877" y="5323289"/>
                  <a:pt x="6271877" y="5317887"/>
                </a:cubicBezTo>
                <a:cubicBezTo>
                  <a:pt x="6271877" y="5312485"/>
                  <a:pt x="6276261" y="5308100"/>
                  <a:pt x="6281661" y="5308100"/>
                </a:cubicBezTo>
                <a:close/>
                <a:moveTo>
                  <a:pt x="6040432" y="5308100"/>
                </a:moveTo>
                <a:cubicBezTo>
                  <a:pt x="6045832" y="5308100"/>
                  <a:pt x="6050216" y="5312548"/>
                  <a:pt x="6050216" y="5317887"/>
                </a:cubicBezTo>
                <a:cubicBezTo>
                  <a:pt x="6050216" y="5323226"/>
                  <a:pt x="6045769" y="5327611"/>
                  <a:pt x="6040432" y="5327611"/>
                </a:cubicBezTo>
                <a:cubicBezTo>
                  <a:pt x="6035095" y="5327611"/>
                  <a:pt x="6030712" y="5323289"/>
                  <a:pt x="6030712" y="5317887"/>
                </a:cubicBezTo>
                <a:cubicBezTo>
                  <a:pt x="6030712" y="5312485"/>
                  <a:pt x="6035032" y="5308100"/>
                  <a:pt x="6040432" y="5308100"/>
                </a:cubicBezTo>
                <a:close/>
                <a:moveTo>
                  <a:pt x="5799205" y="5308100"/>
                </a:moveTo>
                <a:cubicBezTo>
                  <a:pt x="5804606" y="5308100"/>
                  <a:pt x="5808989" y="5312548"/>
                  <a:pt x="5808989" y="5317887"/>
                </a:cubicBezTo>
                <a:cubicBezTo>
                  <a:pt x="5808989" y="5323226"/>
                  <a:pt x="5804542" y="5327611"/>
                  <a:pt x="5799205" y="5327611"/>
                </a:cubicBezTo>
                <a:cubicBezTo>
                  <a:pt x="5793870" y="5327611"/>
                  <a:pt x="5789486" y="5323289"/>
                  <a:pt x="5789486" y="5317887"/>
                </a:cubicBezTo>
                <a:cubicBezTo>
                  <a:pt x="5789486" y="5312485"/>
                  <a:pt x="5793806" y="5308100"/>
                  <a:pt x="5799205" y="5308100"/>
                </a:cubicBezTo>
                <a:close/>
                <a:moveTo>
                  <a:pt x="5557992" y="5308100"/>
                </a:moveTo>
                <a:cubicBezTo>
                  <a:pt x="5563392" y="5308100"/>
                  <a:pt x="5567774" y="5312548"/>
                  <a:pt x="5567774" y="5317887"/>
                </a:cubicBezTo>
                <a:cubicBezTo>
                  <a:pt x="5567774" y="5323226"/>
                  <a:pt x="5563392" y="5327611"/>
                  <a:pt x="5557992" y="5327611"/>
                </a:cubicBezTo>
                <a:cubicBezTo>
                  <a:pt x="5552592" y="5327611"/>
                  <a:pt x="5548208" y="5323289"/>
                  <a:pt x="5548208" y="5317887"/>
                </a:cubicBezTo>
                <a:cubicBezTo>
                  <a:pt x="5548208" y="5312485"/>
                  <a:pt x="5552592" y="5308100"/>
                  <a:pt x="5557992" y="5308100"/>
                </a:cubicBezTo>
                <a:close/>
                <a:moveTo>
                  <a:pt x="5316710" y="5308100"/>
                </a:moveTo>
                <a:cubicBezTo>
                  <a:pt x="5322044" y="5308100"/>
                  <a:pt x="5326432" y="5312548"/>
                  <a:pt x="5326432" y="5317887"/>
                </a:cubicBezTo>
                <a:cubicBezTo>
                  <a:pt x="5326432" y="5323226"/>
                  <a:pt x="5322105" y="5327611"/>
                  <a:pt x="5316710" y="5327611"/>
                </a:cubicBezTo>
                <a:cubicBezTo>
                  <a:pt x="5311316" y="5327611"/>
                  <a:pt x="5306924" y="5323289"/>
                  <a:pt x="5306924" y="5317887"/>
                </a:cubicBezTo>
                <a:cubicBezTo>
                  <a:pt x="5306924" y="5312485"/>
                  <a:pt x="5311316" y="5308100"/>
                  <a:pt x="5316710" y="5308100"/>
                </a:cubicBezTo>
                <a:close/>
                <a:moveTo>
                  <a:pt x="5075486" y="5308100"/>
                </a:moveTo>
                <a:cubicBezTo>
                  <a:pt x="5080820" y="5308100"/>
                  <a:pt x="5085202" y="5312548"/>
                  <a:pt x="5085202" y="5317887"/>
                </a:cubicBezTo>
                <a:cubicBezTo>
                  <a:pt x="5085202" y="5323226"/>
                  <a:pt x="5080885" y="5327611"/>
                  <a:pt x="5075486" y="5327611"/>
                </a:cubicBezTo>
                <a:cubicBezTo>
                  <a:pt x="5070087" y="5327611"/>
                  <a:pt x="5065705" y="5323289"/>
                  <a:pt x="5065705" y="5317887"/>
                </a:cubicBezTo>
                <a:cubicBezTo>
                  <a:pt x="5065705" y="5312485"/>
                  <a:pt x="5070087" y="5308100"/>
                  <a:pt x="5075486" y="5308100"/>
                </a:cubicBezTo>
                <a:close/>
                <a:moveTo>
                  <a:pt x="4834252" y="5308100"/>
                </a:moveTo>
                <a:cubicBezTo>
                  <a:pt x="4839658" y="5308100"/>
                  <a:pt x="4844040" y="5312548"/>
                  <a:pt x="4844040" y="5317887"/>
                </a:cubicBezTo>
                <a:cubicBezTo>
                  <a:pt x="4844040" y="5323226"/>
                  <a:pt x="4839595" y="5327611"/>
                  <a:pt x="4834252" y="5327611"/>
                </a:cubicBezTo>
                <a:cubicBezTo>
                  <a:pt x="4828917" y="5327611"/>
                  <a:pt x="4824534" y="5323289"/>
                  <a:pt x="4824534" y="5317887"/>
                </a:cubicBezTo>
                <a:cubicBezTo>
                  <a:pt x="4824534" y="5312485"/>
                  <a:pt x="4828853" y="5308100"/>
                  <a:pt x="4834252" y="5308100"/>
                </a:cubicBezTo>
                <a:close/>
                <a:moveTo>
                  <a:pt x="4593019" y="5308100"/>
                </a:moveTo>
                <a:cubicBezTo>
                  <a:pt x="4598416" y="5308100"/>
                  <a:pt x="4602795" y="5312548"/>
                  <a:pt x="4602795" y="5317887"/>
                </a:cubicBezTo>
                <a:cubicBezTo>
                  <a:pt x="4602795" y="5323226"/>
                  <a:pt x="4598353" y="5327611"/>
                  <a:pt x="4593019" y="5327611"/>
                </a:cubicBezTo>
                <a:cubicBezTo>
                  <a:pt x="4587686" y="5327611"/>
                  <a:pt x="4583304" y="5323289"/>
                  <a:pt x="4583304" y="5317887"/>
                </a:cubicBezTo>
                <a:cubicBezTo>
                  <a:pt x="4583304" y="5312485"/>
                  <a:pt x="4587622" y="5308100"/>
                  <a:pt x="4593019" y="5308100"/>
                </a:cubicBezTo>
                <a:close/>
                <a:moveTo>
                  <a:pt x="4351806" y="5308100"/>
                </a:moveTo>
                <a:cubicBezTo>
                  <a:pt x="4357195" y="5308100"/>
                  <a:pt x="4361580" y="5312548"/>
                  <a:pt x="4361580" y="5317887"/>
                </a:cubicBezTo>
                <a:cubicBezTo>
                  <a:pt x="4361580" y="5323226"/>
                  <a:pt x="4357195" y="5327611"/>
                  <a:pt x="4351806" y="5327611"/>
                </a:cubicBezTo>
                <a:cubicBezTo>
                  <a:pt x="4346397" y="5327611"/>
                  <a:pt x="4342006" y="5323289"/>
                  <a:pt x="4342006" y="5317887"/>
                </a:cubicBezTo>
                <a:cubicBezTo>
                  <a:pt x="4342006" y="5312485"/>
                  <a:pt x="4346397" y="5308100"/>
                  <a:pt x="4351806" y="5308100"/>
                </a:cubicBezTo>
                <a:close/>
                <a:moveTo>
                  <a:pt x="4110583" y="5308100"/>
                </a:moveTo>
                <a:cubicBezTo>
                  <a:pt x="4115986" y="5308100"/>
                  <a:pt x="4120362" y="5312548"/>
                  <a:pt x="4120362" y="5317887"/>
                </a:cubicBezTo>
                <a:cubicBezTo>
                  <a:pt x="4120362" y="5323226"/>
                  <a:pt x="4115986" y="5327611"/>
                  <a:pt x="4110583" y="5327611"/>
                </a:cubicBezTo>
                <a:cubicBezTo>
                  <a:pt x="4105180" y="5327611"/>
                  <a:pt x="4100799" y="5323289"/>
                  <a:pt x="4100799" y="5317887"/>
                </a:cubicBezTo>
                <a:cubicBezTo>
                  <a:pt x="4100799" y="5312485"/>
                  <a:pt x="4105180" y="5308100"/>
                  <a:pt x="4110583" y="5308100"/>
                </a:cubicBezTo>
                <a:close/>
                <a:moveTo>
                  <a:pt x="3869431" y="5308100"/>
                </a:moveTo>
                <a:cubicBezTo>
                  <a:pt x="3874765" y="5308100"/>
                  <a:pt x="3879151" y="5312548"/>
                  <a:pt x="3879151" y="5317887"/>
                </a:cubicBezTo>
                <a:cubicBezTo>
                  <a:pt x="3879151" y="5323226"/>
                  <a:pt x="3874828" y="5327611"/>
                  <a:pt x="3869431" y="5327611"/>
                </a:cubicBezTo>
                <a:cubicBezTo>
                  <a:pt x="3864032" y="5327611"/>
                  <a:pt x="3859648" y="5323289"/>
                  <a:pt x="3859648" y="5317887"/>
                </a:cubicBezTo>
                <a:cubicBezTo>
                  <a:pt x="3859648" y="5312485"/>
                  <a:pt x="3864032" y="5308100"/>
                  <a:pt x="3869431" y="5308100"/>
                </a:cubicBezTo>
                <a:close/>
                <a:moveTo>
                  <a:pt x="3628215" y="5308100"/>
                </a:moveTo>
                <a:cubicBezTo>
                  <a:pt x="3633533" y="5308100"/>
                  <a:pt x="3637936" y="5312548"/>
                  <a:pt x="3637936" y="5317887"/>
                </a:cubicBezTo>
                <a:cubicBezTo>
                  <a:pt x="3637936" y="5323226"/>
                  <a:pt x="3633597" y="5327611"/>
                  <a:pt x="3628215" y="5327611"/>
                </a:cubicBezTo>
                <a:cubicBezTo>
                  <a:pt x="3622815" y="5327611"/>
                  <a:pt x="3618432" y="5323289"/>
                  <a:pt x="3618432" y="5317887"/>
                </a:cubicBezTo>
                <a:cubicBezTo>
                  <a:pt x="3618432" y="5312485"/>
                  <a:pt x="3622815" y="5308100"/>
                  <a:pt x="3628215" y="5308100"/>
                </a:cubicBezTo>
                <a:close/>
                <a:moveTo>
                  <a:pt x="3386959" y="5308100"/>
                </a:moveTo>
                <a:cubicBezTo>
                  <a:pt x="3392360" y="5308100"/>
                  <a:pt x="3396745" y="5312548"/>
                  <a:pt x="3396745" y="5317887"/>
                </a:cubicBezTo>
                <a:cubicBezTo>
                  <a:pt x="3396745" y="5323226"/>
                  <a:pt x="3392296" y="5327611"/>
                  <a:pt x="3386959" y="5327611"/>
                </a:cubicBezTo>
                <a:cubicBezTo>
                  <a:pt x="3381622" y="5327611"/>
                  <a:pt x="3377237" y="5323289"/>
                  <a:pt x="3377237" y="5317887"/>
                </a:cubicBezTo>
                <a:cubicBezTo>
                  <a:pt x="3377237" y="5312485"/>
                  <a:pt x="3381558" y="5308100"/>
                  <a:pt x="3386959" y="5308100"/>
                </a:cubicBezTo>
                <a:close/>
                <a:moveTo>
                  <a:pt x="3145752" y="5308100"/>
                </a:moveTo>
                <a:cubicBezTo>
                  <a:pt x="3151151" y="5308100"/>
                  <a:pt x="3155534" y="5312548"/>
                  <a:pt x="3155534" y="5317887"/>
                </a:cubicBezTo>
                <a:cubicBezTo>
                  <a:pt x="3155534" y="5323226"/>
                  <a:pt x="3151088" y="5327611"/>
                  <a:pt x="3145752" y="5327611"/>
                </a:cubicBezTo>
                <a:cubicBezTo>
                  <a:pt x="3140417" y="5327611"/>
                  <a:pt x="3136034" y="5323289"/>
                  <a:pt x="3136034" y="5317887"/>
                </a:cubicBezTo>
                <a:cubicBezTo>
                  <a:pt x="3136034" y="5312485"/>
                  <a:pt x="3140353" y="5308100"/>
                  <a:pt x="3145752" y="5308100"/>
                </a:cubicBezTo>
                <a:close/>
                <a:moveTo>
                  <a:pt x="2904574" y="5308100"/>
                </a:moveTo>
                <a:cubicBezTo>
                  <a:pt x="2909974" y="5308100"/>
                  <a:pt x="2914357" y="5312548"/>
                  <a:pt x="2914357" y="5317887"/>
                </a:cubicBezTo>
                <a:cubicBezTo>
                  <a:pt x="2914357" y="5323226"/>
                  <a:pt x="2909974" y="5327611"/>
                  <a:pt x="2904574" y="5327611"/>
                </a:cubicBezTo>
                <a:cubicBezTo>
                  <a:pt x="2899176" y="5327611"/>
                  <a:pt x="2894793" y="5323289"/>
                  <a:pt x="2894793" y="5317887"/>
                </a:cubicBezTo>
                <a:cubicBezTo>
                  <a:pt x="2894793" y="5312485"/>
                  <a:pt x="2899176" y="5308100"/>
                  <a:pt x="2904574" y="5308100"/>
                </a:cubicBezTo>
                <a:close/>
                <a:moveTo>
                  <a:pt x="2663275" y="5308100"/>
                </a:moveTo>
                <a:cubicBezTo>
                  <a:pt x="2668613" y="5308100"/>
                  <a:pt x="2673000" y="5312548"/>
                  <a:pt x="2673000" y="5317887"/>
                </a:cubicBezTo>
                <a:cubicBezTo>
                  <a:pt x="2673000" y="5323226"/>
                  <a:pt x="2668677" y="5327611"/>
                  <a:pt x="2663275" y="5327611"/>
                </a:cubicBezTo>
                <a:cubicBezTo>
                  <a:pt x="2657878" y="5327611"/>
                  <a:pt x="2653493" y="5323289"/>
                  <a:pt x="2653493" y="5317887"/>
                </a:cubicBezTo>
                <a:cubicBezTo>
                  <a:pt x="2653493" y="5312485"/>
                  <a:pt x="2657878" y="5308100"/>
                  <a:pt x="2663275" y="5308100"/>
                </a:cubicBezTo>
                <a:close/>
                <a:moveTo>
                  <a:pt x="2422039" y="5308100"/>
                </a:moveTo>
                <a:cubicBezTo>
                  <a:pt x="2427372" y="5308100"/>
                  <a:pt x="2431755" y="5312548"/>
                  <a:pt x="2431755" y="5317887"/>
                </a:cubicBezTo>
                <a:cubicBezTo>
                  <a:pt x="2431755" y="5323226"/>
                  <a:pt x="2427437" y="5327611"/>
                  <a:pt x="2422039" y="5327611"/>
                </a:cubicBezTo>
                <a:cubicBezTo>
                  <a:pt x="2416641" y="5327611"/>
                  <a:pt x="2412259" y="5323289"/>
                  <a:pt x="2412259" y="5317887"/>
                </a:cubicBezTo>
                <a:cubicBezTo>
                  <a:pt x="2412259" y="5312485"/>
                  <a:pt x="2416641" y="5308100"/>
                  <a:pt x="2422039" y="5308100"/>
                </a:cubicBezTo>
                <a:close/>
                <a:moveTo>
                  <a:pt x="2180796" y="5308100"/>
                </a:moveTo>
                <a:cubicBezTo>
                  <a:pt x="2186202" y="5308100"/>
                  <a:pt x="2190581" y="5312548"/>
                  <a:pt x="2190581" y="5317887"/>
                </a:cubicBezTo>
                <a:cubicBezTo>
                  <a:pt x="2190581" y="5323226"/>
                  <a:pt x="2186136" y="5327611"/>
                  <a:pt x="2180796" y="5327611"/>
                </a:cubicBezTo>
                <a:cubicBezTo>
                  <a:pt x="2175475" y="5327611"/>
                  <a:pt x="2171085" y="5323289"/>
                  <a:pt x="2171085" y="5317887"/>
                </a:cubicBezTo>
                <a:cubicBezTo>
                  <a:pt x="2171085" y="5312485"/>
                  <a:pt x="2175412" y="5308100"/>
                  <a:pt x="2180796" y="5308100"/>
                </a:cubicBezTo>
                <a:close/>
                <a:moveTo>
                  <a:pt x="1939584" y="5308100"/>
                </a:moveTo>
                <a:cubicBezTo>
                  <a:pt x="1944983" y="5308100"/>
                  <a:pt x="1949367" y="5312548"/>
                  <a:pt x="1949367" y="5317887"/>
                </a:cubicBezTo>
                <a:cubicBezTo>
                  <a:pt x="1949367" y="5323226"/>
                  <a:pt x="1944920" y="5327611"/>
                  <a:pt x="1939584" y="5327611"/>
                </a:cubicBezTo>
                <a:cubicBezTo>
                  <a:pt x="1934247" y="5327611"/>
                  <a:pt x="1929862" y="5323289"/>
                  <a:pt x="1929862" y="5317887"/>
                </a:cubicBezTo>
                <a:cubicBezTo>
                  <a:pt x="1929862" y="5312485"/>
                  <a:pt x="1934184" y="5308100"/>
                  <a:pt x="1939584" y="5308100"/>
                </a:cubicBezTo>
                <a:close/>
                <a:moveTo>
                  <a:pt x="1698333" y="5308100"/>
                </a:moveTo>
                <a:cubicBezTo>
                  <a:pt x="1703734" y="5308100"/>
                  <a:pt x="1708119" y="5312548"/>
                  <a:pt x="1708119" y="5317887"/>
                </a:cubicBezTo>
                <a:cubicBezTo>
                  <a:pt x="1708119" y="5323226"/>
                  <a:pt x="1703734" y="5327611"/>
                  <a:pt x="1698333" y="5327611"/>
                </a:cubicBezTo>
                <a:cubicBezTo>
                  <a:pt x="1692932" y="5327611"/>
                  <a:pt x="1688548" y="5323289"/>
                  <a:pt x="1688548" y="5317887"/>
                </a:cubicBezTo>
                <a:cubicBezTo>
                  <a:pt x="1688548" y="5312485"/>
                  <a:pt x="1692932" y="5308100"/>
                  <a:pt x="1698333" y="5308100"/>
                </a:cubicBezTo>
                <a:close/>
                <a:moveTo>
                  <a:pt x="1457108" y="5308100"/>
                </a:moveTo>
                <a:cubicBezTo>
                  <a:pt x="1462444" y="5308100"/>
                  <a:pt x="1466828" y="5312548"/>
                  <a:pt x="1466828" y="5317887"/>
                </a:cubicBezTo>
                <a:cubicBezTo>
                  <a:pt x="1466828" y="5323226"/>
                  <a:pt x="1462508" y="5327611"/>
                  <a:pt x="1457108" y="5327611"/>
                </a:cubicBezTo>
                <a:cubicBezTo>
                  <a:pt x="1451708" y="5327611"/>
                  <a:pt x="1447324" y="5323289"/>
                  <a:pt x="1447324" y="5317887"/>
                </a:cubicBezTo>
                <a:cubicBezTo>
                  <a:pt x="1447324" y="5312485"/>
                  <a:pt x="1451708" y="5308100"/>
                  <a:pt x="1457108" y="5308100"/>
                </a:cubicBezTo>
                <a:close/>
                <a:moveTo>
                  <a:pt x="1215887" y="5308100"/>
                </a:moveTo>
                <a:cubicBezTo>
                  <a:pt x="1221287" y="5308100"/>
                  <a:pt x="1225671" y="5312548"/>
                  <a:pt x="1225671" y="5317887"/>
                </a:cubicBezTo>
                <a:cubicBezTo>
                  <a:pt x="1225671" y="5323226"/>
                  <a:pt x="1221224" y="5327611"/>
                  <a:pt x="1215887" y="5327611"/>
                </a:cubicBezTo>
                <a:cubicBezTo>
                  <a:pt x="1210551" y="5327611"/>
                  <a:pt x="1206167" y="5323289"/>
                  <a:pt x="1206167" y="5317887"/>
                </a:cubicBezTo>
                <a:cubicBezTo>
                  <a:pt x="1206167" y="5312485"/>
                  <a:pt x="1210487" y="5308100"/>
                  <a:pt x="1215887" y="5308100"/>
                </a:cubicBezTo>
                <a:close/>
                <a:moveTo>
                  <a:pt x="974667" y="5308100"/>
                </a:moveTo>
                <a:cubicBezTo>
                  <a:pt x="980067" y="5308100"/>
                  <a:pt x="984451" y="5312548"/>
                  <a:pt x="984451" y="5317887"/>
                </a:cubicBezTo>
                <a:cubicBezTo>
                  <a:pt x="984451" y="5323226"/>
                  <a:pt x="980004" y="5327611"/>
                  <a:pt x="974667" y="5327611"/>
                </a:cubicBezTo>
                <a:cubicBezTo>
                  <a:pt x="969331" y="5327611"/>
                  <a:pt x="964947" y="5323289"/>
                  <a:pt x="964947" y="5317887"/>
                </a:cubicBezTo>
                <a:cubicBezTo>
                  <a:pt x="964947" y="5312485"/>
                  <a:pt x="969267" y="5308100"/>
                  <a:pt x="974667" y="5308100"/>
                </a:cubicBezTo>
                <a:close/>
                <a:moveTo>
                  <a:pt x="733447" y="5308100"/>
                </a:moveTo>
                <a:cubicBezTo>
                  <a:pt x="738783" y="5308100"/>
                  <a:pt x="743167" y="5312548"/>
                  <a:pt x="743167" y="5317887"/>
                </a:cubicBezTo>
                <a:cubicBezTo>
                  <a:pt x="743167" y="5323226"/>
                  <a:pt x="738847" y="5327611"/>
                  <a:pt x="733447" y="5327611"/>
                </a:cubicBezTo>
                <a:cubicBezTo>
                  <a:pt x="728047" y="5327611"/>
                  <a:pt x="723663" y="5323289"/>
                  <a:pt x="723663" y="5317887"/>
                </a:cubicBezTo>
                <a:cubicBezTo>
                  <a:pt x="723663" y="5312485"/>
                  <a:pt x="728047" y="5308100"/>
                  <a:pt x="733447" y="5308100"/>
                </a:cubicBezTo>
                <a:close/>
                <a:moveTo>
                  <a:pt x="492226" y="5308100"/>
                </a:moveTo>
                <a:cubicBezTo>
                  <a:pt x="497562" y="5308100"/>
                  <a:pt x="501946" y="5312548"/>
                  <a:pt x="501946" y="5317887"/>
                </a:cubicBezTo>
                <a:cubicBezTo>
                  <a:pt x="501946" y="5323226"/>
                  <a:pt x="497626" y="5327611"/>
                  <a:pt x="492226" y="5327611"/>
                </a:cubicBezTo>
                <a:cubicBezTo>
                  <a:pt x="486826" y="5327611"/>
                  <a:pt x="482442" y="5323289"/>
                  <a:pt x="482442" y="5317887"/>
                </a:cubicBezTo>
                <a:cubicBezTo>
                  <a:pt x="482442" y="5312485"/>
                  <a:pt x="486826" y="5308100"/>
                  <a:pt x="492226" y="5308100"/>
                </a:cubicBezTo>
                <a:close/>
                <a:moveTo>
                  <a:pt x="251007" y="5308100"/>
                </a:moveTo>
                <a:cubicBezTo>
                  <a:pt x="256407" y="5308100"/>
                  <a:pt x="260791" y="5312548"/>
                  <a:pt x="260791" y="5317887"/>
                </a:cubicBezTo>
                <a:cubicBezTo>
                  <a:pt x="260791" y="5323226"/>
                  <a:pt x="256344" y="5327611"/>
                  <a:pt x="251007" y="5327611"/>
                </a:cubicBezTo>
                <a:cubicBezTo>
                  <a:pt x="245671" y="5327611"/>
                  <a:pt x="241287" y="5323289"/>
                  <a:pt x="241287" y="5317887"/>
                </a:cubicBezTo>
                <a:cubicBezTo>
                  <a:pt x="241287" y="5312485"/>
                  <a:pt x="245607" y="5308100"/>
                  <a:pt x="251007" y="5308100"/>
                </a:cubicBezTo>
                <a:close/>
                <a:moveTo>
                  <a:pt x="9723" y="5308100"/>
                </a:moveTo>
                <a:cubicBezTo>
                  <a:pt x="15123" y="5308100"/>
                  <a:pt x="19507" y="5312548"/>
                  <a:pt x="19507" y="5317887"/>
                </a:cubicBezTo>
                <a:cubicBezTo>
                  <a:pt x="19507" y="5323226"/>
                  <a:pt x="15060" y="5327611"/>
                  <a:pt x="9723" y="5327611"/>
                </a:cubicBezTo>
                <a:cubicBezTo>
                  <a:pt x="4388" y="5327611"/>
                  <a:pt x="4" y="5323289"/>
                  <a:pt x="4" y="5317887"/>
                </a:cubicBezTo>
                <a:cubicBezTo>
                  <a:pt x="4" y="5312485"/>
                  <a:pt x="4324" y="5308100"/>
                  <a:pt x="9723" y="5308100"/>
                </a:cubicBezTo>
                <a:close/>
                <a:moveTo>
                  <a:pt x="11820259" y="5066785"/>
                </a:moveTo>
                <a:cubicBezTo>
                  <a:pt x="11825659" y="5066785"/>
                  <a:pt x="11830043" y="5071234"/>
                  <a:pt x="11830043" y="5076573"/>
                </a:cubicBezTo>
                <a:cubicBezTo>
                  <a:pt x="11830043" y="5081911"/>
                  <a:pt x="11825596" y="5086296"/>
                  <a:pt x="11820259" y="5086296"/>
                </a:cubicBezTo>
                <a:cubicBezTo>
                  <a:pt x="11814922" y="5086296"/>
                  <a:pt x="11810539" y="5081975"/>
                  <a:pt x="11810539" y="5076573"/>
                </a:cubicBezTo>
                <a:cubicBezTo>
                  <a:pt x="11810539" y="5071170"/>
                  <a:pt x="11814859" y="5066785"/>
                  <a:pt x="11820259" y="5066785"/>
                </a:cubicBezTo>
                <a:close/>
                <a:moveTo>
                  <a:pt x="11579030" y="5066785"/>
                </a:moveTo>
                <a:cubicBezTo>
                  <a:pt x="11584430" y="5066785"/>
                  <a:pt x="11588815" y="5071234"/>
                  <a:pt x="11588815" y="5076573"/>
                </a:cubicBezTo>
                <a:cubicBezTo>
                  <a:pt x="11588815" y="5081911"/>
                  <a:pt x="11584367" y="5086296"/>
                  <a:pt x="11579030" y="5086296"/>
                </a:cubicBezTo>
                <a:cubicBezTo>
                  <a:pt x="11573694" y="5086296"/>
                  <a:pt x="11569310" y="5081975"/>
                  <a:pt x="11569310" y="5076573"/>
                </a:cubicBezTo>
                <a:cubicBezTo>
                  <a:pt x="11569310" y="5071170"/>
                  <a:pt x="11573630" y="5066785"/>
                  <a:pt x="11579030" y="5066785"/>
                </a:cubicBezTo>
                <a:close/>
                <a:moveTo>
                  <a:pt x="11337802" y="5066785"/>
                </a:moveTo>
                <a:cubicBezTo>
                  <a:pt x="11343202" y="5066785"/>
                  <a:pt x="11347587" y="5071234"/>
                  <a:pt x="11347587" y="5076573"/>
                </a:cubicBezTo>
                <a:cubicBezTo>
                  <a:pt x="11347587" y="5081911"/>
                  <a:pt x="11343139" y="5086296"/>
                  <a:pt x="11337802" y="5086296"/>
                </a:cubicBezTo>
                <a:cubicBezTo>
                  <a:pt x="11332466" y="5086296"/>
                  <a:pt x="11328082" y="5081975"/>
                  <a:pt x="11328082" y="5076573"/>
                </a:cubicBezTo>
                <a:cubicBezTo>
                  <a:pt x="11328082" y="5071170"/>
                  <a:pt x="11332402" y="5066785"/>
                  <a:pt x="11337802" y="5066785"/>
                </a:cubicBezTo>
                <a:close/>
                <a:moveTo>
                  <a:pt x="11096574" y="5066785"/>
                </a:moveTo>
                <a:cubicBezTo>
                  <a:pt x="11101910" y="5066785"/>
                  <a:pt x="11106294" y="5071234"/>
                  <a:pt x="11106294" y="5076573"/>
                </a:cubicBezTo>
                <a:cubicBezTo>
                  <a:pt x="11106294" y="5081911"/>
                  <a:pt x="11101974" y="5086296"/>
                  <a:pt x="11096574" y="5086296"/>
                </a:cubicBezTo>
                <a:cubicBezTo>
                  <a:pt x="11091174" y="5086296"/>
                  <a:pt x="11086790" y="5081975"/>
                  <a:pt x="11086790" y="5076573"/>
                </a:cubicBezTo>
                <a:cubicBezTo>
                  <a:pt x="11086790" y="5071170"/>
                  <a:pt x="11091174" y="5066785"/>
                  <a:pt x="11096574" y="5066785"/>
                </a:cubicBezTo>
                <a:close/>
                <a:moveTo>
                  <a:pt x="10855345" y="5066785"/>
                </a:moveTo>
                <a:cubicBezTo>
                  <a:pt x="10860682" y="5066785"/>
                  <a:pt x="10865065" y="5071234"/>
                  <a:pt x="10865065" y="5076573"/>
                </a:cubicBezTo>
                <a:cubicBezTo>
                  <a:pt x="10865065" y="5081911"/>
                  <a:pt x="10860682" y="5086296"/>
                  <a:pt x="10855345" y="5086296"/>
                </a:cubicBezTo>
                <a:cubicBezTo>
                  <a:pt x="10850008" y="5086296"/>
                  <a:pt x="10845625" y="5081975"/>
                  <a:pt x="10845625" y="5076573"/>
                </a:cubicBezTo>
                <a:cubicBezTo>
                  <a:pt x="10845625" y="5071170"/>
                  <a:pt x="10849945" y="5066785"/>
                  <a:pt x="10855345" y="5066785"/>
                </a:cubicBezTo>
                <a:close/>
                <a:moveTo>
                  <a:pt x="10614116" y="5066785"/>
                </a:moveTo>
                <a:cubicBezTo>
                  <a:pt x="10619516" y="5066785"/>
                  <a:pt x="10623901" y="5071234"/>
                  <a:pt x="10623901" y="5076573"/>
                </a:cubicBezTo>
                <a:cubicBezTo>
                  <a:pt x="10623901" y="5081911"/>
                  <a:pt x="10619454" y="5086296"/>
                  <a:pt x="10614116" y="5086296"/>
                </a:cubicBezTo>
                <a:cubicBezTo>
                  <a:pt x="10608780" y="5086296"/>
                  <a:pt x="10604396" y="5081975"/>
                  <a:pt x="10604396" y="5076573"/>
                </a:cubicBezTo>
                <a:cubicBezTo>
                  <a:pt x="10604396" y="5071170"/>
                  <a:pt x="10608716" y="5066785"/>
                  <a:pt x="10614116" y="5066785"/>
                </a:cubicBezTo>
                <a:close/>
                <a:moveTo>
                  <a:pt x="10372888" y="5066785"/>
                </a:moveTo>
                <a:cubicBezTo>
                  <a:pt x="10378288" y="5066785"/>
                  <a:pt x="10382673" y="5071234"/>
                  <a:pt x="10382673" y="5076573"/>
                </a:cubicBezTo>
                <a:cubicBezTo>
                  <a:pt x="10382673" y="5081911"/>
                  <a:pt x="10378225" y="5086296"/>
                  <a:pt x="10372888" y="5086296"/>
                </a:cubicBezTo>
                <a:cubicBezTo>
                  <a:pt x="10367552" y="5086296"/>
                  <a:pt x="10363168" y="5081975"/>
                  <a:pt x="10363168" y="5076573"/>
                </a:cubicBezTo>
                <a:cubicBezTo>
                  <a:pt x="10363168" y="5071170"/>
                  <a:pt x="10367488" y="5066785"/>
                  <a:pt x="10372888" y="5066785"/>
                </a:cubicBezTo>
                <a:close/>
                <a:moveTo>
                  <a:pt x="10131660" y="5066785"/>
                </a:moveTo>
                <a:cubicBezTo>
                  <a:pt x="10137060" y="5066785"/>
                  <a:pt x="10141444" y="5071234"/>
                  <a:pt x="10141444" y="5076573"/>
                </a:cubicBezTo>
                <a:cubicBezTo>
                  <a:pt x="10141444" y="5081911"/>
                  <a:pt x="10136997" y="5086296"/>
                  <a:pt x="10131660" y="5086296"/>
                </a:cubicBezTo>
                <a:cubicBezTo>
                  <a:pt x="10126323" y="5086296"/>
                  <a:pt x="10121940" y="5081975"/>
                  <a:pt x="10121940" y="5076573"/>
                </a:cubicBezTo>
                <a:cubicBezTo>
                  <a:pt x="10121940" y="5071170"/>
                  <a:pt x="10126260" y="5066785"/>
                  <a:pt x="10131660" y="5066785"/>
                </a:cubicBezTo>
                <a:close/>
                <a:moveTo>
                  <a:pt x="9890432" y="5066785"/>
                </a:moveTo>
                <a:cubicBezTo>
                  <a:pt x="9895768" y="5066785"/>
                  <a:pt x="9900152" y="5071234"/>
                  <a:pt x="9900152" y="5076573"/>
                </a:cubicBezTo>
                <a:cubicBezTo>
                  <a:pt x="9900152" y="5081911"/>
                  <a:pt x="9895832" y="5086296"/>
                  <a:pt x="9890432" y="5086296"/>
                </a:cubicBezTo>
                <a:cubicBezTo>
                  <a:pt x="9885031" y="5086296"/>
                  <a:pt x="9880648" y="5081975"/>
                  <a:pt x="9880648" y="5076573"/>
                </a:cubicBezTo>
                <a:cubicBezTo>
                  <a:pt x="9880648" y="5071170"/>
                  <a:pt x="9885031" y="5066785"/>
                  <a:pt x="9890432" y="5066785"/>
                </a:cubicBezTo>
                <a:close/>
                <a:moveTo>
                  <a:pt x="9649203" y="5066785"/>
                </a:moveTo>
                <a:cubicBezTo>
                  <a:pt x="9654540" y="5066785"/>
                  <a:pt x="9658923" y="5071234"/>
                  <a:pt x="9658923" y="5076573"/>
                </a:cubicBezTo>
                <a:cubicBezTo>
                  <a:pt x="9658923" y="5081911"/>
                  <a:pt x="9654540" y="5086296"/>
                  <a:pt x="9649203" y="5086296"/>
                </a:cubicBezTo>
                <a:cubicBezTo>
                  <a:pt x="9643866" y="5086296"/>
                  <a:pt x="9639483" y="5081975"/>
                  <a:pt x="9639483" y="5076573"/>
                </a:cubicBezTo>
                <a:cubicBezTo>
                  <a:pt x="9639483" y="5071170"/>
                  <a:pt x="9643803" y="5066785"/>
                  <a:pt x="9649203" y="5066785"/>
                </a:cubicBezTo>
                <a:close/>
                <a:moveTo>
                  <a:pt x="9417695" y="5066785"/>
                </a:moveTo>
                <a:cubicBezTo>
                  <a:pt x="9423031" y="5066785"/>
                  <a:pt x="9427416" y="5071234"/>
                  <a:pt x="9427416" y="5076573"/>
                </a:cubicBezTo>
                <a:cubicBezTo>
                  <a:pt x="9427416" y="5081911"/>
                  <a:pt x="9423095" y="5086296"/>
                  <a:pt x="9417695" y="5086296"/>
                </a:cubicBezTo>
                <a:cubicBezTo>
                  <a:pt x="9412295" y="5086296"/>
                  <a:pt x="9407911" y="5081975"/>
                  <a:pt x="9407911" y="5076573"/>
                </a:cubicBezTo>
                <a:cubicBezTo>
                  <a:pt x="9407911" y="5071170"/>
                  <a:pt x="9412295" y="5066785"/>
                  <a:pt x="9417695" y="5066785"/>
                </a:cubicBezTo>
                <a:close/>
                <a:moveTo>
                  <a:pt x="9176467" y="5066785"/>
                </a:moveTo>
                <a:cubicBezTo>
                  <a:pt x="9181803" y="5066785"/>
                  <a:pt x="9186187" y="5071234"/>
                  <a:pt x="9186187" y="5076573"/>
                </a:cubicBezTo>
                <a:cubicBezTo>
                  <a:pt x="9186187" y="5081911"/>
                  <a:pt x="9181867" y="5086296"/>
                  <a:pt x="9176467" y="5086296"/>
                </a:cubicBezTo>
                <a:cubicBezTo>
                  <a:pt x="9171066" y="5086296"/>
                  <a:pt x="9166683" y="5081975"/>
                  <a:pt x="9166683" y="5076573"/>
                </a:cubicBezTo>
                <a:cubicBezTo>
                  <a:pt x="9166683" y="5071170"/>
                  <a:pt x="9171066" y="5066785"/>
                  <a:pt x="9176467" y="5066785"/>
                </a:cubicBezTo>
                <a:close/>
                <a:moveTo>
                  <a:pt x="8935237" y="5066785"/>
                </a:moveTo>
                <a:cubicBezTo>
                  <a:pt x="8940574" y="5066785"/>
                  <a:pt x="8944958" y="5071234"/>
                  <a:pt x="8944958" y="5076573"/>
                </a:cubicBezTo>
                <a:cubicBezTo>
                  <a:pt x="8944958" y="5081911"/>
                  <a:pt x="8940638" y="5086296"/>
                  <a:pt x="8935237" y="5086296"/>
                </a:cubicBezTo>
                <a:cubicBezTo>
                  <a:pt x="8929837" y="5086296"/>
                  <a:pt x="8925454" y="5081975"/>
                  <a:pt x="8925454" y="5076573"/>
                </a:cubicBezTo>
                <a:cubicBezTo>
                  <a:pt x="8925454" y="5071170"/>
                  <a:pt x="8929837" y="5066785"/>
                  <a:pt x="8935237" y="5066785"/>
                </a:cubicBezTo>
                <a:close/>
                <a:moveTo>
                  <a:pt x="8694009" y="5066785"/>
                </a:moveTo>
                <a:cubicBezTo>
                  <a:pt x="8699346" y="5066785"/>
                  <a:pt x="8703730" y="5071234"/>
                  <a:pt x="8703730" y="5076573"/>
                </a:cubicBezTo>
                <a:cubicBezTo>
                  <a:pt x="8703730" y="5081911"/>
                  <a:pt x="8699346" y="5086296"/>
                  <a:pt x="8694009" y="5086296"/>
                </a:cubicBezTo>
                <a:cubicBezTo>
                  <a:pt x="8688673" y="5086296"/>
                  <a:pt x="8684289" y="5081975"/>
                  <a:pt x="8684289" y="5076573"/>
                </a:cubicBezTo>
                <a:cubicBezTo>
                  <a:pt x="8684289" y="5071170"/>
                  <a:pt x="8688609" y="5066785"/>
                  <a:pt x="8694009" y="5066785"/>
                </a:cubicBezTo>
                <a:close/>
                <a:moveTo>
                  <a:pt x="8452781" y="5066785"/>
                </a:moveTo>
                <a:cubicBezTo>
                  <a:pt x="8458181" y="5066785"/>
                  <a:pt x="8462566" y="5071234"/>
                  <a:pt x="8462566" y="5076573"/>
                </a:cubicBezTo>
                <a:cubicBezTo>
                  <a:pt x="8462566" y="5081911"/>
                  <a:pt x="8458118" y="5086296"/>
                  <a:pt x="8452781" y="5086296"/>
                </a:cubicBezTo>
                <a:cubicBezTo>
                  <a:pt x="8447445" y="5086296"/>
                  <a:pt x="8443061" y="5081975"/>
                  <a:pt x="8443061" y="5076573"/>
                </a:cubicBezTo>
                <a:cubicBezTo>
                  <a:pt x="8443061" y="5071170"/>
                  <a:pt x="8447381" y="5066785"/>
                  <a:pt x="8452781" y="5066785"/>
                </a:cubicBezTo>
                <a:close/>
                <a:moveTo>
                  <a:pt x="8211553" y="5066785"/>
                </a:moveTo>
                <a:cubicBezTo>
                  <a:pt x="8216889" y="5066785"/>
                  <a:pt x="8221273" y="5071234"/>
                  <a:pt x="8221273" y="5076573"/>
                </a:cubicBezTo>
                <a:cubicBezTo>
                  <a:pt x="8221273" y="5081911"/>
                  <a:pt x="8216953" y="5086296"/>
                  <a:pt x="8211553" y="5086296"/>
                </a:cubicBezTo>
                <a:cubicBezTo>
                  <a:pt x="8206152" y="5086296"/>
                  <a:pt x="8201769" y="5081975"/>
                  <a:pt x="8201769" y="5076573"/>
                </a:cubicBezTo>
                <a:cubicBezTo>
                  <a:pt x="8201769" y="5071170"/>
                  <a:pt x="8206152" y="5066785"/>
                  <a:pt x="8211553" y="5066785"/>
                </a:cubicBezTo>
                <a:close/>
                <a:moveTo>
                  <a:pt x="7970260" y="5066785"/>
                </a:moveTo>
                <a:cubicBezTo>
                  <a:pt x="7975661" y="5066785"/>
                  <a:pt x="7980044" y="5071234"/>
                  <a:pt x="7980044" y="5076573"/>
                </a:cubicBezTo>
                <a:cubicBezTo>
                  <a:pt x="7980044" y="5081911"/>
                  <a:pt x="7975661" y="5086296"/>
                  <a:pt x="7970260" y="5086296"/>
                </a:cubicBezTo>
                <a:cubicBezTo>
                  <a:pt x="7964860" y="5086296"/>
                  <a:pt x="7960477" y="5081975"/>
                  <a:pt x="7960477" y="5076573"/>
                </a:cubicBezTo>
                <a:cubicBezTo>
                  <a:pt x="7960477" y="5071170"/>
                  <a:pt x="7964860" y="5066785"/>
                  <a:pt x="7970260" y="5066785"/>
                </a:cubicBezTo>
                <a:close/>
                <a:moveTo>
                  <a:pt x="7729032" y="5066785"/>
                </a:moveTo>
                <a:cubicBezTo>
                  <a:pt x="7734369" y="5066785"/>
                  <a:pt x="7738753" y="5071234"/>
                  <a:pt x="7738753" y="5076573"/>
                </a:cubicBezTo>
                <a:cubicBezTo>
                  <a:pt x="7738753" y="5081911"/>
                  <a:pt x="7734432" y="5086296"/>
                  <a:pt x="7729032" y="5086296"/>
                </a:cubicBezTo>
                <a:cubicBezTo>
                  <a:pt x="7723632" y="5086296"/>
                  <a:pt x="7719249" y="5081975"/>
                  <a:pt x="7719249" y="5076573"/>
                </a:cubicBezTo>
                <a:cubicBezTo>
                  <a:pt x="7719249" y="5071170"/>
                  <a:pt x="7723632" y="5066785"/>
                  <a:pt x="7729032" y="5066785"/>
                </a:cubicBezTo>
                <a:close/>
                <a:moveTo>
                  <a:pt x="7487803" y="5066785"/>
                </a:moveTo>
                <a:cubicBezTo>
                  <a:pt x="7493139" y="5066785"/>
                  <a:pt x="7497524" y="5071234"/>
                  <a:pt x="7497524" y="5076573"/>
                </a:cubicBezTo>
                <a:cubicBezTo>
                  <a:pt x="7497524" y="5081911"/>
                  <a:pt x="7493203" y="5086296"/>
                  <a:pt x="7487803" y="5086296"/>
                </a:cubicBezTo>
                <a:cubicBezTo>
                  <a:pt x="7482403" y="5086296"/>
                  <a:pt x="7478019" y="5081975"/>
                  <a:pt x="7478019" y="5076573"/>
                </a:cubicBezTo>
                <a:cubicBezTo>
                  <a:pt x="7478019" y="5071170"/>
                  <a:pt x="7482403" y="5066785"/>
                  <a:pt x="7487803" y="5066785"/>
                </a:cubicBezTo>
                <a:close/>
                <a:moveTo>
                  <a:pt x="7246575" y="5066785"/>
                </a:moveTo>
                <a:cubicBezTo>
                  <a:pt x="7251975" y="5066785"/>
                  <a:pt x="7256359" y="5071234"/>
                  <a:pt x="7256359" y="5076573"/>
                </a:cubicBezTo>
                <a:cubicBezTo>
                  <a:pt x="7256359" y="5081911"/>
                  <a:pt x="7251912" y="5086296"/>
                  <a:pt x="7246575" y="5086296"/>
                </a:cubicBezTo>
                <a:cubicBezTo>
                  <a:pt x="7241238" y="5086296"/>
                  <a:pt x="7236855" y="5081975"/>
                  <a:pt x="7236855" y="5076573"/>
                </a:cubicBezTo>
                <a:cubicBezTo>
                  <a:pt x="7236855" y="5071170"/>
                  <a:pt x="7241175" y="5066785"/>
                  <a:pt x="7246575" y="5066785"/>
                </a:cubicBezTo>
                <a:close/>
                <a:moveTo>
                  <a:pt x="7005346" y="5066785"/>
                </a:moveTo>
                <a:cubicBezTo>
                  <a:pt x="7010746" y="5066785"/>
                  <a:pt x="7015130" y="5071234"/>
                  <a:pt x="7015130" y="5076573"/>
                </a:cubicBezTo>
                <a:cubicBezTo>
                  <a:pt x="7015130" y="5081911"/>
                  <a:pt x="7010683" y="5086296"/>
                  <a:pt x="7005346" y="5086296"/>
                </a:cubicBezTo>
                <a:cubicBezTo>
                  <a:pt x="7000009" y="5086296"/>
                  <a:pt x="6995626" y="5081975"/>
                  <a:pt x="6995626" y="5076573"/>
                </a:cubicBezTo>
                <a:cubicBezTo>
                  <a:pt x="6995626" y="5071170"/>
                  <a:pt x="6999946" y="5066785"/>
                  <a:pt x="7005346" y="5066785"/>
                </a:cubicBezTo>
                <a:close/>
                <a:moveTo>
                  <a:pt x="6764118" y="5066785"/>
                </a:moveTo>
                <a:cubicBezTo>
                  <a:pt x="6769518" y="5066785"/>
                  <a:pt x="6773902" y="5071234"/>
                  <a:pt x="6773902" y="5076573"/>
                </a:cubicBezTo>
                <a:cubicBezTo>
                  <a:pt x="6773902" y="5081911"/>
                  <a:pt x="6769518" y="5086296"/>
                  <a:pt x="6764118" y="5086296"/>
                </a:cubicBezTo>
                <a:cubicBezTo>
                  <a:pt x="6758718" y="5086296"/>
                  <a:pt x="6754335" y="5081975"/>
                  <a:pt x="6754335" y="5076573"/>
                </a:cubicBezTo>
                <a:cubicBezTo>
                  <a:pt x="6754335" y="5071170"/>
                  <a:pt x="6758718" y="5066785"/>
                  <a:pt x="6764118" y="5066785"/>
                </a:cubicBezTo>
                <a:close/>
                <a:moveTo>
                  <a:pt x="6522889" y="5066785"/>
                </a:moveTo>
                <a:cubicBezTo>
                  <a:pt x="6528225" y="5066785"/>
                  <a:pt x="6532610" y="5071234"/>
                  <a:pt x="6532610" y="5076573"/>
                </a:cubicBezTo>
                <a:cubicBezTo>
                  <a:pt x="6532610" y="5081911"/>
                  <a:pt x="6528289" y="5086296"/>
                  <a:pt x="6522889" y="5086296"/>
                </a:cubicBezTo>
                <a:cubicBezTo>
                  <a:pt x="6517489" y="5086296"/>
                  <a:pt x="6513105" y="5081975"/>
                  <a:pt x="6513105" y="5076573"/>
                </a:cubicBezTo>
                <a:cubicBezTo>
                  <a:pt x="6513105" y="5071170"/>
                  <a:pt x="6517489" y="5066785"/>
                  <a:pt x="6522889" y="5066785"/>
                </a:cubicBezTo>
                <a:close/>
                <a:moveTo>
                  <a:pt x="6281661" y="5066785"/>
                </a:moveTo>
                <a:cubicBezTo>
                  <a:pt x="6286997" y="5066785"/>
                  <a:pt x="6291381" y="5071234"/>
                  <a:pt x="6291381" y="5076573"/>
                </a:cubicBezTo>
                <a:cubicBezTo>
                  <a:pt x="6291381" y="5081911"/>
                  <a:pt x="6287061" y="5086296"/>
                  <a:pt x="6281661" y="5086296"/>
                </a:cubicBezTo>
                <a:cubicBezTo>
                  <a:pt x="6276261" y="5086296"/>
                  <a:pt x="6271877" y="5081975"/>
                  <a:pt x="6271877" y="5076573"/>
                </a:cubicBezTo>
                <a:cubicBezTo>
                  <a:pt x="6271877" y="5071170"/>
                  <a:pt x="6276261" y="5066785"/>
                  <a:pt x="6281661" y="5066785"/>
                </a:cubicBezTo>
                <a:close/>
                <a:moveTo>
                  <a:pt x="6040432" y="5066785"/>
                </a:moveTo>
                <a:cubicBezTo>
                  <a:pt x="6045832" y="5066785"/>
                  <a:pt x="6050216" y="5071234"/>
                  <a:pt x="6050216" y="5076573"/>
                </a:cubicBezTo>
                <a:cubicBezTo>
                  <a:pt x="6050216" y="5081911"/>
                  <a:pt x="6045769" y="5086296"/>
                  <a:pt x="6040432" y="5086296"/>
                </a:cubicBezTo>
                <a:cubicBezTo>
                  <a:pt x="6035095" y="5086296"/>
                  <a:pt x="6030712" y="5081975"/>
                  <a:pt x="6030712" y="5076573"/>
                </a:cubicBezTo>
                <a:cubicBezTo>
                  <a:pt x="6030712" y="5071170"/>
                  <a:pt x="6035032" y="5066785"/>
                  <a:pt x="6040432" y="5066785"/>
                </a:cubicBezTo>
                <a:close/>
                <a:moveTo>
                  <a:pt x="5799205" y="5066785"/>
                </a:moveTo>
                <a:cubicBezTo>
                  <a:pt x="5804606" y="5066785"/>
                  <a:pt x="5808989" y="5071234"/>
                  <a:pt x="5808989" y="5076573"/>
                </a:cubicBezTo>
                <a:cubicBezTo>
                  <a:pt x="5808989" y="5081911"/>
                  <a:pt x="5804542" y="5086296"/>
                  <a:pt x="5799205" y="5086296"/>
                </a:cubicBezTo>
                <a:cubicBezTo>
                  <a:pt x="5793870" y="5086296"/>
                  <a:pt x="5789486" y="5081975"/>
                  <a:pt x="5789486" y="5076573"/>
                </a:cubicBezTo>
                <a:cubicBezTo>
                  <a:pt x="5789486" y="5071170"/>
                  <a:pt x="5793806" y="5066785"/>
                  <a:pt x="5799205" y="5066785"/>
                </a:cubicBezTo>
                <a:close/>
                <a:moveTo>
                  <a:pt x="5557992" y="5066785"/>
                </a:moveTo>
                <a:cubicBezTo>
                  <a:pt x="5563392" y="5066785"/>
                  <a:pt x="5567774" y="5071234"/>
                  <a:pt x="5567774" y="5076573"/>
                </a:cubicBezTo>
                <a:cubicBezTo>
                  <a:pt x="5567774" y="5081911"/>
                  <a:pt x="5563392" y="5086296"/>
                  <a:pt x="5557992" y="5086296"/>
                </a:cubicBezTo>
                <a:cubicBezTo>
                  <a:pt x="5552592" y="5086296"/>
                  <a:pt x="5548208" y="5081975"/>
                  <a:pt x="5548208" y="5076573"/>
                </a:cubicBezTo>
                <a:cubicBezTo>
                  <a:pt x="5548208" y="5071170"/>
                  <a:pt x="5552592" y="5066785"/>
                  <a:pt x="5557992" y="5066785"/>
                </a:cubicBezTo>
                <a:close/>
                <a:moveTo>
                  <a:pt x="5316710" y="5066785"/>
                </a:moveTo>
                <a:cubicBezTo>
                  <a:pt x="5322044" y="5066785"/>
                  <a:pt x="5326429" y="5071234"/>
                  <a:pt x="5326429" y="5076573"/>
                </a:cubicBezTo>
                <a:cubicBezTo>
                  <a:pt x="5326429" y="5081911"/>
                  <a:pt x="5322105" y="5086296"/>
                  <a:pt x="5316710" y="5086296"/>
                </a:cubicBezTo>
                <a:cubicBezTo>
                  <a:pt x="5311316" y="5086296"/>
                  <a:pt x="5306924" y="5081975"/>
                  <a:pt x="5306924" y="5076573"/>
                </a:cubicBezTo>
                <a:cubicBezTo>
                  <a:pt x="5306924" y="5071170"/>
                  <a:pt x="5311316" y="5066785"/>
                  <a:pt x="5316710" y="5066785"/>
                </a:cubicBezTo>
                <a:close/>
                <a:moveTo>
                  <a:pt x="5075486" y="5066785"/>
                </a:moveTo>
                <a:cubicBezTo>
                  <a:pt x="5080820" y="5066785"/>
                  <a:pt x="5085202" y="5071234"/>
                  <a:pt x="5085202" y="5076573"/>
                </a:cubicBezTo>
                <a:cubicBezTo>
                  <a:pt x="5085202" y="5081911"/>
                  <a:pt x="5080885" y="5086296"/>
                  <a:pt x="5075486" y="5086296"/>
                </a:cubicBezTo>
                <a:cubicBezTo>
                  <a:pt x="5070087" y="5086296"/>
                  <a:pt x="5065705" y="5081975"/>
                  <a:pt x="5065705" y="5076573"/>
                </a:cubicBezTo>
                <a:cubicBezTo>
                  <a:pt x="5065705" y="5071170"/>
                  <a:pt x="5070087" y="5066785"/>
                  <a:pt x="5075486" y="5066785"/>
                </a:cubicBezTo>
                <a:close/>
                <a:moveTo>
                  <a:pt x="4834252" y="5066785"/>
                </a:moveTo>
                <a:cubicBezTo>
                  <a:pt x="4839658" y="5066785"/>
                  <a:pt x="4844040" y="5071234"/>
                  <a:pt x="4844040" y="5076573"/>
                </a:cubicBezTo>
                <a:cubicBezTo>
                  <a:pt x="4844040" y="5081911"/>
                  <a:pt x="4839595" y="5086296"/>
                  <a:pt x="4834252" y="5086296"/>
                </a:cubicBezTo>
                <a:cubicBezTo>
                  <a:pt x="4828917" y="5086296"/>
                  <a:pt x="4824534" y="5081975"/>
                  <a:pt x="4824534" y="5076573"/>
                </a:cubicBezTo>
                <a:cubicBezTo>
                  <a:pt x="4824534" y="5071170"/>
                  <a:pt x="4828853" y="5066785"/>
                  <a:pt x="4834252" y="5066785"/>
                </a:cubicBezTo>
                <a:close/>
                <a:moveTo>
                  <a:pt x="4593019" y="5066785"/>
                </a:moveTo>
                <a:cubicBezTo>
                  <a:pt x="4598416" y="5066785"/>
                  <a:pt x="4602795" y="5071234"/>
                  <a:pt x="4602795" y="5076573"/>
                </a:cubicBezTo>
                <a:cubicBezTo>
                  <a:pt x="4602795" y="5081911"/>
                  <a:pt x="4598353" y="5086296"/>
                  <a:pt x="4593019" y="5086296"/>
                </a:cubicBezTo>
                <a:cubicBezTo>
                  <a:pt x="4587686" y="5086296"/>
                  <a:pt x="4583304" y="5081975"/>
                  <a:pt x="4583304" y="5076573"/>
                </a:cubicBezTo>
                <a:cubicBezTo>
                  <a:pt x="4583304" y="5071170"/>
                  <a:pt x="4587622" y="5066785"/>
                  <a:pt x="4593019" y="5066785"/>
                </a:cubicBezTo>
                <a:close/>
                <a:moveTo>
                  <a:pt x="4351806" y="5066785"/>
                </a:moveTo>
                <a:cubicBezTo>
                  <a:pt x="4357195" y="5066785"/>
                  <a:pt x="4361580" y="5071234"/>
                  <a:pt x="4361580" y="5076573"/>
                </a:cubicBezTo>
                <a:cubicBezTo>
                  <a:pt x="4361580" y="5081911"/>
                  <a:pt x="4357195" y="5086296"/>
                  <a:pt x="4351806" y="5086296"/>
                </a:cubicBezTo>
                <a:cubicBezTo>
                  <a:pt x="4346397" y="5086296"/>
                  <a:pt x="4342006" y="5081975"/>
                  <a:pt x="4342006" y="5076573"/>
                </a:cubicBezTo>
                <a:cubicBezTo>
                  <a:pt x="4342006" y="5071170"/>
                  <a:pt x="4346397" y="5066785"/>
                  <a:pt x="4351806" y="5066785"/>
                </a:cubicBezTo>
                <a:close/>
                <a:moveTo>
                  <a:pt x="4110581" y="5066785"/>
                </a:moveTo>
                <a:cubicBezTo>
                  <a:pt x="4115986" y="5066785"/>
                  <a:pt x="4120362" y="5071234"/>
                  <a:pt x="4120362" y="5076573"/>
                </a:cubicBezTo>
                <a:cubicBezTo>
                  <a:pt x="4120362" y="5081911"/>
                  <a:pt x="4115986" y="5086296"/>
                  <a:pt x="4110581" y="5086296"/>
                </a:cubicBezTo>
                <a:cubicBezTo>
                  <a:pt x="4105180" y="5086296"/>
                  <a:pt x="4100799" y="5081975"/>
                  <a:pt x="4100799" y="5076573"/>
                </a:cubicBezTo>
                <a:cubicBezTo>
                  <a:pt x="4100799" y="5071170"/>
                  <a:pt x="4105180" y="5066785"/>
                  <a:pt x="4110581" y="5066785"/>
                </a:cubicBezTo>
                <a:close/>
                <a:moveTo>
                  <a:pt x="3869431" y="5066785"/>
                </a:moveTo>
                <a:cubicBezTo>
                  <a:pt x="3874765" y="5066785"/>
                  <a:pt x="3879151" y="5071234"/>
                  <a:pt x="3879151" y="5076573"/>
                </a:cubicBezTo>
                <a:cubicBezTo>
                  <a:pt x="3879151" y="5081911"/>
                  <a:pt x="3874828" y="5086296"/>
                  <a:pt x="3869431" y="5086296"/>
                </a:cubicBezTo>
                <a:cubicBezTo>
                  <a:pt x="3864032" y="5086296"/>
                  <a:pt x="3859648" y="5081975"/>
                  <a:pt x="3859648" y="5076573"/>
                </a:cubicBezTo>
                <a:cubicBezTo>
                  <a:pt x="3859648" y="5071170"/>
                  <a:pt x="3864032" y="5066785"/>
                  <a:pt x="3869431" y="5066785"/>
                </a:cubicBezTo>
                <a:close/>
                <a:moveTo>
                  <a:pt x="3628212" y="5066785"/>
                </a:moveTo>
                <a:cubicBezTo>
                  <a:pt x="3633533" y="5066785"/>
                  <a:pt x="3637936" y="5071234"/>
                  <a:pt x="3637936" y="5076573"/>
                </a:cubicBezTo>
                <a:cubicBezTo>
                  <a:pt x="3637936" y="5081911"/>
                  <a:pt x="3633597" y="5086296"/>
                  <a:pt x="3628212" y="5086296"/>
                </a:cubicBezTo>
                <a:cubicBezTo>
                  <a:pt x="3622815" y="5086296"/>
                  <a:pt x="3618432" y="5081975"/>
                  <a:pt x="3618432" y="5076573"/>
                </a:cubicBezTo>
                <a:cubicBezTo>
                  <a:pt x="3618432" y="5071170"/>
                  <a:pt x="3622815" y="5066785"/>
                  <a:pt x="3628212" y="5066785"/>
                </a:cubicBezTo>
                <a:close/>
                <a:moveTo>
                  <a:pt x="3386959" y="5066785"/>
                </a:moveTo>
                <a:cubicBezTo>
                  <a:pt x="3392360" y="5066785"/>
                  <a:pt x="3396745" y="5071234"/>
                  <a:pt x="3396745" y="5076573"/>
                </a:cubicBezTo>
                <a:cubicBezTo>
                  <a:pt x="3396745" y="5081911"/>
                  <a:pt x="3392296" y="5086296"/>
                  <a:pt x="3386959" y="5086296"/>
                </a:cubicBezTo>
                <a:cubicBezTo>
                  <a:pt x="3381622" y="5086296"/>
                  <a:pt x="3377237" y="5081975"/>
                  <a:pt x="3377237" y="5076573"/>
                </a:cubicBezTo>
                <a:cubicBezTo>
                  <a:pt x="3377237" y="5071170"/>
                  <a:pt x="3381558" y="5066785"/>
                  <a:pt x="3386959" y="5066785"/>
                </a:cubicBezTo>
                <a:close/>
                <a:moveTo>
                  <a:pt x="3145752" y="5066785"/>
                </a:moveTo>
                <a:cubicBezTo>
                  <a:pt x="3151151" y="5066785"/>
                  <a:pt x="3155534" y="5071234"/>
                  <a:pt x="3155534" y="5076573"/>
                </a:cubicBezTo>
                <a:cubicBezTo>
                  <a:pt x="3155534" y="5081911"/>
                  <a:pt x="3151087" y="5086296"/>
                  <a:pt x="3145752" y="5086296"/>
                </a:cubicBezTo>
                <a:cubicBezTo>
                  <a:pt x="3140417" y="5086296"/>
                  <a:pt x="3136034" y="5081975"/>
                  <a:pt x="3136034" y="5076573"/>
                </a:cubicBezTo>
                <a:cubicBezTo>
                  <a:pt x="3136034" y="5071170"/>
                  <a:pt x="3140353" y="5066785"/>
                  <a:pt x="3145752" y="5066785"/>
                </a:cubicBezTo>
                <a:close/>
                <a:moveTo>
                  <a:pt x="2904574" y="5066785"/>
                </a:moveTo>
                <a:cubicBezTo>
                  <a:pt x="2909974" y="5066785"/>
                  <a:pt x="2914357" y="5071234"/>
                  <a:pt x="2914357" y="5076573"/>
                </a:cubicBezTo>
                <a:cubicBezTo>
                  <a:pt x="2914357" y="5081911"/>
                  <a:pt x="2909974" y="5086296"/>
                  <a:pt x="2904574" y="5086296"/>
                </a:cubicBezTo>
                <a:cubicBezTo>
                  <a:pt x="2899176" y="5086296"/>
                  <a:pt x="2894792" y="5081975"/>
                  <a:pt x="2894792" y="5076573"/>
                </a:cubicBezTo>
                <a:cubicBezTo>
                  <a:pt x="2894792" y="5071170"/>
                  <a:pt x="2899176" y="5066785"/>
                  <a:pt x="2904574" y="5066785"/>
                </a:cubicBezTo>
                <a:close/>
                <a:moveTo>
                  <a:pt x="2663275" y="5066785"/>
                </a:moveTo>
                <a:cubicBezTo>
                  <a:pt x="2668613" y="5066785"/>
                  <a:pt x="2673000" y="5071234"/>
                  <a:pt x="2673000" y="5076573"/>
                </a:cubicBezTo>
                <a:cubicBezTo>
                  <a:pt x="2673000" y="5081911"/>
                  <a:pt x="2668677" y="5086296"/>
                  <a:pt x="2663275" y="5086296"/>
                </a:cubicBezTo>
                <a:cubicBezTo>
                  <a:pt x="2657878" y="5086296"/>
                  <a:pt x="2653493" y="5081975"/>
                  <a:pt x="2653493" y="5076573"/>
                </a:cubicBezTo>
                <a:cubicBezTo>
                  <a:pt x="2653493" y="5071170"/>
                  <a:pt x="2657878" y="5066785"/>
                  <a:pt x="2663275" y="5066785"/>
                </a:cubicBezTo>
                <a:close/>
                <a:moveTo>
                  <a:pt x="2422039" y="5066785"/>
                </a:moveTo>
                <a:cubicBezTo>
                  <a:pt x="2427372" y="5066785"/>
                  <a:pt x="2431755" y="5071234"/>
                  <a:pt x="2431755" y="5076573"/>
                </a:cubicBezTo>
                <a:cubicBezTo>
                  <a:pt x="2431755" y="5081911"/>
                  <a:pt x="2427436" y="5086296"/>
                  <a:pt x="2422039" y="5086296"/>
                </a:cubicBezTo>
                <a:cubicBezTo>
                  <a:pt x="2416641" y="5086296"/>
                  <a:pt x="2412259" y="5081975"/>
                  <a:pt x="2412259" y="5076573"/>
                </a:cubicBezTo>
                <a:cubicBezTo>
                  <a:pt x="2412259" y="5071170"/>
                  <a:pt x="2416641" y="5066785"/>
                  <a:pt x="2422039" y="5066785"/>
                </a:cubicBezTo>
                <a:close/>
                <a:moveTo>
                  <a:pt x="2180796" y="5066785"/>
                </a:moveTo>
                <a:cubicBezTo>
                  <a:pt x="2186202" y="5066785"/>
                  <a:pt x="2190581" y="5071234"/>
                  <a:pt x="2190581" y="5076573"/>
                </a:cubicBezTo>
                <a:cubicBezTo>
                  <a:pt x="2190581" y="5081911"/>
                  <a:pt x="2186136" y="5086296"/>
                  <a:pt x="2180796" y="5086296"/>
                </a:cubicBezTo>
                <a:cubicBezTo>
                  <a:pt x="2175475" y="5086296"/>
                  <a:pt x="2171085" y="5081975"/>
                  <a:pt x="2171085" y="5076573"/>
                </a:cubicBezTo>
                <a:cubicBezTo>
                  <a:pt x="2171085" y="5071170"/>
                  <a:pt x="2175412" y="5066785"/>
                  <a:pt x="2180796" y="5066785"/>
                </a:cubicBezTo>
                <a:close/>
                <a:moveTo>
                  <a:pt x="1939584" y="5066785"/>
                </a:moveTo>
                <a:cubicBezTo>
                  <a:pt x="1944983" y="5066785"/>
                  <a:pt x="1949367" y="5071234"/>
                  <a:pt x="1949367" y="5076573"/>
                </a:cubicBezTo>
                <a:cubicBezTo>
                  <a:pt x="1949367" y="5081911"/>
                  <a:pt x="1944920" y="5086296"/>
                  <a:pt x="1939584" y="5086296"/>
                </a:cubicBezTo>
                <a:cubicBezTo>
                  <a:pt x="1934247" y="5086296"/>
                  <a:pt x="1929861" y="5081975"/>
                  <a:pt x="1929861" y="5076573"/>
                </a:cubicBezTo>
                <a:cubicBezTo>
                  <a:pt x="1929861" y="5071170"/>
                  <a:pt x="1934184" y="5066785"/>
                  <a:pt x="1939584" y="5066785"/>
                </a:cubicBezTo>
                <a:close/>
                <a:moveTo>
                  <a:pt x="1698333" y="5066785"/>
                </a:moveTo>
                <a:cubicBezTo>
                  <a:pt x="1703734" y="5066785"/>
                  <a:pt x="1708119" y="5071234"/>
                  <a:pt x="1708119" y="5076573"/>
                </a:cubicBezTo>
                <a:cubicBezTo>
                  <a:pt x="1708119" y="5081911"/>
                  <a:pt x="1703734" y="5086296"/>
                  <a:pt x="1698333" y="5086296"/>
                </a:cubicBezTo>
                <a:cubicBezTo>
                  <a:pt x="1692931" y="5086296"/>
                  <a:pt x="1688548" y="5081975"/>
                  <a:pt x="1688548" y="5076573"/>
                </a:cubicBezTo>
                <a:cubicBezTo>
                  <a:pt x="1688548" y="5071170"/>
                  <a:pt x="1692931" y="5066785"/>
                  <a:pt x="1698333" y="5066785"/>
                </a:cubicBezTo>
                <a:close/>
                <a:moveTo>
                  <a:pt x="1457108" y="5066785"/>
                </a:moveTo>
                <a:cubicBezTo>
                  <a:pt x="1462444" y="5066785"/>
                  <a:pt x="1466828" y="5071234"/>
                  <a:pt x="1466828" y="5076573"/>
                </a:cubicBezTo>
                <a:cubicBezTo>
                  <a:pt x="1466828" y="5081911"/>
                  <a:pt x="1462508" y="5086296"/>
                  <a:pt x="1457108" y="5086296"/>
                </a:cubicBezTo>
                <a:cubicBezTo>
                  <a:pt x="1451708" y="5086296"/>
                  <a:pt x="1447324" y="5081975"/>
                  <a:pt x="1447324" y="5076573"/>
                </a:cubicBezTo>
                <a:cubicBezTo>
                  <a:pt x="1447324" y="5071170"/>
                  <a:pt x="1451708" y="5066785"/>
                  <a:pt x="1457108" y="5066785"/>
                </a:cubicBezTo>
                <a:close/>
                <a:moveTo>
                  <a:pt x="1215887" y="5066785"/>
                </a:moveTo>
                <a:cubicBezTo>
                  <a:pt x="1221287" y="5066785"/>
                  <a:pt x="1225671" y="5071234"/>
                  <a:pt x="1225671" y="5076573"/>
                </a:cubicBezTo>
                <a:cubicBezTo>
                  <a:pt x="1225671" y="5081911"/>
                  <a:pt x="1221224" y="5086296"/>
                  <a:pt x="1215887" y="5086296"/>
                </a:cubicBezTo>
                <a:cubicBezTo>
                  <a:pt x="1210551" y="5086296"/>
                  <a:pt x="1206167" y="5081975"/>
                  <a:pt x="1206167" y="5076573"/>
                </a:cubicBezTo>
                <a:cubicBezTo>
                  <a:pt x="1206167" y="5071170"/>
                  <a:pt x="1210487" y="5066785"/>
                  <a:pt x="1215887" y="5066785"/>
                </a:cubicBezTo>
                <a:close/>
                <a:moveTo>
                  <a:pt x="974667" y="5066785"/>
                </a:moveTo>
                <a:cubicBezTo>
                  <a:pt x="980067" y="5066785"/>
                  <a:pt x="984451" y="5071234"/>
                  <a:pt x="984451" y="5076573"/>
                </a:cubicBezTo>
                <a:cubicBezTo>
                  <a:pt x="984451" y="5081911"/>
                  <a:pt x="980004" y="5086296"/>
                  <a:pt x="974667" y="5086296"/>
                </a:cubicBezTo>
                <a:cubicBezTo>
                  <a:pt x="969331" y="5086296"/>
                  <a:pt x="964947" y="5081975"/>
                  <a:pt x="964947" y="5076573"/>
                </a:cubicBezTo>
                <a:cubicBezTo>
                  <a:pt x="964947" y="5071170"/>
                  <a:pt x="969267" y="5066785"/>
                  <a:pt x="974667" y="5066785"/>
                </a:cubicBezTo>
                <a:close/>
                <a:moveTo>
                  <a:pt x="733447" y="5066785"/>
                </a:moveTo>
                <a:cubicBezTo>
                  <a:pt x="738783" y="5066785"/>
                  <a:pt x="743167" y="5071234"/>
                  <a:pt x="743167" y="5076573"/>
                </a:cubicBezTo>
                <a:cubicBezTo>
                  <a:pt x="743167" y="5081911"/>
                  <a:pt x="738847" y="5086296"/>
                  <a:pt x="733447" y="5086296"/>
                </a:cubicBezTo>
                <a:cubicBezTo>
                  <a:pt x="728047" y="5086296"/>
                  <a:pt x="723663" y="5081975"/>
                  <a:pt x="723663" y="5076573"/>
                </a:cubicBezTo>
                <a:cubicBezTo>
                  <a:pt x="723663" y="5071170"/>
                  <a:pt x="728047" y="5066785"/>
                  <a:pt x="733447" y="5066785"/>
                </a:cubicBezTo>
                <a:close/>
                <a:moveTo>
                  <a:pt x="492226" y="5066785"/>
                </a:moveTo>
                <a:cubicBezTo>
                  <a:pt x="497562" y="5066785"/>
                  <a:pt x="501946" y="5071234"/>
                  <a:pt x="501946" y="5076573"/>
                </a:cubicBezTo>
                <a:cubicBezTo>
                  <a:pt x="501946" y="5081911"/>
                  <a:pt x="497626" y="5086296"/>
                  <a:pt x="492226" y="5086296"/>
                </a:cubicBezTo>
                <a:cubicBezTo>
                  <a:pt x="486826" y="5086296"/>
                  <a:pt x="482442" y="5081975"/>
                  <a:pt x="482442" y="5076573"/>
                </a:cubicBezTo>
                <a:cubicBezTo>
                  <a:pt x="482442" y="5071170"/>
                  <a:pt x="486826" y="5066785"/>
                  <a:pt x="492226" y="5066785"/>
                </a:cubicBezTo>
                <a:close/>
                <a:moveTo>
                  <a:pt x="251007" y="5066785"/>
                </a:moveTo>
                <a:cubicBezTo>
                  <a:pt x="256407" y="5066785"/>
                  <a:pt x="260791" y="5071234"/>
                  <a:pt x="260791" y="5076573"/>
                </a:cubicBezTo>
                <a:cubicBezTo>
                  <a:pt x="260791" y="5081911"/>
                  <a:pt x="256343" y="5086296"/>
                  <a:pt x="251007" y="5086296"/>
                </a:cubicBezTo>
                <a:cubicBezTo>
                  <a:pt x="245671" y="5086296"/>
                  <a:pt x="241287" y="5081975"/>
                  <a:pt x="241287" y="5076573"/>
                </a:cubicBezTo>
                <a:cubicBezTo>
                  <a:pt x="241287" y="5071170"/>
                  <a:pt x="245607" y="5066785"/>
                  <a:pt x="251007" y="5066785"/>
                </a:cubicBezTo>
                <a:close/>
                <a:moveTo>
                  <a:pt x="9723" y="5066785"/>
                </a:moveTo>
                <a:cubicBezTo>
                  <a:pt x="15123" y="5066785"/>
                  <a:pt x="19507" y="5071234"/>
                  <a:pt x="19507" y="5076573"/>
                </a:cubicBezTo>
                <a:cubicBezTo>
                  <a:pt x="19507" y="5081911"/>
                  <a:pt x="15060" y="5086296"/>
                  <a:pt x="9723" y="5086296"/>
                </a:cubicBezTo>
                <a:cubicBezTo>
                  <a:pt x="4387" y="5086296"/>
                  <a:pt x="4" y="5081975"/>
                  <a:pt x="4" y="5076573"/>
                </a:cubicBezTo>
                <a:cubicBezTo>
                  <a:pt x="4" y="5071170"/>
                  <a:pt x="4323" y="5066785"/>
                  <a:pt x="9723" y="5066785"/>
                </a:cubicBezTo>
                <a:close/>
                <a:moveTo>
                  <a:pt x="11820259" y="4825534"/>
                </a:moveTo>
                <a:cubicBezTo>
                  <a:pt x="11825659" y="4825534"/>
                  <a:pt x="11830043" y="4829856"/>
                  <a:pt x="11830043" y="4835258"/>
                </a:cubicBezTo>
                <a:cubicBezTo>
                  <a:pt x="11830043" y="4840660"/>
                  <a:pt x="11825596" y="4845045"/>
                  <a:pt x="11820259" y="4845045"/>
                </a:cubicBezTo>
                <a:cubicBezTo>
                  <a:pt x="11814922" y="4845045"/>
                  <a:pt x="11810539" y="4840596"/>
                  <a:pt x="11810539" y="4835258"/>
                </a:cubicBezTo>
                <a:cubicBezTo>
                  <a:pt x="11810539" y="4829919"/>
                  <a:pt x="11814859" y="4825534"/>
                  <a:pt x="11820259" y="4825534"/>
                </a:cubicBezTo>
                <a:close/>
                <a:moveTo>
                  <a:pt x="11579030" y="4825534"/>
                </a:moveTo>
                <a:cubicBezTo>
                  <a:pt x="11584430" y="4825534"/>
                  <a:pt x="11588815" y="4829856"/>
                  <a:pt x="11588815" y="4835258"/>
                </a:cubicBezTo>
                <a:cubicBezTo>
                  <a:pt x="11588815" y="4840660"/>
                  <a:pt x="11584367" y="4845045"/>
                  <a:pt x="11579030" y="4845045"/>
                </a:cubicBezTo>
                <a:cubicBezTo>
                  <a:pt x="11573694" y="4845045"/>
                  <a:pt x="11569310" y="4840596"/>
                  <a:pt x="11569310" y="4835258"/>
                </a:cubicBezTo>
                <a:cubicBezTo>
                  <a:pt x="11569310" y="4829919"/>
                  <a:pt x="11573630" y="4825534"/>
                  <a:pt x="11579030" y="4825534"/>
                </a:cubicBezTo>
                <a:close/>
                <a:moveTo>
                  <a:pt x="11337802" y="4825534"/>
                </a:moveTo>
                <a:cubicBezTo>
                  <a:pt x="11343202" y="4825534"/>
                  <a:pt x="11347587" y="4829856"/>
                  <a:pt x="11347587" y="4835258"/>
                </a:cubicBezTo>
                <a:cubicBezTo>
                  <a:pt x="11347587" y="4840660"/>
                  <a:pt x="11343139" y="4845045"/>
                  <a:pt x="11337802" y="4845045"/>
                </a:cubicBezTo>
                <a:cubicBezTo>
                  <a:pt x="11332466" y="4845045"/>
                  <a:pt x="11328082" y="4840596"/>
                  <a:pt x="11328082" y="4835258"/>
                </a:cubicBezTo>
                <a:cubicBezTo>
                  <a:pt x="11328082" y="4829919"/>
                  <a:pt x="11332402" y="4825534"/>
                  <a:pt x="11337802" y="4825534"/>
                </a:cubicBezTo>
                <a:close/>
                <a:moveTo>
                  <a:pt x="11096574" y="4825534"/>
                </a:moveTo>
                <a:cubicBezTo>
                  <a:pt x="11101910" y="4825534"/>
                  <a:pt x="11106294" y="4829856"/>
                  <a:pt x="11106294" y="4835258"/>
                </a:cubicBezTo>
                <a:cubicBezTo>
                  <a:pt x="11106294" y="4840660"/>
                  <a:pt x="11101974" y="4845045"/>
                  <a:pt x="11096574" y="4845045"/>
                </a:cubicBezTo>
                <a:cubicBezTo>
                  <a:pt x="11091174" y="4845045"/>
                  <a:pt x="11086790" y="4840596"/>
                  <a:pt x="11086790" y="4835258"/>
                </a:cubicBezTo>
                <a:cubicBezTo>
                  <a:pt x="11086790" y="4829919"/>
                  <a:pt x="11091174" y="4825534"/>
                  <a:pt x="11096574" y="4825534"/>
                </a:cubicBezTo>
                <a:close/>
                <a:moveTo>
                  <a:pt x="10855345" y="4825534"/>
                </a:moveTo>
                <a:cubicBezTo>
                  <a:pt x="10860682" y="4825534"/>
                  <a:pt x="10865065" y="4829856"/>
                  <a:pt x="10865065" y="4835258"/>
                </a:cubicBezTo>
                <a:cubicBezTo>
                  <a:pt x="10865065" y="4840660"/>
                  <a:pt x="10860682" y="4845045"/>
                  <a:pt x="10855345" y="4845045"/>
                </a:cubicBezTo>
                <a:cubicBezTo>
                  <a:pt x="10850008" y="4845045"/>
                  <a:pt x="10845625" y="4840596"/>
                  <a:pt x="10845625" y="4835258"/>
                </a:cubicBezTo>
                <a:cubicBezTo>
                  <a:pt x="10845625" y="4829919"/>
                  <a:pt x="10849945" y="4825534"/>
                  <a:pt x="10855345" y="4825534"/>
                </a:cubicBezTo>
                <a:close/>
                <a:moveTo>
                  <a:pt x="10614116" y="4825534"/>
                </a:moveTo>
                <a:cubicBezTo>
                  <a:pt x="10619516" y="4825534"/>
                  <a:pt x="10623901" y="4829856"/>
                  <a:pt x="10623901" y="4835258"/>
                </a:cubicBezTo>
                <a:cubicBezTo>
                  <a:pt x="10623901" y="4840660"/>
                  <a:pt x="10619454" y="4845045"/>
                  <a:pt x="10614116" y="4845045"/>
                </a:cubicBezTo>
                <a:cubicBezTo>
                  <a:pt x="10608780" y="4845045"/>
                  <a:pt x="10604396" y="4840596"/>
                  <a:pt x="10604396" y="4835258"/>
                </a:cubicBezTo>
                <a:cubicBezTo>
                  <a:pt x="10604396" y="4829919"/>
                  <a:pt x="10608716" y="4825534"/>
                  <a:pt x="10614116" y="4825534"/>
                </a:cubicBezTo>
                <a:close/>
                <a:moveTo>
                  <a:pt x="10372888" y="4825534"/>
                </a:moveTo>
                <a:cubicBezTo>
                  <a:pt x="10378288" y="4825534"/>
                  <a:pt x="10382673" y="4829856"/>
                  <a:pt x="10382673" y="4835258"/>
                </a:cubicBezTo>
                <a:cubicBezTo>
                  <a:pt x="10382673" y="4840660"/>
                  <a:pt x="10378225" y="4845045"/>
                  <a:pt x="10372888" y="4845045"/>
                </a:cubicBezTo>
                <a:cubicBezTo>
                  <a:pt x="10367552" y="4845045"/>
                  <a:pt x="10363168" y="4840596"/>
                  <a:pt x="10363168" y="4835258"/>
                </a:cubicBezTo>
                <a:cubicBezTo>
                  <a:pt x="10363168" y="4829919"/>
                  <a:pt x="10367488" y="4825534"/>
                  <a:pt x="10372888" y="4825534"/>
                </a:cubicBezTo>
                <a:close/>
                <a:moveTo>
                  <a:pt x="10131660" y="4825534"/>
                </a:moveTo>
                <a:cubicBezTo>
                  <a:pt x="10137060" y="4825534"/>
                  <a:pt x="10141444" y="4829856"/>
                  <a:pt x="10141444" y="4835258"/>
                </a:cubicBezTo>
                <a:cubicBezTo>
                  <a:pt x="10141444" y="4840660"/>
                  <a:pt x="10136997" y="4845045"/>
                  <a:pt x="10131660" y="4845045"/>
                </a:cubicBezTo>
                <a:cubicBezTo>
                  <a:pt x="10126323" y="4845045"/>
                  <a:pt x="10121940" y="4840596"/>
                  <a:pt x="10121940" y="4835258"/>
                </a:cubicBezTo>
                <a:cubicBezTo>
                  <a:pt x="10121940" y="4829919"/>
                  <a:pt x="10126260" y="4825534"/>
                  <a:pt x="10131660" y="4825534"/>
                </a:cubicBezTo>
                <a:close/>
                <a:moveTo>
                  <a:pt x="9890432" y="4825534"/>
                </a:moveTo>
                <a:cubicBezTo>
                  <a:pt x="9895768" y="4825534"/>
                  <a:pt x="9900152" y="4829856"/>
                  <a:pt x="9900152" y="4835258"/>
                </a:cubicBezTo>
                <a:cubicBezTo>
                  <a:pt x="9900152" y="4840660"/>
                  <a:pt x="9895832" y="4845045"/>
                  <a:pt x="9890432" y="4845045"/>
                </a:cubicBezTo>
                <a:cubicBezTo>
                  <a:pt x="9885031" y="4845045"/>
                  <a:pt x="9880648" y="4840596"/>
                  <a:pt x="9880648" y="4835258"/>
                </a:cubicBezTo>
                <a:cubicBezTo>
                  <a:pt x="9880648" y="4829919"/>
                  <a:pt x="9885031" y="4825534"/>
                  <a:pt x="9890432" y="4825534"/>
                </a:cubicBezTo>
                <a:close/>
                <a:moveTo>
                  <a:pt x="9649203" y="4825534"/>
                </a:moveTo>
                <a:cubicBezTo>
                  <a:pt x="9654540" y="4825534"/>
                  <a:pt x="9658923" y="4829856"/>
                  <a:pt x="9658923" y="4835258"/>
                </a:cubicBezTo>
                <a:cubicBezTo>
                  <a:pt x="9658923" y="4840660"/>
                  <a:pt x="9654540" y="4845045"/>
                  <a:pt x="9649203" y="4845045"/>
                </a:cubicBezTo>
                <a:cubicBezTo>
                  <a:pt x="9643866" y="4845045"/>
                  <a:pt x="9639483" y="4840596"/>
                  <a:pt x="9639483" y="4835258"/>
                </a:cubicBezTo>
                <a:cubicBezTo>
                  <a:pt x="9639483" y="4829919"/>
                  <a:pt x="9643803" y="4825534"/>
                  <a:pt x="9649203" y="4825534"/>
                </a:cubicBezTo>
                <a:close/>
                <a:moveTo>
                  <a:pt x="9417695" y="4825534"/>
                </a:moveTo>
                <a:cubicBezTo>
                  <a:pt x="9423031" y="4825534"/>
                  <a:pt x="9427416" y="4829856"/>
                  <a:pt x="9427416" y="4835258"/>
                </a:cubicBezTo>
                <a:cubicBezTo>
                  <a:pt x="9427416" y="4840660"/>
                  <a:pt x="9423095" y="4845045"/>
                  <a:pt x="9417695" y="4845045"/>
                </a:cubicBezTo>
                <a:cubicBezTo>
                  <a:pt x="9412295" y="4845045"/>
                  <a:pt x="9407911" y="4840596"/>
                  <a:pt x="9407911" y="4835258"/>
                </a:cubicBezTo>
                <a:cubicBezTo>
                  <a:pt x="9407911" y="4829919"/>
                  <a:pt x="9412295" y="4825534"/>
                  <a:pt x="9417695" y="4825534"/>
                </a:cubicBezTo>
                <a:close/>
                <a:moveTo>
                  <a:pt x="9176467" y="4825534"/>
                </a:moveTo>
                <a:cubicBezTo>
                  <a:pt x="9181803" y="4825534"/>
                  <a:pt x="9186187" y="4829856"/>
                  <a:pt x="9186187" y="4835258"/>
                </a:cubicBezTo>
                <a:cubicBezTo>
                  <a:pt x="9186187" y="4840660"/>
                  <a:pt x="9181867" y="4845045"/>
                  <a:pt x="9176467" y="4845045"/>
                </a:cubicBezTo>
                <a:cubicBezTo>
                  <a:pt x="9171066" y="4845045"/>
                  <a:pt x="9166683" y="4840596"/>
                  <a:pt x="9166683" y="4835258"/>
                </a:cubicBezTo>
                <a:cubicBezTo>
                  <a:pt x="9166683" y="4829919"/>
                  <a:pt x="9171066" y="4825534"/>
                  <a:pt x="9176467" y="4825534"/>
                </a:cubicBezTo>
                <a:close/>
                <a:moveTo>
                  <a:pt x="8935237" y="4825534"/>
                </a:moveTo>
                <a:cubicBezTo>
                  <a:pt x="8940574" y="4825534"/>
                  <a:pt x="8944958" y="4829856"/>
                  <a:pt x="8944958" y="4835258"/>
                </a:cubicBezTo>
                <a:cubicBezTo>
                  <a:pt x="8944958" y="4840660"/>
                  <a:pt x="8940638" y="4845045"/>
                  <a:pt x="8935237" y="4845045"/>
                </a:cubicBezTo>
                <a:cubicBezTo>
                  <a:pt x="8929837" y="4845045"/>
                  <a:pt x="8925454" y="4840596"/>
                  <a:pt x="8925454" y="4835258"/>
                </a:cubicBezTo>
                <a:cubicBezTo>
                  <a:pt x="8925454" y="4829919"/>
                  <a:pt x="8929837" y="4825534"/>
                  <a:pt x="8935237" y="4825534"/>
                </a:cubicBezTo>
                <a:close/>
                <a:moveTo>
                  <a:pt x="8694009" y="4825534"/>
                </a:moveTo>
                <a:cubicBezTo>
                  <a:pt x="8699346" y="4825534"/>
                  <a:pt x="8703730" y="4829856"/>
                  <a:pt x="8703730" y="4835258"/>
                </a:cubicBezTo>
                <a:cubicBezTo>
                  <a:pt x="8703730" y="4840660"/>
                  <a:pt x="8699346" y="4845045"/>
                  <a:pt x="8694009" y="4845045"/>
                </a:cubicBezTo>
                <a:cubicBezTo>
                  <a:pt x="8688673" y="4845045"/>
                  <a:pt x="8684289" y="4840596"/>
                  <a:pt x="8684289" y="4835258"/>
                </a:cubicBezTo>
                <a:cubicBezTo>
                  <a:pt x="8684289" y="4829919"/>
                  <a:pt x="8688609" y="4825534"/>
                  <a:pt x="8694009" y="4825534"/>
                </a:cubicBezTo>
                <a:close/>
                <a:moveTo>
                  <a:pt x="8452781" y="4825534"/>
                </a:moveTo>
                <a:cubicBezTo>
                  <a:pt x="8458181" y="4825534"/>
                  <a:pt x="8462566" y="4829856"/>
                  <a:pt x="8462566" y="4835258"/>
                </a:cubicBezTo>
                <a:cubicBezTo>
                  <a:pt x="8462566" y="4840660"/>
                  <a:pt x="8458118" y="4845045"/>
                  <a:pt x="8452781" y="4845045"/>
                </a:cubicBezTo>
                <a:cubicBezTo>
                  <a:pt x="8447445" y="4845045"/>
                  <a:pt x="8443061" y="4840596"/>
                  <a:pt x="8443061" y="4835258"/>
                </a:cubicBezTo>
                <a:cubicBezTo>
                  <a:pt x="8443061" y="4829919"/>
                  <a:pt x="8447381" y="4825534"/>
                  <a:pt x="8452781" y="4825534"/>
                </a:cubicBezTo>
                <a:close/>
                <a:moveTo>
                  <a:pt x="8211553" y="4825534"/>
                </a:moveTo>
                <a:cubicBezTo>
                  <a:pt x="8216889" y="4825534"/>
                  <a:pt x="8221273" y="4829856"/>
                  <a:pt x="8221273" y="4835258"/>
                </a:cubicBezTo>
                <a:cubicBezTo>
                  <a:pt x="8221273" y="4840660"/>
                  <a:pt x="8216953" y="4845045"/>
                  <a:pt x="8211553" y="4845045"/>
                </a:cubicBezTo>
                <a:cubicBezTo>
                  <a:pt x="8206152" y="4845045"/>
                  <a:pt x="8201769" y="4840596"/>
                  <a:pt x="8201769" y="4835258"/>
                </a:cubicBezTo>
                <a:cubicBezTo>
                  <a:pt x="8201769" y="4829919"/>
                  <a:pt x="8206152" y="4825534"/>
                  <a:pt x="8211553" y="4825534"/>
                </a:cubicBezTo>
                <a:close/>
                <a:moveTo>
                  <a:pt x="7970260" y="4825534"/>
                </a:moveTo>
                <a:cubicBezTo>
                  <a:pt x="7975661" y="4825534"/>
                  <a:pt x="7980044" y="4829856"/>
                  <a:pt x="7980044" y="4835258"/>
                </a:cubicBezTo>
                <a:cubicBezTo>
                  <a:pt x="7980044" y="4840660"/>
                  <a:pt x="7975661" y="4845045"/>
                  <a:pt x="7970260" y="4845045"/>
                </a:cubicBezTo>
                <a:cubicBezTo>
                  <a:pt x="7964860" y="4845045"/>
                  <a:pt x="7960477" y="4840596"/>
                  <a:pt x="7960477" y="4835258"/>
                </a:cubicBezTo>
                <a:cubicBezTo>
                  <a:pt x="7960477" y="4829919"/>
                  <a:pt x="7964860" y="4825534"/>
                  <a:pt x="7970260" y="4825534"/>
                </a:cubicBezTo>
                <a:close/>
                <a:moveTo>
                  <a:pt x="7729032" y="4825534"/>
                </a:moveTo>
                <a:cubicBezTo>
                  <a:pt x="7734369" y="4825534"/>
                  <a:pt x="7738753" y="4829856"/>
                  <a:pt x="7738753" y="4835258"/>
                </a:cubicBezTo>
                <a:cubicBezTo>
                  <a:pt x="7738753" y="4840660"/>
                  <a:pt x="7734432" y="4845045"/>
                  <a:pt x="7729032" y="4845045"/>
                </a:cubicBezTo>
                <a:cubicBezTo>
                  <a:pt x="7723632" y="4845045"/>
                  <a:pt x="7719249" y="4840596"/>
                  <a:pt x="7719249" y="4835258"/>
                </a:cubicBezTo>
                <a:cubicBezTo>
                  <a:pt x="7719249" y="4829919"/>
                  <a:pt x="7723632" y="4825534"/>
                  <a:pt x="7729032" y="4825534"/>
                </a:cubicBezTo>
                <a:close/>
                <a:moveTo>
                  <a:pt x="7487803" y="4825534"/>
                </a:moveTo>
                <a:cubicBezTo>
                  <a:pt x="7493139" y="4825534"/>
                  <a:pt x="7497524" y="4829856"/>
                  <a:pt x="7497524" y="4835258"/>
                </a:cubicBezTo>
                <a:cubicBezTo>
                  <a:pt x="7497524" y="4840660"/>
                  <a:pt x="7493203" y="4845045"/>
                  <a:pt x="7487803" y="4845045"/>
                </a:cubicBezTo>
                <a:cubicBezTo>
                  <a:pt x="7482403" y="4845045"/>
                  <a:pt x="7478019" y="4840596"/>
                  <a:pt x="7478019" y="4835258"/>
                </a:cubicBezTo>
                <a:cubicBezTo>
                  <a:pt x="7478019" y="4829919"/>
                  <a:pt x="7482403" y="4825534"/>
                  <a:pt x="7487803" y="4825534"/>
                </a:cubicBezTo>
                <a:close/>
                <a:moveTo>
                  <a:pt x="7246575" y="4825534"/>
                </a:moveTo>
                <a:cubicBezTo>
                  <a:pt x="7251975" y="4825534"/>
                  <a:pt x="7256359" y="4829856"/>
                  <a:pt x="7256359" y="4835258"/>
                </a:cubicBezTo>
                <a:cubicBezTo>
                  <a:pt x="7256359" y="4840660"/>
                  <a:pt x="7251912" y="4845045"/>
                  <a:pt x="7246575" y="4845045"/>
                </a:cubicBezTo>
                <a:cubicBezTo>
                  <a:pt x="7241238" y="4845045"/>
                  <a:pt x="7236855" y="4840596"/>
                  <a:pt x="7236855" y="4835258"/>
                </a:cubicBezTo>
                <a:cubicBezTo>
                  <a:pt x="7236855" y="4829919"/>
                  <a:pt x="7241175" y="4825534"/>
                  <a:pt x="7246575" y="4825534"/>
                </a:cubicBezTo>
                <a:close/>
                <a:moveTo>
                  <a:pt x="7005346" y="4825534"/>
                </a:moveTo>
                <a:cubicBezTo>
                  <a:pt x="7010746" y="4825534"/>
                  <a:pt x="7015130" y="4829856"/>
                  <a:pt x="7015130" y="4835258"/>
                </a:cubicBezTo>
                <a:cubicBezTo>
                  <a:pt x="7015130" y="4840660"/>
                  <a:pt x="7010683" y="4845045"/>
                  <a:pt x="7005346" y="4845045"/>
                </a:cubicBezTo>
                <a:cubicBezTo>
                  <a:pt x="7000009" y="4845045"/>
                  <a:pt x="6995626" y="4840596"/>
                  <a:pt x="6995626" y="4835258"/>
                </a:cubicBezTo>
                <a:cubicBezTo>
                  <a:pt x="6995626" y="4829919"/>
                  <a:pt x="6999946" y="4825534"/>
                  <a:pt x="7005346" y="4825534"/>
                </a:cubicBezTo>
                <a:close/>
                <a:moveTo>
                  <a:pt x="6764118" y="4825534"/>
                </a:moveTo>
                <a:cubicBezTo>
                  <a:pt x="6769518" y="4825534"/>
                  <a:pt x="6773902" y="4829856"/>
                  <a:pt x="6773902" y="4835258"/>
                </a:cubicBezTo>
                <a:cubicBezTo>
                  <a:pt x="6773902" y="4840660"/>
                  <a:pt x="6769518" y="4845045"/>
                  <a:pt x="6764118" y="4845045"/>
                </a:cubicBezTo>
                <a:cubicBezTo>
                  <a:pt x="6758718" y="4845045"/>
                  <a:pt x="6754335" y="4840596"/>
                  <a:pt x="6754335" y="4835258"/>
                </a:cubicBezTo>
                <a:cubicBezTo>
                  <a:pt x="6754335" y="4829919"/>
                  <a:pt x="6758718" y="4825534"/>
                  <a:pt x="6764118" y="4825534"/>
                </a:cubicBezTo>
                <a:close/>
                <a:moveTo>
                  <a:pt x="6522889" y="4825534"/>
                </a:moveTo>
                <a:cubicBezTo>
                  <a:pt x="6528225" y="4825534"/>
                  <a:pt x="6532610" y="4829856"/>
                  <a:pt x="6532610" y="4835258"/>
                </a:cubicBezTo>
                <a:cubicBezTo>
                  <a:pt x="6532610" y="4840660"/>
                  <a:pt x="6528289" y="4845045"/>
                  <a:pt x="6522889" y="4845045"/>
                </a:cubicBezTo>
                <a:cubicBezTo>
                  <a:pt x="6517489" y="4845045"/>
                  <a:pt x="6513105" y="4840596"/>
                  <a:pt x="6513105" y="4835258"/>
                </a:cubicBezTo>
                <a:cubicBezTo>
                  <a:pt x="6513105" y="4829919"/>
                  <a:pt x="6517489" y="4825534"/>
                  <a:pt x="6522889" y="4825534"/>
                </a:cubicBezTo>
                <a:close/>
                <a:moveTo>
                  <a:pt x="6281661" y="4825534"/>
                </a:moveTo>
                <a:cubicBezTo>
                  <a:pt x="6286997" y="4825534"/>
                  <a:pt x="6291381" y="4829856"/>
                  <a:pt x="6291381" y="4835258"/>
                </a:cubicBezTo>
                <a:cubicBezTo>
                  <a:pt x="6291381" y="4840660"/>
                  <a:pt x="6287061" y="4845045"/>
                  <a:pt x="6281661" y="4845045"/>
                </a:cubicBezTo>
                <a:cubicBezTo>
                  <a:pt x="6276261" y="4845045"/>
                  <a:pt x="6271877" y="4840596"/>
                  <a:pt x="6271877" y="4835258"/>
                </a:cubicBezTo>
                <a:cubicBezTo>
                  <a:pt x="6271877" y="4829919"/>
                  <a:pt x="6276261" y="4825534"/>
                  <a:pt x="6281661" y="4825534"/>
                </a:cubicBezTo>
                <a:close/>
                <a:moveTo>
                  <a:pt x="6040432" y="4825534"/>
                </a:moveTo>
                <a:cubicBezTo>
                  <a:pt x="6045832" y="4825534"/>
                  <a:pt x="6050216" y="4829856"/>
                  <a:pt x="6050216" y="4835258"/>
                </a:cubicBezTo>
                <a:cubicBezTo>
                  <a:pt x="6050216" y="4840660"/>
                  <a:pt x="6045769" y="4845045"/>
                  <a:pt x="6040432" y="4845045"/>
                </a:cubicBezTo>
                <a:cubicBezTo>
                  <a:pt x="6035095" y="4845045"/>
                  <a:pt x="6030712" y="4840596"/>
                  <a:pt x="6030712" y="4835258"/>
                </a:cubicBezTo>
                <a:cubicBezTo>
                  <a:pt x="6030712" y="4829919"/>
                  <a:pt x="6035032" y="4825534"/>
                  <a:pt x="6040432" y="4825534"/>
                </a:cubicBezTo>
                <a:close/>
                <a:moveTo>
                  <a:pt x="5799205" y="4825534"/>
                </a:moveTo>
                <a:cubicBezTo>
                  <a:pt x="5804606" y="4825534"/>
                  <a:pt x="5808989" y="4829856"/>
                  <a:pt x="5808989" y="4835258"/>
                </a:cubicBezTo>
                <a:cubicBezTo>
                  <a:pt x="5808989" y="4840660"/>
                  <a:pt x="5804542" y="4845045"/>
                  <a:pt x="5799205" y="4845045"/>
                </a:cubicBezTo>
                <a:cubicBezTo>
                  <a:pt x="5793870" y="4845045"/>
                  <a:pt x="5789486" y="4840596"/>
                  <a:pt x="5789486" y="4835258"/>
                </a:cubicBezTo>
                <a:cubicBezTo>
                  <a:pt x="5789486" y="4829919"/>
                  <a:pt x="5793806" y="4825534"/>
                  <a:pt x="5799205" y="4825534"/>
                </a:cubicBezTo>
                <a:close/>
                <a:moveTo>
                  <a:pt x="5557991" y="4825534"/>
                </a:moveTo>
                <a:cubicBezTo>
                  <a:pt x="5563392" y="4825534"/>
                  <a:pt x="5567774" y="4829856"/>
                  <a:pt x="5567774" y="4835258"/>
                </a:cubicBezTo>
                <a:cubicBezTo>
                  <a:pt x="5567774" y="4840660"/>
                  <a:pt x="5563392" y="4845045"/>
                  <a:pt x="5557991" y="4845045"/>
                </a:cubicBezTo>
                <a:cubicBezTo>
                  <a:pt x="5552592" y="4845045"/>
                  <a:pt x="5548208" y="4840596"/>
                  <a:pt x="5548208" y="4835258"/>
                </a:cubicBezTo>
                <a:cubicBezTo>
                  <a:pt x="5548208" y="4829919"/>
                  <a:pt x="5552592" y="4825534"/>
                  <a:pt x="5557991" y="4825534"/>
                </a:cubicBezTo>
                <a:close/>
                <a:moveTo>
                  <a:pt x="5316710" y="4825534"/>
                </a:moveTo>
                <a:cubicBezTo>
                  <a:pt x="5322044" y="4825534"/>
                  <a:pt x="5326429" y="4829856"/>
                  <a:pt x="5326429" y="4835258"/>
                </a:cubicBezTo>
                <a:cubicBezTo>
                  <a:pt x="5326429" y="4840660"/>
                  <a:pt x="5322105" y="4845045"/>
                  <a:pt x="5316710" y="4845045"/>
                </a:cubicBezTo>
                <a:cubicBezTo>
                  <a:pt x="5311316" y="4845045"/>
                  <a:pt x="5306924" y="4840596"/>
                  <a:pt x="5306924" y="4835258"/>
                </a:cubicBezTo>
                <a:cubicBezTo>
                  <a:pt x="5306924" y="4829919"/>
                  <a:pt x="5311316" y="4825534"/>
                  <a:pt x="5316710" y="4825534"/>
                </a:cubicBezTo>
                <a:close/>
                <a:moveTo>
                  <a:pt x="5075486" y="4825534"/>
                </a:moveTo>
                <a:cubicBezTo>
                  <a:pt x="5080820" y="4825534"/>
                  <a:pt x="5085202" y="4829856"/>
                  <a:pt x="5085202" y="4835258"/>
                </a:cubicBezTo>
                <a:cubicBezTo>
                  <a:pt x="5085202" y="4840660"/>
                  <a:pt x="5080885" y="4845045"/>
                  <a:pt x="5075486" y="4845045"/>
                </a:cubicBezTo>
                <a:cubicBezTo>
                  <a:pt x="5070087" y="4845045"/>
                  <a:pt x="5065705" y="4840596"/>
                  <a:pt x="5065705" y="4835258"/>
                </a:cubicBezTo>
                <a:cubicBezTo>
                  <a:pt x="5065705" y="4829919"/>
                  <a:pt x="5070087" y="4825534"/>
                  <a:pt x="5075486" y="4825534"/>
                </a:cubicBezTo>
                <a:close/>
                <a:moveTo>
                  <a:pt x="4834252" y="4825534"/>
                </a:moveTo>
                <a:cubicBezTo>
                  <a:pt x="4839658" y="4825534"/>
                  <a:pt x="4844040" y="4829856"/>
                  <a:pt x="4844040" y="4835258"/>
                </a:cubicBezTo>
                <a:cubicBezTo>
                  <a:pt x="4844040" y="4840660"/>
                  <a:pt x="4839595" y="4845045"/>
                  <a:pt x="4834252" y="4845045"/>
                </a:cubicBezTo>
                <a:cubicBezTo>
                  <a:pt x="4828917" y="4845045"/>
                  <a:pt x="4824534" y="4840596"/>
                  <a:pt x="4824534" y="4835258"/>
                </a:cubicBezTo>
                <a:cubicBezTo>
                  <a:pt x="4824534" y="4829919"/>
                  <a:pt x="4828853" y="4825534"/>
                  <a:pt x="4834252" y="4825534"/>
                </a:cubicBezTo>
                <a:close/>
                <a:moveTo>
                  <a:pt x="4593019" y="4825534"/>
                </a:moveTo>
                <a:cubicBezTo>
                  <a:pt x="4598416" y="4825534"/>
                  <a:pt x="4602795" y="4829856"/>
                  <a:pt x="4602795" y="4835258"/>
                </a:cubicBezTo>
                <a:cubicBezTo>
                  <a:pt x="4602795" y="4840660"/>
                  <a:pt x="4598353" y="4845045"/>
                  <a:pt x="4593019" y="4845045"/>
                </a:cubicBezTo>
                <a:cubicBezTo>
                  <a:pt x="4587686" y="4845045"/>
                  <a:pt x="4583304" y="4840596"/>
                  <a:pt x="4583304" y="4835258"/>
                </a:cubicBezTo>
                <a:cubicBezTo>
                  <a:pt x="4583304" y="4829919"/>
                  <a:pt x="4587622" y="4825534"/>
                  <a:pt x="4593019" y="4825534"/>
                </a:cubicBezTo>
                <a:close/>
                <a:moveTo>
                  <a:pt x="4351806" y="4825534"/>
                </a:moveTo>
                <a:cubicBezTo>
                  <a:pt x="4357195" y="4825534"/>
                  <a:pt x="4361580" y="4829856"/>
                  <a:pt x="4361580" y="4835258"/>
                </a:cubicBezTo>
                <a:cubicBezTo>
                  <a:pt x="4361580" y="4840660"/>
                  <a:pt x="4357195" y="4845045"/>
                  <a:pt x="4351806" y="4845045"/>
                </a:cubicBezTo>
                <a:cubicBezTo>
                  <a:pt x="4346397" y="4845045"/>
                  <a:pt x="4342006" y="4840596"/>
                  <a:pt x="4342006" y="4835258"/>
                </a:cubicBezTo>
                <a:cubicBezTo>
                  <a:pt x="4342006" y="4829919"/>
                  <a:pt x="4346397" y="4825534"/>
                  <a:pt x="4351806" y="4825534"/>
                </a:cubicBezTo>
                <a:close/>
                <a:moveTo>
                  <a:pt x="4110581" y="4825534"/>
                </a:moveTo>
                <a:cubicBezTo>
                  <a:pt x="4115986" y="4825534"/>
                  <a:pt x="4120362" y="4829856"/>
                  <a:pt x="4120362" y="4835258"/>
                </a:cubicBezTo>
                <a:cubicBezTo>
                  <a:pt x="4120362" y="4840660"/>
                  <a:pt x="4115986" y="4845045"/>
                  <a:pt x="4110581" y="4845045"/>
                </a:cubicBezTo>
                <a:cubicBezTo>
                  <a:pt x="4105180" y="4845045"/>
                  <a:pt x="4100799" y="4840596"/>
                  <a:pt x="4100799" y="4835258"/>
                </a:cubicBezTo>
                <a:cubicBezTo>
                  <a:pt x="4100799" y="4829919"/>
                  <a:pt x="4105180" y="4825534"/>
                  <a:pt x="4110581" y="4825534"/>
                </a:cubicBezTo>
                <a:close/>
                <a:moveTo>
                  <a:pt x="3869431" y="4825534"/>
                </a:moveTo>
                <a:cubicBezTo>
                  <a:pt x="3874765" y="4825534"/>
                  <a:pt x="3879151" y="4829856"/>
                  <a:pt x="3879151" y="4835258"/>
                </a:cubicBezTo>
                <a:cubicBezTo>
                  <a:pt x="3879151" y="4840660"/>
                  <a:pt x="3874828" y="4845045"/>
                  <a:pt x="3869431" y="4845045"/>
                </a:cubicBezTo>
                <a:cubicBezTo>
                  <a:pt x="3864032" y="4845045"/>
                  <a:pt x="3859648" y="4840596"/>
                  <a:pt x="3859648" y="4835258"/>
                </a:cubicBezTo>
                <a:cubicBezTo>
                  <a:pt x="3859648" y="4829919"/>
                  <a:pt x="3864032" y="4825534"/>
                  <a:pt x="3869431" y="4825534"/>
                </a:cubicBezTo>
                <a:close/>
                <a:moveTo>
                  <a:pt x="3628212" y="4825534"/>
                </a:moveTo>
                <a:cubicBezTo>
                  <a:pt x="3633533" y="4825534"/>
                  <a:pt x="3637936" y="4829856"/>
                  <a:pt x="3637936" y="4835258"/>
                </a:cubicBezTo>
                <a:cubicBezTo>
                  <a:pt x="3637936" y="4840660"/>
                  <a:pt x="3633597" y="4845045"/>
                  <a:pt x="3628212" y="4845045"/>
                </a:cubicBezTo>
                <a:cubicBezTo>
                  <a:pt x="3622815" y="4845045"/>
                  <a:pt x="3618432" y="4840596"/>
                  <a:pt x="3618432" y="4835258"/>
                </a:cubicBezTo>
                <a:cubicBezTo>
                  <a:pt x="3618432" y="4829919"/>
                  <a:pt x="3622815" y="4825534"/>
                  <a:pt x="3628212" y="4825534"/>
                </a:cubicBezTo>
                <a:close/>
                <a:moveTo>
                  <a:pt x="3386959" y="4825534"/>
                </a:moveTo>
                <a:cubicBezTo>
                  <a:pt x="3392360" y="4825534"/>
                  <a:pt x="3396744" y="4829856"/>
                  <a:pt x="3396744" y="4835258"/>
                </a:cubicBezTo>
                <a:cubicBezTo>
                  <a:pt x="3396744" y="4840660"/>
                  <a:pt x="3392296" y="4845045"/>
                  <a:pt x="3386959" y="4845045"/>
                </a:cubicBezTo>
                <a:cubicBezTo>
                  <a:pt x="3381622" y="4845045"/>
                  <a:pt x="3377237" y="4840596"/>
                  <a:pt x="3377237" y="4835258"/>
                </a:cubicBezTo>
                <a:cubicBezTo>
                  <a:pt x="3377237" y="4829919"/>
                  <a:pt x="3381558" y="4825534"/>
                  <a:pt x="3386959" y="4825534"/>
                </a:cubicBezTo>
                <a:close/>
                <a:moveTo>
                  <a:pt x="3145752" y="4825534"/>
                </a:moveTo>
                <a:cubicBezTo>
                  <a:pt x="3151151" y="4825534"/>
                  <a:pt x="3155534" y="4829856"/>
                  <a:pt x="3155534" y="4835258"/>
                </a:cubicBezTo>
                <a:cubicBezTo>
                  <a:pt x="3155534" y="4840660"/>
                  <a:pt x="3151087" y="4845045"/>
                  <a:pt x="3145752" y="4845045"/>
                </a:cubicBezTo>
                <a:cubicBezTo>
                  <a:pt x="3140417" y="4845045"/>
                  <a:pt x="3136033" y="4840596"/>
                  <a:pt x="3136033" y="4835258"/>
                </a:cubicBezTo>
                <a:cubicBezTo>
                  <a:pt x="3136033" y="4829919"/>
                  <a:pt x="3140352" y="4825534"/>
                  <a:pt x="3145752" y="4825534"/>
                </a:cubicBezTo>
                <a:close/>
                <a:moveTo>
                  <a:pt x="2904574" y="4825534"/>
                </a:moveTo>
                <a:cubicBezTo>
                  <a:pt x="2909973" y="4825534"/>
                  <a:pt x="2914356" y="4829856"/>
                  <a:pt x="2914356" y="4835258"/>
                </a:cubicBezTo>
                <a:cubicBezTo>
                  <a:pt x="2914356" y="4840660"/>
                  <a:pt x="2909973" y="4845045"/>
                  <a:pt x="2904574" y="4845045"/>
                </a:cubicBezTo>
                <a:cubicBezTo>
                  <a:pt x="2899175" y="4845045"/>
                  <a:pt x="2894792" y="4840596"/>
                  <a:pt x="2894792" y="4835258"/>
                </a:cubicBezTo>
                <a:cubicBezTo>
                  <a:pt x="2894792" y="4829919"/>
                  <a:pt x="2899175" y="4825534"/>
                  <a:pt x="2904574" y="4825534"/>
                </a:cubicBezTo>
                <a:close/>
                <a:moveTo>
                  <a:pt x="2663275" y="4825534"/>
                </a:moveTo>
                <a:cubicBezTo>
                  <a:pt x="2668613" y="4825534"/>
                  <a:pt x="2673000" y="4829856"/>
                  <a:pt x="2673000" y="4835258"/>
                </a:cubicBezTo>
                <a:cubicBezTo>
                  <a:pt x="2673000" y="4840660"/>
                  <a:pt x="2668677" y="4845045"/>
                  <a:pt x="2663275" y="4845045"/>
                </a:cubicBezTo>
                <a:cubicBezTo>
                  <a:pt x="2657877" y="4845045"/>
                  <a:pt x="2653493" y="4840596"/>
                  <a:pt x="2653493" y="4835258"/>
                </a:cubicBezTo>
                <a:cubicBezTo>
                  <a:pt x="2653493" y="4829919"/>
                  <a:pt x="2657877" y="4825534"/>
                  <a:pt x="2663275" y="4825534"/>
                </a:cubicBezTo>
                <a:close/>
                <a:moveTo>
                  <a:pt x="2422039" y="4825534"/>
                </a:moveTo>
                <a:cubicBezTo>
                  <a:pt x="2427372" y="4825534"/>
                  <a:pt x="2431755" y="4829856"/>
                  <a:pt x="2431755" y="4835258"/>
                </a:cubicBezTo>
                <a:cubicBezTo>
                  <a:pt x="2431755" y="4840660"/>
                  <a:pt x="2427436" y="4845045"/>
                  <a:pt x="2422039" y="4845045"/>
                </a:cubicBezTo>
                <a:cubicBezTo>
                  <a:pt x="2416641" y="4845045"/>
                  <a:pt x="2412258" y="4840596"/>
                  <a:pt x="2412258" y="4835258"/>
                </a:cubicBezTo>
                <a:cubicBezTo>
                  <a:pt x="2412258" y="4829919"/>
                  <a:pt x="2416641" y="4825534"/>
                  <a:pt x="2422039" y="4825534"/>
                </a:cubicBezTo>
                <a:close/>
                <a:moveTo>
                  <a:pt x="2180796" y="4825534"/>
                </a:moveTo>
                <a:cubicBezTo>
                  <a:pt x="2186202" y="4825534"/>
                  <a:pt x="2190581" y="4829856"/>
                  <a:pt x="2190581" y="4835258"/>
                </a:cubicBezTo>
                <a:cubicBezTo>
                  <a:pt x="2190581" y="4840660"/>
                  <a:pt x="2186136" y="4845045"/>
                  <a:pt x="2180796" y="4845045"/>
                </a:cubicBezTo>
                <a:cubicBezTo>
                  <a:pt x="2175475" y="4845045"/>
                  <a:pt x="2171085" y="4840596"/>
                  <a:pt x="2171085" y="4835258"/>
                </a:cubicBezTo>
                <a:cubicBezTo>
                  <a:pt x="2171085" y="4829919"/>
                  <a:pt x="2175412" y="4825534"/>
                  <a:pt x="2180796" y="4825534"/>
                </a:cubicBezTo>
                <a:close/>
                <a:moveTo>
                  <a:pt x="1939583" y="4825534"/>
                </a:moveTo>
                <a:cubicBezTo>
                  <a:pt x="1944982" y="4825534"/>
                  <a:pt x="1949366" y="4829856"/>
                  <a:pt x="1949366" y="4835258"/>
                </a:cubicBezTo>
                <a:cubicBezTo>
                  <a:pt x="1949366" y="4840660"/>
                  <a:pt x="1944920" y="4845045"/>
                  <a:pt x="1939583" y="4845045"/>
                </a:cubicBezTo>
                <a:cubicBezTo>
                  <a:pt x="1934247" y="4845045"/>
                  <a:pt x="1929861" y="4840596"/>
                  <a:pt x="1929861" y="4835258"/>
                </a:cubicBezTo>
                <a:cubicBezTo>
                  <a:pt x="1929861" y="4829919"/>
                  <a:pt x="1934184" y="4825534"/>
                  <a:pt x="1939583" y="4825534"/>
                </a:cubicBezTo>
                <a:close/>
                <a:moveTo>
                  <a:pt x="1698333" y="4825534"/>
                </a:moveTo>
                <a:cubicBezTo>
                  <a:pt x="1703734" y="4825534"/>
                  <a:pt x="1708118" y="4829856"/>
                  <a:pt x="1708118" y="4835258"/>
                </a:cubicBezTo>
                <a:cubicBezTo>
                  <a:pt x="1708118" y="4840660"/>
                  <a:pt x="1703734" y="4845045"/>
                  <a:pt x="1698333" y="4845045"/>
                </a:cubicBezTo>
                <a:cubicBezTo>
                  <a:pt x="1692931" y="4845045"/>
                  <a:pt x="1688548" y="4840596"/>
                  <a:pt x="1688548" y="4835258"/>
                </a:cubicBezTo>
                <a:cubicBezTo>
                  <a:pt x="1688548" y="4829919"/>
                  <a:pt x="1692931" y="4825534"/>
                  <a:pt x="1698333" y="4825534"/>
                </a:cubicBezTo>
                <a:close/>
                <a:moveTo>
                  <a:pt x="1457108" y="4825534"/>
                </a:moveTo>
                <a:cubicBezTo>
                  <a:pt x="1462444" y="4825534"/>
                  <a:pt x="1466828" y="4829856"/>
                  <a:pt x="1466828" y="4835258"/>
                </a:cubicBezTo>
                <a:cubicBezTo>
                  <a:pt x="1466828" y="4840660"/>
                  <a:pt x="1462508" y="4845045"/>
                  <a:pt x="1457108" y="4845045"/>
                </a:cubicBezTo>
                <a:cubicBezTo>
                  <a:pt x="1451708" y="4845045"/>
                  <a:pt x="1447324" y="4840596"/>
                  <a:pt x="1447324" y="4835258"/>
                </a:cubicBezTo>
                <a:cubicBezTo>
                  <a:pt x="1447324" y="4829919"/>
                  <a:pt x="1451708" y="4825534"/>
                  <a:pt x="1457108" y="4825534"/>
                </a:cubicBezTo>
                <a:close/>
                <a:moveTo>
                  <a:pt x="1215887" y="4825534"/>
                </a:moveTo>
                <a:cubicBezTo>
                  <a:pt x="1221287" y="4825534"/>
                  <a:pt x="1225671" y="4829856"/>
                  <a:pt x="1225671" y="4835258"/>
                </a:cubicBezTo>
                <a:cubicBezTo>
                  <a:pt x="1225671" y="4840660"/>
                  <a:pt x="1221224" y="4845045"/>
                  <a:pt x="1215887" y="4845045"/>
                </a:cubicBezTo>
                <a:cubicBezTo>
                  <a:pt x="1210551" y="4845045"/>
                  <a:pt x="1206167" y="4840596"/>
                  <a:pt x="1206167" y="4835258"/>
                </a:cubicBezTo>
                <a:cubicBezTo>
                  <a:pt x="1206167" y="4829919"/>
                  <a:pt x="1210487" y="4825534"/>
                  <a:pt x="1215887" y="4825534"/>
                </a:cubicBezTo>
                <a:close/>
                <a:moveTo>
                  <a:pt x="974667" y="4825534"/>
                </a:moveTo>
                <a:cubicBezTo>
                  <a:pt x="980067" y="4825534"/>
                  <a:pt x="984450" y="4829856"/>
                  <a:pt x="984450" y="4835258"/>
                </a:cubicBezTo>
                <a:cubicBezTo>
                  <a:pt x="984450" y="4840660"/>
                  <a:pt x="980003" y="4845045"/>
                  <a:pt x="974667" y="4845045"/>
                </a:cubicBezTo>
                <a:cubicBezTo>
                  <a:pt x="969331" y="4845045"/>
                  <a:pt x="964947" y="4840596"/>
                  <a:pt x="964947" y="4835258"/>
                </a:cubicBezTo>
                <a:cubicBezTo>
                  <a:pt x="964947" y="4829919"/>
                  <a:pt x="969267" y="4825534"/>
                  <a:pt x="974667" y="4825534"/>
                </a:cubicBezTo>
                <a:close/>
                <a:moveTo>
                  <a:pt x="733447" y="4825534"/>
                </a:moveTo>
                <a:cubicBezTo>
                  <a:pt x="738783" y="4825534"/>
                  <a:pt x="743167" y="4829856"/>
                  <a:pt x="743167" y="4835258"/>
                </a:cubicBezTo>
                <a:cubicBezTo>
                  <a:pt x="743167" y="4840660"/>
                  <a:pt x="738847" y="4845045"/>
                  <a:pt x="733447" y="4845045"/>
                </a:cubicBezTo>
                <a:cubicBezTo>
                  <a:pt x="728047" y="4845045"/>
                  <a:pt x="723663" y="4840596"/>
                  <a:pt x="723663" y="4835258"/>
                </a:cubicBezTo>
                <a:cubicBezTo>
                  <a:pt x="723663" y="4829919"/>
                  <a:pt x="728047" y="4825534"/>
                  <a:pt x="733447" y="4825534"/>
                </a:cubicBezTo>
                <a:close/>
                <a:moveTo>
                  <a:pt x="492226" y="4825534"/>
                </a:moveTo>
                <a:cubicBezTo>
                  <a:pt x="497562" y="4825534"/>
                  <a:pt x="501946" y="4829856"/>
                  <a:pt x="501946" y="4835258"/>
                </a:cubicBezTo>
                <a:cubicBezTo>
                  <a:pt x="501946" y="4840660"/>
                  <a:pt x="497626" y="4845045"/>
                  <a:pt x="492226" y="4845045"/>
                </a:cubicBezTo>
                <a:cubicBezTo>
                  <a:pt x="486826" y="4845045"/>
                  <a:pt x="482442" y="4840596"/>
                  <a:pt x="482442" y="4835258"/>
                </a:cubicBezTo>
                <a:cubicBezTo>
                  <a:pt x="482442" y="4829919"/>
                  <a:pt x="486826" y="4825534"/>
                  <a:pt x="492226" y="4825534"/>
                </a:cubicBezTo>
                <a:close/>
                <a:moveTo>
                  <a:pt x="251006" y="4825534"/>
                </a:moveTo>
                <a:cubicBezTo>
                  <a:pt x="256406" y="4825534"/>
                  <a:pt x="260790" y="4829856"/>
                  <a:pt x="260790" y="4835258"/>
                </a:cubicBezTo>
                <a:cubicBezTo>
                  <a:pt x="260790" y="4840660"/>
                  <a:pt x="256343" y="4845045"/>
                  <a:pt x="251006" y="4845045"/>
                </a:cubicBezTo>
                <a:cubicBezTo>
                  <a:pt x="245670" y="4845045"/>
                  <a:pt x="241287" y="4840596"/>
                  <a:pt x="241287" y="4835258"/>
                </a:cubicBezTo>
                <a:cubicBezTo>
                  <a:pt x="241287" y="4829919"/>
                  <a:pt x="245607" y="4825534"/>
                  <a:pt x="251006" y="4825534"/>
                </a:cubicBezTo>
                <a:close/>
                <a:moveTo>
                  <a:pt x="9723" y="4825534"/>
                </a:moveTo>
                <a:cubicBezTo>
                  <a:pt x="15123" y="4825534"/>
                  <a:pt x="19507" y="4829856"/>
                  <a:pt x="19507" y="4835258"/>
                </a:cubicBezTo>
                <a:cubicBezTo>
                  <a:pt x="19507" y="4840660"/>
                  <a:pt x="15060" y="4845045"/>
                  <a:pt x="9723" y="4845045"/>
                </a:cubicBezTo>
                <a:cubicBezTo>
                  <a:pt x="4387" y="4845045"/>
                  <a:pt x="3" y="4840596"/>
                  <a:pt x="3" y="4835258"/>
                </a:cubicBezTo>
                <a:cubicBezTo>
                  <a:pt x="3" y="4829919"/>
                  <a:pt x="4323" y="4825534"/>
                  <a:pt x="9723" y="4825534"/>
                </a:cubicBezTo>
                <a:close/>
                <a:moveTo>
                  <a:pt x="11820259" y="4584219"/>
                </a:moveTo>
                <a:cubicBezTo>
                  <a:pt x="11825659" y="4584219"/>
                  <a:pt x="11830043" y="4588668"/>
                  <a:pt x="11830043" y="4594006"/>
                </a:cubicBezTo>
                <a:cubicBezTo>
                  <a:pt x="11830043" y="4599345"/>
                  <a:pt x="11825596" y="4603730"/>
                  <a:pt x="11820259" y="4603730"/>
                </a:cubicBezTo>
                <a:cubicBezTo>
                  <a:pt x="11814922" y="4603730"/>
                  <a:pt x="11810539" y="4599409"/>
                  <a:pt x="11810539" y="4594006"/>
                </a:cubicBezTo>
                <a:cubicBezTo>
                  <a:pt x="11810539" y="4588604"/>
                  <a:pt x="11814859" y="4584219"/>
                  <a:pt x="11820259" y="4584219"/>
                </a:cubicBezTo>
                <a:close/>
                <a:moveTo>
                  <a:pt x="11579030" y="4584219"/>
                </a:moveTo>
                <a:cubicBezTo>
                  <a:pt x="11584430" y="4584219"/>
                  <a:pt x="11588815" y="4588668"/>
                  <a:pt x="11588815" y="4594006"/>
                </a:cubicBezTo>
                <a:cubicBezTo>
                  <a:pt x="11588815" y="4599345"/>
                  <a:pt x="11584367" y="4603730"/>
                  <a:pt x="11579030" y="4603730"/>
                </a:cubicBezTo>
                <a:cubicBezTo>
                  <a:pt x="11573694" y="4603730"/>
                  <a:pt x="11569310" y="4599409"/>
                  <a:pt x="11569310" y="4594006"/>
                </a:cubicBezTo>
                <a:cubicBezTo>
                  <a:pt x="11569310" y="4588604"/>
                  <a:pt x="11573630" y="4584219"/>
                  <a:pt x="11579030" y="4584219"/>
                </a:cubicBezTo>
                <a:close/>
                <a:moveTo>
                  <a:pt x="11337802" y="4584219"/>
                </a:moveTo>
                <a:cubicBezTo>
                  <a:pt x="11343202" y="4584219"/>
                  <a:pt x="11347587" y="4588668"/>
                  <a:pt x="11347587" y="4594006"/>
                </a:cubicBezTo>
                <a:cubicBezTo>
                  <a:pt x="11347587" y="4599345"/>
                  <a:pt x="11343139" y="4603730"/>
                  <a:pt x="11337802" y="4603730"/>
                </a:cubicBezTo>
                <a:cubicBezTo>
                  <a:pt x="11332466" y="4603730"/>
                  <a:pt x="11328082" y="4599409"/>
                  <a:pt x="11328082" y="4594006"/>
                </a:cubicBezTo>
                <a:cubicBezTo>
                  <a:pt x="11328082" y="4588604"/>
                  <a:pt x="11332402" y="4584219"/>
                  <a:pt x="11337802" y="4584219"/>
                </a:cubicBezTo>
                <a:close/>
                <a:moveTo>
                  <a:pt x="11096574" y="4584219"/>
                </a:moveTo>
                <a:cubicBezTo>
                  <a:pt x="11101910" y="4584219"/>
                  <a:pt x="11106294" y="4588668"/>
                  <a:pt x="11106294" y="4594006"/>
                </a:cubicBezTo>
                <a:cubicBezTo>
                  <a:pt x="11106294" y="4599345"/>
                  <a:pt x="11101974" y="4603730"/>
                  <a:pt x="11096574" y="4603730"/>
                </a:cubicBezTo>
                <a:cubicBezTo>
                  <a:pt x="11091174" y="4603730"/>
                  <a:pt x="11086790" y="4599409"/>
                  <a:pt x="11086790" y="4594006"/>
                </a:cubicBezTo>
                <a:cubicBezTo>
                  <a:pt x="11086790" y="4588604"/>
                  <a:pt x="11091174" y="4584219"/>
                  <a:pt x="11096574" y="4584219"/>
                </a:cubicBezTo>
                <a:close/>
                <a:moveTo>
                  <a:pt x="10855345" y="4584219"/>
                </a:moveTo>
                <a:cubicBezTo>
                  <a:pt x="10860682" y="4584219"/>
                  <a:pt x="10865065" y="4588668"/>
                  <a:pt x="10865065" y="4594006"/>
                </a:cubicBezTo>
                <a:cubicBezTo>
                  <a:pt x="10865065" y="4599345"/>
                  <a:pt x="10860682" y="4603730"/>
                  <a:pt x="10855345" y="4603730"/>
                </a:cubicBezTo>
                <a:cubicBezTo>
                  <a:pt x="10850008" y="4603730"/>
                  <a:pt x="10845625" y="4599409"/>
                  <a:pt x="10845625" y="4594006"/>
                </a:cubicBezTo>
                <a:cubicBezTo>
                  <a:pt x="10845625" y="4588604"/>
                  <a:pt x="10849945" y="4584219"/>
                  <a:pt x="10855345" y="4584219"/>
                </a:cubicBezTo>
                <a:close/>
                <a:moveTo>
                  <a:pt x="10614116" y="4584219"/>
                </a:moveTo>
                <a:cubicBezTo>
                  <a:pt x="10619516" y="4584219"/>
                  <a:pt x="10623901" y="4588668"/>
                  <a:pt x="10623901" y="4594006"/>
                </a:cubicBezTo>
                <a:cubicBezTo>
                  <a:pt x="10623901" y="4599345"/>
                  <a:pt x="10619454" y="4603730"/>
                  <a:pt x="10614116" y="4603730"/>
                </a:cubicBezTo>
                <a:cubicBezTo>
                  <a:pt x="10608780" y="4603730"/>
                  <a:pt x="10604396" y="4599409"/>
                  <a:pt x="10604396" y="4594006"/>
                </a:cubicBezTo>
                <a:cubicBezTo>
                  <a:pt x="10604396" y="4588604"/>
                  <a:pt x="10608716" y="4584219"/>
                  <a:pt x="10614116" y="4584219"/>
                </a:cubicBezTo>
                <a:close/>
                <a:moveTo>
                  <a:pt x="10372888" y="4584219"/>
                </a:moveTo>
                <a:cubicBezTo>
                  <a:pt x="10378288" y="4584219"/>
                  <a:pt x="10382673" y="4588668"/>
                  <a:pt x="10382673" y="4594006"/>
                </a:cubicBezTo>
                <a:cubicBezTo>
                  <a:pt x="10382673" y="4599345"/>
                  <a:pt x="10378225" y="4603730"/>
                  <a:pt x="10372888" y="4603730"/>
                </a:cubicBezTo>
                <a:cubicBezTo>
                  <a:pt x="10367552" y="4603730"/>
                  <a:pt x="10363168" y="4599409"/>
                  <a:pt x="10363168" y="4594006"/>
                </a:cubicBezTo>
                <a:cubicBezTo>
                  <a:pt x="10363168" y="4588604"/>
                  <a:pt x="10367488" y="4584219"/>
                  <a:pt x="10372888" y="4584219"/>
                </a:cubicBezTo>
                <a:close/>
                <a:moveTo>
                  <a:pt x="10131660" y="4584219"/>
                </a:moveTo>
                <a:cubicBezTo>
                  <a:pt x="10137060" y="4584219"/>
                  <a:pt x="10141444" y="4588668"/>
                  <a:pt x="10141444" y="4594006"/>
                </a:cubicBezTo>
                <a:cubicBezTo>
                  <a:pt x="10141444" y="4599345"/>
                  <a:pt x="10136997" y="4603730"/>
                  <a:pt x="10131660" y="4603730"/>
                </a:cubicBezTo>
                <a:cubicBezTo>
                  <a:pt x="10126323" y="4603730"/>
                  <a:pt x="10121940" y="4599409"/>
                  <a:pt x="10121940" y="4594006"/>
                </a:cubicBezTo>
                <a:cubicBezTo>
                  <a:pt x="10121940" y="4588604"/>
                  <a:pt x="10126260" y="4584219"/>
                  <a:pt x="10131660" y="4584219"/>
                </a:cubicBezTo>
                <a:close/>
                <a:moveTo>
                  <a:pt x="9890432" y="4584219"/>
                </a:moveTo>
                <a:cubicBezTo>
                  <a:pt x="9895768" y="4584219"/>
                  <a:pt x="9900152" y="4588668"/>
                  <a:pt x="9900152" y="4594006"/>
                </a:cubicBezTo>
                <a:cubicBezTo>
                  <a:pt x="9900152" y="4599345"/>
                  <a:pt x="9895832" y="4603730"/>
                  <a:pt x="9890432" y="4603730"/>
                </a:cubicBezTo>
                <a:cubicBezTo>
                  <a:pt x="9885031" y="4603730"/>
                  <a:pt x="9880648" y="4599409"/>
                  <a:pt x="9880648" y="4594006"/>
                </a:cubicBezTo>
                <a:cubicBezTo>
                  <a:pt x="9880648" y="4588604"/>
                  <a:pt x="9885031" y="4584219"/>
                  <a:pt x="9890432" y="4584219"/>
                </a:cubicBezTo>
                <a:close/>
                <a:moveTo>
                  <a:pt x="9649203" y="4584219"/>
                </a:moveTo>
                <a:cubicBezTo>
                  <a:pt x="9654540" y="4584219"/>
                  <a:pt x="9658923" y="4588668"/>
                  <a:pt x="9658923" y="4594006"/>
                </a:cubicBezTo>
                <a:cubicBezTo>
                  <a:pt x="9658923" y="4599345"/>
                  <a:pt x="9654540" y="4603730"/>
                  <a:pt x="9649203" y="4603730"/>
                </a:cubicBezTo>
                <a:cubicBezTo>
                  <a:pt x="9643866" y="4603730"/>
                  <a:pt x="9639483" y="4599409"/>
                  <a:pt x="9639483" y="4594006"/>
                </a:cubicBezTo>
                <a:cubicBezTo>
                  <a:pt x="9639483" y="4588604"/>
                  <a:pt x="9643803" y="4584219"/>
                  <a:pt x="9649203" y="4584219"/>
                </a:cubicBezTo>
                <a:close/>
                <a:moveTo>
                  <a:pt x="9417695" y="4584219"/>
                </a:moveTo>
                <a:cubicBezTo>
                  <a:pt x="9423031" y="4584219"/>
                  <a:pt x="9427416" y="4588668"/>
                  <a:pt x="9427416" y="4594006"/>
                </a:cubicBezTo>
                <a:cubicBezTo>
                  <a:pt x="9427416" y="4599345"/>
                  <a:pt x="9423095" y="4603730"/>
                  <a:pt x="9417695" y="4603730"/>
                </a:cubicBezTo>
                <a:cubicBezTo>
                  <a:pt x="9412295" y="4603730"/>
                  <a:pt x="9407911" y="4599409"/>
                  <a:pt x="9407911" y="4594006"/>
                </a:cubicBezTo>
                <a:cubicBezTo>
                  <a:pt x="9407911" y="4588604"/>
                  <a:pt x="9412295" y="4584219"/>
                  <a:pt x="9417695" y="4584219"/>
                </a:cubicBezTo>
                <a:close/>
                <a:moveTo>
                  <a:pt x="9176467" y="4584219"/>
                </a:moveTo>
                <a:cubicBezTo>
                  <a:pt x="9181803" y="4584219"/>
                  <a:pt x="9186187" y="4588668"/>
                  <a:pt x="9186187" y="4594006"/>
                </a:cubicBezTo>
                <a:cubicBezTo>
                  <a:pt x="9186187" y="4599345"/>
                  <a:pt x="9181867" y="4603730"/>
                  <a:pt x="9176467" y="4603730"/>
                </a:cubicBezTo>
                <a:cubicBezTo>
                  <a:pt x="9171066" y="4603730"/>
                  <a:pt x="9166683" y="4599409"/>
                  <a:pt x="9166683" y="4594006"/>
                </a:cubicBezTo>
                <a:cubicBezTo>
                  <a:pt x="9166683" y="4588604"/>
                  <a:pt x="9171066" y="4584219"/>
                  <a:pt x="9176467" y="4584219"/>
                </a:cubicBezTo>
                <a:close/>
                <a:moveTo>
                  <a:pt x="8935237" y="4584219"/>
                </a:moveTo>
                <a:cubicBezTo>
                  <a:pt x="8940574" y="4584219"/>
                  <a:pt x="8944958" y="4588668"/>
                  <a:pt x="8944958" y="4594006"/>
                </a:cubicBezTo>
                <a:cubicBezTo>
                  <a:pt x="8944958" y="4599345"/>
                  <a:pt x="8940638" y="4603730"/>
                  <a:pt x="8935237" y="4603730"/>
                </a:cubicBezTo>
                <a:cubicBezTo>
                  <a:pt x="8929837" y="4603730"/>
                  <a:pt x="8925454" y="4599409"/>
                  <a:pt x="8925454" y="4594006"/>
                </a:cubicBezTo>
                <a:cubicBezTo>
                  <a:pt x="8925454" y="4588604"/>
                  <a:pt x="8929837" y="4584219"/>
                  <a:pt x="8935237" y="4584219"/>
                </a:cubicBezTo>
                <a:close/>
                <a:moveTo>
                  <a:pt x="8694009" y="4584219"/>
                </a:moveTo>
                <a:cubicBezTo>
                  <a:pt x="8699346" y="4584219"/>
                  <a:pt x="8703730" y="4588668"/>
                  <a:pt x="8703730" y="4594006"/>
                </a:cubicBezTo>
                <a:cubicBezTo>
                  <a:pt x="8703730" y="4599345"/>
                  <a:pt x="8699346" y="4603730"/>
                  <a:pt x="8694009" y="4603730"/>
                </a:cubicBezTo>
                <a:cubicBezTo>
                  <a:pt x="8688673" y="4603730"/>
                  <a:pt x="8684289" y="4599409"/>
                  <a:pt x="8684289" y="4594006"/>
                </a:cubicBezTo>
                <a:cubicBezTo>
                  <a:pt x="8684289" y="4588604"/>
                  <a:pt x="8688609" y="4584219"/>
                  <a:pt x="8694009" y="4584219"/>
                </a:cubicBezTo>
                <a:close/>
                <a:moveTo>
                  <a:pt x="8452781" y="4584219"/>
                </a:moveTo>
                <a:cubicBezTo>
                  <a:pt x="8458181" y="4584219"/>
                  <a:pt x="8462566" y="4588668"/>
                  <a:pt x="8462566" y="4594006"/>
                </a:cubicBezTo>
                <a:cubicBezTo>
                  <a:pt x="8462566" y="4599345"/>
                  <a:pt x="8458118" y="4603730"/>
                  <a:pt x="8452781" y="4603730"/>
                </a:cubicBezTo>
                <a:cubicBezTo>
                  <a:pt x="8447445" y="4603730"/>
                  <a:pt x="8443061" y="4599409"/>
                  <a:pt x="8443061" y="4594006"/>
                </a:cubicBezTo>
                <a:cubicBezTo>
                  <a:pt x="8443061" y="4588604"/>
                  <a:pt x="8447381" y="4584219"/>
                  <a:pt x="8452781" y="4584219"/>
                </a:cubicBezTo>
                <a:close/>
                <a:moveTo>
                  <a:pt x="8211553" y="4584219"/>
                </a:moveTo>
                <a:cubicBezTo>
                  <a:pt x="8216889" y="4584219"/>
                  <a:pt x="8221273" y="4588668"/>
                  <a:pt x="8221273" y="4594006"/>
                </a:cubicBezTo>
                <a:cubicBezTo>
                  <a:pt x="8221273" y="4599345"/>
                  <a:pt x="8216953" y="4603730"/>
                  <a:pt x="8211553" y="4603730"/>
                </a:cubicBezTo>
                <a:cubicBezTo>
                  <a:pt x="8206152" y="4603730"/>
                  <a:pt x="8201769" y="4599409"/>
                  <a:pt x="8201769" y="4594006"/>
                </a:cubicBezTo>
                <a:cubicBezTo>
                  <a:pt x="8201769" y="4588604"/>
                  <a:pt x="8206152" y="4584219"/>
                  <a:pt x="8211553" y="4584219"/>
                </a:cubicBezTo>
                <a:close/>
                <a:moveTo>
                  <a:pt x="7970260" y="4584219"/>
                </a:moveTo>
                <a:cubicBezTo>
                  <a:pt x="7975661" y="4584219"/>
                  <a:pt x="7980044" y="4588668"/>
                  <a:pt x="7980044" y="4594006"/>
                </a:cubicBezTo>
                <a:cubicBezTo>
                  <a:pt x="7980044" y="4599345"/>
                  <a:pt x="7975661" y="4603730"/>
                  <a:pt x="7970260" y="4603730"/>
                </a:cubicBezTo>
                <a:cubicBezTo>
                  <a:pt x="7964860" y="4603730"/>
                  <a:pt x="7960477" y="4599409"/>
                  <a:pt x="7960477" y="4594006"/>
                </a:cubicBezTo>
                <a:cubicBezTo>
                  <a:pt x="7960477" y="4588604"/>
                  <a:pt x="7964860" y="4584219"/>
                  <a:pt x="7970260" y="4584219"/>
                </a:cubicBezTo>
                <a:close/>
                <a:moveTo>
                  <a:pt x="7729032" y="4584219"/>
                </a:moveTo>
                <a:cubicBezTo>
                  <a:pt x="7734369" y="4584219"/>
                  <a:pt x="7738753" y="4588668"/>
                  <a:pt x="7738753" y="4594006"/>
                </a:cubicBezTo>
                <a:cubicBezTo>
                  <a:pt x="7738753" y="4599345"/>
                  <a:pt x="7734432" y="4603730"/>
                  <a:pt x="7729032" y="4603730"/>
                </a:cubicBezTo>
                <a:cubicBezTo>
                  <a:pt x="7723632" y="4603730"/>
                  <a:pt x="7719249" y="4599409"/>
                  <a:pt x="7719249" y="4594006"/>
                </a:cubicBezTo>
                <a:cubicBezTo>
                  <a:pt x="7719249" y="4588604"/>
                  <a:pt x="7723632" y="4584219"/>
                  <a:pt x="7729032" y="4584219"/>
                </a:cubicBezTo>
                <a:close/>
                <a:moveTo>
                  <a:pt x="7487803" y="4584219"/>
                </a:moveTo>
                <a:cubicBezTo>
                  <a:pt x="7493139" y="4584219"/>
                  <a:pt x="7497524" y="4588668"/>
                  <a:pt x="7497524" y="4594006"/>
                </a:cubicBezTo>
                <a:cubicBezTo>
                  <a:pt x="7497524" y="4599345"/>
                  <a:pt x="7493203" y="4603730"/>
                  <a:pt x="7487803" y="4603730"/>
                </a:cubicBezTo>
                <a:cubicBezTo>
                  <a:pt x="7482403" y="4603730"/>
                  <a:pt x="7478019" y="4599409"/>
                  <a:pt x="7478019" y="4594006"/>
                </a:cubicBezTo>
                <a:cubicBezTo>
                  <a:pt x="7478019" y="4588604"/>
                  <a:pt x="7482403" y="4584219"/>
                  <a:pt x="7487803" y="4584219"/>
                </a:cubicBezTo>
                <a:close/>
                <a:moveTo>
                  <a:pt x="7246575" y="4584219"/>
                </a:moveTo>
                <a:cubicBezTo>
                  <a:pt x="7251975" y="4584219"/>
                  <a:pt x="7256359" y="4588668"/>
                  <a:pt x="7256359" y="4594006"/>
                </a:cubicBezTo>
                <a:cubicBezTo>
                  <a:pt x="7256359" y="4599345"/>
                  <a:pt x="7251912" y="4603730"/>
                  <a:pt x="7246575" y="4603730"/>
                </a:cubicBezTo>
                <a:cubicBezTo>
                  <a:pt x="7241238" y="4603730"/>
                  <a:pt x="7236855" y="4599409"/>
                  <a:pt x="7236855" y="4594006"/>
                </a:cubicBezTo>
                <a:cubicBezTo>
                  <a:pt x="7236855" y="4588604"/>
                  <a:pt x="7241175" y="4584219"/>
                  <a:pt x="7246575" y="4584219"/>
                </a:cubicBezTo>
                <a:close/>
                <a:moveTo>
                  <a:pt x="7005346" y="4584219"/>
                </a:moveTo>
                <a:cubicBezTo>
                  <a:pt x="7010746" y="4584219"/>
                  <a:pt x="7015130" y="4588668"/>
                  <a:pt x="7015130" y="4594006"/>
                </a:cubicBezTo>
                <a:cubicBezTo>
                  <a:pt x="7015130" y="4599345"/>
                  <a:pt x="7010683" y="4603730"/>
                  <a:pt x="7005346" y="4603730"/>
                </a:cubicBezTo>
                <a:cubicBezTo>
                  <a:pt x="7000009" y="4603730"/>
                  <a:pt x="6995626" y="4599409"/>
                  <a:pt x="6995626" y="4594006"/>
                </a:cubicBezTo>
                <a:cubicBezTo>
                  <a:pt x="6995626" y="4588604"/>
                  <a:pt x="6999946" y="4584219"/>
                  <a:pt x="7005346" y="4584219"/>
                </a:cubicBezTo>
                <a:close/>
                <a:moveTo>
                  <a:pt x="6764118" y="4584219"/>
                </a:moveTo>
                <a:cubicBezTo>
                  <a:pt x="6769518" y="4584219"/>
                  <a:pt x="6773902" y="4588668"/>
                  <a:pt x="6773902" y="4594006"/>
                </a:cubicBezTo>
                <a:cubicBezTo>
                  <a:pt x="6773902" y="4599345"/>
                  <a:pt x="6769518" y="4603730"/>
                  <a:pt x="6764118" y="4603730"/>
                </a:cubicBezTo>
                <a:cubicBezTo>
                  <a:pt x="6758718" y="4603730"/>
                  <a:pt x="6754335" y="4599409"/>
                  <a:pt x="6754335" y="4594006"/>
                </a:cubicBezTo>
                <a:cubicBezTo>
                  <a:pt x="6754335" y="4588604"/>
                  <a:pt x="6758718" y="4584219"/>
                  <a:pt x="6764118" y="4584219"/>
                </a:cubicBezTo>
                <a:close/>
                <a:moveTo>
                  <a:pt x="6522889" y="4584219"/>
                </a:moveTo>
                <a:cubicBezTo>
                  <a:pt x="6528225" y="4584219"/>
                  <a:pt x="6532610" y="4588668"/>
                  <a:pt x="6532610" y="4594006"/>
                </a:cubicBezTo>
                <a:cubicBezTo>
                  <a:pt x="6532610" y="4599345"/>
                  <a:pt x="6528289" y="4603730"/>
                  <a:pt x="6522889" y="4603730"/>
                </a:cubicBezTo>
                <a:cubicBezTo>
                  <a:pt x="6517489" y="4603730"/>
                  <a:pt x="6513105" y="4599409"/>
                  <a:pt x="6513105" y="4594006"/>
                </a:cubicBezTo>
                <a:cubicBezTo>
                  <a:pt x="6513105" y="4588604"/>
                  <a:pt x="6517489" y="4584219"/>
                  <a:pt x="6522889" y="4584219"/>
                </a:cubicBezTo>
                <a:close/>
                <a:moveTo>
                  <a:pt x="6281661" y="4584219"/>
                </a:moveTo>
                <a:cubicBezTo>
                  <a:pt x="6286997" y="4584219"/>
                  <a:pt x="6291381" y="4588668"/>
                  <a:pt x="6291381" y="4594006"/>
                </a:cubicBezTo>
                <a:cubicBezTo>
                  <a:pt x="6291381" y="4599345"/>
                  <a:pt x="6287061" y="4603730"/>
                  <a:pt x="6281661" y="4603730"/>
                </a:cubicBezTo>
                <a:cubicBezTo>
                  <a:pt x="6276261" y="4603730"/>
                  <a:pt x="6271877" y="4599409"/>
                  <a:pt x="6271877" y="4594006"/>
                </a:cubicBezTo>
                <a:cubicBezTo>
                  <a:pt x="6271877" y="4588604"/>
                  <a:pt x="6276261" y="4584219"/>
                  <a:pt x="6281661" y="4584219"/>
                </a:cubicBezTo>
                <a:close/>
                <a:moveTo>
                  <a:pt x="6040432" y="4584219"/>
                </a:moveTo>
                <a:cubicBezTo>
                  <a:pt x="6045832" y="4584219"/>
                  <a:pt x="6050216" y="4588668"/>
                  <a:pt x="6050216" y="4594006"/>
                </a:cubicBezTo>
                <a:cubicBezTo>
                  <a:pt x="6050216" y="4599345"/>
                  <a:pt x="6045769" y="4603730"/>
                  <a:pt x="6040432" y="4603730"/>
                </a:cubicBezTo>
                <a:cubicBezTo>
                  <a:pt x="6035095" y="4603730"/>
                  <a:pt x="6030712" y="4599409"/>
                  <a:pt x="6030712" y="4594006"/>
                </a:cubicBezTo>
                <a:cubicBezTo>
                  <a:pt x="6030712" y="4588604"/>
                  <a:pt x="6035032" y="4584219"/>
                  <a:pt x="6040432" y="4584219"/>
                </a:cubicBezTo>
                <a:close/>
                <a:moveTo>
                  <a:pt x="5799205" y="4584219"/>
                </a:moveTo>
                <a:cubicBezTo>
                  <a:pt x="5804606" y="4584219"/>
                  <a:pt x="5808989" y="4588668"/>
                  <a:pt x="5808989" y="4594006"/>
                </a:cubicBezTo>
                <a:cubicBezTo>
                  <a:pt x="5808989" y="4599345"/>
                  <a:pt x="5804542" y="4603730"/>
                  <a:pt x="5799205" y="4603730"/>
                </a:cubicBezTo>
                <a:cubicBezTo>
                  <a:pt x="5793870" y="4603730"/>
                  <a:pt x="5789486" y="4599409"/>
                  <a:pt x="5789486" y="4594006"/>
                </a:cubicBezTo>
                <a:cubicBezTo>
                  <a:pt x="5789486" y="4588604"/>
                  <a:pt x="5793806" y="4584219"/>
                  <a:pt x="5799205" y="4584219"/>
                </a:cubicBezTo>
                <a:close/>
                <a:moveTo>
                  <a:pt x="5557991" y="4584219"/>
                </a:moveTo>
                <a:cubicBezTo>
                  <a:pt x="5563392" y="4584219"/>
                  <a:pt x="5567774" y="4588668"/>
                  <a:pt x="5567774" y="4594006"/>
                </a:cubicBezTo>
                <a:cubicBezTo>
                  <a:pt x="5567774" y="4599345"/>
                  <a:pt x="5563392" y="4603730"/>
                  <a:pt x="5557991" y="4603730"/>
                </a:cubicBezTo>
                <a:cubicBezTo>
                  <a:pt x="5552592" y="4603730"/>
                  <a:pt x="5548208" y="4599409"/>
                  <a:pt x="5548208" y="4594006"/>
                </a:cubicBezTo>
                <a:cubicBezTo>
                  <a:pt x="5548208" y="4588604"/>
                  <a:pt x="5552592" y="4584219"/>
                  <a:pt x="5557991" y="4584219"/>
                </a:cubicBezTo>
                <a:close/>
                <a:moveTo>
                  <a:pt x="5316710" y="4584219"/>
                </a:moveTo>
                <a:cubicBezTo>
                  <a:pt x="5322044" y="4584219"/>
                  <a:pt x="5326429" y="4588668"/>
                  <a:pt x="5326429" y="4594006"/>
                </a:cubicBezTo>
                <a:cubicBezTo>
                  <a:pt x="5326429" y="4599345"/>
                  <a:pt x="5322105" y="4603730"/>
                  <a:pt x="5316710" y="4603730"/>
                </a:cubicBezTo>
                <a:cubicBezTo>
                  <a:pt x="5311316" y="4603730"/>
                  <a:pt x="5306924" y="4599409"/>
                  <a:pt x="5306924" y="4594006"/>
                </a:cubicBezTo>
                <a:cubicBezTo>
                  <a:pt x="5306924" y="4588604"/>
                  <a:pt x="5311316" y="4584219"/>
                  <a:pt x="5316710" y="4584219"/>
                </a:cubicBezTo>
                <a:close/>
                <a:moveTo>
                  <a:pt x="5075486" y="4584219"/>
                </a:moveTo>
                <a:cubicBezTo>
                  <a:pt x="5080820" y="4584219"/>
                  <a:pt x="5085202" y="4588668"/>
                  <a:pt x="5085202" y="4594006"/>
                </a:cubicBezTo>
                <a:cubicBezTo>
                  <a:pt x="5085202" y="4599345"/>
                  <a:pt x="5080883" y="4603730"/>
                  <a:pt x="5075486" y="4603730"/>
                </a:cubicBezTo>
                <a:cubicBezTo>
                  <a:pt x="5070087" y="4603730"/>
                  <a:pt x="5065705" y="4599409"/>
                  <a:pt x="5065705" y="4594006"/>
                </a:cubicBezTo>
                <a:cubicBezTo>
                  <a:pt x="5065705" y="4588604"/>
                  <a:pt x="5070087" y="4584219"/>
                  <a:pt x="5075486" y="4584219"/>
                </a:cubicBezTo>
                <a:close/>
                <a:moveTo>
                  <a:pt x="4834252" y="4584219"/>
                </a:moveTo>
                <a:cubicBezTo>
                  <a:pt x="4839658" y="4584219"/>
                  <a:pt x="4844040" y="4588668"/>
                  <a:pt x="4844040" y="4594006"/>
                </a:cubicBezTo>
                <a:cubicBezTo>
                  <a:pt x="4844040" y="4599345"/>
                  <a:pt x="4839595" y="4603730"/>
                  <a:pt x="4834252" y="4603730"/>
                </a:cubicBezTo>
                <a:cubicBezTo>
                  <a:pt x="4828917" y="4603730"/>
                  <a:pt x="4824534" y="4599409"/>
                  <a:pt x="4824534" y="4594006"/>
                </a:cubicBezTo>
                <a:cubicBezTo>
                  <a:pt x="4824534" y="4588604"/>
                  <a:pt x="4828853" y="4584219"/>
                  <a:pt x="4834252" y="4584219"/>
                </a:cubicBezTo>
                <a:close/>
                <a:moveTo>
                  <a:pt x="4593019" y="4584219"/>
                </a:moveTo>
                <a:cubicBezTo>
                  <a:pt x="4598416" y="4584219"/>
                  <a:pt x="4602795" y="4588668"/>
                  <a:pt x="4602795" y="4594006"/>
                </a:cubicBezTo>
                <a:cubicBezTo>
                  <a:pt x="4602795" y="4599345"/>
                  <a:pt x="4598353" y="4603730"/>
                  <a:pt x="4593019" y="4603730"/>
                </a:cubicBezTo>
                <a:cubicBezTo>
                  <a:pt x="4587686" y="4603730"/>
                  <a:pt x="4583304" y="4599409"/>
                  <a:pt x="4583304" y="4594006"/>
                </a:cubicBezTo>
                <a:cubicBezTo>
                  <a:pt x="4583304" y="4588604"/>
                  <a:pt x="4587622" y="4584219"/>
                  <a:pt x="4593019" y="4584219"/>
                </a:cubicBezTo>
                <a:close/>
                <a:moveTo>
                  <a:pt x="4351806" y="4584219"/>
                </a:moveTo>
                <a:cubicBezTo>
                  <a:pt x="4357195" y="4584219"/>
                  <a:pt x="4361580" y="4588668"/>
                  <a:pt x="4361580" y="4594006"/>
                </a:cubicBezTo>
                <a:cubicBezTo>
                  <a:pt x="4361580" y="4599345"/>
                  <a:pt x="4357195" y="4603730"/>
                  <a:pt x="4351806" y="4603730"/>
                </a:cubicBezTo>
                <a:cubicBezTo>
                  <a:pt x="4346397" y="4603730"/>
                  <a:pt x="4342006" y="4599409"/>
                  <a:pt x="4342006" y="4594006"/>
                </a:cubicBezTo>
                <a:cubicBezTo>
                  <a:pt x="4342006" y="4588604"/>
                  <a:pt x="4346397" y="4584219"/>
                  <a:pt x="4351806" y="4584219"/>
                </a:cubicBezTo>
                <a:close/>
                <a:moveTo>
                  <a:pt x="4110581" y="4584219"/>
                </a:moveTo>
                <a:cubicBezTo>
                  <a:pt x="4115986" y="4584219"/>
                  <a:pt x="4120362" y="4588668"/>
                  <a:pt x="4120362" y="4594006"/>
                </a:cubicBezTo>
                <a:cubicBezTo>
                  <a:pt x="4120362" y="4599345"/>
                  <a:pt x="4115986" y="4603730"/>
                  <a:pt x="4110581" y="4603730"/>
                </a:cubicBezTo>
                <a:cubicBezTo>
                  <a:pt x="4105180" y="4603730"/>
                  <a:pt x="4100799" y="4599409"/>
                  <a:pt x="4100799" y="4594006"/>
                </a:cubicBezTo>
                <a:cubicBezTo>
                  <a:pt x="4100799" y="4588604"/>
                  <a:pt x="4105180" y="4584219"/>
                  <a:pt x="4110581" y="4584219"/>
                </a:cubicBezTo>
                <a:close/>
                <a:moveTo>
                  <a:pt x="3869431" y="4584219"/>
                </a:moveTo>
                <a:cubicBezTo>
                  <a:pt x="3874765" y="4584219"/>
                  <a:pt x="3879151" y="4588668"/>
                  <a:pt x="3879151" y="4594006"/>
                </a:cubicBezTo>
                <a:cubicBezTo>
                  <a:pt x="3879151" y="4599345"/>
                  <a:pt x="3874828" y="4603730"/>
                  <a:pt x="3869431" y="4603730"/>
                </a:cubicBezTo>
                <a:cubicBezTo>
                  <a:pt x="3864032" y="4603730"/>
                  <a:pt x="3859648" y="4599409"/>
                  <a:pt x="3859648" y="4594006"/>
                </a:cubicBezTo>
                <a:cubicBezTo>
                  <a:pt x="3859648" y="4588604"/>
                  <a:pt x="3864032" y="4584219"/>
                  <a:pt x="3869431" y="4584219"/>
                </a:cubicBezTo>
                <a:close/>
                <a:moveTo>
                  <a:pt x="3628212" y="4584219"/>
                </a:moveTo>
                <a:cubicBezTo>
                  <a:pt x="3633533" y="4584219"/>
                  <a:pt x="3637936" y="4588668"/>
                  <a:pt x="3637936" y="4594006"/>
                </a:cubicBezTo>
                <a:cubicBezTo>
                  <a:pt x="3637936" y="4599345"/>
                  <a:pt x="3633597" y="4603730"/>
                  <a:pt x="3628212" y="4603730"/>
                </a:cubicBezTo>
                <a:cubicBezTo>
                  <a:pt x="3622815" y="4603730"/>
                  <a:pt x="3618432" y="4599409"/>
                  <a:pt x="3618432" y="4594006"/>
                </a:cubicBezTo>
                <a:cubicBezTo>
                  <a:pt x="3618432" y="4588604"/>
                  <a:pt x="3622815" y="4584219"/>
                  <a:pt x="3628212" y="4584219"/>
                </a:cubicBezTo>
                <a:close/>
                <a:moveTo>
                  <a:pt x="3386959" y="4584219"/>
                </a:moveTo>
                <a:cubicBezTo>
                  <a:pt x="3392360" y="4584219"/>
                  <a:pt x="3396744" y="4588668"/>
                  <a:pt x="3396744" y="4594006"/>
                </a:cubicBezTo>
                <a:cubicBezTo>
                  <a:pt x="3396744" y="4599345"/>
                  <a:pt x="3392296" y="4603730"/>
                  <a:pt x="3386959" y="4603730"/>
                </a:cubicBezTo>
                <a:cubicBezTo>
                  <a:pt x="3381621" y="4603730"/>
                  <a:pt x="3377237" y="4599409"/>
                  <a:pt x="3377237" y="4594006"/>
                </a:cubicBezTo>
                <a:cubicBezTo>
                  <a:pt x="3377237" y="4588604"/>
                  <a:pt x="3381558" y="4584219"/>
                  <a:pt x="3386959" y="4584219"/>
                </a:cubicBezTo>
                <a:close/>
                <a:moveTo>
                  <a:pt x="3145752" y="4584219"/>
                </a:moveTo>
                <a:cubicBezTo>
                  <a:pt x="3151150" y="4584219"/>
                  <a:pt x="3155533" y="4588668"/>
                  <a:pt x="3155533" y="4594006"/>
                </a:cubicBezTo>
                <a:cubicBezTo>
                  <a:pt x="3155533" y="4599345"/>
                  <a:pt x="3151087" y="4603730"/>
                  <a:pt x="3145752" y="4603730"/>
                </a:cubicBezTo>
                <a:cubicBezTo>
                  <a:pt x="3140416" y="4603730"/>
                  <a:pt x="3136033" y="4599409"/>
                  <a:pt x="3136033" y="4594006"/>
                </a:cubicBezTo>
                <a:cubicBezTo>
                  <a:pt x="3136033" y="4588604"/>
                  <a:pt x="3140352" y="4584219"/>
                  <a:pt x="3145752" y="4584219"/>
                </a:cubicBezTo>
                <a:close/>
                <a:moveTo>
                  <a:pt x="2904574" y="4584219"/>
                </a:moveTo>
                <a:cubicBezTo>
                  <a:pt x="2909973" y="4584219"/>
                  <a:pt x="2914356" y="4588668"/>
                  <a:pt x="2914356" y="4594006"/>
                </a:cubicBezTo>
                <a:cubicBezTo>
                  <a:pt x="2914356" y="4599345"/>
                  <a:pt x="2909973" y="4603730"/>
                  <a:pt x="2904574" y="4603730"/>
                </a:cubicBezTo>
                <a:cubicBezTo>
                  <a:pt x="2899175" y="4603730"/>
                  <a:pt x="2894792" y="4599409"/>
                  <a:pt x="2894792" y="4594006"/>
                </a:cubicBezTo>
                <a:cubicBezTo>
                  <a:pt x="2894792" y="4588604"/>
                  <a:pt x="2899175" y="4584219"/>
                  <a:pt x="2904574" y="4584219"/>
                </a:cubicBezTo>
                <a:close/>
                <a:moveTo>
                  <a:pt x="2663275" y="4584219"/>
                </a:moveTo>
                <a:cubicBezTo>
                  <a:pt x="2668613" y="4584219"/>
                  <a:pt x="2673000" y="4588668"/>
                  <a:pt x="2673000" y="4594006"/>
                </a:cubicBezTo>
                <a:cubicBezTo>
                  <a:pt x="2673000" y="4599345"/>
                  <a:pt x="2668677" y="4603730"/>
                  <a:pt x="2663275" y="4603730"/>
                </a:cubicBezTo>
                <a:cubicBezTo>
                  <a:pt x="2657877" y="4603730"/>
                  <a:pt x="2653493" y="4599409"/>
                  <a:pt x="2653493" y="4594006"/>
                </a:cubicBezTo>
                <a:cubicBezTo>
                  <a:pt x="2653493" y="4588604"/>
                  <a:pt x="2657877" y="4584219"/>
                  <a:pt x="2663275" y="4584219"/>
                </a:cubicBezTo>
                <a:close/>
                <a:moveTo>
                  <a:pt x="2422038" y="4584219"/>
                </a:moveTo>
                <a:cubicBezTo>
                  <a:pt x="2427372" y="4584219"/>
                  <a:pt x="2431755" y="4588668"/>
                  <a:pt x="2431755" y="4594006"/>
                </a:cubicBezTo>
                <a:cubicBezTo>
                  <a:pt x="2431755" y="4599345"/>
                  <a:pt x="2427436" y="4603730"/>
                  <a:pt x="2422038" y="4603730"/>
                </a:cubicBezTo>
                <a:cubicBezTo>
                  <a:pt x="2416641" y="4603730"/>
                  <a:pt x="2412258" y="4599409"/>
                  <a:pt x="2412258" y="4594006"/>
                </a:cubicBezTo>
                <a:cubicBezTo>
                  <a:pt x="2412258" y="4588604"/>
                  <a:pt x="2416641" y="4584219"/>
                  <a:pt x="2422038" y="4584219"/>
                </a:cubicBezTo>
                <a:close/>
                <a:moveTo>
                  <a:pt x="2180796" y="4584219"/>
                </a:moveTo>
                <a:cubicBezTo>
                  <a:pt x="2186202" y="4584219"/>
                  <a:pt x="2190581" y="4588668"/>
                  <a:pt x="2190581" y="4594006"/>
                </a:cubicBezTo>
                <a:cubicBezTo>
                  <a:pt x="2190581" y="4599345"/>
                  <a:pt x="2186136" y="4603730"/>
                  <a:pt x="2180796" y="4603730"/>
                </a:cubicBezTo>
                <a:cubicBezTo>
                  <a:pt x="2175475" y="4603730"/>
                  <a:pt x="2171085" y="4599409"/>
                  <a:pt x="2171085" y="4594006"/>
                </a:cubicBezTo>
                <a:cubicBezTo>
                  <a:pt x="2171085" y="4588604"/>
                  <a:pt x="2175412" y="4584219"/>
                  <a:pt x="2180796" y="4584219"/>
                </a:cubicBezTo>
                <a:close/>
                <a:moveTo>
                  <a:pt x="1939583" y="4584219"/>
                </a:moveTo>
                <a:cubicBezTo>
                  <a:pt x="1944982" y="4584219"/>
                  <a:pt x="1949366" y="4588668"/>
                  <a:pt x="1949366" y="4594006"/>
                </a:cubicBezTo>
                <a:cubicBezTo>
                  <a:pt x="1949366" y="4599345"/>
                  <a:pt x="1944920" y="4603730"/>
                  <a:pt x="1939583" y="4603730"/>
                </a:cubicBezTo>
                <a:cubicBezTo>
                  <a:pt x="1934247" y="4603730"/>
                  <a:pt x="1929861" y="4599409"/>
                  <a:pt x="1929861" y="4594006"/>
                </a:cubicBezTo>
                <a:cubicBezTo>
                  <a:pt x="1929861" y="4588604"/>
                  <a:pt x="1934184" y="4584219"/>
                  <a:pt x="1939583" y="4584219"/>
                </a:cubicBezTo>
                <a:close/>
                <a:moveTo>
                  <a:pt x="1698332" y="4584219"/>
                </a:moveTo>
                <a:cubicBezTo>
                  <a:pt x="1703734" y="4584219"/>
                  <a:pt x="1708118" y="4588668"/>
                  <a:pt x="1708118" y="4594006"/>
                </a:cubicBezTo>
                <a:cubicBezTo>
                  <a:pt x="1708118" y="4599345"/>
                  <a:pt x="1703734" y="4603730"/>
                  <a:pt x="1698332" y="4603730"/>
                </a:cubicBezTo>
                <a:cubicBezTo>
                  <a:pt x="1692931" y="4603730"/>
                  <a:pt x="1688548" y="4599409"/>
                  <a:pt x="1688548" y="4594006"/>
                </a:cubicBezTo>
                <a:cubicBezTo>
                  <a:pt x="1688548" y="4588604"/>
                  <a:pt x="1692931" y="4584219"/>
                  <a:pt x="1698332" y="4584219"/>
                </a:cubicBezTo>
                <a:close/>
                <a:moveTo>
                  <a:pt x="1457108" y="4584219"/>
                </a:moveTo>
                <a:cubicBezTo>
                  <a:pt x="1462444" y="4584219"/>
                  <a:pt x="1466828" y="4588668"/>
                  <a:pt x="1466828" y="4594006"/>
                </a:cubicBezTo>
                <a:cubicBezTo>
                  <a:pt x="1466828" y="4599345"/>
                  <a:pt x="1462508" y="4603730"/>
                  <a:pt x="1457108" y="4603730"/>
                </a:cubicBezTo>
                <a:cubicBezTo>
                  <a:pt x="1451708" y="4603730"/>
                  <a:pt x="1447324" y="4599409"/>
                  <a:pt x="1447324" y="4594006"/>
                </a:cubicBezTo>
                <a:cubicBezTo>
                  <a:pt x="1447324" y="4588604"/>
                  <a:pt x="1451708" y="4584219"/>
                  <a:pt x="1457108" y="4584219"/>
                </a:cubicBezTo>
                <a:close/>
                <a:moveTo>
                  <a:pt x="1215886" y="4584219"/>
                </a:moveTo>
                <a:cubicBezTo>
                  <a:pt x="1221286" y="4584219"/>
                  <a:pt x="1225670" y="4588668"/>
                  <a:pt x="1225670" y="4594006"/>
                </a:cubicBezTo>
                <a:cubicBezTo>
                  <a:pt x="1225670" y="4599345"/>
                  <a:pt x="1221223" y="4603730"/>
                  <a:pt x="1215886" y="4603730"/>
                </a:cubicBezTo>
                <a:cubicBezTo>
                  <a:pt x="1210551" y="4603730"/>
                  <a:pt x="1206167" y="4599409"/>
                  <a:pt x="1206167" y="4594006"/>
                </a:cubicBezTo>
                <a:cubicBezTo>
                  <a:pt x="1206167" y="4588604"/>
                  <a:pt x="1210487" y="4584219"/>
                  <a:pt x="1215886" y="4584219"/>
                </a:cubicBezTo>
                <a:close/>
                <a:moveTo>
                  <a:pt x="974666" y="4584219"/>
                </a:moveTo>
                <a:cubicBezTo>
                  <a:pt x="980066" y="4584219"/>
                  <a:pt x="984450" y="4588668"/>
                  <a:pt x="984450" y="4594006"/>
                </a:cubicBezTo>
                <a:cubicBezTo>
                  <a:pt x="984450" y="4599345"/>
                  <a:pt x="980003" y="4603730"/>
                  <a:pt x="974666" y="4603730"/>
                </a:cubicBezTo>
                <a:cubicBezTo>
                  <a:pt x="969330" y="4603730"/>
                  <a:pt x="964947" y="4599409"/>
                  <a:pt x="964947" y="4594006"/>
                </a:cubicBezTo>
                <a:cubicBezTo>
                  <a:pt x="964947" y="4588604"/>
                  <a:pt x="969266" y="4584219"/>
                  <a:pt x="974666" y="4584219"/>
                </a:cubicBezTo>
                <a:close/>
                <a:moveTo>
                  <a:pt x="733446" y="4584219"/>
                </a:moveTo>
                <a:cubicBezTo>
                  <a:pt x="738782" y="4584219"/>
                  <a:pt x="743166" y="4588668"/>
                  <a:pt x="743166" y="4594006"/>
                </a:cubicBezTo>
                <a:cubicBezTo>
                  <a:pt x="743166" y="4599345"/>
                  <a:pt x="738846" y="4603730"/>
                  <a:pt x="733446" y="4603730"/>
                </a:cubicBezTo>
                <a:cubicBezTo>
                  <a:pt x="728047" y="4603730"/>
                  <a:pt x="723663" y="4599409"/>
                  <a:pt x="723663" y="4594006"/>
                </a:cubicBezTo>
                <a:cubicBezTo>
                  <a:pt x="723663" y="4588604"/>
                  <a:pt x="728047" y="4584219"/>
                  <a:pt x="733446" y="4584219"/>
                </a:cubicBezTo>
                <a:close/>
                <a:moveTo>
                  <a:pt x="492226" y="4584219"/>
                </a:moveTo>
                <a:cubicBezTo>
                  <a:pt x="497562" y="4584219"/>
                  <a:pt x="501946" y="4588668"/>
                  <a:pt x="501946" y="4594006"/>
                </a:cubicBezTo>
                <a:cubicBezTo>
                  <a:pt x="501946" y="4599345"/>
                  <a:pt x="497626" y="4603730"/>
                  <a:pt x="492226" y="4603730"/>
                </a:cubicBezTo>
                <a:cubicBezTo>
                  <a:pt x="486826" y="4603730"/>
                  <a:pt x="482442" y="4599409"/>
                  <a:pt x="482442" y="4594006"/>
                </a:cubicBezTo>
                <a:cubicBezTo>
                  <a:pt x="482442" y="4588604"/>
                  <a:pt x="486826" y="4584219"/>
                  <a:pt x="492226" y="4584219"/>
                </a:cubicBezTo>
                <a:close/>
                <a:moveTo>
                  <a:pt x="251006" y="4584219"/>
                </a:moveTo>
                <a:cubicBezTo>
                  <a:pt x="256406" y="4584219"/>
                  <a:pt x="260790" y="4588668"/>
                  <a:pt x="260790" y="4594006"/>
                </a:cubicBezTo>
                <a:cubicBezTo>
                  <a:pt x="260790" y="4599345"/>
                  <a:pt x="256343" y="4603730"/>
                  <a:pt x="251006" y="4603730"/>
                </a:cubicBezTo>
                <a:cubicBezTo>
                  <a:pt x="245670" y="4603730"/>
                  <a:pt x="241286" y="4599409"/>
                  <a:pt x="241286" y="4594006"/>
                </a:cubicBezTo>
                <a:cubicBezTo>
                  <a:pt x="241286" y="4588604"/>
                  <a:pt x="245606" y="4584219"/>
                  <a:pt x="251006" y="4584219"/>
                </a:cubicBezTo>
                <a:close/>
                <a:moveTo>
                  <a:pt x="9723" y="4584219"/>
                </a:moveTo>
                <a:cubicBezTo>
                  <a:pt x="15123" y="4584219"/>
                  <a:pt x="19507" y="4588668"/>
                  <a:pt x="19507" y="4594006"/>
                </a:cubicBezTo>
                <a:cubicBezTo>
                  <a:pt x="19507" y="4599345"/>
                  <a:pt x="15060" y="4603730"/>
                  <a:pt x="9723" y="4603730"/>
                </a:cubicBezTo>
                <a:cubicBezTo>
                  <a:pt x="4387" y="4603730"/>
                  <a:pt x="3" y="4599409"/>
                  <a:pt x="3" y="4594006"/>
                </a:cubicBezTo>
                <a:cubicBezTo>
                  <a:pt x="3" y="4588604"/>
                  <a:pt x="4323" y="4584219"/>
                  <a:pt x="9723" y="4584219"/>
                </a:cubicBezTo>
                <a:close/>
                <a:moveTo>
                  <a:pt x="11820259" y="4342968"/>
                </a:moveTo>
                <a:cubicBezTo>
                  <a:pt x="11825659" y="4342968"/>
                  <a:pt x="11830043" y="4347290"/>
                  <a:pt x="11830043" y="4352692"/>
                </a:cubicBezTo>
                <a:cubicBezTo>
                  <a:pt x="11830043" y="4358094"/>
                  <a:pt x="11825596" y="4362479"/>
                  <a:pt x="11820259" y="4362479"/>
                </a:cubicBezTo>
                <a:cubicBezTo>
                  <a:pt x="11814922" y="4362479"/>
                  <a:pt x="11810539" y="4358030"/>
                  <a:pt x="11810539" y="4352692"/>
                </a:cubicBezTo>
                <a:cubicBezTo>
                  <a:pt x="11810539" y="4347353"/>
                  <a:pt x="11814859" y="4342968"/>
                  <a:pt x="11820259" y="4342968"/>
                </a:cubicBezTo>
                <a:close/>
                <a:moveTo>
                  <a:pt x="11579030" y="4342968"/>
                </a:moveTo>
                <a:cubicBezTo>
                  <a:pt x="11584430" y="4342968"/>
                  <a:pt x="11588815" y="4347290"/>
                  <a:pt x="11588815" y="4352692"/>
                </a:cubicBezTo>
                <a:cubicBezTo>
                  <a:pt x="11588815" y="4358094"/>
                  <a:pt x="11584367" y="4362479"/>
                  <a:pt x="11579030" y="4362479"/>
                </a:cubicBezTo>
                <a:cubicBezTo>
                  <a:pt x="11573694" y="4362479"/>
                  <a:pt x="11569310" y="4358030"/>
                  <a:pt x="11569310" y="4352692"/>
                </a:cubicBezTo>
                <a:cubicBezTo>
                  <a:pt x="11569310" y="4347353"/>
                  <a:pt x="11573630" y="4342968"/>
                  <a:pt x="11579030" y="4342968"/>
                </a:cubicBezTo>
                <a:close/>
                <a:moveTo>
                  <a:pt x="11337802" y="4342968"/>
                </a:moveTo>
                <a:cubicBezTo>
                  <a:pt x="11343202" y="4342968"/>
                  <a:pt x="11347587" y="4347290"/>
                  <a:pt x="11347587" y="4352692"/>
                </a:cubicBezTo>
                <a:cubicBezTo>
                  <a:pt x="11347587" y="4358094"/>
                  <a:pt x="11343139" y="4362479"/>
                  <a:pt x="11337802" y="4362479"/>
                </a:cubicBezTo>
                <a:cubicBezTo>
                  <a:pt x="11332466" y="4362479"/>
                  <a:pt x="11328082" y="4358030"/>
                  <a:pt x="11328082" y="4352692"/>
                </a:cubicBezTo>
                <a:cubicBezTo>
                  <a:pt x="11328082" y="4347353"/>
                  <a:pt x="11332402" y="4342968"/>
                  <a:pt x="11337802" y="4342968"/>
                </a:cubicBezTo>
                <a:close/>
                <a:moveTo>
                  <a:pt x="11096574" y="4342968"/>
                </a:moveTo>
                <a:cubicBezTo>
                  <a:pt x="11101910" y="4342968"/>
                  <a:pt x="11106294" y="4347290"/>
                  <a:pt x="11106294" y="4352692"/>
                </a:cubicBezTo>
                <a:cubicBezTo>
                  <a:pt x="11106294" y="4358094"/>
                  <a:pt x="11101974" y="4362479"/>
                  <a:pt x="11096574" y="4362479"/>
                </a:cubicBezTo>
                <a:cubicBezTo>
                  <a:pt x="11091174" y="4362479"/>
                  <a:pt x="11086790" y="4358030"/>
                  <a:pt x="11086790" y="4352692"/>
                </a:cubicBezTo>
                <a:cubicBezTo>
                  <a:pt x="11086790" y="4347353"/>
                  <a:pt x="11091174" y="4342968"/>
                  <a:pt x="11096574" y="4342968"/>
                </a:cubicBezTo>
                <a:close/>
                <a:moveTo>
                  <a:pt x="10855345" y="4342968"/>
                </a:moveTo>
                <a:cubicBezTo>
                  <a:pt x="10860682" y="4342968"/>
                  <a:pt x="10865065" y="4347290"/>
                  <a:pt x="10865065" y="4352692"/>
                </a:cubicBezTo>
                <a:cubicBezTo>
                  <a:pt x="10865065" y="4358094"/>
                  <a:pt x="10860682" y="4362479"/>
                  <a:pt x="10855345" y="4362479"/>
                </a:cubicBezTo>
                <a:cubicBezTo>
                  <a:pt x="10850008" y="4362479"/>
                  <a:pt x="10845625" y="4358030"/>
                  <a:pt x="10845625" y="4352692"/>
                </a:cubicBezTo>
                <a:cubicBezTo>
                  <a:pt x="10845625" y="4347353"/>
                  <a:pt x="10849945" y="4342968"/>
                  <a:pt x="10855345" y="4342968"/>
                </a:cubicBezTo>
                <a:close/>
                <a:moveTo>
                  <a:pt x="10614116" y="4342968"/>
                </a:moveTo>
                <a:cubicBezTo>
                  <a:pt x="10619516" y="4342968"/>
                  <a:pt x="10623901" y="4347290"/>
                  <a:pt x="10623901" y="4352692"/>
                </a:cubicBezTo>
                <a:cubicBezTo>
                  <a:pt x="10623901" y="4358094"/>
                  <a:pt x="10619454" y="4362479"/>
                  <a:pt x="10614116" y="4362479"/>
                </a:cubicBezTo>
                <a:cubicBezTo>
                  <a:pt x="10608780" y="4362479"/>
                  <a:pt x="10604396" y="4358030"/>
                  <a:pt x="10604396" y="4352692"/>
                </a:cubicBezTo>
                <a:cubicBezTo>
                  <a:pt x="10604396" y="4347353"/>
                  <a:pt x="10608716" y="4342968"/>
                  <a:pt x="10614116" y="4342968"/>
                </a:cubicBezTo>
                <a:close/>
                <a:moveTo>
                  <a:pt x="10372888" y="4342968"/>
                </a:moveTo>
                <a:cubicBezTo>
                  <a:pt x="10378288" y="4342968"/>
                  <a:pt x="10382673" y="4347290"/>
                  <a:pt x="10382673" y="4352692"/>
                </a:cubicBezTo>
                <a:cubicBezTo>
                  <a:pt x="10382673" y="4358094"/>
                  <a:pt x="10378225" y="4362479"/>
                  <a:pt x="10372888" y="4362479"/>
                </a:cubicBezTo>
                <a:cubicBezTo>
                  <a:pt x="10367552" y="4362479"/>
                  <a:pt x="10363168" y="4358030"/>
                  <a:pt x="10363168" y="4352692"/>
                </a:cubicBezTo>
                <a:cubicBezTo>
                  <a:pt x="10363168" y="4347353"/>
                  <a:pt x="10367488" y="4342968"/>
                  <a:pt x="10372888" y="4342968"/>
                </a:cubicBezTo>
                <a:close/>
                <a:moveTo>
                  <a:pt x="10131660" y="4342968"/>
                </a:moveTo>
                <a:cubicBezTo>
                  <a:pt x="10137060" y="4342968"/>
                  <a:pt x="10141444" y="4347290"/>
                  <a:pt x="10141444" y="4352692"/>
                </a:cubicBezTo>
                <a:cubicBezTo>
                  <a:pt x="10141444" y="4358094"/>
                  <a:pt x="10136997" y="4362479"/>
                  <a:pt x="10131660" y="4362479"/>
                </a:cubicBezTo>
                <a:cubicBezTo>
                  <a:pt x="10126323" y="4362479"/>
                  <a:pt x="10121940" y="4358030"/>
                  <a:pt x="10121940" y="4352692"/>
                </a:cubicBezTo>
                <a:cubicBezTo>
                  <a:pt x="10121940" y="4347353"/>
                  <a:pt x="10126260" y="4342968"/>
                  <a:pt x="10131660" y="4342968"/>
                </a:cubicBezTo>
                <a:close/>
                <a:moveTo>
                  <a:pt x="9890432" y="4342968"/>
                </a:moveTo>
                <a:cubicBezTo>
                  <a:pt x="9895768" y="4342968"/>
                  <a:pt x="9900152" y="4347290"/>
                  <a:pt x="9900152" y="4352692"/>
                </a:cubicBezTo>
                <a:cubicBezTo>
                  <a:pt x="9900152" y="4358094"/>
                  <a:pt x="9895832" y="4362479"/>
                  <a:pt x="9890432" y="4362479"/>
                </a:cubicBezTo>
                <a:cubicBezTo>
                  <a:pt x="9885031" y="4362479"/>
                  <a:pt x="9880648" y="4358030"/>
                  <a:pt x="9880648" y="4352692"/>
                </a:cubicBezTo>
                <a:cubicBezTo>
                  <a:pt x="9880648" y="4347353"/>
                  <a:pt x="9885031" y="4342968"/>
                  <a:pt x="9890432" y="4342968"/>
                </a:cubicBezTo>
                <a:close/>
                <a:moveTo>
                  <a:pt x="9649203" y="4342968"/>
                </a:moveTo>
                <a:cubicBezTo>
                  <a:pt x="9654540" y="4342968"/>
                  <a:pt x="9658923" y="4347290"/>
                  <a:pt x="9658923" y="4352692"/>
                </a:cubicBezTo>
                <a:cubicBezTo>
                  <a:pt x="9658923" y="4358094"/>
                  <a:pt x="9654540" y="4362479"/>
                  <a:pt x="9649203" y="4362479"/>
                </a:cubicBezTo>
                <a:cubicBezTo>
                  <a:pt x="9643866" y="4362479"/>
                  <a:pt x="9639483" y="4358030"/>
                  <a:pt x="9639483" y="4352692"/>
                </a:cubicBezTo>
                <a:cubicBezTo>
                  <a:pt x="9639483" y="4347353"/>
                  <a:pt x="9643803" y="4342968"/>
                  <a:pt x="9649203" y="4342968"/>
                </a:cubicBezTo>
                <a:close/>
                <a:moveTo>
                  <a:pt x="9417695" y="4342968"/>
                </a:moveTo>
                <a:cubicBezTo>
                  <a:pt x="9423031" y="4342968"/>
                  <a:pt x="9427416" y="4347290"/>
                  <a:pt x="9427416" y="4352692"/>
                </a:cubicBezTo>
                <a:cubicBezTo>
                  <a:pt x="9427416" y="4358094"/>
                  <a:pt x="9423095" y="4362479"/>
                  <a:pt x="9417695" y="4362479"/>
                </a:cubicBezTo>
                <a:cubicBezTo>
                  <a:pt x="9412295" y="4362479"/>
                  <a:pt x="9407911" y="4358030"/>
                  <a:pt x="9407911" y="4352692"/>
                </a:cubicBezTo>
                <a:cubicBezTo>
                  <a:pt x="9407911" y="4347353"/>
                  <a:pt x="9412295" y="4342968"/>
                  <a:pt x="9417695" y="4342968"/>
                </a:cubicBezTo>
                <a:close/>
                <a:moveTo>
                  <a:pt x="9176467" y="4342968"/>
                </a:moveTo>
                <a:cubicBezTo>
                  <a:pt x="9181803" y="4342968"/>
                  <a:pt x="9186187" y="4347290"/>
                  <a:pt x="9186187" y="4352692"/>
                </a:cubicBezTo>
                <a:cubicBezTo>
                  <a:pt x="9186187" y="4358094"/>
                  <a:pt x="9181867" y="4362479"/>
                  <a:pt x="9176467" y="4362479"/>
                </a:cubicBezTo>
                <a:cubicBezTo>
                  <a:pt x="9171066" y="4362479"/>
                  <a:pt x="9166683" y="4358030"/>
                  <a:pt x="9166683" y="4352692"/>
                </a:cubicBezTo>
                <a:cubicBezTo>
                  <a:pt x="9166683" y="4347353"/>
                  <a:pt x="9171066" y="4342968"/>
                  <a:pt x="9176467" y="4342968"/>
                </a:cubicBezTo>
                <a:close/>
                <a:moveTo>
                  <a:pt x="8935237" y="4342968"/>
                </a:moveTo>
                <a:cubicBezTo>
                  <a:pt x="8940574" y="4342968"/>
                  <a:pt x="8944958" y="4347290"/>
                  <a:pt x="8944958" y="4352692"/>
                </a:cubicBezTo>
                <a:cubicBezTo>
                  <a:pt x="8944958" y="4358094"/>
                  <a:pt x="8940638" y="4362479"/>
                  <a:pt x="8935237" y="4362479"/>
                </a:cubicBezTo>
                <a:cubicBezTo>
                  <a:pt x="8929837" y="4362479"/>
                  <a:pt x="8925454" y="4358030"/>
                  <a:pt x="8925454" y="4352692"/>
                </a:cubicBezTo>
                <a:cubicBezTo>
                  <a:pt x="8925454" y="4347353"/>
                  <a:pt x="8929837" y="4342968"/>
                  <a:pt x="8935237" y="4342968"/>
                </a:cubicBezTo>
                <a:close/>
                <a:moveTo>
                  <a:pt x="8694009" y="4342968"/>
                </a:moveTo>
                <a:cubicBezTo>
                  <a:pt x="8699346" y="4342968"/>
                  <a:pt x="8703730" y="4347290"/>
                  <a:pt x="8703730" y="4352692"/>
                </a:cubicBezTo>
                <a:cubicBezTo>
                  <a:pt x="8703730" y="4358094"/>
                  <a:pt x="8699346" y="4362479"/>
                  <a:pt x="8694009" y="4362479"/>
                </a:cubicBezTo>
                <a:cubicBezTo>
                  <a:pt x="8688673" y="4362479"/>
                  <a:pt x="8684289" y="4358030"/>
                  <a:pt x="8684289" y="4352692"/>
                </a:cubicBezTo>
                <a:cubicBezTo>
                  <a:pt x="8684289" y="4347353"/>
                  <a:pt x="8688609" y="4342968"/>
                  <a:pt x="8694009" y="4342968"/>
                </a:cubicBezTo>
                <a:close/>
                <a:moveTo>
                  <a:pt x="8452781" y="4342968"/>
                </a:moveTo>
                <a:cubicBezTo>
                  <a:pt x="8458181" y="4342968"/>
                  <a:pt x="8462566" y="4347290"/>
                  <a:pt x="8462566" y="4352692"/>
                </a:cubicBezTo>
                <a:cubicBezTo>
                  <a:pt x="8462566" y="4358094"/>
                  <a:pt x="8458118" y="4362479"/>
                  <a:pt x="8452781" y="4362479"/>
                </a:cubicBezTo>
                <a:cubicBezTo>
                  <a:pt x="8447445" y="4362479"/>
                  <a:pt x="8443061" y="4358030"/>
                  <a:pt x="8443061" y="4352692"/>
                </a:cubicBezTo>
                <a:cubicBezTo>
                  <a:pt x="8443061" y="4347353"/>
                  <a:pt x="8447381" y="4342968"/>
                  <a:pt x="8452781" y="4342968"/>
                </a:cubicBezTo>
                <a:close/>
                <a:moveTo>
                  <a:pt x="8211553" y="4342968"/>
                </a:moveTo>
                <a:cubicBezTo>
                  <a:pt x="8216889" y="4342968"/>
                  <a:pt x="8221273" y="4347290"/>
                  <a:pt x="8221273" y="4352692"/>
                </a:cubicBezTo>
                <a:cubicBezTo>
                  <a:pt x="8221273" y="4358094"/>
                  <a:pt x="8216953" y="4362479"/>
                  <a:pt x="8211553" y="4362479"/>
                </a:cubicBezTo>
                <a:cubicBezTo>
                  <a:pt x="8206152" y="4362479"/>
                  <a:pt x="8201769" y="4358030"/>
                  <a:pt x="8201769" y="4352692"/>
                </a:cubicBezTo>
                <a:cubicBezTo>
                  <a:pt x="8201769" y="4347353"/>
                  <a:pt x="8206152" y="4342968"/>
                  <a:pt x="8211553" y="4342968"/>
                </a:cubicBezTo>
                <a:close/>
                <a:moveTo>
                  <a:pt x="7970260" y="4342968"/>
                </a:moveTo>
                <a:cubicBezTo>
                  <a:pt x="7975661" y="4342968"/>
                  <a:pt x="7980044" y="4347290"/>
                  <a:pt x="7980044" y="4352692"/>
                </a:cubicBezTo>
                <a:cubicBezTo>
                  <a:pt x="7980044" y="4358094"/>
                  <a:pt x="7975661" y="4362479"/>
                  <a:pt x="7970260" y="4362479"/>
                </a:cubicBezTo>
                <a:cubicBezTo>
                  <a:pt x="7964860" y="4362479"/>
                  <a:pt x="7960477" y="4358030"/>
                  <a:pt x="7960477" y="4352692"/>
                </a:cubicBezTo>
                <a:cubicBezTo>
                  <a:pt x="7960477" y="4347353"/>
                  <a:pt x="7964860" y="4342968"/>
                  <a:pt x="7970260" y="4342968"/>
                </a:cubicBezTo>
                <a:close/>
                <a:moveTo>
                  <a:pt x="7729032" y="4342968"/>
                </a:moveTo>
                <a:cubicBezTo>
                  <a:pt x="7734369" y="4342968"/>
                  <a:pt x="7738753" y="4347290"/>
                  <a:pt x="7738753" y="4352692"/>
                </a:cubicBezTo>
                <a:cubicBezTo>
                  <a:pt x="7738753" y="4358094"/>
                  <a:pt x="7734432" y="4362479"/>
                  <a:pt x="7729032" y="4362479"/>
                </a:cubicBezTo>
                <a:cubicBezTo>
                  <a:pt x="7723632" y="4362479"/>
                  <a:pt x="7719249" y="4358030"/>
                  <a:pt x="7719249" y="4352692"/>
                </a:cubicBezTo>
                <a:cubicBezTo>
                  <a:pt x="7719249" y="4347353"/>
                  <a:pt x="7723632" y="4342968"/>
                  <a:pt x="7729032" y="4342968"/>
                </a:cubicBezTo>
                <a:close/>
                <a:moveTo>
                  <a:pt x="7487803" y="4342968"/>
                </a:moveTo>
                <a:cubicBezTo>
                  <a:pt x="7493139" y="4342968"/>
                  <a:pt x="7497524" y="4347290"/>
                  <a:pt x="7497524" y="4352692"/>
                </a:cubicBezTo>
                <a:cubicBezTo>
                  <a:pt x="7497524" y="4358094"/>
                  <a:pt x="7493203" y="4362479"/>
                  <a:pt x="7487803" y="4362479"/>
                </a:cubicBezTo>
                <a:cubicBezTo>
                  <a:pt x="7482403" y="4362479"/>
                  <a:pt x="7478019" y="4358030"/>
                  <a:pt x="7478019" y="4352692"/>
                </a:cubicBezTo>
                <a:cubicBezTo>
                  <a:pt x="7478019" y="4347353"/>
                  <a:pt x="7482403" y="4342968"/>
                  <a:pt x="7487803" y="4342968"/>
                </a:cubicBezTo>
                <a:close/>
                <a:moveTo>
                  <a:pt x="7246575" y="4342968"/>
                </a:moveTo>
                <a:cubicBezTo>
                  <a:pt x="7251975" y="4342968"/>
                  <a:pt x="7256359" y="4347290"/>
                  <a:pt x="7256359" y="4352692"/>
                </a:cubicBezTo>
                <a:cubicBezTo>
                  <a:pt x="7256359" y="4358094"/>
                  <a:pt x="7251912" y="4362479"/>
                  <a:pt x="7246575" y="4362479"/>
                </a:cubicBezTo>
                <a:cubicBezTo>
                  <a:pt x="7241238" y="4362479"/>
                  <a:pt x="7236855" y="4358030"/>
                  <a:pt x="7236855" y="4352692"/>
                </a:cubicBezTo>
                <a:cubicBezTo>
                  <a:pt x="7236855" y="4347353"/>
                  <a:pt x="7241175" y="4342968"/>
                  <a:pt x="7246575" y="4342968"/>
                </a:cubicBezTo>
                <a:close/>
                <a:moveTo>
                  <a:pt x="7005346" y="4342968"/>
                </a:moveTo>
                <a:cubicBezTo>
                  <a:pt x="7010746" y="4342968"/>
                  <a:pt x="7015130" y="4347290"/>
                  <a:pt x="7015130" y="4352692"/>
                </a:cubicBezTo>
                <a:cubicBezTo>
                  <a:pt x="7015130" y="4358094"/>
                  <a:pt x="7010683" y="4362479"/>
                  <a:pt x="7005346" y="4362479"/>
                </a:cubicBezTo>
                <a:cubicBezTo>
                  <a:pt x="7000009" y="4362479"/>
                  <a:pt x="6995626" y="4358030"/>
                  <a:pt x="6995626" y="4352692"/>
                </a:cubicBezTo>
                <a:cubicBezTo>
                  <a:pt x="6995626" y="4347353"/>
                  <a:pt x="6999946" y="4342968"/>
                  <a:pt x="7005346" y="4342968"/>
                </a:cubicBezTo>
                <a:close/>
                <a:moveTo>
                  <a:pt x="6764118" y="4342968"/>
                </a:moveTo>
                <a:cubicBezTo>
                  <a:pt x="6769518" y="4342968"/>
                  <a:pt x="6773902" y="4347290"/>
                  <a:pt x="6773902" y="4352692"/>
                </a:cubicBezTo>
                <a:cubicBezTo>
                  <a:pt x="6773902" y="4358094"/>
                  <a:pt x="6769518" y="4362479"/>
                  <a:pt x="6764118" y="4362479"/>
                </a:cubicBezTo>
                <a:cubicBezTo>
                  <a:pt x="6758718" y="4362479"/>
                  <a:pt x="6754335" y="4358030"/>
                  <a:pt x="6754335" y="4352692"/>
                </a:cubicBezTo>
                <a:cubicBezTo>
                  <a:pt x="6754335" y="4347353"/>
                  <a:pt x="6758718" y="4342968"/>
                  <a:pt x="6764118" y="4342968"/>
                </a:cubicBezTo>
                <a:close/>
                <a:moveTo>
                  <a:pt x="6522889" y="4342968"/>
                </a:moveTo>
                <a:cubicBezTo>
                  <a:pt x="6528225" y="4342968"/>
                  <a:pt x="6532610" y="4347290"/>
                  <a:pt x="6532610" y="4352692"/>
                </a:cubicBezTo>
                <a:cubicBezTo>
                  <a:pt x="6532610" y="4358094"/>
                  <a:pt x="6528289" y="4362479"/>
                  <a:pt x="6522889" y="4362479"/>
                </a:cubicBezTo>
                <a:cubicBezTo>
                  <a:pt x="6517489" y="4362479"/>
                  <a:pt x="6513105" y="4358030"/>
                  <a:pt x="6513105" y="4352692"/>
                </a:cubicBezTo>
                <a:cubicBezTo>
                  <a:pt x="6513105" y="4347353"/>
                  <a:pt x="6517489" y="4342968"/>
                  <a:pt x="6522889" y="4342968"/>
                </a:cubicBezTo>
                <a:close/>
                <a:moveTo>
                  <a:pt x="6281661" y="4342968"/>
                </a:moveTo>
                <a:cubicBezTo>
                  <a:pt x="6286997" y="4342968"/>
                  <a:pt x="6291381" y="4347290"/>
                  <a:pt x="6291381" y="4352692"/>
                </a:cubicBezTo>
                <a:cubicBezTo>
                  <a:pt x="6291381" y="4358094"/>
                  <a:pt x="6287061" y="4362479"/>
                  <a:pt x="6281661" y="4362479"/>
                </a:cubicBezTo>
                <a:cubicBezTo>
                  <a:pt x="6276261" y="4362479"/>
                  <a:pt x="6271877" y="4358030"/>
                  <a:pt x="6271877" y="4352692"/>
                </a:cubicBezTo>
                <a:cubicBezTo>
                  <a:pt x="6271877" y="4347353"/>
                  <a:pt x="6276261" y="4342968"/>
                  <a:pt x="6281661" y="4342968"/>
                </a:cubicBezTo>
                <a:close/>
                <a:moveTo>
                  <a:pt x="6040432" y="4342968"/>
                </a:moveTo>
                <a:cubicBezTo>
                  <a:pt x="6045832" y="4342968"/>
                  <a:pt x="6050216" y="4347290"/>
                  <a:pt x="6050216" y="4352692"/>
                </a:cubicBezTo>
                <a:cubicBezTo>
                  <a:pt x="6050216" y="4358094"/>
                  <a:pt x="6045769" y="4362479"/>
                  <a:pt x="6040432" y="4362479"/>
                </a:cubicBezTo>
                <a:cubicBezTo>
                  <a:pt x="6035095" y="4362479"/>
                  <a:pt x="6030712" y="4358030"/>
                  <a:pt x="6030712" y="4352692"/>
                </a:cubicBezTo>
                <a:cubicBezTo>
                  <a:pt x="6030712" y="4347353"/>
                  <a:pt x="6035032" y="4342968"/>
                  <a:pt x="6040432" y="4342968"/>
                </a:cubicBezTo>
                <a:close/>
                <a:moveTo>
                  <a:pt x="5799205" y="4342968"/>
                </a:moveTo>
                <a:cubicBezTo>
                  <a:pt x="5804606" y="4342968"/>
                  <a:pt x="5808989" y="4347290"/>
                  <a:pt x="5808989" y="4352692"/>
                </a:cubicBezTo>
                <a:cubicBezTo>
                  <a:pt x="5808989" y="4358094"/>
                  <a:pt x="5804542" y="4362479"/>
                  <a:pt x="5799205" y="4362479"/>
                </a:cubicBezTo>
                <a:cubicBezTo>
                  <a:pt x="5793870" y="4362479"/>
                  <a:pt x="5789486" y="4358030"/>
                  <a:pt x="5789486" y="4352692"/>
                </a:cubicBezTo>
                <a:cubicBezTo>
                  <a:pt x="5789486" y="4347353"/>
                  <a:pt x="5793806" y="4342968"/>
                  <a:pt x="5799205" y="4342968"/>
                </a:cubicBezTo>
                <a:close/>
                <a:moveTo>
                  <a:pt x="5557991" y="4342968"/>
                </a:moveTo>
                <a:cubicBezTo>
                  <a:pt x="5563392" y="4342968"/>
                  <a:pt x="5567774" y="4347290"/>
                  <a:pt x="5567774" y="4352692"/>
                </a:cubicBezTo>
                <a:cubicBezTo>
                  <a:pt x="5567774" y="4358094"/>
                  <a:pt x="5563392" y="4362479"/>
                  <a:pt x="5557991" y="4362479"/>
                </a:cubicBezTo>
                <a:cubicBezTo>
                  <a:pt x="5552592" y="4362479"/>
                  <a:pt x="5548208" y="4358030"/>
                  <a:pt x="5548208" y="4352692"/>
                </a:cubicBezTo>
                <a:cubicBezTo>
                  <a:pt x="5548208" y="4347353"/>
                  <a:pt x="5552592" y="4342968"/>
                  <a:pt x="5557991" y="4342968"/>
                </a:cubicBezTo>
                <a:close/>
                <a:moveTo>
                  <a:pt x="5316710" y="4342968"/>
                </a:moveTo>
                <a:cubicBezTo>
                  <a:pt x="5322044" y="4342968"/>
                  <a:pt x="5326429" y="4347290"/>
                  <a:pt x="5326429" y="4352692"/>
                </a:cubicBezTo>
                <a:cubicBezTo>
                  <a:pt x="5326429" y="4358094"/>
                  <a:pt x="5322105" y="4362479"/>
                  <a:pt x="5316710" y="4362479"/>
                </a:cubicBezTo>
                <a:cubicBezTo>
                  <a:pt x="5311314" y="4362479"/>
                  <a:pt x="5306924" y="4358030"/>
                  <a:pt x="5306924" y="4352692"/>
                </a:cubicBezTo>
                <a:cubicBezTo>
                  <a:pt x="5306924" y="4347353"/>
                  <a:pt x="5311314" y="4342968"/>
                  <a:pt x="5316710" y="4342968"/>
                </a:cubicBezTo>
                <a:close/>
                <a:moveTo>
                  <a:pt x="5075486" y="4342968"/>
                </a:moveTo>
                <a:cubicBezTo>
                  <a:pt x="5080820" y="4342968"/>
                  <a:pt x="5085202" y="4347290"/>
                  <a:pt x="5085202" y="4352692"/>
                </a:cubicBezTo>
                <a:cubicBezTo>
                  <a:pt x="5085202" y="4358094"/>
                  <a:pt x="5080883" y="4362479"/>
                  <a:pt x="5075486" y="4362479"/>
                </a:cubicBezTo>
                <a:cubicBezTo>
                  <a:pt x="5070087" y="4362479"/>
                  <a:pt x="5065705" y="4358030"/>
                  <a:pt x="5065705" y="4352692"/>
                </a:cubicBezTo>
                <a:cubicBezTo>
                  <a:pt x="5065705" y="4347353"/>
                  <a:pt x="5070087" y="4342968"/>
                  <a:pt x="5075486" y="4342968"/>
                </a:cubicBezTo>
                <a:close/>
                <a:moveTo>
                  <a:pt x="4834252" y="4342968"/>
                </a:moveTo>
                <a:cubicBezTo>
                  <a:pt x="4839658" y="4342968"/>
                  <a:pt x="4844040" y="4347290"/>
                  <a:pt x="4844040" y="4352692"/>
                </a:cubicBezTo>
                <a:cubicBezTo>
                  <a:pt x="4844040" y="4358094"/>
                  <a:pt x="4839595" y="4362479"/>
                  <a:pt x="4834252" y="4362479"/>
                </a:cubicBezTo>
                <a:cubicBezTo>
                  <a:pt x="4828917" y="4362479"/>
                  <a:pt x="4824534" y="4358030"/>
                  <a:pt x="4824534" y="4352692"/>
                </a:cubicBezTo>
                <a:cubicBezTo>
                  <a:pt x="4824534" y="4347353"/>
                  <a:pt x="4828853" y="4342968"/>
                  <a:pt x="4834252" y="4342968"/>
                </a:cubicBezTo>
                <a:close/>
                <a:moveTo>
                  <a:pt x="4593019" y="4342968"/>
                </a:moveTo>
                <a:cubicBezTo>
                  <a:pt x="4598416" y="4342968"/>
                  <a:pt x="4602795" y="4347290"/>
                  <a:pt x="4602795" y="4352692"/>
                </a:cubicBezTo>
                <a:cubicBezTo>
                  <a:pt x="4602795" y="4358094"/>
                  <a:pt x="4598353" y="4362479"/>
                  <a:pt x="4593019" y="4362479"/>
                </a:cubicBezTo>
                <a:cubicBezTo>
                  <a:pt x="4587686" y="4362479"/>
                  <a:pt x="4583304" y="4358030"/>
                  <a:pt x="4583304" y="4352692"/>
                </a:cubicBezTo>
                <a:cubicBezTo>
                  <a:pt x="4583304" y="4347353"/>
                  <a:pt x="4587622" y="4342968"/>
                  <a:pt x="4593019" y="4342968"/>
                </a:cubicBezTo>
                <a:close/>
                <a:moveTo>
                  <a:pt x="4351806" y="4342968"/>
                </a:moveTo>
                <a:cubicBezTo>
                  <a:pt x="4357195" y="4342968"/>
                  <a:pt x="4361580" y="4347290"/>
                  <a:pt x="4361580" y="4352692"/>
                </a:cubicBezTo>
                <a:cubicBezTo>
                  <a:pt x="4361580" y="4358094"/>
                  <a:pt x="4357195" y="4362479"/>
                  <a:pt x="4351806" y="4362479"/>
                </a:cubicBezTo>
                <a:cubicBezTo>
                  <a:pt x="4346397" y="4362479"/>
                  <a:pt x="4342006" y="4358030"/>
                  <a:pt x="4342006" y="4352692"/>
                </a:cubicBezTo>
                <a:cubicBezTo>
                  <a:pt x="4342006" y="4347353"/>
                  <a:pt x="4346397" y="4342968"/>
                  <a:pt x="4351806" y="4342968"/>
                </a:cubicBezTo>
                <a:close/>
                <a:moveTo>
                  <a:pt x="4110581" y="4342968"/>
                </a:moveTo>
                <a:cubicBezTo>
                  <a:pt x="4115986" y="4342968"/>
                  <a:pt x="4120362" y="4347290"/>
                  <a:pt x="4120362" y="4352692"/>
                </a:cubicBezTo>
                <a:cubicBezTo>
                  <a:pt x="4120362" y="4358094"/>
                  <a:pt x="4115986" y="4362479"/>
                  <a:pt x="4110581" y="4362479"/>
                </a:cubicBezTo>
                <a:cubicBezTo>
                  <a:pt x="4105180" y="4362479"/>
                  <a:pt x="4100799" y="4358030"/>
                  <a:pt x="4100799" y="4352692"/>
                </a:cubicBezTo>
                <a:cubicBezTo>
                  <a:pt x="4100799" y="4347353"/>
                  <a:pt x="4105180" y="4342968"/>
                  <a:pt x="4110581" y="4342968"/>
                </a:cubicBezTo>
                <a:close/>
                <a:moveTo>
                  <a:pt x="3869431" y="4342968"/>
                </a:moveTo>
                <a:cubicBezTo>
                  <a:pt x="3874765" y="4342968"/>
                  <a:pt x="3879151" y="4347290"/>
                  <a:pt x="3879151" y="4352692"/>
                </a:cubicBezTo>
                <a:cubicBezTo>
                  <a:pt x="3879151" y="4358094"/>
                  <a:pt x="3874828" y="4362479"/>
                  <a:pt x="3869431" y="4362479"/>
                </a:cubicBezTo>
                <a:cubicBezTo>
                  <a:pt x="3864032" y="4362479"/>
                  <a:pt x="3859648" y="4358030"/>
                  <a:pt x="3859648" y="4352692"/>
                </a:cubicBezTo>
                <a:cubicBezTo>
                  <a:pt x="3859648" y="4347353"/>
                  <a:pt x="3864032" y="4342968"/>
                  <a:pt x="3869431" y="4342968"/>
                </a:cubicBezTo>
                <a:close/>
                <a:moveTo>
                  <a:pt x="3628212" y="4342968"/>
                </a:moveTo>
                <a:cubicBezTo>
                  <a:pt x="3633533" y="4342968"/>
                  <a:pt x="3637936" y="4347290"/>
                  <a:pt x="3637936" y="4352692"/>
                </a:cubicBezTo>
                <a:cubicBezTo>
                  <a:pt x="3637936" y="4358094"/>
                  <a:pt x="3633597" y="4362479"/>
                  <a:pt x="3628212" y="4362479"/>
                </a:cubicBezTo>
                <a:cubicBezTo>
                  <a:pt x="3622815" y="4362479"/>
                  <a:pt x="3618432" y="4358030"/>
                  <a:pt x="3618432" y="4352692"/>
                </a:cubicBezTo>
                <a:cubicBezTo>
                  <a:pt x="3618432" y="4347353"/>
                  <a:pt x="3622815" y="4342968"/>
                  <a:pt x="3628212" y="4342968"/>
                </a:cubicBezTo>
                <a:close/>
                <a:moveTo>
                  <a:pt x="3386958" y="4342968"/>
                </a:moveTo>
                <a:cubicBezTo>
                  <a:pt x="3392360" y="4342968"/>
                  <a:pt x="3396744" y="4347290"/>
                  <a:pt x="3396744" y="4352692"/>
                </a:cubicBezTo>
                <a:cubicBezTo>
                  <a:pt x="3396744" y="4358094"/>
                  <a:pt x="3392296" y="4362479"/>
                  <a:pt x="3386958" y="4362479"/>
                </a:cubicBezTo>
                <a:cubicBezTo>
                  <a:pt x="3381621" y="4362479"/>
                  <a:pt x="3377237" y="4358030"/>
                  <a:pt x="3377237" y="4352692"/>
                </a:cubicBezTo>
                <a:cubicBezTo>
                  <a:pt x="3377237" y="4347353"/>
                  <a:pt x="3381558" y="4342968"/>
                  <a:pt x="3386958" y="4342968"/>
                </a:cubicBezTo>
                <a:close/>
                <a:moveTo>
                  <a:pt x="3145752" y="4342968"/>
                </a:moveTo>
                <a:cubicBezTo>
                  <a:pt x="3151150" y="4342968"/>
                  <a:pt x="3155533" y="4347290"/>
                  <a:pt x="3155533" y="4352692"/>
                </a:cubicBezTo>
                <a:cubicBezTo>
                  <a:pt x="3155533" y="4358094"/>
                  <a:pt x="3151087" y="4362479"/>
                  <a:pt x="3145752" y="4362479"/>
                </a:cubicBezTo>
                <a:cubicBezTo>
                  <a:pt x="3140416" y="4362479"/>
                  <a:pt x="3136033" y="4358030"/>
                  <a:pt x="3136033" y="4352692"/>
                </a:cubicBezTo>
                <a:cubicBezTo>
                  <a:pt x="3136033" y="4347353"/>
                  <a:pt x="3140352" y="4342968"/>
                  <a:pt x="3145752" y="4342968"/>
                </a:cubicBezTo>
                <a:close/>
                <a:moveTo>
                  <a:pt x="2904573" y="4342968"/>
                </a:moveTo>
                <a:cubicBezTo>
                  <a:pt x="2909973" y="4342968"/>
                  <a:pt x="2914356" y="4347290"/>
                  <a:pt x="2914356" y="4352692"/>
                </a:cubicBezTo>
                <a:cubicBezTo>
                  <a:pt x="2914356" y="4358094"/>
                  <a:pt x="2909973" y="4362479"/>
                  <a:pt x="2904573" y="4362479"/>
                </a:cubicBezTo>
                <a:cubicBezTo>
                  <a:pt x="2899175" y="4362479"/>
                  <a:pt x="2894792" y="4358030"/>
                  <a:pt x="2894792" y="4352692"/>
                </a:cubicBezTo>
                <a:cubicBezTo>
                  <a:pt x="2894792" y="4347353"/>
                  <a:pt x="2899175" y="4342968"/>
                  <a:pt x="2904573" y="4342968"/>
                </a:cubicBezTo>
                <a:close/>
                <a:moveTo>
                  <a:pt x="2663275" y="4342968"/>
                </a:moveTo>
                <a:cubicBezTo>
                  <a:pt x="2668613" y="4342968"/>
                  <a:pt x="2673000" y="4347290"/>
                  <a:pt x="2673000" y="4352692"/>
                </a:cubicBezTo>
                <a:cubicBezTo>
                  <a:pt x="2673000" y="4358094"/>
                  <a:pt x="2668677" y="4362479"/>
                  <a:pt x="2663275" y="4362479"/>
                </a:cubicBezTo>
                <a:cubicBezTo>
                  <a:pt x="2657877" y="4362479"/>
                  <a:pt x="2653493" y="4358030"/>
                  <a:pt x="2653493" y="4352692"/>
                </a:cubicBezTo>
                <a:cubicBezTo>
                  <a:pt x="2653493" y="4347353"/>
                  <a:pt x="2657877" y="4342968"/>
                  <a:pt x="2663275" y="4342968"/>
                </a:cubicBezTo>
                <a:close/>
                <a:moveTo>
                  <a:pt x="2422038" y="4342968"/>
                </a:moveTo>
                <a:cubicBezTo>
                  <a:pt x="2427372" y="4342968"/>
                  <a:pt x="2431754" y="4347290"/>
                  <a:pt x="2431754" y="4352692"/>
                </a:cubicBezTo>
                <a:cubicBezTo>
                  <a:pt x="2431754" y="4358094"/>
                  <a:pt x="2427436" y="4362479"/>
                  <a:pt x="2422038" y="4362479"/>
                </a:cubicBezTo>
                <a:cubicBezTo>
                  <a:pt x="2416640" y="4362479"/>
                  <a:pt x="2412258" y="4358030"/>
                  <a:pt x="2412258" y="4352692"/>
                </a:cubicBezTo>
                <a:cubicBezTo>
                  <a:pt x="2412258" y="4347353"/>
                  <a:pt x="2416640" y="4342968"/>
                  <a:pt x="2422038" y="4342968"/>
                </a:cubicBezTo>
                <a:close/>
                <a:moveTo>
                  <a:pt x="2180788" y="4342968"/>
                </a:moveTo>
                <a:cubicBezTo>
                  <a:pt x="2186202" y="4342968"/>
                  <a:pt x="2190580" y="4347290"/>
                  <a:pt x="2190580" y="4352692"/>
                </a:cubicBezTo>
                <a:cubicBezTo>
                  <a:pt x="2190580" y="4358094"/>
                  <a:pt x="2186136" y="4362479"/>
                  <a:pt x="2180788" y="4362479"/>
                </a:cubicBezTo>
                <a:cubicBezTo>
                  <a:pt x="2175475" y="4362479"/>
                  <a:pt x="2171085" y="4358030"/>
                  <a:pt x="2171085" y="4352692"/>
                </a:cubicBezTo>
                <a:cubicBezTo>
                  <a:pt x="2171085" y="4347353"/>
                  <a:pt x="2175412" y="4342968"/>
                  <a:pt x="2180788" y="4342968"/>
                </a:cubicBezTo>
                <a:close/>
                <a:moveTo>
                  <a:pt x="1939583" y="4342968"/>
                </a:moveTo>
                <a:cubicBezTo>
                  <a:pt x="1944982" y="4342968"/>
                  <a:pt x="1949366" y="4347290"/>
                  <a:pt x="1949366" y="4352692"/>
                </a:cubicBezTo>
                <a:cubicBezTo>
                  <a:pt x="1949366" y="4358094"/>
                  <a:pt x="1944920" y="4362479"/>
                  <a:pt x="1939583" y="4362479"/>
                </a:cubicBezTo>
                <a:cubicBezTo>
                  <a:pt x="1934245" y="4362479"/>
                  <a:pt x="1929861" y="4358030"/>
                  <a:pt x="1929861" y="4352692"/>
                </a:cubicBezTo>
                <a:cubicBezTo>
                  <a:pt x="1929861" y="4347353"/>
                  <a:pt x="1934184" y="4342968"/>
                  <a:pt x="1939583" y="4342968"/>
                </a:cubicBezTo>
                <a:close/>
                <a:moveTo>
                  <a:pt x="1698332" y="4342968"/>
                </a:moveTo>
                <a:cubicBezTo>
                  <a:pt x="1703734" y="4342968"/>
                  <a:pt x="1708118" y="4347290"/>
                  <a:pt x="1708118" y="4352692"/>
                </a:cubicBezTo>
                <a:cubicBezTo>
                  <a:pt x="1708118" y="4358094"/>
                  <a:pt x="1703734" y="4362479"/>
                  <a:pt x="1698332" y="4362479"/>
                </a:cubicBezTo>
                <a:cubicBezTo>
                  <a:pt x="1692931" y="4362479"/>
                  <a:pt x="1688548" y="4358030"/>
                  <a:pt x="1688548" y="4352692"/>
                </a:cubicBezTo>
                <a:cubicBezTo>
                  <a:pt x="1688548" y="4347353"/>
                  <a:pt x="1692931" y="4342968"/>
                  <a:pt x="1698332" y="4342968"/>
                </a:cubicBezTo>
                <a:close/>
                <a:moveTo>
                  <a:pt x="1457108" y="4342968"/>
                </a:moveTo>
                <a:cubicBezTo>
                  <a:pt x="1462444" y="4342968"/>
                  <a:pt x="1466828" y="4347290"/>
                  <a:pt x="1466828" y="4352692"/>
                </a:cubicBezTo>
                <a:cubicBezTo>
                  <a:pt x="1466828" y="4358094"/>
                  <a:pt x="1462508" y="4362479"/>
                  <a:pt x="1457108" y="4362479"/>
                </a:cubicBezTo>
                <a:cubicBezTo>
                  <a:pt x="1451708" y="4362479"/>
                  <a:pt x="1447324" y="4358030"/>
                  <a:pt x="1447324" y="4352692"/>
                </a:cubicBezTo>
                <a:cubicBezTo>
                  <a:pt x="1447324" y="4347353"/>
                  <a:pt x="1451708" y="4342968"/>
                  <a:pt x="1457108" y="4342968"/>
                </a:cubicBezTo>
                <a:close/>
                <a:moveTo>
                  <a:pt x="1215886" y="4342968"/>
                </a:moveTo>
                <a:cubicBezTo>
                  <a:pt x="1221286" y="4342968"/>
                  <a:pt x="1225670" y="4347290"/>
                  <a:pt x="1225670" y="4352692"/>
                </a:cubicBezTo>
                <a:cubicBezTo>
                  <a:pt x="1225670" y="4358094"/>
                  <a:pt x="1221223" y="4362479"/>
                  <a:pt x="1215886" y="4362479"/>
                </a:cubicBezTo>
                <a:cubicBezTo>
                  <a:pt x="1210550" y="4362479"/>
                  <a:pt x="1206166" y="4358030"/>
                  <a:pt x="1206166" y="4352692"/>
                </a:cubicBezTo>
                <a:cubicBezTo>
                  <a:pt x="1206166" y="4347353"/>
                  <a:pt x="1210486" y="4342968"/>
                  <a:pt x="1215886" y="4342968"/>
                </a:cubicBezTo>
                <a:close/>
                <a:moveTo>
                  <a:pt x="974666" y="4342968"/>
                </a:moveTo>
                <a:cubicBezTo>
                  <a:pt x="980066" y="4342968"/>
                  <a:pt x="984450" y="4347290"/>
                  <a:pt x="984450" y="4352692"/>
                </a:cubicBezTo>
                <a:cubicBezTo>
                  <a:pt x="984450" y="4358094"/>
                  <a:pt x="980003" y="4362479"/>
                  <a:pt x="974666" y="4362479"/>
                </a:cubicBezTo>
                <a:cubicBezTo>
                  <a:pt x="969330" y="4362479"/>
                  <a:pt x="964946" y="4358030"/>
                  <a:pt x="964946" y="4352692"/>
                </a:cubicBezTo>
                <a:cubicBezTo>
                  <a:pt x="964946" y="4347353"/>
                  <a:pt x="969266" y="4342968"/>
                  <a:pt x="974666" y="4342968"/>
                </a:cubicBezTo>
                <a:close/>
                <a:moveTo>
                  <a:pt x="733446" y="4342968"/>
                </a:moveTo>
                <a:cubicBezTo>
                  <a:pt x="738782" y="4342968"/>
                  <a:pt x="743166" y="4347290"/>
                  <a:pt x="743166" y="4352692"/>
                </a:cubicBezTo>
                <a:cubicBezTo>
                  <a:pt x="743166" y="4358094"/>
                  <a:pt x="738846" y="4362479"/>
                  <a:pt x="733446" y="4362479"/>
                </a:cubicBezTo>
                <a:cubicBezTo>
                  <a:pt x="728046" y="4362479"/>
                  <a:pt x="723662" y="4358030"/>
                  <a:pt x="723662" y="4352692"/>
                </a:cubicBezTo>
                <a:cubicBezTo>
                  <a:pt x="723662" y="4347353"/>
                  <a:pt x="728046" y="4342968"/>
                  <a:pt x="733446" y="4342968"/>
                </a:cubicBezTo>
                <a:close/>
                <a:moveTo>
                  <a:pt x="492226" y="4342968"/>
                </a:moveTo>
                <a:cubicBezTo>
                  <a:pt x="497561" y="4342968"/>
                  <a:pt x="501945" y="4347290"/>
                  <a:pt x="501945" y="4352692"/>
                </a:cubicBezTo>
                <a:cubicBezTo>
                  <a:pt x="501945" y="4358094"/>
                  <a:pt x="497625" y="4362479"/>
                  <a:pt x="492226" y="4362479"/>
                </a:cubicBezTo>
                <a:cubicBezTo>
                  <a:pt x="486826" y="4362479"/>
                  <a:pt x="482442" y="4358030"/>
                  <a:pt x="482442" y="4352692"/>
                </a:cubicBezTo>
                <a:cubicBezTo>
                  <a:pt x="482442" y="4347353"/>
                  <a:pt x="486826" y="4342968"/>
                  <a:pt x="492226" y="4342968"/>
                </a:cubicBezTo>
                <a:close/>
                <a:moveTo>
                  <a:pt x="251006" y="4342968"/>
                </a:moveTo>
                <a:cubicBezTo>
                  <a:pt x="256406" y="4342968"/>
                  <a:pt x="260790" y="4347290"/>
                  <a:pt x="260790" y="4352692"/>
                </a:cubicBezTo>
                <a:cubicBezTo>
                  <a:pt x="260790" y="4358094"/>
                  <a:pt x="256343" y="4362479"/>
                  <a:pt x="251006" y="4362479"/>
                </a:cubicBezTo>
                <a:cubicBezTo>
                  <a:pt x="245670" y="4362479"/>
                  <a:pt x="241286" y="4358030"/>
                  <a:pt x="241286" y="4352692"/>
                </a:cubicBezTo>
                <a:cubicBezTo>
                  <a:pt x="241286" y="4347353"/>
                  <a:pt x="245606" y="4342968"/>
                  <a:pt x="251006" y="4342968"/>
                </a:cubicBezTo>
                <a:close/>
                <a:moveTo>
                  <a:pt x="9723" y="4342968"/>
                </a:moveTo>
                <a:cubicBezTo>
                  <a:pt x="15123" y="4342968"/>
                  <a:pt x="19507" y="4347290"/>
                  <a:pt x="19507" y="4352692"/>
                </a:cubicBezTo>
                <a:cubicBezTo>
                  <a:pt x="19507" y="4358094"/>
                  <a:pt x="15060" y="4362479"/>
                  <a:pt x="9723" y="4362479"/>
                </a:cubicBezTo>
                <a:cubicBezTo>
                  <a:pt x="4387" y="4362479"/>
                  <a:pt x="3" y="4358030"/>
                  <a:pt x="3" y="4352692"/>
                </a:cubicBezTo>
                <a:cubicBezTo>
                  <a:pt x="3" y="4347353"/>
                  <a:pt x="4323" y="4342968"/>
                  <a:pt x="9723" y="4342968"/>
                </a:cubicBezTo>
                <a:close/>
                <a:moveTo>
                  <a:pt x="11820259" y="4101717"/>
                </a:moveTo>
                <a:cubicBezTo>
                  <a:pt x="11825659" y="4101717"/>
                  <a:pt x="11830043" y="4106039"/>
                  <a:pt x="11830043" y="4111441"/>
                </a:cubicBezTo>
                <a:cubicBezTo>
                  <a:pt x="11830043" y="4116843"/>
                  <a:pt x="11825596" y="4121228"/>
                  <a:pt x="11820259" y="4121228"/>
                </a:cubicBezTo>
                <a:cubicBezTo>
                  <a:pt x="11814922" y="4121228"/>
                  <a:pt x="11810539" y="4116779"/>
                  <a:pt x="11810539" y="4111441"/>
                </a:cubicBezTo>
                <a:cubicBezTo>
                  <a:pt x="11810539" y="4106102"/>
                  <a:pt x="11814859" y="4101717"/>
                  <a:pt x="11820259" y="4101717"/>
                </a:cubicBezTo>
                <a:close/>
                <a:moveTo>
                  <a:pt x="11579030" y="4101717"/>
                </a:moveTo>
                <a:cubicBezTo>
                  <a:pt x="11584430" y="4101717"/>
                  <a:pt x="11588815" y="4106039"/>
                  <a:pt x="11588815" y="4111441"/>
                </a:cubicBezTo>
                <a:cubicBezTo>
                  <a:pt x="11588815" y="4116843"/>
                  <a:pt x="11584367" y="4121228"/>
                  <a:pt x="11579030" y="4121228"/>
                </a:cubicBezTo>
                <a:cubicBezTo>
                  <a:pt x="11573694" y="4121228"/>
                  <a:pt x="11569310" y="4116779"/>
                  <a:pt x="11569310" y="4111441"/>
                </a:cubicBezTo>
                <a:cubicBezTo>
                  <a:pt x="11569310" y="4106102"/>
                  <a:pt x="11573630" y="4101717"/>
                  <a:pt x="11579030" y="4101717"/>
                </a:cubicBezTo>
                <a:close/>
                <a:moveTo>
                  <a:pt x="11337802" y="4101717"/>
                </a:moveTo>
                <a:cubicBezTo>
                  <a:pt x="11343202" y="4101717"/>
                  <a:pt x="11347587" y="4106039"/>
                  <a:pt x="11347587" y="4111441"/>
                </a:cubicBezTo>
                <a:cubicBezTo>
                  <a:pt x="11347587" y="4116843"/>
                  <a:pt x="11343139" y="4121228"/>
                  <a:pt x="11337802" y="4121228"/>
                </a:cubicBezTo>
                <a:cubicBezTo>
                  <a:pt x="11332466" y="4121228"/>
                  <a:pt x="11328082" y="4116779"/>
                  <a:pt x="11328082" y="4111441"/>
                </a:cubicBezTo>
                <a:cubicBezTo>
                  <a:pt x="11328082" y="4106102"/>
                  <a:pt x="11332402" y="4101717"/>
                  <a:pt x="11337802" y="4101717"/>
                </a:cubicBezTo>
                <a:close/>
                <a:moveTo>
                  <a:pt x="11096574" y="4101717"/>
                </a:moveTo>
                <a:cubicBezTo>
                  <a:pt x="11101910" y="4101717"/>
                  <a:pt x="11106294" y="4106039"/>
                  <a:pt x="11106294" y="4111441"/>
                </a:cubicBezTo>
                <a:cubicBezTo>
                  <a:pt x="11106294" y="4116843"/>
                  <a:pt x="11101974" y="4121228"/>
                  <a:pt x="11096574" y="4121228"/>
                </a:cubicBezTo>
                <a:cubicBezTo>
                  <a:pt x="11091174" y="4121228"/>
                  <a:pt x="11086790" y="4116779"/>
                  <a:pt x="11086790" y="4111441"/>
                </a:cubicBezTo>
                <a:cubicBezTo>
                  <a:pt x="11086790" y="4106102"/>
                  <a:pt x="11091174" y="4101717"/>
                  <a:pt x="11096574" y="4101717"/>
                </a:cubicBezTo>
                <a:close/>
                <a:moveTo>
                  <a:pt x="10855345" y="4101717"/>
                </a:moveTo>
                <a:cubicBezTo>
                  <a:pt x="10860682" y="4101717"/>
                  <a:pt x="10865065" y="4106039"/>
                  <a:pt x="10865065" y="4111441"/>
                </a:cubicBezTo>
                <a:cubicBezTo>
                  <a:pt x="10865065" y="4116843"/>
                  <a:pt x="10860682" y="4121228"/>
                  <a:pt x="10855345" y="4121228"/>
                </a:cubicBezTo>
                <a:cubicBezTo>
                  <a:pt x="10850008" y="4121228"/>
                  <a:pt x="10845625" y="4116779"/>
                  <a:pt x="10845625" y="4111441"/>
                </a:cubicBezTo>
                <a:cubicBezTo>
                  <a:pt x="10845625" y="4106102"/>
                  <a:pt x="10849945" y="4101717"/>
                  <a:pt x="10855345" y="4101717"/>
                </a:cubicBezTo>
                <a:close/>
                <a:moveTo>
                  <a:pt x="10614116" y="4101717"/>
                </a:moveTo>
                <a:cubicBezTo>
                  <a:pt x="10619516" y="4101717"/>
                  <a:pt x="10623901" y="4106039"/>
                  <a:pt x="10623901" y="4111441"/>
                </a:cubicBezTo>
                <a:cubicBezTo>
                  <a:pt x="10623901" y="4116843"/>
                  <a:pt x="10619454" y="4121228"/>
                  <a:pt x="10614116" y="4121228"/>
                </a:cubicBezTo>
                <a:cubicBezTo>
                  <a:pt x="10608780" y="4121228"/>
                  <a:pt x="10604396" y="4116779"/>
                  <a:pt x="10604396" y="4111441"/>
                </a:cubicBezTo>
                <a:cubicBezTo>
                  <a:pt x="10604396" y="4106102"/>
                  <a:pt x="10608716" y="4101717"/>
                  <a:pt x="10614116" y="4101717"/>
                </a:cubicBezTo>
                <a:close/>
                <a:moveTo>
                  <a:pt x="10372888" y="4101717"/>
                </a:moveTo>
                <a:cubicBezTo>
                  <a:pt x="10378288" y="4101717"/>
                  <a:pt x="10382673" y="4106039"/>
                  <a:pt x="10382673" y="4111441"/>
                </a:cubicBezTo>
                <a:cubicBezTo>
                  <a:pt x="10382673" y="4116843"/>
                  <a:pt x="10378225" y="4121228"/>
                  <a:pt x="10372888" y="4121228"/>
                </a:cubicBezTo>
                <a:cubicBezTo>
                  <a:pt x="10367552" y="4121228"/>
                  <a:pt x="10363168" y="4116779"/>
                  <a:pt x="10363168" y="4111441"/>
                </a:cubicBezTo>
                <a:cubicBezTo>
                  <a:pt x="10363168" y="4106102"/>
                  <a:pt x="10367488" y="4101717"/>
                  <a:pt x="10372888" y="4101717"/>
                </a:cubicBezTo>
                <a:close/>
                <a:moveTo>
                  <a:pt x="10131660" y="4101717"/>
                </a:moveTo>
                <a:cubicBezTo>
                  <a:pt x="10137060" y="4101717"/>
                  <a:pt x="10141444" y="4106039"/>
                  <a:pt x="10141444" y="4111441"/>
                </a:cubicBezTo>
                <a:cubicBezTo>
                  <a:pt x="10141444" y="4116843"/>
                  <a:pt x="10136997" y="4121228"/>
                  <a:pt x="10131660" y="4121228"/>
                </a:cubicBezTo>
                <a:cubicBezTo>
                  <a:pt x="10126323" y="4121228"/>
                  <a:pt x="10121940" y="4116779"/>
                  <a:pt x="10121940" y="4111441"/>
                </a:cubicBezTo>
                <a:cubicBezTo>
                  <a:pt x="10121940" y="4106102"/>
                  <a:pt x="10126260" y="4101717"/>
                  <a:pt x="10131660" y="4101717"/>
                </a:cubicBezTo>
                <a:close/>
                <a:moveTo>
                  <a:pt x="9890432" y="4101717"/>
                </a:moveTo>
                <a:cubicBezTo>
                  <a:pt x="9895768" y="4101717"/>
                  <a:pt x="9900152" y="4106039"/>
                  <a:pt x="9900152" y="4111441"/>
                </a:cubicBezTo>
                <a:cubicBezTo>
                  <a:pt x="9900152" y="4116843"/>
                  <a:pt x="9895832" y="4121228"/>
                  <a:pt x="9890432" y="4121228"/>
                </a:cubicBezTo>
                <a:cubicBezTo>
                  <a:pt x="9885031" y="4121228"/>
                  <a:pt x="9880648" y="4116779"/>
                  <a:pt x="9880648" y="4111441"/>
                </a:cubicBezTo>
                <a:cubicBezTo>
                  <a:pt x="9880648" y="4106102"/>
                  <a:pt x="9885031" y="4101717"/>
                  <a:pt x="9890432" y="4101717"/>
                </a:cubicBezTo>
                <a:close/>
                <a:moveTo>
                  <a:pt x="9649203" y="4101717"/>
                </a:moveTo>
                <a:cubicBezTo>
                  <a:pt x="9654540" y="4101717"/>
                  <a:pt x="9658923" y="4106039"/>
                  <a:pt x="9658923" y="4111441"/>
                </a:cubicBezTo>
                <a:cubicBezTo>
                  <a:pt x="9658923" y="4116843"/>
                  <a:pt x="9654540" y="4121228"/>
                  <a:pt x="9649203" y="4121228"/>
                </a:cubicBezTo>
                <a:cubicBezTo>
                  <a:pt x="9643866" y="4121228"/>
                  <a:pt x="9639483" y="4116779"/>
                  <a:pt x="9639483" y="4111441"/>
                </a:cubicBezTo>
                <a:cubicBezTo>
                  <a:pt x="9639483" y="4106102"/>
                  <a:pt x="9643803" y="4101717"/>
                  <a:pt x="9649203" y="4101717"/>
                </a:cubicBezTo>
                <a:close/>
                <a:moveTo>
                  <a:pt x="9417695" y="4101717"/>
                </a:moveTo>
                <a:cubicBezTo>
                  <a:pt x="9423031" y="4101717"/>
                  <a:pt x="9427416" y="4106039"/>
                  <a:pt x="9427416" y="4111441"/>
                </a:cubicBezTo>
                <a:cubicBezTo>
                  <a:pt x="9427416" y="4116843"/>
                  <a:pt x="9423095" y="4121228"/>
                  <a:pt x="9417695" y="4121228"/>
                </a:cubicBezTo>
                <a:cubicBezTo>
                  <a:pt x="9412295" y="4121228"/>
                  <a:pt x="9407911" y="4116779"/>
                  <a:pt x="9407911" y="4111441"/>
                </a:cubicBezTo>
                <a:cubicBezTo>
                  <a:pt x="9407911" y="4106102"/>
                  <a:pt x="9412295" y="4101717"/>
                  <a:pt x="9417695" y="4101717"/>
                </a:cubicBezTo>
                <a:close/>
                <a:moveTo>
                  <a:pt x="9176467" y="4101717"/>
                </a:moveTo>
                <a:cubicBezTo>
                  <a:pt x="9181803" y="4101717"/>
                  <a:pt x="9186187" y="4106039"/>
                  <a:pt x="9186187" y="4111441"/>
                </a:cubicBezTo>
                <a:cubicBezTo>
                  <a:pt x="9186187" y="4116843"/>
                  <a:pt x="9181867" y="4121228"/>
                  <a:pt x="9176467" y="4121228"/>
                </a:cubicBezTo>
                <a:cubicBezTo>
                  <a:pt x="9171066" y="4121228"/>
                  <a:pt x="9166683" y="4116779"/>
                  <a:pt x="9166683" y="4111441"/>
                </a:cubicBezTo>
                <a:cubicBezTo>
                  <a:pt x="9166683" y="4106102"/>
                  <a:pt x="9171066" y="4101717"/>
                  <a:pt x="9176467" y="4101717"/>
                </a:cubicBezTo>
                <a:close/>
                <a:moveTo>
                  <a:pt x="8935237" y="4101717"/>
                </a:moveTo>
                <a:cubicBezTo>
                  <a:pt x="8940574" y="4101717"/>
                  <a:pt x="8944958" y="4106039"/>
                  <a:pt x="8944958" y="4111441"/>
                </a:cubicBezTo>
                <a:cubicBezTo>
                  <a:pt x="8944958" y="4116843"/>
                  <a:pt x="8940638" y="4121228"/>
                  <a:pt x="8935237" y="4121228"/>
                </a:cubicBezTo>
                <a:cubicBezTo>
                  <a:pt x="8929837" y="4121228"/>
                  <a:pt x="8925454" y="4116779"/>
                  <a:pt x="8925454" y="4111441"/>
                </a:cubicBezTo>
                <a:cubicBezTo>
                  <a:pt x="8925454" y="4106102"/>
                  <a:pt x="8929837" y="4101717"/>
                  <a:pt x="8935237" y="4101717"/>
                </a:cubicBezTo>
                <a:close/>
                <a:moveTo>
                  <a:pt x="8694009" y="4101717"/>
                </a:moveTo>
                <a:cubicBezTo>
                  <a:pt x="8699346" y="4101717"/>
                  <a:pt x="8703730" y="4106039"/>
                  <a:pt x="8703730" y="4111441"/>
                </a:cubicBezTo>
                <a:cubicBezTo>
                  <a:pt x="8703730" y="4116843"/>
                  <a:pt x="8699346" y="4121228"/>
                  <a:pt x="8694009" y="4121228"/>
                </a:cubicBezTo>
                <a:cubicBezTo>
                  <a:pt x="8688673" y="4121228"/>
                  <a:pt x="8684289" y="4116779"/>
                  <a:pt x="8684289" y="4111441"/>
                </a:cubicBezTo>
                <a:cubicBezTo>
                  <a:pt x="8684289" y="4106102"/>
                  <a:pt x="8688609" y="4101717"/>
                  <a:pt x="8694009" y="4101717"/>
                </a:cubicBezTo>
                <a:close/>
                <a:moveTo>
                  <a:pt x="8452781" y="4101717"/>
                </a:moveTo>
                <a:cubicBezTo>
                  <a:pt x="8458181" y="4101717"/>
                  <a:pt x="8462566" y="4106039"/>
                  <a:pt x="8462566" y="4111441"/>
                </a:cubicBezTo>
                <a:cubicBezTo>
                  <a:pt x="8462566" y="4116843"/>
                  <a:pt x="8458118" y="4121228"/>
                  <a:pt x="8452781" y="4121228"/>
                </a:cubicBezTo>
                <a:cubicBezTo>
                  <a:pt x="8447445" y="4121228"/>
                  <a:pt x="8443061" y="4116779"/>
                  <a:pt x="8443061" y="4111441"/>
                </a:cubicBezTo>
                <a:cubicBezTo>
                  <a:pt x="8443061" y="4106102"/>
                  <a:pt x="8447381" y="4101717"/>
                  <a:pt x="8452781" y="4101717"/>
                </a:cubicBezTo>
                <a:close/>
                <a:moveTo>
                  <a:pt x="8211553" y="4101717"/>
                </a:moveTo>
                <a:cubicBezTo>
                  <a:pt x="8216889" y="4101717"/>
                  <a:pt x="8221273" y="4106039"/>
                  <a:pt x="8221273" y="4111441"/>
                </a:cubicBezTo>
                <a:cubicBezTo>
                  <a:pt x="8221273" y="4116843"/>
                  <a:pt x="8216953" y="4121228"/>
                  <a:pt x="8211553" y="4121228"/>
                </a:cubicBezTo>
                <a:cubicBezTo>
                  <a:pt x="8206152" y="4121228"/>
                  <a:pt x="8201769" y="4116779"/>
                  <a:pt x="8201769" y="4111441"/>
                </a:cubicBezTo>
                <a:cubicBezTo>
                  <a:pt x="8201769" y="4106102"/>
                  <a:pt x="8206152" y="4101717"/>
                  <a:pt x="8211553" y="4101717"/>
                </a:cubicBezTo>
                <a:close/>
                <a:moveTo>
                  <a:pt x="7970260" y="4101717"/>
                </a:moveTo>
                <a:cubicBezTo>
                  <a:pt x="7975661" y="4101717"/>
                  <a:pt x="7980044" y="4106039"/>
                  <a:pt x="7980044" y="4111441"/>
                </a:cubicBezTo>
                <a:cubicBezTo>
                  <a:pt x="7980044" y="4116843"/>
                  <a:pt x="7975661" y="4121228"/>
                  <a:pt x="7970260" y="4121228"/>
                </a:cubicBezTo>
                <a:cubicBezTo>
                  <a:pt x="7964860" y="4121228"/>
                  <a:pt x="7960477" y="4116779"/>
                  <a:pt x="7960477" y="4111441"/>
                </a:cubicBezTo>
                <a:cubicBezTo>
                  <a:pt x="7960477" y="4106102"/>
                  <a:pt x="7964860" y="4101717"/>
                  <a:pt x="7970260" y="4101717"/>
                </a:cubicBezTo>
                <a:close/>
                <a:moveTo>
                  <a:pt x="7729032" y="4101717"/>
                </a:moveTo>
                <a:cubicBezTo>
                  <a:pt x="7734369" y="4101717"/>
                  <a:pt x="7738753" y="4106039"/>
                  <a:pt x="7738753" y="4111441"/>
                </a:cubicBezTo>
                <a:cubicBezTo>
                  <a:pt x="7738753" y="4116843"/>
                  <a:pt x="7734432" y="4121228"/>
                  <a:pt x="7729032" y="4121228"/>
                </a:cubicBezTo>
                <a:cubicBezTo>
                  <a:pt x="7723632" y="4121228"/>
                  <a:pt x="7719249" y="4116779"/>
                  <a:pt x="7719249" y="4111441"/>
                </a:cubicBezTo>
                <a:cubicBezTo>
                  <a:pt x="7719249" y="4106102"/>
                  <a:pt x="7723632" y="4101717"/>
                  <a:pt x="7729032" y="4101717"/>
                </a:cubicBezTo>
                <a:close/>
                <a:moveTo>
                  <a:pt x="7487803" y="4101717"/>
                </a:moveTo>
                <a:cubicBezTo>
                  <a:pt x="7493139" y="4101717"/>
                  <a:pt x="7497524" y="4106039"/>
                  <a:pt x="7497524" y="4111441"/>
                </a:cubicBezTo>
                <a:cubicBezTo>
                  <a:pt x="7497524" y="4116843"/>
                  <a:pt x="7493203" y="4121228"/>
                  <a:pt x="7487803" y="4121228"/>
                </a:cubicBezTo>
                <a:cubicBezTo>
                  <a:pt x="7482403" y="4121228"/>
                  <a:pt x="7478019" y="4116779"/>
                  <a:pt x="7478019" y="4111441"/>
                </a:cubicBezTo>
                <a:cubicBezTo>
                  <a:pt x="7478019" y="4106102"/>
                  <a:pt x="7482403" y="4101717"/>
                  <a:pt x="7487803" y="4101717"/>
                </a:cubicBezTo>
                <a:close/>
                <a:moveTo>
                  <a:pt x="7246575" y="4101717"/>
                </a:moveTo>
                <a:cubicBezTo>
                  <a:pt x="7251975" y="4101717"/>
                  <a:pt x="7256359" y="4106039"/>
                  <a:pt x="7256359" y="4111441"/>
                </a:cubicBezTo>
                <a:cubicBezTo>
                  <a:pt x="7256359" y="4116843"/>
                  <a:pt x="7251912" y="4121228"/>
                  <a:pt x="7246575" y="4121228"/>
                </a:cubicBezTo>
                <a:cubicBezTo>
                  <a:pt x="7241238" y="4121228"/>
                  <a:pt x="7236855" y="4116779"/>
                  <a:pt x="7236855" y="4111441"/>
                </a:cubicBezTo>
                <a:cubicBezTo>
                  <a:pt x="7236855" y="4106102"/>
                  <a:pt x="7241175" y="4101717"/>
                  <a:pt x="7246575" y="4101717"/>
                </a:cubicBezTo>
                <a:close/>
                <a:moveTo>
                  <a:pt x="7005346" y="4101717"/>
                </a:moveTo>
                <a:cubicBezTo>
                  <a:pt x="7010746" y="4101717"/>
                  <a:pt x="7015130" y="4106039"/>
                  <a:pt x="7015130" y="4111441"/>
                </a:cubicBezTo>
                <a:cubicBezTo>
                  <a:pt x="7015130" y="4116843"/>
                  <a:pt x="7010683" y="4121228"/>
                  <a:pt x="7005346" y="4121228"/>
                </a:cubicBezTo>
                <a:cubicBezTo>
                  <a:pt x="7000009" y="4121228"/>
                  <a:pt x="6995626" y="4116779"/>
                  <a:pt x="6995626" y="4111441"/>
                </a:cubicBezTo>
                <a:cubicBezTo>
                  <a:pt x="6995626" y="4106102"/>
                  <a:pt x="6999946" y="4101717"/>
                  <a:pt x="7005346" y="4101717"/>
                </a:cubicBezTo>
                <a:close/>
                <a:moveTo>
                  <a:pt x="6764118" y="4101717"/>
                </a:moveTo>
                <a:cubicBezTo>
                  <a:pt x="6769518" y="4101717"/>
                  <a:pt x="6773902" y="4106039"/>
                  <a:pt x="6773902" y="4111441"/>
                </a:cubicBezTo>
                <a:cubicBezTo>
                  <a:pt x="6773902" y="4116843"/>
                  <a:pt x="6769518" y="4121228"/>
                  <a:pt x="6764118" y="4121228"/>
                </a:cubicBezTo>
                <a:cubicBezTo>
                  <a:pt x="6758718" y="4121228"/>
                  <a:pt x="6754335" y="4116779"/>
                  <a:pt x="6754335" y="4111441"/>
                </a:cubicBezTo>
                <a:cubicBezTo>
                  <a:pt x="6754335" y="4106102"/>
                  <a:pt x="6758718" y="4101717"/>
                  <a:pt x="6764118" y="4101717"/>
                </a:cubicBezTo>
                <a:close/>
                <a:moveTo>
                  <a:pt x="6522889" y="4101717"/>
                </a:moveTo>
                <a:cubicBezTo>
                  <a:pt x="6528225" y="4101717"/>
                  <a:pt x="6532610" y="4106039"/>
                  <a:pt x="6532610" y="4111441"/>
                </a:cubicBezTo>
                <a:cubicBezTo>
                  <a:pt x="6532610" y="4116843"/>
                  <a:pt x="6528289" y="4121228"/>
                  <a:pt x="6522889" y="4121228"/>
                </a:cubicBezTo>
                <a:cubicBezTo>
                  <a:pt x="6517489" y="4121228"/>
                  <a:pt x="6513105" y="4116779"/>
                  <a:pt x="6513105" y="4111441"/>
                </a:cubicBezTo>
                <a:cubicBezTo>
                  <a:pt x="6513105" y="4106102"/>
                  <a:pt x="6517489" y="4101717"/>
                  <a:pt x="6522889" y="4101717"/>
                </a:cubicBezTo>
                <a:close/>
                <a:moveTo>
                  <a:pt x="6281661" y="4101717"/>
                </a:moveTo>
                <a:cubicBezTo>
                  <a:pt x="6286997" y="4101717"/>
                  <a:pt x="6291381" y="4106039"/>
                  <a:pt x="6291381" y="4111441"/>
                </a:cubicBezTo>
                <a:cubicBezTo>
                  <a:pt x="6291381" y="4116843"/>
                  <a:pt x="6287061" y="4121228"/>
                  <a:pt x="6281661" y="4121228"/>
                </a:cubicBezTo>
                <a:cubicBezTo>
                  <a:pt x="6276261" y="4121228"/>
                  <a:pt x="6271877" y="4116779"/>
                  <a:pt x="6271877" y="4111441"/>
                </a:cubicBezTo>
                <a:cubicBezTo>
                  <a:pt x="6271877" y="4106102"/>
                  <a:pt x="6276261" y="4101717"/>
                  <a:pt x="6281661" y="4101717"/>
                </a:cubicBezTo>
                <a:close/>
                <a:moveTo>
                  <a:pt x="6040432" y="4101717"/>
                </a:moveTo>
                <a:cubicBezTo>
                  <a:pt x="6045832" y="4101717"/>
                  <a:pt x="6050216" y="4106039"/>
                  <a:pt x="6050216" y="4111441"/>
                </a:cubicBezTo>
                <a:cubicBezTo>
                  <a:pt x="6050216" y="4116843"/>
                  <a:pt x="6045769" y="4121228"/>
                  <a:pt x="6040432" y="4121228"/>
                </a:cubicBezTo>
                <a:cubicBezTo>
                  <a:pt x="6035095" y="4121228"/>
                  <a:pt x="6030712" y="4116779"/>
                  <a:pt x="6030712" y="4111441"/>
                </a:cubicBezTo>
                <a:cubicBezTo>
                  <a:pt x="6030712" y="4106102"/>
                  <a:pt x="6035032" y="4101717"/>
                  <a:pt x="6040432" y="4101717"/>
                </a:cubicBezTo>
                <a:close/>
                <a:moveTo>
                  <a:pt x="5799205" y="4101717"/>
                </a:moveTo>
                <a:cubicBezTo>
                  <a:pt x="5804606" y="4101717"/>
                  <a:pt x="5808989" y="4106039"/>
                  <a:pt x="5808989" y="4111441"/>
                </a:cubicBezTo>
                <a:cubicBezTo>
                  <a:pt x="5808989" y="4116843"/>
                  <a:pt x="5804542" y="4121228"/>
                  <a:pt x="5799205" y="4121228"/>
                </a:cubicBezTo>
                <a:cubicBezTo>
                  <a:pt x="5793870" y="4121228"/>
                  <a:pt x="5789486" y="4116779"/>
                  <a:pt x="5789486" y="4111441"/>
                </a:cubicBezTo>
                <a:cubicBezTo>
                  <a:pt x="5789486" y="4106102"/>
                  <a:pt x="5793806" y="4101717"/>
                  <a:pt x="5799205" y="4101717"/>
                </a:cubicBezTo>
                <a:close/>
                <a:moveTo>
                  <a:pt x="5557991" y="4101717"/>
                </a:moveTo>
                <a:cubicBezTo>
                  <a:pt x="5563392" y="4101717"/>
                  <a:pt x="5567774" y="4106039"/>
                  <a:pt x="5567774" y="4111441"/>
                </a:cubicBezTo>
                <a:cubicBezTo>
                  <a:pt x="5567774" y="4116843"/>
                  <a:pt x="5563392" y="4121228"/>
                  <a:pt x="5557991" y="4121228"/>
                </a:cubicBezTo>
                <a:cubicBezTo>
                  <a:pt x="5552592" y="4121228"/>
                  <a:pt x="5548208" y="4116779"/>
                  <a:pt x="5548208" y="4111441"/>
                </a:cubicBezTo>
                <a:cubicBezTo>
                  <a:pt x="5548208" y="4106102"/>
                  <a:pt x="5552592" y="4101717"/>
                  <a:pt x="5557991" y="4101717"/>
                </a:cubicBezTo>
                <a:close/>
                <a:moveTo>
                  <a:pt x="5316710" y="4101717"/>
                </a:moveTo>
                <a:cubicBezTo>
                  <a:pt x="5322044" y="4101717"/>
                  <a:pt x="5326429" y="4106039"/>
                  <a:pt x="5326429" y="4111441"/>
                </a:cubicBezTo>
                <a:cubicBezTo>
                  <a:pt x="5326429" y="4116843"/>
                  <a:pt x="5322105" y="4121228"/>
                  <a:pt x="5316710" y="4121228"/>
                </a:cubicBezTo>
                <a:cubicBezTo>
                  <a:pt x="5311314" y="4121228"/>
                  <a:pt x="5306924" y="4116779"/>
                  <a:pt x="5306924" y="4111441"/>
                </a:cubicBezTo>
                <a:cubicBezTo>
                  <a:pt x="5306924" y="4106102"/>
                  <a:pt x="5311314" y="4101717"/>
                  <a:pt x="5316710" y="4101717"/>
                </a:cubicBezTo>
                <a:close/>
                <a:moveTo>
                  <a:pt x="5075486" y="4101717"/>
                </a:moveTo>
                <a:cubicBezTo>
                  <a:pt x="5080820" y="4101717"/>
                  <a:pt x="5085202" y="4106039"/>
                  <a:pt x="5085202" y="4111441"/>
                </a:cubicBezTo>
                <a:cubicBezTo>
                  <a:pt x="5085202" y="4116843"/>
                  <a:pt x="5080883" y="4121228"/>
                  <a:pt x="5075486" y="4121228"/>
                </a:cubicBezTo>
                <a:cubicBezTo>
                  <a:pt x="5070087" y="4121228"/>
                  <a:pt x="5065705" y="4116779"/>
                  <a:pt x="5065705" y="4111441"/>
                </a:cubicBezTo>
                <a:cubicBezTo>
                  <a:pt x="5065705" y="4106102"/>
                  <a:pt x="5070087" y="4101717"/>
                  <a:pt x="5075486" y="4101717"/>
                </a:cubicBezTo>
                <a:close/>
                <a:moveTo>
                  <a:pt x="4834252" y="4101717"/>
                </a:moveTo>
                <a:cubicBezTo>
                  <a:pt x="4839658" y="4101717"/>
                  <a:pt x="4844040" y="4106039"/>
                  <a:pt x="4844040" y="4111441"/>
                </a:cubicBezTo>
                <a:cubicBezTo>
                  <a:pt x="4844040" y="4116843"/>
                  <a:pt x="4839595" y="4121228"/>
                  <a:pt x="4834252" y="4121228"/>
                </a:cubicBezTo>
                <a:cubicBezTo>
                  <a:pt x="4828915" y="4121228"/>
                  <a:pt x="4824534" y="4116779"/>
                  <a:pt x="4824534" y="4111441"/>
                </a:cubicBezTo>
                <a:cubicBezTo>
                  <a:pt x="4824534" y="4106102"/>
                  <a:pt x="4828853" y="4101717"/>
                  <a:pt x="4834252" y="4101717"/>
                </a:cubicBezTo>
                <a:close/>
                <a:moveTo>
                  <a:pt x="4593019" y="4101717"/>
                </a:moveTo>
                <a:cubicBezTo>
                  <a:pt x="4598416" y="4101717"/>
                  <a:pt x="4602795" y="4106039"/>
                  <a:pt x="4602795" y="4111441"/>
                </a:cubicBezTo>
                <a:cubicBezTo>
                  <a:pt x="4602795" y="4116843"/>
                  <a:pt x="4598353" y="4121228"/>
                  <a:pt x="4593019" y="4121228"/>
                </a:cubicBezTo>
                <a:cubicBezTo>
                  <a:pt x="4587686" y="4121228"/>
                  <a:pt x="4583304" y="4116779"/>
                  <a:pt x="4583304" y="4111441"/>
                </a:cubicBezTo>
                <a:cubicBezTo>
                  <a:pt x="4583304" y="4106102"/>
                  <a:pt x="4587622" y="4101717"/>
                  <a:pt x="4593019" y="4101717"/>
                </a:cubicBezTo>
                <a:close/>
                <a:moveTo>
                  <a:pt x="4351806" y="4101717"/>
                </a:moveTo>
                <a:cubicBezTo>
                  <a:pt x="4357195" y="4101717"/>
                  <a:pt x="4361580" y="4106039"/>
                  <a:pt x="4361580" y="4111441"/>
                </a:cubicBezTo>
                <a:cubicBezTo>
                  <a:pt x="4361580" y="4116843"/>
                  <a:pt x="4357195" y="4121228"/>
                  <a:pt x="4351806" y="4121228"/>
                </a:cubicBezTo>
                <a:cubicBezTo>
                  <a:pt x="4346397" y="4121228"/>
                  <a:pt x="4342006" y="4116779"/>
                  <a:pt x="4342006" y="4111441"/>
                </a:cubicBezTo>
                <a:cubicBezTo>
                  <a:pt x="4342006" y="4106102"/>
                  <a:pt x="4346397" y="4101717"/>
                  <a:pt x="4351806" y="4101717"/>
                </a:cubicBezTo>
                <a:close/>
                <a:moveTo>
                  <a:pt x="4110581" y="4101717"/>
                </a:moveTo>
                <a:cubicBezTo>
                  <a:pt x="4115984" y="4101717"/>
                  <a:pt x="4120362" y="4106039"/>
                  <a:pt x="4120362" y="4111441"/>
                </a:cubicBezTo>
                <a:cubicBezTo>
                  <a:pt x="4120362" y="4116843"/>
                  <a:pt x="4115984" y="4121228"/>
                  <a:pt x="4110581" y="4121228"/>
                </a:cubicBezTo>
                <a:cubicBezTo>
                  <a:pt x="4105180" y="4121228"/>
                  <a:pt x="4100799" y="4116779"/>
                  <a:pt x="4100799" y="4111441"/>
                </a:cubicBezTo>
                <a:cubicBezTo>
                  <a:pt x="4100799" y="4106102"/>
                  <a:pt x="4105180" y="4101717"/>
                  <a:pt x="4110581" y="4101717"/>
                </a:cubicBezTo>
                <a:close/>
                <a:moveTo>
                  <a:pt x="3869431" y="4101717"/>
                </a:moveTo>
                <a:cubicBezTo>
                  <a:pt x="3874765" y="4101717"/>
                  <a:pt x="3879149" y="4106039"/>
                  <a:pt x="3879149" y="4111441"/>
                </a:cubicBezTo>
                <a:cubicBezTo>
                  <a:pt x="3879149" y="4116843"/>
                  <a:pt x="3874828" y="4121228"/>
                  <a:pt x="3869431" y="4121228"/>
                </a:cubicBezTo>
                <a:cubicBezTo>
                  <a:pt x="3864030" y="4121228"/>
                  <a:pt x="3859648" y="4116779"/>
                  <a:pt x="3859648" y="4111441"/>
                </a:cubicBezTo>
                <a:cubicBezTo>
                  <a:pt x="3859648" y="4106102"/>
                  <a:pt x="3864030" y="4101717"/>
                  <a:pt x="3869431" y="4101717"/>
                </a:cubicBezTo>
                <a:close/>
                <a:moveTo>
                  <a:pt x="3628212" y="4101717"/>
                </a:moveTo>
                <a:cubicBezTo>
                  <a:pt x="3633533" y="4101717"/>
                  <a:pt x="3637936" y="4106039"/>
                  <a:pt x="3637936" y="4111441"/>
                </a:cubicBezTo>
                <a:cubicBezTo>
                  <a:pt x="3637936" y="4116843"/>
                  <a:pt x="3633597" y="4121228"/>
                  <a:pt x="3628212" y="4121228"/>
                </a:cubicBezTo>
                <a:cubicBezTo>
                  <a:pt x="3622814" y="4121228"/>
                  <a:pt x="3618432" y="4116779"/>
                  <a:pt x="3618432" y="4111441"/>
                </a:cubicBezTo>
                <a:cubicBezTo>
                  <a:pt x="3618432" y="4106102"/>
                  <a:pt x="3622814" y="4101717"/>
                  <a:pt x="3628212" y="4101717"/>
                </a:cubicBezTo>
                <a:close/>
                <a:moveTo>
                  <a:pt x="3386958" y="4101717"/>
                </a:moveTo>
                <a:cubicBezTo>
                  <a:pt x="3392359" y="4101717"/>
                  <a:pt x="3396744" y="4106039"/>
                  <a:pt x="3396744" y="4111441"/>
                </a:cubicBezTo>
                <a:cubicBezTo>
                  <a:pt x="3396744" y="4116843"/>
                  <a:pt x="3392296" y="4121228"/>
                  <a:pt x="3386958" y="4121228"/>
                </a:cubicBezTo>
                <a:cubicBezTo>
                  <a:pt x="3381621" y="4121228"/>
                  <a:pt x="3377237" y="4116779"/>
                  <a:pt x="3377237" y="4111441"/>
                </a:cubicBezTo>
                <a:cubicBezTo>
                  <a:pt x="3377237" y="4106102"/>
                  <a:pt x="3381558" y="4101717"/>
                  <a:pt x="3386958" y="4101717"/>
                </a:cubicBezTo>
                <a:close/>
                <a:moveTo>
                  <a:pt x="3145751" y="4101717"/>
                </a:moveTo>
                <a:cubicBezTo>
                  <a:pt x="3151150" y="4101717"/>
                  <a:pt x="3155533" y="4106039"/>
                  <a:pt x="3155533" y="4111441"/>
                </a:cubicBezTo>
                <a:cubicBezTo>
                  <a:pt x="3155533" y="4116843"/>
                  <a:pt x="3151087" y="4121228"/>
                  <a:pt x="3145751" y="4121228"/>
                </a:cubicBezTo>
                <a:cubicBezTo>
                  <a:pt x="3140416" y="4121228"/>
                  <a:pt x="3136033" y="4116779"/>
                  <a:pt x="3136033" y="4111441"/>
                </a:cubicBezTo>
                <a:cubicBezTo>
                  <a:pt x="3136033" y="4106102"/>
                  <a:pt x="3140352" y="4101717"/>
                  <a:pt x="3145751" y="4101717"/>
                </a:cubicBezTo>
                <a:close/>
                <a:moveTo>
                  <a:pt x="2904573" y="4101717"/>
                </a:moveTo>
                <a:cubicBezTo>
                  <a:pt x="2909973" y="4101717"/>
                  <a:pt x="2914356" y="4106039"/>
                  <a:pt x="2914356" y="4111441"/>
                </a:cubicBezTo>
                <a:cubicBezTo>
                  <a:pt x="2914356" y="4116843"/>
                  <a:pt x="2909973" y="4121228"/>
                  <a:pt x="2904573" y="4121228"/>
                </a:cubicBezTo>
                <a:cubicBezTo>
                  <a:pt x="2899175" y="4121228"/>
                  <a:pt x="2894792" y="4116779"/>
                  <a:pt x="2894792" y="4111441"/>
                </a:cubicBezTo>
                <a:cubicBezTo>
                  <a:pt x="2894792" y="4106102"/>
                  <a:pt x="2899175" y="4101717"/>
                  <a:pt x="2904573" y="4101717"/>
                </a:cubicBezTo>
                <a:close/>
                <a:moveTo>
                  <a:pt x="2663275" y="4101717"/>
                </a:moveTo>
                <a:cubicBezTo>
                  <a:pt x="2668613" y="4101717"/>
                  <a:pt x="2672998" y="4106039"/>
                  <a:pt x="2672998" y="4111441"/>
                </a:cubicBezTo>
                <a:cubicBezTo>
                  <a:pt x="2672998" y="4116843"/>
                  <a:pt x="2668675" y="4121228"/>
                  <a:pt x="2663275" y="4121228"/>
                </a:cubicBezTo>
                <a:cubicBezTo>
                  <a:pt x="2657877" y="4121228"/>
                  <a:pt x="2653493" y="4116779"/>
                  <a:pt x="2653493" y="4111441"/>
                </a:cubicBezTo>
                <a:cubicBezTo>
                  <a:pt x="2653493" y="4106102"/>
                  <a:pt x="2657877" y="4101717"/>
                  <a:pt x="2663275" y="4101717"/>
                </a:cubicBezTo>
                <a:close/>
                <a:moveTo>
                  <a:pt x="2422038" y="4101717"/>
                </a:moveTo>
                <a:cubicBezTo>
                  <a:pt x="2427372" y="4101717"/>
                  <a:pt x="2431754" y="4106039"/>
                  <a:pt x="2431754" y="4111441"/>
                </a:cubicBezTo>
                <a:cubicBezTo>
                  <a:pt x="2431754" y="4116843"/>
                  <a:pt x="2427435" y="4121228"/>
                  <a:pt x="2422038" y="4121228"/>
                </a:cubicBezTo>
                <a:cubicBezTo>
                  <a:pt x="2416640" y="4121228"/>
                  <a:pt x="2412257" y="4116779"/>
                  <a:pt x="2412257" y="4111441"/>
                </a:cubicBezTo>
                <a:cubicBezTo>
                  <a:pt x="2412257" y="4106102"/>
                  <a:pt x="2416640" y="4101717"/>
                  <a:pt x="2422038" y="4101717"/>
                </a:cubicBezTo>
                <a:close/>
                <a:moveTo>
                  <a:pt x="2180788" y="4101717"/>
                </a:moveTo>
                <a:cubicBezTo>
                  <a:pt x="2186202" y="4101717"/>
                  <a:pt x="2190580" y="4106039"/>
                  <a:pt x="2190580" y="4111441"/>
                </a:cubicBezTo>
                <a:cubicBezTo>
                  <a:pt x="2190580" y="4116843"/>
                  <a:pt x="2186136" y="4121228"/>
                  <a:pt x="2180788" y="4121228"/>
                </a:cubicBezTo>
                <a:cubicBezTo>
                  <a:pt x="2175475" y="4121228"/>
                  <a:pt x="2171085" y="4116779"/>
                  <a:pt x="2171085" y="4111441"/>
                </a:cubicBezTo>
                <a:cubicBezTo>
                  <a:pt x="2171085" y="4106102"/>
                  <a:pt x="2175412" y="4101717"/>
                  <a:pt x="2180788" y="4101717"/>
                </a:cubicBezTo>
                <a:close/>
                <a:moveTo>
                  <a:pt x="1939583" y="4101717"/>
                </a:moveTo>
                <a:cubicBezTo>
                  <a:pt x="1944980" y="4101717"/>
                  <a:pt x="1949366" y="4106039"/>
                  <a:pt x="1949366" y="4111441"/>
                </a:cubicBezTo>
                <a:cubicBezTo>
                  <a:pt x="1949366" y="4116843"/>
                  <a:pt x="1944920" y="4121228"/>
                  <a:pt x="1939583" y="4121228"/>
                </a:cubicBezTo>
                <a:cubicBezTo>
                  <a:pt x="1934245" y="4121228"/>
                  <a:pt x="1929861" y="4116779"/>
                  <a:pt x="1929861" y="4111441"/>
                </a:cubicBezTo>
                <a:cubicBezTo>
                  <a:pt x="1929861" y="4106102"/>
                  <a:pt x="1934184" y="4101717"/>
                  <a:pt x="1939583" y="4101717"/>
                </a:cubicBezTo>
                <a:close/>
                <a:moveTo>
                  <a:pt x="1698332" y="4101717"/>
                </a:moveTo>
                <a:cubicBezTo>
                  <a:pt x="1703734" y="4101717"/>
                  <a:pt x="1708118" y="4106039"/>
                  <a:pt x="1708118" y="4111441"/>
                </a:cubicBezTo>
                <a:cubicBezTo>
                  <a:pt x="1708118" y="4116843"/>
                  <a:pt x="1703734" y="4121228"/>
                  <a:pt x="1698332" y="4121228"/>
                </a:cubicBezTo>
                <a:cubicBezTo>
                  <a:pt x="1692931" y="4121228"/>
                  <a:pt x="1688548" y="4116779"/>
                  <a:pt x="1688548" y="4111441"/>
                </a:cubicBezTo>
                <a:cubicBezTo>
                  <a:pt x="1688548" y="4106102"/>
                  <a:pt x="1692931" y="4101717"/>
                  <a:pt x="1698332" y="4101717"/>
                </a:cubicBezTo>
                <a:close/>
                <a:moveTo>
                  <a:pt x="1457108" y="4101717"/>
                </a:moveTo>
                <a:cubicBezTo>
                  <a:pt x="1462443" y="4101717"/>
                  <a:pt x="1466828" y="4106039"/>
                  <a:pt x="1466828" y="4111441"/>
                </a:cubicBezTo>
                <a:cubicBezTo>
                  <a:pt x="1466828" y="4116843"/>
                  <a:pt x="1462507" y="4121228"/>
                  <a:pt x="1457108" y="4121228"/>
                </a:cubicBezTo>
                <a:cubicBezTo>
                  <a:pt x="1451708" y="4121228"/>
                  <a:pt x="1447324" y="4116779"/>
                  <a:pt x="1447324" y="4111441"/>
                </a:cubicBezTo>
                <a:cubicBezTo>
                  <a:pt x="1447324" y="4106102"/>
                  <a:pt x="1451708" y="4101717"/>
                  <a:pt x="1457108" y="4101717"/>
                </a:cubicBezTo>
                <a:close/>
                <a:moveTo>
                  <a:pt x="1215886" y="4101717"/>
                </a:moveTo>
                <a:cubicBezTo>
                  <a:pt x="1221286" y="4101717"/>
                  <a:pt x="1225670" y="4106039"/>
                  <a:pt x="1225670" y="4111441"/>
                </a:cubicBezTo>
                <a:cubicBezTo>
                  <a:pt x="1225670" y="4116843"/>
                  <a:pt x="1221223" y="4121228"/>
                  <a:pt x="1215886" y="4121228"/>
                </a:cubicBezTo>
                <a:cubicBezTo>
                  <a:pt x="1210550" y="4121228"/>
                  <a:pt x="1206166" y="4116779"/>
                  <a:pt x="1206166" y="4111441"/>
                </a:cubicBezTo>
                <a:cubicBezTo>
                  <a:pt x="1206166" y="4106102"/>
                  <a:pt x="1210486" y="4101717"/>
                  <a:pt x="1215886" y="4101717"/>
                </a:cubicBezTo>
                <a:close/>
                <a:moveTo>
                  <a:pt x="974666" y="4101717"/>
                </a:moveTo>
                <a:cubicBezTo>
                  <a:pt x="980066" y="4101717"/>
                  <a:pt x="984450" y="4106039"/>
                  <a:pt x="984450" y="4111441"/>
                </a:cubicBezTo>
                <a:cubicBezTo>
                  <a:pt x="984450" y="4116843"/>
                  <a:pt x="980003" y="4121228"/>
                  <a:pt x="974666" y="4121228"/>
                </a:cubicBezTo>
                <a:cubicBezTo>
                  <a:pt x="969330" y="4121228"/>
                  <a:pt x="964946" y="4116779"/>
                  <a:pt x="964946" y="4111441"/>
                </a:cubicBezTo>
                <a:cubicBezTo>
                  <a:pt x="964946" y="4106102"/>
                  <a:pt x="969266" y="4101717"/>
                  <a:pt x="974666" y="4101717"/>
                </a:cubicBezTo>
                <a:close/>
                <a:moveTo>
                  <a:pt x="733446" y="4101717"/>
                </a:moveTo>
                <a:cubicBezTo>
                  <a:pt x="738782" y="4101717"/>
                  <a:pt x="743166" y="4106039"/>
                  <a:pt x="743166" y="4111441"/>
                </a:cubicBezTo>
                <a:cubicBezTo>
                  <a:pt x="743166" y="4116843"/>
                  <a:pt x="738846" y="4121228"/>
                  <a:pt x="733446" y="4121228"/>
                </a:cubicBezTo>
                <a:cubicBezTo>
                  <a:pt x="728046" y="4121228"/>
                  <a:pt x="723662" y="4116779"/>
                  <a:pt x="723662" y="4111441"/>
                </a:cubicBezTo>
                <a:cubicBezTo>
                  <a:pt x="723662" y="4106102"/>
                  <a:pt x="728046" y="4101717"/>
                  <a:pt x="733446" y="4101717"/>
                </a:cubicBezTo>
                <a:close/>
                <a:moveTo>
                  <a:pt x="492225" y="4101717"/>
                </a:moveTo>
                <a:cubicBezTo>
                  <a:pt x="497561" y="4101717"/>
                  <a:pt x="501945" y="4106039"/>
                  <a:pt x="501945" y="4111441"/>
                </a:cubicBezTo>
                <a:cubicBezTo>
                  <a:pt x="501945" y="4116843"/>
                  <a:pt x="497625" y="4121228"/>
                  <a:pt x="492225" y="4121228"/>
                </a:cubicBezTo>
                <a:cubicBezTo>
                  <a:pt x="486826" y="4121228"/>
                  <a:pt x="482442" y="4116779"/>
                  <a:pt x="482442" y="4111441"/>
                </a:cubicBezTo>
                <a:cubicBezTo>
                  <a:pt x="482442" y="4106102"/>
                  <a:pt x="486826" y="4101717"/>
                  <a:pt x="492225" y="4101717"/>
                </a:cubicBezTo>
                <a:close/>
                <a:moveTo>
                  <a:pt x="251006" y="4101717"/>
                </a:moveTo>
                <a:cubicBezTo>
                  <a:pt x="256406" y="4101717"/>
                  <a:pt x="260790" y="4106039"/>
                  <a:pt x="260790" y="4111441"/>
                </a:cubicBezTo>
                <a:cubicBezTo>
                  <a:pt x="260790" y="4116843"/>
                  <a:pt x="256343" y="4121228"/>
                  <a:pt x="251006" y="4121228"/>
                </a:cubicBezTo>
                <a:cubicBezTo>
                  <a:pt x="245670" y="4121228"/>
                  <a:pt x="241286" y="4116779"/>
                  <a:pt x="241286" y="4111441"/>
                </a:cubicBezTo>
                <a:cubicBezTo>
                  <a:pt x="241286" y="4106102"/>
                  <a:pt x="245606" y="4101717"/>
                  <a:pt x="251006" y="4101717"/>
                </a:cubicBezTo>
                <a:close/>
                <a:moveTo>
                  <a:pt x="9723" y="4101717"/>
                </a:moveTo>
                <a:cubicBezTo>
                  <a:pt x="15122" y="4101717"/>
                  <a:pt x="19506" y="4106039"/>
                  <a:pt x="19506" y="4111441"/>
                </a:cubicBezTo>
                <a:cubicBezTo>
                  <a:pt x="19506" y="4116843"/>
                  <a:pt x="15060" y="4121228"/>
                  <a:pt x="9723" y="4121228"/>
                </a:cubicBezTo>
                <a:cubicBezTo>
                  <a:pt x="4387" y="4121228"/>
                  <a:pt x="3" y="4116779"/>
                  <a:pt x="3" y="4111441"/>
                </a:cubicBezTo>
                <a:cubicBezTo>
                  <a:pt x="3" y="4106102"/>
                  <a:pt x="4323" y="4101717"/>
                  <a:pt x="9723" y="4101717"/>
                </a:cubicBezTo>
                <a:close/>
                <a:moveTo>
                  <a:pt x="11820259" y="3860402"/>
                </a:moveTo>
                <a:cubicBezTo>
                  <a:pt x="11825659" y="3860402"/>
                  <a:pt x="11830043" y="3864851"/>
                  <a:pt x="11830043" y="3870190"/>
                </a:cubicBezTo>
                <a:cubicBezTo>
                  <a:pt x="11830043" y="3875528"/>
                  <a:pt x="11825596" y="3879913"/>
                  <a:pt x="11820259" y="3879913"/>
                </a:cubicBezTo>
                <a:cubicBezTo>
                  <a:pt x="11814922" y="3879913"/>
                  <a:pt x="11810539" y="3875592"/>
                  <a:pt x="11810539" y="3870190"/>
                </a:cubicBezTo>
                <a:cubicBezTo>
                  <a:pt x="11810539" y="3864787"/>
                  <a:pt x="11814859" y="3860402"/>
                  <a:pt x="11820259" y="3860402"/>
                </a:cubicBezTo>
                <a:close/>
                <a:moveTo>
                  <a:pt x="11579030" y="3860402"/>
                </a:moveTo>
                <a:cubicBezTo>
                  <a:pt x="11584430" y="3860402"/>
                  <a:pt x="11588815" y="3864851"/>
                  <a:pt x="11588815" y="3870190"/>
                </a:cubicBezTo>
                <a:cubicBezTo>
                  <a:pt x="11588815" y="3875528"/>
                  <a:pt x="11584367" y="3879913"/>
                  <a:pt x="11579030" y="3879913"/>
                </a:cubicBezTo>
                <a:cubicBezTo>
                  <a:pt x="11573694" y="3879913"/>
                  <a:pt x="11569310" y="3875592"/>
                  <a:pt x="11569310" y="3870190"/>
                </a:cubicBezTo>
                <a:cubicBezTo>
                  <a:pt x="11569310" y="3864787"/>
                  <a:pt x="11573630" y="3860402"/>
                  <a:pt x="11579030" y="3860402"/>
                </a:cubicBezTo>
                <a:close/>
                <a:moveTo>
                  <a:pt x="11337802" y="3860402"/>
                </a:moveTo>
                <a:cubicBezTo>
                  <a:pt x="11343202" y="3860402"/>
                  <a:pt x="11347587" y="3864851"/>
                  <a:pt x="11347587" y="3870190"/>
                </a:cubicBezTo>
                <a:cubicBezTo>
                  <a:pt x="11347587" y="3875528"/>
                  <a:pt x="11343139" y="3879913"/>
                  <a:pt x="11337802" y="3879913"/>
                </a:cubicBezTo>
                <a:cubicBezTo>
                  <a:pt x="11332466" y="3879913"/>
                  <a:pt x="11328082" y="3875592"/>
                  <a:pt x="11328082" y="3870190"/>
                </a:cubicBezTo>
                <a:cubicBezTo>
                  <a:pt x="11328082" y="3864787"/>
                  <a:pt x="11332402" y="3860402"/>
                  <a:pt x="11337802" y="3860402"/>
                </a:cubicBezTo>
                <a:close/>
                <a:moveTo>
                  <a:pt x="11096574" y="3860402"/>
                </a:moveTo>
                <a:cubicBezTo>
                  <a:pt x="11101910" y="3860402"/>
                  <a:pt x="11106294" y="3864851"/>
                  <a:pt x="11106294" y="3870190"/>
                </a:cubicBezTo>
                <a:cubicBezTo>
                  <a:pt x="11106294" y="3875528"/>
                  <a:pt x="11101974" y="3879913"/>
                  <a:pt x="11096574" y="3879913"/>
                </a:cubicBezTo>
                <a:cubicBezTo>
                  <a:pt x="11091174" y="3879913"/>
                  <a:pt x="11086790" y="3875592"/>
                  <a:pt x="11086790" y="3870190"/>
                </a:cubicBezTo>
                <a:cubicBezTo>
                  <a:pt x="11086790" y="3864787"/>
                  <a:pt x="11091174" y="3860402"/>
                  <a:pt x="11096574" y="3860402"/>
                </a:cubicBezTo>
                <a:close/>
                <a:moveTo>
                  <a:pt x="10855345" y="3860402"/>
                </a:moveTo>
                <a:cubicBezTo>
                  <a:pt x="10860682" y="3860402"/>
                  <a:pt x="10865065" y="3864851"/>
                  <a:pt x="10865065" y="3870190"/>
                </a:cubicBezTo>
                <a:cubicBezTo>
                  <a:pt x="10865065" y="3875528"/>
                  <a:pt x="10860682" y="3879913"/>
                  <a:pt x="10855345" y="3879913"/>
                </a:cubicBezTo>
                <a:cubicBezTo>
                  <a:pt x="10850008" y="3879913"/>
                  <a:pt x="10845625" y="3875592"/>
                  <a:pt x="10845625" y="3870190"/>
                </a:cubicBezTo>
                <a:cubicBezTo>
                  <a:pt x="10845625" y="3864787"/>
                  <a:pt x="10849945" y="3860402"/>
                  <a:pt x="10855345" y="3860402"/>
                </a:cubicBezTo>
                <a:close/>
                <a:moveTo>
                  <a:pt x="10614116" y="3860402"/>
                </a:moveTo>
                <a:cubicBezTo>
                  <a:pt x="10619516" y="3860402"/>
                  <a:pt x="10623901" y="3864851"/>
                  <a:pt x="10623901" y="3870190"/>
                </a:cubicBezTo>
                <a:cubicBezTo>
                  <a:pt x="10623901" y="3875528"/>
                  <a:pt x="10619454" y="3879913"/>
                  <a:pt x="10614116" y="3879913"/>
                </a:cubicBezTo>
                <a:cubicBezTo>
                  <a:pt x="10608780" y="3879913"/>
                  <a:pt x="10604396" y="3875592"/>
                  <a:pt x="10604396" y="3870190"/>
                </a:cubicBezTo>
                <a:cubicBezTo>
                  <a:pt x="10604396" y="3864787"/>
                  <a:pt x="10608716" y="3860402"/>
                  <a:pt x="10614116" y="3860402"/>
                </a:cubicBezTo>
                <a:close/>
                <a:moveTo>
                  <a:pt x="10372888" y="3860402"/>
                </a:moveTo>
                <a:cubicBezTo>
                  <a:pt x="10378288" y="3860402"/>
                  <a:pt x="10382673" y="3864851"/>
                  <a:pt x="10382673" y="3870190"/>
                </a:cubicBezTo>
                <a:cubicBezTo>
                  <a:pt x="10382673" y="3875528"/>
                  <a:pt x="10378225" y="3879913"/>
                  <a:pt x="10372888" y="3879913"/>
                </a:cubicBezTo>
                <a:cubicBezTo>
                  <a:pt x="10367552" y="3879913"/>
                  <a:pt x="10363168" y="3875592"/>
                  <a:pt x="10363168" y="3870190"/>
                </a:cubicBezTo>
                <a:cubicBezTo>
                  <a:pt x="10363168" y="3864787"/>
                  <a:pt x="10367488" y="3860402"/>
                  <a:pt x="10372888" y="3860402"/>
                </a:cubicBezTo>
                <a:close/>
                <a:moveTo>
                  <a:pt x="10131660" y="3860402"/>
                </a:moveTo>
                <a:cubicBezTo>
                  <a:pt x="10137060" y="3860402"/>
                  <a:pt x="10141444" y="3864851"/>
                  <a:pt x="10141444" y="3870190"/>
                </a:cubicBezTo>
                <a:cubicBezTo>
                  <a:pt x="10141444" y="3875528"/>
                  <a:pt x="10136997" y="3879913"/>
                  <a:pt x="10131660" y="3879913"/>
                </a:cubicBezTo>
                <a:cubicBezTo>
                  <a:pt x="10126323" y="3879913"/>
                  <a:pt x="10121940" y="3875592"/>
                  <a:pt x="10121940" y="3870190"/>
                </a:cubicBezTo>
                <a:cubicBezTo>
                  <a:pt x="10121940" y="3864787"/>
                  <a:pt x="10126260" y="3860402"/>
                  <a:pt x="10131660" y="3860402"/>
                </a:cubicBezTo>
                <a:close/>
                <a:moveTo>
                  <a:pt x="9890432" y="3860402"/>
                </a:moveTo>
                <a:cubicBezTo>
                  <a:pt x="9895768" y="3860402"/>
                  <a:pt x="9900152" y="3864851"/>
                  <a:pt x="9900152" y="3870190"/>
                </a:cubicBezTo>
                <a:cubicBezTo>
                  <a:pt x="9900152" y="3875528"/>
                  <a:pt x="9895832" y="3879913"/>
                  <a:pt x="9890432" y="3879913"/>
                </a:cubicBezTo>
                <a:cubicBezTo>
                  <a:pt x="9885031" y="3879913"/>
                  <a:pt x="9880648" y="3875592"/>
                  <a:pt x="9880648" y="3870190"/>
                </a:cubicBezTo>
                <a:cubicBezTo>
                  <a:pt x="9880648" y="3864787"/>
                  <a:pt x="9885031" y="3860402"/>
                  <a:pt x="9890432" y="3860402"/>
                </a:cubicBezTo>
                <a:close/>
                <a:moveTo>
                  <a:pt x="9649203" y="3860402"/>
                </a:moveTo>
                <a:cubicBezTo>
                  <a:pt x="9654540" y="3860402"/>
                  <a:pt x="9658923" y="3864851"/>
                  <a:pt x="9658923" y="3870190"/>
                </a:cubicBezTo>
                <a:cubicBezTo>
                  <a:pt x="9658923" y="3875528"/>
                  <a:pt x="9654540" y="3879913"/>
                  <a:pt x="9649203" y="3879913"/>
                </a:cubicBezTo>
                <a:cubicBezTo>
                  <a:pt x="9643866" y="3879913"/>
                  <a:pt x="9639483" y="3875592"/>
                  <a:pt x="9639483" y="3870190"/>
                </a:cubicBezTo>
                <a:cubicBezTo>
                  <a:pt x="9639483" y="3864787"/>
                  <a:pt x="9643803" y="3860402"/>
                  <a:pt x="9649203" y="3860402"/>
                </a:cubicBezTo>
                <a:close/>
                <a:moveTo>
                  <a:pt x="9417695" y="3860402"/>
                </a:moveTo>
                <a:cubicBezTo>
                  <a:pt x="9423031" y="3860402"/>
                  <a:pt x="9427416" y="3864851"/>
                  <a:pt x="9427416" y="3870190"/>
                </a:cubicBezTo>
                <a:cubicBezTo>
                  <a:pt x="9427416" y="3875528"/>
                  <a:pt x="9423095" y="3879913"/>
                  <a:pt x="9417695" y="3879913"/>
                </a:cubicBezTo>
                <a:cubicBezTo>
                  <a:pt x="9412295" y="3879913"/>
                  <a:pt x="9407911" y="3875592"/>
                  <a:pt x="9407911" y="3870190"/>
                </a:cubicBezTo>
                <a:cubicBezTo>
                  <a:pt x="9407911" y="3864787"/>
                  <a:pt x="9412295" y="3860402"/>
                  <a:pt x="9417695" y="3860402"/>
                </a:cubicBezTo>
                <a:close/>
                <a:moveTo>
                  <a:pt x="9176467" y="3860402"/>
                </a:moveTo>
                <a:cubicBezTo>
                  <a:pt x="9181803" y="3860402"/>
                  <a:pt x="9186187" y="3864851"/>
                  <a:pt x="9186187" y="3870190"/>
                </a:cubicBezTo>
                <a:cubicBezTo>
                  <a:pt x="9186187" y="3875528"/>
                  <a:pt x="9181867" y="3879913"/>
                  <a:pt x="9176467" y="3879913"/>
                </a:cubicBezTo>
                <a:cubicBezTo>
                  <a:pt x="9171066" y="3879913"/>
                  <a:pt x="9166683" y="3875592"/>
                  <a:pt x="9166683" y="3870190"/>
                </a:cubicBezTo>
                <a:cubicBezTo>
                  <a:pt x="9166683" y="3864787"/>
                  <a:pt x="9171066" y="3860402"/>
                  <a:pt x="9176467" y="3860402"/>
                </a:cubicBezTo>
                <a:close/>
                <a:moveTo>
                  <a:pt x="8935237" y="3860402"/>
                </a:moveTo>
                <a:cubicBezTo>
                  <a:pt x="8940574" y="3860402"/>
                  <a:pt x="8944958" y="3864851"/>
                  <a:pt x="8944958" y="3870190"/>
                </a:cubicBezTo>
                <a:cubicBezTo>
                  <a:pt x="8944958" y="3875528"/>
                  <a:pt x="8940638" y="3879913"/>
                  <a:pt x="8935237" y="3879913"/>
                </a:cubicBezTo>
                <a:cubicBezTo>
                  <a:pt x="8929837" y="3879913"/>
                  <a:pt x="8925454" y="3875592"/>
                  <a:pt x="8925454" y="3870190"/>
                </a:cubicBezTo>
                <a:cubicBezTo>
                  <a:pt x="8925454" y="3864787"/>
                  <a:pt x="8929837" y="3860402"/>
                  <a:pt x="8935237" y="3860402"/>
                </a:cubicBezTo>
                <a:close/>
                <a:moveTo>
                  <a:pt x="8694009" y="3860402"/>
                </a:moveTo>
                <a:cubicBezTo>
                  <a:pt x="8699346" y="3860402"/>
                  <a:pt x="8703730" y="3864851"/>
                  <a:pt x="8703730" y="3870190"/>
                </a:cubicBezTo>
                <a:cubicBezTo>
                  <a:pt x="8703730" y="3875528"/>
                  <a:pt x="8699346" y="3879913"/>
                  <a:pt x="8694009" y="3879913"/>
                </a:cubicBezTo>
                <a:cubicBezTo>
                  <a:pt x="8688673" y="3879913"/>
                  <a:pt x="8684289" y="3875592"/>
                  <a:pt x="8684289" y="3870190"/>
                </a:cubicBezTo>
                <a:cubicBezTo>
                  <a:pt x="8684289" y="3864787"/>
                  <a:pt x="8688609" y="3860402"/>
                  <a:pt x="8694009" y="3860402"/>
                </a:cubicBezTo>
                <a:close/>
                <a:moveTo>
                  <a:pt x="8452781" y="3860402"/>
                </a:moveTo>
                <a:cubicBezTo>
                  <a:pt x="8458181" y="3860402"/>
                  <a:pt x="8462566" y="3864851"/>
                  <a:pt x="8462566" y="3870190"/>
                </a:cubicBezTo>
                <a:cubicBezTo>
                  <a:pt x="8462566" y="3875528"/>
                  <a:pt x="8458118" y="3879913"/>
                  <a:pt x="8452781" y="3879913"/>
                </a:cubicBezTo>
                <a:cubicBezTo>
                  <a:pt x="8447445" y="3879913"/>
                  <a:pt x="8443061" y="3875592"/>
                  <a:pt x="8443061" y="3870190"/>
                </a:cubicBezTo>
                <a:cubicBezTo>
                  <a:pt x="8443061" y="3864787"/>
                  <a:pt x="8447381" y="3860402"/>
                  <a:pt x="8452781" y="3860402"/>
                </a:cubicBezTo>
                <a:close/>
                <a:moveTo>
                  <a:pt x="8211553" y="3860402"/>
                </a:moveTo>
                <a:cubicBezTo>
                  <a:pt x="8216889" y="3860402"/>
                  <a:pt x="8221273" y="3864851"/>
                  <a:pt x="8221273" y="3870190"/>
                </a:cubicBezTo>
                <a:cubicBezTo>
                  <a:pt x="8221273" y="3875528"/>
                  <a:pt x="8216953" y="3879913"/>
                  <a:pt x="8211553" y="3879913"/>
                </a:cubicBezTo>
                <a:cubicBezTo>
                  <a:pt x="8206152" y="3879913"/>
                  <a:pt x="8201769" y="3875592"/>
                  <a:pt x="8201769" y="3870190"/>
                </a:cubicBezTo>
                <a:cubicBezTo>
                  <a:pt x="8201769" y="3864787"/>
                  <a:pt x="8206152" y="3860402"/>
                  <a:pt x="8211553" y="3860402"/>
                </a:cubicBezTo>
                <a:close/>
                <a:moveTo>
                  <a:pt x="7970260" y="3860402"/>
                </a:moveTo>
                <a:cubicBezTo>
                  <a:pt x="7975661" y="3860402"/>
                  <a:pt x="7980044" y="3864851"/>
                  <a:pt x="7980044" y="3870190"/>
                </a:cubicBezTo>
                <a:cubicBezTo>
                  <a:pt x="7980044" y="3875528"/>
                  <a:pt x="7975661" y="3879913"/>
                  <a:pt x="7970260" y="3879913"/>
                </a:cubicBezTo>
                <a:cubicBezTo>
                  <a:pt x="7964860" y="3879913"/>
                  <a:pt x="7960477" y="3875592"/>
                  <a:pt x="7960477" y="3870190"/>
                </a:cubicBezTo>
                <a:cubicBezTo>
                  <a:pt x="7960477" y="3864787"/>
                  <a:pt x="7964860" y="3860402"/>
                  <a:pt x="7970260" y="3860402"/>
                </a:cubicBezTo>
                <a:close/>
                <a:moveTo>
                  <a:pt x="7729032" y="3860402"/>
                </a:moveTo>
                <a:cubicBezTo>
                  <a:pt x="7734369" y="3860402"/>
                  <a:pt x="7738753" y="3864851"/>
                  <a:pt x="7738753" y="3870190"/>
                </a:cubicBezTo>
                <a:cubicBezTo>
                  <a:pt x="7738753" y="3875528"/>
                  <a:pt x="7734432" y="3879913"/>
                  <a:pt x="7729032" y="3879913"/>
                </a:cubicBezTo>
                <a:cubicBezTo>
                  <a:pt x="7723632" y="3879913"/>
                  <a:pt x="7719249" y="3875592"/>
                  <a:pt x="7719249" y="3870190"/>
                </a:cubicBezTo>
                <a:cubicBezTo>
                  <a:pt x="7719249" y="3864787"/>
                  <a:pt x="7723632" y="3860402"/>
                  <a:pt x="7729032" y="3860402"/>
                </a:cubicBezTo>
                <a:close/>
                <a:moveTo>
                  <a:pt x="7487803" y="3860402"/>
                </a:moveTo>
                <a:cubicBezTo>
                  <a:pt x="7493139" y="3860402"/>
                  <a:pt x="7497524" y="3864851"/>
                  <a:pt x="7497524" y="3870190"/>
                </a:cubicBezTo>
                <a:cubicBezTo>
                  <a:pt x="7497524" y="3875528"/>
                  <a:pt x="7493203" y="3879913"/>
                  <a:pt x="7487803" y="3879913"/>
                </a:cubicBezTo>
                <a:cubicBezTo>
                  <a:pt x="7482403" y="3879913"/>
                  <a:pt x="7478019" y="3875592"/>
                  <a:pt x="7478019" y="3870190"/>
                </a:cubicBezTo>
                <a:cubicBezTo>
                  <a:pt x="7478019" y="3864787"/>
                  <a:pt x="7482403" y="3860402"/>
                  <a:pt x="7487803" y="3860402"/>
                </a:cubicBezTo>
                <a:close/>
                <a:moveTo>
                  <a:pt x="7246575" y="3860402"/>
                </a:moveTo>
                <a:cubicBezTo>
                  <a:pt x="7251975" y="3860402"/>
                  <a:pt x="7256359" y="3864851"/>
                  <a:pt x="7256359" y="3870190"/>
                </a:cubicBezTo>
                <a:cubicBezTo>
                  <a:pt x="7256359" y="3875528"/>
                  <a:pt x="7251912" y="3879913"/>
                  <a:pt x="7246575" y="3879913"/>
                </a:cubicBezTo>
                <a:cubicBezTo>
                  <a:pt x="7241238" y="3879913"/>
                  <a:pt x="7236855" y="3875592"/>
                  <a:pt x="7236855" y="3870190"/>
                </a:cubicBezTo>
                <a:cubicBezTo>
                  <a:pt x="7236855" y="3864787"/>
                  <a:pt x="7241175" y="3860402"/>
                  <a:pt x="7246575" y="3860402"/>
                </a:cubicBezTo>
                <a:close/>
                <a:moveTo>
                  <a:pt x="7005346" y="3860402"/>
                </a:moveTo>
                <a:cubicBezTo>
                  <a:pt x="7010746" y="3860402"/>
                  <a:pt x="7015130" y="3864851"/>
                  <a:pt x="7015130" y="3870190"/>
                </a:cubicBezTo>
                <a:cubicBezTo>
                  <a:pt x="7015130" y="3875528"/>
                  <a:pt x="7010683" y="3879913"/>
                  <a:pt x="7005346" y="3879913"/>
                </a:cubicBezTo>
                <a:cubicBezTo>
                  <a:pt x="7000009" y="3879913"/>
                  <a:pt x="6995626" y="3875592"/>
                  <a:pt x="6995626" y="3870190"/>
                </a:cubicBezTo>
                <a:cubicBezTo>
                  <a:pt x="6995626" y="3864787"/>
                  <a:pt x="6999946" y="3860402"/>
                  <a:pt x="7005346" y="3860402"/>
                </a:cubicBezTo>
                <a:close/>
                <a:moveTo>
                  <a:pt x="6764118" y="3860402"/>
                </a:moveTo>
                <a:cubicBezTo>
                  <a:pt x="6769518" y="3860402"/>
                  <a:pt x="6773902" y="3864851"/>
                  <a:pt x="6773902" y="3870190"/>
                </a:cubicBezTo>
                <a:cubicBezTo>
                  <a:pt x="6773902" y="3875528"/>
                  <a:pt x="6769518" y="3879913"/>
                  <a:pt x="6764118" y="3879913"/>
                </a:cubicBezTo>
                <a:cubicBezTo>
                  <a:pt x="6758718" y="3879913"/>
                  <a:pt x="6754335" y="3875592"/>
                  <a:pt x="6754335" y="3870190"/>
                </a:cubicBezTo>
                <a:cubicBezTo>
                  <a:pt x="6754335" y="3864787"/>
                  <a:pt x="6758718" y="3860402"/>
                  <a:pt x="6764118" y="3860402"/>
                </a:cubicBezTo>
                <a:close/>
                <a:moveTo>
                  <a:pt x="6522889" y="3860402"/>
                </a:moveTo>
                <a:cubicBezTo>
                  <a:pt x="6528225" y="3860402"/>
                  <a:pt x="6532610" y="3864851"/>
                  <a:pt x="6532610" y="3870190"/>
                </a:cubicBezTo>
                <a:cubicBezTo>
                  <a:pt x="6532610" y="3875528"/>
                  <a:pt x="6528289" y="3879913"/>
                  <a:pt x="6522889" y="3879913"/>
                </a:cubicBezTo>
                <a:cubicBezTo>
                  <a:pt x="6517489" y="3879913"/>
                  <a:pt x="6513105" y="3875592"/>
                  <a:pt x="6513105" y="3870190"/>
                </a:cubicBezTo>
                <a:cubicBezTo>
                  <a:pt x="6513105" y="3864787"/>
                  <a:pt x="6517489" y="3860402"/>
                  <a:pt x="6522889" y="3860402"/>
                </a:cubicBezTo>
                <a:close/>
                <a:moveTo>
                  <a:pt x="6281661" y="3860402"/>
                </a:moveTo>
                <a:cubicBezTo>
                  <a:pt x="6286997" y="3860402"/>
                  <a:pt x="6291381" y="3864851"/>
                  <a:pt x="6291381" y="3870190"/>
                </a:cubicBezTo>
                <a:cubicBezTo>
                  <a:pt x="6291381" y="3875528"/>
                  <a:pt x="6287061" y="3879913"/>
                  <a:pt x="6281661" y="3879913"/>
                </a:cubicBezTo>
                <a:cubicBezTo>
                  <a:pt x="6276261" y="3879913"/>
                  <a:pt x="6271877" y="3875592"/>
                  <a:pt x="6271877" y="3870190"/>
                </a:cubicBezTo>
                <a:cubicBezTo>
                  <a:pt x="6271877" y="3864787"/>
                  <a:pt x="6276261" y="3860402"/>
                  <a:pt x="6281661" y="3860402"/>
                </a:cubicBezTo>
                <a:close/>
                <a:moveTo>
                  <a:pt x="6040432" y="3860402"/>
                </a:moveTo>
                <a:cubicBezTo>
                  <a:pt x="6045832" y="3860402"/>
                  <a:pt x="6050216" y="3864851"/>
                  <a:pt x="6050216" y="3870190"/>
                </a:cubicBezTo>
                <a:cubicBezTo>
                  <a:pt x="6050216" y="3875528"/>
                  <a:pt x="6045769" y="3879913"/>
                  <a:pt x="6040432" y="3879913"/>
                </a:cubicBezTo>
                <a:cubicBezTo>
                  <a:pt x="6035095" y="3879913"/>
                  <a:pt x="6030712" y="3875592"/>
                  <a:pt x="6030712" y="3870190"/>
                </a:cubicBezTo>
                <a:cubicBezTo>
                  <a:pt x="6030712" y="3864787"/>
                  <a:pt x="6035032" y="3860402"/>
                  <a:pt x="6040432" y="3860402"/>
                </a:cubicBezTo>
                <a:close/>
                <a:moveTo>
                  <a:pt x="5799205" y="3860402"/>
                </a:moveTo>
                <a:cubicBezTo>
                  <a:pt x="5804606" y="3860402"/>
                  <a:pt x="5808989" y="3864851"/>
                  <a:pt x="5808989" y="3870190"/>
                </a:cubicBezTo>
                <a:cubicBezTo>
                  <a:pt x="5808989" y="3875528"/>
                  <a:pt x="5804542" y="3879913"/>
                  <a:pt x="5799205" y="3879913"/>
                </a:cubicBezTo>
                <a:cubicBezTo>
                  <a:pt x="5793870" y="3879913"/>
                  <a:pt x="5789486" y="3875592"/>
                  <a:pt x="5789486" y="3870190"/>
                </a:cubicBezTo>
                <a:cubicBezTo>
                  <a:pt x="5789486" y="3864787"/>
                  <a:pt x="5793806" y="3860402"/>
                  <a:pt x="5799205" y="3860402"/>
                </a:cubicBezTo>
                <a:close/>
                <a:moveTo>
                  <a:pt x="5557991" y="3860402"/>
                </a:moveTo>
                <a:cubicBezTo>
                  <a:pt x="5563392" y="3860402"/>
                  <a:pt x="5567774" y="3864851"/>
                  <a:pt x="5567774" y="3870190"/>
                </a:cubicBezTo>
                <a:cubicBezTo>
                  <a:pt x="5567774" y="3875528"/>
                  <a:pt x="5563392" y="3879913"/>
                  <a:pt x="5557991" y="3879913"/>
                </a:cubicBezTo>
                <a:cubicBezTo>
                  <a:pt x="5552592" y="3879913"/>
                  <a:pt x="5548208" y="3875592"/>
                  <a:pt x="5548208" y="3870190"/>
                </a:cubicBezTo>
                <a:cubicBezTo>
                  <a:pt x="5548208" y="3864787"/>
                  <a:pt x="5552592" y="3860402"/>
                  <a:pt x="5557991" y="3860402"/>
                </a:cubicBezTo>
                <a:close/>
                <a:moveTo>
                  <a:pt x="5316710" y="3860402"/>
                </a:moveTo>
                <a:cubicBezTo>
                  <a:pt x="5322044" y="3860402"/>
                  <a:pt x="5326429" y="3864851"/>
                  <a:pt x="5326429" y="3870190"/>
                </a:cubicBezTo>
                <a:cubicBezTo>
                  <a:pt x="5326429" y="3875528"/>
                  <a:pt x="5322105" y="3879913"/>
                  <a:pt x="5316710" y="3879913"/>
                </a:cubicBezTo>
                <a:cubicBezTo>
                  <a:pt x="5311314" y="3879913"/>
                  <a:pt x="5306924" y="3875592"/>
                  <a:pt x="5306924" y="3870190"/>
                </a:cubicBezTo>
                <a:cubicBezTo>
                  <a:pt x="5306924" y="3864787"/>
                  <a:pt x="5311314" y="3860402"/>
                  <a:pt x="5316710" y="3860402"/>
                </a:cubicBezTo>
                <a:close/>
                <a:moveTo>
                  <a:pt x="5075486" y="3860402"/>
                </a:moveTo>
                <a:cubicBezTo>
                  <a:pt x="5080820" y="3860402"/>
                  <a:pt x="5085202" y="3864851"/>
                  <a:pt x="5085202" y="3870190"/>
                </a:cubicBezTo>
                <a:cubicBezTo>
                  <a:pt x="5085202" y="3875528"/>
                  <a:pt x="5080883" y="3879913"/>
                  <a:pt x="5075486" y="3879913"/>
                </a:cubicBezTo>
                <a:cubicBezTo>
                  <a:pt x="5070087" y="3879913"/>
                  <a:pt x="5065705" y="3875592"/>
                  <a:pt x="5065705" y="3870190"/>
                </a:cubicBezTo>
                <a:cubicBezTo>
                  <a:pt x="5065705" y="3864787"/>
                  <a:pt x="5070087" y="3860402"/>
                  <a:pt x="5075486" y="3860402"/>
                </a:cubicBezTo>
                <a:close/>
                <a:moveTo>
                  <a:pt x="4834252" y="3860402"/>
                </a:moveTo>
                <a:cubicBezTo>
                  <a:pt x="4839658" y="3860402"/>
                  <a:pt x="4844040" y="3864851"/>
                  <a:pt x="4844040" y="3870190"/>
                </a:cubicBezTo>
                <a:cubicBezTo>
                  <a:pt x="4844040" y="3875528"/>
                  <a:pt x="4839595" y="3879913"/>
                  <a:pt x="4834252" y="3879913"/>
                </a:cubicBezTo>
                <a:cubicBezTo>
                  <a:pt x="4828915" y="3879913"/>
                  <a:pt x="4824534" y="3875592"/>
                  <a:pt x="4824534" y="3870190"/>
                </a:cubicBezTo>
                <a:cubicBezTo>
                  <a:pt x="4824534" y="3864787"/>
                  <a:pt x="4828853" y="3860402"/>
                  <a:pt x="4834252" y="3860402"/>
                </a:cubicBezTo>
                <a:close/>
                <a:moveTo>
                  <a:pt x="4593019" y="3860402"/>
                </a:moveTo>
                <a:cubicBezTo>
                  <a:pt x="4598416" y="3860402"/>
                  <a:pt x="4602795" y="3864851"/>
                  <a:pt x="4602795" y="3870190"/>
                </a:cubicBezTo>
                <a:cubicBezTo>
                  <a:pt x="4602795" y="3875528"/>
                  <a:pt x="4598353" y="3879913"/>
                  <a:pt x="4593019" y="3879913"/>
                </a:cubicBezTo>
                <a:cubicBezTo>
                  <a:pt x="4587686" y="3879913"/>
                  <a:pt x="4583304" y="3875592"/>
                  <a:pt x="4583304" y="3870190"/>
                </a:cubicBezTo>
                <a:cubicBezTo>
                  <a:pt x="4583304" y="3864787"/>
                  <a:pt x="4587622" y="3860402"/>
                  <a:pt x="4593019" y="3860402"/>
                </a:cubicBezTo>
                <a:close/>
                <a:moveTo>
                  <a:pt x="4351806" y="3860402"/>
                </a:moveTo>
                <a:cubicBezTo>
                  <a:pt x="4357195" y="3860402"/>
                  <a:pt x="4361580" y="3864851"/>
                  <a:pt x="4361580" y="3870190"/>
                </a:cubicBezTo>
                <a:cubicBezTo>
                  <a:pt x="4361580" y="3875528"/>
                  <a:pt x="4357195" y="3879913"/>
                  <a:pt x="4351806" y="3879913"/>
                </a:cubicBezTo>
                <a:cubicBezTo>
                  <a:pt x="4346397" y="3879913"/>
                  <a:pt x="4342006" y="3875592"/>
                  <a:pt x="4342006" y="3870190"/>
                </a:cubicBezTo>
                <a:cubicBezTo>
                  <a:pt x="4342006" y="3864787"/>
                  <a:pt x="4346397" y="3860402"/>
                  <a:pt x="4351806" y="3860402"/>
                </a:cubicBezTo>
                <a:close/>
                <a:moveTo>
                  <a:pt x="4110581" y="3860402"/>
                </a:moveTo>
                <a:cubicBezTo>
                  <a:pt x="4115984" y="3860402"/>
                  <a:pt x="4120362" y="3864851"/>
                  <a:pt x="4120362" y="3870190"/>
                </a:cubicBezTo>
                <a:cubicBezTo>
                  <a:pt x="4120362" y="3875528"/>
                  <a:pt x="4115984" y="3879913"/>
                  <a:pt x="4110581" y="3879913"/>
                </a:cubicBezTo>
                <a:cubicBezTo>
                  <a:pt x="4105180" y="3879913"/>
                  <a:pt x="4100799" y="3875592"/>
                  <a:pt x="4100799" y="3870190"/>
                </a:cubicBezTo>
                <a:cubicBezTo>
                  <a:pt x="4100799" y="3864787"/>
                  <a:pt x="4105180" y="3860402"/>
                  <a:pt x="4110581" y="3860402"/>
                </a:cubicBezTo>
                <a:close/>
                <a:moveTo>
                  <a:pt x="3869431" y="3860402"/>
                </a:moveTo>
                <a:cubicBezTo>
                  <a:pt x="3874765" y="3860402"/>
                  <a:pt x="3879149" y="3864851"/>
                  <a:pt x="3879149" y="3870190"/>
                </a:cubicBezTo>
                <a:cubicBezTo>
                  <a:pt x="3879149" y="3875528"/>
                  <a:pt x="3874828" y="3879913"/>
                  <a:pt x="3869431" y="3879913"/>
                </a:cubicBezTo>
                <a:cubicBezTo>
                  <a:pt x="3864030" y="3879913"/>
                  <a:pt x="3859648" y="3875592"/>
                  <a:pt x="3859648" y="3870190"/>
                </a:cubicBezTo>
                <a:cubicBezTo>
                  <a:pt x="3859648" y="3864787"/>
                  <a:pt x="3864030" y="3860402"/>
                  <a:pt x="3869431" y="3860402"/>
                </a:cubicBezTo>
                <a:close/>
                <a:moveTo>
                  <a:pt x="3628212" y="3860402"/>
                </a:moveTo>
                <a:cubicBezTo>
                  <a:pt x="3633533" y="3860402"/>
                  <a:pt x="3637936" y="3864851"/>
                  <a:pt x="3637936" y="3870190"/>
                </a:cubicBezTo>
                <a:cubicBezTo>
                  <a:pt x="3637936" y="3875528"/>
                  <a:pt x="3633597" y="3879913"/>
                  <a:pt x="3628212" y="3879913"/>
                </a:cubicBezTo>
                <a:cubicBezTo>
                  <a:pt x="3622814" y="3879913"/>
                  <a:pt x="3618430" y="3875592"/>
                  <a:pt x="3618430" y="3870190"/>
                </a:cubicBezTo>
                <a:cubicBezTo>
                  <a:pt x="3618430" y="3864787"/>
                  <a:pt x="3622814" y="3860402"/>
                  <a:pt x="3628212" y="3860402"/>
                </a:cubicBezTo>
                <a:close/>
                <a:moveTo>
                  <a:pt x="3386958" y="3860402"/>
                </a:moveTo>
                <a:cubicBezTo>
                  <a:pt x="3392359" y="3860402"/>
                  <a:pt x="3396744" y="3864851"/>
                  <a:pt x="3396744" y="3870190"/>
                </a:cubicBezTo>
                <a:cubicBezTo>
                  <a:pt x="3396744" y="3875528"/>
                  <a:pt x="3392296" y="3879913"/>
                  <a:pt x="3386958" y="3879913"/>
                </a:cubicBezTo>
                <a:cubicBezTo>
                  <a:pt x="3381621" y="3879913"/>
                  <a:pt x="3377236" y="3875592"/>
                  <a:pt x="3377236" y="3870190"/>
                </a:cubicBezTo>
                <a:cubicBezTo>
                  <a:pt x="3377236" y="3864787"/>
                  <a:pt x="3381557" y="3860402"/>
                  <a:pt x="3386958" y="3860402"/>
                </a:cubicBezTo>
                <a:close/>
                <a:moveTo>
                  <a:pt x="3145751" y="3860402"/>
                </a:moveTo>
                <a:cubicBezTo>
                  <a:pt x="3151150" y="3860402"/>
                  <a:pt x="3155533" y="3864851"/>
                  <a:pt x="3155533" y="3870190"/>
                </a:cubicBezTo>
                <a:cubicBezTo>
                  <a:pt x="3155533" y="3875528"/>
                  <a:pt x="3151087" y="3879913"/>
                  <a:pt x="3145751" y="3879913"/>
                </a:cubicBezTo>
                <a:cubicBezTo>
                  <a:pt x="3140416" y="3879913"/>
                  <a:pt x="3136033" y="3875592"/>
                  <a:pt x="3136033" y="3870190"/>
                </a:cubicBezTo>
                <a:cubicBezTo>
                  <a:pt x="3136033" y="3864787"/>
                  <a:pt x="3140352" y="3860402"/>
                  <a:pt x="3145751" y="3860402"/>
                </a:cubicBezTo>
                <a:close/>
                <a:moveTo>
                  <a:pt x="2904573" y="3860402"/>
                </a:moveTo>
                <a:cubicBezTo>
                  <a:pt x="2909972" y="3860402"/>
                  <a:pt x="2914356" y="3864851"/>
                  <a:pt x="2914356" y="3870190"/>
                </a:cubicBezTo>
                <a:cubicBezTo>
                  <a:pt x="2914356" y="3875528"/>
                  <a:pt x="2909972" y="3879913"/>
                  <a:pt x="2904573" y="3879913"/>
                </a:cubicBezTo>
                <a:cubicBezTo>
                  <a:pt x="2899174" y="3879913"/>
                  <a:pt x="2894791" y="3875592"/>
                  <a:pt x="2894791" y="3870190"/>
                </a:cubicBezTo>
                <a:cubicBezTo>
                  <a:pt x="2894791" y="3864787"/>
                  <a:pt x="2899174" y="3860402"/>
                  <a:pt x="2904573" y="3860402"/>
                </a:cubicBezTo>
                <a:close/>
                <a:moveTo>
                  <a:pt x="2663275" y="3860402"/>
                </a:moveTo>
                <a:cubicBezTo>
                  <a:pt x="2668613" y="3860402"/>
                  <a:pt x="2672998" y="3864851"/>
                  <a:pt x="2672998" y="3870190"/>
                </a:cubicBezTo>
                <a:cubicBezTo>
                  <a:pt x="2672998" y="3875528"/>
                  <a:pt x="2668675" y="3879913"/>
                  <a:pt x="2663275" y="3879913"/>
                </a:cubicBezTo>
                <a:cubicBezTo>
                  <a:pt x="2657876" y="3879913"/>
                  <a:pt x="2653492" y="3875592"/>
                  <a:pt x="2653492" y="3870190"/>
                </a:cubicBezTo>
                <a:cubicBezTo>
                  <a:pt x="2653492" y="3864787"/>
                  <a:pt x="2657876" y="3860402"/>
                  <a:pt x="2663275" y="3860402"/>
                </a:cubicBezTo>
                <a:close/>
                <a:moveTo>
                  <a:pt x="2422037" y="3860402"/>
                </a:moveTo>
                <a:cubicBezTo>
                  <a:pt x="2427372" y="3860402"/>
                  <a:pt x="2431754" y="3864851"/>
                  <a:pt x="2431754" y="3870190"/>
                </a:cubicBezTo>
                <a:cubicBezTo>
                  <a:pt x="2431754" y="3875528"/>
                  <a:pt x="2427435" y="3879913"/>
                  <a:pt x="2422037" y="3879913"/>
                </a:cubicBezTo>
                <a:cubicBezTo>
                  <a:pt x="2416640" y="3879913"/>
                  <a:pt x="2412257" y="3875592"/>
                  <a:pt x="2412257" y="3870190"/>
                </a:cubicBezTo>
                <a:cubicBezTo>
                  <a:pt x="2412257" y="3864787"/>
                  <a:pt x="2416640" y="3860402"/>
                  <a:pt x="2422037" y="3860402"/>
                </a:cubicBezTo>
                <a:close/>
                <a:moveTo>
                  <a:pt x="2180788" y="3860402"/>
                </a:moveTo>
                <a:cubicBezTo>
                  <a:pt x="2186202" y="3860402"/>
                  <a:pt x="2190580" y="3864851"/>
                  <a:pt x="2190580" y="3870190"/>
                </a:cubicBezTo>
                <a:cubicBezTo>
                  <a:pt x="2190580" y="3875528"/>
                  <a:pt x="2186136" y="3879913"/>
                  <a:pt x="2180788" y="3879913"/>
                </a:cubicBezTo>
                <a:cubicBezTo>
                  <a:pt x="2175475" y="3879913"/>
                  <a:pt x="2171085" y="3875592"/>
                  <a:pt x="2171085" y="3870190"/>
                </a:cubicBezTo>
                <a:cubicBezTo>
                  <a:pt x="2171085" y="3864787"/>
                  <a:pt x="2175412" y="3860402"/>
                  <a:pt x="2180788" y="3860402"/>
                </a:cubicBezTo>
                <a:close/>
                <a:moveTo>
                  <a:pt x="1939582" y="3860402"/>
                </a:moveTo>
                <a:cubicBezTo>
                  <a:pt x="1944980" y="3860402"/>
                  <a:pt x="1949366" y="3864851"/>
                  <a:pt x="1949366" y="3870190"/>
                </a:cubicBezTo>
                <a:cubicBezTo>
                  <a:pt x="1949366" y="3875528"/>
                  <a:pt x="1944920" y="3879913"/>
                  <a:pt x="1939582" y="3879913"/>
                </a:cubicBezTo>
                <a:cubicBezTo>
                  <a:pt x="1934245" y="3879913"/>
                  <a:pt x="1929861" y="3875592"/>
                  <a:pt x="1929861" y="3870190"/>
                </a:cubicBezTo>
                <a:cubicBezTo>
                  <a:pt x="1929861" y="3864787"/>
                  <a:pt x="1934184" y="3860402"/>
                  <a:pt x="1939582" y="3860402"/>
                </a:cubicBezTo>
                <a:close/>
                <a:moveTo>
                  <a:pt x="1698332" y="3860402"/>
                </a:moveTo>
                <a:cubicBezTo>
                  <a:pt x="1703734" y="3860402"/>
                  <a:pt x="1708118" y="3864851"/>
                  <a:pt x="1708118" y="3870190"/>
                </a:cubicBezTo>
                <a:cubicBezTo>
                  <a:pt x="1708118" y="3875528"/>
                  <a:pt x="1703734" y="3879913"/>
                  <a:pt x="1698332" y="3879913"/>
                </a:cubicBezTo>
                <a:cubicBezTo>
                  <a:pt x="1692931" y="3879913"/>
                  <a:pt x="1688547" y="3875592"/>
                  <a:pt x="1688547" y="3870190"/>
                </a:cubicBezTo>
                <a:cubicBezTo>
                  <a:pt x="1688547" y="3864787"/>
                  <a:pt x="1692931" y="3860402"/>
                  <a:pt x="1698332" y="3860402"/>
                </a:cubicBezTo>
                <a:close/>
                <a:moveTo>
                  <a:pt x="1457108" y="3860402"/>
                </a:moveTo>
                <a:cubicBezTo>
                  <a:pt x="1462443" y="3860402"/>
                  <a:pt x="1466827" y="3864851"/>
                  <a:pt x="1466827" y="3870190"/>
                </a:cubicBezTo>
                <a:cubicBezTo>
                  <a:pt x="1466827" y="3875528"/>
                  <a:pt x="1462507" y="3879913"/>
                  <a:pt x="1457108" y="3879913"/>
                </a:cubicBezTo>
                <a:cubicBezTo>
                  <a:pt x="1451707" y="3879913"/>
                  <a:pt x="1447323" y="3875592"/>
                  <a:pt x="1447323" y="3870190"/>
                </a:cubicBezTo>
                <a:cubicBezTo>
                  <a:pt x="1447323" y="3864787"/>
                  <a:pt x="1451707" y="3860402"/>
                  <a:pt x="1457108" y="3860402"/>
                </a:cubicBezTo>
                <a:close/>
                <a:moveTo>
                  <a:pt x="1215886" y="3860402"/>
                </a:moveTo>
                <a:cubicBezTo>
                  <a:pt x="1221286" y="3860402"/>
                  <a:pt x="1225670" y="3864851"/>
                  <a:pt x="1225670" y="3870190"/>
                </a:cubicBezTo>
                <a:cubicBezTo>
                  <a:pt x="1225670" y="3875528"/>
                  <a:pt x="1221223" y="3879913"/>
                  <a:pt x="1215886" y="3879913"/>
                </a:cubicBezTo>
                <a:cubicBezTo>
                  <a:pt x="1210550" y="3879913"/>
                  <a:pt x="1206166" y="3875592"/>
                  <a:pt x="1206166" y="3870190"/>
                </a:cubicBezTo>
                <a:cubicBezTo>
                  <a:pt x="1206166" y="3864787"/>
                  <a:pt x="1210486" y="3860402"/>
                  <a:pt x="1215886" y="3860402"/>
                </a:cubicBezTo>
                <a:close/>
                <a:moveTo>
                  <a:pt x="974666" y="3860402"/>
                </a:moveTo>
                <a:cubicBezTo>
                  <a:pt x="980066" y="3860402"/>
                  <a:pt x="984450" y="3864851"/>
                  <a:pt x="984450" y="3870190"/>
                </a:cubicBezTo>
                <a:cubicBezTo>
                  <a:pt x="984450" y="3875528"/>
                  <a:pt x="980003" y="3879913"/>
                  <a:pt x="974666" y="3879913"/>
                </a:cubicBezTo>
                <a:cubicBezTo>
                  <a:pt x="969330" y="3879913"/>
                  <a:pt x="964946" y="3875592"/>
                  <a:pt x="964946" y="3870190"/>
                </a:cubicBezTo>
                <a:cubicBezTo>
                  <a:pt x="964946" y="3864787"/>
                  <a:pt x="969266" y="3860402"/>
                  <a:pt x="974666" y="3860402"/>
                </a:cubicBezTo>
                <a:close/>
                <a:moveTo>
                  <a:pt x="733446" y="3860402"/>
                </a:moveTo>
                <a:cubicBezTo>
                  <a:pt x="738782" y="3860402"/>
                  <a:pt x="743166" y="3864851"/>
                  <a:pt x="743166" y="3870190"/>
                </a:cubicBezTo>
                <a:cubicBezTo>
                  <a:pt x="743166" y="3875528"/>
                  <a:pt x="738846" y="3879913"/>
                  <a:pt x="733446" y="3879913"/>
                </a:cubicBezTo>
                <a:cubicBezTo>
                  <a:pt x="728046" y="3879913"/>
                  <a:pt x="723662" y="3875592"/>
                  <a:pt x="723662" y="3870190"/>
                </a:cubicBezTo>
                <a:cubicBezTo>
                  <a:pt x="723662" y="3864787"/>
                  <a:pt x="728046" y="3860402"/>
                  <a:pt x="733446" y="3860402"/>
                </a:cubicBezTo>
                <a:close/>
                <a:moveTo>
                  <a:pt x="492225" y="3860402"/>
                </a:moveTo>
                <a:cubicBezTo>
                  <a:pt x="497561" y="3860402"/>
                  <a:pt x="501945" y="3864851"/>
                  <a:pt x="501945" y="3870190"/>
                </a:cubicBezTo>
                <a:cubicBezTo>
                  <a:pt x="501945" y="3875528"/>
                  <a:pt x="497625" y="3879913"/>
                  <a:pt x="492225" y="3879913"/>
                </a:cubicBezTo>
                <a:cubicBezTo>
                  <a:pt x="486825" y="3879913"/>
                  <a:pt x="482441" y="3875592"/>
                  <a:pt x="482441" y="3870190"/>
                </a:cubicBezTo>
                <a:cubicBezTo>
                  <a:pt x="482441" y="3864787"/>
                  <a:pt x="486825" y="3860402"/>
                  <a:pt x="492225" y="3860402"/>
                </a:cubicBezTo>
                <a:close/>
                <a:moveTo>
                  <a:pt x="251006" y="3860402"/>
                </a:moveTo>
                <a:cubicBezTo>
                  <a:pt x="256406" y="3860402"/>
                  <a:pt x="260790" y="3864851"/>
                  <a:pt x="260790" y="3870190"/>
                </a:cubicBezTo>
                <a:cubicBezTo>
                  <a:pt x="260790" y="3875528"/>
                  <a:pt x="256343" y="3879913"/>
                  <a:pt x="251006" y="3879913"/>
                </a:cubicBezTo>
                <a:cubicBezTo>
                  <a:pt x="245670" y="3879913"/>
                  <a:pt x="241286" y="3875592"/>
                  <a:pt x="241286" y="3870190"/>
                </a:cubicBezTo>
                <a:cubicBezTo>
                  <a:pt x="241286" y="3864787"/>
                  <a:pt x="245606" y="3860402"/>
                  <a:pt x="251006" y="3860402"/>
                </a:cubicBezTo>
                <a:close/>
                <a:moveTo>
                  <a:pt x="9722" y="3860402"/>
                </a:moveTo>
                <a:cubicBezTo>
                  <a:pt x="15122" y="3860402"/>
                  <a:pt x="19506" y="3864851"/>
                  <a:pt x="19506" y="3870190"/>
                </a:cubicBezTo>
                <a:cubicBezTo>
                  <a:pt x="19506" y="3875528"/>
                  <a:pt x="15059" y="3879913"/>
                  <a:pt x="9722" y="3879913"/>
                </a:cubicBezTo>
                <a:cubicBezTo>
                  <a:pt x="4387" y="3879913"/>
                  <a:pt x="3" y="3875592"/>
                  <a:pt x="3" y="3870190"/>
                </a:cubicBezTo>
                <a:cubicBezTo>
                  <a:pt x="3" y="3864787"/>
                  <a:pt x="4323" y="3860402"/>
                  <a:pt x="9722" y="3860402"/>
                </a:cubicBezTo>
                <a:close/>
                <a:moveTo>
                  <a:pt x="11820259" y="3619151"/>
                </a:moveTo>
                <a:cubicBezTo>
                  <a:pt x="11825659" y="3619151"/>
                  <a:pt x="11830043" y="3623473"/>
                  <a:pt x="11830043" y="3628875"/>
                </a:cubicBezTo>
                <a:cubicBezTo>
                  <a:pt x="11830043" y="3634277"/>
                  <a:pt x="11825596" y="3638662"/>
                  <a:pt x="11820259" y="3638662"/>
                </a:cubicBezTo>
                <a:cubicBezTo>
                  <a:pt x="11814922" y="3638662"/>
                  <a:pt x="11810539" y="3634213"/>
                  <a:pt x="11810539" y="3628875"/>
                </a:cubicBezTo>
                <a:cubicBezTo>
                  <a:pt x="11810539" y="3623536"/>
                  <a:pt x="11814859" y="3619151"/>
                  <a:pt x="11820259" y="3619151"/>
                </a:cubicBezTo>
                <a:close/>
                <a:moveTo>
                  <a:pt x="11579030" y="3619151"/>
                </a:moveTo>
                <a:cubicBezTo>
                  <a:pt x="11584430" y="3619151"/>
                  <a:pt x="11588815" y="3623473"/>
                  <a:pt x="11588815" y="3628875"/>
                </a:cubicBezTo>
                <a:cubicBezTo>
                  <a:pt x="11588815" y="3634277"/>
                  <a:pt x="11584367" y="3638662"/>
                  <a:pt x="11579030" y="3638662"/>
                </a:cubicBezTo>
                <a:cubicBezTo>
                  <a:pt x="11573694" y="3638662"/>
                  <a:pt x="11569310" y="3634213"/>
                  <a:pt x="11569310" y="3628875"/>
                </a:cubicBezTo>
                <a:cubicBezTo>
                  <a:pt x="11569310" y="3623536"/>
                  <a:pt x="11573630" y="3619151"/>
                  <a:pt x="11579030" y="3619151"/>
                </a:cubicBezTo>
                <a:close/>
                <a:moveTo>
                  <a:pt x="11337802" y="3619151"/>
                </a:moveTo>
                <a:cubicBezTo>
                  <a:pt x="11343202" y="3619151"/>
                  <a:pt x="11347587" y="3623473"/>
                  <a:pt x="11347587" y="3628875"/>
                </a:cubicBezTo>
                <a:cubicBezTo>
                  <a:pt x="11347587" y="3634277"/>
                  <a:pt x="11343139" y="3638662"/>
                  <a:pt x="11337802" y="3638662"/>
                </a:cubicBezTo>
                <a:cubicBezTo>
                  <a:pt x="11332466" y="3638662"/>
                  <a:pt x="11328082" y="3634213"/>
                  <a:pt x="11328082" y="3628875"/>
                </a:cubicBezTo>
                <a:cubicBezTo>
                  <a:pt x="11328082" y="3623536"/>
                  <a:pt x="11332402" y="3619151"/>
                  <a:pt x="11337802" y="3619151"/>
                </a:cubicBezTo>
                <a:close/>
                <a:moveTo>
                  <a:pt x="11096574" y="3619151"/>
                </a:moveTo>
                <a:cubicBezTo>
                  <a:pt x="11101910" y="3619151"/>
                  <a:pt x="11106294" y="3623473"/>
                  <a:pt x="11106294" y="3628875"/>
                </a:cubicBezTo>
                <a:cubicBezTo>
                  <a:pt x="11106294" y="3634277"/>
                  <a:pt x="11101974" y="3638662"/>
                  <a:pt x="11096574" y="3638662"/>
                </a:cubicBezTo>
                <a:cubicBezTo>
                  <a:pt x="11091174" y="3638662"/>
                  <a:pt x="11086790" y="3634213"/>
                  <a:pt x="11086790" y="3628875"/>
                </a:cubicBezTo>
                <a:cubicBezTo>
                  <a:pt x="11086790" y="3623536"/>
                  <a:pt x="11091174" y="3619151"/>
                  <a:pt x="11096574" y="3619151"/>
                </a:cubicBezTo>
                <a:close/>
                <a:moveTo>
                  <a:pt x="10855345" y="3619151"/>
                </a:moveTo>
                <a:cubicBezTo>
                  <a:pt x="10860682" y="3619151"/>
                  <a:pt x="10865065" y="3623473"/>
                  <a:pt x="10865065" y="3628875"/>
                </a:cubicBezTo>
                <a:cubicBezTo>
                  <a:pt x="10865065" y="3634277"/>
                  <a:pt x="10860682" y="3638662"/>
                  <a:pt x="10855345" y="3638662"/>
                </a:cubicBezTo>
                <a:cubicBezTo>
                  <a:pt x="10850008" y="3638662"/>
                  <a:pt x="10845625" y="3634213"/>
                  <a:pt x="10845625" y="3628875"/>
                </a:cubicBezTo>
                <a:cubicBezTo>
                  <a:pt x="10845625" y="3623536"/>
                  <a:pt x="10849945" y="3619151"/>
                  <a:pt x="10855345" y="3619151"/>
                </a:cubicBezTo>
                <a:close/>
                <a:moveTo>
                  <a:pt x="10614116" y="3619151"/>
                </a:moveTo>
                <a:cubicBezTo>
                  <a:pt x="10619516" y="3619151"/>
                  <a:pt x="10623901" y="3623473"/>
                  <a:pt x="10623901" y="3628875"/>
                </a:cubicBezTo>
                <a:cubicBezTo>
                  <a:pt x="10623901" y="3634277"/>
                  <a:pt x="10619454" y="3638662"/>
                  <a:pt x="10614116" y="3638662"/>
                </a:cubicBezTo>
                <a:cubicBezTo>
                  <a:pt x="10608780" y="3638662"/>
                  <a:pt x="10604396" y="3634213"/>
                  <a:pt x="10604396" y="3628875"/>
                </a:cubicBezTo>
                <a:cubicBezTo>
                  <a:pt x="10604396" y="3623536"/>
                  <a:pt x="10608716" y="3619151"/>
                  <a:pt x="10614116" y="3619151"/>
                </a:cubicBezTo>
                <a:close/>
                <a:moveTo>
                  <a:pt x="10372888" y="3619151"/>
                </a:moveTo>
                <a:cubicBezTo>
                  <a:pt x="10378288" y="3619151"/>
                  <a:pt x="10382673" y="3623473"/>
                  <a:pt x="10382673" y="3628875"/>
                </a:cubicBezTo>
                <a:cubicBezTo>
                  <a:pt x="10382673" y="3634277"/>
                  <a:pt x="10378225" y="3638662"/>
                  <a:pt x="10372888" y="3638662"/>
                </a:cubicBezTo>
                <a:cubicBezTo>
                  <a:pt x="10367552" y="3638662"/>
                  <a:pt x="10363168" y="3634213"/>
                  <a:pt x="10363168" y="3628875"/>
                </a:cubicBezTo>
                <a:cubicBezTo>
                  <a:pt x="10363168" y="3623536"/>
                  <a:pt x="10367488" y="3619151"/>
                  <a:pt x="10372888" y="3619151"/>
                </a:cubicBezTo>
                <a:close/>
                <a:moveTo>
                  <a:pt x="10131660" y="3619151"/>
                </a:moveTo>
                <a:cubicBezTo>
                  <a:pt x="10137060" y="3619151"/>
                  <a:pt x="10141444" y="3623473"/>
                  <a:pt x="10141444" y="3628875"/>
                </a:cubicBezTo>
                <a:cubicBezTo>
                  <a:pt x="10141444" y="3634277"/>
                  <a:pt x="10136997" y="3638662"/>
                  <a:pt x="10131660" y="3638662"/>
                </a:cubicBezTo>
                <a:cubicBezTo>
                  <a:pt x="10126323" y="3638662"/>
                  <a:pt x="10121940" y="3634213"/>
                  <a:pt x="10121940" y="3628875"/>
                </a:cubicBezTo>
                <a:cubicBezTo>
                  <a:pt x="10121940" y="3623536"/>
                  <a:pt x="10126260" y="3619151"/>
                  <a:pt x="10131660" y="3619151"/>
                </a:cubicBezTo>
                <a:close/>
                <a:moveTo>
                  <a:pt x="9890432" y="3619151"/>
                </a:moveTo>
                <a:cubicBezTo>
                  <a:pt x="9895768" y="3619151"/>
                  <a:pt x="9900152" y="3623473"/>
                  <a:pt x="9900152" y="3628875"/>
                </a:cubicBezTo>
                <a:cubicBezTo>
                  <a:pt x="9900152" y="3634277"/>
                  <a:pt x="9895832" y="3638662"/>
                  <a:pt x="9890432" y="3638662"/>
                </a:cubicBezTo>
                <a:cubicBezTo>
                  <a:pt x="9885031" y="3638662"/>
                  <a:pt x="9880648" y="3634213"/>
                  <a:pt x="9880648" y="3628875"/>
                </a:cubicBezTo>
                <a:cubicBezTo>
                  <a:pt x="9880648" y="3623536"/>
                  <a:pt x="9885031" y="3619151"/>
                  <a:pt x="9890432" y="3619151"/>
                </a:cubicBezTo>
                <a:close/>
                <a:moveTo>
                  <a:pt x="9649203" y="3619151"/>
                </a:moveTo>
                <a:cubicBezTo>
                  <a:pt x="9654540" y="3619151"/>
                  <a:pt x="9658923" y="3623473"/>
                  <a:pt x="9658923" y="3628875"/>
                </a:cubicBezTo>
                <a:cubicBezTo>
                  <a:pt x="9658923" y="3634277"/>
                  <a:pt x="9654540" y="3638662"/>
                  <a:pt x="9649203" y="3638662"/>
                </a:cubicBezTo>
                <a:cubicBezTo>
                  <a:pt x="9643866" y="3638662"/>
                  <a:pt x="9639483" y="3634213"/>
                  <a:pt x="9639483" y="3628875"/>
                </a:cubicBezTo>
                <a:cubicBezTo>
                  <a:pt x="9639483" y="3623536"/>
                  <a:pt x="9643803" y="3619151"/>
                  <a:pt x="9649203" y="3619151"/>
                </a:cubicBezTo>
                <a:close/>
                <a:moveTo>
                  <a:pt x="9417695" y="3619151"/>
                </a:moveTo>
                <a:cubicBezTo>
                  <a:pt x="9423031" y="3619151"/>
                  <a:pt x="9427416" y="3623473"/>
                  <a:pt x="9427416" y="3628875"/>
                </a:cubicBezTo>
                <a:cubicBezTo>
                  <a:pt x="9427416" y="3634277"/>
                  <a:pt x="9423095" y="3638662"/>
                  <a:pt x="9417695" y="3638662"/>
                </a:cubicBezTo>
                <a:cubicBezTo>
                  <a:pt x="9412295" y="3638662"/>
                  <a:pt x="9407911" y="3634213"/>
                  <a:pt x="9407911" y="3628875"/>
                </a:cubicBezTo>
                <a:cubicBezTo>
                  <a:pt x="9407911" y="3623536"/>
                  <a:pt x="9412295" y="3619151"/>
                  <a:pt x="9417695" y="3619151"/>
                </a:cubicBezTo>
                <a:close/>
                <a:moveTo>
                  <a:pt x="9176467" y="3619151"/>
                </a:moveTo>
                <a:cubicBezTo>
                  <a:pt x="9181803" y="3619151"/>
                  <a:pt x="9186187" y="3623473"/>
                  <a:pt x="9186187" y="3628875"/>
                </a:cubicBezTo>
                <a:cubicBezTo>
                  <a:pt x="9186187" y="3634277"/>
                  <a:pt x="9181867" y="3638662"/>
                  <a:pt x="9176467" y="3638662"/>
                </a:cubicBezTo>
                <a:cubicBezTo>
                  <a:pt x="9171066" y="3638662"/>
                  <a:pt x="9166683" y="3634213"/>
                  <a:pt x="9166683" y="3628875"/>
                </a:cubicBezTo>
                <a:cubicBezTo>
                  <a:pt x="9166683" y="3623536"/>
                  <a:pt x="9171066" y="3619151"/>
                  <a:pt x="9176467" y="3619151"/>
                </a:cubicBezTo>
                <a:close/>
                <a:moveTo>
                  <a:pt x="8935237" y="3619151"/>
                </a:moveTo>
                <a:cubicBezTo>
                  <a:pt x="8940574" y="3619151"/>
                  <a:pt x="8944958" y="3623473"/>
                  <a:pt x="8944958" y="3628875"/>
                </a:cubicBezTo>
                <a:cubicBezTo>
                  <a:pt x="8944958" y="3634277"/>
                  <a:pt x="8940638" y="3638662"/>
                  <a:pt x="8935237" y="3638662"/>
                </a:cubicBezTo>
                <a:cubicBezTo>
                  <a:pt x="8929837" y="3638662"/>
                  <a:pt x="8925454" y="3634213"/>
                  <a:pt x="8925454" y="3628875"/>
                </a:cubicBezTo>
                <a:cubicBezTo>
                  <a:pt x="8925454" y="3623536"/>
                  <a:pt x="8929837" y="3619151"/>
                  <a:pt x="8935237" y="3619151"/>
                </a:cubicBezTo>
                <a:close/>
                <a:moveTo>
                  <a:pt x="8694009" y="3619151"/>
                </a:moveTo>
                <a:cubicBezTo>
                  <a:pt x="8699346" y="3619151"/>
                  <a:pt x="8703730" y="3623473"/>
                  <a:pt x="8703730" y="3628875"/>
                </a:cubicBezTo>
                <a:cubicBezTo>
                  <a:pt x="8703730" y="3634277"/>
                  <a:pt x="8699346" y="3638662"/>
                  <a:pt x="8694009" y="3638662"/>
                </a:cubicBezTo>
                <a:cubicBezTo>
                  <a:pt x="8688673" y="3638662"/>
                  <a:pt x="8684289" y="3634213"/>
                  <a:pt x="8684289" y="3628875"/>
                </a:cubicBezTo>
                <a:cubicBezTo>
                  <a:pt x="8684289" y="3623536"/>
                  <a:pt x="8688609" y="3619151"/>
                  <a:pt x="8694009" y="3619151"/>
                </a:cubicBezTo>
                <a:close/>
                <a:moveTo>
                  <a:pt x="8452781" y="3619151"/>
                </a:moveTo>
                <a:cubicBezTo>
                  <a:pt x="8458181" y="3619151"/>
                  <a:pt x="8462566" y="3623473"/>
                  <a:pt x="8462566" y="3628875"/>
                </a:cubicBezTo>
                <a:cubicBezTo>
                  <a:pt x="8462566" y="3634277"/>
                  <a:pt x="8458118" y="3638662"/>
                  <a:pt x="8452781" y="3638662"/>
                </a:cubicBezTo>
                <a:cubicBezTo>
                  <a:pt x="8447445" y="3638662"/>
                  <a:pt x="8443061" y="3634213"/>
                  <a:pt x="8443061" y="3628875"/>
                </a:cubicBezTo>
                <a:cubicBezTo>
                  <a:pt x="8443061" y="3623536"/>
                  <a:pt x="8447381" y="3619151"/>
                  <a:pt x="8452781" y="3619151"/>
                </a:cubicBezTo>
                <a:close/>
                <a:moveTo>
                  <a:pt x="8211553" y="3619151"/>
                </a:moveTo>
                <a:cubicBezTo>
                  <a:pt x="8216889" y="3619151"/>
                  <a:pt x="8221273" y="3623473"/>
                  <a:pt x="8221273" y="3628875"/>
                </a:cubicBezTo>
                <a:cubicBezTo>
                  <a:pt x="8221273" y="3634277"/>
                  <a:pt x="8216953" y="3638662"/>
                  <a:pt x="8211553" y="3638662"/>
                </a:cubicBezTo>
                <a:cubicBezTo>
                  <a:pt x="8206152" y="3638662"/>
                  <a:pt x="8201769" y="3634213"/>
                  <a:pt x="8201769" y="3628875"/>
                </a:cubicBezTo>
                <a:cubicBezTo>
                  <a:pt x="8201769" y="3623536"/>
                  <a:pt x="8206152" y="3619151"/>
                  <a:pt x="8211553" y="3619151"/>
                </a:cubicBezTo>
                <a:close/>
                <a:moveTo>
                  <a:pt x="7970260" y="3619151"/>
                </a:moveTo>
                <a:cubicBezTo>
                  <a:pt x="7975661" y="3619151"/>
                  <a:pt x="7980044" y="3623473"/>
                  <a:pt x="7980044" y="3628875"/>
                </a:cubicBezTo>
                <a:cubicBezTo>
                  <a:pt x="7980044" y="3634277"/>
                  <a:pt x="7975661" y="3638662"/>
                  <a:pt x="7970260" y="3638662"/>
                </a:cubicBezTo>
                <a:cubicBezTo>
                  <a:pt x="7964860" y="3638662"/>
                  <a:pt x="7960477" y="3634213"/>
                  <a:pt x="7960477" y="3628875"/>
                </a:cubicBezTo>
                <a:cubicBezTo>
                  <a:pt x="7960477" y="3623536"/>
                  <a:pt x="7964860" y="3619151"/>
                  <a:pt x="7970260" y="3619151"/>
                </a:cubicBezTo>
                <a:close/>
                <a:moveTo>
                  <a:pt x="7729032" y="3619151"/>
                </a:moveTo>
                <a:cubicBezTo>
                  <a:pt x="7734369" y="3619151"/>
                  <a:pt x="7738753" y="3623473"/>
                  <a:pt x="7738753" y="3628875"/>
                </a:cubicBezTo>
                <a:cubicBezTo>
                  <a:pt x="7738753" y="3634277"/>
                  <a:pt x="7734432" y="3638662"/>
                  <a:pt x="7729032" y="3638662"/>
                </a:cubicBezTo>
                <a:cubicBezTo>
                  <a:pt x="7723632" y="3638662"/>
                  <a:pt x="7719249" y="3634213"/>
                  <a:pt x="7719249" y="3628875"/>
                </a:cubicBezTo>
                <a:cubicBezTo>
                  <a:pt x="7719249" y="3623536"/>
                  <a:pt x="7723632" y="3619151"/>
                  <a:pt x="7729032" y="3619151"/>
                </a:cubicBezTo>
                <a:close/>
                <a:moveTo>
                  <a:pt x="7487803" y="3619151"/>
                </a:moveTo>
                <a:cubicBezTo>
                  <a:pt x="7493139" y="3619151"/>
                  <a:pt x="7497524" y="3623473"/>
                  <a:pt x="7497524" y="3628875"/>
                </a:cubicBezTo>
                <a:cubicBezTo>
                  <a:pt x="7497524" y="3634277"/>
                  <a:pt x="7493203" y="3638662"/>
                  <a:pt x="7487803" y="3638662"/>
                </a:cubicBezTo>
                <a:cubicBezTo>
                  <a:pt x="7482403" y="3638662"/>
                  <a:pt x="7478019" y="3634213"/>
                  <a:pt x="7478019" y="3628875"/>
                </a:cubicBezTo>
                <a:cubicBezTo>
                  <a:pt x="7478019" y="3623536"/>
                  <a:pt x="7482403" y="3619151"/>
                  <a:pt x="7487803" y="3619151"/>
                </a:cubicBezTo>
                <a:close/>
                <a:moveTo>
                  <a:pt x="7246575" y="3619151"/>
                </a:moveTo>
                <a:cubicBezTo>
                  <a:pt x="7251975" y="3619151"/>
                  <a:pt x="7256359" y="3623473"/>
                  <a:pt x="7256359" y="3628875"/>
                </a:cubicBezTo>
                <a:cubicBezTo>
                  <a:pt x="7256359" y="3634277"/>
                  <a:pt x="7251912" y="3638662"/>
                  <a:pt x="7246575" y="3638662"/>
                </a:cubicBezTo>
                <a:cubicBezTo>
                  <a:pt x="7241238" y="3638662"/>
                  <a:pt x="7236855" y="3634213"/>
                  <a:pt x="7236855" y="3628875"/>
                </a:cubicBezTo>
                <a:cubicBezTo>
                  <a:pt x="7236855" y="3623536"/>
                  <a:pt x="7241175" y="3619151"/>
                  <a:pt x="7246575" y="3619151"/>
                </a:cubicBezTo>
                <a:close/>
                <a:moveTo>
                  <a:pt x="7005346" y="3619151"/>
                </a:moveTo>
                <a:cubicBezTo>
                  <a:pt x="7010746" y="3619151"/>
                  <a:pt x="7015130" y="3623473"/>
                  <a:pt x="7015130" y="3628875"/>
                </a:cubicBezTo>
                <a:cubicBezTo>
                  <a:pt x="7015130" y="3634277"/>
                  <a:pt x="7010683" y="3638662"/>
                  <a:pt x="7005346" y="3638662"/>
                </a:cubicBezTo>
                <a:cubicBezTo>
                  <a:pt x="7000009" y="3638662"/>
                  <a:pt x="6995626" y="3634213"/>
                  <a:pt x="6995626" y="3628875"/>
                </a:cubicBezTo>
                <a:cubicBezTo>
                  <a:pt x="6995626" y="3623536"/>
                  <a:pt x="6999946" y="3619151"/>
                  <a:pt x="7005346" y="3619151"/>
                </a:cubicBezTo>
                <a:close/>
                <a:moveTo>
                  <a:pt x="6764118" y="3619151"/>
                </a:moveTo>
                <a:cubicBezTo>
                  <a:pt x="6769518" y="3619151"/>
                  <a:pt x="6773902" y="3623473"/>
                  <a:pt x="6773902" y="3628875"/>
                </a:cubicBezTo>
                <a:cubicBezTo>
                  <a:pt x="6773902" y="3634277"/>
                  <a:pt x="6769518" y="3638662"/>
                  <a:pt x="6764118" y="3638662"/>
                </a:cubicBezTo>
                <a:cubicBezTo>
                  <a:pt x="6758718" y="3638662"/>
                  <a:pt x="6754335" y="3634213"/>
                  <a:pt x="6754335" y="3628875"/>
                </a:cubicBezTo>
                <a:cubicBezTo>
                  <a:pt x="6754335" y="3623536"/>
                  <a:pt x="6758718" y="3619151"/>
                  <a:pt x="6764118" y="3619151"/>
                </a:cubicBezTo>
                <a:close/>
                <a:moveTo>
                  <a:pt x="6522889" y="3619151"/>
                </a:moveTo>
                <a:cubicBezTo>
                  <a:pt x="6528225" y="3619151"/>
                  <a:pt x="6532610" y="3623473"/>
                  <a:pt x="6532610" y="3628875"/>
                </a:cubicBezTo>
                <a:cubicBezTo>
                  <a:pt x="6532610" y="3634277"/>
                  <a:pt x="6528289" y="3638662"/>
                  <a:pt x="6522889" y="3638662"/>
                </a:cubicBezTo>
                <a:cubicBezTo>
                  <a:pt x="6517489" y="3638662"/>
                  <a:pt x="6513105" y="3634213"/>
                  <a:pt x="6513105" y="3628875"/>
                </a:cubicBezTo>
                <a:cubicBezTo>
                  <a:pt x="6513105" y="3623536"/>
                  <a:pt x="6517489" y="3619151"/>
                  <a:pt x="6522889" y="3619151"/>
                </a:cubicBezTo>
                <a:close/>
                <a:moveTo>
                  <a:pt x="6281661" y="3619151"/>
                </a:moveTo>
                <a:cubicBezTo>
                  <a:pt x="6286997" y="3619151"/>
                  <a:pt x="6291381" y="3623473"/>
                  <a:pt x="6291381" y="3628875"/>
                </a:cubicBezTo>
                <a:cubicBezTo>
                  <a:pt x="6291381" y="3634277"/>
                  <a:pt x="6287061" y="3638662"/>
                  <a:pt x="6281661" y="3638662"/>
                </a:cubicBezTo>
                <a:cubicBezTo>
                  <a:pt x="6276261" y="3638662"/>
                  <a:pt x="6271877" y="3634213"/>
                  <a:pt x="6271877" y="3628875"/>
                </a:cubicBezTo>
                <a:cubicBezTo>
                  <a:pt x="6271877" y="3623536"/>
                  <a:pt x="6276261" y="3619151"/>
                  <a:pt x="6281661" y="3619151"/>
                </a:cubicBezTo>
                <a:close/>
                <a:moveTo>
                  <a:pt x="6040432" y="3619151"/>
                </a:moveTo>
                <a:cubicBezTo>
                  <a:pt x="6045832" y="3619151"/>
                  <a:pt x="6050216" y="3623473"/>
                  <a:pt x="6050216" y="3628875"/>
                </a:cubicBezTo>
                <a:cubicBezTo>
                  <a:pt x="6050216" y="3634277"/>
                  <a:pt x="6045769" y="3638662"/>
                  <a:pt x="6040432" y="3638662"/>
                </a:cubicBezTo>
                <a:cubicBezTo>
                  <a:pt x="6035095" y="3638662"/>
                  <a:pt x="6030712" y="3634213"/>
                  <a:pt x="6030712" y="3628875"/>
                </a:cubicBezTo>
                <a:cubicBezTo>
                  <a:pt x="6030712" y="3623536"/>
                  <a:pt x="6035032" y="3619151"/>
                  <a:pt x="6040432" y="3619151"/>
                </a:cubicBezTo>
                <a:close/>
                <a:moveTo>
                  <a:pt x="5799205" y="3619151"/>
                </a:moveTo>
                <a:cubicBezTo>
                  <a:pt x="5804606" y="3619151"/>
                  <a:pt x="5808989" y="3623473"/>
                  <a:pt x="5808989" y="3628875"/>
                </a:cubicBezTo>
                <a:cubicBezTo>
                  <a:pt x="5808989" y="3634277"/>
                  <a:pt x="5804542" y="3638662"/>
                  <a:pt x="5799205" y="3638662"/>
                </a:cubicBezTo>
                <a:cubicBezTo>
                  <a:pt x="5793870" y="3638662"/>
                  <a:pt x="5789486" y="3634213"/>
                  <a:pt x="5789486" y="3628875"/>
                </a:cubicBezTo>
                <a:cubicBezTo>
                  <a:pt x="5789486" y="3623536"/>
                  <a:pt x="5793806" y="3619151"/>
                  <a:pt x="5799205" y="3619151"/>
                </a:cubicBezTo>
                <a:close/>
                <a:moveTo>
                  <a:pt x="5557991" y="3619151"/>
                </a:moveTo>
                <a:cubicBezTo>
                  <a:pt x="5563392" y="3619151"/>
                  <a:pt x="5567774" y="3623473"/>
                  <a:pt x="5567774" y="3628875"/>
                </a:cubicBezTo>
                <a:cubicBezTo>
                  <a:pt x="5567774" y="3634277"/>
                  <a:pt x="5563392" y="3638662"/>
                  <a:pt x="5557991" y="3638662"/>
                </a:cubicBezTo>
                <a:cubicBezTo>
                  <a:pt x="5552592" y="3638662"/>
                  <a:pt x="5548208" y="3634213"/>
                  <a:pt x="5548208" y="3628875"/>
                </a:cubicBezTo>
                <a:cubicBezTo>
                  <a:pt x="5548208" y="3623536"/>
                  <a:pt x="5552592" y="3619151"/>
                  <a:pt x="5557991" y="3619151"/>
                </a:cubicBezTo>
                <a:close/>
                <a:moveTo>
                  <a:pt x="5316710" y="3619151"/>
                </a:moveTo>
                <a:cubicBezTo>
                  <a:pt x="5322044" y="3619151"/>
                  <a:pt x="5326429" y="3623473"/>
                  <a:pt x="5326429" y="3628875"/>
                </a:cubicBezTo>
                <a:cubicBezTo>
                  <a:pt x="5326429" y="3634277"/>
                  <a:pt x="5322105" y="3638662"/>
                  <a:pt x="5316710" y="3638662"/>
                </a:cubicBezTo>
                <a:cubicBezTo>
                  <a:pt x="5311314" y="3638662"/>
                  <a:pt x="5306924" y="3634213"/>
                  <a:pt x="5306924" y="3628875"/>
                </a:cubicBezTo>
                <a:cubicBezTo>
                  <a:pt x="5306924" y="3623536"/>
                  <a:pt x="5311314" y="3619151"/>
                  <a:pt x="5316710" y="3619151"/>
                </a:cubicBezTo>
                <a:close/>
                <a:moveTo>
                  <a:pt x="5075486" y="3619151"/>
                </a:moveTo>
                <a:cubicBezTo>
                  <a:pt x="5080820" y="3619151"/>
                  <a:pt x="5085202" y="3623473"/>
                  <a:pt x="5085202" y="3628875"/>
                </a:cubicBezTo>
                <a:cubicBezTo>
                  <a:pt x="5085202" y="3634277"/>
                  <a:pt x="5080883" y="3638662"/>
                  <a:pt x="5075486" y="3638662"/>
                </a:cubicBezTo>
                <a:cubicBezTo>
                  <a:pt x="5070087" y="3638662"/>
                  <a:pt x="5065705" y="3634213"/>
                  <a:pt x="5065705" y="3628875"/>
                </a:cubicBezTo>
                <a:cubicBezTo>
                  <a:pt x="5065705" y="3623536"/>
                  <a:pt x="5070087" y="3619151"/>
                  <a:pt x="5075486" y="3619151"/>
                </a:cubicBezTo>
                <a:close/>
                <a:moveTo>
                  <a:pt x="4834252" y="3619151"/>
                </a:moveTo>
                <a:cubicBezTo>
                  <a:pt x="4839658" y="3619151"/>
                  <a:pt x="4844040" y="3623473"/>
                  <a:pt x="4844040" y="3628875"/>
                </a:cubicBezTo>
                <a:cubicBezTo>
                  <a:pt x="4844040" y="3634277"/>
                  <a:pt x="4839595" y="3638662"/>
                  <a:pt x="4834252" y="3638662"/>
                </a:cubicBezTo>
                <a:cubicBezTo>
                  <a:pt x="4828915" y="3638662"/>
                  <a:pt x="4824534" y="3634213"/>
                  <a:pt x="4824534" y="3628875"/>
                </a:cubicBezTo>
                <a:cubicBezTo>
                  <a:pt x="4824534" y="3623536"/>
                  <a:pt x="4828853" y="3619151"/>
                  <a:pt x="4834252" y="3619151"/>
                </a:cubicBezTo>
                <a:close/>
                <a:moveTo>
                  <a:pt x="4593019" y="3619151"/>
                </a:moveTo>
                <a:cubicBezTo>
                  <a:pt x="4598416" y="3619151"/>
                  <a:pt x="4602795" y="3623473"/>
                  <a:pt x="4602795" y="3628875"/>
                </a:cubicBezTo>
                <a:cubicBezTo>
                  <a:pt x="4602795" y="3634277"/>
                  <a:pt x="4598353" y="3638662"/>
                  <a:pt x="4593019" y="3638662"/>
                </a:cubicBezTo>
                <a:cubicBezTo>
                  <a:pt x="4587686" y="3638662"/>
                  <a:pt x="4583304" y="3634213"/>
                  <a:pt x="4583304" y="3628875"/>
                </a:cubicBezTo>
                <a:cubicBezTo>
                  <a:pt x="4583304" y="3623536"/>
                  <a:pt x="4587622" y="3619151"/>
                  <a:pt x="4593019" y="3619151"/>
                </a:cubicBezTo>
                <a:close/>
                <a:moveTo>
                  <a:pt x="4351806" y="3619151"/>
                </a:moveTo>
                <a:cubicBezTo>
                  <a:pt x="4357195" y="3619151"/>
                  <a:pt x="4361580" y="3623473"/>
                  <a:pt x="4361580" y="3628875"/>
                </a:cubicBezTo>
                <a:cubicBezTo>
                  <a:pt x="4361580" y="3634277"/>
                  <a:pt x="4357195" y="3638662"/>
                  <a:pt x="4351806" y="3638662"/>
                </a:cubicBezTo>
                <a:cubicBezTo>
                  <a:pt x="4346397" y="3638662"/>
                  <a:pt x="4342006" y="3634213"/>
                  <a:pt x="4342006" y="3628875"/>
                </a:cubicBezTo>
                <a:cubicBezTo>
                  <a:pt x="4342006" y="3623536"/>
                  <a:pt x="4346397" y="3619151"/>
                  <a:pt x="4351806" y="3619151"/>
                </a:cubicBezTo>
                <a:close/>
                <a:moveTo>
                  <a:pt x="4110581" y="3619151"/>
                </a:moveTo>
                <a:cubicBezTo>
                  <a:pt x="4115984" y="3619151"/>
                  <a:pt x="4120362" y="3623473"/>
                  <a:pt x="4120362" y="3628875"/>
                </a:cubicBezTo>
                <a:cubicBezTo>
                  <a:pt x="4120362" y="3634277"/>
                  <a:pt x="4115984" y="3638662"/>
                  <a:pt x="4110581" y="3638662"/>
                </a:cubicBezTo>
                <a:cubicBezTo>
                  <a:pt x="4105180" y="3638662"/>
                  <a:pt x="4100799" y="3634213"/>
                  <a:pt x="4100799" y="3628875"/>
                </a:cubicBezTo>
                <a:cubicBezTo>
                  <a:pt x="4100799" y="3623536"/>
                  <a:pt x="4105180" y="3619151"/>
                  <a:pt x="4110581" y="3619151"/>
                </a:cubicBezTo>
                <a:close/>
                <a:moveTo>
                  <a:pt x="3869431" y="3619151"/>
                </a:moveTo>
                <a:cubicBezTo>
                  <a:pt x="3874765" y="3619151"/>
                  <a:pt x="3879149" y="3623473"/>
                  <a:pt x="3879149" y="3628875"/>
                </a:cubicBezTo>
                <a:cubicBezTo>
                  <a:pt x="3879149" y="3634277"/>
                  <a:pt x="3874828" y="3638662"/>
                  <a:pt x="3869431" y="3638662"/>
                </a:cubicBezTo>
                <a:cubicBezTo>
                  <a:pt x="3864030" y="3638662"/>
                  <a:pt x="3859648" y="3634213"/>
                  <a:pt x="3859648" y="3628875"/>
                </a:cubicBezTo>
                <a:cubicBezTo>
                  <a:pt x="3859648" y="3623536"/>
                  <a:pt x="3864030" y="3619151"/>
                  <a:pt x="3869431" y="3619151"/>
                </a:cubicBezTo>
                <a:close/>
                <a:moveTo>
                  <a:pt x="3628212" y="3619151"/>
                </a:moveTo>
                <a:cubicBezTo>
                  <a:pt x="3633533" y="3619151"/>
                  <a:pt x="3637936" y="3623473"/>
                  <a:pt x="3637936" y="3628875"/>
                </a:cubicBezTo>
                <a:cubicBezTo>
                  <a:pt x="3637936" y="3634277"/>
                  <a:pt x="3633597" y="3638662"/>
                  <a:pt x="3628212" y="3638662"/>
                </a:cubicBezTo>
                <a:cubicBezTo>
                  <a:pt x="3622814" y="3638662"/>
                  <a:pt x="3618430" y="3634213"/>
                  <a:pt x="3618430" y="3628875"/>
                </a:cubicBezTo>
                <a:cubicBezTo>
                  <a:pt x="3618430" y="3623536"/>
                  <a:pt x="3622814" y="3619151"/>
                  <a:pt x="3628212" y="3619151"/>
                </a:cubicBezTo>
                <a:close/>
                <a:moveTo>
                  <a:pt x="3386958" y="3619151"/>
                </a:moveTo>
                <a:cubicBezTo>
                  <a:pt x="3392359" y="3619151"/>
                  <a:pt x="3396744" y="3623473"/>
                  <a:pt x="3396744" y="3628875"/>
                </a:cubicBezTo>
                <a:cubicBezTo>
                  <a:pt x="3396744" y="3634277"/>
                  <a:pt x="3392296" y="3638662"/>
                  <a:pt x="3386958" y="3638662"/>
                </a:cubicBezTo>
                <a:cubicBezTo>
                  <a:pt x="3381621" y="3638662"/>
                  <a:pt x="3377236" y="3634213"/>
                  <a:pt x="3377236" y="3628875"/>
                </a:cubicBezTo>
                <a:cubicBezTo>
                  <a:pt x="3377236" y="3623536"/>
                  <a:pt x="3381557" y="3619151"/>
                  <a:pt x="3386958" y="3619151"/>
                </a:cubicBezTo>
                <a:close/>
                <a:moveTo>
                  <a:pt x="3145751" y="3619151"/>
                </a:moveTo>
                <a:cubicBezTo>
                  <a:pt x="3151150" y="3619151"/>
                  <a:pt x="3155533" y="3623473"/>
                  <a:pt x="3155533" y="3628875"/>
                </a:cubicBezTo>
                <a:cubicBezTo>
                  <a:pt x="3155533" y="3634277"/>
                  <a:pt x="3151087" y="3638662"/>
                  <a:pt x="3145751" y="3638662"/>
                </a:cubicBezTo>
                <a:cubicBezTo>
                  <a:pt x="3140416" y="3638662"/>
                  <a:pt x="3136032" y="3634213"/>
                  <a:pt x="3136032" y="3628875"/>
                </a:cubicBezTo>
                <a:cubicBezTo>
                  <a:pt x="3136032" y="3623536"/>
                  <a:pt x="3140351" y="3619151"/>
                  <a:pt x="3145751" y="3619151"/>
                </a:cubicBezTo>
                <a:close/>
                <a:moveTo>
                  <a:pt x="2904573" y="3619151"/>
                </a:moveTo>
                <a:cubicBezTo>
                  <a:pt x="2909972" y="3619151"/>
                  <a:pt x="2914355" y="3623473"/>
                  <a:pt x="2914355" y="3628875"/>
                </a:cubicBezTo>
                <a:cubicBezTo>
                  <a:pt x="2914355" y="3634277"/>
                  <a:pt x="2909972" y="3638662"/>
                  <a:pt x="2904573" y="3638662"/>
                </a:cubicBezTo>
                <a:cubicBezTo>
                  <a:pt x="2899174" y="3638662"/>
                  <a:pt x="2894791" y="3634213"/>
                  <a:pt x="2894791" y="3628875"/>
                </a:cubicBezTo>
                <a:cubicBezTo>
                  <a:pt x="2894791" y="3623536"/>
                  <a:pt x="2899174" y="3619151"/>
                  <a:pt x="2904573" y="3619151"/>
                </a:cubicBezTo>
                <a:close/>
                <a:moveTo>
                  <a:pt x="2663275" y="3619151"/>
                </a:moveTo>
                <a:cubicBezTo>
                  <a:pt x="2668613" y="3619151"/>
                  <a:pt x="2672998" y="3623473"/>
                  <a:pt x="2672998" y="3628875"/>
                </a:cubicBezTo>
                <a:cubicBezTo>
                  <a:pt x="2672998" y="3634277"/>
                  <a:pt x="2668675" y="3638662"/>
                  <a:pt x="2663275" y="3638662"/>
                </a:cubicBezTo>
                <a:cubicBezTo>
                  <a:pt x="2657876" y="3638662"/>
                  <a:pt x="2653492" y="3634213"/>
                  <a:pt x="2653492" y="3628875"/>
                </a:cubicBezTo>
                <a:cubicBezTo>
                  <a:pt x="2653492" y="3623536"/>
                  <a:pt x="2657876" y="3619151"/>
                  <a:pt x="2663275" y="3619151"/>
                </a:cubicBezTo>
                <a:close/>
                <a:moveTo>
                  <a:pt x="2422037" y="3619151"/>
                </a:moveTo>
                <a:cubicBezTo>
                  <a:pt x="2427372" y="3619151"/>
                  <a:pt x="2431754" y="3623473"/>
                  <a:pt x="2431754" y="3628875"/>
                </a:cubicBezTo>
                <a:cubicBezTo>
                  <a:pt x="2431754" y="3634277"/>
                  <a:pt x="2427435" y="3638662"/>
                  <a:pt x="2422037" y="3638662"/>
                </a:cubicBezTo>
                <a:cubicBezTo>
                  <a:pt x="2416639" y="3638662"/>
                  <a:pt x="2412257" y="3634213"/>
                  <a:pt x="2412257" y="3628875"/>
                </a:cubicBezTo>
                <a:cubicBezTo>
                  <a:pt x="2412257" y="3623536"/>
                  <a:pt x="2416639" y="3619151"/>
                  <a:pt x="2422037" y="3619151"/>
                </a:cubicBezTo>
                <a:close/>
                <a:moveTo>
                  <a:pt x="2180788" y="3619151"/>
                </a:moveTo>
                <a:cubicBezTo>
                  <a:pt x="2186189" y="3619151"/>
                  <a:pt x="2190580" y="3623473"/>
                  <a:pt x="2190580" y="3628875"/>
                </a:cubicBezTo>
                <a:cubicBezTo>
                  <a:pt x="2190580" y="3634277"/>
                  <a:pt x="2186136" y="3638662"/>
                  <a:pt x="2180788" y="3638662"/>
                </a:cubicBezTo>
                <a:cubicBezTo>
                  <a:pt x="2175475" y="3638662"/>
                  <a:pt x="2171085" y="3634213"/>
                  <a:pt x="2171085" y="3628875"/>
                </a:cubicBezTo>
                <a:cubicBezTo>
                  <a:pt x="2171085" y="3623536"/>
                  <a:pt x="2175412" y="3619151"/>
                  <a:pt x="2180788" y="3619151"/>
                </a:cubicBezTo>
                <a:close/>
                <a:moveTo>
                  <a:pt x="1939582" y="3619151"/>
                </a:moveTo>
                <a:cubicBezTo>
                  <a:pt x="1944980" y="3619151"/>
                  <a:pt x="1949365" y="3623473"/>
                  <a:pt x="1949365" y="3628875"/>
                </a:cubicBezTo>
                <a:cubicBezTo>
                  <a:pt x="1949365" y="3634277"/>
                  <a:pt x="1944920" y="3638662"/>
                  <a:pt x="1939582" y="3638662"/>
                </a:cubicBezTo>
                <a:cubicBezTo>
                  <a:pt x="1934245" y="3638662"/>
                  <a:pt x="1929861" y="3634213"/>
                  <a:pt x="1929861" y="3628875"/>
                </a:cubicBezTo>
                <a:cubicBezTo>
                  <a:pt x="1929861" y="3623536"/>
                  <a:pt x="1934181" y="3619151"/>
                  <a:pt x="1939582" y="3619151"/>
                </a:cubicBezTo>
                <a:close/>
                <a:moveTo>
                  <a:pt x="1698332" y="3619151"/>
                </a:moveTo>
                <a:cubicBezTo>
                  <a:pt x="1703733" y="3619151"/>
                  <a:pt x="1708118" y="3623473"/>
                  <a:pt x="1708118" y="3628875"/>
                </a:cubicBezTo>
                <a:cubicBezTo>
                  <a:pt x="1708118" y="3634277"/>
                  <a:pt x="1703733" y="3638662"/>
                  <a:pt x="1698332" y="3638662"/>
                </a:cubicBezTo>
                <a:cubicBezTo>
                  <a:pt x="1692931" y="3638662"/>
                  <a:pt x="1688547" y="3634213"/>
                  <a:pt x="1688547" y="3628875"/>
                </a:cubicBezTo>
                <a:cubicBezTo>
                  <a:pt x="1688547" y="3623536"/>
                  <a:pt x="1692931" y="3619151"/>
                  <a:pt x="1698332" y="3619151"/>
                </a:cubicBezTo>
                <a:close/>
                <a:moveTo>
                  <a:pt x="1457108" y="3619151"/>
                </a:moveTo>
                <a:cubicBezTo>
                  <a:pt x="1462443" y="3619151"/>
                  <a:pt x="1466827" y="3623473"/>
                  <a:pt x="1466827" y="3628875"/>
                </a:cubicBezTo>
                <a:cubicBezTo>
                  <a:pt x="1466827" y="3634277"/>
                  <a:pt x="1462507" y="3638662"/>
                  <a:pt x="1457108" y="3638662"/>
                </a:cubicBezTo>
                <a:cubicBezTo>
                  <a:pt x="1451707" y="3638662"/>
                  <a:pt x="1447323" y="3634213"/>
                  <a:pt x="1447323" y="3628875"/>
                </a:cubicBezTo>
                <a:cubicBezTo>
                  <a:pt x="1447323" y="3623536"/>
                  <a:pt x="1451707" y="3619151"/>
                  <a:pt x="1457108" y="3619151"/>
                </a:cubicBezTo>
                <a:close/>
                <a:moveTo>
                  <a:pt x="1215886" y="3619151"/>
                </a:moveTo>
                <a:cubicBezTo>
                  <a:pt x="1221286" y="3619151"/>
                  <a:pt x="1225670" y="3623473"/>
                  <a:pt x="1225670" y="3628875"/>
                </a:cubicBezTo>
                <a:cubicBezTo>
                  <a:pt x="1225670" y="3634277"/>
                  <a:pt x="1221223" y="3638662"/>
                  <a:pt x="1215886" y="3638662"/>
                </a:cubicBezTo>
                <a:cubicBezTo>
                  <a:pt x="1210550" y="3638662"/>
                  <a:pt x="1206166" y="3634213"/>
                  <a:pt x="1206166" y="3628875"/>
                </a:cubicBezTo>
                <a:cubicBezTo>
                  <a:pt x="1206166" y="3623536"/>
                  <a:pt x="1210486" y="3619151"/>
                  <a:pt x="1215886" y="3619151"/>
                </a:cubicBezTo>
                <a:close/>
                <a:moveTo>
                  <a:pt x="974666" y="3619151"/>
                </a:moveTo>
                <a:cubicBezTo>
                  <a:pt x="980066" y="3619151"/>
                  <a:pt x="984450" y="3623473"/>
                  <a:pt x="984450" y="3628875"/>
                </a:cubicBezTo>
                <a:cubicBezTo>
                  <a:pt x="984450" y="3634277"/>
                  <a:pt x="980003" y="3638662"/>
                  <a:pt x="974666" y="3638662"/>
                </a:cubicBezTo>
                <a:cubicBezTo>
                  <a:pt x="969330" y="3638662"/>
                  <a:pt x="964946" y="3634213"/>
                  <a:pt x="964946" y="3628875"/>
                </a:cubicBezTo>
                <a:cubicBezTo>
                  <a:pt x="964946" y="3623536"/>
                  <a:pt x="969266" y="3619151"/>
                  <a:pt x="974666" y="3619151"/>
                </a:cubicBezTo>
                <a:close/>
                <a:moveTo>
                  <a:pt x="733446" y="3619151"/>
                </a:moveTo>
                <a:cubicBezTo>
                  <a:pt x="738782" y="3619151"/>
                  <a:pt x="743166" y="3623473"/>
                  <a:pt x="743166" y="3628875"/>
                </a:cubicBezTo>
                <a:cubicBezTo>
                  <a:pt x="743166" y="3634277"/>
                  <a:pt x="738846" y="3638662"/>
                  <a:pt x="733446" y="3638662"/>
                </a:cubicBezTo>
                <a:cubicBezTo>
                  <a:pt x="728046" y="3638662"/>
                  <a:pt x="723662" y="3634213"/>
                  <a:pt x="723662" y="3628875"/>
                </a:cubicBezTo>
                <a:cubicBezTo>
                  <a:pt x="723662" y="3623536"/>
                  <a:pt x="728046" y="3619151"/>
                  <a:pt x="733446" y="3619151"/>
                </a:cubicBezTo>
                <a:close/>
                <a:moveTo>
                  <a:pt x="492225" y="3619151"/>
                </a:moveTo>
                <a:cubicBezTo>
                  <a:pt x="497561" y="3619151"/>
                  <a:pt x="501945" y="3623473"/>
                  <a:pt x="501945" y="3628875"/>
                </a:cubicBezTo>
                <a:cubicBezTo>
                  <a:pt x="501945" y="3634277"/>
                  <a:pt x="497625" y="3638662"/>
                  <a:pt x="492225" y="3638662"/>
                </a:cubicBezTo>
                <a:cubicBezTo>
                  <a:pt x="486825" y="3638662"/>
                  <a:pt x="482441" y="3634213"/>
                  <a:pt x="482441" y="3628875"/>
                </a:cubicBezTo>
                <a:cubicBezTo>
                  <a:pt x="482441" y="3623536"/>
                  <a:pt x="486825" y="3619151"/>
                  <a:pt x="492225" y="3619151"/>
                </a:cubicBezTo>
                <a:close/>
                <a:moveTo>
                  <a:pt x="251005" y="3619151"/>
                </a:moveTo>
                <a:cubicBezTo>
                  <a:pt x="256406" y="3619151"/>
                  <a:pt x="260789" y="3623473"/>
                  <a:pt x="260789" y="3628875"/>
                </a:cubicBezTo>
                <a:cubicBezTo>
                  <a:pt x="260789" y="3634277"/>
                  <a:pt x="256342" y="3638662"/>
                  <a:pt x="251005" y="3638662"/>
                </a:cubicBezTo>
                <a:cubicBezTo>
                  <a:pt x="245670" y="3638662"/>
                  <a:pt x="241286" y="3634213"/>
                  <a:pt x="241286" y="3628875"/>
                </a:cubicBezTo>
                <a:cubicBezTo>
                  <a:pt x="241286" y="3623536"/>
                  <a:pt x="245606" y="3619151"/>
                  <a:pt x="251005" y="3619151"/>
                </a:cubicBezTo>
                <a:close/>
                <a:moveTo>
                  <a:pt x="9722" y="3619151"/>
                </a:moveTo>
                <a:cubicBezTo>
                  <a:pt x="15122" y="3619151"/>
                  <a:pt x="19506" y="3623473"/>
                  <a:pt x="19506" y="3628875"/>
                </a:cubicBezTo>
                <a:cubicBezTo>
                  <a:pt x="19506" y="3634277"/>
                  <a:pt x="15059" y="3638662"/>
                  <a:pt x="9722" y="3638662"/>
                </a:cubicBezTo>
                <a:cubicBezTo>
                  <a:pt x="4386" y="3638662"/>
                  <a:pt x="2" y="3634213"/>
                  <a:pt x="2" y="3628875"/>
                </a:cubicBezTo>
                <a:cubicBezTo>
                  <a:pt x="2" y="3623536"/>
                  <a:pt x="4322" y="3619151"/>
                  <a:pt x="9722" y="3619151"/>
                </a:cubicBezTo>
                <a:close/>
                <a:moveTo>
                  <a:pt x="11820259" y="3377836"/>
                </a:moveTo>
                <a:cubicBezTo>
                  <a:pt x="11825659" y="3377836"/>
                  <a:pt x="11830043" y="3382285"/>
                  <a:pt x="11830043" y="3387624"/>
                </a:cubicBezTo>
                <a:cubicBezTo>
                  <a:pt x="11830043" y="3392962"/>
                  <a:pt x="11825596" y="3397347"/>
                  <a:pt x="11820259" y="3397347"/>
                </a:cubicBezTo>
                <a:cubicBezTo>
                  <a:pt x="11814922" y="3397347"/>
                  <a:pt x="11810539" y="3393026"/>
                  <a:pt x="11810539" y="3387624"/>
                </a:cubicBezTo>
                <a:cubicBezTo>
                  <a:pt x="11810539" y="3382221"/>
                  <a:pt x="11814859" y="3377836"/>
                  <a:pt x="11820259" y="3377836"/>
                </a:cubicBezTo>
                <a:close/>
                <a:moveTo>
                  <a:pt x="11579030" y="3377836"/>
                </a:moveTo>
                <a:cubicBezTo>
                  <a:pt x="11584430" y="3377836"/>
                  <a:pt x="11588815" y="3382285"/>
                  <a:pt x="11588815" y="3387624"/>
                </a:cubicBezTo>
                <a:cubicBezTo>
                  <a:pt x="11588815" y="3392962"/>
                  <a:pt x="11584367" y="3397347"/>
                  <a:pt x="11579030" y="3397347"/>
                </a:cubicBezTo>
                <a:cubicBezTo>
                  <a:pt x="11573694" y="3397347"/>
                  <a:pt x="11569310" y="3393026"/>
                  <a:pt x="11569310" y="3387624"/>
                </a:cubicBezTo>
                <a:cubicBezTo>
                  <a:pt x="11569310" y="3382221"/>
                  <a:pt x="11573630" y="3377836"/>
                  <a:pt x="11579030" y="3377836"/>
                </a:cubicBezTo>
                <a:close/>
                <a:moveTo>
                  <a:pt x="11337802" y="3377836"/>
                </a:moveTo>
                <a:cubicBezTo>
                  <a:pt x="11343202" y="3377836"/>
                  <a:pt x="11347587" y="3382285"/>
                  <a:pt x="11347587" y="3387624"/>
                </a:cubicBezTo>
                <a:cubicBezTo>
                  <a:pt x="11347587" y="3392962"/>
                  <a:pt x="11343139" y="3397347"/>
                  <a:pt x="11337802" y="3397347"/>
                </a:cubicBezTo>
                <a:cubicBezTo>
                  <a:pt x="11332466" y="3397347"/>
                  <a:pt x="11328082" y="3393026"/>
                  <a:pt x="11328082" y="3387624"/>
                </a:cubicBezTo>
                <a:cubicBezTo>
                  <a:pt x="11328082" y="3382221"/>
                  <a:pt x="11332402" y="3377836"/>
                  <a:pt x="11337802" y="3377836"/>
                </a:cubicBezTo>
                <a:close/>
                <a:moveTo>
                  <a:pt x="11096574" y="3377836"/>
                </a:moveTo>
                <a:cubicBezTo>
                  <a:pt x="11101910" y="3377836"/>
                  <a:pt x="11106294" y="3382285"/>
                  <a:pt x="11106294" y="3387624"/>
                </a:cubicBezTo>
                <a:cubicBezTo>
                  <a:pt x="11106294" y="3392962"/>
                  <a:pt x="11101974" y="3397347"/>
                  <a:pt x="11096574" y="3397347"/>
                </a:cubicBezTo>
                <a:cubicBezTo>
                  <a:pt x="11091174" y="3397347"/>
                  <a:pt x="11086790" y="3393026"/>
                  <a:pt x="11086790" y="3387624"/>
                </a:cubicBezTo>
                <a:cubicBezTo>
                  <a:pt x="11086790" y="3382221"/>
                  <a:pt x="11091174" y="3377836"/>
                  <a:pt x="11096574" y="3377836"/>
                </a:cubicBezTo>
                <a:close/>
                <a:moveTo>
                  <a:pt x="10855345" y="3377836"/>
                </a:moveTo>
                <a:cubicBezTo>
                  <a:pt x="10860682" y="3377836"/>
                  <a:pt x="10865065" y="3382285"/>
                  <a:pt x="10865065" y="3387624"/>
                </a:cubicBezTo>
                <a:cubicBezTo>
                  <a:pt x="10865065" y="3392962"/>
                  <a:pt x="10860682" y="3397347"/>
                  <a:pt x="10855345" y="3397347"/>
                </a:cubicBezTo>
                <a:cubicBezTo>
                  <a:pt x="10850008" y="3397347"/>
                  <a:pt x="10845625" y="3393026"/>
                  <a:pt x="10845625" y="3387624"/>
                </a:cubicBezTo>
                <a:cubicBezTo>
                  <a:pt x="10845625" y="3382221"/>
                  <a:pt x="10849945" y="3377836"/>
                  <a:pt x="10855345" y="3377836"/>
                </a:cubicBezTo>
                <a:close/>
                <a:moveTo>
                  <a:pt x="10614116" y="3377836"/>
                </a:moveTo>
                <a:cubicBezTo>
                  <a:pt x="10619516" y="3377836"/>
                  <a:pt x="10623901" y="3382285"/>
                  <a:pt x="10623901" y="3387624"/>
                </a:cubicBezTo>
                <a:cubicBezTo>
                  <a:pt x="10623901" y="3392962"/>
                  <a:pt x="10619454" y="3397347"/>
                  <a:pt x="10614116" y="3397347"/>
                </a:cubicBezTo>
                <a:cubicBezTo>
                  <a:pt x="10608780" y="3397347"/>
                  <a:pt x="10604396" y="3393026"/>
                  <a:pt x="10604396" y="3387624"/>
                </a:cubicBezTo>
                <a:cubicBezTo>
                  <a:pt x="10604396" y="3382221"/>
                  <a:pt x="10608716" y="3377836"/>
                  <a:pt x="10614116" y="3377836"/>
                </a:cubicBezTo>
                <a:close/>
                <a:moveTo>
                  <a:pt x="10372888" y="3377836"/>
                </a:moveTo>
                <a:cubicBezTo>
                  <a:pt x="10378288" y="3377836"/>
                  <a:pt x="10382673" y="3382285"/>
                  <a:pt x="10382673" y="3387624"/>
                </a:cubicBezTo>
                <a:cubicBezTo>
                  <a:pt x="10382673" y="3392962"/>
                  <a:pt x="10378225" y="3397347"/>
                  <a:pt x="10372888" y="3397347"/>
                </a:cubicBezTo>
                <a:cubicBezTo>
                  <a:pt x="10367552" y="3397347"/>
                  <a:pt x="10363168" y="3393026"/>
                  <a:pt x="10363168" y="3387624"/>
                </a:cubicBezTo>
                <a:cubicBezTo>
                  <a:pt x="10363168" y="3382221"/>
                  <a:pt x="10367488" y="3377836"/>
                  <a:pt x="10372888" y="3377836"/>
                </a:cubicBezTo>
                <a:close/>
                <a:moveTo>
                  <a:pt x="10131660" y="3377836"/>
                </a:moveTo>
                <a:cubicBezTo>
                  <a:pt x="10137060" y="3377836"/>
                  <a:pt x="10141444" y="3382285"/>
                  <a:pt x="10141444" y="3387624"/>
                </a:cubicBezTo>
                <a:cubicBezTo>
                  <a:pt x="10141444" y="3392962"/>
                  <a:pt x="10136997" y="3397347"/>
                  <a:pt x="10131660" y="3397347"/>
                </a:cubicBezTo>
                <a:cubicBezTo>
                  <a:pt x="10126323" y="3397347"/>
                  <a:pt x="10121940" y="3393026"/>
                  <a:pt x="10121940" y="3387624"/>
                </a:cubicBezTo>
                <a:cubicBezTo>
                  <a:pt x="10121940" y="3382221"/>
                  <a:pt x="10126260" y="3377836"/>
                  <a:pt x="10131660" y="3377836"/>
                </a:cubicBezTo>
                <a:close/>
                <a:moveTo>
                  <a:pt x="9890432" y="3377836"/>
                </a:moveTo>
                <a:cubicBezTo>
                  <a:pt x="9895768" y="3377836"/>
                  <a:pt x="9900152" y="3382285"/>
                  <a:pt x="9900152" y="3387624"/>
                </a:cubicBezTo>
                <a:cubicBezTo>
                  <a:pt x="9900152" y="3392962"/>
                  <a:pt x="9895832" y="3397347"/>
                  <a:pt x="9890432" y="3397347"/>
                </a:cubicBezTo>
                <a:cubicBezTo>
                  <a:pt x="9885031" y="3397347"/>
                  <a:pt x="9880648" y="3393026"/>
                  <a:pt x="9880648" y="3387624"/>
                </a:cubicBezTo>
                <a:cubicBezTo>
                  <a:pt x="9880648" y="3382221"/>
                  <a:pt x="9885031" y="3377836"/>
                  <a:pt x="9890432" y="3377836"/>
                </a:cubicBezTo>
                <a:close/>
                <a:moveTo>
                  <a:pt x="9649203" y="3377836"/>
                </a:moveTo>
                <a:cubicBezTo>
                  <a:pt x="9654540" y="3377836"/>
                  <a:pt x="9658923" y="3382285"/>
                  <a:pt x="9658923" y="3387624"/>
                </a:cubicBezTo>
                <a:cubicBezTo>
                  <a:pt x="9658923" y="3392963"/>
                  <a:pt x="9654540" y="3397347"/>
                  <a:pt x="9649203" y="3397347"/>
                </a:cubicBezTo>
                <a:cubicBezTo>
                  <a:pt x="9643866" y="3397347"/>
                  <a:pt x="9639483" y="3393026"/>
                  <a:pt x="9639483" y="3387624"/>
                </a:cubicBezTo>
                <a:cubicBezTo>
                  <a:pt x="9639483" y="3382221"/>
                  <a:pt x="9643803" y="3377836"/>
                  <a:pt x="9649203" y="3377836"/>
                </a:cubicBezTo>
                <a:close/>
                <a:moveTo>
                  <a:pt x="9417695" y="3377836"/>
                </a:moveTo>
                <a:cubicBezTo>
                  <a:pt x="9423031" y="3377836"/>
                  <a:pt x="9427416" y="3382285"/>
                  <a:pt x="9427416" y="3387624"/>
                </a:cubicBezTo>
                <a:cubicBezTo>
                  <a:pt x="9427416" y="3392962"/>
                  <a:pt x="9423095" y="3397347"/>
                  <a:pt x="9417695" y="3397347"/>
                </a:cubicBezTo>
                <a:cubicBezTo>
                  <a:pt x="9412295" y="3397347"/>
                  <a:pt x="9407911" y="3393026"/>
                  <a:pt x="9407911" y="3387624"/>
                </a:cubicBezTo>
                <a:cubicBezTo>
                  <a:pt x="9407911" y="3382221"/>
                  <a:pt x="9412295" y="3377836"/>
                  <a:pt x="9417695" y="3377836"/>
                </a:cubicBezTo>
                <a:close/>
                <a:moveTo>
                  <a:pt x="9176467" y="3377836"/>
                </a:moveTo>
                <a:cubicBezTo>
                  <a:pt x="9181803" y="3377836"/>
                  <a:pt x="9186187" y="3382285"/>
                  <a:pt x="9186187" y="3387624"/>
                </a:cubicBezTo>
                <a:cubicBezTo>
                  <a:pt x="9186187" y="3392962"/>
                  <a:pt x="9181867" y="3397347"/>
                  <a:pt x="9176467" y="3397347"/>
                </a:cubicBezTo>
                <a:cubicBezTo>
                  <a:pt x="9171066" y="3397347"/>
                  <a:pt x="9166683" y="3393026"/>
                  <a:pt x="9166683" y="3387624"/>
                </a:cubicBezTo>
                <a:cubicBezTo>
                  <a:pt x="9166683" y="3382221"/>
                  <a:pt x="9171066" y="3377836"/>
                  <a:pt x="9176467" y="3377836"/>
                </a:cubicBezTo>
                <a:close/>
                <a:moveTo>
                  <a:pt x="8935237" y="3377836"/>
                </a:moveTo>
                <a:cubicBezTo>
                  <a:pt x="8940574" y="3377836"/>
                  <a:pt x="8944958" y="3382285"/>
                  <a:pt x="8944958" y="3387624"/>
                </a:cubicBezTo>
                <a:cubicBezTo>
                  <a:pt x="8944958" y="3392962"/>
                  <a:pt x="8940638" y="3397347"/>
                  <a:pt x="8935237" y="3397347"/>
                </a:cubicBezTo>
                <a:cubicBezTo>
                  <a:pt x="8929837" y="3397347"/>
                  <a:pt x="8925454" y="3393026"/>
                  <a:pt x="8925454" y="3387624"/>
                </a:cubicBezTo>
                <a:cubicBezTo>
                  <a:pt x="8925454" y="3382221"/>
                  <a:pt x="8929837" y="3377836"/>
                  <a:pt x="8935237" y="3377836"/>
                </a:cubicBezTo>
                <a:close/>
                <a:moveTo>
                  <a:pt x="8694009" y="3377836"/>
                </a:moveTo>
                <a:cubicBezTo>
                  <a:pt x="8699346" y="3377836"/>
                  <a:pt x="8703730" y="3382285"/>
                  <a:pt x="8703730" y="3387624"/>
                </a:cubicBezTo>
                <a:cubicBezTo>
                  <a:pt x="8703730" y="3392962"/>
                  <a:pt x="8699346" y="3397347"/>
                  <a:pt x="8694009" y="3397347"/>
                </a:cubicBezTo>
                <a:cubicBezTo>
                  <a:pt x="8688673" y="3397347"/>
                  <a:pt x="8684289" y="3393026"/>
                  <a:pt x="8684289" y="3387624"/>
                </a:cubicBezTo>
                <a:cubicBezTo>
                  <a:pt x="8684289" y="3382221"/>
                  <a:pt x="8688609" y="3377836"/>
                  <a:pt x="8694009" y="3377836"/>
                </a:cubicBezTo>
                <a:close/>
                <a:moveTo>
                  <a:pt x="8452781" y="3377836"/>
                </a:moveTo>
                <a:cubicBezTo>
                  <a:pt x="8458181" y="3377836"/>
                  <a:pt x="8462566" y="3382285"/>
                  <a:pt x="8462566" y="3387624"/>
                </a:cubicBezTo>
                <a:cubicBezTo>
                  <a:pt x="8462566" y="3392962"/>
                  <a:pt x="8458118" y="3397347"/>
                  <a:pt x="8452781" y="3397347"/>
                </a:cubicBezTo>
                <a:cubicBezTo>
                  <a:pt x="8447445" y="3397347"/>
                  <a:pt x="8443061" y="3393026"/>
                  <a:pt x="8443061" y="3387624"/>
                </a:cubicBezTo>
                <a:cubicBezTo>
                  <a:pt x="8443061" y="3382221"/>
                  <a:pt x="8447381" y="3377836"/>
                  <a:pt x="8452781" y="3377836"/>
                </a:cubicBezTo>
                <a:close/>
                <a:moveTo>
                  <a:pt x="8211553" y="3377836"/>
                </a:moveTo>
                <a:cubicBezTo>
                  <a:pt x="8216889" y="3377836"/>
                  <a:pt x="8221273" y="3382285"/>
                  <a:pt x="8221273" y="3387624"/>
                </a:cubicBezTo>
                <a:cubicBezTo>
                  <a:pt x="8221273" y="3392962"/>
                  <a:pt x="8216953" y="3397347"/>
                  <a:pt x="8211553" y="3397347"/>
                </a:cubicBezTo>
                <a:cubicBezTo>
                  <a:pt x="8206152" y="3397347"/>
                  <a:pt x="8201769" y="3393026"/>
                  <a:pt x="8201769" y="3387624"/>
                </a:cubicBezTo>
                <a:cubicBezTo>
                  <a:pt x="8201769" y="3382221"/>
                  <a:pt x="8206152" y="3377836"/>
                  <a:pt x="8211553" y="3377836"/>
                </a:cubicBezTo>
                <a:close/>
                <a:moveTo>
                  <a:pt x="7970260" y="3377836"/>
                </a:moveTo>
                <a:cubicBezTo>
                  <a:pt x="7975661" y="3377836"/>
                  <a:pt x="7980044" y="3382285"/>
                  <a:pt x="7980044" y="3387624"/>
                </a:cubicBezTo>
                <a:cubicBezTo>
                  <a:pt x="7980044" y="3392962"/>
                  <a:pt x="7975661" y="3397347"/>
                  <a:pt x="7970260" y="3397347"/>
                </a:cubicBezTo>
                <a:cubicBezTo>
                  <a:pt x="7964860" y="3397347"/>
                  <a:pt x="7960477" y="3393026"/>
                  <a:pt x="7960477" y="3387624"/>
                </a:cubicBezTo>
                <a:cubicBezTo>
                  <a:pt x="7960477" y="3382221"/>
                  <a:pt x="7964860" y="3377836"/>
                  <a:pt x="7970260" y="3377836"/>
                </a:cubicBezTo>
                <a:close/>
                <a:moveTo>
                  <a:pt x="7729032" y="3377836"/>
                </a:moveTo>
                <a:cubicBezTo>
                  <a:pt x="7734369" y="3377836"/>
                  <a:pt x="7738753" y="3382285"/>
                  <a:pt x="7738753" y="3387624"/>
                </a:cubicBezTo>
                <a:cubicBezTo>
                  <a:pt x="7738753" y="3392962"/>
                  <a:pt x="7734432" y="3397347"/>
                  <a:pt x="7729032" y="3397347"/>
                </a:cubicBezTo>
                <a:cubicBezTo>
                  <a:pt x="7723632" y="3397347"/>
                  <a:pt x="7719249" y="3393026"/>
                  <a:pt x="7719249" y="3387624"/>
                </a:cubicBezTo>
                <a:cubicBezTo>
                  <a:pt x="7719249" y="3382221"/>
                  <a:pt x="7723632" y="3377836"/>
                  <a:pt x="7729032" y="3377836"/>
                </a:cubicBezTo>
                <a:close/>
                <a:moveTo>
                  <a:pt x="7487803" y="3377836"/>
                </a:moveTo>
                <a:cubicBezTo>
                  <a:pt x="7493139" y="3377836"/>
                  <a:pt x="7497524" y="3382285"/>
                  <a:pt x="7497524" y="3387624"/>
                </a:cubicBezTo>
                <a:cubicBezTo>
                  <a:pt x="7497524" y="3392962"/>
                  <a:pt x="7493203" y="3397347"/>
                  <a:pt x="7487803" y="3397347"/>
                </a:cubicBezTo>
                <a:cubicBezTo>
                  <a:pt x="7482403" y="3397347"/>
                  <a:pt x="7478019" y="3393026"/>
                  <a:pt x="7478019" y="3387624"/>
                </a:cubicBezTo>
                <a:cubicBezTo>
                  <a:pt x="7478019" y="3382221"/>
                  <a:pt x="7482403" y="3377836"/>
                  <a:pt x="7487803" y="3377836"/>
                </a:cubicBezTo>
                <a:close/>
                <a:moveTo>
                  <a:pt x="7246575" y="3377836"/>
                </a:moveTo>
                <a:cubicBezTo>
                  <a:pt x="7251975" y="3377836"/>
                  <a:pt x="7256359" y="3382285"/>
                  <a:pt x="7256359" y="3387624"/>
                </a:cubicBezTo>
                <a:cubicBezTo>
                  <a:pt x="7256359" y="3392962"/>
                  <a:pt x="7251912" y="3397347"/>
                  <a:pt x="7246575" y="3397347"/>
                </a:cubicBezTo>
                <a:cubicBezTo>
                  <a:pt x="7241238" y="3397347"/>
                  <a:pt x="7236855" y="3393026"/>
                  <a:pt x="7236855" y="3387624"/>
                </a:cubicBezTo>
                <a:cubicBezTo>
                  <a:pt x="7236855" y="3382221"/>
                  <a:pt x="7241175" y="3377836"/>
                  <a:pt x="7246575" y="3377836"/>
                </a:cubicBezTo>
                <a:close/>
                <a:moveTo>
                  <a:pt x="7005346" y="3377836"/>
                </a:moveTo>
                <a:cubicBezTo>
                  <a:pt x="7010746" y="3377836"/>
                  <a:pt x="7015130" y="3382285"/>
                  <a:pt x="7015130" y="3387624"/>
                </a:cubicBezTo>
                <a:cubicBezTo>
                  <a:pt x="7015130" y="3392962"/>
                  <a:pt x="7010683" y="3397347"/>
                  <a:pt x="7005346" y="3397347"/>
                </a:cubicBezTo>
                <a:cubicBezTo>
                  <a:pt x="7000009" y="3397347"/>
                  <a:pt x="6995626" y="3393026"/>
                  <a:pt x="6995626" y="3387624"/>
                </a:cubicBezTo>
                <a:cubicBezTo>
                  <a:pt x="6995626" y="3382221"/>
                  <a:pt x="6999946" y="3377836"/>
                  <a:pt x="7005346" y="3377836"/>
                </a:cubicBezTo>
                <a:close/>
                <a:moveTo>
                  <a:pt x="6764118" y="3377836"/>
                </a:moveTo>
                <a:cubicBezTo>
                  <a:pt x="6769518" y="3377836"/>
                  <a:pt x="6773902" y="3382285"/>
                  <a:pt x="6773902" y="3387624"/>
                </a:cubicBezTo>
                <a:cubicBezTo>
                  <a:pt x="6773902" y="3392962"/>
                  <a:pt x="6769518" y="3397347"/>
                  <a:pt x="6764118" y="3397347"/>
                </a:cubicBezTo>
                <a:cubicBezTo>
                  <a:pt x="6758718" y="3397347"/>
                  <a:pt x="6754335" y="3393026"/>
                  <a:pt x="6754335" y="3387624"/>
                </a:cubicBezTo>
                <a:cubicBezTo>
                  <a:pt x="6754335" y="3382221"/>
                  <a:pt x="6758718" y="3377836"/>
                  <a:pt x="6764118" y="3377836"/>
                </a:cubicBezTo>
                <a:close/>
                <a:moveTo>
                  <a:pt x="6522889" y="3377836"/>
                </a:moveTo>
                <a:cubicBezTo>
                  <a:pt x="6528225" y="3377836"/>
                  <a:pt x="6532610" y="3382285"/>
                  <a:pt x="6532610" y="3387624"/>
                </a:cubicBezTo>
                <a:cubicBezTo>
                  <a:pt x="6532610" y="3392962"/>
                  <a:pt x="6528289" y="3397347"/>
                  <a:pt x="6522889" y="3397347"/>
                </a:cubicBezTo>
                <a:cubicBezTo>
                  <a:pt x="6517489" y="3397347"/>
                  <a:pt x="6513105" y="3393026"/>
                  <a:pt x="6513105" y="3387624"/>
                </a:cubicBezTo>
                <a:cubicBezTo>
                  <a:pt x="6513105" y="3382221"/>
                  <a:pt x="6517489" y="3377836"/>
                  <a:pt x="6522889" y="3377836"/>
                </a:cubicBezTo>
                <a:close/>
                <a:moveTo>
                  <a:pt x="6281661" y="3377836"/>
                </a:moveTo>
                <a:cubicBezTo>
                  <a:pt x="6286997" y="3377836"/>
                  <a:pt x="6291381" y="3382285"/>
                  <a:pt x="6291381" y="3387624"/>
                </a:cubicBezTo>
                <a:cubicBezTo>
                  <a:pt x="6291381" y="3392962"/>
                  <a:pt x="6287061" y="3397347"/>
                  <a:pt x="6281661" y="3397347"/>
                </a:cubicBezTo>
                <a:cubicBezTo>
                  <a:pt x="6276261" y="3397347"/>
                  <a:pt x="6271877" y="3393026"/>
                  <a:pt x="6271877" y="3387624"/>
                </a:cubicBezTo>
                <a:cubicBezTo>
                  <a:pt x="6271877" y="3382221"/>
                  <a:pt x="6276261" y="3377836"/>
                  <a:pt x="6281661" y="3377836"/>
                </a:cubicBezTo>
                <a:close/>
                <a:moveTo>
                  <a:pt x="6040432" y="3377836"/>
                </a:moveTo>
                <a:cubicBezTo>
                  <a:pt x="6045832" y="3377836"/>
                  <a:pt x="6050216" y="3382285"/>
                  <a:pt x="6050216" y="3387624"/>
                </a:cubicBezTo>
                <a:cubicBezTo>
                  <a:pt x="6050216" y="3392962"/>
                  <a:pt x="6045769" y="3397347"/>
                  <a:pt x="6040432" y="3397347"/>
                </a:cubicBezTo>
                <a:cubicBezTo>
                  <a:pt x="6035095" y="3397347"/>
                  <a:pt x="6030712" y="3393026"/>
                  <a:pt x="6030712" y="3387624"/>
                </a:cubicBezTo>
                <a:cubicBezTo>
                  <a:pt x="6030712" y="3382221"/>
                  <a:pt x="6035032" y="3377836"/>
                  <a:pt x="6040432" y="3377836"/>
                </a:cubicBezTo>
                <a:close/>
                <a:moveTo>
                  <a:pt x="5799205" y="3377836"/>
                </a:moveTo>
                <a:cubicBezTo>
                  <a:pt x="5804606" y="3377836"/>
                  <a:pt x="5808989" y="3382285"/>
                  <a:pt x="5808989" y="3387624"/>
                </a:cubicBezTo>
                <a:cubicBezTo>
                  <a:pt x="5808989" y="3392962"/>
                  <a:pt x="5804542" y="3397347"/>
                  <a:pt x="5799205" y="3397347"/>
                </a:cubicBezTo>
                <a:cubicBezTo>
                  <a:pt x="5793870" y="3397347"/>
                  <a:pt x="5789486" y="3393026"/>
                  <a:pt x="5789486" y="3387624"/>
                </a:cubicBezTo>
                <a:cubicBezTo>
                  <a:pt x="5789486" y="3382221"/>
                  <a:pt x="5793806" y="3377836"/>
                  <a:pt x="5799205" y="3377836"/>
                </a:cubicBezTo>
                <a:close/>
                <a:moveTo>
                  <a:pt x="5557991" y="3377836"/>
                </a:moveTo>
                <a:cubicBezTo>
                  <a:pt x="5563392" y="3377836"/>
                  <a:pt x="5567774" y="3382285"/>
                  <a:pt x="5567774" y="3387624"/>
                </a:cubicBezTo>
                <a:cubicBezTo>
                  <a:pt x="5567774" y="3392962"/>
                  <a:pt x="5563392" y="3397347"/>
                  <a:pt x="5557991" y="3397347"/>
                </a:cubicBezTo>
                <a:cubicBezTo>
                  <a:pt x="5552592" y="3397347"/>
                  <a:pt x="5548208" y="3393026"/>
                  <a:pt x="5548208" y="3387624"/>
                </a:cubicBezTo>
                <a:cubicBezTo>
                  <a:pt x="5548208" y="3382221"/>
                  <a:pt x="5552592" y="3377836"/>
                  <a:pt x="5557991" y="3377836"/>
                </a:cubicBezTo>
                <a:close/>
                <a:moveTo>
                  <a:pt x="5316710" y="3377836"/>
                </a:moveTo>
                <a:cubicBezTo>
                  <a:pt x="5322044" y="3377836"/>
                  <a:pt x="5326429" y="3382285"/>
                  <a:pt x="5326429" y="3387624"/>
                </a:cubicBezTo>
                <a:cubicBezTo>
                  <a:pt x="5326429" y="3392962"/>
                  <a:pt x="5322105" y="3397347"/>
                  <a:pt x="5316710" y="3397347"/>
                </a:cubicBezTo>
                <a:cubicBezTo>
                  <a:pt x="5311314" y="3397347"/>
                  <a:pt x="5306924" y="3393026"/>
                  <a:pt x="5306924" y="3387624"/>
                </a:cubicBezTo>
                <a:cubicBezTo>
                  <a:pt x="5306924" y="3382221"/>
                  <a:pt x="5311314" y="3377836"/>
                  <a:pt x="5316710" y="3377836"/>
                </a:cubicBezTo>
                <a:close/>
                <a:moveTo>
                  <a:pt x="5075486" y="3377836"/>
                </a:moveTo>
                <a:cubicBezTo>
                  <a:pt x="5080820" y="3377836"/>
                  <a:pt x="5085202" y="3382285"/>
                  <a:pt x="5085202" y="3387624"/>
                </a:cubicBezTo>
                <a:cubicBezTo>
                  <a:pt x="5085202" y="3392962"/>
                  <a:pt x="5080883" y="3397347"/>
                  <a:pt x="5075486" y="3397347"/>
                </a:cubicBezTo>
                <a:cubicBezTo>
                  <a:pt x="5070087" y="3397347"/>
                  <a:pt x="5065705" y="3393026"/>
                  <a:pt x="5065705" y="3387624"/>
                </a:cubicBezTo>
                <a:cubicBezTo>
                  <a:pt x="5065705" y="3382221"/>
                  <a:pt x="5070087" y="3377836"/>
                  <a:pt x="5075486" y="3377836"/>
                </a:cubicBezTo>
                <a:close/>
                <a:moveTo>
                  <a:pt x="4834252" y="3377836"/>
                </a:moveTo>
                <a:cubicBezTo>
                  <a:pt x="4839658" y="3377836"/>
                  <a:pt x="4844040" y="3382285"/>
                  <a:pt x="4844040" y="3387624"/>
                </a:cubicBezTo>
                <a:cubicBezTo>
                  <a:pt x="4844040" y="3392962"/>
                  <a:pt x="4839595" y="3397347"/>
                  <a:pt x="4834252" y="3397347"/>
                </a:cubicBezTo>
                <a:cubicBezTo>
                  <a:pt x="4828915" y="3397347"/>
                  <a:pt x="4824534" y="3393026"/>
                  <a:pt x="4824534" y="3387624"/>
                </a:cubicBezTo>
                <a:cubicBezTo>
                  <a:pt x="4824534" y="3382221"/>
                  <a:pt x="4828853" y="3377836"/>
                  <a:pt x="4834252" y="3377836"/>
                </a:cubicBezTo>
                <a:close/>
                <a:moveTo>
                  <a:pt x="4593019" y="3377836"/>
                </a:moveTo>
                <a:cubicBezTo>
                  <a:pt x="4598416" y="3377836"/>
                  <a:pt x="4602795" y="3382285"/>
                  <a:pt x="4602795" y="3387624"/>
                </a:cubicBezTo>
                <a:cubicBezTo>
                  <a:pt x="4602795" y="3392962"/>
                  <a:pt x="4598353" y="3397347"/>
                  <a:pt x="4593019" y="3397347"/>
                </a:cubicBezTo>
                <a:cubicBezTo>
                  <a:pt x="4587686" y="3397347"/>
                  <a:pt x="4583304" y="3393026"/>
                  <a:pt x="4583304" y="3387624"/>
                </a:cubicBezTo>
                <a:cubicBezTo>
                  <a:pt x="4583304" y="3382221"/>
                  <a:pt x="4587622" y="3377836"/>
                  <a:pt x="4593019" y="3377836"/>
                </a:cubicBezTo>
                <a:close/>
                <a:moveTo>
                  <a:pt x="4351806" y="3377836"/>
                </a:moveTo>
                <a:cubicBezTo>
                  <a:pt x="4357195" y="3377836"/>
                  <a:pt x="4361580" y="3382285"/>
                  <a:pt x="4361580" y="3387624"/>
                </a:cubicBezTo>
                <a:cubicBezTo>
                  <a:pt x="4361580" y="3392962"/>
                  <a:pt x="4357195" y="3397347"/>
                  <a:pt x="4351806" y="3397347"/>
                </a:cubicBezTo>
                <a:cubicBezTo>
                  <a:pt x="4346397" y="3397347"/>
                  <a:pt x="4342006" y="3393026"/>
                  <a:pt x="4342006" y="3387624"/>
                </a:cubicBezTo>
                <a:cubicBezTo>
                  <a:pt x="4342006" y="3382221"/>
                  <a:pt x="4346397" y="3377836"/>
                  <a:pt x="4351806" y="3377836"/>
                </a:cubicBezTo>
                <a:close/>
                <a:moveTo>
                  <a:pt x="4110581" y="3377836"/>
                </a:moveTo>
                <a:cubicBezTo>
                  <a:pt x="4115984" y="3377836"/>
                  <a:pt x="4120362" y="3382285"/>
                  <a:pt x="4120362" y="3387624"/>
                </a:cubicBezTo>
                <a:cubicBezTo>
                  <a:pt x="4120362" y="3392962"/>
                  <a:pt x="4115984" y="3397347"/>
                  <a:pt x="4110581" y="3397347"/>
                </a:cubicBezTo>
                <a:cubicBezTo>
                  <a:pt x="4105180" y="3397347"/>
                  <a:pt x="4100799" y="3393026"/>
                  <a:pt x="4100799" y="3387624"/>
                </a:cubicBezTo>
                <a:cubicBezTo>
                  <a:pt x="4100799" y="3382221"/>
                  <a:pt x="4105180" y="3377836"/>
                  <a:pt x="4110581" y="3377836"/>
                </a:cubicBezTo>
                <a:close/>
                <a:moveTo>
                  <a:pt x="3869431" y="3377836"/>
                </a:moveTo>
                <a:cubicBezTo>
                  <a:pt x="3874765" y="3377836"/>
                  <a:pt x="3879149" y="3382285"/>
                  <a:pt x="3879149" y="3387624"/>
                </a:cubicBezTo>
                <a:cubicBezTo>
                  <a:pt x="3879149" y="3392962"/>
                  <a:pt x="3874828" y="3397347"/>
                  <a:pt x="3869431" y="3397347"/>
                </a:cubicBezTo>
                <a:cubicBezTo>
                  <a:pt x="3864030" y="3397347"/>
                  <a:pt x="3859648" y="3393026"/>
                  <a:pt x="3859648" y="3387624"/>
                </a:cubicBezTo>
                <a:cubicBezTo>
                  <a:pt x="3859648" y="3382221"/>
                  <a:pt x="3864030" y="3377836"/>
                  <a:pt x="3869431" y="3377836"/>
                </a:cubicBezTo>
                <a:close/>
                <a:moveTo>
                  <a:pt x="3628212" y="3377836"/>
                </a:moveTo>
                <a:cubicBezTo>
                  <a:pt x="3633533" y="3377836"/>
                  <a:pt x="3637936" y="3382285"/>
                  <a:pt x="3637936" y="3387624"/>
                </a:cubicBezTo>
                <a:cubicBezTo>
                  <a:pt x="3637936" y="3392962"/>
                  <a:pt x="3633597" y="3397347"/>
                  <a:pt x="3628212" y="3397347"/>
                </a:cubicBezTo>
                <a:cubicBezTo>
                  <a:pt x="3622814" y="3397347"/>
                  <a:pt x="3618430" y="3393026"/>
                  <a:pt x="3618430" y="3387624"/>
                </a:cubicBezTo>
                <a:cubicBezTo>
                  <a:pt x="3618430" y="3382221"/>
                  <a:pt x="3622814" y="3377836"/>
                  <a:pt x="3628212" y="3377836"/>
                </a:cubicBezTo>
                <a:close/>
                <a:moveTo>
                  <a:pt x="3386958" y="3377836"/>
                </a:moveTo>
                <a:cubicBezTo>
                  <a:pt x="3392359" y="3377836"/>
                  <a:pt x="3396744" y="3382285"/>
                  <a:pt x="3396744" y="3387624"/>
                </a:cubicBezTo>
                <a:cubicBezTo>
                  <a:pt x="3396744" y="3392962"/>
                  <a:pt x="3392296" y="3397347"/>
                  <a:pt x="3386958" y="3397347"/>
                </a:cubicBezTo>
                <a:cubicBezTo>
                  <a:pt x="3381621" y="3397347"/>
                  <a:pt x="3377236" y="3393026"/>
                  <a:pt x="3377236" y="3387624"/>
                </a:cubicBezTo>
                <a:cubicBezTo>
                  <a:pt x="3377236" y="3382221"/>
                  <a:pt x="3381557" y="3377836"/>
                  <a:pt x="3386958" y="3377836"/>
                </a:cubicBezTo>
                <a:close/>
                <a:moveTo>
                  <a:pt x="3145751" y="3377836"/>
                </a:moveTo>
                <a:cubicBezTo>
                  <a:pt x="3151149" y="3377836"/>
                  <a:pt x="3155533" y="3382285"/>
                  <a:pt x="3155533" y="3387624"/>
                </a:cubicBezTo>
                <a:cubicBezTo>
                  <a:pt x="3155533" y="3392962"/>
                  <a:pt x="3151086" y="3397347"/>
                  <a:pt x="3145751" y="3397347"/>
                </a:cubicBezTo>
                <a:cubicBezTo>
                  <a:pt x="3140416" y="3397347"/>
                  <a:pt x="3136032" y="3393026"/>
                  <a:pt x="3136032" y="3387624"/>
                </a:cubicBezTo>
                <a:cubicBezTo>
                  <a:pt x="3136032" y="3382221"/>
                  <a:pt x="3140351" y="3377836"/>
                  <a:pt x="3145751" y="3377836"/>
                </a:cubicBezTo>
                <a:close/>
                <a:moveTo>
                  <a:pt x="2904573" y="3377836"/>
                </a:moveTo>
                <a:cubicBezTo>
                  <a:pt x="2909972" y="3377836"/>
                  <a:pt x="2914355" y="3382285"/>
                  <a:pt x="2914355" y="3387624"/>
                </a:cubicBezTo>
                <a:cubicBezTo>
                  <a:pt x="2914355" y="3392962"/>
                  <a:pt x="2909972" y="3397347"/>
                  <a:pt x="2904573" y="3397347"/>
                </a:cubicBezTo>
                <a:cubicBezTo>
                  <a:pt x="2899174" y="3397347"/>
                  <a:pt x="2894791" y="3393026"/>
                  <a:pt x="2894791" y="3387624"/>
                </a:cubicBezTo>
                <a:cubicBezTo>
                  <a:pt x="2894791" y="3382221"/>
                  <a:pt x="2899174" y="3377836"/>
                  <a:pt x="2904573" y="3377836"/>
                </a:cubicBezTo>
                <a:close/>
                <a:moveTo>
                  <a:pt x="2663275" y="3377836"/>
                </a:moveTo>
                <a:cubicBezTo>
                  <a:pt x="2668611" y="3377836"/>
                  <a:pt x="2672998" y="3382285"/>
                  <a:pt x="2672998" y="3387624"/>
                </a:cubicBezTo>
                <a:cubicBezTo>
                  <a:pt x="2672998" y="3392962"/>
                  <a:pt x="2668675" y="3397347"/>
                  <a:pt x="2663275" y="3397347"/>
                </a:cubicBezTo>
                <a:cubicBezTo>
                  <a:pt x="2657876" y="3397347"/>
                  <a:pt x="2653492" y="3393026"/>
                  <a:pt x="2653492" y="3387624"/>
                </a:cubicBezTo>
                <a:cubicBezTo>
                  <a:pt x="2653492" y="3382221"/>
                  <a:pt x="2657876" y="3377836"/>
                  <a:pt x="2663275" y="3377836"/>
                </a:cubicBezTo>
                <a:close/>
                <a:moveTo>
                  <a:pt x="2422037" y="3377836"/>
                </a:moveTo>
                <a:cubicBezTo>
                  <a:pt x="2427372" y="3377836"/>
                  <a:pt x="2431754" y="3382285"/>
                  <a:pt x="2431754" y="3387624"/>
                </a:cubicBezTo>
                <a:cubicBezTo>
                  <a:pt x="2431754" y="3392962"/>
                  <a:pt x="2427435" y="3397347"/>
                  <a:pt x="2422037" y="3397347"/>
                </a:cubicBezTo>
                <a:cubicBezTo>
                  <a:pt x="2416639" y="3397347"/>
                  <a:pt x="2412257" y="3393026"/>
                  <a:pt x="2412257" y="3387624"/>
                </a:cubicBezTo>
                <a:cubicBezTo>
                  <a:pt x="2412257" y="3382221"/>
                  <a:pt x="2416639" y="3377836"/>
                  <a:pt x="2422037" y="3377836"/>
                </a:cubicBezTo>
                <a:close/>
                <a:moveTo>
                  <a:pt x="2180788" y="3377836"/>
                </a:moveTo>
                <a:cubicBezTo>
                  <a:pt x="2186189" y="3377836"/>
                  <a:pt x="2190580" y="3382285"/>
                  <a:pt x="2190580" y="3387624"/>
                </a:cubicBezTo>
                <a:cubicBezTo>
                  <a:pt x="2190580" y="3392962"/>
                  <a:pt x="2186136" y="3397347"/>
                  <a:pt x="2180788" y="3397347"/>
                </a:cubicBezTo>
                <a:cubicBezTo>
                  <a:pt x="2175475" y="3397347"/>
                  <a:pt x="2171085" y="3393026"/>
                  <a:pt x="2171085" y="3387624"/>
                </a:cubicBezTo>
                <a:cubicBezTo>
                  <a:pt x="2171085" y="3382221"/>
                  <a:pt x="2175412" y="3377836"/>
                  <a:pt x="2180788" y="3377836"/>
                </a:cubicBezTo>
                <a:close/>
                <a:moveTo>
                  <a:pt x="1939582" y="3377836"/>
                </a:moveTo>
                <a:cubicBezTo>
                  <a:pt x="1944980" y="3377836"/>
                  <a:pt x="1949365" y="3382285"/>
                  <a:pt x="1949365" y="3387624"/>
                </a:cubicBezTo>
                <a:cubicBezTo>
                  <a:pt x="1949365" y="3392962"/>
                  <a:pt x="1944920" y="3397347"/>
                  <a:pt x="1939582" y="3397347"/>
                </a:cubicBezTo>
                <a:cubicBezTo>
                  <a:pt x="1934245" y="3397347"/>
                  <a:pt x="1929861" y="3393026"/>
                  <a:pt x="1929861" y="3387624"/>
                </a:cubicBezTo>
                <a:cubicBezTo>
                  <a:pt x="1929861" y="3382221"/>
                  <a:pt x="1934181" y="3377836"/>
                  <a:pt x="1939582" y="3377836"/>
                </a:cubicBezTo>
                <a:close/>
                <a:moveTo>
                  <a:pt x="1698332" y="3377836"/>
                </a:moveTo>
                <a:cubicBezTo>
                  <a:pt x="1703733" y="3377836"/>
                  <a:pt x="1708118" y="3382285"/>
                  <a:pt x="1708118" y="3387624"/>
                </a:cubicBezTo>
                <a:cubicBezTo>
                  <a:pt x="1708118" y="3392962"/>
                  <a:pt x="1703733" y="3397347"/>
                  <a:pt x="1698332" y="3397347"/>
                </a:cubicBezTo>
                <a:cubicBezTo>
                  <a:pt x="1692931" y="3397347"/>
                  <a:pt x="1688547" y="3393026"/>
                  <a:pt x="1688547" y="3387624"/>
                </a:cubicBezTo>
                <a:cubicBezTo>
                  <a:pt x="1688547" y="3382221"/>
                  <a:pt x="1692931" y="3377836"/>
                  <a:pt x="1698332" y="3377836"/>
                </a:cubicBezTo>
                <a:close/>
                <a:moveTo>
                  <a:pt x="1457107" y="3377836"/>
                </a:moveTo>
                <a:cubicBezTo>
                  <a:pt x="1462443" y="3377836"/>
                  <a:pt x="1466827" y="3382285"/>
                  <a:pt x="1466827" y="3387624"/>
                </a:cubicBezTo>
                <a:cubicBezTo>
                  <a:pt x="1466827" y="3392962"/>
                  <a:pt x="1462507" y="3397347"/>
                  <a:pt x="1457107" y="3397347"/>
                </a:cubicBezTo>
                <a:cubicBezTo>
                  <a:pt x="1451707" y="3397347"/>
                  <a:pt x="1447323" y="3393026"/>
                  <a:pt x="1447323" y="3387624"/>
                </a:cubicBezTo>
                <a:cubicBezTo>
                  <a:pt x="1447323" y="3382221"/>
                  <a:pt x="1451707" y="3377836"/>
                  <a:pt x="1457107" y="3377836"/>
                </a:cubicBezTo>
                <a:close/>
                <a:moveTo>
                  <a:pt x="1215886" y="3377836"/>
                </a:moveTo>
                <a:cubicBezTo>
                  <a:pt x="1221286" y="3377836"/>
                  <a:pt x="1225670" y="3382285"/>
                  <a:pt x="1225670" y="3387624"/>
                </a:cubicBezTo>
                <a:cubicBezTo>
                  <a:pt x="1225670" y="3392962"/>
                  <a:pt x="1221223" y="3397347"/>
                  <a:pt x="1215886" y="3397347"/>
                </a:cubicBezTo>
                <a:cubicBezTo>
                  <a:pt x="1210550" y="3397347"/>
                  <a:pt x="1206166" y="3393026"/>
                  <a:pt x="1206166" y="3387624"/>
                </a:cubicBezTo>
                <a:cubicBezTo>
                  <a:pt x="1206166" y="3382221"/>
                  <a:pt x="1210486" y="3377836"/>
                  <a:pt x="1215886" y="3377836"/>
                </a:cubicBezTo>
                <a:close/>
                <a:moveTo>
                  <a:pt x="974666" y="3377836"/>
                </a:moveTo>
                <a:cubicBezTo>
                  <a:pt x="980065" y="3377836"/>
                  <a:pt x="984449" y="3382285"/>
                  <a:pt x="984449" y="3387624"/>
                </a:cubicBezTo>
                <a:cubicBezTo>
                  <a:pt x="984449" y="3392962"/>
                  <a:pt x="980003" y="3397347"/>
                  <a:pt x="974666" y="3397347"/>
                </a:cubicBezTo>
                <a:cubicBezTo>
                  <a:pt x="969330" y="3397347"/>
                  <a:pt x="964946" y="3393026"/>
                  <a:pt x="964946" y="3387624"/>
                </a:cubicBezTo>
                <a:cubicBezTo>
                  <a:pt x="964946" y="3382221"/>
                  <a:pt x="969266" y="3377836"/>
                  <a:pt x="974666" y="3377836"/>
                </a:cubicBezTo>
                <a:close/>
                <a:moveTo>
                  <a:pt x="733446" y="3377836"/>
                </a:moveTo>
                <a:cubicBezTo>
                  <a:pt x="738782" y="3377836"/>
                  <a:pt x="743165" y="3382285"/>
                  <a:pt x="743165" y="3387624"/>
                </a:cubicBezTo>
                <a:cubicBezTo>
                  <a:pt x="743165" y="3392962"/>
                  <a:pt x="738846" y="3397347"/>
                  <a:pt x="733446" y="3397347"/>
                </a:cubicBezTo>
                <a:cubicBezTo>
                  <a:pt x="728046" y="3397347"/>
                  <a:pt x="723662" y="3393026"/>
                  <a:pt x="723662" y="3387624"/>
                </a:cubicBezTo>
                <a:cubicBezTo>
                  <a:pt x="723662" y="3382221"/>
                  <a:pt x="728046" y="3377836"/>
                  <a:pt x="733446" y="3377836"/>
                </a:cubicBezTo>
                <a:close/>
                <a:moveTo>
                  <a:pt x="492225" y="3377836"/>
                </a:moveTo>
                <a:cubicBezTo>
                  <a:pt x="497561" y="3377836"/>
                  <a:pt x="501945" y="3382285"/>
                  <a:pt x="501945" y="3387624"/>
                </a:cubicBezTo>
                <a:cubicBezTo>
                  <a:pt x="501945" y="3392962"/>
                  <a:pt x="497625" y="3397347"/>
                  <a:pt x="492225" y="3397347"/>
                </a:cubicBezTo>
                <a:cubicBezTo>
                  <a:pt x="486825" y="3397347"/>
                  <a:pt x="482441" y="3393026"/>
                  <a:pt x="482441" y="3387624"/>
                </a:cubicBezTo>
                <a:cubicBezTo>
                  <a:pt x="482441" y="3382221"/>
                  <a:pt x="486825" y="3377836"/>
                  <a:pt x="492225" y="3377836"/>
                </a:cubicBezTo>
                <a:close/>
                <a:moveTo>
                  <a:pt x="251005" y="3377836"/>
                </a:moveTo>
                <a:cubicBezTo>
                  <a:pt x="256405" y="3377836"/>
                  <a:pt x="260789" y="3382285"/>
                  <a:pt x="260789" y="3387624"/>
                </a:cubicBezTo>
                <a:cubicBezTo>
                  <a:pt x="260789" y="3392962"/>
                  <a:pt x="256342" y="3397347"/>
                  <a:pt x="251005" y="3397347"/>
                </a:cubicBezTo>
                <a:cubicBezTo>
                  <a:pt x="245669" y="3397347"/>
                  <a:pt x="241285" y="3393026"/>
                  <a:pt x="241285" y="3387624"/>
                </a:cubicBezTo>
                <a:cubicBezTo>
                  <a:pt x="241285" y="3382221"/>
                  <a:pt x="245605" y="3377836"/>
                  <a:pt x="251005" y="3377836"/>
                </a:cubicBezTo>
                <a:close/>
                <a:moveTo>
                  <a:pt x="9722" y="3377836"/>
                </a:moveTo>
                <a:cubicBezTo>
                  <a:pt x="15122" y="3377836"/>
                  <a:pt x="19506" y="3382285"/>
                  <a:pt x="19506" y="3387624"/>
                </a:cubicBezTo>
                <a:cubicBezTo>
                  <a:pt x="19506" y="3392962"/>
                  <a:pt x="15059" y="3397347"/>
                  <a:pt x="9722" y="3397347"/>
                </a:cubicBezTo>
                <a:cubicBezTo>
                  <a:pt x="4386" y="3397347"/>
                  <a:pt x="2" y="3393026"/>
                  <a:pt x="2" y="3387624"/>
                </a:cubicBezTo>
                <a:cubicBezTo>
                  <a:pt x="2" y="3382221"/>
                  <a:pt x="4322" y="3377836"/>
                  <a:pt x="9722" y="3377836"/>
                </a:cubicBezTo>
                <a:close/>
                <a:moveTo>
                  <a:pt x="9649203" y="3136585"/>
                </a:moveTo>
                <a:cubicBezTo>
                  <a:pt x="9654540" y="3136585"/>
                  <a:pt x="9658923" y="3141033"/>
                  <a:pt x="9658923" y="3146371"/>
                </a:cubicBezTo>
                <a:cubicBezTo>
                  <a:pt x="9658923" y="3151710"/>
                  <a:pt x="9654540" y="3156095"/>
                  <a:pt x="9649203" y="3156095"/>
                </a:cubicBezTo>
                <a:cubicBezTo>
                  <a:pt x="9643866" y="3156095"/>
                  <a:pt x="9639483" y="3151775"/>
                  <a:pt x="9639483" y="3146371"/>
                </a:cubicBezTo>
                <a:cubicBezTo>
                  <a:pt x="9639483" y="3140969"/>
                  <a:pt x="9643803" y="3136585"/>
                  <a:pt x="9649203" y="3136585"/>
                </a:cubicBezTo>
                <a:close/>
                <a:moveTo>
                  <a:pt x="11820259" y="3136584"/>
                </a:moveTo>
                <a:cubicBezTo>
                  <a:pt x="11825659" y="3136584"/>
                  <a:pt x="11830043" y="3141033"/>
                  <a:pt x="11830043" y="3146371"/>
                </a:cubicBezTo>
                <a:cubicBezTo>
                  <a:pt x="11830043" y="3151710"/>
                  <a:pt x="11825596" y="3156095"/>
                  <a:pt x="11820259" y="3156095"/>
                </a:cubicBezTo>
                <a:cubicBezTo>
                  <a:pt x="11814922" y="3156095"/>
                  <a:pt x="11810539" y="3151775"/>
                  <a:pt x="11810539" y="3146371"/>
                </a:cubicBezTo>
                <a:cubicBezTo>
                  <a:pt x="11810539" y="3140969"/>
                  <a:pt x="11814859" y="3136584"/>
                  <a:pt x="11820259" y="3136584"/>
                </a:cubicBezTo>
                <a:close/>
                <a:moveTo>
                  <a:pt x="11579030" y="3136584"/>
                </a:moveTo>
                <a:cubicBezTo>
                  <a:pt x="11584430" y="3136584"/>
                  <a:pt x="11588815" y="3141033"/>
                  <a:pt x="11588815" y="3146371"/>
                </a:cubicBezTo>
                <a:cubicBezTo>
                  <a:pt x="11588815" y="3151710"/>
                  <a:pt x="11584367" y="3156095"/>
                  <a:pt x="11579030" y="3156095"/>
                </a:cubicBezTo>
                <a:cubicBezTo>
                  <a:pt x="11573694" y="3156095"/>
                  <a:pt x="11569310" y="3151775"/>
                  <a:pt x="11569310" y="3146371"/>
                </a:cubicBezTo>
                <a:cubicBezTo>
                  <a:pt x="11569310" y="3140969"/>
                  <a:pt x="11573630" y="3136584"/>
                  <a:pt x="11579030" y="3136584"/>
                </a:cubicBezTo>
                <a:close/>
                <a:moveTo>
                  <a:pt x="11337802" y="3136584"/>
                </a:moveTo>
                <a:cubicBezTo>
                  <a:pt x="11343202" y="3136584"/>
                  <a:pt x="11347587" y="3141033"/>
                  <a:pt x="11347587" y="3146371"/>
                </a:cubicBezTo>
                <a:cubicBezTo>
                  <a:pt x="11347587" y="3151710"/>
                  <a:pt x="11343139" y="3156095"/>
                  <a:pt x="11337802" y="3156095"/>
                </a:cubicBezTo>
                <a:cubicBezTo>
                  <a:pt x="11332466" y="3156095"/>
                  <a:pt x="11328082" y="3151775"/>
                  <a:pt x="11328082" y="3146371"/>
                </a:cubicBezTo>
                <a:cubicBezTo>
                  <a:pt x="11328082" y="3140969"/>
                  <a:pt x="11332402" y="3136584"/>
                  <a:pt x="11337802" y="3136584"/>
                </a:cubicBezTo>
                <a:close/>
                <a:moveTo>
                  <a:pt x="11096574" y="3136584"/>
                </a:moveTo>
                <a:cubicBezTo>
                  <a:pt x="11101910" y="3136584"/>
                  <a:pt x="11106294" y="3141033"/>
                  <a:pt x="11106294" y="3146371"/>
                </a:cubicBezTo>
                <a:cubicBezTo>
                  <a:pt x="11106294" y="3151710"/>
                  <a:pt x="11101974" y="3156095"/>
                  <a:pt x="11096574" y="3156095"/>
                </a:cubicBezTo>
                <a:cubicBezTo>
                  <a:pt x="11091174" y="3156095"/>
                  <a:pt x="11086790" y="3151775"/>
                  <a:pt x="11086790" y="3146371"/>
                </a:cubicBezTo>
                <a:cubicBezTo>
                  <a:pt x="11086790" y="3140969"/>
                  <a:pt x="11091174" y="3136584"/>
                  <a:pt x="11096574" y="3136584"/>
                </a:cubicBezTo>
                <a:close/>
                <a:moveTo>
                  <a:pt x="10855345" y="3136584"/>
                </a:moveTo>
                <a:cubicBezTo>
                  <a:pt x="10860682" y="3136584"/>
                  <a:pt x="10865065" y="3141033"/>
                  <a:pt x="10865065" y="3146371"/>
                </a:cubicBezTo>
                <a:cubicBezTo>
                  <a:pt x="10865065" y="3151710"/>
                  <a:pt x="10860682" y="3156095"/>
                  <a:pt x="10855345" y="3156095"/>
                </a:cubicBezTo>
                <a:cubicBezTo>
                  <a:pt x="10850008" y="3156095"/>
                  <a:pt x="10845625" y="3151775"/>
                  <a:pt x="10845625" y="3146371"/>
                </a:cubicBezTo>
                <a:cubicBezTo>
                  <a:pt x="10845625" y="3140969"/>
                  <a:pt x="10849945" y="3136584"/>
                  <a:pt x="10855345" y="3136584"/>
                </a:cubicBezTo>
                <a:close/>
                <a:moveTo>
                  <a:pt x="10614116" y="3136584"/>
                </a:moveTo>
                <a:cubicBezTo>
                  <a:pt x="10619516" y="3136584"/>
                  <a:pt x="10623901" y="3141033"/>
                  <a:pt x="10623901" y="3146371"/>
                </a:cubicBezTo>
                <a:cubicBezTo>
                  <a:pt x="10623901" y="3151710"/>
                  <a:pt x="10619454" y="3156095"/>
                  <a:pt x="10614116" y="3156095"/>
                </a:cubicBezTo>
                <a:cubicBezTo>
                  <a:pt x="10608780" y="3156095"/>
                  <a:pt x="10604396" y="3151775"/>
                  <a:pt x="10604396" y="3146371"/>
                </a:cubicBezTo>
                <a:cubicBezTo>
                  <a:pt x="10604396" y="3140969"/>
                  <a:pt x="10608716" y="3136584"/>
                  <a:pt x="10614116" y="3136584"/>
                </a:cubicBezTo>
                <a:close/>
                <a:moveTo>
                  <a:pt x="10372888" y="3136584"/>
                </a:moveTo>
                <a:cubicBezTo>
                  <a:pt x="10378288" y="3136584"/>
                  <a:pt x="10382673" y="3141033"/>
                  <a:pt x="10382673" y="3146371"/>
                </a:cubicBezTo>
                <a:cubicBezTo>
                  <a:pt x="10382673" y="3151710"/>
                  <a:pt x="10378225" y="3156095"/>
                  <a:pt x="10372888" y="3156095"/>
                </a:cubicBezTo>
                <a:cubicBezTo>
                  <a:pt x="10367552" y="3156095"/>
                  <a:pt x="10363168" y="3151775"/>
                  <a:pt x="10363168" y="3146371"/>
                </a:cubicBezTo>
                <a:cubicBezTo>
                  <a:pt x="10363168" y="3140969"/>
                  <a:pt x="10367488" y="3136584"/>
                  <a:pt x="10372888" y="3136584"/>
                </a:cubicBezTo>
                <a:close/>
                <a:moveTo>
                  <a:pt x="10131660" y="3136584"/>
                </a:moveTo>
                <a:cubicBezTo>
                  <a:pt x="10137060" y="3136584"/>
                  <a:pt x="10141444" y="3141033"/>
                  <a:pt x="10141444" y="3146371"/>
                </a:cubicBezTo>
                <a:cubicBezTo>
                  <a:pt x="10141444" y="3151710"/>
                  <a:pt x="10136997" y="3156095"/>
                  <a:pt x="10131660" y="3156095"/>
                </a:cubicBezTo>
                <a:cubicBezTo>
                  <a:pt x="10126323" y="3156095"/>
                  <a:pt x="10121940" y="3151775"/>
                  <a:pt x="10121940" y="3146371"/>
                </a:cubicBezTo>
                <a:cubicBezTo>
                  <a:pt x="10121940" y="3140969"/>
                  <a:pt x="10126260" y="3136584"/>
                  <a:pt x="10131660" y="3136584"/>
                </a:cubicBezTo>
                <a:close/>
                <a:moveTo>
                  <a:pt x="9890432" y="3136584"/>
                </a:moveTo>
                <a:cubicBezTo>
                  <a:pt x="9895768" y="3136584"/>
                  <a:pt x="9900152" y="3141033"/>
                  <a:pt x="9900152" y="3146371"/>
                </a:cubicBezTo>
                <a:cubicBezTo>
                  <a:pt x="9900152" y="3151710"/>
                  <a:pt x="9895832" y="3156095"/>
                  <a:pt x="9890432" y="3156095"/>
                </a:cubicBezTo>
                <a:cubicBezTo>
                  <a:pt x="9885031" y="3156095"/>
                  <a:pt x="9880648" y="3151775"/>
                  <a:pt x="9880648" y="3146371"/>
                </a:cubicBezTo>
                <a:cubicBezTo>
                  <a:pt x="9880648" y="3140969"/>
                  <a:pt x="9885031" y="3136584"/>
                  <a:pt x="9890432" y="3136584"/>
                </a:cubicBezTo>
                <a:close/>
                <a:moveTo>
                  <a:pt x="9417695" y="3136584"/>
                </a:moveTo>
                <a:cubicBezTo>
                  <a:pt x="9423031" y="3136584"/>
                  <a:pt x="9427416" y="3141033"/>
                  <a:pt x="9427416" y="3146371"/>
                </a:cubicBezTo>
                <a:cubicBezTo>
                  <a:pt x="9427416" y="3151710"/>
                  <a:pt x="9423095" y="3156095"/>
                  <a:pt x="9417695" y="3156095"/>
                </a:cubicBezTo>
                <a:cubicBezTo>
                  <a:pt x="9412295" y="3156095"/>
                  <a:pt x="9407911" y="3151775"/>
                  <a:pt x="9407911" y="3146371"/>
                </a:cubicBezTo>
                <a:cubicBezTo>
                  <a:pt x="9407911" y="3140969"/>
                  <a:pt x="9412295" y="3136584"/>
                  <a:pt x="9417695" y="3136584"/>
                </a:cubicBezTo>
                <a:close/>
                <a:moveTo>
                  <a:pt x="9176467" y="3136584"/>
                </a:moveTo>
                <a:cubicBezTo>
                  <a:pt x="9181803" y="3136584"/>
                  <a:pt x="9186187" y="3141033"/>
                  <a:pt x="9186187" y="3146371"/>
                </a:cubicBezTo>
                <a:cubicBezTo>
                  <a:pt x="9186187" y="3151710"/>
                  <a:pt x="9181867" y="3156095"/>
                  <a:pt x="9176467" y="3156095"/>
                </a:cubicBezTo>
                <a:cubicBezTo>
                  <a:pt x="9171066" y="3156095"/>
                  <a:pt x="9166683" y="3151775"/>
                  <a:pt x="9166683" y="3146371"/>
                </a:cubicBezTo>
                <a:cubicBezTo>
                  <a:pt x="9166683" y="3140969"/>
                  <a:pt x="9171066" y="3136584"/>
                  <a:pt x="9176467" y="3136584"/>
                </a:cubicBezTo>
                <a:close/>
                <a:moveTo>
                  <a:pt x="8935237" y="3136584"/>
                </a:moveTo>
                <a:cubicBezTo>
                  <a:pt x="8940574" y="3136584"/>
                  <a:pt x="8944958" y="3141033"/>
                  <a:pt x="8944958" y="3146371"/>
                </a:cubicBezTo>
                <a:cubicBezTo>
                  <a:pt x="8944958" y="3151710"/>
                  <a:pt x="8940638" y="3156095"/>
                  <a:pt x="8935237" y="3156095"/>
                </a:cubicBezTo>
                <a:cubicBezTo>
                  <a:pt x="8929837" y="3156095"/>
                  <a:pt x="8925454" y="3151775"/>
                  <a:pt x="8925454" y="3146371"/>
                </a:cubicBezTo>
                <a:cubicBezTo>
                  <a:pt x="8925454" y="3140969"/>
                  <a:pt x="8929837" y="3136584"/>
                  <a:pt x="8935237" y="3136584"/>
                </a:cubicBezTo>
                <a:close/>
                <a:moveTo>
                  <a:pt x="8694009" y="3136584"/>
                </a:moveTo>
                <a:cubicBezTo>
                  <a:pt x="8699346" y="3136584"/>
                  <a:pt x="8703730" y="3141033"/>
                  <a:pt x="8703730" y="3146371"/>
                </a:cubicBezTo>
                <a:cubicBezTo>
                  <a:pt x="8703730" y="3151710"/>
                  <a:pt x="8699346" y="3156095"/>
                  <a:pt x="8694009" y="3156095"/>
                </a:cubicBezTo>
                <a:cubicBezTo>
                  <a:pt x="8688673" y="3156095"/>
                  <a:pt x="8684289" y="3151775"/>
                  <a:pt x="8684289" y="3146371"/>
                </a:cubicBezTo>
                <a:cubicBezTo>
                  <a:pt x="8684289" y="3140969"/>
                  <a:pt x="8688609" y="3136584"/>
                  <a:pt x="8694009" y="3136584"/>
                </a:cubicBezTo>
                <a:close/>
                <a:moveTo>
                  <a:pt x="8452781" y="3136584"/>
                </a:moveTo>
                <a:cubicBezTo>
                  <a:pt x="8458181" y="3136584"/>
                  <a:pt x="8462566" y="3141033"/>
                  <a:pt x="8462566" y="3146371"/>
                </a:cubicBezTo>
                <a:cubicBezTo>
                  <a:pt x="8462566" y="3151710"/>
                  <a:pt x="8458118" y="3156095"/>
                  <a:pt x="8452781" y="3156095"/>
                </a:cubicBezTo>
                <a:cubicBezTo>
                  <a:pt x="8447445" y="3156095"/>
                  <a:pt x="8443061" y="3151775"/>
                  <a:pt x="8443061" y="3146371"/>
                </a:cubicBezTo>
                <a:cubicBezTo>
                  <a:pt x="8443061" y="3140969"/>
                  <a:pt x="8447381" y="3136584"/>
                  <a:pt x="8452781" y="3136584"/>
                </a:cubicBezTo>
                <a:close/>
                <a:moveTo>
                  <a:pt x="8211553" y="3136584"/>
                </a:moveTo>
                <a:cubicBezTo>
                  <a:pt x="8216889" y="3136584"/>
                  <a:pt x="8221273" y="3141033"/>
                  <a:pt x="8221273" y="3146371"/>
                </a:cubicBezTo>
                <a:cubicBezTo>
                  <a:pt x="8221273" y="3151710"/>
                  <a:pt x="8216953" y="3156095"/>
                  <a:pt x="8211553" y="3156095"/>
                </a:cubicBezTo>
                <a:cubicBezTo>
                  <a:pt x="8206152" y="3156095"/>
                  <a:pt x="8201769" y="3151775"/>
                  <a:pt x="8201769" y="3146371"/>
                </a:cubicBezTo>
                <a:cubicBezTo>
                  <a:pt x="8201769" y="3140969"/>
                  <a:pt x="8206152" y="3136584"/>
                  <a:pt x="8211553" y="3136584"/>
                </a:cubicBezTo>
                <a:close/>
                <a:moveTo>
                  <a:pt x="7970260" y="3136584"/>
                </a:moveTo>
                <a:cubicBezTo>
                  <a:pt x="7975661" y="3136584"/>
                  <a:pt x="7980044" y="3141033"/>
                  <a:pt x="7980044" y="3146371"/>
                </a:cubicBezTo>
                <a:cubicBezTo>
                  <a:pt x="7980044" y="3151710"/>
                  <a:pt x="7975661" y="3156095"/>
                  <a:pt x="7970260" y="3156095"/>
                </a:cubicBezTo>
                <a:cubicBezTo>
                  <a:pt x="7964860" y="3156095"/>
                  <a:pt x="7960477" y="3151775"/>
                  <a:pt x="7960477" y="3146371"/>
                </a:cubicBezTo>
                <a:cubicBezTo>
                  <a:pt x="7960477" y="3140969"/>
                  <a:pt x="7964860" y="3136584"/>
                  <a:pt x="7970260" y="3136584"/>
                </a:cubicBezTo>
                <a:close/>
                <a:moveTo>
                  <a:pt x="7729032" y="3136584"/>
                </a:moveTo>
                <a:cubicBezTo>
                  <a:pt x="7734369" y="3136584"/>
                  <a:pt x="7738753" y="3141033"/>
                  <a:pt x="7738753" y="3146371"/>
                </a:cubicBezTo>
                <a:cubicBezTo>
                  <a:pt x="7738753" y="3151710"/>
                  <a:pt x="7734432" y="3156095"/>
                  <a:pt x="7729032" y="3156095"/>
                </a:cubicBezTo>
                <a:cubicBezTo>
                  <a:pt x="7723632" y="3156095"/>
                  <a:pt x="7719249" y="3151775"/>
                  <a:pt x="7719249" y="3146371"/>
                </a:cubicBezTo>
                <a:cubicBezTo>
                  <a:pt x="7719249" y="3140969"/>
                  <a:pt x="7723632" y="3136584"/>
                  <a:pt x="7729032" y="3136584"/>
                </a:cubicBezTo>
                <a:close/>
                <a:moveTo>
                  <a:pt x="7487803" y="3136584"/>
                </a:moveTo>
                <a:cubicBezTo>
                  <a:pt x="7493139" y="3136584"/>
                  <a:pt x="7497524" y="3141033"/>
                  <a:pt x="7497524" y="3146371"/>
                </a:cubicBezTo>
                <a:cubicBezTo>
                  <a:pt x="7497524" y="3151710"/>
                  <a:pt x="7493203" y="3156095"/>
                  <a:pt x="7487803" y="3156095"/>
                </a:cubicBezTo>
                <a:cubicBezTo>
                  <a:pt x="7482403" y="3156095"/>
                  <a:pt x="7478019" y="3151775"/>
                  <a:pt x="7478019" y="3146371"/>
                </a:cubicBezTo>
                <a:cubicBezTo>
                  <a:pt x="7478019" y="3140969"/>
                  <a:pt x="7482403" y="3136584"/>
                  <a:pt x="7487803" y="3136584"/>
                </a:cubicBezTo>
                <a:close/>
                <a:moveTo>
                  <a:pt x="7246575" y="3136584"/>
                </a:moveTo>
                <a:cubicBezTo>
                  <a:pt x="7251975" y="3136584"/>
                  <a:pt x="7256359" y="3141033"/>
                  <a:pt x="7256359" y="3146371"/>
                </a:cubicBezTo>
                <a:cubicBezTo>
                  <a:pt x="7256359" y="3151710"/>
                  <a:pt x="7251912" y="3156095"/>
                  <a:pt x="7246575" y="3156095"/>
                </a:cubicBezTo>
                <a:cubicBezTo>
                  <a:pt x="7241238" y="3156095"/>
                  <a:pt x="7236855" y="3151775"/>
                  <a:pt x="7236855" y="3146371"/>
                </a:cubicBezTo>
                <a:cubicBezTo>
                  <a:pt x="7236855" y="3140969"/>
                  <a:pt x="7241175" y="3136584"/>
                  <a:pt x="7246575" y="3136584"/>
                </a:cubicBezTo>
                <a:close/>
                <a:moveTo>
                  <a:pt x="7005346" y="3136584"/>
                </a:moveTo>
                <a:cubicBezTo>
                  <a:pt x="7010746" y="3136584"/>
                  <a:pt x="7015130" y="3141033"/>
                  <a:pt x="7015130" y="3146371"/>
                </a:cubicBezTo>
                <a:cubicBezTo>
                  <a:pt x="7015130" y="3151710"/>
                  <a:pt x="7010683" y="3156095"/>
                  <a:pt x="7005346" y="3156095"/>
                </a:cubicBezTo>
                <a:cubicBezTo>
                  <a:pt x="7000009" y="3156095"/>
                  <a:pt x="6995626" y="3151775"/>
                  <a:pt x="6995626" y="3146371"/>
                </a:cubicBezTo>
                <a:cubicBezTo>
                  <a:pt x="6995626" y="3140969"/>
                  <a:pt x="6999946" y="3136584"/>
                  <a:pt x="7005346" y="3136584"/>
                </a:cubicBezTo>
                <a:close/>
                <a:moveTo>
                  <a:pt x="6764118" y="3136584"/>
                </a:moveTo>
                <a:cubicBezTo>
                  <a:pt x="6769518" y="3136584"/>
                  <a:pt x="6773902" y="3141033"/>
                  <a:pt x="6773902" y="3146371"/>
                </a:cubicBezTo>
                <a:cubicBezTo>
                  <a:pt x="6773902" y="3151710"/>
                  <a:pt x="6769518" y="3156095"/>
                  <a:pt x="6764118" y="3156095"/>
                </a:cubicBezTo>
                <a:cubicBezTo>
                  <a:pt x="6758718" y="3156095"/>
                  <a:pt x="6754335" y="3151775"/>
                  <a:pt x="6754335" y="3146371"/>
                </a:cubicBezTo>
                <a:cubicBezTo>
                  <a:pt x="6754335" y="3140969"/>
                  <a:pt x="6758718" y="3136584"/>
                  <a:pt x="6764118" y="3136584"/>
                </a:cubicBezTo>
                <a:close/>
                <a:moveTo>
                  <a:pt x="6522889" y="3136584"/>
                </a:moveTo>
                <a:cubicBezTo>
                  <a:pt x="6528225" y="3136584"/>
                  <a:pt x="6532610" y="3141033"/>
                  <a:pt x="6532610" y="3146371"/>
                </a:cubicBezTo>
                <a:cubicBezTo>
                  <a:pt x="6532610" y="3151710"/>
                  <a:pt x="6528289" y="3156095"/>
                  <a:pt x="6522889" y="3156095"/>
                </a:cubicBezTo>
                <a:cubicBezTo>
                  <a:pt x="6517489" y="3156095"/>
                  <a:pt x="6513105" y="3151775"/>
                  <a:pt x="6513105" y="3146371"/>
                </a:cubicBezTo>
                <a:cubicBezTo>
                  <a:pt x="6513105" y="3140969"/>
                  <a:pt x="6517489" y="3136584"/>
                  <a:pt x="6522889" y="3136584"/>
                </a:cubicBezTo>
                <a:close/>
                <a:moveTo>
                  <a:pt x="6281661" y="3136584"/>
                </a:moveTo>
                <a:cubicBezTo>
                  <a:pt x="6286997" y="3136584"/>
                  <a:pt x="6291381" y="3141033"/>
                  <a:pt x="6291381" y="3146371"/>
                </a:cubicBezTo>
                <a:cubicBezTo>
                  <a:pt x="6291381" y="3151710"/>
                  <a:pt x="6287061" y="3156095"/>
                  <a:pt x="6281661" y="3156095"/>
                </a:cubicBezTo>
                <a:cubicBezTo>
                  <a:pt x="6276261" y="3156095"/>
                  <a:pt x="6271877" y="3151775"/>
                  <a:pt x="6271877" y="3146371"/>
                </a:cubicBezTo>
                <a:cubicBezTo>
                  <a:pt x="6271877" y="3140969"/>
                  <a:pt x="6276261" y="3136584"/>
                  <a:pt x="6281661" y="3136584"/>
                </a:cubicBezTo>
                <a:close/>
                <a:moveTo>
                  <a:pt x="6040432" y="3136584"/>
                </a:moveTo>
                <a:cubicBezTo>
                  <a:pt x="6045832" y="3136584"/>
                  <a:pt x="6050216" y="3141033"/>
                  <a:pt x="6050216" y="3146371"/>
                </a:cubicBezTo>
                <a:cubicBezTo>
                  <a:pt x="6050216" y="3151710"/>
                  <a:pt x="6045769" y="3156095"/>
                  <a:pt x="6040432" y="3156095"/>
                </a:cubicBezTo>
                <a:cubicBezTo>
                  <a:pt x="6035095" y="3156095"/>
                  <a:pt x="6030712" y="3151775"/>
                  <a:pt x="6030712" y="3146371"/>
                </a:cubicBezTo>
                <a:cubicBezTo>
                  <a:pt x="6030712" y="3140969"/>
                  <a:pt x="6035032" y="3136584"/>
                  <a:pt x="6040432" y="3136584"/>
                </a:cubicBezTo>
                <a:close/>
                <a:moveTo>
                  <a:pt x="5799205" y="3136584"/>
                </a:moveTo>
                <a:cubicBezTo>
                  <a:pt x="5804606" y="3136584"/>
                  <a:pt x="5808989" y="3141033"/>
                  <a:pt x="5808989" y="3146371"/>
                </a:cubicBezTo>
                <a:cubicBezTo>
                  <a:pt x="5808989" y="3151710"/>
                  <a:pt x="5804542" y="3156095"/>
                  <a:pt x="5799205" y="3156095"/>
                </a:cubicBezTo>
                <a:cubicBezTo>
                  <a:pt x="5793870" y="3156095"/>
                  <a:pt x="5789486" y="3151775"/>
                  <a:pt x="5789486" y="3146371"/>
                </a:cubicBezTo>
                <a:cubicBezTo>
                  <a:pt x="5789486" y="3140969"/>
                  <a:pt x="5793806" y="3136584"/>
                  <a:pt x="5799205" y="3136584"/>
                </a:cubicBezTo>
                <a:close/>
                <a:moveTo>
                  <a:pt x="5557991" y="3136584"/>
                </a:moveTo>
                <a:cubicBezTo>
                  <a:pt x="5563391" y="3136584"/>
                  <a:pt x="5567774" y="3141033"/>
                  <a:pt x="5567774" y="3146371"/>
                </a:cubicBezTo>
                <a:cubicBezTo>
                  <a:pt x="5567774" y="3151710"/>
                  <a:pt x="5563391" y="3156095"/>
                  <a:pt x="5557991" y="3156095"/>
                </a:cubicBezTo>
                <a:cubicBezTo>
                  <a:pt x="5552592" y="3156095"/>
                  <a:pt x="5548208" y="3151775"/>
                  <a:pt x="5548208" y="3146371"/>
                </a:cubicBezTo>
                <a:cubicBezTo>
                  <a:pt x="5548208" y="3140969"/>
                  <a:pt x="5552592" y="3136584"/>
                  <a:pt x="5557991" y="3136584"/>
                </a:cubicBezTo>
                <a:close/>
                <a:moveTo>
                  <a:pt x="5316710" y="3136584"/>
                </a:moveTo>
                <a:cubicBezTo>
                  <a:pt x="5322044" y="3136584"/>
                  <a:pt x="5326429" y="3141033"/>
                  <a:pt x="5326429" y="3146371"/>
                </a:cubicBezTo>
                <a:cubicBezTo>
                  <a:pt x="5326429" y="3151710"/>
                  <a:pt x="5322105" y="3156095"/>
                  <a:pt x="5316710" y="3156095"/>
                </a:cubicBezTo>
                <a:cubicBezTo>
                  <a:pt x="5311314" y="3156095"/>
                  <a:pt x="5306924" y="3151775"/>
                  <a:pt x="5306924" y="3146371"/>
                </a:cubicBezTo>
                <a:cubicBezTo>
                  <a:pt x="5306924" y="3140969"/>
                  <a:pt x="5311314" y="3136584"/>
                  <a:pt x="5316710" y="3136584"/>
                </a:cubicBezTo>
                <a:close/>
                <a:moveTo>
                  <a:pt x="5075485" y="3136584"/>
                </a:moveTo>
                <a:cubicBezTo>
                  <a:pt x="5080820" y="3136584"/>
                  <a:pt x="5085202" y="3141033"/>
                  <a:pt x="5085202" y="3146371"/>
                </a:cubicBezTo>
                <a:cubicBezTo>
                  <a:pt x="5085202" y="3151710"/>
                  <a:pt x="5080883" y="3156095"/>
                  <a:pt x="5075485" y="3156095"/>
                </a:cubicBezTo>
                <a:cubicBezTo>
                  <a:pt x="5070087" y="3156095"/>
                  <a:pt x="5065705" y="3151775"/>
                  <a:pt x="5065705" y="3146371"/>
                </a:cubicBezTo>
                <a:cubicBezTo>
                  <a:pt x="5065705" y="3140969"/>
                  <a:pt x="5070087" y="3136584"/>
                  <a:pt x="5075485" y="3136584"/>
                </a:cubicBezTo>
                <a:close/>
                <a:moveTo>
                  <a:pt x="4834252" y="3136584"/>
                </a:moveTo>
                <a:cubicBezTo>
                  <a:pt x="4839658" y="3136584"/>
                  <a:pt x="4844040" y="3141033"/>
                  <a:pt x="4844040" y="3146371"/>
                </a:cubicBezTo>
                <a:cubicBezTo>
                  <a:pt x="4844040" y="3151710"/>
                  <a:pt x="4839595" y="3156095"/>
                  <a:pt x="4834252" y="3156095"/>
                </a:cubicBezTo>
                <a:cubicBezTo>
                  <a:pt x="4828915" y="3156095"/>
                  <a:pt x="4824534" y="3151775"/>
                  <a:pt x="4824534" y="3146371"/>
                </a:cubicBezTo>
                <a:cubicBezTo>
                  <a:pt x="4824534" y="3140969"/>
                  <a:pt x="4828853" y="3136584"/>
                  <a:pt x="4834252" y="3136584"/>
                </a:cubicBezTo>
                <a:close/>
                <a:moveTo>
                  <a:pt x="4593019" y="3136584"/>
                </a:moveTo>
                <a:cubicBezTo>
                  <a:pt x="4598416" y="3136584"/>
                  <a:pt x="4602795" y="3141033"/>
                  <a:pt x="4602795" y="3146371"/>
                </a:cubicBezTo>
                <a:cubicBezTo>
                  <a:pt x="4602795" y="3151710"/>
                  <a:pt x="4598353" y="3156095"/>
                  <a:pt x="4593019" y="3156095"/>
                </a:cubicBezTo>
                <a:cubicBezTo>
                  <a:pt x="4587686" y="3156095"/>
                  <a:pt x="4583304" y="3151775"/>
                  <a:pt x="4583304" y="3146371"/>
                </a:cubicBezTo>
                <a:cubicBezTo>
                  <a:pt x="4583304" y="3140969"/>
                  <a:pt x="4587622" y="3136584"/>
                  <a:pt x="4593019" y="3136584"/>
                </a:cubicBezTo>
                <a:close/>
                <a:moveTo>
                  <a:pt x="4351806" y="3136584"/>
                </a:moveTo>
                <a:cubicBezTo>
                  <a:pt x="4357195" y="3136584"/>
                  <a:pt x="4361580" y="3141033"/>
                  <a:pt x="4361580" y="3146371"/>
                </a:cubicBezTo>
                <a:cubicBezTo>
                  <a:pt x="4361580" y="3151710"/>
                  <a:pt x="4357195" y="3156095"/>
                  <a:pt x="4351806" y="3156095"/>
                </a:cubicBezTo>
                <a:cubicBezTo>
                  <a:pt x="4346397" y="3156095"/>
                  <a:pt x="4342006" y="3151775"/>
                  <a:pt x="4342006" y="3146371"/>
                </a:cubicBezTo>
                <a:cubicBezTo>
                  <a:pt x="4342006" y="3140969"/>
                  <a:pt x="4346397" y="3136584"/>
                  <a:pt x="4351806" y="3136584"/>
                </a:cubicBezTo>
                <a:close/>
                <a:moveTo>
                  <a:pt x="4110581" y="3136584"/>
                </a:moveTo>
                <a:cubicBezTo>
                  <a:pt x="4115984" y="3136584"/>
                  <a:pt x="4120362" y="3141033"/>
                  <a:pt x="4120362" y="3146371"/>
                </a:cubicBezTo>
                <a:cubicBezTo>
                  <a:pt x="4120362" y="3151710"/>
                  <a:pt x="4115984" y="3156095"/>
                  <a:pt x="4110581" y="3156095"/>
                </a:cubicBezTo>
                <a:cubicBezTo>
                  <a:pt x="4105180" y="3156095"/>
                  <a:pt x="4100799" y="3151775"/>
                  <a:pt x="4100799" y="3146371"/>
                </a:cubicBezTo>
                <a:cubicBezTo>
                  <a:pt x="4100799" y="3140969"/>
                  <a:pt x="4105180" y="3136584"/>
                  <a:pt x="4110581" y="3136584"/>
                </a:cubicBezTo>
                <a:close/>
                <a:moveTo>
                  <a:pt x="3869430" y="3136584"/>
                </a:moveTo>
                <a:cubicBezTo>
                  <a:pt x="3874763" y="3136584"/>
                  <a:pt x="3879149" y="3141033"/>
                  <a:pt x="3879149" y="3146371"/>
                </a:cubicBezTo>
                <a:cubicBezTo>
                  <a:pt x="3879149" y="3151710"/>
                  <a:pt x="3874828" y="3156095"/>
                  <a:pt x="3869430" y="3156095"/>
                </a:cubicBezTo>
                <a:cubicBezTo>
                  <a:pt x="3864030" y="3156095"/>
                  <a:pt x="3859647" y="3151775"/>
                  <a:pt x="3859647" y="3146371"/>
                </a:cubicBezTo>
                <a:cubicBezTo>
                  <a:pt x="3859647" y="3140969"/>
                  <a:pt x="3864030" y="3136584"/>
                  <a:pt x="3869430" y="3136584"/>
                </a:cubicBezTo>
                <a:close/>
                <a:moveTo>
                  <a:pt x="3628212" y="3136584"/>
                </a:moveTo>
                <a:cubicBezTo>
                  <a:pt x="3633528" y="3136584"/>
                  <a:pt x="3637936" y="3141033"/>
                  <a:pt x="3637936" y="3146371"/>
                </a:cubicBezTo>
                <a:cubicBezTo>
                  <a:pt x="3637936" y="3151710"/>
                  <a:pt x="3633592" y="3156095"/>
                  <a:pt x="3628212" y="3156095"/>
                </a:cubicBezTo>
                <a:cubicBezTo>
                  <a:pt x="3622814" y="3156095"/>
                  <a:pt x="3618430" y="3151775"/>
                  <a:pt x="3618430" y="3146371"/>
                </a:cubicBezTo>
                <a:cubicBezTo>
                  <a:pt x="3618430" y="3140969"/>
                  <a:pt x="3622814" y="3136584"/>
                  <a:pt x="3628212" y="3136584"/>
                </a:cubicBezTo>
                <a:close/>
                <a:moveTo>
                  <a:pt x="3386958" y="3136584"/>
                </a:moveTo>
                <a:cubicBezTo>
                  <a:pt x="3392358" y="3136584"/>
                  <a:pt x="3396743" y="3141033"/>
                  <a:pt x="3396743" y="3146371"/>
                </a:cubicBezTo>
                <a:cubicBezTo>
                  <a:pt x="3396743" y="3151710"/>
                  <a:pt x="3392296" y="3156095"/>
                  <a:pt x="3386958" y="3156095"/>
                </a:cubicBezTo>
                <a:cubicBezTo>
                  <a:pt x="3381621" y="3156095"/>
                  <a:pt x="3377235" y="3151775"/>
                  <a:pt x="3377235" y="3146371"/>
                </a:cubicBezTo>
                <a:cubicBezTo>
                  <a:pt x="3377235" y="3140969"/>
                  <a:pt x="3381556" y="3136584"/>
                  <a:pt x="3386958" y="3136584"/>
                </a:cubicBezTo>
                <a:close/>
                <a:moveTo>
                  <a:pt x="3145751" y="3136584"/>
                </a:moveTo>
                <a:cubicBezTo>
                  <a:pt x="3151149" y="3136584"/>
                  <a:pt x="3155533" y="3141033"/>
                  <a:pt x="3155533" y="3146371"/>
                </a:cubicBezTo>
                <a:cubicBezTo>
                  <a:pt x="3155533" y="3151710"/>
                  <a:pt x="3151086" y="3156095"/>
                  <a:pt x="3145751" y="3156095"/>
                </a:cubicBezTo>
                <a:cubicBezTo>
                  <a:pt x="3140415" y="3156095"/>
                  <a:pt x="3136032" y="3151775"/>
                  <a:pt x="3136032" y="3146371"/>
                </a:cubicBezTo>
                <a:cubicBezTo>
                  <a:pt x="3136032" y="3140969"/>
                  <a:pt x="3140351" y="3136584"/>
                  <a:pt x="3145751" y="3136584"/>
                </a:cubicBezTo>
                <a:close/>
                <a:moveTo>
                  <a:pt x="2904572" y="3136584"/>
                </a:moveTo>
                <a:cubicBezTo>
                  <a:pt x="2909972" y="3136584"/>
                  <a:pt x="2914355" y="3141033"/>
                  <a:pt x="2914355" y="3146371"/>
                </a:cubicBezTo>
                <a:cubicBezTo>
                  <a:pt x="2914355" y="3151710"/>
                  <a:pt x="2909972" y="3156095"/>
                  <a:pt x="2904572" y="3156095"/>
                </a:cubicBezTo>
                <a:cubicBezTo>
                  <a:pt x="2899174" y="3156095"/>
                  <a:pt x="2894791" y="3151775"/>
                  <a:pt x="2894791" y="3146371"/>
                </a:cubicBezTo>
                <a:cubicBezTo>
                  <a:pt x="2894791" y="3140969"/>
                  <a:pt x="2899174" y="3136584"/>
                  <a:pt x="2904572" y="3136584"/>
                </a:cubicBezTo>
                <a:close/>
                <a:moveTo>
                  <a:pt x="2663275" y="3136584"/>
                </a:moveTo>
                <a:cubicBezTo>
                  <a:pt x="2668611" y="3136584"/>
                  <a:pt x="2672998" y="3141033"/>
                  <a:pt x="2672998" y="3146371"/>
                </a:cubicBezTo>
                <a:cubicBezTo>
                  <a:pt x="2672998" y="3151710"/>
                  <a:pt x="2668675" y="3156095"/>
                  <a:pt x="2663275" y="3156095"/>
                </a:cubicBezTo>
                <a:cubicBezTo>
                  <a:pt x="2657876" y="3156095"/>
                  <a:pt x="2653492" y="3151775"/>
                  <a:pt x="2653492" y="3146371"/>
                </a:cubicBezTo>
                <a:cubicBezTo>
                  <a:pt x="2653492" y="3140969"/>
                  <a:pt x="2657876" y="3136584"/>
                  <a:pt x="2663275" y="3136584"/>
                </a:cubicBezTo>
                <a:close/>
                <a:moveTo>
                  <a:pt x="2422037" y="3136584"/>
                </a:moveTo>
                <a:cubicBezTo>
                  <a:pt x="2427371" y="3136584"/>
                  <a:pt x="2431753" y="3141033"/>
                  <a:pt x="2431753" y="3146371"/>
                </a:cubicBezTo>
                <a:cubicBezTo>
                  <a:pt x="2431753" y="3151710"/>
                  <a:pt x="2427435" y="3156095"/>
                  <a:pt x="2422037" y="3156095"/>
                </a:cubicBezTo>
                <a:cubicBezTo>
                  <a:pt x="2416639" y="3156095"/>
                  <a:pt x="2412257" y="3151775"/>
                  <a:pt x="2412257" y="3146371"/>
                </a:cubicBezTo>
                <a:cubicBezTo>
                  <a:pt x="2412257" y="3140969"/>
                  <a:pt x="2416639" y="3136584"/>
                  <a:pt x="2422037" y="3136584"/>
                </a:cubicBezTo>
                <a:close/>
                <a:moveTo>
                  <a:pt x="2180788" y="3136584"/>
                </a:moveTo>
                <a:cubicBezTo>
                  <a:pt x="2186189" y="3136584"/>
                  <a:pt x="2190580" y="3141033"/>
                  <a:pt x="2190580" y="3146371"/>
                </a:cubicBezTo>
                <a:cubicBezTo>
                  <a:pt x="2190580" y="3151710"/>
                  <a:pt x="2186136" y="3156095"/>
                  <a:pt x="2180788" y="3156095"/>
                </a:cubicBezTo>
                <a:cubicBezTo>
                  <a:pt x="2175475" y="3156095"/>
                  <a:pt x="2171083" y="3151775"/>
                  <a:pt x="2171083" y="3146371"/>
                </a:cubicBezTo>
                <a:cubicBezTo>
                  <a:pt x="2171083" y="3140969"/>
                  <a:pt x="2175412" y="3136584"/>
                  <a:pt x="2180788" y="3136584"/>
                </a:cubicBezTo>
                <a:close/>
                <a:moveTo>
                  <a:pt x="1939582" y="3136584"/>
                </a:moveTo>
                <a:cubicBezTo>
                  <a:pt x="1944980" y="3136584"/>
                  <a:pt x="1949365" y="3141033"/>
                  <a:pt x="1949365" y="3146371"/>
                </a:cubicBezTo>
                <a:cubicBezTo>
                  <a:pt x="1949365" y="3151710"/>
                  <a:pt x="1944920" y="3156095"/>
                  <a:pt x="1939582" y="3156095"/>
                </a:cubicBezTo>
                <a:cubicBezTo>
                  <a:pt x="1934245" y="3156095"/>
                  <a:pt x="1929860" y="3151775"/>
                  <a:pt x="1929860" y="3146371"/>
                </a:cubicBezTo>
                <a:cubicBezTo>
                  <a:pt x="1929860" y="3140969"/>
                  <a:pt x="1934181" y="3136584"/>
                  <a:pt x="1939582" y="3136584"/>
                </a:cubicBezTo>
                <a:close/>
                <a:moveTo>
                  <a:pt x="1698332" y="3136584"/>
                </a:moveTo>
                <a:cubicBezTo>
                  <a:pt x="1703733" y="3136584"/>
                  <a:pt x="1708118" y="3141033"/>
                  <a:pt x="1708118" y="3146371"/>
                </a:cubicBezTo>
                <a:cubicBezTo>
                  <a:pt x="1708118" y="3151710"/>
                  <a:pt x="1703733" y="3156095"/>
                  <a:pt x="1698332" y="3156095"/>
                </a:cubicBezTo>
                <a:cubicBezTo>
                  <a:pt x="1692931" y="3156095"/>
                  <a:pt x="1688547" y="3151775"/>
                  <a:pt x="1688547" y="3146371"/>
                </a:cubicBezTo>
                <a:cubicBezTo>
                  <a:pt x="1688547" y="3140969"/>
                  <a:pt x="1692931" y="3136584"/>
                  <a:pt x="1698332" y="3136584"/>
                </a:cubicBezTo>
                <a:close/>
                <a:moveTo>
                  <a:pt x="1457107" y="3136584"/>
                </a:moveTo>
                <a:cubicBezTo>
                  <a:pt x="1462443" y="3136584"/>
                  <a:pt x="1466827" y="3141033"/>
                  <a:pt x="1466827" y="3146371"/>
                </a:cubicBezTo>
                <a:cubicBezTo>
                  <a:pt x="1466827" y="3151710"/>
                  <a:pt x="1462507" y="3156095"/>
                  <a:pt x="1457107" y="3156095"/>
                </a:cubicBezTo>
                <a:cubicBezTo>
                  <a:pt x="1451707" y="3156095"/>
                  <a:pt x="1447323" y="3151775"/>
                  <a:pt x="1447323" y="3146371"/>
                </a:cubicBezTo>
                <a:cubicBezTo>
                  <a:pt x="1447323" y="3140969"/>
                  <a:pt x="1451707" y="3136584"/>
                  <a:pt x="1457107" y="3136584"/>
                </a:cubicBezTo>
                <a:close/>
                <a:moveTo>
                  <a:pt x="1215886" y="3136584"/>
                </a:moveTo>
                <a:cubicBezTo>
                  <a:pt x="1221285" y="3136584"/>
                  <a:pt x="1225669" y="3141033"/>
                  <a:pt x="1225669" y="3146371"/>
                </a:cubicBezTo>
                <a:cubicBezTo>
                  <a:pt x="1225669" y="3151710"/>
                  <a:pt x="1221222" y="3156095"/>
                  <a:pt x="1215886" y="3156095"/>
                </a:cubicBezTo>
                <a:cubicBezTo>
                  <a:pt x="1210550" y="3156095"/>
                  <a:pt x="1206166" y="3151775"/>
                  <a:pt x="1206166" y="3146371"/>
                </a:cubicBezTo>
                <a:cubicBezTo>
                  <a:pt x="1206166" y="3140969"/>
                  <a:pt x="1210486" y="3136584"/>
                  <a:pt x="1215886" y="3136584"/>
                </a:cubicBezTo>
                <a:close/>
                <a:moveTo>
                  <a:pt x="974665" y="3136584"/>
                </a:moveTo>
                <a:cubicBezTo>
                  <a:pt x="980065" y="3136584"/>
                  <a:pt x="984449" y="3141033"/>
                  <a:pt x="984449" y="3146371"/>
                </a:cubicBezTo>
                <a:cubicBezTo>
                  <a:pt x="984449" y="3151710"/>
                  <a:pt x="980002" y="3156095"/>
                  <a:pt x="974665" y="3156095"/>
                </a:cubicBezTo>
                <a:cubicBezTo>
                  <a:pt x="969330" y="3156095"/>
                  <a:pt x="964946" y="3151775"/>
                  <a:pt x="964946" y="3146371"/>
                </a:cubicBezTo>
                <a:cubicBezTo>
                  <a:pt x="964946" y="3140969"/>
                  <a:pt x="969266" y="3136584"/>
                  <a:pt x="974665" y="3136584"/>
                </a:cubicBezTo>
                <a:close/>
                <a:moveTo>
                  <a:pt x="733446" y="3136584"/>
                </a:moveTo>
                <a:cubicBezTo>
                  <a:pt x="738781" y="3136584"/>
                  <a:pt x="743165" y="3141033"/>
                  <a:pt x="743165" y="3146371"/>
                </a:cubicBezTo>
                <a:cubicBezTo>
                  <a:pt x="743165" y="3151710"/>
                  <a:pt x="738845" y="3156095"/>
                  <a:pt x="733446" y="3156095"/>
                </a:cubicBezTo>
                <a:cubicBezTo>
                  <a:pt x="728046" y="3156095"/>
                  <a:pt x="723662" y="3151775"/>
                  <a:pt x="723662" y="3146371"/>
                </a:cubicBezTo>
                <a:cubicBezTo>
                  <a:pt x="723662" y="3140969"/>
                  <a:pt x="728046" y="3136584"/>
                  <a:pt x="733446" y="3136584"/>
                </a:cubicBezTo>
                <a:close/>
                <a:moveTo>
                  <a:pt x="492225" y="3136584"/>
                </a:moveTo>
                <a:cubicBezTo>
                  <a:pt x="497561" y="3136584"/>
                  <a:pt x="501945" y="3141033"/>
                  <a:pt x="501945" y="3146371"/>
                </a:cubicBezTo>
                <a:cubicBezTo>
                  <a:pt x="501945" y="3151710"/>
                  <a:pt x="497625" y="3156095"/>
                  <a:pt x="492225" y="3156095"/>
                </a:cubicBezTo>
                <a:cubicBezTo>
                  <a:pt x="486825" y="3156095"/>
                  <a:pt x="482441" y="3151775"/>
                  <a:pt x="482441" y="3146371"/>
                </a:cubicBezTo>
                <a:cubicBezTo>
                  <a:pt x="482441" y="3140969"/>
                  <a:pt x="486825" y="3136584"/>
                  <a:pt x="492225" y="3136584"/>
                </a:cubicBezTo>
                <a:close/>
                <a:moveTo>
                  <a:pt x="251005" y="3136584"/>
                </a:moveTo>
                <a:cubicBezTo>
                  <a:pt x="256405" y="3136584"/>
                  <a:pt x="260789" y="3141033"/>
                  <a:pt x="260789" y="3146371"/>
                </a:cubicBezTo>
                <a:cubicBezTo>
                  <a:pt x="260789" y="3151710"/>
                  <a:pt x="256342" y="3156095"/>
                  <a:pt x="251005" y="3156095"/>
                </a:cubicBezTo>
                <a:cubicBezTo>
                  <a:pt x="245669" y="3156095"/>
                  <a:pt x="241285" y="3151775"/>
                  <a:pt x="241285" y="3146371"/>
                </a:cubicBezTo>
                <a:cubicBezTo>
                  <a:pt x="241285" y="3140969"/>
                  <a:pt x="245605" y="3136584"/>
                  <a:pt x="251005" y="3136584"/>
                </a:cubicBezTo>
                <a:close/>
                <a:moveTo>
                  <a:pt x="9722" y="3136584"/>
                </a:moveTo>
                <a:cubicBezTo>
                  <a:pt x="15122" y="3136584"/>
                  <a:pt x="19506" y="3141033"/>
                  <a:pt x="19506" y="3146371"/>
                </a:cubicBezTo>
                <a:cubicBezTo>
                  <a:pt x="19506" y="3151710"/>
                  <a:pt x="15059" y="3156095"/>
                  <a:pt x="9722" y="3156095"/>
                </a:cubicBezTo>
                <a:cubicBezTo>
                  <a:pt x="4386" y="3156095"/>
                  <a:pt x="2" y="3151775"/>
                  <a:pt x="2" y="3146371"/>
                </a:cubicBezTo>
                <a:cubicBezTo>
                  <a:pt x="2" y="3140969"/>
                  <a:pt x="4322" y="3136584"/>
                  <a:pt x="9722" y="3136584"/>
                </a:cubicBezTo>
                <a:close/>
                <a:moveTo>
                  <a:pt x="13517" y="3029714"/>
                </a:moveTo>
                <a:cubicBezTo>
                  <a:pt x="16499" y="3029714"/>
                  <a:pt x="18916" y="3032133"/>
                  <a:pt x="18916" y="3035116"/>
                </a:cubicBezTo>
                <a:cubicBezTo>
                  <a:pt x="18916" y="3038100"/>
                  <a:pt x="16499" y="3040518"/>
                  <a:pt x="13517" y="3040518"/>
                </a:cubicBezTo>
                <a:cubicBezTo>
                  <a:pt x="10534" y="3040518"/>
                  <a:pt x="8116" y="3038100"/>
                  <a:pt x="8116" y="3035116"/>
                </a:cubicBezTo>
                <a:cubicBezTo>
                  <a:pt x="8116" y="3032133"/>
                  <a:pt x="10534" y="3029714"/>
                  <a:pt x="13517" y="3029714"/>
                </a:cubicBezTo>
                <a:close/>
                <a:moveTo>
                  <a:pt x="9649203" y="2895514"/>
                </a:moveTo>
                <a:cubicBezTo>
                  <a:pt x="9654540" y="2895514"/>
                  <a:pt x="9658923" y="2899836"/>
                  <a:pt x="9658923" y="2905238"/>
                </a:cubicBezTo>
                <a:cubicBezTo>
                  <a:pt x="9658923" y="2910640"/>
                  <a:pt x="9654540" y="2915025"/>
                  <a:pt x="9649203" y="2915025"/>
                </a:cubicBezTo>
                <a:cubicBezTo>
                  <a:pt x="9643866" y="2915025"/>
                  <a:pt x="9639483" y="2910576"/>
                  <a:pt x="9639483" y="2905238"/>
                </a:cubicBezTo>
                <a:cubicBezTo>
                  <a:pt x="9639483" y="2899899"/>
                  <a:pt x="9643803" y="2895514"/>
                  <a:pt x="9649203" y="2895514"/>
                </a:cubicBezTo>
                <a:close/>
                <a:moveTo>
                  <a:pt x="9890432" y="2895512"/>
                </a:moveTo>
                <a:cubicBezTo>
                  <a:pt x="9895768" y="2895512"/>
                  <a:pt x="9900152" y="2899834"/>
                  <a:pt x="9900152" y="2905236"/>
                </a:cubicBezTo>
                <a:cubicBezTo>
                  <a:pt x="9900152" y="2910638"/>
                  <a:pt x="9895832" y="2915023"/>
                  <a:pt x="9890432" y="2915023"/>
                </a:cubicBezTo>
                <a:cubicBezTo>
                  <a:pt x="9885031" y="2915023"/>
                  <a:pt x="9880648" y="2910574"/>
                  <a:pt x="9880648" y="2905236"/>
                </a:cubicBezTo>
                <a:cubicBezTo>
                  <a:pt x="9880648" y="2899897"/>
                  <a:pt x="9885031" y="2895512"/>
                  <a:pt x="9890432" y="2895512"/>
                </a:cubicBezTo>
                <a:close/>
                <a:moveTo>
                  <a:pt x="10131660" y="2895509"/>
                </a:moveTo>
                <a:cubicBezTo>
                  <a:pt x="10137060" y="2895509"/>
                  <a:pt x="10141444" y="2899830"/>
                  <a:pt x="10141444" y="2905233"/>
                </a:cubicBezTo>
                <a:cubicBezTo>
                  <a:pt x="10141444" y="2910635"/>
                  <a:pt x="10136997" y="2915019"/>
                  <a:pt x="10131660" y="2915019"/>
                </a:cubicBezTo>
                <a:cubicBezTo>
                  <a:pt x="10126323" y="2915019"/>
                  <a:pt x="10121940" y="2910570"/>
                  <a:pt x="10121940" y="2905233"/>
                </a:cubicBezTo>
                <a:cubicBezTo>
                  <a:pt x="10121940" y="2899893"/>
                  <a:pt x="10126260" y="2895509"/>
                  <a:pt x="10131660" y="2895509"/>
                </a:cubicBezTo>
                <a:close/>
                <a:moveTo>
                  <a:pt x="10372888" y="2895505"/>
                </a:moveTo>
                <a:cubicBezTo>
                  <a:pt x="10378288" y="2895505"/>
                  <a:pt x="10382673" y="2899827"/>
                  <a:pt x="10382673" y="2905229"/>
                </a:cubicBezTo>
                <a:cubicBezTo>
                  <a:pt x="10382673" y="2910631"/>
                  <a:pt x="10378225" y="2915015"/>
                  <a:pt x="10372888" y="2915015"/>
                </a:cubicBezTo>
                <a:cubicBezTo>
                  <a:pt x="10367552" y="2915015"/>
                  <a:pt x="10363168" y="2910566"/>
                  <a:pt x="10363168" y="2905229"/>
                </a:cubicBezTo>
                <a:cubicBezTo>
                  <a:pt x="10363168" y="2899890"/>
                  <a:pt x="10367488" y="2895505"/>
                  <a:pt x="10372888" y="2895505"/>
                </a:cubicBezTo>
                <a:close/>
                <a:moveTo>
                  <a:pt x="10614116" y="2895501"/>
                </a:moveTo>
                <a:cubicBezTo>
                  <a:pt x="10619516" y="2895501"/>
                  <a:pt x="10623901" y="2899823"/>
                  <a:pt x="10623901" y="2905225"/>
                </a:cubicBezTo>
                <a:cubicBezTo>
                  <a:pt x="10623901" y="2910627"/>
                  <a:pt x="10619454" y="2915012"/>
                  <a:pt x="10614116" y="2915012"/>
                </a:cubicBezTo>
                <a:cubicBezTo>
                  <a:pt x="10608780" y="2915012"/>
                  <a:pt x="10604396" y="2910563"/>
                  <a:pt x="10604396" y="2905225"/>
                </a:cubicBezTo>
                <a:cubicBezTo>
                  <a:pt x="10604396" y="2899886"/>
                  <a:pt x="10608716" y="2895501"/>
                  <a:pt x="10614116" y="2895501"/>
                </a:cubicBezTo>
                <a:close/>
                <a:moveTo>
                  <a:pt x="10855345" y="2895498"/>
                </a:moveTo>
                <a:cubicBezTo>
                  <a:pt x="10860682" y="2895498"/>
                  <a:pt x="10865065" y="2899819"/>
                  <a:pt x="10865065" y="2905222"/>
                </a:cubicBezTo>
                <a:cubicBezTo>
                  <a:pt x="10865065" y="2910624"/>
                  <a:pt x="10860682" y="2915008"/>
                  <a:pt x="10855345" y="2915008"/>
                </a:cubicBezTo>
                <a:cubicBezTo>
                  <a:pt x="10850008" y="2915008"/>
                  <a:pt x="10845625" y="2910559"/>
                  <a:pt x="10845625" y="2905222"/>
                </a:cubicBezTo>
                <a:cubicBezTo>
                  <a:pt x="10845625" y="2899882"/>
                  <a:pt x="10849945" y="2895498"/>
                  <a:pt x="10855345" y="2895498"/>
                </a:cubicBezTo>
                <a:close/>
                <a:moveTo>
                  <a:pt x="11096574" y="2895494"/>
                </a:moveTo>
                <a:cubicBezTo>
                  <a:pt x="11101910" y="2895494"/>
                  <a:pt x="11106294" y="2899816"/>
                  <a:pt x="11106294" y="2905218"/>
                </a:cubicBezTo>
                <a:cubicBezTo>
                  <a:pt x="11106294" y="2910620"/>
                  <a:pt x="11101974" y="2915004"/>
                  <a:pt x="11096574" y="2915004"/>
                </a:cubicBezTo>
                <a:cubicBezTo>
                  <a:pt x="11091174" y="2915004"/>
                  <a:pt x="11086790" y="2910555"/>
                  <a:pt x="11086790" y="2905218"/>
                </a:cubicBezTo>
                <a:cubicBezTo>
                  <a:pt x="11086790" y="2899878"/>
                  <a:pt x="11091174" y="2895494"/>
                  <a:pt x="11096574" y="2895494"/>
                </a:cubicBezTo>
                <a:close/>
                <a:moveTo>
                  <a:pt x="11337802" y="2895490"/>
                </a:moveTo>
                <a:cubicBezTo>
                  <a:pt x="11343202" y="2895490"/>
                  <a:pt x="11347587" y="2899812"/>
                  <a:pt x="11347587" y="2905214"/>
                </a:cubicBezTo>
                <a:cubicBezTo>
                  <a:pt x="11347587" y="2910616"/>
                  <a:pt x="11343139" y="2915001"/>
                  <a:pt x="11337802" y="2915001"/>
                </a:cubicBezTo>
                <a:cubicBezTo>
                  <a:pt x="11332466" y="2915001"/>
                  <a:pt x="11328082" y="2910552"/>
                  <a:pt x="11328082" y="2905214"/>
                </a:cubicBezTo>
                <a:cubicBezTo>
                  <a:pt x="11328082" y="2899875"/>
                  <a:pt x="11332402" y="2895490"/>
                  <a:pt x="11337802" y="2895490"/>
                </a:cubicBezTo>
                <a:close/>
                <a:moveTo>
                  <a:pt x="11579030" y="2895487"/>
                </a:moveTo>
                <a:cubicBezTo>
                  <a:pt x="11584430" y="2895487"/>
                  <a:pt x="11588815" y="2899808"/>
                  <a:pt x="11588815" y="2905211"/>
                </a:cubicBezTo>
                <a:cubicBezTo>
                  <a:pt x="11588815" y="2910612"/>
                  <a:pt x="11584367" y="2914997"/>
                  <a:pt x="11579030" y="2914997"/>
                </a:cubicBezTo>
                <a:cubicBezTo>
                  <a:pt x="11573694" y="2914997"/>
                  <a:pt x="11569310" y="2910548"/>
                  <a:pt x="11569310" y="2905211"/>
                </a:cubicBezTo>
                <a:cubicBezTo>
                  <a:pt x="11569310" y="2899871"/>
                  <a:pt x="11573630" y="2895487"/>
                  <a:pt x="11579030" y="2895487"/>
                </a:cubicBezTo>
                <a:close/>
                <a:moveTo>
                  <a:pt x="11820259" y="2895483"/>
                </a:moveTo>
                <a:cubicBezTo>
                  <a:pt x="11825659" y="2895483"/>
                  <a:pt x="11830043" y="2899805"/>
                  <a:pt x="11830043" y="2905207"/>
                </a:cubicBezTo>
                <a:cubicBezTo>
                  <a:pt x="11830043" y="2910609"/>
                  <a:pt x="11825596" y="2914993"/>
                  <a:pt x="11820259" y="2914993"/>
                </a:cubicBezTo>
                <a:cubicBezTo>
                  <a:pt x="11814922" y="2914993"/>
                  <a:pt x="11810539" y="2910544"/>
                  <a:pt x="11810539" y="2905207"/>
                </a:cubicBezTo>
                <a:cubicBezTo>
                  <a:pt x="11810539" y="2899867"/>
                  <a:pt x="11814859" y="2895483"/>
                  <a:pt x="11820259" y="2895483"/>
                </a:cubicBezTo>
                <a:close/>
                <a:moveTo>
                  <a:pt x="9722" y="2895479"/>
                </a:moveTo>
                <a:cubicBezTo>
                  <a:pt x="15122" y="2895479"/>
                  <a:pt x="19506" y="2899801"/>
                  <a:pt x="19506" y="2905203"/>
                </a:cubicBezTo>
                <a:cubicBezTo>
                  <a:pt x="19506" y="2910605"/>
                  <a:pt x="15059" y="2914990"/>
                  <a:pt x="9722" y="2914990"/>
                </a:cubicBezTo>
                <a:cubicBezTo>
                  <a:pt x="4386" y="2914990"/>
                  <a:pt x="2" y="2910541"/>
                  <a:pt x="2" y="2905203"/>
                </a:cubicBezTo>
                <a:cubicBezTo>
                  <a:pt x="2" y="2899864"/>
                  <a:pt x="4322" y="2895479"/>
                  <a:pt x="9722" y="2895479"/>
                </a:cubicBezTo>
                <a:close/>
                <a:moveTo>
                  <a:pt x="251005" y="2895476"/>
                </a:moveTo>
                <a:cubicBezTo>
                  <a:pt x="256405" y="2895476"/>
                  <a:pt x="260789" y="2899797"/>
                  <a:pt x="260789" y="2905199"/>
                </a:cubicBezTo>
                <a:cubicBezTo>
                  <a:pt x="260789" y="2910601"/>
                  <a:pt x="256342" y="2914986"/>
                  <a:pt x="251005" y="2914986"/>
                </a:cubicBezTo>
                <a:cubicBezTo>
                  <a:pt x="245669" y="2914986"/>
                  <a:pt x="241285" y="2910537"/>
                  <a:pt x="241285" y="2905199"/>
                </a:cubicBezTo>
                <a:cubicBezTo>
                  <a:pt x="241285" y="2899860"/>
                  <a:pt x="245605" y="2895476"/>
                  <a:pt x="251005" y="2895476"/>
                </a:cubicBezTo>
                <a:close/>
                <a:moveTo>
                  <a:pt x="492225" y="2895472"/>
                </a:moveTo>
                <a:cubicBezTo>
                  <a:pt x="497561" y="2895472"/>
                  <a:pt x="501945" y="2899793"/>
                  <a:pt x="501945" y="2905196"/>
                </a:cubicBezTo>
                <a:cubicBezTo>
                  <a:pt x="501945" y="2910598"/>
                  <a:pt x="497625" y="2914982"/>
                  <a:pt x="492225" y="2914982"/>
                </a:cubicBezTo>
                <a:cubicBezTo>
                  <a:pt x="486825" y="2914982"/>
                  <a:pt x="482441" y="2910533"/>
                  <a:pt x="482441" y="2905196"/>
                </a:cubicBezTo>
                <a:cubicBezTo>
                  <a:pt x="482441" y="2899856"/>
                  <a:pt x="486825" y="2895472"/>
                  <a:pt x="492225" y="2895472"/>
                </a:cubicBezTo>
                <a:close/>
                <a:moveTo>
                  <a:pt x="733445" y="2895468"/>
                </a:moveTo>
                <a:cubicBezTo>
                  <a:pt x="738781" y="2895468"/>
                  <a:pt x="743165" y="2899790"/>
                  <a:pt x="743165" y="2905192"/>
                </a:cubicBezTo>
                <a:cubicBezTo>
                  <a:pt x="743165" y="2910594"/>
                  <a:pt x="738845" y="2914978"/>
                  <a:pt x="733445" y="2914978"/>
                </a:cubicBezTo>
                <a:cubicBezTo>
                  <a:pt x="728045" y="2914978"/>
                  <a:pt x="723662" y="2910530"/>
                  <a:pt x="723662" y="2905192"/>
                </a:cubicBezTo>
                <a:cubicBezTo>
                  <a:pt x="723662" y="2899853"/>
                  <a:pt x="728045" y="2895468"/>
                  <a:pt x="733445" y="2895468"/>
                </a:cubicBezTo>
                <a:close/>
                <a:moveTo>
                  <a:pt x="974665" y="2895464"/>
                </a:moveTo>
                <a:cubicBezTo>
                  <a:pt x="980065" y="2895464"/>
                  <a:pt x="984449" y="2899786"/>
                  <a:pt x="984449" y="2905188"/>
                </a:cubicBezTo>
                <a:cubicBezTo>
                  <a:pt x="984449" y="2910590"/>
                  <a:pt x="980002" y="2914975"/>
                  <a:pt x="974665" y="2914975"/>
                </a:cubicBezTo>
                <a:cubicBezTo>
                  <a:pt x="969329" y="2914975"/>
                  <a:pt x="964945" y="2910526"/>
                  <a:pt x="964945" y="2905188"/>
                </a:cubicBezTo>
                <a:cubicBezTo>
                  <a:pt x="964945" y="2899849"/>
                  <a:pt x="969265" y="2895464"/>
                  <a:pt x="974665" y="2895464"/>
                </a:cubicBezTo>
                <a:close/>
                <a:moveTo>
                  <a:pt x="1215885" y="2895461"/>
                </a:moveTo>
                <a:cubicBezTo>
                  <a:pt x="1221285" y="2895461"/>
                  <a:pt x="1225669" y="2899782"/>
                  <a:pt x="1225669" y="2905185"/>
                </a:cubicBezTo>
                <a:cubicBezTo>
                  <a:pt x="1225669" y="2910587"/>
                  <a:pt x="1221222" y="2914971"/>
                  <a:pt x="1215885" y="2914971"/>
                </a:cubicBezTo>
                <a:cubicBezTo>
                  <a:pt x="1210550" y="2914971"/>
                  <a:pt x="1206166" y="2910522"/>
                  <a:pt x="1206166" y="2905185"/>
                </a:cubicBezTo>
                <a:cubicBezTo>
                  <a:pt x="1206166" y="2899845"/>
                  <a:pt x="1210486" y="2895461"/>
                  <a:pt x="1215885" y="2895461"/>
                </a:cubicBezTo>
                <a:close/>
                <a:moveTo>
                  <a:pt x="1457107" y="2895457"/>
                </a:moveTo>
                <a:cubicBezTo>
                  <a:pt x="1462443" y="2895457"/>
                  <a:pt x="1466827" y="2899779"/>
                  <a:pt x="1466827" y="2905181"/>
                </a:cubicBezTo>
                <a:cubicBezTo>
                  <a:pt x="1466827" y="2910583"/>
                  <a:pt x="1462507" y="2914967"/>
                  <a:pt x="1457107" y="2914967"/>
                </a:cubicBezTo>
                <a:cubicBezTo>
                  <a:pt x="1451707" y="2914967"/>
                  <a:pt x="1447323" y="2910518"/>
                  <a:pt x="1447323" y="2905181"/>
                </a:cubicBezTo>
                <a:cubicBezTo>
                  <a:pt x="1447323" y="2899842"/>
                  <a:pt x="1451707" y="2895457"/>
                  <a:pt x="1457107" y="2895457"/>
                </a:cubicBezTo>
                <a:close/>
                <a:moveTo>
                  <a:pt x="1698332" y="2895453"/>
                </a:moveTo>
                <a:cubicBezTo>
                  <a:pt x="1703733" y="2895453"/>
                  <a:pt x="1708117" y="2899775"/>
                  <a:pt x="1708117" y="2905177"/>
                </a:cubicBezTo>
                <a:cubicBezTo>
                  <a:pt x="1708117" y="2910579"/>
                  <a:pt x="1703733" y="2914964"/>
                  <a:pt x="1698332" y="2914964"/>
                </a:cubicBezTo>
                <a:cubicBezTo>
                  <a:pt x="1692930" y="2914964"/>
                  <a:pt x="1688547" y="2910515"/>
                  <a:pt x="1688547" y="2905177"/>
                </a:cubicBezTo>
                <a:cubicBezTo>
                  <a:pt x="1688547" y="2899838"/>
                  <a:pt x="1692930" y="2895453"/>
                  <a:pt x="1698332" y="2895453"/>
                </a:cubicBezTo>
                <a:close/>
                <a:moveTo>
                  <a:pt x="1939580" y="2895450"/>
                </a:moveTo>
                <a:cubicBezTo>
                  <a:pt x="1944980" y="2895450"/>
                  <a:pt x="1949365" y="2899771"/>
                  <a:pt x="1949365" y="2905174"/>
                </a:cubicBezTo>
                <a:cubicBezTo>
                  <a:pt x="1949365" y="2910576"/>
                  <a:pt x="1944920" y="2914960"/>
                  <a:pt x="1939580" y="2914960"/>
                </a:cubicBezTo>
                <a:cubicBezTo>
                  <a:pt x="1934245" y="2914960"/>
                  <a:pt x="1929860" y="2910511"/>
                  <a:pt x="1929860" y="2905174"/>
                </a:cubicBezTo>
                <a:cubicBezTo>
                  <a:pt x="1929860" y="2899834"/>
                  <a:pt x="1934181" y="2895450"/>
                  <a:pt x="1939580" y="2895450"/>
                </a:cubicBezTo>
                <a:close/>
                <a:moveTo>
                  <a:pt x="2180788" y="2895446"/>
                </a:moveTo>
                <a:cubicBezTo>
                  <a:pt x="2186189" y="2895446"/>
                  <a:pt x="2190580" y="2899768"/>
                  <a:pt x="2190580" y="2905170"/>
                </a:cubicBezTo>
                <a:cubicBezTo>
                  <a:pt x="2190580" y="2910572"/>
                  <a:pt x="2186136" y="2914956"/>
                  <a:pt x="2180788" y="2914956"/>
                </a:cubicBezTo>
                <a:cubicBezTo>
                  <a:pt x="2175475" y="2914956"/>
                  <a:pt x="2171083" y="2910507"/>
                  <a:pt x="2171083" y="2905170"/>
                </a:cubicBezTo>
                <a:cubicBezTo>
                  <a:pt x="2171083" y="2899830"/>
                  <a:pt x="2175412" y="2895446"/>
                  <a:pt x="2180788" y="2895446"/>
                </a:cubicBezTo>
                <a:close/>
                <a:moveTo>
                  <a:pt x="2422037" y="2895442"/>
                </a:moveTo>
                <a:cubicBezTo>
                  <a:pt x="2427371" y="2895442"/>
                  <a:pt x="2431753" y="2899764"/>
                  <a:pt x="2431753" y="2905166"/>
                </a:cubicBezTo>
                <a:cubicBezTo>
                  <a:pt x="2431753" y="2910568"/>
                  <a:pt x="2427435" y="2914953"/>
                  <a:pt x="2422037" y="2914953"/>
                </a:cubicBezTo>
                <a:cubicBezTo>
                  <a:pt x="2416639" y="2914953"/>
                  <a:pt x="2412257" y="2910504"/>
                  <a:pt x="2412257" y="2905166"/>
                </a:cubicBezTo>
                <a:cubicBezTo>
                  <a:pt x="2412257" y="2899827"/>
                  <a:pt x="2416639" y="2895442"/>
                  <a:pt x="2422037" y="2895442"/>
                </a:cubicBezTo>
                <a:close/>
                <a:moveTo>
                  <a:pt x="2663275" y="2895439"/>
                </a:moveTo>
                <a:cubicBezTo>
                  <a:pt x="2668611" y="2895439"/>
                  <a:pt x="2672998" y="2899760"/>
                  <a:pt x="2672998" y="2905163"/>
                </a:cubicBezTo>
                <a:cubicBezTo>
                  <a:pt x="2672998" y="2910564"/>
                  <a:pt x="2668675" y="2914949"/>
                  <a:pt x="2663275" y="2914949"/>
                </a:cubicBezTo>
                <a:cubicBezTo>
                  <a:pt x="2657875" y="2914949"/>
                  <a:pt x="2653492" y="2910500"/>
                  <a:pt x="2653492" y="2905163"/>
                </a:cubicBezTo>
                <a:cubicBezTo>
                  <a:pt x="2653492" y="2899823"/>
                  <a:pt x="2657875" y="2895439"/>
                  <a:pt x="2663275" y="2895439"/>
                </a:cubicBezTo>
                <a:close/>
                <a:moveTo>
                  <a:pt x="2904572" y="2895435"/>
                </a:moveTo>
                <a:cubicBezTo>
                  <a:pt x="2909972" y="2895435"/>
                  <a:pt x="2914355" y="2899757"/>
                  <a:pt x="2914355" y="2905159"/>
                </a:cubicBezTo>
                <a:cubicBezTo>
                  <a:pt x="2914355" y="2910561"/>
                  <a:pt x="2909972" y="2914945"/>
                  <a:pt x="2904572" y="2914945"/>
                </a:cubicBezTo>
                <a:cubicBezTo>
                  <a:pt x="2899174" y="2914945"/>
                  <a:pt x="2894790" y="2910496"/>
                  <a:pt x="2894790" y="2905159"/>
                </a:cubicBezTo>
                <a:cubicBezTo>
                  <a:pt x="2894790" y="2899819"/>
                  <a:pt x="2899174" y="2895435"/>
                  <a:pt x="2904572" y="2895435"/>
                </a:cubicBezTo>
                <a:close/>
                <a:moveTo>
                  <a:pt x="3145751" y="2895431"/>
                </a:moveTo>
                <a:cubicBezTo>
                  <a:pt x="3151149" y="2895431"/>
                  <a:pt x="3155532" y="2899753"/>
                  <a:pt x="3155532" y="2905155"/>
                </a:cubicBezTo>
                <a:cubicBezTo>
                  <a:pt x="3155532" y="2910557"/>
                  <a:pt x="3151086" y="2914942"/>
                  <a:pt x="3145751" y="2914942"/>
                </a:cubicBezTo>
                <a:cubicBezTo>
                  <a:pt x="3140415" y="2914942"/>
                  <a:pt x="3136032" y="2910493"/>
                  <a:pt x="3136032" y="2905155"/>
                </a:cubicBezTo>
                <a:cubicBezTo>
                  <a:pt x="3136032" y="2899816"/>
                  <a:pt x="3140351" y="2895431"/>
                  <a:pt x="3145751" y="2895431"/>
                </a:cubicBezTo>
                <a:close/>
                <a:moveTo>
                  <a:pt x="3386958" y="2895427"/>
                </a:moveTo>
                <a:cubicBezTo>
                  <a:pt x="3392358" y="2895427"/>
                  <a:pt x="3396743" y="2899749"/>
                  <a:pt x="3396743" y="2905151"/>
                </a:cubicBezTo>
                <a:cubicBezTo>
                  <a:pt x="3396743" y="2910553"/>
                  <a:pt x="3392296" y="2914938"/>
                  <a:pt x="3386958" y="2914938"/>
                </a:cubicBezTo>
                <a:cubicBezTo>
                  <a:pt x="3381621" y="2914938"/>
                  <a:pt x="3377235" y="2910489"/>
                  <a:pt x="3377235" y="2905151"/>
                </a:cubicBezTo>
                <a:cubicBezTo>
                  <a:pt x="3377235" y="2899812"/>
                  <a:pt x="3381556" y="2895427"/>
                  <a:pt x="3386958" y="2895427"/>
                </a:cubicBezTo>
                <a:close/>
                <a:moveTo>
                  <a:pt x="3628212" y="2895424"/>
                </a:moveTo>
                <a:cubicBezTo>
                  <a:pt x="3633528" y="2895424"/>
                  <a:pt x="3637936" y="2899745"/>
                  <a:pt x="3637936" y="2905148"/>
                </a:cubicBezTo>
                <a:cubicBezTo>
                  <a:pt x="3637936" y="2910550"/>
                  <a:pt x="3633592" y="2914934"/>
                  <a:pt x="3628212" y="2914934"/>
                </a:cubicBezTo>
                <a:cubicBezTo>
                  <a:pt x="3622814" y="2914934"/>
                  <a:pt x="3618430" y="2910485"/>
                  <a:pt x="3618430" y="2905148"/>
                </a:cubicBezTo>
                <a:cubicBezTo>
                  <a:pt x="3618430" y="2899808"/>
                  <a:pt x="3622814" y="2895424"/>
                  <a:pt x="3628212" y="2895424"/>
                </a:cubicBezTo>
                <a:close/>
                <a:moveTo>
                  <a:pt x="3869430" y="2895420"/>
                </a:moveTo>
                <a:cubicBezTo>
                  <a:pt x="3874763" y="2895420"/>
                  <a:pt x="3879149" y="2899742"/>
                  <a:pt x="3879149" y="2905144"/>
                </a:cubicBezTo>
                <a:cubicBezTo>
                  <a:pt x="3879149" y="2910546"/>
                  <a:pt x="3874828" y="2914930"/>
                  <a:pt x="3869430" y="2914930"/>
                </a:cubicBezTo>
                <a:cubicBezTo>
                  <a:pt x="3864030" y="2914930"/>
                  <a:pt x="3859647" y="2910481"/>
                  <a:pt x="3859647" y="2905144"/>
                </a:cubicBezTo>
                <a:cubicBezTo>
                  <a:pt x="3859647" y="2899805"/>
                  <a:pt x="3864030" y="2895420"/>
                  <a:pt x="3869430" y="2895420"/>
                </a:cubicBezTo>
                <a:close/>
                <a:moveTo>
                  <a:pt x="4110581" y="2895416"/>
                </a:moveTo>
                <a:cubicBezTo>
                  <a:pt x="4115984" y="2895416"/>
                  <a:pt x="4120362" y="2899738"/>
                  <a:pt x="4120362" y="2905140"/>
                </a:cubicBezTo>
                <a:cubicBezTo>
                  <a:pt x="4120362" y="2910542"/>
                  <a:pt x="4115984" y="2914927"/>
                  <a:pt x="4110581" y="2914927"/>
                </a:cubicBezTo>
                <a:cubicBezTo>
                  <a:pt x="4105180" y="2914927"/>
                  <a:pt x="4100799" y="2910478"/>
                  <a:pt x="4100799" y="2905140"/>
                </a:cubicBezTo>
                <a:cubicBezTo>
                  <a:pt x="4100799" y="2899801"/>
                  <a:pt x="4105180" y="2895416"/>
                  <a:pt x="4110581" y="2895416"/>
                </a:cubicBezTo>
                <a:close/>
                <a:moveTo>
                  <a:pt x="4351806" y="2895413"/>
                </a:moveTo>
                <a:cubicBezTo>
                  <a:pt x="4357195" y="2895413"/>
                  <a:pt x="4361580" y="2899734"/>
                  <a:pt x="4361580" y="2905137"/>
                </a:cubicBezTo>
                <a:cubicBezTo>
                  <a:pt x="4361580" y="2910539"/>
                  <a:pt x="4357195" y="2914923"/>
                  <a:pt x="4351806" y="2914923"/>
                </a:cubicBezTo>
                <a:cubicBezTo>
                  <a:pt x="4346397" y="2914923"/>
                  <a:pt x="4342006" y="2910474"/>
                  <a:pt x="4342006" y="2905137"/>
                </a:cubicBezTo>
                <a:cubicBezTo>
                  <a:pt x="4342006" y="2899797"/>
                  <a:pt x="4346397" y="2895413"/>
                  <a:pt x="4351806" y="2895413"/>
                </a:cubicBezTo>
                <a:close/>
                <a:moveTo>
                  <a:pt x="4593019" y="2895409"/>
                </a:moveTo>
                <a:cubicBezTo>
                  <a:pt x="4598416" y="2895409"/>
                  <a:pt x="4602795" y="2899731"/>
                  <a:pt x="4602795" y="2905133"/>
                </a:cubicBezTo>
                <a:cubicBezTo>
                  <a:pt x="4602795" y="2910535"/>
                  <a:pt x="4598353" y="2914919"/>
                  <a:pt x="4593019" y="2914919"/>
                </a:cubicBezTo>
                <a:cubicBezTo>
                  <a:pt x="4587686" y="2914919"/>
                  <a:pt x="4583304" y="2910470"/>
                  <a:pt x="4583304" y="2905133"/>
                </a:cubicBezTo>
                <a:cubicBezTo>
                  <a:pt x="4583304" y="2899793"/>
                  <a:pt x="4587622" y="2895409"/>
                  <a:pt x="4593019" y="2895409"/>
                </a:cubicBezTo>
                <a:close/>
                <a:moveTo>
                  <a:pt x="4834252" y="2895405"/>
                </a:moveTo>
                <a:cubicBezTo>
                  <a:pt x="4839658" y="2895405"/>
                  <a:pt x="4844040" y="2899727"/>
                  <a:pt x="4844040" y="2905129"/>
                </a:cubicBezTo>
                <a:cubicBezTo>
                  <a:pt x="4844040" y="2910531"/>
                  <a:pt x="4839595" y="2914916"/>
                  <a:pt x="4834252" y="2914916"/>
                </a:cubicBezTo>
                <a:cubicBezTo>
                  <a:pt x="4828915" y="2914916"/>
                  <a:pt x="4824534" y="2910467"/>
                  <a:pt x="4824534" y="2905129"/>
                </a:cubicBezTo>
                <a:cubicBezTo>
                  <a:pt x="4824534" y="2899790"/>
                  <a:pt x="4828851" y="2895405"/>
                  <a:pt x="4834252" y="2895405"/>
                </a:cubicBezTo>
                <a:close/>
                <a:moveTo>
                  <a:pt x="5075485" y="2895402"/>
                </a:moveTo>
                <a:cubicBezTo>
                  <a:pt x="5080819" y="2895402"/>
                  <a:pt x="5085202" y="2899723"/>
                  <a:pt x="5085202" y="2905126"/>
                </a:cubicBezTo>
                <a:cubicBezTo>
                  <a:pt x="5085202" y="2910527"/>
                  <a:pt x="5080883" y="2914912"/>
                  <a:pt x="5075485" y="2914912"/>
                </a:cubicBezTo>
                <a:cubicBezTo>
                  <a:pt x="5070087" y="2914912"/>
                  <a:pt x="5065705" y="2910463"/>
                  <a:pt x="5065705" y="2905126"/>
                </a:cubicBezTo>
                <a:cubicBezTo>
                  <a:pt x="5065705" y="2899786"/>
                  <a:pt x="5070087" y="2895402"/>
                  <a:pt x="5075485" y="2895402"/>
                </a:cubicBezTo>
                <a:close/>
                <a:moveTo>
                  <a:pt x="5316710" y="2895398"/>
                </a:moveTo>
                <a:cubicBezTo>
                  <a:pt x="5322044" y="2895398"/>
                  <a:pt x="5326429" y="2899720"/>
                  <a:pt x="5326429" y="2905122"/>
                </a:cubicBezTo>
                <a:cubicBezTo>
                  <a:pt x="5326429" y="2910524"/>
                  <a:pt x="5322105" y="2914908"/>
                  <a:pt x="5316710" y="2914908"/>
                </a:cubicBezTo>
                <a:cubicBezTo>
                  <a:pt x="5311314" y="2914908"/>
                  <a:pt x="5306924" y="2910459"/>
                  <a:pt x="5306924" y="2905122"/>
                </a:cubicBezTo>
                <a:cubicBezTo>
                  <a:pt x="5306924" y="2899782"/>
                  <a:pt x="5311314" y="2895398"/>
                  <a:pt x="5316710" y="2895398"/>
                </a:cubicBezTo>
                <a:close/>
                <a:moveTo>
                  <a:pt x="5557991" y="2895394"/>
                </a:moveTo>
                <a:cubicBezTo>
                  <a:pt x="5563391" y="2895394"/>
                  <a:pt x="5567774" y="2899716"/>
                  <a:pt x="5567774" y="2905118"/>
                </a:cubicBezTo>
                <a:cubicBezTo>
                  <a:pt x="5567774" y="2910520"/>
                  <a:pt x="5563391" y="2914905"/>
                  <a:pt x="5557991" y="2914905"/>
                </a:cubicBezTo>
                <a:cubicBezTo>
                  <a:pt x="5552592" y="2914905"/>
                  <a:pt x="5548208" y="2910456"/>
                  <a:pt x="5548208" y="2905118"/>
                </a:cubicBezTo>
                <a:cubicBezTo>
                  <a:pt x="5548208" y="2899779"/>
                  <a:pt x="5552592" y="2895394"/>
                  <a:pt x="5557991" y="2895394"/>
                </a:cubicBezTo>
                <a:close/>
                <a:moveTo>
                  <a:pt x="5799205" y="2895391"/>
                </a:moveTo>
                <a:cubicBezTo>
                  <a:pt x="5804606" y="2895391"/>
                  <a:pt x="5808989" y="2899712"/>
                  <a:pt x="5808989" y="2905114"/>
                </a:cubicBezTo>
                <a:cubicBezTo>
                  <a:pt x="5808989" y="2910516"/>
                  <a:pt x="5804542" y="2914901"/>
                  <a:pt x="5799205" y="2914901"/>
                </a:cubicBezTo>
                <a:cubicBezTo>
                  <a:pt x="5793870" y="2914901"/>
                  <a:pt x="5789486" y="2910452"/>
                  <a:pt x="5789486" y="2905114"/>
                </a:cubicBezTo>
                <a:cubicBezTo>
                  <a:pt x="5789486" y="2899775"/>
                  <a:pt x="5793806" y="2895391"/>
                  <a:pt x="5799205" y="2895391"/>
                </a:cubicBezTo>
                <a:close/>
                <a:moveTo>
                  <a:pt x="6040432" y="2895387"/>
                </a:moveTo>
                <a:cubicBezTo>
                  <a:pt x="6045832" y="2895387"/>
                  <a:pt x="6050216" y="2899709"/>
                  <a:pt x="6050216" y="2905111"/>
                </a:cubicBezTo>
                <a:cubicBezTo>
                  <a:pt x="6050216" y="2910513"/>
                  <a:pt x="6045769" y="2914897"/>
                  <a:pt x="6040432" y="2914897"/>
                </a:cubicBezTo>
                <a:cubicBezTo>
                  <a:pt x="6035095" y="2914897"/>
                  <a:pt x="6030712" y="2910448"/>
                  <a:pt x="6030712" y="2905111"/>
                </a:cubicBezTo>
                <a:cubicBezTo>
                  <a:pt x="6030712" y="2899771"/>
                  <a:pt x="6035032" y="2895387"/>
                  <a:pt x="6040432" y="2895387"/>
                </a:cubicBezTo>
                <a:close/>
                <a:moveTo>
                  <a:pt x="6281661" y="2895383"/>
                </a:moveTo>
                <a:cubicBezTo>
                  <a:pt x="6286997" y="2895383"/>
                  <a:pt x="6291381" y="2899705"/>
                  <a:pt x="6291381" y="2905107"/>
                </a:cubicBezTo>
                <a:cubicBezTo>
                  <a:pt x="6291381" y="2910509"/>
                  <a:pt x="6287061" y="2914893"/>
                  <a:pt x="6281661" y="2914893"/>
                </a:cubicBezTo>
                <a:cubicBezTo>
                  <a:pt x="6276261" y="2914893"/>
                  <a:pt x="6271877" y="2910445"/>
                  <a:pt x="6271877" y="2905107"/>
                </a:cubicBezTo>
                <a:cubicBezTo>
                  <a:pt x="6271877" y="2899768"/>
                  <a:pt x="6276261" y="2895383"/>
                  <a:pt x="6281661" y="2895383"/>
                </a:cubicBezTo>
                <a:close/>
                <a:moveTo>
                  <a:pt x="6522889" y="2895379"/>
                </a:moveTo>
                <a:cubicBezTo>
                  <a:pt x="6528225" y="2895379"/>
                  <a:pt x="6532610" y="2899701"/>
                  <a:pt x="6532610" y="2905103"/>
                </a:cubicBezTo>
                <a:cubicBezTo>
                  <a:pt x="6532610" y="2910505"/>
                  <a:pt x="6528289" y="2914890"/>
                  <a:pt x="6522889" y="2914890"/>
                </a:cubicBezTo>
                <a:cubicBezTo>
                  <a:pt x="6517489" y="2914890"/>
                  <a:pt x="6513105" y="2910441"/>
                  <a:pt x="6513105" y="2905103"/>
                </a:cubicBezTo>
                <a:cubicBezTo>
                  <a:pt x="6513105" y="2899764"/>
                  <a:pt x="6517489" y="2895379"/>
                  <a:pt x="6522889" y="2895379"/>
                </a:cubicBezTo>
                <a:close/>
                <a:moveTo>
                  <a:pt x="6764118" y="2895376"/>
                </a:moveTo>
                <a:cubicBezTo>
                  <a:pt x="6769518" y="2895376"/>
                  <a:pt x="6773902" y="2899697"/>
                  <a:pt x="6773902" y="2905100"/>
                </a:cubicBezTo>
                <a:cubicBezTo>
                  <a:pt x="6773902" y="2910502"/>
                  <a:pt x="6769518" y="2914886"/>
                  <a:pt x="6764118" y="2914886"/>
                </a:cubicBezTo>
                <a:cubicBezTo>
                  <a:pt x="6758718" y="2914886"/>
                  <a:pt x="6754335" y="2910437"/>
                  <a:pt x="6754335" y="2905100"/>
                </a:cubicBezTo>
                <a:cubicBezTo>
                  <a:pt x="6754335" y="2899760"/>
                  <a:pt x="6758718" y="2895376"/>
                  <a:pt x="6764118" y="2895376"/>
                </a:cubicBezTo>
                <a:close/>
                <a:moveTo>
                  <a:pt x="7005346" y="2895372"/>
                </a:moveTo>
                <a:cubicBezTo>
                  <a:pt x="7010746" y="2895372"/>
                  <a:pt x="7015130" y="2899694"/>
                  <a:pt x="7015130" y="2905096"/>
                </a:cubicBezTo>
                <a:cubicBezTo>
                  <a:pt x="7015130" y="2910498"/>
                  <a:pt x="7010683" y="2914882"/>
                  <a:pt x="7005346" y="2914882"/>
                </a:cubicBezTo>
                <a:cubicBezTo>
                  <a:pt x="7000009" y="2914882"/>
                  <a:pt x="6995626" y="2910433"/>
                  <a:pt x="6995626" y="2905096"/>
                </a:cubicBezTo>
                <a:cubicBezTo>
                  <a:pt x="6995626" y="2899757"/>
                  <a:pt x="6999946" y="2895372"/>
                  <a:pt x="7005346" y="2895372"/>
                </a:cubicBezTo>
                <a:close/>
                <a:moveTo>
                  <a:pt x="7246575" y="2895368"/>
                </a:moveTo>
                <a:cubicBezTo>
                  <a:pt x="7251975" y="2895368"/>
                  <a:pt x="7256359" y="2899690"/>
                  <a:pt x="7256359" y="2905092"/>
                </a:cubicBezTo>
                <a:cubicBezTo>
                  <a:pt x="7256359" y="2910494"/>
                  <a:pt x="7251912" y="2914879"/>
                  <a:pt x="7246575" y="2914879"/>
                </a:cubicBezTo>
                <a:cubicBezTo>
                  <a:pt x="7241238" y="2914879"/>
                  <a:pt x="7236855" y="2910430"/>
                  <a:pt x="7236855" y="2905092"/>
                </a:cubicBezTo>
                <a:cubicBezTo>
                  <a:pt x="7236855" y="2899753"/>
                  <a:pt x="7241175" y="2895368"/>
                  <a:pt x="7246575" y="2895368"/>
                </a:cubicBezTo>
                <a:close/>
                <a:moveTo>
                  <a:pt x="7487803" y="2895365"/>
                </a:moveTo>
                <a:cubicBezTo>
                  <a:pt x="7493139" y="2895365"/>
                  <a:pt x="7497524" y="2899686"/>
                  <a:pt x="7497524" y="2905089"/>
                </a:cubicBezTo>
                <a:cubicBezTo>
                  <a:pt x="7497524" y="2910491"/>
                  <a:pt x="7493203" y="2914875"/>
                  <a:pt x="7487803" y="2914875"/>
                </a:cubicBezTo>
                <a:cubicBezTo>
                  <a:pt x="7482403" y="2914875"/>
                  <a:pt x="7478019" y="2910426"/>
                  <a:pt x="7478019" y="2905089"/>
                </a:cubicBezTo>
                <a:cubicBezTo>
                  <a:pt x="7478019" y="2899749"/>
                  <a:pt x="7482403" y="2895365"/>
                  <a:pt x="7487803" y="2895365"/>
                </a:cubicBezTo>
                <a:close/>
                <a:moveTo>
                  <a:pt x="7729032" y="2895361"/>
                </a:moveTo>
                <a:cubicBezTo>
                  <a:pt x="7734369" y="2895361"/>
                  <a:pt x="7738753" y="2899683"/>
                  <a:pt x="7738753" y="2905085"/>
                </a:cubicBezTo>
                <a:cubicBezTo>
                  <a:pt x="7738753" y="2910487"/>
                  <a:pt x="7734432" y="2914871"/>
                  <a:pt x="7729032" y="2914871"/>
                </a:cubicBezTo>
                <a:cubicBezTo>
                  <a:pt x="7723632" y="2914871"/>
                  <a:pt x="7719249" y="2910422"/>
                  <a:pt x="7719249" y="2905085"/>
                </a:cubicBezTo>
                <a:cubicBezTo>
                  <a:pt x="7719249" y="2899745"/>
                  <a:pt x="7723632" y="2895361"/>
                  <a:pt x="7729032" y="2895361"/>
                </a:cubicBezTo>
                <a:close/>
                <a:moveTo>
                  <a:pt x="7970260" y="2895357"/>
                </a:moveTo>
                <a:cubicBezTo>
                  <a:pt x="7975661" y="2895357"/>
                  <a:pt x="7980044" y="2899679"/>
                  <a:pt x="7980044" y="2905081"/>
                </a:cubicBezTo>
                <a:cubicBezTo>
                  <a:pt x="7980044" y="2910483"/>
                  <a:pt x="7975661" y="2914868"/>
                  <a:pt x="7970260" y="2914868"/>
                </a:cubicBezTo>
                <a:cubicBezTo>
                  <a:pt x="7964860" y="2914868"/>
                  <a:pt x="7960477" y="2910419"/>
                  <a:pt x="7960477" y="2905081"/>
                </a:cubicBezTo>
                <a:cubicBezTo>
                  <a:pt x="7960477" y="2899742"/>
                  <a:pt x="7964860" y="2895357"/>
                  <a:pt x="7970260" y="2895357"/>
                </a:cubicBezTo>
                <a:close/>
                <a:moveTo>
                  <a:pt x="8211553" y="2895354"/>
                </a:moveTo>
                <a:cubicBezTo>
                  <a:pt x="8216889" y="2895354"/>
                  <a:pt x="8221273" y="2899675"/>
                  <a:pt x="8221273" y="2905078"/>
                </a:cubicBezTo>
                <a:cubicBezTo>
                  <a:pt x="8221273" y="2910479"/>
                  <a:pt x="8216953" y="2914864"/>
                  <a:pt x="8211553" y="2914864"/>
                </a:cubicBezTo>
                <a:cubicBezTo>
                  <a:pt x="8206152" y="2914864"/>
                  <a:pt x="8201769" y="2910415"/>
                  <a:pt x="8201769" y="2905078"/>
                </a:cubicBezTo>
                <a:cubicBezTo>
                  <a:pt x="8201769" y="2899738"/>
                  <a:pt x="8206152" y="2895354"/>
                  <a:pt x="8211553" y="2895354"/>
                </a:cubicBezTo>
                <a:close/>
                <a:moveTo>
                  <a:pt x="8452781" y="2895350"/>
                </a:moveTo>
                <a:cubicBezTo>
                  <a:pt x="8458181" y="2895350"/>
                  <a:pt x="8462566" y="2899672"/>
                  <a:pt x="8462566" y="2905074"/>
                </a:cubicBezTo>
                <a:cubicBezTo>
                  <a:pt x="8462566" y="2910476"/>
                  <a:pt x="8458118" y="2914860"/>
                  <a:pt x="8452781" y="2914860"/>
                </a:cubicBezTo>
                <a:cubicBezTo>
                  <a:pt x="8447445" y="2914860"/>
                  <a:pt x="8443061" y="2910411"/>
                  <a:pt x="8443061" y="2905074"/>
                </a:cubicBezTo>
                <a:cubicBezTo>
                  <a:pt x="8443061" y="2899734"/>
                  <a:pt x="8447381" y="2895350"/>
                  <a:pt x="8452781" y="2895350"/>
                </a:cubicBezTo>
                <a:close/>
                <a:moveTo>
                  <a:pt x="8694009" y="2895346"/>
                </a:moveTo>
                <a:cubicBezTo>
                  <a:pt x="8699346" y="2895346"/>
                  <a:pt x="8703730" y="2899668"/>
                  <a:pt x="8703730" y="2905070"/>
                </a:cubicBezTo>
                <a:cubicBezTo>
                  <a:pt x="8703730" y="2910472"/>
                  <a:pt x="8699346" y="2914857"/>
                  <a:pt x="8694009" y="2914857"/>
                </a:cubicBezTo>
                <a:cubicBezTo>
                  <a:pt x="8688673" y="2914857"/>
                  <a:pt x="8684289" y="2910408"/>
                  <a:pt x="8684289" y="2905070"/>
                </a:cubicBezTo>
                <a:cubicBezTo>
                  <a:pt x="8684289" y="2899731"/>
                  <a:pt x="8688609" y="2895346"/>
                  <a:pt x="8694009" y="2895346"/>
                </a:cubicBezTo>
                <a:close/>
                <a:moveTo>
                  <a:pt x="8935237" y="2895343"/>
                </a:moveTo>
                <a:cubicBezTo>
                  <a:pt x="8940574" y="2895343"/>
                  <a:pt x="8944958" y="2899664"/>
                  <a:pt x="8944958" y="2905066"/>
                </a:cubicBezTo>
                <a:cubicBezTo>
                  <a:pt x="8944958" y="2910468"/>
                  <a:pt x="8940638" y="2914853"/>
                  <a:pt x="8935237" y="2914853"/>
                </a:cubicBezTo>
                <a:cubicBezTo>
                  <a:pt x="8929837" y="2914853"/>
                  <a:pt x="8925454" y="2910404"/>
                  <a:pt x="8925454" y="2905066"/>
                </a:cubicBezTo>
                <a:cubicBezTo>
                  <a:pt x="8925454" y="2899727"/>
                  <a:pt x="8929837" y="2895343"/>
                  <a:pt x="8935237" y="2895343"/>
                </a:cubicBezTo>
                <a:close/>
                <a:moveTo>
                  <a:pt x="9176467" y="2895339"/>
                </a:moveTo>
                <a:cubicBezTo>
                  <a:pt x="9181803" y="2895339"/>
                  <a:pt x="9186187" y="2899661"/>
                  <a:pt x="9186187" y="2905063"/>
                </a:cubicBezTo>
                <a:cubicBezTo>
                  <a:pt x="9186187" y="2910465"/>
                  <a:pt x="9181867" y="2914849"/>
                  <a:pt x="9176467" y="2914849"/>
                </a:cubicBezTo>
                <a:cubicBezTo>
                  <a:pt x="9171066" y="2914849"/>
                  <a:pt x="9166683" y="2910400"/>
                  <a:pt x="9166683" y="2905063"/>
                </a:cubicBezTo>
                <a:cubicBezTo>
                  <a:pt x="9166683" y="2899723"/>
                  <a:pt x="9171066" y="2895339"/>
                  <a:pt x="9176467" y="2895339"/>
                </a:cubicBezTo>
                <a:close/>
                <a:moveTo>
                  <a:pt x="9417695" y="2895335"/>
                </a:moveTo>
                <a:cubicBezTo>
                  <a:pt x="9423031" y="2895335"/>
                  <a:pt x="9427416" y="2899657"/>
                  <a:pt x="9427416" y="2905059"/>
                </a:cubicBezTo>
                <a:cubicBezTo>
                  <a:pt x="9427416" y="2910461"/>
                  <a:pt x="9423095" y="2914845"/>
                  <a:pt x="9417695" y="2914845"/>
                </a:cubicBezTo>
                <a:cubicBezTo>
                  <a:pt x="9412295" y="2914845"/>
                  <a:pt x="9407911" y="2910397"/>
                  <a:pt x="9407911" y="2905059"/>
                </a:cubicBezTo>
                <a:cubicBezTo>
                  <a:pt x="9407911" y="2899720"/>
                  <a:pt x="9412295" y="2895335"/>
                  <a:pt x="9417695" y="2895335"/>
                </a:cubicBezTo>
                <a:close/>
                <a:moveTo>
                  <a:pt x="9649203" y="2654245"/>
                </a:moveTo>
                <a:cubicBezTo>
                  <a:pt x="9654540" y="2654245"/>
                  <a:pt x="9658923" y="2658701"/>
                  <a:pt x="9658923" y="2664040"/>
                </a:cubicBezTo>
                <a:cubicBezTo>
                  <a:pt x="9658923" y="2669378"/>
                  <a:pt x="9654540" y="2673789"/>
                  <a:pt x="9649203" y="2673789"/>
                </a:cubicBezTo>
                <a:cubicBezTo>
                  <a:pt x="9643866" y="2673789"/>
                  <a:pt x="9639483" y="2669441"/>
                  <a:pt x="9639483" y="2664040"/>
                </a:cubicBezTo>
                <a:cubicBezTo>
                  <a:pt x="9639483" y="2658634"/>
                  <a:pt x="9643803" y="2654245"/>
                  <a:pt x="9649203" y="2654245"/>
                </a:cubicBezTo>
                <a:close/>
                <a:moveTo>
                  <a:pt x="9890432" y="2654242"/>
                </a:moveTo>
                <a:cubicBezTo>
                  <a:pt x="9895768" y="2654242"/>
                  <a:pt x="9900152" y="2658696"/>
                  <a:pt x="9900152" y="2664035"/>
                </a:cubicBezTo>
                <a:cubicBezTo>
                  <a:pt x="9900152" y="2669373"/>
                  <a:pt x="9895832" y="2673789"/>
                  <a:pt x="9890432" y="2673789"/>
                </a:cubicBezTo>
                <a:cubicBezTo>
                  <a:pt x="9885031" y="2673789"/>
                  <a:pt x="9880648" y="2669441"/>
                  <a:pt x="9880648" y="2664035"/>
                </a:cubicBezTo>
                <a:cubicBezTo>
                  <a:pt x="9880648" y="2658634"/>
                  <a:pt x="9885031" y="2654242"/>
                  <a:pt x="9890432" y="2654242"/>
                </a:cubicBezTo>
                <a:close/>
                <a:moveTo>
                  <a:pt x="10131660" y="2654237"/>
                </a:moveTo>
                <a:cubicBezTo>
                  <a:pt x="10137060" y="2654237"/>
                  <a:pt x="10141444" y="2658692"/>
                  <a:pt x="10141444" y="2664031"/>
                </a:cubicBezTo>
                <a:cubicBezTo>
                  <a:pt x="10141444" y="2669368"/>
                  <a:pt x="10136997" y="2673784"/>
                  <a:pt x="10131660" y="2673784"/>
                </a:cubicBezTo>
                <a:cubicBezTo>
                  <a:pt x="10126323" y="2673784"/>
                  <a:pt x="10121940" y="2669435"/>
                  <a:pt x="10121940" y="2664031"/>
                </a:cubicBezTo>
                <a:cubicBezTo>
                  <a:pt x="10121940" y="2658629"/>
                  <a:pt x="10126260" y="2654237"/>
                  <a:pt x="10131660" y="2654237"/>
                </a:cubicBezTo>
                <a:close/>
                <a:moveTo>
                  <a:pt x="10372888" y="2654233"/>
                </a:moveTo>
                <a:cubicBezTo>
                  <a:pt x="10378288" y="2654233"/>
                  <a:pt x="10382673" y="2658687"/>
                  <a:pt x="10382673" y="2664026"/>
                </a:cubicBezTo>
                <a:cubicBezTo>
                  <a:pt x="10382673" y="2669363"/>
                  <a:pt x="10378225" y="2673778"/>
                  <a:pt x="10372888" y="2673778"/>
                </a:cubicBezTo>
                <a:cubicBezTo>
                  <a:pt x="10367552" y="2673778"/>
                  <a:pt x="10363168" y="2669430"/>
                  <a:pt x="10363168" y="2664026"/>
                </a:cubicBezTo>
                <a:cubicBezTo>
                  <a:pt x="10363168" y="2658625"/>
                  <a:pt x="10367488" y="2654233"/>
                  <a:pt x="10372888" y="2654233"/>
                </a:cubicBezTo>
                <a:close/>
                <a:moveTo>
                  <a:pt x="10614116" y="2654228"/>
                </a:moveTo>
                <a:cubicBezTo>
                  <a:pt x="10619516" y="2654228"/>
                  <a:pt x="10623901" y="2658682"/>
                  <a:pt x="10623901" y="2664020"/>
                </a:cubicBezTo>
                <a:cubicBezTo>
                  <a:pt x="10623901" y="2669359"/>
                  <a:pt x="10619454" y="2673772"/>
                  <a:pt x="10614116" y="2673772"/>
                </a:cubicBezTo>
                <a:cubicBezTo>
                  <a:pt x="10608780" y="2673772"/>
                  <a:pt x="10604396" y="2669426"/>
                  <a:pt x="10604396" y="2664020"/>
                </a:cubicBezTo>
                <a:cubicBezTo>
                  <a:pt x="10604396" y="2658620"/>
                  <a:pt x="10608716" y="2654228"/>
                  <a:pt x="10614116" y="2654228"/>
                </a:cubicBezTo>
                <a:close/>
                <a:moveTo>
                  <a:pt x="10855345" y="2654223"/>
                </a:moveTo>
                <a:cubicBezTo>
                  <a:pt x="10860682" y="2654223"/>
                  <a:pt x="10865065" y="2658677"/>
                  <a:pt x="10865065" y="2664015"/>
                </a:cubicBezTo>
                <a:cubicBezTo>
                  <a:pt x="10865065" y="2669354"/>
                  <a:pt x="10860682" y="2673766"/>
                  <a:pt x="10855345" y="2673766"/>
                </a:cubicBezTo>
                <a:cubicBezTo>
                  <a:pt x="10850008" y="2673766"/>
                  <a:pt x="10845625" y="2669421"/>
                  <a:pt x="10845625" y="2664015"/>
                </a:cubicBezTo>
                <a:cubicBezTo>
                  <a:pt x="10845625" y="2658616"/>
                  <a:pt x="10849945" y="2654223"/>
                  <a:pt x="10855345" y="2654223"/>
                </a:cubicBezTo>
                <a:close/>
                <a:moveTo>
                  <a:pt x="11096574" y="2654219"/>
                </a:moveTo>
                <a:cubicBezTo>
                  <a:pt x="11101910" y="2654219"/>
                  <a:pt x="11106294" y="2658673"/>
                  <a:pt x="11106294" y="2664011"/>
                </a:cubicBezTo>
                <a:cubicBezTo>
                  <a:pt x="11106294" y="2669350"/>
                  <a:pt x="11101974" y="2673761"/>
                  <a:pt x="11096574" y="2673761"/>
                </a:cubicBezTo>
                <a:cubicBezTo>
                  <a:pt x="11091174" y="2673761"/>
                  <a:pt x="11086790" y="2669416"/>
                  <a:pt x="11086790" y="2664011"/>
                </a:cubicBezTo>
                <a:cubicBezTo>
                  <a:pt x="11086790" y="2658611"/>
                  <a:pt x="11091174" y="2654219"/>
                  <a:pt x="11096574" y="2654219"/>
                </a:cubicBezTo>
                <a:close/>
                <a:moveTo>
                  <a:pt x="11337802" y="2654214"/>
                </a:moveTo>
                <a:cubicBezTo>
                  <a:pt x="11343202" y="2654214"/>
                  <a:pt x="11347587" y="2658668"/>
                  <a:pt x="11347587" y="2664006"/>
                </a:cubicBezTo>
                <a:cubicBezTo>
                  <a:pt x="11347587" y="2669345"/>
                  <a:pt x="11343139" y="2673755"/>
                  <a:pt x="11337802" y="2673755"/>
                </a:cubicBezTo>
                <a:cubicBezTo>
                  <a:pt x="11332466" y="2673755"/>
                  <a:pt x="11328082" y="2669411"/>
                  <a:pt x="11328082" y="2664006"/>
                </a:cubicBezTo>
                <a:cubicBezTo>
                  <a:pt x="11328082" y="2658607"/>
                  <a:pt x="11332402" y="2654214"/>
                  <a:pt x="11337802" y="2654214"/>
                </a:cubicBezTo>
                <a:close/>
                <a:moveTo>
                  <a:pt x="11579030" y="2654210"/>
                </a:moveTo>
                <a:cubicBezTo>
                  <a:pt x="11584430" y="2654210"/>
                  <a:pt x="11588815" y="2658664"/>
                  <a:pt x="11588815" y="2664001"/>
                </a:cubicBezTo>
                <a:cubicBezTo>
                  <a:pt x="11588815" y="2669341"/>
                  <a:pt x="11584367" y="2673750"/>
                  <a:pt x="11579030" y="2673750"/>
                </a:cubicBezTo>
                <a:cubicBezTo>
                  <a:pt x="11573694" y="2673750"/>
                  <a:pt x="11569310" y="2669407"/>
                  <a:pt x="11569310" y="2664001"/>
                </a:cubicBezTo>
                <a:cubicBezTo>
                  <a:pt x="11569310" y="2658602"/>
                  <a:pt x="11573630" y="2654210"/>
                  <a:pt x="11579030" y="2654210"/>
                </a:cubicBezTo>
                <a:close/>
                <a:moveTo>
                  <a:pt x="11820259" y="2654205"/>
                </a:moveTo>
                <a:cubicBezTo>
                  <a:pt x="11825659" y="2654205"/>
                  <a:pt x="11830043" y="2658659"/>
                  <a:pt x="11830043" y="2663996"/>
                </a:cubicBezTo>
                <a:cubicBezTo>
                  <a:pt x="11830043" y="2669336"/>
                  <a:pt x="11825596" y="2673744"/>
                  <a:pt x="11820259" y="2673744"/>
                </a:cubicBezTo>
                <a:cubicBezTo>
                  <a:pt x="11814922" y="2673744"/>
                  <a:pt x="11810539" y="2669402"/>
                  <a:pt x="11810539" y="2663996"/>
                </a:cubicBezTo>
                <a:cubicBezTo>
                  <a:pt x="11810539" y="2658596"/>
                  <a:pt x="11814859" y="2654205"/>
                  <a:pt x="11820259" y="2654205"/>
                </a:cubicBezTo>
                <a:close/>
                <a:moveTo>
                  <a:pt x="9722" y="2654200"/>
                </a:moveTo>
                <a:cubicBezTo>
                  <a:pt x="15121" y="2654200"/>
                  <a:pt x="19505" y="2658653"/>
                  <a:pt x="19505" y="2663992"/>
                </a:cubicBezTo>
                <a:cubicBezTo>
                  <a:pt x="19505" y="2669331"/>
                  <a:pt x="15058" y="2673739"/>
                  <a:pt x="9722" y="2673739"/>
                </a:cubicBezTo>
                <a:cubicBezTo>
                  <a:pt x="4386" y="2673739"/>
                  <a:pt x="2" y="2669398"/>
                  <a:pt x="2" y="2663992"/>
                </a:cubicBezTo>
                <a:cubicBezTo>
                  <a:pt x="2" y="2658591"/>
                  <a:pt x="4322" y="2654200"/>
                  <a:pt x="9722" y="2654200"/>
                </a:cubicBezTo>
                <a:close/>
                <a:moveTo>
                  <a:pt x="251005" y="2654195"/>
                </a:moveTo>
                <a:cubicBezTo>
                  <a:pt x="256405" y="2654195"/>
                  <a:pt x="260789" y="2658648"/>
                  <a:pt x="260789" y="2663987"/>
                </a:cubicBezTo>
                <a:cubicBezTo>
                  <a:pt x="260789" y="2669326"/>
                  <a:pt x="256342" y="2673734"/>
                  <a:pt x="251005" y="2673734"/>
                </a:cubicBezTo>
                <a:cubicBezTo>
                  <a:pt x="245669" y="2673734"/>
                  <a:pt x="241285" y="2669393"/>
                  <a:pt x="241285" y="2663987"/>
                </a:cubicBezTo>
                <a:cubicBezTo>
                  <a:pt x="241285" y="2658586"/>
                  <a:pt x="245605" y="2654195"/>
                  <a:pt x="251005" y="2654195"/>
                </a:cubicBezTo>
                <a:close/>
                <a:moveTo>
                  <a:pt x="492224" y="2654191"/>
                </a:moveTo>
                <a:cubicBezTo>
                  <a:pt x="497560" y="2654191"/>
                  <a:pt x="501944" y="2658644"/>
                  <a:pt x="501944" y="2663983"/>
                </a:cubicBezTo>
                <a:cubicBezTo>
                  <a:pt x="501944" y="2669321"/>
                  <a:pt x="497624" y="2673729"/>
                  <a:pt x="492224" y="2673729"/>
                </a:cubicBezTo>
                <a:cubicBezTo>
                  <a:pt x="486824" y="2673729"/>
                  <a:pt x="482441" y="2669389"/>
                  <a:pt x="482441" y="2663983"/>
                </a:cubicBezTo>
                <a:cubicBezTo>
                  <a:pt x="482441" y="2658581"/>
                  <a:pt x="486824" y="2654191"/>
                  <a:pt x="492224" y="2654191"/>
                </a:cubicBezTo>
                <a:close/>
                <a:moveTo>
                  <a:pt x="733445" y="2654186"/>
                </a:moveTo>
                <a:cubicBezTo>
                  <a:pt x="738781" y="2654186"/>
                  <a:pt x="743165" y="2658639"/>
                  <a:pt x="743165" y="2663978"/>
                </a:cubicBezTo>
                <a:cubicBezTo>
                  <a:pt x="743165" y="2669315"/>
                  <a:pt x="738845" y="2673725"/>
                  <a:pt x="733445" y="2673725"/>
                </a:cubicBezTo>
                <a:cubicBezTo>
                  <a:pt x="728045" y="2673725"/>
                  <a:pt x="723661" y="2669384"/>
                  <a:pt x="723661" y="2663978"/>
                </a:cubicBezTo>
                <a:cubicBezTo>
                  <a:pt x="723661" y="2658577"/>
                  <a:pt x="728045" y="2654186"/>
                  <a:pt x="733445" y="2654186"/>
                </a:cubicBezTo>
                <a:close/>
                <a:moveTo>
                  <a:pt x="974665" y="2654182"/>
                </a:moveTo>
                <a:cubicBezTo>
                  <a:pt x="980065" y="2654182"/>
                  <a:pt x="984449" y="2658634"/>
                  <a:pt x="984449" y="2663974"/>
                </a:cubicBezTo>
                <a:cubicBezTo>
                  <a:pt x="984449" y="2669311"/>
                  <a:pt x="980002" y="2673720"/>
                  <a:pt x="974665" y="2673720"/>
                </a:cubicBezTo>
                <a:cubicBezTo>
                  <a:pt x="969329" y="2673720"/>
                  <a:pt x="964945" y="2669378"/>
                  <a:pt x="964945" y="2663974"/>
                </a:cubicBezTo>
                <a:cubicBezTo>
                  <a:pt x="964945" y="2658572"/>
                  <a:pt x="969265" y="2654182"/>
                  <a:pt x="974665" y="2654182"/>
                </a:cubicBezTo>
                <a:close/>
                <a:moveTo>
                  <a:pt x="1215885" y="2654177"/>
                </a:moveTo>
                <a:cubicBezTo>
                  <a:pt x="1221285" y="2654177"/>
                  <a:pt x="1225669" y="2658629"/>
                  <a:pt x="1225669" y="2663969"/>
                </a:cubicBezTo>
                <a:cubicBezTo>
                  <a:pt x="1225669" y="2669306"/>
                  <a:pt x="1221222" y="2673715"/>
                  <a:pt x="1215885" y="2673715"/>
                </a:cubicBezTo>
                <a:cubicBezTo>
                  <a:pt x="1210549" y="2673715"/>
                  <a:pt x="1206165" y="2669373"/>
                  <a:pt x="1206165" y="2663969"/>
                </a:cubicBezTo>
                <a:cubicBezTo>
                  <a:pt x="1206165" y="2658568"/>
                  <a:pt x="1210485" y="2654177"/>
                  <a:pt x="1215885" y="2654177"/>
                </a:cubicBezTo>
                <a:close/>
                <a:moveTo>
                  <a:pt x="1457107" y="2654173"/>
                </a:moveTo>
                <a:cubicBezTo>
                  <a:pt x="1462443" y="2654173"/>
                  <a:pt x="1466827" y="2658625"/>
                  <a:pt x="1466827" y="2663964"/>
                </a:cubicBezTo>
                <a:cubicBezTo>
                  <a:pt x="1466827" y="2669302"/>
                  <a:pt x="1462507" y="2673709"/>
                  <a:pt x="1457107" y="2673709"/>
                </a:cubicBezTo>
                <a:cubicBezTo>
                  <a:pt x="1451707" y="2673709"/>
                  <a:pt x="1447323" y="2669368"/>
                  <a:pt x="1447323" y="2663964"/>
                </a:cubicBezTo>
                <a:cubicBezTo>
                  <a:pt x="1447323" y="2658563"/>
                  <a:pt x="1451707" y="2654173"/>
                  <a:pt x="1457107" y="2654173"/>
                </a:cubicBezTo>
                <a:close/>
                <a:moveTo>
                  <a:pt x="1698332" y="2654167"/>
                </a:moveTo>
                <a:cubicBezTo>
                  <a:pt x="1703732" y="2654167"/>
                  <a:pt x="1708117" y="2658620"/>
                  <a:pt x="1708117" y="2663959"/>
                </a:cubicBezTo>
                <a:cubicBezTo>
                  <a:pt x="1708117" y="2669297"/>
                  <a:pt x="1703732" y="2673704"/>
                  <a:pt x="1698332" y="2673704"/>
                </a:cubicBezTo>
                <a:cubicBezTo>
                  <a:pt x="1692930" y="2673704"/>
                  <a:pt x="1688546" y="2669363"/>
                  <a:pt x="1688546" y="2663959"/>
                </a:cubicBezTo>
                <a:cubicBezTo>
                  <a:pt x="1688546" y="2658559"/>
                  <a:pt x="1692930" y="2654167"/>
                  <a:pt x="1698332" y="2654167"/>
                </a:cubicBezTo>
                <a:close/>
                <a:moveTo>
                  <a:pt x="1939580" y="2654163"/>
                </a:moveTo>
                <a:cubicBezTo>
                  <a:pt x="1944980" y="2654163"/>
                  <a:pt x="1949364" y="2658616"/>
                  <a:pt x="1949364" y="2663954"/>
                </a:cubicBezTo>
                <a:cubicBezTo>
                  <a:pt x="1949364" y="2669293"/>
                  <a:pt x="1944920" y="2673698"/>
                  <a:pt x="1939580" y="2673698"/>
                </a:cubicBezTo>
                <a:cubicBezTo>
                  <a:pt x="1934245" y="2673698"/>
                  <a:pt x="1929860" y="2669359"/>
                  <a:pt x="1929860" y="2663954"/>
                </a:cubicBezTo>
                <a:cubicBezTo>
                  <a:pt x="1929860" y="2658554"/>
                  <a:pt x="1934181" y="2654163"/>
                  <a:pt x="1939580" y="2654163"/>
                </a:cubicBezTo>
                <a:close/>
                <a:moveTo>
                  <a:pt x="2180788" y="2654158"/>
                </a:moveTo>
                <a:cubicBezTo>
                  <a:pt x="2186189" y="2654158"/>
                  <a:pt x="2190580" y="2658611"/>
                  <a:pt x="2190580" y="2663948"/>
                </a:cubicBezTo>
                <a:cubicBezTo>
                  <a:pt x="2190580" y="2669288"/>
                  <a:pt x="2186136" y="2673693"/>
                  <a:pt x="2180788" y="2673693"/>
                </a:cubicBezTo>
                <a:cubicBezTo>
                  <a:pt x="2175475" y="2673693"/>
                  <a:pt x="2171083" y="2669354"/>
                  <a:pt x="2171083" y="2663948"/>
                </a:cubicBezTo>
                <a:cubicBezTo>
                  <a:pt x="2171083" y="2658549"/>
                  <a:pt x="2175412" y="2654158"/>
                  <a:pt x="2180788" y="2654158"/>
                </a:cubicBezTo>
                <a:close/>
                <a:moveTo>
                  <a:pt x="2422037" y="2654154"/>
                </a:moveTo>
                <a:cubicBezTo>
                  <a:pt x="2427371" y="2654154"/>
                  <a:pt x="2431753" y="2658607"/>
                  <a:pt x="2431753" y="2663944"/>
                </a:cubicBezTo>
                <a:cubicBezTo>
                  <a:pt x="2431753" y="2669283"/>
                  <a:pt x="2427435" y="2673687"/>
                  <a:pt x="2422037" y="2673687"/>
                </a:cubicBezTo>
                <a:cubicBezTo>
                  <a:pt x="2416639" y="2673687"/>
                  <a:pt x="2412257" y="2669350"/>
                  <a:pt x="2412257" y="2663944"/>
                </a:cubicBezTo>
                <a:cubicBezTo>
                  <a:pt x="2412257" y="2658544"/>
                  <a:pt x="2416639" y="2654154"/>
                  <a:pt x="2422037" y="2654154"/>
                </a:cubicBezTo>
                <a:close/>
                <a:moveTo>
                  <a:pt x="2663275" y="2654149"/>
                </a:moveTo>
                <a:cubicBezTo>
                  <a:pt x="2668611" y="2654149"/>
                  <a:pt x="2672998" y="2658602"/>
                  <a:pt x="2672998" y="2663939"/>
                </a:cubicBezTo>
                <a:cubicBezTo>
                  <a:pt x="2672998" y="2669278"/>
                  <a:pt x="2668675" y="2673681"/>
                  <a:pt x="2663275" y="2673681"/>
                </a:cubicBezTo>
                <a:cubicBezTo>
                  <a:pt x="2657875" y="2673681"/>
                  <a:pt x="2653492" y="2669345"/>
                  <a:pt x="2653492" y="2663939"/>
                </a:cubicBezTo>
                <a:cubicBezTo>
                  <a:pt x="2653492" y="2658539"/>
                  <a:pt x="2657875" y="2654149"/>
                  <a:pt x="2663275" y="2654149"/>
                </a:cubicBezTo>
                <a:close/>
                <a:moveTo>
                  <a:pt x="2904572" y="2654145"/>
                </a:moveTo>
                <a:cubicBezTo>
                  <a:pt x="2909971" y="2654145"/>
                  <a:pt x="2914354" y="2658596"/>
                  <a:pt x="2914354" y="2663935"/>
                </a:cubicBezTo>
                <a:cubicBezTo>
                  <a:pt x="2914354" y="2669274"/>
                  <a:pt x="2909971" y="2673677"/>
                  <a:pt x="2904572" y="2673677"/>
                </a:cubicBezTo>
                <a:cubicBezTo>
                  <a:pt x="2899173" y="2673677"/>
                  <a:pt x="2894790" y="2669341"/>
                  <a:pt x="2894790" y="2663935"/>
                </a:cubicBezTo>
                <a:cubicBezTo>
                  <a:pt x="2894790" y="2658533"/>
                  <a:pt x="2899173" y="2654145"/>
                  <a:pt x="2904572" y="2654145"/>
                </a:cubicBezTo>
                <a:close/>
                <a:moveTo>
                  <a:pt x="3145750" y="2654140"/>
                </a:moveTo>
                <a:cubicBezTo>
                  <a:pt x="3151149" y="2654140"/>
                  <a:pt x="3155532" y="2658591"/>
                  <a:pt x="3155532" y="2663930"/>
                </a:cubicBezTo>
                <a:cubicBezTo>
                  <a:pt x="3155532" y="2669269"/>
                  <a:pt x="3151086" y="2673672"/>
                  <a:pt x="3145750" y="2673672"/>
                </a:cubicBezTo>
                <a:cubicBezTo>
                  <a:pt x="3140415" y="2673672"/>
                  <a:pt x="3136032" y="2669336"/>
                  <a:pt x="3136032" y="2663930"/>
                </a:cubicBezTo>
                <a:cubicBezTo>
                  <a:pt x="3136032" y="2658529"/>
                  <a:pt x="3140351" y="2654140"/>
                  <a:pt x="3145750" y="2654140"/>
                </a:cubicBezTo>
                <a:close/>
                <a:moveTo>
                  <a:pt x="3386958" y="2654135"/>
                </a:moveTo>
                <a:cubicBezTo>
                  <a:pt x="3392358" y="2654135"/>
                  <a:pt x="3396743" y="2658586"/>
                  <a:pt x="3396743" y="2663926"/>
                </a:cubicBezTo>
                <a:cubicBezTo>
                  <a:pt x="3396743" y="2669264"/>
                  <a:pt x="3392296" y="2673668"/>
                  <a:pt x="3386958" y="2673668"/>
                </a:cubicBezTo>
                <a:cubicBezTo>
                  <a:pt x="3381621" y="2673668"/>
                  <a:pt x="3377235" y="2669331"/>
                  <a:pt x="3377235" y="2663926"/>
                </a:cubicBezTo>
                <a:cubicBezTo>
                  <a:pt x="3377235" y="2658524"/>
                  <a:pt x="3381556" y="2654135"/>
                  <a:pt x="3386958" y="2654135"/>
                </a:cubicBezTo>
                <a:close/>
                <a:moveTo>
                  <a:pt x="3628212" y="2654130"/>
                </a:moveTo>
                <a:cubicBezTo>
                  <a:pt x="3633528" y="2654130"/>
                  <a:pt x="3637936" y="2658581"/>
                  <a:pt x="3637936" y="2663921"/>
                </a:cubicBezTo>
                <a:cubicBezTo>
                  <a:pt x="3637936" y="2669258"/>
                  <a:pt x="3633592" y="2673663"/>
                  <a:pt x="3628212" y="2673663"/>
                </a:cubicBezTo>
                <a:cubicBezTo>
                  <a:pt x="3622814" y="2673663"/>
                  <a:pt x="3618430" y="2669326"/>
                  <a:pt x="3618430" y="2663921"/>
                </a:cubicBezTo>
                <a:cubicBezTo>
                  <a:pt x="3618430" y="2658520"/>
                  <a:pt x="3622814" y="2654130"/>
                  <a:pt x="3628212" y="2654130"/>
                </a:cubicBezTo>
                <a:close/>
                <a:moveTo>
                  <a:pt x="3869430" y="2654126"/>
                </a:moveTo>
                <a:cubicBezTo>
                  <a:pt x="3874763" y="2654126"/>
                  <a:pt x="3879147" y="2658577"/>
                  <a:pt x="3879147" y="2663916"/>
                </a:cubicBezTo>
                <a:cubicBezTo>
                  <a:pt x="3879147" y="2669254"/>
                  <a:pt x="3874828" y="2673657"/>
                  <a:pt x="3869430" y="2673657"/>
                </a:cubicBezTo>
                <a:cubicBezTo>
                  <a:pt x="3864030" y="2673657"/>
                  <a:pt x="3859647" y="2669321"/>
                  <a:pt x="3859647" y="2663916"/>
                </a:cubicBezTo>
                <a:cubicBezTo>
                  <a:pt x="3859647" y="2658515"/>
                  <a:pt x="3864030" y="2654126"/>
                  <a:pt x="3869430" y="2654126"/>
                </a:cubicBezTo>
                <a:close/>
                <a:moveTo>
                  <a:pt x="4110581" y="2654121"/>
                </a:moveTo>
                <a:cubicBezTo>
                  <a:pt x="4115984" y="2654121"/>
                  <a:pt x="4120362" y="2658572"/>
                  <a:pt x="4120362" y="2663911"/>
                </a:cubicBezTo>
                <a:cubicBezTo>
                  <a:pt x="4120362" y="2669249"/>
                  <a:pt x="4115984" y="2673652"/>
                  <a:pt x="4110581" y="2673652"/>
                </a:cubicBezTo>
                <a:cubicBezTo>
                  <a:pt x="4105180" y="2673652"/>
                  <a:pt x="4100799" y="2669315"/>
                  <a:pt x="4100799" y="2663911"/>
                </a:cubicBezTo>
                <a:cubicBezTo>
                  <a:pt x="4100799" y="2658511"/>
                  <a:pt x="4105180" y="2654121"/>
                  <a:pt x="4110581" y="2654121"/>
                </a:cubicBezTo>
                <a:close/>
                <a:moveTo>
                  <a:pt x="4351806" y="2654117"/>
                </a:moveTo>
                <a:cubicBezTo>
                  <a:pt x="4357195" y="2654117"/>
                  <a:pt x="4361580" y="2658568"/>
                  <a:pt x="4361580" y="2663907"/>
                </a:cubicBezTo>
                <a:cubicBezTo>
                  <a:pt x="4361580" y="2669245"/>
                  <a:pt x="4357195" y="2673646"/>
                  <a:pt x="4351806" y="2673646"/>
                </a:cubicBezTo>
                <a:cubicBezTo>
                  <a:pt x="4346397" y="2673646"/>
                  <a:pt x="4342006" y="2669311"/>
                  <a:pt x="4342006" y="2663907"/>
                </a:cubicBezTo>
                <a:cubicBezTo>
                  <a:pt x="4342006" y="2658506"/>
                  <a:pt x="4346397" y="2654117"/>
                  <a:pt x="4351806" y="2654117"/>
                </a:cubicBezTo>
                <a:close/>
                <a:moveTo>
                  <a:pt x="4593017" y="2654112"/>
                </a:moveTo>
                <a:cubicBezTo>
                  <a:pt x="4598416" y="2654112"/>
                  <a:pt x="4602795" y="2658563"/>
                  <a:pt x="4602795" y="2663902"/>
                </a:cubicBezTo>
                <a:cubicBezTo>
                  <a:pt x="4602795" y="2669240"/>
                  <a:pt x="4598353" y="2673641"/>
                  <a:pt x="4593017" y="2673641"/>
                </a:cubicBezTo>
                <a:cubicBezTo>
                  <a:pt x="4587686" y="2673641"/>
                  <a:pt x="4583304" y="2669306"/>
                  <a:pt x="4583304" y="2663902"/>
                </a:cubicBezTo>
                <a:cubicBezTo>
                  <a:pt x="4583304" y="2658501"/>
                  <a:pt x="4587622" y="2654112"/>
                  <a:pt x="4593017" y="2654112"/>
                </a:cubicBezTo>
                <a:close/>
                <a:moveTo>
                  <a:pt x="4834252" y="2654108"/>
                </a:moveTo>
                <a:cubicBezTo>
                  <a:pt x="4839658" y="2654108"/>
                  <a:pt x="4844040" y="2658559"/>
                  <a:pt x="4844040" y="2663897"/>
                </a:cubicBezTo>
                <a:cubicBezTo>
                  <a:pt x="4844040" y="2669235"/>
                  <a:pt x="4839595" y="2673635"/>
                  <a:pt x="4834252" y="2673635"/>
                </a:cubicBezTo>
                <a:cubicBezTo>
                  <a:pt x="4828915" y="2673635"/>
                  <a:pt x="4824534" y="2669302"/>
                  <a:pt x="4824534" y="2663897"/>
                </a:cubicBezTo>
                <a:cubicBezTo>
                  <a:pt x="4824534" y="2658496"/>
                  <a:pt x="4828851" y="2654108"/>
                  <a:pt x="4834252" y="2654108"/>
                </a:cubicBezTo>
                <a:close/>
                <a:moveTo>
                  <a:pt x="5075485" y="2654103"/>
                </a:moveTo>
                <a:cubicBezTo>
                  <a:pt x="5080819" y="2654103"/>
                  <a:pt x="5085202" y="2658554"/>
                  <a:pt x="5085202" y="2663891"/>
                </a:cubicBezTo>
                <a:cubicBezTo>
                  <a:pt x="5085202" y="2669230"/>
                  <a:pt x="5080883" y="2673630"/>
                  <a:pt x="5075485" y="2673630"/>
                </a:cubicBezTo>
                <a:cubicBezTo>
                  <a:pt x="5070087" y="2673630"/>
                  <a:pt x="5065705" y="2669297"/>
                  <a:pt x="5065705" y="2663891"/>
                </a:cubicBezTo>
                <a:cubicBezTo>
                  <a:pt x="5065705" y="2658492"/>
                  <a:pt x="5070087" y="2654103"/>
                  <a:pt x="5075485" y="2654103"/>
                </a:cubicBezTo>
                <a:close/>
                <a:moveTo>
                  <a:pt x="5316710" y="2654098"/>
                </a:moveTo>
                <a:cubicBezTo>
                  <a:pt x="5322044" y="2654098"/>
                  <a:pt x="5326429" y="2658549"/>
                  <a:pt x="5326429" y="2663887"/>
                </a:cubicBezTo>
                <a:cubicBezTo>
                  <a:pt x="5326429" y="2669226"/>
                  <a:pt x="5322105" y="2673624"/>
                  <a:pt x="5316710" y="2673624"/>
                </a:cubicBezTo>
                <a:cubicBezTo>
                  <a:pt x="5311314" y="2673624"/>
                  <a:pt x="5306924" y="2669293"/>
                  <a:pt x="5306924" y="2663887"/>
                </a:cubicBezTo>
                <a:cubicBezTo>
                  <a:pt x="5306924" y="2658487"/>
                  <a:pt x="5311314" y="2654098"/>
                  <a:pt x="5316710" y="2654098"/>
                </a:cubicBezTo>
                <a:close/>
                <a:moveTo>
                  <a:pt x="5557991" y="2654093"/>
                </a:moveTo>
                <a:cubicBezTo>
                  <a:pt x="5563391" y="2654093"/>
                  <a:pt x="5567774" y="2658544"/>
                  <a:pt x="5567774" y="2663882"/>
                </a:cubicBezTo>
                <a:cubicBezTo>
                  <a:pt x="5567774" y="2669221"/>
                  <a:pt x="5563391" y="2673619"/>
                  <a:pt x="5557991" y="2673619"/>
                </a:cubicBezTo>
                <a:cubicBezTo>
                  <a:pt x="5552592" y="2673619"/>
                  <a:pt x="5548208" y="2669288"/>
                  <a:pt x="5548208" y="2663882"/>
                </a:cubicBezTo>
                <a:cubicBezTo>
                  <a:pt x="5548208" y="2658483"/>
                  <a:pt x="5552592" y="2654093"/>
                  <a:pt x="5557991" y="2654093"/>
                </a:cubicBezTo>
                <a:close/>
                <a:moveTo>
                  <a:pt x="5799205" y="2654089"/>
                </a:moveTo>
                <a:cubicBezTo>
                  <a:pt x="5804606" y="2654089"/>
                  <a:pt x="5808989" y="2658539"/>
                  <a:pt x="5808989" y="2663878"/>
                </a:cubicBezTo>
                <a:cubicBezTo>
                  <a:pt x="5808989" y="2669217"/>
                  <a:pt x="5804542" y="2673613"/>
                  <a:pt x="5799205" y="2673613"/>
                </a:cubicBezTo>
                <a:cubicBezTo>
                  <a:pt x="5793870" y="2673613"/>
                  <a:pt x="5789486" y="2669283"/>
                  <a:pt x="5789486" y="2663878"/>
                </a:cubicBezTo>
                <a:cubicBezTo>
                  <a:pt x="5789486" y="2658478"/>
                  <a:pt x="5793806" y="2654089"/>
                  <a:pt x="5799205" y="2654089"/>
                </a:cubicBezTo>
                <a:close/>
                <a:moveTo>
                  <a:pt x="6040432" y="2654084"/>
                </a:moveTo>
                <a:cubicBezTo>
                  <a:pt x="6045832" y="2654084"/>
                  <a:pt x="6050216" y="2658533"/>
                  <a:pt x="6050216" y="2663873"/>
                </a:cubicBezTo>
                <a:cubicBezTo>
                  <a:pt x="6050216" y="2669212"/>
                  <a:pt x="6045769" y="2673608"/>
                  <a:pt x="6040432" y="2673608"/>
                </a:cubicBezTo>
                <a:cubicBezTo>
                  <a:pt x="6035095" y="2673608"/>
                  <a:pt x="6030712" y="2669278"/>
                  <a:pt x="6030712" y="2663873"/>
                </a:cubicBezTo>
                <a:cubicBezTo>
                  <a:pt x="6030712" y="2658472"/>
                  <a:pt x="6035032" y="2654084"/>
                  <a:pt x="6040432" y="2654084"/>
                </a:cubicBezTo>
                <a:close/>
                <a:moveTo>
                  <a:pt x="6281661" y="2654079"/>
                </a:moveTo>
                <a:cubicBezTo>
                  <a:pt x="6286997" y="2654079"/>
                  <a:pt x="6291381" y="2658529"/>
                  <a:pt x="6291381" y="2663868"/>
                </a:cubicBezTo>
                <a:cubicBezTo>
                  <a:pt x="6291381" y="2669206"/>
                  <a:pt x="6287061" y="2673603"/>
                  <a:pt x="6281661" y="2673603"/>
                </a:cubicBezTo>
                <a:cubicBezTo>
                  <a:pt x="6276261" y="2673603"/>
                  <a:pt x="6271877" y="2669274"/>
                  <a:pt x="6271877" y="2663868"/>
                </a:cubicBezTo>
                <a:cubicBezTo>
                  <a:pt x="6271877" y="2658467"/>
                  <a:pt x="6276261" y="2654079"/>
                  <a:pt x="6281661" y="2654079"/>
                </a:cubicBezTo>
                <a:close/>
                <a:moveTo>
                  <a:pt x="6522889" y="2654075"/>
                </a:moveTo>
                <a:cubicBezTo>
                  <a:pt x="6528225" y="2654075"/>
                  <a:pt x="6532610" y="2658524"/>
                  <a:pt x="6532610" y="2663863"/>
                </a:cubicBezTo>
                <a:cubicBezTo>
                  <a:pt x="6532610" y="2669201"/>
                  <a:pt x="6528289" y="2673597"/>
                  <a:pt x="6522889" y="2673597"/>
                </a:cubicBezTo>
                <a:cubicBezTo>
                  <a:pt x="6517489" y="2673597"/>
                  <a:pt x="6513105" y="2669269"/>
                  <a:pt x="6513105" y="2663863"/>
                </a:cubicBezTo>
                <a:cubicBezTo>
                  <a:pt x="6513105" y="2658463"/>
                  <a:pt x="6517489" y="2654075"/>
                  <a:pt x="6522889" y="2654075"/>
                </a:cubicBezTo>
                <a:close/>
                <a:moveTo>
                  <a:pt x="6764118" y="2654070"/>
                </a:moveTo>
                <a:cubicBezTo>
                  <a:pt x="6769518" y="2654070"/>
                  <a:pt x="6773902" y="2658520"/>
                  <a:pt x="6773902" y="2663859"/>
                </a:cubicBezTo>
                <a:cubicBezTo>
                  <a:pt x="6773902" y="2669197"/>
                  <a:pt x="6769518" y="2673591"/>
                  <a:pt x="6764118" y="2673591"/>
                </a:cubicBezTo>
                <a:cubicBezTo>
                  <a:pt x="6758718" y="2673591"/>
                  <a:pt x="6754335" y="2669264"/>
                  <a:pt x="6754335" y="2663859"/>
                </a:cubicBezTo>
                <a:cubicBezTo>
                  <a:pt x="6754335" y="2658458"/>
                  <a:pt x="6758718" y="2654070"/>
                  <a:pt x="6764118" y="2654070"/>
                </a:cubicBezTo>
                <a:close/>
                <a:moveTo>
                  <a:pt x="7005346" y="2654066"/>
                </a:moveTo>
                <a:cubicBezTo>
                  <a:pt x="7010746" y="2654066"/>
                  <a:pt x="7015130" y="2658515"/>
                  <a:pt x="7015130" y="2663854"/>
                </a:cubicBezTo>
                <a:cubicBezTo>
                  <a:pt x="7015130" y="2669192"/>
                  <a:pt x="7010683" y="2673585"/>
                  <a:pt x="7005346" y="2673585"/>
                </a:cubicBezTo>
                <a:cubicBezTo>
                  <a:pt x="7000009" y="2673585"/>
                  <a:pt x="6995626" y="2669258"/>
                  <a:pt x="6995626" y="2663854"/>
                </a:cubicBezTo>
                <a:cubicBezTo>
                  <a:pt x="6995626" y="2658453"/>
                  <a:pt x="6999946" y="2654066"/>
                  <a:pt x="7005346" y="2654066"/>
                </a:cubicBezTo>
                <a:close/>
                <a:moveTo>
                  <a:pt x="7246575" y="2654061"/>
                </a:moveTo>
                <a:cubicBezTo>
                  <a:pt x="7251975" y="2654061"/>
                  <a:pt x="7256359" y="2658511"/>
                  <a:pt x="7256359" y="2663850"/>
                </a:cubicBezTo>
                <a:cubicBezTo>
                  <a:pt x="7256359" y="2669187"/>
                  <a:pt x="7251912" y="2673580"/>
                  <a:pt x="7246575" y="2673580"/>
                </a:cubicBezTo>
                <a:cubicBezTo>
                  <a:pt x="7241238" y="2673580"/>
                  <a:pt x="7236855" y="2669254"/>
                  <a:pt x="7236855" y="2663850"/>
                </a:cubicBezTo>
                <a:cubicBezTo>
                  <a:pt x="7236855" y="2658448"/>
                  <a:pt x="7241175" y="2654061"/>
                  <a:pt x="7246575" y="2654061"/>
                </a:cubicBezTo>
                <a:close/>
                <a:moveTo>
                  <a:pt x="7487803" y="2654056"/>
                </a:moveTo>
                <a:cubicBezTo>
                  <a:pt x="7493139" y="2654056"/>
                  <a:pt x="7497524" y="2658506"/>
                  <a:pt x="7497524" y="2663845"/>
                </a:cubicBezTo>
                <a:cubicBezTo>
                  <a:pt x="7497524" y="2669182"/>
                  <a:pt x="7493203" y="2673574"/>
                  <a:pt x="7487803" y="2673574"/>
                </a:cubicBezTo>
                <a:cubicBezTo>
                  <a:pt x="7482403" y="2673574"/>
                  <a:pt x="7478019" y="2669249"/>
                  <a:pt x="7478019" y="2663845"/>
                </a:cubicBezTo>
                <a:cubicBezTo>
                  <a:pt x="7478019" y="2658444"/>
                  <a:pt x="7482403" y="2654056"/>
                  <a:pt x="7487803" y="2654056"/>
                </a:cubicBezTo>
                <a:close/>
                <a:moveTo>
                  <a:pt x="7729032" y="2654051"/>
                </a:moveTo>
                <a:cubicBezTo>
                  <a:pt x="7734369" y="2654051"/>
                  <a:pt x="7738753" y="2658501"/>
                  <a:pt x="7738753" y="2663839"/>
                </a:cubicBezTo>
                <a:cubicBezTo>
                  <a:pt x="7738753" y="2669178"/>
                  <a:pt x="7734432" y="2673569"/>
                  <a:pt x="7729032" y="2673569"/>
                </a:cubicBezTo>
                <a:cubicBezTo>
                  <a:pt x="7723632" y="2673569"/>
                  <a:pt x="7719249" y="2669245"/>
                  <a:pt x="7719249" y="2663839"/>
                </a:cubicBezTo>
                <a:cubicBezTo>
                  <a:pt x="7719249" y="2658439"/>
                  <a:pt x="7723632" y="2654051"/>
                  <a:pt x="7729032" y="2654051"/>
                </a:cubicBezTo>
                <a:close/>
                <a:moveTo>
                  <a:pt x="7970260" y="2654047"/>
                </a:moveTo>
                <a:cubicBezTo>
                  <a:pt x="7975661" y="2654047"/>
                  <a:pt x="7980044" y="2658496"/>
                  <a:pt x="7980044" y="2663834"/>
                </a:cubicBezTo>
                <a:cubicBezTo>
                  <a:pt x="7980044" y="2669173"/>
                  <a:pt x="7975661" y="2673563"/>
                  <a:pt x="7970260" y="2673563"/>
                </a:cubicBezTo>
                <a:cubicBezTo>
                  <a:pt x="7964860" y="2673563"/>
                  <a:pt x="7960477" y="2669240"/>
                  <a:pt x="7960477" y="2663834"/>
                </a:cubicBezTo>
                <a:cubicBezTo>
                  <a:pt x="7960477" y="2658435"/>
                  <a:pt x="7964860" y="2654047"/>
                  <a:pt x="7970260" y="2654047"/>
                </a:cubicBezTo>
                <a:close/>
                <a:moveTo>
                  <a:pt x="8211553" y="2654042"/>
                </a:moveTo>
                <a:cubicBezTo>
                  <a:pt x="8216889" y="2654042"/>
                  <a:pt x="8221273" y="2658492"/>
                  <a:pt x="8221273" y="2663830"/>
                </a:cubicBezTo>
                <a:cubicBezTo>
                  <a:pt x="8221273" y="2669169"/>
                  <a:pt x="8216953" y="2673558"/>
                  <a:pt x="8211553" y="2673558"/>
                </a:cubicBezTo>
                <a:cubicBezTo>
                  <a:pt x="8206152" y="2673558"/>
                  <a:pt x="8201769" y="2669235"/>
                  <a:pt x="8201769" y="2663830"/>
                </a:cubicBezTo>
                <a:cubicBezTo>
                  <a:pt x="8201769" y="2658430"/>
                  <a:pt x="8206152" y="2654042"/>
                  <a:pt x="8211553" y="2654042"/>
                </a:cubicBezTo>
                <a:close/>
                <a:moveTo>
                  <a:pt x="8452781" y="2654038"/>
                </a:moveTo>
                <a:cubicBezTo>
                  <a:pt x="8458181" y="2654038"/>
                  <a:pt x="8462566" y="2658487"/>
                  <a:pt x="8462566" y="2663825"/>
                </a:cubicBezTo>
                <a:cubicBezTo>
                  <a:pt x="8462566" y="2669164"/>
                  <a:pt x="8458118" y="2673553"/>
                  <a:pt x="8452781" y="2673553"/>
                </a:cubicBezTo>
                <a:cubicBezTo>
                  <a:pt x="8447445" y="2673553"/>
                  <a:pt x="8443061" y="2669230"/>
                  <a:pt x="8443061" y="2663825"/>
                </a:cubicBezTo>
                <a:cubicBezTo>
                  <a:pt x="8443061" y="2658426"/>
                  <a:pt x="8447381" y="2654038"/>
                  <a:pt x="8452781" y="2654038"/>
                </a:cubicBezTo>
                <a:close/>
                <a:moveTo>
                  <a:pt x="8694009" y="2654033"/>
                </a:moveTo>
                <a:cubicBezTo>
                  <a:pt x="8699346" y="2654033"/>
                  <a:pt x="8703730" y="2658483"/>
                  <a:pt x="8703730" y="2663820"/>
                </a:cubicBezTo>
                <a:cubicBezTo>
                  <a:pt x="8703730" y="2669160"/>
                  <a:pt x="8699346" y="2673548"/>
                  <a:pt x="8694009" y="2673548"/>
                </a:cubicBezTo>
                <a:cubicBezTo>
                  <a:pt x="8688673" y="2673548"/>
                  <a:pt x="8684289" y="2669225"/>
                  <a:pt x="8684289" y="2663820"/>
                </a:cubicBezTo>
                <a:cubicBezTo>
                  <a:pt x="8684289" y="2658421"/>
                  <a:pt x="8688609" y="2654033"/>
                  <a:pt x="8694009" y="2654033"/>
                </a:cubicBezTo>
                <a:close/>
                <a:moveTo>
                  <a:pt x="8935237" y="2654029"/>
                </a:moveTo>
                <a:cubicBezTo>
                  <a:pt x="8940574" y="2654029"/>
                  <a:pt x="8944958" y="2658478"/>
                  <a:pt x="8944958" y="2663815"/>
                </a:cubicBezTo>
                <a:cubicBezTo>
                  <a:pt x="8944958" y="2669155"/>
                  <a:pt x="8940638" y="2673543"/>
                  <a:pt x="8935237" y="2673543"/>
                </a:cubicBezTo>
                <a:cubicBezTo>
                  <a:pt x="8929837" y="2673543"/>
                  <a:pt x="8925454" y="2669219"/>
                  <a:pt x="8925454" y="2663815"/>
                </a:cubicBezTo>
                <a:cubicBezTo>
                  <a:pt x="8925454" y="2658415"/>
                  <a:pt x="8929837" y="2654029"/>
                  <a:pt x="8935237" y="2654029"/>
                </a:cubicBezTo>
                <a:close/>
                <a:moveTo>
                  <a:pt x="9176467" y="2654024"/>
                </a:moveTo>
                <a:cubicBezTo>
                  <a:pt x="9181803" y="2654024"/>
                  <a:pt x="9186187" y="2658474"/>
                  <a:pt x="9186187" y="2663811"/>
                </a:cubicBezTo>
                <a:cubicBezTo>
                  <a:pt x="9186187" y="2669150"/>
                  <a:pt x="9181867" y="2673537"/>
                  <a:pt x="9176467" y="2673537"/>
                </a:cubicBezTo>
                <a:cubicBezTo>
                  <a:pt x="9171066" y="2673537"/>
                  <a:pt x="9166683" y="2669214"/>
                  <a:pt x="9166683" y="2663811"/>
                </a:cubicBezTo>
                <a:cubicBezTo>
                  <a:pt x="9166683" y="2658410"/>
                  <a:pt x="9171066" y="2654024"/>
                  <a:pt x="9176467" y="2654024"/>
                </a:cubicBezTo>
                <a:close/>
                <a:moveTo>
                  <a:pt x="9417695" y="2654019"/>
                </a:moveTo>
                <a:cubicBezTo>
                  <a:pt x="9423031" y="2654019"/>
                  <a:pt x="9427416" y="2658469"/>
                  <a:pt x="9427416" y="2663806"/>
                </a:cubicBezTo>
                <a:cubicBezTo>
                  <a:pt x="9427416" y="2669145"/>
                  <a:pt x="9423095" y="2673532"/>
                  <a:pt x="9417695" y="2673532"/>
                </a:cubicBezTo>
                <a:cubicBezTo>
                  <a:pt x="9412295" y="2673532"/>
                  <a:pt x="9407911" y="2669209"/>
                  <a:pt x="9407911" y="2663806"/>
                </a:cubicBezTo>
                <a:cubicBezTo>
                  <a:pt x="9407911" y="2658405"/>
                  <a:pt x="9412295" y="2654019"/>
                  <a:pt x="9417695" y="2654019"/>
                </a:cubicBezTo>
                <a:close/>
                <a:moveTo>
                  <a:pt x="9649203" y="2412937"/>
                </a:moveTo>
                <a:cubicBezTo>
                  <a:pt x="9654540" y="2412937"/>
                  <a:pt x="9658923" y="2417262"/>
                  <a:pt x="9658923" y="2422672"/>
                </a:cubicBezTo>
                <a:cubicBezTo>
                  <a:pt x="9658923" y="2428074"/>
                  <a:pt x="9654540" y="2432459"/>
                  <a:pt x="9649203" y="2432459"/>
                </a:cubicBezTo>
                <a:cubicBezTo>
                  <a:pt x="9643866" y="2432459"/>
                  <a:pt x="9639483" y="2428009"/>
                  <a:pt x="9639483" y="2422672"/>
                </a:cubicBezTo>
                <a:cubicBezTo>
                  <a:pt x="9639483" y="2417327"/>
                  <a:pt x="9643803" y="2412937"/>
                  <a:pt x="9649203" y="2412937"/>
                </a:cubicBezTo>
                <a:close/>
                <a:moveTo>
                  <a:pt x="9890432" y="2412933"/>
                </a:moveTo>
                <a:cubicBezTo>
                  <a:pt x="9895768" y="2412933"/>
                  <a:pt x="9900152" y="2417262"/>
                  <a:pt x="9900152" y="2422668"/>
                </a:cubicBezTo>
                <a:cubicBezTo>
                  <a:pt x="9900152" y="2428072"/>
                  <a:pt x="9895832" y="2432457"/>
                  <a:pt x="9890432" y="2432457"/>
                </a:cubicBezTo>
                <a:cubicBezTo>
                  <a:pt x="9885031" y="2432457"/>
                  <a:pt x="9880648" y="2428008"/>
                  <a:pt x="9880648" y="2422668"/>
                </a:cubicBezTo>
                <a:cubicBezTo>
                  <a:pt x="9880648" y="2417323"/>
                  <a:pt x="9885031" y="2412933"/>
                  <a:pt x="9890432" y="2412933"/>
                </a:cubicBezTo>
                <a:close/>
                <a:moveTo>
                  <a:pt x="10131660" y="2412930"/>
                </a:moveTo>
                <a:cubicBezTo>
                  <a:pt x="10137060" y="2412930"/>
                  <a:pt x="10141444" y="2417259"/>
                  <a:pt x="10141444" y="2422665"/>
                </a:cubicBezTo>
                <a:cubicBezTo>
                  <a:pt x="10141444" y="2428069"/>
                  <a:pt x="10136997" y="2432453"/>
                  <a:pt x="10131660" y="2432453"/>
                </a:cubicBezTo>
                <a:cubicBezTo>
                  <a:pt x="10126323" y="2432453"/>
                  <a:pt x="10121940" y="2428004"/>
                  <a:pt x="10121940" y="2422665"/>
                </a:cubicBezTo>
                <a:cubicBezTo>
                  <a:pt x="10121940" y="2417320"/>
                  <a:pt x="10126260" y="2412930"/>
                  <a:pt x="10131660" y="2412930"/>
                </a:cubicBezTo>
                <a:close/>
                <a:moveTo>
                  <a:pt x="10372888" y="2412926"/>
                </a:moveTo>
                <a:cubicBezTo>
                  <a:pt x="10378288" y="2412926"/>
                  <a:pt x="10382673" y="2417255"/>
                  <a:pt x="10382673" y="2422661"/>
                </a:cubicBezTo>
                <a:cubicBezTo>
                  <a:pt x="10382673" y="2428065"/>
                  <a:pt x="10378225" y="2432449"/>
                  <a:pt x="10372888" y="2432449"/>
                </a:cubicBezTo>
                <a:cubicBezTo>
                  <a:pt x="10367552" y="2432449"/>
                  <a:pt x="10363168" y="2428000"/>
                  <a:pt x="10363168" y="2422661"/>
                </a:cubicBezTo>
                <a:cubicBezTo>
                  <a:pt x="10363168" y="2417316"/>
                  <a:pt x="10367488" y="2412926"/>
                  <a:pt x="10372888" y="2412926"/>
                </a:cubicBezTo>
                <a:close/>
                <a:moveTo>
                  <a:pt x="10614116" y="2412922"/>
                </a:moveTo>
                <a:cubicBezTo>
                  <a:pt x="10619516" y="2412922"/>
                  <a:pt x="10623901" y="2417251"/>
                  <a:pt x="10623901" y="2422657"/>
                </a:cubicBezTo>
                <a:cubicBezTo>
                  <a:pt x="10623901" y="2428061"/>
                  <a:pt x="10619454" y="2432446"/>
                  <a:pt x="10614116" y="2432446"/>
                </a:cubicBezTo>
                <a:cubicBezTo>
                  <a:pt x="10608780" y="2432446"/>
                  <a:pt x="10604396" y="2427996"/>
                  <a:pt x="10604396" y="2422657"/>
                </a:cubicBezTo>
                <a:cubicBezTo>
                  <a:pt x="10604396" y="2417312"/>
                  <a:pt x="10608716" y="2412922"/>
                  <a:pt x="10614116" y="2412922"/>
                </a:cubicBezTo>
                <a:close/>
                <a:moveTo>
                  <a:pt x="10855345" y="2412919"/>
                </a:moveTo>
                <a:cubicBezTo>
                  <a:pt x="10860682" y="2412919"/>
                  <a:pt x="10865065" y="2417248"/>
                  <a:pt x="10865065" y="2422653"/>
                </a:cubicBezTo>
                <a:cubicBezTo>
                  <a:pt x="10865065" y="2428057"/>
                  <a:pt x="10860682" y="2432442"/>
                  <a:pt x="10855345" y="2432442"/>
                </a:cubicBezTo>
                <a:cubicBezTo>
                  <a:pt x="10850008" y="2432442"/>
                  <a:pt x="10845625" y="2427993"/>
                  <a:pt x="10845625" y="2422653"/>
                </a:cubicBezTo>
                <a:cubicBezTo>
                  <a:pt x="10845625" y="2417309"/>
                  <a:pt x="10849945" y="2412919"/>
                  <a:pt x="10855345" y="2412919"/>
                </a:cubicBezTo>
                <a:close/>
                <a:moveTo>
                  <a:pt x="11096574" y="2412916"/>
                </a:moveTo>
                <a:cubicBezTo>
                  <a:pt x="11101910" y="2412916"/>
                  <a:pt x="11106294" y="2417244"/>
                  <a:pt x="11106294" y="2422650"/>
                </a:cubicBezTo>
                <a:cubicBezTo>
                  <a:pt x="11106294" y="2428054"/>
                  <a:pt x="11101974" y="2432438"/>
                  <a:pt x="11096574" y="2432438"/>
                </a:cubicBezTo>
                <a:cubicBezTo>
                  <a:pt x="11091174" y="2432438"/>
                  <a:pt x="11086790" y="2427989"/>
                  <a:pt x="11086790" y="2422650"/>
                </a:cubicBezTo>
                <a:cubicBezTo>
                  <a:pt x="11086790" y="2417305"/>
                  <a:pt x="11091174" y="2412916"/>
                  <a:pt x="11096574" y="2412916"/>
                </a:cubicBezTo>
                <a:close/>
                <a:moveTo>
                  <a:pt x="11337802" y="2412912"/>
                </a:moveTo>
                <a:cubicBezTo>
                  <a:pt x="11343202" y="2412912"/>
                  <a:pt x="11347587" y="2417240"/>
                  <a:pt x="11347587" y="2422646"/>
                </a:cubicBezTo>
                <a:cubicBezTo>
                  <a:pt x="11347587" y="2428050"/>
                  <a:pt x="11343139" y="2432435"/>
                  <a:pt x="11337802" y="2432435"/>
                </a:cubicBezTo>
                <a:cubicBezTo>
                  <a:pt x="11332466" y="2432435"/>
                  <a:pt x="11328082" y="2427985"/>
                  <a:pt x="11328082" y="2422646"/>
                </a:cubicBezTo>
                <a:cubicBezTo>
                  <a:pt x="11328082" y="2417301"/>
                  <a:pt x="11332402" y="2412912"/>
                  <a:pt x="11337802" y="2412912"/>
                </a:cubicBezTo>
                <a:close/>
                <a:moveTo>
                  <a:pt x="11579030" y="2412909"/>
                </a:moveTo>
                <a:cubicBezTo>
                  <a:pt x="11584430" y="2412909"/>
                  <a:pt x="11588815" y="2417237"/>
                  <a:pt x="11588815" y="2422642"/>
                </a:cubicBezTo>
                <a:cubicBezTo>
                  <a:pt x="11588815" y="2428046"/>
                  <a:pt x="11584367" y="2432431"/>
                  <a:pt x="11579030" y="2432431"/>
                </a:cubicBezTo>
                <a:cubicBezTo>
                  <a:pt x="11573694" y="2432431"/>
                  <a:pt x="11569310" y="2427982"/>
                  <a:pt x="11569310" y="2422642"/>
                </a:cubicBezTo>
                <a:cubicBezTo>
                  <a:pt x="11569310" y="2417298"/>
                  <a:pt x="11573630" y="2412909"/>
                  <a:pt x="11579030" y="2412909"/>
                </a:cubicBezTo>
                <a:close/>
                <a:moveTo>
                  <a:pt x="11820259" y="2412906"/>
                </a:moveTo>
                <a:cubicBezTo>
                  <a:pt x="11825659" y="2412906"/>
                  <a:pt x="11830043" y="2417234"/>
                  <a:pt x="11830043" y="2422639"/>
                </a:cubicBezTo>
                <a:cubicBezTo>
                  <a:pt x="11830043" y="2428043"/>
                  <a:pt x="11825596" y="2432427"/>
                  <a:pt x="11820259" y="2432427"/>
                </a:cubicBezTo>
                <a:cubicBezTo>
                  <a:pt x="11814922" y="2432427"/>
                  <a:pt x="11810539" y="2427978"/>
                  <a:pt x="11810539" y="2422639"/>
                </a:cubicBezTo>
                <a:cubicBezTo>
                  <a:pt x="11810539" y="2417294"/>
                  <a:pt x="11814859" y="2412906"/>
                  <a:pt x="11820259" y="2412906"/>
                </a:cubicBezTo>
                <a:close/>
                <a:moveTo>
                  <a:pt x="9721" y="2412902"/>
                </a:moveTo>
                <a:cubicBezTo>
                  <a:pt x="15121" y="2412902"/>
                  <a:pt x="19505" y="2417230"/>
                  <a:pt x="19505" y="2422635"/>
                </a:cubicBezTo>
                <a:cubicBezTo>
                  <a:pt x="19505" y="2428039"/>
                  <a:pt x="15058" y="2432424"/>
                  <a:pt x="9721" y="2432424"/>
                </a:cubicBezTo>
                <a:cubicBezTo>
                  <a:pt x="4386" y="2432424"/>
                  <a:pt x="2" y="2427974"/>
                  <a:pt x="2" y="2422635"/>
                </a:cubicBezTo>
                <a:cubicBezTo>
                  <a:pt x="2" y="2417291"/>
                  <a:pt x="4322" y="2412902"/>
                  <a:pt x="9721" y="2412902"/>
                </a:cubicBezTo>
                <a:close/>
                <a:moveTo>
                  <a:pt x="251005" y="2412898"/>
                </a:moveTo>
                <a:cubicBezTo>
                  <a:pt x="256405" y="2412898"/>
                  <a:pt x="260789" y="2417227"/>
                  <a:pt x="260789" y="2422631"/>
                </a:cubicBezTo>
                <a:cubicBezTo>
                  <a:pt x="260789" y="2428035"/>
                  <a:pt x="256342" y="2432420"/>
                  <a:pt x="251005" y="2432420"/>
                </a:cubicBezTo>
                <a:cubicBezTo>
                  <a:pt x="245669" y="2432420"/>
                  <a:pt x="241285" y="2427971"/>
                  <a:pt x="241285" y="2422631"/>
                </a:cubicBezTo>
                <a:cubicBezTo>
                  <a:pt x="241285" y="2417288"/>
                  <a:pt x="245605" y="2412898"/>
                  <a:pt x="251005" y="2412898"/>
                </a:cubicBezTo>
                <a:close/>
                <a:moveTo>
                  <a:pt x="492224" y="2412895"/>
                </a:moveTo>
                <a:cubicBezTo>
                  <a:pt x="497560" y="2412895"/>
                  <a:pt x="501944" y="2417224"/>
                  <a:pt x="501944" y="2422628"/>
                </a:cubicBezTo>
                <a:cubicBezTo>
                  <a:pt x="501944" y="2428032"/>
                  <a:pt x="497624" y="2432416"/>
                  <a:pt x="492224" y="2432416"/>
                </a:cubicBezTo>
                <a:cubicBezTo>
                  <a:pt x="486824" y="2432416"/>
                  <a:pt x="482440" y="2427967"/>
                  <a:pt x="482440" y="2422628"/>
                </a:cubicBezTo>
                <a:cubicBezTo>
                  <a:pt x="482440" y="2417284"/>
                  <a:pt x="486824" y="2412895"/>
                  <a:pt x="492224" y="2412895"/>
                </a:cubicBezTo>
                <a:close/>
                <a:moveTo>
                  <a:pt x="733445" y="2412891"/>
                </a:moveTo>
                <a:cubicBezTo>
                  <a:pt x="738781" y="2412891"/>
                  <a:pt x="743165" y="2417220"/>
                  <a:pt x="743165" y="2422624"/>
                </a:cubicBezTo>
                <a:cubicBezTo>
                  <a:pt x="743165" y="2428028"/>
                  <a:pt x="738845" y="2432412"/>
                  <a:pt x="733445" y="2432412"/>
                </a:cubicBezTo>
                <a:cubicBezTo>
                  <a:pt x="728045" y="2432412"/>
                  <a:pt x="723661" y="2427963"/>
                  <a:pt x="723661" y="2422624"/>
                </a:cubicBezTo>
                <a:cubicBezTo>
                  <a:pt x="723661" y="2417281"/>
                  <a:pt x="728045" y="2412891"/>
                  <a:pt x="733445" y="2412891"/>
                </a:cubicBezTo>
                <a:close/>
                <a:moveTo>
                  <a:pt x="974665" y="2412888"/>
                </a:moveTo>
                <a:cubicBezTo>
                  <a:pt x="980065" y="2412888"/>
                  <a:pt x="984449" y="2417216"/>
                  <a:pt x="984449" y="2422620"/>
                </a:cubicBezTo>
                <a:cubicBezTo>
                  <a:pt x="984449" y="2428024"/>
                  <a:pt x="980002" y="2432409"/>
                  <a:pt x="974665" y="2432409"/>
                </a:cubicBezTo>
                <a:cubicBezTo>
                  <a:pt x="969329" y="2432409"/>
                  <a:pt x="964945" y="2427960"/>
                  <a:pt x="964945" y="2422620"/>
                </a:cubicBezTo>
                <a:cubicBezTo>
                  <a:pt x="964945" y="2417277"/>
                  <a:pt x="969265" y="2412888"/>
                  <a:pt x="974665" y="2412888"/>
                </a:cubicBezTo>
                <a:close/>
                <a:moveTo>
                  <a:pt x="1215885" y="2412885"/>
                </a:moveTo>
                <a:cubicBezTo>
                  <a:pt x="1221285" y="2412885"/>
                  <a:pt x="1225669" y="2417213"/>
                  <a:pt x="1225669" y="2422617"/>
                </a:cubicBezTo>
                <a:cubicBezTo>
                  <a:pt x="1225669" y="2428021"/>
                  <a:pt x="1221222" y="2432405"/>
                  <a:pt x="1215885" y="2432405"/>
                </a:cubicBezTo>
                <a:cubicBezTo>
                  <a:pt x="1210549" y="2432405"/>
                  <a:pt x="1206165" y="2427956"/>
                  <a:pt x="1206165" y="2422617"/>
                </a:cubicBezTo>
                <a:cubicBezTo>
                  <a:pt x="1206165" y="2417273"/>
                  <a:pt x="1210485" y="2412885"/>
                  <a:pt x="1215885" y="2412885"/>
                </a:cubicBezTo>
                <a:close/>
                <a:moveTo>
                  <a:pt x="1457106" y="2412881"/>
                </a:moveTo>
                <a:cubicBezTo>
                  <a:pt x="1462442" y="2412881"/>
                  <a:pt x="1466826" y="2417209"/>
                  <a:pt x="1466826" y="2422613"/>
                </a:cubicBezTo>
                <a:cubicBezTo>
                  <a:pt x="1466826" y="2428017"/>
                  <a:pt x="1462507" y="2432401"/>
                  <a:pt x="1457106" y="2432401"/>
                </a:cubicBezTo>
                <a:cubicBezTo>
                  <a:pt x="1451706" y="2432401"/>
                  <a:pt x="1447323" y="2427952"/>
                  <a:pt x="1447323" y="2422613"/>
                </a:cubicBezTo>
                <a:cubicBezTo>
                  <a:pt x="1447323" y="2417270"/>
                  <a:pt x="1451706" y="2412881"/>
                  <a:pt x="1457106" y="2412881"/>
                </a:cubicBezTo>
                <a:close/>
                <a:moveTo>
                  <a:pt x="1698332" y="2412878"/>
                </a:moveTo>
                <a:cubicBezTo>
                  <a:pt x="1703732" y="2412878"/>
                  <a:pt x="1708117" y="2417205"/>
                  <a:pt x="1708117" y="2422609"/>
                </a:cubicBezTo>
                <a:cubicBezTo>
                  <a:pt x="1708117" y="2428013"/>
                  <a:pt x="1703732" y="2432398"/>
                  <a:pt x="1698332" y="2432398"/>
                </a:cubicBezTo>
                <a:cubicBezTo>
                  <a:pt x="1692929" y="2432398"/>
                  <a:pt x="1688546" y="2427948"/>
                  <a:pt x="1688546" y="2422609"/>
                </a:cubicBezTo>
                <a:cubicBezTo>
                  <a:pt x="1688546" y="2417266"/>
                  <a:pt x="1692929" y="2412878"/>
                  <a:pt x="1698332" y="2412878"/>
                </a:cubicBezTo>
                <a:close/>
                <a:moveTo>
                  <a:pt x="1939580" y="2412874"/>
                </a:moveTo>
                <a:cubicBezTo>
                  <a:pt x="1944980" y="2412874"/>
                  <a:pt x="1949364" y="2417201"/>
                  <a:pt x="1949364" y="2422605"/>
                </a:cubicBezTo>
                <a:cubicBezTo>
                  <a:pt x="1949364" y="2428009"/>
                  <a:pt x="1944918" y="2432394"/>
                  <a:pt x="1939580" y="2432394"/>
                </a:cubicBezTo>
                <a:cubicBezTo>
                  <a:pt x="1934245" y="2432394"/>
                  <a:pt x="1929860" y="2427945"/>
                  <a:pt x="1929860" y="2422605"/>
                </a:cubicBezTo>
                <a:cubicBezTo>
                  <a:pt x="1929860" y="2417262"/>
                  <a:pt x="1934181" y="2412874"/>
                  <a:pt x="1939580" y="2412874"/>
                </a:cubicBezTo>
                <a:close/>
                <a:moveTo>
                  <a:pt x="2180788" y="2412871"/>
                </a:moveTo>
                <a:cubicBezTo>
                  <a:pt x="2186189" y="2412871"/>
                  <a:pt x="2190580" y="2417198"/>
                  <a:pt x="2190580" y="2422602"/>
                </a:cubicBezTo>
                <a:cubicBezTo>
                  <a:pt x="2190580" y="2428006"/>
                  <a:pt x="2186136" y="2432390"/>
                  <a:pt x="2180788" y="2432390"/>
                </a:cubicBezTo>
                <a:cubicBezTo>
                  <a:pt x="2175475" y="2432390"/>
                  <a:pt x="2171083" y="2427941"/>
                  <a:pt x="2171083" y="2422602"/>
                </a:cubicBezTo>
                <a:cubicBezTo>
                  <a:pt x="2171083" y="2417259"/>
                  <a:pt x="2175412" y="2412871"/>
                  <a:pt x="2180788" y="2412871"/>
                </a:cubicBezTo>
                <a:close/>
                <a:moveTo>
                  <a:pt x="2422037" y="2412868"/>
                </a:moveTo>
                <a:cubicBezTo>
                  <a:pt x="2427370" y="2412868"/>
                  <a:pt x="2431752" y="2417194"/>
                  <a:pt x="2431752" y="2422598"/>
                </a:cubicBezTo>
                <a:cubicBezTo>
                  <a:pt x="2431752" y="2428002"/>
                  <a:pt x="2427435" y="2432387"/>
                  <a:pt x="2422037" y="2432387"/>
                </a:cubicBezTo>
                <a:cubicBezTo>
                  <a:pt x="2416639" y="2432387"/>
                  <a:pt x="2412257" y="2427937"/>
                  <a:pt x="2412257" y="2422598"/>
                </a:cubicBezTo>
                <a:cubicBezTo>
                  <a:pt x="2412257" y="2417255"/>
                  <a:pt x="2416639" y="2412868"/>
                  <a:pt x="2422037" y="2412868"/>
                </a:cubicBezTo>
                <a:close/>
                <a:moveTo>
                  <a:pt x="2663275" y="2412864"/>
                </a:moveTo>
                <a:cubicBezTo>
                  <a:pt x="2668611" y="2412864"/>
                  <a:pt x="2672998" y="2417190"/>
                  <a:pt x="2672998" y="2422594"/>
                </a:cubicBezTo>
                <a:cubicBezTo>
                  <a:pt x="2672998" y="2427998"/>
                  <a:pt x="2668675" y="2432383"/>
                  <a:pt x="2663275" y="2432383"/>
                </a:cubicBezTo>
                <a:cubicBezTo>
                  <a:pt x="2657875" y="2432383"/>
                  <a:pt x="2653491" y="2427934"/>
                  <a:pt x="2653491" y="2422594"/>
                </a:cubicBezTo>
                <a:cubicBezTo>
                  <a:pt x="2653491" y="2417251"/>
                  <a:pt x="2657875" y="2412864"/>
                  <a:pt x="2663275" y="2412864"/>
                </a:cubicBezTo>
                <a:close/>
                <a:moveTo>
                  <a:pt x="2904572" y="2412861"/>
                </a:moveTo>
                <a:cubicBezTo>
                  <a:pt x="2909971" y="2412861"/>
                  <a:pt x="2914354" y="2417187"/>
                  <a:pt x="2914354" y="2422591"/>
                </a:cubicBezTo>
                <a:cubicBezTo>
                  <a:pt x="2914354" y="2427995"/>
                  <a:pt x="2909971" y="2432379"/>
                  <a:pt x="2904572" y="2432379"/>
                </a:cubicBezTo>
                <a:cubicBezTo>
                  <a:pt x="2899173" y="2432379"/>
                  <a:pt x="2894790" y="2427930"/>
                  <a:pt x="2894790" y="2422591"/>
                </a:cubicBezTo>
                <a:cubicBezTo>
                  <a:pt x="2894790" y="2417248"/>
                  <a:pt x="2899173" y="2412861"/>
                  <a:pt x="2904572" y="2412861"/>
                </a:cubicBezTo>
                <a:close/>
                <a:moveTo>
                  <a:pt x="3145750" y="2412858"/>
                </a:moveTo>
                <a:cubicBezTo>
                  <a:pt x="3151149" y="2412858"/>
                  <a:pt x="3155532" y="2417183"/>
                  <a:pt x="3155532" y="2422587"/>
                </a:cubicBezTo>
                <a:cubicBezTo>
                  <a:pt x="3155532" y="2427991"/>
                  <a:pt x="3151086" y="2432376"/>
                  <a:pt x="3145750" y="2432376"/>
                </a:cubicBezTo>
                <a:cubicBezTo>
                  <a:pt x="3140415" y="2432376"/>
                  <a:pt x="3136032" y="2427926"/>
                  <a:pt x="3136032" y="2422587"/>
                </a:cubicBezTo>
                <a:cubicBezTo>
                  <a:pt x="3136032" y="2417244"/>
                  <a:pt x="3140351" y="2412858"/>
                  <a:pt x="3145750" y="2412858"/>
                </a:cubicBezTo>
                <a:close/>
                <a:moveTo>
                  <a:pt x="3386958" y="2412854"/>
                </a:moveTo>
                <a:cubicBezTo>
                  <a:pt x="3392358" y="2412854"/>
                  <a:pt x="3396743" y="2417180"/>
                  <a:pt x="3396743" y="2422583"/>
                </a:cubicBezTo>
                <a:cubicBezTo>
                  <a:pt x="3396743" y="2427987"/>
                  <a:pt x="3392295" y="2432372"/>
                  <a:pt x="3386958" y="2432372"/>
                </a:cubicBezTo>
                <a:cubicBezTo>
                  <a:pt x="3381621" y="2432372"/>
                  <a:pt x="3377235" y="2427923"/>
                  <a:pt x="3377235" y="2422583"/>
                </a:cubicBezTo>
                <a:cubicBezTo>
                  <a:pt x="3377235" y="2417240"/>
                  <a:pt x="3381556" y="2412854"/>
                  <a:pt x="3386958" y="2412854"/>
                </a:cubicBezTo>
                <a:close/>
                <a:moveTo>
                  <a:pt x="3628211" y="2412850"/>
                </a:moveTo>
                <a:cubicBezTo>
                  <a:pt x="3633528" y="2412850"/>
                  <a:pt x="3637936" y="2417176"/>
                  <a:pt x="3637936" y="2422580"/>
                </a:cubicBezTo>
                <a:cubicBezTo>
                  <a:pt x="3637936" y="2427984"/>
                  <a:pt x="3633592" y="2432368"/>
                  <a:pt x="3628211" y="2432368"/>
                </a:cubicBezTo>
                <a:cubicBezTo>
                  <a:pt x="3622813" y="2432368"/>
                  <a:pt x="3618430" y="2427919"/>
                  <a:pt x="3618430" y="2422580"/>
                </a:cubicBezTo>
                <a:cubicBezTo>
                  <a:pt x="3618430" y="2417237"/>
                  <a:pt x="3622813" y="2412850"/>
                  <a:pt x="3628211" y="2412850"/>
                </a:cubicBezTo>
                <a:close/>
                <a:moveTo>
                  <a:pt x="3869430" y="2412847"/>
                </a:moveTo>
                <a:cubicBezTo>
                  <a:pt x="3874763" y="2412847"/>
                  <a:pt x="3879147" y="2417173"/>
                  <a:pt x="3879147" y="2422576"/>
                </a:cubicBezTo>
                <a:cubicBezTo>
                  <a:pt x="3879147" y="2427980"/>
                  <a:pt x="3874828" y="2432364"/>
                  <a:pt x="3869430" y="2432364"/>
                </a:cubicBezTo>
                <a:cubicBezTo>
                  <a:pt x="3864030" y="2432364"/>
                  <a:pt x="3859646" y="2427915"/>
                  <a:pt x="3859646" y="2422576"/>
                </a:cubicBezTo>
                <a:cubicBezTo>
                  <a:pt x="3859646" y="2417234"/>
                  <a:pt x="3864030" y="2412847"/>
                  <a:pt x="3869430" y="2412847"/>
                </a:cubicBezTo>
                <a:close/>
                <a:moveTo>
                  <a:pt x="4110581" y="2412843"/>
                </a:moveTo>
                <a:cubicBezTo>
                  <a:pt x="4115984" y="2412843"/>
                  <a:pt x="4120362" y="2417170"/>
                  <a:pt x="4120362" y="2422572"/>
                </a:cubicBezTo>
                <a:cubicBezTo>
                  <a:pt x="4120362" y="2427976"/>
                  <a:pt x="4115984" y="2432361"/>
                  <a:pt x="4110581" y="2432361"/>
                </a:cubicBezTo>
                <a:cubicBezTo>
                  <a:pt x="4105180" y="2432361"/>
                  <a:pt x="4100799" y="2427912"/>
                  <a:pt x="4100799" y="2422572"/>
                </a:cubicBezTo>
                <a:cubicBezTo>
                  <a:pt x="4100799" y="2417230"/>
                  <a:pt x="4105180" y="2412843"/>
                  <a:pt x="4110581" y="2412843"/>
                </a:cubicBezTo>
                <a:close/>
                <a:moveTo>
                  <a:pt x="4351806" y="2412840"/>
                </a:moveTo>
                <a:cubicBezTo>
                  <a:pt x="4357195" y="2412840"/>
                  <a:pt x="4361580" y="2417166"/>
                  <a:pt x="4361580" y="2422569"/>
                </a:cubicBezTo>
                <a:cubicBezTo>
                  <a:pt x="4361580" y="2427973"/>
                  <a:pt x="4357195" y="2432357"/>
                  <a:pt x="4351806" y="2432357"/>
                </a:cubicBezTo>
                <a:cubicBezTo>
                  <a:pt x="4346397" y="2432357"/>
                  <a:pt x="4342006" y="2427908"/>
                  <a:pt x="4342006" y="2422569"/>
                </a:cubicBezTo>
                <a:cubicBezTo>
                  <a:pt x="4342006" y="2417227"/>
                  <a:pt x="4346397" y="2412840"/>
                  <a:pt x="4351806" y="2412840"/>
                </a:cubicBezTo>
                <a:close/>
                <a:moveTo>
                  <a:pt x="4593017" y="2412837"/>
                </a:moveTo>
                <a:cubicBezTo>
                  <a:pt x="4598413" y="2412837"/>
                  <a:pt x="4602795" y="2417163"/>
                  <a:pt x="4602795" y="2422565"/>
                </a:cubicBezTo>
                <a:cubicBezTo>
                  <a:pt x="4602795" y="2427969"/>
                  <a:pt x="4598353" y="2432353"/>
                  <a:pt x="4593017" y="2432353"/>
                </a:cubicBezTo>
                <a:cubicBezTo>
                  <a:pt x="4587686" y="2432353"/>
                  <a:pt x="4583304" y="2427904"/>
                  <a:pt x="4583304" y="2422565"/>
                </a:cubicBezTo>
                <a:cubicBezTo>
                  <a:pt x="4583304" y="2417224"/>
                  <a:pt x="4587622" y="2412837"/>
                  <a:pt x="4593017" y="2412837"/>
                </a:cubicBezTo>
                <a:close/>
                <a:moveTo>
                  <a:pt x="4834252" y="2412833"/>
                </a:moveTo>
                <a:cubicBezTo>
                  <a:pt x="4839658" y="2412833"/>
                  <a:pt x="4844040" y="2417159"/>
                  <a:pt x="4844040" y="2422561"/>
                </a:cubicBezTo>
                <a:cubicBezTo>
                  <a:pt x="4844040" y="2427965"/>
                  <a:pt x="4839595" y="2432350"/>
                  <a:pt x="4834252" y="2432350"/>
                </a:cubicBezTo>
                <a:cubicBezTo>
                  <a:pt x="4828915" y="2432350"/>
                  <a:pt x="4824534" y="2427900"/>
                  <a:pt x="4824534" y="2422561"/>
                </a:cubicBezTo>
                <a:cubicBezTo>
                  <a:pt x="4824534" y="2417220"/>
                  <a:pt x="4828851" y="2412833"/>
                  <a:pt x="4834252" y="2412833"/>
                </a:cubicBezTo>
                <a:close/>
                <a:moveTo>
                  <a:pt x="5075485" y="2412830"/>
                </a:moveTo>
                <a:cubicBezTo>
                  <a:pt x="5080819" y="2412830"/>
                  <a:pt x="5085201" y="2417155"/>
                  <a:pt x="5085201" y="2422557"/>
                </a:cubicBezTo>
                <a:cubicBezTo>
                  <a:pt x="5085201" y="2427961"/>
                  <a:pt x="5080883" y="2432346"/>
                  <a:pt x="5075485" y="2432346"/>
                </a:cubicBezTo>
                <a:cubicBezTo>
                  <a:pt x="5070087" y="2432346"/>
                  <a:pt x="5065705" y="2427897"/>
                  <a:pt x="5065705" y="2422557"/>
                </a:cubicBezTo>
                <a:cubicBezTo>
                  <a:pt x="5065705" y="2417216"/>
                  <a:pt x="5070087" y="2412830"/>
                  <a:pt x="5075485" y="2412830"/>
                </a:cubicBezTo>
                <a:close/>
                <a:moveTo>
                  <a:pt x="5316710" y="2412826"/>
                </a:moveTo>
                <a:cubicBezTo>
                  <a:pt x="5322044" y="2412826"/>
                  <a:pt x="5326429" y="2417152"/>
                  <a:pt x="5326429" y="2422554"/>
                </a:cubicBezTo>
                <a:cubicBezTo>
                  <a:pt x="5326429" y="2427958"/>
                  <a:pt x="5322105" y="2432342"/>
                  <a:pt x="5316710" y="2432342"/>
                </a:cubicBezTo>
                <a:cubicBezTo>
                  <a:pt x="5311314" y="2432342"/>
                  <a:pt x="5306924" y="2427893"/>
                  <a:pt x="5306924" y="2422554"/>
                </a:cubicBezTo>
                <a:cubicBezTo>
                  <a:pt x="5306924" y="2417213"/>
                  <a:pt x="5311314" y="2412826"/>
                  <a:pt x="5316710" y="2412826"/>
                </a:cubicBezTo>
                <a:close/>
                <a:moveTo>
                  <a:pt x="5557991" y="2412823"/>
                </a:moveTo>
                <a:cubicBezTo>
                  <a:pt x="5563391" y="2412823"/>
                  <a:pt x="5567774" y="2417148"/>
                  <a:pt x="5567774" y="2422550"/>
                </a:cubicBezTo>
                <a:cubicBezTo>
                  <a:pt x="5567774" y="2427954"/>
                  <a:pt x="5563391" y="2432339"/>
                  <a:pt x="5557991" y="2432339"/>
                </a:cubicBezTo>
                <a:cubicBezTo>
                  <a:pt x="5552592" y="2432339"/>
                  <a:pt x="5548208" y="2427889"/>
                  <a:pt x="5548208" y="2422550"/>
                </a:cubicBezTo>
                <a:cubicBezTo>
                  <a:pt x="5548208" y="2417209"/>
                  <a:pt x="5552592" y="2412823"/>
                  <a:pt x="5557991" y="2412823"/>
                </a:cubicBezTo>
                <a:close/>
                <a:moveTo>
                  <a:pt x="5799205" y="2412820"/>
                </a:moveTo>
                <a:cubicBezTo>
                  <a:pt x="5804606" y="2412820"/>
                  <a:pt x="5808989" y="2417144"/>
                  <a:pt x="5808989" y="2422546"/>
                </a:cubicBezTo>
                <a:cubicBezTo>
                  <a:pt x="5808989" y="2427950"/>
                  <a:pt x="5804542" y="2432335"/>
                  <a:pt x="5799205" y="2432335"/>
                </a:cubicBezTo>
                <a:cubicBezTo>
                  <a:pt x="5793870" y="2432335"/>
                  <a:pt x="5789486" y="2427886"/>
                  <a:pt x="5789486" y="2422546"/>
                </a:cubicBezTo>
                <a:cubicBezTo>
                  <a:pt x="5789486" y="2417205"/>
                  <a:pt x="5793806" y="2412820"/>
                  <a:pt x="5799205" y="2412820"/>
                </a:cubicBezTo>
                <a:close/>
                <a:moveTo>
                  <a:pt x="6040432" y="2412816"/>
                </a:moveTo>
                <a:cubicBezTo>
                  <a:pt x="6045832" y="2412816"/>
                  <a:pt x="6050216" y="2417140"/>
                  <a:pt x="6050216" y="2422543"/>
                </a:cubicBezTo>
                <a:cubicBezTo>
                  <a:pt x="6050216" y="2427947"/>
                  <a:pt x="6045769" y="2432331"/>
                  <a:pt x="6040432" y="2432331"/>
                </a:cubicBezTo>
                <a:cubicBezTo>
                  <a:pt x="6035095" y="2432331"/>
                  <a:pt x="6030712" y="2427882"/>
                  <a:pt x="6030712" y="2422543"/>
                </a:cubicBezTo>
                <a:cubicBezTo>
                  <a:pt x="6030712" y="2417202"/>
                  <a:pt x="6035032" y="2412816"/>
                  <a:pt x="6040432" y="2412816"/>
                </a:cubicBezTo>
                <a:close/>
                <a:moveTo>
                  <a:pt x="6281661" y="2412813"/>
                </a:moveTo>
                <a:cubicBezTo>
                  <a:pt x="6286997" y="2412813"/>
                  <a:pt x="6291381" y="2417137"/>
                  <a:pt x="6291381" y="2422539"/>
                </a:cubicBezTo>
                <a:cubicBezTo>
                  <a:pt x="6291381" y="2427943"/>
                  <a:pt x="6287061" y="2432328"/>
                  <a:pt x="6281661" y="2432328"/>
                </a:cubicBezTo>
                <a:cubicBezTo>
                  <a:pt x="6276261" y="2432328"/>
                  <a:pt x="6271877" y="2427878"/>
                  <a:pt x="6271877" y="2422539"/>
                </a:cubicBezTo>
                <a:cubicBezTo>
                  <a:pt x="6271877" y="2417198"/>
                  <a:pt x="6276261" y="2412813"/>
                  <a:pt x="6281661" y="2412813"/>
                </a:cubicBezTo>
                <a:close/>
                <a:moveTo>
                  <a:pt x="6522889" y="2412810"/>
                </a:moveTo>
                <a:cubicBezTo>
                  <a:pt x="6528225" y="2412810"/>
                  <a:pt x="6532610" y="2417133"/>
                  <a:pt x="6532610" y="2422535"/>
                </a:cubicBezTo>
                <a:cubicBezTo>
                  <a:pt x="6532610" y="2427939"/>
                  <a:pt x="6528289" y="2432324"/>
                  <a:pt x="6522889" y="2432324"/>
                </a:cubicBezTo>
                <a:cubicBezTo>
                  <a:pt x="6517489" y="2432324"/>
                  <a:pt x="6513105" y="2427875"/>
                  <a:pt x="6513105" y="2422535"/>
                </a:cubicBezTo>
                <a:cubicBezTo>
                  <a:pt x="6513105" y="2417195"/>
                  <a:pt x="6517489" y="2412810"/>
                  <a:pt x="6522889" y="2412810"/>
                </a:cubicBezTo>
                <a:close/>
                <a:moveTo>
                  <a:pt x="6764118" y="2412806"/>
                </a:moveTo>
                <a:cubicBezTo>
                  <a:pt x="6769518" y="2412806"/>
                  <a:pt x="6773902" y="2417129"/>
                  <a:pt x="6773902" y="2422532"/>
                </a:cubicBezTo>
                <a:cubicBezTo>
                  <a:pt x="6773902" y="2427936"/>
                  <a:pt x="6769518" y="2432320"/>
                  <a:pt x="6764118" y="2432320"/>
                </a:cubicBezTo>
                <a:cubicBezTo>
                  <a:pt x="6758718" y="2432320"/>
                  <a:pt x="6754335" y="2427871"/>
                  <a:pt x="6754335" y="2422532"/>
                </a:cubicBezTo>
                <a:cubicBezTo>
                  <a:pt x="6754335" y="2417192"/>
                  <a:pt x="6758718" y="2412806"/>
                  <a:pt x="6764118" y="2412806"/>
                </a:cubicBezTo>
                <a:close/>
                <a:moveTo>
                  <a:pt x="7005346" y="2412802"/>
                </a:moveTo>
                <a:cubicBezTo>
                  <a:pt x="7010746" y="2412802"/>
                  <a:pt x="7015130" y="2417126"/>
                  <a:pt x="7015130" y="2422528"/>
                </a:cubicBezTo>
                <a:cubicBezTo>
                  <a:pt x="7015130" y="2427932"/>
                  <a:pt x="7010683" y="2432316"/>
                  <a:pt x="7005346" y="2432316"/>
                </a:cubicBezTo>
                <a:cubicBezTo>
                  <a:pt x="7000009" y="2432316"/>
                  <a:pt x="6995626" y="2427867"/>
                  <a:pt x="6995626" y="2422528"/>
                </a:cubicBezTo>
                <a:cubicBezTo>
                  <a:pt x="6995626" y="2417188"/>
                  <a:pt x="6999946" y="2412802"/>
                  <a:pt x="7005346" y="2412802"/>
                </a:cubicBezTo>
                <a:close/>
                <a:moveTo>
                  <a:pt x="7246575" y="2412799"/>
                </a:moveTo>
                <a:cubicBezTo>
                  <a:pt x="7251975" y="2412799"/>
                  <a:pt x="7256359" y="2417122"/>
                  <a:pt x="7256359" y="2422524"/>
                </a:cubicBezTo>
                <a:cubicBezTo>
                  <a:pt x="7256359" y="2427928"/>
                  <a:pt x="7251912" y="2432313"/>
                  <a:pt x="7246575" y="2432313"/>
                </a:cubicBezTo>
                <a:cubicBezTo>
                  <a:pt x="7241238" y="2432313"/>
                  <a:pt x="7236855" y="2427864"/>
                  <a:pt x="7236855" y="2422524"/>
                </a:cubicBezTo>
                <a:cubicBezTo>
                  <a:pt x="7236855" y="2417185"/>
                  <a:pt x="7241175" y="2412799"/>
                  <a:pt x="7246575" y="2412799"/>
                </a:cubicBezTo>
                <a:close/>
                <a:moveTo>
                  <a:pt x="7487803" y="2412795"/>
                </a:moveTo>
                <a:cubicBezTo>
                  <a:pt x="7493139" y="2412795"/>
                  <a:pt x="7497524" y="2417119"/>
                  <a:pt x="7497524" y="2422520"/>
                </a:cubicBezTo>
                <a:cubicBezTo>
                  <a:pt x="7497524" y="2427925"/>
                  <a:pt x="7493203" y="2432309"/>
                  <a:pt x="7487803" y="2432309"/>
                </a:cubicBezTo>
                <a:cubicBezTo>
                  <a:pt x="7482403" y="2432309"/>
                  <a:pt x="7478019" y="2427860"/>
                  <a:pt x="7478019" y="2422520"/>
                </a:cubicBezTo>
                <a:cubicBezTo>
                  <a:pt x="7478019" y="2417181"/>
                  <a:pt x="7482403" y="2412795"/>
                  <a:pt x="7487803" y="2412795"/>
                </a:cubicBezTo>
                <a:close/>
                <a:moveTo>
                  <a:pt x="7729032" y="2412792"/>
                </a:moveTo>
                <a:cubicBezTo>
                  <a:pt x="7734369" y="2412792"/>
                  <a:pt x="7738753" y="2417116"/>
                  <a:pt x="7738753" y="2422517"/>
                </a:cubicBezTo>
                <a:cubicBezTo>
                  <a:pt x="7738753" y="2427921"/>
                  <a:pt x="7734432" y="2432305"/>
                  <a:pt x="7729032" y="2432305"/>
                </a:cubicBezTo>
                <a:cubicBezTo>
                  <a:pt x="7723632" y="2432305"/>
                  <a:pt x="7719249" y="2427856"/>
                  <a:pt x="7719249" y="2422517"/>
                </a:cubicBezTo>
                <a:cubicBezTo>
                  <a:pt x="7719249" y="2417177"/>
                  <a:pt x="7723632" y="2412792"/>
                  <a:pt x="7729032" y="2412792"/>
                </a:cubicBezTo>
                <a:close/>
                <a:moveTo>
                  <a:pt x="7970260" y="2412789"/>
                </a:moveTo>
                <a:cubicBezTo>
                  <a:pt x="7975661" y="2412789"/>
                  <a:pt x="7980044" y="2417113"/>
                  <a:pt x="7980044" y="2422513"/>
                </a:cubicBezTo>
                <a:cubicBezTo>
                  <a:pt x="7980044" y="2427917"/>
                  <a:pt x="7975661" y="2432302"/>
                  <a:pt x="7970260" y="2432302"/>
                </a:cubicBezTo>
                <a:cubicBezTo>
                  <a:pt x="7964860" y="2432302"/>
                  <a:pt x="7960477" y="2427852"/>
                  <a:pt x="7960477" y="2422513"/>
                </a:cubicBezTo>
                <a:cubicBezTo>
                  <a:pt x="7960477" y="2417174"/>
                  <a:pt x="7964860" y="2412789"/>
                  <a:pt x="7970260" y="2412789"/>
                </a:cubicBezTo>
                <a:close/>
                <a:moveTo>
                  <a:pt x="8211553" y="2412785"/>
                </a:moveTo>
                <a:cubicBezTo>
                  <a:pt x="8216889" y="2412785"/>
                  <a:pt x="8221273" y="2417109"/>
                  <a:pt x="8221273" y="2422509"/>
                </a:cubicBezTo>
                <a:cubicBezTo>
                  <a:pt x="8221273" y="2427913"/>
                  <a:pt x="8216953" y="2432298"/>
                  <a:pt x="8211553" y="2432298"/>
                </a:cubicBezTo>
                <a:cubicBezTo>
                  <a:pt x="8206152" y="2432298"/>
                  <a:pt x="8201769" y="2427849"/>
                  <a:pt x="8201769" y="2422509"/>
                </a:cubicBezTo>
                <a:cubicBezTo>
                  <a:pt x="8201769" y="2417170"/>
                  <a:pt x="8206152" y="2412785"/>
                  <a:pt x="8211553" y="2412785"/>
                </a:cubicBezTo>
                <a:close/>
                <a:moveTo>
                  <a:pt x="8452781" y="2412782"/>
                </a:moveTo>
                <a:cubicBezTo>
                  <a:pt x="8458181" y="2412782"/>
                  <a:pt x="8462566" y="2417105"/>
                  <a:pt x="8462566" y="2422506"/>
                </a:cubicBezTo>
                <a:cubicBezTo>
                  <a:pt x="8462566" y="2427910"/>
                  <a:pt x="8458118" y="2432294"/>
                  <a:pt x="8452781" y="2432294"/>
                </a:cubicBezTo>
                <a:cubicBezTo>
                  <a:pt x="8447445" y="2432294"/>
                  <a:pt x="8443061" y="2427845"/>
                  <a:pt x="8443061" y="2422506"/>
                </a:cubicBezTo>
                <a:cubicBezTo>
                  <a:pt x="8443061" y="2417167"/>
                  <a:pt x="8447381" y="2412782"/>
                  <a:pt x="8452781" y="2412782"/>
                </a:cubicBezTo>
                <a:close/>
                <a:moveTo>
                  <a:pt x="8694009" y="2412778"/>
                </a:moveTo>
                <a:cubicBezTo>
                  <a:pt x="8699346" y="2412778"/>
                  <a:pt x="8703730" y="2417102"/>
                  <a:pt x="8703730" y="2422502"/>
                </a:cubicBezTo>
                <a:cubicBezTo>
                  <a:pt x="8703730" y="2427906"/>
                  <a:pt x="8699346" y="2432291"/>
                  <a:pt x="8694009" y="2432291"/>
                </a:cubicBezTo>
                <a:cubicBezTo>
                  <a:pt x="8688673" y="2432291"/>
                  <a:pt x="8684289" y="2427841"/>
                  <a:pt x="8684289" y="2422502"/>
                </a:cubicBezTo>
                <a:cubicBezTo>
                  <a:pt x="8684289" y="2417164"/>
                  <a:pt x="8688609" y="2412778"/>
                  <a:pt x="8694009" y="2412778"/>
                </a:cubicBezTo>
                <a:close/>
                <a:moveTo>
                  <a:pt x="8935237" y="2412775"/>
                </a:moveTo>
                <a:cubicBezTo>
                  <a:pt x="8940574" y="2412775"/>
                  <a:pt x="8944958" y="2417098"/>
                  <a:pt x="8944958" y="2422499"/>
                </a:cubicBezTo>
                <a:cubicBezTo>
                  <a:pt x="8944958" y="2427902"/>
                  <a:pt x="8940638" y="2432287"/>
                  <a:pt x="8935237" y="2432287"/>
                </a:cubicBezTo>
                <a:cubicBezTo>
                  <a:pt x="8929837" y="2432287"/>
                  <a:pt x="8925454" y="2427838"/>
                  <a:pt x="8925454" y="2422499"/>
                </a:cubicBezTo>
                <a:cubicBezTo>
                  <a:pt x="8925454" y="2417161"/>
                  <a:pt x="8929837" y="2412775"/>
                  <a:pt x="8935237" y="2412775"/>
                </a:cubicBezTo>
                <a:close/>
                <a:moveTo>
                  <a:pt x="9176467" y="2412772"/>
                </a:moveTo>
                <a:cubicBezTo>
                  <a:pt x="9181803" y="2412772"/>
                  <a:pt x="9186187" y="2417094"/>
                  <a:pt x="9186187" y="2422495"/>
                </a:cubicBezTo>
                <a:cubicBezTo>
                  <a:pt x="9186187" y="2427899"/>
                  <a:pt x="9181867" y="2432283"/>
                  <a:pt x="9176467" y="2432283"/>
                </a:cubicBezTo>
                <a:cubicBezTo>
                  <a:pt x="9171066" y="2432283"/>
                  <a:pt x="9166683" y="2427834"/>
                  <a:pt x="9166683" y="2422495"/>
                </a:cubicBezTo>
                <a:cubicBezTo>
                  <a:pt x="9166683" y="2417157"/>
                  <a:pt x="9171066" y="2412772"/>
                  <a:pt x="9176467" y="2412772"/>
                </a:cubicBezTo>
                <a:close/>
                <a:moveTo>
                  <a:pt x="9417695" y="2412768"/>
                </a:moveTo>
                <a:cubicBezTo>
                  <a:pt x="9423031" y="2412768"/>
                  <a:pt x="9427416" y="2417091"/>
                  <a:pt x="9427416" y="2422492"/>
                </a:cubicBezTo>
                <a:cubicBezTo>
                  <a:pt x="9427416" y="2427895"/>
                  <a:pt x="9423095" y="2432279"/>
                  <a:pt x="9417695" y="2432279"/>
                </a:cubicBezTo>
                <a:cubicBezTo>
                  <a:pt x="9412295" y="2432279"/>
                  <a:pt x="9407911" y="2427830"/>
                  <a:pt x="9407911" y="2422492"/>
                </a:cubicBezTo>
                <a:cubicBezTo>
                  <a:pt x="9407911" y="2417153"/>
                  <a:pt x="9412295" y="2412768"/>
                  <a:pt x="9417695" y="2412768"/>
                </a:cubicBezTo>
                <a:close/>
                <a:moveTo>
                  <a:pt x="9649203" y="2171571"/>
                </a:moveTo>
                <a:cubicBezTo>
                  <a:pt x="9654540" y="2171571"/>
                  <a:pt x="9658923" y="2175896"/>
                  <a:pt x="9658923" y="2181305"/>
                </a:cubicBezTo>
                <a:cubicBezTo>
                  <a:pt x="9658923" y="2186715"/>
                  <a:pt x="9654540" y="2191108"/>
                  <a:pt x="9649203" y="2191108"/>
                </a:cubicBezTo>
                <a:cubicBezTo>
                  <a:pt x="9643866" y="2191108"/>
                  <a:pt x="9639483" y="2186652"/>
                  <a:pt x="9639483" y="2181305"/>
                </a:cubicBezTo>
                <a:cubicBezTo>
                  <a:pt x="9639483" y="2175959"/>
                  <a:pt x="9643803" y="2171571"/>
                  <a:pt x="9649203" y="2171571"/>
                </a:cubicBezTo>
                <a:close/>
                <a:moveTo>
                  <a:pt x="9890432" y="2171569"/>
                </a:moveTo>
                <a:cubicBezTo>
                  <a:pt x="9895768" y="2171569"/>
                  <a:pt x="9900152" y="2175895"/>
                  <a:pt x="9900152" y="2181304"/>
                </a:cubicBezTo>
                <a:cubicBezTo>
                  <a:pt x="9900152" y="2186715"/>
                  <a:pt x="9895832" y="2191107"/>
                  <a:pt x="9890432" y="2191107"/>
                </a:cubicBezTo>
                <a:cubicBezTo>
                  <a:pt x="9885031" y="2191107"/>
                  <a:pt x="9880648" y="2186651"/>
                  <a:pt x="9880648" y="2181304"/>
                </a:cubicBezTo>
                <a:cubicBezTo>
                  <a:pt x="9880648" y="2175959"/>
                  <a:pt x="9885031" y="2171569"/>
                  <a:pt x="9890432" y="2171569"/>
                </a:cubicBezTo>
                <a:close/>
                <a:moveTo>
                  <a:pt x="10131660" y="2171568"/>
                </a:moveTo>
                <a:cubicBezTo>
                  <a:pt x="10137060" y="2171568"/>
                  <a:pt x="10141444" y="2175894"/>
                  <a:pt x="10141444" y="2181302"/>
                </a:cubicBezTo>
                <a:cubicBezTo>
                  <a:pt x="10141444" y="2186714"/>
                  <a:pt x="10136997" y="2191106"/>
                  <a:pt x="10131660" y="2191106"/>
                </a:cubicBezTo>
                <a:cubicBezTo>
                  <a:pt x="10126323" y="2191106"/>
                  <a:pt x="10121940" y="2186649"/>
                  <a:pt x="10121940" y="2181302"/>
                </a:cubicBezTo>
                <a:cubicBezTo>
                  <a:pt x="10121940" y="2175958"/>
                  <a:pt x="10126260" y="2171568"/>
                  <a:pt x="10131660" y="2171568"/>
                </a:cubicBezTo>
                <a:close/>
                <a:moveTo>
                  <a:pt x="10372888" y="2171567"/>
                </a:moveTo>
                <a:cubicBezTo>
                  <a:pt x="10378288" y="2171567"/>
                  <a:pt x="10382673" y="2175893"/>
                  <a:pt x="10382673" y="2181300"/>
                </a:cubicBezTo>
                <a:cubicBezTo>
                  <a:pt x="10382673" y="2186712"/>
                  <a:pt x="10378225" y="2191104"/>
                  <a:pt x="10372888" y="2191104"/>
                </a:cubicBezTo>
                <a:cubicBezTo>
                  <a:pt x="10367552" y="2191104"/>
                  <a:pt x="10363168" y="2186647"/>
                  <a:pt x="10363168" y="2181300"/>
                </a:cubicBezTo>
                <a:cubicBezTo>
                  <a:pt x="10363168" y="2175956"/>
                  <a:pt x="10367488" y="2171567"/>
                  <a:pt x="10372888" y="2171567"/>
                </a:cubicBezTo>
                <a:close/>
                <a:moveTo>
                  <a:pt x="10614116" y="2171566"/>
                </a:moveTo>
                <a:cubicBezTo>
                  <a:pt x="10619516" y="2171566"/>
                  <a:pt x="10623901" y="2175892"/>
                  <a:pt x="10623901" y="2181299"/>
                </a:cubicBezTo>
                <a:cubicBezTo>
                  <a:pt x="10623901" y="2186711"/>
                  <a:pt x="10619454" y="2191103"/>
                  <a:pt x="10614116" y="2191103"/>
                </a:cubicBezTo>
                <a:cubicBezTo>
                  <a:pt x="10608780" y="2191103"/>
                  <a:pt x="10604396" y="2186646"/>
                  <a:pt x="10604396" y="2181299"/>
                </a:cubicBezTo>
                <a:cubicBezTo>
                  <a:pt x="10604396" y="2175955"/>
                  <a:pt x="10608716" y="2171566"/>
                  <a:pt x="10614116" y="2171566"/>
                </a:cubicBezTo>
                <a:close/>
                <a:moveTo>
                  <a:pt x="10855345" y="2171566"/>
                </a:moveTo>
                <a:cubicBezTo>
                  <a:pt x="10860682" y="2171566"/>
                  <a:pt x="10865065" y="2175890"/>
                  <a:pt x="10865065" y="2181299"/>
                </a:cubicBezTo>
                <a:cubicBezTo>
                  <a:pt x="10865065" y="2186709"/>
                  <a:pt x="10860682" y="2191101"/>
                  <a:pt x="10855345" y="2191101"/>
                </a:cubicBezTo>
                <a:cubicBezTo>
                  <a:pt x="10850008" y="2191101"/>
                  <a:pt x="10845625" y="2186644"/>
                  <a:pt x="10845625" y="2181299"/>
                </a:cubicBezTo>
                <a:cubicBezTo>
                  <a:pt x="10845625" y="2175954"/>
                  <a:pt x="10849945" y="2171566"/>
                  <a:pt x="10855345" y="2171566"/>
                </a:cubicBezTo>
                <a:close/>
                <a:moveTo>
                  <a:pt x="11096574" y="2171564"/>
                </a:moveTo>
                <a:cubicBezTo>
                  <a:pt x="11101910" y="2171564"/>
                  <a:pt x="11106294" y="2175889"/>
                  <a:pt x="11106294" y="2181297"/>
                </a:cubicBezTo>
                <a:cubicBezTo>
                  <a:pt x="11106294" y="2186707"/>
                  <a:pt x="11101974" y="2191099"/>
                  <a:pt x="11096574" y="2191099"/>
                </a:cubicBezTo>
                <a:cubicBezTo>
                  <a:pt x="11091174" y="2191099"/>
                  <a:pt x="11086790" y="2186642"/>
                  <a:pt x="11086790" y="2181297"/>
                </a:cubicBezTo>
                <a:cubicBezTo>
                  <a:pt x="11086790" y="2175953"/>
                  <a:pt x="11091174" y="2171564"/>
                  <a:pt x="11096574" y="2171564"/>
                </a:cubicBezTo>
                <a:close/>
                <a:moveTo>
                  <a:pt x="11337802" y="2171563"/>
                </a:moveTo>
                <a:cubicBezTo>
                  <a:pt x="11343202" y="2171563"/>
                  <a:pt x="11347587" y="2175887"/>
                  <a:pt x="11347587" y="2181296"/>
                </a:cubicBezTo>
                <a:cubicBezTo>
                  <a:pt x="11347587" y="2186705"/>
                  <a:pt x="11343139" y="2191097"/>
                  <a:pt x="11337802" y="2191097"/>
                </a:cubicBezTo>
                <a:cubicBezTo>
                  <a:pt x="11332466" y="2191097"/>
                  <a:pt x="11328082" y="2186641"/>
                  <a:pt x="11328082" y="2181296"/>
                </a:cubicBezTo>
                <a:cubicBezTo>
                  <a:pt x="11328082" y="2175951"/>
                  <a:pt x="11332402" y="2171563"/>
                  <a:pt x="11337802" y="2171563"/>
                </a:cubicBezTo>
                <a:close/>
                <a:moveTo>
                  <a:pt x="11579030" y="2171561"/>
                </a:moveTo>
                <a:cubicBezTo>
                  <a:pt x="11584430" y="2171561"/>
                  <a:pt x="11588815" y="2175886"/>
                  <a:pt x="11588815" y="2181294"/>
                </a:cubicBezTo>
                <a:cubicBezTo>
                  <a:pt x="11588815" y="2186704"/>
                  <a:pt x="11584367" y="2191096"/>
                  <a:pt x="11579030" y="2191096"/>
                </a:cubicBezTo>
                <a:cubicBezTo>
                  <a:pt x="11573694" y="2191096"/>
                  <a:pt x="11569310" y="2186639"/>
                  <a:pt x="11569310" y="2181294"/>
                </a:cubicBezTo>
                <a:cubicBezTo>
                  <a:pt x="11569310" y="2175950"/>
                  <a:pt x="11573630" y="2171561"/>
                  <a:pt x="11579030" y="2171561"/>
                </a:cubicBezTo>
                <a:close/>
                <a:moveTo>
                  <a:pt x="11820259" y="2171560"/>
                </a:moveTo>
                <a:cubicBezTo>
                  <a:pt x="11825659" y="2171560"/>
                  <a:pt x="11830043" y="2175885"/>
                  <a:pt x="11830043" y="2181293"/>
                </a:cubicBezTo>
                <a:cubicBezTo>
                  <a:pt x="11830043" y="2186703"/>
                  <a:pt x="11825596" y="2191094"/>
                  <a:pt x="11820259" y="2191094"/>
                </a:cubicBezTo>
                <a:cubicBezTo>
                  <a:pt x="11814922" y="2191094"/>
                  <a:pt x="11810539" y="2186637"/>
                  <a:pt x="11810539" y="2181293"/>
                </a:cubicBezTo>
                <a:cubicBezTo>
                  <a:pt x="11810539" y="2175949"/>
                  <a:pt x="11814859" y="2171560"/>
                  <a:pt x="11820259" y="2171560"/>
                </a:cubicBezTo>
                <a:close/>
                <a:moveTo>
                  <a:pt x="9721" y="2171559"/>
                </a:moveTo>
                <a:cubicBezTo>
                  <a:pt x="15121" y="2171559"/>
                  <a:pt x="19505" y="2175884"/>
                  <a:pt x="19505" y="2181291"/>
                </a:cubicBezTo>
                <a:cubicBezTo>
                  <a:pt x="19505" y="2186701"/>
                  <a:pt x="15058" y="2191092"/>
                  <a:pt x="9721" y="2191092"/>
                </a:cubicBezTo>
                <a:cubicBezTo>
                  <a:pt x="4385" y="2191092"/>
                  <a:pt x="1" y="2186636"/>
                  <a:pt x="1" y="2181291"/>
                </a:cubicBezTo>
                <a:cubicBezTo>
                  <a:pt x="1" y="2175947"/>
                  <a:pt x="4321" y="2171559"/>
                  <a:pt x="9721" y="2171559"/>
                </a:cubicBezTo>
                <a:close/>
                <a:moveTo>
                  <a:pt x="251005" y="2171558"/>
                </a:moveTo>
                <a:cubicBezTo>
                  <a:pt x="256404" y="2171558"/>
                  <a:pt x="260788" y="2175884"/>
                  <a:pt x="260788" y="2181290"/>
                </a:cubicBezTo>
                <a:cubicBezTo>
                  <a:pt x="260788" y="2186700"/>
                  <a:pt x="256342" y="2191091"/>
                  <a:pt x="251005" y="2191091"/>
                </a:cubicBezTo>
                <a:cubicBezTo>
                  <a:pt x="245669" y="2191091"/>
                  <a:pt x="241285" y="2186635"/>
                  <a:pt x="241285" y="2181290"/>
                </a:cubicBezTo>
                <a:cubicBezTo>
                  <a:pt x="241285" y="2175946"/>
                  <a:pt x="245605" y="2171558"/>
                  <a:pt x="251005" y="2171558"/>
                </a:cubicBezTo>
                <a:close/>
                <a:moveTo>
                  <a:pt x="492224" y="2171557"/>
                </a:moveTo>
                <a:cubicBezTo>
                  <a:pt x="497560" y="2171557"/>
                  <a:pt x="501944" y="2175882"/>
                  <a:pt x="501944" y="2181289"/>
                </a:cubicBezTo>
                <a:cubicBezTo>
                  <a:pt x="501944" y="2186698"/>
                  <a:pt x="497624" y="2191089"/>
                  <a:pt x="492224" y="2191089"/>
                </a:cubicBezTo>
                <a:cubicBezTo>
                  <a:pt x="486824" y="2191089"/>
                  <a:pt x="482440" y="2186633"/>
                  <a:pt x="482440" y="2181289"/>
                </a:cubicBezTo>
                <a:cubicBezTo>
                  <a:pt x="482440" y="2175944"/>
                  <a:pt x="486824" y="2171557"/>
                  <a:pt x="492224" y="2171557"/>
                </a:cubicBezTo>
                <a:close/>
                <a:moveTo>
                  <a:pt x="733445" y="2171556"/>
                </a:moveTo>
                <a:cubicBezTo>
                  <a:pt x="738781" y="2171556"/>
                  <a:pt x="743165" y="2175881"/>
                  <a:pt x="743165" y="2181288"/>
                </a:cubicBezTo>
                <a:cubicBezTo>
                  <a:pt x="743165" y="2186696"/>
                  <a:pt x="738845" y="2191088"/>
                  <a:pt x="733445" y="2191088"/>
                </a:cubicBezTo>
                <a:cubicBezTo>
                  <a:pt x="728045" y="2191088"/>
                  <a:pt x="723661" y="2186631"/>
                  <a:pt x="723661" y="2181288"/>
                </a:cubicBezTo>
                <a:cubicBezTo>
                  <a:pt x="723661" y="2175943"/>
                  <a:pt x="728045" y="2171556"/>
                  <a:pt x="733445" y="2171556"/>
                </a:cubicBezTo>
                <a:close/>
                <a:moveTo>
                  <a:pt x="974665" y="2171555"/>
                </a:moveTo>
                <a:cubicBezTo>
                  <a:pt x="980065" y="2171555"/>
                  <a:pt x="984449" y="2175879"/>
                  <a:pt x="984449" y="2181286"/>
                </a:cubicBezTo>
                <a:cubicBezTo>
                  <a:pt x="984449" y="2186694"/>
                  <a:pt x="980002" y="2191086"/>
                  <a:pt x="974665" y="2191086"/>
                </a:cubicBezTo>
                <a:cubicBezTo>
                  <a:pt x="969329" y="2191086"/>
                  <a:pt x="964945" y="2186630"/>
                  <a:pt x="964945" y="2181286"/>
                </a:cubicBezTo>
                <a:cubicBezTo>
                  <a:pt x="964945" y="2175943"/>
                  <a:pt x="969265" y="2171555"/>
                  <a:pt x="974665" y="2171555"/>
                </a:cubicBezTo>
                <a:close/>
                <a:moveTo>
                  <a:pt x="1215885" y="2171553"/>
                </a:moveTo>
                <a:cubicBezTo>
                  <a:pt x="1221285" y="2171553"/>
                  <a:pt x="1225669" y="2175878"/>
                  <a:pt x="1225669" y="2181285"/>
                </a:cubicBezTo>
                <a:cubicBezTo>
                  <a:pt x="1225669" y="2186693"/>
                  <a:pt x="1221222" y="2191084"/>
                  <a:pt x="1215885" y="2191084"/>
                </a:cubicBezTo>
                <a:cubicBezTo>
                  <a:pt x="1210549" y="2191084"/>
                  <a:pt x="1206165" y="2186628"/>
                  <a:pt x="1206165" y="2181285"/>
                </a:cubicBezTo>
                <a:cubicBezTo>
                  <a:pt x="1206165" y="2175942"/>
                  <a:pt x="1210485" y="2171553"/>
                  <a:pt x="1215885" y="2171553"/>
                </a:cubicBezTo>
                <a:close/>
                <a:moveTo>
                  <a:pt x="1457106" y="2171552"/>
                </a:moveTo>
                <a:cubicBezTo>
                  <a:pt x="1462442" y="2171552"/>
                  <a:pt x="1466826" y="2175877"/>
                  <a:pt x="1466826" y="2181284"/>
                </a:cubicBezTo>
                <a:cubicBezTo>
                  <a:pt x="1466826" y="2186692"/>
                  <a:pt x="1462506" y="2191082"/>
                  <a:pt x="1457106" y="2191082"/>
                </a:cubicBezTo>
                <a:cubicBezTo>
                  <a:pt x="1451706" y="2191082"/>
                  <a:pt x="1447322" y="2186627"/>
                  <a:pt x="1447322" y="2181284"/>
                </a:cubicBezTo>
                <a:cubicBezTo>
                  <a:pt x="1447322" y="2175941"/>
                  <a:pt x="1451706" y="2171552"/>
                  <a:pt x="1457106" y="2171552"/>
                </a:cubicBezTo>
                <a:close/>
                <a:moveTo>
                  <a:pt x="1698331" y="2171551"/>
                </a:moveTo>
                <a:cubicBezTo>
                  <a:pt x="1703732" y="2171551"/>
                  <a:pt x="1708117" y="2175876"/>
                  <a:pt x="1708117" y="2181282"/>
                </a:cubicBezTo>
                <a:cubicBezTo>
                  <a:pt x="1708117" y="2186690"/>
                  <a:pt x="1703732" y="2191081"/>
                  <a:pt x="1698331" y="2191081"/>
                </a:cubicBezTo>
                <a:cubicBezTo>
                  <a:pt x="1692929" y="2191081"/>
                  <a:pt x="1688546" y="2186626"/>
                  <a:pt x="1688546" y="2181282"/>
                </a:cubicBezTo>
                <a:cubicBezTo>
                  <a:pt x="1688546" y="2175940"/>
                  <a:pt x="1692929" y="2171551"/>
                  <a:pt x="1698331" y="2171551"/>
                </a:cubicBezTo>
                <a:close/>
                <a:moveTo>
                  <a:pt x="1939580" y="2171550"/>
                </a:moveTo>
                <a:cubicBezTo>
                  <a:pt x="1944980" y="2171550"/>
                  <a:pt x="1949364" y="2175875"/>
                  <a:pt x="1949364" y="2181281"/>
                </a:cubicBezTo>
                <a:cubicBezTo>
                  <a:pt x="1949364" y="2186689"/>
                  <a:pt x="1944916" y="2191079"/>
                  <a:pt x="1939580" y="2191079"/>
                </a:cubicBezTo>
                <a:cubicBezTo>
                  <a:pt x="1934245" y="2191079"/>
                  <a:pt x="1929860" y="2186624"/>
                  <a:pt x="1929860" y="2181281"/>
                </a:cubicBezTo>
                <a:cubicBezTo>
                  <a:pt x="1929860" y="2175938"/>
                  <a:pt x="1934181" y="2171550"/>
                  <a:pt x="1939580" y="2171550"/>
                </a:cubicBezTo>
                <a:close/>
                <a:moveTo>
                  <a:pt x="2180788" y="2171549"/>
                </a:moveTo>
                <a:cubicBezTo>
                  <a:pt x="2186189" y="2171549"/>
                  <a:pt x="2190580" y="2175874"/>
                  <a:pt x="2190580" y="2181279"/>
                </a:cubicBezTo>
                <a:cubicBezTo>
                  <a:pt x="2190580" y="2186687"/>
                  <a:pt x="2186136" y="2191077"/>
                  <a:pt x="2180788" y="2191077"/>
                </a:cubicBezTo>
                <a:cubicBezTo>
                  <a:pt x="2175475" y="2191077"/>
                  <a:pt x="2171083" y="2186623"/>
                  <a:pt x="2171083" y="2181279"/>
                </a:cubicBezTo>
                <a:cubicBezTo>
                  <a:pt x="2171083" y="2175937"/>
                  <a:pt x="2175412" y="2171549"/>
                  <a:pt x="2180788" y="2171549"/>
                </a:cubicBezTo>
                <a:close/>
                <a:moveTo>
                  <a:pt x="2422037" y="2171548"/>
                </a:moveTo>
                <a:cubicBezTo>
                  <a:pt x="2427370" y="2171548"/>
                  <a:pt x="2431752" y="2175873"/>
                  <a:pt x="2431752" y="2181278"/>
                </a:cubicBezTo>
                <a:cubicBezTo>
                  <a:pt x="2431752" y="2186685"/>
                  <a:pt x="2427434" y="2191075"/>
                  <a:pt x="2422037" y="2191075"/>
                </a:cubicBezTo>
                <a:cubicBezTo>
                  <a:pt x="2416639" y="2191075"/>
                  <a:pt x="2412256" y="2186621"/>
                  <a:pt x="2412256" y="2181278"/>
                </a:cubicBezTo>
                <a:cubicBezTo>
                  <a:pt x="2412256" y="2175935"/>
                  <a:pt x="2416639" y="2171548"/>
                  <a:pt x="2422037" y="2171548"/>
                </a:cubicBezTo>
                <a:close/>
                <a:moveTo>
                  <a:pt x="2663275" y="2171546"/>
                </a:moveTo>
                <a:cubicBezTo>
                  <a:pt x="2668611" y="2171546"/>
                  <a:pt x="2672996" y="2175871"/>
                  <a:pt x="2672996" y="2181277"/>
                </a:cubicBezTo>
                <a:cubicBezTo>
                  <a:pt x="2672996" y="2186684"/>
                  <a:pt x="2668674" y="2191074"/>
                  <a:pt x="2663275" y="2191074"/>
                </a:cubicBezTo>
                <a:cubicBezTo>
                  <a:pt x="2657875" y="2191074"/>
                  <a:pt x="2653491" y="2186619"/>
                  <a:pt x="2653491" y="2181277"/>
                </a:cubicBezTo>
                <a:cubicBezTo>
                  <a:pt x="2653491" y="2175934"/>
                  <a:pt x="2657875" y="2171546"/>
                  <a:pt x="2663275" y="2171546"/>
                </a:cubicBezTo>
                <a:close/>
                <a:moveTo>
                  <a:pt x="2904571" y="2171545"/>
                </a:moveTo>
                <a:cubicBezTo>
                  <a:pt x="2909971" y="2171545"/>
                  <a:pt x="2914354" y="2175870"/>
                  <a:pt x="2914354" y="2181276"/>
                </a:cubicBezTo>
                <a:cubicBezTo>
                  <a:pt x="2914354" y="2186683"/>
                  <a:pt x="2909971" y="2191072"/>
                  <a:pt x="2904571" y="2191072"/>
                </a:cubicBezTo>
                <a:cubicBezTo>
                  <a:pt x="2899173" y="2191072"/>
                  <a:pt x="2894790" y="2186618"/>
                  <a:pt x="2894790" y="2181276"/>
                </a:cubicBezTo>
                <a:cubicBezTo>
                  <a:pt x="2894790" y="2175933"/>
                  <a:pt x="2899173" y="2171545"/>
                  <a:pt x="2904571" y="2171545"/>
                </a:cubicBezTo>
                <a:close/>
                <a:moveTo>
                  <a:pt x="3145750" y="2171544"/>
                </a:moveTo>
                <a:cubicBezTo>
                  <a:pt x="3151149" y="2171544"/>
                  <a:pt x="3155532" y="2175869"/>
                  <a:pt x="3155532" y="2181274"/>
                </a:cubicBezTo>
                <a:cubicBezTo>
                  <a:pt x="3155532" y="2186681"/>
                  <a:pt x="3151085" y="2191070"/>
                  <a:pt x="3145750" y="2191070"/>
                </a:cubicBezTo>
                <a:cubicBezTo>
                  <a:pt x="3140415" y="2191070"/>
                  <a:pt x="3136032" y="2186618"/>
                  <a:pt x="3136032" y="2181274"/>
                </a:cubicBezTo>
                <a:cubicBezTo>
                  <a:pt x="3136032" y="2175932"/>
                  <a:pt x="3140351" y="2171544"/>
                  <a:pt x="3145750" y="2171544"/>
                </a:cubicBezTo>
                <a:close/>
                <a:moveTo>
                  <a:pt x="3386958" y="2171543"/>
                </a:moveTo>
                <a:cubicBezTo>
                  <a:pt x="3392358" y="2171543"/>
                  <a:pt x="3396743" y="2175868"/>
                  <a:pt x="3396743" y="2181273"/>
                </a:cubicBezTo>
                <a:cubicBezTo>
                  <a:pt x="3396743" y="2186680"/>
                  <a:pt x="3392295" y="2191069"/>
                  <a:pt x="3386958" y="2191069"/>
                </a:cubicBezTo>
                <a:cubicBezTo>
                  <a:pt x="3381621" y="2191069"/>
                  <a:pt x="3377235" y="2186616"/>
                  <a:pt x="3377235" y="2181273"/>
                </a:cubicBezTo>
                <a:cubicBezTo>
                  <a:pt x="3377235" y="2175932"/>
                  <a:pt x="3381556" y="2171543"/>
                  <a:pt x="3386958" y="2171543"/>
                </a:cubicBezTo>
                <a:close/>
                <a:moveTo>
                  <a:pt x="3628211" y="2171541"/>
                </a:moveTo>
                <a:cubicBezTo>
                  <a:pt x="3633528" y="2171541"/>
                  <a:pt x="3637936" y="2175867"/>
                  <a:pt x="3637936" y="2181272"/>
                </a:cubicBezTo>
                <a:cubicBezTo>
                  <a:pt x="3637936" y="2186678"/>
                  <a:pt x="3633592" y="2191067"/>
                  <a:pt x="3628211" y="2191067"/>
                </a:cubicBezTo>
                <a:cubicBezTo>
                  <a:pt x="3622813" y="2191067"/>
                  <a:pt x="3618429" y="2186615"/>
                  <a:pt x="3618429" y="2181272"/>
                </a:cubicBezTo>
                <a:cubicBezTo>
                  <a:pt x="3618429" y="2175930"/>
                  <a:pt x="3622813" y="2171541"/>
                  <a:pt x="3628211" y="2171541"/>
                </a:cubicBezTo>
                <a:close/>
                <a:moveTo>
                  <a:pt x="3869430" y="2171540"/>
                </a:moveTo>
                <a:cubicBezTo>
                  <a:pt x="3874763" y="2171540"/>
                  <a:pt x="3879147" y="2175866"/>
                  <a:pt x="3879147" y="2181270"/>
                </a:cubicBezTo>
                <a:cubicBezTo>
                  <a:pt x="3879147" y="2186677"/>
                  <a:pt x="3874828" y="2191066"/>
                  <a:pt x="3869430" y="2191066"/>
                </a:cubicBezTo>
                <a:cubicBezTo>
                  <a:pt x="3864030" y="2191066"/>
                  <a:pt x="3859646" y="2186613"/>
                  <a:pt x="3859646" y="2181270"/>
                </a:cubicBezTo>
                <a:cubicBezTo>
                  <a:pt x="3859646" y="2175929"/>
                  <a:pt x="3864030" y="2171540"/>
                  <a:pt x="3869430" y="2171540"/>
                </a:cubicBezTo>
                <a:close/>
                <a:moveTo>
                  <a:pt x="4110581" y="2171540"/>
                </a:moveTo>
                <a:cubicBezTo>
                  <a:pt x="4115984" y="2171540"/>
                  <a:pt x="4120362" y="2175865"/>
                  <a:pt x="4120362" y="2181269"/>
                </a:cubicBezTo>
                <a:cubicBezTo>
                  <a:pt x="4120362" y="2186676"/>
                  <a:pt x="4115984" y="2191064"/>
                  <a:pt x="4110581" y="2191064"/>
                </a:cubicBezTo>
                <a:cubicBezTo>
                  <a:pt x="4105180" y="2191064"/>
                  <a:pt x="4100799" y="2186612"/>
                  <a:pt x="4100799" y="2181269"/>
                </a:cubicBezTo>
                <a:cubicBezTo>
                  <a:pt x="4100799" y="2175927"/>
                  <a:pt x="4105180" y="2171540"/>
                  <a:pt x="4110581" y="2171540"/>
                </a:cubicBezTo>
                <a:close/>
                <a:moveTo>
                  <a:pt x="4351806" y="2171539"/>
                </a:moveTo>
                <a:cubicBezTo>
                  <a:pt x="4357195" y="2171539"/>
                  <a:pt x="4361580" y="2175864"/>
                  <a:pt x="4361580" y="2181268"/>
                </a:cubicBezTo>
                <a:cubicBezTo>
                  <a:pt x="4361580" y="2186675"/>
                  <a:pt x="4357195" y="2191062"/>
                  <a:pt x="4351806" y="2191062"/>
                </a:cubicBezTo>
                <a:cubicBezTo>
                  <a:pt x="4346397" y="2191062"/>
                  <a:pt x="4342006" y="2186610"/>
                  <a:pt x="4342006" y="2181268"/>
                </a:cubicBezTo>
                <a:cubicBezTo>
                  <a:pt x="4342006" y="2175926"/>
                  <a:pt x="4346397" y="2171539"/>
                  <a:pt x="4351806" y="2171539"/>
                </a:cubicBezTo>
                <a:close/>
                <a:moveTo>
                  <a:pt x="4593017" y="2171537"/>
                </a:moveTo>
                <a:cubicBezTo>
                  <a:pt x="4598413" y="2171537"/>
                  <a:pt x="4602795" y="2175862"/>
                  <a:pt x="4602795" y="2181266"/>
                </a:cubicBezTo>
                <a:cubicBezTo>
                  <a:pt x="4602795" y="2186674"/>
                  <a:pt x="4598350" y="2191060"/>
                  <a:pt x="4593017" y="2191060"/>
                </a:cubicBezTo>
                <a:cubicBezTo>
                  <a:pt x="4587686" y="2191060"/>
                  <a:pt x="4583304" y="2186608"/>
                  <a:pt x="4583304" y="2181266"/>
                </a:cubicBezTo>
                <a:cubicBezTo>
                  <a:pt x="4583304" y="2175925"/>
                  <a:pt x="4587622" y="2171537"/>
                  <a:pt x="4593017" y="2171537"/>
                </a:cubicBezTo>
                <a:close/>
                <a:moveTo>
                  <a:pt x="4834252" y="2171536"/>
                </a:moveTo>
                <a:cubicBezTo>
                  <a:pt x="4839658" y="2171536"/>
                  <a:pt x="4844040" y="2175861"/>
                  <a:pt x="4844040" y="2181265"/>
                </a:cubicBezTo>
                <a:cubicBezTo>
                  <a:pt x="4844040" y="2186672"/>
                  <a:pt x="4839595" y="2191059"/>
                  <a:pt x="4834252" y="2191059"/>
                </a:cubicBezTo>
                <a:cubicBezTo>
                  <a:pt x="4828915" y="2191059"/>
                  <a:pt x="4824534" y="2186607"/>
                  <a:pt x="4824534" y="2181265"/>
                </a:cubicBezTo>
                <a:cubicBezTo>
                  <a:pt x="4824534" y="2175924"/>
                  <a:pt x="4828851" y="2171536"/>
                  <a:pt x="4834252" y="2171536"/>
                </a:cubicBezTo>
                <a:close/>
                <a:moveTo>
                  <a:pt x="5075485" y="2171535"/>
                </a:moveTo>
                <a:cubicBezTo>
                  <a:pt x="5080819" y="2171535"/>
                  <a:pt x="5085201" y="2175859"/>
                  <a:pt x="5085201" y="2181263"/>
                </a:cubicBezTo>
                <a:cubicBezTo>
                  <a:pt x="5085201" y="2186671"/>
                  <a:pt x="5080883" y="2191057"/>
                  <a:pt x="5075485" y="2191057"/>
                </a:cubicBezTo>
                <a:cubicBezTo>
                  <a:pt x="5070087" y="2191057"/>
                  <a:pt x="5065704" y="2186605"/>
                  <a:pt x="5065704" y="2181263"/>
                </a:cubicBezTo>
                <a:cubicBezTo>
                  <a:pt x="5065704" y="2175923"/>
                  <a:pt x="5070087" y="2171535"/>
                  <a:pt x="5075485" y="2171535"/>
                </a:cubicBezTo>
                <a:close/>
                <a:moveTo>
                  <a:pt x="5316710" y="2171533"/>
                </a:moveTo>
                <a:cubicBezTo>
                  <a:pt x="5322044" y="2171533"/>
                  <a:pt x="5326429" y="2175858"/>
                  <a:pt x="5326429" y="2181262"/>
                </a:cubicBezTo>
                <a:cubicBezTo>
                  <a:pt x="5326429" y="2186669"/>
                  <a:pt x="5322105" y="2191055"/>
                  <a:pt x="5316710" y="2191055"/>
                </a:cubicBezTo>
                <a:cubicBezTo>
                  <a:pt x="5311314" y="2191055"/>
                  <a:pt x="5306924" y="2186604"/>
                  <a:pt x="5306924" y="2181262"/>
                </a:cubicBezTo>
                <a:cubicBezTo>
                  <a:pt x="5306924" y="2175922"/>
                  <a:pt x="5311314" y="2171533"/>
                  <a:pt x="5316710" y="2171533"/>
                </a:cubicBezTo>
                <a:close/>
                <a:moveTo>
                  <a:pt x="5557991" y="2171532"/>
                </a:moveTo>
                <a:cubicBezTo>
                  <a:pt x="5563391" y="2171532"/>
                  <a:pt x="5567774" y="2175858"/>
                  <a:pt x="5567774" y="2181261"/>
                </a:cubicBezTo>
                <a:cubicBezTo>
                  <a:pt x="5567774" y="2186667"/>
                  <a:pt x="5563391" y="2191054"/>
                  <a:pt x="5557991" y="2191054"/>
                </a:cubicBezTo>
                <a:cubicBezTo>
                  <a:pt x="5552592" y="2191054"/>
                  <a:pt x="5548208" y="2186603"/>
                  <a:pt x="5548208" y="2181261"/>
                </a:cubicBezTo>
                <a:cubicBezTo>
                  <a:pt x="5548208" y="2175921"/>
                  <a:pt x="5552592" y="2171532"/>
                  <a:pt x="5557991" y="2171532"/>
                </a:cubicBezTo>
                <a:close/>
                <a:moveTo>
                  <a:pt x="5799205" y="2171531"/>
                </a:moveTo>
                <a:cubicBezTo>
                  <a:pt x="5804606" y="2171531"/>
                  <a:pt x="5808989" y="2175857"/>
                  <a:pt x="5808989" y="2181260"/>
                </a:cubicBezTo>
                <a:cubicBezTo>
                  <a:pt x="5808989" y="2186666"/>
                  <a:pt x="5804542" y="2191052"/>
                  <a:pt x="5799205" y="2191052"/>
                </a:cubicBezTo>
                <a:cubicBezTo>
                  <a:pt x="5793870" y="2191052"/>
                  <a:pt x="5789486" y="2186601"/>
                  <a:pt x="5789486" y="2181260"/>
                </a:cubicBezTo>
                <a:cubicBezTo>
                  <a:pt x="5789486" y="2175919"/>
                  <a:pt x="5793806" y="2171531"/>
                  <a:pt x="5799205" y="2171531"/>
                </a:cubicBezTo>
                <a:close/>
                <a:moveTo>
                  <a:pt x="6040432" y="2171530"/>
                </a:moveTo>
                <a:cubicBezTo>
                  <a:pt x="6045832" y="2171530"/>
                  <a:pt x="6050216" y="2175855"/>
                  <a:pt x="6050216" y="2181259"/>
                </a:cubicBezTo>
                <a:cubicBezTo>
                  <a:pt x="6050216" y="2186664"/>
                  <a:pt x="6045769" y="2191050"/>
                  <a:pt x="6040432" y="2191050"/>
                </a:cubicBezTo>
                <a:cubicBezTo>
                  <a:pt x="6035095" y="2191050"/>
                  <a:pt x="6030712" y="2186600"/>
                  <a:pt x="6030712" y="2181259"/>
                </a:cubicBezTo>
                <a:cubicBezTo>
                  <a:pt x="6030712" y="2175918"/>
                  <a:pt x="6035032" y="2171530"/>
                  <a:pt x="6040432" y="2171530"/>
                </a:cubicBezTo>
                <a:close/>
                <a:moveTo>
                  <a:pt x="6281661" y="2171529"/>
                </a:moveTo>
                <a:cubicBezTo>
                  <a:pt x="6286997" y="2171529"/>
                  <a:pt x="6291381" y="2175854"/>
                  <a:pt x="6291381" y="2181257"/>
                </a:cubicBezTo>
                <a:cubicBezTo>
                  <a:pt x="6291381" y="2186663"/>
                  <a:pt x="6287061" y="2191049"/>
                  <a:pt x="6281661" y="2191049"/>
                </a:cubicBezTo>
                <a:cubicBezTo>
                  <a:pt x="6276261" y="2191049"/>
                  <a:pt x="6271877" y="2186598"/>
                  <a:pt x="6271877" y="2181257"/>
                </a:cubicBezTo>
                <a:cubicBezTo>
                  <a:pt x="6271877" y="2175917"/>
                  <a:pt x="6276261" y="2171529"/>
                  <a:pt x="6281661" y="2171529"/>
                </a:cubicBezTo>
                <a:close/>
                <a:moveTo>
                  <a:pt x="6522889" y="2171528"/>
                </a:moveTo>
                <a:cubicBezTo>
                  <a:pt x="6528225" y="2171528"/>
                  <a:pt x="6532610" y="2175853"/>
                  <a:pt x="6532610" y="2181256"/>
                </a:cubicBezTo>
                <a:cubicBezTo>
                  <a:pt x="6532610" y="2186661"/>
                  <a:pt x="6528289" y="2191047"/>
                  <a:pt x="6522889" y="2191047"/>
                </a:cubicBezTo>
                <a:cubicBezTo>
                  <a:pt x="6517489" y="2191047"/>
                  <a:pt x="6513105" y="2186597"/>
                  <a:pt x="6513105" y="2181256"/>
                </a:cubicBezTo>
                <a:cubicBezTo>
                  <a:pt x="6513105" y="2175916"/>
                  <a:pt x="6517489" y="2171528"/>
                  <a:pt x="6522889" y="2171528"/>
                </a:cubicBezTo>
                <a:close/>
                <a:moveTo>
                  <a:pt x="6764118" y="2171527"/>
                </a:moveTo>
                <a:cubicBezTo>
                  <a:pt x="6769518" y="2171527"/>
                  <a:pt x="6773902" y="2175852"/>
                  <a:pt x="6773902" y="2181254"/>
                </a:cubicBezTo>
                <a:cubicBezTo>
                  <a:pt x="6773902" y="2186660"/>
                  <a:pt x="6769518" y="2191045"/>
                  <a:pt x="6764118" y="2191045"/>
                </a:cubicBezTo>
                <a:cubicBezTo>
                  <a:pt x="6758718" y="2191045"/>
                  <a:pt x="6754335" y="2186595"/>
                  <a:pt x="6754335" y="2181254"/>
                </a:cubicBezTo>
                <a:cubicBezTo>
                  <a:pt x="6754335" y="2175915"/>
                  <a:pt x="6758718" y="2171527"/>
                  <a:pt x="6764118" y="2171527"/>
                </a:cubicBezTo>
                <a:close/>
                <a:moveTo>
                  <a:pt x="7005346" y="2171526"/>
                </a:moveTo>
                <a:cubicBezTo>
                  <a:pt x="7010746" y="2171526"/>
                  <a:pt x="7015130" y="2175850"/>
                  <a:pt x="7015130" y="2181252"/>
                </a:cubicBezTo>
                <a:cubicBezTo>
                  <a:pt x="7015130" y="2186658"/>
                  <a:pt x="7010683" y="2191044"/>
                  <a:pt x="7005346" y="2191044"/>
                </a:cubicBezTo>
                <a:cubicBezTo>
                  <a:pt x="7000009" y="2191044"/>
                  <a:pt x="6995626" y="2186593"/>
                  <a:pt x="6995626" y="2181252"/>
                </a:cubicBezTo>
                <a:cubicBezTo>
                  <a:pt x="6995626" y="2175914"/>
                  <a:pt x="6999946" y="2171526"/>
                  <a:pt x="7005346" y="2171526"/>
                </a:cubicBezTo>
                <a:close/>
                <a:moveTo>
                  <a:pt x="7246575" y="2171524"/>
                </a:moveTo>
                <a:cubicBezTo>
                  <a:pt x="7251975" y="2171524"/>
                  <a:pt x="7256359" y="2175848"/>
                  <a:pt x="7256359" y="2181251"/>
                </a:cubicBezTo>
                <a:cubicBezTo>
                  <a:pt x="7256359" y="2186656"/>
                  <a:pt x="7251912" y="2191042"/>
                  <a:pt x="7246575" y="2191042"/>
                </a:cubicBezTo>
                <a:cubicBezTo>
                  <a:pt x="7241238" y="2191042"/>
                  <a:pt x="7236855" y="2186592"/>
                  <a:pt x="7236855" y="2181251"/>
                </a:cubicBezTo>
                <a:cubicBezTo>
                  <a:pt x="7236855" y="2175912"/>
                  <a:pt x="7241175" y="2171524"/>
                  <a:pt x="7246575" y="2171524"/>
                </a:cubicBezTo>
                <a:close/>
                <a:moveTo>
                  <a:pt x="7487803" y="2171523"/>
                </a:moveTo>
                <a:cubicBezTo>
                  <a:pt x="7493139" y="2171523"/>
                  <a:pt x="7497524" y="2175847"/>
                  <a:pt x="7497524" y="2181251"/>
                </a:cubicBezTo>
                <a:cubicBezTo>
                  <a:pt x="7497524" y="2186655"/>
                  <a:pt x="7493203" y="2191040"/>
                  <a:pt x="7487803" y="2191040"/>
                </a:cubicBezTo>
                <a:cubicBezTo>
                  <a:pt x="7482403" y="2191040"/>
                  <a:pt x="7478019" y="2186590"/>
                  <a:pt x="7478019" y="2181251"/>
                </a:cubicBezTo>
                <a:cubicBezTo>
                  <a:pt x="7478019" y="2175911"/>
                  <a:pt x="7482403" y="2171523"/>
                  <a:pt x="7487803" y="2171523"/>
                </a:cubicBezTo>
                <a:close/>
                <a:moveTo>
                  <a:pt x="7729032" y="2171522"/>
                </a:moveTo>
                <a:cubicBezTo>
                  <a:pt x="7734369" y="2171522"/>
                  <a:pt x="7738753" y="2175846"/>
                  <a:pt x="7738753" y="2181249"/>
                </a:cubicBezTo>
                <a:cubicBezTo>
                  <a:pt x="7738753" y="2186653"/>
                  <a:pt x="7734432" y="2191038"/>
                  <a:pt x="7729032" y="2191038"/>
                </a:cubicBezTo>
                <a:cubicBezTo>
                  <a:pt x="7723632" y="2191038"/>
                  <a:pt x="7719249" y="2186589"/>
                  <a:pt x="7719249" y="2181249"/>
                </a:cubicBezTo>
                <a:cubicBezTo>
                  <a:pt x="7719249" y="2175910"/>
                  <a:pt x="7723632" y="2171522"/>
                  <a:pt x="7729032" y="2171522"/>
                </a:cubicBezTo>
                <a:close/>
                <a:moveTo>
                  <a:pt x="7970260" y="2171521"/>
                </a:moveTo>
                <a:cubicBezTo>
                  <a:pt x="7975661" y="2171521"/>
                  <a:pt x="7980044" y="2175845"/>
                  <a:pt x="7980044" y="2181248"/>
                </a:cubicBezTo>
                <a:cubicBezTo>
                  <a:pt x="7980044" y="2186652"/>
                  <a:pt x="7975661" y="2191037"/>
                  <a:pt x="7970260" y="2191037"/>
                </a:cubicBezTo>
                <a:cubicBezTo>
                  <a:pt x="7964860" y="2191037"/>
                  <a:pt x="7960477" y="2186587"/>
                  <a:pt x="7960477" y="2181248"/>
                </a:cubicBezTo>
                <a:cubicBezTo>
                  <a:pt x="7960477" y="2175909"/>
                  <a:pt x="7964860" y="2171521"/>
                  <a:pt x="7970260" y="2171521"/>
                </a:cubicBezTo>
                <a:close/>
                <a:moveTo>
                  <a:pt x="8211553" y="2171520"/>
                </a:moveTo>
                <a:cubicBezTo>
                  <a:pt x="8216889" y="2171520"/>
                  <a:pt x="8221273" y="2175844"/>
                  <a:pt x="8221273" y="2181246"/>
                </a:cubicBezTo>
                <a:cubicBezTo>
                  <a:pt x="8221273" y="2186650"/>
                  <a:pt x="8216953" y="2191035"/>
                  <a:pt x="8211553" y="2191035"/>
                </a:cubicBezTo>
                <a:cubicBezTo>
                  <a:pt x="8206152" y="2191035"/>
                  <a:pt x="8201769" y="2186585"/>
                  <a:pt x="8201769" y="2181246"/>
                </a:cubicBezTo>
                <a:cubicBezTo>
                  <a:pt x="8201769" y="2175907"/>
                  <a:pt x="8206152" y="2171520"/>
                  <a:pt x="8211553" y="2171520"/>
                </a:cubicBezTo>
                <a:close/>
                <a:moveTo>
                  <a:pt x="8452781" y="2171519"/>
                </a:moveTo>
                <a:cubicBezTo>
                  <a:pt x="8458181" y="2171519"/>
                  <a:pt x="8462566" y="2175842"/>
                  <a:pt x="8462566" y="2181245"/>
                </a:cubicBezTo>
                <a:cubicBezTo>
                  <a:pt x="8462566" y="2186648"/>
                  <a:pt x="8458118" y="2191033"/>
                  <a:pt x="8452781" y="2191033"/>
                </a:cubicBezTo>
                <a:cubicBezTo>
                  <a:pt x="8447445" y="2191033"/>
                  <a:pt x="8443061" y="2186583"/>
                  <a:pt x="8443061" y="2181245"/>
                </a:cubicBezTo>
                <a:cubicBezTo>
                  <a:pt x="8443061" y="2175906"/>
                  <a:pt x="8447381" y="2171519"/>
                  <a:pt x="8452781" y="2171519"/>
                </a:cubicBezTo>
                <a:close/>
                <a:moveTo>
                  <a:pt x="8694009" y="2171518"/>
                </a:moveTo>
                <a:cubicBezTo>
                  <a:pt x="8699346" y="2171518"/>
                  <a:pt x="8703730" y="2175841"/>
                  <a:pt x="8703730" y="2181243"/>
                </a:cubicBezTo>
                <a:cubicBezTo>
                  <a:pt x="8703730" y="2186646"/>
                  <a:pt x="8699346" y="2191032"/>
                  <a:pt x="8694009" y="2191032"/>
                </a:cubicBezTo>
                <a:cubicBezTo>
                  <a:pt x="8688673" y="2191032"/>
                  <a:pt x="8684289" y="2186582"/>
                  <a:pt x="8684289" y="2181243"/>
                </a:cubicBezTo>
                <a:cubicBezTo>
                  <a:pt x="8684289" y="2175905"/>
                  <a:pt x="8688609" y="2171518"/>
                  <a:pt x="8694009" y="2171518"/>
                </a:cubicBezTo>
                <a:close/>
                <a:moveTo>
                  <a:pt x="8935237" y="2171518"/>
                </a:moveTo>
                <a:cubicBezTo>
                  <a:pt x="8940574" y="2171518"/>
                  <a:pt x="8944958" y="2175839"/>
                  <a:pt x="8944958" y="2181242"/>
                </a:cubicBezTo>
                <a:cubicBezTo>
                  <a:pt x="8944958" y="2186645"/>
                  <a:pt x="8940638" y="2191030"/>
                  <a:pt x="8935237" y="2191030"/>
                </a:cubicBezTo>
                <a:cubicBezTo>
                  <a:pt x="8929837" y="2191030"/>
                  <a:pt x="8925454" y="2186580"/>
                  <a:pt x="8925454" y="2181242"/>
                </a:cubicBezTo>
                <a:cubicBezTo>
                  <a:pt x="8925454" y="2175903"/>
                  <a:pt x="8929837" y="2171518"/>
                  <a:pt x="8935237" y="2171518"/>
                </a:cubicBezTo>
                <a:close/>
                <a:moveTo>
                  <a:pt x="9176467" y="2171516"/>
                </a:moveTo>
                <a:cubicBezTo>
                  <a:pt x="9181803" y="2171516"/>
                  <a:pt x="9186187" y="2175838"/>
                  <a:pt x="9186187" y="2181241"/>
                </a:cubicBezTo>
                <a:cubicBezTo>
                  <a:pt x="9186187" y="2186643"/>
                  <a:pt x="9181867" y="2191029"/>
                  <a:pt x="9176467" y="2191029"/>
                </a:cubicBezTo>
                <a:cubicBezTo>
                  <a:pt x="9171066" y="2191029"/>
                  <a:pt x="9166683" y="2186579"/>
                  <a:pt x="9166683" y="2181241"/>
                </a:cubicBezTo>
                <a:cubicBezTo>
                  <a:pt x="9166683" y="2175902"/>
                  <a:pt x="9171066" y="2171516"/>
                  <a:pt x="9176467" y="2171516"/>
                </a:cubicBezTo>
                <a:close/>
                <a:moveTo>
                  <a:pt x="9417695" y="2171515"/>
                </a:moveTo>
                <a:cubicBezTo>
                  <a:pt x="9423031" y="2171515"/>
                  <a:pt x="9427416" y="2175837"/>
                  <a:pt x="9427416" y="2181239"/>
                </a:cubicBezTo>
                <a:cubicBezTo>
                  <a:pt x="9427416" y="2186641"/>
                  <a:pt x="9423095" y="2191027"/>
                  <a:pt x="9417695" y="2191027"/>
                </a:cubicBezTo>
                <a:cubicBezTo>
                  <a:pt x="9412295" y="2191027"/>
                  <a:pt x="9407911" y="2186578"/>
                  <a:pt x="9407911" y="2181239"/>
                </a:cubicBezTo>
                <a:cubicBezTo>
                  <a:pt x="9407911" y="2175901"/>
                  <a:pt x="9412295" y="2171515"/>
                  <a:pt x="9417695" y="2171515"/>
                </a:cubicBezTo>
                <a:close/>
                <a:moveTo>
                  <a:pt x="9649203" y="1930353"/>
                </a:moveTo>
                <a:cubicBezTo>
                  <a:pt x="9654540" y="1930353"/>
                  <a:pt x="9658923" y="1934802"/>
                  <a:pt x="9658923" y="1940093"/>
                </a:cubicBezTo>
                <a:cubicBezTo>
                  <a:pt x="9658923" y="1945433"/>
                  <a:pt x="9654540" y="1949817"/>
                  <a:pt x="9649203" y="1949817"/>
                </a:cubicBezTo>
                <a:cubicBezTo>
                  <a:pt x="9643866" y="1949817"/>
                  <a:pt x="9639483" y="1945495"/>
                  <a:pt x="9639483" y="1940093"/>
                </a:cubicBezTo>
                <a:cubicBezTo>
                  <a:pt x="9639483" y="1934738"/>
                  <a:pt x="9643803" y="1930353"/>
                  <a:pt x="9649203" y="1930353"/>
                </a:cubicBezTo>
                <a:close/>
                <a:moveTo>
                  <a:pt x="9890432" y="1930351"/>
                </a:moveTo>
                <a:cubicBezTo>
                  <a:pt x="9895768" y="1930351"/>
                  <a:pt x="9900152" y="1934799"/>
                  <a:pt x="9900152" y="1940091"/>
                </a:cubicBezTo>
                <a:cubicBezTo>
                  <a:pt x="9900152" y="1945431"/>
                  <a:pt x="9895832" y="1949814"/>
                  <a:pt x="9890432" y="1949814"/>
                </a:cubicBezTo>
                <a:cubicBezTo>
                  <a:pt x="9885031" y="1949814"/>
                  <a:pt x="9880648" y="1945492"/>
                  <a:pt x="9880648" y="1940091"/>
                </a:cubicBezTo>
                <a:cubicBezTo>
                  <a:pt x="9880648" y="1934735"/>
                  <a:pt x="9885031" y="1930351"/>
                  <a:pt x="9890432" y="1930351"/>
                </a:cubicBezTo>
                <a:close/>
                <a:moveTo>
                  <a:pt x="10131660" y="1930347"/>
                </a:moveTo>
                <a:cubicBezTo>
                  <a:pt x="10137060" y="1930347"/>
                  <a:pt x="10141444" y="1934796"/>
                  <a:pt x="10141444" y="1940088"/>
                </a:cubicBezTo>
                <a:cubicBezTo>
                  <a:pt x="10141444" y="1945429"/>
                  <a:pt x="10136997" y="1949811"/>
                  <a:pt x="10131660" y="1949811"/>
                </a:cubicBezTo>
                <a:cubicBezTo>
                  <a:pt x="10126323" y="1949811"/>
                  <a:pt x="10121940" y="1945490"/>
                  <a:pt x="10121940" y="1940088"/>
                </a:cubicBezTo>
                <a:cubicBezTo>
                  <a:pt x="10121940" y="1934732"/>
                  <a:pt x="10126260" y="1930347"/>
                  <a:pt x="10131660" y="1930347"/>
                </a:cubicBezTo>
                <a:close/>
                <a:moveTo>
                  <a:pt x="10372888" y="1930344"/>
                </a:moveTo>
                <a:cubicBezTo>
                  <a:pt x="10378288" y="1930344"/>
                  <a:pt x="10382673" y="1934793"/>
                  <a:pt x="10382673" y="1940086"/>
                </a:cubicBezTo>
                <a:cubicBezTo>
                  <a:pt x="10382673" y="1945426"/>
                  <a:pt x="10378225" y="1949809"/>
                  <a:pt x="10372888" y="1949809"/>
                </a:cubicBezTo>
                <a:cubicBezTo>
                  <a:pt x="10367552" y="1949809"/>
                  <a:pt x="10363168" y="1945488"/>
                  <a:pt x="10363168" y="1940086"/>
                </a:cubicBezTo>
                <a:cubicBezTo>
                  <a:pt x="10363168" y="1934729"/>
                  <a:pt x="10367488" y="1930344"/>
                  <a:pt x="10372888" y="1930344"/>
                </a:cubicBezTo>
                <a:close/>
                <a:moveTo>
                  <a:pt x="10614116" y="1930341"/>
                </a:moveTo>
                <a:cubicBezTo>
                  <a:pt x="10619516" y="1930341"/>
                  <a:pt x="10623901" y="1934790"/>
                  <a:pt x="10623901" y="1940084"/>
                </a:cubicBezTo>
                <a:cubicBezTo>
                  <a:pt x="10623901" y="1945423"/>
                  <a:pt x="10619454" y="1949807"/>
                  <a:pt x="10614116" y="1949807"/>
                </a:cubicBezTo>
                <a:cubicBezTo>
                  <a:pt x="10608780" y="1949807"/>
                  <a:pt x="10604396" y="1945486"/>
                  <a:pt x="10604396" y="1940084"/>
                </a:cubicBezTo>
                <a:cubicBezTo>
                  <a:pt x="10604396" y="1934726"/>
                  <a:pt x="10608716" y="1930341"/>
                  <a:pt x="10614116" y="1930341"/>
                </a:cubicBezTo>
                <a:close/>
                <a:moveTo>
                  <a:pt x="10855345" y="1930338"/>
                </a:moveTo>
                <a:cubicBezTo>
                  <a:pt x="10860682" y="1930338"/>
                  <a:pt x="10865065" y="1934787"/>
                  <a:pt x="10865065" y="1940082"/>
                </a:cubicBezTo>
                <a:cubicBezTo>
                  <a:pt x="10865065" y="1945421"/>
                  <a:pt x="10860682" y="1949805"/>
                  <a:pt x="10855345" y="1949805"/>
                </a:cubicBezTo>
                <a:cubicBezTo>
                  <a:pt x="10850008" y="1949805"/>
                  <a:pt x="10845625" y="1945483"/>
                  <a:pt x="10845625" y="1940082"/>
                </a:cubicBezTo>
                <a:cubicBezTo>
                  <a:pt x="10845625" y="1934723"/>
                  <a:pt x="10849945" y="1930338"/>
                  <a:pt x="10855345" y="1930338"/>
                </a:cubicBezTo>
                <a:close/>
                <a:moveTo>
                  <a:pt x="11096574" y="1930335"/>
                </a:moveTo>
                <a:cubicBezTo>
                  <a:pt x="11101910" y="1930335"/>
                  <a:pt x="11106294" y="1934784"/>
                  <a:pt x="11106294" y="1940079"/>
                </a:cubicBezTo>
                <a:cubicBezTo>
                  <a:pt x="11106294" y="1945419"/>
                  <a:pt x="11101974" y="1949802"/>
                  <a:pt x="11096574" y="1949802"/>
                </a:cubicBezTo>
                <a:cubicBezTo>
                  <a:pt x="11091174" y="1949802"/>
                  <a:pt x="11086790" y="1945481"/>
                  <a:pt x="11086790" y="1940079"/>
                </a:cubicBezTo>
                <a:cubicBezTo>
                  <a:pt x="11086790" y="1934720"/>
                  <a:pt x="11091174" y="1930335"/>
                  <a:pt x="11096574" y="1930335"/>
                </a:cubicBezTo>
                <a:close/>
                <a:moveTo>
                  <a:pt x="11337802" y="1930332"/>
                </a:moveTo>
                <a:cubicBezTo>
                  <a:pt x="11343202" y="1930332"/>
                  <a:pt x="11347587" y="1934781"/>
                  <a:pt x="11347587" y="1940077"/>
                </a:cubicBezTo>
                <a:cubicBezTo>
                  <a:pt x="11347587" y="1945417"/>
                  <a:pt x="11343139" y="1949800"/>
                  <a:pt x="11337802" y="1949800"/>
                </a:cubicBezTo>
                <a:cubicBezTo>
                  <a:pt x="11332466" y="1949800"/>
                  <a:pt x="11328082" y="1945479"/>
                  <a:pt x="11328082" y="1940077"/>
                </a:cubicBezTo>
                <a:cubicBezTo>
                  <a:pt x="11328082" y="1934717"/>
                  <a:pt x="11332402" y="1930332"/>
                  <a:pt x="11337802" y="1930332"/>
                </a:cubicBezTo>
                <a:close/>
                <a:moveTo>
                  <a:pt x="11579030" y="1930329"/>
                </a:moveTo>
                <a:cubicBezTo>
                  <a:pt x="11584430" y="1930329"/>
                  <a:pt x="11588815" y="1934778"/>
                  <a:pt x="11588815" y="1940075"/>
                </a:cubicBezTo>
                <a:cubicBezTo>
                  <a:pt x="11588815" y="1945414"/>
                  <a:pt x="11584367" y="1949798"/>
                  <a:pt x="11579030" y="1949798"/>
                </a:cubicBezTo>
                <a:cubicBezTo>
                  <a:pt x="11573694" y="1949798"/>
                  <a:pt x="11569310" y="1945477"/>
                  <a:pt x="11569310" y="1940075"/>
                </a:cubicBezTo>
                <a:cubicBezTo>
                  <a:pt x="11569310" y="1934713"/>
                  <a:pt x="11573630" y="1930329"/>
                  <a:pt x="11579030" y="1930329"/>
                </a:cubicBezTo>
                <a:close/>
                <a:moveTo>
                  <a:pt x="11820259" y="1930326"/>
                </a:moveTo>
                <a:cubicBezTo>
                  <a:pt x="11825659" y="1930326"/>
                  <a:pt x="11830043" y="1934774"/>
                  <a:pt x="11830043" y="1940073"/>
                </a:cubicBezTo>
                <a:cubicBezTo>
                  <a:pt x="11830043" y="1945413"/>
                  <a:pt x="11825596" y="1949795"/>
                  <a:pt x="11820259" y="1949795"/>
                </a:cubicBezTo>
                <a:cubicBezTo>
                  <a:pt x="11814922" y="1949795"/>
                  <a:pt x="11810539" y="1945475"/>
                  <a:pt x="11810539" y="1940073"/>
                </a:cubicBezTo>
                <a:cubicBezTo>
                  <a:pt x="11810539" y="1934710"/>
                  <a:pt x="11814859" y="1930326"/>
                  <a:pt x="11820259" y="1930326"/>
                </a:cubicBezTo>
                <a:close/>
                <a:moveTo>
                  <a:pt x="9721" y="1930323"/>
                </a:moveTo>
                <a:cubicBezTo>
                  <a:pt x="15121" y="1930323"/>
                  <a:pt x="19505" y="1934771"/>
                  <a:pt x="19505" y="1940071"/>
                </a:cubicBezTo>
                <a:cubicBezTo>
                  <a:pt x="19505" y="1945411"/>
                  <a:pt x="15058" y="1949794"/>
                  <a:pt x="9721" y="1949794"/>
                </a:cubicBezTo>
                <a:cubicBezTo>
                  <a:pt x="4385" y="1949794"/>
                  <a:pt x="1" y="1945473"/>
                  <a:pt x="1" y="1940071"/>
                </a:cubicBezTo>
                <a:cubicBezTo>
                  <a:pt x="1" y="1934707"/>
                  <a:pt x="4321" y="1930323"/>
                  <a:pt x="9721" y="1930323"/>
                </a:cubicBezTo>
                <a:close/>
                <a:moveTo>
                  <a:pt x="251004" y="1930319"/>
                </a:moveTo>
                <a:cubicBezTo>
                  <a:pt x="256404" y="1930319"/>
                  <a:pt x="260788" y="1934768"/>
                  <a:pt x="260788" y="1940069"/>
                </a:cubicBezTo>
                <a:cubicBezTo>
                  <a:pt x="260788" y="1945408"/>
                  <a:pt x="256341" y="1949792"/>
                  <a:pt x="251004" y="1949792"/>
                </a:cubicBezTo>
                <a:cubicBezTo>
                  <a:pt x="245668" y="1949792"/>
                  <a:pt x="241284" y="1945471"/>
                  <a:pt x="241284" y="1940069"/>
                </a:cubicBezTo>
                <a:cubicBezTo>
                  <a:pt x="241284" y="1934704"/>
                  <a:pt x="245604" y="1930319"/>
                  <a:pt x="251004" y="1930319"/>
                </a:cubicBezTo>
                <a:close/>
                <a:moveTo>
                  <a:pt x="492224" y="1930316"/>
                </a:moveTo>
                <a:cubicBezTo>
                  <a:pt x="497560" y="1930316"/>
                  <a:pt x="501944" y="1934765"/>
                  <a:pt x="501944" y="1940067"/>
                </a:cubicBezTo>
                <a:cubicBezTo>
                  <a:pt x="501944" y="1945406"/>
                  <a:pt x="497624" y="1949789"/>
                  <a:pt x="492224" y="1949789"/>
                </a:cubicBezTo>
                <a:cubicBezTo>
                  <a:pt x="486824" y="1949789"/>
                  <a:pt x="482440" y="1945469"/>
                  <a:pt x="482440" y="1940067"/>
                </a:cubicBezTo>
                <a:cubicBezTo>
                  <a:pt x="482440" y="1934701"/>
                  <a:pt x="486824" y="1930316"/>
                  <a:pt x="492224" y="1930316"/>
                </a:cubicBezTo>
                <a:close/>
                <a:moveTo>
                  <a:pt x="733445" y="1930313"/>
                </a:moveTo>
                <a:cubicBezTo>
                  <a:pt x="738781" y="1930313"/>
                  <a:pt x="743165" y="1934762"/>
                  <a:pt x="743165" y="1940065"/>
                </a:cubicBezTo>
                <a:cubicBezTo>
                  <a:pt x="743165" y="1945404"/>
                  <a:pt x="738845" y="1949788"/>
                  <a:pt x="733445" y="1949788"/>
                </a:cubicBezTo>
                <a:cubicBezTo>
                  <a:pt x="728045" y="1949788"/>
                  <a:pt x="723661" y="1945466"/>
                  <a:pt x="723661" y="1940065"/>
                </a:cubicBezTo>
                <a:cubicBezTo>
                  <a:pt x="723661" y="1934698"/>
                  <a:pt x="728045" y="1930313"/>
                  <a:pt x="733445" y="1930313"/>
                </a:cubicBezTo>
                <a:close/>
                <a:moveTo>
                  <a:pt x="974665" y="1930310"/>
                </a:moveTo>
                <a:cubicBezTo>
                  <a:pt x="980065" y="1930310"/>
                  <a:pt x="984449" y="1934759"/>
                  <a:pt x="984449" y="1940062"/>
                </a:cubicBezTo>
                <a:cubicBezTo>
                  <a:pt x="984449" y="1945403"/>
                  <a:pt x="980001" y="1949786"/>
                  <a:pt x="974665" y="1949786"/>
                </a:cubicBezTo>
                <a:cubicBezTo>
                  <a:pt x="969329" y="1949786"/>
                  <a:pt x="964945" y="1945465"/>
                  <a:pt x="964945" y="1940062"/>
                </a:cubicBezTo>
                <a:cubicBezTo>
                  <a:pt x="964945" y="1934695"/>
                  <a:pt x="969265" y="1930310"/>
                  <a:pt x="974665" y="1930310"/>
                </a:cubicBezTo>
                <a:close/>
                <a:moveTo>
                  <a:pt x="1215885" y="1930307"/>
                </a:moveTo>
                <a:cubicBezTo>
                  <a:pt x="1221285" y="1930307"/>
                  <a:pt x="1225669" y="1934756"/>
                  <a:pt x="1225669" y="1940061"/>
                </a:cubicBezTo>
                <a:cubicBezTo>
                  <a:pt x="1225669" y="1945400"/>
                  <a:pt x="1221222" y="1949784"/>
                  <a:pt x="1215885" y="1949784"/>
                </a:cubicBezTo>
                <a:cubicBezTo>
                  <a:pt x="1210549" y="1949784"/>
                  <a:pt x="1206165" y="1945462"/>
                  <a:pt x="1206165" y="1940061"/>
                </a:cubicBezTo>
                <a:cubicBezTo>
                  <a:pt x="1206165" y="1934692"/>
                  <a:pt x="1210485" y="1930307"/>
                  <a:pt x="1215885" y="1930307"/>
                </a:cubicBezTo>
                <a:close/>
                <a:moveTo>
                  <a:pt x="1457106" y="1930304"/>
                </a:moveTo>
                <a:cubicBezTo>
                  <a:pt x="1462442" y="1930304"/>
                  <a:pt x="1466826" y="1934753"/>
                  <a:pt x="1466826" y="1940058"/>
                </a:cubicBezTo>
                <a:cubicBezTo>
                  <a:pt x="1466826" y="1945398"/>
                  <a:pt x="1462506" y="1949781"/>
                  <a:pt x="1457106" y="1949781"/>
                </a:cubicBezTo>
                <a:cubicBezTo>
                  <a:pt x="1451706" y="1949781"/>
                  <a:pt x="1447322" y="1945461"/>
                  <a:pt x="1447322" y="1940058"/>
                </a:cubicBezTo>
                <a:cubicBezTo>
                  <a:pt x="1447322" y="1934689"/>
                  <a:pt x="1451706" y="1930304"/>
                  <a:pt x="1457106" y="1930304"/>
                </a:cubicBezTo>
                <a:close/>
                <a:moveTo>
                  <a:pt x="1698331" y="1930301"/>
                </a:moveTo>
                <a:cubicBezTo>
                  <a:pt x="1703732" y="1930301"/>
                  <a:pt x="1708117" y="1934750"/>
                  <a:pt x="1708117" y="1940056"/>
                </a:cubicBezTo>
                <a:cubicBezTo>
                  <a:pt x="1708117" y="1945396"/>
                  <a:pt x="1703732" y="1949780"/>
                  <a:pt x="1698331" y="1949780"/>
                </a:cubicBezTo>
                <a:cubicBezTo>
                  <a:pt x="1692929" y="1949780"/>
                  <a:pt x="1688546" y="1945459"/>
                  <a:pt x="1688546" y="1940056"/>
                </a:cubicBezTo>
                <a:cubicBezTo>
                  <a:pt x="1688546" y="1934685"/>
                  <a:pt x="1692929" y="1930301"/>
                  <a:pt x="1698331" y="1930301"/>
                </a:cubicBezTo>
                <a:close/>
                <a:moveTo>
                  <a:pt x="1939580" y="1930298"/>
                </a:moveTo>
                <a:cubicBezTo>
                  <a:pt x="1944980" y="1930298"/>
                  <a:pt x="1949364" y="1934747"/>
                  <a:pt x="1949364" y="1940054"/>
                </a:cubicBezTo>
                <a:cubicBezTo>
                  <a:pt x="1949364" y="1945394"/>
                  <a:pt x="1944916" y="1949778"/>
                  <a:pt x="1939580" y="1949778"/>
                </a:cubicBezTo>
                <a:cubicBezTo>
                  <a:pt x="1934245" y="1949778"/>
                  <a:pt x="1929860" y="1945457"/>
                  <a:pt x="1929860" y="1940054"/>
                </a:cubicBezTo>
                <a:cubicBezTo>
                  <a:pt x="1929860" y="1934682"/>
                  <a:pt x="1934181" y="1930298"/>
                  <a:pt x="1939580" y="1930298"/>
                </a:cubicBezTo>
                <a:close/>
                <a:moveTo>
                  <a:pt x="2180788" y="1930295"/>
                </a:moveTo>
                <a:cubicBezTo>
                  <a:pt x="2186189" y="1930295"/>
                  <a:pt x="2190580" y="1934744"/>
                  <a:pt x="2190580" y="1940052"/>
                </a:cubicBezTo>
                <a:cubicBezTo>
                  <a:pt x="2190580" y="1945392"/>
                  <a:pt x="2186136" y="1949775"/>
                  <a:pt x="2180788" y="1949775"/>
                </a:cubicBezTo>
                <a:cubicBezTo>
                  <a:pt x="2175475" y="1949775"/>
                  <a:pt x="2171083" y="1945455"/>
                  <a:pt x="2171083" y="1940052"/>
                </a:cubicBezTo>
                <a:cubicBezTo>
                  <a:pt x="2171083" y="1934679"/>
                  <a:pt x="2175412" y="1930295"/>
                  <a:pt x="2180788" y="1930295"/>
                </a:cubicBezTo>
                <a:close/>
                <a:moveTo>
                  <a:pt x="2422036" y="1930292"/>
                </a:moveTo>
                <a:cubicBezTo>
                  <a:pt x="2427370" y="1930292"/>
                  <a:pt x="2431752" y="1934741"/>
                  <a:pt x="2431752" y="1940050"/>
                </a:cubicBezTo>
                <a:cubicBezTo>
                  <a:pt x="2431752" y="1945390"/>
                  <a:pt x="2427434" y="1949773"/>
                  <a:pt x="2422036" y="1949773"/>
                </a:cubicBezTo>
                <a:cubicBezTo>
                  <a:pt x="2416638" y="1949773"/>
                  <a:pt x="2412256" y="1945452"/>
                  <a:pt x="2412256" y="1940050"/>
                </a:cubicBezTo>
                <a:cubicBezTo>
                  <a:pt x="2412256" y="1934676"/>
                  <a:pt x="2416638" y="1930292"/>
                  <a:pt x="2422036" y="1930292"/>
                </a:cubicBezTo>
                <a:close/>
                <a:moveTo>
                  <a:pt x="2663275" y="1930289"/>
                </a:moveTo>
                <a:cubicBezTo>
                  <a:pt x="2668611" y="1930289"/>
                  <a:pt x="2672996" y="1934737"/>
                  <a:pt x="2672996" y="1940048"/>
                </a:cubicBezTo>
                <a:cubicBezTo>
                  <a:pt x="2672996" y="1945388"/>
                  <a:pt x="2668674" y="1949771"/>
                  <a:pt x="2663275" y="1949771"/>
                </a:cubicBezTo>
                <a:cubicBezTo>
                  <a:pt x="2657875" y="1949771"/>
                  <a:pt x="2653491" y="1945451"/>
                  <a:pt x="2653491" y="1940048"/>
                </a:cubicBezTo>
                <a:cubicBezTo>
                  <a:pt x="2653491" y="1934673"/>
                  <a:pt x="2657875" y="1930289"/>
                  <a:pt x="2663275" y="1930289"/>
                </a:cubicBezTo>
                <a:close/>
                <a:moveTo>
                  <a:pt x="2904571" y="1930286"/>
                </a:moveTo>
                <a:cubicBezTo>
                  <a:pt x="2909971" y="1930286"/>
                  <a:pt x="2914354" y="1934734"/>
                  <a:pt x="2914354" y="1940046"/>
                </a:cubicBezTo>
                <a:cubicBezTo>
                  <a:pt x="2914354" y="1945386"/>
                  <a:pt x="2909971" y="1949769"/>
                  <a:pt x="2904571" y="1949769"/>
                </a:cubicBezTo>
                <a:cubicBezTo>
                  <a:pt x="2899173" y="1949769"/>
                  <a:pt x="2894789" y="1945448"/>
                  <a:pt x="2894789" y="1940046"/>
                </a:cubicBezTo>
                <a:cubicBezTo>
                  <a:pt x="2894789" y="1934670"/>
                  <a:pt x="2899173" y="1930286"/>
                  <a:pt x="2904571" y="1930286"/>
                </a:cubicBezTo>
                <a:close/>
                <a:moveTo>
                  <a:pt x="3145750" y="1930282"/>
                </a:moveTo>
                <a:cubicBezTo>
                  <a:pt x="3151148" y="1930282"/>
                  <a:pt x="3155532" y="1934731"/>
                  <a:pt x="3155532" y="1940044"/>
                </a:cubicBezTo>
                <a:cubicBezTo>
                  <a:pt x="3155532" y="1945384"/>
                  <a:pt x="3151085" y="1949768"/>
                  <a:pt x="3145750" y="1949768"/>
                </a:cubicBezTo>
                <a:cubicBezTo>
                  <a:pt x="3140414" y="1949768"/>
                  <a:pt x="3136031" y="1945446"/>
                  <a:pt x="3136031" y="1940044"/>
                </a:cubicBezTo>
                <a:cubicBezTo>
                  <a:pt x="3136031" y="1934667"/>
                  <a:pt x="3140350" y="1930282"/>
                  <a:pt x="3145750" y="1930282"/>
                </a:cubicBezTo>
                <a:close/>
                <a:moveTo>
                  <a:pt x="3386957" y="1930279"/>
                </a:moveTo>
                <a:cubicBezTo>
                  <a:pt x="3392358" y="1930279"/>
                  <a:pt x="3396743" y="1934728"/>
                  <a:pt x="3396743" y="1940042"/>
                </a:cubicBezTo>
                <a:cubicBezTo>
                  <a:pt x="3396743" y="1945381"/>
                  <a:pt x="3392295" y="1949765"/>
                  <a:pt x="3386957" y="1949765"/>
                </a:cubicBezTo>
                <a:cubicBezTo>
                  <a:pt x="3381621" y="1949765"/>
                  <a:pt x="3377235" y="1945444"/>
                  <a:pt x="3377235" y="1940042"/>
                </a:cubicBezTo>
                <a:cubicBezTo>
                  <a:pt x="3377235" y="1934664"/>
                  <a:pt x="3381556" y="1930279"/>
                  <a:pt x="3386957" y="1930279"/>
                </a:cubicBezTo>
                <a:close/>
                <a:moveTo>
                  <a:pt x="3628211" y="1930276"/>
                </a:moveTo>
                <a:cubicBezTo>
                  <a:pt x="3633528" y="1930276"/>
                  <a:pt x="3637936" y="1934725"/>
                  <a:pt x="3637936" y="1940040"/>
                </a:cubicBezTo>
                <a:cubicBezTo>
                  <a:pt x="3637936" y="1945379"/>
                  <a:pt x="3633592" y="1949763"/>
                  <a:pt x="3628211" y="1949763"/>
                </a:cubicBezTo>
                <a:cubicBezTo>
                  <a:pt x="3622813" y="1949763"/>
                  <a:pt x="3618429" y="1945442"/>
                  <a:pt x="3618429" y="1940040"/>
                </a:cubicBezTo>
                <a:cubicBezTo>
                  <a:pt x="3618429" y="1934661"/>
                  <a:pt x="3622813" y="1930276"/>
                  <a:pt x="3628211" y="1930276"/>
                </a:cubicBezTo>
                <a:close/>
                <a:moveTo>
                  <a:pt x="3869430" y="1930273"/>
                </a:moveTo>
                <a:cubicBezTo>
                  <a:pt x="3874763" y="1930273"/>
                  <a:pt x="3879147" y="1934722"/>
                  <a:pt x="3879147" y="1940038"/>
                </a:cubicBezTo>
                <a:cubicBezTo>
                  <a:pt x="3879147" y="1945377"/>
                  <a:pt x="3874826" y="1949761"/>
                  <a:pt x="3869430" y="1949761"/>
                </a:cubicBezTo>
                <a:cubicBezTo>
                  <a:pt x="3864030" y="1949761"/>
                  <a:pt x="3859646" y="1945440"/>
                  <a:pt x="3859646" y="1940038"/>
                </a:cubicBezTo>
                <a:cubicBezTo>
                  <a:pt x="3859646" y="1934658"/>
                  <a:pt x="3864030" y="1930273"/>
                  <a:pt x="3869430" y="1930273"/>
                </a:cubicBezTo>
                <a:close/>
                <a:moveTo>
                  <a:pt x="4110581" y="1930270"/>
                </a:moveTo>
                <a:cubicBezTo>
                  <a:pt x="4115984" y="1930270"/>
                  <a:pt x="4120362" y="1934719"/>
                  <a:pt x="4120362" y="1940036"/>
                </a:cubicBezTo>
                <a:cubicBezTo>
                  <a:pt x="4120362" y="1945375"/>
                  <a:pt x="4115984" y="1949759"/>
                  <a:pt x="4110581" y="1949759"/>
                </a:cubicBezTo>
                <a:cubicBezTo>
                  <a:pt x="4105180" y="1949759"/>
                  <a:pt x="4100797" y="1945438"/>
                  <a:pt x="4100797" y="1940036"/>
                </a:cubicBezTo>
                <a:cubicBezTo>
                  <a:pt x="4100797" y="1934655"/>
                  <a:pt x="4105180" y="1930270"/>
                  <a:pt x="4110581" y="1930270"/>
                </a:cubicBezTo>
                <a:close/>
                <a:moveTo>
                  <a:pt x="4351806" y="1930267"/>
                </a:moveTo>
                <a:cubicBezTo>
                  <a:pt x="4357195" y="1930267"/>
                  <a:pt x="4361580" y="1934716"/>
                  <a:pt x="4361580" y="1940034"/>
                </a:cubicBezTo>
                <a:cubicBezTo>
                  <a:pt x="4361580" y="1945372"/>
                  <a:pt x="4357195" y="1949757"/>
                  <a:pt x="4351806" y="1949757"/>
                </a:cubicBezTo>
                <a:cubicBezTo>
                  <a:pt x="4346397" y="1949757"/>
                  <a:pt x="4342006" y="1945435"/>
                  <a:pt x="4342006" y="1940034"/>
                </a:cubicBezTo>
                <a:cubicBezTo>
                  <a:pt x="4342006" y="1934651"/>
                  <a:pt x="4346397" y="1930267"/>
                  <a:pt x="4351806" y="1930267"/>
                </a:cubicBezTo>
                <a:close/>
                <a:moveTo>
                  <a:pt x="4593017" y="1930264"/>
                </a:moveTo>
                <a:cubicBezTo>
                  <a:pt x="4598413" y="1930264"/>
                  <a:pt x="4602795" y="1934713"/>
                  <a:pt x="4602795" y="1940031"/>
                </a:cubicBezTo>
                <a:cubicBezTo>
                  <a:pt x="4602795" y="1945370"/>
                  <a:pt x="4598350" y="1949754"/>
                  <a:pt x="4593017" y="1949754"/>
                </a:cubicBezTo>
                <a:cubicBezTo>
                  <a:pt x="4587686" y="1949754"/>
                  <a:pt x="4583304" y="1945433"/>
                  <a:pt x="4583304" y="1940031"/>
                </a:cubicBezTo>
                <a:cubicBezTo>
                  <a:pt x="4583304" y="1934648"/>
                  <a:pt x="4587622" y="1930264"/>
                  <a:pt x="4593017" y="1930264"/>
                </a:cubicBezTo>
                <a:close/>
                <a:moveTo>
                  <a:pt x="4834252" y="1930261"/>
                </a:moveTo>
                <a:cubicBezTo>
                  <a:pt x="4839658" y="1930261"/>
                  <a:pt x="4844038" y="1934710"/>
                  <a:pt x="4844038" y="1940029"/>
                </a:cubicBezTo>
                <a:cubicBezTo>
                  <a:pt x="4844038" y="1945367"/>
                  <a:pt x="4839595" y="1949752"/>
                  <a:pt x="4834252" y="1949752"/>
                </a:cubicBezTo>
                <a:cubicBezTo>
                  <a:pt x="4828915" y="1949752"/>
                  <a:pt x="4824534" y="1945431"/>
                  <a:pt x="4824534" y="1940029"/>
                </a:cubicBezTo>
                <a:cubicBezTo>
                  <a:pt x="4824534" y="1934645"/>
                  <a:pt x="4828851" y="1930261"/>
                  <a:pt x="4834252" y="1930261"/>
                </a:cubicBezTo>
                <a:close/>
                <a:moveTo>
                  <a:pt x="5075485" y="1930258"/>
                </a:moveTo>
                <a:cubicBezTo>
                  <a:pt x="5080819" y="1930258"/>
                  <a:pt x="5085201" y="1934706"/>
                  <a:pt x="5085201" y="1940027"/>
                </a:cubicBezTo>
                <a:cubicBezTo>
                  <a:pt x="5085201" y="1945366"/>
                  <a:pt x="5080883" y="1949750"/>
                  <a:pt x="5075485" y="1949750"/>
                </a:cubicBezTo>
                <a:cubicBezTo>
                  <a:pt x="5070087" y="1949750"/>
                  <a:pt x="5065704" y="1945429"/>
                  <a:pt x="5065704" y="1940027"/>
                </a:cubicBezTo>
                <a:cubicBezTo>
                  <a:pt x="5065704" y="1934642"/>
                  <a:pt x="5070087" y="1930258"/>
                  <a:pt x="5075485" y="1930258"/>
                </a:cubicBezTo>
                <a:close/>
                <a:moveTo>
                  <a:pt x="5316710" y="1930255"/>
                </a:moveTo>
                <a:cubicBezTo>
                  <a:pt x="5322044" y="1930255"/>
                  <a:pt x="5326429" y="1934703"/>
                  <a:pt x="5326429" y="1940025"/>
                </a:cubicBezTo>
                <a:cubicBezTo>
                  <a:pt x="5326429" y="1945363"/>
                  <a:pt x="5322105" y="1949747"/>
                  <a:pt x="5316710" y="1949747"/>
                </a:cubicBezTo>
                <a:cubicBezTo>
                  <a:pt x="5311314" y="1949747"/>
                  <a:pt x="5306924" y="1945426"/>
                  <a:pt x="5306924" y="1940025"/>
                </a:cubicBezTo>
                <a:cubicBezTo>
                  <a:pt x="5306924" y="1934639"/>
                  <a:pt x="5311314" y="1930255"/>
                  <a:pt x="5316710" y="1930255"/>
                </a:cubicBezTo>
                <a:close/>
                <a:moveTo>
                  <a:pt x="5557991" y="1930251"/>
                </a:moveTo>
                <a:cubicBezTo>
                  <a:pt x="5563391" y="1930251"/>
                  <a:pt x="5567774" y="1934700"/>
                  <a:pt x="5567774" y="1940022"/>
                </a:cubicBezTo>
                <a:cubicBezTo>
                  <a:pt x="5567774" y="1945360"/>
                  <a:pt x="5563391" y="1949745"/>
                  <a:pt x="5557991" y="1949745"/>
                </a:cubicBezTo>
                <a:cubicBezTo>
                  <a:pt x="5552592" y="1949745"/>
                  <a:pt x="5548208" y="1945423"/>
                  <a:pt x="5548208" y="1940022"/>
                </a:cubicBezTo>
                <a:cubicBezTo>
                  <a:pt x="5548208" y="1934636"/>
                  <a:pt x="5552592" y="1930251"/>
                  <a:pt x="5557991" y="1930251"/>
                </a:cubicBezTo>
                <a:close/>
                <a:moveTo>
                  <a:pt x="5799205" y="1930248"/>
                </a:moveTo>
                <a:cubicBezTo>
                  <a:pt x="5804606" y="1930248"/>
                  <a:pt x="5808989" y="1934697"/>
                  <a:pt x="5808989" y="1940019"/>
                </a:cubicBezTo>
                <a:cubicBezTo>
                  <a:pt x="5808989" y="1945358"/>
                  <a:pt x="5804542" y="1949743"/>
                  <a:pt x="5799205" y="1949743"/>
                </a:cubicBezTo>
                <a:cubicBezTo>
                  <a:pt x="5793870" y="1949743"/>
                  <a:pt x="5789486" y="1945422"/>
                  <a:pt x="5789486" y="1940019"/>
                </a:cubicBezTo>
                <a:cubicBezTo>
                  <a:pt x="5789486" y="1934633"/>
                  <a:pt x="5793806" y="1930248"/>
                  <a:pt x="5799205" y="1930248"/>
                </a:cubicBezTo>
                <a:close/>
                <a:moveTo>
                  <a:pt x="6040432" y="1930245"/>
                </a:moveTo>
                <a:cubicBezTo>
                  <a:pt x="6045832" y="1930245"/>
                  <a:pt x="6050216" y="1934694"/>
                  <a:pt x="6050216" y="1940018"/>
                </a:cubicBezTo>
                <a:cubicBezTo>
                  <a:pt x="6050216" y="1945356"/>
                  <a:pt x="6045769" y="1949741"/>
                  <a:pt x="6040432" y="1949741"/>
                </a:cubicBezTo>
                <a:cubicBezTo>
                  <a:pt x="6035095" y="1949741"/>
                  <a:pt x="6030712" y="1945420"/>
                  <a:pt x="6030712" y="1940018"/>
                </a:cubicBezTo>
                <a:cubicBezTo>
                  <a:pt x="6030712" y="1934630"/>
                  <a:pt x="6035032" y="1930245"/>
                  <a:pt x="6040432" y="1930245"/>
                </a:cubicBezTo>
                <a:close/>
                <a:moveTo>
                  <a:pt x="6281661" y="1930242"/>
                </a:moveTo>
                <a:cubicBezTo>
                  <a:pt x="6286997" y="1930242"/>
                  <a:pt x="6291381" y="1934691"/>
                  <a:pt x="6291381" y="1940016"/>
                </a:cubicBezTo>
                <a:cubicBezTo>
                  <a:pt x="6291381" y="1945355"/>
                  <a:pt x="6287061" y="1949738"/>
                  <a:pt x="6281661" y="1949738"/>
                </a:cubicBezTo>
                <a:cubicBezTo>
                  <a:pt x="6276261" y="1949738"/>
                  <a:pt x="6271877" y="1945418"/>
                  <a:pt x="6271877" y="1940016"/>
                </a:cubicBezTo>
                <a:cubicBezTo>
                  <a:pt x="6271877" y="1934627"/>
                  <a:pt x="6276261" y="1930242"/>
                  <a:pt x="6281661" y="1930242"/>
                </a:cubicBezTo>
                <a:close/>
                <a:moveTo>
                  <a:pt x="6522889" y="1930239"/>
                </a:moveTo>
                <a:cubicBezTo>
                  <a:pt x="6528225" y="1930239"/>
                  <a:pt x="6532610" y="1934688"/>
                  <a:pt x="6532610" y="1940014"/>
                </a:cubicBezTo>
                <a:cubicBezTo>
                  <a:pt x="6532610" y="1945352"/>
                  <a:pt x="6528289" y="1949736"/>
                  <a:pt x="6522889" y="1949736"/>
                </a:cubicBezTo>
                <a:cubicBezTo>
                  <a:pt x="6517489" y="1949736"/>
                  <a:pt x="6513105" y="1945415"/>
                  <a:pt x="6513105" y="1940014"/>
                </a:cubicBezTo>
                <a:cubicBezTo>
                  <a:pt x="6513105" y="1934624"/>
                  <a:pt x="6517489" y="1930239"/>
                  <a:pt x="6522889" y="1930239"/>
                </a:cubicBezTo>
                <a:close/>
                <a:moveTo>
                  <a:pt x="6764118" y="1930236"/>
                </a:moveTo>
                <a:cubicBezTo>
                  <a:pt x="6769518" y="1930236"/>
                  <a:pt x="6773902" y="1934685"/>
                  <a:pt x="6773902" y="1940012"/>
                </a:cubicBezTo>
                <a:cubicBezTo>
                  <a:pt x="6773902" y="1945350"/>
                  <a:pt x="6769518" y="1949735"/>
                  <a:pt x="6764118" y="1949735"/>
                </a:cubicBezTo>
                <a:cubicBezTo>
                  <a:pt x="6758718" y="1949735"/>
                  <a:pt x="6754335" y="1945414"/>
                  <a:pt x="6754335" y="1940012"/>
                </a:cubicBezTo>
                <a:cubicBezTo>
                  <a:pt x="6754335" y="1934621"/>
                  <a:pt x="6758718" y="1930236"/>
                  <a:pt x="6764118" y="1930236"/>
                </a:cubicBezTo>
                <a:close/>
                <a:moveTo>
                  <a:pt x="7005346" y="1930233"/>
                </a:moveTo>
                <a:cubicBezTo>
                  <a:pt x="7010746" y="1930233"/>
                  <a:pt x="7015130" y="1934682"/>
                  <a:pt x="7015130" y="1940010"/>
                </a:cubicBezTo>
                <a:cubicBezTo>
                  <a:pt x="7015130" y="1945348"/>
                  <a:pt x="7010683" y="1949732"/>
                  <a:pt x="7005346" y="1949732"/>
                </a:cubicBezTo>
                <a:cubicBezTo>
                  <a:pt x="7000009" y="1949732"/>
                  <a:pt x="6995626" y="1945412"/>
                  <a:pt x="6995626" y="1940010"/>
                </a:cubicBezTo>
                <a:cubicBezTo>
                  <a:pt x="6995626" y="1934617"/>
                  <a:pt x="6999946" y="1930233"/>
                  <a:pt x="7005346" y="1930233"/>
                </a:cubicBezTo>
                <a:close/>
                <a:moveTo>
                  <a:pt x="7246575" y="1930230"/>
                </a:moveTo>
                <a:cubicBezTo>
                  <a:pt x="7251975" y="1930230"/>
                  <a:pt x="7256359" y="1934679"/>
                  <a:pt x="7256359" y="1940008"/>
                </a:cubicBezTo>
                <a:cubicBezTo>
                  <a:pt x="7256359" y="1945346"/>
                  <a:pt x="7251912" y="1949731"/>
                  <a:pt x="7246575" y="1949731"/>
                </a:cubicBezTo>
                <a:cubicBezTo>
                  <a:pt x="7241238" y="1949731"/>
                  <a:pt x="7236855" y="1945409"/>
                  <a:pt x="7236855" y="1940008"/>
                </a:cubicBezTo>
                <a:cubicBezTo>
                  <a:pt x="7236855" y="1934614"/>
                  <a:pt x="7241175" y="1930230"/>
                  <a:pt x="7246575" y="1930230"/>
                </a:cubicBezTo>
                <a:close/>
                <a:moveTo>
                  <a:pt x="7487803" y="1930227"/>
                </a:moveTo>
                <a:cubicBezTo>
                  <a:pt x="7493139" y="1930227"/>
                  <a:pt x="7497524" y="1934676"/>
                  <a:pt x="7497524" y="1940005"/>
                </a:cubicBezTo>
                <a:cubicBezTo>
                  <a:pt x="7497524" y="1945344"/>
                  <a:pt x="7493203" y="1949729"/>
                  <a:pt x="7487803" y="1949729"/>
                </a:cubicBezTo>
                <a:cubicBezTo>
                  <a:pt x="7482403" y="1949729"/>
                  <a:pt x="7478019" y="1945407"/>
                  <a:pt x="7478019" y="1940005"/>
                </a:cubicBezTo>
                <a:cubicBezTo>
                  <a:pt x="7478019" y="1934611"/>
                  <a:pt x="7482403" y="1930227"/>
                  <a:pt x="7487803" y="1930227"/>
                </a:cubicBezTo>
                <a:close/>
                <a:moveTo>
                  <a:pt x="7729032" y="1930224"/>
                </a:moveTo>
                <a:cubicBezTo>
                  <a:pt x="7734369" y="1930224"/>
                  <a:pt x="7738753" y="1934672"/>
                  <a:pt x="7738753" y="1940003"/>
                </a:cubicBezTo>
                <a:cubicBezTo>
                  <a:pt x="7738753" y="1945342"/>
                  <a:pt x="7734432" y="1949726"/>
                  <a:pt x="7729032" y="1949726"/>
                </a:cubicBezTo>
                <a:cubicBezTo>
                  <a:pt x="7723632" y="1949726"/>
                  <a:pt x="7719249" y="1945405"/>
                  <a:pt x="7719249" y="1940003"/>
                </a:cubicBezTo>
                <a:cubicBezTo>
                  <a:pt x="7719249" y="1934608"/>
                  <a:pt x="7723632" y="1930224"/>
                  <a:pt x="7729032" y="1930224"/>
                </a:cubicBezTo>
                <a:close/>
                <a:moveTo>
                  <a:pt x="7970260" y="1930221"/>
                </a:moveTo>
                <a:cubicBezTo>
                  <a:pt x="7975661" y="1930221"/>
                  <a:pt x="7980044" y="1934669"/>
                  <a:pt x="7980044" y="1940001"/>
                </a:cubicBezTo>
                <a:cubicBezTo>
                  <a:pt x="7980044" y="1945340"/>
                  <a:pt x="7975661" y="1949724"/>
                  <a:pt x="7970260" y="1949724"/>
                </a:cubicBezTo>
                <a:cubicBezTo>
                  <a:pt x="7964860" y="1949724"/>
                  <a:pt x="7960477" y="1945403"/>
                  <a:pt x="7960477" y="1940001"/>
                </a:cubicBezTo>
                <a:cubicBezTo>
                  <a:pt x="7960477" y="1934605"/>
                  <a:pt x="7964860" y="1930221"/>
                  <a:pt x="7970260" y="1930221"/>
                </a:cubicBezTo>
                <a:close/>
                <a:moveTo>
                  <a:pt x="8211553" y="1930218"/>
                </a:moveTo>
                <a:cubicBezTo>
                  <a:pt x="8216889" y="1930218"/>
                  <a:pt x="8221273" y="1934666"/>
                  <a:pt x="8221273" y="1939999"/>
                </a:cubicBezTo>
                <a:cubicBezTo>
                  <a:pt x="8221273" y="1945338"/>
                  <a:pt x="8216953" y="1949722"/>
                  <a:pt x="8211553" y="1949722"/>
                </a:cubicBezTo>
                <a:cubicBezTo>
                  <a:pt x="8206152" y="1949722"/>
                  <a:pt x="8201769" y="1945402"/>
                  <a:pt x="8201769" y="1939999"/>
                </a:cubicBezTo>
                <a:cubicBezTo>
                  <a:pt x="8201769" y="1934602"/>
                  <a:pt x="8206152" y="1930218"/>
                  <a:pt x="8211553" y="1930218"/>
                </a:cubicBezTo>
                <a:close/>
                <a:moveTo>
                  <a:pt x="8452781" y="1930214"/>
                </a:moveTo>
                <a:cubicBezTo>
                  <a:pt x="8458181" y="1930214"/>
                  <a:pt x="8462566" y="1934663"/>
                  <a:pt x="8462566" y="1939997"/>
                </a:cubicBezTo>
                <a:cubicBezTo>
                  <a:pt x="8462566" y="1945336"/>
                  <a:pt x="8458118" y="1949721"/>
                  <a:pt x="8452781" y="1949721"/>
                </a:cubicBezTo>
                <a:cubicBezTo>
                  <a:pt x="8447445" y="1949721"/>
                  <a:pt x="8443061" y="1945399"/>
                  <a:pt x="8443061" y="1939997"/>
                </a:cubicBezTo>
                <a:cubicBezTo>
                  <a:pt x="8443061" y="1934599"/>
                  <a:pt x="8447381" y="1930214"/>
                  <a:pt x="8452781" y="1930214"/>
                </a:cubicBezTo>
                <a:close/>
                <a:moveTo>
                  <a:pt x="8694009" y="1930211"/>
                </a:moveTo>
                <a:cubicBezTo>
                  <a:pt x="8699346" y="1930211"/>
                  <a:pt x="8703730" y="1934660"/>
                  <a:pt x="8703730" y="1939995"/>
                </a:cubicBezTo>
                <a:cubicBezTo>
                  <a:pt x="8703730" y="1945333"/>
                  <a:pt x="8699346" y="1949718"/>
                  <a:pt x="8694009" y="1949718"/>
                </a:cubicBezTo>
                <a:cubicBezTo>
                  <a:pt x="8688673" y="1949718"/>
                  <a:pt x="8684289" y="1945397"/>
                  <a:pt x="8684289" y="1939995"/>
                </a:cubicBezTo>
                <a:cubicBezTo>
                  <a:pt x="8684289" y="1934596"/>
                  <a:pt x="8688609" y="1930211"/>
                  <a:pt x="8694009" y="1930211"/>
                </a:cubicBezTo>
                <a:close/>
                <a:moveTo>
                  <a:pt x="8935237" y="1930208"/>
                </a:moveTo>
                <a:cubicBezTo>
                  <a:pt x="8940574" y="1930208"/>
                  <a:pt x="8944958" y="1934657"/>
                  <a:pt x="8944958" y="1939992"/>
                </a:cubicBezTo>
                <a:cubicBezTo>
                  <a:pt x="8944958" y="1945332"/>
                  <a:pt x="8940638" y="1949716"/>
                  <a:pt x="8935237" y="1949716"/>
                </a:cubicBezTo>
                <a:cubicBezTo>
                  <a:pt x="8929837" y="1949716"/>
                  <a:pt x="8925454" y="1945395"/>
                  <a:pt x="8925454" y="1939992"/>
                </a:cubicBezTo>
                <a:cubicBezTo>
                  <a:pt x="8925454" y="1934593"/>
                  <a:pt x="8929837" y="1930208"/>
                  <a:pt x="8935237" y="1930208"/>
                </a:cubicBezTo>
                <a:close/>
                <a:moveTo>
                  <a:pt x="9176467" y="1930205"/>
                </a:moveTo>
                <a:cubicBezTo>
                  <a:pt x="9181803" y="1930205"/>
                  <a:pt x="9186187" y="1934654"/>
                  <a:pt x="9186187" y="1939991"/>
                </a:cubicBezTo>
                <a:cubicBezTo>
                  <a:pt x="9186187" y="1945329"/>
                  <a:pt x="9181867" y="1949714"/>
                  <a:pt x="9176467" y="1949714"/>
                </a:cubicBezTo>
                <a:cubicBezTo>
                  <a:pt x="9171066" y="1949714"/>
                  <a:pt x="9166683" y="1945393"/>
                  <a:pt x="9166683" y="1939991"/>
                </a:cubicBezTo>
                <a:cubicBezTo>
                  <a:pt x="9166683" y="1934590"/>
                  <a:pt x="9171066" y="1930205"/>
                  <a:pt x="9176467" y="1930205"/>
                </a:cubicBezTo>
                <a:close/>
                <a:moveTo>
                  <a:pt x="9417695" y="1930202"/>
                </a:moveTo>
                <a:cubicBezTo>
                  <a:pt x="9423031" y="1930202"/>
                  <a:pt x="9427416" y="1934651"/>
                  <a:pt x="9427416" y="1939988"/>
                </a:cubicBezTo>
                <a:cubicBezTo>
                  <a:pt x="9427416" y="1945327"/>
                  <a:pt x="9423095" y="1949712"/>
                  <a:pt x="9417695" y="1949712"/>
                </a:cubicBezTo>
                <a:cubicBezTo>
                  <a:pt x="9412295" y="1949712"/>
                  <a:pt x="9407911" y="1945392"/>
                  <a:pt x="9407911" y="1939988"/>
                </a:cubicBezTo>
                <a:cubicBezTo>
                  <a:pt x="9407911" y="1934587"/>
                  <a:pt x="9412295" y="1930202"/>
                  <a:pt x="9417695" y="1930202"/>
                </a:cubicBezTo>
                <a:close/>
                <a:moveTo>
                  <a:pt x="9649203" y="1689089"/>
                </a:moveTo>
                <a:cubicBezTo>
                  <a:pt x="9654540" y="1689089"/>
                  <a:pt x="9658923" y="1693408"/>
                  <a:pt x="9658923" y="1698810"/>
                </a:cubicBezTo>
                <a:cubicBezTo>
                  <a:pt x="9658923" y="1704212"/>
                  <a:pt x="9654540" y="1708596"/>
                  <a:pt x="9649203" y="1708596"/>
                </a:cubicBezTo>
                <a:cubicBezTo>
                  <a:pt x="9643866" y="1708596"/>
                  <a:pt x="9639483" y="1704148"/>
                  <a:pt x="9639483" y="1698810"/>
                </a:cubicBezTo>
                <a:cubicBezTo>
                  <a:pt x="9639483" y="1693471"/>
                  <a:pt x="9643803" y="1689089"/>
                  <a:pt x="9649203" y="1689089"/>
                </a:cubicBezTo>
                <a:close/>
                <a:moveTo>
                  <a:pt x="9890432" y="1689086"/>
                </a:moveTo>
                <a:cubicBezTo>
                  <a:pt x="9895768" y="1689086"/>
                  <a:pt x="9900152" y="1693405"/>
                  <a:pt x="9900152" y="1698807"/>
                </a:cubicBezTo>
                <a:cubicBezTo>
                  <a:pt x="9900152" y="1704209"/>
                  <a:pt x="9895832" y="1708594"/>
                  <a:pt x="9890432" y="1708594"/>
                </a:cubicBezTo>
                <a:cubicBezTo>
                  <a:pt x="9885031" y="1708594"/>
                  <a:pt x="9880648" y="1704145"/>
                  <a:pt x="9880648" y="1698807"/>
                </a:cubicBezTo>
                <a:cubicBezTo>
                  <a:pt x="9880648" y="1693468"/>
                  <a:pt x="9885031" y="1689086"/>
                  <a:pt x="9890432" y="1689086"/>
                </a:cubicBezTo>
                <a:close/>
                <a:moveTo>
                  <a:pt x="10131660" y="1689083"/>
                </a:moveTo>
                <a:cubicBezTo>
                  <a:pt x="10137060" y="1689083"/>
                  <a:pt x="10141444" y="1693402"/>
                  <a:pt x="10141444" y="1698804"/>
                </a:cubicBezTo>
                <a:cubicBezTo>
                  <a:pt x="10141444" y="1704207"/>
                  <a:pt x="10136997" y="1708591"/>
                  <a:pt x="10131660" y="1708591"/>
                </a:cubicBezTo>
                <a:cubicBezTo>
                  <a:pt x="10126323" y="1708591"/>
                  <a:pt x="10121940" y="1704142"/>
                  <a:pt x="10121940" y="1698804"/>
                </a:cubicBezTo>
                <a:cubicBezTo>
                  <a:pt x="10121940" y="1693465"/>
                  <a:pt x="10126260" y="1689083"/>
                  <a:pt x="10131660" y="1689083"/>
                </a:cubicBezTo>
                <a:close/>
                <a:moveTo>
                  <a:pt x="10372888" y="1689080"/>
                </a:moveTo>
                <a:cubicBezTo>
                  <a:pt x="10378288" y="1689080"/>
                  <a:pt x="10382673" y="1693400"/>
                  <a:pt x="10382673" y="1698802"/>
                </a:cubicBezTo>
                <a:cubicBezTo>
                  <a:pt x="10382673" y="1704204"/>
                  <a:pt x="10378225" y="1708588"/>
                  <a:pt x="10372888" y="1708588"/>
                </a:cubicBezTo>
                <a:cubicBezTo>
                  <a:pt x="10367552" y="1708588"/>
                  <a:pt x="10363168" y="1704139"/>
                  <a:pt x="10363168" y="1698802"/>
                </a:cubicBezTo>
                <a:cubicBezTo>
                  <a:pt x="10363168" y="1693462"/>
                  <a:pt x="10367488" y="1689080"/>
                  <a:pt x="10372888" y="1689080"/>
                </a:cubicBezTo>
                <a:close/>
                <a:moveTo>
                  <a:pt x="10614116" y="1689078"/>
                </a:moveTo>
                <a:cubicBezTo>
                  <a:pt x="10619516" y="1689078"/>
                  <a:pt x="10623901" y="1693397"/>
                  <a:pt x="10623901" y="1698799"/>
                </a:cubicBezTo>
                <a:cubicBezTo>
                  <a:pt x="10623901" y="1704201"/>
                  <a:pt x="10619454" y="1708585"/>
                  <a:pt x="10614116" y="1708585"/>
                </a:cubicBezTo>
                <a:cubicBezTo>
                  <a:pt x="10608780" y="1708585"/>
                  <a:pt x="10604396" y="1704136"/>
                  <a:pt x="10604396" y="1698799"/>
                </a:cubicBezTo>
                <a:cubicBezTo>
                  <a:pt x="10604396" y="1693460"/>
                  <a:pt x="10608716" y="1689078"/>
                  <a:pt x="10614116" y="1689078"/>
                </a:cubicBezTo>
                <a:close/>
                <a:moveTo>
                  <a:pt x="10855345" y="1689075"/>
                </a:moveTo>
                <a:cubicBezTo>
                  <a:pt x="10860682" y="1689075"/>
                  <a:pt x="10865065" y="1693394"/>
                  <a:pt x="10865065" y="1698796"/>
                </a:cubicBezTo>
                <a:cubicBezTo>
                  <a:pt x="10865065" y="1704198"/>
                  <a:pt x="10860682" y="1708583"/>
                  <a:pt x="10855345" y="1708583"/>
                </a:cubicBezTo>
                <a:cubicBezTo>
                  <a:pt x="10850008" y="1708583"/>
                  <a:pt x="10845625" y="1704134"/>
                  <a:pt x="10845625" y="1698796"/>
                </a:cubicBezTo>
                <a:cubicBezTo>
                  <a:pt x="10845625" y="1693457"/>
                  <a:pt x="10849945" y="1689075"/>
                  <a:pt x="10855345" y="1689075"/>
                </a:cubicBezTo>
                <a:close/>
                <a:moveTo>
                  <a:pt x="11096574" y="1689072"/>
                </a:moveTo>
                <a:cubicBezTo>
                  <a:pt x="11101910" y="1689072"/>
                  <a:pt x="11106294" y="1693391"/>
                  <a:pt x="11106294" y="1698793"/>
                </a:cubicBezTo>
                <a:cubicBezTo>
                  <a:pt x="11106294" y="1704196"/>
                  <a:pt x="11101974" y="1708580"/>
                  <a:pt x="11096574" y="1708580"/>
                </a:cubicBezTo>
                <a:cubicBezTo>
                  <a:pt x="11091174" y="1708580"/>
                  <a:pt x="11086790" y="1704131"/>
                  <a:pt x="11086790" y="1698793"/>
                </a:cubicBezTo>
                <a:cubicBezTo>
                  <a:pt x="11086790" y="1693454"/>
                  <a:pt x="11091174" y="1689072"/>
                  <a:pt x="11096574" y="1689072"/>
                </a:cubicBezTo>
                <a:close/>
                <a:moveTo>
                  <a:pt x="11337802" y="1689069"/>
                </a:moveTo>
                <a:cubicBezTo>
                  <a:pt x="11343202" y="1689069"/>
                  <a:pt x="11347587" y="1693388"/>
                  <a:pt x="11347587" y="1698791"/>
                </a:cubicBezTo>
                <a:cubicBezTo>
                  <a:pt x="11347587" y="1704193"/>
                  <a:pt x="11343139" y="1708577"/>
                  <a:pt x="11337802" y="1708577"/>
                </a:cubicBezTo>
                <a:cubicBezTo>
                  <a:pt x="11332466" y="1708577"/>
                  <a:pt x="11328082" y="1704128"/>
                  <a:pt x="11328082" y="1698791"/>
                </a:cubicBezTo>
                <a:cubicBezTo>
                  <a:pt x="11328082" y="1693451"/>
                  <a:pt x="11332402" y="1689069"/>
                  <a:pt x="11337802" y="1689069"/>
                </a:cubicBezTo>
                <a:close/>
                <a:moveTo>
                  <a:pt x="11579030" y="1689066"/>
                </a:moveTo>
                <a:cubicBezTo>
                  <a:pt x="11584430" y="1689066"/>
                  <a:pt x="11588815" y="1693386"/>
                  <a:pt x="11588815" y="1698788"/>
                </a:cubicBezTo>
                <a:cubicBezTo>
                  <a:pt x="11588815" y="1704190"/>
                  <a:pt x="11584367" y="1708574"/>
                  <a:pt x="11579030" y="1708574"/>
                </a:cubicBezTo>
                <a:cubicBezTo>
                  <a:pt x="11573694" y="1708574"/>
                  <a:pt x="11569310" y="1704125"/>
                  <a:pt x="11569310" y="1698788"/>
                </a:cubicBezTo>
                <a:cubicBezTo>
                  <a:pt x="11569310" y="1693448"/>
                  <a:pt x="11573630" y="1689066"/>
                  <a:pt x="11579030" y="1689066"/>
                </a:cubicBezTo>
                <a:close/>
                <a:moveTo>
                  <a:pt x="11820259" y="1689063"/>
                </a:moveTo>
                <a:cubicBezTo>
                  <a:pt x="11825659" y="1689063"/>
                  <a:pt x="11830043" y="1693383"/>
                  <a:pt x="11830043" y="1698785"/>
                </a:cubicBezTo>
                <a:cubicBezTo>
                  <a:pt x="11830043" y="1704187"/>
                  <a:pt x="11825596" y="1708572"/>
                  <a:pt x="11820259" y="1708572"/>
                </a:cubicBezTo>
                <a:cubicBezTo>
                  <a:pt x="11814922" y="1708572"/>
                  <a:pt x="11810539" y="1704122"/>
                  <a:pt x="11810539" y="1698785"/>
                </a:cubicBezTo>
                <a:cubicBezTo>
                  <a:pt x="11810539" y="1693446"/>
                  <a:pt x="11814859" y="1689063"/>
                  <a:pt x="11820259" y="1689063"/>
                </a:cubicBezTo>
                <a:close/>
                <a:moveTo>
                  <a:pt x="9721" y="1689060"/>
                </a:moveTo>
                <a:cubicBezTo>
                  <a:pt x="15121" y="1689060"/>
                  <a:pt x="19505" y="1693380"/>
                  <a:pt x="19505" y="1698782"/>
                </a:cubicBezTo>
                <a:cubicBezTo>
                  <a:pt x="19505" y="1704184"/>
                  <a:pt x="15058" y="1708569"/>
                  <a:pt x="9721" y="1708569"/>
                </a:cubicBezTo>
                <a:cubicBezTo>
                  <a:pt x="4385" y="1708569"/>
                  <a:pt x="1" y="1704120"/>
                  <a:pt x="1" y="1698782"/>
                </a:cubicBezTo>
                <a:cubicBezTo>
                  <a:pt x="1" y="1693443"/>
                  <a:pt x="4321" y="1689060"/>
                  <a:pt x="9721" y="1689060"/>
                </a:cubicBezTo>
                <a:close/>
                <a:moveTo>
                  <a:pt x="251004" y="1689058"/>
                </a:moveTo>
                <a:cubicBezTo>
                  <a:pt x="256404" y="1689058"/>
                  <a:pt x="260788" y="1693377"/>
                  <a:pt x="260788" y="1698780"/>
                </a:cubicBezTo>
                <a:cubicBezTo>
                  <a:pt x="260788" y="1704182"/>
                  <a:pt x="256341" y="1708566"/>
                  <a:pt x="251004" y="1708566"/>
                </a:cubicBezTo>
                <a:cubicBezTo>
                  <a:pt x="245668" y="1708566"/>
                  <a:pt x="241284" y="1704117"/>
                  <a:pt x="241284" y="1698780"/>
                </a:cubicBezTo>
                <a:cubicBezTo>
                  <a:pt x="241284" y="1693440"/>
                  <a:pt x="245604" y="1689058"/>
                  <a:pt x="251004" y="1689058"/>
                </a:cubicBezTo>
                <a:close/>
                <a:moveTo>
                  <a:pt x="492224" y="1689055"/>
                </a:moveTo>
                <a:cubicBezTo>
                  <a:pt x="497560" y="1689055"/>
                  <a:pt x="501944" y="1693375"/>
                  <a:pt x="501944" y="1698777"/>
                </a:cubicBezTo>
                <a:cubicBezTo>
                  <a:pt x="501944" y="1704179"/>
                  <a:pt x="497624" y="1708563"/>
                  <a:pt x="492224" y="1708563"/>
                </a:cubicBezTo>
                <a:cubicBezTo>
                  <a:pt x="486824" y="1708563"/>
                  <a:pt x="482440" y="1704114"/>
                  <a:pt x="482440" y="1698777"/>
                </a:cubicBezTo>
                <a:cubicBezTo>
                  <a:pt x="482440" y="1693437"/>
                  <a:pt x="486824" y="1689055"/>
                  <a:pt x="492224" y="1689055"/>
                </a:cubicBezTo>
                <a:close/>
                <a:moveTo>
                  <a:pt x="733444" y="1689052"/>
                </a:moveTo>
                <a:cubicBezTo>
                  <a:pt x="738780" y="1689052"/>
                  <a:pt x="743164" y="1693372"/>
                  <a:pt x="743164" y="1698774"/>
                </a:cubicBezTo>
                <a:cubicBezTo>
                  <a:pt x="743164" y="1704176"/>
                  <a:pt x="738844" y="1708561"/>
                  <a:pt x="733444" y="1708561"/>
                </a:cubicBezTo>
                <a:cubicBezTo>
                  <a:pt x="728045" y="1708561"/>
                  <a:pt x="723661" y="1704111"/>
                  <a:pt x="723661" y="1698774"/>
                </a:cubicBezTo>
                <a:cubicBezTo>
                  <a:pt x="723661" y="1693435"/>
                  <a:pt x="728045" y="1689052"/>
                  <a:pt x="733444" y="1689052"/>
                </a:cubicBezTo>
                <a:close/>
                <a:moveTo>
                  <a:pt x="974665" y="1689049"/>
                </a:moveTo>
                <a:cubicBezTo>
                  <a:pt x="980064" y="1689049"/>
                  <a:pt x="984448" y="1693369"/>
                  <a:pt x="984448" y="1698771"/>
                </a:cubicBezTo>
                <a:cubicBezTo>
                  <a:pt x="984448" y="1704173"/>
                  <a:pt x="980001" y="1708558"/>
                  <a:pt x="974665" y="1708558"/>
                </a:cubicBezTo>
                <a:cubicBezTo>
                  <a:pt x="969329" y="1708558"/>
                  <a:pt x="964945" y="1704109"/>
                  <a:pt x="964945" y="1698771"/>
                </a:cubicBezTo>
                <a:cubicBezTo>
                  <a:pt x="964945" y="1693432"/>
                  <a:pt x="969265" y="1689049"/>
                  <a:pt x="974665" y="1689049"/>
                </a:cubicBezTo>
                <a:close/>
                <a:moveTo>
                  <a:pt x="1215885" y="1689046"/>
                </a:moveTo>
                <a:cubicBezTo>
                  <a:pt x="1221285" y="1689046"/>
                  <a:pt x="1225668" y="1693366"/>
                  <a:pt x="1225668" y="1698769"/>
                </a:cubicBezTo>
                <a:cubicBezTo>
                  <a:pt x="1225668" y="1704170"/>
                  <a:pt x="1221222" y="1708555"/>
                  <a:pt x="1215885" y="1708555"/>
                </a:cubicBezTo>
                <a:cubicBezTo>
                  <a:pt x="1210549" y="1708555"/>
                  <a:pt x="1206165" y="1704106"/>
                  <a:pt x="1206165" y="1698769"/>
                </a:cubicBezTo>
                <a:cubicBezTo>
                  <a:pt x="1206165" y="1693429"/>
                  <a:pt x="1210485" y="1689046"/>
                  <a:pt x="1215885" y="1689046"/>
                </a:cubicBezTo>
                <a:close/>
                <a:moveTo>
                  <a:pt x="1457106" y="1689043"/>
                </a:moveTo>
                <a:cubicBezTo>
                  <a:pt x="1462442" y="1689043"/>
                  <a:pt x="1466826" y="1693364"/>
                  <a:pt x="1466826" y="1698766"/>
                </a:cubicBezTo>
                <a:cubicBezTo>
                  <a:pt x="1466826" y="1704168"/>
                  <a:pt x="1462506" y="1708552"/>
                  <a:pt x="1457106" y="1708552"/>
                </a:cubicBezTo>
                <a:cubicBezTo>
                  <a:pt x="1451706" y="1708552"/>
                  <a:pt x="1447322" y="1704103"/>
                  <a:pt x="1447322" y="1698766"/>
                </a:cubicBezTo>
                <a:cubicBezTo>
                  <a:pt x="1447322" y="1693426"/>
                  <a:pt x="1451706" y="1689043"/>
                  <a:pt x="1457106" y="1689043"/>
                </a:cubicBezTo>
                <a:close/>
                <a:moveTo>
                  <a:pt x="1698330" y="1689040"/>
                </a:moveTo>
                <a:cubicBezTo>
                  <a:pt x="1703732" y="1689040"/>
                  <a:pt x="1708116" y="1693361"/>
                  <a:pt x="1708116" y="1698763"/>
                </a:cubicBezTo>
                <a:cubicBezTo>
                  <a:pt x="1708116" y="1704165"/>
                  <a:pt x="1703732" y="1708550"/>
                  <a:pt x="1698330" y="1708550"/>
                </a:cubicBezTo>
                <a:cubicBezTo>
                  <a:pt x="1692929" y="1708550"/>
                  <a:pt x="1688546" y="1704100"/>
                  <a:pt x="1688546" y="1698763"/>
                </a:cubicBezTo>
                <a:cubicBezTo>
                  <a:pt x="1688546" y="1693424"/>
                  <a:pt x="1692929" y="1689040"/>
                  <a:pt x="1698330" y="1689040"/>
                </a:cubicBezTo>
                <a:close/>
                <a:moveTo>
                  <a:pt x="1939580" y="1689037"/>
                </a:moveTo>
                <a:cubicBezTo>
                  <a:pt x="1944978" y="1689037"/>
                  <a:pt x="1949363" y="1693358"/>
                  <a:pt x="1949363" y="1698760"/>
                </a:cubicBezTo>
                <a:cubicBezTo>
                  <a:pt x="1949363" y="1704162"/>
                  <a:pt x="1944916" y="1708547"/>
                  <a:pt x="1939580" y="1708547"/>
                </a:cubicBezTo>
                <a:cubicBezTo>
                  <a:pt x="1934245" y="1708547"/>
                  <a:pt x="1929859" y="1704098"/>
                  <a:pt x="1929859" y="1698760"/>
                </a:cubicBezTo>
                <a:cubicBezTo>
                  <a:pt x="1929859" y="1693421"/>
                  <a:pt x="1934181" y="1689037"/>
                  <a:pt x="1939580" y="1689037"/>
                </a:cubicBezTo>
                <a:close/>
                <a:moveTo>
                  <a:pt x="2180788" y="1689035"/>
                </a:moveTo>
                <a:cubicBezTo>
                  <a:pt x="2186189" y="1689035"/>
                  <a:pt x="2190580" y="1693355"/>
                  <a:pt x="2190580" y="1698757"/>
                </a:cubicBezTo>
                <a:cubicBezTo>
                  <a:pt x="2190580" y="1704159"/>
                  <a:pt x="2186136" y="1708544"/>
                  <a:pt x="2180788" y="1708544"/>
                </a:cubicBezTo>
                <a:cubicBezTo>
                  <a:pt x="2175475" y="1708544"/>
                  <a:pt x="2171083" y="1704095"/>
                  <a:pt x="2171083" y="1698757"/>
                </a:cubicBezTo>
                <a:cubicBezTo>
                  <a:pt x="2171083" y="1693418"/>
                  <a:pt x="2175412" y="1689035"/>
                  <a:pt x="2180788" y="1689035"/>
                </a:cubicBezTo>
                <a:close/>
                <a:moveTo>
                  <a:pt x="2422036" y="1689032"/>
                </a:moveTo>
                <a:cubicBezTo>
                  <a:pt x="2427370" y="1689032"/>
                  <a:pt x="2431752" y="1693352"/>
                  <a:pt x="2431752" y="1698755"/>
                </a:cubicBezTo>
                <a:cubicBezTo>
                  <a:pt x="2431752" y="1704157"/>
                  <a:pt x="2427434" y="1708541"/>
                  <a:pt x="2422036" y="1708541"/>
                </a:cubicBezTo>
                <a:cubicBezTo>
                  <a:pt x="2416638" y="1708541"/>
                  <a:pt x="2412256" y="1704092"/>
                  <a:pt x="2412256" y="1698755"/>
                </a:cubicBezTo>
                <a:cubicBezTo>
                  <a:pt x="2412256" y="1693415"/>
                  <a:pt x="2416638" y="1689032"/>
                  <a:pt x="2422036" y="1689032"/>
                </a:cubicBezTo>
                <a:close/>
                <a:moveTo>
                  <a:pt x="2663275" y="1689029"/>
                </a:moveTo>
                <a:cubicBezTo>
                  <a:pt x="2668611" y="1689029"/>
                  <a:pt x="2672996" y="1693350"/>
                  <a:pt x="2672996" y="1698752"/>
                </a:cubicBezTo>
                <a:cubicBezTo>
                  <a:pt x="2672996" y="1704154"/>
                  <a:pt x="2668674" y="1708538"/>
                  <a:pt x="2663275" y="1708538"/>
                </a:cubicBezTo>
                <a:cubicBezTo>
                  <a:pt x="2657875" y="1708538"/>
                  <a:pt x="2653490" y="1704089"/>
                  <a:pt x="2653490" y="1698752"/>
                </a:cubicBezTo>
                <a:cubicBezTo>
                  <a:pt x="2653490" y="1693413"/>
                  <a:pt x="2657875" y="1689029"/>
                  <a:pt x="2663275" y="1689029"/>
                </a:cubicBezTo>
                <a:close/>
                <a:moveTo>
                  <a:pt x="2904571" y="1689026"/>
                </a:moveTo>
                <a:cubicBezTo>
                  <a:pt x="2909970" y="1689026"/>
                  <a:pt x="2914353" y="1693347"/>
                  <a:pt x="2914353" y="1698749"/>
                </a:cubicBezTo>
                <a:cubicBezTo>
                  <a:pt x="2914353" y="1704151"/>
                  <a:pt x="2909970" y="1708536"/>
                  <a:pt x="2904571" y="1708536"/>
                </a:cubicBezTo>
                <a:cubicBezTo>
                  <a:pt x="2899172" y="1708536"/>
                  <a:pt x="2894789" y="1704086"/>
                  <a:pt x="2894789" y="1698749"/>
                </a:cubicBezTo>
                <a:cubicBezTo>
                  <a:pt x="2894789" y="1693410"/>
                  <a:pt x="2899172" y="1689026"/>
                  <a:pt x="2904571" y="1689026"/>
                </a:cubicBezTo>
                <a:close/>
                <a:moveTo>
                  <a:pt x="3145750" y="1689023"/>
                </a:moveTo>
                <a:cubicBezTo>
                  <a:pt x="3151148" y="1689023"/>
                  <a:pt x="3155531" y="1693344"/>
                  <a:pt x="3155531" y="1698746"/>
                </a:cubicBezTo>
                <a:cubicBezTo>
                  <a:pt x="3155531" y="1704148"/>
                  <a:pt x="3151085" y="1708533"/>
                  <a:pt x="3145750" y="1708533"/>
                </a:cubicBezTo>
                <a:cubicBezTo>
                  <a:pt x="3140414" y="1708533"/>
                  <a:pt x="3136031" y="1704084"/>
                  <a:pt x="3136031" y="1698746"/>
                </a:cubicBezTo>
                <a:cubicBezTo>
                  <a:pt x="3136031" y="1693407"/>
                  <a:pt x="3140350" y="1689023"/>
                  <a:pt x="3145750" y="1689023"/>
                </a:cubicBezTo>
                <a:close/>
                <a:moveTo>
                  <a:pt x="3386957" y="1689020"/>
                </a:moveTo>
                <a:cubicBezTo>
                  <a:pt x="3392358" y="1689020"/>
                  <a:pt x="3396743" y="1693341"/>
                  <a:pt x="3396743" y="1698744"/>
                </a:cubicBezTo>
                <a:cubicBezTo>
                  <a:pt x="3396743" y="1704146"/>
                  <a:pt x="3392295" y="1708530"/>
                  <a:pt x="3386957" y="1708530"/>
                </a:cubicBezTo>
                <a:cubicBezTo>
                  <a:pt x="3381620" y="1708530"/>
                  <a:pt x="3377235" y="1704081"/>
                  <a:pt x="3377235" y="1698744"/>
                </a:cubicBezTo>
                <a:cubicBezTo>
                  <a:pt x="3377235" y="1693404"/>
                  <a:pt x="3381556" y="1689020"/>
                  <a:pt x="3386957" y="1689020"/>
                </a:cubicBezTo>
                <a:close/>
                <a:moveTo>
                  <a:pt x="3628211" y="1689017"/>
                </a:moveTo>
                <a:cubicBezTo>
                  <a:pt x="3633528" y="1689017"/>
                  <a:pt x="3637936" y="1693339"/>
                  <a:pt x="3637936" y="1698741"/>
                </a:cubicBezTo>
                <a:cubicBezTo>
                  <a:pt x="3637936" y="1704143"/>
                  <a:pt x="3633592" y="1708527"/>
                  <a:pt x="3628211" y="1708527"/>
                </a:cubicBezTo>
                <a:cubicBezTo>
                  <a:pt x="3622813" y="1708527"/>
                  <a:pt x="3618429" y="1704078"/>
                  <a:pt x="3618429" y="1698741"/>
                </a:cubicBezTo>
                <a:cubicBezTo>
                  <a:pt x="3618429" y="1693402"/>
                  <a:pt x="3622813" y="1689017"/>
                  <a:pt x="3628211" y="1689017"/>
                </a:cubicBezTo>
                <a:close/>
                <a:moveTo>
                  <a:pt x="3869430" y="1689014"/>
                </a:moveTo>
                <a:cubicBezTo>
                  <a:pt x="3874763" y="1689014"/>
                  <a:pt x="3879147" y="1693336"/>
                  <a:pt x="3879147" y="1698738"/>
                </a:cubicBezTo>
                <a:cubicBezTo>
                  <a:pt x="3879147" y="1704140"/>
                  <a:pt x="3874826" y="1708525"/>
                  <a:pt x="3869430" y="1708525"/>
                </a:cubicBezTo>
                <a:cubicBezTo>
                  <a:pt x="3864030" y="1708525"/>
                  <a:pt x="3859646" y="1704075"/>
                  <a:pt x="3859646" y="1698738"/>
                </a:cubicBezTo>
                <a:cubicBezTo>
                  <a:pt x="3859646" y="1693399"/>
                  <a:pt x="3864030" y="1689014"/>
                  <a:pt x="3869430" y="1689014"/>
                </a:cubicBezTo>
                <a:close/>
                <a:moveTo>
                  <a:pt x="4110581" y="1689012"/>
                </a:moveTo>
                <a:cubicBezTo>
                  <a:pt x="4115984" y="1689012"/>
                  <a:pt x="4120362" y="1693333"/>
                  <a:pt x="4120362" y="1698735"/>
                </a:cubicBezTo>
                <a:cubicBezTo>
                  <a:pt x="4120362" y="1704137"/>
                  <a:pt x="4115984" y="1708522"/>
                  <a:pt x="4110581" y="1708522"/>
                </a:cubicBezTo>
                <a:cubicBezTo>
                  <a:pt x="4105180" y="1708522"/>
                  <a:pt x="4100797" y="1704073"/>
                  <a:pt x="4100797" y="1698735"/>
                </a:cubicBezTo>
                <a:cubicBezTo>
                  <a:pt x="4100797" y="1693396"/>
                  <a:pt x="4105180" y="1689012"/>
                  <a:pt x="4110581" y="1689012"/>
                </a:cubicBezTo>
                <a:close/>
                <a:moveTo>
                  <a:pt x="4351806" y="1689009"/>
                </a:moveTo>
                <a:cubicBezTo>
                  <a:pt x="4357195" y="1689009"/>
                  <a:pt x="4361580" y="1693330"/>
                  <a:pt x="4361580" y="1698733"/>
                </a:cubicBezTo>
                <a:cubicBezTo>
                  <a:pt x="4361580" y="1704134"/>
                  <a:pt x="4357195" y="1708519"/>
                  <a:pt x="4351806" y="1708519"/>
                </a:cubicBezTo>
                <a:cubicBezTo>
                  <a:pt x="4346397" y="1708519"/>
                  <a:pt x="4342006" y="1704070"/>
                  <a:pt x="4342006" y="1698733"/>
                </a:cubicBezTo>
                <a:cubicBezTo>
                  <a:pt x="4342006" y="1693393"/>
                  <a:pt x="4346397" y="1689009"/>
                  <a:pt x="4351806" y="1689009"/>
                </a:cubicBezTo>
                <a:close/>
                <a:moveTo>
                  <a:pt x="4593017" y="1689006"/>
                </a:moveTo>
                <a:cubicBezTo>
                  <a:pt x="4598413" y="1689006"/>
                  <a:pt x="4602795" y="1693328"/>
                  <a:pt x="4602795" y="1698730"/>
                </a:cubicBezTo>
                <a:cubicBezTo>
                  <a:pt x="4602795" y="1704132"/>
                  <a:pt x="4598350" y="1708516"/>
                  <a:pt x="4593017" y="1708516"/>
                </a:cubicBezTo>
                <a:cubicBezTo>
                  <a:pt x="4587686" y="1708516"/>
                  <a:pt x="4583304" y="1704067"/>
                  <a:pt x="4583304" y="1698730"/>
                </a:cubicBezTo>
                <a:cubicBezTo>
                  <a:pt x="4583304" y="1693390"/>
                  <a:pt x="4587622" y="1689006"/>
                  <a:pt x="4593017" y="1689006"/>
                </a:cubicBezTo>
                <a:close/>
                <a:moveTo>
                  <a:pt x="4834252" y="1689003"/>
                </a:moveTo>
                <a:cubicBezTo>
                  <a:pt x="4839658" y="1689003"/>
                  <a:pt x="4844038" y="1693325"/>
                  <a:pt x="4844038" y="1698727"/>
                </a:cubicBezTo>
                <a:cubicBezTo>
                  <a:pt x="4844038" y="1704129"/>
                  <a:pt x="4839595" y="1708514"/>
                  <a:pt x="4834252" y="1708514"/>
                </a:cubicBezTo>
                <a:cubicBezTo>
                  <a:pt x="4828915" y="1708514"/>
                  <a:pt x="4824532" y="1704064"/>
                  <a:pt x="4824532" y="1698727"/>
                </a:cubicBezTo>
                <a:cubicBezTo>
                  <a:pt x="4824532" y="1693388"/>
                  <a:pt x="4828851" y="1689003"/>
                  <a:pt x="4834252" y="1689003"/>
                </a:cubicBezTo>
                <a:close/>
                <a:moveTo>
                  <a:pt x="5075485" y="1689000"/>
                </a:moveTo>
                <a:cubicBezTo>
                  <a:pt x="5080819" y="1689000"/>
                  <a:pt x="5085201" y="1693322"/>
                  <a:pt x="5085201" y="1698724"/>
                </a:cubicBezTo>
                <a:cubicBezTo>
                  <a:pt x="5085201" y="1704126"/>
                  <a:pt x="5080883" y="1708511"/>
                  <a:pt x="5075485" y="1708511"/>
                </a:cubicBezTo>
                <a:cubicBezTo>
                  <a:pt x="5070086" y="1708511"/>
                  <a:pt x="5065704" y="1704062"/>
                  <a:pt x="5065704" y="1698724"/>
                </a:cubicBezTo>
                <a:cubicBezTo>
                  <a:pt x="5065704" y="1693385"/>
                  <a:pt x="5070086" y="1689000"/>
                  <a:pt x="5075485" y="1689000"/>
                </a:cubicBezTo>
                <a:close/>
                <a:moveTo>
                  <a:pt x="5316710" y="1688998"/>
                </a:moveTo>
                <a:cubicBezTo>
                  <a:pt x="5322044" y="1688998"/>
                  <a:pt x="5326429" y="1693319"/>
                  <a:pt x="5326429" y="1698721"/>
                </a:cubicBezTo>
                <a:cubicBezTo>
                  <a:pt x="5326429" y="1704123"/>
                  <a:pt x="5322105" y="1708508"/>
                  <a:pt x="5316710" y="1708508"/>
                </a:cubicBezTo>
                <a:cubicBezTo>
                  <a:pt x="5311314" y="1708508"/>
                  <a:pt x="5306924" y="1704059"/>
                  <a:pt x="5306924" y="1698721"/>
                </a:cubicBezTo>
                <a:cubicBezTo>
                  <a:pt x="5306924" y="1693382"/>
                  <a:pt x="5311314" y="1688998"/>
                  <a:pt x="5316710" y="1688998"/>
                </a:cubicBezTo>
                <a:close/>
                <a:moveTo>
                  <a:pt x="5557991" y="1688995"/>
                </a:moveTo>
                <a:cubicBezTo>
                  <a:pt x="5563391" y="1688995"/>
                  <a:pt x="5567774" y="1693317"/>
                  <a:pt x="5567774" y="1698719"/>
                </a:cubicBezTo>
                <a:cubicBezTo>
                  <a:pt x="5567774" y="1704121"/>
                  <a:pt x="5563391" y="1708505"/>
                  <a:pt x="5557991" y="1708505"/>
                </a:cubicBezTo>
                <a:cubicBezTo>
                  <a:pt x="5552592" y="1708505"/>
                  <a:pt x="5548208" y="1704056"/>
                  <a:pt x="5548208" y="1698719"/>
                </a:cubicBezTo>
                <a:cubicBezTo>
                  <a:pt x="5548208" y="1693379"/>
                  <a:pt x="5552592" y="1688995"/>
                  <a:pt x="5557991" y="1688995"/>
                </a:cubicBezTo>
                <a:close/>
                <a:moveTo>
                  <a:pt x="5799205" y="1688992"/>
                </a:moveTo>
                <a:cubicBezTo>
                  <a:pt x="5804606" y="1688992"/>
                  <a:pt x="5808989" y="1693314"/>
                  <a:pt x="5808989" y="1698716"/>
                </a:cubicBezTo>
                <a:cubicBezTo>
                  <a:pt x="5808989" y="1704118"/>
                  <a:pt x="5804542" y="1708502"/>
                  <a:pt x="5799205" y="1708502"/>
                </a:cubicBezTo>
                <a:cubicBezTo>
                  <a:pt x="5793870" y="1708502"/>
                  <a:pt x="5789486" y="1704053"/>
                  <a:pt x="5789486" y="1698716"/>
                </a:cubicBezTo>
                <a:cubicBezTo>
                  <a:pt x="5789486" y="1693377"/>
                  <a:pt x="5793806" y="1688992"/>
                  <a:pt x="5799205" y="1688992"/>
                </a:cubicBezTo>
                <a:close/>
                <a:moveTo>
                  <a:pt x="6040432" y="1688989"/>
                </a:moveTo>
                <a:cubicBezTo>
                  <a:pt x="6045832" y="1688989"/>
                  <a:pt x="6050216" y="1693311"/>
                  <a:pt x="6050216" y="1698713"/>
                </a:cubicBezTo>
                <a:cubicBezTo>
                  <a:pt x="6050216" y="1704115"/>
                  <a:pt x="6045769" y="1708500"/>
                  <a:pt x="6040432" y="1708500"/>
                </a:cubicBezTo>
                <a:cubicBezTo>
                  <a:pt x="6035095" y="1708500"/>
                  <a:pt x="6030712" y="1704051"/>
                  <a:pt x="6030712" y="1698713"/>
                </a:cubicBezTo>
                <a:cubicBezTo>
                  <a:pt x="6030712" y="1693374"/>
                  <a:pt x="6035032" y="1688989"/>
                  <a:pt x="6040432" y="1688989"/>
                </a:cubicBezTo>
                <a:close/>
                <a:moveTo>
                  <a:pt x="6281661" y="1688987"/>
                </a:moveTo>
                <a:cubicBezTo>
                  <a:pt x="6286997" y="1688987"/>
                  <a:pt x="6291381" y="1693308"/>
                  <a:pt x="6291381" y="1698710"/>
                </a:cubicBezTo>
                <a:cubicBezTo>
                  <a:pt x="6291381" y="1704112"/>
                  <a:pt x="6287061" y="1708497"/>
                  <a:pt x="6281661" y="1708497"/>
                </a:cubicBezTo>
                <a:cubicBezTo>
                  <a:pt x="6276261" y="1708497"/>
                  <a:pt x="6271877" y="1704048"/>
                  <a:pt x="6271877" y="1698710"/>
                </a:cubicBezTo>
                <a:cubicBezTo>
                  <a:pt x="6271877" y="1693371"/>
                  <a:pt x="6276261" y="1688987"/>
                  <a:pt x="6281661" y="1688987"/>
                </a:cubicBezTo>
                <a:close/>
                <a:moveTo>
                  <a:pt x="6522889" y="1688984"/>
                </a:moveTo>
                <a:cubicBezTo>
                  <a:pt x="6528225" y="1688984"/>
                  <a:pt x="6532610" y="1693305"/>
                  <a:pt x="6532610" y="1698707"/>
                </a:cubicBezTo>
                <a:cubicBezTo>
                  <a:pt x="6532610" y="1704110"/>
                  <a:pt x="6528289" y="1708494"/>
                  <a:pt x="6522889" y="1708494"/>
                </a:cubicBezTo>
                <a:cubicBezTo>
                  <a:pt x="6517489" y="1708494"/>
                  <a:pt x="6513105" y="1704045"/>
                  <a:pt x="6513105" y="1698707"/>
                </a:cubicBezTo>
                <a:cubicBezTo>
                  <a:pt x="6513105" y="1693368"/>
                  <a:pt x="6517489" y="1688984"/>
                  <a:pt x="6522889" y="1688984"/>
                </a:cubicBezTo>
                <a:close/>
                <a:moveTo>
                  <a:pt x="6764118" y="1688981"/>
                </a:moveTo>
                <a:cubicBezTo>
                  <a:pt x="6769518" y="1688981"/>
                  <a:pt x="6773902" y="1693303"/>
                  <a:pt x="6773902" y="1698705"/>
                </a:cubicBezTo>
                <a:cubicBezTo>
                  <a:pt x="6773902" y="1704107"/>
                  <a:pt x="6769518" y="1708491"/>
                  <a:pt x="6764118" y="1708491"/>
                </a:cubicBezTo>
                <a:cubicBezTo>
                  <a:pt x="6758718" y="1708491"/>
                  <a:pt x="6754335" y="1704042"/>
                  <a:pt x="6754335" y="1698705"/>
                </a:cubicBezTo>
                <a:cubicBezTo>
                  <a:pt x="6754335" y="1693365"/>
                  <a:pt x="6758718" y="1688981"/>
                  <a:pt x="6764118" y="1688981"/>
                </a:cubicBezTo>
                <a:close/>
                <a:moveTo>
                  <a:pt x="7005346" y="1688978"/>
                </a:moveTo>
                <a:cubicBezTo>
                  <a:pt x="7010746" y="1688978"/>
                  <a:pt x="7015130" y="1693300"/>
                  <a:pt x="7015130" y="1698702"/>
                </a:cubicBezTo>
                <a:cubicBezTo>
                  <a:pt x="7015130" y="1704104"/>
                  <a:pt x="7010683" y="1708488"/>
                  <a:pt x="7005346" y="1708488"/>
                </a:cubicBezTo>
                <a:cubicBezTo>
                  <a:pt x="7000009" y="1708488"/>
                  <a:pt x="6995626" y="1704039"/>
                  <a:pt x="6995626" y="1698702"/>
                </a:cubicBezTo>
                <a:cubicBezTo>
                  <a:pt x="6995626" y="1693363"/>
                  <a:pt x="6999946" y="1688978"/>
                  <a:pt x="7005346" y="1688978"/>
                </a:cubicBezTo>
                <a:close/>
                <a:moveTo>
                  <a:pt x="7246575" y="1688975"/>
                </a:moveTo>
                <a:cubicBezTo>
                  <a:pt x="7251975" y="1688975"/>
                  <a:pt x="7256359" y="1693297"/>
                  <a:pt x="7256359" y="1698699"/>
                </a:cubicBezTo>
                <a:cubicBezTo>
                  <a:pt x="7256359" y="1704101"/>
                  <a:pt x="7251912" y="1708486"/>
                  <a:pt x="7246575" y="1708486"/>
                </a:cubicBezTo>
                <a:cubicBezTo>
                  <a:pt x="7241238" y="1708486"/>
                  <a:pt x="7236855" y="1704037"/>
                  <a:pt x="7236855" y="1698699"/>
                </a:cubicBezTo>
                <a:cubicBezTo>
                  <a:pt x="7236855" y="1693360"/>
                  <a:pt x="7241175" y="1688975"/>
                  <a:pt x="7246575" y="1688975"/>
                </a:cubicBezTo>
                <a:close/>
                <a:moveTo>
                  <a:pt x="7487803" y="1688973"/>
                </a:moveTo>
                <a:cubicBezTo>
                  <a:pt x="7493139" y="1688973"/>
                  <a:pt x="7497524" y="1693294"/>
                  <a:pt x="7497524" y="1698696"/>
                </a:cubicBezTo>
                <a:cubicBezTo>
                  <a:pt x="7497524" y="1704099"/>
                  <a:pt x="7493203" y="1708483"/>
                  <a:pt x="7487803" y="1708483"/>
                </a:cubicBezTo>
                <a:cubicBezTo>
                  <a:pt x="7482403" y="1708483"/>
                  <a:pt x="7478019" y="1704034"/>
                  <a:pt x="7478019" y="1698696"/>
                </a:cubicBezTo>
                <a:cubicBezTo>
                  <a:pt x="7478019" y="1693357"/>
                  <a:pt x="7482403" y="1688973"/>
                  <a:pt x="7487803" y="1688973"/>
                </a:cubicBezTo>
                <a:close/>
                <a:moveTo>
                  <a:pt x="7729032" y="1688970"/>
                </a:moveTo>
                <a:cubicBezTo>
                  <a:pt x="7734369" y="1688970"/>
                  <a:pt x="7738753" y="1693292"/>
                  <a:pt x="7738753" y="1698694"/>
                </a:cubicBezTo>
                <a:cubicBezTo>
                  <a:pt x="7738753" y="1704096"/>
                  <a:pt x="7734432" y="1708480"/>
                  <a:pt x="7729032" y="1708480"/>
                </a:cubicBezTo>
                <a:cubicBezTo>
                  <a:pt x="7723632" y="1708480"/>
                  <a:pt x="7719249" y="1704031"/>
                  <a:pt x="7719249" y="1698694"/>
                </a:cubicBezTo>
                <a:cubicBezTo>
                  <a:pt x="7719249" y="1693354"/>
                  <a:pt x="7723632" y="1688970"/>
                  <a:pt x="7729032" y="1688970"/>
                </a:cubicBezTo>
                <a:close/>
                <a:moveTo>
                  <a:pt x="7970260" y="1688967"/>
                </a:moveTo>
                <a:cubicBezTo>
                  <a:pt x="7975661" y="1688967"/>
                  <a:pt x="7980044" y="1693289"/>
                  <a:pt x="7980044" y="1698691"/>
                </a:cubicBezTo>
                <a:cubicBezTo>
                  <a:pt x="7980044" y="1704093"/>
                  <a:pt x="7975661" y="1708477"/>
                  <a:pt x="7970260" y="1708477"/>
                </a:cubicBezTo>
                <a:cubicBezTo>
                  <a:pt x="7964860" y="1708477"/>
                  <a:pt x="7960477" y="1704028"/>
                  <a:pt x="7960477" y="1698691"/>
                </a:cubicBezTo>
                <a:cubicBezTo>
                  <a:pt x="7960477" y="1693352"/>
                  <a:pt x="7964860" y="1688967"/>
                  <a:pt x="7970260" y="1688967"/>
                </a:cubicBezTo>
                <a:close/>
                <a:moveTo>
                  <a:pt x="8211553" y="1688964"/>
                </a:moveTo>
                <a:cubicBezTo>
                  <a:pt x="8216889" y="1688964"/>
                  <a:pt x="8221273" y="1693286"/>
                  <a:pt x="8221273" y="1698688"/>
                </a:cubicBezTo>
                <a:cubicBezTo>
                  <a:pt x="8221273" y="1704090"/>
                  <a:pt x="8216953" y="1708475"/>
                  <a:pt x="8211553" y="1708475"/>
                </a:cubicBezTo>
                <a:cubicBezTo>
                  <a:pt x="8206152" y="1708475"/>
                  <a:pt x="8201769" y="1704026"/>
                  <a:pt x="8201769" y="1698688"/>
                </a:cubicBezTo>
                <a:cubicBezTo>
                  <a:pt x="8201769" y="1693349"/>
                  <a:pt x="8206152" y="1688964"/>
                  <a:pt x="8211553" y="1688964"/>
                </a:cubicBezTo>
                <a:close/>
                <a:moveTo>
                  <a:pt x="8452781" y="1688962"/>
                </a:moveTo>
                <a:cubicBezTo>
                  <a:pt x="8458181" y="1688962"/>
                  <a:pt x="8462566" y="1693283"/>
                  <a:pt x="8462566" y="1698685"/>
                </a:cubicBezTo>
                <a:cubicBezTo>
                  <a:pt x="8462566" y="1704087"/>
                  <a:pt x="8458118" y="1708472"/>
                  <a:pt x="8452781" y="1708472"/>
                </a:cubicBezTo>
                <a:cubicBezTo>
                  <a:pt x="8447445" y="1708472"/>
                  <a:pt x="8443061" y="1704023"/>
                  <a:pt x="8443061" y="1698685"/>
                </a:cubicBezTo>
                <a:cubicBezTo>
                  <a:pt x="8443061" y="1693346"/>
                  <a:pt x="8447381" y="1688962"/>
                  <a:pt x="8452781" y="1688962"/>
                </a:cubicBezTo>
                <a:close/>
                <a:moveTo>
                  <a:pt x="8694009" y="1688958"/>
                </a:moveTo>
                <a:cubicBezTo>
                  <a:pt x="8699346" y="1688958"/>
                  <a:pt x="8703730" y="1693281"/>
                  <a:pt x="8703730" y="1698682"/>
                </a:cubicBezTo>
                <a:cubicBezTo>
                  <a:pt x="8703730" y="1704084"/>
                  <a:pt x="8699346" y="1708469"/>
                  <a:pt x="8694009" y="1708469"/>
                </a:cubicBezTo>
                <a:cubicBezTo>
                  <a:pt x="8688673" y="1708469"/>
                  <a:pt x="8684289" y="1704020"/>
                  <a:pt x="8684289" y="1698682"/>
                </a:cubicBezTo>
                <a:cubicBezTo>
                  <a:pt x="8684289" y="1693343"/>
                  <a:pt x="8688609" y="1688958"/>
                  <a:pt x="8694009" y="1688958"/>
                </a:cubicBezTo>
                <a:close/>
                <a:moveTo>
                  <a:pt x="8935237" y="1688956"/>
                </a:moveTo>
                <a:cubicBezTo>
                  <a:pt x="8940574" y="1688956"/>
                  <a:pt x="8944958" y="1693278"/>
                  <a:pt x="8944958" y="1698680"/>
                </a:cubicBezTo>
                <a:cubicBezTo>
                  <a:pt x="8944958" y="1704082"/>
                  <a:pt x="8940638" y="1708466"/>
                  <a:pt x="8935237" y="1708466"/>
                </a:cubicBezTo>
                <a:cubicBezTo>
                  <a:pt x="8929837" y="1708466"/>
                  <a:pt x="8925454" y="1704017"/>
                  <a:pt x="8925454" y="1698680"/>
                </a:cubicBezTo>
                <a:cubicBezTo>
                  <a:pt x="8925454" y="1693340"/>
                  <a:pt x="8929837" y="1688956"/>
                  <a:pt x="8935237" y="1688956"/>
                </a:cubicBezTo>
                <a:close/>
                <a:moveTo>
                  <a:pt x="9176467" y="1688953"/>
                </a:moveTo>
                <a:cubicBezTo>
                  <a:pt x="9181803" y="1688953"/>
                  <a:pt x="9186187" y="1693275"/>
                  <a:pt x="9186187" y="1698677"/>
                </a:cubicBezTo>
                <a:cubicBezTo>
                  <a:pt x="9186187" y="1704079"/>
                  <a:pt x="9181867" y="1708464"/>
                  <a:pt x="9176467" y="1708464"/>
                </a:cubicBezTo>
                <a:cubicBezTo>
                  <a:pt x="9171066" y="1708464"/>
                  <a:pt x="9166683" y="1704015"/>
                  <a:pt x="9166683" y="1698677"/>
                </a:cubicBezTo>
                <a:cubicBezTo>
                  <a:pt x="9166683" y="1693338"/>
                  <a:pt x="9171066" y="1688953"/>
                  <a:pt x="9176467" y="1688953"/>
                </a:cubicBezTo>
                <a:close/>
                <a:moveTo>
                  <a:pt x="9417695" y="1688950"/>
                </a:moveTo>
                <a:cubicBezTo>
                  <a:pt x="9423031" y="1688950"/>
                  <a:pt x="9427416" y="1693272"/>
                  <a:pt x="9427416" y="1698674"/>
                </a:cubicBezTo>
                <a:cubicBezTo>
                  <a:pt x="9427416" y="1704076"/>
                  <a:pt x="9423095" y="1708461"/>
                  <a:pt x="9417695" y="1708461"/>
                </a:cubicBezTo>
                <a:cubicBezTo>
                  <a:pt x="9412295" y="1708461"/>
                  <a:pt x="9407911" y="1704012"/>
                  <a:pt x="9407911" y="1698674"/>
                </a:cubicBezTo>
                <a:cubicBezTo>
                  <a:pt x="9407911" y="1693335"/>
                  <a:pt x="9412295" y="1688950"/>
                  <a:pt x="9417695" y="1688950"/>
                </a:cubicBezTo>
                <a:close/>
                <a:moveTo>
                  <a:pt x="9649203" y="1447792"/>
                </a:moveTo>
                <a:cubicBezTo>
                  <a:pt x="9654540" y="1447792"/>
                  <a:pt x="9658923" y="1452240"/>
                  <a:pt x="9658923" y="1457577"/>
                </a:cubicBezTo>
                <a:cubicBezTo>
                  <a:pt x="9658923" y="1462916"/>
                  <a:pt x="9654540" y="1467301"/>
                  <a:pt x="9649203" y="1467301"/>
                </a:cubicBezTo>
                <a:cubicBezTo>
                  <a:pt x="9643866" y="1467301"/>
                  <a:pt x="9639483" y="1462979"/>
                  <a:pt x="9639483" y="1457577"/>
                </a:cubicBezTo>
                <a:cubicBezTo>
                  <a:pt x="9639483" y="1452177"/>
                  <a:pt x="9643803" y="1447792"/>
                  <a:pt x="9649203" y="1447792"/>
                </a:cubicBezTo>
                <a:close/>
                <a:moveTo>
                  <a:pt x="9890432" y="1447789"/>
                </a:moveTo>
                <a:cubicBezTo>
                  <a:pt x="9895768" y="1447789"/>
                  <a:pt x="9900152" y="1452237"/>
                  <a:pt x="9900152" y="1457574"/>
                </a:cubicBezTo>
                <a:cubicBezTo>
                  <a:pt x="9900152" y="1462914"/>
                  <a:pt x="9895832" y="1467298"/>
                  <a:pt x="9890432" y="1467298"/>
                </a:cubicBezTo>
                <a:cubicBezTo>
                  <a:pt x="9885031" y="1467298"/>
                  <a:pt x="9880648" y="1462977"/>
                  <a:pt x="9880648" y="1457574"/>
                </a:cubicBezTo>
                <a:cubicBezTo>
                  <a:pt x="9880648" y="1452174"/>
                  <a:pt x="9885031" y="1447789"/>
                  <a:pt x="9890432" y="1447789"/>
                </a:cubicBezTo>
                <a:close/>
                <a:moveTo>
                  <a:pt x="10131660" y="1447786"/>
                </a:moveTo>
                <a:cubicBezTo>
                  <a:pt x="10137060" y="1447786"/>
                  <a:pt x="10141444" y="1452234"/>
                  <a:pt x="10141444" y="1457571"/>
                </a:cubicBezTo>
                <a:cubicBezTo>
                  <a:pt x="10141444" y="1462910"/>
                  <a:pt x="10136997" y="1467295"/>
                  <a:pt x="10131660" y="1467295"/>
                </a:cubicBezTo>
                <a:cubicBezTo>
                  <a:pt x="10126323" y="1467295"/>
                  <a:pt x="10121940" y="1462973"/>
                  <a:pt x="10121940" y="1457571"/>
                </a:cubicBezTo>
                <a:cubicBezTo>
                  <a:pt x="10121940" y="1452170"/>
                  <a:pt x="10126260" y="1447786"/>
                  <a:pt x="10131660" y="1447786"/>
                </a:cubicBezTo>
                <a:close/>
                <a:moveTo>
                  <a:pt x="10372888" y="1447783"/>
                </a:moveTo>
                <a:cubicBezTo>
                  <a:pt x="10378288" y="1447783"/>
                  <a:pt x="10382673" y="1452231"/>
                  <a:pt x="10382673" y="1457568"/>
                </a:cubicBezTo>
                <a:cubicBezTo>
                  <a:pt x="10382673" y="1462907"/>
                  <a:pt x="10378225" y="1467292"/>
                  <a:pt x="10372888" y="1467292"/>
                </a:cubicBezTo>
                <a:cubicBezTo>
                  <a:pt x="10367552" y="1467292"/>
                  <a:pt x="10363168" y="1462970"/>
                  <a:pt x="10363168" y="1457568"/>
                </a:cubicBezTo>
                <a:cubicBezTo>
                  <a:pt x="10363168" y="1452167"/>
                  <a:pt x="10367488" y="1447783"/>
                  <a:pt x="10372888" y="1447783"/>
                </a:cubicBezTo>
                <a:close/>
                <a:moveTo>
                  <a:pt x="10614116" y="1447780"/>
                </a:moveTo>
                <a:cubicBezTo>
                  <a:pt x="10619516" y="1447780"/>
                  <a:pt x="10623901" y="1452228"/>
                  <a:pt x="10623901" y="1457565"/>
                </a:cubicBezTo>
                <a:cubicBezTo>
                  <a:pt x="10623901" y="1462904"/>
                  <a:pt x="10619454" y="1467289"/>
                  <a:pt x="10614116" y="1467289"/>
                </a:cubicBezTo>
                <a:cubicBezTo>
                  <a:pt x="10608780" y="1467289"/>
                  <a:pt x="10604396" y="1462967"/>
                  <a:pt x="10604396" y="1457565"/>
                </a:cubicBezTo>
                <a:cubicBezTo>
                  <a:pt x="10604396" y="1452164"/>
                  <a:pt x="10608716" y="1447780"/>
                  <a:pt x="10614116" y="1447780"/>
                </a:cubicBezTo>
                <a:close/>
                <a:moveTo>
                  <a:pt x="10855345" y="1447777"/>
                </a:moveTo>
                <a:cubicBezTo>
                  <a:pt x="10860682" y="1447777"/>
                  <a:pt x="10865065" y="1452224"/>
                  <a:pt x="10865065" y="1457562"/>
                </a:cubicBezTo>
                <a:cubicBezTo>
                  <a:pt x="10865065" y="1462901"/>
                  <a:pt x="10860682" y="1467286"/>
                  <a:pt x="10855345" y="1467286"/>
                </a:cubicBezTo>
                <a:cubicBezTo>
                  <a:pt x="10850008" y="1467286"/>
                  <a:pt x="10845625" y="1462964"/>
                  <a:pt x="10845625" y="1457562"/>
                </a:cubicBezTo>
                <a:cubicBezTo>
                  <a:pt x="10845625" y="1452161"/>
                  <a:pt x="10849945" y="1447777"/>
                  <a:pt x="10855345" y="1447777"/>
                </a:cubicBezTo>
                <a:close/>
                <a:moveTo>
                  <a:pt x="11096574" y="1447774"/>
                </a:moveTo>
                <a:cubicBezTo>
                  <a:pt x="11101910" y="1447774"/>
                  <a:pt x="11106294" y="1452221"/>
                  <a:pt x="11106294" y="1457559"/>
                </a:cubicBezTo>
                <a:cubicBezTo>
                  <a:pt x="11106294" y="1462898"/>
                  <a:pt x="11101974" y="1467282"/>
                  <a:pt x="11096574" y="1467282"/>
                </a:cubicBezTo>
                <a:cubicBezTo>
                  <a:pt x="11091174" y="1467282"/>
                  <a:pt x="11086790" y="1462961"/>
                  <a:pt x="11086790" y="1457559"/>
                </a:cubicBezTo>
                <a:cubicBezTo>
                  <a:pt x="11086790" y="1452158"/>
                  <a:pt x="11091174" y="1447774"/>
                  <a:pt x="11096574" y="1447774"/>
                </a:cubicBezTo>
                <a:close/>
                <a:moveTo>
                  <a:pt x="11337802" y="1447770"/>
                </a:moveTo>
                <a:cubicBezTo>
                  <a:pt x="11343202" y="1447770"/>
                  <a:pt x="11347587" y="1452218"/>
                  <a:pt x="11347587" y="1457555"/>
                </a:cubicBezTo>
                <a:cubicBezTo>
                  <a:pt x="11347587" y="1462894"/>
                  <a:pt x="11343139" y="1467279"/>
                  <a:pt x="11337802" y="1467279"/>
                </a:cubicBezTo>
                <a:cubicBezTo>
                  <a:pt x="11332466" y="1467279"/>
                  <a:pt x="11328082" y="1462957"/>
                  <a:pt x="11328082" y="1457555"/>
                </a:cubicBezTo>
                <a:cubicBezTo>
                  <a:pt x="11328082" y="1452155"/>
                  <a:pt x="11332402" y="1447770"/>
                  <a:pt x="11337802" y="1447770"/>
                </a:cubicBezTo>
                <a:close/>
                <a:moveTo>
                  <a:pt x="11579030" y="1447767"/>
                </a:moveTo>
                <a:cubicBezTo>
                  <a:pt x="11584430" y="1447767"/>
                  <a:pt x="11588815" y="1452215"/>
                  <a:pt x="11588815" y="1457552"/>
                </a:cubicBezTo>
                <a:cubicBezTo>
                  <a:pt x="11588815" y="1462891"/>
                  <a:pt x="11584367" y="1467276"/>
                  <a:pt x="11579030" y="1467276"/>
                </a:cubicBezTo>
                <a:cubicBezTo>
                  <a:pt x="11573694" y="1467276"/>
                  <a:pt x="11569310" y="1462954"/>
                  <a:pt x="11569310" y="1457552"/>
                </a:cubicBezTo>
                <a:cubicBezTo>
                  <a:pt x="11569310" y="1452151"/>
                  <a:pt x="11573630" y="1447767"/>
                  <a:pt x="11579030" y="1447767"/>
                </a:cubicBezTo>
                <a:close/>
                <a:moveTo>
                  <a:pt x="11820259" y="1447764"/>
                </a:moveTo>
                <a:cubicBezTo>
                  <a:pt x="11825659" y="1447764"/>
                  <a:pt x="11830043" y="1452212"/>
                  <a:pt x="11830043" y="1457549"/>
                </a:cubicBezTo>
                <a:cubicBezTo>
                  <a:pt x="11830043" y="1462888"/>
                  <a:pt x="11825596" y="1467273"/>
                  <a:pt x="11820259" y="1467273"/>
                </a:cubicBezTo>
                <a:cubicBezTo>
                  <a:pt x="11814922" y="1467273"/>
                  <a:pt x="11810539" y="1462951"/>
                  <a:pt x="11810539" y="1457549"/>
                </a:cubicBezTo>
                <a:cubicBezTo>
                  <a:pt x="11810539" y="1452148"/>
                  <a:pt x="11814859" y="1447764"/>
                  <a:pt x="11820259" y="1447764"/>
                </a:cubicBezTo>
                <a:close/>
                <a:moveTo>
                  <a:pt x="9721" y="1447761"/>
                </a:moveTo>
                <a:cubicBezTo>
                  <a:pt x="15121" y="1447761"/>
                  <a:pt x="19504" y="1452208"/>
                  <a:pt x="19504" y="1457546"/>
                </a:cubicBezTo>
                <a:cubicBezTo>
                  <a:pt x="19504" y="1462885"/>
                  <a:pt x="15058" y="1467270"/>
                  <a:pt x="9721" y="1467270"/>
                </a:cubicBezTo>
                <a:cubicBezTo>
                  <a:pt x="4385" y="1467270"/>
                  <a:pt x="1" y="1462948"/>
                  <a:pt x="1" y="1457546"/>
                </a:cubicBezTo>
                <a:cubicBezTo>
                  <a:pt x="1" y="1452145"/>
                  <a:pt x="4321" y="1447761"/>
                  <a:pt x="9721" y="1447761"/>
                </a:cubicBezTo>
                <a:close/>
                <a:moveTo>
                  <a:pt x="251004" y="1447757"/>
                </a:moveTo>
                <a:cubicBezTo>
                  <a:pt x="256404" y="1447757"/>
                  <a:pt x="260788" y="1452205"/>
                  <a:pt x="260788" y="1457543"/>
                </a:cubicBezTo>
                <a:cubicBezTo>
                  <a:pt x="260788" y="1462882"/>
                  <a:pt x="256341" y="1467267"/>
                  <a:pt x="251004" y="1467267"/>
                </a:cubicBezTo>
                <a:cubicBezTo>
                  <a:pt x="245668" y="1467267"/>
                  <a:pt x="241284" y="1462945"/>
                  <a:pt x="241284" y="1457543"/>
                </a:cubicBezTo>
                <a:cubicBezTo>
                  <a:pt x="241284" y="1452142"/>
                  <a:pt x="245604" y="1447757"/>
                  <a:pt x="251004" y="1447757"/>
                </a:cubicBezTo>
                <a:close/>
                <a:moveTo>
                  <a:pt x="492224" y="1447754"/>
                </a:moveTo>
                <a:cubicBezTo>
                  <a:pt x="497560" y="1447754"/>
                  <a:pt x="501943" y="1452202"/>
                  <a:pt x="501943" y="1457540"/>
                </a:cubicBezTo>
                <a:cubicBezTo>
                  <a:pt x="501943" y="1462878"/>
                  <a:pt x="497623" y="1467263"/>
                  <a:pt x="492224" y="1467263"/>
                </a:cubicBezTo>
                <a:cubicBezTo>
                  <a:pt x="486824" y="1467263"/>
                  <a:pt x="482440" y="1462941"/>
                  <a:pt x="482440" y="1457540"/>
                </a:cubicBezTo>
                <a:cubicBezTo>
                  <a:pt x="482440" y="1452139"/>
                  <a:pt x="486824" y="1447754"/>
                  <a:pt x="492224" y="1447754"/>
                </a:cubicBezTo>
                <a:close/>
                <a:moveTo>
                  <a:pt x="733444" y="1447751"/>
                </a:moveTo>
                <a:cubicBezTo>
                  <a:pt x="738780" y="1447751"/>
                  <a:pt x="743164" y="1452199"/>
                  <a:pt x="743164" y="1457536"/>
                </a:cubicBezTo>
                <a:cubicBezTo>
                  <a:pt x="743164" y="1462875"/>
                  <a:pt x="738844" y="1467260"/>
                  <a:pt x="733444" y="1467260"/>
                </a:cubicBezTo>
                <a:cubicBezTo>
                  <a:pt x="728044" y="1467260"/>
                  <a:pt x="723660" y="1462938"/>
                  <a:pt x="723660" y="1457536"/>
                </a:cubicBezTo>
                <a:cubicBezTo>
                  <a:pt x="723660" y="1452136"/>
                  <a:pt x="728044" y="1447751"/>
                  <a:pt x="733444" y="1447751"/>
                </a:cubicBezTo>
                <a:close/>
                <a:moveTo>
                  <a:pt x="974664" y="1447748"/>
                </a:moveTo>
                <a:cubicBezTo>
                  <a:pt x="980064" y="1447748"/>
                  <a:pt x="984448" y="1452196"/>
                  <a:pt x="984448" y="1457533"/>
                </a:cubicBezTo>
                <a:cubicBezTo>
                  <a:pt x="984448" y="1462872"/>
                  <a:pt x="980001" y="1467257"/>
                  <a:pt x="974664" y="1467257"/>
                </a:cubicBezTo>
                <a:cubicBezTo>
                  <a:pt x="969328" y="1467257"/>
                  <a:pt x="964944" y="1462935"/>
                  <a:pt x="964944" y="1457533"/>
                </a:cubicBezTo>
                <a:cubicBezTo>
                  <a:pt x="964944" y="1452132"/>
                  <a:pt x="969264" y="1447748"/>
                  <a:pt x="974664" y="1447748"/>
                </a:cubicBezTo>
                <a:close/>
                <a:moveTo>
                  <a:pt x="1215884" y="1447744"/>
                </a:moveTo>
                <a:cubicBezTo>
                  <a:pt x="1221284" y="1447744"/>
                  <a:pt x="1225668" y="1452192"/>
                  <a:pt x="1225668" y="1457530"/>
                </a:cubicBezTo>
                <a:cubicBezTo>
                  <a:pt x="1225668" y="1462869"/>
                  <a:pt x="1221221" y="1467254"/>
                  <a:pt x="1215884" y="1467254"/>
                </a:cubicBezTo>
                <a:cubicBezTo>
                  <a:pt x="1210549" y="1467254"/>
                  <a:pt x="1206165" y="1462932"/>
                  <a:pt x="1206165" y="1457530"/>
                </a:cubicBezTo>
                <a:cubicBezTo>
                  <a:pt x="1206165" y="1452129"/>
                  <a:pt x="1210484" y="1447744"/>
                  <a:pt x="1215884" y="1447744"/>
                </a:cubicBezTo>
                <a:close/>
                <a:moveTo>
                  <a:pt x="1457106" y="1447741"/>
                </a:moveTo>
                <a:cubicBezTo>
                  <a:pt x="1462442" y="1447741"/>
                  <a:pt x="1466826" y="1452189"/>
                  <a:pt x="1466826" y="1457527"/>
                </a:cubicBezTo>
                <a:cubicBezTo>
                  <a:pt x="1466826" y="1462866"/>
                  <a:pt x="1462506" y="1467251"/>
                  <a:pt x="1457106" y="1467251"/>
                </a:cubicBezTo>
                <a:cubicBezTo>
                  <a:pt x="1451706" y="1467251"/>
                  <a:pt x="1447322" y="1462929"/>
                  <a:pt x="1447322" y="1457527"/>
                </a:cubicBezTo>
                <a:cubicBezTo>
                  <a:pt x="1447322" y="1452126"/>
                  <a:pt x="1451706" y="1447741"/>
                  <a:pt x="1457106" y="1447741"/>
                </a:cubicBezTo>
                <a:close/>
                <a:moveTo>
                  <a:pt x="1698330" y="1447738"/>
                </a:moveTo>
                <a:cubicBezTo>
                  <a:pt x="1703732" y="1447738"/>
                  <a:pt x="1708116" y="1452186"/>
                  <a:pt x="1708116" y="1457524"/>
                </a:cubicBezTo>
                <a:cubicBezTo>
                  <a:pt x="1708116" y="1462863"/>
                  <a:pt x="1703732" y="1467247"/>
                  <a:pt x="1698330" y="1467247"/>
                </a:cubicBezTo>
                <a:cubicBezTo>
                  <a:pt x="1692929" y="1467247"/>
                  <a:pt x="1688546" y="1462926"/>
                  <a:pt x="1688546" y="1457524"/>
                </a:cubicBezTo>
                <a:cubicBezTo>
                  <a:pt x="1688546" y="1452123"/>
                  <a:pt x="1692929" y="1447738"/>
                  <a:pt x="1698330" y="1447738"/>
                </a:cubicBezTo>
                <a:close/>
                <a:moveTo>
                  <a:pt x="1939580" y="1447735"/>
                </a:moveTo>
                <a:cubicBezTo>
                  <a:pt x="1944978" y="1447735"/>
                  <a:pt x="1949363" y="1452183"/>
                  <a:pt x="1949363" y="1457520"/>
                </a:cubicBezTo>
                <a:cubicBezTo>
                  <a:pt x="1949363" y="1462859"/>
                  <a:pt x="1944916" y="1467244"/>
                  <a:pt x="1939580" y="1467244"/>
                </a:cubicBezTo>
                <a:cubicBezTo>
                  <a:pt x="1934245" y="1467244"/>
                  <a:pt x="1929859" y="1462922"/>
                  <a:pt x="1929859" y="1457520"/>
                </a:cubicBezTo>
                <a:cubicBezTo>
                  <a:pt x="1929859" y="1452120"/>
                  <a:pt x="1934181" y="1447735"/>
                  <a:pt x="1939580" y="1447735"/>
                </a:cubicBezTo>
                <a:close/>
                <a:moveTo>
                  <a:pt x="2180788" y="1447732"/>
                </a:moveTo>
                <a:cubicBezTo>
                  <a:pt x="2186189" y="1447732"/>
                  <a:pt x="2190580" y="1452180"/>
                  <a:pt x="2190580" y="1457517"/>
                </a:cubicBezTo>
                <a:cubicBezTo>
                  <a:pt x="2190580" y="1462856"/>
                  <a:pt x="2186136" y="1467241"/>
                  <a:pt x="2180788" y="1467241"/>
                </a:cubicBezTo>
                <a:cubicBezTo>
                  <a:pt x="2175475" y="1467241"/>
                  <a:pt x="2171083" y="1462919"/>
                  <a:pt x="2171083" y="1457517"/>
                </a:cubicBezTo>
                <a:cubicBezTo>
                  <a:pt x="2171083" y="1452116"/>
                  <a:pt x="2175412" y="1447732"/>
                  <a:pt x="2180788" y="1447732"/>
                </a:cubicBezTo>
                <a:close/>
                <a:moveTo>
                  <a:pt x="2422036" y="1447728"/>
                </a:moveTo>
                <a:cubicBezTo>
                  <a:pt x="2427370" y="1447728"/>
                  <a:pt x="2431752" y="1452177"/>
                  <a:pt x="2431752" y="1457514"/>
                </a:cubicBezTo>
                <a:cubicBezTo>
                  <a:pt x="2431752" y="1462853"/>
                  <a:pt x="2427434" y="1467238"/>
                  <a:pt x="2422036" y="1467238"/>
                </a:cubicBezTo>
                <a:cubicBezTo>
                  <a:pt x="2416638" y="1467238"/>
                  <a:pt x="2412256" y="1462916"/>
                  <a:pt x="2412256" y="1457514"/>
                </a:cubicBezTo>
                <a:cubicBezTo>
                  <a:pt x="2412256" y="1452113"/>
                  <a:pt x="2416638" y="1447728"/>
                  <a:pt x="2422036" y="1447728"/>
                </a:cubicBezTo>
                <a:close/>
                <a:moveTo>
                  <a:pt x="2663275" y="1447725"/>
                </a:moveTo>
                <a:cubicBezTo>
                  <a:pt x="2668609" y="1447725"/>
                  <a:pt x="2672996" y="1452173"/>
                  <a:pt x="2672996" y="1457511"/>
                </a:cubicBezTo>
                <a:cubicBezTo>
                  <a:pt x="2672996" y="1462850"/>
                  <a:pt x="2668674" y="1467235"/>
                  <a:pt x="2663275" y="1467235"/>
                </a:cubicBezTo>
                <a:cubicBezTo>
                  <a:pt x="2657874" y="1467235"/>
                  <a:pt x="2653490" y="1462913"/>
                  <a:pt x="2653490" y="1457511"/>
                </a:cubicBezTo>
                <a:cubicBezTo>
                  <a:pt x="2653490" y="1452110"/>
                  <a:pt x="2657874" y="1447725"/>
                  <a:pt x="2663275" y="1447725"/>
                </a:cubicBezTo>
                <a:close/>
                <a:moveTo>
                  <a:pt x="2904571" y="1447722"/>
                </a:moveTo>
                <a:cubicBezTo>
                  <a:pt x="2909970" y="1447722"/>
                  <a:pt x="2914353" y="1452170"/>
                  <a:pt x="2914353" y="1457508"/>
                </a:cubicBezTo>
                <a:cubicBezTo>
                  <a:pt x="2914353" y="1462847"/>
                  <a:pt x="2909970" y="1467232"/>
                  <a:pt x="2904571" y="1467232"/>
                </a:cubicBezTo>
                <a:cubicBezTo>
                  <a:pt x="2899172" y="1467232"/>
                  <a:pt x="2894789" y="1462910"/>
                  <a:pt x="2894789" y="1457508"/>
                </a:cubicBezTo>
                <a:cubicBezTo>
                  <a:pt x="2894789" y="1452107"/>
                  <a:pt x="2899172" y="1447722"/>
                  <a:pt x="2904571" y="1447722"/>
                </a:cubicBezTo>
                <a:close/>
                <a:moveTo>
                  <a:pt x="3145749" y="1447719"/>
                </a:moveTo>
                <a:cubicBezTo>
                  <a:pt x="3151148" y="1447719"/>
                  <a:pt x="3155531" y="1452167"/>
                  <a:pt x="3155531" y="1457505"/>
                </a:cubicBezTo>
                <a:cubicBezTo>
                  <a:pt x="3155531" y="1462844"/>
                  <a:pt x="3151085" y="1467228"/>
                  <a:pt x="3145749" y="1467228"/>
                </a:cubicBezTo>
                <a:cubicBezTo>
                  <a:pt x="3140414" y="1467228"/>
                  <a:pt x="3136031" y="1462907"/>
                  <a:pt x="3136031" y="1457505"/>
                </a:cubicBezTo>
                <a:cubicBezTo>
                  <a:pt x="3136031" y="1452104"/>
                  <a:pt x="3140350" y="1447719"/>
                  <a:pt x="3145749" y="1447719"/>
                </a:cubicBezTo>
                <a:close/>
                <a:moveTo>
                  <a:pt x="3386957" y="1447715"/>
                </a:moveTo>
                <a:cubicBezTo>
                  <a:pt x="3392358" y="1447715"/>
                  <a:pt x="3396743" y="1452164"/>
                  <a:pt x="3396743" y="1457501"/>
                </a:cubicBezTo>
                <a:cubicBezTo>
                  <a:pt x="3396743" y="1462840"/>
                  <a:pt x="3392295" y="1467225"/>
                  <a:pt x="3386957" y="1467225"/>
                </a:cubicBezTo>
                <a:cubicBezTo>
                  <a:pt x="3381620" y="1467225"/>
                  <a:pt x="3377235" y="1462903"/>
                  <a:pt x="3377235" y="1457501"/>
                </a:cubicBezTo>
                <a:cubicBezTo>
                  <a:pt x="3377235" y="1452100"/>
                  <a:pt x="3381555" y="1447715"/>
                  <a:pt x="3386957" y="1447715"/>
                </a:cubicBezTo>
                <a:close/>
                <a:moveTo>
                  <a:pt x="3628211" y="1447712"/>
                </a:moveTo>
                <a:cubicBezTo>
                  <a:pt x="3633528" y="1447712"/>
                  <a:pt x="3637936" y="1452161"/>
                  <a:pt x="3637936" y="1457498"/>
                </a:cubicBezTo>
                <a:cubicBezTo>
                  <a:pt x="3637936" y="1462837"/>
                  <a:pt x="3633592" y="1467222"/>
                  <a:pt x="3628211" y="1467222"/>
                </a:cubicBezTo>
                <a:cubicBezTo>
                  <a:pt x="3622813" y="1467222"/>
                  <a:pt x="3618429" y="1462900"/>
                  <a:pt x="3618429" y="1457498"/>
                </a:cubicBezTo>
                <a:cubicBezTo>
                  <a:pt x="3618429" y="1452097"/>
                  <a:pt x="3622813" y="1447712"/>
                  <a:pt x="3628211" y="1447712"/>
                </a:cubicBezTo>
                <a:close/>
                <a:moveTo>
                  <a:pt x="3869430" y="1447709"/>
                </a:moveTo>
                <a:cubicBezTo>
                  <a:pt x="3874763" y="1447709"/>
                  <a:pt x="3879147" y="1452158"/>
                  <a:pt x="3879147" y="1457495"/>
                </a:cubicBezTo>
                <a:cubicBezTo>
                  <a:pt x="3879147" y="1462834"/>
                  <a:pt x="3874826" y="1467219"/>
                  <a:pt x="3869430" y="1467219"/>
                </a:cubicBezTo>
                <a:cubicBezTo>
                  <a:pt x="3864030" y="1467219"/>
                  <a:pt x="3859646" y="1462897"/>
                  <a:pt x="3859646" y="1457495"/>
                </a:cubicBezTo>
                <a:cubicBezTo>
                  <a:pt x="3859646" y="1452094"/>
                  <a:pt x="3864030" y="1447709"/>
                  <a:pt x="3869430" y="1447709"/>
                </a:cubicBezTo>
                <a:close/>
                <a:moveTo>
                  <a:pt x="4110581" y="1447706"/>
                </a:moveTo>
                <a:cubicBezTo>
                  <a:pt x="4115984" y="1447706"/>
                  <a:pt x="4120362" y="1452154"/>
                  <a:pt x="4120362" y="1457492"/>
                </a:cubicBezTo>
                <a:cubicBezTo>
                  <a:pt x="4120362" y="1462831"/>
                  <a:pt x="4115984" y="1467216"/>
                  <a:pt x="4110581" y="1467216"/>
                </a:cubicBezTo>
                <a:cubicBezTo>
                  <a:pt x="4105180" y="1467216"/>
                  <a:pt x="4100797" y="1462894"/>
                  <a:pt x="4100797" y="1457492"/>
                </a:cubicBezTo>
                <a:cubicBezTo>
                  <a:pt x="4100797" y="1452091"/>
                  <a:pt x="4105180" y="1447706"/>
                  <a:pt x="4110581" y="1447706"/>
                </a:cubicBezTo>
                <a:close/>
                <a:moveTo>
                  <a:pt x="4351806" y="1447703"/>
                </a:moveTo>
                <a:cubicBezTo>
                  <a:pt x="4357195" y="1447703"/>
                  <a:pt x="4361580" y="1452151"/>
                  <a:pt x="4361580" y="1457489"/>
                </a:cubicBezTo>
                <a:cubicBezTo>
                  <a:pt x="4361580" y="1462828"/>
                  <a:pt x="4357195" y="1467212"/>
                  <a:pt x="4351806" y="1467212"/>
                </a:cubicBezTo>
                <a:cubicBezTo>
                  <a:pt x="4346397" y="1467212"/>
                  <a:pt x="4342006" y="1462891"/>
                  <a:pt x="4342006" y="1457489"/>
                </a:cubicBezTo>
                <a:cubicBezTo>
                  <a:pt x="4342006" y="1452088"/>
                  <a:pt x="4346397" y="1447703"/>
                  <a:pt x="4351806" y="1447703"/>
                </a:cubicBezTo>
                <a:close/>
                <a:moveTo>
                  <a:pt x="4593017" y="1447699"/>
                </a:moveTo>
                <a:cubicBezTo>
                  <a:pt x="4598413" y="1447699"/>
                  <a:pt x="4602795" y="1452148"/>
                  <a:pt x="4602795" y="1457485"/>
                </a:cubicBezTo>
                <a:cubicBezTo>
                  <a:pt x="4602795" y="1462824"/>
                  <a:pt x="4598350" y="1467209"/>
                  <a:pt x="4593017" y="1467209"/>
                </a:cubicBezTo>
                <a:cubicBezTo>
                  <a:pt x="4587686" y="1467209"/>
                  <a:pt x="4583304" y="1462887"/>
                  <a:pt x="4583304" y="1457485"/>
                </a:cubicBezTo>
                <a:cubicBezTo>
                  <a:pt x="4583304" y="1452084"/>
                  <a:pt x="4587622" y="1447699"/>
                  <a:pt x="4593017" y="1447699"/>
                </a:cubicBezTo>
                <a:close/>
                <a:moveTo>
                  <a:pt x="4834252" y="1447696"/>
                </a:moveTo>
                <a:cubicBezTo>
                  <a:pt x="4839658" y="1447696"/>
                  <a:pt x="4844038" y="1452145"/>
                  <a:pt x="4844038" y="1457482"/>
                </a:cubicBezTo>
                <a:cubicBezTo>
                  <a:pt x="4844038" y="1462821"/>
                  <a:pt x="4839595" y="1467206"/>
                  <a:pt x="4834252" y="1467206"/>
                </a:cubicBezTo>
                <a:cubicBezTo>
                  <a:pt x="4828915" y="1467206"/>
                  <a:pt x="4824532" y="1462884"/>
                  <a:pt x="4824532" y="1457482"/>
                </a:cubicBezTo>
                <a:cubicBezTo>
                  <a:pt x="4824532" y="1452081"/>
                  <a:pt x="4828851" y="1447696"/>
                  <a:pt x="4834252" y="1447696"/>
                </a:cubicBezTo>
                <a:close/>
                <a:moveTo>
                  <a:pt x="5075485" y="1447693"/>
                </a:moveTo>
                <a:cubicBezTo>
                  <a:pt x="5080819" y="1447693"/>
                  <a:pt x="5085201" y="1452142"/>
                  <a:pt x="5085201" y="1457479"/>
                </a:cubicBezTo>
                <a:cubicBezTo>
                  <a:pt x="5085201" y="1462818"/>
                  <a:pt x="5080883" y="1467203"/>
                  <a:pt x="5075485" y="1467203"/>
                </a:cubicBezTo>
                <a:cubicBezTo>
                  <a:pt x="5070086" y="1467203"/>
                  <a:pt x="5065704" y="1462881"/>
                  <a:pt x="5065704" y="1457479"/>
                </a:cubicBezTo>
                <a:cubicBezTo>
                  <a:pt x="5065704" y="1452078"/>
                  <a:pt x="5070086" y="1447693"/>
                  <a:pt x="5075485" y="1447693"/>
                </a:cubicBezTo>
                <a:close/>
                <a:moveTo>
                  <a:pt x="5316710" y="1447690"/>
                </a:moveTo>
                <a:cubicBezTo>
                  <a:pt x="5322044" y="1447690"/>
                  <a:pt x="5326429" y="1452138"/>
                  <a:pt x="5326429" y="1457476"/>
                </a:cubicBezTo>
                <a:cubicBezTo>
                  <a:pt x="5326429" y="1462815"/>
                  <a:pt x="5322105" y="1467200"/>
                  <a:pt x="5316710" y="1467200"/>
                </a:cubicBezTo>
                <a:cubicBezTo>
                  <a:pt x="5311314" y="1467200"/>
                  <a:pt x="5306924" y="1462878"/>
                  <a:pt x="5306924" y="1457476"/>
                </a:cubicBezTo>
                <a:cubicBezTo>
                  <a:pt x="5306924" y="1452075"/>
                  <a:pt x="5311314" y="1447690"/>
                  <a:pt x="5316710" y="1447690"/>
                </a:cubicBezTo>
                <a:close/>
                <a:moveTo>
                  <a:pt x="5557991" y="1447686"/>
                </a:moveTo>
                <a:cubicBezTo>
                  <a:pt x="5563391" y="1447686"/>
                  <a:pt x="5567774" y="1452135"/>
                  <a:pt x="5567774" y="1457473"/>
                </a:cubicBezTo>
                <a:cubicBezTo>
                  <a:pt x="5567774" y="1462812"/>
                  <a:pt x="5563391" y="1467196"/>
                  <a:pt x="5557991" y="1467196"/>
                </a:cubicBezTo>
                <a:cubicBezTo>
                  <a:pt x="5552592" y="1467196"/>
                  <a:pt x="5548208" y="1462875"/>
                  <a:pt x="5548208" y="1457473"/>
                </a:cubicBezTo>
                <a:cubicBezTo>
                  <a:pt x="5548208" y="1452071"/>
                  <a:pt x="5552592" y="1447686"/>
                  <a:pt x="5557991" y="1447686"/>
                </a:cubicBezTo>
                <a:close/>
                <a:moveTo>
                  <a:pt x="5799205" y="1447683"/>
                </a:moveTo>
                <a:cubicBezTo>
                  <a:pt x="5804606" y="1447683"/>
                  <a:pt x="5808989" y="1452132"/>
                  <a:pt x="5808989" y="1457470"/>
                </a:cubicBezTo>
                <a:cubicBezTo>
                  <a:pt x="5808989" y="1462808"/>
                  <a:pt x="5804542" y="1467193"/>
                  <a:pt x="5799205" y="1467193"/>
                </a:cubicBezTo>
                <a:cubicBezTo>
                  <a:pt x="5793870" y="1467193"/>
                  <a:pt x="5789486" y="1462872"/>
                  <a:pt x="5789486" y="1457470"/>
                </a:cubicBezTo>
                <a:cubicBezTo>
                  <a:pt x="5789486" y="1452068"/>
                  <a:pt x="5793806" y="1447683"/>
                  <a:pt x="5799205" y="1447683"/>
                </a:cubicBezTo>
                <a:close/>
                <a:moveTo>
                  <a:pt x="6040432" y="1447680"/>
                </a:moveTo>
                <a:cubicBezTo>
                  <a:pt x="6045832" y="1447680"/>
                  <a:pt x="6050216" y="1452129"/>
                  <a:pt x="6050216" y="1457466"/>
                </a:cubicBezTo>
                <a:cubicBezTo>
                  <a:pt x="6050216" y="1462805"/>
                  <a:pt x="6045769" y="1467190"/>
                  <a:pt x="6040432" y="1467190"/>
                </a:cubicBezTo>
                <a:cubicBezTo>
                  <a:pt x="6035095" y="1467190"/>
                  <a:pt x="6030712" y="1462868"/>
                  <a:pt x="6030712" y="1457466"/>
                </a:cubicBezTo>
                <a:cubicBezTo>
                  <a:pt x="6030712" y="1452065"/>
                  <a:pt x="6035032" y="1447680"/>
                  <a:pt x="6040432" y="1447680"/>
                </a:cubicBezTo>
                <a:close/>
                <a:moveTo>
                  <a:pt x="6281661" y="1447677"/>
                </a:moveTo>
                <a:cubicBezTo>
                  <a:pt x="6286997" y="1447677"/>
                  <a:pt x="6291381" y="1452126"/>
                  <a:pt x="6291381" y="1457463"/>
                </a:cubicBezTo>
                <a:cubicBezTo>
                  <a:pt x="6291381" y="1462802"/>
                  <a:pt x="6287061" y="1467187"/>
                  <a:pt x="6281661" y="1467187"/>
                </a:cubicBezTo>
                <a:cubicBezTo>
                  <a:pt x="6276261" y="1467187"/>
                  <a:pt x="6271877" y="1462865"/>
                  <a:pt x="6271877" y="1457463"/>
                </a:cubicBezTo>
                <a:cubicBezTo>
                  <a:pt x="6271877" y="1452062"/>
                  <a:pt x="6276261" y="1447677"/>
                  <a:pt x="6281661" y="1447677"/>
                </a:cubicBezTo>
                <a:close/>
                <a:moveTo>
                  <a:pt x="6522889" y="1447674"/>
                </a:moveTo>
                <a:cubicBezTo>
                  <a:pt x="6528225" y="1447674"/>
                  <a:pt x="6532610" y="1452123"/>
                  <a:pt x="6532610" y="1457460"/>
                </a:cubicBezTo>
                <a:cubicBezTo>
                  <a:pt x="6532610" y="1462799"/>
                  <a:pt x="6528289" y="1467184"/>
                  <a:pt x="6522889" y="1467184"/>
                </a:cubicBezTo>
                <a:cubicBezTo>
                  <a:pt x="6517489" y="1467184"/>
                  <a:pt x="6513105" y="1462862"/>
                  <a:pt x="6513105" y="1457460"/>
                </a:cubicBezTo>
                <a:cubicBezTo>
                  <a:pt x="6513105" y="1452058"/>
                  <a:pt x="6517489" y="1447674"/>
                  <a:pt x="6522889" y="1447674"/>
                </a:cubicBezTo>
                <a:close/>
                <a:moveTo>
                  <a:pt x="6764118" y="1447670"/>
                </a:moveTo>
                <a:cubicBezTo>
                  <a:pt x="6769518" y="1447670"/>
                  <a:pt x="6773902" y="1452119"/>
                  <a:pt x="6773902" y="1457457"/>
                </a:cubicBezTo>
                <a:cubicBezTo>
                  <a:pt x="6773902" y="1462796"/>
                  <a:pt x="6769518" y="1467181"/>
                  <a:pt x="6764118" y="1467181"/>
                </a:cubicBezTo>
                <a:cubicBezTo>
                  <a:pt x="6758718" y="1467181"/>
                  <a:pt x="6754335" y="1462859"/>
                  <a:pt x="6754335" y="1457457"/>
                </a:cubicBezTo>
                <a:cubicBezTo>
                  <a:pt x="6754335" y="1452055"/>
                  <a:pt x="6758718" y="1447670"/>
                  <a:pt x="6764118" y="1447670"/>
                </a:cubicBezTo>
                <a:close/>
                <a:moveTo>
                  <a:pt x="7005346" y="1447667"/>
                </a:moveTo>
                <a:cubicBezTo>
                  <a:pt x="7010746" y="1447667"/>
                  <a:pt x="7015130" y="1452116"/>
                  <a:pt x="7015130" y="1457454"/>
                </a:cubicBezTo>
                <a:cubicBezTo>
                  <a:pt x="7015130" y="1462793"/>
                  <a:pt x="7010683" y="1467177"/>
                  <a:pt x="7005346" y="1467177"/>
                </a:cubicBezTo>
                <a:cubicBezTo>
                  <a:pt x="7000009" y="1467177"/>
                  <a:pt x="6995626" y="1462856"/>
                  <a:pt x="6995626" y="1457454"/>
                </a:cubicBezTo>
                <a:cubicBezTo>
                  <a:pt x="6995626" y="1452052"/>
                  <a:pt x="6999946" y="1447667"/>
                  <a:pt x="7005346" y="1447667"/>
                </a:cubicBezTo>
                <a:close/>
                <a:moveTo>
                  <a:pt x="7246575" y="1447664"/>
                </a:moveTo>
                <a:cubicBezTo>
                  <a:pt x="7251975" y="1447664"/>
                  <a:pt x="7256359" y="1452113"/>
                  <a:pt x="7256359" y="1457451"/>
                </a:cubicBezTo>
                <a:cubicBezTo>
                  <a:pt x="7256359" y="1462789"/>
                  <a:pt x="7251912" y="1467174"/>
                  <a:pt x="7246575" y="1467174"/>
                </a:cubicBezTo>
                <a:cubicBezTo>
                  <a:pt x="7241238" y="1467174"/>
                  <a:pt x="7236855" y="1462852"/>
                  <a:pt x="7236855" y="1457451"/>
                </a:cubicBezTo>
                <a:cubicBezTo>
                  <a:pt x="7236855" y="1452049"/>
                  <a:pt x="7241175" y="1447664"/>
                  <a:pt x="7246575" y="1447664"/>
                </a:cubicBezTo>
                <a:close/>
                <a:moveTo>
                  <a:pt x="7487803" y="1447661"/>
                </a:moveTo>
                <a:cubicBezTo>
                  <a:pt x="7493139" y="1447661"/>
                  <a:pt x="7497524" y="1452110"/>
                  <a:pt x="7497524" y="1457447"/>
                </a:cubicBezTo>
                <a:cubicBezTo>
                  <a:pt x="7497524" y="1462786"/>
                  <a:pt x="7493203" y="1467171"/>
                  <a:pt x="7487803" y="1467171"/>
                </a:cubicBezTo>
                <a:cubicBezTo>
                  <a:pt x="7482403" y="1467171"/>
                  <a:pt x="7478019" y="1462849"/>
                  <a:pt x="7478019" y="1457447"/>
                </a:cubicBezTo>
                <a:cubicBezTo>
                  <a:pt x="7478019" y="1452046"/>
                  <a:pt x="7482403" y="1447661"/>
                  <a:pt x="7487803" y="1447661"/>
                </a:cubicBezTo>
                <a:close/>
                <a:moveTo>
                  <a:pt x="7729032" y="1447657"/>
                </a:moveTo>
                <a:cubicBezTo>
                  <a:pt x="7734369" y="1447657"/>
                  <a:pt x="7738753" y="1452106"/>
                  <a:pt x="7738753" y="1457444"/>
                </a:cubicBezTo>
                <a:cubicBezTo>
                  <a:pt x="7738753" y="1462783"/>
                  <a:pt x="7734432" y="1467168"/>
                  <a:pt x="7729032" y="1467168"/>
                </a:cubicBezTo>
                <a:cubicBezTo>
                  <a:pt x="7723632" y="1467168"/>
                  <a:pt x="7719249" y="1462846"/>
                  <a:pt x="7719249" y="1457444"/>
                </a:cubicBezTo>
                <a:cubicBezTo>
                  <a:pt x="7719249" y="1452042"/>
                  <a:pt x="7723632" y="1447657"/>
                  <a:pt x="7729032" y="1447657"/>
                </a:cubicBezTo>
                <a:close/>
                <a:moveTo>
                  <a:pt x="7970260" y="1447654"/>
                </a:moveTo>
                <a:cubicBezTo>
                  <a:pt x="7975661" y="1447654"/>
                  <a:pt x="7980044" y="1452103"/>
                  <a:pt x="7980044" y="1457441"/>
                </a:cubicBezTo>
                <a:cubicBezTo>
                  <a:pt x="7980044" y="1462780"/>
                  <a:pt x="7975661" y="1467165"/>
                  <a:pt x="7970260" y="1467165"/>
                </a:cubicBezTo>
                <a:cubicBezTo>
                  <a:pt x="7964860" y="1467165"/>
                  <a:pt x="7960477" y="1462843"/>
                  <a:pt x="7960477" y="1457441"/>
                </a:cubicBezTo>
                <a:cubicBezTo>
                  <a:pt x="7960477" y="1452039"/>
                  <a:pt x="7964860" y="1447654"/>
                  <a:pt x="7970260" y="1447654"/>
                </a:cubicBezTo>
                <a:close/>
                <a:moveTo>
                  <a:pt x="8211553" y="1447651"/>
                </a:moveTo>
                <a:cubicBezTo>
                  <a:pt x="8216889" y="1447651"/>
                  <a:pt x="8221273" y="1452100"/>
                  <a:pt x="8221273" y="1457438"/>
                </a:cubicBezTo>
                <a:cubicBezTo>
                  <a:pt x="8221273" y="1462777"/>
                  <a:pt x="8216953" y="1467162"/>
                  <a:pt x="8211553" y="1467162"/>
                </a:cubicBezTo>
                <a:cubicBezTo>
                  <a:pt x="8206152" y="1467162"/>
                  <a:pt x="8201769" y="1462840"/>
                  <a:pt x="8201769" y="1457438"/>
                </a:cubicBezTo>
                <a:cubicBezTo>
                  <a:pt x="8201769" y="1452036"/>
                  <a:pt x="8206152" y="1447651"/>
                  <a:pt x="8211553" y="1447651"/>
                </a:cubicBezTo>
                <a:close/>
                <a:moveTo>
                  <a:pt x="8452781" y="1447648"/>
                </a:moveTo>
                <a:cubicBezTo>
                  <a:pt x="8458181" y="1447648"/>
                  <a:pt x="8462566" y="1452097"/>
                  <a:pt x="8462566" y="1457435"/>
                </a:cubicBezTo>
                <a:cubicBezTo>
                  <a:pt x="8462566" y="1462774"/>
                  <a:pt x="8458118" y="1467158"/>
                  <a:pt x="8452781" y="1467158"/>
                </a:cubicBezTo>
                <a:cubicBezTo>
                  <a:pt x="8447445" y="1467158"/>
                  <a:pt x="8443061" y="1462837"/>
                  <a:pt x="8443061" y="1457435"/>
                </a:cubicBezTo>
                <a:cubicBezTo>
                  <a:pt x="8443061" y="1452033"/>
                  <a:pt x="8447381" y="1447648"/>
                  <a:pt x="8452781" y="1447648"/>
                </a:cubicBezTo>
                <a:close/>
                <a:moveTo>
                  <a:pt x="8694009" y="1447644"/>
                </a:moveTo>
                <a:cubicBezTo>
                  <a:pt x="8699346" y="1447644"/>
                  <a:pt x="8703730" y="1452094"/>
                  <a:pt x="8703730" y="1457431"/>
                </a:cubicBezTo>
                <a:cubicBezTo>
                  <a:pt x="8703730" y="1462770"/>
                  <a:pt x="8699346" y="1467155"/>
                  <a:pt x="8694009" y="1467155"/>
                </a:cubicBezTo>
                <a:cubicBezTo>
                  <a:pt x="8688673" y="1467155"/>
                  <a:pt x="8684289" y="1462833"/>
                  <a:pt x="8684289" y="1457431"/>
                </a:cubicBezTo>
                <a:cubicBezTo>
                  <a:pt x="8684289" y="1452029"/>
                  <a:pt x="8688609" y="1447644"/>
                  <a:pt x="8694009" y="1447644"/>
                </a:cubicBezTo>
                <a:close/>
                <a:moveTo>
                  <a:pt x="8935237" y="1447641"/>
                </a:moveTo>
                <a:cubicBezTo>
                  <a:pt x="8940574" y="1447641"/>
                  <a:pt x="8944958" y="1452090"/>
                  <a:pt x="8944958" y="1457428"/>
                </a:cubicBezTo>
                <a:cubicBezTo>
                  <a:pt x="8944958" y="1462767"/>
                  <a:pt x="8940638" y="1467152"/>
                  <a:pt x="8935237" y="1467152"/>
                </a:cubicBezTo>
                <a:cubicBezTo>
                  <a:pt x="8929837" y="1467152"/>
                  <a:pt x="8925454" y="1462830"/>
                  <a:pt x="8925454" y="1457428"/>
                </a:cubicBezTo>
                <a:cubicBezTo>
                  <a:pt x="8925454" y="1452026"/>
                  <a:pt x="8929837" y="1447641"/>
                  <a:pt x="8935237" y="1447641"/>
                </a:cubicBezTo>
                <a:close/>
                <a:moveTo>
                  <a:pt x="9176467" y="1447638"/>
                </a:moveTo>
                <a:cubicBezTo>
                  <a:pt x="9181803" y="1447638"/>
                  <a:pt x="9186187" y="1452087"/>
                  <a:pt x="9186187" y="1457425"/>
                </a:cubicBezTo>
                <a:cubicBezTo>
                  <a:pt x="9186187" y="1462764"/>
                  <a:pt x="9181867" y="1467149"/>
                  <a:pt x="9176467" y="1467149"/>
                </a:cubicBezTo>
                <a:cubicBezTo>
                  <a:pt x="9171066" y="1467149"/>
                  <a:pt x="9166683" y="1462827"/>
                  <a:pt x="9166683" y="1457425"/>
                </a:cubicBezTo>
                <a:cubicBezTo>
                  <a:pt x="9166683" y="1452023"/>
                  <a:pt x="9171066" y="1447638"/>
                  <a:pt x="9176467" y="1447638"/>
                </a:cubicBezTo>
                <a:close/>
                <a:moveTo>
                  <a:pt x="9417695" y="1447635"/>
                </a:moveTo>
                <a:cubicBezTo>
                  <a:pt x="9423031" y="1447635"/>
                  <a:pt x="9427416" y="1452084"/>
                  <a:pt x="9427416" y="1457422"/>
                </a:cubicBezTo>
                <a:cubicBezTo>
                  <a:pt x="9427416" y="1462761"/>
                  <a:pt x="9423095" y="1467146"/>
                  <a:pt x="9417695" y="1467146"/>
                </a:cubicBezTo>
                <a:cubicBezTo>
                  <a:pt x="9412295" y="1467146"/>
                  <a:pt x="9407911" y="1462824"/>
                  <a:pt x="9407911" y="1457422"/>
                </a:cubicBezTo>
                <a:cubicBezTo>
                  <a:pt x="9407911" y="1452020"/>
                  <a:pt x="9412295" y="1447635"/>
                  <a:pt x="9417695" y="1447635"/>
                </a:cubicBezTo>
                <a:close/>
                <a:moveTo>
                  <a:pt x="9649203" y="1206548"/>
                </a:moveTo>
                <a:cubicBezTo>
                  <a:pt x="9654540" y="1206548"/>
                  <a:pt x="9658923" y="1210998"/>
                  <a:pt x="9658923" y="1216336"/>
                </a:cubicBezTo>
                <a:cubicBezTo>
                  <a:pt x="9658923" y="1221674"/>
                  <a:pt x="9654540" y="1226063"/>
                  <a:pt x="9649203" y="1226063"/>
                </a:cubicBezTo>
                <a:cubicBezTo>
                  <a:pt x="9643866" y="1226063"/>
                  <a:pt x="9639483" y="1221738"/>
                  <a:pt x="9639483" y="1216336"/>
                </a:cubicBezTo>
                <a:cubicBezTo>
                  <a:pt x="9639483" y="1210933"/>
                  <a:pt x="9643803" y="1206548"/>
                  <a:pt x="9649203" y="1206548"/>
                </a:cubicBezTo>
                <a:close/>
                <a:moveTo>
                  <a:pt x="9890432" y="1206544"/>
                </a:moveTo>
                <a:cubicBezTo>
                  <a:pt x="9895768" y="1206544"/>
                  <a:pt x="9900152" y="1210994"/>
                  <a:pt x="9900152" y="1216332"/>
                </a:cubicBezTo>
                <a:cubicBezTo>
                  <a:pt x="9900152" y="1221672"/>
                  <a:pt x="9895832" y="1226059"/>
                  <a:pt x="9890432" y="1226059"/>
                </a:cubicBezTo>
                <a:cubicBezTo>
                  <a:pt x="9885031" y="1226059"/>
                  <a:pt x="9880648" y="1221734"/>
                  <a:pt x="9880648" y="1216332"/>
                </a:cubicBezTo>
                <a:cubicBezTo>
                  <a:pt x="9880648" y="1210930"/>
                  <a:pt x="9885031" y="1206544"/>
                  <a:pt x="9890432" y="1206544"/>
                </a:cubicBezTo>
                <a:close/>
                <a:moveTo>
                  <a:pt x="10131660" y="1206541"/>
                </a:moveTo>
                <a:cubicBezTo>
                  <a:pt x="10137060" y="1206541"/>
                  <a:pt x="10141444" y="1210991"/>
                  <a:pt x="10141444" y="1216329"/>
                </a:cubicBezTo>
                <a:cubicBezTo>
                  <a:pt x="10141444" y="1221668"/>
                  <a:pt x="10136997" y="1226056"/>
                  <a:pt x="10131660" y="1226056"/>
                </a:cubicBezTo>
                <a:cubicBezTo>
                  <a:pt x="10126323" y="1226056"/>
                  <a:pt x="10121940" y="1221731"/>
                  <a:pt x="10121940" y="1216329"/>
                </a:cubicBezTo>
                <a:cubicBezTo>
                  <a:pt x="10121940" y="1210927"/>
                  <a:pt x="10126260" y="1206541"/>
                  <a:pt x="10131660" y="1206541"/>
                </a:cubicBezTo>
                <a:close/>
                <a:moveTo>
                  <a:pt x="10372888" y="1206538"/>
                </a:moveTo>
                <a:cubicBezTo>
                  <a:pt x="10378288" y="1206538"/>
                  <a:pt x="10382673" y="1210988"/>
                  <a:pt x="10382673" y="1216325"/>
                </a:cubicBezTo>
                <a:cubicBezTo>
                  <a:pt x="10382673" y="1221665"/>
                  <a:pt x="10378225" y="1226052"/>
                  <a:pt x="10372888" y="1226052"/>
                </a:cubicBezTo>
                <a:cubicBezTo>
                  <a:pt x="10367552" y="1226052"/>
                  <a:pt x="10363168" y="1221728"/>
                  <a:pt x="10363168" y="1216325"/>
                </a:cubicBezTo>
                <a:cubicBezTo>
                  <a:pt x="10363168" y="1210924"/>
                  <a:pt x="10367488" y="1206538"/>
                  <a:pt x="10372888" y="1206538"/>
                </a:cubicBezTo>
                <a:close/>
                <a:moveTo>
                  <a:pt x="10614116" y="1206535"/>
                </a:moveTo>
                <a:cubicBezTo>
                  <a:pt x="10619516" y="1206535"/>
                  <a:pt x="10623901" y="1210984"/>
                  <a:pt x="10623901" y="1216322"/>
                </a:cubicBezTo>
                <a:cubicBezTo>
                  <a:pt x="10623901" y="1221661"/>
                  <a:pt x="10619454" y="1226049"/>
                  <a:pt x="10614116" y="1226049"/>
                </a:cubicBezTo>
                <a:cubicBezTo>
                  <a:pt x="10608780" y="1226049"/>
                  <a:pt x="10604396" y="1221724"/>
                  <a:pt x="10604396" y="1216322"/>
                </a:cubicBezTo>
                <a:cubicBezTo>
                  <a:pt x="10604396" y="1210920"/>
                  <a:pt x="10608716" y="1206535"/>
                  <a:pt x="10614116" y="1206535"/>
                </a:cubicBezTo>
                <a:close/>
                <a:moveTo>
                  <a:pt x="10855345" y="1206531"/>
                </a:moveTo>
                <a:cubicBezTo>
                  <a:pt x="10860682" y="1206531"/>
                  <a:pt x="10865065" y="1210981"/>
                  <a:pt x="10865065" y="1216319"/>
                </a:cubicBezTo>
                <a:cubicBezTo>
                  <a:pt x="10865065" y="1221658"/>
                  <a:pt x="10860682" y="1226045"/>
                  <a:pt x="10855345" y="1226045"/>
                </a:cubicBezTo>
                <a:cubicBezTo>
                  <a:pt x="10850008" y="1226045"/>
                  <a:pt x="10845625" y="1221721"/>
                  <a:pt x="10845625" y="1216319"/>
                </a:cubicBezTo>
                <a:cubicBezTo>
                  <a:pt x="10845625" y="1210917"/>
                  <a:pt x="10849945" y="1206531"/>
                  <a:pt x="10855345" y="1206531"/>
                </a:cubicBezTo>
                <a:close/>
                <a:moveTo>
                  <a:pt x="11096574" y="1206528"/>
                </a:moveTo>
                <a:cubicBezTo>
                  <a:pt x="11101910" y="1206528"/>
                  <a:pt x="11106294" y="1210977"/>
                  <a:pt x="11106294" y="1216315"/>
                </a:cubicBezTo>
                <a:cubicBezTo>
                  <a:pt x="11106294" y="1221655"/>
                  <a:pt x="11101974" y="1226042"/>
                  <a:pt x="11096574" y="1226042"/>
                </a:cubicBezTo>
                <a:cubicBezTo>
                  <a:pt x="11091174" y="1226042"/>
                  <a:pt x="11086790" y="1221717"/>
                  <a:pt x="11086790" y="1216315"/>
                </a:cubicBezTo>
                <a:cubicBezTo>
                  <a:pt x="11086790" y="1210914"/>
                  <a:pt x="11091174" y="1206528"/>
                  <a:pt x="11096574" y="1206528"/>
                </a:cubicBezTo>
                <a:close/>
                <a:moveTo>
                  <a:pt x="11337802" y="1206524"/>
                </a:moveTo>
                <a:cubicBezTo>
                  <a:pt x="11343202" y="1206524"/>
                  <a:pt x="11347587" y="1210974"/>
                  <a:pt x="11347587" y="1216312"/>
                </a:cubicBezTo>
                <a:cubicBezTo>
                  <a:pt x="11347587" y="1221651"/>
                  <a:pt x="11343139" y="1226038"/>
                  <a:pt x="11337802" y="1226038"/>
                </a:cubicBezTo>
                <a:cubicBezTo>
                  <a:pt x="11332466" y="1226038"/>
                  <a:pt x="11328082" y="1221714"/>
                  <a:pt x="11328082" y="1216312"/>
                </a:cubicBezTo>
                <a:cubicBezTo>
                  <a:pt x="11328082" y="1210910"/>
                  <a:pt x="11332402" y="1206524"/>
                  <a:pt x="11337802" y="1206524"/>
                </a:cubicBezTo>
                <a:close/>
                <a:moveTo>
                  <a:pt x="11579030" y="1206521"/>
                </a:moveTo>
                <a:cubicBezTo>
                  <a:pt x="11584430" y="1206521"/>
                  <a:pt x="11588815" y="1210971"/>
                  <a:pt x="11588815" y="1216309"/>
                </a:cubicBezTo>
                <a:cubicBezTo>
                  <a:pt x="11588815" y="1221648"/>
                  <a:pt x="11584367" y="1226035"/>
                  <a:pt x="11579030" y="1226035"/>
                </a:cubicBezTo>
                <a:cubicBezTo>
                  <a:pt x="11573694" y="1226035"/>
                  <a:pt x="11569310" y="1221711"/>
                  <a:pt x="11569310" y="1216309"/>
                </a:cubicBezTo>
                <a:cubicBezTo>
                  <a:pt x="11569310" y="1210907"/>
                  <a:pt x="11573630" y="1206521"/>
                  <a:pt x="11579030" y="1206521"/>
                </a:cubicBezTo>
                <a:close/>
                <a:moveTo>
                  <a:pt x="11820259" y="1206518"/>
                </a:moveTo>
                <a:cubicBezTo>
                  <a:pt x="11825659" y="1206518"/>
                  <a:pt x="11830043" y="1210967"/>
                  <a:pt x="11830043" y="1216305"/>
                </a:cubicBezTo>
                <a:cubicBezTo>
                  <a:pt x="11830043" y="1221644"/>
                  <a:pt x="11825596" y="1226032"/>
                  <a:pt x="11820259" y="1226032"/>
                </a:cubicBezTo>
                <a:cubicBezTo>
                  <a:pt x="11814922" y="1226032"/>
                  <a:pt x="11810539" y="1221707"/>
                  <a:pt x="11810539" y="1216305"/>
                </a:cubicBezTo>
                <a:cubicBezTo>
                  <a:pt x="11810539" y="1210903"/>
                  <a:pt x="11814859" y="1206518"/>
                  <a:pt x="11820259" y="1206518"/>
                </a:cubicBezTo>
                <a:close/>
                <a:moveTo>
                  <a:pt x="9720" y="1206514"/>
                </a:moveTo>
                <a:cubicBezTo>
                  <a:pt x="15120" y="1206514"/>
                  <a:pt x="19504" y="1210964"/>
                  <a:pt x="19504" y="1216302"/>
                </a:cubicBezTo>
                <a:cubicBezTo>
                  <a:pt x="19504" y="1221641"/>
                  <a:pt x="15057" y="1226028"/>
                  <a:pt x="9720" y="1226028"/>
                </a:cubicBezTo>
                <a:cubicBezTo>
                  <a:pt x="4385" y="1226028"/>
                  <a:pt x="1" y="1221704"/>
                  <a:pt x="1" y="1216302"/>
                </a:cubicBezTo>
                <a:cubicBezTo>
                  <a:pt x="1" y="1210900"/>
                  <a:pt x="4321" y="1206514"/>
                  <a:pt x="9720" y="1206514"/>
                </a:cubicBezTo>
                <a:close/>
                <a:moveTo>
                  <a:pt x="251004" y="1206511"/>
                </a:moveTo>
                <a:cubicBezTo>
                  <a:pt x="256404" y="1206511"/>
                  <a:pt x="260788" y="1210961"/>
                  <a:pt x="260788" y="1216299"/>
                </a:cubicBezTo>
                <a:cubicBezTo>
                  <a:pt x="260788" y="1221638"/>
                  <a:pt x="256341" y="1226025"/>
                  <a:pt x="251004" y="1226025"/>
                </a:cubicBezTo>
                <a:cubicBezTo>
                  <a:pt x="245668" y="1226025"/>
                  <a:pt x="241284" y="1221700"/>
                  <a:pt x="241284" y="1216299"/>
                </a:cubicBezTo>
                <a:cubicBezTo>
                  <a:pt x="241284" y="1210897"/>
                  <a:pt x="245604" y="1206511"/>
                  <a:pt x="251004" y="1206511"/>
                </a:cubicBezTo>
                <a:close/>
                <a:moveTo>
                  <a:pt x="492223" y="1206507"/>
                </a:moveTo>
                <a:cubicBezTo>
                  <a:pt x="497559" y="1206507"/>
                  <a:pt x="501943" y="1210957"/>
                  <a:pt x="501943" y="1216295"/>
                </a:cubicBezTo>
                <a:cubicBezTo>
                  <a:pt x="501943" y="1221635"/>
                  <a:pt x="497623" y="1226021"/>
                  <a:pt x="492223" y="1226021"/>
                </a:cubicBezTo>
                <a:cubicBezTo>
                  <a:pt x="486823" y="1226021"/>
                  <a:pt x="482439" y="1221697"/>
                  <a:pt x="482439" y="1216295"/>
                </a:cubicBezTo>
                <a:cubicBezTo>
                  <a:pt x="482439" y="1210893"/>
                  <a:pt x="486823" y="1206507"/>
                  <a:pt x="492223" y="1206507"/>
                </a:cubicBezTo>
                <a:close/>
                <a:moveTo>
                  <a:pt x="733444" y="1206504"/>
                </a:moveTo>
                <a:cubicBezTo>
                  <a:pt x="738780" y="1206504"/>
                  <a:pt x="743164" y="1210954"/>
                  <a:pt x="743164" y="1216292"/>
                </a:cubicBezTo>
                <a:cubicBezTo>
                  <a:pt x="743164" y="1221631"/>
                  <a:pt x="738844" y="1226018"/>
                  <a:pt x="733444" y="1226018"/>
                </a:cubicBezTo>
                <a:cubicBezTo>
                  <a:pt x="728044" y="1226018"/>
                  <a:pt x="723660" y="1221694"/>
                  <a:pt x="723660" y="1216292"/>
                </a:cubicBezTo>
                <a:cubicBezTo>
                  <a:pt x="723660" y="1210890"/>
                  <a:pt x="728044" y="1206504"/>
                  <a:pt x="733444" y="1206504"/>
                </a:cubicBezTo>
                <a:close/>
                <a:moveTo>
                  <a:pt x="974664" y="1206501"/>
                </a:moveTo>
                <a:cubicBezTo>
                  <a:pt x="980064" y="1206501"/>
                  <a:pt x="984448" y="1210951"/>
                  <a:pt x="984448" y="1216288"/>
                </a:cubicBezTo>
                <a:cubicBezTo>
                  <a:pt x="984448" y="1221628"/>
                  <a:pt x="980001" y="1226014"/>
                  <a:pt x="974664" y="1226014"/>
                </a:cubicBezTo>
                <a:cubicBezTo>
                  <a:pt x="969328" y="1226014"/>
                  <a:pt x="964944" y="1221690"/>
                  <a:pt x="964944" y="1216288"/>
                </a:cubicBezTo>
                <a:cubicBezTo>
                  <a:pt x="964944" y="1210887"/>
                  <a:pt x="969264" y="1206501"/>
                  <a:pt x="974664" y="1206501"/>
                </a:cubicBezTo>
                <a:close/>
                <a:moveTo>
                  <a:pt x="1215884" y="1206497"/>
                </a:moveTo>
                <a:cubicBezTo>
                  <a:pt x="1221284" y="1206497"/>
                  <a:pt x="1225668" y="1210947"/>
                  <a:pt x="1225668" y="1216285"/>
                </a:cubicBezTo>
                <a:cubicBezTo>
                  <a:pt x="1225668" y="1221624"/>
                  <a:pt x="1221221" y="1226011"/>
                  <a:pt x="1215884" y="1226011"/>
                </a:cubicBezTo>
                <a:cubicBezTo>
                  <a:pt x="1210548" y="1226011"/>
                  <a:pt x="1206165" y="1221687"/>
                  <a:pt x="1206165" y="1216285"/>
                </a:cubicBezTo>
                <a:cubicBezTo>
                  <a:pt x="1206165" y="1210883"/>
                  <a:pt x="1210484" y="1206497"/>
                  <a:pt x="1215884" y="1206497"/>
                </a:cubicBezTo>
                <a:close/>
                <a:moveTo>
                  <a:pt x="1457106" y="1206494"/>
                </a:moveTo>
                <a:cubicBezTo>
                  <a:pt x="1462442" y="1206494"/>
                  <a:pt x="1466825" y="1210944"/>
                  <a:pt x="1466825" y="1216282"/>
                </a:cubicBezTo>
                <a:cubicBezTo>
                  <a:pt x="1466825" y="1221621"/>
                  <a:pt x="1462506" y="1226007"/>
                  <a:pt x="1457106" y="1226007"/>
                </a:cubicBezTo>
                <a:cubicBezTo>
                  <a:pt x="1451706" y="1226007"/>
                  <a:pt x="1447322" y="1221684"/>
                  <a:pt x="1447322" y="1216282"/>
                </a:cubicBezTo>
                <a:cubicBezTo>
                  <a:pt x="1447322" y="1210880"/>
                  <a:pt x="1451706" y="1206494"/>
                  <a:pt x="1457106" y="1206494"/>
                </a:cubicBezTo>
                <a:close/>
                <a:moveTo>
                  <a:pt x="1698330" y="1206491"/>
                </a:moveTo>
                <a:cubicBezTo>
                  <a:pt x="1703732" y="1206491"/>
                  <a:pt x="1708116" y="1210940"/>
                  <a:pt x="1708116" y="1216278"/>
                </a:cubicBezTo>
                <a:cubicBezTo>
                  <a:pt x="1708116" y="1221618"/>
                  <a:pt x="1703732" y="1226004"/>
                  <a:pt x="1698330" y="1226004"/>
                </a:cubicBezTo>
                <a:cubicBezTo>
                  <a:pt x="1692929" y="1226004"/>
                  <a:pt x="1688546" y="1221680"/>
                  <a:pt x="1688546" y="1216278"/>
                </a:cubicBezTo>
                <a:cubicBezTo>
                  <a:pt x="1688546" y="1210876"/>
                  <a:pt x="1692929" y="1206491"/>
                  <a:pt x="1698330" y="1206491"/>
                </a:cubicBezTo>
                <a:close/>
                <a:moveTo>
                  <a:pt x="1939580" y="1206487"/>
                </a:moveTo>
                <a:cubicBezTo>
                  <a:pt x="1944978" y="1206487"/>
                  <a:pt x="1949363" y="1210937"/>
                  <a:pt x="1949363" y="1216275"/>
                </a:cubicBezTo>
                <a:cubicBezTo>
                  <a:pt x="1949363" y="1221614"/>
                  <a:pt x="1944916" y="1226001"/>
                  <a:pt x="1939580" y="1226001"/>
                </a:cubicBezTo>
                <a:cubicBezTo>
                  <a:pt x="1934245" y="1226001"/>
                  <a:pt x="1929859" y="1221677"/>
                  <a:pt x="1929859" y="1216275"/>
                </a:cubicBezTo>
                <a:cubicBezTo>
                  <a:pt x="1929859" y="1210873"/>
                  <a:pt x="1934181" y="1206487"/>
                  <a:pt x="1939580" y="1206487"/>
                </a:cubicBezTo>
                <a:close/>
                <a:moveTo>
                  <a:pt x="2180788" y="1206484"/>
                </a:moveTo>
                <a:cubicBezTo>
                  <a:pt x="2186189" y="1206484"/>
                  <a:pt x="2190577" y="1210934"/>
                  <a:pt x="2190577" y="1216272"/>
                </a:cubicBezTo>
                <a:cubicBezTo>
                  <a:pt x="2190577" y="1221611"/>
                  <a:pt x="2186136" y="1225997"/>
                  <a:pt x="2180788" y="1225997"/>
                </a:cubicBezTo>
                <a:cubicBezTo>
                  <a:pt x="2175475" y="1225997"/>
                  <a:pt x="2171083" y="1221674"/>
                  <a:pt x="2171083" y="1216272"/>
                </a:cubicBezTo>
                <a:cubicBezTo>
                  <a:pt x="2171083" y="1210870"/>
                  <a:pt x="2175412" y="1206484"/>
                  <a:pt x="2180788" y="1206484"/>
                </a:cubicBezTo>
                <a:close/>
                <a:moveTo>
                  <a:pt x="2422035" y="1206481"/>
                </a:moveTo>
                <a:cubicBezTo>
                  <a:pt x="2427370" y="1206481"/>
                  <a:pt x="2431752" y="1210930"/>
                  <a:pt x="2431752" y="1216268"/>
                </a:cubicBezTo>
                <a:cubicBezTo>
                  <a:pt x="2431752" y="1221607"/>
                  <a:pt x="2427434" y="1225994"/>
                  <a:pt x="2422035" y="1225994"/>
                </a:cubicBezTo>
                <a:cubicBezTo>
                  <a:pt x="2416638" y="1225994"/>
                  <a:pt x="2412256" y="1221670"/>
                  <a:pt x="2412256" y="1216268"/>
                </a:cubicBezTo>
                <a:cubicBezTo>
                  <a:pt x="2412256" y="1210866"/>
                  <a:pt x="2416638" y="1206481"/>
                  <a:pt x="2422035" y="1206481"/>
                </a:cubicBezTo>
                <a:close/>
                <a:moveTo>
                  <a:pt x="2663275" y="1206477"/>
                </a:moveTo>
                <a:cubicBezTo>
                  <a:pt x="2668609" y="1206477"/>
                  <a:pt x="2672996" y="1210927"/>
                  <a:pt x="2672996" y="1216265"/>
                </a:cubicBezTo>
                <a:cubicBezTo>
                  <a:pt x="2672996" y="1221604"/>
                  <a:pt x="2668674" y="1225990"/>
                  <a:pt x="2663275" y="1225990"/>
                </a:cubicBezTo>
                <a:cubicBezTo>
                  <a:pt x="2657874" y="1225990"/>
                  <a:pt x="2653490" y="1221667"/>
                  <a:pt x="2653490" y="1216265"/>
                </a:cubicBezTo>
                <a:cubicBezTo>
                  <a:pt x="2653490" y="1210863"/>
                  <a:pt x="2657874" y="1206477"/>
                  <a:pt x="2663275" y="1206477"/>
                </a:cubicBezTo>
                <a:close/>
                <a:moveTo>
                  <a:pt x="2904570" y="1206474"/>
                </a:moveTo>
                <a:cubicBezTo>
                  <a:pt x="2909970" y="1206474"/>
                  <a:pt x="2914353" y="1210924"/>
                  <a:pt x="2914353" y="1216261"/>
                </a:cubicBezTo>
                <a:cubicBezTo>
                  <a:pt x="2914353" y="1221601"/>
                  <a:pt x="2909970" y="1225987"/>
                  <a:pt x="2904570" y="1225987"/>
                </a:cubicBezTo>
                <a:cubicBezTo>
                  <a:pt x="2899172" y="1225987"/>
                  <a:pt x="2894789" y="1221663"/>
                  <a:pt x="2894789" y="1216261"/>
                </a:cubicBezTo>
                <a:cubicBezTo>
                  <a:pt x="2894789" y="1210860"/>
                  <a:pt x="2899172" y="1206474"/>
                  <a:pt x="2904570" y="1206474"/>
                </a:cubicBezTo>
                <a:close/>
                <a:moveTo>
                  <a:pt x="3145749" y="1206470"/>
                </a:moveTo>
                <a:cubicBezTo>
                  <a:pt x="3151148" y="1206470"/>
                  <a:pt x="3155531" y="1210920"/>
                  <a:pt x="3155531" y="1216258"/>
                </a:cubicBezTo>
                <a:cubicBezTo>
                  <a:pt x="3155531" y="1221597"/>
                  <a:pt x="3151085" y="1225984"/>
                  <a:pt x="3145749" y="1225984"/>
                </a:cubicBezTo>
                <a:cubicBezTo>
                  <a:pt x="3140414" y="1225984"/>
                  <a:pt x="3136031" y="1221660"/>
                  <a:pt x="3136031" y="1216258"/>
                </a:cubicBezTo>
                <a:cubicBezTo>
                  <a:pt x="3136031" y="1210856"/>
                  <a:pt x="3140350" y="1206470"/>
                  <a:pt x="3145749" y="1206470"/>
                </a:cubicBezTo>
                <a:close/>
                <a:moveTo>
                  <a:pt x="3386957" y="1206467"/>
                </a:moveTo>
                <a:cubicBezTo>
                  <a:pt x="3392358" y="1206467"/>
                  <a:pt x="3396743" y="1210917"/>
                  <a:pt x="3396743" y="1216255"/>
                </a:cubicBezTo>
                <a:cubicBezTo>
                  <a:pt x="3396743" y="1221594"/>
                  <a:pt x="3392294" y="1225980"/>
                  <a:pt x="3386957" y="1225980"/>
                </a:cubicBezTo>
                <a:cubicBezTo>
                  <a:pt x="3381620" y="1225980"/>
                  <a:pt x="3377235" y="1221657"/>
                  <a:pt x="3377235" y="1216255"/>
                </a:cubicBezTo>
                <a:cubicBezTo>
                  <a:pt x="3377235" y="1210853"/>
                  <a:pt x="3381555" y="1206467"/>
                  <a:pt x="3386957" y="1206467"/>
                </a:cubicBezTo>
                <a:close/>
                <a:moveTo>
                  <a:pt x="3628211" y="1206464"/>
                </a:moveTo>
                <a:cubicBezTo>
                  <a:pt x="3633528" y="1206464"/>
                  <a:pt x="3637936" y="1210914"/>
                  <a:pt x="3637936" y="1216251"/>
                </a:cubicBezTo>
                <a:cubicBezTo>
                  <a:pt x="3637936" y="1221591"/>
                  <a:pt x="3633592" y="1225977"/>
                  <a:pt x="3628211" y="1225977"/>
                </a:cubicBezTo>
                <a:cubicBezTo>
                  <a:pt x="3622813" y="1225977"/>
                  <a:pt x="3618429" y="1221653"/>
                  <a:pt x="3618429" y="1216251"/>
                </a:cubicBezTo>
                <a:cubicBezTo>
                  <a:pt x="3618429" y="1210850"/>
                  <a:pt x="3622813" y="1206464"/>
                  <a:pt x="3628211" y="1206464"/>
                </a:cubicBezTo>
                <a:close/>
                <a:moveTo>
                  <a:pt x="3869430" y="1206460"/>
                </a:moveTo>
                <a:cubicBezTo>
                  <a:pt x="3874761" y="1206460"/>
                  <a:pt x="3879147" y="1210910"/>
                  <a:pt x="3879147" y="1216248"/>
                </a:cubicBezTo>
                <a:cubicBezTo>
                  <a:pt x="3879147" y="1221587"/>
                  <a:pt x="3874826" y="1225973"/>
                  <a:pt x="3869430" y="1225973"/>
                </a:cubicBezTo>
                <a:cubicBezTo>
                  <a:pt x="3864029" y="1225973"/>
                  <a:pt x="3859646" y="1221650"/>
                  <a:pt x="3859646" y="1216248"/>
                </a:cubicBezTo>
                <a:cubicBezTo>
                  <a:pt x="3859646" y="1210846"/>
                  <a:pt x="3864029" y="1206460"/>
                  <a:pt x="3869430" y="1206460"/>
                </a:cubicBezTo>
                <a:close/>
                <a:moveTo>
                  <a:pt x="4110581" y="1206457"/>
                </a:moveTo>
                <a:cubicBezTo>
                  <a:pt x="4115984" y="1206457"/>
                  <a:pt x="4120362" y="1210907"/>
                  <a:pt x="4120362" y="1216245"/>
                </a:cubicBezTo>
                <a:cubicBezTo>
                  <a:pt x="4120362" y="1221584"/>
                  <a:pt x="4115984" y="1225970"/>
                  <a:pt x="4110581" y="1225970"/>
                </a:cubicBezTo>
                <a:cubicBezTo>
                  <a:pt x="4105180" y="1225970"/>
                  <a:pt x="4100797" y="1221647"/>
                  <a:pt x="4100797" y="1216245"/>
                </a:cubicBezTo>
                <a:cubicBezTo>
                  <a:pt x="4100797" y="1210843"/>
                  <a:pt x="4105180" y="1206457"/>
                  <a:pt x="4110581" y="1206457"/>
                </a:cubicBezTo>
                <a:close/>
                <a:moveTo>
                  <a:pt x="4351806" y="1206454"/>
                </a:moveTo>
                <a:cubicBezTo>
                  <a:pt x="4357195" y="1206454"/>
                  <a:pt x="4361580" y="1210903"/>
                  <a:pt x="4361580" y="1216241"/>
                </a:cubicBezTo>
                <a:cubicBezTo>
                  <a:pt x="4361580" y="1221581"/>
                  <a:pt x="4357195" y="1225966"/>
                  <a:pt x="4351806" y="1225966"/>
                </a:cubicBezTo>
                <a:cubicBezTo>
                  <a:pt x="4346397" y="1225966"/>
                  <a:pt x="4342006" y="1221643"/>
                  <a:pt x="4342006" y="1216241"/>
                </a:cubicBezTo>
                <a:cubicBezTo>
                  <a:pt x="4342006" y="1210839"/>
                  <a:pt x="4346397" y="1206454"/>
                  <a:pt x="4351806" y="1206454"/>
                </a:cubicBezTo>
                <a:close/>
                <a:moveTo>
                  <a:pt x="4593017" y="1206450"/>
                </a:moveTo>
                <a:cubicBezTo>
                  <a:pt x="4598413" y="1206450"/>
                  <a:pt x="4602795" y="1210900"/>
                  <a:pt x="4602795" y="1216238"/>
                </a:cubicBezTo>
                <a:cubicBezTo>
                  <a:pt x="4602795" y="1221577"/>
                  <a:pt x="4598350" y="1225963"/>
                  <a:pt x="4593017" y="1225963"/>
                </a:cubicBezTo>
                <a:cubicBezTo>
                  <a:pt x="4587686" y="1225963"/>
                  <a:pt x="4583304" y="1221640"/>
                  <a:pt x="4583304" y="1216238"/>
                </a:cubicBezTo>
                <a:cubicBezTo>
                  <a:pt x="4583304" y="1210836"/>
                  <a:pt x="4587622" y="1206450"/>
                  <a:pt x="4593017" y="1206450"/>
                </a:cubicBezTo>
                <a:close/>
                <a:moveTo>
                  <a:pt x="4834252" y="1206447"/>
                </a:moveTo>
                <a:cubicBezTo>
                  <a:pt x="4839658" y="1206447"/>
                  <a:pt x="4844038" y="1210897"/>
                  <a:pt x="4844038" y="1216235"/>
                </a:cubicBezTo>
                <a:cubicBezTo>
                  <a:pt x="4844038" y="1221574"/>
                  <a:pt x="4839595" y="1225959"/>
                  <a:pt x="4834252" y="1225959"/>
                </a:cubicBezTo>
                <a:cubicBezTo>
                  <a:pt x="4828915" y="1225959"/>
                  <a:pt x="4824532" y="1221637"/>
                  <a:pt x="4824532" y="1216235"/>
                </a:cubicBezTo>
                <a:cubicBezTo>
                  <a:pt x="4824532" y="1210833"/>
                  <a:pt x="4828851" y="1206447"/>
                  <a:pt x="4834252" y="1206447"/>
                </a:cubicBezTo>
                <a:close/>
                <a:moveTo>
                  <a:pt x="5075485" y="1206443"/>
                </a:moveTo>
                <a:cubicBezTo>
                  <a:pt x="5080819" y="1206443"/>
                  <a:pt x="5085201" y="1210893"/>
                  <a:pt x="5085201" y="1216231"/>
                </a:cubicBezTo>
                <a:cubicBezTo>
                  <a:pt x="5085201" y="1221570"/>
                  <a:pt x="5080883" y="1225956"/>
                  <a:pt x="5075485" y="1225956"/>
                </a:cubicBezTo>
                <a:cubicBezTo>
                  <a:pt x="5070086" y="1225956"/>
                  <a:pt x="5065704" y="1221633"/>
                  <a:pt x="5065704" y="1216231"/>
                </a:cubicBezTo>
                <a:cubicBezTo>
                  <a:pt x="5065704" y="1210829"/>
                  <a:pt x="5070086" y="1206443"/>
                  <a:pt x="5075485" y="1206443"/>
                </a:cubicBezTo>
                <a:close/>
                <a:moveTo>
                  <a:pt x="5316710" y="1206440"/>
                </a:moveTo>
                <a:cubicBezTo>
                  <a:pt x="5322044" y="1206440"/>
                  <a:pt x="5326429" y="1210890"/>
                  <a:pt x="5326429" y="1216228"/>
                </a:cubicBezTo>
                <a:cubicBezTo>
                  <a:pt x="5326429" y="1221567"/>
                  <a:pt x="5322105" y="1225953"/>
                  <a:pt x="5316710" y="1225953"/>
                </a:cubicBezTo>
                <a:cubicBezTo>
                  <a:pt x="5311314" y="1225953"/>
                  <a:pt x="5306924" y="1221630"/>
                  <a:pt x="5306924" y="1216228"/>
                </a:cubicBezTo>
                <a:cubicBezTo>
                  <a:pt x="5306924" y="1210826"/>
                  <a:pt x="5311314" y="1206440"/>
                  <a:pt x="5316710" y="1206440"/>
                </a:cubicBezTo>
                <a:close/>
                <a:moveTo>
                  <a:pt x="5557991" y="1206437"/>
                </a:moveTo>
                <a:cubicBezTo>
                  <a:pt x="5563391" y="1206437"/>
                  <a:pt x="5567774" y="1210887"/>
                  <a:pt x="5567774" y="1216224"/>
                </a:cubicBezTo>
                <a:cubicBezTo>
                  <a:pt x="5567774" y="1221564"/>
                  <a:pt x="5563391" y="1225949"/>
                  <a:pt x="5557991" y="1225949"/>
                </a:cubicBezTo>
                <a:cubicBezTo>
                  <a:pt x="5552592" y="1225949"/>
                  <a:pt x="5548208" y="1221626"/>
                  <a:pt x="5548208" y="1216224"/>
                </a:cubicBezTo>
                <a:cubicBezTo>
                  <a:pt x="5548208" y="1210822"/>
                  <a:pt x="5552592" y="1206437"/>
                  <a:pt x="5557991" y="1206437"/>
                </a:cubicBezTo>
                <a:close/>
                <a:moveTo>
                  <a:pt x="5799205" y="1206434"/>
                </a:moveTo>
                <a:cubicBezTo>
                  <a:pt x="5804606" y="1206434"/>
                  <a:pt x="5808989" y="1210883"/>
                  <a:pt x="5808989" y="1216221"/>
                </a:cubicBezTo>
                <a:cubicBezTo>
                  <a:pt x="5808989" y="1221560"/>
                  <a:pt x="5804542" y="1225946"/>
                  <a:pt x="5799205" y="1225946"/>
                </a:cubicBezTo>
                <a:cubicBezTo>
                  <a:pt x="5793870" y="1225946"/>
                  <a:pt x="5789486" y="1221623"/>
                  <a:pt x="5789486" y="1216221"/>
                </a:cubicBezTo>
                <a:cubicBezTo>
                  <a:pt x="5789486" y="1210819"/>
                  <a:pt x="5793806" y="1206434"/>
                  <a:pt x="5799205" y="1206434"/>
                </a:cubicBezTo>
                <a:close/>
                <a:moveTo>
                  <a:pt x="6040432" y="1206430"/>
                </a:moveTo>
                <a:cubicBezTo>
                  <a:pt x="6045832" y="1206430"/>
                  <a:pt x="6050216" y="1210880"/>
                  <a:pt x="6050216" y="1216218"/>
                </a:cubicBezTo>
                <a:cubicBezTo>
                  <a:pt x="6050216" y="1221557"/>
                  <a:pt x="6045769" y="1225942"/>
                  <a:pt x="6040432" y="1225942"/>
                </a:cubicBezTo>
                <a:cubicBezTo>
                  <a:pt x="6035095" y="1225942"/>
                  <a:pt x="6030712" y="1221620"/>
                  <a:pt x="6030712" y="1216218"/>
                </a:cubicBezTo>
                <a:cubicBezTo>
                  <a:pt x="6030712" y="1210816"/>
                  <a:pt x="6035032" y="1206430"/>
                  <a:pt x="6040432" y="1206430"/>
                </a:cubicBezTo>
                <a:close/>
                <a:moveTo>
                  <a:pt x="6281661" y="1206427"/>
                </a:moveTo>
                <a:cubicBezTo>
                  <a:pt x="6286997" y="1206427"/>
                  <a:pt x="6291381" y="1210876"/>
                  <a:pt x="6291381" y="1216214"/>
                </a:cubicBezTo>
                <a:cubicBezTo>
                  <a:pt x="6291381" y="1221554"/>
                  <a:pt x="6287061" y="1225939"/>
                  <a:pt x="6281661" y="1225939"/>
                </a:cubicBezTo>
                <a:cubicBezTo>
                  <a:pt x="6276261" y="1225939"/>
                  <a:pt x="6271877" y="1221616"/>
                  <a:pt x="6271877" y="1216214"/>
                </a:cubicBezTo>
                <a:cubicBezTo>
                  <a:pt x="6271877" y="1210813"/>
                  <a:pt x="6276261" y="1206427"/>
                  <a:pt x="6281661" y="1206427"/>
                </a:cubicBezTo>
                <a:close/>
                <a:moveTo>
                  <a:pt x="6522889" y="1206424"/>
                </a:moveTo>
                <a:cubicBezTo>
                  <a:pt x="6528225" y="1206424"/>
                  <a:pt x="6532610" y="1210873"/>
                  <a:pt x="6532610" y="1216211"/>
                </a:cubicBezTo>
                <a:cubicBezTo>
                  <a:pt x="6532610" y="1221550"/>
                  <a:pt x="6528289" y="1225936"/>
                  <a:pt x="6522889" y="1225936"/>
                </a:cubicBezTo>
                <a:cubicBezTo>
                  <a:pt x="6517489" y="1225936"/>
                  <a:pt x="6513105" y="1221613"/>
                  <a:pt x="6513105" y="1216211"/>
                </a:cubicBezTo>
                <a:cubicBezTo>
                  <a:pt x="6513105" y="1210809"/>
                  <a:pt x="6517489" y="1206424"/>
                  <a:pt x="6522889" y="1206424"/>
                </a:cubicBezTo>
                <a:close/>
                <a:moveTo>
                  <a:pt x="6764118" y="1206420"/>
                </a:moveTo>
                <a:cubicBezTo>
                  <a:pt x="6769518" y="1206420"/>
                  <a:pt x="6773902" y="1210870"/>
                  <a:pt x="6773902" y="1216208"/>
                </a:cubicBezTo>
                <a:cubicBezTo>
                  <a:pt x="6773902" y="1221547"/>
                  <a:pt x="6769518" y="1225932"/>
                  <a:pt x="6764118" y="1225932"/>
                </a:cubicBezTo>
                <a:cubicBezTo>
                  <a:pt x="6758718" y="1225932"/>
                  <a:pt x="6754335" y="1221610"/>
                  <a:pt x="6754335" y="1216208"/>
                </a:cubicBezTo>
                <a:cubicBezTo>
                  <a:pt x="6754335" y="1210806"/>
                  <a:pt x="6758718" y="1206420"/>
                  <a:pt x="6764118" y="1206420"/>
                </a:cubicBezTo>
                <a:close/>
                <a:moveTo>
                  <a:pt x="7005346" y="1206417"/>
                </a:moveTo>
                <a:cubicBezTo>
                  <a:pt x="7010746" y="1206417"/>
                  <a:pt x="7015130" y="1210866"/>
                  <a:pt x="7015130" y="1216204"/>
                </a:cubicBezTo>
                <a:cubicBezTo>
                  <a:pt x="7015130" y="1221543"/>
                  <a:pt x="7010683" y="1225929"/>
                  <a:pt x="7005346" y="1225929"/>
                </a:cubicBezTo>
                <a:cubicBezTo>
                  <a:pt x="7000009" y="1225929"/>
                  <a:pt x="6995626" y="1221606"/>
                  <a:pt x="6995626" y="1216204"/>
                </a:cubicBezTo>
                <a:cubicBezTo>
                  <a:pt x="6995626" y="1210802"/>
                  <a:pt x="6999946" y="1206417"/>
                  <a:pt x="7005346" y="1206417"/>
                </a:cubicBezTo>
                <a:close/>
                <a:moveTo>
                  <a:pt x="7246575" y="1206414"/>
                </a:moveTo>
                <a:cubicBezTo>
                  <a:pt x="7251975" y="1206414"/>
                  <a:pt x="7256359" y="1210863"/>
                  <a:pt x="7256359" y="1216201"/>
                </a:cubicBezTo>
                <a:cubicBezTo>
                  <a:pt x="7256359" y="1221540"/>
                  <a:pt x="7251912" y="1225925"/>
                  <a:pt x="7246575" y="1225925"/>
                </a:cubicBezTo>
                <a:cubicBezTo>
                  <a:pt x="7241238" y="1225925"/>
                  <a:pt x="7236855" y="1221603"/>
                  <a:pt x="7236855" y="1216201"/>
                </a:cubicBezTo>
                <a:cubicBezTo>
                  <a:pt x="7236855" y="1210799"/>
                  <a:pt x="7241175" y="1206414"/>
                  <a:pt x="7246575" y="1206414"/>
                </a:cubicBezTo>
                <a:close/>
                <a:moveTo>
                  <a:pt x="7487803" y="1206410"/>
                </a:moveTo>
                <a:cubicBezTo>
                  <a:pt x="7493139" y="1206410"/>
                  <a:pt x="7497524" y="1210860"/>
                  <a:pt x="7497524" y="1216198"/>
                </a:cubicBezTo>
                <a:cubicBezTo>
                  <a:pt x="7497524" y="1221537"/>
                  <a:pt x="7493203" y="1225922"/>
                  <a:pt x="7487803" y="1225922"/>
                </a:cubicBezTo>
                <a:cubicBezTo>
                  <a:pt x="7482403" y="1225922"/>
                  <a:pt x="7478019" y="1221600"/>
                  <a:pt x="7478019" y="1216198"/>
                </a:cubicBezTo>
                <a:cubicBezTo>
                  <a:pt x="7478019" y="1210796"/>
                  <a:pt x="7482403" y="1206410"/>
                  <a:pt x="7487803" y="1206410"/>
                </a:cubicBezTo>
                <a:close/>
                <a:moveTo>
                  <a:pt x="7729032" y="1206407"/>
                </a:moveTo>
                <a:cubicBezTo>
                  <a:pt x="7734369" y="1206407"/>
                  <a:pt x="7738753" y="1210856"/>
                  <a:pt x="7738753" y="1216194"/>
                </a:cubicBezTo>
                <a:cubicBezTo>
                  <a:pt x="7738753" y="1221533"/>
                  <a:pt x="7734432" y="1225918"/>
                  <a:pt x="7729032" y="1225918"/>
                </a:cubicBezTo>
                <a:cubicBezTo>
                  <a:pt x="7723632" y="1225918"/>
                  <a:pt x="7719249" y="1221596"/>
                  <a:pt x="7719249" y="1216194"/>
                </a:cubicBezTo>
                <a:cubicBezTo>
                  <a:pt x="7719249" y="1210792"/>
                  <a:pt x="7723632" y="1206407"/>
                  <a:pt x="7729032" y="1206407"/>
                </a:cubicBezTo>
                <a:close/>
                <a:moveTo>
                  <a:pt x="7970260" y="1206404"/>
                </a:moveTo>
                <a:cubicBezTo>
                  <a:pt x="7975661" y="1206404"/>
                  <a:pt x="7980044" y="1210853"/>
                  <a:pt x="7980044" y="1216191"/>
                </a:cubicBezTo>
                <a:cubicBezTo>
                  <a:pt x="7980044" y="1221530"/>
                  <a:pt x="7975661" y="1225915"/>
                  <a:pt x="7970260" y="1225915"/>
                </a:cubicBezTo>
                <a:cubicBezTo>
                  <a:pt x="7964860" y="1225915"/>
                  <a:pt x="7960477" y="1221593"/>
                  <a:pt x="7960477" y="1216191"/>
                </a:cubicBezTo>
                <a:cubicBezTo>
                  <a:pt x="7960477" y="1210789"/>
                  <a:pt x="7964860" y="1206404"/>
                  <a:pt x="7970260" y="1206404"/>
                </a:cubicBezTo>
                <a:close/>
                <a:moveTo>
                  <a:pt x="8211553" y="1206400"/>
                </a:moveTo>
                <a:cubicBezTo>
                  <a:pt x="8216889" y="1206400"/>
                  <a:pt x="8221273" y="1210850"/>
                  <a:pt x="8221273" y="1216187"/>
                </a:cubicBezTo>
                <a:cubicBezTo>
                  <a:pt x="8221273" y="1221527"/>
                  <a:pt x="8216953" y="1225912"/>
                  <a:pt x="8211553" y="1225912"/>
                </a:cubicBezTo>
                <a:cubicBezTo>
                  <a:pt x="8206152" y="1225912"/>
                  <a:pt x="8201769" y="1221589"/>
                  <a:pt x="8201769" y="1216187"/>
                </a:cubicBezTo>
                <a:cubicBezTo>
                  <a:pt x="8201769" y="1210785"/>
                  <a:pt x="8206152" y="1206400"/>
                  <a:pt x="8211553" y="1206400"/>
                </a:cubicBezTo>
                <a:close/>
                <a:moveTo>
                  <a:pt x="8452781" y="1206397"/>
                </a:moveTo>
                <a:cubicBezTo>
                  <a:pt x="8458181" y="1206397"/>
                  <a:pt x="8462566" y="1210846"/>
                  <a:pt x="8462566" y="1216184"/>
                </a:cubicBezTo>
                <a:cubicBezTo>
                  <a:pt x="8462566" y="1221523"/>
                  <a:pt x="8458118" y="1225908"/>
                  <a:pt x="8452781" y="1225908"/>
                </a:cubicBezTo>
                <a:cubicBezTo>
                  <a:pt x="8447445" y="1225908"/>
                  <a:pt x="8443061" y="1221586"/>
                  <a:pt x="8443061" y="1216184"/>
                </a:cubicBezTo>
                <a:cubicBezTo>
                  <a:pt x="8443061" y="1210782"/>
                  <a:pt x="8447381" y="1206397"/>
                  <a:pt x="8452781" y="1206397"/>
                </a:cubicBezTo>
                <a:close/>
                <a:moveTo>
                  <a:pt x="8694009" y="1206393"/>
                </a:moveTo>
                <a:cubicBezTo>
                  <a:pt x="8699346" y="1206393"/>
                  <a:pt x="8703730" y="1210843"/>
                  <a:pt x="8703730" y="1216181"/>
                </a:cubicBezTo>
                <a:cubicBezTo>
                  <a:pt x="8703730" y="1221520"/>
                  <a:pt x="8699346" y="1225905"/>
                  <a:pt x="8694009" y="1225905"/>
                </a:cubicBezTo>
                <a:cubicBezTo>
                  <a:pt x="8688673" y="1225905"/>
                  <a:pt x="8684289" y="1221583"/>
                  <a:pt x="8684289" y="1216181"/>
                </a:cubicBezTo>
                <a:cubicBezTo>
                  <a:pt x="8684289" y="1210779"/>
                  <a:pt x="8688609" y="1206393"/>
                  <a:pt x="8694009" y="1206393"/>
                </a:cubicBezTo>
                <a:close/>
                <a:moveTo>
                  <a:pt x="8935237" y="1206390"/>
                </a:moveTo>
                <a:cubicBezTo>
                  <a:pt x="8940574" y="1206390"/>
                  <a:pt x="8944958" y="1210839"/>
                  <a:pt x="8944958" y="1216177"/>
                </a:cubicBezTo>
                <a:cubicBezTo>
                  <a:pt x="8944958" y="1221517"/>
                  <a:pt x="8940638" y="1225902"/>
                  <a:pt x="8935237" y="1225902"/>
                </a:cubicBezTo>
                <a:cubicBezTo>
                  <a:pt x="8929837" y="1225902"/>
                  <a:pt x="8925454" y="1221579"/>
                  <a:pt x="8925454" y="1216177"/>
                </a:cubicBezTo>
                <a:cubicBezTo>
                  <a:pt x="8925454" y="1210775"/>
                  <a:pt x="8929837" y="1206390"/>
                  <a:pt x="8935237" y="1206390"/>
                </a:cubicBezTo>
                <a:close/>
                <a:moveTo>
                  <a:pt x="9176467" y="1206387"/>
                </a:moveTo>
                <a:cubicBezTo>
                  <a:pt x="9181803" y="1206387"/>
                  <a:pt x="9186187" y="1210836"/>
                  <a:pt x="9186187" y="1216174"/>
                </a:cubicBezTo>
                <a:cubicBezTo>
                  <a:pt x="9186187" y="1221513"/>
                  <a:pt x="9181867" y="1225898"/>
                  <a:pt x="9176467" y="1225898"/>
                </a:cubicBezTo>
                <a:cubicBezTo>
                  <a:pt x="9171066" y="1225898"/>
                  <a:pt x="9166683" y="1221576"/>
                  <a:pt x="9166683" y="1216174"/>
                </a:cubicBezTo>
                <a:cubicBezTo>
                  <a:pt x="9166683" y="1210772"/>
                  <a:pt x="9171066" y="1206387"/>
                  <a:pt x="9176467" y="1206387"/>
                </a:cubicBezTo>
                <a:close/>
                <a:moveTo>
                  <a:pt x="9417695" y="1206384"/>
                </a:moveTo>
                <a:cubicBezTo>
                  <a:pt x="9423031" y="1206384"/>
                  <a:pt x="9427416" y="1210833"/>
                  <a:pt x="9427416" y="1216171"/>
                </a:cubicBezTo>
                <a:cubicBezTo>
                  <a:pt x="9427416" y="1221510"/>
                  <a:pt x="9423095" y="1225895"/>
                  <a:pt x="9417695" y="1225895"/>
                </a:cubicBezTo>
                <a:cubicBezTo>
                  <a:pt x="9412295" y="1225895"/>
                  <a:pt x="9407911" y="1221573"/>
                  <a:pt x="9407911" y="1216171"/>
                </a:cubicBezTo>
                <a:cubicBezTo>
                  <a:pt x="9407911" y="1210769"/>
                  <a:pt x="9412295" y="1206384"/>
                  <a:pt x="9417695" y="1206384"/>
                </a:cubicBezTo>
                <a:close/>
                <a:moveTo>
                  <a:pt x="9649203" y="965270"/>
                </a:moveTo>
                <a:cubicBezTo>
                  <a:pt x="9654540" y="965270"/>
                  <a:pt x="9658923" y="969595"/>
                  <a:pt x="9658923" y="974997"/>
                </a:cubicBezTo>
                <a:cubicBezTo>
                  <a:pt x="9658923" y="980400"/>
                  <a:pt x="9654540" y="984785"/>
                  <a:pt x="9649203" y="984785"/>
                </a:cubicBezTo>
                <a:cubicBezTo>
                  <a:pt x="9643866" y="984785"/>
                  <a:pt x="9639483" y="980336"/>
                  <a:pt x="9639483" y="974997"/>
                </a:cubicBezTo>
                <a:cubicBezTo>
                  <a:pt x="9639483" y="969658"/>
                  <a:pt x="9643803" y="965270"/>
                  <a:pt x="9649203" y="965270"/>
                </a:cubicBezTo>
                <a:close/>
                <a:moveTo>
                  <a:pt x="9890432" y="965267"/>
                </a:moveTo>
                <a:cubicBezTo>
                  <a:pt x="9895768" y="965267"/>
                  <a:pt x="9900152" y="969592"/>
                  <a:pt x="9900152" y="974994"/>
                </a:cubicBezTo>
                <a:cubicBezTo>
                  <a:pt x="9900152" y="980397"/>
                  <a:pt x="9895832" y="984782"/>
                  <a:pt x="9890432" y="984782"/>
                </a:cubicBezTo>
                <a:cubicBezTo>
                  <a:pt x="9885031" y="984782"/>
                  <a:pt x="9880648" y="980333"/>
                  <a:pt x="9880648" y="974994"/>
                </a:cubicBezTo>
                <a:cubicBezTo>
                  <a:pt x="9880648" y="969655"/>
                  <a:pt x="9885031" y="965267"/>
                  <a:pt x="9890432" y="965267"/>
                </a:cubicBezTo>
                <a:close/>
                <a:moveTo>
                  <a:pt x="10131660" y="965264"/>
                </a:moveTo>
                <a:cubicBezTo>
                  <a:pt x="10137060" y="965264"/>
                  <a:pt x="10141444" y="969589"/>
                  <a:pt x="10141444" y="974991"/>
                </a:cubicBezTo>
                <a:cubicBezTo>
                  <a:pt x="10141444" y="980394"/>
                  <a:pt x="10136997" y="984779"/>
                  <a:pt x="10131660" y="984779"/>
                </a:cubicBezTo>
                <a:cubicBezTo>
                  <a:pt x="10126323" y="984779"/>
                  <a:pt x="10121940" y="980330"/>
                  <a:pt x="10121940" y="974991"/>
                </a:cubicBezTo>
                <a:cubicBezTo>
                  <a:pt x="10121940" y="969652"/>
                  <a:pt x="10126260" y="965264"/>
                  <a:pt x="10131660" y="965264"/>
                </a:cubicBezTo>
                <a:close/>
                <a:moveTo>
                  <a:pt x="10372888" y="965261"/>
                </a:moveTo>
                <a:cubicBezTo>
                  <a:pt x="10378288" y="965261"/>
                  <a:pt x="10382673" y="969586"/>
                  <a:pt x="10382673" y="974988"/>
                </a:cubicBezTo>
                <a:cubicBezTo>
                  <a:pt x="10382673" y="980392"/>
                  <a:pt x="10378225" y="984776"/>
                  <a:pt x="10372888" y="984776"/>
                </a:cubicBezTo>
                <a:cubicBezTo>
                  <a:pt x="10367552" y="984776"/>
                  <a:pt x="10363168" y="980327"/>
                  <a:pt x="10363168" y="974988"/>
                </a:cubicBezTo>
                <a:cubicBezTo>
                  <a:pt x="10363168" y="969649"/>
                  <a:pt x="10367488" y="965261"/>
                  <a:pt x="10372888" y="965261"/>
                </a:cubicBezTo>
                <a:close/>
                <a:moveTo>
                  <a:pt x="10614116" y="965258"/>
                </a:moveTo>
                <a:cubicBezTo>
                  <a:pt x="10619516" y="965258"/>
                  <a:pt x="10623901" y="969583"/>
                  <a:pt x="10623901" y="974986"/>
                </a:cubicBezTo>
                <a:cubicBezTo>
                  <a:pt x="10623901" y="980389"/>
                  <a:pt x="10619454" y="984773"/>
                  <a:pt x="10614116" y="984773"/>
                </a:cubicBezTo>
                <a:cubicBezTo>
                  <a:pt x="10608780" y="984773"/>
                  <a:pt x="10604396" y="980324"/>
                  <a:pt x="10604396" y="974986"/>
                </a:cubicBezTo>
                <a:cubicBezTo>
                  <a:pt x="10604396" y="969646"/>
                  <a:pt x="10608716" y="965258"/>
                  <a:pt x="10614116" y="965258"/>
                </a:cubicBezTo>
                <a:close/>
                <a:moveTo>
                  <a:pt x="10855345" y="965255"/>
                </a:moveTo>
                <a:cubicBezTo>
                  <a:pt x="10860682" y="965255"/>
                  <a:pt x="10865065" y="969580"/>
                  <a:pt x="10865065" y="974983"/>
                </a:cubicBezTo>
                <a:cubicBezTo>
                  <a:pt x="10865065" y="980386"/>
                  <a:pt x="10860682" y="984771"/>
                  <a:pt x="10855345" y="984771"/>
                </a:cubicBezTo>
                <a:cubicBezTo>
                  <a:pt x="10850008" y="984771"/>
                  <a:pt x="10845625" y="980322"/>
                  <a:pt x="10845625" y="974983"/>
                </a:cubicBezTo>
                <a:cubicBezTo>
                  <a:pt x="10845625" y="969643"/>
                  <a:pt x="10849945" y="965255"/>
                  <a:pt x="10855345" y="965255"/>
                </a:cubicBezTo>
                <a:close/>
                <a:moveTo>
                  <a:pt x="11096574" y="965252"/>
                </a:moveTo>
                <a:cubicBezTo>
                  <a:pt x="11101910" y="965252"/>
                  <a:pt x="11106294" y="969578"/>
                  <a:pt x="11106294" y="974980"/>
                </a:cubicBezTo>
                <a:cubicBezTo>
                  <a:pt x="11106294" y="980383"/>
                  <a:pt x="11101974" y="984768"/>
                  <a:pt x="11096574" y="984768"/>
                </a:cubicBezTo>
                <a:cubicBezTo>
                  <a:pt x="11091174" y="984768"/>
                  <a:pt x="11086790" y="980319"/>
                  <a:pt x="11086790" y="974980"/>
                </a:cubicBezTo>
                <a:cubicBezTo>
                  <a:pt x="11086790" y="969641"/>
                  <a:pt x="11091174" y="965252"/>
                  <a:pt x="11096574" y="965252"/>
                </a:cubicBezTo>
                <a:close/>
                <a:moveTo>
                  <a:pt x="11337802" y="965250"/>
                </a:moveTo>
                <a:cubicBezTo>
                  <a:pt x="11343202" y="965250"/>
                  <a:pt x="11347587" y="969575"/>
                  <a:pt x="11347587" y="974977"/>
                </a:cubicBezTo>
                <a:cubicBezTo>
                  <a:pt x="11347587" y="980380"/>
                  <a:pt x="11343139" y="984765"/>
                  <a:pt x="11337802" y="984765"/>
                </a:cubicBezTo>
                <a:cubicBezTo>
                  <a:pt x="11332466" y="984765"/>
                  <a:pt x="11328082" y="980316"/>
                  <a:pt x="11328082" y="974977"/>
                </a:cubicBezTo>
                <a:cubicBezTo>
                  <a:pt x="11328082" y="969638"/>
                  <a:pt x="11332402" y="965250"/>
                  <a:pt x="11337802" y="965250"/>
                </a:cubicBezTo>
                <a:close/>
                <a:moveTo>
                  <a:pt x="11579030" y="965247"/>
                </a:moveTo>
                <a:cubicBezTo>
                  <a:pt x="11584430" y="965247"/>
                  <a:pt x="11588815" y="969572"/>
                  <a:pt x="11588815" y="974974"/>
                </a:cubicBezTo>
                <a:cubicBezTo>
                  <a:pt x="11588815" y="980377"/>
                  <a:pt x="11584367" y="984762"/>
                  <a:pt x="11579030" y="984762"/>
                </a:cubicBezTo>
                <a:cubicBezTo>
                  <a:pt x="11573694" y="984762"/>
                  <a:pt x="11569310" y="980313"/>
                  <a:pt x="11569310" y="974974"/>
                </a:cubicBezTo>
                <a:cubicBezTo>
                  <a:pt x="11569310" y="969635"/>
                  <a:pt x="11573630" y="965247"/>
                  <a:pt x="11579030" y="965247"/>
                </a:cubicBezTo>
                <a:close/>
                <a:moveTo>
                  <a:pt x="11820259" y="965244"/>
                </a:moveTo>
                <a:cubicBezTo>
                  <a:pt x="11825659" y="965244"/>
                  <a:pt x="11830043" y="969569"/>
                  <a:pt x="11830043" y="974971"/>
                </a:cubicBezTo>
                <a:cubicBezTo>
                  <a:pt x="11830043" y="980374"/>
                  <a:pt x="11825596" y="984759"/>
                  <a:pt x="11820259" y="984759"/>
                </a:cubicBezTo>
                <a:cubicBezTo>
                  <a:pt x="11814922" y="984759"/>
                  <a:pt x="11810539" y="980310"/>
                  <a:pt x="11810539" y="974971"/>
                </a:cubicBezTo>
                <a:cubicBezTo>
                  <a:pt x="11810539" y="969632"/>
                  <a:pt x="11814859" y="965244"/>
                  <a:pt x="11820259" y="965244"/>
                </a:cubicBezTo>
                <a:close/>
                <a:moveTo>
                  <a:pt x="9720" y="965241"/>
                </a:moveTo>
                <a:cubicBezTo>
                  <a:pt x="15120" y="965241"/>
                  <a:pt x="19504" y="969566"/>
                  <a:pt x="19504" y="974968"/>
                </a:cubicBezTo>
                <a:cubicBezTo>
                  <a:pt x="19504" y="980371"/>
                  <a:pt x="15057" y="984756"/>
                  <a:pt x="9720" y="984756"/>
                </a:cubicBezTo>
                <a:cubicBezTo>
                  <a:pt x="4384" y="984756"/>
                  <a:pt x="1" y="980307"/>
                  <a:pt x="1" y="974968"/>
                </a:cubicBezTo>
                <a:cubicBezTo>
                  <a:pt x="1" y="969629"/>
                  <a:pt x="4320" y="965241"/>
                  <a:pt x="9720" y="965241"/>
                </a:cubicBezTo>
                <a:close/>
                <a:moveTo>
                  <a:pt x="251004" y="965238"/>
                </a:moveTo>
                <a:cubicBezTo>
                  <a:pt x="256404" y="965238"/>
                  <a:pt x="260788" y="969563"/>
                  <a:pt x="260788" y="974965"/>
                </a:cubicBezTo>
                <a:cubicBezTo>
                  <a:pt x="260788" y="980368"/>
                  <a:pt x="256341" y="984753"/>
                  <a:pt x="251004" y="984753"/>
                </a:cubicBezTo>
                <a:cubicBezTo>
                  <a:pt x="245668" y="984753"/>
                  <a:pt x="241284" y="980304"/>
                  <a:pt x="241284" y="974965"/>
                </a:cubicBezTo>
                <a:cubicBezTo>
                  <a:pt x="241284" y="969626"/>
                  <a:pt x="245604" y="965238"/>
                  <a:pt x="251004" y="965238"/>
                </a:cubicBezTo>
                <a:close/>
                <a:moveTo>
                  <a:pt x="492223" y="965235"/>
                </a:moveTo>
                <a:cubicBezTo>
                  <a:pt x="497559" y="965235"/>
                  <a:pt x="501943" y="969560"/>
                  <a:pt x="501943" y="974962"/>
                </a:cubicBezTo>
                <a:cubicBezTo>
                  <a:pt x="501943" y="980366"/>
                  <a:pt x="497623" y="984750"/>
                  <a:pt x="492223" y="984750"/>
                </a:cubicBezTo>
                <a:cubicBezTo>
                  <a:pt x="486823" y="984750"/>
                  <a:pt x="482439" y="980301"/>
                  <a:pt x="482439" y="974962"/>
                </a:cubicBezTo>
                <a:cubicBezTo>
                  <a:pt x="482439" y="969623"/>
                  <a:pt x="486823" y="965235"/>
                  <a:pt x="492223" y="965235"/>
                </a:cubicBezTo>
                <a:close/>
                <a:moveTo>
                  <a:pt x="733444" y="965233"/>
                </a:moveTo>
                <a:cubicBezTo>
                  <a:pt x="738780" y="965233"/>
                  <a:pt x="743164" y="969558"/>
                  <a:pt x="743164" y="974960"/>
                </a:cubicBezTo>
                <a:cubicBezTo>
                  <a:pt x="743164" y="980363"/>
                  <a:pt x="738844" y="984747"/>
                  <a:pt x="733444" y="984747"/>
                </a:cubicBezTo>
                <a:cubicBezTo>
                  <a:pt x="728044" y="984747"/>
                  <a:pt x="723660" y="980298"/>
                  <a:pt x="723660" y="974960"/>
                </a:cubicBezTo>
                <a:cubicBezTo>
                  <a:pt x="723660" y="969620"/>
                  <a:pt x="728044" y="965233"/>
                  <a:pt x="733444" y="965233"/>
                </a:cubicBezTo>
                <a:close/>
                <a:moveTo>
                  <a:pt x="974664" y="965230"/>
                </a:moveTo>
                <a:cubicBezTo>
                  <a:pt x="980064" y="965230"/>
                  <a:pt x="984448" y="969555"/>
                  <a:pt x="984448" y="974957"/>
                </a:cubicBezTo>
                <a:cubicBezTo>
                  <a:pt x="984448" y="980360"/>
                  <a:pt x="980001" y="984745"/>
                  <a:pt x="974664" y="984745"/>
                </a:cubicBezTo>
                <a:cubicBezTo>
                  <a:pt x="969328" y="984745"/>
                  <a:pt x="964944" y="980296"/>
                  <a:pt x="964944" y="974957"/>
                </a:cubicBezTo>
                <a:cubicBezTo>
                  <a:pt x="964944" y="969617"/>
                  <a:pt x="969264" y="965230"/>
                  <a:pt x="974664" y="965230"/>
                </a:cubicBezTo>
                <a:close/>
                <a:moveTo>
                  <a:pt x="1215884" y="965227"/>
                </a:moveTo>
                <a:cubicBezTo>
                  <a:pt x="1221284" y="965227"/>
                  <a:pt x="1225668" y="969552"/>
                  <a:pt x="1225668" y="974954"/>
                </a:cubicBezTo>
                <a:cubicBezTo>
                  <a:pt x="1225668" y="980357"/>
                  <a:pt x="1221221" y="984742"/>
                  <a:pt x="1215884" y="984742"/>
                </a:cubicBezTo>
                <a:cubicBezTo>
                  <a:pt x="1210548" y="984742"/>
                  <a:pt x="1206164" y="980293"/>
                  <a:pt x="1206164" y="974954"/>
                </a:cubicBezTo>
                <a:cubicBezTo>
                  <a:pt x="1206164" y="969615"/>
                  <a:pt x="1210484" y="965227"/>
                  <a:pt x="1215884" y="965227"/>
                </a:cubicBezTo>
                <a:close/>
                <a:moveTo>
                  <a:pt x="1457105" y="965224"/>
                </a:moveTo>
                <a:cubicBezTo>
                  <a:pt x="1462442" y="965224"/>
                  <a:pt x="1466825" y="969549"/>
                  <a:pt x="1466825" y="974951"/>
                </a:cubicBezTo>
                <a:cubicBezTo>
                  <a:pt x="1466825" y="980354"/>
                  <a:pt x="1462505" y="984739"/>
                  <a:pt x="1457105" y="984739"/>
                </a:cubicBezTo>
                <a:cubicBezTo>
                  <a:pt x="1451706" y="984739"/>
                  <a:pt x="1447322" y="980290"/>
                  <a:pt x="1447322" y="974951"/>
                </a:cubicBezTo>
                <a:cubicBezTo>
                  <a:pt x="1447322" y="969612"/>
                  <a:pt x="1451706" y="965224"/>
                  <a:pt x="1457105" y="965224"/>
                </a:cubicBezTo>
                <a:close/>
                <a:moveTo>
                  <a:pt x="1698330" y="965221"/>
                </a:moveTo>
                <a:cubicBezTo>
                  <a:pt x="1703732" y="965221"/>
                  <a:pt x="1708116" y="969546"/>
                  <a:pt x="1708116" y="974948"/>
                </a:cubicBezTo>
                <a:cubicBezTo>
                  <a:pt x="1708116" y="980351"/>
                  <a:pt x="1703732" y="984736"/>
                  <a:pt x="1698330" y="984736"/>
                </a:cubicBezTo>
                <a:cubicBezTo>
                  <a:pt x="1692929" y="984736"/>
                  <a:pt x="1688545" y="980287"/>
                  <a:pt x="1688545" y="974948"/>
                </a:cubicBezTo>
                <a:cubicBezTo>
                  <a:pt x="1688545" y="969609"/>
                  <a:pt x="1692929" y="965221"/>
                  <a:pt x="1698330" y="965221"/>
                </a:cubicBezTo>
                <a:close/>
                <a:moveTo>
                  <a:pt x="1939580" y="965219"/>
                </a:moveTo>
                <a:cubicBezTo>
                  <a:pt x="1944978" y="965219"/>
                  <a:pt x="1949363" y="969543"/>
                  <a:pt x="1949363" y="974945"/>
                </a:cubicBezTo>
                <a:cubicBezTo>
                  <a:pt x="1949363" y="980348"/>
                  <a:pt x="1944916" y="984733"/>
                  <a:pt x="1939580" y="984733"/>
                </a:cubicBezTo>
                <a:cubicBezTo>
                  <a:pt x="1934244" y="984733"/>
                  <a:pt x="1929859" y="980284"/>
                  <a:pt x="1929859" y="974945"/>
                </a:cubicBezTo>
                <a:cubicBezTo>
                  <a:pt x="1929859" y="969606"/>
                  <a:pt x="1934181" y="965219"/>
                  <a:pt x="1939580" y="965219"/>
                </a:cubicBezTo>
                <a:close/>
                <a:moveTo>
                  <a:pt x="2180788" y="965216"/>
                </a:moveTo>
                <a:cubicBezTo>
                  <a:pt x="2186189" y="965216"/>
                  <a:pt x="2190577" y="969540"/>
                  <a:pt x="2190577" y="974942"/>
                </a:cubicBezTo>
                <a:cubicBezTo>
                  <a:pt x="2190577" y="980345"/>
                  <a:pt x="2186136" y="984730"/>
                  <a:pt x="2180788" y="984730"/>
                </a:cubicBezTo>
                <a:cubicBezTo>
                  <a:pt x="2175475" y="984730"/>
                  <a:pt x="2171083" y="980281"/>
                  <a:pt x="2171083" y="974942"/>
                </a:cubicBezTo>
                <a:cubicBezTo>
                  <a:pt x="2171083" y="969603"/>
                  <a:pt x="2175412" y="965216"/>
                  <a:pt x="2180788" y="965216"/>
                </a:cubicBezTo>
                <a:close/>
                <a:moveTo>
                  <a:pt x="2422035" y="965213"/>
                </a:moveTo>
                <a:cubicBezTo>
                  <a:pt x="2427370" y="965213"/>
                  <a:pt x="2431752" y="969538"/>
                  <a:pt x="2431752" y="974940"/>
                </a:cubicBezTo>
                <a:cubicBezTo>
                  <a:pt x="2431752" y="980342"/>
                  <a:pt x="2427433" y="984727"/>
                  <a:pt x="2422035" y="984727"/>
                </a:cubicBezTo>
                <a:cubicBezTo>
                  <a:pt x="2416638" y="984727"/>
                  <a:pt x="2412255" y="980278"/>
                  <a:pt x="2412255" y="974940"/>
                </a:cubicBezTo>
                <a:cubicBezTo>
                  <a:pt x="2412255" y="969600"/>
                  <a:pt x="2416638" y="965213"/>
                  <a:pt x="2422035" y="965213"/>
                </a:cubicBezTo>
                <a:close/>
                <a:moveTo>
                  <a:pt x="2663272" y="965210"/>
                </a:moveTo>
                <a:cubicBezTo>
                  <a:pt x="2668609" y="965210"/>
                  <a:pt x="2672996" y="969535"/>
                  <a:pt x="2672996" y="974937"/>
                </a:cubicBezTo>
                <a:cubicBezTo>
                  <a:pt x="2672996" y="980339"/>
                  <a:pt x="2668674" y="984724"/>
                  <a:pt x="2663272" y="984724"/>
                </a:cubicBezTo>
                <a:cubicBezTo>
                  <a:pt x="2657874" y="984724"/>
                  <a:pt x="2653490" y="980275"/>
                  <a:pt x="2653490" y="974937"/>
                </a:cubicBezTo>
                <a:cubicBezTo>
                  <a:pt x="2653490" y="969597"/>
                  <a:pt x="2657874" y="965210"/>
                  <a:pt x="2663272" y="965210"/>
                </a:cubicBezTo>
                <a:close/>
                <a:moveTo>
                  <a:pt x="2904570" y="965208"/>
                </a:moveTo>
                <a:cubicBezTo>
                  <a:pt x="2909970" y="965208"/>
                  <a:pt x="2914353" y="969532"/>
                  <a:pt x="2914353" y="974934"/>
                </a:cubicBezTo>
                <a:cubicBezTo>
                  <a:pt x="2914353" y="980337"/>
                  <a:pt x="2909970" y="984721"/>
                  <a:pt x="2904570" y="984721"/>
                </a:cubicBezTo>
                <a:cubicBezTo>
                  <a:pt x="2899172" y="984721"/>
                  <a:pt x="2894789" y="980272"/>
                  <a:pt x="2894789" y="974934"/>
                </a:cubicBezTo>
                <a:cubicBezTo>
                  <a:pt x="2894789" y="969595"/>
                  <a:pt x="2899172" y="965208"/>
                  <a:pt x="2904570" y="965208"/>
                </a:cubicBezTo>
                <a:close/>
                <a:moveTo>
                  <a:pt x="3145749" y="965205"/>
                </a:moveTo>
                <a:cubicBezTo>
                  <a:pt x="3151148" y="965205"/>
                  <a:pt x="3155531" y="969529"/>
                  <a:pt x="3155531" y="974931"/>
                </a:cubicBezTo>
                <a:cubicBezTo>
                  <a:pt x="3155531" y="980334"/>
                  <a:pt x="3151085" y="984719"/>
                  <a:pt x="3145749" y="984719"/>
                </a:cubicBezTo>
                <a:cubicBezTo>
                  <a:pt x="3140414" y="984719"/>
                  <a:pt x="3136031" y="980270"/>
                  <a:pt x="3136031" y="974931"/>
                </a:cubicBezTo>
                <a:cubicBezTo>
                  <a:pt x="3136031" y="969592"/>
                  <a:pt x="3140350" y="965205"/>
                  <a:pt x="3145749" y="965205"/>
                </a:cubicBezTo>
                <a:close/>
                <a:moveTo>
                  <a:pt x="3386957" y="965202"/>
                </a:moveTo>
                <a:cubicBezTo>
                  <a:pt x="3392358" y="965202"/>
                  <a:pt x="3396743" y="969526"/>
                  <a:pt x="3396743" y="974928"/>
                </a:cubicBezTo>
                <a:cubicBezTo>
                  <a:pt x="3396743" y="980331"/>
                  <a:pt x="3392294" y="984716"/>
                  <a:pt x="3386957" y="984716"/>
                </a:cubicBezTo>
                <a:cubicBezTo>
                  <a:pt x="3381620" y="984716"/>
                  <a:pt x="3377235" y="980267"/>
                  <a:pt x="3377235" y="974928"/>
                </a:cubicBezTo>
                <a:cubicBezTo>
                  <a:pt x="3377235" y="969589"/>
                  <a:pt x="3381555" y="965202"/>
                  <a:pt x="3386957" y="965202"/>
                </a:cubicBezTo>
                <a:close/>
                <a:moveTo>
                  <a:pt x="3628211" y="965199"/>
                </a:moveTo>
                <a:cubicBezTo>
                  <a:pt x="3633528" y="965199"/>
                  <a:pt x="3637930" y="969523"/>
                  <a:pt x="3637930" y="974925"/>
                </a:cubicBezTo>
                <a:cubicBezTo>
                  <a:pt x="3637930" y="980328"/>
                  <a:pt x="3633592" y="984713"/>
                  <a:pt x="3628211" y="984713"/>
                </a:cubicBezTo>
                <a:cubicBezTo>
                  <a:pt x="3622813" y="984713"/>
                  <a:pt x="3618429" y="980264"/>
                  <a:pt x="3618429" y="974925"/>
                </a:cubicBezTo>
                <a:cubicBezTo>
                  <a:pt x="3618429" y="969586"/>
                  <a:pt x="3622813" y="965199"/>
                  <a:pt x="3628211" y="965199"/>
                </a:cubicBezTo>
                <a:close/>
                <a:moveTo>
                  <a:pt x="3869430" y="965197"/>
                </a:moveTo>
                <a:cubicBezTo>
                  <a:pt x="3874761" y="965197"/>
                  <a:pt x="3879147" y="969520"/>
                  <a:pt x="3879147" y="974923"/>
                </a:cubicBezTo>
                <a:cubicBezTo>
                  <a:pt x="3879147" y="980325"/>
                  <a:pt x="3874826" y="984710"/>
                  <a:pt x="3869430" y="984710"/>
                </a:cubicBezTo>
                <a:cubicBezTo>
                  <a:pt x="3864029" y="984710"/>
                  <a:pt x="3859645" y="980261"/>
                  <a:pt x="3859645" y="974923"/>
                </a:cubicBezTo>
                <a:cubicBezTo>
                  <a:pt x="3859645" y="969583"/>
                  <a:pt x="3864029" y="965197"/>
                  <a:pt x="3869430" y="965197"/>
                </a:cubicBezTo>
                <a:close/>
                <a:moveTo>
                  <a:pt x="4110581" y="965194"/>
                </a:moveTo>
                <a:cubicBezTo>
                  <a:pt x="4115984" y="965194"/>
                  <a:pt x="4120362" y="969518"/>
                  <a:pt x="4120362" y="974920"/>
                </a:cubicBezTo>
                <a:cubicBezTo>
                  <a:pt x="4120362" y="980322"/>
                  <a:pt x="4115984" y="984707"/>
                  <a:pt x="4110581" y="984707"/>
                </a:cubicBezTo>
                <a:cubicBezTo>
                  <a:pt x="4105180" y="984707"/>
                  <a:pt x="4100797" y="980258"/>
                  <a:pt x="4100797" y="974920"/>
                </a:cubicBezTo>
                <a:cubicBezTo>
                  <a:pt x="4100797" y="969580"/>
                  <a:pt x="4105180" y="965194"/>
                  <a:pt x="4110581" y="965194"/>
                </a:cubicBezTo>
                <a:close/>
                <a:moveTo>
                  <a:pt x="4351806" y="965191"/>
                </a:moveTo>
                <a:cubicBezTo>
                  <a:pt x="4357195" y="965191"/>
                  <a:pt x="4361580" y="969515"/>
                  <a:pt x="4361580" y="974917"/>
                </a:cubicBezTo>
                <a:cubicBezTo>
                  <a:pt x="4361580" y="980319"/>
                  <a:pt x="4357195" y="984704"/>
                  <a:pt x="4351806" y="984704"/>
                </a:cubicBezTo>
                <a:cubicBezTo>
                  <a:pt x="4346397" y="984704"/>
                  <a:pt x="4342006" y="980255"/>
                  <a:pt x="4342006" y="974917"/>
                </a:cubicBezTo>
                <a:cubicBezTo>
                  <a:pt x="4342006" y="969578"/>
                  <a:pt x="4346397" y="965191"/>
                  <a:pt x="4351806" y="965191"/>
                </a:cubicBezTo>
                <a:close/>
                <a:moveTo>
                  <a:pt x="4593017" y="965189"/>
                </a:moveTo>
                <a:cubicBezTo>
                  <a:pt x="4598413" y="965189"/>
                  <a:pt x="4602795" y="969512"/>
                  <a:pt x="4602795" y="974914"/>
                </a:cubicBezTo>
                <a:cubicBezTo>
                  <a:pt x="4602795" y="980316"/>
                  <a:pt x="4598350" y="984701"/>
                  <a:pt x="4593017" y="984701"/>
                </a:cubicBezTo>
                <a:cubicBezTo>
                  <a:pt x="4587686" y="984701"/>
                  <a:pt x="4583304" y="980252"/>
                  <a:pt x="4583304" y="974914"/>
                </a:cubicBezTo>
                <a:cubicBezTo>
                  <a:pt x="4583304" y="969575"/>
                  <a:pt x="4587622" y="965189"/>
                  <a:pt x="4593017" y="965189"/>
                </a:cubicBezTo>
                <a:close/>
                <a:moveTo>
                  <a:pt x="4834252" y="965186"/>
                </a:moveTo>
                <a:cubicBezTo>
                  <a:pt x="4839658" y="965186"/>
                  <a:pt x="4844038" y="969509"/>
                  <a:pt x="4844038" y="974911"/>
                </a:cubicBezTo>
                <a:cubicBezTo>
                  <a:pt x="4844038" y="980313"/>
                  <a:pt x="4839595" y="984698"/>
                  <a:pt x="4834252" y="984698"/>
                </a:cubicBezTo>
                <a:cubicBezTo>
                  <a:pt x="4828915" y="984698"/>
                  <a:pt x="4824532" y="980249"/>
                  <a:pt x="4824532" y="974911"/>
                </a:cubicBezTo>
                <a:cubicBezTo>
                  <a:pt x="4824532" y="969572"/>
                  <a:pt x="4828851" y="965186"/>
                  <a:pt x="4834252" y="965186"/>
                </a:cubicBezTo>
                <a:close/>
                <a:moveTo>
                  <a:pt x="5075485" y="965183"/>
                </a:moveTo>
                <a:cubicBezTo>
                  <a:pt x="5080819" y="965183"/>
                  <a:pt x="5085201" y="969506"/>
                  <a:pt x="5085201" y="974908"/>
                </a:cubicBezTo>
                <a:cubicBezTo>
                  <a:pt x="5085201" y="980311"/>
                  <a:pt x="5080883" y="984695"/>
                  <a:pt x="5075485" y="984695"/>
                </a:cubicBezTo>
                <a:cubicBezTo>
                  <a:pt x="5070086" y="984695"/>
                  <a:pt x="5065704" y="980246"/>
                  <a:pt x="5065704" y="974908"/>
                </a:cubicBezTo>
                <a:cubicBezTo>
                  <a:pt x="5065704" y="969569"/>
                  <a:pt x="5070086" y="965183"/>
                  <a:pt x="5075485" y="965183"/>
                </a:cubicBezTo>
                <a:close/>
                <a:moveTo>
                  <a:pt x="5316710" y="965180"/>
                </a:moveTo>
                <a:cubicBezTo>
                  <a:pt x="5322044" y="965180"/>
                  <a:pt x="5326429" y="969503"/>
                  <a:pt x="5326429" y="974905"/>
                </a:cubicBezTo>
                <a:cubicBezTo>
                  <a:pt x="5326429" y="980308"/>
                  <a:pt x="5322105" y="984693"/>
                  <a:pt x="5316710" y="984693"/>
                </a:cubicBezTo>
                <a:cubicBezTo>
                  <a:pt x="5311314" y="984693"/>
                  <a:pt x="5306924" y="980244"/>
                  <a:pt x="5306924" y="974905"/>
                </a:cubicBezTo>
                <a:cubicBezTo>
                  <a:pt x="5306924" y="969566"/>
                  <a:pt x="5311314" y="965180"/>
                  <a:pt x="5316710" y="965180"/>
                </a:cubicBezTo>
                <a:close/>
                <a:moveTo>
                  <a:pt x="5557991" y="965177"/>
                </a:moveTo>
                <a:cubicBezTo>
                  <a:pt x="5563391" y="965177"/>
                  <a:pt x="5567774" y="969500"/>
                  <a:pt x="5567774" y="974902"/>
                </a:cubicBezTo>
                <a:cubicBezTo>
                  <a:pt x="5567774" y="980305"/>
                  <a:pt x="5563391" y="984690"/>
                  <a:pt x="5557991" y="984690"/>
                </a:cubicBezTo>
                <a:cubicBezTo>
                  <a:pt x="5552591" y="984690"/>
                  <a:pt x="5548208" y="980241"/>
                  <a:pt x="5548208" y="974902"/>
                </a:cubicBezTo>
                <a:cubicBezTo>
                  <a:pt x="5548208" y="969563"/>
                  <a:pt x="5552591" y="965177"/>
                  <a:pt x="5557991" y="965177"/>
                </a:cubicBezTo>
                <a:close/>
                <a:moveTo>
                  <a:pt x="5799205" y="965174"/>
                </a:moveTo>
                <a:cubicBezTo>
                  <a:pt x="5804606" y="965174"/>
                  <a:pt x="5808989" y="969497"/>
                  <a:pt x="5808989" y="974899"/>
                </a:cubicBezTo>
                <a:cubicBezTo>
                  <a:pt x="5808989" y="980302"/>
                  <a:pt x="5804542" y="984687"/>
                  <a:pt x="5799205" y="984687"/>
                </a:cubicBezTo>
                <a:cubicBezTo>
                  <a:pt x="5793870" y="984687"/>
                  <a:pt x="5789486" y="980238"/>
                  <a:pt x="5789486" y="974899"/>
                </a:cubicBezTo>
                <a:cubicBezTo>
                  <a:pt x="5789486" y="969560"/>
                  <a:pt x="5793806" y="965174"/>
                  <a:pt x="5799205" y="965174"/>
                </a:cubicBezTo>
                <a:close/>
                <a:moveTo>
                  <a:pt x="6040432" y="965172"/>
                </a:moveTo>
                <a:cubicBezTo>
                  <a:pt x="6045832" y="965172"/>
                  <a:pt x="6050216" y="969494"/>
                  <a:pt x="6050216" y="974897"/>
                </a:cubicBezTo>
                <a:cubicBezTo>
                  <a:pt x="6050216" y="980299"/>
                  <a:pt x="6045769" y="984684"/>
                  <a:pt x="6040432" y="984684"/>
                </a:cubicBezTo>
                <a:cubicBezTo>
                  <a:pt x="6035095" y="984684"/>
                  <a:pt x="6030712" y="980235"/>
                  <a:pt x="6030712" y="974897"/>
                </a:cubicBezTo>
                <a:cubicBezTo>
                  <a:pt x="6030712" y="969558"/>
                  <a:pt x="6035032" y="965172"/>
                  <a:pt x="6040432" y="965172"/>
                </a:cubicBezTo>
                <a:close/>
                <a:moveTo>
                  <a:pt x="6281661" y="965169"/>
                </a:moveTo>
                <a:cubicBezTo>
                  <a:pt x="6286997" y="965169"/>
                  <a:pt x="6291381" y="969492"/>
                  <a:pt x="6291381" y="974894"/>
                </a:cubicBezTo>
                <a:cubicBezTo>
                  <a:pt x="6291381" y="980296"/>
                  <a:pt x="6287061" y="984681"/>
                  <a:pt x="6281661" y="984681"/>
                </a:cubicBezTo>
                <a:cubicBezTo>
                  <a:pt x="6276261" y="984681"/>
                  <a:pt x="6271877" y="980232"/>
                  <a:pt x="6271877" y="974894"/>
                </a:cubicBezTo>
                <a:cubicBezTo>
                  <a:pt x="6271877" y="969555"/>
                  <a:pt x="6276261" y="965169"/>
                  <a:pt x="6281661" y="965169"/>
                </a:cubicBezTo>
                <a:close/>
                <a:moveTo>
                  <a:pt x="6522889" y="965166"/>
                </a:moveTo>
                <a:cubicBezTo>
                  <a:pt x="6528225" y="965166"/>
                  <a:pt x="6532610" y="969489"/>
                  <a:pt x="6532610" y="974891"/>
                </a:cubicBezTo>
                <a:cubicBezTo>
                  <a:pt x="6532610" y="980293"/>
                  <a:pt x="6528289" y="984678"/>
                  <a:pt x="6522889" y="984678"/>
                </a:cubicBezTo>
                <a:cubicBezTo>
                  <a:pt x="6517489" y="984678"/>
                  <a:pt x="6513105" y="980229"/>
                  <a:pt x="6513105" y="974891"/>
                </a:cubicBezTo>
                <a:cubicBezTo>
                  <a:pt x="6513105" y="969552"/>
                  <a:pt x="6517489" y="965166"/>
                  <a:pt x="6522889" y="965166"/>
                </a:cubicBezTo>
                <a:close/>
                <a:moveTo>
                  <a:pt x="6764118" y="965163"/>
                </a:moveTo>
                <a:cubicBezTo>
                  <a:pt x="6769518" y="965163"/>
                  <a:pt x="6773902" y="969486"/>
                  <a:pt x="6773902" y="974888"/>
                </a:cubicBezTo>
                <a:cubicBezTo>
                  <a:pt x="6773902" y="980290"/>
                  <a:pt x="6769518" y="984675"/>
                  <a:pt x="6764118" y="984675"/>
                </a:cubicBezTo>
                <a:cubicBezTo>
                  <a:pt x="6758718" y="984675"/>
                  <a:pt x="6754335" y="980226"/>
                  <a:pt x="6754335" y="974888"/>
                </a:cubicBezTo>
                <a:cubicBezTo>
                  <a:pt x="6754335" y="969549"/>
                  <a:pt x="6758718" y="965163"/>
                  <a:pt x="6764118" y="965163"/>
                </a:cubicBezTo>
                <a:close/>
                <a:moveTo>
                  <a:pt x="7005346" y="965161"/>
                </a:moveTo>
                <a:cubicBezTo>
                  <a:pt x="7010746" y="965161"/>
                  <a:pt x="7015130" y="969483"/>
                  <a:pt x="7015130" y="974885"/>
                </a:cubicBezTo>
                <a:cubicBezTo>
                  <a:pt x="7015130" y="980287"/>
                  <a:pt x="7010683" y="984672"/>
                  <a:pt x="7005346" y="984672"/>
                </a:cubicBezTo>
                <a:cubicBezTo>
                  <a:pt x="7000009" y="984672"/>
                  <a:pt x="6995626" y="980223"/>
                  <a:pt x="6995626" y="974885"/>
                </a:cubicBezTo>
                <a:cubicBezTo>
                  <a:pt x="6995626" y="969546"/>
                  <a:pt x="6999946" y="965161"/>
                  <a:pt x="7005346" y="965161"/>
                </a:cubicBezTo>
                <a:close/>
                <a:moveTo>
                  <a:pt x="7246575" y="965158"/>
                </a:moveTo>
                <a:cubicBezTo>
                  <a:pt x="7251975" y="965158"/>
                  <a:pt x="7256359" y="969480"/>
                  <a:pt x="7256359" y="974882"/>
                </a:cubicBezTo>
                <a:cubicBezTo>
                  <a:pt x="7256359" y="980285"/>
                  <a:pt x="7251912" y="984669"/>
                  <a:pt x="7246575" y="984669"/>
                </a:cubicBezTo>
                <a:cubicBezTo>
                  <a:pt x="7241238" y="984669"/>
                  <a:pt x="7236855" y="980220"/>
                  <a:pt x="7236855" y="974882"/>
                </a:cubicBezTo>
                <a:cubicBezTo>
                  <a:pt x="7236855" y="969543"/>
                  <a:pt x="7241175" y="965158"/>
                  <a:pt x="7246575" y="965158"/>
                </a:cubicBezTo>
                <a:close/>
                <a:moveTo>
                  <a:pt x="7487803" y="965155"/>
                </a:moveTo>
                <a:cubicBezTo>
                  <a:pt x="7493139" y="965155"/>
                  <a:pt x="7497524" y="969477"/>
                  <a:pt x="7497524" y="974879"/>
                </a:cubicBezTo>
                <a:cubicBezTo>
                  <a:pt x="7497524" y="980282"/>
                  <a:pt x="7493203" y="984666"/>
                  <a:pt x="7487803" y="984666"/>
                </a:cubicBezTo>
                <a:cubicBezTo>
                  <a:pt x="7482403" y="984666"/>
                  <a:pt x="7478019" y="980217"/>
                  <a:pt x="7478019" y="974879"/>
                </a:cubicBezTo>
                <a:cubicBezTo>
                  <a:pt x="7478019" y="969540"/>
                  <a:pt x="7482403" y="965155"/>
                  <a:pt x="7487803" y="965155"/>
                </a:cubicBezTo>
                <a:close/>
                <a:moveTo>
                  <a:pt x="7729032" y="965152"/>
                </a:moveTo>
                <a:cubicBezTo>
                  <a:pt x="7734369" y="965152"/>
                  <a:pt x="7738753" y="969475"/>
                  <a:pt x="7738753" y="974877"/>
                </a:cubicBezTo>
                <a:cubicBezTo>
                  <a:pt x="7738753" y="980279"/>
                  <a:pt x="7734432" y="984664"/>
                  <a:pt x="7729032" y="984664"/>
                </a:cubicBezTo>
                <a:cubicBezTo>
                  <a:pt x="7723632" y="984664"/>
                  <a:pt x="7719249" y="980215"/>
                  <a:pt x="7719249" y="974877"/>
                </a:cubicBezTo>
                <a:cubicBezTo>
                  <a:pt x="7719249" y="969538"/>
                  <a:pt x="7723632" y="965152"/>
                  <a:pt x="7729032" y="965152"/>
                </a:cubicBezTo>
                <a:close/>
                <a:moveTo>
                  <a:pt x="7970260" y="965150"/>
                </a:moveTo>
                <a:cubicBezTo>
                  <a:pt x="7975661" y="965150"/>
                  <a:pt x="7980044" y="969472"/>
                  <a:pt x="7980044" y="974874"/>
                </a:cubicBezTo>
                <a:cubicBezTo>
                  <a:pt x="7980044" y="980276"/>
                  <a:pt x="7975661" y="984661"/>
                  <a:pt x="7970260" y="984661"/>
                </a:cubicBezTo>
                <a:cubicBezTo>
                  <a:pt x="7964860" y="984661"/>
                  <a:pt x="7960477" y="980212"/>
                  <a:pt x="7960477" y="974874"/>
                </a:cubicBezTo>
                <a:cubicBezTo>
                  <a:pt x="7960477" y="969535"/>
                  <a:pt x="7964860" y="965150"/>
                  <a:pt x="7970260" y="965150"/>
                </a:cubicBezTo>
                <a:close/>
                <a:moveTo>
                  <a:pt x="8211553" y="965147"/>
                </a:moveTo>
                <a:cubicBezTo>
                  <a:pt x="8216889" y="965147"/>
                  <a:pt x="8221273" y="969469"/>
                  <a:pt x="8221273" y="974871"/>
                </a:cubicBezTo>
                <a:cubicBezTo>
                  <a:pt x="8221273" y="980273"/>
                  <a:pt x="8216953" y="984658"/>
                  <a:pt x="8211553" y="984658"/>
                </a:cubicBezTo>
                <a:cubicBezTo>
                  <a:pt x="8206152" y="984658"/>
                  <a:pt x="8201769" y="980209"/>
                  <a:pt x="8201769" y="974871"/>
                </a:cubicBezTo>
                <a:cubicBezTo>
                  <a:pt x="8201769" y="969532"/>
                  <a:pt x="8206152" y="965147"/>
                  <a:pt x="8211553" y="965147"/>
                </a:cubicBezTo>
                <a:close/>
                <a:moveTo>
                  <a:pt x="8452781" y="965144"/>
                </a:moveTo>
                <a:cubicBezTo>
                  <a:pt x="8458181" y="965144"/>
                  <a:pt x="8462566" y="969466"/>
                  <a:pt x="8462566" y="974868"/>
                </a:cubicBezTo>
                <a:cubicBezTo>
                  <a:pt x="8462566" y="980270"/>
                  <a:pt x="8458118" y="984655"/>
                  <a:pt x="8452781" y="984655"/>
                </a:cubicBezTo>
                <a:cubicBezTo>
                  <a:pt x="8447445" y="984655"/>
                  <a:pt x="8443061" y="980206"/>
                  <a:pt x="8443061" y="974868"/>
                </a:cubicBezTo>
                <a:cubicBezTo>
                  <a:pt x="8443061" y="969529"/>
                  <a:pt x="8447381" y="965144"/>
                  <a:pt x="8452781" y="965144"/>
                </a:cubicBezTo>
                <a:close/>
                <a:moveTo>
                  <a:pt x="8694009" y="965141"/>
                </a:moveTo>
                <a:cubicBezTo>
                  <a:pt x="8699346" y="965141"/>
                  <a:pt x="8703730" y="969463"/>
                  <a:pt x="8703730" y="974865"/>
                </a:cubicBezTo>
                <a:cubicBezTo>
                  <a:pt x="8703730" y="980267"/>
                  <a:pt x="8699346" y="984652"/>
                  <a:pt x="8694009" y="984652"/>
                </a:cubicBezTo>
                <a:cubicBezTo>
                  <a:pt x="8688673" y="984652"/>
                  <a:pt x="8684289" y="980203"/>
                  <a:pt x="8684289" y="974865"/>
                </a:cubicBezTo>
                <a:cubicBezTo>
                  <a:pt x="8684289" y="969526"/>
                  <a:pt x="8688609" y="965141"/>
                  <a:pt x="8694009" y="965141"/>
                </a:cubicBezTo>
                <a:close/>
                <a:moveTo>
                  <a:pt x="8935237" y="965138"/>
                </a:moveTo>
                <a:cubicBezTo>
                  <a:pt x="8940574" y="965138"/>
                  <a:pt x="8944958" y="969460"/>
                  <a:pt x="8944958" y="974862"/>
                </a:cubicBezTo>
                <a:cubicBezTo>
                  <a:pt x="8944958" y="980264"/>
                  <a:pt x="8940638" y="984649"/>
                  <a:pt x="8935237" y="984649"/>
                </a:cubicBezTo>
                <a:cubicBezTo>
                  <a:pt x="8929837" y="984649"/>
                  <a:pt x="8925454" y="980200"/>
                  <a:pt x="8925454" y="974862"/>
                </a:cubicBezTo>
                <a:cubicBezTo>
                  <a:pt x="8925454" y="969523"/>
                  <a:pt x="8929837" y="965138"/>
                  <a:pt x="8935237" y="965138"/>
                </a:cubicBezTo>
                <a:close/>
                <a:moveTo>
                  <a:pt x="9176467" y="965135"/>
                </a:moveTo>
                <a:cubicBezTo>
                  <a:pt x="9181803" y="965135"/>
                  <a:pt x="9186187" y="969457"/>
                  <a:pt x="9186187" y="974859"/>
                </a:cubicBezTo>
                <a:cubicBezTo>
                  <a:pt x="9186187" y="980261"/>
                  <a:pt x="9181867" y="984646"/>
                  <a:pt x="9176467" y="984646"/>
                </a:cubicBezTo>
                <a:cubicBezTo>
                  <a:pt x="9171066" y="984646"/>
                  <a:pt x="9166683" y="980197"/>
                  <a:pt x="9166683" y="974859"/>
                </a:cubicBezTo>
                <a:cubicBezTo>
                  <a:pt x="9166683" y="969520"/>
                  <a:pt x="9171066" y="965135"/>
                  <a:pt x="9176467" y="965135"/>
                </a:cubicBezTo>
                <a:close/>
                <a:moveTo>
                  <a:pt x="9417695" y="965133"/>
                </a:moveTo>
                <a:cubicBezTo>
                  <a:pt x="9423031" y="965133"/>
                  <a:pt x="9427416" y="969455"/>
                  <a:pt x="9427416" y="974857"/>
                </a:cubicBezTo>
                <a:cubicBezTo>
                  <a:pt x="9427416" y="980259"/>
                  <a:pt x="9423095" y="984643"/>
                  <a:pt x="9417695" y="984643"/>
                </a:cubicBezTo>
                <a:cubicBezTo>
                  <a:pt x="9412295" y="984643"/>
                  <a:pt x="9407911" y="980195"/>
                  <a:pt x="9407911" y="974857"/>
                </a:cubicBezTo>
                <a:cubicBezTo>
                  <a:pt x="9407911" y="969517"/>
                  <a:pt x="9412295" y="965133"/>
                  <a:pt x="9417695" y="965133"/>
                </a:cubicBezTo>
                <a:close/>
                <a:moveTo>
                  <a:pt x="9649203" y="723936"/>
                </a:moveTo>
                <a:cubicBezTo>
                  <a:pt x="9654540" y="723936"/>
                  <a:pt x="9658923" y="728384"/>
                  <a:pt x="9658923" y="733721"/>
                </a:cubicBezTo>
                <a:cubicBezTo>
                  <a:pt x="9658923" y="739060"/>
                  <a:pt x="9654540" y="743445"/>
                  <a:pt x="9649203" y="743445"/>
                </a:cubicBezTo>
                <a:cubicBezTo>
                  <a:pt x="9643866" y="743445"/>
                  <a:pt x="9639483" y="739123"/>
                  <a:pt x="9639483" y="733721"/>
                </a:cubicBezTo>
                <a:cubicBezTo>
                  <a:pt x="9639483" y="728319"/>
                  <a:pt x="9643803" y="723936"/>
                  <a:pt x="9649203" y="723936"/>
                </a:cubicBezTo>
                <a:close/>
                <a:moveTo>
                  <a:pt x="9890432" y="723934"/>
                </a:moveTo>
                <a:cubicBezTo>
                  <a:pt x="9895768" y="723934"/>
                  <a:pt x="9900152" y="728381"/>
                  <a:pt x="9900152" y="733719"/>
                </a:cubicBezTo>
                <a:cubicBezTo>
                  <a:pt x="9900152" y="739058"/>
                  <a:pt x="9895832" y="743443"/>
                  <a:pt x="9890432" y="743443"/>
                </a:cubicBezTo>
                <a:cubicBezTo>
                  <a:pt x="9885031" y="743443"/>
                  <a:pt x="9880648" y="739121"/>
                  <a:pt x="9880648" y="733719"/>
                </a:cubicBezTo>
                <a:cubicBezTo>
                  <a:pt x="9880648" y="728317"/>
                  <a:pt x="9885031" y="723934"/>
                  <a:pt x="9890432" y="723934"/>
                </a:cubicBezTo>
                <a:close/>
                <a:moveTo>
                  <a:pt x="10131660" y="723931"/>
                </a:moveTo>
                <a:cubicBezTo>
                  <a:pt x="10137060" y="723931"/>
                  <a:pt x="10141444" y="728379"/>
                  <a:pt x="10141444" y="733716"/>
                </a:cubicBezTo>
                <a:cubicBezTo>
                  <a:pt x="10141444" y="739056"/>
                  <a:pt x="10136997" y="743441"/>
                  <a:pt x="10131660" y="743441"/>
                </a:cubicBezTo>
                <a:cubicBezTo>
                  <a:pt x="10126323" y="743441"/>
                  <a:pt x="10121940" y="739118"/>
                  <a:pt x="10121940" y="733716"/>
                </a:cubicBezTo>
                <a:cubicBezTo>
                  <a:pt x="10121940" y="728315"/>
                  <a:pt x="10126260" y="723931"/>
                  <a:pt x="10131660" y="723931"/>
                </a:cubicBezTo>
                <a:close/>
                <a:moveTo>
                  <a:pt x="10372888" y="723929"/>
                </a:moveTo>
                <a:cubicBezTo>
                  <a:pt x="10378288" y="723929"/>
                  <a:pt x="10382673" y="728376"/>
                  <a:pt x="10382673" y="733714"/>
                </a:cubicBezTo>
                <a:cubicBezTo>
                  <a:pt x="10382673" y="739053"/>
                  <a:pt x="10378225" y="743438"/>
                  <a:pt x="10372888" y="743438"/>
                </a:cubicBezTo>
                <a:cubicBezTo>
                  <a:pt x="10367552" y="743438"/>
                  <a:pt x="10363168" y="739116"/>
                  <a:pt x="10363168" y="733714"/>
                </a:cubicBezTo>
                <a:cubicBezTo>
                  <a:pt x="10363168" y="728312"/>
                  <a:pt x="10367488" y="723929"/>
                  <a:pt x="10372888" y="723929"/>
                </a:cubicBezTo>
                <a:close/>
                <a:moveTo>
                  <a:pt x="10614116" y="723926"/>
                </a:moveTo>
                <a:cubicBezTo>
                  <a:pt x="10619516" y="723926"/>
                  <a:pt x="10623901" y="728374"/>
                  <a:pt x="10623901" y="733711"/>
                </a:cubicBezTo>
                <a:cubicBezTo>
                  <a:pt x="10623901" y="739051"/>
                  <a:pt x="10619454" y="743436"/>
                  <a:pt x="10614116" y="743436"/>
                </a:cubicBezTo>
                <a:cubicBezTo>
                  <a:pt x="10608780" y="743436"/>
                  <a:pt x="10604396" y="739114"/>
                  <a:pt x="10604396" y="733711"/>
                </a:cubicBezTo>
                <a:cubicBezTo>
                  <a:pt x="10604396" y="728310"/>
                  <a:pt x="10608716" y="723926"/>
                  <a:pt x="10614116" y="723926"/>
                </a:cubicBezTo>
                <a:close/>
                <a:moveTo>
                  <a:pt x="10855345" y="723924"/>
                </a:moveTo>
                <a:cubicBezTo>
                  <a:pt x="10860682" y="723924"/>
                  <a:pt x="10865065" y="728372"/>
                  <a:pt x="10865065" y="733709"/>
                </a:cubicBezTo>
                <a:cubicBezTo>
                  <a:pt x="10865065" y="739048"/>
                  <a:pt x="10860682" y="743433"/>
                  <a:pt x="10855345" y="743433"/>
                </a:cubicBezTo>
                <a:cubicBezTo>
                  <a:pt x="10850008" y="743433"/>
                  <a:pt x="10845625" y="739111"/>
                  <a:pt x="10845625" y="733709"/>
                </a:cubicBezTo>
                <a:cubicBezTo>
                  <a:pt x="10845625" y="728307"/>
                  <a:pt x="10849945" y="723924"/>
                  <a:pt x="10855345" y="723924"/>
                </a:cubicBezTo>
                <a:close/>
                <a:moveTo>
                  <a:pt x="11096574" y="723921"/>
                </a:moveTo>
                <a:cubicBezTo>
                  <a:pt x="11101910" y="723921"/>
                  <a:pt x="11106294" y="728369"/>
                  <a:pt x="11106294" y="733707"/>
                </a:cubicBezTo>
                <a:cubicBezTo>
                  <a:pt x="11106294" y="739046"/>
                  <a:pt x="11101974" y="743431"/>
                  <a:pt x="11096574" y="743431"/>
                </a:cubicBezTo>
                <a:cubicBezTo>
                  <a:pt x="11091174" y="743431"/>
                  <a:pt x="11086790" y="739109"/>
                  <a:pt x="11086790" y="733707"/>
                </a:cubicBezTo>
                <a:cubicBezTo>
                  <a:pt x="11086790" y="728305"/>
                  <a:pt x="11091174" y="723921"/>
                  <a:pt x="11096574" y="723921"/>
                </a:cubicBezTo>
                <a:close/>
                <a:moveTo>
                  <a:pt x="11337802" y="723919"/>
                </a:moveTo>
                <a:cubicBezTo>
                  <a:pt x="11343202" y="723919"/>
                  <a:pt x="11347587" y="728367"/>
                  <a:pt x="11347587" y="733704"/>
                </a:cubicBezTo>
                <a:cubicBezTo>
                  <a:pt x="11347587" y="739044"/>
                  <a:pt x="11343139" y="743429"/>
                  <a:pt x="11337802" y="743429"/>
                </a:cubicBezTo>
                <a:cubicBezTo>
                  <a:pt x="11332466" y="743429"/>
                  <a:pt x="11328082" y="739107"/>
                  <a:pt x="11328082" y="733704"/>
                </a:cubicBezTo>
                <a:cubicBezTo>
                  <a:pt x="11328082" y="728303"/>
                  <a:pt x="11332402" y="723919"/>
                  <a:pt x="11337802" y="723919"/>
                </a:cubicBezTo>
                <a:close/>
                <a:moveTo>
                  <a:pt x="11579030" y="723917"/>
                </a:moveTo>
                <a:cubicBezTo>
                  <a:pt x="11584430" y="723917"/>
                  <a:pt x="11588815" y="728365"/>
                  <a:pt x="11588815" y="733702"/>
                </a:cubicBezTo>
                <a:cubicBezTo>
                  <a:pt x="11588815" y="739041"/>
                  <a:pt x="11584367" y="743426"/>
                  <a:pt x="11579030" y="743426"/>
                </a:cubicBezTo>
                <a:cubicBezTo>
                  <a:pt x="11573694" y="743426"/>
                  <a:pt x="11569310" y="739104"/>
                  <a:pt x="11569310" y="733702"/>
                </a:cubicBezTo>
                <a:cubicBezTo>
                  <a:pt x="11569310" y="728300"/>
                  <a:pt x="11573630" y="723917"/>
                  <a:pt x="11579030" y="723917"/>
                </a:cubicBezTo>
                <a:close/>
                <a:moveTo>
                  <a:pt x="11820259" y="723914"/>
                </a:moveTo>
                <a:cubicBezTo>
                  <a:pt x="11825659" y="723914"/>
                  <a:pt x="11830043" y="728362"/>
                  <a:pt x="11830043" y="733700"/>
                </a:cubicBezTo>
                <a:cubicBezTo>
                  <a:pt x="11830043" y="739039"/>
                  <a:pt x="11825596" y="743424"/>
                  <a:pt x="11820259" y="743424"/>
                </a:cubicBezTo>
                <a:cubicBezTo>
                  <a:pt x="11814922" y="743424"/>
                  <a:pt x="11810539" y="739102"/>
                  <a:pt x="11810539" y="733700"/>
                </a:cubicBezTo>
                <a:cubicBezTo>
                  <a:pt x="11810539" y="728298"/>
                  <a:pt x="11814859" y="723914"/>
                  <a:pt x="11820259" y="723914"/>
                </a:cubicBezTo>
                <a:close/>
                <a:moveTo>
                  <a:pt x="9720" y="723912"/>
                </a:moveTo>
                <a:cubicBezTo>
                  <a:pt x="15120" y="723912"/>
                  <a:pt x="19504" y="728360"/>
                  <a:pt x="19504" y="733697"/>
                </a:cubicBezTo>
                <a:cubicBezTo>
                  <a:pt x="19504" y="739036"/>
                  <a:pt x="15057" y="743422"/>
                  <a:pt x="9720" y="743422"/>
                </a:cubicBezTo>
                <a:cubicBezTo>
                  <a:pt x="4384" y="743422"/>
                  <a:pt x="0" y="739099"/>
                  <a:pt x="0" y="733697"/>
                </a:cubicBezTo>
                <a:cubicBezTo>
                  <a:pt x="0" y="728296"/>
                  <a:pt x="4320" y="723912"/>
                  <a:pt x="9720" y="723912"/>
                </a:cubicBezTo>
                <a:close/>
                <a:moveTo>
                  <a:pt x="251004" y="723909"/>
                </a:moveTo>
                <a:cubicBezTo>
                  <a:pt x="256403" y="723909"/>
                  <a:pt x="260787" y="728357"/>
                  <a:pt x="260787" y="733695"/>
                </a:cubicBezTo>
                <a:cubicBezTo>
                  <a:pt x="260787" y="739034"/>
                  <a:pt x="256340" y="743419"/>
                  <a:pt x="251004" y="743419"/>
                </a:cubicBezTo>
                <a:cubicBezTo>
                  <a:pt x="245668" y="743419"/>
                  <a:pt x="241284" y="739097"/>
                  <a:pt x="241284" y="733695"/>
                </a:cubicBezTo>
                <a:cubicBezTo>
                  <a:pt x="241284" y="728293"/>
                  <a:pt x="245604" y="723909"/>
                  <a:pt x="251004" y="723909"/>
                </a:cubicBezTo>
                <a:close/>
                <a:moveTo>
                  <a:pt x="492223" y="723907"/>
                </a:moveTo>
                <a:cubicBezTo>
                  <a:pt x="497559" y="723907"/>
                  <a:pt x="501943" y="728355"/>
                  <a:pt x="501943" y="733692"/>
                </a:cubicBezTo>
                <a:cubicBezTo>
                  <a:pt x="501943" y="739032"/>
                  <a:pt x="497623" y="743417"/>
                  <a:pt x="492223" y="743417"/>
                </a:cubicBezTo>
                <a:cubicBezTo>
                  <a:pt x="486823" y="743417"/>
                  <a:pt x="482439" y="739095"/>
                  <a:pt x="482439" y="733692"/>
                </a:cubicBezTo>
                <a:cubicBezTo>
                  <a:pt x="482439" y="728291"/>
                  <a:pt x="486823" y="723907"/>
                  <a:pt x="492223" y="723907"/>
                </a:cubicBezTo>
                <a:close/>
                <a:moveTo>
                  <a:pt x="733444" y="723904"/>
                </a:moveTo>
                <a:cubicBezTo>
                  <a:pt x="738780" y="723904"/>
                  <a:pt x="743164" y="728353"/>
                  <a:pt x="743164" y="733690"/>
                </a:cubicBezTo>
                <a:cubicBezTo>
                  <a:pt x="743164" y="739029"/>
                  <a:pt x="738844" y="743414"/>
                  <a:pt x="733444" y="743414"/>
                </a:cubicBezTo>
                <a:cubicBezTo>
                  <a:pt x="728044" y="743414"/>
                  <a:pt x="723660" y="739092"/>
                  <a:pt x="723660" y="733690"/>
                </a:cubicBezTo>
                <a:cubicBezTo>
                  <a:pt x="723660" y="728288"/>
                  <a:pt x="728044" y="723904"/>
                  <a:pt x="733444" y="723904"/>
                </a:cubicBezTo>
                <a:close/>
                <a:moveTo>
                  <a:pt x="974664" y="723902"/>
                </a:moveTo>
                <a:cubicBezTo>
                  <a:pt x="980064" y="723902"/>
                  <a:pt x="984448" y="728350"/>
                  <a:pt x="984448" y="733688"/>
                </a:cubicBezTo>
                <a:cubicBezTo>
                  <a:pt x="984448" y="739027"/>
                  <a:pt x="980001" y="743412"/>
                  <a:pt x="974664" y="743412"/>
                </a:cubicBezTo>
                <a:cubicBezTo>
                  <a:pt x="969328" y="743412"/>
                  <a:pt x="964944" y="739090"/>
                  <a:pt x="964944" y="733688"/>
                </a:cubicBezTo>
                <a:cubicBezTo>
                  <a:pt x="964944" y="728286"/>
                  <a:pt x="969264" y="723902"/>
                  <a:pt x="974664" y="723902"/>
                </a:cubicBezTo>
                <a:close/>
                <a:moveTo>
                  <a:pt x="1215884" y="723900"/>
                </a:moveTo>
                <a:cubicBezTo>
                  <a:pt x="1221284" y="723900"/>
                  <a:pt x="1225668" y="728348"/>
                  <a:pt x="1225668" y="733685"/>
                </a:cubicBezTo>
                <a:cubicBezTo>
                  <a:pt x="1225668" y="739025"/>
                  <a:pt x="1221221" y="743410"/>
                  <a:pt x="1215884" y="743410"/>
                </a:cubicBezTo>
                <a:cubicBezTo>
                  <a:pt x="1210548" y="743410"/>
                  <a:pt x="1206164" y="739088"/>
                  <a:pt x="1206164" y="733685"/>
                </a:cubicBezTo>
                <a:cubicBezTo>
                  <a:pt x="1206164" y="728284"/>
                  <a:pt x="1210484" y="723900"/>
                  <a:pt x="1215884" y="723900"/>
                </a:cubicBezTo>
                <a:close/>
                <a:moveTo>
                  <a:pt x="1457105" y="723897"/>
                </a:moveTo>
                <a:cubicBezTo>
                  <a:pt x="1462441" y="723897"/>
                  <a:pt x="1466825" y="728345"/>
                  <a:pt x="1466825" y="733683"/>
                </a:cubicBezTo>
                <a:cubicBezTo>
                  <a:pt x="1466825" y="739022"/>
                  <a:pt x="1462505" y="743407"/>
                  <a:pt x="1457105" y="743407"/>
                </a:cubicBezTo>
                <a:cubicBezTo>
                  <a:pt x="1451706" y="743407"/>
                  <a:pt x="1447321" y="739085"/>
                  <a:pt x="1447321" y="733683"/>
                </a:cubicBezTo>
                <a:cubicBezTo>
                  <a:pt x="1447321" y="728281"/>
                  <a:pt x="1451706" y="723897"/>
                  <a:pt x="1457105" y="723897"/>
                </a:cubicBezTo>
                <a:close/>
                <a:moveTo>
                  <a:pt x="1698330" y="723895"/>
                </a:moveTo>
                <a:cubicBezTo>
                  <a:pt x="1703731" y="723895"/>
                  <a:pt x="1708116" y="728343"/>
                  <a:pt x="1708116" y="733681"/>
                </a:cubicBezTo>
                <a:cubicBezTo>
                  <a:pt x="1708116" y="739020"/>
                  <a:pt x="1703731" y="743405"/>
                  <a:pt x="1698330" y="743405"/>
                </a:cubicBezTo>
                <a:cubicBezTo>
                  <a:pt x="1692929" y="743405"/>
                  <a:pt x="1688545" y="739083"/>
                  <a:pt x="1688545" y="733681"/>
                </a:cubicBezTo>
                <a:cubicBezTo>
                  <a:pt x="1688545" y="728279"/>
                  <a:pt x="1692929" y="723895"/>
                  <a:pt x="1698330" y="723895"/>
                </a:cubicBezTo>
                <a:close/>
                <a:moveTo>
                  <a:pt x="1939580" y="723892"/>
                </a:moveTo>
                <a:cubicBezTo>
                  <a:pt x="1944978" y="723892"/>
                  <a:pt x="1949363" y="728341"/>
                  <a:pt x="1949363" y="733678"/>
                </a:cubicBezTo>
                <a:cubicBezTo>
                  <a:pt x="1949363" y="739017"/>
                  <a:pt x="1944916" y="743402"/>
                  <a:pt x="1939580" y="743402"/>
                </a:cubicBezTo>
                <a:cubicBezTo>
                  <a:pt x="1934244" y="743402"/>
                  <a:pt x="1929859" y="739080"/>
                  <a:pt x="1929859" y="733678"/>
                </a:cubicBezTo>
                <a:cubicBezTo>
                  <a:pt x="1929859" y="728277"/>
                  <a:pt x="1934181" y="723892"/>
                  <a:pt x="1939580" y="723892"/>
                </a:cubicBezTo>
                <a:close/>
                <a:moveTo>
                  <a:pt x="2180788" y="723890"/>
                </a:moveTo>
                <a:cubicBezTo>
                  <a:pt x="2186189" y="723890"/>
                  <a:pt x="2190577" y="728338"/>
                  <a:pt x="2190577" y="733676"/>
                </a:cubicBezTo>
                <a:cubicBezTo>
                  <a:pt x="2190577" y="739015"/>
                  <a:pt x="2186128" y="743400"/>
                  <a:pt x="2180788" y="743400"/>
                </a:cubicBezTo>
                <a:cubicBezTo>
                  <a:pt x="2175475" y="743400"/>
                  <a:pt x="2171083" y="739078"/>
                  <a:pt x="2171083" y="733676"/>
                </a:cubicBezTo>
                <a:cubicBezTo>
                  <a:pt x="2171083" y="728274"/>
                  <a:pt x="2175412" y="723890"/>
                  <a:pt x="2180788" y="723890"/>
                </a:cubicBezTo>
                <a:close/>
                <a:moveTo>
                  <a:pt x="2422035" y="723888"/>
                </a:moveTo>
                <a:cubicBezTo>
                  <a:pt x="2427369" y="723888"/>
                  <a:pt x="2431752" y="728336"/>
                  <a:pt x="2431752" y="733673"/>
                </a:cubicBezTo>
                <a:cubicBezTo>
                  <a:pt x="2431752" y="739013"/>
                  <a:pt x="2427433" y="743398"/>
                  <a:pt x="2422035" y="743398"/>
                </a:cubicBezTo>
                <a:cubicBezTo>
                  <a:pt x="2416637" y="743398"/>
                  <a:pt x="2412255" y="739076"/>
                  <a:pt x="2412255" y="733673"/>
                </a:cubicBezTo>
                <a:cubicBezTo>
                  <a:pt x="2412255" y="728272"/>
                  <a:pt x="2416637" y="723888"/>
                  <a:pt x="2422035" y="723888"/>
                </a:cubicBezTo>
                <a:close/>
                <a:moveTo>
                  <a:pt x="2663272" y="723885"/>
                </a:moveTo>
                <a:cubicBezTo>
                  <a:pt x="2668609" y="723885"/>
                  <a:pt x="2672996" y="728333"/>
                  <a:pt x="2672996" y="733671"/>
                </a:cubicBezTo>
                <a:cubicBezTo>
                  <a:pt x="2672996" y="739010"/>
                  <a:pt x="2668674" y="743395"/>
                  <a:pt x="2663272" y="743395"/>
                </a:cubicBezTo>
                <a:cubicBezTo>
                  <a:pt x="2657874" y="743395"/>
                  <a:pt x="2653489" y="739073"/>
                  <a:pt x="2653489" y="733671"/>
                </a:cubicBezTo>
                <a:cubicBezTo>
                  <a:pt x="2653489" y="728269"/>
                  <a:pt x="2657874" y="723885"/>
                  <a:pt x="2663272" y="723885"/>
                </a:cubicBezTo>
                <a:close/>
                <a:moveTo>
                  <a:pt x="2904570" y="723883"/>
                </a:moveTo>
                <a:cubicBezTo>
                  <a:pt x="2909969" y="723883"/>
                  <a:pt x="2914353" y="728331"/>
                  <a:pt x="2914353" y="733669"/>
                </a:cubicBezTo>
                <a:cubicBezTo>
                  <a:pt x="2914353" y="739008"/>
                  <a:pt x="2909969" y="743393"/>
                  <a:pt x="2904570" y="743393"/>
                </a:cubicBezTo>
                <a:cubicBezTo>
                  <a:pt x="2899171" y="743393"/>
                  <a:pt x="2894788" y="739071"/>
                  <a:pt x="2894788" y="733669"/>
                </a:cubicBezTo>
                <a:cubicBezTo>
                  <a:pt x="2894788" y="728267"/>
                  <a:pt x="2899171" y="723883"/>
                  <a:pt x="2904570" y="723883"/>
                </a:cubicBezTo>
                <a:close/>
                <a:moveTo>
                  <a:pt x="3145749" y="723880"/>
                </a:moveTo>
                <a:cubicBezTo>
                  <a:pt x="3151148" y="723880"/>
                  <a:pt x="3155531" y="728329"/>
                  <a:pt x="3155531" y="733666"/>
                </a:cubicBezTo>
                <a:cubicBezTo>
                  <a:pt x="3155531" y="739005"/>
                  <a:pt x="3151084" y="743391"/>
                  <a:pt x="3145749" y="743391"/>
                </a:cubicBezTo>
                <a:cubicBezTo>
                  <a:pt x="3140414" y="743391"/>
                  <a:pt x="3136030" y="739068"/>
                  <a:pt x="3136030" y="733666"/>
                </a:cubicBezTo>
                <a:cubicBezTo>
                  <a:pt x="3136030" y="728265"/>
                  <a:pt x="3140350" y="723880"/>
                  <a:pt x="3145749" y="723880"/>
                </a:cubicBezTo>
                <a:close/>
                <a:moveTo>
                  <a:pt x="3386957" y="723878"/>
                </a:moveTo>
                <a:cubicBezTo>
                  <a:pt x="3392357" y="723878"/>
                  <a:pt x="3396742" y="728326"/>
                  <a:pt x="3396742" y="733664"/>
                </a:cubicBezTo>
                <a:cubicBezTo>
                  <a:pt x="3396742" y="739003"/>
                  <a:pt x="3392294" y="743388"/>
                  <a:pt x="3386957" y="743388"/>
                </a:cubicBezTo>
                <a:cubicBezTo>
                  <a:pt x="3381619" y="743388"/>
                  <a:pt x="3377235" y="739066"/>
                  <a:pt x="3377235" y="733664"/>
                </a:cubicBezTo>
                <a:cubicBezTo>
                  <a:pt x="3377235" y="728262"/>
                  <a:pt x="3381555" y="723878"/>
                  <a:pt x="3386957" y="723878"/>
                </a:cubicBezTo>
                <a:close/>
                <a:moveTo>
                  <a:pt x="3628211" y="723875"/>
                </a:moveTo>
                <a:cubicBezTo>
                  <a:pt x="3633528" y="723875"/>
                  <a:pt x="3637930" y="728324"/>
                  <a:pt x="3637930" y="733662"/>
                </a:cubicBezTo>
                <a:cubicBezTo>
                  <a:pt x="3637930" y="739001"/>
                  <a:pt x="3633592" y="743386"/>
                  <a:pt x="3628211" y="743386"/>
                </a:cubicBezTo>
                <a:cubicBezTo>
                  <a:pt x="3622813" y="743386"/>
                  <a:pt x="3618428" y="739064"/>
                  <a:pt x="3618428" y="733662"/>
                </a:cubicBezTo>
                <a:cubicBezTo>
                  <a:pt x="3618428" y="728260"/>
                  <a:pt x="3622813" y="723875"/>
                  <a:pt x="3628211" y="723875"/>
                </a:cubicBezTo>
                <a:close/>
                <a:moveTo>
                  <a:pt x="3869427" y="723873"/>
                </a:moveTo>
                <a:cubicBezTo>
                  <a:pt x="3874761" y="723873"/>
                  <a:pt x="3879147" y="728322"/>
                  <a:pt x="3879147" y="733659"/>
                </a:cubicBezTo>
                <a:cubicBezTo>
                  <a:pt x="3879147" y="738998"/>
                  <a:pt x="3874826" y="743383"/>
                  <a:pt x="3869427" y="743383"/>
                </a:cubicBezTo>
                <a:cubicBezTo>
                  <a:pt x="3864029" y="743383"/>
                  <a:pt x="3859645" y="739061"/>
                  <a:pt x="3859645" y="733659"/>
                </a:cubicBezTo>
                <a:cubicBezTo>
                  <a:pt x="3859645" y="728258"/>
                  <a:pt x="3864029" y="723873"/>
                  <a:pt x="3869427" y="723873"/>
                </a:cubicBezTo>
                <a:close/>
                <a:moveTo>
                  <a:pt x="4110581" y="723871"/>
                </a:moveTo>
                <a:cubicBezTo>
                  <a:pt x="4115984" y="723871"/>
                  <a:pt x="4120362" y="728319"/>
                  <a:pt x="4120362" y="733657"/>
                </a:cubicBezTo>
                <a:cubicBezTo>
                  <a:pt x="4120362" y="738996"/>
                  <a:pt x="4115984" y="743381"/>
                  <a:pt x="4110581" y="743381"/>
                </a:cubicBezTo>
                <a:cubicBezTo>
                  <a:pt x="4105180" y="743381"/>
                  <a:pt x="4100797" y="739059"/>
                  <a:pt x="4100797" y="733657"/>
                </a:cubicBezTo>
                <a:cubicBezTo>
                  <a:pt x="4100797" y="728255"/>
                  <a:pt x="4105180" y="723871"/>
                  <a:pt x="4110581" y="723871"/>
                </a:cubicBezTo>
                <a:close/>
                <a:moveTo>
                  <a:pt x="4351806" y="723868"/>
                </a:moveTo>
                <a:cubicBezTo>
                  <a:pt x="4357195" y="723868"/>
                  <a:pt x="4361580" y="728317"/>
                  <a:pt x="4361580" y="733654"/>
                </a:cubicBezTo>
                <a:cubicBezTo>
                  <a:pt x="4361580" y="738993"/>
                  <a:pt x="4357195" y="743379"/>
                  <a:pt x="4351806" y="743379"/>
                </a:cubicBezTo>
                <a:cubicBezTo>
                  <a:pt x="4346397" y="743379"/>
                  <a:pt x="4342006" y="739056"/>
                  <a:pt x="4342006" y="733654"/>
                </a:cubicBezTo>
                <a:cubicBezTo>
                  <a:pt x="4342006" y="728253"/>
                  <a:pt x="4346397" y="723868"/>
                  <a:pt x="4351806" y="723868"/>
                </a:cubicBezTo>
                <a:close/>
                <a:moveTo>
                  <a:pt x="4593017" y="723866"/>
                </a:moveTo>
                <a:cubicBezTo>
                  <a:pt x="4598413" y="723866"/>
                  <a:pt x="4602795" y="728314"/>
                  <a:pt x="4602795" y="733652"/>
                </a:cubicBezTo>
                <a:cubicBezTo>
                  <a:pt x="4602795" y="738991"/>
                  <a:pt x="4598350" y="743376"/>
                  <a:pt x="4593017" y="743376"/>
                </a:cubicBezTo>
                <a:cubicBezTo>
                  <a:pt x="4587686" y="743376"/>
                  <a:pt x="4583304" y="739054"/>
                  <a:pt x="4583304" y="733652"/>
                </a:cubicBezTo>
                <a:cubicBezTo>
                  <a:pt x="4583304" y="728250"/>
                  <a:pt x="4587622" y="723866"/>
                  <a:pt x="4593017" y="723866"/>
                </a:cubicBezTo>
                <a:close/>
                <a:moveTo>
                  <a:pt x="4834252" y="723863"/>
                </a:moveTo>
                <a:cubicBezTo>
                  <a:pt x="4839658" y="723863"/>
                  <a:pt x="4844038" y="728312"/>
                  <a:pt x="4844038" y="733650"/>
                </a:cubicBezTo>
                <a:cubicBezTo>
                  <a:pt x="4844038" y="738989"/>
                  <a:pt x="4839595" y="743374"/>
                  <a:pt x="4834252" y="743374"/>
                </a:cubicBezTo>
                <a:cubicBezTo>
                  <a:pt x="4828915" y="743374"/>
                  <a:pt x="4824532" y="739052"/>
                  <a:pt x="4824532" y="733650"/>
                </a:cubicBezTo>
                <a:cubicBezTo>
                  <a:pt x="4824532" y="728248"/>
                  <a:pt x="4828851" y="723863"/>
                  <a:pt x="4834252" y="723863"/>
                </a:cubicBezTo>
                <a:close/>
                <a:moveTo>
                  <a:pt x="5075485" y="723861"/>
                </a:moveTo>
                <a:cubicBezTo>
                  <a:pt x="5080819" y="723861"/>
                  <a:pt x="5085201" y="728310"/>
                  <a:pt x="5085201" y="733647"/>
                </a:cubicBezTo>
                <a:cubicBezTo>
                  <a:pt x="5085201" y="738986"/>
                  <a:pt x="5080882" y="743371"/>
                  <a:pt x="5075485" y="743371"/>
                </a:cubicBezTo>
                <a:cubicBezTo>
                  <a:pt x="5070086" y="743371"/>
                  <a:pt x="5065704" y="739049"/>
                  <a:pt x="5065704" y="733647"/>
                </a:cubicBezTo>
                <a:cubicBezTo>
                  <a:pt x="5065704" y="728246"/>
                  <a:pt x="5070086" y="723861"/>
                  <a:pt x="5075485" y="723861"/>
                </a:cubicBezTo>
                <a:close/>
                <a:moveTo>
                  <a:pt x="5316710" y="723858"/>
                </a:moveTo>
                <a:cubicBezTo>
                  <a:pt x="5322044" y="723858"/>
                  <a:pt x="5326429" y="728307"/>
                  <a:pt x="5326429" y="733645"/>
                </a:cubicBezTo>
                <a:cubicBezTo>
                  <a:pt x="5326429" y="738984"/>
                  <a:pt x="5322105" y="743369"/>
                  <a:pt x="5316710" y="743369"/>
                </a:cubicBezTo>
                <a:cubicBezTo>
                  <a:pt x="5311314" y="743369"/>
                  <a:pt x="5306924" y="739047"/>
                  <a:pt x="5306924" y="733645"/>
                </a:cubicBezTo>
                <a:cubicBezTo>
                  <a:pt x="5306924" y="728243"/>
                  <a:pt x="5311314" y="723858"/>
                  <a:pt x="5316710" y="723858"/>
                </a:cubicBezTo>
                <a:close/>
                <a:moveTo>
                  <a:pt x="5557991" y="723856"/>
                </a:moveTo>
                <a:cubicBezTo>
                  <a:pt x="5563391" y="723856"/>
                  <a:pt x="5567774" y="728305"/>
                  <a:pt x="5567774" y="733642"/>
                </a:cubicBezTo>
                <a:cubicBezTo>
                  <a:pt x="5567774" y="738982"/>
                  <a:pt x="5563391" y="743367"/>
                  <a:pt x="5557991" y="743367"/>
                </a:cubicBezTo>
                <a:cubicBezTo>
                  <a:pt x="5552591" y="743367"/>
                  <a:pt x="5548208" y="739045"/>
                  <a:pt x="5548208" y="733642"/>
                </a:cubicBezTo>
                <a:cubicBezTo>
                  <a:pt x="5548208" y="728241"/>
                  <a:pt x="5552591" y="723856"/>
                  <a:pt x="5557991" y="723856"/>
                </a:cubicBezTo>
                <a:close/>
                <a:moveTo>
                  <a:pt x="5799205" y="723854"/>
                </a:moveTo>
                <a:cubicBezTo>
                  <a:pt x="5804606" y="723854"/>
                  <a:pt x="5808989" y="728302"/>
                  <a:pt x="5808989" y="733640"/>
                </a:cubicBezTo>
                <a:cubicBezTo>
                  <a:pt x="5808989" y="738979"/>
                  <a:pt x="5804542" y="743364"/>
                  <a:pt x="5799205" y="743364"/>
                </a:cubicBezTo>
                <a:cubicBezTo>
                  <a:pt x="5793870" y="743364"/>
                  <a:pt x="5789486" y="739042"/>
                  <a:pt x="5789486" y="733640"/>
                </a:cubicBezTo>
                <a:cubicBezTo>
                  <a:pt x="5789486" y="728238"/>
                  <a:pt x="5793806" y="723854"/>
                  <a:pt x="5799205" y="723854"/>
                </a:cubicBezTo>
                <a:close/>
                <a:moveTo>
                  <a:pt x="6040432" y="723851"/>
                </a:moveTo>
                <a:cubicBezTo>
                  <a:pt x="6045832" y="723851"/>
                  <a:pt x="6050216" y="728300"/>
                  <a:pt x="6050216" y="733638"/>
                </a:cubicBezTo>
                <a:cubicBezTo>
                  <a:pt x="6050216" y="738977"/>
                  <a:pt x="6045769" y="743362"/>
                  <a:pt x="6040432" y="743362"/>
                </a:cubicBezTo>
                <a:cubicBezTo>
                  <a:pt x="6035095" y="743362"/>
                  <a:pt x="6030712" y="739040"/>
                  <a:pt x="6030712" y="733638"/>
                </a:cubicBezTo>
                <a:cubicBezTo>
                  <a:pt x="6030712" y="728236"/>
                  <a:pt x="6035032" y="723851"/>
                  <a:pt x="6040432" y="723851"/>
                </a:cubicBezTo>
                <a:close/>
                <a:moveTo>
                  <a:pt x="6281661" y="723849"/>
                </a:moveTo>
                <a:cubicBezTo>
                  <a:pt x="6286997" y="723849"/>
                  <a:pt x="6291381" y="728298"/>
                  <a:pt x="6291381" y="733635"/>
                </a:cubicBezTo>
                <a:cubicBezTo>
                  <a:pt x="6291381" y="738974"/>
                  <a:pt x="6287061" y="743359"/>
                  <a:pt x="6281661" y="743359"/>
                </a:cubicBezTo>
                <a:cubicBezTo>
                  <a:pt x="6276261" y="743359"/>
                  <a:pt x="6271877" y="739037"/>
                  <a:pt x="6271877" y="733635"/>
                </a:cubicBezTo>
                <a:cubicBezTo>
                  <a:pt x="6271877" y="728234"/>
                  <a:pt x="6276261" y="723849"/>
                  <a:pt x="6281661" y="723849"/>
                </a:cubicBezTo>
                <a:close/>
                <a:moveTo>
                  <a:pt x="6522889" y="723846"/>
                </a:moveTo>
                <a:cubicBezTo>
                  <a:pt x="6528225" y="723846"/>
                  <a:pt x="6532610" y="728295"/>
                  <a:pt x="6532610" y="733633"/>
                </a:cubicBezTo>
                <a:cubicBezTo>
                  <a:pt x="6532610" y="738972"/>
                  <a:pt x="6528289" y="743357"/>
                  <a:pt x="6522889" y="743357"/>
                </a:cubicBezTo>
                <a:cubicBezTo>
                  <a:pt x="6517489" y="743357"/>
                  <a:pt x="6513105" y="739035"/>
                  <a:pt x="6513105" y="733633"/>
                </a:cubicBezTo>
                <a:cubicBezTo>
                  <a:pt x="6513105" y="728231"/>
                  <a:pt x="6517489" y="723846"/>
                  <a:pt x="6522889" y="723846"/>
                </a:cubicBezTo>
                <a:close/>
                <a:moveTo>
                  <a:pt x="6764118" y="723844"/>
                </a:moveTo>
                <a:cubicBezTo>
                  <a:pt x="6769518" y="723844"/>
                  <a:pt x="6773902" y="728293"/>
                  <a:pt x="6773902" y="733630"/>
                </a:cubicBezTo>
                <a:cubicBezTo>
                  <a:pt x="6773902" y="738970"/>
                  <a:pt x="6769518" y="743355"/>
                  <a:pt x="6764118" y="743355"/>
                </a:cubicBezTo>
                <a:cubicBezTo>
                  <a:pt x="6758718" y="743355"/>
                  <a:pt x="6754335" y="739033"/>
                  <a:pt x="6754335" y="733630"/>
                </a:cubicBezTo>
                <a:cubicBezTo>
                  <a:pt x="6754335" y="728229"/>
                  <a:pt x="6758718" y="723844"/>
                  <a:pt x="6764118" y="723844"/>
                </a:cubicBezTo>
                <a:close/>
                <a:moveTo>
                  <a:pt x="7005346" y="723841"/>
                </a:moveTo>
                <a:cubicBezTo>
                  <a:pt x="7010746" y="723841"/>
                  <a:pt x="7015130" y="728291"/>
                  <a:pt x="7015130" y="733628"/>
                </a:cubicBezTo>
                <a:cubicBezTo>
                  <a:pt x="7015130" y="738967"/>
                  <a:pt x="7010683" y="743352"/>
                  <a:pt x="7005346" y="743352"/>
                </a:cubicBezTo>
                <a:cubicBezTo>
                  <a:pt x="7000009" y="743352"/>
                  <a:pt x="6995626" y="739030"/>
                  <a:pt x="6995626" y="733628"/>
                </a:cubicBezTo>
                <a:cubicBezTo>
                  <a:pt x="6995626" y="728226"/>
                  <a:pt x="6999946" y="723841"/>
                  <a:pt x="7005346" y="723841"/>
                </a:cubicBezTo>
                <a:close/>
                <a:moveTo>
                  <a:pt x="7246575" y="723839"/>
                </a:moveTo>
                <a:cubicBezTo>
                  <a:pt x="7251975" y="723839"/>
                  <a:pt x="7256359" y="728288"/>
                  <a:pt x="7256359" y="733626"/>
                </a:cubicBezTo>
                <a:cubicBezTo>
                  <a:pt x="7256359" y="738965"/>
                  <a:pt x="7251912" y="743350"/>
                  <a:pt x="7246575" y="743350"/>
                </a:cubicBezTo>
                <a:cubicBezTo>
                  <a:pt x="7241238" y="743350"/>
                  <a:pt x="7236855" y="739028"/>
                  <a:pt x="7236855" y="733626"/>
                </a:cubicBezTo>
                <a:cubicBezTo>
                  <a:pt x="7236855" y="728224"/>
                  <a:pt x="7241175" y="723839"/>
                  <a:pt x="7246575" y="723839"/>
                </a:cubicBezTo>
                <a:close/>
                <a:moveTo>
                  <a:pt x="7487803" y="723837"/>
                </a:moveTo>
                <a:cubicBezTo>
                  <a:pt x="7493139" y="723837"/>
                  <a:pt x="7497524" y="728286"/>
                  <a:pt x="7497524" y="733623"/>
                </a:cubicBezTo>
                <a:cubicBezTo>
                  <a:pt x="7497524" y="738963"/>
                  <a:pt x="7493203" y="743348"/>
                  <a:pt x="7487803" y="743348"/>
                </a:cubicBezTo>
                <a:cubicBezTo>
                  <a:pt x="7482403" y="743348"/>
                  <a:pt x="7478019" y="739025"/>
                  <a:pt x="7478019" y="733623"/>
                </a:cubicBezTo>
                <a:cubicBezTo>
                  <a:pt x="7478019" y="728222"/>
                  <a:pt x="7482403" y="723837"/>
                  <a:pt x="7487803" y="723837"/>
                </a:cubicBezTo>
                <a:close/>
                <a:moveTo>
                  <a:pt x="7729032" y="723834"/>
                </a:moveTo>
                <a:cubicBezTo>
                  <a:pt x="7734369" y="723834"/>
                  <a:pt x="7738753" y="728283"/>
                  <a:pt x="7738753" y="733621"/>
                </a:cubicBezTo>
                <a:cubicBezTo>
                  <a:pt x="7738753" y="738960"/>
                  <a:pt x="7734432" y="743345"/>
                  <a:pt x="7729032" y="743345"/>
                </a:cubicBezTo>
                <a:cubicBezTo>
                  <a:pt x="7723632" y="743345"/>
                  <a:pt x="7719249" y="739023"/>
                  <a:pt x="7719249" y="733621"/>
                </a:cubicBezTo>
                <a:cubicBezTo>
                  <a:pt x="7719249" y="728219"/>
                  <a:pt x="7723632" y="723834"/>
                  <a:pt x="7729032" y="723834"/>
                </a:cubicBezTo>
                <a:close/>
                <a:moveTo>
                  <a:pt x="7970260" y="723832"/>
                </a:moveTo>
                <a:cubicBezTo>
                  <a:pt x="7975661" y="723832"/>
                  <a:pt x="7980044" y="728281"/>
                  <a:pt x="7980044" y="733619"/>
                </a:cubicBezTo>
                <a:cubicBezTo>
                  <a:pt x="7980044" y="738958"/>
                  <a:pt x="7975661" y="743343"/>
                  <a:pt x="7970260" y="743343"/>
                </a:cubicBezTo>
                <a:cubicBezTo>
                  <a:pt x="7964860" y="743343"/>
                  <a:pt x="7960477" y="739021"/>
                  <a:pt x="7960477" y="733619"/>
                </a:cubicBezTo>
                <a:cubicBezTo>
                  <a:pt x="7960477" y="728217"/>
                  <a:pt x="7964860" y="723832"/>
                  <a:pt x="7970260" y="723832"/>
                </a:cubicBezTo>
                <a:close/>
                <a:moveTo>
                  <a:pt x="8211553" y="723829"/>
                </a:moveTo>
                <a:cubicBezTo>
                  <a:pt x="8216889" y="723829"/>
                  <a:pt x="8221273" y="728278"/>
                  <a:pt x="8221273" y="733616"/>
                </a:cubicBezTo>
                <a:cubicBezTo>
                  <a:pt x="8221273" y="738955"/>
                  <a:pt x="8216953" y="743340"/>
                  <a:pt x="8211553" y="743340"/>
                </a:cubicBezTo>
                <a:cubicBezTo>
                  <a:pt x="8206152" y="743340"/>
                  <a:pt x="8201769" y="739018"/>
                  <a:pt x="8201769" y="733616"/>
                </a:cubicBezTo>
                <a:cubicBezTo>
                  <a:pt x="8201769" y="728215"/>
                  <a:pt x="8206152" y="723829"/>
                  <a:pt x="8211553" y="723829"/>
                </a:cubicBezTo>
                <a:close/>
                <a:moveTo>
                  <a:pt x="8452781" y="723827"/>
                </a:moveTo>
                <a:cubicBezTo>
                  <a:pt x="8458181" y="723827"/>
                  <a:pt x="8462566" y="728276"/>
                  <a:pt x="8462566" y="733614"/>
                </a:cubicBezTo>
                <a:cubicBezTo>
                  <a:pt x="8462566" y="738953"/>
                  <a:pt x="8458118" y="743338"/>
                  <a:pt x="8452781" y="743338"/>
                </a:cubicBezTo>
                <a:cubicBezTo>
                  <a:pt x="8447445" y="743338"/>
                  <a:pt x="8443061" y="739016"/>
                  <a:pt x="8443061" y="733614"/>
                </a:cubicBezTo>
                <a:cubicBezTo>
                  <a:pt x="8443061" y="728212"/>
                  <a:pt x="8447381" y="723827"/>
                  <a:pt x="8452781" y="723827"/>
                </a:cubicBezTo>
                <a:close/>
                <a:moveTo>
                  <a:pt x="8694009" y="723825"/>
                </a:moveTo>
                <a:cubicBezTo>
                  <a:pt x="8699346" y="723825"/>
                  <a:pt x="8703730" y="728274"/>
                  <a:pt x="8703730" y="733611"/>
                </a:cubicBezTo>
                <a:cubicBezTo>
                  <a:pt x="8703730" y="738951"/>
                  <a:pt x="8699346" y="743336"/>
                  <a:pt x="8694009" y="743336"/>
                </a:cubicBezTo>
                <a:cubicBezTo>
                  <a:pt x="8688673" y="743336"/>
                  <a:pt x="8684289" y="739014"/>
                  <a:pt x="8684289" y="733611"/>
                </a:cubicBezTo>
                <a:cubicBezTo>
                  <a:pt x="8684289" y="728210"/>
                  <a:pt x="8688609" y="723825"/>
                  <a:pt x="8694009" y="723825"/>
                </a:cubicBezTo>
                <a:close/>
                <a:moveTo>
                  <a:pt x="8935237" y="723822"/>
                </a:moveTo>
                <a:cubicBezTo>
                  <a:pt x="8940574" y="723822"/>
                  <a:pt x="8944958" y="728271"/>
                  <a:pt x="8944958" y="733609"/>
                </a:cubicBezTo>
                <a:cubicBezTo>
                  <a:pt x="8944958" y="738948"/>
                  <a:pt x="8940638" y="743333"/>
                  <a:pt x="8935237" y="743333"/>
                </a:cubicBezTo>
                <a:cubicBezTo>
                  <a:pt x="8929837" y="743333"/>
                  <a:pt x="8925454" y="739011"/>
                  <a:pt x="8925454" y="733609"/>
                </a:cubicBezTo>
                <a:cubicBezTo>
                  <a:pt x="8925454" y="728207"/>
                  <a:pt x="8929837" y="723822"/>
                  <a:pt x="8935237" y="723822"/>
                </a:cubicBezTo>
                <a:close/>
                <a:moveTo>
                  <a:pt x="9176467" y="723820"/>
                </a:moveTo>
                <a:cubicBezTo>
                  <a:pt x="9181803" y="723820"/>
                  <a:pt x="9186187" y="728269"/>
                  <a:pt x="9186187" y="733607"/>
                </a:cubicBezTo>
                <a:cubicBezTo>
                  <a:pt x="9186187" y="738946"/>
                  <a:pt x="9181867" y="743331"/>
                  <a:pt x="9176467" y="743331"/>
                </a:cubicBezTo>
                <a:cubicBezTo>
                  <a:pt x="9171066" y="743331"/>
                  <a:pt x="9166683" y="739009"/>
                  <a:pt x="9166683" y="733607"/>
                </a:cubicBezTo>
                <a:cubicBezTo>
                  <a:pt x="9166683" y="728205"/>
                  <a:pt x="9171066" y="723820"/>
                  <a:pt x="9176467" y="723820"/>
                </a:cubicBezTo>
                <a:close/>
                <a:moveTo>
                  <a:pt x="9417695" y="723817"/>
                </a:moveTo>
                <a:cubicBezTo>
                  <a:pt x="9423031" y="723817"/>
                  <a:pt x="9427416" y="728266"/>
                  <a:pt x="9427416" y="733604"/>
                </a:cubicBezTo>
                <a:cubicBezTo>
                  <a:pt x="9427416" y="738943"/>
                  <a:pt x="9423095" y="743328"/>
                  <a:pt x="9417695" y="743328"/>
                </a:cubicBezTo>
                <a:cubicBezTo>
                  <a:pt x="9412295" y="743328"/>
                  <a:pt x="9407911" y="739006"/>
                  <a:pt x="9407911" y="733604"/>
                </a:cubicBezTo>
                <a:cubicBezTo>
                  <a:pt x="9407911" y="728202"/>
                  <a:pt x="9412295" y="723817"/>
                  <a:pt x="9417695" y="723817"/>
                </a:cubicBezTo>
                <a:close/>
                <a:moveTo>
                  <a:pt x="9649203" y="482686"/>
                </a:moveTo>
                <a:cubicBezTo>
                  <a:pt x="9654540" y="482686"/>
                  <a:pt x="9658923" y="487008"/>
                  <a:pt x="9658923" y="492410"/>
                </a:cubicBezTo>
                <a:cubicBezTo>
                  <a:pt x="9658923" y="497812"/>
                  <a:pt x="9654540" y="502197"/>
                  <a:pt x="9649203" y="502197"/>
                </a:cubicBezTo>
                <a:cubicBezTo>
                  <a:pt x="9643866" y="502197"/>
                  <a:pt x="9639483" y="497748"/>
                  <a:pt x="9639483" y="492410"/>
                </a:cubicBezTo>
                <a:cubicBezTo>
                  <a:pt x="9639483" y="487071"/>
                  <a:pt x="9643803" y="482686"/>
                  <a:pt x="9649203" y="482686"/>
                </a:cubicBezTo>
                <a:close/>
                <a:moveTo>
                  <a:pt x="9890432" y="482684"/>
                </a:moveTo>
                <a:cubicBezTo>
                  <a:pt x="9895768" y="482684"/>
                  <a:pt x="9900152" y="487006"/>
                  <a:pt x="9900152" y="492408"/>
                </a:cubicBezTo>
                <a:cubicBezTo>
                  <a:pt x="9900152" y="497810"/>
                  <a:pt x="9895832" y="502195"/>
                  <a:pt x="9890432" y="502195"/>
                </a:cubicBezTo>
                <a:cubicBezTo>
                  <a:pt x="9885031" y="502195"/>
                  <a:pt x="9880648" y="497745"/>
                  <a:pt x="9880648" y="492408"/>
                </a:cubicBezTo>
                <a:cubicBezTo>
                  <a:pt x="9880648" y="487069"/>
                  <a:pt x="9885031" y="482684"/>
                  <a:pt x="9890432" y="482684"/>
                </a:cubicBezTo>
                <a:close/>
                <a:moveTo>
                  <a:pt x="10131660" y="482681"/>
                </a:moveTo>
                <a:cubicBezTo>
                  <a:pt x="10137060" y="482681"/>
                  <a:pt x="10141444" y="487003"/>
                  <a:pt x="10141444" y="492405"/>
                </a:cubicBezTo>
                <a:cubicBezTo>
                  <a:pt x="10141444" y="497807"/>
                  <a:pt x="10136997" y="502192"/>
                  <a:pt x="10131660" y="502192"/>
                </a:cubicBezTo>
                <a:cubicBezTo>
                  <a:pt x="10126323" y="502192"/>
                  <a:pt x="10121940" y="497743"/>
                  <a:pt x="10121940" y="492405"/>
                </a:cubicBezTo>
                <a:cubicBezTo>
                  <a:pt x="10121940" y="487066"/>
                  <a:pt x="10126260" y="482681"/>
                  <a:pt x="10131660" y="482681"/>
                </a:cubicBezTo>
                <a:close/>
                <a:moveTo>
                  <a:pt x="10372888" y="482679"/>
                </a:moveTo>
                <a:cubicBezTo>
                  <a:pt x="10378288" y="482679"/>
                  <a:pt x="10382673" y="487001"/>
                  <a:pt x="10382673" y="492403"/>
                </a:cubicBezTo>
                <a:cubicBezTo>
                  <a:pt x="10382673" y="497805"/>
                  <a:pt x="10378225" y="502190"/>
                  <a:pt x="10372888" y="502190"/>
                </a:cubicBezTo>
                <a:cubicBezTo>
                  <a:pt x="10367552" y="502190"/>
                  <a:pt x="10363168" y="497741"/>
                  <a:pt x="10363168" y="492403"/>
                </a:cubicBezTo>
                <a:cubicBezTo>
                  <a:pt x="10363168" y="487064"/>
                  <a:pt x="10367488" y="482679"/>
                  <a:pt x="10372888" y="482679"/>
                </a:cubicBezTo>
                <a:close/>
                <a:moveTo>
                  <a:pt x="10614116" y="482676"/>
                </a:moveTo>
                <a:cubicBezTo>
                  <a:pt x="10619516" y="482676"/>
                  <a:pt x="10623901" y="486998"/>
                  <a:pt x="10623901" y="492400"/>
                </a:cubicBezTo>
                <a:cubicBezTo>
                  <a:pt x="10623901" y="497802"/>
                  <a:pt x="10619454" y="502187"/>
                  <a:pt x="10614116" y="502187"/>
                </a:cubicBezTo>
                <a:cubicBezTo>
                  <a:pt x="10608780" y="502187"/>
                  <a:pt x="10604396" y="497738"/>
                  <a:pt x="10604396" y="492400"/>
                </a:cubicBezTo>
                <a:cubicBezTo>
                  <a:pt x="10604396" y="487061"/>
                  <a:pt x="10608716" y="482676"/>
                  <a:pt x="10614116" y="482676"/>
                </a:cubicBezTo>
                <a:close/>
                <a:moveTo>
                  <a:pt x="10855345" y="482674"/>
                </a:moveTo>
                <a:cubicBezTo>
                  <a:pt x="10860682" y="482674"/>
                  <a:pt x="10865065" y="486996"/>
                  <a:pt x="10865065" y="492398"/>
                </a:cubicBezTo>
                <a:cubicBezTo>
                  <a:pt x="10865065" y="497800"/>
                  <a:pt x="10860682" y="502185"/>
                  <a:pt x="10855345" y="502185"/>
                </a:cubicBezTo>
                <a:cubicBezTo>
                  <a:pt x="10850008" y="502185"/>
                  <a:pt x="10845625" y="497736"/>
                  <a:pt x="10845625" y="492398"/>
                </a:cubicBezTo>
                <a:cubicBezTo>
                  <a:pt x="10845625" y="487059"/>
                  <a:pt x="10849945" y="482674"/>
                  <a:pt x="10855345" y="482674"/>
                </a:cubicBezTo>
                <a:close/>
                <a:moveTo>
                  <a:pt x="11096574" y="482671"/>
                </a:moveTo>
                <a:cubicBezTo>
                  <a:pt x="11101910" y="482671"/>
                  <a:pt x="11106294" y="486993"/>
                  <a:pt x="11106294" y="492395"/>
                </a:cubicBezTo>
                <a:cubicBezTo>
                  <a:pt x="11106294" y="497797"/>
                  <a:pt x="11101974" y="502182"/>
                  <a:pt x="11096574" y="502182"/>
                </a:cubicBezTo>
                <a:cubicBezTo>
                  <a:pt x="11091174" y="502182"/>
                  <a:pt x="11086790" y="497733"/>
                  <a:pt x="11086790" y="492395"/>
                </a:cubicBezTo>
                <a:cubicBezTo>
                  <a:pt x="11086790" y="487056"/>
                  <a:pt x="11091174" y="482671"/>
                  <a:pt x="11096574" y="482671"/>
                </a:cubicBezTo>
                <a:close/>
                <a:moveTo>
                  <a:pt x="11337802" y="482669"/>
                </a:moveTo>
                <a:cubicBezTo>
                  <a:pt x="11343202" y="482669"/>
                  <a:pt x="11347587" y="486991"/>
                  <a:pt x="11347587" y="492393"/>
                </a:cubicBezTo>
                <a:cubicBezTo>
                  <a:pt x="11347587" y="497795"/>
                  <a:pt x="11343139" y="502180"/>
                  <a:pt x="11337802" y="502180"/>
                </a:cubicBezTo>
                <a:cubicBezTo>
                  <a:pt x="11332466" y="502180"/>
                  <a:pt x="11328082" y="497731"/>
                  <a:pt x="11328082" y="492393"/>
                </a:cubicBezTo>
                <a:cubicBezTo>
                  <a:pt x="11328082" y="487054"/>
                  <a:pt x="11332402" y="482669"/>
                  <a:pt x="11337802" y="482669"/>
                </a:cubicBezTo>
                <a:close/>
                <a:moveTo>
                  <a:pt x="11579030" y="482666"/>
                </a:moveTo>
                <a:cubicBezTo>
                  <a:pt x="11584430" y="482666"/>
                  <a:pt x="11588815" y="486988"/>
                  <a:pt x="11588815" y="492391"/>
                </a:cubicBezTo>
                <a:cubicBezTo>
                  <a:pt x="11588815" y="497792"/>
                  <a:pt x="11584367" y="502177"/>
                  <a:pt x="11579030" y="502177"/>
                </a:cubicBezTo>
                <a:cubicBezTo>
                  <a:pt x="11573694" y="502177"/>
                  <a:pt x="11569310" y="497728"/>
                  <a:pt x="11569310" y="492391"/>
                </a:cubicBezTo>
                <a:cubicBezTo>
                  <a:pt x="11569310" y="487051"/>
                  <a:pt x="11573630" y="482666"/>
                  <a:pt x="11579030" y="482666"/>
                </a:cubicBezTo>
                <a:close/>
                <a:moveTo>
                  <a:pt x="11820259" y="482664"/>
                </a:moveTo>
                <a:cubicBezTo>
                  <a:pt x="11825659" y="482664"/>
                  <a:pt x="11830043" y="486986"/>
                  <a:pt x="11830043" y="492388"/>
                </a:cubicBezTo>
                <a:cubicBezTo>
                  <a:pt x="11830043" y="497790"/>
                  <a:pt x="11825596" y="502175"/>
                  <a:pt x="11820259" y="502175"/>
                </a:cubicBezTo>
                <a:cubicBezTo>
                  <a:pt x="11814922" y="502175"/>
                  <a:pt x="11810539" y="497726"/>
                  <a:pt x="11810539" y="492388"/>
                </a:cubicBezTo>
                <a:cubicBezTo>
                  <a:pt x="11810539" y="487049"/>
                  <a:pt x="11814859" y="482664"/>
                  <a:pt x="11820259" y="482664"/>
                </a:cubicBezTo>
                <a:close/>
                <a:moveTo>
                  <a:pt x="9720" y="482662"/>
                </a:moveTo>
                <a:cubicBezTo>
                  <a:pt x="15120" y="482662"/>
                  <a:pt x="19504" y="486984"/>
                  <a:pt x="19504" y="492386"/>
                </a:cubicBezTo>
                <a:cubicBezTo>
                  <a:pt x="19504" y="497788"/>
                  <a:pt x="15057" y="502173"/>
                  <a:pt x="9720" y="502173"/>
                </a:cubicBezTo>
                <a:cubicBezTo>
                  <a:pt x="4384" y="502173"/>
                  <a:pt x="0" y="497723"/>
                  <a:pt x="0" y="492386"/>
                </a:cubicBezTo>
                <a:cubicBezTo>
                  <a:pt x="0" y="487047"/>
                  <a:pt x="4320" y="482662"/>
                  <a:pt x="9720" y="482662"/>
                </a:cubicBezTo>
                <a:close/>
                <a:moveTo>
                  <a:pt x="251003" y="482659"/>
                </a:moveTo>
                <a:cubicBezTo>
                  <a:pt x="256403" y="482659"/>
                  <a:pt x="260787" y="486981"/>
                  <a:pt x="260787" y="492383"/>
                </a:cubicBezTo>
                <a:cubicBezTo>
                  <a:pt x="260787" y="497785"/>
                  <a:pt x="256340" y="502170"/>
                  <a:pt x="251003" y="502170"/>
                </a:cubicBezTo>
                <a:cubicBezTo>
                  <a:pt x="245667" y="502170"/>
                  <a:pt x="241284" y="497721"/>
                  <a:pt x="241284" y="492383"/>
                </a:cubicBezTo>
                <a:cubicBezTo>
                  <a:pt x="241284" y="487044"/>
                  <a:pt x="245604" y="482659"/>
                  <a:pt x="251003" y="482659"/>
                </a:cubicBezTo>
                <a:close/>
                <a:moveTo>
                  <a:pt x="492223" y="482657"/>
                </a:moveTo>
                <a:cubicBezTo>
                  <a:pt x="497559" y="482657"/>
                  <a:pt x="501943" y="486979"/>
                  <a:pt x="501943" y="492381"/>
                </a:cubicBezTo>
                <a:cubicBezTo>
                  <a:pt x="501943" y="497783"/>
                  <a:pt x="497623" y="502168"/>
                  <a:pt x="492223" y="502168"/>
                </a:cubicBezTo>
                <a:cubicBezTo>
                  <a:pt x="486823" y="502168"/>
                  <a:pt x="482439" y="497719"/>
                  <a:pt x="482439" y="492381"/>
                </a:cubicBezTo>
                <a:cubicBezTo>
                  <a:pt x="482439" y="487042"/>
                  <a:pt x="486823" y="482657"/>
                  <a:pt x="492223" y="482657"/>
                </a:cubicBezTo>
                <a:close/>
                <a:moveTo>
                  <a:pt x="733444" y="482654"/>
                </a:moveTo>
                <a:cubicBezTo>
                  <a:pt x="738780" y="482654"/>
                  <a:pt x="743164" y="486976"/>
                  <a:pt x="743164" y="492378"/>
                </a:cubicBezTo>
                <a:cubicBezTo>
                  <a:pt x="743164" y="497780"/>
                  <a:pt x="738844" y="502165"/>
                  <a:pt x="733444" y="502165"/>
                </a:cubicBezTo>
                <a:cubicBezTo>
                  <a:pt x="728044" y="502165"/>
                  <a:pt x="723660" y="497716"/>
                  <a:pt x="723660" y="492378"/>
                </a:cubicBezTo>
                <a:cubicBezTo>
                  <a:pt x="723660" y="487039"/>
                  <a:pt x="728044" y="482654"/>
                  <a:pt x="733444" y="482654"/>
                </a:cubicBezTo>
                <a:close/>
                <a:moveTo>
                  <a:pt x="974664" y="482652"/>
                </a:moveTo>
                <a:cubicBezTo>
                  <a:pt x="980064" y="482652"/>
                  <a:pt x="984447" y="486974"/>
                  <a:pt x="984447" y="492376"/>
                </a:cubicBezTo>
                <a:cubicBezTo>
                  <a:pt x="984447" y="497778"/>
                  <a:pt x="980001" y="502163"/>
                  <a:pt x="974664" y="502163"/>
                </a:cubicBezTo>
                <a:cubicBezTo>
                  <a:pt x="969328" y="502163"/>
                  <a:pt x="964944" y="497714"/>
                  <a:pt x="964944" y="492376"/>
                </a:cubicBezTo>
                <a:cubicBezTo>
                  <a:pt x="964944" y="487037"/>
                  <a:pt x="969264" y="482652"/>
                  <a:pt x="974664" y="482652"/>
                </a:cubicBezTo>
                <a:close/>
                <a:moveTo>
                  <a:pt x="1215884" y="482649"/>
                </a:moveTo>
                <a:cubicBezTo>
                  <a:pt x="1221284" y="482649"/>
                  <a:pt x="1225668" y="486971"/>
                  <a:pt x="1225668" y="492373"/>
                </a:cubicBezTo>
                <a:cubicBezTo>
                  <a:pt x="1225668" y="497775"/>
                  <a:pt x="1221221" y="502160"/>
                  <a:pt x="1215884" y="502160"/>
                </a:cubicBezTo>
                <a:cubicBezTo>
                  <a:pt x="1210548" y="502160"/>
                  <a:pt x="1206164" y="497711"/>
                  <a:pt x="1206164" y="492373"/>
                </a:cubicBezTo>
                <a:cubicBezTo>
                  <a:pt x="1206164" y="487034"/>
                  <a:pt x="1210484" y="482649"/>
                  <a:pt x="1215884" y="482649"/>
                </a:cubicBezTo>
                <a:close/>
                <a:moveTo>
                  <a:pt x="1457105" y="482647"/>
                </a:moveTo>
                <a:cubicBezTo>
                  <a:pt x="1462441" y="482647"/>
                  <a:pt x="1466825" y="486969"/>
                  <a:pt x="1466825" y="492371"/>
                </a:cubicBezTo>
                <a:cubicBezTo>
                  <a:pt x="1466825" y="497773"/>
                  <a:pt x="1462505" y="502158"/>
                  <a:pt x="1457105" y="502158"/>
                </a:cubicBezTo>
                <a:cubicBezTo>
                  <a:pt x="1451705" y="502158"/>
                  <a:pt x="1447321" y="497709"/>
                  <a:pt x="1447321" y="492371"/>
                </a:cubicBezTo>
                <a:cubicBezTo>
                  <a:pt x="1447321" y="487032"/>
                  <a:pt x="1451705" y="482647"/>
                  <a:pt x="1457105" y="482647"/>
                </a:cubicBezTo>
                <a:close/>
                <a:moveTo>
                  <a:pt x="1698330" y="482644"/>
                </a:moveTo>
                <a:cubicBezTo>
                  <a:pt x="1703731" y="482644"/>
                  <a:pt x="1708116" y="486966"/>
                  <a:pt x="1708116" y="492369"/>
                </a:cubicBezTo>
                <a:cubicBezTo>
                  <a:pt x="1708116" y="497770"/>
                  <a:pt x="1703731" y="502155"/>
                  <a:pt x="1698330" y="502155"/>
                </a:cubicBezTo>
                <a:cubicBezTo>
                  <a:pt x="1692929" y="502155"/>
                  <a:pt x="1688545" y="497706"/>
                  <a:pt x="1688545" y="492369"/>
                </a:cubicBezTo>
                <a:cubicBezTo>
                  <a:pt x="1688545" y="487029"/>
                  <a:pt x="1692929" y="482644"/>
                  <a:pt x="1698330" y="482644"/>
                </a:cubicBezTo>
                <a:close/>
                <a:moveTo>
                  <a:pt x="1939580" y="482642"/>
                </a:moveTo>
                <a:cubicBezTo>
                  <a:pt x="1944978" y="482642"/>
                  <a:pt x="1949363" y="486964"/>
                  <a:pt x="1949363" y="492366"/>
                </a:cubicBezTo>
                <a:cubicBezTo>
                  <a:pt x="1949363" y="497768"/>
                  <a:pt x="1944916" y="502153"/>
                  <a:pt x="1939580" y="502153"/>
                </a:cubicBezTo>
                <a:cubicBezTo>
                  <a:pt x="1934244" y="502153"/>
                  <a:pt x="1929859" y="497704"/>
                  <a:pt x="1929859" y="492366"/>
                </a:cubicBezTo>
                <a:cubicBezTo>
                  <a:pt x="1929859" y="487027"/>
                  <a:pt x="1934181" y="482642"/>
                  <a:pt x="1939580" y="482642"/>
                </a:cubicBezTo>
                <a:close/>
                <a:moveTo>
                  <a:pt x="2180788" y="482640"/>
                </a:moveTo>
                <a:cubicBezTo>
                  <a:pt x="2186189" y="482640"/>
                  <a:pt x="2190577" y="486962"/>
                  <a:pt x="2190577" y="492364"/>
                </a:cubicBezTo>
                <a:cubicBezTo>
                  <a:pt x="2190577" y="497766"/>
                  <a:pt x="2186128" y="502151"/>
                  <a:pt x="2180788" y="502151"/>
                </a:cubicBezTo>
                <a:cubicBezTo>
                  <a:pt x="2175475" y="502151"/>
                  <a:pt x="2171083" y="497701"/>
                  <a:pt x="2171083" y="492364"/>
                </a:cubicBezTo>
                <a:cubicBezTo>
                  <a:pt x="2171083" y="487025"/>
                  <a:pt x="2175412" y="482640"/>
                  <a:pt x="2180788" y="482640"/>
                </a:cubicBezTo>
                <a:close/>
                <a:moveTo>
                  <a:pt x="2422035" y="482637"/>
                </a:moveTo>
                <a:cubicBezTo>
                  <a:pt x="2427369" y="482637"/>
                  <a:pt x="2431752" y="486959"/>
                  <a:pt x="2431752" y="492361"/>
                </a:cubicBezTo>
                <a:cubicBezTo>
                  <a:pt x="2431752" y="497763"/>
                  <a:pt x="2427433" y="502148"/>
                  <a:pt x="2422035" y="502148"/>
                </a:cubicBezTo>
                <a:cubicBezTo>
                  <a:pt x="2416637" y="502148"/>
                  <a:pt x="2412255" y="497699"/>
                  <a:pt x="2412255" y="492361"/>
                </a:cubicBezTo>
                <a:cubicBezTo>
                  <a:pt x="2412255" y="487022"/>
                  <a:pt x="2416637" y="482637"/>
                  <a:pt x="2422035" y="482637"/>
                </a:cubicBezTo>
                <a:close/>
                <a:moveTo>
                  <a:pt x="2663272" y="482635"/>
                </a:moveTo>
                <a:cubicBezTo>
                  <a:pt x="2668609" y="482635"/>
                  <a:pt x="2672996" y="486957"/>
                  <a:pt x="2672996" y="492359"/>
                </a:cubicBezTo>
                <a:cubicBezTo>
                  <a:pt x="2672996" y="497761"/>
                  <a:pt x="2668674" y="502146"/>
                  <a:pt x="2663272" y="502146"/>
                </a:cubicBezTo>
                <a:cubicBezTo>
                  <a:pt x="2657873" y="502146"/>
                  <a:pt x="2653489" y="497697"/>
                  <a:pt x="2653489" y="492359"/>
                </a:cubicBezTo>
                <a:cubicBezTo>
                  <a:pt x="2653489" y="487020"/>
                  <a:pt x="2657873" y="482635"/>
                  <a:pt x="2663272" y="482635"/>
                </a:cubicBezTo>
                <a:close/>
                <a:moveTo>
                  <a:pt x="2904570" y="482632"/>
                </a:moveTo>
                <a:cubicBezTo>
                  <a:pt x="2909969" y="482632"/>
                  <a:pt x="2914352" y="486954"/>
                  <a:pt x="2914352" y="492356"/>
                </a:cubicBezTo>
                <a:cubicBezTo>
                  <a:pt x="2914352" y="497758"/>
                  <a:pt x="2909969" y="502143"/>
                  <a:pt x="2904570" y="502143"/>
                </a:cubicBezTo>
                <a:cubicBezTo>
                  <a:pt x="2899171" y="502143"/>
                  <a:pt x="2894788" y="497694"/>
                  <a:pt x="2894788" y="492356"/>
                </a:cubicBezTo>
                <a:cubicBezTo>
                  <a:pt x="2894788" y="487017"/>
                  <a:pt x="2899171" y="482632"/>
                  <a:pt x="2904570" y="482632"/>
                </a:cubicBezTo>
                <a:close/>
                <a:moveTo>
                  <a:pt x="3145749" y="482630"/>
                </a:moveTo>
                <a:cubicBezTo>
                  <a:pt x="3151148" y="482630"/>
                  <a:pt x="3155531" y="486952"/>
                  <a:pt x="3155531" y="492354"/>
                </a:cubicBezTo>
                <a:cubicBezTo>
                  <a:pt x="3155531" y="497756"/>
                  <a:pt x="3151084" y="502141"/>
                  <a:pt x="3145749" y="502141"/>
                </a:cubicBezTo>
                <a:cubicBezTo>
                  <a:pt x="3140414" y="502141"/>
                  <a:pt x="3136030" y="497692"/>
                  <a:pt x="3136030" y="492354"/>
                </a:cubicBezTo>
                <a:cubicBezTo>
                  <a:pt x="3136030" y="487015"/>
                  <a:pt x="3140349" y="482630"/>
                  <a:pt x="3145749" y="482630"/>
                </a:cubicBezTo>
                <a:close/>
                <a:moveTo>
                  <a:pt x="3386957" y="482627"/>
                </a:moveTo>
                <a:cubicBezTo>
                  <a:pt x="3392357" y="482627"/>
                  <a:pt x="3396742" y="486949"/>
                  <a:pt x="3396742" y="492351"/>
                </a:cubicBezTo>
                <a:cubicBezTo>
                  <a:pt x="3396742" y="497753"/>
                  <a:pt x="3392294" y="502138"/>
                  <a:pt x="3386957" y="502138"/>
                </a:cubicBezTo>
                <a:cubicBezTo>
                  <a:pt x="3381619" y="502138"/>
                  <a:pt x="3377235" y="497689"/>
                  <a:pt x="3377235" y="492351"/>
                </a:cubicBezTo>
                <a:cubicBezTo>
                  <a:pt x="3377235" y="487012"/>
                  <a:pt x="3381555" y="482627"/>
                  <a:pt x="3386957" y="482627"/>
                </a:cubicBezTo>
                <a:close/>
                <a:moveTo>
                  <a:pt x="3628209" y="482625"/>
                </a:moveTo>
                <a:cubicBezTo>
                  <a:pt x="3633528" y="482625"/>
                  <a:pt x="3637930" y="486947"/>
                  <a:pt x="3637930" y="492349"/>
                </a:cubicBezTo>
                <a:cubicBezTo>
                  <a:pt x="3637930" y="497751"/>
                  <a:pt x="3633592" y="502136"/>
                  <a:pt x="3628209" y="502136"/>
                </a:cubicBezTo>
                <a:cubicBezTo>
                  <a:pt x="3622813" y="502136"/>
                  <a:pt x="3618428" y="497687"/>
                  <a:pt x="3618428" y="492349"/>
                </a:cubicBezTo>
                <a:cubicBezTo>
                  <a:pt x="3618428" y="487010"/>
                  <a:pt x="3622813" y="482625"/>
                  <a:pt x="3628209" y="482625"/>
                </a:cubicBezTo>
                <a:close/>
                <a:moveTo>
                  <a:pt x="3869427" y="482622"/>
                </a:moveTo>
                <a:cubicBezTo>
                  <a:pt x="3874761" y="482622"/>
                  <a:pt x="3879147" y="486944"/>
                  <a:pt x="3879147" y="492347"/>
                </a:cubicBezTo>
                <a:cubicBezTo>
                  <a:pt x="3879147" y="497748"/>
                  <a:pt x="3874826" y="502133"/>
                  <a:pt x="3869427" y="502133"/>
                </a:cubicBezTo>
                <a:cubicBezTo>
                  <a:pt x="3864029" y="502133"/>
                  <a:pt x="3859645" y="497684"/>
                  <a:pt x="3859645" y="492347"/>
                </a:cubicBezTo>
                <a:cubicBezTo>
                  <a:pt x="3859645" y="487007"/>
                  <a:pt x="3864029" y="482622"/>
                  <a:pt x="3869427" y="482622"/>
                </a:cubicBezTo>
                <a:close/>
                <a:moveTo>
                  <a:pt x="4110581" y="482620"/>
                </a:moveTo>
                <a:cubicBezTo>
                  <a:pt x="4115984" y="482620"/>
                  <a:pt x="4120362" y="486942"/>
                  <a:pt x="4120362" y="492344"/>
                </a:cubicBezTo>
                <a:cubicBezTo>
                  <a:pt x="4120362" y="497746"/>
                  <a:pt x="4115984" y="502131"/>
                  <a:pt x="4110581" y="502131"/>
                </a:cubicBezTo>
                <a:cubicBezTo>
                  <a:pt x="4105180" y="502131"/>
                  <a:pt x="4100797" y="497682"/>
                  <a:pt x="4100797" y="492344"/>
                </a:cubicBezTo>
                <a:cubicBezTo>
                  <a:pt x="4100797" y="487005"/>
                  <a:pt x="4105180" y="482620"/>
                  <a:pt x="4110581" y="482620"/>
                </a:cubicBezTo>
                <a:close/>
                <a:moveTo>
                  <a:pt x="4351806" y="482618"/>
                </a:moveTo>
                <a:cubicBezTo>
                  <a:pt x="4357195" y="482618"/>
                  <a:pt x="4361580" y="486940"/>
                  <a:pt x="4361580" y="492342"/>
                </a:cubicBezTo>
                <a:cubicBezTo>
                  <a:pt x="4361580" y="497744"/>
                  <a:pt x="4357195" y="502129"/>
                  <a:pt x="4351806" y="502129"/>
                </a:cubicBezTo>
                <a:cubicBezTo>
                  <a:pt x="4346397" y="502129"/>
                  <a:pt x="4342006" y="497680"/>
                  <a:pt x="4342006" y="492342"/>
                </a:cubicBezTo>
                <a:cubicBezTo>
                  <a:pt x="4342006" y="487003"/>
                  <a:pt x="4346397" y="482618"/>
                  <a:pt x="4351806" y="482618"/>
                </a:cubicBezTo>
                <a:close/>
                <a:moveTo>
                  <a:pt x="4593017" y="482615"/>
                </a:moveTo>
                <a:cubicBezTo>
                  <a:pt x="4598413" y="482615"/>
                  <a:pt x="4602795" y="486937"/>
                  <a:pt x="4602795" y="492339"/>
                </a:cubicBezTo>
                <a:cubicBezTo>
                  <a:pt x="4602795" y="497741"/>
                  <a:pt x="4598350" y="502126"/>
                  <a:pt x="4593017" y="502126"/>
                </a:cubicBezTo>
                <a:cubicBezTo>
                  <a:pt x="4587686" y="502126"/>
                  <a:pt x="4583304" y="497677"/>
                  <a:pt x="4583304" y="492339"/>
                </a:cubicBezTo>
                <a:cubicBezTo>
                  <a:pt x="4583304" y="487000"/>
                  <a:pt x="4587620" y="482615"/>
                  <a:pt x="4593017" y="482615"/>
                </a:cubicBezTo>
                <a:close/>
                <a:moveTo>
                  <a:pt x="4834252" y="482613"/>
                </a:moveTo>
                <a:cubicBezTo>
                  <a:pt x="4839658" y="482613"/>
                  <a:pt x="4844038" y="486935"/>
                  <a:pt x="4844038" y="492337"/>
                </a:cubicBezTo>
                <a:cubicBezTo>
                  <a:pt x="4844038" y="497739"/>
                  <a:pt x="4839595" y="502124"/>
                  <a:pt x="4834252" y="502124"/>
                </a:cubicBezTo>
                <a:cubicBezTo>
                  <a:pt x="4828915" y="502124"/>
                  <a:pt x="4824532" y="497675"/>
                  <a:pt x="4824532" y="492337"/>
                </a:cubicBezTo>
                <a:cubicBezTo>
                  <a:pt x="4824532" y="486998"/>
                  <a:pt x="4828851" y="482613"/>
                  <a:pt x="4834252" y="482613"/>
                </a:cubicBezTo>
                <a:close/>
                <a:moveTo>
                  <a:pt x="5075485" y="482610"/>
                </a:moveTo>
                <a:cubicBezTo>
                  <a:pt x="5080819" y="482610"/>
                  <a:pt x="5085201" y="486932"/>
                  <a:pt x="5085201" y="492334"/>
                </a:cubicBezTo>
                <a:cubicBezTo>
                  <a:pt x="5085201" y="497736"/>
                  <a:pt x="5080882" y="502121"/>
                  <a:pt x="5075485" y="502121"/>
                </a:cubicBezTo>
                <a:cubicBezTo>
                  <a:pt x="5070086" y="502121"/>
                  <a:pt x="5065704" y="497672"/>
                  <a:pt x="5065704" y="492334"/>
                </a:cubicBezTo>
                <a:cubicBezTo>
                  <a:pt x="5065704" y="486995"/>
                  <a:pt x="5070086" y="482610"/>
                  <a:pt x="5075485" y="482610"/>
                </a:cubicBezTo>
                <a:close/>
                <a:moveTo>
                  <a:pt x="5316710" y="482608"/>
                </a:moveTo>
                <a:cubicBezTo>
                  <a:pt x="5322044" y="482608"/>
                  <a:pt x="5326429" y="486930"/>
                  <a:pt x="5326429" y="492332"/>
                </a:cubicBezTo>
                <a:cubicBezTo>
                  <a:pt x="5326429" y="497734"/>
                  <a:pt x="5322105" y="502119"/>
                  <a:pt x="5316710" y="502119"/>
                </a:cubicBezTo>
                <a:cubicBezTo>
                  <a:pt x="5311314" y="502119"/>
                  <a:pt x="5306924" y="497670"/>
                  <a:pt x="5306924" y="492332"/>
                </a:cubicBezTo>
                <a:cubicBezTo>
                  <a:pt x="5306924" y="486993"/>
                  <a:pt x="5311314" y="482608"/>
                  <a:pt x="5316710" y="482608"/>
                </a:cubicBezTo>
                <a:close/>
                <a:moveTo>
                  <a:pt x="5557991" y="482605"/>
                </a:moveTo>
                <a:cubicBezTo>
                  <a:pt x="5563391" y="482605"/>
                  <a:pt x="5567774" y="486927"/>
                  <a:pt x="5567774" y="492329"/>
                </a:cubicBezTo>
                <a:cubicBezTo>
                  <a:pt x="5567774" y="497731"/>
                  <a:pt x="5563391" y="502116"/>
                  <a:pt x="5557991" y="502116"/>
                </a:cubicBezTo>
                <a:cubicBezTo>
                  <a:pt x="5552591" y="502116"/>
                  <a:pt x="5548208" y="497667"/>
                  <a:pt x="5548208" y="492329"/>
                </a:cubicBezTo>
                <a:cubicBezTo>
                  <a:pt x="5548208" y="486990"/>
                  <a:pt x="5552591" y="482605"/>
                  <a:pt x="5557991" y="482605"/>
                </a:cubicBezTo>
                <a:close/>
                <a:moveTo>
                  <a:pt x="5799205" y="482603"/>
                </a:moveTo>
                <a:cubicBezTo>
                  <a:pt x="5804606" y="482603"/>
                  <a:pt x="5808989" y="486925"/>
                  <a:pt x="5808989" y="492327"/>
                </a:cubicBezTo>
                <a:cubicBezTo>
                  <a:pt x="5808989" y="497729"/>
                  <a:pt x="5804542" y="502114"/>
                  <a:pt x="5799205" y="502114"/>
                </a:cubicBezTo>
                <a:cubicBezTo>
                  <a:pt x="5793870" y="502114"/>
                  <a:pt x="5789486" y="497665"/>
                  <a:pt x="5789486" y="492327"/>
                </a:cubicBezTo>
                <a:cubicBezTo>
                  <a:pt x="5789486" y="486988"/>
                  <a:pt x="5793806" y="482603"/>
                  <a:pt x="5799205" y="482603"/>
                </a:cubicBezTo>
                <a:close/>
                <a:moveTo>
                  <a:pt x="6040432" y="482600"/>
                </a:moveTo>
                <a:cubicBezTo>
                  <a:pt x="6045832" y="482600"/>
                  <a:pt x="6050216" y="486922"/>
                  <a:pt x="6050216" y="492325"/>
                </a:cubicBezTo>
                <a:cubicBezTo>
                  <a:pt x="6050216" y="497726"/>
                  <a:pt x="6045769" y="502111"/>
                  <a:pt x="6040432" y="502111"/>
                </a:cubicBezTo>
                <a:cubicBezTo>
                  <a:pt x="6035095" y="502111"/>
                  <a:pt x="6030712" y="497662"/>
                  <a:pt x="6030712" y="492325"/>
                </a:cubicBezTo>
                <a:cubicBezTo>
                  <a:pt x="6030712" y="486985"/>
                  <a:pt x="6035032" y="482600"/>
                  <a:pt x="6040432" y="482600"/>
                </a:cubicBezTo>
                <a:close/>
                <a:moveTo>
                  <a:pt x="6281661" y="482598"/>
                </a:moveTo>
                <a:cubicBezTo>
                  <a:pt x="6286997" y="482598"/>
                  <a:pt x="6291381" y="486920"/>
                  <a:pt x="6291381" y="492322"/>
                </a:cubicBezTo>
                <a:cubicBezTo>
                  <a:pt x="6291381" y="497724"/>
                  <a:pt x="6287061" y="502109"/>
                  <a:pt x="6281661" y="502109"/>
                </a:cubicBezTo>
                <a:cubicBezTo>
                  <a:pt x="6276261" y="502109"/>
                  <a:pt x="6271877" y="497660"/>
                  <a:pt x="6271877" y="492322"/>
                </a:cubicBezTo>
                <a:cubicBezTo>
                  <a:pt x="6271877" y="486983"/>
                  <a:pt x="6276261" y="482598"/>
                  <a:pt x="6281661" y="482598"/>
                </a:cubicBezTo>
                <a:close/>
                <a:moveTo>
                  <a:pt x="6522889" y="482596"/>
                </a:moveTo>
                <a:cubicBezTo>
                  <a:pt x="6528225" y="482596"/>
                  <a:pt x="6532610" y="486918"/>
                  <a:pt x="6532610" y="492320"/>
                </a:cubicBezTo>
                <a:cubicBezTo>
                  <a:pt x="6532610" y="497722"/>
                  <a:pt x="6528289" y="502107"/>
                  <a:pt x="6522889" y="502107"/>
                </a:cubicBezTo>
                <a:cubicBezTo>
                  <a:pt x="6517489" y="502107"/>
                  <a:pt x="6513105" y="497658"/>
                  <a:pt x="6513105" y="492320"/>
                </a:cubicBezTo>
                <a:cubicBezTo>
                  <a:pt x="6513105" y="486981"/>
                  <a:pt x="6517489" y="482596"/>
                  <a:pt x="6522889" y="482596"/>
                </a:cubicBezTo>
                <a:close/>
                <a:moveTo>
                  <a:pt x="6764118" y="482593"/>
                </a:moveTo>
                <a:cubicBezTo>
                  <a:pt x="6769518" y="482593"/>
                  <a:pt x="6773902" y="486915"/>
                  <a:pt x="6773902" y="492317"/>
                </a:cubicBezTo>
                <a:cubicBezTo>
                  <a:pt x="6773902" y="497719"/>
                  <a:pt x="6769518" y="502104"/>
                  <a:pt x="6764118" y="502104"/>
                </a:cubicBezTo>
                <a:cubicBezTo>
                  <a:pt x="6758718" y="502104"/>
                  <a:pt x="6754335" y="497655"/>
                  <a:pt x="6754335" y="492317"/>
                </a:cubicBezTo>
                <a:cubicBezTo>
                  <a:pt x="6754335" y="486978"/>
                  <a:pt x="6758718" y="482593"/>
                  <a:pt x="6764118" y="482593"/>
                </a:cubicBezTo>
                <a:close/>
                <a:moveTo>
                  <a:pt x="7005346" y="482591"/>
                </a:moveTo>
                <a:cubicBezTo>
                  <a:pt x="7010746" y="482591"/>
                  <a:pt x="7015130" y="486913"/>
                  <a:pt x="7015130" y="492315"/>
                </a:cubicBezTo>
                <a:cubicBezTo>
                  <a:pt x="7015130" y="497717"/>
                  <a:pt x="7010683" y="502102"/>
                  <a:pt x="7005346" y="502102"/>
                </a:cubicBezTo>
                <a:cubicBezTo>
                  <a:pt x="7000009" y="502102"/>
                  <a:pt x="6995626" y="497653"/>
                  <a:pt x="6995626" y="492315"/>
                </a:cubicBezTo>
                <a:cubicBezTo>
                  <a:pt x="6995626" y="486976"/>
                  <a:pt x="6999946" y="482591"/>
                  <a:pt x="7005346" y="482591"/>
                </a:cubicBezTo>
                <a:close/>
                <a:moveTo>
                  <a:pt x="7246575" y="482588"/>
                </a:moveTo>
                <a:cubicBezTo>
                  <a:pt x="7251975" y="482588"/>
                  <a:pt x="7256359" y="486910"/>
                  <a:pt x="7256359" y="492312"/>
                </a:cubicBezTo>
                <a:cubicBezTo>
                  <a:pt x="7256359" y="497714"/>
                  <a:pt x="7251912" y="502099"/>
                  <a:pt x="7246575" y="502099"/>
                </a:cubicBezTo>
                <a:cubicBezTo>
                  <a:pt x="7241238" y="502099"/>
                  <a:pt x="7236855" y="497650"/>
                  <a:pt x="7236855" y="492312"/>
                </a:cubicBezTo>
                <a:cubicBezTo>
                  <a:pt x="7236855" y="486973"/>
                  <a:pt x="7241175" y="482588"/>
                  <a:pt x="7246575" y="482588"/>
                </a:cubicBezTo>
                <a:close/>
                <a:moveTo>
                  <a:pt x="7487803" y="482586"/>
                </a:moveTo>
                <a:cubicBezTo>
                  <a:pt x="7493139" y="482586"/>
                  <a:pt x="7497524" y="486908"/>
                  <a:pt x="7497524" y="492310"/>
                </a:cubicBezTo>
                <a:cubicBezTo>
                  <a:pt x="7497524" y="497712"/>
                  <a:pt x="7493203" y="502097"/>
                  <a:pt x="7487803" y="502097"/>
                </a:cubicBezTo>
                <a:cubicBezTo>
                  <a:pt x="7482403" y="502097"/>
                  <a:pt x="7478019" y="497648"/>
                  <a:pt x="7478019" y="492310"/>
                </a:cubicBezTo>
                <a:cubicBezTo>
                  <a:pt x="7478019" y="486971"/>
                  <a:pt x="7482403" y="482586"/>
                  <a:pt x="7487803" y="482586"/>
                </a:cubicBezTo>
                <a:close/>
                <a:moveTo>
                  <a:pt x="7729032" y="482583"/>
                </a:moveTo>
                <a:cubicBezTo>
                  <a:pt x="7734369" y="482583"/>
                  <a:pt x="7738753" y="486905"/>
                  <a:pt x="7738753" y="492307"/>
                </a:cubicBezTo>
                <a:cubicBezTo>
                  <a:pt x="7738753" y="497709"/>
                  <a:pt x="7734432" y="502094"/>
                  <a:pt x="7729032" y="502094"/>
                </a:cubicBezTo>
                <a:cubicBezTo>
                  <a:pt x="7723632" y="502094"/>
                  <a:pt x="7719249" y="497645"/>
                  <a:pt x="7719249" y="492307"/>
                </a:cubicBezTo>
                <a:cubicBezTo>
                  <a:pt x="7719249" y="486968"/>
                  <a:pt x="7723632" y="482583"/>
                  <a:pt x="7729032" y="482583"/>
                </a:cubicBezTo>
                <a:close/>
                <a:moveTo>
                  <a:pt x="7970260" y="482581"/>
                </a:moveTo>
                <a:cubicBezTo>
                  <a:pt x="7975661" y="482581"/>
                  <a:pt x="7980044" y="486903"/>
                  <a:pt x="7980044" y="492305"/>
                </a:cubicBezTo>
                <a:cubicBezTo>
                  <a:pt x="7980044" y="497707"/>
                  <a:pt x="7975661" y="502092"/>
                  <a:pt x="7970260" y="502092"/>
                </a:cubicBezTo>
                <a:cubicBezTo>
                  <a:pt x="7964860" y="502092"/>
                  <a:pt x="7960477" y="497643"/>
                  <a:pt x="7960477" y="492305"/>
                </a:cubicBezTo>
                <a:cubicBezTo>
                  <a:pt x="7960477" y="486966"/>
                  <a:pt x="7964860" y="482581"/>
                  <a:pt x="7970260" y="482581"/>
                </a:cubicBezTo>
                <a:close/>
                <a:moveTo>
                  <a:pt x="8211553" y="482578"/>
                </a:moveTo>
                <a:cubicBezTo>
                  <a:pt x="8216889" y="482578"/>
                  <a:pt x="8221273" y="486900"/>
                  <a:pt x="8221273" y="492303"/>
                </a:cubicBezTo>
                <a:cubicBezTo>
                  <a:pt x="8221273" y="497704"/>
                  <a:pt x="8216953" y="502089"/>
                  <a:pt x="8211553" y="502089"/>
                </a:cubicBezTo>
                <a:cubicBezTo>
                  <a:pt x="8206152" y="502089"/>
                  <a:pt x="8201769" y="497640"/>
                  <a:pt x="8201769" y="492303"/>
                </a:cubicBezTo>
                <a:cubicBezTo>
                  <a:pt x="8201769" y="486963"/>
                  <a:pt x="8206152" y="482578"/>
                  <a:pt x="8211553" y="482578"/>
                </a:cubicBezTo>
                <a:close/>
                <a:moveTo>
                  <a:pt x="8452781" y="482576"/>
                </a:moveTo>
                <a:cubicBezTo>
                  <a:pt x="8458181" y="482576"/>
                  <a:pt x="8462566" y="486898"/>
                  <a:pt x="8462566" y="492300"/>
                </a:cubicBezTo>
                <a:cubicBezTo>
                  <a:pt x="8462566" y="497702"/>
                  <a:pt x="8458118" y="502087"/>
                  <a:pt x="8452781" y="502087"/>
                </a:cubicBezTo>
                <a:cubicBezTo>
                  <a:pt x="8447445" y="502087"/>
                  <a:pt x="8443061" y="497638"/>
                  <a:pt x="8443061" y="492300"/>
                </a:cubicBezTo>
                <a:cubicBezTo>
                  <a:pt x="8443061" y="486961"/>
                  <a:pt x="8447381" y="482576"/>
                  <a:pt x="8452781" y="482576"/>
                </a:cubicBezTo>
                <a:close/>
                <a:moveTo>
                  <a:pt x="8694009" y="482574"/>
                </a:moveTo>
                <a:cubicBezTo>
                  <a:pt x="8699346" y="482574"/>
                  <a:pt x="8703730" y="486896"/>
                  <a:pt x="8703730" y="492298"/>
                </a:cubicBezTo>
                <a:cubicBezTo>
                  <a:pt x="8703730" y="497700"/>
                  <a:pt x="8699346" y="502085"/>
                  <a:pt x="8694009" y="502085"/>
                </a:cubicBezTo>
                <a:cubicBezTo>
                  <a:pt x="8688673" y="502085"/>
                  <a:pt x="8684289" y="497636"/>
                  <a:pt x="8684289" y="492298"/>
                </a:cubicBezTo>
                <a:cubicBezTo>
                  <a:pt x="8684289" y="486959"/>
                  <a:pt x="8688609" y="482574"/>
                  <a:pt x="8694009" y="482574"/>
                </a:cubicBezTo>
                <a:close/>
                <a:moveTo>
                  <a:pt x="8935237" y="482571"/>
                </a:moveTo>
                <a:cubicBezTo>
                  <a:pt x="8940574" y="482571"/>
                  <a:pt x="8944958" y="486893"/>
                  <a:pt x="8944958" y="492295"/>
                </a:cubicBezTo>
                <a:cubicBezTo>
                  <a:pt x="8944958" y="497697"/>
                  <a:pt x="8940638" y="502082"/>
                  <a:pt x="8935237" y="502082"/>
                </a:cubicBezTo>
                <a:cubicBezTo>
                  <a:pt x="8929837" y="502082"/>
                  <a:pt x="8925454" y="497633"/>
                  <a:pt x="8925454" y="492295"/>
                </a:cubicBezTo>
                <a:cubicBezTo>
                  <a:pt x="8925454" y="486956"/>
                  <a:pt x="8929837" y="482571"/>
                  <a:pt x="8935237" y="482571"/>
                </a:cubicBezTo>
                <a:close/>
                <a:moveTo>
                  <a:pt x="9176467" y="482569"/>
                </a:moveTo>
                <a:cubicBezTo>
                  <a:pt x="9181803" y="482569"/>
                  <a:pt x="9186187" y="486891"/>
                  <a:pt x="9186187" y="492293"/>
                </a:cubicBezTo>
                <a:cubicBezTo>
                  <a:pt x="9186187" y="497695"/>
                  <a:pt x="9181867" y="502080"/>
                  <a:pt x="9176467" y="502080"/>
                </a:cubicBezTo>
                <a:cubicBezTo>
                  <a:pt x="9171066" y="502080"/>
                  <a:pt x="9166683" y="497631"/>
                  <a:pt x="9166683" y="492293"/>
                </a:cubicBezTo>
                <a:cubicBezTo>
                  <a:pt x="9166683" y="486954"/>
                  <a:pt x="9171066" y="482569"/>
                  <a:pt x="9176467" y="482569"/>
                </a:cubicBezTo>
                <a:close/>
                <a:moveTo>
                  <a:pt x="9417695" y="482566"/>
                </a:moveTo>
                <a:cubicBezTo>
                  <a:pt x="9423031" y="482566"/>
                  <a:pt x="9427416" y="486888"/>
                  <a:pt x="9427416" y="492290"/>
                </a:cubicBezTo>
                <a:cubicBezTo>
                  <a:pt x="9427416" y="497692"/>
                  <a:pt x="9423095" y="502077"/>
                  <a:pt x="9417695" y="502077"/>
                </a:cubicBezTo>
                <a:cubicBezTo>
                  <a:pt x="9412295" y="502077"/>
                  <a:pt x="9407911" y="497628"/>
                  <a:pt x="9407911" y="492290"/>
                </a:cubicBezTo>
                <a:cubicBezTo>
                  <a:pt x="9407911" y="486951"/>
                  <a:pt x="9412295" y="482566"/>
                  <a:pt x="9417695" y="482566"/>
                </a:cubicBezTo>
                <a:close/>
                <a:moveTo>
                  <a:pt x="9649203" y="241375"/>
                </a:moveTo>
                <a:cubicBezTo>
                  <a:pt x="9654540" y="241375"/>
                  <a:pt x="9658923" y="245697"/>
                  <a:pt x="9658923" y="251099"/>
                </a:cubicBezTo>
                <a:cubicBezTo>
                  <a:pt x="9658923" y="256501"/>
                  <a:pt x="9654540" y="260886"/>
                  <a:pt x="9649203" y="260886"/>
                </a:cubicBezTo>
                <a:cubicBezTo>
                  <a:pt x="9643866" y="260886"/>
                  <a:pt x="9639483" y="256437"/>
                  <a:pt x="9639483" y="251099"/>
                </a:cubicBezTo>
                <a:cubicBezTo>
                  <a:pt x="9639483" y="245760"/>
                  <a:pt x="9643803" y="241375"/>
                  <a:pt x="9649203" y="241375"/>
                </a:cubicBezTo>
                <a:close/>
                <a:moveTo>
                  <a:pt x="9890432" y="241373"/>
                </a:moveTo>
                <a:cubicBezTo>
                  <a:pt x="9895768" y="241373"/>
                  <a:pt x="9900152" y="245695"/>
                  <a:pt x="9900152" y="251097"/>
                </a:cubicBezTo>
                <a:cubicBezTo>
                  <a:pt x="9900152" y="256499"/>
                  <a:pt x="9895832" y="260884"/>
                  <a:pt x="9890432" y="260884"/>
                </a:cubicBezTo>
                <a:cubicBezTo>
                  <a:pt x="9885031" y="260884"/>
                  <a:pt x="9880648" y="256435"/>
                  <a:pt x="9880648" y="251097"/>
                </a:cubicBezTo>
                <a:cubicBezTo>
                  <a:pt x="9880648" y="245758"/>
                  <a:pt x="9885031" y="241373"/>
                  <a:pt x="9890432" y="241373"/>
                </a:cubicBezTo>
                <a:close/>
                <a:moveTo>
                  <a:pt x="10131660" y="241370"/>
                </a:moveTo>
                <a:cubicBezTo>
                  <a:pt x="10137060" y="241370"/>
                  <a:pt x="10141444" y="245692"/>
                  <a:pt x="10141444" y="251094"/>
                </a:cubicBezTo>
                <a:cubicBezTo>
                  <a:pt x="10141444" y="256496"/>
                  <a:pt x="10136997" y="260881"/>
                  <a:pt x="10131660" y="260881"/>
                </a:cubicBezTo>
                <a:cubicBezTo>
                  <a:pt x="10126323" y="260881"/>
                  <a:pt x="10121940" y="256432"/>
                  <a:pt x="10121940" y="251094"/>
                </a:cubicBezTo>
                <a:cubicBezTo>
                  <a:pt x="10121940" y="245755"/>
                  <a:pt x="10126260" y="241370"/>
                  <a:pt x="10131660" y="241370"/>
                </a:cubicBezTo>
                <a:close/>
                <a:moveTo>
                  <a:pt x="10372888" y="241368"/>
                </a:moveTo>
                <a:cubicBezTo>
                  <a:pt x="10378288" y="241368"/>
                  <a:pt x="10382673" y="245690"/>
                  <a:pt x="10382673" y="251092"/>
                </a:cubicBezTo>
                <a:cubicBezTo>
                  <a:pt x="10382673" y="256494"/>
                  <a:pt x="10378225" y="260879"/>
                  <a:pt x="10372888" y="260879"/>
                </a:cubicBezTo>
                <a:cubicBezTo>
                  <a:pt x="10367552" y="260879"/>
                  <a:pt x="10363168" y="256430"/>
                  <a:pt x="10363168" y="251092"/>
                </a:cubicBezTo>
                <a:cubicBezTo>
                  <a:pt x="10363168" y="245753"/>
                  <a:pt x="10367488" y="241368"/>
                  <a:pt x="10372888" y="241368"/>
                </a:cubicBezTo>
                <a:close/>
                <a:moveTo>
                  <a:pt x="10614116" y="241365"/>
                </a:moveTo>
                <a:cubicBezTo>
                  <a:pt x="10619516" y="241365"/>
                  <a:pt x="10623901" y="245687"/>
                  <a:pt x="10623901" y="251089"/>
                </a:cubicBezTo>
                <a:cubicBezTo>
                  <a:pt x="10623901" y="256491"/>
                  <a:pt x="10619454" y="260876"/>
                  <a:pt x="10614116" y="260876"/>
                </a:cubicBezTo>
                <a:cubicBezTo>
                  <a:pt x="10608780" y="260876"/>
                  <a:pt x="10604396" y="256427"/>
                  <a:pt x="10604396" y="251089"/>
                </a:cubicBezTo>
                <a:cubicBezTo>
                  <a:pt x="10604396" y="245750"/>
                  <a:pt x="10608716" y="241365"/>
                  <a:pt x="10614116" y="241365"/>
                </a:cubicBezTo>
                <a:close/>
                <a:moveTo>
                  <a:pt x="10855345" y="241363"/>
                </a:moveTo>
                <a:cubicBezTo>
                  <a:pt x="10860682" y="241363"/>
                  <a:pt x="10865065" y="245684"/>
                  <a:pt x="10865065" y="251087"/>
                </a:cubicBezTo>
                <a:cubicBezTo>
                  <a:pt x="10865065" y="256489"/>
                  <a:pt x="10860682" y="260873"/>
                  <a:pt x="10855345" y="260873"/>
                </a:cubicBezTo>
                <a:cubicBezTo>
                  <a:pt x="10850008" y="260873"/>
                  <a:pt x="10845625" y="256425"/>
                  <a:pt x="10845625" y="251087"/>
                </a:cubicBezTo>
                <a:cubicBezTo>
                  <a:pt x="10845625" y="245747"/>
                  <a:pt x="10849945" y="241363"/>
                  <a:pt x="10855345" y="241363"/>
                </a:cubicBezTo>
                <a:close/>
                <a:moveTo>
                  <a:pt x="11096574" y="241360"/>
                </a:moveTo>
                <a:cubicBezTo>
                  <a:pt x="11101910" y="241360"/>
                  <a:pt x="11106294" y="245682"/>
                  <a:pt x="11106294" y="251084"/>
                </a:cubicBezTo>
                <a:cubicBezTo>
                  <a:pt x="11106294" y="256486"/>
                  <a:pt x="11101974" y="260871"/>
                  <a:pt x="11096574" y="260871"/>
                </a:cubicBezTo>
                <a:cubicBezTo>
                  <a:pt x="11091174" y="260871"/>
                  <a:pt x="11086790" y="256422"/>
                  <a:pt x="11086790" y="251084"/>
                </a:cubicBezTo>
                <a:cubicBezTo>
                  <a:pt x="11086790" y="245745"/>
                  <a:pt x="11091174" y="241360"/>
                  <a:pt x="11096574" y="241360"/>
                </a:cubicBezTo>
                <a:close/>
                <a:moveTo>
                  <a:pt x="11337802" y="241358"/>
                </a:moveTo>
                <a:cubicBezTo>
                  <a:pt x="11343202" y="241358"/>
                  <a:pt x="11347587" y="245679"/>
                  <a:pt x="11347587" y="251081"/>
                </a:cubicBezTo>
                <a:cubicBezTo>
                  <a:pt x="11347587" y="256483"/>
                  <a:pt x="11343139" y="260868"/>
                  <a:pt x="11337802" y="260868"/>
                </a:cubicBezTo>
                <a:cubicBezTo>
                  <a:pt x="11332466" y="260868"/>
                  <a:pt x="11328082" y="256419"/>
                  <a:pt x="11328082" y="251081"/>
                </a:cubicBezTo>
                <a:cubicBezTo>
                  <a:pt x="11328082" y="245742"/>
                  <a:pt x="11332402" y="241358"/>
                  <a:pt x="11337802" y="241358"/>
                </a:cubicBezTo>
                <a:close/>
                <a:moveTo>
                  <a:pt x="11579030" y="241355"/>
                </a:moveTo>
                <a:cubicBezTo>
                  <a:pt x="11584430" y="241355"/>
                  <a:pt x="11588815" y="245677"/>
                  <a:pt x="11588815" y="251079"/>
                </a:cubicBezTo>
                <a:cubicBezTo>
                  <a:pt x="11588815" y="256481"/>
                  <a:pt x="11584367" y="260866"/>
                  <a:pt x="11579030" y="260866"/>
                </a:cubicBezTo>
                <a:cubicBezTo>
                  <a:pt x="11573694" y="260866"/>
                  <a:pt x="11569310" y="256417"/>
                  <a:pt x="11569310" y="251079"/>
                </a:cubicBezTo>
                <a:cubicBezTo>
                  <a:pt x="11569310" y="245740"/>
                  <a:pt x="11573630" y="241355"/>
                  <a:pt x="11579030" y="241355"/>
                </a:cubicBezTo>
                <a:close/>
                <a:moveTo>
                  <a:pt x="11820259" y="241352"/>
                </a:moveTo>
                <a:cubicBezTo>
                  <a:pt x="11825659" y="241352"/>
                  <a:pt x="11830043" y="245674"/>
                  <a:pt x="11830043" y="251076"/>
                </a:cubicBezTo>
                <a:cubicBezTo>
                  <a:pt x="11830043" y="256478"/>
                  <a:pt x="11825596" y="260863"/>
                  <a:pt x="11820259" y="260863"/>
                </a:cubicBezTo>
                <a:cubicBezTo>
                  <a:pt x="11814922" y="260863"/>
                  <a:pt x="11810539" y="256414"/>
                  <a:pt x="11810539" y="251076"/>
                </a:cubicBezTo>
                <a:cubicBezTo>
                  <a:pt x="11810539" y="245737"/>
                  <a:pt x="11814859" y="241352"/>
                  <a:pt x="11820259" y="241352"/>
                </a:cubicBezTo>
                <a:close/>
                <a:moveTo>
                  <a:pt x="9720" y="241350"/>
                </a:moveTo>
                <a:cubicBezTo>
                  <a:pt x="15120" y="241350"/>
                  <a:pt x="19504" y="245672"/>
                  <a:pt x="19504" y="251074"/>
                </a:cubicBezTo>
                <a:cubicBezTo>
                  <a:pt x="19504" y="256476"/>
                  <a:pt x="15057" y="260861"/>
                  <a:pt x="9720" y="260861"/>
                </a:cubicBezTo>
                <a:cubicBezTo>
                  <a:pt x="4384" y="260861"/>
                  <a:pt x="0" y="256412"/>
                  <a:pt x="0" y="251074"/>
                </a:cubicBezTo>
                <a:cubicBezTo>
                  <a:pt x="0" y="245735"/>
                  <a:pt x="4320" y="241350"/>
                  <a:pt x="9720" y="241350"/>
                </a:cubicBezTo>
                <a:close/>
                <a:moveTo>
                  <a:pt x="251003" y="241347"/>
                </a:moveTo>
                <a:cubicBezTo>
                  <a:pt x="256403" y="241347"/>
                  <a:pt x="260787" y="245669"/>
                  <a:pt x="260787" y="251071"/>
                </a:cubicBezTo>
                <a:cubicBezTo>
                  <a:pt x="260787" y="256473"/>
                  <a:pt x="256340" y="260858"/>
                  <a:pt x="251003" y="260858"/>
                </a:cubicBezTo>
                <a:cubicBezTo>
                  <a:pt x="245667" y="260858"/>
                  <a:pt x="241283" y="256409"/>
                  <a:pt x="241283" y="251071"/>
                </a:cubicBezTo>
                <a:cubicBezTo>
                  <a:pt x="241283" y="245732"/>
                  <a:pt x="245603" y="241347"/>
                  <a:pt x="251003" y="241347"/>
                </a:cubicBezTo>
                <a:close/>
                <a:moveTo>
                  <a:pt x="492223" y="241345"/>
                </a:moveTo>
                <a:cubicBezTo>
                  <a:pt x="497559" y="241345"/>
                  <a:pt x="501943" y="245667"/>
                  <a:pt x="501943" y="251069"/>
                </a:cubicBezTo>
                <a:cubicBezTo>
                  <a:pt x="501943" y="256471"/>
                  <a:pt x="497623" y="260856"/>
                  <a:pt x="492223" y="260856"/>
                </a:cubicBezTo>
                <a:cubicBezTo>
                  <a:pt x="486823" y="260856"/>
                  <a:pt x="482439" y="256407"/>
                  <a:pt x="482439" y="251069"/>
                </a:cubicBezTo>
                <a:cubicBezTo>
                  <a:pt x="482439" y="245730"/>
                  <a:pt x="486823" y="241345"/>
                  <a:pt x="492223" y="241345"/>
                </a:cubicBezTo>
                <a:close/>
                <a:moveTo>
                  <a:pt x="733444" y="241342"/>
                </a:moveTo>
                <a:cubicBezTo>
                  <a:pt x="738779" y="241342"/>
                  <a:pt x="743163" y="245664"/>
                  <a:pt x="743163" y="251066"/>
                </a:cubicBezTo>
                <a:cubicBezTo>
                  <a:pt x="743163" y="256468"/>
                  <a:pt x="738843" y="260853"/>
                  <a:pt x="733444" y="260853"/>
                </a:cubicBezTo>
                <a:cubicBezTo>
                  <a:pt x="728044" y="260853"/>
                  <a:pt x="723660" y="256404"/>
                  <a:pt x="723660" y="251066"/>
                </a:cubicBezTo>
                <a:cubicBezTo>
                  <a:pt x="723660" y="245727"/>
                  <a:pt x="728044" y="241342"/>
                  <a:pt x="733444" y="241342"/>
                </a:cubicBezTo>
                <a:close/>
                <a:moveTo>
                  <a:pt x="974664" y="241340"/>
                </a:moveTo>
                <a:cubicBezTo>
                  <a:pt x="980063" y="241340"/>
                  <a:pt x="984447" y="245662"/>
                  <a:pt x="984447" y="251064"/>
                </a:cubicBezTo>
                <a:cubicBezTo>
                  <a:pt x="984447" y="256466"/>
                  <a:pt x="980000" y="260851"/>
                  <a:pt x="974664" y="260851"/>
                </a:cubicBezTo>
                <a:cubicBezTo>
                  <a:pt x="969328" y="260851"/>
                  <a:pt x="964944" y="256402"/>
                  <a:pt x="964944" y="251064"/>
                </a:cubicBezTo>
                <a:cubicBezTo>
                  <a:pt x="964944" y="245725"/>
                  <a:pt x="969264" y="241340"/>
                  <a:pt x="974664" y="241340"/>
                </a:cubicBezTo>
                <a:close/>
                <a:moveTo>
                  <a:pt x="1215884" y="241337"/>
                </a:moveTo>
                <a:cubicBezTo>
                  <a:pt x="1221284" y="241337"/>
                  <a:pt x="1225668" y="245659"/>
                  <a:pt x="1225668" y="251061"/>
                </a:cubicBezTo>
                <a:cubicBezTo>
                  <a:pt x="1225668" y="256463"/>
                  <a:pt x="1221221" y="260848"/>
                  <a:pt x="1215884" y="260848"/>
                </a:cubicBezTo>
                <a:cubicBezTo>
                  <a:pt x="1210548" y="260848"/>
                  <a:pt x="1206164" y="256399"/>
                  <a:pt x="1206164" y="251061"/>
                </a:cubicBezTo>
                <a:cubicBezTo>
                  <a:pt x="1206164" y="245722"/>
                  <a:pt x="1210484" y="241337"/>
                  <a:pt x="1215884" y="241337"/>
                </a:cubicBezTo>
                <a:close/>
                <a:moveTo>
                  <a:pt x="1457105" y="241335"/>
                </a:moveTo>
                <a:cubicBezTo>
                  <a:pt x="1462441" y="241335"/>
                  <a:pt x="1466825" y="245657"/>
                  <a:pt x="1466825" y="251059"/>
                </a:cubicBezTo>
                <a:cubicBezTo>
                  <a:pt x="1466825" y="256461"/>
                  <a:pt x="1462505" y="260846"/>
                  <a:pt x="1457105" y="260846"/>
                </a:cubicBezTo>
                <a:cubicBezTo>
                  <a:pt x="1451705" y="260846"/>
                  <a:pt x="1447321" y="256397"/>
                  <a:pt x="1447321" y="251059"/>
                </a:cubicBezTo>
                <a:cubicBezTo>
                  <a:pt x="1447321" y="245720"/>
                  <a:pt x="1451705" y="241335"/>
                  <a:pt x="1457105" y="241335"/>
                </a:cubicBezTo>
                <a:close/>
                <a:moveTo>
                  <a:pt x="1698330" y="241332"/>
                </a:moveTo>
                <a:cubicBezTo>
                  <a:pt x="1703731" y="241332"/>
                  <a:pt x="1708116" y="245654"/>
                  <a:pt x="1708116" y="251056"/>
                </a:cubicBezTo>
                <a:cubicBezTo>
                  <a:pt x="1708116" y="256458"/>
                  <a:pt x="1703731" y="260843"/>
                  <a:pt x="1698330" y="260843"/>
                </a:cubicBezTo>
                <a:cubicBezTo>
                  <a:pt x="1692929" y="260843"/>
                  <a:pt x="1688545" y="256394"/>
                  <a:pt x="1688545" y="251056"/>
                </a:cubicBezTo>
                <a:cubicBezTo>
                  <a:pt x="1688545" y="245717"/>
                  <a:pt x="1692929" y="241332"/>
                  <a:pt x="1698330" y="241332"/>
                </a:cubicBezTo>
                <a:close/>
                <a:moveTo>
                  <a:pt x="1939580" y="241330"/>
                </a:moveTo>
                <a:cubicBezTo>
                  <a:pt x="1944978" y="241330"/>
                  <a:pt x="1949362" y="245652"/>
                  <a:pt x="1949362" y="251054"/>
                </a:cubicBezTo>
                <a:cubicBezTo>
                  <a:pt x="1949362" y="256456"/>
                  <a:pt x="1944916" y="260841"/>
                  <a:pt x="1939580" y="260841"/>
                </a:cubicBezTo>
                <a:cubicBezTo>
                  <a:pt x="1934242" y="260841"/>
                  <a:pt x="1929858" y="256392"/>
                  <a:pt x="1929858" y="251054"/>
                </a:cubicBezTo>
                <a:cubicBezTo>
                  <a:pt x="1929858" y="245715"/>
                  <a:pt x="1934178" y="241330"/>
                  <a:pt x="1939580" y="241330"/>
                </a:cubicBezTo>
                <a:close/>
                <a:moveTo>
                  <a:pt x="2180788" y="241327"/>
                </a:moveTo>
                <a:cubicBezTo>
                  <a:pt x="2186189" y="241327"/>
                  <a:pt x="2190577" y="245649"/>
                  <a:pt x="2190577" y="251051"/>
                </a:cubicBezTo>
                <a:cubicBezTo>
                  <a:pt x="2190577" y="256453"/>
                  <a:pt x="2186128" y="260838"/>
                  <a:pt x="2180788" y="260838"/>
                </a:cubicBezTo>
                <a:cubicBezTo>
                  <a:pt x="2175475" y="260838"/>
                  <a:pt x="2171080" y="256389"/>
                  <a:pt x="2171080" y="251051"/>
                </a:cubicBezTo>
                <a:cubicBezTo>
                  <a:pt x="2171080" y="245712"/>
                  <a:pt x="2175412" y="241327"/>
                  <a:pt x="2180788" y="241327"/>
                </a:cubicBezTo>
                <a:close/>
                <a:moveTo>
                  <a:pt x="2422035" y="241325"/>
                </a:moveTo>
                <a:cubicBezTo>
                  <a:pt x="2427369" y="241325"/>
                  <a:pt x="2431751" y="245647"/>
                  <a:pt x="2431751" y="251049"/>
                </a:cubicBezTo>
                <a:cubicBezTo>
                  <a:pt x="2431751" y="256451"/>
                  <a:pt x="2427432" y="260836"/>
                  <a:pt x="2422035" y="260836"/>
                </a:cubicBezTo>
                <a:cubicBezTo>
                  <a:pt x="2416637" y="260836"/>
                  <a:pt x="2412254" y="256387"/>
                  <a:pt x="2412254" y="251049"/>
                </a:cubicBezTo>
                <a:cubicBezTo>
                  <a:pt x="2412254" y="245710"/>
                  <a:pt x="2416637" y="241325"/>
                  <a:pt x="2422035" y="241325"/>
                </a:cubicBezTo>
                <a:close/>
                <a:moveTo>
                  <a:pt x="2663272" y="241322"/>
                </a:moveTo>
                <a:cubicBezTo>
                  <a:pt x="2668609" y="241322"/>
                  <a:pt x="2672996" y="245644"/>
                  <a:pt x="2672996" y="251046"/>
                </a:cubicBezTo>
                <a:cubicBezTo>
                  <a:pt x="2672996" y="256448"/>
                  <a:pt x="2668674" y="260833"/>
                  <a:pt x="2663272" y="260833"/>
                </a:cubicBezTo>
                <a:cubicBezTo>
                  <a:pt x="2657873" y="260833"/>
                  <a:pt x="2653489" y="256384"/>
                  <a:pt x="2653489" y="251046"/>
                </a:cubicBezTo>
                <a:cubicBezTo>
                  <a:pt x="2653489" y="245707"/>
                  <a:pt x="2657873" y="241322"/>
                  <a:pt x="2663272" y="241322"/>
                </a:cubicBezTo>
                <a:close/>
                <a:moveTo>
                  <a:pt x="2904569" y="241319"/>
                </a:moveTo>
                <a:cubicBezTo>
                  <a:pt x="2909969" y="241319"/>
                  <a:pt x="2914352" y="245641"/>
                  <a:pt x="2914352" y="251044"/>
                </a:cubicBezTo>
                <a:cubicBezTo>
                  <a:pt x="2914352" y="256445"/>
                  <a:pt x="2909969" y="260830"/>
                  <a:pt x="2904569" y="260830"/>
                </a:cubicBezTo>
                <a:cubicBezTo>
                  <a:pt x="2899171" y="260830"/>
                  <a:pt x="2894788" y="256381"/>
                  <a:pt x="2894788" y="251044"/>
                </a:cubicBezTo>
                <a:cubicBezTo>
                  <a:pt x="2894788" y="245704"/>
                  <a:pt x="2899171" y="241319"/>
                  <a:pt x="2904569" y="241319"/>
                </a:cubicBezTo>
                <a:close/>
                <a:moveTo>
                  <a:pt x="3145749" y="241317"/>
                </a:moveTo>
                <a:cubicBezTo>
                  <a:pt x="3151147" y="241317"/>
                  <a:pt x="3155530" y="245639"/>
                  <a:pt x="3155530" y="251041"/>
                </a:cubicBezTo>
                <a:cubicBezTo>
                  <a:pt x="3155530" y="256443"/>
                  <a:pt x="3151084" y="260828"/>
                  <a:pt x="3145749" y="260828"/>
                </a:cubicBezTo>
                <a:cubicBezTo>
                  <a:pt x="3140413" y="260828"/>
                  <a:pt x="3136030" y="256379"/>
                  <a:pt x="3136030" y="251041"/>
                </a:cubicBezTo>
                <a:cubicBezTo>
                  <a:pt x="3136030" y="245702"/>
                  <a:pt x="3140349" y="241317"/>
                  <a:pt x="3145749" y="241317"/>
                </a:cubicBezTo>
                <a:close/>
                <a:moveTo>
                  <a:pt x="3386956" y="241314"/>
                </a:moveTo>
                <a:cubicBezTo>
                  <a:pt x="3392357" y="241314"/>
                  <a:pt x="3396742" y="245636"/>
                  <a:pt x="3396742" y="251038"/>
                </a:cubicBezTo>
                <a:cubicBezTo>
                  <a:pt x="3396742" y="256440"/>
                  <a:pt x="3392294" y="260825"/>
                  <a:pt x="3386956" y="260825"/>
                </a:cubicBezTo>
                <a:cubicBezTo>
                  <a:pt x="3381619" y="260825"/>
                  <a:pt x="3377235" y="256376"/>
                  <a:pt x="3377235" y="251038"/>
                </a:cubicBezTo>
                <a:cubicBezTo>
                  <a:pt x="3377235" y="245699"/>
                  <a:pt x="3381555" y="241314"/>
                  <a:pt x="3386956" y="241314"/>
                </a:cubicBezTo>
                <a:close/>
                <a:moveTo>
                  <a:pt x="3628209" y="241312"/>
                </a:moveTo>
                <a:cubicBezTo>
                  <a:pt x="3633528" y="241312"/>
                  <a:pt x="3637930" y="245634"/>
                  <a:pt x="3637930" y="251036"/>
                </a:cubicBezTo>
                <a:cubicBezTo>
                  <a:pt x="3637930" y="256438"/>
                  <a:pt x="3633592" y="260823"/>
                  <a:pt x="3628209" y="260823"/>
                </a:cubicBezTo>
                <a:cubicBezTo>
                  <a:pt x="3622813" y="260823"/>
                  <a:pt x="3618428" y="256374"/>
                  <a:pt x="3618428" y="251036"/>
                </a:cubicBezTo>
                <a:cubicBezTo>
                  <a:pt x="3618428" y="245697"/>
                  <a:pt x="3622813" y="241312"/>
                  <a:pt x="3628209" y="241312"/>
                </a:cubicBezTo>
                <a:close/>
                <a:moveTo>
                  <a:pt x="3869427" y="241309"/>
                </a:moveTo>
                <a:cubicBezTo>
                  <a:pt x="3874761" y="241309"/>
                  <a:pt x="3879147" y="245631"/>
                  <a:pt x="3879147" y="251033"/>
                </a:cubicBezTo>
                <a:cubicBezTo>
                  <a:pt x="3879147" y="256435"/>
                  <a:pt x="3874826" y="260820"/>
                  <a:pt x="3869427" y="260820"/>
                </a:cubicBezTo>
                <a:cubicBezTo>
                  <a:pt x="3864029" y="260820"/>
                  <a:pt x="3859645" y="256371"/>
                  <a:pt x="3859645" y="251033"/>
                </a:cubicBezTo>
                <a:cubicBezTo>
                  <a:pt x="3859645" y="245694"/>
                  <a:pt x="3864029" y="241309"/>
                  <a:pt x="3869427" y="241309"/>
                </a:cubicBezTo>
                <a:close/>
                <a:moveTo>
                  <a:pt x="4110581" y="241307"/>
                </a:moveTo>
                <a:cubicBezTo>
                  <a:pt x="4115984" y="241307"/>
                  <a:pt x="4120362" y="245629"/>
                  <a:pt x="4120362" y="251031"/>
                </a:cubicBezTo>
                <a:cubicBezTo>
                  <a:pt x="4120362" y="256433"/>
                  <a:pt x="4115984" y="260818"/>
                  <a:pt x="4110581" y="260818"/>
                </a:cubicBezTo>
                <a:cubicBezTo>
                  <a:pt x="4105180" y="260818"/>
                  <a:pt x="4100797" y="256369"/>
                  <a:pt x="4100797" y="251031"/>
                </a:cubicBezTo>
                <a:cubicBezTo>
                  <a:pt x="4100797" y="245692"/>
                  <a:pt x="4105180" y="241307"/>
                  <a:pt x="4110581" y="241307"/>
                </a:cubicBezTo>
                <a:close/>
                <a:moveTo>
                  <a:pt x="4351806" y="241304"/>
                </a:moveTo>
                <a:cubicBezTo>
                  <a:pt x="4357195" y="241304"/>
                  <a:pt x="4361580" y="245626"/>
                  <a:pt x="4361580" y="251028"/>
                </a:cubicBezTo>
                <a:cubicBezTo>
                  <a:pt x="4361580" y="256430"/>
                  <a:pt x="4357195" y="260815"/>
                  <a:pt x="4351806" y="260815"/>
                </a:cubicBezTo>
                <a:cubicBezTo>
                  <a:pt x="4346397" y="260815"/>
                  <a:pt x="4342006" y="256366"/>
                  <a:pt x="4342006" y="251028"/>
                </a:cubicBezTo>
                <a:cubicBezTo>
                  <a:pt x="4342006" y="245689"/>
                  <a:pt x="4346397" y="241304"/>
                  <a:pt x="4351806" y="241304"/>
                </a:cubicBezTo>
                <a:close/>
                <a:moveTo>
                  <a:pt x="4593017" y="241302"/>
                </a:moveTo>
                <a:cubicBezTo>
                  <a:pt x="4598413" y="241302"/>
                  <a:pt x="4602795" y="245624"/>
                  <a:pt x="4602795" y="251026"/>
                </a:cubicBezTo>
                <a:cubicBezTo>
                  <a:pt x="4602795" y="256428"/>
                  <a:pt x="4598350" y="260813"/>
                  <a:pt x="4593017" y="260813"/>
                </a:cubicBezTo>
                <a:cubicBezTo>
                  <a:pt x="4587686" y="260813"/>
                  <a:pt x="4583304" y="256364"/>
                  <a:pt x="4583304" y="251026"/>
                </a:cubicBezTo>
                <a:cubicBezTo>
                  <a:pt x="4583304" y="245687"/>
                  <a:pt x="4587620" y="241302"/>
                  <a:pt x="4593017" y="241302"/>
                </a:cubicBezTo>
                <a:close/>
                <a:moveTo>
                  <a:pt x="4834252" y="241299"/>
                </a:moveTo>
                <a:cubicBezTo>
                  <a:pt x="4839658" y="241299"/>
                  <a:pt x="4844038" y="245621"/>
                  <a:pt x="4844038" y="251023"/>
                </a:cubicBezTo>
                <a:cubicBezTo>
                  <a:pt x="4844038" y="256425"/>
                  <a:pt x="4839595" y="260810"/>
                  <a:pt x="4834252" y="260810"/>
                </a:cubicBezTo>
                <a:cubicBezTo>
                  <a:pt x="4828915" y="260810"/>
                  <a:pt x="4824532" y="256361"/>
                  <a:pt x="4824532" y="251023"/>
                </a:cubicBezTo>
                <a:cubicBezTo>
                  <a:pt x="4824532" y="245684"/>
                  <a:pt x="4828851" y="241299"/>
                  <a:pt x="4834252" y="241299"/>
                </a:cubicBezTo>
                <a:close/>
                <a:moveTo>
                  <a:pt x="5075485" y="241297"/>
                </a:moveTo>
                <a:cubicBezTo>
                  <a:pt x="5080819" y="241297"/>
                  <a:pt x="5085201" y="245619"/>
                  <a:pt x="5085201" y="251021"/>
                </a:cubicBezTo>
                <a:cubicBezTo>
                  <a:pt x="5085201" y="256423"/>
                  <a:pt x="5080882" y="260808"/>
                  <a:pt x="5075485" y="260808"/>
                </a:cubicBezTo>
                <a:cubicBezTo>
                  <a:pt x="5070086" y="260808"/>
                  <a:pt x="5065704" y="256359"/>
                  <a:pt x="5065704" y="251021"/>
                </a:cubicBezTo>
                <a:cubicBezTo>
                  <a:pt x="5065704" y="245682"/>
                  <a:pt x="5070086" y="241297"/>
                  <a:pt x="5075485" y="241297"/>
                </a:cubicBezTo>
                <a:close/>
                <a:moveTo>
                  <a:pt x="5316710" y="241294"/>
                </a:moveTo>
                <a:cubicBezTo>
                  <a:pt x="5322044" y="241294"/>
                  <a:pt x="5326429" y="245616"/>
                  <a:pt x="5326429" y="251018"/>
                </a:cubicBezTo>
                <a:cubicBezTo>
                  <a:pt x="5326429" y="256420"/>
                  <a:pt x="5322105" y="260805"/>
                  <a:pt x="5316710" y="260805"/>
                </a:cubicBezTo>
                <a:cubicBezTo>
                  <a:pt x="5311314" y="260805"/>
                  <a:pt x="5306924" y="256356"/>
                  <a:pt x="5306924" y="251018"/>
                </a:cubicBezTo>
                <a:cubicBezTo>
                  <a:pt x="5306924" y="245679"/>
                  <a:pt x="5311314" y="241294"/>
                  <a:pt x="5316710" y="241294"/>
                </a:cubicBezTo>
                <a:close/>
                <a:moveTo>
                  <a:pt x="5557991" y="241292"/>
                </a:moveTo>
                <a:cubicBezTo>
                  <a:pt x="5563391" y="241292"/>
                  <a:pt x="5567774" y="245614"/>
                  <a:pt x="5567774" y="251016"/>
                </a:cubicBezTo>
                <a:cubicBezTo>
                  <a:pt x="5567774" y="256418"/>
                  <a:pt x="5563391" y="260803"/>
                  <a:pt x="5557991" y="260803"/>
                </a:cubicBezTo>
                <a:cubicBezTo>
                  <a:pt x="5552591" y="260803"/>
                  <a:pt x="5548208" y="256354"/>
                  <a:pt x="5548208" y="251016"/>
                </a:cubicBezTo>
                <a:cubicBezTo>
                  <a:pt x="5548208" y="245677"/>
                  <a:pt x="5552591" y="241292"/>
                  <a:pt x="5557991" y="241292"/>
                </a:cubicBezTo>
                <a:close/>
                <a:moveTo>
                  <a:pt x="5799205" y="241289"/>
                </a:moveTo>
                <a:cubicBezTo>
                  <a:pt x="5804606" y="241289"/>
                  <a:pt x="5808989" y="245611"/>
                  <a:pt x="5808989" y="251013"/>
                </a:cubicBezTo>
                <a:cubicBezTo>
                  <a:pt x="5808989" y="256415"/>
                  <a:pt x="5804542" y="260800"/>
                  <a:pt x="5799205" y="260800"/>
                </a:cubicBezTo>
                <a:cubicBezTo>
                  <a:pt x="5793870" y="260800"/>
                  <a:pt x="5789486" y="256351"/>
                  <a:pt x="5789486" y="251013"/>
                </a:cubicBezTo>
                <a:cubicBezTo>
                  <a:pt x="5789486" y="245674"/>
                  <a:pt x="5793806" y="241289"/>
                  <a:pt x="5799205" y="241289"/>
                </a:cubicBezTo>
                <a:close/>
                <a:moveTo>
                  <a:pt x="6040432" y="241287"/>
                </a:moveTo>
                <a:cubicBezTo>
                  <a:pt x="6045832" y="241287"/>
                  <a:pt x="6050216" y="245609"/>
                  <a:pt x="6050216" y="251011"/>
                </a:cubicBezTo>
                <a:cubicBezTo>
                  <a:pt x="6050216" y="256413"/>
                  <a:pt x="6045769" y="260798"/>
                  <a:pt x="6040432" y="260798"/>
                </a:cubicBezTo>
                <a:cubicBezTo>
                  <a:pt x="6035095" y="260798"/>
                  <a:pt x="6030712" y="256349"/>
                  <a:pt x="6030712" y="251011"/>
                </a:cubicBezTo>
                <a:cubicBezTo>
                  <a:pt x="6030712" y="245672"/>
                  <a:pt x="6035032" y="241287"/>
                  <a:pt x="6040432" y="241287"/>
                </a:cubicBezTo>
                <a:close/>
                <a:moveTo>
                  <a:pt x="6281661" y="241284"/>
                </a:moveTo>
                <a:cubicBezTo>
                  <a:pt x="6286997" y="241284"/>
                  <a:pt x="6291381" y="245606"/>
                  <a:pt x="6291381" y="251008"/>
                </a:cubicBezTo>
                <a:cubicBezTo>
                  <a:pt x="6291381" y="256410"/>
                  <a:pt x="6287061" y="260795"/>
                  <a:pt x="6281661" y="260795"/>
                </a:cubicBezTo>
                <a:cubicBezTo>
                  <a:pt x="6276261" y="260795"/>
                  <a:pt x="6271877" y="256346"/>
                  <a:pt x="6271877" y="251008"/>
                </a:cubicBezTo>
                <a:cubicBezTo>
                  <a:pt x="6271877" y="245669"/>
                  <a:pt x="6276261" y="241284"/>
                  <a:pt x="6281661" y="241284"/>
                </a:cubicBezTo>
                <a:close/>
                <a:moveTo>
                  <a:pt x="6522889" y="241281"/>
                </a:moveTo>
                <a:cubicBezTo>
                  <a:pt x="6528225" y="241281"/>
                  <a:pt x="6532610" y="245603"/>
                  <a:pt x="6532610" y="251006"/>
                </a:cubicBezTo>
                <a:cubicBezTo>
                  <a:pt x="6532610" y="256407"/>
                  <a:pt x="6528289" y="260792"/>
                  <a:pt x="6522889" y="260792"/>
                </a:cubicBezTo>
                <a:cubicBezTo>
                  <a:pt x="6517489" y="260792"/>
                  <a:pt x="6513105" y="256344"/>
                  <a:pt x="6513105" y="251006"/>
                </a:cubicBezTo>
                <a:cubicBezTo>
                  <a:pt x="6513105" y="245666"/>
                  <a:pt x="6517489" y="241281"/>
                  <a:pt x="6522889" y="241281"/>
                </a:cubicBezTo>
                <a:close/>
                <a:moveTo>
                  <a:pt x="6764118" y="241279"/>
                </a:moveTo>
                <a:cubicBezTo>
                  <a:pt x="6769518" y="241279"/>
                  <a:pt x="6773902" y="245601"/>
                  <a:pt x="6773902" y="251003"/>
                </a:cubicBezTo>
                <a:cubicBezTo>
                  <a:pt x="6773902" y="256405"/>
                  <a:pt x="6769518" y="260790"/>
                  <a:pt x="6764118" y="260790"/>
                </a:cubicBezTo>
                <a:cubicBezTo>
                  <a:pt x="6758718" y="260790"/>
                  <a:pt x="6754335" y="256341"/>
                  <a:pt x="6754335" y="251003"/>
                </a:cubicBezTo>
                <a:cubicBezTo>
                  <a:pt x="6754335" y="245664"/>
                  <a:pt x="6758718" y="241279"/>
                  <a:pt x="6764118" y="241279"/>
                </a:cubicBezTo>
                <a:close/>
                <a:moveTo>
                  <a:pt x="7005346" y="241276"/>
                </a:moveTo>
                <a:cubicBezTo>
                  <a:pt x="7010746" y="241276"/>
                  <a:pt x="7015130" y="245598"/>
                  <a:pt x="7015130" y="251000"/>
                </a:cubicBezTo>
                <a:cubicBezTo>
                  <a:pt x="7015130" y="256402"/>
                  <a:pt x="7010683" y="260787"/>
                  <a:pt x="7005346" y="260787"/>
                </a:cubicBezTo>
                <a:cubicBezTo>
                  <a:pt x="7000009" y="260787"/>
                  <a:pt x="6995626" y="256338"/>
                  <a:pt x="6995626" y="251000"/>
                </a:cubicBezTo>
                <a:cubicBezTo>
                  <a:pt x="6995626" y="245661"/>
                  <a:pt x="6999946" y="241276"/>
                  <a:pt x="7005346" y="241276"/>
                </a:cubicBezTo>
                <a:close/>
                <a:moveTo>
                  <a:pt x="7246575" y="241274"/>
                </a:moveTo>
                <a:cubicBezTo>
                  <a:pt x="7251975" y="241274"/>
                  <a:pt x="7256359" y="245596"/>
                  <a:pt x="7256359" y="250998"/>
                </a:cubicBezTo>
                <a:cubicBezTo>
                  <a:pt x="7256359" y="256400"/>
                  <a:pt x="7251912" y="260785"/>
                  <a:pt x="7246575" y="260785"/>
                </a:cubicBezTo>
                <a:cubicBezTo>
                  <a:pt x="7241238" y="260785"/>
                  <a:pt x="7236855" y="256336"/>
                  <a:pt x="7236855" y="250998"/>
                </a:cubicBezTo>
                <a:cubicBezTo>
                  <a:pt x="7236855" y="245659"/>
                  <a:pt x="7241175" y="241274"/>
                  <a:pt x="7246575" y="241274"/>
                </a:cubicBezTo>
                <a:close/>
                <a:moveTo>
                  <a:pt x="7487803" y="241271"/>
                </a:moveTo>
                <a:cubicBezTo>
                  <a:pt x="7493139" y="241271"/>
                  <a:pt x="7497524" y="245593"/>
                  <a:pt x="7497524" y="250995"/>
                </a:cubicBezTo>
                <a:cubicBezTo>
                  <a:pt x="7497524" y="256397"/>
                  <a:pt x="7493203" y="260782"/>
                  <a:pt x="7487803" y="260782"/>
                </a:cubicBezTo>
                <a:cubicBezTo>
                  <a:pt x="7482403" y="260782"/>
                  <a:pt x="7478019" y="256333"/>
                  <a:pt x="7478019" y="250995"/>
                </a:cubicBezTo>
                <a:cubicBezTo>
                  <a:pt x="7478019" y="245656"/>
                  <a:pt x="7482403" y="241271"/>
                  <a:pt x="7487803" y="241271"/>
                </a:cubicBezTo>
                <a:close/>
                <a:moveTo>
                  <a:pt x="7729032" y="241269"/>
                </a:moveTo>
                <a:cubicBezTo>
                  <a:pt x="7734369" y="241269"/>
                  <a:pt x="7738753" y="245591"/>
                  <a:pt x="7738753" y="250993"/>
                </a:cubicBezTo>
                <a:cubicBezTo>
                  <a:pt x="7738753" y="256395"/>
                  <a:pt x="7734432" y="260780"/>
                  <a:pt x="7729032" y="260780"/>
                </a:cubicBezTo>
                <a:cubicBezTo>
                  <a:pt x="7723632" y="260780"/>
                  <a:pt x="7719249" y="256331"/>
                  <a:pt x="7719249" y="250993"/>
                </a:cubicBezTo>
                <a:cubicBezTo>
                  <a:pt x="7719249" y="245654"/>
                  <a:pt x="7723632" y="241269"/>
                  <a:pt x="7729032" y="241269"/>
                </a:cubicBezTo>
                <a:close/>
                <a:moveTo>
                  <a:pt x="7970260" y="241266"/>
                </a:moveTo>
                <a:cubicBezTo>
                  <a:pt x="7975661" y="241266"/>
                  <a:pt x="7980044" y="245588"/>
                  <a:pt x="7980044" y="250990"/>
                </a:cubicBezTo>
                <a:cubicBezTo>
                  <a:pt x="7980044" y="256392"/>
                  <a:pt x="7975661" y="260777"/>
                  <a:pt x="7970260" y="260777"/>
                </a:cubicBezTo>
                <a:cubicBezTo>
                  <a:pt x="7964860" y="260777"/>
                  <a:pt x="7960477" y="256328"/>
                  <a:pt x="7960477" y="250990"/>
                </a:cubicBezTo>
                <a:cubicBezTo>
                  <a:pt x="7960477" y="245651"/>
                  <a:pt x="7964860" y="241266"/>
                  <a:pt x="7970260" y="241266"/>
                </a:cubicBezTo>
                <a:close/>
                <a:moveTo>
                  <a:pt x="8211553" y="241264"/>
                </a:moveTo>
                <a:cubicBezTo>
                  <a:pt x="8216889" y="241264"/>
                  <a:pt x="8221273" y="245586"/>
                  <a:pt x="8221273" y="250988"/>
                </a:cubicBezTo>
                <a:cubicBezTo>
                  <a:pt x="8221273" y="256390"/>
                  <a:pt x="8216953" y="260775"/>
                  <a:pt x="8211553" y="260775"/>
                </a:cubicBezTo>
                <a:cubicBezTo>
                  <a:pt x="8206152" y="260775"/>
                  <a:pt x="8201769" y="256326"/>
                  <a:pt x="8201769" y="250988"/>
                </a:cubicBezTo>
                <a:cubicBezTo>
                  <a:pt x="8201769" y="245649"/>
                  <a:pt x="8206152" y="241264"/>
                  <a:pt x="8211553" y="241264"/>
                </a:cubicBezTo>
                <a:close/>
                <a:moveTo>
                  <a:pt x="8452781" y="241261"/>
                </a:moveTo>
                <a:cubicBezTo>
                  <a:pt x="8458181" y="241261"/>
                  <a:pt x="8462566" y="245583"/>
                  <a:pt x="8462566" y="250985"/>
                </a:cubicBezTo>
                <a:cubicBezTo>
                  <a:pt x="8462566" y="256387"/>
                  <a:pt x="8458118" y="260772"/>
                  <a:pt x="8452781" y="260772"/>
                </a:cubicBezTo>
                <a:cubicBezTo>
                  <a:pt x="8447445" y="260772"/>
                  <a:pt x="8443061" y="256323"/>
                  <a:pt x="8443061" y="250985"/>
                </a:cubicBezTo>
                <a:cubicBezTo>
                  <a:pt x="8443061" y="245646"/>
                  <a:pt x="8447381" y="241261"/>
                  <a:pt x="8452781" y="241261"/>
                </a:cubicBezTo>
                <a:close/>
                <a:moveTo>
                  <a:pt x="8694009" y="241259"/>
                </a:moveTo>
                <a:cubicBezTo>
                  <a:pt x="8699346" y="241259"/>
                  <a:pt x="8703730" y="245581"/>
                  <a:pt x="8703730" y="250983"/>
                </a:cubicBezTo>
                <a:cubicBezTo>
                  <a:pt x="8703730" y="256385"/>
                  <a:pt x="8699346" y="260770"/>
                  <a:pt x="8694009" y="260770"/>
                </a:cubicBezTo>
                <a:cubicBezTo>
                  <a:pt x="8688673" y="260770"/>
                  <a:pt x="8684289" y="256321"/>
                  <a:pt x="8684289" y="250983"/>
                </a:cubicBezTo>
                <a:cubicBezTo>
                  <a:pt x="8684289" y="245644"/>
                  <a:pt x="8688609" y="241259"/>
                  <a:pt x="8694009" y="241259"/>
                </a:cubicBezTo>
                <a:close/>
                <a:moveTo>
                  <a:pt x="8935237" y="241256"/>
                </a:moveTo>
                <a:cubicBezTo>
                  <a:pt x="8940574" y="241256"/>
                  <a:pt x="8944958" y="245578"/>
                  <a:pt x="8944958" y="250980"/>
                </a:cubicBezTo>
                <a:cubicBezTo>
                  <a:pt x="8944958" y="256382"/>
                  <a:pt x="8940638" y="260767"/>
                  <a:pt x="8935237" y="260767"/>
                </a:cubicBezTo>
                <a:cubicBezTo>
                  <a:pt x="8929837" y="260767"/>
                  <a:pt x="8925454" y="256318"/>
                  <a:pt x="8925454" y="250980"/>
                </a:cubicBezTo>
                <a:cubicBezTo>
                  <a:pt x="8925454" y="245641"/>
                  <a:pt x="8929837" y="241256"/>
                  <a:pt x="8935237" y="241256"/>
                </a:cubicBezTo>
                <a:close/>
                <a:moveTo>
                  <a:pt x="9176467" y="241254"/>
                </a:moveTo>
                <a:cubicBezTo>
                  <a:pt x="9181803" y="241254"/>
                  <a:pt x="9186187" y="245576"/>
                  <a:pt x="9186187" y="250978"/>
                </a:cubicBezTo>
                <a:cubicBezTo>
                  <a:pt x="9186187" y="256380"/>
                  <a:pt x="9181867" y="260765"/>
                  <a:pt x="9176467" y="260765"/>
                </a:cubicBezTo>
                <a:cubicBezTo>
                  <a:pt x="9171066" y="260765"/>
                  <a:pt x="9166683" y="256316"/>
                  <a:pt x="9166683" y="250978"/>
                </a:cubicBezTo>
                <a:cubicBezTo>
                  <a:pt x="9166683" y="245639"/>
                  <a:pt x="9171066" y="241254"/>
                  <a:pt x="9176467" y="241254"/>
                </a:cubicBezTo>
                <a:close/>
                <a:moveTo>
                  <a:pt x="9417695" y="241251"/>
                </a:moveTo>
                <a:cubicBezTo>
                  <a:pt x="9423031" y="241251"/>
                  <a:pt x="9427416" y="245573"/>
                  <a:pt x="9427416" y="250975"/>
                </a:cubicBezTo>
                <a:cubicBezTo>
                  <a:pt x="9427416" y="256377"/>
                  <a:pt x="9423095" y="260762"/>
                  <a:pt x="9417695" y="260762"/>
                </a:cubicBezTo>
                <a:cubicBezTo>
                  <a:pt x="9412295" y="260762"/>
                  <a:pt x="9407911" y="256313"/>
                  <a:pt x="9407911" y="250975"/>
                </a:cubicBezTo>
                <a:cubicBezTo>
                  <a:pt x="9407911" y="245636"/>
                  <a:pt x="9412295" y="241251"/>
                  <a:pt x="9417695" y="241251"/>
                </a:cubicBezTo>
                <a:close/>
                <a:moveTo>
                  <a:pt x="9649203" y="129"/>
                </a:moveTo>
                <a:cubicBezTo>
                  <a:pt x="9654540" y="129"/>
                  <a:pt x="9658923" y="4578"/>
                  <a:pt x="9658923" y="9916"/>
                </a:cubicBezTo>
                <a:cubicBezTo>
                  <a:pt x="9658923" y="15255"/>
                  <a:pt x="9654540" y="19640"/>
                  <a:pt x="9649203" y="19640"/>
                </a:cubicBezTo>
                <a:cubicBezTo>
                  <a:pt x="9643866" y="19640"/>
                  <a:pt x="9639483" y="15318"/>
                  <a:pt x="9639483" y="9916"/>
                </a:cubicBezTo>
                <a:cubicBezTo>
                  <a:pt x="9639483" y="4514"/>
                  <a:pt x="9643803" y="129"/>
                  <a:pt x="9649203" y="129"/>
                </a:cubicBezTo>
                <a:close/>
                <a:moveTo>
                  <a:pt x="9890432" y="126"/>
                </a:moveTo>
                <a:cubicBezTo>
                  <a:pt x="9895768" y="126"/>
                  <a:pt x="9900152" y="4575"/>
                  <a:pt x="9900152" y="9913"/>
                </a:cubicBezTo>
                <a:cubicBezTo>
                  <a:pt x="9900152" y="15252"/>
                  <a:pt x="9895832" y="19637"/>
                  <a:pt x="9890432" y="19637"/>
                </a:cubicBezTo>
                <a:cubicBezTo>
                  <a:pt x="9885031" y="19637"/>
                  <a:pt x="9880648" y="15315"/>
                  <a:pt x="9880648" y="9913"/>
                </a:cubicBezTo>
                <a:cubicBezTo>
                  <a:pt x="9880648" y="4511"/>
                  <a:pt x="9885031" y="126"/>
                  <a:pt x="9890432" y="126"/>
                </a:cubicBezTo>
                <a:close/>
                <a:moveTo>
                  <a:pt x="10131660" y="124"/>
                </a:moveTo>
                <a:cubicBezTo>
                  <a:pt x="10137060" y="124"/>
                  <a:pt x="10141444" y="4573"/>
                  <a:pt x="10141444" y="9911"/>
                </a:cubicBezTo>
                <a:cubicBezTo>
                  <a:pt x="10141444" y="15250"/>
                  <a:pt x="10136997" y="19635"/>
                  <a:pt x="10131660" y="19635"/>
                </a:cubicBezTo>
                <a:cubicBezTo>
                  <a:pt x="10126323" y="19635"/>
                  <a:pt x="10121940" y="15313"/>
                  <a:pt x="10121940" y="9911"/>
                </a:cubicBezTo>
                <a:cubicBezTo>
                  <a:pt x="10121940" y="4509"/>
                  <a:pt x="10126260" y="124"/>
                  <a:pt x="10131660" y="124"/>
                </a:cubicBezTo>
                <a:close/>
                <a:moveTo>
                  <a:pt x="10372888" y="121"/>
                </a:moveTo>
                <a:cubicBezTo>
                  <a:pt x="10378288" y="121"/>
                  <a:pt x="10382673" y="4570"/>
                  <a:pt x="10382673" y="9908"/>
                </a:cubicBezTo>
                <a:cubicBezTo>
                  <a:pt x="10382673" y="15247"/>
                  <a:pt x="10378225" y="19632"/>
                  <a:pt x="10372888" y="19632"/>
                </a:cubicBezTo>
                <a:cubicBezTo>
                  <a:pt x="10367552" y="19632"/>
                  <a:pt x="10363168" y="15310"/>
                  <a:pt x="10363168" y="9908"/>
                </a:cubicBezTo>
                <a:cubicBezTo>
                  <a:pt x="10363168" y="4506"/>
                  <a:pt x="10367488" y="121"/>
                  <a:pt x="10372888" y="121"/>
                </a:cubicBezTo>
                <a:close/>
                <a:moveTo>
                  <a:pt x="10614116" y="118"/>
                </a:moveTo>
                <a:cubicBezTo>
                  <a:pt x="10619516" y="118"/>
                  <a:pt x="10623901" y="4567"/>
                  <a:pt x="10623901" y="9905"/>
                </a:cubicBezTo>
                <a:cubicBezTo>
                  <a:pt x="10623901" y="15244"/>
                  <a:pt x="10619454" y="19629"/>
                  <a:pt x="10614116" y="19629"/>
                </a:cubicBezTo>
                <a:cubicBezTo>
                  <a:pt x="10608780" y="19629"/>
                  <a:pt x="10604396" y="15307"/>
                  <a:pt x="10604396" y="9905"/>
                </a:cubicBezTo>
                <a:cubicBezTo>
                  <a:pt x="10604396" y="4503"/>
                  <a:pt x="10608716" y="118"/>
                  <a:pt x="10614116" y="118"/>
                </a:cubicBezTo>
                <a:close/>
                <a:moveTo>
                  <a:pt x="10855345" y="116"/>
                </a:moveTo>
                <a:cubicBezTo>
                  <a:pt x="10860682" y="116"/>
                  <a:pt x="10865065" y="4565"/>
                  <a:pt x="10865065" y="9903"/>
                </a:cubicBezTo>
                <a:cubicBezTo>
                  <a:pt x="10865065" y="15242"/>
                  <a:pt x="10860682" y="19627"/>
                  <a:pt x="10855345" y="19627"/>
                </a:cubicBezTo>
                <a:cubicBezTo>
                  <a:pt x="10850008" y="19627"/>
                  <a:pt x="10845625" y="15305"/>
                  <a:pt x="10845625" y="9903"/>
                </a:cubicBezTo>
                <a:cubicBezTo>
                  <a:pt x="10845625" y="4501"/>
                  <a:pt x="10849945" y="116"/>
                  <a:pt x="10855345" y="116"/>
                </a:cubicBezTo>
                <a:close/>
                <a:moveTo>
                  <a:pt x="11096574" y="113"/>
                </a:moveTo>
                <a:cubicBezTo>
                  <a:pt x="11101910" y="113"/>
                  <a:pt x="11106294" y="4562"/>
                  <a:pt x="11106294" y="9900"/>
                </a:cubicBezTo>
                <a:cubicBezTo>
                  <a:pt x="11106294" y="15239"/>
                  <a:pt x="11101974" y="19624"/>
                  <a:pt x="11096574" y="19624"/>
                </a:cubicBezTo>
                <a:cubicBezTo>
                  <a:pt x="11091174" y="19624"/>
                  <a:pt x="11086790" y="15302"/>
                  <a:pt x="11086790" y="9900"/>
                </a:cubicBezTo>
                <a:cubicBezTo>
                  <a:pt x="11086790" y="4498"/>
                  <a:pt x="11091174" y="113"/>
                  <a:pt x="11096574" y="113"/>
                </a:cubicBezTo>
                <a:close/>
                <a:moveTo>
                  <a:pt x="11337802" y="110"/>
                </a:moveTo>
                <a:cubicBezTo>
                  <a:pt x="11343202" y="110"/>
                  <a:pt x="11347587" y="4559"/>
                  <a:pt x="11347587" y="9898"/>
                </a:cubicBezTo>
                <a:cubicBezTo>
                  <a:pt x="11347587" y="15236"/>
                  <a:pt x="11343139" y="19621"/>
                  <a:pt x="11337802" y="19621"/>
                </a:cubicBezTo>
                <a:cubicBezTo>
                  <a:pt x="11332466" y="19621"/>
                  <a:pt x="11328082" y="15299"/>
                  <a:pt x="11328082" y="9898"/>
                </a:cubicBezTo>
                <a:cubicBezTo>
                  <a:pt x="11328082" y="4495"/>
                  <a:pt x="11332402" y="110"/>
                  <a:pt x="11337802" y="110"/>
                </a:cubicBezTo>
                <a:close/>
                <a:moveTo>
                  <a:pt x="11579030" y="108"/>
                </a:moveTo>
                <a:cubicBezTo>
                  <a:pt x="11584430" y="108"/>
                  <a:pt x="11588815" y="4557"/>
                  <a:pt x="11588815" y="9895"/>
                </a:cubicBezTo>
                <a:cubicBezTo>
                  <a:pt x="11588815" y="15234"/>
                  <a:pt x="11584367" y="19619"/>
                  <a:pt x="11579030" y="19619"/>
                </a:cubicBezTo>
                <a:cubicBezTo>
                  <a:pt x="11573694" y="19619"/>
                  <a:pt x="11569310" y="15297"/>
                  <a:pt x="11569310" y="9895"/>
                </a:cubicBezTo>
                <a:cubicBezTo>
                  <a:pt x="11569310" y="4493"/>
                  <a:pt x="11573630" y="108"/>
                  <a:pt x="11579030" y="108"/>
                </a:cubicBezTo>
                <a:close/>
                <a:moveTo>
                  <a:pt x="11820259" y="105"/>
                </a:moveTo>
                <a:cubicBezTo>
                  <a:pt x="11825659" y="105"/>
                  <a:pt x="11830043" y="4554"/>
                  <a:pt x="11830043" y="9892"/>
                </a:cubicBezTo>
                <a:cubicBezTo>
                  <a:pt x="11830043" y="15231"/>
                  <a:pt x="11825659" y="19616"/>
                  <a:pt x="11820259" y="19616"/>
                </a:cubicBezTo>
                <a:cubicBezTo>
                  <a:pt x="11814922" y="19616"/>
                  <a:pt x="11810539" y="15294"/>
                  <a:pt x="11810539" y="9892"/>
                </a:cubicBezTo>
                <a:cubicBezTo>
                  <a:pt x="11810539" y="4490"/>
                  <a:pt x="11814859" y="105"/>
                  <a:pt x="11820259" y="105"/>
                </a:cubicBezTo>
                <a:close/>
                <a:moveTo>
                  <a:pt x="9720" y="103"/>
                </a:moveTo>
                <a:cubicBezTo>
                  <a:pt x="15119" y="103"/>
                  <a:pt x="19503" y="4552"/>
                  <a:pt x="19503" y="9890"/>
                </a:cubicBezTo>
                <a:cubicBezTo>
                  <a:pt x="19503" y="15229"/>
                  <a:pt x="15057" y="19614"/>
                  <a:pt x="9720" y="19614"/>
                </a:cubicBezTo>
                <a:cubicBezTo>
                  <a:pt x="4384" y="19614"/>
                  <a:pt x="0" y="15292"/>
                  <a:pt x="0" y="9890"/>
                </a:cubicBezTo>
                <a:cubicBezTo>
                  <a:pt x="0" y="4488"/>
                  <a:pt x="4384" y="103"/>
                  <a:pt x="9720" y="103"/>
                </a:cubicBezTo>
                <a:close/>
                <a:moveTo>
                  <a:pt x="251003" y="100"/>
                </a:moveTo>
                <a:cubicBezTo>
                  <a:pt x="256403" y="100"/>
                  <a:pt x="260787" y="4549"/>
                  <a:pt x="260787" y="9887"/>
                </a:cubicBezTo>
                <a:cubicBezTo>
                  <a:pt x="260787" y="15226"/>
                  <a:pt x="256340" y="19611"/>
                  <a:pt x="251003" y="19611"/>
                </a:cubicBezTo>
                <a:cubicBezTo>
                  <a:pt x="245667" y="19611"/>
                  <a:pt x="241283" y="15289"/>
                  <a:pt x="241283" y="9887"/>
                </a:cubicBezTo>
                <a:cubicBezTo>
                  <a:pt x="241283" y="4485"/>
                  <a:pt x="245603" y="100"/>
                  <a:pt x="251003" y="100"/>
                </a:cubicBezTo>
                <a:close/>
                <a:moveTo>
                  <a:pt x="492223" y="97"/>
                </a:moveTo>
                <a:cubicBezTo>
                  <a:pt x="497558" y="97"/>
                  <a:pt x="501942" y="4546"/>
                  <a:pt x="501942" y="9884"/>
                </a:cubicBezTo>
                <a:cubicBezTo>
                  <a:pt x="501942" y="15223"/>
                  <a:pt x="497622" y="19608"/>
                  <a:pt x="492223" y="19608"/>
                </a:cubicBezTo>
                <a:cubicBezTo>
                  <a:pt x="486823" y="19608"/>
                  <a:pt x="482439" y="15286"/>
                  <a:pt x="482439" y="9884"/>
                </a:cubicBezTo>
                <a:cubicBezTo>
                  <a:pt x="482439" y="4482"/>
                  <a:pt x="486823" y="97"/>
                  <a:pt x="492223" y="97"/>
                </a:cubicBezTo>
                <a:close/>
                <a:moveTo>
                  <a:pt x="733443" y="95"/>
                </a:moveTo>
                <a:cubicBezTo>
                  <a:pt x="738779" y="95"/>
                  <a:pt x="743163" y="4544"/>
                  <a:pt x="743163" y="9882"/>
                </a:cubicBezTo>
                <a:cubicBezTo>
                  <a:pt x="743163" y="15221"/>
                  <a:pt x="738843" y="19606"/>
                  <a:pt x="733443" y="19606"/>
                </a:cubicBezTo>
                <a:cubicBezTo>
                  <a:pt x="728043" y="19606"/>
                  <a:pt x="723660" y="15284"/>
                  <a:pt x="723660" y="9882"/>
                </a:cubicBezTo>
                <a:cubicBezTo>
                  <a:pt x="723660" y="4480"/>
                  <a:pt x="728043" y="95"/>
                  <a:pt x="733443" y="95"/>
                </a:cubicBezTo>
                <a:close/>
                <a:moveTo>
                  <a:pt x="974663" y="92"/>
                </a:moveTo>
                <a:cubicBezTo>
                  <a:pt x="980063" y="92"/>
                  <a:pt x="984447" y="4541"/>
                  <a:pt x="984447" y="9879"/>
                </a:cubicBezTo>
                <a:cubicBezTo>
                  <a:pt x="984447" y="15218"/>
                  <a:pt x="980000" y="19603"/>
                  <a:pt x="974663" y="19603"/>
                </a:cubicBezTo>
                <a:cubicBezTo>
                  <a:pt x="969327" y="19603"/>
                  <a:pt x="964944" y="15281"/>
                  <a:pt x="964944" y="9879"/>
                </a:cubicBezTo>
                <a:cubicBezTo>
                  <a:pt x="964944" y="4477"/>
                  <a:pt x="969263" y="92"/>
                  <a:pt x="974663" y="92"/>
                </a:cubicBezTo>
                <a:close/>
                <a:moveTo>
                  <a:pt x="1215884" y="89"/>
                </a:moveTo>
                <a:cubicBezTo>
                  <a:pt x="1221283" y="89"/>
                  <a:pt x="1225667" y="4538"/>
                  <a:pt x="1225667" y="9877"/>
                </a:cubicBezTo>
                <a:cubicBezTo>
                  <a:pt x="1225667" y="15215"/>
                  <a:pt x="1221221" y="19600"/>
                  <a:pt x="1215884" y="19600"/>
                </a:cubicBezTo>
                <a:cubicBezTo>
                  <a:pt x="1210548" y="19600"/>
                  <a:pt x="1206164" y="15278"/>
                  <a:pt x="1206164" y="9877"/>
                </a:cubicBezTo>
                <a:cubicBezTo>
                  <a:pt x="1206164" y="4474"/>
                  <a:pt x="1210484" y="89"/>
                  <a:pt x="1215884" y="89"/>
                </a:cubicBezTo>
                <a:close/>
                <a:moveTo>
                  <a:pt x="1457105" y="87"/>
                </a:moveTo>
                <a:cubicBezTo>
                  <a:pt x="1462441" y="87"/>
                  <a:pt x="1466825" y="4536"/>
                  <a:pt x="1466825" y="9874"/>
                </a:cubicBezTo>
                <a:cubicBezTo>
                  <a:pt x="1466825" y="15213"/>
                  <a:pt x="1462505" y="19598"/>
                  <a:pt x="1457105" y="19598"/>
                </a:cubicBezTo>
                <a:cubicBezTo>
                  <a:pt x="1451705" y="19598"/>
                  <a:pt x="1447321" y="15276"/>
                  <a:pt x="1447321" y="9874"/>
                </a:cubicBezTo>
                <a:cubicBezTo>
                  <a:pt x="1447321" y="4472"/>
                  <a:pt x="1451705" y="87"/>
                  <a:pt x="1457105" y="87"/>
                </a:cubicBezTo>
                <a:close/>
                <a:moveTo>
                  <a:pt x="1698330" y="84"/>
                </a:moveTo>
                <a:cubicBezTo>
                  <a:pt x="1703731" y="84"/>
                  <a:pt x="1708116" y="4533"/>
                  <a:pt x="1708116" y="9871"/>
                </a:cubicBezTo>
                <a:cubicBezTo>
                  <a:pt x="1708116" y="15210"/>
                  <a:pt x="1703731" y="19595"/>
                  <a:pt x="1698330" y="19595"/>
                </a:cubicBezTo>
                <a:cubicBezTo>
                  <a:pt x="1692929" y="19595"/>
                  <a:pt x="1688545" y="15273"/>
                  <a:pt x="1688545" y="9871"/>
                </a:cubicBezTo>
                <a:cubicBezTo>
                  <a:pt x="1688545" y="4469"/>
                  <a:pt x="1692929" y="84"/>
                  <a:pt x="1698330" y="84"/>
                </a:cubicBezTo>
                <a:close/>
                <a:moveTo>
                  <a:pt x="1939580" y="82"/>
                </a:moveTo>
                <a:cubicBezTo>
                  <a:pt x="1944977" y="82"/>
                  <a:pt x="1949362" y="4531"/>
                  <a:pt x="1949362" y="9869"/>
                </a:cubicBezTo>
                <a:cubicBezTo>
                  <a:pt x="1949362" y="15208"/>
                  <a:pt x="1944916" y="19593"/>
                  <a:pt x="1939580" y="19593"/>
                </a:cubicBezTo>
                <a:cubicBezTo>
                  <a:pt x="1934242" y="19593"/>
                  <a:pt x="1929858" y="15271"/>
                  <a:pt x="1929858" y="9869"/>
                </a:cubicBezTo>
                <a:cubicBezTo>
                  <a:pt x="1929858" y="4467"/>
                  <a:pt x="1934178" y="82"/>
                  <a:pt x="1939580" y="82"/>
                </a:cubicBezTo>
                <a:close/>
                <a:moveTo>
                  <a:pt x="2180788" y="79"/>
                </a:moveTo>
                <a:cubicBezTo>
                  <a:pt x="2186189" y="79"/>
                  <a:pt x="2190577" y="4528"/>
                  <a:pt x="2190577" y="9866"/>
                </a:cubicBezTo>
                <a:cubicBezTo>
                  <a:pt x="2190577" y="15205"/>
                  <a:pt x="2186128" y="19590"/>
                  <a:pt x="2180788" y="19590"/>
                </a:cubicBezTo>
                <a:cubicBezTo>
                  <a:pt x="2175475" y="19590"/>
                  <a:pt x="2171080" y="15268"/>
                  <a:pt x="2171080" y="9866"/>
                </a:cubicBezTo>
                <a:cubicBezTo>
                  <a:pt x="2171080" y="4464"/>
                  <a:pt x="2175412" y="79"/>
                  <a:pt x="2180788" y="79"/>
                </a:cubicBezTo>
                <a:close/>
                <a:moveTo>
                  <a:pt x="2422035" y="76"/>
                </a:moveTo>
                <a:cubicBezTo>
                  <a:pt x="2427369" y="76"/>
                  <a:pt x="2431751" y="4525"/>
                  <a:pt x="2431751" y="9863"/>
                </a:cubicBezTo>
                <a:cubicBezTo>
                  <a:pt x="2431751" y="15202"/>
                  <a:pt x="2427432" y="19587"/>
                  <a:pt x="2422035" y="19587"/>
                </a:cubicBezTo>
                <a:cubicBezTo>
                  <a:pt x="2416636" y="19587"/>
                  <a:pt x="2412254" y="15265"/>
                  <a:pt x="2412254" y="9863"/>
                </a:cubicBezTo>
                <a:cubicBezTo>
                  <a:pt x="2412254" y="4461"/>
                  <a:pt x="2416636" y="76"/>
                  <a:pt x="2422035" y="76"/>
                </a:cubicBezTo>
                <a:close/>
                <a:moveTo>
                  <a:pt x="2663272" y="74"/>
                </a:moveTo>
                <a:cubicBezTo>
                  <a:pt x="2668609" y="74"/>
                  <a:pt x="2672996" y="4523"/>
                  <a:pt x="2672996" y="9861"/>
                </a:cubicBezTo>
                <a:cubicBezTo>
                  <a:pt x="2672996" y="15200"/>
                  <a:pt x="2668674" y="19585"/>
                  <a:pt x="2663272" y="19585"/>
                </a:cubicBezTo>
                <a:cubicBezTo>
                  <a:pt x="2657873" y="19585"/>
                  <a:pt x="2653489" y="15263"/>
                  <a:pt x="2653489" y="9861"/>
                </a:cubicBezTo>
                <a:cubicBezTo>
                  <a:pt x="2653489" y="4459"/>
                  <a:pt x="2657873" y="74"/>
                  <a:pt x="2663272" y="74"/>
                </a:cubicBezTo>
                <a:close/>
                <a:moveTo>
                  <a:pt x="2904569" y="71"/>
                </a:moveTo>
                <a:cubicBezTo>
                  <a:pt x="2909969" y="71"/>
                  <a:pt x="2914352" y="4520"/>
                  <a:pt x="2914352" y="9858"/>
                </a:cubicBezTo>
                <a:cubicBezTo>
                  <a:pt x="2914352" y="15197"/>
                  <a:pt x="2909969" y="19582"/>
                  <a:pt x="2904569" y="19582"/>
                </a:cubicBezTo>
                <a:cubicBezTo>
                  <a:pt x="2899171" y="19582"/>
                  <a:pt x="2894788" y="15260"/>
                  <a:pt x="2894788" y="9858"/>
                </a:cubicBezTo>
                <a:cubicBezTo>
                  <a:pt x="2894788" y="4456"/>
                  <a:pt x="2899171" y="71"/>
                  <a:pt x="2904569" y="71"/>
                </a:cubicBezTo>
                <a:close/>
                <a:moveTo>
                  <a:pt x="3145749" y="68"/>
                </a:moveTo>
                <a:cubicBezTo>
                  <a:pt x="3151147" y="68"/>
                  <a:pt x="3155530" y="4517"/>
                  <a:pt x="3155530" y="9855"/>
                </a:cubicBezTo>
                <a:cubicBezTo>
                  <a:pt x="3155530" y="15194"/>
                  <a:pt x="3151084" y="19579"/>
                  <a:pt x="3145749" y="19579"/>
                </a:cubicBezTo>
                <a:cubicBezTo>
                  <a:pt x="3140413" y="19579"/>
                  <a:pt x="3136030" y="15257"/>
                  <a:pt x="3136030" y="9855"/>
                </a:cubicBezTo>
                <a:cubicBezTo>
                  <a:pt x="3136030" y="4453"/>
                  <a:pt x="3140349" y="68"/>
                  <a:pt x="3145749" y="68"/>
                </a:cubicBezTo>
                <a:close/>
                <a:moveTo>
                  <a:pt x="3386956" y="66"/>
                </a:moveTo>
                <a:cubicBezTo>
                  <a:pt x="3392357" y="66"/>
                  <a:pt x="3396741" y="4515"/>
                  <a:pt x="3396741" y="9853"/>
                </a:cubicBezTo>
                <a:cubicBezTo>
                  <a:pt x="3396741" y="15192"/>
                  <a:pt x="3392294" y="19577"/>
                  <a:pt x="3386956" y="19577"/>
                </a:cubicBezTo>
                <a:cubicBezTo>
                  <a:pt x="3381619" y="19577"/>
                  <a:pt x="3377234" y="15255"/>
                  <a:pt x="3377234" y="9853"/>
                </a:cubicBezTo>
                <a:cubicBezTo>
                  <a:pt x="3377234" y="4451"/>
                  <a:pt x="3381555" y="66"/>
                  <a:pt x="3386956" y="66"/>
                </a:cubicBezTo>
                <a:close/>
                <a:moveTo>
                  <a:pt x="3628209" y="63"/>
                </a:moveTo>
                <a:cubicBezTo>
                  <a:pt x="3633528" y="63"/>
                  <a:pt x="3637930" y="4512"/>
                  <a:pt x="3637930" y="9850"/>
                </a:cubicBezTo>
                <a:cubicBezTo>
                  <a:pt x="3637930" y="15189"/>
                  <a:pt x="3633592" y="19574"/>
                  <a:pt x="3628209" y="19574"/>
                </a:cubicBezTo>
                <a:cubicBezTo>
                  <a:pt x="3622813" y="19574"/>
                  <a:pt x="3618428" y="15252"/>
                  <a:pt x="3618428" y="9850"/>
                </a:cubicBezTo>
                <a:cubicBezTo>
                  <a:pt x="3618428" y="4448"/>
                  <a:pt x="3622813" y="63"/>
                  <a:pt x="3628209" y="63"/>
                </a:cubicBezTo>
                <a:close/>
                <a:moveTo>
                  <a:pt x="3869427" y="61"/>
                </a:moveTo>
                <a:cubicBezTo>
                  <a:pt x="3874761" y="61"/>
                  <a:pt x="3879147" y="4510"/>
                  <a:pt x="3879147" y="9848"/>
                </a:cubicBezTo>
                <a:cubicBezTo>
                  <a:pt x="3879147" y="15187"/>
                  <a:pt x="3874826" y="19572"/>
                  <a:pt x="3869427" y="19572"/>
                </a:cubicBezTo>
                <a:cubicBezTo>
                  <a:pt x="3864029" y="19572"/>
                  <a:pt x="3859645" y="15250"/>
                  <a:pt x="3859645" y="9848"/>
                </a:cubicBezTo>
                <a:cubicBezTo>
                  <a:pt x="3859645" y="4446"/>
                  <a:pt x="3864029" y="61"/>
                  <a:pt x="3869427" y="61"/>
                </a:cubicBezTo>
                <a:close/>
                <a:moveTo>
                  <a:pt x="4110581" y="58"/>
                </a:moveTo>
                <a:cubicBezTo>
                  <a:pt x="4115984" y="58"/>
                  <a:pt x="4120362" y="4507"/>
                  <a:pt x="4120362" y="9845"/>
                </a:cubicBezTo>
                <a:cubicBezTo>
                  <a:pt x="4120362" y="15184"/>
                  <a:pt x="4115984" y="19569"/>
                  <a:pt x="4110581" y="19569"/>
                </a:cubicBezTo>
                <a:cubicBezTo>
                  <a:pt x="4105180" y="19569"/>
                  <a:pt x="4100797" y="15247"/>
                  <a:pt x="4100797" y="9845"/>
                </a:cubicBezTo>
                <a:cubicBezTo>
                  <a:pt x="4100797" y="4443"/>
                  <a:pt x="4105180" y="58"/>
                  <a:pt x="4110581" y="58"/>
                </a:cubicBezTo>
                <a:close/>
                <a:moveTo>
                  <a:pt x="4351806" y="55"/>
                </a:moveTo>
                <a:cubicBezTo>
                  <a:pt x="4357195" y="55"/>
                  <a:pt x="4361580" y="4504"/>
                  <a:pt x="4361580" y="9842"/>
                </a:cubicBezTo>
                <a:cubicBezTo>
                  <a:pt x="4361580" y="15181"/>
                  <a:pt x="4357195" y="19566"/>
                  <a:pt x="4351806" y="19566"/>
                </a:cubicBezTo>
                <a:cubicBezTo>
                  <a:pt x="4346397" y="19566"/>
                  <a:pt x="4342006" y="15244"/>
                  <a:pt x="4342006" y="9842"/>
                </a:cubicBezTo>
                <a:cubicBezTo>
                  <a:pt x="4342006" y="4440"/>
                  <a:pt x="4346397" y="55"/>
                  <a:pt x="4351806" y="55"/>
                </a:cubicBezTo>
                <a:close/>
                <a:moveTo>
                  <a:pt x="4593017" y="53"/>
                </a:moveTo>
                <a:cubicBezTo>
                  <a:pt x="4598413" y="53"/>
                  <a:pt x="4602795" y="4502"/>
                  <a:pt x="4602795" y="9840"/>
                </a:cubicBezTo>
                <a:cubicBezTo>
                  <a:pt x="4602795" y="15179"/>
                  <a:pt x="4598350" y="19564"/>
                  <a:pt x="4593017" y="19564"/>
                </a:cubicBezTo>
                <a:cubicBezTo>
                  <a:pt x="4587686" y="19564"/>
                  <a:pt x="4583304" y="15242"/>
                  <a:pt x="4583304" y="9840"/>
                </a:cubicBezTo>
                <a:cubicBezTo>
                  <a:pt x="4583304" y="4438"/>
                  <a:pt x="4587620" y="53"/>
                  <a:pt x="4593017" y="53"/>
                </a:cubicBezTo>
                <a:close/>
                <a:moveTo>
                  <a:pt x="4834252" y="50"/>
                </a:moveTo>
                <a:cubicBezTo>
                  <a:pt x="4839658" y="50"/>
                  <a:pt x="4844038" y="4499"/>
                  <a:pt x="4844038" y="9837"/>
                </a:cubicBezTo>
                <a:cubicBezTo>
                  <a:pt x="4844038" y="15176"/>
                  <a:pt x="4839595" y="19561"/>
                  <a:pt x="4834252" y="19561"/>
                </a:cubicBezTo>
                <a:cubicBezTo>
                  <a:pt x="4828915" y="19561"/>
                  <a:pt x="4824532" y="15239"/>
                  <a:pt x="4824532" y="9837"/>
                </a:cubicBezTo>
                <a:cubicBezTo>
                  <a:pt x="4824532" y="4435"/>
                  <a:pt x="4828851" y="50"/>
                  <a:pt x="4834252" y="50"/>
                </a:cubicBezTo>
                <a:close/>
                <a:moveTo>
                  <a:pt x="5075485" y="47"/>
                </a:moveTo>
                <a:cubicBezTo>
                  <a:pt x="5080819" y="47"/>
                  <a:pt x="5085201" y="4496"/>
                  <a:pt x="5085201" y="9834"/>
                </a:cubicBezTo>
                <a:cubicBezTo>
                  <a:pt x="5085201" y="15173"/>
                  <a:pt x="5080882" y="19558"/>
                  <a:pt x="5075485" y="19558"/>
                </a:cubicBezTo>
                <a:cubicBezTo>
                  <a:pt x="5070086" y="19558"/>
                  <a:pt x="5065704" y="15236"/>
                  <a:pt x="5065704" y="9834"/>
                </a:cubicBezTo>
                <a:cubicBezTo>
                  <a:pt x="5065704" y="4432"/>
                  <a:pt x="5070086" y="47"/>
                  <a:pt x="5075485" y="47"/>
                </a:cubicBezTo>
                <a:close/>
                <a:moveTo>
                  <a:pt x="5316710" y="45"/>
                </a:moveTo>
                <a:cubicBezTo>
                  <a:pt x="5322044" y="45"/>
                  <a:pt x="5326429" y="4494"/>
                  <a:pt x="5326429" y="9832"/>
                </a:cubicBezTo>
                <a:cubicBezTo>
                  <a:pt x="5326429" y="15171"/>
                  <a:pt x="5322105" y="19556"/>
                  <a:pt x="5316710" y="19556"/>
                </a:cubicBezTo>
                <a:cubicBezTo>
                  <a:pt x="5311314" y="19556"/>
                  <a:pt x="5306924" y="15234"/>
                  <a:pt x="5306924" y="9832"/>
                </a:cubicBezTo>
                <a:cubicBezTo>
                  <a:pt x="5306924" y="4430"/>
                  <a:pt x="5311314" y="45"/>
                  <a:pt x="5316710" y="45"/>
                </a:cubicBezTo>
                <a:close/>
                <a:moveTo>
                  <a:pt x="5557991" y="42"/>
                </a:moveTo>
                <a:cubicBezTo>
                  <a:pt x="5563391" y="42"/>
                  <a:pt x="5567774" y="4491"/>
                  <a:pt x="5567774" y="9829"/>
                </a:cubicBezTo>
                <a:cubicBezTo>
                  <a:pt x="5567774" y="15168"/>
                  <a:pt x="5563391" y="19553"/>
                  <a:pt x="5557991" y="19553"/>
                </a:cubicBezTo>
                <a:cubicBezTo>
                  <a:pt x="5552591" y="19553"/>
                  <a:pt x="5548208" y="15231"/>
                  <a:pt x="5548208" y="9829"/>
                </a:cubicBezTo>
                <a:cubicBezTo>
                  <a:pt x="5548208" y="4427"/>
                  <a:pt x="5552591" y="42"/>
                  <a:pt x="5557991" y="42"/>
                </a:cubicBezTo>
                <a:close/>
                <a:moveTo>
                  <a:pt x="5799205" y="40"/>
                </a:moveTo>
                <a:cubicBezTo>
                  <a:pt x="5804606" y="40"/>
                  <a:pt x="5808989" y="4488"/>
                  <a:pt x="5808989" y="9827"/>
                </a:cubicBezTo>
                <a:cubicBezTo>
                  <a:pt x="5808989" y="15166"/>
                  <a:pt x="5804542" y="19551"/>
                  <a:pt x="5799205" y="19551"/>
                </a:cubicBezTo>
                <a:cubicBezTo>
                  <a:pt x="5793870" y="19551"/>
                  <a:pt x="5789486" y="15229"/>
                  <a:pt x="5789486" y="9827"/>
                </a:cubicBezTo>
                <a:cubicBezTo>
                  <a:pt x="5789486" y="4425"/>
                  <a:pt x="5793806" y="40"/>
                  <a:pt x="5799205" y="40"/>
                </a:cubicBezTo>
                <a:close/>
                <a:moveTo>
                  <a:pt x="6040432" y="37"/>
                </a:moveTo>
                <a:cubicBezTo>
                  <a:pt x="6045832" y="37"/>
                  <a:pt x="6050216" y="4486"/>
                  <a:pt x="6050216" y="9824"/>
                </a:cubicBezTo>
                <a:cubicBezTo>
                  <a:pt x="6050216" y="15163"/>
                  <a:pt x="6045769" y="19548"/>
                  <a:pt x="6040432" y="19548"/>
                </a:cubicBezTo>
                <a:cubicBezTo>
                  <a:pt x="6035095" y="19548"/>
                  <a:pt x="6030712" y="15226"/>
                  <a:pt x="6030712" y="9824"/>
                </a:cubicBezTo>
                <a:cubicBezTo>
                  <a:pt x="6030712" y="4422"/>
                  <a:pt x="6035032" y="37"/>
                  <a:pt x="6040432" y="37"/>
                </a:cubicBezTo>
                <a:close/>
                <a:moveTo>
                  <a:pt x="6281661" y="34"/>
                </a:moveTo>
                <a:cubicBezTo>
                  <a:pt x="6286997" y="34"/>
                  <a:pt x="6291381" y="4483"/>
                  <a:pt x="6291381" y="9821"/>
                </a:cubicBezTo>
                <a:cubicBezTo>
                  <a:pt x="6291381" y="15160"/>
                  <a:pt x="6287061" y="19545"/>
                  <a:pt x="6281661" y="19545"/>
                </a:cubicBezTo>
                <a:cubicBezTo>
                  <a:pt x="6276261" y="19545"/>
                  <a:pt x="6271877" y="15223"/>
                  <a:pt x="6271877" y="9821"/>
                </a:cubicBezTo>
                <a:cubicBezTo>
                  <a:pt x="6271877" y="4419"/>
                  <a:pt x="6276261" y="34"/>
                  <a:pt x="6281661" y="34"/>
                </a:cubicBezTo>
                <a:close/>
                <a:moveTo>
                  <a:pt x="6522889" y="32"/>
                </a:moveTo>
                <a:cubicBezTo>
                  <a:pt x="6528225" y="32"/>
                  <a:pt x="6532610" y="4481"/>
                  <a:pt x="6532610" y="9819"/>
                </a:cubicBezTo>
                <a:cubicBezTo>
                  <a:pt x="6532610" y="15158"/>
                  <a:pt x="6528289" y="19543"/>
                  <a:pt x="6522889" y="19543"/>
                </a:cubicBezTo>
                <a:cubicBezTo>
                  <a:pt x="6517489" y="19543"/>
                  <a:pt x="6513105" y="15221"/>
                  <a:pt x="6513105" y="9819"/>
                </a:cubicBezTo>
                <a:cubicBezTo>
                  <a:pt x="6513105" y="4417"/>
                  <a:pt x="6517489" y="32"/>
                  <a:pt x="6522889" y="32"/>
                </a:cubicBezTo>
                <a:close/>
                <a:moveTo>
                  <a:pt x="6764118" y="29"/>
                </a:moveTo>
                <a:cubicBezTo>
                  <a:pt x="6769518" y="29"/>
                  <a:pt x="6773902" y="4478"/>
                  <a:pt x="6773902" y="9816"/>
                </a:cubicBezTo>
                <a:cubicBezTo>
                  <a:pt x="6773902" y="15155"/>
                  <a:pt x="6769518" y="19540"/>
                  <a:pt x="6764118" y="19540"/>
                </a:cubicBezTo>
                <a:cubicBezTo>
                  <a:pt x="6758718" y="19540"/>
                  <a:pt x="6754335" y="15218"/>
                  <a:pt x="6754335" y="9816"/>
                </a:cubicBezTo>
                <a:cubicBezTo>
                  <a:pt x="6754335" y="4414"/>
                  <a:pt x="6758718" y="29"/>
                  <a:pt x="6764118" y="29"/>
                </a:cubicBezTo>
                <a:close/>
                <a:moveTo>
                  <a:pt x="7005346" y="26"/>
                </a:moveTo>
                <a:cubicBezTo>
                  <a:pt x="7010746" y="26"/>
                  <a:pt x="7015130" y="4475"/>
                  <a:pt x="7015130" y="9813"/>
                </a:cubicBezTo>
                <a:cubicBezTo>
                  <a:pt x="7015130" y="15152"/>
                  <a:pt x="7010683" y="19537"/>
                  <a:pt x="7005346" y="19537"/>
                </a:cubicBezTo>
                <a:cubicBezTo>
                  <a:pt x="7000009" y="19537"/>
                  <a:pt x="6995626" y="15215"/>
                  <a:pt x="6995626" y="9813"/>
                </a:cubicBezTo>
                <a:cubicBezTo>
                  <a:pt x="6995626" y="4411"/>
                  <a:pt x="6999946" y="26"/>
                  <a:pt x="7005346" y="26"/>
                </a:cubicBezTo>
                <a:close/>
                <a:moveTo>
                  <a:pt x="7246575" y="24"/>
                </a:moveTo>
                <a:cubicBezTo>
                  <a:pt x="7251975" y="24"/>
                  <a:pt x="7256359" y="4473"/>
                  <a:pt x="7256359" y="9811"/>
                </a:cubicBezTo>
                <a:cubicBezTo>
                  <a:pt x="7256359" y="15150"/>
                  <a:pt x="7251912" y="19535"/>
                  <a:pt x="7246575" y="19535"/>
                </a:cubicBezTo>
                <a:cubicBezTo>
                  <a:pt x="7241238" y="19535"/>
                  <a:pt x="7236855" y="15213"/>
                  <a:pt x="7236855" y="9811"/>
                </a:cubicBezTo>
                <a:cubicBezTo>
                  <a:pt x="7236855" y="4409"/>
                  <a:pt x="7241175" y="24"/>
                  <a:pt x="7246575" y="24"/>
                </a:cubicBezTo>
                <a:close/>
                <a:moveTo>
                  <a:pt x="7487803" y="21"/>
                </a:moveTo>
                <a:cubicBezTo>
                  <a:pt x="7493139" y="21"/>
                  <a:pt x="7497524" y="4470"/>
                  <a:pt x="7497524" y="9808"/>
                </a:cubicBezTo>
                <a:cubicBezTo>
                  <a:pt x="7497524" y="15147"/>
                  <a:pt x="7493203" y="19532"/>
                  <a:pt x="7487803" y="19532"/>
                </a:cubicBezTo>
                <a:cubicBezTo>
                  <a:pt x="7482403" y="19532"/>
                  <a:pt x="7478019" y="15210"/>
                  <a:pt x="7478019" y="9808"/>
                </a:cubicBezTo>
                <a:cubicBezTo>
                  <a:pt x="7478019" y="4406"/>
                  <a:pt x="7482403" y="21"/>
                  <a:pt x="7487803" y="21"/>
                </a:cubicBezTo>
                <a:close/>
                <a:moveTo>
                  <a:pt x="7729032" y="18"/>
                </a:moveTo>
                <a:cubicBezTo>
                  <a:pt x="7734369" y="18"/>
                  <a:pt x="7738753" y="4467"/>
                  <a:pt x="7738753" y="9806"/>
                </a:cubicBezTo>
                <a:cubicBezTo>
                  <a:pt x="7738753" y="15144"/>
                  <a:pt x="7734432" y="19529"/>
                  <a:pt x="7729032" y="19529"/>
                </a:cubicBezTo>
                <a:cubicBezTo>
                  <a:pt x="7723632" y="19529"/>
                  <a:pt x="7719249" y="15207"/>
                  <a:pt x="7719249" y="9806"/>
                </a:cubicBezTo>
                <a:cubicBezTo>
                  <a:pt x="7719249" y="4403"/>
                  <a:pt x="7723632" y="18"/>
                  <a:pt x="7729032" y="18"/>
                </a:cubicBezTo>
                <a:close/>
                <a:moveTo>
                  <a:pt x="7970260" y="16"/>
                </a:moveTo>
                <a:cubicBezTo>
                  <a:pt x="7975661" y="16"/>
                  <a:pt x="7980044" y="4465"/>
                  <a:pt x="7980044" y="9803"/>
                </a:cubicBezTo>
                <a:cubicBezTo>
                  <a:pt x="7980044" y="15142"/>
                  <a:pt x="7975661" y="19527"/>
                  <a:pt x="7970260" y="19527"/>
                </a:cubicBezTo>
                <a:cubicBezTo>
                  <a:pt x="7964860" y="19527"/>
                  <a:pt x="7960477" y="15205"/>
                  <a:pt x="7960477" y="9803"/>
                </a:cubicBezTo>
                <a:cubicBezTo>
                  <a:pt x="7960477" y="4401"/>
                  <a:pt x="7964860" y="16"/>
                  <a:pt x="7970260" y="16"/>
                </a:cubicBezTo>
                <a:close/>
                <a:moveTo>
                  <a:pt x="8211553" y="13"/>
                </a:moveTo>
                <a:cubicBezTo>
                  <a:pt x="8216889" y="13"/>
                  <a:pt x="8221273" y="4462"/>
                  <a:pt x="8221273" y="9800"/>
                </a:cubicBezTo>
                <a:cubicBezTo>
                  <a:pt x="8221273" y="15139"/>
                  <a:pt x="8216953" y="19524"/>
                  <a:pt x="8211553" y="19524"/>
                </a:cubicBezTo>
                <a:cubicBezTo>
                  <a:pt x="8206152" y="19524"/>
                  <a:pt x="8201769" y="15202"/>
                  <a:pt x="8201769" y="9800"/>
                </a:cubicBezTo>
                <a:cubicBezTo>
                  <a:pt x="8201769" y="4398"/>
                  <a:pt x="8206152" y="13"/>
                  <a:pt x="8211553" y="13"/>
                </a:cubicBezTo>
                <a:close/>
                <a:moveTo>
                  <a:pt x="8452781" y="11"/>
                </a:moveTo>
                <a:cubicBezTo>
                  <a:pt x="8458181" y="11"/>
                  <a:pt x="8462566" y="4460"/>
                  <a:pt x="8462566" y="9798"/>
                </a:cubicBezTo>
                <a:cubicBezTo>
                  <a:pt x="8462566" y="15137"/>
                  <a:pt x="8458118" y="19522"/>
                  <a:pt x="8452781" y="19522"/>
                </a:cubicBezTo>
                <a:cubicBezTo>
                  <a:pt x="8447445" y="19522"/>
                  <a:pt x="8443061" y="15200"/>
                  <a:pt x="8443061" y="9798"/>
                </a:cubicBezTo>
                <a:cubicBezTo>
                  <a:pt x="8443061" y="4396"/>
                  <a:pt x="8447381" y="11"/>
                  <a:pt x="8452781" y="11"/>
                </a:cubicBezTo>
                <a:close/>
                <a:moveTo>
                  <a:pt x="8694009" y="8"/>
                </a:moveTo>
                <a:cubicBezTo>
                  <a:pt x="8699346" y="8"/>
                  <a:pt x="8703730" y="4457"/>
                  <a:pt x="8703730" y="9795"/>
                </a:cubicBezTo>
                <a:cubicBezTo>
                  <a:pt x="8703730" y="15134"/>
                  <a:pt x="8699346" y="19519"/>
                  <a:pt x="8694009" y="19519"/>
                </a:cubicBezTo>
                <a:cubicBezTo>
                  <a:pt x="8688673" y="19519"/>
                  <a:pt x="8684289" y="15197"/>
                  <a:pt x="8684289" y="9795"/>
                </a:cubicBezTo>
                <a:cubicBezTo>
                  <a:pt x="8684289" y="4393"/>
                  <a:pt x="8688609" y="8"/>
                  <a:pt x="8694009" y="8"/>
                </a:cubicBezTo>
                <a:close/>
                <a:moveTo>
                  <a:pt x="8935237" y="5"/>
                </a:moveTo>
                <a:cubicBezTo>
                  <a:pt x="8940574" y="5"/>
                  <a:pt x="8944958" y="4454"/>
                  <a:pt x="8944958" y="9792"/>
                </a:cubicBezTo>
                <a:cubicBezTo>
                  <a:pt x="8944958" y="15131"/>
                  <a:pt x="8940638" y="19516"/>
                  <a:pt x="8935237" y="19516"/>
                </a:cubicBezTo>
                <a:cubicBezTo>
                  <a:pt x="8929837" y="19516"/>
                  <a:pt x="8925454" y="15194"/>
                  <a:pt x="8925454" y="9792"/>
                </a:cubicBezTo>
                <a:cubicBezTo>
                  <a:pt x="8925454" y="4390"/>
                  <a:pt x="8929837" y="5"/>
                  <a:pt x="8935237" y="5"/>
                </a:cubicBezTo>
                <a:close/>
                <a:moveTo>
                  <a:pt x="9176467" y="3"/>
                </a:moveTo>
                <a:cubicBezTo>
                  <a:pt x="9181803" y="3"/>
                  <a:pt x="9186187" y="4452"/>
                  <a:pt x="9186187" y="9790"/>
                </a:cubicBezTo>
                <a:cubicBezTo>
                  <a:pt x="9186187" y="15129"/>
                  <a:pt x="9181867" y="19514"/>
                  <a:pt x="9176467" y="19514"/>
                </a:cubicBezTo>
                <a:cubicBezTo>
                  <a:pt x="9171066" y="19514"/>
                  <a:pt x="9166683" y="15192"/>
                  <a:pt x="9166683" y="9790"/>
                </a:cubicBezTo>
                <a:cubicBezTo>
                  <a:pt x="9166683" y="4388"/>
                  <a:pt x="9171066" y="3"/>
                  <a:pt x="9176467" y="3"/>
                </a:cubicBezTo>
                <a:close/>
                <a:moveTo>
                  <a:pt x="9417695" y="0"/>
                </a:moveTo>
                <a:cubicBezTo>
                  <a:pt x="9423031" y="0"/>
                  <a:pt x="9427416" y="4449"/>
                  <a:pt x="9427416" y="9787"/>
                </a:cubicBezTo>
                <a:cubicBezTo>
                  <a:pt x="9427416" y="15126"/>
                  <a:pt x="9423095" y="19511"/>
                  <a:pt x="9417695" y="19511"/>
                </a:cubicBezTo>
                <a:cubicBezTo>
                  <a:pt x="9412295" y="19511"/>
                  <a:pt x="9407911" y="15189"/>
                  <a:pt x="9407911" y="9787"/>
                </a:cubicBezTo>
                <a:cubicBezTo>
                  <a:pt x="9407911" y="4385"/>
                  <a:pt x="9412295" y="0"/>
                  <a:pt x="9417695" y="0"/>
                </a:cubicBezTo>
                <a:close/>
              </a:path>
            </a:pathLst>
          </a:custGeom>
          <a:gradFill>
            <a:gsLst>
              <a:gs pos="0">
                <a:schemeClr val="accent3"/>
              </a:gs>
              <a:gs pos="100000">
                <a:schemeClr val="bg1"/>
              </a:gs>
            </a:gsLst>
            <a:lin ang="0" scaled="0"/>
          </a:gradFill>
          <a:ln w="6348"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6E25F0C2-05A3-374F-B1F6-1AAB73ADD591}"/>
              </a:ext>
            </a:extLst>
          </p:cNvPr>
          <p:cNvSpPr>
            <a:spLocks noGrp="1"/>
          </p:cNvSpPr>
          <p:nvPr>
            <p:ph type="title"/>
          </p:nvPr>
        </p:nvSpPr>
        <p:spPr>
          <a:xfrm>
            <a:off x="1250143" y="847461"/>
            <a:ext cx="9691716" cy="5163078"/>
          </a:xfrm>
        </p:spPr>
        <p:txBody>
          <a:bodyPr anchor="ctr"/>
          <a:lstStyle>
            <a:lvl1pPr algn="ctr">
              <a:lnSpc>
                <a:spcPct val="90000"/>
              </a:lnSpc>
              <a:defRPr sz="6000" b="0" i="0" cap="none" baseline="0">
                <a:solidFill>
                  <a:schemeClr val="tx1"/>
                </a:solidFill>
                <a:latin typeface="+mj-lt"/>
              </a:defRPr>
            </a:lvl1pPr>
          </a:lstStyle>
          <a:p>
            <a:r>
              <a:rPr lang="en-GB"/>
              <a:t>Click to edit Master title style</a:t>
            </a:r>
            <a:endParaRPr lang="en-US"/>
          </a:p>
        </p:txBody>
      </p:sp>
      <p:sp>
        <p:nvSpPr>
          <p:cNvPr id="7" name="Text Placeholder 6">
            <a:extLst>
              <a:ext uri="{FF2B5EF4-FFF2-40B4-BE49-F238E27FC236}">
                <a16:creationId xmlns:a16="http://schemas.microsoft.com/office/drawing/2014/main" id="{93E8083C-E829-6283-6CA1-C129F61B0AE6}"/>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tx1"/>
          </a:solidFill>
        </p:spPr>
        <p:txBody>
          <a:bodyPr wrap="square">
            <a:noAutofit/>
          </a:bodyPr>
          <a:lstStyle>
            <a:lvl1pPr>
              <a:defRPr sz="100">
                <a:noFill/>
              </a:defRPr>
            </a:lvl1pPr>
          </a:lstStyle>
          <a:p>
            <a:pPr lvl="0"/>
            <a:endParaRPr lang="en-US"/>
          </a:p>
        </p:txBody>
      </p:sp>
      <p:sp>
        <p:nvSpPr>
          <p:cNvPr id="8" name="Footer Placeholder 7">
            <a:extLst>
              <a:ext uri="{FF2B5EF4-FFF2-40B4-BE49-F238E27FC236}">
                <a16:creationId xmlns:a16="http://schemas.microsoft.com/office/drawing/2014/main" id="{E45B09AA-285A-ACE8-E931-78B31A31380E}"/>
              </a:ext>
            </a:extLst>
          </p:cNvPr>
          <p:cNvSpPr>
            <a:spLocks noGrp="1"/>
          </p:cNvSpPr>
          <p:nvPr>
            <p:ph type="ftr" sz="quarter" idx="16"/>
          </p:nvPr>
        </p:nvSpPr>
        <p:spPr/>
        <p:txBody>
          <a:bodyPr/>
          <a:lstStyle>
            <a:lvl1pPr>
              <a:defRPr>
                <a:solidFill>
                  <a:schemeClr val="tx1"/>
                </a:solidFill>
              </a:defRPr>
            </a:lvl1pPr>
          </a:lstStyle>
          <a:p>
            <a:endParaRPr lang="en-US"/>
          </a:p>
        </p:txBody>
      </p:sp>
      <p:sp>
        <p:nvSpPr>
          <p:cNvPr id="9" name="Slide Number Placeholder 8">
            <a:extLst>
              <a:ext uri="{FF2B5EF4-FFF2-40B4-BE49-F238E27FC236}">
                <a16:creationId xmlns:a16="http://schemas.microsoft.com/office/drawing/2014/main" id="{BD6E07F9-5665-938E-2C82-A96315E3977C}"/>
              </a:ext>
            </a:extLst>
          </p:cNvPr>
          <p:cNvSpPr>
            <a:spLocks noGrp="1"/>
          </p:cNvSpPr>
          <p:nvPr>
            <p:ph type="sldNum" sz="quarter" idx="17"/>
          </p:nvPr>
        </p:nvSpPr>
        <p:spPr/>
        <p:txBody>
          <a:bodyPr/>
          <a:lstStyle>
            <a:lvl1pPr>
              <a:defRPr>
                <a:solidFill>
                  <a:schemeClr val="tx1"/>
                </a:solidFill>
              </a:defRPr>
            </a:lvl1pPr>
          </a:lstStyle>
          <a:p>
            <a:fld id="{1E4E4A48-B3C9-B942-90EF-ECA811FD1626}" type="slidenum">
              <a:rPr lang="en-US" smtClean="0"/>
              <a:pPr/>
              <a:t>‹Nº›</a:t>
            </a:fld>
            <a:endParaRPr lang="en-US"/>
          </a:p>
        </p:txBody>
      </p:sp>
      <p:sp>
        <p:nvSpPr>
          <p:cNvPr id="10" name="TextBox 9">
            <a:extLst>
              <a:ext uri="{FF2B5EF4-FFF2-40B4-BE49-F238E27FC236}">
                <a16:creationId xmlns:a16="http://schemas.microsoft.com/office/drawing/2014/main" id="{E41B6BE3-437D-5343-7D8C-3C7C58639F1E}"/>
              </a:ext>
            </a:extLst>
          </p:cNvPr>
          <p:cNvSpPr txBox="1"/>
          <p:nvPr/>
        </p:nvSpPr>
        <p:spPr>
          <a:xfrm>
            <a:off x="414867" y="169333"/>
            <a:ext cx="0" cy="0"/>
          </a:xfrm>
          <a:prstGeom prst="rect">
            <a:avLst/>
          </a:prstGeom>
          <a:noFill/>
        </p:spPr>
        <p:txBody>
          <a:bodyPr wrap="none" lIns="0" tIns="0" rIns="0" bIns="0" rtlCol="0">
            <a:noAutofit/>
          </a:bodyPr>
          <a:lstStyle/>
          <a:p>
            <a:pPr algn="l">
              <a:lnSpc>
                <a:spcPct val="110000"/>
              </a:lnSpc>
              <a:spcAft>
                <a:spcPts val="600"/>
              </a:spcAft>
            </a:pPr>
            <a:endParaRPr lang="en-US" sz="1400" noProof="1">
              <a:latin typeface="+mj-lt"/>
            </a:endParaRPr>
          </a:p>
        </p:txBody>
      </p:sp>
      <p:sp>
        <p:nvSpPr>
          <p:cNvPr id="3" name="Text Placeholder 2">
            <a:extLst>
              <a:ext uri="{FF2B5EF4-FFF2-40B4-BE49-F238E27FC236}">
                <a16:creationId xmlns:a16="http://schemas.microsoft.com/office/drawing/2014/main" id="{D2AB4204-5069-A25E-3B9E-9F3FC16E6A38}"/>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tx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1524103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2012"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hold" display="0">
                  <p:stCondLst>
                    <p:cond delay="indefinite"/>
                  </p:stCondLst>
                </p:cTn>
                <p:tgtEl>
                  <p:spTgt spid="5"/>
                </p:tgtEl>
              </p:cMediaNode>
            </p:video>
          </p:childTnLst>
        </p:cTn>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Statement-6">
    <p:spTree>
      <p:nvGrpSpPr>
        <p:cNvPr id="1" name=""/>
        <p:cNvGrpSpPr/>
        <p:nvPr/>
      </p:nvGrpSpPr>
      <p:grpSpPr>
        <a:xfrm>
          <a:off x="0" y="0"/>
          <a:ext cx="0" cy="0"/>
          <a:chOff x="0" y="0"/>
          <a:chExt cx="0" cy="0"/>
        </a:xfrm>
      </p:grpSpPr>
      <p:sp>
        <p:nvSpPr>
          <p:cNvPr id="3" name="Picture Placeholder 3">
            <a:extLst>
              <a:ext uri="{FF2B5EF4-FFF2-40B4-BE49-F238E27FC236}">
                <a16:creationId xmlns:a16="http://schemas.microsoft.com/office/drawing/2014/main" id="{3AD9D486-8B04-EC42-5FA3-8652FF04E21B}"/>
              </a:ext>
            </a:extLst>
          </p:cNvPr>
          <p:cNvSpPr>
            <a:spLocks noGrp="1"/>
          </p:cNvSpPr>
          <p:nvPr>
            <p:ph type="pic" sz="quarter" idx="10"/>
          </p:nvPr>
        </p:nvSpPr>
        <p:spPr>
          <a:xfrm>
            <a:off x="0" y="0"/>
            <a:ext cx="12192000" cy="6858000"/>
          </a:xfrm>
          <a:solidFill>
            <a:schemeClr val="accent5"/>
          </a:solidFill>
        </p:spPr>
        <p:txBody>
          <a:bodyPr/>
          <a:lstStyle>
            <a:lvl1pPr algn="ctr">
              <a:defRPr b="0" i="0">
                <a:latin typeface="+mn-lt"/>
              </a:defRPr>
            </a:lvl1pPr>
          </a:lstStyle>
          <a:p>
            <a:endParaRPr lang="en-US"/>
          </a:p>
        </p:txBody>
      </p:sp>
      <p:sp>
        <p:nvSpPr>
          <p:cNvPr id="2" name="Title 1">
            <a:extLst>
              <a:ext uri="{FF2B5EF4-FFF2-40B4-BE49-F238E27FC236}">
                <a16:creationId xmlns:a16="http://schemas.microsoft.com/office/drawing/2014/main" id="{6E25F0C2-05A3-374F-B1F6-1AAB73ADD591}"/>
              </a:ext>
            </a:extLst>
          </p:cNvPr>
          <p:cNvSpPr>
            <a:spLocks noGrp="1"/>
          </p:cNvSpPr>
          <p:nvPr>
            <p:ph type="title"/>
          </p:nvPr>
        </p:nvSpPr>
        <p:spPr>
          <a:xfrm>
            <a:off x="1250143" y="847461"/>
            <a:ext cx="9691716" cy="5163078"/>
          </a:xfrm>
        </p:spPr>
        <p:txBody>
          <a:bodyPr anchor="ctr"/>
          <a:lstStyle>
            <a:lvl1pPr algn="ctr">
              <a:lnSpc>
                <a:spcPct val="90000"/>
              </a:lnSpc>
              <a:defRPr sz="6000" b="0" i="0" cap="none" baseline="0">
                <a:solidFill>
                  <a:schemeClr val="bg1"/>
                </a:solidFill>
                <a:latin typeface="+mj-lt"/>
              </a:defRPr>
            </a:lvl1pPr>
          </a:lstStyle>
          <a:p>
            <a:r>
              <a:rPr lang="en-GB"/>
              <a:t>Click to edit Master title style</a:t>
            </a:r>
            <a:endParaRPr lang="en-US"/>
          </a:p>
        </p:txBody>
      </p:sp>
      <p:sp>
        <p:nvSpPr>
          <p:cNvPr id="7" name="Text Placeholder 6">
            <a:extLst>
              <a:ext uri="{FF2B5EF4-FFF2-40B4-BE49-F238E27FC236}">
                <a16:creationId xmlns:a16="http://schemas.microsoft.com/office/drawing/2014/main" id="{93E8083C-E829-6283-6CA1-C129F61B0AE6}"/>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8" name="Footer Placeholder 7">
            <a:extLst>
              <a:ext uri="{FF2B5EF4-FFF2-40B4-BE49-F238E27FC236}">
                <a16:creationId xmlns:a16="http://schemas.microsoft.com/office/drawing/2014/main" id="{E45B09AA-285A-ACE8-E931-78B31A31380E}"/>
              </a:ext>
            </a:extLst>
          </p:cNvPr>
          <p:cNvSpPr>
            <a:spLocks noGrp="1"/>
          </p:cNvSpPr>
          <p:nvPr>
            <p:ph type="ftr" sz="quarter" idx="16"/>
          </p:nvPr>
        </p:nvSpPr>
        <p:spPr/>
        <p:txBody>
          <a:bodyPr/>
          <a:lstStyle>
            <a:lvl1pPr>
              <a:defRPr>
                <a:solidFill>
                  <a:schemeClr val="bg1"/>
                </a:solidFill>
              </a:defRPr>
            </a:lvl1pPr>
          </a:lstStyle>
          <a:p>
            <a:endParaRPr lang="en-US"/>
          </a:p>
        </p:txBody>
      </p:sp>
      <p:sp>
        <p:nvSpPr>
          <p:cNvPr id="9" name="Slide Number Placeholder 8">
            <a:extLst>
              <a:ext uri="{FF2B5EF4-FFF2-40B4-BE49-F238E27FC236}">
                <a16:creationId xmlns:a16="http://schemas.microsoft.com/office/drawing/2014/main" id="{BD6E07F9-5665-938E-2C82-A96315E3977C}"/>
              </a:ext>
            </a:extLst>
          </p:cNvPr>
          <p:cNvSpPr>
            <a:spLocks noGrp="1"/>
          </p:cNvSpPr>
          <p:nvPr>
            <p:ph type="sldNum" sz="quarter" idx="17"/>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10" name="TextBox 9">
            <a:extLst>
              <a:ext uri="{FF2B5EF4-FFF2-40B4-BE49-F238E27FC236}">
                <a16:creationId xmlns:a16="http://schemas.microsoft.com/office/drawing/2014/main" id="{E41B6BE3-437D-5343-7D8C-3C7C58639F1E}"/>
              </a:ext>
            </a:extLst>
          </p:cNvPr>
          <p:cNvSpPr txBox="1"/>
          <p:nvPr/>
        </p:nvSpPr>
        <p:spPr>
          <a:xfrm>
            <a:off x="414867" y="169333"/>
            <a:ext cx="0" cy="0"/>
          </a:xfrm>
          <a:prstGeom prst="rect">
            <a:avLst/>
          </a:prstGeom>
          <a:noFill/>
        </p:spPr>
        <p:txBody>
          <a:bodyPr wrap="none" lIns="0" tIns="0" rIns="0" bIns="0" rtlCol="0">
            <a:noAutofit/>
          </a:bodyPr>
          <a:lstStyle/>
          <a:p>
            <a:pPr algn="l">
              <a:lnSpc>
                <a:spcPct val="110000"/>
              </a:lnSpc>
              <a:spcAft>
                <a:spcPts val="600"/>
              </a:spcAft>
            </a:pPr>
            <a:endParaRPr lang="en-US" sz="1400" noProof="1">
              <a:latin typeface="+mj-lt"/>
            </a:endParaRPr>
          </a:p>
        </p:txBody>
      </p:sp>
      <p:sp>
        <p:nvSpPr>
          <p:cNvPr id="4" name="Text Placeholder 3">
            <a:extLst>
              <a:ext uri="{FF2B5EF4-FFF2-40B4-BE49-F238E27FC236}">
                <a16:creationId xmlns:a16="http://schemas.microsoft.com/office/drawing/2014/main" id="{D818157D-67C4-8565-61F4-A39C00E8B922}"/>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153808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Agenda - image background">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B3D909E-AE1D-A047-A25D-B929C7CBC73C}"/>
              </a:ext>
            </a:extLst>
          </p:cNvPr>
          <p:cNvSpPr>
            <a:spLocks noGrp="1"/>
          </p:cNvSpPr>
          <p:nvPr>
            <p:ph type="pic" sz="quarter" idx="10"/>
          </p:nvPr>
        </p:nvSpPr>
        <p:spPr>
          <a:xfrm>
            <a:off x="0" y="0"/>
            <a:ext cx="12192000" cy="6498000"/>
          </a:xfrm>
          <a:custGeom>
            <a:avLst/>
            <a:gdLst>
              <a:gd name="connsiteX0" fmla="*/ 0 w 12192000"/>
              <a:gd name="connsiteY0" fmla="*/ 0 h 6498000"/>
              <a:gd name="connsiteX1" fmla="*/ 12192000 w 12192000"/>
              <a:gd name="connsiteY1" fmla="*/ 0 h 6498000"/>
              <a:gd name="connsiteX2" fmla="*/ 12192000 w 12192000"/>
              <a:gd name="connsiteY2" fmla="*/ 6498000 h 6498000"/>
              <a:gd name="connsiteX3" fmla="*/ 6347607 w 12192000"/>
              <a:gd name="connsiteY3" fmla="*/ 6498000 h 6498000"/>
              <a:gd name="connsiteX4" fmla="*/ 6348000 w 12192000"/>
              <a:gd name="connsiteY4" fmla="*/ 6496050 h 6498000"/>
              <a:gd name="connsiteX5" fmla="*/ 6096000 w 12192000"/>
              <a:gd name="connsiteY5" fmla="*/ 6244050 h 6498000"/>
              <a:gd name="connsiteX6" fmla="*/ 5844000 w 12192000"/>
              <a:gd name="connsiteY6" fmla="*/ 6496050 h 6498000"/>
              <a:gd name="connsiteX7" fmla="*/ 5844394 w 12192000"/>
              <a:gd name="connsiteY7" fmla="*/ 6498000 h 6498000"/>
              <a:gd name="connsiteX8" fmla="*/ 0 w 12192000"/>
              <a:gd name="connsiteY8"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498000">
                <a:moveTo>
                  <a:pt x="0" y="0"/>
                </a:moveTo>
                <a:lnTo>
                  <a:pt x="12192000" y="0"/>
                </a:lnTo>
                <a:lnTo>
                  <a:pt x="12192000" y="6498000"/>
                </a:lnTo>
                <a:lnTo>
                  <a:pt x="6347607" y="6498000"/>
                </a:lnTo>
                <a:lnTo>
                  <a:pt x="6348000" y="6496050"/>
                </a:lnTo>
                <a:cubicBezTo>
                  <a:pt x="6348000" y="6356874"/>
                  <a:pt x="6235176" y="6244050"/>
                  <a:pt x="6096000" y="6244050"/>
                </a:cubicBezTo>
                <a:cubicBezTo>
                  <a:pt x="5956825" y="6244050"/>
                  <a:pt x="5844000" y="6356874"/>
                  <a:pt x="5844000" y="6496050"/>
                </a:cubicBezTo>
                <a:lnTo>
                  <a:pt x="5844394"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5477935" cy="1192742"/>
          </a:xfrm>
        </p:spPr>
        <p:txBody>
          <a:bodyPr/>
          <a:lstStyle/>
          <a:p>
            <a:r>
              <a:rPr lang="en-GB"/>
              <a:t>Click to edit Master title style</a:t>
            </a:r>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6096000" y="1802342"/>
            <a:ext cx="5487666" cy="44460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C04E660C-1DCC-914B-9017-655D35200AB9}"/>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2009254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p:cSld name="Statement-7">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D58E712D-EC9B-0099-AC50-D827F85FDBD7}"/>
              </a:ext>
            </a:extLst>
          </p:cNvPr>
          <p:cNvSpPr/>
          <p:nvPr/>
        </p:nvSpPr>
        <p:spPr>
          <a:xfrm rot="10800000" flipV="1">
            <a:off x="0" y="0"/>
            <a:ext cx="12192000" cy="6858000"/>
          </a:xfrm>
          <a:prstGeom prst="rect">
            <a:avLst/>
          </a:prstGeom>
          <a:gradFill flip="none" rotWithShape="1">
            <a:gsLst>
              <a:gs pos="45000">
                <a:schemeClr val="accent1">
                  <a:alpha val="0"/>
                </a:schemeClr>
              </a:gs>
              <a:gs pos="13000">
                <a:schemeClr val="accent1"/>
              </a:gs>
            </a:gsLst>
            <a:lin ang="156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10" name="Footer Placeholder 9">
            <a:extLst>
              <a:ext uri="{FF2B5EF4-FFF2-40B4-BE49-F238E27FC236}">
                <a16:creationId xmlns:a16="http://schemas.microsoft.com/office/drawing/2014/main" id="{516BE8D0-FB84-D0B1-B842-5988C877171B}"/>
              </a:ext>
            </a:extLst>
          </p:cNvPr>
          <p:cNvSpPr>
            <a:spLocks noGrp="1"/>
          </p:cNvSpPr>
          <p:nvPr>
            <p:ph type="ftr" sz="quarter" idx="11"/>
          </p:nvPr>
        </p:nvSpPr>
        <p:spPr/>
        <p:txBody>
          <a:bodyPr/>
          <a:lstStyle/>
          <a:p>
            <a:endParaRPr lang="en-US"/>
          </a:p>
        </p:txBody>
      </p:sp>
      <p:sp>
        <p:nvSpPr>
          <p:cNvPr id="11" name="Slide Number Placeholder 10">
            <a:extLst>
              <a:ext uri="{FF2B5EF4-FFF2-40B4-BE49-F238E27FC236}">
                <a16:creationId xmlns:a16="http://schemas.microsoft.com/office/drawing/2014/main" id="{0EB4EA6F-A6DE-8116-6C64-FB30C514682D}"/>
              </a:ext>
            </a:extLst>
          </p:cNvPr>
          <p:cNvSpPr>
            <a:spLocks noGrp="1"/>
          </p:cNvSpPr>
          <p:nvPr>
            <p:ph type="sldNum" sz="quarter" idx="12"/>
          </p:nvPr>
        </p:nvSpPr>
        <p:spPr/>
        <p:txBody>
          <a:bodyPr/>
          <a:lstStyle/>
          <a:p>
            <a:fld id="{1E4E4A48-B3C9-B942-90EF-ECA811FD1626}" type="slidenum">
              <a:rPr lang="en-US" smtClean="0"/>
              <a:pPr/>
              <a:t>‹Nº›</a:t>
            </a:fld>
            <a:endParaRPr lang="en-US"/>
          </a:p>
        </p:txBody>
      </p:sp>
      <p:sp>
        <p:nvSpPr>
          <p:cNvPr id="18" name="Oval 17">
            <a:extLst>
              <a:ext uri="{FF2B5EF4-FFF2-40B4-BE49-F238E27FC236}">
                <a16:creationId xmlns:a16="http://schemas.microsoft.com/office/drawing/2014/main" id="{7D3A6CD1-8A31-33D0-D2AB-2CAC5872BF72}"/>
              </a:ext>
            </a:extLst>
          </p:cNvPr>
          <p:cNvSpPr/>
          <p:nvPr/>
        </p:nvSpPr>
        <p:spPr>
          <a:xfrm>
            <a:off x="-143935" y="684883"/>
            <a:ext cx="6129868" cy="6129868"/>
          </a:xfrm>
          <a:prstGeom prst="ellipse">
            <a:avLst/>
          </a:prstGeom>
          <a:gradFill flip="none" rotWithShape="1">
            <a:gsLst>
              <a:gs pos="68000">
                <a:schemeClr val="accent2">
                  <a:alpha val="0"/>
                </a:schemeClr>
              </a:gs>
              <a:gs pos="9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icture Placeholder 3">
            <a:extLst>
              <a:ext uri="{FF2B5EF4-FFF2-40B4-BE49-F238E27FC236}">
                <a16:creationId xmlns:a16="http://schemas.microsoft.com/office/drawing/2014/main" id="{FFF71D02-C7EE-EB47-B050-76302BE5B320}"/>
              </a:ext>
            </a:extLst>
          </p:cNvPr>
          <p:cNvSpPr>
            <a:spLocks noGrp="1"/>
          </p:cNvSpPr>
          <p:nvPr>
            <p:ph type="pic" sz="quarter" idx="10"/>
          </p:nvPr>
        </p:nvSpPr>
        <p:spPr>
          <a:xfrm>
            <a:off x="357189" y="365124"/>
            <a:ext cx="2692400" cy="5953125"/>
          </a:xfrm>
          <a:prstGeom prst="roundRect">
            <a:avLst>
              <a:gd name="adj" fmla="val 5196"/>
            </a:avLst>
          </a:prstGeom>
          <a:solidFill>
            <a:schemeClr val="accent5"/>
          </a:solidFill>
        </p:spPr>
        <p:txBody>
          <a:bodyPr anchor="ctr"/>
          <a:lstStyle>
            <a:lvl1pPr algn="ctr">
              <a:defRPr b="0" i="0">
                <a:latin typeface="+mn-lt"/>
              </a:defRPr>
            </a:lvl1pPr>
          </a:lstStyle>
          <a:p>
            <a:endParaRPr lang="en-US"/>
          </a:p>
        </p:txBody>
      </p:sp>
      <p:sp>
        <p:nvSpPr>
          <p:cNvPr id="16" name="Text Placeholder 15">
            <a:extLst>
              <a:ext uri="{FF2B5EF4-FFF2-40B4-BE49-F238E27FC236}">
                <a16:creationId xmlns:a16="http://schemas.microsoft.com/office/drawing/2014/main" id="{2836A64B-031D-E7B9-5014-153E990DFA4E}"/>
              </a:ext>
            </a:extLst>
          </p:cNvPr>
          <p:cNvSpPr>
            <a:spLocks noGrp="1"/>
          </p:cNvSpPr>
          <p:nvPr>
            <p:ph type="body" sz="quarter" idx="13"/>
          </p:nvPr>
        </p:nvSpPr>
        <p:spPr>
          <a:xfrm>
            <a:off x="8001000" y="3429000"/>
            <a:ext cx="3822700" cy="288925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7" name="Text Placeholder 15">
            <a:extLst>
              <a:ext uri="{FF2B5EF4-FFF2-40B4-BE49-F238E27FC236}">
                <a16:creationId xmlns:a16="http://schemas.microsoft.com/office/drawing/2014/main" id="{C9E7DDAA-11D9-A3E8-7FDF-67B49825ADEB}"/>
              </a:ext>
            </a:extLst>
          </p:cNvPr>
          <p:cNvSpPr>
            <a:spLocks noGrp="1"/>
          </p:cNvSpPr>
          <p:nvPr>
            <p:ph type="body" sz="quarter" idx="14"/>
          </p:nvPr>
        </p:nvSpPr>
        <p:spPr>
          <a:xfrm>
            <a:off x="3929450" y="365124"/>
            <a:ext cx="7012410" cy="3063876"/>
          </a:xfrm>
        </p:spPr>
        <p:txBody>
          <a:bodyPr anchor="b"/>
          <a:lstStyle>
            <a:lvl1pPr>
              <a:lnSpc>
                <a:spcPct val="90000"/>
              </a:lnSpc>
              <a:spcAft>
                <a:spcPts val="0"/>
              </a:spcAft>
              <a:defRPr sz="5400">
                <a:latin typeface="+mj-lt"/>
              </a:defRPr>
            </a:lvl1pPr>
          </a:lstStyle>
          <a:p>
            <a:pPr lvl="0"/>
            <a:r>
              <a:rPr lang="en-GB"/>
              <a:t>Click to edit Master text styles</a:t>
            </a:r>
          </a:p>
        </p:txBody>
      </p:sp>
      <p:grpSp>
        <p:nvGrpSpPr>
          <p:cNvPr id="8" name="Group 7">
            <a:extLst>
              <a:ext uri="{FF2B5EF4-FFF2-40B4-BE49-F238E27FC236}">
                <a16:creationId xmlns:a16="http://schemas.microsoft.com/office/drawing/2014/main" id="{0D676261-4CDC-1A9F-3F49-B070AB25E0A5}"/>
              </a:ext>
            </a:extLst>
          </p:cNvPr>
          <p:cNvGrpSpPr/>
          <p:nvPr/>
        </p:nvGrpSpPr>
        <p:grpSpPr>
          <a:xfrm>
            <a:off x="9391650" y="6521574"/>
            <a:ext cx="2445624" cy="140376"/>
            <a:chOff x="9391650" y="6521574"/>
            <a:chExt cx="2445624" cy="140376"/>
          </a:xfrm>
          <a:solidFill>
            <a:schemeClr val="tx1"/>
          </a:solidFill>
        </p:grpSpPr>
        <p:pic>
          <p:nvPicPr>
            <p:cNvPr id="9" name="Graphic 8">
              <a:extLst>
                <a:ext uri="{FF2B5EF4-FFF2-40B4-BE49-F238E27FC236}">
                  <a16:creationId xmlns:a16="http://schemas.microsoft.com/office/drawing/2014/main" id="{3AB30F4B-2C3C-C753-BAB2-26498B2BBA7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0941858" y="6521574"/>
              <a:ext cx="895416" cy="136800"/>
            </a:xfrm>
            <a:prstGeom prst="rect">
              <a:avLst/>
            </a:prstGeom>
          </p:spPr>
        </p:pic>
        <p:grpSp>
          <p:nvGrpSpPr>
            <p:cNvPr id="14" name="Group 13">
              <a:extLst>
                <a:ext uri="{FF2B5EF4-FFF2-40B4-BE49-F238E27FC236}">
                  <a16:creationId xmlns:a16="http://schemas.microsoft.com/office/drawing/2014/main" id="{5DE7050E-9708-6261-B354-F5C5294313A4}"/>
                </a:ext>
              </a:extLst>
            </p:cNvPr>
            <p:cNvGrpSpPr/>
            <p:nvPr userDrawn="1"/>
          </p:nvGrpSpPr>
          <p:grpSpPr>
            <a:xfrm>
              <a:off x="9391650" y="6536538"/>
              <a:ext cx="1443125" cy="125412"/>
              <a:chOff x="9391650" y="6536538"/>
              <a:chExt cx="1443125" cy="125412"/>
            </a:xfrm>
            <a:grpFill/>
          </p:grpSpPr>
          <p:sp>
            <p:nvSpPr>
              <p:cNvPr id="15" name="Freeform 14">
                <a:extLst>
                  <a:ext uri="{FF2B5EF4-FFF2-40B4-BE49-F238E27FC236}">
                    <a16:creationId xmlns:a16="http://schemas.microsoft.com/office/drawing/2014/main" id="{DA207F3E-0679-C519-2E2B-7B7FA7AAFADE}"/>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B2193313-C6A9-F015-4802-3C4136C5EEF7}"/>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42122046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itle +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22389A-2D8C-584D-92BC-68130499DA36}"/>
              </a:ext>
            </a:extLst>
          </p:cNvPr>
          <p:cNvSpPr>
            <a:spLocks noGrp="1"/>
          </p:cNvSpPr>
          <p:nvPr>
            <p:ph type="title"/>
          </p:nvPr>
        </p:nvSpPr>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4" name="Footer Placeholder 3">
            <a:extLst>
              <a:ext uri="{FF2B5EF4-FFF2-40B4-BE49-F238E27FC236}">
                <a16:creationId xmlns:a16="http://schemas.microsoft.com/office/drawing/2014/main" id="{F19E9966-4B34-83D0-0B0E-E794B38B3385}"/>
              </a:ext>
            </a:extLst>
          </p:cNvPr>
          <p:cNvSpPr>
            <a:spLocks noGrp="1"/>
          </p:cNvSpPr>
          <p:nvPr>
            <p:ph type="ftr" sz="quarter" idx="10"/>
          </p:nvPr>
        </p:nvSpPr>
        <p:spPr/>
        <p:txBody>
          <a:bodyPr/>
          <a:lstStyle/>
          <a:p>
            <a:endParaRPr lang="en-US"/>
          </a:p>
        </p:txBody>
      </p:sp>
      <p:sp>
        <p:nvSpPr>
          <p:cNvPr id="5" name="Slide Number Placeholder 4">
            <a:extLst>
              <a:ext uri="{FF2B5EF4-FFF2-40B4-BE49-F238E27FC236}">
                <a16:creationId xmlns:a16="http://schemas.microsoft.com/office/drawing/2014/main" id="{F10FD1A3-026C-046F-48ED-D40D6F354856}"/>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10" name="Text Placeholder 9">
            <a:extLst>
              <a:ext uri="{FF2B5EF4-FFF2-40B4-BE49-F238E27FC236}">
                <a16:creationId xmlns:a16="http://schemas.microsoft.com/office/drawing/2014/main" id="{072F8B19-5286-ED6E-8914-8D76F3C1B764}"/>
              </a:ext>
            </a:extLst>
          </p:cNvPr>
          <p:cNvSpPr>
            <a:spLocks noGrp="1"/>
          </p:cNvSpPr>
          <p:nvPr>
            <p:ph type="body" sz="quarter" idx="12"/>
          </p:nvPr>
        </p:nvSpPr>
        <p:spPr>
          <a:xfrm>
            <a:off x="357188" y="1882775"/>
            <a:ext cx="9555162" cy="44354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42457102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Title + Content-2">
    <p:bg>
      <p:bgPr>
        <a:gradFill>
          <a:gsLst>
            <a:gs pos="100000">
              <a:schemeClr val="accent5"/>
            </a:gs>
            <a:gs pos="9000">
              <a:schemeClr val="accent1"/>
            </a:gs>
          </a:gsLst>
          <a:lin ang="3240000" scaled="0"/>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22389A-2D8C-584D-92BC-68130499DA36}"/>
              </a:ext>
            </a:extLst>
          </p:cNvPr>
          <p:cNvSpPr>
            <a:spLocks noGrp="1"/>
          </p:cNvSpPr>
          <p:nvPr>
            <p:ph type="title"/>
          </p:nvPr>
        </p:nvSpPr>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4" name="Footer Placeholder 3">
            <a:extLst>
              <a:ext uri="{FF2B5EF4-FFF2-40B4-BE49-F238E27FC236}">
                <a16:creationId xmlns:a16="http://schemas.microsoft.com/office/drawing/2014/main" id="{50D8535D-CC30-8374-E897-F23E38842145}"/>
              </a:ext>
            </a:extLst>
          </p:cNvPr>
          <p:cNvSpPr>
            <a:spLocks noGrp="1"/>
          </p:cNvSpPr>
          <p:nvPr>
            <p:ph type="ftr" sz="quarter" idx="10"/>
          </p:nvPr>
        </p:nvSpPr>
        <p:spPr/>
        <p:txBody>
          <a:bodyPr/>
          <a:lstStyle/>
          <a:p>
            <a:endParaRPr lang="en-US"/>
          </a:p>
        </p:txBody>
      </p:sp>
      <p:sp>
        <p:nvSpPr>
          <p:cNvPr id="5" name="Slide Number Placeholder 4">
            <a:extLst>
              <a:ext uri="{FF2B5EF4-FFF2-40B4-BE49-F238E27FC236}">
                <a16:creationId xmlns:a16="http://schemas.microsoft.com/office/drawing/2014/main" id="{49C4386F-B856-2C55-1BCC-C9D018F75961}"/>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6" name="Text Placeholder 9">
            <a:extLst>
              <a:ext uri="{FF2B5EF4-FFF2-40B4-BE49-F238E27FC236}">
                <a16:creationId xmlns:a16="http://schemas.microsoft.com/office/drawing/2014/main" id="{8B879FB2-9A86-B2AD-12C7-4462D814F00E}"/>
              </a:ext>
            </a:extLst>
          </p:cNvPr>
          <p:cNvSpPr>
            <a:spLocks noGrp="1"/>
          </p:cNvSpPr>
          <p:nvPr>
            <p:ph type="body" sz="quarter" idx="12"/>
          </p:nvPr>
        </p:nvSpPr>
        <p:spPr>
          <a:xfrm>
            <a:off x="357188" y="1882775"/>
            <a:ext cx="9555162" cy="44354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41060260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Title + Content-3">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AF68D71C-808E-E2D0-7576-3F1F23F10E69}"/>
              </a:ext>
            </a:extLst>
          </p:cNvPr>
          <p:cNvSpPr/>
          <p:nvPr/>
        </p:nvSpPr>
        <p:spPr>
          <a:xfrm>
            <a:off x="33866" y="767216"/>
            <a:ext cx="5198534" cy="5198534"/>
          </a:xfrm>
          <a:prstGeom prst="ellipse">
            <a:avLst/>
          </a:prstGeom>
          <a:gradFill flip="none" rotWithShape="1">
            <a:gsLst>
              <a:gs pos="68000">
                <a:schemeClr val="accent1">
                  <a:alpha val="0"/>
                </a:schemeClr>
              </a:gs>
              <a:gs pos="9000">
                <a:schemeClr val="accent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368D5DA8-3B9F-1982-027D-A88DBE9D6715}"/>
              </a:ext>
            </a:extLst>
          </p:cNvPr>
          <p:cNvSpPr/>
          <p:nvPr/>
        </p:nvSpPr>
        <p:spPr>
          <a:xfrm flipV="1">
            <a:off x="0" y="3063535"/>
            <a:ext cx="3789114" cy="3794465"/>
          </a:xfrm>
          <a:prstGeom prst="rect">
            <a:avLst/>
          </a:prstGeom>
          <a:gradFill flip="none" rotWithShape="1">
            <a:gsLst>
              <a:gs pos="67000">
                <a:schemeClr val="accent2">
                  <a:alpha val="0"/>
                </a:schemeClr>
              </a:gs>
              <a:gs pos="13000">
                <a:schemeClr val="accent2"/>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2" name="Title 1">
            <a:extLst>
              <a:ext uri="{FF2B5EF4-FFF2-40B4-BE49-F238E27FC236}">
                <a16:creationId xmlns:a16="http://schemas.microsoft.com/office/drawing/2014/main" id="{CB22389A-2D8C-584D-92BC-68130499DA36}"/>
              </a:ext>
            </a:extLst>
          </p:cNvPr>
          <p:cNvSpPr>
            <a:spLocks noGrp="1"/>
          </p:cNvSpPr>
          <p:nvPr>
            <p:ph type="title"/>
          </p:nvPr>
        </p:nvSpPr>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4" name="Footer Placeholder 3">
            <a:extLst>
              <a:ext uri="{FF2B5EF4-FFF2-40B4-BE49-F238E27FC236}">
                <a16:creationId xmlns:a16="http://schemas.microsoft.com/office/drawing/2014/main" id="{6614CB34-18E4-ABCD-8F43-4EE799BA67CA}"/>
              </a:ext>
            </a:extLst>
          </p:cNvPr>
          <p:cNvSpPr>
            <a:spLocks noGrp="1"/>
          </p:cNvSpPr>
          <p:nvPr>
            <p:ph type="ftr" sz="quarter" idx="10"/>
          </p:nvPr>
        </p:nvSpPr>
        <p:spPr/>
        <p:txBody>
          <a:bodyPr/>
          <a:lstStyle/>
          <a:p>
            <a:endParaRPr lang="en-US"/>
          </a:p>
        </p:txBody>
      </p:sp>
      <p:sp>
        <p:nvSpPr>
          <p:cNvPr id="6" name="Slide Number Placeholder 5">
            <a:extLst>
              <a:ext uri="{FF2B5EF4-FFF2-40B4-BE49-F238E27FC236}">
                <a16:creationId xmlns:a16="http://schemas.microsoft.com/office/drawing/2014/main" id="{6A197123-87BB-F9E6-E312-EAE6A8D70BDD}"/>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11" name="Text Placeholder 9">
            <a:extLst>
              <a:ext uri="{FF2B5EF4-FFF2-40B4-BE49-F238E27FC236}">
                <a16:creationId xmlns:a16="http://schemas.microsoft.com/office/drawing/2014/main" id="{BB4847A4-4335-046C-84E2-AE2A99B6C733}"/>
              </a:ext>
            </a:extLst>
          </p:cNvPr>
          <p:cNvSpPr>
            <a:spLocks noGrp="1"/>
          </p:cNvSpPr>
          <p:nvPr>
            <p:ph type="body" sz="quarter" idx="12"/>
          </p:nvPr>
        </p:nvSpPr>
        <p:spPr>
          <a:xfrm>
            <a:off x="357188" y="1882775"/>
            <a:ext cx="9555162" cy="44354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395102287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Title + Content-4">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27EDAA6-D213-D9ED-3489-4E729AFEDEC3}"/>
              </a:ext>
            </a:extLst>
          </p:cNvPr>
          <p:cNvSpPr/>
          <p:nvPr/>
        </p:nvSpPr>
        <p:spPr>
          <a:xfrm rot="16200000" flipH="1" flipV="1">
            <a:off x="8493466" y="-2609"/>
            <a:ext cx="3695924" cy="3701143"/>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3" name="Picture 2" descr="A blue and green planet&#10;&#10;AI-generated content may be incorrect.">
            <a:extLst>
              <a:ext uri="{FF2B5EF4-FFF2-40B4-BE49-F238E27FC236}">
                <a16:creationId xmlns:a16="http://schemas.microsoft.com/office/drawing/2014/main" id="{799200D8-54AD-AE19-8AC5-FBC227CE8D85}"/>
              </a:ext>
            </a:extLst>
          </p:cNvPr>
          <p:cNvPicPr>
            <a:picLocks noChangeAspect="1"/>
          </p:cNvPicPr>
          <p:nvPr/>
        </p:nvPicPr>
        <p:blipFill>
          <a:blip r:embed="rId2"/>
          <a:srcRect l="16796" b="19950"/>
          <a:stretch>
            <a:fillRect/>
          </a:stretch>
        </p:blipFill>
        <p:spPr>
          <a:xfrm rot="10800000" flipH="1" flipV="1">
            <a:off x="0" y="1445400"/>
            <a:ext cx="6192592" cy="5412600"/>
          </a:xfrm>
          <a:prstGeom prst="rect">
            <a:avLst/>
          </a:prstGeom>
        </p:spPr>
      </p:pic>
      <p:sp>
        <p:nvSpPr>
          <p:cNvPr id="2" name="Title 1">
            <a:extLst>
              <a:ext uri="{FF2B5EF4-FFF2-40B4-BE49-F238E27FC236}">
                <a16:creationId xmlns:a16="http://schemas.microsoft.com/office/drawing/2014/main" id="{CB22389A-2D8C-584D-92BC-68130499DA36}"/>
              </a:ext>
            </a:extLst>
          </p:cNvPr>
          <p:cNvSpPr>
            <a:spLocks noGrp="1"/>
          </p:cNvSpPr>
          <p:nvPr>
            <p:ph type="title"/>
          </p:nvPr>
        </p:nvSpPr>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4" name="Footer Placeholder 3">
            <a:extLst>
              <a:ext uri="{FF2B5EF4-FFF2-40B4-BE49-F238E27FC236}">
                <a16:creationId xmlns:a16="http://schemas.microsoft.com/office/drawing/2014/main" id="{6614CB34-18E4-ABCD-8F43-4EE799BA67CA}"/>
              </a:ext>
            </a:extLst>
          </p:cNvPr>
          <p:cNvSpPr>
            <a:spLocks noGrp="1"/>
          </p:cNvSpPr>
          <p:nvPr>
            <p:ph type="ftr" sz="quarter" idx="10"/>
          </p:nvPr>
        </p:nvSpPr>
        <p:spPr/>
        <p:txBody>
          <a:bodyPr/>
          <a:lstStyle/>
          <a:p>
            <a:endParaRPr lang="en-US"/>
          </a:p>
        </p:txBody>
      </p:sp>
      <p:sp>
        <p:nvSpPr>
          <p:cNvPr id="6" name="Slide Number Placeholder 5">
            <a:extLst>
              <a:ext uri="{FF2B5EF4-FFF2-40B4-BE49-F238E27FC236}">
                <a16:creationId xmlns:a16="http://schemas.microsoft.com/office/drawing/2014/main" id="{6A197123-87BB-F9E6-E312-EAE6A8D70BDD}"/>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11" name="Text Placeholder 9">
            <a:extLst>
              <a:ext uri="{FF2B5EF4-FFF2-40B4-BE49-F238E27FC236}">
                <a16:creationId xmlns:a16="http://schemas.microsoft.com/office/drawing/2014/main" id="{BB4847A4-4335-046C-84E2-AE2A99B6C733}"/>
              </a:ext>
            </a:extLst>
          </p:cNvPr>
          <p:cNvSpPr>
            <a:spLocks noGrp="1"/>
          </p:cNvSpPr>
          <p:nvPr>
            <p:ph type="body" sz="quarter" idx="12"/>
          </p:nvPr>
        </p:nvSpPr>
        <p:spPr>
          <a:xfrm>
            <a:off x="357188" y="1882775"/>
            <a:ext cx="9555162" cy="44354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63565949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Title + Content-5">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D46E7A1-ECE2-8242-FAB7-000BD11FB6DF}"/>
              </a:ext>
            </a:extLst>
          </p:cNvPr>
          <p:cNvSpPr/>
          <p:nvPr/>
        </p:nvSpPr>
        <p:spPr>
          <a:xfrm rot="5400000" flipH="1" flipV="1">
            <a:off x="2492" y="3325098"/>
            <a:ext cx="3530409" cy="3535394"/>
          </a:xfrm>
          <a:prstGeom prst="rect">
            <a:avLst/>
          </a:prstGeom>
          <a:gradFill flip="none" rotWithShape="1">
            <a:gsLst>
              <a:gs pos="67000">
                <a:schemeClr val="accent5">
                  <a:alpha val="0"/>
                </a:schemeClr>
              </a:gs>
              <a:gs pos="13000">
                <a:schemeClr val="accent5"/>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5" name="Rectangle 4">
            <a:extLst>
              <a:ext uri="{FF2B5EF4-FFF2-40B4-BE49-F238E27FC236}">
                <a16:creationId xmlns:a16="http://schemas.microsoft.com/office/drawing/2014/main" id="{827EDAA6-D213-D9ED-3489-4E729AFEDEC3}"/>
              </a:ext>
            </a:extLst>
          </p:cNvPr>
          <p:cNvSpPr/>
          <p:nvPr/>
        </p:nvSpPr>
        <p:spPr>
          <a:xfrm rot="16200000" flipH="1" flipV="1">
            <a:off x="7895747" y="-3030"/>
            <a:ext cx="4293222" cy="4299284"/>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2" name="Title 1">
            <a:extLst>
              <a:ext uri="{FF2B5EF4-FFF2-40B4-BE49-F238E27FC236}">
                <a16:creationId xmlns:a16="http://schemas.microsoft.com/office/drawing/2014/main" id="{CB22389A-2D8C-584D-92BC-68130499DA36}"/>
              </a:ext>
            </a:extLst>
          </p:cNvPr>
          <p:cNvSpPr>
            <a:spLocks noGrp="1"/>
          </p:cNvSpPr>
          <p:nvPr>
            <p:ph type="title"/>
          </p:nvPr>
        </p:nvSpPr>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4" name="Footer Placeholder 3">
            <a:extLst>
              <a:ext uri="{FF2B5EF4-FFF2-40B4-BE49-F238E27FC236}">
                <a16:creationId xmlns:a16="http://schemas.microsoft.com/office/drawing/2014/main" id="{6614CB34-18E4-ABCD-8F43-4EE799BA67CA}"/>
              </a:ext>
            </a:extLst>
          </p:cNvPr>
          <p:cNvSpPr>
            <a:spLocks noGrp="1"/>
          </p:cNvSpPr>
          <p:nvPr>
            <p:ph type="ftr" sz="quarter" idx="10"/>
          </p:nvPr>
        </p:nvSpPr>
        <p:spPr/>
        <p:txBody>
          <a:bodyPr/>
          <a:lstStyle/>
          <a:p>
            <a:endParaRPr lang="en-US"/>
          </a:p>
        </p:txBody>
      </p:sp>
      <p:sp>
        <p:nvSpPr>
          <p:cNvPr id="6" name="Slide Number Placeholder 5">
            <a:extLst>
              <a:ext uri="{FF2B5EF4-FFF2-40B4-BE49-F238E27FC236}">
                <a16:creationId xmlns:a16="http://schemas.microsoft.com/office/drawing/2014/main" id="{6A197123-87BB-F9E6-E312-EAE6A8D70BDD}"/>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11" name="Text Placeholder 9">
            <a:extLst>
              <a:ext uri="{FF2B5EF4-FFF2-40B4-BE49-F238E27FC236}">
                <a16:creationId xmlns:a16="http://schemas.microsoft.com/office/drawing/2014/main" id="{BB4847A4-4335-046C-84E2-AE2A99B6C733}"/>
              </a:ext>
            </a:extLst>
          </p:cNvPr>
          <p:cNvSpPr>
            <a:spLocks noGrp="1"/>
          </p:cNvSpPr>
          <p:nvPr>
            <p:ph type="body" sz="quarter" idx="12"/>
          </p:nvPr>
        </p:nvSpPr>
        <p:spPr>
          <a:xfrm>
            <a:off x="357188" y="1882775"/>
            <a:ext cx="9555162" cy="44354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9616680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Title + Content-6">
    <p:spTree>
      <p:nvGrpSpPr>
        <p:cNvPr id="1" name=""/>
        <p:cNvGrpSpPr/>
        <p:nvPr/>
      </p:nvGrpSpPr>
      <p:grpSpPr>
        <a:xfrm>
          <a:off x="0" y="0"/>
          <a:ext cx="0" cy="0"/>
          <a:chOff x="0" y="0"/>
          <a:chExt cx="0" cy="0"/>
        </a:xfrm>
      </p:grpSpPr>
      <p:pic>
        <p:nvPicPr>
          <p:cNvPr id="3" name="Picture 2" descr="A blue and white gradient&#10;&#10;AI-generated content may be incorrect.">
            <a:extLst>
              <a:ext uri="{FF2B5EF4-FFF2-40B4-BE49-F238E27FC236}">
                <a16:creationId xmlns:a16="http://schemas.microsoft.com/office/drawing/2014/main" id="{D4974D6C-B141-16F1-17DF-0BBB97F4C8CF}"/>
              </a:ext>
            </a:extLst>
          </p:cNvPr>
          <p:cNvPicPr>
            <a:picLocks noChangeAspect="1"/>
          </p:cNvPicPr>
          <p:nvPr/>
        </p:nvPicPr>
        <p:blipFill>
          <a:blip r:embed="rId2"/>
          <a:srcRect r="224"/>
          <a:stretch>
            <a:fillRect/>
          </a:stretch>
        </p:blipFill>
        <p:spPr>
          <a:xfrm>
            <a:off x="0" y="-10429"/>
            <a:ext cx="12192000" cy="6868429"/>
          </a:xfrm>
          <a:prstGeom prst="rect">
            <a:avLst/>
          </a:prstGeom>
        </p:spPr>
      </p:pic>
      <p:pic>
        <p:nvPicPr>
          <p:cNvPr id="8" name="Picture 7" descr="A blue and green planet&#10;&#10;AI-generated content may be incorrect.">
            <a:extLst>
              <a:ext uri="{FF2B5EF4-FFF2-40B4-BE49-F238E27FC236}">
                <a16:creationId xmlns:a16="http://schemas.microsoft.com/office/drawing/2014/main" id="{313AE0AB-C925-939E-A704-93E873ACFE0F}"/>
              </a:ext>
            </a:extLst>
          </p:cNvPr>
          <p:cNvPicPr>
            <a:picLocks noChangeAspect="1"/>
          </p:cNvPicPr>
          <p:nvPr/>
        </p:nvPicPr>
        <p:blipFill>
          <a:blip r:embed="rId3"/>
          <a:srcRect l="16551" b="22627"/>
          <a:stretch>
            <a:fillRect/>
          </a:stretch>
        </p:blipFill>
        <p:spPr>
          <a:xfrm rot="10800000">
            <a:off x="7572658" y="0"/>
            <a:ext cx="4619342" cy="3891088"/>
          </a:xfrm>
          <a:prstGeom prst="rect">
            <a:avLst/>
          </a:prstGeom>
        </p:spPr>
      </p:pic>
      <p:sp>
        <p:nvSpPr>
          <p:cNvPr id="9" name="Rectangle 8">
            <a:extLst>
              <a:ext uri="{FF2B5EF4-FFF2-40B4-BE49-F238E27FC236}">
                <a16:creationId xmlns:a16="http://schemas.microsoft.com/office/drawing/2014/main" id="{F72CD705-37E9-43AF-6675-471AB64BE57B}"/>
              </a:ext>
            </a:extLst>
          </p:cNvPr>
          <p:cNvSpPr/>
          <p:nvPr/>
        </p:nvSpPr>
        <p:spPr>
          <a:xfrm flipV="1">
            <a:off x="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2" name="Title 1">
            <a:extLst>
              <a:ext uri="{FF2B5EF4-FFF2-40B4-BE49-F238E27FC236}">
                <a16:creationId xmlns:a16="http://schemas.microsoft.com/office/drawing/2014/main" id="{CB22389A-2D8C-584D-92BC-68130499DA36}"/>
              </a:ext>
            </a:extLst>
          </p:cNvPr>
          <p:cNvSpPr>
            <a:spLocks noGrp="1"/>
          </p:cNvSpPr>
          <p:nvPr>
            <p:ph type="title"/>
          </p:nvPr>
        </p:nvSpPr>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4" name="Footer Placeholder 3">
            <a:extLst>
              <a:ext uri="{FF2B5EF4-FFF2-40B4-BE49-F238E27FC236}">
                <a16:creationId xmlns:a16="http://schemas.microsoft.com/office/drawing/2014/main" id="{6614CB34-18E4-ABCD-8F43-4EE799BA67CA}"/>
              </a:ext>
            </a:extLst>
          </p:cNvPr>
          <p:cNvSpPr>
            <a:spLocks noGrp="1"/>
          </p:cNvSpPr>
          <p:nvPr>
            <p:ph type="ftr" sz="quarter" idx="10"/>
          </p:nvPr>
        </p:nvSpPr>
        <p:spPr/>
        <p:txBody>
          <a:bodyPr/>
          <a:lstStyle/>
          <a:p>
            <a:endParaRPr lang="en-US"/>
          </a:p>
        </p:txBody>
      </p:sp>
      <p:sp>
        <p:nvSpPr>
          <p:cNvPr id="6" name="Slide Number Placeholder 5">
            <a:extLst>
              <a:ext uri="{FF2B5EF4-FFF2-40B4-BE49-F238E27FC236}">
                <a16:creationId xmlns:a16="http://schemas.microsoft.com/office/drawing/2014/main" id="{6A197123-87BB-F9E6-E312-EAE6A8D70BDD}"/>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11" name="Text Placeholder 9">
            <a:extLst>
              <a:ext uri="{FF2B5EF4-FFF2-40B4-BE49-F238E27FC236}">
                <a16:creationId xmlns:a16="http://schemas.microsoft.com/office/drawing/2014/main" id="{BB4847A4-4335-046C-84E2-AE2A99B6C733}"/>
              </a:ext>
            </a:extLst>
          </p:cNvPr>
          <p:cNvSpPr>
            <a:spLocks noGrp="1"/>
          </p:cNvSpPr>
          <p:nvPr>
            <p:ph type="body" sz="quarter" idx="12"/>
          </p:nvPr>
        </p:nvSpPr>
        <p:spPr>
          <a:xfrm>
            <a:off x="357188" y="1882775"/>
            <a:ext cx="9555162" cy="44354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grpSp>
        <p:nvGrpSpPr>
          <p:cNvPr id="5" name="Group 4">
            <a:extLst>
              <a:ext uri="{FF2B5EF4-FFF2-40B4-BE49-F238E27FC236}">
                <a16:creationId xmlns:a16="http://schemas.microsoft.com/office/drawing/2014/main" id="{907CA4C7-4B84-7C74-440A-F39BF0E528F5}"/>
              </a:ext>
            </a:extLst>
          </p:cNvPr>
          <p:cNvGrpSpPr/>
          <p:nvPr/>
        </p:nvGrpSpPr>
        <p:grpSpPr>
          <a:xfrm>
            <a:off x="9391650" y="6521574"/>
            <a:ext cx="2445624" cy="140376"/>
            <a:chOff x="9391650" y="6521574"/>
            <a:chExt cx="2445624" cy="140376"/>
          </a:xfrm>
          <a:solidFill>
            <a:schemeClr val="tx1"/>
          </a:solidFill>
        </p:grpSpPr>
        <p:pic>
          <p:nvPicPr>
            <p:cNvPr id="7" name="Graphic 6">
              <a:extLst>
                <a:ext uri="{FF2B5EF4-FFF2-40B4-BE49-F238E27FC236}">
                  <a16:creationId xmlns:a16="http://schemas.microsoft.com/office/drawing/2014/main" id="{3A39E359-7179-4550-B8FD-5868FE048A5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10941858" y="6521574"/>
              <a:ext cx="895416" cy="136800"/>
            </a:xfrm>
            <a:prstGeom prst="rect">
              <a:avLst/>
            </a:prstGeom>
          </p:spPr>
        </p:pic>
        <p:grpSp>
          <p:nvGrpSpPr>
            <p:cNvPr id="12" name="Group 11">
              <a:extLst>
                <a:ext uri="{FF2B5EF4-FFF2-40B4-BE49-F238E27FC236}">
                  <a16:creationId xmlns:a16="http://schemas.microsoft.com/office/drawing/2014/main" id="{87E430C3-01E5-DD55-C3EB-A1A7FBD479CF}"/>
                </a:ext>
              </a:extLst>
            </p:cNvPr>
            <p:cNvGrpSpPr/>
            <p:nvPr userDrawn="1"/>
          </p:nvGrpSpPr>
          <p:grpSpPr>
            <a:xfrm>
              <a:off x="9391650" y="6536538"/>
              <a:ext cx="1443125" cy="125412"/>
              <a:chOff x="9391650" y="6536538"/>
              <a:chExt cx="1443125" cy="125412"/>
            </a:xfrm>
            <a:grpFill/>
          </p:grpSpPr>
          <p:sp>
            <p:nvSpPr>
              <p:cNvPr id="13" name="Freeform 12">
                <a:extLst>
                  <a:ext uri="{FF2B5EF4-FFF2-40B4-BE49-F238E27FC236}">
                    <a16:creationId xmlns:a16="http://schemas.microsoft.com/office/drawing/2014/main" id="{5DBD5B6A-2ACB-BD35-7CBB-ADC0CF88F45C}"/>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01DB1D2-E27E-78EF-7263-A16C0DD1DB81}"/>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4761176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p:cSld name="Title + Content-7">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D241191-F64A-AAB3-5FEF-A8D972EC97EE}"/>
              </a:ext>
            </a:extLst>
          </p:cNvPr>
          <p:cNvSpPr/>
          <p:nvPr/>
        </p:nvSpPr>
        <p:spPr>
          <a:xfrm rot="10800000" flipH="1" flipV="1">
            <a:off x="0" y="0"/>
            <a:ext cx="12192000" cy="6858000"/>
          </a:xfrm>
          <a:prstGeom prst="rect">
            <a:avLst/>
          </a:prstGeom>
          <a:gradFill flip="none" rotWithShape="1">
            <a:gsLst>
              <a:gs pos="45000">
                <a:schemeClr val="accent1">
                  <a:alpha val="0"/>
                </a:schemeClr>
              </a:gs>
              <a:gs pos="0">
                <a:schemeClr val="accent1"/>
              </a:gs>
            </a:gsLst>
            <a:lin ang="15000000" scaled="0"/>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pic>
        <p:nvPicPr>
          <p:cNvPr id="5" name="Picture 4" descr="A blue and green planet">
            <a:extLst>
              <a:ext uri="{FF2B5EF4-FFF2-40B4-BE49-F238E27FC236}">
                <a16:creationId xmlns:a16="http://schemas.microsoft.com/office/drawing/2014/main" id="{3DE15C9E-4D1F-2777-8A25-6F55D3F58AC7}"/>
              </a:ext>
            </a:extLst>
          </p:cNvPr>
          <p:cNvPicPr>
            <a:picLocks noChangeAspect="1"/>
          </p:cNvPicPr>
          <p:nvPr/>
        </p:nvPicPr>
        <p:blipFill>
          <a:blip r:embed="rId2"/>
          <a:srcRect l="-438" t="7949" r="30066" b="-352"/>
          <a:stretch>
            <a:fillRect/>
          </a:stretch>
        </p:blipFill>
        <p:spPr>
          <a:xfrm rot="10800000" flipH="1" flipV="1">
            <a:off x="8899869" y="0"/>
            <a:ext cx="3292132" cy="3927165"/>
          </a:xfrm>
          <a:prstGeom prst="rect">
            <a:avLst/>
          </a:prstGeom>
        </p:spPr>
      </p:pic>
      <p:sp>
        <p:nvSpPr>
          <p:cNvPr id="2" name="Title 1">
            <a:extLst>
              <a:ext uri="{FF2B5EF4-FFF2-40B4-BE49-F238E27FC236}">
                <a16:creationId xmlns:a16="http://schemas.microsoft.com/office/drawing/2014/main" id="{CB22389A-2D8C-584D-92BC-68130499DA36}"/>
              </a:ext>
            </a:extLst>
          </p:cNvPr>
          <p:cNvSpPr>
            <a:spLocks noGrp="1"/>
          </p:cNvSpPr>
          <p:nvPr>
            <p:ph type="title"/>
          </p:nvPr>
        </p:nvSpPr>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4" name="Footer Placeholder 3">
            <a:extLst>
              <a:ext uri="{FF2B5EF4-FFF2-40B4-BE49-F238E27FC236}">
                <a16:creationId xmlns:a16="http://schemas.microsoft.com/office/drawing/2014/main" id="{6614CB34-18E4-ABCD-8F43-4EE799BA67CA}"/>
              </a:ext>
            </a:extLst>
          </p:cNvPr>
          <p:cNvSpPr>
            <a:spLocks noGrp="1"/>
          </p:cNvSpPr>
          <p:nvPr>
            <p:ph type="ftr" sz="quarter" idx="10"/>
          </p:nvPr>
        </p:nvSpPr>
        <p:spPr/>
        <p:txBody>
          <a:bodyPr/>
          <a:lstStyle/>
          <a:p>
            <a:endParaRPr lang="en-US"/>
          </a:p>
        </p:txBody>
      </p:sp>
      <p:sp>
        <p:nvSpPr>
          <p:cNvPr id="6" name="Slide Number Placeholder 5">
            <a:extLst>
              <a:ext uri="{FF2B5EF4-FFF2-40B4-BE49-F238E27FC236}">
                <a16:creationId xmlns:a16="http://schemas.microsoft.com/office/drawing/2014/main" id="{6A197123-87BB-F9E6-E312-EAE6A8D70BDD}"/>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11" name="Text Placeholder 9">
            <a:extLst>
              <a:ext uri="{FF2B5EF4-FFF2-40B4-BE49-F238E27FC236}">
                <a16:creationId xmlns:a16="http://schemas.microsoft.com/office/drawing/2014/main" id="{BB4847A4-4335-046C-84E2-AE2A99B6C733}"/>
              </a:ext>
            </a:extLst>
          </p:cNvPr>
          <p:cNvSpPr>
            <a:spLocks noGrp="1"/>
          </p:cNvSpPr>
          <p:nvPr>
            <p:ph type="body" sz="quarter" idx="12"/>
          </p:nvPr>
        </p:nvSpPr>
        <p:spPr>
          <a:xfrm>
            <a:off x="357188" y="1882775"/>
            <a:ext cx="9555162" cy="44354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grpSp>
        <p:nvGrpSpPr>
          <p:cNvPr id="3" name="Group 2">
            <a:extLst>
              <a:ext uri="{FF2B5EF4-FFF2-40B4-BE49-F238E27FC236}">
                <a16:creationId xmlns:a16="http://schemas.microsoft.com/office/drawing/2014/main" id="{EA87F8F5-E57B-ECD0-D9CD-3B8C89FE0404}"/>
              </a:ext>
            </a:extLst>
          </p:cNvPr>
          <p:cNvGrpSpPr/>
          <p:nvPr/>
        </p:nvGrpSpPr>
        <p:grpSpPr>
          <a:xfrm>
            <a:off x="9391650" y="6521574"/>
            <a:ext cx="2445624" cy="140376"/>
            <a:chOff x="9391650" y="6521574"/>
            <a:chExt cx="2445624" cy="140376"/>
          </a:xfrm>
          <a:solidFill>
            <a:schemeClr val="tx1"/>
          </a:solidFill>
        </p:grpSpPr>
        <p:pic>
          <p:nvPicPr>
            <p:cNvPr id="8" name="Graphic 7">
              <a:extLst>
                <a:ext uri="{FF2B5EF4-FFF2-40B4-BE49-F238E27FC236}">
                  <a16:creationId xmlns:a16="http://schemas.microsoft.com/office/drawing/2014/main" id="{D33C9272-514D-BEE3-1045-60F7C83500E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941858" y="6521574"/>
              <a:ext cx="895416" cy="136800"/>
            </a:xfrm>
            <a:prstGeom prst="rect">
              <a:avLst/>
            </a:prstGeom>
          </p:spPr>
        </p:pic>
        <p:grpSp>
          <p:nvGrpSpPr>
            <p:cNvPr id="9" name="Group 8">
              <a:extLst>
                <a:ext uri="{FF2B5EF4-FFF2-40B4-BE49-F238E27FC236}">
                  <a16:creationId xmlns:a16="http://schemas.microsoft.com/office/drawing/2014/main" id="{AC38BD7A-C971-C33D-F2EE-33BC435BDF5C}"/>
                </a:ext>
              </a:extLst>
            </p:cNvPr>
            <p:cNvGrpSpPr/>
            <p:nvPr userDrawn="1"/>
          </p:nvGrpSpPr>
          <p:grpSpPr>
            <a:xfrm>
              <a:off x="9391650" y="6536538"/>
              <a:ext cx="1443125" cy="125412"/>
              <a:chOff x="9391650" y="6536538"/>
              <a:chExt cx="1443125" cy="125412"/>
            </a:xfrm>
            <a:grpFill/>
          </p:grpSpPr>
          <p:sp>
            <p:nvSpPr>
              <p:cNvPr id="12" name="Freeform 11">
                <a:extLst>
                  <a:ext uri="{FF2B5EF4-FFF2-40B4-BE49-F238E27FC236}">
                    <a16:creationId xmlns:a16="http://schemas.microsoft.com/office/drawing/2014/main" id="{11538FA7-8DE8-99BF-17F4-D53B18434CE6}"/>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FBC900D-96BE-E87C-B648-98B1DDD49670}"/>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24739378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25F0C2-05A3-374F-B1F6-1AAB73ADD591}"/>
              </a:ext>
            </a:extLst>
          </p:cNvPr>
          <p:cNvSpPr>
            <a:spLocks noGrp="1"/>
          </p:cNvSpPr>
          <p:nvPr>
            <p:ph type="title"/>
          </p:nvPr>
        </p:nvSpPr>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3" name="Footer Placeholder 2">
            <a:extLst>
              <a:ext uri="{FF2B5EF4-FFF2-40B4-BE49-F238E27FC236}">
                <a16:creationId xmlns:a16="http://schemas.microsoft.com/office/drawing/2014/main" id="{FC25FFBE-886E-02A0-82B7-4137333A464E}"/>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A144919B-0789-A76D-FF65-2A370B4DB888}"/>
              </a:ext>
            </a:extLst>
          </p:cNvPr>
          <p:cNvSpPr>
            <a:spLocks noGrp="1"/>
          </p:cNvSpPr>
          <p:nvPr>
            <p:ph type="sldNum" sz="quarter" idx="11"/>
          </p:nvPr>
        </p:nvSpPr>
        <p:spPr/>
        <p:txBody>
          <a:bodyPr/>
          <a:lstStyle/>
          <a:p>
            <a:fld id="{1E4E4A48-B3C9-B942-90EF-ECA811FD1626}" type="slidenum">
              <a:rPr lang="en-US" smtClean="0"/>
              <a:pPr/>
              <a:t>‹Nº›</a:t>
            </a:fld>
            <a:endParaRPr lang="en-US"/>
          </a:p>
        </p:txBody>
      </p:sp>
    </p:spTree>
    <p:extLst>
      <p:ext uri="{BB962C8B-B14F-4D97-AF65-F5344CB8AC3E}">
        <p14:creationId xmlns:p14="http://schemas.microsoft.com/office/powerpoint/2010/main" val="265636936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Title Only-2">
    <p:bg>
      <p:bgPr>
        <a:solidFill>
          <a:schemeClr val="bg1"/>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0359516-6C5A-2D25-3C9F-86911BB902F2}"/>
              </a:ext>
            </a:extLst>
          </p:cNvPr>
          <p:cNvSpPr/>
          <p:nvPr/>
        </p:nvSpPr>
        <p:spPr>
          <a:xfrm flipV="1">
            <a:off x="0" y="-1"/>
            <a:ext cx="12192000" cy="6857999"/>
          </a:xfrm>
          <a:prstGeom prst="rect">
            <a:avLst/>
          </a:prstGeom>
          <a:gradFill flip="none" rotWithShape="1">
            <a:gsLst>
              <a:gs pos="44000">
                <a:schemeClr val="accent2">
                  <a:alpha val="0"/>
                </a:schemeClr>
              </a:gs>
              <a:gs pos="13000">
                <a:schemeClr val="accent2"/>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5" name="Rectangle 4">
            <a:extLst>
              <a:ext uri="{FF2B5EF4-FFF2-40B4-BE49-F238E27FC236}">
                <a16:creationId xmlns:a16="http://schemas.microsoft.com/office/drawing/2014/main" id="{14199D28-6B0B-66A5-056C-8241B528F204}"/>
              </a:ext>
            </a:extLst>
          </p:cNvPr>
          <p:cNvSpPr/>
          <p:nvPr/>
        </p:nvSpPr>
        <p:spPr>
          <a:xfrm rot="10800000" flipV="1">
            <a:off x="9912350" y="0"/>
            <a:ext cx="2275718" cy="2278932"/>
          </a:xfrm>
          <a:prstGeom prst="rect">
            <a:avLst/>
          </a:prstGeom>
          <a:gradFill flip="none" rotWithShape="1">
            <a:gsLst>
              <a:gs pos="67000">
                <a:schemeClr val="accent3">
                  <a:alpha val="0"/>
                </a:schemeClr>
              </a:gs>
              <a:gs pos="13000">
                <a:schemeClr val="accent3">
                  <a:alpha val="66450"/>
                </a:schemeClr>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2" name="Title 1">
            <a:extLst>
              <a:ext uri="{FF2B5EF4-FFF2-40B4-BE49-F238E27FC236}">
                <a16:creationId xmlns:a16="http://schemas.microsoft.com/office/drawing/2014/main" id="{CB22389A-2D8C-584D-92BC-68130499DA36}"/>
              </a:ext>
            </a:extLst>
          </p:cNvPr>
          <p:cNvSpPr>
            <a:spLocks noGrp="1"/>
          </p:cNvSpPr>
          <p:nvPr>
            <p:ph type="title"/>
          </p:nvPr>
        </p:nvSpPr>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7" name="Footer Placeholder 6">
            <a:extLst>
              <a:ext uri="{FF2B5EF4-FFF2-40B4-BE49-F238E27FC236}">
                <a16:creationId xmlns:a16="http://schemas.microsoft.com/office/drawing/2014/main" id="{7097E899-9AFD-222A-8F3D-5ED6AFB08E85}"/>
              </a:ext>
            </a:extLst>
          </p:cNvPr>
          <p:cNvSpPr>
            <a:spLocks noGrp="1"/>
          </p:cNvSpPr>
          <p:nvPr>
            <p:ph type="ftr" sz="quarter" idx="10"/>
          </p:nvPr>
        </p:nvSpPr>
        <p:spPr/>
        <p:txBody>
          <a:bodyPr/>
          <a:lstStyle/>
          <a:p>
            <a:endParaRPr lang="en-US"/>
          </a:p>
        </p:txBody>
      </p:sp>
      <p:sp>
        <p:nvSpPr>
          <p:cNvPr id="8" name="Slide Number Placeholder 7">
            <a:extLst>
              <a:ext uri="{FF2B5EF4-FFF2-40B4-BE49-F238E27FC236}">
                <a16:creationId xmlns:a16="http://schemas.microsoft.com/office/drawing/2014/main" id="{40567895-4C9E-403A-3B8E-A7C0E9C7A71B}"/>
              </a:ext>
            </a:extLst>
          </p:cNvPr>
          <p:cNvSpPr>
            <a:spLocks noGrp="1"/>
          </p:cNvSpPr>
          <p:nvPr>
            <p:ph type="sldNum" sz="quarter" idx="11"/>
          </p:nvPr>
        </p:nvSpPr>
        <p:spPr/>
        <p:txBody>
          <a:bodyPr/>
          <a:lstStyle/>
          <a:p>
            <a:fld id="{1E4E4A48-B3C9-B942-90EF-ECA811FD1626}" type="slidenum">
              <a:rPr lang="en-US" smtClean="0"/>
              <a:pPr/>
              <a:t>‹Nº›</a:t>
            </a:fld>
            <a:endParaRPr lang="en-US"/>
          </a:p>
        </p:txBody>
      </p:sp>
    </p:spTree>
    <p:extLst>
      <p:ext uri="{BB962C8B-B14F-4D97-AF65-F5344CB8AC3E}">
        <p14:creationId xmlns:p14="http://schemas.microsoft.com/office/powerpoint/2010/main" val="4729414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Agenda - image background 2">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B3D909E-AE1D-A047-A25D-B929C7CBC73C}"/>
              </a:ext>
            </a:extLst>
          </p:cNvPr>
          <p:cNvSpPr>
            <a:spLocks noGrp="1"/>
          </p:cNvSpPr>
          <p:nvPr>
            <p:ph type="pic" sz="quarter" idx="10"/>
          </p:nvPr>
        </p:nvSpPr>
        <p:spPr>
          <a:xfrm>
            <a:off x="0" y="0"/>
            <a:ext cx="12192000" cy="6498000"/>
          </a:xfrm>
          <a:custGeom>
            <a:avLst/>
            <a:gdLst>
              <a:gd name="connsiteX0" fmla="*/ 0 w 12192000"/>
              <a:gd name="connsiteY0" fmla="*/ 0 h 6498000"/>
              <a:gd name="connsiteX1" fmla="*/ 12192000 w 12192000"/>
              <a:gd name="connsiteY1" fmla="*/ 0 h 6498000"/>
              <a:gd name="connsiteX2" fmla="*/ 12192000 w 12192000"/>
              <a:gd name="connsiteY2" fmla="*/ 6498000 h 6498000"/>
              <a:gd name="connsiteX3" fmla="*/ 6347607 w 12192000"/>
              <a:gd name="connsiteY3" fmla="*/ 6498000 h 6498000"/>
              <a:gd name="connsiteX4" fmla="*/ 6348000 w 12192000"/>
              <a:gd name="connsiteY4" fmla="*/ 6496050 h 6498000"/>
              <a:gd name="connsiteX5" fmla="*/ 6096000 w 12192000"/>
              <a:gd name="connsiteY5" fmla="*/ 6244050 h 6498000"/>
              <a:gd name="connsiteX6" fmla="*/ 5844000 w 12192000"/>
              <a:gd name="connsiteY6" fmla="*/ 6496050 h 6498000"/>
              <a:gd name="connsiteX7" fmla="*/ 5844394 w 12192000"/>
              <a:gd name="connsiteY7" fmla="*/ 6498000 h 6498000"/>
              <a:gd name="connsiteX8" fmla="*/ 0 w 12192000"/>
              <a:gd name="connsiteY8"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498000">
                <a:moveTo>
                  <a:pt x="0" y="0"/>
                </a:moveTo>
                <a:lnTo>
                  <a:pt x="12192000" y="0"/>
                </a:lnTo>
                <a:lnTo>
                  <a:pt x="12192000" y="6498000"/>
                </a:lnTo>
                <a:lnTo>
                  <a:pt x="6347607" y="6498000"/>
                </a:lnTo>
                <a:lnTo>
                  <a:pt x="6348000" y="6496050"/>
                </a:lnTo>
                <a:cubicBezTo>
                  <a:pt x="6348000" y="6356874"/>
                  <a:pt x="6235176" y="6244050"/>
                  <a:pt x="6096000" y="6244050"/>
                </a:cubicBezTo>
                <a:cubicBezTo>
                  <a:pt x="5956825" y="6244050"/>
                  <a:pt x="5844000" y="6356874"/>
                  <a:pt x="5844000" y="6496050"/>
                </a:cubicBezTo>
                <a:lnTo>
                  <a:pt x="5844394" y="6498000"/>
                </a:lnTo>
                <a:lnTo>
                  <a:pt x="0" y="6498000"/>
                </a:lnTo>
                <a:close/>
              </a:path>
            </a:pathLst>
          </a:custGeom>
          <a:solidFill>
            <a:schemeClr val="bg1">
              <a:lumMod val="95000"/>
            </a:schemeClr>
          </a:solidFill>
          <a:ln>
            <a:noFill/>
          </a:ln>
        </p:spPr>
        <p:txBody>
          <a:bodyPr wrap="square" anchor="ctr">
            <a:noAutofit/>
          </a:bodyPr>
          <a:lstStyle>
            <a:lvl1pPr algn="ctr">
              <a:defRPr/>
            </a:lvl1pPr>
          </a:lstStyle>
          <a:p>
            <a:endParaRPr lang="en-GB"/>
          </a:p>
        </p:txBody>
      </p:sp>
      <p:sp>
        <p:nvSpPr>
          <p:cNvPr id="2" name="Title 1">
            <a:extLst>
              <a:ext uri="{FF2B5EF4-FFF2-40B4-BE49-F238E27FC236}">
                <a16:creationId xmlns:a16="http://schemas.microsoft.com/office/drawing/2014/main" id="{870493FC-9EBB-4A46-AA09-0DD6BBE20D6F}"/>
              </a:ext>
            </a:extLst>
          </p:cNvPr>
          <p:cNvSpPr>
            <a:spLocks noGrp="1"/>
          </p:cNvSpPr>
          <p:nvPr>
            <p:ph type="title"/>
          </p:nvPr>
        </p:nvSpPr>
        <p:spPr>
          <a:xfrm>
            <a:off x="618065" y="609600"/>
            <a:ext cx="5477935" cy="1192742"/>
          </a:xfrm>
        </p:spPr>
        <p:txBody>
          <a:bodyPr/>
          <a:lstStyle/>
          <a:p>
            <a:r>
              <a:rPr lang="en-GB"/>
              <a:t>Click to edit Master title style</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13">
            <a:extLst>
              <a:ext uri="{FF2B5EF4-FFF2-40B4-BE49-F238E27FC236}">
                <a16:creationId xmlns:a16="http://schemas.microsoft.com/office/drawing/2014/main" id="{C04E660C-1DCC-914B-9017-655D35200AB9}"/>
              </a:ext>
            </a:extLst>
          </p:cNvPr>
          <p:cNvSpPr>
            <a:spLocks noGrp="1" noChangeAspect="1"/>
          </p:cNvSpPr>
          <p:nvPr>
            <p:ph type="body" sz="quarter" idx="13"/>
          </p:nvPr>
        </p:nvSpPr>
        <p:spPr>
          <a:xfrm>
            <a:off x="563497" y="528398"/>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8" name="Text Placeholder 3">
            <a:extLst>
              <a:ext uri="{FF2B5EF4-FFF2-40B4-BE49-F238E27FC236}">
                <a16:creationId xmlns:a16="http://schemas.microsoft.com/office/drawing/2014/main" id="{052569D9-CE1C-EC4F-B932-F0ADE6E84BF2}"/>
              </a:ext>
            </a:extLst>
          </p:cNvPr>
          <p:cNvSpPr>
            <a:spLocks noGrp="1"/>
          </p:cNvSpPr>
          <p:nvPr>
            <p:ph type="body" sz="quarter" idx="14" hasCustomPrompt="1"/>
          </p:nvPr>
        </p:nvSpPr>
        <p:spPr>
          <a:xfrm>
            <a:off x="6095999" y="1802342"/>
            <a:ext cx="792480" cy="528398"/>
          </a:xfrm>
        </p:spPr>
        <p:txBody>
          <a:bodyPr tIns="0" bIns="0" anchor="ctr">
            <a:noAutofit/>
          </a:bodyPr>
          <a:lstStyle>
            <a:lvl1pPr algn="r">
              <a:defRPr sz="3200" b="1">
                <a:solidFill>
                  <a:schemeClr val="accent4"/>
                </a:solidFill>
              </a:defRPr>
            </a:lvl1pPr>
          </a:lstStyle>
          <a:p>
            <a:pPr lvl="0"/>
            <a:r>
              <a:rPr lang="en-GB"/>
              <a:t>01</a:t>
            </a:r>
          </a:p>
        </p:txBody>
      </p:sp>
      <p:sp>
        <p:nvSpPr>
          <p:cNvPr id="10" name="Text Placeholder 3">
            <a:extLst>
              <a:ext uri="{FF2B5EF4-FFF2-40B4-BE49-F238E27FC236}">
                <a16:creationId xmlns:a16="http://schemas.microsoft.com/office/drawing/2014/main" id="{CBC6EDB3-DD20-244A-A980-6A1FD175B51B}"/>
              </a:ext>
            </a:extLst>
          </p:cNvPr>
          <p:cNvSpPr>
            <a:spLocks noGrp="1"/>
          </p:cNvSpPr>
          <p:nvPr>
            <p:ph type="body" sz="quarter" idx="15" hasCustomPrompt="1"/>
          </p:nvPr>
        </p:nvSpPr>
        <p:spPr>
          <a:xfrm>
            <a:off x="6095999" y="2466686"/>
            <a:ext cx="792480" cy="528398"/>
          </a:xfrm>
        </p:spPr>
        <p:txBody>
          <a:bodyPr tIns="0" bIns="0" anchor="ctr">
            <a:noAutofit/>
          </a:bodyPr>
          <a:lstStyle>
            <a:lvl1pPr algn="r">
              <a:defRPr sz="3200" b="1">
                <a:solidFill>
                  <a:schemeClr val="accent4"/>
                </a:solidFill>
              </a:defRPr>
            </a:lvl1pPr>
          </a:lstStyle>
          <a:p>
            <a:pPr lvl="0"/>
            <a:r>
              <a:rPr lang="en-GB"/>
              <a:t>02</a:t>
            </a:r>
          </a:p>
        </p:txBody>
      </p:sp>
      <p:sp>
        <p:nvSpPr>
          <p:cNvPr id="12" name="Text Placeholder 3">
            <a:extLst>
              <a:ext uri="{FF2B5EF4-FFF2-40B4-BE49-F238E27FC236}">
                <a16:creationId xmlns:a16="http://schemas.microsoft.com/office/drawing/2014/main" id="{32F01659-8CFF-1A43-B4AE-8DD102C457BE}"/>
              </a:ext>
            </a:extLst>
          </p:cNvPr>
          <p:cNvSpPr>
            <a:spLocks noGrp="1"/>
          </p:cNvSpPr>
          <p:nvPr>
            <p:ph type="body" sz="quarter" idx="16" hasCustomPrompt="1"/>
          </p:nvPr>
        </p:nvSpPr>
        <p:spPr>
          <a:xfrm>
            <a:off x="6095999" y="3131030"/>
            <a:ext cx="792480" cy="528398"/>
          </a:xfrm>
        </p:spPr>
        <p:txBody>
          <a:bodyPr tIns="0" bIns="0" anchor="ctr">
            <a:noAutofit/>
          </a:bodyPr>
          <a:lstStyle>
            <a:lvl1pPr algn="r">
              <a:defRPr sz="3200" b="1">
                <a:solidFill>
                  <a:schemeClr val="accent4"/>
                </a:solidFill>
              </a:defRPr>
            </a:lvl1pPr>
          </a:lstStyle>
          <a:p>
            <a:pPr lvl="0"/>
            <a:r>
              <a:rPr lang="en-GB"/>
              <a:t>03</a:t>
            </a:r>
          </a:p>
        </p:txBody>
      </p:sp>
      <p:sp>
        <p:nvSpPr>
          <p:cNvPr id="13" name="Text Placeholder 3">
            <a:extLst>
              <a:ext uri="{FF2B5EF4-FFF2-40B4-BE49-F238E27FC236}">
                <a16:creationId xmlns:a16="http://schemas.microsoft.com/office/drawing/2014/main" id="{7543A65C-73BE-6543-8FD4-911F06EFCCA4}"/>
              </a:ext>
            </a:extLst>
          </p:cNvPr>
          <p:cNvSpPr>
            <a:spLocks noGrp="1"/>
          </p:cNvSpPr>
          <p:nvPr>
            <p:ph type="body" sz="quarter" idx="17" hasCustomPrompt="1"/>
          </p:nvPr>
        </p:nvSpPr>
        <p:spPr>
          <a:xfrm>
            <a:off x="6095999" y="3795374"/>
            <a:ext cx="792480" cy="528398"/>
          </a:xfrm>
        </p:spPr>
        <p:txBody>
          <a:bodyPr tIns="0" bIns="0" anchor="ctr">
            <a:noAutofit/>
          </a:bodyPr>
          <a:lstStyle>
            <a:lvl1pPr algn="r">
              <a:defRPr sz="3200" b="1">
                <a:solidFill>
                  <a:schemeClr val="accent4"/>
                </a:solidFill>
              </a:defRPr>
            </a:lvl1pPr>
          </a:lstStyle>
          <a:p>
            <a:pPr lvl="0"/>
            <a:r>
              <a:rPr lang="en-GB"/>
              <a:t>04</a:t>
            </a:r>
          </a:p>
        </p:txBody>
      </p:sp>
      <p:sp>
        <p:nvSpPr>
          <p:cNvPr id="14" name="Text Placeholder 3">
            <a:extLst>
              <a:ext uri="{FF2B5EF4-FFF2-40B4-BE49-F238E27FC236}">
                <a16:creationId xmlns:a16="http://schemas.microsoft.com/office/drawing/2014/main" id="{616C2078-9A7F-AA44-B351-57E689A3C220}"/>
              </a:ext>
            </a:extLst>
          </p:cNvPr>
          <p:cNvSpPr>
            <a:spLocks noGrp="1"/>
          </p:cNvSpPr>
          <p:nvPr>
            <p:ph type="body" sz="quarter" idx="18" hasCustomPrompt="1"/>
          </p:nvPr>
        </p:nvSpPr>
        <p:spPr>
          <a:xfrm>
            <a:off x="6095999" y="4459718"/>
            <a:ext cx="792480" cy="528398"/>
          </a:xfrm>
        </p:spPr>
        <p:txBody>
          <a:bodyPr tIns="0" bIns="0" anchor="ctr">
            <a:noAutofit/>
          </a:bodyPr>
          <a:lstStyle>
            <a:lvl1pPr algn="r">
              <a:defRPr sz="3200" b="1">
                <a:solidFill>
                  <a:schemeClr val="accent4"/>
                </a:solidFill>
              </a:defRPr>
            </a:lvl1pPr>
          </a:lstStyle>
          <a:p>
            <a:pPr lvl="0"/>
            <a:r>
              <a:rPr lang="en-GB"/>
              <a:t>05</a:t>
            </a:r>
          </a:p>
        </p:txBody>
      </p:sp>
      <p:sp>
        <p:nvSpPr>
          <p:cNvPr id="20" name="Content Placeholder 2">
            <a:extLst>
              <a:ext uri="{FF2B5EF4-FFF2-40B4-BE49-F238E27FC236}">
                <a16:creationId xmlns:a16="http://schemas.microsoft.com/office/drawing/2014/main" id="{DC7FCC43-6167-0241-8E00-E6CDF85B9C7B}"/>
              </a:ext>
            </a:extLst>
          </p:cNvPr>
          <p:cNvSpPr>
            <a:spLocks noGrp="1"/>
          </p:cNvSpPr>
          <p:nvPr>
            <p:ph idx="1"/>
          </p:nvPr>
        </p:nvSpPr>
        <p:spPr>
          <a:xfrm>
            <a:off x="6969354" y="1802342"/>
            <a:ext cx="4860696" cy="528398"/>
          </a:xfrm>
        </p:spPr>
        <p:txBody>
          <a:bodyPr anchor="ctr"/>
          <a:lstStyle/>
          <a:p>
            <a:pPr lvl="0"/>
            <a:r>
              <a:rPr lang="en-GB"/>
              <a:t>Click to edit Master text styles</a:t>
            </a:r>
          </a:p>
        </p:txBody>
      </p:sp>
      <p:sp>
        <p:nvSpPr>
          <p:cNvPr id="21" name="Content Placeholder 2">
            <a:extLst>
              <a:ext uri="{FF2B5EF4-FFF2-40B4-BE49-F238E27FC236}">
                <a16:creationId xmlns:a16="http://schemas.microsoft.com/office/drawing/2014/main" id="{2DFF8DF8-0C9B-8B46-B0B4-2371F11D3103}"/>
              </a:ext>
            </a:extLst>
          </p:cNvPr>
          <p:cNvSpPr>
            <a:spLocks noGrp="1"/>
          </p:cNvSpPr>
          <p:nvPr>
            <p:ph idx="19"/>
          </p:nvPr>
        </p:nvSpPr>
        <p:spPr>
          <a:xfrm>
            <a:off x="6969354" y="2466686"/>
            <a:ext cx="4860696" cy="528398"/>
          </a:xfrm>
        </p:spPr>
        <p:txBody>
          <a:bodyPr anchor="ctr"/>
          <a:lstStyle/>
          <a:p>
            <a:pPr lvl="0"/>
            <a:r>
              <a:rPr lang="en-GB"/>
              <a:t>Click to edit Master text styles</a:t>
            </a:r>
          </a:p>
        </p:txBody>
      </p:sp>
      <p:sp>
        <p:nvSpPr>
          <p:cNvPr id="22" name="Content Placeholder 2">
            <a:extLst>
              <a:ext uri="{FF2B5EF4-FFF2-40B4-BE49-F238E27FC236}">
                <a16:creationId xmlns:a16="http://schemas.microsoft.com/office/drawing/2014/main" id="{74A9762A-B8E1-2D48-820F-6869A93BB63F}"/>
              </a:ext>
            </a:extLst>
          </p:cNvPr>
          <p:cNvSpPr>
            <a:spLocks noGrp="1"/>
          </p:cNvSpPr>
          <p:nvPr>
            <p:ph idx="20"/>
          </p:nvPr>
        </p:nvSpPr>
        <p:spPr>
          <a:xfrm>
            <a:off x="6969353" y="3153100"/>
            <a:ext cx="4860696" cy="528398"/>
          </a:xfrm>
        </p:spPr>
        <p:txBody>
          <a:bodyPr anchor="ctr"/>
          <a:lstStyle/>
          <a:p>
            <a:pPr lvl="0"/>
            <a:r>
              <a:rPr lang="en-GB"/>
              <a:t>Click to edit Master text styles</a:t>
            </a:r>
          </a:p>
        </p:txBody>
      </p:sp>
      <p:sp>
        <p:nvSpPr>
          <p:cNvPr id="23" name="Content Placeholder 2">
            <a:extLst>
              <a:ext uri="{FF2B5EF4-FFF2-40B4-BE49-F238E27FC236}">
                <a16:creationId xmlns:a16="http://schemas.microsoft.com/office/drawing/2014/main" id="{D1594578-C69C-4343-8929-33038993FB8E}"/>
              </a:ext>
            </a:extLst>
          </p:cNvPr>
          <p:cNvSpPr>
            <a:spLocks noGrp="1"/>
          </p:cNvSpPr>
          <p:nvPr>
            <p:ph idx="21"/>
          </p:nvPr>
        </p:nvSpPr>
        <p:spPr>
          <a:xfrm>
            <a:off x="6969353" y="3806964"/>
            <a:ext cx="4860696" cy="528398"/>
          </a:xfrm>
        </p:spPr>
        <p:txBody>
          <a:bodyPr anchor="ctr"/>
          <a:lstStyle/>
          <a:p>
            <a:pPr lvl="0"/>
            <a:r>
              <a:rPr lang="en-GB"/>
              <a:t>Click to edit Master text styles</a:t>
            </a:r>
          </a:p>
        </p:txBody>
      </p:sp>
      <p:sp>
        <p:nvSpPr>
          <p:cNvPr id="24" name="Content Placeholder 2">
            <a:extLst>
              <a:ext uri="{FF2B5EF4-FFF2-40B4-BE49-F238E27FC236}">
                <a16:creationId xmlns:a16="http://schemas.microsoft.com/office/drawing/2014/main" id="{E5B61243-FB61-9E4D-A5DF-2275F80DD1E7}"/>
              </a:ext>
            </a:extLst>
          </p:cNvPr>
          <p:cNvSpPr>
            <a:spLocks noGrp="1"/>
          </p:cNvSpPr>
          <p:nvPr>
            <p:ph idx="22"/>
          </p:nvPr>
        </p:nvSpPr>
        <p:spPr>
          <a:xfrm>
            <a:off x="6969353" y="4457103"/>
            <a:ext cx="4860696" cy="528398"/>
          </a:xfrm>
        </p:spPr>
        <p:txBody>
          <a:bodyPr anchor="ctr"/>
          <a:lstStyle/>
          <a:p>
            <a:pPr lvl="0"/>
            <a:r>
              <a:rPr lang="en-GB"/>
              <a:t>Click to edit Master text styles</a:t>
            </a:r>
          </a:p>
        </p:txBody>
      </p:sp>
    </p:spTree>
    <p:extLst>
      <p:ext uri="{BB962C8B-B14F-4D97-AF65-F5344CB8AC3E}">
        <p14:creationId xmlns:p14="http://schemas.microsoft.com/office/powerpoint/2010/main" val="1203467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3 Points-1">
    <p:spTree>
      <p:nvGrpSpPr>
        <p:cNvPr id="1" name=""/>
        <p:cNvGrpSpPr/>
        <p:nvPr/>
      </p:nvGrpSpPr>
      <p:grpSpPr>
        <a:xfrm>
          <a:off x="0" y="0"/>
          <a:ext cx="0" cy="0"/>
          <a:chOff x="0" y="0"/>
          <a:chExt cx="0" cy="0"/>
        </a:xfrm>
      </p:grpSpPr>
      <p:pic>
        <p:nvPicPr>
          <p:cNvPr id="14" name="Picture 13" descr="A blue and green circle&#10;&#10;AI-generated content may be incorrect.">
            <a:extLst>
              <a:ext uri="{FF2B5EF4-FFF2-40B4-BE49-F238E27FC236}">
                <a16:creationId xmlns:a16="http://schemas.microsoft.com/office/drawing/2014/main" id="{24E82353-60E1-6413-9FD2-2DF4EA541EBA}"/>
              </a:ext>
            </a:extLst>
          </p:cNvPr>
          <p:cNvPicPr>
            <a:picLocks noChangeAspect="1"/>
          </p:cNvPicPr>
          <p:nvPr/>
        </p:nvPicPr>
        <p:blipFill>
          <a:blip r:embed="rId2"/>
          <a:stretch>
            <a:fillRect/>
          </a:stretch>
        </p:blipFill>
        <p:spPr>
          <a:xfrm rot="900000">
            <a:off x="3215596" y="4784265"/>
            <a:ext cx="1902136" cy="1942464"/>
          </a:xfrm>
          <a:prstGeom prst="rect">
            <a:avLst/>
          </a:prstGeom>
        </p:spPr>
      </p:pic>
      <p:pic>
        <p:nvPicPr>
          <p:cNvPr id="11" name="Picture 10" descr="A blue and green circle&#10;&#10;AI-generated content may be incorrect.">
            <a:extLst>
              <a:ext uri="{FF2B5EF4-FFF2-40B4-BE49-F238E27FC236}">
                <a16:creationId xmlns:a16="http://schemas.microsoft.com/office/drawing/2014/main" id="{DAA26960-409F-6846-2D84-9FF844F411CA}"/>
              </a:ext>
            </a:extLst>
          </p:cNvPr>
          <p:cNvPicPr>
            <a:picLocks noChangeAspect="1"/>
          </p:cNvPicPr>
          <p:nvPr/>
        </p:nvPicPr>
        <p:blipFill>
          <a:blip r:embed="rId2"/>
          <a:stretch>
            <a:fillRect/>
          </a:stretch>
        </p:blipFill>
        <p:spPr>
          <a:xfrm rot="13500000">
            <a:off x="7110796" y="1211445"/>
            <a:ext cx="1902136" cy="1942464"/>
          </a:xfrm>
          <a:prstGeom prst="rect">
            <a:avLst/>
          </a:prstGeom>
        </p:spPr>
      </p:pic>
      <p:sp>
        <p:nvSpPr>
          <p:cNvPr id="10" name="Rounded Rectangle 9">
            <a:extLst>
              <a:ext uri="{FF2B5EF4-FFF2-40B4-BE49-F238E27FC236}">
                <a16:creationId xmlns:a16="http://schemas.microsoft.com/office/drawing/2014/main" id="{2F819965-C882-04F9-4EE6-04727861857E}"/>
              </a:ext>
            </a:extLst>
          </p:cNvPr>
          <p:cNvSpPr/>
          <p:nvPr/>
        </p:nvSpPr>
        <p:spPr>
          <a:xfrm>
            <a:off x="4288915" y="1871661"/>
            <a:ext cx="3614170" cy="4446587"/>
          </a:xfrm>
          <a:prstGeom prst="roundRect">
            <a:avLst>
              <a:gd name="adj" fmla="val 4798"/>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7" name="Rounded Rectangle 16">
            <a:extLst>
              <a:ext uri="{FF2B5EF4-FFF2-40B4-BE49-F238E27FC236}">
                <a16:creationId xmlns:a16="http://schemas.microsoft.com/office/drawing/2014/main" id="{03293FBC-DA2F-5D3E-936B-654393449C75}"/>
              </a:ext>
            </a:extLst>
          </p:cNvPr>
          <p:cNvSpPr/>
          <p:nvPr/>
        </p:nvSpPr>
        <p:spPr>
          <a:xfrm>
            <a:off x="357188" y="1871660"/>
            <a:ext cx="3614170" cy="4446587"/>
          </a:xfrm>
          <a:prstGeom prst="roundRect">
            <a:avLst>
              <a:gd name="adj" fmla="val 4798"/>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7" name="Rounded Rectangle 6">
            <a:extLst>
              <a:ext uri="{FF2B5EF4-FFF2-40B4-BE49-F238E27FC236}">
                <a16:creationId xmlns:a16="http://schemas.microsoft.com/office/drawing/2014/main" id="{9891EB5C-9384-35A8-47D6-088BFFC1A61C}"/>
              </a:ext>
            </a:extLst>
          </p:cNvPr>
          <p:cNvSpPr/>
          <p:nvPr/>
        </p:nvSpPr>
        <p:spPr>
          <a:xfrm>
            <a:off x="8220642" y="1871662"/>
            <a:ext cx="3614170" cy="4446587"/>
          </a:xfrm>
          <a:prstGeom prst="roundRect">
            <a:avLst>
              <a:gd name="adj" fmla="val 4798"/>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 name="Title 1">
            <a:extLst>
              <a:ext uri="{FF2B5EF4-FFF2-40B4-BE49-F238E27FC236}">
                <a16:creationId xmlns:a16="http://schemas.microsoft.com/office/drawing/2014/main" id="{4DC739E3-2BC6-80E4-B04D-F01DCD8362BA}"/>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1389FB53-0E17-DA77-D29A-73D45590AE22}"/>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4275679F-E1DE-88F4-C045-087247673FAE}"/>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8" name="Text Placeholder 7">
            <a:extLst>
              <a:ext uri="{FF2B5EF4-FFF2-40B4-BE49-F238E27FC236}">
                <a16:creationId xmlns:a16="http://schemas.microsoft.com/office/drawing/2014/main" id="{66526E0C-4CA6-4212-04EC-28EDE2CB8854}"/>
              </a:ext>
            </a:extLst>
          </p:cNvPr>
          <p:cNvSpPr>
            <a:spLocks noGrp="1"/>
          </p:cNvSpPr>
          <p:nvPr>
            <p:ph type="body" sz="quarter" idx="12" hasCustomPrompt="1"/>
          </p:nvPr>
        </p:nvSpPr>
        <p:spPr>
          <a:xfrm>
            <a:off x="569913" y="2111375"/>
            <a:ext cx="3162638" cy="1441722"/>
          </a:xfrm>
        </p:spPr>
        <p:txBody>
          <a:bodyPr/>
          <a:lstStyle>
            <a:lvl1pPr>
              <a:lnSpc>
                <a:spcPct val="100000"/>
              </a:lnSpc>
              <a:defRPr sz="2800">
                <a:latin typeface="+mj-lt"/>
              </a:defRPr>
            </a:lvl1pPr>
          </a:lstStyle>
          <a:p>
            <a:pPr lvl="0"/>
            <a:r>
              <a:rPr lang="en-GB"/>
              <a:t>Title here</a:t>
            </a:r>
            <a:endParaRPr lang="en-US"/>
          </a:p>
        </p:txBody>
      </p:sp>
      <p:sp>
        <p:nvSpPr>
          <p:cNvPr id="9" name="Text Placeholder 7">
            <a:extLst>
              <a:ext uri="{FF2B5EF4-FFF2-40B4-BE49-F238E27FC236}">
                <a16:creationId xmlns:a16="http://schemas.microsoft.com/office/drawing/2014/main" id="{581A5D24-CCFB-44F6-A8D4-8F246068E274}"/>
              </a:ext>
            </a:extLst>
          </p:cNvPr>
          <p:cNvSpPr>
            <a:spLocks noGrp="1"/>
          </p:cNvSpPr>
          <p:nvPr>
            <p:ph type="body" sz="quarter" idx="13"/>
          </p:nvPr>
        </p:nvSpPr>
        <p:spPr>
          <a:xfrm>
            <a:off x="569913" y="4309250"/>
            <a:ext cx="3162638" cy="2009000"/>
          </a:xfrm>
        </p:spPr>
        <p:txBody>
          <a:bodyPr/>
          <a:lstStyle>
            <a:lvl1pPr>
              <a:defRPr sz="1400">
                <a:latin typeface="+mn-lt"/>
              </a:defRPr>
            </a:lvl1pPr>
          </a:lstStyle>
          <a:p>
            <a:pPr lvl="0"/>
            <a:r>
              <a:rPr lang="en-GB"/>
              <a:t>Click to edit Master text styles</a:t>
            </a:r>
          </a:p>
        </p:txBody>
      </p:sp>
      <p:sp>
        <p:nvSpPr>
          <p:cNvPr id="12" name="Text Placeholder 7">
            <a:extLst>
              <a:ext uri="{FF2B5EF4-FFF2-40B4-BE49-F238E27FC236}">
                <a16:creationId xmlns:a16="http://schemas.microsoft.com/office/drawing/2014/main" id="{AFC149F3-F76A-81BC-797D-9B0FE098C0A1}"/>
              </a:ext>
            </a:extLst>
          </p:cNvPr>
          <p:cNvSpPr>
            <a:spLocks noGrp="1"/>
          </p:cNvSpPr>
          <p:nvPr>
            <p:ph type="body" sz="quarter" idx="14" hasCustomPrompt="1"/>
          </p:nvPr>
        </p:nvSpPr>
        <p:spPr>
          <a:xfrm>
            <a:off x="4514681" y="2111375"/>
            <a:ext cx="3162638" cy="1441722"/>
          </a:xfrm>
        </p:spPr>
        <p:txBody>
          <a:bodyPr/>
          <a:lstStyle>
            <a:lvl1pPr>
              <a:lnSpc>
                <a:spcPct val="100000"/>
              </a:lnSpc>
              <a:defRPr sz="2800">
                <a:latin typeface="+mj-lt"/>
              </a:defRPr>
            </a:lvl1pPr>
          </a:lstStyle>
          <a:p>
            <a:pPr lvl="0"/>
            <a:r>
              <a:rPr lang="en-GB"/>
              <a:t>Title here</a:t>
            </a:r>
            <a:endParaRPr lang="en-US"/>
          </a:p>
        </p:txBody>
      </p:sp>
      <p:sp>
        <p:nvSpPr>
          <p:cNvPr id="13" name="Text Placeholder 7">
            <a:extLst>
              <a:ext uri="{FF2B5EF4-FFF2-40B4-BE49-F238E27FC236}">
                <a16:creationId xmlns:a16="http://schemas.microsoft.com/office/drawing/2014/main" id="{22A53B59-E0C0-859B-D4A6-5CA64A799C75}"/>
              </a:ext>
            </a:extLst>
          </p:cNvPr>
          <p:cNvSpPr>
            <a:spLocks noGrp="1"/>
          </p:cNvSpPr>
          <p:nvPr>
            <p:ph type="body" sz="quarter" idx="15"/>
          </p:nvPr>
        </p:nvSpPr>
        <p:spPr>
          <a:xfrm>
            <a:off x="4514681" y="4309250"/>
            <a:ext cx="3162638" cy="2009000"/>
          </a:xfrm>
        </p:spPr>
        <p:txBody>
          <a:bodyPr/>
          <a:lstStyle>
            <a:lvl1pPr>
              <a:defRPr sz="1400">
                <a:latin typeface="+mn-lt"/>
              </a:defRPr>
            </a:lvl1pPr>
          </a:lstStyle>
          <a:p>
            <a:pPr lvl="0"/>
            <a:r>
              <a:rPr lang="en-GB"/>
              <a:t>Click to edit Master text styles</a:t>
            </a:r>
          </a:p>
        </p:txBody>
      </p:sp>
      <p:sp>
        <p:nvSpPr>
          <p:cNvPr id="15" name="Text Placeholder 7">
            <a:extLst>
              <a:ext uri="{FF2B5EF4-FFF2-40B4-BE49-F238E27FC236}">
                <a16:creationId xmlns:a16="http://schemas.microsoft.com/office/drawing/2014/main" id="{D320A961-AB9B-FBAE-A3C6-D61543111C99}"/>
              </a:ext>
            </a:extLst>
          </p:cNvPr>
          <p:cNvSpPr>
            <a:spLocks noGrp="1"/>
          </p:cNvSpPr>
          <p:nvPr>
            <p:ph type="body" sz="quarter" idx="16" hasCustomPrompt="1"/>
          </p:nvPr>
        </p:nvSpPr>
        <p:spPr>
          <a:xfrm>
            <a:off x="8444459" y="2111375"/>
            <a:ext cx="3162638" cy="1441722"/>
          </a:xfrm>
        </p:spPr>
        <p:txBody>
          <a:bodyPr/>
          <a:lstStyle>
            <a:lvl1pPr>
              <a:lnSpc>
                <a:spcPct val="100000"/>
              </a:lnSpc>
              <a:defRPr sz="2800">
                <a:latin typeface="+mj-lt"/>
              </a:defRPr>
            </a:lvl1pPr>
          </a:lstStyle>
          <a:p>
            <a:pPr lvl="0"/>
            <a:r>
              <a:rPr lang="en-GB"/>
              <a:t>Title here</a:t>
            </a:r>
            <a:endParaRPr lang="en-US"/>
          </a:p>
        </p:txBody>
      </p:sp>
      <p:sp>
        <p:nvSpPr>
          <p:cNvPr id="16" name="Text Placeholder 7">
            <a:extLst>
              <a:ext uri="{FF2B5EF4-FFF2-40B4-BE49-F238E27FC236}">
                <a16:creationId xmlns:a16="http://schemas.microsoft.com/office/drawing/2014/main" id="{D328F750-9EF0-C354-9B73-BF2435B6ECED}"/>
              </a:ext>
            </a:extLst>
          </p:cNvPr>
          <p:cNvSpPr>
            <a:spLocks noGrp="1"/>
          </p:cNvSpPr>
          <p:nvPr>
            <p:ph type="body" sz="quarter" idx="17"/>
          </p:nvPr>
        </p:nvSpPr>
        <p:spPr>
          <a:xfrm>
            <a:off x="8444459" y="4309250"/>
            <a:ext cx="3162638" cy="2009000"/>
          </a:xfrm>
        </p:spPr>
        <p:txBody>
          <a:bodyPr/>
          <a:lstStyle>
            <a:lvl1pPr>
              <a:defRPr sz="1400">
                <a:latin typeface="+mn-lt"/>
              </a:defRPr>
            </a:lvl1pPr>
          </a:lstStyle>
          <a:p>
            <a:pPr lvl="0"/>
            <a:r>
              <a:rPr lang="en-GB"/>
              <a:t>Click to edit Master text styles</a:t>
            </a:r>
          </a:p>
        </p:txBody>
      </p:sp>
    </p:spTree>
    <p:extLst>
      <p:ext uri="{BB962C8B-B14F-4D97-AF65-F5344CB8AC3E}">
        <p14:creationId xmlns:p14="http://schemas.microsoft.com/office/powerpoint/2010/main" val="304730921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p:cSld name="3 Points-2">
    <p:bg>
      <p:bgPr>
        <a:gradFill>
          <a:gsLst>
            <a:gs pos="100000">
              <a:schemeClr val="accent1"/>
            </a:gs>
            <a:gs pos="0">
              <a:schemeClr val="accent5"/>
            </a:gs>
          </a:gsLst>
          <a:lin ang="16680000" scaled="0"/>
        </a:gradFill>
        <a:effectLst/>
      </p:bgPr>
    </p:bg>
    <p:spTree>
      <p:nvGrpSpPr>
        <p:cNvPr id="1" name=""/>
        <p:cNvGrpSpPr/>
        <p:nvPr/>
      </p:nvGrpSpPr>
      <p:grpSpPr>
        <a:xfrm>
          <a:off x="0" y="0"/>
          <a:ext cx="0" cy="0"/>
          <a:chOff x="0" y="0"/>
          <a:chExt cx="0" cy="0"/>
        </a:xfrm>
      </p:grpSpPr>
      <p:pic>
        <p:nvPicPr>
          <p:cNvPr id="5" name="Picture 4" descr="A blue and green planet&#10;&#10;AI-generated content may be incorrect.">
            <a:extLst>
              <a:ext uri="{FF2B5EF4-FFF2-40B4-BE49-F238E27FC236}">
                <a16:creationId xmlns:a16="http://schemas.microsoft.com/office/drawing/2014/main" id="{A588BA79-5C57-3AEC-5E09-7188930A97E3}"/>
              </a:ext>
            </a:extLst>
          </p:cNvPr>
          <p:cNvPicPr>
            <a:picLocks noChangeAspect="1"/>
          </p:cNvPicPr>
          <p:nvPr/>
        </p:nvPicPr>
        <p:blipFill>
          <a:blip r:embed="rId2"/>
          <a:srcRect l="16551" b="22627"/>
          <a:stretch>
            <a:fillRect/>
          </a:stretch>
        </p:blipFill>
        <p:spPr>
          <a:xfrm rot="10800000">
            <a:off x="7572658" y="0"/>
            <a:ext cx="4619342" cy="3891088"/>
          </a:xfrm>
          <a:prstGeom prst="rect">
            <a:avLst/>
          </a:prstGeom>
        </p:spPr>
      </p:pic>
      <p:sp>
        <p:nvSpPr>
          <p:cNvPr id="9" name="Rounded Rectangle 8">
            <a:extLst>
              <a:ext uri="{FF2B5EF4-FFF2-40B4-BE49-F238E27FC236}">
                <a16:creationId xmlns:a16="http://schemas.microsoft.com/office/drawing/2014/main" id="{ABD1E4F6-1FE6-2B7D-A910-9625719A5396}"/>
              </a:ext>
            </a:extLst>
          </p:cNvPr>
          <p:cNvSpPr/>
          <p:nvPr/>
        </p:nvSpPr>
        <p:spPr>
          <a:xfrm>
            <a:off x="4288915" y="1871661"/>
            <a:ext cx="3614170" cy="4446587"/>
          </a:xfrm>
          <a:prstGeom prst="roundRect">
            <a:avLst>
              <a:gd name="adj" fmla="val 479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1" name="Rounded Rectangle 10">
            <a:extLst>
              <a:ext uri="{FF2B5EF4-FFF2-40B4-BE49-F238E27FC236}">
                <a16:creationId xmlns:a16="http://schemas.microsoft.com/office/drawing/2014/main" id="{037ACDAC-3DA0-47D3-A3BD-C39FC585B654}"/>
              </a:ext>
            </a:extLst>
          </p:cNvPr>
          <p:cNvSpPr/>
          <p:nvPr/>
        </p:nvSpPr>
        <p:spPr>
          <a:xfrm>
            <a:off x="357188" y="1871660"/>
            <a:ext cx="3614170" cy="4446587"/>
          </a:xfrm>
          <a:prstGeom prst="roundRect">
            <a:avLst>
              <a:gd name="adj" fmla="val 479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2" name="Rounded Rectangle 11">
            <a:extLst>
              <a:ext uri="{FF2B5EF4-FFF2-40B4-BE49-F238E27FC236}">
                <a16:creationId xmlns:a16="http://schemas.microsoft.com/office/drawing/2014/main" id="{EBC58DBF-085F-012A-5AB2-633F20AD4750}"/>
              </a:ext>
            </a:extLst>
          </p:cNvPr>
          <p:cNvSpPr/>
          <p:nvPr/>
        </p:nvSpPr>
        <p:spPr>
          <a:xfrm>
            <a:off x="8220642" y="1871662"/>
            <a:ext cx="3614170" cy="4446587"/>
          </a:xfrm>
          <a:prstGeom prst="roundRect">
            <a:avLst>
              <a:gd name="adj" fmla="val 479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 name="Title 1">
            <a:extLst>
              <a:ext uri="{FF2B5EF4-FFF2-40B4-BE49-F238E27FC236}">
                <a16:creationId xmlns:a16="http://schemas.microsoft.com/office/drawing/2014/main" id="{4DC739E3-2BC6-80E4-B04D-F01DCD8362BA}"/>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1389FB53-0E17-DA77-D29A-73D45590AE22}"/>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4275679F-E1DE-88F4-C045-087247673FAE}"/>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22" name="Text Placeholder 7">
            <a:extLst>
              <a:ext uri="{FF2B5EF4-FFF2-40B4-BE49-F238E27FC236}">
                <a16:creationId xmlns:a16="http://schemas.microsoft.com/office/drawing/2014/main" id="{CCD5F491-4A74-DEE9-8AFD-F8C108516052}"/>
              </a:ext>
            </a:extLst>
          </p:cNvPr>
          <p:cNvSpPr>
            <a:spLocks noGrp="1"/>
          </p:cNvSpPr>
          <p:nvPr>
            <p:ph type="body" sz="quarter" idx="12" hasCustomPrompt="1"/>
          </p:nvPr>
        </p:nvSpPr>
        <p:spPr>
          <a:xfrm>
            <a:off x="569913" y="2111375"/>
            <a:ext cx="3162638" cy="1559288"/>
          </a:xfrm>
        </p:spPr>
        <p:txBody>
          <a:bodyPr/>
          <a:lstStyle>
            <a:lvl1pPr>
              <a:lnSpc>
                <a:spcPct val="100000"/>
              </a:lnSpc>
              <a:defRPr sz="2800">
                <a:latin typeface="+mj-lt"/>
              </a:defRPr>
            </a:lvl1pPr>
          </a:lstStyle>
          <a:p>
            <a:pPr lvl="0"/>
            <a:r>
              <a:rPr lang="en-GB"/>
              <a:t>Title here</a:t>
            </a:r>
            <a:endParaRPr lang="en-US"/>
          </a:p>
        </p:txBody>
      </p:sp>
      <p:sp>
        <p:nvSpPr>
          <p:cNvPr id="23" name="Text Placeholder 7">
            <a:extLst>
              <a:ext uri="{FF2B5EF4-FFF2-40B4-BE49-F238E27FC236}">
                <a16:creationId xmlns:a16="http://schemas.microsoft.com/office/drawing/2014/main" id="{F71736AF-328C-D60D-5F98-6BE4D6703283}"/>
              </a:ext>
            </a:extLst>
          </p:cNvPr>
          <p:cNvSpPr>
            <a:spLocks noGrp="1"/>
          </p:cNvSpPr>
          <p:nvPr>
            <p:ph type="body" sz="quarter" idx="13"/>
          </p:nvPr>
        </p:nvSpPr>
        <p:spPr>
          <a:xfrm>
            <a:off x="569913" y="4309250"/>
            <a:ext cx="3162638" cy="2009000"/>
          </a:xfrm>
        </p:spPr>
        <p:txBody>
          <a:bodyPr/>
          <a:lstStyle>
            <a:lvl1pPr>
              <a:defRPr sz="1400">
                <a:latin typeface="+mn-lt"/>
              </a:defRPr>
            </a:lvl1pPr>
          </a:lstStyle>
          <a:p>
            <a:pPr lvl="0"/>
            <a:r>
              <a:rPr lang="en-GB"/>
              <a:t>Click to edit Master text styles</a:t>
            </a:r>
          </a:p>
        </p:txBody>
      </p:sp>
      <p:sp>
        <p:nvSpPr>
          <p:cNvPr id="24" name="Text Placeholder 7">
            <a:extLst>
              <a:ext uri="{FF2B5EF4-FFF2-40B4-BE49-F238E27FC236}">
                <a16:creationId xmlns:a16="http://schemas.microsoft.com/office/drawing/2014/main" id="{ECBE4500-0985-384C-367F-D975005CA58A}"/>
              </a:ext>
            </a:extLst>
          </p:cNvPr>
          <p:cNvSpPr>
            <a:spLocks noGrp="1"/>
          </p:cNvSpPr>
          <p:nvPr>
            <p:ph type="body" sz="quarter" idx="14" hasCustomPrompt="1"/>
          </p:nvPr>
        </p:nvSpPr>
        <p:spPr>
          <a:xfrm>
            <a:off x="4514681" y="2111375"/>
            <a:ext cx="3162638" cy="1559288"/>
          </a:xfrm>
        </p:spPr>
        <p:txBody>
          <a:bodyPr/>
          <a:lstStyle>
            <a:lvl1pPr>
              <a:lnSpc>
                <a:spcPct val="100000"/>
              </a:lnSpc>
              <a:defRPr sz="2800">
                <a:latin typeface="+mj-lt"/>
              </a:defRPr>
            </a:lvl1pPr>
          </a:lstStyle>
          <a:p>
            <a:pPr lvl="0"/>
            <a:r>
              <a:rPr lang="en-GB"/>
              <a:t>Title here</a:t>
            </a:r>
            <a:endParaRPr lang="en-US"/>
          </a:p>
        </p:txBody>
      </p:sp>
      <p:sp>
        <p:nvSpPr>
          <p:cNvPr id="25" name="Text Placeholder 7">
            <a:extLst>
              <a:ext uri="{FF2B5EF4-FFF2-40B4-BE49-F238E27FC236}">
                <a16:creationId xmlns:a16="http://schemas.microsoft.com/office/drawing/2014/main" id="{DBAC9665-D0D5-6FF8-1272-3055C9337B6F}"/>
              </a:ext>
            </a:extLst>
          </p:cNvPr>
          <p:cNvSpPr>
            <a:spLocks noGrp="1"/>
          </p:cNvSpPr>
          <p:nvPr>
            <p:ph type="body" sz="quarter" idx="15"/>
          </p:nvPr>
        </p:nvSpPr>
        <p:spPr>
          <a:xfrm>
            <a:off x="4514681" y="4309250"/>
            <a:ext cx="3162638" cy="2009000"/>
          </a:xfrm>
        </p:spPr>
        <p:txBody>
          <a:bodyPr/>
          <a:lstStyle>
            <a:lvl1pPr>
              <a:defRPr sz="1400">
                <a:latin typeface="+mn-lt"/>
              </a:defRPr>
            </a:lvl1pPr>
          </a:lstStyle>
          <a:p>
            <a:pPr lvl="0"/>
            <a:r>
              <a:rPr lang="en-GB"/>
              <a:t>Click to edit Master text styles</a:t>
            </a:r>
          </a:p>
        </p:txBody>
      </p:sp>
      <p:sp>
        <p:nvSpPr>
          <p:cNvPr id="26" name="Text Placeholder 7">
            <a:extLst>
              <a:ext uri="{FF2B5EF4-FFF2-40B4-BE49-F238E27FC236}">
                <a16:creationId xmlns:a16="http://schemas.microsoft.com/office/drawing/2014/main" id="{30E6BB6B-4DA6-C6B3-D392-DAB54182B64B}"/>
              </a:ext>
            </a:extLst>
          </p:cNvPr>
          <p:cNvSpPr>
            <a:spLocks noGrp="1"/>
          </p:cNvSpPr>
          <p:nvPr>
            <p:ph type="body" sz="quarter" idx="16" hasCustomPrompt="1"/>
          </p:nvPr>
        </p:nvSpPr>
        <p:spPr>
          <a:xfrm>
            <a:off x="8444459" y="2111375"/>
            <a:ext cx="3162638" cy="1559288"/>
          </a:xfrm>
        </p:spPr>
        <p:txBody>
          <a:bodyPr/>
          <a:lstStyle>
            <a:lvl1pPr>
              <a:lnSpc>
                <a:spcPct val="100000"/>
              </a:lnSpc>
              <a:defRPr sz="2800">
                <a:latin typeface="+mj-lt"/>
              </a:defRPr>
            </a:lvl1pPr>
          </a:lstStyle>
          <a:p>
            <a:pPr lvl="0"/>
            <a:r>
              <a:rPr lang="en-GB"/>
              <a:t>Title here</a:t>
            </a:r>
            <a:endParaRPr lang="en-US"/>
          </a:p>
        </p:txBody>
      </p:sp>
      <p:sp>
        <p:nvSpPr>
          <p:cNvPr id="27" name="Text Placeholder 7">
            <a:extLst>
              <a:ext uri="{FF2B5EF4-FFF2-40B4-BE49-F238E27FC236}">
                <a16:creationId xmlns:a16="http://schemas.microsoft.com/office/drawing/2014/main" id="{A2D20DFD-3CEC-1D52-7066-5DBA9703EFF6}"/>
              </a:ext>
            </a:extLst>
          </p:cNvPr>
          <p:cNvSpPr>
            <a:spLocks noGrp="1"/>
          </p:cNvSpPr>
          <p:nvPr>
            <p:ph type="body" sz="quarter" idx="17"/>
          </p:nvPr>
        </p:nvSpPr>
        <p:spPr>
          <a:xfrm>
            <a:off x="8444459" y="4309250"/>
            <a:ext cx="3162638" cy="2009000"/>
          </a:xfrm>
        </p:spPr>
        <p:txBody>
          <a:bodyPr/>
          <a:lstStyle>
            <a:lvl1pPr>
              <a:defRPr sz="1400">
                <a:latin typeface="+mn-lt"/>
              </a:defRPr>
            </a:lvl1pPr>
          </a:lstStyle>
          <a:p>
            <a:pPr lvl="0"/>
            <a:r>
              <a:rPr lang="en-GB"/>
              <a:t>Click to edit Master text styles</a:t>
            </a:r>
          </a:p>
        </p:txBody>
      </p:sp>
      <p:grpSp>
        <p:nvGrpSpPr>
          <p:cNvPr id="6" name="Group 5">
            <a:extLst>
              <a:ext uri="{FF2B5EF4-FFF2-40B4-BE49-F238E27FC236}">
                <a16:creationId xmlns:a16="http://schemas.microsoft.com/office/drawing/2014/main" id="{7D55758D-36C0-430C-D3E8-6CB0B0C17872}"/>
              </a:ext>
            </a:extLst>
          </p:cNvPr>
          <p:cNvGrpSpPr/>
          <p:nvPr/>
        </p:nvGrpSpPr>
        <p:grpSpPr>
          <a:xfrm>
            <a:off x="9391650" y="6521574"/>
            <a:ext cx="2445624" cy="140376"/>
            <a:chOff x="9391650" y="6521574"/>
            <a:chExt cx="2445624" cy="140376"/>
          </a:xfrm>
          <a:solidFill>
            <a:schemeClr val="tx1"/>
          </a:solidFill>
        </p:grpSpPr>
        <p:pic>
          <p:nvPicPr>
            <p:cNvPr id="7" name="Graphic 6">
              <a:extLst>
                <a:ext uri="{FF2B5EF4-FFF2-40B4-BE49-F238E27FC236}">
                  <a16:creationId xmlns:a16="http://schemas.microsoft.com/office/drawing/2014/main" id="{00A4FAED-A8E8-FB2C-2C99-899E96434C08}"/>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941858" y="6521574"/>
              <a:ext cx="895416" cy="136800"/>
            </a:xfrm>
            <a:prstGeom prst="rect">
              <a:avLst/>
            </a:prstGeom>
          </p:spPr>
        </p:pic>
        <p:grpSp>
          <p:nvGrpSpPr>
            <p:cNvPr id="8" name="Group 7">
              <a:extLst>
                <a:ext uri="{FF2B5EF4-FFF2-40B4-BE49-F238E27FC236}">
                  <a16:creationId xmlns:a16="http://schemas.microsoft.com/office/drawing/2014/main" id="{91887A8D-9D74-8AF4-BE9A-6287895518C6}"/>
                </a:ext>
              </a:extLst>
            </p:cNvPr>
            <p:cNvGrpSpPr/>
            <p:nvPr userDrawn="1"/>
          </p:nvGrpSpPr>
          <p:grpSpPr>
            <a:xfrm>
              <a:off x="9391650" y="6536538"/>
              <a:ext cx="1443125" cy="125412"/>
              <a:chOff x="9391650" y="6536538"/>
              <a:chExt cx="1443125" cy="125412"/>
            </a:xfrm>
            <a:grpFill/>
          </p:grpSpPr>
          <p:sp>
            <p:nvSpPr>
              <p:cNvPr id="13" name="Freeform 12">
                <a:extLst>
                  <a:ext uri="{FF2B5EF4-FFF2-40B4-BE49-F238E27FC236}">
                    <a16:creationId xmlns:a16="http://schemas.microsoft.com/office/drawing/2014/main" id="{57AD01AD-ECE9-64FA-2AE4-6ACD2A4840B5}"/>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94ABD25-871A-2C8B-8F3D-B1C2DC65DD05}"/>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37556489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p:cSld name="3 Points-3">
    <p:bg>
      <p:bgRef idx="1001">
        <a:schemeClr val="bg1"/>
      </p:bgRef>
    </p:bg>
    <p:spTree>
      <p:nvGrpSpPr>
        <p:cNvPr id="1" name=""/>
        <p:cNvGrpSpPr/>
        <p:nvPr/>
      </p:nvGrpSpPr>
      <p:grpSpPr>
        <a:xfrm>
          <a:off x="0" y="0"/>
          <a:ext cx="0" cy="0"/>
          <a:chOff x="0" y="0"/>
          <a:chExt cx="0" cy="0"/>
        </a:xfrm>
      </p:grpSpPr>
      <p:sp>
        <p:nvSpPr>
          <p:cNvPr id="5" name="Picture Placeholder 3">
            <a:extLst>
              <a:ext uri="{FF2B5EF4-FFF2-40B4-BE49-F238E27FC236}">
                <a16:creationId xmlns:a16="http://schemas.microsoft.com/office/drawing/2014/main" id="{F49DEC83-809D-598F-CD20-62E3902DEDE1}"/>
              </a:ext>
            </a:extLst>
          </p:cNvPr>
          <p:cNvSpPr>
            <a:spLocks noGrp="1"/>
          </p:cNvSpPr>
          <p:nvPr>
            <p:ph type="pic" sz="quarter" idx="18"/>
          </p:nvPr>
        </p:nvSpPr>
        <p:spPr>
          <a:xfrm>
            <a:off x="-600" y="1871663"/>
            <a:ext cx="12193200" cy="4986337"/>
          </a:xfrm>
          <a:solidFill>
            <a:schemeClr val="accent5"/>
          </a:solidFill>
        </p:spPr>
        <p:txBody>
          <a:bodyPr anchor="b"/>
          <a:lstStyle>
            <a:lvl1pPr algn="ctr">
              <a:defRPr b="0" i="0">
                <a:latin typeface="+mn-lt"/>
              </a:defRPr>
            </a:lvl1pPr>
          </a:lstStyle>
          <a:p>
            <a:endParaRPr lang="en-US"/>
          </a:p>
        </p:txBody>
      </p:sp>
      <p:pic>
        <p:nvPicPr>
          <p:cNvPr id="6" name="Picture 5" descr="A blue and green planet&#10;&#10;AI-generated content may be incorrect.">
            <a:extLst>
              <a:ext uri="{FF2B5EF4-FFF2-40B4-BE49-F238E27FC236}">
                <a16:creationId xmlns:a16="http://schemas.microsoft.com/office/drawing/2014/main" id="{B343D430-CC57-E9CF-400B-67F6075B42B0}"/>
              </a:ext>
            </a:extLst>
          </p:cNvPr>
          <p:cNvPicPr>
            <a:picLocks noChangeAspect="1"/>
          </p:cNvPicPr>
          <p:nvPr/>
        </p:nvPicPr>
        <p:blipFill>
          <a:blip r:embed="rId2"/>
          <a:srcRect l="16551" b="22627"/>
          <a:stretch>
            <a:fillRect/>
          </a:stretch>
        </p:blipFill>
        <p:spPr>
          <a:xfrm rot="10800000">
            <a:off x="7913642" y="0"/>
            <a:ext cx="4288632" cy="3612516"/>
          </a:xfrm>
          <a:prstGeom prst="rect">
            <a:avLst/>
          </a:prstGeom>
        </p:spPr>
      </p:pic>
      <p:sp>
        <p:nvSpPr>
          <p:cNvPr id="12" name="Text Placeholder 10">
            <a:extLst>
              <a:ext uri="{FF2B5EF4-FFF2-40B4-BE49-F238E27FC236}">
                <a16:creationId xmlns:a16="http://schemas.microsoft.com/office/drawing/2014/main" id="{1D9B35D0-D0B6-CE63-3255-0D4C1E7452A8}"/>
              </a:ext>
            </a:extLst>
          </p:cNvPr>
          <p:cNvSpPr>
            <a:spLocks noGrp="1"/>
          </p:cNvSpPr>
          <p:nvPr>
            <p:ph type="body" sz="quarter" idx="20"/>
          </p:nvPr>
        </p:nvSpPr>
        <p:spPr>
          <a:xfrm>
            <a:off x="357188" y="1871663"/>
            <a:ext cx="3614737" cy="4446587"/>
          </a:xfrm>
          <a:prstGeom prst="roundRect">
            <a:avLst>
              <a:gd name="adj" fmla="val 5014"/>
            </a:avLst>
          </a:prstGeom>
          <a:solidFill>
            <a:schemeClr val="bg1"/>
          </a:solidFill>
        </p:spPr>
        <p:txBody>
          <a:bodyPr/>
          <a:lstStyle>
            <a:lvl1pPr>
              <a:defRPr sz="100">
                <a:noFill/>
              </a:defRPr>
            </a:lvl1pPr>
          </a:lstStyle>
          <a:p>
            <a:pPr lvl="0"/>
            <a:endParaRPr lang="en-US"/>
          </a:p>
        </p:txBody>
      </p:sp>
      <p:sp>
        <p:nvSpPr>
          <p:cNvPr id="13" name="Text Placeholder 10">
            <a:extLst>
              <a:ext uri="{FF2B5EF4-FFF2-40B4-BE49-F238E27FC236}">
                <a16:creationId xmlns:a16="http://schemas.microsoft.com/office/drawing/2014/main" id="{949D9B4F-C9DF-4ECD-E383-0D6944526B39}"/>
              </a:ext>
            </a:extLst>
          </p:cNvPr>
          <p:cNvSpPr>
            <a:spLocks noGrp="1"/>
          </p:cNvSpPr>
          <p:nvPr>
            <p:ph type="body" sz="quarter" idx="21"/>
          </p:nvPr>
        </p:nvSpPr>
        <p:spPr>
          <a:xfrm>
            <a:off x="4288632" y="1871663"/>
            <a:ext cx="3614737" cy="4446587"/>
          </a:xfrm>
          <a:prstGeom prst="roundRect">
            <a:avLst>
              <a:gd name="adj" fmla="val 5866"/>
            </a:avLst>
          </a:prstGeom>
          <a:solidFill>
            <a:schemeClr val="bg1"/>
          </a:solidFill>
        </p:spPr>
        <p:txBody>
          <a:bodyPr/>
          <a:lstStyle>
            <a:lvl1pPr>
              <a:defRPr sz="100">
                <a:noFill/>
              </a:defRPr>
            </a:lvl1pPr>
          </a:lstStyle>
          <a:p>
            <a:pPr lvl="0"/>
            <a:endParaRPr lang="en-US"/>
          </a:p>
        </p:txBody>
      </p:sp>
      <p:sp>
        <p:nvSpPr>
          <p:cNvPr id="14" name="Text Placeholder 10">
            <a:extLst>
              <a:ext uri="{FF2B5EF4-FFF2-40B4-BE49-F238E27FC236}">
                <a16:creationId xmlns:a16="http://schemas.microsoft.com/office/drawing/2014/main" id="{0299C1D4-C14A-10AF-8C53-F0862C961C80}"/>
              </a:ext>
            </a:extLst>
          </p:cNvPr>
          <p:cNvSpPr>
            <a:spLocks noGrp="1"/>
          </p:cNvSpPr>
          <p:nvPr>
            <p:ph type="body" sz="quarter" idx="22"/>
          </p:nvPr>
        </p:nvSpPr>
        <p:spPr>
          <a:xfrm>
            <a:off x="8214021" y="1871663"/>
            <a:ext cx="3614737" cy="4446587"/>
          </a:xfrm>
          <a:prstGeom prst="roundRect">
            <a:avLst>
              <a:gd name="adj" fmla="val 5014"/>
            </a:avLst>
          </a:prstGeom>
          <a:solidFill>
            <a:schemeClr val="bg1"/>
          </a:solidFill>
        </p:spPr>
        <p:txBody>
          <a:bodyPr/>
          <a:lstStyle>
            <a:lvl1pPr>
              <a:defRPr sz="100">
                <a:noFill/>
              </a:defRPr>
            </a:lvl1pPr>
          </a:lstStyle>
          <a:p>
            <a:pPr lvl="0"/>
            <a:endParaRPr lang="en-US"/>
          </a:p>
        </p:txBody>
      </p:sp>
      <p:sp>
        <p:nvSpPr>
          <p:cNvPr id="2" name="Title 1">
            <a:extLst>
              <a:ext uri="{FF2B5EF4-FFF2-40B4-BE49-F238E27FC236}">
                <a16:creationId xmlns:a16="http://schemas.microsoft.com/office/drawing/2014/main" id="{4DC739E3-2BC6-80E4-B04D-F01DCD8362BA}"/>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1389FB53-0E17-DA77-D29A-73D45590AE22}"/>
              </a:ext>
            </a:extLst>
          </p:cNvPr>
          <p:cNvSpPr>
            <a:spLocks noGrp="1"/>
          </p:cNvSpPr>
          <p:nvPr>
            <p:ph type="ftr" sz="quarter" idx="10"/>
          </p:nvPr>
        </p:nvSpPr>
        <p:spPr/>
        <p:txBody>
          <a:bodyPr/>
          <a:lstStyle>
            <a:lvl1pPr>
              <a:defRPr>
                <a:solidFill>
                  <a:schemeClr val="bg1"/>
                </a:solidFill>
              </a:defRPr>
            </a:lvl1pPr>
          </a:lstStyle>
          <a:p>
            <a:endParaRPr lang="en-US"/>
          </a:p>
        </p:txBody>
      </p:sp>
      <p:sp>
        <p:nvSpPr>
          <p:cNvPr id="4" name="Slide Number Placeholder 3">
            <a:extLst>
              <a:ext uri="{FF2B5EF4-FFF2-40B4-BE49-F238E27FC236}">
                <a16:creationId xmlns:a16="http://schemas.microsoft.com/office/drawing/2014/main" id="{4275679F-E1DE-88F4-C045-087247673FAE}"/>
              </a:ext>
            </a:extLst>
          </p:cNvPr>
          <p:cNvSpPr>
            <a:spLocks noGrp="1"/>
          </p:cNvSpPr>
          <p:nvPr>
            <p:ph type="sldNum" sz="quarter" idx="11"/>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22" name="Text Placeholder 7">
            <a:extLst>
              <a:ext uri="{FF2B5EF4-FFF2-40B4-BE49-F238E27FC236}">
                <a16:creationId xmlns:a16="http://schemas.microsoft.com/office/drawing/2014/main" id="{CCD5F491-4A74-DEE9-8AFD-F8C108516052}"/>
              </a:ext>
            </a:extLst>
          </p:cNvPr>
          <p:cNvSpPr>
            <a:spLocks noGrp="1"/>
          </p:cNvSpPr>
          <p:nvPr>
            <p:ph type="body" sz="quarter" idx="12" hasCustomPrompt="1"/>
          </p:nvPr>
        </p:nvSpPr>
        <p:spPr>
          <a:xfrm>
            <a:off x="569913" y="2111375"/>
            <a:ext cx="3162638" cy="1559288"/>
          </a:xfrm>
        </p:spPr>
        <p:txBody>
          <a:bodyPr/>
          <a:lstStyle>
            <a:lvl1pPr>
              <a:lnSpc>
                <a:spcPct val="100000"/>
              </a:lnSpc>
              <a:defRPr sz="2800">
                <a:latin typeface="+mj-lt"/>
              </a:defRPr>
            </a:lvl1pPr>
          </a:lstStyle>
          <a:p>
            <a:pPr lvl="0"/>
            <a:r>
              <a:rPr lang="en-GB"/>
              <a:t>Title here</a:t>
            </a:r>
            <a:endParaRPr lang="en-US"/>
          </a:p>
        </p:txBody>
      </p:sp>
      <p:sp>
        <p:nvSpPr>
          <p:cNvPr id="23" name="Text Placeholder 7">
            <a:extLst>
              <a:ext uri="{FF2B5EF4-FFF2-40B4-BE49-F238E27FC236}">
                <a16:creationId xmlns:a16="http://schemas.microsoft.com/office/drawing/2014/main" id="{F71736AF-328C-D60D-5F98-6BE4D6703283}"/>
              </a:ext>
            </a:extLst>
          </p:cNvPr>
          <p:cNvSpPr>
            <a:spLocks noGrp="1"/>
          </p:cNvSpPr>
          <p:nvPr>
            <p:ph type="body" sz="quarter" idx="13"/>
          </p:nvPr>
        </p:nvSpPr>
        <p:spPr>
          <a:xfrm>
            <a:off x="569913" y="4309250"/>
            <a:ext cx="3162638" cy="2009000"/>
          </a:xfrm>
        </p:spPr>
        <p:txBody>
          <a:bodyPr/>
          <a:lstStyle>
            <a:lvl1pPr>
              <a:defRPr sz="1400">
                <a:latin typeface="+mn-lt"/>
              </a:defRPr>
            </a:lvl1pPr>
          </a:lstStyle>
          <a:p>
            <a:pPr lvl="0"/>
            <a:r>
              <a:rPr lang="en-GB"/>
              <a:t>Click to edit Master text styles</a:t>
            </a:r>
          </a:p>
        </p:txBody>
      </p:sp>
      <p:sp>
        <p:nvSpPr>
          <p:cNvPr id="24" name="Text Placeholder 7">
            <a:extLst>
              <a:ext uri="{FF2B5EF4-FFF2-40B4-BE49-F238E27FC236}">
                <a16:creationId xmlns:a16="http://schemas.microsoft.com/office/drawing/2014/main" id="{ECBE4500-0985-384C-367F-D975005CA58A}"/>
              </a:ext>
            </a:extLst>
          </p:cNvPr>
          <p:cNvSpPr>
            <a:spLocks noGrp="1"/>
          </p:cNvSpPr>
          <p:nvPr>
            <p:ph type="body" sz="quarter" idx="14" hasCustomPrompt="1"/>
          </p:nvPr>
        </p:nvSpPr>
        <p:spPr>
          <a:xfrm>
            <a:off x="4514681" y="2111375"/>
            <a:ext cx="3162638" cy="1559288"/>
          </a:xfrm>
        </p:spPr>
        <p:txBody>
          <a:bodyPr/>
          <a:lstStyle>
            <a:lvl1pPr>
              <a:lnSpc>
                <a:spcPct val="100000"/>
              </a:lnSpc>
              <a:defRPr sz="2800">
                <a:latin typeface="+mj-lt"/>
              </a:defRPr>
            </a:lvl1pPr>
          </a:lstStyle>
          <a:p>
            <a:pPr lvl="0"/>
            <a:r>
              <a:rPr lang="en-GB"/>
              <a:t>Title here</a:t>
            </a:r>
            <a:endParaRPr lang="en-US"/>
          </a:p>
        </p:txBody>
      </p:sp>
      <p:sp>
        <p:nvSpPr>
          <p:cNvPr id="25" name="Text Placeholder 7">
            <a:extLst>
              <a:ext uri="{FF2B5EF4-FFF2-40B4-BE49-F238E27FC236}">
                <a16:creationId xmlns:a16="http://schemas.microsoft.com/office/drawing/2014/main" id="{DBAC9665-D0D5-6FF8-1272-3055C9337B6F}"/>
              </a:ext>
            </a:extLst>
          </p:cNvPr>
          <p:cNvSpPr>
            <a:spLocks noGrp="1"/>
          </p:cNvSpPr>
          <p:nvPr>
            <p:ph type="body" sz="quarter" idx="15"/>
          </p:nvPr>
        </p:nvSpPr>
        <p:spPr>
          <a:xfrm>
            <a:off x="4514681" y="4309250"/>
            <a:ext cx="3162638" cy="2009000"/>
          </a:xfrm>
        </p:spPr>
        <p:txBody>
          <a:bodyPr/>
          <a:lstStyle>
            <a:lvl1pPr>
              <a:defRPr sz="1400">
                <a:latin typeface="+mn-lt"/>
              </a:defRPr>
            </a:lvl1pPr>
          </a:lstStyle>
          <a:p>
            <a:pPr lvl="0"/>
            <a:r>
              <a:rPr lang="en-GB"/>
              <a:t>Click to edit Master text styles</a:t>
            </a:r>
          </a:p>
        </p:txBody>
      </p:sp>
      <p:sp>
        <p:nvSpPr>
          <p:cNvPr id="26" name="Text Placeholder 7">
            <a:extLst>
              <a:ext uri="{FF2B5EF4-FFF2-40B4-BE49-F238E27FC236}">
                <a16:creationId xmlns:a16="http://schemas.microsoft.com/office/drawing/2014/main" id="{30E6BB6B-4DA6-C6B3-D392-DAB54182B64B}"/>
              </a:ext>
            </a:extLst>
          </p:cNvPr>
          <p:cNvSpPr>
            <a:spLocks noGrp="1"/>
          </p:cNvSpPr>
          <p:nvPr>
            <p:ph type="body" sz="quarter" idx="16" hasCustomPrompt="1"/>
          </p:nvPr>
        </p:nvSpPr>
        <p:spPr>
          <a:xfrm>
            <a:off x="8444459" y="2111375"/>
            <a:ext cx="3162638" cy="1559288"/>
          </a:xfrm>
        </p:spPr>
        <p:txBody>
          <a:bodyPr/>
          <a:lstStyle>
            <a:lvl1pPr>
              <a:lnSpc>
                <a:spcPct val="100000"/>
              </a:lnSpc>
              <a:defRPr sz="2800">
                <a:latin typeface="+mj-lt"/>
              </a:defRPr>
            </a:lvl1pPr>
          </a:lstStyle>
          <a:p>
            <a:pPr lvl="0"/>
            <a:r>
              <a:rPr lang="en-GB"/>
              <a:t>Title here</a:t>
            </a:r>
            <a:endParaRPr lang="en-US"/>
          </a:p>
        </p:txBody>
      </p:sp>
      <p:sp>
        <p:nvSpPr>
          <p:cNvPr id="27" name="Text Placeholder 7">
            <a:extLst>
              <a:ext uri="{FF2B5EF4-FFF2-40B4-BE49-F238E27FC236}">
                <a16:creationId xmlns:a16="http://schemas.microsoft.com/office/drawing/2014/main" id="{A2D20DFD-3CEC-1D52-7066-5DBA9703EFF6}"/>
              </a:ext>
            </a:extLst>
          </p:cNvPr>
          <p:cNvSpPr>
            <a:spLocks noGrp="1"/>
          </p:cNvSpPr>
          <p:nvPr>
            <p:ph type="body" sz="quarter" idx="17"/>
          </p:nvPr>
        </p:nvSpPr>
        <p:spPr>
          <a:xfrm>
            <a:off x="8444459" y="4309250"/>
            <a:ext cx="3162638" cy="2009000"/>
          </a:xfrm>
        </p:spPr>
        <p:txBody>
          <a:bodyPr/>
          <a:lstStyle>
            <a:lvl1pPr>
              <a:defRPr sz="1400">
                <a:latin typeface="+mn-lt"/>
              </a:defRPr>
            </a:lvl1pPr>
          </a:lstStyle>
          <a:p>
            <a:pPr lvl="0"/>
            <a:r>
              <a:rPr lang="en-GB"/>
              <a:t>Click to edit Master text styles</a:t>
            </a:r>
          </a:p>
        </p:txBody>
      </p:sp>
      <p:sp>
        <p:nvSpPr>
          <p:cNvPr id="8" name="Text Placeholder 6">
            <a:extLst>
              <a:ext uri="{FF2B5EF4-FFF2-40B4-BE49-F238E27FC236}">
                <a16:creationId xmlns:a16="http://schemas.microsoft.com/office/drawing/2014/main" id="{83A87C4E-DEFB-604E-2DC3-0B203987FFDA}"/>
              </a:ext>
            </a:extLst>
          </p:cNvPr>
          <p:cNvSpPr>
            <a:spLocks noGrp="1"/>
          </p:cNvSpPr>
          <p:nvPr>
            <p:ph type="body" sz="quarter" idx="19"/>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7" name="Text Placeholder 6">
            <a:extLst>
              <a:ext uri="{FF2B5EF4-FFF2-40B4-BE49-F238E27FC236}">
                <a16:creationId xmlns:a16="http://schemas.microsoft.com/office/drawing/2014/main" id="{430B7595-2FF5-544B-2F9B-83917FBC8E94}"/>
              </a:ext>
            </a:extLst>
          </p:cNvPr>
          <p:cNvSpPr>
            <a:spLocks noGrp="1"/>
          </p:cNvSpPr>
          <p:nvPr>
            <p:ph type="body" sz="quarter" idx="23"/>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1356986626"/>
      </p:ext>
    </p:extLst>
  </p:cSld>
  <p:clrMapOvr>
    <a:overrideClrMapping bg1="lt1" tx1="dk1" bg2="lt2" tx2="dk2" accent1="accent1" accent2="accent2" accent3="accent3" accent4="accent4" accent5="accent5" accent6="accent6" hlink="hlink" folHlink="folHlink"/>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p:cSld name="3 Points-4">
    <p:bg>
      <p:bgPr>
        <a:gradFill flip="none" rotWithShape="1">
          <a:gsLst>
            <a:gs pos="100000">
              <a:schemeClr val="accent1"/>
            </a:gs>
            <a:gs pos="31000">
              <a:schemeClr val="bg1">
                <a:alpha val="0"/>
              </a:schemeClr>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5" name="Picture Placeholder 3">
            <a:extLst>
              <a:ext uri="{FF2B5EF4-FFF2-40B4-BE49-F238E27FC236}">
                <a16:creationId xmlns:a16="http://schemas.microsoft.com/office/drawing/2014/main" id="{F49DEC83-809D-598F-CD20-62E3902DEDE1}"/>
              </a:ext>
            </a:extLst>
          </p:cNvPr>
          <p:cNvSpPr>
            <a:spLocks noGrp="1"/>
          </p:cNvSpPr>
          <p:nvPr>
            <p:ph type="pic" sz="quarter" idx="18"/>
          </p:nvPr>
        </p:nvSpPr>
        <p:spPr>
          <a:xfrm>
            <a:off x="-600" y="1"/>
            <a:ext cx="12193200" cy="6858000"/>
          </a:xfrm>
          <a:solidFill>
            <a:schemeClr val="accent5"/>
          </a:solidFill>
        </p:spPr>
        <p:txBody>
          <a:bodyPr anchor="b"/>
          <a:lstStyle>
            <a:lvl1pPr algn="ctr">
              <a:defRPr b="0" i="0">
                <a:latin typeface="+mn-lt"/>
              </a:defRPr>
            </a:lvl1pPr>
          </a:lstStyle>
          <a:p>
            <a:endParaRPr lang="en-US"/>
          </a:p>
        </p:txBody>
      </p:sp>
      <p:sp>
        <p:nvSpPr>
          <p:cNvPr id="6" name="Rounded Rectangle 5">
            <a:extLst>
              <a:ext uri="{FF2B5EF4-FFF2-40B4-BE49-F238E27FC236}">
                <a16:creationId xmlns:a16="http://schemas.microsoft.com/office/drawing/2014/main" id="{81D42E73-C04F-6CB3-3D0A-FBA4C6CAF99B}"/>
              </a:ext>
            </a:extLst>
          </p:cNvPr>
          <p:cNvSpPr/>
          <p:nvPr/>
        </p:nvSpPr>
        <p:spPr>
          <a:xfrm>
            <a:off x="4288915" y="1871661"/>
            <a:ext cx="3614170" cy="4446587"/>
          </a:xfrm>
          <a:prstGeom prst="roundRect">
            <a:avLst>
              <a:gd name="adj" fmla="val 4798"/>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7" name="Rounded Rectangle 6">
            <a:extLst>
              <a:ext uri="{FF2B5EF4-FFF2-40B4-BE49-F238E27FC236}">
                <a16:creationId xmlns:a16="http://schemas.microsoft.com/office/drawing/2014/main" id="{09E821BA-F576-8786-D840-7F077FE9A476}"/>
              </a:ext>
            </a:extLst>
          </p:cNvPr>
          <p:cNvSpPr/>
          <p:nvPr/>
        </p:nvSpPr>
        <p:spPr>
          <a:xfrm>
            <a:off x="357188" y="1871660"/>
            <a:ext cx="3614170" cy="4446587"/>
          </a:xfrm>
          <a:prstGeom prst="roundRect">
            <a:avLst>
              <a:gd name="adj" fmla="val 4798"/>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9" name="Rounded Rectangle 8">
            <a:extLst>
              <a:ext uri="{FF2B5EF4-FFF2-40B4-BE49-F238E27FC236}">
                <a16:creationId xmlns:a16="http://schemas.microsoft.com/office/drawing/2014/main" id="{7904652C-98A5-64BF-BD54-C6B397A2CB1F}"/>
              </a:ext>
            </a:extLst>
          </p:cNvPr>
          <p:cNvSpPr/>
          <p:nvPr/>
        </p:nvSpPr>
        <p:spPr>
          <a:xfrm>
            <a:off x="8220642" y="1871662"/>
            <a:ext cx="3614170" cy="4446587"/>
          </a:xfrm>
          <a:prstGeom prst="roundRect">
            <a:avLst>
              <a:gd name="adj" fmla="val 4798"/>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2" name="Text Placeholder 10">
            <a:extLst>
              <a:ext uri="{FF2B5EF4-FFF2-40B4-BE49-F238E27FC236}">
                <a16:creationId xmlns:a16="http://schemas.microsoft.com/office/drawing/2014/main" id="{1D9B35D0-D0B6-CE63-3255-0D4C1E7452A8}"/>
              </a:ext>
            </a:extLst>
          </p:cNvPr>
          <p:cNvSpPr>
            <a:spLocks noGrp="1"/>
          </p:cNvSpPr>
          <p:nvPr>
            <p:ph type="body" sz="quarter" idx="20"/>
          </p:nvPr>
        </p:nvSpPr>
        <p:spPr>
          <a:xfrm>
            <a:off x="357188" y="1871663"/>
            <a:ext cx="3614737" cy="4446587"/>
          </a:xfrm>
          <a:prstGeom prst="roundRect">
            <a:avLst>
              <a:gd name="adj" fmla="val 4729"/>
            </a:avLst>
          </a:prstGeom>
          <a:solidFill>
            <a:schemeClr val="bg1"/>
          </a:solidFill>
        </p:spPr>
        <p:txBody>
          <a:bodyPr/>
          <a:lstStyle>
            <a:lvl1pPr>
              <a:defRPr sz="100">
                <a:noFill/>
              </a:defRPr>
            </a:lvl1pPr>
          </a:lstStyle>
          <a:p>
            <a:pPr lvl="0"/>
            <a:endParaRPr lang="en-US"/>
          </a:p>
        </p:txBody>
      </p:sp>
      <p:sp>
        <p:nvSpPr>
          <p:cNvPr id="13" name="Text Placeholder 10">
            <a:extLst>
              <a:ext uri="{FF2B5EF4-FFF2-40B4-BE49-F238E27FC236}">
                <a16:creationId xmlns:a16="http://schemas.microsoft.com/office/drawing/2014/main" id="{949D9B4F-C9DF-4ECD-E383-0D6944526B39}"/>
              </a:ext>
            </a:extLst>
          </p:cNvPr>
          <p:cNvSpPr>
            <a:spLocks noGrp="1"/>
          </p:cNvSpPr>
          <p:nvPr>
            <p:ph type="body" sz="quarter" idx="21"/>
          </p:nvPr>
        </p:nvSpPr>
        <p:spPr>
          <a:xfrm>
            <a:off x="4288632" y="1871663"/>
            <a:ext cx="3614737" cy="4446587"/>
          </a:xfrm>
          <a:prstGeom prst="roundRect">
            <a:avLst>
              <a:gd name="adj" fmla="val 5298"/>
            </a:avLst>
          </a:prstGeom>
          <a:solidFill>
            <a:schemeClr val="bg1"/>
          </a:solidFill>
        </p:spPr>
        <p:txBody>
          <a:bodyPr/>
          <a:lstStyle>
            <a:lvl1pPr>
              <a:defRPr sz="100">
                <a:noFill/>
              </a:defRPr>
            </a:lvl1pPr>
          </a:lstStyle>
          <a:p>
            <a:pPr lvl="0"/>
            <a:endParaRPr lang="en-US"/>
          </a:p>
        </p:txBody>
      </p:sp>
      <p:sp>
        <p:nvSpPr>
          <p:cNvPr id="14" name="Text Placeholder 10">
            <a:extLst>
              <a:ext uri="{FF2B5EF4-FFF2-40B4-BE49-F238E27FC236}">
                <a16:creationId xmlns:a16="http://schemas.microsoft.com/office/drawing/2014/main" id="{0299C1D4-C14A-10AF-8C53-F0862C961C80}"/>
              </a:ext>
            </a:extLst>
          </p:cNvPr>
          <p:cNvSpPr>
            <a:spLocks noGrp="1"/>
          </p:cNvSpPr>
          <p:nvPr>
            <p:ph type="body" sz="quarter" idx="22"/>
          </p:nvPr>
        </p:nvSpPr>
        <p:spPr>
          <a:xfrm>
            <a:off x="8214021" y="1871663"/>
            <a:ext cx="3614737" cy="4446587"/>
          </a:xfrm>
          <a:prstGeom prst="roundRect">
            <a:avLst>
              <a:gd name="adj" fmla="val 4445"/>
            </a:avLst>
          </a:prstGeom>
          <a:solidFill>
            <a:schemeClr val="bg1"/>
          </a:solidFill>
        </p:spPr>
        <p:txBody>
          <a:bodyPr/>
          <a:lstStyle>
            <a:lvl1pPr>
              <a:defRPr sz="100">
                <a:noFill/>
              </a:defRPr>
            </a:lvl1pPr>
          </a:lstStyle>
          <a:p>
            <a:pPr lvl="0"/>
            <a:endParaRPr lang="en-US"/>
          </a:p>
        </p:txBody>
      </p:sp>
      <p:sp>
        <p:nvSpPr>
          <p:cNvPr id="2" name="Title 1">
            <a:extLst>
              <a:ext uri="{FF2B5EF4-FFF2-40B4-BE49-F238E27FC236}">
                <a16:creationId xmlns:a16="http://schemas.microsoft.com/office/drawing/2014/main" id="{4DC739E3-2BC6-80E4-B04D-F01DCD8362BA}"/>
              </a:ext>
            </a:extLst>
          </p:cNvPr>
          <p:cNvSpPr>
            <a:spLocks noGrp="1"/>
          </p:cNvSpPr>
          <p:nvPr>
            <p:ph type="title"/>
          </p:nvPr>
        </p:nvSpPr>
        <p:spPr/>
        <p:txBody>
          <a:bodyPr/>
          <a:lstStyle>
            <a:lvl1pPr>
              <a:defRPr>
                <a:solidFill>
                  <a:schemeClr val="bg1"/>
                </a:solidFill>
              </a:defRPr>
            </a:lvl1pPr>
          </a:lstStyle>
          <a:p>
            <a:r>
              <a:rPr lang="en-GB"/>
              <a:t>Click to edit Master title style</a:t>
            </a:r>
            <a:endParaRPr lang="en-US"/>
          </a:p>
        </p:txBody>
      </p:sp>
      <p:sp>
        <p:nvSpPr>
          <p:cNvPr id="3" name="Footer Placeholder 2">
            <a:extLst>
              <a:ext uri="{FF2B5EF4-FFF2-40B4-BE49-F238E27FC236}">
                <a16:creationId xmlns:a16="http://schemas.microsoft.com/office/drawing/2014/main" id="{1389FB53-0E17-DA77-D29A-73D45590AE22}"/>
              </a:ext>
            </a:extLst>
          </p:cNvPr>
          <p:cNvSpPr>
            <a:spLocks noGrp="1"/>
          </p:cNvSpPr>
          <p:nvPr>
            <p:ph type="ftr" sz="quarter" idx="10"/>
          </p:nvPr>
        </p:nvSpPr>
        <p:spPr/>
        <p:txBody>
          <a:bodyPr/>
          <a:lstStyle>
            <a:lvl1pPr>
              <a:defRPr>
                <a:solidFill>
                  <a:schemeClr val="bg1"/>
                </a:solidFill>
              </a:defRPr>
            </a:lvl1pPr>
          </a:lstStyle>
          <a:p>
            <a:endParaRPr lang="en-US"/>
          </a:p>
        </p:txBody>
      </p:sp>
      <p:sp>
        <p:nvSpPr>
          <p:cNvPr id="4" name="Slide Number Placeholder 3">
            <a:extLst>
              <a:ext uri="{FF2B5EF4-FFF2-40B4-BE49-F238E27FC236}">
                <a16:creationId xmlns:a16="http://schemas.microsoft.com/office/drawing/2014/main" id="{4275679F-E1DE-88F4-C045-087247673FAE}"/>
              </a:ext>
            </a:extLst>
          </p:cNvPr>
          <p:cNvSpPr>
            <a:spLocks noGrp="1"/>
          </p:cNvSpPr>
          <p:nvPr>
            <p:ph type="sldNum" sz="quarter" idx="11"/>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22" name="Text Placeholder 7">
            <a:extLst>
              <a:ext uri="{FF2B5EF4-FFF2-40B4-BE49-F238E27FC236}">
                <a16:creationId xmlns:a16="http://schemas.microsoft.com/office/drawing/2014/main" id="{CCD5F491-4A74-DEE9-8AFD-F8C108516052}"/>
              </a:ext>
            </a:extLst>
          </p:cNvPr>
          <p:cNvSpPr>
            <a:spLocks noGrp="1"/>
          </p:cNvSpPr>
          <p:nvPr>
            <p:ph type="body" sz="quarter" idx="12" hasCustomPrompt="1"/>
          </p:nvPr>
        </p:nvSpPr>
        <p:spPr>
          <a:xfrm>
            <a:off x="569913" y="2111375"/>
            <a:ext cx="3162638" cy="1559288"/>
          </a:xfrm>
        </p:spPr>
        <p:txBody>
          <a:bodyPr/>
          <a:lstStyle>
            <a:lvl1pPr>
              <a:lnSpc>
                <a:spcPct val="100000"/>
              </a:lnSpc>
              <a:defRPr sz="2800">
                <a:latin typeface="+mj-lt"/>
              </a:defRPr>
            </a:lvl1pPr>
          </a:lstStyle>
          <a:p>
            <a:pPr lvl="0"/>
            <a:r>
              <a:rPr lang="en-GB"/>
              <a:t>Title here</a:t>
            </a:r>
            <a:endParaRPr lang="en-US"/>
          </a:p>
        </p:txBody>
      </p:sp>
      <p:sp>
        <p:nvSpPr>
          <p:cNvPr id="23" name="Text Placeholder 7">
            <a:extLst>
              <a:ext uri="{FF2B5EF4-FFF2-40B4-BE49-F238E27FC236}">
                <a16:creationId xmlns:a16="http://schemas.microsoft.com/office/drawing/2014/main" id="{F71736AF-328C-D60D-5F98-6BE4D6703283}"/>
              </a:ext>
            </a:extLst>
          </p:cNvPr>
          <p:cNvSpPr>
            <a:spLocks noGrp="1"/>
          </p:cNvSpPr>
          <p:nvPr>
            <p:ph type="body" sz="quarter" idx="13"/>
          </p:nvPr>
        </p:nvSpPr>
        <p:spPr>
          <a:xfrm>
            <a:off x="569913" y="4309250"/>
            <a:ext cx="3162638" cy="2009000"/>
          </a:xfrm>
        </p:spPr>
        <p:txBody>
          <a:bodyPr/>
          <a:lstStyle>
            <a:lvl1pPr>
              <a:defRPr sz="1400">
                <a:latin typeface="+mn-lt"/>
              </a:defRPr>
            </a:lvl1pPr>
          </a:lstStyle>
          <a:p>
            <a:pPr lvl="0"/>
            <a:r>
              <a:rPr lang="en-GB"/>
              <a:t>Click to edit Master text styles</a:t>
            </a:r>
          </a:p>
        </p:txBody>
      </p:sp>
      <p:sp>
        <p:nvSpPr>
          <p:cNvPr id="24" name="Text Placeholder 7">
            <a:extLst>
              <a:ext uri="{FF2B5EF4-FFF2-40B4-BE49-F238E27FC236}">
                <a16:creationId xmlns:a16="http://schemas.microsoft.com/office/drawing/2014/main" id="{ECBE4500-0985-384C-367F-D975005CA58A}"/>
              </a:ext>
            </a:extLst>
          </p:cNvPr>
          <p:cNvSpPr>
            <a:spLocks noGrp="1"/>
          </p:cNvSpPr>
          <p:nvPr>
            <p:ph type="body" sz="quarter" idx="14" hasCustomPrompt="1"/>
          </p:nvPr>
        </p:nvSpPr>
        <p:spPr>
          <a:xfrm>
            <a:off x="4514681" y="2111375"/>
            <a:ext cx="3162638" cy="1559288"/>
          </a:xfrm>
        </p:spPr>
        <p:txBody>
          <a:bodyPr/>
          <a:lstStyle>
            <a:lvl1pPr>
              <a:lnSpc>
                <a:spcPct val="100000"/>
              </a:lnSpc>
              <a:defRPr sz="2800">
                <a:latin typeface="+mj-lt"/>
              </a:defRPr>
            </a:lvl1pPr>
          </a:lstStyle>
          <a:p>
            <a:pPr lvl="0"/>
            <a:r>
              <a:rPr lang="en-GB"/>
              <a:t>Title here</a:t>
            </a:r>
            <a:endParaRPr lang="en-US"/>
          </a:p>
        </p:txBody>
      </p:sp>
      <p:sp>
        <p:nvSpPr>
          <p:cNvPr id="25" name="Text Placeholder 7">
            <a:extLst>
              <a:ext uri="{FF2B5EF4-FFF2-40B4-BE49-F238E27FC236}">
                <a16:creationId xmlns:a16="http://schemas.microsoft.com/office/drawing/2014/main" id="{DBAC9665-D0D5-6FF8-1272-3055C9337B6F}"/>
              </a:ext>
            </a:extLst>
          </p:cNvPr>
          <p:cNvSpPr>
            <a:spLocks noGrp="1"/>
          </p:cNvSpPr>
          <p:nvPr>
            <p:ph type="body" sz="quarter" idx="15"/>
          </p:nvPr>
        </p:nvSpPr>
        <p:spPr>
          <a:xfrm>
            <a:off x="4514681" y="4309250"/>
            <a:ext cx="3162638" cy="2009000"/>
          </a:xfrm>
        </p:spPr>
        <p:txBody>
          <a:bodyPr/>
          <a:lstStyle>
            <a:lvl1pPr>
              <a:defRPr sz="1400">
                <a:latin typeface="+mn-lt"/>
              </a:defRPr>
            </a:lvl1pPr>
          </a:lstStyle>
          <a:p>
            <a:pPr lvl="0"/>
            <a:r>
              <a:rPr lang="en-GB"/>
              <a:t>Click to edit Master text styles</a:t>
            </a:r>
          </a:p>
        </p:txBody>
      </p:sp>
      <p:sp>
        <p:nvSpPr>
          <p:cNvPr id="26" name="Text Placeholder 7">
            <a:extLst>
              <a:ext uri="{FF2B5EF4-FFF2-40B4-BE49-F238E27FC236}">
                <a16:creationId xmlns:a16="http://schemas.microsoft.com/office/drawing/2014/main" id="{30E6BB6B-4DA6-C6B3-D392-DAB54182B64B}"/>
              </a:ext>
            </a:extLst>
          </p:cNvPr>
          <p:cNvSpPr>
            <a:spLocks noGrp="1"/>
          </p:cNvSpPr>
          <p:nvPr>
            <p:ph type="body" sz="quarter" idx="16" hasCustomPrompt="1"/>
          </p:nvPr>
        </p:nvSpPr>
        <p:spPr>
          <a:xfrm>
            <a:off x="8444459" y="2111375"/>
            <a:ext cx="3162638" cy="1559288"/>
          </a:xfrm>
        </p:spPr>
        <p:txBody>
          <a:bodyPr/>
          <a:lstStyle>
            <a:lvl1pPr>
              <a:lnSpc>
                <a:spcPct val="100000"/>
              </a:lnSpc>
              <a:defRPr sz="2800">
                <a:latin typeface="+mj-lt"/>
              </a:defRPr>
            </a:lvl1pPr>
          </a:lstStyle>
          <a:p>
            <a:pPr lvl="0"/>
            <a:r>
              <a:rPr lang="en-GB"/>
              <a:t>Title here</a:t>
            </a:r>
            <a:endParaRPr lang="en-US"/>
          </a:p>
        </p:txBody>
      </p:sp>
      <p:sp>
        <p:nvSpPr>
          <p:cNvPr id="27" name="Text Placeholder 7">
            <a:extLst>
              <a:ext uri="{FF2B5EF4-FFF2-40B4-BE49-F238E27FC236}">
                <a16:creationId xmlns:a16="http://schemas.microsoft.com/office/drawing/2014/main" id="{A2D20DFD-3CEC-1D52-7066-5DBA9703EFF6}"/>
              </a:ext>
            </a:extLst>
          </p:cNvPr>
          <p:cNvSpPr>
            <a:spLocks noGrp="1"/>
          </p:cNvSpPr>
          <p:nvPr>
            <p:ph type="body" sz="quarter" idx="17"/>
          </p:nvPr>
        </p:nvSpPr>
        <p:spPr>
          <a:xfrm>
            <a:off x="8444459" y="4309250"/>
            <a:ext cx="3162638" cy="2009000"/>
          </a:xfrm>
        </p:spPr>
        <p:txBody>
          <a:bodyPr/>
          <a:lstStyle>
            <a:lvl1pPr>
              <a:defRPr sz="1400">
                <a:latin typeface="+mn-lt"/>
              </a:defRPr>
            </a:lvl1pPr>
          </a:lstStyle>
          <a:p>
            <a:pPr lvl="0"/>
            <a:r>
              <a:rPr lang="en-GB"/>
              <a:t>Click to edit Master text styles</a:t>
            </a:r>
          </a:p>
        </p:txBody>
      </p:sp>
      <p:sp>
        <p:nvSpPr>
          <p:cNvPr id="8" name="Text Placeholder 6">
            <a:extLst>
              <a:ext uri="{FF2B5EF4-FFF2-40B4-BE49-F238E27FC236}">
                <a16:creationId xmlns:a16="http://schemas.microsoft.com/office/drawing/2014/main" id="{83A87C4E-DEFB-604E-2DC3-0B203987FFDA}"/>
              </a:ext>
            </a:extLst>
          </p:cNvPr>
          <p:cNvSpPr>
            <a:spLocks noGrp="1"/>
          </p:cNvSpPr>
          <p:nvPr>
            <p:ph type="body" sz="quarter" idx="19"/>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10" name="Text Placeholder 9">
            <a:extLst>
              <a:ext uri="{FF2B5EF4-FFF2-40B4-BE49-F238E27FC236}">
                <a16:creationId xmlns:a16="http://schemas.microsoft.com/office/drawing/2014/main" id="{BDDA7790-7720-A2EE-6E78-7251295AC874}"/>
              </a:ext>
            </a:extLst>
          </p:cNvPr>
          <p:cNvSpPr>
            <a:spLocks noGrp="1"/>
          </p:cNvSpPr>
          <p:nvPr>
            <p:ph type="body" sz="quarter" idx="23"/>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386198053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p:cSld name="3 Points-5">
    <p:spTree>
      <p:nvGrpSpPr>
        <p:cNvPr id="1" name=""/>
        <p:cNvGrpSpPr/>
        <p:nvPr/>
      </p:nvGrpSpPr>
      <p:grpSpPr>
        <a:xfrm>
          <a:off x="0" y="0"/>
          <a:ext cx="0" cy="0"/>
          <a:chOff x="0" y="0"/>
          <a:chExt cx="0" cy="0"/>
        </a:xfrm>
      </p:grpSpPr>
      <p:pic>
        <p:nvPicPr>
          <p:cNvPr id="23" name="Picture 22" descr="A blue and green planet&#10;&#10;AI-generated content may be incorrect.">
            <a:extLst>
              <a:ext uri="{FF2B5EF4-FFF2-40B4-BE49-F238E27FC236}">
                <a16:creationId xmlns:a16="http://schemas.microsoft.com/office/drawing/2014/main" id="{E1B4AFB2-D989-ADE2-9F88-0595E079EAE6}"/>
              </a:ext>
            </a:extLst>
          </p:cNvPr>
          <p:cNvPicPr>
            <a:picLocks noChangeAspect="1"/>
          </p:cNvPicPr>
          <p:nvPr/>
        </p:nvPicPr>
        <p:blipFill>
          <a:blip r:embed="rId2"/>
          <a:srcRect l="16551" b="22627"/>
          <a:stretch>
            <a:fillRect/>
          </a:stretch>
        </p:blipFill>
        <p:spPr>
          <a:xfrm>
            <a:off x="0" y="1174940"/>
            <a:ext cx="6746697" cy="5683060"/>
          </a:xfrm>
          <a:prstGeom prst="rect">
            <a:avLst/>
          </a:prstGeom>
        </p:spPr>
      </p:pic>
      <p:pic>
        <p:nvPicPr>
          <p:cNvPr id="22" name="Picture 21" descr="A blue and green planet&#10;&#10;AI-generated content may be incorrect.">
            <a:extLst>
              <a:ext uri="{FF2B5EF4-FFF2-40B4-BE49-F238E27FC236}">
                <a16:creationId xmlns:a16="http://schemas.microsoft.com/office/drawing/2014/main" id="{43EEFF0B-97A6-05F3-A020-CE7B2BC12490}"/>
              </a:ext>
            </a:extLst>
          </p:cNvPr>
          <p:cNvPicPr>
            <a:picLocks noChangeAspect="1"/>
          </p:cNvPicPr>
          <p:nvPr/>
        </p:nvPicPr>
        <p:blipFill>
          <a:blip r:embed="rId2"/>
          <a:srcRect l="16551" b="22627"/>
          <a:stretch>
            <a:fillRect/>
          </a:stretch>
        </p:blipFill>
        <p:spPr>
          <a:xfrm rot="10800000">
            <a:off x="5455577" y="0"/>
            <a:ext cx="6746697" cy="5683060"/>
          </a:xfrm>
          <a:prstGeom prst="rect">
            <a:avLst/>
          </a:prstGeom>
        </p:spPr>
      </p:pic>
      <p:sp>
        <p:nvSpPr>
          <p:cNvPr id="2" name="Title 1">
            <a:extLst>
              <a:ext uri="{FF2B5EF4-FFF2-40B4-BE49-F238E27FC236}">
                <a16:creationId xmlns:a16="http://schemas.microsoft.com/office/drawing/2014/main" id="{3B22A4E4-ABF6-7497-AB27-13482EED69C0}"/>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F5619A98-70AF-D0EA-BF1D-4B587B1E3407}"/>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55A19293-5ACA-2419-BF87-F5B650FF7180}"/>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8" name="Rounded Rectangle 7">
            <a:extLst>
              <a:ext uri="{FF2B5EF4-FFF2-40B4-BE49-F238E27FC236}">
                <a16:creationId xmlns:a16="http://schemas.microsoft.com/office/drawing/2014/main" id="{B275FFA1-72C3-D1B9-CC3B-7A152F3168E6}"/>
              </a:ext>
            </a:extLst>
          </p:cNvPr>
          <p:cNvSpPr/>
          <p:nvPr/>
        </p:nvSpPr>
        <p:spPr>
          <a:xfrm>
            <a:off x="357188" y="1352551"/>
            <a:ext cx="3614170" cy="4965700"/>
          </a:xfrm>
          <a:prstGeom prst="roundRect">
            <a:avLst>
              <a:gd name="adj" fmla="val 472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9" name="Rounded Rectangle 8">
            <a:extLst>
              <a:ext uri="{FF2B5EF4-FFF2-40B4-BE49-F238E27FC236}">
                <a16:creationId xmlns:a16="http://schemas.microsoft.com/office/drawing/2014/main" id="{E3E85A41-EAAF-7D54-54D3-8F35B279E273}"/>
              </a:ext>
            </a:extLst>
          </p:cNvPr>
          <p:cNvSpPr/>
          <p:nvPr/>
        </p:nvSpPr>
        <p:spPr>
          <a:xfrm>
            <a:off x="4283359" y="1352551"/>
            <a:ext cx="3614170" cy="4965700"/>
          </a:xfrm>
          <a:prstGeom prst="roundRect">
            <a:avLst>
              <a:gd name="adj" fmla="val 5865"/>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0" name="Rounded Rectangle 9">
            <a:extLst>
              <a:ext uri="{FF2B5EF4-FFF2-40B4-BE49-F238E27FC236}">
                <a16:creationId xmlns:a16="http://schemas.microsoft.com/office/drawing/2014/main" id="{C19D6F0A-FDD5-8A73-DC27-47E23658F55C}"/>
              </a:ext>
            </a:extLst>
          </p:cNvPr>
          <p:cNvSpPr/>
          <p:nvPr/>
        </p:nvSpPr>
        <p:spPr>
          <a:xfrm>
            <a:off x="8209530" y="1352551"/>
            <a:ext cx="3614170" cy="4965700"/>
          </a:xfrm>
          <a:prstGeom prst="roundRect">
            <a:avLst>
              <a:gd name="adj" fmla="val 472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1" name="Text Placeholder 7">
            <a:extLst>
              <a:ext uri="{FF2B5EF4-FFF2-40B4-BE49-F238E27FC236}">
                <a16:creationId xmlns:a16="http://schemas.microsoft.com/office/drawing/2014/main" id="{95EEC1B4-8EC5-DB5B-6D7A-4CD451F2647B}"/>
              </a:ext>
            </a:extLst>
          </p:cNvPr>
          <p:cNvSpPr>
            <a:spLocks noGrp="1"/>
          </p:cNvSpPr>
          <p:nvPr>
            <p:ph type="body" sz="quarter" idx="12" hasCustomPrompt="1"/>
          </p:nvPr>
        </p:nvSpPr>
        <p:spPr>
          <a:xfrm>
            <a:off x="569913" y="3644093"/>
            <a:ext cx="3162638" cy="995363"/>
          </a:xfrm>
        </p:spPr>
        <p:txBody>
          <a:bodyPr/>
          <a:lstStyle>
            <a:lvl1pPr>
              <a:lnSpc>
                <a:spcPct val="100000"/>
              </a:lnSpc>
              <a:defRPr sz="2000">
                <a:latin typeface="+mj-lt"/>
              </a:defRPr>
            </a:lvl1pPr>
          </a:lstStyle>
          <a:p>
            <a:pPr lvl="0"/>
            <a:r>
              <a:rPr lang="en-GB"/>
              <a:t>Title here</a:t>
            </a:r>
            <a:endParaRPr lang="en-US"/>
          </a:p>
        </p:txBody>
      </p:sp>
      <p:sp>
        <p:nvSpPr>
          <p:cNvPr id="12" name="Text Placeholder 7">
            <a:extLst>
              <a:ext uri="{FF2B5EF4-FFF2-40B4-BE49-F238E27FC236}">
                <a16:creationId xmlns:a16="http://schemas.microsoft.com/office/drawing/2014/main" id="{BE35C7E6-FB52-0FB6-870B-B50ECEDCC9BC}"/>
              </a:ext>
            </a:extLst>
          </p:cNvPr>
          <p:cNvSpPr>
            <a:spLocks noGrp="1"/>
          </p:cNvSpPr>
          <p:nvPr>
            <p:ph type="body" sz="quarter" idx="13"/>
          </p:nvPr>
        </p:nvSpPr>
        <p:spPr>
          <a:xfrm>
            <a:off x="569913" y="4639456"/>
            <a:ext cx="3162638" cy="1678794"/>
          </a:xfrm>
        </p:spPr>
        <p:txBody>
          <a:bodyPr/>
          <a:lstStyle>
            <a:lvl1pPr>
              <a:defRPr sz="1400">
                <a:latin typeface="+mn-lt"/>
              </a:defRPr>
            </a:lvl1pPr>
          </a:lstStyle>
          <a:p>
            <a:pPr lvl="0"/>
            <a:r>
              <a:rPr lang="en-GB"/>
              <a:t>Click to edit Master text styles</a:t>
            </a:r>
          </a:p>
        </p:txBody>
      </p:sp>
      <p:sp>
        <p:nvSpPr>
          <p:cNvPr id="13" name="Text Placeholder 7">
            <a:extLst>
              <a:ext uri="{FF2B5EF4-FFF2-40B4-BE49-F238E27FC236}">
                <a16:creationId xmlns:a16="http://schemas.microsoft.com/office/drawing/2014/main" id="{D9D4ACC7-B64B-A727-E4B1-7FBCD7E8685F}"/>
              </a:ext>
            </a:extLst>
          </p:cNvPr>
          <p:cNvSpPr>
            <a:spLocks noGrp="1"/>
          </p:cNvSpPr>
          <p:nvPr>
            <p:ph type="body" sz="quarter" idx="14" hasCustomPrompt="1"/>
          </p:nvPr>
        </p:nvSpPr>
        <p:spPr>
          <a:xfrm>
            <a:off x="4514681" y="3644093"/>
            <a:ext cx="3162638" cy="995363"/>
          </a:xfrm>
        </p:spPr>
        <p:txBody>
          <a:bodyPr/>
          <a:lstStyle>
            <a:lvl1pPr>
              <a:lnSpc>
                <a:spcPct val="100000"/>
              </a:lnSpc>
              <a:defRPr sz="2000">
                <a:latin typeface="+mj-lt"/>
              </a:defRPr>
            </a:lvl1pPr>
          </a:lstStyle>
          <a:p>
            <a:pPr lvl="0"/>
            <a:r>
              <a:rPr lang="en-GB"/>
              <a:t>Title here</a:t>
            </a:r>
            <a:endParaRPr lang="en-US"/>
          </a:p>
        </p:txBody>
      </p:sp>
      <p:sp>
        <p:nvSpPr>
          <p:cNvPr id="14" name="Text Placeholder 7">
            <a:extLst>
              <a:ext uri="{FF2B5EF4-FFF2-40B4-BE49-F238E27FC236}">
                <a16:creationId xmlns:a16="http://schemas.microsoft.com/office/drawing/2014/main" id="{4839C13F-59CC-FB5F-8061-AA68911ED114}"/>
              </a:ext>
            </a:extLst>
          </p:cNvPr>
          <p:cNvSpPr>
            <a:spLocks noGrp="1"/>
          </p:cNvSpPr>
          <p:nvPr>
            <p:ph type="body" sz="quarter" idx="15"/>
          </p:nvPr>
        </p:nvSpPr>
        <p:spPr>
          <a:xfrm>
            <a:off x="4514681" y="4639456"/>
            <a:ext cx="3162638" cy="1678794"/>
          </a:xfrm>
        </p:spPr>
        <p:txBody>
          <a:bodyPr/>
          <a:lstStyle>
            <a:lvl1pPr>
              <a:defRPr sz="1400">
                <a:latin typeface="+mn-lt"/>
              </a:defRPr>
            </a:lvl1pPr>
          </a:lstStyle>
          <a:p>
            <a:pPr lvl="0"/>
            <a:r>
              <a:rPr lang="en-GB"/>
              <a:t>Click to edit Master text styles</a:t>
            </a:r>
          </a:p>
        </p:txBody>
      </p:sp>
      <p:sp>
        <p:nvSpPr>
          <p:cNvPr id="15" name="Text Placeholder 7">
            <a:extLst>
              <a:ext uri="{FF2B5EF4-FFF2-40B4-BE49-F238E27FC236}">
                <a16:creationId xmlns:a16="http://schemas.microsoft.com/office/drawing/2014/main" id="{10D5EB30-D0A8-6FFE-6EBC-CB214DC816D7}"/>
              </a:ext>
            </a:extLst>
          </p:cNvPr>
          <p:cNvSpPr>
            <a:spLocks noGrp="1"/>
          </p:cNvSpPr>
          <p:nvPr>
            <p:ph type="body" sz="quarter" idx="16" hasCustomPrompt="1"/>
          </p:nvPr>
        </p:nvSpPr>
        <p:spPr>
          <a:xfrm>
            <a:off x="8444459" y="3644093"/>
            <a:ext cx="3162638" cy="995363"/>
          </a:xfrm>
        </p:spPr>
        <p:txBody>
          <a:bodyPr/>
          <a:lstStyle>
            <a:lvl1pPr>
              <a:lnSpc>
                <a:spcPct val="100000"/>
              </a:lnSpc>
              <a:defRPr sz="2000">
                <a:latin typeface="+mj-lt"/>
              </a:defRPr>
            </a:lvl1pPr>
          </a:lstStyle>
          <a:p>
            <a:pPr lvl="0"/>
            <a:r>
              <a:rPr lang="en-GB"/>
              <a:t>Title here</a:t>
            </a:r>
            <a:endParaRPr lang="en-US"/>
          </a:p>
        </p:txBody>
      </p:sp>
      <p:sp>
        <p:nvSpPr>
          <p:cNvPr id="16" name="Text Placeholder 7">
            <a:extLst>
              <a:ext uri="{FF2B5EF4-FFF2-40B4-BE49-F238E27FC236}">
                <a16:creationId xmlns:a16="http://schemas.microsoft.com/office/drawing/2014/main" id="{D5118C2D-282C-DA48-F292-1B678086CACC}"/>
              </a:ext>
            </a:extLst>
          </p:cNvPr>
          <p:cNvSpPr>
            <a:spLocks noGrp="1"/>
          </p:cNvSpPr>
          <p:nvPr>
            <p:ph type="body" sz="quarter" idx="17"/>
          </p:nvPr>
        </p:nvSpPr>
        <p:spPr>
          <a:xfrm>
            <a:off x="8444459" y="4639456"/>
            <a:ext cx="3162638" cy="1678794"/>
          </a:xfrm>
        </p:spPr>
        <p:txBody>
          <a:bodyPr/>
          <a:lstStyle>
            <a:lvl1pPr>
              <a:defRPr sz="1400">
                <a:latin typeface="+mn-lt"/>
              </a:defRPr>
            </a:lvl1pPr>
          </a:lstStyle>
          <a:p>
            <a:pPr lvl="0"/>
            <a:r>
              <a:rPr lang="en-GB"/>
              <a:t>Click to edit Master text styles</a:t>
            </a:r>
          </a:p>
        </p:txBody>
      </p:sp>
      <p:sp>
        <p:nvSpPr>
          <p:cNvPr id="18" name="Picture Placeholder 17">
            <a:extLst>
              <a:ext uri="{FF2B5EF4-FFF2-40B4-BE49-F238E27FC236}">
                <a16:creationId xmlns:a16="http://schemas.microsoft.com/office/drawing/2014/main" id="{6F37B95B-FFE6-43E3-3C8E-D4FA2D704530}"/>
              </a:ext>
            </a:extLst>
          </p:cNvPr>
          <p:cNvSpPr>
            <a:spLocks noGrp="1"/>
          </p:cNvSpPr>
          <p:nvPr>
            <p:ph type="pic" sz="quarter" idx="18"/>
          </p:nvPr>
        </p:nvSpPr>
        <p:spPr>
          <a:xfrm>
            <a:off x="569913" y="1589088"/>
            <a:ext cx="3162300" cy="1839912"/>
          </a:xfrm>
          <a:prstGeom prst="roundRect">
            <a:avLst>
              <a:gd name="adj" fmla="val 5148"/>
            </a:avLst>
          </a:prstGeom>
          <a:solidFill>
            <a:schemeClr val="accent5"/>
          </a:solidFill>
        </p:spPr>
        <p:txBody>
          <a:bodyPr anchor="ctr"/>
          <a:lstStyle>
            <a:lvl1pPr algn="ctr">
              <a:defRPr>
                <a:solidFill>
                  <a:sysClr val="windowText" lastClr="000000"/>
                </a:solidFill>
              </a:defRPr>
            </a:lvl1pPr>
          </a:lstStyle>
          <a:p>
            <a:endParaRPr lang="en-US"/>
          </a:p>
        </p:txBody>
      </p:sp>
      <p:sp>
        <p:nvSpPr>
          <p:cNvPr id="19" name="Picture Placeholder 17">
            <a:extLst>
              <a:ext uri="{FF2B5EF4-FFF2-40B4-BE49-F238E27FC236}">
                <a16:creationId xmlns:a16="http://schemas.microsoft.com/office/drawing/2014/main" id="{6293F7B9-59C8-365D-FA93-66171444F1C1}"/>
              </a:ext>
            </a:extLst>
          </p:cNvPr>
          <p:cNvSpPr>
            <a:spLocks noGrp="1"/>
          </p:cNvSpPr>
          <p:nvPr>
            <p:ph type="pic" sz="quarter" idx="19"/>
          </p:nvPr>
        </p:nvSpPr>
        <p:spPr>
          <a:xfrm>
            <a:off x="4514850" y="1589088"/>
            <a:ext cx="3162300" cy="1839912"/>
          </a:xfrm>
          <a:prstGeom prst="roundRect">
            <a:avLst>
              <a:gd name="adj" fmla="val 5148"/>
            </a:avLst>
          </a:prstGeom>
          <a:solidFill>
            <a:schemeClr val="accent5"/>
          </a:solidFill>
        </p:spPr>
        <p:txBody>
          <a:bodyPr vert="horz" lIns="0" tIns="0" rIns="0" bIns="0" rtlCol="0" anchor="ctr">
            <a:noAutofit/>
          </a:bodyPr>
          <a:lstStyle>
            <a:lvl1pPr>
              <a:defRPr lang="en-US">
                <a:solidFill>
                  <a:sysClr val="windowText" lastClr="000000"/>
                </a:solidFill>
              </a:defRPr>
            </a:lvl1pPr>
          </a:lstStyle>
          <a:p>
            <a:pPr lvl="0" algn="ctr"/>
            <a:endParaRPr lang="en-US"/>
          </a:p>
        </p:txBody>
      </p:sp>
      <p:sp>
        <p:nvSpPr>
          <p:cNvPr id="20" name="Picture Placeholder 17">
            <a:extLst>
              <a:ext uri="{FF2B5EF4-FFF2-40B4-BE49-F238E27FC236}">
                <a16:creationId xmlns:a16="http://schemas.microsoft.com/office/drawing/2014/main" id="{B6E6B7E8-4892-32E0-0254-A9634FF16112}"/>
              </a:ext>
            </a:extLst>
          </p:cNvPr>
          <p:cNvSpPr>
            <a:spLocks noGrp="1"/>
          </p:cNvSpPr>
          <p:nvPr>
            <p:ph type="pic" sz="quarter" idx="20"/>
          </p:nvPr>
        </p:nvSpPr>
        <p:spPr>
          <a:xfrm>
            <a:off x="8444797" y="1589088"/>
            <a:ext cx="3162300" cy="1839912"/>
          </a:xfrm>
          <a:prstGeom prst="roundRect">
            <a:avLst>
              <a:gd name="adj" fmla="val 4818"/>
            </a:avLst>
          </a:prstGeom>
          <a:solidFill>
            <a:schemeClr val="accent5"/>
          </a:solidFill>
        </p:spPr>
        <p:txBody>
          <a:bodyPr vert="horz" lIns="0" tIns="0" rIns="0" bIns="0" rtlCol="0" anchor="ctr">
            <a:noAutofit/>
          </a:bodyPr>
          <a:lstStyle>
            <a:lvl1pPr>
              <a:defRPr lang="en-US">
                <a:solidFill>
                  <a:sysClr val="windowText" lastClr="000000"/>
                </a:solidFill>
              </a:defRPr>
            </a:lvl1pPr>
          </a:lstStyle>
          <a:p>
            <a:pPr lvl="0" algn="ctr"/>
            <a:endParaRPr lang="en-US"/>
          </a:p>
        </p:txBody>
      </p:sp>
      <p:grpSp>
        <p:nvGrpSpPr>
          <p:cNvPr id="5" name="Group 4">
            <a:extLst>
              <a:ext uri="{FF2B5EF4-FFF2-40B4-BE49-F238E27FC236}">
                <a16:creationId xmlns:a16="http://schemas.microsoft.com/office/drawing/2014/main" id="{2419A595-D939-170E-B45C-9F3709A4BE09}"/>
              </a:ext>
            </a:extLst>
          </p:cNvPr>
          <p:cNvGrpSpPr/>
          <p:nvPr/>
        </p:nvGrpSpPr>
        <p:grpSpPr>
          <a:xfrm>
            <a:off x="9391650" y="6521574"/>
            <a:ext cx="2445624" cy="140376"/>
            <a:chOff x="9391650" y="6521574"/>
            <a:chExt cx="2445624" cy="140376"/>
          </a:xfrm>
          <a:solidFill>
            <a:schemeClr val="tx1"/>
          </a:solidFill>
        </p:grpSpPr>
        <p:pic>
          <p:nvPicPr>
            <p:cNvPr id="7" name="Graphic 6">
              <a:extLst>
                <a:ext uri="{FF2B5EF4-FFF2-40B4-BE49-F238E27FC236}">
                  <a16:creationId xmlns:a16="http://schemas.microsoft.com/office/drawing/2014/main" id="{615F5342-FD01-CC4D-A667-AE0459D7F91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941858" y="6521574"/>
              <a:ext cx="895416" cy="136800"/>
            </a:xfrm>
            <a:prstGeom prst="rect">
              <a:avLst/>
            </a:prstGeom>
          </p:spPr>
        </p:pic>
        <p:grpSp>
          <p:nvGrpSpPr>
            <p:cNvPr id="17" name="Group 16">
              <a:extLst>
                <a:ext uri="{FF2B5EF4-FFF2-40B4-BE49-F238E27FC236}">
                  <a16:creationId xmlns:a16="http://schemas.microsoft.com/office/drawing/2014/main" id="{4229C868-2CDD-6060-3EEF-202FDC5326EC}"/>
                </a:ext>
              </a:extLst>
            </p:cNvPr>
            <p:cNvGrpSpPr/>
            <p:nvPr userDrawn="1"/>
          </p:nvGrpSpPr>
          <p:grpSpPr>
            <a:xfrm>
              <a:off x="9391650" y="6536538"/>
              <a:ext cx="1443125" cy="125412"/>
              <a:chOff x="9391650" y="6536538"/>
              <a:chExt cx="1443125" cy="125412"/>
            </a:xfrm>
            <a:grpFill/>
          </p:grpSpPr>
          <p:sp>
            <p:nvSpPr>
              <p:cNvPr id="21" name="Freeform 20">
                <a:extLst>
                  <a:ext uri="{FF2B5EF4-FFF2-40B4-BE49-F238E27FC236}">
                    <a16:creationId xmlns:a16="http://schemas.microsoft.com/office/drawing/2014/main" id="{65BAFFE4-8C84-FFB3-A63B-82193706DD8A}"/>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CC51BC0-614D-7361-5437-DB2A5FC165EE}"/>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9260011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4 Points-1">
    <p:spTree>
      <p:nvGrpSpPr>
        <p:cNvPr id="1" name=""/>
        <p:cNvGrpSpPr/>
        <p:nvPr/>
      </p:nvGrpSpPr>
      <p:grpSpPr>
        <a:xfrm>
          <a:off x="0" y="0"/>
          <a:ext cx="0" cy="0"/>
          <a:chOff x="0" y="0"/>
          <a:chExt cx="0" cy="0"/>
        </a:xfrm>
      </p:grpSpPr>
      <p:pic>
        <p:nvPicPr>
          <p:cNvPr id="11" name="Picture 10" descr="A blue and green circle&#10;&#10;AI-generated content may be incorrect.">
            <a:extLst>
              <a:ext uri="{FF2B5EF4-FFF2-40B4-BE49-F238E27FC236}">
                <a16:creationId xmlns:a16="http://schemas.microsoft.com/office/drawing/2014/main" id="{9990C464-EEB6-052E-8D78-AAE5717BCD0E}"/>
              </a:ext>
            </a:extLst>
          </p:cNvPr>
          <p:cNvPicPr>
            <a:picLocks noChangeAspect="1"/>
          </p:cNvPicPr>
          <p:nvPr/>
        </p:nvPicPr>
        <p:blipFill>
          <a:blip r:embed="rId2"/>
          <a:srcRect r="16479" b="15194"/>
          <a:stretch>
            <a:fillRect/>
          </a:stretch>
        </p:blipFill>
        <p:spPr>
          <a:xfrm rot="5400000">
            <a:off x="38168" y="4752478"/>
            <a:ext cx="2067356" cy="2143694"/>
          </a:xfrm>
          <a:prstGeom prst="rect">
            <a:avLst/>
          </a:prstGeom>
        </p:spPr>
      </p:pic>
      <p:pic>
        <p:nvPicPr>
          <p:cNvPr id="5" name="Picture 4" descr="A blue and green circle&#10;&#10;AI-generated content may be incorrect.">
            <a:extLst>
              <a:ext uri="{FF2B5EF4-FFF2-40B4-BE49-F238E27FC236}">
                <a16:creationId xmlns:a16="http://schemas.microsoft.com/office/drawing/2014/main" id="{585BB9C8-91AB-20D6-A2CA-4181EEF121B4}"/>
              </a:ext>
            </a:extLst>
          </p:cNvPr>
          <p:cNvPicPr>
            <a:picLocks noChangeAspect="1"/>
          </p:cNvPicPr>
          <p:nvPr/>
        </p:nvPicPr>
        <p:blipFill>
          <a:blip r:embed="rId2"/>
          <a:stretch>
            <a:fillRect/>
          </a:stretch>
        </p:blipFill>
        <p:spPr>
          <a:xfrm rot="16200000">
            <a:off x="10314224" y="1096388"/>
            <a:ext cx="1902136" cy="1942464"/>
          </a:xfrm>
          <a:prstGeom prst="rect">
            <a:avLst/>
          </a:prstGeom>
        </p:spPr>
      </p:pic>
      <p:sp>
        <p:nvSpPr>
          <p:cNvPr id="6" name="Rounded Rectangle 5">
            <a:extLst>
              <a:ext uri="{FF2B5EF4-FFF2-40B4-BE49-F238E27FC236}">
                <a16:creationId xmlns:a16="http://schemas.microsoft.com/office/drawing/2014/main" id="{AF8D175A-09B5-FE95-F88D-4EB0FBB8E893}"/>
              </a:ext>
            </a:extLst>
          </p:cNvPr>
          <p:cNvSpPr/>
          <p:nvPr/>
        </p:nvSpPr>
        <p:spPr>
          <a:xfrm>
            <a:off x="357188" y="1871660"/>
            <a:ext cx="2692399" cy="4446587"/>
          </a:xfrm>
          <a:prstGeom prst="roundRect">
            <a:avLst>
              <a:gd name="adj" fmla="val 8232"/>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0" name="Rounded Rectangle 9">
            <a:extLst>
              <a:ext uri="{FF2B5EF4-FFF2-40B4-BE49-F238E27FC236}">
                <a16:creationId xmlns:a16="http://schemas.microsoft.com/office/drawing/2014/main" id="{D80593DB-97F1-D9A1-D078-A3FAB105BC05}"/>
              </a:ext>
            </a:extLst>
          </p:cNvPr>
          <p:cNvSpPr/>
          <p:nvPr/>
        </p:nvSpPr>
        <p:spPr>
          <a:xfrm>
            <a:off x="3274838" y="1871659"/>
            <a:ext cx="2692399" cy="4446587"/>
          </a:xfrm>
          <a:prstGeom prst="roundRect">
            <a:avLst>
              <a:gd name="adj" fmla="val 8232"/>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0" name="Rounded Rectangle 19">
            <a:extLst>
              <a:ext uri="{FF2B5EF4-FFF2-40B4-BE49-F238E27FC236}">
                <a16:creationId xmlns:a16="http://schemas.microsoft.com/office/drawing/2014/main" id="{99F922C8-B56C-71A6-1CFF-92C8C44E1B4C}"/>
              </a:ext>
            </a:extLst>
          </p:cNvPr>
          <p:cNvSpPr/>
          <p:nvPr/>
        </p:nvSpPr>
        <p:spPr>
          <a:xfrm>
            <a:off x="6203254" y="1871658"/>
            <a:ext cx="2692399" cy="4446587"/>
          </a:xfrm>
          <a:prstGeom prst="roundRect">
            <a:avLst>
              <a:gd name="adj" fmla="val 8232"/>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1" name="Rounded Rectangle 20">
            <a:extLst>
              <a:ext uri="{FF2B5EF4-FFF2-40B4-BE49-F238E27FC236}">
                <a16:creationId xmlns:a16="http://schemas.microsoft.com/office/drawing/2014/main" id="{FE089079-6661-F03F-D867-EECD8A3513C5}"/>
              </a:ext>
            </a:extLst>
          </p:cNvPr>
          <p:cNvSpPr/>
          <p:nvPr/>
        </p:nvSpPr>
        <p:spPr>
          <a:xfrm>
            <a:off x="9137019" y="1871658"/>
            <a:ext cx="2692399" cy="4446587"/>
          </a:xfrm>
          <a:prstGeom prst="roundRect">
            <a:avLst>
              <a:gd name="adj" fmla="val 8232"/>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 name="Title 1">
            <a:extLst>
              <a:ext uri="{FF2B5EF4-FFF2-40B4-BE49-F238E27FC236}">
                <a16:creationId xmlns:a16="http://schemas.microsoft.com/office/drawing/2014/main" id="{4DC739E3-2BC6-80E4-B04D-F01DCD8362BA}"/>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1389FB53-0E17-DA77-D29A-73D45590AE22}"/>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4275679F-E1DE-88F4-C045-087247673FAE}"/>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8" name="Text Placeholder 7">
            <a:extLst>
              <a:ext uri="{FF2B5EF4-FFF2-40B4-BE49-F238E27FC236}">
                <a16:creationId xmlns:a16="http://schemas.microsoft.com/office/drawing/2014/main" id="{66526E0C-4CA6-4212-04EC-28EDE2CB8854}"/>
              </a:ext>
            </a:extLst>
          </p:cNvPr>
          <p:cNvSpPr>
            <a:spLocks noGrp="1"/>
          </p:cNvSpPr>
          <p:nvPr>
            <p:ph type="body" sz="quarter" idx="12" hasCustomPrompt="1"/>
          </p:nvPr>
        </p:nvSpPr>
        <p:spPr>
          <a:xfrm>
            <a:off x="569913"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9" name="Text Placeholder 7">
            <a:extLst>
              <a:ext uri="{FF2B5EF4-FFF2-40B4-BE49-F238E27FC236}">
                <a16:creationId xmlns:a16="http://schemas.microsoft.com/office/drawing/2014/main" id="{581A5D24-CCFB-44F6-A8D4-8F246068E274}"/>
              </a:ext>
            </a:extLst>
          </p:cNvPr>
          <p:cNvSpPr>
            <a:spLocks noGrp="1"/>
          </p:cNvSpPr>
          <p:nvPr>
            <p:ph type="body" sz="quarter" idx="13"/>
          </p:nvPr>
        </p:nvSpPr>
        <p:spPr>
          <a:xfrm>
            <a:off x="569913" y="4309250"/>
            <a:ext cx="2247900" cy="2009000"/>
          </a:xfrm>
        </p:spPr>
        <p:txBody>
          <a:bodyPr/>
          <a:lstStyle>
            <a:lvl1pPr>
              <a:defRPr sz="1400">
                <a:latin typeface="+mn-lt"/>
              </a:defRPr>
            </a:lvl1pPr>
          </a:lstStyle>
          <a:p>
            <a:pPr lvl="0"/>
            <a:r>
              <a:rPr lang="en-GB"/>
              <a:t>Click to edit Master text styles</a:t>
            </a:r>
          </a:p>
        </p:txBody>
      </p:sp>
      <p:sp>
        <p:nvSpPr>
          <p:cNvPr id="12" name="Text Placeholder 7">
            <a:extLst>
              <a:ext uri="{FF2B5EF4-FFF2-40B4-BE49-F238E27FC236}">
                <a16:creationId xmlns:a16="http://schemas.microsoft.com/office/drawing/2014/main" id="{AFC149F3-F76A-81BC-797D-9B0FE098C0A1}"/>
              </a:ext>
            </a:extLst>
          </p:cNvPr>
          <p:cNvSpPr>
            <a:spLocks noGrp="1"/>
          </p:cNvSpPr>
          <p:nvPr>
            <p:ph type="body" sz="quarter" idx="14" hasCustomPrompt="1"/>
          </p:nvPr>
        </p:nvSpPr>
        <p:spPr>
          <a:xfrm>
            <a:off x="3501003"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3" name="Text Placeholder 7">
            <a:extLst>
              <a:ext uri="{FF2B5EF4-FFF2-40B4-BE49-F238E27FC236}">
                <a16:creationId xmlns:a16="http://schemas.microsoft.com/office/drawing/2014/main" id="{22A53B59-E0C0-859B-D4A6-5CA64A799C75}"/>
              </a:ext>
            </a:extLst>
          </p:cNvPr>
          <p:cNvSpPr>
            <a:spLocks noGrp="1"/>
          </p:cNvSpPr>
          <p:nvPr>
            <p:ph type="body" sz="quarter" idx="15"/>
          </p:nvPr>
        </p:nvSpPr>
        <p:spPr>
          <a:xfrm>
            <a:off x="3501003" y="4309250"/>
            <a:ext cx="2247900" cy="2009000"/>
          </a:xfrm>
        </p:spPr>
        <p:txBody>
          <a:bodyPr/>
          <a:lstStyle>
            <a:lvl1pPr>
              <a:defRPr sz="1400">
                <a:latin typeface="+mn-lt"/>
              </a:defRPr>
            </a:lvl1pPr>
          </a:lstStyle>
          <a:p>
            <a:pPr lvl="0"/>
            <a:r>
              <a:rPr lang="en-GB"/>
              <a:t>Click to edit Master text styles</a:t>
            </a:r>
          </a:p>
        </p:txBody>
      </p:sp>
      <p:sp>
        <p:nvSpPr>
          <p:cNvPr id="15" name="Text Placeholder 7">
            <a:extLst>
              <a:ext uri="{FF2B5EF4-FFF2-40B4-BE49-F238E27FC236}">
                <a16:creationId xmlns:a16="http://schemas.microsoft.com/office/drawing/2014/main" id="{D320A961-AB9B-FBAE-A3C6-D61543111C99}"/>
              </a:ext>
            </a:extLst>
          </p:cNvPr>
          <p:cNvSpPr>
            <a:spLocks noGrp="1"/>
          </p:cNvSpPr>
          <p:nvPr>
            <p:ph type="body" sz="quarter" idx="16" hasCustomPrompt="1"/>
          </p:nvPr>
        </p:nvSpPr>
        <p:spPr>
          <a:xfrm>
            <a:off x="6444619"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6" name="Text Placeholder 7">
            <a:extLst>
              <a:ext uri="{FF2B5EF4-FFF2-40B4-BE49-F238E27FC236}">
                <a16:creationId xmlns:a16="http://schemas.microsoft.com/office/drawing/2014/main" id="{D328F750-9EF0-C354-9B73-BF2435B6ECED}"/>
              </a:ext>
            </a:extLst>
          </p:cNvPr>
          <p:cNvSpPr>
            <a:spLocks noGrp="1"/>
          </p:cNvSpPr>
          <p:nvPr>
            <p:ph type="body" sz="quarter" idx="17"/>
          </p:nvPr>
        </p:nvSpPr>
        <p:spPr>
          <a:xfrm>
            <a:off x="6444619" y="4309250"/>
            <a:ext cx="2247900" cy="2009000"/>
          </a:xfrm>
        </p:spPr>
        <p:txBody>
          <a:bodyPr/>
          <a:lstStyle>
            <a:lvl1pPr>
              <a:defRPr sz="1400">
                <a:latin typeface="+mn-lt"/>
              </a:defRPr>
            </a:lvl1pPr>
          </a:lstStyle>
          <a:p>
            <a:pPr lvl="0"/>
            <a:r>
              <a:rPr lang="en-GB"/>
              <a:t>Click to edit Master text styles</a:t>
            </a:r>
          </a:p>
        </p:txBody>
      </p:sp>
      <p:sp>
        <p:nvSpPr>
          <p:cNvPr id="18" name="Text Placeholder 7">
            <a:extLst>
              <a:ext uri="{FF2B5EF4-FFF2-40B4-BE49-F238E27FC236}">
                <a16:creationId xmlns:a16="http://schemas.microsoft.com/office/drawing/2014/main" id="{CF5C1807-53C4-45B8-0C77-AF0E3ED93E15}"/>
              </a:ext>
            </a:extLst>
          </p:cNvPr>
          <p:cNvSpPr>
            <a:spLocks noGrp="1"/>
          </p:cNvSpPr>
          <p:nvPr>
            <p:ph type="body" sz="quarter" idx="18" hasCustomPrompt="1"/>
          </p:nvPr>
        </p:nvSpPr>
        <p:spPr>
          <a:xfrm>
            <a:off x="9356921"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9" name="Text Placeholder 7">
            <a:extLst>
              <a:ext uri="{FF2B5EF4-FFF2-40B4-BE49-F238E27FC236}">
                <a16:creationId xmlns:a16="http://schemas.microsoft.com/office/drawing/2014/main" id="{8FDBEDEE-5CCA-078C-628D-347604B1A1F3}"/>
              </a:ext>
            </a:extLst>
          </p:cNvPr>
          <p:cNvSpPr>
            <a:spLocks noGrp="1"/>
          </p:cNvSpPr>
          <p:nvPr>
            <p:ph type="body" sz="quarter" idx="19"/>
          </p:nvPr>
        </p:nvSpPr>
        <p:spPr>
          <a:xfrm>
            <a:off x="9356921" y="4309250"/>
            <a:ext cx="2247900" cy="2009000"/>
          </a:xfrm>
        </p:spPr>
        <p:txBody>
          <a:bodyPr/>
          <a:lstStyle>
            <a:lvl1pPr>
              <a:defRPr sz="1400">
                <a:latin typeface="+mn-lt"/>
              </a:defRPr>
            </a:lvl1pPr>
          </a:lstStyle>
          <a:p>
            <a:pPr lvl="0"/>
            <a:r>
              <a:rPr lang="en-GB"/>
              <a:t>Click to edit Master text styles</a:t>
            </a:r>
          </a:p>
        </p:txBody>
      </p:sp>
    </p:spTree>
    <p:extLst>
      <p:ext uri="{BB962C8B-B14F-4D97-AF65-F5344CB8AC3E}">
        <p14:creationId xmlns:p14="http://schemas.microsoft.com/office/powerpoint/2010/main" val="110669105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p:cSld name="4 Points-2">
    <p:bg>
      <p:bgPr>
        <a:gradFill>
          <a:gsLst>
            <a:gs pos="100000">
              <a:schemeClr val="accent1"/>
            </a:gs>
            <a:gs pos="0">
              <a:schemeClr val="accent5"/>
            </a:gs>
          </a:gsLst>
          <a:lin ang="16680000" scaled="0"/>
        </a:gradFill>
        <a:effectLst/>
      </p:bgPr>
    </p:bg>
    <p:spTree>
      <p:nvGrpSpPr>
        <p:cNvPr id="1" name=""/>
        <p:cNvGrpSpPr/>
        <p:nvPr/>
      </p:nvGrpSpPr>
      <p:grpSpPr>
        <a:xfrm>
          <a:off x="0" y="0"/>
          <a:ext cx="0" cy="0"/>
          <a:chOff x="0" y="0"/>
          <a:chExt cx="0" cy="0"/>
        </a:xfrm>
      </p:grpSpPr>
      <p:pic>
        <p:nvPicPr>
          <p:cNvPr id="21" name="Picture 20" descr="A blue and green planet&#10;&#10;AI-generated content may be incorrect.">
            <a:extLst>
              <a:ext uri="{FF2B5EF4-FFF2-40B4-BE49-F238E27FC236}">
                <a16:creationId xmlns:a16="http://schemas.microsoft.com/office/drawing/2014/main" id="{451C877E-92C1-BDB1-FA41-D20332733DFD}"/>
              </a:ext>
            </a:extLst>
          </p:cNvPr>
          <p:cNvPicPr>
            <a:picLocks noChangeAspect="1"/>
          </p:cNvPicPr>
          <p:nvPr/>
        </p:nvPicPr>
        <p:blipFill>
          <a:blip r:embed="rId2"/>
          <a:srcRect l="16551" b="22627"/>
          <a:stretch>
            <a:fillRect/>
          </a:stretch>
        </p:blipFill>
        <p:spPr>
          <a:xfrm rot="10800000">
            <a:off x="7572658" y="0"/>
            <a:ext cx="4619342" cy="3891088"/>
          </a:xfrm>
          <a:prstGeom prst="rect">
            <a:avLst/>
          </a:prstGeom>
        </p:spPr>
      </p:pic>
      <p:sp>
        <p:nvSpPr>
          <p:cNvPr id="22" name="Rounded Rectangle 21">
            <a:extLst>
              <a:ext uri="{FF2B5EF4-FFF2-40B4-BE49-F238E27FC236}">
                <a16:creationId xmlns:a16="http://schemas.microsoft.com/office/drawing/2014/main" id="{BD090686-EE9C-5322-FCBE-316803AB3B60}"/>
              </a:ext>
            </a:extLst>
          </p:cNvPr>
          <p:cNvSpPr/>
          <p:nvPr/>
        </p:nvSpPr>
        <p:spPr>
          <a:xfrm>
            <a:off x="357188" y="1871660"/>
            <a:ext cx="2692399" cy="4446587"/>
          </a:xfrm>
          <a:prstGeom prst="roundRect">
            <a:avLst>
              <a:gd name="adj" fmla="val 823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3" name="Rounded Rectangle 22">
            <a:extLst>
              <a:ext uri="{FF2B5EF4-FFF2-40B4-BE49-F238E27FC236}">
                <a16:creationId xmlns:a16="http://schemas.microsoft.com/office/drawing/2014/main" id="{40928938-FE17-CE7E-1B40-5165FFB0EF60}"/>
              </a:ext>
            </a:extLst>
          </p:cNvPr>
          <p:cNvSpPr/>
          <p:nvPr/>
        </p:nvSpPr>
        <p:spPr>
          <a:xfrm>
            <a:off x="3274838" y="1871659"/>
            <a:ext cx="2692399" cy="4446587"/>
          </a:xfrm>
          <a:prstGeom prst="roundRect">
            <a:avLst>
              <a:gd name="adj" fmla="val 823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4" name="Rounded Rectangle 23">
            <a:extLst>
              <a:ext uri="{FF2B5EF4-FFF2-40B4-BE49-F238E27FC236}">
                <a16:creationId xmlns:a16="http://schemas.microsoft.com/office/drawing/2014/main" id="{32C3C775-9295-5911-B820-A615428871F7}"/>
              </a:ext>
            </a:extLst>
          </p:cNvPr>
          <p:cNvSpPr/>
          <p:nvPr/>
        </p:nvSpPr>
        <p:spPr>
          <a:xfrm>
            <a:off x="6203254" y="1871658"/>
            <a:ext cx="2692399" cy="4446587"/>
          </a:xfrm>
          <a:prstGeom prst="roundRect">
            <a:avLst>
              <a:gd name="adj" fmla="val 823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5" name="Rounded Rectangle 24">
            <a:extLst>
              <a:ext uri="{FF2B5EF4-FFF2-40B4-BE49-F238E27FC236}">
                <a16:creationId xmlns:a16="http://schemas.microsoft.com/office/drawing/2014/main" id="{577CB031-AA9E-A3BC-E985-9CFDFFD0D5CC}"/>
              </a:ext>
            </a:extLst>
          </p:cNvPr>
          <p:cNvSpPr/>
          <p:nvPr/>
        </p:nvSpPr>
        <p:spPr>
          <a:xfrm>
            <a:off x="9137019" y="1871658"/>
            <a:ext cx="2692399" cy="4446587"/>
          </a:xfrm>
          <a:prstGeom prst="roundRect">
            <a:avLst>
              <a:gd name="adj" fmla="val 823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 name="Title 1">
            <a:extLst>
              <a:ext uri="{FF2B5EF4-FFF2-40B4-BE49-F238E27FC236}">
                <a16:creationId xmlns:a16="http://schemas.microsoft.com/office/drawing/2014/main" id="{4DC739E3-2BC6-80E4-B04D-F01DCD8362BA}"/>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1389FB53-0E17-DA77-D29A-73D45590AE22}"/>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4275679F-E1DE-88F4-C045-087247673FAE}"/>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8" name="Text Placeholder 7">
            <a:extLst>
              <a:ext uri="{FF2B5EF4-FFF2-40B4-BE49-F238E27FC236}">
                <a16:creationId xmlns:a16="http://schemas.microsoft.com/office/drawing/2014/main" id="{66526E0C-4CA6-4212-04EC-28EDE2CB8854}"/>
              </a:ext>
            </a:extLst>
          </p:cNvPr>
          <p:cNvSpPr>
            <a:spLocks noGrp="1"/>
          </p:cNvSpPr>
          <p:nvPr>
            <p:ph type="body" sz="quarter" idx="12" hasCustomPrompt="1"/>
          </p:nvPr>
        </p:nvSpPr>
        <p:spPr>
          <a:xfrm>
            <a:off x="569913"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9" name="Text Placeholder 7">
            <a:extLst>
              <a:ext uri="{FF2B5EF4-FFF2-40B4-BE49-F238E27FC236}">
                <a16:creationId xmlns:a16="http://schemas.microsoft.com/office/drawing/2014/main" id="{581A5D24-CCFB-44F6-A8D4-8F246068E274}"/>
              </a:ext>
            </a:extLst>
          </p:cNvPr>
          <p:cNvSpPr>
            <a:spLocks noGrp="1"/>
          </p:cNvSpPr>
          <p:nvPr>
            <p:ph type="body" sz="quarter" idx="13"/>
          </p:nvPr>
        </p:nvSpPr>
        <p:spPr>
          <a:xfrm>
            <a:off x="569913" y="4309250"/>
            <a:ext cx="2247900" cy="2009000"/>
          </a:xfrm>
        </p:spPr>
        <p:txBody>
          <a:bodyPr/>
          <a:lstStyle>
            <a:lvl1pPr>
              <a:defRPr sz="1400">
                <a:latin typeface="+mn-lt"/>
              </a:defRPr>
            </a:lvl1pPr>
          </a:lstStyle>
          <a:p>
            <a:pPr lvl="0"/>
            <a:r>
              <a:rPr lang="en-GB"/>
              <a:t>Click to edit Master text styles</a:t>
            </a:r>
          </a:p>
        </p:txBody>
      </p:sp>
      <p:sp>
        <p:nvSpPr>
          <p:cNvPr id="12" name="Text Placeholder 7">
            <a:extLst>
              <a:ext uri="{FF2B5EF4-FFF2-40B4-BE49-F238E27FC236}">
                <a16:creationId xmlns:a16="http://schemas.microsoft.com/office/drawing/2014/main" id="{AFC149F3-F76A-81BC-797D-9B0FE098C0A1}"/>
              </a:ext>
            </a:extLst>
          </p:cNvPr>
          <p:cNvSpPr>
            <a:spLocks noGrp="1"/>
          </p:cNvSpPr>
          <p:nvPr>
            <p:ph type="body" sz="quarter" idx="14" hasCustomPrompt="1"/>
          </p:nvPr>
        </p:nvSpPr>
        <p:spPr>
          <a:xfrm>
            <a:off x="3501003"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3" name="Text Placeholder 7">
            <a:extLst>
              <a:ext uri="{FF2B5EF4-FFF2-40B4-BE49-F238E27FC236}">
                <a16:creationId xmlns:a16="http://schemas.microsoft.com/office/drawing/2014/main" id="{22A53B59-E0C0-859B-D4A6-5CA64A799C75}"/>
              </a:ext>
            </a:extLst>
          </p:cNvPr>
          <p:cNvSpPr>
            <a:spLocks noGrp="1"/>
          </p:cNvSpPr>
          <p:nvPr>
            <p:ph type="body" sz="quarter" idx="15"/>
          </p:nvPr>
        </p:nvSpPr>
        <p:spPr>
          <a:xfrm>
            <a:off x="3501003" y="4309250"/>
            <a:ext cx="2247900" cy="2009000"/>
          </a:xfrm>
        </p:spPr>
        <p:txBody>
          <a:bodyPr/>
          <a:lstStyle>
            <a:lvl1pPr>
              <a:defRPr sz="1400">
                <a:latin typeface="+mn-lt"/>
              </a:defRPr>
            </a:lvl1pPr>
          </a:lstStyle>
          <a:p>
            <a:pPr lvl="0"/>
            <a:r>
              <a:rPr lang="en-GB"/>
              <a:t>Click to edit Master text styles</a:t>
            </a:r>
          </a:p>
        </p:txBody>
      </p:sp>
      <p:sp>
        <p:nvSpPr>
          <p:cNvPr id="15" name="Text Placeholder 7">
            <a:extLst>
              <a:ext uri="{FF2B5EF4-FFF2-40B4-BE49-F238E27FC236}">
                <a16:creationId xmlns:a16="http://schemas.microsoft.com/office/drawing/2014/main" id="{D320A961-AB9B-FBAE-A3C6-D61543111C99}"/>
              </a:ext>
            </a:extLst>
          </p:cNvPr>
          <p:cNvSpPr>
            <a:spLocks noGrp="1"/>
          </p:cNvSpPr>
          <p:nvPr>
            <p:ph type="body" sz="quarter" idx="16" hasCustomPrompt="1"/>
          </p:nvPr>
        </p:nvSpPr>
        <p:spPr>
          <a:xfrm>
            <a:off x="6444619"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6" name="Text Placeholder 7">
            <a:extLst>
              <a:ext uri="{FF2B5EF4-FFF2-40B4-BE49-F238E27FC236}">
                <a16:creationId xmlns:a16="http://schemas.microsoft.com/office/drawing/2014/main" id="{D328F750-9EF0-C354-9B73-BF2435B6ECED}"/>
              </a:ext>
            </a:extLst>
          </p:cNvPr>
          <p:cNvSpPr>
            <a:spLocks noGrp="1"/>
          </p:cNvSpPr>
          <p:nvPr>
            <p:ph type="body" sz="quarter" idx="17"/>
          </p:nvPr>
        </p:nvSpPr>
        <p:spPr>
          <a:xfrm>
            <a:off x="6444619" y="4309250"/>
            <a:ext cx="2247900" cy="2009000"/>
          </a:xfrm>
        </p:spPr>
        <p:txBody>
          <a:bodyPr/>
          <a:lstStyle>
            <a:lvl1pPr>
              <a:defRPr sz="1400">
                <a:latin typeface="+mn-lt"/>
              </a:defRPr>
            </a:lvl1pPr>
          </a:lstStyle>
          <a:p>
            <a:pPr lvl="0"/>
            <a:r>
              <a:rPr lang="en-GB"/>
              <a:t>Click to edit Master text styles</a:t>
            </a:r>
          </a:p>
        </p:txBody>
      </p:sp>
      <p:sp>
        <p:nvSpPr>
          <p:cNvPr id="18" name="Text Placeholder 7">
            <a:extLst>
              <a:ext uri="{FF2B5EF4-FFF2-40B4-BE49-F238E27FC236}">
                <a16:creationId xmlns:a16="http://schemas.microsoft.com/office/drawing/2014/main" id="{CF5C1807-53C4-45B8-0C77-AF0E3ED93E15}"/>
              </a:ext>
            </a:extLst>
          </p:cNvPr>
          <p:cNvSpPr>
            <a:spLocks noGrp="1"/>
          </p:cNvSpPr>
          <p:nvPr>
            <p:ph type="body" sz="quarter" idx="18" hasCustomPrompt="1"/>
          </p:nvPr>
        </p:nvSpPr>
        <p:spPr>
          <a:xfrm>
            <a:off x="9356921"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9" name="Text Placeholder 7">
            <a:extLst>
              <a:ext uri="{FF2B5EF4-FFF2-40B4-BE49-F238E27FC236}">
                <a16:creationId xmlns:a16="http://schemas.microsoft.com/office/drawing/2014/main" id="{8FDBEDEE-5CCA-078C-628D-347604B1A1F3}"/>
              </a:ext>
            </a:extLst>
          </p:cNvPr>
          <p:cNvSpPr>
            <a:spLocks noGrp="1"/>
          </p:cNvSpPr>
          <p:nvPr>
            <p:ph type="body" sz="quarter" idx="19"/>
          </p:nvPr>
        </p:nvSpPr>
        <p:spPr>
          <a:xfrm>
            <a:off x="9356921" y="4309250"/>
            <a:ext cx="2247900" cy="2009000"/>
          </a:xfrm>
        </p:spPr>
        <p:txBody>
          <a:bodyPr/>
          <a:lstStyle>
            <a:lvl1pPr>
              <a:defRPr sz="1400">
                <a:latin typeface="+mn-lt"/>
              </a:defRPr>
            </a:lvl1pPr>
          </a:lstStyle>
          <a:p>
            <a:pPr lvl="0"/>
            <a:r>
              <a:rPr lang="en-GB"/>
              <a:t>Click to edit Master text styles</a:t>
            </a:r>
          </a:p>
        </p:txBody>
      </p:sp>
      <p:grpSp>
        <p:nvGrpSpPr>
          <p:cNvPr id="5" name="Group 4">
            <a:extLst>
              <a:ext uri="{FF2B5EF4-FFF2-40B4-BE49-F238E27FC236}">
                <a16:creationId xmlns:a16="http://schemas.microsoft.com/office/drawing/2014/main" id="{7C7A5A1A-BF99-E469-657B-46709C98B90F}"/>
              </a:ext>
            </a:extLst>
          </p:cNvPr>
          <p:cNvGrpSpPr/>
          <p:nvPr/>
        </p:nvGrpSpPr>
        <p:grpSpPr>
          <a:xfrm>
            <a:off x="9391650" y="6521574"/>
            <a:ext cx="2445624" cy="140376"/>
            <a:chOff x="9391650" y="6521574"/>
            <a:chExt cx="2445624" cy="140376"/>
          </a:xfrm>
          <a:solidFill>
            <a:schemeClr val="tx1"/>
          </a:solidFill>
        </p:grpSpPr>
        <p:pic>
          <p:nvPicPr>
            <p:cNvPr id="6" name="Graphic 5">
              <a:extLst>
                <a:ext uri="{FF2B5EF4-FFF2-40B4-BE49-F238E27FC236}">
                  <a16:creationId xmlns:a16="http://schemas.microsoft.com/office/drawing/2014/main" id="{4B1EC406-9779-0D07-CC8E-7D4913848F9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941858" y="6521574"/>
              <a:ext cx="895416" cy="136800"/>
            </a:xfrm>
            <a:prstGeom prst="rect">
              <a:avLst/>
            </a:prstGeom>
          </p:spPr>
        </p:pic>
        <p:grpSp>
          <p:nvGrpSpPr>
            <p:cNvPr id="7" name="Group 6">
              <a:extLst>
                <a:ext uri="{FF2B5EF4-FFF2-40B4-BE49-F238E27FC236}">
                  <a16:creationId xmlns:a16="http://schemas.microsoft.com/office/drawing/2014/main" id="{40881980-8BC7-6AB8-5803-A46F02038FE5}"/>
                </a:ext>
              </a:extLst>
            </p:cNvPr>
            <p:cNvGrpSpPr/>
            <p:nvPr userDrawn="1"/>
          </p:nvGrpSpPr>
          <p:grpSpPr>
            <a:xfrm>
              <a:off x="9391650" y="6536538"/>
              <a:ext cx="1443125" cy="125412"/>
              <a:chOff x="9391650" y="6536538"/>
              <a:chExt cx="1443125" cy="125412"/>
            </a:xfrm>
            <a:grpFill/>
          </p:grpSpPr>
          <p:sp>
            <p:nvSpPr>
              <p:cNvPr id="11" name="Freeform 10">
                <a:extLst>
                  <a:ext uri="{FF2B5EF4-FFF2-40B4-BE49-F238E27FC236}">
                    <a16:creationId xmlns:a16="http://schemas.microsoft.com/office/drawing/2014/main" id="{340C8DF3-9576-D11D-A685-6D1284195169}"/>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46040F9-1296-A720-9D38-D29E948193E3}"/>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0548224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p:cSld name="4 Points-3">
    <p:bg>
      <p:bgRef idx="1001">
        <a:schemeClr val="bg1"/>
      </p:bgRef>
    </p:bg>
    <p:spTree>
      <p:nvGrpSpPr>
        <p:cNvPr id="1" name=""/>
        <p:cNvGrpSpPr/>
        <p:nvPr/>
      </p:nvGrpSpPr>
      <p:grpSpPr>
        <a:xfrm>
          <a:off x="0" y="0"/>
          <a:ext cx="0" cy="0"/>
          <a:chOff x="0" y="0"/>
          <a:chExt cx="0" cy="0"/>
        </a:xfrm>
      </p:grpSpPr>
      <p:sp>
        <p:nvSpPr>
          <p:cNvPr id="6" name="Picture Placeholder 3">
            <a:extLst>
              <a:ext uri="{FF2B5EF4-FFF2-40B4-BE49-F238E27FC236}">
                <a16:creationId xmlns:a16="http://schemas.microsoft.com/office/drawing/2014/main" id="{B89B675A-B544-F57B-F787-D4146122DCAD}"/>
              </a:ext>
            </a:extLst>
          </p:cNvPr>
          <p:cNvSpPr>
            <a:spLocks noGrp="1"/>
          </p:cNvSpPr>
          <p:nvPr>
            <p:ph type="pic" sz="quarter" idx="20"/>
          </p:nvPr>
        </p:nvSpPr>
        <p:spPr>
          <a:xfrm>
            <a:off x="-600" y="1871663"/>
            <a:ext cx="12193200" cy="4986337"/>
          </a:xfrm>
          <a:solidFill>
            <a:schemeClr val="accent5"/>
          </a:solidFill>
        </p:spPr>
        <p:txBody>
          <a:bodyPr anchor="b"/>
          <a:lstStyle>
            <a:lvl1pPr algn="ctr">
              <a:defRPr b="0" i="0">
                <a:latin typeface="+mn-lt"/>
              </a:defRPr>
            </a:lvl1pPr>
          </a:lstStyle>
          <a:p>
            <a:endParaRPr lang="en-US"/>
          </a:p>
        </p:txBody>
      </p:sp>
      <p:pic>
        <p:nvPicPr>
          <p:cNvPr id="5" name="Picture 4" descr="A blue and green planet&#10;&#10;AI-generated content may be incorrect.">
            <a:extLst>
              <a:ext uri="{FF2B5EF4-FFF2-40B4-BE49-F238E27FC236}">
                <a16:creationId xmlns:a16="http://schemas.microsoft.com/office/drawing/2014/main" id="{E668F9D6-C341-4025-C807-6211571BC998}"/>
              </a:ext>
            </a:extLst>
          </p:cNvPr>
          <p:cNvPicPr>
            <a:picLocks noChangeAspect="1"/>
          </p:cNvPicPr>
          <p:nvPr/>
        </p:nvPicPr>
        <p:blipFill>
          <a:blip r:embed="rId2"/>
          <a:srcRect l="16551" b="22627"/>
          <a:stretch>
            <a:fillRect/>
          </a:stretch>
        </p:blipFill>
        <p:spPr>
          <a:xfrm rot="10800000">
            <a:off x="7913642" y="0"/>
            <a:ext cx="4288632" cy="3612516"/>
          </a:xfrm>
          <a:prstGeom prst="rect">
            <a:avLst/>
          </a:prstGeom>
        </p:spPr>
      </p:pic>
      <p:sp>
        <p:nvSpPr>
          <p:cNvPr id="20" name="Text Placeholder 10">
            <a:extLst>
              <a:ext uri="{FF2B5EF4-FFF2-40B4-BE49-F238E27FC236}">
                <a16:creationId xmlns:a16="http://schemas.microsoft.com/office/drawing/2014/main" id="{F30F8F4A-F9BA-0B4F-09A2-8CA67C460298}"/>
              </a:ext>
            </a:extLst>
          </p:cNvPr>
          <p:cNvSpPr>
            <a:spLocks noGrp="1"/>
          </p:cNvSpPr>
          <p:nvPr>
            <p:ph type="body" sz="quarter" idx="21"/>
          </p:nvPr>
        </p:nvSpPr>
        <p:spPr>
          <a:xfrm>
            <a:off x="357189" y="1871663"/>
            <a:ext cx="2692400" cy="4446587"/>
          </a:xfrm>
          <a:prstGeom prst="roundRect">
            <a:avLst>
              <a:gd name="adj" fmla="val 7127"/>
            </a:avLst>
          </a:prstGeom>
          <a:solidFill>
            <a:schemeClr val="bg1"/>
          </a:solidFill>
        </p:spPr>
        <p:txBody>
          <a:bodyPr/>
          <a:lstStyle>
            <a:lvl1pPr>
              <a:defRPr sz="100">
                <a:noFill/>
              </a:defRPr>
            </a:lvl1pPr>
          </a:lstStyle>
          <a:p>
            <a:pPr lvl="0"/>
            <a:endParaRPr lang="en-US"/>
          </a:p>
        </p:txBody>
      </p:sp>
      <p:sp>
        <p:nvSpPr>
          <p:cNvPr id="22" name="Text Placeholder 10">
            <a:extLst>
              <a:ext uri="{FF2B5EF4-FFF2-40B4-BE49-F238E27FC236}">
                <a16:creationId xmlns:a16="http://schemas.microsoft.com/office/drawing/2014/main" id="{25433CAC-C6D8-86DF-EFB5-8976A4B86CBE}"/>
              </a:ext>
            </a:extLst>
          </p:cNvPr>
          <p:cNvSpPr>
            <a:spLocks noGrp="1"/>
          </p:cNvSpPr>
          <p:nvPr>
            <p:ph type="body" sz="quarter" idx="23"/>
          </p:nvPr>
        </p:nvSpPr>
        <p:spPr>
          <a:xfrm>
            <a:off x="3276737" y="1871663"/>
            <a:ext cx="2692400" cy="4446587"/>
          </a:xfrm>
          <a:prstGeom prst="roundRect">
            <a:avLst>
              <a:gd name="adj" fmla="val 7127"/>
            </a:avLst>
          </a:prstGeom>
          <a:solidFill>
            <a:schemeClr val="bg1"/>
          </a:solidFill>
        </p:spPr>
        <p:txBody>
          <a:bodyPr/>
          <a:lstStyle>
            <a:lvl1pPr>
              <a:defRPr sz="100">
                <a:noFill/>
              </a:defRPr>
            </a:lvl1pPr>
          </a:lstStyle>
          <a:p>
            <a:pPr lvl="0"/>
            <a:endParaRPr lang="en-US"/>
          </a:p>
        </p:txBody>
      </p:sp>
      <p:sp>
        <p:nvSpPr>
          <p:cNvPr id="23" name="Text Placeholder 10">
            <a:extLst>
              <a:ext uri="{FF2B5EF4-FFF2-40B4-BE49-F238E27FC236}">
                <a16:creationId xmlns:a16="http://schemas.microsoft.com/office/drawing/2014/main" id="{0A2AE6DC-5B99-375F-FFB9-E3D51EBAB489}"/>
              </a:ext>
            </a:extLst>
          </p:cNvPr>
          <p:cNvSpPr>
            <a:spLocks noGrp="1"/>
          </p:cNvSpPr>
          <p:nvPr>
            <p:ph type="body" sz="quarter" idx="24"/>
          </p:nvPr>
        </p:nvSpPr>
        <p:spPr>
          <a:xfrm>
            <a:off x="6202817" y="1871663"/>
            <a:ext cx="2692400" cy="4446587"/>
          </a:xfrm>
          <a:prstGeom prst="roundRect">
            <a:avLst>
              <a:gd name="adj" fmla="val 7890"/>
            </a:avLst>
          </a:prstGeom>
          <a:solidFill>
            <a:schemeClr val="bg1"/>
          </a:solidFill>
        </p:spPr>
        <p:txBody>
          <a:bodyPr/>
          <a:lstStyle>
            <a:lvl1pPr>
              <a:defRPr sz="100">
                <a:noFill/>
              </a:defRPr>
            </a:lvl1pPr>
          </a:lstStyle>
          <a:p>
            <a:pPr lvl="0"/>
            <a:endParaRPr lang="en-US"/>
          </a:p>
        </p:txBody>
      </p:sp>
      <p:sp>
        <p:nvSpPr>
          <p:cNvPr id="24" name="Text Placeholder 10">
            <a:extLst>
              <a:ext uri="{FF2B5EF4-FFF2-40B4-BE49-F238E27FC236}">
                <a16:creationId xmlns:a16="http://schemas.microsoft.com/office/drawing/2014/main" id="{F450C00A-D440-3271-1EE9-3325EDD0774A}"/>
              </a:ext>
            </a:extLst>
          </p:cNvPr>
          <p:cNvSpPr>
            <a:spLocks noGrp="1"/>
          </p:cNvSpPr>
          <p:nvPr>
            <p:ph type="body" sz="quarter" idx="25"/>
          </p:nvPr>
        </p:nvSpPr>
        <p:spPr>
          <a:xfrm>
            <a:off x="9135429" y="1871663"/>
            <a:ext cx="2692400" cy="4446587"/>
          </a:xfrm>
          <a:prstGeom prst="roundRect">
            <a:avLst>
              <a:gd name="adj" fmla="val 6745"/>
            </a:avLst>
          </a:prstGeom>
          <a:solidFill>
            <a:schemeClr val="bg1"/>
          </a:solidFill>
        </p:spPr>
        <p:txBody>
          <a:bodyPr/>
          <a:lstStyle>
            <a:lvl1pPr>
              <a:defRPr sz="100">
                <a:noFill/>
              </a:defRPr>
            </a:lvl1pPr>
          </a:lstStyle>
          <a:p>
            <a:pPr lvl="0"/>
            <a:endParaRPr lang="en-US"/>
          </a:p>
        </p:txBody>
      </p:sp>
      <p:sp>
        <p:nvSpPr>
          <p:cNvPr id="21" name="Text Placeholder 6">
            <a:extLst>
              <a:ext uri="{FF2B5EF4-FFF2-40B4-BE49-F238E27FC236}">
                <a16:creationId xmlns:a16="http://schemas.microsoft.com/office/drawing/2014/main" id="{EEF28130-3474-32E5-3F96-D8D808D67ABB}"/>
              </a:ext>
            </a:extLst>
          </p:cNvPr>
          <p:cNvSpPr>
            <a:spLocks noGrp="1"/>
          </p:cNvSpPr>
          <p:nvPr>
            <p:ph type="body" sz="quarter" idx="22"/>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2" name="Title 1">
            <a:extLst>
              <a:ext uri="{FF2B5EF4-FFF2-40B4-BE49-F238E27FC236}">
                <a16:creationId xmlns:a16="http://schemas.microsoft.com/office/drawing/2014/main" id="{4DC739E3-2BC6-80E4-B04D-F01DCD8362BA}"/>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1389FB53-0E17-DA77-D29A-73D45590AE22}"/>
              </a:ext>
            </a:extLst>
          </p:cNvPr>
          <p:cNvSpPr>
            <a:spLocks noGrp="1"/>
          </p:cNvSpPr>
          <p:nvPr>
            <p:ph type="ftr" sz="quarter" idx="10"/>
          </p:nvPr>
        </p:nvSpPr>
        <p:spPr/>
        <p:txBody>
          <a:bodyPr/>
          <a:lstStyle>
            <a:lvl1pPr>
              <a:defRPr>
                <a:solidFill>
                  <a:schemeClr val="bg1"/>
                </a:solidFill>
              </a:defRPr>
            </a:lvl1pPr>
          </a:lstStyle>
          <a:p>
            <a:endParaRPr lang="en-US"/>
          </a:p>
        </p:txBody>
      </p:sp>
      <p:sp>
        <p:nvSpPr>
          <p:cNvPr id="4" name="Slide Number Placeholder 3">
            <a:extLst>
              <a:ext uri="{FF2B5EF4-FFF2-40B4-BE49-F238E27FC236}">
                <a16:creationId xmlns:a16="http://schemas.microsoft.com/office/drawing/2014/main" id="{4275679F-E1DE-88F4-C045-087247673FAE}"/>
              </a:ext>
            </a:extLst>
          </p:cNvPr>
          <p:cNvSpPr>
            <a:spLocks noGrp="1"/>
          </p:cNvSpPr>
          <p:nvPr>
            <p:ph type="sldNum" sz="quarter" idx="11"/>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8" name="Text Placeholder 7">
            <a:extLst>
              <a:ext uri="{FF2B5EF4-FFF2-40B4-BE49-F238E27FC236}">
                <a16:creationId xmlns:a16="http://schemas.microsoft.com/office/drawing/2014/main" id="{66526E0C-4CA6-4212-04EC-28EDE2CB8854}"/>
              </a:ext>
            </a:extLst>
          </p:cNvPr>
          <p:cNvSpPr>
            <a:spLocks noGrp="1"/>
          </p:cNvSpPr>
          <p:nvPr>
            <p:ph type="body" sz="quarter" idx="12" hasCustomPrompt="1"/>
          </p:nvPr>
        </p:nvSpPr>
        <p:spPr>
          <a:xfrm>
            <a:off x="569913"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9" name="Text Placeholder 7">
            <a:extLst>
              <a:ext uri="{FF2B5EF4-FFF2-40B4-BE49-F238E27FC236}">
                <a16:creationId xmlns:a16="http://schemas.microsoft.com/office/drawing/2014/main" id="{581A5D24-CCFB-44F6-A8D4-8F246068E274}"/>
              </a:ext>
            </a:extLst>
          </p:cNvPr>
          <p:cNvSpPr>
            <a:spLocks noGrp="1"/>
          </p:cNvSpPr>
          <p:nvPr>
            <p:ph type="body" sz="quarter" idx="13"/>
          </p:nvPr>
        </p:nvSpPr>
        <p:spPr>
          <a:xfrm>
            <a:off x="569913" y="4309250"/>
            <a:ext cx="2247900" cy="2009000"/>
          </a:xfrm>
        </p:spPr>
        <p:txBody>
          <a:bodyPr/>
          <a:lstStyle>
            <a:lvl1pPr>
              <a:defRPr sz="1400">
                <a:latin typeface="+mn-lt"/>
              </a:defRPr>
            </a:lvl1pPr>
          </a:lstStyle>
          <a:p>
            <a:pPr lvl="0"/>
            <a:r>
              <a:rPr lang="en-GB"/>
              <a:t>Click to edit Master text styles</a:t>
            </a:r>
          </a:p>
        </p:txBody>
      </p:sp>
      <p:sp>
        <p:nvSpPr>
          <p:cNvPr id="12" name="Text Placeholder 7">
            <a:extLst>
              <a:ext uri="{FF2B5EF4-FFF2-40B4-BE49-F238E27FC236}">
                <a16:creationId xmlns:a16="http://schemas.microsoft.com/office/drawing/2014/main" id="{AFC149F3-F76A-81BC-797D-9B0FE098C0A1}"/>
              </a:ext>
            </a:extLst>
          </p:cNvPr>
          <p:cNvSpPr>
            <a:spLocks noGrp="1"/>
          </p:cNvSpPr>
          <p:nvPr>
            <p:ph type="body" sz="quarter" idx="14" hasCustomPrompt="1"/>
          </p:nvPr>
        </p:nvSpPr>
        <p:spPr>
          <a:xfrm>
            <a:off x="3501003"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3" name="Text Placeholder 7">
            <a:extLst>
              <a:ext uri="{FF2B5EF4-FFF2-40B4-BE49-F238E27FC236}">
                <a16:creationId xmlns:a16="http://schemas.microsoft.com/office/drawing/2014/main" id="{22A53B59-E0C0-859B-D4A6-5CA64A799C75}"/>
              </a:ext>
            </a:extLst>
          </p:cNvPr>
          <p:cNvSpPr>
            <a:spLocks noGrp="1"/>
          </p:cNvSpPr>
          <p:nvPr>
            <p:ph type="body" sz="quarter" idx="15"/>
          </p:nvPr>
        </p:nvSpPr>
        <p:spPr>
          <a:xfrm>
            <a:off x="3501003" y="4309250"/>
            <a:ext cx="2247900" cy="2009000"/>
          </a:xfrm>
        </p:spPr>
        <p:txBody>
          <a:bodyPr/>
          <a:lstStyle>
            <a:lvl1pPr>
              <a:defRPr sz="1400">
                <a:latin typeface="+mn-lt"/>
              </a:defRPr>
            </a:lvl1pPr>
          </a:lstStyle>
          <a:p>
            <a:pPr lvl="0"/>
            <a:r>
              <a:rPr lang="en-GB"/>
              <a:t>Click to edit Master text styles</a:t>
            </a:r>
          </a:p>
        </p:txBody>
      </p:sp>
      <p:sp>
        <p:nvSpPr>
          <p:cNvPr id="15" name="Text Placeholder 7">
            <a:extLst>
              <a:ext uri="{FF2B5EF4-FFF2-40B4-BE49-F238E27FC236}">
                <a16:creationId xmlns:a16="http://schemas.microsoft.com/office/drawing/2014/main" id="{D320A961-AB9B-FBAE-A3C6-D61543111C99}"/>
              </a:ext>
            </a:extLst>
          </p:cNvPr>
          <p:cNvSpPr>
            <a:spLocks noGrp="1"/>
          </p:cNvSpPr>
          <p:nvPr>
            <p:ph type="body" sz="quarter" idx="16" hasCustomPrompt="1"/>
          </p:nvPr>
        </p:nvSpPr>
        <p:spPr>
          <a:xfrm>
            <a:off x="6444619"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6" name="Text Placeholder 7">
            <a:extLst>
              <a:ext uri="{FF2B5EF4-FFF2-40B4-BE49-F238E27FC236}">
                <a16:creationId xmlns:a16="http://schemas.microsoft.com/office/drawing/2014/main" id="{D328F750-9EF0-C354-9B73-BF2435B6ECED}"/>
              </a:ext>
            </a:extLst>
          </p:cNvPr>
          <p:cNvSpPr>
            <a:spLocks noGrp="1"/>
          </p:cNvSpPr>
          <p:nvPr>
            <p:ph type="body" sz="quarter" idx="17"/>
          </p:nvPr>
        </p:nvSpPr>
        <p:spPr>
          <a:xfrm>
            <a:off x="6444619" y="4309250"/>
            <a:ext cx="2247900" cy="2009000"/>
          </a:xfrm>
        </p:spPr>
        <p:txBody>
          <a:bodyPr/>
          <a:lstStyle>
            <a:lvl1pPr>
              <a:defRPr sz="1400">
                <a:latin typeface="+mn-lt"/>
              </a:defRPr>
            </a:lvl1pPr>
          </a:lstStyle>
          <a:p>
            <a:pPr lvl="0"/>
            <a:r>
              <a:rPr lang="en-GB"/>
              <a:t>Click to edit Master text styles</a:t>
            </a:r>
          </a:p>
        </p:txBody>
      </p:sp>
      <p:sp>
        <p:nvSpPr>
          <p:cNvPr id="18" name="Text Placeholder 7">
            <a:extLst>
              <a:ext uri="{FF2B5EF4-FFF2-40B4-BE49-F238E27FC236}">
                <a16:creationId xmlns:a16="http://schemas.microsoft.com/office/drawing/2014/main" id="{CF5C1807-53C4-45B8-0C77-AF0E3ED93E15}"/>
              </a:ext>
            </a:extLst>
          </p:cNvPr>
          <p:cNvSpPr>
            <a:spLocks noGrp="1"/>
          </p:cNvSpPr>
          <p:nvPr>
            <p:ph type="body" sz="quarter" idx="18" hasCustomPrompt="1"/>
          </p:nvPr>
        </p:nvSpPr>
        <p:spPr>
          <a:xfrm>
            <a:off x="9356921"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9" name="Text Placeholder 7">
            <a:extLst>
              <a:ext uri="{FF2B5EF4-FFF2-40B4-BE49-F238E27FC236}">
                <a16:creationId xmlns:a16="http://schemas.microsoft.com/office/drawing/2014/main" id="{8FDBEDEE-5CCA-078C-628D-347604B1A1F3}"/>
              </a:ext>
            </a:extLst>
          </p:cNvPr>
          <p:cNvSpPr>
            <a:spLocks noGrp="1"/>
          </p:cNvSpPr>
          <p:nvPr>
            <p:ph type="body" sz="quarter" idx="19"/>
          </p:nvPr>
        </p:nvSpPr>
        <p:spPr>
          <a:xfrm>
            <a:off x="9356921" y="4309250"/>
            <a:ext cx="2247900" cy="2009000"/>
          </a:xfrm>
        </p:spPr>
        <p:txBody>
          <a:bodyPr/>
          <a:lstStyle>
            <a:lvl1pPr>
              <a:defRPr sz="1400">
                <a:latin typeface="+mn-lt"/>
              </a:defRPr>
            </a:lvl1pPr>
          </a:lstStyle>
          <a:p>
            <a:pPr lvl="0"/>
            <a:r>
              <a:rPr lang="en-GB"/>
              <a:t>Click to edit Master text styles</a:t>
            </a:r>
          </a:p>
        </p:txBody>
      </p:sp>
      <p:sp>
        <p:nvSpPr>
          <p:cNvPr id="7" name="Text Placeholder 6">
            <a:extLst>
              <a:ext uri="{FF2B5EF4-FFF2-40B4-BE49-F238E27FC236}">
                <a16:creationId xmlns:a16="http://schemas.microsoft.com/office/drawing/2014/main" id="{E360AC6B-4D20-80B4-0229-FF5E365C0333}"/>
              </a:ext>
            </a:extLst>
          </p:cNvPr>
          <p:cNvSpPr>
            <a:spLocks noGrp="1"/>
          </p:cNvSpPr>
          <p:nvPr>
            <p:ph type="body" sz="quarter" idx="26"/>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3474376045"/>
      </p:ext>
    </p:extLst>
  </p:cSld>
  <p:clrMapOvr>
    <a:overrideClrMapping bg1="lt1" tx1="dk1" bg2="lt2" tx2="dk2" accent1="accent1" accent2="accent2" accent3="accent3" accent4="accent4" accent5="accent5" accent6="accent6" hlink="hlink" folHlink="folHlink"/>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p:cSld name="4 Points-4">
    <p:bg>
      <p:bgPr>
        <a:solidFill>
          <a:schemeClr val="accent5"/>
        </a:solidFill>
        <a:effectLst/>
      </p:bgPr>
    </p:bg>
    <p:spTree>
      <p:nvGrpSpPr>
        <p:cNvPr id="1" name=""/>
        <p:cNvGrpSpPr/>
        <p:nvPr/>
      </p:nvGrpSpPr>
      <p:grpSpPr>
        <a:xfrm>
          <a:off x="0" y="0"/>
          <a:ext cx="0" cy="0"/>
          <a:chOff x="0" y="0"/>
          <a:chExt cx="0" cy="0"/>
        </a:xfrm>
      </p:grpSpPr>
      <p:sp>
        <p:nvSpPr>
          <p:cNvPr id="6" name="Picture Placeholder 3">
            <a:extLst>
              <a:ext uri="{FF2B5EF4-FFF2-40B4-BE49-F238E27FC236}">
                <a16:creationId xmlns:a16="http://schemas.microsoft.com/office/drawing/2014/main" id="{B89B675A-B544-F57B-F787-D4146122DCAD}"/>
              </a:ext>
            </a:extLst>
          </p:cNvPr>
          <p:cNvSpPr>
            <a:spLocks noGrp="1"/>
          </p:cNvSpPr>
          <p:nvPr>
            <p:ph type="pic" sz="quarter" idx="20"/>
          </p:nvPr>
        </p:nvSpPr>
        <p:spPr>
          <a:xfrm>
            <a:off x="-600" y="1"/>
            <a:ext cx="12193200" cy="6858000"/>
          </a:xfrm>
          <a:solidFill>
            <a:schemeClr val="accent5"/>
          </a:solidFill>
        </p:spPr>
        <p:txBody>
          <a:bodyPr anchor="b"/>
          <a:lstStyle>
            <a:lvl1pPr algn="ctr">
              <a:defRPr b="0" i="0">
                <a:latin typeface="+mn-lt"/>
              </a:defRPr>
            </a:lvl1pPr>
          </a:lstStyle>
          <a:p>
            <a:endParaRPr lang="en-US"/>
          </a:p>
        </p:txBody>
      </p:sp>
      <p:sp>
        <p:nvSpPr>
          <p:cNvPr id="5" name="Text Placeholder 10">
            <a:extLst>
              <a:ext uri="{FF2B5EF4-FFF2-40B4-BE49-F238E27FC236}">
                <a16:creationId xmlns:a16="http://schemas.microsoft.com/office/drawing/2014/main" id="{9F2A62B5-BC3C-C48D-860A-30F7529E3610}"/>
              </a:ext>
            </a:extLst>
          </p:cNvPr>
          <p:cNvSpPr>
            <a:spLocks noGrp="1"/>
          </p:cNvSpPr>
          <p:nvPr>
            <p:ph type="body" sz="quarter" idx="21"/>
          </p:nvPr>
        </p:nvSpPr>
        <p:spPr>
          <a:xfrm>
            <a:off x="357189" y="1871663"/>
            <a:ext cx="2692400" cy="4446587"/>
          </a:xfrm>
          <a:prstGeom prst="roundRect">
            <a:avLst>
              <a:gd name="adj" fmla="val 7127"/>
            </a:avLst>
          </a:prstGeom>
          <a:solidFill>
            <a:schemeClr val="bg1"/>
          </a:solidFill>
        </p:spPr>
        <p:txBody>
          <a:bodyPr/>
          <a:lstStyle>
            <a:lvl1pPr>
              <a:defRPr sz="100">
                <a:noFill/>
              </a:defRPr>
            </a:lvl1pPr>
          </a:lstStyle>
          <a:p>
            <a:pPr lvl="0"/>
            <a:endParaRPr lang="en-US"/>
          </a:p>
        </p:txBody>
      </p:sp>
      <p:sp>
        <p:nvSpPr>
          <p:cNvPr id="7" name="Text Placeholder 10">
            <a:extLst>
              <a:ext uri="{FF2B5EF4-FFF2-40B4-BE49-F238E27FC236}">
                <a16:creationId xmlns:a16="http://schemas.microsoft.com/office/drawing/2014/main" id="{7B170E7D-7412-D9A5-E0F0-A728B411A858}"/>
              </a:ext>
            </a:extLst>
          </p:cNvPr>
          <p:cNvSpPr>
            <a:spLocks noGrp="1"/>
          </p:cNvSpPr>
          <p:nvPr>
            <p:ph type="body" sz="quarter" idx="23"/>
          </p:nvPr>
        </p:nvSpPr>
        <p:spPr>
          <a:xfrm>
            <a:off x="3276737" y="1871663"/>
            <a:ext cx="2692400" cy="4446587"/>
          </a:xfrm>
          <a:prstGeom prst="roundRect">
            <a:avLst>
              <a:gd name="adj" fmla="val 7127"/>
            </a:avLst>
          </a:prstGeom>
          <a:solidFill>
            <a:schemeClr val="bg1"/>
          </a:solidFill>
        </p:spPr>
        <p:txBody>
          <a:bodyPr/>
          <a:lstStyle>
            <a:lvl1pPr>
              <a:defRPr sz="100">
                <a:noFill/>
              </a:defRPr>
            </a:lvl1pPr>
          </a:lstStyle>
          <a:p>
            <a:pPr lvl="0"/>
            <a:endParaRPr lang="en-US"/>
          </a:p>
        </p:txBody>
      </p:sp>
      <p:sp>
        <p:nvSpPr>
          <p:cNvPr id="10" name="Text Placeholder 10">
            <a:extLst>
              <a:ext uri="{FF2B5EF4-FFF2-40B4-BE49-F238E27FC236}">
                <a16:creationId xmlns:a16="http://schemas.microsoft.com/office/drawing/2014/main" id="{0414E8FB-7977-AABE-1774-F5F25B5F6957}"/>
              </a:ext>
            </a:extLst>
          </p:cNvPr>
          <p:cNvSpPr>
            <a:spLocks noGrp="1"/>
          </p:cNvSpPr>
          <p:nvPr>
            <p:ph type="body" sz="quarter" idx="24"/>
          </p:nvPr>
        </p:nvSpPr>
        <p:spPr>
          <a:xfrm>
            <a:off x="6202817" y="1871663"/>
            <a:ext cx="2692400" cy="4446587"/>
          </a:xfrm>
          <a:prstGeom prst="roundRect">
            <a:avLst>
              <a:gd name="adj" fmla="val 7890"/>
            </a:avLst>
          </a:prstGeom>
          <a:solidFill>
            <a:schemeClr val="bg1"/>
          </a:solidFill>
        </p:spPr>
        <p:txBody>
          <a:bodyPr/>
          <a:lstStyle>
            <a:lvl1pPr>
              <a:defRPr sz="100">
                <a:noFill/>
              </a:defRPr>
            </a:lvl1pPr>
          </a:lstStyle>
          <a:p>
            <a:pPr lvl="0"/>
            <a:endParaRPr lang="en-US"/>
          </a:p>
        </p:txBody>
      </p:sp>
      <p:sp>
        <p:nvSpPr>
          <p:cNvPr id="11" name="Text Placeholder 10">
            <a:extLst>
              <a:ext uri="{FF2B5EF4-FFF2-40B4-BE49-F238E27FC236}">
                <a16:creationId xmlns:a16="http://schemas.microsoft.com/office/drawing/2014/main" id="{F7986589-F387-6C0E-89DE-5EA56A2B0733}"/>
              </a:ext>
            </a:extLst>
          </p:cNvPr>
          <p:cNvSpPr>
            <a:spLocks noGrp="1"/>
          </p:cNvSpPr>
          <p:nvPr>
            <p:ph type="body" sz="quarter" idx="25"/>
          </p:nvPr>
        </p:nvSpPr>
        <p:spPr>
          <a:xfrm>
            <a:off x="9135429" y="1871663"/>
            <a:ext cx="2692400" cy="4446587"/>
          </a:xfrm>
          <a:prstGeom prst="roundRect">
            <a:avLst>
              <a:gd name="adj" fmla="val 6745"/>
            </a:avLst>
          </a:prstGeom>
          <a:solidFill>
            <a:schemeClr val="bg1"/>
          </a:solidFill>
        </p:spPr>
        <p:txBody>
          <a:bodyPr/>
          <a:lstStyle>
            <a:lvl1pPr>
              <a:defRPr sz="100">
                <a:noFill/>
              </a:defRPr>
            </a:lvl1pPr>
          </a:lstStyle>
          <a:p>
            <a:pPr lvl="0"/>
            <a:endParaRPr lang="en-US"/>
          </a:p>
        </p:txBody>
      </p:sp>
      <p:sp>
        <p:nvSpPr>
          <p:cNvPr id="21" name="Text Placeholder 6">
            <a:extLst>
              <a:ext uri="{FF2B5EF4-FFF2-40B4-BE49-F238E27FC236}">
                <a16:creationId xmlns:a16="http://schemas.microsoft.com/office/drawing/2014/main" id="{EEF28130-3474-32E5-3F96-D8D808D67ABB}"/>
              </a:ext>
            </a:extLst>
          </p:cNvPr>
          <p:cNvSpPr>
            <a:spLocks noGrp="1"/>
          </p:cNvSpPr>
          <p:nvPr>
            <p:ph type="body" sz="quarter" idx="22"/>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2" name="Title 1">
            <a:extLst>
              <a:ext uri="{FF2B5EF4-FFF2-40B4-BE49-F238E27FC236}">
                <a16:creationId xmlns:a16="http://schemas.microsoft.com/office/drawing/2014/main" id="{4DC739E3-2BC6-80E4-B04D-F01DCD8362BA}"/>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1389FB53-0E17-DA77-D29A-73D45590AE22}"/>
              </a:ext>
            </a:extLst>
          </p:cNvPr>
          <p:cNvSpPr>
            <a:spLocks noGrp="1"/>
          </p:cNvSpPr>
          <p:nvPr>
            <p:ph type="ftr" sz="quarter" idx="10"/>
          </p:nvPr>
        </p:nvSpPr>
        <p:spPr/>
        <p:txBody>
          <a:bodyPr/>
          <a:lstStyle>
            <a:lvl1pPr>
              <a:defRPr>
                <a:solidFill>
                  <a:schemeClr val="bg1"/>
                </a:solidFill>
              </a:defRPr>
            </a:lvl1pPr>
          </a:lstStyle>
          <a:p>
            <a:endParaRPr lang="en-US"/>
          </a:p>
        </p:txBody>
      </p:sp>
      <p:sp>
        <p:nvSpPr>
          <p:cNvPr id="4" name="Slide Number Placeholder 3">
            <a:extLst>
              <a:ext uri="{FF2B5EF4-FFF2-40B4-BE49-F238E27FC236}">
                <a16:creationId xmlns:a16="http://schemas.microsoft.com/office/drawing/2014/main" id="{4275679F-E1DE-88F4-C045-087247673FAE}"/>
              </a:ext>
            </a:extLst>
          </p:cNvPr>
          <p:cNvSpPr>
            <a:spLocks noGrp="1"/>
          </p:cNvSpPr>
          <p:nvPr>
            <p:ph type="sldNum" sz="quarter" idx="11"/>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8" name="Text Placeholder 7">
            <a:extLst>
              <a:ext uri="{FF2B5EF4-FFF2-40B4-BE49-F238E27FC236}">
                <a16:creationId xmlns:a16="http://schemas.microsoft.com/office/drawing/2014/main" id="{66526E0C-4CA6-4212-04EC-28EDE2CB8854}"/>
              </a:ext>
            </a:extLst>
          </p:cNvPr>
          <p:cNvSpPr>
            <a:spLocks noGrp="1"/>
          </p:cNvSpPr>
          <p:nvPr>
            <p:ph type="body" sz="quarter" idx="12" hasCustomPrompt="1"/>
          </p:nvPr>
        </p:nvSpPr>
        <p:spPr>
          <a:xfrm>
            <a:off x="569913"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9" name="Text Placeholder 7">
            <a:extLst>
              <a:ext uri="{FF2B5EF4-FFF2-40B4-BE49-F238E27FC236}">
                <a16:creationId xmlns:a16="http://schemas.microsoft.com/office/drawing/2014/main" id="{581A5D24-CCFB-44F6-A8D4-8F246068E274}"/>
              </a:ext>
            </a:extLst>
          </p:cNvPr>
          <p:cNvSpPr>
            <a:spLocks noGrp="1"/>
          </p:cNvSpPr>
          <p:nvPr>
            <p:ph type="body" sz="quarter" idx="13"/>
          </p:nvPr>
        </p:nvSpPr>
        <p:spPr>
          <a:xfrm>
            <a:off x="569913" y="4309250"/>
            <a:ext cx="2247900" cy="2009000"/>
          </a:xfrm>
        </p:spPr>
        <p:txBody>
          <a:bodyPr/>
          <a:lstStyle>
            <a:lvl1pPr>
              <a:defRPr sz="1400">
                <a:latin typeface="+mn-lt"/>
              </a:defRPr>
            </a:lvl1pPr>
          </a:lstStyle>
          <a:p>
            <a:pPr lvl="0"/>
            <a:r>
              <a:rPr lang="en-GB"/>
              <a:t>Click to edit Master text styles</a:t>
            </a:r>
          </a:p>
        </p:txBody>
      </p:sp>
      <p:sp>
        <p:nvSpPr>
          <p:cNvPr id="12" name="Text Placeholder 7">
            <a:extLst>
              <a:ext uri="{FF2B5EF4-FFF2-40B4-BE49-F238E27FC236}">
                <a16:creationId xmlns:a16="http://schemas.microsoft.com/office/drawing/2014/main" id="{AFC149F3-F76A-81BC-797D-9B0FE098C0A1}"/>
              </a:ext>
            </a:extLst>
          </p:cNvPr>
          <p:cNvSpPr>
            <a:spLocks noGrp="1"/>
          </p:cNvSpPr>
          <p:nvPr>
            <p:ph type="body" sz="quarter" idx="14" hasCustomPrompt="1"/>
          </p:nvPr>
        </p:nvSpPr>
        <p:spPr>
          <a:xfrm>
            <a:off x="3501003"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3" name="Text Placeholder 7">
            <a:extLst>
              <a:ext uri="{FF2B5EF4-FFF2-40B4-BE49-F238E27FC236}">
                <a16:creationId xmlns:a16="http://schemas.microsoft.com/office/drawing/2014/main" id="{22A53B59-E0C0-859B-D4A6-5CA64A799C75}"/>
              </a:ext>
            </a:extLst>
          </p:cNvPr>
          <p:cNvSpPr>
            <a:spLocks noGrp="1"/>
          </p:cNvSpPr>
          <p:nvPr>
            <p:ph type="body" sz="quarter" idx="15"/>
          </p:nvPr>
        </p:nvSpPr>
        <p:spPr>
          <a:xfrm>
            <a:off x="3501003" y="4309250"/>
            <a:ext cx="2247900" cy="2009000"/>
          </a:xfrm>
        </p:spPr>
        <p:txBody>
          <a:bodyPr/>
          <a:lstStyle>
            <a:lvl1pPr>
              <a:defRPr sz="1400">
                <a:latin typeface="+mn-lt"/>
              </a:defRPr>
            </a:lvl1pPr>
          </a:lstStyle>
          <a:p>
            <a:pPr lvl="0"/>
            <a:r>
              <a:rPr lang="en-GB"/>
              <a:t>Click to edit Master text styles</a:t>
            </a:r>
          </a:p>
        </p:txBody>
      </p:sp>
      <p:sp>
        <p:nvSpPr>
          <p:cNvPr id="15" name="Text Placeholder 7">
            <a:extLst>
              <a:ext uri="{FF2B5EF4-FFF2-40B4-BE49-F238E27FC236}">
                <a16:creationId xmlns:a16="http://schemas.microsoft.com/office/drawing/2014/main" id="{D320A961-AB9B-FBAE-A3C6-D61543111C99}"/>
              </a:ext>
            </a:extLst>
          </p:cNvPr>
          <p:cNvSpPr>
            <a:spLocks noGrp="1"/>
          </p:cNvSpPr>
          <p:nvPr>
            <p:ph type="body" sz="quarter" idx="16" hasCustomPrompt="1"/>
          </p:nvPr>
        </p:nvSpPr>
        <p:spPr>
          <a:xfrm>
            <a:off x="6444619"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6" name="Text Placeholder 7">
            <a:extLst>
              <a:ext uri="{FF2B5EF4-FFF2-40B4-BE49-F238E27FC236}">
                <a16:creationId xmlns:a16="http://schemas.microsoft.com/office/drawing/2014/main" id="{D328F750-9EF0-C354-9B73-BF2435B6ECED}"/>
              </a:ext>
            </a:extLst>
          </p:cNvPr>
          <p:cNvSpPr>
            <a:spLocks noGrp="1"/>
          </p:cNvSpPr>
          <p:nvPr>
            <p:ph type="body" sz="quarter" idx="17"/>
          </p:nvPr>
        </p:nvSpPr>
        <p:spPr>
          <a:xfrm>
            <a:off x="6444619" y="4309250"/>
            <a:ext cx="2247900" cy="2009000"/>
          </a:xfrm>
        </p:spPr>
        <p:txBody>
          <a:bodyPr/>
          <a:lstStyle>
            <a:lvl1pPr>
              <a:defRPr sz="1400">
                <a:latin typeface="+mn-lt"/>
              </a:defRPr>
            </a:lvl1pPr>
          </a:lstStyle>
          <a:p>
            <a:pPr lvl="0"/>
            <a:r>
              <a:rPr lang="en-GB"/>
              <a:t>Click to edit Master text styles</a:t>
            </a:r>
          </a:p>
        </p:txBody>
      </p:sp>
      <p:sp>
        <p:nvSpPr>
          <p:cNvPr id="18" name="Text Placeholder 7">
            <a:extLst>
              <a:ext uri="{FF2B5EF4-FFF2-40B4-BE49-F238E27FC236}">
                <a16:creationId xmlns:a16="http://schemas.microsoft.com/office/drawing/2014/main" id="{CF5C1807-53C4-45B8-0C77-AF0E3ED93E15}"/>
              </a:ext>
            </a:extLst>
          </p:cNvPr>
          <p:cNvSpPr>
            <a:spLocks noGrp="1"/>
          </p:cNvSpPr>
          <p:nvPr>
            <p:ph type="body" sz="quarter" idx="18" hasCustomPrompt="1"/>
          </p:nvPr>
        </p:nvSpPr>
        <p:spPr>
          <a:xfrm>
            <a:off x="9356921" y="2111375"/>
            <a:ext cx="2247900" cy="995363"/>
          </a:xfrm>
        </p:spPr>
        <p:txBody>
          <a:bodyPr/>
          <a:lstStyle>
            <a:lvl1pPr>
              <a:lnSpc>
                <a:spcPct val="100000"/>
              </a:lnSpc>
              <a:defRPr sz="1800">
                <a:latin typeface="+mj-lt"/>
              </a:defRPr>
            </a:lvl1pPr>
          </a:lstStyle>
          <a:p>
            <a:pPr lvl="0"/>
            <a:r>
              <a:rPr lang="en-GB"/>
              <a:t>Title here</a:t>
            </a:r>
            <a:endParaRPr lang="en-US"/>
          </a:p>
        </p:txBody>
      </p:sp>
      <p:sp>
        <p:nvSpPr>
          <p:cNvPr id="19" name="Text Placeholder 7">
            <a:extLst>
              <a:ext uri="{FF2B5EF4-FFF2-40B4-BE49-F238E27FC236}">
                <a16:creationId xmlns:a16="http://schemas.microsoft.com/office/drawing/2014/main" id="{8FDBEDEE-5CCA-078C-628D-347604B1A1F3}"/>
              </a:ext>
            </a:extLst>
          </p:cNvPr>
          <p:cNvSpPr>
            <a:spLocks noGrp="1"/>
          </p:cNvSpPr>
          <p:nvPr>
            <p:ph type="body" sz="quarter" idx="19"/>
          </p:nvPr>
        </p:nvSpPr>
        <p:spPr>
          <a:xfrm>
            <a:off x="9356921" y="4309250"/>
            <a:ext cx="2247900" cy="2009000"/>
          </a:xfrm>
        </p:spPr>
        <p:txBody>
          <a:bodyPr/>
          <a:lstStyle>
            <a:lvl1pPr>
              <a:defRPr sz="1400">
                <a:latin typeface="+mn-lt"/>
              </a:defRPr>
            </a:lvl1pPr>
          </a:lstStyle>
          <a:p>
            <a:pPr lvl="0"/>
            <a:r>
              <a:rPr lang="en-GB"/>
              <a:t>Click to edit Master text styles</a:t>
            </a:r>
          </a:p>
        </p:txBody>
      </p:sp>
      <p:sp>
        <p:nvSpPr>
          <p:cNvPr id="14" name="Text Placeholder 13">
            <a:extLst>
              <a:ext uri="{FF2B5EF4-FFF2-40B4-BE49-F238E27FC236}">
                <a16:creationId xmlns:a16="http://schemas.microsoft.com/office/drawing/2014/main" id="{71D18ADF-4251-B907-826B-7ADDAAAB4A43}"/>
              </a:ext>
            </a:extLst>
          </p:cNvPr>
          <p:cNvSpPr>
            <a:spLocks noGrp="1"/>
          </p:cNvSpPr>
          <p:nvPr>
            <p:ph type="body" sz="quarter" idx="26"/>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200600513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p:cSld name="4 Point-5">
    <p:spTree>
      <p:nvGrpSpPr>
        <p:cNvPr id="1" name=""/>
        <p:cNvGrpSpPr/>
        <p:nvPr/>
      </p:nvGrpSpPr>
      <p:grpSpPr>
        <a:xfrm>
          <a:off x="0" y="0"/>
          <a:ext cx="0" cy="0"/>
          <a:chOff x="0" y="0"/>
          <a:chExt cx="0" cy="0"/>
        </a:xfrm>
      </p:grpSpPr>
      <p:pic>
        <p:nvPicPr>
          <p:cNvPr id="10" name="Picture 9" descr="A blue and green planet&#10;&#10;AI-generated content may be incorrect.">
            <a:extLst>
              <a:ext uri="{FF2B5EF4-FFF2-40B4-BE49-F238E27FC236}">
                <a16:creationId xmlns:a16="http://schemas.microsoft.com/office/drawing/2014/main" id="{CD287F75-E0B6-53B7-BD98-8872C6DD3DD5}"/>
              </a:ext>
            </a:extLst>
          </p:cNvPr>
          <p:cNvPicPr>
            <a:picLocks noChangeAspect="1"/>
          </p:cNvPicPr>
          <p:nvPr/>
        </p:nvPicPr>
        <p:blipFill>
          <a:blip r:embed="rId2"/>
          <a:srcRect l="16551" b="22627"/>
          <a:stretch>
            <a:fillRect/>
          </a:stretch>
        </p:blipFill>
        <p:spPr>
          <a:xfrm>
            <a:off x="-1" y="799393"/>
            <a:ext cx="7204729" cy="6068881"/>
          </a:xfrm>
          <a:prstGeom prst="rect">
            <a:avLst/>
          </a:prstGeom>
        </p:spPr>
      </p:pic>
      <p:pic>
        <p:nvPicPr>
          <p:cNvPr id="8" name="Picture 7" descr="A blue and green planet&#10;&#10;AI-generated content may be incorrect.">
            <a:extLst>
              <a:ext uri="{FF2B5EF4-FFF2-40B4-BE49-F238E27FC236}">
                <a16:creationId xmlns:a16="http://schemas.microsoft.com/office/drawing/2014/main" id="{180BF912-5118-5A9C-871D-5407C572F026}"/>
              </a:ext>
            </a:extLst>
          </p:cNvPr>
          <p:cNvPicPr>
            <a:picLocks noChangeAspect="1"/>
          </p:cNvPicPr>
          <p:nvPr/>
        </p:nvPicPr>
        <p:blipFill>
          <a:blip r:embed="rId2"/>
          <a:srcRect l="16551" b="22627"/>
          <a:stretch>
            <a:fillRect/>
          </a:stretch>
        </p:blipFill>
        <p:spPr>
          <a:xfrm rot="10800000">
            <a:off x="7582932" y="0"/>
            <a:ext cx="4619342" cy="3891088"/>
          </a:xfrm>
          <a:prstGeom prst="rect">
            <a:avLst/>
          </a:prstGeom>
        </p:spPr>
      </p:pic>
      <p:sp>
        <p:nvSpPr>
          <p:cNvPr id="2" name="Title 1">
            <a:extLst>
              <a:ext uri="{FF2B5EF4-FFF2-40B4-BE49-F238E27FC236}">
                <a16:creationId xmlns:a16="http://schemas.microsoft.com/office/drawing/2014/main" id="{3B22A4E4-ABF6-7497-AB27-13482EED69C0}"/>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F5619A98-70AF-D0EA-BF1D-4B587B1E3407}"/>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55A19293-5ACA-2419-BF87-F5B650FF7180}"/>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5" name="Rounded Rectangle 4">
            <a:extLst>
              <a:ext uri="{FF2B5EF4-FFF2-40B4-BE49-F238E27FC236}">
                <a16:creationId xmlns:a16="http://schemas.microsoft.com/office/drawing/2014/main" id="{62F18CE8-A06D-EE88-D5BC-6B6E943D48DB}"/>
              </a:ext>
            </a:extLst>
          </p:cNvPr>
          <p:cNvSpPr/>
          <p:nvPr/>
        </p:nvSpPr>
        <p:spPr>
          <a:xfrm>
            <a:off x="357188" y="1352551"/>
            <a:ext cx="2692400" cy="4967324"/>
          </a:xfrm>
          <a:prstGeom prst="roundRect">
            <a:avLst>
              <a:gd name="adj" fmla="val 4837"/>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7" name="Text Placeholder 7">
            <a:extLst>
              <a:ext uri="{FF2B5EF4-FFF2-40B4-BE49-F238E27FC236}">
                <a16:creationId xmlns:a16="http://schemas.microsoft.com/office/drawing/2014/main" id="{3DC1A648-42F3-B9D9-A782-63A2D86B9ED2}"/>
              </a:ext>
            </a:extLst>
          </p:cNvPr>
          <p:cNvSpPr>
            <a:spLocks noGrp="1"/>
          </p:cNvSpPr>
          <p:nvPr>
            <p:ph type="body" sz="quarter" idx="19" hasCustomPrompt="1"/>
          </p:nvPr>
        </p:nvSpPr>
        <p:spPr>
          <a:xfrm>
            <a:off x="569913" y="3644093"/>
            <a:ext cx="2247900" cy="995363"/>
          </a:xfrm>
        </p:spPr>
        <p:txBody>
          <a:bodyPr/>
          <a:lstStyle>
            <a:lvl1pPr>
              <a:lnSpc>
                <a:spcPct val="100000"/>
              </a:lnSpc>
              <a:defRPr sz="1800">
                <a:latin typeface="+mj-lt"/>
              </a:defRPr>
            </a:lvl1pPr>
          </a:lstStyle>
          <a:p>
            <a:pPr lvl="0"/>
            <a:r>
              <a:rPr lang="en-GB"/>
              <a:t>Title here</a:t>
            </a:r>
            <a:endParaRPr lang="en-US"/>
          </a:p>
        </p:txBody>
      </p:sp>
      <p:sp>
        <p:nvSpPr>
          <p:cNvPr id="21" name="Text Placeholder 7">
            <a:extLst>
              <a:ext uri="{FF2B5EF4-FFF2-40B4-BE49-F238E27FC236}">
                <a16:creationId xmlns:a16="http://schemas.microsoft.com/office/drawing/2014/main" id="{515F8660-6CFE-B9BD-199E-CF6869B300B3}"/>
              </a:ext>
            </a:extLst>
          </p:cNvPr>
          <p:cNvSpPr>
            <a:spLocks noGrp="1"/>
          </p:cNvSpPr>
          <p:nvPr>
            <p:ph type="body" sz="quarter" idx="20"/>
          </p:nvPr>
        </p:nvSpPr>
        <p:spPr>
          <a:xfrm>
            <a:off x="569913" y="4639456"/>
            <a:ext cx="2247900" cy="1678794"/>
          </a:xfrm>
        </p:spPr>
        <p:txBody>
          <a:bodyPr/>
          <a:lstStyle>
            <a:lvl1pPr>
              <a:defRPr sz="1400">
                <a:latin typeface="+mn-lt"/>
              </a:defRPr>
            </a:lvl1pPr>
          </a:lstStyle>
          <a:p>
            <a:pPr lvl="0"/>
            <a:r>
              <a:rPr lang="en-GB"/>
              <a:t>Click to edit Master text styles</a:t>
            </a:r>
          </a:p>
        </p:txBody>
      </p:sp>
      <p:sp>
        <p:nvSpPr>
          <p:cNvPr id="22" name="Rounded Rectangle 21">
            <a:extLst>
              <a:ext uri="{FF2B5EF4-FFF2-40B4-BE49-F238E27FC236}">
                <a16:creationId xmlns:a16="http://schemas.microsoft.com/office/drawing/2014/main" id="{ABB49F2C-6995-B049-5F34-321AAA23B3E8}"/>
              </a:ext>
            </a:extLst>
          </p:cNvPr>
          <p:cNvSpPr/>
          <p:nvPr/>
        </p:nvSpPr>
        <p:spPr>
          <a:xfrm>
            <a:off x="3282015" y="1352551"/>
            <a:ext cx="2692400" cy="4967324"/>
          </a:xfrm>
          <a:prstGeom prst="roundRect">
            <a:avLst>
              <a:gd name="adj" fmla="val 7509"/>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3" name="Text Placeholder 7">
            <a:extLst>
              <a:ext uri="{FF2B5EF4-FFF2-40B4-BE49-F238E27FC236}">
                <a16:creationId xmlns:a16="http://schemas.microsoft.com/office/drawing/2014/main" id="{A7F23346-B69F-D16F-2E8C-794C0F6C2948}"/>
              </a:ext>
            </a:extLst>
          </p:cNvPr>
          <p:cNvSpPr>
            <a:spLocks noGrp="1"/>
          </p:cNvSpPr>
          <p:nvPr>
            <p:ph type="body" sz="quarter" idx="14" hasCustomPrompt="1"/>
          </p:nvPr>
        </p:nvSpPr>
        <p:spPr>
          <a:xfrm>
            <a:off x="3501003" y="3644093"/>
            <a:ext cx="2247900" cy="995363"/>
          </a:xfrm>
        </p:spPr>
        <p:txBody>
          <a:bodyPr/>
          <a:lstStyle>
            <a:lvl1pPr>
              <a:lnSpc>
                <a:spcPct val="100000"/>
              </a:lnSpc>
              <a:defRPr sz="1800">
                <a:latin typeface="+mj-lt"/>
              </a:defRPr>
            </a:lvl1pPr>
          </a:lstStyle>
          <a:p>
            <a:pPr lvl="0"/>
            <a:r>
              <a:rPr lang="en-GB"/>
              <a:t>Title here</a:t>
            </a:r>
            <a:endParaRPr lang="en-US"/>
          </a:p>
        </p:txBody>
      </p:sp>
      <p:sp>
        <p:nvSpPr>
          <p:cNvPr id="24" name="Text Placeholder 7">
            <a:extLst>
              <a:ext uri="{FF2B5EF4-FFF2-40B4-BE49-F238E27FC236}">
                <a16:creationId xmlns:a16="http://schemas.microsoft.com/office/drawing/2014/main" id="{7B705BFB-D75C-BE57-3F36-5B1BEB334ECE}"/>
              </a:ext>
            </a:extLst>
          </p:cNvPr>
          <p:cNvSpPr>
            <a:spLocks noGrp="1"/>
          </p:cNvSpPr>
          <p:nvPr>
            <p:ph type="body" sz="quarter" idx="15"/>
          </p:nvPr>
        </p:nvSpPr>
        <p:spPr>
          <a:xfrm>
            <a:off x="3501003" y="4639456"/>
            <a:ext cx="2247900" cy="1678794"/>
          </a:xfrm>
        </p:spPr>
        <p:txBody>
          <a:bodyPr/>
          <a:lstStyle>
            <a:lvl1pPr>
              <a:defRPr sz="1400">
                <a:latin typeface="+mn-lt"/>
              </a:defRPr>
            </a:lvl1pPr>
          </a:lstStyle>
          <a:p>
            <a:pPr lvl="0"/>
            <a:r>
              <a:rPr lang="en-GB"/>
              <a:t>Click to edit Master text styles</a:t>
            </a:r>
          </a:p>
        </p:txBody>
      </p:sp>
      <p:sp>
        <p:nvSpPr>
          <p:cNvPr id="25" name="Rounded Rectangle 24">
            <a:extLst>
              <a:ext uri="{FF2B5EF4-FFF2-40B4-BE49-F238E27FC236}">
                <a16:creationId xmlns:a16="http://schemas.microsoft.com/office/drawing/2014/main" id="{849471EF-66D2-B13A-5B1F-DFE3DB9109FA}"/>
              </a:ext>
            </a:extLst>
          </p:cNvPr>
          <p:cNvSpPr/>
          <p:nvPr/>
        </p:nvSpPr>
        <p:spPr>
          <a:xfrm>
            <a:off x="6206842" y="1352551"/>
            <a:ext cx="2692400" cy="4967324"/>
          </a:xfrm>
          <a:prstGeom prst="roundRect">
            <a:avLst>
              <a:gd name="adj" fmla="val 7890"/>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6" name="Text Placeholder 7">
            <a:extLst>
              <a:ext uri="{FF2B5EF4-FFF2-40B4-BE49-F238E27FC236}">
                <a16:creationId xmlns:a16="http://schemas.microsoft.com/office/drawing/2014/main" id="{9601EBE6-DE96-49A8-50CB-ED348C92F0DA}"/>
              </a:ext>
            </a:extLst>
          </p:cNvPr>
          <p:cNvSpPr>
            <a:spLocks noGrp="1"/>
          </p:cNvSpPr>
          <p:nvPr>
            <p:ph type="body" sz="quarter" idx="16" hasCustomPrompt="1"/>
          </p:nvPr>
        </p:nvSpPr>
        <p:spPr>
          <a:xfrm>
            <a:off x="6444619" y="3644093"/>
            <a:ext cx="2247900" cy="995363"/>
          </a:xfrm>
        </p:spPr>
        <p:txBody>
          <a:bodyPr/>
          <a:lstStyle>
            <a:lvl1pPr>
              <a:lnSpc>
                <a:spcPct val="100000"/>
              </a:lnSpc>
              <a:defRPr sz="1800">
                <a:latin typeface="+mj-lt"/>
              </a:defRPr>
            </a:lvl1pPr>
          </a:lstStyle>
          <a:p>
            <a:pPr lvl="0"/>
            <a:r>
              <a:rPr lang="en-GB"/>
              <a:t>Title here</a:t>
            </a:r>
            <a:endParaRPr lang="en-US"/>
          </a:p>
        </p:txBody>
      </p:sp>
      <p:sp>
        <p:nvSpPr>
          <p:cNvPr id="27" name="Text Placeholder 7">
            <a:extLst>
              <a:ext uri="{FF2B5EF4-FFF2-40B4-BE49-F238E27FC236}">
                <a16:creationId xmlns:a16="http://schemas.microsoft.com/office/drawing/2014/main" id="{4F403A42-90DB-D9B5-A765-217D5F943004}"/>
              </a:ext>
            </a:extLst>
          </p:cNvPr>
          <p:cNvSpPr>
            <a:spLocks noGrp="1"/>
          </p:cNvSpPr>
          <p:nvPr>
            <p:ph type="body" sz="quarter" idx="17"/>
          </p:nvPr>
        </p:nvSpPr>
        <p:spPr>
          <a:xfrm>
            <a:off x="6444619" y="4639456"/>
            <a:ext cx="2247900" cy="1678794"/>
          </a:xfrm>
        </p:spPr>
        <p:txBody>
          <a:bodyPr/>
          <a:lstStyle>
            <a:lvl1pPr>
              <a:defRPr sz="1400">
                <a:latin typeface="+mn-lt"/>
              </a:defRPr>
            </a:lvl1pPr>
          </a:lstStyle>
          <a:p>
            <a:pPr lvl="0"/>
            <a:r>
              <a:rPr lang="en-GB"/>
              <a:t>Click to edit Master text styles</a:t>
            </a:r>
          </a:p>
        </p:txBody>
      </p:sp>
      <p:sp>
        <p:nvSpPr>
          <p:cNvPr id="28" name="Rounded Rectangle 27">
            <a:extLst>
              <a:ext uri="{FF2B5EF4-FFF2-40B4-BE49-F238E27FC236}">
                <a16:creationId xmlns:a16="http://schemas.microsoft.com/office/drawing/2014/main" id="{9D334F05-E0A7-2145-5184-B44BA41127B6}"/>
              </a:ext>
            </a:extLst>
          </p:cNvPr>
          <p:cNvSpPr/>
          <p:nvPr/>
        </p:nvSpPr>
        <p:spPr>
          <a:xfrm>
            <a:off x="9131670" y="1352551"/>
            <a:ext cx="2692400" cy="4967324"/>
          </a:xfrm>
          <a:prstGeom prst="roundRect">
            <a:avLst>
              <a:gd name="adj" fmla="val 6745"/>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9" name="Text Placeholder 7">
            <a:extLst>
              <a:ext uri="{FF2B5EF4-FFF2-40B4-BE49-F238E27FC236}">
                <a16:creationId xmlns:a16="http://schemas.microsoft.com/office/drawing/2014/main" id="{D56C26E3-5C52-001C-43B5-336F0698CB57}"/>
              </a:ext>
            </a:extLst>
          </p:cNvPr>
          <p:cNvSpPr>
            <a:spLocks noGrp="1"/>
          </p:cNvSpPr>
          <p:nvPr>
            <p:ph type="body" sz="quarter" idx="21" hasCustomPrompt="1"/>
          </p:nvPr>
        </p:nvSpPr>
        <p:spPr>
          <a:xfrm>
            <a:off x="9356921" y="3644093"/>
            <a:ext cx="2247900" cy="995363"/>
          </a:xfrm>
        </p:spPr>
        <p:txBody>
          <a:bodyPr/>
          <a:lstStyle>
            <a:lvl1pPr>
              <a:lnSpc>
                <a:spcPct val="100000"/>
              </a:lnSpc>
              <a:defRPr sz="1800">
                <a:latin typeface="+mj-lt"/>
              </a:defRPr>
            </a:lvl1pPr>
          </a:lstStyle>
          <a:p>
            <a:pPr lvl="0"/>
            <a:r>
              <a:rPr lang="en-GB"/>
              <a:t>Title here</a:t>
            </a:r>
            <a:endParaRPr lang="en-US"/>
          </a:p>
        </p:txBody>
      </p:sp>
      <p:sp>
        <p:nvSpPr>
          <p:cNvPr id="30" name="Text Placeholder 7">
            <a:extLst>
              <a:ext uri="{FF2B5EF4-FFF2-40B4-BE49-F238E27FC236}">
                <a16:creationId xmlns:a16="http://schemas.microsoft.com/office/drawing/2014/main" id="{C28C8B67-DEB5-645F-CA3A-D2760EC14394}"/>
              </a:ext>
            </a:extLst>
          </p:cNvPr>
          <p:cNvSpPr>
            <a:spLocks noGrp="1"/>
          </p:cNvSpPr>
          <p:nvPr>
            <p:ph type="body" sz="quarter" idx="22"/>
          </p:nvPr>
        </p:nvSpPr>
        <p:spPr>
          <a:xfrm>
            <a:off x="9356921" y="4639456"/>
            <a:ext cx="2247900" cy="1678794"/>
          </a:xfrm>
        </p:spPr>
        <p:txBody>
          <a:bodyPr/>
          <a:lstStyle>
            <a:lvl1pPr>
              <a:defRPr sz="1400">
                <a:latin typeface="+mn-lt"/>
              </a:defRPr>
            </a:lvl1pPr>
          </a:lstStyle>
          <a:p>
            <a:pPr lvl="0"/>
            <a:r>
              <a:rPr lang="en-GB"/>
              <a:t>Click to edit Master text styles</a:t>
            </a:r>
          </a:p>
        </p:txBody>
      </p:sp>
      <p:sp>
        <p:nvSpPr>
          <p:cNvPr id="31" name="Picture Placeholder 17">
            <a:extLst>
              <a:ext uri="{FF2B5EF4-FFF2-40B4-BE49-F238E27FC236}">
                <a16:creationId xmlns:a16="http://schemas.microsoft.com/office/drawing/2014/main" id="{F2C8BA83-AF39-B5B9-6D31-6F74393CEA4B}"/>
              </a:ext>
            </a:extLst>
          </p:cNvPr>
          <p:cNvSpPr>
            <a:spLocks noGrp="1"/>
          </p:cNvSpPr>
          <p:nvPr>
            <p:ph type="pic" sz="quarter" idx="23"/>
          </p:nvPr>
        </p:nvSpPr>
        <p:spPr>
          <a:xfrm>
            <a:off x="569913" y="1589088"/>
            <a:ext cx="2247900" cy="1839912"/>
          </a:xfrm>
          <a:prstGeom prst="roundRect">
            <a:avLst>
              <a:gd name="adj" fmla="val 3173"/>
            </a:avLst>
          </a:prstGeom>
          <a:solidFill>
            <a:schemeClr val="accent5"/>
          </a:solidFill>
        </p:spPr>
        <p:txBody>
          <a:bodyPr anchor="ctr"/>
          <a:lstStyle>
            <a:lvl1pPr algn="ctr">
              <a:defRPr>
                <a:solidFill>
                  <a:sysClr val="windowText" lastClr="000000"/>
                </a:solidFill>
              </a:defRPr>
            </a:lvl1pPr>
          </a:lstStyle>
          <a:p>
            <a:endParaRPr lang="en-US"/>
          </a:p>
        </p:txBody>
      </p:sp>
      <p:sp>
        <p:nvSpPr>
          <p:cNvPr id="32" name="Picture Placeholder 17">
            <a:extLst>
              <a:ext uri="{FF2B5EF4-FFF2-40B4-BE49-F238E27FC236}">
                <a16:creationId xmlns:a16="http://schemas.microsoft.com/office/drawing/2014/main" id="{E64D72A2-BC84-BE08-1AEF-B802C681203D}"/>
              </a:ext>
            </a:extLst>
          </p:cNvPr>
          <p:cNvSpPr>
            <a:spLocks noGrp="1"/>
          </p:cNvSpPr>
          <p:nvPr>
            <p:ph type="pic" sz="quarter" idx="24"/>
          </p:nvPr>
        </p:nvSpPr>
        <p:spPr>
          <a:xfrm>
            <a:off x="3507985" y="1589088"/>
            <a:ext cx="2247900" cy="1839912"/>
          </a:xfrm>
          <a:prstGeom prst="roundRect">
            <a:avLst>
              <a:gd name="adj" fmla="val 4160"/>
            </a:avLst>
          </a:prstGeom>
          <a:solidFill>
            <a:schemeClr val="accent5"/>
          </a:solidFill>
        </p:spPr>
        <p:txBody>
          <a:bodyPr anchor="ctr"/>
          <a:lstStyle>
            <a:lvl1pPr algn="ctr">
              <a:defRPr>
                <a:solidFill>
                  <a:sysClr val="windowText" lastClr="000000"/>
                </a:solidFill>
              </a:defRPr>
            </a:lvl1pPr>
          </a:lstStyle>
          <a:p>
            <a:endParaRPr lang="en-US"/>
          </a:p>
        </p:txBody>
      </p:sp>
      <p:sp>
        <p:nvSpPr>
          <p:cNvPr id="33" name="Picture Placeholder 17">
            <a:extLst>
              <a:ext uri="{FF2B5EF4-FFF2-40B4-BE49-F238E27FC236}">
                <a16:creationId xmlns:a16="http://schemas.microsoft.com/office/drawing/2014/main" id="{88AB0E79-CDB6-BCE2-1DDD-2505407822D5}"/>
              </a:ext>
            </a:extLst>
          </p:cNvPr>
          <p:cNvSpPr>
            <a:spLocks noGrp="1"/>
          </p:cNvSpPr>
          <p:nvPr>
            <p:ph type="pic" sz="quarter" idx="25"/>
          </p:nvPr>
        </p:nvSpPr>
        <p:spPr>
          <a:xfrm>
            <a:off x="6429092" y="1589088"/>
            <a:ext cx="2247900" cy="1839912"/>
          </a:xfrm>
          <a:prstGeom prst="roundRect">
            <a:avLst>
              <a:gd name="adj" fmla="val 2844"/>
            </a:avLst>
          </a:prstGeom>
          <a:solidFill>
            <a:schemeClr val="accent5"/>
          </a:solidFill>
        </p:spPr>
        <p:txBody>
          <a:bodyPr anchor="ctr"/>
          <a:lstStyle>
            <a:lvl1pPr algn="ctr">
              <a:defRPr>
                <a:solidFill>
                  <a:sysClr val="windowText" lastClr="000000"/>
                </a:solidFill>
              </a:defRPr>
            </a:lvl1pPr>
          </a:lstStyle>
          <a:p>
            <a:endParaRPr lang="en-US"/>
          </a:p>
        </p:txBody>
      </p:sp>
      <p:sp>
        <p:nvSpPr>
          <p:cNvPr id="34" name="Picture Placeholder 17">
            <a:extLst>
              <a:ext uri="{FF2B5EF4-FFF2-40B4-BE49-F238E27FC236}">
                <a16:creationId xmlns:a16="http://schemas.microsoft.com/office/drawing/2014/main" id="{74020941-7106-536B-8170-0944A3A9A4C3}"/>
              </a:ext>
            </a:extLst>
          </p:cNvPr>
          <p:cNvSpPr>
            <a:spLocks noGrp="1"/>
          </p:cNvSpPr>
          <p:nvPr>
            <p:ph type="pic" sz="quarter" idx="26"/>
          </p:nvPr>
        </p:nvSpPr>
        <p:spPr>
          <a:xfrm>
            <a:off x="9353920" y="1589088"/>
            <a:ext cx="2247900" cy="1839912"/>
          </a:xfrm>
          <a:prstGeom prst="roundRect">
            <a:avLst>
              <a:gd name="adj" fmla="val 3173"/>
            </a:avLst>
          </a:prstGeom>
          <a:solidFill>
            <a:schemeClr val="accent5"/>
          </a:solidFill>
        </p:spPr>
        <p:txBody>
          <a:bodyPr anchor="ctr"/>
          <a:lstStyle>
            <a:lvl1pPr algn="ctr">
              <a:defRPr>
                <a:solidFill>
                  <a:sysClr val="windowText" lastClr="000000"/>
                </a:solidFill>
              </a:defRPr>
            </a:lvl1pPr>
          </a:lstStyle>
          <a:p>
            <a:endParaRPr lang="en-US"/>
          </a:p>
        </p:txBody>
      </p:sp>
      <p:grpSp>
        <p:nvGrpSpPr>
          <p:cNvPr id="6" name="Group 5">
            <a:extLst>
              <a:ext uri="{FF2B5EF4-FFF2-40B4-BE49-F238E27FC236}">
                <a16:creationId xmlns:a16="http://schemas.microsoft.com/office/drawing/2014/main" id="{213310EB-FD20-38F8-D8B6-874DAC9C26D5}"/>
              </a:ext>
            </a:extLst>
          </p:cNvPr>
          <p:cNvGrpSpPr/>
          <p:nvPr/>
        </p:nvGrpSpPr>
        <p:grpSpPr>
          <a:xfrm>
            <a:off x="9391650" y="6521574"/>
            <a:ext cx="2445624" cy="140376"/>
            <a:chOff x="9391650" y="6521574"/>
            <a:chExt cx="2445624" cy="140376"/>
          </a:xfrm>
          <a:solidFill>
            <a:schemeClr val="tx1"/>
          </a:solidFill>
        </p:grpSpPr>
        <p:pic>
          <p:nvPicPr>
            <p:cNvPr id="7" name="Graphic 6">
              <a:extLst>
                <a:ext uri="{FF2B5EF4-FFF2-40B4-BE49-F238E27FC236}">
                  <a16:creationId xmlns:a16="http://schemas.microsoft.com/office/drawing/2014/main" id="{C9457AF1-D610-CA2D-CA81-1AD3196A9045}"/>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941858" y="6521574"/>
              <a:ext cx="895416" cy="136800"/>
            </a:xfrm>
            <a:prstGeom prst="rect">
              <a:avLst/>
            </a:prstGeom>
          </p:spPr>
        </p:pic>
        <p:grpSp>
          <p:nvGrpSpPr>
            <p:cNvPr id="9" name="Group 8">
              <a:extLst>
                <a:ext uri="{FF2B5EF4-FFF2-40B4-BE49-F238E27FC236}">
                  <a16:creationId xmlns:a16="http://schemas.microsoft.com/office/drawing/2014/main" id="{BFA8F713-B3C7-9DAC-D51A-5F7570D75DFE}"/>
                </a:ext>
              </a:extLst>
            </p:cNvPr>
            <p:cNvGrpSpPr/>
            <p:nvPr userDrawn="1"/>
          </p:nvGrpSpPr>
          <p:grpSpPr>
            <a:xfrm>
              <a:off x="9391650" y="6536538"/>
              <a:ext cx="1443125" cy="125412"/>
              <a:chOff x="9391650" y="6536538"/>
              <a:chExt cx="1443125" cy="125412"/>
            </a:xfrm>
            <a:grpFill/>
          </p:grpSpPr>
          <p:sp>
            <p:nvSpPr>
              <p:cNvPr id="11" name="Freeform 10">
                <a:extLst>
                  <a:ext uri="{FF2B5EF4-FFF2-40B4-BE49-F238E27FC236}">
                    <a16:creationId xmlns:a16="http://schemas.microsoft.com/office/drawing/2014/main" id="{3144733C-C76D-FDB7-9A2F-F009E87DE8F6}"/>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F938A3A-60E7-25E7-09CA-E26F58C6C138}"/>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8407334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Agenda - Alternative">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B3D909E-AE1D-A047-A25D-B929C7CBC73C}"/>
              </a:ext>
            </a:extLst>
          </p:cNvPr>
          <p:cNvSpPr>
            <a:spLocks noGrp="1"/>
          </p:cNvSpPr>
          <p:nvPr>
            <p:ph type="pic" sz="quarter" idx="10"/>
          </p:nvPr>
        </p:nvSpPr>
        <p:spPr>
          <a:xfrm>
            <a:off x="0" y="0"/>
            <a:ext cx="12192000" cy="6498000"/>
          </a:xfrm>
          <a:custGeom>
            <a:avLst/>
            <a:gdLst>
              <a:gd name="connsiteX0" fmla="*/ 0 w 12192000"/>
              <a:gd name="connsiteY0" fmla="*/ 0 h 6498000"/>
              <a:gd name="connsiteX1" fmla="*/ 12192000 w 12192000"/>
              <a:gd name="connsiteY1" fmla="*/ 0 h 6498000"/>
              <a:gd name="connsiteX2" fmla="*/ 12192000 w 12192000"/>
              <a:gd name="connsiteY2" fmla="*/ 6498000 h 6498000"/>
              <a:gd name="connsiteX3" fmla="*/ 6347607 w 12192000"/>
              <a:gd name="connsiteY3" fmla="*/ 6498000 h 6498000"/>
              <a:gd name="connsiteX4" fmla="*/ 6348000 w 12192000"/>
              <a:gd name="connsiteY4" fmla="*/ 6496050 h 6498000"/>
              <a:gd name="connsiteX5" fmla="*/ 6096000 w 12192000"/>
              <a:gd name="connsiteY5" fmla="*/ 6244050 h 6498000"/>
              <a:gd name="connsiteX6" fmla="*/ 5844000 w 12192000"/>
              <a:gd name="connsiteY6" fmla="*/ 6496050 h 6498000"/>
              <a:gd name="connsiteX7" fmla="*/ 5844394 w 12192000"/>
              <a:gd name="connsiteY7" fmla="*/ 6498000 h 6498000"/>
              <a:gd name="connsiteX8" fmla="*/ 0 w 12192000"/>
              <a:gd name="connsiteY8"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498000">
                <a:moveTo>
                  <a:pt x="0" y="0"/>
                </a:moveTo>
                <a:lnTo>
                  <a:pt x="12192000" y="0"/>
                </a:lnTo>
                <a:lnTo>
                  <a:pt x="12192000" y="6498000"/>
                </a:lnTo>
                <a:lnTo>
                  <a:pt x="6347607" y="6498000"/>
                </a:lnTo>
                <a:lnTo>
                  <a:pt x="6348000" y="6496050"/>
                </a:lnTo>
                <a:cubicBezTo>
                  <a:pt x="6348000" y="6356874"/>
                  <a:pt x="6235176" y="6244050"/>
                  <a:pt x="6096000" y="6244050"/>
                </a:cubicBezTo>
                <a:cubicBezTo>
                  <a:pt x="5956825" y="6244050"/>
                  <a:pt x="5844000" y="6356874"/>
                  <a:pt x="5844000" y="6496050"/>
                </a:cubicBezTo>
                <a:lnTo>
                  <a:pt x="5844394" y="6498000"/>
                </a:lnTo>
                <a:lnTo>
                  <a:pt x="0" y="6498000"/>
                </a:lnTo>
                <a:close/>
              </a:path>
            </a:pathLst>
          </a:custGeom>
          <a:solidFill>
            <a:schemeClr val="bg1">
              <a:lumMod val="95000"/>
            </a:schemeClr>
          </a:solidFill>
          <a:ln>
            <a:noFill/>
          </a:ln>
        </p:spPr>
        <p:txBody>
          <a:bodyPr wrap="square" anchor="ctr">
            <a:noAutofit/>
          </a:bodyPr>
          <a:lstStyle>
            <a:lvl1pPr algn="l">
              <a:defRPr/>
            </a:lvl1pPr>
          </a:lstStyle>
          <a:p>
            <a:endParaRPr lang="en-GB"/>
          </a:p>
        </p:txBody>
      </p:sp>
      <p:sp>
        <p:nvSpPr>
          <p:cNvPr id="14" name="Text Placeholder 13">
            <a:extLst>
              <a:ext uri="{FF2B5EF4-FFF2-40B4-BE49-F238E27FC236}">
                <a16:creationId xmlns:a16="http://schemas.microsoft.com/office/drawing/2014/main" id="{6C47FB4F-4F73-3A47-9E8F-D789ED3F8858}"/>
              </a:ext>
            </a:extLst>
          </p:cNvPr>
          <p:cNvSpPr>
            <a:spLocks noGrp="1" noChangeAspect="1"/>
          </p:cNvSpPr>
          <p:nvPr>
            <p:ph type="body" sz="quarter" idx="13"/>
          </p:nvPr>
        </p:nvSpPr>
        <p:spPr>
          <a:xfrm>
            <a:off x="1748774" y="1312299"/>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8">
            <a:extLst>
              <a:ext uri="{FF2B5EF4-FFF2-40B4-BE49-F238E27FC236}">
                <a16:creationId xmlns:a16="http://schemas.microsoft.com/office/drawing/2014/main" id="{AD4FF329-078B-9945-A455-D29E1424E2DC}"/>
              </a:ext>
            </a:extLst>
          </p:cNvPr>
          <p:cNvSpPr>
            <a:spLocks noGrp="1" noChangeAspect="1"/>
          </p:cNvSpPr>
          <p:nvPr>
            <p:ph type="body" sz="quarter" idx="14"/>
          </p:nvPr>
        </p:nvSpPr>
        <p:spPr>
          <a:xfrm rot="10800000">
            <a:off x="10236518" y="5334727"/>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7" name="Text Placeholder 6">
            <a:extLst>
              <a:ext uri="{FF2B5EF4-FFF2-40B4-BE49-F238E27FC236}">
                <a16:creationId xmlns:a16="http://schemas.microsoft.com/office/drawing/2014/main" id="{D5E3FC6C-2F1E-FE41-BDBC-E6D440A6021B}"/>
              </a:ext>
            </a:extLst>
          </p:cNvPr>
          <p:cNvSpPr>
            <a:spLocks noGrp="1"/>
          </p:cNvSpPr>
          <p:nvPr>
            <p:ph type="body" sz="quarter" idx="15" hasCustomPrompt="1"/>
          </p:nvPr>
        </p:nvSpPr>
        <p:spPr>
          <a:xfrm>
            <a:off x="2145000" y="1704600"/>
            <a:ext cx="7902000" cy="3448800"/>
          </a:xfrm>
          <a:solidFill>
            <a:schemeClr val="bg1"/>
          </a:solidFill>
        </p:spPr>
        <p:txBody>
          <a:bodyPr lIns="360000" rIns="5184000" anchor="ctr">
            <a:normAutofit/>
          </a:bodyPr>
          <a:lstStyle>
            <a:lvl1pPr>
              <a:lnSpc>
                <a:spcPct val="90000"/>
              </a:lnSpc>
              <a:spcAft>
                <a:spcPts val="0"/>
              </a:spcAft>
              <a:defRPr sz="3200" b="1"/>
            </a:lvl1pPr>
          </a:lstStyle>
          <a:p>
            <a:pPr lvl="0"/>
            <a:r>
              <a:rPr lang="en-GB"/>
              <a:t>Agenda slide</a:t>
            </a:r>
          </a:p>
        </p:txBody>
      </p:sp>
      <p:sp>
        <p:nvSpPr>
          <p:cNvPr id="12" name="Text Placeholder 6">
            <a:extLst>
              <a:ext uri="{FF2B5EF4-FFF2-40B4-BE49-F238E27FC236}">
                <a16:creationId xmlns:a16="http://schemas.microsoft.com/office/drawing/2014/main" id="{796E59D0-2D90-6947-A2A4-A20F81D62027}"/>
              </a:ext>
            </a:extLst>
          </p:cNvPr>
          <p:cNvSpPr>
            <a:spLocks noGrp="1"/>
          </p:cNvSpPr>
          <p:nvPr>
            <p:ph type="body" sz="quarter" idx="16"/>
          </p:nvPr>
        </p:nvSpPr>
        <p:spPr>
          <a:xfrm>
            <a:off x="5294599" y="1704600"/>
            <a:ext cx="4752402" cy="3448800"/>
          </a:xfrm>
          <a:noFill/>
        </p:spPr>
        <p:txBody>
          <a:bodyPr lIns="90000" rIns="90000" anchor="ctr"/>
          <a:lstStyle>
            <a:lvl1pPr marL="622300" indent="-622300">
              <a:lnSpc>
                <a:spcPct val="80000"/>
              </a:lnSpc>
              <a:spcAft>
                <a:spcPts val="1800"/>
              </a:spcAft>
              <a:buClr>
                <a:schemeClr val="accent4"/>
              </a:buClr>
              <a:buFont typeface="+mj-lt"/>
              <a:buAutoNum type="arabicPeriod"/>
              <a:tabLst/>
              <a:defRPr sz="2400" b="0"/>
            </a:lvl1pPr>
          </a:lstStyle>
          <a:p>
            <a:pPr lvl="0"/>
            <a:r>
              <a:rPr lang="en-GB"/>
              <a:t>Click to edit Master text styles</a:t>
            </a:r>
          </a:p>
        </p:txBody>
      </p:sp>
    </p:spTree>
    <p:extLst>
      <p:ext uri="{BB962C8B-B14F-4D97-AF65-F5344CB8AC3E}">
        <p14:creationId xmlns:p14="http://schemas.microsoft.com/office/powerpoint/2010/main" val="2844029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p:cSld name="5 Points-White BG">
    <p:spTree>
      <p:nvGrpSpPr>
        <p:cNvPr id="1" name=""/>
        <p:cNvGrpSpPr/>
        <p:nvPr/>
      </p:nvGrpSpPr>
      <p:grpSpPr>
        <a:xfrm>
          <a:off x="0" y="0"/>
          <a:ext cx="0" cy="0"/>
          <a:chOff x="0" y="0"/>
          <a:chExt cx="0" cy="0"/>
        </a:xfrm>
      </p:grpSpPr>
      <p:pic>
        <p:nvPicPr>
          <p:cNvPr id="5" name="Picture 4" descr="A blue and green circle&#10;&#10;AI-generated content may be incorrect.">
            <a:extLst>
              <a:ext uri="{FF2B5EF4-FFF2-40B4-BE49-F238E27FC236}">
                <a16:creationId xmlns:a16="http://schemas.microsoft.com/office/drawing/2014/main" id="{C7CAF33E-E0E2-33AC-EB90-F97490E28F49}"/>
              </a:ext>
            </a:extLst>
          </p:cNvPr>
          <p:cNvPicPr>
            <a:picLocks noChangeAspect="1"/>
          </p:cNvPicPr>
          <p:nvPr/>
        </p:nvPicPr>
        <p:blipFill>
          <a:blip r:embed="rId2"/>
          <a:stretch>
            <a:fillRect/>
          </a:stretch>
        </p:blipFill>
        <p:spPr>
          <a:xfrm rot="900000">
            <a:off x="1511942" y="4655166"/>
            <a:ext cx="2286520" cy="2334998"/>
          </a:xfrm>
          <a:prstGeom prst="rect">
            <a:avLst/>
          </a:prstGeom>
        </p:spPr>
      </p:pic>
      <p:pic>
        <p:nvPicPr>
          <p:cNvPr id="6" name="Picture 5" descr="A blue and green circle&#10;&#10;AI-generated content may be incorrect.">
            <a:extLst>
              <a:ext uri="{FF2B5EF4-FFF2-40B4-BE49-F238E27FC236}">
                <a16:creationId xmlns:a16="http://schemas.microsoft.com/office/drawing/2014/main" id="{70FFAC31-5BAD-9ABE-5EBD-C7E058D117E2}"/>
              </a:ext>
            </a:extLst>
          </p:cNvPr>
          <p:cNvPicPr>
            <a:picLocks noChangeAspect="1"/>
          </p:cNvPicPr>
          <p:nvPr/>
        </p:nvPicPr>
        <p:blipFill>
          <a:blip r:embed="rId2"/>
          <a:stretch>
            <a:fillRect/>
          </a:stretch>
        </p:blipFill>
        <p:spPr>
          <a:xfrm rot="13500000">
            <a:off x="8527416" y="1211444"/>
            <a:ext cx="1902136" cy="1942464"/>
          </a:xfrm>
          <a:prstGeom prst="rect">
            <a:avLst/>
          </a:prstGeom>
        </p:spPr>
      </p:pic>
      <p:sp>
        <p:nvSpPr>
          <p:cNvPr id="7" name="Rounded Rectangle 6">
            <a:extLst>
              <a:ext uri="{FF2B5EF4-FFF2-40B4-BE49-F238E27FC236}">
                <a16:creationId xmlns:a16="http://schemas.microsoft.com/office/drawing/2014/main" id="{619F07EA-6E13-30CE-7488-90758F67BA99}"/>
              </a:ext>
            </a:extLst>
          </p:cNvPr>
          <p:cNvSpPr/>
          <p:nvPr/>
        </p:nvSpPr>
        <p:spPr>
          <a:xfrm>
            <a:off x="357188" y="1871660"/>
            <a:ext cx="2146225" cy="4446587"/>
          </a:xfrm>
          <a:prstGeom prst="roundRect">
            <a:avLst>
              <a:gd name="adj" fmla="val 11583"/>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4" name="Rounded Rectangle 23">
            <a:extLst>
              <a:ext uri="{FF2B5EF4-FFF2-40B4-BE49-F238E27FC236}">
                <a16:creationId xmlns:a16="http://schemas.microsoft.com/office/drawing/2014/main" id="{58CDAC8C-A98B-A1F0-CE11-7DF7A95BDFC9}"/>
              </a:ext>
            </a:extLst>
          </p:cNvPr>
          <p:cNvSpPr/>
          <p:nvPr/>
        </p:nvSpPr>
        <p:spPr>
          <a:xfrm>
            <a:off x="2688690" y="1871659"/>
            <a:ext cx="2146225" cy="4446587"/>
          </a:xfrm>
          <a:prstGeom prst="roundRect">
            <a:avLst>
              <a:gd name="adj" fmla="val 11583"/>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5" name="Rounded Rectangle 24">
            <a:extLst>
              <a:ext uri="{FF2B5EF4-FFF2-40B4-BE49-F238E27FC236}">
                <a16:creationId xmlns:a16="http://schemas.microsoft.com/office/drawing/2014/main" id="{7E82B010-45E5-D5CF-0A7C-3877DBE3F60D}"/>
              </a:ext>
            </a:extLst>
          </p:cNvPr>
          <p:cNvSpPr/>
          <p:nvPr/>
        </p:nvSpPr>
        <p:spPr>
          <a:xfrm>
            <a:off x="5020192" y="1871658"/>
            <a:ext cx="2146225" cy="4446587"/>
          </a:xfrm>
          <a:prstGeom prst="roundRect">
            <a:avLst>
              <a:gd name="adj" fmla="val 11583"/>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6" name="Rounded Rectangle 25">
            <a:extLst>
              <a:ext uri="{FF2B5EF4-FFF2-40B4-BE49-F238E27FC236}">
                <a16:creationId xmlns:a16="http://schemas.microsoft.com/office/drawing/2014/main" id="{0B6A7A5D-FEF6-C35B-B723-1E2787BF9243}"/>
              </a:ext>
            </a:extLst>
          </p:cNvPr>
          <p:cNvSpPr/>
          <p:nvPr/>
        </p:nvSpPr>
        <p:spPr>
          <a:xfrm>
            <a:off x="7345975" y="1871658"/>
            <a:ext cx="2146225" cy="4446587"/>
          </a:xfrm>
          <a:prstGeom prst="roundRect">
            <a:avLst>
              <a:gd name="adj" fmla="val 11583"/>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7" name="Rounded Rectangle 26">
            <a:extLst>
              <a:ext uri="{FF2B5EF4-FFF2-40B4-BE49-F238E27FC236}">
                <a16:creationId xmlns:a16="http://schemas.microsoft.com/office/drawing/2014/main" id="{C8BE6E69-342A-4782-09BC-AA7E4E83316C}"/>
              </a:ext>
            </a:extLst>
          </p:cNvPr>
          <p:cNvSpPr/>
          <p:nvPr/>
        </p:nvSpPr>
        <p:spPr>
          <a:xfrm>
            <a:off x="9677476" y="1871657"/>
            <a:ext cx="2146225" cy="4446587"/>
          </a:xfrm>
          <a:prstGeom prst="roundRect">
            <a:avLst>
              <a:gd name="adj" fmla="val 11583"/>
            </a:avLst>
          </a:prstGeom>
          <a:gradFill>
            <a:gsLst>
              <a:gs pos="50000">
                <a:schemeClr val="accent1">
                  <a:lumMod val="40000"/>
                  <a:lumOff val="60000"/>
                </a:schemeClr>
              </a:gs>
              <a:gs pos="100000">
                <a:schemeClr val="accent1"/>
              </a:gs>
              <a:gs pos="12000">
                <a:schemeClr val="accent2"/>
              </a:gs>
            </a:gsLst>
            <a:lin ang="1668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 name="Title 1">
            <a:extLst>
              <a:ext uri="{FF2B5EF4-FFF2-40B4-BE49-F238E27FC236}">
                <a16:creationId xmlns:a16="http://schemas.microsoft.com/office/drawing/2014/main" id="{4DC739E3-2BC6-80E4-B04D-F01DCD8362BA}"/>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1389FB53-0E17-DA77-D29A-73D45590AE22}"/>
              </a:ext>
            </a:extLst>
          </p:cNvPr>
          <p:cNvSpPr>
            <a:spLocks noGrp="1"/>
          </p:cNvSpPr>
          <p:nvPr>
            <p:ph type="ftr" sz="quarter" idx="10"/>
          </p:nvPr>
        </p:nvSpPr>
        <p:spPr>
          <a:xfrm>
            <a:off x="876101" y="6375397"/>
            <a:ext cx="7124899" cy="365125"/>
          </a:xfrm>
        </p:spPr>
        <p:txBody>
          <a:bodyPr/>
          <a:lstStyle/>
          <a:p>
            <a:endParaRPr lang="en-US"/>
          </a:p>
        </p:txBody>
      </p:sp>
      <p:sp>
        <p:nvSpPr>
          <p:cNvPr id="4" name="Slide Number Placeholder 3">
            <a:extLst>
              <a:ext uri="{FF2B5EF4-FFF2-40B4-BE49-F238E27FC236}">
                <a16:creationId xmlns:a16="http://schemas.microsoft.com/office/drawing/2014/main" id="{4275679F-E1DE-88F4-C045-087247673FAE}"/>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8" name="Text Placeholder 7">
            <a:extLst>
              <a:ext uri="{FF2B5EF4-FFF2-40B4-BE49-F238E27FC236}">
                <a16:creationId xmlns:a16="http://schemas.microsoft.com/office/drawing/2014/main" id="{66526E0C-4CA6-4212-04EC-28EDE2CB8854}"/>
              </a:ext>
            </a:extLst>
          </p:cNvPr>
          <p:cNvSpPr>
            <a:spLocks noGrp="1"/>
          </p:cNvSpPr>
          <p:nvPr>
            <p:ph type="body" sz="quarter" idx="12" hasCustomPrompt="1"/>
          </p:nvPr>
        </p:nvSpPr>
        <p:spPr>
          <a:xfrm>
            <a:off x="569913" y="2111375"/>
            <a:ext cx="1746067" cy="995363"/>
          </a:xfrm>
        </p:spPr>
        <p:txBody>
          <a:bodyPr/>
          <a:lstStyle>
            <a:lvl1pPr>
              <a:lnSpc>
                <a:spcPct val="100000"/>
              </a:lnSpc>
              <a:defRPr sz="1800">
                <a:latin typeface="+mj-lt"/>
              </a:defRPr>
            </a:lvl1pPr>
          </a:lstStyle>
          <a:p>
            <a:pPr lvl="0"/>
            <a:r>
              <a:rPr lang="en-GB"/>
              <a:t>Title here</a:t>
            </a:r>
            <a:endParaRPr lang="en-US"/>
          </a:p>
        </p:txBody>
      </p:sp>
      <p:sp>
        <p:nvSpPr>
          <p:cNvPr id="9" name="Text Placeholder 7">
            <a:extLst>
              <a:ext uri="{FF2B5EF4-FFF2-40B4-BE49-F238E27FC236}">
                <a16:creationId xmlns:a16="http://schemas.microsoft.com/office/drawing/2014/main" id="{581A5D24-CCFB-44F6-A8D4-8F246068E274}"/>
              </a:ext>
            </a:extLst>
          </p:cNvPr>
          <p:cNvSpPr>
            <a:spLocks noGrp="1"/>
          </p:cNvSpPr>
          <p:nvPr>
            <p:ph type="body" sz="quarter" idx="13"/>
          </p:nvPr>
        </p:nvSpPr>
        <p:spPr>
          <a:xfrm>
            <a:off x="569913" y="3865563"/>
            <a:ext cx="1746067" cy="2452687"/>
          </a:xfrm>
        </p:spPr>
        <p:txBody>
          <a:bodyPr/>
          <a:lstStyle>
            <a:lvl1pPr>
              <a:defRPr sz="1400">
                <a:latin typeface="+mn-lt"/>
              </a:defRPr>
            </a:lvl1pPr>
          </a:lstStyle>
          <a:p>
            <a:pPr lvl="0"/>
            <a:r>
              <a:rPr lang="en-GB"/>
              <a:t>Click to edit Master text styles</a:t>
            </a:r>
          </a:p>
        </p:txBody>
      </p:sp>
      <p:sp>
        <p:nvSpPr>
          <p:cNvPr id="12" name="Text Placeholder 7">
            <a:extLst>
              <a:ext uri="{FF2B5EF4-FFF2-40B4-BE49-F238E27FC236}">
                <a16:creationId xmlns:a16="http://schemas.microsoft.com/office/drawing/2014/main" id="{AFC149F3-F76A-81BC-797D-9B0FE098C0A1}"/>
              </a:ext>
            </a:extLst>
          </p:cNvPr>
          <p:cNvSpPr>
            <a:spLocks noGrp="1"/>
          </p:cNvSpPr>
          <p:nvPr>
            <p:ph type="body" sz="quarter" idx="14" hasCustomPrompt="1"/>
          </p:nvPr>
        </p:nvSpPr>
        <p:spPr>
          <a:xfrm>
            <a:off x="2889857" y="2111375"/>
            <a:ext cx="1746067" cy="995363"/>
          </a:xfrm>
        </p:spPr>
        <p:txBody>
          <a:bodyPr/>
          <a:lstStyle>
            <a:lvl1pPr>
              <a:lnSpc>
                <a:spcPct val="100000"/>
              </a:lnSpc>
              <a:defRPr sz="1800">
                <a:latin typeface="+mj-lt"/>
              </a:defRPr>
            </a:lvl1pPr>
          </a:lstStyle>
          <a:p>
            <a:pPr lvl="0"/>
            <a:r>
              <a:rPr lang="en-GB"/>
              <a:t>Title here</a:t>
            </a:r>
            <a:endParaRPr lang="en-US"/>
          </a:p>
        </p:txBody>
      </p:sp>
      <p:sp>
        <p:nvSpPr>
          <p:cNvPr id="13" name="Text Placeholder 7">
            <a:extLst>
              <a:ext uri="{FF2B5EF4-FFF2-40B4-BE49-F238E27FC236}">
                <a16:creationId xmlns:a16="http://schemas.microsoft.com/office/drawing/2014/main" id="{22A53B59-E0C0-859B-D4A6-5CA64A799C75}"/>
              </a:ext>
            </a:extLst>
          </p:cNvPr>
          <p:cNvSpPr>
            <a:spLocks noGrp="1"/>
          </p:cNvSpPr>
          <p:nvPr>
            <p:ph type="body" sz="quarter" idx="15"/>
          </p:nvPr>
        </p:nvSpPr>
        <p:spPr>
          <a:xfrm>
            <a:off x="2889857" y="3865563"/>
            <a:ext cx="1746067" cy="2452687"/>
          </a:xfrm>
        </p:spPr>
        <p:txBody>
          <a:bodyPr/>
          <a:lstStyle>
            <a:lvl1pPr>
              <a:defRPr sz="1400">
                <a:latin typeface="+mn-lt"/>
              </a:defRPr>
            </a:lvl1pPr>
          </a:lstStyle>
          <a:p>
            <a:pPr lvl="0"/>
            <a:r>
              <a:rPr lang="en-GB"/>
              <a:t>Click to edit Master text styles</a:t>
            </a:r>
          </a:p>
        </p:txBody>
      </p:sp>
      <p:sp>
        <p:nvSpPr>
          <p:cNvPr id="15" name="Text Placeholder 7">
            <a:extLst>
              <a:ext uri="{FF2B5EF4-FFF2-40B4-BE49-F238E27FC236}">
                <a16:creationId xmlns:a16="http://schemas.microsoft.com/office/drawing/2014/main" id="{D320A961-AB9B-FBAE-A3C6-D61543111C99}"/>
              </a:ext>
            </a:extLst>
          </p:cNvPr>
          <p:cNvSpPr>
            <a:spLocks noGrp="1"/>
          </p:cNvSpPr>
          <p:nvPr>
            <p:ph type="body" sz="quarter" idx="16" hasCustomPrompt="1"/>
          </p:nvPr>
        </p:nvSpPr>
        <p:spPr>
          <a:xfrm>
            <a:off x="5222966" y="2111375"/>
            <a:ext cx="1746067" cy="995363"/>
          </a:xfrm>
        </p:spPr>
        <p:txBody>
          <a:bodyPr/>
          <a:lstStyle>
            <a:lvl1pPr>
              <a:lnSpc>
                <a:spcPct val="100000"/>
              </a:lnSpc>
              <a:defRPr sz="1800">
                <a:latin typeface="+mj-lt"/>
              </a:defRPr>
            </a:lvl1pPr>
          </a:lstStyle>
          <a:p>
            <a:pPr lvl="0"/>
            <a:r>
              <a:rPr lang="en-GB"/>
              <a:t>Title here</a:t>
            </a:r>
            <a:endParaRPr lang="en-US"/>
          </a:p>
        </p:txBody>
      </p:sp>
      <p:sp>
        <p:nvSpPr>
          <p:cNvPr id="16" name="Text Placeholder 7">
            <a:extLst>
              <a:ext uri="{FF2B5EF4-FFF2-40B4-BE49-F238E27FC236}">
                <a16:creationId xmlns:a16="http://schemas.microsoft.com/office/drawing/2014/main" id="{D328F750-9EF0-C354-9B73-BF2435B6ECED}"/>
              </a:ext>
            </a:extLst>
          </p:cNvPr>
          <p:cNvSpPr>
            <a:spLocks noGrp="1"/>
          </p:cNvSpPr>
          <p:nvPr>
            <p:ph type="body" sz="quarter" idx="17"/>
          </p:nvPr>
        </p:nvSpPr>
        <p:spPr>
          <a:xfrm>
            <a:off x="5222966" y="3865563"/>
            <a:ext cx="1746067" cy="2452687"/>
          </a:xfrm>
        </p:spPr>
        <p:txBody>
          <a:bodyPr/>
          <a:lstStyle>
            <a:lvl1pPr>
              <a:defRPr sz="1400">
                <a:latin typeface="+mn-lt"/>
              </a:defRPr>
            </a:lvl1pPr>
          </a:lstStyle>
          <a:p>
            <a:pPr lvl="0"/>
            <a:r>
              <a:rPr lang="en-GB"/>
              <a:t>Click to edit Master text styles</a:t>
            </a:r>
          </a:p>
        </p:txBody>
      </p:sp>
      <p:sp>
        <p:nvSpPr>
          <p:cNvPr id="18" name="Text Placeholder 7">
            <a:extLst>
              <a:ext uri="{FF2B5EF4-FFF2-40B4-BE49-F238E27FC236}">
                <a16:creationId xmlns:a16="http://schemas.microsoft.com/office/drawing/2014/main" id="{CF5C1807-53C4-45B8-0C77-AF0E3ED93E15}"/>
              </a:ext>
            </a:extLst>
          </p:cNvPr>
          <p:cNvSpPr>
            <a:spLocks noGrp="1"/>
          </p:cNvSpPr>
          <p:nvPr>
            <p:ph type="body" sz="quarter" idx="18" hasCustomPrompt="1"/>
          </p:nvPr>
        </p:nvSpPr>
        <p:spPr>
          <a:xfrm>
            <a:off x="7556076" y="2111375"/>
            <a:ext cx="1746067" cy="995363"/>
          </a:xfrm>
        </p:spPr>
        <p:txBody>
          <a:bodyPr/>
          <a:lstStyle>
            <a:lvl1pPr>
              <a:lnSpc>
                <a:spcPct val="100000"/>
              </a:lnSpc>
              <a:defRPr sz="1800">
                <a:latin typeface="+mj-lt"/>
              </a:defRPr>
            </a:lvl1pPr>
          </a:lstStyle>
          <a:p>
            <a:pPr lvl="0"/>
            <a:r>
              <a:rPr lang="en-GB"/>
              <a:t>Title here</a:t>
            </a:r>
            <a:endParaRPr lang="en-US"/>
          </a:p>
        </p:txBody>
      </p:sp>
      <p:sp>
        <p:nvSpPr>
          <p:cNvPr id="19" name="Text Placeholder 7">
            <a:extLst>
              <a:ext uri="{FF2B5EF4-FFF2-40B4-BE49-F238E27FC236}">
                <a16:creationId xmlns:a16="http://schemas.microsoft.com/office/drawing/2014/main" id="{8FDBEDEE-5CCA-078C-628D-347604B1A1F3}"/>
              </a:ext>
            </a:extLst>
          </p:cNvPr>
          <p:cNvSpPr>
            <a:spLocks noGrp="1"/>
          </p:cNvSpPr>
          <p:nvPr>
            <p:ph type="body" sz="quarter" idx="19"/>
          </p:nvPr>
        </p:nvSpPr>
        <p:spPr>
          <a:xfrm>
            <a:off x="7556076" y="3865563"/>
            <a:ext cx="1746067" cy="2452687"/>
          </a:xfrm>
        </p:spPr>
        <p:txBody>
          <a:bodyPr/>
          <a:lstStyle>
            <a:lvl1pPr>
              <a:defRPr sz="1400">
                <a:latin typeface="+mn-lt"/>
              </a:defRPr>
            </a:lvl1pPr>
          </a:lstStyle>
          <a:p>
            <a:pPr lvl="0"/>
            <a:r>
              <a:rPr lang="en-GB"/>
              <a:t>Click to edit Master text styles</a:t>
            </a:r>
          </a:p>
        </p:txBody>
      </p:sp>
      <p:sp>
        <p:nvSpPr>
          <p:cNvPr id="10" name="Text Placeholder 7">
            <a:extLst>
              <a:ext uri="{FF2B5EF4-FFF2-40B4-BE49-F238E27FC236}">
                <a16:creationId xmlns:a16="http://schemas.microsoft.com/office/drawing/2014/main" id="{663E2919-50B7-0A0A-A5E8-15947FBD366C}"/>
              </a:ext>
            </a:extLst>
          </p:cNvPr>
          <p:cNvSpPr>
            <a:spLocks noGrp="1"/>
          </p:cNvSpPr>
          <p:nvPr>
            <p:ph type="body" sz="quarter" idx="20" hasCustomPrompt="1"/>
          </p:nvPr>
        </p:nvSpPr>
        <p:spPr>
          <a:xfrm>
            <a:off x="9872057" y="2111375"/>
            <a:ext cx="1746067" cy="995363"/>
          </a:xfrm>
        </p:spPr>
        <p:txBody>
          <a:bodyPr/>
          <a:lstStyle>
            <a:lvl1pPr>
              <a:lnSpc>
                <a:spcPct val="100000"/>
              </a:lnSpc>
              <a:defRPr sz="1800">
                <a:latin typeface="+mj-lt"/>
              </a:defRPr>
            </a:lvl1pPr>
          </a:lstStyle>
          <a:p>
            <a:pPr lvl="0"/>
            <a:r>
              <a:rPr lang="en-GB"/>
              <a:t>Title here</a:t>
            </a:r>
            <a:endParaRPr lang="en-US"/>
          </a:p>
        </p:txBody>
      </p:sp>
      <p:sp>
        <p:nvSpPr>
          <p:cNvPr id="20" name="Text Placeholder 7">
            <a:extLst>
              <a:ext uri="{FF2B5EF4-FFF2-40B4-BE49-F238E27FC236}">
                <a16:creationId xmlns:a16="http://schemas.microsoft.com/office/drawing/2014/main" id="{6475A443-6940-7D3A-5340-92E95442380F}"/>
              </a:ext>
            </a:extLst>
          </p:cNvPr>
          <p:cNvSpPr>
            <a:spLocks noGrp="1"/>
          </p:cNvSpPr>
          <p:nvPr>
            <p:ph type="body" sz="quarter" idx="21"/>
          </p:nvPr>
        </p:nvSpPr>
        <p:spPr>
          <a:xfrm>
            <a:off x="9872057" y="3865563"/>
            <a:ext cx="1746067" cy="2452687"/>
          </a:xfrm>
        </p:spPr>
        <p:txBody>
          <a:bodyPr/>
          <a:lstStyle>
            <a:lvl1pPr>
              <a:defRPr sz="1400">
                <a:latin typeface="+mn-lt"/>
              </a:defRPr>
            </a:lvl1pPr>
          </a:lstStyle>
          <a:p>
            <a:pPr lvl="0"/>
            <a:r>
              <a:rPr lang="en-GB"/>
              <a:t>Click to edit Master text styles</a:t>
            </a:r>
          </a:p>
        </p:txBody>
      </p:sp>
    </p:spTree>
    <p:extLst>
      <p:ext uri="{BB962C8B-B14F-4D97-AF65-F5344CB8AC3E}">
        <p14:creationId xmlns:p14="http://schemas.microsoft.com/office/powerpoint/2010/main" val="426557625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p:cSld name="5 Points-Gradient BG">
    <p:bg>
      <p:bgPr>
        <a:gradFill>
          <a:gsLst>
            <a:gs pos="100000">
              <a:schemeClr val="accent1"/>
            </a:gs>
            <a:gs pos="0">
              <a:schemeClr val="accent5"/>
            </a:gs>
          </a:gsLst>
          <a:lin ang="16680000" scaled="0"/>
        </a:gradFill>
        <a:effectLst/>
      </p:bgPr>
    </p:bg>
    <p:spTree>
      <p:nvGrpSpPr>
        <p:cNvPr id="1" name=""/>
        <p:cNvGrpSpPr/>
        <p:nvPr/>
      </p:nvGrpSpPr>
      <p:grpSpPr>
        <a:xfrm>
          <a:off x="0" y="0"/>
          <a:ext cx="0" cy="0"/>
          <a:chOff x="0" y="0"/>
          <a:chExt cx="0" cy="0"/>
        </a:xfrm>
      </p:grpSpPr>
      <p:pic>
        <p:nvPicPr>
          <p:cNvPr id="5" name="Picture 4" descr="A blue and green planet&#10;&#10;AI-generated content may be incorrect.">
            <a:extLst>
              <a:ext uri="{FF2B5EF4-FFF2-40B4-BE49-F238E27FC236}">
                <a16:creationId xmlns:a16="http://schemas.microsoft.com/office/drawing/2014/main" id="{AF28EA97-BEFE-5817-25B3-B28C4992B662}"/>
              </a:ext>
            </a:extLst>
          </p:cNvPr>
          <p:cNvPicPr>
            <a:picLocks noChangeAspect="1"/>
          </p:cNvPicPr>
          <p:nvPr/>
        </p:nvPicPr>
        <p:blipFill>
          <a:blip r:embed="rId2"/>
          <a:srcRect l="16551" b="22627"/>
          <a:stretch>
            <a:fillRect/>
          </a:stretch>
        </p:blipFill>
        <p:spPr>
          <a:xfrm rot="10800000">
            <a:off x="7572658" y="0"/>
            <a:ext cx="4619342" cy="3891088"/>
          </a:xfrm>
          <a:prstGeom prst="rect">
            <a:avLst/>
          </a:prstGeom>
        </p:spPr>
      </p:pic>
      <p:sp>
        <p:nvSpPr>
          <p:cNvPr id="8" name="Rounded Rectangle 7">
            <a:extLst>
              <a:ext uri="{FF2B5EF4-FFF2-40B4-BE49-F238E27FC236}">
                <a16:creationId xmlns:a16="http://schemas.microsoft.com/office/drawing/2014/main" id="{1473A986-2902-5D2B-5897-BE634C84724D}"/>
              </a:ext>
            </a:extLst>
          </p:cNvPr>
          <p:cNvSpPr/>
          <p:nvPr/>
        </p:nvSpPr>
        <p:spPr>
          <a:xfrm>
            <a:off x="357188" y="1871660"/>
            <a:ext cx="2146225" cy="4446587"/>
          </a:xfrm>
          <a:prstGeom prst="roundRect">
            <a:avLst>
              <a:gd name="adj" fmla="val 1158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9" name="Rounded Rectangle 8">
            <a:extLst>
              <a:ext uri="{FF2B5EF4-FFF2-40B4-BE49-F238E27FC236}">
                <a16:creationId xmlns:a16="http://schemas.microsoft.com/office/drawing/2014/main" id="{6620AE04-6FCF-4BB0-5F2A-6354C09A2A9E}"/>
              </a:ext>
            </a:extLst>
          </p:cNvPr>
          <p:cNvSpPr/>
          <p:nvPr/>
        </p:nvSpPr>
        <p:spPr>
          <a:xfrm>
            <a:off x="2688690" y="1871659"/>
            <a:ext cx="2146225" cy="4446587"/>
          </a:xfrm>
          <a:prstGeom prst="roundRect">
            <a:avLst>
              <a:gd name="adj" fmla="val 1158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1" name="Rounded Rectangle 10">
            <a:extLst>
              <a:ext uri="{FF2B5EF4-FFF2-40B4-BE49-F238E27FC236}">
                <a16:creationId xmlns:a16="http://schemas.microsoft.com/office/drawing/2014/main" id="{C750FB73-98E9-9DB6-A6CF-178A3CCC2877}"/>
              </a:ext>
            </a:extLst>
          </p:cNvPr>
          <p:cNvSpPr/>
          <p:nvPr/>
        </p:nvSpPr>
        <p:spPr>
          <a:xfrm>
            <a:off x="5020192" y="1871658"/>
            <a:ext cx="2146225" cy="4446587"/>
          </a:xfrm>
          <a:prstGeom prst="roundRect">
            <a:avLst>
              <a:gd name="adj" fmla="val 1158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2" name="Rounded Rectangle 11">
            <a:extLst>
              <a:ext uri="{FF2B5EF4-FFF2-40B4-BE49-F238E27FC236}">
                <a16:creationId xmlns:a16="http://schemas.microsoft.com/office/drawing/2014/main" id="{19D1AF82-67F1-FB03-994B-8726C72AA003}"/>
              </a:ext>
            </a:extLst>
          </p:cNvPr>
          <p:cNvSpPr/>
          <p:nvPr/>
        </p:nvSpPr>
        <p:spPr>
          <a:xfrm>
            <a:off x="7345975" y="1871658"/>
            <a:ext cx="2146225" cy="4446587"/>
          </a:xfrm>
          <a:prstGeom prst="roundRect">
            <a:avLst>
              <a:gd name="adj" fmla="val 1158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13" name="Rounded Rectangle 12">
            <a:extLst>
              <a:ext uri="{FF2B5EF4-FFF2-40B4-BE49-F238E27FC236}">
                <a16:creationId xmlns:a16="http://schemas.microsoft.com/office/drawing/2014/main" id="{263D977D-9F79-DB2C-2493-ACF3B18F8831}"/>
              </a:ext>
            </a:extLst>
          </p:cNvPr>
          <p:cNvSpPr/>
          <p:nvPr/>
        </p:nvSpPr>
        <p:spPr>
          <a:xfrm>
            <a:off x="9677476" y="1871657"/>
            <a:ext cx="2146225" cy="4446587"/>
          </a:xfrm>
          <a:prstGeom prst="roundRect">
            <a:avLst>
              <a:gd name="adj" fmla="val 1158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 name="Title 1">
            <a:extLst>
              <a:ext uri="{FF2B5EF4-FFF2-40B4-BE49-F238E27FC236}">
                <a16:creationId xmlns:a16="http://schemas.microsoft.com/office/drawing/2014/main" id="{4DC739E3-2BC6-80E4-B04D-F01DCD8362BA}"/>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1389FB53-0E17-DA77-D29A-73D45590AE22}"/>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4275679F-E1DE-88F4-C045-087247673FAE}"/>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24" name="Text Placeholder 7">
            <a:extLst>
              <a:ext uri="{FF2B5EF4-FFF2-40B4-BE49-F238E27FC236}">
                <a16:creationId xmlns:a16="http://schemas.microsoft.com/office/drawing/2014/main" id="{523042C5-EEC6-9ACB-AADA-1303651D8E8A}"/>
              </a:ext>
            </a:extLst>
          </p:cNvPr>
          <p:cNvSpPr>
            <a:spLocks noGrp="1"/>
          </p:cNvSpPr>
          <p:nvPr>
            <p:ph type="body" sz="quarter" idx="12" hasCustomPrompt="1"/>
          </p:nvPr>
        </p:nvSpPr>
        <p:spPr>
          <a:xfrm>
            <a:off x="569913" y="2111375"/>
            <a:ext cx="1746067" cy="995363"/>
          </a:xfrm>
        </p:spPr>
        <p:txBody>
          <a:bodyPr/>
          <a:lstStyle>
            <a:lvl1pPr>
              <a:lnSpc>
                <a:spcPct val="100000"/>
              </a:lnSpc>
              <a:defRPr sz="1800">
                <a:latin typeface="+mj-lt"/>
              </a:defRPr>
            </a:lvl1pPr>
          </a:lstStyle>
          <a:p>
            <a:pPr lvl="0"/>
            <a:r>
              <a:rPr lang="en-GB"/>
              <a:t>Title here</a:t>
            </a:r>
            <a:endParaRPr lang="en-US"/>
          </a:p>
        </p:txBody>
      </p:sp>
      <p:sp>
        <p:nvSpPr>
          <p:cNvPr id="25" name="Text Placeholder 7">
            <a:extLst>
              <a:ext uri="{FF2B5EF4-FFF2-40B4-BE49-F238E27FC236}">
                <a16:creationId xmlns:a16="http://schemas.microsoft.com/office/drawing/2014/main" id="{651EC526-1B47-4C10-64F8-12B52653FBC8}"/>
              </a:ext>
            </a:extLst>
          </p:cNvPr>
          <p:cNvSpPr>
            <a:spLocks noGrp="1"/>
          </p:cNvSpPr>
          <p:nvPr>
            <p:ph type="body" sz="quarter" idx="13"/>
          </p:nvPr>
        </p:nvSpPr>
        <p:spPr>
          <a:xfrm>
            <a:off x="569913" y="3865563"/>
            <a:ext cx="1746067" cy="2452687"/>
          </a:xfrm>
        </p:spPr>
        <p:txBody>
          <a:bodyPr/>
          <a:lstStyle>
            <a:lvl1pPr>
              <a:defRPr sz="1400">
                <a:latin typeface="+mn-lt"/>
              </a:defRPr>
            </a:lvl1pPr>
          </a:lstStyle>
          <a:p>
            <a:pPr lvl="0"/>
            <a:r>
              <a:rPr lang="en-GB"/>
              <a:t>Click to edit Master text styles</a:t>
            </a:r>
          </a:p>
        </p:txBody>
      </p:sp>
      <p:sp>
        <p:nvSpPr>
          <p:cNvPr id="26" name="Text Placeholder 7">
            <a:extLst>
              <a:ext uri="{FF2B5EF4-FFF2-40B4-BE49-F238E27FC236}">
                <a16:creationId xmlns:a16="http://schemas.microsoft.com/office/drawing/2014/main" id="{2DA41374-6DBF-560C-C173-1B0AAA18673F}"/>
              </a:ext>
            </a:extLst>
          </p:cNvPr>
          <p:cNvSpPr>
            <a:spLocks noGrp="1"/>
          </p:cNvSpPr>
          <p:nvPr>
            <p:ph type="body" sz="quarter" idx="14" hasCustomPrompt="1"/>
          </p:nvPr>
        </p:nvSpPr>
        <p:spPr>
          <a:xfrm>
            <a:off x="2889857" y="2111375"/>
            <a:ext cx="1746067" cy="995363"/>
          </a:xfrm>
        </p:spPr>
        <p:txBody>
          <a:bodyPr/>
          <a:lstStyle>
            <a:lvl1pPr>
              <a:lnSpc>
                <a:spcPct val="100000"/>
              </a:lnSpc>
              <a:defRPr sz="1800">
                <a:latin typeface="+mj-lt"/>
              </a:defRPr>
            </a:lvl1pPr>
          </a:lstStyle>
          <a:p>
            <a:pPr lvl="0"/>
            <a:r>
              <a:rPr lang="en-GB"/>
              <a:t>Title here</a:t>
            </a:r>
            <a:endParaRPr lang="en-US"/>
          </a:p>
        </p:txBody>
      </p:sp>
      <p:sp>
        <p:nvSpPr>
          <p:cNvPr id="27" name="Text Placeholder 7">
            <a:extLst>
              <a:ext uri="{FF2B5EF4-FFF2-40B4-BE49-F238E27FC236}">
                <a16:creationId xmlns:a16="http://schemas.microsoft.com/office/drawing/2014/main" id="{B09DF2C1-E93B-6F39-9D29-123AC6C8A318}"/>
              </a:ext>
            </a:extLst>
          </p:cNvPr>
          <p:cNvSpPr>
            <a:spLocks noGrp="1"/>
          </p:cNvSpPr>
          <p:nvPr>
            <p:ph type="body" sz="quarter" idx="15"/>
          </p:nvPr>
        </p:nvSpPr>
        <p:spPr>
          <a:xfrm>
            <a:off x="2889857" y="3865563"/>
            <a:ext cx="1746067" cy="2452687"/>
          </a:xfrm>
        </p:spPr>
        <p:txBody>
          <a:bodyPr/>
          <a:lstStyle>
            <a:lvl1pPr>
              <a:defRPr sz="1400">
                <a:latin typeface="+mn-lt"/>
              </a:defRPr>
            </a:lvl1pPr>
          </a:lstStyle>
          <a:p>
            <a:pPr lvl="0"/>
            <a:r>
              <a:rPr lang="en-GB"/>
              <a:t>Click to edit Master text styles</a:t>
            </a:r>
          </a:p>
        </p:txBody>
      </p:sp>
      <p:sp>
        <p:nvSpPr>
          <p:cNvPr id="28" name="Text Placeholder 7">
            <a:extLst>
              <a:ext uri="{FF2B5EF4-FFF2-40B4-BE49-F238E27FC236}">
                <a16:creationId xmlns:a16="http://schemas.microsoft.com/office/drawing/2014/main" id="{1CD18A30-B958-5B2F-F18B-6B33E9FEB18A}"/>
              </a:ext>
            </a:extLst>
          </p:cNvPr>
          <p:cNvSpPr>
            <a:spLocks noGrp="1"/>
          </p:cNvSpPr>
          <p:nvPr>
            <p:ph type="body" sz="quarter" idx="16" hasCustomPrompt="1"/>
          </p:nvPr>
        </p:nvSpPr>
        <p:spPr>
          <a:xfrm>
            <a:off x="5222966" y="2111375"/>
            <a:ext cx="1746067" cy="995363"/>
          </a:xfrm>
        </p:spPr>
        <p:txBody>
          <a:bodyPr/>
          <a:lstStyle>
            <a:lvl1pPr>
              <a:lnSpc>
                <a:spcPct val="100000"/>
              </a:lnSpc>
              <a:defRPr sz="1800">
                <a:latin typeface="+mj-lt"/>
              </a:defRPr>
            </a:lvl1pPr>
          </a:lstStyle>
          <a:p>
            <a:pPr lvl="0"/>
            <a:r>
              <a:rPr lang="en-GB"/>
              <a:t>Title here</a:t>
            </a:r>
            <a:endParaRPr lang="en-US"/>
          </a:p>
        </p:txBody>
      </p:sp>
      <p:sp>
        <p:nvSpPr>
          <p:cNvPr id="29" name="Text Placeholder 7">
            <a:extLst>
              <a:ext uri="{FF2B5EF4-FFF2-40B4-BE49-F238E27FC236}">
                <a16:creationId xmlns:a16="http://schemas.microsoft.com/office/drawing/2014/main" id="{21E421D0-ADFC-ADA3-DC26-56958919C9CC}"/>
              </a:ext>
            </a:extLst>
          </p:cNvPr>
          <p:cNvSpPr>
            <a:spLocks noGrp="1"/>
          </p:cNvSpPr>
          <p:nvPr>
            <p:ph type="body" sz="quarter" idx="17"/>
          </p:nvPr>
        </p:nvSpPr>
        <p:spPr>
          <a:xfrm>
            <a:off x="5222966" y="3865563"/>
            <a:ext cx="1746067" cy="2452687"/>
          </a:xfrm>
        </p:spPr>
        <p:txBody>
          <a:bodyPr/>
          <a:lstStyle>
            <a:lvl1pPr>
              <a:defRPr sz="1400">
                <a:latin typeface="+mn-lt"/>
              </a:defRPr>
            </a:lvl1pPr>
          </a:lstStyle>
          <a:p>
            <a:pPr lvl="0"/>
            <a:r>
              <a:rPr lang="en-GB"/>
              <a:t>Click to edit Master text styles</a:t>
            </a:r>
          </a:p>
        </p:txBody>
      </p:sp>
      <p:sp>
        <p:nvSpPr>
          <p:cNvPr id="30" name="Text Placeholder 7">
            <a:extLst>
              <a:ext uri="{FF2B5EF4-FFF2-40B4-BE49-F238E27FC236}">
                <a16:creationId xmlns:a16="http://schemas.microsoft.com/office/drawing/2014/main" id="{0D923B13-E015-5F85-2598-C367DBBF81AB}"/>
              </a:ext>
            </a:extLst>
          </p:cNvPr>
          <p:cNvSpPr>
            <a:spLocks noGrp="1"/>
          </p:cNvSpPr>
          <p:nvPr>
            <p:ph type="body" sz="quarter" idx="18" hasCustomPrompt="1"/>
          </p:nvPr>
        </p:nvSpPr>
        <p:spPr>
          <a:xfrm>
            <a:off x="7556076" y="2111375"/>
            <a:ext cx="1746067" cy="995363"/>
          </a:xfrm>
        </p:spPr>
        <p:txBody>
          <a:bodyPr/>
          <a:lstStyle>
            <a:lvl1pPr>
              <a:lnSpc>
                <a:spcPct val="100000"/>
              </a:lnSpc>
              <a:defRPr sz="1800">
                <a:latin typeface="+mj-lt"/>
              </a:defRPr>
            </a:lvl1pPr>
          </a:lstStyle>
          <a:p>
            <a:pPr lvl="0"/>
            <a:r>
              <a:rPr lang="en-GB"/>
              <a:t>Title here</a:t>
            </a:r>
            <a:endParaRPr lang="en-US"/>
          </a:p>
        </p:txBody>
      </p:sp>
      <p:sp>
        <p:nvSpPr>
          <p:cNvPr id="31" name="Text Placeholder 7">
            <a:extLst>
              <a:ext uri="{FF2B5EF4-FFF2-40B4-BE49-F238E27FC236}">
                <a16:creationId xmlns:a16="http://schemas.microsoft.com/office/drawing/2014/main" id="{498ECBC0-E3F1-350E-8EE9-763DCF79ED85}"/>
              </a:ext>
            </a:extLst>
          </p:cNvPr>
          <p:cNvSpPr>
            <a:spLocks noGrp="1"/>
          </p:cNvSpPr>
          <p:nvPr>
            <p:ph type="body" sz="quarter" idx="19"/>
          </p:nvPr>
        </p:nvSpPr>
        <p:spPr>
          <a:xfrm>
            <a:off x="7556076" y="3865563"/>
            <a:ext cx="1746067" cy="2452687"/>
          </a:xfrm>
        </p:spPr>
        <p:txBody>
          <a:bodyPr/>
          <a:lstStyle>
            <a:lvl1pPr>
              <a:defRPr sz="1400">
                <a:latin typeface="+mn-lt"/>
              </a:defRPr>
            </a:lvl1pPr>
          </a:lstStyle>
          <a:p>
            <a:pPr lvl="0"/>
            <a:r>
              <a:rPr lang="en-GB"/>
              <a:t>Click to edit Master text styles</a:t>
            </a:r>
          </a:p>
        </p:txBody>
      </p:sp>
      <p:sp>
        <p:nvSpPr>
          <p:cNvPr id="32" name="Text Placeholder 7">
            <a:extLst>
              <a:ext uri="{FF2B5EF4-FFF2-40B4-BE49-F238E27FC236}">
                <a16:creationId xmlns:a16="http://schemas.microsoft.com/office/drawing/2014/main" id="{CCAC0C28-BA47-D0E6-D7E2-6FD74DDFA1E1}"/>
              </a:ext>
            </a:extLst>
          </p:cNvPr>
          <p:cNvSpPr>
            <a:spLocks noGrp="1"/>
          </p:cNvSpPr>
          <p:nvPr>
            <p:ph type="body" sz="quarter" idx="20" hasCustomPrompt="1"/>
          </p:nvPr>
        </p:nvSpPr>
        <p:spPr>
          <a:xfrm>
            <a:off x="9872057" y="2111375"/>
            <a:ext cx="1746067" cy="995363"/>
          </a:xfrm>
        </p:spPr>
        <p:txBody>
          <a:bodyPr/>
          <a:lstStyle>
            <a:lvl1pPr>
              <a:lnSpc>
                <a:spcPct val="100000"/>
              </a:lnSpc>
              <a:defRPr sz="1800">
                <a:latin typeface="+mj-lt"/>
              </a:defRPr>
            </a:lvl1pPr>
          </a:lstStyle>
          <a:p>
            <a:pPr lvl="0"/>
            <a:r>
              <a:rPr lang="en-GB"/>
              <a:t>Title here</a:t>
            </a:r>
            <a:endParaRPr lang="en-US"/>
          </a:p>
        </p:txBody>
      </p:sp>
      <p:sp>
        <p:nvSpPr>
          <p:cNvPr id="33" name="Text Placeholder 7">
            <a:extLst>
              <a:ext uri="{FF2B5EF4-FFF2-40B4-BE49-F238E27FC236}">
                <a16:creationId xmlns:a16="http://schemas.microsoft.com/office/drawing/2014/main" id="{85F955DD-C149-E34D-8BA0-34ECB061717D}"/>
              </a:ext>
            </a:extLst>
          </p:cNvPr>
          <p:cNvSpPr>
            <a:spLocks noGrp="1"/>
          </p:cNvSpPr>
          <p:nvPr>
            <p:ph type="body" sz="quarter" idx="21"/>
          </p:nvPr>
        </p:nvSpPr>
        <p:spPr>
          <a:xfrm>
            <a:off x="9872057" y="3865563"/>
            <a:ext cx="1746067" cy="2452687"/>
          </a:xfrm>
        </p:spPr>
        <p:txBody>
          <a:bodyPr/>
          <a:lstStyle>
            <a:lvl1pPr>
              <a:defRPr sz="1400">
                <a:latin typeface="+mn-lt"/>
              </a:defRPr>
            </a:lvl1pPr>
          </a:lstStyle>
          <a:p>
            <a:pPr lvl="0"/>
            <a:r>
              <a:rPr lang="en-GB"/>
              <a:t>Click to edit Master text styles</a:t>
            </a:r>
          </a:p>
        </p:txBody>
      </p:sp>
      <p:grpSp>
        <p:nvGrpSpPr>
          <p:cNvPr id="6" name="Group 5">
            <a:extLst>
              <a:ext uri="{FF2B5EF4-FFF2-40B4-BE49-F238E27FC236}">
                <a16:creationId xmlns:a16="http://schemas.microsoft.com/office/drawing/2014/main" id="{6D022E8D-D670-FE01-F051-38A8E6226B93}"/>
              </a:ext>
            </a:extLst>
          </p:cNvPr>
          <p:cNvGrpSpPr/>
          <p:nvPr/>
        </p:nvGrpSpPr>
        <p:grpSpPr>
          <a:xfrm>
            <a:off x="9391650" y="6521574"/>
            <a:ext cx="2445624" cy="140376"/>
            <a:chOff x="9391650" y="6521574"/>
            <a:chExt cx="2445624" cy="140376"/>
          </a:xfrm>
          <a:solidFill>
            <a:schemeClr val="tx1"/>
          </a:solidFill>
        </p:grpSpPr>
        <p:pic>
          <p:nvPicPr>
            <p:cNvPr id="7" name="Graphic 6">
              <a:extLst>
                <a:ext uri="{FF2B5EF4-FFF2-40B4-BE49-F238E27FC236}">
                  <a16:creationId xmlns:a16="http://schemas.microsoft.com/office/drawing/2014/main" id="{59137B93-073B-F753-CB09-11608F37EC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10941858" y="6521574"/>
              <a:ext cx="895416" cy="136800"/>
            </a:xfrm>
            <a:prstGeom prst="rect">
              <a:avLst/>
            </a:prstGeom>
          </p:spPr>
        </p:pic>
        <p:grpSp>
          <p:nvGrpSpPr>
            <p:cNvPr id="14" name="Group 13">
              <a:extLst>
                <a:ext uri="{FF2B5EF4-FFF2-40B4-BE49-F238E27FC236}">
                  <a16:creationId xmlns:a16="http://schemas.microsoft.com/office/drawing/2014/main" id="{B8A90773-89EE-71E7-5F82-D5B99D07EADF}"/>
                </a:ext>
              </a:extLst>
            </p:cNvPr>
            <p:cNvGrpSpPr/>
            <p:nvPr userDrawn="1"/>
          </p:nvGrpSpPr>
          <p:grpSpPr>
            <a:xfrm>
              <a:off x="9391650" y="6536538"/>
              <a:ext cx="1443125" cy="125412"/>
              <a:chOff x="9391650" y="6536538"/>
              <a:chExt cx="1443125" cy="125412"/>
            </a:xfrm>
            <a:grpFill/>
          </p:grpSpPr>
          <p:sp>
            <p:nvSpPr>
              <p:cNvPr id="15" name="Freeform 14">
                <a:extLst>
                  <a:ext uri="{FF2B5EF4-FFF2-40B4-BE49-F238E27FC236}">
                    <a16:creationId xmlns:a16="http://schemas.microsoft.com/office/drawing/2014/main" id="{7DF6863E-37A8-3E3E-A30A-8ACEA67BA077}"/>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5AF1415-B6F0-59A8-B5EC-8B715394D983}"/>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9008159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Content Framed-1">
    <p:bg>
      <p:bgPr>
        <a:gradFill>
          <a:gsLst>
            <a:gs pos="61000">
              <a:schemeClr val="accent1"/>
            </a:gs>
            <a:gs pos="28000">
              <a:schemeClr val="accent2"/>
            </a:gs>
          </a:gsLst>
          <a:lin ang="3240000" scaled="0"/>
        </a:gradFill>
        <a:effectLst/>
      </p:bgPr>
    </p:bg>
    <p:spTree>
      <p:nvGrpSpPr>
        <p:cNvPr id="1" name=""/>
        <p:cNvGrpSpPr/>
        <p:nvPr/>
      </p:nvGrpSpPr>
      <p:grpSpPr>
        <a:xfrm>
          <a:off x="0" y="0"/>
          <a:ext cx="0" cy="0"/>
          <a:chOff x="0" y="0"/>
          <a:chExt cx="0" cy="0"/>
        </a:xfrm>
      </p:grpSpPr>
      <p:sp>
        <p:nvSpPr>
          <p:cNvPr id="3197" name="Freeform 3196">
            <a:extLst>
              <a:ext uri="{FF2B5EF4-FFF2-40B4-BE49-F238E27FC236}">
                <a16:creationId xmlns:a16="http://schemas.microsoft.com/office/drawing/2014/main" id="{B6B95B2B-C90F-BC1E-8795-55CEE8AB7274}"/>
              </a:ext>
            </a:extLst>
          </p:cNvPr>
          <p:cNvSpPr/>
          <p:nvPr/>
        </p:nvSpPr>
        <p:spPr>
          <a:xfrm>
            <a:off x="181423" y="162320"/>
            <a:ext cx="11830043" cy="6533995"/>
          </a:xfrm>
          <a:custGeom>
            <a:avLst/>
            <a:gdLst>
              <a:gd name="connsiteX0" fmla="*/ 11820259 w 11830043"/>
              <a:gd name="connsiteY0" fmla="*/ 6514484 h 6533995"/>
              <a:gd name="connsiteX1" fmla="*/ 11830043 w 11830043"/>
              <a:gd name="connsiteY1" fmla="*/ 6524208 h 6533995"/>
              <a:gd name="connsiteX2" fmla="*/ 11820259 w 11830043"/>
              <a:gd name="connsiteY2" fmla="*/ 6533995 h 6533995"/>
              <a:gd name="connsiteX3" fmla="*/ 11810539 w 11830043"/>
              <a:gd name="connsiteY3" fmla="*/ 6524208 h 6533995"/>
              <a:gd name="connsiteX4" fmla="*/ 11820259 w 11830043"/>
              <a:gd name="connsiteY4" fmla="*/ 6514484 h 6533995"/>
              <a:gd name="connsiteX5" fmla="*/ 11579030 w 11830043"/>
              <a:gd name="connsiteY5" fmla="*/ 6514484 h 6533995"/>
              <a:gd name="connsiteX6" fmla="*/ 11588815 w 11830043"/>
              <a:gd name="connsiteY6" fmla="*/ 6524208 h 6533995"/>
              <a:gd name="connsiteX7" fmla="*/ 11579030 w 11830043"/>
              <a:gd name="connsiteY7" fmla="*/ 6533995 h 6533995"/>
              <a:gd name="connsiteX8" fmla="*/ 11569310 w 11830043"/>
              <a:gd name="connsiteY8" fmla="*/ 6524208 h 6533995"/>
              <a:gd name="connsiteX9" fmla="*/ 11579030 w 11830043"/>
              <a:gd name="connsiteY9" fmla="*/ 6514484 h 6533995"/>
              <a:gd name="connsiteX10" fmla="*/ 11337802 w 11830043"/>
              <a:gd name="connsiteY10" fmla="*/ 6514484 h 6533995"/>
              <a:gd name="connsiteX11" fmla="*/ 11347587 w 11830043"/>
              <a:gd name="connsiteY11" fmla="*/ 6524208 h 6533995"/>
              <a:gd name="connsiteX12" fmla="*/ 11337802 w 11830043"/>
              <a:gd name="connsiteY12" fmla="*/ 6533995 h 6533995"/>
              <a:gd name="connsiteX13" fmla="*/ 11328082 w 11830043"/>
              <a:gd name="connsiteY13" fmla="*/ 6524208 h 6533995"/>
              <a:gd name="connsiteX14" fmla="*/ 11337802 w 11830043"/>
              <a:gd name="connsiteY14" fmla="*/ 6514484 h 6533995"/>
              <a:gd name="connsiteX15" fmla="*/ 11096574 w 11830043"/>
              <a:gd name="connsiteY15" fmla="*/ 6514484 h 6533995"/>
              <a:gd name="connsiteX16" fmla="*/ 11106294 w 11830043"/>
              <a:gd name="connsiteY16" fmla="*/ 6524208 h 6533995"/>
              <a:gd name="connsiteX17" fmla="*/ 11096574 w 11830043"/>
              <a:gd name="connsiteY17" fmla="*/ 6533995 h 6533995"/>
              <a:gd name="connsiteX18" fmla="*/ 11086790 w 11830043"/>
              <a:gd name="connsiteY18" fmla="*/ 6524208 h 6533995"/>
              <a:gd name="connsiteX19" fmla="*/ 11096574 w 11830043"/>
              <a:gd name="connsiteY19" fmla="*/ 6514484 h 6533995"/>
              <a:gd name="connsiteX20" fmla="*/ 10855345 w 11830043"/>
              <a:gd name="connsiteY20" fmla="*/ 6514484 h 6533995"/>
              <a:gd name="connsiteX21" fmla="*/ 10865065 w 11830043"/>
              <a:gd name="connsiteY21" fmla="*/ 6524208 h 6533995"/>
              <a:gd name="connsiteX22" fmla="*/ 10855345 w 11830043"/>
              <a:gd name="connsiteY22" fmla="*/ 6533995 h 6533995"/>
              <a:gd name="connsiteX23" fmla="*/ 10845625 w 11830043"/>
              <a:gd name="connsiteY23" fmla="*/ 6524208 h 6533995"/>
              <a:gd name="connsiteX24" fmla="*/ 10855345 w 11830043"/>
              <a:gd name="connsiteY24" fmla="*/ 6514484 h 6533995"/>
              <a:gd name="connsiteX25" fmla="*/ 10614116 w 11830043"/>
              <a:gd name="connsiteY25" fmla="*/ 6514484 h 6533995"/>
              <a:gd name="connsiteX26" fmla="*/ 10623901 w 11830043"/>
              <a:gd name="connsiteY26" fmla="*/ 6524208 h 6533995"/>
              <a:gd name="connsiteX27" fmla="*/ 10614116 w 11830043"/>
              <a:gd name="connsiteY27" fmla="*/ 6533995 h 6533995"/>
              <a:gd name="connsiteX28" fmla="*/ 10604396 w 11830043"/>
              <a:gd name="connsiteY28" fmla="*/ 6524208 h 6533995"/>
              <a:gd name="connsiteX29" fmla="*/ 10614116 w 11830043"/>
              <a:gd name="connsiteY29" fmla="*/ 6514484 h 6533995"/>
              <a:gd name="connsiteX30" fmla="*/ 10372888 w 11830043"/>
              <a:gd name="connsiteY30" fmla="*/ 6514484 h 6533995"/>
              <a:gd name="connsiteX31" fmla="*/ 10382673 w 11830043"/>
              <a:gd name="connsiteY31" fmla="*/ 6524208 h 6533995"/>
              <a:gd name="connsiteX32" fmla="*/ 10372888 w 11830043"/>
              <a:gd name="connsiteY32" fmla="*/ 6533995 h 6533995"/>
              <a:gd name="connsiteX33" fmla="*/ 10363168 w 11830043"/>
              <a:gd name="connsiteY33" fmla="*/ 6524208 h 6533995"/>
              <a:gd name="connsiteX34" fmla="*/ 10372888 w 11830043"/>
              <a:gd name="connsiteY34" fmla="*/ 6514484 h 6533995"/>
              <a:gd name="connsiteX35" fmla="*/ 10131660 w 11830043"/>
              <a:gd name="connsiteY35" fmla="*/ 6514484 h 6533995"/>
              <a:gd name="connsiteX36" fmla="*/ 10141444 w 11830043"/>
              <a:gd name="connsiteY36" fmla="*/ 6524208 h 6533995"/>
              <a:gd name="connsiteX37" fmla="*/ 10131660 w 11830043"/>
              <a:gd name="connsiteY37" fmla="*/ 6533995 h 6533995"/>
              <a:gd name="connsiteX38" fmla="*/ 10121940 w 11830043"/>
              <a:gd name="connsiteY38" fmla="*/ 6524208 h 6533995"/>
              <a:gd name="connsiteX39" fmla="*/ 10131660 w 11830043"/>
              <a:gd name="connsiteY39" fmla="*/ 6514484 h 6533995"/>
              <a:gd name="connsiteX40" fmla="*/ 9890432 w 11830043"/>
              <a:gd name="connsiteY40" fmla="*/ 6514484 h 6533995"/>
              <a:gd name="connsiteX41" fmla="*/ 9900152 w 11830043"/>
              <a:gd name="connsiteY41" fmla="*/ 6524208 h 6533995"/>
              <a:gd name="connsiteX42" fmla="*/ 9890432 w 11830043"/>
              <a:gd name="connsiteY42" fmla="*/ 6533995 h 6533995"/>
              <a:gd name="connsiteX43" fmla="*/ 9880648 w 11830043"/>
              <a:gd name="connsiteY43" fmla="*/ 6524208 h 6533995"/>
              <a:gd name="connsiteX44" fmla="*/ 9890432 w 11830043"/>
              <a:gd name="connsiteY44" fmla="*/ 6514484 h 6533995"/>
              <a:gd name="connsiteX45" fmla="*/ 9649203 w 11830043"/>
              <a:gd name="connsiteY45" fmla="*/ 6514484 h 6533995"/>
              <a:gd name="connsiteX46" fmla="*/ 9658923 w 11830043"/>
              <a:gd name="connsiteY46" fmla="*/ 6524208 h 6533995"/>
              <a:gd name="connsiteX47" fmla="*/ 9649203 w 11830043"/>
              <a:gd name="connsiteY47" fmla="*/ 6533995 h 6533995"/>
              <a:gd name="connsiteX48" fmla="*/ 9639483 w 11830043"/>
              <a:gd name="connsiteY48" fmla="*/ 6524208 h 6533995"/>
              <a:gd name="connsiteX49" fmla="*/ 9649203 w 11830043"/>
              <a:gd name="connsiteY49" fmla="*/ 6514484 h 6533995"/>
              <a:gd name="connsiteX50" fmla="*/ 9417695 w 11830043"/>
              <a:gd name="connsiteY50" fmla="*/ 6514484 h 6533995"/>
              <a:gd name="connsiteX51" fmla="*/ 9427416 w 11830043"/>
              <a:gd name="connsiteY51" fmla="*/ 6524208 h 6533995"/>
              <a:gd name="connsiteX52" fmla="*/ 9417695 w 11830043"/>
              <a:gd name="connsiteY52" fmla="*/ 6533995 h 6533995"/>
              <a:gd name="connsiteX53" fmla="*/ 9407911 w 11830043"/>
              <a:gd name="connsiteY53" fmla="*/ 6524208 h 6533995"/>
              <a:gd name="connsiteX54" fmla="*/ 9417695 w 11830043"/>
              <a:gd name="connsiteY54" fmla="*/ 6514484 h 6533995"/>
              <a:gd name="connsiteX55" fmla="*/ 9176467 w 11830043"/>
              <a:gd name="connsiteY55" fmla="*/ 6514484 h 6533995"/>
              <a:gd name="connsiteX56" fmla="*/ 9186187 w 11830043"/>
              <a:gd name="connsiteY56" fmla="*/ 6524208 h 6533995"/>
              <a:gd name="connsiteX57" fmla="*/ 9176467 w 11830043"/>
              <a:gd name="connsiteY57" fmla="*/ 6533995 h 6533995"/>
              <a:gd name="connsiteX58" fmla="*/ 9166683 w 11830043"/>
              <a:gd name="connsiteY58" fmla="*/ 6524208 h 6533995"/>
              <a:gd name="connsiteX59" fmla="*/ 9176467 w 11830043"/>
              <a:gd name="connsiteY59" fmla="*/ 6514484 h 6533995"/>
              <a:gd name="connsiteX60" fmla="*/ 8935237 w 11830043"/>
              <a:gd name="connsiteY60" fmla="*/ 6514484 h 6533995"/>
              <a:gd name="connsiteX61" fmla="*/ 8944958 w 11830043"/>
              <a:gd name="connsiteY61" fmla="*/ 6524208 h 6533995"/>
              <a:gd name="connsiteX62" fmla="*/ 8935237 w 11830043"/>
              <a:gd name="connsiteY62" fmla="*/ 6533995 h 6533995"/>
              <a:gd name="connsiteX63" fmla="*/ 8925454 w 11830043"/>
              <a:gd name="connsiteY63" fmla="*/ 6524208 h 6533995"/>
              <a:gd name="connsiteX64" fmla="*/ 8935237 w 11830043"/>
              <a:gd name="connsiteY64" fmla="*/ 6514484 h 6533995"/>
              <a:gd name="connsiteX65" fmla="*/ 8694009 w 11830043"/>
              <a:gd name="connsiteY65" fmla="*/ 6514484 h 6533995"/>
              <a:gd name="connsiteX66" fmla="*/ 8703730 w 11830043"/>
              <a:gd name="connsiteY66" fmla="*/ 6524208 h 6533995"/>
              <a:gd name="connsiteX67" fmla="*/ 8694009 w 11830043"/>
              <a:gd name="connsiteY67" fmla="*/ 6533995 h 6533995"/>
              <a:gd name="connsiteX68" fmla="*/ 8684289 w 11830043"/>
              <a:gd name="connsiteY68" fmla="*/ 6524208 h 6533995"/>
              <a:gd name="connsiteX69" fmla="*/ 8694009 w 11830043"/>
              <a:gd name="connsiteY69" fmla="*/ 6514484 h 6533995"/>
              <a:gd name="connsiteX70" fmla="*/ 8452781 w 11830043"/>
              <a:gd name="connsiteY70" fmla="*/ 6514484 h 6533995"/>
              <a:gd name="connsiteX71" fmla="*/ 8462566 w 11830043"/>
              <a:gd name="connsiteY71" fmla="*/ 6524208 h 6533995"/>
              <a:gd name="connsiteX72" fmla="*/ 8452781 w 11830043"/>
              <a:gd name="connsiteY72" fmla="*/ 6533995 h 6533995"/>
              <a:gd name="connsiteX73" fmla="*/ 8443061 w 11830043"/>
              <a:gd name="connsiteY73" fmla="*/ 6524208 h 6533995"/>
              <a:gd name="connsiteX74" fmla="*/ 8452781 w 11830043"/>
              <a:gd name="connsiteY74" fmla="*/ 6514484 h 6533995"/>
              <a:gd name="connsiteX75" fmla="*/ 8211553 w 11830043"/>
              <a:gd name="connsiteY75" fmla="*/ 6514484 h 6533995"/>
              <a:gd name="connsiteX76" fmla="*/ 8221273 w 11830043"/>
              <a:gd name="connsiteY76" fmla="*/ 6524208 h 6533995"/>
              <a:gd name="connsiteX77" fmla="*/ 8211553 w 11830043"/>
              <a:gd name="connsiteY77" fmla="*/ 6533995 h 6533995"/>
              <a:gd name="connsiteX78" fmla="*/ 8201769 w 11830043"/>
              <a:gd name="connsiteY78" fmla="*/ 6524208 h 6533995"/>
              <a:gd name="connsiteX79" fmla="*/ 8211553 w 11830043"/>
              <a:gd name="connsiteY79" fmla="*/ 6514484 h 6533995"/>
              <a:gd name="connsiteX80" fmla="*/ 7970260 w 11830043"/>
              <a:gd name="connsiteY80" fmla="*/ 6514484 h 6533995"/>
              <a:gd name="connsiteX81" fmla="*/ 7980044 w 11830043"/>
              <a:gd name="connsiteY81" fmla="*/ 6524208 h 6533995"/>
              <a:gd name="connsiteX82" fmla="*/ 7970260 w 11830043"/>
              <a:gd name="connsiteY82" fmla="*/ 6533995 h 6533995"/>
              <a:gd name="connsiteX83" fmla="*/ 7960477 w 11830043"/>
              <a:gd name="connsiteY83" fmla="*/ 6524208 h 6533995"/>
              <a:gd name="connsiteX84" fmla="*/ 7970260 w 11830043"/>
              <a:gd name="connsiteY84" fmla="*/ 6514484 h 6533995"/>
              <a:gd name="connsiteX85" fmla="*/ 7729032 w 11830043"/>
              <a:gd name="connsiteY85" fmla="*/ 6514484 h 6533995"/>
              <a:gd name="connsiteX86" fmla="*/ 7738753 w 11830043"/>
              <a:gd name="connsiteY86" fmla="*/ 6524208 h 6533995"/>
              <a:gd name="connsiteX87" fmla="*/ 7729032 w 11830043"/>
              <a:gd name="connsiteY87" fmla="*/ 6533995 h 6533995"/>
              <a:gd name="connsiteX88" fmla="*/ 7719249 w 11830043"/>
              <a:gd name="connsiteY88" fmla="*/ 6524208 h 6533995"/>
              <a:gd name="connsiteX89" fmla="*/ 7729032 w 11830043"/>
              <a:gd name="connsiteY89" fmla="*/ 6514484 h 6533995"/>
              <a:gd name="connsiteX90" fmla="*/ 7487803 w 11830043"/>
              <a:gd name="connsiteY90" fmla="*/ 6514484 h 6533995"/>
              <a:gd name="connsiteX91" fmla="*/ 7497524 w 11830043"/>
              <a:gd name="connsiteY91" fmla="*/ 6524208 h 6533995"/>
              <a:gd name="connsiteX92" fmla="*/ 7487803 w 11830043"/>
              <a:gd name="connsiteY92" fmla="*/ 6533995 h 6533995"/>
              <a:gd name="connsiteX93" fmla="*/ 7478019 w 11830043"/>
              <a:gd name="connsiteY93" fmla="*/ 6524208 h 6533995"/>
              <a:gd name="connsiteX94" fmla="*/ 7487803 w 11830043"/>
              <a:gd name="connsiteY94" fmla="*/ 6514484 h 6533995"/>
              <a:gd name="connsiteX95" fmla="*/ 7246575 w 11830043"/>
              <a:gd name="connsiteY95" fmla="*/ 6514484 h 6533995"/>
              <a:gd name="connsiteX96" fmla="*/ 7256359 w 11830043"/>
              <a:gd name="connsiteY96" fmla="*/ 6524208 h 6533995"/>
              <a:gd name="connsiteX97" fmla="*/ 7246575 w 11830043"/>
              <a:gd name="connsiteY97" fmla="*/ 6533995 h 6533995"/>
              <a:gd name="connsiteX98" fmla="*/ 7236855 w 11830043"/>
              <a:gd name="connsiteY98" fmla="*/ 6524208 h 6533995"/>
              <a:gd name="connsiteX99" fmla="*/ 7246575 w 11830043"/>
              <a:gd name="connsiteY99" fmla="*/ 6514484 h 6533995"/>
              <a:gd name="connsiteX100" fmla="*/ 7005346 w 11830043"/>
              <a:gd name="connsiteY100" fmla="*/ 6514484 h 6533995"/>
              <a:gd name="connsiteX101" fmla="*/ 7015130 w 11830043"/>
              <a:gd name="connsiteY101" fmla="*/ 6524208 h 6533995"/>
              <a:gd name="connsiteX102" fmla="*/ 7005346 w 11830043"/>
              <a:gd name="connsiteY102" fmla="*/ 6533995 h 6533995"/>
              <a:gd name="connsiteX103" fmla="*/ 6995626 w 11830043"/>
              <a:gd name="connsiteY103" fmla="*/ 6524208 h 6533995"/>
              <a:gd name="connsiteX104" fmla="*/ 7005346 w 11830043"/>
              <a:gd name="connsiteY104" fmla="*/ 6514484 h 6533995"/>
              <a:gd name="connsiteX105" fmla="*/ 6764118 w 11830043"/>
              <a:gd name="connsiteY105" fmla="*/ 6514484 h 6533995"/>
              <a:gd name="connsiteX106" fmla="*/ 6773902 w 11830043"/>
              <a:gd name="connsiteY106" fmla="*/ 6524208 h 6533995"/>
              <a:gd name="connsiteX107" fmla="*/ 6764118 w 11830043"/>
              <a:gd name="connsiteY107" fmla="*/ 6533995 h 6533995"/>
              <a:gd name="connsiteX108" fmla="*/ 6754335 w 11830043"/>
              <a:gd name="connsiteY108" fmla="*/ 6524208 h 6533995"/>
              <a:gd name="connsiteX109" fmla="*/ 6764118 w 11830043"/>
              <a:gd name="connsiteY109" fmla="*/ 6514484 h 6533995"/>
              <a:gd name="connsiteX110" fmla="*/ 6522889 w 11830043"/>
              <a:gd name="connsiteY110" fmla="*/ 6514484 h 6533995"/>
              <a:gd name="connsiteX111" fmla="*/ 6532610 w 11830043"/>
              <a:gd name="connsiteY111" fmla="*/ 6524208 h 6533995"/>
              <a:gd name="connsiteX112" fmla="*/ 6522889 w 11830043"/>
              <a:gd name="connsiteY112" fmla="*/ 6533995 h 6533995"/>
              <a:gd name="connsiteX113" fmla="*/ 6513105 w 11830043"/>
              <a:gd name="connsiteY113" fmla="*/ 6524208 h 6533995"/>
              <a:gd name="connsiteX114" fmla="*/ 6522889 w 11830043"/>
              <a:gd name="connsiteY114" fmla="*/ 6514484 h 6533995"/>
              <a:gd name="connsiteX115" fmla="*/ 6281661 w 11830043"/>
              <a:gd name="connsiteY115" fmla="*/ 6514484 h 6533995"/>
              <a:gd name="connsiteX116" fmla="*/ 6291381 w 11830043"/>
              <a:gd name="connsiteY116" fmla="*/ 6524208 h 6533995"/>
              <a:gd name="connsiteX117" fmla="*/ 6281661 w 11830043"/>
              <a:gd name="connsiteY117" fmla="*/ 6533995 h 6533995"/>
              <a:gd name="connsiteX118" fmla="*/ 6271877 w 11830043"/>
              <a:gd name="connsiteY118" fmla="*/ 6524208 h 6533995"/>
              <a:gd name="connsiteX119" fmla="*/ 6281661 w 11830043"/>
              <a:gd name="connsiteY119" fmla="*/ 6514484 h 6533995"/>
              <a:gd name="connsiteX120" fmla="*/ 6040432 w 11830043"/>
              <a:gd name="connsiteY120" fmla="*/ 6514484 h 6533995"/>
              <a:gd name="connsiteX121" fmla="*/ 6050216 w 11830043"/>
              <a:gd name="connsiteY121" fmla="*/ 6524208 h 6533995"/>
              <a:gd name="connsiteX122" fmla="*/ 6040432 w 11830043"/>
              <a:gd name="connsiteY122" fmla="*/ 6533995 h 6533995"/>
              <a:gd name="connsiteX123" fmla="*/ 6030712 w 11830043"/>
              <a:gd name="connsiteY123" fmla="*/ 6524208 h 6533995"/>
              <a:gd name="connsiteX124" fmla="*/ 6040432 w 11830043"/>
              <a:gd name="connsiteY124" fmla="*/ 6514484 h 6533995"/>
              <a:gd name="connsiteX125" fmla="*/ 5799205 w 11830043"/>
              <a:gd name="connsiteY125" fmla="*/ 6514484 h 6533995"/>
              <a:gd name="connsiteX126" fmla="*/ 5808989 w 11830043"/>
              <a:gd name="connsiteY126" fmla="*/ 6524208 h 6533995"/>
              <a:gd name="connsiteX127" fmla="*/ 5799205 w 11830043"/>
              <a:gd name="connsiteY127" fmla="*/ 6533995 h 6533995"/>
              <a:gd name="connsiteX128" fmla="*/ 5789486 w 11830043"/>
              <a:gd name="connsiteY128" fmla="*/ 6524208 h 6533995"/>
              <a:gd name="connsiteX129" fmla="*/ 5799205 w 11830043"/>
              <a:gd name="connsiteY129" fmla="*/ 6514484 h 6533995"/>
              <a:gd name="connsiteX130" fmla="*/ 5557992 w 11830043"/>
              <a:gd name="connsiteY130" fmla="*/ 6514484 h 6533995"/>
              <a:gd name="connsiteX131" fmla="*/ 5567774 w 11830043"/>
              <a:gd name="connsiteY131" fmla="*/ 6524208 h 6533995"/>
              <a:gd name="connsiteX132" fmla="*/ 5557992 w 11830043"/>
              <a:gd name="connsiteY132" fmla="*/ 6533995 h 6533995"/>
              <a:gd name="connsiteX133" fmla="*/ 5548208 w 11830043"/>
              <a:gd name="connsiteY133" fmla="*/ 6524208 h 6533995"/>
              <a:gd name="connsiteX134" fmla="*/ 5557992 w 11830043"/>
              <a:gd name="connsiteY134" fmla="*/ 6514484 h 6533995"/>
              <a:gd name="connsiteX135" fmla="*/ 5316710 w 11830043"/>
              <a:gd name="connsiteY135" fmla="*/ 6514484 h 6533995"/>
              <a:gd name="connsiteX136" fmla="*/ 5326432 w 11830043"/>
              <a:gd name="connsiteY136" fmla="*/ 6524208 h 6533995"/>
              <a:gd name="connsiteX137" fmla="*/ 5316710 w 11830043"/>
              <a:gd name="connsiteY137" fmla="*/ 6533995 h 6533995"/>
              <a:gd name="connsiteX138" fmla="*/ 5306926 w 11830043"/>
              <a:gd name="connsiteY138" fmla="*/ 6524208 h 6533995"/>
              <a:gd name="connsiteX139" fmla="*/ 5316710 w 11830043"/>
              <a:gd name="connsiteY139" fmla="*/ 6514484 h 6533995"/>
              <a:gd name="connsiteX140" fmla="*/ 5075486 w 11830043"/>
              <a:gd name="connsiteY140" fmla="*/ 6514484 h 6533995"/>
              <a:gd name="connsiteX141" fmla="*/ 5085203 w 11830043"/>
              <a:gd name="connsiteY141" fmla="*/ 6524208 h 6533995"/>
              <a:gd name="connsiteX142" fmla="*/ 5075486 w 11830043"/>
              <a:gd name="connsiteY142" fmla="*/ 6533995 h 6533995"/>
              <a:gd name="connsiteX143" fmla="*/ 5065707 w 11830043"/>
              <a:gd name="connsiteY143" fmla="*/ 6524208 h 6533995"/>
              <a:gd name="connsiteX144" fmla="*/ 5075486 w 11830043"/>
              <a:gd name="connsiteY144" fmla="*/ 6514484 h 6533995"/>
              <a:gd name="connsiteX145" fmla="*/ 4834252 w 11830043"/>
              <a:gd name="connsiteY145" fmla="*/ 6514484 h 6533995"/>
              <a:gd name="connsiteX146" fmla="*/ 4844040 w 11830043"/>
              <a:gd name="connsiteY146" fmla="*/ 6524208 h 6533995"/>
              <a:gd name="connsiteX147" fmla="*/ 4834252 w 11830043"/>
              <a:gd name="connsiteY147" fmla="*/ 6533995 h 6533995"/>
              <a:gd name="connsiteX148" fmla="*/ 4824534 w 11830043"/>
              <a:gd name="connsiteY148" fmla="*/ 6524208 h 6533995"/>
              <a:gd name="connsiteX149" fmla="*/ 4834252 w 11830043"/>
              <a:gd name="connsiteY149" fmla="*/ 6514484 h 6533995"/>
              <a:gd name="connsiteX150" fmla="*/ 4593019 w 11830043"/>
              <a:gd name="connsiteY150" fmla="*/ 6514484 h 6533995"/>
              <a:gd name="connsiteX151" fmla="*/ 4602795 w 11830043"/>
              <a:gd name="connsiteY151" fmla="*/ 6524208 h 6533995"/>
              <a:gd name="connsiteX152" fmla="*/ 4593019 w 11830043"/>
              <a:gd name="connsiteY152" fmla="*/ 6533995 h 6533995"/>
              <a:gd name="connsiteX153" fmla="*/ 4583304 w 11830043"/>
              <a:gd name="connsiteY153" fmla="*/ 6524208 h 6533995"/>
              <a:gd name="connsiteX154" fmla="*/ 4593019 w 11830043"/>
              <a:gd name="connsiteY154" fmla="*/ 6514484 h 6533995"/>
              <a:gd name="connsiteX155" fmla="*/ 4351806 w 11830043"/>
              <a:gd name="connsiteY155" fmla="*/ 6514484 h 6533995"/>
              <a:gd name="connsiteX156" fmla="*/ 4361580 w 11830043"/>
              <a:gd name="connsiteY156" fmla="*/ 6524208 h 6533995"/>
              <a:gd name="connsiteX157" fmla="*/ 4351806 w 11830043"/>
              <a:gd name="connsiteY157" fmla="*/ 6533995 h 6533995"/>
              <a:gd name="connsiteX158" fmla="*/ 4342006 w 11830043"/>
              <a:gd name="connsiteY158" fmla="*/ 6524208 h 6533995"/>
              <a:gd name="connsiteX159" fmla="*/ 4351806 w 11830043"/>
              <a:gd name="connsiteY159" fmla="*/ 6514484 h 6533995"/>
              <a:gd name="connsiteX160" fmla="*/ 4110583 w 11830043"/>
              <a:gd name="connsiteY160" fmla="*/ 6514484 h 6533995"/>
              <a:gd name="connsiteX161" fmla="*/ 4120362 w 11830043"/>
              <a:gd name="connsiteY161" fmla="*/ 6524208 h 6533995"/>
              <a:gd name="connsiteX162" fmla="*/ 4110583 w 11830043"/>
              <a:gd name="connsiteY162" fmla="*/ 6533995 h 6533995"/>
              <a:gd name="connsiteX163" fmla="*/ 4100801 w 11830043"/>
              <a:gd name="connsiteY163" fmla="*/ 6524208 h 6533995"/>
              <a:gd name="connsiteX164" fmla="*/ 4110583 w 11830043"/>
              <a:gd name="connsiteY164" fmla="*/ 6514484 h 6533995"/>
              <a:gd name="connsiteX165" fmla="*/ 3869432 w 11830043"/>
              <a:gd name="connsiteY165" fmla="*/ 6514484 h 6533995"/>
              <a:gd name="connsiteX166" fmla="*/ 3879151 w 11830043"/>
              <a:gd name="connsiteY166" fmla="*/ 6524208 h 6533995"/>
              <a:gd name="connsiteX167" fmla="*/ 3869432 w 11830043"/>
              <a:gd name="connsiteY167" fmla="*/ 6533995 h 6533995"/>
              <a:gd name="connsiteX168" fmla="*/ 3859650 w 11830043"/>
              <a:gd name="connsiteY168" fmla="*/ 6524208 h 6533995"/>
              <a:gd name="connsiteX169" fmla="*/ 3869432 w 11830043"/>
              <a:gd name="connsiteY169" fmla="*/ 6514484 h 6533995"/>
              <a:gd name="connsiteX170" fmla="*/ 3628215 w 11830043"/>
              <a:gd name="connsiteY170" fmla="*/ 6514484 h 6533995"/>
              <a:gd name="connsiteX171" fmla="*/ 3637936 w 11830043"/>
              <a:gd name="connsiteY171" fmla="*/ 6524208 h 6533995"/>
              <a:gd name="connsiteX172" fmla="*/ 3628215 w 11830043"/>
              <a:gd name="connsiteY172" fmla="*/ 6533995 h 6533995"/>
              <a:gd name="connsiteX173" fmla="*/ 3618433 w 11830043"/>
              <a:gd name="connsiteY173" fmla="*/ 6524208 h 6533995"/>
              <a:gd name="connsiteX174" fmla="*/ 3628215 w 11830043"/>
              <a:gd name="connsiteY174" fmla="*/ 6514484 h 6533995"/>
              <a:gd name="connsiteX175" fmla="*/ 3386960 w 11830043"/>
              <a:gd name="connsiteY175" fmla="*/ 6514484 h 6533995"/>
              <a:gd name="connsiteX176" fmla="*/ 3396746 w 11830043"/>
              <a:gd name="connsiteY176" fmla="*/ 6524208 h 6533995"/>
              <a:gd name="connsiteX177" fmla="*/ 3386960 w 11830043"/>
              <a:gd name="connsiteY177" fmla="*/ 6533995 h 6533995"/>
              <a:gd name="connsiteX178" fmla="*/ 3377238 w 11830043"/>
              <a:gd name="connsiteY178" fmla="*/ 6524208 h 6533995"/>
              <a:gd name="connsiteX179" fmla="*/ 3386960 w 11830043"/>
              <a:gd name="connsiteY179" fmla="*/ 6514484 h 6533995"/>
              <a:gd name="connsiteX180" fmla="*/ 3145752 w 11830043"/>
              <a:gd name="connsiteY180" fmla="*/ 6514484 h 6533995"/>
              <a:gd name="connsiteX181" fmla="*/ 3155535 w 11830043"/>
              <a:gd name="connsiteY181" fmla="*/ 6524208 h 6533995"/>
              <a:gd name="connsiteX182" fmla="*/ 3145752 w 11830043"/>
              <a:gd name="connsiteY182" fmla="*/ 6533995 h 6533995"/>
              <a:gd name="connsiteX183" fmla="*/ 3136035 w 11830043"/>
              <a:gd name="connsiteY183" fmla="*/ 6524208 h 6533995"/>
              <a:gd name="connsiteX184" fmla="*/ 3145752 w 11830043"/>
              <a:gd name="connsiteY184" fmla="*/ 6514484 h 6533995"/>
              <a:gd name="connsiteX185" fmla="*/ 2904575 w 11830043"/>
              <a:gd name="connsiteY185" fmla="*/ 6514484 h 6533995"/>
              <a:gd name="connsiteX186" fmla="*/ 2914358 w 11830043"/>
              <a:gd name="connsiteY186" fmla="*/ 6524208 h 6533995"/>
              <a:gd name="connsiteX187" fmla="*/ 2904575 w 11830043"/>
              <a:gd name="connsiteY187" fmla="*/ 6533995 h 6533995"/>
              <a:gd name="connsiteX188" fmla="*/ 2894794 w 11830043"/>
              <a:gd name="connsiteY188" fmla="*/ 6524208 h 6533995"/>
              <a:gd name="connsiteX189" fmla="*/ 2904575 w 11830043"/>
              <a:gd name="connsiteY189" fmla="*/ 6514484 h 6533995"/>
              <a:gd name="connsiteX190" fmla="*/ 2663280 w 11830043"/>
              <a:gd name="connsiteY190" fmla="*/ 6514484 h 6533995"/>
              <a:gd name="connsiteX191" fmla="*/ 2673000 w 11830043"/>
              <a:gd name="connsiteY191" fmla="*/ 6524208 h 6533995"/>
              <a:gd name="connsiteX192" fmla="*/ 2663280 w 11830043"/>
              <a:gd name="connsiteY192" fmla="*/ 6533995 h 6533995"/>
              <a:gd name="connsiteX193" fmla="*/ 2653494 w 11830043"/>
              <a:gd name="connsiteY193" fmla="*/ 6524208 h 6533995"/>
              <a:gd name="connsiteX194" fmla="*/ 2663280 w 11830043"/>
              <a:gd name="connsiteY194" fmla="*/ 6514484 h 6533995"/>
              <a:gd name="connsiteX195" fmla="*/ 2422040 w 11830043"/>
              <a:gd name="connsiteY195" fmla="*/ 6514484 h 6533995"/>
              <a:gd name="connsiteX196" fmla="*/ 2431756 w 11830043"/>
              <a:gd name="connsiteY196" fmla="*/ 6524208 h 6533995"/>
              <a:gd name="connsiteX197" fmla="*/ 2422040 w 11830043"/>
              <a:gd name="connsiteY197" fmla="*/ 6533995 h 6533995"/>
              <a:gd name="connsiteX198" fmla="*/ 2412260 w 11830043"/>
              <a:gd name="connsiteY198" fmla="*/ 6524208 h 6533995"/>
              <a:gd name="connsiteX199" fmla="*/ 2422040 w 11830043"/>
              <a:gd name="connsiteY199" fmla="*/ 6514484 h 6533995"/>
              <a:gd name="connsiteX200" fmla="*/ 2180796 w 11830043"/>
              <a:gd name="connsiteY200" fmla="*/ 6514484 h 6533995"/>
              <a:gd name="connsiteX201" fmla="*/ 2190583 w 11830043"/>
              <a:gd name="connsiteY201" fmla="*/ 6524208 h 6533995"/>
              <a:gd name="connsiteX202" fmla="*/ 2180796 w 11830043"/>
              <a:gd name="connsiteY202" fmla="*/ 6533995 h 6533995"/>
              <a:gd name="connsiteX203" fmla="*/ 2171087 w 11830043"/>
              <a:gd name="connsiteY203" fmla="*/ 6524208 h 6533995"/>
              <a:gd name="connsiteX204" fmla="*/ 2180796 w 11830043"/>
              <a:gd name="connsiteY204" fmla="*/ 6514484 h 6533995"/>
              <a:gd name="connsiteX205" fmla="*/ 1939584 w 11830043"/>
              <a:gd name="connsiteY205" fmla="*/ 6514484 h 6533995"/>
              <a:gd name="connsiteX206" fmla="*/ 1949368 w 11830043"/>
              <a:gd name="connsiteY206" fmla="*/ 6524208 h 6533995"/>
              <a:gd name="connsiteX207" fmla="*/ 1939584 w 11830043"/>
              <a:gd name="connsiteY207" fmla="*/ 6533995 h 6533995"/>
              <a:gd name="connsiteX208" fmla="*/ 1929862 w 11830043"/>
              <a:gd name="connsiteY208" fmla="*/ 6524208 h 6533995"/>
              <a:gd name="connsiteX209" fmla="*/ 1939584 w 11830043"/>
              <a:gd name="connsiteY209" fmla="*/ 6514484 h 6533995"/>
              <a:gd name="connsiteX210" fmla="*/ 1698333 w 11830043"/>
              <a:gd name="connsiteY210" fmla="*/ 6514484 h 6533995"/>
              <a:gd name="connsiteX211" fmla="*/ 1708119 w 11830043"/>
              <a:gd name="connsiteY211" fmla="*/ 6524208 h 6533995"/>
              <a:gd name="connsiteX212" fmla="*/ 1698333 w 11830043"/>
              <a:gd name="connsiteY212" fmla="*/ 6533995 h 6533995"/>
              <a:gd name="connsiteX213" fmla="*/ 1688549 w 11830043"/>
              <a:gd name="connsiteY213" fmla="*/ 6524208 h 6533995"/>
              <a:gd name="connsiteX214" fmla="*/ 1698333 w 11830043"/>
              <a:gd name="connsiteY214" fmla="*/ 6514484 h 6533995"/>
              <a:gd name="connsiteX215" fmla="*/ 1457109 w 11830043"/>
              <a:gd name="connsiteY215" fmla="*/ 6514484 h 6533995"/>
              <a:gd name="connsiteX216" fmla="*/ 1466829 w 11830043"/>
              <a:gd name="connsiteY216" fmla="*/ 6524208 h 6533995"/>
              <a:gd name="connsiteX217" fmla="*/ 1457109 w 11830043"/>
              <a:gd name="connsiteY217" fmla="*/ 6533995 h 6533995"/>
              <a:gd name="connsiteX218" fmla="*/ 1447325 w 11830043"/>
              <a:gd name="connsiteY218" fmla="*/ 6524208 h 6533995"/>
              <a:gd name="connsiteX219" fmla="*/ 1457109 w 11830043"/>
              <a:gd name="connsiteY219" fmla="*/ 6514484 h 6533995"/>
              <a:gd name="connsiteX220" fmla="*/ 1215888 w 11830043"/>
              <a:gd name="connsiteY220" fmla="*/ 6514484 h 6533995"/>
              <a:gd name="connsiteX221" fmla="*/ 1225672 w 11830043"/>
              <a:gd name="connsiteY221" fmla="*/ 6524208 h 6533995"/>
              <a:gd name="connsiteX222" fmla="*/ 1215888 w 11830043"/>
              <a:gd name="connsiteY222" fmla="*/ 6533995 h 6533995"/>
              <a:gd name="connsiteX223" fmla="*/ 1206168 w 11830043"/>
              <a:gd name="connsiteY223" fmla="*/ 6524208 h 6533995"/>
              <a:gd name="connsiteX224" fmla="*/ 1215888 w 11830043"/>
              <a:gd name="connsiteY224" fmla="*/ 6514484 h 6533995"/>
              <a:gd name="connsiteX225" fmla="*/ 974668 w 11830043"/>
              <a:gd name="connsiteY225" fmla="*/ 6514484 h 6533995"/>
              <a:gd name="connsiteX226" fmla="*/ 984452 w 11830043"/>
              <a:gd name="connsiteY226" fmla="*/ 6524208 h 6533995"/>
              <a:gd name="connsiteX227" fmla="*/ 974668 w 11830043"/>
              <a:gd name="connsiteY227" fmla="*/ 6533995 h 6533995"/>
              <a:gd name="connsiteX228" fmla="*/ 964948 w 11830043"/>
              <a:gd name="connsiteY228" fmla="*/ 6524208 h 6533995"/>
              <a:gd name="connsiteX229" fmla="*/ 974668 w 11830043"/>
              <a:gd name="connsiteY229" fmla="*/ 6514484 h 6533995"/>
              <a:gd name="connsiteX230" fmla="*/ 733448 w 11830043"/>
              <a:gd name="connsiteY230" fmla="*/ 6514484 h 6533995"/>
              <a:gd name="connsiteX231" fmla="*/ 743168 w 11830043"/>
              <a:gd name="connsiteY231" fmla="*/ 6524208 h 6533995"/>
              <a:gd name="connsiteX232" fmla="*/ 733448 w 11830043"/>
              <a:gd name="connsiteY232" fmla="*/ 6533995 h 6533995"/>
              <a:gd name="connsiteX233" fmla="*/ 723664 w 11830043"/>
              <a:gd name="connsiteY233" fmla="*/ 6524208 h 6533995"/>
              <a:gd name="connsiteX234" fmla="*/ 733448 w 11830043"/>
              <a:gd name="connsiteY234" fmla="*/ 6514484 h 6533995"/>
              <a:gd name="connsiteX235" fmla="*/ 492227 w 11830043"/>
              <a:gd name="connsiteY235" fmla="*/ 6514484 h 6533995"/>
              <a:gd name="connsiteX236" fmla="*/ 501947 w 11830043"/>
              <a:gd name="connsiteY236" fmla="*/ 6524208 h 6533995"/>
              <a:gd name="connsiteX237" fmla="*/ 492227 w 11830043"/>
              <a:gd name="connsiteY237" fmla="*/ 6533995 h 6533995"/>
              <a:gd name="connsiteX238" fmla="*/ 482443 w 11830043"/>
              <a:gd name="connsiteY238" fmla="*/ 6524208 h 6533995"/>
              <a:gd name="connsiteX239" fmla="*/ 492227 w 11830043"/>
              <a:gd name="connsiteY239" fmla="*/ 6514484 h 6533995"/>
              <a:gd name="connsiteX240" fmla="*/ 251008 w 11830043"/>
              <a:gd name="connsiteY240" fmla="*/ 6514484 h 6533995"/>
              <a:gd name="connsiteX241" fmla="*/ 260791 w 11830043"/>
              <a:gd name="connsiteY241" fmla="*/ 6524208 h 6533995"/>
              <a:gd name="connsiteX242" fmla="*/ 251008 w 11830043"/>
              <a:gd name="connsiteY242" fmla="*/ 6533995 h 6533995"/>
              <a:gd name="connsiteX243" fmla="*/ 241288 w 11830043"/>
              <a:gd name="connsiteY243" fmla="*/ 6524208 h 6533995"/>
              <a:gd name="connsiteX244" fmla="*/ 251008 w 11830043"/>
              <a:gd name="connsiteY244" fmla="*/ 6514484 h 6533995"/>
              <a:gd name="connsiteX245" fmla="*/ 9724 w 11830043"/>
              <a:gd name="connsiteY245" fmla="*/ 6514484 h 6533995"/>
              <a:gd name="connsiteX246" fmla="*/ 19508 w 11830043"/>
              <a:gd name="connsiteY246" fmla="*/ 6524208 h 6533995"/>
              <a:gd name="connsiteX247" fmla="*/ 9724 w 11830043"/>
              <a:gd name="connsiteY247" fmla="*/ 6533995 h 6533995"/>
              <a:gd name="connsiteX248" fmla="*/ 5 w 11830043"/>
              <a:gd name="connsiteY248" fmla="*/ 6524208 h 6533995"/>
              <a:gd name="connsiteX249" fmla="*/ 9724 w 11830043"/>
              <a:gd name="connsiteY249" fmla="*/ 6514484 h 6533995"/>
              <a:gd name="connsiteX250" fmla="*/ 11820259 w 11830043"/>
              <a:gd name="connsiteY250" fmla="*/ 6273169 h 6533995"/>
              <a:gd name="connsiteX251" fmla="*/ 11830043 w 11830043"/>
              <a:gd name="connsiteY251" fmla="*/ 6282893 h 6533995"/>
              <a:gd name="connsiteX252" fmla="*/ 11820259 w 11830043"/>
              <a:gd name="connsiteY252" fmla="*/ 6292680 h 6533995"/>
              <a:gd name="connsiteX253" fmla="*/ 11810539 w 11830043"/>
              <a:gd name="connsiteY253" fmla="*/ 6282893 h 6533995"/>
              <a:gd name="connsiteX254" fmla="*/ 11820259 w 11830043"/>
              <a:gd name="connsiteY254" fmla="*/ 6273169 h 6533995"/>
              <a:gd name="connsiteX255" fmla="*/ 11579030 w 11830043"/>
              <a:gd name="connsiteY255" fmla="*/ 6273169 h 6533995"/>
              <a:gd name="connsiteX256" fmla="*/ 11588815 w 11830043"/>
              <a:gd name="connsiteY256" fmla="*/ 6282893 h 6533995"/>
              <a:gd name="connsiteX257" fmla="*/ 11579030 w 11830043"/>
              <a:gd name="connsiteY257" fmla="*/ 6292680 h 6533995"/>
              <a:gd name="connsiteX258" fmla="*/ 11569310 w 11830043"/>
              <a:gd name="connsiteY258" fmla="*/ 6282893 h 6533995"/>
              <a:gd name="connsiteX259" fmla="*/ 11579030 w 11830043"/>
              <a:gd name="connsiteY259" fmla="*/ 6273169 h 6533995"/>
              <a:gd name="connsiteX260" fmla="*/ 11337802 w 11830043"/>
              <a:gd name="connsiteY260" fmla="*/ 6273169 h 6533995"/>
              <a:gd name="connsiteX261" fmla="*/ 11347587 w 11830043"/>
              <a:gd name="connsiteY261" fmla="*/ 6282893 h 6533995"/>
              <a:gd name="connsiteX262" fmla="*/ 11337802 w 11830043"/>
              <a:gd name="connsiteY262" fmla="*/ 6292680 h 6533995"/>
              <a:gd name="connsiteX263" fmla="*/ 11328082 w 11830043"/>
              <a:gd name="connsiteY263" fmla="*/ 6282893 h 6533995"/>
              <a:gd name="connsiteX264" fmla="*/ 11337802 w 11830043"/>
              <a:gd name="connsiteY264" fmla="*/ 6273169 h 6533995"/>
              <a:gd name="connsiteX265" fmla="*/ 11096574 w 11830043"/>
              <a:gd name="connsiteY265" fmla="*/ 6273169 h 6533995"/>
              <a:gd name="connsiteX266" fmla="*/ 11106294 w 11830043"/>
              <a:gd name="connsiteY266" fmla="*/ 6282893 h 6533995"/>
              <a:gd name="connsiteX267" fmla="*/ 11096574 w 11830043"/>
              <a:gd name="connsiteY267" fmla="*/ 6292680 h 6533995"/>
              <a:gd name="connsiteX268" fmla="*/ 11086790 w 11830043"/>
              <a:gd name="connsiteY268" fmla="*/ 6282893 h 6533995"/>
              <a:gd name="connsiteX269" fmla="*/ 11096574 w 11830043"/>
              <a:gd name="connsiteY269" fmla="*/ 6273169 h 6533995"/>
              <a:gd name="connsiteX270" fmla="*/ 10855345 w 11830043"/>
              <a:gd name="connsiteY270" fmla="*/ 6273169 h 6533995"/>
              <a:gd name="connsiteX271" fmla="*/ 10865065 w 11830043"/>
              <a:gd name="connsiteY271" fmla="*/ 6282893 h 6533995"/>
              <a:gd name="connsiteX272" fmla="*/ 10855345 w 11830043"/>
              <a:gd name="connsiteY272" fmla="*/ 6292680 h 6533995"/>
              <a:gd name="connsiteX273" fmla="*/ 10845625 w 11830043"/>
              <a:gd name="connsiteY273" fmla="*/ 6282893 h 6533995"/>
              <a:gd name="connsiteX274" fmla="*/ 10855345 w 11830043"/>
              <a:gd name="connsiteY274" fmla="*/ 6273169 h 6533995"/>
              <a:gd name="connsiteX275" fmla="*/ 10614116 w 11830043"/>
              <a:gd name="connsiteY275" fmla="*/ 6273169 h 6533995"/>
              <a:gd name="connsiteX276" fmla="*/ 10623901 w 11830043"/>
              <a:gd name="connsiteY276" fmla="*/ 6282893 h 6533995"/>
              <a:gd name="connsiteX277" fmla="*/ 10614116 w 11830043"/>
              <a:gd name="connsiteY277" fmla="*/ 6292680 h 6533995"/>
              <a:gd name="connsiteX278" fmla="*/ 10604396 w 11830043"/>
              <a:gd name="connsiteY278" fmla="*/ 6282893 h 6533995"/>
              <a:gd name="connsiteX279" fmla="*/ 10614116 w 11830043"/>
              <a:gd name="connsiteY279" fmla="*/ 6273169 h 6533995"/>
              <a:gd name="connsiteX280" fmla="*/ 10372888 w 11830043"/>
              <a:gd name="connsiteY280" fmla="*/ 6273169 h 6533995"/>
              <a:gd name="connsiteX281" fmla="*/ 10382673 w 11830043"/>
              <a:gd name="connsiteY281" fmla="*/ 6282893 h 6533995"/>
              <a:gd name="connsiteX282" fmla="*/ 10372888 w 11830043"/>
              <a:gd name="connsiteY282" fmla="*/ 6292680 h 6533995"/>
              <a:gd name="connsiteX283" fmla="*/ 10363168 w 11830043"/>
              <a:gd name="connsiteY283" fmla="*/ 6282893 h 6533995"/>
              <a:gd name="connsiteX284" fmla="*/ 10372888 w 11830043"/>
              <a:gd name="connsiteY284" fmla="*/ 6273169 h 6533995"/>
              <a:gd name="connsiteX285" fmla="*/ 10131660 w 11830043"/>
              <a:gd name="connsiteY285" fmla="*/ 6273169 h 6533995"/>
              <a:gd name="connsiteX286" fmla="*/ 10141444 w 11830043"/>
              <a:gd name="connsiteY286" fmla="*/ 6282893 h 6533995"/>
              <a:gd name="connsiteX287" fmla="*/ 10131660 w 11830043"/>
              <a:gd name="connsiteY287" fmla="*/ 6292680 h 6533995"/>
              <a:gd name="connsiteX288" fmla="*/ 10121940 w 11830043"/>
              <a:gd name="connsiteY288" fmla="*/ 6282893 h 6533995"/>
              <a:gd name="connsiteX289" fmla="*/ 10131660 w 11830043"/>
              <a:gd name="connsiteY289" fmla="*/ 6273169 h 6533995"/>
              <a:gd name="connsiteX290" fmla="*/ 9890432 w 11830043"/>
              <a:gd name="connsiteY290" fmla="*/ 6273169 h 6533995"/>
              <a:gd name="connsiteX291" fmla="*/ 9900152 w 11830043"/>
              <a:gd name="connsiteY291" fmla="*/ 6282893 h 6533995"/>
              <a:gd name="connsiteX292" fmla="*/ 9890432 w 11830043"/>
              <a:gd name="connsiteY292" fmla="*/ 6292680 h 6533995"/>
              <a:gd name="connsiteX293" fmla="*/ 9880648 w 11830043"/>
              <a:gd name="connsiteY293" fmla="*/ 6282893 h 6533995"/>
              <a:gd name="connsiteX294" fmla="*/ 9890432 w 11830043"/>
              <a:gd name="connsiteY294" fmla="*/ 6273169 h 6533995"/>
              <a:gd name="connsiteX295" fmla="*/ 9649203 w 11830043"/>
              <a:gd name="connsiteY295" fmla="*/ 6273169 h 6533995"/>
              <a:gd name="connsiteX296" fmla="*/ 9658923 w 11830043"/>
              <a:gd name="connsiteY296" fmla="*/ 6282893 h 6533995"/>
              <a:gd name="connsiteX297" fmla="*/ 9649203 w 11830043"/>
              <a:gd name="connsiteY297" fmla="*/ 6292680 h 6533995"/>
              <a:gd name="connsiteX298" fmla="*/ 9639483 w 11830043"/>
              <a:gd name="connsiteY298" fmla="*/ 6282893 h 6533995"/>
              <a:gd name="connsiteX299" fmla="*/ 9649203 w 11830043"/>
              <a:gd name="connsiteY299" fmla="*/ 6273169 h 6533995"/>
              <a:gd name="connsiteX300" fmla="*/ 9417695 w 11830043"/>
              <a:gd name="connsiteY300" fmla="*/ 6273169 h 6533995"/>
              <a:gd name="connsiteX301" fmla="*/ 9427416 w 11830043"/>
              <a:gd name="connsiteY301" fmla="*/ 6282893 h 6533995"/>
              <a:gd name="connsiteX302" fmla="*/ 9417695 w 11830043"/>
              <a:gd name="connsiteY302" fmla="*/ 6292680 h 6533995"/>
              <a:gd name="connsiteX303" fmla="*/ 9407911 w 11830043"/>
              <a:gd name="connsiteY303" fmla="*/ 6282893 h 6533995"/>
              <a:gd name="connsiteX304" fmla="*/ 9417695 w 11830043"/>
              <a:gd name="connsiteY304" fmla="*/ 6273169 h 6533995"/>
              <a:gd name="connsiteX305" fmla="*/ 9176467 w 11830043"/>
              <a:gd name="connsiteY305" fmla="*/ 6273169 h 6533995"/>
              <a:gd name="connsiteX306" fmla="*/ 9186187 w 11830043"/>
              <a:gd name="connsiteY306" fmla="*/ 6282893 h 6533995"/>
              <a:gd name="connsiteX307" fmla="*/ 9176467 w 11830043"/>
              <a:gd name="connsiteY307" fmla="*/ 6292680 h 6533995"/>
              <a:gd name="connsiteX308" fmla="*/ 9166683 w 11830043"/>
              <a:gd name="connsiteY308" fmla="*/ 6282893 h 6533995"/>
              <a:gd name="connsiteX309" fmla="*/ 9176467 w 11830043"/>
              <a:gd name="connsiteY309" fmla="*/ 6273169 h 6533995"/>
              <a:gd name="connsiteX310" fmla="*/ 8935237 w 11830043"/>
              <a:gd name="connsiteY310" fmla="*/ 6273169 h 6533995"/>
              <a:gd name="connsiteX311" fmla="*/ 8944958 w 11830043"/>
              <a:gd name="connsiteY311" fmla="*/ 6282893 h 6533995"/>
              <a:gd name="connsiteX312" fmla="*/ 8935237 w 11830043"/>
              <a:gd name="connsiteY312" fmla="*/ 6292680 h 6533995"/>
              <a:gd name="connsiteX313" fmla="*/ 8925454 w 11830043"/>
              <a:gd name="connsiteY313" fmla="*/ 6282893 h 6533995"/>
              <a:gd name="connsiteX314" fmla="*/ 8935237 w 11830043"/>
              <a:gd name="connsiteY314" fmla="*/ 6273169 h 6533995"/>
              <a:gd name="connsiteX315" fmla="*/ 8694009 w 11830043"/>
              <a:gd name="connsiteY315" fmla="*/ 6273169 h 6533995"/>
              <a:gd name="connsiteX316" fmla="*/ 8703730 w 11830043"/>
              <a:gd name="connsiteY316" fmla="*/ 6282893 h 6533995"/>
              <a:gd name="connsiteX317" fmla="*/ 8694009 w 11830043"/>
              <a:gd name="connsiteY317" fmla="*/ 6292680 h 6533995"/>
              <a:gd name="connsiteX318" fmla="*/ 8684289 w 11830043"/>
              <a:gd name="connsiteY318" fmla="*/ 6282893 h 6533995"/>
              <a:gd name="connsiteX319" fmla="*/ 8694009 w 11830043"/>
              <a:gd name="connsiteY319" fmla="*/ 6273169 h 6533995"/>
              <a:gd name="connsiteX320" fmla="*/ 8452781 w 11830043"/>
              <a:gd name="connsiteY320" fmla="*/ 6273169 h 6533995"/>
              <a:gd name="connsiteX321" fmla="*/ 8462566 w 11830043"/>
              <a:gd name="connsiteY321" fmla="*/ 6282893 h 6533995"/>
              <a:gd name="connsiteX322" fmla="*/ 8452781 w 11830043"/>
              <a:gd name="connsiteY322" fmla="*/ 6292680 h 6533995"/>
              <a:gd name="connsiteX323" fmla="*/ 8443061 w 11830043"/>
              <a:gd name="connsiteY323" fmla="*/ 6282893 h 6533995"/>
              <a:gd name="connsiteX324" fmla="*/ 8452781 w 11830043"/>
              <a:gd name="connsiteY324" fmla="*/ 6273169 h 6533995"/>
              <a:gd name="connsiteX325" fmla="*/ 8211553 w 11830043"/>
              <a:gd name="connsiteY325" fmla="*/ 6273169 h 6533995"/>
              <a:gd name="connsiteX326" fmla="*/ 8221273 w 11830043"/>
              <a:gd name="connsiteY326" fmla="*/ 6282893 h 6533995"/>
              <a:gd name="connsiteX327" fmla="*/ 8211553 w 11830043"/>
              <a:gd name="connsiteY327" fmla="*/ 6292680 h 6533995"/>
              <a:gd name="connsiteX328" fmla="*/ 8201769 w 11830043"/>
              <a:gd name="connsiteY328" fmla="*/ 6282893 h 6533995"/>
              <a:gd name="connsiteX329" fmla="*/ 8211553 w 11830043"/>
              <a:gd name="connsiteY329" fmla="*/ 6273169 h 6533995"/>
              <a:gd name="connsiteX330" fmla="*/ 7970260 w 11830043"/>
              <a:gd name="connsiteY330" fmla="*/ 6273169 h 6533995"/>
              <a:gd name="connsiteX331" fmla="*/ 7980044 w 11830043"/>
              <a:gd name="connsiteY331" fmla="*/ 6282893 h 6533995"/>
              <a:gd name="connsiteX332" fmla="*/ 7970260 w 11830043"/>
              <a:gd name="connsiteY332" fmla="*/ 6292680 h 6533995"/>
              <a:gd name="connsiteX333" fmla="*/ 7960477 w 11830043"/>
              <a:gd name="connsiteY333" fmla="*/ 6282893 h 6533995"/>
              <a:gd name="connsiteX334" fmla="*/ 7970260 w 11830043"/>
              <a:gd name="connsiteY334" fmla="*/ 6273169 h 6533995"/>
              <a:gd name="connsiteX335" fmla="*/ 7729032 w 11830043"/>
              <a:gd name="connsiteY335" fmla="*/ 6273169 h 6533995"/>
              <a:gd name="connsiteX336" fmla="*/ 7738753 w 11830043"/>
              <a:gd name="connsiteY336" fmla="*/ 6282893 h 6533995"/>
              <a:gd name="connsiteX337" fmla="*/ 7729032 w 11830043"/>
              <a:gd name="connsiteY337" fmla="*/ 6292680 h 6533995"/>
              <a:gd name="connsiteX338" fmla="*/ 7719249 w 11830043"/>
              <a:gd name="connsiteY338" fmla="*/ 6282893 h 6533995"/>
              <a:gd name="connsiteX339" fmla="*/ 7729032 w 11830043"/>
              <a:gd name="connsiteY339" fmla="*/ 6273169 h 6533995"/>
              <a:gd name="connsiteX340" fmla="*/ 7487803 w 11830043"/>
              <a:gd name="connsiteY340" fmla="*/ 6273169 h 6533995"/>
              <a:gd name="connsiteX341" fmla="*/ 7497524 w 11830043"/>
              <a:gd name="connsiteY341" fmla="*/ 6282893 h 6533995"/>
              <a:gd name="connsiteX342" fmla="*/ 7487803 w 11830043"/>
              <a:gd name="connsiteY342" fmla="*/ 6292680 h 6533995"/>
              <a:gd name="connsiteX343" fmla="*/ 7478019 w 11830043"/>
              <a:gd name="connsiteY343" fmla="*/ 6282893 h 6533995"/>
              <a:gd name="connsiteX344" fmla="*/ 7487803 w 11830043"/>
              <a:gd name="connsiteY344" fmla="*/ 6273169 h 6533995"/>
              <a:gd name="connsiteX345" fmla="*/ 7246575 w 11830043"/>
              <a:gd name="connsiteY345" fmla="*/ 6273169 h 6533995"/>
              <a:gd name="connsiteX346" fmla="*/ 7256359 w 11830043"/>
              <a:gd name="connsiteY346" fmla="*/ 6282893 h 6533995"/>
              <a:gd name="connsiteX347" fmla="*/ 7246575 w 11830043"/>
              <a:gd name="connsiteY347" fmla="*/ 6292680 h 6533995"/>
              <a:gd name="connsiteX348" fmla="*/ 7236855 w 11830043"/>
              <a:gd name="connsiteY348" fmla="*/ 6282893 h 6533995"/>
              <a:gd name="connsiteX349" fmla="*/ 7246575 w 11830043"/>
              <a:gd name="connsiteY349" fmla="*/ 6273169 h 6533995"/>
              <a:gd name="connsiteX350" fmla="*/ 7005346 w 11830043"/>
              <a:gd name="connsiteY350" fmla="*/ 6273169 h 6533995"/>
              <a:gd name="connsiteX351" fmla="*/ 7015130 w 11830043"/>
              <a:gd name="connsiteY351" fmla="*/ 6282893 h 6533995"/>
              <a:gd name="connsiteX352" fmla="*/ 7005346 w 11830043"/>
              <a:gd name="connsiteY352" fmla="*/ 6292680 h 6533995"/>
              <a:gd name="connsiteX353" fmla="*/ 6995626 w 11830043"/>
              <a:gd name="connsiteY353" fmla="*/ 6282893 h 6533995"/>
              <a:gd name="connsiteX354" fmla="*/ 7005346 w 11830043"/>
              <a:gd name="connsiteY354" fmla="*/ 6273169 h 6533995"/>
              <a:gd name="connsiteX355" fmla="*/ 6764118 w 11830043"/>
              <a:gd name="connsiteY355" fmla="*/ 6273169 h 6533995"/>
              <a:gd name="connsiteX356" fmla="*/ 6773902 w 11830043"/>
              <a:gd name="connsiteY356" fmla="*/ 6282893 h 6533995"/>
              <a:gd name="connsiteX357" fmla="*/ 6764118 w 11830043"/>
              <a:gd name="connsiteY357" fmla="*/ 6292680 h 6533995"/>
              <a:gd name="connsiteX358" fmla="*/ 6754335 w 11830043"/>
              <a:gd name="connsiteY358" fmla="*/ 6282893 h 6533995"/>
              <a:gd name="connsiteX359" fmla="*/ 6764118 w 11830043"/>
              <a:gd name="connsiteY359" fmla="*/ 6273169 h 6533995"/>
              <a:gd name="connsiteX360" fmla="*/ 6522889 w 11830043"/>
              <a:gd name="connsiteY360" fmla="*/ 6273169 h 6533995"/>
              <a:gd name="connsiteX361" fmla="*/ 6532610 w 11830043"/>
              <a:gd name="connsiteY361" fmla="*/ 6282893 h 6533995"/>
              <a:gd name="connsiteX362" fmla="*/ 6522889 w 11830043"/>
              <a:gd name="connsiteY362" fmla="*/ 6292680 h 6533995"/>
              <a:gd name="connsiteX363" fmla="*/ 6513105 w 11830043"/>
              <a:gd name="connsiteY363" fmla="*/ 6282893 h 6533995"/>
              <a:gd name="connsiteX364" fmla="*/ 6522889 w 11830043"/>
              <a:gd name="connsiteY364" fmla="*/ 6273169 h 6533995"/>
              <a:gd name="connsiteX365" fmla="*/ 6281661 w 11830043"/>
              <a:gd name="connsiteY365" fmla="*/ 6273169 h 6533995"/>
              <a:gd name="connsiteX366" fmla="*/ 6291381 w 11830043"/>
              <a:gd name="connsiteY366" fmla="*/ 6282893 h 6533995"/>
              <a:gd name="connsiteX367" fmla="*/ 6281661 w 11830043"/>
              <a:gd name="connsiteY367" fmla="*/ 6292680 h 6533995"/>
              <a:gd name="connsiteX368" fmla="*/ 6271877 w 11830043"/>
              <a:gd name="connsiteY368" fmla="*/ 6282893 h 6533995"/>
              <a:gd name="connsiteX369" fmla="*/ 6281661 w 11830043"/>
              <a:gd name="connsiteY369" fmla="*/ 6273169 h 6533995"/>
              <a:gd name="connsiteX370" fmla="*/ 6040432 w 11830043"/>
              <a:gd name="connsiteY370" fmla="*/ 6273169 h 6533995"/>
              <a:gd name="connsiteX371" fmla="*/ 6050216 w 11830043"/>
              <a:gd name="connsiteY371" fmla="*/ 6282893 h 6533995"/>
              <a:gd name="connsiteX372" fmla="*/ 6040432 w 11830043"/>
              <a:gd name="connsiteY372" fmla="*/ 6292680 h 6533995"/>
              <a:gd name="connsiteX373" fmla="*/ 6030712 w 11830043"/>
              <a:gd name="connsiteY373" fmla="*/ 6282893 h 6533995"/>
              <a:gd name="connsiteX374" fmla="*/ 6040432 w 11830043"/>
              <a:gd name="connsiteY374" fmla="*/ 6273169 h 6533995"/>
              <a:gd name="connsiteX375" fmla="*/ 5799205 w 11830043"/>
              <a:gd name="connsiteY375" fmla="*/ 6273169 h 6533995"/>
              <a:gd name="connsiteX376" fmla="*/ 5808989 w 11830043"/>
              <a:gd name="connsiteY376" fmla="*/ 6282893 h 6533995"/>
              <a:gd name="connsiteX377" fmla="*/ 5799205 w 11830043"/>
              <a:gd name="connsiteY377" fmla="*/ 6292680 h 6533995"/>
              <a:gd name="connsiteX378" fmla="*/ 5789486 w 11830043"/>
              <a:gd name="connsiteY378" fmla="*/ 6282893 h 6533995"/>
              <a:gd name="connsiteX379" fmla="*/ 5799205 w 11830043"/>
              <a:gd name="connsiteY379" fmla="*/ 6273169 h 6533995"/>
              <a:gd name="connsiteX380" fmla="*/ 5557992 w 11830043"/>
              <a:gd name="connsiteY380" fmla="*/ 6273169 h 6533995"/>
              <a:gd name="connsiteX381" fmla="*/ 5567774 w 11830043"/>
              <a:gd name="connsiteY381" fmla="*/ 6282893 h 6533995"/>
              <a:gd name="connsiteX382" fmla="*/ 5557992 w 11830043"/>
              <a:gd name="connsiteY382" fmla="*/ 6292680 h 6533995"/>
              <a:gd name="connsiteX383" fmla="*/ 5548208 w 11830043"/>
              <a:gd name="connsiteY383" fmla="*/ 6282893 h 6533995"/>
              <a:gd name="connsiteX384" fmla="*/ 5557992 w 11830043"/>
              <a:gd name="connsiteY384" fmla="*/ 6273169 h 6533995"/>
              <a:gd name="connsiteX385" fmla="*/ 5316710 w 11830043"/>
              <a:gd name="connsiteY385" fmla="*/ 6273169 h 6533995"/>
              <a:gd name="connsiteX386" fmla="*/ 5326432 w 11830043"/>
              <a:gd name="connsiteY386" fmla="*/ 6282893 h 6533995"/>
              <a:gd name="connsiteX387" fmla="*/ 5316710 w 11830043"/>
              <a:gd name="connsiteY387" fmla="*/ 6292680 h 6533995"/>
              <a:gd name="connsiteX388" fmla="*/ 5306926 w 11830043"/>
              <a:gd name="connsiteY388" fmla="*/ 6282893 h 6533995"/>
              <a:gd name="connsiteX389" fmla="*/ 5316710 w 11830043"/>
              <a:gd name="connsiteY389" fmla="*/ 6273169 h 6533995"/>
              <a:gd name="connsiteX390" fmla="*/ 5075486 w 11830043"/>
              <a:gd name="connsiteY390" fmla="*/ 6273169 h 6533995"/>
              <a:gd name="connsiteX391" fmla="*/ 5085202 w 11830043"/>
              <a:gd name="connsiteY391" fmla="*/ 6282893 h 6533995"/>
              <a:gd name="connsiteX392" fmla="*/ 5075486 w 11830043"/>
              <a:gd name="connsiteY392" fmla="*/ 6292680 h 6533995"/>
              <a:gd name="connsiteX393" fmla="*/ 5065707 w 11830043"/>
              <a:gd name="connsiteY393" fmla="*/ 6282893 h 6533995"/>
              <a:gd name="connsiteX394" fmla="*/ 5075486 w 11830043"/>
              <a:gd name="connsiteY394" fmla="*/ 6273169 h 6533995"/>
              <a:gd name="connsiteX395" fmla="*/ 4834252 w 11830043"/>
              <a:gd name="connsiteY395" fmla="*/ 6273169 h 6533995"/>
              <a:gd name="connsiteX396" fmla="*/ 4844040 w 11830043"/>
              <a:gd name="connsiteY396" fmla="*/ 6282893 h 6533995"/>
              <a:gd name="connsiteX397" fmla="*/ 4834252 w 11830043"/>
              <a:gd name="connsiteY397" fmla="*/ 6292680 h 6533995"/>
              <a:gd name="connsiteX398" fmla="*/ 4824534 w 11830043"/>
              <a:gd name="connsiteY398" fmla="*/ 6282893 h 6533995"/>
              <a:gd name="connsiteX399" fmla="*/ 4834252 w 11830043"/>
              <a:gd name="connsiteY399" fmla="*/ 6273169 h 6533995"/>
              <a:gd name="connsiteX400" fmla="*/ 4593019 w 11830043"/>
              <a:gd name="connsiteY400" fmla="*/ 6273169 h 6533995"/>
              <a:gd name="connsiteX401" fmla="*/ 4602795 w 11830043"/>
              <a:gd name="connsiteY401" fmla="*/ 6282893 h 6533995"/>
              <a:gd name="connsiteX402" fmla="*/ 4593019 w 11830043"/>
              <a:gd name="connsiteY402" fmla="*/ 6292680 h 6533995"/>
              <a:gd name="connsiteX403" fmla="*/ 4583304 w 11830043"/>
              <a:gd name="connsiteY403" fmla="*/ 6282893 h 6533995"/>
              <a:gd name="connsiteX404" fmla="*/ 4593019 w 11830043"/>
              <a:gd name="connsiteY404" fmla="*/ 6273169 h 6533995"/>
              <a:gd name="connsiteX405" fmla="*/ 4351806 w 11830043"/>
              <a:gd name="connsiteY405" fmla="*/ 6273169 h 6533995"/>
              <a:gd name="connsiteX406" fmla="*/ 4361580 w 11830043"/>
              <a:gd name="connsiteY406" fmla="*/ 6282893 h 6533995"/>
              <a:gd name="connsiteX407" fmla="*/ 4351806 w 11830043"/>
              <a:gd name="connsiteY407" fmla="*/ 6292680 h 6533995"/>
              <a:gd name="connsiteX408" fmla="*/ 4342006 w 11830043"/>
              <a:gd name="connsiteY408" fmla="*/ 6282893 h 6533995"/>
              <a:gd name="connsiteX409" fmla="*/ 4351806 w 11830043"/>
              <a:gd name="connsiteY409" fmla="*/ 6273169 h 6533995"/>
              <a:gd name="connsiteX410" fmla="*/ 4110583 w 11830043"/>
              <a:gd name="connsiteY410" fmla="*/ 6273169 h 6533995"/>
              <a:gd name="connsiteX411" fmla="*/ 4120362 w 11830043"/>
              <a:gd name="connsiteY411" fmla="*/ 6282893 h 6533995"/>
              <a:gd name="connsiteX412" fmla="*/ 4110583 w 11830043"/>
              <a:gd name="connsiteY412" fmla="*/ 6292680 h 6533995"/>
              <a:gd name="connsiteX413" fmla="*/ 4100801 w 11830043"/>
              <a:gd name="connsiteY413" fmla="*/ 6282893 h 6533995"/>
              <a:gd name="connsiteX414" fmla="*/ 4110583 w 11830043"/>
              <a:gd name="connsiteY414" fmla="*/ 6273169 h 6533995"/>
              <a:gd name="connsiteX415" fmla="*/ 3869432 w 11830043"/>
              <a:gd name="connsiteY415" fmla="*/ 6273169 h 6533995"/>
              <a:gd name="connsiteX416" fmla="*/ 3879151 w 11830043"/>
              <a:gd name="connsiteY416" fmla="*/ 6282893 h 6533995"/>
              <a:gd name="connsiteX417" fmla="*/ 3869432 w 11830043"/>
              <a:gd name="connsiteY417" fmla="*/ 6292680 h 6533995"/>
              <a:gd name="connsiteX418" fmla="*/ 3859649 w 11830043"/>
              <a:gd name="connsiteY418" fmla="*/ 6282893 h 6533995"/>
              <a:gd name="connsiteX419" fmla="*/ 3869432 w 11830043"/>
              <a:gd name="connsiteY419" fmla="*/ 6273169 h 6533995"/>
              <a:gd name="connsiteX420" fmla="*/ 3628215 w 11830043"/>
              <a:gd name="connsiteY420" fmla="*/ 6273169 h 6533995"/>
              <a:gd name="connsiteX421" fmla="*/ 3637936 w 11830043"/>
              <a:gd name="connsiteY421" fmla="*/ 6282893 h 6533995"/>
              <a:gd name="connsiteX422" fmla="*/ 3628215 w 11830043"/>
              <a:gd name="connsiteY422" fmla="*/ 6292680 h 6533995"/>
              <a:gd name="connsiteX423" fmla="*/ 3618433 w 11830043"/>
              <a:gd name="connsiteY423" fmla="*/ 6282893 h 6533995"/>
              <a:gd name="connsiteX424" fmla="*/ 3628215 w 11830043"/>
              <a:gd name="connsiteY424" fmla="*/ 6273169 h 6533995"/>
              <a:gd name="connsiteX425" fmla="*/ 3386960 w 11830043"/>
              <a:gd name="connsiteY425" fmla="*/ 6273169 h 6533995"/>
              <a:gd name="connsiteX426" fmla="*/ 3396746 w 11830043"/>
              <a:gd name="connsiteY426" fmla="*/ 6282893 h 6533995"/>
              <a:gd name="connsiteX427" fmla="*/ 3386960 w 11830043"/>
              <a:gd name="connsiteY427" fmla="*/ 6292680 h 6533995"/>
              <a:gd name="connsiteX428" fmla="*/ 3377238 w 11830043"/>
              <a:gd name="connsiteY428" fmla="*/ 6282893 h 6533995"/>
              <a:gd name="connsiteX429" fmla="*/ 3386960 w 11830043"/>
              <a:gd name="connsiteY429" fmla="*/ 6273169 h 6533995"/>
              <a:gd name="connsiteX430" fmla="*/ 3145752 w 11830043"/>
              <a:gd name="connsiteY430" fmla="*/ 6273169 h 6533995"/>
              <a:gd name="connsiteX431" fmla="*/ 3155535 w 11830043"/>
              <a:gd name="connsiteY431" fmla="*/ 6282893 h 6533995"/>
              <a:gd name="connsiteX432" fmla="*/ 3145752 w 11830043"/>
              <a:gd name="connsiteY432" fmla="*/ 6292680 h 6533995"/>
              <a:gd name="connsiteX433" fmla="*/ 3136034 w 11830043"/>
              <a:gd name="connsiteY433" fmla="*/ 6282893 h 6533995"/>
              <a:gd name="connsiteX434" fmla="*/ 3145752 w 11830043"/>
              <a:gd name="connsiteY434" fmla="*/ 6273169 h 6533995"/>
              <a:gd name="connsiteX435" fmla="*/ 2904575 w 11830043"/>
              <a:gd name="connsiteY435" fmla="*/ 6273169 h 6533995"/>
              <a:gd name="connsiteX436" fmla="*/ 2914358 w 11830043"/>
              <a:gd name="connsiteY436" fmla="*/ 6282893 h 6533995"/>
              <a:gd name="connsiteX437" fmla="*/ 2904575 w 11830043"/>
              <a:gd name="connsiteY437" fmla="*/ 6292680 h 6533995"/>
              <a:gd name="connsiteX438" fmla="*/ 2894794 w 11830043"/>
              <a:gd name="connsiteY438" fmla="*/ 6282893 h 6533995"/>
              <a:gd name="connsiteX439" fmla="*/ 2904575 w 11830043"/>
              <a:gd name="connsiteY439" fmla="*/ 6273169 h 6533995"/>
              <a:gd name="connsiteX440" fmla="*/ 2663280 w 11830043"/>
              <a:gd name="connsiteY440" fmla="*/ 6273169 h 6533995"/>
              <a:gd name="connsiteX441" fmla="*/ 2673000 w 11830043"/>
              <a:gd name="connsiteY441" fmla="*/ 6282893 h 6533995"/>
              <a:gd name="connsiteX442" fmla="*/ 2663280 w 11830043"/>
              <a:gd name="connsiteY442" fmla="*/ 6292680 h 6533995"/>
              <a:gd name="connsiteX443" fmla="*/ 2653494 w 11830043"/>
              <a:gd name="connsiteY443" fmla="*/ 6282893 h 6533995"/>
              <a:gd name="connsiteX444" fmla="*/ 2663280 w 11830043"/>
              <a:gd name="connsiteY444" fmla="*/ 6273169 h 6533995"/>
              <a:gd name="connsiteX445" fmla="*/ 2422040 w 11830043"/>
              <a:gd name="connsiteY445" fmla="*/ 6273169 h 6533995"/>
              <a:gd name="connsiteX446" fmla="*/ 2431755 w 11830043"/>
              <a:gd name="connsiteY446" fmla="*/ 6282893 h 6533995"/>
              <a:gd name="connsiteX447" fmla="*/ 2422040 w 11830043"/>
              <a:gd name="connsiteY447" fmla="*/ 6292680 h 6533995"/>
              <a:gd name="connsiteX448" fmla="*/ 2412260 w 11830043"/>
              <a:gd name="connsiteY448" fmla="*/ 6282893 h 6533995"/>
              <a:gd name="connsiteX449" fmla="*/ 2422040 w 11830043"/>
              <a:gd name="connsiteY449" fmla="*/ 6273169 h 6533995"/>
              <a:gd name="connsiteX450" fmla="*/ 2180796 w 11830043"/>
              <a:gd name="connsiteY450" fmla="*/ 6273169 h 6533995"/>
              <a:gd name="connsiteX451" fmla="*/ 2190581 w 11830043"/>
              <a:gd name="connsiteY451" fmla="*/ 6282893 h 6533995"/>
              <a:gd name="connsiteX452" fmla="*/ 2180796 w 11830043"/>
              <a:gd name="connsiteY452" fmla="*/ 6292680 h 6533995"/>
              <a:gd name="connsiteX453" fmla="*/ 2171087 w 11830043"/>
              <a:gd name="connsiteY453" fmla="*/ 6282893 h 6533995"/>
              <a:gd name="connsiteX454" fmla="*/ 2180796 w 11830043"/>
              <a:gd name="connsiteY454" fmla="*/ 6273169 h 6533995"/>
              <a:gd name="connsiteX455" fmla="*/ 1939584 w 11830043"/>
              <a:gd name="connsiteY455" fmla="*/ 6273169 h 6533995"/>
              <a:gd name="connsiteX456" fmla="*/ 1949367 w 11830043"/>
              <a:gd name="connsiteY456" fmla="*/ 6282893 h 6533995"/>
              <a:gd name="connsiteX457" fmla="*/ 1939584 w 11830043"/>
              <a:gd name="connsiteY457" fmla="*/ 6292680 h 6533995"/>
              <a:gd name="connsiteX458" fmla="*/ 1929862 w 11830043"/>
              <a:gd name="connsiteY458" fmla="*/ 6282893 h 6533995"/>
              <a:gd name="connsiteX459" fmla="*/ 1939584 w 11830043"/>
              <a:gd name="connsiteY459" fmla="*/ 6273169 h 6533995"/>
              <a:gd name="connsiteX460" fmla="*/ 1698333 w 11830043"/>
              <a:gd name="connsiteY460" fmla="*/ 6273169 h 6533995"/>
              <a:gd name="connsiteX461" fmla="*/ 1708119 w 11830043"/>
              <a:gd name="connsiteY461" fmla="*/ 6282893 h 6533995"/>
              <a:gd name="connsiteX462" fmla="*/ 1698333 w 11830043"/>
              <a:gd name="connsiteY462" fmla="*/ 6292680 h 6533995"/>
              <a:gd name="connsiteX463" fmla="*/ 1688549 w 11830043"/>
              <a:gd name="connsiteY463" fmla="*/ 6282893 h 6533995"/>
              <a:gd name="connsiteX464" fmla="*/ 1698333 w 11830043"/>
              <a:gd name="connsiteY464" fmla="*/ 6273169 h 6533995"/>
              <a:gd name="connsiteX465" fmla="*/ 1457109 w 11830043"/>
              <a:gd name="connsiteY465" fmla="*/ 6273169 h 6533995"/>
              <a:gd name="connsiteX466" fmla="*/ 1466829 w 11830043"/>
              <a:gd name="connsiteY466" fmla="*/ 6282893 h 6533995"/>
              <a:gd name="connsiteX467" fmla="*/ 1457109 w 11830043"/>
              <a:gd name="connsiteY467" fmla="*/ 6292680 h 6533995"/>
              <a:gd name="connsiteX468" fmla="*/ 1447325 w 11830043"/>
              <a:gd name="connsiteY468" fmla="*/ 6282893 h 6533995"/>
              <a:gd name="connsiteX469" fmla="*/ 1457109 w 11830043"/>
              <a:gd name="connsiteY469" fmla="*/ 6273169 h 6533995"/>
              <a:gd name="connsiteX470" fmla="*/ 1215888 w 11830043"/>
              <a:gd name="connsiteY470" fmla="*/ 6273169 h 6533995"/>
              <a:gd name="connsiteX471" fmla="*/ 1225671 w 11830043"/>
              <a:gd name="connsiteY471" fmla="*/ 6282893 h 6533995"/>
              <a:gd name="connsiteX472" fmla="*/ 1215888 w 11830043"/>
              <a:gd name="connsiteY472" fmla="*/ 6292680 h 6533995"/>
              <a:gd name="connsiteX473" fmla="*/ 1206168 w 11830043"/>
              <a:gd name="connsiteY473" fmla="*/ 6282893 h 6533995"/>
              <a:gd name="connsiteX474" fmla="*/ 1215888 w 11830043"/>
              <a:gd name="connsiteY474" fmla="*/ 6273169 h 6533995"/>
              <a:gd name="connsiteX475" fmla="*/ 974668 w 11830043"/>
              <a:gd name="connsiteY475" fmla="*/ 6273169 h 6533995"/>
              <a:gd name="connsiteX476" fmla="*/ 984451 w 11830043"/>
              <a:gd name="connsiteY476" fmla="*/ 6282893 h 6533995"/>
              <a:gd name="connsiteX477" fmla="*/ 974668 w 11830043"/>
              <a:gd name="connsiteY477" fmla="*/ 6292680 h 6533995"/>
              <a:gd name="connsiteX478" fmla="*/ 964948 w 11830043"/>
              <a:gd name="connsiteY478" fmla="*/ 6282893 h 6533995"/>
              <a:gd name="connsiteX479" fmla="*/ 974668 w 11830043"/>
              <a:gd name="connsiteY479" fmla="*/ 6273169 h 6533995"/>
              <a:gd name="connsiteX480" fmla="*/ 733448 w 11830043"/>
              <a:gd name="connsiteY480" fmla="*/ 6273169 h 6533995"/>
              <a:gd name="connsiteX481" fmla="*/ 743167 w 11830043"/>
              <a:gd name="connsiteY481" fmla="*/ 6282893 h 6533995"/>
              <a:gd name="connsiteX482" fmla="*/ 733448 w 11830043"/>
              <a:gd name="connsiteY482" fmla="*/ 6292680 h 6533995"/>
              <a:gd name="connsiteX483" fmla="*/ 723664 w 11830043"/>
              <a:gd name="connsiteY483" fmla="*/ 6282893 h 6533995"/>
              <a:gd name="connsiteX484" fmla="*/ 733448 w 11830043"/>
              <a:gd name="connsiteY484" fmla="*/ 6273169 h 6533995"/>
              <a:gd name="connsiteX485" fmla="*/ 492227 w 11830043"/>
              <a:gd name="connsiteY485" fmla="*/ 6273169 h 6533995"/>
              <a:gd name="connsiteX486" fmla="*/ 501947 w 11830043"/>
              <a:gd name="connsiteY486" fmla="*/ 6282893 h 6533995"/>
              <a:gd name="connsiteX487" fmla="*/ 492227 w 11830043"/>
              <a:gd name="connsiteY487" fmla="*/ 6292680 h 6533995"/>
              <a:gd name="connsiteX488" fmla="*/ 482443 w 11830043"/>
              <a:gd name="connsiteY488" fmla="*/ 6282893 h 6533995"/>
              <a:gd name="connsiteX489" fmla="*/ 492227 w 11830043"/>
              <a:gd name="connsiteY489" fmla="*/ 6273169 h 6533995"/>
              <a:gd name="connsiteX490" fmla="*/ 251007 w 11830043"/>
              <a:gd name="connsiteY490" fmla="*/ 6273169 h 6533995"/>
              <a:gd name="connsiteX491" fmla="*/ 260791 w 11830043"/>
              <a:gd name="connsiteY491" fmla="*/ 6282893 h 6533995"/>
              <a:gd name="connsiteX492" fmla="*/ 251007 w 11830043"/>
              <a:gd name="connsiteY492" fmla="*/ 6292680 h 6533995"/>
              <a:gd name="connsiteX493" fmla="*/ 241288 w 11830043"/>
              <a:gd name="connsiteY493" fmla="*/ 6282893 h 6533995"/>
              <a:gd name="connsiteX494" fmla="*/ 251007 w 11830043"/>
              <a:gd name="connsiteY494" fmla="*/ 6273169 h 6533995"/>
              <a:gd name="connsiteX495" fmla="*/ 9724 w 11830043"/>
              <a:gd name="connsiteY495" fmla="*/ 6273169 h 6533995"/>
              <a:gd name="connsiteX496" fmla="*/ 19508 w 11830043"/>
              <a:gd name="connsiteY496" fmla="*/ 6282893 h 6533995"/>
              <a:gd name="connsiteX497" fmla="*/ 9724 w 11830043"/>
              <a:gd name="connsiteY497" fmla="*/ 6292680 h 6533995"/>
              <a:gd name="connsiteX498" fmla="*/ 4 w 11830043"/>
              <a:gd name="connsiteY498" fmla="*/ 6282893 h 6533995"/>
              <a:gd name="connsiteX499" fmla="*/ 9724 w 11830043"/>
              <a:gd name="connsiteY499" fmla="*/ 6273169 h 6533995"/>
              <a:gd name="connsiteX500" fmla="*/ 11820259 w 11830043"/>
              <a:gd name="connsiteY500" fmla="*/ 6031918 h 6533995"/>
              <a:gd name="connsiteX501" fmla="*/ 11830043 w 11830043"/>
              <a:gd name="connsiteY501" fmla="*/ 6041642 h 6533995"/>
              <a:gd name="connsiteX502" fmla="*/ 11820259 w 11830043"/>
              <a:gd name="connsiteY502" fmla="*/ 6051429 h 6533995"/>
              <a:gd name="connsiteX503" fmla="*/ 11810539 w 11830043"/>
              <a:gd name="connsiteY503" fmla="*/ 6041642 h 6533995"/>
              <a:gd name="connsiteX504" fmla="*/ 11820259 w 11830043"/>
              <a:gd name="connsiteY504" fmla="*/ 6031918 h 6533995"/>
              <a:gd name="connsiteX505" fmla="*/ 11579030 w 11830043"/>
              <a:gd name="connsiteY505" fmla="*/ 6031918 h 6533995"/>
              <a:gd name="connsiteX506" fmla="*/ 11588815 w 11830043"/>
              <a:gd name="connsiteY506" fmla="*/ 6041642 h 6533995"/>
              <a:gd name="connsiteX507" fmla="*/ 11579030 w 11830043"/>
              <a:gd name="connsiteY507" fmla="*/ 6051429 h 6533995"/>
              <a:gd name="connsiteX508" fmla="*/ 11569310 w 11830043"/>
              <a:gd name="connsiteY508" fmla="*/ 6041642 h 6533995"/>
              <a:gd name="connsiteX509" fmla="*/ 11579030 w 11830043"/>
              <a:gd name="connsiteY509" fmla="*/ 6031918 h 6533995"/>
              <a:gd name="connsiteX510" fmla="*/ 11337802 w 11830043"/>
              <a:gd name="connsiteY510" fmla="*/ 6031918 h 6533995"/>
              <a:gd name="connsiteX511" fmla="*/ 11347587 w 11830043"/>
              <a:gd name="connsiteY511" fmla="*/ 6041642 h 6533995"/>
              <a:gd name="connsiteX512" fmla="*/ 11337802 w 11830043"/>
              <a:gd name="connsiteY512" fmla="*/ 6051429 h 6533995"/>
              <a:gd name="connsiteX513" fmla="*/ 11328082 w 11830043"/>
              <a:gd name="connsiteY513" fmla="*/ 6041642 h 6533995"/>
              <a:gd name="connsiteX514" fmla="*/ 11337802 w 11830043"/>
              <a:gd name="connsiteY514" fmla="*/ 6031918 h 6533995"/>
              <a:gd name="connsiteX515" fmla="*/ 11096574 w 11830043"/>
              <a:gd name="connsiteY515" fmla="*/ 6031918 h 6533995"/>
              <a:gd name="connsiteX516" fmla="*/ 11106294 w 11830043"/>
              <a:gd name="connsiteY516" fmla="*/ 6041642 h 6533995"/>
              <a:gd name="connsiteX517" fmla="*/ 11096574 w 11830043"/>
              <a:gd name="connsiteY517" fmla="*/ 6051429 h 6533995"/>
              <a:gd name="connsiteX518" fmla="*/ 11086790 w 11830043"/>
              <a:gd name="connsiteY518" fmla="*/ 6041642 h 6533995"/>
              <a:gd name="connsiteX519" fmla="*/ 11096574 w 11830043"/>
              <a:gd name="connsiteY519" fmla="*/ 6031918 h 6533995"/>
              <a:gd name="connsiteX520" fmla="*/ 10855345 w 11830043"/>
              <a:gd name="connsiteY520" fmla="*/ 6031918 h 6533995"/>
              <a:gd name="connsiteX521" fmla="*/ 10865065 w 11830043"/>
              <a:gd name="connsiteY521" fmla="*/ 6041642 h 6533995"/>
              <a:gd name="connsiteX522" fmla="*/ 10855345 w 11830043"/>
              <a:gd name="connsiteY522" fmla="*/ 6051429 h 6533995"/>
              <a:gd name="connsiteX523" fmla="*/ 10845625 w 11830043"/>
              <a:gd name="connsiteY523" fmla="*/ 6041642 h 6533995"/>
              <a:gd name="connsiteX524" fmla="*/ 10855345 w 11830043"/>
              <a:gd name="connsiteY524" fmla="*/ 6031918 h 6533995"/>
              <a:gd name="connsiteX525" fmla="*/ 10614116 w 11830043"/>
              <a:gd name="connsiteY525" fmla="*/ 6031918 h 6533995"/>
              <a:gd name="connsiteX526" fmla="*/ 10623901 w 11830043"/>
              <a:gd name="connsiteY526" fmla="*/ 6041642 h 6533995"/>
              <a:gd name="connsiteX527" fmla="*/ 10614116 w 11830043"/>
              <a:gd name="connsiteY527" fmla="*/ 6051429 h 6533995"/>
              <a:gd name="connsiteX528" fmla="*/ 10604396 w 11830043"/>
              <a:gd name="connsiteY528" fmla="*/ 6041642 h 6533995"/>
              <a:gd name="connsiteX529" fmla="*/ 10614116 w 11830043"/>
              <a:gd name="connsiteY529" fmla="*/ 6031918 h 6533995"/>
              <a:gd name="connsiteX530" fmla="*/ 10372888 w 11830043"/>
              <a:gd name="connsiteY530" fmla="*/ 6031918 h 6533995"/>
              <a:gd name="connsiteX531" fmla="*/ 10382673 w 11830043"/>
              <a:gd name="connsiteY531" fmla="*/ 6041642 h 6533995"/>
              <a:gd name="connsiteX532" fmla="*/ 10372888 w 11830043"/>
              <a:gd name="connsiteY532" fmla="*/ 6051429 h 6533995"/>
              <a:gd name="connsiteX533" fmla="*/ 10363168 w 11830043"/>
              <a:gd name="connsiteY533" fmla="*/ 6041642 h 6533995"/>
              <a:gd name="connsiteX534" fmla="*/ 10372888 w 11830043"/>
              <a:gd name="connsiteY534" fmla="*/ 6031918 h 6533995"/>
              <a:gd name="connsiteX535" fmla="*/ 10131660 w 11830043"/>
              <a:gd name="connsiteY535" fmla="*/ 6031918 h 6533995"/>
              <a:gd name="connsiteX536" fmla="*/ 10141444 w 11830043"/>
              <a:gd name="connsiteY536" fmla="*/ 6041642 h 6533995"/>
              <a:gd name="connsiteX537" fmla="*/ 10131660 w 11830043"/>
              <a:gd name="connsiteY537" fmla="*/ 6051429 h 6533995"/>
              <a:gd name="connsiteX538" fmla="*/ 10121940 w 11830043"/>
              <a:gd name="connsiteY538" fmla="*/ 6041642 h 6533995"/>
              <a:gd name="connsiteX539" fmla="*/ 10131660 w 11830043"/>
              <a:gd name="connsiteY539" fmla="*/ 6031918 h 6533995"/>
              <a:gd name="connsiteX540" fmla="*/ 9890432 w 11830043"/>
              <a:gd name="connsiteY540" fmla="*/ 6031918 h 6533995"/>
              <a:gd name="connsiteX541" fmla="*/ 9900152 w 11830043"/>
              <a:gd name="connsiteY541" fmla="*/ 6041642 h 6533995"/>
              <a:gd name="connsiteX542" fmla="*/ 9890432 w 11830043"/>
              <a:gd name="connsiteY542" fmla="*/ 6051429 h 6533995"/>
              <a:gd name="connsiteX543" fmla="*/ 9880648 w 11830043"/>
              <a:gd name="connsiteY543" fmla="*/ 6041642 h 6533995"/>
              <a:gd name="connsiteX544" fmla="*/ 9890432 w 11830043"/>
              <a:gd name="connsiteY544" fmla="*/ 6031918 h 6533995"/>
              <a:gd name="connsiteX545" fmla="*/ 9649203 w 11830043"/>
              <a:gd name="connsiteY545" fmla="*/ 6031918 h 6533995"/>
              <a:gd name="connsiteX546" fmla="*/ 9658923 w 11830043"/>
              <a:gd name="connsiteY546" fmla="*/ 6041642 h 6533995"/>
              <a:gd name="connsiteX547" fmla="*/ 9649203 w 11830043"/>
              <a:gd name="connsiteY547" fmla="*/ 6051429 h 6533995"/>
              <a:gd name="connsiteX548" fmla="*/ 9639483 w 11830043"/>
              <a:gd name="connsiteY548" fmla="*/ 6041642 h 6533995"/>
              <a:gd name="connsiteX549" fmla="*/ 9649203 w 11830043"/>
              <a:gd name="connsiteY549" fmla="*/ 6031918 h 6533995"/>
              <a:gd name="connsiteX550" fmla="*/ 9417695 w 11830043"/>
              <a:gd name="connsiteY550" fmla="*/ 6031918 h 6533995"/>
              <a:gd name="connsiteX551" fmla="*/ 9427416 w 11830043"/>
              <a:gd name="connsiteY551" fmla="*/ 6041642 h 6533995"/>
              <a:gd name="connsiteX552" fmla="*/ 9417695 w 11830043"/>
              <a:gd name="connsiteY552" fmla="*/ 6051429 h 6533995"/>
              <a:gd name="connsiteX553" fmla="*/ 9407911 w 11830043"/>
              <a:gd name="connsiteY553" fmla="*/ 6041642 h 6533995"/>
              <a:gd name="connsiteX554" fmla="*/ 9417695 w 11830043"/>
              <a:gd name="connsiteY554" fmla="*/ 6031918 h 6533995"/>
              <a:gd name="connsiteX555" fmla="*/ 9176467 w 11830043"/>
              <a:gd name="connsiteY555" fmla="*/ 6031918 h 6533995"/>
              <a:gd name="connsiteX556" fmla="*/ 9186187 w 11830043"/>
              <a:gd name="connsiteY556" fmla="*/ 6041642 h 6533995"/>
              <a:gd name="connsiteX557" fmla="*/ 9176467 w 11830043"/>
              <a:gd name="connsiteY557" fmla="*/ 6051429 h 6533995"/>
              <a:gd name="connsiteX558" fmla="*/ 9166683 w 11830043"/>
              <a:gd name="connsiteY558" fmla="*/ 6041642 h 6533995"/>
              <a:gd name="connsiteX559" fmla="*/ 9176467 w 11830043"/>
              <a:gd name="connsiteY559" fmla="*/ 6031918 h 6533995"/>
              <a:gd name="connsiteX560" fmla="*/ 8935237 w 11830043"/>
              <a:gd name="connsiteY560" fmla="*/ 6031918 h 6533995"/>
              <a:gd name="connsiteX561" fmla="*/ 8944958 w 11830043"/>
              <a:gd name="connsiteY561" fmla="*/ 6041642 h 6533995"/>
              <a:gd name="connsiteX562" fmla="*/ 8935237 w 11830043"/>
              <a:gd name="connsiteY562" fmla="*/ 6051429 h 6533995"/>
              <a:gd name="connsiteX563" fmla="*/ 8925454 w 11830043"/>
              <a:gd name="connsiteY563" fmla="*/ 6041642 h 6533995"/>
              <a:gd name="connsiteX564" fmla="*/ 8935237 w 11830043"/>
              <a:gd name="connsiteY564" fmla="*/ 6031918 h 6533995"/>
              <a:gd name="connsiteX565" fmla="*/ 8694009 w 11830043"/>
              <a:gd name="connsiteY565" fmla="*/ 6031918 h 6533995"/>
              <a:gd name="connsiteX566" fmla="*/ 8703730 w 11830043"/>
              <a:gd name="connsiteY566" fmla="*/ 6041642 h 6533995"/>
              <a:gd name="connsiteX567" fmla="*/ 8694009 w 11830043"/>
              <a:gd name="connsiteY567" fmla="*/ 6051429 h 6533995"/>
              <a:gd name="connsiteX568" fmla="*/ 8684289 w 11830043"/>
              <a:gd name="connsiteY568" fmla="*/ 6041642 h 6533995"/>
              <a:gd name="connsiteX569" fmla="*/ 8694009 w 11830043"/>
              <a:gd name="connsiteY569" fmla="*/ 6031918 h 6533995"/>
              <a:gd name="connsiteX570" fmla="*/ 8452781 w 11830043"/>
              <a:gd name="connsiteY570" fmla="*/ 6031918 h 6533995"/>
              <a:gd name="connsiteX571" fmla="*/ 8462566 w 11830043"/>
              <a:gd name="connsiteY571" fmla="*/ 6041642 h 6533995"/>
              <a:gd name="connsiteX572" fmla="*/ 8452781 w 11830043"/>
              <a:gd name="connsiteY572" fmla="*/ 6051429 h 6533995"/>
              <a:gd name="connsiteX573" fmla="*/ 8443061 w 11830043"/>
              <a:gd name="connsiteY573" fmla="*/ 6041642 h 6533995"/>
              <a:gd name="connsiteX574" fmla="*/ 8452781 w 11830043"/>
              <a:gd name="connsiteY574" fmla="*/ 6031918 h 6533995"/>
              <a:gd name="connsiteX575" fmla="*/ 8211553 w 11830043"/>
              <a:gd name="connsiteY575" fmla="*/ 6031918 h 6533995"/>
              <a:gd name="connsiteX576" fmla="*/ 8221273 w 11830043"/>
              <a:gd name="connsiteY576" fmla="*/ 6041642 h 6533995"/>
              <a:gd name="connsiteX577" fmla="*/ 8211553 w 11830043"/>
              <a:gd name="connsiteY577" fmla="*/ 6051429 h 6533995"/>
              <a:gd name="connsiteX578" fmla="*/ 8201769 w 11830043"/>
              <a:gd name="connsiteY578" fmla="*/ 6041642 h 6533995"/>
              <a:gd name="connsiteX579" fmla="*/ 8211553 w 11830043"/>
              <a:gd name="connsiteY579" fmla="*/ 6031918 h 6533995"/>
              <a:gd name="connsiteX580" fmla="*/ 7970260 w 11830043"/>
              <a:gd name="connsiteY580" fmla="*/ 6031918 h 6533995"/>
              <a:gd name="connsiteX581" fmla="*/ 7980044 w 11830043"/>
              <a:gd name="connsiteY581" fmla="*/ 6041642 h 6533995"/>
              <a:gd name="connsiteX582" fmla="*/ 7970260 w 11830043"/>
              <a:gd name="connsiteY582" fmla="*/ 6051429 h 6533995"/>
              <a:gd name="connsiteX583" fmla="*/ 7960477 w 11830043"/>
              <a:gd name="connsiteY583" fmla="*/ 6041642 h 6533995"/>
              <a:gd name="connsiteX584" fmla="*/ 7970260 w 11830043"/>
              <a:gd name="connsiteY584" fmla="*/ 6031918 h 6533995"/>
              <a:gd name="connsiteX585" fmla="*/ 7729032 w 11830043"/>
              <a:gd name="connsiteY585" fmla="*/ 6031918 h 6533995"/>
              <a:gd name="connsiteX586" fmla="*/ 7738753 w 11830043"/>
              <a:gd name="connsiteY586" fmla="*/ 6041642 h 6533995"/>
              <a:gd name="connsiteX587" fmla="*/ 7729032 w 11830043"/>
              <a:gd name="connsiteY587" fmla="*/ 6051429 h 6533995"/>
              <a:gd name="connsiteX588" fmla="*/ 7719249 w 11830043"/>
              <a:gd name="connsiteY588" fmla="*/ 6041642 h 6533995"/>
              <a:gd name="connsiteX589" fmla="*/ 7729032 w 11830043"/>
              <a:gd name="connsiteY589" fmla="*/ 6031918 h 6533995"/>
              <a:gd name="connsiteX590" fmla="*/ 7487803 w 11830043"/>
              <a:gd name="connsiteY590" fmla="*/ 6031918 h 6533995"/>
              <a:gd name="connsiteX591" fmla="*/ 7497524 w 11830043"/>
              <a:gd name="connsiteY591" fmla="*/ 6041642 h 6533995"/>
              <a:gd name="connsiteX592" fmla="*/ 7487803 w 11830043"/>
              <a:gd name="connsiteY592" fmla="*/ 6051429 h 6533995"/>
              <a:gd name="connsiteX593" fmla="*/ 7478019 w 11830043"/>
              <a:gd name="connsiteY593" fmla="*/ 6041642 h 6533995"/>
              <a:gd name="connsiteX594" fmla="*/ 7487803 w 11830043"/>
              <a:gd name="connsiteY594" fmla="*/ 6031918 h 6533995"/>
              <a:gd name="connsiteX595" fmla="*/ 7246575 w 11830043"/>
              <a:gd name="connsiteY595" fmla="*/ 6031918 h 6533995"/>
              <a:gd name="connsiteX596" fmla="*/ 7256359 w 11830043"/>
              <a:gd name="connsiteY596" fmla="*/ 6041642 h 6533995"/>
              <a:gd name="connsiteX597" fmla="*/ 7246575 w 11830043"/>
              <a:gd name="connsiteY597" fmla="*/ 6051429 h 6533995"/>
              <a:gd name="connsiteX598" fmla="*/ 7236855 w 11830043"/>
              <a:gd name="connsiteY598" fmla="*/ 6041642 h 6533995"/>
              <a:gd name="connsiteX599" fmla="*/ 7246575 w 11830043"/>
              <a:gd name="connsiteY599" fmla="*/ 6031918 h 6533995"/>
              <a:gd name="connsiteX600" fmla="*/ 7005346 w 11830043"/>
              <a:gd name="connsiteY600" fmla="*/ 6031918 h 6533995"/>
              <a:gd name="connsiteX601" fmla="*/ 7015130 w 11830043"/>
              <a:gd name="connsiteY601" fmla="*/ 6041642 h 6533995"/>
              <a:gd name="connsiteX602" fmla="*/ 7005346 w 11830043"/>
              <a:gd name="connsiteY602" fmla="*/ 6051429 h 6533995"/>
              <a:gd name="connsiteX603" fmla="*/ 6995626 w 11830043"/>
              <a:gd name="connsiteY603" fmla="*/ 6041642 h 6533995"/>
              <a:gd name="connsiteX604" fmla="*/ 7005346 w 11830043"/>
              <a:gd name="connsiteY604" fmla="*/ 6031918 h 6533995"/>
              <a:gd name="connsiteX605" fmla="*/ 6764118 w 11830043"/>
              <a:gd name="connsiteY605" fmla="*/ 6031918 h 6533995"/>
              <a:gd name="connsiteX606" fmla="*/ 6773902 w 11830043"/>
              <a:gd name="connsiteY606" fmla="*/ 6041642 h 6533995"/>
              <a:gd name="connsiteX607" fmla="*/ 6764118 w 11830043"/>
              <a:gd name="connsiteY607" fmla="*/ 6051429 h 6533995"/>
              <a:gd name="connsiteX608" fmla="*/ 6754335 w 11830043"/>
              <a:gd name="connsiteY608" fmla="*/ 6041642 h 6533995"/>
              <a:gd name="connsiteX609" fmla="*/ 6764118 w 11830043"/>
              <a:gd name="connsiteY609" fmla="*/ 6031918 h 6533995"/>
              <a:gd name="connsiteX610" fmla="*/ 6522889 w 11830043"/>
              <a:gd name="connsiteY610" fmla="*/ 6031918 h 6533995"/>
              <a:gd name="connsiteX611" fmla="*/ 6532610 w 11830043"/>
              <a:gd name="connsiteY611" fmla="*/ 6041642 h 6533995"/>
              <a:gd name="connsiteX612" fmla="*/ 6522889 w 11830043"/>
              <a:gd name="connsiteY612" fmla="*/ 6051429 h 6533995"/>
              <a:gd name="connsiteX613" fmla="*/ 6513105 w 11830043"/>
              <a:gd name="connsiteY613" fmla="*/ 6041642 h 6533995"/>
              <a:gd name="connsiteX614" fmla="*/ 6522889 w 11830043"/>
              <a:gd name="connsiteY614" fmla="*/ 6031918 h 6533995"/>
              <a:gd name="connsiteX615" fmla="*/ 6281661 w 11830043"/>
              <a:gd name="connsiteY615" fmla="*/ 6031918 h 6533995"/>
              <a:gd name="connsiteX616" fmla="*/ 6291381 w 11830043"/>
              <a:gd name="connsiteY616" fmla="*/ 6041642 h 6533995"/>
              <a:gd name="connsiteX617" fmla="*/ 6281661 w 11830043"/>
              <a:gd name="connsiteY617" fmla="*/ 6051429 h 6533995"/>
              <a:gd name="connsiteX618" fmla="*/ 6271877 w 11830043"/>
              <a:gd name="connsiteY618" fmla="*/ 6041642 h 6533995"/>
              <a:gd name="connsiteX619" fmla="*/ 6281661 w 11830043"/>
              <a:gd name="connsiteY619" fmla="*/ 6031918 h 6533995"/>
              <a:gd name="connsiteX620" fmla="*/ 6040432 w 11830043"/>
              <a:gd name="connsiteY620" fmla="*/ 6031918 h 6533995"/>
              <a:gd name="connsiteX621" fmla="*/ 6050216 w 11830043"/>
              <a:gd name="connsiteY621" fmla="*/ 6041642 h 6533995"/>
              <a:gd name="connsiteX622" fmla="*/ 6040432 w 11830043"/>
              <a:gd name="connsiteY622" fmla="*/ 6051429 h 6533995"/>
              <a:gd name="connsiteX623" fmla="*/ 6030712 w 11830043"/>
              <a:gd name="connsiteY623" fmla="*/ 6041642 h 6533995"/>
              <a:gd name="connsiteX624" fmla="*/ 6040432 w 11830043"/>
              <a:gd name="connsiteY624" fmla="*/ 6031918 h 6533995"/>
              <a:gd name="connsiteX625" fmla="*/ 5799205 w 11830043"/>
              <a:gd name="connsiteY625" fmla="*/ 6031918 h 6533995"/>
              <a:gd name="connsiteX626" fmla="*/ 5808989 w 11830043"/>
              <a:gd name="connsiteY626" fmla="*/ 6041642 h 6533995"/>
              <a:gd name="connsiteX627" fmla="*/ 5799205 w 11830043"/>
              <a:gd name="connsiteY627" fmla="*/ 6051429 h 6533995"/>
              <a:gd name="connsiteX628" fmla="*/ 5789486 w 11830043"/>
              <a:gd name="connsiteY628" fmla="*/ 6041642 h 6533995"/>
              <a:gd name="connsiteX629" fmla="*/ 5799205 w 11830043"/>
              <a:gd name="connsiteY629" fmla="*/ 6031918 h 6533995"/>
              <a:gd name="connsiteX630" fmla="*/ 5557992 w 11830043"/>
              <a:gd name="connsiteY630" fmla="*/ 6031918 h 6533995"/>
              <a:gd name="connsiteX631" fmla="*/ 5567774 w 11830043"/>
              <a:gd name="connsiteY631" fmla="*/ 6041642 h 6533995"/>
              <a:gd name="connsiteX632" fmla="*/ 5557992 w 11830043"/>
              <a:gd name="connsiteY632" fmla="*/ 6051429 h 6533995"/>
              <a:gd name="connsiteX633" fmla="*/ 5548208 w 11830043"/>
              <a:gd name="connsiteY633" fmla="*/ 6041642 h 6533995"/>
              <a:gd name="connsiteX634" fmla="*/ 5557992 w 11830043"/>
              <a:gd name="connsiteY634" fmla="*/ 6031918 h 6533995"/>
              <a:gd name="connsiteX635" fmla="*/ 5316710 w 11830043"/>
              <a:gd name="connsiteY635" fmla="*/ 6031918 h 6533995"/>
              <a:gd name="connsiteX636" fmla="*/ 5326432 w 11830043"/>
              <a:gd name="connsiteY636" fmla="*/ 6041642 h 6533995"/>
              <a:gd name="connsiteX637" fmla="*/ 5316710 w 11830043"/>
              <a:gd name="connsiteY637" fmla="*/ 6051429 h 6533995"/>
              <a:gd name="connsiteX638" fmla="*/ 5306926 w 11830043"/>
              <a:gd name="connsiteY638" fmla="*/ 6041642 h 6533995"/>
              <a:gd name="connsiteX639" fmla="*/ 5316710 w 11830043"/>
              <a:gd name="connsiteY639" fmla="*/ 6031918 h 6533995"/>
              <a:gd name="connsiteX640" fmla="*/ 5075486 w 11830043"/>
              <a:gd name="connsiteY640" fmla="*/ 6031918 h 6533995"/>
              <a:gd name="connsiteX641" fmla="*/ 5085202 w 11830043"/>
              <a:gd name="connsiteY641" fmla="*/ 6041642 h 6533995"/>
              <a:gd name="connsiteX642" fmla="*/ 5075486 w 11830043"/>
              <a:gd name="connsiteY642" fmla="*/ 6051429 h 6533995"/>
              <a:gd name="connsiteX643" fmla="*/ 5065705 w 11830043"/>
              <a:gd name="connsiteY643" fmla="*/ 6041642 h 6533995"/>
              <a:gd name="connsiteX644" fmla="*/ 5075486 w 11830043"/>
              <a:gd name="connsiteY644" fmla="*/ 6031918 h 6533995"/>
              <a:gd name="connsiteX645" fmla="*/ 4834252 w 11830043"/>
              <a:gd name="connsiteY645" fmla="*/ 6031918 h 6533995"/>
              <a:gd name="connsiteX646" fmla="*/ 4844040 w 11830043"/>
              <a:gd name="connsiteY646" fmla="*/ 6041642 h 6533995"/>
              <a:gd name="connsiteX647" fmla="*/ 4834252 w 11830043"/>
              <a:gd name="connsiteY647" fmla="*/ 6051429 h 6533995"/>
              <a:gd name="connsiteX648" fmla="*/ 4824534 w 11830043"/>
              <a:gd name="connsiteY648" fmla="*/ 6041642 h 6533995"/>
              <a:gd name="connsiteX649" fmla="*/ 4834252 w 11830043"/>
              <a:gd name="connsiteY649" fmla="*/ 6031918 h 6533995"/>
              <a:gd name="connsiteX650" fmla="*/ 4593019 w 11830043"/>
              <a:gd name="connsiteY650" fmla="*/ 6031918 h 6533995"/>
              <a:gd name="connsiteX651" fmla="*/ 4602795 w 11830043"/>
              <a:gd name="connsiteY651" fmla="*/ 6041642 h 6533995"/>
              <a:gd name="connsiteX652" fmla="*/ 4593019 w 11830043"/>
              <a:gd name="connsiteY652" fmla="*/ 6051429 h 6533995"/>
              <a:gd name="connsiteX653" fmla="*/ 4583304 w 11830043"/>
              <a:gd name="connsiteY653" fmla="*/ 6041642 h 6533995"/>
              <a:gd name="connsiteX654" fmla="*/ 4593019 w 11830043"/>
              <a:gd name="connsiteY654" fmla="*/ 6031918 h 6533995"/>
              <a:gd name="connsiteX655" fmla="*/ 4351806 w 11830043"/>
              <a:gd name="connsiteY655" fmla="*/ 6031918 h 6533995"/>
              <a:gd name="connsiteX656" fmla="*/ 4361580 w 11830043"/>
              <a:gd name="connsiteY656" fmla="*/ 6041642 h 6533995"/>
              <a:gd name="connsiteX657" fmla="*/ 4351806 w 11830043"/>
              <a:gd name="connsiteY657" fmla="*/ 6051429 h 6533995"/>
              <a:gd name="connsiteX658" fmla="*/ 4342006 w 11830043"/>
              <a:gd name="connsiteY658" fmla="*/ 6041642 h 6533995"/>
              <a:gd name="connsiteX659" fmla="*/ 4351806 w 11830043"/>
              <a:gd name="connsiteY659" fmla="*/ 6031918 h 6533995"/>
              <a:gd name="connsiteX660" fmla="*/ 4110583 w 11830043"/>
              <a:gd name="connsiteY660" fmla="*/ 6031918 h 6533995"/>
              <a:gd name="connsiteX661" fmla="*/ 4120362 w 11830043"/>
              <a:gd name="connsiteY661" fmla="*/ 6041642 h 6533995"/>
              <a:gd name="connsiteX662" fmla="*/ 4110583 w 11830043"/>
              <a:gd name="connsiteY662" fmla="*/ 6051429 h 6533995"/>
              <a:gd name="connsiteX663" fmla="*/ 4100801 w 11830043"/>
              <a:gd name="connsiteY663" fmla="*/ 6041642 h 6533995"/>
              <a:gd name="connsiteX664" fmla="*/ 4110583 w 11830043"/>
              <a:gd name="connsiteY664" fmla="*/ 6031918 h 6533995"/>
              <a:gd name="connsiteX665" fmla="*/ 3869432 w 11830043"/>
              <a:gd name="connsiteY665" fmla="*/ 6031918 h 6533995"/>
              <a:gd name="connsiteX666" fmla="*/ 3879151 w 11830043"/>
              <a:gd name="connsiteY666" fmla="*/ 6041642 h 6533995"/>
              <a:gd name="connsiteX667" fmla="*/ 3869432 w 11830043"/>
              <a:gd name="connsiteY667" fmla="*/ 6051429 h 6533995"/>
              <a:gd name="connsiteX668" fmla="*/ 3859649 w 11830043"/>
              <a:gd name="connsiteY668" fmla="*/ 6041642 h 6533995"/>
              <a:gd name="connsiteX669" fmla="*/ 3869432 w 11830043"/>
              <a:gd name="connsiteY669" fmla="*/ 6031918 h 6533995"/>
              <a:gd name="connsiteX670" fmla="*/ 3628215 w 11830043"/>
              <a:gd name="connsiteY670" fmla="*/ 6031918 h 6533995"/>
              <a:gd name="connsiteX671" fmla="*/ 3637936 w 11830043"/>
              <a:gd name="connsiteY671" fmla="*/ 6041642 h 6533995"/>
              <a:gd name="connsiteX672" fmla="*/ 3628215 w 11830043"/>
              <a:gd name="connsiteY672" fmla="*/ 6051429 h 6533995"/>
              <a:gd name="connsiteX673" fmla="*/ 3618433 w 11830043"/>
              <a:gd name="connsiteY673" fmla="*/ 6041642 h 6533995"/>
              <a:gd name="connsiteX674" fmla="*/ 3628215 w 11830043"/>
              <a:gd name="connsiteY674" fmla="*/ 6031918 h 6533995"/>
              <a:gd name="connsiteX675" fmla="*/ 3386960 w 11830043"/>
              <a:gd name="connsiteY675" fmla="*/ 6031918 h 6533995"/>
              <a:gd name="connsiteX676" fmla="*/ 3396745 w 11830043"/>
              <a:gd name="connsiteY676" fmla="*/ 6041642 h 6533995"/>
              <a:gd name="connsiteX677" fmla="*/ 3386960 w 11830043"/>
              <a:gd name="connsiteY677" fmla="*/ 6051429 h 6533995"/>
              <a:gd name="connsiteX678" fmla="*/ 3377238 w 11830043"/>
              <a:gd name="connsiteY678" fmla="*/ 6041642 h 6533995"/>
              <a:gd name="connsiteX679" fmla="*/ 3386960 w 11830043"/>
              <a:gd name="connsiteY679" fmla="*/ 6031918 h 6533995"/>
              <a:gd name="connsiteX680" fmla="*/ 3145752 w 11830043"/>
              <a:gd name="connsiteY680" fmla="*/ 6031918 h 6533995"/>
              <a:gd name="connsiteX681" fmla="*/ 3155534 w 11830043"/>
              <a:gd name="connsiteY681" fmla="*/ 6041642 h 6533995"/>
              <a:gd name="connsiteX682" fmla="*/ 3145752 w 11830043"/>
              <a:gd name="connsiteY682" fmla="*/ 6051429 h 6533995"/>
              <a:gd name="connsiteX683" fmla="*/ 3136034 w 11830043"/>
              <a:gd name="connsiteY683" fmla="*/ 6041642 h 6533995"/>
              <a:gd name="connsiteX684" fmla="*/ 3145752 w 11830043"/>
              <a:gd name="connsiteY684" fmla="*/ 6031918 h 6533995"/>
              <a:gd name="connsiteX685" fmla="*/ 2904575 w 11830043"/>
              <a:gd name="connsiteY685" fmla="*/ 6031918 h 6533995"/>
              <a:gd name="connsiteX686" fmla="*/ 2914358 w 11830043"/>
              <a:gd name="connsiteY686" fmla="*/ 6041642 h 6533995"/>
              <a:gd name="connsiteX687" fmla="*/ 2904575 w 11830043"/>
              <a:gd name="connsiteY687" fmla="*/ 6051429 h 6533995"/>
              <a:gd name="connsiteX688" fmla="*/ 2894793 w 11830043"/>
              <a:gd name="connsiteY688" fmla="*/ 6041642 h 6533995"/>
              <a:gd name="connsiteX689" fmla="*/ 2904575 w 11830043"/>
              <a:gd name="connsiteY689" fmla="*/ 6031918 h 6533995"/>
              <a:gd name="connsiteX690" fmla="*/ 2663275 w 11830043"/>
              <a:gd name="connsiteY690" fmla="*/ 6031918 h 6533995"/>
              <a:gd name="connsiteX691" fmla="*/ 2673000 w 11830043"/>
              <a:gd name="connsiteY691" fmla="*/ 6041642 h 6533995"/>
              <a:gd name="connsiteX692" fmla="*/ 2663275 w 11830043"/>
              <a:gd name="connsiteY692" fmla="*/ 6051429 h 6533995"/>
              <a:gd name="connsiteX693" fmla="*/ 2653494 w 11830043"/>
              <a:gd name="connsiteY693" fmla="*/ 6041642 h 6533995"/>
              <a:gd name="connsiteX694" fmla="*/ 2663275 w 11830043"/>
              <a:gd name="connsiteY694" fmla="*/ 6031918 h 6533995"/>
              <a:gd name="connsiteX695" fmla="*/ 2422040 w 11830043"/>
              <a:gd name="connsiteY695" fmla="*/ 6031918 h 6533995"/>
              <a:gd name="connsiteX696" fmla="*/ 2431755 w 11830043"/>
              <a:gd name="connsiteY696" fmla="*/ 6041642 h 6533995"/>
              <a:gd name="connsiteX697" fmla="*/ 2422040 w 11830043"/>
              <a:gd name="connsiteY697" fmla="*/ 6051429 h 6533995"/>
              <a:gd name="connsiteX698" fmla="*/ 2412260 w 11830043"/>
              <a:gd name="connsiteY698" fmla="*/ 6041642 h 6533995"/>
              <a:gd name="connsiteX699" fmla="*/ 2422040 w 11830043"/>
              <a:gd name="connsiteY699" fmla="*/ 6031918 h 6533995"/>
              <a:gd name="connsiteX700" fmla="*/ 2180796 w 11830043"/>
              <a:gd name="connsiteY700" fmla="*/ 6031918 h 6533995"/>
              <a:gd name="connsiteX701" fmla="*/ 2190581 w 11830043"/>
              <a:gd name="connsiteY701" fmla="*/ 6041642 h 6533995"/>
              <a:gd name="connsiteX702" fmla="*/ 2180796 w 11830043"/>
              <a:gd name="connsiteY702" fmla="*/ 6051429 h 6533995"/>
              <a:gd name="connsiteX703" fmla="*/ 2171087 w 11830043"/>
              <a:gd name="connsiteY703" fmla="*/ 6041642 h 6533995"/>
              <a:gd name="connsiteX704" fmla="*/ 2180796 w 11830043"/>
              <a:gd name="connsiteY704" fmla="*/ 6031918 h 6533995"/>
              <a:gd name="connsiteX705" fmla="*/ 1939584 w 11830043"/>
              <a:gd name="connsiteY705" fmla="*/ 6031918 h 6533995"/>
              <a:gd name="connsiteX706" fmla="*/ 1949367 w 11830043"/>
              <a:gd name="connsiteY706" fmla="*/ 6041642 h 6533995"/>
              <a:gd name="connsiteX707" fmla="*/ 1939584 w 11830043"/>
              <a:gd name="connsiteY707" fmla="*/ 6051429 h 6533995"/>
              <a:gd name="connsiteX708" fmla="*/ 1929862 w 11830043"/>
              <a:gd name="connsiteY708" fmla="*/ 6041642 h 6533995"/>
              <a:gd name="connsiteX709" fmla="*/ 1939584 w 11830043"/>
              <a:gd name="connsiteY709" fmla="*/ 6031918 h 6533995"/>
              <a:gd name="connsiteX710" fmla="*/ 1698333 w 11830043"/>
              <a:gd name="connsiteY710" fmla="*/ 6031918 h 6533995"/>
              <a:gd name="connsiteX711" fmla="*/ 1708119 w 11830043"/>
              <a:gd name="connsiteY711" fmla="*/ 6041642 h 6533995"/>
              <a:gd name="connsiteX712" fmla="*/ 1698333 w 11830043"/>
              <a:gd name="connsiteY712" fmla="*/ 6051429 h 6533995"/>
              <a:gd name="connsiteX713" fmla="*/ 1688548 w 11830043"/>
              <a:gd name="connsiteY713" fmla="*/ 6041642 h 6533995"/>
              <a:gd name="connsiteX714" fmla="*/ 1698333 w 11830043"/>
              <a:gd name="connsiteY714" fmla="*/ 6031918 h 6533995"/>
              <a:gd name="connsiteX715" fmla="*/ 1457109 w 11830043"/>
              <a:gd name="connsiteY715" fmla="*/ 6031918 h 6533995"/>
              <a:gd name="connsiteX716" fmla="*/ 1466829 w 11830043"/>
              <a:gd name="connsiteY716" fmla="*/ 6041642 h 6533995"/>
              <a:gd name="connsiteX717" fmla="*/ 1457109 w 11830043"/>
              <a:gd name="connsiteY717" fmla="*/ 6051429 h 6533995"/>
              <a:gd name="connsiteX718" fmla="*/ 1447325 w 11830043"/>
              <a:gd name="connsiteY718" fmla="*/ 6041642 h 6533995"/>
              <a:gd name="connsiteX719" fmla="*/ 1457109 w 11830043"/>
              <a:gd name="connsiteY719" fmla="*/ 6031918 h 6533995"/>
              <a:gd name="connsiteX720" fmla="*/ 1215887 w 11830043"/>
              <a:gd name="connsiteY720" fmla="*/ 6031918 h 6533995"/>
              <a:gd name="connsiteX721" fmla="*/ 1225671 w 11830043"/>
              <a:gd name="connsiteY721" fmla="*/ 6041642 h 6533995"/>
              <a:gd name="connsiteX722" fmla="*/ 1215887 w 11830043"/>
              <a:gd name="connsiteY722" fmla="*/ 6051429 h 6533995"/>
              <a:gd name="connsiteX723" fmla="*/ 1206168 w 11830043"/>
              <a:gd name="connsiteY723" fmla="*/ 6041642 h 6533995"/>
              <a:gd name="connsiteX724" fmla="*/ 1215887 w 11830043"/>
              <a:gd name="connsiteY724" fmla="*/ 6031918 h 6533995"/>
              <a:gd name="connsiteX725" fmla="*/ 974667 w 11830043"/>
              <a:gd name="connsiteY725" fmla="*/ 6031918 h 6533995"/>
              <a:gd name="connsiteX726" fmla="*/ 984451 w 11830043"/>
              <a:gd name="connsiteY726" fmla="*/ 6041642 h 6533995"/>
              <a:gd name="connsiteX727" fmla="*/ 974667 w 11830043"/>
              <a:gd name="connsiteY727" fmla="*/ 6051429 h 6533995"/>
              <a:gd name="connsiteX728" fmla="*/ 964947 w 11830043"/>
              <a:gd name="connsiteY728" fmla="*/ 6041642 h 6533995"/>
              <a:gd name="connsiteX729" fmla="*/ 974667 w 11830043"/>
              <a:gd name="connsiteY729" fmla="*/ 6031918 h 6533995"/>
              <a:gd name="connsiteX730" fmla="*/ 733447 w 11830043"/>
              <a:gd name="connsiteY730" fmla="*/ 6031918 h 6533995"/>
              <a:gd name="connsiteX731" fmla="*/ 743167 w 11830043"/>
              <a:gd name="connsiteY731" fmla="*/ 6041642 h 6533995"/>
              <a:gd name="connsiteX732" fmla="*/ 733447 w 11830043"/>
              <a:gd name="connsiteY732" fmla="*/ 6051429 h 6533995"/>
              <a:gd name="connsiteX733" fmla="*/ 723664 w 11830043"/>
              <a:gd name="connsiteY733" fmla="*/ 6041642 h 6533995"/>
              <a:gd name="connsiteX734" fmla="*/ 733447 w 11830043"/>
              <a:gd name="connsiteY734" fmla="*/ 6031918 h 6533995"/>
              <a:gd name="connsiteX735" fmla="*/ 492227 w 11830043"/>
              <a:gd name="connsiteY735" fmla="*/ 6031918 h 6533995"/>
              <a:gd name="connsiteX736" fmla="*/ 501947 w 11830043"/>
              <a:gd name="connsiteY736" fmla="*/ 6041642 h 6533995"/>
              <a:gd name="connsiteX737" fmla="*/ 492227 w 11830043"/>
              <a:gd name="connsiteY737" fmla="*/ 6051429 h 6533995"/>
              <a:gd name="connsiteX738" fmla="*/ 482443 w 11830043"/>
              <a:gd name="connsiteY738" fmla="*/ 6041642 h 6533995"/>
              <a:gd name="connsiteX739" fmla="*/ 492227 w 11830043"/>
              <a:gd name="connsiteY739" fmla="*/ 6031918 h 6533995"/>
              <a:gd name="connsiteX740" fmla="*/ 251007 w 11830043"/>
              <a:gd name="connsiteY740" fmla="*/ 6031918 h 6533995"/>
              <a:gd name="connsiteX741" fmla="*/ 260791 w 11830043"/>
              <a:gd name="connsiteY741" fmla="*/ 6041642 h 6533995"/>
              <a:gd name="connsiteX742" fmla="*/ 251007 w 11830043"/>
              <a:gd name="connsiteY742" fmla="*/ 6051429 h 6533995"/>
              <a:gd name="connsiteX743" fmla="*/ 241287 w 11830043"/>
              <a:gd name="connsiteY743" fmla="*/ 6041642 h 6533995"/>
              <a:gd name="connsiteX744" fmla="*/ 251007 w 11830043"/>
              <a:gd name="connsiteY744" fmla="*/ 6031918 h 6533995"/>
              <a:gd name="connsiteX745" fmla="*/ 9724 w 11830043"/>
              <a:gd name="connsiteY745" fmla="*/ 6031918 h 6533995"/>
              <a:gd name="connsiteX746" fmla="*/ 19508 w 11830043"/>
              <a:gd name="connsiteY746" fmla="*/ 6041642 h 6533995"/>
              <a:gd name="connsiteX747" fmla="*/ 9724 w 11830043"/>
              <a:gd name="connsiteY747" fmla="*/ 6051429 h 6533995"/>
              <a:gd name="connsiteX748" fmla="*/ 4 w 11830043"/>
              <a:gd name="connsiteY748" fmla="*/ 6041642 h 6533995"/>
              <a:gd name="connsiteX749" fmla="*/ 9724 w 11830043"/>
              <a:gd name="connsiteY749" fmla="*/ 6031918 h 6533995"/>
              <a:gd name="connsiteX750" fmla="*/ 11820259 w 11830043"/>
              <a:gd name="connsiteY750" fmla="*/ 5790603 h 6533995"/>
              <a:gd name="connsiteX751" fmla="*/ 11830043 w 11830043"/>
              <a:gd name="connsiteY751" fmla="*/ 5800390 h 6533995"/>
              <a:gd name="connsiteX752" fmla="*/ 11820259 w 11830043"/>
              <a:gd name="connsiteY752" fmla="*/ 5810114 h 6533995"/>
              <a:gd name="connsiteX753" fmla="*/ 11810539 w 11830043"/>
              <a:gd name="connsiteY753" fmla="*/ 5800390 h 6533995"/>
              <a:gd name="connsiteX754" fmla="*/ 11820259 w 11830043"/>
              <a:gd name="connsiteY754" fmla="*/ 5790603 h 6533995"/>
              <a:gd name="connsiteX755" fmla="*/ 11579030 w 11830043"/>
              <a:gd name="connsiteY755" fmla="*/ 5790603 h 6533995"/>
              <a:gd name="connsiteX756" fmla="*/ 11588815 w 11830043"/>
              <a:gd name="connsiteY756" fmla="*/ 5800390 h 6533995"/>
              <a:gd name="connsiteX757" fmla="*/ 11579030 w 11830043"/>
              <a:gd name="connsiteY757" fmla="*/ 5810114 h 6533995"/>
              <a:gd name="connsiteX758" fmla="*/ 11569310 w 11830043"/>
              <a:gd name="connsiteY758" fmla="*/ 5800390 h 6533995"/>
              <a:gd name="connsiteX759" fmla="*/ 11579030 w 11830043"/>
              <a:gd name="connsiteY759" fmla="*/ 5790603 h 6533995"/>
              <a:gd name="connsiteX760" fmla="*/ 11337802 w 11830043"/>
              <a:gd name="connsiteY760" fmla="*/ 5790603 h 6533995"/>
              <a:gd name="connsiteX761" fmla="*/ 11347587 w 11830043"/>
              <a:gd name="connsiteY761" fmla="*/ 5800390 h 6533995"/>
              <a:gd name="connsiteX762" fmla="*/ 11337802 w 11830043"/>
              <a:gd name="connsiteY762" fmla="*/ 5810114 h 6533995"/>
              <a:gd name="connsiteX763" fmla="*/ 11328082 w 11830043"/>
              <a:gd name="connsiteY763" fmla="*/ 5800390 h 6533995"/>
              <a:gd name="connsiteX764" fmla="*/ 11337802 w 11830043"/>
              <a:gd name="connsiteY764" fmla="*/ 5790603 h 6533995"/>
              <a:gd name="connsiteX765" fmla="*/ 11096574 w 11830043"/>
              <a:gd name="connsiteY765" fmla="*/ 5790603 h 6533995"/>
              <a:gd name="connsiteX766" fmla="*/ 11106294 w 11830043"/>
              <a:gd name="connsiteY766" fmla="*/ 5800390 h 6533995"/>
              <a:gd name="connsiteX767" fmla="*/ 11096574 w 11830043"/>
              <a:gd name="connsiteY767" fmla="*/ 5810114 h 6533995"/>
              <a:gd name="connsiteX768" fmla="*/ 11086790 w 11830043"/>
              <a:gd name="connsiteY768" fmla="*/ 5800390 h 6533995"/>
              <a:gd name="connsiteX769" fmla="*/ 11096574 w 11830043"/>
              <a:gd name="connsiteY769" fmla="*/ 5790603 h 6533995"/>
              <a:gd name="connsiteX770" fmla="*/ 10855345 w 11830043"/>
              <a:gd name="connsiteY770" fmla="*/ 5790603 h 6533995"/>
              <a:gd name="connsiteX771" fmla="*/ 10865065 w 11830043"/>
              <a:gd name="connsiteY771" fmla="*/ 5800390 h 6533995"/>
              <a:gd name="connsiteX772" fmla="*/ 10855345 w 11830043"/>
              <a:gd name="connsiteY772" fmla="*/ 5810114 h 6533995"/>
              <a:gd name="connsiteX773" fmla="*/ 10845625 w 11830043"/>
              <a:gd name="connsiteY773" fmla="*/ 5800390 h 6533995"/>
              <a:gd name="connsiteX774" fmla="*/ 10855345 w 11830043"/>
              <a:gd name="connsiteY774" fmla="*/ 5790603 h 6533995"/>
              <a:gd name="connsiteX775" fmla="*/ 10614116 w 11830043"/>
              <a:gd name="connsiteY775" fmla="*/ 5790603 h 6533995"/>
              <a:gd name="connsiteX776" fmla="*/ 10623901 w 11830043"/>
              <a:gd name="connsiteY776" fmla="*/ 5800390 h 6533995"/>
              <a:gd name="connsiteX777" fmla="*/ 10614116 w 11830043"/>
              <a:gd name="connsiteY777" fmla="*/ 5810114 h 6533995"/>
              <a:gd name="connsiteX778" fmla="*/ 10604396 w 11830043"/>
              <a:gd name="connsiteY778" fmla="*/ 5800390 h 6533995"/>
              <a:gd name="connsiteX779" fmla="*/ 10614116 w 11830043"/>
              <a:gd name="connsiteY779" fmla="*/ 5790603 h 6533995"/>
              <a:gd name="connsiteX780" fmla="*/ 10372888 w 11830043"/>
              <a:gd name="connsiteY780" fmla="*/ 5790603 h 6533995"/>
              <a:gd name="connsiteX781" fmla="*/ 10382673 w 11830043"/>
              <a:gd name="connsiteY781" fmla="*/ 5800390 h 6533995"/>
              <a:gd name="connsiteX782" fmla="*/ 10372888 w 11830043"/>
              <a:gd name="connsiteY782" fmla="*/ 5810114 h 6533995"/>
              <a:gd name="connsiteX783" fmla="*/ 10363168 w 11830043"/>
              <a:gd name="connsiteY783" fmla="*/ 5800390 h 6533995"/>
              <a:gd name="connsiteX784" fmla="*/ 10372888 w 11830043"/>
              <a:gd name="connsiteY784" fmla="*/ 5790603 h 6533995"/>
              <a:gd name="connsiteX785" fmla="*/ 10131660 w 11830043"/>
              <a:gd name="connsiteY785" fmla="*/ 5790603 h 6533995"/>
              <a:gd name="connsiteX786" fmla="*/ 10141444 w 11830043"/>
              <a:gd name="connsiteY786" fmla="*/ 5800390 h 6533995"/>
              <a:gd name="connsiteX787" fmla="*/ 10131660 w 11830043"/>
              <a:gd name="connsiteY787" fmla="*/ 5810114 h 6533995"/>
              <a:gd name="connsiteX788" fmla="*/ 10121940 w 11830043"/>
              <a:gd name="connsiteY788" fmla="*/ 5800390 h 6533995"/>
              <a:gd name="connsiteX789" fmla="*/ 10131660 w 11830043"/>
              <a:gd name="connsiteY789" fmla="*/ 5790603 h 6533995"/>
              <a:gd name="connsiteX790" fmla="*/ 9890432 w 11830043"/>
              <a:gd name="connsiteY790" fmla="*/ 5790603 h 6533995"/>
              <a:gd name="connsiteX791" fmla="*/ 9900152 w 11830043"/>
              <a:gd name="connsiteY791" fmla="*/ 5800390 h 6533995"/>
              <a:gd name="connsiteX792" fmla="*/ 9890432 w 11830043"/>
              <a:gd name="connsiteY792" fmla="*/ 5810114 h 6533995"/>
              <a:gd name="connsiteX793" fmla="*/ 9880648 w 11830043"/>
              <a:gd name="connsiteY793" fmla="*/ 5800390 h 6533995"/>
              <a:gd name="connsiteX794" fmla="*/ 9890432 w 11830043"/>
              <a:gd name="connsiteY794" fmla="*/ 5790603 h 6533995"/>
              <a:gd name="connsiteX795" fmla="*/ 9649203 w 11830043"/>
              <a:gd name="connsiteY795" fmla="*/ 5790603 h 6533995"/>
              <a:gd name="connsiteX796" fmla="*/ 9658923 w 11830043"/>
              <a:gd name="connsiteY796" fmla="*/ 5800390 h 6533995"/>
              <a:gd name="connsiteX797" fmla="*/ 9649203 w 11830043"/>
              <a:gd name="connsiteY797" fmla="*/ 5810114 h 6533995"/>
              <a:gd name="connsiteX798" fmla="*/ 9639483 w 11830043"/>
              <a:gd name="connsiteY798" fmla="*/ 5800390 h 6533995"/>
              <a:gd name="connsiteX799" fmla="*/ 9649203 w 11830043"/>
              <a:gd name="connsiteY799" fmla="*/ 5790603 h 6533995"/>
              <a:gd name="connsiteX800" fmla="*/ 9417695 w 11830043"/>
              <a:gd name="connsiteY800" fmla="*/ 5790603 h 6533995"/>
              <a:gd name="connsiteX801" fmla="*/ 9427416 w 11830043"/>
              <a:gd name="connsiteY801" fmla="*/ 5800390 h 6533995"/>
              <a:gd name="connsiteX802" fmla="*/ 9417695 w 11830043"/>
              <a:gd name="connsiteY802" fmla="*/ 5810114 h 6533995"/>
              <a:gd name="connsiteX803" fmla="*/ 9407911 w 11830043"/>
              <a:gd name="connsiteY803" fmla="*/ 5800390 h 6533995"/>
              <a:gd name="connsiteX804" fmla="*/ 9417695 w 11830043"/>
              <a:gd name="connsiteY804" fmla="*/ 5790603 h 6533995"/>
              <a:gd name="connsiteX805" fmla="*/ 9176467 w 11830043"/>
              <a:gd name="connsiteY805" fmla="*/ 5790603 h 6533995"/>
              <a:gd name="connsiteX806" fmla="*/ 9186187 w 11830043"/>
              <a:gd name="connsiteY806" fmla="*/ 5800390 h 6533995"/>
              <a:gd name="connsiteX807" fmla="*/ 9176467 w 11830043"/>
              <a:gd name="connsiteY807" fmla="*/ 5810114 h 6533995"/>
              <a:gd name="connsiteX808" fmla="*/ 9166683 w 11830043"/>
              <a:gd name="connsiteY808" fmla="*/ 5800390 h 6533995"/>
              <a:gd name="connsiteX809" fmla="*/ 9176467 w 11830043"/>
              <a:gd name="connsiteY809" fmla="*/ 5790603 h 6533995"/>
              <a:gd name="connsiteX810" fmla="*/ 8935237 w 11830043"/>
              <a:gd name="connsiteY810" fmla="*/ 5790603 h 6533995"/>
              <a:gd name="connsiteX811" fmla="*/ 8944958 w 11830043"/>
              <a:gd name="connsiteY811" fmla="*/ 5800390 h 6533995"/>
              <a:gd name="connsiteX812" fmla="*/ 8935237 w 11830043"/>
              <a:gd name="connsiteY812" fmla="*/ 5810114 h 6533995"/>
              <a:gd name="connsiteX813" fmla="*/ 8925454 w 11830043"/>
              <a:gd name="connsiteY813" fmla="*/ 5800390 h 6533995"/>
              <a:gd name="connsiteX814" fmla="*/ 8935237 w 11830043"/>
              <a:gd name="connsiteY814" fmla="*/ 5790603 h 6533995"/>
              <a:gd name="connsiteX815" fmla="*/ 8694009 w 11830043"/>
              <a:gd name="connsiteY815" fmla="*/ 5790603 h 6533995"/>
              <a:gd name="connsiteX816" fmla="*/ 8703730 w 11830043"/>
              <a:gd name="connsiteY816" fmla="*/ 5800390 h 6533995"/>
              <a:gd name="connsiteX817" fmla="*/ 8694009 w 11830043"/>
              <a:gd name="connsiteY817" fmla="*/ 5810114 h 6533995"/>
              <a:gd name="connsiteX818" fmla="*/ 8684289 w 11830043"/>
              <a:gd name="connsiteY818" fmla="*/ 5800390 h 6533995"/>
              <a:gd name="connsiteX819" fmla="*/ 8694009 w 11830043"/>
              <a:gd name="connsiteY819" fmla="*/ 5790603 h 6533995"/>
              <a:gd name="connsiteX820" fmla="*/ 8452781 w 11830043"/>
              <a:gd name="connsiteY820" fmla="*/ 5790603 h 6533995"/>
              <a:gd name="connsiteX821" fmla="*/ 8462566 w 11830043"/>
              <a:gd name="connsiteY821" fmla="*/ 5800390 h 6533995"/>
              <a:gd name="connsiteX822" fmla="*/ 8452781 w 11830043"/>
              <a:gd name="connsiteY822" fmla="*/ 5810114 h 6533995"/>
              <a:gd name="connsiteX823" fmla="*/ 8443061 w 11830043"/>
              <a:gd name="connsiteY823" fmla="*/ 5800390 h 6533995"/>
              <a:gd name="connsiteX824" fmla="*/ 8452781 w 11830043"/>
              <a:gd name="connsiteY824" fmla="*/ 5790603 h 6533995"/>
              <a:gd name="connsiteX825" fmla="*/ 8211553 w 11830043"/>
              <a:gd name="connsiteY825" fmla="*/ 5790603 h 6533995"/>
              <a:gd name="connsiteX826" fmla="*/ 8221273 w 11830043"/>
              <a:gd name="connsiteY826" fmla="*/ 5800390 h 6533995"/>
              <a:gd name="connsiteX827" fmla="*/ 8211553 w 11830043"/>
              <a:gd name="connsiteY827" fmla="*/ 5810114 h 6533995"/>
              <a:gd name="connsiteX828" fmla="*/ 8201769 w 11830043"/>
              <a:gd name="connsiteY828" fmla="*/ 5800390 h 6533995"/>
              <a:gd name="connsiteX829" fmla="*/ 8211553 w 11830043"/>
              <a:gd name="connsiteY829" fmla="*/ 5790603 h 6533995"/>
              <a:gd name="connsiteX830" fmla="*/ 7970260 w 11830043"/>
              <a:gd name="connsiteY830" fmla="*/ 5790603 h 6533995"/>
              <a:gd name="connsiteX831" fmla="*/ 7980044 w 11830043"/>
              <a:gd name="connsiteY831" fmla="*/ 5800390 h 6533995"/>
              <a:gd name="connsiteX832" fmla="*/ 7970260 w 11830043"/>
              <a:gd name="connsiteY832" fmla="*/ 5810114 h 6533995"/>
              <a:gd name="connsiteX833" fmla="*/ 7960477 w 11830043"/>
              <a:gd name="connsiteY833" fmla="*/ 5800390 h 6533995"/>
              <a:gd name="connsiteX834" fmla="*/ 7970260 w 11830043"/>
              <a:gd name="connsiteY834" fmla="*/ 5790603 h 6533995"/>
              <a:gd name="connsiteX835" fmla="*/ 7729032 w 11830043"/>
              <a:gd name="connsiteY835" fmla="*/ 5790603 h 6533995"/>
              <a:gd name="connsiteX836" fmla="*/ 7738753 w 11830043"/>
              <a:gd name="connsiteY836" fmla="*/ 5800390 h 6533995"/>
              <a:gd name="connsiteX837" fmla="*/ 7729032 w 11830043"/>
              <a:gd name="connsiteY837" fmla="*/ 5810114 h 6533995"/>
              <a:gd name="connsiteX838" fmla="*/ 7719249 w 11830043"/>
              <a:gd name="connsiteY838" fmla="*/ 5800390 h 6533995"/>
              <a:gd name="connsiteX839" fmla="*/ 7729032 w 11830043"/>
              <a:gd name="connsiteY839" fmla="*/ 5790603 h 6533995"/>
              <a:gd name="connsiteX840" fmla="*/ 7487803 w 11830043"/>
              <a:gd name="connsiteY840" fmla="*/ 5790603 h 6533995"/>
              <a:gd name="connsiteX841" fmla="*/ 7497524 w 11830043"/>
              <a:gd name="connsiteY841" fmla="*/ 5800390 h 6533995"/>
              <a:gd name="connsiteX842" fmla="*/ 7487803 w 11830043"/>
              <a:gd name="connsiteY842" fmla="*/ 5810114 h 6533995"/>
              <a:gd name="connsiteX843" fmla="*/ 7478019 w 11830043"/>
              <a:gd name="connsiteY843" fmla="*/ 5800390 h 6533995"/>
              <a:gd name="connsiteX844" fmla="*/ 7487803 w 11830043"/>
              <a:gd name="connsiteY844" fmla="*/ 5790603 h 6533995"/>
              <a:gd name="connsiteX845" fmla="*/ 7246575 w 11830043"/>
              <a:gd name="connsiteY845" fmla="*/ 5790603 h 6533995"/>
              <a:gd name="connsiteX846" fmla="*/ 7256359 w 11830043"/>
              <a:gd name="connsiteY846" fmla="*/ 5800390 h 6533995"/>
              <a:gd name="connsiteX847" fmla="*/ 7246575 w 11830043"/>
              <a:gd name="connsiteY847" fmla="*/ 5810114 h 6533995"/>
              <a:gd name="connsiteX848" fmla="*/ 7236855 w 11830043"/>
              <a:gd name="connsiteY848" fmla="*/ 5800390 h 6533995"/>
              <a:gd name="connsiteX849" fmla="*/ 7246575 w 11830043"/>
              <a:gd name="connsiteY849" fmla="*/ 5790603 h 6533995"/>
              <a:gd name="connsiteX850" fmla="*/ 7005346 w 11830043"/>
              <a:gd name="connsiteY850" fmla="*/ 5790603 h 6533995"/>
              <a:gd name="connsiteX851" fmla="*/ 7015130 w 11830043"/>
              <a:gd name="connsiteY851" fmla="*/ 5800390 h 6533995"/>
              <a:gd name="connsiteX852" fmla="*/ 7005346 w 11830043"/>
              <a:gd name="connsiteY852" fmla="*/ 5810114 h 6533995"/>
              <a:gd name="connsiteX853" fmla="*/ 6995626 w 11830043"/>
              <a:gd name="connsiteY853" fmla="*/ 5800390 h 6533995"/>
              <a:gd name="connsiteX854" fmla="*/ 7005346 w 11830043"/>
              <a:gd name="connsiteY854" fmla="*/ 5790603 h 6533995"/>
              <a:gd name="connsiteX855" fmla="*/ 6764118 w 11830043"/>
              <a:gd name="connsiteY855" fmla="*/ 5790603 h 6533995"/>
              <a:gd name="connsiteX856" fmla="*/ 6773902 w 11830043"/>
              <a:gd name="connsiteY856" fmla="*/ 5800390 h 6533995"/>
              <a:gd name="connsiteX857" fmla="*/ 6764118 w 11830043"/>
              <a:gd name="connsiteY857" fmla="*/ 5810114 h 6533995"/>
              <a:gd name="connsiteX858" fmla="*/ 6754335 w 11830043"/>
              <a:gd name="connsiteY858" fmla="*/ 5800390 h 6533995"/>
              <a:gd name="connsiteX859" fmla="*/ 6764118 w 11830043"/>
              <a:gd name="connsiteY859" fmla="*/ 5790603 h 6533995"/>
              <a:gd name="connsiteX860" fmla="*/ 6522889 w 11830043"/>
              <a:gd name="connsiteY860" fmla="*/ 5790603 h 6533995"/>
              <a:gd name="connsiteX861" fmla="*/ 6532610 w 11830043"/>
              <a:gd name="connsiteY861" fmla="*/ 5800390 h 6533995"/>
              <a:gd name="connsiteX862" fmla="*/ 6522889 w 11830043"/>
              <a:gd name="connsiteY862" fmla="*/ 5810114 h 6533995"/>
              <a:gd name="connsiteX863" fmla="*/ 6513105 w 11830043"/>
              <a:gd name="connsiteY863" fmla="*/ 5800390 h 6533995"/>
              <a:gd name="connsiteX864" fmla="*/ 6522889 w 11830043"/>
              <a:gd name="connsiteY864" fmla="*/ 5790603 h 6533995"/>
              <a:gd name="connsiteX865" fmla="*/ 6281661 w 11830043"/>
              <a:gd name="connsiteY865" fmla="*/ 5790603 h 6533995"/>
              <a:gd name="connsiteX866" fmla="*/ 6291381 w 11830043"/>
              <a:gd name="connsiteY866" fmla="*/ 5800390 h 6533995"/>
              <a:gd name="connsiteX867" fmla="*/ 6281661 w 11830043"/>
              <a:gd name="connsiteY867" fmla="*/ 5810114 h 6533995"/>
              <a:gd name="connsiteX868" fmla="*/ 6271877 w 11830043"/>
              <a:gd name="connsiteY868" fmla="*/ 5800390 h 6533995"/>
              <a:gd name="connsiteX869" fmla="*/ 6281661 w 11830043"/>
              <a:gd name="connsiteY869" fmla="*/ 5790603 h 6533995"/>
              <a:gd name="connsiteX870" fmla="*/ 6040432 w 11830043"/>
              <a:gd name="connsiteY870" fmla="*/ 5790603 h 6533995"/>
              <a:gd name="connsiteX871" fmla="*/ 6050216 w 11830043"/>
              <a:gd name="connsiteY871" fmla="*/ 5800390 h 6533995"/>
              <a:gd name="connsiteX872" fmla="*/ 6040432 w 11830043"/>
              <a:gd name="connsiteY872" fmla="*/ 5810114 h 6533995"/>
              <a:gd name="connsiteX873" fmla="*/ 6030712 w 11830043"/>
              <a:gd name="connsiteY873" fmla="*/ 5800390 h 6533995"/>
              <a:gd name="connsiteX874" fmla="*/ 6040432 w 11830043"/>
              <a:gd name="connsiteY874" fmla="*/ 5790603 h 6533995"/>
              <a:gd name="connsiteX875" fmla="*/ 5799205 w 11830043"/>
              <a:gd name="connsiteY875" fmla="*/ 5790603 h 6533995"/>
              <a:gd name="connsiteX876" fmla="*/ 5808989 w 11830043"/>
              <a:gd name="connsiteY876" fmla="*/ 5800390 h 6533995"/>
              <a:gd name="connsiteX877" fmla="*/ 5799205 w 11830043"/>
              <a:gd name="connsiteY877" fmla="*/ 5810114 h 6533995"/>
              <a:gd name="connsiteX878" fmla="*/ 5789486 w 11830043"/>
              <a:gd name="connsiteY878" fmla="*/ 5800390 h 6533995"/>
              <a:gd name="connsiteX879" fmla="*/ 5799205 w 11830043"/>
              <a:gd name="connsiteY879" fmla="*/ 5790603 h 6533995"/>
              <a:gd name="connsiteX880" fmla="*/ 5557992 w 11830043"/>
              <a:gd name="connsiteY880" fmla="*/ 5790603 h 6533995"/>
              <a:gd name="connsiteX881" fmla="*/ 5567774 w 11830043"/>
              <a:gd name="connsiteY881" fmla="*/ 5800390 h 6533995"/>
              <a:gd name="connsiteX882" fmla="*/ 5557992 w 11830043"/>
              <a:gd name="connsiteY882" fmla="*/ 5810114 h 6533995"/>
              <a:gd name="connsiteX883" fmla="*/ 5548208 w 11830043"/>
              <a:gd name="connsiteY883" fmla="*/ 5800390 h 6533995"/>
              <a:gd name="connsiteX884" fmla="*/ 5557992 w 11830043"/>
              <a:gd name="connsiteY884" fmla="*/ 5790603 h 6533995"/>
              <a:gd name="connsiteX885" fmla="*/ 5316710 w 11830043"/>
              <a:gd name="connsiteY885" fmla="*/ 5790603 h 6533995"/>
              <a:gd name="connsiteX886" fmla="*/ 5326432 w 11830043"/>
              <a:gd name="connsiteY886" fmla="*/ 5800390 h 6533995"/>
              <a:gd name="connsiteX887" fmla="*/ 5316710 w 11830043"/>
              <a:gd name="connsiteY887" fmla="*/ 5810114 h 6533995"/>
              <a:gd name="connsiteX888" fmla="*/ 5306926 w 11830043"/>
              <a:gd name="connsiteY888" fmla="*/ 5800390 h 6533995"/>
              <a:gd name="connsiteX889" fmla="*/ 5316710 w 11830043"/>
              <a:gd name="connsiteY889" fmla="*/ 5790603 h 6533995"/>
              <a:gd name="connsiteX890" fmla="*/ 5075486 w 11830043"/>
              <a:gd name="connsiteY890" fmla="*/ 5790603 h 6533995"/>
              <a:gd name="connsiteX891" fmla="*/ 5085202 w 11830043"/>
              <a:gd name="connsiteY891" fmla="*/ 5800390 h 6533995"/>
              <a:gd name="connsiteX892" fmla="*/ 5075486 w 11830043"/>
              <a:gd name="connsiteY892" fmla="*/ 5810114 h 6533995"/>
              <a:gd name="connsiteX893" fmla="*/ 5065705 w 11830043"/>
              <a:gd name="connsiteY893" fmla="*/ 5800390 h 6533995"/>
              <a:gd name="connsiteX894" fmla="*/ 5075486 w 11830043"/>
              <a:gd name="connsiteY894" fmla="*/ 5790603 h 6533995"/>
              <a:gd name="connsiteX895" fmla="*/ 4834252 w 11830043"/>
              <a:gd name="connsiteY895" fmla="*/ 5790603 h 6533995"/>
              <a:gd name="connsiteX896" fmla="*/ 4844040 w 11830043"/>
              <a:gd name="connsiteY896" fmla="*/ 5800390 h 6533995"/>
              <a:gd name="connsiteX897" fmla="*/ 4834252 w 11830043"/>
              <a:gd name="connsiteY897" fmla="*/ 5810114 h 6533995"/>
              <a:gd name="connsiteX898" fmla="*/ 4824534 w 11830043"/>
              <a:gd name="connsiteY898" fmla="*/ 5800390 h 6533995"/>
              <a:gd name="connsiteX899" fmla="*/ 4834252 w 11830043"/>
              <a:gd name="connsiteY899" fmla="*/ 5790603 h 6533995"/>
              <a:gd name="connsiteX900" fmla="*/ 4593019 w 11830043"/>
              <a:gd name="connsiteY900" fmla="*/ 5790603 h 6533995"/>
              <a:gd name="connsiteX901" fmla="*/ 4602795 w 11830043"/>
              <a:gd name="connsiteY901" fmla="*/ 5800390 h 6533995"/>
              <a:gd name="connsiteX902" fmla="*/ 4593019 w 11830043"/>
              <a:gd name="connsiteY902" fmla="*/ 5810114 h 6533995"/>
              <a:gd name="connsiteX903" fmla="*/ 4583304 w 11830043"/>
              <a:gd name="connsiteY903" fmla="*/ 5800390 h 6533995"/>
              <a:gd name="connsiteX904" fmla="*/ 4593019 w 11830043"/>
              <a:gd name="connsiteY904" fmla="*/ 5790603 h 6533995"/>
              <a:gd name="connsiteX905" fmla="*/ 4351806 w 11830043"/>
              <a:gd name="connsiteY905" fmla="*/ 5790603 h 6533995"/>
              <a:gd name="connsiteX906" fmla="*/ 4361580 w 11830043"/>
              <a:gd name="connsiteY906" fmla="*/ 5800390 h 6533995"/>
              <a:gd name="connsiteX907" fmla="*/ 4351806 w 11830043"/>
              <a:gd name="connsiteY907" fmla="*/ 5810114 h 6533995"/>
              <a:gd name="connsiteX908" fmla="*/ 4342006 w 11830043"/>
              <a:gd name="connsiteY908" fmla="*/ 5800390 h 6533995"/>
              <a:gd name="connsiteX909" fmla="*/ 4351806 w 11830043"/>
              <a:gd name="connsiteY909" fmla="*/ 5790603 h 6533995"/>
              <a:gd name="connsiteX910" fmla="*/ 4110583 w 11830043"/>
              <a:gd name="connsiteY910" fmla="*/ 5790603 h 6533995"/>
              <a:gd name="connsiteX911" fmla="*/ 4120362 w 11830043"/>
              <a:gd name="connsiteY911" fmla="*/ 5800390 h 6533995"/>
              <a:gd name="connsiteX912" fmla="*/ 4110583 w 11830043"/>
              <a:gd name="connsiteY912" fmla="*/ 5810114 h 6533995"/>
              <a:gd name="connsiteX913" fmla="*/ 4100801 w 11830043"/>
              <a:gd name="connsiteY913" fmla="*/ 5800390 h 6533995"/>
              <a:gd name="connsiteX914" fmla="*/ 4110583 w 11830043"/>
              <a:gd name="connsiteY914" fmla="*/ 5790603 h 6533995"/>
              <a:gd name="connsiteX915" fmla="*/ 3869431 w 11830043"/>
              <a:gd name="connsiteY915" fmla="*/ 5790603 h 6533995"/>
              <a:gd name="connsiteX916" fmla="*/ 3879151 w 11830043"/>
              <a:gd name="connsiteY916" fmla="*/ 5800390 h 6533995"/>
              <a:gd name="connsiteX917" fmla="*/ 3869431 w 11830043"/>
              <a:gd name="connsiteY917" fmla="*/ 5810114 h 6533995"/>
              <a:gd name="connsiteX918" fmla="*/ 3859649 w 11830043"/>
              <a:gd name="connsiteY918" fmla="*/ 5800390 h 6533995"/>
              <a:gd name="connsiteX919" fmla="*/ 3869431 w 11830043"/>
              <a:gd name="connsiteY919" fmla="*/ 5790603 h 6533995"/>
              <a:gd name="connsiteX920" fmla="*/ 3628215 w 11830043"/>
              <a:gd name="connsiteY920" fmla="*/ 5790603 h 6533995"/>
              <a:gd name="connsiteX921" fmla="*/ 3637936 w 11830043"/>
              <a:gd name="connsiteY921" fmla="*/ 5800390 h 6533995"/>
              <a:gd name="connsiteX922" fmla="*/ 3628215 w 11830043"/>
              <a:gd name="connsiteY922" fmla="*/ 5810114 h 6533995"/>
              <a:gd name="connsiteX923" fmla="*/ 3618433 w 11830043"/>
              <a:gd name="connsiteY923" fmla="*/ 5800390 h 6533995"/>
              <a:gd name="connsiteX924" fmla="*/ 3628215 w 11830043"/>
              <a:gd name="connsiteY924" fmla="*/ 5790603 h 6533995"/>
              <a:gd name="connsiteX925" fmla="*/ 3386960 w 11830043"/>
              <a:gd name="connsiteY925" fmla="*/ 5790603 h 6533995"/>
              <a:gd name="connsiteX926" fmla="*/ 3396745 w 11830043"/>
              <a:gd name="connsiteY926" fmla="*/ 5800390 h 6533995"/>
              <a:gd name="connsiteX927" fmla="*/ 3386960 w 11830043"/>
              <a:gd name="connsiteY927" fmla="*/ 5810114 h 6533995"/>
              <a:gd name="connsiteX928" fmla="*/ 3377238 w 11830043"/>
              <a:gd name="connsiteY928" fmla="*/ 5800390 h 6533995"/>
              <a:gd name="connsiteX929" fmla="*/ 3386960 w 11830043"/>
              <a:gd name="connsiteY929" fmla="*/ 5790603 h 6533995"/>
              <a:gd name="connsiteX930" fmla="*/ 3145752 w 11830043"/>
              <a:gd name="connsiteY930" fmla="*/ 5790603 h 6533995"/>
              <a:gd name="connsiteX931" fmla="*/ 3155534 w 11830043"/>
              <a:gd name="connsiteY931" fmla="*/ 5800390 h 6533995"/>
              <a:gd name="connsiteX932" fmla="*/ 3145752 w 11830043"/>
              <a:gd name="connsiteY932" fmla="*/ 5810114 h 6533995"/>
              <a:gd name="connsiteX933" fmla="*/ 3136034 w 11830043"/>
              <a:gd name="connsiteY933" fmla="*/ 5800390 h 6533995"/>
              <a:gd name="connsiteX934" fmla="*/ 3145752 w 11830043"/>
              <a:gd name="connsiteY934" fmla="*/ 5790603 h 6533995"/>
              <a:gd name="connsiteX935" fmla="*/ 2904575 w 11830043"/>
              <a:gd name="connsiteY935" fmla="*/ 5790603 h 6533995"/>
              <a:gd name="connsiteX936" fmla="*/ 2914357 w 11830043"/>
              <a:gd name="connsiteY936" fmla="*/ 5800390 h 6533995"/>
              <a:gd name="connsiteX937" fmla="*/ 2904575 w 11830043"/>
              <a:gd name="connsiteY937" fmla="*/ 5810114 h 6533995"/>
              <a:gd name="connsiteX938" fmla="*/ 2894793 w 11830043"/>
              <a:gd name="connsiteY938" fmla="*/ 5800390 h 6533995"/>
              <a:gd name="connsiteX939" fmla="*/ 2904575 w 11830043"/>
              <a:gd name="connsiteY939" fmla="*/ 5790603 h 6533995"/>
              <a:gd name="connsiteX940" fmla="*/ 2663275 w 11830043"/>
              <a:gd name="connsiteY940" fmla="*/ 5790603 h 6533995"/>
              <a:gd name="connsiteX941" fmla="*/ 2673000 w 11830043"/>
              <a:gd name="connsiteY941" fmla="*/ 5800390 h 6533995"/>
              <a:gd name="connsiteX942" fmla="*/ 2663275 w 11830043"/>
              <a:gd name="connsiteY942" fmla="*/ 5810114 h 6533995"/>
              <a:gd name="connsiteX943" fmla="*/ 2653494 w 11830043"/>
              <a:gd name="connsiteY943" fmla="*/ 5800390 h 6533995"/>
              <a:gd name="connsiteX944" fmla="*/ 2663275 w 11830043"/>
              <a:gd name="connsiteY944" fmla="*/ 5790603 h 6533995"/>
              <a:gd name="connsiteX945" fmla="*/ 2422039 w 11830043"/>
              <a:gd name="connsiteY945" fmla="*/ 5790603 h 6533995"/>
              <a:gd name="connsiteX946" fmla="*/ 2431755 w 11830043"/>
              <a:gd name="connsiteY946" fmla="*/ 5800390 h 6533995"/>
              <a:gd name="connsiteX947" fmla="*/ 2422039 w 11830043"/>
              <a:gd name="connsiteY947" fmla="*/ 5810114 h 6533995"/>
              <a:gd name="connsiteX948" fmla="*/ 2412260 w 11830043"/>
              <a:gd name="connsiteY948" fmla="*/ 5800390 h 6533995"/>
              <a:gd name="connsiteX949" fmla="*/ 2422039 w 11830043"/>
              <a:gd name="connsiteY949" fmla="*/ 5790603 h 6533995"/>
              <a:gd name="connsiteX950" fmla="*/ 2180796 w 11830043"/>
              <a:gd name="connsiteY950" fmla="*/ 5790603 h 6533995"/>
              <a:gd name="connsiteX951" fmla="*/ 2190581 w 11830043"/>
              <a:gd name="connsiteY951" fmla="*/ 5800390 h 6533995"/>
              <a:gd name="connsiteX952" fmla="*/ 2180796 w 11830043"/>
              <a:gd name="connsiteY952" fmla="*/ 5810114 h 6533995"/>
              <a:gd name="connsiteX953" fmla="*/ 2171087 w 11830043"/>
              <a:gd name="connsiteY953" fmla="*/ 5800390 h 6533995"/>
              <a:gd name="connsiteX954" fmla="*/ 2180796 w 11830043"/>
              <a:gd name="connsiteY954" fmla="*/ 5790603 h 6533995"/>
              <a:gd name="connsiteX955" fmla="*/ 1939584 w 11830043"/>
              <a:gd name="connsiteY955" fmla="*/ 5790603 h 6533995"/>
              <a:gd name="connsiteX956" fmla="*/ 1949367 w 11830043"/>
              <a:gd name="connsiteY956" fmla="*/ 5800390 h 6533995"/>
              <a:gd name="connsiteX957" fmla="*/ 1939584 w 11830043"/>
              <a:gd name="connsiteY957" fmla="*/ 5810114 h 6533995"/>
              <a:gd name="connsiteX958" fmla="*/ 1929862 w 11830043"/>
              <a:gd name="connsiteY958" fmla="*/ 5800390 h 6533995"/>
              <a:gd name="connsiteX959" fmla="*/ 1939584 w 11830043"/>
              <a:gd name="connsiteY959" fmla="*/ 5790603 h 6533995"/>
              <a:gd name="connsiteX960" fmla="*/ 1698333 w 11830043"/>
              <a:gd name="connsiteY960" fmla="*/ 5790603 h 6533995"/>
              <a:gd name="connsiteX961" fmla="*/ 1708119 w 11830043"/>
              <a:gd name="connsiteY961" fmla="*/ 5800390 h 6533995"/>
              <a:gd name="connsiteX962" fmla="*/ 1698333 w 11830043"/>
              <a:gd name="connsiteY962" fmla="*/ 5810114 h 6533995"/>
              <a:gd name="connsiteX963" fmla="*/ 1688548 w 11830043"/>
              <a:gd name="connsiteY963" fmla="*/ 5800390 h 6533995"/>
              <a:gd name="connsiteX964" fmla="*/ 1698333 w 11830043"/>
              <a:gd name="connsiteY964" fmla="*/ 5790603 h 6533995"/>
              <a:gd name="connsiteX965" fmla="*/ 1457109 w 11830043"/>
              <a:gd name="connsiteY965" fmla="*/ 5790603 h 6533995"/>
              <a:gd name="connsiteX966" fmla="*/ 1466829 w 11830043"/>
              <a:gd name="connsiteY966" fmla="*/ 5800390 h 6533995"/>
              <a:gd name="connsiteX967" fmla="*/ 1457109 w 11830043"/>
              <a:gd name="connsiteY967" fmla="*/ 5810114 h 6533995"/>
              <a:gd name="connsiteX968" fmla="*/ 1447325 w 11830043"/>
              <a:gd name="connsiteY968" fmla="*/ 5800390 h 6533995"/>
              <a:gd name="connsiteX969" fmla="*/ 1457109 w 11830043"/>
              <a:gd name="connsiteY969" fmla="*/ 5790603 h 6533995"/>
              <a:gd name="connsiteX970" fmla="*/ 1215887 w 11830043"/>
              <a:gd name="connsiteY970" fmla="*/ 5790603 h 6533995"/>
              <a:gd name="connsiteX971" fmla="*/ 1225671 w 11830043"/>
              <a:gd name="connsiteY971" fmla="*/ 5800390 h 6533995"/>
              <a:gd name="connsiteX972" fmla="*/ 1215887 w 11830043"/>
              <a:gd name="connsiteY972" fmla="*/ 5810114 h 6533995"/>
              <a:gd name="connsiteX973" fmla="*/ 1206167 w 11830043"/>
              <a:gd name="connsiteY973" fmla="*/ 5800390 h 6533995"/>
              <a:gd name="connsiteX974" fmla="*/ 1215887 w 11830043"/>
              <a:gd name="connsiteY974" fmla="*/ 5790603 h 6533995"/>
              <a:gd name="connsiteX975" fmla="*/ 974667 w 11830043"/>
              <a:gd name="connsiteY975" fmla="*/ 5790603 h 6533995"/>
              <a:gd name="connsiteX976" fmla="*/ 984451 w 11830043"/>
              <a:gd name="connsiteY976" fmla="*/ 5800390 h 6533995"/>
              <a:gd name="connsiteX977" fmla="*/ 974667 w 11830043"/>
              <a:gd name="connsiteY977" fmla="*/ 5810114 h 6533995"/>
              <a:gd name="connsiteX978" fmla="*/ 964947 w 11830043"/>
              <a:gd name="connsiteY978" fmla="*/ 5800390 h 6533995"/>
              <a:gd name="connsiteX979" fmla="*/ 974667 w 11830043"/>
              <a:gd name="connsiteY979" fmla="*/ 5790603 h 6533995"/>
              <a:gd name="connsiteX980" fmla="*/ 733447 w 11830043"/>
              <a:gd name="connsiteY980" fmla="*/ 5790603 h 6533995"/>
              <a:gd name="connsiteX981" fmla="*/ 743167 w 11830043"/>
              <a:gd name="connsiteY981" fmla="*/ 5800390 h 6533995"/>
              <a:gd name="connsiteX982" fmla="*/ 733447 w 11830043"/>
              <a:gd name="connsiteY982" fmla="*/ 5810114 h 6533995"/>
              <a:gd name="connsiteX983" fmla="*/ 723663 w 11830043"/>
              <a:gd name="connsiteY983" fmla="*/ 5800390 h 6533995"/>
              <a:gd name="connsiteX984" fmla="*/ 733447 w 11830043"/>
              <a:gd name="connsiteY984" fmla="*/ 5790603 h 6533995"/>
              <a:gd name="connsiteX985" fmla="*/ 492227 w 11830043"/>
              <a:gd name="connsiteY985" fmla="*/ 5790603 h 6533995"/>
              <a:gd name="connsiteX986" fmla="*/ 501946 w 11830043"/>
              <a:gd name="connsiteY986" fmla="*/ 5800390 h 6533995"/>
              <a:gd name="connsiteX987" fmla="*/ 492227 w 11830043"/>
              <a:gd name="connsiteY987" fmla="*/ 5810114 h 6533995"/>
              <a:gd name="connsiteX988" fmla="*/ 482443 w 11830043"/>
              <a:gd name="connsiteY988" fmla="*/ 5800390 h 6533995"/>
              <a:gd name="connsiteX989" fmla="*/ 492227 w 11830043"/>
              <a:gd name="connsiteY989" fmla="*/ 5790603 h 6533995"/>
              <a:gd name="connsiteX990" fmla="*/ 251007 w 11830043"/>
              <a:gd name="connsiteY990" fmla="*/ 5790603 h 6533995"/>
              <a:gd name="connsiteX991" fmla="*/ 260791 w 11830043"/>
              <a:gd name="connsiteY991" fmla="*/ 5800390 h 6533995"/>
              <a:gd name="connsiteX992" fmla="*/ 251007 w 11830043"/>
              <a:gd name="connsiteY992" fmla="*/ 5810114 h 6533995"/>
              <a:gd name="connsiteX993" fmla="*/ 241287 w 11830043"/>
              <a:gd name="connsiteY993" fmla="*/ 5800390 h 6533995"/>
              <a:gd name="connsiteX994" fmla="*/ 251007 w 11830043"/>
              <a:gd name="connsiteY994" fmla="*/ 5790603 h 6533995"/>
              <a:gd name="connsiteX995" fmla="*/ 9724 w 11830043"/>
              <a:gd name="connsiteY995" fmla="*/ 5790603 h 6533995"/>
              <a:gd name="connsiteX996" fmla="*/ 19508 w 11830043"/>
              <a:gd name="connsiteY996" fmla="*/ 5800390 h 6533995"/>
              <a:gd name="connsiteX997" fmla="*/ 9724 w 11830043"/>
              <a:gd name="connsiteY997" fmla="*/ 5810114 h 6533995"/>
              <a:gd name="connsiteX998" fmla="*/ 4 w 11830043"/>
              <a:gd name="connsiteY998" fmla="*/ 5800390 h 6533995"/>
              <a:gd name="connsiteX999" fmla="*/ 9724 w 11830043"/>
              <a:gd name="connsiteY999" fmla="*/ 5790603 h 6533995"/>
              <a:gd name="connsiteX1000" fmla="*/ 11820259 w 11830043"/>
              <a:gd name="connsiteY1000" fmla="*/ 5549351 h 6533995"/>
              <a:gd name="connsiteX1001" fmla="*/ 11830043 w 11830043"/>
              <a:gd name="connsiteY1001" fmla="*/ 5559075 h 6533995"/>
              <a:gd name="connsiteX1002" fmla="*/ 11820259 w 11830043"/>
              <a:gd name="connsiteY1002" fmla="*/ 5568862 h 6533995"/>
              <a:gd name="connsiteX1003" fmla="*/ 11810539 w 11830043"/>
              <a:gd name="connsiteY1003" fmla="*/ 5559075 h 6533995"/>
              <a:gd name="connsiteX1004" fmla="*/ 11820259 w 11830043"/>
              <a:gd name="connsiteY1004" fmla="*/ 5549351 h 6533995"/>
              <a:gd name="connsiteX1005" fmla="*/ 11579030 w 11830043"/>
              <a:gd name="connsiteY1005" fmla="*/ 5549351 h 6533995"/>
              <a:gd name="connsiteX1006" fmla="*/ 11588815 w 11830043"/>
              <a:gd name="connsiteY1006" fmla="*/ 5559075 h 6533995"/>
              <a:gd name="connsiteX1007" fmla="*/ 11579030 w 11830043"/>
              <a:gd name="connsiteY1007" fmla="*/ 5568862 h 6533995"/>
              <a:gd name="connsiteX1008" fmla="*/ 11569310 w 11830043"/>
              <a:gd name="connsiteY1008" fmla="*/ 5559075 h 6533995"/>
              <a:gd name="connsiteX1009" fmla="*/ 11579030 w 11830043"/>
              <a:gd name="connsiteY1009" fmla="*/ 5549351 h 6533995"/>
              <a:gd name="connsiteX1010" fmla="*/ 11337802 w 11830043"/>
              <a:gd name="connsiteY1010" fmla="*/ 5549351 h 6533995"/>
              <a:gd name="connsiteX1011" fmla="*/ 11347587 w 11830043"/>
              <a:gd name="connsiteY1011" fmla="*/ 5559075 h 6533995"/>
              <a:gd name="connsiteX1012" fmla="*/ 11337802 w 11830043"/>
              <a:gd name="connsiteY1012" fmla="*/ 5568862 h 6533995"/>
              <a:gd name="connsiteX1013" fmla="*/ 11328082 w 11830043"/>
              <a:gd name="connsiteY1013" fmla="*/ 5559075 h 6533995"/>
              <a:gd name="connsiteX1014" fmla="*/ 11337802 w 11830043"/>
              <a:gd name="connsiteY1014" fmla="*/ 5549351 h 6533995"/>
              <a:gd name="connsiteX1015" fmla="*/ 11096574 w 11830043"/>
              <a:gd name="connsiteY1015" fmla="*/ 5549351 h 6533995"/>
              <a:gd name="connsiteX1016" fmla="*/ 11106294 w 11830043"/>
              <a:gd name="connsiteY1016" fmla="*/ 5559075 h 6533995"/>
              <a:gd name="connsiteX1017" fmla="*/ 11096574 w 11830043"/>
              <a:gd name="connsiteY1017" fmla="*/ 5568862 h 6533995"/>
              <a:gd name="connsiteX1018" fmla="*/ 11086790 w 11830043"/>
              <a:gd name="connsiteY1018" fmla="*/ 5559075 h 6533995"/>
              <a:gd name="connsiteX1019" fmla="*/ 11096574 w 11830043"/>
              <a:gd name="connsiteY1019" fmla="*/ 5549351 h 6533995"/>
              <a:gd name="connsiteX1020" fmla="*/ 10855345 w 11830043"/>
              <a:gd name="connsiteY1020" fmla="*/ 5549351 h 6533995"/>
              <a:gd name="connsiteX1021" fmla="*/ 10865065 w 11830043"/>
              <a:gd name="connsiteY1021" fmla="*/ 5559075 h 6533995"/>
              <a:gd name="connsiteX1022" fmla="*/ 10855345 w 11830043"/>
              <a:gd name="connsiteY1022" fmla="*/ 5568862 h 6533995"/>
              <a:gd name="connsiteX1023" fmla="*/ 10845625 w 11830043"/>
              <a:gd name="connsiteY1023" fmla="*/ 5559075 h 6533995"/>
              <a:gd name="connsiteX1024" fmla="*/ 10855345 w 11830043"/>
              <a:gd name="connsiteY1024" fmla="*/ 5549351 h 6533995"/>
              <a:gd name="connsiteX1025" fmla="*/ 10614116 w 11830043"/>
              <a:gd name="connsiteY1025" fmla="*/ 5549351 h 6533995"/>
              <a:gd name="connsiteX1026" fmla="*/ 10623901 w 11830043"/>
              <a:gd name="connsiteY1026" fmla="*/ 5559075 h 6533995"/>
              <a:gd name="connsiteX1027" fmla="*/ 10614116 w 11830043"/>
              <a:gd name="connsiteY1027" fmla="*/ 5568862 h 6533995"/>
              <a:gd name="connsiteX1028" fmla="*/ 10604396 w 11830043"/>
              <a:gd name="connsiteY1028" fmla="*/ 5559075 h 6533995"/>
              <a:gd name="connsiteX1029" fmla="*/ 10614116 w 11830043"/>
              <a:gd name="connsiteY1029" fmla="*/ 5549351 h 6533995"/>
              <a:gd name="connsiteX1030" fmla="*/ 10372888 w 11830043"/>
              <a:gd name="connsiteY1030" fmla="*/ 5549351 h 6533995"/>
              <a:gd name="connsiteX1031" fmla="*/ 10382673 w 11830043"/>
              <a:gd name="connsiteY1031" fmla="*/ 5559075 h 6533995"/>
              <a:gd name="connsiteX1032" fmla="*/ 10372888 w 11830043"/>
              <a:gd name="connsiteY1032" fmla="*/ 5568862 h 6533995"/>
              <a:gd name="connsiteX1033" fmla="*/ 10363168 w 11830043"/>
              <a:gd name="connsiteY1033" fmla="*/ 5559075 h 6533995"/>
              <a:gd name="connsiteX1034" fmla="*/ 10372888 w 11830043"/>
              <a:gd name="connsiteY1034" fmla="*/ 5549351 h 6533995"/>
              <a:gd name="connsiteX1035" fmla="*/ 10131660 w 11830043"/>
              <a:gd name="connsiteY1035" fmla="*/ 5549351 h 6533995"/>
              <a:gd name="connsiteX1036" fmla="*/ 10141444 w 11830043"/>
              <a:gd name="connsiteY1036" fmla="*/ 5559075 h 6533995"/>
              <a:gd name="connsiteX1037" fmla="*/ 10131660 w 11830043"/>
              <a:gd name="connsiteY1037" fmla="*/ 5568862 h 6533995"/>
              <a:gd name="connsiteX1038" fmla="*/ 10121940 w 11830043"/>
              <a:gd name="connsiteY1038" fmla="*/ 5559075 h 6533995"/>
              <a:gd name="connsiteX1039" fmla="*/ 10131660 w 11830043"/>
              <a:gd name="connsiteY1039" fmla="*/ 5549351 h 6533995"/>
              <a:gd name="connsiteX1040" fmla="*/ 9890432 w 11830043"/>
              <a:gd name="connsiteY1040" fmla="*/ 5549351 h 6533995"/>
              <a:gd name="connsiteX1041" fmla="*/ 9900152 w 11830043"/>
              <a:gd name="connsiteY1041" fmla="*/ 5559075 h 6533995"/>
              <a:gd name="connsiteX1042" fmla="*/ 9890432 w 11830043"/>
              <a:gd name="connsiteY1042" fmla="*/ 5568862 h 6533995"/>
              <a:gd name="connsiteX1043" fmla="*/ 9880648 w 11830043"/>
              <a:gd name="connsiteY1043" fmla="*/ 5559075 h 6533995"/>
              <a:gd name="connsiteX1044" fmla="*/ 9890432 w 11830043"/>
              <a:gd name="connsiteY1044" fmla="*/ 5549351 h 6533995"/>
              <a:gd name="connsiteX1045" fmla="*/ 9649203 w 11830043"/>
              <a:gd name="connsiteY1045" fmla="*/ 5549351 h 6533995"/>
              <a:gd name="connsiteX1046" fmla="*/ 9658923 w 11830043"/>
              <a:gd name="connsiteY1046" fmla="*/ 5559075 h 6533995"/>
              <a:gd name="connsiteX1047" fmla="*/ 9649203 w 11830043"/>
              <a:gd name="connsiteY1047" fmla="*/ 5568862 h 6533995"/>
              <a:gd name="connsiteX1048" fmla="*/ 9639483 w 11830043"/>
              <a:gd name="connsiteY1048" fmla="*/ 5559075 h 6533995"/>
              <a:gd name="connsiteX1049" fmla="*/ 9649203 w 11830043"/>
              <a:gd name="connsiteY1049" fmla="*/ 5549351 h 6533995"/>
              <a:gd name="connsiteX1050" fmla="*/ 9417695 w 11830043"/>
              <a:gd name="connsiteY1050" fmla="*/ 5549351 h 6533995"/>
              <a:gd name="connsiteX1051" fmla="*/ 9427416 w 11830043"/>
              <a:gd name="connsiteY1051" fmla="*/ 5559075 h 6533995"/>
              <a:gd name="connsiteX1052" fmla="*/ 9417695 w 11830043"/>
              <a:gd name="connsiteY1052" fmla="*/ 5568862 h 6533995"/>
              <a:gd name="connsiteX1053" fmla="*/ 9407911 w 11830043"/>
              <a:gd name="connsiteY1053" fmla="*/ 5559075 h 6533995"/>
              <a:gd name="connsiteX1054" fmla="*/ 9417695 w 11830043"/>
              <a:gd name="connsiteY1054" fmla="*/ 5549351 h 6533995"/>
              <a:gd name="connsiteX1055" fmla="*/ 9176467 w 11830043"/>
              <a:gd name="connsiteY1055" fmla="*/ 5549351 h 6533995"/>
              <a:gd name="connsiteX1056" fmla="*/ 9186187 w 11830043"/>
              <a:gd name="connsiteY1056" fmla="*/ 5559075 h 6533995"/>
              <a:gd name="connsiteX1057" fmla="*/ 9176467 w 11830043"/>
              <a:gd name="connsiteY1057" fmla="*/ 5568862 h 6533995"/>
              <a:gd name="connsiteX1058" fmla="*/ 9166683 w 11830043"/>
              <a:gd name="connsiteY1058" fmla="*/ 5559075 h 6533995"/>
              <a:gd name="connsiteX1059" fmla="*/ 9176467 w 11830043"/>
              <a:gd name="connsiteY1059" fmla="*/ 5549351 h 6533995"/>
              <a:gd name="connsiteX1060" fmla="*/ 8935237 w 11830043"/>
              <a:gd name="connsiteY1060" fmla="*/ 5549351 h 6533995"/>
              <a:gd name="connsiteX1061" fmla="*/ 8944958 w 11830043"/>
              <a:gd name="connsiteY1061" fmla="*/ 5559075 h 6533995"/>
              <a:gd name="connsiteX1062" fmla="*/ 8935237 w 11830043"/>
              <a:gd name="connsiteY1062" fmla="*/ 5568862 h 6533995"/>
              <a:gd name="connsiteX1063" fmla="*/ 8925454 w 11830043"/>
              <a:gd name="connsiteY1063" fmla="*/ 5559075 h 6533995"/>
              <a:gd name="connsiteX1064" fmla="*/ 8935237 w 11830043"/>
              <a:gd name="connsiteY1064" fmla="*/ 5549351 h 6533995"/>
              <a:gd name="connsiteX1065" fmla="*/ 8694009 w 11830043"/>
              <a:gd name="connsiteY1065" fmla="*/ 5549351 h 6533995"/>
              <a:gd name="connsiteX1066" fmla="*/ 8703730 w 11830043"/>
              <a:gd name="connsiteY1066" fmla="*/ 5559075 h 6533995"/>
              <a:gd name="connsiteX1067" fmla="*/ 8694009 w 11830043"/>
              <a:gd name="connsiteY1067" fmla="*/ 5568862 h 6533995"/>
              <a:gd name="connsiteX1068" fmla="*/ 8684289 w 11830043"/>
              <a:gd name="connsiteY1068" fmla="*/ 5559075 h 6533995"/>
              <a:gd name="connsiteX1069" fmla="*/ 8694009 w 11830043"/>
              <a:gd name="connsiteY1069" fmla="*/ 5549351 h 6533995"/>
              <a:gd name="connsiteX1070" fmla="*/ 8452781 w 11830043"/>
              <a:gd name="connsiteY1070" fmla="*/ 5549351 h 6533995"/>
              <a:gd name="connsiteX1071" fmla="*/ 8462566 w 11830043"/>
              <a:gd name="connsiteY1071" fmla="*/ 5559075 h 6533995"/>
              <a:gd name="connsiteX1072" fmla="*/ 8452781 w 11830043"/>
              <a:gd name="connsiteY1072" fmla="*/ 5568862 h 6533995"/>
              <a:gd name="connsiteX1073" fmla="*/ 8443061 w 11830043"/>
              <a:gd name="connsiteY1073" fmla="*/ 5559075 h 6533995"/>
              <a:gd name="connsiteX1074" fmla="*/ 8452781 w 11830043"/>
              <a:gd name="connsiteY1074" fmla="*/ 5549351 h 6533995"/>
              <a:gd name="connsiteX1075" fmla="*/ 8211553 w 11830043"/>
              <a:gd name="connsiteY1075" fmla="*/ 5549351 h 6533995"/>
              <a:gd name="connsiteX1076" fmla="*/ 8221273 w 11830043"/>
              <a:gd name="connsiteY1076" fmla="*/ 5559075 h 6533995"/>
              <a:gd name="connsiteX1077" fmla="*/ 8211553 w 11830043"/>
              <a:gd name="connsiteY1077" fmla="*/ 5568862 h 6533995"/>
              <a:gd name="connsiteX1078" fmla="*/ 8201769 w 11830043"/>
              <a:gd name="connsiteY1078" fmla="*/ 5559075 h 6533995"/>
              <a:gd name="connsiteX1079" fmla="*/ 8211553 w 11830043"/>
              <a:gd name="connsiteY1079" fmla="*/ 5549351 h 6533995"/>
              <a:gd name="connsiteX1080" fmla="*/ 7970260 w 11830043"/>
              <a:gd name="connsiteY1080" fmla="*/ 5549351 h 6533995"/>
              <a:gd name="connsiteX1081" fmla="*/ 7980044 w 11830043"/>
              <a:gd name="connsiteY1081" fmla="*/ 5559075 h 6533995"/>
              <a:gd name="connsiteX1082" fmla="*/ 7970260 w 11830043"/>
              <a:gd name="connsiteY1082" fmla="*/ 5568862 h 6533995"/>
              <a:gd name="connsiteX1083" fmla="*/ 7960477 w 11830043"/>
              <a:gd name="connsiteY1083" fmla="*/ 5559075 h 6533995"/>
              <a:gd name="connsiteX1084" fmla="*/ 7970260 w 11830043"/>
              <a:gd name="connsiteY1084" fmla="*/ 5549351 h 6533995"/>
              <a:gd name="connsiteX1085" fmla="*/ 7729032 w 11830043"/>
              <a:gd name="connsiteY1085" fmla="*/ 5549351 h 6533995"/>
              <a:gd name="connsiteX1086" fmla="*/ 7738753 w 11830043"/>
              <a:gd name="connsiteY1086" fmla="*/ 5559075 h 6533995"/>
              <a:gd name="connsiteX1087" fmla="*/ 7729032 w 11830043"/>
              <a:gd name="connsiteY1087" fmla="*/ 5568862 h 6533995"/>
              <a:gd name="connsiteX1088" fmla="*/ 7719249 w 11830043"/>
              <a:gd name="connsiteY1088" fmla="*/ 5559075 h 6533995"/>
              <a:gd name="connsiteX1089" fmla="*/ 7729032 w 11830043"/>
              <a:gd name="connsiteY1089" fmla="*/ 5549351 h 6533995"/>
              <a:gd name="connsiteX1090" fmla="*/ 7487803 w 11830043"/>
              <a:gd name="connsiteY1090" fmla="*/ 5549351 h 6533995"/>
              <a:gd name="connsiteX1091" fmla="*/ 7497524 w 11830043"/>
              <a:gd name="connsiteY1091" fmla="*/ 5559075 h 6533995"/>
              <a:gd name="connsiteX1092" fmla="*/ 7487803 w 11830043"/>
              <a:gd name="connsiteY1092" fmla="*/ 5568862 h 6533995"/>
              <a:gd name="connsiteX1093" fmla="*/ 7478019 w 11830043"/>
              <a:gd name="connsiteY1093" fmla="*/ 5559075 h 6533995"/>
              <a:gd name="connsiteX1094" fmla="*/ 7487803 w 11830043"/>
              <a:gd name="connsiteY1094" fmla="*/ 5549351 h 6533995"/>
              <a:gd name="connsiteX1095" fmla="*/ 7246575 w 11830043"/>
              <a:gd name="connsiteY1095" fmla="*/ 5549351 h 6533995"/>
              <a:gd name="connsiteX1096" fmla="*/ 7256359 w 11830043"/>
              <a:gd name="connsiteY1096" fmla="*/ 5559075 h 6533995"/>
              <a:gd name="connsiteX1097" fmla="*/ 7246575 w 11830043"/>
              <a:gd name="connsiteY1097" fmla="*/ 5568862 h 6533995"/>
              <a:gd name="connsiteX1098" fmla="*/ 7236855 w 11830043"/>
              <a:gd name="connsiteY1098" fmla="*/ 5559075 h 6533995"/>
              <a:gd name="connsiteX1099" fmla="*/ 7246575 w 11830043"/>
              <a:gd name="connsiteY1099" fmla="*/ 5549351 h 6533995"/>
              <a:gd name="connsiteX1100" fmla="*/ 7005346 w 11830043"/>
              <a:gd name="connsiteY1100" fmla="*/ 5549351 h 6533995"/>
              <a:gd name="connsiteX1101" fmla="*/ 7015130 w 11830043"/>
              <a:gd name="connsiteY1101" fmla="*/ 5559075 h 6533995"/>
              <a:gd name="connsiteX1102" fmla="*/ 7005346 w 11830043"/>
              <a:gd name="connsiteY1102" fmla="*/ 5568862 h 6533995"/>
              <a:gd name="connsiteX1103" fmla="*/ 6995626 w 11830043"/>
              <a:gd name="connsiteY1103" fmla="*/ 5559075 h 6533995"/>
              <a:gd name="connsiteX1104" fmla="*/ 7005346 w 11830043"/>
              <a:gd name="connsiteY1104" fmla="*/ 5549351 h 6533995"/>
              <a:gd name="connsiteX1105" fmla="*/ 6764118 w 11830043"/>
              <a:gd name="connsiteY1105" fmla="*/ 5549351 h 6533995"/>
              <a:gd name="connsiteX1106" fmla="*/ 6773902 w 11830043"/>
              <a:gd name="connsiteY1106" fmla="*/ 5559075 h 6533995"/>
              <a:gd name="connsiteX1107" fmla="*/ 6764118 w 11830043"/>
              <a:gd name="connsiteY1107" fmla="*/ 5568862 h 6533995"/>
              <a:gd name="connsiteX1108" fmla="*/ 6754335 w 11830043"/>
              <a:gd name="connsiteY1108" fmla="*/ 5559075 h 6533995"/>
              <a:gd name="connsiteX1109" fmla="*/ 6764118 w 11830043"/>
              <a:gd name="connsiteY1109" fmla="*/ 5549351 h 6533995"/>
              <a:gd name="connsiteX1110" fmla="*/ 6522889 w 11830043"/>
              <a:gd name="connsiteY1110" fmla="*/ 5549351 h 6533995"/>
              <a:gd name="connsiteX1111" fmla="*/ 6532610 w 11830043"/>
              <a:gd name="connsiteY1111" fmla="*/ 5559075 h 6533995"/>
              <a:gd name="connsiteX1112" fmla="*/ 6522889 w 11830043"/>
              <a:gd name="connsiteY1112" fmla="*/ 5568862 h 6533995"/>
              <a:gd name="connsiteX1113" fmla="*/ 6513105 w 11830043"/>
              <a:gd name="connsiteY1113" fmla="*/ 5559075 h 6533995"/>
              <a:gd name="connsiteX1114" fmla="*/ 6522889 w 11830043"/>
              <a:gd name="connsiteY1114" fmla="*/ 5549351 h 6533995"/>
              <a:gd name="connsiteX1115" fmla="*/ 6281661 w 11830043"/>
              <a:gd name="connsiteY1115" fmla="*/ 5549351 h 6533995"/>
              <a:gd name="connsiteX1116" fmla="*/ 6291381 w 11830043"/>
              <a:gd name="connsiteY1116" fmla="*/ 5559075 h 6533995"/>
              <a:gd name="connsiteX1117" fmla="*/ 6281661 w 11830043"/>
              <a:gd name="connsiteY1117" fmla="*/ 5568862 h 6533995"/>
              <a:gd name="connsiteX1118" fmla="*/ 6271877 w 11830043"/>
              <a:gd name="connsiteY1118" fmla="*/ 5559075 h 6533995"/>
              <a:gd name="connsiteX1119" fmla="*/ 6281661 w 11830043"/>
              <a:gd name="connsiteY1119" fmla="*/ 5549351 h 6533995"/>
              <a:gd name="connsiteX1120" fmla="*/ 6040432 w 11830043"/>
              <a:gd name="connsiteY1120" fmla="*/ 5549351 h 6533995"/>
              <a:gd name="connsiteX1121" fmla="*/ 6050216 w 11830043"/>
              <a:gd name="connsiteY1121" fmla="*/ 5559075 h 6533995"/>
              <a:gd name="connsiteX1122" fmla="*/ 6040432 w 11830043"/>
              <a:gd name="connsiteY1122" fmla="*/ 5568862 h 6533995"/>
              <a:gd name="connsiteX1123" fmla="*/ 6030712 w 11830043"/>
              <a:gd name="connsiteY1123" fmla="*/ 5559075 h 6533995"/>
              <a:gd name="connsiteX1124" fmla="*/ 6040432 w 11830043"/>
              <a:gd name="connsiteY1124" fmla="*/ 5549351 h 6533995"/>
              <a:gd name="connsiteX1125" fmla="*/ 5799205 w 11830043"/>
              <a:gd name="connsiteY1125" fmla="*/ 5549351 h 6533995"/>
              <a:gd name="connsiteX1126" fmla="*/ 5808989 w 11830043"/>
              <a:gd name="connsiteY1126" fmla="*/ 5559075 h 6533995"/>
              <a:gd name="connsiteX1127" fmla="*/ 5799205 w 11830043"/>
              <a:gd name="connsiteY1127" fmla="*/ 5568862 h 6533995"/>
              <a:gd name="connsiteX1128" fmla="*/ 5789486 w 11830043"/>
              <a:gd name="connsiteY1128" fmla="*/ 5559075 h 6533995"/>
              <a:gd name="connsiteX1129" fmla="*/ 5799205 w 11830043"/>
              <a:gd name="connsiteY1129" fmla="*/ 5549351 h 6533995"/>
              <a:gd name="connsiteX1130" fmla="*/ 5557992 w 11830043"/>
              <a:gd name="connsiteY1130" fmla="*/ 5549351 h 6533995"/>
              <a:gd name="connsiteX1131" fmla="*/ 5567774 w 11830043"/>
              <a:gd name="connsiteY1131" fmla="*/ 5559075 h 6533995"/>
              <a:gd name="connsiteX1132" fmla="*/ 5557992 w 11830043"/>
              <a:gd name="connsiteY1132" fmla="*/ 5568862 h 6533995"/>
              <a:gd name="connsiteX1133" fmla="*/ 5548208 w 11830043"/>
              <a:gd name="connsiteY1133" fmla="*/ 5559075 h 6533995"/>
              <a:gd name="connsiteX1134" fmla="*/ 5557992 w 11830043"/>
              <a:gd name="connsiteY1134" fmla="*/ 5549351 h 6533995"/>
              <a:gd name="connsiteX1135" fmla="*/ 5316710 w 11830043"/>
              <a:gd name="connsiteY1135" fmla="*/ 5549351 h 6533995"/>
              <a:gd name="connsiteX1136" fmla="*/ 5326432 w 11830043"/>
              <a:gd name="connsiteY1136" fmla="*/ 5559075 h 6533995"/>
              <a:gd name="connsiteX1137" fmla="*/ 5316710 w 11830043"/>
              <a:gd name="connsiteY1137" fmla="*/ 5568862 h 6533995"/>
              <a:gd name="connsiteX1138" fmla="*/ 5306926 w 11830043"/>
              <a:gd name="connsiteY1138" fmla="*/ 5559075 h 6533995"/>
              <a:gd name="connsiteX1139" fmla="*/ 5316710 w 11830043"/>
              <a:gd name="connsiteY1139" fmla="*/ 5549351 h 6533995"/>
              <a:gd name="connsiteX1140" fmla="*/ 5075486 w 11830043"/>
              <a:gd name="connsiteY1140" fmla="*/ 5549351 h 6533995"/>
              <a:gd name="connsiteX1141" fmla="*/ 5085202 w 11830043"/>
              <a:gd name="connsiteY1141" fmla="*/ 5559075 h 6533995"/>
              <a:gd name="connsiteX1142" fmla="*/ 5075486 w 11830043"/>
              <a:gd name="connsiteY1142" fmla="*/ 5568862 h 6533995"/>
              <a:gd name="connsiteX1143" fmla="*/ 5065705 w 11830043"/>
              <a:gd name="connsiteY1143" fmla="*/ 5559075 h 6533995"/>
              <a:gd name="connsiteX1144" fmla="*/ 5075486 w 11830043"/>
              <a:gd name="connsiteY1144" fmla="*/ 5549351 h 6533995"/>
              <a:gd name="connsiteX1145" fmla="*/ 4834252 w 11830043"/>
              <a:gd name="connsiteY1145" fmla="*/ 5549351 h 6533995"/>
              <a:gd name="connsiteX1146" fmla="*/ 4844040 w 11830043"/>
              <a:gd name="connsiteY1146" fmla="*/ 5559075 h 6533995"/>
              <a:gd name="connsiteX1147" fmla="*/ 4834252 w 11830043"/>
              <a:gd name="connsiteY1147" fmla="*/ 5568862 h 6533995"/>
              <a:gd name="connsiteX1148" fmla="*/ 4824534 w 11830043"/>
              <a:gd name="connsiteY1148" fmla="*/ 5559075 h 6533995"/>
              <a:gd name="connsiteX1149" fmla="*/ 4834252 w 11830043"/>
              <a:gd name="connsiteY1149" fmla="*/ 5549351 h 6533995"/>
              <a:gd name="connsiteX1150" fmla="*/ 4593019 w 11830043"/>
              <a:gd name="connsiteY1150" fmla="*/ 5549351 h 6533995"/>
              <a:gd name="connsiteX1151" fmla="*/ 4602795 w 11830043"/>
              <a:gd name="connsiteY1151" fmla="*/ 5559075 h 6533995"/>
              <a:gd name="connsiteX1152" fmla="*/ 4593019 w 11830043"/>
              <a:gd name="connsiteY1152" fmla="*/ 5568862 h 6533995"/>
              <a:gd name="connsiteX1153" fmla="*/ 4583304 w 11830043"/>
              <a:gd name="connsiteY1153" fmla="*/ 5559075 h 6533995"/>
              <a:gd name="connsiteX1154" fmla="*/ 4593019 w 11830043"/>
              <a:gd name="connsiteY1154" fmla="*/ 5549351 h 6533995"/>
              <a:gd name="connsiteX1155" fmla="*/ 4351806 w 11830043"/>
              <a:gd name="connsiteY1155" fmla="*/ 5549351 h 6533995"/>
              <a:gd name="connsiteX1156" fmla="*/ 4361580 w 11830043"/>
              <a:gd name="connsiteY1156" fmla="*/ 5559075 h 6533995"/>
              <a:gd name="connsiteX1157" fmla="*/ 4351806 w 11830043"/>
              <a:gd name="connsiteY1157" fmla="*/ 5568862 h 6533995"/>
              <a:gd name="connsiteX1158" fmla="*/ 4342006 w 11830043"/>
              <a:gd name="connsiteY1158" fmla="*/ 5559075 h 6533995"/>
              <a:gd name="connsiteX1159" fmla="*/ 4351806 w 11830043"/>
              <a:gd name="connsiteY1159" fmla="*/ 5549351 h 6533995"/>
              <a:gd name="connsiteX1160" fmla="*/ 4110583 w 11830043"/>
              <a:gd name="connsiteY1160" fmla="*/ 5549351 h 6533995"/>
              <a:gd name="connsiteX1161" fmla="*/ 4120362 w 11830043"/>
              <a:gd name="connsiteY1161" fmla="*/ 5559075 h 6533995"/>
              <a:gd name="connsiteX1162" fmla="*/ 4110583 w 11830043"/>
              <a:gd name="connsiteY1162" fmla="*/ 5568862 h 6533995"/>
              <a:gd name="connsiteX1163" fmla="*/ 4100801 w 11830043"/>
              <a:gd name="connsiteY1163" fmla="*/ 5559075 h 6533995"/>
              <a:gd name="connsiteX1164" fmla="*/ 4110583 w 11830043"/>
              <a:gd name="connsiteY1164" fmla="*/ 5549351 h 6533995"/>
              <a:gd name="connsiteX1165" fmla="*/ 3869431 w 11830043"/>
              <a:gd name="connsiteY1165" fmla="*/ 5549351 h 6533995"/>
              <a:gd name="connsiteX1166" fmla="*/ 3879151 w 11830043"/>
              <a:gd name="connsiteY1166" fmla="*/ 5559075 h 6533995"/>
              <a:gd name="connsiteX1167" fmla="*/ 3869431 w 11830043"/>
              <a:gd name="connsiteY1167" fmla="*/ 5568862 h 6533995"/>
              <a:gd name="connsiteX1168" fmla="*/ 3859648 w 11830043"/>
              <a:gd name="connsiteY1168" fmla="*/ 5559075 h 6533995"/>
              <a:gd name="connsiteX1169" fmla="*/ 3869431 w 11830043"/>
              <a:gd name="connsiteY1169" fmla="*/ 5549351 h 6533995"/>
              <a:gd name="connsiteX1170" fmla="*/ 3628215 w 11830043"/>
              <a:gd name="connsiteY1170" fmla="*/ 5549351 h 6533995"/>
              <a:gd name="connsiteX1171" fmla="*/ 3637936 w 11830043"/>
              <a:gd name="connsiteY1171" fmla="*/ 5559075 h 6533995"/>
              <a:gd name="connsiteX1172" fmla="*/ 3628215 w 11830043"/>
              <a:gd name="connsiteY1172" fmla="*/ 5568862 h 6533995"/>
              <a:gd name="connsiteX1173" fmla="*/ 3618433 w 11830043"/>
              <a:gd name="connsiteY1173" fmla="*/ 5559075 h 6533995"/>
              <a:gd name="connsiteX1174" fmla="*/ 3628215 w 11830043"/>
              <a:gd name="connsiteY1174" fmla="*/ 5549351 h 6533995"/>
              <a:gd name="connsiteX1175" fmla="*/ 3386959 w 11830043"/>
              <a:gd name="connsiteY1175" fmla="*/ 5549351 h 6533995"/>
              <a:gd name="connsiteX1176" fmla="*/ 3396745 w 11830043"/>
              <a:gd name="connsiteY1176" fmla="*/ 5559075 h 6533995"/>
              <a:gd name="connsiteX1177" fmla="*/ 3386959 w 11830043"/>
              <a:gd name="connsiteY1177" fmla="*/ 5568862 h 6533995"/>
              <a:gd name="connsiteX1178" fmla="*/ 3377237 w 11830043"/>
              <a:gd name="connsiteY1178" fmla="*/ 5559075 h 6533995"/>
              <a:gd name="connsiteX1179" fmla="*/ 3386959 w 11830043"/>
              <a:gd name="connsiteY1179" fmla="*/ 5549351 h 6533995"/>
              <a:gd name="connsiteX1180" fmla="*/ 3145752 w 11830043"/>
              <a:gd name="connsiteY1180" fmla="*/ 5549351 h 6533995"/>
              <a:gd name="connsiteX1181" fmla="*/ 3155534 w 11830043"/>
              <a:gd name="connsiteY1181" fmla="*/ 5559075 h 6533995"/>
              <a:gd name="connsiteX1182" fmla="*/ 3145752 w 11830043"/>
              <a:gd name="connsiteY1182" fmla="*/ 5568862 h 6533995"/>
              <a:gd name="connsiteX1183" fmla="*/ 3136034 w 11830043"/>
              <a:gd name="connsiteY1183" fmla="*/ 5559075 h 6533995"/>
              <a:gd name="connsiteX1184" fmla="*/ 3145752 w 11830043"/>
              <a:gd name="connsiteY1184" fmla="*/ 5549351 h 6533995"/>
              <a:gd name="connsiteX1185" fmla="*/ 2904575 w 11830043"/>
              <a:gd name="connsiteY1185" fmla="*/ 5549351 h 6533995"/>
              <a:gd name="connsiteX1186" fmla="*/ 2914357 w 11830043"/>
              <a:gd name="connsiteY1186" fmla="*/ 5559075 h 6533995"/>
              <a:gd name="connsiteX1187" fmla="*/ 2904575 w 11830043"/>
              <a:gd name="connsiteY1187" fmla="*/ 5568862 h 6533995"/>
              <a:gd name="connsiteX1188" fmla="*/ 2894793 w 11830043"/>
              <a:gd name="connsiteY1188" fmla="*/ 5559075 h 6533995"/>
              <a:gd name="connsiteX1189" fmla="*/ 2904575 w 11830043"/>
              <a:gd name="connsiteY1189" fmla="*/ 5549351 h 6533995"/>
              <a:gd name="connsiteX1190" fmla="*/ 2663275 w 11830043"/>
              <a:gd name="connsiteY1190" fmla="*/ 5549351 h 6533995"/>
              <a:gd name="connsiteX1191" fmla="*/ 2673000 w 11830043"/>
              <a:gd name="connsiteY1191" fmla="*/ 5559075 h 6533995"/>
              <a:gd name="connsiteX1192" fmla="*/ 2663275 w 11830043"/>
              <a:gd name="connsiteY1192" fmla="*/ 5568862 h 6533995"/>
              <a:gd name="connsiteX1193" fmla="*/ 2653493 w 11830043"/>
              <a:gd name="connsiteY1193" fmla="*/ 5559075 h 6533995"/>
              <a:gd name="connsiteX1194" fmla="*/ 2663275 w 11830043"/>
              <a:gd name="connsiteY1194" fmla="*/ 5549351 h 6533995"/>
              <a:gd name="connsiteX1195" fmla="*/ 2422039 w 11830043"/>
              <a:gd name="connsiteY1195" fmla="*/ 5549351 h 6533995"/>
              <a:gd name="connsiteX1196" fmla="*/ 2431755 w 11830043"/>
              <a:gd name="connsiteY1196" fmla="*/ 5559075 h 6533995"/>
              <a:gd name="connsiteX1197" fmla="*/ 2422039 w 11830043"/>
              <a:gd name="connsiteY1197" fmla="*/ 5568862 h 6533995"/>
              <a:gd name="connsiteX1198" fmla="*/ 2412259 w 11830043"/>
              <a:gd name="connsiteY1198" fmla="*/ 5559075 h 6533995"/>
              <a:gd name="connsiteX1199" fmla="*/ 2422039 w 11830043"/>
              <a:gd name="connsiteY1199" fmla="*/ 5549351 h 6533995"/>
              <a:gd name="connsiteX1200" fmla="*/ 2180796 w 11830043"/>
              <a:gd name="connsiteY1200" fmla="*/ 5549351 h 6533995"/>
              <a:gd name="connsiteX1201" fmla="*/ 2190581 w 11830043"/>
              <a:gd name="connsiteY1201" fmla="*/ 5559075 h 6533995"/>
              <a:gd name="connsiteX1202" fmla="*/ 2180796 w 11830043"/>
              <a:gd name="connsiteY1202" fmla="*/ 5568862 h 6533995"/>
              <a:gd name="connsiteX1203" fmla="*/ 2171087 w 11830043"/>
              <a:gd name="connsiteY1203" fmla="*/ 5559075 h 6533995"/>
              <a:gd name="connsiteX1204" fmla="*/ 2180796 w 11830043"/>
              <a:gd name="connsiteY1204" fmla="*/ 5549351 h 6533995"/>
              <a:gd name="connsiteX1205" fmla="*/ 1939584 w 11830043"/>
              <a:gd name="connsiteY1205" fmla="*/ 5549351 h 6533995"/>
              <a:gd name="connsiteX1206" fmla="*/ 1949367 w 11830043"/>
              <a:gd name="connsiteY1206" fmla="*/ 5559075 h 6533995"/>
              <a:gd name="connsiteX1207" fmla="*/ 1939584 w 11830043"/>
              <a:gd name="connsiteY1207" fmla="*/ 5568862 h 6533995"/>
              <a:gd name="connsiteX1208" fmla="*/ 1929862 w 11830043"/>
              <a:gd name="connsiteY1208" fmla="*/ 5559075 h 6533995"/>
              <a:gd name="connsiteX1209" fmla="*/ 1939584 w 11830043"/>
              <a:gd name="connsiteY1209" fmla="*/ 5549351 h 6533995"/>
              <a:gd name="connsiteX1210" fmla="*/ 1698333 w 11830043"/>
              <a:gd name="connsiteY1210" fmla="*/ 5549351 h 6533995"/>
              <a:gd name="connsiteX1211" fmla="*/ 1708119 w 11830043"/>
              <a:gd name="connsiteY1211" fmla="*/ 5559075 h 6533995"/>
              <a:gd name="connsiteX1212" fmla="*/ 1698333 w 11830043"/>
              <a:gd name="connsiteY1212" fmla="*/ 5568862 h 6533995"/>
              <a:gd name="connsiteX1213" fmla="*/ 1688548 w 11830043"/>
              <a:gd name="connsiteY1213" fmla="*/ 5559075 h 6533995"/>
              <a:gd name="connsiteX1214" fmla="*/ 1698333 w 11830043"/>
              <a:gd name="connsiteY1214" fmla="*/ 5549351 h 6533995"/>
              <a:gd name="connsiteX1215" fmla="*/ 1457108 w 11830043"/>
              <a:gd name="connsiteY1215" fmla="*/ 5549351 h 6533995"/>
              <a:gd name="connsiteX1216" fmla="*/ 1466829 w 11830043"/>
              <a:gd name="connsiteY1216" fmla="*/ 5559075 h 6533995"/>
              <a:gd name="connsiteX1217" fmla="*/ 1457108 w 11830043"/>
              <a:gd name="connsiteY1217" fmla="*/ 5568862 h 6533995"/>
              <a:gd name="connsiteX1218" fmla="*/ 1447324 w 11830043"/>
              <a:gd name="connsiteY1218" fmla="*/ 5559075 h 6533995"/>
              <a:gd name="connsiteX1219" fmla="*/ 1457108 w 11830043"/>
              <a:gd name="connsiteY1219" fmla="*/ 5549351 h 6533995"/>
              <a:gd name="connsiteX1220" fmla="*/ 1215887 w 11830043"/>
              <a:gd name="connsiteY1220" fmla="*/ 5549351 h 6533995"/>
              <a:gd name="connsiteX1221" fmla="*/ 1225671 w 11830043"/>
              <a:gd name="connsiteY1221" fmla="*/ 5559075 h 6533995"/>
              <a:gd name="connsiteX1222" fmla="*/ 1215887 w 11830043"/>
              <a:gd name="connsiteY1222" fmla="*/ 5568862 h 6533995"/>
              <a:gd name="connsiteX1223" fmla="*/ 1206167 w 11830043"/>
              <a:gd name="connsiteY1223" fmla="*/ 5559075 h 6533995"/>
              <a:gd name="connsiteX1224" fmla="*/ 1215887 w 11830043"/>
              <a:gd name="connsiteY1224" fmla="*/ 5549351 h 6533995"/>
              <a:gd name="connsiteX1225" fmla="*/ 974667 w 11830043"/>
              <a:gd name="connsiteY1225" fmla="*/ 5549351 h 6533995"/>
              <a:gd name="connsiteX1226" fmla="*/ 984451 w 11830043"/>
              <a:gd name="connsiteY1226" fmla="*/ 5559075 h 6533995"/>
              <a:gd name="connsiteX1227" fmla="*/ 974667 w 11830043"/>
              <a:gd name="connsiteY1227" fmla="*/ 5568862 h 6533995"/>
              <a:gd name="connsiteX1228" fmla="*/ 964947 w 11830043"/>
              <a:gd name="connsiteY1228" fmla="*/ 5559075 h 6533995"/>
              <a:gd name="connsiteX1229" fmla="*/ 974667 w 11830043"/>
              <a:gd name="connsiteY1229" fmla="*/ 5549351 h 6533995"/>
              <a:gd name="connsiteX1230" fmla="*/ 733447 w 11830043"/>
              <a:gd name="connsiteY1230" fmla="*/ 5549351 h 6533995"/>
              <a:gd name="connsiteX1231" fmla="*/ 743167 w 11830043"/>
              <a:gd name="connsiteY1231" fmla="*/ 5559075 h 6533995"/>
              <a:gd name="connsiteX1232" fmla="*/ 733447 w 11830043"/>
              <a:gd name="connsiteY1232" fmla="*/ 5568862 h 6533995"/>
              <a:gd name="connsiteX1233" fmla="*/ 723663 w 11830043"/>
              <a:gd name="connsiteY1233" fmla="*/ 5559075 h 6533995"/>
              <a:gd name="connsiteX1234" fmla="*/ 733447 w 11830043"/>
              <a:gd name="connsiteY1234" fmla="*/ 5549351 h 6533995"/>
              <a:gd name="connsiteX1235" fmla="*/ 492226 w 11830043"/>
              <a:gd name="connsiteY1235" fmla="*/ 5549351 h 6533995"/>
              <a:gd name="connsiteX1236" fmla="*/ 501946 w 11830043"/>
              <a:gd name="connsiteY1236" fmla="*/ 5559075 h 6533995"/>
              <a:gd name="connsiteX1237" fmla="*/ 492226 w 11830043"/>
              <a:gd name="connsiteY1237" fmla="*/ 5568862 h 6533995"/>
              <a:gd name="connsiteX1238" fmla="*/ 482442 w 11830043"/>
              <a:gd name="connsiteY1238" fmla="*/ 5559075 h 6533995"/>
              <a:gd name="connsiteX1239" fmla="*/ 492226 w 11830043"/>
              <a:gd name="connsiteY1239" fmla="*/ 5549351 h 6533995"/>
              <a:gd name="connsiteX1240" fmla="*/ 251007 w 11830043"/>
              <a:gd name="connsiteY1240" fmla="*/ 5549351 h 6533995"/>
              <a:gd name="connsiteX1241" fmla="*/ 260791 w 11830043"/>
              <a:gd name="connsiteY1241" fmla="*/ 5559075 h 6533995"/>
              <a:gd name="connsiteX1242" fmla="*/ 251007 w 11830043"/>
              <a:gd name="connsiteY1242" fmla="*/ 5568862 h 6533995"/>
              <a:gd name="connsiteX1243" fmla="*/ 241287 w 11830043"/>
              <a:gd name="connsiteY1243" fmla="*/ 5559075 h 6533995"/>
              <a:gd name="connsiteX1244" fmla="*/ 251007 w 11830043"/>
              <a:gd name="connsiteY1244" fmla="*/ 5549351 h 6533995"/>
              <a:gd name="connsiteX1245" fmla="*/ 9724 w 11830043"/>
              <a:gd name="connsiteY1245" fmla="*/ 5549351 h 6533995"/>
              <a:gd name="connsiteX1246" fmla="*/ 19507 w 11830043"/>
              <a:gd name="connsiteY1246" fmla="*/ 5559075 h 6533995"/>
              <a:gd name="connsiteX1247" fmla="*/ 9724 w 11830043"/>
              <a:gd name="connsiteY1247" fmla="*/ 5568862 h 6533995"/>
              <a:gd name="connsiteX1248" fmla="*/ 4 w 11830043"/>
              <a:gd name="connsiteY1248" fmla="*/ 5559075 h 6533995"/>
              <a:gd name="connsiteX1249" fmla="*/ 9724 w 11830043"/>
              <a:gd name="connsiteY1249" fmla="*/ 5549351 h 6533995"/>
              <a:gd name="connsiteX1250" fmla="*/ 11820259 w 11830043"/>
              <a:gd name="connsiteY1250" fmla="*/ 5308100 h 6533995"/>
              <a:gd name="connsiteX1251" fmla="*/ 11830043 w 11830043"/>
              <a:gd name="connsiteY1251" fmla="*/ 5317887 h 6533995"/>
              <a:gd name="connsiteX1252" fmla="*/ 11820259 w 11830043"/>
              <a:gd name="connsiteY1252" fmla="*/ 5327611 h 6533995"/>
              <a:gd name="connsiteX1253" fmla="*/ 11810539 w 11830043"/>
              <a:gd name="connsiteY1253" fmla="*/ 5317887 h 6533995"/>
              <a:gd name="connsiteX1254" fmla="*/ 11820259 w 11830043"/>
              <a:gd name="connsiteY1254" fmla="*/ 5308100 h 6533995"/>
              <a:gd name="connsiteX1255" fmla="*/ 11579030 w 11830043"/>
              <a:gd name="connsiteY1255" fmla="*/ 5308100 h 6533995"/>
              <a:gd name="connsiteX1256" fmla="*/ 11588815 w 11830043"/>
              <a:gd name="connsiteY1256" fmla="*/ 5317887 h 6533995"/>
              <a:gd name="connsiteX1257" fmla="*/ 11579030 w 11830043"/>
              <a:gd name="connsiteY1257" fmla="*/ 5327611 h 6533995"/>
              <a:gd name="connsiteX1258" fmla="*/ 11569310 w 11830043"/>
              <a:gd name="connsiteY1258" fmla="*/ 5317887 h 6533995"/>
              <a:gd name="connsiteX1259" fmla="*/ 11579030 w 11830043"/>
              <a:gd name="connsiteY1259" fmla="*/ 5308100 h 6533995"/>
              <a:gd name="connsiteX1260" fmla="*/ 11337802 w 11830043"/>
              <a:gd name="connsiteY1260" fmla="*/ 5308100 h 6533995"/>
              <a:gd name="connsiteX1261" fmla="*/ 11347587 w 11830043"/>
              <a:gd name="connsiteY1261" fmla="*/ 5317887 h 6533995"/>
              <a:gd name="connsiteX1262" fmla="*/ 11337802 w 11830043"/>
              <a:gd name="connsiteY1262" fmla="*/ 5327611 h 6533995"/>
              <a:gd name="connsiteX1263" fmla="*/ 11328082 w 11830043"/>
              <a:gd name="connsiteY1263" fmla="*/ 5317887 h 6533995"/>
              <a:gd name="connsiteX1264" fmla="*/ 11337802 w 11830043"/>
              <a:gd name="connsiteY1264" fmla="*/ 5308100 h 6533995"/>
              <a:gd name="connsiteX1265" fmla="*/ 11096574 w 11830043"/>
              <a:gd name="connsiteY1265" fmla="*/ 5308100 h 6533995"/>
              <a:gd name="connsiteX1266" fmla="*/ 11106294 w 11830043"/>
              <a:gd name="connsiteY1266" fmla="*/ 5317887 h 6533995"/>
              <a:gd name="connsiteX1267" fmla="*/ 11096574 w 11830043"/>
              <a:gd name="connsiteY1267" fmla="*/ 5327611 h 6533995"/>
              <a:gd name="connsiteX1268" fmla="*/ 11086790 w 11830043"/>
              <a:gd name="connsiteY1268" fmla="*/ 5317887 h 6533995"/>
              <a:gd name="connsiteX1269" fmla="*/ 11096574 w 11830043"/>
              <a:gd name="connsiteY1269" fmla="*/ 5308100 h 6533995"/>
              <a:gd name="connsiteX1270" fmla="*/ 10855345 w 11830043"/>
              <a:gd name="connsiteY1270" fmla="*/ 5308100 h 6533995"/>
              <a:gd name="connsiteX1271" fmla="*/ 10865065 w 11830043"/>
              <a:gd name="connsiteY1271" fmla="*/ 5317887 h 6533995"/>
              <a:gd name="connsiteX1272" fmla="*/ 10855345 w 11830043"/>
              <a:gd name="connsiteY1272" fmla="*/ 5327611 h 6533995"/>
              <a:gd name="connsiteX1273" fmla="*/ 10845625 w 11830043"/>
              <a:gd name="connsiteY1273" fmla="*/ 5317887 h 6533995"/>
              <a:gd name="connsiteX1274" fmla="*/ 10855345 w 11830043"/>
              <a:gd name="connsiteY1274" fmla="*/ 5308100 h 6533995"/>
              <a:gd name="connsiteX1275" fmla="*/ 10614116 w 11830043"/>
              <a:gd name="connsiteY1275" fmla="*/ 5308100 h 6533995"/>
              <a:gd name="connsiteX1276" fmla="*/ 10623901 w 11830043"/>
              <a:gd name="connsiteY1276" fmla="*/ 5317887 h 6533995"/>
              <a:gd name="connsiteX1277" fmla="*/ 10614116 w 11830043"/>
              <a:gd name="connsiteY1277" fmla="*/ 5327611 h 6533995"/>
              <a:gd name="connsiteX1278" fmla="*/ 10604396 w 11830043"/>
              <a:gd name="connsiteY1278" fmla="*/ 5317887 h 6533995"/>
              <a:gd name="connsiteX1279" fmla="*/ 10614116 w 11830043"/>
              <a:gd name="connsiteY1279" fmla="*/ 5308100 h 6533995"/>
              <a:gd name="connsiteX1280" fmla="*/ 10372888 w 11830043"/>
              <a:gd name="connsiteY1280" fmla="*/ 5308100 h 6533995"/>
              <a:gd name="connsiteX1281" fmla="*/ 10382673 w 11830043"/>
              <a:gd name="connsiteY1281" fmla="*/ 5317887 h 6533995"/>
              <a:gd name="connsiteX1282" fmla="*/ 10372888 w 11830043"/>
              <a:gd name="connsiteY1282" fmla="*/ 5327611 h 6533995"/>
              <a:gd name="connsiteX1283" fmla="*/ 10363168 w 11830043"/>
              <a:gd name="connsiteY1283" fmla="*/ 5317887 h 6533995"/>
              <a:gd name="connsiteX1284" fmla="*/ 10372888 w 11830043"/>
              <a:gd name="connsiteY1284" fmla="*/ 5308100 h 6533995"/>
              <a:gd name="connsiteX1285" fmla="*/ 10131660 w 11830043"/>
              <a:gd name="connsiteY1285" fmla="*/ 5308100 h 6533995"/>
              <a:gd name="connsiteX1286" fmla="*/ 10141444 w 11830043"/>
              <a:gd name="connsiteY1286" fmla="*/ 5317887 h 6533995"/>
              <a:gd name="connsiteX1287" fmla="*/ 10131660 w 11830043"/>
              <a:gd name="connsiteY1287" fmla="*/ 5327611 h 6533995"/>
              <a:gd name="connsiteX1288" fmla="*/ 10121940 w 11830043"/>
              <a:gd name="connsiteY1288" fmla="*/ 5317887 h 6533995"/>
              <a:gd name="connsiteX1289" fmla="*/ 10131660 w 11830043"/>
              <a:gd name="connsiteY1289" fmla="*/ 5308100 h 6533995"/>
              <a:gd name="connsiteX1290" fmla="*/ 9890432 w 11830043"/>
              <a:gd name="connsiteY1290" fmla="*/ 5308100 h 6533995"/>
              <a:gd name="connsiteX1291" fmla="*/ 9900152 w 11830043"/>
              <a:gd name="connsiteY1291" fmla="*/ 5317887 h 6533995"/>
              <a:gd name="connsiteX1292" fmla="*/ 9890432 w 11830043"/>
              <a:gd name="connsiteY1292" fmla="*/ 5327611 h 6533995"/>
              <a:gd name="connsiteX1293" fmla="*/ 9880648 w 11830043"/>
              <a:gd name="connsiteY1293" fmla="*/ 5317887 h 6533995"/>
              <a:gd name="connsiteX1294" fmla="*/ 9890432 w 11830043"/>
              <a:gd name="connsiteY1294" fmla="*/ 5308100 h 6533995"/>
              <a:gd name="connsiteX1295" fmla="*/ 9649203 w 11830043"/>
              <a:gd name="connsiteY1295" fmla="*/ 5308100 h 6533995"/>
              <a:gd name="connsiteX1296" fmla="*/ 9658923 w 11830043"/>
              <a:gd name="connsiteY1296" fmla="*/ 5317887 h 6533995"/>
              <a:gd name="connsiteX1297" fmla="*/ 9649203 w 11830043"/>
              <a:gd name="connsiteY1297" fmla="*/ 5327611 h 6533995"/>
              <a:gd name="connsiteX1298" fmla="*/ 9639483 w 11830043"/>
              <a:gd name="connsiteY1298" fmla="*/ 5317887 h 6533995"/>
              <a:gd name="connsiteX1299" fmla="*/ 9649203 w 11830043"/>
              <a:gd name="connsiteY1299" fmla="*/ 5308100 h 6533995"/>
              <a:gd name="connsiteX1300" fmla="*/ 9417695 w 11830043"/>
              <a:gd name="connsiteY1300" fmla="*/ 5308100 h 6533995"/>
              <a:gd name="connsiteX1301" fmla="*/ 9427416 w 11830043"/>
              <a:gd name="connsiteY1301" fmla="*/ 5317887 h 6533995"/>
              <a:gd name="connsiteX1302" fmla="*/ 9417695 w 11830043"/>
              <a:gd name="connsiteY1302" fmla="*/ 5327611 h 6533995"/>
              <a:gd name="connsiteX1303" fmla="*/ 9407911 w 11830043"/>
              <a:gd name="connsiteY1303" fmla="*/ 5317887 h 6533995"/>
              <a:gd name="connsiteX1304" fmla="*/ 9417695 w 11830043"/>
              <a:gd name="connsiteY1304" fmla="*/ 5308100 h 6533995"/>
              <a:gd name="connsiteX1305" fmla="*/ 9176467 w 11830043"/>
              <a:gd name="connsiteY1305" fmla="*/ 5308100 h 6533995"/>
              <a:gd name="connsiteX1306" fmla="*/ 9186187 w 11830043"/>
              <a:gd name="connsiteY1306" fmla="*/ 5317887 h 6533995"/>
              <a:gd name="connsiteX1307" fmla="*/ 9176467 w 11830043"/>
              <a:gd name="connsiteY1307" fmla="*/ 5327611 h 6533995"/>
              <a:gd name="connsiteX1308" fmla="*/ 9166683 w 11830043"/>
              <a:gd name="connsiteY1308" fmla="*/ 5317887 h 6533995"/>
              <a:gd name="connsiteX1309" fmla="*/ 9176467 w 11830043"/>
              <a:gd name="connsiteY1309" fmla="*/ 5308100 h 6533995"/>
              <a:gd name="connsiteX1310" fmla="*/ 8935237 w 11830043"/>
              <a:gd name="connsiteY1310" fmla="*/ 5308100 h 6533995"/>
              <a:gd name="connsiteX1311" fmla="*/ 8944958 w 11830043"/>
              <a:gd name="connsiteY1311" fmla="*/ 5317887 h 6533995"/>
              <a:gd name="connsiteX1312" fmla="*/ 8935237 w 11830043"/>
              <a:gd name="connsiteY1312" fmla="*/ 5327611 h 6533995"/>
              <a:gd name="connsiteX1313" fmla="*/ 8925454 w 11830043"/>
              <a:gd name="connsiteY1313" fmla="*/ 5317887 h 6533995"/>
              <a:gd name="connsiteX1314" fmla="*/ 8935237 w 11830043"/>
              <a:gd name="connsiteY1314" fmla="*/ 5308100 h 6533995"/>
              <a:gd name="connsiteX1315" fmla="*/ 8694009 w 11830043"/>
              <a:gd name="connsiteY1315" fmla="*/ 5308100 h 6533995"/>
              <a:gd name="connsiteX1316" fmla="*/ 8703730 w 11830043"/>
              <a:gd name="connsiteY1316" fmla="*/ 5317887 h 6533995"/>
              <a:gd name="connsiteX1317" fmla="*/ 8694009 w 11830043"/>
              <a:gd name="connsiteY1317" fmla="*/ 5327611 h 6533995"/>
              <a:gd name="connsiteX1318" fmla="*/ 8684289 w 11830043"/>
              <a:gd name="connsiteY1318" fmla="*/ 5317887 h 6533995"/>
              <a:gd name="connsiteX1319" fmla="*/ 8694009 w 11830043"/>
              <a:gd name="connsiteY1319" fmla="*/ 5308100 h 6533995"/>
              <a:gd name="connsiteX1320" fmla="*/ 8452781 w 11830043"/>
              <a:gd name="connsiteY1320" fmla="*/ 5308100 h 6533995"/>
              <a:gd name="connsiteX1321" fmla="*/ 8462566 w 11830043"/>
              <a:gd name="connsiteY1321" fmla="*/ 5317887 h 6533995"/>
              <a:gd name="connsiteX1322" fmla="*/ 8452781 w 11830043"/>
              <a:gd name="connsiteY1322" fmla="*/ 5327611 h 6533995"/>
              <a:gd name="connsiteX1323" fmla="*/ 8443061 w 11830043"/>
              <a:gd name="connsiteY1323" fmla="*/ 5317887 h 6533995"/>
              <a:gd name="connsiteX1324" fmla="*/ 8452781 w 11830043"/>
              <a:gd name="connsiteY1324" fmla="*/ 5308100 h 6533995"/>
              <a:gd name="connsiteX1325" fmla="*/ 8211553 w 11830043"/>
              <a:gd name="connsiteY1325" fmla="*/ 5308100 h 6533995"/>
              <a:gd name="connsiteX1326" fmla="*/ 8221273 w 11830043"/>
              <a:gd name="connsiteY1326" fmla="*/ 5317887 h 6533995"/>
              <a:gd name="connsiteX1327" fmla="*/ 8211553 w 11830043"/>
              <a:gd name="connsiteY1327" fmla="*/ 5327611 h 6533995"/>
              <a:gd name="connsiteX1328" fmla="*/ 8201769 w 11830043"/>
              <a:gd name="connsiteY1328" fmla="*/ 5317887 h 6533995"/>
              <a:gd name="connsiteX1329" fmla="*/ 8211553 w 11830043"/>
              <a:gd name="connsiteY1329" fmla="*/ 5308100 h 6533995"/>
              <a:gd name="connsiteX1330" fmla="*/ 7970260 w 11830043"/>
              <a:gd name="connsiteY1330" fmla="*/ 5308100 h 6533995"/>
              <a:gd name="connsiteX1331" fmla="*/ 7980044 w 11830043"/>
              <a:gd name="connsiteY1331" fmla="*/ 5317887 h 6533995"/>
              <a:gd name="connsiteX1332" fmla="*/ 7970260 w 11830043"/>
              <a:gd name="connsiteY1332" fmla="*/ 5327611 h 6533995"/>
              <a:gd name="connsiteX1333" fmla="*/ 7960477 w 11830043"/>
              <a:gd name="connsiteY1333" fmla="*/ 5317887 h 6533995"/>
              <a:gd name="connsiteX1334" fmla="*/ 7970260 w 11830043"/>
              <a:gd name="connsiteY1334" fmla="*/ 5308100 h 6533995"/>
              <a:gd name="connsiteX1335" fmla="*/ 7729032 w 11830043"/>
              <a:gd name="connsiteY1335" fmla="*/ 5308100 h 6533995"/>
              <a:gd name="connsiteX1336" fmla="*/ 7738753 w 11830043"/>
              <a:gd name="connsiteY1336" fmla="*/ 5317887 h 6533995"/>
              <a:gd name="connsiteX1337" fmla="*/ 7729032 w 11830043"/>
              <a:gd name="connsiteY1337" fmla="*/ 5327611 h 6533995"/>
              <a:gd name="connsiteX1338" fmla="*/ 7719249 w 11830043"/>
              <a:gd name="connsiteY1338" fmla="*/ 5317887 h 6533995"/>
              <a:gd name="connsiteX1339" fmla="*/ 7729032 w 11830043"/>
              <a:gd name="connsiteY1339" fmla="*/ 5308100 h 6533995"/>
              <a:gd name="connsiteX1340" fmla="*/ 7487803 w 11830043"/>
              <a:gd name="connsiteY1340" fmla="*/ 5308100 h 6533995"/>
              <a:gd name="connsiteX1341" fmla="*/ 7497524 w 11830043"/>
              <a:gd name="connsiteY1341" fmla="*/ 5317887 h 6533995"/>
              <a:gd name="connsiteX1342" fmla="*/ 7487803 w 11830043"/>
              <a:gd name="connsiteY1342" fmla="*/ 5327611 h 6533995"/>
              <a:gd name="connsiteX1343" fmla="*/ 7478019 w 11830043"/>
              <a:gd name="connsiteY1343" fmla="*/ 5317887 h 6533995"/>
              <a:gd name="connsiteX1344" fmla="*/ 7487803 w 11830043"/>
              <a:gd name="connsiteY1344" fmla="*/ 5308100 h 6533995"/>
              <a:gd name="connsiteX1345" fmla="*/ 7246575 w 11830043"/>
              <a:gd name="connsiteY1345" fmla="*/ 5308100 h 6533995"/>
              <a:gd name="connsiteX1346" fmla="*/ 7256359 w 11830043"/>
              <a:gd name="connsiteY1346" fmla="*/ 5317887 h 6533995"/>
              <a:gd name="connsiteX1347" fmla="*/ 7246575 w 11830043"/>
              <a:gd name="connsiteY1347" fmla="*/ 5327611 h 6533995"/>
              <a:gd name="connsiteX1348" fmla="*/ 7236855 w 11830043"/>
              <a:gd name="connsiteY1348" fmla="*/ 5317887 h 6533995"/>
              <a:gd name="connsiteX1349" fmla="*/ 7246575 w 11830043"/>
              <a:gd name="connsiteY1349" fmla="*/ 5308100 h 6533995"/>
              <a:gd name="connsiteX1350" fmla="*/ 7005346 w 11830043"/>
              <a:gd name="connsiteY1350" fmla="*/ 5308100 h 6533995"/>
              <a:gd name="connsiteX1351" fmla="*/ 7015130 w 11830043"/>
              <a:gd name="connsiteY1351" fmla="*/ 5317887 h 6533995"/>
              <a:gd name="connsiteX1352" fmla="*/ 7005346 w 11830043"/>
              <a:gd name="connsiteY1352" fmla="*/ 5327611 h 6533995"/>
              <a:gd name="connsiteX1353" fmla="*/ 6995626 w 11830043"/>
              <a:gd name="connsiteY1353" fmla="*/ 5317887 h 6533995"/>
              <a:gd name="connsiteX1354" fmla="*/ 7005346 w 11830043"/>
              <a:gd name="connsiteY1354" fmla="*/ 5308100 h 6533995"/>
              <a:gd name="connsiteX1355" fmla="*/ 6764118 w 11830043"/>
              <a:gd name="connsiteY1355" fmla="*/ 5308100 h 6533995"/>
              <a:gd name="connsiteX1356" fmla="*/ 6773902 w 11830043"/>
              <a:gd name="connsiteY1356" fmla="*/ 5317887 h 6533995"/>
              <a:gd name="connsiteX1357" fmla="*/ 6764118 w 11830043"/>
              <a:gd name="connsiteY1357" fmla="*/ 5327611 h 6533995"/>
              <a:gd name="connsiteX1358" fmla="*/ 6754335 w 11830043"/>
              <a:gd name="connsiteY1358" fmla="*/ 5317887 h 6533995"/>
              <a:gd name="connsiteX1359" fmla="*/ 6764118 w 11830043"/>
              <a:gd name="connsiteY1359" fmla="*/ 5308100 h 6533995"/>
              <a:gd name="connsiteX1360" fmla="*/ 6522889 w 11830043"/>
              <a:gd name="connsiteY1360" fmla="*/ 5308100 h 6533995"/>
              <a:gd name="connsiteX1361" fmla="*/ 6532610 w 11830043"/>
              <a:gd name="connsiteY1361" fmla="*/ 5317887 h 6533995"/>
              <a:gd name="connsiteX1362" fmla="*/ 6522889 w 11830043"/>
              <a:gd name="connsiteY1362" fmla="*/ 5327611 h 6533995"/>
              <a:gd name="connsiteX1363" fmla="*/ 6513105 w 11830043"/>
              <a:gd name="connsiteY1363" fmla="*/ 5317887 h 6533995"/>
              <a:gd name="connsiteX1364" fmla="*/ 6522889 w 11830043"/>
              <a:gd name="connsiteY1364" fmla="*/ 5308100 h 6533995"/>
              <a:gd name="connsiteX1365" fmla="*/ 6281661 w 11830043"/>
              <a:gd name="connsiteY1365" fmla="*/ 5308100 h 6533995"/>
              <a:gd name="connsiteX1366" fmla="*/ 6291381 w 11830043"/>
              <a:gd name="connsiteY1366" fmla="*/ 5317887 h 6533995"/>
              <a:gd name="connsiteX1367" fmla="*/ 6281661 w 11830043"/>
              <a:gd name="connsiteY1367" fmla="*/ 5327611 h 6533995"/>
              <a:gd name="connsiteX1368" fmla="*/ 6271877 w 11830043"/>
              <a:gd name="connsiteY1368" fmla="*/ 5317887 h 6533995"/>
              <a:gd name="connsiteX1369" fmla="*/ 6281661 w 11830043"/>
              <a:gd name="connsiteY1369" fmla="*/ 5308100 h 6533995"/>
              <a:gd name="connsiteX1370" fmla="*/ 6040432 w 11830043"/>
              <a:gd name="connsiteY1370" fmla="*/ 5308100 h 6533995"/>
              <a:gd name="connsiteX1371" fmla="*/ 6050216 w 11830043"/>
              <a:gd name="connsiteY1371" fmla="*/ 5317887 h 6533995"/>
              <a:gd name="connsiteX1372" fmla="*/ 6040432 w 11830043"/>
              <a:gd name="connsiteY1372" fmla="*/ 5327611 h 6533995"/>
              <a:gd name="connsiteX1373" fmla="*/ 6030712 w 11830043"/>
              <a:gd name="connsiteY1373" fmla="*/ 5317887 h 6533995"/>
              <a:gd name="connsiteX1374" fmla="*/ 6040432 w 11830043"/>
              <a:gd name="connsiteY1374" fmla="*/ 5308100 h 6533995"/>
              <a:gd name="connsiteX1375" fmla="*/ 5799205 w 11830043"/>
              <a:gd name="connsiteY1375" fmla="*/ 5308100 h 6533995"/>
              <a:gd name="connsiteX1376" fmla="*/ 5808989 w 11830043"/>
              <a:gd name="connsiteY1376" fmla="*/ 5317887 h 6533995"/>
              <a:gd name="connsiteX1377" fmla="*/ 5799205 w 11830043"/>
              <a:gd name="connsiteY1377" fmla="*/ 5327611 h 6533995"/>
              <a:gd name="connsiteX1378" fmla="*/ 5789486 w 11830043"/>
              <a:gd name="connsiteY1378" fmla="*/ 5317887 h 6533995"/>
              <a:gd name="connsiteX1379" fmla="*/ 5799205 w 11830043"/>
              <a:gd name="connsiteY1379" fmla="*/ 5308100 h 6533995"/>
              <a:gd name="connsiteX1380" fmla="*/ 5557992 w 11830043"/>
              <a:gd name="connsiteY1380" fmla="*/ 5308100 h 6533995"/>
              <a:gd name="connsiteX1381" fmla="*/ 5567774 w 11830043"/>
              <a:gd name="connsiteY1381" fmla="*/ 5317887 h 6533995"/>
              <a:gd name="connsiteX1382" fmla="*/ 5557992 w 11830043"/>
              <a:gd name="connsiteY1382" fmla="*/ 5327611 h 6533995"/>
              <a:gd name="connsiteX1383" fmla="*/ 5548208 w 11830043"/>
              <a:gd name="connsiteY1383" fmla="*/ 5317887 h 6533995"/>
              <a:gd name="connsiteX1384" fmla="*/ 5557992 w 11830043"/>
              <a:gd name="connsiteY1384" fmla="*/ 5308100 h 6533995"/>
              <a:gd name="connsiteX1385" fmla="*/ 5316710 w 11830043"/>
              <a:gd name="connsiteY1385" fmla="*/ 5308100 h 6533995"/>
              <a:gd name="connsiteX1386" fmla="*/ 5326432 w 11830043"/>
              <a:gd name="connsiteY1386" fmla="*/ 5317887 h 6533995"/>
              <a:gd name="connsiteX1387" fmla="*/ 5316710 w 11830043"/>
              <a:gd name="connsiteY1387" fmla="*/ 5327611 h 6533995"/>
              <a:gd name="connsiteX1388" fmla="*/ 5306924 w 11830043"/>
              <a:gd name="connsiteY1388" fmla="*/ 5317887 h 6533995"/>
              <a:gd name="connsiteX1389" fmla="*/ 5316710 w 11830043"/>
              <a:gd name="connsiteY1389" fmla="*/ 5308100 h 6533995"/>
              <a:gd name="connsiteX1390" fmla="*/ 5075486 w 11830043"/>
              <a:gd name="connsiteY1390" fmla="*/ 5308100 h 6533995"/>
              <a:gd name="connsiteX1391" fmla="*/ 5085202 w 11830043"/>
              <a:gd name="connsiteY1391" fmla="*/ 5317887 h 6533995"/>
              <a:gd name="connsiteX1392" fmla="*/ 5075486 w 11830043"/>
              <a:gd name="connsiteY1392" fmla="*/ 5327611 h 6533995"/>
              <a:gd name="connsiteX1393" fmla="*/ 5065705 w 11830043"/>
              <a:gd name="connsiteY1393" fmla="*/ 5317887 h 6533995"/>
              <a:gd name="connsiteX1394" fmla="*/ 5075486 w 11830043"/>
              <a:gd name="connsiteY1394" fmla="*/ 5308100 h 6533995"/>
              <a:gd name="connsiteX1395" fmla="*/ 4834252 w 11830043"/>
              <a:gd name="connsiteY1395" fmla="*/ 5308100 h 6533995"/>
              <a:gd name="connsiteX1396" fmla="*/ 4844040 w 11830043"/>
              <a:gd name="connsiteY1396" fmla="*/ 5317887 h 6533995"/>
              <a:gd name="connsiteX1397" fmla="*/ 4834252 w 11830043"/>
              <a:gd name="connsiteY1397" fmla="*/ 5327611 h 6533995"/>
              <a:gd name="connsiteX1398" fmla="*/ 4824534 w 11830043"/>
              <a:gd name="connsiteY1398" fmla="*/ 5317887 h 6533995"/>
              <a:gd name="connsiteX1399" fmla="*/ 4834252 w 11830043"/>
              <a:gd name="connsiteY1399" fmla="*/ 5308100 h 6533995"/>
              <a:gd name="connsiteX1400" fmla="*/ 4593019 w 11830043"/>
              <a:gd name="connsiteY1400" fmla="*/ 5308100 h 6533995"/>
              <a:gd name="connsiteX1401" fmla="*/ 4602795 w 11830043"/>
              <a:gd name="connsiteY1401" fmla="*/ 5317887 h 6533995"/>
              <a:gd name="connsiteX1402" fmla="*/ 4593019 w 11830043"/>
              <a:gd name="connsiteY1402" fmla="*/ 5327611 h 6533995"/>
              <a:gd name="connsiteX1403" fmla="*/ 4583304 w 11830043"/>
              <a:gd name="connsiteY1403" fmla="*/ 5317887 h 6533995"/>
              <a:gd name="connsiteX1404" fmla="*/ 4593019 w 11830043"/>
              <a:gd name="connsiteY1404" fmla="*/ 5308100 h 6533995"/>
              <a:gd name="connsiteX1405" fmla="*/ 4351806 w 11830043"/>
              <a:gd name="connsiteY1405" fmla="*/ 5308100 h 6533995"/>
              <a:gd name="connsiteX1406" fmla="*/ 4361580 w 11830043"/>
              <a:gd name="connsiteY1406" fmla="*/ 5317887 h 6533995"/>
              <a:gd name="connsiteX1407" fmla="*/ 4351806 w 11830043"/>
              <a:gd name="connsiteY1407" fmla="*/ 5327611 h 6533995"/>
              <a:gd name="connsiteX1408" fmla="*/ 4342006 w 11830043"/>
              <a:gd name="connsiteY1408" fmla="*/ 5317887 h 6533995"/>
              <a:gd name="connsiteX1409" fmla="*/ 4351806 w 11830043"/>
              <a:gd name="connsiteY1409" fmla="*/ 5308100 h 6533995"/>
              <a:gd name="connsiteX1410" fmla="*/ 4110583 w 11830043"/>
              <a:gd name="connsiteY1410" fmla="*/ 5308100 h 6533995"/>
              <a:gd name="connsiteX1411" fmla="*/ 4120362 w 11830043"/>
              <a:gd name="connsiteY1411" fmla="*/ 5317887 h 6533995"/>
              <a:gd name="connsiteX1412" fmla="*/ 4110583 w 11830043"/>
              <a:gd name="connsiteY1412" fmla="*/ 5327611 h 6533995"/>
              <a:gd name="connsiteX1413" fmla="*/ 4100799 w 11830043"/>
              <a:gd name="connsiteY1413" fmla="*/ 5317887 h 6533995"/>
              <a:gd name="connsiteX1414" fmla="*/ 4110583 w 11830043"/>
              <a:gd name="connsiteY1414" fmla="*/ 5308100 h 6533995"/>
              <a:gd name="connsiteX1415" fmla="*/ 3869431 w 11830043"/>
              <a:gd name="connsiteY1415" fmla="*/ 5308100 h 6533995"/>
              <a:gd name="connsiteX1416" fmla="*/ 3879151 w 11830043"/>
              <a:gd name="connsiteY1416" fmla="*/ 5317887 h 6533995"/>
              <a:gd name="connsiteX1417" fmla="*/ 3869431 w 11830043"/>
              <a:gd name="connsiteY1417" fmla="*/ 5327611 h 6533995"/>
              <a:gd name="connsiteX1418" fmla="*/ 3859648 w 11830043"/>
              <a:gd name="connsiteY1418" fmla="*/ 5317887 h 6533995"/>
              <a:gd name="connsiteX1419" fmla="*/ 3869431 w 11830043"/>
              <a:gd name="connsiteY1419" fmla="*/ 5308100 h 6533995"/>
              <a:gd name="connsiteX1420" fmla="*/ 3628215 w 11830043"/>
              <a:gd name="connsiteY1420" fmla="*/ 5308100 h 6533995"/>
              <a:gd name="connsiteX1421" fmla="*/ 3637936 w 11830043"/>
              <a:gd name="connsiteY1421" fmla="*/ 5317887 h 6533995"/>
              <a:gd name="connsiteX1422" fmla="*/ 3628215 w 11830043"/>
              <a:gd name="connsiteY1422" fmla="*/ 5327611 h 6533995"/>
              <a:gd name="connsiteX1423" fmla="*/ 3618432 w 11830043"/>
              <a:gd name="connsiteY1423" fmla="*/ 5317887 h 6533995"/>
              <a:gd name="connsiteX1424" fmla="*/ 3628215 w 11830043"/>
              <a:gd name="connsiteY1424" fmla="*/ 5308100 h 6533995"/>
              <a:gd name="connsiteX1425" fmla="*/ 3386959 w 11830043"/>
              <a:gd name="connsiteY1425" fmla="*/ 5308100 h 6533995"/>
              <a:gd name="connsiteX1426" fmla="*/ 3396745 w 11830043"/>
              <a:gd name="connsiteY1426" fmla="*/ 5317887 h 6533995"/>
              <a:gd name="connsiteX1427" fmla="*/ 3386959 w 11830043"/>
              <a:gd name="connsiteY1427" fmla="*/ 5327611 h 6533995"/>
              <a:gd name="connsiteX1428" fmla="*/ 3377237 w 11830043"/>
              <a:gd name="connsiteY1428" fmla="*/ 5317887 h 6533995"/>
              <a:gd name="connsiteX1429" fmla="*/ 3386959 w 11830043"/>
              <a:gd name="connsiteY1429" fmla="*/ 5308100 h 6533995"/>
              <a:gd name="connsiteX1430" fmla="*/ 3145752 w 11830043"/>
              <a:gd name="connsiteY1430" fmla="*/ 5308100 h 6533995"/>
              <a:gd name="connsiteX1431" fmla="*/ 3155534 w 11830043"/>
              <a:gd name="connsiteY1431" fmla="*/ 5317887 h 6533995"/>
              <a:gd name="connsiteX1432" fmla="*/ 3145752 w 11830043"/>
              <a:gd name="connsiteY1432" fmla="*/ 5327611 h 6533995"/>
              <a:gd name="connsiteX1433" fmla="*/ 3136034 w 11830043"/>
              <a:gd name="connsiteY1433" fmla="*/ 5317887 h 6533995"/>
              <a:gd name="connsiteX1434" fmla="*/ 3145752 w 11830043"/>
              <a:gd name="connsiteY1434" fmla="*/ 5308100 h 6533995"/>
              <a:gd name="connsiteX1435" fmla="*/ 2904574 w 11830043"/>
              <a:gd name="connsiteY1435" fmla="*/ 5308100 h 6533995"/>
              <a:gd name="connsiteX1436" fmla="*/ 2914357 w 11830043"/>
              <a:gd name="connsiteY1436" fmla="*/ 5317887 h 6533995"/>
              <a:gd name="connsiteX1437" fmla="*/ 2904574 w 11830043"/>
              <a:gd name="connsiteY1437" fmla="*/ 5327611 h 6533995"/>
              <a:gd name="connsiteX1438" fmla="*/ 2894793 w 11830043"/>
              <a:gd name="connsiteY1438" fmla="*/ 5317887 h 6533995"/>
              <a:gd name="connsiteX1439" fmla="*/ 2904574 w 11830043"/>
              <a:gd name="connsiteY1439" fmla="*/ 5308100 h 6533995"/>
              <a:gd name="connsiteX1440" fmla="*/ 2663275 w 11830043"/>
              <a:gd name="connsiteY1440" fmla="*/ 5308100 h 6533995"/>
              <a:gd name="connsiteX1441" fmla="*/ 2673000 w 11830043"/>
              <a:gd name="connsiteY1441" fmla="*/ 5317887 h 6533995"/>
              <a:gd name="connsiteX1442" fmla="*/ 2663275 w 11830043"/>
              <a:gd name="connsiteY1442" fmla="*/ 5327611 h 6533995"/>
              <a:gd name="connsiteX1443" fmla="*/ 2653493 w 11830043"/>
              <a:gd name="connsiteY1443" fmla="*/ 5317887 h 6533995"/>
              <a:gd name="connsiteX1444" fmla="*/ 2663275 w 11830043"/>
              <a:gd name="connsiteY1444" fmla="*/ 5308100 h 6533995"/>
              <a:gd name="connsiteX1445" fmla="*/ 2422039 w 11830043"/>
              <a:gd name="connsiteY1445" fmla="*/ 5308100 h 6533995"/>
              <a:gd name="connsiteX1446" fmla="*/ 2431755 w 11830043"/>
              <a:gd name="connsiteY1446" fmla="*/ 5317887 h 6533995"/>
              <a:gd name="connsiteX1447" fmla="*/ 2422039 w 11830043"/>
              <a:gd name="connsiteY1447" fmla="*/ 5327611 h 6533995"/>
              <a:gd name="connsiteX1448" fmla="*/ 2412259 w 11830043"/>
              <a:gd name="connsiteY1448" fmla="*/ 5317887 h 6533995"/>
              <a:gd name="connsiteX1449" fmla="*/ 2422039 w 11830043"/>
              <a:gd name="connsiteY1449" fmla="*/ 5308100 h 6533995"/>
              <a:gd name="connsiteX1450" fmla="*/ 2180796 w 11830043"/>
              <a:gd name="connsiteY1450" fmla="*/ 5308100 h 6533995"/>
              <a:gd name="connsiteX1451" fmla="*/ 2190581 w 11830043"/>
              <a:gd name="connsiteY1451" fmla="*/ 5317887 h 6533995"/>
              <a:gd name="connsiteX1452" fmla="*/ 2180796 w 11830043"/>
              <a:gd name="connsiteY1452" fmla="*/ 5327611 h 6533995"/>
              <a:gd name="connsiteX1453" fmla="*/ 2171085 w 11830043"/>
              <a:gd name="connsiteY1453" fmla="*/ 5317887 h 6533995"/>
              <a:gd name="connsiteX1454" fmla="*/ 2180796 w 11830043"/>
              <a:gd name="connsiteY1454" fmla="*/ 5308100 h 6533995"/>
              <a:gd name="connsiteX1455" fmla="*/ 1939584 w 11830043"/>
              <a:gd name="connsiteY1455" fmla="*/ 5308100 h 6533995"/>
              <a:gd name="connsiteX1456" fmla="*/ 1949367 w 11830043"/>
              <a:gd name="connsiteY1456" fmla="*/ 5317887 h 6533995"/>
              <a:gd name="connsiteX1457" fmla="*/ 1939584 w 11830043"/>
              <a:gd name="connsiteY1457" fmla="*/ 5327611 h 6533995"/>
              <a:gd name="connsiteX1458" fmla="*/ 1929862 w 11830043"/>
              <a:gd name="connsiteY1458" fmla="*/ 5317887 h 6533995"/>
              <a:gd name="connsiteX1459" fmla="*/ 1939584 w 11830043"/>
              <a:gd name="connsiteY1459" fmla="*/ 5308100 h 6533995"/>
              <a:gd name="connsiteX1460" fmla="*/ 1698333 w 11830043"/>
              <a:gd name="connsiteY1460" fmla="*/ 5308100 h 6533995"/>
              <a:gd name="connsiteX1461" fmla="*/ 1708119 w 11830043"/>
              <a:gd name="connsiteY1461" fmla="*/ 5317887 h 6533995"/>
              <a:gd name="connsiteX1462" fmla="*/ 1698333 w 11830043"/>
              <a:gd name="connsiteY1462" fmla="*/ 5327611 h 6533995"/>
              <a:gd name="connsiteX1463" fmla="*/ 1688548 w 11830043"/>
              <a:gd name="connsiteY1463" fmla="*/ 5317887 h 6533995"/>
              <a:gd name="connsiteX1464" fmla="*/ 1698333 w 11830043"/>
              <a:gd name="connsiteY1464" fmla="*/ 5308100 h 6533995"/>
              <a:gd name="connsiteX1465" fmla="*/ 1457108 w 11830043"/>
              <a:gd name="connsiteY1465" fmla="*/ 5308100 h 6533995"/>
              <a:gd name="connsiteX1466" fmla="*/ 1466828 w 11830043"/>
              <a:gd name="connsiteY1466" fmla="*/ 5317887 h 6533995"/>
              <a:gd name="connsiteX1467" fmla="*/ 1457108 w 11830043"/>
              <a:gd name="connsiteY1467" fmla="*/ 5327611 h 6533995"/>
              <a:gd name="connsiteX1468" fmla="*/ 1447324 w 11830043"/>
              <a:gd name="connsiteY1468" fmla="*/ 5317887 h 6533995"/>
              <a:gd name="connsiteX1469" fmla="*/ 1457108 w 11830043"/>
              <a:gd name="connsiteY1469" fmla="*/ 5308100 h 6533995"/>
              <a:gd name="connsiteX1470" fmla="*/ 1215887 w 11830043"/>
              <a:gd name="connsiteY1470" fmla="*/ 5308100 h 6533995"/>
              <a:gd name="connsiteX1471" fmla="*/ 1225671 w 11830043"/>
              <a:gd name="connsiteY1471" fmla="*/ 5317887 h 6533995"/>
              <a:gd name="connsiteX1472" fmla="*/ 1215887 w 11830043"/>
              <a:gd name="connsiteY1472" fmla="*/ 5327611 h 6533995"/>
              <a:gd name="connsiteX1473" fmla="*/ 1206167 w 11830043"/>
              <a:gd name="connsiteY1473" fmla="*/ 5317887 h 6533995"/>
              <a:gd name="connsiteX1474" fmla="*/ 1215887 w 11830043"/>
              <a:gd name="connsiteY1474" fmla="*/ 5308100 h 6533995"/>
              <a:gd name="connsiteX1475" fmla="*/ 974667 w 11830043"/>
              <a:gd name="connsiteY1475" fmla="*/ 5308100 h 6533995"/>
              <a:gd name="connsiteX1476" fmla="*/ 984451 w 11830043"/>
              <a:gd name="connsiteY1476" fmla="*/ 5317887 h 6533995"/>
              <a:gd name="connsiteX1477" fmla="*/ 974667 w 11830043"/>
              <a:gd name="connsiteY1477" fmla="*/ 5327611 h 6533995"/>
              <a:gd name="connsiteX1478" fmla="*/ 964947 w 11830043"/>
              <a:gd name="connsiteY1478" fmla="*/ 5317887 h 6533995"/>
              <a:gd name="connsiteX1479" fmla="*/ 974667 w 11830043"/>
              <a:gd name="connsiteY1479" fmla="*/ 5308100 h 6533995"/>
              <a:gd name="connsiteX1480" fmla="*/ 733447 w 11830043"/>
              <a:gd name="connsiteY1480" fmla="*/ 5308100 h 6533995"/>
              <a:gd name="connsiteX1481" fmla="*/ 743167 w 11830043"/>
              <a:gd name="connsiteY1481" fmla="*/ 5317887 h 6533995"/>
              <a:gd name="connsiteX1482" fmla="*/ 733447 w 11830043"/>
              <a:gd name="connsiteY1482" fmla="*/ 5327611 h 6533995"/>
              <a:gd name="connsiteX1483" fmla="*/ 723663 w 11830043"/>
              <a:gd name="connsiteY1483" fmla="*/ 5317887 h 6533995"/>
              <a:gd name="connsiteX1484" fmla="*/ 733447 w 11830043"/>
              <a:gd name="connsiteY1484" fmla="*/ 5308100 h 6533995"/>
              <a:gd name="connsiteX1485" fmla="*/ 492226 w 11830043"/>
              <a:gd name="connsiteY1485" fmla="*/ 5308100 h 6533995"/>
              <a:gd name="connsiteX1486" fmla="*/ 501946 w 11830043"/>
              <a:gd name="connsiteY1486" fmla="*/ 5317887 h 6533995"/>
              <a:gd name="connsiteX1487" fmla="*/ 492226 w 11830043"/>
              <a:gd name="connsiteY1487" fmla="*/ 5327611 h 6533995"/>
              <a:gd name="connsiteX1488" fmla="*/ 482442 w 11830043"/>
              <a:gd name="connsiteY1488" fmla="*/ 5317887 h 6533995"/>
              <a:gd name="connsiteX1489" fmla="*/ 492226 w 11830043"/>
              <a:gd name="connsiteY1489" fmla="*/ 5308100 h 6533995"/>
              <a:gd name="connsiteX1490" fmla="*/ 251007 w 11830043"/>
              <a:gd name="connsiteY1490" fmla="*/ 5308100 h 6533995"/>
              <a:gd name="connsiteX1491" fmla="*/ 260791 w 11830043"/>
              <a:gd name="connsiteY1491" fmla="*/ 5317887 h 6533995"/>
              <a:gd name="connsiteX1492" fmla="*/ 251007 w 11830043"/>
              <a:gd name="connsiteY1492" fmla="*/ 5327611 h 6533995"/>
              <a:gd name="connsiteX1493" fmla="*/ 241287 w 11830043"/>
              <a:gd name="connsiteY1493" fmla="*/ 5317887 h 6533995"/>
              <a:gd name="connsiteX1494" fmla="*/ 251007 w 11830043"/>
              <a:gd name="connsiteY1494" fmla="*/ 5308100 h 6533995"/>
              <a:gd name="connsiteX1495" fmla="*/ 9723 w 11830043"/>
              <a:gd name="connsiteY1495" fmla="*/ 5308100 h 6533995"/>
              <a:gd name="connsiteX1496" fmla="*/ 19507 w 11830043"/>
              <a:gd name="connsiteY1496" fmla="*/ 5317887 h 6533995"/>
              <a:gd name="connsiteX1497" fmla="*/ 9723 w 11830043"/>
              <a:gd name="connsiteY1497" fmla="*/ 5327611 h 6533995"/>
              <a:gd name="connsiteX1498" fmla="*/ 4 w 11830043"/>
              <a:gd name="connsiteY1498" fmla="*/ 5317887 h 6533995"/>
              <a:gd name="connsiteX1499" fmla="*/ 9723 w 11830043"/>
              <a:gd name="connsiteY1499" fmla="*/ 5308100 h 6533995"/>
              <a:gd name="connsiteX1500" fmla="*/ 11820259 w 11830043"/>
              <a:gd name="connsiteY1500" fmla="*/ 5066785 h 6533995"/>
              <a:gd name="connsiteX1501" fmla="*/ 11830043 w 11830043"/>
              <a:gd name="connsiteY1501" fmla="*/ 5076573 h 6533995"/>
              <a:gd name="connsiteX1502" fmla="*/ 11820259 w 11830043"/>
              <a:gd name="connsiteY1502" fmla="*/ 5086296 h 6533995"/>
              <a:gd name="connsiteX1503" fmla="*/ 11810539 w 11830043"/>
              <a:gd name="connsiteY1503" fmla="*/ 5076573 h 6533995"/>
              <a:gd name="connsiteX1504" fmla="*/ 11820259 w 11830043"/>
              <a:gd name="connsiteY1504" fmla="*/ 5066785 h 6533995"/>
              <a:gd name="connsiteX1505" fmla="*/ 11579030 w 11830043"/>
              <a:gd name="connsiteY1505" fmla="*/ 5066785 h 6533995"/>
              <a:gd name="connsiteX1506" fmla="*/ 11588815 w 11830043"/>
              <a:gd name="connsiteY1506" fmla="*/ 5076573 h 6533995"/>
              <a:gd name="connsiteX1507" fmla="*/ 11579030 w 11830043"/>
              <a:gd name="connsiteY1507" fmla="*/ 5086296 h 6533995"/>
              <a:gd name="connsiteX1508" fmla="*/ 11569310 w 11830043"/>
              <a:gd name="connsiteY1508" fmla="*/ 5076573 h 6533995"/>
              <a:gd name="connsiteX1509" fmla="*/ 11579030 w 11830043"/>
              <a:gd name="connsiteY1509" fmla="*/ 5066785 h 6533995"/>
              <a:gd name="connsiteX1510" fmla="*/ 11337802 w 11830043"/>
              <a:gd name="connsiteY1510" fmla="*/ 5066785 h 6533995"/>
              <a:gd name="connsiteX1511" fmla="*/ 11347587 w 11830043"/>
              <a:gd name="connsiteY1511" fmla="*/ 5076573 h 6533995"/>
              <a:gd name="connsiteX1512" fmla="*/ 11337802 w 11830043"/>
              <a:gd name="connsiteY1512" fmla="*/ 5086296 h 6533995"/>
              <a:gd name="connsiteX1513" fmla="*/ 11328082 w 11830043"/>
              <a:gd name="connsiteY1513" fmla="*/ 5076573 h 6533995"/>
              <a:gd name="connsiteX1514" fmla="*/ 11337802 w 11830043"/>
              <a:gd name="connsiteY1514" fmla="*/ 5066785 h 6533995"/>
              <a:gd name="connsiteX1515" fmla="*/ 11096574 w 11830043"/>
              <a:gd name="connsiteY1515" fmla="*/ 5066785 h 6533995"/>
              <a:gd name="connsiteX1516" fmla="*/ 11106294 w 11830043"/>
              <a:gd name="connsiteY1516" fmla="*/ 5076573 h 6533995"/>
              <a:gd name="connsiteX1517" fmla="*/ 11096574 w 11830043"/>
              <a:gd name="connsiteY1517" fmla="*/ 5086296 h 6533995"/>
              <a:gd name="connsiteX1518" fmla="*/ 11086790 w 11830043"/>
              <a:gd name="connsiteY1518" fmla="*/ 5076573 h 6533995"/>
              <a:gd name="connsiteX1519" fmla="*/ 11096574 w 11830043"/>
              <a:gd name="connsiteY1519" fmla="*/ 5066785 h 6533995"/>
              <a:gd name="connsiteX1520" fmla="*/ 10855345 w 11830043"/>
              <a:gd name="connsiteY1520" fmla="*/ 5066785 h 6533995"/>
              <a:gd name="connsiteX1521" fmla="*/ 10865065 w 11830043"/>
              <a:gd name="connsiteY1521" fmla="*/ 5076573 h 6533995"/>
              <a:gd name="connsiteX1522" fmla="*/ 10855345 w 11830043"/>
              <a:gd name="connsiteY1522" fmla="*/ 5086296 h 6533995"/>
              <a:gd name="connsiteX1523" fmla="*/ 10845625 w 11830043"/>
              <a:gd name="connsiteY1523" fmla="*/ 5076573 h 6533995"/>
              <a:gd name="connsiteX1524" fmla="*/ 10855345 w 11830043"/>
              <a:gd name="connsiteY1524" fmla="*/ 5066785 h 6533995"/>
              <a:gd name="connsiteX1525" fmla="*/ 10614116 w 11830043"/>
              <a:gd name="connsiteY1525" fmla="*/ 5066785 h 6533995"/>
              <a:gd name="connsiteX1526" fmla="*/ 10623901 w 11830043"/>
              <a:gd name="connsiteY1526" fmla="*/ 5076573 h 6533995"/>
              <a:gd name="connsiteX1527" fmla="*/ 10614116 w 11830043"/>
              <a:gd name="connsiteY1527" fmla="*/ 5086296 h 6533995"/>
              <a:gd name="connsiteX1528" fmla="*/ 10604396 w 11830043"/>
              <a:gd name="connsiteY1528" fmla="*/ 5076573 h 6533995"/>
              <a:gd name="connsiteX1529" fmla="*/ 10614116 w 11830043"/>
              <a:gd name="connsiteY1529" fmla="*/ 5066785 h 6533995"/>
              <a:gd name="connsiteX1530" fmla="*/ 10372888 w 11830043"/>
              <a:gd name="connsiteY1530" fmla="*/ 5066785 h 6533995"/>
              <a:gd name="connsiteX1531" fmla="*/ 10382673 w 11830043"/>
              <a:gd name="connsiteY1531" fmla="*/ 5076573 h 6533995"/>
              <a:gd name="connsiteX1532" fmla="*/ 10372888 w 11830043"/>
              <a:gd name="connsiteY1532" fmla="*/ 5086296 h 6533995"/>
              <a:gd name="connsiteX1533" fmla="*/ 10363168 w 11830043"/>
              <a:gd name="connsiteY1533" fmla="*/ 5076573 h 6533995"/>
              <a:gd name="connsiteX1534" fmla="*/ 10372888 w 11830043"/>
              <a:gd name="connsiteY1534" fmla="*/ 5066785 h 6533995"/>
              <a:gd name="connsiteX1535" fmla="*/ 10131660 w 11830043"/>
              <a:gd name="connsiteY1535" fmla="*/ 5066785 h 6533995"/>
              <a:gd name="connsiteX1536" fmla="*/ 10141444 w 11830043"/>
              <a:gd name="connsiteY1536" fmla="*/ 5076573 h 6533995"/>
              <a:gd name="connsiteX1537" fmla="*/ 10131660 w 11830043"/>
              <a:gd name="connsiteY1537" fmla="*/ 5086296 h 6533995"/>
              <a:gd name="connsiteX1538" fmla="*/ 10121940 w 11830043"/>
              <a:gd name="connsiteY1538" fmla="*/ 5076573 h 6533995"/>
              <a:gd name="connsiteX1539" fmla="*/ 10131660 w 11830043"/>
              <a:gd name="connsiteY1539" fmla="*/ 5066785 h 6533995"/>
              <a:gd name="connsiteX1540" fmla="*/ 9890432 w 11830043"/>
              <a:gd name="connsiteY1540" fmla="*/ 5066785 h 6533995"/>
              <a:gd name="connsiteX1541" fmla="*/ 9900152 w 11830043"/>
              <a:gd name="connsiteY1541" fmla="*/ 5076573 h 6533995"/>
              <a:gd name="connsiteX1542" fmla="*/ 9890432 w 11830043"/>
              <a:gd name="connsiteY1542" fmla="*/ 5086296 h 6533995"/>
              <a:gd name="connsiteX1543" fmla="*/ 9880648 w 11830043"/>
              <a:gd name="connsiteY1543" fmla="*/ 5076573 h 6533995"/>
              <a:gd name="connsiteX1544" fmla="*/ 9890432 w 11830043"/>
              <a:gd name="connsiteY1544" fmla="*/ 5066785 h 6533995"/>
              <a:gd name="connsiteX1545" fmla="*/ 9649203 w 11830043"/>
              <a:gd name="connsiteY1545" fmla="*/ 5066785 h 6533995"/>
              <a:gd name="connsiteX1546" fmla="*/ 9658923 w 11830043"/>
              <a:gd name="connsiteY1546" fmla="*/ 5076573 h 6533995"/>
              <a:gd name="connsiteX1547" fmla="*/ 9649203 w 11830043"/>
              <a:gd name="connsiteY1547" fmla="*/ 5086296 h 6533995"/>
              <a:gd name="connsiteX1548" fmla="*/ 9639483 w 11830043"/>
              <a:gd name="connsiteY1548" fmla="*/ 5076573 h 6533995"/>
              <a:gd name="connsiteX1549" fmla="*/ 9649203 w 11830043"/>
              <a:gd name="connsiteY1549" fmla="*/ 5066785 h 6533995"/>
              <a:gd name="connsiteX1550" fmla="*/ 9417695 w 11830043"/>
              <a:gd name="connsiteY1550" fmla="*/ 5066785 h 6533995"/>
              <a:gd name="connsiteX1551" fmla="*/ 9427416 w 11830043"/>
              <a:gd name="connsiteY1551" fmla="*/ 5076573 h 6533995"/>
              <a:gd name="connsiteX1552" fmla="*/ 9417695 w 11830043"/>
              <a:gd name="connsiteY1552" fmla="*/ 5086296 h 6533995"/>
              <a:gd name="connsiteX1553" fmla="*/ 9407911 w 11830043"/>
              <a:gd name="connsiteY1553" fmla="*/ 5076573 h 6533995"/>
              <a:gd name="connsiteX1554" fmla="*/ 9417695 w 11830043"/>
              <a:gd name="connsiteY1554" fmla="*/ 5066785 h 6533995"/>
              <a:gd name="connsiteX1555" fmla="*/ 9176467 w 11830043"/>
              <a:gd name="connsiteY1555" fmla="*/ 5066785 h 6533995"/>
              <a:gd name="connsiteX1556" fmla="*/ 9186187 w 11830043"/>
              <a:gd name="connsiteY1556" fmla="*/ 5076573 h 6533995"/>
              <a:gd name="connsiteX1557" fmla="*/ 9176467 w 11830043"/>
              <a:gd name="connsiteY1557" fmla="*/ 5086296 h 6533995"/>
              <a:gd name="connsiteX1558" fmla="*/ 9166683 w 11830043"/>
              <a:gd name="connsiteY1558" fmla="*/ 5076573 h 6533995"/>
              <a:gd name="connsiteX1559" fmla="*/ 9176467 w 11830043"/>
              <a:gd name="connsiteY1559" fmla="*/ 5066785 h 6533995"/>
              <a:gd name="connsiteX1560" fmla="*/ 8935237 w 11830043"/>
              <a:gd name="connsiteY1560" fmla="*/ 5066785 h 6533995"/>
              <a:gd name="connsiteX1561" fmla="*/ 8944958 w 11830043"/>
              <a:gd name="connsiteY1561" fmla="*/ 5076573 h 6533995"/>
              <a:gd name="connsiteX1562" fmla="*/ 8935237 w 11830043"/>
              <a:gd name="connsiteY1562" fmla="*/ 5086296 h 6533995"/>
              <a:gd name="connsiteX1563" fmla="*/ 8925454 w 11830043"/>
              <a:gd name="connsiteY1563" fmla="*/ 5076573 h 6533995"/>
              <a:gd name="connsiteX1564" fmla="*/ 8935237 w 11830043"/>
              <a:gd name="connsiteY1564" fmla="*/ 5066785 h 6533995"/>
              <a:gd name="connsiteX1565" fmla="*/ 8694009 w 11830043"/>
              <a:gd name="connsiteY1565" fmla="*/ 5066785 h 6533995"/>
              <a:gd name="connsiteX1566" fmla="*/ 8703730 w 11830043"/>
              <a:gd name="connsiteY1566" fmla="*/ 5076573 h 6533995"/>
              <a:gd name="connsiteX1567" fmla="*/ 8694009 w 11830043"/>
              <a:gd name="connsiteY1567" fmla="*/ 5086296 h 6533995"/>
              <a:gd name="connsiteX1568" fmla="*/ 8684289 w 11830043"/>
              <a:gd name="connsiteY1568" fmla="*/ 5076573 h 6533995"/>
              <a:gd name="connsiteX1569" fmla="*/ 8694009 w 11830043"/>
              <a:gd name="connsiteY1569" fmla="*/ 5066785 h 6533995"/>
              <a:gd name="connsiteX1570" fmla="*/ 8452781 w 11830043"/>
              <a:gd name="connsiteY1570" fmla="*/ 5066785 h 6533995"/>
              <a:gd name="connsiteX1571" fmla="*/ 8462566 w 11830043"/>
              <a:gd name="connsiteY1571" fmla="*/ 5076573 h 6533995"/>
              <a:gd name="connsiteX1572" fmla="*/ 8452781 w 11830043"/>
              <a:gd name="connsiteY1572" fmla="*/ 5086296 h 6533995"/>
              <a:gd name="connsiteX1573" fmla="*/ 8443061 w 11830043"/>
              <a:gd name="connsiteY1573" fmla="*/ 5076573 h 6533995"/>
              <a:gd name="connsiteX1574" fmla="*/ 8452781 w 11830043"/>
              <a:gd name="connsiteY1574" fmla="*/ 5066785 h 6533995"/>
              <a:gd name="connsiteX1575" fmla="*/ 8211553 w 11830043"/>
              <a:gd name="connsiteY1575" fmla="*/ 5066785 h 6533995"/>
              <a:gd name="connsiteX1576" fmla="*/ 8221273 w 11830043"/>
              <a:gd name="connsiteY1576" fmla="*/ 5076573 h 6533995"/>
              <a:gd name="connsiteX1577" fmla="*/ 8211553 w 11830043"/>
              <a:gd name="connsiteY1577" fmla="*/ 5086296 h 6533995"/>
              <a:gd name="connsiteX1578" fmla="*/ 8201769 w 11830043"/>
              <a:gd name="connsiteY1578" fmla="*/ 5076573 h 6533995"/>
              <a:gd name="connsiteX1579" fmla="*/ 8211553 w 11830043"/>
              <a:gd name="connsiteY1579" fmla="*/ 5066785 h 6533995"/>
              <a:gd name="connsiteX1580" fmla="*/ 7970260 w 11830043"/>
              <a:gd name="connsiteY1580" fmla="*/ 5066785 h 6533995"/>
              <a:gd name="connsiteX1581" fmla="*/ 7980044 w 11830043"/>
              <a:gd name="connsiteY1581" fmla="*/ 5076573 h 6533995"/>
              <a:gd name="connsiteX1582" fmla="*/ 7970260 w 11830043"/>
              <a:gd name="connsiteY1582" fmla="*/ 5086296 h 6533995"/>
              <a:gd name="connsiteX1583" fmla="*/ 7960477 w 11830043"/>
              <a:gd name="connsiteY1583" fmla="*/ 5076573 h 6533995"/>
              <a:gd name="connsiteX1584" fmla="*/ 7970260 w 11830043"/>
              <a:gd name="connsiteY1584" fmla="*/ 5066785 h 6533995"/>
              <a:gd name="connsiteX1585" fmla="*/ 7729032 w 11830043"/>
              <a:gd name="connsiteY1585" fmla="*/ 5066785 h 6533995"/>
              <a:gd name="connsiteX1586" fmla="*/ 7738753 w 11830043"/>
              <a:gd name="connsiteY1586" fmla="*/ 5076573 h 6533995"/>
              <a:gd name="connsiteX1587" fmla="*/ 7729032 w 11830043"/>
              <a:gd name="connsiteY1587" fmla="*/ 5086296 h 6533995"/>
              <a:gd name="connsiteX1588" fmla="*/ 7719249 w 11830043"/>
              <a:gd name="connsiteY1588" fmla="*/ 5076573 h 6533995"/>
              <a:gd name="connsiteX1589" fmla="*/ 7729032 w 11830043"/>
              <a:gd name="connsiteY1589" fmla="*/ 5066785 h 6533995"/>
              <a:gd name="connsiteX1590" fmla="*/ 7487803 w 11830043"/>
              <a:gd name="connsiteY1590" fmla="*/ 5066785 h 6533995"/>
              <a:gd name="connsiteX1591" fmla="*/ 7497524 w 11830043"/>
              <a:gd name="connsiteY1591" fmla="*/ 5076573 h 6533995"/>
              <a:gd name="connsiteX1592" fmla="*/ 7487803 w 11830043"/>
              <a:gd name="connsiteY1592" fmla="*/ 5086296 h 6533995"/>
              <a:gd name="connsiteX1593" fmla="*/ 7478019 w 11830043"/>
              <a:gd name="connsiteY1593" fmla="*/ 5076573 h 6533995"/>
              <a:gd name="connsiteX1594" fmla="*/ 7487803 w 11830043"/>
              <a:gd name="connsiteY1594" fmla="*/ 5066785 h 6533995"/>
              <a:gd name="connsiteX1595" fmla="*/ 7246575 w 11830043"/>
              <a:gd name="connsiteY1595" fmla="*/ 5066785 h 6533995"/>
              <a:gd name="connsiteX1596" fmla="*/ 7256359 w 11830043"/>
              <a:gd name="connsiteY1596" fmla="*/ 5076573 h 6533995"/>
              <a:gd name="connsiteX1597" fmla="*/ 7246575 w 11830043"/>
              <a:gd name="connsiteY1597" fmla="*/ 5086296 h 6533995"/>
              <a:gd name="connsiteX1598" fmla="*/ 7236855 w 11830043"/>
              <a:gd name="connsiteY1598" fmla="*/ 5076573 h 6533995"/>
              <a:gd name="connsiteX1599" fmla="*/ 7246575 w 11830043"/>
              <a:gd name="connsiteY1599" fmla="*/ 5066785 h 6533995"/>
              <a:gd name="connsiteX1600" fmla="*/ 7005346 w 11830043"/>
              <a:gd name="connsiteY1600" fmla="*/ 5066785 h 6533995"/>
              <a:gd name="connsiteX1601" fmla="*/ 7015130 w 11830043"/>
              <a:gd name="connsiteY1601" fmla="*/ 5076573 h 6533995"/>
              <a:gd name="connsiteX1602" fmla="*/ 7005346 w 11830043"/>
              <a:gd name="connsiteY1602" fmla="*/ 5086296 h 6533995"/>
              <a:gd name="connsiteX1603" fmla="*/ 6995626 w 11830043"/>
              <a:gd name="connsiteY1603" fmla="*/ 5076573 h 6533995"/>
              <a:gd name="connsiteX1604" fmla="*/ 7005346 w 11830043"/>
              <a:gd name="connsiteY1604" fmla="*/ 5066785 h 6533995"/>
              <a:gd name="connsiteX1605" fmla="*/ 6764118 w 11830043"/>
              <a:gd name="connsiteY1605" fmla="*/ 5066785 h 6533995"/>
              <a:gd name="connsiteX1606" fmla="*/ 6773902 w 11830043"/>
              <a:gd name="connsiteY1606" fmla="*/ 5076573 h 6533995"/>
              <a:gd name="connsiteX1607" fmla="*/ 6764118 w 11830043"/>
              <a:gd name="connsiteY1607" fmla="*/ 5086296 h 6533995"/>
              <a:gd name="connsiteX1608" fmla="*/ 6754335 w 11830043"/>
              <a:gd name="connsiteY1608" fmla="*/ 5076573 h 6533995"/>
              <a:gd name="connsiteX1609" fmla="*/ 6764118 w 11830043"/>
              <a:gd name="connsiteY1609" fmla="*/ 5066785 h 6533995"/>
              <a:gd name="connsiteX1610" fmla="*/ 6522889 w 11830043"/>
              <a:gd name="connsiteY1610" fmla="*/ 5066785 h 6533995"/>
              <a:gd name="connsiteX1611" fmla="*/ 6532610 w 11830043"/>
              <a:gd name="connsiteY1611" fmla="*/ 5076573 h 6533995"/>
              <a:gd name="connsiteX1612" fmla="*/ 6522889 w 11830043"/>
              <a:gd name="connsiteY1612" fmla="*/ 5086296 h 6533995"/>
              <a:gd name="connsiteX1613" fmla="*/ 6513105 w 11830043"/>
              <a:gd name="connsiteY1613" fmla="*/ 5076573 h 6533995"/>
              <a:gd name="connsiteX1614" fmla="*/ 6522889 w 11830043"/>
              <a:gd name="connsiteY1614" fmla="*/ 5066785 h 6533995"/>
              <a:gd name="connsiteX1615" fmla="*/ 6281661 w 11830043"/>
              <a:gd name="connsiteY1615" fmla="*/ 5066785 h 6533995"/>
              <a:gd name="connsiteX1616" fmla="*/ 6291381 w 11830043"/>
              <a:gd name="connsiteY1616" fmla="*/ 5076573 h 6533995"/>
              <a:gd name="connsiteX1617" fmla="*/ 6281661 w 11830043"/>
              <a:gd name="connsiteY1617" fmla="*/ 5086296 h 6533995"/>
              <a:gd name="connsiteX1618" fmla="*/ 6271877 w 11830043"/>
              <a:gd name="connsiteY1618" fmla="*/ 5076573 h 6533995"/>
              <a:gd name="connsiteX1619" fmla="*/ 6281661 w 11830043"/>
              <a:gd name="connsiteY1619" fmla="*/ 5066785 h 6533995"/>
              <a:gd name="connsiteX1620" fmla="*/ 6040432 w 11830043"/>
              <a:gd name="connsiteY1620" fmla="*/ 5066785 h 6533995"/>
              <a:gd name="connsiteX1621" fmla="*/ 6050216 w 11830043"/>
              <a:gd name="connsiteY1621" fmla="*/ 5076573 h 6533995"/>
              <a:gd name="connsiteX1622" fmla="*/ 6040432 w 11830043"/>
              <a:gd name="connsiteY1622" fmla="*/ 5086296 h 6533995"/>
              <a:gd name="connsiteX1623" fmla="*/ 6030712 w 11830043"/>
              <a:gd name="connsiteY1623" fmla="*/ 5076573 h 6533995"/>
              <a:gd name="connsiteX1624" fmla="*/ 6040432 w 11830043"/>
              <a:gd name="connsiteY1624" fmla="*/ 5066785 h 6533995"/>
              <a:gd name="connsiteX1625" fmla="*/ 5799205 w 11830043"/>
              <a:gd name="connsiteY1625" fmla="*/ 5066785 h 6533995"/>
              <a:gd name="connsiteX1626" fmla="*/ 5808989 w 11830043"/>
              <a:gd name="connsiteY1626" fmla="*/ 5076573 h 6533995"/>
              <a:gd name="connsiteX1627" fmla="*/ 5799205 w 11830043"/>
              <a:gd name="connsiteY1627" fmla="*/ 5086296 h 6533995"/>
              <a:gd name="connsiteX1628" fmla="*/ 5789486 w 11830043"/>
              <a:gd name="connsiteY1628" fmla="*/ 5076573 h 6533995"/>
              <a:gd name="connsiteX1629" fmla="*/ 5799205 w 11830043"/>
              <a:gd name="connsiteY1629" fmla="*/ 5066785 h 6533995"/>
              <a:gd name="connsiteX1630" fmla="*/ 5557992 w 11830043"/>
              <a:gd name="connsiteY1630" fmla="*/ 5066785 h 6533995"/>
              <a:gd name="connsiteX1631" fmla="*/ 5567774 w 11830043"/>
              <a:gd name="connsiteY1631" fmla="*/ 5076573 h 6533995"/>
              <a:gd name="connsiteX1632" fmla="*/ 5557992 w 11830043"/>
              <a:gd name="connsiteY1632" fmla="*/ 5086296 h 6533995"/>
              <a:gd name="connsiteX1633" fmla="*/ 5548208 w 11830043"/>
              <a:gd name="connsiteY1633" fmla="*/ 5076573 h 6533995"/>
              <a:gd name="connsiteX1634" fmla="*/ 5557992 w 11830043"/>
              <a:gd name="connsiteY1634" fmla="*/ 5066785 h 6533995"/>
              <a:gd name="connsiteX1635" fmla="*/ 5316710 w 11830043"/>
              <a:gd name="connsiteY1635" fmla="*/ 5066785 h 6533995"/>
              <a:gd name="connsiteX1636" fmla="*/ 5326429 w 11830043"/>
              <a:gd name="connsiteY1636" fmla="*/ 5076573 h 6533995"/>
              <a:gd name="connsiteX1637" fmla="*/ 5316710 w 11830043"/>
              <a:gd name="connsiteY1637" fmla="*/ 5086296 h 6533995"/>
              <a:gd name="connsiteX1638" fmla="*/ 5306924 w 11830043"/>
              <a:gd name="connsiteY1638" fmla="*/ 5076573 h 6533995"/>
              <a:gd name="connsiteX1639" fmla="*/ 5316710 w 11830043"/>
              <a:gd name="connsiteY1639" fmla="*/ 5066785 h 6533995"/>
              <a:gd name="connsiteX1640" fmla="*/ 5075486 w 11830043"/>
              <a:gd name="connsiteY1640" fmla="*/ 5066785 h 6533995"/>
              <a:gd name="connsiteX1641" fmla="*/ 5085202 w 11830043"/>
              <a:gd name="connsiteY1641" fmla="*/ 5076573 h 6533995"/>
              <a:gd name="connsiteX1642" fmla="*/ 5075486 w 11830043"/>
              <a:gd name="connsiteY1642" fmla="*/ 5086296 h 6533995"/>
              <a:gd name="connsiteX1643" fmla="*/ 5065705 w 11830043"/>
              <a:gd name="connsiteY1643" fmla="*/ 5076573 h 6533995"/>
              <a:gd name="connsiteX1644" fmla="*/ 5075486 w 11830043"/>
              <a:gd name="connsiteY1644" fmla="*/ 5066785 h 6533995"/>
              <a:gd name="connsiteX1645" fmla="*/ 4834252 w 11830043"/>
              <a:gd name="connsiteY1645" fmla="*/ 5066785 h 6533995"/>
              <a:gd name="connsiteX1646" fmla="*/ 4844040 w 11830043"/>
              <a:gd name="connsiteY1646" fmla="*/ 5076573 h 6533995"/>
              <a:gd name="connsiteX1647" fmla="*/ 4834252 w 11830043"/>
              <a:gd name="connsiteY1647" fmla="*/ 5086296 h 6533995"/>
              <a:gd name="connsiteX1648" fmla="*/ 4824534 w 11830043"/>
              <a:gd name="connsiteY1648" fmla="*/ 5076573 h 6533995"/>
              <a:gd name="connsiteX1649" fmla="*/ 4834252 w 11830043"/>
              <a:gd name="connsiteY1649" fmla="*/ 5066785 h 6533995"/>
              <a:gd name="connsiteX1650" fmla="*/ 4593019 w 11830043"/>
              <a:gd name="connsiteY1650" fmla="*/ 5066785 h 6533995"/>
              <a:gd name="connsiteX1651" fmla="*/ 4602795 w 11830043"/>
              <a:gd name="connsiteY1651" fmla="*/ 5076573 h 6533995"/>
              <a:gd name="connsiteX1652" fmla="*/ 4593019 w 11830043"/>
              <a:gd name="connsiteY1652" fmla="*/ 5086296 h 6533995"/>
              <a:gd name="connsiteX1653" fmla="*/ 4583304 w 11830043"/>
              <a:gd name="connsiteY1653" fmla="*/ 5076573 h 6533995"/>
              <a:gd name="connsiteX1654" fmla="*/ 4593019 w 11830043"/>
              <a:gd name="connsiteY1654" fmla="*/ 5066785 h 6533995"/>
              <a:gd name="connsiteX1655" fmla="*/ 4351806 w 11830043"/>
              <a:gd name="connsiteY1655" fmla="*/ 5066785 h 6533995"/>
              <a:gd name="connsiteX1656" fmla="*/ 4361580 w 11830043"/>
              <a:gd name="connsiteY1656" fmla="*/ 5076573 h 6533995"/>
              <a:gd name="connsiteX1657" fmla="*/ 4351806 w 11830043"/>
              <a:gd name="connsiteY1657" fmla="*/ 5086296 h 6533995"/>
              <a:gd name="connsiteX1658" fmla="*/ 4342006 w 11830043"/>
              <a:gd name="connsiteY1658" fmla="*/ 5076573 h 6533995"/>
              <a:gd name="connsiteX1659" fmla="*/ 4351806 w 11830043"/>
              <a:gd name="connsiteY1659" fmla="*/ 5066785 h 6533995"/>
              <a:gd name="connsiteX1660" fmla="*/ 4110581 w 11830043"/>
              <a:gd name="connsiteY1660" fmla="*/ 5066785 h 6533995"/>
              <a:gd name="connsiteX1661" fmla="*/ 4120362 w 11830043"/>
              <a:gd name="connsiteY1661" fmla="*/ 5076573 h 6533995"/>
              <a:gd name="connsiteX1662" fmla="*/ 4110581 w 11830043"/>
              <a:gd name="connsiteY1662" fmla="*/ 5086296 h 6533995"/>
              <a:gd name="connsiteX1663" fmla="*/ 4100799 w 11830043"/>
              <a:gd name="connsiteY1663" fmla="*/ 5076573 h 6533995"/>
              <a:gd name="connsiteX1664" fmla="*/ 4110581 w 11830043"/>
              <a:gd name="connsiteY1664" fmla="*/ 5066785 h 6533995"/>
              <a:gd name="connsiteX1665" fmla="*/ 3869431 w 11830043"/>
              <a:gd name="connsiteY1665" fmla="*/ 5066785 h 6533995"/>
              <a:gd name="connsiteX1666" fmla="*/ 3879151 w 11830043"/>
              <a:gd name="connsiteY1666" fmla="*/ 5076573 h 6533995"/>
              <a:gd name="connsiteX1667" fmla="*/ 3869431 w 11830043"/>
              <a:gd name="connsiteY1667" fmla="*/ 5086296 h 6533995"/>
              <a:gd name="connsiteX1668" fmla="*/ 3859648 w 11830043"/>
              <a:gd name="connsiteY1668" fmla="*/ 5076573 h 6533995"/>
              <a:gd name="connsiteX1669" fmla="*/ 3869431 w 11830043"/>
              <a:gd name="connsiteY1669" fmla="*/ 5066785 h 6533995"/>
              <a:gd name="connsiteX1670" fmla="*/ 3628212 w 11830043"/>
              <a:gd name="connsiteY1670" fmla="*/ 5066785 h 6533995"/>
              <a:gd name="connsiteX1671" fmla="*/ 3637936 w 11830043"/>
              <a:gd name="connsiteY1671" fmla="*/ 5076573 h 6533995"/>
              <a:gd name="connsiteX1672" fmla="*/ 3628212 w 11830043"/>
              <a:gd name="connsiteY1672" fmla="*/ 5086296 h 6533995"/>
              <a:gd name="connsiteX1673" fmla="*/ 3618432 w 11830043"/>
              <a:gd name="connsiteY1673" fmla="*/ 5076573 h 6533995"/>
              <a:gd name="connsiteX1674" fmla="*/ 3628212 w 11830043"/>
              <a:gd name="connsiteY1674" fmla="*/ 5066785 h 6533995"/>
              <a:gd name="connsiteX1675" fmla="*/ 3386959 w 11830043"/>
              <a:gd name="connsiteY1675" fmla="*/ 5066785 h 6533995"/>
              <a:gd name="connsiteX1676" fmla="*/ 3396745 w 11830043"/>
              <a:gd name="connsiteY1676" fmla="*/ 5076573 h 6533995"/>
              <a:gd name="connsiteX1677" fmla="*/ 3386959 w 11830043"/>
              <a:gd name="connsiteY1677" fmla="*/ 5086296 h 6533995"/>
              <a:gd name="connsiteX1678" fmla="*/ 3377237 w 11830043"/>
              <a:gd name="connsiteY1678" fmla="*/ 5076573 h 6533995"/>
              <a:gd name="connsiteX1679" fmla="*/ 3386959 w 11830043"/>
              <a:gd name="connsiteY1679" fmla="*/ 5066785 h 6533995"/>
              <a:gd name="connsiteX1680" fmla="*/ 3145752 w 11830043"/>
              <a:gd name="connsiteY1680" fmla="*/ 5066785 h 6533995"/>
              <a:gd name="connsiteX1681" fmla="*/ 3155534 w 11830043"/>
              <a:gd name="connsiteY1681" fmla="*/ 5076573 h 6533995"/>
              <a:gd name="connsiteX1682" fmla="*/ 3145752 w 11830043"/>
              <a:gd name="connsiteY1682" fmla="*/ 5086296 h 6533995"/>
              <a:gd name="connsiteX1683" fmla="*/ 3136034 w 11830043"/>
              <a:gd name="connsiteY1683" fmla="*/ 5076573 h 6533995"/>
              <a:gd name="connsiteX1684" fmla="*/ 3145752 w 11830043"/>
              <a:gd name="connsiteY1684" fmla="*/ 5066785 h 6533995"/>
              <a:gd name="connsiteX1685" fmla="*/ 2904574 w 11830043"/>
              <a:gd name="connsiteY1685" fmla="*/ 5066785 h 6533995"/>
              <a:gd name="connsiteX1686" fmla="*/ 2914357 w 11830043"/>
              <a:gd name="connsiteY1686" fmla="*/ 5076573 h 6533995"/>
              <a:gd name="connsiteX1687" fmla="*/ 2904574 w 11830043"/>
              <a:gd name="connsiteY1687" fmla="*/ 5086296 h 6533995"/>
              <a:gd name="connsiteX1688" fmla="*/ 2894792 w 11830043"/>
              <a:gd name="connsiteY1688" fmla="*/ 5076573 h 6533995"/>
              <a:gd name="connsiteX1689" fmla="*/ 2904574 w 11830043"/>
              <a:gd name="connsiteY1689" fmla="*/ 5066785 h 6533995"/>
              <a:gd name="connsiteX1690" fmla="*/ 2663275 w 11830043"/>
              <a:gd name="connsiteY1690" fmla="*/ 5066785 h 6533995"/>
              <a:gd name="connsiteX1691" fmla="*/ 2673000 w 11830043"/>
              <a:gd name="connsiteY1691" fmla="*/ 5076573 h 6533995"/>
              <a:gd name="connsiteX1692" fmla="*/ 2663275 w 11830043"/>
              <a:gd name="connsiteY1692" fmla="*/ 5086296 h 6533995"/>
              <a:gd name="connsiteX1693" fmla="*/ 2653493 w 11830043"/>
              <a:gd name="connsiteY1693" fmla="*/ 5076573 h 6533995"/>
              <a:gd name="connsiteX1694" fmla="*/ 2663275 w 11830043"/>
              <a:gd name="connsiteY1694" fmla="*/ 5066785 h 6533995"/>
              <a:gd name="connsiteX1695" fmla="*/ 2422039 w 11830043"/>
              <a:gd name="connsiteY1695" fmla="*/ 5066785 h 6533995"/>
              <a:gd name="connsiteX1696" fmla="*/ 2431755 w 11830043"/>
              <a:gd name="connsiteY1696" fmla="*/ 5076573 h 6533995"/>
              <a:gd name="connsiteX1697" fmla="*/ 2422039 w 11830043"/>
              <a:gd name="connsiteY1697" fmla="*/ 5086296 h 6533995"/>
              <a:gd name="connsiteX1698" fmla="*/ 2412259 w 11830043"/>
              <a:gd name="connsiteY1698" fmla="*/ 5076573 h 6533995"/>
              <a:gd name="connsiteX1699" fmla="*/ 2422039 w 11830043"/>
              <a:gd name="connsiteY1699" fmla="*/ 5066785 h 6533995"/>
              <a:gd name="connsiteX1700" fmla="*/ 2180796 w 11830043"/>
              <a:gd name="connsiteY1700" fmla="*/ 5066785 h 6533995"/>
              <a:gd name="connsiteX1701" fmla="*/ 2190581 w 11830043"/>
              <a:gd name="connsiteY1701" fmla="*/ 5076573 h 6533995"/>
              <a:gd name="connsiteX1702" fmla="*/ 2180796 w 11830043"/>
              <a:gd name="connsiteY1702" fmla="*/ 5086296 h 6533995"/>
              <a:gd name="connsiteX1703" fmla="*/ 2171085 w 11830043"/>
              <a:gd name="connsiteY1703" fmla="*/ 5076573 h 6533995"/>
              <a:gd name="connsiteX1704" fmla="*/ 2180796 w 11830043"/>
              <a:gd name="connsiteY1704" fmla="*/ 5066785 h 6533995"/>
              <a:gd name="connsiteX1705" fmla="*/ 1939584 w 11830043"/>
              <a:gd name="connsiteY1705" fmla="*/ 5066785 h 6533995"/>
              <a:gd name="connsiteX1706" fmla="*/ 1949367 w 11830043"/>
              <a:gd name="connsiteY1706" fmla="*/ 5076573 h 6533995"/>
              <a:gd name="connsiteX1707" fmla="*/ 1939584 w 11830043"/>
              <a:gd name="connsiteY1707" fmla="*/ 5086296 h 6533995"/>
              <a:gd name="connsiteX1708" fmla="*/ 1929861 w 11830043"/>
              <a:gd name="connsiteY1708" fmla="*/ 5076573 h 6533995"/>
              <a:gd name="connsiteX1709" fmla="*/ 1939584 w 11830043"/>
              <a:gd name="connsiteY1709" fmla="*/ 5066785 h 6533995"/>
              <a:gd name="connsiteX1710" fmla="*/ 1698333 w 11830043"/>
              <a:gd name="connsiteY1710" fmla="*/ 5066785 h 6533995"/>
              <a:gd name="connsiteX1711" fmla="*/ 1708119 w 11830043"/>
              <a:gd name="connsiteY1711" fmla="*/ 5076573 h 6533995"/>
              <a:gd name="connsiteX1712" fmla="*/ 1698333 w 11830043"/>
              <a:gd name="connsiteY1712" fmla="*/ 5086296 h 6533995"/>
              <a:gd name="connsiteX1713" fmla="*/ 1688548 w 11830043"/>
              <a:gd name="connsiteY1713" fmla="*/ 5076573 h 6533995"/>
              <a:gd name="connsiteX1714" fmla="*/ 1698333 w 11830043"/>
              <a:gd name="connsiteY1714" fmla="*/ 5066785 h 6533995"/>
              <a:gd name="connsiteX1715" fmla="*/ 1457108 w 11830043"/>
              <a:gd name="connsiteY1715" fmla="*/ 5066785 h 6533995"/>
              <a:gd name="connsiteX1716" fmla="*/ 1466828 w 11830043"/>
              <a:gd name="connsiteY1716" fmla="*/ 5076573 h 6533995"/>
              <a:gd name="connsiteX1717" fmla="*/ 1457108 w 11830043"/>
              <a:gd name="connsiteY1717" fmla="*/ 5086296 h 6533995"/>
              <a:gd name="connsiteX1718" fmla="*/ 1447324 w 11830043"/>
              <a:gd name="connsiteY1718" fmla="*/ 5076573 h 6533995"/>
              <a:gd name="connsiteX1719" fmla="*/ 1457108 w 11830043"/>
              <a:gd name="connsiteY1719" fmla="*/ 5066785 h 6533995"/>
              <a:gd name="connsiteX1720" fmla="*/ 1215887 w 11830043"/>
              <a:gd name="connsiteY1720" fmla="*/ 5066785 h 6533995"/>
              <a:gd name="connsiteX1721" fmla="*/ 1225671 w 11830043"/>
              <a:gd name="connsiteY1721" fmla="*/ 5076573 h 6533995"/>
              <a:gd name="connsiteX1722" fmla="*/ 1215887 w 11830043"/>
              <a:gd name="connsiteY1722" fmla="*/ 5086296 h 6533995"/>
              <a:gd name="connsiteX1723" fmla="*/ 1206167 w 11830043"/>
              <a:gd name="connsiteY1723" fmla="*/ 5076573 h 6533995"/>
              <a:gd name="connsiteX1724" fmla="*/ 1215887 w 11830043"/>
              <a:gd name="connsiteY1724" fmla="*/ 5066785 h 6533995"/>
              <a:gd name="connsiteX1725" fmla="*/ 974667 w 11830043"/>
              <a:gd name="connsiteY1725" fmla="*/ 5066785 h 6533995"/>
              <a:gd name="connsiteX1726" fmla="*/ 984451 w 11830043"/>
              <a:gd name="connsiteY1726" fmla="*/ 5076573 h 6533995"/>
              <a:gd name="connsiteX1727" fmla="*/ 974667 w 11830043"/>
              <a:gd name="connsiteY1727" fmla="*/ 5086296 h 6533995"/>
              <a:gd name="connsiteX1728" fmla="*/ 964947 w 11830043"/>
              <a:gd name="connsiteY1728" fmla="*/ 5076573 h 6533995"/>
              <a:gd name="connsiteX1729" fmla="*/ 974667 w 11830043"/>
              <a:gd name="connsiteY1729" fmla="*/ 5066785 h 6533995"/>
              <a:gd name="connsiteX1730" fmla="*/ 733447 w 11830043"/>
              <a:gd name="connsiteY1730" fmla="*/ 5066785 h 6533995"/>
              <a:gd name="connsiteX1731" fmla="*/ 743167 w 11830043"/>
              <a:gd name="connsiteY1731" fmla="*/ 5076573 h 6533995"/>
              <a:gd name="connsiteX1732" fmla="*/ 733447 w 11830043"/>
              <a:gd name="connsiteY1732" fmla="*/ 5086296 h 6533995"/>
              <a:gd name="connsiteX1733" fmla="*/ 723663 w 11830043"/>
              <a:gd name="connsiteY1733" fmla="*/ 5076573 h 6533995"/>
              <a:gd name="connsiteX1734" fmla="*/ 733447 w 11830043"/>
              <a:gd name="connsiteY1734" fmla="*/ 5066785 h 6533995"/>
              <a:gd name="connsiteX1735" fmla="*/ 492226 w 11830043"/>
              <a:gd name="connsiteY1735" fmla="*/ 5066785 h 6533995"/>
              <a:gd name="connsiteX1736" fmla="*/ 501946 w 11830043"/>
              <a:gd name="connsiteY1736" fmla="*/ 5076573 h 6533995"/>
              <a:gd name="connsiteX1737" fmla="*/ 492226 w 11830043"/>
              <a:gd name="connsiteY1737" fmla="*/ 5086296 h 6533995"/>
              <a:gd name="connsiteX1738" fmla="*/ 482442 w 11830043"/>
              <a:gd name="connsiteY1738" fmla="*/ 5076573 h 6533995"/>
              <a:gd name="connsiteX1739" fmla="*/ 492226 w 11830043"/>
              <a:gd name="connsiteY1739" fmla="*/ 5066785 h 6533995"/>
              <a:gd name="connsiteX1740" fmla="*/ 251007 w 11830043"/>
              <a:gd name="connsiteY1740" fmla="*/ 5066785 h 6533995"/>
              <a:gd name="connsiteX1741" fmla="*/ 260791 w 11830043"/>
              <a:gd name="connsiteY1741" fmla="*/ 5076573 h 6533995"/>
              <a:gd name="connsiteX1742" fmla="*/ 251007 w 11830043"/>
              <a:gd name="connsiteY1742" fmla="*/ 5086296 h 6533995"/>
              <a:gd name="connsiteX1743" fmla="*/ 241287 w 11830043"/>
              <a:gd name="connsiteY1743" fmla="*/ 5076573 h 6533995"/>
              <a:gd name="connsiteX1744" fmla="*/ 251007 w 11830043"/>
              <a:gd name="connsiteY1744" fmla="*/ 5066785 h 6533995"/>
              <a:gd name="connsiteX1745" fmla="*/ 9723 w 11830043"/>
              <a:gd name="connsiteY1745" fmla="*/ 5066785 h 6533995"/>
              <a:gd name="connsiteX1746" fmla="*/ 19507 w 11830043"/>
              <a:gd name="connsiteY1746" fmla="*/ 5076573 h 6533995"/>
              <a:gd name="connsiteX1747" fmla="*/ 9723 w 11830043"/>
              <a:gd name="connsiteY1747" fmla="*/ 5086296 h 6533995"/>
              <a:gd name="connsiteX1748" fmla="*/ 4 w 11830043"/>
              <a:gd name="connsiteY1748" fmla="*/ 5076573 h 6533995"/>
              <a:gd name="connsiteX1749" fmla="*/ 9723 w 11830043"/>
              <a:gd name="connsiteY1749" fmla="*/ 5066785 h 6533995"/>
              <a:gd name="connsiteX1750" fmla="*/ 11820259 w 11830043"/>
              <a:gd name="connsiteY1750" fmla="*/ 4825534 h 6533995"/>
              <a:gd name="connsiteX1751" fmla="*/ 11830043 w 11830043"/>
              <a:gd name="connsiteY1751" fmla="*/ 4835258 h 6533995"/>
              <a:gd name="connsiteX1752" fmla="*/ 11820259 w 11830043"/>
              <a:gd name="connsiteY1752" fmla="*/ 4845045 h 6533995"/>
              <a:gd name="connsiteX1753" fmla="*/ 11810539 w 11830043"/>
              <a:gd name="connsiteY1753" fmla="*/ 4835258 h 6533995"/>
              <a:gd name="connsiteX1754" fmla="*/ 11820259 w 11830043"/>
              <a:gd name="connsiteY1754" fmla="*/ 4825534 h 6533995"/>
              <a:gd name="connsiteX1755" fmla="*/ 11579030 w 11830043"/>
              <a:gd name="connsiteY1755" fmla="*/ 4825534 h 6533995"/>
              <a:gd name="connsiteX1756" fmla="*/ 11588815 w 11830043"/>
              <a:gd name="connsiteY1756" fmla="*/ 4835258 h 6533995"/>
              <a:gd name="connsiteX1757" fmla="*/ 11579030 w 11830043"/>
              <a:gd name="connsiteY1757" fmla="*/ 4845045 h 6533995"/>
              <a:gd name="connsiteX1758" fmla="*/ 11569310 w 11830043"/>
              <a:gd name="connsiteY1758" fmla="*/ 4835258 h 6533995"/>
              <a:gd name="connsiteX1759" fmla="*/ 11579030 w 11830043"/>
              <a:gd name="connsiteY1759" fmla="*/ 4825534 h 6533995"/>
              <a:gd name="connsiteX1760" fmla="*/ 11337802 w 11830043"/>
              <a:gd name="connsiteY1760" fmla="*/ 4825534 h 6533995"/>
              <a:gd name="connsiteX1761" fmla="*/ 11347587 w 11830043"/>
              <a:gd name="connsiteY1761" fmla="*/ 4835258 h 6533995"/>
              <a:gd name="connsiteX1762" fmla="*/ 11337802 w 11830043"/>
              <a:gd name="connsiteY1762" fmla="*/ 4845045 h 6533995"/>
              <a:gd name="connsiteX1763" fmla="*/ 11328082 w 11830043"/>
              <a:gd name="connsiteY1763" fmla="*/ 4835258 h 6533995"/>
              <a:gd name="connsiteX1764" fmla="*/ 11337802 w 11830043"/>
              <a:gd name="connsiteY1764" fmla="*/ 4825534 h 6533995"/>
              <a:gd name="connsiteX1765" fmla="*/ 11096574 w 11830043"/>
              <a:gd name="connsiteY1765" fmla="*/ 4825534 h 6533995"/>
              <a:gd name="connsiteX1766" fmla="*/ 11106294 w 11830043"/>
              <a:gd name="connsiteY1766" fmla="*/ 4835258 h 6533995"/>
              <a:gd name="connsiteX1767" fmla="*/ 11096574 w 11830043"/>
              <a:gd name="connsiteY1767" fmla="*/ 4845045 h 6533995"/>
              <a:gd name="connsiteX1768" fmla="*/ 11086790 w 11830043"/>
              <a:gd name="connsiteY1768" fmla="*/ 4835258 h 6533995"/>
              <a:gd name="connsiteX1769" fmla="*/ 11096574 w 11830043"/>
              <a:gd name="connsiteY1769" fmla="*/ 4825534 h 6533995"/>
              <a:gd name="connsiteX1770" fmla="*/ 10855345 w 11830043"/>
              <a:gd name="connsiteY1770" fmla="*/ 4825534 h 6533995"/>
              <a:gd name="connsiteX1771" fmla="*/ 10865065 w 11830043"/>
              <a:gd name="connsiteY1771" fmla="*/ 4835258 h 6533995"/>
              <a:gd name="connsiteX1772" fmla="*/ 10855345 w 11830043"/>
              <a:gd name="connsiteY1772" fmla="*/ 4845045 h 6533995"/>
              <a:gd name="connsiteX1773" fmla="*/ 10845625 w 11830043"/>
              <a:gd name="connsiteY1773" fmla="*/ 4835258 h 6533995"/>
              <a:gd name="connsiteX1774" fmla="*/ 10855345 w 11830043"/>
              <a:gd name="connsiteY1774" fmla="*/ 4825534 h 6533995"/>
              <a:gd name="connsiteX1775" fmla="*/ 10614116 w 11830043"/>
              <a:gd name="connsiteY1775" fmla="*/ 4825534 h 6533995"/>
              <a:gd name="connsiteX1776" fmla="*/ 10623901 w 11830043"/>
              <a:gd name="connsiteY1776" fmla="*/ 4835258 h 6533995"/>
              <a:gd name="connsiteX1777" fmla="*/ 10614116 w 11830043"/>
              <a:gd name="connsiteY1777" fmla="*/ 4845045 h 6533995"/>
              <a:gd name="connsiteX1778" fmla="*/ 10604396 w 11830043"/>
              <a:gd name="connsiteY1778" fmla="*/ 4835258 h 6533995"/>
              <a:gd name="connsiteX1779" fmla="*/ 10614116 w 11830043"/>
              <a:gd name="connsiteY1779" fmla="*/ 4825534 h 6533995"/>
              <a:gd name="connsiteX1780" fmla="*/ 10372888 w 11830043"/>
              <a:gd name="connsiteY1780" fmla="*/ 4825534 h 6533995"/>
              <a:gd name="connsiteX1781" fmla="*/ 10382673 w 11830043"/>
              <a:gd name="connsiteY1781" fmla="*/ 4835258 h 6533995"/>
              <a:gd name="connsiteX1782" fmla="*/ 10372888 w 11830043"/>
              <a:gd name="connsiteY1782" fmla="*/ 4845045 h 6533995"/>
              <a:gd name="connsiteX1783" fmla="*/ 10363168 w 11830043"/>
              <a:gd name="connsiteY1783" fmla="*/ 4835258 h 6533995"/>
              <a:gd name="connsiteX1784" fmla="*/ 10372888 w 11830043"/>
              <a:gd name="connsiteY1784" fmla="*/ 4825534 h 6533995"/>
              <a:gd name="connsiteX1785" fmla="*/ 10131660 w 11830043"/>
              <a:gd name="connsiteY1785" fmla="*/ 4825534 h 6533995"/>
              <a:gd name="connsiteX1786" fmla="*/ 10141444 w 11830043"/>
              <a:gd name="connsiteY1786" fmla="*/ 4835258 h 6533995"/>
              <a:gd name="connsiteX1787" fmla="*/ 10131660 w 11830043"/>
              <a:gd name="connsiteY1787" fmla="*/ 4845045 h 6533995"/>
              <a:gd name="connsiteX1788" fmla="*/ 10121940 w 11830043"/>
              <a:gd name="connsiteY1788" fmla="*/ 4835258 h 6533995"/>
              <a:gd name="connsiteX1789" fmla="*/ 10131660 w 11830043"/>
              <a:gd name="connsiteY1789" fmla="*/ 4825534 h 6533995"/>
              <a:gd name="connsiteX1790" fmla="*/ 9890432 w 11830043"/>
              <a:gd name="connsiteY1790" fmla="*/ 4825534 h 6533995"/>
              <a:gd name="connsiteX1791" fmla="*/ 9900152 w 11830043"/>
              <a:gd name="connsiteY1791" fmla="*/ 4835258 h 6533995"/>
              <a:gd name="connsiteX1792" fmla="*/ 9890432 w 11830043"/>
              <a:gd name="connsiteY1792" fmla="*/ 4845045 h 6533995"/>
              <a:gd name="connsiteX1793" fmla="*/ 9880648 w 11830043"/>
              <a:gd name="connsiteY1793" fmla="*/ 4835258 h 6533995"/>
              <a:gd name="connsiteX1794" fmla="*/ 9890432 w 11830043"/>
              <a:gd name="connsiteY1794" fmla="*/ 4825534 h 6533995"/>
              <a:gd name="connsiteX1795" fmla="*/ 9649203 w 11830043"/>
              <a:gd name="connsiteY1795" fmla="*/ 4825534 h 6533995"/>
              <a:gd name="connsiteX1796" fmla="*/ 9658923 w 11830043"/>
              <a:gd name="connsiteY1796" fmla="*/ 4835258 h 6533995"/>
              <a:gd name="connsiteX1797" fmla="*/ 9649203 w 11830043"/>
              <a:gd name="connsiteY1797" fmla="*/ 4845045 h 6533995"/>
              <a:gd name="connsiteX1798" fmla="*/ 9639483 w 11830043"/>
              <a:gd name="connsiteY1798" fmla="*/ 4835258 h 6533995"/>
              <a:gd name="connsiteX1799" fmla="*/ 9649203 w 11830043"/>
              <a:gd name="connsiteY1799" fmla="*/ 4825534 h 6533995"/>
              <a:gd name="connsiteX1800" fmla="*/ 9417695 w 11830043"/>
              <a:gd name="connsiteY1800" fmla="*/ 4825534 h 6533995"/>
              <a:gd name="connsiteX1801" fmla="*/ 9427416 w 11830043"/>
              <a:gd name="connsiteY1801" fmla="*/ 4835258 h 6533995"/>
              <a:gd name="connsiteX1802" fmla="*/ 9417695 w 11830043"/>
              <a:gd name="connsiteY1802" fmla="*/ 4845045 h 6533995"/>
              <a:gd name="connsiteX1803" fmla="*/ 9407911 w 11830043"/>
              <a:gd name="connsiteY1803" fmla="*/ 4835258 h 6533995"/>
              <a:gd name="connsiteX1804" fmla="*/ 9417695 w 11830043"/>
              <a:gd name="connsiteY1804" fmla="*/ 4825534 h 6533995"/>
              <a:gd name="connsiteX1805" fmla="*/ 9176467 w 11830043"/>
              <a:gd name="connsiteY1805" fmla="*/ 4825534 h 6533995"/>
              <a:gd name="connsiteX1806" fmla="*/ 9186187 w 11830043"/>
              <a:gd name="connsiteY1806" fmla="*/ 4835258 h 6533995"/>
              <a:gd name="connsiteX1807" fmla="*/ 9176467 w 11830043"/>
              <a:gd name="connsiteY1807" fmla="*/ 4845045 h 6533995"/>
              <a:gd name="connsiteX1808" fmla="*/ 9166683 w 11830043"/>
              <a:gd name="connsiteY1808" fmla="*/ 4835258 h 6533995"/>
              <a:gd name="connsiteX1809" fmla="*/ 9176467 w 11830043"/>
              <a:gd name="connsiteY1809" fmla="*/ 4825534 h 6533995"/>
              <a:gd name="connsiteX1810" fmla="*/ 8935237 w 11830043"/>
              <a:gd name="connsiteY1810" fmla="*/ 4825534 h 6533995"/>
              <a:gd name="connsiteX1811" fmla="*/ 8944958 w 11830043"/>
              <a:gd name="connsiteY1811" fmla="*/ 4835258 h 6533995"/>
              <a:gd name="connsiteX1812" fmla="*/ 8935237 w 11830043"/>
              <a:gd name="connsiteY1812" fmla="*/ 4845045 h 6533995"/>
              <a:gd name="connsiteX1813" fmla="*/ 8925454 w 11830043"/>
              <a:gd name="connsiteY1813" fmla="*/ 4835258 h 6533995"/>
              <a:gd name="connsiteX1814" fmla="*/ 8935237 w 11830043"/>
              <a:gd name="connsiteY1814" fmla="*/ 4825534 h 6533995"/>
              <a:gd name="connsiteX1815" fmla="*/ 8694009 w 11830043"/>
              <a:gd name="connsiteY1815" fmla="*/ 4825534 h 6533995"/>
              <a:gd name="connsiteX1816" fmla="*/ 8703730 w 11830043"/>
              <a:gd name="connsiteY1816" fmla="*/ 4835258 h 6533995"/>
              <a:gd name="connsiteX1817" fmla="*/ 8694009 w 11830043"/>
              <a:gd name="connsiteY1817" fmla="*/ 4845045 h 6533995"/>
              <a:gd name="connsiteX1818" fmla="*/ 8684289 w 11830043"/>
              <a:gd name="connsiteY1818" fmla="*/ 4835258 h 6533995"/>
              <a:gd name="connsiteX1819" fmla="*/ 8694009 w 11830043"/>
              <a:gd name="connsiteY1819" fmla="*/ 4825534 h 6533995"/>
              <a:gd name="connsiteX1820" fmla="*/ 8452781 w 11830043"/>
              <a:gd name="connsiteY1820" fmla="*/ 4825534 h 6533995"/>
              <a:gd name="connsiteX1821" fmla="*/ 8462566 w 11830043"/>
              <a:gd name="connsiteY1821" fmla="*/ 4835258 h 6533995"/>
              <a:gd name="connsiteX1822" fmla="*/ 8452781 w 11830043"/>
              <a:gd name="connsiteY1822" fmla="*/ 4845045 h 6533995"/>
              <a:gd name="connsiteX1823" fmla="*/ 8443061 w 11830043"/>
              <a:gd name="connsiteY1823" fmla="*/ 4835258 h 6533995"/>
              <a:gd name="connsiteX1824" fmla="*/ 8452781 w 11830043"/>
              <a:gd name="connsiteY1824" fmla="*/ 4825534 h 6533995"/>
              <a:gd name="connsiteX1825" fmla="*/ 8211553 w 11830043"/>
              <a:gd name="connsiteY1825" fmla="*/ 4825534 h 6533995"/>
              <a:gd name="connsiteX1826" fmla="*/ 8221273 w 11830043"/>
              <a:gd name="connsiteY1826" fmla="*/ 4835258 h 6533995"/>
              <a:gd name="connsiteX1827" fmla="*/ 8211553 w 11830043"/>
              <a:gd name="connsiteY1827" fmla="*/ 4845045 h 6533995"/>
              <a:gd name="connsiteX1828" fmla="*/ 8201769 w 11830043"/>
              <a:gd name="connsiteY1828" fmla="*/ 4835258 h 6533995"/>
              <a:gd name="connsiteX1829" fmla="*/ 8211553 w 11830043"/>
              <a:gd name="connsiteY1829" fmla="*/ 4825534 h 6533995"/>
              <a:gd name="connsiteX1830" fmla="*/ 7970260 w 11830043"/>
              <a:gd name="connsiteY1830" fmla="*/ 4825534 h 6533995"/>
              <a:gd name="connsiteX1831" fmla="*/ 7980044 w 11830043"/>
              <a:gd name="connsiteY1831" fmla="*/ 4835258 h 6533995"/>
              <a:gd name="connsiteX1832" fmla="*/ 7970260 w 11830043"/>
              <a:gd name="connsiteY1832" fmla="*/ 4845045 h 6533995"/>
              <a:gd name="connsiteX1833" fmla="*/ 7960477 w 11830043"/>
              <a:gd name="connsiteY1833" fmla="*/ 4835258 h 6533995"/>
              <a:gd name="connsiteX1834" fmla="*/ 7970260 w 11830043"/>
              <a:gd name="connsiteY1834" fmla="*/ 4825534 h 6533995"/>
              <a:gd name="connsiteX1835" fmla="*/ 7729032 w 11830043"/>
              <a:gd name="connsiteY1835" fmla="*/ 4825534 h 6533995"/>
              <a:gd name="connsiteX1836" fmla="*/ 7738753 w 11830043"/>
              <a:gd name="connsiteY1836" fmla="*/ 4835258 h 6533995"/>
              <a:gd name="connsiteX1837" fmla="*/ 7729032 w 11830043"/>
              <a:gd name="connsiteY1837" fmla="*/ 4845045 h 6533995"/>
              <a:gd name="connsiteX1838" fmla="*/ 7719249 w 11830043"/>
              <a:gd name="connsiteY1838" fmla="*/ 4835258 h 6533995"/>
              <a:gd name="connsiteX1839" fmla="*/ 7729032 w 11830043"/>
              <a:gd name="connsiteY1839" fmla="*/ 4825534 h 6533995"/>
              <a:gd name="connsiteX1840" fmla="*/ 7487803 w 11830043"/>
              <a:gd name="connsiteY1840" fmla="*/ 4825534 h 6533995"/>
              <a:gd name="connsiteX1841" fmla="*/ 7497524 w 11830043"/>
              <a:gd name="connsiteY1841" fmla="*/ 4835258 h 6533995"/>
              <a:gd name="connsiteX1842" fmla="*/ 7487803 w 11830043"/>
              <a:gd name="connsiteY1842" fmla="*/ 4845045 h 6533995"/>
              <a:gd name="connsiteX1843" fmla="*/ 7478019 w 11830043"/>
              <a:gd name="connsiteY1843" fmla="*/ 4835258 h 6533995"/>
              <a:gd name="connsiteX1844" fmla="*/ 7487803 w 11830043"/>
              <a:gd name="connsiteY1844" fmla="*/ 4825534 h 6533995"/>
              <a:gd name="connsiteX1845" fmla="*/ 7246575 w 11830043"/>
              <a:gd name="connsiteY1845" fmla="*/ 4825534 h 6533995"/>
              <a:gd name="connsiteX1846" fmla="*/ 7256359 w 11830043"/>
              <a:gd name="connsiteY1846" fmla="*/ 4835258 h 6533995"/>
              <a:gd name="connsiteX1847" fmla="*/ 7246575 w 11830043"/>
              <a:gd name="connsiteY1847" fmla="*/ 4845045 h 6533995"/>
              <a:gd name="connsiteX1848" fmla="*/ 7236855 w 11830043"/>
              <a:gd name="connsiteY1848" fmla="*/ 4835258 h 6533995"/>
              <a:gd name="connsiteX1849" fmla="*/ 7246575 w 11830043"/>
              <a:gd name="connsiteY1849" fmla="*/ 4825534 h 6533995"/>
              <a:gd name="connsiteX1850" fmla="*/ 7005346 w 11830043"/>
              <a:gd name="connsiteY1850" fmla="*/ 4825534 h 6533995"/>
              <a:gd name="connsiteX1851" fmla="*/ 7015130 w 11830043"/>
              <a:gd name="connsiteY1851" fmla="*/ 4835258 h 6533995"/>
              <a:gd name="connsiteX1852" fmla="*/ 7005346 w 11830043"/>
              <a:gd name="connsiteY1852" fmla="*/ 4845045 h 6533995"/>
              <a:gd name="connsiteX1853" fmla="*/ 6995626 w 11830043"/>
              <a:gd name="connsiteY1853" fmla="*/ 4835258 h 6533995"/>
              <a:gd name="connsiteX1854" fmla="*/ 7005346 w 11830043"/>
              <a:gd name="connsiteY1854" fmla="*/ 4825534 h 6533995"/>
              <a:gd name="connsiteX1855" fmla="*/ 6764118 w 11830043"/>
              <a:gd name="connsiteY1855" fmla="*/ 4825534 h 6533995"/>
              <a:gd name="connsiteX1856" fmla="*/ 6773902 w 11830043"/>
              <a:gd name="connsiteY1856" fmla="*/ 4835258 h 6533995"/>
              <a:gd name="connsiteX1857" fmla="*/ 6764118 w 11830043"/>
              <a:gd name="connsiteY1857" fmla="*/ 4845045 h 6533995"/>
              <a:gd name="connsiteX1858" fmla="*/ 6754335 w 11830043"/>
              <a:gd name="connsiteY1858" fmla="*/ 4835258 h 6533995"/>
              <a:gd name="connsiteX1859" fmla="*/ 6764118 w 11830043"/>
              <a:gd name="connsiteY1859" fmla="*/ 4825534 h 6533995"/>
              <a:gd name="connsiteX1860" fmla="*/ 6522889 w 11830043"/>
              <a:gd name="connsiteY1860" fmla="*/ 4825534 h 6533995"/>
              <a:gd name="connsiteX1861" fmla="*/ 6532610 w 11830043"/>
              <a:gd name="connsiteY1861" fmla="*/ 4835258 h 6533995"/>
              <a:gd name="connsiteX1862" fmla="*/ 6522889 w 11830043"/>
              <a:gd name="connsiteY1862" fmla="*/ 4845045 h 6533995"/>
              <a:gd name="connsiteX1863" fmla="*/ 6513105 w 11830043"/>
              <a:gd name="connsiteY1863" fmla="*/ 4835258 h 6533995"/>
              <a:gd name="connsiteX1864" fmla="*/ 6522889 w 11830043"/>
              <a:gd name="connsiteY1864" fmla="*/ 4825534 h 6533995"/>
              <a:gd name="connsiteX1865" fmla="*/ 6281661 w 11830043"/>
              <a:gd name="connsiteY1865" fmla="*/ 4825534 h 6533995"/>
              <a:gd name="connsiteX1866" fmla="*/ 6291381 w 11830043"/>
              <a:gd name="connsiteY1866" fmla="*/ 4835258 h 6533995"/>
              <a:gd name="connsiteX1867" fmla="*/ 6281661 w 11830043"/>
              <a:gd name="connsiteY1867" fmla="*/ 4845045 h 6533995"/>
              <a:gd name="connsiteX1868" fmla="*/ 6271877 w 11830043"/>
              <a:gd name="connsiteY1868" fmla="*/ 4835258 h 6533995"/>
              <a:gd name="connsiteX1869" fmla="*/ 6281661 w 11830043"/>
              <a:gd name="connsiteY1869" fmla="*/ 4825534 h 6533995"/>
              <a:gd name="connsiteX1870" fmla="*/ 6040432 w 11830043"/>
              <a:gd name="connsiteY1870" fmla="*/ 4825534 h 6533995"/>
              <a:gd name="connsiteX1871" fmla="*/ 6050216 w 11830043"/>
              <a:gd name="connsiteY1871" fmla="*/ 4835258 h 6533995"/>
              <a:gd name="connsiteX1872" fmla="*/ 6040432 w 11830043"/>
              <a:gd name="connsiteY1872" fmla="*/ 4845045 h 6533995"/>
              <a:gd name="connsiteX1873" fmla="*/ 6030712 w 11830043"/>
              <a:gd name="connsiteY1873" fmla="*/ 4835258 h 6533995"/>
              <a:gd name="connsiteX1874" fmla="*/ 6040432 w 11830043"/>
              <a:gd name="connsiteY1874" fmla="*/ 4825534 h 6533995"/>
              <a:gd name="connsiteX1875" fmla="*/ 5799205 w 11830043"/>
              <a:gd name="connsiteY1875" fmla="*/ 4825534 h 6533995"/>
              <a:gd name="connsiteX1876" fmla="*/ 5808989 w 11830043"/>
              <a:gd name="connsiteY1876" fmla="*/ 4835258 h 6533995"/>
              <a:gd name="connsiteX1877" fmla="*/ 5799205 w 11830043"/>
              <a:gd name="connsiteY1877" fmla="*/ 4845045 h 6533995"/>
              <a:gd name="connsiteX1878" fmla="*/ 5789486 w 11830043"/>
              <a:gd name="connsiteY1878" fmla="*/ 4835258 h 6533995"/>
              <a:gd name="connsiteX1879" fmla="*/ 5799205 w 11830043"/>
              <a:gd name="connsiteY1879" fmla="*/ 4825534 h 6533995"/>
              <a:gd name="connsiteX1880" fmla="*/ 5557991 w 11830043"/>
              <a:gd name="connsiteY1880" fmla="*/ 4825534 h 6533995"/>
              <a:gd name="connsiteX1881" fmla="*/ 5567774 w 11830043"/>
              <a:gd name="connsiteY1881" fmla="*/ 4835258 h 6533995"/>
              <a:gd name="connsiteX1882" fmla="*/ 5557991 w 11830043"/>
              <a:gd name="connsiteY1882" fmla="*/ 4845045 h 6533995"/>
              <a:gd name="connsiteX1883" fmla="*/ 5548208 w 11830043"/>
              <a:gd name="connsiteY1883" fmla="*/ 4835258 h 6533995"/>
              <a:gd name="connsiteX1884" fmla="*/ 5557991 w 11830043"/>
              <a:gd name="connsiteY1884" fmla="*/ 4825534 h 6533995"/>
              <a:gd name="connsiteX1885" fmla="*/ 5316710 w 11830043"/>
              <a:gd name="connsiteY1885" fmla="*/ 4825534 h 6533995"/>
              <a:gd name="connsiteX1886" fmla="*/ 5326429 w 11830043"/>
              <a:gd name="connsiteY1886" fmla="*/ 4835258 h 6533995"/>
              <a:gd name="connsiteX1887" fmla="*/ 5316710 w 11830043"/>
              <a:gd name="connsiteY1887" fmla="*/ 4845045 h 6533995"/>
              <a:gd name="connsiteX1888" fmla="*/ 5306924 w 11830043"/>
              <a:gd name="connsiteY1888" fmla="*/ 4835258 h 6533995"/>
              <a:gd name="connsiteX1889" fmla="*/ 5316710 w 11830043"/>
              <a:gd name="connsiteY1889" fmla="*/ 4825534 h 6533995"/>
              <a:gd name="connsiteX1890" fmla="*/ 5075486 w 11830043"/>
              <a:gd name="connsiteY1890" fmla="*/ 4825534 h 6533995"/>
              <a:gd name="connsiteX1891" fmla="*/ 5085202 w 11830043"/>
              <a:gd name="connsiteY1891" fmla="*/ 4835258 h 6533995"/>
              <a:gd name="connsiteX1892" fmla="*/ 5075486 w 11830043"/>
              <a:gd name="connsiteY1892" fmla="*/ 4845045 h 6533995"/>
              <a:gd name="connsiteX1893" fmla="*/ 5065705 w 11830043"/>
              <a:gd name="connsiteY1893" fmla="*/ 4835258 h 6533995"/>
              <a:gd name="connsiteX1894" fmla="*/ 5075486 w 11830043"/>
              <a:gd name="connsiteY1894" fmla="*/ 4825534 h 6533995"/>
              <a:gd name="connsiteX1895" fmla="*/ 4834252 w 11830043"/>
              <a:gd name="connsiteY1895" fmla="*/ 4825534 h 6533995"/>
              <a:gd name="connsiteX1896" fmla="*/ 4844040 w 11830043"/>
              <a:gd name="connsiteY1896" fmla="*/ 4835258 h 6533995"/>
              <a:gd name="connsiteX1897" fmla="*/ 4834252 w 11830043"/>
              <a:gd name="connsiteY1897" fmla="*/ 4845045 h 6533995"/>
              <a:gd name="connsiteX1898" fmla="*/ 4824534 w 11830043"/>
              <a:gd name="connsiteY1898" fmla="*/ 4835258 h 6533995"/>
              <a:gd name="connsiteX1899" fmla="*/ 4834252 w 11830043"/>
              <a:gd name="connsiteY1899" fmla="*/ 4825534 h 6533995"/>
              <a:gd name="connsiteX1900" fmla="*/ 4593019 w 11830043"/>
              <a:gd name="connsiteY1900" fmla="*/ 4825534 h 6533995"/>
              <a:gd name="connsiteX1901" fmla="*/ 4602795 w 11830043"/>
              <a:gd name="connsiteY1901" fmla="*/ 4835258 h 6533995"/>
              <a:gd name="connsiteX1902" fmla="*/ 4593019 w 11830043"/>
              <a:gd name="connsiteY1902" fmla="*/ 4845045 h 6533995"/>
              <a:gd name="connsiteX1903" fmla="*/ 4583304 w 11830043"/>
              <a:gd name="connsiteY1903" fmla="*/ 4835258 h 6533995"/>
              <a:gd name="connsiteX1904" fmla="*/ 4593019 w 11830043"/>
              <a:gd name="connsiteY1904" fmla="*/ 4825534 h 6533995"/>
              <a:gd name="connsiteX1905" fmla="*/ 4351806 w 11830043"/>
              <a:gd name="connsiteY1905" fmla="*/ 4825534 h 6533995"/>
              <a:gd name="connsiteX1906" fmla="*/ 4361580 w 11830043"/>
              <a:gd name="connsiteY1906" fmla="*/ 4835258 h 6533995"/>
              <a:gd name="connsiteX1907" fmla="*/ 4351806 w 11830043"/>
              <a:gd name="connsiteY1907" fmla="*/ 4845045 h 6533995"/>
              <a:gd name="connsiteX1908" fmla="*/ 4342006 w 11830043"/>
              <a:gd name="connsiteY1908" fmla="*/ 4835258 h 6533995"/>
              <a:gd name="connsiteX1909" fmla="*/ 4351806 w 11830043"/>
              <a:gd name="connsiteY1909" fmla="*/ 4825534 h 6533995"/>
              <a:gd name="connsiteX1910" fmla="*/ 4110581 w 11830043"/>
              <a:gd name="connsiteY1910" fmla="*/ 4825534 h 6533995"/>
              <a:gd name="connsiteX1911" fmla="*/ 4120362 w 11830043"/>
              <a:gd name="connsiteY1911" fmla="*/ 4835258 h 6533995"/>
              <a:gd name="connsiteX1912" fmla="*/ 4110581 w 11830043"/>
              <a:gd name="connsiteY1912" fmla="*/ 4845045 h 6533995"/>
              <a:gd name="connsiteX1913" fmla="*/ 4100799 w 11830043"/>
              <a:gd name="connsiteY1913" fmla="*/ 4835258 h 6533995"/>
              <a:gd name="connsiteX1914" fmla="*/ 4110581 w 11830043"/>
              <a:gd name="connsiteY1914" fmla="*/ 4825534 h 6533995"/>
              <a:gd name="connsiteX1915" fmla="*/ 3869431 w 11830043"/>
              <a:gd name="connsiteY1915" fmla="*/ 4825534 h 6533995"/>
              <a:gd name="connsiteX1916" fmla="*/ 3879151 w 11830043"/>
              <a:gd name="connsiteY1916" fmla="*/ 4835258 h 6533995"/>
              <a:gd name="connsiteX1917" fmla="*/ 3869431 w 11830043"/>
              <a:gd name="connsiteY1917" fmla="*/ 4845045 h 6533995"/>
              <a:gd name="connsiteX1918" fmla="*/ 3859648 w 11830043"/>
              <a:gd name="connsiteY1918" fmla="*/ 4835258 h 6533995"/>
              <a:gd name="connsiteX1919" fmla="*/ 3869431 w 11830043"/>
              <a:gd name="connsiteY1919" fmla="*/ 4825534 h 6533995"/>
              <a:gd name="connsiteX1920" fmla="*/ 3628212 w 11830043"/>
              <a:gd name="connsiteY1920" fmla="*/ 4825534 h 6533995"/>
              <a:gd name="connsiteX1921" fmla="*/ 3637936 w 11830043"/>
              <a:gd name="connsiteY1921" fmla="*/ 4835258 h 6533995"/>
              <a:gd name="connsiteX1922" fmla="*/ 3628212 w 11830043"/>
              <a:gd name="connsiteY1922" fmla="*/ 4845045 h 6533995"/>
              <a:gd name="connsiteX1923" fmla="*/ 3618432 w 11830043"/>
              <a:gd name="connsiteY1923" fmla="*/ 4835258 h 6533995"/>
              <a:gd name="connsiteX1924" fmla="*/ 3628212 w 11830043"/>
              <a:gd name="connsiteY1924" fmla="*/ 4825534 h 6533995"/>
              <a:gd name="connsiteX1925" fmla="*/ 3386959 w 11830043"/>
              <a:gd name="connsiteY1925" fmla="*/ 4825534 h 6533995"/>
              <a:gd name="connsiteX1926" fmla="*/ 3396744 w 11830043"/>
              <a:gd name="connsiteY1926" fmla="*/ 4835258 h 6533995"/>
              <a:gd name="connsiteX1927" fmla="*/ 3386959 w 11830043"/>
              <a:gd name="connsiteY1927" fmla="*/ 4845045 h 6533995"/>
              <a:gd name="connsiteX1928" fmla="*/ 3377237 w 11830043"/>
              <a:gd name="connsiteY1928" fmla="*/ 4835258 h 6533995"/>
              <a:gd name="connsiteX1929" fmla="*/ 3386959 w 11830043"/>
              <a:gd name="connsiteY1929" fmla="*/ 4825534 h 6533995"/>
              <a:gd name="connsiteX1930" fmla="*/ 3145752 w 11830043"/>
              <a:gd name="connsiteY1930" fmla="*/ 4825534 h 6533995"/>
              <a:gd name="connsiteX1931" fmla="*/ 3155534 w 11830043"/>
              <a:gd name="connsiteY1931" fmla="*/ 4835258 h 6533995"/>
              <a:gd name="connsiteX1932" fmla="*/ 3145752 w 11830043"/>
              <a:gd name="connsiteY1932" fmla="*/ 4845045 h 6533995"/>
              <a:gd name="connsiteX1933" fmla="*/ 3136033 w 11830043"/>
              <a:gd name="connsiteY1933" fmla="*/ 4835258 h 6533995"/>
              <a:gd name="connsiteX1934" fmla="*/ 3145752 w 11830043"/>
              <a:gd name="connsiteY1934" fmla="*/ 4825534 h 6533995"/>
              <a:gd name="connsiteX1935" fmla="*/ 2904574 w 11830043"/>
              <a:gd name="connsiteY1935" fmla="*/ 4825534 h 6533995"/>
              <a:gd name="connsiteX1936" fmla="*/ 2914356 w 11830043"/>
              <a:gd name="connsiteY1936" fmla="*/ 4835258 h 6533995"/>
              <a:gd name="connsiteX1937" fmla="*/ 2904574 w 11830043"/>
              <a:gd name="connsiteY1937" fmla="*/ 4845045 h 6533995"/>
              <a:gd name="connsiteX1938" fmla="*/ 2894792 w 11830043"/>
              <a:gd name="connsiteY1938" fmla="*/ 4835258 h 6533995"/>
              <a:gd name="connsiteX1939" fmla="*/ 2904574 w 11830043"/>
              <a:gd name="connsiteY1939" fmla="*/ 4825534 h 6533995"/>
              <a:gd name="connsiteX1940" fmla="*/ 2663275 w 11830043"/>
              <a:gd name="connsiteY1940" fmla="*/ 4825534 h 6533995"/>
              <a:gd name="connsiteX1941" fmla="*/ 2673000 w 11830043"/>
              <a:gd name="connsiteY1941" fmla="*/ 4835258 h 6533995"/>
              <a:gd name="connsiteX1942" fmla="*/ 2663275 w 11830043"/>
              <a:gd name="connsiteY1942" fmla="*/ 4845045 h 6533995"/>
              <a:gd name="connsiteX1943" fmla="*/ 2653493 w 11830043"/>
              <a:gd name="connsiteY1943" fmla="*/ 4835258 h 6533995"/>
              <a:gd name="connsiteX1944" fmla="*/ 2663275 w 11830043"/>
              <a:gd name="connsiteY1944" fmla="*/ 4825534 h 6533995"/>
              <a:gd name="connsiteX1945" fmla="*/ 2422039 w 11830043"/>
              <a:gd name="connsiteY1945" fmla="*/ 4825534 h 6533995"/>
              <a:gd name="connsiteX1946" fmla="*/ 2431755 w 11830043"/>
              <a:gd name="connsiteY1946" fmla="*/ 4835258 h 6533995"/>
              <a:gd name="connsiteX1947" fmla="*/ 2422039 w 11830043"/>
              <a:gd name="connsiteY1947" fmla="*/ 4845045 h 6533995"/>
              <a:gd name="connsiteX1948" fmla="*/ 2412258 w 11830043"/>
              <a:gd name="connsiteY1948" fmla="*/ 4835258 h 6533995"/>
              <a:gd name="connsiteX1949" fmla="*/ 2422039 w 11830043"/>
              <a:gd name="connsiteY1949" fmla="*/ 4825534 h 6533995"/>
              <a:gd name="connsiteX1950" fmla="*/ 2180796 w 11830043"/>
              <a:gd name="connsiteY1950" fmla="*/ 4825534 h 6533995"/>
              <a:gd name="connsiteX1951" fmla="*/ 2190581 w 11830043"/>
              <a:gd name="connsiteY1951" fmla="*/ 4835258 h 6533995"/>
              <a:gd name="connsiteX1952" fmla="*/ 2180796 w 11830043"/>
              <a:gd name="connsiteY1952" fmla="*/ 4845045 h 6533995"/>
              <a:gd name="connsiteX1953" fmla="*/ 2171085 w 11830043"/>
              <a:gd name="connsiteY1953" fmla="*/ 4835258 h 6533995"/>
              <a:gd name="connsiteX1954" fmla="*/ 2180796 w 11830043"/>
              <a:gd name="connsiteY1954" fmla="*/ 4825534 h 6533995"/>
              <a:gd name="connsiteX1955" fmla="*/ 1939583 w 11830043"/>
              <a:gd name="connsiteY1955" fmla="*/ 4825534 h 6533995"/>
              <a:gd name="connsiteX1956" fmla="*/ 1949366 w 11830043"/>
              <a:gd name="connsiteY1956" fmla="*/ 4835258 h 6533995"/>
              <a:gd name="connsiteX1957" fmla="*/ 1939583 w 11830043"/>
              <a:gd name="connsiteY1957" fmla="*/ 4845045 h 6533995"/>
              <a:gd name="connsiteX1958" fmla="*/ 1929861 w 11830043"/>
              <a:gd name="connsiteY1958" fmla="*/ 4835258 h 6533995"/>
              <a:gd name="connsiteX1959" fmla="*/ 1939583 w 11830043"/>
              <a:gd name="connsiteY1959" fmla="*/ 4825534 h 6533995"/>
              <a:gd name="connsiteX1960" fmla="*/ 1698333 w 11830043"/>
              <a:gd name="connsiteY1960" fmla="*/ 4825534 h 6533995"/>
              <a:gd name="connsiteX1961" fmla="*/ 1708118 w 11830043"/>
              <a:gd name="connsiteY1961" fmla="*/ 4835258 h 6533995"/>
              <a:gd name="connsiteX1962" fmla="*/ 1698333 w 11830043"/>
              <a:gd name="connsiteY1962" fmla="*/ 4845045 h 6533995"/>
              <a:gd name="connsiteX1963" fmla="*/ 1688548 w 11830043"/>
              <a:gd name="connsiteY1963" fmla="*/ 4835258 h 6533995"/>
              <a:gd name="connsiteX1964" fmla="*/ 1698333 w 11830043"/>
              <a:gd name="connsiteY1964" fmla="*/ 4825534 h 6533995"/>
              <a:gd name="connsiteX1965" fmla="*/ 1457108 w 11830043"/>
              <a:gd name="connsiteY1965" fmla="*/ 4825534 h 6533995"/>
              <a:gd name="connsiteX1966" fmla="*/ 1466828 w 11830043"/>
              <a:gd name="connsiteY1966" fmla="*/ 4835258 h 6533995"/>
              <a:gd name="connsiteX1967" fmla="*/ 1457108 w 11830043"/>
              <a:gd name="connsiteY1967" fmla="*/ 4845045 h 6533995"/>
              <a:gd name="connsiteX1968" fmla="*/ 1447324 w 11830043"/>
              <a:gd name="connsiteY1968" fmla="*/ 4835258 h 6533995"/>
              <a:gd name="connsiteX1969" fmla="*/ 1457108 w 11830043"/>
              <a:gd name="connsiteY1969" fmla="*/ 4825534 h 6533995"/>
              <a:gd name="connsiteX1970" fmla="*/ 1215887 w 11830043"/>
              <a:gd name="connsiteY1970" fmla="*/ 4825534 h 6533995"/>
              <a:gd name="connsiteX1971" fmla="*/ 1225671 w 11830043"/>
              <a:gd name="connsiteY1971" fmla="*/ 4835258 h 6533995"/>
              <a:gd name="connsiteX1972" fmla="*/ 1215887 w 11830043"/>
              <a:gd name="connsiteY1972" fmla="*/ 4845045 h 6533995"/>
              <a:gd name="connsiteX1973" fmla="*/ 1206167 w 11830043"/>
              <a:gd name="connsiteY1973" fmla="*/ 4835258 h 6533995"/>
              <a:gd name="connsiteX1974" fmla="*/ 1215887 w 11830043"/>
              <a:gd name="connsiteY1974" fmla="*/ 4825534 h 6533995"/>
              <a:gd name="connsiteX1975" fmla="*/ 974667 w 11830043"/>
              <a:gd name="connsiteY1975" fmla="*/ 4825534 h 6533995"/>
              <a:gd name="connsiteX1976" fmla="*/ 984450 w 11830043"/>
              <a:gd name="connsiteY1976" fmla="*/ 4835258 h 6533995"/>
              <a:gd name="connsiteX1977" fmla="*/ 974667 w 11830043"/>
              <a:gd name="connsiteY1977" fmla="*/ 4845045 h 6533995"/>
              <a:gd name="connsiteX1978" fmla="*/ 964947 w 11830043"/>
              <a:gd name="connsiteY1978" fmla="*/ 4835258 h 6533995"/>
              <a:gd name="connsiteX1979" fmla="*/ 974667 w 11830043"/>
              <a:gd name="connsiteY1979" fmla="*/ 4825534 h 6533995"/>
              <a:gd name="connsiteX1980" fmla="*/ 733447 w 11830043"/>
              <a:gd name="connsiteY1980" fmla="*/ 4825534 h 6533995"/>
              <a:gd name="connsiteX1981" fmla="*/ 743167 w 11830043"/>
              <a:gd name="connsiteY1981" fmla="*/ 4835258 h 6533995"/>
              <a:gd name="connsiteX1982" fmla="*/ 733447 w 11830043"/>
              <a:gd name="connsiteY1982" fmla="*/ 4845045 h 6533995"/>
              <a:gd name="connsiteX1983" fmla="*/ 723663 w 11830043"/>
              <a:gd name="connsiteY1983" fmla="*/ 4835258 h 6533995"/>
              <a:gd name="connsiteX1984" fmla="*/ 733447 w 11830043"/>
              <a:gd name="connsiteY1984" fmla="*/ 4825534 h 6533995"/>
              <a:gd name="connsiteX1985" fmla="*/ 492226 w 11830043"/>
              <a:gd name="connsiteY1985" fmla="*/ 4825534 h 6533995"/>
              <a:gd name="connsiteX1986" fmla="*/ 501946 w 11830043"/>
              <a:gd name="connsiteY1986" fmla="*/ 4835258 h 6533995"/>
              <a:gd name="connsiteX1987" fmla="*/ 492226 w 11830043"/>
              <a:gd name="connsiteY1987" fmla="*/ 4845045 h 6533995"/>
              <a:gd name="connsiteX1988" fmla="*/ 482442 w 11830043"/>
              <a:gd name="connsiteY1988" fmla="*/ 4835258 h 6533995"/>
              <a:gd name="connsiteX1989" fmla="*/ 492226 w 11830043"/>
              <a:gd name="connsiteY1989" fmla="*/ 4825534 h 6533995"/>
              <a:gd name="connsiteX1990" fmla="*/ 251006 w 11830043"/>
              <a:gd name="connsiteY1990" fmla="*/ 4825534 h 6533995"/>
              <a:gd name="connsiteX1991" fmla="*/ 260790 w 11830043"/>
              <a:gd name="connsiteY1991" fmla="*/ 4835258 h 6533995"/>
              <a:gd name="connsiteX1992" fmla="*/ 251006 w 11830043"/>
              <a:gd name="connsiteY1992" fmla="*/ 4845045 h 6533995"/>
              <a:gd name="connsiteX1993" fmla="*/ 241287 w 11830043"/>
              <a:gd name="connsiteY1993" fmla="*/ 4835258 h 6533995"/>
              <a:gd name="connsiteX1994" fmla="*/ 251006 w 11830043"/>
              <a:gd name="connsiteY1994" fmla="*/ 4825534 h 6533995"/>
              <a:gd name="connsiteX1995" fmla="*/ 9723 w 11830043"/>
              <a:gd name="connsiteY1995" fmla="*/ 4825534 h 6533995"/>
              <a:gd name="connsiteX1996" fmla="*/ 19507 w 11830043"/>
              <a:gd name="connsiteY1996" fmla="*/ 4835258 h 6533995"/>
              <a:gd name="connsiteX1997" fmla="*/ 9723 w 11830043"/>
              <a:gd name="connsiteY1997" fmla="*/ 4845045 h 6533995"/>
              <a:gd name="connsiteX1998" fmla="*/ 3 w 11830043"/>
              <a:gd name="connsiteY1998" fmla="*/ 4835258 h 6533995"/>
              <a:gd name="connsiteX1999" fmla="*/ 9723 w 11830043"/>
              <a:gd name="connsiteY1999" fmla="*/ 4825534 h 6533995"/>
              <a:gd name="connsiteX2000" fmla="*/ 11820259 w 11830043"/>
              <a:gd name="connsiteY2000" fmla="*/ 4584219 h 6533995"/>
              <a:gd name="connsiteX2001" fmla="*/ 11830043 w 11830043"/>
              <a:gd name="connsiteY2001" fmla="*/ 4594006 h 6533995"/>
              <a:gd name="connsiteX2002" fmla="*/ 11820259 w 11830043"/>
              <a:gd name="connsiteY2002" fmla="*/ 4603730 h 6533995"/>
              <a:gd name="connsiteX2003" fmla="*/ 11810539 w 11830043"/>
              <a:gd name="connsiteY2003" fmla="*/ 4594006 h 6533995"/>
              <a:gd name="connsiteX2004" fmla="*/ 11820259 w 11830043"/>
              <a:gd name="connsiteY2004" fmla="*/ 4584219 h 6533995"/>
              <a:gd name="connsiteX2005" fmla="*/ 11579030 w 11830043"/>
              <a:gd name="connsiteY2005" fmla="*/ 4584219 h 6533995"/>
              <a:gd name="connsiteX2006" fmla="*/ 11588815 w 11830043"/>
              <a:gd name="connsiteY2006" fmla="*/ 4594006 h 6533995"/>
              <a:gd name="connsiteX2007" fmla="*/ 11579030 w 11830043"/>
              <a:gd name="connsiteY2007" fmla="*/ 4603730 h 6533995"/>
              <a:gd name="connsiteX2008" fmla="*/ 11569310 w 11830043"/>
              <a:gd name="connsiteY2008" fmla="*/ 4594006 h 6533995"/>
              <a:gd name="connsiteX2009" fmla="*/ 11579030 w 11830043"/>
              <a:gd name="connsiteY2009" fmla="*/ 4584219 h 6533995"/>
              <a:gd name="connsiteX2010" fmla="*/ 11337802 w 11830043"/>
              <a:gd name="connsiteY2010" fmla="*/ 4584219 h 6533995"/>
              <a:gd name="connsiteX2011" fmla="*/ 11347587 w 11830043"/>
              <a:gd name="connsiteY2011" fmla="*/ 4594006 h 6533995"/>
              <a:gd name="connsiteX2012" fmla="*/ 11337802 w 11830043"/>
              <a:gd name="connsiteY2012" fmla="*/ 4603730 h 6533995"/>
              <a:gd name="connsiteX2013" fmla="*/ 11328082 w 11830043"/>
              <a:gd name="connsiteY2013" fmla="*/ 4594006 h 6533995"/>
              <a:gd name="connsiteX2014" fmla="*/ 11337802 w 11830043"/>
              <a:gd name="connsiteY2014" fmla="*/ 4584219 h 6533995"/>
              <a:gd name="connsiteX2015" fmla="*/ 11096574 w 11830043"/>
              <a:gd name="connsiteY2015" fmla="*/ 4584219 h 6533995"/>
              <a:gd name="connsiteX2016" fmla="*/ 11106294 w 11830043"/>
              <a:gd name="connsiteY2016" fmla="*/ 4594006 h 6533995"/>
              <a:gd name="connsiteX2017" fmla="*/ 11096574 w 11830043"/>
              <a:gd name="connsiteY2017" fmla="*/ 4603730 h 6533995"/>
              <a:gd name="connsiteX2018" fmla="*/ 11086790 w 11830043"/>
              <a:gd name="connsiteY2018" fmla="*/ 4594006 h 6533995"/>
              <a:gd name="connsiteX2019" fmla="*/ 11096574 w 11830043"/>
              <a:gd name="connsiteY2019" fmla="*/ 4584219 h 6533995"/>
              <a:gd name="connsiteX2020" fmla="*/ 10855345 w 11830043"/>
              <a:gd name="connsiteY2020" fmla="*/ 4584219 h 6533995"/>
              <a:gd name="connsiteX2021" fmla="*/ 10865065 w 11830043"/>
              <a:gd name="connsiteY2021" fmla="*/ 4594006 h 6533995"/>
              <a:gd name="connsiteX2022" fmla="*/ 10855345 w 11830043"/>
              <a:gd name="connsiteY2022" fmla="*/ 4603730 h 6533995"/>
              <a:gd name="connsiteX2023" fmla="*/ 10845625 w 11830043"/>
              <a:gd name="connsiteY2023" fmla="*/ 4594006 h 6533995"/>
              <a:gd name="connsiteX2024" fmla="*/ 10855345 w 11830043"/>
              <a:gd name="connsiteY2024" fmla="*/ 4584219 h 6533995"/>
              <a:gd name="connsiteX2025" fmla="*/ 10614116 w 11830043"/>
              <a:gd name="connsiteY2025" fmla="*/ 4584219 h 6533995"/>
              <a:gd name="connsiteX2026" fmla="*/ 10623901 w 11830043"/>
              <a:gd name="connsiteY2026" fmla="*/ 4594006 h 6533995"/>
              <a:gd name="connsiteX2027" fmla="*/ 10614116 w 11830043"/>
              <a:gd name="connsiteY2027" fmla="*/ 4603730 h 6533995"/>
              <a:gd name="connsiteX2028" fmla="*/ 10604396 w 11830043"/>
              <a:gd name="connsiteY2028" fmla="*/ 4594006 h 6533995"/>
              <a:gd name="connsiteX2029" fmla="*/ 10614116 w 11830043"/>
              <a:gd name="connsiteY2029" fmla="*/ 4584219 h 6533995"/>
              <a:gd name="connsiteX2030" fmla="*/ 10372888 w 11830043"/>
              <a:gd name="connsiteY2030" fmla="*/ 4584219 h 6533995"/>
              <a:gd name="connsiteX2031" fmla="*/ 10382673 w 11830043"/>
              <a:gd name="connsiteY2031" fmla="*/ 4594006 h 6533995"/>
              <a:gd name="connsiteX2032" fmla="*/ 10372888 w 11830043"/>
              <a:gd name="connsiteY2032" fmla="*/ 4603730 h 6533995"/>
              <a:gd name="connsiteX2033" fmla="*/ 10363168 w 11830043"/>
              <a:gd name="connsiteY2033" fmla="*/ 4594006 h 6533995"/>
              <a:gd name="connsiteX2034" fmla="*/ 10372888 w 11830043"/>
              <a:gd name="connsiteY2034" fmla="*/ 4584219 h 6533995"/>
              <a:gd name="connsiteX2035" fmla="*/ 10131660 w 11830043"/>
              <a:gd name="connsiteY2035" fmla="*/ 4584219 h 6533995"/>
              <a:gd name="connsiteX2036" fmla="*/ 10141444 w 11830043"/>
              <a:gd name="connsiteY2036" fmla="*/ 4594006 h 6533995"/>
              <a:gd name="connsiteX2037" fmla="*/ 10131660 w 11830043"/>
              <a:gd name="connsiteY2037" fmla="*/ 4603730 h 6533995"/>
              <a:gd name="connsiteX2038" fmla="*/ 10121940 w 11830043"/>
              <a:gd name="connsiteY2038" fmla="*/ 4594006 h 6533995"/>
              <a:gd name="connsiteX2039" fmla="*/ 10131660 w 11830043"/>
              <a:gd name="connsiteY2039" fmla="*/ 4584219 h 6533995"/>
              <a:gd name="connsiteX2040" fmla="*/ 9890432 w 11830043"/>
              <a:gd name="connsiteY2040" fmla="*/ 4584219 h 6533995"/>
              <a:gd name="connsiteX2041" fmla="*/ 9900152 w 11830043"/>
              <a:gd name="connsiteY2041" fmla="*/ 4594006 h 6533995"/>
              <a:gd name="connsiteX2042" fmla="*/ 9890432 w 11830043"/>
              <a:gd name="connsiteY2042" fmla="*/ 4603730 h 6533995"/>
              <a:gd name="connsiteX2043" fmla="*/ 9880648 w 11830043"/>
              <a:gd name="connsiteY2043" fmla="*/ 4594006 h 6533995"/>
              <a:gd name="connsiteX2044" fmla="*/ 9890432 w 11830043"/>
              <a:gd name="connsiteY2044" fmla="*/ 4584219 h 6533995"/>
              <a:gd name="connsiteX2045" fmla="*/ 9649203 w 11830043"/>
              <a:gd name="connsiteY2045" fmla="*/ 4584219 h 6533995"/>
              <a:gd name="connsiteX2046" fmla="*/ 9658923 w 11830043"/>
              <a:gd name="connsiteY2046" fmla="*/ 4594006 h 6533995"/>
              <a:gd name="connsiteX2047" fmla="*/ 9649203 w 11830043"/>
              <a:gd name="connsiteY2047" fmla="*/ 4603730 h 6533995"/>
              <a:gd name="connsiteX2048" fmla="*/ 9639483 w 11830043"/>
              <a:gd name="connsiteY2048" fmla="*/ 4594006 h 6533995"/>
              <a:gd name="connsiteX2049" fmla="*/ 9649203 w 11830043"/>
              <a:gd name="connsiteY2049" fmla="*/ 4584219 h 6533995"/>
              <a:gd name="connsiteX2050" fmla="*/ 9417695 w 11830043"/>
              <a:gd name="connsiteY2050" fmla="*/ 4584219 h 6533995"/>
              <a:gd name="connsiteX2051" fmla="*/ 9427416 w 11830043"/>
              <a:gd name="connsiteY2051" fmla="*/ 4594006 h 6533995"/>
              <a:gd name="connsiteX2052" fmla="*/ 9417695 w 11830043"/>
              <a:gd name="connsiteY2052" fmla="*/ 4603730 h 6533995"/>
              <a:gd name="connsiteX2053" fmla="*/ 9407911 w 11830043"/>
              <a:gd name="connsiteY2053" fmla="*/ 4594006 h 6533995"/>
              <a:gd name="connsiteX2054" fmla="*/ 9417695 w 11830043"/>
              <a:gd name="connsiteY2054" fmla="*/ 4584219 h 6533995"/>
              <a:gd name="connsiteX2055" fmla="*/ 9176467 w 11830043"/>
              <a:gd name="connsiteY2055" fmla="*/ 4584219 h 6533995"/>
              <a:gd name="connsiteX2056" fmla="*/ 9186187 w 11830043"/>
              <a:gd name="connsiteY2056" fmla="*/ 4594006 h 6533995"/>
              <a:gd name="connsiteX2057" fmla="*/ 9176467 w 11830043"/>
              <a:gd name="connsiteY2057" fmla="*/ 4603730 h 6533995"/>
              <a:gd name="connsiteX2058" fmla="*/ 9166683 w 11830043"/>
              <a:gd name="connsiteY2058" fmla="*/ 4594006 h 6533995"/>
              <a:gd name="connsiteX2059" fmla="*/ 9176467 w 11830043"/>
              <a:gd name="connsiteY2059" fmla="*/ 4584219 h 6533995"/>
              <a:gd name="connsiteX2060" fmla="*/ 8935237 w 11830043"/>
              <a:gd name="connsiteY2060" fmla="*/ 4584219 h 6533995"/>
              <a:gd name="connsiteX2061" fmla="*/ 8944958 w 11830043"/>
              <a:gd name="connsiteY2061" fmla="*/ 4594006 h 6533995"/>
              <a:gd name="connsiteX2062" fmla="*/ 8935237 w 11830043"/>
              <a:gd name="connsiteY2062" fmla="*/ 4603730 h 6533995"/>
              <a:gd name="connsiteX2063" fmla="*/ 8925454 w 11830043"/>
              <a:gd name="connsiteY2063" fmla="*/ 4594006 h 6533995"/>
              <a:gd name="connsiteX2064" fmla="*/ 8935237 w 11830043"/>
              <a:gd name="connsiteY2064" fmla="*/ 4584219 h 6533995"/>
              <a:gd name="connsiteX2065" fmla="*/ 8694009 w 11830043"/>
              <a:gd name="connsiteY2065" fmla="*/ 4584219 h 6533995"/>
              <a:gd name="connsiteX2066" fmla="*/ 8703730 w 11830043"/>
              <a:gd name="connsiteY2066" fmla="*/ 4594006 h 6533995"/>
              <a:gd name="connsiteX2067" fmla="*/ 8694009 w 11830043"/>
              <a:gd name="connsiteY2067" fmla="*/ 4603730 h 6533995"/>
              <a:gd name="connsiteX2068" fmla="*/ 8684289 w 11830043"/>
              <a:gd name="connsiteY2068" fmla="*/ 4594006 h 6533995"/>
              <a:gd name="connsiteX2069" fmla="*/ 8694009 w 11830043"/>
              <a:gd name="connsiteY2069" fmla="*/ 4584219 h 6533995"/>
              <a:gd name="connsiteX2070" fmla="*/ 8452781 w 11830043"/>
              <a:gd name="connsiteY2070" fmla="*/ 4584219 h 6533995"/>
              <a:gd name="connsiteX2071" fmla="*/ 8462566 w 11830043"/>
              <a:gd name="connsiteY2071" fmla="*/ 4594006 h 6533995"/>
              <a:gd name="connsiteX2072" fmla="*/ 8452781 w 11830043"/>
              <a:gd name="connsiteY2072" fmla="*/ 4603730 h 6533995"/>
              <a:gd name="connsiteX2073" fmla="*/ 8443061 w 11830043"/>
              <a:gd name="connsiteY2073" fmla="*/ 4594006 h 6533995"/>
              <a:gd name="connsiteX2074" fmla="*/ 8452781 w 11830043"/>
              <a:gd name="connsiteY2074" fmla="*/ 4584219 h 6533995"/>
              <a:gd name="connsiteX2075" fmla="*/ 8211553 w 11830043"/>
              <a:gd name="connsiteY2075" fmla="*/ 4584219 h 6533995"/>
              <a:gd name="connsiteX2076" fmla="*/ 8221273 w 11830043"/>
              <a:gd name="connsiteY2076" fmla="*/ 4594006 h 6533995"/>
              <a:gd name="connsiteX2077" fmla="*/ 8211553 w 11830043"/>
              <a:gd name="connsiteY2077" fmla="*/ 4603730 h 6533995"/>
              <a:gd name="connsiteX2078" fmla="*/ 8201769 w 11830043"/>
              <a:gd name="connsiteY2078" fmla="*/ 4594006 h 6533995"/>
              <a:gd name="connsiteX2079" fmla="*/ 8211553 w 11830043"/>
              <a:gd name="connsiteY2079" fmla="*/ 4584219 h 6533995"/>
              <a:gd name="connsiteX2080" fmla="*/ 7970260 w 11830043"/>
              <a:gd name="connsiteY2080" fmla="*/ 4584219 h 6533995"/>
              <a:gd name="connsiteX2081" fmla="*/ 7980044 w 11830043"/>
              <a:gd name="connsiteY2081" fmla="*/ 4594006 h 6533995"/>
              <a:gd name="connsiteX2082" fmla="*/ 7970260 w 11830043"/>
              <a:gd name="connsiteY2082" fmla="*/ 4603730 h 6533995"/>
              <a:gd name="connsiteX2083" fmla="*/ 7960477 w 11830043"/>
              <a:gd name="connsiteY2083" fmla="*/ 4594006 h 6533995"/>
              <a:gd name="connsiteX2084" fmla="*/ 7970260 w 11830043"/>
              <a:gd name="connsiteY2084" fmla="*/ 4584219 h 6533995"/>
              <a:gd name="connsiteX2085" fmla="*/ 7729032 w 11830043"/>
              <a:gd name="connsiteY2085" fmla="*/ 4584219 h 6533995"/>
              <a:gd name="connsiteX2086" fmla="*/ 7738753 w 11830043"/>
              <a:gd name="connsiteY2086" fmla="*/ 4594006 h 6533995"/>
              <a:gd name="connsiteX2087" fmla="*/ 7729032 w 11830043"/>
              <a:gd name="connsiteY2087" fmla="*/ 4603730 h 6533995"/>
              <a:gd name="connsiteX2088" fmla="*/ 7719249 w 11830043"/>
              <a:gd name="connsiteY2088" fmla="*/ 4594006 h 6533995"/>
              <a:gd name="connsiteX2089" fmla="*/ 7729032 w 11830043"/>
              <a:gd name="connsiteY2089" fmla="*/ 4584219 h 6533995"/>
              <a:gd name="connsiteX2090" fmla="*/ 7487803 w 11830043"/>
              <a:gd name="connsiteY2090" fmla="*/ 4584219 h 6533995"/>
              <a:gd name="connsiteX2091" fmla="*/ 7497524 w 11830043"/>
              <a:gd name="connsiteY2091" fmla="*/ 4594006 h 6533995"/>
              <a:gd name="connsiteX2092" fmla="*/ 7487803 w 11830043"/>
              <a:gd name="connsiteY2092" fmla="*/ 4603730 h 6533995"/>
              <a:gd name="connsiteX2093" fmla="*/ 7478019 w 11830043"/>
              <a:gd name="connsiteY2093" fmla="*/ 4594006 h 6533995"/>
              <a:gd name="connsiteX2094" fmla="*/ 7487803 w 11830043"/>
              <a:gd name="connsiteY2094" fmla="*/ 4584219 h 6533995"/>
              <a:gd name="connsiteX2095" fmla="*/ 7246575 w 11830043"/>
              <a:gd name="connsiteY2095" fmla="*/ 4584219 h 6533995"/>
              <a:gd name="connsiteX2096" fmla="*/ 7256359 w 11830043"/>
              <a:gd name="connsiteY2096" fmla="*/ 4594006 h 6533995"/>
              <a:gd name="connsiteX2097" fmla="*/ 7246575 w 11830043"/>
              <a:gd name="connsiteY2097" fmla="*/ 4603730 h 6533995"/>
              <a:gd name="connsiteX2098" fmla="*/ 7236855 w 11830043"/>
              <a:gd name="connsiteY2098" fmla="*/ 4594006 h 6533995"/>
              <a:gd name="connsiteX2099" fmla="*/ 7246575 w 11830043"/>
              <a:gd name="connsiteY2099" fmla="*/ 4584219 h 6533995"/>
              <a:gd name="connsiteX2100" fmla="*/ 7005346 w 11830043"/>
              <a:gd name="connsiteY2100" fmla="*/ 4584219 h 6533995"/>
              <a:gd name="connsiteX2101" fmla="*/ 7015130 w 11830043"/>
              <a:gd name="connsiteY2101" fmla="*/ 4594006 h 6533995"/>
              <a:gd name="connsiteX2102" fmla="*/ 7005346 w 11830043"/>
              <a:gd name="connsiteY2102" fmla="*/ 4603730 h 6533995"/>
              <a:gd name="connsiteX2103" fmla="*/ 6995626 w 11830043"/>
              <a:gd name="connsiteY2103" fmla="*/ 4594006 h 6533995"/>
              <a:gd name="connsiteX2104" fmla="*/ 7005346 w 11830043"/>
              <a:gd name="connsiteY2104" fmla="*/ 4584219 h 6533995"/>
              <a:gd name="connsiteX2105" fmla="*/ 6764118 w 11830043"/>
              <a:gd name="connsiteY2105" fmla="*/ 4584219 h 6533995"/>
              <a:gd name="connsiteX2106" fmla="*/ 6773902 w 11830043"/>
              <a:gd name="connsiteY2106" fmla="*/ 4594006 h 6533995"/>
              <a:gd name="connsiteX2107" fmla="*/ 6764118 w 11830043"/>
              <a:gd name="connsiteY2107" fmla="*/ 4603730 h 6533995"/>
              <a:gd name="connsiteX2108" fmla="*/ 6754335 w 11830043"/>
              <a:gd name="connsiteY2108" fmla="*/ 4594006 h 6533995"/>
              <a:gd name="connsiteX2109" fmla="*/ 6764118 w 11830043"/>
              <a:gd name="connsiteY2109" fmla="*/ 4584219 h 6533995"/>
              <a:gd name="connsiteX2110" fmla="*/ 6522889 w 11830043"/>
              <a:gd name="connsiteY2110" fmla="*/ 4584219 h 6533995"/>
              <a:gd name="connsiteX2111" fmla="*/ 6532610 w 11830043"/>
              <a:gd name="connsiteY2111" fmla="*/ 4594006 h 6533995"/>
              <a:gd name="connsiteX2112" fmla="*/ 6522889 w 11830043"/>
              <a:gd name="connsiteY2112" fmla="*/ 4603730 h 6533995"/>
              <a:gd name="connsiteX2113" fmla="*/ 6513105 w 11830043"/>
              <a:gd name="connsiteY2113" fmla="*/ 4594006 h 6533995"/>
              <a:gd name="connsiteX2114" fmla="*/ 6522889 w 11830043"/>
              <a:gd name="connsiteY2114" fmla="*/ 4584219 h 6533995"/>
              <a:gd name="connsiteX2115" fmla="*/ 6281661 w 11830043"/>
              <a:gd name="connsiteY2115" fmla="*/ 4584219 h 6533995"/>
              <a:gd name="connsiteX2116" fmla="*/ 6291381 w 11830043"/>
              <a:gd name="connsiteY2116" fmla="*/ 4594006 h 6533995"/>
              <a:gd name="connsiteX2117" fmla="*/ 6281661 w 11830043"/>
              <a:gd name="connsiteY2117" fmla="*/ 4603730 h 6533995"/>
              <a:gd name="connsiteX2118" fmla="*/ 6271877 w 11830043"/>
              <a:gd name="connsiteY2118" fmla="*/ 4594006 h 6533995"/>
              <a:gd name="connsiteX2119" fmla="*/ 6281661 w 11830043"/>
              <a:gd name="connsiteY2119" fmla="*/ 4584219 h 6533995"/>
              <a:gd name="connsiteX2120" fmla="*/ 6040432 w 11830043"/>
              <a:gd name="connsiteY2120" fmla="*/ 4584219 h 6533995"/>
              <a:gd name="connsiteX2121" fmla="*/ 6050216 w 11830043"/>
              <a:gd name="connsiteY2121" fmla="*/ 4594006 h 6533995"/>
              <a:gd name="connsiteX2122" fmla="*/ 6040432 w 11830043"/>
              <a:gd name="connsiteY2122" fmla="*/ 4603730 h 6533995"/>
              <a:gd name="connsiteX2123" fmla="*/ 6030712 w 11830043"/>
              <a:gd name="connsiteY2123" fmla="*/ 4594006 h 6533995"/>
              <a:gd name="connsiteX2124" fmla="*/ 6040432 w 11830043"/>
              <a:gd name="connsiteY2124" fmla="*/ 4584219 h 6533995"/>
              <a:gd name="connsiteX2125" fmla="*/ 5799205 w 11830043"/>
              <a:gd name="connsiteY2125" fmla="*/ 4584219 h 6533995"/>
              <a:gd name="connsiteX2126" fmla="*/ 5808989 w 11830043"/>
              <a:gd name="connsiteY2126" fmla="*/ 4594006 h 6533995"/>
              <a:gd name="connsiteX2127" fmla="*/ 5799205 w 11830043"/>
              <a:gd name="connsiteY2127" fmla="*/ 4603730 h 6533995"/>
              <a:gd name="connsiteX2128" fmla="*/ 5789486 w 11830043"/>
              <a:gd name="connsiteY2128" fmla="*/ 4594006 h 6533995"/>
              <a:gd name="connsiteX2129" fmla="*/ 5799205 w 11830043"/>
              <a:gd name="connsiteY2129" fmla="*/ 4584219 h 6533995"/>
              <a:gd name="connsiteX2130" fmla="*/ 5557991 w 11830043"/>
              <a:gd name="connsiteY2130" fmla="*/ 4584219 h 6533995"/>
              <a:gd name="connsiteX2131" fmla="*/ 5567774 w 11830043"/>
              <a:gd name="connsiteY2131" fmla="*/ 4594006 h 6533995"/>
              <a:gd name="connsiteX2132" fmla="*/ 5557991 w 11830043"/>
              <a:gd name="connsiteY2132" fmla="*/ 4603730 h 6533995"/>
              <a:gd name="connsiteX2133" fmla="*/ 5548208 w 11830043"/>
              <a:gd name="connsiteY2133" fmla="*/ 4594006 h 6533995"/>
              <a:gd name="connsiteX2134" fmla="*/ 5557991 w 11830043"/>
              <a:gd name="connsiteY2134" fmla="*/ 4584219 h 6533995"/>
              <a:gd name="connsiteX2135" fmla="*/ 5316710 w 11830043"/>
              <a:gd name="connsiteY2135" fmla="*/ 4584219 h 6533995"/>
              <a:gd name="connsiteX2136" fmla="*/ 5326429 w 11830043"/>
              <a:gd name="connsiteY2136" fmla="*/ 4594006 h 6533995"/>
              <a:gd name="connsiteX2137" fmla="*/ 5316710 w 11830043"/>
              <a:gd name="connsiteY2137" fmla="*/ 4603730 h 6533995"/>
              <a:gd name="connsiteX2138" fmla="*/ 5306924 w 11830043"/>
              <a:gd name="connsiteY2138" fmla="*/ 4594006 h 6533995"/>
              <a:gd name="connsiteX2139" fmla="*/ 5316710 w 11830043"/>
              <a:gd name="connsiteY2139" fmla="*/ 4584219 h 6533995"/>
              <a:gd name="connsiteX2140" fmla="*/ 5075486 w 11830043"/>
              <a:gd name="connsiteY2140" fmla="*/ 4584219 h 6533995"/>
              <a:gd name="connsiteX2141" fmla="*/ 5085202 w 11830043"/>
              <a:gd name="connsiteY2141" fmla="*/ 4594006 h 6533995"/>
              <a:gd name="connsiteX2142" fmla="*/ 5075486 w 11830043"/>
              <a:gd name="connsiteY2142" fmla="*/ 4603730 h 6533995"/>
              <a:gd name="connsiteX2143" fmla="*/ 5065705 w 11830043"/>
              <a:gd name="connsiteY2143" fmla="*/ 4594006 h 6533995"/>
              <a:gd name="connsiteX2144" fmla="*/ 5075486 w 11830043"/>
              <a:gd name="connsiteY2144" fmla="*/ 4584219 h 6533995"/>
              <a:gd name="connsiteX2145" fmla="*/ 4834252 w 11830043"/>
              <a:gd name="connsiteY2145" fmla="*/ 4584219 h 6533995"/>
              <a:gd name="connsiteX2146" fmla="*/ 4844040 w 11830043"/>
              <a:gd name="connsiteY2146" fmla="*/ 4594006 h 6533995"/>
              <a:gd name="connsiteX2147" fmla="*/ 4834252 w 11830043"/>
              <a:gd name="connsiteY2147" fmla="*/ 4603730 h 6533995"/>
              <a:gd name="connsiteX2148" fmla="*/ 4824534 w 11830043"/>
              <a:gd name="connsiteY2148" fmla="*/ 4594006 h 6533995"/>
              <a:gd name="connsiteX2149" fmla="*/ 4834252 w 11830043"/>
              <a:gd name="connsiteY2149" fmla="*/ 4584219 h 6533995"/>
              <a:gd name="connsiteX2150" fmla="*/ 4593019 w 11830043"/>
              <a:gd name="connsiteY2150" fmla="*/ 4584219 h 6533995"/>
              <a:gd name="connsiteX2151" fmla="*/ 4602795 w 11830043"/>
              <a:gd name="connsiteY2151" fmla="*/ 4594006 h 6533995"/>
              <a:gd name="connsiteX2152" fmla="*/ 4593019 w 11830043"/>
              <a:gd name="connsiteY2152" fmla="*/ 4603730 h 6533995"/>
              <a:gd name="connsiteX2153" fmla="*/ 4583304 w 11830043"/>
              <a:gd name="connsiteY2153" fmla="*/ 4594006 h 6533995"/>
              <a:gd name="connsiteX2154" fmla="*/ 4593019 w 11830043"/>
              <a:gd name="connsiteY2154" fmla="*/ 4584219 h 6533995"/>
              <a:gd name="connsiteX2155" fmla="*/ 4351806 w 11830043"/>
              <a:gd name="connsiteY2155" fmla="*/ 4584219 h 6533995"/>
              <a:gd name="connsiteX2156" fmla="*/ 4361580 w 11830043"/>
              <a:gd name="connsiteY2156" fmla="*/ 4594006 h 6533995"/>
              <a:gd name="connsiteX2157" fmla="*/ 4351806 w 11830043"/>
              <a:gd name="connsiteY2157" fmla="*/ 4603730 h 6533995"/>
              <a:gd name="connsiteX2158" fmla="*/ 4342006 w 11830043"/>
              <a:gd name="connsiteY2158" fmla="*/ 4594006 h 6533995"/>
              <a:gd name="connsiteX2159" fmla="*/ 4351806 w 11830043"/>
              <a:gd name="connsiteY2159" fmla="*/ 4584219 h 6533995"/>
              <a:gd name="connsiteX2160" fmla="*/ 4110581 w 11830043"/>
              <a:gd name="connsiteY2160" fmla="*/ 4584219 h 6533995"/>
              <a:gd name="connsiteX2161" fmla="*/ 4120362 w 11830043"/>
              <a:gd name="connsiteY2161" fmla="*/ 4594006 h 6533995"/>
              <a:gd name="connsiteX2162" fmla="*/ 4110581 w 11830043"/>
              <a:gd name="connsiteY2162" fmla="*/ 4603730 h 6533995"/>
              <a:gd name="connsiteX2163" fmla="*/ 4100799 w 11830043"/>
              <a:gd name="connsiteY2163" fmla="*/ 4594006 h 6533995"/>
              <a:gd name="connsiteX2164" fmla="*/ 4110581 w 11830043"/>
              <a:gd name="connsiteY2164" fmla="*/ 4584219 h 6533995"/>
              <a:gd name="connsiteX2165" fmla="*/ 3869431 w 11830043"/>
              <a:gd name="connsiteY2165" fmla="*/ 4584219 h 6533995"/>
              <a:gd name="connsiteX2166" fmla="*/ 3879151 w 11830043"/>
              <a:gd name="connsiteY2166" fmla="*/ 4594006 h 6533995"/>
              <a:gd name="connsiteX2167" fmla="*/ 3869431 w 11830043"/>
              <a:gd name="connsiteY2167" fmla="*/ 4603730 h 6533995"/>
              <a:gd name="connsiteX2168" fmla="*/ 3859648 w 11830043"/>
              <a:gd name="connsiteY2168" fmla="*/ 4594006 h 6533995"/>
              <a:gd name="connsiteX2169" fmla="*/ 3869431 w 11830043"/>
              <a:gd name="connsiteY2169" fmla="*/ 4584219 h 6533995"/>
              <a:gd name="connsiteX2170" fmla="*/ 3628212 w 11830043"/>
              <a:gd name="connsiteY2170" fmla="*/ 4584219 h 6533995"/>
              <a:gd name="connsiteX2171" fmla="*/ 3637936 w 11830043"/>
              <a:gd name="connsiteY2171" fmla="*/ 4594006 h 6533995"/>
              <a:gd name="connsiteX2172" fmla="*/ 3628212 w 11830043"/>
              <a:gd name="connsiteY2172" fmla="*/ 4603730 h 6533995"/>
              <a:gd name="connsiteX2173" fmla="*/ 3618432 w 11830043"/>
              <a:gd name="connsiteY2173" fmla="*/ 4594006 h 6533995"/>
              <a:gd name="connsiteX2174" fmla="*/ 3628212 w 11830043"/>
              <a:gd name="connsiteY2174" fmla="*/ 4584219 h 6533995"/>
              <a:gd name="connsiteX2175" fmla="*/ 3386959 w 11830043"/>
              <a:gd name="connsiteY2175" fmla="*/ 4584219 h 6533995"/>
              <a:gd name="connsiteX2176" fmla="*/ 3396744 w 11830043"/>
              <a:gd name="connsiteY2176" fmla="*/ 4594006 h 6533995"/>
              <a:gd name="connsiteX2177" fmla="*/ 3386959 w 11830043"/>
              <a:gd name="connsiteY2177" fmla="*/ 4603730 h 6533995"/>
              <a:gd name="connsiteX2178" fmla="*/ 3377237 w 11830043"/>
              <a:gd name="connsiteY2178" fmla="*/ 4594006 h 6533995"/>
              <a:gd name="connsiteX2179" fmla="*/ 3386959 w 11830043"/>
              <a:gd name="connsiteY2179" fmla="*/ 4584219 h 6533995"/>
              <a:gd name="connsiteX2180" fmla="*/ 3145752 w 11830043"/>
              <a:gd name="connsiteY2180" fmla="*/ 4584219 h 6533995"/>
              <a:gd name="connsiteX2181" fmla="*/ 3155533 w 11830043"/>
              <a:gd name="connsiteY2181" fmla="*/ 4594006 h 6533995"/>
              <a:gd name="connsiteX2182" fmla="*/ 3145752 w 11830043"/>
              <a:gd name="connsiteY2182" fmla="*/ 4603730 h 6533995"/>
              <a:gd name="connsiteX2183" fmla="*/ 3136033 w 11830043"/>
              <a:gd name="connsiteY2183" fmla="*/ 4594006 h 6533995"/>
              <a:gd name="connsiteX2184" fmla="*/ 3145752 w 11830043"/>
              <a:gd name="connsiteY2184" fmla="*/ 4584219 h 6533995"/>
              <a:gd name="connsiteX2185" fmla="*/ 2904574 w 11830043"/>
              <a:gd name="connsiteY2185" fmla="*/ 4584219 h 6533995"/>
              <a:gd name="connsiteX2186" fmla="*/ 2914356 w 11830043"/>
              <a:gd name="connsiteY2186" fmla="*/ 4594006 h 6533995"/>
              <a:gd name="connsiteX2187" fmla="*/ 2904574 w 11830043"/>
              <a:gd name="connsiteY2187" fmla="*/ 4603730 h 6533995"/>
              <a:gd name="connsiteX2188" fmla="*/ 2894792 w 11830043"/>
              <a:gd name="connsiteY2188" fmla="*/ 4594006 h 6533995"/>
              <a:gd name="connsiteX2189" fmla="*/ 2904574 w 11830043"/>
              <a:gd name="connsiteY2189" fmla="*/ 4584219 h 6533995"/>
              <a:gd name="connsiteX2190" fmla="*/ 2663275 w 11830043"/>
              <a:gd name="connsiteY2190" fmla="*/ 4584219 h 6533995"/>
              <a:gd name="connsiteX2191" fmla="*/ 2673000 w 11830043"/>
              <a:gd name="connsiteY2191" fmla="*/ 4594006 h 6533995"/>
              <a:gd name="connsiteX2192" fmla="*/ 2663275 w 11830043"/>
              <a:gd name="connsiteY2192" fmla="*/ 4603730 h 6533995"/>
              <a:gd name="connsiteX2193" fmla="*/ 2653493 w 11830043"/>
              <a:gd name="connsiteY2193" fmla="*/ 4594006 h 6533995"/>
              <a:gd name="connsiteX2194" fmla="*/ 2663275 w 11830043"/>
              <a:gd name="connsiteY2194" fmla="*/ 4584219 h 6533995"/>
              <a:gd name="connsiteX2195" fmla="*/ 2422038 w 11830043"/>
              <a:gd name="connsiteY2195" fmla="*/ 4584219 h 6533995"/>
              <a:gd name="connsiteX2196" fmla="*/ 2431755 w 11830043"/>
              <a:gd name="connsiteY2196" fmla="*/ 4594006 h 6533995"/>
              <a:gd name="connsiteX2197" fmla="*/ 2422038 w 11830043"/>
              <a:gd name="connsiteY2197" fmla="*/ 4603730 h 6533995"/>
              <a:gd name="connsiteX2198" fmla="*/ 2412258 w 11830043"/>
              <a:gd name="connsiteY2198" fmla="*/ 4594006 h 6533995"/>
              <a:gd name="connsiteX2199" fmla="*/ 2422038 w 11830043"/>
              <a:gd name="connsiteY2199" fmla="*/ 4584219 h 6533995"/>
              <a:gd name="connsiteX2200" fmla="*/ 2180796 w 11830043"/>
              <a:gd name="connsiteY2200" fmla="*/ 4584219 h 6533995"/>
              <a:gd name="connsiteX2201" fmla="*/ 2190581 w 11830043"/>
              <a:gd name="connsiteY2201" fmla="*/ 4594006 h 6533995"/>
              <a:gd name="connsiteX2202" fmla="*/ 2180796 w 11830043"/>
              <a:gd name="connsiteY2202" fmla="*/ 4603730 h 6533995"/>
              <a:gd name="connsiteX2203" fmla="*/ 2171085 w 11830043"/>
              <a:gd name="connsiteY2203" fmla="*/ 4594006 h 6533995"/>
              <a:gd name="connsiteX2204" fmla="*/ 2180796 w 11830043"/>
              <a:gd name="connsiteY2204" fmla="*/ 4584219 h 6533995"/>
              <a:gd name="connsiteX2205" fmla="*/ 1939583 w 11830043"/>
              <a:gd name="connsiteY2205" fmla="*/ 4584219 h 6533995"/>
              <a:gd name="connsiteX2206" fmla="*/ 1949366 w 11830043"/>
              <a:gd name="connsiteY2206" fmla="*/ 4594006 h 6533995"/>
              <a:gd name="connsiteX2207" fmla="*/ 1939583 w 11830043"/>
              <a:gd name="connsiteY2207" fmla="*/ 4603730 h 6533995"/>
              <a:gd name="connsiteX2208" fmla="*/ 1929861 w 11830043"/>
              <a:gd name="connsiteY2208" fmla="*/ 4594006 h 6533995"/>
              <a:gd name="connsiteX2209" fmla="*/ 1939583 w 11830043"/>
              <a:gd name="connsiteY2209" fmla="*/ 4584219 h 6533995"/>
              <a:gd name="connsiteX2210" fmla="*/ 1698332 w 11830043"/>
              <a:gd name="connsiteY2210" fmla="*/ 4584219 h 6533995"/>
              <a:gd name="connsiteX2211" fmla="*/ 1708118 w 11830043"/>
              <a:gd name="connsiteY2211" fmla="*/ 4594006 h 6533995"/>
              <a:gd name="connsiteX2212" fmla="*/ 1698332 w 11830043"/>
              <a:gd name="connsiteY2212" fmla="*/ 4603730 h 6533995"/>
              <a:gd name="connsiteX2213" fmla="*/ 1688548 w 11830043"/>
              <a:gd name="connsiteY2213" fmla="*/ 4594006 h 6533995"/>
              <a:gd name="connsiteX2214" fmla="*/ 1698332 w 11830043"/>
              <a:gd name="connsiteY2214" fmla="*/ 4584219 h 6533995"/>
              <a:gd name="connsiteX2215" fmla="*/ 1457108 w 11830043"/>
              <a:gd name="connsiteY2215" fmla="*/ 4584219 h 6533995"/>
              <a:gd name="connsiteX2216" fmla="*/ 1466828 w 11830043"/>
              <a:gd name="connsiteY2216" fmla="*/ 4594006 h 6533995"/>
              <a:gd name="connsiteX2217" fmla="*/ 1457108 w 11830043"/>
              <a:gd name="connsiteY2217" fmla="*/ 4603730 h 6533995"/>
              <a:gd name="connsiteX2218" fmla="*/ 1447324 w 11830043"/>
              <a:gd name="connsiteY2218" fmla="*/ 4594006 h 6533995"/>
              <a:gd name="connsiteX2219" fmla="*/ 1457108 w 11830043"/>
              <a:gd name="connsiteY2219" fmla="*/ 4584219 h 6533995"/>
              <a:gd name="connsiteX2220" fmla="*/ 1215886 w 11830043"/>
              <a:gd name="connsiteY2220" fmla="*/ 4584219 h 6533995"/>
              <a:gd name="connsiteX2221" fmla="*/ 1225670 w 11830043"/>
              <a:gd name="connsiteY2221" fmla="*/ 4594006 h 6533995"/>
              <a:gd name="connsiteX2222" fmla="*/ 1215886 w 11830043"/>
              <a:gd name="connsiteY2222" fmla="*/ 4603730 h 6533995"/>
              <a:gd name="connsiteX2223" fmla="*/ 1206167 w 11830043"/>
              <a:gd name="connsiteY2223" fmla="*/ 4594006 h 6533995"/>
              <a:gd name="connsiteX2224" fmla="*/ 1215886 w 11830043"/>
              <a:gd name="connsiteY2224" fmla="*/ 4584219 h 6533995"/>
              <a:gd name="connsiteX2225" fmla="*/ 974666 w 11830043"/>
              <a:gd name="connsiteY2225" fmla="*/ 4584219 h 6533995"/>
              <a:gd name="connsiteX2226" fmla="*/ 984450 w 11830043"/>
              <a:gd name="connsiteY2226" fmla="*/ 4594006 h 6533995"/>
              <a:gd name="connsiteX2227" fmla="*/ 974666 w 11830043"/>
              <a:gd name="connsiteY2227" fmla="*/ 4603730 h 6533995"/>
              <a:gd name="connsiteX2228" fmla="*/ 964947 w 11830043"/>
              <a:gd name="connsiteY2228" fmla="*/ 4594006 h 6533995"/>
              <a:gd name="connsiteX2229" fmla="*/ 974666 w 11830043"/>
              <a:gd name="connsiteY2229" fmla="*/ 4584219 h 6533995"/>
              <a:gd name="connsiteX2230" fmla="*/ 733446 w 11830043"/>
              <a:gd name="connsiteY2230" fmla="*/ 4584219 h 6533995"/>
              <a:gd name="connsiteX2231" fmla="*/ 743166 w 11830043"/>
              <a:gd name="connsiteY2231" fmla="*/ 4594006 h 6533995"/>
              <a:gd name="connsiteX2232" fmla="*/ 733446 w 11830043"/>
              <a:gd name="connsiteY2232" fmla="*/ 4603730 h 6533995"/>
              <a:gd name="connsiteX2233" fmla="*/ 723663 w 11830043"/>
              <a:gd name="connsiteY2233" fmla="*/ 4594006 h 6533995"/>
              <a:gd name="connsiteX2234" fmla="*/ 733446 w 11830043"/>
              <a:gd name="connsiteY2234" fmla="*/ 4584219 h 6533995"/>
              <a:gd name="connsiteX2235" fmla="*/ 492226 w 11830043"/>
              <a:gd name="connsiteY2235" fmla="*/ 4584219 h 6533995"/>
              <a:gd name="connsiteX2236" fmla="*/ 501946 w 11830043"/>
              <a:gd name="connsiteY2236" fmla="*/ 4594006 h 6533995"/>
              <a:gd name="connsiteX2237" fmla="*/ 492226 w 11830043"/>
              <a:gd name="connsiteY2237" fmla="*/ 4603730 h 6533995"/>
              <a:gd name="connsiteX2238" fmla="*/ 482442 w 11830043"/>
              <a:gd name="connsiteY2238" fmla="*/ 4594006 h 6533995"/>
              <a:gd name="connsiteX2239" fmla="*/ 492226 w 11830043"/>
              <a:gd name="connsiteY2239" fmla="*/ 4584219 h 6533995"/>
              <a:gd name="connsiteX2240" fmla="*/ 251006 w 11830043"/>
              <a:gd name="connsiteY2240" fmla="*/ 4584219 h 6533995"/>
              <a:gd name="connsiteX2241" fmla="*/ 260790 w 11830043"/>
              <a:gd name="connsiteY2241" fmla="*/ 4594006 h 6533995"/>
              <a:gd name="connsiteX2242" fmla="*/ 251006 w 11830043"/>
              <a:gd name="connsiteY2242" fmla="*/ 4603730 h 6533995"/>
              <a:gd name="connsiteX2243" fmla="*/ 241286 w 11830043"/>
              <a:gd name="connsiteY2243" fmla="*/ 4594006 h 6533995"/>
              <a:gd name="connsiteX2244" fmla="*/ 251006 w 11830043"/>
              <a:gd name="connsiteY2244" fmla="*/ 4584219 h 6533995"/>
              <a:gd name="connsiteX2245" fmla="*/ 9723 w 11830043"/>
              <a:gd name="connsiteY2245" fmla="*/ 4584219 h 6533995"/>
              <a:gd name="connsiteX2246" fmla="*/ 19507 w 11830043"/>
              <a:gd name="connsiteY2246" fmla="*/ 4594006 h 6533995"/>
              <a:gd name="connsiteX2247" fmla="*/ 9723 w 11830043"/>
              <a:gd name="connsiteY2247" fmla="*/ 4603730 h 6533995"/>
              <a:gd name="connsiteX2248" fmla="*/ 3 w 11830043"/>
              <a:gd name="connsiteY2248" fmla="*/ 4594006 h 6533995"/>
              <a:gd name="connsiteX2249" fmla="*/ 9723 w 11830043"/>
              <a:gd name="connsiteY2249" fmla="*/ 4584219 h 6533995"/>
              <a:gd name="connsiteX2250" fmla="*/ 11820259 w 11830043"/>
              <a:gd name="connsiteY2250" fmla="*/ 4342968 h 6533995"/>
              <a:gd name="connsiteX2251" fmla="*/ 11830043 w 11830043"/>
              <a:gd name="connsiteY2251" fmla="*/ 4352692 h 6533995"/>
              <a:gd name="connsiteX2252" fmla="*/ 11820259 w 11830043"/>
              <a:gd name="connsiteY2252" fmla="*/ 4362479 h 6533995"/>
              <a:gd name="connsiteX2253" fmla="*/ 11810539 w 11830043"/>
              <a:gd name="connsiteY2253" fmla="*/ 4352692 h 6533995"/>
              <a:gd name="connsiteX2254" fmla="*/ 11820259 w 11830043"/>
              <a:gd name="connsiteY2254" fmla="*/ 4342968 h 6533995"/>
              <a:gd name="connsiteX2255" fmla="*/ 11579030 w 11830043"/>
              <a:gd name="connsiteY2255" fmla="*/ 4342968 h 6533995"/>
              <a:gd name="connsiteX2256" fmla="*/ 11588815 w 11830043"/>
              <a:gd name="connsiteY2256" fmla="*/ 4352692 h 6533995"/>
              <a:gd name="connsiteX2257" fmla="*/ 11579030 w 11830043"/>
              <a:gd name="connsiteY2257" fmla="*/ 4362479 h 6533995"/>
              <a:gd name="connsiteX2258" fmla="*/ 11569310 w 11830043"/>
              <a:gd name="connsiteY2258" fmla="*/ 4352692 h 6533995"/>
              <a:gd name="connsiteX2259" fmla="*/ 11579030 w 11830043"/>
              <a:gd name="connsiteY2259" fmla="*/ 4342968 h 6533995"/>
              <a:gd name="connsiteX2260" fmla="*/ 11337802 w 11830043"/>
              <a:gd name="connsiteY2260" fmla="*/ 4342968 h 6533995"/>
              <a:gd name="connsiteX2261" fmla="*/ 11347587 w 11830043"/>
              <a:gd name="connsiteY2261" fmla="*/ 4352692 h 6533995"/>
              <a:gd name="connsiteX2262" fmla="*/ 11337802 w 11830043"/>
              <a:gd name="connsiteY2262" fmla="*/ 4362479 h 6533995"/>
              <a:gd name="connsiteX2263" fmla="*/ 11328082 w 11830043"/>
              <a:gd name="connsiteY2263" fmla="*/ 4352692 h 6533995"/>
              <a:gd name="connsiteX2264" fmla="*/ 11337802 w 11830043"/>
              <a:gd name="connsiteY2264" fmla="*/ 4342968 h 6533995"/>
              <a:gd name="connsiteX2265" fmla="*/ 11096574 w 11830043"/>
              <a:gd name="connsiteY2265" fmla="*/ 4342968 h 6533995"/>
              <a:gd name="connsiteX2266" fmla="*/ 11106294 w 11830043"/>
              <a:gd name="connsiteY2266" fmla="*/ 4352692 h 6533995"/>
              <a:gd name="connsiteX2267" fmla="*/ 11096574 w 11830043"/>
              <a:gd name="connsiteY2267" fmla="*/ 4362479 h 6533995"/>
              <a:gd name="connsiteX2268" fmla="*/ 11086790 w 11830043"/>
              <a:gd name="connsiteY2268" fmla="*/ 4352692 h 6533995"/>
              <a:gd name="connsiteX2269" fmla="*/ 11096574 w 11830043"/>
              <a:gd name="connsiteY2269" fmla="*/ 4342968 h 6533995"/>
              <a:gd name="connsiteX2270" fmla="*/ 10855345 w 11830043"/>
              <a:gd name="connsiteY2270" fmla="*/ 4342968 h 6533995"/>
              <a:gd name="connsiteX2271" fmla="*/ 10865065 w 11830043"/>
              <a:gd name="connsiteY2271" fmla="*/ 4352692 h 6533995"/>
              <a:gd name="connsiteX2272" fmla="*/ 10855345 w 11830043"/>
              <a:gd name="connsiteY2272" fmla="*/ 4362479 h 6533995"/>
              <a:gd name="connsiteX2273" fmla="*/ 10845625 w 11830043"/>
              <a:gd name="connsiteY2273" fmla="*/ 4352692 h 6533995"/>
              <a:gd name="connsiteX2274" fmla="*/ 10855345 w 11830043"/>
              <a:gd name="connsiteY2274" fmla="*/ 4342968 h 6533995"/>
              <a:gd name="connsiteX2275" fmla="*/ 10614116 w 11830043"/>
              <a:gd name="connsiteY2275" fmla="*/ 4342968 h 6533995"/>
              <a:gd name="connsiteX2276" fmla="*/ 10623901 w 11830043"/>
              <a:gd name="connsiteY2276" fmla="*/ 4352692 h 6533995"/>
              <a:gd name="connsiteX2277" fmla="*/ 10614116 w 11830043"/>
              <a:gd name="connsiteY2277" fmla="*/ 4362479 h 6533995"/>
              <a:gd name="connsiteX2278" fmla="*/ 10604396 w 11830043"/>
              <a:gd name="connsiteY2278" fmla="*/ 4352692 h 6533995"/>
              <a:gd name="connsiteX2279" fmla="*/ 10614116 w 11830043"/>
              <a:gd name="connsiteY2279" fmla="*/ 4342968 h 6533995"/>
              <a:gd name="connsiteX2280" fmla="*/ 10372888 w 11830043"/>
              <a:gd name="connsiteY2280" fmla="*/ 4342968 h 6533995"/>
              <a:gd name="connsiteX2281" fmla="*/ 10382673 w 11830043"/>
              <a:gd name="connsiteY2281" fmla="*/ 4352692 h 6533995"/>
              <a:gd name="connsiteX2282" fmla="*/ 10372888 w 11830043"/>
              <a:gd name="connsiteY2282" fmla="*/ 4362479 h 6533995"/>
              <a:gd name="connsiteX2283" fmla="*/ 10363168 w 11830043"/>
              <a:gd name="connsiteY2283" fmla="*/ 4352692 h 6533995"/>
              <a:gd name="connsiteX2284" fmla="*/ 10372888 w 11830043"/>
              <a:gd name="connsiteY2284" fmla="*/ 4342968 h 6533995"/>
              <a:gd name="connsiteX2285" fmla="*/ 10131660 w 11830043"/>
              <a:gd name="connsiteY2285" fmla="*/ 4342968 h 6533995"/>
              <a:gd name="connsiteX2286" fmla="*/ 10141444 w 11830043"/>
              <a:gd name="connsiteY2286" fmla="*/ 4352692 h 6533995"/>
              <a:gd name="connsiteX2287" fmla="*/ 10131660 w 11830043"/>
              <a:gd name="connsiteY2287" fmla="*/ 4362479 h 6533995"/>
              <a:gd name="connsiteX2288" fmla="*/ 10121940 w 11830043"/>
              <a:gd name="connsiteY2288" fmla="*/ 4352692 h 6533995"/>
              <a:gd name="connsiteX2289" fmla="*/ 10131660 w 11830043"/>
              <a:gd name="connsiteY2289" fmla="*/ 4342968 h 6533995"/>
              <a:gd name="connsiteX2290" fmla="*/ 9890432 w 11830043"/>
              <a:gd name="connsiteY2290" fmla="*/ 4342968 h 6533995"/>
              <a:gd name="connsiteX2291" fmla="*/ 9900152 w 11830043"/>
              <a:gd name="connsiteY2291" fmla="*/ 4352692 h 6533995"/>
              <a:gd name="connsiteX2292" fmla="*/ 9890432 w 11830043"/>
              <a:gd name="connsiteY2292" fmla="*/ 4362479 h 6533995"/>
              <a:gd name="connsiteX2293" fmla="*/ 9880648 w 11830043"/>
              <a:gd name="connsiteY2293" fmla="*/ 4352692 h 6533995"/>
              <a:gd name="connsiteX2294" fmla="*/ 9890432 w 11830043"/>
              <a:gd name="connsiteY2294" fmla="*/ 4342968 h 6533995"/>
              <a:gd name="connsiteX2295" fmla="*/ 9649203 w 11830043"/>
              <a:gd name="connsiteY2295" fmla="*/ 4342968 h 6533995"/>
              <a:gd name="connsiteX2296" fmla="*/ 9658923 w 11830043"/>
              <a:gd name="connsiteY2296" fmla="*/ 4352692 h 6533995"/>
              <a:gd name="connsiteX2297" fmla="*/ 9649203 w 11830043"/>
              <a:gd name="connsiteY2297" fmla="*/ 4362479 h 6533995"/>
              <a:gd name="connsiteX2298" fmla="*/ 9639483 w 11830043"/>
              <a:gd name="connsiteY2298" fmla="*/ 4352692 h 6533995"/>
              <a:gd name="connsiteX2299" fmla="*/ 9649203 w 11830043"/>
              <a:gd name="connsiteY2299" fmla="*/ 4342968 h 6533995"/>
              <a:gd name="connsiteX2300" fmla="*/ 9417695 w 11830043"/>
              <a:gd name="connsiteY2300" fmla="*/ 4342968 h 6533995"/>
              <a:gd name="connsiteX2301" fmla="*/ 9427416 w 11830043"/>
              <a:gd name="connsiteY2301" fmla="*/ 4352692 h 6533995"/>
              <a:gd name="connsiteX2302" fmla="*/ 9417695 w 11830043"/>
              <a:gd name="connsiteY2302" fmla="*/ 4362479 h 6533995"/>
              <a:gd name="connsiteX2303" fmla="*/ 9407911 w 11830043"/>
              <a:gd name="connsiteY2303" fmla="*/ 4352692 h 6533995"/>
              <a:gd name="connsiteX2304" fmla="*/ 9417695 w 11830043"/>
              <a:gd name="connsiteY2304" fmla="*/ 4342968 h 6533995"/>
              <a:gd name="connsiteX2305" fmla="*/ 9176467 w 11830043"/>
              <a:gd name="connsiteY2305" fmla="*/ 4342968 h 6533995"/>
              <a:gd name="connsiteX2306" fmla="*/ 9186187 w 11830043"/>
              <a:gd name="connsiteY2306" fmla="*/ 4352692 h 6533995"/>
              <a:gd name="connsiteX2307" fmla="*/ 9176467 w 11830043"/>
              <a:gd name="connsiteY2307" fmla="*/ 4362479 h 6533995"/>
              <a:gd name="connsiteX2308" fmla="*/ 9166683 w 11830043"/>
              <a:gd name="connsiteY2308" fmla="*/ 4352692 h 6533995"/>
              <a:gd name="connsiteX2309" fmla="*/ 9176467 w 11830043"/>
              <a:gd name="connsiteY2309" fmla="*/ 4342968 h 6533995"/>
              <a:gd name="connsiteX2310" fmla="*/ 8935237 w 11830043"/>
              <a:gd name="connsiteY2310" fmla="*/ 4342968 h 6533995"/>
              <a:gd name="connsiteX2311" fmla="*/ 8944958 w 11830043"/>
              <a:gd name="connsiteY2311" fmla="*/ 4352692 h 6533995"/>
              <a:gd name="connsiteX2312" fmla="*/ 8935237 w 11830043"/>
              <a:gd name="connsiteY2312" fmla="*/ 4362479 h 6533995"/>
              <a:gd name="connsiteX2313" fmla="*/ 8925454 w 11830043"/>
              <a:gd name="connsiteY2313" fmla="*/ 4352692 h 6533995"/>
              <a:gd name="connsiteX2314" fmla="*/ 8935237 w 11830043"/>
              <a:gd name="connsiteY2314" fmla="*/ 4342968 h 6533995"/>
              <a:gd name="connsiteX2315" fmla="*/ 8694009 w 11830043"/>
              <a:gd name="connsiteY2315" fmla="*/ 4342968 h 6533995"/>
              <a:gd name="connsiteX2316" fmla="*/ 8703730 w 11830043"/>
              <a:gd name="connsiteY2316" fmla="*/ 4352692 h 6533995"/>
              <a:gd name="connsiteX2317" fmla="*/ 8694009 w 11830043"/>
              <a:gd name="connsiteY2317" fmla="*/ 4362479 h 6533995"/>
              <a:gd name="connsiteX2318" fmla="*/ 8684289 w 11830043"/>
              <a:gd name="connsiteY2318" fmla="*/ 4352692 h 6533995"/>
              <a:gd name="connsiteX2319" fmla="*/ 8694009 w 11830043"/>
              <a:gd name="connsiteY2319" fmla="*/ 4342968 h 6533995"/>
              <a:gd name="connsiteX2320" fmla="*/ 8452781 w 11830043"/>
              <a:gd name="connsiteY2320" fmla="*/ 4342968 h 6533995"/>
              <a:gd name="connsiteX2321" fmla="*/ 8462566 w 11830043"/>
              <a:gd name="connsiteY2321" fmla="*/ 4352692 h 6533995"/>
              <a:gd name="connsiteX2322" fmla="*/ 8452781 w 11830043"/>
              <a:gd name="connsiteY2322" fmla="*/ 4362479 h 6533995"/>
              <a:gd name="connsiteX2323" fmla="*/ 8443061 w 11830043"/>
              <a:gd name="connsiteY2323" fmla="*/ 4352692 h 6533995"/>
              <a:gd name="connsiteX2324" fmla="*/ 8452781 w 11830043"/>
              <a:gd name="connsiteY2324" fmla="*/ 4342968 h 6533995"/>
              <a:gd name="connsiteX2325" fmla="*/ 8211553 w 11830043"/>
              <a:gd name="connsiteY2325" fmla="*/ 4342968 h 6533995"/>
              <a:gd name="connsiteX2326" fmla="*/ 8221273 w 11830043"/>
              <a:gd name="connsiteY2326" fmla="*/ 4352692 h 6533995"/>
              <a:gd name="connsiteX2327" fmla="*/ 8211553 w 11830043"/>
              <a:gd name="connsiteY2327" fmla="*/ 4362479 h 6533995"/>
              <a:gd name="connsiteX2328" fmla="*/ 8201769 w 11830043"/>
              <a:gd name="connsiteY2328" fmla="*/ 4352692 h 6533995"/>
              <a:gd name="connsiteX2329" fmla="*/ 8211553 w 11830043"/>
              <a:gd name="connsiteY2329" fmla="*/ 4342968 h 6533995"/>
              <a:gd name="connsiteX2330" fmla="*/ 7970260 w 11830043"/>
              <a:gd name="connsiteY2330" fmla="*/ 4342968 h 6533995"/>
              <a:gd name="connsiteX2331" fmla="*/ 7980044 w 11830043"/>
              <a:gd name="connsiteY2331" fmla="*/ 4352692 h 6533995"/>
              <a:gd name="connsiteX2332" fmla="*/ 7970260 w 11830043"/>
              <a:gd name="connsiteY2332" fmla="*/ 4362479 h 6533995"/>
              <a:gd name="connsiteX2333" fmla="*/ 7960477 w 11830043"/>
              <a:gd name="connsiteY2333" fmla="*/ 4352692 h 6533995"/>
              <a:gd name="connsiteX2334" fmla="*/ 7970260 w 11830043"/>
              <a:gd name="connsiteY2334" fmla="*/ 4342968 h 6533995"/>
              <a:gd name="connsiteX2335" fmla="*/ 7729032 w 11830043"/>
              <a:gd name="connsiteY2335" fmla="*/ 4342968 h 6533995"/>
              <a:gd name="connsiteX2336" fmla="*/ 7738753 w 11830043"/>
              <a:gd name="connsiteY2336" fmla="*/ 4352692 h 6533995"/>
              <a:gd name="connsiteX2337" fmla="*/ 7729032 w 11830043"/>
              <a:gd name="connsiteY2337" fmla="*/ 4362479 h 6533995"/>
              <a:gd name="connsiteX2338" fmla="*/ 7719249 w 11830043"/>
              <a:gd name="connsiteY2338" fmla="*/ 4352692 h 6533995"/>
              <a:gd name="connsiteX2339" fmla="*/ 7729032 w 11830043"/>
              <a:gd name="connsiteY2339" fmla="*/ 4342968 h 6533995"/>
              <a:gd name="connsiteX2340" fmla="*/ 7487803 w 11830043"/>
              <a:gd name="connsiteY2340" fmla="*/ 4342968 h 6533995"/>
              <a:gd name="connsiteX2341" fmla="*/ 7497524 w 11830043"/>
              <a:gd name="connsiteY2341" fmla="*/ 4352692 h 6533995"/>
              <a:gd name="connsiteX2342" fmla="*/ 7487803 w 11830043"/>
              <a:gd name="connsiteY2342" fmla="*/ 4362479 h 6533995"/>
              <a:gd name="connsiteX2343" fmla="*/ 7478019 w 11830043"/>
              <a:gd name="connsiteY2343" fmla="*/ 4352692 h 6533995"/>
              <a:gd name="connsiteX2344" fmla="*/ 7487803 w 11830043"/>
              <a:gd name="connsiteY2344" fmla="*/ 4342968 h 6533995"/>
              <a:gd name="connsiteX2345" fmla="*/ 7246575 w 11830043"/>
              <a:gd name="connsiteY2345" fmla="*/ 4342968 h 6533995"/>
              <a:gd name="connsiteX2346" fmla="*/ 7256359 w 11830043"/>
              <a:gd name="connsiteY2346" fmla="*/ 4352692 h 6533995"/>
              <a:gd name="connsiteX2347" fmla="*/ 7246575 w 11830043"/>
              <a:gd name="connsiteY2347" fmla="*/ 4362479 h 6533995"/>
              <a:gd name="connsiteX2348" fmla="*/ 7236855 w 11830043"/>
              <a:gd name="connsiteY2348" fmla="*/ 4352692 h 6533995"/>
              <a:gd name="connsiteX2349" fmla="*/ 7246575 w 11830043"/>
              <a:gd name="connsiteY2349" fmla="*/ 4342968 h 6533995"/>
              <a:gd name="connsiteX2350" fmla="*/ 7005346 w 11830043"/>
              <a:gd name="connsiteY2350" fmla="*/ 4342968 h 6533995"/>
              <a:gd name="connsiteX2351" fmla="*/ 7015130 w 11830043"/>
              <a:gd name="connsiteY2351" fmla="*/ 4352692 h 6533995"/>
              <a:gd name="connsiteX2352" fmla="*/ 7005346 w 11830043"/>
              <a:gd name="connsiteY2352" fmla="*/ 4362479 h 6533995"/>
              <a:gd name="connsiteX2353" fmla="*/ 6995626 w 11830043"/>
              <a:gd name="connsiteY2353" fmla="*/ 4352692 h 6533995"/>
              <a:gd name="connsiteX2354" fmla="*/ 7005346 w 11830043"/>
              <a:gd name="connsiteY2354" fmla="*/ 4342968 h 6533995"/>
              <a:gd name="connsiteX2355" fmla="*/ 6764118 w 11830043"/>
              <a:gd name="connsiteY2355" fmla="*/ 4342968 h 6533995"/>
              <a:gd name="connsiteX2356" fmla="*/ 6773902 w 11830043"/>
              <a:gd name="connsiteY2356" fmla="*/ 4352692 h 6533995"/>
              <a:gd name="connsiteX2357" fmla="*/ 6764118 w 11830043"/>
              <a:gd name="connsiteY2357" fmla="*/ 4362479 h 6533995"/>
              <a:gd name="connsiteX2358" fmla="*/ 6754335 w 11830043"/>
              <a:gd name="connsiteY2358" fmla="*/ 4352692 h 6533995"/>
              <a:gd name="connsiteX2359" fmla="*/ 6764118 w 11830043"/>
              <a:gd name="connsiteY2359" fmla="*/ 4342968 h 6533995"/>
              <a:gd name="connsiteX2360" fmla="*/ 6522889 w 11830043"/>
              <a:gd name="connsiteY2360" fmla="*/ 4342968 h 6533995"/>
              <a:gd name="connsiteX2361" fmla="*/ 6532610 w 11830043"/>
              <a:gd name="connsiteY2361" fmla="*/ 4352692 h 6533995"/>
              <a:gd name="connsiteX2362" fmla="*/ 6522889 w 11830043"/>
              <a:gd name="connsiteY2362" fmla="*/ 4362479 h 6533995"/>
              <a:gd name="connsiteX2363" fmla="*/ 6513105 w 11830043"/>
              <a:gd name="connsiteY2363" fmla="*/ 4352692 h 6533995"/>
              <a:gd name="connsiteX2364" fmla="*/ 6522889 w 11830043"/>
              <a:gd name="connsiteY2364" fmla="*/ 4342968 h 6533995"/>
              <a:gd name="connsiteX2365" fmla="*/ 6281661 w 11830043"/>
              <a:gd name="connsiteY2365" fmla="*/ 4342968 h 6533995"/>
              <a:gd name="connsiteX2366" fmla="*/ 6291381 w 11830043"/>
              <a:gd name="connsiteY2366" fmla="*/ 4352692 h 6533995"/>
              <a:gd name="connsiteX2367" fmla="*/ 6281661 w 11830043"/>
              <a:gd name="connsiteY2367" fmla="*/ 4362479 h 6533995"/>
              <a:gd name="connsiteX2368" fmla="*/ 6271877 w 11830043"/>
              <a:gd name="connsiteY2368" fmla="*/ 4352692 h 6533995"/>
              <a:gd name="connsiteX2369" fmla="*/ 6281661 w 11830043"/>
              <a:gd name="connsiteY2369" fmla="*/ 4342968 h 6533995"/>
              <a:gd name="connsiteX2370" fmla="*/ 6040432 w 11830043"/>
              <a:gd name="connsiteY2370" fmla="*/ 4342968 h 6533995"/>
              <a:gd name="connsiteX2371" fmla="*/ 6050216 w 11830043"/>
              <a:gd name="connsiteY2371" fmla="*/ 4352692 h 6533995"/>
              <a:gd name="connsiteX2372" fmla="*/ 6040432 w 11830043"/>
              <a:gd name="connsiteY2372" fmla="*/ 4362479 h 6533995"/>
              <a:gd name="connsiteX2373" fmla="*/ 6030712 w 11830043"/>
              <a:gd name="connsiteY2373" fmla="*/ 4352692 h 6533995"/>
              <a:gd name="connsiteX2374" fmla="*/ 6040432 w 11830043"/>
              <a:gd name="connsiteY2374" fmla="*/ 4342968 h 6533995"/>
              <a:gd name="connsiteX2375" fmla="*/ 5799205 w 11830043"/>
              <a:gd name="connsiteY2375" fmla="*/ 4342968 h 6533995"/>
              <a:gd name="connsiteX2376" fmla="*/ 5808989 w 11830043"/>
              <a:gd name="connsiteY2376" fmla="*/ 4352692 h 6533995"/>
              <a:gd name="connsiteX2377" fmla="*/ 5799205 w 11830043"/>
              <a:gd name="connsiteY2377" fmla="*/ 4362479 h 6533995"/>
              <a:gd name="connsiteX2378" fmla="*/ 5789486 w 11830043"/>
              <a:gd name="connsiteY2378" fmla="*/ 4352692 h 6533995"/>
              <a:gd name="connsiteX2379" fmla="*/ 5799205 w 11830043"/>
              <a:gd name="connsiteY2379" fmla="*/ 4342968 h 6533995"/>
              <a:gd name="connsiteX2380" fmla="*/ 5557991 w 11830043"/>
              <a:gd name="connsiteY2380" fmla="*/ 4342968 h 6533995"/>
              <a:gd name="connsiteX2381" fmla="*/ 5567774 w 11830043"/>
              <a:gd name="connsiteY2381" fmla="*/ 4352692 h 6533995"/>
              <a:gd name="connsiteX2382" fmla="*/ 5557991 w 11830043"/>
              <a:gd name="connsiteY2382" fmla="*/ 4362479 h 6533995"/>
              <a:gd name="connsiteX2383" fmla="*/ 5548208 w 11830043"/>
              <a:gd name="connsiteY2383" fmla="*/ 4352692 h 6533995"/>
              <a:gd name="connsiteX2384" fmla="*/ 5557991 w 11830043"/>
              <a:gd name="connsiteY2384" fmla="*/ 4342968 h 6533995"/>
              <a:gd name="connsiteX2385" fmla="*/ 5316710 w 11830043"/>
              <a:gd name="connsiteY2385" fmla="*/ 4342968 h 6533995"/>
              <a:gd name="connsiteX2386" fmla="*/ 5326429 w 11830043"/>
              <a:gd name="connsiteY2386" fmla="*/ 4352692 h 6533995"/>
              <a:gd name="connsiteX2387" fmla="*/ 5316710 w 11830043"/>
              <a:gd name="connsiteY2387" fmla="*/ 4362479 h 6533995"/>
              <a:gd name="connsiteX2388" fmla="*/ 5306924 w 11830043"/>
              <a:gd name="connsiteY2388" fmla="*/ 4352692 h 6533995"/>
              <a:gd name="connsiteX2389" fmla="*/ 5316710 w 11830043"/>
              <a:gd name="connsiteY2389" fmla="*/ 4342968 h 6533995"/>
              <a:gd name="connsiteX2390" fmla="*/ 5075486 w 11830043"/>
              <a:gd name="connsiteY2390" fmla="*/ 4342968 h 6533995"/>
              <a:gd name="connsiteX2391" fmla="*/ 5085202 w 11830043"/>
              <a:gd name="connsiteY2391" fmla="*/ 4352692 h 6533995"/>
              <a:gd name="connsiteX2392" fmla="*/ 5075486 w 11830043"/>
              <a:gd name="connsiteY2392" fmla="*/ 4362479 h 6533995"/>
              <a:gd name="connsiteX2393" fmla="*/ 5065705 w 11830043"/>
              <a:gd name="connsiteY2393" fmla="*/ 4352692 h 6533995"/>
              <a:gd name="connsiteX2394" fmla="*/ 5075486 w 11830043"/>
              <a:gd name="connsiteY2394" fmla="*/ 4342968 h 6533995"/>
              <a:gd name="connsiteX2395" fmla="*/ 4834252 w 11830043"/>
              <a:gd name="connsiteY2395" fmla="*/ 4342968 h 6533995"/>
              <a:gd name="connsiteX2396" fmla="*/ 4844040 w 11830043"/>
              <a:gd name="connsiteY2396" fmla="*/ 4352692 h 6533995"/>
              <a:gd name="connsiteX2397" fmla="*/ 4834252 w 11830043"/>
              <a:gd name="connsiteY2397" fmla="*/ 4362479 h 6533995"/>
              <a:gd name="connsiteX2398" fmla="*/ 4824534 w 11830043"/>
              <a:gd name="connsiteY2398" fmla="*/ 4352692 h 6533995"/>
              <a:gd name="connsiteX2399" fmla="*/ 4834252 w 11830043"/>
              <a:gd name="connsiteY2399" fmla="*/ 4342968 h 6533995"/>
              <a:gd name="connsiteX2400" fmla="*/ 4593019 w 11830043"/>
              <a:gd name="connsiteY2400" fmla="*/ 4342968 h 6533995"/>
              <a:gd name="connsiteX2401" fmla="*/ 4602795 w 11830043"/>
              <a:gd name="connsiteY2401" fmla="*/ 4352692 h 6533995"/>
              <a:gd name="connsiteX2402" fmla="*/ 4593019 w 11830043"/>
              <a:gd name="connsiteY2402" fmla="*/ 4362479 h 6533995"/>
              <a:gd name="connsiteX2403" fmla="*/ 4583304 w 11830043"/>
              <a:gd name="connsiteY2403" fmla="*/ 4352692 h 6533995"/>
              <a:gd name="connsiteX2404" fmla="*/ 4593019 w 11830043"/>
              <a:gd name="connsiteY2404" fmla="*/ 4342968 h 6533995"/>
              <a:gd name="connsiteX2405" fmla="*/ 4351806 w 11830043"/>
              <a:gd name="connsiteY2405" fmla="*/ 4342968 h 6533995"/>
              <a:gd name="connsiteX2406" fmla="*/ 4361580 w 11830043"/>
              <a:gd name="connsiteY2406" fmla="*/ 4352692 h 6533995"/>
              <a:gd name="connsiteX2407" fmla="*/ 4351806 w 11830043"/>
              <a:gd name="connsiteY2407" fmla="*/ 4362479 h 6533995"/>
              <a:gd name="connsiteX2408" fmla="*/ 4342006 w 11830043"/>
              <a:gd name="connsiteY2408" fmla="*/ 4352692 h 6533995"/>
              <a:gd name="connsiteX2409" fmla="*/ 4351806 w 11830043"/>
              <a:gd name="connsiteY2409" fmla="*/ 4342968 h 6533995"/>
              <a:gd name="connsiteX2410" fmla="*/ 4110581 w 11830043"/>
              <a:gd name="connsiteY2410" fmla="*/ 4342968 h 6533995"/>
              <a:gd name="connsiteX2411" fmla="*/ 4120362 w 11830043"/>
              <a:gd name="connsiteY2411" fmla="*/ 4352692 h 6533995"/>
              <a:gd name="connsiteX2412" fmla="*/ 4110581 w 11830043"/>
              <a:gd name="connsiteY2412" fmla="*/ 4362479 h 6533995"/>
              <a:gd name="connsiteX2413" fmla="*/ 4100799 w 11830043"/>
              <a:gd name="connsiteY2413" fmla="*/ 4352692 h 6533995"/>
              <a:gd name="connsiteX2414" fmla="*/ 4110581 w 11830043"/>
              <a:gd name="connsiteY2414" fmla="*/ 4342968 h 6533995"/>
              <a:gd name="connsiteX2415" fmla="*/ 3869431 w 11830043"/>
              <a:gd name="connsiteY2415" fmla="*/ 4342968 h 6533995"/>
              <a:gd name="connsiteX2416" fmla="*/ 3879151 w 11830043"/>
              <a:gd name="connsiteY2416" fmla="*/ 4352692 h 6533995"/>
              <a:gd name="connsiteX2417" fmla="*/ 3869431 w 11830043"/>
              <a:gd name="connsiteY2417" fmla="*/ 4362479 h 6533995"/>
              <a:gd name="connsiteX2418" fmla="*/ 3859648 w 11830043"/>
              <a:gd name="connsiteY2418" fmla="*/ 4352692 h 6533995"/>
              <a:gd name="connsiteX2419" fmla="*/ 3869431 w 11830043"/>
              <a:gd name="connsiteY2419" fmla="*/ 4342968 h 6533995"/>
              <a:gd name="connsiteX2420" fmla="*/ 3628212 w 11830043"/>
              <a:gd name="connsiteY2420" fmla="*/ 4342968 h 6533995"/>
              <a:gd name="connsiteX2421" fmla="*/ 3637936 w 11830043"/>
              <a:gd name="connsiteY2421" fmla="*/ 4352692 h 6533995"/>
              <a:gd name="connsiteX2422" fmla="*/ 3628212 w 11830043"/>
              <a:gd name="connsiteY2422" fmla="*/ 4362479 h 6533995"/>
              <a:gd name="connsiteX2423" fmla="*/ 3618432 w 11830043"/>
              <a:gd name="connsiteY2423" fmla="*/ 4352692 h 6533995"/>
              <a:gd name="connsiteX2424" fmla="*/ 3628212 w 11830043"/>
              <a:gd name="connsiteY2424" fmla="*/ 4342968 h 6533995"/>
              <a:gd name="connsiteX2425" fmla="*/ 3386958 w 11830043"/>
              <a:gd name="connsiteY2425" fmla="*/ 4342968 h 6533995"/>
              <a:gd name="connsiteX2426" fmla="*/ 3396744 w 11830043"/>
              <a:gd name="connsiteY2426" fmla="*/ 4352692 h 6533995"/>
              <a:gd name="connsiteX2427" fmla="*/ 3386958 w 11830043"/>
              <a:gd name="connsiteY2427" fmla="*/ 4362479 h 6533995"/>
              <a:gd name="connsiteX2428" fmla="*/ 3377237 w 11830043"/>
              <a:gd name="connsiteY2428" fmla="*/ 4352692 h 6533995"/>
              <a:gd name="connsiteX2429" fmla="*/ 3386958 w 11830043"/>
              <a:gd name="connsiteY2429" fmla="*/ 4342968 h 6533995"/>
              <a:gd name="connsiteX2430" fmla="*/ 3145752 w 11830043"/>
              <a:gd name="connsiteY2430" fmla="*/ 4342968 h 6533995"/>
              <a:gd name="connsiteX2431" fmla="*/ 3155533 w 11830043"/>
              <a:gd name="connsiteY2431" fmla="*/ 4352692 h 6533995"/>
              <a:gd name="connsiteX2432" fmla="*/ 3145752 w 11830043"/>
              <a:gd name="connsiteY2432" fmla="*/ 4362479 h 6533995"/>
              <a:gd name="connsiteX2433" fmla="*/ 3136033 w 11830043"/>
              <a:gd name="connsiteY2433" fmla="*/ 4352692 h 6533995"/>
              <a:gd name="connsiteX2434" fmla="*/ 3145752 w 11830043"/>
              <a:gd name="connsiteY2434" fmla="*/ 4342968 h 6533995"/>
              <a:gd name="connsiteX2435" fmla="*/ 2904573 w 11830043"/>
              <a:gd name="connsiteY2435" fmla="*/ 4342968 h 6533995"/>
              <a:gd name="connsiteX2436" fmla="*/ 2914356 w 11830043"/>
              <a:gd name="connsiteY2436" fmla="*/ 4352692 h 6533995"/>
              <a:gd name="connsiteX2437" fmla="*/ 2904573 w 11830043"/>
              <a:gd name="connsiteY2437" fmla="*/ 4362479 h 6533995"/>
              <a:gd name="connsiteX2438" fmla="*/ 2894792 w 11830043"/>
              <a:gd name="connsiteY2438" fmla="*/ 4352692 h 6533995"/>
              <a:gd name="connsiteX2439" fmla="*/ 2904573 w 11830043"/>
              <a:gd name="connsiteY2439" fmla="*/ 4342968 h 6533995"/>
              <a:gd name="connsiteX2440" fmla="*/ 2663275 w 11830043"/>
              <a:gd name="connsiteY2440" fmla="*/ 4342968 h 6533995"/>
              <a:gd name="connsiteX2441" fmla="*/ 2673000 w 11830043"/>
              <a:gd name="connsiteY2441" fmla="*/ 4352692 h 6533995"/>
              <a:gd name="connsiteX2442" fmla="*/ 2663275 w 11830043"/>
              <a:gd name="connsiteY2442" fmla="*/ 4362479 h 6533995"/>
              <a:gd name="connsiteX2443" fmla="*/ 2653493 w 11830043"/>
              <a:gd name="connsiteY2443" fmla="*/ 4352692 h 6533995"/>
              <a:gd name="connsiteX2444" fmla="*/ 2663275 w 11830043"/>
              <a:gd name="connsiteY2444" fmla="*/ 4342968 h 6533995"/>
              <a:gd name="connsiteX2445" fmla="*/ 2422038 w 11830043"/>
              <a:gd name="connsiteY2445" fmla="*/ 4342968 h 6533995"/>
              <a:gd name="connsiteX2446" fmla="*/ 2431754 w 11830043"/>
              <a:gd name="connsiteY2446" fmla="*/ 4352692 h 6533995"/>
              <a:gd name="connsiteX2447" fmla="*/ 2422038 w 11830043"/>
              <a:gd name="connsiteY2447" fmla="*/ 4362479 h 6533995"/>
              <a:gd name="connsiteX2448" fmla="*/ 2412258 w 11830043"/>
              <a:gd name="connsiteY2448" fmla="*/ 4352692 h 6533995"/>
              <a:gd name="connsiteX2449" fmla="*/ 2422038 w 11830043"/>
              <a:gd name="connsiteY2449" fmla="*/ 4342968 h 6533995"/>
              <a:gd name="connsiteX2450" fmla="*/ 2180788 w 11830043"/>
              <a:gd name="connsiteY2450" fmla="*/ 4342968 h 6533995"/>
              <a:gd name="connsiteX2451" fmla="*/ 2190580 w 11830043"/>
              <a:gd name="connsiteY2451" fmla="*/ 4352692 h 6533995"/>
              <a:gd name="connsiteX2452" fmla="*/ 2180788 w 11830043"/>
              <a:gd name="connsiteY2452" fmla="*/ 4362479 h 6533995"/>
              <a:gd name="connsiteX2453" fmla="*/ 2171085 w 11830043"/>
              <a:gd name="connsiteY2453" fmla="*/ 4352692 h 6533995"/>
              <a:gd name="connsiteX2454" fmla="*/ 2180788 w 11830043"/>
              <a:gd name="connsiteY2454" fmla="*/ 4342968 h 6533995"/>
              <a:gd name="connsiteX2455" fmla="*/ 1939583 w 11830043"/>
              <a:gd name="connsiteY2455" fmla="*/ 4342968 h 6533995"/>
              <a:gd name="connsiteX2456" fmla="*/ 1949366 w 11830043"/>
              <a:gd name="connsiteY2456" fmla="*/ 4352692 h 6533995"/>
              <a:gd name="connsiteX2457" fmla="*/ 1939583 w 11830043"/>
              <a:gd name="connsiteY2457" fmla="*/ 4362479 h 6533995"/>
              <a:gd name="connsiteX2458" fmla="*/ 1929861 w 11830043"/>
              <a:gd name="connsiteY2458" fmla="*/ 4352692 h 6533995"/>
              <a:gd name="connsiteX2459" fmla="*/ 1939583 w 11830043"/>
              <a:gd name="connsiteY2459" fmla="*/ 4342968 h 6533995"/>
              <a:gd name="connsiteX2460" fmla="*/ 1698332 w 11830043"/>
              <a:gd name="connsiteY2460" fmla="*/ 4342968 h 6533995"/>
              <a:gd name="connsiteX2461" fmla="*/ 1708118 w 11830043"/>
              <a:gd name="connsiteY2461" fmla="*/ 4352692 h 6533995"/>
              <a:gd name="connsiteX2462" fmla="*/ 1698332 w 11830043"/>
              <a:gd name="connsiteY2462" fmla="*/ 4362479 h 6533995"/>
              <a:gd name="connsiteX2463" fmla="*/ 1688548 w 11830043"/>
              <a:gd name="connsiteY2463" fmla="*/ 4352692 h 6533995"/>
              <a:gd name="connsiteX2464" fmla="*/ 1698332 w 11830043"/>
              <a:gd name="connsiteY2464" fmla="*/ 4342968 h 6533995"/>
              <a:gd name="connsiteX2465" fmla="*/ 1457108 w 11830043"/>
              <a:gd name="connsiteY2465" fmla="*/ 4342968 h 6533995"/>
              <a:gd name="connsiteX2466" fmla="*/ 1466828 w 11830043"/>
              <a:gd name="connsiteY2466" fmla="*/ 4352692 h 6533995"/>
              <a:gd name="connsiteX2467" fmla="*/ 1457108 w 11830043"/>
              <a:gd name="connsiteY2467" fmla="*/ 4362479 h 6533995"/>
              <a:gd name="connsiteX2468" fmla="*/ 1447324 w 11830043"/>
              <a:gd name="connsiteY2468" fmla="*/ 4352692 h 6533995"/>
              <a:gd name="connsiteX2469" fmla="*/ 1457108 w 11830043"/>
              <a:gd name="connsiteY2469" fmla="*/ 4342968 h 6533995"/>
              <a:gd name="connsiteX2470" fmla="*/ 1215886 w 11830043"/>
              <a:gd name="connsiteY2470" fmla="*/ 4342968 h 6533995"/>
              <a:gd name="connsiteX2471" fmla="*/ 1225670 w 11830043"/>
              <a:gd name="connsiteY2471" fmla="*/ 4352692 h 6533995"/>
              <a:gd name="connsiteX2472" fmla="*/ 1215886 w 11830043"/>
              <a:gd name="connsiteY2472" fmla="*/ 4362479 h 6533995"/>
              <a:gd name="connsiteX2473" fmla="*/ 1206166 w 11830043"/>
              <a:gd name="connsiteY2473" fmla="*/ 4352692 h 6533995"/>
              <a:gd name="connsiteX2474" fmla="*/ 1215886 w 11830043"/>
              <a:gd name="connsiteY2474" fmla="*/ 4342968 h 6533995"/>
              <a:gd name="connsiteX2475" fmla="*/ 974666 w 11830043"/>
              <a:gd name="connsiteY2475" fmla="*/ 4342968 h 6533995"/>
              <a:gd name="connsiteX2476" fmla="*/ 984450 w 11830043"/>
              <a:gd name="connsiteY2476" fmla="*/ 4352692 h 6533995"/>
              <a:gd name="connsiteX2477" fmla="*/ 974666 w 11830043"/>
              <a:gd name="connsiteY2477" fmla="*/ 4362479 h 6533995"/>
              <a:gd name="connsiteX2478" fmla="*/ 964946 w 11830043"/>
              <a:gd name="connsiteY2478" fmla="*/ 4352692 h 6533995"/>
              <a:gd name="connsiteX2479" fmla="*/ 974666 w 11830043"/>
              <a:gd name="connsiteY2479" fmla="*/ 4342968 h 6533995"/>
              <a:gd name="connsiteX2480" fmla="*/ 733446 w 11830043"/>
              <a:gd name="connsiteY2480" fmla="*/ 4342968 h 6533995"/>
              <a:gd name="connsiteX2481" fmla="*/ 743166 w 11830043"/>
              <a:gd name="connsiteY2481" fmla="*/ 4352692 h 6533995"/>
              <a:gd name="connsiteX2482" fmla="*/ 733446 w 11830043"/>
              <a:gd name="connsiteY2482" fmla="*/ 4362479 h 6533995"/>
              <a:gd name="connsiteX2483" fmla="*/ 723662 w 11830043"/>
              <a:gd name="connsiteY2483" fmla="*/ 4352692 h 6533995"/>
              <a:gd name="connsiteX2484" fmla="*/ 733446 w 11830043"/>
              <a:gd name="connsiteY2484" fmla="*/ 4342968 h 6533995"/>
              <a:gd name="connsiteX2485" fmla="*/ 492226 w 11830043"/>
              <a:gd name="connsiteY2485" fmla="*/ 4342968 h 6533995"/>
              <a:gd name="connsiteX2486" fmla="*/ 501945 w 11830043"/>
              <a:gd name="connsiteY2486" fmla="*/ 4352692 h 6533995"/>
              <a:gd name="connsiteX2487" fmla="*/ 492226 w 11830043"/>
              <a:gd name="connsiteY2487" fmla="*/ 4362479 h 6533995"/>
              <a:gd name="connsiteX2488" fmla="*/ 482442 w 11830043"/>
              <a:gd name="connsiteY2488" fmla="*/ 4352692 h 6533995"/>
              <a:gd name="connsiteX2489" fmla="*/ 492226 w 11830043"/>
              <a:gd name="connsiteY2489" fmla="*/ 4342968 h 6533995"/>
              <a:gd name="connsiteX2490" fmla="*/ 251006 w 11830043"/>
              <a:gd name="connsiteY2490" fmla="*/ 4342968 h 6533995"/>
              <a:gd name="connsiteX2491" fmla="*/ 260790 w 11830043"/>
              <a:gd name="connsiteY2491" fmla="*/ 4352692 h 6533995"/>
              <a:gd name="connsiteX2492" fmla="*/ 251006 w 11830043"/>
              <a:gd name="connsiteY2492" fmla="*/ 4362479 h 6533995"/>
              <a:gd name="connsiteX2493" fmla="*/ 241286 w 11830043"/>
              <a:gd name="connsiteY2493" fmla="*/ 4352692 h 6533995"/>
              <a:gd name="connsiteX2494" fmla="*/ 251006 w 11830043"/>
              <a:gd name="connsiteY2494" fmla="*/ 4342968 h 6533995"/>
              <a:gd name="connsiteX2495" fmla="*/ 9723 w 11830043"/>
              <a:gd name="connsiteY2495" fmla="*/ 4342968 h 6533995"/>
              <a:gd name="connsiteX2496" fmla="*/ 19507 w 11830043"/>
              <a:gd name="connsiteY2496" fmla="*/ 4352692 h 6533995"/>
              <a:gd name="connsiteX2497" fmla="*/ 9723 w 11830043"/>
              <a:gd name="connsiteY2497" fmla="*/ 4362479 h 6533995"/>
              <a:gd name="connsiteX2498" fmla="*/ 3 w 11830043"/>
              <a:gd name="connsiteY2498" fmla="*/ 4352692 h 6533995"/>
              <a:gd name="connsiteX2499" fmla="*/ 9723 w 11830043"/>
              <a:gd name="connsiteY2499" fmla="*/ 4342968 h 6533995"/>
              <a:gd name="connsiteX2500" fmla="*/ 11820259 w 11830043"/>
              <a:gd name="connsiteY2500" fmla="*/ 4101717 h 6533995"/>
              <a:gd name="connsiteX2501" fmla="*/ 11830043 w 11830043"/>
              <a:gd name="connsiteY2501" fmla="*/ 4111441 h 6533995"/>
              <a:gd name="connsiteX2502" fmla="*/ 11820259 w 11830043"/>
              <a:gd name="connsiteY2502" fmla="*/ 4121228 h 6533995"/>
              <a:gd name="connsiteX2503" fmla="*/ 11810539 w 11830043"/>
              <a:gd name="connsiteY2503" fmla="*/ 4111441 h 6533995"/>
              <a:gd name="connsiteX2504" fmla="*/ 11820259 w 11830043"/>
              <a:gd name="connsiteY2504" fmla="*/ 4101717 h 6533995"/>
              <a:gd name="connsiteX2505" fmla="*/ 11579030 w 11830043"/>
              <a:gd name="connsiteY2505" fmla="*/ 4101717 h 6533995"/>
              <a:gd name="connsiteX2506" fmla="*/ 11588815 w 11830043"/>
              <a:gd name="connsiteY2506" fmla="*/ 4111441 h 6533995"/>
              <a:gd name="connsiteX2507" fmla="*/ 11579030 w 11830043"/>
              <a:gd name="connsiteY2507" fmla="*/ 4121228 h 6533995"/>
              <a:gd name="connsiteX2508" fmla="*/ 11569310 w 11830043"/>
              <a:gd name="connsiteY2508" fmla="*/ 4111441 h 6533995"/>
              <a:gd name="connsiteX2509" fmla="*/ 11579030 w 11830043"/>
              <a:gd name="connsiteY2509" fmla="*/ 4101717 h 6533995"/>
              <a:gd name="connsiteX2510" fmla="*/ 11337802 w 11830043"/>
              <a:gd name="connsiteY2510" fmla="*/ 4101717 h 6533995"/>
              <a:gd name="connsiteX2511" fmla="*/ 11347587 w 11830043"/>
              <a:gd name="connsiteY2511" fmla="*/ 4111441 h 6533995"/>
              <a:gd name="connsiteX2512" fmla="*/ 11337802 w 11830043"/>
              <a:gd name="connsiteY2512" fmla="*/ 4121228 h 6533995"/>
              <a:gd name="connsiteX2513" fmla="*/ 11328082 w 11830043"/>
              <a:gd name="connsiteY2513" fmla="*/ 4111441 h 6533995"/>
              <a:gd name="connsiteX2514" fmla="*/ 11337802 w 11830043"/>
              <a:gd name="connsiteY2514" fmla="*/ 4101717 h 6533995"/>
              <a:gd name="connsiteX2515" fmla="*/ 11096574 w 11830043"/>
              <a:gd name="connsiteY2515" fmla="*/ 4101717 h 6533995"/>
              <a:gd name="connsiteX2516" fmla="*/ 11106294 w 11830043"/>
              <a:gd name="connsiteY2516" fmla="*/ 4111441 h 6533995"/>
              <a:gd name="connsiteX2517" fmla="*/ 11096574 w 11830043"/>
              <a:gd name="connsiteY2517" fmla="*/ 4121228 h 6533995"/>
              <a:gd name="connsiteX2518" fmla="*/ 11086790 w 11830043"/>
              <a:gd name="connsiteY2518" fmla="*/ 4111441 h 6533995"/>
              <a:gd name="connsiteX2519" fmla="*/ 11096574 w 11830043"/>
              <a:gd name="connsiteY2519" fmla="*/ 4101717 h 6533995"/>
              <a:gd name="connsiteX2520" fmla="*/ 10855345 w 11830043"/>
              <a:gd name="connsiteY2520" fmla="*/ 4101717 h 6533995"/>
              <a:gd name="connsiteX2521" fmla="*/ 10865065 w 11830043"/>
              <a:gd name="connsiteY2521" fmla="*/ 4111441 h 6533995"/>
              <a:gd name="connsiteX2522" fmla="*/ 10855345 w 11830043"/>
              <a:gd name="connsiteY2522" fmla="*/ 4121228 h 6533995"/>
              <a:gd name="connsiteX2523" fmla="*/ 10845625 w 11830043"/>
              <a:gd name="connsiteY2523" fmla="*/ 4111441 h 6533995"/>
              <a:gd name="connsiteX2524" fmla="*/ 10855345 w 11830043"/>
              <a:gd name="connsiteY2524" fmla="*/ 4101717 h 6533995"/>
              <a:gd name="connsiteX2525" fmla="*/ 10614116 w 11830043"/>
              <a:gd name="connsiteY2525" fmla="*/ 4101717 h 6533995"/>
              <a:gd name="connsiteX2526" fmla="*/ 10623901 w 11830043"/>
              <a:gd name="connsiteY2526" fmla="*/ 4111441 h 6533995"/>
              <a:gd name="connsiteX2527" fmla="*/ 10614116 w 11830043"/>
              <a:gd name="connsiteY2527" fmla="*/ 4121228 h 6533995"/>
              <a:gd name="connsiteX2528" fmla="*/ 10604396 w 11830043"/>
              <a:gd name="connsiteY2528" fmla="*/ 4111441 h 6533995"/>
              <a:gd name="connsiteX2529" fmla="*/ 10614116 w 11830043"/>
              <a:gd name="connsiteY2529" fmla="*/ 4101717 h 6533995"/>
              <a:gd name="connsiteX2530" fmla="*/ 10372888 w 11830043"/>
              <a:gd name="connsiteY2530" fmla="*/ 4101717 h 6533995"/>
              <a:gd name="connsiteX2531" fmla="*/ 10382673 w 11830043"/>
              <a:gd name="connsiteY2531" fmla="*/ 4111441 h 6533995"/>
              <a:gd name="connsiteX2532" fmla="*/ 10372888 w 11830043"/>
              <a:gd name="connsiteY2532" fmla="*/ 4121228 h 6533995"/>
              <a:gd name="connsiteX2533" fmla="*/ 10363168 w 11830043"/>
              <a:gd name="connsiteY2533" fmla="*/ 4111441 h 6533995"/>
              <a:gd name="connsiteX2534" fmla="*/ 10372888 w 11830043"/>
              <a:gd name="connsiteY2534" fmla="*/ 4101717 h 6533995"/>
              <a:gd name="connsiteX2535" fmla="*/ 10131660 w 11830043"/>
              <a:gd name="connsiteY2535" fmla="*/ 4101717 h 6533995"/>
              <a:gd name="connsiteX2536" fmla="*/ 10141444 w 11830043"/>
              <a:gd name="connsiteY2536" fmla="*/ 4111441 h 6533995"/>
              <a:gd name="connsiteX2537" fmla="*/ 10131660 w 11830043"/>
              <a:gd name="connsiteY2537" fmla="*/ 4121228 h 6533995"/>
              <a:gd name="connsiteX2538" fmla="*/ 10121940 w 11830043"/>
              <a:gd name="connsiteY2538" fmla="*/ 4111441 h 6533995"/>
              <a:gd name="connsiteX2539" fmla="*/ 10131660 w 11830043"/>
              <a:gd name="connsiteY2539" fmla="*/ 4101717 h 6533995"/>
              <a:gd name="connsiteX2540" fmla="*/ 9890432 w 11830043"/>
              <a:gd name="connsiteY2540" fmla="*/ 4101717 h 6533995"/>
              <a:gd name="connsiteX2541" fmla="*/ 9900152 w 11830043"/>
              <a:gd name="connsiteY2541" fmla="*/ 4111441 h 6533995"/>
              <a:gd name="connsiteX2542" fmla="*/ 9890432 w 11830043"/>
              <a:gd name="connsiteY2542" fmla="*/ 4121228 h 6533995"/>
              <a:gd name="connsiteX2543" fmla="*/ 9880648 w 11830043"/>
              <a:gd name="connsiteY2543" fmla="*/ 4111441 h 6533995"/>
              <a:gd name="connsiteX2544" fmla="*/ 9890432 w 11830043"/>
              <a:gd name="connsiteY2544" fmla="*/ 4101717 h 6533995"/>
              <a:gd name="connsiteX2545" fmla="*/ 9649203 w 11830043"/>
              <a:gd name="connsiteY2545" fmla="*/ 4101717 h 6533995"/>
              <a:gd name="connsiteX2546" fmla="*/ 9658923 w 11830043"/>
              <a:gd name="connsiteY2546" fmla="*/ 4111441 h 6533995"/>
              <a:gd name="connsiteX2547" fmla="*/ 9649203 w 11830043"/>
              <a:gd name="connsiteY2547" fmla="*/ 4121228 h 6533995"/>
              <a:gd name="connsiteX2548" fmla="*/ 9639483 w 11830043"/>
              <a:gd name="connsiteY2548" fmla="*/ 4111441 h 6533995"/>
              <a:gd name="connsiteX2549" fmla="*/ 9649203 w 11830043"/>
              <a:gd name="connsiteY2549" fmla="*/ 4101717 h 6533995"/>
              <a:gd name="connsiteX2550" fmla="*/ 9417695 w 11830043"/>
              <a:gd name="connsiteY2550" fmla="*/ 4101717 h 6533995"/>
              <a:gd name="connsiteX2551" fmla="*/ 9427416 w 11830043"/>
              <a:gd name="connsiteY2551" fmla="*/ 4111441 h 6533995"/>
              <a:gd name="connsiteX2552" fmla="*/ 9417695 w 11830043"/>
              <a:gd name="connsiteY2552" fmla="*/ 4121228 h 6533995"/>
              <a:gd name="connsiteX2553" fmla="*/ 9407911 w 11830043"/>
              <a:gd name="connsiteY2553" fmla="*/ 4111441 h 6533995"/>
              <a:gd name="connsiteX2554" fmla="*/ 9417695 w 11830043"/>
              <a:gd name="connsiteY2554" fmla="*/ 4101717 h 6533995"/>
              <a:gd name="connsiteX2555" fmla="*/ 9176467 w 11830043"/>
              <a:gd name="connsiteY2555" fmla="*/ 4101717 h 6533995"/>
              <a:gd name="connsiteX2556" fmla="*/ 9186187 w 11830043"/>
              <a:gd name="connsiteY2556" fmla="*/ 4111441 h 6533995"/>
              <a:gd name="connsiteX2557" fmla="*/ 9176467 w 11830043"/>
              <a:gd name="connsiteY2557" fmla="*/ 4121228 h 6533995"/>
              <a:gd name="connsiteX2558" fmla="*/ 9166683 w 11830043"/>
              <a:gd name="connsiteY2558" fmla="*/ 4111441 h 6533995"/>
              <a:gd name="connsiteX2559" fmla="*/ 9176467 w 11830043"/>
              <a:gd name="connsiteY2559" fmla="*/ 4101717 h 6533995"/>
              <a:gd name="connsiteX2560" fmla="*/ 8935237 w 11830043"/>
              <a:gd name="connsiteY2560" fmla="*/ 4101717 h 6533995"/>
              <a:gd name="connsiteX2561" fmla="*/ 8944958 w 11830043"/>
              <a:gd name="connsiteY2561" fmla="*/ 4111441 h 6533995"/>
              <a:gd name="connsiteX2562" fmla="*/ 8935237 w 11830043"/>
              <a:gd name="connsiteY2562" fmla="*/ 4121228 h 6533995"/>
              <a:gd name="connsiteX2563" fmla="*/ 8925454 w 11830043"/>
              <a:gd name="connsiteY2563" fmla="*/ 4111441 h 6533995"/>
              <a:gd name="connsiteX2564" fmla="*/ 8935237 w 11830043"/>
              <a:gd name="connsiteY2564" fmla="*/ 4101717 h 6533995"/>
              <a:gd name="connsiteX2565" fmla="*/ 8694009 w 11830043"/>
              <a:gd name="connsiteY2565" fmla="*/ 4101717 h 6533995"/>
              <a:gd name="connsiteX2566" fmla="*/ 8703730 w 11830043"/>
              <a:gd name="connsiteY2566" fmla="*/ 4111441 h 6533995"/>
              <a:gd name="connsiteX2567" fmla="*/ 8694009 w 11830043"/>
              <a:gd name="connsiteY2567" fmla="*/ 4121228 h 6533995"/>
              <a:gd name="connsiteX2568" fmla="*/ 8684289 w 11830043"/>
              <a:gd name="connsiteY2568" fmla="*/ 4111441 h 6533995"/>
              <a:gd name="connsiteX2569" fmla="*/ 8694009 w 11830043"/>
              <a:gd name="connsiteY2569" fmla="*/ 4101717 h 6533995"/>
              <a:gd name="connsiteX2570" fmla="*/ 8452781 w 11830043"/>
              <a:gd name="connsiteY2570" fmla="*/ 4101717 h 6533995"/>
              <a:gd name="connsiteX2571" fmla="*/ 8462566 w 11830043"/>
              <a:gd name="connsiteY2571" fmla="*/ 4111441 h 6533995"/>
              <a:gd name="connsiteX2572" fmla="*/ 8452781 w 11830043"/>
              <a:gd name="connsiteY2572" fmla="*/ 4121228 h 6533995"/>
              <a:gd name="connsiteX2573" fmla="*/ 8443061 w 11830043"/>
              <a:gd name="connsiteY2573" fmla="*/ 4111441 h 6533995"/>
              <a:gd name="connsiteX2574" fmla="*/ 8452781 w 11830043"/>
              <a:gd name="connsiteY2574" fmla="*/ 4101717 h 6533995"/>
              <a:gd name="connsiteX2575" fmla="*/ 8211553 w 11830043"/>
              <a:gd name="connsiteY2575" fmla="*/ 4101717 h 6533995"/>
              <a:gd name="connsiteX2576" fmla="*/ 8221273 w 11830043"/>
              <a:gd name="connsiteY2576" fmla="*/ 4111441 h 6533995"/>
              <a:gd name="connsiteX2577" fmla="*/ 8211553 w 11830043"/>
              <a:gd name="connsiteY2577" fmla="*/ 4121228 h 6533995"/>
              <a:gd name="connsiteX2578" fmla="*/ 8201769 w 11830043"/>
              <a:gd name="connsiteY2578" fmla="*/ 4111441 h 6533995"/>
              <a:gd name="connsiteX2579" fmla="*/ 8211553 w 11830043"/>
              <a:gd name="connsiteY2579" fmla="*/ 4101717 h 6533995"/>
              <a:gd name="connsiteX2580" fmla="*/ 7970260 w 11830043"/>
              <a:gd name="connsiteY2580" fmla="*/ 4101717 h 6533995"/>
              <a:gd name="connsiteX2581" fmla="*/ 7980044 w 11830043"/>
              <a:gd name="connsiteY2581" fmla="*/ 4111441 h 6533995"/>
              <a:gd name="connsiteX2582" fmla="*/ 7970260 w 11830043"/>
              <a:gd name="connsiteY2582" fmla="*/ 4121228 h 6533995"/>
              <a:gd name="connsiteX2583" fmla="*/ 7960477 w 11830043"/>
              <a:gd name="connsiteY2583" fmla="*/ 4111441 h 6533995"/>
              <a:gd name="connsiteX2584" fmla="*/ 7970260 w 11830043"/>
              <a:gd name="connsiteY2584" fmla="*/ 4101717 h 6533995"/>
              <a:gd name="connsiteX2585" fmla="*/ 7729032 w 11830043"/>
              <a:gd name="connsiteY2585" fmla="*/ 4101717 h 6533995"/>
              <a:gd name="connsiteX2586" fmla="*/ 7738753 w 11830043"/>
              <a:gd name="connsiteY2586" fmla="*/ 4111441 h 6533995"/>
              <a:gd name="connsiteX2587" fmla="*/ 7729032 w 11830043"/>
              <a:gd name="connsiteY2587" fmla="*/ 4121228 h 6533995"/>
              <a:gd name="connsiteX2588" fmla="*/ 7719249 w 11830043"/>
              <a:gd name="connsiteY2588" fmla="*/ 4111441 h 6533995"/>
              <a:gd name="connsiteX2589" fmla="*/ 7729032 w 11830043"/>
              <a:gd name="connsiteY2589" fmla="*/ 4101717 h 6533995"/>
              <a:gd name="connsiteX2590" fmla="*/ 7487803 w 11830043"/>
              <a:gd name="connsiteY2590" fmla="*/ 4101717 h 6533995"/>
              <a:gd name="connsiteX2591" fmla="*/ 7497524 w 11830043"/>
              <a:gd name="connsiteY2591" fmla="*/ 4111441 h 6533995"/>
              <a:gd name="connsiteX2592" fmla="*/ 7487803 w 11830043"/>
              <a:gd name="connsiteY2592" fmla="*/ 4121228 h 6533995"/>
              <a:gd name="connsiteX2593" fmla="*/ 7478019 w 11830043"/>
              <a:gd name="connsiteY2593" fmla="*/ 4111441 h 6533995"/>
              <a:gd name="connsiteX2594" fmla="*/ 7487803 w 11830043"/>
              <a:gd name="connsiteY2594" fmla="*/ 4101717 h 6533995"/>
              <a:gd name="connsiteX2595" fmla="*/ 7246575 w 11830043"/>
              <a:gd name="connsiteY2595" fmla="*/ 4101717 h 6533995"/>
              <a:gd name="connsiteX2596" fmla="*/ 7256359 w 11830043"/>
              <a:gd name="connsiteY2596" fmla="*/ 4111441 h 6533995"/>
              <a:gd name="connsiteX2597" fmla="*/ 7246575 w 11830043"/>
              <a:gd name="connsiteY2597" fmla="*/ 4121228 h 6533995"/>
              <a:gd name="connsiteX2598" fmla="*/ 7236855 w 11830043"/>
              <a:gd name="connsiteY2598" fmla="*/ 4111441 h 6533995"/>
              <a:gd name="connsiteX2599" fmla="*/ 7246575 w 11830043"/>
              <a:gd name="connsiteY2599" fmla="*/ 4101717 h 6533995"/>
              <a:gd name="connsiteX2600" fmla="*/ 7005346 w 11830043"/>
              <a:gd name="connsiteY2600" fmla="*/ 4101717 h 6533995"/>
              <a:gd name="connsiteX2601" fmla="*/ 7015130 w 11830043"/>
              <a:gd name="connsiteY2601" fmla="*/ 4111441 h 6533995"/>
              <a:gd name="connsiteX2602" fmla="*/ 7005346 w 11830043"/>
              <a:gd name="connsiteY2602" fmla="*/ 4121228 h 6533995"/>
              <a:gd name="connsiteX2603" fmla="*/ 6995626 w 11830043"/>
              <a:gd name="connsiteY2603" fmla="*/ 4111441 h 6533995"/>
              <a:gd name="connsiteX2604" fmla="*/ 7005346 w 11830043"/>
              <a:gd name="connsiteY2604" fmla="*/ 4101717 h 6533995"/>
              <a:gd name="connsiteX2605" fmla="*/ 6764118 w 11830043"/>
              <a:gd name="connsiteY2605" fmla="*/ 4101717 h 6533995"/>
              <a:gd name="connsiteX2606" fmla="*/ 6773902 w 11830043"/>
              <a:gd name="connsiteY2606" fmla="*/ 4111441 h 6533995"/>
              <a:gd name="connsiteX2607" fmla="*/ 6764118 w 11830043"/>
              <a:gd name="connsiteY2607" fmla="*/ 4121228 h 6533995"/>
              <a:gd name="connsiteX2608" fmla="*/ 6754335 w 11830043"/>
              <a:gd name="connsiteY2608" fmla="*/ 4111441 h 6533995"/>
              <a:gd name="connsiteX2609" fmla="*/ 6764118 w 11830043"/>
              <a:gd name="connsiteY2609" fmla="*/ 4101717 h 6533995"/>
              <a:gd name="connsiteX2610" fmla="*/ 6522889 w 11830043"/>
              <a:gd name="connsiteY2610" fmla="*/ 4101717 h 6533995"/>
              <a:gd name="connsiteX2611" fmla="*/ 6532610 w 11830043"/>
              <a:gd name="connsiteY2611" fmla="*/ 4111441 h 6533995"/>
              <a:gd name="connsiteX2612" fmla="*/ 6522889 w 11830043"/>
              <a:gd name="connsiteY2612" fmla="*/ 4121228 h 6533995"/>
              <a:gd name="connsiteX2613" fmla="*/ 6513105 w 11830043"/>
              <a:gd name="connsiteY2613" fmla="*/ 4111441 h 6533995"/>
              <a:gd name="connsiteX2614" fmla="*/ 6522889 w 11830043"/>
              <a:gd name="connsiteY2614" fmla="*/ 4101717 h 6533995"/>
              <a:gd name="connsiteX2615" fmla="*/ 6281661 w 11830043"/>
              <a:gd name="connsiteY2615" fmla="*/ 4101717 h 6533995"/>
              <a:gd name="connsiteX2616" fmla="*/ 6291381 w 11830043"/>
              <a:gd name="connsiteY2616" fmla="*/ 4111441 h 6533995"/>
              <a:gd name="connsiteX2617" fmla="*/ 6281661 w 11830043"/>
              <a:gd name="connsiteY2617" fmla="*/ 4121228 h 6533995"/>
              <a:gd name="connsiteX2618" fmla="*/ 6271877 w 11830043"/>
              <a:gd name="connsiteY2618" fmla="*/ 4111441 h 6533995"/>
              <a:gd name="connsiteX2619" fmla="*/ 6281661 w 11830043"/>
              <a:gd name="connsiteY2619" fmla="*/ 4101717 h 6533995"/>
              <a:gd name="connsiteX2620" fmla="*/ 6040432 w 11830043"/>
              <a:gd name="connsiteY2620" fmla="*/ 4101717 h 6533995"/>
              <a:gd name="connsiteX2621" fmla="*/ 6050216 w 11830043"/>
              <a:gd name="connsiteY2621" fmla="*/ 4111441 h 6533995"/>
              <a:gd name="connsiteX2622" fmla="*/ 6040432 w 11830043"/>
              <a:gd name="connsiteY2622" fmla="*/ 4121228 h 6533995"/>
              <a:gd name="connsiteX2623" fmla="*/ 6030712 w 11830043"/>
              <a:gd name="connsiteY2623" fmla="*/ 4111441 h 6533995"/>
              <a:gd name="connsiteX2624" fmla="*/ 6040432 w 11830043"/>
              <a:gd name="connsiteY2624" fmla="*/ 4101717 h 6533995"/>
              <a:gd name="connsiteX2625" fmla="*/ 5799205 w 11830043"/>
              <a:gd name="connsiteY2625" fmla="*/ 4101717 h 6533995"/>
              <a:gd name="connsiteX2626" fmla="*/ 5808989 w 11830043"/>
              <a:gd name="connsiteY2626" fmla="*/ 4111441 h 6533995"/>
              <a:gd name="connsiteX2627" fmla="*/ 5799205 w 11830043"/>
              <a:gd name="connsiteY2627" fmla="*/ 4121228 h 6533995"/>
              <a:gd name="connsiteX2628" fmla="*/ 5789486 w 11830043"/>
              <a:gd name="connsiteY2628" fmla="*/ 4111441 h 6533995"/>
              <a:gd name="connsiteX2629" fmla="*/ 5799205 w 11830043"/>
              <a:gd name="connsiteY2629" fmla="*/ 4101717 h 6533995"/>
              <a:gd name="connsiteX2630" fmla="*/ 5557991 w 11830043"/>
              <a:gd name="connsiteY2630" fmla="*/ 4101717 h 6533995"/>
              <a:gd name="connsiteX2631" fmla="*/ 5567774 w 11830043"/>
              <a:gd name="connsiteY2631" fmla="*/ 4111441 h 6533995"/>
              <a:gd name="connsiteX2632" fmla="*/ 5557991 w 11830043"/>
              <a:gd name="connsiteY2632" fmla="*/ 4121228 h 6533995"/>
              <a:gd name="connsiteX2633" fmla="*/ 5548208 w 11830043"/>
              <a:gd name="connsiteY2633" fmla="*/ 4111441 h 6533995"/>
              <a:gd name="connsiteX2634" fmla="*/ 5557991 w 11830043"/>
              <a:gd name="connsiteY2634" fmla="*/ 4101717 h 6533995"/>
              <a:gd name="connsiteX2635" fmla="*/ 5316710 w 11830043"/>
              <a:gd name="connsiteY2635" fmla="*/ 4101717 h 6533995"/>
              <a:gd name="connsiteX2636" fmla="*/ 5326429 w 11830043"/>
              <a:gd name="connsiteY2636" fmla="*/ 4111441 h 6533995"/>
              <a:gd name="connsiteX2637" fmla="*/ 5316710 w 11830043"/>
              <a:gd name="connsiteY2637" fmla="*/ 4121228 h 6533995"/>
              <a:gd name="connsiteX2638" fmla="*/ 5306924 w 11830043"/>
              <a:gd name="connsiteY2638" fmla="*/ 4111441 h 6533995"/>
              <a:gd name="connsiteX2639" fmla="*/ 5316710 w 11830043"/>
              <a:gd name="connsiteY2639" fmla="*/ 4101717 h 6533995"/>
              <a:gd name="connsiteX2640" fmla="*/ 5075486 w 11830043"/>
              <a:gd name="connsiteY2640" fmla="*/ 4101717 h 6533995"/>
              <a:gd name="connsiteX2641" fmla="*/ 5085202 w 11830043"/>
              <a:gd name="connsiteY2641" fmla="*/ 4111441 h 6533995"/>
              <a:gd name="connsiteX2642" fmla="*/ 5075486 w 11830043"/>
              <a:gd name="connsiteY2642" fmla="*/ 4121228 h 6533995"/>
              <a:gd name="connsiteX2643" fmla="*/ 5065705 w 11830043"/>
              <a:gd name="connsiteY2643" fmla="*/ 4111441 h 6533995"/>
              <a:gd name="connsiteX2644" fmla="*/ 5075486 w 11830043"/>
              <a:gd name="connsiteY2644" fmla="*/ 4101717 h 6533995"/>
              <a:gd name="connsiteX2645" fmla="*/ 4834252 w 11830043"/>
              <a:gd name="connsiteY2645" fmla="*/ 4101717 h 6533995"/>
              <a:gd name="connsiteX2646" fmla="*/ 4844040 w 11830043"/>
              <a:gd name="connsiteY2646" fmla="*/ 4111441 h 6533995"/>
              <a:gd name="connsiteX2647" fmla="*/ 4834252 w 11830043"/>
              <a:gd name="connsiteY2647" fmla="*/ 4121228 h 6533995"/>
              <a:gd name="connsiteX2648" fmla="*/ 4824534 w 11830043"/>
              <a:gd name="connsiteY2648" fmla="*/ 4111441 h 6533995"/>
              <a:gd name="connsiteX2649" fmla="*/ 4834252 w 11830043"/>
              <a:gd name="connsiteY2649" fmla="*/ 4101717 h 6533995"/>
              <a:gd name="connsiteX2650" fmla="*/ 4593019 w 11830043"/>
              <a:gd name="connsiteY2650" fmla="*/ 4101717 h 6533995"/>
              <a:gd name="connsiteX2651" fmla="*/ 4602795 w 11830043"/>
              <a:gd name="connsiteY2651" fmla="*/ 4111441 h 6533995"/>
              <a:gd name="connsiteX2652" fmla="*/ 4593019 w 11830043"/>
              <a:gd name="connsiteY2652" fmla="*/ 4121228 h 6533995"/>
              <a:gd name="connsiteX2653" fmla="*/ 4583304 w 11830043"/>
              <a:gd name="connsiteY2653" fmla="*/ 4111441 h 6533995"/>
              <a:gd name="connsiteX2654" fmla="*/ 4593019 w 11830043"/>
              <a:gd name="connsiteY2654" fmla="*/ 4101717 h 6533995"/>
              <a:gd name="connsiteX2655" fmla="*/ 4351806 w 11830043"/>
              <a:gd name="connsiteY2655" fmla="*/ 4101717 h 6533995"/>
              <a:gd name="connsiteX2656" fmla="*/ 4361580 w 11830043"/>
              <a:gd name="connsiteY2656" fmla="*/ 4111441 h 6533995"/>
              <a:gd name="connsiteX2657" fmla="*/ 4351806 w 11830043"/>
              <a:gd name="connsiteY2657" fmla="*/ 4121228 h 6533995"/>
              <a:gd name="connsiteX2658" fmla="*/ 4342006 w 11830043"/>
              <a:gd name="connsiteY2658" fmla="*/ 4111441 h 6533995"/>
              <a:gd name="connsiteX2659" fmla="*/ 4351806 w 11830043"/>
              <a:gd name="connsiteY2659" fmla="*/ 4101717 h 6533995"/>
              <a:gd name="connsiteX2660" fmla="*/ 4110581 w 11830043"/>
              <a:gd name="connsiteY2660" fmla="*/ 4101717 h 6533995"/>
              <a:gd name="connsiteX2661" fmla="*/ 4120362 w 11830043"/>
              <a:gd name="connsiteY2661" fmla="*/ 4111441 h 6533995"/>
              <a:gd name="connsiteX2662" fmla="*/ 4110581 w 11830043"/>
              <a:gd name="connsiteY2662" fmla="*/ 4121228 h 6533995"/>
              <a:gd name="connsiteX2663" fmla="*/ 4100799 w 11830043"/>
              <a:gd name="connsiteY2663" fmla="*/ 4111441 h 6533995"/>
              <a:gd name="connsiteX2664" fmla="*/ 4110581 w 11830043"/>
              <a:gd name="connsiteY2664" fmla="*/ 4101717 h 6533995"/>
              <a:gd name="connsiteX2665" fmla="*/ 3869431 w 11830043"/>
              <a:gd name="connsiteY2665" fmla="*/ 4101717 h 6533995"/>
              <a:gd name="connsiteX2666" fmla="*/ 3879149 w 11830043"/>
              <a:gd name="connsiteY2666" fmla="*/ 4111441 h 6533995"/>
              <a:gd name="connsiteX2667" fmla="*/ 3869431 w 11830043"/>
              <a:gd name="connsiteY2667" fmla="*/ 4121228 h 6533995"/>
              <a:gd name="connsiteX2668" fmla="*/ 3859648 w 11830043"/>
              <a:gd name="connsiteY2668" fmla="*/ 4111441 h 6533995"/>
              <a:gd name="connsiteX2669" fmla="*/ 3869431 w 11830043"/>
              <a:gd name="connsiteY2669" fmla="*/ 4101717 h 6533995"/>
              <a:gd name="connsiteX2670" fmla="*/ 3628212 w 11830043"/>
              <a:gd name="connsiteY2670" fmla="*/ 4101717 h 6533995"/>
              <a:gd name="connsiteX2671" fmla="*/ 3637936 w 11830043"/>
              <a:gd name="connsiteY2671" fmla="*/ 4111441 h 6533995"/>
              <a:gd name="connsiteX2672" fmla="*/ 3628212 w 11830043"/>
              <a:gd name="connsiteY2672" fmla="*/ 4121228 h 6533995"/>
              <a:gd name="connsiteX2673" fmla="*/ 3618432 w 11830043"/>
              <a:gd name="connsiteY2673" fmla="*/ 4111441 h 6533995"/>
              <a:gd name="connsiteX2674" fmla="*/ 3628212 w 11830043"/>
              <a:gd name="connsiteY2674" fmla="*/ 4101717 h 6533995"/>
              <a:gd name="connsiteX2675" fmla="*/ 3386958 w 11830043"/>
              <a:gd name="connsiteY2675" fmla="*/ 4101717 h 6533995"/>
              <a:gd name="connsiteX2676" fmla="*/ 3396744 w 11830043"/>
              <a:gd name="connsiteY2676" fmla="*/ 4111441 h 6533995"/>
              <a:gd name="connsiteX2677" fmla="*/ 3386958 w 11830043"/>
              <a:gd name="connsiteY2677" fmla="*/ 4121228 h 6533995"/>
              <a:gd name="connsiteX2678" fmla="*/ 3377237 w 11830043"/>
              <a:gd name="connsiteY2678" fmla="*/ 4111441 h 6533995"/>
              <a:gd name="connsiteX2679" fmla="*/ 3386958 w 11830043"/>
              <a:gd name="connsiteY2679" fmla="*/ 4101717 h 6533995"/>
              <a:gd name="connsiteX2680" fmla="*/ 3145751 w 11830043"/>
              <a:gd name="connsiteY2680" fmla="*/ 4101717 h 6533995"/>
              <a:gd name="connsiteX2681" fmla="*/ 3155533 w 11830043"/>
              <a:gd name="connsiteY2681" fmla="*/ 4111441 h 6533995"/>
              <a:gd name="connsiteX2682" fmla="*/ 3145751 w 11830043"/>
              <a:gd name="connsiteY2682" fmla="*/ 4121228 h 6533995"/>
              <a:gd name="connsiteX2683" fmla="*/ 3136033 w 11830043"/>
              <a:gd name="connsiteY2683" fmla="*/ 4111441 h 6533995"/>
              <a:gd name="connsiteX2684" fmla="*/ 3145751 w 11830043"/>
              <a:gd name="connsiteY2684" fmla="*/ 4101717 h 6533995"/>
              <a:gd name="connsiteX2685" fmla="*/ 2904573 w 11830043"/>
              <a:gd name="connsiteY2685" fmla="*/ 4101717 h 6533995"/>
              <a:gd name="connsiteX2686" fmla="*/ 2914356 w 11830043"/>
              <a:gd name="connsiteY2686" fmla="*/ 4111441 h 6533995"/>
              <a:gd name="connsiteX2687" fmla="*/ 2904573 w 11830043"/>
              <a:gd name="connsiteY2687" fmla="*/ 4121228 h 6533995"/>
              <a:gd name="connsiteX2688" fmla="*/ 2894792 w 11830043"/>
              <a:gd name="connsiteY2688" fmla="*/ 4111441 h 6533995"/>
              <a:gd name="connsiteX2689" fmla="*/ 2904573 w 11830043"/>
              <a:gd name="connsiteY2689" fmla="*/ 4101717 h 6533995"/>
              <a:gd name="connsiteX2690" fmla="*/ 2663275 w 11830043"/>
              <a:gd name="connsiteY2690" fmla="*/ 4101717 h 6533995"/>
              <a:gd name="connsiteX2691" fmla="*/ 2672998 w 11830043"/>
              <a:gd name="connsiteY2691" fmla="*/ 4111441 h 6533995"/>
              <a:gd name="connsiteX2692" fmla="*/ 2663275 w 11830043"/>
              <a:gd name="connsiteY2692" fmla="*/ 4121228 h 6533995"/>
              <a:gd name="connsiteX2693" fmla="*/ 2653493 w 11830043"/>
              <a:gd name="connsiteY2693" fmla="*/ 4111441 h 6533995"/>
              <a:gd name="connsiteX2694" fmla="*/ 2663275 w 11830043"/>
              <a:gd name="connsiteY2694" fmla="*/ 4101717 h 6533995"/>
              <a:gd name="connsiteX2695" fmla="*/ 2422038 w 11830043"/>
              <a:gd name="connsiteY2695" fmla="*/ 4101717 h 6533995"/>
              <a:gd name="connsiteX2696" fmla="*/ 2431754 w 11830043"/>
              <a:gd name="connsiteY2696" fmla="*/ 4111441 h 6533995"/>
              <a:gd name="connsiteX2697" fmla="*/ 2422038 w 11830043"/>
              <a:gd name="connsiteY2697" fmla="*/ 4121228 h 6533995"/>
              <a:gd name="connsiteX2698" fmla="*/ 2412257 w 11830043"/>
              <a:gd name="connsiteY2698" fmla="*/ 4111441 h 6533995"/>
              <a:gd name="connsiteX2699" fmla="*/ 2422038 w 11830043"/>
              <a:gd name="connsiteY2699" fmla="*/ 4101717 h 6533995"/>
              <a:gd name="connsiteX2700" fmla="*/ 2180788 w 11830043"/>
              <a:gd name="connsiteY2700" fmla="*/ 4101717 h 6533995"/>
              <a:gd name="connsiteX2701" fmla="*/ 2190580 w 11830043"/>
              <a:gd name="connsiteY2701" fmla="*/ 4111441 h 6533995"/>
              <a:gd name="connsiteX2702" fmla="*/ 2180788 w 11830043"/>
              <a:gd name="connsiteY2702" fmla="*/ 4121228 h 6533995"/>
              <a:gd name="connsiteX2703" fmla="*/ 2171085 w 11830043"/>
              <a:gd name="connsiteY2703" fmla="*/ 4111441 h 6533995"/>
              <a:gd name="connsiteX2704" fmla="*/ 2180788 w 11830043"/>
              <a:gd name="connsiteY2704" fmla="*/ 4101717 h 6533995"/>
              <a:gd name="connsiteX2705" fmla="*/ 1939583 w 11830043"/>
              <a:gd name="connsiteY2705" fmla="*/ 4101717 h 6533995"/>
              <a:gd name="connsiteX2706" fmla="*/ 1949366 w 11830043"/>
              <a:gd name="connsiteY2706" fmla="*/ 4111441 h 6533995"/>
              <a:gd name="connsiteX2707" fmla="*/ 1939583 w 11830043"/>
              <a:gd name="connsiteY2707" fmla="*/ 4121228 h 6533995"/>
              <a:gd name="connsiteX2708" fmla="*/ 1929861 w 11830043"/>
              <a:gd name="connsiteY2708" fmla="*/ 4111441 h 6533995"/>
              <a:gd name="connsiteX2709" fmla="*/ 1939583 w 11830043"/>
              <a:gd name="connsiteY2709" fmla="*/ 4101717 h 6533995"/>
              <a:gd name="connsiteX2710" fmla="*/ 1698332 w 11830043"/>
              <a:gd name="connsiteY2710" fmla="*/ 4101717 h 6533995"/>
              <a:gd name="connsiteX2711" fmla="*/ 1708118 w 11830043"/>
              <a:gd name="connsiteY2711" fmla="*/ 4111441 h 6533995"/>
              <a:gd name="connsiteX2712" fmla="*/ 1698332 w 11830043"/>
              <a:gd name="connsiteY2712" fmla="*/ 4121228 h 6533995"/>
              <a:gd name="connsiteX2713" fmla="*/ 1688548 w 11830043"/>
              <a:gd name="connsiteY2713" fmla="*/ 4111441 h 6533995"/>
              <a:gd name="connsiteX2714" fmla="*/ 1698332 w 11830043"/>
              <a:gd name="connsiteY2714" fmla="*/ 4101717 h 6533995"/>
              <a:gd name="connsiteX2715" fmla="*/ 1457108 w 11830043"/>
              <a:gd name="connsiteY2715" fmla="*/ 4101717 h 6533995"/>
              <a:gd name="connsiteX2716" fmla="*/ 1466828 w 11830043"/>
              <a:gd name="connsiteY2716" fmla="*/ 4111441 h 6533995"/>
              <a:gd name="connsiteX2717" fmla="*/ 1457108 w 11830043"/>
              <a:gd name="connsiteY2717" fmla="*/ 4121228 h 6533995"/>
              <a:gd name="connsiteX2718" fmla="*/ 1447324 w 11830043"/>
              <a:gd name="connsiteY2718" fmla="*/ 4111441 h 6533995"/>
              <a:gd name="connsiteX2719" fmla="*/ 1457108 w 11830043"/>
              <a:gd name="connsiteY2719" fmla="*/ 4101717 h 6533995"/>
              <a:gd name="connsiteX2720" fmla="*/ 1215886 w 11830043"/>
              <a:gd name="connsiteY2720" fmla="*/ 4101717 h 6533995"/>
              <a:gd name="connsiteX2721" fmla="*/ 1225670 w 11830043"/>
              <a:gd name="connsiteY2721" fmla="*/ 4111441 h 6533995"/>
              <a:gd name="connsiteX2722" fmla="*/ 1215886 w 11830043"/>
              <a:gd name="connsiteY2722" fmla="*/ 4121228 h 6533995"/>
              <a:gd name="connsiteX2723" fmla="*/ 1206166 w 11830043"/>
              <a:gd name="connsiteY2723" fmla="*/ 4111441 h 6533995"/>
              <a:gd name="connsiteX2724" fmla="*/ 1215886 w 11830043"/>
              <a:gd name="connsiteY2724" fmla="*/ 4101717 h 6533995"/>
              <a:gd name="connsiteX2725" fmla="*/ 974666 w 11830043"/>
              <a:gd name="connsiteY2725" fmla="*/ 4101717 h 6533995"/>
              <a:gd name="connsiteX2726" fmla="*/ 984450 w 11830043"/>
              <a:gd name="connsiteY2726" fmla="*/ 4111441 h 6533995"/>
              <a:gd name="connsiteX2727" fmla="*/ 974666 w 11830043"/>
              <a:gd name="connsiteY2727" fmla="*/ 4121228 h 6533995"/>
              <a:gd name="connsiteX2728" fmla="*/ 964946 w 11830043"/>
              <a:gd name="connsiteY2728" fmla="*/ 4111441 h 6533995"/>
              <a:gd name="connsiteX2729" fmla="*/ 974666 w 11830043"/>
              <a:gd name="connsiteY2729" fmla="*/ 4101717 h 6533995"/>
              <a:gd name="connsiteX2730" fmla="*/ 733446 w 11830043"/>
              <a:gd name="connsiteY2730" fmla="*/ 4101717 h 6533995"/>
              <a:gd name="connsiteX2731" fmla="*/ 743166 w 11830043"/>
              <a:gd name="connsiteY2731" fmla="*/ 4111441 h 6533995"/>
              <a:gd name="connsiteX2732" fmla="*/ 733446 w 11830043"/>
              <a:gd name="connsiteY2732" fmla="*/ 4121228 h 6533995"/>
              <a:gd name="connsiteX2733" fmla="*/ 723662 w 11830043"/>
              <a:gd name="connsiteY2733" fmla="*/ 4111441 h 6533995"/>
              <a:gd name="connsiteX2734" fmla="*/ 733446 w 11830043"/>
              <a:gd name="connsiteY2734" fmla="*/ 4101717 h 6533995"/>
              <a:gd name="connsiteX2735" fmla="*/ 492225 w 11830043"/>
              <a:gd name="connsiteY2735" fmla="*/ 4101717 h 6533995"/>
              <a:gd name="connsiteX2736" fmla="*/ 501945 w 11830043"/>
              <a:gd name="connsiteY2736" fmla="*/ 4111441 h 6533995"/>
              <a:gd name="connsiteX2737" fmla="*/ 492225 w 11830043"/>
              <a:gd name="connsiteY2737" fmla="*/ 4121228 h 6533995"/>
              <a:gd name="connsiteX2738" fmla="*/ 482442 w 11830043"/>
              <a:gd name="connsiteY2738" fmla="*/ 4111441 h 6533995"/>
              <a:gd name="connsiteX2739" fmla="*/ 492225 w 11830043"/>
              <a:gd name="connsiteY2739" fmla="*/ 4101717 h 6533995"/>
              <a:gd name="connsiteX2740" fmla="*/ 251006 w 11830043"/>
              <a:gd name="connsiteY2740" fmla="*/ 4101717 h 6533995"/>
              <a:gd name="connsiteX2741" fmla="*/ 260790 w 11830043"/>
              <a:gd name="connsiteY2741" fmla="*/ 4111441 h 6533995"/>
              <a:gd name="connsiteX2742" fmla="*/ 251006 w 11830043"/>
              <a:gd name="connsiteY2742" fmla="*/ 4121228 h 6533995"/>
              <a:gd name="connsiteX2743" fmla="*/ 241286 w 11830043"/>
              <a:gd name="connsiteY2743" fmla="*/ 4111441 h 6533995"/>
              <a:gd name="connsiteX2744" fmla="*/ 251006 w 11830043"/>
              <a:gd name="connsiteY2744" fmla="*/ 4101717 h 6533995"/>
              <a:gd name="connsiteX2745" fmla="*/ 9723 w 11830043"/>
              <a:gd name="connsiteY2745" fmla="*/ 4101717 h 6533995"/>
              <a:gd name="connsiteX2746" fmla="*/ 19506 w 11830043"/>
              <a:gd name="connsiteY2746" fmla="*/ 4111441 h 6533995"/>
              <a:gd name="connsiteX2747" fmla="*/ 9723 w 11830043"/>
              <a:gd name="connsiteY2747" fmla="*/ 4121228 h 6533995"/>
              <a:gd name="connsiteX2748" fmla="*/ 3 w 11830043"/>
              <a:gd name="connsiteY2748" fmla="*/ 4111441 h 6533995"/>
              <a:gd name="connsiteX2749" fmla="*/ 9723 w 11830043"/>
              <a:gd name="connsiteY2749" fmla="*/ 4101717 h 6533995"/>
              <a:gd name="connsiteX2750" fmla="*/ 11820259 w 11830043"/>
              <a:gd name="connsiteY2750" fmla="*/ 3860402 h 6533995"/>
              <a:gd name="connsiteX2751" fmla="*/ 11830043 w 11830043"/>
              <a:gd name="connsiteY2751" fmla="*/ 3870190 h 6533995"/>
              <a:gd name="connsiteX2752" fmla="*/ 11820259 w 11830043"/>
              <a:gd name="connsiteY2752" fmla="*/ 3879913 h 6533995"/>
              <a:gd name="connsiteX2753" fmla="*/ 11810539 w 11830043"/>
              <a:gd name="connsiteY2753" fmla="*/ 3870190 h 6533995"/>
              <a:gd name="connsiteX2754" fmla="*/ 11820259 w 11830043"/>
              <a:gd name="connsiteY2754" fmla="*/ 3860402 h 6533995"/>
              <a:gd name="connsiteX2755" fmla="*/ 11579030 w 11830043"/>
              <a:gd name="connsiteY2755" fmla="*/ 3860402 h 6533995"/>
              <a:gd name="connsiteX2756" fmla="*/ 11588815 w 11830043"/>
              <a:gd name="connsiteY2756" fmla="*/ 3870190 h 6533995"/>
              <a:gd name="connsiteX2757" fmla="*/ 11579030 w 11830043"/>
              <a:gd name="connsiteY2757" fmla="*/ 3879913 h 6533995"/>
              <a:gd name="connsiteX2758" fmla="*/ 11569310 w 11830043"/>
              <a:gd name="connsiteY2758" fmla="*/ 3870190 h 6533995"/>
              <a:gd name="connsiteX2759" fmla="*/ 11579030 w 11830043"/>
              <a:gd name="connsiteY2759" fmla="*/ 3860402 h 6533995"/>
              <a:gd name="connsiteX2760" fmla="*/ 11337802 w 11830043"/>
              <a:gd name="connsiteY2760" fmla="*/ 3860402 h 6533995"/>
              <a:gd name="connsiteX2761" fmla="*/ 11347587 w 11830043"/>
              <a:gd name="connsiteY2761" fmla="*/ 3870190 h 6533995"/>
              <a:gd name="connsiteX2762" fmla="*/ 11337802 w 11830043"/>
              <a:gd name="connsiteY2762" fmla="*/ 3879913 h 6533995"/>
              <a:gd name="connsiteX2763" fmla="*/ 11328082 w 11830043"/>
              <a:gd name="connsiteY2763" fmla="*/ 3870190 h 6533995"/>
              <a:gd name="connsiteX2764" fmla="*/ 11337802 w 11830043"/>
              <a:gd name="connsiteY2764" fmla="*/ 3860402 h 6533995"/>
              <a:gd name="connsiteX2765" fmla="*/ 11096574 w 11830043"/>
              <a:gd name="connsiteY2765" fmla="*/ 3860402 h 6533995"/>
              <a:gd name="connsiteX2766" fmla="*/ 11106294 w 11830043"/>
              <a:gd name="connsiteY2766" fmla="*/ 3870190 h 6533995"/>
              <a:gd name="connsiteX2767" fmla="*/ 11096574 w 11830043"/>
              <a:gd name="connsiteY2767" fmla="*/ 3879913 h 6533995"/>
              <a:gd name="connsiteX2768" fmla="*/ 11086790 w 11830043"/>
              <a:gd name="connsiteY2768" fmla="*/ 3870190 h 6533995"/>
              <a:gd name="connsiteX2769" fmla="*/ 11096574 w 11830043"/>
              <a:gd name="connsiteY2769" fmla="*/ 3860402 h 6533995"/>
              <a:gd name="connsiteX2770" fmla="*/ 10855345 w 11830043"/>
              <a:gd name="connsiteY2770" fmla="*/ 3860402 h 6533995"/>
              <a:gd name="connsiteX2771" fmla="*/ 10865065 w 11830043"/>
              <a:gd name="connsiteY2771" fmla="*/ 3870190 h 6533995"/>
              <a:gd name="connsiteX2772" fmla="*/ 10855345 w 11830043"/>
              <a:gd name="connsiteY2772" fmla="*/ 3879913 h 6533995"/>
              <a:gd name="connsiteX2773" fmla="*/ 10845625 w 11830043"/>
              <a:gd name="connsiteY2773" fmla="*/ 3870190 h 6533995"/>
              <a:gd name="connsiteX2774" fmla="*/ 10855345 w 11830043"/>
              <a:gd name="connsiteY2774" fmla="*/ 3860402 h 6533995"/>
              <a:gd name="connsiteX2775" fmla="*/ 10614116 w 11830043"/>
              <a:gd name="connsiteY2775" fmla="*/ 3860402 h 6533995"/>
              <a:gd name="connsiteX2776" fmla="*/ 10623901 w 11830043"/>
              <a:gd name="connsiteY2776" fmla="*/ 3870190 h 6533995"/>
              <a:gd name="connsiteX2777" fmla="*/ 10614116 w 11830043"/>
              <a:gd name="connsiteY2777" fmla="*/ 3879913 h 6533995"/>
              <a:gd name="connsiteX2778" fmla="*/ 10604396 w 11830043"/>
              <a:gd name="connsiteY2778" fmla="*/ 3870190 h 6533995"/>
              <a:gd name="connsiteX2779" fmla="*/ 10614116 w 11830043"/>
              <a:gd name="connsiteY2779" fmla="*/ 3860402 h 6533995"/>
              <a:gd name="connsiteX2780" fmla="*/ 10372888 w 11830043"/>
              <a:gd name="connsiteY2780" fmla="*/ 3860402 h 6533995"/>
              <a:gd name="connsiteX2781" fmla="*/ 10382673 w 11830043"/>
              <a:gd name="connsiteY2781" fmla="*/ 3870190 h 6533995"/>
              <a:gd name="connsiteX2782" fmla="*/ 10372888 w 11830043"/>
              <a:gd name="connsiteY2782" fmla="*/ 3879913 h 6533995"/>
              <a:gd name="connsiteX2783" fmla="*/ 10363168 w 11830043"/>
              <a:gd name="connsiteY2783" fmla="*/ 3870190 h 6533995"/>
              <a:gd name="connsiteX2784" fmla="*/ 10372888 w 11830043"/>
              <a:gd name="connsiteY2784" fmla="*/ 3860402 h 6533995"/>
              <a:gd name="connsiteX2785" fmla="*/ 10131660 w 11830043"/>
              <a:gd name="connsiteY2785" fmla="*/ 3860402 h 6533995"/>
              <a:gd name="connsiteX2786" fmla="*/ 10141444 w 11830043"/>
              <a:gd name="connsiteY2786" fmla="*/ 3870190 h 6533995"/>
              <a:gd name="connsiteX2787" fmla="*/ 10131660 w 11830043"/>
              <a:gd name="connsiteY2787" fmla="*/ 3879913 h 6533995"/>
              <a:gd name="connsiteX2788" fmla="*/ 10121940 w 11830043"/>
              <a:gd name="connsiteY2788" fmla="*/ 3870190 h 6533995"/>
              <a:gd name="connsiteX2789" fmla="*/ 10131660 w 11830043"/>
              <a:gd name="connsiteY2789" fmla="*/ 3860402 h 6533995"/>
              <a:gd name="connsiteX2790" fmla="*/ 9890432 w 11830043"/>
              <a:gd name="connsiteY2790" fmla="*/ 3860402 h 6533995"/>
              <a:gd name="connsiteX2791" fmla="*/ 9900152 w 11830043"/>
              <a:gd name="connsiteY2791" fmla="*/ 3870190 h 6533995"/>
              <a:gd name="connsiteX2792" fmla="*/ 9890432 w 11830043"/>
              <a:gd name="connsiteY2792" fmla="*/ 3879913 h 6533995"/>
              <a:gd name="connsiteX2793" fmla="*/ 9880648 w 11830043"/>
              <a:gd name="connsiteY2793" fmla="*/ 3870190 h 6533995"/>
              <a:gd name="connsiteX2794" fmla="*/ 9890432 w 11830043"/>
              <a:gd name="connsiteY2794" fmla="*/ 3860402 h 6533995"/>
              <a:gd name="connsiteX2795" fmla="*/ 9649203 w 11830043"/>
              <a:gd name="connsiteY2795" fmla="*/ 3860402 h 6533995"/>
              <a:gd name="connsiteX2796" fmla="*/ 9658923 w 11830043"/>
              <a:gd name="connsiteY2796" fmla="*/ 3870190 h 6533995"/>
              <a:gd name="connsiteX2797" fmla="*/ 9649203 w 11830043"/>
              <a:gd name="connsiteY2797" fmla="*/ 3879913 h 6533995"/>
              <a:gd name="connsiteX2798" fmla="*/ 9639483 w 11830043"/>
              <a:gd name="connsiteY2798" fmla="*/ 3870190 h 6533995"/>
              <a:gd name="connsiteX2799" fmla="*/ 9649203 w 11830043"/>
              <a:gd name="connsiteY2799" fmla="*/ 3860402 h 6533995"/>
              <a:gd name="connsiteX2800" fmla="*/ 9417695 w 11830043"/>
              <a:gd name="connsiteY2800" fmla="*/ 3860402 h 6533995"/>
              <a:gd name="connsiteX2801" fmla="*/ 9427416 w 11830043"/>
              <a:gd name="connsiteY2801" fmla="*/ 3870190 h 6533995"/>
              <a:gd name="connsiteX2802" fmla="*/ 9417695 w 11830043"/>
              <a:gd name="connsiteY2802" fmla="*/ 3879913 h 6533995"/>
              <a:gd name="connsiteX2803" fmla="*/ 9407911 w 11830043"/>
              <a:gd name="connsiteY2803" fmla="*/ 3870190 h 6533995"/>
              <a:gd name="connsiteX2804" fmla="*/ 9417695 w 11830043"/>
              <a:gd name="connsiteY2804" fmla="*/ 3860402 h 6533995"/>
              <a:gd name="connsiteX2805" fmla="*/ 9176467 w 11830043"/>
              <a:gd name="connsiteY2805" fmla="*/ 3860402 h 6533995"/>
              <a:gd name="connsiteX2806" fmla="*/ 9186187 w 11830043"/>
              <a:gd name="connsiteY2806" fmla="*/ 3870190 h 6533995"/>
              <a:gd name="connsiteX2807" fmla="*/ 9176467 w 11830043"/>
              <a:gd name="connsiteY2807" fmla="*/ 3879913 h 6533995"/>
              <a:gd name="connsiteX2808" fmla="*/ 9166683 w 11830043"/>
              <a:gd name="connsiteY2808" fmla="*/ 3870190 h 6533995"/>
              <a:gd name="connsiteX2809" fmla="*/ 9176467 w 11830043"/>
              <a:gd name="connsiteY2809" fmla="*/ 3860402 h 6533995"/>
              <a:gd name="connsiteX2810" fmla="*/ 8935237 w 11830043"/>
              <a:gd name="connsiteY2810" fmla="*/ 3860402 h 6533995"/>
              <a:gd name="connsiteX2811" fmla="*/ 8944958 w 11830043"/>
              <a:gd name="connsiteY2811" fmla="*/ 3870190 h 6533995"/>
              <a:gd name="connsiteX2812" fmla="*/ 8935237 w 11830043"/>
              <a:gd name="connsiteY2812" fmla="*/ 3879913 h 6533995"/>
              <a:gd name="connsiteX2813" fmla="*/ 8925454 w 11830043"/>
              <a:gd name="connsiteY2813" fmla="*/ 3870190 h 6533995"/>
              <a:gd name="connsiteX2814" fmla="*/ 8935237 w 11830043"/>
              <a:gd name="connsiteY2814" fmla="*/ 3860402 h 6533995"/>
              <a:gd name="connsiteX2815" fmla="*/ 8694009 w 11830043"/>
              <a:gd name="connsiteY2815" fmla="*/ 3860402 h 6533995"/>
              <a:gd name="connsiteX2816" fmla="*/ 8703730 w 11830043"/>
              <a:gd name="connsiteY2816" fmla="*/ 3870190 h 6533995"/>
              <a:gd name="connsiteX2817" fmla="*/ 8694009 w 11830043"/>
              <a:gd name="connsiteY2817" fmla="*/ 3879913 h 6533995"/>
              <a:gd name="connsiteX2818" fmla="*/ 8684289 w 11830043"/>
              <a:gd name="connsiteY2818" fmla="*/ 3870190 h 6533995"/>
              <a:gd name="connsiteX2819" fmla="*/ 8694009 w 11830043"/>
              <a:gd name="connsiteY2819" fmla="*/ 3860402 h 6533995"/>
              <a:gd name="connsiteX2820" fmla="*/ 8452781 w 11830043"/>
              <a:gd name="connsiteY2820" fmla="*/ 3860402 h 6533995"/>
              <a:gd name="connsiteX2821" fmla="*/ 8462566 w 11830043"/>
              <a:gd name="connsiteY2821" fmla="*/ 3870190 h 6533995"/>
              <a:gd name="connsiteX2822" fmla="*/ 8452781 w 11830043"/>
              <a:gd name="connsiteY2822" fmla="*/ 3879913 h 6533995"/>
              <a:gd name="connsiteX2823" fmla="*/ 8443061 w 11830043"/>
              <a:gd name="connsiteY2823" fmla="*/ 3870190 h 6533995"/>
              <a:gd name="connsiteX2824" fmla="*/ 8452781 w 11830043"/>
              <a:gd name="connsiteY2824" fmla="*/ 3860402 h 6533995"/>
              <a:gd name="connsiteX2825" fmla="*/ 8211553 w 11830043"/>
              <a:gd name="connsiteY2825" fmla="*/ 3860402 h 6533995"/>
              <a:gd name="connsiteX2826" fmla="*/ 8221273 w 11830043"/>
              <a:gd name="connsiteY2826" fmla="*/ 3870190 h 6533995"/>
              <a:gd name="connsiteX2827" fmla="*/ 8211553 w 11830043"/>
              <a:gd name="connsiteY2827" fmla="*/ 3879913 h 6533995"/>
              <a:gd name="connsiteX2828" fmla="*/ 8201769 w 11830043"/>
              <a:gd name="connsiteY2828" fmla="*/ 3870190 h 6533995"/>
              <a:gd name="connsiteX2829" fmla="*/ 8211553 w 11830043"/>
              <a:gd name="connsiteY2829" fmla="*/ 3860402 h 6533995"/>
              <a:gd name="connsiteX2830" fmla="*/ 7970260 w 11830043"/>
              <a:gd name="connsiteY2830" fmla="*/ 3860402 h 6533995"/>
              <a:gd name="connsiteX2831" fmla="*/ 7980044 w 11830043"/>
              <a:gd name="connsiteY2831" fmla="*/ 3870190 h 6533995"/>
              <a:gd name="connsiteX2832" fmla="*/ 7970260 w 11830043"/>
              <a:gd name="connsiteY2832" fmla="*/ 3879913 h 6533995"/>
              <a:gd name="connsiteX2833" fmla="*/ 7960477 w 11830043"/>
              <a:gd name="connsiteY2833" fmla="*/ 3870190 h 6533995"/>
              <a:gd name="connsiteX2834" fmla="*/ 7970260 w 11830043"/>
              <a:gd name="connsiteY2834" fmla="*/ 3860402 h 6533995"/>
              <a:gd name="connsiteX2835" fmla="*/ 7729032 w 11830043"/>
              <a:gd name="connsiteY2835" fmla="*/ 3860402 h 6533995"/>
              <a:gd name="connsiteX2836" fmla="*/ 7738753 w 11830043"/>
              <a:gd name="connsiteY2836" fmla="*/ 3870190 h 6533995"/>
              <a:gd name="connsiteX2837" fmla="*/ 7729032 w 11830043"/>
              <a:gd name="connsiteY2837" fmla="*/ 3879913 h 6533995"/>
              <a:gd name="connsiteX2838" fmla="*/ 7719249 w 11830043"/>
              <a:gd name="connsiteY2838" fmla="*/ 3870190 h 6533995"/>
              <a:gd name="connsiteX2839" fmla="*/ 7729032 w 11830043"/>
              <a:gd name="connsiteY2839" fmla="*/ 3860402 h 6533995"/>
              <a:gd name="connsiteX2840" fmla="*/ 7487803 w 11830043"/>
              <a:gd name="connsiteY2840" fmla="*/ 3860402 h 6533995"/>
              <a:gd name="connsiteX2841" fmla="*/ 7497524 w 11830043"/>
              <a:gd name="connsiteY2841" fmla="*/ 3870190 h 6533995"/>
              <a:gd name="connsiteX2842" fmla="*/ 7487803 w 11830043"/>
              <a:gd name="connsiteY2842" fmla="*/ 3879913 h 6533995"/>
              <a:gd name="connsiteX2843" fmla="*/ 7478019 w 11830043"/>
              <a:gd name="connsiteY2843" fmla="*/ 3870190 h 6533995"/>
              <a:gd name="connsiteX2844" fmla="*/ 7487803 w 11830043"/>
              <a:gd name="connsiteY2844" fmla="*/ 3860402 h 6533995"/>
              <a:gd name="connsiteX2845" fmla="*/ 7246575 w 11830043"/>
              <a:gd name="connsiteY2845" fmla="*/ 3860402 h 6533995"/>
              <a:gd name="connsiteX2846" fmla="*/ 7256359 w 11830043"/>
              <a:gd name="connsiteY2846" fmla="*/ 3870190 h 6533995"/>
              <a:gd name="connsiteX2847" fmla="*/ 7246575 w 11830043"/>
              <a:gd name="connsiteY2847" fmla="*/ 3879913 h 6533995"/>
              <a:gd name="connsiteX2848" fmla="*/ 7236855 w 11830043"/>
              <a:gd name="connsiteY2848" fmla="*/ 3870190 h 6533995"/>
              <a:gd name="connsiteX2849" fmla="*/ 7246575 w 11830043"/>
              <a:gd name="connsiteY2849" fmla="*/ 3860402 h 6533995"/>
              <a:gd name="connsiteX2850" fmla="*/ 7005346 w 11830043"/>
              <a:gd name="connsiteY2850" fmla="*/ 3860402 h 6533995"/>
              <a:gd name="connsiteX2851" fmla="*/ 7015130 w 11830043"/>
              <a:gd name="connsiteY2851" fmla="*/ 3870190 h 6533995"/>
              <a:gd name="connsiteX2852" fmla="*/ 7005346 w 11830043"/>
              <a:gd name="connsiteY2852" fmla="*/ 3879913 h 6533995"/>
              <a:gd name="connsiteX2853" fmla="*/ 6995626 w 11830043"/>
              <a:gd name="connsiteY2853" fmla="*/ 3870190 h 6533995"/>
              <a:gd name="connsiteX2854" fmla="*/ 7005346 w 11830043"/>
              <a:gd name="connsiteY2854" fmla="*/ 3860402 h 6533995"/>
              <a:gd name="connsiteX2855" fmla="*/ 6764118 w 11830043"/>
              <a:gd name="connsiteY2855" fmla="*/ 3860402 h 6533995"/>
              <a:gd name="connsiteX2856" fmla="*/ 6773902 w 11830043"/>
              <a:gd name="connsiteY2856" fmla="*/ 3870190 h 6533995"/>
              <a:gd name="connsiteX2857" fmla="*/ 6764118 w 11830043"/>
              <a:gd name="connsiteY2857" fmla="*/ 3879913 h 6533995"/>
              <a:gd name="connsiteX2858" fmla="*/ 6754335 w 11830043"/>
              <a:gd name="connsiteY2858" fmla="*/ 3870190 h 6533995"/>
              <a:gd name="connsiteX2859" fmla="*/ 6764118 w 11830043"/>
              <a:gd name="connsiteY2859" fmla="*/ 3860402 h 6533995"/>
              <a:gd name="connsiteX2860" fmla="*/ 6522889 w 11830043"/>
              <a:gd name="connsiteY2860" fmla="*/ 3860402 h 6533995"/>
              <a:gd name="connsiteX2861" fmla="*/ 6532610 w 11830043"/>
              <a:gd name="connsiteY2861" fmla="*/ 3870190 h 6533995"/>
              <a:gd name="connsiteX2862" fmla="*/ 6522889 w 11830043"/>
              <a:gd name="connsiteY2862" fmla="*/ 3879913 h 6533995"/>
              <a:gd name="connsiteX2863" fmla="*/ 6513105 w 11830043"/>
              <a:gd name="connsiteY2863" fmla="*/ 3870190 h 6533995"/>
              <a:gd name="connsiteX2864" fmla="*/ 6522889 w 11830043"/>
              <a:gd name="connsiteY2864" fmla="*/ 3860402 h 6533995"/>
              <a:gd name="connsiteX2865" fmla="*/ 6281661 w 11830043"/>
              <a:gd name="connsiteY2865" fmla="*/ 3860402 h 6533995"/>
              <a:gd name="connsiteX2866" fmla="*/ 6291381 w 11830043"/>
              <a:gd name="connsiteY2866" fmla="*/ 3870190 h 6533995"/>
              <a:gd name="connsiteX2867" fmla="*/ 6281661 w 11830043"/>
              <a:gd name="connsiteY2867" fmla="*/ 3879913 h 6533995"/>
              <a:gd name="connsiteX2868" fmla="*/ 6271877 w 11830043"/>
              <a:gd name="connsiteY2868" fmla="*/ 3870190 h 6533995"/>
              <a:gd name="connsiteX2869" fmla="*/ 6281661 w 11830043"/>
              <a:gd name="connsiteY2869" fmla="*/ 3860402 h 6533995"/>
              <a:gd name="connsiteX2870" fmla="*/ 6040432 w 11830043"/>
              <a:gd name="connsiteY2870" fmla="*/ 3860402 h 6533995"/>
              <a:gd name="connsiteX2871" fmla="*/ 6050216 w 11830043"/>
              <a:gd name="connsiteY2871" fmla="*/ 3870190 h 6533995"/>
              <a:gd name="connsiteX2872" fmla="*/ 6040432 w 11830043"/>
              <a:gd name="connsiteY2872" fmla="*/ 3879913 h 6533995"/>
              <a:gd name="connsiteX2873" fmla="*/ 6030712 w 11830043"/>
              <a:gd name="connsiteY2873" fmla="*/ 3870190 h 6533995"/>
              <a:gd name="connsiteX2874" fmla="*/ 6040432 w 11830043"/>
              <a:gd name="connsiteY2874" fmla="*/ 3860402 h 6533995"/>
              <a:gd name="connsiteX2875" fmla="*/ 5799205 w 11830043"/>
              <a:gd name="connsiteY2875" fmla="*/ 3860402 h 6533995"/>
              <a:gd name="connsiteX2876" fmla="*/ 5808989 w 11830043"/>
              <a:gd name="connsiteY2876" fmla="*/ 3870190 h 6533995"/>
              <a:gd name="connsiteX2877" fmla="*/ 5799205 w 11830043"/>
              <a:gd name="connsiteY2877" fmla="*/ 3879913 h 6533995"/>
              <a:gd name="connsiteX2878" fmla="*/ 5789486 w 11830043"/>
              <a:gd name="connsiteY2878" fmla="*/ 3870190 h 6533995"/>
              <a:gd name="connsiteX2879" fmla="*/ 5799205 w 11830043"/>
              <a:gd name="connsiteY2879" fmla="*/ 3860402 h 6533995"/>
              <a:gd name="connsiteX2880" fmla="*/ 5557991 w 11830043"/>
              <a:gd name="connsiteY2880" fmla="*/ 3860402 h 6533995"/>
              <a:gd name="connsiteX2881" fmla="*/ 5567774 w 11830043"/>
              <a:gd name="connsiteY2881" fmla="*/ 3870190 h 6533995"/>
              <a:gd name="connsiteX2882" fmla="*/ 5557991 w 11830043"/>
              <a:gd name="connsiteY2882" fmla="*/ 3879913 h 6533995"/>
              <a:gd name="connsiteX2883" fmla="*/ 5548208 w 11830043"/>
              <a:gd name="connsiteY2883" fmla="*/ 3870190 h 6533995"/>
              <a:gd name="connsiteX2884" fmla="*/ 5557991 w 11830043"/>
              <a:gd name="connsiteY2884" fmla="*/ 3860402 h 6533995"/>
              <a:gd name="connsiteX2885" fmla="*/ 5316710 w 11830043"/>
              <a:gd name="connsiteY2885" fmla="*/ 3860402 h 6533995"/>
              <a:gd name="connsiteX2886" fmla="*/ 5326429 w 11830043"/>
              <a:gd name="connsiteY2886" fmla="*/ 3870190 h 6533995"/>
              <a:gd name="connsiteX2887" fmla="*/ 5316710 w 11830043"/>
              <a:gd name="connsiteY2887" fmla="*/ 3879913 h 6533995"/>
              <a:gd name="connsiteX2888" fmla="*/ 5306924 w 11830043"/>
              <a:gd name="connsiteY2888" fmla="*/ 3870190 h 6533995"/>
              <a:gd name="connsiteX2889" fmla="*/ 5316710 w 11830043"/>
              <a:gd name="connsiteY2889" fmla="*/ 3860402 h 6533995"/>
              <a:gd name="connsiteX2890" fmla="*/ 5075486 w 11830043"/>
              <a:gd name="connsiteY2890" fmla="*/ 3860402 h 6533995"/>
              <a:gd name="connsiteX2891" fmla="*/ 5085202 w 11830043"/>
              <a:gd name="connsiteY2891" fmla="*/ 3870190 h 6533995"/>
              <a:gd name="connsiteX2892" fmla="*/ 5075486 w 11830043"/>
              <a:gd name="connsiteY2892" fmla="*/ 3879913 h 6533995"/>
              <a:gd name="connsiteX2893" fmla="*/ 5065705 w 11830043"/>
              <a:gd name="connsiteY2893" fmla="*/ 3870190 h 6533995"/>
              <a:gd name="connsiteX2894" fmla="*/ 5075486 w 11830043"/>
              <a:gd name="connsiteY2894" fmla="*/ 3860402 h 6533995"/>
              <a:gd name="connsiteX2895" fmla="*/ 4834252 w 11830043"/>
              <a:gd name="connsiteY2895" fmla="*/ 3860402 h 6533995"/>
              <a:gd name="connsiteX2896" fmla="*/ 4844040 w 11830043"/>
              <a:gd name="connsiteY2896" fmla="*/ 3870190 h 6533995"/>
              <a:gd name="connsiteX2897" fmla="*/ 4834252 w 11830043"/>
              <a:gd name="connsiteY2897" fmla="*/ 3879913 h 6533995"/>
              <a:gd name="connsiteX2898" fmla="*/ 4824534 w 11830043"/>
              <a:gd name="connsiteY2898" fmla="*/ 3870190 h 6533995"/>
              <a:gd name="connsiteX2899" fmla="*/ 4834252 w 11830043"/>
              <a:gd name="connsiteY2899" fmla="*/ 3860402 h 6533995"/>
              <a:gd name="connsiteX2900" fmla="*/ 4593019 w 11830043"/>
              <a:gd name="connsiteY2900" fmla="*/ 3860402 h 6533995"/>
              <a:gd name="connsiteX2901" fmla="*/ 4602795 w 11830043"/>
              <a:gd name="connsiteY2901" fmla="*/ 3870190 h 6533995"/>
              <a:gd name="connsiteX2902" fmla="*/ 4593019 w 11830043"/>
              <a:gd name="connsiteY2902" fmla="*/ 3879913 h 6533995"/>
              <a:gd name="connsiteX2903" fmla="*/ 4583304 w 11830043"/>
              <a:gd name="connsiteY2903" fmla="*/ 3870190 h 6533995"/>
              <a:gd name="connsiteX2904" fmla="*/ 4593019 w 11830043"/>
              <a:gd name="connsiteY2904" fmla="*/ 3860402 h 6533995"/>
              <a:gd name="connsiteX2905" fmla="*/ 4351806 w 11830043"/>
              <a:gd name="connsiteY2905" fmla="*/ 3860402 h 6533995"/>
              <a:gd name="connsiteX2906" fmla="*/ 4361580 w 11830043"/>
              <a:gd name="connsiteY2906" fmla="*/ 3870190 h 6533995"/>
              <a:gd name="connsiteX2907" fmla="*/ 4351806 w 11830043"/>
              <a:gd name="connsiteY2907" fmla="*/ 3879913 h 6533995"/>
              <a:gd name="connsiteX2908" fmla="*/ 4342006 w 11830043"/>
              <a:gd name="connsiteY2908" fmla="*/ 3870190 h 6533995"/>
              <a:gd name="connsiteX2909" fmla="*/ 4351806 w 11830043"/>
              <a:gd name="connsiteY2909" fmla="*/ 3860402 h 6533995"/>
              <a:gd name="connsiteX2910" fmla="*/ 4110581 w 11830043"/>
              <a:gd name="connsiteY2910" fmla="*/ 3860402 h 6533995"/>
              <a:gd name="connsiteX2911" fmla="*/ 4120362 w 11830043"/>
              <a:gd name="connsiteY2911" fmla="*/ 3870190 h 6533995"/>
              <a:gd name="connsiteX2912" fmla="*/ 4110581 w 11830043"/>
              <a:gd name="connsiteY2912" fmla="*/ 3879913 h 6533995"/>
              <a:gd name="connsiteX2913" fmla="*/ 4100799 w 11830043"/>
              <a:gd name="connsiteY2913" fmla="*/ 3870190 h 6533995"/>
              <a:gd name="connsiteX2914" fmla="*/ 4110581 w 11830043"/>
              <a:gd name="connsiteY2914" fmla="*/ 3860402 h 6533995"/>
              <a:gd name="connsiteX2915" fmla="*/ 3869431 w 11830043"/>
              <a:gd name="connsiteY2915" fmla="*/ 3860402 h 6533995"/>
              <a:gd name="connsiteX2916" fmla="*/ 3879149 w 11830043"/>
              <a:gd name="connsiteY2916" fmla="*/ 3870190 h 6533995"/>
              <a:gd name="connsiteX2917" fmla="*/ 3869431 w 11830043"/>
              <a:gd name="connsiteY2917" fmla="*/ 3879913 h 6533995"/>
              <a:gd name="connsiteX2918" fmla="*/ 3859648 w 11830043"/>
              <a:gd name="connsiteY2918" fmla="*/ 3870190 h 6533995"/>
              <a:gd name="connsiteX2919" fmla="*/ 3869431 w 11830043"/>
              <a:gd name="connsiteY2919" fmla="*/ 3860402 h 6533995"/>
              <a:gd name="connsiteX2920" fmla="*/ 3628212 w 11830043"/>
              <a:gd name="connsiteY2920" fmla="*/ 3860402 h 6533995"/>
              <a:gd name="connsiteX2921" fmla="*/ 3637936 w 11830043"/>
              <a:gd name="connsiteY2921" fmla="*/ 3870190 h 6533995"/>
              <a:gd name="connsiteX2922" fmla="*/ 3628212 w 11830043"/>
              <a:gd name="connsiteY2922" fmla="*/ 3879913 h 6533995"/>
              <a:gd name="connsiteX2923" fmla="*/ 3618430 w 11830043"/>
              <a:gd name="connsiteY2923" fmla="*/ 3870190 h 6533995"/>
              <a:gd name="connsiteX2924" fmla="*/ 3628212 w 11830043"/>
              <a:gd name="connsiteY2924" fmla="*/ 3860402 h 6533995"/>
              <a:gd name="connsiteX2925" fmla="*/ 3386958 w 11830043"/>
              <a:gd name="connsiteY2925" fmla="*/ 3860402 h 6533995"/>
              <a:gd name="connsiteX2926" fmla="*/ 3396744 w 11830043"/>
              <a:gd name="connsiteY2926" fmla="*/ 3870190 h 6533995"/>
              <a:gd name="connsiteX2927" fmla="*/ 3386958 w 11830043"/>
              <a:gd name="connsiteY2927" fmla="*/ 3879913 h 6533995"/>
              <a:gd name="connsiteX2928" fmla="*/ 3377236 w 11830043"/>
              <a:gd name="connsiteY2928" fmla="*/ 3870190 h 6533995"/>
              <a:gd name="connsiteX2929" fmla="*/ 3386958 w 11830043"/>
              <a:gd name="connsiteY2929" fmla="*/ 3860402 h 6533995"/>
              <a:gd name="connsiteX2930" fmla="*/ 3145751 w 11830043"/>
              <a:gd name="connsiteY2930" fmla="*/ 3860402 h 6533995"/>
              <a:gd name="connsiteX2931" fmla="*/ 3155533 w 11830043"/>
              <a:gd name="connsiteY2931" fmla="*/ 3870190 h 6533995"/>
              <a:gd name="connsiteX2932" fmla="*/ 3145751 w 11830043"/>
              <a:gd name="connsiteY2932" fmla="*/ 3879913 h 6533995"/>
              <a:gd name="connsiteX2933" fmla="*/ 3136033 w 11830043"/>
              <a:gd name="connsiteY2933" fmla="*/ 3870190 h 6533995"/>
              <a:gd name="connsiteX2934" fmla="*/ 3145751 w 11830043"/>
              <a:gd name="connsiteY2934" fmla="*/ 3860402 h 6533995"/>
              <a:gd name="connsiteX2935" fmla="*/ 2904573 w 11830043"/>
              <a:gd name="connsiteY2935" fmla="*/ 3860402 h 6533995"/>
              <a:gd name="connsiteX2936" fmla="*/ 2914356 w 11830043"/>
              <a:gd name="connsiteY2936" fmla="*/ 3870190 h 6533995"/>
              <a:gd name="connsiteX2937" fmla="*/ 2904573 w 11830043"/>
              <a:gd name="connsiteY2937" fmla="*/ 3879913 h 6533995"/>
              <a:gd name="connsiteX2938" fmla="*/ 2894791 w 11830043"/>
              <a:gd name="connsiteY2938" fmla="*/ 3870190 h 6533995"/>
              <a:gd name="connsiteX2939" fmla="*/ 2904573 w 11830043"/>
              <a:gd name="connsiteY2939" fmla="*/ 3860402 h 6533995"/>
              <a:gd name="connsiteX2940" fmla="*/ 2663275 w 11830043"/>
              <a:gd name="connsiteY2940" fmla="*/ 3860402 h 6533995"/>
              <a:gd name="connsiteX2941" fmla="*/ 2672998 w 11830043"/>
              <a:gd name="connsiteY2941" fmla="*/ 3870190 h 6533995"/>
              <a:gd name="connsiteX2942" fmla="*/ 2663275 w 11830043"/>
              <a:gd name="connsiteY2942" fmla="*/ 3879913 h 6533995"/>
              <a:gd name="connsiteX2943" fmla="*/ 2653492 w 11830043"/>
              <a:gd name="connsiteY2943" fmla="*/ 3870190 h 6533995"/>
              <a:gd name="connsiteX2944" fmla="*/ 2663275 w 11830043"/>
              <a:gd name="connsiteY2944" fmla="*/ 3860402 h 6533995"/>
              <a:gd name="connsiteX2945" fmla="*/ 2422037 w 11830043"/>
              <a:gd name="connsiteY2945" fmla="*/ 3860402 h 6533995"/>
              <a:gd name="connsiteX2946" fmla="*/ 2431754 w 11830043"/>
              <a:gd name="connsiteY2946" fmla="*/ 3870190 h 6533995"/>
              <a:gd name="connsiteX2947" fmla="*/ 2422037 w 11830043"/>
              <a:gd name="connsiteY2947" fmla="*/ 3879913 h 6533995"/>
              <a:gd name="connsiteX2948" fmla="*/ 2412257 w 11830043"/>
              <a:gd name="connsiteY2948" fmla="*/ 3870190 h 6533995"/>
              <a:gd name="connsiteX2949" fmla="*/ 2422037 w 11830043"/>
              <a:gd name="connsiteY2949" fmla="*/ 3860402 h 6533995"/>
              <a:gd name="connsiteX2950" fmla="*/ 2180788 w 11830043"/>
              <a:gd name="connsiteY2950" fmla="*/ 3860402 h 6533995"/>
              <a:gd name="connsiteX2951" fmla="*/ 2190580 w 11830043"/>
              <a:gd name="connsiteY2951" fmla="*/ 3870190 h 6533995"/>
              <a:gd name="connsiteX2952" fmla="*/ 2180788 w 11830043"/>
              <a:gd name="connsiteY2952" fmla="*/ 3879913 h 6533995"/>
              <a:gd name="connsiteX2953" fmla="*/ 2171085 w 11830043"/>
              <a:gd name="connsiteY2953" fmla="*/ 3870190 h 6533995"/>
              <a:gd name="connsiteX2954" fmla="*/ 2180788 w 11830043"/>
              <a:gd name="connsiteY2954" fmla="*/ 3860402 h 6533995"/>
              <a:gd name="connsiteX2955" fmla="*/ 1939582 w 11830043"/>
              <a:gd name="connsiteY2955" fmla="*/ 3860402 h 6533995"/>
              <a:gd name="connsiteX2956" fmla="*/ 1949366 w 11830043"/>
              <a:gd name="connsiteY2956" fmla="*/ 3870190 h 6533995"/>
              <a:gd name="connsiteX2957" fmla="*/ 1939582 w 11830043"/>
              <a:gd name="connsiteY2957" fmla="*/ 3879913 h 6533995"/>
              <a:gd name="connsiteX2958" fmla="*/ 1929861 w 11830043"/>
              <a:gd name="connsiteY2958" fmla="*/ 3870190 h 6533995"/>
              <a:gd name="connsiteX2959" fmla="*/ 1939582 w 11830043"/>
              <a:gd name="connsiteY2959" fmla="*/ 3860402 h 6533995"/>
              <a:gd name="connsiteX2960" fmla="*/ 1698332 w 11830043"/>
              <a:gd name="connsiteY2960" fmla="*/ 3860402 h 6533995"/>
              <a:gd name="connsiteX2961" fmla="*/ 1708118 w 11830043"/>
              <a:gd name="connsiteY2961" fmla="*/ 3870190 h 6533995"/>
              <a:gd name="connsiteX2962" fmla="*/ 1698332 w 11830043"/>
              <a:gd name="connsiteY2962" fmla="*/ 3879913 h 6533995"/>
              <a:gd name="connsiteX2963" fmla="*/ 1688547 w 11830043"/>
              <a:gd name="connsiteY2963" fmla="*/ 3870190 h 6533995"/>
              <a:gd name="connsiteX2964" fmla="*/ 1698332 w 11830043"/>
              <a:gd name="connsiteY2964" fmla="*/ 3860402 h 6533995"/>
              <a:gd name="connsiteX2965" fmla="*/ 1457108 w 11830043"/>
              <a:gd name="connsiteY2965" fmla="*/ 3860402 h 6533995"/>
              <a:gd name="connsiteX2966" fmla="*/ 1466827 w 11830043"/>
              <a:gd name="connsiteY2966" fmla="*/ 3870190 h 6533995"/>
              <a:gd name="connsiteX2967" fmla="*/ 1457108 w 11830043"/>
              <a:gd name="connsiteY2967" fmla="*/ 3879913 h 6533995"/>
              <a:gd name="connsiteX2968" fmla="*/ 1447323 w 11830043"/>
              <a:gd name="connsiteY2968" fmla="*/ 3870190 h 6533995"/>
              <a:gd name="connsiteX2969" fmla="*/ 1457108 w 11830043"/>
              <a:gd name="connsiteY2969" fmla="*/ 3860402 h 6533995"/>
              <a:gd name="connsiteX2970" fmla="*/ 1215886 w 11830043"/>
              <a:gd name="connsiteY2970" fmla="*/ 3860402 h 6533995"/>
              <a:gd name="connsiteX2971" fmla="*/ 1225670 w 11830043"/>
              <a:gd name="connsiteY2971" fmla="*/ 3870190 h 6533995"/>
              <a:gd name="connsiteX2972" fmla="*/ 1215886 w 11830043"/>
              <a:gd name="connsiteY2972" fmla="*/ 3879913 h 6533995"/>
              <a:gd name="connsiteX2973" fmla="*/ 1206166 w 11830043"/>
              <a:gd name="connsiteY2973" fmla="*/ 3870190 h 6533995"/>
              <a:gd name="connsiteX2974" fmla="*/ 1215886 w 11830043"/>
              <a:gd name="connsiteY2974" fmla="*/ 3860402 h 6533995"/>
              <a:gd name="connsiteX2975" fmla="*/ 974666 w 11830043"/>
              <a:gd name="connsiteY2975" fmla="*/ 3860402 h 6533995"/>
              <a:gd name="connsiteX2976" fmla="*/ 984450 w 11830043"/>
              <a:gd name="connsiteY2976" fmla="*/ 3870190 h 6533995"/>
              <a:gd name="connsiteX2977" fmla="*/ 974666 w 11830043"/>
              <a:gd name="connsiteY2977" fmla="*/ 3879913 h 6533995"/>
              <a:gd name="connsiteX2978" fmla="*/ 964946 w 11830043"/>
              <a:gd name="connsiteY2978" fmla="*/ 3870190 h 6533995"/>
              <a:gd name="connsiteX2979" fmla="*/ 974666 w 11830043"/>
              <a:gd name="connsiteY2979" fmla="*/ 3860402 h 6533995"/>
              <a:gd name="connsiteX2980" fmla="*/ 733446 w 11830043"/>
              <a:gd name="connsiteY2980" fmla="*/ 3860402 h 6533995"/>
              <a:gd name="connsiteX2981" fmla="*/ 743166 w 11830043"/>
              <a:gd name="connsiteY2981" fmla="*/ 3870190 h 6533995"/>
              <a:gd name="connsiteX2982" fmla="*/ 733446 w 11830043"/>
              <a:gd name="connsiteY2982" fmla="*/ 3879913 h 6533995"/>
              <a:gd name="connsiteX2983" fmla="*/ 723662 w 11830043"/>
              <a:gd name="connsiteY2983" fmla="*/ 3870190 h 6533995"/>
              <a:gd name="connsiteX2984" fmla="*/ 733446 w 11830043"/>
              <a:gd name="connsiteY2984" fmla="*/ 3860402 h 6533995"/>
              <a:gd name="connsiteX2985" fmla="*/ 492225 w 11830043"/>
              <a:gd name="connsiteY2985" fmla="*/ 3860402 h 6533995"/>
              <a:gd name="connsiteX2986" fmla="*/ 501945 w 11830043"/>
              <a:gd name="connsiteY2986" fmla="*/ 3870190 h 6533995"/>
              <a:gd name="connsiteX2987" fmla="*/ 492225 w 11830043"/>
              <a:gd name="connsiteY2987" fmla="*/ 3879913 h 6533995"/>
              <a:gd name="connsiteX2988" fmla="*/ 482441 w 11830043"/>
              <a:gd name="connsiteY2988" fmla="*/ 3870190 h 6533995"/>
              <a:gd name="connsiteX2989" fmla="*/ 492225 w 11830043"/>
              <a:gd name="connsiteY2989" fmla="*/ 3860402 h 6533995"/>
              <a:gd name="connsiteX2990" fmla="*/ 251006 w 11830043"/>
              <a:gd name="connsiteY2990" fmla="*/ 3860402 h 6533995"/>
              <a:gd name="connsiteX2991" fmla="*/ 260790 w 11830043"/>
              <a:gd name="connsiteY2991" fmla="*/ 3870190 h 6533995"/>
              <a:gd name="connsiteX2992" fmla="*/ 251006 w 11830043"/>
              <a:gd name="connsiteY2992" fmla="*/ 3879913 h 6533995"/>
              <a:gd name="connsiteX2993" fmla="*/ 241286 w 11830043"/>
              <a:gd name="connsiteY2993" fmla="*/ 3870190 h 6533995"/>
              <a:gd name="connsiteX2994" fmla="*/ 251006 w 11830043"/>
              <a:gd name="connsiteY2994" fmla="*/ 3860402 h 6533995"/>
              <a:gd name="connsiteX2995" fmla="*/ 9722 w 11830043"/>
              <a:gd name="connsiteY2995" fmla="*/ 3860402 h 6533995"/>
              <a:gd name="connsiteX2996" fmla="*/ 19506 w 11830043"/>
              <a:gd name="connsiteY2996" fmla="*/ 3870190 h 6533995"/>
              <a:gd name="connsiteX2997" fmla="*/ 9722 w 11830043"/>
              <a:gd name="connsiteY2997" fmla="*/ 3879913 h 6533995"/>
              <a:gd name="connsiteX2998" fmla="*/ 3 w 11830043"/>
              <a:gd name="connsiteY2998" fmla="*/ 3870190 h 6533995"/>
              <a:gd name="connsiteX2999" fmla="*/ 9722 w 11830043"/>
              <a:gd name="connsiteY2999" fmla="*/ 3860402 h 6533995"/>
              <a:gd name="connsiteX3000" fmla="*/ 11820259 w 11830043"/>
              <a:gd name="connsiteY3000" fmla="*/ 3619151 h 6533995"/>
              <a:gd name="connsiteX3001" fmla="*/ 11830043 w 11830043"/>
              <a:gd name="connsiteY3001" fmla="*/ 3628875 h 6533995"/>
              <a:gd name="connsiteX3002" fmla="*/ 11820259 w 11830043"/>
              <a:gd name="connsiteY3002" fmla="*/ 3638662 h 6533995"/>
              <a:gd name="connsiteX3003" fmla="*/ 11810539 w 11830043"/>
              <a:gd name="connsiteY3003" fmla="*/ 3628875 h 6533995"/>
              <a:gd name="connsiteX3004" fmla="*/ 11820259 w 11830043"/>
              <a:gd name="connsiteY3004" fmla="*/ 3619151 h 6533995"/>
              <a:gd name="connsiteX3005" fmla="*/ 11579030 w 11830043"/>
              <a:gd name="connsiteY3005" fmla="*/ 3619151 h 6533995"/>
              <a:gd name="connsiteX3006" fmla="*/ 11588815 w 11830043"/>
              <a:gd name="connsiteY3006" fmla="*/ 3628875 h 6533995"/>
              <a:gd name="connsiteX3007" fmla="*/ 11579030 w 11830043"/>
              <a:gd name="connsiteY3007" fmla="*/ 3638662 h 6533995"/>
              <a:gd name="connsiteX3008" fmla="*/ 11569310 w 11830043"/>
              <a:gd name="connsiteY3008" fmla="*/ 3628875 h 6533995"/>
              <a:gd name="connsiteX3009" fmla="*/ 11579030 w 11830043"/>
              <a:gd name="connsiteY3009" fmla="*/ 3619151 h 6533995"/>
              <a:gd name="connsiteX3010" fmla="*/ 11337802 w 11830043"/>
              <a:gd name="connsiteY3010" fmla="*/ 3619151 h 6533995"/>
              <a:gd name="connsiteX3011" fmla="*/ 11347587 w 11830043"/>
              <a:gd name="connsiteY3011" fmla="*/ 3628875 h 6533995"/>
              <a:gd name="connsiteX3012" fmla="*/ 11337802 w 11830043"/>
              <a:gd name="connsiteY3012" fmla="*/ 3638662 h 6533995"/>
              <a:gd name="connsiteX3013" fmla="*/ 11328082 w 11830043"/>
              <a:gd name="connsiteY3013" fmla="*/ 3628875 h 6533995"/>
              <a:gd name="connsiteX3014" fmla="*/ 11337802 w 11830043"/>
              <a:gd name="connsiteY3014" fmla="*/ 3619151 h 6533995"/>
              <a:gd name="connsiteX3015" fmla="*/ 11096574 w 11830043"/>
              <a:gd name="connsiteY3015" fmla="*/ 3619151 h 6533995"/>
              <a:gd name="connsiteX3016" fmla="*/ 11106294 w 11830043"/>
              <a:gd name="connsiteY3016" fmla="*/ 3628875 h 6533995"/>
              <a:gd name="connsiteX3017" fmla="*/ 11096574 w 11830043"/>
              <a:gd name="connsiteY3017" fmla="*/ 3638662 h 6533995"/>
              <a:gd name="connsiteX3018" fmla="*/ 11086790 w 11830043"/>
              <a:gd name="connsiteY3018" fmla="*/ 3628875 h 6533995"/>
              <a:gd name="connsiteX3019" fmla="*/ 11096574 w 11830043"/>
              <a:gd name="connsiteY3019" fmla="*/ 3619151 h 6533995"/>
              <a:gd name="connsiteX3020" fmla="*/ 10855345 w 11830043"/>
              <a:gd name="connsiteY3020" fmla="*/ 3619151 h 6533995"/>
              <a:gd name="connsiteX3021" fmla="*/ 10865065 w 11830043"/>
              <a:gd name="connsiteY3021" fmla="*/ 3628875 h 6533995"/>
              <a:gd name="connsiteX3022" fmla="*/ 10855345 w 11830043"/>
              <a:gd name="connsiteY3022" fmla="*/ 3638662 h 6533995"/>
              <a:gd name="connsiteX3023" fmla="*/ 10845625 w 11830043"/>
              <a:gd name="connsiteY3023" fmla="*/ 3628875 h 6533995"/>
              <a:gd name="connsiteX3024" fmla="*/ 10855345 w 11830043"/>
              <a:gd name="connsiteY3024" fmla="*/ 3619151 h 6533995"/>
              <a:gd name="connsiteX3025" fmla="*/ 10614116 w 11830043"/>
              <a:gd name="connsiteY3025" fmla="*/ 3619151 h 6533995"/>
              <a:gd name="connsiteX3026" fmla="*/ 10623901 w 11830043"/>
              <a:gd name="connsiteY3026" fmla="*/ 3628875 h 6533995"/>
              <a:gd name="connsiteX3027" fmla="*/ 10614116 w 11830043"/>
              <a:gd name="connsiteY3027" fmla="*/ 3638662 h 6533995"/>
              <a:gd name="connsiteX3028" fmla="*/ 10604396 w 11830043"/>
              <a:gd name="connsiteY3028" fmla="*/ 3628875 h 6533995"/>
              <a:gd name="connsiteX3029" fmla="*/ 10614116 w 11830043"/>
              <a:gd name="connsiteY3029" fmla="*/ 3619151 h 6533995"/>
              <a:gd name="connsiteX3030" fmla="*/ 10372888 w 11830043"/>
              <a:gd name="connsiteY3030" fmla="*/ 3619151 h 6533995"/>
              <a:gd name="connsiteX3031" fmla="*/ 10382673 w 11830043"/>
              <a:gd name="connsiteY3031" fmla="*/ 3628875 h 6533995"/>
              <a:gd name="connsiteX3032" fmla="*/ 10372888 w 11830043"/>
              <a:gd name="connsiteY3032" fmla="*/ 3638662 h 6533995"/>
              <a:gd name="connsiteX3033" fmla="*/ 10363168 w 11830043"/>
              <a:gd name="connsiteY3033" fmla="*/ 3628875 h 6533995"/>
              <a:gd name="connsiteX3034" fmla="*/ 10372888 w 11830043"/>
              <a:gd name="connsiteY3034" fmla="*/ 3619151 h 6533995"/>
              <a:gd name="connsiteX3035" fmla="*/ 10131660 w 11830043"/>
              <a:gd name="connsiteY3035" fmla="*/ 3619151 h 6533995"/>
              <a:gd name="connsiteX3036" fmla="*/ 10141444 w 11830043"/>
              <a:gd name="connsiteY3036" fmla="*/ 3628875 h 6533995"/>
              <a:gd name="connsiteX3037" fmla="*/ 10131660 w 11830043"/>
              <a:gd name="connsiteY3037" fmla="*/ 3638662 h 6533995"/>
              <a:gd name="connsiteX3038" fmla="*/ 10121940 w 11830043"/>
              <a:gd name="connsiteY3038" fmla="*/ 3628875 h 6533995"/>
              <a:gd name="connsiteX3039" fmla="*/ 10131660 w 11830043"/>
              <a:gd name="connsiteY3039" fmla="*/ 3619151 h 6533995"/>
              <a:gd name="connsiteX3040" fmla="*/ 9890432 w 11830043"/>
              <a:gd name="connsiteY3040" fmla="*/ 3619151 h 6533995"/>
              <a:gd name="connsiteX3041" fmla="*/ 9900152 w 11830043"/>
              <a:gd name="connsiteY3041" fmla="*/ 3628875 h 6533995"/>
              <a:gd name="connsiteX3042" fmla="*/ 9890432 w 11830043"/>
              <a:gd name="connsiteY3042" fmla="*/ 3638662 h 6533995"/>
              <a:gd name="connsiteX3043" fmla="*/ 9880648 w 11830043"/>
              <a:gd name="connsiteY3043" fmla="*/ 3628875 h 6533995"/>
              <a:gd name="connsiteX3044" fmla="*/ 9890432 w 11830043"/>
              <a:gd name="connsiteY3044" fmla="*/ 3619151 h 6533995"/>
              <a:gd name="connsiteX3045" fmla="*/ 9649203 w 11830043"/>
              <a:gd name="connsiteY3045" fmla="*/ 3619151 h 6533995"/>
              <a:gd name="connsiteX3046" fmla="*/ 9658923 w 11830043"/>
              <a:gd name="connsiteY3046" fmla="*/ 3628875 h 6533995"/>
              <a:gd name="connsiteX3047" fmla="*/ 9649203 w 11830043"/>
              <a:gd name="connsiteY3047" fmla="*/ 3638662 h 6533995"/>
              <a:gd name="connsiteX3048" fmla="*/ 9639483 w 11830043"/>
              <a:gd name="connsiteY3048" fmla="*/ 3628875 h 6533995"/>
              <a:gd name="connsiteX3049" fmla="*/ 9649203 w 11830043"/>
              <a:gd name="connsiteY3049" fmla="*/ 3619151 h 6533995"/>
              <a:gd name="connsiteX3050" fmla="*/ 9417695 w 11830043"/>
              <a:gd name="connsiteY3050" fmla="*/ 3619151 h 6533995"/>
              <a:gd name="connsiteX3051" fmla="*/ 9427416 w 11830043"/>
              <a:gd name="connsiteY3051" fmla="*/ 3628875 h 6533995"/>
              <a:gd name="connsiteX3052" fmla="*/ 9417695 w 11830043"/>
              <a:gd name="connsiteY3052" fmla="*/ 3638662 h 6533995"/>
              <a:gd name="connsiteX3053" fmla="*/ 9407911 w 11830043"/>
              <a:gd name="connsiteY3053" fmla="*/ 3628875 h 6533995"/>
              <a:gd name="connsiteX3054" fmla="*/ 9417695 w 11830043"/>
              <a:gd name="connsiteY3054" fmla="*/ 3619151 h 6533995"/>
              <a:gd name="connsiteX3055" fmla="*/ 9176467 w 11830043"/>
              <a:gd name="connsiteY3055" fmla="*/ 3619151 h 6533995"/>
              <a:gd name="connsiteX3056" fmla="*/ 9186187 w 11830043"/>
              <a:gd name="connsiteY3056" fmla="*/ 3628875 h 6533995"/>
              <a:gd name="connsiteX3057" fmla="*/ 9176467 w 11830043"/>
              <a:gd name="connsiteY3057" fmla="*/ 3638662 h 6533995"/>
              <a:gd name="connsiteX3058" fmla="*/ 9166683 w 11830043"/>
              <a:gd name="connsiteY3058" fmla="*/ 3628875 h 6533995"/>
              <a:gd name="connsiteX3059" fmla="*/ 9176467 w 11830043"/>
              <a:gd name="connsiteY3059" fmla="*/ 3619151 h 6533995"/>
              <a:gd name="connsiteX3060" fmla="*/ 8935237 w 11830043"/>
              <a:gd name="connsiteY3060" fmla="*/ 3619151 h 6533995"/>
              <a:gd name="connsiteX3061" fmla="*/ 8944958 w 11830043"/>
              <a:gd name="connsiteY3061" fmla="*/ 3628875 h 6533995"/>
              <a:gd name="connsiteX3062" fmla="*/ 8935237 w 11830043"/>
              <a:gd name="connsiteY3062" fmla="*/ 3638662 h 6533995"/>
              <a:gd name="connsiteX3063" fmla="*/ 8925454 w 11830043"/>
              <a:gd name="connsiteY3063" fmla="*/ 3628875 h 6533995"/>
              <a:gd name="connsiteX3064" fmla="*/ 8935237 w 11830043"/>
              <a:gd name="connsiteY3064" fmla="*/ 3619151 h 6533995"/>
              <a:gd name="connsiteX3065" fmla="*/ 8694009 w 11830043"/>
              <a:gd name="connsiteY3065" fmla="*/ 3619151 h 6533995"/>
              <a:gd name="connsiteX3066" fmla="*/ 8703730 w 11830043"/>
              <a:gd name="connsiteY3066" fmla="*/ 3628875 h 6533995"/>
              <a:gd name="connsiteX3067" fmla="*/ 8694009 w 11830043"/>
              <a:gd name="connsiteY3067" fmla="*/ 3638662 h 6533995"/>
              <a:gd name="connsiteX3068" fmla="*/ 8684289 w 11830043"/>
              <a:gd name="connsiteY3068" fmla="*/ 3628875 h 6533995"/>
              <a:gd name="connsiteX3069" fmla="*/ 8694009 w 11830043"/>
              <a:gd name="connsiteY3069" fmla="*/ 3619151 h 6533995"/>
              <a:gd name="connsiteX3070" fmla="*/ 8452781 w 11830043"/>
              <a:gd name="connsiteY3070" fmla="*/ 3619151 h 6533995"/>
              <a:gd name="connsiteX3071" fmla="*/ 8462566 w 11830043"/>
              <a:gd name="connsiteY3071" fmla="*/ 3628875 h 6533995"/>
              <a:gd name="connsiteX3072" fmla="*/ 8452781 w 11830043"/>
              <a:gd name="connsiteY3072" fmla="*/ 3638662 h 6533995"/>
              <a:gd name="connsiteX3073" fmla="*/ 8443061 w 11830043"/>
              <a:gd name="connsiteY3073" fmla="*/ 3628875 h 6533995"/>
              <a:gd name="connsiteX3074" fmla="*/ 8452781 w 11830043"/>
              <a:gd name="connsiteY3074" fmla="*/ 3619151 h 6533995"/>
              <a:gd name="connsiteX3075" fmla="*/ 8211553 w 11830043"/>
              <a:gd name="connsiteY3075" fmla="*/ 3619151 h 6533995"/>
              <a:gd name="connsiteX3076" fmla="*/ 8221273 w 11830043"/>
              <a:gd name="connsiteY3076" fmla="*/ 3628875 h 6533995"/>
              <a:gd name="connsiteX3077" fmla="*/ 8211553 w 11830043"/>
              <a:gd name="connsiteY3077" fmla="*/ 3638662 h 6533995"/>
              <a:gd name="connsiteX3078" fmla="*/ 8201769 w 11830043"/>
              <a:gd name="connsiteY3078" fmla="*/ 3628875 h 6533995"/>
              <a:gd name="connsiteX3079" fmla="*/ 8211553 w 11830043"/>
              <a:gd name="connsiteY3079" fmla="*/ 3619151 h 6533995"/>
              <a:gd name="connsiteX3080" fmla="*/ 7970260 w 11830043"/>
              <a:gd name="connsiteY3080" fmla="*/ 3619151 h 6533995"/>
              <a:gd name="connsiteX3081" fmla="*/ 7980044 w 11830043"/>
              <a:gd name="connsiteY3081" fmla="*/ 3628875 h 6533995"/>
              <a:gd name="connsiteX3082" fmla="*/ 7970260 w 11830043"/>
              <a:gd name="connsiteY3082" fmla="*/ 3638662 h 6533995"/>
              <a:gd name="connsiteX3083" fmla="*/ 7960477 w 11830043"/>
              <a:gd name="connsiteY3083" fmla="*/ 3628875 h 6533995"/>
              <a:gd name="connsiteX3084" fmla="*/ 7970260 w 11830043"/>
              <a:gd name="connsiteY3084" fmla="*/ 3619151 h 6533995"/>
              <a:gd name="connsiteX3085" fmla="*/ 7729032 w 11830043"/>
              <a:gd name="connsiteY3085" fmla="*/ 3619151 h 6533995"/>
              <a:gd name="connsiteX3086" fmla="*/ 7738753 w 11830043"/>
              <a:gd name="connsiteY3086" fmla="*/ 3628875 h 6533995"/>
              <a:gd name="connsiteX3087" fmla="*/ 7729032 w 11830043"/>
              <a:gd name="connsiteY3087" fmla="*/ 3638662 h 6533995"/>
              <a:gd name="connsiteX3088" fmla="*/ 7719249 w 11830043"/>
              <a:gd name="connsiteY3088" fmla="*/ 3628875 h 6533995"/>
              <a:gd name="connsiteX3089" fmla="*/ 7729032 w 11830043"/>
              <a:gd name="connsiteY3089" fmla="*/ 3619151 h 6533995"/>
              <a:gd name="connsiteX3090" fmla="*/ 7487803 w 11830043"/>
              <a:gd name="connsiteY3090" fmla="*/ 3619151 h 6533995"/>
              <a:gd name="connsiteX3091" fmla="*/ 7497524 w 11830043"/>
              <a:gd name="connsiteY3091" fmla="*/ 3628875 h 6533995"/>
              <a:gd name="connsiteX3092" fmla="*/ 7487803 w 11830043"/>
              <a:gd name="connsiteY3092" fmla="*/ 3638662 h 6533995"/>
              <a:gd name="connsiteX3093" fmla="*/ 7478019 w 11830043"/>
              <a:gd name="connsiteY3093" fmla="*/ 3628875 h 6533995"/>
              <a:gd name="connsiteX3094" fmla="*/ 7487803 w 11830043"/>
              <a:gd name="connsiteY3094" fmla="*/ 3619151 h 6533995"/>
              <a:gd name="connsiteX3095" fmla="*/ 7246575 w 11830043"/>
              <a:gd name="connsiteY3095" fmla="*/ 3619151 h 6533995"/>
              <a:gd name="connsiteX3096" fmla="*/ 7256359 w 11830043"/>
              <a:gd name="connsiteY3096" fmla="*/ 3628875 h 6533995"/>
              <a:gd name="connsiteX3097" fmla="*/ 7246575 w 11830043"/>
              <a:gd name="connsiteY3097" fmla="*/ 3638662 h 6533995"/>
              <a:gd name="connsiteX3098" fmla="*/ 7236855 w 11830043"/>
              <a:gd name="connsiteY3098" fmla="*/ 3628875 h 6533995"/>
              <a:gd name="connsiteX3099" fmla="*/ 7246575 w 11830043"/>
              <a:gd name="connsiteY3099" fmla="*/ 3619151 h 6533995"/>
              <a:gd name="connsiteX3100" fmla="*/ 7005346 w 11830043"/>
              <a:gd name="connsiteY3100" fmla="*/ 3619151 h 6533995"/>
              <a:gd name="connsiteX3101" fmla="*/ 7015130 w 11830043"/>
              <a:gd name="connsiteY3101" fmla="*/ 3628875 h 6533995"/>
              <a:gd name="connsiteX3102" fmla="*/ 7005346 w 11830043"/>
              <a:gd name="connsiteY3102" fmla="*/ 3638662 h 6533995"/>
              <a:gd name="connsiteX3103" fmla="*/ 6995626 w 11830043"/>
              <a:gd name="connsiteY3103" fmla="*/ 3628875 h 6533995"/>
              <a:gd name="connsiteX3104" fmla="*/ 7005346 w 11830043"/>
              <a:gd name="connsiteY3104" fmla="*/ 3619151 h 6533995"/>
              <a:gd name="connsiteX3105" fmla="*/ 6764118 w 11830043"/>
              <a:gd name="connsiteY3105" fmla="*/ 3619151 h 6533995"/>
              <a:gd name="connsiteX3106" fmla="*/ 6773902 w 11830043"/>
              <a:gd name="connsiteY3106" fmla="*/ 3628875 h 6533995"/>
              <a:gd name="connsiteX3107" fmla="*/ 6764118 w 11830043"/>
              <a:gd name="connsiteY3107" fmla="*/ 3638662 h 6533995"/>
              <a:gd name="connsiteX3108" fmla="*/ 6754335 w 11830043"/>
              <a:gd name="connsiteY3108" fmla="*/ 3628875 h 6533995"/>
              <a:gd name="connsiteX3109" fmla="*/ 6764118 w 11830043"/>
              <a:gd name="connsiteY3109" fmla="*/ 3619151 h 6533995"/>
              <a:gd name="connsiteX3110" fmla="*/ 6522889 w 11830043"/>
              <a:gd name="connsiteY3110" fmla="*/ 3619151 h 6533995"/>
              <a:gd name="connsiteX3111" fmla="*/ 6532610 w 11830043"/>
              <a:gd name="connsiteY3111" fmla="*/ 3628875 h 6533995"/>
              <a:gd name="connsiteX3112" fmla="*/ 6522889 w 11830043"/>
              <a:gd name="connsiteY3112" fmla="*/ 3638662 h 6533995"/>
              <a:gd name="connsiteX3113" fmla="*/ 6513105 w 11830043"/>
              <a:gd name="connsiteY3113" fmla="*/ 3628875 h 6533995"/>
              <a:gd name="connsiteX3114" fmla="*/ 6522889 w 11830043"/>
              <a:gd name="connsiteY3114" fmla="*/ 3619151 h 6533995"/>
              <a:gd name="connsiteX3115" fmla="*/ 6281661 w 11830043"/>
              <a:gd name="connsiteY3115" fmla="*/ 3619151 h 6533995"/>
              <a:gd name="connsiteX3116" fmla="*/ 6291381 w 11830043"/>
              <a:gd name="connsiteY3116" fmla="*/ 3628875 h 6533995"/>
              <a:gd name="connsiteX3117" fmla="*/ 6281661 w 11830043"/>
              <a:gd name="connsiteY3117" fmla="*/ 3638662 h 6533995"/>
              <a:gd name="connsiteX3118" fmla="*/ 6271877 w 11830043"/>
              <a:gd name="connsiteY3118" fmla="*/ 3628875 h 6533995"/>
              <a:gd name="connsiteX3119" fmla="*/ 6281661 w 11830043"/>
              <a:gd name="connsiteY3119" fmla="*/ 3619151 h 6533995"/>
              <a:gd name="connsiteX3120" fmla="*/ 6040432 w 11830043"/>
              <a:gd name="connsiteY3120" fmla="*/ 3619151 h 6533995"/>
              <a:gd name="connsiteX3121" fmla="*/ 6050216 w 11830043"/>
              <a:gd name="connsiteY3121" fmla="*/ 3628875 h 6533995"/>
              <a:gd name="connsiteX3122" fmla="*/ 6040432 w 11830043"/>
              <a:gd name="connsiteY3122" fmla="*/ 3638662 h 6533995"/>
              <a:gd name="connsiteX3123" fmla="*/ 6030712 w 11830043"/>
              <a:gd name="connsiteY3123" fmla="*/ 3628875 h 6533995"/>
              <a:gd name="connsiteX3124" fmla="*/ 6040432 w 11830043"/>
              <a:gd name="connsiteY3124" fmla="*/ 3619151 h 6533995"/>
              <a:gd name="connsiteX3125" fmla="*/ 5799205 w 11830043"/>
              <a:gd name="connsiteY3125" fmla="*/ 3619151 h 6533995"/>
              <a:gd name="connsiteX3126" fmla="*/ 5808989 w 11830043"/>
              <a:gd name="connsiteY3126" fmla="*/ 3628875 h 6533995"/>
              <a:gd name="connsiteX3127" fmla="*/ 5799205 w 11830043"/>
              <a:gd name="connsiteY3127" fmla="*/ 3638662 h 6533995"/>
              <a:gd name="connsiteX3128" fmla="*/ 5789486 w 11830043"/>
              <a:gd name="connsiteY3128" fmla="*/ 3628875 h 6533995"/>
              <a:gd name="connsiteX3129" fmla="*/ 5799205 w 11830043"/>
              <a:gd name="connsiteY3129" fmla="*/ 3619151 h 6533995"/>
              <a:gd name="connsiteX3130" fmla="*/ 5557991 w 11830043"/>
              <a:gd name="connsiteY3130" fmla="*/ 3619151 h 6533995"/>
              <a:gd name="connsiteX3131" fmla="*/ 5567774 w 11830043"/>
              <a:gd name="connsiteY3131" fmla="*/ 3628875 h 6533995"/>
              <a:gd name="connsiteX3132" fmla="*/ 5557991 w 11830043"/>
              <a:gd name="connsiteY3132" fmla="*/ 3638662 h 6533995"/>
              <a:gd name="connsiteX3133" fmla="*/ 5548208 w 11830043"/>
              <a:gd name="connsiteY3133" fmla="*/ 3628875 h 6533995"/>
              <a:gd name="connsiteX3134" fmla="*/ 5557991 w 11830043"/>
              <a:gd name="connsiteY3134" fmla="*/ 3619151 h 6533995"/>
              <a:gd name="connsiteX3135" fmla="*/ 5316710 w 11830043"/>
              <a:gd name="connsiteY3135" fmla="*/ 3619151 h 6533995"/>
              <a:gd name="connsiteX3136" fmla="*/ 5326429 w 11830043"/>
              <a:gd name="connsiteY3136" fmla="*/ 3628875 h 6533995"/>
              <a:gd name="connsiteX3137" fmla="*/ 5316710 w 11830043"/>
              <a:gd name="connsiteY3137" fmla="*/ 3638662 h 6533995"/>
              <a:gd name="connsiteX3138" fmla="*/ 5306924 w 11830043"/>
              <a:gd name="connsiteY3138" fmla="*/ 3628875 h 6533995"/>
              <a:gd name="connsiteX3139" fmla="*/ 5316710 w 11830043"/>
              <a:gd name="connsiteY3139" fmla="*/ 3619151 h 6533995"/>
              <a:gd name="connsiteX3140" fmla="*/ 5075486 w 11830043"/>
              <a:gd name="connsiteY3140" fmla="*/ 3619151 h 6533995"/>
              <a:gd name="connsiteX3141" fmla="*/ 5085202 w 11830043"/>
              <a:gd name="connsiteY3141" fmla="*/ 3628875 h 6533995"/>
              <a:gd name="connsiteX3142" fmla="*/ 5075486 w 11830043"/>
              <a:gd name="connsiteY3142" fmla="*/ 3638662 h 6533995"/>
              <a:gd name="connsiteX3143" fmla="*/ 5065705 w 11830043"/>
              <a:gd name="connsiteY3143" fmla="*/ 3628875 h 6533995"/>
              <a:gd name="connsiteX3144" fmla="*/ 5075486 w 11830043"/>
              <a:gd name="connsiteY3144" fmla="*/ 3619151 h 6533995"/>
              <a:gd name="connsiteX3145" fmla="*/ 4834252 w 11830043"/>
              <a:gd name="connsiteY3145" fmla="*/ 3619151 h 6533995"/>
              <a:gd name="connsiteX3146" fmla="*/ 4844040 w 11830043"/>
              <a:gd name="connsiteY3146" fmla="*/ 3628875 h 6533995"/>
              <a:gd name="connsiteX3147" fmla="*/ 4834252 w 11830043"/>
              <a:gd name="connsiteY3147" fmla="*/ 3638662 h 6533995"/>
              <a:gd name="connsiteX3148" fmla="*/ 4824534 w 11830043"/>
              <a:gd name="connsiteY3148" fmla="*/ 3628875 h 6533995"/>
              <a:gd name="connsiteX3149" fmla="*/ 4834252 w 11830043"/>
              <a:gd name="connsiteY3149" fmla="*/ 3619151 h 6533995"/>
              <a:gd name="connsiteX3150" fmla="*/ 4593019 w 11830043"/>
              <a:gd name="connsiteY3150" fmla="*/ 3619151 h 6533995"/>
              <a:gd name="connsiteX3151" fmla="*/ 4602795 w 11830043"/>
              <a:gd name="connsiteY3151" fmla="*/ 3628875 h 6533995"/>
              <a:gd name="connsiteX3152" fmla="*/ 4593019 w 11830043"/>
              <a:gd name="connsiteY3152" fmla="*/ 3638662 h 6533995"/>
              <a:gd name="connsiteX3153" fmla="*/ 4583304 w 11830043"/>
              <a:gd name="connsiteY3153" fmla="*/ 3628875 h 6533995"/>
              <a:gd name="connsiteX3154" fmla="*/ 4593019 w 11830043"/>
              <a:gd name="connsiteY3154" fmla="*/ 3619151 h 6533995"/>
              <a:gd name="connsiteX3155" fmla="*/ 4351806 w 11830043"/>
              <a:gd name="connsiteY3155" fmla="*/ 3619151 h 6533995"/>
              <a:gd name="connsiteX3156" fmla="*/ 4361580 w 11830043"/>
              <a:gd name="connsiteY3156" fmla="*/ 3628875 h 6533995"/>
              <a:gd name="connsiteX3157" fmla="*/ 4351806 w 11830043"/>
              <a:gd name="connsiteY3157" fmla="*/ 3638662 h 6533995"/>
              <a:gd name="connsiteX3158" fmla="*/ 4342006 w 11830043"/>
              <a:gd name="connsiteY3158" fmla="*/ 3628875 h 6533995"/>
              <a:gd name="connsiteX3159" fmla="*/ 4351806 w 11830043"/>
              <a:gd name="connsiteY3159" fmla="*/ 3619151 h 6533995"/>
              <a:gd name="connsiteX3160" fmla="*/ 4110581 w 11830043"/>
              <a:gd name="connsiteY3160" fmla="*/ 3619151 h 6533995"/>
              <a:gd name="connsiteX3161" fmla="*/ 4120362 w 11830043"/>
              <a:gd name="connsiteY3161" fmla="*/ 3628875 h 6533995"/>
              <a:gd name="connsiteX3162" fmla="*/ 4110581 w 11830043"/>
              <a:gd name="connsiteY3162" fmla="*/ 3638662 h 6533995"/>
              <a:gd name="connsiteX3163" fmla="*/ 4100799 w 11830043"/>
              <a:gd name="connsiteY3163" fmla="*/ 3628875 h 6533995"/>
              <a:gd name="connsiteX3164" fmla="*/ 4110581 w 11830043"/>
              <a:gd name="connsiteY3164" fmla="*/ 3619151 h 6533995"/>
              <a:gd name="connsiteX3165" fmla="*/ 3869431 w 11830043"/>
              <a:gd name="connsiteY3165" fmla="*/ 3619151 h 6533995"/>
              <a:gd name="connsiteX3166" fmla="*/ 3879149 w 11830043"/>
              <a:gd name="connsiteY3166" fmla="*/ 3628875 h 6533995"/>
              <a:gd name="connsiteX3167" fmla="*/ 3869431 w 11830043"/>
              <a:gd name="connsiteY3167" fmla="*/ 3638662 h 6533995"/>
              <a:gd name="connsiteX3168" fmla="*/ 3859648 w 11830043"/>
              <a:gd name="connsiteY3168" fmla="*/ 3628875 h 6533995"/>
              <a:gd name="connsiteX3169" fmla="*/ 3869431 w 11830043"/>
              <a:gd name="connsiteY3169" fmla="*/ 3619151 h 6533995"/>
              <a:gd name="connsiteX3170" fmla="*/ 3628212 w 11830043"/>
              <a:gd name="connsiteY3170" fmla="*/ 3619151 h 6533995"/>
              <a:gd name="connsiteX3171" fmla="*/ 3637936 w 11830043"/>
              <a:gd name="connsiteY3171" fmla="*/ 3628875 h 6533995"/>
              <a:gd name="connsiteX3172" fmla="*/ 3628212 w 11830043"/>
              <a:gd name="connsiteY3172" fmla="*/ 3638662 h 6533995"/>
              <a:gd name="connsiteX3173" fmla="*/ 3618430 w 11830043"/>
              <a:gd name="connsiteY3173" fmla="*/ 3628875 h 6533995"/>
              <a:gd name="connsiteX3174" fmla="*/ 3628212 w 11830043"/>
              <a:gd name="connsiteY3174" fmla="*/ 3619151 h 6533995"/>
              <a:gd name="connsiteX3175" fmla="*/ 3386958 w 11830043"/>
              <a:gd name="connsiteY3175" fmla="*/ 3619151 h 6533995"/>
              <a:gd name="connsiteX3176" fmla="*/ 3396744 w 11830043"/>
              <a:gd name="connsiteY3176" fmla="*/ 3628875 h 6533995"/>
              <a:gd name="connsiteX3177" fmla="*/ 3386958 w 11830043"/>
              <a:gd name="connsiteY3177" fmla="*/ 3638662 h 6533995"/>
              <a:gd name="connsiteX3178" fmla="*/ 3377236 w 11830043"/>
              <a:gd name="connsiteY3178" fmla="*/ 3628875 h 6533995"/>
              <a:gd name="connsiteX3179" fmla="*/ 3386958 w 11830043"/>
              <a:gd name="connsiteY3179" fmla="*/ 3619151 h 6533995"/>
              <a:gd name="connsiteX3180" fmla="*/ 3145751 w 11830043"/>
              <a:gd name="connsiteY3180" fmla="*/ 3619151 h 6533995"/>
              <a:gd name="connsiteX3181" fmla="*/ 3155533 w 11830043"/>
              <a:gd name="connsiteY3181" fmla="*/ 3628875 h 6533995"/>
              <a:gd name="connsiteX3182" fmla="*/ 3145751 w 11830043"/>
              <a:gd name="connsiteY3182" fmla="*/ 3638662 h 6533995"/>
              <a:gd name="connsiteX3183" fmla="*/ 3136032 w 11830043"/>
              <a:gd name="connsiteY3183" fmla="*/ 3628875 h 6533995"/>
              <a:gd name="connsiteX3184" fmla="*/ 3145751 w 11830043"/>
              <a:gd name="connsiteY3184" fmla="*/ 3619151 h 6533995"/>
              <a:gd name="connsiteX3185" fmla="*/ 2904573 w 11830043"/>
              <a:gd name="connsiteY3185" fmla="*/ 3619151 h 6533995"/>
              <a:gd name="connsiteX3186" fmla="*/ 2914355 w 11830043"/>
              <a:gd name="connsiteY3186" fmla="*/ 3628875 h 6533995"/>
              <a:gd name="connsiteX3187" fmla="*/ 2904573 w 11830043"/>
              <a:gd name="connsiteY3187" fmla="*/ 3638662 h 6533995"/>
              <a:gd name="connsiteX3188" fmla="*/ 2894791 w 11830043"/>
              <a:gd name="connsiteY3188" fmla="*/ 3628875 h 6533995"/>
              <a:gd name="connsiteX3189" fmla="*/ 2904573 w 11830043"/>
              <a:gd name="connsiteY3189" fmla="*/ 3619151 h 6533995"/>
              <a:gd name="connsiteX3190" fmla="*/ 2663275 w 11830043"/>
              <a:gd name="connsiteY3190" fmla="*/ 3619151 h 6533995"/>
              <a:gd name="connsiteX3191" fmla="*/ 2672998 w 11830043"/>
              <a:gd name="connsiteY3191" fmla="*/ 3628875 h 6533995"/>
              <a:gd name="connsiteX3192" fmla="*/ 2663275 w 11830043"/>
              <a:gd name="connsiteY3192" fmla="*/ 3638662 h 6533995"/>
              <a:gd name="connsiteX3193" fmla="*/ 2653492 w 11830043"/>
              <a:gd name="connsiteY3193" fmla="*/ 3628875 h 6533995"/>
              <a:gd name="connsiteX3194" fmla="*/ 2663275 w 11830043"/>
              <a:gd name="connsiteY3194" fmla="*/ 3619151 h 6533995"/>
              <a:gd name="connsiteX3195" fmla="*/ 2422037 w 11830043"/>
              <a:gd name="connsiteY3195" fmla="*/ 3619151 h 6533995"/>
              <a:gd name="connsiteX3196" fmla="*/ 2431754 w 11830043"/>
              <a:gd name="connsiteY3196" fmla="*/ 3628875 h 6533995"/>
              <a:gd name="connsiteX3197" fmla="*/ 2422037 w 11830043"/>
              <a:gd name="connsiteY3197" fmla="*/ 3638662 h 6533995"/>
              <a:gd name="connsiteX3198" fmla="*/ 2412257 w 11830043"/>
              <a:gd name="connsiteY3198" fmla="*/ 3628875 h 6533995"/>
              <a:gd name="connsiteX3199" fmla="*/ 2422037 w 11830043"/>
              <a:gd name="connsiteY3199" fmla="*/ 3619151 h 6533995"/>
              <a:gd name="connsiteX3200" fmla="*/ 2180788 w 11830043"/>
              <a:gd name="connsiteY3200" fmla="*/ 3619151 h 6533995"/>
              <a:gd name="connsiteX3201" fmla="*/ 2190580 w 11830043"/>
              <a:gd name="connsiteY3201" fmla="*/ 3628875 h 6533995"/>
              <a:gd name="connsiteX3202" fmla="*/ 2180788 w 11830043"/>
              <a:gd name="connsiteY3202" fmla="*/ 3638662 h 6533995"/>
              <a:gd name="connsiteX3203" fmla="*/ 2171085 w 11830043"/>
              <a:gd name="connsiteY3203" fmla="*/ 3628875 h 6533995"/>
              <a:gd name="connsiteX3204" fmla="*/ 2180788 w 11830043"/>
              <a:gd name="connsiteY3204" fmla="*/ 3619151 h 6533995"/>
              <a:gd name="connsiteX3205" fmla="*/ 1939582 w 11830043"/>
              <a:gd name="connsiteY3205" fmla="*/ 3619151 h 6533995"/>
              <a:gd name="connsiteX3206" fmla="*/ 1949365 w 11830043"/>
              <a:gd name="connsiteY3206" fmla="*/ 3628875 h 6533995"/>
              <a:gd name="connsiteX3207" fmla="*/ 1939582 w 11830043"/>
              <a:gd name="connsiteY3207" fmla="*/ 3638662 h 6533995"/>
              <a:gd name="connsiteX3208" fmla="*/ 1929861 w 11830043"/>
              <a:gd name="connsiteY3208" fmla="*/ 3628875 h 6533995"/>
              <a:gd name="connsiteX3209" fmla="*/ 1939582 w 11830043"/>
              <a:gd name="connsiteY3209" fmla="*/ 3619151 h 6533995"/>
              <a:gd name="connsiteX3210" fmla="*/ 1698332 w 11830043"/>
              <a:gd name="connsiteY3210" fmla="*/ 3619151 h 6533995"/>
              <a:gd name="connsiteX3211" fmla="*/ 1708118 w 11830043"/>
              <a:gd name="connsiteY3211" fmla="*/ 3628875 h 6533995"/>
              <a:gd name="connsiteX3212" fmla="*/ 1698332 w 11830043"/>
              <a:gd name="connsiteY3212" fmla="*/ 3638662 h 6533995"/>
              <a:gd name="connsiteX3213" fmla="*/ 1688547 w 11830043"/>
              <a:gd name="connsiteY3213" fmla="*/ 3628875 h 6533995"/>
              <a:gd name="connsiteX3214" fmla="*/ 1698332 w 11830043"/>
              <a:gd name="connsiteY3214" fmla="*/ 3619151 h 6533995"/>
              <a:gd name="connsiteX3215" fmla="*/ 1457108 w 11830043"/>
              <a:gd name="connsiteY3215" fmla="*/ 3619151 h 6533995"/>
              <a:gd name="connsiteX3216" fmla="*/ 1466827 w 11830043"/>
              <a:gd name="connsiteY3216" fmla="*/ 3628875 h 6533995"/>
              <a:gd name="connsiteX3217" fmla="*/ 1457108 w 11830043"/>
              <a:gd name="connsiteY3217" fmla="*/ 3638662 h 6533995"/>
              <a:gd name="connsiteX3218" fmla="*/ 1447323 w 11830043"/>
              <a:gd name="connsiteY3218" fmla="*/ 3628875 h 6533995"/>
              <a:gd name="connsiteX3219" fmla="*/ 1457108 w 11830043"/>
              <a:gd name="connsiteY3219" fmla="*/ 3619151 h 6533995"/>
              <a:gd name="connsiteX3220" fmla="*/ 1215886 w 11830043"/>
              <a:gd name="connsiteY3220" fmla="*/ 3619151 h 6533995"/>
              <a:gd name="connsiteX3221" fmla="*/ 1225670 w 11830043"/>
              <a:gd name="connsiteY3221" fmla="*/ 3628875 h 6533995"/>
              <a:gd name="connsiteX3222" fmla="*/ 1215886 w 11830043"/>
              <a:gd name="connsiteY3222" fmla="*/ 3638662 h 6533995"/>
              <a:gd name="connsiteX3223" fmla="*/ 1206166 w 11830043"/>
              <a:gd name="connsiteY3223" fmla="*/ 3628875 h 6533995"/>
              <a:gd name="connsiteX3224" fmla="*/ 1215886 w 11830043"/>
              <a:gd name="connsiteY3224" fmla="*/ 3619151 h 6533995"/>
              <a:gd name="connsiteX3225" fmla="*/ 974666 w 11830043"/>
              <a:gd name="connsiteY3225" fmla="*/ 3619151 h 6533995"/>
              <a:gd name="connsiteX3226" fmla="*/ 984450 w 11830043"/>
              <a:gd name="connsiteY3226" fmla="*/ 3628875 h 6533995"/>
              <a:gd name="connsiteX3227" fmla="*/ 974666 w 11830043"/>
              <a:gd name="connsiteY3227" fmla="*/ 3638662 h 6533995"/>
              <a:gd name="connsiteX3228" fmla="*/ 964946 w 11830043"/>
              <a:gd name="connsiteY3228" fmla="*/ 3628875 h 6533995"/>
              <a:gd name="connsiteX3229" fmla="*/ 974666 w 11830043"/>
              <a:gd name="connsiteY3229" fmla="*/ 3619151 h 6533995"/>
              <a:gd name="connsiteX3230" fmla="*/ 733446 w 11830043"/>
              <a:gd name="connsiteY3230" fmla="*/ 3619151 h 6533995"/>
              <a:gd name="connsiteX3231" fmla="*/ 743166 w 11830043"/>
              <a:gd name="connsiteY3231" fmla="*/ 3628875 h 6533995"/>
              <a:gd name="connsiteX3232" fmla="*/ 733446 w 11830043"/>
              <a:gd name="connsiteY3232" fmla="*/ 3638662 h 6533995"/>
              <a:gd name="connsiteX3233" fmla="*/ 723662 w 11830043"/>
              <a:gd name="connsiteY3233" fmla="*/ 3628875 h 6533995"/>
              <a:gd name="connsiteX3234" fmla="*/ 733446 w 11830043"/>
              <a:gd name="connsiteY3234" fmla="*/ 3619151 h 6533995"/>
              <a:gd name="connsiteX3235" fmla="*/ 492225 w 11830043"/>
              <a:gd name="connsiteY3235" fmla="*/ 3619151 h 6533995"/>
              <a:gd name="connsiteX3236" fmla="*/ 501945 w 11830043"/>
              <a:gd name="connsiteY3236" fmla="*/ 3628875 h 6533995"/>
              <a:gd name="connsiteX3237" fmla="*/ 492225 w 11830043"/>
              <a:gd name="connsiteY3237" fmla="*/ 3638662 h 6533995"/>
              <a:gd name="connsiteX3238" fmla="*/ 482441 w 11830043"/>
              <a:gd name="connsiteY3238" fmla="*/ 3628875 h 6533995"/>
              <a:gd name="connsiteX3239" fmla="*/ 492225 w 11830043"/>
              <a:gd name="connsiteY3239" fmla="*/ 3619151 h 6533995"/>
              <a:gd name="connsiteX3240" fmla="*/ 251005 w 11830043"/>
              <a:gd name="connsiteY3240" fmla="*/ 3619151 h 6533995"/>
              <a:gd name="connsiteX3241" fmla="*/ 260789 w 11830043"/>
              <a:gd name="connsiteY3241" fmla="*/ 3628875 h 6533995"/>
              <a:gd name="connsiteX3242" fmla="*/ 251005 w 11830043"/>
              <a:gd name="connsiteY3242" fmla="*/ 3638662 h 6533995"/>
              <a:gd name="connsiteX3243" fmla="*/ 241286 w 11830043"/>
              <a:gd name="connsiteY3243" fmla="*/ 3628875 h 6533995"/>
              <a:gd name="connsiteX3244" fmla="*/ 251005 w 11830043"/>
              <a:gd name="connsiteY3244" fmla="*/ 3619151 h 6533995"/>
              <a:gd name="connsiteX3245" fmla="*/ 9722 w 11830043"/>
              <a:gd name="connsiteY3245" fmla="*/ 3619151 h 6533995"/>
              <a:gd name="connsiteX3246" fmla="*/ 19506 w 11830043"/>
              <a:gd name="connsiteY3246" fmla="*/ 3628875 h 6533995"/>
              <a:gd name="connsiteX3247" fmla="*/ 9722 w 11830043"/>
              <a:gd name="connsiteY3247" fmla="*/ 3638662 h 6533995"/>
              <a:gd name="connsiteX3248" fmla="*/ 2 w 11830043"/>
              <a:gd name="connsiteY3248" fmla="*/ 3628875 h 6533995"/>
              <a:gd name="connsiteX3249" fmla="*/ 9722 w 11830043"/>
              <a:gd name="connsiteY3249" fmla="*/ 3619151 h 6533995"/>
              <a:gd name="connsiteX3250" fmla="*/ 11820259 w 11830043"/>
              <a:gd name="connsiteY3250" fmla="*/ 3377836 h 6533995"/>
              <a:gd name="connsiteX3251" fmla="*/ 11830043 w 11830043"/>
              <a:gd name="connsiteY3251" fmla="*/ 3387624 h 6533995"/>
              <a:gd name="connsiteX3252" fmla="*/ 11820259 w 11830043"/>
              <a:gd name="connsiteY3252" fmla="*/ 3397347 h 6533995"/>
              <a:gd name="connsiteX3253" fmla="*/ 11810539 w 11830043"/>
              <a:gd name="connsiteY3253" fmla="*/ 3387624 h 6533995"/>
              <a:gd name="connsiteX3254" fmla="*/ 11820259 w 11830043"/>
              <a:gd name="connsiteY3254" fmla="*/ 3377836 h 6533995"/>
              <a:gd name="connsiteX3255" fmla="*/ 11579030 w 11830043"/>
              <a:gd name="connsiteY3255" fmla="*/ 3377836 h 6533995"/>
              <a:gd name="connsiteX3256" fmla="*/ 11588815 w 11830043"/>
              <a:gd name="connsiteY3256" fmla="*/ 3387624 h 6533995"/>
              <a:gd name="connsiteX3257" fmla="*/ 11579030 w 11830043"/>
              <a:gd name="connsiteY3257" fmla="*/ 3397347 h 6533995"/>
              <a:gd name="connsiteX3258" fmla="*/ 11569310 w 11830043"/>
              <a:gd name="connsiteY3258" fmla="*/ 3387624 h 6533995"/>
              <a:gd name="connsiteX3259" fmla="*/ 11579030 w 11830043"/>
              <a:gd name="connsiteY3259" fmla="*/ 3377836 h 6533995"/>
              <a:gd name="connsiteX3260" fmla="*/ 11337802 w 11830043"/>
              <a:gd name="connsiteY3260" fmla="*/ 3377836 h 6533995"/>
              <a:gd name="connsiteX3261" fmla="*/ 11347587 w 11830043"/>
              <a:gd name="connsiteY3261" fmla="*/ 3387624 h 6533995"/>
              <a:gd name="connsiteX3262" fmla="*/ 11337802 w 11830043"/>
              <a:gd name="connsiteY3262" fmla="*/ 3397347 h 6533995"/>
              <a:gd name="connsiteX3263" fmla="*/ 11328082 w 11830043"/>
              <a:gd name="connsiteY3263" fmla="*/ 3387624 h 6533995"/>
              <a:gd name="connsiteX3264" fmla="*/ 11337802 w 11830043"/>
              <a:gd name="connsiteY3264" fmla="*/ 3377836 h 6533995"/>
              <a:gd name="connsiteX3265" fmla="*/ 11096574 w 11830043"/>
              <a:gd name="connsiteY3265" fmla="*/ 3377836 h 6533995"/>
              <a:gd name="connsiteX3266" fmla="*/ 11106294 w 11830043"/>
              <a:gd name="connsiteY3266" fmla="*/ 3387624 h 6533995"/>
              <a:gd name="connsiteX3267" fmla="*/ 11096574 w 11830043"/>
              <a:gd name="connsiteY3267" fmla="*/ 3397347 h 6533995"/>
              <a:gd name="connsiteX3268" fmla="*/ 11086790 w 11830043"/>
              <a:gd name="connsiteY3268" fmla="*/ 3387624 h 6533995"/>
              <a:gd name="connsiteX3269" fmla="*/ 11096574 w 11830043"/>
              <a:gd name="connsiteY3269" fmla="*/ 3377836 h 6533995"/>
              <a:gd name="connsiteX3270" fmla="*/ 10855345 w 11830043"/>
              <a:gd name="connsiteY3270" fmla="*/ 3377836 h 6533995"/>
              <a:gd name="connsiteX3271" fmla="*/ 10865065 w 11830043"/>
              <a:gd name="connsiteY3271" fmla="*/ 3387624 h 6533995"/>
              <a:gd name="connsiteX3272" fmla="*/ 10855345 w 11830043"/>
              <a:gd name="connsiteY3272" fmla="*/ 3397347 h 6533995"/>
              <a:gd name="connsiteX3273" fmla="*/ 10845625 w 11830043"/>
              <a:gd name="connsiteY3273" fmla="*/ 3387624 h 6533995"/>
              <a:gd name="connsiteX3274" fmla="*/ 10855345 w 11830043"/>
              <a:gd name="connsiteY3274" fmla="*/ 3377836 h 6533995"/>
              <a:gd name="connsiteX3275" fmla="*/ 10614116 w 11830043"/>
              <a:gd name="connsiteY3275" fmla="*/ 3377836 h 6533995"/>
              <a:gd name="connsiteX3276" fmla="*/ 10623901 w 11830043"/>
              <a:gd name="connsiteY3276" fmla="*/ 3387624 h 6533995"/>
              <a:gd name="connsiteX3277" fmla="*/ 10614116 w 11830043"/>
              <a:gd name="connsiteY3277" fmla="*/ 3397347 h 6533995"/>
              <a:gd name="connsiteX3278" fmla="*/ 10604396 w 11830043"/>
              <a:gd name="connsiteY3278" fmla="*/ 3387624 h 6533995"/>
              <a:gd name="connsiteX3279" fmla="*/ 10614116 w 11830043"/>
              <a:gd name="connsiteY3279" fmla="*/ 3377836 h 6533995"/>
              <a:gd name="connsiteX3280" fmla="*/ 10372888 w 11830043"/>
              <a:gd name="connsiteY3280" fmla="*/ 3377836 h 6533995"/>
              <a:gd name="connsiteX3281" fmla="*/ 10382673 w 11830043"/>
              <a:gd name="connsiteY3281" fmla="*/ 3387624 h 6533995"/>
              <a:gd name="connsiteX3282" fmla="*/ 10372888 w 11830043"/>
              <a:gd name="connsiteY3282" fmla="*/ 3397347 h 6533995"/>
              <a:gd name="connsiteX3283" fmla="*/ 10363168 w 11830043"/>
              <a:gd name="connsiteY3283" fmla="*/ 3387624 h 6533995"/>
              <a:gd name="connsiteX3284" fmla="*/ 10372888 w 11830043"/>
              <a:gd name="connsiteY3284" fmla="*/ 3377836 h 6533995"/>
              <a:gd name="connsiteX3285" fmla="*/ 10131660 w 11830043"/>
              <a:gd name="connsiteY3285" fmla="*/ 3377836 h 6533995"/>
              <a:gd name="connsiteX3286" fmla="*/ 10141444 w 11830043"/>
              <a:gd name="connsiteY3286" fmla="*/ 3387624 h 6533995"/>
              <a:gd name="connsiteX3287" fmla="*/ 10131660 w 11830043"/>
              <a:gd name="connsiteY3287" fmla="*/ 3397347 h 6533995"/>
              <a:gd name="connsiteX3288" fmla="*/ 10121940 w 11830043"/>
              <a:gd name="connsiteY3288" fmla="*/ 3387624 h 6533995"/>
              <a:gd name="connsiteX3289" fmla="*/ 10131660 w 11830043"/>
              <a:gd name="connsiteY3289" fmla="*/ 3377836 h 6533995"/>
              <a:gd name="connsiteX3290" fmla="*/ 9890432 w 11830043"/>
              <a:gd name="connsiteY3290" fmla="*/ 3377836 h 6533995"/>
              <a:gd name="connsiteX3291" fmla="*/ 9900152 w 11830043"/>
              <a:gd name="connsiteY3291" fmla="*/ 3387624 h 6533995"/>
              <a:gd name="connsiteX3292" fmla="*/ 9890432 w 11830043"/>
              <a:gd name="connsiteY3292" fmla="*/ 3397347 h 6533995"/>
              <a:gd name="connsiteX3293" fmla="*/ 9880648 w 11830043"/>
              <a:gd name="connsiteY3293" fmla="*/ 3387624 h 6533995"/>
              <a:gd name="connsiteX3294" fmla="*/ 9890432 w 11830043"/>
              <a:gd name="connsiteY3294" fmla="*/ 3377836 h 6533995"/>
              <a:gd name="connsiteX3295" fmla="*/ 9649203 w 11830043"/>
              <a:gd name="connsiteY3295" fmla="*/ 3377836 h 6533995"/>
              <a:gd name="connsiteX3296" fmla="*/ 9658923 w 11830043"/>
              <a:gd name="connsiteY3296" fmla="*/ 3387624 h 6533995"/>
              <a:gd name="connsiteX3297" fmla="*/ 9649203 w 11830043"/>
              <a:gd name="connsiteY3297" fmla="*/ 3397347 h 6533995"/>
              <a:gd name="connsiteX3298" fmla="*/ 9639483 w 11830043"/>
              <a:gd name="connsiteY3298" fmla="*/ 3387624 h 6533995"/>
              <a:gd name="connsiteX3299" fmla="*/ 9649203 w 11830043"/>
              <a:gd name="connsiteY3299" fmla="*/ 3377836 h 6533995"/>
              <a:gd name="connsiteX3300" fmla="*/ 9417695 w 11830043"/>
              <a:gd name="connsiteY3300" fmla="*/ 3377836 h 6533995"/>
              <a:gd name="connsiteX3301" fmla="*/ 9427416 w 11830043"/>
              <a:gd name="connsiteY3301" fmla="*/ 3387624 h 6533995"/>
              <a:gd name="connsiteX3302" fmla="*/ 9417695 w 11830043"/>
              <a:gd name="connsiteY3302" fmla="*/ 3397347 h 6533995"/>
              <a:gd name="connsiteX3303" fmla="*/ 9407911 w 11830043"/>
              <a:gd name="connsiteY3303" fmla="*/ 3387624 h 6533995"/>
              <a:gd name="connsiteX3304" fmla="*/ 9417695 w 11830043"/>
              <a:gd name="connsiteY3304" fmla="*/ 3377836 h 6533995"/>
              <a:gd name="connsiteX3305" fmla="*/ 9176467 w 11830043"/>
              <a:gd name="connsiteY3305" fmla="*/ 3377836 h 6533995"/>
              <a:gd name="connsiteX3306" fmla="*/ 9186187 w 11830043"/>
              <a:gd name="connsiteY3306" fmla="*/ 3387624 h 6533995"/>
              <a:gd name="connsiteX3307" fmla="*/ 9176467 w 11830043"/>
              <a:gd name="connsiteY3307" fmla="*/ 3397347 h 6533995"/>
              <a:gd name="connsiteX3308" fmla="*/ 9166683 w 11830043"/>
              <a:gd name="connsiteY3308" fmla="*/ 3387624 h 6533995"/>
              <a:gd name="connsiteX3309" fmla="*/ 9176467 w 11830043"/>
              <a:gd name="connsiteY3309" fmla="*/ 3377836 h 6533995"/>
              <a:gd name="connsiteX3310" fmla="*/ 8935237 w 11830043"/>
              <a:gd name="connsiteY3310" fmla="*/ 3377836 h 6533995"/>
              <a:gd name="connsiteX3311" fmla="*/ 8944958 w 11830043"/>
              <a:gd name="connsiteY3311" fmla="*/ 3387624 h 6533995"/>
              <a:gd name="connsiteX3312" fmla="*/ 8935237 w 11830043"/>
              <a:gd name="connsiteY3312" fmla="*/ 3397347 h 6533995"/>
              <a:gd name="connsiteX3313" fmla="*/ 8925454 w 11830043"/>
              <a:gd name="connsiteY3313" fmla="*/ 3387624 h 6533995"/>
              <a:gd name="connsiteX3314" fmla="*/ 8935237 w 11830043"/>
              <a:gd name="connsiteY3314" fmla="*/ 3377836 h 6533995"/>
              <a:gd name="connsiteX3315" fmla="*/ 8694009 w 11830043"/>
              <a:gd name="connsiteY3315" fmla="*/ 3377836 h 6533995"/>
              <a:gd name="connsiteX3316" fmla="*/ 8703730 w 11830043"/>
              <a:gd name="connsiteY3316" fmla="*/ 3387624 h 6533995"/>
              <a:gd name="connsiteX3317" fmla="*/ 8694009 w 11830043"/>
              <a:gd name="connsiteY3317" fmla="*/ 3397347 h 6533995"/>
              <a:gd name="connsiteX3318" fmla="*/ 8684289 w 11830043"/>
              <a:gd name="connsiteY3318" fmla="*/ 3387624 h 6533995"/>
              <a:gd name="connsiteX3319" fmla="*/ 8694009 w 11830043"/>
              <a:gd name="connsiteY3319" fmla="*/ 3377836 h 6533995"/>
              <a:gd name="connsiteX3320" fmla="*/ 8452781 w 11830043"/>
              <a:gd name="connsiteY3320" fmla="*/ 3377836 h 6533995"/>
              <a:gd name="connsiteX3321" fmla="*/ 8462566 w 11830043"/>
              <a:gd name="connsiteY3321" fmla="*/ 3387624 h 6533995"/>
              <a:gd name="connsiteX3322" fmla="*/ 8452781 w 11830043"/>
              <a:gd name="connsiteY3322" fmla="*/ 3397347 h 6533995"/>
              <a:gd name="connsiteX3323" fmla="*/ 8443061 w 11830043"/>
              <a:gd name="connsiteY3323" fmla="*/ 3387624 h 6533995"/>
              <a:gd name="connsiteX3324" fmla="*/ 8452781 w 11830043"/>
              <a:gd name="connsiteY3324" fmla="*/ 3377836 h 6533995"/>
              <a:gd name="connsiteX3325" fmla="*/ 8211553 w 11830043"/>
              <a:gd name="connsiteY3325" fmla="*/ 3377836 h 6533995"/>
              <a:gd name="connsiteX3326" fmla="*/ 8221273 w 11830043"/>
              <a:gd name="connsiteY3326" fmla="*/ 3387624 h 6533995"/>
              <a:gd name="connsiteX3327" fmla="*/ 8211553 w 11830043"/>
              <a:gd name="connsiteY3327" fmla="*/ 3397347 h 6533995"/>
              <a:gd name="connsiteX3328" fmla="*/ 8201769 w 11830043"/>
              <a:gd name="connsiteY3328" fmla="*/ 3387624 h 6533995"/>
              <a:gd name="connsiteX3329" fmla="*/ 8211553 w 11830043"/>
              <a:gd name="connsiteY3329" fmla="*/ 3377836 h 6533995"/>
              <a:gd name="connsiteX3330" fmla="*/ 7970260 w 11830043"/>
              <a:gd name="connsiteY3330" fmla="*/ 3377836 h 6533995"/>
              <a:gd name="connsiteX3331" fmla="*/ 7980044 w 11830043"/>
              <a:gd name="connsiteY3331" fmla="*/ 3387624 h 6533995"/>
              <a:gd name="connsiteX3332" fmla="*/ 7970260 w 11830043"/>
              <a:gd name="connsiteY3332" fmla="*/ 3397347 h 6533995"/>
              <a:gd name="connsiteX3333" fmla="*/ 7960477 w 11830043"/>
              <a:gd name="connsiteY3333" fmla="*/ 3387624 h 6533995"/>
              <a:gd name="connsiteX3334" fmla="*/ 7970260 w 11830043"/>
              <a:gd name="connsiteY3334" fmla="*/ 3377836 h 6533995"/>
              <a:gd name="connsiteX3335" fmla="*/ 7729032 w 11830043"/>
              <a:gd name="connsiteY3335" fmla="*/ 3377836 h 6533995"/>
              <a:gd name="connsiteX3336" fmla="*/ 7738753 w 11830043"/>
              <a:gd name="connsiteY3336" fmla="*/ 3387624 h 6533995"/>
              <a:gd name="connsiteX3337" fmla="*/ 7729032 w 11830043"/>
              <a:gd name="connsiteY3337" fmla="*/ 3397347 h 6533995"/>
              <a:gd name="connsiteX3338" fmla="*/ 7719249 w 11830043"/>
              <a:gd name="connsiteY3338" fmla="*/ 3387624 h 6533995"/>
              <a:gd name="connsiteX3339" fmla="*/ 7729032 w 11830043"/>
              <a:gd name="connsiteY3339" fmla="*/ 3377836 h 6533995"/>
              <a:gd name="connsiteX3340" fmla="*/ 7487803 w 11830043"/>
              <a:gd name="connsiteY3340" fmla="*/ 3377836 h 6533995"/>
              <a:gd name="connsiteX3341" fmla="*/ 7497524 w 11830043"/>
              <a:gd name="connsiteY3341" fmla="*/ 3387624 h 6533995"/>
              <a:gd name="connsiteX3342" fmla="*/ 7487803 w 11830043"/>
              <a:gd name="connsiteY3342" fmla="*/ 3397347 h 6533995"/>
              <a:gd name="connsiteX3343" fmla="*/ 7478019 w 11830043"/>
              <a:gd name="connsiteY3343" fmla="*/ 3387624 h 6533995"/>
              <a:gd name="connsiteX3344" fmla="*/ 7487803 w 11830043"/>
              <a:gd name="connsiteY3344" fmla="*/ 3377836 h 6533995"/>
              <a:gd name="connsiteX3345" fmla="*/ 7246575 w 11830043"/>
              <a:gd name="connsiteY3345" fmla="*/ 3377836 h 6533995"/>
              <a:gd name="connsiteX3346" fmla="*/ 7256359 w 11830043"/>
              <a:gd name="connsiteY3346" fmla="*/ 3387624 h 6533995"/>
              <a:gd name="connsiteX3347" fmla="*/ 7246575 w 11830043"/>
              <a:gd name="connsiteY3347" fmla="*/ 3397347 h 6533995"/>
              <a:gd name="connsiteX3348" fmla="*/ 7236855 w 11830043"/>
              <a:gd name="connsiteY3348" fmla="*/ 3387624 h 6533995"/>
              <a:gd name="connsiteX3349" fmla="*/ 7246575 w 11830043"/>
              <a:gd name="connsiteY3349" fmla="*/ 3377836 h 6533995"/>
              <a:gd name="connsiteX3350" fmla="*/ 7005346 w 11830043"/>
              <a:gd name="connsiteY3350" fmla="*/ 3377836 h 6533995"/>
              <a:gd name="connsiteX3351" fmla="*/ 7015130 w 11830043"/>
              <a:gd name="connsiteY3351" fmla="*/ 3387624 h 6533995"/>
              <a:gd name="connsiteX3352" fmla="*/ 7005346 w 11830043"/>
              <a:gd name="connsiteY3352" fmla="*/ 3397347 h 6533995"/>
              <a:gd name="connsiteX3353" fmla="*/ 6995626 w 11830043"/>
              <a:gd name="connsiteY3353" fmla="*/ 3387624 h 6533995"/>
              <a:gd name="connsiteX3354" fmla="*/ 7005346 w 11830043"/>
              <a:gd name="connsiteY3354" fmla="*/ 3377836 h 6533995"/>
              <a:gd name="connsiteX3355" fmla="*/ 6764118 w 11830043"/>
              <a:gd name="connsiteY3355" fmla="*/ 3377836 h 6533995"/>
              <a:gd name="connsiteX3356" fmla="*/ 6773902 w 11830043"/>
              <a:gd name="connsiteY3356" fmla="*/ 3387624 h 6533995"/>
              <a:gd name="connsiteX3357" fmla="*/ 6764118 w 11830043"/>
              <a:gd name="connsiteY3357" fmla="*/ 3397347 h 6533995"/>
              <a:gd name="connsiteX3358" fmla="*/ 6754335 w 11830043"/>
              <a:gd name="connsiteY3358" fmla="*/ 3387624 h 6533995"/>
              <a:gd name="connsiteX3359" fmla="*/ 6764118 w 11830043"/>
              <a:gd name="connsiteY3359" fmla="*/ 3377836 h 6533995"/>
              <a:gd name="connsiteX3360" fmla="*/ 6522889 w 11830043"/>
              <a:gd name="connsiteY3360" fmla="*/ 3377836 h 6533995"/>
              <a:gd name="connsiteX3361" fmla="*/ 6532610 w 11830043"/>
              <a:gd name="connsiteY3361" fmla="*/ 3387624 h 6533995"/>
              <a:gd name="connsiteX3362" fmla="*/ 6522889 w 11830043"/>
              <a:gd name="connsiteY3362" fmla="*/ 3397347 h 6533995"/>
              <a:gd name="connsiteX3363" fmla="*/ 6513105 w 11830043"/>
              <a:gd name="connsiteY3363" fmla="*/ 3387624 h 6533995"/>
              <a:gd name="connsiteX3364" fmla="*/ 6522889 w 11830043"/>
              <a:gd name="connsiteY3364" fmla="*/ 3377836 h 6533995"/>
              <a:gd name="connsiteX3365" fmla="*/ 6281661 w 11830043"/>
              <a:gd name="connsiteY3365" fmla="*/ 3377836 h 6533995"/>
              <a:gd name="connsiteX3366" fmla="*/ 6291381 w 11830043"/>
              <a:gd name="connsiteY3366" fmla="*/ 3387624 h 6533995"/>
              <a:gd name="connsiteX3367" fmla="*/ 6281661 w 11830043"/>
              <a:gd name="connsiteY3367" fmla="*/ 3397347 h 6533995"/>
              <a:gd name="connsiteX3368" fmla="*/ 6271877 w 11830043"/>
              <a:gd name="connsiteY3368" fmla="*/ 3387624 h 6533995"/>
              <a:gd name="connsiteX3369" fmla="*/ 6281661 w 11830043"/>
              <a:gd name="connsiteY3369" fmla="*/ 3377836 h 6533995"/>
              <a:gd name="connsiteX3370" fmla="*/ 6040432 w 11830043"/>
              <a:gd name="connsiteY3370" fmla="*/ 3377836 h 6533995"/>
              <a:gd name="connsiteX3371" fmla="*/ 6050216 w 11830043"/>
              <a:gd name="connsiteY3371" fmla="*/ 3387624 h 6533995"/>
              <a:gd name="connsiteX3372" fmla="*/ 6040432 w 11830043"/>
              <a:gd name="connsiteY3372" fmla="*/ 3397347 h 6533995"/>
              <a:gd name="connsiteX3373" fmla="*/ 6030712 w 11830043"/>
              <a:gd name="connsiteY3373" fmla="*/ 3387624 h 6533995"/>
              <a:gd name="connsiteX3374" fmla="*/ 6040432 w 11830043"/>
              <a:gd name="connsiteY3374" fmla="*/ 3377836 h 6533995"/>
              <a:gd name="connsiteX3375" fmla="*/ 5799205 w 11830043"/>
              <a:gd name="connsiteY3375" fmla="*/ 3377836 h 6533995"/>
              <a:gd name="connsiteX3376" fmla="*/ 5808989 w 11830043"/>
              <a:gd name="connsiteY3376" fmla="*/ 3387624 h 6533995"/>
              <a:gd name="connsiteX3377" fmla="*/ 5799205 w 11830043"/>
              <a:gd name="connsiteY3377" fmla="*/ 3397347 h 6533995"/>
              <a:gd name="connsiteX3378" fmla="*/ 5789486 w 11830043"/>
              <a:gd name="connsiteY3378" fmla="*/ 3387624 h 6533995"/>
              <a:gd name="connsiteX3379" fmla="*/ 5799205 w 11830043"/>
              <a:gd name="connsiteY3379" fmla="*/ 3377836 h 6533995"/>
              <a:gd name="connsiteX3380" fmla="*/ 5557991 w 11830043"/>
              <a:gd name="connsiteY3380" fmla="*/ 3377836 h 6533995"/>
              <a:gd name="connsiteX3381" fmla="*/ 5567774 w 11830043"/>
              <a:gd name="connsiteY3381" fmla="*/ 3387624 h 6533995"/>
              <a:gd name="connsiteX3382" fmla="*/ 5557991 w 11830043"/>
              <a:gd name="connsiteY3382" fmla="*/ 3397347 h 6533995"/>
              <a:gd name="connsiteX3383" fmla="*/ 5548208 w 11830043"/>
              <a:gd name="connsiteY3383" fmla="*/ 3387624 h 6533995"/>
              <a:gd name="connsiteX3384" fmla="*/ 5557991 w 11830043"/>
              <a:gd name="connsiteY3384" fmla="*/ 3377836 h 6533995"/>
              <a:gd name="connsiteX3385" fmla="*/ 5316710 w 11830043"/>
              <a:gd name="connsiteY3385" fmla="*/ 3377836 h 6533995"/>
              <a:gd name="connsiteX3386" fmla="*/ 5326429 w 11830043"/>
              <a:gd name="connsiteY3386" fmla="*/ 3387624 h 6533995"/>
              <a:gd name="connsiteX3387" fmla="*/ 5316710 w 11830043"/>
              <a:gd name="connsiteY3387" fmla="*/ 3397347 h 6533995"/>
              <a:gd name="connsiteX3388" fmla="*/ 5306924 w 11830043"/>
              <a:gd name="connsiteY3388" fmla="*/ 3387624 h 6533995"/>
              <a:gd name="connsiteX3389" fmla="*/ 5316710 w 11830043"/>
              <a:gd name="connsiteY3389" fmla="*/ 3377836 h 6533995"/>
              <a:gd name="connsiteX3390" fmla="*/ 5075486 w 11830043"/>
              <a:gd name="connsiteY3390" fmla="*/ 3377836 h 6533995"/>
              <a:gd name="connsiteX3391" fmla="*/ 5085202 w 11830043"/>
              <a:gd name="connsiteY3391" fmla="*/ 3387624 h 6533995"/>
              <a:gd name="connsiteX3392" fmla="*/ 5075486 w 11830043"/>
              <a:gd name="connsiteY3392" fmla="*/ 3397347 h 6533995"/>
              <a:gd name="connsiteX3393" fmla="*/ 5065705 w 11830043"/>
              <a:gd name="connsiteY3393" fmla="*/ 3387624 h 6533995"/>
              <a:gd name="connsiteX3394" fmla="*/ 5075486 w 11830043"/>
              <a:gd name="connsiteY3394" fmla="*/ 3377836 h 6533995"/>
              <a:gd name="connsiteX3395" fmla="*/ 4834252 w 11830043"/>
              <a:gd name="connsiteY3395" fmla="*/ 3377836 h 6533995"/>
              <a:gd name="connsiteX3396" fmla="*/ 4844040 w 11830043"/>
              <a:gd name="connsiteY3396" fmla="*/ 3387624 h 6533995"/>
              <a:gd name="connsiteX3397" fmla="*/ 4834252 w 11830043"/>
              <a:gd name="connsiteY3397" fmla="*/ 3397347 h 6533995"/>
              <a:gd name="connsiteX3398" fmla="*/ 4824534 w 11830043"/>
              <a:gd name="connsiteY3398" fmla="*/ 3387624 h 6533995"/>
              <a:gd name="connsiteX3399" fmla="*/ 4834252 w 11830043"/>
              <a:gd name="connsiteY3399" fmla="*/ 3377836 h 6533995"/>
              <a:gd name="connsiteX3400" fmla="*/ 4593019 w 11830043"/>
              <a:gd name="connsiteY3400" fmla="*/ 3377836 h 6533995"/>
              <a:gd name="connsiteX3401" fmla="*/ 4602795 w 11830043"/>
              <a:gd name="connsiteY3401" fmla="*/ 3387624 h 6533995"/>
              <a:gd name="connsiteX3402" fmla="*/ 4593019 w 11830043"/>
              <a:gd name="connsiteY3402" fmla="*/ 3397347 h 6533995"/>
              <a:gd name="connsiteX3403" fmla="*/ 4583304 w 11830043"/>
              <a:gd name="connsiteY3403" fmla="*/ 3387624 h 6533995"/>
              <a:gd name="connsiteX3404" fmla="*/ 4593019 w 11830043"/>
              <a:gd name="connsiteY3404" fmla="*/ 3377836 h 6533995"/>
              <a:gd name="connsiteX3405" fmla="*/ 4351806 w 11830043"/>
              <a:gd name="connsiteY3405" fmla="*/ 3377836 h 6533995"/>
              <a:gd name="connsiteX3406" fmla="*/ 4361580 w 11830043"/>
              <a:gd name="connsiteY3406" fmla="*/ 3387624 h 6533995"/>
              <a:gd name="connsiteX3407" fmla="*/ 4351806 w 11830043"/>
              <a:gd name="connsiteY3407" fmla="*/ 3397347 h 6533995"/>
              <a:gd name="connsiteX3408" fmla="*/ 4342006 w 11830043"/>
              <a:gd name="connsiteY3408" fmla="*/ 3387624 h 6533995"/>
              <a:gd name="connsiteX3409" fmla="*/ 4351806 w 11830043"/>
              <a:gd name="connsiteY3409" fmla="*/ 3377836 h 6533995"/>
              <a:gd name="connsiteX3410" fmla="*/ 4110581 w 11830043"/>
              <a:gd name="connsiteY3410" fmla="*/ 3377836 h 6533995"/>
              <a:gd name="connsiteX3411" fmla="*/ 4120362 w 11830043"/>
              <a:gd name="connsiteY3411" fmla="*/ 3387624 h 6533995"/>
              <a:gd name="connsiteX3412" fmla="*/ 4110581 w 11830043"/>
              <a:gd name="connsiteY3412" fmla="*/ 3397347 h 6533995"/>
              <a:gd name="connsiteX3413" fmla="*/ 4100799 w 11830043"/>
              <a:gd name="connsiteY3413" fmla="*/ 3387624 h 6533995"/>
              <a:gd name="connsiteX3414" fmla="*/ 4110581 w 11830043"/>
              <a:gd name="connsiteY3414" fmla="*/ 3377836 h 6533995"/>
              <a:gd name="connsiteX3415" fmla="*/ 3869431 w 11830043"/>
              <a:gd name="connsiteY3415" fmla="*/ 3377836 h 6533995"/>
              <a:gd name="connsiteX3416" fmla="*/ 3879149 w 11830043"/>
              <a:gd name="connsiteY3416" fmla="*/ 3387624 h 6533995"/>
              <a:gd name="connsiteX3417" fmla="*/ 3869431 w 11830043"/>
              <a:gd name="connsiteY3417" fmla="*/ 3397347 h 6533995"/>
              <a:gd name="connsiteX3418" fmla="*/ 3859648 w 11830043"/>
              <a:gd name="connsiteY3418" fmla="*/ 3387624 h 6533995"/>
              <a:gd name="connsiteX3419" fmla="*/ 3869431 w 11830043"/>
              <a:gd name="connsiteY3419" fmla="*/ 3377836 h 6533995"/>
              <a:gd name="connsiteX3420" fmla="*/ 3628212 w 11830043"/>
              <a:gd name="connsiteY3420" fmla="*/ 3377836 h 6533995"/>
              <a:gd name="connsiteX3421" fmla="*/ 3637936 w 11830043"/>
              <a:gd name="connsiteY3421" fmla="*/ 3387624 h 6533995"/>
              <a:gd name="connsiteX3422" fmla="*/ 3628212 w 11830043"/>
              <a:gd name="connsiteY3422" fmla="*/ 3397347 h 6533995"/>
              <a:gd name="connsiteX3423" fmla="*/ 3618430 w 11830043"/>
              <a:gd name="connsiteY3423" fmla="*/ 3387624 h 6533995"/>
              <a:gd name="connsiteX3424" fmla="*/ 3628212 w 11830043"/>
              <a:gd name="connsiteY3424" fmla="*/ 3377836 h 6533995"/>
              <a:gd name="connsiteX3425" fmla="*/ 3386958 w 11830043"/>
              <a:gd name="connsiteY3425" fmla="*/ 3377836 h 6533995"/>
              <a:gd name="connsiteX3426" fmla="*/ 3396744 w 11830043"/>
              <a:gd name="connsiteY3426" fmla="*/ 3387624 h 6533995"/>
              <a:gd name="connsiteX3427" fmla="*/ 3386958 w 11830043"/>
              <a:gd name="connsiteY3427" fmla="*/ 3397347 h 6533995"/>
              <a:gd name="connsiteX3428" fmla="*/ 3377236 w 11830043"/>
              <a:gd name="connsiteY3428" fmla="*/ 3387624 h 6533995"/>
              <a:gd name="connsiteX3429" fmla="*/ 3386958 w 11830043"/>
              <a:gd name="connsiteY3429" fmla="*/ 3377836 h 6533995"/>
              <a:gd name="connsiteX3430" fmla="*/ 3145751 w 11830043"/>
              <a:gd name="connsiteY3430" fmla="*/ 3377836 h 6533995"/>
              <a:gd name="connsiteX3431" fmla="*/ 3155533 w 11830043"/>
              <a:gd name="connsiteY3431" fmla="*/ 3387624 h 6533995"/>
              <a:gd name="connsiteX3432" fmla="*/ 3145751 w 11830043"/>
              <a:gd name="connsiteY3432" fmla="*/ 3397347 h 6533995"/>
              <a:gd name="connsiteX3433" fmla="*/ 3136032 w 11830043"/>
              <a:gd name="connsiteY3433" fmla="*/ 3387624 h 6533995"/>
              <a:gd name="connsiteX3434" fmla="*/ 3145751 w 11830043"/>
              <a:gd name="connsiteY3434" fmla="*/ 3377836 h 6533995"/>
              <a:gd name="connsiteX3435" fmla="*/ 2904573 w 11830043"/>
              <a:gd name="connsiteY3435" fmla="*/ 3377836 h 6533995"/>
              <a:gd name="connsiteX3436" fmla="*/ 2914355 w 11830043"/>
              <a:gd name="connsiteY3436" fmla="*/ 3387624 h 6533995"/>
              <a:gd name="connsiteX3437" fmla="*/ 2904573 w 11830043"/>
              <a:gd name="connsiteY3437" fmla="*/ 3397347 h 6533995"/>
              <a:gd name="connsiteX3438" fmla="*/ 2894791 w 11830043"/>
              <a:gd name="connsiteY3438" fmla="*/ 3387624 h 6533995"/>
              <a:gd name="connsiteX3439" fmla="*/ 2904573 w 11830043"/>
              <a:gd name="connsiteY3439" fmla="*/ 3377836 h 6533995"/>
              <a:gd name="connsiteX3440" fmla="*/ 2663275 w 11830043"/>
              <a:gd name="connsiteY3440" fmla="*/ 3377836 h 6533995"/>
              <a:gd name="connsiteX3441" fmla="*/ 2672998 w 11830043"/>
              <a:gd name="connsiteY3441" fmla="*/ 3387624 h 6533995"/>
              <a:gd name="connsiteX3442" fmla="*/ 2663275 w 11830043"/>
              <a:gd name="connsiteY3442" fmla="*/ 3397347 h 6533995"/>
              <a:gd name="connsiteX3443" fmla="*/ 2653492 w 11830043"/>
              <a:gd name="connsiteY3443" fmla="*/ 3387624 h 6533995"/>
              <a:gd name="connsiteX3444" fmla="*/ 2663275 w 11830043"/>
              <a:gd name="connsiteY3444" fmla="*/ 3377836 h 6533995"/>
              <a:gd name="connsiteX3445" fmla="*/ 2422037 w 11830043"/>
              <a:gd name="connsiteY3445" fmla="*/ 3377836 h 6533995"/>
              <a:gd name="connsiteX3446" fmla="*/ 2431754 w 11830043"/>
              <a:gd name="connsiteY3446" fmla="*/ 3387624 h 6533995"/>
              <a:gd name="connsiteX3447" fmla="*/ 2422037 w 11830043"/>
              <a:gd name="connsiteY3447" fmla="*/ 3397347 h 6533995"/>
              <a:gd name="connsiteX3448" fmla="*/ 2412257 w 11830043"/>
              <a:gd name="connsiteY3448" fmla="*/ 3387624 h 6533995"/>
              <a:gd name="connsiteX3449" fmla="*/ 2422037 w 11830043"/>
              <a:gd name="connsiteY3449" fmla="*/ 3377836 h 6533995"/>
              <a:gd name="connsiteX3450" fmla="*/ 2180788 w 11830043"/>
              <a:gd name="connsiteY3450" fmla="*/ 3377836 h 6533995"/>
              <a:gd name="connsiteX3451" fmla="*/ 2190580 w 11830043"/>
              <a:gd name="connsiteY3451" fmla="*/ 3387624 h 6533995"/>
              <a:gd name="connsiteX3452" fmla="*/ 2180788 w 11830043"/>
              <a:gd name="connsiteY3452" fmla="*/ 3397347 h 6533995"/>
              <a:gd name="connsiteX3453" fmla="*/ 2171085 w 11830043"/>
              <a:gd name="connsiteY3453" fmla="*/ 3387624 h 6533995"/>
              <a:gd name="connsiteX3454" fmla="*/ 2180788 w 11830043"/>
              <a:gd name="connsiteY3454" fmla="*/ 3377836 h 6533995"/>
              <a:gd name="connsiteX3455" fmla="*/ 1939582 w 11830043"/>
              <a:gd name="connsiteY3455" fmla="*/ 3377836 h 6533995"/>
              <a:gd name="connsiteX3456" fmla="*/ 1949365 w 11830043"/>
              <a:gd name="connsiteY3456" fmla="*/ 3387624 h 6533995"/>
              <a:gd name="connsiteX3457" fmla="*/ 1939582 w 11830043"/>
              <a:gd name="connsiteY3457" fmla="*/ 3397347 h 6533995"/>
              <a:gd name="connsiteX3458" fmla="*/ 1929861 w 11830043"/>
              <a:gd name="connsiteY3458" fmla="*/ 3387624 h 6533995"/>
              <a:gd name="connsiteX3459" fmla="*/ 1939582 w 11830043"/>
              <a:gd name="connsiteY3459" fmla="*/ 3377836 h 6533995"/>
              <a:gd name="connsiteX3460" fmla="*/ 1698332 w 11830043"/>
              <a:gd name="connsiteY3460" fmla="*/ 3377836 h 6533995"/>
              <a:gd name="connsiteX3461" fmla="*/ 1708118 w 11830043"/>
              <a:gd name="connsiteY3461" fmla="*/ 3387624 h 6533995"/>
              <a:gd name="connsiteX3462" fmla="*/ 1698332 w 11830043"/>
              <a:gd name="connsiteY3462" fmla="*/ 3397347 h 6533995"/>
              <a:gd name="connsiteX3463" fmla="*/ 1688547 w 11830043"/>
              <a:gd name="connsiteY3463" fmla="*/ 3387624 h 6533995"/>
              <a:gd name="connsiteX3464" fmla="*/ 1698332 w 11830043"/>
              <a:gd name="connsiteY3464" fmla="*/ 3377836 h 6533995"/>
              <a:gd name="connsiteX3465" fmla="*/ 1457107 w 11830043"/>
              <a:gd name="connsiteY3465" fmla="*/ 3377836 h 6533995"/>
              <a:gd name="connsiteX3466" fmla="*/ 1466827 w 11830043"/>
              <a:gd name="connsiteY3466" fmla="*/ 3387624 h 6533995"/>
              <a:gd name="connsiteX3467" fmla="*/ 1457107 w 11830043"/>
              <a:gd name="connsiteY3467" fmla="*/ 3397347 h 6533995"/>
              <a:gd name="connsiteX3468" fmla="*/ 1447323 w 11830043"/>
              <a:gd name="connsiteY3468" fmla="*/ 3387624 h 6533995"/>
              <a:gd name="connsiteX3469" fmla="*/ 1457107 w 11830043"/>
              <a:gd name="connsiteY3469" fmla="*/ 3377836 h 6533995"/>
              <a:gd name="connsiteX3470" fmla="*/ 1215886 w 11830043"/>
              <a:gd name="connsiteY3470" fmla="*/ 3377836 h 6533995"/>
              <a:gd name="connsiteX3471" fmla="*/ 1225670 w 11830043"/>
              <a:gd name="connsiteY3471" fmla="*/ 3387624 h 6533995"/>
              <a:gd name="connsiteX3472" fmla="*/ 1215886 w 11830043"/>
              <a:gd name="connsiteY3472" fmla="*/ 3397347 h 6533995"/>
              <a:gd name="connsiteX3473" fmla="*/ 1206166 w 11830043"/>
              <a:gd name="connsiteY3473" fmla="*/ 3387624 h 6533995"/>
              <a:gd name="connsiteX3474" fmla="*/ 1215886 w 11830043"/>
              <a:gd name="connsiteY3474" fmla="*/ 3377836 h 6533995"/>
              <a:gd name="connsiteX3475" fmla="*/ 974666 w 11830043"/>
              <a:gd name="connsiteY3475" fmla="*/ 3377836 h 6533995"/>
              <a:gd name="connsiteX3476" fmla="*/ 984449 w 11830043"/>
              <a:gd name="connsiteY3476" fmla="*/ 3387624 h 6533995"/>
              <a:gd name="connsiteX3477" fmla="*/ 974666 w 11830043"/>
              <a:gd name="connsiteY3477" fmla="*/ 3397347 h 6533995"/>
              <a:gd name="connsiteX3478" fmla="*/ 964946 w 11830043"/>
              <a:gd name="connsiteY3478" fmla="*/ 3387624 h 6533995"/>
              <a:gd name="connsiteX3479" fmla="*/ 974666 w 11830043"/>
              <a:gd name="connsiteY3479" fmla="*/ 3377836 h 6533995"/>
              <a:gd name="connsiteX3480" fmla="*/ 733446 w 11830043"/>
              <a:gd name="connsiteY3480" fmla="*/ 3377836 h 6533995"/>
              <a:gd name="connsiteX3481" fmla="*/ 743165 w 11830043"/>
              <a:gd name="connsiteY3481" fmla="*/ 3387624 h 6533995"/>
              <a:gd name="connsiteX3482" fmla="*/ 733446 w 11830043"/>
              <a:gd name="connsiteY3482" fmla="*/ 3397347 h 6533995"/>
              <a:gd name="connsiteX3483" fmla="*/ 723662 w 11830043"/>
              <a:gd name="connsiteY3483" fmla="*/ 3387624 h 6533995"/>
              <a:gd name="connsiteX3484" fmla="*/ 733446 w 11830043"/>
              <a:gd name="connsiteY3484" fmla="*/ 3377836 h 6533995"/>
              <a:gd name="connsiteX3485" fmla="*/ 492225 w 11830043"/>
              <a:gd name="connsiteY3485" fmla="*/ 3377836 h 6533995"/>
              <a:gd name="connsiteX3486" fmla="*/ 501945 w 11830043"/>
              <a:gd name="connsiteY3486" fmla="*/ 3387624 h 6533995"/>
              <a:gd name="connsiteX3487" fmla="*/ 492225 w 11830043"/>
              <a:gd name="connsiteY3487" fmla="*/ 3397347 h 6533995"/>
              <a:gd name="connsiteX3488" fmla="*/ 482441 w 11830043"/>
              <a:gd name="connsiteY3488" fmla="*/ 3387624 h 6533995"/>
              <a:gd name="connsiteX3489" fmla="*/ 492225 w 11830043"/>
              <a:gd name="connsiteY3489" fmla="*/ 3377836 h 6533995"/>
              <a:gd name="connsiteX3490" fmla="*/ 251005 w 11830043"/>
              <a:gd name="connsiteY3490" fmla="*/ 3377836 h 6533995"/>
              <a:gd name="connsiteX3491" fmla="*/ 260789 w 11830043"/>
              <a:gd name="connsiteY3491" fmla="*/ 3387624 h 6533995"/>
              <a:gd name="connsiteX3492" fmla="*/ 251005 w 11830043"/>
              <a:gd name="connsiteY3492" fmla="*/ 3397347 h 6533995"/>
              <a:gd name="connsiteX3493" fmla="*/ 241285 w 11830043"/>
              <a:gd name="connsiteY3493" fmla="*/ 3387624 h 6533995"/>
              <a:gd name="connsiteX3494" fmla="*/ 251005 w 11830043"/>
              <a:gd name="connsiteY3494" fmla="*/ 3377836 h 6533995"/>
              <a:gd name="connsiteX3495" fmla="*/ 9722 w 11830043"/>
              <a:gd name="connsiteY3495" fmla="*/ 3377836 h 6533995"/>
              <a:gd name="connsiteX3496" fmla="*/ 19506 w 11830043"/>
              <a:gd name="connsiteY3496" fmla="*/ 3387624 h 6533995"/>
              <a:gd name="connsiteX3497" fmla="*/ 9722 w 11830043"/>
              <a:gd name="connsiteY3497" fmla="*/ 3397347 h 6533995"/>
              <a:gd name="connsiteX3498" fmla="*/ 2 w 11830043"/>
              <a:gd name="connsiteY3498" fmla="*/ 3387624 h 6533995"/>
              <a:gd name="connsiteX3499" fmla="*/ 9722 w 11830043"/>
              <a:gd name="connsiteY3499" fmla="*/ 3377836 h 6533995"/>
              <a:gd name="connsiteX3500" fmla="*/ 9649203 w 11830043"/>
              <a:gd name="connsiteY3500" fmla="*/ 3136585 h 6533995"/>
              <a:gd name="connsiteX3501" fmla="*/ 9658923 w 11830043"/>
              <a:gd name="connsiteY3501" fmla="*/ 3146371 h 6533995"/>
              <a:gd name="connsiteX3502" fmla="*/ 9649203 w 11830043"/>
              <a:gd name="connsiteY3502" fmla="*/ 3156095 h 6533995"/>
              <a:gd name="connsiteX3503" fmla="*/ 9639483 w 11830043"/>
              <a:gd name="connsiteY3503" fmla="*/ 3146371 h 6533995"/>
              <a:gd name="connsiteX3504" fmla="*/ 9649203 w 11830043"/>
              <a:gd name="connsiteY3504" fmla="*/ 3136585 h 6533995"/>
              <a:gd name="connsiteX3505" fmla="*/ 11820259 w 11830043"/>
              <a:gd name="connsiteY3505" fmla="*/ 3136584 h 6533995"/>
              <a:gd name="connsiteX3506" fmla="*/ 11830043 w 11830043"/>
              <a:gd name="connsiteY3506" fmla="*/ 3146371 h 6533995"/>
              <a:gd name="connsiteX3507" fmla="*/ 11820259 w 11830043"/>
              <a:gd name="connsiteY3507" fmla="*/ 3156095 h 6533995"/>
              <a:gd name="connsiteX3508" fmla="*/ 11810539 w 11830043"/>
              <a:gd name="connsiteY3508" fmla="*/ 3146371 h 6533995"/>
              <a:gd name="connsiteX3509" fmla="*/ 11820259 w 11830043"/>
              <a:gd name="connsiteY3509" fmla="*/ 3136584 h 6533995"/>
              <a:gd name="connsiteX3510" fmla="*/ 11579030 w 11830043"/>
              <a:gd name="connsiteY3510" fmla="*/ 3136584 h 6533995"/>
              <a:gd name="connsiteX3511" fmla="*/ 11588815 w 11830043"/>
              <a:gd name="connsiteY3511" fmla="*/ 3146371 h 6533995"/>
              <a:gd name="connsiteX3512" fmla="*/ 11579030 w 11830043"/>
              <a:gd name="connsiteY3512" fmla="*/ 3156095 h 6533995"/>
              <a:gd name="connsiteX3513" fmla="*/ 11569310 w 11830043"/>
              <a:gd name="connsiteY3513" fmla="*/ 3146371 h 6533995"/>
              <a:gd name="connsiteX3514" fmla="*/ 11579030 w 11830043"/>
              <a:gd name="connsiteY3514" fmla="*/ 3136584 h 6533995"/>
              <a:gd name="connsiteX3515" fmla="*/ 11337802 w 11830043"/>
              <a:gd name="connsiteY3515" fmla="*/ 3136584 h 6533995"/>
              <a:gd name="connsiteX3516" fmla="*/ 11347587 w 11830043"/>
              <a:gd name="connsiteY3516" fmla="*/ 3146371 h 6533995"/>
              <a:gd name="connsiteX3517" fmla="*/ 11337802 w 11830043"/>
              <a:gd name="connsiteY3517" fmla="*/ 3156095 h 6533995"/>
              <a:gd name="connsiteX3518" fmla="*/ 11328082 w 11830043"/>
              <a:gd name="connsiteY3518" fmla="*/ 3146371 h 6533995"/>
              <a:gd name="connsiteX3519" fmla="*/ 11337802 w 11830043"/>
              <a:gd name="connsiteY3519" fmla="*/ 3136584 h 6533995"/>
              <a:gd name="connsiteX3520" fmla="*/ 11096574 w 11830043"/>
              <a:gd name="connsiteY3520" fmla="*/ 3136584 h 6533995"/>
              <a:gd name="connsiteX3521" fmla="*/ 11106294 w 11830043"/>
              <a:gd name="connsiteY3521" fmla="*/ 3146371 h 6533995"/>
              <a:gd name="connsiteX3522" fmla="*/ 11096574 w 11830043"/>
              <a:gd name="connsiteY3522" fmla="*/ 3156095 h 6533995"/>
              <a:gd name="connsiteX3523" fmla="*/ 11086790 w 11830043"/>
              <a:gd name="connsiteY3523" fmla="*/ 3146371 h 6533995"/>
              <a:gd name="connsiteX3524" fmla="*/ 11096574 w 11830043"/>
              <a:gd name="connsiteY3524" fmla="*/ 3136584 h 6533995"/>
              <a:gd name="connsiteX3525" fmla="*/ 10855345 w 11830043"/>
              <a:gd name="connsiteY3525" fmla="*/ 3136584 h 6533995"/>
              <a:gd name="connsiteX3526" fmla="*/ 10865065 w 11830043"/>
              <a:gd name="connsiteY3526" fmla="*/ 3146371 h 6533995"/>
              <a:gd name="connsiteX3527" fmla="*/ 10855345 w 11830043"/>
              <a:gd name="connsiteY3527" fmla="*/ 3156095 h 6533995"/>
              <a:gd name="connsiteX3528" fmla="*/ 10845625 w 11830043"/>
              <a:gd name="connsiteY3528" fmla="*/ 3146371 h 6533995"/>
              <a:gd name="connsiteX3529" fmla="*/ 10855345 w 11830043"/>
              <a:gd name="connsiteY3529" fmla="*/ 3136584 h 6533995"/>
              <a:gd name="connsiteX3530" fmla="*/ 10614116 w 11830043"/>
              <a:gd name="connsiteY3530" fmla="*/ 3136584 h 6533995"/>
              <a:gd name="connsiteX3531" fmla="*/ 10623901 w 11830043"/>
              <a:gd name="connsiteY3531" fmla="*/ 3146371 h 6533995"/>
              <a:gd name="connsiteX3532" fmla="*/ 10614116 w 11830043"/>
              <a:gd name="connsiteY3532" fmla="*/ 3156095 h 6533995"/>
              <a:gd name="connsiteX3533" fmla="*/ 10604396 w 11830043"/>
              <a:gd name="connsiteY3533" fmla="*/ 3146371 h 6533995"/>
              <a:gd name="connsiteX3534" fmla="*/ 10614116 w 11830043"/>
              <a:gd name="connsiteY3534" fmla="*/ 3136584 h 6533995"/>
              <a:gd name="connsiteX3535" fmla="*/ 10372888 w 11830043"/>
              <a:gd name="connsiteY3535" fmla="*/ 3136584 h 6533995"/>
              <a:gd name="connsiteX3536" fmla="*/ 10382673 w 11830043"/>
              <a:gd name="connsiteY3536" fmla="*/ 3146371 h 6533995"/>
              <a:gd name="connsiteX3537" fmla="*/ 10372888 w 11830043"/>
              <a:gd name="connsiteY3537" fmla="*/ 3156095 h 6533995"/>
              <a:gd name="connsiteX3538" fmla="*/ 10363168 w 11830043"/>
              <a:gd name="connsiteY3538" fmla="*/ 3146371 h 6533995"/>
              <a:gd name="connsiteX3539" fmla="*/ 10372888 w 11830043"/>
              <a:gd name="connsiteY3539" fmla="*/ 3136584 h 6533995"/>
              <a:gd name="connsiteX3540" fmla="*/ 10131660 w 11830043"/>
              <a:gd name="connsiteY3540" fmla="*/ 3136584 h 6533995"/>
              <a:gd name="connsiteX3541" fmla="*/ 10141444 w 11830043"/>
              <a:gd name="connsiteY3541" fmla="*/ 3146371 h 6533995"/>
              <a:gd name="connsiteX3542" fmla="*/ 10131660 w 11830043"/>
              <a:gd name="connsiteY3542" fmla="*/ 3156095 h 6533995"/>
              <a:gd name="connsiteX3543" fmla="*/ 10121940 w 11830043"/>
              <a:gd name="connsiteY3543" fmla="*/ 3146371 h 6533995"/>
              <a:gd name="connsiteX3544" fmla="*/ 10131660 w 11830043"/>
              <a:gd name="connsiteY3544" fmla="*/ 3136584 h 6533995"/>
              <a:gd name="connsiteX3545" fmla="*/ 9890432 w 11830043"/>
              <a:gd name="connsiteY3545" fmla="*/ 3136584 h 6533995"/>
              <a:gd name="connsiteX3546" fmla="*/ 9900152 w 11830043"/>
              <a:gd name="connsiteY3546" fmla="*/ 3146371 h 6533995"/>
              <a:gd name="connsiteX3547" fmla="*/ 9890432 w 11830043"/>
              <a:gd name="connsiteY3547" fmla="*/ 3156095 h 6533995"/>
              <a:gd name="connsiteX3548" fmla="*/ 9880648 w 11830043"/>
              <a:gd name="connsiteY3548" fmla="*/ 3146371 h 6533995"/>
              <a:gd name="connsiteX3549" fmla="*/ 9890432 w 11830043"/>
              <a:gd name="connsiteY3549" fmla="*/ 3136584 h 6533995"/>
              <a:gd name="connsiteX3550" fmla="*/ 9417695 w 11830043"/>
              <a:gd name="connsiteY3550" fmla="*/ 3136584 h 6533995"/>
              <a:gd name="connsiteX3551" fmla="*/ 9427416 w 11830043"/>
              <a:gd name="connsiteY3551" fmla="*/ 3146371 h 6533995"/>
              <a:gd name="connsiteX3552" fmla="*/ 9417695 w 11830043"/>
              <a:gd name="connsiteY3552" fmla="*/ 3156095 h 6533995"/>
              <a:gd name="connsiteX3553" fmla="*/ 9407911 w 11830043"/>
              <a:gd name="connsiteY3553" fmla="*/ 3146371 h 6533995"/>
              <a:gd name="connsiteX3554" fmla="*/ 9417695 w 11830043"/>
              <a:gd name="connsiteY3554" fmla="*/ 3136584 h 6533995"/>
              <a:gd name="connsiteX3555" fmla="*/ 9176467 w 11830043"/>
              <a:gd name="connsiteY3555" fmla="*/ 3136584 h 6533995"/>
              <a:gd name="connsiteX3556" fmla="*/ 9186187 w 11830043"/>
              <a:gd name="connsiteY3556" fmla="*/ 3146371 h 6533995"/>
              <a:gd name="connsiteX3557" fmla="*/ 9176467 w 11830043"/>
              <a:gd name="connsiteY3557" fmla="*/ 3156095 h 6533995"/>
              <a:gd name="connsiteX3558" fmla="*/ 9166683 w 11830043"/>
              <a:gd name="connsiteY3558" fmla="*/ 3146371 h 6533995"/>
              <a:gd name="connsiteX3559" fmla="*/ 9176467 w 11830043"/>
              <a:gd name="connsiteY3559" fmla="*/ 3136584 h 6533995"/>
              <a:gd name="connsiteX3560" fmla="*/ 8935237 w 11830043"/>
              <a:gd name="connsiteY3560" fmla="*/ 3136584 h 6533995"/>
              <a:gd name="connsiteX3561" fmla="*/ 8944958 w 11830043"/>
              <a:gd name="connsiteY3561" fmla="*/ 3146371 h 6533995"/>
              <a:gd name="connsiteX3562" fmla="*/ 8935237 w 11830043"/>
              <a:gd name="connsiteY3562" fmla="*/ 3156095 h 6533995"/>
              <a:gd name="connsiteX3563" fmla="*/ 8925454 w 11830043"/>
              <a:gd name="connsiteY3563" fmla="*/ 3146371 h 6533995"/>
              <a:gd name="connsiteX3564" fmla="*/ 8935237 w 11830043"/>
              <a:gd name="connsiteY3564" fmla="*/ 3136584 h 6533995"/>
              <a:gd name="connsiteX3565" fmla="*/ 8694009 w 11830043"/>
              <a:gd name="connsiteY3565" fmla="*/ 3136584 h 6533995"/>
              <a:gd name="connsiteX3566" fmla="*/ 8703730 w 11830043"/>
              <a:gd name="connsiteY3566" fmla="*/ 3146371 h 6533995"/>
              <a:gd name="connsiteX3567" fmla="*/ 8694009 w 11830043"/>
              <a:gd name="connsiteY3567" fmla="*/ 3156095 h 6533995"/>
              <a:gd name="connsiteX3568" fmla="*/ 8684289 w 11830043"/>
              <a:gd name="connsiteY3568" fmla="*/ 3146371 h 6533995"/>
              <a:gd name="connsiteX3569" fmla="*/ 8694009 w 11830043"/>
              <a:gd name="connsiteY3569" fmla="*/ 3136584 h 6533995"/>
              <a:gd name="connsiteX3570" fmla="*/ 8452781 w 11830043"/>
              <a:gd name="connsiteY3570" fmla="*/ 3136584 h 6533995"/>
              <a:gd name="connsiteX3571" fmla="*/ 8462566 w 11830043"/>
              <a:gd name="connsiteY3571" fmla="*/ 3146371 h 6533995"/>
              <a:gd name="connsiteX3572" fmla="*/ 8452781 w 11830043"/>
              <a:gd name="connsiteY3572" fmla="*/ 3156095 h 6533995"/>
              <a:gd name="connsiteX3573" fmla="*/ 8443061 w 11830043"/>
              <a:gd name="connsiteY3573" fmla="*/ 3146371 h 6533995"/>
              <a:gd name="connsiteX3574" fmla="*/ 8452781 w 11830043"/>
              <a:gd name="connsiteY3574" fmla="*/ 3136584 h 6533995"/>
              <a:gd name="connsiteX3575" fmla="*/ 8211553 w 11830043"/>
              <a:gd name="connsiteY3575" fmla="*/ 3136584 h 6533995"/>
              <a:gd name="connsiteX3576" fmla="*/ 8221273 w 11830043"/>
              <a:gd name="connsiteY3576" fmla="*/ 3146371 h 6533995"/>
              <a:gd name="connsiteX3577" fmla="*/ 8211553 w 11830043"/>
              <a:gd name="connsiteY3577" fmla="*/ 3156095 h 6533995"/>
              <a:gd name="connsiteX3578" fmla="*/ 8201769 w 11830043"/>
              <a:gd name="connsiteY3578" fmla="*/ 3146371 h 6533995"/>
              <a:gd name="connsiteX3579" fmla="*/ 8211553 w 11830043"/>
              <a:gd name="connsiteY3579" fmla="*/ 3136584 h 6533995"/>
              <a:gd name="connsiteX3580" fmla="*/ 7970260 w 11830043"/>
              <a:gd name="connsiteY3580" fmla="*/ 3136584 h 6533995"/>
              <a:gd name="connsiteX3581" fmla="*/ 7980044 w 11830043"/>
              <a:gd name="connsiteY3581" fmla="*/ 3146371 h 6533995"/>
              <a:gd name="connsiteX3582" fmla="*/ 7970260 w 11830043"/>
              <a:gd name="connsiteY3582" fmla="*/ 3156095 h 6533995"/>
              <a:gd name="connsiteX3583" fmla="*/ 7960477 w 11830043"/>
              <a:gd name="connsiteY3583" fmla="*/ 3146371 h 6533995"/>
              <a:gd name="connsiteX3584" fmla="*/ 7970260 w 11830043"/>
              <a:gd name="connsiteY3584" fmla="*/ 3136584 h 6533995"/>
              <a:gd name="connsiteX3585" fmla="*/ 7729032 w 11830043"/>
              <a:gd name="connsiteY3585" fmla="*/ 3136584 h 6533995"/>
              <a:gd name="connsiteX3586" fmla="*/ 7738753 w 11830043"/>
              <a:gd name="connsiteY3586" fmla="*/ 3146371 h 6533995"/>
              <a:gd name="connsiteX3587" fmla="*/ 7729032 w 11830043"/>
              <a:gd name="connsiteY3587" fmla="*/ 3156095 h 6533995"/>
              <a:gd name="connsiteX3588" fmla="*/ 7719249 w 11830043"/>
              <a:gd name="connsiteY3588" fmla="*/ 3146371 h 6533995"/>
              <a:gd name="connsiteX3589" fmla="*/ 7729032 w 11830043"/>
              <a:gd name="connsiteY3589" fmla="*/ 3136584 h 6533995"/>
              <a:gd name="connsiteX3590" fmla="*/ 7487803 w 11830043"/>
              <a:gd name="connsiteY3590" fmla="*/ 3136584 h 6533995"/>
              <a:gd name="connsiteX3591" fmla="*/ 7497524 w 11830043"/>
              <a:gd name="connsiteY3591" fmla="*/ 3146371 h 6533995"/>
              <a:gd name="connsiteX3592" fmla="*/ 7487803 w 11830043"/>
              <a:gd name="connsiteY3592" fmla="*/ 3156095 h 6533995"/>
              <a:gd name="connsiteX3593" fmla="*/ 7478019 w 11830043"/>
              <a:gd name="connsiteY3593" fmla="*/ 3146371 h 6533995"/>
              <a:gd name="connsiteX3594" fmla="*/ 7487803 w 11830043"/>
              <a:gd name="connsiteY3594" fmla="*/ 3136584 h 6533995"/>
              <a:gd name="connsiteX3595" fmla="*/ 7246575 w 11830043"/>
              <a:gd name="connsiteY3595" fmla="*/ 3136584 h 6533995"/>
              <a:gd name="connsiteX3596" fmla="*/ 7256359 w 11830043"/>
              <a:gd name="connsiteY3596" fmla="*/ 3146371 h 6533995"/>
              <a:gd name="connsiteX3597" fmla="*/ 7246575 w 11830043"/>
              <a:gd name="connsiteY3597" fmla="*/ 3156095 h 6533995"/>
              <a:gd name="connsiteX3598" fmla="*/ 7236855 w 11830043"/>
              <a:gd name="connsiteY3598" fmla="*/ 3146371 h 6533995"/>
              <a:gd name="connsiteX3599" fmla="*/ 7246575 w 11830043"/>
              <a:gd name="connsiteY3599" fmla="*/ 3136584 h 6533995"/>
              <a:gd name="connsiteX3600" fmla="*/ 7005346 w 11830043"/>
              <a:gd name="connsiteY3600" fmla="*/ 3136584 h 6533995"/>
              <a:gd name="connsiteX3601" fmla="*/ 7015130 w 11830043"/>
              <a:gd name="connsiteY3601" fmla="*/ 3146371 h 6533995"/>
              <a:gd name="connsiteX3602" fmla="*/ 7005346 w 11830043"/>
              <a:gd name="connsiteY3602" fmla="*/ 3156095 h 6533995"/>
              <a:gd name="connsiteX3603" fmla="*/ 6995626 w 11830043"/>
              <a:gd name="connsiteY3603" fmla="*/ 3146371 h 6533995"/>
              <a:gd name="connsiteX3604" fmla="*/ 7005346 w 11830043"/>
              <a:gd name="connsiteY3604" fmla="*/ 3136584 h 6533995"/>
              <a:gd name="connsiteX3605" fmla="*/ 6764118 w 11830043"/>
              <a:gd name="connsiteY3605" fmla="*/ 3136584 h 6533995"/>
              <a:gd name="connsiteX3606" fmla="*/ 6773902 w 11830043"/>
              <a:gd name="connsiteY3606" fmla="*/ 3146371 h 6533995"/>
              <a:gd name="connsiteX3607" fmla="*/ 6764118 w 11830043"/>
              <a:gd name="connsiteY3607" fmla="*/ 3156095 h 6533995"/>
              <a:gd name="connsiteX3608" fmla="*/ 6754335 w 11830043"/>
              <a:gd name="connsiteY3608" fmla="*/ 3146371 h 6533995"/>
              <a:gd name="connsiteX3609" fmla="*/ 6764118 w 11830043"/>
              <a:gd name="connsiteY3609" fmla="*/ 3136584 h 6533995"/>
              <a:gd name="connsiteX3610" fmla="*/ 6522889 w 11830043"/>
              <a:gd name="connsiteY3610" fmla="*/ 3136584 h 6533995"/>
              <a:gd name="connsiteX3611" fmla="*/ 6532610 w 11830043"/>
              <a:gd name="connsiteY3611" fmla="*/ 3146371 h 6533995"/>
              <a:gd name="connsiteX3612" fmla="*/ 6522889 w 11830043"/>
              <a:gd name="connsiteY3612" fmla="*/ 3156095 h 6533995"/>
              <a:gd name="connsiteX3613" fmla="*/ 6513105 w 11830043"/>
              <a:gd name="connsiteY3613" fmla="*/ 3146371 h 6533995"/>
              <a:gd name="connsiteX3614" fmla="*/ 6522889 w 11830043"/>
              <a:gd name="connsiteY3614" fmla="*/ 3136584 h 6533995"/>
              <a:gd name="connsiteX3615" fmla="*/ 6281661 w 11830043"/>
              <a:gd name="connsiteY3615" fmla="*/ 3136584 h 6533995"/>
              <a:gd name="connsiteX3616" fmla="*/ 6291381 w 11830043"/>
              <a:gd name="connsiteY3616" fmla="*/ 3146371 h 6533995"/>
              <a:gd name="connsiteX3617" fmla="*/ 6281661 w 11830043"/>
              <a:gd name="connsiteY3617" fmla="*/ 3156095 h 6533995"/>
              <a:gd name="connsiteX3618" fmla="*/ 6271877 w 11830043"/>
              <a:gd name="connsiteY3618" fmla="*/ 3146371 h 6533995"/>
              <a:gd name="connsiteX3619" fmla="*/ 6281661 w 11830043"/>
              <a:gd name="connsiteY3619" fmla="*/ 3136584 h 6533995"/>
              <a:gd name="connsiteX3620" fmla="*/ 6040432 w 11830043"/>
              <a:gd name="connsiteY3620" fmla="*/ 3136584 h 6533995"/>
              <a:gd name="connsiteX3621" fmla="*/ 6050216 w 11830043"/>
              <a:gd name="connsiteY3621" fmla="*/ 3146371 h 6533995"/>
              <a:gd name="connsiteX3622" fmla="*/ 6040432 w 11830043"/>
              <a:gd name="connsiteY3622" fmla="*/ 3156095 h 6533995"/>
              <a:gd name="connsiteX3623" fmla="*/ 6030712 w 11830043"/>
              <a:gd name="connsiteY3623" fmla="*/ 3146371 h 6533995"/>
              <a:gd name="connsiteX3624" fmla="*/ 6040432 w 11830043"/>
              <a:gd name="connsiteY3624" fmla="*/ 3136584 h 6533995"/>
              <a:gd name="connsiteX3625" fmla="*/ 5799205 w 11830043"/>
              <a:gd name="connsiteY3625" fmla="*/ 3136584 h 6533995"/>
              <a:gd name="connsiteX3626" fmla="*/ 5808989 w 11830043"/>
              <a:gd name="connsiteY3626" fmla="*/ 3146371 h 6533995"/>
              <a:gd name="connsiteX3627" fmla="*/ 5799205 w 11830043"/>
              <a:gd name="connsiteY3627" fmla="*/ 3156095 h 6533995"/>
              <a:gd name="connsiteX3628" fmla="*/ 5789486 w 11830043"/>
              <a:gd name="connsiteY3628" fmla="*/ 3146371 h 6533995"/>
              <a:gd name="connsiteX3629" fmla="*/ 5799205 w 11830043"/>
              <a:gd name="connsiteY3629" fmla="*/ 3136584 h 6533995"/>
              <a:gd name="connsiteX3630" fmla="*/ 5557991 w 11830043"/>
              <a:gd name="connsiteY3630" fmla="*/ 3136584 h 6533995"/>
              <a:gd name="connsiteX3631" fmla="*/ 5567774 w 11830043"/>
              <a:gd name="connsiteY3631" fmla="*/ 3146371 h 6533995"/>
              <a:gd name="connsiteX3632" fmla="*/ 5557991 w 11830043"/>
              <a:gd name="connsiteY3632" fmla="*/ 3156095 h 6533995"/>
              <a:gd name="connsiteX3633" fmla="*/ 5548208 w 11830043"/>
              <a:gd name="connsiteY3633" fmla="*/ 3146371 h 6533995"/>
              <a:gd name="connsiteX3634" fmla="*/ 5557991 w 11830043"/>
              <a:gd name="connsiteY3634" fmla="*/ 3136584 h 6533995"/>
              <a:gd name="connsiteX3635" fmla="*/ 5316710 w 11830043"/>
              <a:gd name="connsiteY3635" fmla="*/ 3136584 h 6533995"/>
              <a:gd name="connsiteX3636" fmla="*/ 5326429 w 11830043"/>
              <a:gd name="connsiteY3636" fmla="*/ 3146371 h 6533995"/>
              <a:gd name="connsiteX3637" fmla="*/ 5316710 w 11830043"/>
              <a:gd name="connsiteY3637" fmla="*/ 3156095 h 6533995"/>
              <a:gd name="connsiteX3638" fmla="*/ 5306924 w 11830043"/>
              <a:gd name="connsiteY3638" fmla="*/ 3146371 h 6533995"/>
              <a:gd name="connsiteX3639" fmla="*/ 5316710 w 11830043"/>
              <a:gd name="connsiteY3639" fmla="*/ 3136584 h 6533995"/>
              <a:gd name="connsiteX3640" fmla="*/ 5075485 w 11830043"/>
              <a:gd name="connsiteY3640" fmla="*/ 3136584 h 6533995"/>
              <a:gd name="connsiteX3641" fmla="*/ 5085202 w 11830043"/>
              <a:gd name="connsiteY3641" fmla="*/ 3146371 h 6533995"/>
              <a:gd name="connsiteX3642" fmla="*/ 5075485 w 11830043"/>
              <a:gd name="connsiteY3642" fmla="*/ 3156095 h 6533995"/>
              <a:gd name="connsiteX3643" fmla="*/ 5065705 w 11830043"/>
              <a:gd name="connsiteY3643" fmla="*/ 3146371 h 6533995"/>
              <a:gd name="connsiteX3644" fmla="*/ 5075485 w 11830043"/>
              <a:gd name="connsiteY3644" fmla="*/ 3136584 h 6533995"/>
              <a:gd name="connsiteX3645" fmla="*/ 4834252 w 11830043"/>
              <a:gd name="connsiteY3645" fmla="*/ 3136584 h 6533995"/>
              <a:gd name="connsiteX3646" fmla="*/ 4844040 w 11830043"/>
              <a:gd name="connsiteY3646" fmla="*/ 3146371 h 6533995"/>
              <a:gd name="connsiteX3647" fmla="*/ 4834252 w 11830043"/>
              <a:gd name="connsiteY3647" fmla="*/ 3156095 h 6533995"/>
              <a:gd name="connsiteX3648" fmla="*/ 4824534 w 11830043"/>
              <a:gd name="connsiteY3648" fmla="*/ 3146371 h 6533995"/>
              <a:gd name="connsiteX3649" fmla="*/ 4834252 w 11830043"/>
              <a:gd name="connsiteY3649" fmla="*/ 3136584 h 6533995"/>
              <a:gd name="connsiteX3650" fmla="*/ 4593019 w 11830043"/>
              <a:gd name="connsiteY3650" fmla="*/ 3136584 h 6533995"/>
              <a:gd name="connsiteX3651" fmla="*/ 4602795 w 11830043"/>
              <a:gd name="connsiteY3651" fmla="*/ 3146371 h 6533995"/>
              <a:gd name="connsiteX3652" fmla="*/ 4593019 w 11830043"/>
              <a:gd name="connsiteY3652" fmla="*/ 3156095 h 6533995"/>
              <a:gd name="connsiteX3653" fmla="*/ 4583304 w 11830043"/>
              <a:gd name="connsiteY3653" fmla="*/ 3146371 h 6533995"/>
              <a:gd name="connsiteX3654" fmla="*/ 4593019 w 11830043"/>
              <a:gd name="connsiteY3654" fmla="*/ 3136584 h 6533995"/>
              <a:gd name="connsiteX3655" fmla="*/ 4351806 w 11830043"/>
              <a:gd name="connsiteY3655" fmla="*/ 3136584 h 6533995"/>
              <a:gd name="connsiteX3656" fmla="*/ 4361580 w 11830043"/>
              <a:gd name="connsiteY3656" fmla="*/ 3146371 h 6533995"/>
              <a:gd name="connsiteX3657" fmla="*/ 4351806 w 11830043"/>
              <a:gd name="connsiteY3657" fmla="*/ 3156095 h 6533995"/>
              <a:gd name="connsiteX3658" fmla="*/ 4342006 w 11830043"/>
              <a:gd name="connsiteY3658" fmla="*/ 3146371 h 6533995"/>
              <a:gd name="connsiteX3659" fmla="*/ 4351806 w 11830043"/>
              <a:gd name="connsiteY3659" fmla="*/ 3136584 h 6533995"/>
              <a:gd name="connsiteX3660" fmla="*/ 4110581 w 11830043"/>
              <a:gd name="connsiteY3660" fmla="*/ 3136584 h 6533995"/>
              <a:gd name="connsiteX3661" fmla="*/ 4120362 w 11830043"/>
              <a:gd name="connsiteY3661" fmla="*/ 3146371 h 6533995"/>
              <a:gd name="connsiteX3662" fmla="*/ 4110581 w 11830043"/>
              <a:gd name="connsiteY3662" fmla="*/ 3156095 h 6533995"/>
              <a:gd name="connsiteX3663" fmla="*/ 4100799 w 11830043"/>
              <a:gd name="connsiteY3663" fmla="*/ 3146371 h 6533995"/>
              <a:gd name="connsiteX3664" fmla="*/ 4110581 w 11830043"/>
              <a:gd name="connsiteY3664" fmla="*/ 3136584 h 6533995"/>
              <a:gd name="connsiteX3665" fmla="*/ 3869430 w 11830043"/>
              <a:gd name="connsiteY3665" fmla="*/ 3136584 h 6533995"/>
              <a:gd name="connsiteX3666" fmla="*/ 3879149 w 11830043"/>
              <a:gd name="connsiteY3666" fmla="*/ 3146371 h 6533995"/>
              <a:gd name="connsiteX3667" fmla="*/ 3869430 w 11830043"/>
              <a:gd name="connsiteY3667" fmla="*/ 3156095 h 6533995"/>
              <a:gd name="connsiteX3668" fmla="*/ 3859647 w 11830043"/>
              <a:gd name="connsiteY3668" fmla="*/ 3146371 h 6533995"/>
              <a:gd name="connsiteX3669" fmla="*/ 3869430 w 11830043"/>
              <a:gd name="connsiteY3669" fmla="*/ 3136584 h 6533995"/>
              <a:gd name="connsiteX3670" fmla="*/ 3628212 w 11830043"/>
              <a:gd name="connsiteY3670" fmla="*/ 3136584 h 6533995"/>
              <a:gd name="connsiteX3671" fmla="*/ 3637936 w 11830043"/>
              <a:gd name="connsiteY3671" fmla="*/ 3146371 h 6533995"/>
              <a:gd name="connsiteX3672" fmla="*/ 3628212 w 11830043"/>
              <a:gd name="connsiteY3672" fmla="*/ 3156095 h 6533995"/>
              <a:gd name="connsiteX3673" fmla="*/ 3618430 w 11830043"/>
              <a:gd name="connsiteY3673" fmla="*/ 3146371 h 6533995"/>
              <a:gd name="connsiteX3674" fmla="*/ 3628212 w 11830043"/>
              <a:gd name="connsiteY3674" fmla="*/ 3136584 h 6533995"/>
              <a:gd name="connsiteX3675" fmla="*/ 3386958 w 11830043"/>
              <a:gd name="connsiteY3675" fmla="*/ 3136584 h 6533995"/>
              <a:gd name="connsiteX3676" fmla="*/ 3396743 w 11830043"/>
              <a:gd name="connsiteY3676" fmla="*/ 3146371 h 6533995"/>
              <a:gd name="connsiteX3677" fmla="*/ 3386958 w 11830043"/>
              <a:gd name="connsiteY3677" fmla="*/ 3156095 h 6533995"/>
              <a:gd name="connsiteX3678" fmla="*/ 3377235 w 11830043"/>
              <a:gd name="connsiteY3678" fmla="*/ 3146371 h 6533995"/>
              <a:gd name="connsiteX3679" fmla="*/ 3386958 w 11830043"/>
              <a:gd name="connsiteY3679" fmla="*/ 3136584 h 6533995"/>
              <a:gd name="connsiteX3680" fmla="*/ 3145751 w 11830043"/>
              <a:gd name="connsiteY3680" fmla="*/ 3136584 h 6533995"/>
              <a:gd name="connsiteX3681" fmla="*/ 3155533 w 11830043"/>
              <a:gd name="connsiteY3681" fmla="*/ 3146371 h 6533995"/>
              <a:gd name="connsiteX3682" fmla="*/ 3145751 w 11830043"/>
              <a:gd name="connsiteY3682" fmla="*/ 3156095 h 6533995"/>
              <a:gd name="connsiteX3683" fmla="*/ 3136032 w 11830043"/>
              <a:gd name="connsiteY3683" fmla="*/ 3146371 h 6533995"/>
              <a:gd name="connsiteX3684" fmla="*/ 3145751 w 11830043"/>
              <a:gd name="connsiteY3684" fmla="*/ 3136584 h 6533995"/>
              <a:gd name="connsiteX3685" fmla="*/ 2904572 w 11830043"/>
              <a:gd name="connsiteY3685" fmla="*/ 3136584 h 6533995"/>
              <a:gd name="connsiteX3686" fmla="*/ 2914355 w 11830043"/>
              <a:gd name="connsiteY3686" fmla="*/ 3146371 h 6533995"/>
              <a:gd name="connsiteX3687" fmla="*/ 2904572 w 11830043"/>
              <a:gd name="connsiteY3687" fmla="*/ 3156095 h 6533995"/>
              <a:gd name="connsiteX3688" fmla="*/ 2894791 w 11830043"/>
              <a:gd name="connsiteY3688" fmla="*/ 3146371 h 6533995"/>
              <a:gd name="connsiteX3689" fmla="*/ 2904572 w 11830043"/>
              <a:gd name="connsiteY3689" fmla="*/ 3136584 h 6533995"/>
              <a:gd name="connsiteX3690" fmla="*/ 2663275 w 11830043"/>
              <a:gd name="connsiteY3690" fmla="*/ 3136584 h 6533995"/>
              <a:gd name="connsiteX3691" fmla="*/ 2672998 w 11830043"/>
              <a:gd name="connsiteY3691" fmla="*/ 3146371 h 6533995"/>
              <a:gd name="connsiteX3692" fmla="*/ 2663275 w 11830043"/>
              <a:gd name="connsiteY3692" fmla="*/ 3156095 h 6533995"/>
              <a:gd name="connsiteX3693" fmla="*/ 2653492 w 11830043"/>
              <a:gd name="connsiteY3693" fmla="*/ 3146371 h 6533995"/>
              <a:gd name="connsiteX3694" fmla="*/ 2663275 w 11830043"/>
              <a:gd name="connsiteY3694" fmla="*/ 3136584 h 6533995"/>
              <a:gd name="connsiteX3695" fmla="*/ 2422037 w 11830043"/>
              <a:gd name="connsiteY3695" fmla="*/ 3136584 h 6533995"/>
              <a:gd name="connsiteX3696" fmla="*/ 2431753 w 11830043"/>
              <a:gd name="connsiteY3696" fmla="*/ 3146371 h 6533995"/>
              <a:gd name="connsiteX3697" fmla="*/ 2422037 w 11830043"/>
              <a:gd name="connsiteY3697" fmla="*/ 3156095 h 6533995"/>
              <a:gd name="connsiteX3698" fmla="*/ 2412257 w 11830043"/>
              <a:gd name="connsiteY3698" fmla="*/ 3146371 h 6533995"/>
              <a:gd name="connsiteX3699" fmla="*/ 2422037 w 11830043"/>
              <a:gd name="connsiteY3699" fmla="*/ 3136584 h 6533995"/>
              <a:gd name="connsiteX3700" fmla="*/ 2180788 w 11830043"/>
              <a:gd name="connsiteY3700" fmla="*/ 3136584 h 6533995"/>
              <a:gd name="connsiteX3701" fmla="*/ 2190580 w 11830043"/>
              <a:gd name="connsiteY3701" fmla="*/ 3146371 h 6533995"/>
              <a:gd name="connsiteX3702" fmla="*/ 2180788 w 11830043"/>
              <a:gd name="connsiteY3702" fmla="*/ 3156095 h 6533995"/>
              <a:gd name="connsiteX3703" fmla="*/ 2171083 w 11830043"/>
              <a:gd name="connsiteY3703" fmla="*/ 3146371 h 6533995"/>
              <a:gd name="connsiteX3704" fmla="*/ 2180788 w 11830043"/>
              <a:gd name="connsiteY3704" fmla="*/ 3136584 h 6533995"/>
              <a:gd name="connsiteX3705" fmla="*/ 1939582 w 11830043"/>
              <a:gd name="connsiteY3705" fmla="*/ 3136584 h 6533995"/>
              <a:gd name="connsiteX3706" fmla="*/ 1949365 w 11830043"/>
              <a:gd name="connsiteY3706" fmla="*/ 3146371 h 6533995"/>
              <a:gd name="connsiteX3707" fmla="*/ 1939582 w 11830043"/>
              <a:gd name="connsiteY3707" fmla="*/ 3156095 h 6533995"/>
              <a:gd name="connsiteX3708" fmla="*/ 1929860 w 11830043"/>
              <a:gd name="connsiteY3708" fmla="*/ 3146371 h 6533995"/>
              <a:gd name="connsiteX3709" fmla="*/ 1939582 w 11830043"/>
              <a:gd name="connsiteY3709" fmla="*/ 3136584 h 6533995"/>
              <a:gd name="connsiteX3710" fmla="*/ 1698332 w 11830043"/>
              <a:gd name="connsiteY3710" fmla="*/ 3136584 h 6533995"/>
              <a:gd name="connsiteX3711" fmla="*/ 1708118 w 11830043"/>
              <a:gd name="connsiteY3711" fmla="*/ 3146371 h 6533995"/>
              <a:gd name="connsiteX3712" fmla="*/ 1698332 w 11830043"/>
              <a:gd name="connsiteY3712" fmla="*/ 3156095 h 6533995"/>
              <a:gd name="connsiteX3713" fmla="*/ 1688547 w 11830043"/>
              <a:gd name="connsiteY3713" fmla="*/ 3146371 h 6533995"/>
              <a:gd name="connsiteX3714" fmla="*/ 1698332 w 11830043"/>
              <a:gd name="connsiteY3714" fmla="*/ 3136584 h 6533995"/>
              <a:gd name="connsiteX3715" fmla="*/ 1457107 w 11830043"/>
              <a:gd name="connsiteY3715" fmla="*/ 3136584 h 6533995"/>
              <a:gd name="connsiteX3716" fmla="*/ 1466827 w 11830043"/>
              <a:gd name="connsiteY3716" fmla="*/ 3146371 h 6533995"/>
              <a:gd name="connsiteX3717" fmla="*/ 1457107 w 11830043"/>
              <a:gd name="connsiteY3717" fmla="*/ 3156095 h 6533995"/>
              <a:gd name="connsiteX3718" fmla="*/ 1447323 w 11830043"/>
              <a:gd name="connsiteY3718" fmla="*/ 3146371 h 6533995"/>
              <a:gd name="connsiteX3719" fmla="*/ 1457107 w 11830043"/>
              <a:gd name="connsiteY3719" fmla="*/ 3136584 h 6533995"/>
              <a:gd name="connsiteX3720" fmla="*/ 1215886 w 11830043"/>
              <a:gd name="connsiteY3720" fmla="*/ 3136584 h 6533995"/>
              <a:gd name="connsiteX3721" fmla="*/ 1225669 w 11830043"/>
              <a:gd name="connsiteY3721" fmla="*/ 3146371 h 6533995"/>
              <a:gd name="connsiteX3722" fmla="*/ 1215886 w 11830043"/>
              <a:gd name="connsiteY3722" fmla="*/ 3156095 h 6533995"/>
              <a:gd name="connsiteX3723" fmla="*/ 1206166 w 11830043"/>
              <a:gd name="connsiteY3723" fmla="*/ 3146371 h 6533995"/>
              <a:gd name="connsiteX3724" fmla="*/ 1215886 w 11830043"/>
              <a:gd name="connsiteY3724" fmla="*/ 3136584 h 6533995"/>
              <a:gd name="connsiteX3725" fmla="*/ 974665 w 11830043"/>
              <a:gd name="connsiteY3725" fmla="*/ 3136584 h 6533995"/>
              <a:gd name="connsiteX3726" fmla="*/ 984449 w 11830043"/>
              <a:gd name="connsiteY3726" fmla="*/ 3146371 h 6533995"/>
              <a:gd name="connsiteX3727" fmla="*/ 974665 w 11830043"/>
              <a:gd name="connsiteY3727" fmla="*/ 3156095 h 6533995"/>
              <a:gd name="connsiteX3728" fmla="*/ 964946 w 11830043"/>
              <a:gd name="connsiteY3728" fmla="*/ 3146371 h 6533995"/>
              <a:gd name="connsiteX3729" fmla="*/ 974665 w 11830043"/>
              <a:gd name="connsiteY3729" fmla="*/ 3136584 h 6533995"/>
              <a:gd name="connsiteX3730" fmla="*/ 733446 w 11830043"/>
              <a:gd name="connsiteY3730" fmla="*/ 3136584 h 6533995"/>
              <a:gd name="connsiteX3731" fmla="*/ 743165 w 11830043"/>
              <a:gd name="connsiteY3731" fmla="*/ 3146371 h 6533995"/>
              <a:gd name="connsiteX3732" fmla="*/ 733446 w 11830043"/>
              <a:gd name="connsiteY3732" fmla="*/ 3156095 h 6533995"/>
              <a:gd name="connsiteX3733" fmla="*/ 723662 w 11830043"/>
              <a:gd name="connsiteY3733" fmla="*/ 3146371 h 6533995"/>
              <a:gd name="connsiteX3734" fmla="*/ 733446 w 11830043"/>
              <a:gd name="connsiteY3734" fmla="*/ 3136584 h 6533995"/>
              <a:gd name="connsiteX3735" fmla="*/ 492225 w 11830043"/>
              <a:gd name="connsiteY3735" fmla="*/ 3136584 h 6533995"/>
              <a:gd name="connsiteX3736" fmla="*/ 501945 w 11830043"/>
              <a:gd name="connsiteY3736" fmla="*/ 3146371 h 6533995"/>
              <a:gd name="connsiteX3737" fmla="*/ 492225 w 11830043"/>
              <a:gd name="connsiteY3737" fmla="*/ 3156095 h 6533995"/>
              <a:gd name="connsiteX3738" fmla="*/ 482441 w 11830043"/>
              <a:gd name="connsiteY3738" fmla="*/ 3146371 h 6533995"/>
              <a:gd name="connsiteX3739" fmla="*/ 492225 w 11830043"/>
              <a:gd name="connsiteY3739" fmla="*/ 3136584 h 6533995"/>
              <a:gd name="connsiteX3740" fmla="*/ 251005 w 11830043"/>
              <a:gd name="connsiteY3740" fmla="*/ 3136584 h 6533995"/>
              <a:gd name="connsiteX3741" fmla="*/ 260789 w 11830043"/>
              <a:gd name="connsiteY3741" fmla="*/ 3146371 h 6533995"/>
              <a:gd name="connsiteX3742" fmla="*/ 251005 w 11830043"/>
              <a:gd name="connsiteY3742" fmla="*/ 3156095 h 6533995"/>
              <a:gd name="connsiteX3743" fmla="*/ 241285 w 11830043"/>
              <a:gd name="connsiteY3743" fmla="*/ 3146371 h 6533995"/>
              <a:gd name="connsiteX3744" fmla="*/ 251005 w 11830043"/>
              <a:gd name="connsiteY3744" fmla="*/ 3136584 h 6533995"/>
              <a:gd name="connsiteX3745" fmla="*/ 9722 w 11830043"/>
              <a:gd name="connsiteY3745" fmla="*/ 3136584 h 6533995"/>
              <a:gd name="connsiteX3746" fmla="*/ 19506 w 11830043"/>
              <a:gd name="connsiteY3746" fmla="*/ 3146371 h 6533995"/>
              <a:gd name="connsiteX3747" fmla="*/ 9722 w 11830043"/>
              <a:gd name="connsiteY3747" fmla="*/ 3156095 h 6533995"/>
              <a:gd name="connsiteX3748" fmla="*/ 2 w 11830043"/>
              <a:gd name="connsiteY3748" fmla="*/ 3146371 h 6533995"/>
              <a:gd name="connsiteX3749" fmla="*/ 9722 w 11830043"/>
              <a:gd name="connsiteY3749" fmla="*/ 3136584 h 6533995"/>
              <a:gd name="connsiteX3750" fmla="*/ 13517 w 11830043"/>
              <a:gd name="connsiteY3750" fmla="*/ 3029714 h 6533995"/>
              <a:gd name="connsiteX3751" fmla="*/ 18916 w 11830043"/>
              <a:gd name="connsiteY3751" fmla="*/ 3035116 h 6533995"/>
              <a:gd name="connsiteX3752" fmla="*/ 13517 w 11830043"/>
              <a:gd name="connsiteY3752" fmla="*/ 3040518 h 6533995"/>
              <a:gd name="connsiteX3753" fmla="*/ 8116 w 11830043"/>
              <a:gd name="connsiteY3753" fmla="*/ 3035116 h 6533995"/>
              <a:gd name="connsiteX3754" fmla="*/ 13517 w 11830043"/>
              <a:gd name="connsiteY3754" fmla="*/ 3029714 h 6533995"/>
              <a:gd name="connsiteX3755" fmla="*/ 9649203 w 11830043"/>
              <a:gd name="connsiteY3755" fmla="*/ 2895514 h 6533995"/>
              <a:gd name="connsiteX3756" fmla="*/ 9658923 w 11830043"/>
              <a:gd name="connsiteY3756" fmla="*/ 2905238 h 6533995"/>
              <a:gd name="connsiteX3757" fmla="*/ 9649203 w 11830043"/>
              <a:gd name="connsiteY3757" fmla="*/ 2915025 h 6533995"/>
              <a:gd name="connsiteX3758" fmla="*/ 9639483 w 11830043"/>
              <a:gd name="connsiteY3758" fmla="*/ 2905238 h 6533995"/>
              <a:gd name="connsiteX3759" fmla="*/ 9649203 w 11830043"/>
              <a:gd name="connsiteY3759" fmla="*/ 2895514 h 6533995"/>
              <a:gd name="connsiteX3760" fmla="*/ 9890432 w 11830043"/>
              <a:gd name="connsiteY3760" fmla="*/ 2895512 h 6533995"/>
              <a:gd name="connsiteX3761" fmla="*/ 9900152 w 11830043"/>
              <a:gd name="connsiteY3761" fmla="*/ 2905236 h 6533995"/>
              <a:gd name="connsiteX3762" fmla="*/ 9890432 w 11830043"/>
              <a:gd name="connsiteY3762" fmla="*/ 2915023 h 6533995"/>
              <a:gd name="connsiteX3763" fmla="*/ 9880648 w 11830043"/>
              <a:gd name="connsiteY3763" fmla="*/ 2905236 h 6533995"/>
              <a:gd name="connsiteX3764" fmla="*/ 9890432 w 11830043"/>
              <a:gd name="connsiteY3764" fmla="*/ 2895512 h 6533995"/>
              <a:gd name="connsiteX3765" fmla="*/ 10131660 w 11830043"/>
              <a:gd name="connsiteY3765" fmla="*/ 2895509 h 6533995"/>
              <a:gd name="connsiteX3766" fmla="*/ 10141444 w 11830043"/>
              <a:gd name="connsiteY3766" fmla="*/ 2905233 h 6533995"/>
              <a:gd name="connsiteX3767" fmla="*/ 10131660 w 11830043"/>
              <a:gd name="connsiteY3767" fmla="*/ 2915019 h 6533995"/>
              <a:gd name="connsiteX3768" fmla="*/ 10121940 w 11830043"/>
              <a:gd name="connsiteY3768" fmla="*/ 2905233 h 6533995"/>
              <a:gd name="connsiteX3769" fmla="*/ 10131660 w 11830043"/>
              <a:gd name="connsiteY3769" fmla="*/ 2895509 h 6533995"/>
              <a:gd name="connsiteX3770" fmla="*/ 10372888 w 11830043"/>
              <a:gd name="connsiteY3770" fmla="*/ 2895505 h 6533995"/>
              <a:gd name="connsiteX3771" fmla="*/ 10382673 w 11830043"/>
              <a:gd name="connsiteY3771" fmla="*/ 2905229 h 6533995"/>
              <a:gd name="connsiteX3772" fmla="*/ 10372888 w 11830043"/>
              <a:gd name="connsiteY3772" fmla="*/ 2915015 h 6533995"/>
              <a:gd name="connsiteX3773" fmla="*/ 10363168 w 11830043"/>
              <a:gd name="connsiteY3773" fmla="*/ 2905229 h 6533995"/>
              <a:gd name="connsiteX3774" fmla="*/ 10372888 w 11830043"/>
              <a:gd name="connsiteY3774" fmla="*/ 2895505 h 6533995"/>
              <a:gd name="connsiteX3775" fmla="*/ 10614116 w 11830043"/>
              <a:gd name="connsiteY3775" fmla="*/ 2895501 h 6533995"/>
              <a:gd name="connsiteX3776" fmla="*/ 10623901 w 11830043"/>
              <a:gd name="connsiteY3776" fmla="*/ 2905225 h 6533995"/>
              <a:gd name="connsiteX3777" fmla="*/ 10614116 w 11830043"/>
              <a:gd name="connsiteY3777" fmla="*/ 2915012 h 6533995"/>
              <a:gd name="connsiteX3778" fmla="*/ 10604396 w 11830043"/>
              <a:gd name="connsiteY3778" fmla="*/ 2905225 h 6533995"/>
              <a:gd name="connsiteX3779" fmla="*/ 10614116 w 11830043"/>
              <a:gd name="connsiteY3779" fmla="*/ 2895501 h 6533995"/>
              <a:gd name="connsiteX3780" fmla="*/ 10855345 w 11830043"/>
              <a:gd name="connsiteY3780" fmla="*/ 2895498 h 6533995"/>
              <a:gd name="connsiteX3781" fmla="*/ 10865065 w 11830043"/>
              <a:gd name="connsiteY3781" fmla="*/ 2905222 h 6533995"/>
              <a:gd name="connsiteX3782" fmla="*/ 10855345 w 11830043"/>
              <a:gd name="connsiteY3782" fmla="*/ 2915008 h 6533995"/>
              <a:gd name="connsiteX3783" fmla="*/ 10845625 w 11830043"/>
              <a:gd name="connsiteY3783" fmla="*/ 2905222 h 6533995"/>
              <a:gd name="connsiteX3784" fmla="*/ 10855345 w 11830043"/>
              <a:gd name="connsiteY3784" fmla="*/ 2895498 h 6533995"/>
              <a:gd name="connsiteX3785" fmla="*/ 11096574 w 11830043"/>
              <a:gd name="connsiteY3785" fmla="*/ 2895494 h 6533995"/>
              <a:gd name="connsiteX3786" fmla="*/ 11106294 w 11830043"/>
              <a:gd name="connsiteY3786" fmla="*/ 2905218 h 6533995"/>
              <a:gd name="connsiteX3787" fmla="*/ 11096574 w 11830043"/>
              <a:gd name="connsiteY3787" fmla="*/ 2915004 h 6533995"/>
              <a:gd name="connsiteX3788" fmla="*/ 11086790 w 11830043"/>
              <a:gd name="connsiteY3788" fmla="*/ 2905218 h 6533995"/>
              <a:gd name="connsiteX3789" fmla="*/ 11096574 w 11830043"/>
              <a:gd name="connsiteY3789" fmla="*/ 2895494 h 6533995"/>
              <a:gd name="connsiteX3790" fmla="*/ 11337802 w 11830043"/>
              <a:gd name="connsiteY3790" fmla="*/ 2895490 h 6533995"/>
              <a:gd name="connsiteX3791" fmla="*/ 11347587 w 11830043"/>
              <a:gd name="connsiteY3791" fmla="*/ 2905214 h 6533995"/>
              <a:gd name="connsiteX3792" fmla="*/ 11337802 w 11830043"/>
              <a:gd name="connsiteY3792" fmla="*/ 2915001 h 6533995"/>
              <a:gd name="connsiteX3793" fmla="*/ 11328082 w 11830043"/>
              <a:gd name="connsiteY3793" fmla="*/ 2905214 h 6533995"/>
              <a:gd name="connsiteX3794" fmla="*/ 11337802 w 11830043"/>
              <a:gd name="connsiteY3794" fmla="*/ 2895490 h 6533995"/>
              <a:gd name="connsiteX3795" fmla="*/ 11579030 w 11830043"/>
              <a:gd name="connsiteY3795" fmla="*/ 2895487 h 6533995"/>
              <a:gd name="connsiteX3796" fmla="*/ 11588815 w 11830043"/>
              <a:gd name="connsiteY3796" fmla="*/ 2905211 h 6533995"/>
              <a:gd name="connsiteX3797" fmla="*/ 11579030 w 11830043"/>
              <a:gd name="connsiteY3797" fmla="*/ 2914997 h 6533995"/>
              <a:gd name="connsiteX3798" fmla="*/ 11569310 w 11830043"/>
              <a:gd name="connsiteY3798" fmla="*/ 2905211 h 6533995"/>
              <a:gd name="connsiteX3799" fmla="*/ 11579030 w 11830043"/>
              <a:gd name="connsiteY3799" fmla="*/ 2895487 h 6533995"/>
              <a:gd name="connsiteX3800" fmla="*/ 11820259 w 11830043"/>
              <a:gd name="connsiteY3800" fmla="*/ 2895483 h 6533995"/>
              <a:gd name="connsiteX3801" fmla="*/ 11830043 w 11830043"/>
              <a:gd name="connsiteY3801" fmla="*/ 2905207 h 6533995"/>
              <a:gd name="connsiteX3802" fmla="*/ 11820259 w 11830043"/>
              <a:gd name="connsiteY3802" fmla="*/ 2914993 h 6533995"/>
              <a:gd name="connsiteX3803" fmla="*/ 11810539 w 11830043"/>
              <a:gd name="connsiteY3803" fmla="*/ 2905207 h 6533995"/>
              <a:gd name="connsiteX3804" fmla="*/ 11820259 w 11830043"/>
              <a:gd name="connsiteY3804" fmla="*/ 2895483 h 6533995"/>
              <a:gd name="connsiteX3805" fmla="*/ 9722 w 11830043"/>
              <a:gd name="connsiteY3805" fmla="*/ 2895479 h 6533995"/>
              <a:gd name="connsiteX3806" fmla="*/ 19506 w 11830043"/>
              <a:gd name="connsiteY3806" fmla="*/ 2905203 h 6533995"/>
              <a:gd name="connsiteX3807" fmla="*/ 9722 w 11830043"/>
              <a:gd name="connsiteY3807" fmla="*/ 2914990 h 6533995"/>
              <a:gd name="connsiteX3808" fmla="*/ 2 w 11830043"/>
              <a:gd name="connsiteY3808" fmla="*/ 2905203 h 6533995"/>
              <a:gd name="connsiteX3809" fmla="*/ 9722 w 11830043"/>
              <a:gd name="connsiteY3809" fmla="*/ 2895479 h 6533995"/>
              <a:gd name="connsiteX3810" fmla="*/ 251005 w 11830043"/>
              <a:gd name="connsiteY3810" fmla="*/ 2895476 h 6533995"/>
              <a:gd name="connsiteX3811" fmla="*/ 260789 w 11830043"/>
              <a:gd name="connsiteY3811" fmla="*/ 2905199 h 6533995"/>
              <a:gd name="connsiteX3812" fmla="*/ 251005 w 11830043"/>
              <a:gd name="connsiteY3812" fmla="*/ 2914986 h 6533995"/>
              <a:gd name="connsiteX3813" fmla="*/ 241285 w 11830043"/>
              <a:gd name="connsiteY3813" fmla="*/ 2905199 h 6533995"/>
              <a:gd name="connsiteX3814" fmla="*/ 251005 w 11830043"/>
              <a:gd name="connsiteY3814" fmla="*/ 2895476 h 6533995"/>
              <a:gd name="connsiteX3815" fmla="*/ 492225 w 11830043"/>
              <a:gd name="connsiteY3815" fmla="*/ 2895472 h 6533995"/>
              <a:gd name="connsiteX3816" fmla="*/ 501945 w 11830043"/>
              <a:gd name="connsiteY3816" fmla="*/ 2905196 h 6533995"/>
              <a:gd name="connsiteX3817" fmla="*/ 492225 w 11830043"/>
              <a:gd name="connsiteY3817" fmla="*/ 2914982 h 6533995"/>
              <a:gd name="connsiteX3818" fmla="*/ 482441 w 11830043"/>
              <a:gd name="connsiteY3818" fmla="*/ 2905196 h 6533995"/>
              <a:gd name="connsiteX3819" fmla="*/ 492225 w 11830043"/>
              <a:gd name="connsiteY3819" fmla="*/ 2895472 h 6533995"/>
              <a:gd name="connsiteX3820" fmla="*/ 733445 w 11830043"/>
              <a:gd name="connsiteY3820" fmla="*/ 2895468 h 6533995"/>
              <a:gd name="connsiteX3821" fmla="*/ 743165 w 11830043"/>
              <a:gd name="connsiteY3821" fmla="*/ 2905192 h 6533995"/>
              <a:gd name="connsiteX3822" fmla="*/ 733445 w 11830043"/>
              <a:gd name="connsiteY3822" fmla="*/ 2914978 h 6533995"/>
              <a:gd name="connsiteX3823" fmla="*/ 723662 w 11830043"/>
              <a:gd name="connsiteY3823" fmla="*/ 2905192 h 6533995"/>
              <a:gd name="connsiteX3824" fmla="*/ 733445 w 11830043"/>
              <a:gd name="connsiteY3824" fmla="*/ 2895468 h 6533995"/>
              <a:gd name="connsiteX3825" fmla="*/ 974665 w 11830043"/>
              <a:gd name="connsiteY3825" fmla="*/ 2895464 h 6533995"/>
              <a:gd name="connsiteX3826" fmla="*/ 984449 w 11830043"/>
              <a:gd name="connsiteY3826" fmla="*/ 2905188 h 6533995"/>
              <a:gd name="connsiteX3827" fmla="*/ 974665 w 11830043"/>
              <a:gd name="connsiteY3827" fmla="*/ 2914975 h 6533995"/>
              <a:gd name="connsiteX3828" fmla="*/ 964945 w 11830043"/>
              <a:gd name="connsiteY3828" fmla="*/ 2905188 h 6533995"/>
              <a:gd name="connsiteX3829" fmla="*/ 974665 w 11830043"/>
              <a:gd name="connsiteY3829" fmla="*/ 2895464 h 6533995"/>
              <a:gd name="connsiteX3830" fmla="*/ 1215885 w 11830043"/>
              <a:gd name="connsiteY3830" fmla="*/ 2895461 h 6533995"/>
              <a:gd name="connsiteX3831" fmla="*/ 1225669 w 11830043"/>
              <a:gd name="connsiteY3831" fmla="*/ 2905185 h 6533995"/>
              <a:gd name="connsiteX3832" fmla="*/ 1215885 w 11830043"/>
              <a:gd name="connsiteY3832" fmla="*/ 2914971 h 6533995"/>
              <a:gd name="connsiteX3833" fmla="*/ 1206166 w 11830043"/>
              <a:gd name="connsiteY3833" fmla="*/ 2905185 h 6533995"/>
              <a:gd name="connsiteX3834" fmla="*/ 1215885 w 11830043"/>
              <a:gd name="connsiteY3834" fmla="*/ 2895461 h 6533995"/>
              <a:gd name="connsiteX3835" fmla="*/ 1457107 w 11830043"/>
              <a:gd name="connsiteY3835" fmla="*/ 2895457 h 6533995"/>
              <a:gd name="connsiteX3836" fmla="*/ 1466827 w 11830043"/>
              <a:gd name="connsiteY3836" fmla="*/ 2905181 h 6533995"/>
              <a:gd name="connsiteX3837" fmla="*/ 1457107 w 11830043"/>
              <a:gd name="connsiteY3837" fmla="*/ 2914967 h 6533995"/>
              <a:gd name="connsiteX3838" fmla="*/ 1447323 w 11830043"/>
              <a:gd name="connsiteY3838" fmla="*/ 2905181 h 6533995"/>
              <a:gd name="connsiteX3839" fmla="*/ 1457107 w 11830043"/>
              <a:gd name="connsiteY3839" fmla="*/ 2895457 h 6533995"/>
              <a:gd name="connsiteX3840" fmla="*/ 1698332 w 11830043"/>
              <a:gd name="connsiteY3840" fmla="*/ 2895453 h 6533995"/>
              <a:gd name="connsiteX3841" fmla="*/ 1708117 w 11830043"/>
              <a:gd name="connsiteY3841" fmla="*/ 2905177 h 6533995"/>
              <a:gd name="connsiteX3842" fmla="*/ 1698332 w 11830043"/>
              <a:gd name="connsiteY3842" fmla="*/ 2914964 h 6533995"/>
              <a:gd name="connsiteX3843" fmla="*/ 1688547 w 11830043"/>
              <a:gd name="connsiteY3843" fmla="*/ 2905177 h 6533995"/>
              <a:gd name="connsiteX3844" fmla="*/ 1698332 w 11830043"/>
              <a:gd name="connsiteY3844" fmla="*/ 2895453 h 6533995"/>
              <a:gd name="connsiteX3845" fmla="*/ 1939580 w 11830043"/>
              <a:gd name="connsiteY3845" fmla="*/ 2895450 h 6533995"/>
              <a:gd name="connsiteX3846" fmla="*/ 1949365 w 11830043"/>
              <a:gd name="connsiteY3846" fmla="*/ 2905174 h 6533995"/>
              <a:gd name="connsiteX3847" fmla="*/ 1939580 w 11830043"/>
              <a:gd name="connsiteY3847" fmla="*/ 2914960 h 6533995"/>
              <a:gd name="connsiteX3848" fmla="*/ 1929860 w 11830043"/>
              <a:gd name="connsiteY3848" fmla="*/ 2905174 h 6533995"/>
              <a:gd name="connsiteX3849" fmla="*/ 1939580 w 11830043"/>
              <a:gd name="connsiteY3849" fmla="*/ 2895450 h 6533995"/>
              <a:gd name="connsiteX3850" fmla="*/ 2180788 w 11830043"/>
              <a:gd name="connsiteY3850" fmla="*/ 2895446 h 6533995"/>
              <a:gd name="connsiteX3851" fmla="*/ 2190580 w 11830043"/>
              <a:gd name="connsiteY3851" fmla="*/ 2905170 h 6533995"/>
              <a:gd name="connsiteX3852" fmla="*/ 2180788 w 11830043"/>
              <a:gd name="connsiteY3852" fmla="*/ 2914956 h 6533995"/>
              <a:gd name="connsiteX3853" fmla="*/ 2171083 w 11830043"/>
              <a:gd name="connsiteY3853" fmla="*/ 2905170 h 6533995"/>
              <a:gd name="connsiteX3854" fmla="*/ 2180788 w 11830043"/>
              <a:gd name="connsiteY3854" fmla="*/ 2895446 h 6533995"/>
              <a:gd name="connsiteX3855" fmla="*/ 2422037 w 11830043"/>
              <a:gd name="connsiteY3855" fmla="*/ 2895442 h 6533995"/>
              <a:gd name="connsiteX3856" fmla="*/ 2431753 w 11830043"/>
              <a:gd name="connsiteY3856" fmla="*/ 2905166 h 6533995"/>
              <a:gd name="connsiteX3857" fmla="*/ 2422037 w 11830043"/>
              <a:gd name="connsiteY3857" fmla="*/ 2914953 h 6533995"/>
              <a:gd name="connsiteX3858" fmla="*/ 2412257 w 11830043"/>
              <a:gd name="connsiteY3858" fmla="*/ 2905166 h 6533995"/>
              <a:gd name="connsiteX3859" fmla="*/ 2422037 w 11830043"/>
              <a:gd name="connsiteY3859" fmla="*/ 2895442 h 6533995"/>
              <a:gd name="connsiteX3860" fmla="*/ 2663275 w 11830043"/>
              <a:gd name="connsiteY3860" fmla="*/ 2895439 h 6533995"/>
              <a:gd name="connsiteX3861" fmla="*/ 2672998 w 11830043"/>
              <a:gd name="connsiteY3861" fmla="*/ 2905163 h 6533995"/>
              <a:gd name="connsiteX3862" fmla="*/ 2663275 w 11830043"/>
              <a:gd name="connsiteY3862" fmla="*/ 2914949 h 6533995"/>
              <a:gd name="connsiteX3863" fmla="*/ 2653492 w 11830043"/>
              <a:gd name="connsiteY3863" fmla="*/ 2905163 h 6533995"/>
              <a:gd name="connsiteX3864" fmla="*/ 2663275 w 11830043"/>
              <a:gd name="connsiteY3864" fmla="*/ 2895439 h 6533995"/>
              <a:gd name="connsiteX3865" fmla="*/ 2904572 w 11830043"/>
              <a:gd name="connsiteY3865" fmla="*/ 2895435 h 6533995"/>
              <a:gd name="connsiteX3866" fmla="*/ 2914355 w 11830043"/>
              <a:gd name="connsiteY3866" fmla="*/ 2905159 h 6533995"/>
              <a:gd name="connsiteX3867" fmla="*/ 2904572 w 11830043"/>
              <a:gd name="connsiteY3867" fmla="*/ 2914945 h 6533995"/>
              <a:gd name="connsiteX3868" fmla="*/ 2894790 w 11830043"/>
              <a:gd name="connsiteY3868" fmla="*/ 2905159 h 6533995"/>
              <a:gd name="connsiteX3869" fmla="*/ 2904572 w 11830043"/>
              <a:gd name="connsiteY3869" fmla="*/ 2895435 h 6533995"/>
              <a:gd name="connsiteX3870" fmla="*/ 3145751 w 11830043"/>
              <a:gd name="connsiteY3870" fmla="*/ 2895431 h 6533995"/>
              <a:gd name="connsiteX3871" fmla="*/ 3155532 w 11830043"/>
              <a:gd name="connsiteY3871" fmla="*/ 2905155 h 6533995"/>
              <a:gd name="connsiteX3872" fmla="*/ 3145751 w 11830043"/>
              <a:gd name="connsiteY3872" fmla="*/ 2914942 h 6533995"/>
              <a:gd name="connsiteX3873" fmla="*/ 3136032 w 11830043"/>
              <a:gd name="connsiteY3873" fmla="*/ 2905155 h 6533995"/>
              <a:gd name="connsiteX3874" fmla="*/ 3145751 w 11830043"/>
              <a:gd name="connsiteY3874" fmla="*/ 2895431 h 6533995"/>
              <a:gd name="connsiteX3875" fmla="*/ 3386958 w 11830043"/>
              <a:gd name="connsiteY3875" fmla="*/ 2895427 h 6533995"/>
              <a:gd name="connsiteX3876" fmla="*/ 3396743 w 11830043"/>
              <a:gd name="connsiteY3876" fmla="*/ 2905151 h 6533995"/>
              <a:gd name="connsiteX3877" fmla="*/ 3386958 w 11830043"/>
              <a:gd name="connsiteY3877" fmla="*/ 2914938 h 6533995"/>
              <a:gd name="connsiteX3878" fmla="*/ 3377235 w 11830043"/>
              <a:gd name="connsiteY3878" fmla="*/ 2905151 h 6533995"/>
              <a:gd name="connsiteX3879" fmla="*/ 3386958 w 11830043"/>
              <a:gd name="connsiteY3879" fmla="*/ 2895427 h 6533995"/>
              <a:gd name="connsiteX3880" fmla="*/ 3628212 w 11830043"/>
              <a:gd name="connsiteY3880" fmla="*/ 2895424 h 6533995"/>
              <a:gd name="connsiteX3881" fmla="*/ 3637936 w 11830043"/>
              <a:gd name="connsiteY3881" fmla="*/ 2905148 h 6533995"/>
              <a:gd name="connsiteX3882" fmla="*/ 3628212 w 11830043"/>
              <a:gd name="connsiteY3882" fmla="*/ 2914934 h 6533995"/>
              <a:gd name="connsiteX3883" fmla="*/ 3618430 w 11830043"/>
              <a:gd name="connsiteY3883" fmla="*/ 2905148 h 6533995"/>
              <a:gd name="connsiteX3884" fmla="*/ 3628212 w 11830043"/>
              <a:gd name="connsiteY3884" fmla="*/ 2895424 h 6533995"/>
              <a:gd name="connsiteX3885" fmla="*/ 3869430 w 11830043"/>
              <a:gd name="connsiteY3885" fmla="*/ 2895420 h 6533995"/>
              <a:gd name="connsiteX3886" fmla="*/ 3879149 w 11830043"/>
              <a:gd name="connsiteY3886" fmla="*/ 2905144 h 6533995"/>
              <a:gd name="connsiteX3887" fmla="*/ 3869430 w 11830043"/>
              <a:gd name="connsiteY3887" fmla="*/ 2914930 h 6533995"/>
              <a:gd name="connsiteX3888" fmla="*/ 3859647 w 11830043"/>
              <a:gd name="connsiteY3888" fmla="*/ 2905144 h 6533995"/>
              <a:gd name="connsiteX3889" fmla="*/ 3869430 w 11830043"/>
              <a:gd name="connsiteY3889" fmla="*/ 2895420 h 6533995"/>
              <a:gd name="connsiteX3890" fmla="*/ 4110581 w 11830043"/>
              <a:gd name="connsiteY3890" fmla="*/ 2895416 h 6533995"/>
              <a:gd name="connsiteX3891" fmla="*/ 4120362 w 11830043"/>
              <a:gd name="connsiteY3891" fmla="*/ 2905140 h 6533995"/>
              <a:gd name="connsiteX3892" fmla="*/ 4110581 w 11830043"/>
              <a:gd name="connsiteY3892" fmla="*/ 2914927 h 6533995"/>
              <a:gd name="connsiteX3893" fmla="*/ 4100799 w 11830043"/>
              <a:gd name="connsiteY3893" fmla="*/ 2905140 h 6533995"/>
              <a:gd name="connsiteX3894" fmla="*/ 4110581 w 11830043"/>
              <a:gd name="connsiteY3894" fmla="*/ 2895416 h 6533995"/>
              <a:gd name="connsiteX3895" fmla="*/ 4351806 w 11830043"/>
              <a:gd name="connsiteY3895" fmla="*/ 2895413 h 6533995"/>
              <a:gd name="connsiteX3896" fmla="*/ 4361580 w 11830043"/>
              <a:gd name="connsiteY3896" fmla="*/ 2905137 h 6533995"/>
              <a:gd name="connsiteX3897" fmla="*/ 4351806 w 11830043"/>
              <a:gd name="connsiteY3897" fmla="*/ 2914923 h 6533995"/>
              <a:gd name="connsiteX3898" fmla="*/ 4342006 w 11830043"/>
              <a:gd name="connsiteY3898" fmla="*/ 2905137 h 6533995"/>
              <a:gd name="connsiteX3899" fmla="*/ 4351806 w 11830043"/>
              <a:gd name="connsiteY3899" fmla="*/ 2895413 h 6533995"/>
              <a:gd name="connsiteX3900" fmla="*/ 4593019 w 11830043"/>
              <a:gd name="connsiteY3900" fmla="*/ 2895409 h 6533995"/>
              <a:gd name="connsiteX3901" fmla="*/ 4602795 w 11830043"/>
              <a:gd name="connsiteY3901" fmla="*/ 2905133 h 6533995"/>
              <a:gd name="connsiteX3902" fmla="*/ 4593019 w 11830043"/>
              <a:gd name="connsiteY3902" fmla="*/ 2914919 h 6533995"/>
              <a:gd name="connsiteX3903" fmla="*/ 4583304 w 11830043"/>
              <a:gd name="connsiteY3903" fmla="*/ 2905133 h 6533995"/>
              <a:gd name="connsiteX3904" fmla="*/ 4593019 w 11830043"/>
              <a:gd name="connsiteY3904" fmla="*/ 2895409 h 6533995"/>
              <a:gd name="connsiteX3905" fmla="*/ 4834252 w 11830043"/>
              <a:gd name="connsiteY3905" fmla="*/ 2895405 h 6533995"/>
              <a:gd name="connsiteX3906" fmla="*/ 4844040 w 11830043"/>
              <a:gd name="connsiteY3906" fmla="*/ 2905129 h 6533995"/>
              <a:gd name="connsiteX3907" fmla="*/ 4834252 w 11830043"/>
              <a:gd name="connsiteY3907" fmla="*/ 2914916 h 6533995"/>
              <a:gd name="connsiteX3908" fmla="*/ 4824534 w 11830043"/>
              <a:gd name="connsiteY3908" fmla="*/ 2905129 h 6533995"/>
              <a:gd name="connsiteX3909" fmla="*/ 4834252 w 11830043"/>
              <a:gd name="connsiteY3909" fmla="*/ 2895405 h 6533995"/>
              <a:gd name="connsiteX3910" fmla="*/ 5075485 w 11830043"/>
              <a:gd name="connsiteY3910" fmla="*/ 2895402 h 6533995"/>
              <a:gd name="connsiteX3911" fmla="*/ 5085202 w 11830043"/>
              <a:gd name="connsiteY3911" fmla="*/ 2905126 h 6533995"/>
              <a:gd name="connsiteX3912" fmla="*/ 5075485 w 11830043"/>
              <a:gd name="connsiteY3912" fmla="*/ 2914912 h 6533995"/>
              <a:gd name="connsiteX3913" fmla="*/ 5065705 w 11830043"/>
              <a:gd name="connsiteY3913" fmla="*/ 2905126 h 6533995"/>
              <a:gd name="connsiteX3914" fmla="*/ 5075485 w 11830043"/>
              <a:gd name="connsiteY3914" fmla="*/ 2895402 h 6533995"/>
              <a:gd name="connsiteX3915" fmla="*/ 5316710 w 11830043"/>
              <a:gd name="connsiteY3915" fmla="*/ 2895398 h 6533995"/>
              <a:gd name="connsiteX3916" fmla="*/ 5326429 w 11830043"/>
              <a:gd name="connsiteY3916" fmla="*/ 2905122 h 6533995"/>
              <a:gd name="connsiteX3917" fmla="*/ 5316710 w 11830043"/>
              <a:gd name="connsiteY3917" fmla="*/ 2914908 h 6533995"/>
              <a:gd name="connsiteX3918" fmla="*/ 5306924 w 11830043"/>
              <a:gd name="connsiteY3918" fmla="*/ 2905122 h 6533995"/>
              <a:gd name="connsiteX3919" fmla="*/ 5316710 w 11830043"/>
              <a:gd name="connsiteY3919" fmla="*/ 2895398 h 6533995"/>
              <a:gd name="connsiteX3920" fmla="*/ 5557991 w 11830043"/>
              <a:gd name="connsiteY3920" fmla="*/ 2895394 h 6533995"/>
              <a:gd name="connsiteX3921" fmla="*/ 5567774 w 11830043"/>
              <a:gd name="connsiteY3921" fmla="*/ 2905118 h 6533995"/>
              <a:gd name="connsiteX3922" fmla="*/ 5557991 w 11830043"/>
              <a:gd name="connsiteY3922" fmla="*/ 2914905 h 6533995"/>
              <a:gd name="connsiteX3923" fmla="*/ 5548208 w 11830043"/>
              <a:gd name="connsiteY3923" fmla="*/ 2905118 h 6533995"/>
              <a:gd name="connsiteX3924" fmla="*/ 5557991 w 11830043"/>
              <a:gd name="connsiteY3924" fmla="*/ 2895394 h 6533995"/>
              <a:gd name="connsiteX3925" fmla="*/ 5799205 w 11830043"/>
              <a:gd name="connsiteY3925" fmla="*/ 2895391 h 6533995"/>
              <a:gd name="connsiteX3926" fmla="*/ 5808989 w 11830043"/>
              <a:gd name="connsiteY3926" fmla="*/ 2905114 h 6533995"/>
              <a:gd name="connsiteX3927" fmla="*/ 5799205 w 11830043"/>
              <a:gd name="connsiteY3927" fmla="*/ 2914901 h 6533995"/>
              <a:gd name="connsiteX3928" fmla="*/ 5789486 w 11830043"/>
              <a:gd name="connsiteY3928" fmla="*/ 2905114 h 6533995"/>
              <a:gd name="connsiteX3929" fmla="*/ 5799205 w 11830043"/>
              <a:gd name="connsiteY3929" fmla="*/ 2895391 h 6533995"/>
              <a:gd name="connsiteX3930" fmla="*/ 6040432 w 11830043"/>
              <a:gd name="connsiteY3930" fmla="*/ 2895387 h 6533995"/>
              <a:gd name="connsiteX3931" fmla="*/ 6050216 w 11830043"/>
              <a:gd name="connsiteY3931" fmla="*/ 2905111 h 6533995"/>
              <a:gd name="connsiteX3932" fmla="*/ 6040432 w 11830043"/>
              <a:gd name="connsiteY3932" fmla="*/ 2914897 h 6533995"/>
              <a:gd name="connsiteX3933" fmla="*/ 6030712 w 11830043"/>
              <a:gd name="connsiteY3933" fmla="*/ 2905111 h 6533995"/>
              <a:gd name="connsiteX3934" fmla="*/ 6040432 w 11830043"/>
              <a:gd name="connsiteY3934" fmla="*/ 2895387 h 6533995"/>
              <a:gd name="connsiteX3935" fmla="*/ 6281661 w 11830043"/>
              <a:gd name="connsiteY3935" fmla="*/ 2895383 h 6533995"/>
              <a:gd name="connsiteX3936" fmla="*/ 6291381 w 11830043"/>
              <a:gd name="connsiteY3936" fmla="*/ 2905107 h 6533995"/>
              <a:gd name="connsiteX3937" fmla="*/ 6281661 w 11830043"/>
              <a:gd name="connsiteY3937" fmla="*/ 2914893 h 6533995"/>
              <a:gd name="connsiteX3938" fmla="*/ 6271877 w 11830043"/>
              <a:gd name="connsiteY3938" fmla="*/ 2905107 h 6533995"/>
              <a:gd name="connsiteX3939" fmla="*/ 6281661 w 11830043"/>
              <a:gd name="connsiteY3939" fmla="*/ 2895383 h 6533995"/>
              <a:gd name="connsiteX3940" fmla="*/ 6522889 w 11830043"/>
              <a:gd name="connsiteY3940" fmla="*/ 2895379 h 6533995"/>
              <a:gd name="connsiteX3941" fmla="*/ 6532610 w 11830043"/>
              <a:gd name="connsiteY3941" fmla="*/ 2905103 h 6533995"/>
              <a:gd name="connsiteX3942" fmla="*/ 6522889 w 11830043"/>
              <a:gd name="connsiteY3942" fmla="*/ 2914890 h 6533995"/>
              <a:gd name="connsiteX3943" fmla="*/ 6513105 w 11830043"/>
              <a:gd name="connsiteY3943" fmla="*/ 2905103 h 6533995"/>
              <a:gd name="connsiteX3944" fmla="*/ 6522889 w 11830043"/>
              <a:gd name="connsiteY3944" fmla="*/ 2895379 h 6533995"/>
              <a:gd name="connsiteX3945" fmla="*/ 6764118 w 11830043"/>
              <a:gd name="connsiteY3945" fmla="*/ 2895376 h 6533995"/>
              <a:gd name="connsiteX3946" fmla="*/ 6773902 w 11830043"/>
              <a:gd name="connsiteY3946" fmla="*/ 2905100 h 6533995"/>
              <a:gd name="connsiteX3947" fmla="*/ 6764118 w 11830043"/>
              <a:gd name="connsiteY3947" fmla="*/ 2914886 h 6533995"/>
              <a:gd name="connsiteX3948" fmla="*/ 6754335 w 11830043"/>
              <a:gd name="connsiteY3948" fmla="*/ 2905100 h 6533995"/>
              <a:gd name="connsiteX3949" fmla="*/ 6764118 w 11830043"/>
              <a:gd name="connsiteY3949" fmla="*/ 2895376 h 6533995"/>
              <a:gd name="connsiteX3950" fmla="*/ 7005346 w 11830043"/>
              <a:gd name="connsiteY3950" fmla="*/ 2895372 h 6533995"/>
              <a:gd name="connsiteX3951" fmla="*/ 7015130 w 11830043"/>
              <a:gd name="connsiteY3951" fmla="*/ 2905096 h 6533995"/>
              <a:gd name="connsiteX3952" fmla="*/ 7005346 w 11830043"/>
              <a:gd name="connsiteY3952" fmla="*/ 2914882 h 6533995"/>
              <a:gd name="connsiteX3953" fmla="*/ 6995626 w 11830043"/>
              <a:gd name="connsiteY3953" fmla="*/ 2905096 h 6533995"/>
              <a:gd name="connsiteX3954" fmla="*/ 7005346 w 11830043"/>
              <a:gd name="connsiteY3954" fmla="*/ 2895372 h 6533995"/>
              <a:gd name="connsiteX3955" fmla="*/ 7246575 w 11830043"/>
              <a:gd name="connsiteY3955" fmla="*/ 2895368 h 6533995"/>
              <a:gd name="connsiteX3956" fmla="*/ 7256359 w 11830043"/>
              <a:gd name="connsiteY3956" fmla="*/ 2905092 h 6533995"/>
              <a:gd name="connsiteX3957" fmla="*/ 7246575 w 11830043"/>
              <a:gd name="connsiteY3957" fmla="*/ 2914879 h 6533995"/>
              <a:gd name="connsiteX3958" fmla="*/ 7236855 w 11830043"/>
              <a:gd name="connsiteY3958" fmla="*/ 2905092 h 6533995"/>
              <a:gd name="connsiteX3959" fmla="*/ 7246575 w 11830043"/>
              <a:gd name="connsiteY3959" fmla="*/ 2895368 h 6533995"/>
              <a:gd name="connsiteX3960" fmla="*/ 7487803 w 11830043"/>
              <a:gd name="connsiteY3960" fmla="*/ 2895365 h 6533995"/>
              <a:gd name="connsiteX3961" fmla="*/ 7497524 w 11830043"/>
              <a:gd name="connsiteY3961" fmla="*/ 2905089 h 6533995"/>
              <a:gd name="connsiteX3962" fmla="*/ 7487803 w 11830043"/>
              <a:gd name="connsiteY3962" fmla="*/ 2914875 h 6533995"/>
              <a:gd name="connsiteX3963" fmla="*/ 7478019 w 11830043"/>
              <a:gd name="connsiteY3963" fmla="*/ 2905089 h 6533995"/>
              <a:gd name="connsiteX3964" fmla="*/ 7487803 w 11830043"/>
              <a:gd name="connsiteY3964" fmla="*/ 2895365 h 6533995"/>
              <a:gd name="connsiteX3965" fmla="*/ 7729032 w 11830043"/>
              <a:gd name="connsiteY3965" fmla="*/ 2895361 h 6533995"/>
              <a:gd name="connsiteX3966" fmla="*/ 7738753 w 11830043"/>
              <a:gd name="connsiteY3966" fmla="*/ 2905085 h 6533995"/>
              <a:gd name="connsiteX3967" fmla="*/ 7729032 w 11830043"/>
              <a:gd name="connsiteY3967" fmla="*/ 2914871 h 6533995"/>
              <a:gd name="connsiteX3968" fmla="*/ 7719249 w 11830043"/>
              <a:gd name="connsiteY3968" fmla="*/ 2905085 h 6533995"/>
              <a:gd name="connsiteX3969" fmla="*/ 7729032 w 11830043"/>
              <a:gd name="connsiteY3969" fmla="*/ 2895361 h 6533995"/>
              <a:gd name="connsiteX3970" fmla="*/ 7970260 w 11830043"/>
              <a:gd name="connsiteY3970" fmla="*/ 2895357 h 6533995"/>
              <a:gd name="connsiteX3971" fmla="*/ 7980044 w 11830043"/>
              <a:gd name="connsiteY3971" fmla="*/ 2905081 h 6533995"/>
              <a:gd name="connsiteX3972" fmla="*/ 7970260 w 11830043"/>
              <a:gd name="connsiteY3972" fmla="*/ 2914868 h 6533995"/>
              <a:gd name="connsiteX3973" fmla="*/ 7960477 w 11830043"/>
              <a:gd name="connsiteY3973" fmla="*/ 2905081 h 6533995"/>
              <a:gd name="connsiteX3974" fmla="*/ 7970260 w 11830043"/>
              <a:gd name="connsiteY3974" fmla="*/ 2895357 h 6533995"/>
              <a:gd name="connsiteX3975" fmla="*/ 8211553 w 11830043"/>
              <a:gd name="connsiteY3975" fmla="*/ 2895354 h 6533995"/>
              <a:gd name="connsiteX3976" fmla="*/ 8221273 w 11830043"/>
              <a:gd name="connsiteY3976" fmla="*/ 2905078 h 6533995"/>
              <a:gd name="connsiteX3977" fmla="*/ 8211553 w 11830043"/>
              <a:gd name="connsiteY3977" fmla="*/ 2914864 h 6533995"/>
              <a:gd name="connsiteX3978" fmla="*/ 8201769 w 11830043"/>
              <a:gd name="connsiteY3978" fmla="*/ 2905078 h 6533995"/>
              <a:gd name="connsiteX3979" fmla="*/ 8211553 w 11830043"/>
              <a:gd name="connsiteY3979" fmla="*/ 2895354 h 6533995"/>
              <a:gd name="connsiteX3980" fmla="*/ 8452781 w 11830043"/>
              <a:gd name="connsiteY3980" fmla="*/ 2895350 h 6533995"/>
              <a:gd name="connsiteX3981" fmla="*/ 8462566 w 11830043"/>
              <a:gd name="connsiteY3981" fmla="*/ 2905074 h 6533995"/>
              <a:gd name="connsiteX3982" fmla="*/ 8452781 w 11830043"/>
              <a:gd name="connsiteY3982" fmla="*/ 2914860 h 6533995"/>
              <a:gd name="connsiteX3983" fmla="*/ 8443061 w 11830043"/>
              <a:gd name="connsiteY3983" fmla="*/ 2905074 h 6533995"/>
              <a:gd name="connsiteX3984" fmla="*/ 8452781 w 11830043"/>
              <a:gd name="connsiteY3984" fmla="*/ 2895350 h 6533995"/>
              <a:gd name="connsiteX3985" fmla="*/ 8694009 w 11830043"/>
              <a:gd name="connsiteY3985" fmla="*/ 2895346 h 6533995"/>
              <a:gd name="connsiteX3986" fmla="*/ 8703730 w 11830043"/>
              <a:gd name="connsiteY3986" fmla="*/ 2905070 h 6533995"/>
              <a:gd name="connsiteX3987" fmla="*/ 8694009 w 11830043"/>
              <a:gd name="connsiteY3987" fmla="*/ 2914857 h 6533995"/>
              <a:gd name="connsiteX3988" fmla="*/ 8684289 w 11830043"/>
              <a:gd name="connsiteY3988" fmla="*/ 2905070 h 6533995"/>
              <a:gd name="connsiteX3989" fmla="*/ 8694009 w 11830043"/>
              <a:gd name="connsiteY3989" fmla="*/ 2895346 h 6533995"/>
              <a:gd name="connsiteX3990" fmla="*/ 8935237 w 11830043"/>
              <a:gd name="connsiteY3990" fmla="*/ 2895343 h 6533995"/>
              <a:gd name="connsiteX3991" fmla="*/ 8944958 w 11830043"/>
              <a:gd name="connsiteY3991" fmla="*/ 2905066 h 6533995"/>
              <a:gd name="connsiteX3992" fmla="*/ 8935237 w 11830043"/>
              <a:gd name="connsiteY3992" fmla="*/ 2914853 h 6533995"/>
              <a:gd name="connsiteX3993" fmla="*/ 8925454 w 11830043"/>
              <a:gd name="connsiteY3993" fmla="*/ 2905066 h 6533995"/>
              <a:gd name="connsiteX3994" fmla="*/ 8935237 w 11830043"/>
              <a:gd name="connsiteY3994" fmla="*/ 2895343 h 6533995"/>
              <a:gd name="connsiteX3995" fmla="*/ 9176467 w 11830043"/>
              <a:gd name="connsiteY3995" fmla="*/ 2895339 h 6533995"/>
              <a:gd name="connsiteX3996" fmla="*/ 9186187 w 11830043"/>
              <a:gd name="connsiteY3996" fmla="*/ 2905063 h 6533995"/>
              <a:gd name="connsiteX3997" fmla="*/ 9176467 w 11830043"/>
              <a:gd name="connsiteY3997" fmla="*/ 2914849 h 6533995"/>
              <a:gd name="connsiteX3998" fmla="*/ 9166683 w 11830043"/>
              <a:gd name="connsiteY3998" fmla="*/ 2905063 h 6533995"/>
              <a:gd name="connsiteX3999" fmla="*/ 9176467 w 11830043"/>
              <a:gd name="connsiteY3999" fmla="*/ 2895339 h 6533995"/>
              <a:gd name="connsiteX4000" fmla="*/ 9417695 w 11830043"/>
              <a:gd name="connsiteY4000" fmla="*/ 2895335 h 6533995"/>
              <a:gd name="connsiteX4001" fmla="*/ 9427416 w 11830043"/>
              <a:gd name="connsiteY4001" fmla="*/ 2905059 h 6533995"/>
              <a:gd name="connsiteX4002" fmla="*/ 9417695 w 11830043"/>
              <a:gd name="connsiteY4002" fmla="*/ 2914845 h 6533995"/>
              <a:gd name="connsiteX4003" fmla="*/ 9407911 w 11830043"/>
              <a:gd name="connsiteY4003" fmla="*/ 2905059 h 6533995"/>
              <a:gd name="connsiteX4004" fmla="*/ 9417695 w 11830043"/>
              <a:gd name="connsiteY4004" fmla="*/ 2895335 h 6533995"/>
              <a:gd name="connsiteX4005" fmla="*/ 9649203 w 11830043"/>
              <a:gd name="connsiteY4005" fmla="*/ 2654245 h 6533995"/>
              <a:gd name="connsiteX4006" fmla="*/ 9658923 w 11830043"/>
              <a:gd name="connsiteY4006" fmla="*/ 2664040 h 6533995"/>
              <a:gd name="connsiteX4007" fmla="*/ 9649203 w 11830043"/>
              <a:gd name="connsiteY4007" fmla="*/ 2673789 h 6533995"/>
              <a:gd name="connsiteX4008" fmla="*/ 9639483 w 11830043"/>
              <a:gd name="connsiteY4008" fmla="*/ 2664040 h 6533995"/>
              <a:gd name="connsiteX4009" fmla="*/ 9649203 w 11830043"/>
              <a:gd name="connsiteY4009" fmla="*/ 2654245 h 6533995"/>
              <a:gd name="connsiteX4010" fmla="*/ 9890432 w 11830043"/>
              <a:gd name="connsiteY4010" fmla="*/ 2654242 h 6533995"/>
              <a:gd name="connsiteX4011" fmla="*/ 9900152 w 11830043"/>
              <a:gd name="connsiteY4011" fmla="*/ 2664035 h 6533995"/>
              <a:gd name="connsiteX4012" fmla="*/ 9890432 w 11830043"/>
              <a:gd name="connsiteY4012" fmla="*/ 2673789 h 6533995"/>
              <a:gd name="connsiteX4013" fmla="*/ 9880648 w 11830043"/>
              <a:gd name="connsiteY4013" fmla="*/ 2664035 h 6533995"/>
              <a:gd name="connsiteX4014" fmla="*/ 9890432 w 11830043"/>
              <a:gd name="connsiteY4014" fmla="*/ 2654242 h 6533995"/>
              <a:gd name="connsiteX4015" fmla="*/ 10131660 w 11830043"/>
              <a:gd name="connsiteY4015" fmla="*/ 2654237 h 6533995"/>
              <a:gd name="connsiteX4016" fmla="*/ 10141444 w 11830043"/>
              <a:gd name="connsiteY4016" fmla="*/ 2664031 h 6533995"/>
              <a:gd name="connsiteX4017" fmla="*/ 10131660 w 11830043"/>
              <a:gd name="connsiteY4017" fmla="*/ 2673784 h 6533995"/>
              <a:gd name="connsiteX4018" fmla="*/ 10121940 w 11830043"/>
              <a:gd name="connsiteY4018" fmla="*/ 2664031 h 6533995"/>
              <a:gd name="connsiteX4019" fmla="*/ 10131660 w 11830043"/>
              <a:gd name="connsiteY4019" fmla="*/ 2654237 h 6533995"/>
              <a:gd name="connsiteX4020" fmla="*/ 10372888 w 11830043"/>
              <a:gd name="connsiteY4020" fmla="*/ 2654233 h 6533995"/>
              <a:gd name="connsiteX4021" fmla="*/ 10382673 w 11830043"/>
              <a:gd name="connsiteY4021" fmla="*/ 2664026 h 6533995"/>
              <a:gd name="connsiteX4022" fmla="*/ 10372888 w 11830043"/>
              <a:gd name="connsiteY4022" fmla="*/ 2673778 h 6533995"/>
              <a:gd name="connsiteX4023" fmla="*/ 10363168 w 11830043"/>
              <a:gd name="connsiteY4023" fmla="*/ 2664026 h 6533995"/>
              <a:gd name="connsiteX4024" fmla="*/ 10372888 w 11830043"/>
              <a:gd name="connsiteY4024" fmla="*/ 2654233 h 6533995"/>
              <a:gd name="connsiteX4025" fmla="*/ 10614116 w 11830043"/>
              <a:gd name="connsiteY4025" fmla="*/ 2654228 h 6533995"/>
              <a:gd name="connsiteX4026" fmla="*/ 10623901 w 11830043"/>
              <a:gd name="connsiteY4026" fmla="*/ 2664020 h 6533995"/>
              <a:gd name="connsiteX4027" fmla="*/ 10614116 w 11830043"/>
              <a:gd name="connsiteY4027" fmla="*/ 2673772 h 6533995"/>
              <a:gd name="connsiteX4028" fmla="*/ 10604396 w 11830043"/>
              <a:gd name="connsiteY4028" fmla="*/ 2664020 h 6533995"/>
              <a:gd name="connsiteX4029" fmla="*/ 10614116 w 11830043"/>
              <a:gd name="connsiteY4029" fmla="*/ 2654228 h 6533995"/>
              <a:gd name="connsiteX4030" fmla="*/ 10855345 w 11830043"/>
              <a:gd name="connsiteY4030" fmla="*/ 2654223 h 6533995"/>
              <a:gd name="connsiteX4031" fmla="*/ 10865065 w 11830043"/>
              <a:gd name="connsiteY4031" fmla="*/ 2664015 h 6533995"/>
              <a:gd name="connsiteX4032" fmla="*/ 10855345 w 11830043"/>
              <a:gd name="connsiteY4032" fmla="*/ 2673766 h 6533995"/>
              <a:gd name="connsiteX4033" fmla="*/ 10845625 w 11830043"/>
              <a:gd name="connsiteY4033" fmla="*/ 2664015 h 6533995"/>
              <a:gd name="connsiteX4034" fmla="*/ 10855345 w 11830043"/>
              <a:gd name="connsiteY4034" fmla="*/ 2654223 h 6533995"/>
              <a:gd name="connsiteX4035" fmla="*/ 11096574 w 11830043"/>
              <a:gd name="connsiteY4035" fmla="*/ 2654219 h 6533995"/>
              <a:gd name="connsiteX4036" fmla="*/ 11106294 w 11830043"/>
              <a:gd name="connsiteY4036" fmla="*/ 2664011 h 6533995"/>
              <a:gd name="connsiteX4037" fmla="*/ 11096574 w 11830043"/>
              <a:gd name="connsiteY4037" fmla="*/ 2673761 h 6533995"/>
              <a:gd name="connsiteX4038" fmla="*/ 11086790 w 11830043"/>
              <a:gd name="connsiteY4038" fmla="*/ 2664011 h 6533995"/>
              <a:gd name="connsiteX4039" fmla="*/ 11096574 w 11830043"/>
              <a:gd name="connsiteY4039" fmla="*/ 2654219 h 6533995"/>
              <a:gd name="connsiteX4040" fmla="*/ 11337802 w 11830043"/>
              <a:gd name="connsiteY4040" fmla="*/ 2654214 h 6533995"/>
              <a:gd name="connsiteX4041" fmla="*/ 11347587 w 11830043"/>
              <a:gd name="connsiteY4041" fmla="*/ 2664006 h 6533995"/>
              <a:gd name="connsiteX4042" fmla="*/ 11337802 w 11830043"/>
              <a:gd name="connsiteY4042" fmla="*/ 2673755 h 6533995"/>
              <a:gd name="connsiteX4043" fmla="*/ 11328082 w 11830043"/>
              <a:gd name="connsiteY4043" fmla="*/ 2664006 h 6533995"/>
              <a:gd name="connsiteX4044" fmla="*/ 11337802 w 11830043"/>
              <a:gd name="connsiteY4044" fmla="*/ 2654214 h 6533995"/>
              <a:gd name="connsiteX4045" fmla="*/ 11579030 w 11830043"/>
              <a:gd name="connsiteY4045" fmla="*/ 2654210 h 6533995"/>
              <a:gd name="connsiteX4046" fmla="*/ 11588815 w 11830043"/>
              <a:gd name="connsiteY4046" fmla="*/ 2664001 h 6533995"/>
              <a:gd name="connsiteX4047" fmla="*/ 11579030 w 11830043"/>
              <a:gd name="connsiteY4047" fmla="*/ 2673750 h 6533995"/>
              <a:gd name="connsiteX4048" fmla="*/ 11569310 w 11830043"/>
              <a:gd name="connsiteY4048" fmla="*/ 2664001 h 6533995"/>
              <a:gd name="connsiteX4049" fmla="*/ 11579030 w 11830043"/>
              <a:gd name="connsiteY4049" fmla="*/ 2654210 h 6533995"/>
              <a:gd name="connsiteX4050" fmla="*/ 11820259 w 11830043"/>
              <a:gd name="connsiteY4050" fmla="*/ 2654205 h 6533995"/>
              <a:gd name="connsiteX4051" fmla="*/ 11830043 w 11830043"/>
              <a:gd name="connsiteY4051" fmla="*/ 2663996 h 6533995"/>
              <a:gd name="connsiteX4052" fmla="*/ 11820259 w 11830043"/>
              <a:gd name="connsiteY4052" fmla="*/ 2673744 h 6533995"/>
              <a:gd name="connsiteX4053" fmla="*/ 11810539 w 11830043"/>
              <a:gd name="connsiteY4053" fmla="*/ 2663996 h 6533995"/>
              <a:gd name="connsiteX4054" fmla="*/ 11820259 w 11830043"/>
              <a:gd name="connsiteY4054" fmla="*/ 2654205 h 6533995"/>
              <a:gd name="connsiteX4055" fmla="*/ 9722 w 11830043"/>
              <a:gd name="connsiteY4055" fmla="*/ 2654200 h 6533995"/>
              <a:gd name="connsiteX4056" fmla="*/ 19505 w 11830043"/>
              <a:gd name="connsiteY4056" fmla="*/ 2663992 h 6533995"/>
              <a:gd name="connsiteX4057" fmla="*/ 9722 w 11830043"/>
              <a:gd name="connsiteY4057" fmla="*/ 2673739 h 6533995"/>
              <a:gd name="connsiteX4058" fmla="*/ 2 w 11830043"/>
              <a:gd name="connsiteY4058" fmla="*/ 2663992 h 6533995"/>
              <a:gd name="connsiteX4059" fmla="*/ 9722 w 11830043"/>
              <a:gd name="connsiteY4059" fmla="*/ 2654200 h 6533995"/>
              <a:gd name="connsiteX4060" fmla="*/ 251005 w 11830043"/>
              <a:gd name="connsiteY4060" fmla="*/ 2654195 h 6533995"/>
              <a:gd name="connsiteX4061" fmla="*/ 260789 w 11830043"/>
              <a:gd name="connsiteY4061" fmla="*/ 2663987 h 6533995"/>
              <a:gd name="connsiteX4062" fmla="*/ 251005 w 11830043"/>
              <a:gd name="connsiteY4062" fmla="*/ 2673734 h 6533995"/>
              <a:gd name="connsiteX4063" fmla="*/ 241285 w 11830043"/>
              <a:gd name="connsiteY4063" fmla="*/ 2663987 h 6533995"/>
              <a:gd name="connsiteX4064" fmla="*/ 251005 w 11830043"/>
              <a:gd name="connsiteY4064" fmla="*/ 2654195 h 6533995"/>
              <a:gd name="connsiteX4065" fmla="*/ 492224 w 11830043"/>
              <a:gd name="connsiteY4065" fmla="*/ 2654191 h 6533995"/>
              <a:gd name="connsiteX4066" fmla="*/ 501944 w 11830043"/>
              <a:gd name="connsiteY4066" fmla="*/ 2663983 h 6533995"/>
              <a:gd name="connsiteX4067" fmla="*/ 492224 w 11830043"/>
              <a:gd name="connsiteY4067" fmla="*/ 2673729 h 6533995"/>
              <a:gd name="connsiteX4068" fmla="*/ 482441 w 11830043"/>
              <a:gd name="connsiteY4068" fmla="*/ 2663983 h 6533995"/>
              <a:gd name="connsiteX4069" fmla="*/ 492224 w 11830043"/>
              <a:gd name="connsiteY4069" fmla="*/ 2654191 h 6533995"/>
              <a:gd name="connsiteX4070" fmla="*/ 733445 w 11830043"/>
              <a:gd name="connsiteY4070" fmla="*/ 2654186 h 6533995"/>
              <a:gd name="connsiteX4071" fmla="*/ 743165 w 11830043"/>
              <a:gd name="connsiteY4071" fmla="*/ 2663978 h 6533995"/>
              <a:gd name="connsiteX4072" fmla="*/ 733445 w 11830043"/>
              <a:gd name="connsiteY4072" fmla="*/ 2673725 h 6533995"/>
              <a:gd name="connsiteX4073" fmla="*/ 723661 w 11830043"/>
              <a:gd name="connsiteY4073" fmla="*/ 2663978 h 6533995"/>
              <a:gd name="connsiteX4074" fmla="*/ 733445 w 11830043"/>
              <a:gd name="connsiteY4074" fmla="*/ 2654186 h 6533995"/>
              <a:gd name="connsiteX4075" fmla="*/ 974665 w 11830043"/>
              <a:gd name="connsiteY4075" fmla="*/ 2654182 h 6533995"/>
              <a:gd name="connsiteX4076" fmla="*/ 984449 w 11830043"/>
              <a:gd name="connsiteY4076" fmla="*/ 2663974 h 6533995"/>
              <a:gd name="connsiteX4077" fmla="*/ 974665 w 11830043"/>
              <a:gd name="connsiteY4077" fmla="*/ 2673720 h 6533995"/>
              <a:gd name="connsiteX4078" fmla="*/ 964945 w 11830043"/>
              <a:gd name="connsiteY4078" fmla="*/ 2663974 h 6533995"/>
              <a:gd name="connsiteX4079" fmla="*/ 974665 w 11830043"/>
              <a:gd name="connsiteY4079" fmla="*/ 2654182 h 6533995"/>
              <a:gd name="connsiteX4080" fmla="*/ 1215885 w 11830043"/>
              <a:gd name="connsiteY4080" fmla="*/ 2654177 h 6533995"/>
              <a:gd name="connsiteX4081" fmla="*/ 1225669 w 11830043"/>
              <a:gd name="connsiteY4081" fmla="*/ 2663969 h 6533995"/>
              <a:gd name="connsiteX4082" fmla="*/ 1215885 w 11830043"/>
              <a:gd name="connsiteY4082" fmla="*/ 2673715 h 6533995"/>
              <a:gd name="connsiteX4083" fmla="*/ 1206165 w 11830043"/>
              <a:gd name="connsiteY4083" fmla="*/ 2663969 h 6533995"/>
              <a:gd name="connsiteX4084" fmla="*/ 1215885 w 11830043"/>
              <a:gd name="connsiteY4084" fmla="*/ 2654177 h 6533995"/>
              <a:gd name="connsiteX4085" fmla="*/ 1457107 w 11830043"/>
              <a:gd name="connsiteY4085" fmla="*/ 2654173 h 6533995"/>
              <a:gd name="connsiteX4086" fmla="*/ 1466827 w 11830043"/>
              <a:gd name="connsiteY4086" fmla="*/ 2663964 h 6533995"/>
              <a:gd name="connsiteX4087" fmla="*/ 1457107 w 11830043"/>
              <a:gd name="connsiteY4087" fmla="*/ 2673709 h 6533995"/>
              <a:gd name="connsiteX4088" fmla="*/ 1447323 w 11830043"/>
              <a:gd name="connsiteY4088" fmla="*/ 2663964 h 6533995"/>
              <a:gd name="connsiteX4089" fmla="*/ 1457107 w 11830043"/>
              <a:gd name="connsiteY4089" fmla="*/ 2654173 h 6533995"/>
              <a:gd name="connsiteX4090" fmla="*/ 1698332 w 11830043"/>
              <a:gd name="connsiteY4090" fmla="*/ 2654167 h 6533995"/>
              <a:gd name="connsiteX4091" fmla="*/ 1708117 w 11830043"/>
              <a:gd name="connsiteY4091" fmla="*/ 2663959 h 6533995"/>
              <a:gd name="connsiteX4092" fmla="*/ 1698332 w 11830043"/>
              <a:gd name="connsiteY4092" fmla="*/ 2673704 h 6533995"/>
              <a:gd name="connsiteX4093" fmla="*/ 1688546 w 11830043"/>
              <a:gd name="connsiteY4093" fmla="*/ 2663959 h 6533995"/>
              <a:gd name="connsiteX4094" fmla="*/ 1698332 w 11830043"/>
              <a:gd name="connsiteY4094" fmla="*/ 2654167 h 6533995"/>
              <a:gd name="connsiteX4095" fmla="*/ 1939580 w 11830043"/>
              <a:gd name="connsiteY4095" fmla="*/ 2654163 h 6533995"/>
              <a:gd name="connsiteX4096" fmla="*/ 1949364 w 11830043"/>
              <a:gd name="connsiteY4096" fmla="*/ 2663954 h 6533995"/>
              <a:gd name="connsiteX4097" fmla="*/ 1939580 w 11830043"/>
              <a:gd name="connsiteY4097" fmla="*/ 2673698 h 6533995"/>
              <a:gd name="connsiteX4098" fmla="*/ 1929860 w 11830043"/>
              <a:gd name="connsiteY4098" fmla="*/ 2663954 h 6533995"/>
              <a:gd name="connsiteX4099" fmla="*/ 1939580 w 11830043"/>
              <a:gd name="connsiteY4099" fmla="*/ 2654163 h 6533995"/>
              <a:gd name="connsiteX4100" fmla="*/ 2180788 w 11830043"/>
              <a:gd name="connsiteY4100" fmla="*/ 2654158 h 6533995"/>
              <a:gd name="connsiteX4101" fmla="*/ 2190580 w 11830043"/>
              <a:gd name="connsiteY4101" fmla="*/ 2663948 h 6533995"/>
              <a:gd name="connsiteX4102" fmla="*/ 2180788 w 11830043"/>
              <a:gd name="connsiteY4102" fmla="*/ 2673693 h 6533995"/>
              <a:gd name="connsiteX4103" fmla="*/ 2171083 w 11830043"/>
              <a:gd name="connsiteY4103" fmla="*/ 2663948 h 6533995"/>
              <a:gd name="connsiteX4104" fmla="*/ 2180788 w 11830043"/>
              <a:gd name="connsiteY4104" fmla="*/ 2654158 h 6533995"/>
              <a:gd name="connsiteX4105" fmla="*/ 2422037 w 11830043"/>
              <a:gd name="connsiteY4105" fmla="*/ 2654154 h 6533995"/>
              <a:gd name="connsiteX4106" fmla="*/ 2431753 w 11830043"/>
              <a:gd name="connsiteY4106" fmla="*/ 2663944 h 6533995"/>
              <a:gd name="connsiteX4107" fmla="*/ 2422037 w 11830043"/>
              <a:gd name="connsiteY4107" fmla="*/ 2673687 h 6533995"/>
              <a:gd name="connsiteX4108" fmla="*/ 2412257 w 11830043"/>
              <a:gd name="connsiteY4108" fmla="*/ 2663944 h 6533995"/>
              <a:gd name="connsiteX4109" fmla="*/ 2422037 w 11830043"/>
              <a:gd name="connsiteY4109" fmla="*/ 2654154 h 6533995"/>
              <a:gd name="connsiteX4110" fmla="*/ 2663275 w 11830043"/>
              <a:gd name="connsiteY4110" fmla="*/ 2654149 h 6533995"/>
              <a:gd name="connsiteX4111" fmla="*/ 2672998 w 11830043"/>
              <a:gd name="connsiteY4111" fmla="*/ 2663939 h 6533995"/>
              <a:gd name="connsiteX4112" fmla="*/ 2663275 w 11830043"/>
              <a:gd name="connsiteY4112" fmla="*/ 2673681 h 6533995"/>
              <a:gd name="connsiteX4113" fmla="*/ 2653492 w 11830043"/>
              <a:gd name="connsiteY4113" fmla="*/ 2663939 h 6533995"/>
              <a:gd name="connsiteX4114" fmla="*/ 2663275 w 11830043"/>
              <a:gd name="connsiteY4114" fmla="*/ 2654149 h 6533995"/>
              <a:gd name="connsiteX4115" fmla="*/ 2904572 w 11830043"/>
              <a:gd name="connsiteY4115" fmla="*/ 2654145 h 6533995"/>
              <a:gd name="connsiteX4116" fmla="*/ 2914354 w 11830043"/>
              <a:gd name="connsiteY4116" fmla="*/ 2663935 h 6533995"/>
              <a:gd name="connsiteX4117" fmla="*/ 2904572 w 11830043"/>
              <a:gd name="connsiteY4117" fmla="*/ 2673677 h 6533995"/>
              <a:gd name="connsiteX4118" fmla="*/ 2894790 w 11830043"/>
              <a:gd name="connsiteY4118" fmla="*/ 2663935 h 6533995"/>
              <a:gd name="connsiteX4119" fmla="*/ 2904572 w 11830043"/>
              <a:gd name="connsiteY4119" fmla="*/ 2654145 h 6533995"/>
              <a:gd name="connsiteX4120" fmla="*/ 3145750 w 11830043"/>
              <a:gd name="connsiteY4120" fmla="*/ 2654140 h 6533995"/>
              <a:gd name="connsiteX4121" fmla="*/ 3155532 w 11830043"/>
              <a:gd name="connsiteY4121" fmla="*/ 2663930 h 6533995"/>
              <a:gd name="connsiteX4122" fmla="*/ 3145750 w 11830043"/>
              <a:gd name="connsiteY4122" fmla="*/ 2673672 h 6533995"/>
              <a:gd name="connsiteX4123" fmla="*/ 3136032 w 11830043"/>
              <a:gd name="connsiteY4123" fmla="*/ 2663930 h 6533995"/>
              <a:gd name="connsiteX4124" fmla="*/ 3145750 w 11830043"/>
              <a:gd name="connsiteY4124" fmla="*/ 2654140 h 6533995"/>
              <a:gd name="connsiteX4125" fmla="*/ 3386958 w 11830043"/>
              <a:gd name="connsiteY4125" fmla="*/ 2654135 h 6533995"/>
              <a:gd name="connsiteX4126" fmla="*/ 3396743 w 11830043"/>
              <a:gd name="connsiteY4126" fmla="*/ 2663926 h 6533995"/>
              <a:gd name="connsiteX4127" fmla="*/ 3386958 w 11830043"/>
              <a:gd name="connsiteY4127" fmla="*/ 2673668 h 6533995"/>
              <a:gd name="connsiteX4128" fmla="*/ 3377235 w 11830043"/>
              <a:gd name="connsiteY4128" fmla="*/ 2663926 h 6533995"/>
              <a:gd name="connsiteX4129" fmla="*/ 3386958 w 11830043"/>
              <a:gd name="connsiteY4129" fmla="*/ 2654135 h 6533995"/>
              <a:gd name="connsiteX4130" fmla="*/ 3628212 w 11830043"/>
              <a:gd name="connsiteY4130" fmla="*/ 2654130 h 6533995"/>
              <a:gd name="connsiteX4131" fmla="*/ 3637936 w 11830043"/>
              <a:gd name="connsiteY4131" fmla="*/ 2663921 h 6533995"/>
              <a:gd name="connsiteX4132" fmla="*/ 3628212 w 11830043"/>
              <a:gd name="connsiteY4132" fmla="*/ 2673663 h 6533995"/>
              <a:gd name="connsiteX4133" fmla="*/ 3618430 w 11830043"/>
              <a:gd name="connsiteY4133" fmla="*/ 2663921 h 6533995"/>
              <a:gd name="connsiteX4134" fmla="*/ 3628212 w 11830043"/>
              <a:gd name="connsiteY4134" fmla="*/ 2654130 h 6533995"/>
              <a:gd name="connsiteX4135" fmla="*/ 3869430 w 11830043"/>
              <a:gd name="connsiteY4135" fmla="*/ 2654126 h 6533995"/>
              <a:gd name="connsiteX4136" fmla="*/ 3879147 w 11830043"/>
              <a:gd name="connsiteY4136" fmla="*/ 2663916 h 6533995"/>
              <a:gd name="connsiteX4137" fmla="*/ 3869430 w 11830043"/>
              <a:gd name="connsiteY4137" fmla="*/ 2673657 h 6533995"/>
              <a:gd name="connsiteX4138" fmla="*/ 3859647 w 11830043"/>
              <a:gd name="connsiteY4138" fmla="*/ 2663916 h 6533995"/>
              <a:gd name="connsiteX4139" fmla="*/ 3869430 w 11830043"/>
              <a:gd name="connsiteY4139" fmla="*/ 2654126 h 6533995"/>
              <a:gd name="connsiteX4140" fmla="*/ 4110581 w 11830043"/>
              <a:gd name="connsiteY4140" fmla="*/ 2654121 h 6533995"/>
              <a:gd name="connsiteX4141" fmla="*/ 4120362 w 11830043"/>
              <a:gd name="connsiteY4141" fmla="*/ 2663911 h 6533995"/>
              <a:gd name="connsiteX4142" fmla="*/ 4110581 w 11830043"/>
              <a:gd name="connsiteY4142" fmla="*/ 2673652 h 6533995"/>
              <a:gd name="connsiteX4143" fmla="*/ 4100799 w 11830043"/>
              <a:gd name="connsiteY4143" fmla="*/ 2663911 h 6533995"/>
              <a:gd name="connsiteX4144" fmla="*/ 4110581 w 11830043"/>
              <a:gd name="connsiteY4144" fmla="*/ 2654121 h 6533995"/>
              <a:gd name="connsiteX4145" fmla="*/ 4351806 w 11830043"/>
              <a:gd name="connsiteY4145" fmla="*/ 2654117 h 6533995"/>
              <a:gd name="connsiteX4146" fmla="*/ 4361580 w 11830043"/>
              <a:gd name="connsiteY4146" fmla="*/ 2663907 h 6533995"/>
              <a:gd name="connsiteX4147" fmla="*/ 4351806 w 11830043"/>
              <a:gd name="connsiteY4147" fmla="*/ 2673646 h 6533995"/>
              <a:gd name="connsiteX4148" fmla="*/ 4342006 w 11830043"/>
              <a:gd name="connsiteY4148" fmla="*/ 2663907 h 6533995"/>
              <a:gd name="connsiteX4149" fmla="*/ 4351806 w 11830043"/>
              <a:gd name="connsiteY4149" fmla="*/ 2654117 h 6533995"/>
              <a:gd name="connsiteX4150" fmla="*/ 4593017 w 11830043"/>
              <a:gd name="connsiteY4150" fmla="*/ 2654112 h 6533995"/>
              <a:gd name="connsiteX4151" fmla="*/ 4602795 w 11830043"/>
              <a:gd name="connsiteY4151" fmla="*/ 2663902 h 6533995"/>
              <a:gd name="connsiteX4152" fmla="*/ 4593017 w 11830043"/>
              <a:gd name="connsiteY4152" fmla="*/ 2673641 h 6533995"/>
              <a:gd name="connsiteX4153" fmla="*/ 4583304 w 11830043"/>
              <a:gd name="connsiteY4153" fmla="*/ 2663902 h 6533995"/>
              <a:gd name="connsiteX4154" fmla="*/ 4593017 w 11830043"/>
              <a:gd name="connsiteY4154" fmla="*/ 2654112 h 6533995"/>
              <a:gd name="connsiteX4155" fmla="*/ 4834252 w 11830043"/>
              <a:gd name="connsiteY4155" fmla="*/ 2654108 h 6533995"/>
              <a:gd name="connsiteX4156" fmla="*/ 4844040 w 11830043"/>
              <a:gd name="connsiteY4156" fmla="*/ 2663897 h 6533995"/>
              <a:gd name="connsiteX4157" fmla="*/ 4834252 w 11830043"/>
              <a:gd name="connsiteY4157" fmla="*/ 2673635 h 6533995"/>
              <a:gd name="connsiteX4158" fmla="*/ 4824534 w 11830043"/>
              <a:gd name="connsiteY4158" fmla="*/ 2663897 h 6533995"/>
              <a:gd name="connsiteX4159" fmla="*/ 4834252 w 11830043"/>
              <a:gd name="connsiteY4159" fmla="*/ 2654108 h 6533995"/>
              <a:gd name="connsiteX4160" fmla="*/ 5075485 w 11830043"/>
              <a:gd name="connsiteY4160" fmla="*/ 2654103 h 6533995"/>
              <a:gd name="connsiteX4161" fmla="*/ 5085202 w 11830043"/>
              <a:gd name="connsiteY4161" fmla="*/ 2663891 h 6533995"/>
              <a:gd name="connsiteX4162" fmla="*/ 5075485 w 11830043"/>
              <a:gd name="connsiteY4162" fmla="*/ 2673630 h 6533995"/>
              <a:gd name="connsiteX4163" fmla="*/ 5065705 w 11830043"/>
              <a:gd name="connsiteY4163" fmla="*/ 2663891 h 6533995"/>
              <a:gd name="connsiteX4164" fmla="*/ 5075485 w 11830043"/>
              <a:gd name="connsiteY4164" fmla="*/ 2654103 h 6533995"/>
              <a:gd name="connsiteX4165" fmla="*/ 5316710 w 11830043"/>
              <a:gd name="connsiteY4165" fmla="*/ 2654098 h 6533995"/>
              <a:gd name="connsiteX4166" fmla="*/ 5326429 w 11830043"/>
              <a:gd name="connsiteY4166" fmla="*/ 2663887 h 6533995"/>
              <a:gd name="connsiteX4167" fmla="*/ 5316710 w 11830043"/>
              <a:gd name="connsiteY4167" fmla="*/ 2673624 h 6533995"/>
              <a:gd name="connsiteX4168" fmla="*/ 5306924 w 11830043"/>
              <a:gd name="connsiteY4168" fmla="*/ 2663887 h 6533995"/>
              <a:gd name="connsiteX4169" fmla="*/ 5316710 w 11830043"/>
              <a:gd name="connsiteY4169" fmla="*/ 2654098 h 6533995"/>
              <a:gd name="connsiteX4170" fmla="*/ 5557991 w 11830043"/>
              <a:gd name="connsiteY4170" fmla="*/ 2654093 h 6533995"/>
              <a:gd name="connsiteX4171" fmla="*/ 5567774 w 11830043"/>
              <a:gd name="connsiteY4171" fmla="*/ 2663882 h 6533995"/>
              <a:gd name="connsiteX4172" fmla="*/ 5557991 w 11830043"/>
              <a:gd name="connsiteY4172" fmla="*/ 2673619 h 6533995"/>
              <a:gd name="connsiteX4173" fmla="*/ 5548208 w 11830043"/>
              <a:gd name="connsiteY4173" fmla="*/ 2663882 h 6533995"/>
              <a:gd name="connsiteX4174" fmla="*/ 5557991 w 11830043"/>
              <a:gd name="connsiteY4174" fmla="*/ 2654093 h 6533995"/>
              <a:gd name="connsiteX4175" fmla="*/ 5799205 w 11830043"/>
              <a:gd name="connsiteY4175" fmla="*/ 2654089 h 6533995"/>
              <a:gd name="connsiteX4176" fmla="*/ 5808989 w 11830043"/>
              <a:gd name="connsiteY4176" fmla="*/ 2663878 h 6533995"/>
              <a:gd name="connsiteX4177" fmla="*/ 5799205 w 11830043"/>
              <a:gd name="connsiteY4177" fmla="*/ 2673613 h 6533995"/>
              <a:gd name="connsiteX4178" fmla="*/ 5789486 w 11830043"/>
              <a:gd name="connsiteY4178" fmla="*/ 2663878 h 6533995"/>
              <a:gd name="connsiteX4179" fmla="*/ 5799205 w 11830043"/>
              <a:gd name="connsiteY4179" fmla="*/ 2654089 h 6533995"/>
              <a:gd name="connsiteX4180" fmla="*/ 6040432 w 11830043"/>
              <a:gd name="connsiteY4180" fmla="*/ 2654084 h 6533995"/>
              <a:gd name="connsiteX4181" fmla="*/ 6050216 w 11830043"/>
              <a:gd name="connsiteY4181" fmla="*/ 2663873 h 6533995"/>
              <a:gd name="connsiteX4182" fmla="*/ 6040432 w 11830043"/>
              <a:gd name="connsiteY4182" fmla="*/ 2673608 h 6533995"/>
              <a:gd name="connsiteX4183" fmla="*/ 6030712 w 11830043"/>
              <a:gd name="connsiteY4183" fmla="*/ 2663873 h 6533995"/>
              <a:gd name="connsiteX4184" fmla="*/ 6040432 w 11830043"/>
              <a:gd name="connsiteY4184" fmla="*/ 2654084 h 6533995"/>
              <a:gd name="connsiteX4185" fmla="*/ 6281661 w 11830043"/>
              <a:gd name="connsiteY4185" fmla="*/ 2654079 h 6533995"/>
              <a:gd name="connsiteX4186" fmla="*/ 6291381 w 11830043"/>
              <a:gd name="connsiteY4186" fmla="*/ 2663868 h 6533995"/>
              <a:gd name="connsiteX4187" fmla="*/ 6281661 w 11830043"/>
              <a:gd name="connsiteY4187" fmla="*/ 2673603 h 6533995"/>
              <a:gd name="connsiteX4188" fmla="*/ 6271877 w 11830043"/>
              <a:gd name="connsiteY4188" fmla="*/ 2663868 h 6533995"/>
              <a:gd name="connsiteX4189" fmla="*/ 6281661 w 11830043"/>
              <a:gd name="connsiteY4189" fmla="*/ 2654079 h 6533995"/>
              <a:gd name="connsiteX4190" fmla="*/ 6522889 w 11830043"/>
              <a:gd name="connsiteY4190" fmla="*/ 2654075 h 6533995"/>
              <a:gd name="connsiteX4191" fmla="*/ 6532610 w 11830043"/>
              <a:gd name="connsiteY4191" fmla="*/ 2663863 h 6533995"/>
              <a:gd name="connsiteX4192" fmla="*/ 6522889 w 11830043"/>
              <a:gd name="connsiteY4192" fmla="*/ 2673597 h 6533995"/>
              <a:gd name="connsiteX4193" fmla="*/ 6513105 w 11830043"/>
              <a:gd name="connsiteY4193" fmla="*/ 2663863 h 6533995"/>
              <a:gd name="connsiteX4194" fmla="*/ 6522889 w 11830043"/>
              <a:gd name="connsiteY4194" fmla="*/ 2654075 h 6533995"/>
              <a:gd name="connsiteX4195" fmla="*/ 6764118 w 11830043"/>
              <a:gd name="connsiteY4195" fmla="*/ 2654070 h 6533995"/>
              <a:gd name="connsiteX4196" fmla="*/ 6773902 w 11830043"/>
              <a:gd name="connsiteY4196" fmla="*/ 2663859 h 6533995"/>
              <a:gd name="connsiteX4197" fmla="*/ 6764118 w 11830043"/>
              <a:gd name="connsiteY4197" fmla="*/ 2673591 h 6533995"/>
              <a:gd name="connsiteX4198" fmla="*/ 6754335 w 11830043"/>
              <a:gd name="connsiteY4198" fmla="*/ 2663859 h 6533995"/>
              <a:gd name="connsiteX4199" fmla="*/ 6764118 w 11830043"/>
              <a:gd name="connsiteY4199" fmla="*/ 2654070 h 6533995"/>
              <a:gd name="connsiteX4200" fmla="*/ 7005346 w 11830043"/>
              <a:gd name="connsiteY4200" fmla="*/ 2654066 h 6533995"/>
              <a:gd name="connsiteX4201" fmla="*/ 7015130 w 11830043"/>
              <a:gd name="connsiteY4201" fmla="*/ 2663854 h 6533995"/>
              <a:gd name="connsiteX4202" fmla="*/ 7005346 w 11830043"/>
              <a:gd name="connsiteY4202" fmla="*/ 2673585 h 6533995"/>
              <a:gd name="connsiteX4203" fmla="*/ 6995626 w 11830043"/>
              <a:gd name="connsiteY4203" fmla="*/ 2663854 h 6533995"/>
              <a:gd name="connsiteX4204" fmla="*/ 7005346 w 11830043"/>
              <a:gd name="connsiteY4204" fmla="*/ 2654066 h 6533995"/>
              <a:gd name="connsiteX4205" fmla="*/ 7246575 w 11830043"/>
              <a:gd name="connsiteY4205" fmla="*/ 2654061 h 6533995"/>
              <a:gd name="connsiteX4206" fmla="*/ 7256359 w 11830043"/>
              <a:gd name="connsiteY4206" fmla="*/ 2663850 h 6533995"/>
              <a:gd name="connsiteX4207" fmla="*/ 7246575 w 11830043"/>
              <a:gd name="connsiteY4207" fmla="*/ 2673580 h 6533995"/>
              <a:gd name="connsiteX4208" fmla="*/ 7236855 w 11830043"/>
              <a:gd name="connsiteY4208" fmla="*/ 2663850 h 6533995"/>
              <a:gd name="connsiteX4209" fmla="*/ 7246575 w 11830043"/>
              <a:gd name="connsiteY4209" fmla="*/ 2654061 h 6533995"/>
              <a:gd name="connsiteX4210" fmla="*/ 7487803 w 11830043"/>
              <a:gd name="connsiteY4210" fmla="*/ 2654056 h 6533995"/>
              <a:gd name="connsiteX4211" fmla="*/ 7497524 w 11830043"/>
              <a:gd name="connsiteY4211" fmla="*/ 2663845 h 6533995"/>
              <a:gd name="connsiteX4212" fmla="*/ 7487803 w 11830043"/>
              <a:gd name="connsiteY4212" fmla="*/ 2673574 h 6533995"/>
              <a:gd name="connsiteX4213" fmla="*/ 7478019 w 11830043"/>
              <a:gd name="connsiteY4213" fmla="*/ 2663845 h 6533995"/>
              <a:gd name="connsiteX4214" fmla="*/ 7487803 w 11830043"/>
              <a:gd name="connsiteY4214" fmla="*/ 2654056 h 6533995"/>
              <a:gd name="connsiteX4215" fmla="*/ 7729032 w 11830043"/>
              <a:gd name="connsiteY4215" fmla="*/ 2654051 h 6533995"/>
              <a:gd name="connsiteX4216" fmla="*/ 7738753 w 11830043"/>
              <a:gd name="connsiteY4216" fmla="*/ 2663839 h 6533995"/>
              <a:gd name="connsiteX4217" fmla="*/ 7729032 w 11830043"/>
              <a:gd name="connsiteY4217" fmla="*/ 2673569 h 6533995"/>
              <a:gd name="connsiteX4218" fmla="*/ 7719249 w 11830043"/>
              <a:gd name="connsiteY4218" fmla="*/ 2663839 h 6533995"/>
              <a:gd name="connsiteX4219" fmla="*/ 7729032 w 11830043"/>
              <a:gd name="connsiteY4219" fmla="*/ 2654051 h 6533995"/>
              <a:gd name="connsiteX4220" fmla="*/ 7970260 w 11830043"/>
              <a:gd name="connsiteY4220" fmla="*/ 2654047 h 6533995"/>
              <a:gd name="connsiteX4221" fmla="*/ 7980044 w 11830043"/>
              <a:gd name="connsiteY4221" fmla="*/ 2663834 h 6533995"/>
              <a:gd name="connsiteX4222" fmla="*/ 7970260 w 11830043"/>
              <a:gd name="connsiteY4222" fmla="*/ 2673563 h 6533995"/>
              <a:gd name="connsiteX4223" fmla="*/ 7960477 w 11830043"/>
              <a:gd name="connsiteY4223" fmla="*/ 2663834 h 6533995"/>
              <a:gd name="connsiteX4224" fmla="*/ 7970260 w 11830043"/>
              <a:gd name="connsiteY4224" fmla="*/ 2654047 h 6533995"/>
              <a:gd name="connsiteX4225" fmla="*/ 8211553 w 11830043"/>
              <a:gd name="connsiteY4225" fmla="*/ 2654042 h 6533995"/>
              <a:gd name="connsiteX4226" fmla="*/ 8221273 w 11830043"/>
              <a:gd name="connsiteY4226" fmla="*/ 2663830 h 6533995"/>
              <a:gd name="connsiteX4227" fmla="*/ 8211553 w 11830043"/>
              <a:gd name="connsiteY4227" fmla="*/ 2673558 h 6533995"/>
              <a:gd name="connsiteX4228" fmla="*/ 8201769 w 11830043"/>
              <a:gd name="connsiteY4228" fmla="*/ 2663830 h 6533995"/>
              <a:gd name="connsiteX4229" fmla="*/ 8211553 w 11830043"/>
              <a:gd name="connsiteY4229" fmla="*/ 2654042 h 6533995"/>
              <a:gd name="connsiteX4230" fmla="*/ 8452781 w 11830043"/>
              <a:gd name="connsiteY4230" fmla="*/ 2654038 h 6533995"/>
              <a:gd name="connsiteX4231" fmla="*/ 8462566 w 11830043"/>
              <a:gd name="connsiteY4231" fmla="*/ 2663825 h 6533995"/>
              <a:gd name="connsiteX4232" fmla="*/ 8452781 w 11830043"/>
              <a:gd name="connsiteY4232" fmla="*/ 2673553 h 6533995"/>
              <a:gd name="connsiteX4233" fmla="*/ 8443061 w 11830043"/>
              <a:gd name="connsiteY4233" fmla="*/ 2663825 h 6533995"/>
              <a:gd name="connsiteX4234" fmla="*/ 8452781 w 11830043"/>
              <a:gd name="connsiteY4234" fmla="*/ 2654038 h 6533995"/>
              <a:gd name="connsiteX4235" fmla="*/ 8694009 w 11830043"/>
              <a:gd name="connsiteY4235" fmla="*/ 2654033 h 6533995"/>
              <a:gd name="connsiteX4236" fmla="*/ 8703730 w 11830043"/>
              <a:gd name="connsiteY4236" fmla="*/ 2663820 h 6533995"/>
              <a:gd name="connsiteX4237" fmla="*/ 8694009 w 11830043"/>
              <a:gd name="connsiteY4237" fmla="*/ 2673548 h 6533995"/>
              <a:gd name="connsiteX4238" fmla="*/ 8684289 w 11830043"/>
              <a:gd name="connsiteY4238" fmla="*/ 2663820 h 6533995"/>
              <a:gd name="connsiteX4239" fmla="*/ 8694009 w 11830043"/>
              <a:gd name="connsiteY4239" fmla="*/ 2654033 h 6533995"/>
              <a:gd name="connsiteX4240" fmla="*/ 8935237 w 11830043"/>
              <a:gd name="connsiteY4240" fmla="*/ 2654029 h 6533995"/>
              <a:gd name="connsiteX4241" fmla="*/ 8944958 w 11830043"/>
              <a:gd name="connsiteY4241" fmla="*/ 2663815 h 6533995"/>
              <a:gd name="connsiteX4242" fmla="*/ 8935237 w 11830043"/>
              <a:gd name="connsiteY4242" fmla="*/ 2673543 h 6533995"/>
              <a:gd name="connsiteX4243" fmla="*/ 8925454 w 11830043"/>
              <a:gd name="connsiteY4243" fmla="*/ 2663815 h 6533995"/>
              <a:gd name="connsiteX4244" fmla="*/ 8935237 w 11830043"/>
              <a:gd name="connsiteY4244" fmla="*/ 2654029 h 6533995"/>
              <a:gd name="connsiteX4245" fmla="*/ 9176467 w 11830043"/>
              <a:gd name="connsiteY4245" fmla="*/ 2654024 h 6533995"/>
              <a:gd name="connsiteX4246" fmla="*/ 9186187 w 11830043"/>
              <a:gd name="connsiteY4246" fmla="*/ 2663811 h 6533995"/>
              <a:gd name="connsiteX4247" fmla="*/ 9176467 w 11830043"/>
              <a:gd name="connsiteY4247" fmla="*/ 2673537 h 6533995"/>
              <a:gd name="connsiteX4248" fmla="*/ 9166683 w 11830043"/>
              <a:gd name="connsiteY4248" fmla="*/ 2663811 h 6533995"/>
              <a:gd name="connsiteX4249" fmla="*/ 9176467 w 11830043"/>
              <a:gd name="connsiteY4249" fmla="*/ 2654024 h 6533995"/>
              <a:gd name="connsiteX4250" fmla="*/ 9417695 w 11830043"/>
              <a:gd name="connsiteY4250" fmla="*/ 2654019 h 6533995"/>
              <a:gd name="connsiteX4251" fmla="*/ 9427416 w 11830043"/>
              <a:gd name="connsiteY4251" fmla="*/ 2663806 h 6533995"/>
              <a:gd name="connsiteX4252" fmla="*/ 9417695 w 11830043"/>
              <a:gd name="connsiteY4252" fmla="*/ 2673532 h 6533995"/>
              <a:gd name="connsiteX4253" fmla="*/ 9407911 w 11830043"/>
              <a:gd name="connsiteY4253" fmla="*/ 2663806 h 6533995"/>
              <a:gd name="connsiteX4254" fmla="*/ 9417695 w 11830043"/>
              <a:gd name="connsiteY4254" fmla="*/ 2654019 h 6533995"/>
              <a:gd name="connsiteX4255" fmla="*/ 9649203 w 11830043"/>
              <a:gd name="connsiteY4255" fmla="*/ 2412937 h 6533995"/>
              <a:gd name="connsiteX4256" fmla="*/ 9658923 w 11830043"/>
              <a:gd name="connsiteY4256" fmla="*/ 2422672 h 6533995"/>
              <a:gd name="connsiteX4257" fmla="*/ 9649203 w 11830043"/>
              <a:gd name="connsiteY4257" fmla="*/ 2432459 h 6533995"/>
              <a:gd name="connsiteX4258" fmla="*/ 9639483 w 11830043"/>
              <a:gd name="connsiteY4258" fmla="*/ 2422672 h 6533995"/>
              <a:gd name="connsiteX4259" fmla="*/ 9649203 w 11830043"/>
              <a:gd name="connsiteY4259" fmla="*/ 2412937 h 6533995"/>
              <a:gd name="connsiteX4260" fmla="*/ 9890432 w 11830043"/>
              <a:gd name="connsiteY4260" fmla="*/ 2412933 h 6533995"/>
              <a:gd name="connsiteX4261" fmla="*/ 9900152 w 11830043"/>
              <a:gd name="connsiteY4261" fmla="*/ 2422668 h 6533995"/>
              <a:gd name="connsiteX4262" fmla="*/ 9890432 w 11830043"/>
              <a:gd name="connsiteY4262" fmla="*/ 2432457 h 6533995"/>
              <a:gd name="connsiteX4263" fmla="*/ 9880648 w 11830043"/>
              <a:gd name="connsiteY4263" fmla="*/ 2422668 h 6533995"/>
              <a:gd name="connsiteX4264" fmla="*/ 9890432 w 11830043"/>
              <a:gd name="connsiteY4264" fmla="*/ 2412933 h 6533995"/>
              <a:gd name="connsiteX4265" fmla="*/ 10131660 w 11830043"/>
              <a:gd name="connsiteY4265" fmla="*/ 2412930 h 6533995"/>
              <a:gd name="connsiteX4266" fmla="*/ 10141444 w 11830043"/>
              <a:gd name="connsiteY4266" fmla="*/ 2422665 h 6533995"/>
              <a:gd name="connsiteX4267" fmla="*/ 10131660 w 11830043"/>
              <a:gd name="connsiteY4267" fmla="*/ 2432453 h 6533995"/>
              <a:gd name="connsiteX4268" fmla="*/ 10121940 w 11830043"/>
              <a:gd name="connsiteY4268" fmla="*/ 2422665 h 6533995"/>
              <a:gd name="connsiteX4269" fmla="*/ 10131660 w 11830043"/>
              <a:gd name="connsiteY4269" fmla="*/ 2412930 h 6533995"/>
              <a:gd name="connsiteX4270" fmla="*/ 10372888 w 11830043"/>
              <a:gd name="connsiteY4270" fmla="*/ 2412926 h 6533995"/>
              <a:gd name="connsiteX4271" fmla="*/ 10382673 w 11830043"/>
              <a:gd name="connsiteY4271" fmla="*/ 2422661 h 6533995"/>
              <a:gd name="connsiteX4272" fmla="*/ 10372888 w 11830043"/>
              <a:gd name="connsiteY4272" fmla="*/ 2432449 h 6533995"/>
              <a:gd name="connsiteX4273" fmla="*/ 10363168 w 11830043"/>
              <a:gd name="connsiteY4273" fmla="*/ 2422661 h 6533995"/>
              <a:gd name="connsiteX4274" fmla="*/ 10372888 w 11830043"/>
              <a:gd name="connsiteY4274" fmla="*/ 2412926 h 6533995"/>
              <a:gd name="connsiteX4275" fmla="*/ 10614116 w 11830043"/>
              <a:gd name="connsiteY4275" fmla="*/ 2412922 h 6533995"/>
              <a:gd name="connsiteX4276" fmla="*/ 10623901 w 11830043"/>
              <a:gd name="connsiteY4276" fmla="*/ 2422657 h 6533995"/>
              <a:gd name="connsiteX4277" fmla="*/ 10614116 w 11830043"/>
              <a:gd name="connsiteY4277" fmla="*/ 2432446 h 6533995"/>
              <a:gd name="connsiteX4278" fmla="*/ 10604396 w 11830043"/>
              <a:gd name="connsiteY4278" fmla="*/ 2422657 h 6533995"/>
              <a:gd name="connsiteX4279" fmla="*/ 10614116 w 11830043"/>
              <a:gd name="connsiteY4279" fmla="*/ 2412922 h 6533995"/>
              <a:gd name="connsiteX4280" fmla="*/ 10855345 w 11830043"/>
              <a:gd name="connsiteY4280" fmla="*/ 2412919 h 6533995"/>
              <a:gd name="connsiteX4281" fmla="*/ 10865065 w 11830043"/>
              <a:gd name="connsiteY4281" fmla="*/ 2422653 h 6533995"/>
              <a:gd name="connsiteX4282" fmla="*/ 10855345 w 11830043"/>
              <a:gd name="connsiteY4282" fmla="*/ 2432442 h 6533995"/>
              <a:gd name="connsiteX4283" fmla="*/ 10845625 w 11830043"/>
              <a:gd name="connsiteY4283" fmla="*/ 2422653 h 6533995"/>
              <a:gd name="connsiteX4284" fmla="*/ 10855345 w 11830043"/>
              <a:gd name="connsiteY4284" fmla="*/ 2412919 h 6533995"/>
              <a:gd name="connsiteX4285" fmla="*/ 11096574 w 11830043"/>
              <a:gd name="connsiteY4285" fmla="*/ 2412916 h 6533995"/>
              <a:gd name="connsiteX4286" fmla="*/ 11106294 w 11830043"/>
              <a:gd name="connsiteY4286" fmla="*/ 2422650 h 6533995"/>
              <a:gd name="connsiteX4287" fmla="*/ 11096574 w 11830043"/>
              <a:gd name="connsiteY4287" fmla="*/ 2432438 h 6533995"/>
              <a:gd name="connsiteX4288" fmla="*/ 11086790 w 11830043"/>
              <a:gd name="connsiteY4288" fmla="*/ 2422650 h 6533995"/>
              <a:gd name="connsiteX4289" fmla="*/ 11096574 w 11830043"/>
              <a:gd name="connsiteY4289" fmla="*/ 2412916 h 6533995"/>
              <a:gd name="connsiteX4290" fmla="*/ 11337802 w 11830043"/>
              <a:gd name="connsiteY4290" fmla="*/ 2412912 h 6533995"/>
              <a:gd name="connsiteX4291" fmla="*/ 11347587 w 11830043"/>
              <a:gd name="connsiteY4291" fmla="*/ 2422646 h 6533995"/>
              <a:gd name="connsiteX4292" fmla="*/ 11337802 w 11830043"/>
              <a:gd name="connsiteY4292" fmla="*/ 2432435 h 6533995"/>
              <a:gd name="connsiteX4293" fmla="*/ 11328082 w 11830043"/>
              <a:gd name="connsiteY4293" fmla="*/ 2422646 h 6533995"/>
              <a:gd name="connsiteX4294" fmla="*/ 11337802 w 11830043"/>
              <a:gd name="connsiteY4294" fmla="*/ 2412912 h 6533995"/>
              <a:gd name="connsiteX4295" fmla="*/ 11579030 w 11830043"/>
              <a:gd name="connsiteY4295" fmla="*/ 2412909 h 6533995"/>
              <a:gd name="connsiteX4296" fmla="*/ 11588815 w 11830043"/>
              <a:gd name="connsiteY4296" fmla="*/ 2422642 h 6533995"/>
              <a:gd name="connsiteX4297" fmla="*/ 11579030 w 11830043"/>
              <a:gd name="connsiteY4297" fmla="*/ 2432431 h 6533995"/>
              <a:gd name="connsiteX4298" fmla="*/ 11569310 w 11830043"/>
              <a:gd name="connsiteY4298" fmla="*/ 2422642 h 6533995"/>
              <a:gd name="connsiteX4299" fmla="*/ 11579030 w 11830043"/>
              <a:gd name="connsiteY4299" fmla="*/ 2412909 h 6533995"/>
              <a:gd name="connsiteX4300" fmla="*/ 11820259 w 11830043"/>
              <a:gd name="connsiteY4300" fmla="*/ 2412906 h 6533995"/>
              <a:gd name="connsiteX4301" fmla="*/ 11830043 w 11830043"/>
              <a:gd name="connsiteY4301" fmla="*/ 2422639 h 6533995"/>
              <a:gd name="connsiteX4302" fmla="*/ 11820259 w 11830043"/>
              <a:gd name="connsiteY4302" fmla="*/ 2432427 h 6533995"/>
              <a:gd name="connsiteX4303" fmla="*/ 11810539 w 11830043"/>
              <a:gd name="connsiteY4303" fmla="*/ 2422639 h 6533995"/>
              <a:gd name="connsiteX4304" fmla="*/ 11820259 w 11830043"/>
              <a:gd name="connsiteY4304" fmla="*/ 2412906 h 6533995"/>
              <a:gd name="connsiteX4305" fmla="*/ 9721 w 11830043"/>
              <a:gd name="connsiteY4305" fmla="*/ 2412902 h 6533995"/>
              <a:gd name="connsiteX4306" fmla="*/ 19505 w 11830043"/>
              <a:gd name="connsiteY4306" fmla="*/ 2422635 h 6533995"/>
              <a:gd name="connsiteX4307" fmla="*/ 9721 w 11830043"/>
              <a:gd name="connsiteY4307" fmla="*/ 2432424 h 6533995"/>
              <a:gd name="connsiteX4308" fmla="*/ 2 w 11830043"/>
              <a:gd name="connsiteY4308" fmla="*/ 2422635 h 6533995"/>
              <a:gd name="connsiteX4309" fmla="*/ 9721 w 11830043"/>
              <a:gd name="connsiteY4309" fmla="*/ 2412902 h 6533995"/>
              <a:gd name="connsiteX4310" fmla="*/ 251005 w 11830043"/>
              <a:gd name="connsiteY4310" fmla="*/ 2412898 h 6533995"/>
              <a:gd name="connsiteX4311" fmla="*/ 260789 w 11830043"/>
              <a:gd name="connsiteY4311" fmla="*/ 2422631 h 6533995"/>
              <a:gd name="connsiteX4312" fmla="*/ 251005 w 11830043"/>
              <a:gd name="connsiteY4312" fmla="*/ 2432420 h 6533995"/>
              <a:gd name="connsiteX4313" fmla="*/ 241285 w 11830043"/>
              <a:gd name="connsiteY4313" fmla="*/ 2422631 h 6533995"/>
              <a:gd name="connsiteX4314" fmla="*/ 251005 w 11830043"/>
              <a:gd name="connsiteY4314" fmla="*/ 2412898 h 6533995"/>
              <a:gd name="connsiteX4315" fmla="*/ 492224 w 11830043"/>
              <a:gd name="connsiteY4315" fmla="*/ 2412895 h 6533995"/>
              <a:gd name="connsiteX4316" fmla="*/ 501944 w 11830043"/>
              <a:gd name="connsiteY4316" fmla="*/ 2422628 h 6533995"/>
              <a:gd name="connsiteX4317" fmla="*/ 492224 w 11830043"/>
              <a:gd name="connsiteY4317" fmla="*/ 2432416 h 6533995"/>
              <a:gd name="connsiteX4318" fmla="*/ 482440 w 11830043"/>
              <a:gd name="connsiteY4318" fmla="*/ 2422628 h 6533995"/>
              <a:gd name="connsiteX4319" fmla="*/ 492224 w 11830043"/>
              <a:gd name="connsiteY4319" fmla="*/ 2412895 h 6533995"/>
              <a:gd name="connsiteX4320" fmla="*/ 733445 w 11830043"/>
              <a:gd name="connsiteY4320" fmla="*/ 2412891 h 6533995"/>
              <a:gd name="connsiteX4321" fmla="*/ 743165 w 11830043"/>
              <a:gd name="connsiteY4321" fmla="*/ 2422624 h 6533995"/>
              <a:gd name="connsiteX4322" fmla="*/ 733445 w 11830043"/>
              <a:gd name="connsiteY4322" fmla="*/ 2432412 h 6533995"/>
              <a:gd name="connsiteX4323" fmla="*/ 723661 w 11830043"/>
              <a:gd name="connsiteY4323" fmla="*/ 2422624 h 6533995"/>
              <a:gd name="connsiteX4324" fmla="*/ 733445 w 11830043"/>
              <a:gd name="connsiteY4324" fmla="*/ 2412891 h 6533995"/>
              <a:gd name="connsiteX4325" fmla="*/ 974665 w 11830043"/>
              <a:gd name="connsiteY4325" fmla="*/ 2412888 h 6533995"/>
              <a:gd name="connsiteX4326" fmla="*/ 984449 w 11830043"/>
              <a:gd name="connsiteY4326" fmla="*/ 2422620 h 6533995"/>
              <a:gd name="connsiteX4327" fmla="*/ 974665 w 11830043"/>
              <a:gd name="connsiteY4327" fmla="*/ 2432409 h 6533995"/>
              <a:gd name="connsiteX4328" fmla="*/ 964945 w 11830043"/>
              <a:gd name="connsiteY4328" fmla="*/ 2422620 h 6533995"/>
              <a:gd name="connsiteX4329" fmla="*/ 974665 w 11830043"/>
              <a:gd name="connsiteY4329" fmla="*/ 2412888 h 6533995"/>
              <a:gd name="connsiteX4330" fmla="*/ 1215885 w 11830043"/>
              <a:gd name="connsiteY4330" fmla="*/ 2412885 h 6533995"/>
              <a:gd name="connsiteX4331" fmla="*/ 1225669 w 11830043"/>
              <a:gd name="connsiteY4331" fmla="*/ 2422617 h 6533995"/>
              <a:gd name="connsiteX4332" fmla="*/ 1215885 w 11830043"/>
              <a:gd name="connsiteY4332" fmla="*/ 2432405 h 6533995"/>
              <a:gd name="connsiteX4333" fmla="*/ 1206165 w 11830043"/>
              <a:gd name="connsiteY4333" fmla="*/ 2422617 h 6533995"/>
              <a:gd name="connsiteX4334" fmla="*/ 1215885 w 11830043"/>
              <a:gd name="connsiteY4334" fmla="*/ 2412885 h 6533995"/>
              <a:gd name="connsiteX4335" fmla="*/ 1457106 w 11830043"/>
              <a:gd name="connsiteY4335" fmla="*/ 2412881 h 6533995"/>
              <a:gd name="connsiteX4336" fmla="*/ 1466826 w 11830043"/>
              <a:gd name="connsiteY4336" fmla="*/ 2422613 h 6533995"/>
              <a:gd name="connsiteX4337" fmla="*/ 1457106 w 11830043"/>
              <a:gd name="connsiteY4337" fmla="*/ 2432401 h 6533995"/>
              <a:gd name="connsiteX4338" fmla="*/ 1447323 w 11830043"/>
              <a:gd name="connsiteY4338" fmla="*/ 2422613 h 6533995"/>
              <a:gd name="connsiteX4339" fmla="*/ 1457106 w 11830043"/>
              <a:gd name="connsiteY4339" fmla="*/ 2412881 h 6533995"/>
              <a:gd name="connsiteX4340" fmla="*/ 1698332 w 11830043"/>
              <a:gd name="connsiteY4340" fmla="*/ 2412878 h 6533995"/>
              <a:gd name="connsiteX4341" fmla="*/ 1708117 w 11830043"/>
              <a:gd name="connsiteY4341" fmla="*/ 2422609 h 6533995"/>
              <a:gd name="connsiteX4342" fmla="*/ 1698332 w 11830043"/>
              <a:gd name="connsiteY4342" fmla="*/ 2432398 h 6533995"/>
              <a:gd name="connsiteX4343" fmla="*/ 1688546 w 11830043"/>
              <a:gd name="connsiteY4343" fmla="*/ 2422609 h 6533995"/>
              <a:gd name="connsiteX4344" fmla="*/ 1698332 w 11830043"/>
              <a:gd name="connsiteY4344" fmla="*/ 2412878 h 6533995"/>
              <a:gd name="connsiteX4345" fmla="*/ 1939580 w 11830043"/>
              <a:gd name="connsiteY4345" fmla="*/ 2412874 h 6533995"/>
              <a:gd name="connsiteX4346" fmla="*/ 1949364 w 11830043"/>
              <a:gd name="connsiteY4346" fmla="*/ 2422605 h 6533995"/>
              <a:gd name="connsiteX4347" fmla="*/ 1939580 w 11830043"/>
              <a:gd name="connsiteY4347" fmla="*/ 2432394 h 6533995"/>
              <a:gd name="connsiteX4348" fmla="*/ 1929860 w 11830043"/>
              <a:gd name="connsiteY4348" fmla="*/ 2422605 h 6533995"/>
              <a:gd name="connsiteX4349" fmla="*/ 1939580 w 11830043"/>
              <a:gd name="connsiteY4349" fmla="*/ 2412874 h 6533995"/>
              <a:gd name="connsiteX4350" fmla="*/ 2180788 w 11830043"/>
              <a:gd name="connsiteY4350" fmla="*/ 2412871 h 6533995"/>
              <a:gd name="connsiteX4351" fmla="*/ 2190580 w 11830043"/>
              <a:gd name="connsiteY4351" fmla="*/ 2422602 h 6533995"/>
              <a:gd name="connsiteX4352" fmla="*/ 2180788 w 11830043"/>
              <a:gd name="connsiteY4352" fmla="*/ 2432390 h 6533995"/>
              <a:gd name="connsiteX4353" fmla="*/ 2171083 w 11830043"/>
              <a:gd name="connsiteY4353" fmla="*/ 2422602 h 6533995"/>
              <a:gd name="connsiteX4354" fmla="*/ 2180788 w 11830043"/>
              <a:gd name="connsiteY4354" fmla="*/ 2412871 h 6533995"/>
              <a:gd name="connsiteX4355" fmla="*/ 2422037 w 11830043"/>
              <a:gd name="connsiteY4355" fmla="*/ 2412868 h 6533995"/>
              <a:gd name="connsiteX4356" fmla="*/ 2431752 w 11830043"/>
              <a:gd name="connsiteY4356" fmla="*/ 2422598 h 6533995"/>
              <a:gd name="connsiteX4357" fmla="*/ 2422037 w 11830043"/>
              <a:gd name="connsiteY4357" fmla="*/ 2432387 h 6533995"/>
              <a:gd name="connsiteX4358" fmla="*/ 2412257 w 11830043"/>
              <a:gd name="connsiteY4358" fmla="*/ 2422598 h 6533995"/>
              <a:gd name="connsiteX4359" fmla="*/ 2422037 w 11830043"/>
              <a:gd name="connsiteY4359" fmla="*/ 2412868 h 6533995"/>
              <a:gd name="connsiteX4360" fmla="*/ 2663275 w 11830043"/>
              <a:gd name="connsiteY4360" fmla="*/ 2412864 h 6533995"/>
              <a:gd name="connsiteX4361" fmla="*/ 2672998 w 11830043"/>
              <a:gd name="connsiteY4361" fmla="*/ 2422594 h 6533995"/>
              <a:gd name="connsiteX4362" fmla="*/ 2663275 w 11830043"/>
              <a:gd name="connsiteY4362" fmla="*/ 2432383 h 6533995"/>
              <a:gd name="connsiteX4363" fmla="*/ 2653491 w 11830043"/>
              <a:gd name="connsiteY4363" fmla="*/ 2422594 h 6533995"/>
              <a:gd name="connsiteX4364" fmla="*/ 2663275 w 11830043"/>
              <a:gd name="connsiteY4364" fmla="*/ 2412864 h 6533995"/>
              <a:gd name="connsiteX4365" fmla="*/ 2904572 w 11830043"/>
              <a:gd name="connsiteY4365" fmla="*/ 2412861 h 6533995"/>
              <a:gd name="connsiteX4366" fmla="*/ 2914354 w 11830043"/>
              <a:gd name="connsiteY4366" fmla="*/ 2422591 h 6533995"/>
              <a:gd name="connsiteX4367" fmla="*/ 2904572 w 11830043"/>
              <a:gd name="connsiteY4367" fmla="*/ 2432379 h 6533995"/>
              <a:gd name="connsiteX4368" fmla="*/ 2894790 w 11830043"/>
              <a:gd name="connsiteY4368" fmla="*/ 2422591 h 6533995"/>
              <a:gd name="connsiteX4369" fmla="*/ 2904572 w 11830043"/>
              <a:gd name="connsiteY4369" fmla="*/ 2412861 h 6533995"/>
              <a:gd name="connsiteX4370" fmla="*/ 3145750 w 11830043"/>
              <a:gd name="connsiteY4370" fmla="*/ 2412858 h 6533995"/>
              <a:gd name="connsiteX4371" fmla="*/ 3155532 w 11830043"/>
              <a:gd name="connsiteY4371" fmla="*/ 2422587 h 6533995"/>
              <a:gd name="connsiteX4372" fmla="*/ 3145750 w 11830043"/>
              <a:gd name="connsiteY4372" fmla="*/ 2432376 h 6533995"/>
              <a:gd name="connsiteX4373" fmla="*/ 3136032 w 11830043"/>
              <a:gd name="connsiteY4373" fmla="*/ 2422587 h 6533995"/>
              <a:gd name="connsiteX4374" fmla="*/ 3145750 w 11830043"/>
              <a:gd name="connsiteY4374" fmla="*/ 2412858 h 6533995"/>
              <a:gd name="connsiteX4375" fmla="*/ 3386958 w 11830043"/>
              <a:gd name="connsiteY4375" fmla="*/ 2412854 h 6533995"/>
              <a:gd name="connsiteX4376" fmla="*/ 3396743 w 11830043"/>
              <a:gd name="connsiteY4376" fmla="*/ 2422583 h 6533995"/>
              <a:gd name="connsiteX4377" fmla="*/ 3386958 w 11830043"/>
              <a:gd name="connsiteY4377" fmla="*/ 2432372 h 6533995"/>
              <a:gd name="connsiteX4378" fmla="*/ 3377235 w 11830043"/>
              <a:gd name="connsiteY4378" fmla="*/ 2422583 h 6533995"/>
              <a:gd name="connsiteX4379" fmla="*/ 3386958 w 11830043"/>
              <a:gd name="connsiteY4379" fmla="*/ 2412854 h 6533995"/>
              <a:gd name="connsiteX4380" fmla="*/ 3628211 w 11830043"/>
              <a:gd name="connsiteY4380" fmla="*/ 2412850 h 6533995"/>
              <a:gd name="connsiteX4381" fmla="*/ 3637936 w 11830043"/>
              <a:gd name="connsiteY4381" fmla="*/ 2422580 h 6533995"/>
              <a:gd name="connsiteX4382" fmla="*/ 3628211 w 11830043"/>
              <a:gd name="connsiteY4382" fmla="*/ 2432368 h 6533995"/>
              <a:gd name="connsiteX4383" fmla="*/ 3618430 w 11830043"/>
              <a:gd name="connsiteY4383" fmla="*/ 2422580 h 6533995"/>
              <a:gd name="connsiteX4384" fmla="*/ 3628211 w 11830043"/>
              <a:gd name="connsiteY4384" fmla="*/ 2412850 h 6533995"/>
              <a:gd name="connsiteX4385" fmla="*/ 3869430 w 11830043"/>
              <a:gd name="connsiteY4385" fmla="*/ 2412847 h 6533995"/>
              <a:gd name="connsiteX4386" fmla="*/ 3879147 w 11830043"/>
              <a:gd name="connsiteY4386" fmla="*/ 2422576 h 6533995"/>
              <a:gd name="connsiteX4387" fmla="*/ 3869430 w 11830043"/>
              <a:gd name="connsiteY4387" fmla="*/ 2432364 h 6533995"/>
              <a:gd name="connsiteX4388" fmla="*/ 3859646 w 11830043"/>
              <a:gd name="connsiteY4388" fmla="*/ 2422576 h 6533995"/>
              <a:gd name="connsiteX4389" fmla="*/ 3869430 w 11830043"/>
              <a:gd name="connsiteY4389" fmla="*/ 2412847 h 6533995"/>
              <a:gd name="connsiteX4390" fmla="*/ 4110581 w 11830043"/>
              <a:gd name="connsiteY4390" fmla="*/ 2412843 h 6533995"/>
              <a:gd name="connsiteX4391" fmla="*/ 4120362 w 11830043"/>
              <a:gd name="connsiteY4391" fmla="*/ 2422572 h 6533995"/>
              <a:gd name="connsiteX4392" fmla="*/ 4110581 w 11830043"/>
              <a:gd name="connsiteY4392" fmla="*/ 2432361 h 6533995"/>
              <a:gd name="connsiteX4393" fmla="*/ 4100799 w 11830043"/>
              <a:gd name="connsiteY4393" fmla="*/ 2422572 h 6533995"/>
              <a:gd name="connsiteX4394" fmla="*/ 4110581 w 11830043"/>
              <a:gd name="connsiteY4394" fmla="*/ 2412843 h 6533995"/>
              <a:gd name="connsiteX4395" fmla="*/ 4351806 w 11830043"/>
              <a:gd name="connsiteY4395" fmla="*/ 2412840 h 6533995"/>
              <a:gd name="connsiteX4396" fmla="*/ 4361580 w 11830043"/>
              <a:gd name="connsiteY4396" fmla="*/ 2422569 h 6533995"/>
              <a:gd name="connsiteX4397" fmla="*/ 4351806 w 11830043"/>
              <a:gd name="connsiteY4397" fmla="*/ 2432357 h 6533995"/>
              <a:gd name="connsiteX4398" fmla="*/ 4342006 w 11830043"/>
              <a:gd name="connsiteY4398" fmla="*/ 2422569 h 6533995"/>
              <a:gd name="connsiteX4399" fmla="*/ 4351806 w 11830043"/>
              <a:gd name="connsiteY4399" fmla="*/ 2412840 h 6533995"/>
              <a:gd name="connsiteX4400" fmla="*/ 4593017 w 11830043"/>
              <a:gd name="connsiteY4400" fmla="*/ 2412837 h 6533995"/>
              <a:gd name="connsiteX4401" fmla="*/ 4602795 w 11830043"/>
              <a:gd name="connsiteY4401" fmla="*/ 2422565 h 6533995"/>
              <a:gd name="connsiteX4402" fmla="*/ 4593017 w 11830043"/>
              <a:gd name="connsiteY4402" fmla="*/ 2432353 h 6533995"/>
              <a:gd name="connsiteX4403" fmla="*/ 4583304 w 11830043"/>
              <a:gd name="connsiteY4403" fmla="*/ 2422565 h 6533995"/>
              <a:gd name="connsiteX4404" fmla="*/ 4593017 w 11830043"/>
              <a:gd name="connsiteY4404" fmla="*/ 2412837 h 6533995"/>
              <a:gd name="connsiteX4405" fmla="*/ 4834252 w 11830043"/>
              <a:gd name="connsiteY4405" fmla="*/ 2412833 h 6533995"/>
              <a:gd name="connsiteX4406" fmla="*/ 4844040 w 11830043"/>
              <a:gd name="connsiteY4406" fmla="*/ 2422561 h 6533995"/>
              <a:gd name="connsiteX4407" fmla="*/ 4834252 w 11830043"/>
              <a:gd name="connsiteY4407" fmla="*/ 2432350 h 6533995"/>
              <a:gd name="connsiteX4408" fmla="*/ 4824534 w 11830043"/>
              <a:gd name="connsiteY4408" fmla="*/ 2422561 h 6533995"/>
              <a:gd name="connsiteX4409" fmla="*/ 4834252 w 11830043"/>
              <a:gd name="connsiteY4409" fmla="*/ 2412833 h 6533995"/>
              <a:gd name="connsiteX4410" fmla="*/ 5075485 w 11830043"/>
              <a:gd name="connsiteY4410" fmla="*/ 2412830 h 6533995"/>
              <a:gd name="connsiteX4411" fmla="*/ 5085201 w 11830043"/>
              <a:gd name="connsiteY4411" fmla="*/ 2422557 h 6533995"/>
              <a:gd name="connsiteX4412" fmla="*/ 5075485 w 11830043"/>
              <a:gd name="connsiteY4412" fmla="*/ 2432346 h 6533995"/>
              <a:gd name="connsiteX4413" fmla="*/ 5065705 w 11830043"/>
              <a:gd name="connsiteY4413" fmla="*/ 2422557 h 6533995"/>
              <a:gd name="connsiteX4414" fmla="*/ 5075485 w 11830043"/>
              <a:gd name="connsiteY4414" fmla="*/ 2412830 h 6533995"/>
              <a:gd name="connsiteX4415" fmla="*/ 5316710 w 11830043"/>
              <a:gd name="connsiteY4415" fmla="*/ 2412826 h 6533995"/>
              <a:gd name="connsiteX4416" fmla="*/ 5326429 w 11830043"/>
              <a:gd name="connsiteY4416" fmla="*/ 2422554 h 6533995"/>
              <a:gd name="connsiteX4417" fmla="*/ 5316710 w 11830043"/>
              <a:gd name="connsiteY4417" fmla="*/ 2432342 h 6533995"/>
              <a:gd name="connsiteX4418" fmla="*/ 5306924 w 11830043"/>
              <a:gd name="connsiteY4418" fmla="*/ 2422554 h 6533995"/>
              <a:gd name="connsiteX4419" fmla="*/ 5316710 w 11830043"/>
              <a:gd name="connsiteY4419" fmla="*/ 2412826 h 6533995"/>
              <a:gd name="connsiteX4420" fmla="*/ 5557991 w 11830043"/>
              <a:gd name="connsiteY4420" fmla="*/ 2412823 h 6533995"/>
              <a:gd name="connsiteX4421" fmla="*/ 5567774 w 11830043"/>
              <a:gd name="connsiteY4421" fmla="*/ 2422550 h 6533995"/>
              <a:gd name="connsiteX4422" fmla="*/ 5557991 w 11830043"/>
              <a:gd name="connsiteY4422" fmla="*/ 2432339 h 6533995"/>
              <a:gd name="connsiteX4423" fmla="*/ 5548208 w 11830043"/>
              <a:gd name="connsiteY4423" fmla="*/ 2422550 h 6533995"/>
              <a:gd name="connsiteX4424" fmla="*/ 5557991 w 11830043"/>
              <a:gd name="connsiteY4424" fmla="*/ 2412823 h 6533995"/>
              <a:gd name="connsiteX4425" fmla="*/ 5799205 w 11830043"/>
              <a:gd name="connsiteY4425" fmla="*/ 2412820 h 6533995"/>
              <a:gd name="connsiteX4426" fmla="*/ 5808989 w 11830043"/>
              <a:gd name="connsiteY4426" fmla="*/ 2422546 h 6533995"/>
              <a:gd name="connsiteX4427" fmla="*/ 5799205 w 11830043"/>
              <a:gd name="connsiteY4427" fmla="*/ 2432335 h 6533995"/>
              <a:gd name="connsiteX4428" fmla="*/ 5789486 w 11830043"/>
              <a:gd name="connsiteY4428" fmla="*/ 2422546 h 6533995"/>
              <a:gd name="connsiteX4429" fmla="*/ 5799205 w 11830043"/>
              <a:gd name="connsiteY4429" fmla="*/ 2412820 h 6533995"/>
              <a:gd name="connsiteX4430" fmla="*/ 6040432 w 11830043"/>
              <a:gd name="connsiteY4430" fmla="*/ 2412816 h 6533995"/>
              <a:gd name="connsiteX4431" fmla="*/ 6050216 w 11830043"/>
              <a:gd name="connsiteY4431" fmla="*/ 2422543 h 6533995"/>
              <a:gd name="connsiteX4432" fmla="*/ 6040432 w 11830043"/>
              <a:gd name="connsiteY4432" fmla="*/ 2432331 h 6533995"/>
              <a:gd name="connsiteX4433" fmla="*/ 6030712 w 11830043"/>
              <a:gd name="connsiteY4433" fmla="*/ 2422543 h 6533995"/>
              <a:gd name="connsiteX4434" fmla="*/ 6040432 w 11830043"/>
              <a:gd name="connsiteY4434" fmla="*/ 2412816 h 6533995"/>
              <a:gd name="connsiteX4435" fmla="*/ 6281661 w 11830043"/>
              <a:gd name="connsiteY4435" fmla="*/ 2412813 h 6533995"/>
              <a:gd name="connsiteX4436" fmla="*/ 6291381 w 11830043"/>
              <a:gd name="connsiteY4436" fmla="*/ 2422539 h 6533995"/>
              <a:gd name="connsiteX4437" fmla="*/ 6281661 w 11830043"/>
              <a:gd name="connsiteY4437" fmla="*/ 2432328 h 6533995"/>
              <a:gd name="connsiteX4438" fmla="*/ 6271877 w 11830043"/>
              <a:gd name="connsiteY4438" fmla="*/ 2422539 h 6533995"/>
              <a:gd name="connsiteX4439" fmla="*/ 6281661 w 11830043"/>
              <a:gd name="connsiteY4439" fmla="*/ 2412813 h 6533995"/>
              <a:gd name="connsiteX4440" fmla="*/ 6522889 w 11830043"/>
              <a:gd name="connsiteY4440" fmla="*/ 2412810 h 6533995"/>
              <a:gd name="connsiteX4441" fmla="*/ 6532610 w 11830043"/>
              <a:gd name="connsiteY4441" fmla="*/ 2422535 h 6533995"/>
              <a:gd name="connsiteX4442" fmla="*/ 6522889 w 11830043"/>
              <a:gd name="connsiteY4442" fmla="*/ 2432324 h 6533995"/>
              <a:gd name="connsiteX4443" fmla="*/ 6513105 w 11830043"/>
              <a:gd name="connsiteY4443" fmla="*/ 2422535 h 6533995"/>
              <a:gd name="connsiteX4444" fmla="*/ 6522889 w 11830043"/>
              <a:gd name="connsiteY4444" fmla="*/ 2412810 h 6533995"/>
              <a:gd name="connsiteX4445" fmla="*/ 6764118 w 11830043"/>
              <a:gd name="connsiteY4445" fmla="*/ 2412806 h 6533995"/>
              <a:gd name="connsiteX4446" fmla="*/ 6773902 w 11830043"/>
              <a:gd name="connsiteY4446" fmla="*/ 2422532 h 6533995"/>
              <a:gd name="connsiteX4447" fmla="*/ 6764118 w 11830043"/>
              <a:gd name="connsiteY4447" fmla="*/ 2432320 h 6533995"/>
              <a:gd name="connsiteX4448" fmla="*/ 6754335 w 11830043"/>
              <a:gd name="connsiteY4448" fmla="*/ 2422532 h 6533995"/>
              <a:gd name="connsiteX4449" fmla="*/ 6764118 w 11830043"/>
              <a:gd name="connsiteY4449" fmla="*/ 2412806 h 6533995"/>
              <a:gd name="connsiteX4450" fmla="*/ 7005346 w 11830043"/>
              <a:gd name="connsiteY4450" fmla="*/ 2412802 h 6533995"/>
              <a:gd name="connsiteX4451" fmla="*/ 7015130 w 11830043"/>
              <a:gd name="connsiteY4451" fmla="*/ 2422528 h 6533995"/>
              <a:gd name="connsiteX4452" fmla="*/ 7005346 w 11830043"/>
              <a:gd name="connsiteY4452" fmla="*/ 2432316 h 6533995"/>
              <a:gd name="connsiteX4453" fmla="*/ 6995626 w 11830043"/>
              <a:gd name="connsiteY4453" fmla="*/ 2422528 h 6533995"/>
              <a:gd name="connsiteX4454" fmla="*/ 7005346 w 11830043"/>
              <a:gd name="connsiteY4454" fmla="*/ 2412802 h 6533995"/>
              <a:gd name="connsiteX4455" fmla="*/ 7246575 w 11830043"/>
              <a:gd name="connsiteY4455" fmla="*/ 2412799 h 6533995"/>
              <a:gd name="connsiteX4456" fmla="*/ 7256359 w 11830043"/>
              <a:gd name="connsiteY4456" fmla="*/ 2422524 h 6533995"/>
              <a:gd name="connsiteX4457" fmla="*/ 7246575 w 11830043"/>
              <a:gd name="connsiteY4457" fmla="*/ 2432313 h 6533995"/>
              <a:gd name="connsiteX4458" fmla="*/ 7236855 w 11830043"/>
              <a:gd name="connsiteY4458" fmla="*/ 2422524 h 6533995"/>
              <a:gd name="connsiteX4459" fmla="*/ 7246575 w 11830043"/>
              <a:gd name="connsiteY4459" fmla="*/ 2412799 h 6533995"/>
              <a:gd name="connsiteX4460" fmla="*/ 7487803 w 11830043"/>
              <a:gd name="connsiteY4460" fmla="*/ 2412795 h 6533995"/>
              <a:gd name="connsiteX4461" fmla="*/ 7497524 w 11830043"/>
              <a:gd name="connsiteY4461" fmla="*/ 2422520 h 6533995"/>
              <a:gd name="connsiteX4462" fmla="*/ 7487803 w 11830043"/>
              <a:gd name="connsiteY4462" fmla="*/ 2432309 h 6533995"/>
              <a:gd name="connsiteX4463" fmla="*/ 7478019 w 11830043"/>
              <a:gd name="connsiteY4463" fmla="*/ 2422520 h 6533995"/>
              <a:gd name="connsiteX4464" fmla="*/ 7487803 w 11830043"/>
              <a:gd name="connsiteY4464" fmla="*/ 2412795 h 6533995"/>
              <a:gd name="connsiteX4465" fmla="*/ 7729032 w 11830043"/>
              <a:gd name="connsiteY4465" fmla="*/ 2412792 h 6533995"/>
              <a:gd name="connsiteX4466" fmla="*/ 7738753 w 11830043"/>
              <a:gd name="connsiteY4466" fmla="*/ 2422517 h 6533995"/>
              <a:gd name="connsiteX4467" fmla="*/ 7729032 w 11830043"/>
              <a:gd name="connsiteY4467" fmla="*/ 2432305 h 6533995"/>
              <a:gd name="connsiteX4468" fmla="*/ 7719249 w 11830043"/>
              <a:gd name="connsiteY4468" fmla="*/ 2422517 h 6533995"/>
              <a:gd name="connsiteX4469" fmla="*/ 7729032 w 11830043"/>
              <a:gd name="connsiteY4469" fmla="*/ 2412792 h 6533995"/>
              <a:gd name="connsiteX4470" fmla="*/ 7970260 w 11830043"/>
              <a:gd name="connsiteY4470" fmla="*/ 2412789 h 6533995"/>
              <a:gd name="connsiteX4471" fmla="*/ 7980044 w 11830043"/>
              <a:gd name="connsiteY4471" fmla="*/ 2422513 h 6533995"/>
              <a:gd name="connsiteX4472" fmla="*/ 7970260 w 11830043"/>
              <a:gd name="connsiteY4472" fmla="*/ 2432302 h 6533995"/>
              <a:gd name="connsiteX4473" fmla="*/ 7960477 w 11830043"/>
              <a:gd name="connsiteY4473" fmla="*/ 2422513 h 6533995"/>
              <a:gd name="connsiteX4474" fmla="*/ 7970260 w 11830043"/>
              <a:gd name="connsiteY4474" fmla="*/ 2412789 h 6533995"/>
              <a:gd name="connsiteX4475" fmla="*/ 8211553 w 11830043"/>
              <a:gd name="connsiteY4475" fmla="*/ 2412785 h 6533995"/>
              <a:gd name="connsiteX4476" fmla="*/ 8221273 w 11830043"/>
              <a:gd name="connsiteY4476" fmla="*/ 2422509 h 6533995"/>
              <a:gd name="connsiteX4477" fmla="*/ 8211553 w 11830043"/>
              <a:gd name="connsiteY4477" fmla="*/ 2432298 h 6533995"/>
              <a:gd name="connsiteX4478" fmla="*/ 8201769 w 11830043"/>
              <a:gd name="connsiteY4478" fmla="*/ 2422509 h 6533995"/>
              <a:gd name="connsiteX4479" fmla="*/ 8211553 w 11830043"/>
              <a:gd name="connsiteY4479" fmla="*/ 2412785 h 6533995"/>
              <a:gd name="connsiteX4480" fmla="*/ 8452781 w 11830043"/>
              <a:gd name="connsiteY4480" fmla="*/ 2412782 h 6533995"/>
              <a:gd name="connsiteX4481" fmla="*/ 8462566 w 11830043"/>
              <a:gd name="connsiteY4481" fmla="*/ 2422506 h 6533995"/>
              <a:gd name="connsiteX4482" fmla="*/ 8452781 w 11830043"/>
              <a:gd name="connsiteY4482" fmla="*/ 2432294 h 6533995"/>
              <a:gd name="connsiteX4483" fmla="*/ 8443061 w 11830043"/>
              <a:gd name="connsiteY4483" fmla="*/ 2422506 h 6533995"/>
              <a:gd name="connsiteX4484" fmla="*/ 8452781 w 11830043"/>
              <a:gd name="connsiteY4484" fmla="*/ 2412782 h 6533995"/>
              <a:gd name="connsiteX4485" fmla="*/ 8694009 w 11830043"/>
              <a:gd name="connsiteY4485" fmla="*/ 2412778 h 6533995"/>
              <a:gd name="connsiteX4486" fmla="*/ 8703730 w 11830043"/>
              <a:gd name="connsiteY4486" fmla="*/ 2422502 h 6533995"/>
              <a:gd name="connsiteX4487" fmla="*/ 8694009 w 11830043"/>
              <a:gd name="connsiteY4487" fmla="*/ 2432291 h 6533995"/>
              <a:gd name="connsiteX4488" fmla="*/ 8684289 w 11830043"/>
              <a:gd name="connsiteY4488" fmla="*/ 2422502 h 6533995"/>
              <a:gd name="connsiteX4489" fmla="*/ 8694009 w 11830043"/>
              <a:gd name="connsiteY4489" fmla="*/ 2412778 h 6533995"/>
              <a:gd name="connsiteX4490" fmla="*/ 8935237 w 11830043"/>
              <a:gd name="connsiteY4490" fmla="*/ 2412775 h 6533995"/>
              <a:gd name="connsiteX4491" fmla="*/ 8944958 w 11830043"/>
              <a:gd name="connsiteY4491" fmla="*/ 2422499 h 6533995"/>
              <a:gd name="connsiteX4492" fmla="*/ 8935237 w 11830043"/>
              <a:gd name="connsiteY4492" fmla="*/ 2432287 h 6533995"/>
              <a:gd name="connsiteX4493" fmla="*/ 8925454 w 11830043"/>
              <a:gd name="connsiteY4493" fmla="*/ 2422499 h 6533995"/>
              <a:gd name="connsiteX4494" fmla="*/ 8935237 w 11830043"/>
              <a:gd name="connsiteY4494" fmla="*/ 2412775 h 6533995"/>
              <a:gd name="connsiteX4495" fmla="*/ 9176467 w 11830043"/>
              <a:gd name="connsiteY4495" fmla="*/ 2412772 h 6533995"/>
              <a:gd name="connsiteX4496" fmla="*/ 9186187 w 11830043"/>
              <a:gd name="connsiteY4496" fmla="*/ 2422495 h 6533995"/>
              <a:gd name="connsiteX4497" fmla="*/ 9176467 w 11830043"/>
              <a:gd name="connsiteY4497" fmla="*/ 2432283 h 6533995"/>
              <a:gd name="connsiteX4498" fmla="*/ 9166683 w 11830043"/>
              <a:gd name="connsiteY4498" fmla="*/ 2422495 h 6533995"/>
              <a:gd name="connsiteX4499" fmla="*/ 9176467 w 11830043"/>
              <a:gd name="connsiteY4499" fmla="*/ 2412772 h 6533995"/>
              <a:gd name="connsiteX4500" fmla="*/ 9417695 w 11830043"/>
              <a:gd name="connsiteY4500" fmla="*/ 2412768 h 6533995"/>
              <a:gd name="connsiteX4501" fmla="*/ 9427416 w 11830043"/>
              <a:gd name="connsiteY4501" fmla="*/ 2422492 h 6533995"/>
              <a:gd name="connsiteX4502" fmla="*/ 9417695 w 11830043"/>
              <a:gd name="connsiteY4502" fmla="*/ 2432279 h 6533995"/>
              <a:gd name="connsiteX4503" fmla="*/ 9407911 w 11830043"/>
              <a:gd name="connsiteY4503" fmla="*/ 2422492 h 6533995"/>
              <a:gd name="connsiteX4504" fmla="*/ 9417695 w 11830043"/>
              <a:gd name="connsiteY4504" fmla="*/ 2412768 h 6533995"/>
              <a:gd name="connsiteX4505" fmla="*/ 9649203 w 11830043"/>
              <a:gd name="connsiteY4505" fmla="*/ 2171571 h 6533995"/>
              <a:gd name="connsiteX4506" fmla="*/ 9658923 w 11830043"/>
              <a:gd name="connsiteY4506" fmla="*/ 2181305 h 6533995"/>
              <a:gd name="connsiteX4507" fmla="*/ 9649203 w 11830043"/>
              <a:gd name="connsiteY4507" fmla="*/ 2191108 h 6533995"/>
              <a:gd name="connsiteX4508" fmla="*/ 9639483 w 11830043"/>
              <a:gd name="connsiteY4508" fmla="*/ 2181305 h 6533995"/>
              <a:gd name="connsiteX4509" fmla="*/ 9649203 w 11830043"/>
              <a:gd name="connsiteY4509" fmla="*/ 2171571 h 6533995"/>
              <a:gd name="connsiteX4510" fmla="*/ 9890432 w 11830043"/>
              <a:gd name="connsiteY4510" fmla="*/ 2171569 h 6533995"/>
              <a:gd name="connsiteX4511" fmla="*/ 9900152 w 11830043"/>
              <a:gd name="connsiteY4511" fmla="*/ 2181304 h 6533995"/>
              <a:gd name="connsiteX4512" fmla="*/ 9890432 w 11830043"/>
              <a:gd name="connsiteY4512" fmla="*/ 2191107 h 6533995"/>
              <a:gd name="connsiteX4513" fmla="*/ 9880648 w 11830043"/>
              <a:gd name="connsiteY4513" fmla="*/ 2181304 h 6533995"/>
              <a:gd name="connsiteX4514" fmla="*/ 9890432 w 11830043"/>
              <a:gd name="connsiteY4514" fmla="*/ 2171569 h 6533995"/>
              <a:gd name="connsiteX4515" fmla="*/ 10131660 w 11830043"/>
              <a:gd name="connsiteY4515" fmla="*/ 2171568 h 6533995"/>
              <a:gd name="connsiteX4516" fmla="*/ 10141444 w 11830043"/>
              <a:gd name="connsiteY4516" fmla="*/ 2181302 h 6533995"/>
              <a:gd name="connsiteX4517" fmla="*/ 10131660 w 11830043"/>
              <a:gd name="connsiteY4517" fmla="*/ 2191106 h 6533995"/>
              <a:gd name="connsiteX4518" fmla="*/ 10121940 w 11830043"/>
              <a:gd name="connsiteY4518" fmla="*/ 2181302 h 6533995"/>
              <a:gd name="connsiteX4519" fmla="*/ 10131660 w 11830043"/>
              <a:gd name="connsiteY4519" fmla="*/ 2171568 h 6533995"/>
              <a:gd name="connsiteX4520" fmla="*/ 10372888 w 11830043"/>
              <a:gd name="connsiteY4520" fmla="*/ 2171567 h 6533995"/>
              <a:gd name="connsiteX4521" fmla="*/ 10382673 w 11830043"/>
              <a:gd name="connsiteY4521" fmla="*/ 2181300 h 6533995"/>
              <a:gd name="connsiteX4522" fmla="*/ 10372888 w 11830043"/>
              <a:gd name="connsiteY4522" fmla="*/ 2191104 h 6533995"/>
              <a:gd name="connsiteX4523" fmla="*/ 10363168 w 11830043"/>
              <a:gd name="connsiteY4523" fmla="*/ 2181300 h 6533995"/>
              <a:gd name="connsiteX4524" fmla="*/ 10372888 w 11830043"/>
              <a:gd name="connsiteY4524" fmla="*/ 2171567 h 6533995"/>
              <a:gd name="connsiteX4525" fmla="*/ 10614116 w 11830043"/>
              <a:gd name="connsiteY4525" fmla="*/ 2171566 h 6533995"/>
              <a:gd name="connsiteX4526" fmla="*/ 10623901 w 11830043"/>
              <a:gd name="connsiteY4526" fmla="*/ 2181299 h 6533995"/>
              <a:gd name="connsiteX4527" fmla="*/ 10614116 w 11830043"/>
              <a:gd name="connsiteY4527" fmla="*/ 2191103 h 6533995"/>
              <a:gd name="connsiteX4528" fmla="*/ 10604396 w 11830043"/>
              <a:gd name="connsiteY4528" fmla="*/ 2181299 h 6533995"/>
              <a:gd name="connsiteX4529" fmla="*/ 10614116 w 11830043"/>
              <a:gd name="connsiteY4529" fmla="*/ 2171566 h 6533995"/>
              <a:gd name="connsiteX4530" fmla="*/ 10855345 w 11830043"/>
              <a:gd name="connsiteY4530" fmla="*/ 2171566 h 6533995"/>
              <a:gd name="connsiteX4531" fmla="*/ 10865065 w 11830043"/>
              <a:gd name="connsiteY4531" fmla="*/ 2181299 h 6533995"/>
              <a:gd name="connsiteX4532" fmla="*/ 10855345 w 11830043"/>
              <a:gd name="connsiteY4532" fmla="*/ 2191101 h 6533995"/>
              <a:gd name="connsiteX4533" fmla="*/ 10845625 w 11830043"/>
              <a:gd name="connsiteY4533" fmla="*/ 2181299 h 6533995"/>
              <a:gd name="connsiteX4534" fmla="*/ 10855345 w 11830043"/>
              <a:gd name="connsiteY4534" fmla="*/ 2171566 h 6533995"/>
              <a:gd name="connsiteX4535" fmla="*/ 11096574 w 11830043"/>
              <a:gd name="connsiteY4535" fmla="*/ 2171564 h 6533995"/>
              <a:gd name="connsiteX4536" fmla="*/ 11106294 w 11830043"/>
              <a:gd name="connsiteY4536" fmla="*/ 2181297 h 6533995"/>
              <a:gd name="connsiteX4537" fmla="*/ 11096574 w 11830043"/>
              <a:gd name="connsiteY4537" fmla="*/ 2191099 h 6533995"/>
              <a:gd name="connsiteX4538" fmla="*/ 11086790 w 11830043"/>
              <a:gd name="connsiteY4538" fmla="*/ 2181297 h 6533995"/>
              <a:gd name="connsiteX4539" fmla="*/ 11096574 w 11830043"/>
              <a:gd name="connsiteY4539" fmla="*/ 2171564 h 6533995"/>
              <a:gd name="connsiteX4540" fmla="*/ 11337802 w 11830043"/>
              <a:gd name="connsiteY4540" fmla="*/ 2171563 h 6533995"/>
              <a:gd name="connsiteX4541" fmla="*/ 11347587 w 11830043"/>
              <a:gd name="connsiteY4541" fmla="*/ 2181296 h 6533995"/>
              <a:gd name="connsiteX4542" fmla="*/ 11337802 w 11830043"/>
              <a:gd name="connsiteY4542" fmla="*/ 2191097 h 6533995"/>
              <a:gd name="connsiteX4543" fmla="*/ 11328082 w 11830043"/>
              <a:gd name="connsiteY4543" fmla="*/ 2181296 h 6533995"/>
              <a:gd name="connsiteX4544" fmla="*/ 11337802 w 11830043"/>
              <a:gd name="connsiteY4544" fmla="*/ 2171563 h 6533995"/>
              <a:gd name="connsiteX4545" fmla="*/ 11579030 w 11830043"/>
              <a:gd name="connsiteY4545" fmla="*/ 2171561 h 6533995"/>
              <a:gd name="connsiteX4546" fmla="*/ 11588815 w 11830043"/>
              <a:gd name="connsiteY4546" fmla="*/ 2181294 h 6533995"/>
              <a:gd name="connsiteX4547" fmla="*/ 11579030 w 11830043"/>
              <a:gd name="connsiteY4547" fmla="*/ 2191096 h 6533995"/>
              <a:gd name="connsiteX4548" fmla="*/ 11569310 w 11830043"/>
              <a:gd name="connsiteY4548" fmla="*/ 2181294 h 6533995"/>
              <a:gd name="connsiteX4549" fmla="*/ 11579030 w 11830043"/>
              <a:gd name="connsiteY4549" fmla="*/ 2171561 h 6533995"/>
              <a:gd name="connsiteX4550" fmla="*/ 11820259 w 11830043"/>
              <a:gd name="connsiteY4550" fmla="*/ 2171560 h 6533995"/>
              <a:gd name="connsiteX4551" fmla="*/ 11830043 w 11830043"/>
              <a:gd name="connsiteY4551" fmla="*/ 2181293 h 6533995"/>
              <a:gd name="connsiteX4552" fmla="*/ 11820259 w 11830043"/>
              <a:gd name="connsiteY4552" fmla="*/ 2191094 h 6533995"/>
              <a:gd name="connsiteX4553" fmla="*/ 11810539 w 11830043"/>
              <a:gd name="connsiteY4553" fmla="*/ 2181293 h 6533995"/>
              <a:gd name="connsiteX4554" fmla="*/ 11820259 w 11830043"/>
              <a:gd name="connsiteY4554" fmla="*/ 2171560 h 6533995"/>
              <a:gd name="connsiteX4555" fmla="*/ 9721 w 11830043"/>
              <a:gd name="connsiteY4555" fmla="*/ 2171559 h 6533995"/>
              <a:gd name="connsiteX4556" fmla="*/ 19505 w 11830043"/>
              <a:gd name="connsiteY4556" fmla="*/ 2181291 h 6533995"/>
              <a:gd name="connsiteX4557" fmla="*/ 9721 w 11830043"/>
              <a:gd name="connsiteY4557" fmla="*/ 2191092 h 6533995"/>
              <a:gd name="connsiteX4558" fmla="*/ 1 w 11830043"/>
              <a:gd name="connsiteY4558" fmla="*/ 2181291 h 6533995"/>
              <a:gd name="connsiteX4559" fmla="*/ 9721 w 11830043"/>
              <a:gd name="connsiteY4559" fmla="*/ 2171559 h 6533995"/>
              <a:gd name="connsiteX4560" fmla="*/ 251005 w 11830043"/>
              <a:gd name="connsiteY4560" fmla="*/ 2171558 h 6533995"/>
              <a:gd name="connsiteX4561" fmla="*/ 260788 w 11830043"/>
              <a:gd name="connsiteY4561" fmla="*/ 2181290 h 6533995"/>
              <a:gd name="connsiteX4562" fmla="*/ 251005 w 11830043"/>
              <a:gd name="connsiteY4562" fmla="*/ 2191091 h 6533995"/>
              <a:gd name="connsiteX4563" fmla="*/ 241285 w 11830043"/>
              <a:gd name="connsiteY4563" fmla="*/ 2181290 h 6533995"/>
              <a:gd name="connsiteX4564" fmla="*/ 251005 w 11830043"/>
              <a:gd name="connsiteY4564" fmla="*/ 2171558 h 6533995"/>
              <a:gd name="connsiteX4565" fmla="*/ 492224 w 11830043"/>
              <a:gd name="connsiteY4565" fmla="*/ 2171557 h 6533995"/>
              <a:gd name="connsiteX4566" fmla="*/ 501944 w 11830043"/>
              <a:gd name="connsiteY4566" fmla="*/ 2181289 h 6533995"/>
              <a:gd name="connsiteX4567" fmla="*/ 492224 w 11830043"/>
              <a:gd name="connsiteY4567" fmla="*/ 2191089 h 6533995"/>
              <a:gd name="connsiteX4568" fmla="*/ 482440 w 11830043"/>
              <a:gd name="connsiteY4568" fmla="*/ 2181289 h 6533995"/>
              <a:gd name="connsiteX4569" fmla="*/ 492224 w 11830043"/>
              <a:gd name="connsiteY4569" fmla="*/ 2171557 h 6533995"/>
              <a:gd name="connsiteX4570" fmla="*/ 733445 w 11830043"/>
              <a:gd name="connsiteY4570" fmla="*/ 2171556 h 6533995"/>
              <a:gd name="connsiteX4571" fmla="*/ 743165 w 11830043"/>
              <a:gd name="connsiteY4571" fmla="*/ 2181288 h 6533995"/>
              <a:gd name="connsiteX4572" fmla="*/ 733445 w 11830043"/>
              <a:gd name="connsiteY4572" fmla="*/ 2191088 h 6533995"/>
              <a:gd name="connsiteX4573" fmla="*/ 723661 w 11830043"/>
              <a:gd name="connsiteY4573" fmla="*/ 2181288 h 6533995"/>
              <a:gd name="connsiteX4574" fmla="*/ 733445 w 11830043"/>
              <a:gd name="connsiteY4574" fmla="*/ 2171556 h 6533995"/>
              <a:gd name="connsiteX4575" fmla="*/ 974665 w 11830043"/>
              <a:gd name="connsiteY4575" fmla="*/ 2171555 h 6533995"/>
              <a:gd name="connsiteX4576" fmla="*/ 984449 w 11830043"/>
              <a:gd name="connsiteY4576" fmla="*/ 2181286 h 6533995"/>
              <a:gd name="connsiteX4577" fmla="*/ 974665 w 11830043"/>
              <a:gd name="connsiteY4577" fmla="*/ 2191086 h 6533995"/>
              <a:gd name="connsiteX4578" fmla="*/ 964945 w 11830043"/>
              <a:gd name="connsiteY4578" fmla="*/ 2181286 h 6533995"/>
              <a:gd name="connsiteX4579" fmla="*/ 974665 w 11830043"/>
              <a:gd name="connsiteY4579" fmla="*/ 2171555 h 6533995"/>
              <a:gd name="connsiteX4580" fmla="*/ 1215885 w 11830043"/>
              <a:gd name="connsiteY4580" fmla="*/ 2171553 h 6533995"/>
              <a:gd name="connsiteX4581" fmla="*/ 1225669 w 11830043"/>
              <a:gd name="connsiteY4581" fmla="*/ 2181285 h 6533995"/>
              <a:gd name="connsiteX4582" fmla="*/ 1215885 w 11830043"/>
              <a:gd name="connsiteY4582" fmla="*/ 2191084 h 6533995"/>
              <a:gd name="connsiteX4583" fmla="*/ 1206165 w 11830043"/>
              <a:gd name="connsiteY4583" fmla="*/ 2181285 h 6533995"/>
              <a:gd name="connsiteX4584" fmla="*/ 1215885 w 11830043"/>
              <a:gd name="connsiteY4584" fmla="*/ 2171553 h 6533995"/>
              <a:gd name="connsiteX4585" fmla="*/ 1457106 w 11830043"/>
              <a:gd name="connsiteY4585" fmla="*/ 2171552 h 6533995"/>
              <a:gd name="connsiteX4586" fmla="*/ 1466826 w 11830043"/>
              <a:gd name="connsiteY4586" fmla="*/ 2181284 h 6533995"/>
              <a:gd name="connsiteX4587" fmla="*/ 1457106 w 11830043"/>
              <a:gd name="connsiteY4587" fmla="*/ 2191082 h 6533995"/>
              <a:gd name="connsiteX4588" fmla="*/ 1447322 w 11830043"/>
              <a:gd name="connsiteY4588" fmla="*/ 2181284 h 6533995"/>
              <a:gd name="connsiteX4589" fmla="*/ 1457106 w 11830043"/>
              <a:gd name="connsiteY4589" fmla="*/ 2171552 h 6533995"/>
              <a:gd name="connsiteX4590" fmla="*/ 1698331 w 11830043"/>
              <a:gd name="connsiteY4590" fmla="*/ 2171551 h 6533995"/>
              <a:gd name="connsiteX4591" fmla="*/ 1708117 w 11830043"/>
              <a:gd name="connsiteY4591" fmla="*/ 2181282 h 6533995"/>
              <a:gd name="connsiteX4592" fmla="*/ 1698331 w 11830043"/>
              <a:gd name="connsiteY4592" fmla="*/ 2191081 h 6533995"/>
              <a:gd name="connsiteX4593" fmla="*/ 1688546 w 11830043"/>
              <a:gd name="connsiteY4593" fmla="*/ 2181282 h 6533995"/>
              <a:gd name="connsiteX4594" fmla="*/ 1698331 w 11830043"/>
              <a:gd name="connsiteY4594" fmla="*/ 2171551 h 6533995"/>
              <a:gd name="connsiteX4595" fmla="*/ 1939580 w 11830043"/>
              <a:gd name="connsiteY4595" fmla="*/ 2171550 h 6533995"/>
              <a:gd name="connsiteX4596" fmla="*/ 1949364 w 11830043"/>
              <a:gd name="connsiteY4596" fmla="*/ 2181281 h 6533995"/>
              <a:gd name="connsiteX4597" fmla="*/ 1939580 w 11830043"/>
              <a:gd name="connsiteY4597" fmla="*/ 2191079 h 6533995"/>
              <a:gd name="connsiteX4598" fmla="*/ 1929860 w 11830043"/>
              <a:gd name="connsiteY4598" fmla="*/ 2181281 h 6533995"/>
              <a:gd name="connsiteX4599" fmla="*/ 1939580 w 11830043"/>
              <a:gd name="connsiteY4599" fmla="*/ 2171550 h 6533995"/>
              <a:gd name="connsiteX4600" fmla="*/ 2180788 w 11830043"/>
              <a:gd name="connsiteY4600" fmla="*/ 2171549 h 6533995"/>
              <a:gd name="connsiteX4601" fmla="*/ 2190580 w 11830043"/>
              <a:gd name="connsiteY4601" fmla="*/ 2181279 h 6533995"/>
              <a:gd name="connsiteX4602" fmla="*/ 2180788 w 11830043"/>
              <a:gd name="connsiteY4602" fmla="*/ 2191077 h 6533995"/>
              <a:gd name="connsiteX4603" fmla="*/ 2171083 w 11830043"/>
              <a:gd name="connsiteY4603" fmla="*/ 2181279 h 6533995"/>
              <a:gd name="connsiteX4604" fmla="*/ 2180788 w 11830043"/>
              <a:gd name="connsiteY4604" fmla="*/ 2171549 h 6533995"/>
              <a:gd name="connsiteX4605" fmla="*/ 2422037 w 11830043"/>
              <a:gd name="connsiteY4605" fmla="*/ 2171548 h 6533995"/>
              <a:gd name="connsiteX4606" fmla="*/ 2431752 w 11830043"/>
              <a:gd name="connsiteY4606" fmla="*/ 2181278 h 6533995"/>
              <a:gd name="connsiteX4607" fmla="*/ 2422037 w 11830043"/>
              <a:gd name="connsiteY4607" fmla="*/ 2191075 h 6533995"/>
              <a:gd name="connsiteX4608" fmla="*/ 2412256 w 11830043"/>
              <a:gd name="connsiteY4608" fmla="*/ 2181278 h 6533995"/>
              <a:gd name="connsiteX4609" fmla="*/ 2422037 w 11830043"/>
              <a:gd name="connsiteY4609" fmla="*/ 2171548 h 6533995"/>
              <a:gd name="connsiteX4610" fmla="*/ 2663275 w 11830043"/>
              <a:gd name="connsiteY4610" fmla="*/ 2171546 h 6533995"/>
              <a:gd name="connsiteX4611" fmla="*/ 2672996 w 11830043"/>
              <a:gd name="connsiteY4611" fmla="*/ 2181277 h 6533995"/>
              <a:gd name="connsiteX4612" fmla="*/ 2663275 w 11830043"/>
              <a:gd name="connsiteY4612" fmla="*/ 2191074 h 6533995"/>
              <a:gd name="connsiteX4613" fmla="*/ 2653491 w 11830043"/>
              <a:gd name="connsiteY4613" fmla="*/ 2181277 h 6533995"/>
              <a:gd name="connsiteX4614" fmla="*/ 2663275 w 11830043"/>
              <a:gd name="connsiteY4614" fmla="*/ 2171546 h 6533995"/>
              <a:gd name="connsiteX4615" fmla="*/ 2904571 w 11830043"/>
              <a:gd name="connsiteY4615" fmla="*/ 2171545 h 6533995"/>
              <a:gd name="connsiteX4616" fmla="*/ 2914354 w 11830043"/>
              <a:gd name="connsiteY4616" fmla="*/ 2181276 h 6533995"/>
              <a:gd name="connsiteX4617" fmla="*/ 2904571 w 11830043"/>
              <a:gd name="connsiteY4617" fmla="*/ 2191072 h 6533995"/>
              <a:gd name="connsiteX4618" fmla="*/ 2894790 w 11830043"/>
              <a:gd name="connsiteY4618" fmla="*/ 2181276 h 6533995"/>
              <a:gd name="connsiteX4619" fmla="*/ 2904571 w 11830043"/>
              <a:gd name="connsiteY4619" fmla="*/ 2171545 h 6533995"/>
              <a:gd name="connsiteX4620" fmla="*/ 3145750 w 11830043"/>
              <a:gd name="connsiteY4620" fmla="*/ 2171544 h 6533995"/>
              <a:gd name="connsiteX4621" fmla="*/ 3155532 w 11830043"/>
              <a:gd name="connsiteY4621" fmla="*/ 2181274 h 6533995"/>
              <a:gd name="connsiteX4622" fmla="*/ 3145750 w 11830043"/>
              <a:gd name="connsiteY4622" fmla="*/ 2191070 h 6533995"/>
              <a:gd name="connsiteX4623" fmla="*/ 3136032 w 11830043"/>
              <a:gd name="connsiteY4623" fmla="*/ 2181274 h 6533995"/>
              <a:gd name="connsiteX4624" fmla="*/ 3145750 w 11830043"/>
              <a:gd name="connsiteY4624" fmla="*/ 2171544 h 6533995"/>
              <a:gd name="connsiteX4625" fmla="*/ 3386958 w 11830043"/>
              <a:gd name="connsiteY4625" fmla="*/ 2171543 h 6533995"/>
              <a:gd name="connsiteX4626" fmla="*/ 3396743 w 11830043"/>
              <a:gd name="connsiteY4626" fmla="*/ 2181273 h 6533995"/>
              <a:gd name="connsiteX4627" fmla="*/ 3386958 w 11830043"/>
              <a:gd name="connsiteY4627" fmla="*/ 2191069 h 6533995"/>
              <a:gd name="connsiteX4628" fmla="*/ 3377235 w 11830043"/>
              <a:gd name="connsiteY4628" fmla="*/ 2181273 h 6533995"/>
              <a:gd name="connsiteX4629" fmla="*/ 3386958 w 11830043"/>
              <a:gd name="connsiteY4629" fmla="*/ 2171543 h 6533995"/>
              <a:gd name="connsiteX4630" fmla="*/ 3628211 w 11830043"/>
              <a:gd name="connsiteY4630" fmla="*/ 2171541 h 6533995"/>
              <a:gd name="connsiteX4631" fmla="*/ 3637936 w 11830043"/>
              <a:gd name="connsiteY4631" fmla="*/ 2181272 h 6533995"/>
              <a:gd name="connsiteX4632" fmla="*/ 3628211 w 11830043"/>
              <a:gd name="connsiteY4632" fmla="*/ 2191067 h 6533995"/>
              <a:gd name="connsiteX4633" fmla="*/ 3618429 w 11830043"/>
              <a:gd name="connsiteY4633" fmla="*/ 2181272 h 6533995"/>
              <a:gd name="connsiteX4634" fmla="*/ 3628211 w 11830043"/>
              <a:gd name="connsiteY4634" fmla="*/ 2171541 h 6533995"/>
              <a:gd name="connsiteX4635" fmla="*/ 3869430 w 11830043"/>
              <a:gd name="connsiteY4635" fmla="*/ 2171540 h 6533995"/>
              <a:gd name="connsiteX4636" fmla="*/ 3879147 w 11830043"/>
              <a:gd name="connsiteY4636" fmla="*/ 2181270 h 6533995"/>
              <a:gd name="connsiteX4637" fmla="*/ 3869430 w 11830043"/>
              <a:gd name="connsiteY4637" fmla="*/ 2191066 h 6533995"/>
              <a:gd name="connsiteX4638" fmla="*/ 3859646 w 11830043"/>
              <a:gd name="connsiteY4638" fmla="*/ 2181270 h 6533995"/>
              <a:gd name="connsiteX4639" fmla="*/ 3869430 w 11830043"/>
              <a:gd name="connsiteY4639" fmla="*/ 2171540 h 6533995"/>
              <a:gd name="connsiteX4640" fmla="*/ 4110581 w 11830043"/>
              <a:gd name="connsiteY4640" fmla="*/ 2171540 h 6533995"/>
              <a:gd name="connsiteX4641" fmla="*/ 4120362 w 11830043"/>
              <a:gd name="connsiteY4641" fmla="*/ 2181269 h 6533995"/>
              <a:gd name="connsiteX4642" fmla="*/ 4110581 w 11830043"/>
              <a:gd name="connsiteY4642" fmla="*/ 2191064 h 6533995"/>
              <a:gd name="connsiteX4643" fmla="*/ 4100799 w 11830043"/>
              <a:gd name="connsiteY4643" fmla="*/ 2181269 h 6533995"/>
              <a:gd name="connsiteX4644" fmla="*/ 4110581 w 11830043"/>
              <a:gd name="connsiteY4644" fmla="*/ 2171540 h 6533995"/>
              <a:gd name="connsiteX4645" fmla="*/ 4351806 w 11830043"/>
              <a:gd name="connsiteY4645" fmla="*/ 2171539 h 6533995"/>
              <a:gd name="connsiteX4646" fmla="*/ 4361580 w 11830043"/>
              <a:gd name="connsiteY4646" fmla="*/ 2181268 h 6533995"/>
              <a:gd name="connsiteX4647" fmla="*/ 4351806 w 11830043"/>
              <a:gd name="connsiteY4647" fmla="*/ 2191062 h 6533995"/>
              <a:gd name="connsiteX4648" fmla="*/ 4342006 w 11830043"/>
              <a:gd name="connsiteY4648" fmla="*/ 2181268 h 6533995"/>
              <a:gd name="connsiteX4649" fmla="*/ 4351806 w 11830043"/>
              <a:gd name="connsiteY4649" fmla="*/ 2171539 h 6533995"/>
              <a:gd name="connsiteX4650" fmla="*/ 4593017 w 11830043"/>
              <a:gd name="connsiteY4650" fmla="*/ 2171537 h 6533995"/>
              <a:gd name="connsiteX4651" fmla="*/ 4602795 w 11830043"/>
              <a:gd name="connsiteY4651" fmla="*/ 2181266 h 6533995"/>
              <a:gd name="connsiteX4652" fmla="*/ 4593017 w 11830043"/>
              <a:gd name="connsiteY4652" fmla="*/ 2191060 h 6533995"/>
              <a:gd name="connsiteX4653" fmla="*/ 4583304 w 11830043"/>
              <a:gd name="connsiteY4653" fmla="*/ 2181266 h 6533995"/>
              <a:gd name="connsiteX4654" fmla="*/ 4593017 w 11830043"/>
              <a:gd name="connsiteY4654" fmla="*/ 2171537 h 6533995"/>
              <a:gd name="connsiteX4655" fmla="*/ 4834252 w 11830043"/>
              <a:gd name="connsiteY4655" fmla="*/ 2171536 h 6533995"/>
              <a:gd name="connsiteX4656" fmla="*/ 4844040 w 11830043"/>
              <a:gd name="connsiteY4656" fmla="*/ 2181265 h 6533995"/>
              <a:gd name="connsiteX4657" fmla="*/ 4834252 w 11830043"/>
              <a:gd name="connsiteY4657" fmla="*/ 2191059 h 6533995"/>
              <a:gd name="connsiteX4658" fmla="*/ 4824534 w 11830043"/>
              <a:gd name="connsiteY4658" fmla="*/ 2181265 h 6533995"/>
              <a:gd name="connsiteX4659" fmla="*/ 4834252 w 11830043"/>
              <a:gd name="connsiteY4659" fmla="*/ 2171536 h 6533995"/>
              <a:gd name="connsiteX4660" fmla="*/ 5075485 w 11830043"/>
              <a:gd name="connsiteY4660" fmla="*/ 2171535 h 6533995"/>
              <a:gd name="connsiteX4661" fmla="*/ 5085201 w 11830043"/>
              <a:gd name="connsiteY4661" fmla="*/ 2181263 h 6533995"/>
              <a:gd name="connsiteX4662" fmla="*/ 5075485 w 11830043"/>
              <a:gd name="connsiteY4662" fmla="*/ 2191057 h 6533995"/>
              <a:gd name="connsiteX4663" fmla="*/ 5065704 w 11830043"/>
              <a:gd name="connsiteY4663" fmla="*/ 2181263 h 6533995"/>
              <a:gd name="connsiteX4664" fmla="*/ 5075485 w 11830043"/>
              <a:gd name="connsiteY4664" fmla="*/ 2171535 h 6533995"/>
              <a:gd name="connsiteX4665" fmla="*/ 5316710 w 11830043"/>
              <a:gd name="connsiteY4665" fmla="*/ 2171533 h 6533995"/>
              <a:gd name="connsiteX4666" fmla="*/ 5326429 w 11830043"/>
              <a:gd name="connsiteY4666" fmla="*/ 2181262 h 6533995"/>
              <a:gd name="connsiteX4667" fmla="*/ 5316710 w 11830043"/>
              <a:gd name="connsiteY4667" fmla="*/ 2191055 h 6533995"/>
              <a:gd name="connsiteX4668" fmla="*/ 5306924 w 11830043"/>
              <a:gd name="connsiteY4668" fmla="*/ 2181262 h 6533995"/>
              <a:gd name="connsiteX4669" fmla="*/ 5316710 w 11830043"/>
              <a:gd name="connsiteY4669" fmla="*/ 2171533 h 6533995"/>
              <a:gd name="connsiteX4670" fmla="*/ 5557991 w 11830043"/>
              <a:gd name="connsiteY4670" fmla="*/ 2171532 h 6533995"/>
              <a:gd name="connsiteX4671" fmla="*/ 5567774 w 11830043"/>
              <a:gd name="connsiteY4671" fmla="*/ 2181261 h 6533995"/>
              <a:gd name="connsiteX4672" fmla="*/ 5557991 w 11830043"/>
              <a:gd name="connsiteY4672" fmla="*/ 2191054 h 6533995"/>
              <a:gd name="connsiteX4673" fmla="*/ 5548208 w 11830043"/>
              <a:gd name="connsiteY4673" fmla="*/ 2181261 h 6533995"/>
              <a:gd name="connsiteX4674" fmla="*/ 5557991 w 11830043"/>
              <a:gd name="connsiteY4674" fmla="*/ 2171532 h 6533995"/>
              <a:gd name="connsiteX4675" fmla="*/ 5799205 w 11830043"/>
              <a:gd name="connsiteY4675" fmla="*/ 2171531 h 6533995"/>
              <a:gd name="connsiteX4676" fmla="*/ 5808989 w 11830043"/>
              <a:gd name="connsiteY4676" fmla="*/ 2181260 h 6533995"/>
              <a:gd name="connsiteX4677" fmla="*/ 5799205 w 11830043"/>
              <a:gd name="connsiteY4677" fmla="*/ 2191052 h 6533995"/>
              <a:gd name="connsiteX4678" fmla="*/ 5789486 w 11830043"/>
              <a:gd name="connsiteY4678" fmla="*/ 2181260 h 6533995"/>
              <a:gd name="connsiteX4679" fmla="*/ 5799205 w 11830043"/>
              <a:gd name="connsiteY4679" fmla="*/ 2171531 h 6533995"/>
              <a:gd name="connsiteX4680" fmla="*/ 6040432 w 11830043"/>
              <a:gd name="connsiteY4680" fmla="*/ 2171530 h 6533995"/>
              <a:gd name="connsiteX4681" fmla="*/ 6050216 w 11830043"/>
              <a:gd name="connsiteY4681" fmla="*/ 2181259 h 6533995"/>
              <a:gd name="connsiteX4682" fmla="*/ 6040432 w 11830043"/>
              <a:gd name="connsiteY4682" fmla="*/ 2191050 h 6533995"/>
              <a:gd name="connsiteX4683" fmla="*/ 6030712 w 11830043"/>
              <a:gd name="connsiteY4683" fmla="*/ 2181259 h 6533995"/>
              <a:gd name="connsiteX4684" fmla="*/ 6040432 w 11830043"/>
              <a:gd name="connsiteY4684" fmla="*/ 2171530 h 6533995"/>
              <a:gd name="connsiteX4685" fmla="*/ 6281661 w 11830043"/>
              <a:gd name="connsiteY4685" fmla="*/ 2171529 h 6533995"/>
              <a:gd name="connsiteX4686" fmla="*/ 6291381 w 11830043"/>
              <a:gd name="connsiteY4686" fmla="*/ 2181257 h 6533995"/>
              <a:gd name="connsiteX4687" fmla="*/ 6281661 w 11830043"/>
              <a:gd name="connsiteY4687" fmla="*/ 2191049 h 6533995"/>
              <a:gd name="connsiteX4688" fmla="*/ 6271877 w 11830043"/>
              <a:gd name="connsiteY4688" fmla="*/ 2181257 h 6533995"/>
              <a:gd name="connsiteX4689" fmla="*/ 6281661 w 11830043"/>
              <a:gd name="connsiteY4689" fmla="*/ 2171529 h 6533995"/>
              <a:gd name="connsiteX4690" fmla="*/ 6522889 w 11830043"/>
              <a:gd name="connsiteY4690" fmla="*/ 2171528 h 6533995"/>
              <a:gd name="connsiteX4691" fmla="*/ 6532610 w 11830043"/>
              <a:gd name="connsiteY4691" fmla="*/ 2181256 h 6533995"/>
              <a:gd name="connsiteX4692" fmla="*/ 6522889 w 11830043"/>
              <a:gd name="connsiteY4692" fmla="*/ 2191047 h 6533995"/>
              <a:gd name="connsiteX4693" fmla="*/ 6513105 w 11830043"/>
              <a:gd name="connsiteY4693" fmla="*/ 2181256 h 6533995"/>
              <a:gd name="connsiteX4694" fmla="*/ 6522889 w 11830043"/>
              <a:gd name="connsiteY4694" fmla="*/ 2171528 h 6533995"/>
              <a:gd name="connsiteX4695" fmla="*/ 6764118 w 11830043"/>
              <a:gd name="connsiteY4695" fmla="*/ 2171527 h 6533995"/>
              <a:gd name="connsiteX4696" fmla="*/ 6773902 w 11830043"/>
              <a:gd name="connsiteY4696" fmla="*/ 2181254 h 6533995"/>
              <a:gd name="connsiteX4697" fmla="*/ 6764118 w 11830043"/>
              <a:gd name="connsiteY4697" fmla="*/ 2191045 h 6533995"/>
              <a:gd name="connsiteX4698" fmla="*/ 6754335 w 11830043"/>
              <a:gd name="connsiteY4698" fmla="*/ 2181254 h 6533995"/>
              <a:gd name="connsiteX4699" fmla="*/ 6764118 w 11830043"/>
              <a:gd name="connsiteY4699" fmla="*/ 2171527 h 6533995"/>
              <a:gd name="connsiteX4700" fmla="*/ 7005346 w 11830043"/>
              <a:gd name="connsiteY4700" fmla="*/ 2171526 h 6533995"/>
              <a:gd name="connsiteX4701" fmla="*/ 7015130 w 11830043"/>
              <a:gd name="connsiteY4701" fmla="*/ 2181252 h 6533995"/>
              <a:gd name="connsiteX4702" fmla="*/ 7005346 w 11830043"/>
              <a:gd name="connsiteY4702" fmla="*/ 2191044 h 6533995"/>
              <a:gd name="connsiteX4703" fmla="*/ 6995626 w 11830043"/>
              <a:gd name="connsiteY4703" fmla="*/ 2181252 h 6533995"/>
              <a:gd name="connsiteX4704" fmla="*/ 7005346 w 11830043"/>
              <a:gd name="connsiteY4704" fmla="*/ 2171526 h 6533995"/>
              <a:gd name="connsiteX4705" fmla="*/ 7246575 w 11830043"/>
              <a:gd name="connsiteY4705" fmla="*/ 2171524 h 6533995"/>
              <a:gd name="connsiteX4706" fmla="*/ 7256359 w 11830043"/>
              <a:gd name="connsiteY4706" fmla="*/ 2181251 h 6533995"/>
              <a:gd name="connsiteX4707" fmla="*/ 7246575 w 11830043"/>
              <a:gd name="connsiteY4707" fmla="*/ 2191042 h 6533995"/>
              <a:gd name="connsiteX4708" fmla="*/ 7236855 w 11830043"/>
              <a:gd name="connsiteY4708" fmla="*/ 2181251 h 6533995"/>
              <a:gd name="connsiteX4709" fmla="*/ 7246575 w 11830043"/>
              <a:gd name="connsiteY4709" fmla="*/ 2171524 h 6533995"/>
              <a:gd name="connsiteX4710" fmla="*/ 7487803 w 11830043"/>
              <a:gd name="connsiteY4710" fmla="*/ 2171523 h 6533995"/>
              <a:gd name="connsiteX4711" fmla="*/ 7497524 w 11830043"/>
              <a:gd name="connsiteY4711" fmla="*/ 2181251 h 6533995"/>
              <a:gd name="connsiteX4712" fmla="*/ 7487803 w 11830043"/>
              <a:gd name="connsiteY4712" fmla="*/ 2191040 h 6533995"/>
              <a:gd name="connsiteX4713" fmla="*/ 7478019 w 11830043"/>
              <a:gd name="connsiteY4713" fmla="*/ 2181251 h 6533995"/>
              <a:gd name="connsiteX4714" fmla="*/ 7487803 w 11830043"/>
              <a:gd name="connsiteY4714" fmla="*/ 2171523 h 6533995"/>
              <a:gd name="connsiteX4715" fmla="*/ 7729032 w 11830043"/>
              <a:gd name="connsiteY4715" fmla="*/ 2171522 h 6533995"/>
              <a:gd name="connsiteX4716" fmla="*/ 7738753 w 11830043"/>
              <a:gd name="connsiteY4716" fmla="*/ 2181249 h 6533995"/>
              <a:gd name="connsiteX4717" fmla="*/ 7729032 w 11830043"/>
              <a:gd name="connsiteY4717" fmla="*/ 2191038 h 6533995"/>
              <a:gd name="connsiteX4718" fmla="*/ 7719249 w 11830043"/>
              <a:gd name="connsiteY4718" fmla="*/ 2181249 h 6533995"/>
              <a:gd name="connsiteX4719" fmla="*/ 7729032 w 11830043"/>
              <a:gd name="connsiteY4719" fmla="*/ 2171522 h 6533995"/>
              <a:gd name="connsiteX4720" fmla="*/ 7970260 w 11830043"/>
              <a:gd name="connsiteY4720" fmla="*/ 2171521 h 6533995"/>
              <a:gd name="connsiteX4721" fmla="*/ 7980044 w 11830043"/>
              <a:gd name="connsiteY4721" fmla="*/ 2181248 h 6533995"/>
              <a:gd name="connsiteX4722" fmla="*/ 7970260 w 11830043"/>
              <a:gd name="connsiteY4722" fmla="*/ 2191037 h 6533995"/>
              <a:gd name="connsiteX4723" fmla="*/ 7960477 w 11830043"/>
              <a:gd name="connsiteY4723" fmla="*/ 2181248 h 6533995"/>
              <a:gd name="connsiteX4724" fmla="*/ 7970260 w 11830043"/>
              <a:gd name="connsiteY4724" fmla="*/ 2171521 h 6533995"/>
              <a:gd name="connsiteX4725" fmla="*/ 8211553 w 11830043"/>
              <a:gd name="connsiteY4725" fmla="*/ 2171520 h 6533995"/>
              <a:gd name="connsiteX4726" fmla="*/ 8221273 w 11830043"/>
              <a:gd name="connsiteY4726" fmla="*/ 2181246 h 6533995"/>
              <a:gd name="connsiteX4727" fmla="*/ 8211553 w 11830043"/>
              <a:gd name="connsiteY4727" fmla="*/ 2191035 h 6533995"/>
              <a:gd name="connsiteX4728" fmla="*/ 8201769 w 11830043"/>
              <a:gd name="connsiteY4728" fmla="*/ 2181246 h 6533995"/>
              <a:gd name="connsiteX4729" fmla="*/ 8211553 w 11830043"/>
              <a:gd name="connsiteY4729" fmla="*/ 2171520 h 6533995"/>
              <a:gd name="connsiteX4730" fmla="*/ 8452781 w 11830043"/>
              <a:gd name="connsiteY4730" fmla="*/ 2171519 h 6533995"/>
              <a:gd name="connsiteX4731" fmla="*/ 8462566 w 11830043"/>
              <a:gd name="connsiteY4731" fmla="*/ 2181245 h 6533995"/>
              <a:gd name="connsiteX4732" fmla="*/ 8452781 w 11830043"/>
              <a:gd name="connsiteY4732" fmla="*/ 2191033 h 6533995"/>
              <a:gd name="connsiteX4733" fmla="*/ 8443061 w 11830043"/>
              <a:gd name="connsiteY4733" fmla="*/ 2181245 h 6533995"/>
              <a:gd name="connsiteX4734" fmla="*/ 8452781 w 11830043"/>
              <a:gd name="connsiteY4734" fmla="*/ 2171519 h 6533995"/>
              <a:gd name="connsiteX4735" fmla="*/ 8694009 w 11830043"/>
              <a:gd name="connsiteY4735" fmla="*/ 2171518 h 6533995"/>
              <a:gd name="connsiteX4736" fmla="*/ 8703730 w 11830043"/>
              <a:gd name="connsiteY4736" fmla="*/ 2181243 h 6533995"/>
              <a:gd name="connsiteX4737" fmla="*/ 8694009 w 11830043"/>
              <a:gd name="connsiteY4737" fmla="*/ 2191032 h 6533995"/>
              <a:gd name="connsiteX4738" fmla="*/ 8684289 w 11830043"/>
              <a:gd name="connsiteY4738" fmla="*/ 2181243 h 6533995"/>
              <a:gd name="connsiteX4739" fmla="*/ 8694009 w 11830043"/>
              <a:gd name="connsiteY4739" fmla="*/ 2171518 h 6533995"/>
              <a:gd name="connsiteX4740" fmla="*/ 8935237 w 11830043"/>
              <a:gd name="connsiteY4740" fmla="*/ 2171518 h 6533995"/>
              <a:gd name="connsiteX4741" fmla="*/ 8944958 w 11830043"/>
              <a:gd name="connsiteY4741" fmla="*/ 2181242 h 6533995"/>
              <a:gd name="connsiteX4742" fmla="*/ 8935237 w 11830043"/>
              <a:gd name="connsiteY4742" fmla="*/ 2191030 h 6533995"/>
              <a:gd name="connsiteX4743" fmla="*/ 8925454 w 11830043"/>
              <a:gd name="connsiteY4743" fmla="*/ 2181242 h 6533995"/>
              <a:gd name="connsiteX4744" fmla="*/ 8935237 w 11830043"/>
              <a:gd name="connsiteY4744" fmla="*/ 2171518 h 6533995"/>
              <a:gd name="connsiteX4745" fmla="*/ 9176467 w 11830043"/>
              <a:gd name="connsiteY4745" fmla="*/ 2171516 h 6533995"/>
              <a:gd name="connsiteX4746" fmla="*/ 9186187 w 11830043"/>
              <a:gd name="connsiteY4746" fmla="*/ 2181241 h 6533995"/>
              <a:gd name="connsiteX4747" fmla="*/ 9176467 w 11830043"/>
              <a:gd name="connsiteY4747" fmla="*/ 2191029 h 6533995"/>
              <a:gd name="connsiteX4748" fmla="*/ 9166683 w 11830043"/>
              <a:gd name="connsiteY4748" fmla="*/ 2181241 h 6533995"/>
              <a:gd name="connsiteX4749" fmla="*/ 9176467 w 11830043"/>
              <a:gd name="connsiteY4749" fmla="*/ 2171516 h 6533995"/>
              <a:gd name="connsiteX4750" fmla="*/ 9417695 w 11830043"/>
              <a:gd name="connsiteY4750" fmla="*/ 2171515 h 6533995"/>
              <a:gd name="connsiteX4751" fmla="*/ 9427416 w 11830043"/>
              <a:gd name="connsiteY4751" fmla="*/ 2181239 h 6533995"/>
              <a:gd name="connsiteX4752" fmla="*/ 9417695 w 11830043"/>
              <a:gd name="connsiteY4752" fmla="*/ 2191027 h 6533995"/>
              <a:gd name="connsiteX4753" fmla="*/ 9407911 w 11830043"/>
              <a:gd name="connsiteY4753" fmla="*/ 2181239 h 6533995"/>
              <a:gd name="connsiteX4754" fmla="*/ 9417695 w 11830043"/>
              <a:gd name="connsiteY4754" fmla="*/ 2171515 h 6533995"/>
              <a:gd name="connsiteX4755" fmla="*/ 9649203 w 11830043"/>
              <a:gd name="connsiteY4755" fmla="*/ 1930353 h 6533995"/>
              <a:gd name="connsiteX4756" fmla="*/ 9658923 w 11830043"/>
              <a:gd name="connsiteY4756" fmla="*/ 1940093 h 6533995"/>
              <a:gd name="connsiteX4757" fmla="*/ 9649203 w 11830043"/>
              <a:gd name="connsiteY4757" fmla="*/ 1949817 h 6533995"/>
              <a:gd name="connsiteX4758" fmla="*/ 9639483 w 11830043"/>
              <a:gd name="connsiteY4758" fmla="*/ 1940093 h 6533995"/>
              <a:gd name="connsiteX4759" fmla="*/ 9649203 w 11830043"/>
              <a:gd name="connsiteY4759" fmla="*/ 1930353 h 6533995"/>
              <a:gd name="connsiteX4760" fmla="*/ 9890432 w 11830043"/>
              <a:gd name="connsiteY4760" fmla="*/ 1930351 h 6533995"/>
              <a:gd name="connsiteX4761" fmla="*/ 9900152 w 11830043"/>
              <a:gd name="connsiteY4761" fmla="*/ 1940091 h 6533995"/>
              <a:gd name="connsiteX4762" fmla="*/ 9890432 w 11830043"/>
              <a:gd name="connsiteY4762" fmla="*/ 1949814 h 6533995"/>
              <a:gd name="connsiteX4763" fmla="*/ 9880648 w 11830043"/>
              <a:gd name="connsiteY4763" fmla="*/ 1940091 h 6533995"/>
              <a:gd name="connsiteX4764" fmla="*/ 9890432 w 11830043"/>
              <a:gd name="connsiteY4764" fmla="*/ 1930351 h 6533995"/>
              <a:gd name="connsiteX4765" fmla="*/ 10131660 w 11830043"/>
              <a:gd name="connsiteY4765" fmla="*/ 1930347 h 6533995"/>
              <a:gd name="connsiteX4766" fmla="*/ 10141444 w 11830043"/>
              <a:gd name="connsiteY4766" fmla="*/ 1940088 h 6533995"/>
              <a:gd name="connsiteX4767" fmla="*/ 10131660 w 11830043"/>
              <a:gd name="connsiteY4767" fmla="*/ 1949811 h 6533995"/>
              <a:gd name="connsiteX4768" fmla="*/ 10121940 w 11830043"/>
              <a:gd name="connsiteY4768" fmla="*/ 1940088 h 6533995"/>
              <a:gd name="connsiteX4769" fmla="*/ 10131660 w 11830043"/>
              <a:gd name="connsiteY4769" fmla="*/ 1930347 h 6533995"/>
              <a:gd name="connsiteX4770" fmla="*/ 10372888 w 11830043"/>
              <a:gd name="connsiteY4770" fmla="*/ 1930344 h 6533995"/>
              <a:gd name="connsiteX4771" fmla="*/ 10382673 w 11830043"/>
              <a:gd name="connsiteY4771" fmla="*/ 1940086 h 6533995"/>
              <a:gd name="connsiteX4772" fmla="*/ 10372888 w 11830043"/>
              <a:gd name="connsiteY4772" fmla="*/ 1949809 h 6533995"/>
              <a:gd name="connsiteX4773" fmla="*/ 10363168 w 11830043"/>
              <a:gd name="connsiteY4773" fmla="*/ 1940086 h 6533995"/>
              <a:gd name="connsiteX4774" fmla="*/ 10372888 w 11830043"/>
              <a:gd name="connsiteY4774" fmla="*/ 1930344 h 6533995"/>
              <a:gd name="connsiteX4775" fmla="*/ 10614116 w 11830043"/>
              <a:gd name="connsiteY4775" fmla="*/ 1930341 h 6533995"/>
              <a:gd name="connsiteX4776" fmla="*/ 10623901 w 11830043"/>
              <a:gd name="connsiteY4776" fmla="*/ 1940084 h 6533995"/>
              <a:gd name="connsiteX4777" fmla="*/ 10614116 w 11830043"/>
              <a:gd name="connsiteY4777" fmla="*/ 1949807 h 6533995"/>
              <a:gd name="connsiteX4778" fmla="*/ 10604396 w 11830043"/>
              <a:gd name="connsiteY4778" fmla="*/ 1940084 h 6533995"/>
              <a:gd name="connsiteX4779" fmla="*/ 10614116 w 11830043"/>
              <a:gd name="connsiteY4779" fmla="*/ 1930341 h 6533995"/>
              <a:gd name="connsiteX4780" fmla="*/ 10855345 w 11830043"/>
              <a:gd name="connsiteY4780" fmla="*/ 1930338 h 6533995"/>
              <a:gd name="connsiteX4781" fmla="*/ 10865065 w 11830043"/>
              <a:gd name="connsiteY4781" fmla="*/ 1940082 h 6533995"/>
              <a:gd name="connsiteX4782" fmla="*/ 10855345 w 11830043"/>
              <a:gd name="connsiteY4782" fmla="*/ 1949805 h 6533995"/>
              <a:gd name="connsiteX4783" fmla="*/ 10845625 w 11830043"/>
              <a:gd name="connsiteY4783" fmla="*/ 1940082 h 6533995"/>
              <a:gd name="connsiteX4784" fmla="*/ 10855345 w 11830043"/>
              <a:gd name="connsiteY4784" fmla="*/ 1930338 h 6533995"/>
              <a:gd name="connsiteX4785" fmla="*/ 11096574 w 11830043"/>
              <a:gd name="connsiteY4785" fmla="*/ 1930335 h 6533995"/>
              <a:gd name="connsiteX4786" fmla="*/ 11106294 w 11830043"/>
              <a:gd name="connsiteY4786" fmla="*/ 1940079 h 6533995"/>
              <a:gd name="connsiteX4787" fmla="*/ 11096574 w 11830043"/>
              <a:gd name="connsiteY4787" fmla="*/ 1949802 h 6533995"/>
              <a:gd name="connsiteX4788" fmla="*/ 11086790 w 11830043"/>
              <a:gd name="connsiteY4788" fmla="*/ 1940079 h 6533995"/>
              <a:gd name="connsiteX4789" fmla="*/ 11096574 w 11830043"/>
              <a:gd name="connsiteY4789" fmla="*/ 1930335 h 6533995"/>
              <a:gd name="connsiteX4790" fmla="*/ 11337802 w 11830043"/>
              <a:gd name="connsiteY4790" fmla="*/ 1930332 h 6533995"/>
              <a:gd name="connsiteX4791" fmla="*/ 11347587 w 11830043"/>
              <a:gd name="connsiteY4791" fmla="*/ 1940077 h 6533995"/>
              <a:gd name="connsiteX4792" fmla="*/ 11337802 w 11830043"/>
              <a:gd name="connsiteY4792" fmla="*/ 1949800 h 6533995"/>
              <a:gd name="connsiteX4793" fmla="*/ 11328082 w 11830043"/>
              <a:gd name="connsiteY4793" fmla="*/ 1940077 h 6533995"/>
              <a:gd name="connsiteX4794" fmla="*/ 11337802 w 11830043"/>
              <a:gd name="connsiteY4794" fmla="*/ 1930332 h 6533995"/>
              <a:gd name="connsiteX4795" fmla="*/ 11579030 w 11830043"/>
              <a:gd name="connsiteY4795" fmla="*/ 1930329 h 6533995"/>
              <a:gd name="connsiteX4796" fmla="*/ 11588815 w 11830043"/>
              <a:gd name="connsiteY4796" fmla="*/ 1940075 h 6533995"/>
              <a:gd name="connsiteX4797" fmla="*/ 11579030 w 11830043"/>
              <a:gd name="connsiteY4797" fmla="*/ 1949798 h 6533995"/>
              <a:gd name="connsiteX4798" fmla="*/ 11569310 w 11830043"/>
              <a:gd name="connsiteY4798" fmla="*/ 1940075 h 6533995"/>
              <a:gd name="connsiteX4799" fmla="*/ 11579030 w 11830043"/>
              <a:gd name="connsiteY4799" fmla="*/ 1930329 h 6533995"/>
              <a:gd name="connsiteX4800" fmla="*/ 11820259 w 11830043"/>
              <a:gd name="connsiteY4800" fmla="*/ 1930326 h 6533995"/>
              <a:gd name="connsiteX4801" fmla="*/ 11830043 w 11830043"/>
              <a:gd name="connsiteY4801" fmla="*/ 1940073 h 6533995"/>
              <a:gd name="connsiteX4802" fmla="*/ 11820259 w 11830043"/>
              <a:gd name="connsiteY4802" fmla="*/ 1949795 h 6533995"/>
              <a:gd name="connsiteX4803" fmla="*/ 11810539 w 11830043"/>
              <a:gd name="connsiteY4803" fmla="*/ 1940073 h 6533995"/>
              <a:gd name="connsiteX4804" fmla="*/ 11820259 w 11830043"/>
              <a:gd name="connsiteY4804" fmla="*/ 1930326 h 6533995"/>
              <a:gd name="connsiteX4805" fmla="*/ 9721 w 11830043"/>
              <a:gd name="connsiteY4805" fmla="*/ 1930323 h 6533995"/>
              <a:gd name="connsiteX4806" fmla="*/ 19505 w 11830043"/>
              <a:gd name="connsiteY4806" fmla="*/ 1940071 h 6533995"/>
              <a:gd name="connsiteX4807" fmla="*/ 9721 w 11830043"/>
              <a:gd name="connsiteY4807" fmla="*/ 1949794 h 6533995"/>
              <a:gd name="connsiteX4808" fmla="*/ 1 w 11830043"/>
              <a:gd name="connsiteY4808" fmla="*/ 1940071 h 6533995"/>
              <a:gd name="connsiteX4809" fmla="*/ 9721 w 11830043"/>
              <a:gd name="connsiteY4809" fmla="*/ 1930323 h 6533995"/>
              <a:gd name="connsiteX4810" fmla="*/ 251004 w 11830043"/>
              <a:gd name="connsiteY4810" fmla="*/ 1930319 h 6533995"/>
              <a:gd name="connsiteX4811" fmla="*/ 260788 w 11830043"/>
              <a:gd name="connsiteY4811" fmla="*/ 1940069 h 6533995"/>
              <a:gd name="connsiteX4812" fmla="*/ 251004 w 11830043"/>
              <a:gd name="connsiteY4812" fmla="*/ 1949792 h 6533995"/>
              <a:gd name="connsiteX4813" fmla="*/ 241284 w 11830043"/>
              <a:gd name="connsiteY4813" fmla="*/ 1940069 h 6533995"/>
              <a:gd name="connsiteX4814" fmla="*/ 251004 w 11830043"/>
              <a:gd name="connsiteY4814" fmla="*/ 1930319 h 6533995"/>
              <a:gd name="connsiteX4815" fmla="*/ 492224 w 11830043"/>
              <a:gd name="connsiteY4815" fmla="*/ 1930316 h 6533995"/>
              <a:gd name="connsiteX4816" fmla="*/ 501944 w 11830043"/>
              <a:gd name="connsiteY4816" fmla="*/ 1940067 h 6533995"/>
              <a:gd name="connsiteX4817" fmla="*/ 492224 w 11830043"/>
              <a:gd name="connsiteY4817" fmla="*/ 1949789 h 6533995"/>
              <a:gd name="connsiteX4818" fmla="*/ 482440 w 11830043"/>
              <a:gd name="connsiteY4818" fmla="*/ 1940067 h 6533995"/>
              <a:gd name="connsiteX4819" fmla="*/ 492224 w 11830043"/>
              <a:gd name="connsiteY4819" fmla="*/ 1930316 h 6533995"/>
              <a:gd name="connsiteX4820" fmla="*/ 733445 w 11830043"/>
              <a:gd name="connsiteY4820" fmla="*/ 1930313 h 6533995"/>
              <a:gd name="connsiteX4821" fmla="*/ 743165 w 11830043"/>
              <a:gd name="connsiteY4821" fmla="*/ 1940065 h 6533995"/>
              <a:gd name="connsiteX4822" fmla="*/ 733445 w 11830043"/>
              <a:gd name="connsiteY4822" fmla="*/ 1949788 h 6533995"/>
              <a:gd name="connsiteX4823" fmla="*/ 723661 w 11830043"/>
              <a:gd name="connsiteY4823" fmla="*/ 1940065 h 6533995"/>
              <a:gd name="connsiteX4824" fmla="*/ 733445 w 11830043"/>
              <a:gd name="connsiteY4824" fmla="*/ 1930313 h 6533995"/>
              <a:gd name="connsiteX4825" fmla="*/ 974665 w 11830043"/>
              <a:gd name="connsiteY4825" fmla="*/ 1930310 h 6533995"/>
              <a:gd name="connsiteX4826" fmla="*/ 984449 w 11830043"/>
              <a:gd name="connsiteY4826" fmla="*/ 1940062 h 6533995"/>
              <a:gd name="connsiteX4827" fmla="*/ 974665 w 11830043"/>
              <a:gd name="connsiteY4827" fmla="*/ 1949786 h 6533995"/>
              <a:gd name="connsiteX4828" fmla="*/ 964945 w 11830043"/>
              <a:gd name="connsiteY4828" fmla="*/ 1940062 h 6533995"/>
              <a:gd name="connsiteX4829" fmla="*/ 974665 w 11830043"/>
              <a:gd name="connsiteY4829" fmla="*/ 1930310 h 6533995"/>
              <a:gd name="connsiteX4830" fmla="*/ 1215885 w 11830043"/>
              <a:gd name="connsiteY4830" fmla="*/ 1930307 h 6533995"/>
              <a:gd name="connsiteX4831" fmla="*/ 1225669 w 11830043"/>
              <a:gd name="connsiteY4831" fmla="*/ 1940061 h 6533995"/>
              <a:gd name="connsiteX4832" fmla="*/ 1215885 w 11830043"/>
              <a:gd name="connsiteY4832" fmla="*/ 1949784 h 6533995"/>
              <a:gd name="connsiteX4833" fmla="*/ 1206165 w 11830043"/>
              <a:gd name="connsiteY4833" fmla="*/ 1940061 h 6533995"/>
              <a:gd name="connsiteX4834" fmla="*/ 1215885 w 11830043"/>
              <a:gd name="connsiteY4834" fmla="*/ 1930307 h 6533995"/>
              <a:gd name="connsiteX4835" fmla="*/ 1457106 w 11830043"/>
              <a:gd name="connsiteY4835" fmla="*/ 1930304 h 6533995"/>
              <a:gd name="connsiteX4836" fmla="*/ 1466826 w 11830043"/>
              <a:gd name="connsiteY4836" fmla="*/ 1940058 h 6533995"/>
              <a:gd name="connsiteX4837" fmla="*/ 1457106 w 11830043"/>
              <a:gd name="connsiteY4837" fmla="*/ 1949781 h 6533995"/>
              <a:gd name="connsiteX4838" fmla="*/ 1447322 w 11830043"/>
              <a:gd name="connsiteY4838" fmla="*/ 1940058 h 6533995"/>
              <a:gd name="connsiteX4839" fmla="*/ 1457106 w 11830043"/>
              <a:gd name="connsiteY4839" fmla="*/ 1930304 h 6533995"/>
              <a:gd name="connsiteX4840" fmla="*/ 1698331 w 11830043"/>
              <a:gd name="connsiteY4840" fmla="*/ 1930301 h 6533995"/>
              <a:gd name="connsiteX4841" fmla="*/ 1708117 w 11830043"/>
              <a:gd name="connsiteY4841" fmla="*/ 1940056 h 6533995"/>
              <a:gd name="connsiteX4842" fmla="*/ 1698331 w 11830043"/>
              <a:gd name="connsiteY4842" fmla="*/ 1949780 h 6533995"/>
              <a:gd name="connsiteX4843" fmla="*/ 1688546 w 11830043"/>
              <a:gd name="connsiteY4843" fmla="*/ 1940056 h 6533995"/>
              <a:gd name="connsiteX4844" fmla="*/ 1698331 w 11830043"/>
              <a:gd name="connsiteY4844" fmla="*/ 1930301 h 6533995"/>
              <a:gd name="connsiteX4845" fmla="*/ 1939580 w 11830043"/>
              <a:gd name="connsiteY4845" fmla="*/ 1930298 h 6533995"/>
              <a:gd name="connsiteX4846" fmla="*/ 1949364 w 11830043"/>
              <a:gd name="connsiteY4846" fmla="*/ 1940054 h 6533995"/>
              <a:gd name="connsiteX4847" fmla="*/ 1939580 w 11830043"/>
              <a:gd name="connsiteY4847" fmla="*/ 1949778 h 6533995"/>
              <a:gd name="connsiteX4848" fmla="*/ 1929860 w 11830043"/>
              <a:gd name="connsiteY4848" fmla="*/ 1940054 h 6533995"/>
              <a:gd name="connsiteX4849" fmla="*/ 1939580 w 11830043"/>
              <a:gd name="connsiteY4849" fmla="*/ 1930298 h 6533995"/>
              <a:gd name="connsiteX4850" fmla="*/ 2180788 w 11830043"/>
              <a:gd name="connsiteY4850" fmla="*/ 1930295 h 6533995"/>
              <a:gd name="connsiteX4851" fmla="*/ 2190580 w 11830043"/>
              <a:gd name="connsiteY4851" fmla="*/ 1940052 h 6533995"/>
              <a:gd name="connsiteX4852" fmla="*/ 2180788 w 11830043"/>
              <a:gd name="connsiteY4852" fmla="*/ 1949775 h 6533995"/>
              <a:gd name="connsiteX4853" fmla="*/ 2171083 w 11830043"/>
              <a:gd name="connsiteY4853" fmla="*/ 1940052 h 6533995"/>
              <a:gd name="connsiteX4854" fmla="*/ 2180788 w 11830043"/>
              <a:gd name="connsiteY4854" fmla="*/ 1930295 h 6533995"/>
              <a:gd name="connsiteX4855" fmla="*/ 2422036 w 11830043"/>
              <a:gd name="connsiteY4855" fmla="*/ 1930292 h 6533995"/>
              <a:gd name="connsiteX4856" fmla="*/ 2431752 w 11830043"/>
              <a:gd name="connsiteY4856" fmla="*/ 1940050 h 6533995"/>
              <a:gd name="connsiteX4857" fmla="*/ 2422036 w 11830043"/>
              <a:gd name="connsiteY4857" fmla="*/ 1949773 h 6533995"/>
              <a:gd name="connsiteX4858" fmla="*/ 2412256 w 11830043"/>
              <a:gd name="connsiteY4858" fmla="*/ 1940050 h 6533995"/>
              <a:gd name="connsiteX4859" fmla="*/ 2422036 w 11830043"/>
              <a:gd name="connsiteY4859" fmla="*/ 1930292 h 6533995"/>
              <a:gd name="connsiteX4860" fmla="*/ 2663275 w 11830043"/>
              <a:gd name="connsiteY4860" fmla="*/ 1930289 h 6533995"/>
              <a:gd name="connsiteX4861" fmla="*/ 2672996 w 11830043"/>
              <a:gd name="connsiteY4861" fmla="*/ 1940048 h 6533995"/>
              <a:gd name="connsiteX4862" fmla="*/ 2663275 w 11830043"/>
              <a:gd name="connsiteY4862" fmla="*/ 1949771 h 6533995"/>
              <a:gd name="connsiteX4863" fmla="*/ 2653491 w 11830043"/>
              <a:gd name="connsiteY4863" fmla="*/ 1940048 h 6533995"/>
              <a:gd name="connsiteX4864" fmla="*/ 2663275 w 11830043"/>
              <a:gd name="connsiteY4864" fmla="*/ 1930289 h 6533995"/>
              <a:gd name="connsiteX4865" fmla="*/ 2904571 w 11830043"/>
              <a:gd name="connsiteY4865" fmla="*/ 1930286 h 6533995"/>
              <a:gd name="connsiteX4866" fmla="*/ 2914354 w 11830043"/>
              <a:gd name="connsiteY4866" fmla="*/ 1940046 h 6533995"/>
              <a:gd name="connsiteX4867" fmla="*/ 2904571 w 11830043"/>
              <a:gd name="connsiteY4867" fmla="*/ 1949769 h 6533995"/>
              <a:gd name="connsiteX4868" fmla="*/ 2894789 w 11830043"/>
              <a:gd name="connsiteY4868" fmla="*/ 1940046 h 6533995"/>
              <a:gd name="connsiteX4869" fmla="*/ 2904571 w 11830043"/>
              <a:gd name="connsiteY4869" fmla="*/ 1930286 h 6533995"/>
              <a:gd name="connsiteX4870" fmla="*/ 3145750 w 11830043"/>
              <a:gd name="connsiteY4870" fmla="*/ 1930282 h 6533995"/>
              <a:gd name="connsiteX4871" fmla="*/ 3155532 w 11830043"/>
              <a:gd name="connsiteY4871" fmla="*/ 1940044 h 6533995"/>
              <a:gd name="connsiteX4872" fmla="*/ 3145750 w 11830043"/>
              <a:gd name="connsiteY4872" fmla="*/ 1949768 h 6533995"/>
              <a:gd name="connsiteX4873" fmla="*/ 3136031 w 11830043"/>
              <a:gd name="connsiteY4873" fmla="*/ 1940044 h 6533995"/>
              <a:gd name="connsiteX4874" fmla="*/ 3145750 w 11830043"/>
              <a:gd name="connsiteY4874" fmla="*/ 1930282 h 6533995"/>
              <a:gd name="connsiteX4875" fmla="*/ 3386957 w 11830043"/>
              <a:gd name="connsiteY4875" fmla="*/ 1930279 h 6533995"/>
              <a:gd name="connsiteX4876" fmla="*/ 3396743 w 11830043"/>
              <a:gd name="connsiteY4876" fmla="*/ 1940042 h 6533995"/>
              <a:gd name="connsiteX4877" fmla="*/ 3386957 w 11830043"/>
              <a:gd name="connsiteY4877" fmla="*/ 1949765 h 6533995"/>
              <a:gd name="connsiteX4878" fmla="*/ 3377235 w 11830043"/>
              <a:gd name="connsiteY4878" fmla="*/ 1940042 h 6533995"/>
              <a:gd name="connsiteX4879" fmla="*/ 3386957 w 11830043"/>
              <a:gd name="connsiteY4879" fmla="*/ 1930279 h 6533995"/>
              <a:gd name="connsiteX4880" fmla="*/ 3628211 w 11830043"/>
              <a:gd name="connsiteY4880" fmla="*/ 1930276 h 6533995"/>
              <a:gd name="connsiteX4881" fmla="*/ 3637936 w 11830043"/>
              <a:gd name="connsiteY4881" fmla="*/ 1940040 h 6533995"/>
              <a:gd name="connsiteX4882" fmla="*/ 3628211 w 11830043"/>
              <a:gd name="connsiteY4882" fmla="*/ 1949763 h 6533995"/>
              <a:gd name="connsiteX4883" fmla="*/ 3618429 w 11830043"/>
              <a:gd name="connsiteY4883" fmla="*/ 1940040 h 6533995"/>
              <a:gd name="connsiteX4884" fmla="*/ 3628211 w 11830043"/>
              <a:gd name="connsiteY4884" fmla="*/ 1930276 h 6533995"/>
              <a:gd name="connsiteX4885" fmla="*/ 3869430 w 11830043"/>
              <a:gd name="connsiteY4885" fmla="*/ 1930273 h 6533995"/>
              <a:gd name="connsiteX4886" fmla="*/ 3879147 w 11830043"/>
              <a:gd name="connsiteY4886" fmla="*/ 1940038 h 6533995"/>
              <a:gd name="connsiteX4887" fmla="*/ 3869430 w 11830043"/>
              <a:gd name="connsiteY4887" fmla="*/ 1949761 h 6533995"/>
              <a:gd name="connsiteX4888" fmla="*/ 3859646 w 11830043"/>
              <a:gd name="connsiteY4888" fmla="*/ 1940038 h 6533995"/>
              <a:gd name="connsiteX4889" fmla="*/ 3869430 w 11830043"/>
              <a:gd name="connsiteY4889" fmla="*/ 1930273 h 6533995"/>
              <a:gd name="connsiteX4890" fmla="*/ 4110581 w 11830043"/>
              <a:gd name="connsiteY4890" fmla="*/ 1930270 h 6533995"/>
              <a:gd name="connsiteX4891" fmla="*/ 4120362 w 11830043"/>
              <a:gd name="connsiteY4891" fmla="*/ 1940036 h 6533995"/>
              <a:gd name="connsiteX4892" fmla="*/ 4110581 w 11830043"/>
              <a:gd name="connsiteY4892" fmla="*/ 1949759 h 6533995"/>
              <a:gd name="connsiteX4893" fmla="*/ 4100797 w 11830043"/>
              <a:gd name="connsiteY4893" fmla="*/ 1940036 h 6533995"/>
              <a:gd name="connsiteX4894" fmla="*/ 4110581 w 11830043"/>
              <a:gd name="connsiteY4894" fmla="*/ 1930270 h 6533995"/>
              <a:gd name="connsiteX4895" fmla="*/ 4351806 w 11830043"/>
              <a:gd name="connsiteY4895" fmla="*/ 1930267 h 6533995"/>
              <a:gd name="connsiteX4896" fmla="*/ 4361580 w 11830043"/>
              <a:gd name="connsiteY4896" fmla="*/ 1940034 h 6533995"/>
              <a:gd name="connsiteX4897" fmla="*/ 4351806 w 11830043"/>
              <a:gd name="connsiteY4897" fmla="*/ 1949757 h 6533995"/>
              <a:gd name="connsiteX4898" fmla="*/ 4342006 w 11830043"/>
              <a:gd name="connsiteY4898" fmla="*/ 1940034 h 6533995"/>
              <a:gd name="connsiteX4899" fmla="*/ 4351806 w 11830043"/>
              <a:gd name="connsiteY4899" fmla="*/ 1930267 h 6533995"/>
              <a:gd name="connsiteX4900" fmla="*/ 4593017 w 11830043"/>
              <a:gd name="connsiteY4900" fmla="*/ 1930264 h 6533995"/>
              <a:gd name="connsiteX4901" fmla="*/ 4602795 w 11830043"/>
              <a:gd name="connsiteY4901" fmla="*/ 1940031 h 6533995"/>
              <a:gd name="connsiteX4902" fmla="*/ 4593017 w 11830043"/>
              <a:gd name="connsiteY4902" fmla="*/ 1949754 h 6533995"/>
              <a:gd name="connsiteX4903" fmla="*/ 4583304 w 11830043"/>
              <a:gd name="connsiteY4903" fmla="*/ 1940031 h 6533995"/>
              <a:gd name="connsiteX4904" fmla="*/ 4593017 w 11830043"/>
              <a:gd name="connsiteY4904" fmla="*/ 1930264 h 6533995"/>
              <a:gd name="connsiteX4905" fmla="*/ 4834252 w 11830043"/>
              <a:gd name="connsiteY4905" fmla="*/ 1930261 h 6533995"/>
              <a:gd name="connsiteX4906" fmla="*/ 4844038 w 11830043"/>
              <a:gd name="connsiteY4906" fmla="*/ 1940029 h 6533995"/>
              <a:gd name="connsiteX4907" fmla="*/ 4834252 w 11830043"/>
              <a:gd name="connsiteY4907" fmla="*/ 1949752 h 6533995"/>
              <a:gd name="connsiteX4908" fmla="*/ 4824534 w 11830043"/>
              <a:gd name="connsiteY4908" fmla="*/ 1940029 h 6533995"/>
              <a:gd name="connsiteX4909" fmla="*/ 4834252 w 11830043"/>
              <a:gd name="connsiteY4909" fmla="*/ 1930261 h 6533995"/>
              <a:gd name="connsiteX4910" fmla="*/ 5075485 w 11830043"/>
              <a:gd name="connsiteY4910" fmla="*/ 1930258 h 6533995"/>
              <a:gd name="connsiteX4911" fmla="*/ 5085201 w 11830043"/>
              <a:gd name="connsiteY4911" fmla="*/ 1940027 h 6533995"/>
              <a:gd name="connsiteX4912" fmla="*/ 5075485 w 11830043"/>
              <a:gd name="connsiteY4912" fmla="*/ 1949750 h 6533995"/>
              <a:gd name="connsiteX4913" fmla="*/ 5065704 w 11830043"/>
              <a:gd name="connsiteY4913" fmla="*/ 1940027 h 6533995"/>
              <a:gd name="connsiteX4914" fmla="*/ 5075485 w 11830043"/>
              <a:gd name="connsiteY4914" fmla="*/ 1930258 h 6533995"/>
              <a:gd name="connsiteX4915" fmla="*/ 5316710 w 11830043"/>
              <a:gd name="connsiteY4915" fmla="*/ 1930255 h 6533995"/>
              <a:gd name="connsiteX4916" fmla="*/ 5326429 w 11830043"/>
              <a:gd name="connsiteY4916" fmla="*/ 1940025 h 6533995"/>
              <a:gd name="connsiteX4917" fmla="*/ 5316710 w 11830043"/>
              <a:gd name="connsiteY4917" fmla="*/ 1949747 h 6533995"/>
              <a:gd name="connsiteX4918" fmla="*/ 5306924 w 11830043"/>
              <a:gd name="connsiteY4918" fmla="*/ 1940025 h 6533995"/>
              <a:gd name="connsiteX4919" fmla="*/ 5316710 w 11830043"/>
              <a:gd name="connsiteY4919" fmla="*/ 1930255 h 6533995"/>
              <a:gd name="connsiteX4920" fmla="*/ 5557991 w 11830043"/>
              <a:gd name="connsiteY4920" fmla="*/ 1930251 h 6533995"/>
              <a:gd name="connsiteX4921" fmla="*/ 5567774 w 11830043"/>
              <a:gd name="connsiteY4921" fmla="*/ 1940022 h 6533995"/>
              <a:gd name="connsiteX4922" fmla="*/ 5557991 w 11830043"/>
              <a:gd name="connsiteY4922" fmla="*/ 1949745 h 6533995"/>
              <a:gd name="connsiteX4923" fmla="*/ 5548208 w 11830043"/>
              <a:gd name="connsiteY4923" fmla="*/ 1940022 h 6533995"/>
              <a:gd name="connsiteX4924" fmla="*/ 5557991 w 11830043"/>
              <a:gd name="connsiteY4924" fmla="*/ 1930251 h 6533995"/>
              <a:gd name="connsiteX4925" fmla="*/ 5799205 w 11830043"/>
              <a:gd name="connsiteY4925" fmla="*/ 1930248 h 6533995"/>
              <a:gd name="connsiteX4926" fmla="*/ 5808989 w 11830043"/>
              <a:gd name="connsiteY4926" fmla="*/ 1940019 h 6533995"/>
              <a:gd name="connsiteX4927" fmla="*/ 5799205 w 11830043"/>
              <a:gd name="connsiteY4927" fmla="*/ 1949743 h 6533995"/>
              <a:gd name="connsiteX4928" fmla="*/ 5789486 w 11830043"/>
              <a:gd name="connsiteY4928" fmla="*/ 1940019 h 6533995"/>
              <a:gd name="connsiteX4929" fmla="*/ 5799205 w 11830043"/>
              <a:gd name="connsiteY4929" fmla="*/ 1930248 h 6533995"/>
              <a:gd name="connsiteX4930" fmla="*/ 6040432 w 11830043"/>
              <a:gd name="connsiteY4930" fmla="*/ 1930245 h 6533995"/>
              <a:gd name="connsiteX4931" fmla="*/ 6050216 w 11830043"/>
              <a:gd name="connsiteY4931" fmla="*/ 1940018 h 6533995"/>
              <a:gd name="connsiteX4932" fmla="*/ 6040432 w 11830043"/>
              <a:gd name="connsiteY4932" fmla="*/ 1949741 h 6533995"/>
              <a:gd name="connsiteX4933" fmla="*/ 6030712 w 11830043"/>
              <a:gd name="connsiteY4933" fmla="*/ 1940018 h 6533995"/>
              <a:gd name="connsiteX4934" fmla="*/ 6040432 w 11830043"/>
              <a:gd name="connsiteY4934" fmla="*/ 1930245 h 6533995"/>
              <a:gd name="connsiteX4935" fmla="*/ 6281661 w 11830043"/>
              <a:gd name="connsiteY4935" fmla="*/ 1930242 h 6533995"/>
              <a:gd name="connsiteX4936" fmla="*/ 6291381 w 11830043"/>
              <a:gd name="connsiteY4936" fmla="*/ 1940016 h 6533995"/>
              <a:gd name="connsiteX4937" fmla="*/ 6281661 w 11830043"/>
              <a:gd name="connsiteY4937" fmla="*/ 1949738 h 6533995"/>
              <a:gd name="connsiteX4938" fmla="*/ 6271877 w 11830043"/>
              <a:gd name="connsiteY4938" fmla="*/ 1940016 h 6533995"/>
              <a:gd name="connsiteX4939" fmla="*/ 6281661 w 11830043"/>
              <a:gd name="connsiteY4939" fmla="*/ 1930242 h 6533995"/>
              <a:gd name="connsiteX4940" fmla="*/ 6522889 w 11830043"/>
              <a:gd name="connsiteY4940" fmla="*/ 1930239 h 6533995"/>
              <a:gd name="connsiteX4941" fmla="*/ 6532610 w 11830043"/>
              <a:gd name="connsiteY4941" fmla="*/ 1940014 h 6533995"/>
              <a:gd name="connsiteX4942" fmla="*/ 6522889 w 11830043"/>
              <a:gd name="connsiteY4942" fmla="*/ 1949736 h 6533995"/>
              <a:gd name="connsiteX4943" fmla="*/ 6513105 w 11830043"/>
              <a:gd name="connsiteY4943" fmla="*/ 1940014 h 6533995"/>
              <a:gd name="connsiteX4944" fmla="*/ 6522889 w 11830043"/>
              <a:gd name="connsiteY4944" fmla="*/ 1930239 h 6533995"/>
              <a:gd name="connsiteX4945" fmla="*/ 6764118 w 11830043"/>
              <a:gd name="connsiteY4945" fmla="*/ 1930236 h 6533995"/>
              <a:gd name="connsiteX4946" fmla="*/ 6773902 w 11830043"/>
              <a:gd name="connsiteY4946" fmla="*/ 1940012 h 6533995"/>
              <a:gd name="connsiteX4947" fmla="*/ 6764118 w 11830043"/>
              <a:gd name="connsiteY4947" fmla="*/ 1949735 h 6533995"/>
              <a:gd name="connsiteX4948" fmla="*/ 6754335 w 11830043"/>
              <a:gd name="connsiteY4948" fmla="*/ 1940012 h 6533995"/>
              <a:gd name="connsiteX4949" fmla="*/ 6764118 w 11830043"/>
              <a:gd name="connsiteY4949" fmla="*/ 1930236 h 6533995"/>
              <a:gd name="connsiteX4950" fmla="*/ 7005346 w 11830043"/>
              <a:gd name="connsiteY4950" fmla="*/ 1930233 h 6533995"/>
              <a:gd name="connsiteX4951" fmla="*/ 7015130 w 11830043"/>
              <a:gd name="connsiteY4951" fmla="*/ 1940010 h 6533995"/>
              <a:gd name="connsiteX4952" fmla="*/ 7005346 w 11830043"/>
              <a:gd name="connsiteY4952" fmla="*/ 1949732 h 6533995"/>
              <a:gd name="connsiteX4953" fmla="*/ 6995626 w 11830043"/>
              <a:gd name="connsiteY4953" fmla="*/ 1940010 h 6533995"/>
              <a:gd name="connsiteX4954" fmla="*/ 7005346 w 11830043"/>
              <a:gd name="connsiteY4954" fmla="*/ 1930233 h 6533995"/>
              <a:gd name="connsiteX4955" fmla="*/ 7246575 w 11830043"/>
              <a:gd name="connsiteY4955" fmla="*/ 1930230 h 6533995"/>
              <a:gd name="connsiteX4956" fmla="*/ 7256359 w 11830043"/>
              <a:gd name="connsiteY4956" fmla="*/ 1940008 h 6533995"/>
              <a:gd name="connsiteX4957" fmla="*/ 7246575 w 11830043"/>
              <a:gd name="connsiteY4957" fmla="*/ 1949731 h 6533995"/>
              <a:gd name="connsiteX4958" fmla="*/ 7236855 w 11830043"/>
              <a:gd name="connsiteY4958" fmla="*/ 1940008 h 6533995"/>
              <a:gd name="connsiteX4959" fmla="*/ 7246575 w 11830043"/>
              <a:gd name="connsiteY4959" fmla="*/ 1930230 h 6533995"/>
              <a:gd name="connsiteX4960" fmla="*/ 7487803 w 11830043"/>
              <a:gd name="connsiteY4960" fmla="*/ 1930227 h 6533995"/>
              <a:gd name="connsiteX4961" fmla="*/ 7497524 w 11830043"/>
              <a:gd name="connsiteY4961" fmla="*/ 1940005 h 6533995"/>
              <a:gd name="connsiteX4962" fmla="*/ 7487803 w 11830043"/>
              <a:gd name="connsiteY4962" fmla="*/ 1949729 h 6533995"/>
              <a:gd name="connsiteX4963" fmla="*/ 7478019 w 11830043"/>
              <a:gd name="connsiteY4963" fmla="*/ 1940005 h 6533995"/>
              <a:gd name="connsiteX4964" fmla="*/ 7487803 w 11830043"/>
              <a:gd name="connsiteY4964" fmla="*/ 1930227 h 6533995"/>
              <a:gd name="connsiteX4965" fmla="*/ 7729032 w 11830043"/>
              <a:gd name="connsiteY4965" fmla="*/ 1930224 h 6533995"/>
              <a:gd name="connsiteX4966" fmla="*/ 7738753 w 11830043"/>
              <a:gd name="connsiteY4966" fmla="*/ 1940003 h 6533995"/>
              <a:gd name="connsiteX4967" fmla="*/ 7729032 w 11830043"/>
              <a:gd name="connsiteY4967" fmla="*/ 1949726 h 6533995"/>
              <a:gd name="connsiteX4968" fmla="*/ 7719249 w 11830043"/>
              <a:gd name="connsiteY4968" fmla="*/ 1940003 h 6533995"/>
              <a:gd name="connsiteX4969" fmla="*/ 7729032 w 11830043"/>
              <a:gd name="connsiteY4969" fmla="*/ 1930224 h 6533995"/>
              <a:gd name="connsiteX4970" fmla="*/ 7970260 w 11830043"/>
              <a:gd name="connsiteY4970" fmla="*/ 1930221 h 6533995"/>
              <a:gd name="connsiteX4971" fmla="*/ 7980044 w 11830043"/>
              <a:gd name="connsiteY4971" fmla="*/ 1940001 h 6533995"/>
              <a:gd name="connsiteX4972" fmla="*/ 7970260 w 11830043"/>
              <a:gd name="connsiteY4972" fmla="*/ 1949724 h 6533995"/>
              <a:gd name="connsiteX4973" fmla="*/ 7960477 w 11830043"/>
              <a:gd name="connsiteY4973" fmla="*/ 1940001 h 6533995"/>
              <a:gd name="connsiteX4974" fmla="*/ 7970260 w 11830043"/>
              <a:gd name="connsiteY4974" fmla="*/ 1930221 h 6533995"/>
              <a:gd name="connsiteX4975" fmla="*/ 8211553 w 11830043"/>
              <a:gd name="connsiteY4975" fmla="*/ 1930218 h 6533995"/>
              <a:gd name="connsiteX4976" fmla="*/ 8221273 w 11830043"/>
              <a:gd name="connsiteY4976" fmla="*/ 1939999 h 6533995"/>
              <a:gd name="connsiteX4977" fmla="*/ 8211553 w 11830043"/>
              <a:gd name="connsiteY4977" fmla="*/ 1949722 h 6533995"/>
              <a:gd name="connsiteX4978" fmla="*/ 8201769 w 11830043"/>
              <a:gd name="connsiteY4978" fmla="*/ 1939999 h 6533995"/>
              <a:gd name="connsiteX4979" fmla="*/ 8211553 w 11830043"/>
              <a:gd name="connsiteY4979" fmla="*/ 1930218 h 6533995"/>
              <a:gd name="connsiteX4980" fmla="*/ 8452781 w 11830043"/>
              <a:gd name="connsiteY4980" fmla="*/ 1930214 h 6533995"/>
              <a:gd name="connsiteX4981" fmla="*/ 8462566 w 11830043"/>
              <a:gd name="connsiteY4981" fmla="*/ 1939997 h 6533995"/>
              <a:gd name="connsiteX4982" fmla="*/ 8452781 w 11830043"/>
              <a:gd name="connsiteY4982" fmla="*/ 1949721 h 6533995"/>
              <a:gd name="connsiteX4983" fmla="*/ 8443061 w 11830043"/>
              <a:gd name="connsiteY4983" fmla="*/ 1939997 h 6533995"/>
              <a:gd name="connsiteX4984" fmla="*/ 8452781 w 11830043"/>
              <a:gd name="connsiteY4984" fmla="*/ 1930214 h 6533995"/>
              <a:gd name="connsiteX4985" fmla="*/ 8694009 w 11830043"/>
              <a:gd name="connsiteY4985" fmla="*/ 1930211 h 6533995"/>
              <a:gd name="connsiteX4986" fmla="*/ 8703730 w 11830043"/>
              <a:gd name="connsiteY4986" fmla="*/ 1939995 h 6533995"/>
              <a:gd name="connsiteX4987" fmla="*/ 8694009 w 11830043"/>
              <a:gd name="connsiteY4987" fmla="*/ 1949718 h 6533995"/>
              <a:gd name="connsiteX4988" fmla="*/ 8684289 w 11830043"/>
              <a:gd name="connsiteY4988" fmla="*/ 1939995 h 6533995"/>
              <a:gd name="connsiteX4989" fmla="*/ 8694009 w 11830043"/>
              <a:gd name="connsiteY4989" fmla="*/ 1930211 h 6533995"/>
              <a:gd name="connsiteX4990" fmla="*/ 8935237 w 11830043"/>
              <a:gd name="connsiteY4990" fmla="*/ 1930208 h 6533995"/>
              <a:gd name="connsiteX4991" fmla="*/ 8944958 w 11830043"/>
              <a:gd name="connsiteY4991" fmla="*/ 1939992 h 6533995"/>
              <a:gd name="connsiteX4992" fmla="*/ 8935237 w 11830043"/>
              <a:gd name="connsiteY4992" fmla="*/ 1949716 h 6533995"/>
              <a:gd name="connsiteX4993" fmla="*/ 8925454 w 11830043"/>
              <a:gd name="connsiteY4993" fmla="*/ 1939992 h 6533995"/>
              <a:gd name="connsiteX4994" fmla="*/ 8935237 w 11830043"/>
              <a:gd name="connsiteY4994" fmla="*/ 1930208 h 6533995"/>
              <a:gd name="connsiteX4995" fmla="*/ 9176467 w 11830043"/>
              <a:gd name="connsiteY4995" fmla="*/ 1930205 h 6533995"/>
              <a:gd name="connsiteX4996" fmla="*/ 9186187 w 11830043"/>
              <a:gd name="connsiteY4996" fmla="*/ 1939991 h 6533995"/>
              <a:gd name="connsiteX4997" fmla="*/ 9176467 w 11830043"/>
              <a:gd name="connsiteY4997" fmla="*/ 1949714 h 6533995"/>
              <a:gd name="connsiteX4998" fmla="*/ 9166683 w 11830043"/>
              <a:gd name="connsiteY4998" fmla="*/ 1939991 h 6533995"/>
              <a:gd name="connsiteX4999" fmla="*/ 9176467 w 11830043"/>
              <a:gd name="connsiteY4999" fmla="*/ 1930205 h 6533995"/>
              <a:gd name="connsiteX5000" fmla="*/ 9417695 w 11830043"/>
              <a:gd name="connsiteY5000" fmla="*/ 1930202 h 6533995"/>
              <a:gd name="connsiteX5001" fmla="*/ 9427416 w 11830043"/>
              <a:gd name="connsiteY5001" fmla="*/ 1939988 h 6533995"/>
              <a:gd name="connsiteX5002" fmla="*/ 9417695 w 11830043"/>
              <a:gd name="connsiteY5002" fmla="*/ 1949712 h 6533995"/>
              <a:gd name="connsiteX5003" fmla="*/ 9407911 w 11830043"/>
              <a:gd name="connsiteY5003" fmla="*/ 1939988 h 6533995"/>
              <a:gd name="connsiteX5004" fmla="*/ 9417695 w 11830043"/>
              <a:gd name="connsiteY5004" fmla="*/ 1930202 h 6533995"/>
              <a:gd name="connsiteX5005" fmla="*/ 9649203 w 11830043"/>
              <a:gd name="connsiteY5005" fmla="*/ 1689089 h 6533995"/>
              <a:gd name="connsiteX5006" fmla="*/ 9658923 w 11830043"/>
              <a:gd name="connsiteY5006" fmla="*/ 1698810 h 6533995"/>
              <a:gd name="connsiteX5007" fmla="*/ 9649203 w 11830043"/>
              <a:gd name="connsiteY5007" fmla="*/ 1708596 h 6533995"/>
              <a:gd name="connsiteX5008" fmla="*/ 9639483 w 11830043"/>
              <a:gd name="connsiteY5008" fmla="*/ 1698810 h 6533995"/>
              <a:gd name="connsiteX5009" fmla="*/ 9649203 w 11830043"/>
              <a:gd name="connsiteY5009" fmla="*/ 1689089 h 6533995"/>
              <a:gd name="connsiteX5010" fmla="*/ 9890432 w 11830043"/>
              <a:gd name="connsiteY5010" fmla="*/ 1689086 h 6533995"/>
              <a:gd name="connsiteX5011" fmla="*/ 9900152 w 11830043"/>
              <a:gd name="connsiteY5011" fmla="*/ 1698807 h 6533995"/>
              <a:gd name="connsiteX5012" fmla="*/ 9890432 w 11830043"/>
              <a:gd name="connsiteY5012" fmla="*/ 1708594 h 6533995"/>
              <a:gd name="connsiteX5013" fmla="*/ 9880648 w 11830043"/>
              <a:gd name="connsiteY5013" fmla="*/ 1698807 h 6533995"/>
              <a:gd name="connsiteX5014" fmla="*/ 9890432 w 11830043"/>
              <a:gd name="connsiteY5014" fmla="*/ 1689086 h 6533995"/>
              <a:gd name="connsiteX5015" fmla="*/ 10131660 w 11830043"/>
              <a:gd name="connsiteY5015" fmla="*/ 1689083 h 6533995"/>
              <a:gd name="connsiteX5016" fmla="*/ 10141444 w 11830043"/>
              <a:gd name="connsiteY5016" fmla="*/ 1698804 h 6533995"/>
              <a:gd name="connsiteX5017" fmla="*/ 10131660 w 11830043"/>
              <a:gd name="connsiteY5017" fmla="*/ 1708591 h 6533995"/>
              <a:gd name="connsiteX5018" fmla="*/ 10121940 w 11830043"/>
              <a:gd name="connsiteY5018" fmla="*/ 1698804 h 6533995"/>
              <a:gd name="connsiteX5019" fmla="*/ 10131660 w 11830043"/>
              <a:gd name="connsiteY5019" fmla="*/ 1689083 h 6533995"/>
              <a:gd name="connsiteX5020" fmla="*/ 10372888 w 11830043"/>
              <a:gd name="connsiteY5020" fmla="*/ 1689080 h 6533995"/>
              <a:gd name="connsiteX5021" fmla="*/ 10382673 w 11830043"/>
              <a:gd name="connsiteY5021" fmla="*/ 1698802 h 6533995"/>
              <a:gd name="connsiteX5022" fmla="*/ 10372888 w 11830043"/>
              <a:gd name="connsiteY5022" fmla="*/ 1708588 h 6533995"/>
              <a:gd name="connsiteX5023" fmla="*/ 10363168 w 11830043"/>
              <a:gd name="connsiteY5023" fmla="*/ 1698802 h 6533995"/>
              <a:gd name="connsiteX5024" fmla="*/ 10372888 w 11830043"/>
              <a:gd name="connsiteY5024" fmla="*/ 1689080 h 6533995"/>
              <a:gd name="connsiteX5025" fmla="*/ 10614116 w 11830043"/>
              <a:gd name="connsiteY5025" fmla="*/ 1689078 h 6533995"/>
              <a:gd name="connsiteX5026" fmla="*/ 10623901 w 11830043"/>
              <a:gd name="connsiteY5026" fmla="*/ 1698799 h 6533995"/>
              <a:gd name="connsiteX5027" fmla="*/ 10614116 w 11830043"/>
              <a:gd name="connsiteY5027" fmla="*/ 1708585 h 6533995"/>
              <a:gd name="connsiteX5028" fmla="*/ 10604396 w 11830043"/>
              <a:gd name="connsiteY5028" fmla="*/ 1698799 h 6533995"/>
              <a:gd name="connsiteX5029" fmla="*/ 10614116 w 11830043"/>
              <a:gd name="connsiteY5029" fmla="*/ 1689078 h 6533995"/>
              <a:gd name="connsiteX5030" fmla="*/ 10855345 w 11830043"/>
              <a:gd name="connsiteY5030" fmla="*/ 1689075 h 6533995"/>
              <a:gd name="connsiteX5031" fmla="*/ 10865065 w 11830043"/>
              <a:gd name="connsiteY5031" fmla="*/ 1698796 h 6533995"/>
              <a:gd name="connsiteX5032" fmla="*/ 10855345 w 11830043"/>
              <a:gd name="connsiteY5032" fmla="*/ 1708583 h 6533995"/>
              <a:gd name="connsiteX5033" fmla="*/ 10845625 w 11830043"/>
              <a:gd name="connsiteY5033" fmla="*/ 1698796 h 6533995"/>
              <a:gd name="connsiteX5034" fmla="*/ 10855345 w 11830043"/>
              <a:gd name="connsiteY5034" fmla="*/ 1689075 h 6533995"/>
              <a:gd name="connsiteX5035" fmla="*/ 11096574 w 11830043"/>
              <a:gd name="connsiteY5035" fmla="*/ 1689072 h 6533995"/>
              <a:gd name="connsiteX5036" fmla="*/ 11106294 w 11830043"/>
              <a:gd name="connsiteY5036" fmla="*/ 1698793 h 6533995"/>
              <a:gd name="connsiteX5037" fmla="*/ 11096574 w 11830043"/>
              <a:gd name="connsiteY5037" fmla="*/ 1708580 h 6533995"/>
              <a:gd name="connsiteX5038" fmla="*/ 11086790 w 11830043"/>
              <a:gd name="connsiteY5038" fmla="*/ 1698793 h 6533995"/>
              <a:gd name="connsiteX5039" fmla="*/ 11096574 w 11830043"/>
              <a:gd name="connsiteY5039" fmla="*/ 1689072 h 6533995"/>
              <a:gd name="connsiteX5040" fmla="*/ 11337802 w 11830043"/>
              <a:gd name="connsiteY5040" fmla="*/ 1689069 h 6533995"/>
              <a:gd name="connsiteX5041" fmla="*/ 11347587 w 11830043"/>
              <a:gd name="connsiteY5041" fmla="*/ 1698791 h 6533995"/>
              <a:gd name="connsiteX5042" fmla="*/ 11337802 w 11830043"/>
              <a:gd name="connsiteY5042" fmla="*/ 1708577 h 6533995"/>
              <a:gd name="connsiteX5043" fmla="*/ 11328082 w 11830043"/>
              <a:gd name="connsiteY5043" fmla="*/ 1698791 h 6533995"/>
              <a:gd name="connsiteX5044" fmla="*/ 11337802 w 11830043"/>
              <a:gd name="connsiteY5044" fmla="*/ 1689069 h 6533995"/>
              <a:gd name="connsiteX5045" fmla="*/ 11579030 w 11830043"/>
              <a:gd name="connsiteY5045" fmla="*/ 1689066 h 6533995"/>
              <a:gd name="connsiteX5046" fmla="*/ 11588815 w 11830043"/>
              <a:gd name="connsiteY5046" fmla="*/ 1698788 h 6533995"/>
              <a:gd name="connsiteX5047" fmla="*/ 11579030 w 11830043"/>
              <a:gd name="connsiteY5047" fmla="*/ 1708574 h 6533995"/>
              <a:gd name="connsiteX5048" fmla="*/ 11569310 w 11830043"/>
              <a:gd name="connsiteY5048" fmla="*/ 1698788 h 6533995"/>
              <a:gd name="connsiteX5049" fmla="*/ 11579030 w 11830043"/>
              <a:gd name="connsiteY5049" fmla="*/ 1689066 h 6533995"/>
              <a:gd name="connsiteX5050" fmla="*/ 11820259 w 11830043"/>
              <a:gd name="connsiteY5050" fmla="*/ 1689063 h 6533995"/>
              <a:gd name="connsiteX5051" fmla="*/ 11830043 w 11830043"/>
              <a:gd name="connsiteY5051" fmla="*/ 1698785 h 6533995"/>
              <a:gd name="connsiteX5052" fmla="*/ 11820259 w 11830043"/>
              <a:gd name="connsiteY5052" fmla="*/ 1708572 h 6533995"/>
              <a:gd name="connsiteX5053" fmla="*/ 11810539 w 11830043"/>
              <a:gd name="connsiteY5053" fmla="*/ 1698785 h 6533995"/>
              <a:gd name="connsiteX5054" fmla="*/ 11820259 w 11830043"/>
              <a:gd name="connsiteY5054" fmla="*/ 1689063 h 6533995"/>
              <a:gd name="connsiteX5055" fmla="*/ 9721 w 11830043"/>
              <a:gd name="connsiteY5055" fmla="*/ 1689060 h 6533995"/>
              <a:gd name="connsiteX5056" fmla="*/ 19505 w 11830043"/>
              <a:gd name="connsiteY5056" fmla="*/ 1698782 h 6533995"/>
              <a:gd name="connsiteX5057" fmla="*/ 9721 w 11830043"/>
              <a:gd name="connsiteY5057" fmla="*/ 1708569 h 6533995"/>
              <a:gd name="connsiteX5058" fmla="*/ 1 w 11830043"/>
              <a:gd name="connsiteY5058" fmla="*/ 1698782 h 6533995"/>
              <a:gd name="connsiteX5059" fmla="*/ 9721 w 11830043"/>
              <a:gd name="connsiteY5059" fmla="*/ 1689060 h 6533995"/>
              <a:gd name="connsiteX5060" fmla="*/ 251004 w 11830043"/>
              <a:gd name="connsiteY5060" fmla="*/ 1689058 h 6533995"/>
              <a:gd name="connsiteX5061" fmla="*/ 260788 w 11830043"/>
              <a:gd name="connsiteY5061" fmla="*/ 1698780 h 6533995"/>
              <a:gd name="connsiteX5062" fmla="*/ 251004 w 11830043"/>
              <a:gd name="connsiteY5062" fmla="*/ 1708566 h 6533995"/>
              <a:gd name="connsiteX5063" fmla="*/ 241284 w 11830043"/>
              <a:gd name="connsiteY5063" fmla="*/ 1698780 h 6533995"/>
              <a:gd name="connsiteX5064" fmla="*/ 251004 w 11830043"/>
              <a:gd name="connsiteY5064" fmla="*/ 1689058 h 6533995"/>
              <a:gd name="connsiteX5065" fmla="*/ 492224 w 11830043"/>
              <a:gd name="connsiteY5065" fmla="*/ 1689055 h 6533995"/>
              <a:gd name="connsiteX5066" fmla="*/ 501944 w 11830043"/>
              <a:gd name="connsiteY5066" fmla="*/ 1698777 h 6533995"/>
              <a:gd name="connsiteX5067" fmla="*/ 492224 w 11830043"/>
              <a:gd name="connsiteY5067" fmla="*/ 1708563 h 6533995"/>
              <a:gd name="connsiteX5068" fmla="*/ 482440 w 11830043"/>
              <a:gd name="connsiteY5068" fmla="*/ 1698777 h 6533995"/>
              <a:gd name="connsiteX5069" fmla="*/ 492224 w 11830043"/>
              <a:gd name="connsiteY5069" fmla="*/ 1689055 h 6533995"/>
              <a:gd name="connsiteX5070" fmla="*/ 733444 w 11830043"/>
              <a:gd name="connsiteY5070" fmla="*/ 1689052 h 6533995"/>
              <a:gd name="connsiteX5071" fmla="*/ 743164 w 11830043"/>
              <a:gd name="connsiteY5071" fmla="*/ 1698774 h 6533995"/>
              <a:gd name="connsiteX5072" fmla="*/ 733444 w 11830043"/>
              <a:gd name="connsiteY5072" fmla="*/ 1708561 h 6533995"/>
              <a:gd name="connsiteX5073" fmla="*/ 723661 w 11830043"/>
              <a:gd name="connsiteY5073" fmla="*/ 1698774 h 6533995"/>
              <a:gd name="connsiteX5074" fmla="*/ 733444 w 11830043"/>
              <a:gd name="connsiteY5074" fmla="*/ 1689052 h 6533995"/>
              <a:gd name="connsiteX5075" fmla="*/ 974665 w 11830043"/>
              <a:gd name="connsiteY5075" fmla="*/ 1689049 h 6533995"/>
              <a:gd name="connsiteX5076" fmla="*/ 984448 w 11830043"/>
              <a:gd name="connsiteY5076" fmla="*/ 1698771 h 6533995"/>
              <a:gd name="connsiteX5077" fmla="*/ 974665 w 11830043"/>
              <a:gd name="connsiteY5077" fmla="*/ 1708558 h 6533995"/>
              <a:gd name="connsiteX5078" fmla="*/ 964945 w 11830043"/>
              <a:gd name="connsiteY5078" fmla="*/ 1698771 h 6533995"/>
              <a:gd name="connsiteX5079" fmla="*/ 974665 w 11830043"/>
              <a:gd name="connsiteY5079" fmla="*/ 1689049 h 6533995"/>
              <a:gd name="connsiteX5080" fmla="*/ 1215885 w 11830043"/>
              <a:gd name="connsiteY5080" fmla="*/ 1689046 h 6533995"/>
              <a:gd name="connsiteX5081" fmla="*/ 1225668 w 11830043"/>
              <a:gd name="connsiteY5081" fmla="*/ 1698769 h 6533995"/>
              <a:gd name="connsiteX5082" fmla="*/ 1215885 w 11830043"/>
              <a:gd name="connsiteY5082" fmla="*/ 1708555 h 6533995"/>
              <a:gd name="connsiteX5083" fmla="*/ 1206165 w 11830043"/>
              <a:gd name="connsiteY5083" fmla="*/ 1698769 h 6533995"/>
              <a:gd name="connsiteX5084" fmla="*/ 1215885 w 11830043"/>
              <a:gd name="connsiteY5084" fmla="*/ 1689046 h 6533995"/>
              <a:gd name="connsiteX5085" fmla="*/ 1457106 w 11830043"/>
              <a:gd name="connsiteY5085" fmla="*/ 1689043 h 6533995"/>
              <a:gd name="connsiteX5086" fmla="*/ 1466826 w 11830043"/>
              <a:gd name="connsiteY5086" fmla="*/ 1698766 h 6533995"/>
              <a:gd name="connsiteX5087" fmla="*/ 1457106 w 11830043"/>
              <a:gd name="connsiteY5087" fmla="*/ 1708552 h 6533995"/>
              <a:gd name="connsiteX5088" fmla="*/ 1447322 w 11830043"/>
              <a:gd name="connsiteY5088" fmla="*/ 1698766 h 6533995"/>
              <a:gd name="connsiteX5089" fmla="*/ 1457106 w 11830043"/>
              <a:gd name="connsiteY5089" fmla="*/ 1689043 h 6533995"/>
              <a:gd name="connsiteX5090" fmla="*/ 1698330 w 11830043"/>
              <a:gd name="connsiteY5090" fmla="*/ 1689040 h 6533995"/>
              <a:gd name="connsiteX5091" fmla="*/ 1708116 w 11830043"/>
              <a:gd name="connsiteY5091" fmla="*/ 1698763 h 6533995"/>
              <a:gd name="connsiteX5092" fmla="*/ 1698330 w 11830043"/>
              <a:gd name="connsiteY5092" fmla="*/ 1708550 h 6533995"/>
              <a:gd name="connsiteX5093" fmla="*/ 1688546 w 11830043"/>
              <a:gd name="connsiteY5093" fmla="*/ 1698763 h 6533995"/>
              <a:gd name="connsiteX5094" fmla="*/ 1698330 w 11830043"/>
              <a:gd name="connsiteY5094" fmla="*/ 1689040 h 6533995"/>
              <a:gd name="connsiteX5095" fmla="*/ 1939580 w 11830043"/>
              <a:gd name="connsiteY5095" fmla="*/ 1689037 h 6533995"/>
              <a:gd name="connsiteX5096" fmla="*/ 1949363 w 11830043"/>
              <a:gd name="connsiteY5096" fmla="*/ 1698760 h 6533995"/>
              <a:gd name="connsiteX5097" fmla="*/ 1939580 w 11830043"/>
              <a:gd name="connsiteY5097" fmla="*/ 1708547 h 6533995"/>
              <a:gd name="connsiteX5098" fmla="*/ 1929859 w 11830043"/>
              <a:gd name="connsiteY5098" fmla="*/ 1698760 h 6533995"/>
              <a:gd name="connsiteX5099" fmla="*/ 1939580 w 11830043"/>
              <a:gd name="connsiteY5099" fmla="*/ 1689037 h 6533995"/>
              <a:gd name="connsiteX5100" fmla="*/ 2180788 w 11830043"/>
              <a:gd name="connsiteY5100" fmla="*/ 1689035 h 6533995"/>
              <a:gd name="connsiteX5101" fmla="*/ 2190580 w 11830043"/>
              <a:gd name="connsiteY5101" fmla="*/ 1698757 h 6533995"/>
              <a:gd name="connsiteX5102" fmla="*/ 2180788 w 11830043"/>
              <a:gd name="connsiteY5102" fmla="*/ 1708544 h 6533995"/>
              <a:gd name="connsiteX5103" fmla="*/ 2171083 w 11830043"/>
              <a:gd name="connsiteY5103" fmla="*/ 1698757 h 6533995"/>
              <a:gd name="connsiteX5104" fmla="*/ 2180788 w 11830043"/>
              <a:gd name="connsiteY5104" fmla="*/ 1689035 h 6533995"/>
              <a:gd name="connsiteX5105" fmla="*/ 2422036 w 11830043"/>
              <a:gd name="connsiteY5105" fmla="*/ 1689032 h 6533995"/>
              <a:gd name="connsiteX5106" fmla="*/ 2431752 w 11830043"/>
              <a:gd name="connsiteY5106" fmla="*/ 1698755 h 6533995"/>
              <a:gd name="connsiteX5107" fmla="*/ 2422036 w 11830043"/>
              <a:gd name="connsiteY5107" fmla="*/ 1708541 h 6533995"/>
              <a:gd name="connsiteX5108" fmla="*/ 2412256 w 11830043"/>
              <a:gd name="connsiteY5108" fmla="*/ 1698755 h 6533995"/>
              <a:gd name="connsiteX5109" fmla="*/ 2422036 w 11830043"/>
              <a:gd name="connsiteY5109" fmla="*/ 1689032 h 6533995"/>
              <a:gd name="connsiteX5110" fmla="*/ 2663275 w 11830043"/>
              <a:gd name="connsiteY5110" fmla="*/ 1689029 h 6533995"/>
              <a:gd name="connsiteX5111" fmla="*/ 2672996 w 11830043"/>
              <a:gd name="connsiteY5111" fmla="*/ 1698752 h 6533995"/>
              <a:gd name="connsiteX5112" fmla="*/ 2663275 w 11830043"/>
              <a:gd name="connsiteY5112" fmla="*/ 1708538 h 6533995"/>
              <a:gd name="connsiteX5113" fmla="*/ 2653490 w 11830043"/>
              <a:gd name="connsiteY5113" fmla="*/ 1698752 h 6533995"/>
              <a:gd name="connsiteX5114" fmla="*/ 2663275 w 11830043"/>
              <a:gd name="connsiteY5114" fmla="*/ 1689029 h 6533995"/>
              <a:gd name="connsiteX5115" fmla="*/ 2904571 w 11830043"/>
              <a:gd name="connsiteY5115" fmla="*/ 1689026 h 6533995"/>
              <a:gd name="connsiteX5116" fmla="*/ 2914353 w 11830043"/>
              <a:gd name="connsiteY5116" fmla="*/ 1698749 h 6533995"/>
              <a:gd name="connsiteX5117" fmla="*/ 2904571 w 11830043"/>
              <a:gd name="connsiteY5117" fmla="*/ 1708536 h 6533995"/>
              <a:gd name="connsiteX5118" fmla="*/ 2894789 w 11830043"/>
              <a:gd name="connsiteY5118" fmla="*/ 1698749 h 6533995"/>
              <a:gd name="connsiteX5119" fmla="*/ 2904571 w 11830043"/>
              <a:gd name="connsiteY5119" fmla="*/ 1689026 h 6533995"/>
              <a:gd name="connsiteX5120" fmla="*/ 3145750 w 11830043"/>
              <a:gd name="connsiteY5120" fmla="*/ 1689023 h 6533995"/>
              <a:gd name="connsiteX5121" fmla="*/ 3155531 w 11830043"/>
              <a:gd name="connsiteY5121" fmla="*/ 1698746 h 6533995"/>
              <a:gd name="connsiteX5122" fmla="*/ 3145750 w 11830043"/>
              <a:gd name="connsiteY5122" fmla="*/ 1708533 h 6533995"/>
              <a:gd name="connsiteX5123" fmla="*/ 3136031 w 11830043"/>
              <a:gd name="connsiteY5123" fmla="*/ 1698746 h 6533995"/>
              <a:gd name="connsiteX5124" fmla="*/ 3145750 w 11830043"/>
              <a:gd name="connsiteY5124" fmla="*/ 1689023 h 6533995"/>
              <a:gd name="connsiteX5125" fmla="*/ 3386957 w 11830043"/>
              <a:gd name="connsiteY5125" fmla="*/ 1689020 h 6533995"/>
              <a:gd name="connsiteX5126" fmla="*/ 3396743 w 11830043"/>
              <a:gd name="connsiteY5126" fmla="*/ 1698744 h 6533995"/>
              <a:gd name="connsiteX5127" fmla="*/ 3386957 w 11830043"/>
              <a:gd name="connsiteY5127" fmla="*/ 1708530 h 6533995"/>
              <a:gd name="connsiteX5128" fmla="*/ 3377235 w 11830043"/>
              <a:gd name="connsiteY5128" fmla="*/ 1698744 h 6533995"/>
              <a:gd name="connsiteX5129" fmla="*/ 3386957 w 11830043"/>
              <a:gd name="connsiteY5129" fmla="*/ 1689020 h 6533995"/>
              <a:gd name="connsiteX5130" fmla="*/ 3628211 w 11830043"/>
              <a:gd name="connsiteY5130" fmla="*/ 1689017 h 6533995"/>
              <a:gd name="connsiteX5131" fmla="*/ 3637936 w 11830043"/>
              <a:gd name="connsiteY5131" fmla="*/ 1698741 h 6533995"/>
              <a:gd name="connsiteX5132" fmla="*/ 3628211 w 11830043"/>
              <a:gd name="connsiteY5132" fmla="*/ 1708527 h 6533995"/>
              <a:gd name="connsiteX5133" fmla="*/ 3618429 w 11830043"/>
              <a:gd name="connsiteY5133" fmla="*/ 1698741 h 6533995"/>
              <a:gd name="connsiteX5134" fmla="*/ 3628211 w 11830043"/>
              <a:gd name="connsiteY5134" fmla="*/ 1689017 h 6533995"/>
              <a:gd name="connsiteX5135" fmla="*/ 3869430 w 11830043"/>
              <a:gd name="connsiteY5135" fmla="*/ 1689014 h 6533995"/>
              <a:gd name="connsiteX5136" fmla="*/ 3879147 w 11830043"/>
              <a:gd name="connsiteY5136" fmla="*/ 1698738 h 6533995"/>
              <a:gd name="connsiteX5137" fmla="*/ 3869430 w 11830043"/>
              <a:gd name="connsiteY5137" fmla="*/ 1708525 h 6533995"/>
              <a:gd name="connsiteX5138" fmla="*/ 3859646 w 11830043"/>
              <a:gd name="connsiteY5138" fmla="*/ 1698738 h 6533995"/>
              <a:gd name="connsiteX5139" fmla="*/ 3869430 w 11830043"/>
              <a:gd name="connsiteY5139" fmla="*/ 1689014 h 6533995"/>
              <a:gd name="connsiteX5140" fmla="*/ 4110581 w 11830043"/>
              <a:gd name="connsiteY5140" fmla="*/ 1689012 h 6533995"/>
              <a:gd name="connsiteX5141" fmla="*/ 4120362 w 11830043"/>
              <a:gd name="connsiteY5141" fmla="*/ 1698735 h 6533995"/>
              <a:gd name="connsiteX5142" fmla="*/ 4110581 w 11830043"/>
              <a:gd name="connsiteY5142" fmla="*/ 1708522 h 6533995"/>
              <a:gd name="connsiteX5143" fmla="*/ 4100797 w 11830043"/>
              <a:gd name="connsiteY5143" fmla="*/ 1698735 h 6533995"/>
              <a:gd name="connsiteX5144" fmla="*/ 4110581 w 11830043"/>
              <a:gd name="connsiteY5144" fmla="*/ 1689012 h 6533995"/>
              <a:gd name="connsiteX5145" fmla="*/ 4351806 w 11830043"/>
              <a:gd name="connsiteY5145" fmla="*/ 1689009 h 6533995"/>
              <a:gd name="connsiteX5146" fmla="*/ 4361580 w 11830043"/>
              <a:gd name="connsiteY5146" fmla="*/ 1698733 h 6533995"/>
              <a:gd name="connsiteX5147" fmla="*/ 4351806 w 11830043"/>
              <a:gd name="connsiteY5147" fmla="*/ 1708519 h 6533995"/>
              <a:gd name="connsiteX5148" fmla="*/ 4342006 w 11830043"/>
              <a:gd name="connsiteY5148" fmla="*/ 1698733 h 6533995"/>
              <a:gd name="connsiteX5149" fmla="*/ 4351806 w 11830043"/>
              <a:gd name="connsiteY5149" fmla="*/ 1689009 h 6533995"/>
              <a:gd name="connsiteX5150" fmla="*/ 4593017 w 11830043"/>
              <a:gd name="connsiteY5150" fmla="*/ 1689006 h 6533995"/>
              <a:gd name="connsiteX5151" fmla="*/ 4602795 w 11830043"/>
              <a:gd name="connsiteY5151" fmla="*/ 1698730 h 6533995"/>
              <a:gd name="connsiteX5152" fmla="*/ 4593017 w 11830043"/>
              <a:gd name="connsiteY5152" fmla="*/ 1708516 h 6533995"/>
              <a:gd name="connsiteX5153" fmla="*/ 4583304 w 11830043"/>
              <a:gd name="connsiteY5153" fmla="*/ 1698730 h 6533995"/>
              <a:gd name="connsiteX5154" fmla="*/ 4593017 w 11830043"/>
              <a:gd name="connsiteY5154" fmla="*/ 1689006 h 6533995"/>
              <a:gd name="connsiteX5155" fmla="*/ 4834252 w 11830043"/>
              <a:gd name="connsiteY5155" fmla="*/ 1689003 h 6533995"/>
              <a:gd name="connsiteX5156" fmla="*/ 4844038 w 11830043"/>
              <a:gd name="connsiteY5156" fmla="*/ 1698727 h 6533995"/>
              <a:gd name="connsiteX5157" fmla="*/ 4834252 w 11830043"/>
              <a:gd name="connsiteY5157" fmla="*/ 1708514 h 6533995"/>
              <a:gd name="connsiteX5158" fmla="*/ 4824532 w 11830043"/>
              <a:gd name="connsiteY5158" fmla="*/ 1698727 h 6533995"/>
              <a:gd name="connsiteX5159" fmla="*/ 4834252 w 11830043"/>
              <a:gd name="connsiteY5159" fmla="*/ 1689003 h 6533995"/>
              <a:gd name="connsiteX5160" fmla="*/ 5075485 w 11830043"/>
              <a:gd name="connsiteY5160" fmla="*/ 1689000 h 6533995"/>
              <a:gd name="connsiteX5161" fmla="*/ 5085201 w 11830043"/>
              <a:gd name="connsiteY5161" fmla="*/ 1698724 h 6533995"/>
              <a:gd name="connsiteX5162" fmla="*/ 5075485 w 11830043"/>
              <a:gd name="connsiteY5162" fmla="*/ 1708511 h 6533995"/>
              <a:gd name="connsiteX5163" fmla="*/ 5065704 w 11830043"/>
              <a:gd name="connsiteY5163" fmla="*/ 1698724 h 6533995"/>
              <a:gd name="connsiteX5164" fmla="*/ 5075485 w 11830043"/>
              <a:gd name="connsiteY5164" fmla="*/ 1689000 h 6533995"/>
              <a:gd name="connsiteX5165" fmla="*/ 5316710 w 11830043"/>
              <a:gd name="connsiteY5165" fmla="*/ 1688998 h 6533995"/>
              <a:gd name="connsiteX5166" fmla="*/ 5326429 w 11830043"/>
              <a:gd name="connsiteY5166" fmla="*/ 1698721 h 6533995"/>
              <a:gd name="connsiteX5167" fmla="*/ 5316710 w 11830043"/>
              <a:gd name="connsiteY5167" fmla="*/ 1708508 h 6533995"/>
              <a:gd name="connsiteX5168" fmla="*/ 5306924 w 11830043"/>
              <a:gd name="connsiteY5168" fmla="*/ 1698721 h 6533995"/>
              <a:gd name="connsiteX5169" fmla="*/ 5316710 w 11830043"/>
              <a:gd name="connsiteY5169" fmla="*/ 1688998 h 6533995"/>
              <a:gd name="connsiteX5170" fmla="*/ 5557991 w 11830043"/>
              <a:gd name="connsiteY5170" fmla="*/ 1688995 h 6533995"/>
              <a:gd name="connsiteX5171" fmla="*/ 5567774 w 11830043"/>
              <a:gd name="connsiteY5171" fmla="*/ 1698719 h 6533995"/>
              <a:gd name="connsiteX5172" fmla="*/ 5557991 w 11830043"/>
              <a:gd name="connsiteY5172" fmla="*/ 1708505 h 6533995"/>
              <a:gd name="connsiteX5173" fmla="*/ 5548208 w 11830043"/>
              <a:gd name="connsiteY5173" fmla="*/ 1698719 h 6533995"/>
              <a:gd name="connsiteX5174" fmla="*/ 5557991 w 11830043"/>
              <a:gd name="connsiteY5174" fmla="*/ 1688995 h 6533995"/>
              <a:gd name="connsiteX5175" fmla="*/ 5799205 w 11830043"/>
              <a:gd name="connsiteY5175" fmla="*/ 1688992 h 6533995"/>
              <a:gd name="connsiteX5176" fmla="*/ 5808989 w 11830043"/>
              <a:gd name="connsiteY5176" fmla="*/ 1698716 h 6533995"/>
              <a:gd name="connsiteX5177" fmla="*/ 5799205 w 11830043"/>
              <a:gd name="connsiteY5177" fmla="*/ 1708502 h 6533995"/>
              <a:gd name="connsiteX5178" fmla="*/ 5789486 w 11830043"/>
              <a:gd name="connsiteY5178" fmla="*/ 1698716 h 6533995"/>
              <a:gd name="connsiteX5179" fmla="*/ 5799205 w 11830043"/>
              <a:gd name="connsiteY5179" fmla="*/ 1688992 h 6533995"/>
              <a:gd name="connsiteX5180" fmla="*/ 6040432 w 11830043"/>
              <a:gd name="connsiteY5180" fmla="*/ 1688989 h 6533995"/>
              <a:gd name="connsiteX5181" fmla="*/ 6050216 w 11830043"/>
              <a:gd name="connsiteY5181" fmla="*/ 1698713 h 6533995"/>
              <a:gd name="connsiteX5182" fmla="*/ 6040432 w 11830043"/>
              <a:gd name="connsiteY5182" fmla="*/ 1708500 h 6533995"/>
              <a:gd name="connsiteX5183" fmla="*/ 6030712 w 11830043"/>
              <a:gd name="connsiteY5183" fmla="*/ 1698713 h 6533995"/>
              <a:gd name="connsiteX5184" fmla="*/ 6040432 w 11830043"/>
              <a:gd name="connsiteY5184" fmla="*/ 1688989 h 6533995"/>
              <a:gd name="connsiteX5185" fmla="*/ 6281661 w 11830043"/>
              <a:gd name="connsiteY5185" fmla="*/ 1688987 h 6533995"/>
              <a:gd name="connsiteX5186" fmla="*/ 6291381 w 11830043"/>
              <a:gd name="connsiteY5186" fmla="*/ 1698710 h 6533995"/>
              <a:gd name="connsiteX5187" fmla="*/ 6281661 w 11830043"/>
              <a:gd name="connsiteY5187" fmla="*/ 1708497 h 6533995"/>
              <a:gd name="connsiteX5188" fmla="*/ 6271877 w 11830043"/>
              <a:gd name="connsiteY5188" fmla="*/ 1698710 h 6533995"/>
              <a:gd name="connsiteX5189" fmla="*/ 6281661 w 11830043"/>
              <a:gd name="connsiteY5189" fmla="*/ 1688987 h 6533995"/>
              <a:gd name="connsiteX5190" fmla="*/ 6522889 w 11830043"/>
              <a:gd name="connsiteY5190" fmla="*/ 1688984 h 6533995"/>
              <a:gd name="connsiteX5191" fmla="*/ 6532610 w 11830043"/>
              <a:gd name="connsiteY5191" fmla="*/ 1698707 h 6533995"/>
              <a:gd name="connsiteX5192" fmla="*/ 6522889 w 11830043"/>
              <a:gd name="connsiteY5192" fmla="*/ 1708494 h 6533995"/>
              <a:gd name="connsiteX5193" fmla="*/ 6513105 w 11830043"/>
              <a:gd name="connsiteY5193" fmla="*/ 1698707 h 6533995"/>
              <a:gd name="connsiteX5194" fmla="*/ 6522889 w 11830043"/>
              <a:gd name="connsiteY5194" fmla="*/ 1688984 h 6533995"/>
              <a:gd name="connsiteX5195" fmla="*/ 6764118 w 11830043"/>
              <a:gd name="connsiteY5195" fmla="*/ 1688981 h 6533995"/>
              <a:gd name="connsiteX5196" fmla="*/ 6773902 w 11830043"/>
              <a:gd name="connsiteY5196" fmla="*/ 1698705 h 6533995"/>
              <a:gd name="connsiteX5197" fmla="*/ 6764118 w 11830043"/>
              <a:gd name="connsiteY5197" fmla="*/ 1708491 h 6533995"/>
              <a:gd name="connsiteX5198" fmla="*/ 6754335 w 11830043"/>
              <a:gd name="connsiteY5198" fmla="*/ 1698705 h 6533995"/>
              <a:gd name="connsiteX5199" fmla="*/ 6764118 w 11830043"/>
              <a:gd name="connsiteY5199" fmla="*/ 1688981 h 6533995"/>
              <a:gd name="connsiteX5200" fmla="*/ 7005346 w 11830043"/>
              <a:gd name="connsiteY5200" fmla="*/ 1688978 h 6533995"/>
              <a:gd name="connsiteX5201" fmla="*/ 7015130 w 11830043"/>
              <a:gd name="connsiteY5201" fmla="*/ 1698702 h 6533995"/>
              <a:gd name="connsiteX5202" fmla="*/ 7005346 w 11830043"/>
              <a:gd name="connsiteY5202" fmla="*/ 1708488 h 6533995"/>
              <a:gd name="connsiteX5203" fmla="*/ 6995626 w 11830043"/>
              <a:gd name="connsiteY5203" fmla="*/ 1698702 h 6533995"/>
              <a:gd name="connsiteX5204" fmla="*/ 7005346 w 11830043"/>
              <a:gd name="connsiteY5204" fmla="*/ 1688978 h 6533995"/>
              <a:gd name="connsiteX5205" fmla="*/ 7246575 w 11830043"/>
              <a:gd name="connsiteY5205" fmla="*/ 1688975 h 6533995"/>
              <a:gd name="connsiteX5206" fmla="*/ 7256359 w 11830043"/>
              <a:gd name="connsiteY5206" fmla="*/ 1698699 h 6533995"/>
              <a:gd name="connsiteX5207" fmla="*/ 7246575 w 11830043"/>
              <a:gd name="connsiteY5207" fmla="*/ 1708486 h 6533995"/>
              <a:gd name="connsiteX5208" fmla="*/ 7236855 w 11830043"/>
              <a:gd name="connsiteY5208" fmla="*/ 1698699 h 6533995"/>
              <a:gd name="connsiteX5209" fmla="*/ 7246575 w 11830043"/>
              <a:gd name="connsiteY5209" fmla="*/ 1688975 h 6533995"/>
              <a:gd name="connsiteX5210" fmla="*/ 7487803 w 11830043"/>
              <a:gd name="connsiteY5210" fmla="*/ 1688973 h 6533995"/>
              <a:gd name="connsiteX5211" fmla="*/ 7497524 w 11830043"/>
              <a:gd name="connsiteY5211" fmla="*/ 1698696 h 6533995"/>
              <a:gd name="connsiteX5212" fmla="*/ 7487803 w 11830043"/>
              <a:gd name="connsiteY5212" fmla="*/ 1708483 h 6533995"/>
              <a:gd name="connsiteX5213" fmla="*/ 7478019 w 11830043"/>
              <a:gd name="connsiteY5213" fmla="*/ 1698696 h 6533995"/>
              <a:gd name="connsiteX5214" fmla="*/ 7487803 w 11830043"/>
              <a:gd name="connsiteY5214" fmla="*/ 1688973 h 6533995"/>
              <a:gd name="connsiteX5215" fmla="*/ 7729032 w 11830043"/>
              <a:gd name="connsiteY5215" fmla="*/ 1688970 h 6533995"/>
              <a:gd name="connsiteX5216" fmla="*/ 7738753 w 11830043"/>
              <a:gd name="connsiteY5216" fmla="*/ 1698694 h 6533995"/>
              <a:gd name="connsiteX5217" fmla="*/ 7729032 w 11830043"/>
              <a:gd name="connsiteY5217" fmla="*/ 1708480 h 6533995"/>
              <a:gd name="connsiteX5218" fmla="*/ 7719249 w 11830043"/>
              <a:gd name="connsiteY5218" fmla="*/ 1698694 h 6533995"/>
              <a:gd name="connsiteX5219" fmla="*/ 7729032 w 11830043"/>
              <a:gd name="connsiteY5219" fmla="*/ 1688970 h 6533995"/>
              <a:gd name="connsiteX5220" fmla="*/ 7970260 w 11830043"/>
              <a:gd name="connsiteY5220" fmla="*/ 1688967 h 6533995"/>
              <a:gd name="connsiteX5221" fmla="*/ 7980044 w 11830043"/>
              <a:gd name="connsiteY5221" fmla="*/ 1698691 h 6533995"/>
              <a:gd name="connsiteX5222" fmla="*/ 7970260 w 11830043"/>
              <a:gd name="connsiteY5222" fmla="*/ 1708477 h 6533995"/>
              <a:gd name="connsiteX5223" fmla="*/ 7960477 w 11830043"/>
              <a:gd name="connsiteY5223" fmla="*/ 1698691 h 6533995"/>
              <a:gd name="connsiteX5224" fmla="*/ 7970260 w 11830043"/>
              <a:gd name="connsiteY5224" fmla="*/ 1688967 h 6533995"/>
              <a:gd name="connsiteX5225" fmla="*/ 8211553 w 11830043"/>
              <a:gd name="connsiteY5225" fmla="*/ 1688964 h 6533995"/>
              <a:gd name="connsiteX5226" fmla="*/ 8221273 w 11830043"/>
              <a:gd name="connsiteY5226" fmla="*/ 1698688 h 6533995"/>
              <a:gd name="connsiteX5227" fmla="*/ 8211553 w 11830043"/>
              <a:gd name="connsiteY5227" fmla="*/ 1708475 h 6533995"/>
              <a:gd name="connsiteX5228" fmla="*/ 8201769 w 11830043"/>
              <a:gd name="connsiteY5228" fmla="*/ 1698688 h 6533995"/>
              <a:gd name="connsiteX5229" fmla="*/ 8211553 w 11830043"/>
              <a:gd name="connsiteY5229" fmla="*/ 1688964 h 6533995"/>
              <a:gd name="connsiteX5230" fmla="*/ 8452781 w 11830043"/>
              <a:gd name="connsiteY5230" fmla="*/ 1688962 h 6533995"/>
              <a:gd name="connsiteX5231" fmla="*/ 8462566 w 11830043"/>
              <a:gd name="connsiteY5231" fmla="*/ 1698685 h 6533995"/>
              <a:gd name="connsiteX5232" fmla="*/ 8452781 w 11830043"/>
              <a:gd name="connsiteY5232" fmla="*/ 1708472 h 6533995"/>
              <a:gd name="connsiteX5233" fmla="*/ 8443061 w 11830043"/>
              <a:gd name="connsiteY5233" fmla="*/ 1698685 h 6533995"/>
              <a:gd name="connsiteX5234" fmla="*/ 8452781 w 11830043"/>
              <a:gd name="connsiteY5234" fmla="*/ 1688962 h 6533995"/>
              <a:gd name="connsiteX5235" fmla="*/ 8694009 w 11830043"/>
              <a:gd name="connsiteY5235" fmla="*/ 1688958 h 6533995"/>
              <a:gd name="connsiteX5236" fmla="*/ 8703730 w 11830043"/>
              <a:gd name="connsiteY5236" fmla="*/ 1698682 h 6533995"/>
              <a:gd name="connsiteX5237" fmla="*/ 8694009 w 11830043"/>
              <a:gd name="connsiteY5237" fmla="*/ 1708469 h 6533995"/>
              <a:gd name="connsiteX5238" fmla="*/ 8684289 w 11830043"/>
              <a:gd name="connsiteY5238" fmla="*/ 1698682 h 6533995"/>
              <a:gd name="connsiteX5239" fmla="*/ 8694009 w 11830043"/>
              <a:gd name="connsiteY5239" fmla="*/ 1688958 h 6533995"/>
              <a:gd name="connsiteX5240" fmla="*/ 8935237 w 11830043"/>
              <a:gd name="connsiteY5240" fmla="*/ 1688956 h 6533995"/>
              <a:gd name="connsiteX5241" fmla="*/ 8944958 w 11830043"/>
              <a:gd name="connsiteY5241" fmla="*/ 1698680 h 6533995"/>
              <a:gd name="connsiteX5242" fmla="*/ 8935237 w 11830043"/>
              <a:gd name="connsiteY5242" fmla="*/ 1708466 h 6533995"/>
              <a:gd name="connsiteX5243" fmla="*/ 8925454 w 11830043"/>
              <a:gd name="connsiteY5243" fmla="*/ 1698680 h 6533995"/>
              <a:gd name="connsiteX5244" fmla="*/ 8935237 w 11830043"/>
              <a:gd name="connsiteY5244" fmla="*/ 1688956 h 6533995"/>
              <a:gd name="connsiteX5245" fmla="*/ 9176467 w 11830043"/>
              <a:gd name="connsiteY5245" fmla="*/ 1688953 h 6533995"/>
              <a:gd name="connsiteX5246" fmla="*/ 9186187 w 11830043"/>
              <a:gd name="connsiteY5246" fmla="*/ 1698677 h 6533995"/>
              <a:gd name="connsiteX5247" fmla="*/ 9176467 w 11830043"/>
              <a:gd name="connsiteY5247" fmla="*/ 1708464 h 6533995"/>
              <a:gd name="connsiteX5248" fmla="*/ 9166683 w 11830043"/>
              <a:gd name="connsiteY5248" fmla="*/ 1698677 h 6533995"/>
              <a:gd name="connsiteX5249" fmla="*/ 9176467 w 11830043"/>
              <a:gd name="connsiteY5249" fmla="*/ 1688953 h 6533995"/>
              <a:gd name="connsiteX5250" fmla="*/ 9417695 w 11830043"/>
              <a:gd name="connsiteY5250" fmla="*/ 1688950 h 6533995"/>
              <a:gd name="connsiteX5251" fmla="*/ 9427416 w 11830043"/>
              <a:gd name="connsiteY5251" fmla="*/ 1698674 h 6533995"/>
              <a:gd name="connsiteX5252" fmla="*/ 9417695 w 11830043"/>
              <a:gd name="connsiteY5252" fmla="*/ 1708461 h 6533995"/>
              <a:gd name="connsiteX5253" fmla="*/ 9407911 w 11830043"/>
              <a:gd name="connsiteY5253" fmla="*/ 1698674 h 6533995"/>
              <a:gd name="connsiteX5254" fmla="*/ 9417695 w 11830043"/>
              <a:gd name="connsiteY5254" fmla="*/ 1688950 h 6533995"/>
              <a:gd name="connsiteX5255" fmla="*/ 9649203 w 11830043"/>
              <a:gd name="connsiteY5255" fmla="*/ 1447792 h 6533995"/>
              <a:gd name="connsiteX5256" fmla="*/ 9658923 w 11830043"/>
              <a:gd name="connsiteY5256" fmla="*/ 1457577 h 6533995"/>
              <a:gd name="connsiteX5257" fmla="*/ 9649203 w 11830043"/>
              <a:gd name="connsiteY5257" fmla="*/ 1467301 h 6533995"/>
              <a:gd name="connsiteX5258" fmla="*/ 9639483 w 11830043"/>
              <a:gd name="connsiteY5258" fmla="*/ 1457577 h 6533995"/>
              <a:gd name="connsiteX5259" fmla="*/ 9649203 w 11830043"/>
              <a:gd name="connsiteY5259" fmla="*/ 1447792 h 6533995"/>
              <a:gd name="connsiteX5260" fmla="*/ 9890432 w 11830043"/>
              <a:gd name="connsiteY5260" fmla="*/ 1447789 h 6533995"/>
              <a:gd name="connsiteX5261" fmla="*/ 9900152 w 11830043"/>
              <a:gd name="connsiteY5261" fmla="*/ 1457574 h 6533995"/>
              <a:gd name="connsiteX5262" fmla="*/ 9890432 w 11830043"/>
              <a:gd name="connsiteY5262" fmla="*/ 1467298 h 6533995"/>
              <a:gd name="connsiteX5263" fmla="*/ 9880648 w 11830043"/>
              <a:gd name="connsiteY5263" fmla="*/ 1457574 h 6533995"/>
              <a:gd name="connsiteX5264" fmla="*/ 9890432 w 11830043"/>
              <a:gd name="connsiteY5264" fmla="*/ 1447789 h 6533995"/>
              <a:gd name="connsiteX5265" fmla="*/ 10131660 w 11830043"/>
              <a:gd name="connsiteY5265" fmla="*/ 1447786 h 6533995"/>
              <a:gd name="connsiteX5266" fmla="*/ 10141444 w 11830043"/>
              <a:gd name="connsiteY5266" fmla="*/ 1457571 h 6533995"/>
              <a:gd name="connsiteX5267" fmla="*/ 10131660 w 11830043"/>
              <a:gd name="connsiteY5267" fmla="*/ 1467295 h 6533995"/>
              <a:gd name="connsiteX5268" fmla="*/ 10121940 w 11830043"/>
              <a:gd name="connsiteY5268" fmla="*/ 1457571 h 6533995"/>
              <a:gd name="connsiteX5269" fmla="*/ 10131660 w 11830043"/>
              <a:gd name="connsiteY5269" fmla="*/ 1447786 h 6533995"/>
              <a:gd name="connsiteX5270" fmla="*/ 10372888 w 11830043"/>
              <a:gd name="connsiteY5270" fmla="*/ 1447783 h 6533995"/>
              <a:gd name="connsiteX5271" fmla="*/ 10382673 w 11830043"/>
              <a:gd name="connsiteY5271" fmla="*/ 1457568 h 6533995"/>
              <a:gd name="connsiteX5272" fmla="*/ 10372888 w 11830043"/>
              <a:gd name="connsiteY5272" fmla="*/ 1467292 h 6533995"/>
              <a:gd name="connsiteX5273" fmla="*/ 10363168 w 11830043"/>
              <a:gd name="connsiteY5273" fmla="*/ 1457568 h 6533995"/>
              <a:gd name="connsiteX5274" fmla="*/ 10372888 w 11830043"/>
              <a:gd name="connsiteY5274" fmla="*/ 1447783 h 6533995"/>
              <a:gd name="connsiteX5275" fmla="*/ 10614116 w 11830043"/>
              <a:gd name="connsiteY5275" fmla="*/ 1447780 h 6533995"/>
              <a:gd name="connsiteX5276" fmla="*/ 10623901 w 11830043"/>
              <a:gd name="connsiteY5276" fmla="*/ 1457565 h 6533995"/>
              <a:gd name="connsiteX5277" fmla="*/ 10614116 w 11830043"/>
              <a:gd name="connsiteY5277" fmla="*/ 1467289 h 6533995"/>
              <a:gd name="connsiteX5278" fmla="*/ 10604396 w 11830043"/>
              <a:gd name="connsiteY5278" fmla="*/ 1457565 h 6533995"/>
              <a:gd name="connsiteX5279" fmla="*/ 10614116 w 11830043"/>
              <a:gd name="connsiteY5279" fmla="*/ 1447780 h 6533995"/>
              <a:gd name="connsiteX5280" fmla="*/ 10855345 w 11830043"/>
              <a:gd name="connsiteY5280" fmla="*/ 1447777 h 6533995"/>
              <a:gd name="connsiteX5281" fmla="*/ 10865065 w 11830043"/>
              <a:gd name="connsiteY5281" fmla="*/ 1457562 h 6533995"/>
              <a:gd name="connsiteX5282" fmla="*/ 10855345 w 11830043"/>
              <a:gd name="connsiteY5282" fmla="*/ 1467286 h 6533995"/>
              <a:gd name="connsiteX5283" fmla="*/ 10845625 w 11830043"/>
              <a:gd name="connsiteY5283" fmla="*/ 1457562 h 6533995"/>
              <a:gd name="connsiteX5284" fmla="*/ 10855345 w 11830043"/>
              <a:gd name="connsiteY5284" fmla="*/ 1447777 h 6533995"/>
              <a:gd name="connsiteX5285" fmla="*/ 11096574 w 11830043"/>
              <a:gd name="connsiteY5285" fmla="*/ 1447774 h 6533995"/>
              <a:gd name="connsiteX5286" fmla="*/ 11106294 w 11830043"/>
              <a:gd name="connsiteY5286" fmla="*/ 1457559 h 6533995"/>
              <a:gd name="connsiteX5287" fmla="*/ 11096574 w 11830043"/>
              <a:gd name="connsiteY5287" fmla="*/ 1467282 h 6533995"/>
              <a:gd name="connsiteX5288" fmla="*/ 11086790 w 11830043"/>
              <a:gd name="connsiteY5288" fmla="*/ 1457559 h 6533995"/>
              <a:gd name="connsiteX5289" fmla="*/ 11096574 w 11830043"/>
              <a:gd name="connsiteY5289" fmla="*/ 1447774 h 6533995"/>
              <a:gd name="connsiteX5290" fmla="*/ 11337802 w 11830043"/>
              <a:gd name="connsiteY5290" fmla="*/ 1447770 h 6533995"/>
              <a:gd name="connsiteX5291" fmla="*/ 11347587 w 11830043"/>
              <a:gd name="connsiteY5291" fmla="*/ 1457555 h 6533995"/>
              <a:gd name="connsiteX5292" fmla="*/ 11337802 w 11830043"/>
              <a:gd name="connsiteY5292" fmla="*/ 1467279 h 6533995"/>
              <a:gd name="connsiteX5293" fmla="*/ 11328082 w 11830043"/>
              <a:gd name="connsiteY5293" fmla="*/ 1457555 h 6533995"/>
              <a:gd name="connsiteX5294" fmla="*/ 11337802 w 11830043"/>
              <a:gd name="connsiteY5294" fmla="*/ 1447770 h 6533995"/>
              <a:gd name="connsiteX5295" fmla="*/ 11579030 w 11830043"/>
              <a:gd name="connsiteY5295" fmla="*/ 1447767 h 6533995"/>
              <a:gd name="connsiteX5296" fmla="*/ 11588815 w 11830043"/>
              <a:gd name="connsiteY5296" fmla="*/ 1457552 h 6533995"/>
              <a:gd name="connsiteX5297" fmla="*/ 11579030 w 11830043"/>
              <a:gd name="connsiteY5297" fmla="*/ 1467276 h 6533995"/>
              <a:gd name="connsiteX5298" fmla="*/ 11569310 w 11830043"/>
              <a:gd name="connsiteY5298" fmla="*/ 1457552 h 6533995"/>
              <a:gd name="connsiteX5299" fmla="*/ 11579030 w 11830043"/>
              <a:gd name="connsiteY5299" fmla="*/ 1447767 h 6533995"/>
              <a:gd name="connsiteX5300" fmla="*/ 11820259 w 11830043"/>
              <a:gd name="connsiteY5300" fmla="*/ 1447764 h 6533995"/>
              <a:gd name="connsiteX5301" fmla="*/ 11830043 w 11830043"/>
              <a:gd name="connsiteY5301" fmla="*/ 1457549 h 6533995"/>
              <a:gd name="connsiteX5302" fmla="*/ 11820259 w 11830043"/>
              <a:gd name="connsiteY5302" fmla="*/ 1467273 h 6533995"/>
              <a:gd name="connsiteX5303" fmla="*/ 11810539 w 11830043"/>
              <a:gd name="connsiteY5303" fmla="*/ 1457549 h 6533995"/>
              <a:gd name="connsiteX5304" fmla="*/ 11820259 w 11830043"/>
              <a:gd name="connsiteY5304" fmla="*/ 1447764 h 6533995"/>
              <a:gd name="connsiteX5305" fmla="*/ 9721 w 11830043"/>
              <a:gd name="connsiteY5305" fmla="*/ 1447761 h 6533995"/>
              <a:gd name="connsiteX5306" fmla="*/ 19504 w 11830043"/>
              <a:gd name="connsiteY5306" fmla="*/ 1457546 h 6533995"/>
              <a:gd name="connsiteX5307" fmla="*/ 9721 w 11830043"/>
              <a:gd name="connsiteY5307" fmla="*/ 1467270 h 6533995"/>
              <a:gd name="connsiteX5308" fmla="*/ 1 w 11830043"/>
              <a:gd name="connsiteY5308" fmla="*/ 1457546 h 6533995"/>
              <a:gd name="connsiteX5309" fmla="*/ 9721 w 11830043"/>
              <a:gd name="connsiteY5309" fmla="*/ 1447761 h 6533995"/>
              <a:gd name="connsiteX5310" fmla="*/ 251004 w 11830043"/>
              <a:gd name="connsiteY5310" fmla="*/ 1447757 h 6533995"/>
              <a:gd name="connsiteX5311" fmla="*/ 260788 w 11830043"/>
              <a:gd name="connsiteY5311" fmla="*/ 1457543 h 6533995"/>
              <a:gd name="connsiteX5312" fmla="*/ 251004 w 11830043"/>
              <a:gd name="connsiteY5312" fmla="*/ 1467267 h 6533995"/>
              <a:gd name="connsiteX5313" fmla="*/ 241284 w 11830043"/>
              <a:gd name="connsiteY5313" fmla="*/ 1457543 h 6533995"/>
              <a:gd name="connsiteX5314" fmla="*/ 251004 w 11830043"/>
              <a:gd name="connsiteY5314" fmla="*/ 1447757 h 6533995"/>
              <a:gd name="connsiteX5315" fmla="*/ 492224 w 11830043"/>
              <a:gd name="connsiteY5315" fmla="*/ 1447754 h 6533995"/>
              <a:gd name="connsiteX5316" fmla="*/ 501943 w 11830043"/>
              <a:gd name="connsiteY5316" fmla="*/ 1457540 h 6533995"/>
              <a:gd name="connsiteX5317" fmla="*/ 492224 w 11830043"/>
              <a:gd name="connsiteY5317" fmla="*/ 1467263 h 6533995"/>
              <a:gd name="connsiteX5318" fmla="*/ 482440 w 11830043"/>
              <a:gd name="connsiteY5318" fmla="*/ 1457540 h 6533995"/>
              <a:gd name="connsiteX5319" fmla="*/ 492224 w 11830043"/>
              <a:gd name="connsiteY5319" fmla="*/ 1447754 h 6533995"/>
              <a:gd name="connsiteX5320" fmla="*/ 733444 w 11830043"/>
              <a:gd name="connsiteY5320" fmla="*/ 1447751 h 6533995"/>
              <a:gd name="connsiteX5321" fmla="*/ 743164 w 11830043"/>
              <a:gd name="connsiteY5321" fmla="*/ 1457536 h 6533995"/>
              <a:gd name="connsiteX5322" fmla="*/ 733444 w 11830043"/>
              <a:gd name="connsiteY5322" fmla="*/ 1467260 h 6533995"/>
              <a:gd name="connsiteX5323" fmla="*/ 723660 w 11830043"/>
              <a:gd name="connsiteY5323" fmla="*/ 1457536 h 6533995"/>
              <a:gd name="connsiteX5324" fmla="*/ 733444 w 11830043"/>
              <a:gd name="connsiteY5324" fmla="*/ 1447751 h 6533995"/>
              <a:gd name="connsiteX5325" fmla="*/ 974664 w 11830043"/>
              <a:gd name="connsiteY5325" fmla="*/ 1447748 h 6533995"/>
              <a:gd name="connsiteX5326" fmla="*/ 984448 w 11830043"/>
              <a:gd name="connsiteY5326" fmla="*/ 1457533 h 6533995"/>
              <a:gd name="connsiteX5327" fmla="*/ 974664 w 11830043"/>
              <a:gd name="connsiteY5327" fmla="*/ 1467257 h 6533995"/>
              <a:gd name="connsiteX5328" fmla="*/ 964944 w 11830043"/>
              <a:gd name="connsiteY5328" fmla="*/ 1457533 h 6533995"/>
              <a:gd name="connsiteX5329" fmla="*/ 974664 w 11830043"/>
              <a:gd name="connsiteY5329" fmla="*/ 1447748 h 6533995"/>
              <a:gd name="connsiteX5330" fmla="*/ 1215884 w 11830043"/>
              <a:gd name="connsiteY5330" fmla="*/ 1447744 h 6533995"/>
              <a:gd name="connsiteX5331" fmla="*/ 1225668 w 11830043"/>
              <a:gd name="connsiteY5331" fmla="*/ 1457530 h 6533995"/>
              <a:gd name="connsiteX5332" fmla="*/ 1215884 w 11830043"/>
              <a:gd name="connsiteY5332" fmla="*/ 1467254 h 6533995"/>
              <a:gd name="connsiteX5333" fmla="*/ 1206165 w 11830043"/>
              <a:gd name="connsiteY5333" fmla="*/ 1457530 h 6533995"/>
              <a:gd name="connsiteX5334" fmla="*/ 1215884 w 11830043"/>
              <a:gd name="connsiteY5334" fmla="*/ 1447744 h 6533995"/>
              <a:gd name="connsiteX5335" fmla="*/ 1457106 w 11830043"/>
              <a:gd name="connsiteY5335" fmla="*/ 1447741 h 6533995"/>
              <a:gd name="connsiteX5336" fmla="*/ 1466826 w 11830043"/>
              <a:gd name="connsiteY5336" fmla="*/ 1457527 h 6533995"/>
              <a:gd name="connsiteX5337" fmla="*/ 1457106 w 11830043"/>
              <a:gd name="connsiteY5337" fmla="*/ 1467251 h 6533995"/>
              <a:gd name="connsiteX5338" fmla="*/ 1447322 w 11830043"/>
              <a:gd name="connsiteY5338" fmla="*/ 1457527 h 6533995"/>
              <a:gd name="connsiteX5339" fmla="*/ 1457106 w 11830043"/>
              <a:gd name="connsiteY5339" fmla="*/ 1447741 h 6533995"/>
              <a:gd name="connsiteX5340" fmla="*/ 1698330 w 11830043"/>
              <a:gd name="connsiteY5340" fmla="*/ 1447738 h 6533995"/>
              <a:gd name="connsiteX5341" fmla="*/ 1708116 w 11830043"/>
              <a:gd name="connsiteY5341" fmla="*/ 1457524 h 6533995"/>
              <a:gd name="connsiteX5342" fmla="*/ 1698330 w 11830043"/>
              <a:gd name="connsiteY5342" fmla="*/ 1467247 h 6533995"/>
              <a:gd name="connsiteX5343" fmla="*/ 1688546 w 11830043"/>
              <a:gd name="connsiteY5343" fmla="*/ 1457524 h 6533995"/>
              <a:gd name="connsiteX5344" fmla="*/ 1698330 w 11830043"/>
              <a:gd name="connsiteY5344" fmla="*/ 1447738 h 6533995"/>
              <a:gd name="connsiteX5345" fmla="*/ 1939580 w 11830043"/>
              <a:gd name="connsiteY5345" fmla="*/ 1447735 h 6533995"/>
              <a:gd name="connsiteX5346" fmla="*/ 1949363 w 11830043"/>
              <a:gd name="connsiteY5346" fmla="*/ 1457520 h 6533995"/>
              <a:gd name="connsiteX5347" fmla="*/ 1939580 w 11830043"/>
              <a:gd name="connsiteY5347" fmla="*/ 1467244 h 6533995"/>
              <a:gd name="connsiteX5348" fmla="*/ 1929859 w 11830043"/>
              <a:gd name="connsiteY5348" fmla="*/ 1457520 h 6533995"/>
              <a:gd name="connsiteX5349" fmla="*/ 1939580 w 11830043"/>
              <a:gd name="connsiteY5349" fmla="*/ 1447735 h 6533995"/>
              <a:gd name="connsiteX5350" fmla="*/ 2180788 w 11830043"/>
              <a:gd name="connsiteY5350" fmla="*/ 1447732 h 6533995"/>
              <a:gd name="connsiteX5351" fmla="*/ 2190580 w 11830043"/>
              <a:gd name="connsiteY5351" fmla="*/ 1457517 h 6533995"/>
              <a:gd name="connsiteX5352" fmla="*/ 2180788 w 11830043"/>
              <a:gd name="connsiteY5352" fmla="*/ 1467241 h 6533995"/>
              <a:gd name="connsiteX5353" fmla="*/ 2171083 w 11830043"/>
              <a:gd name="connsiteY5353" fmla="*/ 1457517 h 6533995"/>
              <a:gd name="connsiteX5354" fmla="*/ 2180788 w 11830043"/>
              <a:gd name="connsiteY5354" fmla="*/ 1447732 h 6533995"/>
              <a:gd name="connsiteX5355" fmla="*/ 2422036 w 11830043"/>
              <a:gd name="connsiteY5355" fmla="*/ 1447728 h 6533995"/>
              <a:gd name="connsiteX5356" fmla="*/ 2431752 w 11830043"/>
              <a:gd name="connsiteY5356" fmla="*/ 1457514 h 6533995"/>
              <a:gd name="connsiteX5357" fmla="*/ 2422036 w 11830043"/>
              <a:gd name="connsiteY5357" fmla="*/ 1467238 h 6533995"/>
              <a:gd name="connsiteX5358" fmla="*/ 2412256 w 11830043"/>
              <a:gd name="connsiteY5358" fmla="*/ 1457514 h 6533995"/>
              <a:gd name="connsiteX5359" fmla="*/ 2422036 w 11830043"/>
              <a:gd name="connsiteY5359" fmla="*/ 1447728 h 6533995"/>
              <a:gd name="connsiteX5360" fmla="*/ 2663275 w 11830043"/>
              <a:gd name="connsiteY5360" fmla="*/ 1447725 h 6533995"/>
              <a:gd name="connsiteX5361" fmla="*/ 2672996 w 11830043"/>
              <a:gd name="connsiteY5361" fmla="*/ 1457511 h 6533995"/>
              <a:gd name="connsiteX5362" fmla="*/ 2663275 w 11830043"/>
              <a:gd name="connsiteY5362" fmla="*/ 1467235 h 6533995"/>
              <a:gd name="connsiteX5363" fmla="*/ 2653490 w 11830043"/>
              <a:gd name="connsiteY5363" fmla="*/ 1457511 h 6533995"/>
              <a:gd name="connsiteX5364" fmla="*/ 2663275 w 11830043"/>
              <a:gd name="connsiteY5364" fmla="*/ 1447725 h 6533995"/>
              <a:gd name="connsiteX5365" fmla="*/ 2904571 w 11830043"/>
              <a:gd name="connsiteY5365" fmla="*/ 1447722 h 6533995"/>
              <a:gd name="connsiteX5366" fmla="*/ 2914353 w 11830043"/>
              <a:gd name="connsiteY5366" fmla="*/ 1457508 h 6533995"/>
              <a:gd name="connsiteX5367" fmla="*/ 2904571 w 11830043"/>
              <a:gd name="connsiteY5367" fmla="*/ 1467232 h 6533995"/>
              <a:gd name="connsiteX5368" fmla="*/ 2894789 w 11830043"/>
              <a:gd name="connsiteY5368" fmla="*/ 1457508 h 6533995"/>
              <a:gd name="connsiteX5369" fmla="*/ 2904571 w 11830043"/>
              <a:gd name="connsiteY5369" fmla="*/ 1447722 h 6533995"/>
              <a:gd name="connsiteX5370" fmla="*/ 3145749 w 11830043"/>
              <a:gd name="connsiteY5370" fmla="*/ 1447719 h 6533995"/>
              <a:gd name="connsiteX5371" fmla="*/ 3155531 w 11830043"/>
              <a:gd name="connsiteY5371" fmla="*/ 1457505 h 6533995"/>
              <a:gd name="connsiteX5372" fmla="*/ 3145749 w 11830043"/>
              <a:gd name="connsiteY5372" fmla="*/ 1467228 h 6533995"/>
              <a:gd name="connsiteX5373" fmla="*/ 3136031 w 11830043"/>
              <a:gd name="connsiteY5373" fmla="*/ 1457505 h 6533995"/>
              <a:gd name="connsiteX5374" fmla="*/ 3145749 w 11830043"/>
              <a:gd name="connsiteY5374" fmla="*/ 1447719 h 6533995"/>
              <a:gd name="connsiteX5375" fmla="*/ 3386957 w 11830043"/>
              <a:gd name="connsiteY5375" fmla="*/ 1447715 h 6533995"/>
              <a:gd name="connsiteX5376" fmla="*/ 3396743 w 11830043"/>
              <a:gd name="connsiteY5376" fmla="*/ 1457501 h 6533995"/>
              <a:gd name="connsiteX5377" fmla="*/ 3386957 w 11830043"/>
              <a:gd name="connsiteY5377" fmla="*/ 1467225 h 6533995"/>
              <a:gd name="connsiteX5378" fmla="*/ 3377235 w 11830043"/>
              <a:gd name="connsiteY5378" fmla="*/ 1457501 h 6533995"/>
              <a:gd name="connsiteX5379" fmla="*/ 3386957 w 11830043"/>
              <a:gd name="connsiteY5379" fmla="*/ 1447715 h 6533995"/>
              <a:gd name="connsiteX5380" fmla="*/ 3628211 w 11830043"/>
              <a:gd name="connsiteY5380" fmla="*/ 1447712 h 6533995"/>
              <a:gd name="connsiteX5381" fmla="*/ 3637936 w 11830043"/>
              <a:gd name="connsiteY5381" fmla="*/ 1457498 h 6533995"/>
              <a:gd name="connsiteX5382" fmla="*/ 3628211 w 11830043"/>
              <a:gd name="connsiteY5382" fmla="*/ 1467222 h 6533995"/>
              <a:gd name="connsiteX5383" fmla="*/ 3618429 w 11830043"/>
              <a:gd name="connsiteY5383" fmla="*/ 1457498 h 6533995"/>
              <a:gd name="connsiteX5384" fmla="*/ 3628211 w 11830043"/>
              <a:gd name="connsiteY5384" fmla="*/ 1447712 h 6533995"/>
              <a:gd name="connsiteX5385" fmla="*/ 3869430 w 11830043"/>
              <a:gd name="connsiteY5385" fmla="*/ 1447709 h 6533995"/>
              <a:gd name="connsiteX5386" fmla="*/ 3879147 w 11830043"/>
              <a:gd name="connsiteY5386" fmla="*/ 1457495 h 6533995"/>
              <a:gd name="connsiteX5387" fmla="*/ 3869430 w 11830043"/>
              <a:gd name="connsiteY5387" fmla="*/ 1467219 h 6533995"/>
              <a:gd name="connsiteX5388" fmla="*/ 3859646 w 11830043"/>
              <a:gd name="connsiteY5388" fmla="*/ 1457495 h 6533995"/>
              <a:gd name="connsiteX5389" fmla="*/ 3869430 w 11830043"/>
              <a:gd name="connsiteY5389" fmla="*/ 1447709 h 6533995"/>
              <a:gd name="connsiteX5390" fmla="*/ 4110581 w 11830043"/>
              <a:gd name="connsiteY5390" fmla="*/ 1447706 h 6533995"/>
              <a:gd name="connsiteX5391" fmla="*/ 4120362 w 11830043"/>
              <a:gd name="connsiteY5391" fmla="*/ 1457492 h 6533995"/>
              <a:gd name="connsiteX5392" fmla="*/ 4110581 w 11830043"/>
              <a:gd name="connsiteY5392" fmla="*/ 1467216 h 6533995"/>
              <a:gd name="connsiteX5393" fmla="*/ 4100797 w 11830043"/>
              <a:gd name="connsiteY5393" fmla="*/ 1457492 h 6533995"/>
              <a:gd name="connsiteX5394" fmla="*/ 4110581 w 11830043"/>
              <a:gd name="connsiteY5394" fmla="*/ 1447706 h 6533995"/>
              <a:gd name="connsiteX5395" fmla="*/ 4351806 w 11830043"/>
              <a:gd name="connsiteY5395" fmla="*/ 1447703 h 6533995"/>
              <a:gd name="connsiteX5396" fmla="*/ 4361580 w 11830043"/>
              <a:gd name="connsiteY5396" fmla="*/ 1457489 h 6533995"/>
              <a:gd name="connsiteX5397" fmla="*/ 4351806 w 11830043"/>
              <a:gd name="connsiteY5397" fmla="*/ 1467212 h 6533995"/>
              <a:gd name="connsiteX5398" fmla="*/ 4342006 w 11830043"/>
              <a:gd name="connsiteY5398" fmla="*/ 1457489 h 6533995"/>
              <a:gd name="connsiteX5399" fmla="*/ 4351806 w 11830043"/>
              <a:gd name="connsiteY5399" fmla="*/ 1447703 h 6533995"/>
              <a:gd name="connsiteX5400" fmla="*/ 4593017 w 11830043"/>
              <a:gd name="connsiteY5400" fmla="*/ 1447699 h 6533995"/>
              <a:gd name="connsiteX5401" fmla="*/ 4602795 w 11830043"/>
              <a:gd name="connsiteY5401" fmla="*/ 1457485 h 6533995"/>
              <a:gd name="connsiteX5402" fmla="*/ 4593017 w 11830043"/>
              <a:gd name="connsiteY5402" fmla="*/ 1467209 h 6533995"/>
              <a:gd name="connsiteX5403" fmla="*/ 4583304 w 11830043"/>
              <a:gd name="connsiteY5403" fmla="*/ 1457485 h 6533995"/>
              <a:gd name="connsiteX5404" fmla="*/ 4593017 w 11830043"/>
              <a:gd name="connsiteY5404" fmla="*/ 1447699 h 6533995"/>
              <a:gd name="connsiteX5405" fmla="*/ 4834252 w 11830043"/>
              <a:gd name="connsiteY5405" fmla="*/ 1447696 h 6533995"/>
              <a:gd name="connsiteX5406" fmla="*/ 4844038 w 11830043"/>
              <a:gd name="connsiteY5406" fmla="*/ 1457482 h 6533995"/>
              <a:gd name="connsiteX5407" fmla="*/ 4834252 w 11830043"/>
              <a:gd name="connsiteY5407" fmla="*/ 1467206 h 6533995"/>
              <a:gd name="connsiteX5408" fmla="*/ 4824532 w 11830043"/>
              <a:gd name="connsiteY5408" fmla="*/ 1457482 h 6533995"/>
              <a:gd name="connsiteX5409" fmla="*/ 4834252 w 11830043"/>
              <a:gd name="connsiteY5409" fmla="*/ 1447696 h 6533995"/>
              <a:gd name="connsiteX5410" fmla="*/ 5075485 w 11830043"/>
              <a:gd name="connsiteY5410" fmla="*/ 1447693 h 6533995"/>
              <a:gd name="connsiteX5411" fmla="*/ 5085201 w 11830043"/>
              <a:gd name="connsiteY5411" fmla="*/ 1457479 h 6533995"/>
              <a:gd name="connsiteX5412" fmla="*/ 5075485 w 11830043"/>
              <a:gd name="connsiteY5412" fmla="*/ 1467203 h 6533995"/>
              <a:gd name="connsiteX5413" fmla="*/ 5065704 w 11830043"/>
              <a:gd name="connsiteY5413" fmla="*/ 1457479 h 6533995"/>
              <a:gd name="connsiteX5414" fmla="*/ 5075485 w 11830043"/>
              <a:gd name="connsiteY5414" fmla="*/ 1447693 h 6533995"/>
              <a:gd name="connsiteX5415" fmla="*/ 5316710 w 11830043"/>
              <a:gd name="connsiteY5415" fmla="*/ 1447690 h 6533995"/>
              <a:gd name="connsiteX5416" fmla="*/ 5326429 w 11830043"/>
              <a:gd name="connsiteY5416" fmla="*/ 1457476 h 6533995"/>
              <a:gd name="connsiteX5417" fmla="*/ 5316710 w 11830043"/>
              <a:gd name="connsiteY5417" fmla="*/ 1467200 h 6533995"/>
              <a:gd name="connsiteX5418" fmla="*/ 5306924 w 11830043"/>
              <a:gd name="connsiteY5418" fmla="*/ 1457476 h 6533995"/>
              <a:gd name="connsiteX5419" fmla="*/ 5316710 w 11830043"/>
              <a:gd name="connsiteY5419" fmla="*/ 1447690 h 6533995"/>
              <a:gd name="connsiteX5420" fmla="*/ 5557991 w 11830043"/>
              <a:gd name="connsiteY5420" fmla="*/ 1447686 h 6533995"/>
              <a:gd name="connsiteX5421" fmla="*/ 5567774 w 11830043"/>
              <a:gd name="connsiteY5421" fmla="*/ 1457473 h 6533995"/>
              <a:gd name="connsiteX5422" fmla="*/ 5557991 w 11830043"/>
              <a:gd name="connsiteY5422" fmla="*/ 1467196 h 6533995"/>
              <a:gd name="connsiteX5423" fmla="*/ 5548208 w 11830043"/>
              <a:gd name="connsiteY5423" fmla="*/ 1457473 h 6533995"/>
              <a:gd name="connsiteX5424" fmla="*/ 5557991 w 11830043"/>
              <a:gd name="connsiteY5424" fmla="*/ 1447686 h 6533995"/>
              <a:gd name="connsiteX5425" fmla="*/ 5799205 w 11830043"/>
              <a:gd name="connsiteY5425" fmla="*/ 1447683 h 6533995"/>
              <a:gd name="connsiteX5426" fmla="*/ 5808989 w 11830043"/>
              <a:gd name="connsiteY5426" fmla="*/ 1457470 h 6533995"/>
              <a:gd name="connsiteX5427" fmla="*/ 5799205 w 11830043"/>
              <a:gd name="connsiteY5427" fmla="*/ 1467193 h 6533995"/>
              <a:gd name="connsiteX5428" fmla="*/ 5789486 w 11830043"/>
              <a:gd name="connsiteY5428" fmla="*/ 1457470 h 6533995"/>
              <a:gd name="connsiteX5429" fmla="*/ 5799205 w 11830043"/>
              <a:gd name="connsiteY5429" fmla="*/ 1447683 h 6533995"/>
              <a:gd name="connsiteX5430" fmla="*/ 6040432 w 11830043"/>
              <a:gd name="connsiteY5430" fmla="*/ 1447680 h 6533995"/>
              <a:gd name="connsiteX5431" fmla="*/ 6050216 w 11830043"/>
              <a:gd name="connsiteY5431" fmla="*/ 1457466 h 6533995"/>
              <a:gd name="connsiteX5432" fmla="*/ 6040432 w 11830043"/>
              <a:gd name="connsiteY5432" fmla="*/ 1467190 h 6533995"/>
              <a:gd name="connsiteX5433" fmla="*/ 6030712 w 11830043"/>
              <a:gd name="connsiteY5433" fmla="*/ 1457466 h 6533995"/>
              <a:gd name="connsiteX5434" fmla="*/ 6040432 w 11830043"/>
              <a:gd name="connsiteY5434" fmla="*/ 1447680 h 6533995"/>
              <a:gd name="connsiteX5435" fmla="*/ 6281661 w 11830043"/>
              <a:gd name="connsiteY5435" fmla="*/ 1447677 h 6533995"/>
              <a:gd name="connsiteX5436" fmla="*/ 6291381 w 11830043"/>
              <a:gd name="connsiteY5436" fmla="*/ 1457463 h 6533995"/>
              <a:gd name="connsiteX5437" fmla="*/ 6281661 w 11830043"/>
              <a:gd name="connsiteY5437" fmla="*/ 1467187 h 6533995"/>
              <a:gd name="connsiteX5438" fmla="*/ 6271877 w 11830043"/>
              <a:gd name="connsiteY5438" fmla="*/ 1457463 h 6533995"/>
              <a:gd name="connsiteX5439" fmla="*/ 6281661 w 11830043"/>
              <a:gd name="connsiteY5439" fmla="*/ 1447677 h 6533995"/>
              <a:gd name="connsiteX5440" fmla="*/ 6522889 w 11830043"/>
              <a:gd name="connsiteY5440" fmla="*/ 1447674 h 6533995"/>
              <a:gd name="connsiteX5441" fmla="*/ 6532610 w 11830043"/>
              <a:gd name="connsiteY5441" fmla="*/ 1457460 h 6533995"/>
              <a:gd name="connsiteX5442" fmla="*/ 6522889 w 11830043"/>
              <a:gd name="connsiteY5442" fmla="*/ 1467184 h 6533995"/>
              <a:gd name="connsiteX5443" fmla="*/ 6513105 w 11830043"/>
              <a:gd name="connsiteY5443" fmla="*/ 1457460 h 6533995"/>
              <a:gd name="connsiteX5444" fmla="*/ 6522889 w 11830043"/>
              <a:gd name="connsiteY5444" fmla="*/ 1447674 h 6533995"/>
              <a:gd name="connsiteX5445" fmla="*/ 6764118 w 11830043"/>
              <a:gd name="connsiteY5445" fmla="*/ 1447670 h 6533995"/>
              <a:gd name="connsiteX5446" fmla="*/ 6773902 w 11830043"/>
              <a:gd name="connsiteY5446" fmla="*/ 1457457 h 6533995"/>
              <a:gd name="connsiteX5447" fmla="*/ 6764118 w 11830043"/>
              <a:gd name="connsiteY5447" fmla="*/ 1467181 h 6533995"/>
              <a:gd name="connsiteX5448" fmla="*/ 6754335 w 11830043"/>
              <a:gd name="connsiteY5448" fmla="*/ 1457457 h 6533995"/>
              <a:gd name="connsiteX5449" fmla="*/ 6764118 w 11830043"/>
              <a:gd name="connsiteY5449" fmla="*/ 1447670 h 6533995"/>
              <a:gd name="connsiteX5450" fmla="*/ 7005346 w 11830043"/>
              <a:gd name="connsiteY5450" fmla="*/ 1447667 h 6533995"/>
              <a:gd name="connsiteX5451" fmla="*/ 7015130 w 11830043"/>
              <a:gd name="connsiteY5451" fmla="*/ 1457454 h 6533995"/>
              <a:gd name="connsiteX5452" fmla="*/ 7005346 w 11830043"/>
              <a:gd name="connsiteY5452" fmla="*/ 1467177 h 6533995"/>
              <a:gd name="connsiteX5453" fmla="*/ 6995626 w 11830043"/>
              <a:gd name="connsiteY5453" fmla="*/ 1457454 h 6533995"/>
              <a:gd name="connsiteX5454" fmla="*/ 7005346 w 11830043"/>
              <a:gd name="connsiteY5454" fmla="*/ 1447667 h 6533995"/>
              <a:gd name="connsiteX5455" fmla="*/ 7246575 w 11830043"/>
              <a:gd name="connsiteY5455" fmla="*/ 1447664 h 6533995"/>
              <a:gd name="connsiteX5456" fmla="*/ 7256359 w 11830043"/>
              <a:gd name="connsiteY5456" fmla="*/ 1457451 h 6533995"/>
              <a:gd name="connsiteX5457" fmla="*/ 7246575 w 11830043"/>
              <a:gd name="connsiteY5457" fmla="*/ 1467174 h 6533995"/>
              <a:gd name="connsiteX5458" fmla="*/ 7236855 w 11830043"/>
              <a:gd name="connsiteY5458" fmla="*/ 1457451 h 6533995"/>
              <a:gd name="connsiteX5459" fmla="*/ 7246575 w 11830043"/>
              <a:gd name="connsiteY5459" fmla="*/ 1447664 h 6533995"/>
              <a:gd name="connsiteX5460" fmla="*/ 7487803 w 11830043"/>
              <a:gd name="connsiteY5460" fmla="*/ 1447661 h 6533995"/>
              <a:gd name="connsiteX5461" fmla="*/ 7497524 w 11830043"/>
              <a:gd name="connsiteY5461" fmla="*/ 1457447 h 6533995"/>
              <a:gd name="connsiteX5462" fmla="*/ 7487803 w 11830043"/>
              <a:gd name="connsiteY5462" fmla="*/ 1467171 h 6533995"/>
              <a:gd name="connsiteX5463" fmla="*/ 7478019 w 11830043"/>
              <a:gd name="connsiteY5463" fmla="*/ 1457447 h 6533995"/>
              <a:gd name="connsiteX5464" fmla="*/ 7487803 w 11830043"/>
              <a:gd name="connsiteY5464" fmla="*/ 1447661 h 6533995"/>
              <a:gd name="connsiteX5465" fmla="*/ 7729032 w 11830043"/>
              <a:gd name="connsiteY5465" fmla="*/ 1447657 h 6533995"/>
              <a:gd name="connsiteX5466" fmla="*/ 7738753 w 11830043"/>
              <a:gd name="connsiteY5466" fmla="*/ 1457444 h 6533995"/>
              <a:gd name="connsiteX5467" fmla="*/ 7729032 w 11830043"/>
              <a:gd name="connsiteY5467" fmla="*/ 1467168 h 6533995"/>
              <a:gd name="connsiteX5468" fmla="*/ 7719249 w 11830043"/>
              <a:gd name="connsiteY5468" fmla="*/ 1457444 h 6533995"/>
              <a:gd name="connsiteX5469" fmla="*/ 7729032 w 11830043"/>
              <a:gd name="connsiteY5469" fmla="*/ 1447657 h 6533995"/>
              <a:gd name="connsiteX5470" fmla="*/ 7970260 w 11830043"/>
              <a:gd name="connsiteY5470" fmla="*/ 1447654 h 6533995"/>
              <a:gd name="connsiteX5471" fmla="*/ 7980044 w 11830043"/>
              <a:gd name="connsiteY5471" fmla="*/ 1457441 h 6533995"/>
              <a:gd name="connsiteX5472" fmla="*/ 7970260 w 11830043"/>
              <a:gd name="connsiteY5472" fmla="*/ 1467165 h 6533995"/>
              <a:gd name="connsiteX5473" fmla="*/ 7960477 w 11830043"/>
              <a:gd name="connsiteY5473" fmla="*/ 1457441 h 6533995"/>
              <a:gd name="connsiteX5474" fmla="*/ 7970260 w 11830043"/>
              <a:gd name="connsiteY5474" fmla="*/ 1447654 h 6533995"/>
              <a:gd name="connsiteX5475" fmla="*/ 8211553 w 11830043"/>
              <a:gd name="connsiteY5475" fmla="*/ 1447651 h 6533995"/>
              <a:gd name="connsiteX5476" fmla="*/ 8221273 w 11830043"/>
              <a:gd name="connsiteY5476" fmla="*/ 1457438 h 6533995"/>
              <a:gd name="connsiteX5477" fmla="*/ 8211553 w 11830043"/>
              <a:gd name="connsiteY5477" fmla="*/ 1467162 h 6533995"/>
              <a:gd name="connsiteX5478" fmla="*/ 8201769 w 11830043"/>
              <a:gd name="connsiteY5478" fmla="*/ 1457438 h 6533995"/>
              <a:gd name="connsiteX5479" fmla="*/ 8211553 w 11830043"/>
              <a:gd name="connsiteY5479" fmla="*/ 1447651 h 6533995"/>
              <a:gd name="connsiteX5480" fmla="*/ 8452781 w 11830043"/>
              <a:gd name="connsiteY5480" fmla="*/ 1447648 h 6533995"/>
              <a:gd name="connsiteX5481" fmla="*/ 8462566 w 11830043"/>
              <a:gd name="connsiteY5481" fmla="*/ 1457435 h 6533995"/>
              <a:gd name="connsiteX5482" fmla="*/ 8452781 w 11830043"/>
              <a:gd name="connsiteY5482" fmla="*/ 1467158 h 6533995"/>
              <a:gd name="connsiteX5483" fmla="*/ 8443061 w 11830043"/>
              <a:gd name="connsiteY5483" fmla="*/ 1457435 h 6533995"/>
              <a:gd name="connsiteX5484" fmla="*/ 8452781 w 11830043"/>
              <a:gd name="connsiteY5484" fmla="*/ 1447648 h 6533995"/>
              <a:gd name="connsiteX5485" fmla="*/ 8694009 w 11830043"/>
              <a:gd name="connsiteY5485" fmla="*/ 1447644 h 6533995"/>
              <a:gd name="connsiteX5486" fmla="*/ 8703730 w 11830043"/>
              <a:gd name="connsiteY5486" fmla="*/ 1457431 h 6533995"/>
              <a:gd name="connsiteX5487" fmla="*/ 8694009 w 11830043"/>
              <a:gd name="connsiteY5487" fmla="*/ 1467155 h 6533995"/>
              <a:gd name="connsiteX5488" fmla="*/ 8684289 w 11830043"/>
              <a:gd name="connsiteY5488" fmla="*/ 1457431 h 6533995"/>
              <a:gd name="connsiteX5489" fmla="*/ 8694009 w 11830043"/>
              <a:gd name="connsiteY5489" fmla="*/ 1447644 h 6533995"/>
              <a:gd name="connsiteX5490" fmla="*/ 8935237 w 11830043"/>
              <a:gd name="connsiteY5490" fmla="*/ 1447641 h 6533995"/>
              <a:gd name="connsiteX5491" fmla="*/ 8944958 w 11830043"/>
              <a:gd name="connsiteY5491" fmla="*/ 1457428 h 6533995"/>
              <a:gd name="connsiteX5492" fmla="*/ 8935237 w 11830043"/>
              <a:gd name="connsiteY5492" fmla="*/ 1467152 h 6533995"/>
              <a:gd name="connsiteX5493" fmla="*/ 8925454 w 11830043"/>
              <a:gd name="connsiteY5493" fmla="*/ 1457428 h 6533995"/>
              <a:gd name="connsiteX5494" fmla="*/ 8935237 w 11830043"/>
              <a:gd name="connsiteY5494" fmla="*/ 1447641 h 6533995"/>
              <a:gd name="connsiteX5495" fmla="*/ 9176467 w 11830043"/>
              <a:gd name="connsiteY5495" fmla="*/ 1447638 h 6533995"/>
              <a:gd name="connsiteX5496" fmla="*/ 9186187 w 11830043"/>
              <a:gd name="connsiteY5496" fmla="*/ 1457425 h 6533995"/>
              <a:gd name="connsiteX5497" fmla="*/ 9176467 w 11830043"/>
              <a:gd name="connsiteY5497" fmla="*/ 1467149 h 6533995"/>
              <a:gd name="connsiteX5498" fmla="*/ 9166683 w 11830043"/>
              <a:gd name="connsiteY5498" fmla="*/ 1457425 h 6533995"/>
              <a:gd name="connsiteX5499" fmla="*/ 9176467 w 11830043"/>
              <a:gd name="connsiteY5499" fmla="*/ 1447638 h 6533995"/>
              <a:gd name="connsiteX5500" fmla="*/ 9417695 w 11830043"/>
              <a:gd name="connsiteY5500" fmla="*/ 1447635 h 6533995"/>
              <a:gd name="connsiteX5501" fmla="*/ 9427416 w 11830043"/>
              <a:gd name="connsiteY5501" fmla="*/ 1457422 h 6533995"/>
              <a:gd name="connsiteX5502" fmla="*/ 9417695 w 11830043"/>
              <a:gd name="connsiteY5502" fmla="*/ 1467146 h 6533995"/>
              <a:gd name="connsiteX5503" fmla="*/ 9407911 w 11830043"/>
              <a:gd name="connsiteY5503" fmla="*/ 1457422 h 6533995"/>
              <a:gd name="connsiteX5504" fmla="*/ 9417695 w 11830043"/>
              <a:gd name="connsiteY5504" fmla="*/ 1447635 h 6533995"/>
              <a:gd name="connsiteX5505" fmla="*/ 9649203 w 11830043"/>
              <a:gd name="connsiteY5505" fmla="*/ 1206548 h 6533995"/>
              <a:gd name="connsiteX5506" fmla="*/ 9658923 w 11830043"/>
              <a:gd name="connsiteY5506" fmla="*/ 1216336 h 6533995"/>
              <a:gd name="connsiteX5507" fmla="*/ 9649203 w 11830043"/>
              <a:gd name="connsiteY5507" fmla="*/ 1226063 h 6533995"/>
              <a:gd name="connsiteX5508" fmla="*/ 9639483 w 11830043"/>
              <a:gd name="connsiteY5508" fmla="*/ 1216336 h 6533995"/>
              <a:gd name="connsiteX5509" fmla="*/ 9649203 w 11830043"/>
              <a:gd name="connsiteY5509" fmla="*/ 1206548 h 6533995"/>
              <a:gd name="connsiteX5510" fmla="*/ 9890432 w 11830043"/>
              <a:gd name="connsiteY5510" fmla="*/ 1206544 h 6533995"/>
              <a:gd name="connsiteX5511" fmla="*/ 9900152 w 11830043"/>
              <a:gd name="connsiteY5511" fmla="*/ 1216332 h 6533995"/>
              <a:gd name="connsiteX5512" fmla="*/ 9890432 w 11830043"/>
              <a:gd name="connsiteY5512" fmla="*/ 1226059 h 6533995"/>
              <a:gd name="connsiteX5513" fmla="*/ 9880648 w 11830043"/>
              <a:gd name="connsiteY5513" fmla="*/ 1216332 h 6533995"/>
              <a:gd name="connsiteX5514" fmla="*/ 9890432 w 11830043"/>
              <a:gd name="connsiteY5514" fmla="*/ 1206544 h 6533995"/>
              <a:gd name="connsiteX5515" fmla="*/ 10131660 w 11830043"/>
              <a:gd name="connsiteY5515" fmla="*/ 1206541 h 6533995"/>
              <a:gd name="connsiteX5516" fmla="*/ 10141444 w 11830043"/>
              <a:gd name="connsiteY5516" fmla="*/ 1216329 h 6533995"/>
              <a:gd name="connsiteX5517" fmla="*/ 10131660 w 11830043"/>
              <a:gd name="connsiteY5517" fmla="*/ 1226056 h 6533995"/>
              <a:gd name="connsiteX5518" fmla="*/ 10121940 w 11830043"/>
              <a:gd name="connsiteY5518" fmla="*/ 1216329 h 6533995"/>
              <a:gd name="connsiteX5519" fmla="*/ 10131660 w 11830043"/>
              <a:gd name="connsiteY5519" fmla="*/ 1206541 h 6533995"/>
              <a:gd name="connsiteX5520" fmla="*/ 10372888 w 11830043"/>
              <a:gd name="connsiteY5520" fmla="*/ 1206538 h 6533995"/>
              <a:gd name="connsiteX5521" fmla="*/ 10382673 w 11830043"/>
              <a:gd name="connsiteY5521" fmla="*/ 1216325 h 6533995"/>
              <a:gd name="connsiteX5522" fmla="*/ 10372888 w 11830043"/>
              <a:gd name="connsiteY5522" fmla="*/ 1226052 h 6533995"/>
              <a:gd name="connsiteX5523" fmla="*/ 10363168 w 11830043"/>
              <a:gd name="connsiteY5523" fmla="*/ 1216325 h 6533995"/>
              <a:gd name="connsiteX5524" fmla="*/ 10372888 w 11830043"/>
              <a:gd name="connsiteY5524" fmla="*/ 1206538 h 6533995"/>
              <a:gd name="connsiteX5525" fmla="*/ 10614116 w 11830043"/>
              <a:gd name="connsiteY5525" fmla="*/ 1206535 h 6533995"/>
              <a:gd name="connsiteX5526" fmla="*/ 10623901 w 11830043"/>
              <a:gd name="connsiteY5526" fmla="*/ 1216322 h 6533995"/>
              <a:gd name="connsiteX5527" fmla="*/ 10614116 w 11830043"/>
              <a:gd name="connsiteY5527" fmla="*/ 1226049 h 6533995"/>
              <a:gd name="connsiteX5528" fmla="*/ 10604396 w 11830043"/>
              <a:gd name="connsiteY5528" fmla="*/ 1216322 h 6533995"/>
              <a:gd name="connsiteX5529" fmla="*/ 10614116 w 11830043"/>
              <a:gd name="connsiteY5529" fmla="*/ 1206535 h 6533995"/>
              <a:gd name="connsiteX5530" fmla="*/ 10855345 w 11830043"/>
              <a:gd name="connsiteY5530" fmla="*/ 1206531 h 6533995"/>
              <a:gd name="connsiteX5531" fmla="*/ 10865065 w 11830043"/>
              <a:gd name="connsiteY5531" fmla="*/ 1216319 h 6533995"/>
              <a:gd name="connsiteX5532" fmla="*/ 10855345 w 11830043"/>
              <a:gd name="connsiteY5532" fmla="*/ 1226045 h 6533995"/>
              <a:gd name="connsiteX5533" fmla="*/ 10845625 w 11830043"/>
              <a:gd name="connsiteY5533" fmla="*/ 1216319 h 6533995"/>
              <a:gd name="connsiteX5534" fmla="*/ 10855345 w 11830043"/>
              <a:gd name="connsiteY5534" fmla="*/ 1206531 h 6533995"/>
              <a:gd name="connsiteX5535" fmla="*/ 11096574 w 11830043"/>
              <a:gd name="connsiteY5535" fmla="*/ 1206528 h 6533995"/>
              <a:gd name="connsiteX5536" fmla="*/ 11106294 w 11830043"/>
              <a:gd name="connsiteY5536" fmla="*/ 1216315 h 6533995"/>
              <a:gd name="connsiteX5537" fmla="*/ 11096574 w 11830043"/>
              <a:gd name="connsiteY5537" fmla="*/ 1226042 h 6533995"/>
              <a:gd name="connsiteX5538" fmla="*/ 11086790 w 11830043"/>
              <a:gd name="connsiteY5538" fmla="*/ 1216315 h 6533995"/>
              <a:gd name="connsiteX5539" fmla="*/ 11096574 w 11830043"/>
              <a:gd name="connsiteY5539" fmla="*/ 1206528 h 6533995"/>
              <a:gd name="connsiteX5540" fmla="*/ 11337802 w 11830043"/>
              <a:gd name="connsiteY5540" fmla="*/ 1206524 h 6533995"/>
              <a:gd name="connsiteX5541" fmla="*/ 11347587 w 11830043"/>
              <a:gd name="connsiteY5541" fmla="*/ 1216312 h 6533995"/>
              <a:gd name="connsiteX5542" fmla="*/ 11337802 w 11830043"/>
              <a:gd name="connsiteY5542" fmla="*/ 1226038 h 6533995"/>
              <a:gd name="connsiteX5543" fmla="*/ 11328082 w 11830043"/>
              <a:gd name="connsiteY5543" fmla="*/ 1216312 h 6533995"/>
              <a:gd name="connsiteX5544" fmla="*/ 11337802 w 11830043"/>
              <a:gd name="connsiteY5544" fmla="*/ 1206524 h 6533995"/>
              <a:gd name="connsiteX5545" fmla="*/ 11579030 w 11830043"/>
              <a:gd name="connsiteY5545" fmla="*/ 1206521 h 6533995"/>
              <a:gd name="connsiteX5546" fmla="*/ 11588815 w 11830043"/>
              <a:gd name="connsiteY5546" fmla="*/ 1216309 h 6533995"/>
              <a:gd name="connsiteX5547" fmla="*/ 11579030 w 11830043"/>
              <a:gd name="connsiteY5547" fmla="*/ 1226035 h 6533995"/>
              <a:gd name="connsiteX5548" fmla="*/ 11569310 w 11830043"/>
              <a:gd name="connsiteY5548" fmla="*/ 1216309 h 6533995"/>
              <a:gd name="connsiteX5549" fmla="*/ 11579030 w 11830043"/>
              <a:gd name="connsiteY5549" fmla="*/ 1206521 h 6533995"/>
              <a:gd name="connsiteX5550" fmla="*/ 11820259 w 11830043"/>
              <a:gd name="connsiteY5550" fmla="*/ 1206518 h 6533995"/>
              <a:gd name="connsiteX5551" fmla="*/ 11830043 w 11830043"/>
              <a:gd name="connsiteY5551" fmla="*/ 1216305 h 6533995"/>
              <a:gd name="connsiteX5552" fmla="*/ 11820259 w 11830043"/>
              <a:gd name="connsiteY5552" fmla="*/ 1226032 h 6533995"/>
              <a:gd name="connsiteX5553" fmla="*/ 11810539 w 11830043"/>
              <a:gd name="connsiteY5553" fmla="*/ 1216305 h 6533995"/>
              <a:gd name="connsiteX5554" fmla="*/ 11820259 w 11830043"/>
              <a:gd name="connsiteY5554" fmla="*/ 1206518 h 6533995"/>
              <a:gd name="connsiteX5555" fmla="*/ 9720 w 11830043"/>
              <a:gd name="connsiteY5555" fmla="*/ 1206514 h 6533995"/>
              <a:gd name="connsiteX5556" fmla="*/ 19504 w 11830043"/>
              <a:gd name="connsiteY5556" fmla="*/ 1216302 h 6533995"/>
              <a:gd name="connsiteX5557" fmla="*/ 9720 w 11830043"/>
              <a:gd name="connsiteY5557" fmla="*/ 1226028 h 6533995"/>
              <a:gd name="connsiteX5558" fmla="*/ 1 w 11830043"/>
              <a:gd name="connsiteY5558" fmla="*/ 1216302 h 6533995"/>
              <a:gd name="connsiteX5559" fmla="*/ 9720 w 11830043"/>
              <a:gd name="connsiteY5559" fmla="*/ 1206514 h 6533995"/>
              <a:gd name="connsiteX5560" fmla="*/ 251004 w 11830043"/>
              <a:gd name="connsiteY5560" fmla="*/ 1206511 h 6533995"/>
              <a:gd name="connsiteX5561" fmla="*/ 260788 w 11830043"/>
              <a:gd name="connsiteY5561" fmla="*/ 1216299 h 6533995"/>
              <a:gd name="connsiteX5562" fmla="*/ 251004 w 11830043"/>
              <a:gd name="connsiteY5562" fmla="*/ 1226025 h 6533995"/>
              <a:gd name="connsiteX5563" fmla="*/ 241284 w 11830043"/>
              <a:gd name="connsiteY5563" fmla="*/ 1216299 h 6533995"/>
              <a:gd name="connsiteX5564" fmla="*/ 251004 w 11830043"/>
              <a:gd name="connsiteY5564" fmla="*/ 1206511 h 6533995"/>
              <a:gd name="connsiteX5565" fmla="*/ 492223 w 11830043"/>
              <a:gd name="connsiteY5565" fmla="*/ 1206507 h 6533995"/>
              <a:gd name="connsiteX5566" fmla="*/ 501943 w 11830043"/>
              <a:gd name="connsiteY5566" fmla="*/ 1216295 h 6533995"/>
              <a:gd name="connsiteX5567" fmla="*/ 492223 w 11830043"/>
              <a:gd name="connsiteY5567" fmla="*/ 1226021 h 6533995"/>
              <a:gd name="connsiteX5568" fmla="*/ 482439 w 11830043"/>
              <a:gd name="connsiteY5568" fmla="*/ 1216295 h 6533995"/>
              <a:gd name="connsiteX5569" fmla="*/ 492223 w 11830043"/>
              <a:gd name="connsiteY5569" fmla="*/ 1206507 h 6533995"/>
              <a:gd name="connsiteX5570" fmla="*/ 733444 w 11830043"/>
              <a:gd name="connsiteY5570" fmla="*/ 1206504 h 6533995"/>
              <a:gd name="connsiteX5571" fmla="*/ 743164 w 11830043"/>
              <a:gd name="connsiteY5571" fmla="*/ 1216292 h 6533995"/>
              <a:gd name="connsiteX5572" fmla="*/ 733444 w 11830043"/>
              <a:gd name="connsiteY5572" fmla="*/ 1226018 h 6533995"/>
              <a:gd name="connsiteX5573" fmla="*/ 723660 w 11830043"/>
              <a:gd name="connsiteY5573" fmla="*/ 1216292 h 6533995"/>
              <a:gd name="connsiteX5574" fmla="*/ 733444 w 11830043"/>
              <a:gd name="connsiteY5574" fmla="*/ 1206504 h 6533995"/>
              <a:gd name="connsiteX5575" fmla="*/ 974664 w 11830043"/>
              <a:gd name="connsiteY5575" fmla="*/ 1206501 h 6533995"/>
              <a:gd name="connsiteX5576" fmla="*/ 984448 w 11830043"/>
              <a:gd name="connsiteY5576" fmla="*/ 1216288 h 6533995"/>
              <a:gd name="connsiteX5577" fmla="*/ 974664 w 11830043"/>
              <a:gd name="connsiteY5577" fmla="*/ 1226014 h 6533995"/>
              <a:gd name="connsiteX5578" fmla="*/ 964944 w 11830043"/>
              <a:gd name="connsiteY5578" fmla="*/ 1216288 h 6533995"/>
              <a:gd name="connsiteX5579" fmla="*/ 974664 w 11830043"/>
              <a:gd name="connsiteY5579" fmla="*/ 1206501 h 6533995"/>
              <a:gd name="connsiteX5580" fmla="*/ 1215884 w 11830043"/>
              <a:gd name="connsiteY5580" fmla="*/ 1206497 h 6533995"/>
              <a:gd name="connsiteX5581" fmla="*/ 1225668 w 11830043"/>
              <a:gd name="connsiteY5581" fmla="*/ 1216285 h 6533995"/>
              <a:gd name="connsiteX5582" fmla="*/ 1215884 w 11830043"/>
              <a:gd name="connsiteY5582" fmla="*/ 1226011 h 6533995"/>
              <a:gd name="connsiteX5583" fmla="*/ 1206165 w 11830043"/>
              <a:gd name="connsiteY5583" fmla="*/ 1216285 h 6533995"/>
              <a:gd name="connsiteX5584" fmla="*/ 1215884 w 11830043"/>
              <a:gd name="connsiteY5584" fmla="*/ 1206497 h 6533995"/>
              <a:gd name="connsiteX5585" fmla="*/ 1457106 w 11830043"/>
              <a:gd name="connsiteY5585" fmla="*/ 1206494 h 6533995"/>
              <a:gd name="connsiteX5586" fmla="*/ 1466825 w 11830043"/>
              <a:gd name="connsiteY5586" fmla="*/ 1216282 h 6533995"/>
              <a:gd name="connsiteX5587" fmla="*/ 1457106 w 11830043"/>
              <a:gd name="connsiteY5587" fmla="*/ 1226007 h 6533995"/>
              <a:gd name="connsiteX5588" fmla="*/ 1447322 w 11830043"/>
              <a:gd name="connsiteY5588" fmla="*/ 1216282 h 6533995"/>
              <a:gd name="connsiteX5589" fmla="*/ 1457106 w 11830043"/>
              <a:gd name="connsiteY5589" fmla="*/ 1206494 h 6533995"/>
              <a:gd name="connsiteX5590" fmla="*/ 1698330 w 11830043"/>
              <a:gd name="connsiteY5590" fmla="*/ 1206491 h 6533995"/>
              <a:gd name="connsiteX5591" fmla="*/ 1708116 w 11830043"/>
              <a:gd name="connsiteY5591" fmla="*/ 1216278 h 6533995"/>
              <a:gd name="connsiteX5592" fmla="*/ 1698330 w 11830043"/>
              <a:gd name="connsiteY5592" fmla="*/ 1226004 h 6533995"/>
              <a:gd name="connsiteX5593" fmla="*/ 1688546 w 11830043"/>
              <a:gd name="connsiteY5593" fmla="*/ 1216278 h 6533995"/>
              <a:gd name="connsiteX5594" fmla="*/ 1698330 w 11830043"/>
              <a:gd name="connsiteY5594" fmla="*/ 1206491 h 6533995"/>
              <a:gd name="connsiteX5595" fmla="*/ 1939580 w 11830043"/>
              <a:gd name="connsiteY5595" fmla="*/ 1206487 h 6533995"/>
              <a:gd name="connsiteX5596" fmla="*/ 1949363 w 11830043"/>
              <a:gd name="connsiteY5596" fmla="*/ 1216275 h 6533995"/>
              <a:gd name="connsiteX5597" fmla="*/ 1939580 w 11830043"/>
              <a:gd name="connsiteY5597" fmla="*/ 1226001 h 6533995"/>
              <a:gd name="connsiteX5598" fmla="*/ 1929859 w 11830043"/>
              <a:gd name="connsiteY5598" fmla="*/ 1216275 h 6533995"/>
              <a:gd name="connsiteX5599" fmla="*/ 1939580 w 11830043"/>
              <a:gd name="connsiteY5599" fmla="*/ 1206487 h 6533995"/>
              <a:gd name="connsiteX5600" fmla="*/ 2180788 w 11830043"/>
              <a:gd name="connsiteY5600" fmla="*/ 1206484 h 6533995"/>
              <a:gd name="connsiteX5601" fmla="*/ 2190577 w 11830043"/>
              <a:gd name="connsiteY5601" fmla="*/ 1216272 h 6533995"/>
              <a:gd name="connsiteX5602" fmla="*/ 2180788 w 11830043"/>
              <a:gd name="connsiteY5602" fmla="*/ 1225997 h 6533995"/>
              <a:gd name="connsiteX5603" fmla="*/ 2171083 w 11830043"/>
              <a:gd name="connsiteY5603" fmla="*/ 1216272 h 6533995"/>
              <a:gd name="connsiteX5604" fmla="*/ 2180788 w 11830043"/>
              <a:gd name="connsiteY5604" fmla="*/ 1206484 h 6533995"/>
              <a:gd name="connsiteX5605" fmla="*/ 2422035 w 11830043"/>
              <a:gd name="connsiteY5605" fmla="*/ 1206481 h 6533995"/>
              <a:gd name="connsiteX5606" fmla="*/ 2431752 w 11830043"/>
              <a:gd name="connsiteY5606" fmla="*/ 1216268 h 6533995"/>
              <a:gd name="connsiteX5607" fmla="*/ 2422035 w 11830043"/>
              <a:gd name="connsiteY5607" fmla="*/ 1225994 h 6533995"/>
              <a:gd name="connsiteX5608" fmla="*/ 2412256 w 11830043"/>
              <a:gd name="connsiteY5608" fmla="*/ 1216268 h 6533995"/>
              <a:gd name="connsiteX5609" fmla="*/ 2422035 w 11830043"/>
              <a:gd name="connsiteY5609" fmla="*/ 1206481 h 6533995"/>
              <a:gd name="connsiteX5610" fmla="*/ 2663275 w 11830043"/>
              <a:gd name="connsiteY5610" fmla="*/ 1206477 h 6533995"/>
              <a:gd name="connsiteX5611" fmla="*/ 2672996 w 11830043"/>
              <a:gd name="connsiteY5611" fmla="*/ 1216265 h 6533995"/>
              <a:gd name="connsiteX5612" fmla="*/ 2663275 w 11830043"/>
              <a:gd name="connsiteY5612" fmla="*/ 1225990 h 6533995"/>
              <a:gd name="connsiteX5613" fmla="*/ 2653490 w 11830043"/>
              <a:gd name="connsiteY5613" fmla="*/ 1216265 h 6533995"/>
              <a:gd name="connsiteX5614" fmla="*/ 2663275 w 11830043"/>
              <a:gd name="connsiteY5614" fmla="*/ 1206477 h 6533995"/>
              <a:gd name="connsiteX5615" fmla="*/ 2904570 w 11830043"/>
              <a:gd name="connsiteY5615" fmla="*/ 1206474 h 6533995"/>
              <a:gd name="connsiteX5616" fmla="*/ 2914353 w 11830043"/>
              <a:gd name="connsiteY5616" fmla="*/ 1216261 h 6533995"/>
              <a:gd name="connsiteX5617" fmla="*/ 2904570 w 11830043"/>
              <a:gd name="connsiteY5617" fmla="*/ 1225987 h 6533995"/>
              <a:gd name="connsiteX5618" fmla="*/ 2894789 w 11830043"/>
              <a:gd name="connsiteY5618" fmla="*/ 1216261 h 6533995"/>
              <a:gd name="connsiteX5619" fmla="*/ 2904570 w 11830043"/>
              <a:gd name="connsiteY5619" fmla="*/ 1206474 h 6533995"/>
              <a:gd name="connsiteX5620" fmla="*/ 3145749 w 11830043"/>
              <a:gd name="connsiteY5620" fmla="*/ 1206470 h 6533995"/>
              <a:gd name="connsiteX5621" fmla="*/ 3155531 w 11830043"/>
              <a:gd name="connsiteY5621" fmla="*/ 1216258 h 6533995"/>
              <a:gd name="connsiteX5622" fmla="*/ 3145749 w 11830043"/>
              <a:gd name="connsiteY5622" fmla="*/ 1225984 h 6533995"/>
              <a:gd name="connsiteX5623" fmla="*/ 3136031 w 11830043"/>
              <a:gd name="connsiteY5623" fmla="*/ 1216258 h 6533995"/>
              <a:gd name="connsiteX5624" fmla="*/ 3145749 w 11830043"/>
              <a:gd name="connsiteY5624" fmla="*/ 1206470 h 6533995"/>
              <a:gd name="connsiteX5625" fmla="*/ 3386957 w 11830043"/>
              <a:gd name="connsiteY5625" fmla="*/ 1206467 h 6533995"/>
              <a:gd name="connsiteX5626" fmla="*/ 3396743 w 11830043"/>
              <a:gd name="connsiteY5626" fmla="*/ 1216255 h 6533995"/>
              <a:gd name="connsiteX5627" fmla="*/ 3386957 w 11830043"/>
              <a:gd name="connsiteY5627" fmla="*/ 1225980 h 6533995"/>
              <a:gd name="connsiteX5628" fmla="*/ 3377235 w 11830043"/>
              <a:gd name="connsiteY5628" fmla="*/ 1216255 h 6533995"/>
              <a:gd name="connsiteX5629" fmla="*/ 3386957 w 11830043"/>
              <a:gd name="connsiteY5629" fmla="*/ 1206467 h 6533995"/>
              <a:gd name="connsiteX5630" fmla="*/ 3628211 w 11830043"/>
              <a:gd name="connsiteY5630" fmla="*/ 1206464 h 6533995"/>
              <a:gd name="connsiteX5631" fmla="*/ 3637936 w 11830043"/>
              <a:gd name="connsiteY5631" fmla="*/ 1216251 h 6533995"/>
              <a:gd name="connsiteX5632" fmla="*/ 3628211 w 11830043"/>
              <a:gd name="connsiteY5632" fmla="*/ 1225977 h 6533995"/>
              <a:gd name="connsiteX5633" fmla="*/ 3618429 w 11830043"/>
              <a:gd name="connsiteY5633" fmla="*/ 1216251 h 6533995"/>
              <a:gd name="connsiteX5634" fmla="*/ 3628211 w 11830043"/>
              <a:gd name="connsiteY5634" fmla="*/ 1206464 h 6533995"/>
              <a:gd name="connsiteX5635" fmla="*/ 3869430 w 11830043"/>
              <a:gd name="connsiteY5635" fmla="*/ 1206460 h 6533995"/>
              <a:gd name="connsiteX5636" fmla="*/ 3879147 w 11830043"/>
              <a:gd name="connsiteY5636" fmla="*/ 1216248 h 6533995"/>
              <a:gd name="connsiteX5637" fmla="*/ 3869430 w 11830043"/>
              <a:gd name="connsiteY5637" fmla="*/ 1225973 h 6533995"/>
              <a:gd name="connsiteX5638" fmla="*/ 3859646 w 11830043"/>
              <a:gd name="connsiteY5638" fmla="*/ 1216248 h 6533995"/>
              <a:gd name="connsiteX5639" fmla="*/ 3869430 w 11830043"/>
              <a:gd name="connsiteY5639" fmla="*/ 1206460 h 6533995"/>
              <a:gd name="connsiteX5640" fmla="*/ 4110581 w 11830043"/>
              <a:gd name="connsiteY5640" fmla="*/ 1206457 h 6533995"/>
              <a:gd name="connsiteX5641" fmla="*/ 4120362 w 11830043"/>
              <a:gd name="connsiteY5641" fmla="*/ 1216245 h 6533995"/>
              <a:gd name="connsiteX5642" fmla="*/ 4110581 w 11830043"/>
              <a:gd name="connsiteY5642" fmla="*/ 1225970 h 6533995"/>
              <a:gd name="connsiteX5643" fmla="*/ 4100797 w 11830043"/>
              <a:gd name="connsiteY5643" fmla="*/ 1216245 h 6533995"/>
              <a:gd name="connsiteX5644" fmla="*/ 4110581 w 11830043"/>
              <a:gd name="connsiteY5644" fmla="*/ 1206457 h 6533995"/>
              <a:gd name="connsiteX5645" fmla="*/ 4351806 w 11830043"/>
              <a:gd name="connsiteY5645" fmla="*/ 1206454 h 6533995"/>
              <a:gd name="connsiteX5646" fmla="*/ 4361580 w 11830043"/>
              <a:gd name="connsiteY5646" fmla="*/ 1216241 h 6533995"/>
              <a:gd name="connsiteX5647" fmla="*/ 4351806 w 11830043"/>
              <a:gd name="connsiteY5647" fmla="*/ 1225966 h 6533995"/>
              <a:gd name="connsiteX5648" fmla="*/ 4342006 w 11830043"/>
              <a:gd name="connsiteY5648" fmla="*/ 1216241 h 6533995"/>
              <a:gd name="connsiteX5649" fmla="*/ 4351806 w 11830043"/>
              <a:gd name="connsiteY5649" fmla="*/ 1206454 h 6533995"/>
              <a:gd name="connsiteX5650" fmla="*/ 4593017 w 11830043"/>
              <a:gd name="connsiteY5650" fmla="*/ 1206450 h 6533995"/>
              <a:gd name="connsiteX5651" fmla="*/ 4602795 w 11830043"/>
              <a:gd name="connsiteY5651" fmla="*/ 1216238 h 6533995"/>
              <a:gd name="connsiteX5652" fmla="*/ 4593017 w 11830043"/>
              <a:gd name="connsiteY5652" fmla="*/ 1225963 h 6533995"/>
              <a:gd name="connsiteX5653" fmla="*/ 4583304 w 11830043"/>
              <a:gd name="connsiteY5653" fmla="*/ 1216238 h 6533995"/>
              <a:gd name="connsiteX5654" fmla="*/ 4593017 w 11830043"/>
              <a:gd name="connsiteY5654" fmla="*/ 1206450 h 6533995"/>
              <a:gd name="connsiteX5655" fmla="*/ 4834252 w 11830043"/>
              <a:gd name="connsiteY5655" fmla="*/ 1206447 h 6533995"/>
              <a:gd name="connsiteX5656" fmla="*/ 4844038 w 11830043"/>
              <a:gd name="connsiteY5656" fmla="*/ 1216235 h 6533995"/>
              <a:gd name="connsiteX5657" fmla="*/ 4834252 w 11830043"/>
              <a:gd name="connsiteY5657" fmla="*/ 1225959 h 6533995"/>
              <a:gd name="connsiteX5658" fmla="*/ 4824532 w 11830043"/>
              <a:gd name="connsiteY5658" fmla="*/ 1216235 h 6533995"/>
              <a:gd name="connsiteX5659" fmla="*/ 4834252 w 11830043"/>
              <a:gd name="connsiteY5659" fmla="*/ 1206447 h 6533995"/>
              <a:gd name="connsiteX5660" fmla="*/ 5075485 w 11830043"/>
              <a:gd name="connsiteY5660" fmla="*/ 1206443 h 6533995"/>
              <a:gd name="connsiteX5661" fmla="*/ 5085201 w 11830043"/>
              <a:gd name="connsiteY5661" fmla="*/ 1216231 h 6533995"/>
              <a:gd name="connsiteX5662" fmla="*/ 5075485 w 11830043"/>
              <a:gd name="connsiteY5662" fmla="*/ 1225956 h 6533995"/>
              <a:gd name="connsiteX5663" fmla="*/ 5065704 w 11830043"/>
              <a:gd name="connsiteY5663" fmla="*/ 1216231 h 6533995"/>
              <a:gd name="connsiteX5664" fmla="*/ 5075485 w 11830043"/>
              <a:gd name="connsiteY5664" fmla="*/ 1206443 h 6533995"/>
              <a:gd name="connsiteX5665" fmla="*/ 5316710 w 11830043"/>
              <a:gd name="connsiteY5665" fmla="*/ 1206440 h 6533995"/>
              <a:gd name="connsiteX5666" fmla="*/ 5326429 w 11830043"/>
              <a:gd name="connsiteY5666" fmla="*/ 1216228 h 6533995"/>
              <a:gd name="connsiteX5667" fmla="*/ 5316710 w 11830043"/>
              <a:gd name="connsiteY5667" fmla="*/ 1225953 h 6533995"/>
              <a:gd name="connsiteX5668" fmla="*/ 5306924 w 11830043"/>
              <a:gd name="connsiteY5668" fmla="*/ 1216228 h 6533995"/>
              <a:gd name="connsiteX5669" fmla="*/ 5316710 w 11830043"/>
              <a:gd name="connsiteY5669" fmla="*/ 1206440 h 6533995"/>
              <a:gd name="connsiteX5670" fmla="*/ 5557991 w 11830043"/>
              <a:gd name="connsiteY5670" fmla="*/ 1206437 h 6533995"/>
              <a:gd name="connsiteX5671" fmla="*/ 5567774 w 11830043"/>
              <a:gd name="connsiteY5671" fmla="*/ 1216224 h 6533995"/>
              <a:gd name="connsiteX5672" fmla="*/ 5557991 w 11830043"/>
              <a:gd name="connsiteY5672" fmla="*/ 1225949 h 6533995"/>
              <a:gd name="connsiteX5673" fmla="*/ 5548208 w 11830043"/>
              <a:gd name="connsiteY5673" fmla="*/ 1216224 h 6533995"/>
              <a:gd name="connsiteX5674" fmla="*/ 5557991 w 11830043"/>
              <a:gd name="connsiteY5674" fmla="*/ 1206437 h 6533995"/>
              <a:gd name="connsiteX5675" fmla="*/ 5799205 w 11830043"/>
              <a:gd name="connsiteY5675" fmla="*/ 1206434 h 6533995"/>
              <a:gd name="connsiteX5676" fmla="*/ 5808989 w 11830043"/>
              <a:gd name="connsiteY5676" fmla="*/ 1216221 h 6533995"/>
              <a:gd name="connsiteX5677" fmla="*/ 5799205 w 11830043"/>
              <a:gd name="connsiteY5677" fmla="*/ 1225946 h 6533995"/>
              <a:gd name="connsiteX5678" fmla="*/ 5789486 w 11830043"/>
              <a:gd name="connsiteY5678" fmla="*/ 1216221 h 6533995"/>
              <a:gd name="connsiteX5679" fmla="*/ 5799205 w 11830043"/>
              <a:gd name="connsiteY5679" fmla="*/ 1206434 h 6533995"/>
              <a:gd name="connsiteX5680" fmla="*/ 6040432 w 11830043"/>
              <a:gd name="connsiteY5680" fmla="*/ 1206430 h 6533995"/>
              <a:gd name="connsiteX5681" fmla="*/ 6050216 w 11830043"/>
              <a:gd name="connsiteY5681" fmla="*/ 1216218 h 6533995"/>
              <a:gd name="connsiteX5682" fmla="*/ 6040432 w 11830043"/>
              <a:gd name="connsiteY5682" fmla="*/ 1225942 h 6533995"/>
              <a:gd name="connsiteX5683" fmla="*/ 6030712 w 11830043"/>
              <a:gd name="connsiteY5683" fmla="*/ 1216218 h 6533995"/>
              <a:gd name="connsiteX5684" fmla="*/ 6040432 w 11830043"/>
              <a:gd name="connsiteY5684" fmla="*/ 1206430 h 6533995"/>
              <a:gd name="connsiteX5685" fmla="*/ 6281661 w 11830043"/>
              <a:gd name="connsiteY5685" fmla="*/ 1206427 h 6533995"/>
              <a:gd name="connsiteX5686" fmla="*/ 6291381 w 11830043"/>
              <a:gd name="connsiteY5686" fmla="*/ 1216214 h 6533995"/>
              <a:gd name="connsiteX5687" fmla="*/ 6281661 w 11830043"/>
              <a:gd name="connsiteY5687" fmla="*/ 1225939 h 6533995"/>
              <a:gd name="connsiteX5688" fmla="*/ 6271877 w 11830043"/>
              <a:gd name="connsiteY5688" fmla="*/ 1216214 h 6533995"/>
              <a:gd name="connsiteX5689" fmla="*/ 6281661 w 11830043"/>
              <a:gd name="connsiteY5689" fmla="*/ 1206427 h 6533995"/>
              <a:gd name="connsiteX5690" fmla="*/ 6522889 w 11830043"/>
              <a:gd name="connsiteY5690" fmla="*/ 1206424 h 6533995"/>
              <a:gd name="connsiteX5691" fmla="*/ 6532610 w 11830043"/>
              <a:gd name="connsiteY5691" fmla="*/ 1216211 h 6533995"/>
              <a:gd name="connsiteX5692" fmla="*/ 6522889 w 11830043"/>
              <a:gd name="connsiteY5692" fmla="*/ 1225936 h 6533995"/>
              <a:gd name="connsiteX5693" fmla="*/ 6513105 w 11830043"/>
              <a:gd name="connsiteY5693" fmla="*/ 1216211 h 6533995"/>
              <a:gd name="connsiteX5694" fmla="*/ 6522889 w 11830043"/>
              <a:gd name="connsiteY5694" fmla="*/ 1206424 h 6533995"/>
              <a:gd name="connsiteX5695" fmla="*/ 6764118 w 11830043"/>
              <a:gd name="connsiteY5695" fmla="*/ 1206420 h 6533995"/>
              <a:gd name="connsiteX5696" fmla="*/ 6773902 w 11830043"/>
              <a:gd name="connsiteY5696" fmla="*/ 1216208 h 6533995"/>
              <a:gd name="connsiteX5697" fmla="*/ 6764118 w 11830043"/>
              <a:gd name="connsiteY5697" fmla="*/ 1225932 h 6533995"/>
              <a:gd name="connsiteX5698" fmla="*/ 6754335 w 11830043"/>
              <a:gd name="connsiteY5698" fmla="*/ 1216208 h 6533995"/>
              <a:gd name="connsiteX5699" fmla="*/ 6764118 w 11830043"/>
              <a:gd name="connsiteY5699" fmla="*/ 1206420 h 6533995"/>
              <a:gd name="connsiteX5700" fmla="*/ 7005346 w 11830043"/>
              <a:gd name="connsiteY5700" fmla="*/ 1206417 h 6533995"/>
              <a:gd name="connsiteX5701" fmla="*/ 7015130 w 11830043"/>
              <a:gd name="connsiteY5701" fmla="*/ 1216204 h 6533995"/>
              <a:gd name="connsiteX5702" fmla="*/ 7005346 w 11830043"/>
              <a:gd name="connsiteY5702" fmla="*/ 1225929 h 6533995"/>
              <a:gd name="connsiteX5703" fmla="*/ 6995626 w 11830043"/>
              <a:gd name="connsiteY5703" fmla="*/ 1216204 h 6533995"/>
              <a:gd name="connsiteX5704" fmla="*/ 7005346 w 11830043"/>
              <a:gd name="connsiteY5704" fmla="*/ 1206417 h 6533995"/>
              <a:gd name="connsiteX5705" fmla="*/ 7246575 w 11830043"/>
              <a:gd name="connsiteY5705" fmla="*/ 1206414 h 6533995"/>
              <a:gd name="connsiteX5706" fmla="*/ 7256359 w 11830043"/>
              <a:gd name="connsiteY5706" fmla="*/ 1216201 h 6533995"/>
              <a:gd name="connsiteX5707" fmla="*/ 7246575 w 11830043"/>
              <a:gd name="connsiteY5707" fmla="*/ 1225925 h 6533995"/>
              <a:gd name="connsiteX5708" fmla="*/ 7236855 w 11830043"/>
              <a:gd name="connsiteY5708" fmla="*/ 1216201 h 6533995"/>
              <a:gd name="connsiteX5709" fmla="*/ 7246575 w 11830043"/>
              <a:gd name="connsiteY5709" fmla="*/ 1206414 h 6533995"/>
              <a:gd name="connsiteX5710" fmla="*/ 7487803 w 11830043"/>
              <a:gd name="connsiteY5710" fmla="*/ 1206410 h 6533995"/>
              <a:gd name="connsiteX5711" fmla="*/ 7497524 w 11830043"/>
              <a:gd name="connsiteY5711" fmla="*/ 1216198 h 6533995"/>
              <a:gd name="connsiteX5712" fmla="*/ 7487803 w 11830043"/>
              <a:gd name="connsiteY5712" fmla="*/ 1225922 h 6533995"/>
              <a:gd name="connsiteX5713" fmla="*/ 7478019 w 11830043"/>
              <a:gd name="connsiteY5713" fmla="*/ 1216198 h 6533995"/>
              <a:gd name="connsiteX5714" fmla="*/ 7487803 w 11830043"/>
              <a:gd name="connsiteY5714" fmla="*/ 1206410 h 6533995"/>
              <a:gd name="connsiteX5715" fmla="*/ 7729032 w 11830043"/>
              <a:gd name="connsiteY5715" fmla="*/ 1206407 h 6533995"/>
              <a:gd name="connsiteX5716" fmla="*/ 7738753 w 11830043"/>
              <a:gd name="connsiteY5716" fmla="*/ 1216194 h 6533995"/>
              <a:gd name="connsiteX5717" fmla="*/ 7729032 w 11830043"/>
              <a:gd name="connsiteY5717" fmla="*/ 1225918 h 6533995"/>
              <a:gd name="connsiteX5718" fmla="*/ 7719249 w 11830043"/>
              <a:gd name="connsiteY5718" fmla="*/ 1216194 h 6533995"/>
              <a:gd name="connsiteX5719" fmla="*/ 7729032 w 11830043"/>
              <a:gd name="connsiteY5719" fmla="*/ 1206407 h 6533995"/>
              <a:gd name="connsiteX5720" fmla="*/ 7970260 w 11830043"/>
              <a:gd name="connsiteY5720" fmla="*/ 1206404 h 6533995"/>
              <a:gd name="connsiteX5721" fmla="*/ 7980044 w 11830043"/>
              <a:gd name="connsiteY5721" fmla="*/ 1216191 h 6533995"/>
              <a:gd name="connsiteX5722" fmla="*/ 7970260 w 11830043"/>
              <a:gd name="connsiteY5722" fmla="*/ 1225915 h 6533995"/>
              <a:gd name="connsiteX5723" fmla="*/ 7960477 w 11830043"/>
              <a:gd name="connsiteY5723" fmla="*/ 1216191 h 6533995"/>
              <a:gd name="connsiteX5724" fmla="*/ 7970260 w 11830043"/>
              <a:gd name="connsiteY5724" fmla="*/ 1206404 h 6533995"/>
              <a:gd name="connsiteX5725" fmla="*/ 8211553 w 11830043"/>
              <a:gd name="connsiteY5725" fmla="*/ 1206400 h 6533995"/>
              <a:gd name="connsiteX5726" fmla="*/ 8221273 w 11830043"/>
              <a:gd name="connsiteY5726" fmla="*/ 1216187 h 6533995"/>
              <a:gd name="connsiteX5727" fmla="*/ 8211553 w 11830043"/>
              <a:gd name="connsiteY5727" fmla="*/ 1225912 h 6533995"/>
              <a:gd name="connsiteX5728" fmla="*/ 8201769 w 11830043"/>
              <a:gd name="connsiteY5728" fmla="*/ 1216187 h 6533995"/>
              <a:gd name="connsiteX5729" fmla="*/ 8211553 w 11830043"/>
              <a:gd name="connsiteY5729" fmla="*/ 1206400 h 6533995"/>
              <a:gd name="connsiteX5730" fmla="*/ 8452781 w 11830043"/>
              <a:gd name="connsiteY5730" fmla="*/ 1206397 h 6533995"/>
              <a:gd name="connsiteX5731" fmla="*/ 8462566 w 11830043"/>
              <a:gd name="connsiteY5731" fmla="*/ 1216184 h 6533995"/>
              <a:gd name="connsiteX5732" fmla="*/ 8452781 w 11830043"/>
              <a:gd name="connsiteY5732" fmla="*/ 1225908 h 6533995"/>
              <a:gd name="connsiteX5733" fmla="*/ 8443061 w 11830043"/>
              <a:gd name="connsiteY5733" fmla="*/ 1216184 h 6533995"/>
              <a:gd name="connsiteX5734" fmla="*/ 8452781 w 11830043"/>
              <a:gd name="connsiteY5734" fmla="*/ 1206397 h 6533995"/>
              <a:gd name="connsiteX5735" fmla="*/ 8694009 w 11830043"/>
              <a:gd name="connsiteY5735" fmla="*/ 1206393 h 6533995"/>
              <a:gd name="connsiteX5736" fmla="*/ 8703730 w 11830043"/>
              <a:gd name="connsiteY5736" fmla="*/ 1216181 h 6533995"/>
              <a:gd name="connsiteX5737" fmla="*/ 8694009 w 11830043"/>
              <a:gd name="connsiteY5737" fmla="*/ 1225905 h 6533995"/>
              <a:gd name="connsiteX5738" fmla="*/ 8684289 w 11830043"/>
              <a:gd name="connsiteY5738" fmla="*/ 1216181 h 6533995"/>
              <a:gd name="connsiteX5739" fmla="*/ 8694009 w 11830043"/>
              <a:gd name="connsiteY5739" fmla="*/ 1206393 h 6533995"/>
              <a:gd name="connsiteX5740" fmla="*/ 8935237 w 11830043"/>
              <a:gd name="connsiteY5740" fmla="*/ 1206390 h 6533995"/>
              <a:gd name="connsiteX5741" fmla="*/ 8944958 w 11830043"/>
              <a:gd name="connsiteY5741" fmla="*/ 1216177 h 6533995"/>
              <a:gd name="connsiteX5742" fmla="*/ 8935237 w 11830043"/>
              <a:gd name="connsiteY5742" fmla="*/ 1225902 h 6533995"/>
              <a:gd name="connsiteX5743" fmla="*/ 8925454 w 11830043"/>
              <a:gd name="connsiteY5743" fmla="*/ 1216177 h 6533995"/>
              <a:gd name="connsiteX5744" fmla="*/ 8935237 w 11830043"/>
              <a:gd name="connsiteY5744" fmla="*/ 1206390 h 6533995"/>
              <a:gd name="connsiteX5745" fmla="*/ 9176467 w 11830043"/>
              <a:gd name="connsiteY5745" fmla="*/ 1206387 h 6533995"/>
              <a:gd name="connsiteX5746" fmla="*/ 9186187 w 11830043"/>
              <a:gd name="connsiteY5746" fmla="*/ 1216174 h 6533995"/>
              <a:gd name="connsiteX5747" fmla="*/ 9176467 w 11830043"/>
              <a:gd name="connsiteY5747" fmla="*/ 1225898 h 6533995"/>
              <a:gd name="connsiteX5748" fmla="*/ 9166683 w 11830043"/>
              <a:gd name="connsiteY5748" fmla="*/ 1216174 h 6533995"/>
              <a:gd name="connsiteX5749" fmla="*/ 9176467 w 11830043"/>
              <a:gd name="connsiteY5749" fmla="*/ 1206387 h 6533995"/>
              <a:gd name="connsiteX5750" fmla="*/ 9417695 w 11830043"/>
              <a:gd name="connsiteY5750" fmla="*/ 1206384 h 6533995"/>
              <a:gd name="connsiteX5751" fmla="*/ 9427416 w 11830043"/>
              <a:gd name="connsiteY5751" fmla="*/ 1216171 h 6533995"/>
              <a:gd name="connsiteX5752" fmla="*/ 9417695 w 11830043"/>
              <a:gd name="connsiteY5752" fmla="*/ 1225895 h 6533995"/>
              <a:gd name="connsiteX5753" fmla="*/ 9407911 w 11830043"/>
              <a:gd name="connsiteY5753" fmla="*/ 1216171 h 6533995"/>
              <a:gd name="connsiteX5754" fmla="*/ 9417695 w 11830043"/>
              <a:gd name="connsiteY5754" fmla="*/ 1206384 h 6533995"/>
              <a:gd name="connsiteX5755" fmla="*/ 9649203 w 11830043"/>
              <a:gd name="connsiteY5755" fmla="*/ 965270 h 6533995"/>
              <a:gd name="connsiteX5756" fmla="*/ 9658923 w 11830043"/>
              <a:gd name="connsiteY5756" fmla="*/ 974997 h 6533995"/>
              <a:gd name="connsiteX5757" fmla="*/ 9649203 w 11830043"/>
              <a:gd name="connsiteY5757" fmla="*/ 984785 h 6533995"/>
              <a:gd name="connsiteX5758" fmla="*/ 9639483 w 11830043"/>
              <a:gd name="connsiteY5758" fmla="*/ 974997 h 6533995"/>
              <a:gd name="connsiteX5759" fmla="*/ 9649203 w 11830043"/>
              <a:gd name="connsiteY5759" fmla="*/ 965270 h 6533995"/>
              <a:gd name="connsiteX5760" fmla="*/ 9890432 w 11830043"/>
              <a:gd name="connsiteY5760" fmla="*/ 965267 h 6533995"/>
              <a:gd name="connsiteX5761" fmla="*/ 9900152 w 11830043"/>
              <a:gd name="connsiteY5761" fmla="*/ 974994 h 6533995"/>
              <a:gd name="connsiteX5762" fmla="*/ 9890432 w 11830043"/>
              <a:gd name="connsiteY5762" fmla="*/ 984782 h 6533995"/>
              <a:gd name="connsiteX5763" fmla="*/ 9880648 w 11830043"/>
              <a:gd name="connsiteY5763" fmla="*/ 974994 h 6533995"/>
              <a:gd name="connsiteX5764" fmla="*/ 9890432 w 11830043"/>
              <a:gd name="connsiteY5764" fmla="*/ 965267 h 6533995"/>
              <a:gd name="connsiteX5765" fmla="*/ 10131660 w 11830043"/>
              <a:gd name="connsiteY5765" fmla="*/ 965264 h 6533995"/>
              <a:gd name="connsiteX5766" fmla="*/ 10141444 w 11830043"/>
              <a:gd name="connsiteY5766" fmla="*/ 974991 h 6533995"/>
              <a:gd name="connsiteX5767" fmla="*/ 10131660 w 11830043"/>
              <a:gd name="connsiteY5767" fmla="*/ 984779 h 6533995"/>
              <a:gd name="connsiteX5768" fmla="*/ 10121940 w 11830043"/>
              <a:gd name="connsiteY5768" fmla="*/ 974991 h 6533995"/>
              <a:gd name="connsiteX5769" fmla="*/ 10131660 w 11830043"/>
              <a:gd name="connsiteY5769" fmla="*/ 965264 h 6533995"/>
              <a:gd name="connsiteX5770" fmla="*/ 10372888 w 11830043"/>
              <a:gd name="connsiteY5770" fmla="*/ 965261 h 6533995"/>
              <a:gd name="connsiteX5771" fmla="*/ 10382673 w 11830043"/>
              <a:gd name="connsiteY5771" fmla="*/ 974988 h 6533995"/>
              <a:gd name="connsiteX5772" fmla="*/ 10372888 w 11830043"/>
              <a:gd name="connsiteY5772" fmla="*/ 984776 h 6533995"/>
              <a:gd name="connsiteX5773" fmla="*/ 10363168 w 11830043"/>
              <a:gd name="connsiteY5773" fmla="*/ 974988 h 6533995"/>
              <a:gd name="connsiteX5774" fmla="*/ 10372888 w 11830043"/>
              <a:gd name="connsiteY5774" fmla="*/ 965261 h 6533995"/>
              <a:gd name="connsiteX5775" fmla="*/ 10614116 w 11830043"/>
              <a:gd name="connsiteY5775" fmla="*/ 965258 h 6533995"/>
              <a:gd name="connsiteX5776" fmla="*/ 10623901 w 11830043"/>
              <a:gd name="connsiteY5776" fmla="*/ 974986 h 6533995"/>
              <a:gd name="connsiteX5777" fmla="*/ 10614116 w 11830043"/>
              <a:gd name="connsiteY5777" fmla="*/ 984773 h 6533995"/>
              <a:gd name="connsiteX5778" fmla="*/ 10604396 w 11830043"/>
              <a:gd name="connsiteY5778" fmla="*/ 974986 h 6533995"/>
              <a:gd name="connsiteX5779" fmla="*/ 10614116 w 11830043"/>
              <a:gd name="connsiteY5779" fmla="*/ 965258 h 6533995"/>
              <a:gd name="connsiteX5780" fmla="*/ 10855345 w 11830043"/>
              <a:gd name="connsiteY5780" fmla="*/ 965255 h 6533995"/>
              <a:gd name="connsiteX5781" fmla="*/ 10865065 w 11830043"/>
              <a:gd name="connsiteY5781" fmla="*/ 974983 h 6533995"/>
              <a:gd name="connsiteX5782" fmla="*/ 10855345 w 11830043"/>
              <a:gd name="connsiteY5782" fmla="*/ 984771 h 6533995"/>
              <a:gd name="connsiteX5783" fmla="*/ 10845625 w 11830043"/>
              <a:gd name="connsiteY5783" fmla="*/ 974983 h 6533995"/>
              <a:gd name="connsiteX5784" fmla="*/ 10855345 w 11830043"/>
              <a:gd name="connsiteY5784" fmla="*/ 965255 h 6533995"/>
              <a:gd name="connsiteX5785" fmla="*/ 11096574 w 11830043"/>
              <a:gd name="connsiteY5785" fmla="*/ 965252 h 6533995"/>
              <a:gd name="connsiteX5786" fmla="*/ 11106294 w 11830043"/>
              <a:gd name="connsiteY5786" fmla="*/ 974980 h 6533995"/>
              <a:gd name="connsiteX5787" fmla="*/ 11096574 w 11830043"/>
              <a:gd name="connsiteY5787" fmla="*/ 984768 h 6533995"/>
              <a:gd name="connsiteX5788" fmla="*/ 11086790 w 11830043"/>
              <a:gd name="connsiteY5788" fmla="*/ 974980 h 6533995"/>
              <a:gd name="connsiteX5789" fmla="*/ 11096574 w 11830043"/>
              <a:gd name="connsiteY5789" fmla="*/ 965252 h 6533995"/>
              <a:gd name="connsiteX5790" fmla="*/ 11337802 w 11830043"/>
              <a:gd name="connsiteY5790" fmla="*/ 965250 h 6533995"/>
              <a:gd name="connsiteX5791" fmla="*/ 11347587 w 11830043"/>
              <a:gd name="connsiteY5791" fmla="*/ 974977 h 6533995"/>
              <a:gd name="connsiteX5792" fmla="*/ 11337802 w 11830043"/>
              <a:gd name="connsiteY5792" fmla="*/ 984765 h 6533995"/>
              <a:gd name="connsiteX5793" fmla="*/ 11328082 w 11830043"/>
              <a:gd name="connsiteY5793" fmla="*/ 974977 h 6533995"/>
              <a:gd name="connsiteX5794" fmla="*/ 11337802 w 11830043"/>
              <a:gd name="connsiteY5794" fmla="*/ 965250 h 6533995"/>
              <a:gd name="connsiteX5795" fmla="*/ 11579030 w 11830043"/>
              <a:gd name="connsiteY5795" fmla="*/ 965247 h 6533995"/>
              <a:gd name="connsiteX5796" fmla="*/ 11588815 w 11830043"/>
              <a:gd name="connsiteY5796" fmla="*/ 974974 h 6533995"/>
              <a:gd name="connsiteX5797" fmla="*/ 11579030 w 11830043"/>
              <a:gd name="connsiteY5797" fmla="*/ 984762 h 6533995"/>
              <a:gd name="connsiteX5798" fmla="*/ 11569310 w 11830043"/>
              <a:gd name="connsiteY5798" fmla="*/ 974974 h 6533995"/>
              <a:gd name="connsiteX5799" fmla="*/ 11579030 w 11830043"/>
              <a:gd name="connsiteY5799" fmla="*/ 965247 h 6533995"/>
              <a:gd name="connsiteX5800" fmla="*/ 11820259 w 11830043"/>
              <a:gd name="connsiteY5800" fmla="*/ 965244 h 6533995"/>
              <a:gd name="connsiteX5801" fmla="*/ 11830043 w 11830043"/>
              <a:gd name="connsiteY5801" fmla="*/ 974971 h 6533995"/>
              <a:gd name="connsiteX5802" fmla="*/ 11820259 w 11830043"/>
              <a:gd name="connsiteY5802" fmla="*/ 984759 h 6533995"/>
              <a:gd name="connsiteX5803" fmla="*/ 11810539 w 11830043"/>
              <a:gd name="connsiteY5803" fmla="*/ 974971 h 6533995"/>
              <a:gd name="connsiteX5804" fmla="*/ 11820259 w 11830043"/>
              <a:gd name="connsiteY5804" fmla="*/ 965244 h 6533995"/>
              <a:gd name="connsiteX5805" fmla="*/ 9720 w 11830043"/>
              <a:gd name="connsiteY5805" fmla="*/ 965241 h 6533995"/>
              <a:gd name="connsiteX5806" fmla="*/ 19504 w 11830043"/>
              <a:gd name="connsiteY5806" fmla="*/ 974968 h 6533995"/>
              <a:gd name="connsiteX5807" fmla="*/ 9720 w 11830043"/>
              <a:gd name="connsiteY5807" fmla="*/ 984756 h 6533995"/>
              <a:gd name="connsiteX5808" fmla="*/ 1 w 11830043"/>
              <a:gd name="connsiteY5808" fmla="*/ 974968 h 6533995"/>
              <a:gd name="connsiteX5809" fmla="*/ 9720 w 11830043"/>
              <a:gd name="connsiteY5809" fmla="*/ 965241 h 6533995"/>
              <a:gd name="connsiteX5810" fmla="*/ 251004 w 11830043"/>
              <a:gd name="connsiteY5810" fmla="*/ 965238 h 6533995"/>
              <a:gd name="connsiteX5811" fmla="*/ 260788 w 11830043"/>
              <a:gd name="connsiteY5811" fmla="*/ 974965 h 6533995"/>
              <a:gd name="connsiteX5812" fmla="*/ 251004 w 11830043"/>
              <a:gd name="connsiteY5812" fmla="*/ 984753 h 6533995"/>
              <a:gd name="connsiteX5813" fmla="*/ 241284 w 11830043"/>
              <a:gd name="connsiteY5813" fmla="*/ 974965 h 6533995"/>
              <a:gd name="connsiteX5814" fmla="*/ 251004 w 11830043"/>
              <a:gd name="connsiteY5814" fmla="*/ 965238 h 6533995"/>
              <a:gd name="connsiteX5815" fmla="*/ 492223 w 11830043"/>
              <a:gd name="connsiteY5815" fmla="*/ 965235 h 6533995"/>
              <a:gd name="connsiteX5816" fmla="*/ 501943 w 11830043"/>
              <a:gd name="connsiteY5816" fmla="*/ 974962 h 6533995"/>
              <a:gd name="connsiteX5817" fmla="*/ 492223 w 11830043"/>
              <a:gd name="connsiteY5817" fmla="*/ 984750 h 6533995"/>
              <a:gd name="connsiteX5818" fmla="*/ 482439 w 11830043"/>
              <a:gd name="connsiteY5818" fmla="*/ 974962 h 6533995"/>
              <a:gd name="connsiteX5819" fmla="*/ 492223 w 11830043"/>
              <a:gd name="connsiteY5819" fmla="*/ 965235 h 6533995"/>
              <a:gd name="connsiteX5820" fmla="*/ 733444 w 11830043"/>
              <a:gd name="connsiteY5820" fmla="*/ 965233 h 6533995"/>
              <a:gd name="connsiteX5821" fmla="*/ 743164 w 11830043"/>
              <a:gd name="connsiteY5821" fmla="*/ 974960 h 6533995"/>
              <a:gd name="connsiteX5822" fmla="*/ 733444 w 11830043"/>
              <a:gd name="connsiteY5822" fmla="*/ 984747 h 6533995"/>
              <a:gd name="connsiteX5823" fmla="*/ 723660 w 11830043"/>
              <a:gd name="connsiteY5823" fmla="*/ 974960 h 6533995"/>
              <a:gd name="connsiteX5824" fmla="*/ 733444 w 11830043"/>
              <a:gd name="connsiteY5824" fmla="*/ 965233 h 6533995"/>
              <a:gd name="connsiteX5825" fmla="*/ 974664 w 11830043"/>
              <a:gd name="connsiteY5825" fmla="*/ 965230 h 6533995"/>
              <a:gd name="connsiteX5826" fmla="*/ 984448 w 11830043"/>
              <a:gd name="connsiteY5826" fmla="*/ 974957 h 6533995"/>
              <a:gd name="connsiteX5827" fmla="*/ 974664 w 11830043"/>
              <a:gd name="connsiteY5827" fmla="*/ 984745 h 6533995"/>
              <a:gd name="connsiteX5828" fmla="*/ 964944 w 11830043"/>
              <a:gd name="connsiteY5828" fmla="*/ 974957 h 6533995"/>
              <a:gd name="connsiteX5829" fmla="*/ 974664 w 11830043"/>
              <a:gd name="connsiteY5829" fmla="*/ 965230 h 6533995"/>
              <a:gd name="connsiteX5830" fmla="*/ 1215884 w 11830043"/>
              <a:gd name="connsiteY5830" fmla="*/ 965227 h 6533995"/>
              <a:gd name="connsiteX5831" fmla="*/ 1225668 w 11830043"/>
              <a:gd name="connsiteY5831" fmla="*/ 974954 h 6533995"/>
              <a:gd name="connsiteX5832" fmla="*/ 1215884 w 11830043"/>
              <a:gd name="connsiteY5832" fmla="*/ 984742 h 6533995"/>
              <a:gd name="connsiteX5833" fmla="*/ 1206164 w 11830043"/>
              <a:gd name="connsiteY5833" fmla="*/ 974954 h 6533995"/>
              <a:gd name="connsiteX5834" fmla="*/ 1215884 w 11830043"/>
              <a:gd name="connsiteY5834" fmla="*/ 965227 h 6533995"/>
              <a:gd name="connsiteX5835" fmla="*/ 1457105 w 11830043"/>
              <a:gd name="connsiteY5835" fmla="*/ 965224 h 6533995"/>
              <a:gd name="connsiteX5836" fmla="*/ 1466825 w 11830043"/>
              <a:gd name="connsiteY5836" fmla="*/ 974951 h 6533995"/>
              <a:gd name="connsiteX5837" fmla="*/ 1457105 w 11830043"/>
              <a:gd name="connsiteY5837" fmla="*/ 984739 h 6533995"/>
              <a:gd name="connsiteX5838" fmla="*/ 1447322 w 11830043"/>
              <a:gd name="connsiteY5838" fmla="*/ 974951 h 6533995"/>
              <a:gd name="connsiteX5839" fmla="*/ 1457105 w 11830043"/>
              <a:gd name="connsiteY5839" fmla="*/ 965224 h 6533995"/>
              <a:gd name="connsiteX5840" fmla="*/ 1698330 w 11830043"/>
              <a:gd name="connsiteY5840" fmla="*/ 965221 h 6533995"/>
              <a:gd name="connsiteX5841" fmla="*/ 1708116 w 11830043"/>
              <a:gd name="connsiteY5841" fmla="*/ 974948 h 6533995"/>
              <a:gd name="connsiteX5842" fmla="*/ 1698330 w 11830043"/>
              <a:gd name="connsiteY5842" fmla="*/ 984736 h 6533995"/>
              <a:gd name="connsiteX5843" fmla="*/ 1688545 w 11830043"/>
              <a:gd name="connsiteY5843" fmla="*/ 974948 h 6533995"/>
              <a:gd name="connsiteX5844" fmla="*/ 1698330 w 11830043"/>
              <a:gd name="connsiteY5844" fmla="*/ 965221 h 6533995"/>
              <a:gd name="connsiteX5845" fmla="*/ 1939580 w 11830043"/>
              <a:gd name="connsiteY5845" fmla="*/ 965219 h 6533995"/>
              <a:gd name="connsiteX5846" fmla="*/ 1949363 w 11830043"/>
              <a:gd name="connsiteY5846" fmla="*/ 974945 h 6533995"/>
              <a:gd name="connsiteX5847" fmla="*/ 1939580 w 11830043"/>
              <a:gd name="connsiteY5847" fmla="*/ 984733 h 6533995"/>
              <a:gd name="connsiteX5848" fmla="*/ 1929859 w 11830043"/>
              <a:gd name="connsiteY5848" fmla="*/ 974945 h 6533995"/>
              <a:gd name="connsiteX5849" fmla="*/ 1939580 w 11830043"/>
              <a:gd name="connsiteY5849" fmla="*/ 965219 h 6533995"/>
              <a:gd name="connsiteX5850" fmla="*/ 2180788 w 11830043"/>
              <a:gd name="connsiteY5850" fmla="*/ 965216 h 6533995"/>
              <a:gd name="connsiteX5851" fmla="*/ 2190577 w 11830043"/>
              <a:gd name="connsiteY5851" fmla="*/ 974942 h 6533995"/>
              <a:gd name="connsiteX5852" fmla="*/ 2180788 w 11830043"/>
              <a:gd name="connsiteY5852" fmla="*/ 984730 h 6533995"/>
              <a:gd name="connsiteX5853" fmla="*/ 2171083 w 11830043"/>
              <a:gd name="connsiteY5853" fmla="*/ 974942 h 6533995"/>
              <a:gd name="connsiteX5854" fmla="*/ 2180788 w 11830043"/>
              <a:gd name="connsiteY5854" fmla="*/ 965216 h 6533995"/>
              <a:gd name="connsiteX5855" fmla="*/ 2422035 w 11830043"/>
              <a:gd name="connsiteY5855" fmla="*/ 965213 h 6533995"/>
              <a:gd name="connsiteX5856" fmla="*/ 2431752 w 11830043"/>
              <a:gd name="connsiteY5856" fmla="*/ 974940 h 6533995"/>
              <a:gd name="connsiteX5857" fmla="*/ 2422035 w 11830043"/>
              <a:gd name="connsiteY5857" fmla="*/ 984727 h 6533995"/>
              <a:gd name="connsiteX5858" fmla="*/ 2412255 w 11830043"/>
              <a:gd name="connsiteY5858" fmla="*/ 974940 h 6533995"/>
              <a:gd name="connsiteX5859" fmla="*/ 2422035 w 11830043"/>
              <a:gd name="connsiteY5859" fmla="*/ 965213 h 6533995"/>
              <a:gd name="connsiteX5860" fmla="*/ 2663272 w 11830043"/>
              <a:gd name="connsiteY5860" fmla="*/ 965210 h 6533995"/>
              <a:gd name="connsiteX5861" fmla="*/ 2672996 w 11830043"/>
              <a:gd name="connsiteY5861" fmla="*/ 974937 h 6533995"/>
              <a:gd name="connsiteX5862" fmla="*/ 2663272 w 11830043"/>
              <a:gd name="connsiteY5862" fmla="*/ 984724 h 6533995"/>
              <a:gd name="connsiteX5863" fmla="*/ 2653490 w 11830043"/>
              <a:gd name="connsiteY5863" fmla="*/ 974937 h 6533995"/>
              <a:gd name="connsiteX5864" fmla="*/ 2663272 w 11830043"/>
              <a:gd name="connsiteY5864" fmla="*/ 965210 h 6533995"/>
              <a:gd name="connsiteX5865" fmla="*/ 2904570 w 11830043"/>
              <a:gd name="connsiteY5865" fmla="*/ 965208 h 6533995"/>
              <a:gd name="connsiteX5866" fmla="*/ 2914353 w 11830043"/>
              <a:gd name="connsiteY5866" fmla="*/ 974934 h 6533995"/>
              <a:gd name="connsiteX5867" fmla="*/ 2904570 w 11830043"/>
              <a:gd name="connsiteY5867" fmla="*/ 984721 h 6533995"/>
              <a:gd name="connsiteX5868" fmla="*/ 2894789 w 11830043"/>
              <a:gd name="connsiteY5868" fmla="*/ 974934 h 6533995"/>
              <a:gd name="connsiteX5869" fmla="*/ 2904570 w 11830043"/>
              <a:gd name="connsiteY5869" fmla="*/ 965208 h 6533995"/>
              <a:gd name="connsiteX5870" fmla="*/ 3145749 w 11830043"/>
              <a:gd name="connsiteY5870" fmla="*/ 965205 h 6533995"/>
              <a:gd name="connsiteX5871" fmla="*/ 3155531 w 11830043"/>
              <a:gd name="connsiteY5871" fmla="*/ 974931 h 6533995"/>
              <a:gd name="connsiteX5872" fmla="*/ 3145749 w 11830043"/>
              <a:gd name="connsiteY5872" fmla="*/ 984719 h 6533995"/>
              <a:gd name="connsiteX5873" fmla="*/ 3136031 w 11830043"/>
              <a:gd name="connsiteY5873" fmla="*/ 974931 h 6533995"/>
              <a:gd name="connsiteX5874" fmla="*/ 3145749 w 11830043"/>
              <a:gd name="connsiteY5874" fmla="*/ 965205 h 6533995"/>
              <a:gd name="connsiteX5875" fmla="*/ 3386957 w 11830043"/>
              <a:gd name="connsiteY5875" fmla="*/ 965202 h 6533995"/>
              <a:gd name="connsiteX5876" fmla="*/ 3396743 w 11830043"/>
              <a:gd name="connsiteY5876" fmla="*/ 974928 h 6533995"/>
              <a:gd name="connsiteX5877" fmla="*/ 3386957 w 11830043"/>
              <a:gd name="connsiteY5877" fmla="*/ 984716 h 6533995"/>
              <a:gd name="connsiteX5878" fmla="*/ 3377235 w 11830043"/>
              <a:gd name="connsiteY5878" fmla="*/ 974928 h 6533995"/>
              <a:gd name="connsiteX5879" fmla="*/ 3386957 w 11830043"/>
              <a:gd name="connsiteY5879" fmla="*/ 965202 h 6533995"/>
              <a:gd name="connsiteX5880" fmla="*/ 3628211 w 11830043"/>
              <a:gd name="connsiteY5880" fmla="*/ 965199 h 6533995"/>
              <a:gd name="connsiteX5881" fmla="*/ 3637930 w 11830043"/>
              <a:gd name="connsiteY5881" fmla="*/ 974925 h 6533995"/>
              <a:gd name="connsiteX5882" fmla="*/ 3628211 w 11830043"/>
              <a:gd name="connsiteY5882" fmla="*/ 984713 h 6533995"/>
              <a:gd name="connsiteX5883" fmla="*/ 3618429 w 11830043"/>
              <a:gd name="connsiteY5883" fmla="*/ 974925 h 6533995"/>
              <a:gd name="connsiteX5884" fmla="*/ 3628211 w 11830043"/>
              <a:gd name="connsiteY5884" fmla="*/ 965199 h 6533995"/>
              <a:gd name="connsiteX5885" fmla="*/ 3869430 w 11830043"/>
              <a:gd name="connsiteY5885" fmla="*/ 965197 h 6533995"/>
              <a:gd name="connsiteX5886" fmla="*/ 3879147 w 11830043"/>
              <a:gd name="connsiteY5886" fmla="*/ 974923 h 6533995"/>
              <a:gd name="connsiteX5887" fmla="*/ 3869430 w 11830043"/>
              <a:gd name="connsiteY5887" fmla="*/ 984710 h 6533995"/>
              <a:gd name="connsiteX5888" fmla="*/ 3859645 w 11830043"/>
              <a:gd name="connsiteY5888" fmla="*/ 974923 h 6533995"/>
              <a:gd name="connsiteX5889" fmla="*/ 3869430 w 11830043"/>
              <a:gd name="connsiteY5889" fmla="*/ 965197 h 6533995"/>
              <a:gd name="connsiteX5890" fmla="*/ 4110581 w 11830043"/>
              <a:gd name="connsiteY5890" fmla="*/ 965194 h 6533995"/>
              <a:gd name="connsiteX5891" fmla="*/ 4120362 w 11830043"/>
              <a:gd name="connsiteY5891" fmla="*/ 974920 h 6533995"/>
              <a:gd name="connsiteX5892" fmla="*/ 4110581 w 11830043"/>
              <a:gd name="connsiteY5892" fmla="*/ 984707 h 6533995"/>
              <a:gd name="connsiteX5893" fmla="*/ 4100797 w 11830043"/>
              <a:gd name="connsiteY5893" fmla="*/ 974920 h 6533995"/>
              <a:gd name="connsiteX5894" fmla="*/ 4110581 w 11830043"/>
              <a:gd name="connsiteY5894" fmla="*/ 965194 h 6533995"/>
              <a:gd name="connsiteX5895" fmla="*/ 4351806 w 11830043"/>
              <a:gd name="connsiteY5895" fmla="*/ 965191 h 6533995"/>
              <a:gd name="connsiteX5896" fmla="*/ 4361580 w 11830043"/>
              <a:gd name="connsiteY5896" fmla="*/ 974917 h 6533995"/>
              <a:gd name="connsiteX5897" fmla="*/ 4351806 w 11830043"/>
              <a:gd name="connsiteY5897" fmla="*/ 984704 h 6533995"/>
              <a:gd name="connsiteX5898" fmla="*/ 4342006 w 11830043"/>
              <a:gd name="connsiteY5898" fmla="*/ 974917 h 6533995"/>
              <a:gd name="connsiteX5899" fmla="*/ 4351806 w 11830043"/>
              <a:gd name="connsiteY5899" fmla="*/ 965191 h 6533995"/>
              <a:gd name="connsiteX5900" fmla="*/ 4593017 w 11830043"/>
              <a:gd name="connsiteY5900" fmla="*/ 965189 h 6533995"/>
              <a:gd name="connsiteX5901" fmla="*/ 4602795 w 11830043"/>
              <a:gd name="connsiteY5901" fmla="*/ 974914 h 6533995"/>
              <a:gd name="connsiteX5902" fmla="*/ 4593017 w 11830043"/>
              <a:gd name="connsiteY5902" fmla="*/ 984701 h 6533995"/>
              <a:gd name="connsiteX5903" fmla="*/ 4583304 w 11830043"/>
              <a:gd name="connsiteY5903" fmla="*/ 974914 h 6533995"/>
              <a:gd name="connsiteX5904" fmla="*/ 4593017 w 11830043"/>
              <a:gd name="connsiteY5904" fmla="*/ 965189 h 6533995"/>
              <a:gd name="connsiteX5905" fmla="*/ 4834252 w 11830043"/>
              <a:gd name="connsiteY5905" fmla="*/ 965186 h 6533995"/>
              <a:gd name="connsiteX5906" fmla="*/ 4844038 w 11830043"/>
              <a:gd name="connsiteY5906" fmla="*/ 974911 h 6533995"/>
              <a:gd name="connsiteX5907" fmla="*/ 4834252 w 11830043"/>
              <a:gd name="connsiteY5907" fmla="*/ 984698 h 6533995"/>
              <a:gd name="connsiteX5908" fmla="*/ 4824532 w 11830043"/>
              <a:gd name="connsiteY5908" fmla="*/ 974911 h 6533995"/>
              <a:gd name="connsiteX5909" fmla="*/ 4834252 w 11830043"/>
              <a:gd name="connsiteY5909" fmla="*/ 965186 h 6533995"/>
              <a:gd name="connsiteX5910" fmla="*/ 5075485 w 11830043"/>
              <a:gd name="connsiteY5910" fmla="*/ 965183 h 6533995"/>
              <a:gd name="connsiteX5911" fmla="*/ 5085201 w 11830043"/>
              <a:gd name="connsiteY5911" fmla="*/ 974908 h 6533995"/>
              <a:gd name="connsiteX5912" fmla="*/ 5075485 w 11830043"/>
              <a:gd name="connsiteY5912" fmla="*/ 984695 h 6533995"/>
              <a:gd name="connsiteX5913" fmla="*/ 5065704 w 11830043"/>
              <a:gd name="connsiteY5913" fmla="*/ 974908 h 6533995"/>
              <a:gd name="connsiteX5914" fmla="*/ 5075485 w 11830043"/>
              <a:gd name="connsiteY5914" fmla="*/ 965183 h 6533995"/>
              <a:gd name="connsiteX5915" fmla="*/ 5316710 w 11830043"/>
              <a:gd name="connsiteY5915" fmla="*/ 965180 h 6533995"/>
              <a:gd name="connsiteX5916" fmla="*/ 5326429 w 11830043"/>
              <a:gd name="connsiteY5916" fmla="*/ 974905 h 6533995"/>
              <a:gd name="connsiteX5917" fmla="*/ 5316710 w 11830043"/>
              <a:gd name="connsiteY5917" fmla="*/ 984693 h 6533995"/>
              <a:gd name="connsiteX5918" fmla="*/ 5306924 w 11830043"/>
              <a:gd name="connsiteY5918" fmla="*/ 974905 h 6533995"/>
              <a:gd name="connsiteX5919" fmla="*/ 5316710 w 11830043"/>
              <a:gd name="connsiteY5919" fmla="*/ 965180 h 6533995"/>
              <a:gd name="connsiteX5920" fmla="*/ 5557991 w 11830043"/>
              <a:gd name="connsiteY5920" fmla="*/ 965177 h 6533995"/>
              <a:gd name="connsiteX5921" fmla="*/ 5567774 w 11830043"/>
              <a:gd name="connsiteY5921" fmla="*/ 974902 h 6533995"/>
              <a:gd name="connsiteX5922" fmla="*/ 5557991 w 11830043"/>
              <a:gd name="connsiteY5922" fmla="*/ 984690 h 6533995"/>
              <a:gd name="connsiteX5923" fmla="*/ 5548208 w 11830043"/>
              <a:gd name="connsiteY5923" fmla="*/ 974902 h 6533995"/>
              <a:gd name="connsiteX5924" fmla="*/ 5557991 w 11830043"/>
              <a:gd name="connsiteY5924" fmla="*/ 965177 h 6533995"/>
              <a:gd name="connsiteX5925" fmla="*/ 5799205 w 11830043"/>
              <a:gd name="connsiteY5925" fmla="*/ 965174 h 6533995"/>
              <a:gd name="connsiteX5926" fmla="*/ 5808989 w 11830043"/>
              <a:gd name="connsiteY5926" fmla="*/ 974899 h 6533995"/>
              <a:gd name="connsiteX5927" fmla="*/ 5799205 w 11830043"/>
              <a:gd name="connsiteY5927" fmla="*/ 984687 h 6533995"/>
              <a:gd name="connsiteX5928" fmla="*/ 5789486 w 11830043"/>
              <a:gd name="connsiteY5928" fmla="*/ 974899 h 6533995"/>
              <a:gd name="connsiteX5929" fmla="*/ 5799205 w 11830043"/>
              <a:gd name="connsiteY5929" fmla="*/ 965174 h 6533995"/>
              <a:gd name="connsiteX5930" fmla="*/ 6040432 w 11830043"/>
              <a:gd name="connsiteY5930" fmla="*/ 965172 h 6533995"/>
              <a:gd name="connsiteX5931" fmla="*/ 6050216 w 11830043"/>
              <a:gd name="connsiteY5931" fmla="*/ 974897 h 6533995"/>
              <a:gd name="connsiteX5932" fmla="*/ 6040432 w 11830043"/>
              <a:gd name="connsiteY5932" fmla="*/ 984684 h 6533995"/>
              <a:gd name="connsiteX5933" fmla="*/ 6030712 w 11830043"/>
              <a:gd name="connsiteY5933" fmla="*/ 974897 h 6533995"/>
              <a:gd name="connsiteX5934" fmla="*/ 6040432 w 11830043"/>
              <a:gd name="connsiteY5934" fmla="*/ 965172 h 6533995"/>
              <a:gd name="connsiteX5935" fmla="*/ 6281661 w 11830043"/>
              <a:gd name="connsiteY5935" fmla="*/ 965169 h 6533995"/>
              <a:gd name="connsiteX5936" fmla="*/ 6291381 w 11830043"/>
              <a:gd name="connsiteY5936" fmla="*/ 974894 h 6533995"/>
              <a:gd name="connsiteX5937" fmla="*/ 6281661 w 11830043"/>
              <a:gd name="connsiteY5937" fmla="*/ 984681 h 6533995"/>
              <a:gd name="connsiteX5938" fmla="*/ 6271877 w 11830043"/>
              <a:gd name="connsiteY5938" fmla="*/ 974894 h 6533995"/>
              <a:gd name="connsiteX5939" fmla="*/ 6281661 w 11830043"/>
              <a:gd name="connsiteY5939" fmla="*/ 965169 h 6533995"/>
              <a:gd name="connsiteX5940" fmla="*/ 6522889 w 11830043"/>
              <a:gd name="connsiteY5940" fmla="*/ 965166 h 6533995"/>
              <a:gd name="connsiteX5941" fmla="*/ 6532610 w 11830043"/>
              <a:gd name="connsiteY5941" fmla="*/ 974891 h 6533995"/>
              <a:gd name="connsiteX5942" fmla="*/ 6522889 w 11830043"/>
              <a:gd name="connsiteY5942" fmla="*/ 984678 h 6533995"/>
              <a:gd name="connsiteX5943" fmla="*/ 6513105 w 11830043"/>
              <a:gd name="connsiteY5943" fmla="*/ 974891 h 6533995"/>
              <a:gd name="connsiteX5944" fmla="*/ 6522889 w 11830043"/>
              <a:gd name="connsiteY5944" fmla="*/ 965166 h 6533995"/>
              <a:gd name="connsiteX5945" fmla="*/ 6764118 w 11830043"/>
              <a:gd name="connsiteY5945" fmla="*/ 965163 h 6533995"/>
              <a:gd name="connsiteX5946" fmla="*/ 6773902 w 11830043"/>
              <a:gd name="connsiteY5946" fmla="*/ 974888 h 6533995"/>
              <a:gd name="connsiteX5947" fmla="*/ 6764118 w 11830043"/>
              <a:gd name="connsiteY5947" fmla="*/ 984675 h 6533995"/>
              <a:gd name="connsiteX5948" fmla="*/ 6754335 w 11830043"/>
              <a:gd name="connsiteY5948" fmla="*/ 974888 h 6533995"/>
              <a:gd name="connsiteX5949" fmla="*/ 6764118 w 11830043"/>
              <a:gd name="connsiteY5949" fmla="*/ 965163 h 6533995"/>
              <a:gd name="connsiteX5950" fmla="*/ 7005346 w 11830043"/>
              <a:gd name="connsiteY5950" fmla="*/ 965161 h 6533995"/>
              <a:gd name="connsiteX5951" fmla="*/ 7015130 w 11830043"/>
              <a:gd name="connsiteY5951" fmla="*/ 974885 h 6533995"/>
              <a:gd name="connsiteX5952" fmla="*/ 7005346 w 11830043"/>
              <a:gd name="connsiteY5952" fmla="*/ 984672 h 6533995"/>
              <a:gd name="connsiteX5953" fmla="*/ 6995626 w 11830043"/>
              <a:gd name="connsiteY5953" fmla="*/ 974885 h 6533995"/>
              <a:gd name="connsiteX5954" fmla="*/ 7005346 w 11830043"/>
              <a:gd name="connsiteY5954" fmla="*/ 965161 h 6533995"/>
              <a:gd name="connsiteX5955" fmla="*/ 7246575 w 11830043"/>
              <a:gd name="connsiteY5955" fmla="*/ 965158 h 6533995"/>
              <a:gd name="connsiteX5956" fmla="*/ 7256359 w 11830043"/>
              <a:gd name="connsiteY5956" fmla="*/ 974882 h 6533995"/>
              <a:gd name="connsiteX5957" fmla="*/ 7246575 w 11830043"/>
              <a:gd name="connsiteY5957" fmla="*/ 984669 h 6533995"/>
              <a:gd name="connsiteX5958" fmla="*/ 7236855 w 11830043"/>
              <a:gd name="connsiteY5958" fmla="*/ 974882 h 6533995"/>
              <a:gd name="connsiteX5959" fmla="*/ 7246575 w 11830043"/>
              <a:gd name="connsiteY5959" fmla="*/ 965158 h 6533995"/>
              <a:gd name="connsiteX5960" fmla="*/ 7487803 w 11830043"/>
              <a:gd name="connsiteY5960" fmla="*/ 965155 h 6533995"/>
              <a:gd name="connsiteX5961" fmla="*/ 7497524 w 11830043"/>
              <a:gd name="connsiteY5961" fmla="*/ 974879 h 6533995"/>
              <a:gd name="connsiteX5962" fmla="*/ 7487803 w 11830043"/>
              <a:gd name="connsiteY5962" fmla="*/ 984666 h 6533995"/>
              <a:gd name="connsiteX5963" fmla="*/ 7478019 w 11830043"/>
              <a:gd name="connsiteY5963" fmla="*/ 974879 h 6533995"/>
              <a:gd name="connsiteX5964" fmla="*/ 7487803 w 11830043"/>
              <a:gd name="connsiteY5964" fmla="*/ 965155 h 6533995"/>
              <a:gd name="connsiteX5965" fmla="*/ 7729032 w 11830043"/>
              <a:gd name="connsiteY5965" fmla="*/ 965152 h 6533995"/>
              <a:gd name="connsiteX5966" fmla="*/ 7738753 w 11830043"/>
              <a:gd name="connsiteY5966" fmla="*/ 974877 h 6533995"/>
              <a:gd name="connsiteX5967" fmla="*/ 7729032 w 11830043"/>
              <a:gd name="connsiteY5967" fmla="*/ 984664 h 6533995"/>
              <a:gd name="connsiteX5968" fmla="*/ 7719249 w 11830043"/>
              <a:gd name="connsiteY5968" fmla="*/ 974877 h 6533995"/>
              <a:gd name="connsiteX5969" fmla="*/ 7729032 w 11830043"/>
              <a:gd name="connsiteY5969" fmla="*/ 965152 h 6533995"/>
              <a:gd name="connsiteX5970" fmla="*/ 7970260 w 11830043"/>
              <a:gd name="connsiteY5970" fmla="*/ 965150 h 6533995"/>
              <a:gd name="connsiteX5971" fmla="*/ 7980044 w 11830043"/>
              <a:gd name="connsiteY5971" fmla="*/ 974874 h 6533995"/>
              <a:gd name="connsiteX5972" fmla="*/ 7970260 w 11830043"/>
              <a:gd name="connsiteY5972" fmla="*/ 984661 h 6533995"/>
              <a:gd name="connsiteX5973" fmla="*/ 7960477 w 11830043"/>
              <a:gd name="connsiteY5973" fmla="*/ 974874 h 6533995"/>
              <a:gd name="connsiteX5974" fmla="*/ 7970260 w 11830043"/>
              <a:gd name="connsiteY5974" fmla="*/ 965150 h 6533995"/>
              <a:gd name="connsiteX5975" fmla="*/ 8211553 w 11830043"/>
              <a:gd name="connsiteY5975" fmla="*/ 965147 h 6533995"/>
              <a:gd name="connsiteX5976" fmla="*/ 8221273 w 11830043"/>
              <a:gd name="connsiteY5976" fmla="*/ 974871 h 6533995"/>
              <a:gd name="connsiteX5977" fmla="*/ 8211553 w 11830043"/>
              <a:gd name="connsiteY5977" fmla="*/ 984658 h 6533995"/>
              <a:gd name="connsiteX5978" fmla="*/ 8201769 w 11830043"/>
              <a:gd name="connsiteY5978" fmla="*/ 974871 h 6533995"/>
              <a:gd name="connsiteX5979" fmla="*/ 8211553 w 11830043"/>
              <a:gd name="connsiteY5979" fmla="*/ 965147 h 6533995"/>
              <a:gd name="connsiteX5980" fmla="*/ 8452781 w 11830043"/>
              <a:gd name="connsiteY5980" fmla="*/ 965144 h 6533995"/>
              <a:gd name="connsiteX5981" fmla="*/ 8462566 w 11830043"/>
              <a:gd name="connsiteY5981" fmla="*/ 974868 h 6533995"/>
              <a:gd name="connsiteX5982" fmla="*/ 8452781 w 11830043"/>
              <a:gd name="connsiteY5982" fmla="*/ 984655 h 6533995"/>
              <a:gd name="connsiteX5983" fmla="*/ 8443061 w 11830043"/>
              <a:gd name="connsiteY5983" fmla="*/ 974868 h 6533995"/>
              <a:gd name="connsiteX5984" fmla="*/ 8452781 w 11830043"/>
              <a:gd name="connsiteY5984" fmla="*/ 965144 h 6533995"/>
              <a:gd name="connsiteX5985" fmla="*/ 8694009 w 11830043"/>
              <a:gd name="connsiteY5985" fmla="*/ 965141 h 6533995"/>
              <a:gd name="connsiteX5986" fmla="*/ 8703730 w 11830043"/>
              <a:gd name="connsiteY5986" fmla="*/ 974865 h 6533995"/>
              <a:gd name="connsiteX5987" fmla="*/ 8694009 w 11830043"/>
              <a:gd name="connsiteY5987" fmla="*/ 984652 h 6533995"/>
              <a:gd name="connsiteX5988" fmla="*/ 8684289 w 11830043"/>
              <a:gd name="connsiteY5988" fmla="*/ 974865 h 6533995"/>
              <a:gd name="connsiteX5989" fmla="*/ 8694009 w 11830043"/>
              <a:gd name="connsiteY5989" fmla="*/ 965141 h 6533995"/>
              <a:gd name="connsiteX5990" fmla="*/ 8935237 w 11830043"/>
              <a:gd name="connsiteY5990" fmla="*/ 965138 h 6533995"/>
              <a:gd name="connsiteX5991" fmla="*/ 8944958 w 11830043"/>
              <a:gd name="connsiteY5991" fmla="*/ 974862 h 6533995"/>
              <a:gd name="connsiteX5992" fmla="*/ 8935237 w 11830043"/>
              <a:gd name="connsiteY5992" fmla="*/ 984649 h 6533995"/>
              <a:gd name="connsiteX5993" fmla="*/ 8925454 w 11830043"/>
              <a:gd name="connsiteY5993" fmla="*/ 974862 h 6533995"/>
              <a:gd name="connsiteX5994" fmla="*/ 8935237 w 11830043"/>
              <a:gd name="connsiteY5994" fmla="*/ 965138 h 6533995"/>
              <a:gd name="connsiteX5995" fmla="*/ 9176467 w 11830043"/>
              <a:gd name="connsiteY5995" fmla="*/ 965135 h 6533995"/>
              <a:gd name="connsiteX5996" fmla="*/ 9186187 w 11830043"/>
              <a:gd name="connsiteY5996" fmla="*/ 974859 h 6533995"/>
              <a:gd name="connsiteX5997" fmla="*/ 9176467 w 11830043"/>
              <a:gd name="connsiteY5997" fmla="*/ 984646 h 6533995"/>
              <a:gd name="connsiteX5998" fmla="*/ 9166683 w 11830043"/>
              <a:gd name="connsiteY5998" fmla="*/ 974859 h 6533995"/>
              <a:gd name="connsiteX5999" fmla="*/ 9176467 w 11830043"/>
              <a:gd name="connsiteY5999" fmla="*/ 965135 h 6533995"/>
              <a:gd name="connsiteX6000" fmla="*/ 9417695 w 11830043"/>
              <a:gd name="connsiteY6000" fmla="*/ 965133 h 6533995"/>
              <a:gd name="connsiteX6001" fmla="*/ 9427416 w 11830043"/>
              <a:gd name="connsiteY6001" fmla="*/ 974857 h 6533995"/>
              <a:gd name="connsiteX6002" fmla="*/ 9417695 w 11830043"/>
              <a:gd name="connsiteY6002" fmla="*/ 984643 h 6533995"/>
              <a:gd name="connsiteX6003" fmla="*/ 9407911 w 11830043"/>
              <a:gd name="connsiteY6003" fmla="*/ 974857 h 6533995"/>
              <a:gd name="connsiteX6004" fmla="*/ 9417695 w 11830043"/>
              <a:gd name="connsiteY6004" fmla="*/ 965133 h 6533995"/>
              <a:gd name="connsiteX6005" fmla="*/ 9649203 w 11830043"/>
              <a:gd name="connsiteY6005" fmla="*/ 723936 h 6533995"/>
              <a:gd name="connsiteX6006" fmla="*/ 9658923 w 11830043"/>
              <a:gd name="connsiteY6006" fmla="*/ 733721 h 6533995"/>
              <a:gd name="connsiteX6007" fmla="*/ 9649203 w 11830043"/>
              <a:gd name="connsiteY6007" fmla="*/ 743445 h 6533995"/>
              <a:gd name="connsiteX6008" fmla="*/ 9639483 w 11830043"/>
              <a:gd name="connsiteY6008" fmla="*/ 733721 h 6533995"/>
              <a:gd name="connsiteX6009" fmla="*/ 9649203 w 11830043"/>
              <a:gd name="connsiteY6009" fmla="*/ 723936 h 6533995"/>
              <a:gd name="connsiteX6010" fmla="*/ 9890432 w 11830043"/>
              <a:gd name="connsiteY6010" fmla="*/ 723934 h 6533995"/>
              <a:gd name="connsiteX6011" fmla="*/ 9900152 w 11830043"/>
              <a:gd name="connsiteY6011" fmla="*/ 733719 h 6533995"/>
              <a:gd name="connsiteX6012" fmla="*/ 9890432 w 11830043"/>
              <a:gd name="connsiteY6012" fmla="*/ 743443 h 6533995"/>
              <a:gd name="connsiteX6013" fmla="*/ 9880648 w 11830043"/>
              <a:gd name="connsiteY6013" fmla="*/ 733719 h 6533995"/>
              <a:gd name="connsiteX6014" fmla="*/ 9890432 w 11830043"/>
              <a:gd name="connsiteY6014" fmla="*/ 723934 h 6533995"/>
              <a:gd name="connsiteX6015" fmla="*/ 10131660 w 11830043"/>
              <a:gd name="connsiteY6015" fmla="*/ 723931 h 6533995"/>
              <a:gd name="connsiteX6016" fmla="*/ 10141444 w 11830043"/>
              <a:gd name="connsiteY6016" fmla="*/ 733716 h 6533995"/>
              <a:gd name="connsiteX6017" fmla="*/ 10131660 w 11830043"/>
              <a:gd name="connsiteY6017" fmla="*/ 743441 h 6533995"/>
              <a:gd name="connsiteX6018" fmla="*/ 10121940 w 11830043"/>
              <a:gd name="connsiteY6018" fmla="*/ 733716 h 6533995"/>
              <a:gd name="connsiteX6019" fmla="*/ 10131660 w 11830043"/>
              <a:gd name="connsiteY6019" fmla="*/ 723931 h 6533995"/>
              <a:gd name="connsiteX6020" fmla="*/ 10372888 w 11830043"/>
              <a:gd name="connsiteY6020" fmla="*/ 723929 h 6533995"/>
              <a:gd name="connsiteX6021" fmla="*/ 10382673 w 11830043"/>
              <a:gd name="connsiteY6021" fmla="*/ 733714 h 6533995"/>
              <a:gd name="connsiteX6022" fmla="*/ 10372888 w 11830043"/>
              <a:gd name="connsiteY6022" fmla="*/ 743438 h 6533995"/>
              <a:gd name="connsiteX6023" fmla="*/ 10363168 w 11830043"/>
              <a:gd name="connsiteY6023" fmla="*/ 733714 h 6533995"/>
              <a:gd name="connsiteX6024" fmla="*/ 10372888 w 11830043"/>
              <a:gd name="connsiteY6024" fmla="*/ 723929 h 6533995"/>
              <a:gd name="connsiteX6025" fmla="*/ 10614116 w 11830043"/>
              <a:gd name="connsiteY6025" fmla="*/ 723926 h 6533995"/>
              <a:gd name="connsiteX6026" fmla="*/ 10623901 w 11830043"/>
              <a:gd name="connsiteY6026" fmla="*/ 733711 h 6533995"/>
              <a:gd name="connsiteX6027" fmla="*/ 10614116 w 11830043"/>
              <a:gd name="connsiteY6027" fmla="*/ 743436 h 6533995"/>
              <a:gd name="connsiteX6028" fmla="*/ 10604396 w 11830043"/>
              <a:gd name="connsiteY6028" fmla="*/ 733711 h 6533995"/>
              <a:gd name="connsiteX6029" fmla="*/ 10614116 w 11830043"/>
              <a:gd name="connsiteY6029" fmla="*/ 723926 h 6533995"/>
              <a:gd name="connsiteX6030" fmla="*/ 10855345 w 11830043"/>
              <a:gd name="connsiteY6030" fmla="*/ 723924 h 6533995"/>
              <a:gd name="connsiteX6031" fmla="*/ 10865065 w 11830043"/>
              <a:gd name="connsiteY6031" fmla="*/ 733709 h 6533995"/>
              <a:gd name="connsiteX6032" fmla="*/ 10855345 w 11830043"/>
              <a:gd name="connsiteY6032" fmla="*/ 743433 h 6533995"/>
              <a:gd name="connsiteX6033" fmla="*/ 10845625 w 11830043"/>
              <a:gd name="connsiteY6033" fmla="*/ 733709 h 6533995"/>
              <a:gd name="connsiteX6034" fmla="*/ 10855345 w 11830043"/>
              <a:gd name="connsiteY6034" fmla="*/ 723924 h 6533995"/>
              <a:gd name="connsiteX6035" fmla="*/ 11096574 w 11830043"/>
              <a:gd name="connsiteY6035" fmla="*/ 723921 h 6533995"/>
              <a:gd name="connsiteX6036" fmla="*/ 11106294 w 11830043"/>
              <a:gd name="connsiteY6036" fmla="*/ 733707 h 6533995"/>
              <a:gd name="connsiteX6037" fmla="*/ 11096574 w 11830043"/>
              <a:gd name="connsiteY6037" fmla="*/ 743431 h 6533995"/>
              <a:gd name="connsiteX6038" fmla="*/ 11086790 w 11830043"/>
              <a:gd name="connsiteY6038" fmla="*/ 733707 h 6533995"/>
              <a:gd name="connsiteX6039" fmla="*/ 11096574 w 11830043"/>
              <a:gd name="connsiteY6039" fmla="*/ 723921 h 6533995"/>
              <a:gd name="connsiteX6040" fmla="*/ 11337802 w 11830043"/>
              <a:gd name="connsiteY6040" fmla="*/ 723919 h 6533995"/>
              <a:gd name="connsiteX6041" fmla="*/ 11347587 w 11830043"/>
              <a:gd name="connsiteY6041" fmla="*/ 733704 h 6533995"/>
              <a:gd name="connsiteX6042" fmla="*/ 11337802 w 11830043"/>
              <a:gd name="connsiteY6042" fmla="*/ 743429 h 6533995"/>
              <a:gd name="connsiteX6043" fmla="*/ 11328082 w 11830043"/>
              <a:gd name="connsiteY6043" fmla="*/ 733704 h 6533995"/>
              <a:gd name="connsiteX6044" fmla="*/ 11337802 w 11830043"/>
              <a:gd name="connsiteY6044" fmla="*/ 723919 h 6533995"/>
              <a:gd name="connsiteX6045" fmla="*/ 11579030 w 11830043"/>
              <a:gd name="connsiteY6045" fmla="*/ 723917 h 6533995"/>
              <a:gd name="connsiteX6046" fmla="*/ 11588815 w 11830043"/>
              <a:gd name="connsiteY6046" fmla="*/ 733702 h 6533995"/>
              <a:gd name="connsiteX6047" fmla="*/ 11579030 w 11830043"/>
              <a:gd name="connsiteY6047" fmla="*/ 743426 h 6533995"/>
              <a:gd name="connsiteX6048" fmla="*/ 11569310 w 11830043"/>
              <a:gd name="connsiteY6048" fmla="*/ 733702 h 6533995"/>
              <a:gd name="connsiteX6049" fmla="*/ 11579030 w 11830043"/>
              <a:gd name="connsiteY6049" fmla="*/ 723917 h 6533995"/>
              <a:gd name="connsiteX6050" fmla="*/ 11820259 w 11830043"/>
              <a:gd name="connsiteY6050" fmla="*/ 723914 h 6533995"/>
              <a:gd name="connsiteX6051" fmla="*/ 11830043 w 11830043"/>
              <a:gd name="connsiteY6051" fmla="*/ 733700 h 6533995"/>
              <a:gd name="connsiteX6052" fmla="*/ 11820259 w 11830043"/>
              <a:gd name="connsiteY6052" fmla="*/ 743424 h 6533995"/>
              <a:gd name="connsiteX6053" fmla="*/ 11810539 w 11830043"/>
              <a:gd name="connsiteY6053" fmla="*/ 733700 h 6533995"/>
              <a:gd name="connsiteX6054" fmla="*/ 11820259 w 11830043"/>
              <a:gd name="connsiteY6054" fmla="*/ 723914 h 6533995"/>
              <a:gd name="connsiteX6055" fmla="*/ 9720 w 11830043"/>
              <a:gd name="connsiteY6055" fmla="*/ 723912 h 6533995"/>
              <a:gd name="connsiteX6056" fmla="*/ 19504 w 11830043"/>
              <a:gd name="connsiteY6056" fmla="*/ 733697 h 6533995"/>
              <a:gd name="connsiteX6057" fmla="*/ 9720 w 11830043"/>
              <a:gd name="connsiteY6057" fmla="*/ 743422 h 6533995"/>
              <a:gd name="connsiteX6058" fmla="*/ 0 w 11830043"/>
              <a:gd name="connsiteY6058" fmla="*/ 733697 h 6533995"/>
              <a:gd name="connsiteX6059" fmla="*/ 9720 w 11830043"/>
              <a:gd name="connsiteY6059" fmla="*/ 723912 h 6533995"/>
              <a:gd name="connsiteX6060" fmla="*/ 251004 w 11830043"/>
              <a:gd name="connsiteY6060" fmla="*/ 723909 h 6533995"/>
              <a:gd name="connsiteX6061" fmla="*/ 260787 w 11830043"/>
              <a:gd name="connsiteY6061" fmla="*/ 733695 h 6533995"/>
              <a:gd name="connsiteX6062" fmla="*/ 251004 w 11830043"/>
              <a:gd name="connsiteY6062" fmla="*/ 743419 h 6533995"/>
              <a:gd name="connsiteX6063" fmla="*/ 241284 w 11830043"/>
              <a:gd name="connsiteY6063" fmla="*/ 733695 h 6533995"/>
              <a:gd name="connsiteX6064" fmla="*/ 251004 w 11830043"/>
              <a:gd name="connsiteY6064" fmla="*/ 723909 h 6533995"/>
              <a:gd name="connsiteX6065" fmla="*/ 492223 w 11830043"/>
              <a:gd name="connsiteY6065" fmla="*/ 723907 h 6533995"/>
              <a:gd name="connsiteX6066" fmla="*/ 501943 w 11830043"/>
              <a:gd name="connsiteY6066" fmla="*/ 733692 h 6533995"/>
              <a:gd name="connsiteX6067" fmla="*/ 492223 w 11830043"/>
              <a:gd name="connsiteY6067" fmla="*/ 743417 h 6533995"/>
              <a:gd name="connsiteX6068" fmla="*/ 482439 w 11830043"/>
              <a:gd name="connsiteY6068" fmla="*/ 733692 h 6533995"/>
              <a:gd name="connsiteX6069" fmla="*/ 492223 w 11830043"/>
              <a:gd name="connsiteY6069" fmla="*/ 723907 h 6533995"/>
              <a:gd name="connsiteX6070" fmla="*/ 733444 w 11830043"/>
              <a:gd name="connsiteY6070" fmla="*/ 723904 h 6533995"/>
              <a:gd name="connsiteX6071" fmla="*/ 743164 w 11830043"/>
              <a:gd name="connsiteY6071" fmla="*/ 733690 h 6533995"/>
              <a:gd name="connsiteX6072" fmla="*/ 733444 w 11830043"/>
              <a:gd name="connsiteY6072" fmla="*/ 743414 h 6533995"/>
              <a:gd name="connsiteX6073" fmla="*/ 723660 w 11830043"/>
              <a:gd name="connsiteY6073" fmla="*/ 733690 h 6533995"/>
              <a:gd name="connsiteX6074" fmla="*/ 733444 w 11830043"/>
              <a:gd name="connsiteY6074" fmla="*/ 723904 h 6533995"/>
              <a:gd name="connsiteX6075" fmla="*/ 974664 w 11830043"/>
              <a:gd name="connsiteY6075" fmla="*/ 723902 h 6533995"/>
              <a:gd name="connsiteX6076" fmla="*/ 984448 w 11830043"/>
              <a:gd name="connsiteY6076" fmla="*/ 733688 h 6533995"/>
              <a:gd name="connsiteX6077" fmla="*/ 974664 w 11830043"/>
              <a:gd name="connsiteY6077" fmla="*/ 743412 h 6533995"/>
              <a:gd name="connsiteX6078" fmla="*/ 964944 w 11830043"/>
              <a:gd name="connsiteY6078" fmla="*/ 733688 h 6533995"/>
              <a:gd name="connsiteX6079" fmla="*/ 974664 w 11830043"/>
              <a:gd name="connsiteY6079" fmla="*/ 723902 h 6533995"/>
              <a:gd name="connsiteX6080" fmla="*/ 1215884 w 11830043"/>
              <a:gd name="connsiteY6080" fmla="*/ 723900 h 6533995"/>
              <a:gd name="connsiteX6081" fmla="*/ 1225668 w 11830043"/>
              <a:gd name="connsiteY6081" fmla="*/ 733685 h 6533995"/>
              <a:gd name="connsiteX6082" fmla="*/ 1215884 w 11830043"/>
              <a:gd name="connsiteY6082" fmla="*/ 743410 h 6533995"/>
              <a:gd name="connsiteX6083" fmla="*/ 1206164 w 11830043"/>
              <a:gd name="connsiteY6083" fmla="*/ 733685 h 6533995"/>
              <a:gd name="connsiteX6084" fmla="*/ 1215884 w 11830043"/>
              <a:gd name="connsiteY6084" fmla="*/ 723900 h 6533995"/>
              <a:gd name="connsiteX6085" fmla="*/ 1457105 w 11830043"/>
              <a:gd name="connsiteY6085" fmla="*/ 723897 h 6533995"/>
              <a:gd name="connsiteX6086" fmla="*/ 1466825 w 11830043"/>
              <a:gd name="connsiteY6086" fmla="*/ 733683 h 6533995"/>
              <a:gd name="connsiteX6087" fmla="*/ 1457105 w 11830043"/>
              <a:gd name="connsiteY6087" fmla="*/ 743407 h 6533995"/>
              <a:gd name="connsiteX6088" fmla="*/ 1447321 w 11830043"/>
              <a:gd name="connsiteY6088" fmla="*/ 733683 h 6533995"/>
              <a:gd name="connsiteX6089" fmla="*/ 1457105 w 11830043"/>
              <a:gd name="connsiteY6089" fmla="*/ 723897 h 6533995"/>
              <a:gd name="connsiteX6090" fmla="*/ 1698330 w 11830043"/>
              <a:gd name="connsiteY6090" fmla="*/ 723895 h 6533995"/>
              <a:gd name="connsiteX6091" fmla="*/ 1708116 w 11830043"/>
              <a:gd name="connsiteY6091" fmla="*/ 733681 h 6533995"/>
              <a:gd name="connsiteX6092" fmla="*/ 1698330 w 11830043"/>
              <a:gd name="connsiteY6092" fmla="*/ 743405 h 6533995"/>
              <a:gd name="connsiteX6093" fmla="*/ 1688545 w 11830043"/>
              <a:gd name="connsiteY6093" fmla="*/ 733681 h 6533995"/>
              <a:gd name="connsiteX6094" fmla="*/ 1698330 w 11830043"/>
              <a:gd name="connsiteY6094" fmla="*/ 723895 h 6533995"/>
              <a:gd name="connsiteX6095" fmla="*/ 1939580 w 11830043"/>
              <a:gd name="connsiteY6095" fmla="*/ 723892 h 6533995"/>
              <a:gd name="connsiteX6096" fmla="*/ 1949363 w 11830043"/>
              <a:gd name="connsiteY6096" fmla="*/ 733678 h 6533995"/>
              <a:gd name="connsiteX6097" fmla="*/ 1939580 w 11830043"/>
              <a:gd name="connsiteY6097" fmla="*/ 743402 h 6533995"/>
              <a:gd name="connsiteX6098" fmla="*/ 1929859 w 11830043"/>
              <a:gd name="connsiteY6098" fmla="*/ 733678 h 6533995"/>
              <a:gd name="connsiteX6099" fmla="*/ 1939580 w 11830043"/>
              <a:gd name="connsiteY6099" fmla="*/ 723892 h 6533995"/>
              <a:gd name="connsiteX6100" fmla="*/ 2180788 w 11830043"/>
              <a:gd name="connsiteY6100" fmla="*/ 723890 h 6533995"/>
              <a:gd name="connsiteX6101" fmla="*/ 2190577 w 11830043"/>
              <a:gd name="connsiteY6101" fmla="*/ 733676 h 6533995"/>
              <a:gd name="connsiteX6102" fmla="*/ 2180788 w 11830043"/>
              <a:gd name="connsiteY6102" fmla="*/ 743400 h 6533995"/>
              <a:gd name="connsiteX6103" fmla="*/ 2171083 w 11830043"/>
              <a:gd name="connsiteY6103" fmla="*/ 733676 h 6533995"/>
              <a:gd name="connsiteX6104" fmla="*/ 2180788 w 11830043"/>
              <a:gd name="connsiteY6104" fmla="*/ 723890 h 6533995"/>
              <a:gd name="connsiteX6105" fmla="*/ 2422035 w 11830043"/>
              <a:gd name="connsiteY6105" fmla="*/ 723888 h 6533995"/>
              <a:gd name="connsiteX6106" fmla="*/ 2431752 w 11830043"/>
              <a:gd name="connsiteY6106" fmla="*/ 733673 h 6533995"/>
              <a:gd name="connsiteX6107" fmla="*/ 2422035 w 11830043"/>
              <a:gd name="connsiteY6107" fmla="*/ 743398 h 6533995"/>
              <a:gd name="connsiteX6108" fmla="*/ 2412255 w 11830043"/>
              <a:gd name="connsiteY6108" fmla="*/ 733673 h 6533995"/>
              <a:gd name="connsiteX6109" fmla="*/ 2422035 w 11830043"/>
              <a:gd name="connsiteY6109" fmla="*/ 723888 h 6533995"/>
              <a:gd name="connsiteX6110" fmla="*/ 2663272 w 11830043"/>
              <a:gd name="connsiteY6110" fmla="*/ 723885 h 6533995"/>
              <a:gd name="connsiteX6111" fmla="*/ 2672996 w 11830043"/>
              <a:gd name="connsiteY6111" fmla="*/ 733671 h 6533995"/>
              <a:gd name="connsiteX6112" fmla="*/ 2663272 w 11830043"/>
              <a:gd name="connsiteY6112" fmla="*/ 743395 h 6533995"/>
              <a:gd name="connsiteX6113" fmla="*/ 2653489 w 11830043"/>
              <a:gd name="connsiteY6113" fmla="*/ 733671 h 6533995"/>
              <a:gd name="connsiteX6114" fmla="*/ 2663272 w 11830043"/>
              <a:gd name="connsiteY6114" fmla="*/ 723885 h 6533995"/>
              <a:gd name="connsiteX6115" fmla="*/ 2904570 w 11830043"/>
              <a:gd name="connsiteY6115" fmla="*/ 723883 h 6533995"/>
              <a:gd name="connsiteX6116" fmla="*/ 2914353 w 11830043"/>
              <a:gd name="connsiteY6116" fmla="*/ 733669 h 6533995"/>
              <a:gd name="connsiteX6117" fmla="*/ 2904570 w 11830043"/>
              <a:gd name="connsiteY6117" fmla="*/ 743393 h 6533995"/>
              <a:gd name="connsiteX6118" fmla="*/ 2894788 w 11830043"/>
              <a:gd name="connsiteY6118" fmla="*/ 733669 h 6533995"/>
              <a:gd name="connsiteX6119" fmla="*/ 2904570 w 11830043"/>
              <a:gd name="connsiteY6119" fmla="*/ 723883 h 6533995"/>
              <a:gd name="connsiteX6120" fmla="*/ 3145749 w 11830043"/>
              <a:gd name="connsiteY6120" fmla="*/ 723880 h 6533995"/>
              <a:gd name="connsiteX6121" fmla="*/ 3155531 w 11830043"/>
              <a:gd name="connsiteY6121" fmla="*/ 733666 h 6533995"/>
              <a:gd name="connsiteX6122" fmla="*/ 3145749 w 11830043"/>
              <a:gd name="connsiteY6122" fmla="*/ 743391 h 6533995"/>
              <a:gd name="connsiteX6123" fmla="*/ 3136030 w 11830043"/>
              <a:gd name="connsiteY6123" fmla="*/ 733666 h 6533995"/>
              <a:gd name="connsiteX6124" fmla="*/ 3145749 w 11830043"/>
              <a:gd name="connsiteY6124" fmla="*/ 723880 h 6533995"/>
              <a:gd name="connsiteX6125" fmla="*/ 3386957 w 11830043"/>
              <a:gd name="connsiteY6125" fmla="*/ 723878 h 6533995"/>
              <a:gd name="connsiteX6126" fmla="*/ 3396742 w 11830043"/>
              <a:gd name="connsiteY6126" fmla="*/ 733664 h 6533995"/>
              <a:gd name="connsiteX6127" fmla="*/ 3386957 w 11830043"/>
              <a:gd name="connsiteY6127" fmla="*/ 743388 h 6533995"/>
              <a:gd name="connsiteX6128" fmla="*/ 3377235 w 11830043"/>
              <a:gd name="connsiteY6128" fmla="*/ 733664 h 6533995"/>
              <a:gd name="connsiteX6129" fmla="*/ 3386957 w 11830043"/>
              <a:gd name="connsiteY6129" fmla="*/ 723878 h 6533995"/>
              <a:gd name="connsiteX6130" fmla="*/ 3628211 w 11830043"/>
              <a:gd name="connsiteY6130" fmla="*/ 723875 h 6533995"/>
              <a:gd name="connsiteX6131" fmla="*/ 3637930 w 11830043"/>
              <a:gd name="connsiteY6131" fmla="*/ 733662 h 6533995"/>
              <a:gd name="connsiteX6132" fmla="*/ 3628211 w 11830043"/>
              <a:gd name="connsiteY6132" fmla="*/ 743386 h 6533995"/>
              <a:gd name="connsiteX6133" fmla="*/ 3618428 w 11830043"/>
              <a:gd name="connsiteY6133" fmla="*/ 733662 h 6533995"/>
              <a:gd name="connsiteX6134" fmla="*/ 3628211 w 11830043"/>
              <a:gd name="connsiteY6134" fmla="*/ 723875 h 6533995"/>
              <a:gd name="connsiteX6135" fmla="*/ 3869427 w 11830043"/>
              <a:gd name="connsiteY6135" fmla="*/ 723873 h 6533995"/>
              <a:gd name="connsiteX6136" fmla="*/ 3879147 w 11830043"/>
              <a:gd name="connsiteY6136" fmla="*/ 733659 h 6533995"/>
              <a:gd name="connsiteX6137" fmla="*/ 3869427 w 11830043"/>
              <a:gd name="connsiteY6137" fmla="*/ 743383 h 6533995"/>
              <a:gd name="connsiteX6138" fmla="*/ 3859645 w 11830043"/>
              <a:gd name="connsiteY6138" fmla="*/ 733659 h 6533995"/>
              <a:gd name="connsiteX6139" fmla="*/ 3869427 w 11830043"/>
              <a:gd name="connsiteY6139" fmla="*/ 723873 h 6533995"/>
              <a:gd name="connsiteX6140" fmla="*/ 4110581 w 11830043"/>
              <a:gd name="connsiteY6140" fmla="*/ 723871 h 6533995"/>
              <a:gd name="connsiteX6141" fmla="*/ 4120362 w 11830043"/>
              <a:gd name="connsiteY6141" fmla="*/ 733657 h 6533995"/>
              <a:gd name="connsiteX6142" fmla="*/ 4110581 w 11830043"/>
              <a:gd name="connsiteY6142" fmla="*/ 743381 h 6533995"/>
              <a:gd name="connsiteX6143" fmla="*/ 4100797 w 11830043"/>
              <a:gd name="connsiteY6143" fmla="*/ 733657 h 6533995"/>
              <a:gd name="connsiteX6144" fmla="*/ 4110581 w 11830043"/>
              <a:gd name="connsiteY6144" fmla="*/ 723871 h 6533995"/>
              <a:gd name="connsiteX6145" fmla="*/ 4351806 w 11830043"/>
              <a:gd name="connsiteY6145" fmla="*/ 723868 h 6533995"/>
              <a:gd name="connsiteX6146" fmla="*/ 4361580 w 11830043"/>
              <a:gd name="connsiteY6146" fmla="*/ 733654 h 6533995"/>
              <a:gd name="connsiteX6147" fmla="*/ 4351806 w 11830043"/>
              <a:gd name="connsiteY6147" fmla="*/ 743379 h 6533995"/>
              <a:gd name="connsiteX6148" fmla="*/ 4342006 w 11830043"/>
              <a:gd name="connsiteY6148" fmla="*/ 733654 h 6533995"/>
              <a:gd name="connsiteX6149" fmla="*/ 4351806 w 11830043"/>
              <a:gd name="connsiteY6149" fmla="*/ 723868 h 6533995"/>
              <a:gd name="connsiteX6150" fmla="*/ 4593017 w 11830043"/>
              <a:gd name="connsiteY6150" fmla="*/ 723866 h 6533995"/>
              <a:gd name="connsiteX6151" fmla="*/ 4602795 w 11830043"/>
              <a:gd name="connsiteY6151" fmla="*/ 733652 h 6533995"/>
              <a:gd name="connsiteX6152" fmla="*/ 4593017 w 11830043"/>
              <a:gd name="connsiteY6152" fmla="*/ 743376 h 6533995"/>
              <a:gd name="connsiteX6153" fmla="*/ 4583304 w 11830043"/>
              <a:gd name="connsiteY6153" fmla="*/ 733652 h 6533995"/>
              <a:gd name="connsiteX6154" fmla="*/ 4593017 w 11830043"/>
              <a:gd name="connsiteY6154" fmla="*/ 723866 h 6533995"/>
              <a:gd name="connsiteX6155" fmla="*/ 4834252 w 11830043"/>
              <a:gd name="connsiteY6155" fmla="*/ 723863 h 6533995"/>
              <a:gd name="connsiteX6156" fmla="*/ 4844038 w 11830043"/>
              <a:gd name="connsiteY6156" fmla="*/ 733650 h 6533995"/>
              <a:gd name="connsiteX6157" fmla="*/ 4834252 w 11830043"/>
              <a:gd name="connsiteY6157" fmla="*/ 743374 h 6533995"/>
              <a:gd name="connsiteX6158" fmla="*/ 4824532 w 11830043"/>
              <a:gd name="connsiteY6158" fmla="*/ 733650 h 6533995"/>
              <a:gd name="connsiteX6159" fmla="*/ 4834252 w 11830043"/>
              <a:gd name="connsiteY6159" fmla="*/ 723863 h 6533995"/>
              <a:gd name="connsiteX6160" fmla="*/ 5075485 w 11830043"/>
              <a:gd name="connsiteY6160" fmla="*/ 723861 h 6533995"/>
              <a:gd name="connsiteX6161" fmla="*/ 5085201 w 11830043"/>
              <a:gd name="connsiteY6161" fmla="*/ 733647 h 6533995"/>
              <a:gd name="connsiteX6162" fmla="*/ 5075485 w 11830043"/>
              <a:gd name="connsiteY6162" fmla="*/ 743371 h 6533995"/>
              <a:gd name="connsiteX6163" fmla="*/ 5065704 w 11830043"/>
              <a:gd name="connsiteY6163" fmla="*/ 733647 h 6533995"/>
              <a:gd name="connsiteX6164" fmla="*/ 5075485 w 11830043"/>
              <a:gd name="connsiteY6164" fmla="*/ 723861 h 6533995"/>
              <a:gd name="connsiteX6165" fmla="*/ 5316710 w 11830043"/>
              <a:gd name="connsiteY6165" fmla="*/ 723858 h 6533995"/>
              <a:gd name="connsiteX6166" fmla="*/ 5326429 w 11830043"/>
              <a:gd name="connsiteY6166" fmla="*/ 733645 h 6533995"/>
              <a:gd name="connsiteX6167" fmla="*/ 5316710 w 11830043"/>
              <a:gd name="connsiteY6167" fmla="*/ 743369 h 6533995"/>
              <a:gd name="connsiteX6168" fmla="*/ 5306924 w 11830043"/>
              <a:gd name="connsiteY6168" fmla="*/ 733645 h 6533995"/>
              <a:gd name="connsiteX6169" fmla="*/ 5316710 w 11830043"/>
              <a:gd name="connsiteY6169" fmla="*/ 723858 h 6533995"/>
              <a:gd name="connsiteX6170" fmla="*/ 5557991 w 11830043"/>
              <a:gd name="connsiteY6170" fmla="*/ 723856 h 6533995"/>
              <a:gd name="connsiteX6171" fmla="*/ 5567774 w 11830043"/>
              <a:gd name="connsiteY6171" fmla="*/ 733642 h 6533995"/>
              <a:gd name="connsiteX6172" fmla="*/ 5557991 w 11830043"/>
              <a:gd name="connsiteY6172" fmla="*/ 743367 h 6533995"/>
              <a:gd name="connsiteX6173" fmla="*/ 5548208 w 11830043"/>
              <a:gd name="connsiteY6173" fmla="*/ 733642 h 6533995"/>
              <a:gd name="connsiteX6174" fmla="*/ 5557991 w 11830043"/>
              <a:gd name="connsiteY6174" fmla="*/ 723856 h 6533995"/>
              <a:gd name="connsiteX6175" fmla="*/ 5799205 w 11830043"/>
              <a:gd name="connsiteY6175" fmla="*/ 723854 h 6533995"/>
              <a:gd name="connsiteX6176" fmla="*/ 5808989 w 11830043"/>
              <a:gd name="connsiteY6176" fmla="*/ 733640 h 6533995"/>
              <a:gd name="connsiteX6177" fmla="*/ 5799205 w 11830043"/>
              <a:gd name="connsiteY6177" fmla="*/ 743364 h 6533995"/>
              <a:gd name="connsiteX6178" fmla="*/ 5789486 w 11830043"/>
              <a:gd name="connsiteY6178" fmla="*/ 733640 h 6533995"/>
              <a:gd name="connsiteX6179" fmla="*/ 5799205 w 11830043"/>
              <a:gd name="connsiteY6179" fmla="*/ 723854 h 6533995"/>
              <a:gd name="connsiteX6180" fmla="*/ 6040432 w 11830043"/>
              <a:gd name="connsiteY6180" fmla="*/ 723851 h 6533995"/>
              <a:gd name="connsiteX6181" fmla="*/ 6050216 w 11830043"/>
              <a:gd name="connsiteY6181" fmla="*/ 733638 h 6533995"/>
              <a:gd name="connsiteX6182" fmla="*/ 6040432 w 11830043"/>
              <a:gd name="connsiteY6182" fmla="*/ 743362 h 6533995"/>
              <a:gd name="connsiteX6183" fmla="*/ 6030712 w 11830043"/>
              <a:gd name="connsiteY6183" fmla="*/ 733638 h 6533995"/>
              <a:gd name="connsiteX6184" fmla="*/ 6040432 w 11830043"/>
              <a:gd name="connsiteY6184" fmla="*/ 723851 h 6533995"/>
              <a:gd name="connsiteX6185" fmla="*/ 6281661 w 11830043"/>
              <a:gd name="connsiteY6185" fmla="*/ 723849 h 6533995"/>
              <a:gd name="connsiteX6186" fmla="*/ 6291381 w 11830043"/>
              <a:gd name="connsiteY6186" fmla="*/ 733635 h 6533995"/>
              <a:gd name="connsiteX6187" fmla="*/ 6281661 w 11830043"/>
              <a:gd name="connsiteY6187" fmla="*/ 743359 h 6533995"/>
              <a:gd name="connsiteX6188" fmla="*/ 6271877 w 11830043"/>
              <a:gd name="connsiteY6188" fmla="*/ 733635 h 6533995"/>
              <a:gd name="connsiteX6189" fmla="*/ 6281661 w 11830043"/>
              <a:gd name="connsiteY6189" fmla="*/ 723849 h 6533995"/>
              <a:gd name="connsiteX6190" fmla="*/ 6522889 w 11830043"/>
              <a:gd name="connsiteY6190" fmla="*/ 723846 h 6533995"/>
              <a:gd name="connsiteX6191" fmla="*/ 6532610 w 11830043"/>
              <a:gd name="connsiteY6191" fmla="*/ 733633 h 6533995"/>
              <a:gd name="connsiteX6192" fmla="*/ 6522889 w 11830043"/>
              <a:gd name="connsiteY6192" fmla="*/ 743357 h 6533995"/>
              <a:gd name="connsiteX6193" fmla="*/ 6513105 w 11830043"/>
              <a:gd name="connsiteY6193" fmla="*/ 733633 h 6533995"/>
              <a:gd name="connsiteX6194" fmla="*/ 6522889 w 11830043"/>
              <a:gd name="connsiteY6194" fmla="*/ 723846 h 6533995"/>
              <a:gd name="connsiteX6195" fmla="*/ 6764118 w 11830043"/>
              <a:gd name="connsiteY6195" fmla="*/ 723844 h 6533995"/>
              <a:gd name="connsiteX6196" fmla="*/ 6773902 w 11830043"/>
              <a:gd name="connsiteY6196" fmla="*/ 733630 h 6533995"/>
              <a:gd name="connsiteX6197" fmla="*/ 6764118 w 11830043"/>
              <a:gd name="connsiteY6197" fmla="*/ 743355 h 6533995"/>
              <a:gd name="connsiteX6198" fmla="*/ 6754335 w 11830043"/>
              <a:gd name="connsiteY6198" fmla="*/ 733630 h 6533995"/>
              <a:gd name="connsiteX6199" fmla="*/ 6764118 w 11830043"/>
              <a:gd name="connsiteY6199" fmla="*/ 723844 h 6533995"/>
              <a:gd name="connsiteX6200" fmla="*/ 7005346 w 11830043"/>
              <a:gd name="connsiteY6200" fmla="*/ 723841 h 6533995"/>
              <a:gd name="connsiteX6201" fmla="*/ 7015130 w 11830043"/>
              <a:gd name="connsiteY6201" fmla="*/ 733628 h 6533995"/>
              <a:gd name="connsiteX6202" fmla="*/ 7005346 w 11830043"/>
              <a:gd name="connsiteY6202" fmla="*/ 743352 h 6533995"/>
              <a:gd name="connsiteX6203" fmla="*/ 6995626 w 11830043"/>
              <a:gd name="connsiteY6203" fmla="*/ 733628 h 6533995"/>
              <a:gd name="connsiteX6204" fmla="*/ 7005346 w 11830043"/>
              <a:gd name="connsiteY6204" fmla="*/ 723841 h 6533995"/>
              <a:gd name="connsiteX6205" fmla="*/ 7246575 w 11830043"/>
              <a:gd name="connsiteY6205" fmla="*/ 723839 h 6533995"/>
              <a:gd name="connsiteX6206" fmla="*/ 7256359 w 11830043"/>
              <a:gd name="connsiteY6206" fmla="*/ 733626 h 6533995"/>
              <a:gd name="connsiteX6207" fmla="*/ 7246575 w 11830043"/>
              <a:gd name="connsiteY6207" fmla="*/ 743350 h 6533995"/>
              <a:gd name="connsiteX6208" fmla="*/ 7236855 w 11830043"/>
              <a:gd name="connsiteY6208" fmla="*/ 733626 h 6533995"/>
              <a:gd name="connsiteX6209" fmla="*/ 7246575 w 11830043"/>
              <a:gd name="connsiteY6209" fmla="*/ 723839 h 6533995"/>
              <a:gd name="connsiteX6210" fmla="*/ 7487803 w 11830043"/>
              <a:gd name="connsiteY6210" fmla="*/ 723837 h 6533995"/>
              <a:gd name="connsiteX6211" fmla="*/ 7497524 w 11830043"/>
              <a:gd name="connsiteY6211" fmla="*/ 733623 h 6533995"/>
              <a:gd name="connsiteX6212" fmla="*/ 7487803 w 11830043"/>
              <a:gd name="connsiteY6212" fmla="*/ 743348 h 6533995"/>
              <a:gd name="connsiteX6213" fmla="*/ 7478019 w 11830043"/>
              <a:gd name="connsiteY6213" fmla="*/ 733623 h 6533995"/>
              <a:gd name="connsiteX6214" fmla="*/ 7487803 w 11830043"/>
              <a:gd name="connsiteY6214" fmla="*/ 723837 h 6533995"/>
              <a:gd name="connsiteX6215" fmla="*/ 7729032 w 11830043"/>
              <a:gd name="connsiteY6215" fmla="*/ 723834 h 6533995"/>
              <a:gd name="connsiteX6216" fmla="*/ 7738753 w 11830043"/>
              <a:gd name="connsiteY6216" fmla="*/ 733621 h 6533995"/>
              <a:gd name="connsiteX6217" fmla="*/ 7729032 w 11830043"/>
              <a:gd name="connsiteY6217" fmla="*/ 743345 h 6533995"/>
              <a:gd name="connsiteX6218" fmla="*/ 7719249 w 11830043"/>
              <a:gd name="connsiteY6218" fmla="*/ 733621 h 6533995"/>
              <a:gd name="connsiteX6219" fmla="*/ 7729032 w 11830043"/>
              <a:gd name="connsiteY6219" fmla="*/ 723834 h 6533995"/>
              <a:gd name="connsiteX6220" fmla="*/ 7970260 w 11830043"/>
              <a:gd name="connsiteY6220" fmla="*/ 723832 h 6533995"/>
              <a:gd name="connsiteX6221" fmla="*/ 7980044 w 11830043"/>
              <a:gd name="connsiteY6221" fmla="*/ 733619 h 6533995"/>
              <a:gd name="connsiteX6222" fmla="*/ 7970260 w 11830043"/>
              <a:gd name="connsiteY6222" fmla="*/ 743343 h 6533995"/>
              <a:gd name="connsiteX6223" fmla="*/ 7960477 w 11830043"/>
              <a:gd name="connsiteY6223" fmla="*/ 733619 h 6533995"/>
              <a:gd name="connsiteX6224" fmla="*/ 7970260 w 11830043"/>
              <a:gd name="connsiteY6224" fmla="*/ 723832 h 6533995"/>
              <a:gd name="connsiteX6225" fmla="*/ 8211553 w 11830043"/>
              <a:gd name="connsiteY6225" fmla="*/ 723829 h 6533995"/>
              <a:gd name="connsiteX6226" fmla="*/ 8221273 w 11830043"/>
              <a:gd name="connsiteY6226" fmla="*/ 733616 h 6533995"/>
              <a:gd name="connsiteX6227" fmla="*/ 8211553 w 11830043"/>
              <a:gd name="connsiteY6227" fmla="*/ 743340 h 6533995"/>
              <a:gd name="connsiteX6228" fmla="*/ 8201769 w 11830043"/>
              <a:gd name="connsiteY6228" fmla="*/ 733616 h 6533995"/>
              <a:gd name="connsiteX6229" fmla="*/ 8211553 w 11830043"/>
              <a:gd name="connsiteY6229" fmla="*/ 723829 h 6533995"/>
              <a:gd name="connsiteX6230" fmla="*/ 8452781 w 11830043"/>
              <a:gd name="connsiteY6230" fmla="*/ 723827 h 6533995"/>
              <a:gd name="connsiteX6231" fmla="*/ 8462566 w 11830043"/>
              <a:gd name="connsiteY6231" fmla="*/ 733614 h 6533995"/>
              <a:gd name="connsiteX6232" fmla="*/ 8452781 w 11830043"/>
              <a:gd name="connsiteY6232" fmla="*/ 743338 h 6533995"/>
              <a:gd name="connsiteX6233" fmla="*/ 8443061 w 11830043"/>
              <a:gd name="connsiteY6233" fmla="*/ 733614 h 6533995"/>
              <a:gd name="connsiteX6234" fmla="*/ 8452781 w 11830043"/>
              <a:gd name="connsiteY6234" fmla="*/ 723827 h 6533995"/>
              <a:gd name="connsiteX6235" fmla="*/ 8694009 w 11830043"/>
              <a:gd name="connsiteY6235" fmla="*/ 723825 h 6533995"/>
              <a:gd name="connsiteX6236" fmla="*/ 8703730 w 11830043"/>
              <a:gd name="connsiteY6236" fmla="*/ 733611 h 6533995"/>
              <a:gd name="connsiteX6237" fmla="*/ 8694009 w 11830043"/>
              <a:gd name="connsiteY6237" fmla="*/ 743336 h 6533995"/>
              <a:gd name="connsiteX6238" fmla="*/ 8684289 w 11830043"/>
              <a:gd name="connsiteY6238" fmla="*/ 733611 h 6533995"/>
              <a:gd name="connsiteX6239" fmla="*/ 8694009 w 11830043"/>
              <a:gd name="connsiteY6239" fmla="*/ 723825 h 6533995"/>
              <a:gd name="connsiteX6240" fmla="*/ 8935237 w 11830043"/>
              <a:gd name="connsiteY6240" fmla="*/ 723822 h 6533995"/>
              <a:gd name="connsiteX6241" fmla="*/ 8944958 w 11830043"/>
              <a:gd name="connsiteY6241" fmla="*/ 733609 h 6533995"/>
              <a:gd name="connsiteX6242" fmla="*/ 8935237 w 11830043"/>
              <a:gd name="connsiteY6242" fmla="*/ 743333 h 6533995"/>
              <a:gd name="connsiteX6243" fmla="*/ 8925454 w 11830043"/>
              <a:gd name="connsiteY6243" fmla="*/ 733609 h 6533995"/>
              <a:gd name="connsiteX6244" fmla="*/ 8935237 w 11830043"/>
              <a:gd name="connsiteY6244" fmla="*/ 723822 h 6533995"/>
              <a:gd name="connsiteX6245" fmla="*/ 9176467 w 11830043"/>
              <a:gd name="connsiteY6245" fmla="*/ 723820 h 6533995"/>
              <a:gd name="connsiteX6246" fmla="*/ 9186187 w 11830043"/>
              <a:gd name="connsiteY6246" fmla="*/ 733607 h 6533995"/>
              <a:gd name="connsiteX6247" fmla="*/ 9176467 w 11830043"/>
              <a:gd name="connsiteY6247" fmla="*/ 743331 h 6533995"/>
              <a:gd name="connsiteX6248" fmla="*/ 9166683 w 11830043"/>
              <a:gd name="connsiteY6248" fmla="*/ 733607 h 6533995"/>
              <a:gd name="connsiteX6249" fmla="*/ 9176467 w 11830043"/>
              <a:gd name="connsiteY6249" fmla="*/ 723820 h 6533995"/>
              <a:gd name="connsiteX6250" fmla="*/ 9417695 w 11830043"/>
              <a:gd name="connsiteY6250" fmla="*/ 723817 h 6533995"/>
              <a:gd name="connsiteX6251" fmla="*/ 9427416 w 11830043"/>
              <a:gd name="connsiteY6251" fmla="*/ 733604 h 6533995"/>
              <a:gd name="connsiteX6252" fmla="*/ 9417695 w 11830043"/>
              <a:gd name="connsiteY6252" fmla="*/ 743328 h 6533995"/>
              <a:gd name="connsiteX6253" fmla="*/ 9407911 w 11830043"/>
              <a:gd name="connsiteY6253" fmla="*/ 733604 h 6533995"/>
              <a:gd name="connsiteX6254" fmla="*/ 9417695 w 11830043"/>
              <a:gd name="connsiteY6254" fmla="*/ 723817 h 6533995"/>
              <a:gd name="connsiteX6255" fmla="*/ 9649203 w 11830043"/>
              <a:gd name="connsiteY6255" fmla="*/ 482686 h 6533995"/>
              <a:gd name="connsiteX6256" fmla="*/ 9658923 w 11830043"/>
              <a:gd name="connsiteY6256" fmla="*/ 492410 h 6533995"/>
              <a:gd name="connsiteX6257" fmla="*/ 9649203 w 11830043"/>
              <a:gd name="connsiteY6257" fmla="*/ 502197 h 6533995"/>
              <a:gd name="connsiteX6258" fmla="*/ 9639483 w 11830043"/>
              <a:gd name="connsiteY6258" fmla="*/ 492410 h 6533995"/>
              <a:gd name="connsiteX6259" fmla="*/ 9649203 w 11830043"/>
              <a:gd name="connsiteY6259" fmla="*/ 482686 h 6533995"/>
              <a:gd name="connsiteX6260" fmla="*/ 9890432 w 11830043"/>
              <a:gd name="connsiteY6260" fmla="*/ 482684 h 6533995"/>
              <a:gd name="connsiteX6261" fmla="*/ 9900152 w 11830043"/>
              <a:gd name="connsiteY6261" fmla="*/ 492408 h 6533995"/>
              <a:gd name="connsiteX6262" fmla="*/ 9890432 w 11830043"/>
              <a:gd name="connsiteY6262" fmla="*/ 502195 h 6533995"/>
              <a:gd name="connsiteX6263" fmla="*/ 9880648 w 11830043"/>
              <a:gd name="connsiteY6263" fmla="*/ 492408 h 6533995"/>
              <a:gd name="connsiteX6264" fmla="*/ 9890432 w 11830043"/>
              <a:gd name="connsiteY6264" fmla="*/ 482684 h 6533995"/>
              <a:gd name="connsiteX6265" fmla="*/ 10131660 w 11830043"/>
              <a:gd name="connsiteY6265" fmla="*/ 482681 h 6533995"/>
              <a:gd name="connsiteX6266" fmla="*/ 10141444 w 11830043"/>
              <a:gd name="connsiteY6266" fmla="*/ 492405 h 6533995"/>
              <a:gd name="connsiteX6267" fmla="*/ 10131660 w 11830043"/>
              <a:gd name="connsiteY6267" fmla="*/ 502192 h 6533995"/>
              <a:gd name="connsiteX6268" fmla="*/ 10121940 w 11830043"/>
              <a:gd name="connsiteY6268" fmla="*/ 492405 h 6533995"/>
              <a:gd name="connsiteX6269" fmla="*/ 10131660 w 11830043"/>
              <a:gd name="connsiteY6269" fmla="*/ 482681 h 6533995"/>
              <a:gd name="connsiteX6270" fmla="*/ 10372888 w 11830043"/>
              <a:gd name="connsiteY6270" fmla="*/ 482679 h 6533995"/>
              <a:gd name="connsiteX6271" fmla="*/ 10382673 w 11830043"/>
              <a:gd name="connsiteY6271" fmla="*/ 492403 h 6533995"/>
              <a:gd name="connsiteX6272" fmla="*/ 10372888 w 11830043"/>
              <a:gd name="connsiteY6272" fmla="*/ 502190 h 6533995"/>
              <a:gd name="connsiteX6273" fmla="*/ 10363168 w 11830043"/>
              <a:gd name="connsiteY6273" fmla="*/ 492403 h 6533995"/>
              <a:gd name="connsiteX6274" fmla="*/ 10372888 w 11830043"/>
              <a:gd name="connsiteY6274" fmla="*/ 482679 h 6533995"/>
              <a:gd name="connsiteX6275" fmla="*/ 10614116 w 11830043"/>
              <a:gd name="connsiteY6275" fmla="*/ 482676 h 6533995"/>
              <a:gd name="connsiteX6276" fmla="*/ 10623901 w 11830043"/>
              <a:gd name="connsiteY6276" fmla="*/ 492400 h 6533995"/>
              <a:gd name="connsiteX6277" fmla="*/ 10614116 w 11830043"/>
              <a:gd name="connsiteY6277" fmla="*/ 502187 h 6533995"/>
              <a:gd name="connsiteX6278" fmla="*/ 10604396 w 11830043"/>
              <a:gd name="connsiteY6278" fmla="*/ 492400 h 6533995"/>
              <a:gd name="connsiteX6279" fmla="*/ 10614116 w 11830043"/>
              <a:gd name="connsiteY6279" fmla="*/ 482676 h 6533995"/>
              <a:gd name="connsiteX6280" fmla="*/ 10855345 w 11830043"/>
              <a:gd name="connsiteY6280" fmla="*/ 482674 h 6533995"/>
              <a:gd name="connsiteX6281" fmla="*/ 10865065 w 11830043"/>
              <a:gd name="connsiteY6281" fmla="*/ 492398 h 6533995"/>
              <a:gd name="connsiteX6282" fmla="*/ 10855345 w 11830043"/>
              <a:gd name="connsiteY6282" fmla="*/ 502185 h 6533995"/>
              <a:gd name="connsiteX6283" fmla="*/ 10845625 w 11830043"/>
              <a:gd name="connsiteY6283" fmla="*/ 492398 h 6533995"/>
              <a:gd name="connsiteX6284" fmla="*/ 10855345 w 11830043"/>
              <a:gd name="connsiteY6284" fmla="*/ 482674 h 6533995"/>
              <a:gd name="connsiteX6285" fmla="*/ 11096574 w 11830043"/>
              <a:gd name="connsiteY6285" fmla="*/ 482671 h 6533995"/>
              <a:gd name="connsiteX6286" fmla="*/ 11106294 w 11830043"/>
              <a:gd name="connsiteY6286" fmla="*/ 492395 h 6533995"/>
              <a:gd name="connsiteX6287" fmla="*/ 11096574 w 11830043"/>
              <a:gd name="connsiteY6287" fmla="*/ 502182 h 6533995"/>
              <a:gd name="connsiteX6288" fmla="*/ 11086790 w 11830043"/>
              <a:gd name="connsiteY6288" fmla="*/ 492395 h 6533995"/>
              <a:gd name="connsiteX6289" fmla="*/ 11096574 w 11830043"/>
              <a:gd name="connsiteY6289" fmla="*/ 482671 h 6533995"/>
              <a:gd name="connsiteX6290" fmla="*/ 11337802 w 11830043"/>
              <a:gd name="connsiteY6290" fmla="*/ 482669 h 6533995"/>
              <a:gd name="connsiteX6291" fmla="*/ 11347587 w 11830043"/>
              <a:gd name="connsiteY6291" fmla="*/ 492393 h 6533995"/>
              <a:gd name="connsiteX6292" fmla="*/ 11337802 w 11830043"/>
              <a:gd name="connsiteY6292" fmla="*/ 502180 h 6533995"/>
              <a:gd name="connsiteX6293" fmla="*/ 11328082 w 11830043"/>
              <a:gd name="connsiteY6293" fmla="*/ 492393 h 6533995"/>
              <a:gd name="connsiteX6294" fmla="*/ 11337802 w 11830043"/>
              <a:gd name="connsiteY6294" fmla="*/ 482669 h 6533995"/>
              <a:gd name="connsiteX6295" fmla="*/ 11579030 w 11830043"/>
              <a:gd name="connsiteY6295" fmla="*/ 482666 h 6533995"/>
              <a:gd name="connsiteX6296" fmla="*/ 11588815 w 11830043"/>
              <a:gd name="connsiteY6296" fmla="*/ 492391 h 6533995"/>
              <a:gd name="connsiteX6297" fmla="*/ 11579030 w 11830043"/>
              <a:gd name="connsiteY6297" fmla="*/ 502177 h 6533995"/>
              <a:gd name="connsiteX6298" fmla="*/ 11569310 w 11830043"/>
              <a:gd name="connsiteY6298" fmla="*/ 492391 h 6533995"/>
              <a:gd name="connsiteX6299" fmla="*/ 11579030 w 11830043"/>
              <a:gd name="connsiteY6299" fmla="*/ 482666 h 6533995"/>
              <a:gd name="connsiteX6300" fmla="*/ 11820259 w 11830043"/>
              <a:gd name="connsiteY6300" fmla="*/ 482664 h 6533995"/>
              <a:gd name="connsiteX6301" fmla="*/ 11830043 w 11830043"/>
              <a:gd name="connsiteY6301" fmla="*/ 492388 h 6533995"/>
              <a:gd name="connsiteX6302" fmla="*/ 11820259 w 11830043"/>
              <a:gd name="connsiteY6302" fmla="*/ 502175 h 6533995"/>
              <a:gd name="connsiteX6303" fmla="*/ 11810539 w 11830043"/>
              <a:gd name="connsiteY6303" fmla="*/ 492388 h 6533995"/>
              <a:gd name="connsiteX6304" fmla="*/ 11820259 w 11830043"/>
              <a:gd name="connsiteY6304" fmla="*/ 482664 h 6533995"/>
              <a:gd name="connsiteX6305" fmla="*/ 9720 w 11830043"/>
              <a:gd name="connsiteY6305" fmla="*/ 482662 h 6533995"/>
              <a:gd name="connsiteX6306" fmla="*/ 19504 w 11830043"/>
              <a:gd name="connsiteY6306" fmla="*/ 492386 h 6533995"/>
              <a:gd name="connsiteX6307" fmla="*/ 9720 w 11830043"/>
              <a:gd name="connsiteY6307" fmla="*/ 502173 h 6533995"/>
              <a:gd name="connsiteX6308" fmla="*/ 0 w 11830043"/>
              <a:gd name="connsiteY6308" fmla="*/ 492386 h 6533995"/>
              <a:gd name="connsiteX6309" fmla="*/ 9720 w 11830043"/>
              <a:gd name="connsiteY6309" fmla="*/ 482662 h 6533995"/>
              <a:gd name="connsiteX6310" fmla="*/ 251003 w 11830043"/>
              <a:gd name="connsiteY6310" fmla="*/ 482659 h 6533995"/>
              <a:gd name="connsiteX6311" fmla="*/ 260787 w 11830043"/>
              <a:gd name="connsiteY6311" fmla="*/ 492383 h 6533995"/>
              <a:gd name="connsiteX6312" fmla="*/ 251003 w 11830043"/>
              <a:gd name="connsiteY6312" fmla="*/ 502170 h 6533995"/>
              <a:gd name="connsiteX6313" fmla="*/ 241284 w 11830043"/>
              <a:gd name="connsiteY6313" fmla="*/ 492383 h 6533995"/>
              <a:gd name="connsiteX6314" fmla="*/ 251003 w 11830043"/>
              <a:gd name="connsiteY6314" fmla="*/ 482659 h 6533995"/>
              <a:gd name="connsiteX6315" fmla="*/ 492223 w 11830043"/>
              <a:gd name="connsiteY6315" fmla="*/ 482657 h 6533995"/>
              <a:gd name="connsiteX6316" fmla="*/ 501943 w 11830043"/>
              <a:gd name="connsiteY6316" fmla="*/ 492381 h 6533995"/>
              <a:gd name="connsiteX6317" fmla="*/ 492223 w 11830043"/>
              <a:gd name="connsiteY6317" fmla="*/ 502168 h 6533995"/>
              <a:gd name="connsiteX6318" fmla="*/ 482439 w 11830043"/>
              <a:gd name="connsiteY6318" fmla="*/ 492381 h 6533995"/>
              <a:gd name="connsiteX6319" fmla="*/ 492223 w 11830043"/>
              <a:gd name="connsiteY6319" fmla="*/ 482657 h 6533995"/>
              <a:gd name="connsiteX6320" fmla="*/ 733444 w 11830043"/>
              <a:gd name="connsiteY6320" fmla="*/ 482654 h 6533995"/>
              <a:gd name="connsiteX6321" fmla="*/ 743164 w 11830043"/>
              <a:gd name="connsiteY6321" fmla="*/ 492378 h 6533995"/>
              <a:gd name="connsiteX6322" fmla="*/ 733444 w 11830043"/>
              <a:gd name="connsiteY6322" fmla="*/ 502165 h 6533995"/>
              <a:gd name="connsiteX6323" fmla="*/ 723660 w 11830043"/>
              <a:gd name="connsiteY6323" fmla="*/ 492378 h 6533995"/>
              <a:gd name="connsiteX6324" fmla="*/ 733444 w 11830043"/>
              <a:gd name="connsiteY6324" fmla="*/ 482654 h 6533995"/>
              <a:gd name="connsiteX6325" fmla="*/ 974664 w 11830043"/>
              <a:gd name="connsiteY6325" fmla="*/ 482652 h 6533995"/>
              <a:gd name="connsiteX6326" fmla="*/ 984447 w 11830043"/>
              <a:gd name="connsiteY6326" fmla="*/ 492376 h 6533995"/>
              <a:gd name="connsiteX6327" fmla="*/ 974664 w 11830043"/>
              <a:gd name="connsiteY6327" fmla="*/ 502163 h 6533995"/>
              <a:gd name="connsiteX6328" fmla="*/ 964944 w 11830043"/>
              <a:gd name="connsiteY6328" fmla="*/ 492376 h 6533995"/>
              <a:gd name="connsiteX6329" fmla="*/ 974664 w 11830043"/>
              <a:gd name="connsiteY6329" fmla="*/ 482652 h 6533995"/>
              <a:gd name="connsiteX6330" fmla="*/ 1215884 w 11830043"/>
              <a:gd name="connsiteY6330" fmla="*/ 482649 h 6533995"/>
              <a:gd name="connsiteX6331" fmla="*/ 1225668 w 11830043"/>
              <a:gd name="connsiteY6331" fmla="*/ 492373 h 6533995"/>
              <a:gd name="connsiteX6332" fmla="*/ 1215884 w 11830043"/>
              <a:gd name="connsiteY6332" fmla="*/ 502160 h 6533995"/>
              <a:gd name="connsiteX6333" fmla="*/ 1206164 w 11830043"/>
              <a:gd name="connsiteY6333" fmla="*/ 492373 h 6533995"/>
              <a:gd name="connsiteX6334" fmla="*/ 1215884 w 11830043"/>
              <a:gd name="connsiteY6334" fmla="*/ 482649 h 6533995"/>
              <a:gd name="connsiteX6335" fmla="*/ 1457105 w 11830043"/>
              <a:gd name="connsiteY6335" fmla="*/ 482647 h 6533995"/>
              <a:gd name="connsiteX6336" fmla="*/ 1466825 w 11830043"/>
              <a:gd name="connsiteY6336" fmla="*/ 492371 h 6533995"/>
              <a:gd name="connsiteX6337" fmla="*/ 1457105 w 11830043"/>
              <a:gd name="connsiteY6337" fmla="*/ 502158 h 6533995"/>
              <a:gd name="connsiteX6338" fmla="*/ 1447321 w 11830043"/>
              <a:gd name="connsiteY6338" fmla="*/ 492371 h 6533995"/>
              <a:gd name="connsiteX6339" fmla="*/ 1457105 w 11830043"/>
              <a:gd name="connsiteY6339" fmla="*/ 482647 h 6533995"/>
              <a:gd name="connsiteX6340" fmla="*/ 1698330 w 11830043"/>
              <a:gd name="connsiteY6340" fmla="*/ 482644 h 6533995"/>
              <a:gd name="connsiteX6341" fmla="*/ 1708116 w 11830043"/>
              <a:gd name="connsiteY6341" fmla="*/ 492369 h 6533995"/>
              <a:gd name="connsiteX6342" fmla="*/ 1698330 w 11830043"/>
              <a:gd name="connsiteY6342" fmla="*/ 502155 h 6533995"/>
              <a:gd name="connsiteX6343" fmla="*/ 1688545 w 11830043"/>
              <a:gd name="connsiteY6343" fmla="*/ 492369 h 6533995"/>
              <a:gd name="connsiteX6344" fmla="*/ 1698330 w 11830043"/>
              <a:gd name="connsiteY6344" fmla="*/ 482644 h 6533995"/>
              <a:gd name="connsiteX6345" fmla="*/ 1939580 w 11830043"/>
              <a:gd name="connsiteY6345" fmla="*/ 482642 h 6533995"/>
              <a:gd name="connsiteX6346" fmla="*/ 1949363 w 11830043"/>
              <a:gd name="connsiteY6346" fmla="*/ 492366 h 6533995"/>
              <a:gd name="connsiteX6347" fmla="*/ 1939580 w 11830043"/>
              <a:gd name="connsiteY6347" fmla="*/ 502153 h 6533995"/>
              <a:gd name="connsiteX6348" fmla="*/ 1929859 w 11830043"/>
              <a:gd name="connsiteY6348" fmla="*/ 492366 h 6533995"/>
              <a:gd name="connsiteX6349" fmla="*/ 1939580 w 11830043"/>
              <a:gd name="connsiteY6349" fmla="*/ 482642 h 6533995"/>
              <a:gd name="connsiteX6350" fmla="*/ 2180788 w 11830043"/>
              <a:gd name="connsiteY6350" fmla="*/ 482640 h 6533995"/>
              <a:gd name="connsiteX6351" fmla="*/ 2190577 w 11830043"/>
              <a:gd name="connsiteY6351" fmla="*/ 492364 h 6533995"/>
              <a:gd name="connsiteX6352" fmla="*/ 2180788 w 11830043"/>
              <a:gd name="connsiteY6352" fmla="*/ 502151 h 6533995"/>
              <a:gd name="connsiteX6353" fmla="*/ 2171083 w 11830043"/>
              <a:gd name="connsiteY6353" fmla="*/ 492364 h 6533995"/>
              <a:gd name="connsiteX6354" fmla="*/ 2180788 w 11830043"/>
              <a:gd name="connsiteY6354" fmla="*/ 482640 h 6533995"/>
              <a:gd name="connsiteX6355" fmla="*/ 2422035 w 11830043"/>
              <a:gd name="connsiteY6355" fmla="*/ 482637 h 6533995"/>
              <a:gd name="connsiteX6356" fmla="*/ 2431752 w 11830043"/>
              <a:gd name="connsiteY6356" fmla="*/ 492361 h 6533995"/>
              <a:gd name="connsiteX6357" fmla="*/ 2422035 w 11830043"/>
              <a:gd name="connsiteY6357" fmla="*/ 502148 h 6533995"/>
              <a:gd name="connsiteX6358" fmla="*/ 2412255 w 11830043"/>
              <a:gd name="connsiteY6358" fmla="*/ 492361 h 6533995"/>
              <a:gd name="connsiteX6359" fmla="*/ 2422035 w 11830043"/>
              <a:gd name="connsiteY6359" fmla="*/ 482637 h 6533995"/>
              <a:gd name="connsiteX6360" fmla="*/ 2663272 w 11830043"/>
              <a:gd name="connsiteY6360" fmla="*/ 482635 h 6533995"/>
              <a:gd name="connsiteX6361" fmla="*/ 2672996 w 11830043"/>
              <a:gd name="connsiteY6361" fmla="*/ 492359 h 6533995"/>
              <a:gd name="connsiteX6362" fmla="*/ 2663272 w 11830043"/>
              <a:gd name="connsiteY6362" fmla="*/ 502146 h 6533995"/>
              <a:gd name="connsiteX6363" fmla="*/ 2653489 w 11830043"/>
              <a:gd name="connsiteY6363" fmla="*/ 492359 h 6533995"/>
              <a:gd name="connsiteX6364" fmla="*/ 2663272 w 11830043"/>
              <a:gd name="connsiteY6364" fmla="*/ 482635 h 6533995"/>
              <a:gd name="connsiteX6365" fmla="*/ 2904570 w 11830043"/>
              <a:gd name="connsiteY6365" fmla="*/ 482632 h 6533995"/>
              <a:gd name="connsiteX6366" fmla="*/ 2914352 w 11830043"/>
              <a:gd name="connsiteY6366" fmla="*/ 492356 h 6533995"/>
              <a:gd name="connsiteX6367" fmla="*/ 2904570 w 11830043"/>
              <a:gd name="connsiteY6367" fmla="*/ 502143 h 6533995"/>
              <a:gd name="connsiteX6368" fmla="*/ 2894788 w 11830043"/>
              <a:gd name="connsiteY6368" fmla="*/ 492356 h 6533995"/>
              <a:gd name="connsiteX6369" fmla="*/ 2904570 w 11830043"/>
              <a:gd name="connsiteY6369" fmla="*/ 482632 h 6533995"/>
              <a:gd name="connsiteX6370" fmla="*/ 3145749 w 11830043"/>
              <a:gd name="connsiteY6370" fmla="*/ 482630 h 6533995"/>
              <a:gd name="connsiteX6371" fmla="*/ 3155531 w 11830043"/>
              <a:gd name="connsiteY6371" fmla="*/ 492354 h 6533995"/>
              <a:gd name="connsiteX6372" fmla="*/ 3145749 w 11830043"/>
              <a:gd name="connsiteY6372" fmla="*/ 502141 h 6533995"/>
              <a:gd name="connsiteX6373" fmla="*/ 3136030 w 11830043"/>
              <a:gd name="connsiteY6373" fmla="*/ 492354 h 6533995"/>
              <a:gd name="connsiteX6374" fmla="*/ 3145749 w 11830043"/>
              <a:gd name="connsiteY6374" fmla="*/ 482630 h 6533995"/>
              <a:gd name="connsiteX6375" fmla="*/ 3386957 w 11830043"/>
              <a:gd name="connsiteY6375" fmla="*/ 482627 h 6533995"/>
              <a:gd name="connsiteX6376" fmla="*/ 3396742 w 11830043"/>
              <a:gd name="connsiteY6376" fmla="*/ 492351 h 6533995"/>
              <a:gd name="connsiteX6377" fmla="*/ 3386957 w 11830043"/>
              <a:gd name="connsiteY6377" fmla="*/ 502138 h 6533995"/>
              <a:gd name="connsiteX6378" fmla="*/ 3377235 w 11830043"/>
              <a:gd name="connsiteY6378" fmla="*/ 492351 h 6533995"/>
              <a:gd name="connsiteX6379" fmla="*/ 3386957 w 11830043"/>
              <a:gd name="connsiteY6379" fmla="*/ 482627 h 6533995"/>
              <a:gd name="connsiteX6380" fmla="*/ 3628209 w 11830043"/>
              <a:gd name="connsiteY6380" fmla="*/ 482625 h 6533995"/>
              <a:gd name="connsiteX6381" fmla="*/ 3637930 w 11830043"/>
              <a:gd name="connsiteY6381" fmla="*/ 492349 h 6533995"/>
              <a:gd name="connsiteX6382" fmla="*/ 3628209 w 11830043"/>
              <a:gd name="connsiteY6382" fmla="*/ 502136 h 6533995"/>
              <a:gd name="connsiteX6383" fmla="*/ 3618428 w 11830043"/>
              <a:gd name="connsiteY6383" fmla="*/ 492349 h 6533995"/>
              <a:gd name="connsiteX6384" fmla="*/ 3628209 w 11830043"/>
              <a:gd name="connsiteY6384" fmla="*/ 482625 h 6533995"/>
              <a:gd name="connsiteX6385" fmla="*/ 3869427 w 11830043"/>
              <a:gd name="connsiteY6385" fmla="*/ 482622 h 6533995"/>
              <a:gd name="connsiteX6386" fmla="*/ 3879147 w 11830043"/>
              <a:gd name="connsiteY6386" fmla="*/ 492347 h 6533995"/>
              <a:gd name="connsiteX6387" fmla="*/ 3869427 w 11830043"/>
              <a:gd name="connsiteY6387" fmla="*/ 502133 h 6533995"/>
              <a:gd name="connsiteX6388" fmla="*/ 3859645 w 11830043"/>
              <a:gd name="connsiteY6388" fmla="*/ 492347 h 6533995"/>
              <a:gd name="connsiteX6389" fmla="*/ 3869427 w 11830043"/>
              <a:gd name="connsiteY6389" fmla="*/ 482622 h 6533995"/>
              <a:gd name="connsiteX6390" fmla="*/ 4110581 w 11830043"/>
              <a:gd name="connsiteY6390" fmla="*/ 482620 h 6533995"/>
              <a:gd name="connsiteX6391" fmla="*/ 4120362 w 11830043"/>
              <a:gd name="connsiteY6391" fmla="*/ 492344 h 6533995"/>
              <a:gd name="connsiteX6392" fmla="*/ 4110581 w 11830043"/>
              <a:gd name="connsiteY6392" fmla="*/ 502131 h 6533995"/>
              <a:gd name="connsiteX6393" fmla="*/ 4100797 w 11830043"/>
              <a:gd name="connsiteY6393" fmla="*/ 492344 h 6533995"/>
              <a:gd name="connsiteX6394" fmla="*/ 4110581 w 11830043"/>
              <a:gd name="connsiteY6394" fmla="*/ 482620 h 6533995"/>
              <a:gd name="connsiteX6395" fmla="*/ 4351806 w 11830043"/>
              <a:gd name="connsiteY6395" fmla="*/ 482618 h 6533995"/>
              <a:gd name="connsiteX6396" fmla="*/ 4361580 w 11830043"/>
              <a:gd name="connsiteY6396" fmla="*/ 492342 h 6533995"/>
              <a:gd name="connsiteX6397" fmla="*/ 4351806 w 11830043"/>
              <a:gd name="connsiteY6397" fmla="*/ 502129 h 6533995"/>
              <a:gd name="connsiteX6398" fmla="*/ 4342006 w 11830043"/>
              <a:gd name="connsiteY6398" fmla="*/ 492342 h 6533995"/>
              <a:gd name="connsiteX6399" fmla="*/ 4351806 w 11830043"/>
              <a:gd name="connsiteY6399" fmla="*/ 482618 h 6533995"/>
              <a:gd name="connsiteX6400" fmla="*/ 4593017 w 11830043"/>
              <a:gd name="connsiteY6400" fmla="*/ 482615 h 6533995"/>
              <a:gd name="connsiteX6401" fmla="*/ 4602795 w 11830043"/>
              <a:gd name="connsiteY6401" fmla="*/ 492339 h 6533995"/>
              <a:gd name="connsiteX6402" fmla="*/ 4593017 w 11830043"/>
              <a:gd name="connsiteY6402" fmla="*/ 502126 h 6533995"/>
              <a:gd name="connsiteX6403" fmla="*/ 4583304 w 11830043"/>
              <a:gd name="connsiteY6403" fmla="*/ 492339 h 6533995"/>
              <a:gd name="connsiteX6404" fmla="*/ 4593017 w 11830043"/>
              <a:gd name="connsiteY6404" fmla="*/ 482615 h 6533995"/>
              <a:gd name="connsiteX6405" fmla="*/ 4834252 w 11830043"/>
              <a:gd name="connsiteY6405" fmla="*/ 482613 h 6533995"/>
              <a:gd name="connsiteX6406" fmla="*/ 4844038 w 11830043"/>
              <a:gd name="connsiteY6406" fmla="*/ 492337 h 6533995"/>
              <a:gd name="connsiteX6407" fmla="*/ 4834252 w 11830043"/>
              <a:gd name="connsiteY6407" fmla="*/ 502124 h 6533995"/>
              <a:gd name="connsiteX6408" fmla="*/ 4824532 w 11830043"/>
              <a:gd name="connsiteY6408" fmla="*/ 492337 h 6533995"/>
              <a:gd name="connsiteX6409" fmla="*/ 4834252 w 11830043"/>
              <a:gd name="connsiteY6409" fmla="*/ 482613 h 6533995"/>
              <a:gd name="connsiteX6410" fmla="*/ 5075485 w 11830043"/>
              <a:gd name="connsiteY6410" fmla="*/ 482610 h 6533995"/>
              <a:gd name="connsiteX6411" fmla="*/ 5085201 w 11830043"/>
              <a:gd name="connsiteY6411" fmla="*/ 492334 h 6533995"/>
              <a:gd name="connsiteX6412" fmla="*/ 5075485 w 11830043"/>
              <a:gd name="connsiteY6412" fmla="*/ 502121 h 6533995"/>
              <a:gd name="connsiteX6413" fmla="*/ 5065704 w 11830043"/>
              <a:gd name="connsiteY6413" fmla="*/ 492334 h 6533995"/>
              <a:gd name="connsiteX6414" fmla="*/ 5075485 w 11830043"/>
              <a:gd name="connsiteY6414" fmla="*/ 482610 h 6533995"/>
              <a:gd name="connsiteX6415" fmla="*/ 5316710 w 11830043"/>
              <a:gd name="connsiteY6415" fmla="*/ 482608 h 6533995"/>
              <a:gd name="connsiteX6416" fmla="*/ 5326429 w 11830043"/>
              <a:gd name="connsiteY6416" fmla="*/ 492332 h 6533995"/>
              <a:gd name="connsiteX6417" fmla="*/ 5316710 w 11830043"/>
              <a:gd name="connsiteY6417" fmla="*/ 502119 h 6533995"/>
              <a:gd name="connsiteX6418" fmla="*/ 5306924 w 11830043"/>
              <a:gd name="connsiteY6418" fmla="*/ 492332 h 6533995"/>
              <a:gd name="connsiteX6419" fmla="*/ 5316710 w 11830043"/>
              <a:gd name="connsiteY6419" fmla="*/ 482608 h 6533995"/>
              <a:gd name="connsiteX6420" fmla="*/ 5557991 w 11830043"/>
              <a:gd name="connsiteY6420" fmla="*/ 482605 h 6533995"/>
              <a:gd name="connsiteX6421" fmla="*/ 5567774 w 11830043"/>
              <a:gd name="connsiteY6421" fmla="*/ 492329 h 6533995"/>
              <a:gd name="connsiteX6422" fmla="*/ 5557991 w 11830043"/>
              <a:gd name="connsiteY6422" fmla="*/ 502116 h 6533995"/>
              <a:gd name="connsiteX6423" fmla="*/ 5548208 w 11830043"/>
              <a:gd name="connsiteY6423" fmla="*/ 492329 h 6533995"/>
              <a:gd name="connsiteX6424" fmla="*/ 5557991 w 11830043"/>
              <a:gd name="connsiteY6424" fmla="*/ 482605 h 6533995"/>
              <a:gd name="connsiteX6425" fmla="*/ 5799205 w 11830043"/>
              <a:gd name="connsiteY6425" fmla="*/ 482603 h 6533995"/>
              <a:gd name="connsiteX6426" fmla="*/ 5808989 w 11830043"/>
              <a:gd name="connsiteY6426" fmla="*/ 492327 h 6533995"/>
              <a:gd name="connsiteX6427" fmla="*/ 5799205 w 11830043"/>
              <a:gd name="connsiteY6427" fmla="*/ 502114 h 6533995"/>
              <a:gd name="connsiteX6428" fmla="*/ 5789486 w 11830043"/>
              <a:gd name="connsiteY6428" fmla="*/ 492327 h 6533995"/>
              <a:gd name="connsiteX6429" fmla="*/ 5799205 w 11830043"/>
              <a:gd name="connsiteY6429" fmla="*/ 482603 h 6533995"/>
              <a:gd name="connsiteX6430" fmla="*/ 6040432 w 11830043"/>
              <a:gd name="connsiteY6430" fmla="*/ 482600 h 6533995"/>
              <a:gd name="connsiteX6431" fmla="*/ 6050216 w 11830043"/>
              <a:gd name="connsiteY6431" fmla="*/ 492325 h 6533995"/>
              <a:gd name="connsiteX6432" fmla="*/ 6040432 w 11830043"/>
              <a:gd name="connsiteY6432" fmla="*/ 502111 h 6533995"/>
              <a:gd name="connsiteX6433" fmla="*/ 6030712 w 11830043"/>
              <a:gd name="connsiteY6433" fmla="*/ 492325 h 6533995"/>
              <a:gd name="connsiteX6434" fmla="*/ 6040432 w 11830043"/>
              <a:gd name="connsiteY6434" fmla="*/ 482600 h 6533995"/>
              <a:gd name="connsiteX6435" fmla="*/ 6281661 w 11830043"/>
              <a:gd name="connsiteY6435" fmla="*/ 482598 h 6533995"/>
              <a:gd name="connsiteX6436" fmla="*/ 6291381 w 11830043"/>
              <a:gd name="connsiteY6436" fmla="*/ 492322 h 6533995"/>
              <a:gd name="connsiteX6437" fmla="*/ 6281661 w 11830043"/>
              <a:gd name="connsiteY6437" fmla="*/ 502109 h 6533995"/>
              <a:gd name="connsiteX6438" fmla="*/ 6271877 w 11830043"/>
              <a:gd name="connsiteY6438" fmla="*/ 492322 h 6533995"/>
              <a:gd name="connsiteX6439" fmla="*/ 6281661 w 11830043"/>
              <a:gd name="connsiteY6439" fmla="*/ 482598 h 6533995"/>
              <a:gd name="connsiteX6440" fmla="*/ 6522889 w 11830043"/>
              <a:gd name="connsiteY6440" fmla="*/ 482596 h 6533995"/>
              <a:gd name="connsiteX6441" fmla="*/ 6532610 w 11830043"/>
              <a:gd name="connsiteY6441" fmla="*/ 492320 h 6533995"/>
              <a:gd name="connsiteX6442" fmla="*/ 6522889 w 11830043"/>
              <a:gd name="connsiteY6442" fmla="*/ 502107 h 6533995"/>
              <a:gd name="connsiteX6443" fmla="*/ 6513105 w 11830043"/>
              <a:gd name="connsiteY6443" fmla="*/ 492320 h 6533995"/>
              <a:gd name="connsiteX6444" fmla="*/ 6522889 w 11830043"/>
              <a:gd name="connsiteY6444" fmla="*/ 482596 h 6533995"/>
              <a:gd name="connsiteX6445" fmla="*/ 6764118 w 11830043"/>
              <a:gd name="connsiteY6445" fmla="*/ 482593 h 6533995"/>
              <a:gd name="connsiteX6446" fmla="*/ 6773902 w 11830043"/>
              <a:gd name="connsiteY6446" fmla="*/ 492317 h 6533995"/>
              <a:gd name="connsiteX6447" fmla="*/ 6764118 w 11830043"/>
              <a:gd name="connsiteY6447" fmla="*/ 502104 h 6533995"/>
              <a:gd name="connsiteX6448" fmla="*/ 6754335 w 11830043"/>
              <a:gd name="connsiteY6448" fmla="*/ 492317 h 6533995"/>
              <a:gd name="connsiteX6449" fmla="*/ 6764118 w 11830043"/>
              <a:gd name="connsiteY6449" fmla="*/ 482593 h 6533995"/>
              <a:gd name="connsiteX6450" fmla="*/ 7005346 w 11830043"/>
              <a:gd name="connsiteY6450" fmla="*/ 482591 h 6533995"/>
              <a:gd name="connsiteX6451" fmla="*/ 7015130 w 11830043"/>
              <a:gd name="connsiteY6451" fmla="*/ 492315 h 6533995"/>
              <a:gd name="connsiteX6452" fmla="*/ 7005346 w 11830043"/>
              <a:gd name="connsiteY6452" fmla="*/ 502102 h 6533995"/>
              <a:gd name="connsiteX6453" fmla="*/ 6995626 w 11830043"/>
              <a:gd name="connsiteY6453" fmla="*/ 492315 h 6533995"/>
              <a:gd name="connsiteX6454" fmla="*/ 7005346 w 11830043"/>
              <a:gd name="connsiteY6454" fmla="*/ 482591 h 6533995"/>
              <a:gd name="connsiteX6455" fmla="*/ 7246575 w 11830043"/>
              <a:gd name="connsiteY6455" fmla="*/ 482588 h 6533995"/>
              <a:gd name="connsiteX6456" fmla="*/ 7256359 w 11830043"/>
              <a:gd name="connsiteY6456" fmla="*/ 492312 h 6533995"/>
              <a:gd name="connsiteX6457" fmla="*/ 7246575 w 11830043"/>
              <a:gd name="connsiteY6457" fmla="*/ 502099 h 6533995"/>
              <a:gd name="connsiteX6458" fmla="*/ 7236855 w 11830043"/>
              <a:gd name="connsiteY6458" fmla="*/ 492312 h 6533995"/>
              <a:gd name="connsiteX6459" fmla="*/ 7246575 w 11830043"/>
              <a:gd name="connsiteY6459" fmla="*/ 482588 h 6533995"/>
              <a:gd name="connsiteX6460" fmla="*/ 7487803 w 11830043"/>
              <a:gd name="connsiteY6460" fmla="*/ 482586 h 6533995"/>
              <a:gd name="connsiteX6461" fmla="*/ 7497524 w 11830043"/>
              <a:gd name="connsiteY6461" fmla="*/ 492310 h 6533995"/>
              <a:gd name="connsiteX6462" fmla="*/ 7487803 w 11830043"/>
              <a:gd name="connsiteY6462" fmla="*/ 502097 h 6533995"/>
              <a:gd name="connsiteX6463" fmla="*/ 7478019 w 11830043"/>
              <a:gd name="connsiteY6463" fmla="*/ 492310 h 6533995"/>
              <a:gd name="connsiteX6464" fmla="*/ 7487803 w 11830043"/>
              <a:gd name="connsiteY6464" fmla="*/ 482586 h 6533995"/>
              <a:gd name="connsiteX6465" fmla="*/ 7729032 w 11830043"/>
              <a:gd name="connsiteY6465" fmla="*/ 482583 h 6533995"/>
              <a:gd name="connsiteX6466" fmla="*/ 7738753 w 11830043"/>
              <a:gd name="connsiteY6466" fmla="*/ 492307 h 6533995"/>
              <a:gd name="connsiteX6467" fmla="*/ 7729032 w 11830043"/>
              <a:gd name="connsiteY6467" fmla="*/ 502094 h 6533995"/>
              <a:gd name="connsiteX6468" fmla="*/ 7719249 w 11830043"/>
              <a:gd name="connsiteY6468" fmla="*/ 492307 h 6533995"/>
              <a:gd name="connsiteX6469" fmla="*/ 7729032 w 11830043"/>
              <a:gd name="connsiteY6469" fmla="*/ 482583 h 6533995"/>
              <a:gd name="connsiteX6470" fmla="*/ 7970260 w 11830043"/>
              <a:gd name="connsiteY6470" fmla="*/ 482581 h 6533995"/>
              <a:gd name="connsiteX6471" fmla="*/ 7980044 w 11830043"/>
              <a:gd name="connsiteY6471" fmla="*/ 492305 h 6533995"/>
              <a:gd name="connsiteX6472" fmla="*/ 7970260 w 11830043"/>
              <a:gd name="connsiteY6472" fmla="*/ 502092 h 6533995"/>
              <a:gd name="connsiteX6473" fmla="*/ 7960477 w 11830043"/>
              <a:gd name="connsiteY6473" fmla="*/ 492305 h 6533995"/>
              <a:gd name="connsiteX6474" fmla="*/ 7970260 w 11830043"/>
              <a:gd name="connsiteY6474" fmla="*/ 482581 h 6533995"/>
              <a:gd name="connsiteX6475" fmla="*/ 8211553 w 11830043"/>
              <a:gd name="connsiteY6475" fmla="*/ 482578 h 6533995"/>
              <a:gd name="connsiteX6476" fmla="*/ 8221273 w 11830043"/>
              <a:gd name="connsiteY6476" fmla="*/ 492303 h 6533995"/>
              <a:gd name="connsiteX6477" fmla="*/ 8211553 w 11830043"/>
              <a:gd name="connsiteY6477" fmla="*/ 502089 h 6533995"/>
              <a:gd name="connsiteX6478" fmla="*/ 8201769 w 11830043"/>
              <a:gd name="connsiteY6478" fmla="*/ 492303 h 6533995"/>
              <a:gd name="connsiteX6479" fmla="*/ 8211553 w 11830043"/>
              <a:gd name="connsiteY6479" fmla="*/ 482578 h 6533995"/>
              <a:gd name="connsiteX6480" fmla="*/ 8452781 w 11830043"/>
              <a:gd name="connsiteY6480" fmla="*/ 482576 h 6533995"/>
              <a:gd name="connsiteX6481" fmla="*/ 8462566 w 11830043"/>
              <a:gd name="connsiteY6481" fmla="*/ 492300 h 6533995"/>
              <a:gd name="connsiteX6482" fmla="*/ 8452781 w 11830043"/>
              <a:gd name="connsiteY6482" fmla="*/ 502087 h 6533995"/>
              <a:gd name="connsiteX6483" fmla="*/ 8443061 w 11830043"/>
              <a:gd name="connsiteY6483" fmla="*/ 492300 h 6533995"/>
              <a:gd name="connsiteX6484" fmla="*/ 8452781 w 11830043"/>
              <a:gd name="connsiteY6484" fmla="*/ 482576 h 6533995"/>
              <a:gd name="connsiteX6485" fmla="*/ 8694009 w 11830043"/>
              <a:gd name="connsiteY6485" fmla="*/ 482574 h 6533995"/>
              <a:gd name="connsiteX6486" fmla="*/ 8703730 w 11830043"/>
              <a:gd name="connsiteY6486" fmla="*/ 492298 h 6533995"/>
              <a:gd name="connsiteX6487" fmla="*/ 8694009 w 11830043"/>
              <a:gd name="connsiteY6487" fmla="*/ 502085 h 6533995"/>
              <a:gd name="connsiteX6488" fmla="*/ 8684289 w 11830043"/>
              <a:gd name="connsiteY6488" fmla="*/ 492298 h 6533995"/>
              <a:gd name="connsiteX6489" fmla="*/ 8694009 w 11830043"/>
              <a:gd name="connsiteY6489" fmla="*/ 482574 h 6533995"/>
              <a:gd name="connsiteX6490" fmla="*/ 8935237 w 11830043"/>
              <a:gd name="connsiteY6490" fmla="*/ 482571 h 6533995"/>
              <a:gd name="connsiteX6491" fmla="*/ 8944958 w 11830043"/>
              <a:gd name="connsiteY6491" fmla="*/ 492295 h 6533995"/>
              <a:gd name="connsiteX6492" fmla="*/ 8935237 w 11830043"/>
              <a:gd name="connsiteY6492" fmla="*/ 502082 h 6533995"/>
              <a:gd name="connsiteX6493" fmla="*/ 8925454 w 11830043"/>
              <a:gd name="connsiteY6493" fmla="*/ 492295 h 6533995"/>
              <a:gd name="connsiteX6494" fmla="*/ 8935237 w 11830043"/>
              <a:gd name="connsiteY6494" fmla="*/ 482571 h 6533995"/>
              <a:gd name="connsiteX6495" fmla="*/ 9176467 w 11830043"/>
              <a:gd name="connsiteY6495" fmla="*/ 482569 h 6533995"/>
              <a:gd name="connsiteX6496" fmla="*/ 9186187 w 11830043"/>
              <a:gd name="connsiteY6496" fmla="*/ 492293 h 6533995"/>
              <a:gd name="connsiteX6497" fmla="*/ 9176467 w 11830043"/>
              <a:gd name="connsiteY6497" fmla="*/ 502080 h 6533995"/>
              <a:gd name="connsiteX6498" fmla="*/ 9166683 w 11830043"/>
              <a:gd name="connsiteY6498" fmla="*/ 492293 h 6533995"/>
              <a:gd name="connsiteX6499" fmla="*/ 9176467 w 11830043"/>
              <a:gd name="connsiteY6499" fmla="*/ 482569 h 6533995"/>
              <a:gd name="connsiteX6500" fmla="*/ 9417695 w 11830043"/>
              <a:gd name="connsiteY6500" fmla="*/ 482566 h 6533995"/>
              <a:gd name="connsiteX6501" fmla="*/ 9427416 w 11830043"/>
              <a:gd name="connsiteY6501" fmla="*/ 492290 h 6533995"/>
              <a:gd name="connsiteX6502" fmla="*/ 9417695 w 11830043"/>
              <a:gd name="connsiteY6502" fmla="*/ 502077 h 6533995"/>
              <a:gd name="connsiteX6503" fmla="*/ 9407911 w 11830043"/>
              <a:gd name="connsiteY6503" fmla="*/ 492290 h 6533995"/>
              <a:gd name="connsiteX6504" fmla="*/ 9417695 w 11830043"/>
              <a:gd name="connsiteY6504" fmla="*/ 482566 h 6533995"/>
              <a:gd name="connsiteX6505" fmla="*/ 9649203 w 11830043"/>
              <a:gd name="connsiteY6505" fmla="*/ 241375 h 6533995"/>
              <a:gd name="connsiteX6506" fmla="*/ 9658923 w 11830043"/>
              <a:gd name="connsiteY6506" fmla="*/ 251099 h 6533995"/>
              <a:gd name="connsiteX6507" fmla="*/ 9649203 w 11830043"/>
              <a:gd name="connsiteY6507" fmla="*/ 260886 h 6533995"/>
              <a:gd name="connsiteX6508" fmla="*/ 9639483 w 11830043"/>
              <a:gd name="connsiteY6508" fmla="*/ 251099 h 6533995"/>
              <a:gd name="connsiteX6509" fmla="*/ 9649203 w 11830043"/>
              <a:gd name="connsiteY6509" fmla="*/ 241375 h 6533995"/>
              <a:gd name="connsiteX6510" fmla="*/ 9890432 w 11830043"/>
              <a:gd name="connsiteY6510" fmla="*/ 241373 h 6533995"/>
              <a:gd name="connsiteX6511" fmla="*/ 9900152 w 11830043"/>
              <a:gd name="connsiteY6511" fmla="*/ 251097 h 6533995"/>
              <a:gd name="connsiteX6512" fmla="*/ 9890432 w 11830043"/>
              <a:gd name="connsiteY6512" fmla="*/ 260884 h 6533995"/>
              <a:gd name="connsiteX6513" fmla="*/ 9880648 w 11830043"/>
              <a:gd name="connsiteY6513" fmla="*/ 251097 h 6533995"/>
              <a:gd name="connsiteX6514" fmla="*/ 9890432 w 11830043"/>
              <a:gd name="connsiteY6514" fmla="*/ 241373 h 6533995"/>
              <a:gd name="connsiteX6515" fmla="*/ 10131660 w 11830043"/>
              <a:gd name="connsiteY6515" fmla="*/ 241370 h 6533995"/>
              <a:gd name="connsiteX6516" fmla="*/ 10141444 w 11830043"/>
              <a:gd name="connsiteY6516" fmla="*/ 251094 h 6533995"/>
              <a:gd name="connsiteX6517" fmla="*/ 10131660 w 11830043"/>
              <a:gd name="connsiteY6517" fmla="*/ 260881 h 6533995"/>
              <a:gd name="connsiteX6518" fmla="*/ 10121940 w 11830043"/>
              <a:gd name="connsiteY6518" fmla="*/ 251094 h 6533995"/>
              <a:gd name="connsiteX6519" fmla="*/ 10131660 w 11830043"/>
              <a:gd name="connsiteY6519" fmla="*/ 241370 h 6533995"/>
              <a:gd name="connsiteX6520" fmla="*/ 10372888 w 11830043"/>
              <a:gd name="connsiteY6520" fmla="*/ 241368 h 6533995"/>
              <a:gd name="connsiteX6521" fmla="*/ 10382673 w 11830043"/>
              <a:gd name="connsiteY6521" fmla="*/ 251092 h 6533995"/>
              <a:gd name="connsiteX6522" fmla="*/ 10372888 w 11830043"/>
              <a:gd name="connsiteY6522" fmla="*/ 260879 h 6533995"/>
              <a:gd name="connsiteX6523" fmla="*/ 10363168 w 11830043"/>
              <a:gd name="connsiteY6523" fmla="*/ 251092 h 6533995"/>
              <a:gd name="connsiteX6524" fmla="*/ 10372888 w 11830043"/>
              <a:gd name="connsiteY6524" fmla="*/ 241368 h 6533995"/>
              <a:gd name="connsiteX6525" fmla="*/ 10614116 w 11830043"/>
              <a:gd name="connsiteY6525" fmla="*/ 241365 h 6533995"/>
              <a:gd name="connsiteX6526" fmla="*/ 10623901 w 11830043"/>
              <a:gd name="connsiteY6526" fmla="*/ 251089 h 6533995"/>
              <a:gd name="connsiteX6527" fmla="*/ 10614116 w 11830043"/>
              <a:gd name="connsiteY6527" fmla="*/ 260876 h 6533995"/>
              <a:gd name="connsiteX6528" fmla="*/ 10604396 w 11830043"/>
              <a:gd name="connsiteY6528" fmla="*/ 251089 h 6533995"/>
              <a:gd name="connsiteX6529" fmla="*/ 10614116 w 11830043"/>
              <a:gd name="connsiteY6529" fmla="*/ 241365 h 6533995"/>
              <a:gd name="connsiteX6530" fmla="*/ 10855345 w 11830043"/>
              <a:gd name="connsiteY6530" fmla="*/ 241363 h 6533995"/>
              <a:gd name="connsiteX6531" fmla="*/ 10865065 w 11830043"/>
              <a:gd name="connsiteY6531" fmla="*/ 251087 h 6533995"/>
              <a:gd name="connsiteX6532" fmla="*/ 10855345 w 11830043"/>
              <a:gd name="connsiteY6532" fmla="*/ 260873 h 6533995"/>
              <a:gd name="connsiteX6533" fmla="*/ 10845625 w 11830043"/>
              <a:gd name="connsiteY6533" fmla="*/ 251087 h 6533995"/>
              <a:gd name="connsiteX6534" fmla="*/ 10855345 w 11830043"/>
              <a:gd name="connsiteY6534" fmla="*/ 241363 h 6533995"/>
              <a:gd name="connsiteX6535" fmla="*/ 11096574 w 11830043"/>
              <a:gd name="connsiteY6535" fmla="*/ 241360 h 6533995"/>
              <a:gd name="connsiteX6536" fmla="*/ 11106294 w 11830043"/>
              <a:gd name="connsiteY6536" fmla="*/ 251084 h 6533995"/>
              <a:gd name="connsiteX6537" fmla="*/ 11096574 w 11830043"/>
              <a:gd name="connsiteY6537" fmla="*/ 260871 h 6533995"/>
              <a:gd name="connsiteX6538" fmla="*/ 11086790 w 11830043"/>
              <a:gd name="connsiteY6538" fmla="*/ 251084 h 6533995"/>
              <a:gd name="connsiteX6539" fmla="*/ 11096574 w 11830043"/>
              <a:gd name="connsiteY6539" fmla="*/ 241360 h 6533995"/>
              <a:gd name="connsiteX6540" fmla="*/ 11337802 w 11830043"/>
              <a:gd name="connsiteY6540" fmla="*/ 241358 h 6533995"/>
              <a:gd name="connsiteX6541" fmla="*/ 11347587 w 11830043"/>
              <a:gd name="connsiteY6541" fmla="*/ 251081 h 6533995"/>
              <a:gd name="connsiteX6542" fmla="*/ 11337802 w 11830043"/>
              <a:gd name="connsiteY6542" fmla="*/ 260868 h 6533995"/>
              <a:gd name="connsiteX6543" fmla="*/ 11328082 w 11830043"/>
              <a:gd name="connsiteY6543" fmla="*/ 251081 h 6533995"/>
              <a:gd name="connsiteX6544" fmla="*/ 11337802 w 11830043"/>
              <a:gd name="connsiteY6544" fmla="*/ 241358 h 6533995"/>
              <a:gd name="connsiteX6545" fmla="*/ 11579030 w 11830043"/>
              <a:gd name="connsiteY6545" fmla="*/ 241355 h 6533995"/>
              <a:gd name="connsiteX6546" fmla="*/ 11588815 w 11830043"/>
              <a:gd name="connsiteY6546" fmla="*/ 251079 h 6533995"/>
              <a:gd name="connsiteX6547" fmla="*/ 11579030 w 11830043"/>
              <a:gd name="connsiteY6547" fmla="*/ 260866 h 6533995"/>
              <a:gd name="connsiteX6548" fmla="*/ 11569310 w 11830043"/>
              <a:gd name="connsiteY6548" fmla="*/ 251079 h 6533995"/>
              <a:gd name="connsiteX6549" fmla="*/ 11579030 w 11830043"/>
              <a:gd name="connsiteY6549" fmla="*/ 241355 h 6533995"/>
              <a:gd name="connsiteX6550" fmla="*/ 11820259 w 11830043"/>
              <a:gd name="connsiteY6550" fmla="*/ 241352 h 6533995"/>
              <a:gd name="connsiteX6551" fmla="*/ 11830043 w 11830043"/>
              <a:gd name="connsiteY6551" fmla="*/ 251076 h 6533995"/>
              <a:gd name="connsiteX6552" fmla="*/ 11820259 w 11830043"/>
              <a:gd name="connsiteY6552" fmla="*/ 260863 h 6533995"/>
              <a:gd name="connsiteX6553" fmla="*/ 11810539 w 11830043"/>
              <a:gd name="connsiteY6553" fmla="*/ 251076 h 6533995"/>
              <a:gd name="connsiteX6554" fmla="*/ 11820259 w 11830043"/>
              <a:gd name="connsiteY6554" fmla="*/ 241352 h 6533995"/>
              <a:gd name="connsiteX6555" fmla="*/ 9720 w 11830043"/>
              <a:gd name="connsiteY6555" fmla="*/ 241350 h 6533995"/>
              <a:gd name="connsiteX6556" fmla="*/ 19504 w 11830043"/>
              <a:gd name="connsiteY6556" fmla="*/ 251074 h 6533995"/>
              <a:gd name="connsiteX6557" fmla="*/ 9720 w 11830043"/>
              <a:gd name="connsiteY6557" fmla="*/ 260861 h 6533995"/>
              <a:gd name="connsiteX6558" fmla="*/ 0 w 11830043"/>
              <a:gd name="connsiteY6558" fmla="*/ 251074 h 6533995"/>
              <a:gd name="connsiteX6559" fmla="*/ 9720 w 11830043"/>
              <a:gd name="connsiteY6559" fmla="*/ 241350 h 6533995"/>
              <a:gd name="connsiteX6560" fmla="*/ 251003 w 11830043"/>
              <a:gd name="connsiteY6560" fmla="*/ 241347 h 6533995"/>
              <a:gd name="connsiteX6561" fmla="*/ 260787 w 11830043"/>
              <a:gd name="connsiteY6561" fmla="*/ 251071 h 6533995"/>
              <a:gd name="connsiteX6562" fmla="*/ 251003 w 11830043"/>
              <a:gd name="connsiteY6562" fmla="*/ 260858 h 6533995"/>
              <a:gd name="connsiteX6563" fmla="*/ 241283 w 11830043"/>
              <a:gd name="connsiteY6563" fmla="*/ 251071 h 6533995"/>
              <a:gd name="connsiteX6564" fmla="*/ 251003 w 11830043"/>
              <a:gd name="connsiteY6564" fmla="*/ 241347 h 6533995"/>
              <a:gd name="connsiteX6565" fmla="*/ 492223 w 11830043"/>
              <a:gd name="connsiteY6565" fmla="*/ 241345 h 6533995"/>
              <a:gd name="connsiteX6566" fmla="*/ 501943 w 11830043"/>
              <a:gd name="connsiteY6566" fmla="*/ 251069 h 6533995"/>
              <a:gd name="connsiteX6567" fmla="*/ 492223 w 11830043"/>
              <a:gd name="connsiteY6567" fmla="*/ 260856 h 6533995"/>
              <a:gd name="connsiteX6568" fmla="*/ 482439 w 11830043"/>
              <a:gd name="connsiteY6568" fmla="*/ 251069 h 6533995"/>
              <a:gd name="connsiteX6569" fmla="*/ 492223 w 11830043"/>
              <a:gd name="connsiteY6569" fmla="*/ 241345 h 6533995"/>
              <a:gd name="connsiteX6570" fmla="*/ 733444 w 11830043"/>
              <a:gd name="connsiteY6570" fmla="*/ 241342 h 6533995"/>
              <a:gd name="connsiteX6571" fmla="*/ 743163 w 11830043"/>
              <a:gd name="connsiteY6571" fmla="*/ 251066 h 6533995"/>
              <a:gd name="connsiteX6572" fmla="*/ 733444 w 11830043"/>
              <a:gd name="connsiteY6572" fmla="*/ 260853 h 6533995"/>
              <a:gd name="connsiteX6573" fmla="*/ 723660 w 11830043"/>
              <a:gd name="connsiteY6573" fmla="*/ 251066 h 6533995"/>
              <a:gd name="connsiteX6574" fmla="*/ 733444 w 11830043"/>
              <a:gd name="connsiteY6574" fmla="*/ 241342 h 6533995"/>
              <a:gd name="connsiteX6575" fmla="*/ 974664 w 11830043"/>
              <a:gd name="connsiteY6575" fmla="*/ 241340 h 6533995"/>
              <a:gd name="connsiteX6576" fmla="*/ 984447 w 11830043"/>
              <a:gd name="connsiteY6576" fmla="*/ 251064 h 6533995"/>
              <a:gd name="connsiteX6577" fmla="*/ 974664 w 11830043"/>
              <a:gd name="connsiteY6577" fmla="*/ 260851 h 6533995"/>
              <a:gd name="connsiteX6578" fmla="*/ 964944 w 11830043"/>
              <a:gd name="connsiteY6578" fmla="*/ 251064 h 6533995"/>
              <a:gd name="connsiteX6579" fmla="*/ 974664 w 11830043"/>
              <a:gd name="connsiteY6579" fmla="*/ 241340 h 6533995"/>
              <a:gd name="connsiteX6580" fmla="*/ 1215884 w 11830043"/>
              <a:gd name="connsiteY6580" fmla="*/ 241337 h 6533995"/>
              <a:gd name="connsiteX6581" fmla="*/ 1225668 w 11830043"/>
              <a:gd name="connsiteY6581" fmla="*/ 251061 h 6533995"/>
              <a:gd name="connsiteX6582" fmla="*/ 1215884 w 11830043"/>
              <a:gd name="connsiteY6582" fmla="*/ 260848 h 6533995"/>
              <a:gd name="connsiteX6583" fmla="*/ 1206164 w 11830043"/>
              <a:gd name="connsiteY6583" fmla="*/ 251061 h 6533995"/>
              <a:gd name="connsiteX6584" fmla="*/ 1215884 w 11830043"/>
              <a:gd name="connsiteY6584" fmla="*/ 241337 h 6533995"/>
              <a:gd name="connsiteX6585" fmla="*/ 1457105 w 11830043"/>
              <a:gd name="connsiteY6585" fmla="*/ 241335 h 6533995"/>
              <a:gd name="connsiteX6586" fmla="*/ 1466825 w 11830043"/>
              <a:gd name="connsiteY6586" fmla="*/ 251059 h 6533995"/>
              <a:gd name="connsiteX6587" fmla="*/ 1457105 w 11830043"/>
              <a:gd name="connsiteY6587" fmla="*/ 260846 h 6533995"/>
              <a:gd name="connsiteX6588" fmla="*/ 1447321 w 11830043"/>
              <a:gd name="connsiteY6588" fmla="*/ 251059 h 6533995"/>
              <a:gd name="connsiteX6589" fmla="*/ 1457105 w 11830043"/>
              <a:gd name="connsiteY6589" fmla="*/ 241335 h 6533995"/>
              <a:gd name="connsiteX6590" fmla="*/ 1698330 w 11830043"/>
              <a:gd name="connsiteY6590" fmla="*/ 241332 h 6533995"/>
              <a:gd name="connsiteX6591" fmla="*/ 1708116 w 11830043"/>
              <a:gd name="connsiteY6591" fmla="*/ 251056 h 6533995"/>
              <a:gd name="connsiteX6592" fmla="*/ 1698330 w 11830043"/>
              <a:gd name="connsiteY6592" fmla="*/ 260843 h 6533995"/>
              <a:gd name="connsiteX6593" fmla="*/ 1688545 w 11830043"/>
              <a:gd name="connsiteY6593" fmla="*/ 251056 h 6533995"/>
              <a:gd name="connsiteX6594" fmla="*/ 1698330 w 11830043"/>
              <a:gd name="connsiteY6594" fmla="*/ 241332 h 6533995"/>
              <a:gd name="connsiteX6595" fmla="*/ 1939580 w 11830043"/>
              <a:gd name="connsiteY6595" fmla="*/ 241330 h 6533995"/>
              <a:gd name="connsiteX6596" fmla="*/ 1949362 w 11830043"/>
              <a:gd name="connsiteY6596" fmla="*/ 251054 h 6533995"/>
              <a:gd name="connsiteX6597" fmla="*/ 1939580 w 11830043"/>
              <a:gd name="connsiteY6597" fmla="*/ 260841 h 6533995"/>
              <a:gd name="connsiteX6598" fmla="*/ 1929858 w 11830043"/>
              <a:gd name="connsiteY6598" fmla="*/ 251054 h 6533995"/>
              <a:gd name="connsiteX6599" fmla="*/ 1939580 w 11830043"/>
              <a:gd name="connsiteY6599" fmla="*/ 241330 h 6533995"/>
              <a:gd name="connsiteX6600" fmla="*/ 2180788 w 11830043"/>
              <a:gd name="connsiteY6600" fmla="*/ 241327 h 6533995"/>
              <a:gd name="connsiteX6601" fmla="*/ 2190577 w 11830043"/>
              <a:gd name="connsiteY6601" fmla="*/ 251051 h 6533995"/>
              <a:gd name="connsiteX6602" fmla="*/ 2180788 w 11830043"/>
              <a:gd name="connsiteY6602" fmla="*/ 260838 h 6533995"/>
              <a:gd name="connsiteX6603" fmla="*/ 2171080 w 11830043"/>
              <a:gd name="connsiteY6603" fmla="*/ 251051 h 6533995"/>
              <a:gd name="connsiteX6604" fmla="*/ 2180788 w 11830043"/>
              <a:gd name="connsiteY6604" fmla="*/ 241327 h 6533995"/>
              <a:gd name="connsiteX6605" fmla="*/ 2422035 w 11830043"/>
              <a:gd name="connsiteY6605" fmla="*/ 241325 h 6533995"/>
              <a:gd name="connsiteX6606" fmla="*/ 2431751 w 11830043"/>
              <a:gd name="connsiteY6606" fmla="*/ 251049 h 6533995"/>
              <a:gd name="connsiteX6607" fmla="*/ 2422035 w 11830043"/>
              <a:gd name="connsiteY6607" fmla="*/ 260836 h 6533995"/>
              <a:gd name="connsiteX6608" fmla="*/ 2412254 w 11830043"/>
              <a:gd name="connsiteY6608" fmla="*/ 251049 h 6533995"/>
              <a:gd name="connsiteX6609" fmla="*/ 2422035 w 11830043"/>
              <a:gd name="connsiteY6609" fmla="*/ 241325 h 6533995"/>
              <a:gd name="connsiteX6610" fmla="*/ 2663272 w 11830043"/>
              <a:gd name="connsiteY6610" fmla="*/ 241322 h 6533995"/>
              <a:gd name="connsiteX6611" fmla="*/ 2672996 w 11830043"/>
              <a:gd name="connsiteY6611" fmla="*/ 251046 h 6533995"/>
              <a:gd name="connsiteX6612" fmla="*/ 2663272 w 11830043"/>
              <a:gd name="connsiteY6612" fmla="*/ 260833 h 6533995"/>
              <a:gd name="connsiteX6613" fmla="*/ 2653489 w 11830043"/>
              <a:gd name="connsiteY6613" fmla="*/ 251046 h 6533995"/>
              <a:gd name="connsiteX6614" fmla="*/ 2663272 w 11830043"/>
              <a:gd name="connsiteY6614" fmla="*/ 241322 h 6533995"/>
              <a:gd name="connsiteX6615" fmla="*/ 2904569 w 11830043"/>
              <a:gd name="connsiteY6615" fmla="*/ 241319 h 6533995"/>
              <a:gd name="connsiteX6616" fmla="*/ 2914352 w 11830043"/>
              <a:gd name="connsiteY6616" fmla="*/ 251044 h 6533995"/>
              <a:gd name="connsiteX6617" fmla="*/ 2904569 w 11830043"/>
              <a:gd name="connsiteY6617" fmla="*/ 260830 h 6533995"/>
              <a:gd name="connsiteX6618" fmla="*/ 2894788 w 11830043"/>
              <a:gd name="connsiteY6618" fmla="*/ 251044 h 6533995"/>
              <a:gd name="connsiteX6619" fmla="*/ 2904569 w 11830043"/>
              <a:gd name="connsiteY6619" fmla="*/ 241319 h 6533995"/>
              <a:gd name="connsiteX6620" fmla="*/ 3145749 w 11830043"/>
              <a:gd name="connsiteY6620" fmla="*/ 241317 h 6533995"/>
              <a:gd name="connsiteX6621" fmla="*/ 3155530 w 11830043"/>
              <a:gd name="connsiteY6621" fmla="*/ 251041 h 6533995"/>
              <a:gd name="connsiteX6622" fmla="*/ 3145749 w 11830043"/>
              <a:gd name="connsiteY6622" fmla="*/ 260828 h 6533995"/>
              <a:gd name="connsiteX6623" fmla="*/ 3136030 w 11830043"/>
              <a:gd name="connsiteY6623" fmla="*/ 251041 h 6533995"/>
              <a:gd name="connsiteX6624" fmla="*/ 3145749 w 11830043"/>
              <a:gd name="connsiteY6624" fmla="*/ 241317 h 6533995"/>
              <a:gd name="connsiteX6625" fmla="*/ 3386956 w 11830043"/>
              <a:gd name="connsiteY6625" fmla="*/ 241314 h 6533995"/>
              <a:gd name="connsiteX6626" fmla="*/ 3396742 w 11830043"/>
              <a:gd name="connsiteY6626" fmla="*/ 251038 h 6533995"/>
              <a:gd name="connsiteX6627" fmla="*/ 3386956 w 11830043"/>
              <a:gd name="connsiteY6627" fmla="*/ 260825 h 6533995"/>
              <a:gd name="connsiteX6628" fmla="*/ 3377235 w 11830043"/>
              <a:gd name="connsiteY6628" fmla="*/ 251038 h 6533995"/>
              <a:gd name="connsiteX6629" fmla="*/ 3386956 w 11830043"/>
              <a:gd name="connsiteY6629" fmla="*/ 241314 h 6533995"/>
              <a:gd name="connsiteX6630" fmla="*/ 3628209 w 11830043"/>
              <a:gd name="connsiteY6630" fmla="*/ 241312 h 6533995"/>
              <a:gd name="connsiteX6631" fmla="*/ 3637930 w 11830043"/>
              <a:gd name="connsiteY6631" fmla="*/ 251036 h 6533995"/>
              <a:gd name="connsiteX6632" fmla="*/ 3628209 w 11830043"/>
              <a:gd name="connsiteY6632" fmla="*/ 260823 h 6533995"/>
              <a:gd name="connsiteX6633" fmla="*/ 3618428 w 11830043"/>
              <a:gd name="connsiteY6633" fmla="*/ 251036 h 6533995"/>
              <a:gd name="connsiteX6634" fmla="*/ 3628209 w 11830043"/>
              <a:gd name="connsiteY6634" fmla="*/ 241312 h 6533995"/>
              <a:gd name="connsiteX6635" fmla="*/ 3869427 w 11830043"/>
              <a:gd name="connsiteY6635" fmla="*/ 241309 h 6533995"/>
              <a:gd name="connsiteX6636" fmla="*/ 3879147 w 11830043"/>
              <a:gd name="connsiteY6636" fmla="*/ 251033 h 6533995"/>
              <a:gd name="connsiteX6637" fmla="*/ 3869427 w 11830043"/>
              <a:gd name="connsiteY6637" fmla="*/ 260820 h 6533995"/>
              <a:gd name="connsiteX6638" fmla="*/ 3859645 w 11830043"/>
              <a:gd name="connsiteY6638" fmla="*/ 251033 h 6533995"/>
              <a:gd name="connsiteX6639" fmla="*/ 3869427 w 11830043"/>
              <a:gd name="connsiteY6639" fmla="*/ 241309 h 6533995"/>
              <a:gd name="connsiteX6640" fmla="*/ 4110581 w 11830043"/>
              <a:gd name="connsiteY6640" fmla="*/ 241307 h 6533995"/>
              <a:gd name="connsiteX6641" fmla="*/ 4120362 w 11830043"/>
              <a:gd name="connsiteY6641" fmla="*/ 251031 h 6533995"/>
              <a:gd name="connsiteX6642" fmla="*/ 4110581 w 11830043"/>
              <a:gd name="connsiteY6642" fmla="*/ 260818 h 6533995"/>
              <a:gd name="connsiteX6643" fmla="*/ 4100797 w 11830043"/>
              <a:gd name="connsiteY6643" fmla="*/ 251031 h 6533995"/>
              <a:gd name="connsiteX6644" fmla="*/ 4110581 w 11830043"/>
              <a:gd name="connsiteY6644" fmla="*/ 241307 h 6533995"/>
              <a:gd name="connsiteX6645" fmla="*/ 4351806 w 11830043"/>
              <a:gd name="connsiteY6645" fmla="*/ 241304 h 6533995"/>
              <a:gd name="connsiteX6646" fmla="*/ 4361580 w 11830043"/>
              <a:gd name="connsiteY6646" fmla="*/ 251028 h 6533995"/>
              <a:gd name="connsiteX6647" fmla="*/ 4351806 w 11830043"/>
              <a:gd name="connsiteY6647" fmla="*/ 260815 h 6533995"/>
              <a:gd name="connsiteX6648" fmla="*/ 4342006 w 11830043"/>
              <a:gd name="connsiteY6648" fmla="*/ 251028 h 6533995"/>
              <a:gd name="connsiteX6649" fmla="*/ 4351806 w 11830043"/>
              <a:gd name="connsiteY6649" fmla="*/ 241304 h 6533995"/>
              <a:gd name="connsiteX6650" fmla="*/ 4593017 w 11830043"/>
              <a:gd name="connsiteY6650" fmla="*/ 241302 h 6533995"/>
              <a:gd name="connsiteX6651" fmla="*/ 4602795 w 11830043"/>
              <a:gd name="connsiteY6651" fmla="*/ 251026 h 6533995"/>
              <a:gd name="connsiteX6652" fmla="*/ 4593017 w 11830043"/>
              <a:gd name="connsiteY6652" fmla="*/ 260813 h 6533995"/>
              <a:gd name="connsiteX6653" fmla="*/ 4583304 w 11830043"/>
              <a:gd name="connsiteY6653" fmla="*/ 251026 h 6533995"/>
              <a:gd name="connsiteX6654" fmla="*/ 4593017 w 11830043"/>
              <a:gd name="connsiteY6654" fmla="*/ 241302 h 6533995"/>
              <a:gd name="connsiteX6655" fmla="*/ 4834252 w 11830043"/>
              <a:gd name="connsiteY6655" fmla="*/ 241299 h 6533995"/>
              <a:gd name="connsiteX6656" fmla="*/ 4844038 w 11830043"/>
              <a:gd name="connsiteY6656" fmla="*/ 251023 h 6533995"/>
              <a:gd name="connsiteX6657" fmla="*/ 4834252 w 11830043"/>
              <a:gd name="connsiteY6657" fmla="*/ 260810 h 6533995"/>
              <a:gd name="connsiteX6658" fmla="*/ 4824532 w 11830043"/>
              <a:gd name="connsiteY6658" fmla="*/ 251023 h 6533995"/>
              <a:gd name="connsiteX6659" fmla="*/ 4834252 w 11830043"/>
              <a:gd name="connsiteY6659" fmla="*/ 241299 h 6533995"/>
              <a:gd name="connsiteX6660" fmla="*/ 5075485 w 11830043"/>
              <a:gd name="connsiteY6660" fmla="*/ 241297 h 6533995"/>
              <a:gd name="connsiteX6661" fmla="*/ 5085201 w 11830043"/>
              <a:gd name="connsiteY6661" fmla="*/ 251021 h 6533995"/>
              <a:gd name="connsiteX6662" fmla="*/ 5075485 w 11830043"/>
              <a:gd name="connsiteY6662" fmla="*/ 260808 h 6533995"/>
              <a:gd name="connsiteX6663" fmla="*/ 5065704 w 11830043"/>
              <a:gd name="connsiteY6663" fmla="*/ 251021 h 6533995"/>
              <a:gd name="connsiteX6664" fmla="*/ 5075485 w 11830043"/>
              <a:gd name="connsiteY6664" fmla="*/ 241297 h 6533995"/>
              <a:gd name="connsiteX6665" fmla="*/ 5316710 w 11830043"/>
              <a:gd name="connsiteY6665" fmla="*/ 241294 h 6533995"/>
              <a:gd name="connsiteX6666" fmla="*/ 5326429 w 11830043"/>
              <a:gd name="connsiteY6666" fmla="*/ 251018 h 6533995"/>
              <a:gd name="connsiteX6667" fmla="*/ 5316710 w 11830043"/>
              <a:gd name="connsiteY6667" fmla="*/ 260805 h 6533995"/>
              <a:gd name="connsiteX6668" fmla="*/ 5306924 w 11830043"/>
              <a:gd name="connsiteY6668" fmla="*/ 251018 h 6533995"/>
              <a:gd name="connsiteX6669" fmla="*/ 5316710 w 11830043"/>
              <a:gd name="connsiteY6669" fmla="*/ 241294 h 6533995"/>
              <a:gd name="connsiteX6670" fmla="*/ 5557991 w 11830043"/>
              <a:gd name="connsiteY6670" fmla="*/ 241292 h 6533995"/>
              <a:gd name="connsiteX6671" fmla="*/ 5567774 w 11830043"/>
              <a:gd name="connsiteY6671" fmla="*/ 251016 h 6533995"/>
              <a:gd name="connsiteX6672" fmla="*/ 5557991 w 11830043"/>
              <a:gd name="connsiteY6672" fmla="*/ 260803 h 6533995"/>
              <a:gd name="connsiteX6673" fmla="*/ 5548208 w 11830043"/>
              <a:gd name="connsiteY6673" fmla="*/ 251016 h 6533995"/>
              <a:gd name="connsiteX6674" fmla="*/ 5557991 w 11830043"/>
              <a:gd name="connsiteY6674" fmla="*/ 241292 h 6533995"/>
              <a:gd name="connsiteX6675" fmla="*/ 5799205 w 11830043"/>
              <a:gd name="connsiteY6675" fmla="*/ 241289 h 6533995"/>
              <a:gd name="connsiteX6676" fmla="*/ 5808989 w 11830043"/>
              <a:gd name="connsiteY6676" fmla="*/ 251013 h 6533995"/>
              <a:gd name="connsiteX6677" fmla="*/ 5799205 w 11830043"/>
              <a:gd name="connsiteY6677" fmla="*/ 260800 h 6533995"/>
              <a:gd name="connsiteX6678" fmla="*/ 5789486 w 11830043"/>
              <a:gd name="connsiteY6678" fmla="*/ 251013 h 6533995"/>
              <a:gd name="connsiteX6679" fmla="*/ 5799205 w 11830043"/>
              <a:gd name="connsiteY6679" fmla="*/ 241289 h 6533995"/>
              <a:gd name="connsiteX6680" fmla="*/ 6040432 w 11830043"/>
              <a:gd name="connsiteY6680" fmla="*/ 241287 h 6533995"/>
              <a:gd name="connsiteX6681" fmla="*/ 6050216 w 11830043"/>
              <a:gd name="connsiteY6681" fmla="*/ 251011 h 6533995"/>
              <a:gd name="connsiteX6682" fmla="*/ 6040432 w 11830043"/>
              <a:gd name="connsiteY6682" fmla="*/ 260798 h 6533995"/>
              <a:gd name="connsiteX6683" fmla="*/ 6030712 w 11830043"/>
              <a:gd name="connsiteY6683" fmla="*/ 251011 h 6533995"/>
              <a:gd name="connsiteX6684" fmla="*/ 6040432 w 11830043"/>
              <a:gd name="connsiteY6684" fmla="*/ 241287 h 6533995"/>
              <a:gd name="connsiteX6685" fmla="*/ 6281661 w 11830043"/>
              <a:gd name="connsiteY6685" fmla="*/ 241284 h 6533995"/>
              <a:gd name="connsiteX6686" fmla="*/ 6291381 w 11830043"/>
              <a:gd name="connsiteY6686" fmla="*/ 251008 h 6533995"/>
              <a:gd name="connsiteX6687" fmla="*/ 6281661 w 11830043"/>
              <a:gd name="connsiteY6687" fmla="*/ 260795 h 6533995"/>
              <a:gd name="connsiteX6688" fmla="*/ 6271877 w 11830043"/>
              <a:gd name="connsiteY6688" fmla="*/ 251008 h 6533995"/>
              <a:gd name="connsiteX6689" fmla="*/ 6281661 w 11830043"/>
              <a:gd name="connsiteY6689" fmla="*/ 241284 h 6533995"/>
              <a:gd name="connsiteX6690" fmla="*/ 6522889 w 11830043"/>
              <a:gd name="connsiteY6690" fmla="*/ 241281 h 6533995"/>
              <a:gd name="connsiteX6691" fmla="*/ 6532610 w 11830043"/>
              <a:gd name="connsiteY6691" fmla="*/ 251006 h 6533995"/>
              <a:gd name="connsiteX6692" fmla="*/ 6522889 w 11830043"/>
              <a:gd name="connsiteY6692" fmla="*/ 260792 h 6533995"/>
              <a:gd name="connsiteX6693" fmla="*/ 6513105 w 11830043"/>
              <a:gd name="connsiteY6693" fmla="*/ 251006 h 6533995"/>
              <a:gd name="connsiteX6694" fmla="*/ 6522889 w 11830043"/>
              <a:gd name="connsiteY6694" fmla="*/ 241281 h 6533995"/>
              <a:gd name="connsiteX6695" fmla="*/ 6764118 w 11830043"/>
              <a:gd name="connsiteY6695" fmla="*/ 241279 h 6533995"/>
              <a:gd name="connsiteX6696" fmla="*/ 6773902 w 11830043"/>
              <a:gd name="connsiteY6696" fmla="*/ 251003 h 6533995"/>
              <a:gd name="connsiteX6697" fmla="*/ 6764118 w 11830043"/>
              <a:gd name="connsiteY6697" fmla="*/ 260790 h 6533995"/>
              <a:gd name="connsiteX6698" fmla="*/ 6754335 w 11830043"/>
              <a:gd name="connsiteY6698" fmla="*/ 251003 h 6533995"/>
              <a:gd name="connsiteX6699" fmla="*/ 6764118 w 11830043"/>
              <a:gd name="connsiteY6699" fmla="*/ 241279 h 6533995"/>
              <a:gd name="connsiteX6700" fmla="*/ 7005346 w 11830043"/>
              <a:gd name="connsiteY6700" fmla="*/ 241276 h 6533995"/>
              <a:gd name="connsiteX6701" fmla="*/ 7015130 w 11830043"/>
              <a:gd name="connsiteY6701" fmla="*/ 251000 h 6533995"/>
              <a:gd name="connsiteX6702" fmla="*/ 7005346 w 11830043"/>
              <a:gd name="connsiteY6702" fmla="*/ 260787 h 6533995"/>
              <a:gd name="connsiteX6703" fmla="*/ 6995626 w 11830043"/>
              <a:gd name="connsiteY6703" fmla="*/ 251000 h 6533995"/>
              <a:gd name="connsiteX6704" fmla="*/ 7005346 w 11830043"/>
              <a:gd name="connsiteY6704" fmla="*/ 241276 h 6533995"/>
              <a:gd name="connsiteX6705" fmla="*/ 7246575 w 11830043"/>
              <a:gd name="connsiteY6705" fmla="*/ 241274 h 6533995"/>
              <a:gd name="connsiteX6706" fmla="*/ 7256359 w 11830043"/>
              <a:gd name="connsiteY6706" fmla="*/ 250998 h 6533995"/>
              <a:gd name="connsiteX6707" fmla="*/ 7246575 w 11830043"/>
              <a:gd name="connsiteY6707" fmla="*/ 260785 h 6533995"/>
              <a:gd name="connsiteX6708" fmla="*/ 7236855 w 11830043"/>
              <a:gd name="connsiteY6708" fmla="*/ 250998 h 6533995"/>
              <a:gd name="connsiteX6709" fmla="*/ 7246575 w 11830043"/>
              <a:gd name="connsiteY6709" fmla="*/ 241274 h 6533995"/>
              <a:gd name="connsiteX6710" fmla="*/ 7487803 w 11830043"/>
              <a:gd name="connsiteY6710" fmla="*/ 241271 h 6533995"/>
              <a:gd name="connsiteX6711" fmla="*/ 7497524 w 11830043"/>
              <a:gd name="connsiteY6711" fmla="*/ 250995 h 6533995"/>
              <a:gd name="connsiteX6712" fmla="*/ 7487803 w 11830043"/>
              <a:gd name="connsiteY6712" fmla="*/ 260782 h 6533995"/>
              <a:gd name="connsiteX6713" fmla="*/ 7478019 w 11830043"/>
              <a:gd name="connsiteY6713" fmla="*/ 250995 h 6533995"/>
              <a:gd name="connsiteX6714" fmla="*/ 7487803 w 11830043"/>
              <a:gd name="connsiteY6714" fmla="*/ 241271 h 6533995"/>
              <a:gd name="connsiteX6715" fmla="*/ 7729032 w 11830043"/>
              <a:gd name="connsiteY6715" fmla="*/ 241269 h 6533995"/>
              <a:gd name="connsiteX6716" fmla="*/ 7738753 w 11830043"/>
              <a:gd name="connsiteY6716" fmla="*/ 250993 h 6533995"/>
              <a:gd name="connsiteX6717" fmla="*/ 7729032 w 11830043"/>
              <a:gd name="connsiteY6717" fmla="*/ 260780 h 6533995"/>
              <a:gd name="connsiteX6718" fmla="*/ 7719249 w 11830043"/>
              <a:gd name="connsiteY6718" fmla="*/ 250993 h 6533995"/>
              <a:gd name="connsiteX6719" fmla="*/ 7729032 w 11830043"/>
              <a:gd name="connsiteY6719" fmla="*/ 241269 h 6533995"/>
              <a:gd name="connsiteX6720" fmla="*/ 7970260 w 11830043"/>
              <a:gd name="connsiteY6720" fmla="*/ 241266 h 6533995"/>
              <a:gd name="connsiteX6721" fmla="*/ 7980044 w 11830043"/>
              <a:gd name="connsiteY6721" fmla="*/ 250990 h 6533995"/>
              <a:gd name="connsiteX6722" fmla="*/ 7970260 w 11830043"/>
              <a:gd name="connsiteY6722" fmla="*/ 260777 h 6533995"/>
              <a:gd name="connsiteX6723" fmla="*/ 7960477 w 11830043"/>
              <a:gd name="connsiteY6723" fmla="*/ 250990 h 6533995"/>
              <a:gd name="connsiteX6724" fmla="*/ 7970260 w 11830043"/>
              <a:gd name="connsiteY6724" fmla="*/ 241266 h 6533995"/>
              <a:gd name="connsiteX6725" fmla="*/ 8211553 w 11830043"/>
              <a:gd name="connsiteY6725" fmla="*/ 241264 h 6533995"/>
              <a:gd name="connsiteX6726" fmla="*/ 8221273 w 11830043"/>
              <a:gd name="connsiteY6726" fmla="*/ 250988 h 6533995"/>
              <a:gd name="connsiteX6727" fmla="*/ 8211553 w 11830043"/>
              <a:gd name="connsiteY6727" fmla="*/ 260775 h 6533995"/>
              <a:gd name="connsiteX6728" fmla="*/ 8201769 w 11830043"/>
              <a:gd name="connsiteY6728" fmla="*/ 250988 h 6533995"/>
              <a:gd name="connsiteX6729" fmla="*/ 8211553 w 11830043"/>
              <a:gd name="connsiteY6729" fmla="*/ 241264 h 6533995"/>
              <a:gd name="connsiteX6730" fmla="*/ 8452781 w 11830043"/>
              <a:gd name="connsiteY6730" fmla="*/ 241261 h 6533995"/>
              <a:gd name="connsiteX6731" fmla="*/ 8462566 w 11830043"/>
              <a:gd name="connsiteY6731" fmla="*/ 250985 h 6533995"/>
              <a:gd name="connsiteX6732" fmla="*/ 8452781 w 11830043"/>
              <a:gd name="connsiteY6732" fmla="*/ 260772 h 6533995"/>
              <a:gd name="connsiteX6733" fmla="*/ 8443061 w 11830043"/>
              <a:gd name="connsiteY6733" fmla="*/ 250985 h 6533995"/>
              <a:gd name="connsiteX6734" fmla="*/ 8452781 w 11830043"/>
              <a:gd name="connsiteY6734" fmla="*/ 241261 h 6533995"/>
              <a:gd name="connsiteX6735" fmla="*/ 8694009 w 11830043"/>
              <a:gd name="connsiteY6735" fmla="*/ 241259 h 6533995"/>
              <a:gd name="connsiteX6736" fmla="*/ 8703730 w 11830043"/>
              <a:gd name="connsiteY6736" fmla="*/ 250983 h 6533995"/>
              <a:gd name="connsiteX6737" fmla="*/ 8694009 w 11830043"/>
              <a:gd name="connsiteY6737" fmla="*/ 260770 h 6533995"/>
              <a:gd name="connsiteX6738" fmla="*/ 8684289 w 11830043"/>
              <a:gd name="connsiteY6738" fmla="*/ 250983 h 6533995"/>
              <a:gd name="connsiteX6739" fmla="*/ 8694009 w 11830043"/>
              <a:gd name="connsiteY6739" fmla="*/ 241259 h 6533995"/>
              <a:gd name="connsiteX6740" fmla="*/ 8935237 w 11830043"/>
              <a:gd name="connsiteY6740" fmla="*/ 241256 h 6533995"/>
              <a:gd name="connsiteX6741" fmla="*/ 8944958 w 11830043"/>
              <a:gd name="connsiteY6741" fmla="*/ 250980 h 6533995"/>
              <a:gd name="connsiteX6742" fmla="*/ 8935237 w 11830043"/>
              <a:gd name="connsiteY6742" fmla="*/ 260767 h 6533995"/>
              <a:gd name="connsiteX6743" fmla="*/ 8925454 w 11830043"/>
              <a:gd name="connsiteY6743" fmla="*/ 250980 h 6533995"/>
              <a:gd name="connsiteX6744" fmla="*/ 8935237 w 11830043"/>
              <a:gd name="connsiteY6744" fmla="*/ 241256 h 6533995"/>
              <a:gd name="connsiteX6745" fmla="*/ 9176467 w 11830043"/>
              <a:gd name="connsiteY6745" fmla="*/ 241254 h 6533995"/>
              <a:gd name="connsiteX6746" fmla="*/ 9186187 w 11830043"/>
              <a:gd name="connsiteY6746" fmla="*/ 250978 h 6533995"/>
              <a:gd name="connsiteX6747" fmla="*/ 9176467 w 11830043"/>
              <a:gd name="connsiteY6747" fmla="*/ 260765 h 6533995"/>
              <a:gd name="connsiteX6748" fmla="*/ 9166683 w 11830043"/>
              <a:gd name="connsiteY6748" fmla="*/ 250978 h 6533995"/>
              <a:gd name="connsiteX6749" fmla="*/ 9176467 w 11830043"/>
              <a:gd name="connsiteY6749" fmla="*/ 241254 h 6533995"/>
              <a:gd name="connsiteX6750" fmla="*/ 9417695 w 11830043"/>
              <a:gd name="connsiteY6750" fmla="*/ 241251 h 6533995"/>
              <a:gd name="connsiteX6751" fmla="*/ 9427416 w 11830043"/>
              <a:gd name="connsiteY6751" fmla="*/ 250975 h 6533995"/>
              <a:gd name="connsiteX6752" fmla="*/ 9417695 w 11830043"/>
              <a:gd name="connsiteY6752" fmla="*/ 260762 h 6533995"/>
              <a:gd name="connsiteX6753" fmla="*/ 9407911 w 11830043"/>
              <a:gd name="connsiteY6753" fmla="*/ 250975 h 6533995"/>
              <a:gd name="connsiteX6754" fmla="*/ 9417695 w 11830043"/>
              <a:gd name="connsiteY6754" fmla="*/ 241251 h 6533995"/>
              <a:gd name="connsiteX6755" fmla="*/ 9649203 w 11830043"/>
              <a:gd name="connsiteY6755" fmla="*/ 129 h 6533995"/>
              <a:gd name="connsiteX6756" fmla="*/ 9658923 w 11830043"/>
              <a:gd name="connsiteY6756" fmla="*/ 9916 h 6533995"/>
              <a:gd name="connsiteX6757" fmla="*/ 9649203 w 11830043"/>
              <a:gd name="connsiteY6757" fmla="*/ 19640 h 6533995"/>
              <a:gd name="connsiteX6758" fmla="*/ 9639483 w 11830043"/>
              <a:gd name="connsiteY6758" fmla="*/ 9916 h 6533995"/>
              <a:gd name="connsiteX6759" fmla="*/ 9649203 w 11830043"/>
              <a:gd name="connsiteY6759" fmla="*/ 129 h 6533995"/>
              <a:gd name="connsiteX6760" fmla="*/ 9890432 w 11830043"/>
              <a:gd name="connsiteY6760" fmla="*/ 126 h 6533995"/>
              <a:gd name="connsiteX6761" fmla="*/ 9900152 w 11830043"/>
              <a:gd name="connsiteY6761" fmla="*/ 9913 h 6533995"/>
              <a:gd name="connsiteX6762" fmla="*/ 9890432 w 11830043"/>
              <a:gd name="connsiteY6762" fmla="*/ 19637 h 6533995"/>
              <a:gd name="connsiteX6763" fmla="*/ 9880648 w 11830043"/>
              <a:gd name="connsiteY6763" fmla="*/ 9913 h 6533995"/>
              <a:gd name="connsiteX6764" fmla="*/ 9890432 w 11830043"/>
              <a:gd name="connsiteY6764" fmla="*/ 126 h 6533995"/>
              <a:gd name="connsiteX6765" fmla="*/ 10131660 w 11830043"/>
              <a:gd name="connsiteY6765" fmla="*/ 124 h 6533995"/>
              <a:gd name="connsiteX6766" fmla="*/ 10141444 w 11830043"/>
              <a:gd name="connsiteY6766" fmla="*/ 9911 h 6533995"/>
              <a:gd name="connsiteX6767" fmla="*/ 10131660 w 11830043"/>
              <a:gd name="connsiteY6767" fmla="*/ 19635 h 6533995"/>
              <a:gd name="connsiteX6768" fmla="*/ 10121940 w 11830043"/>
              <a:gd name="connsiteY6768" fmla="*/ 9911 h 6533995"/>
              <a:gd name="connsiteX6769" fmla="*/ 10131660 w 11830043"/>
              <a:gd name="connsiteY6769" fmla="*/ 124 h 6533995"/>
              <a:gd name="connsiteX6770" fmla="*/ 10372888 w 11830043"/>
              <a:gd name="connsiteY6770" fmla="*/ 121 h 6533995"/>
              <a:gd name="connsiteX6771" fmla="*/ 10382673 w 11830043"/>
              <a:gd name="connsiteY6771" fmla="*/ 9908 h 6533995"/>
              <a:gd name="connsiteX6772" fmla="*/ 10372888 w 11830043"/>
              <a:gd name="connsiteY6772" fmla="*/ 19632 h 6533995"/>
              <a:gd name="connsiteX6773" fmla="*/ 10363168 w 11830043"/>
              <a:gd name="connsiteY6773" fmla="*/ 9908 h 6533995"/>
              <a:gd name="connsiteX6774" fmla="*/ 10372888 w 11830043"/>
              <a:gd name="connsiteY6774" fmla="*/ 121 h 6533995"/>
              <a:gd name="connsiteX6775" fmla="*/ 10614116 w 11830043"/>
              <a:gd name="connsiteY6775" fmla="*/ 118 h 6533995"/>
              <a:gd name="connsiteX6776" fmla="*/ 10623901 w 11830043"/>
              <a:gd name="connsiteY6776" fmla="*/ 9905 h 6533995"/>
              <a:gd name="connsiteX6777" fmla="*/ 10614116 w 11830043"/>
              <a:gd name="connsiteY6777" fmla="*/ 19629 h 6533995"/>
              <a:gd name="connsiteX6778" fmla="*/ 10604396 w 11830043"/>
              <a:gd name="connsiteY6778" fmla="*/ 9905 h 6533995"/>
              <a:gd name="connsiteX6779" fmla="*/ 10614116 w 11830043"/>
              <a:gd name="connsiteY6779" fmla="*/ 118 h 6533995"/>
              <a:gd name="connsiteX6780" fmla="*/ 10855345 w 11830043"/>
              <a:gd name="connsiteY6780" fmla="*/ 116 h 6533995"/>
              <a:gd name="connsiteX6781" fmla="*/ 10865065 w 11830043"/>
              <a:gd name="connsiteY6781" fmla="*/ 9903 h 6533995"/>
              <a:gd name="connsiteX6782" fmla="*/ 10855345 w 11830043"/>
              <a:gd name="connsiteY6782" fmla="*/ 19627 h 6533995"/>
              <a:gd name="connsiteX6783" fmla="*/ 10845625 w 11830043"/>
              <a:gd name="connsiteY6783" fmla="*/ 9903 h 6533995"/>
              <a:gd name="connsiteX6784" fmla="*/ 10855345 w 11830043"/>
              <a:gd name="connsiteY6784" fmla="*/ 116 h 6533995"/>
              <a:gd name="connsiteX6785" fmla="*/ 11096574 w 11830043"/>
              <a:gd name="connsiteY6785" fmla="*/ 113 h 6533995"/>
              <a:gd name="connsiteX6786" fmla="*/ 11106294 w 11830043"/>
              <a:gd name="connsiteY6786" fmla="*/ 9900 h 6533995"/>
              <a:gd name="connsiteX6787" fmla="*/ 11096574 w 11830043"/>
              <a:gd name="connsiteY6787" fmla="*/ 19624 h 6533995"/>
              <a:gd name="connsiteX6788" fmla="*/ 11086790 w 11830043"/>
              <a:gd name="connsiteY6788" fmla="*/ 9900 h 6533995"/>
              <a:gd name="connsiteX6789" fmla="*/ 11096574 w 11830043"/>
              <a:gd name="connsiteY6789" fmla="*/ 113 h 6533995"/>
              <a:gd name="connsiteX6790" fmla="*/ 11337802 w 11830043"/>
              <a:gd name="connsiteY6790" fmla="*/ 110 h 6533995"/>
              <a:gd name="connsiteX6791" fmla="*/ 11347587 w 11830043"/>
              <a:gd name="connsiteY6791" fmla="*/ 9898 h 6533995"/>
              <a:gd name="connsiteX6792" fmla="*/ 11337802 w 11830043"/>
              <a:gd name="connsiteY6792" fmla="*/ 19621 h 6533995"/>
              <a:gd name="connsiteX6793" fmla="*/ 11328082 w 11830043"/>
              <a:gd name="connsiteY6793" fmla="*/ 9898 h 6533995"/>
              <a:gd name="connsiteX6794" fmla="*/ 11337802 w 11830043"/>
              <a:gd name="connsiteY6794" fmla="*/ 110 h 6533995"/>
              <a:gd name="connsiteX6795" fmla="*/ 11579030 w 11830043"/>
              <a:gd name="connsiteY6795" fmla="*/ 108 h 6533995"/>
              <a:gd name="connsiteX6796" fmla="*/ 11588815 w 11830043"/>
              <a:gd name="connsiteY6796" fmla="*/ 9895 h 6533995"/>
              <a:gd name="connsiteX6797" fmla="*/ 11579030 w 11830043"/>
              <a:gd name="connsiteY6797" fmla="*/ 19619 h 6533995"/>
              <a:gd name="connsiteX6798" fmla="*/ 11569310 w 11830043"/>
              <a:gd name="connsiteY6798" fmla="*/ 9895 h 6533995"/>
              <a:gd name="connsiteX6799" fmla="*/ 11579030 w 11830043"/>
              <a:gd name="connsiteY6799" fmla="*/ 108 h 6533995"/>
              <a:gd name="connsiteX6800" fmla="*/ 11820259 w 11830043"/>
              <a:gd name="connsiteY6800" fmla="*/ 105 h 6533995"/>
              <a:gd name="connsiteX6801" fmla="*/ 11830043 w 11830043"/>
              <a:gd name="connsiteY6801" fmla="*/ 9892 h 6533995"/>
              <a:gd name="connsiteX6802" fmla="*/ 11820259 w 11830043"/>
              <a:gd name="connsiteY6802" fmla="*/ 19616 h 6533995"/>
              <a:gd name="connsiteX6803" fmla="*/ 11810539 w 11830043"/>
              <a:gd name="connsiteY6803" fmla="*/ 9892 h 6533995"/>
              <a:gd name="connsiteX6804" fmla="*/ 11820259 w 11830043"/>
              <a:gd name="connsiteY6804" fmla="*/ 105 h 6533995"/>
              <a:gd name="connsiteX6805" fmla="*/ 9720 w 11830043"/>
              <a:gd name="connsiteY6805" fmla="*/ 103 h 6533995"/>
              <a:gd name="connsiteX6806" fmla="*/ 19503 w 11830043"/>
              <a:gd name="connsiteY6806" fmla="*/ 9890 h 6533995"/>
              <a:gd name="connsiteX6807" fmla="*/ 9720 w 11830043"/>
              <a:gd name="connsiteY6807" fmla="*/ 19614 h 6533995"/>
              <a:gd name="connsiteX6808" fmla="*/ 0 w 11830043"/>
              <a:gd name="connsiteY6808" fmla="*/ 9890 h 6533995"/>
              <a:gd name="connsiteX6809" fmla="*/ 9720 w 11830043"/>
              <a:gd name="connsiteY6809" fmla="*/ 103 h 6533995"/>
              <a:gd name="connsiteX6810" fmla="*/ 251003 w 11830043"/>
              <a:gd name="connsiteY6810" fmla="*/ 100 h 6533995"/>
              <a:gd name="connsiteX6811" fmla="*/ 260787 w 11830043"/>
              <a:gd name="connsiteY6811" fmla="*/ 9887 h 6533995"/>
              <a:gd name="connsiteX6812" fmla="*/ 251003 w 11830043"/>
              <a:gd name="connsiteY6812" fmla="*/ 19611 h 6533995"/>
              <a:gd name="connsiteX6813" fmla="*/ 241283 w 11830043"/>
              <a:gd name="connsiteY6813" fmla="*/ 9887 h 6533995"/>
              <a:gd name="connsiteX6814" fmla="*/ 251003 w 11830043"/>
              <a:gd name="connsiteY6814" fmla="*/ 100 h 6533995"/>
              <a:gd name="connsiteX6815" fmla="*/ 492223 w 11830043"/>
              <a:gd name="connsiteY6815" fmla="*/ 97 h 6533995"/>
              <a:gd name="connsiteX6816" fmla="*/ 501942 w 11830043"/>
              <a:gd name="connsiteY6816" fmla="*/ 9884 h 6533995"/>
              <a:gd name="connsiteX6817" fmla="*/ 492223 w 11830043"/>
              <a:gd name="connsiteY6817" fmla="*/ 19608 h 6533995"/>
              <a:gd name="connsiteX6818" fmla="*/ 482439 w 11830043"/>
              <a:gd name="connsiteY6818" fmla="*/ 9884 h 6533995"/>
              <a:gd name="connsiteX6819" fmla="*/ 492223 w 11830043"/>
              <a:gd name="connsiteY6819" fmla="*/ 97 h 6533995"/>
              <a:gd name="connsiteX6820" fmla="*/ 733443 w 11830043"/>
              <a:gd name="connsiteY6820" fmla="*/ 95 h 6533995"/>
              <a:gd name="connsiteX6821" fmla="*/ 743163 w 11830043"/>
              <a:gd name="connsiteY6821" fmla="*/ 9882 h 6533995"/>
              <a:gd name="connsiteX6822" fmla="*/ 733443 w 11830043"/>
              <a:gd name="connsiteY6822" fmla="*/ 19606 h 6533995"/>
              <a:gd name="connsiteX6823" fmla="*/ 723660 w 11830043"/>
              <a:gd name="connsiteY6823" fmla="*/ 9882 h 6533995"/>
              <a:gd name="connsiteX6824" fmla="*/ 733443 w 11830043"/>
              <a:gd name="connsiteY6824" fmla="*/ 95 h 6533995"/>
              <a:gd name="connsiteX6825" fmla="*/ 974663 w 11830043"/>
              <a:gd name="connsiteY6825" fmla="*/ 92 h 6533995"/>
              <a:gd name="connsiteX6826" fmla="*/ 984447 w 11830043"/>
              <a:gd name="connsiteY6826" fmla="*/ 9879 h 6533995"/>
              <a:gd name="connsiteX6827" fmla="*/ 974663 w 11830043"/>
              <a:gd name="connsiteY6827" fmla="*/ 19603 h 6533995"/>
              <a:gd name="connsiteX6828" fmla="*/ 964944 w 11830043"/>
              <a:gd name="connsiteY6828" fmla="*/ 9879 h 6533995"/>
              <a:gd name="connsiteX6829" fmla="*/ 974663 w 11830043"/>
              <a:gd name="connsiteY6829" fmla="*/ 92 h 6533995"/>
              <a:gd name="connsiteX6830" fmla="*/ 1215884 w 11830043"/>
              <a:gd name="connsiteY6830" fmla="*/ 89 h 6533995"/>
              <a:gd name="connsiteX6831" fmla="*/ 1225667 w 11830043"/>
              <a:gd name="connsiteY6831" fmla="*/ 9877 h 6533995"/>
              <a:gd name="connsiteX6832" fmla="*/ 1215884 w 11830043"/>
              <a:gd name="connsiteY6832" fmla="*/ 19600 h 6533995"/>
              <a:gd name="connsiteX6833" fmla="*/ 1206164 w 11830043"/>
              <a:gd name="connsiteY6833" fmla="*/ 9877 h 6533995"/>
              <a:gd name="connsiteX6834" fmla="*/ 1215884 w 11830043"/>
              <a:gd name="connsiteY6834" fmla="*/ 89 h 6533995"/>
              <a:gd name="connsiteX6835" fmla="*/ 1457105 w 11830043"/>
              <a:gd name="connsiteY6835" fmla="*/ 87 h 6533995"/>
              <a:gd name="connsiteX6836" fmla="*/ 1466825 w 11830043"/>
              <a:gd name="connsiteY6836" fmla="*/ 9874 h 6533995"/>
              <a:gd name="connsiteX6837" fmla="*/ 1457105 w 11830043"/>
              <a:gd name="connsiteY6837" fmla="*/ 19598 h 6533995"/>
              <a:gd name="connsiteX6838" fmla="*/ 1447321 w 11830043"/>
              <a:gd name="connsiteY6838" fmla="*/ 9874 h 6533995"/>
              <a:gd name="connsiteX6839" fmla="*/ 1457105 w 11830043"/>
              <a:gd name="connsiteY6839" fmla="*/ 87 h 6533995"/>
              <a:gd name="connsiteX6840" fmla="*/ 1698330 w 11830043"/>
              <a:gd name="connsiteY6840" fmla="*/ 84 h 6533995"/>
              <a:gd name="connsiteX6841" fmla="*/ 1708116 w 11830043"/>
              <a:gd name="connsiteY6841" fmla="*/ 9871 h 6533995"/>
              <a:gd name="connsiteX6842" fmla="*/ 1698330 w 11830043"/>
              <a:gd name="connsiteY6842" fmla="*/ 19595 h 6533995"/>
              <a:gd name="connsiteX6843" fmla="*/ 1688545 w 11830043"/>
              <a:gd name="connsiteY6843" fmla="*/ 9871 h 6533995"/>
              <a:gd name="connsiteX6844" fmla="*/ 1698330 w 11830043"/>
              <a:gd name="connsiteY6844" fmla="*/ 84 h 6533995"/>
              <a:gd name="connsiteX6845" fmla="*/ 1939580 w 11830043"/>
              <a:gd name="connsiteY6845" fmla="*/ 82 h 6533995"/>
              <a:gd name="connsiteX6846" fmla="*/ 1949362 w 11830043"/>
              <a:gd name="connsiteY6846" fmla="*/ 9869 h 6533995"/>
              <a:gd name="connsiteX6847" fmla="*/ 1939580 w 11830043"/>
              <a:gd name="connsiteY6847" fmla="*/ 19593 h 6533995"/>
              <a:gd name="connsiteX6848" fmla="*/ 1929858 w 11830043"/>
              <a:gd name="connsiteY6848" fmla="*/ 9869 h 6533995"/>
              <a:gd name="connsiteX6849" fmla="*/ 1939580 w 11830043"/>
              <a:gd name="connsiteY6849" fmla="*/ 82 h 6533995"/>
              <a:gd name="connsiteX6850" fmla="*/ 2180788 w 11830043"/>
              <a:gd name="connsiteY6850" fmla="*/ 79 h 6533995"/>
              <a:gd name="connsiteX6851" fmla="*/ 2190577 w 11830043"/>
              <a:gd name="connsiteY6851" fmla="*/ 9866 h 6533995"/>
              <a:gd name="connsiteX6852" fmla="*/ 2180788 w 11830043"/>
              <a:gd name="connsiteY6852" fmla="*/ 19590 h 6533995"/>
              <a:gd name="connsiteX6853" fmla="*/ 2171080 w 11830043"/>
              <a:gd name="connsiteY6853" fmla="*/ 9866 h 6533995"/>
              <a:gd name="connsiteX6854" fmla="*/ 2180788 w 11830043"/>
              <a:gd name="connsiteY6854" fmla="*/ 79 h 6533995"/>
              <a:gd name="connsiteX6855" fmla="*/ 2422035 w 11830043"/>
              <a:gd name="connsiteY6855" fmla="*/ 76 h 6533995"/>
              <a:gd name="connsiteX6856" fmla="*/ 2431751 w 11830043"/>
              <a:gd name="connsiteY6856" fmla="*/ 9863 h 6533995"/>
              <a:gd name="connsiteX6857" fmla="*/ 2422035 w 11830043"/>
              <a:gd name="connsiteY6857" fmla="*/ 19587 h 6533995"/>
              <a:gd name="connsiteX6858" fmla="*/ 2412254 w 11830043"/>
              <a:gd name="connsiteY6858" fmla="*/ 9863 h 6533995"/>
              <a:gd name="connsiteX6859" fmla="*/ 2422035 w 11830043"/>
              <a:gd name="connsiteY6859" fmla="*/ 76 h 6533995"/>
              <a:gd name="connsiteX6860" fmla="*/ 2663272 w 11830043"/>
              <a:gd name="connsiteY6860" fmla="*/ 74 h 6533995"/>
              <a:gd name="connsiteX6861" fmla="*/ 2672996 w 11830043"/>
              <a:gd name="connsiteY6861" fmla="*/ 9861 h 6533995"/>
              <a:gd name="connsiteX6862" fmla="*/ 2663272 w 11830043"/>
              <a:gd name="connsiteY6862" fmla="*/ 19585 h 6533995"/>
              <a:gd name="connsiteX6863" fmla="*/ 2653489 w 11830043"/>
              <a:gd name="connsiteY6863" fmla="*/ 9861 h 6533995"/>
              <a:gd name="connsiteX6864" fmla="*/ 2663272 w 11830043"/>
              <a:gd name="connsiteY6864" fmla="*/ 74 h 6533995"/>
              <a:gd name="connsiteX6865" fmla="*/ 2904569 w 11830043"/>
              <a:gd name="connsiteY6865" fmla="*/ 71 h 6533995"/>
              <a:gd name="connsiteX6866" fmla="*/ 2914352 w 11830043"/>
              <a:gd name="connsiteY6866" fmla="*/ 9858 h 6533995"/>
              <a:gd name="connsiteX6867" fmla="*/ 2904569 w 11830043"/>
              <a:gd name="connsiteY6867" fmla="*/ 19582 h 6533995"/>
              <a:gd name="connsiteX6868" fmla="*/ 2894788 w 11830043"/>
              <a:gd name="connsiteY6868" fmla="*/ 9858 h 6533995"/>
              <a:gd name="connsiteX6869" fmla="*/ 2904569 w 11830043"/>
              <a:gd name="connsiteY6869" fmla="*/ 71 h 6533995"/>
              <a:gd name="connsiteX6870" fmla="*/ 3145749 w 11830043"/>
              <a:gd name="connsiteY6870" fmla="*/ 68 h 6533995"/>
              <a:gd name="connsiteX6871" fmla="*/ 3155530 w 11830043"/>
              <a:gd name="connsiteY6871" fmla="*/ 9855 h 6533995"/>
              <a:gd name="connsiteX6872" fmla="*/ 3145749 w 11830043"/>
              <a:gd name="connsiteY6872" fmla="*/ 19579 h 6533995"/>
              <a:gd name="connsiteX6873" fmla="*/ 3136030 w 11830043"/>
              <a:gd name="connsiteY6873" fmla="*/ 9855 h 6533995"/>
              <a:gd name="connsiteX6874" fmla="*/ 3145749 w 11830043"/>
              <a:gd name="connsiteY6874" fmla="*/ 68 h 6533995"/>
              <a:gd name="connsiteX6875" fmla="*/ 3386956 w 11830043"/>
              <a:gd name="connsiteY6875" fmla="*/ 66 h 6533995"/>
              <a:gd name="connsiteX6876" fmla="*/ 3396741 w 11830043"/>
              <a:gd name="connsiteY6876" fmla="*/ 9853 h 6533995"/>
              <a:gd name="connsiteX6877" fmla="*/ 3386956 w 11830043"/>
              <a:gd name="connsiteY6877" fmla="*/ 19577 h 6533995"/>
              <a:gd name="connsiteX6878" fmla="*/ 3377234 w 11830043"/>
              <a:gd name="connsiteY6878" fmla="*/ 9853 h 6533995"/>
              <a:gd name="connsiteX6879" fmla="*/ 3386956 w 11830043"/>
              <a:gd name="connsiteY6879" fmla="*/ 66 h 6533995"/>
              <a:gd name="connsiteX6880" fmla="*/ 3628209 w 11830043"/>
              <a:gd name="connsiteY6880" fmla="*/ 63 h 6533995"/>
              <a:gd name="connsiteX6881" fmla="*/ 3637930 w 11830043"/>
              <a:gd name="connsiteY6881" fmla="*/ 9850 h 6533995"/>
              <a:gd name="connsiteX6882" fmla="*/ 3628209 w 11830043"/>
              <a:gd name="connsiteY6882" fmla="*/ 19574 h 6533995"/>
              <a:gd name="connsiteX6883" fmla="*/ 3618428 w 11830043"/>
              <a:gd name="connsiteY6883" fmla="*/ 9850 h 6533995"/>
              <a:gd name="connsiteX6884" fmla="*/ 3628209 w 11830043"/>
              <a:gd name="connsiteY6884" fmla="*/ 63 h 6533995"/>
              <a:gd name="connsiteX6885" fmla="*/ 3869427 w 11830043"/>
              <a:gd name="connsiteY6885" fmla="*/ 61 h 6533995"/>
              <a:gd name="connsiteX6886" fmla="*/ 3879147 w 11830043"/>
              <a:gd name="connsiteY6886" fmla="*/ 9848 h 6533995"/>
              <a:gd name="connsiteX6887" fmla="*/ 3869427 w 11830043"/>
              <a:gd name="connsiteY6887" fmla="*/ 19572 h 6533995"/>
              <a:gd name="connsiteX6888" fmla="*/ 3859645 w 11830043"/>
              <a:gd name="connsiteY6888" fmla="*/ 9848 h 6533995"/>
              <a:gd name="connsiteX6889" fmla="*/ 3869427 w 11830043"/>
              <a:gd name="connsiteY6889" fmla="*/ 61 h 6533995"/>
              <a:gd name="connsiteX6890" fmla="*/ 4110581 w 11830043"/>
              <a:gd name="connsiteY6890" fmla="*/ 58 h 6533995"/>
              <a:gd name="connsiteX6891" fmla="*/ 4120362 w 11830043"/>
              <a:gd name="connsiteY6891" fmla="*/ 9845 h 6533995"/>
              <a:gd name="connsiteX6892" fmla="*/ 4110581 w 11830043"/>
              <a:gd name="connsiteY6892" fmla="*/ 19569 h 6533995"/>
              <a:gd name="connsiteX6893" fmla="*/ 4100797 w 11830043"/>
              <a:gd name="connsiteY6893" fmla="*/ 9845 h 6533995"/>
              <a:gd name="connsiteX6894" fmla="*/ 4110581 w 11830043"/>
              <a:gd name="connsiteY6894" fmla="*/ 58 h 6533995"/>
              <a:gd name="connsiteX6895" fmla="*/ 4351806 w 11830043"/>
              <a:gd name="connsiteY6895" fmla="*/ 55 h 6533995"/>
              <a:gd name="connsiteX6896" fmla="*/ 4361580 w 11830043"/>
              <a:gd name="connsiteY6896" fmla="*/ 9842 h 6533995"/>
              <a:gd name="connsiteX6897" fmla="*/ 4351806 w 11830043"/>
              <a:gd name="connsiteY6897" fmla="*/ 19566 h 6533995"/>
              <a:gd name="connsiteX6898" fmla="*/ 4342006 w 11830043"/>
              <a:gd name="connsiteY6898" fmla="*/ 9842 h 6533995"/>
              <a:gd name="connsiteX6899" fmla="*/ 4351806 w 11830043"/>
              <a:gd name="connsiteY6899" fmla="*/ 55 h 6533995"/>
              <a:gd name="connsiteX6900" fmla="*/ 4593017 w 11830043"/>
              <a:gd name="connsiteY6900" fmla="*/ 53 h 6533995"/>
              <a:gd name="connsiteX6901" fmla="*/ 4602795 w 11830043"/>
              <a:gd name="connsiteY6901" fmla="*/ 9840 h 6533995"/>
              <a:gd name="connsiteX6902" fmla="*/ 4593017 w 11830043"/>
              <a:gd name="connsiteY6902" fmla="*/ 19564 h 6533995"/>
              <a:gd name="connsiteX6903" fmla="*/ 4583304 w 11830043"/>
              <a:gd name="connsiteY6903" fmla="*/ 9840 h 6533995"/>
              <a:gd name="connsiteX6904" fmla="*/ 4593017 w 11830043"/>
              <a:gd name="connsiteY6904" fmla="*/ 53 h 6533995"/>
              <a:gd name="connsiteX6905" fmla="*/ 4834252 w 11830043"/>
              <a:gd name="connsiteY6905" fmla="*/ 50 h 6533995"/>
              <a:gd name="connsiteX6906" fmla="*/ 4844038 w 11830043"/>
              <a:gd name="connsiteY6906" fmla="*/ 9837 h 6533995"/>
              <a:gd name="connsiteX6907" fmla="*/ 4834252 w 11830043"/>
              <a:gd name="connsiteY6907" fmla="*/ 19561 h 6533995"/>
              <a:gd name="connsiteX6908" fmla="*/ 4824532 w 11830043"/>
              <a:gd name="connsiteY6908" fmla="*/ 9837 h 6533995"/>
              <a:gd name="connsiteX6909" fmla="*/ 4834252 w 11830043"/>
              <a:gd name="connsiteY6909" fmla="*/ 50 h 6533995"/>
              <a:gd name="connsiteX6910" fmla="*/ 5075485 w 11830043"/>
              <a:gd name="connsiteY6910" fmla="*/ 47 h 6533995"/>
              <a:gd name="connsiteX6911" fmla="*/ 5085201 w 11830043"/>
              <a:gd name="connsiteY6911" fmla="*/ 9834 h 6533995"/>
              <a:gd name="connsiteX6912" fmla="*/ 5075485 w 11830043"/>
              <a:gd name="connsiteY6912" fmla="*/ 19558 h 6533995"/>
              <a:gd name="connsiteX6913" fmla="*/ 5065704 w 11830043"/>
              <a:gd name="connsiteY6913" fmla="*/ 9834 h 6533995"/>
              <a:gd name="connsiteX6914" fmla="*/ 5075485 w 11830043"/>
              <a:gd name="connsiteY6914" fmla="*/ 47 h 6533995"/>
              <a:gd name="connsiteX6915" fmla="*/ 5316710 w 11830043"/>
              <a:gd name="connsiteY6915" fmla="*/ 45 h 6533995"/>
              <a:gd name="connsiteX6916" fmla="*/ 5326429 w 11830043"/>
              <a:gd name="connsiteY6916" fmla="*/ 9832 h 6533995"/>
              <a:gd name="connsiteX6917" fmla="*/ 5316710 w 11830043"/>
              <a:gd name="connsiteY6917" fmla="*/ 19556 h 6533995"/>
              <a:gd name="connsiteX6918" fmla="*/ 5306924 w 11830043"/>
              <a:gd name="connsiteY6918" fmla="*/ 9832 h 6533995"/>
              <a:gd name="connsiteX6919" fmla="*/ 5316710 w 11830043"/>
              <a:gd name="connsiteY6919" fmla="*/ 45 h 6533995"/>
              <a:gd name="connsiteX6920" fmla="*/ 5557991 w 11830043"/>
              <a:gd name="connsiteY6920" fmla="*/ 42 h 6533995"/>
              <a:gd name="connsiteX6921" fmla="*/ 5567774 w 11830043"/>
              <a:gd name="connsiteY6921" fmla="*/ 9829 h 6533995"/>
              <a:gd name="connsiteX6922" fmla="*/ 5557991 w 11830043"/>
              <a:gd name="connsiteY6922" fmla="*/ 19553 h 6533995"/>
              <a:gd name="connsiteX6923" fmla="*/ 5548208 w 11830043"/>
              <a:gd name="connsiteY6923" fmla="*/ 9829 h 6533995"/>
              <a:gd name="connsiteX6924" fmla="*/ 5557991 w 11830043"/>
              <a:gd name="connsiteY6924" fmla="*/ 42 h 6533995"/>
              <a:gd name="connsiteX6925" fmla="*/ 5799205 w 11830043"/>
              <a:gd name="connsiteY6925" fmla="*/ 40 h 6533995"/>
              <a:gd name="connsiteX6926" fmla="*/ 5808989 w 11830043"/>
              <a:gd name="connsiteY6926" fmla="*/ 9827 h 6533995"/>
              <a:gd name="connsiteX6927" fmla="*/ 5799205 w 11830043"/>
              <a:gd name="connsiteY6927" fmla="*/ 19551 h 6533995"/>
              <a:gd name="connsiteX6928" fmla="*/ 5789486 w 11830043"/>
              <a:gd name="connsiteY6928" fmla="*/ 9827 h 6533995"/>
              <a:gd name="connsiteX6929" fmla="*/ 5799205 w 11830043"/>
              <a:gd name="connsiteY6929" fmla="*/ 40 h 6533995"/>
              <a:gd name="connsiteX6930" fmla="*/ 6040432 w 11830043"/>
              <a:gd name="connsiteY6930" fmla="*/ 37 h 6533995"/>
              <a:gd name="connsiteX6931" fmla="*/ 6050216 w 11830043"/>
              <a:gd name="connsiteY6931" fmla="*/ 9824 h 6533995"/>
              <a:gd name="connsiteX6932" fmla="*/ 6040432 w 11830043"/>
              <a:gd name="connsiteY6932" fmla="*/ 19548 h 6533995"/>
              <a:gd name="connsiteX6933" fmla="*/ 6030712 w 11830043"/>
              <a:gd name="connsiteY6933" fmla="*/ 9824 h 6533995"/>
              <a:gd name="connsiteX6934" fmla="*/ 6040432 w 11830043"/>
              <a:gd name="connsiteY6934" fmla="*/ 37 h 6533995"/>
              <a:gd name="connsiteX6935" fmla="*/ 6281661 w 11830043"/>
              <a:gd name="connsiteY6935" fmla="*/ 34 h 6533995"/>
              <a:gd name="connsiteX6936" fmla="*/ 6291381 w 11830043"/>
              <a:gd name="connsiteY6936" fmla="*/ 9821 h 6533995"/>
              <a:gd name="connsiteX6937" fmla="*/ 6281661 w 11830043"/>
              <a:gd name="connsiteY6937" fmla="*/ 19545 h 6533995"/>
              <a:gd name="connsiteX6938" fmla="*/ 6271877 w 11830043"/>
              <a:gd name="connsiteY6938" fmla="*/ 9821 h 6533995"/>
              <a:gd name="connsiteX6939" fmla="*/ 6281661 w 11830043"/>
              <a:gd name="connsiteY6939" fmla="*/ 34 h 6533995"/>
              <a:gd name="connsiteX6940" fmla="*/ 6522889 w 11830043"/>
              <a:gd name="connsiteY6940" fmla="*/ 32 h 6533995"/>
              <a:gd name="connsiteX6941" fmla="*/ 6532610 w 11830043"/>
              <a:gd name="connsiteY6941" fmla="*/ 9819 h 6533995"/>
              <a:gd name="connsiteX6942" fmla="*/ 6522889 w 11830043"/>
              <a:gd name="connsiteY6942" fmla="*/ 19543 h 6533995"/>
              <a:gd name="connsiteX6943" fmla="*/ 6513105 w 11830043"/>
              <a:gd name="connsiteY6943" fmla="*/ 9819 h 6533995"/>
              <a:gd name="connsiteX6944" fmla="*/ 6522889 w 11830043"/>
              <a:gd name="connsiteY6944" fmla="*/ 32 h 6533995"/>
              <a:gd name="connsiteX6945" fmla="*/ 6764118 w 11830043"/>
              <a:gd name="connsiteY6945" fmla="*/ 29 h 6533995"/>
              <a:gd name="connsiteX6946" fmla="*/ 6773902 w 11830043"/>
              <a:gd name="connsiteY6946" fmla="*/ 9816 h 6533995"/>
              <a:gd name="connsiteX6947" fmla="*/ 6764118 w 11830043"/>
              <a:gd name="connsiteY6947" fmla="*/ 19540 h 6533995"/>
              <a:gd name="connsiteX6948" fmla="*/ 6754335 w 11830043"/>
              <a:gd name="connsiteY6948" fmla="*/ 9816 h 6533995"/>
              <a:gd name="connsiteX6949" fmla="*/ 6764118 w 11830043"/>
              <a:gd name="connsiteY6949" fmla="*/ 29 h 6533995"/>
              <a:gd name="connsiteX6950" fmla="*/ 7005346 w 11830043"/>
              <a:gd name="connsiteY6950" fmla="*/ 26 h 6533995"/>
              <a:gd name="connsiteX6951" fmla="*/ 7015130 w 11830043"/>
              <a:gd name="connsiteY6951" fmla="*/ 9813 h 6533995"/>
              <a:gd name="connsiteX6952" fmla="*/ 7005346 w 11830043"/>
              <a:gd name="connsiteY6952" fmla="*/ 19537 h 6533995"/>
              <a:gd name="connsiteX6953" fmla="*/ 6995626 w 11830043"/>
              <a:gd name="connsiteY6953" fmla="*/ 9813 h 6533995"/>
              <a:gd name="connsiteX6954" fmla="*/ 7005346 w 11830043"/>
              <a:gd name="connsiteY6954" fmla="*/ 26 h 6533995"/>
              <a:gd name="connsiteX6955" fmla="*/ 7246575 w 11830043"/>
              <a:gd name="connsiteY6955" fmla="*/ 24 h 6533995"/>
              <a:gd name="connsiteX6956" fmla="*/ 7256359 w 11830043"/>
              <a:gd name="connsiteY6956" fmla="*/ 9811 h 6533995"/>
              <a:gd name="connsiteX6957" fmla="*/ 7246575 w 11830043"/>
              <a:gd name="connsiteY6957" fmla="*/ 19535 h 6533995"/>
              <a:gd name="connsiteX6958" fmla="*/ 7236855 w 11830043"/>
              <a:gd name="connsiteY6958" fmla="*/ 9811 h 6533995"/>
              <a:gd name="connsiteX6959" fmla="*/ 7246575 w 11830043"/>
              <a:gd name="connsiteY6959" fmla="*/ 24 h 6533995"/>
              <a:gd name="connsiteX6960" fmla="*/ 7487803 w 11830043"/>
              <a:gd name="connsiteY6960" fmla="*/ 21 h 6533995"/>
              <a:gd name="connsiteX6961" fmla="*/ 7497524 w 11830043"/>
              <a:gd name="connsiteY6961" fmla="*/ 9808 h 6533995"/>
              <a:gd name="connsiteX6962" fmla="*/ 7487803 w 11830043"/>
              <a:gd name="connsiteY6962" fmla="*/ 19532 h 6533995"/>
              <a:gd name="connsiteX6963" fmla="*/ 7478019 w 11830043"/>
              <a:gd name="connsiteY6963" fmla="*/ 9808 h 6533995"/>
              <a:gd name="connsiteX6964" fmla="*/ 7487803 w 11830043"/>
              <a:gd name="connsiteY6964" fmla="*/ 21 h 6533995"/>
              <a:gd name="connsiteX6965" fmla="*/ 7729032 w 11830043"/>
              <a:gd name="connsiteY6965" fmla="*/ 18 h 6533995"/>
              <a:gd name="connsiteX6966" fmla="*/ 7738753 w 11830043"/>
              <a:gd name="connsiteY6966" fmla="*/ 9806 h 6533995"/>
              <a:gd name="connsiteX6967" fmla="*/ 7729032 w 11830043"/>
              <a:gd name="connsiteY6967" fmla="*/ 19529 h 6533995"/>
              <a:gd name="connsiteX6968" fmla="*/ 7719249 w 11830043"/>
              <a:gd name="connsiteY6968" fmla="*/ 9806 h 6533995"/>
              <a:gd name="connsiteX6969" fmla="*/ 7729032 w 11830043"/>
              <a:gd name="connsiteY6969" fmla="*/ 18 h 6533995"/>
              <a:gd name="connsiteX6970" fmla="*/ 7970260 w 11830043"/>
              <a:gd name="connsiteY6970" fmla="*/ 16 h 6533995"/>
              <a:gd name="connsiteX6971" fmla="*/ 7980044 w 11830043"/>
              <a:gd name="connsiteY6971" fmla="*/ 9803 h 6533995"/>
              <a:gd name="connsiteX6972" fmla="*/ 7970260 w 11830043"/>
              <a:gd name="connsiteY6972" fmla="*/ 19527 h 6533995"/>
              <a:gd name="connsiteX6973" fmla="*/ 7960477 w 11830043"/>
              <a:gd name="connsiteY6973" fmla="*/ 9803 h 6533995"/>
              <a:gd name="connsiteX6974" fmla="*/ 7970260 w 11830043"/>
              <a:gd name="connsiteY6974" fmla="*/ 16 h 6533995"/>
              <a:gd name="connsiteX6975" fmla="*/ 8211553 w 11830043"/>
              <a:gd name="connsiteY6975" fmla="*/ 13 h 6533995"/>
              <a:gd name="connsiteX6976" fmla="*/ 8221273 w 11830043"/>
              <a:gd name="connsiteY6976" fmla="*/ 9800 h 6533995"/>
              <a:gd name="connsiteX6977" fmla="*/ 8211553 w 11830043"/>
              <a:gd name="connsiteY6977" fmla="*/ 19524 h 6533995"/>
              <a:gd name="connsiteX6978" fmla="*/ 8201769 w 11830043"/>
              <a:gd name="connsiteY6978" fmla="*/ 9800 h 6533995"/>
              <a:gd name="connsiteX6979" fmla="*/ 8211553 w 11830043"/>
              <a:gd name="connsiteY6979" fmla="*/ 13 h 6533995"/>
              <a:gd name="connsiteX6980" fmla="*/ 8452781 w 11830043"/>
              <a:gd name="connsiteY6980" fmla="*/ 11 h 6533995"/>
              <a:gd name="connsiteX6981" fmla="*/ 8462566 w 11830043"/>
              <a:gd name="connsiteY6981" fmla="*/ 9798 h 6533995"/>
              <a:gd name="connsiteX6982" fmla="*/ 8452781 w 11830043"/>
              <a:gd name="connsiteY6982" fmla="*/ 19522 h 6533995"/>
              <a:gd name="connsiteX6983" fmla="*/ 8443061 w 11830043"/>
              <a:gd name="connsiteY6983" fmla="*/ 9798 h 6533995"/>
              <a:gd name="connsiteX6984" fmla="*/ 8452781 w 11830043"/>
              <a:gd name="connsiteY6984" fmla="*/ 11 h 6533995"/>
              <a:gd name="connsiteX6985" fmla="*/ 8694009 w 11830043"/>
              <a:gd name="connsiteY6985" fmla="*/ 8 h 6533995"/>
              <a:gd name="connsiteX6986" fmla="*/ 8703730 w 11830043"/>
              <a:gd name="connsiteY6986" fmla="*/ 9795 h 6533995"/>
              <a:gd name="connsiteX6987" fmla="*/ 8694009 w 11830043"/>
              <a:gd name="connsiteY6987" fmla="*/ 19519 h 6533995"/>
              <a:gd name="connsiteX6988" fmla="*/ 8684289 w 11830043"/>
              <a:gd name="connsiteY6988" fmla="*/ 9795 h 6533995"/>
              <a:gd name="connsiteX6989" fmla="*/ 8694009 w 11830043"/>
              <a:gd name="connsiteY6989" fmla="*/ 8 h 6533995"/>
              <a:gd name="connsiteX6990" fmla="*/ 8935237 w 11830043"/>
              <a:gd name="connsiteY6990" fmla="*/ 5 h 6533995"/>
              <a:gd name="connsiteX6991" fmla="*/ 8944958 w 11830043"/>
              <a:gd name="connsiteY6991" fmla="*/ 9792 h 6533995"/>
              <a:gd name="connsiteX6992" fmla="*/ 8935237 w 11830043"/>
              <a:gd name="connsiteY6992" fmla="*/ 19516 h 6533995"/>
              <a:gd name="connsiteX6993" fmla="*/ 8925454 w 11830043"/>
              <a:gd name="connsiteY6993" fmla="*/ 9792 h 6533995"/>
              <a:gd name="connsiteX6994" fmla="*/ 8935237 w 11830043"/>
              <a:gd name="connsiteY6994" fmla="*/ 5 h 6533995"/>
              <a:gd name="connsiteX6995" fmla="*/ 9176467 w 11830043"/>
              <a:gd name="connsiteY6995" fmla="*/ 3 h 6533995"/>
              <a:gd name="connsiteX6996" fmla="*/ 9186187 w 11830043"/>
              <a:gd name="connsiteY6996" fmla="*/ 9790 h 6533995"/>
              <a:gd name="connsiteX6997" fmla="*/ 9176467 w 11830043"/>
              <a:gd name="connsiteY6997" fmla="*/ 19514 h 6533995"/>
              <a:gd name="connsiteX6998" fmla="*/ 9166683 w 11830043"/>
              <a:gd name="connsiteY6998" fmla="*/ 9790 h 6533995"/>
              <a:gd name="connsiteX6999" fmla="*/ 9176467 w 11830043"/>
              <a:gd name="connsiteY6999" fmla="*/ 3 h 6533995"/>
              <a:gd name="connsiteX7000" fmla="*/ 9417695 w 11830043"/>
              <a:gd name="connsiteY7000" fmla="*/ 0 h 6533995"/>
              <a:gd name="connsiteX7001" fmla="*/ 9427416 w 11830043"/>
              <a:gd name="connsiteY7001" fmla="*/ 9787 h 6533995"/>
              <a:gd name="connsiteX7002" fmla="*/ 9417695 w 11830043"/>
              <a:gd name="connsiteY7002" fmla="*/ 19511 h 6533995"/>
              <a:gd name="connsiteX7003" fmla="*/ 9407911 w 11830043"/>
              <a:gd name="connsiteY7003" fmla="*/ 9787 h 6533995"/>
              <a:gd name="connsiteX7004" fmla="*/ 9417695 w 11830043"/>
              <a:gd name="connsiteY7004" fmla="*/ 0 h 653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Lst>
            <a:rect l="l" t="t" r="r" b="b"/>
            <a:pathLst>
              <a:path w="11830043" h="6533995">
                <a:moveTo>
                  <a:pt x="11820259" y="6514484"/>
                </a:moveTo>
                <a:cubicBezTo>
                  <a:pt x="11825659" y="6514484"/>
                  <a:pt x="11830043" y="6518805"/>
                  <a:pt x="11830043" y="6524208"/>
                </a:cubicBezTo>
                <a:cubicBezTo>
                  <a:pt x="11830043" y="6529610"/>
                  <a:pt x="11825596" y="6533995"/>
                  <a:pt x="11820259" y="6533995"/>
                </a:cubicBezTo>
                <a:cubicBezTo>
                  <a:pt x="11814922" y="6533995"/>
                  <a:pt x="11810539" y="6529546"/>
                  <a:pt x="11810539" y="6524208"/>
                </a:cubicBezTo>
                <a:cubicBezTo>
                  <a:pt x="11810539" y="6518869"/>
                  <a:pt x="11814859" y="6514484"/>
                  <a:pt x="11820259" y="6514484"/>
                </a:cubicBezTo>
                <a:close/>
                <a:moveTo>
                  <a:pt x="11579030" y="6514484"/>
                </a:moveTo>
                <a:cubicBezTo>
                  <a:pt x="11584430" y="6514484"/>
                  <a:pt x="11588815" y="6518805"/>
                  <a:pt x="11588815" y="6524208"/>
                </a:cubicBezTo>
                <a:cubicBezTo>
                  <a:pt x="11588815" y="6529610"/>
                  <a:pt x="11584367" y="6533995"/>
                  <a:pt x="11579030" y="6533995"/>
                </a:cubicBezTo>
                <a:cubicBezTo>
                  <a:pt x="11573694" y="6533995"/>
                  <a:pt x="11569310" y="6529546"/>
                  <a:pt x="11569310" y="6524208"/>
                </a:cubicBezTo>
                <a:cubicBezTo>
                  <a:pt x="11569310" y="6518869"/>
                  <a:pt x="11573630" y="6514484"/>
                  <a:pt x="11579030" y="6514484"/>
                </a:cubicBezTo>
                <a:close/>
                <a:moveTo>
                  <a:pt x="11337802" y="6514484"/>
                </a:moveTo>
                <a:cubicBezTo>
                  <a:pt x="11343202" y="6514484"/>
                  <a:pt x="11347587" y="6518805"/>
                  <a:pt x="11347587" y="6524208"/>
                </a:cubicBezTo>
                <a:cubicBezTo>
                  <a:pt x="11347587" y="6529610"/>
                  <a:pt x="11343139" y="6533995"/>
                  <a:pt x="11337802" y="6533995"/>
                </a:cubicBezTo>
                <a:cubicBezTo>
                  <a:pt x="11332466" y="6533995"/>
                  <a:pt x="11328082" y="6529546"/>
                  <a:pt x="11328082" y="6524208"/>
                </a:cubicBezTo>
                <a:cubicBezTo>
                  <a:pt x="11328082" y="6518869"/>
                  <a:pt x="11332402" y="6514484"/>
                  <a:pt x="11337802" y="6514484"/>
                </a:cubicBezTo>
                <a:close/>
                <a:moveTo>
                  <a:pt x="11096574" y="6514484"/>
                </a:moveTo>
                <a:cubicBezTo>
                  <a:pt x="11101910" y="6514484"/>
                  <a:pt x="11106294" y="6518805"/>
                  <a:pt x="11106294" y="6524208"/>
                </a:cubicBezTo>
                <a:cubicBezTo>
                  <a:pt x="11106294" y="6529610"/>
                  <a:pt x="11101974" y="6533995"/>
                  <a:pt x="11096574" y="6533995"/>
                </a:cubicBezTo>
                <a:cubicBezTo>
                  <a:pt x="11091174" y="6533995"/>
                  <a:pt x="11086790" y="6529546"/>
                  <a:pt x="11086790" y="6524208"/>
                </a:cubicBezTo>
                <a:cubicBezTo>
                  <a:pt x="11086790" y="6518869"/>
                  <a:pt x="11091174" y="6514484"/>
                  <a:pt x="11096574" y="6514484"/>
                </a:cubicBezTo>
                <a:close/>
                <a:moveTo>
                  <a:pt x="10855345" y="6514484"/>
                </a:moveTo>
                <a:cubicBezTo>
                  <a:pt x="10860682" y="6514484"/>
                  <a:pt x="10865065" y="6518805"/>
                  <a:pt x="10865065" y="6524208"/>
                </a:cubicBezTo>
                <a:cubicBezTo>
                  <a:pt x="10865065" y="6529610"/>
                  <a:pt x="10860682" y="6533995"/>
                  <a:pt x="10855345" y="6533995"/>
                </a:cubicBezTo>
                <a:cubicBezTo>
                  <a:pt x="10850008" y="6533995"/>
                  <a:pt x="10845625" y="6529546"/>
                  <a:pt x="10845625" y="6524208"/>
                </a:cubicBezTo>
                <a:cubicBezTo>
                  <a:pt x="10845625" y="6518869"/>
                  <a:pt x="10849945" y="6514484"/>
                  <a:pt x="10855345" y="6514484"/>
                </a:cubicBezTo>
                <a:close/>
                <a:moveTo>
                  <a:pt x="10614116" y="6514484"/>
                </a:moveTo>
                <a:cubicBezTo>
                  <a:pt x="10619516" y="6514484"/>
                  <a:pt x="10623901" y="6518805"/>
                  <a:pt x="10623901" y="6524208"/>
                </a:cubicBezTo>
                <a:cubicBezTo>
                  <a:pt x="10623901" y="6529610"/>
                  <a:pt x="10619454" y="6533995"/>
                  <a:pt x="10614116" y="6533995"/>
                </a:cubicBezTo>
                <a:cubicBezTo>
                  <a:pt x="10608780" y="6533995"/>
                  <a:pt x="10604396" y="6529546"/>
                  <a:pt x="10604396" y="6524208"/>
                </a:cubicBezTo>
                <a:cubicBezTo>
                  <a:pt x="10604396" y="6518869"/>
                  <a:pt x="10608716" y="6514484"/>
                  <a:pt x="10614116" y="6514484"/>
                </a:cubicBezTo>
                <a:close/>
                <a:moveTo>
                  <a:pt x="10372888" y="6514484"/>
                </a:moveTo>
                <a:cubicBezTo>
                  <a:pt x="10378288" y="6514484"/>
                  <a:pt x="10382673" y="6518805"/>
                  <a:pt x="10382673" y="6524208"/>
                </a:cubicBezTo>
                <a:cubicBezTo>
                  <a:pt x="10382673" y="6529610"/>
                  <a:pt x="10378225" y="6533995"/>
                  <a:pt x="10372888" y="6533995"/>
                </a:cubicBezTo>
                <a:cubicBezTo>
                  <a:pt x="10367552" y="6533995"/>
                  <a:pt x="10363168" y="6529546"/>
                  <a:pt x="10363168" y="6524208"/>
                </a:cubicBezTo>
                <a:cubicBezTo>
                  <a:pt x="10363168" y="6518869"/>
                  <a:pt x="10367488" y="6514484"/>
                  <a:pt x="10372888" y="6514484"/>
                </a:cubicBezTo>
                <a:close/>
                <a:moveTo>
                  <a:pt x="10131660" y="6514484"/>
                </a:moveTo>
                <a:cubicBezTo>
                  <a:pt x="10137060" y="6514484"/>
                  <a:pt x="10141444" y="6518805"/>
                  <a:pt x="10141444" y="6524208"/>
                </a:cubicBezTo>
                <a:cubicBezTo>
                  <a:pt x="10141444" y="6529610"/>
                  <a:pt x="10136997" y="6533995"/>
                  <a:pt x="10131660" y="6533995"/>
                </a:cubicBezTo>
                <a:cubicBezTo>
                  <a:pt x="10126323" y="6533995"/>
                  <a:pt x="10121940" y="6529546"/>
                  <a:pt x="10121940" y="6524208"/>
                </a:cubicBezTo>
                <a:cubicBezTo>
                  <a:pt x="10121940" y="6518869"/>
                  <a:pt x="10126260" y="6514484"/>
                  <a:pt x="10131660" y="6514484"/>
                </a:cubicBezTo>
                <a:close/>
                <a:moveTo>
                  <a:pt x="9890432" y="6514484"/>
                </a:moveTo>
                <a:cubicBezTo>
                  <a:pt x="9895768" y="6514484"/>
                  <a:pt x="9900152" y="6518805"/>
                  <a:pt x="9900152" y="6524208"/>
                </a:cubicBezTo>
                <a:cubicBezTo>
                  <a:pt x="9900152" y="6529610"/>
                  <a:pt x="9895832" y="6533995"/>
                  <a:pt x="9890432" y="6533995"/>
                </a:cubicBezTo>
                <a:cubicBezTo>
                  <a:pt x="9885031" y="6533995"/>
                  <a:pt x="9880648" y="6529546"/>
                  <a:pt x="9880648" y="6524208"/>
                </a:cubicBezTo>
                <a:cubicBezTo>
                  <a:pt x="9880648" y="6518869"/>
                  <a:pt x="9885031" y="6514484"/>
                  <a:pt x="9890432" y="6514484"/>
                </a:cubicBezTo>
                <a:close/>
                <a:moveTo>
                  <a:pt x="9649203" y="6514484"/>
                </a:moveTo>
                <a:cubicBezTo>
                  <a:pt x="9654540" y="6514484"/>
                  <a:pt x="9658923" y="6518805"/>
                  <a:pt x="9658923" y="6524208"/>
                </a:cubicBezTo>
                <a:cubicBezTo>
                  <a:pt x="9658923" y="6529610"/>
                  <a:pt x="9654540" y="6533995"/>
                  <a:pt x="9649203" y="6533995"/>
                </a:cubicBezTo>
                <a:cubicBezTo>
                  <a:pt x="9643866" y="6533995"/>
                  <a:pt x="9639483" y="6529546"/>
                  <a:pt x="9639483" y="6524208"/>
                </a:cubicBezTo>
                <a:cubicBezTo>
                  <a:pt x="9639483" y="6518869"/>
                  <a:pt x="9643803" y="6514484"/>
                  <a:pt x="9649203" y="6514484"/>
                </a:cubicBezTo>
                <a:close/>
                <a:moveTo>
                  <a:pt x="9417695" y="6514484"/>
                </a:moveTo>
                <a:cubicBezTo>
                  <a:pt x="9423031" y="6514484"/>
                  <a:pt x="9427416" y="6518805"/>
                  <a:pt x="9427416" y="6524208"/>
                </a:cubicBezTo>
                <a:cubicBezTo>
                  <a:pt x="9427416" y="6529610"/>
                  <a:pt x="9423095" y="6533995"/>
                  <a:pt x="9417695" y="6533995"/>
                </a:cubicBezTo>
                <a:cubicBezTo>
                  <a:pt x="9412295" y="6533995"/>
                  <a:pt x="9407911" y="6529546"/>
                  <a:pt x="9407911" y="6524208"/>
                </a:cubicBezTo>
                <a:cubicBezTo>
                  <a:pt x="9407911" y="6518869"/>
                  <a:pt x="9412295" y="6514484"/>
                  <a:pt x="9417695" y="6514484"/>
                </a:cubicBezTo>
                <a:close/>
                <a:moveTo>
                  <a:pt x="9176467" y="6514484"/>
                </a:moveTo>
                <a:cubicBezTo>
                  <a:pt x="9181803" y="6514484"/>
                  <a:pt x="9186187" y="6518805"/>
                  <a:pt x="9186187" y="6524208"/>
                </a:cubicBezTo>
                <a:cubicBezTo>
                  <a:pt x="9186187" y="6529610"/>
                  <a:pt x="9181867" y="6533995"/>
                  <a:pt x="9176467" y="6533995"/>
                </a:cubicBezTo>
                <a:cubicBezTo>
                  <a:pt x="9171066" y="6533995"/>
                  <a:pt x="9166683" y="6529546"/>
                  <a:pt x="9166683" y="6524208"/>
                </a:cubicBezTo>
                <a:cubicBezTo>
                  <a:pt x="9166683" y="6518869"/>
                  <a:pt x="9171066" y="6514484"/>
                  <a:pt x="9176467" y="6514484"/>
                </a:cubicBezTo>
                <a:close/>
                <a:moveTo>
                  <a:pt x="8935237" y="6514484"/>
                </a:moveTo>
                <a:cubicBezTo>
                  <a:pt x="8940574" y="6514484"/>
                  <a:pt x="8944958" y="6518805"/>
                  <a:pt x="8944958" y="6524208"/>
                </a:cubicBezTo>
                <a:cubicBezTo>
                  <a:pt x="8944958" y="6529610"/>
                  <a:pt x="8940638" y="6533995"/>
                  <a:pt x="8935237" y="6533995"/>
                </a:cubicBezTo>
                <a:cubicBezTo>
                  <a:pt x="8929837" y="6533995"/>
                  <a:pt x="8925454" y="6529546"/>
                  <a:pt x="8925454" y="6524208"/>
                </a:cubicBezTo>
                <a:cubicBezTo>
                  <a:pt x="8925454" y="6518869"/>
                  <a:pt x="8929837" y="6514484"/>
                  <a:pt x="8935237" y="6514484"/>
                </a:cubicBezTo>
                <a:close/>
                <a:moveTo>
                  <a:pt x="8694009" y="6514484"/>
                </a:moveTo>
                <a:cubicBezTo>
                  <a:pt x="8699346" y="6514484"/>
                  <a:pt x="8703730" y="6518805"/>
                  <a:pt x="8703730" y="6524208"/>
                </a:cubicBezTo>
                <a:cubicBezTo>
                  <a:pt x="8703730" y="6529610"/>
                  <a:pt x="8699346" y="6533995"/>
                  <a:pt x="8694009" y="6533995"/>
                </a:cubicBezTo>
                <a:cubicBezTo>
                  <a:pt x="8688673" y="6533995"/>
                  <a:pt x="8684289" y="6529546"/>
                  <a:pt x="8684289" y="6524208"/>
                </a:cubicBezTo>
                <a:cubicBezTo>
                  <a:pt x="8684289" y="6518869"/>
                  <a:pt x="8688609" y="6514484"/>
                  <a:pt x="8694009" y="6514484"/>
                </a:cubicBezTo>
                <a:close/>
                <a:moveTo>
                  <a:pt x="8452781" y="6514484"/>
                </a:moveTo>
                <a:cubicBezTo>
                  <a:pt x="8458181" y="6514484"/>
                  <a:pt x="8462566" y="6518805"/>
                  <a:pt x="8462566" y="6524208"/>
                </a:cubicBezTo>
                <a:cubicBezTo>
                  <a:pt x="8462566" y="6529610"/>
                  <a:pt x="8458118" y="6533995"/>
                  <a:pt x="8452781" y="6533995"/>
                </a:cubicBezTo>
                <a:cubicBezTo>
                  <a:pt x="8447445" y="6533995"/>
                  <a:pt x="8443061" y="6529546"/>
                  <a:pt x="8443061" y="6524208"/>
                </a:cubicBezTo>
                <a:cubicBezTo>
                  <a:pt x="8443061" y="6518869"/>
                  <a:pt x="8447381" y="6514484"/>
                  <a:pt x="8452781" y="6514484"/>
                </a:cubicBezTo>
                <a:close/>
                <a:moveTo>
                  <a:pt x="8211553" y="6514484"/>
                </a:moveTo>
                <a:cubicBezTo>
                  <a:pt x="8216889" y="6514484"/>
                  <a:pt x="8221273" y="6518805"/>
                  <a:pt x="8221273" y="6524208"/>
                </a:cubicBezTo>
                <a:cubicBezTo>
                  <a:pt x="8221273" y="6529610"/>
                  <a:pt x="8216953" y="6533995"/>
                  <a:pt x="8211553" y="6533995"/>
                </a:cubicBezTo>
                <a:cubicBezTo>
                  <a:pt x="8206152" y="6533995"/>
                  <a:pt x="8201769" y="6529546"/>
                  <a:pt x="8201769" y="6524208"/>
                </a:cubicBezTo>
                <a:cubicBezTo>
                  <a:pt x="8201769" y="6518869"/>
                  <a:pt x="8206152" y="6514484"/>
                  <a:pt x="8211553" y="6514484"/>
                </a:cubicBezTo>
                <a:close/>
                <a:moveTo>
                  <a:pt x="7970260" y="6514484"/>
                </a:moveTo>
                <a:cubicBezTo>
                  <a:pt x="7975661" y="6514484"/>
                  <a:pt x="7980044" y="6518805"/>
                  <a:pt x="7980044" y="6524208"/>
                </a:cubicBezTo>
                <a:cubicBezTo>
                  <a:pt x="7980044" y="6529610"/>
                  <a:pt x="7975661" y="6533995"/>
                  <a:pt x="7970260" y="6533995"/>
                </a:cubicBezTo>
                <a:cubicBezTo>
                  <a:pt x="7964860" y="6533995"/>
                  <a:pt x="7960477" y="6529546"/>
                  <a:pt x="7960477" y="6524208"/>
                </a:cubicBezTo>
                <a:cubicBezTo>
                  <a:pt x="7960477" y="6518869"/>
                  <a:pt x="7964860" y="6514484"/>
                  <a:pt x="7970260" y="6514484"/>
                </a:cubicBezTo>
                <a:close/>
                <a:moveTo>
                  <a:pt x="7729032" y="6514484"/>
                </a:moveTo>
                <a:cubicBezTo>
                  <a:pt x="7734369" y="6514484"/>
                  <a:pt x="7738753" y="6518805"/>
                  <a:pt x="7738753" y="6524208"/>
                </a:cubicBezTo>
                <a:cubicBezTo>
                  <a:pt x="7738753" y="6529610"/>
                  <a:pt x="7734432" y="6533995"/>
                  <a:pt x="7729032" y="6533995"/>
                </a:cubicBezTo>
                <a:cubicBezTo>
                  <a:pt x="7723632" y="6533995"/>
                  <a:pt x="7719249" y="6529546"/>
                  <a:pt x="7719249" y="6524208"/>
                </a:cubicBezTo>
                <a:cubicBezTo>
                  <a:pt x="7719249" y="6518869"/>
                  <a:pt x="7723632" y="6514484"/>
                  <a:pt x="7729032" y="6514484"/>
                </a:cubicBezTo>
                <a:close/>
                <a:moveTo>
                  <a:pt x="7487803" y="6514484"/>
                </a:moveTo>
                <a:cubicBezTo>
                  <a:pt x="7493139" y="6514484"/>
                  <a:pt x="7497524" y="6518805"/>
                  <a:pt x="7497524" y="6524208"/>
                </a:cubicBezTo>
                <a:cubicBezTo>
                  <a:pt x="7497524" y="6529610"/>
                  <a:pt x="7493203" y="6533995"/>
                  <a:pt x="7487803" y="6533995"/>
                </a:cubicBezTo>
                <a:cubicBezTo>
                  <a:pt x="7482403" y="6533995"/>
                  <a:pt x="7478019" y="6529546"/>
                  <a:pt x="7478019" y="6524208"/>
                </a:cubicBezTo>
                <a:cubicBezTo>
                  <a:pt x="7478019" y="6518869"/>
                  <a:pt x="7482403" y="6514484"/>
                  <a:pt x="7487803" y="6514484"/>
                </a:cubicBezTo>
                <a:close/>
                <a:moveTo>
                  <a:pt x="7246575" y="6514484"/>
                </a:moveTo>
                <a:cubicBezTo>
                  <a:pt x="7251975" y="6514484"/>
                  <a:pt x="7256359" y="6518805"/>
                  <a:pt x="7256359" y="6524208"/>
                </a:cubicBezTo>
                <a:cubicBezTo>
                  <a:pt x="7256359" y="6529610"/>
                  <a:pt x="7251912" y="6533995"/>
                  <a:pt x="7246575" y="6533995"/>
                </a:cubicBezTo>
                <a:cubicBezTo>
                  <a:pt x="7241238" y="6533995"/>
                  <a:pt x="7236855" y="6529546"/>
                  <a:pt x="7236855" y="6524208"/>
                </a:cubicBezTo>
                <a:cubicBezTo>
                  <a:pt x="7236855" y="6518869"/>
                  <a:pt x="7241175" y="6514484"/>
                  <a:pt x="7246575" y="6514484"/>
                </a:cubicBezTo>
                <a:close/>
                <a:moveTo>
                  <a:pt x="7005346" y="6514484"/>
                </a:moveTo>
                <a:cubicBezTo>
                  <a:pt x="7010746" y="6514484"/>
                  <a:pt x="7015130" y="6518805"/>
                  <a:pt x="7015130" y="6524208"/>
                </a:cubicBezTo>
                <a:cubicBezTo>
                  <a:pt x="7015130" y="6529610"/>
                  <a:pt x="7010683" y="6533995"/>
                  <a:pt x="7005346" y="6533995"/>
                </a:cubicBezTo>
                <a:cubicBezTo>
                  <a:pt x="7000009" y="6533995"/>
                  <a:pt x="6995626" y="6529546"/>
                  <a:pt x="6995626" y="6524208"/>
                </a:cubicBezTo>
                <a:cubicBezTo>
                  <a:pt x="6995626" y="6518869"/>
                  <a:pt x="6999946" y="6514484"/>
                  <a:pt x="7005346" y="6514484"/>
                </a:cubicBezTo>
                <a:close/>
                <a:moveTo>
                  <a:pt x="6764118" y="6514484"/>
                </a:moveTo>
                <a:cubicBezTo>
                  <a:pt x="6769518" y="6514484"/>
                  <a:pt x="6773902" y="6518805"/>
                  <a:pt x="6773902" y="6524208"/>
                </a:cubicBezTo>
                <a:cubicBezTo>
                  <a:pt x="6773902" y="6529610"/>
                  <a:pt x="6769518" y="6533995"/>
                  <a:pt x="6764118" y="6533995"/>
                </a:cubicBezTo>
                <a:cubicBezTo>
                  <a:pt x="6758718" y="6533995"/>
                  <a:pt x="6754335" y="6529546"/>
                  <a:pt x="6754335" y="6524208"/>
                </a:cubicBezTo>
                <a:cubicBezTo>
                  <a:pt x="6754335" y="6518869"/>
                  <a:pt x="6758718" y="6514484"/>
                  <a:pt x="6764118" y="6514484"/>
                </a:cubicBezTo>
                <a:close/>
                <a:moveTo>
                  <a:pt x="6522889" y="6514484"/>
                </a:moveTo>
                <a:cubicBezTo>
                  <a:pt x="6528225" y="6514484"/>
                  <a:pt x="6532610" y="6518805"/>
                  <a:pt x="6532610" y="6524208"/>
                </a:cubicBezTo>
                <a:cubicBezTo>
                  <a:pt x="6532610" y="6529610"/>
                  <a:pt x="6528289" y="6533995"/>
                  <a:pt x="6522889" y="6533995"/>
                </a:cubicBezTo>
                <a:cubicBezTo>
                  <a:pt x="6517489" y="6533995"/>
                  <a:pt x="6513105" y="6529546"/>
                  <a:pt x="6513105" y="6524208"/>
                </a:cubicBezTo>
                <a:cubicBezTo>
                  <a:pt x="6513105" y="6518869"/>
                  <a:pt x="6517489" y="6514484"/>
                  <a:pt x="6522889" y="6514484"/>
                </a:cubicBezTo>
                <a:close/>
                <a:moveTo>
                  <a:pt x="6281661" y="6514484"/>
                </a:moveTo>
                <a:cubicBezTo>
                  <a:pt x="6286997" y="6514484"/>
                  <a:pt x="6291381" y="6518805"/>
                  <a:pt x="6291381" y="6524208"/>
                </a:cubicBezTo>
                <a:cubicBezTo>
                  <a:pt x="6291381" y="6529610"/>
                  <a:pt x="6287061" y="6533995"/>
                  <a:pt x="6281661" y="6533995"/>
                </a:cubicBezTo>
                <a:cubicBezTo>
                  <a:pt x="6276261" y="6533995"/>
                  <a:pt x="6271877" y="6529546"/>
                  <a:pt x="6271877" y="6524208"/>
                </a:cubicBezTo>
                <a:cubicBezTo>
                  <a:pt x="6271877" y="6518869"/>
                  <a:pt x="6276261" y="6514484"/>
                  <a:pt x="6281661" y="6514484"/>
                </a:cubicBezTo>
                <a:close/>
                <a:moveTo>
                  <a:pt x="6040432" y="6514484"/>
                </a:moveTo>
                <a:cubicBezTo>
                  <a:pt x="6045832" y="6514484"/>
                  <a:pt x="6050216" y="6518805"/>
                  <a:pt x="6050216" y="6524208"/>
                </a:cubicBezTo>
                <a:cubicBezTo>
                  <a:pt x="6050216" y="6529610"/>
                  <a:pt x="6045769" y="6533995"/>
                  <a:pt x="6040432" y="6533995"/>
                </a:cubicBezTo>
                <a:cubicBezTo>
                  <a:pt x="6035095" y="6533995"/>
                  <a:pt x="6030712" y="6529546"/>
                  <a:pt x="6030712" y="6524208"/>
                </a:cubicBezTo>
                <a:cubicBezTo>
                  <a:pt x="6030712" y="6518869"/>
                  <a:pt x="6035032" y="6514484"/>
                  <a:pt x="6040432" y="6514484"/>
                </a:cubicBezTo>
                <a:close/>
                <a:moveTo>
                  <a:pt x="5799205" y="6514484"/>
                </a:moveTo>
                <a:cubicBezTo>
                  <a:pt x="5804606" y="6514484"/>
                  <a:pt x="5808989" y="6518805"/>
                  <a:pt x="5808989" y="6524208"/>
                </a:cubicBezTo>
                <a:cubicBezTo>
                  <a:pt x="5808989" y="6529610"/>
                  <a:pt x="5804542" y="6533995"/>
                  <a:pt x="5799205" y="6533995"/>
                </a:cubicBezTo>
                <a:cubicBezTo>
                  <a:pt x="5793870" y="6533995"/>
                  <a:pt x="5789486" y="6529546"/>
                  <a:pt x="5789486" y="6524208"/>
                </a:cubicBezTo>
                <a:cubicBezTo>
                  <a:pt x="5789486" y="6518869"/>
                  <a:pt x="5793806" y="6514484"/>
                  <a:pt x="5799205" y="6514484"/>
                </a:cubicBezTo>
                <a:close/>
                <a:moveTo>
                  <a:pt x="5557992" y="6514484"/>
                </a:moveTo>
                <a:cubicBezTo>
                  <a:pt x="5563392" y="6514484"/>
                  <a:pt x="5567774" y="6518805"/>
                  <a:pt x="5567774" y="6524208"/>
                </a:cubicBezTo>
                <a:cubicBezTo>
                  <a:pt x="5567774" y="6529610"/>
                  <a:pt x="5563392" y="6533995"/>
                  <a:pt x="5557992" y="6533995"/>
                </a:cubicBezTo>
                <a:cubicBezTo>
                  <a:pt x="5552593" y="6533995"/>
                  <a:pt x="5548208" y="6529546"/>
                  <a:pt x="5548208" y="6524208"/>
                </a:cubicBezTo>
                <a:cubicBezTo>
                  <a:pt x="5548208" y="6518869"/>
                  <a:pt x="5552593" y="6514484"/>
                  <a:pt x="5557992" y="6514484"/>
                </a:cubicBezTo>
                <a:close/>
                <a:moveTo>
                  <a:pt x="5316710" y="6514484"/>
                </a:moveTo>
                <a:cubicBezTo>
                  <a:pt x="5322044" y="6514484"/>
                  <a:pt x="5326432" y="6518805"/>
                  <a:pt x="5326432" y="6524208"/>
                </a:cubicBezTo>
                <a:cubicBezTo>
                  <a:pt x="5326432" y="6529610"/>
                  <a:pt x="5322107" y="6533995"/>
                  <a:pt x="5316710" y="6533995"/>
                </a:cubicBezTo>
                <a:cubicBezTo>
                  <a:pt x="5311316" y="6533995"/>
                  <a:pt x="5306926" y="6529546"/>
                  <a:pt x="5306926" y="6524208"/>
                </a:cubicBezTo>
                <a:cubicBezTo>
                  <a:pt x="5306926" y="6518869"/>
                  <a:pt x="5311316" y="6514484"/>
                  <a:pt x="5316710" y="6514484"/>
                </a:cubicBezTo>
                <a:close/>
                <a:moveTo>
                  <a:pt x="5075486" y="6514484"/>
                </a:moveTo>
                <a:cubicBezTo>
                  <a:pt x="5080820" y="6514484"/>
                  <a:pt x="5085203" y="6518805"/>
                  <a:pt x="5085203" y="6524208"/>
                </a:cubicBezTo>
                <a:cubicBezTo>
                  <a:pt x="5085203" y="6529610"/>
                  <a:pt x="5080885" y="6533995"/>
                  <a:pt x="5075486" y="6533995"/>
                </a:cubicBezTo>
                <a:cubicBezTo>
                  <a:pt x="5070089" y="6533995"/>
                  <a:pt x="5065707" y="6529546"/>
                  <a:pt x="5065707" y="6524208"/>
                </a:cubicBezTo>
                <a:cubicBezTo>
                  <a:pt x="5065707" y="6518869"/>
                  <a:pt x="5070089" y="6514484"/>
                  <a:pt x="5075486" y="6514484"/>
                </a:cubicBezTo>
                <a:close/>
                <a:moveTo>
                  <a:pt x="4834252" y="6514484"/>
                </a:moveTo>
                <a:cubicBezTo>
                  <a:pt x="4839658" y="6514484"/>
                  <a:pt x="4844040" y="6518805"/>
                  <a:pt x="4844040" y="6524208"/>
                </a:cubicBezTo>
                <a:cubicBezTo>
                  <a:pt x="4844040" y="6529610"/>
                  <a:pt x="4839595" y="6533995"/>
                  <a:pt x="4834252" y="6533995"/>
                </a:cubicBezTo>
                <a:cubicBezTo>
                  <a:pt x="4828917" y="6533995"/>
                  <a:pt x="4824534" y="6529546"/>
                  <a:pt x="4824534" y="6524208"/>
                </a:cubicBezTo>
                <a:cubicBezTo>
                  <a:pt x="4824534" y="6518869"/>
                  <a:pt x="4828853" y="6514484"/>
                  <a:pt x="4834252" y="6514484"/>
                </a:cubicBezTo>
                <a:close/>
                <a:moveTo>
                  <a:pt x="4593019" y="6514484"/>
                </a:moveTo>
                <a:cubicBezTo>
                  <a:pt x="4598416" y="6514484"/>
                  <a:pt x="4602795" y="6518805"/>
                  <a:pt x="4602795" y="6524208"/>
                </a:cubicBezTo>
                <a:cubicBezTo>
                  <a:pt x="4602795" y="6529610"/>
                  <a:pt x="4598353" y="6533995"/>
                  <a:pt x="4593019" y="6533995"/>
                </a:cubicBezTo>
                <a:cubicBezTo>
                  <a:pt x="4587686" y="6533995"/>
                  <a:pt x="4583304" y="6529546"/>
                  <a:pt x="4583304" y="6524208"/>
                </a:cubicBezTo>
                <a:cubicBezTo>
                  <a:pt x="4583304" y="6518869"/>
                  <a:pt x="4587622" y="6514484"/>
                  <a:pt x="4593019" y="6514484"/>
                </a:cubicBezTo>
                <a:close/>
                <a:moveTo>
                  <a:pt x="4351806" y="6514484"/>
                </a:moveTo>
                <a:cubicBezTo>
                  <a:pt x="4357195" y="6514484"/>
                  <a:pt x="4361580" y="6518805"/>
                  <a:pt x="4361580" y="6524208"/>
                </a:cubicBezTo>
                <a:cubicBezTo>
                  <a:pt x="4361580" y="6529610"/>
                  <a:pt x="4357195" y="6533995"/>
                  <a:pt x="4351806" y="6533995"/>
                </a:cubicBezTo>
                <a:cubicBezTo>
                  <a:pt x="4346397" y="6533995"/>
                  <a:pt x="4342006" y="6529546"/>
                  <a:pt x="4342006" y="6524208"/>
                </a:cubicBezTo>
                <a:cubicBezTo>
                  <a:pt x="4342006" y="6518869"/>
                  <a:pt x="4346397" y="6514484"/>
                  <a:pt x="4351806" y="6514484"/>
                </a:cubicBezTo>
                <a:close/>
                <a:moveTo>
                  <a:pt x="4110583" y="6514484"/>
                </a:moveTo>
                <a:cubicBezTo>
                  <a:pt x="4115986" y="6514484"/>
                  <a:pt x="4120362" y="6518805"/>
                  <a:pt x="4120362" y="6524208"/>
                </a:cubicBezTo>
                <a:cubicBezTo>
                  <a:pt x="4120362" y="6529610"/>
                  <a:pt x="4115986" y="6533995"/>
                  <a:pt x="4110583" y="6533995"/>
                </a:cubicBezTo>
                <a:cubicBezTo>
                  <a:pt x="4105185" y="6533995"/>
                  <a:pt x="4100801" y="6529546"/>
                  <a:pt x="4100801" y="6524208"/>
                </a:cubicBezTo>
                <a:cubicBezTo>
                  <a:pt x="4100801" y="6518869"/>
                  <a:pt x="4105185" y="6514484"/>
                  <a:pt x="4110583" y="6514484"/>
                </a:cubicBezTo>
                <a:close/>
                <a:moveTo>
                  <a:pt x="3869432" y="6514484"/>
                </a:moveTo>
                <a:cubicBezTo>
                  <a:pt x="3874767" y="6514484"/>
                  <a:pt x="3879151" y="6518805"/>
                  <a:pt x="3879151" y="6524208"/>
                </a:cubicBezTo>
                <a:cubicBezTo>
                  <a:pt x="3879151" y="6529610"/>
                  <a:pt x="3874831" y="6533995"/>
                  <a:pt x="3869432" y="6533995"/>
                </a:cubicBezTo>
                <a:cubicBezTo>
                  <a:pt x="3864033" y="6533995"/>
                  <a:pt x="3859650" y="6529546"/>
                  <a:pt x="3859650" y="6524208"/>
                </a:cubicBezTo>
                <a:cubicBezTo>
                  <a:pt x="3859650" y="6518869"/>
                  <a:pt x="3864033" y="6514484"/>
                  <a:pt x="3869432" y="6514484"/>
                </a:cubicBezTo>
                <a:close/>
                <a:moveTo>
                  <a:pt x="3628215" y="6514484"/>
                </a:moveTo>
                <a:cubicBezTo>
                  <a:pt x="3633533" y="6514484"/>
                  <a:pt x="3637936" y="6518805"/>
                  <a:pt x="3637936" y="6524208"/>
                </a:cubicBezTo>
                <a:cubicBezTo>
                  <a:pt x="3637936" y="6529610"/>
                  <a:pt x="3633597" y="6533995"/>
                  <a:pt x="3628215" y="6533995"/>
                </a:cubicBezTo>
                <a:cubicBezTo>
                  <a:pt x="3622815" y="6533995"/>
                  <a:pt x="3618433" y="6529546"/>
                  <a:pt x="3618433" y="6524208"/>
                </a:cubicBezTo>
                <a:cubicBezTo>
                  <a:pt x="3618433" y="6518869"/>
                  <a:pt x="3622815" y="6514484"/>
                  <a:pt x="3628215" y="6514484"/>
                </a:cubicBezTo>
                <a:close/>
                <a:moveTo>
                  <a:pt x="3386960" y="6514484"/>
                </a:moveTo>
                <a:cubicBezTo>
                  <a:pt x="3392361" y="6514484"/>
                  <a:pt x="3396746" y="6518805"/>
                  <a:pt x="3396746" y="6524208"/>
                </a:cubicBezTo>
                <a:cubicBezTo>
                  <a:pt x="3396746" y="6529610"/>
                  <a:pt x="3392298" y="6533995"/>
                  <a:pt x="3386960" y="6533995"/>
                </a:cubicBezTo>
                <a:cubicBezTo>
                  <a:pt x="3381623" y="6533995"/>
                  <a:pt x="3377238" y="6529546"/>
                  <a:pt x="3377238" y="6524208"/>
                </a:cubicBezTo>
                <a:cubicBezTo>
                  <a:pt x="3377238" y="6518869"/>
                  <a:pt x="3381559" y="6514484"/>
                  <a:pt x="3386960" y="6514484"/>
                </a:cubicBezTo>
                <a:close/>
                <a:moveTo>
                  <a:pt x="3145752" y="6514484"/>
                </a:moveTo>
                <a:cubicBezTo>
                  <a:pt x="3151152" y="6514484"/>
                  <a:pt x="3155535" y="6518805"/>
                  <a:pt x="3155535" y="6524208"/>
                </a:cubicBezTo>
                <a:cubicBezTo>
                  <a:pt x="3155535" y="6529610"/>
                  <a:pt x="3151088" y="6533995"/>
                  <a:pt x="3145752" y="6533995"/>
                </a:cubicBezTo>
                <a:cubicBezTo>
                  <a:pt x="3140418" y="6533995"/>
                  <a:pt x="3136035" y="6529546"/>
                  <a:pt x="3136035" y="6524208"/>
                </a:cubicBezTo>
                <a:cubicBezTo>
                  <a:pt x="3136035" y="6518869"/>
                  <a:pt x="3140354" y="6514484"/>
                  <a:pt x="3145752" y="6514484"/>
                </a:cubicBezTo>
                <a:close/>
                <a:moveTo>
                  <a:pt x="2904575" y="6514484"/>
                </a:moveTo>
                <a:cubicBezTo>
                  <a:pt x="2909975" y="6514484"/>
                  <a:pt x="2914358" y="6518805"/>
                  <a:pt x="2914358" y="6524208"/>
                </a:cubicBezTo>
                <a:cubicBezTo>
                  <a:pt x="2914358" y="6529610"/>
                  <a:pt x="2909975" y="6533995"/>
                  <a:pt x="2904575" y="6533995"/>
                </a:cubicBezTo>
                <a:cubicBezTo>
                  <a:pt x="2899177" y="6533995"/>
                  <a:pt x="2894794" y="6529546"/>
                  <a:pt x="2894794" y="6524208"/>
                </a:cubicBezTo>
                <a:cubicBezTo>
                  <a:pt x="2894794" y="6518869"/>
                  <a:pt x="2899177" y="6514484"/>
                  <a:pt x="2904575" y="6514484"/>
                </a:cubicBezTo>
                <a:close/>
                <a:moveTo>
                  <a:pt x="2663280" y="6514484"/>
                </a:moveTo>
                <a:cubicBezTo>
                  <a:pt x="2668615" y="6514484"/>
                  <a:pt x="2673000" y="6518805"/>
                  <a:pt x="2673000" y="6524208"/>
                </a:cubicBezTo>
                <a:cubicBezTo>
                  <a:pt x="2673000" y="6529610"/>
                  <a:pt x="2668677" y="6533995"/>
                  <a:pt x="2663280" y="6533995"/>
                </a:cubicBezTo>
                <a:cubicBezTo>
                  <a:pt x="2657878" y="6533995"/>
                  <a:pt x="2653494" y="6529546"/>
                  <a:pt x="2653494" y="6524208"/>
                </a:cubicBezTo>
                <a:cubicBezTo>
                  <a:pt x="2653494" y="6518869"/>
                  <a:pt x="2657878" y="6514484"/>
                  <a:pt x="2663280" y="6514484"/>
                </a:cubicBezTo>
                <a:close/>
                <a:moveTo>
                  <a:pt x="2422040" y="6514484"/>
                </a:moveTo>
                <a:cubicBezTo>
                  <a:pt x="2427374" y="6514484"/>
                  <a:pt x="2431756" y="6518805"/>
                  <a:pt x="2431756" y="6524208"/>
                </a:cubicBezTo>
                <a:cubicBezTo>
                  <a:pt x="2431756" y="6529610"/>
                  <a:pt x="2427438" y="6533995"/>
                  <a:pt x="2422040" y="6533995"/>
                </a:cubicBezTo>
                <a:cubicBezTo>
                  <a:pt x="2416642" y="6533995"/>
                  <a:pt x="2412260" y="6529546"/>
                  <a:pt x="2412260" y="6524208"/>
                </a:cubicBezTo>
                <a:cubicBezTo>
                  <a:pt x="2412260" y="6518869"/>
                  <a:pt x="2416642" y="6514484"/>
                  <a:pt x="2422040" y="6514484"/>
                </a:cubicBezTo>
                <a:close/>
                <a:moveTo>
                  <a:pt x="2180796" y="6514484"/>
                </a:moveTo>
                <a:cubicBezTo>
                  <a:pt x="2186202" y="6514484"/>
                  <a:pt x="2190583" y="6518805"/>
                  <a:pt x="2190583" y="6524208"/>
                </a:cubicBezTo>
                <a:cubicBezTo>
                  <a:pt x="2190583" y="6529610"/>
                  <a:pt x="2186136" y="6533995"/>
                  <a:pt x="2180796" y="6533995"/>
                </a:cubicBezTo>
                <a:cubicBezTo>
                  <a:pt x="2175475" y="6533995"/>
                  <a:pt x="2171087" y="6529546"/>
                  <a:pt x="2171087" y="6524208"/>
                </a:cubicBezTo>
                <a:cubicBezTo>
                  <a:pt x="2171087" y="6518869"/>
                  <a:pt x="2175413" y="6514484"/>
                  <a:pt x="2180796" y="6514484"/>
                </a:cubicBezTo>
                <a:close/>
                <a:moveTo>
                  <a:pt x="1939584" y="6514484"/>
                </a:moveTo>
                <a:cubicBezTo>
                  <a:pt x="1944983" y="6514484"/>
                  <a:pt x="1949368" y="6518805"/>
                  <a:pt x="1949368" y="6524208"/>
                </a:cubicBezTo>
                <a:cubicBezTo>
                  <a:pt x="1949368" y="6529610"/>
                  <a:pt x="1944920" y="6533995"/>
                  <a:pt x="1939584" y="6533995"/>
                </a:cubicBezTo>
                <a:cubicBezTo>
                  <a:pt x="1934247" y="6533995"/>
                  <a:pt x="1929862" y="6529546"/>
                  <a:pt x="1929862" y="6524208"/>
                </a:cubicBezTo>
                <a:cubicBezTo>
                  <a:pt x="1929862" y="6518869"/>
                  <a:pt x="1934184" y="6514484"/>
                  <a:pt x="1939584" y="6514484"/>
                </a:cubicBezTo>
                <a:close/>
                <a:moveTo>
                  <a:pt x="1698333" y="6514484"/>
                </a:moveTo>
                <a:cubicBezTo>
                  <a:pt x="1703735" y="6514484"/>
                  <a:pt x="1708119" y="6518805"/>
                  <a:pt x="1708119" y="6524208"/>
                </a:cubicBezTo>
                <a:cubicBezTo>
                  <a:pt x="1708119" y="6529610"/>
                  <a:pt x="1703735" y="6533995"/>
                  <a:pt x="1698333" y="6533995"/>
                </a:cubicBezTo>
                <a:cubicBezTo>
                  <a:pt x="1692932" y="6533995"/>
                  <a:pt x="1688549" y="6529546"/>
                  <a:pt x="1688549" y="6524208"/>
                </a:cubicBezTo>
                <a:cubicBezTo>
                  <a:pt x="1688549" y="6518869"/>
                  <a:pt x="1692932" y="6514484"/>
                  <a:pt x="1698333" y="6514484"/>
                </a:cubicBezTo>
                <a:close/>
                <a:moveTo>
                  <a:pt x="1457109" y="6514484"/>
                </a:moveTo>
                <a:cubicBezTo>
                  <a:pt x="1462445" y="6514484"/>
                  <a:pt x="1466829" y="6518805"/>
                  <a:pt x="1466829" y="6524208"/>
                </a:cubicBezTo>
                <a:cubicBezTo>
                  <a:pt x="1466829" y="6529610"/>
                  <a:pt x="1462509" y="6533995"/>
                  <a:pt x="1457109" y="6533995"/>
                </a:cubicBezTo>
                <a:cubicBezTo>
                  <a:pt x="1451709" y="6533995"/>
                  <a:pt x="1447325" y="6529546"/>
                  <a:pt x="1447325" y="6524208"/>
                </a:cubicBezTo>
                <a:cubicBezTo>
                  <a:pt x="1447325" y="6518869"/>
                  <a:pt x="1451709" y="6514484"/>
                  <a:pt x="1457109" y="6514484"/>
                </a:cubicBezTo>
                <a:close/>
                <a:moveTo>
                  <a:pt x="1215888" y="6514484"/>
                </a:moveTo>
                <a:cubicBezTo>
                  <a:pt x="1221288" y="6514484"/>
                  <a:pt x="1225672" y="6518805"/>
                  <a:pt x="1225672" y="6524208"/>
                </a:cubicBezTo>
                <a:cubicBezTo>
                  <a:pt x="1225672" y="6529610"/>
                  <a:pt x="1221225" y="6533995"/>
                  <a:pt x="1215888" y="6533995"/>
                </a:cubicBezTo>
                <a:cubicBezTo>
                  <a:pt x="1210552" y="6533995"/>
                  <a:pt x="1206168" y="6529546"/>
                  <a:pt x="1206168" y="6524208"/>
                </a:cubicBezTo>
                <a:cubicBezTo>
                  <a:pt x="1206168" y="6518869"/>
                  <a:pt x="1210488" y="6514484"/>
                  <a:pt x="1215888" y="6514484"/>
                </a:cubicBezTo>
                <a:close/>
                <a:moveTo>
                  <a:pt x="974668" y="6514484"/>
                </a:moveTo>
                <a:cubicBezTo>
                  <a:pt x="980068" y="6514484"/>
                  <a:pt x="984452" y="6518805"/>
                  <a:pt x="984452" y="6524208"/>
                </a:cubicBezTo>
                <a:cubicBezTo>
                  <a:pt x="984452" y="6529610"/>
                  <a:pt x="980005" y="6533995"/>
                  <a:pt x="974668" y="6533995"/>
                </a:cubicBezTo>
                <a:cubicBezTo>
                  <a:pt x="969332" y="6533995"/>
                  <a:pt x="964948" y="6529546"/>
                  <a:pt x="964948" y="6524208"/>
                </a:cubicBezTo>
                <a:cubicBezTo>
                  <a:pt x="964948" y="6518869"/>
                  <a:pt x="969268" y="6514484"/>
                  <a:pt x="974668" y="6514484"/>
                </a:cubicBezTo>
                <a:close/>
                <a:moveTo>
                  <a:pt x="733448" y="6514484"/>
                </a:moveTo>
                <a:cubicBezTo>
                  <a:pt x="738784" y="6514484"/>
                  <a:pt x="743168" y="6518805"/>
                  <a:pt x="743168" y="6524208"/>
                </a:cubicBezTo>
                <a:cubicBezTo>
                  <a:pt x="743168" y="6529610"/>
                  <a:pt x="738848" y="6533995"/>
                  <a:pt x="733448" y="6533995"/>
                </a:cubicBezTo>
                <a:cubicBezTo>
                  <a:pt x="728048" y="6533995"/>
                  <a:pt x="723664" y="6529546"/>
                  <a:pt x="723664" y="6524208"/>
                </a:cubicBezTo>
                <a:cubicBezTo>
                  <a:pt x="723664" y="6518869"/>
                  <a:pt x="728048" y="6514484"/>
                  <a:pt x="733448" y="6514484"/>
                </a:cubicBezTo>
                <a:close/>
                <a:moveTo>
                  <a:pt x="492227" y="6514484"/>
                </a:moveTo>
                <a:cubicBezTo>
                  <a:pt x="497563" y="6514484"/>
                  <a:pt x="501947" y="6518805"/>
                  <a:pt x="501947" y="6524208"/>
                </a:cubicBezTo>
                <a:cubicBezTo>
                  <a:pt x="501947" y="6529610"/>
                  <a:pt x="497627" y="6533995"/>
                  <a:pt x="492227" y="6533995"/>
                </a:cubicBezTo>
                <a:cubicBezTo>
                  <a:pt x="486827" y="6533995"/>
                  <a:pt x="482443" y="6529546"/>
                  <a:pt x="482443" y="6524208"/>
                </a:cubicBezTo>
                <a:cubicBezTo>
                  <a:pt x="482443" y="6518869"/>
                  <a:pt x="486827" y="6514484"/>
                  <a:pt x="492227" y="6514484"/>
                </a:cubicBezTo>
                <a:close/>
                <a:moveTo>
                  <a:pt x="251008" y="6514484"/>
                </a:moveTo>
                <a:cubicBezTo>
                  <a:pt x="256407" y="6514484"/>
                  <a:pt x="260791" y="6518805"/>
                  <a:pt x="260791" y="6524208"/>
                </a:cubicBezTo>
                <a:cubicBezTo>
                  <a:pt x="260791" y="6529610"/>
                  <a:pt x="256345" y="6533995"/>
                  <a:pt x="251008" y="6533995"/>
                </a:cubicBezTo>
                <a:cubicBezTo>
                  <a:pt x="245672" y="6533995"/>
                  <a:pt x="241288" y="6529546"/>
                  <a:pt x="241288" y="6524208"/>
                </a:cubicBezTo>
                <a:cubicBezTo>
                  <a:pt x="241288" y="6518869"/>
                  <a:pt x="245608" y="6514484"/>
                  <a:pt x="251008" y="6514484"/>
                </a:cubicBezTo>
                <a:close/>
                <a:moveTo>
                  <a:pt x="9724" y="6514484"/>
                </a:moveTo>
                <a:cubicBezTo>
                  <a:pt x="15124" y="6514484"/>
                  <a:pt x="19508" y="6518805"/>
                  <a:pt x="19508" y="6524208"/>
                </a:cubicBezTo>
                <a:cubicBezTo>
                  <a:pt x="19508" y="6529610"/>
                  <a:pt x="15061" y="6533995"/>
                  <a:pt x="9724" y="6533995"/>
                </a:cubicBezTo>
                <a:cubicBezTo>
                  <a:pt x="4388" y="6533995"/>
                  <a:pt x="5" y="6529546"/>
                  <a:pt x="5" y="6524208"/>
                </a:cubicBezTo>
                <a:cubicBezTo>
                  <a:pt x="5" y="6518869"/>
                  <a:pt x="4325" y="6514484"/>
                  <a:pt x="9724" y="6514484"/>
                </a:cubicBezTo>
                <a:close/>
                <a:moveTo>
                  <a:pt x="11820259" y="6273169"/>
                </a:moveTo>
                <a:cubicBezTo>
                  <a:pt x="11825659" y="6273169"/>
                  <a:pt x="11830043" y="6277491"/>
                  <a:pt x="11830043" y="6282893"/>
                </a:cubicBezTo>
                <a:cubicBezTo>
                  <a:pt x="11830043" y="6288295"/>
                  <a:pt x="11825596" y="6292680"/>
                  <a:pt x="11820259" y="6292680"/>
                </a:cubicBezTo>
                <a:cubicBezTo>
                  <a:pt x="11814922" y="6292680"/>
                  <a:pt x="11810539" y="6288231"/>
                  <a:pt x="11810539" y="6282893"/>
                </a:cubicBezTo>
                <a:cubicBezTo>
                  <a:pt x="11810539" y="6277554"/>
                  <a:pt x="11814859" y="6273169"/>
                  <a:pt x="11820259" y="6273169"/>
                </a:cubicBezTo>
                <a:close/>
                <a:moveTo>
                  <a:pt x="11579030" y="6273169"/>
                </a:moveTo>
                <a:cubicBezTo>
                  <a:pt x="11584430" y="6273169"/>
                  <a:pt x="11588815" y="6277491"/>
                  <a:pt x="11588815" y="6282893"/>
                </a:cubicBezTo>
                <a:cubicBezTo>
                  <a:pt x="11588815" y="6288295"/>
                  <a:pt x="11584367" y="6292680"/>
                  <a:pt x="11579030" y="6292680"/>
                </a:cubicBezTo>
                <a:cubicBezTo>
                  <a:pt x="11573694" y="6292680"/>
                  <a:pt x="11569310" y="6288231"/>
                  <a:pt x="11569310" y="6282893"/>
                </a:cubicBezTo>
                <a:cubicBezTo>
                  <a:pt x="11569310" y="6277554"/>
                  <a:pt x="11573630" y="6273169"/>
                  <a:pt x="11579030" y="6273169"/>
                </a:cubicBezTo>
                <a:close/>
                <a:moveTo>
                  <a:pt x="11337802" y="6273169"/>
                </a:moveTo>
                <a:cubicBezTo>
                  <a:pt x="11343202" y="6273169"/>
                  <a:pt x="11347587" y="6277491"/>
                  <a:pt x="11347587" y="6282893"/>
                </a:cubicBezTo>
                <a:cubicBezTo>
                  <a:pt x="11347587" y="6288295"/>
                  <a:pt x="11343139" y="6292680"/>
                  <a:pt x="11337802" y="6292680"/>
                </a:cubicBezTo>
                <a:cubicBezTo>
                  <a:pt x="11332466" y="6292680"/>
                  <a:pt x="11328082" y="6288231"/>
                  <a:pt x="11328082" y="6282893"/>
                </a:cubicBezTo>
                <a:cubicBezTo>
                  <a:pt x="11328082" y="6277554"/>
                  <a:pt x="11332402" y="6273169"/>
                  <a:pt x="11337802" y="6273169"/>
                </a:cubicBezTo>
                <a:close/>
                <a:moveTo>
                  <a:pt x="11096574" y="6273169"/>
                </a:moveTo>
                <a:cubicBezTo>
                  <a:pt x="11101910" y="6273169"/>
                  <a:pt x="11106294" y="6277491"/>
                  <a:pt x="11106294" y="6282893"/>
                </a:cubicBezTo>
                <a:cubicBezTo>
                  <a:pt x="11106294" y="6288295"/>
                  <a:pt x="11101974" y="6292680"/>
                  <a:pt x="11096574" y="6292680"/>
                </a:cubicBezTo>
                <a:cubicBezTo>
                  <a:pt x="11091174" y="6292680"/>
                  <a:pt x="11086790" y="6288231"/>
                  <a:pt x="11086790" y="6282893"/>
                </a:cubicBezTo>
                <a:cubicBezTo>
                  <a:pt x="11086790" y="6277554"/>
                  <a:pt x="11091174" y="6273169"/>
                  <a:pt x="11096574" y="6273169"/>
                </a:cubicBezTo>
                <a:close/>
                <a:moveTo>
                  <a:pt x="10855345" y="6273169"/>
                </a:moveTo>
                <a:cubicBezTo>
                  <a:pt x="10860682" y="6273169"/>
                  <a:pt x="10865065" y="6277491"/>
                  <a:pt x="10865065" y="6282893"/>
                </a:cubicBezTo>
                <a:cubicBezTo>
                  <a:pt x="10865065" y="6288295"/>
                  <a:pt x="10860682" y="6292680"/>
                  <a:pt x="10855345" y="6292680"/>
                </a:cubicBezTo>
                <a:cubicBezTo>
                  <a:pt x="10850008" y="6292680"/>
                  <a:pt x="10845625" y="6288231"/>
                  <a:pt x="10845625" y="6282893"/>
                </a:cubicBezTo>
                <a:cubicBezTo>
                  <a:pt x="10845625" y="6277554"/>
                  <a:pt x="10849945" y="6273169"/>
                  <a:pt x="10855345" y="6273169"/>
                </a:cubicBezTo>
                <a:close/>
                <a:moveTo>
                  <a:pt x="10614116" y="6273169"/>
                </a:moveTo>
                <a:cubicBezTo>
                  <a:pt x="10619516" y="6273169"/>
                  <a:pt x="10623901" y="6277491"/>
                  <a:pt x="10623901" y="6282893"/>
                </a:cubicBezTo>
                <a:cubicBezTo>
                  <a:pt x="10623901" y="6288295"/>
                  <a:pt x="10619454" y="6292680"/>
                  <a:pt x="10614116" y="6292680"/>
                </a:cubicBezTo>
                <a:cubicBezTo>
                  <a:pt x="10608780" y="6292680"/>
                  <a:pt x="10604396" y="6288231"/>
                  <a:pt x="10604396" y="6282893"/>
                </a:cubicBezTo>
                <a:cubicBezTo>
                  <a:pt x="10604396" y="6277554"/>
                  <a:pt x="10608716" y="6273169"/>
                  <a:pt x="10614116" y="6273169"/>
                </a:cubicBezTo>
                <a:close/>
                <a:moveTo>
                  <a:pt x="10372888" y="6273169"/>
                </a:moveTo>
                <a:cubicBezTo>
                  <a:pt x="10378288" y="6273169"/>
                  <a:pt x="10382673" y="6277491"/>
                  <a:pt x="10382673" y="6282893"/>
                </a:cubicBezTo>
                <a:cubicBezTo>
                  <a:pt x="10382673" y="6288295"/>
                  <a:pt x="10378225" y="6292680"/>
                  <a:pt x="10372888" y="6292680"/>
                </a:cubicBezTo>
                <a:cubicBezTo>
                  <a:pt x="10367552" y="6292680"/>
                  <a:pt x="10363168" y="6288231"/>
                  <a:pt x="10363168" y="6282893"/>
                </a:cubicBezTo>
                <a:cubicBezTo>
                  <a:pt x="10363168" y="6277554"/>
                  <a:pt x="10367488" y="6273169"/>
                  <a:pt x="10372888" y="6273169"/>
                </a:cubicBezTo>
                <a:close/>
                <a:moveTo>
                  <a:pt x="10131660" y="6273169"/>
                </a:moveTo>
                <a:cubicBezTo>
                  <a:pt x="10137060" y="6273169"/>
                  <a:pt x="10141444" y="6277491"/>
                  <a:pt x="10141444" y="6282893"/>
                </a:cubicBezTo>
                <a:cubicBezTo>
                  <a:pt x="10141444" y="6288295"/>
                  <a:pt x="10136997" y="6292680"/>
                  <a:pt x="10131660" y="6292680"/>
                </a:cubicBezTo>
                <a:cubicBezTo>
                  <a:pt x="10126323" y="6292680"/>
                  <a:pt x="10121940" y="6288231"/>
                  <a:pt x="10121940" y="6282893"/>
                </a:cubicBezTo>
                <a:cubicBezTo>
                  <a:pt x="10121940" y="6277554"/>
                  <a:pt x="10126260" y="6273169"/>
                  <a:pt x="10131660" y="6273169"/>
                </a:cubicBezTo>
                <a:close/>
                <a:moveTo>
                  <a:pt x="9890432" y="6273169"/>
                </a:moveTo>
                <a:cubicBezTo>
                  <a:pt x="9895768" y="6273169"/>
                  <a:pt x="9900152" y="6277491"/>
                  <a:pt x="9900152" y="6282893"/>
                </a:cubicBezTo>
                <a:cubicBezTo>
                  <a:pt x="9900152" y="6288295"/>
                  <a:pt x="9895832" y="6292680"/>
                  <a:pt x="9890432" y="6292680"/>
                </a:cubicBezTo>
                <a:cubicBezTo>
                  <a:pt x="9885031" y="6292680"/>
                  <a:pt x="9880648" y="6288231"/>
                  <a:pt x="9880648" y="6282893"/>
                </a:cubicBezTo>
                <a:cubicBezTo>
                  <a:pt x="9880648" y="6277554"/>
                  <a:pt x="9885031" y="6273169"/>
                  <a:pt x="9890432" y="6273169"/>
                </a:cubicBezTo>
                <a:close/>
                <a:moveTo>
                  <a:pt x="9649203" y="6273169"/>
                </a:moveTo>
                <a:cubicBezTo>
                  <a:pt x="9654540" y="6273169"/>
                  <a:pt x="9658923" y="6277491"/>
                  <a:pt x="9658923" y="6282893"/>
                </a:cubicBezTo>
                <a:cubicBezTo>
                  <a:pt x="9658923" y="6288295"/>
                  <a:pt x="9654540" y="6292680"/>
                  <a:pt x="9649203" y="6292680"/>
                </a:cubicBezTo>
                <a:cubicBezTo>
                  <a:pt x="9643866" y="6292680"/>
                  <a:pt x="9639483" y="6288231"/>
                  <a:pt x="9639483" y="6282893"/>
                </a:cubicBezTo>
                <a:cubicBezTo>
                  <a:pt x="9639483" y="6277554"/>
                  <a:pt x="9643803" y="6273169"/>
                  <a:pt x="9649203" y="6273169"/>
                </a:cubicBezTo>
                <a:close/>
                <a:moveTo>
                  <a:pt x="9417695" y="6273169"/>
                </a:moveTo>
                <a:cubicBezTo>
                  <a:pt x="9423031" y="6273169"/>
                  <a:pt x="9427416" y="6277491"/>
                  <a:pt x="9427416" y="6282893"/>
                </a:cubicBezTo>
                <a:cubicBezTo>
                  <a:pt x="9427416" y="6288295"/>
                  <a:pt x="9423095" y="6292680"/>
                  <a:pt x="9417695" y="6292680"/>
                </a:cubicBezTo>
                <a:cubicBezTo>
                  <a:pt x="9412295" y="6292680"/>
                  <a:pt x="9407911" y="6288231"/>
                  <a:pt x="9407911" y="6282893"/>
                </a:cubicBezTo>
                <a:cubicBezTo>
                  <a:pt x="9407911" y="6277554"/>
                  <a:pt x="9412295" y="6273169"/>
                  <a:pt x="9417695" y="6273169"/>
                </a:cubicBezTo>
                <a:close/>
                <a:moveTo>
                  <a:pt x="9176467" y="6273169"/>
                </a:moveTo>
                <a:cubicBezTo>
                  <a:pt x="9181803" y="6273169"/>
                  <a:pt x="9186187" y="6277491"/>
                  <a:pt x="9186187" y="6282893"/>
                </a:cubicBezTo>
                <a:cubicBezTo>
                  <a:pt x="9186187" y="6288295"/>
                  <a:pt x="9181867" y="6292680"/>
                  <a:pt x="9176467" y="6292680"/>
                </a:cubicBezTo>
                <a:cubicBezTo>
                  <a:pt x="9171066" y="6292680"/>
                  <a:pt x="9166683" y="6288231"/>
                  <a:pt x="9166683" y="6282893"/>
                </a:cubicBezTo>
                <a:cubicBezTo>
                  <a:pt x="9166683" y="6277554"/>
                  <a:pt x="9171066" y="6273169"/>
                  <a:pt x="9176467" y="6273169"/>
                </a:cubicBezTo>
                <a:close/>
                <a:moveTo>
                  <a:pt x="8935237" y="6273169"/>
                </a:moveTo>
                <a:cubicBezTo>
                  <a:pt x="8940574" y="6273169"/>
                  <a:pt x="8944958" y="6277491"/>
                  <a:pt x="8944958" y="6282893"/>
                </a:cubicBezTo>
                <a:cubicBezTo>
                  <a:pt x="8944958" y="6288295"/>
                  <a:pt x="8940638" y="6292680"/>
                  <a:pt x="8935237" y="6292680"/>
                </a:cubicBezTo>
                <a:cubicBezTo>
                  <a:pt x="8929837" y="6292680"/>
                  <a:pt x="8925454" y="6288231"/>
                  <a:pt x="8925454" y="6282893"/>
                </a:cubicBezTo>
                <a:cubicBezTo>
                  <a:pt x="8925454" y="6277554"/>
                  <a:pt x="8929837" y="6273169"/>
                  <a:pt x="8935237" y="6273169"/>
                </a:cubicBezTo>
                <a:close/>
                <a:moveTo>
                  <a:pt x="8694009" y="6273169"/>
                </a:moveTo>
                <a:cubicBezTo>
                  <a:pt x="8699346" y="6273169"/>
                  <a:pt x="8703730" y="6277491"/>
                  <a:pt x="8703730" y="6282893"/>
                </a:cubicBezTo>
                <a:cubicBezTo>
                  <a:pt x="8703730" y="6288295"/>
                  <a:pt x="8699346" y="6292680"/>
                  <a:pt x="8694009" y="6292680"/>
                </a:cubicBezTo>
                <a:cubicBezTo>
                  <a:pt x="8688673" y="6292680"/>
                  <a:pt x="8684289" y="6288231"/>
                  <a:pt x="8684289" y="6282893"/>
                </a:cubicBezTo>
                <a:cubicBezTo>
                  <a:pt x="8684289" y="6277554"/>
                  <a:pt x="8688609" y="6273169"/>
                  <a:pt x="8694009" y="6273169"/>
                </a:cubicBezTo>
                <a:close/>
                <a:moveTo>
                  <a:pt x="8452781" y="6273169"/>
                </a:moveTo>
                <a:cubicBezTo>
                  <a:pt x="8458181" y="6273169"/>
                  <a:pt x="8462566" y="6277491"/>
                  <a:pt x="8462566" y="6282893"/>
                </a:cubicBezTo>
                <a:cubicBezTo>
                  <a:pt x="8462566" y="6288295"/>
                  <a:pt x="8458118" y="6292680"/>
                  <a:pt x="8452781" y="6292680"/>
                </a:cubicBezTo>
                <a:cubicBezTo>
                  <a:pt x="8447445" y="6292680"/>
                  <a:pt x="8443061" y="6288231"/>
                  <a:pt x="8443061" y="6282893"/>
                </a:cubicBezTo>
                <a:cubicBezTo>
                  <a:pt x="8443061" y="6277554"/>
                  <a:pt x="8447381" y="6273169"/>
                  <a:pt x="8452781" y="6273169"/>
                </a:cubicBezTo>
                <a:close/>
                <a:moveTo>
                  <a:pt x="8211553" y="6273169"/>
                </a:moveTo>
                <a:cubicBezTo>
                  <a:pt x="8216889" y="6273169"/>
                  <a:pt x="8221273" y="6277491"/>
                  <a:pt x="8221273" y="6282893"/>
                </a:cubicBezTo>
                <a:cubicBezTo>
                  <a:pt x="8221273" y="6288295"/>
                  <a:pt x="8216953" y="6292680"/>
                  <a:pt x="8211553" y="6292680"/>
                </a:cubicBezTo>
                <a:cubicBezTo>
                  <a:pt x="8206152" y="6292680"/>
                  <a:pt x="8201769" y="6288231"/>
                  <a:pt x="8201769" y="6282893"/>
                </a:cubicBezTo>
                <a:cubicBezTo>
                  <a:pt x="8201769" y="6277554"/>
                  <a:pt x="8206152" y="6273169"/>
                  <a:pt x="8211553" y="6273169"/>
                </a:cubicBezTo>
                <a:close/>
                <a:moveTo>
                  <a:pt x="7970260" y="6273169"/>
                </a:moveTo>
                <a:cubicBezTo>
                  <a:pt x="7975661" y="6273169"/>
                  <a:pt x="7980044" y="6277491"/>
                  <a:pt x="7980044" y="6282893"/>
                </a:cubicBezTo>
                <a:cubicBezTo>
                  <a:pt x="7980044" y="6288295"/>
                  <a:pt x="7975661" y="6292680"/>
                  <a:pt x="7970260" y="6292680"/>
                </a:cubicBezTo>
                <a:cubicBezTo>
                  <a:pt x="7964860" y="6292680"/>
                  <a:pt x="7960477" y="6288231"/>
                  <a:pt x="7960477" y="6282893"/>
                </a:cubicBezTo>
                <a:cubicBezTo>
                  <a:pt x="7960477" y="6277554"/>
                  <a:pt x="7964860" y="6273169"/>
                  <a:pt x="7970260" y="6273169"/>
                </a:cubicBezTo>
                <a:close/>
                <a:moveTo>
                  <a:pt x="7729032" y="6273169"/>
                </a:moveTo>
                <a:cubicBezTo>
                  <a:pt x="7734369" y="6273169"/>
                  <a:pt x="7738753" y="6277491"/>
                  <a:pt x="7738753" y="6282893"/>
                </a:cubicBezTo>
                <a:cubicBezTo>
                  <a:pt x="7738753" y="6288295"/>
                  <a:pt x="7734432" y="6292680"/>
                  <a:pt x="7729032" y="6292680"/>
                </a:cubicBezTo>
                <a:cubicBezTo>
                  <a:pt x="7723632" y="6292680"/>
                  <a:pt x="7719249" y="6288231"/>
                  <a:pt x="7719249" y="6282893"/>
                </a:cubicBezTo>
                <a:cubicBezTo>
                  <a:pt x="7719249" y="6277554"/>
                  <a:pt x="7723632" y="6273169"/>
                  <a:pt x="7729032" y="6273169"/>
                </a:cubicBezTo>
                <a:close/>
                <a:moveTo>
                  <a:pt x="7487803" y="6273169"/>
                </a:moveTo>
                <a:cubicBezTo>
                  <a:pt x="7493139" y="6273169"/>
                  <a:pt x="7497524" y="6277491"/>
                  <a:pt x="7497524" y="6282893"/>
                </a:cubicBezTo>
                <a:cubicBezTo>
                  <a:pt x="7497524" y="6288295"/>
                  <a:pt x="7493203" y="6292680"/>
                  <a:pt x="7487803" y="6292680"/>
                </a:cubicBezTo>
                <a:cubicBezTo>
                  <a:pt x="7482403" y="6292680"/>
                  <a:pt x="7478019" y="6288231"/>
                  <a:pt x="7478019" y="6282893"/>
                </a:cubicBezTo>
                <a:cubicBezTo>
                  <a:pt x="7478019" y="6277554"/>
                  <a:pt x="7482403" y="6273169"/>
                  <a:pt x="7487803" y="6273169"/>
                </a:cubicBezTo>
                <a:close/>
                <a:moveTo>
                  <a:pt x="7246575" y="6273169"/>
                </a:moveTo>
                <a:cubicBezTo>
                  <a:pt x="7251975" y="6273169"/>
                  <a:pt x="7256359" y="6277491"/>
                  <a:pt x="7256359" y="6282893"/>
                </a:cubicBezTo>
                <a:cubicBezTo>
                  <a:pt x="7256359" y="6288295"/>
                  <a:pt x="7251912" y="6292680"/>
                  <a:pt x="7246575" y="6292680"/>
                </a:cubicBezTo>
                <a:cubicBezTo>
                  <a:pt x="7241238" y="6292680"/>
                  <a:pt x="7236855" y="6288231"/>
                  <a:pt x="7236855" y="6282893"/>
                </a:cubicBezTo>
                <a:cubicBezTo>
                  <a:pt x="7236855" y="6277554"/>
                  <a:pt x="7241175" y="6273169"/>
                  <a:pt x="7246575" y="6273169"/>
                </a:cubicBezTo>
                <a:close/>
                <a:moveTo>
                  <a:pt x="7005346" y="6273169"/>
                </a:moveTo>
                <a:cubicBezTo>
                  <a:pt x="7010746" y="6273169"/>
                  <a:pt x="7015130" y="6277491"/>
                  <a:pt x="7015130" y="6282893"/>
                </a:cubicBezTo>
                <a:cubicBezTo>
                  <a:pt x="7015130" y="6288295"/>
                  <a:pt x="7010683" y="6292680"/>
                  <a:pt x="7005346" y="6292680"/>
                </a:cubicBezTo>
                <a:cubicBezTo>
                  <a:pt x="7000009" y="6292680"/>
                  <a:pt x="6995626" y="6288231"/>
                  <a:pt x="6995626" y="6282893"/>
                </a:cubicBezTo>
                <a:cubicBezTo>
                  <a:pt x="6995626" y="6277554"/>
                  <a:pt x="6999946" y="6273169"/>
                  <a:pt x="7005346" y="6273169"/>
                </a:cubicBezTo>
                <a:close/>
                <a:moveTo>
                  <a:pt x="6764118" y="6273169"/>
                </a:moveTo>
                <a:cubicBezTo>
                  <a:pt x="6769518" y="6273169"/>
                  <a:pt x="6773902" y="6277491"/>
                  <a:pt x="6773902" y="6282893"/>
                </a:cubicBezTo>
                <a:cubicBezTo>
                  <a:pt x="6773902" y="6288295"/>
                  <a:pt x="6769518" y="6292680"/>
                  <a:pt x="6764118" y="6292680"/>
                </a:cubicBezTo>
                <a:cubicBezTo>
                  <a:pt x="6758718" y="6292680"/>
                  <a:pt x="6754335" y="6288231"/>
                  <a:pt x="6754335" y="6282893"/>
                </a:cubicBezTo>
                <a:cubicBezTo>
                  <a:pt x="6754335" y="6277554"/>
                  <a:pt x="6758718" y="6273169"/>
                  <a:pt x="6764118" y="6273169"/>
                </a:cubicBezTo>
                <a:close/>
                <a:moveTo>
                  <a:pt x="6522889" y="6273169"/>
                </a:moveTo>
                <a:cubicBezTo>
                  <a:pt x="6528225" y="6273169"/>
                  <a:pt x="6532610" y="6277491"/>
                  <a:pt x="6532610" y="6282893"/>
                </a:cubicBezTo>
                <a:cubicBezTo>
                  <a:pt x="6532610" y="6288295"/>
                  <a:pt x="6528289" y="6292680"/>
                  <a:pt x="6522889" y="6292680"/>
                </a:cubicBezTo>
                <a:cubicBezTo>
                  <a:pt x="6517489" y="6292680"/>
                  <a:pt x="6513105" y="6288231"/>
                  <a:pt x="6513105" y="6282893"/>
                </a:cubicBezTo>
                <a:cubicBezTo>
                  <a:pt x="6513105" y="6277554"/>
                  <a:pt x="6517489" y="6273169"/>
                  <a:pt x="6522889" y="6273169"/>
                </a:cubicBezTo>
                <a:close/>
                <a:moveTo>
                  <a:pt x="6281661" y="6273169"/>
                </a:moveTo>
                <a:cubicBezTo>
                  <a:pt x="6286997" y="6273169"/>
                  <a:pt x="6291381" y="6277491"/>
                  <a:pt x="6291381" y="6282893"/>
                </a:cubicBezTo>
                <a:cubicBezTo>
                  <a:pt x="6291381" y="6288295"/>
                  <a:pt x="6287061" y="6292680"/>
                  <a:pt x="6281661" y="6292680"/>
                </a:cubicBezTo>
                <a:cubicBezTo>
                  <a:pt x="6276261" y="6292680"/>
                  <a:pt x="6271877" y="6288231"/>
                  <a:pt x="6271877" y="6282893"/>
                </a:cubicBezTo>
                <a:cubicBezTo>
                  <a:pt x="6271877" y="6277554"/>
                  <a:pt x="6276261" y="6273169"/>
                  <a:pt x="6281661" y="6273169"/>
                </a:cubicBezTo>
                <a:close/>
                <a:moveTo>
                  <a:pt x="6040432" y="6273169"/>
                </a:moveTo>
                <a:cubicBezTo>
                  <a:pt x="6045832" y="6273169"/>
                  <a:pt x="6050216" y="6277491"/>
                  <a:pt x="6050216" y="6282893"/>
                </a:cubicBezTo>
                <a:cubicBezTo>
                  <a:pt x="6050216" y="6288295"/>
                  <a:pt x="6045769" y="6292680"/>
                  <a:pt x="6040432" y="6292680"/>
                </a:cubicBezTo>
                <a:cubicBezTo>
                  <a:pt x="6035095" y="6292680"/>
                  <a:pt x="6030712" y="6288231"/>
                  <a:pt x="6030712" y="6282893"/>
                </a:cubicBezTo>
                <a:cubicBezTo>
                  <a:pt x="6030712" y="6277554"/>
                  <a:pt x="6035032" y="6273169"/>
                  <a:pt x="6040432" y="6273169"/>
                </a:cubicBezTo>
                <a:close/>
                <a:moveTo>
                  <a:pt x="5799205" y="6273169"/>
                </a:moveTo>
                <a:cubicBezTo>
                  <a:pt x="5804606" y="6273169"/>
                  <a:pt x="5808989" y="6277491"/>
                  <a:pt x="5808989" y="6282893"/>
                </a:cubicBezTo>
                <a:cubicBezTo>
                  <a:pt x="5808989" y="6288295"/>
                  <a:pt x="5804542" y="6292680"/>
                  <a:pt x="5799205" y="6292680"/>
                </a:cubicBezTo>
                <a:cubicBezTo>
                  <a:pt x="5793870" y="6292680"/>
                  <a:pt x="5789486" y="6288231"/>
                  <a:pt x="5789486" y="6282893"/>
                </a:cubicBezTo>
                <a:cubicBezTo>
                  <a:pt x="5789486" y="6277554"/>
                  <a:pt x="5793806" y="6273169"/>
                  <a:pt x="5799205" y="6273169"/>
                </a:cubicBezTo>
                <a:close/>
                <a:moveTo>
                  <a:pt x="5557992" y="6273169"/>
                </a:moveTo>
                <a:cubicBezTo>
                  <a:pt x="5563392" y="6273169"/>
                  <a:pt x="5567774" y="6277491"/>
                  <a:pt x="5567774" y="6282893"/>
                </a:cubicBezTo>
                <a:cubicBezTo>
                  <a:pt x="5567774" y="6288295"/>
                  <a:pt x="5563392" y="6292680"/>
                  <a:pt x="5557992" y="6292680"/>
                </a:cubicBezTo>
                <a:cubicBezTo>
                  <a:pt x="5552593" y="6292680"/>
                  <a:pt x="5548208" y="6288231"/>
                  <a:pt x="5548208" y="6282893"/>
                </a:cubicBezTo>
                <a:cubicBezTo>
                  <a:pt x="5548208" y="6277554"/>
                  <a:pt x="5552593" y="6273169"/>
                  <a:pt x="5557992" y="6273169"/>
                </a:cubicBezTo>
                <a:close/>
                <a:moveTo>
                  <a:pt x="5316710" y="6273169"/>
                </a:moveTo>
                <a:cubicBezTo>
                  <a:pt x="5322044" y="6273169"/>
                  <a:pt x="5326432" y="6277491"/>
                  <a:pt x="5326432" y="6282893"/>
                </a:cubicBezTo>
                <a:cubicBezTo>
                  <a:pt x="5326432" y="6288295"/>
                  <a:pt x="5322107" y="6292680"/>
                  <a:pt x="5316710" y="6292680"/>
                </a:cubicBezTo>
                <a:cubicBezTo>
                  <a:pt x="5311316" y="6292680"/>
                  <a:pt x="5306926" y="6288231"/>
                  <a:pt x="5306926" y="6282893"/>
                </a:cubicBezTo>
                <a:cubicBezTo>
                  <a:pt x="5306926" y="6277554"/>
                  <a:pt x="5311316" y="6273169"/>
                  <a:pt x="5316710" y="6273169"/>
                </a:cubicBezTo>
                <a:close/>
                <a:moveTo>
                  <a:pt x="5075486" y="6273169"/>
                </a:moveTo>
                <a:cubicBezTo>
                  <a:pt x="5080820" y="6273169"/>
                  <a:pt x="5085202" y="6277491"/>
                  <a:pt x="5085202" y="6282893"/>
                </a:cubicBezTo>
                <a:cubicBezTo>
                  <a:pt x="5085202" y="6288295"/>
                  <a:pt x="5080885" y="6292680"/>
                  <a:pt x="5075486" y="6292680"/>
                </a:cubicBezTo>
                <a:cubicBezTo>
                  <a:pt x="5070089" y="6292680"/>
                  <a:pt x="5065707" y="6288231"/>
                  <a:pt x="5065707" y="6282893"/>
                </a:cubicBezTo>
                <a:cubicBezTo>
                  <a:pt x="5065707" y="6277554"/>
                  <a:pt x="5070089" y="6273169"/>
                  <a:pt x="5075486" y="6273169"/>
                </a:cubicBezTo>
                <a:close/>
                <a:moveTo>
                  <a:pt x="4834252" y="6273169"/>
                </a:moveTo>
                <a:cubicBezTo>
                  <a:pt x="4839658" y="6273169"/>
                  <a:pt x="4844040" y="6277491"/>
                  <a:pt x="4844040" y="6282893"/>
                </a:cubicBezTo>
                <a:cubicBezTo>
                  <a:pt x="4844040" y="6288295"/>
                  <a:pt x="4839595" y="6292680"/>
                  <a:pt x="4834252" y="6292680"/>
                </a:cubicBezTo>
                <a:cubicBezTo>
                  <a:pt x="4828917" y="6292680"/>
                  <a:pt x="4824534" y="6288231"/>
                  <a:pt x="4824534" y="6282893"/>
                </a:cubicBezTo>
                <a:cubicBezTo>
                  <a:pt x="4824534" y="6277554"/>
                  <a:pt x="4828853" y="6273169"/>
                  <a:pt x="4834252" y="6273169"/>
                </a:cubicBezTo>
                <a:close/>
                <a:moveTo>
                  <a:pt x="4593019" y="6273169"/>
                </a:moveTo>
                <a:cubicBezTo>
                  <a:pt x="4598416" y="6273169"/>
                  <a:pt x="4602795" y="6277491"/>
                  <a:pt x="4602795" y="6282893"/>
                </a:cubicBezTo>
                <a:cubicBezTo>
                  <a:pt x="4602795" y="6288295"/>
                  <a:pt x="4598353" y="6292680"/>
                  <a:pt x="4593019" y="6292680"/>
                </a:cubicBezTo>
                <a:cubicBezTo>
                  <a:pt x="4587686" y="6292680"/>
                  <a:pt x="4583304" y="6288231"/>
                  <a:pt x="4583304" y="6282893"/>
                </a:cubicBezTo>
                <a:cubicBezTo>
                  <a:pt x="4583304" y="6277554"/>
                  <a:pt x="4587622" y="6273169"/>
                  <a:pt x="4593019" y="6273169"/>
                </a:cubicBezTo>
                <a:close/>
                <a:moveTo>
                  <a:pt x="4351806" y="6273169"/>
                </a:moveTo>
                <a:cubicBezTo>
                  <a:pt x="4357195" y="6273169"/>
                  <a:pt x="4361580" y="6277491"/>
                  <a:pt x="4361580" y="6282893"/>
                </a:cubicBezTo>
                <a:cubicBezTo>
                  <a:pt x="4361580" y="6288295"/>
                  <a:pt x="4357195" y="6292680"/>
                  <a:pt x="4351806" y="6292680"/>
                </a:cubicBezTo>
                <a:cubicBezTo>
                  <a:pt x="4346397" y="6292680"/>
                  <a:pt x="4342006" y="6288231"/>
                  <a:pt x="4342006" y="6282893"/>
                </a:cubicBezTo>
                <a:cubicBezTo>
                  <a:pt x="4342006" y="6277554"/>
                  <a:pt x="4346397" y="6273169"/>
                  <a:pt x="4351806" y="6273169"/>
                </a:cubicBezTo>
                <a:close/>
                <a:moveTo>
                  <a:pt x="4110583" y="6273169"/>
                </a:moveTo>
                <a:cubicBezTo>
                  <a:pt x="4115986" y="6273169"/>
                  <a:pt x="4120362" y="6277491"/>
                  <a:pt x="4120362" y="6282893"/>
                </a:cubicBezTo>
                <a:cubicBezTo>
                  <a:pt x="4120362" y="6288295"/>
                  <a:pt x="4115986" y="6292680"/>
                  <a:pt x="4110583" y="6292680"/>
                </a:cubicBezTo>
                <a:cubicBezTo>
                  <a:pt x="4105185" y="6292680"/>
                  <a:pt x="4100801" y="6288231"/>
                  <a:pt x="4100801" y="6282893"/>
                </a:cubicBezTo>
                <a:cubicBezTo>
                  <a:pt x="4100801" y="6277554"/>
                  <a:pt x="4105185" y="6273169"/>
                  <a:pt x="4110583" y="6273169"/>
                </a:cubicBezTo>
                <a:close/>
                <a:moveTo>
                  <a:pt x="3869432" y="6273169"/>
                </a:moveTo>
                <a:cubicBezTo>
                  <a:pt x="3874767" y="6273169"/>
                  <a:pt x="3879151" y="6277491"/>
                  <a:pt x="3879151" y="6282893"/>
                </a:cubicBezTo>
                <a:cubicBezTo>
                  <a:pt x="3879151" y="6288295"/>
                  <a:pt x="3874831" y="6292680"/>
                  <a:pt x="3869432" y="6292680"/>
                </a:cubicBezTo>
                <a:cubicBezTo>
                  <a:pt x="3864033" y="6292680"/>
                  <a:pt x="3859649" y="6288231"/>
                  <a:pt x="3859649" y="6282893"/>
                </a:cubicBezTo>
                <a:cubicBezTo>
                  <a:pt x="3859649" y="6277554"/>
                  <a:pt x="3864033" y="6273169"/>
                  <a:pt x="3869432" y="6273169"/>
                </a:cubicBezTo>
                <a:close/>
                <a:moveTo>
                  <a:pt x="3628215" y="6273169"/>
                </a:moveTo>
                <a:cubicBezTo>
                  <a:pt x="3633533" y="6273169"/>
                  <a:pt x="3637936" y="6277491"/>
                  <a:pt x="3637936" y="6282893"/>
                </a:cubicBezTo>
                <a:cubicBezTo>
                  <a:pt x="3637936" y="6288295"/>
                  <a:pt x="3633597" y="6292680"/>
                  <a:pt x="3628215" y="6292680"/>
                </a:cubicBezTo>
                <a:cubicBezTo>
                  <a:pt x="3622815" y="6292680"/>
                  <a:pt x="3618433" y="6288231"/>
                  <a:pt x="3618433" y="6282893"/>
                </a:cubicBezTo>
                <a:cubicBezTo>
                  <a:pt x="3618433" y="6277554"/>
                  <a:pt x="3622815" y="6273169"/>
                  <a:pt x="3628215" y="6273169"/>
                </a:cubicBezTo>
                <a:close/>
                <a:moveTo>
                  <a:pt x="3386960" y="6273169"/>
                </a:moveTo>
                <a:cubicBezTo>
                  <a:pt x="3392361" y="6273169"/>
                  <a:pt x="3396746" y="6277491"/>
                  <a:pt x="3396746" y="6282893"/>
                </a:cubicBezTo>
                <a:cubicBezTo>
                  <a:pt x="3396746" y="6288295"/>
                  <a:pt x="3392298" y="6292680"/>
                  <a:pt x="3386960" y="6292680"/>
                </a:cubicBezTo>
                <a:cubicBezTo>
                  <a:pt x="3381623" y="6292680"/>
                  <a:pt x="3377238" y="6288231"/>
                  <a:pt x="3377238" y="6282893"/>
                </a:cubicBezTo>
                <a:cubicBezTo>
                  <a:pt x="3377238" y="6277554"/>
                  <a:pt x="3381559" y="6273169"/>
                  <a:pt x="3386960" y="6273169"/>
                </a:cubicBezTo>
                <a:close/>
                <a:moveTo>
                  <a:pt x="3145752" y="6273169"/>
                </a:moveTo>
                <a:cubicBezTo>
                  <a:pt x="3151151" y="6273169"/>
                  <a:pt x="3155535" y="6277491"/>
                  <a:pt x="3155535" y="6282893"/>
                </a:cubicBezTo>
                <a:cubicBezTo>
                  <a:pt x="3155535" y="6288295"/>
                  <a:pt x="3151088" y="6292680"/>
                  <a:pt x="3145752" y="6292680"/>
                </a:cubicBezTo>
                <a:cubicBezTo>
                  <a:pt x="3140417" y="6292680"/>
                  <a:pt x="3136034" y="6288231"/>
                  <a:pt x="3136034" y="6282893"/>
                </a:cubicBezTo>
                <a:cubicBezTo>
                  <a:pt x="3136034" y="6277554"/>
                  <a:pt x="3140353" y="6273169"/>
                  <a:pt x="3145752" y="6273169"/>
                </a:cubicBezTo>
                <a:close/>
                <a:moveTo>
                  <a:pt x="2904575" y="6273169"/>
                </a:moveTo>
                <a:cubicBezTo>
                  <a:pt x="2909975" y="6273169"/>
                  <a:pt x="2914358" y="6277491"/>
                  <a:pt x="2914358" y="6282893"/>
                </a:cubicBezTo>
                <a:cubicBezTo>
                  <a:pt x="2914358" y="6288295"/>
                  <a:pt x="2909975" y="6292680"/>
                  <a:pt x="2904575" y="6292680"/>
                </a:cubicBezTo>
                <a:cubicBezTo>
                  <a:pt x="2899177" y="6292680"/>
                  <a:pt x="2894794" y="6288231"/>
                  <a:pt x="2894794" y="6282893"/>
                </a:cubicBezTo>
                <a:cubicBezTo>
                  <a:pt x="2894794" y="6277554"/>
                  <a:pt x="2899177" y="6273169"/>
                  <a:pt x="2904575" y="6273169"/>
                </a:cubicBezTo>
                <a:close/>
                <a:moveTo>
                  <a:pt x="2663280" y="6273169"/>
                </a:moveTo>
                <a:cubicBezTo>
                  <a:pt x="2668615" y="6273169"/>
                  <a:pt x="2673000" y="6277491"/>
                  <a:pt x="2673000" y="6282893"/>
                </a:cubicBezTo>
                <a:cubicBezTo>
                  <a:pt x="2673000" y="6288295"/>
                  <a:pt x="2668677" y="6292680"/>
                  <a:pt x="2663280" y="6292680"/>
                </a:cubicBezTo>
                <a:cubicBezTo>
                  <a:pt x="2657878" y="6292680"/>
                  <a:pt x="2653494" y="6288231"/>
                  <a:pt x="2653494" y="6282893"/>
                </a:cubicBezTo>
                <a:cubicBezTo>
                  <a:pt x="2653494" y="6277554"/>
                  <a:pt x="2657878" y="6273169"/>
                  <a:pt x="2663280" y="6273169"/>
                </a:cubicBezTo>
                <a:close/>
                <a:moveTo>
                  <a:pt x="2422040" y="6273169"/>
                </a:moveTo>
                <a:cubicBezTo>
                  <a:pt x="2427373" y="6273169"/>
                  <a:pt x="2431755" y="6277491"/>
                  <a:pt x="2431755" y="6282893"/>
                </a:cubicBezTo>
                <a:cubicBezTo>
                  <a:pt x="2431755" y="6288295"/>
                  <a:pt x="2427438" y="6292680"/>
                  <a:pt x="2422040" y="6292680"/>
                </a:cubicBezTo>
                <a:cubicBezTo>
                  <a:pt x="2416642" y="6292680"/>
                  <a:pt x="2412260" y="6288231"/>
                  <a:pt x="2412260" y="6282893"/>
                </a:cubicBezTo>
                <a:cubicBezTo>
                  <a:pt x="2412260" y="6277554"/>
                  <a:pt x="2416642" y="6273169"/>
                  <a:pt x="2422040" y="6273169"/>
                </a:cubicBezTo>
                <a:close/>
                <a:moveTo>
                  <a:pt x="2180796" y="6273169"/>
                </a:moveTo>
                <a:cubicBezTo>
                  <a:pt x="2186202" y="6273169"/>
                  <a:pt x="2190581" y="6277491"/>
                  <a:pt x="2190581" y="6282893"/>
                </a:cubicBezTo>
                <a:cubicBezTo>
                  <a:pt x="2190581" y="6288295"/>
                  <a:pt x="2186136" y="6292680"/>
                  <a:pt x="2180796" y="6292680"/>
                </a:cubicBezTo>
                <a:cubicBezTo>
                  <a:pt x="2175475" y="6292680"/>
                  <a:pt x="2171087" y="6288231"/>
                  <a:pt x="2171087" y="6282893"/>
                </a:cubicBezTo>
                <a:cubicBezTo>
                  <a:pt x="2171087" y="6277554"/>
                  <a:pt x="2175412" y="6273169"/>
                  <a:pt x="2180796" y="6273169"/>
                </a:cubicBezTo>
                <a:close/>
                <a:moveTo>
                  <a:pt x="1939584" y="6273169"/>
                </a:moveTo>
                <a:cubicBezTo>
                  <a:pt x="1944983" y="6273169"/>
                  <a:pt x="1949367" y="6277491"/>
                  <a:pt x="1949367" y="6282893"/>
                </a:cubicBezTo>
                <a:cubicBezTo>
                  <a:pt x="1949367" y="6288295"/>
                  <a:pt x="1944920" y="6292680"/>
                  <a:pt x="1939584" y="6292680"/>
                </a:cubicBezTo>
                <a:cubicBezTo>
                  <a:pt x="1934247" y="6292680"/>
                  <a:pt x="1929862" y="6288231"/>
                  <a:pt x="1929862" y="6282893"/>
                </a:cubicBezTo>
                <a:cubicBezTo>
                  <a:pt x="1929862" y="6277554"/>
                  <a:pt x="1934184" y="6273169"/>
                  <a:pt x="1939584" y="6273169"/>
                </a:cubicBezTo>
                <a:close/>
                <a:moveTo>
                  <a:pt x="1698333" y="6273169"/>
                </a:moveTo>
                <a:cubicBezTo>
                  <a:pt x="1703735" y="6273169"/>
                  <a:pt x="1708119" y="6277491"/>
                  <a:pt x="1708119" y="6282893"/>
                </a:cubicBezTo>
                <a:cubicBezTo>
                  <a:pt x="1708119" y="6288295"/>
                  <a:pt x="1703735" y="6292680"/>
                  <a:pt x="1698333" y="6292680"/>
                </a:cubicBezTo>
                <a:cubicBezTo>
                  <a:pt x="1692932" y="6292680"/>
                  <a:pt x="1688549" y="6288231"/>
                  <a:pt x="1688549" y="6282893"/>
                </a:cubicBezTo>
                <a:cubicBezTo>
                  <a:pt x="1688549" y="6277554"/>
                  <a:pt x="1692932" y="6273169"/>
                  <a:pt x="1698333" y="6273169"/>
                </a:cubicBezTo>
                <a:close/>
                <a:moveTo>
                  <a:pt x="1457109" y="6273169"/>
                </a:moveTo>
                <a:cubicBezTo>
                  <a:pt x="1462445" y="6273169"/>
                  <a:pt x="1466829" y="6277491"/>
                  <a:pt x="1466829" y="6282893"/>
                </a:cubicBezTo>
                <a:cubicBezTo>
                  <a:pt x="1466829" y="6288295"/>
                  <a:pt x="1462509" y="6292680"/>
                  <a:pt x="1457109" y="6292680"/>
                </a:cubicBezTo>
                <a:cubicBezTo>
                  <a:pt x="1451709" y="6292680"/>
                  <a:pt x="1447325" y="6288231"/>
                  <a:pt x="1447325" y="6282893"/>
                </a:cubicBezTo>
                <a:cubicBezTo>
                  <a:pt x="1447325" y="6277554"/>
                  <a:pt x="1451709" y="6273169"/>
                  <a:pt x="1457109" y="6273169"/>
                </a:cubicBezTo>
                <a:close/>
                <a:moveTo>
                  <a:pt x="1215888" y="6273169"/>
                </a:moveTo>
                <a:cubicBezTo>
                  <a:pt x="1221288" y="6273169"/>
                  <a:pt x="1225671" y="6277491"/>
                  <a:pt x="1225671" y="6282893"/>
                </a:cubicBezTo>
                <a:cubicBezTo>
                  <a:pt x="1225671" y="6288295"/>
                  <a:pt x="1221225" y="6292680"/>
                  <a:pt x="1215888" y="6292680"/>
                </a:cubicBezTo>
                <a:cubicBezTo>
                  <a:pt x="1210552" y="6292680"/>
                  <a:pt x="1206168" y="6288231"/>
                  <a:pt x="1206168" y="6282893"/>
                </a:cubicBezTo>
                <a:cubicBezTo>
                  <a:pt x="1206168" y="6277554"/>
                  <a:pt x="1210488" y="6273169"/>
                  <a:pt x="1215888" y="6273169"/>
                </a:cubicBezTo>
                <a:close/>
                <a:moveTo>
                  <a:pt x="974668" y="6273169"/>
                </a:moveTo>
                <a:cubicBezTo>
                  <a:pt x="980067" y="6273169"/>
                  <a:pt x="984451" y="6277491"/>
                  <a:pt x="984451" y="6282893"/>
                </a:cubicBezTo>
                <a:cubicBezTo>
                  <a:pt x="984451" y="6288295"/>
                  <a:pt x="980004" y="6292680"/>
                  <a:pt x="974668" y="6292680"/>
                </a:cubicBezTo>
                <a:cubicBezTo>
                  <a:pt x="969332" y="6292680"/>
                  <a:pt x="964948" y="6288231"/>
                  <a:pt x="964948" y="6282893"/>
                </a:cubicBezTo>
                <a:cubicBezTo>
                  <a:pt x="964948" y="6277554"/>
                  <a:pt x="969268" y="6273169"/>
                  <a:pt x="974668" y="6273169"/>
                </a:cubicBezTo>
                <a:close/>
                <a:moveTo>
                  <a:pt x="733448" y="6273169"/>
                </a:moveTo>
                <a:cubicBezTo>
                  <a:pt x="738783" y="6273169"/>
                  <a:pt x="743167" y="6277491"/>
                  <a:pt x="743167" y="6282893"/>
                </a:cubicBezTo>
                <a:cubicBezTo>
                  <a:pt x="743167" y="6288295"/>
                  <a:pt x="738847" y="6292680"/>
                  <a:pt x="733448" y="6292680"/>
                </a:cubicBezTo>
                <a:cubicBezTo>
                  <a:pt x="728048" y="6292680"/>
                  <a:pt x="723664" y="6288231"/>
                  <a:pt x="723664" y="6282893"/>
                </a:cubicBezTo>
                <a:cubicBezTo>
                  <a:pt x="723664" y="6277554"/>
                  <a:pt x="728048" y="6273169"/>
                  <a:pt x="733448" y="6273169"/>
                </a:cubicBezTo>
                <a:close/>
                <a:moveTo>
                  <a:pt x="492227" y="6273169"/>
                </a:moveTo>
                <a:cubicBezTo>
                  <a:pt x="497563" y="6273169"/>
                  <a:pt x="501947" y="6277491"/>
                  <a:pt x="501947" y="6282893"/>
                </a:cubicBezTo>
                <a:cubicBezTo>
                  <a:pt x="501947" y="6288295"/>
                  <a:pt x="497627" y="6292680"/>
                  <a:pt x="492227" y="6292680"/>
                </a:cubicBezTo>
                <a:cubicBezTo>
                  <a:pt x="486827" y="6292680"/>
                  <a:pt x="482443" y="6288231"/>
                  <a:pt x="482443" y="6282893"/>
                </a:cubicBezTo>
                <a:cubicBezTo>
                  <a:pt x="482443" y="6277554"/>
                  <a:pt x="486827" y="6273169"/>
                  <a:pt x="492227" y="6273169"/>
                </a:cubicBezTo>
                <a:close/>
                <a:moveTo>
                  <a:pt x="251007" y="6273169"/>
                </a:moveTo>
                <a:cubicBezTo>
                  <a:pt x="256407" y="6273169"/>
                  <a:pt x="260791" y="6277491"/>
                  <a:pt x="260791" y="6282893"/>
                </a:cubicBezTo>
                <a:cubicBezTo>
                  <a:pt x="260791" y="6288295"/>
                  <a:pt x="256344" y="6292680"/>
                  <a:pt x="251007" y="6292680"/>
                </a:cubicBezTo>
                <a:cubicBezTo>
                  <a:pt x="245672" y="6292680"/>
                  <a:pt x="241288" y="6288231"/>
                  <a:pt x="241288" y="6282893"/>
                </a:cubicBezTo>
                <a:cubicBezTo>
                  <a:pt x="241288" y="6277554"/>
                  <a:pt x="245608" y="6273169"/>
                  <a:pt x="251007" y="6273169"/>
                </a:cubicBezTo>
                <a:close/>
                <a:moveTo>
                  <a:pt x="9724" y="6273169"/>
                </a:moveTo>
                <a:cubicBezTo>
                  <a:pt x="15124" y="6273169"/>
                  <a:pt x="19508" y="6277491"/>
                  <a:pt x="19508" y="6282893"/>
                </a:cubicBezTo>
                <a:cubicBezTo>
                  <a:pt x="19508" y="6288295"/>
                  <a:pt x="15061" y="6292680"/>
                  <a:pt x="9724" y="6292680"/>
                </a:cubicBezTo>
                <a:cubicBezTo>
                  <a:pt x="4388" y="6292680"/>
                  <a:pt x="4" y="6288231"/>
                  <a:pt x="4" y="6282893"/>
                </a:cubicBezTo>
                <a:cubicBezTo>
                  <a:pt x="4" y="6277554"/>
                  <a:pt x="4324" y="6273169"/>
                  <a:pt x="9724" y="6273169"/>
                </a:cubicBezTo>
                <a:close/>
                <a:moveTo>
                  <a:pt x="11820259" y="6031918"/>
                </a:moveTo>
                <a:cubicBezTo>
                  <a:pt x="11825659" y="6031918"/>
                  <a:pt x="11830043" y="6036240"/>
                  <a:pt x="11830043" y="6041642"/>
                </a:cubicBezTo>
                <a:cubicBezTo>
                  <a:pt x="11830043" y="6047044"/>
                  <a:pt x="11825596" y="6051429"/>
                  <a:pt x="11820259" y="6051429"/>
                </a:cubicBezTo>
                <a:cubicBezTo>
                  <a:pt x="11814922" y="6051429"/>
                  <a:pt x="11810539" y="6046980"/>
                  <a:pt x="11810539" y="6041642"/>
                </a:cubicBezTo>
                <a:cubicBezTo>
                  <a:pt x="11810539" y="6036303"/>
                  <a:pt x="11814859" y="6031918"/>
                  <a:pt x="11820259" y="6031918"/>
                </a:cubicBezTo>
                <a:close/>
                <a:moveTo>
                  <a:pt x="11579030" y="6031918"/>
                </a:moveTo>
                <a:cubicBezTo>
                  <a:pt x="11584430" y="6031918"/>
                  <a:pt x="11588815" y="6036240"/>
                  <a:pt x="11588815" y="6041642"/>
                </a:cubicBezTo>
                <a:cubicBezTo>
                  <a:pt x="11588815" y="6047044"/>
                  <a:pt x="11584367" y="6051429"/>
                  <a:pt x="11579030" y="6051429"/>
                </a:cubicBezTo>
                <a:cubicBezTo>
                  <a:pt x="11573694" y="6051429"/>
                  <a:pt x="11569310" y="6046980"/>
                  <a:pt x="11569310" y="6041642"/>
                </a:cubicBezTo>
                <a:cubicBezTo>
                  <a:pt x="11569310" y="6036303"/>
                  <a:pt x="11573630" y="6031918"/>
                  <a:pt x="11579030" y="6031918"/>
                </a:cubicBezTo>
                <a:close/>
                <a:moveTo>
                  <a:pt x="11337802" y="6031918"/>
                </a:moveTo>
                <a:cubicBezTo>
                  <a:pt x="11343202" y="6031918"/>
                  <a:pt x="11347587" y="6036240"/>
                  <a:pt x="11347587" y="6041642"/>
                </a:cubicBezTo>
                <a:cubicBezTo>
                  <a:pt x="11347587" y="6047044"/>
                  <a:pt x="11343139" y="6051429"/>
                  <a:pt x="11337802" y="6051429"/>
                </a:cubicBezTo>
                <a:cubicBezTo>
                  <a:pt x="11332466" y="6051429"/>
                  <a:pt x="11328082" y="6046980"/>
                  <a:pt x="11328082" y="6041642"/>
                </a:cubicBezTo>
                <a:cubicBezTo>
                  <a:pt x="11328082" y="6036303"/>
                  <a:pt x="11332402" y="6031918"/>
                  <a:pt x="11337802" y="6031918"/>
                </a:cubicBezTo>
                <a:close/>
                <a:moveTo>
                  <a:pt x="11096574" y="6031918"/>
                </a:moveTo>
                <a:cubicBezTo>
                  <a:pt x="11101910" y="6031918"/>
                  <a:pt x="11106294" y="6036240"/>
                  <a:pt x="11106294" y="6041642"/>
                </a:cubicBezTo>
                <a:cubicBezTo>
                  <a:pt x="11106294" y="6047044"/>
                  <a:pt x="11101974" y="6051429"/>
                  <a:pt x="11096574" y="6051429"/>
                </a:cubicBezTo>
                <a:cubicBezTo>
                  <a:pt x="11091174" y="6051429"/>
                  <a:pt x="11086790" y="6046980"/>
                  <a:pt x="11086790" y="6041642"/>
                </a:cubicBezTo>
                <a:cubicBezTo>
                  <a:pt x="11086790" y="6036303"/>
                  <a:pt x="11091174" y="6031918"/>
                  <a:pt x="11096574" y="6031918"/>
                </a:cubicBezTo>
                <a:close/>
                <a:moveTo>
                  <a:pt x="10855345" y="6031918"/>
                </a:moveTo>
                <a:cubicBezTo>
                  <a:pt x="10860682" y="6031918"/>
                  <a:pt x="10865065" y="6036240"/>
                  <a:pt x="10865065" y="6041642"/>
                </a:cubicBezTo>
                <a:cubicBezTo>
                  <a:pt x="10865065" y="6047044"/>
                  <a:pt x="10860682" y="6051429"/>
                  <a:pt x="10855345" y="6051429"/>
                </a:cubicBezTo>
                <a:cubicBezTo>
                  <a:pt x="10850008" y="6051429"/>
                  <a:pt x="10845625" y="6046980"/>
                  <a:pt x="10845625" y="6041642"/>
                </a:cubicBezTo>
                <a:cubicBezTo>
                  <a:pt x="10845625" y="6036303"/>
                  <a:pt x="10849945" y="6031918"/>
                  <a:pt x="10855345" y="6031918"/>
                </a:cubicBezTo>
                <a:close/>
                <a:moveTo>
                  <a:pt x="10614116" y="6031918"/>
                </a:moveTo>
                <a:cubicBezTo>
                  <a:pt x="10619516" y="6031918"/>
                  <a:pt x="10623901" y="6036240"/>
                  <a:pt x="10623901" y="6041642"/>
                </a:cubicBezTo>
                <a:cubicBezTo>
                  <a:pt x="10623901" y="6047044"/>
                  <a:pt x="10619454" y="6051429"/>
                  <a:pt x="10614116" y="6051429"/>
                </a:cubicBezTo>
                <a:cubicBezTo>
                  <a:pt x="10608780" y="6051429"/>
                  <a:pt x="10604396" y="6046980"/>
                  <a:pt x="10604396" y="6041642"/>
                </a:cubicBezTo>
                <a:cubicBezTo>
                  <a:pt x="10604396" y="6036303"/>
                  <a:pt x="10608716" y="6031918"/>
                  <a:pt x="10614116" y="6031918"/>
                </a:cubicBezTo>
                <a:close/>
                <a:moveTo>
                  <a:pt x="10372888" y="6031918"/>
                </a:moveTo>
                <a:cubicBezTo>
                  <a:pt x="10378288" y="6031918"/>
                  <a:pt x="10382673" y="6036240"/>
                  <a:pt x="10382673" y="6041642"/>
                </a:cubicBezTo>
                <a:cubicBezTo>
                  <a:pt x="10382673" y="6047044"/>
                  <a:pt x="10378225" y="6051429"/>
                  <a:pt x="10372888" y="6051429"/>
                </a:cubicBezTo>
                <a:cubicBezTo>
                  <a:pt x="10367552" y="6051429"/>
                  <a:pt x="10363168" y="6046980"/>
                  <a:pt x="10363168" y="6041642"/>
                </a:cubicBezTo>
                <a:cubicBezTo>
                  <a:pt x="10363168" y="6036303"/>
                  <a:pt x="10367488" y="6031918"/>
                  <a:pt x="10372888" y="6031918"/>
                </a:cubicBezTo>
                <a:close/>
                <a:moveTo>
                  <a:pt x="10131660" y="6031918"/>
                </a:moveTo>
                <a:cubicBezTo>
                  <a:pt x="10137060" y="6031918"/>
                  <a:pt x="10141444" y="6036240"/>
                  <a:pt x="10141444" y="6041642"/>
                </a:cubicBezTo>
                <a:cubicBezTo>
                  <a:pt x="10141444" y="6047044"/>
                  <a:pt x="10136997" y="6051429"/>
                  <a:pt x="10131660" y="6051429"/>
                </a:cubicBezTo>
                <a:cubicBezTo>
                  <a:pt x="10126323" y="6051429"/>
                  <a:pt x="10121940" y="6046980"/>
                  <a:pt x="10121940" y="6041642"/>
                </a:cubicBezTo>
                <a:cubicBezTo>
                  <a:pt x="10121940" y="6036303"/>
                  <a:pt x="10126260" y="6031918"/>
                  <a:pt x="10131660" y="6031918"/>
                </a:cubicBezTo>
                <a:close/>
                <a:moveTo>
                  <a:pt x="9890432" y="6031918"/>
                </a:moveTo>
                <a:cubicBezTo>
                  <a:pt x="9895768" y="6031918"/>
                  <a:pt x="9900152" y="6036240"/>
                  <a:pt x="9900152" y="6041642"/>
                </a:cubicBezTo>
                <a:cubicBezTo>
                  <a:pt x="9900152" y="6047044"/>
                  <a:pt x="9895832" y="6051429"/>
                  <a:pt x="9890432" y="6051429"/>
                </a:cubicBezTo>
                <a:cubicBezTo>
                  <a:pt x="9885031" y="6051429"/>
                  <a:pt x="9880648" y="6046980"/>
                  <a:pt x="9880648" y="6041642"/>
                </a:cubicBezTo>
                <a:cubicBezTo>
                  <a:pt x="9880648" y="6036303"/>
                  <a:pt x="9885031" y="6031918"/>
                  <a:pt x="9890432" y="6031918"/>
                </a:cubicBezTo>
                <a:close/>
                <a:moveTo>
                  <a:pt x="9649203" y="6031918"/>
                </a:moveTo>
                <a:cubicBezTo>
                  <a:pt x="9654540" y="6031918"/>
                  <a:pt x="9658923" y="6036240"/>
                  <a:pt x="9658923" y="6041642"/>
                </a:cubicBezTo>
                <a:cubicBezTo>
                  <a:pt x="9658923" y="6047044"/>
                  <a:pt x="9654540" y="6051429"/>
                  <a:pt x="9649203" y="6051429"/>
                </a:cubicBezTo>
                <a:cubicBezTo>
                  <a:pt x="9643866" y="6051429"/>
                  <a:pt x="9639483" y="6046980"/>
                  <a:pt x="9639483" y="6041642"/>
                </a:cubicBezTo>
                <a:cubicBezTo>
                  <a:pt x="9639483" y="6036303"/>
                  <a:pt x="9643803" y="6031918"/>
                  <a:pt x="9649203" y="6031918"/>
                </a:cubicBezTo>
                <a:close/>
                <a:moveTo>
                  <a:pt x="9417695" y="6031918"/>
                </a:moveTo>
                <a:cubicBezTo>
                  <a:pt x="9423031" y="6031918"/>
                  <a:pt x="9427416" y="6036240"/>
                  <a:pt x="9427416" y="6041642"/>
                </a:cubicBezTo>
                <a:cubicBezTo>
                  <a:pt x="9427416" y="6047044"/>
                  <a:pt x="9423095" y="6051429"/>
                  <a:pt x="9417695" y="6051429"/>
                </a:cubicBezTo>
                <a:cubicBezTo>
                  <a:pt x="9412295" y="6051429"/>
                  <a:pt x="9407911" y="6046980"/>
                  <a:pt x="9407911" y="6041642"/>
                </a:cubicBezTo>
                <a:cubicBezTo>
                  <a:pt x="9407911" y="6036303"/>
                  <a:pt x="9412295" y="6031918"/>
                  <a:pt x="9417695" y="6031918"/>
                </a:cubicBezTo>
                <a:close/>
                <a:moveTo>
                  <a:pt x="9176467" y="6031918"/>
                </a:moveTo>
                <a:cubicBezTo>
                  <a:pt x="9181803" y="6031918"/>
                  <a:pt x="9186187" y="6036240"/>
                  <a:pt x="9186187" y="6041642"/>
                </a:cubicBezTo>
                <a:cubicBezTo>
                  <a:pt x="9186187" y="6047044"/>
                  <a:pt x="9181867" y="6051429"/>
                  <a:pt x="9176467" y="6051429"/>
                </a:cubicBezTo>
                <a:cubicBezTo>
                  <a:pt x="9171066" y="6051429"/>
                  <a:pt x="9166683" y="6046980"/>
                  <a:pt x="9166683" y="6041642"/>
                </a:cubicBezTo>
                <a:cubicBezTo>
                  <a:pt x="9166683" y="6036303"/>
                  <a:pt x="9171066" y="6031918"/>
                  <a:pt x="9176467" y="6031918"/>
                </a:cubicBezTo>
                <a:close/>
                <a:moveTo>
                  <a:pt x="8935237" y="6031918"/>
                </a:moveTo>
                <a:cubicBezTo>
                  <a:pt x="8940574" y="6031918"/>
                  <a:pt x="8944958" y="6036240"/>
                  <a:pt x="8944958" y="6041642"/>
                </a:cubicBezTo>
                <a:cubicBezTo>
                  <a:pt x="8944958" y="6047044"/>
                  <a:pt x="8940638" y="6051429"/>
                  <a:pt x="8935237" y="6051429"/>
                </a:cubicBezTo>
                <a:cubicBezTo>
                  <a:pt x="8929837" y="6051429"/>
                  <a:pt x="8925454" y="6046980"/>
                  <a:pt x="8925454" y="6041642"/>
                </a:cubicBezTo>
                <a:cubicBezTo>
                  <a:pt x="8925454" y="6036303"/>
                  <a:pt x="8929837" y="6031918"/>
                  <a:pt x="8935237" y="6031918"/>
                </a:cubicBezTo>
                <a:close/>
                <a:moveTo>
                  <a:pt x="8694009" y="6031918"/>
                </a:moveTo>
                <a:cubicBezTo>
                  <a:pt x="8699346" y="6031918"/>
                  <a:pt x="8703730" y="6036240"/>
                  <a:pt x="8703730" y="6041642"/>
                </a:cubicBezTo>
                <a:cubicBezTo>
                  <a:pt x="8703730" y="6047044"/>
                  <a:pt x="8699346" y="6051429"/>
                  <a:pt x="8694009" y="6051429"/>
                </a:cubicBezTo>
                <a:cubicBezTo>
                  <a:pt x="8688673" y="6051429"/>
                  <a:pt x="8684289" y="6046980"/>
                  <a:pt x="8684289" y="6041642"/>
                </a:cubicBezTo>
                <a:cubicBezTo>
                  <a:pt x="8684289" y="6036303"/>
                  <a:pt x="8688609" y="6031918"/>
                  <a:pt x="8694009" y="6031918"/>
                </a:cubicBezTo>
                <a:close/>
                <a:moveTo>
                  <a:pt x="8452781" y="6031918"/>
                </a:moveTo>
                <a:cubicBezTo>
                  <a:pt x="8458181" y="6031918"/>
                  <a:pt x="8462566" y="6036240"/>
                  <a:pt x="8462566" y="6041642"/>
                </a:cubicBezTo>
                <a:cubicBezTo>
                  <a:pt x="8462566" y="6047044"/>
                  <a:pt x="8458118" y="6051429"/>
                  <a:pt x="8452781" y="6051429"/>
                </a:cubicBezTo>
                <a:cubicBezTo>
                  <a:pt x="8447445" y="6051429"/>
                  <a:pt x="8443061" y="6046980"/>
                  <a:pt x="8443061" y="6041642"/>
                </a:cubicBezTo>
                <a:cubicBezTo>
                  <a:pt x="8443061" y="6036303"/>
                  <a:pt x="8447381" y="6031918"/>
                  <a:pt x="8452781" y="6031918"/>
                </a:cubicBezTo>
                <a:close/>
                <a:moveTo>
                  <a:pt x="8211553" y="6031918"/>
                </a:moveTo>
                <a:cubicBezTo>
                  <a:pt x="8216889" y="6031918"/>
                  <a:pt x="8221273" y="6036240"/>
                  <a:pt x="8221273" y="6041642"/>
                </a:cubicBezTo>
                <a:cubicBezTo>
                  <a:pt x="8221273" y="6047044"/>
                  <a:pt x="8216953" y="6051429"/>
                  <a:pt x="8211553" y="6051429"/>
                </a:cubicBezTo>
                <a:cubicBezTo>
                  <a:pt x="8206152" y="6051429"/>
                  <a:pt x="8201769" y="6046980"/>
                  <a:pt x="8201769" y="6041642"/>
                </a:cubicBezTo>
                <a:cubicBezTo>
                  <a:pt x="8201769" y="6036303"/>
                  <a:pt x="8206152" y="6031918"/>
                  <a:pt x="8211553" y="6031918"/>
                </a:cubicBezTo>
                <a:close/>
                <a:moveTo>
                  <a:pt x="7970260" y="6031918"/>
                </a:moveTo>
                <a:cubicBezTo>
                  <a:pt x="7975661" y="6031918"/>
                  <a:pt x="7980044" y="6036240"/>
                  <a:pt x="7980044" y="6041642"/>
                </a:cubicBezTo>
                <a:cubicBezTo>
                  <a:pt x="7980044" y="6047044"/>
                  <a:pt x="7975661" y="6051429"/>
                  <a:pt x="7970260" y="6051429"/>
                </a:cubicBezTo>
                <a:cubicBezTo>
                  <a:pt x="7964860" y="6051429"/>
                  <a:pt x="7960477" y="6046980"/>
                  <a:pt x="7960477" y="6041642"/>
                </a:cubicBezTo>
                <a:cubicBezTo>
                  <a:pt x="7960477" y="6036303"/>
                  <a:pt x="7964860" y="6031918"/>
                  <a:pt x="7970260" y="6031918"/>
                </a:cubicBezTo>
                <a:close/>
                <a:moveTo>
                  <a:pt x="7729032" y="6031918"/>
                </a:moveTo>
                <a:cubicBezTo>
                  <a:pt x="7734369" y="6031918"/>
                  <a:pt x="7738753" y="6036240"/>
                  <a:pt x="7738753" y="6041642"/>
                </a:cubicBezTo>
                <a:cubicBezTo>
                  <a:pt x="7738753" y="6047044"/>
                  <a:pt x="7734432" y="6051429"/>
                  <a:pt x="7729032" y="6051429"/>
                </a:cubicBezTo>
                <a:cubicBezTo>
                  <a:pt x="7723632" y="6051429"/>
                  <a:pt x="7719249" y="6046980"/>
                  <a:pt x="7719249" y="6041642"/>
                </a:cubicBezTo>
                <a:cubicBezTo>
                  <a:pt x="7719249" y="6036303"/>
                  <a:pt x="7723632" y="6031918"/>
                  <a:pt x="7729032" y="6031918"/>
                </a:cubicBezTo>
                <a:close/>
                <a:moveTo>
                  <a:pt x="7487803" y="6031918"/>
                </a:moveTo>
                <a:cubicBezTo>
                  <a:pt x="7493139" y="6031918"/>
                  <a:pt x="7497524" y="6036240"/>
                  <a:pt x="7497524" y="6041642"/>
                </a:cubicBezTo>
                <a:cubicBezTo>
                  <a:pt x="7497524" y="6047044"/>
                  <a:pt x="7493203" y="6051429"/>
                  <a:pt x="7487803" y="6051429"/>
                </a:cubicBezTo>
                <a:cubicBezTo>
                  <a:pt x="7482403" y="6051429"/>
                  <a:pt x="7478019" y="6046980"/>
                  <a:pt x="7478019" y="6041642"/>
                </a:cubicBezTo>
                <a:cubicBezTo>
                  <a:pt x="7478019" y="6036303"/>
                  <a:pt x="7482403" y="6031918"/>
                  <a:pt x="7487803" y="6031918"/>
                </a:cubicBezTo>
                <a:close/>
                <a:moveTo>
                  <a:pt x="7246575" y="6031918"/>
                </a:moveTo>
                <a:cubicBezTo>
                  <a:pt x="7251975" y="6031918"/>
                  <a:pt x="7256359" y="6036240"/>
                  <a:pt x="7256359" y="6041642"/>
                </a:cubicBezTo>
                <a:cubicBezTo>
                  <a:pt x="7256359" y="6047044"/>
                  <a:pt x="7251912" y="6051429"/>
                  <a:pt x="7246575" y="6051429"/>
                </a:cubicBezTo>
                <a:cubicBezTo>
                  <a:pt x="7241238" y="6051429"/>
                  <a:pt x="7236855" y="6046980"/>
                  <a:pt x="7236855" y="6041642"/>
                </a:cubicBezTo>
                <a:cubicBezTo>
                  <a:pt x="7236855" y="6036303"/>
                  <a:pt x="7241175" y="6031918"/>
                  <a:pt x="7246575" y="6031918"/>
                </a:cubicBezTo>
                <a:close/>
                <a:moveTo>
                  <a:pt x="7005346" y="6031918"/>
                </a:moveTo>
                <a:cubicBezTo>
                  <a:pt x="7010746" y="6031918"/>
                  <a:pt x="7015130" y="6036240"/>
                  <a:pt x="7015130" y="6041642"/>
                </a:cubicBezTo>
                <a:cubicBezTo>
                  <a:pt x="7015130" y="6047044"/>
                  <a:pt x="7010683" y="6051429"/>
                  <a:pt x="7005346" y="6051429"/>
                </a:cubicBezTo>
                <a:cubicBezTo>
                  <a:pt x="7000009" y="6051429"/>
                  <a:pt x="6995626" y="6046980"/>
                  <a:pt x="6995626" y="6041642"/>
                </a:cubicBezTo>
                <a:cubicBezTo>
                  <a:pt x="6995626" y="6036303"/>
                  <a:pt x="6999946" y="6031918"/>
                  <a:pt x="7005346" y="6031918"/>
                </a:cubicBezTo>
                <a:close/>
                <a:moveTo>
                  <a:pt x="6764118" y="6031918"/>
                </a:moveTo>
                <a:cubicBezTo>
                  <a:pt x="6769518" y="6031918"/>
                  <a:pt x="6773902" y="6036240"/>
                  <a:pt x="6773902" y="6041642"/>
                </a:cubicBezTo>
                <a:cubicBezTo>
                  <a:pt x="6773902" y="6047044"/>
                  <a:pt x="6769518" y="6051429"/>
                  <a:pt x="6764118" y="6051429"/>
                </a:cubicBezTo>
                <a:cubicBezTo>
                  <a:pt x="6758718" y="6051429"/>
                  <a:pt x="6754335" y="6046980"/>
                  <a:pt x="6754335" y="6041642"/>
                </a:cubicBezTo>
                <a:cubicBezTo>
                  <a:pt x="6754335" y="6036303"/>
                  <a:pt x="6758718" y="6031918"/>
                  <a:pt x="6764118" y="6031918"/>
                </a:cubicBezTo>
                <a:close/>
                <a:moveTo>
                  <a:pt x="6522889" y="6031918"/>
                </a:moveTo>
                <a:cubicBezTo>
                  <a:pt x="6528225" y="6031918"/>
                  <a:pt x="6532610" y="6036240"/>
                  <a:pt x="6532610" y="6041642"/>
                </a:cubicBezTo>
                <a:cubicBezTo>
                  <a:pt x="6532610" y="6047044"/>
                  <a:pt x="6528289" y="6051429"/>
                  <a:pt x="6522889" y="6051429"/>
                </a:cubicBezTo>
                <a:cubicBezTo>
                  <a:pt x="6517489" y="6051429"/>
                  <a:pt x="6513105" y="6046980"/>
                  <a:pt x="6513105" y="6041642"/>
                </a:cubicBezTo>
                <a:cubicBezTo>
                  <a:pt x="6513105" y="6036303"/>
                  <a:pt x="6517489" y="6031918"/>
                  <a:pt x="6522889" y="6031918"/>
                </a:cubicBezTo>
                <a:close/>
                <a:moveTo>
                  <a:pt x="6281661" y="6031918"/>
                </a:moveTo>
                <a:cubicBezTo>
                  <a:pt x="6286997" y="6031918"/>
                  <a:pt x="6291381" y="6036240"/>
                  <a:pt x="6291381" y="6041642"/>
                </a:cubicBezTo>
                <a:cubicBezTo>
                  <a:pt x="6291381" y="6047044"/>
                  <a:pt x="6287061" y="6051429"/>
                  <a:pt x="6281661" y="6051429"/>
                </a:cubicBezTo>
                <a:cubicBezTo>
                  <a:pt x="6276261" y="6051429"/>
                  <a:pt x="6271877" y="6046980"/>
                  <a:pt x="6271877" y="6041642"/>
                </a:cubicBezTo>
                <a:cubicBezTo>
                  <a:pt x="6271877" y="6036303"/>
                  <a:pt x="6276261" y="6031918"/>
                  <a:pt x="6281661" y="6031918"/>
                </a:cubicBezTo>
                <a:close/>
                <a:moveTo>
                  <a:pt x="6040432" y="6031918"/>
                </a:moveTo>
                <a:cubicBezTo>
                  <a:pt x="6045832" y="6031918"/>
                  <a:pt x="6050216" y="6036240"/>
                  <a:pt x="6050216" y="6041642"/>
                </a:cubicBezTo>
                <a:cubicBezTo>
                  <a:pt x="6050216" y="6047044"/>
                  <a:pt x="6045769" y="6051429"/>
                  <a:pt x="6040432" y="6051429"/>
                </a:cubicBezTo>
                <a:cubicBezTo>
                  <a:pt x="6035095" y="6051429"/>
                  <a:pt x="6030712" y="6046980"/>
                  <a:pt x="6030712" y="6041642"/>
                </a:cubicBezTo>
                <a:cubicBezTo>
                  <a:pt x="6030712" y="6036303"/>
                  <a:pt x="6035032" y="6031918"/>
                  <a:pt x="6040432" y="6031918"/>
                </a:cubicBezTo>
                <a:close/>
                <a:moveTo>
                  <a:pt x="5799205" y="6031918"/>
                </a:moveTo>
                <a:cubicBezTo>
                  <a:pt x="5804606" y="6031918"/>
                  <a:pt x="5808989" y="6036240"/>
                  <a:pt x="5808989" y="6041642"/>
                </a:cubicBezTo>
                <a:cubicBezTo>
                  <a:pt x="5808989" y="6047044"/>
                  <a:pt x="5804542" y="6051429"/>
                  <a:pt x="5799205" y="6051429"/>
                </a:cubicBezTo>
                <a:cubicBezTo>
                  <a:pt x="5793870" y="6051429"/>
                  <a:pt x="5789486" y="6046980"/>
                  <a:pt x="5789486" y="6041642"/>
                </a:cubicBezTo>
                <a:cubicBezTo>
                  <a:pt x="5789486" y="6036303"/>
                  <a:pt x="5793806" y="6031918"/>
                  <a:pt x="5799205" y="6031918"/>
                </a:cubicBezTo>
                <a:close/>
                <a:moveTo>
                  <a:pt x="5557992" y="6031918"/>
                </a:moveTo>
                <a:cubicBezTo>
                  <a:pt x="5563392" y="6031918"/>
                  <a:pt x="5567774" y="6036240"/>
                  <a:pt x="5567774" y="6041642"/>
                </a:cubicBezTo>
                <a:cubicBezTo>
                  <a:pt x="5567774" y="6047044"/>
                  <a:pt x="5563392" y="6051429"/>
                  <a:pt x="5557992" y="6051429"/>
                </a:cubicBezTo>
                <a:cubicBezTo>
                  <a:pt x="5552592" y="6051429"/>
                  <a:pt x="5548208" y="6046980"/>
                  <a:pt x="5548208" y="6041642"/>
                </a:cubicBezTo>
                <a:cubicBezTo>
                  <a:pt x="5548208" y="6036303"/>
                  <a:pt x="5552592" y="6031918"/>
                  <a:pt x="5557992" y="6031918"/>
                </a:cubicBezTo>
                <a:close/>
                <a:moveTo>
                  <a:pt x="5316710" y="6031918"/>
                </a:moveTo>
                <a:cubicBezTo>
                  <a:pt x="5322044" y="6031918"/>
                  <a:pt x="5326432" y="6036240"/>
                  <a:pt x="5326432" y="6041642"/>
                </a:cubicBezTo>
                <a:cubicBezTo>
                  <a:pt x="5326432" y="6047044"/>
                  <a:pt x="5322107" y="6051429"/>
                  <a:pt x="5316710" y="6051429"/>
                </a:cubicBezTo>
                <a:cubicBezTo>
                  <a:pt x="5311316" y="6051429"/>
                  <a:pt x="5306926" y="6046980"/>
                  <a:pt x="5306926" y="6041642"/>
                </a:cubicBezTo>
                <a:cubicBezTo>
                  <a:pt x="5306926" y="6036303"/>
                  <a:pt x="5311316" y="6031918"/>
                  <a:pt x="5316710" y="6031918"/>
                </a:cubicBezTo>
                <a:close/>
                <a:moveTo>
                  <a:pt x="5075486" y="6031918"/>
                </a:moveTo>
                <a:cubicBezTo>
                  <a:pt x="5080820" y="6031918"/>
                  <a:pt x="5085202" y="6036240"/>
                  <a:pt x="5085202" y="6041642"/>
                </a:cubicBezTo>
                <a:cubicBezTo>
                  <a:pt x="5085202" y="6047044"/>
                  <a:pt x="5080885" y="6051429"/>
                  <a:pt x="5075486" y="6051429"/>
                </a:cubicBezTo>
                <a:cubicBezTo>
                  <a:pt x="5070089" y="6051429"/>
                  <a:pt x="5065705" y="6046980"/>
                  <a:pt x="5065705" y="6041642"/>
                </a:cubicBezTo>
                <a:cubicBezTo>
                  <a:pt x="5065705" y="6036303"/>
                  <a:pt x="5070089" y="6031918"/>
                  <a:pt x="5075486" y="6031918"/>
                </a:cubicBezTo>
                <a:close/>
                <a:moveTo>
                  <a:pt x="4834252" y="6031918"/>
                </a:moveTo>
                <a:cubicBezTo>
                  <a:pt x="4839658" y="6031918"/>
                  <a:pt x="4844040" y="6036240"/>
                  <a:pt x="4844040" y="6041642"/>
                </a:cubicBezTo>
                <a:cubicBezTo>
                  <a:pt x="4844040" y="6047044"/>
                  <a:pt x="4839595" y="6051429"/>
                  <a:pt x="4834252" y="6051429"/>
                </a:cubicBezTo>
                <a:cubicBezTo>
                  <a:pt x="4828917" y="6051429"/>
                  <a:pt x="4824534" y="6046980"/>
                  <a:pt x="4824534" y="6041642"/>
                </a:cubicBezTo>
                <a:cubicBezTo>
                  <a:pt x="4824534" y="6036303"/>
                  <a:pt x="4828853" y="6031918"/>
                  <a:pt x="4834252" y="6031918"/>
                </a:cubicBezTo>
                <a:close/>
                <a:moveTo>
                  <a:pt x="4593019" y="6031918"/>
                </a:moveTo>
                <a:cubicBezTo>
                  <a:pt x="4598416" y="6031918"/>
                  <a:pt x="4602795" y="6036240"/>
                  <a:pt x="4602795" y="6041642"/>
                </a:cubicBezTo>
                <a:cubicBezTo>
                  <a:pt x="4602795" y="6047044"/>
                  <a:pt x="4598353" y="6051429"/>
                  <a:pt x="4593019" y="6051429"/>
                </a:cubicBezTo>
                <a:cubicBezTo>
                  <a:pt x="4587686" y="6051429"/>
                  <a:pt x="4583304" y="6046980"/>
                  <a:pt x="4583304" y="6041642"/>
                </a:cubicBezTo>
                <a:cubicBezTo>
                  <a:pt x="4583304" y="6036303"/>
                  <a:pt x="4587622" y="6031918"/>
                  <a:pt x="4593019" y="6031918"/>
                </a:cubicBezTo>
                <a:close/>
                <a:moveTo>
                  <a:pt x="4351806" y="6031918"/>
                </a:moveTo>
                <a:cubicBezTo>
                  <a:pt x="4357195" y="6031918"/>
                  <a:pt x="4361580" y="6036240"/>
                  <a:pt x="4361580" y="6041642"/>
                </a:cubicBezTo>
                <a:cubicBezTo>
                  <a:pt x="4361580" y="6047044"/>
                  <a:pt x="4357195" y="6051429"/>
                  <a:pt x="4351806" y="6051429"/>
                </a:cubicBezTo>
                <a:cubicBezTo>
                  <a:pt x="4346397" y="6051429"/>
                  <a:pt x="4342006" y="6046980"/>
                  <a:pt x="4342006" y="6041642"/>
                </a:cubicBezTo>
                <a:cubicBezTo>
                  <a:pt x="4342006" y="6036303"/>
                  <a:pt x="4346397" y="6031918"/>
                  <a:pt x="4351806" y="6031918"/>
                </a:cubicBezTo>
                <a:close/>
                <a:moveTo>
                  <a:pt x="4110583" y="6031918"/>
                </a:moveTo>
                <a:cubicBezTo>
                  <a:pt x="4115986" y="6031918"/>
                  <a:pt x="4120362" y="6036240"/>
                  <a:pt x="4120362" y="6041642"/>
                </a:cubicBezTo>
                <a:cubicBezTo>
                  <a:pt x="4120362" y="6047044"/>
                  <a:pt x="4115986" y="6051429"/>
                  <a:pt x="4110583" y="6051429"/>
                </a:cubicBezTo>
                <a:cubicBezTo>
                  <a:pt x="4105180" y="6051429"/>
                  <a:pt x="4100801" y="6046980"/>
                  <a:pt x="4100801" y="6041642"/>
                </a:cubicBezTo>
                <a:cubicBezTo>
                  <a:pt x="4100801" y="6036303"/>
                  <a:pt x="4105180" y="6031918"/>
                  <a:pt x="4110583" y="6031918"/>
                </a:cubicBezTo>
                <a:close/>
                <a:moveTo>
                  <a:pt x="3869432" y="6031918"/>
                </a:moveTo>
                <a:cubicBezTo>
                  <a:pt x="3874765" y="6031918"/>
                  <a:pt x="3879151" y="6036240"/>
                  <a:pt x="3879151" y="6041642"/>
                </a:cubicBezTo>
                <a:cubicBezTo>
                  <a:pt x="3879151" y="6047044"/>
                  <a:pt x="3874830" y="6051429"/>
                  <a:pt x="3869432" y="6051429"/>
                </a:cubicBezTo>
                <a:cubicBezTo>
                  <a:pt x="3864032" y="6051429"/>
                  <a:pt x="3859649" y="6046980"/>
                  <a:pt x="3859649" y="6041642"/>
                </a:cubicBezTo>
                <a:cubicBezTo>
                  <a:pt x="3859649" y="6036303"/>
                  <a:pt x="3864032" y="6031918"/>
                  <a:pt x="3869432" y="6031918"/>
                </a:cubicBezTo>
                <a:close/>
                <a:moveTo>
                  <a:pt x="3628215" y="6031918"/>
                </a:moveTo>
                <a:cubicBezTo>
                  <a:pt x="3633533" y="6031918"/>
                  <a:pt x="3637936" y="6036240"/>
                  <a:pt x="3637936" y="6041642"/>
                </a:cubicBezTo>
                <a:cubicBezTo>
                  <a:pt x="3637936" y="6047044"/>
                  <a:pt x="3633597" y="6051429"/>
                  <a:pt x="3628215" y="6051429"/>
                </a:cubicBezTo>
                <a:cubicBezTo>
                  <a:pt x="3622815" y="6051429"/>
                  <a:pt x="3618433" y="6046980"/>
                  <a:pt x="3618433" y="6041642"/>
                </a:cubicBezTo>
                <a:cubicBezTo>
                  <a:pt x="3618433" y="6036303"/>
                  <a:pt x="3622815" y="6031918"/>
                  <a:pt x="3628215" y="6031918"/>
                </a:cubicBezTo>
                <a:close/>
                <a:moveTo>
                  <a:pt x="3386960" y="6031918"/>
                </a:moveTo>
                <a:cubicBezTo>
                  <a:pt x="3392361" y="6031918"/>
                  <a:pt x="3396745" y="6036240"/>
                  <a:pt x="3396745" y="6041642"/>
                </a:cubicBezTo>
                <a:cubicBezTo>
                  <a:pt x="3396745" y="6047044"/>
                  <a:pt x="3392297" y="6051429"/>
                  <a:pt x="3386960" y="6051429"/>
                </a:cubicBezTo>
                <a:cubicBezTo>
                  <a:pt x="3381623" y="6051429"/>
                  <a:pt x="3377238" y="6046980"/>
                  <a:pt x="3377238" y="6041642"/>
                </a:cubicBezTo>
                <a:cubicBezTo>
                  <a:pt x="3377238" y="6036303"/>
                  <a:pt x="3381559" y="6031918"/>
                  <a:pt x="3386960" y="6031918"/>
                </a:cubicBezTo>
                <a:close/>
                <a:moveTo>
                  <a:pt x="3145752" y="6031918"/>
                </a:moveTo>
                <a:cubicBezTo>
                  <a:pt x="3151151" y="6031918"/>
                  <a:pt x="3155534" y="6036240"/>
                  <a:pt x="3155534" y="6041642"/>
                </a:cubicBezTo>
                <a:cubicBezTo>
                  <a:pt x="3155534" y="6047044"/>
                  <a:pt x="3151088" y="6051429"/>
                  <a:pt x="3145752" y="6051429"/>
                </a:cubicBezTo>
                <a:cubicBezTo>
                  <a:pt x="3140417" y="6051429"/>
                  <a:pt x="3136034" y="6046980"/>
                  <a:pt x="3136034" y="6041642"/>
                </a:cubicBezTo>
                <a:cubicBezTo>
                  <a:pt x="3136034" y="6036303"/>
                  <a:pt x="3140353" y="6031918"/>
                  <a:pt x="3145752" y="6031918"/>
                </a:cubicBezTo>
                <a:close/>
                <a:moveTo>
                  <a:pt x="2904575" y="6031918"/>
                </a:moveTo>
                <a:cubicBezTo>
                  <a:pt x="2909974" y="6031918"/>
                  <a:pt x="2914358" y="6036240"/>
                  <a:pt x="2914358" y="6041642"/>
                </a:cubicBezTo>
                <a:cubicBezTo>
                  <a:pt x="2914358" y="6047044"/>
                  <a:pt x="2909974" y="6051429"/>
                  <a:pt x="2904575" y="6051429"/>
                </a:cubicBezTo>
                <a:cubicBezTo>
                  <a:pt x="2899176" y="6051429"/>
                  <a:pt x="2894793" y="6046980"/>
                  <a:pt x="2894793" y="6041642"/>
                </a:cubicBezTo>
                <a:cubicBezTo>
                  <a:pt x="2894793" y="6036303"/>
                  <a:pt x="2899176" y="6031918"/>
                  <a:pt x="2904575" y="6031918"/>
                </a:cubicBezTo>
                <a:close/>
                <a:moveTo>
                  <a:pt x="2663275" y="6031918"/>
                </a:moveTo>
                <a:cubicBezTo>
                  <a:pt x="2668615" y="6031918"/>
                  <a:pt x="2673000" y="6036240"/>
                  <a:pt x="2673000" y="6041642"/>
                </a:cubicBezTo>
                <a:cubicBezTo>
                  <a:pt x="2673000" y="6047044"/>
                  <a:pt x="2668677" y="6051429"/>
                  <a:pt x="2663275" y="6051429"/>
                </a:cubicBezTo>
                <a:cubicBezTo>
                  <a:pt x="2657878" y="6051429"/>
                  <a:pt x="2653494" y="6046980"/>
                  <a:pt x="2653494" y="6041642"/>
                </a:cubicBezTo>
                <a:cubicBezTo>
                  <a:pt x="2653494" y="6036303"/>
                  <a:pt x="2657878" y="6031918"/>
                  <a:pt x="2663275" y="6031918"/>
                </a:cubicBezTo>
                <a:close/>
                <a:moveTo>
                  <a:pt x="2422040" y="6031918"/>
                </a:moveTo>
                <a:cubicBezTo>
                  <a:pt x="2427373" y="6031918"/>
                  <a:pt x="2431755" y="6036240"/>
                  <a:pt x="2431755" y="6041642"/>
                </a:cubicBezTo>
                <a:cubicBezTo>
                  <a:pt x="2431755" y="6047044"/>
                  <a:pt x="2427438" y="6051429"/>
                  <a:pt x="2422040" y="6051429"/>
                </a:cubicBezTo>
                <a:cubicBezTo>
                  <a:pt x="2416642" y="6051429"/>
                  <a:pt x="2412260" y="6046980"/>
                  <a:pt x="2412260" y="6041642"/>
                </a:cubicBezTo>
                <a:cubicBezTo>
                  <a:pt x="2412260" y="6036303"/>
                  <a:pt x="2416642" y="6031918"/>
                  <a:pt x="2422040" y="6031918"/>
                </a:cubicBezTo>
                <a:close/>
                <a:moveTo>
                  <a:pt x="2180796" y="6031918"/>
                </a:moveTo>
                <a:cubicBezTo>
                  <a:pt x="2186202" y="6031918"/>
                  <a:pt x="2190581" y="6036240"/>
                  <a:pt x="2190581" y="6041642"/>
                </a:cubicBezTo>
                <a:cubicBezTo>
                  <a:pt x="2190581" y="6047044"/>
                  <a:pt x="2186136" y="6051429"/>
                  <a:pt x="2180796" y="6051429"/>
                </a:cubicBezTo>
                <a:cubicBezTo>
                  <a:pt x="2175475" y="6051429"/>
                  <a:pt x="2171087" y="6046980"/>
                  <a:pt x="2171087" y="6041642"/>
                </a:cubicBezTo>
                <a:cubicBezTo>
                  <a:pt x="2171087" y="6036303"/>
                  <a:pt x="2175412" y="6031918"/>
                  <a:pt x="2180796" y="6031918"/>
                </a:cubicBezTo>
                <a:close/>
                <a:moveTo>
                  <a:pt x="1939584" y="6031918"/>
                </a:moveTo>
                <a:cubicBezTo>
                  <a:pt x="1944983" y="6031918"/>
                  <a:pt x="1949367" y="6036240"/>
                  <a:pt x="1949367" y="6041642"/>
                </a:cubicBezTo>
                <a:cubicBezTo>
                  <a:pt x="1949367" y="6047044"/>
                  <a:pt x="1944920" y="6051429"/>
                  <a:pt x="1939584" y="6051429"/>
                </a:cubicBezTo>
                <a:cubicBezTo>
                  <a:pt x="1934247" y="6051429"/>
                  <a:pt x="1929862" y="6046980"/>
                  <a:pt x="1929862" y="6041642"/>
                </a:cubicBezTo>
                <a:cubicBezTo>
                  <a:pt x="1929862" y="6036303"/>
                  <a:pt x="1934184" y="6031918"/>
                  <a:pt x="1939584" y="6031918"/>
                </a:cubicBezTo>
                <a:close/>
                <a:moveTo>
                  <a:pt x="1698333" y="6031918"/>
                </a:moveTo>
                <a:cubicBezTo>
                  <a:pt x="1703735" y="6031918"/>
                  <a:pt x="1708119" y="6036240"/>
                  <a:pt x="1708119" y="6041642"/>
                </a:cubicBezTo>
                <a:cubicBezTo>
                  <a:pt x="1708119" y="6047044"/>
                  <a:pt x="1703735" y="6051429"/>
                  <a:pt x="1698333" y="6051429"/>
                </a:cubicBezTo>
                <a:cubicBezTo>
                  <a:pt x="1692932" y="6051429"/>
                  <a:pt x="1688548" y="6046980"/>
                  <a:pt x="1688548" y="6041642"/>
                </a:cubicBezTo>
                <a:cubicBezTo>
                  <a:pt x="1688548" y="6036303"/>
                  <a:pt x="1692932" y="6031918"/>
                  <a:pt x="1698333" y="6031918"/>
                </a:cubicBezTo>
                <a:close/>
                <a:moveTo>
                  <a:pt x="1457109" y="6031918"/>
                </a:moveTo>
                <a:cubicBezTo>
                  <a:pt x="1462445" y="6031918"/>
                  <a:pt x="1466829" y="6036240"/>
                  <a:pt x="1466829" y="6041642"/>
                </a:cubicBezTo>
                <a:cubicBezTo>
                  <a:pt x="1466829" y="6047044"/>
                  <a:pt x="1462509" y="6051429"/>
                  <a:pt x="1457109" y="6051429"/>
                </a:cubicBezTo>
                <a:cubicBezTo>
                  <a:pt x="1451709" y="6051429"/>
                  <a:pt x="1447325" y="6046980"/>
                  <a:pt x="1447325" y="6041642"/>
                </a:cubicBezTo>
                <a:cubicBezTo>
                  <a:pt x="1447325" y="6036303"/>
                  <a:pt x="1451709" y="6031918"/>
                  <a:pt x="1457109" y="6031918"/>
                </a:cubicBezTo>
                <a:close/>
                <a:moveTo>
                  <a:pt x="1215887" y="6031918"/>
                </a:moveTo>
                <a:cubicBezTo>
                  <a:pt x="1221287" y="6031918"/>
                  <a:pt x="1225671" y="6036240"/>
                  <a:pt x="1225671" y="6041642"/>
                </a:cubicBezTo>
                <a:cubicBezTo>
                  <a:pt x="1225671" y="6047044"/>
                  <a:pt x="1221224" y="6051429"/>
                  <a:pt x="1215887" y="6051429"/>
                </a:cubicBezTo>
                <a:cubicBezTo>
                  <a:pt x="1210551" y="6051429"/>
                  <a:pt x="1206168" y="6046980"/>
                  <a:pt x="1206168" y="6041642"/>
                </a:cubicBezTo>
                <a:cubicBezTo>
                  <a:pt x="1206168" y="6036303"/>
                  <a:pt x="1210487" y="6031918"/>
                  <a:pt x="1215887" y="6031918"/>
                </a:cubicBezTo>
                <a:close/>
                <a:moveTo>
                  <a:pt x="974667" y="6031918"/>
                </a:moveTo>
                <a:cubicBezTo>
                  <a:pt x="980067" y="6031918"/>
                  <a:pt x="984451" y="6036240"/>
                  <a:pt x="984451" y="6041642"/>
                </a:cubicBezTo>
                <a:cubicBezTo>
                  <a:pt x="984451" y="6047044"/>
                  <a:pt x="980004" y="6051429"/>
                  <a:pt x="974667" y="6051429"/>
                </a:cubicBezTo>
                <a:cubicBezTo>
                  <a:pt x="969331" y="6051429"/>
                  <a:pt x="964947" y="6046980"/>
                  <a:pt x="964947" y="6041642"/>
                </a:cubicBezTo>
                <a:cubicBezTo>
                  <a:pt x="964947" y="6036303"/>
                  <a:pt x="969267" y="6031918"/>
                  <a:pt x="974667" y="6031918"/>
                </a:cubicBezTo>
                <a:close/>
                <a:moveTo>
                  <a:pt x="733447" y="6031918"/>
                </a:moveTo>
                <a:cubicBezTo>
                  <a:pt x="738783" y="6031918"/>
                  <a:pt x="743167" y="6036240"/>
                  <a:pt x="743167" y="6041642"/>
                </a:cubicBezTo>
                <a:cubicBezTo>
                  <a:pt x="743167" y="6047044"/>
                  <a:pt x="738847" y="6051429"/>
                  <a:pt x="733447" y="6051429"/>
                </a:cubicBezTo>
                <a:cubicBezTo>
                  <a:pt x="728048" y="6051429"/>
                  <a:pt x="723664" y="6046980"/>
                  <a:pt x="723664" y="6041642"/>
                </a:cubicBezTo>
                <a:cubicBezTo>
                  <a:pt x="723664" y="6036303"/>
                  <a:pt x="728048" y="6031918"/>
                  <a:pt x="733447" y="6031918"/>
                </a:cubicBezTo>
                <a:close/>
                <a:moveTo>
                  <a:pt x="492227" y="6031918"/>
                </a:moveTo>
                <a:cubicBezTo>
                  <a:pt x="497563" y="6031918"/>
                  <a:pt x="501947" y="6036240"/>
                  <a:pt x="501947" y="6041642"/>
                </a:cubicBezTo>
                <a:cubicBezTo>
                  <a:pt x="501947" y="6047044"/>
                  <a:pt x="497627" y="6051429"/>
                  <a:pt x="492227" y="6051429"/>
                </a:cubicBezTo>
                <a:cubicBezTo>
                  <a:pt x="486827" y="6051429"/>
                  <a:pt x="482443" y="6046980"/>
                  <a:pt x="482443" y="6041642"/>
                </a:cubicBezTo>
                <a:cubicBezTo>
                  <a:pt x="482443" y="6036303"/>
                  <a:pt x="486827" y="6031918"/>
                  <a:pt x="492227" y="6031918"/>
                </a:cubicBezTo>
                <a:close/>
                <a:moveTo>
                  <a:pt x="251007" y="6031918"/>
                </a:moveTo>
                <a:cubicBezTo>
                  <a:pt x="256407" y="6031918"/>
                  <a:pt x="260791" y="6036240"/>
                  <a:pt x="260791" y="6041642"/>
                </a:cubicBezTo>
                <a:cubicBezTo>
                  <a:pt x="260791" y="6047044"/>
                  <a:pt x="256344" y="6051429"/>
                  <a:pt x="251007" y="6051429"/>
                </a:cubicBezTo>
                <a:cubicBezTo>
                  <a:pt x="245671" y="6051429"/>
                  <a:pt x="241287" y="6046980"/>
                  <a:pt x="241287" y="6041642"/>
                </a:cubicBezTo>
                <a:cubicBezTo>
                  <a:pt x="241287" y="6036303"/>
                  <a:pt x="245607" y="6031918"/>
                  <a:pt x="251007" y="6031918"/>
                </a:cubicBezTo>
                <a:close/>
                <a:moveTo>
                  <a:pt x="9724" y="6031918"/>
                </a:moveTo>
                <a:cubicBezTo>
                  <a:pt x="15124" y="6031918"/>
                  <a:pt x="19508" y="6036240"/>
                  <a:pt x="19508" y="6041642"/>
                </a:cubicBezTo>
                <a:cubicBezTo>
                  <a:pt x="19508" y="6047044"/>
                  <a:pt x="15061" y="6051429"/>
                  <a:pt x="9724" y="6051429"/>
                </a:cubicBezTo>
                <a:cubicBezTo>
                  <a:pt x="4388" y="6051429"/>
                  <a:pt x="4" y="6046980"/>
                  <a:pt x="4" y="6041642"/>
                </a:cubicBezTo>
                <a:cubicBezTo>
                  <a:pt x="4" y="6036303"/>
                  <a:pt x="4324" y="6031918"/>
                  <a:pt x="9724" y="6031918"/>
                </a:cubicBezTo>
                <a:close/>
                <a:moveTo>
                  <a:pt x="11820259" y="5790603"/>
                </a:moveTo>
                <a:cubicBezTo>
                  <a:pt x="11825659" y="5790603"/>
                  <a:pt x="11830043" y="5795052"/>
                  <a:pt x="11830043" y="5800390"/>
                </a:cubicBezTo>
                <a:cubicBezTo>
                  <a:pt x="11830043" y="5805729"/>
                  <a:pt x="11825596" y="5810114"/>
                  <a:pt x="11820259" y="5810114"/>
                </a:cubicBezTo>
                <a:cubicBezTo>
                  <a:pt x="11814922" y="5810114"/>
                  <a:pt x="11810539" y="5805793"/>
                  <a:pt x="11810539" y="5800390"/>
                </a:cubicBezTo>
                <a:cubicBezTo>
                  <a:pt x="11810539" y="5794988"/>
                  <a:pt x="11814859" y="5790603"/>
                  <a:pt x="11820259" y="5790603"/>
                </a:cubicBezTo>
                <a:close/>
                <a:moveTo>
                  <a:pt x="11579030" y="5790603"/>
                </a:moveTo>
                <a:cubicBezTo>
                  <a:pt x="11584430" y="5790603"/>
                  <a:pt x="11588815" y="5795052"/>
                  <a:pt x="11588815" y="5800390"/>
                </a:cubicBezTo>
                <a:cubicBezTo>
                  <a:pt x="11588815" y="5805729"/>
                  <a:pt x="11584367" y="5810114"/>
                  <a:pt x="11579030" y="5810114"/>
                </a:cubicBezTo>
                <a:cubicBezTo>
                  <a:pt x="11573694" y="5810114"/>
                  <a:pt x="11569310" y="5805793"/>
                  <a:pt x="11569310" y="5800390"/>
                </a:cubicBezTo>
                <a:cubicBezTo>
                  <a:pt x="11569310" y="5794988"/>
                  <a:pt x="11573630" y="5790603"/>
                  <a:pt x="11579030" y="5790603"/>
                </a:cubicBezTo>
                <a:close/>
                <a:moveTo>
                  <a:pt x="11337802" y="5790603"/>
                </a:moveTo>
                <a:cubicBezTo>
                  <a:pt x="11343202" y="5790603"/>
                  <a:pt x="11347587" y="5795052"/>
                  <a:pt x="11347587" y="5800390"/>
                </a:cubicBezTo>
                <a:cubicBezTo>
                  <a:pt x="11347587" y="5805729"/>
                  <a:pt x="11343139" y="5810114"/>
                  <a:pt x="11337802" y="5810114"/>
                </a:cubicBezTo>
                <a:cubicBezTo>
                  <a:pt x="11332466" y="5810114"/>
                  <a:pt x="11328082" y="5805793"/>
                  <a:pt x="11328082" y="5800390"/>
                </a:cubicBezTo>
                <a:cubicBezTo>
                  <a:pt x="11328082" y="5794988"/>
                  <a:pt x="11332402" y="5790603"/>
                  <a:pt x="11337802" y="5790603"/>
                </a:cubicBezTo>
                <a:close/>
                <a:moveTo>
                  <a:pt x="11096574" y="5790603"/>
                </a:moveTo>
                <a:cubicBezTo>
                  <a:pt x="11101910" y="5790603"/>
                  <a:pt x="11106294" y="5795052"/>
                  <a:pt x="11106294" y="5800390"/>
                </a:cubicBezTo>
                <a:cubicBezTo>
                  <a:pt x="11106294" y="5805729"/>
                  <a:pt x="11101974" y="5810114"/>
                  <a:pt x="11096574" y="5810114"/>
                </a:cubicBezTo>
                <a:cubicBezTo>
                  <a:pt x="11091174" y="5810114"/>
                  <a:pt x="11086790" y="5805793"/>
                  <a:pt x="11086790" y="5800390"/>
                </a:cubicBezTo>
                <a:cubicBezTo>
                  <a:pt x="11086790" y="5794988"/>
                  <a:pt x="11091174" y="5790603"/>
                  <a:pt x="11096574" y="5790603"/>
                </a:cubicBezTo>
                <a:close/>
                <a:moveTo>
                  <a:pt x="10855345" y="5790603"/>
                </a:moveTo>
                <a:cubicBezTo>
                  <a:pt x="10860682" y="5790603"/>
                  <a:pt x="10865065" y="5795052"/>
                  <a:pt x="10865065" y="5800390"/>
                </a:cubicBezTo>
                <a:cubicBezTo>
                  <a:pt x="10865065" y="5805729"/>
                  <a:pt x="10860682" y="5810114"/>
                  <a:pt x="10855345" y="5810114"/>
                </a:cubicBezTo>
                <a:cubicBezTo>
                  <a:pt x="10850008" y="5810114"/>
                  <a:pt x="10845625" y="5805793"/>
                  <a:pt x="10845625" y="5800390"/>
                </a:cubicBezTo>
                <a:cubicBezTo>
                  <a:pt x="10845625" y="5794988"/>
                  <a:pt x="10849945" y="5790603"/>
                  <a:pt x="10855345" y="5790603"/>
                </a:cubicBezTo>
                <a:close/>
                <a:moveTo>
                  <a:pt x="10614116" y="5790603"/>
                </a:moveTo>
                <a:cubicBezTo>
                  <a:pt x="10619516" y="5790603"/>
                  <a:pt x="10623901" y="5795052"/>
                  <a:pt x="10623901" y="5800390"/>
                </a:cubicBezTo>
                <a:cubicBezTo>
                  <a:pt x="10623901" y="5805729"/>
                  <a:pt x="10619454" y="5810114"/>
                  <a:pt x="10614116" y="5810114"/>
                </a:cubicBezTo>
                <a:cubicBezTo>
                  <a:pt x="10608780" y="5810114"/>
                  <a:pt x="10604396" y="5805793"/>
                  <a:pt x="10604396" y="5800390"/>
                </a:cubicBezTo>
                <a:cubicBezTo>
                  <a:pt x="10604396" y="5794988"/>
                  <a:pt x="10608716" y="5790603"/>
                  <a:pt x="10614116" y="5790603"/>
                </a:cubicBezTo>
                <a:close/>
                <a:moveTo>
                  <a:pt x="10372888" y="5790603"/>
                </a:moveTo>
                <a:cubicBezTo>
                  <a:pt x="10378288" y="5790603"/>
                  <a:pt x="10382673" y="5795052"/>
                  <a:pt x="10382673" y="5800390"/>
                </a:cubicBezTo>
                <a:cubicBezTo>
                  <a:pt x="10382673" y="5805729"/>
                  <a:pt x="10378225" y="5810114"/>
                  <a:pt x="10372888" y="5810114"/>
                </a:cubicBezTo>
                <a:cubicBezTo>
                  <a:pt x="10367552" y="5810114"/>
                  <a:pt x="10363168" y="5805793"/>
                  <a:pt x="10363168" y="5800390"/>
                </a:cubicBezTo>
                <a:cubicBezTo>
                  <a:pt x="10363168" y="5794988"/>
                  <a:pt x="10367488" y="5790603"/>
                  <a:pt x="10372888" y="5790603"/>
                </a:cubicBezTo>
                <a:close/>
                <a:moveTo>
                  <a:pt x="10131660" y="5790603"/>
                </a:moveTo>
                <a:cubicBezTo>
                  <a:pt x="10137060" y="5790603"/>
                  <a:pt x="10141444" y="5795052"/>
                  <a:pt x="10141444" y="5800390"/>
                </a:cubicBezTo>
                <a:cubicBezTo>
                  <a:pt x="10141444" y="5805729"/>
                  <a:pt x="10136997" y="5810114"/>
                  <a:pt x="10131660" y="5810114"/>
                </a:cubicBezTo>
                <a:cubicBezTo>
                  <a:pt x="10126323" y="5810114"/>
                  <a:pt x="10121940" y="5805793"/>
                  <a:pt x="10121940" y="5800390"/>
                </a:cubicBezTo>
                <a:cubicBezTo>
                  <a:pt x="10121940" y="5794988"/>
                  <a:pt x="10126260" y="5790603"/>
                  <a:pt x="10131660" y="5790603"/>
                </a:cubicBezTo>
                <a:close/>
                <a:moveTo>
                  <a:pt x="9890432" y="5790603"/>
                </a:moveTo>
                <a:cubicBezTo>
                  <a:pt x="9895768" y="5790603"/>
                  <a:pt x="9900152" y="5795052"/>
                  <a:pt x="9900152" y="5800390"/>
                </a:cubicBezTo>
                <a:cubicBezTo>
                  <a:pt x="9900152" y="5805729"/>
                  <a:pt x="9895832" y="5810114"/>
                  <a:pt x="9890432" y="5810114"/>
                </a:cubicBezTo>
                <a:cubicBezTo>
                  <a:pt x="9885031" y="5810114"/>
                  <a:pt x="9880648" y="5805793"/>
                  <a:pt x="9880648" y="5800390"/>
                </a:cubicBezTo>
                <a:cubicBezTo>
                  <a:pt x="9880648" y="5794988"/>
                  <a:pt x="9885031" y="5790603"/>
                  <a:pt x="9890432" y="5790603"/>
                </a:cubicBezTo>
                <a:close/>
                <a:moveTo>
                  <a:pt x="9649203" y="5790603"/>
                </a:moveTo>
                <a:cubicBezTo>
                  <a:pt x="9654540" y="5790603"/>
                  <a:pt x="9658923" y="5795052"/>
                  <a:pt x="9658923" y="5800390"/>
                </a:cubicBezTo>
                <a:cubicBezTo>
                  <a:pt x="9658923" y="5805729"/>
                  <a:pt x="9654540" y="5810114"/>
                  <a:pt x="9649203" y="5810114"/>
                </a:cubicBezTo>
                <a:cubicBezTo>
                  <a:pt x="9643866" y="5810114"/>
                  <a:pt x="9639483" y="5805793"/>
                  <a:pt x="9639483" y="5800390"/>
                </a:cubicBezTo>
                <a:cubicBezTo>
                  <a:pt x="9639483" y="5794988"/>
                  <a:pt x="9643803" y="5790603"/>
                  <a:pt x="9649203" y="5790603"/>
                </a:cubicBezTo>
                <a:close/>
                <a:moveTo>
                  <a:pt x="9417695" y="5790603"/>
                </a:moveTo>
                <a:cubicBezTo>
                  <a:pt x="9423031" y="5790603"/>
                  <a:pt x="9427416" y="5795052"/>
                  <a:pt x="9427416" y="5800390"/>
                </a:cubicBezTo>
                <a:cubicBezTo>
                  <a:pt x="9427416" y="5805729"/>
                  <a:pt x="9423095" y="5810114"/>
                  <a:pt x="9417695" y="5810114"/>
                </a:cubicBezTo>
                <a:cubicBezTo>
                  <a:pt x="9412295" y="5810114"/>
                  <a:pt x="9407911" y="5805793"/>
                  <a:pt x="9407911" y="5800390"/>
                </a:cubicBezTo>
                <a:cubicBezTo>
                  <a:pt x="9407911" y="5794988"/>
                  <a:pt x="9412295" y="5790603"/>
                  <a:pt x="9417695" y="5790603"/>
                </a:cubicBezTo>
                <a:close/>
                <a:moveTo>
                  <a:pt x="9176467" y="5790603"/>
                </a:moveTo>
                <a:cubicBezTo>
                  <a:pt x="9181803" y="5790603"/>
                  <a:pt x="9186187" y="5795052"/>
                  <a:pt x="9186187" y="5800390"/>
                </a:cubicBezTo>
                <a:cubicBezTo>
                  <a:pt x="9186187" y="5805729"/>
                  <a:pt x="9181867" y="5810114"/>
                  <a:pt x="9176467" y="5810114"/>
                </a:cubicBezTo>
                <a:cubicBezTo>
                  <a:pt x="9171066" y="5810114"/>
                  <a:pt x="9166683" y="5805793"/>
                  <a:pt x="9166683" y="5800390"/>
                </a:cubicBezTo>
                <a:cubicBezTo>
                  <a:pt x="9166683" y="5794988"/>
                  <a:pt x="9171066" y="5790603"/>
                  <a:pt x="9176467" y="5790603"/>
                </a:cubicBezTo>
                <a:close/>
                <a:moveTo>
                  <a:pt x="8935237" y="5790603"/>
                </a:moveTo>
                <a:cubicBezTo>
                  <a:pt x="8940574" y="5790603"/>
                  <a:pt x="8944958" y="5795052"/>
                  <a:pt x="8944958" y="5800390"/>
                </a:cubicBezTo>
                <a:cubicBezTo>
                  <a:pt x="8944958" y="5805729"/>
                  <a:pt x="8940638" y="5810114"/>
                  <a:pt x="8935237" y="5810114"/>
                </a:cubicBezTo>
                <a:cubicBezTo>
                  <a:pt x="8929837" y="5810114"/>
                  <a:pt x="8925454" y="5805793"/>
                  <a:pt x="8925454" y="5800390"/>
                </a:cubicBezTo>
                <a:cubicBezTo>
                  <a:pt x="8925454" y="5794988"/>
                  <a:pt x="8929837" y="5790603"/>
                  <a:pt x="8935237" y="5790603"/>
                </a:cubicBezTo>
                <a:close/>
                <a:moveTo>
                  <a:pt x="8694009" y="5790603"/>
                </a:moveTo>
                <a:cubicBezTo>
                  <a:pt x="8699346" y="5790603"/>
                  <a:pt x="8703730" y="5795052"/>
                  <a:pt x="8703730" y="5800390"/>
                </a:cubicBezTo>
                <a:cubicBezTo>
                  <a:pt x="8703730" y="5805729"/>
                  <a:pt x="8699346" y="5810114"/>
                  <a:pt x="8694009" y="5810114"/>
                </a:cubicBezTo>
                <a:cubicBezTo>
                  <a:pt x="8688673" y="5810114"/>
                  <a:pt x="8684289" y="5805793"/>
                  <a:pt x="8684289" y="5800390"/>
                </a:cubicBezTo>
                <a:cubicBezTo>
                  <a:pt x="8684289" y="5794988"/>
                  <a:pt x="8688609" y="5790603"/>
                  <a:pt x="8694009" y="5790603"/>
                </a:cubicBezTo>
                <a:close/>
                <a:moveTo>
                  <a:pt x="8452781" y="5790603"/>
                </a:moveTo>
                <a:cubicBezTo>
                  <a:pt x="8458181" y="5790603"/>
                  <a:pt x="8462566" y="5795052"/>
                  <a:pt x="8462566" y="5800390"/>
                </a:cubicBezTo>
                <a:cubicBezTo>
                  <a:pt x="8462566" y="5805729"/>
                  <a:pt x="8458118" y="5810114"/>
                  <a:pt x="8452781" y="5810114"/>
                </a:cubicBezTo>
                <a:cubicBezTo>
                  <a:pt x="8447445" y="5810114"/>
                  <a:pt x="8443061" y="5805793"/>
                  <a:pt x="8443061" y="5800390"/>
                </a:cubicBezTo>
                <a:cubicBezTo>
                  <a:pt x="8443061" y="5794988"/>
                  <a:pt x="8447381" y="5790603"/>
                  <a:pt x="8452781" y="5790603"/>
                </a:cubicBezTo>
                <a:close/>
                <a:moveTo>
                  <a:pt x="8211553" y="5790603"/>
                </a:moveTo>
                <a:cubicBezTo>
                  <a:pt x="8216889" y="5790603"/>
                  <a:pt x="8221273" y="5795052"/>
                  <a:pt x="8221273" y="5800390"/>
                </a:cubicBezTo>
                <a:cubicBezTo>
                  <a:pt x="8221273" y="5805729"/>
                  <a:pt x="8216953" y="5810114"/>
                  <a:pt x="8211553" y="5810114"/>
                </a:cubicBezTo>
                <a:cubicBezTo>
                  <a:pt x="8206152" y="5810114"/>
                  <a:pt x="8201769" y="5805793"/>
                  <a:pt x="8201769" y="5800390"/>
                </a:cubicBezTo>
                <a:cubicBezTo>
                  <a:pt x="8201769" y="5794988"/>
                  <a:pt x="8206152" y="5790603"/>
                  <a:pt x="8211553" y="5790603"/>
                </a:cubicBezTo>
                <a:close/>
                <a:moveTo>
                  <a:pt x="7970260" y="5790603"/>
                </a:moveTo>
                <a:cubicBezTo>
                  <a:pt x="7975661" y="5790603"/>
                  <a:pt x="7980044" y="5795052"/>
                  <a:pt x="7980044" y="5800390"/>
                </a:cubicBezTo>
                <a:cubicBezTo>
                  <a:pt x="7980044" y="5805729"/>
                  <a:pt x="7975661" y="5810114"/>
                  <a:pt x="7970260" y="5810114"/>
                </a:cubicBezTo>
                <a:cubicBezTo>
                  <a:pt x="7964860" y="5810114"/>
                  <a:pt x="7960477" y="5805793"/>
                  <a:pt x="7960477" y="5800390"/>
                </a:cubicBezTo>
                <a:cubicBezTo>
                  <a:pt x="7960477" y="5794988"/>
                  <a:pt x="7964860" y="5790603"/>
                  <a:pt x="7970260" y="5790603"/>
                </a:cubicBezTo>
                <a:close/>
                <a:moveTo>
                  <a:pt x="7729032" y="5790603"/>
                </a:moveTo>
                <a:cubicBezTo>
                  <a:pt x="7734369" y="5790603"/>
                  <a:pt x="7738753" y="5795052"/>
                  <a:pt x="7738753" y="5800390"/>
                </a:cubicBezTo>
                <a:cubicBezTo>
                  <a:pt x="7738753" y="5805729"/>
                  <a:pt x="7734432" y="5810114"/>
                  <a:pt x="7729032" y="5810114"/>
                </a:cubicBezTo>
                <a:cubicBezTo>
                  <a:pt x="7723632" y="5810114"/>
                  <a:pt x="7719249" y="5805793"/>
                  <a:pt x="7719249" y="5800390"/>
                </a:cubicBezTo>
                <a:cubicBezTo>
                  <a:pt x="7719249" y="5794988"/>
                  <a:pt x="7723632" y="5790603"/>
                  <a:pt x="7729032" y="5790603"/>
                </a:cubicBezTo>
                <a:close/>
                <a:moveTo>
                  <a:pt x="7487803" y="5790603"/>
                </a:moveTo>
                <a:cubicBezTo>
                  <a:pt x="7493139" y="5790603"/>
                  <a:pt x="7497524" y="5795052"/>
                  <a:pt x="7497524" y="5800390"/>
                </a:cubicBezTo>
                <a:cubicBezTo>
                  <a:pt x="7497524" y="5805729"/>
                  <a:pt x="7493203" y="5810114"/>
                  <a:pt x="7487803" y="5810114"/>
                </a:cubicBezTo>
                <a:cubicBezTo>
                  <a:pt x="7482403" y="5810114"/>
                  <a:pt x="7478019" y="5805793"/>
                  <a:pt x="7478019" y="5800390"/>
                </a:cubicBezTo>
                <a:cubicBezTo>
                  <a:pt x="7478019" y="5794988"/>
                  <a:pt x="7482403" y="5790603"/>
                  <a:pt x="7487803" y="5790603"/>
                </a:cubicBezTo>
                <a:close/>
                <a:moveTo>
                  <a:pt x="7246575" y="5790603"/>
                </a:moveTo>
                <a:cubicBezTo>
                  <a:pt x="7251975" y="5790603"/>
                  <a:pt x="7256359" y="5795052"/>
                  <a:pt x="7256359" y="5800390"/>
                </a:cubicBezTo>
                <a:cubicBezTo>
                  <a:pt x="7256359" y="5805729"/>
                  <a:pt x="7251912" y="5810114"/>
                  <a:pt x="7246575" y="5810114"/>
                </a:cubicBezTo>
                <a:cubicBezTo>
                  <a:pt x="7241238" y="5810114"/>
                  <a:pt x="7236855" y="5805793"/>
                  <a:pt x="7236855" y="5800390"/>
                </a:cubicBezTo>
                <a:cubicBezTo>
                  <a:pt x="7236855" y="5794988"/>
                  <a:pt x="7241175" y="5790603"/>
                  <a:pt x="7246575" y="5790603"/>
                </a:cubicBezTo>
                <a:close/>
                <a:moveTo>
                  <a:pt x="7005346" y="5790603"/>
                </a:moveTo>
                <a:cubicBezTo>
                  <a:pt x="7010746" y="5790603"/>
                  <a:pt x="7015130" y="5795052"/>
                  <a:pt x="7015130" y="5800390"/>
                </a:cubicBezTo>
                <a:cubicBezTo>
                  <a:pt x="7015130" y="5805729"/>
                  <a:pt x="7010683" y="5810114"/>
                  <a:pt x="7005346" y="5810114"/>
                </a:cubicBezTo>
                <a:cubicBezTo>
                  <a:pt x="7000009" y="5810114"/>
                  <a:pt x="6995626" y="5805793"/>
                  <a:pt x="6995626" y="5800390"/>
                </a:cubicBezTo>
                <a:cubicBezTo>
                  <a:pt x="6995626" y="5794988"/>
                  <a:pt x="6999946" y="5790603"/>
                  <a:pt x="7005346" y="5790603"/>
                </a:cubicBezTo>
                <a:close/>
                <a:moveTo>
                  <a:pt x="6764118" y="5790603"/>
                </a:moveTo>
                <a:cubicBezTo>
                  <a:pt x="6769518" y="5790603"/>
                  <a:pt x="6773902" y="5795052"/>
                  <a:pt x="6773902" y="5800390"/>
                </a:cubicBezTo>
                <a:cubicBezTo>
                  <a:pt x="6773902" y="5805729"/>
                  <a:pt x="6769518" y="5810114"/>
                  <a:pt x="6764118" y="5810114"/>
                </a:cubicBezTo>
                <a:cubicBezTo>
                  <a:pt x="6758718" y="5810114"/>
                  <a:pt x="6754335" y="5805793"/>
                  <a:pt x="6754335" y="5800390"/>
                </a:cubicBezTo>
                <a:cubicBezTo>
                  <a:pt x="6754335" y="5794988"/>
                  <a:pt x="6758718" y="5790603"/>
                  <a:pt x="6764118" y="5790603"/>
                </a:cubicBezTo>
                <a:close/>
                <a:moveTo>
                  <a:pt x="6522889" y="5790603"/>
                </a:moveTo>
                <a:cubicBezTo>
                  <a:pt x="6528225" y="5790603"/>
                  <a:pt x="6532610" y="5795052"/>
                  <a:pt x="6532610" y="5800390"/>
                </a:cubicBezTo>
                <a:cubicBezTo>
                  <a:pt x="6532610" y="5805729"/>
                  <a:pt x="6528289" y="5810114"/>
                  <a:pt x="6522889" y="5810114"/>
                </a:cubicBezTo>
                <a:cubicBezTo>
                  <a:pt x="6517489" y="5810114"/>
                  <a:pt x="6513105" y="5805793"/>
                  <a:pt x="6513105" y="5800390"/>
                </a:cubicBezTo>
                <a:cubicBezTo>
                  <a:pt x="6513105" y="5794988"/>
                  <a:pt x="6517489" y="5790603"/>
                  <a:pt x="6522889" y="5790603"/>
                </a:cubicBezTo>
                <a:close/>
                <a:moveTo>
                  <a:pt x="6281661" y="5790603"/>
                </a:moveTo>
                <a:cubicBezTo>
                  <a:pt x="6286997" y="5790603"/>
                  <a:pt x="6291381" y="5795052"/>
                  <a:pt x="6291381" y="5800390"/>
                </a:cubicBezTo>
                <a:cubicBezTo>
                  <a:pt x="6291381" y="5805729"/>
                  <a:pt x="6287061" y="5810114"/>
                  <a:pt x="6281661" y="5810114"/>
                </a:cubicBezTo>
                <a:cubicBezTo>
                  <a:pt x="6276261" y="5810114"/>
                  <a:pt x="6271877" y="5805793"/>
                  <a:pt x="6271877" y="5800390"/>
                </a:cubicBezTo>
                <a:cubicBezTo>
                  <a:pt x="6271877" y="5794988"/>
                  <a:pt x="6276261" y="5790603"/>
                  <a:pt x="6281661" y="5790603"/>
                </a:cubicBezTo>
                <a:close/>
                <a:moveTo>
                  <a:pt x="6040432" y="5790603"/>
                </a:moveTo>
                <a:cubicBezTo>
                  <a:pt x="6045832" y="5790603"/>
                  <a:pt x="6050216" y="5795052"/>
                  <a:pt x="6050216" y="5800390"/>
                </a:cubicBezTo>
                <a:cubicBezTo>
                  <a:pt x="6050216" y="5805729"/>
                  <a:pt x="6045769" y="5810114"/>
                  <a:pt x="6040432" y="5810114"/>
                </a:cubicBezTo>
                <a:cubicBezTo>
                  <a:pt x="6035095" y="5810114"/>
                  <a:pt x="6030712" y="5805793"/>
                  <a:pt x="6030712" y="5800390"/>
                </a:cubicBezTo>
                <a:cubicBezTo>
                  <a:pt x="6030712" y="5794988"/>
                  <a:pt x="6035032" y="5790603"/>
                  <a:pt x="6040432" y="5790603"/>
                </a:cubicBezTo>
                <a:close/>
                <a:moveTo>
                  <a:pt x="5799205" y="5790603"/>
                </a:moveTo>
                <a:cubicBezTo>
                  <a:pt x="5804606" y="5790603"/>
                  <a:pt x="5808989" y="5795052"/>
                  <a:pt x="5808989" y="5800390"/>
                </a:cubicBezTo>
                <a:cubicBezTo>
                  <a:pt x="5808989" y="5805729"/>
                  <a:pt x="5804542" y="5810114"/>
                  <a:pt x="5799205" y="5810114"/>
                </a:cubicBezTo>
                <a:cubicBezTo>
                  <a:pt x="5793870" y="5810114"/>
                  <a:pt x="5789486" y="5805793"/>
                  <a:pt x="5789486" y="5800390"/>
                </a:cubicBezTo>
                <a:cubicBezTo>
                  <a:pt x="5789486" y="5794988"/>
                  <a:pt x="5793806" y="5790603"/>
                  <a:pt x="5799205" y="5790603"/>
                </a:cubicBezTo>
                <a:close/>
                <a:moveTo>
                  <a:pt x="5557992" y="5790603"/>
                </a:moveTo>
                <a:cubicBezTo>
                  <a:pt x="5563392" y="5790603"/>
                  <a:pt x="5567774" y="5795052"/>
                  <a:pt x="5567774" y="5800390"/>
                </a:cubicBezTo>
                <a:cubicBezTo>
                  <a:pt x="5567774" y="5805729"/>
                  <a:pt x="5563392" y="5810114"/>
                  <a:pt x="5557992" y="5810114"/>
                </a:cubicBezTo>
                <a:cubicBezTo>
                  <a:pt x="5552592" y="5810114"/>
                  <a:pt x="5548208" y="5805793"/>
                  <a:pt x="5548208" y="5800390"/>
                </a:cubicBezTo>
                <a:cubicBezTo>
                  <a:pt x="5548208" y="5794988"/>
                  <a:pt x="5552592" y="5790603"/>
                  <a:pt x="5557992" y="5790603"/>
                </a:cubicBezTo>
                <a:close/>
                <a:moveTo>
                  <a:pt x="5316710" y="5790603"/>
                </a:moveTo>
                <a:cubicBezTo>
                  <a:pt x="5322044" y="5790603"/>
                  <a:pt x="5326432" y="5795052"/>
                  <a:pt x="5326432" y="5800390"/>
                </a:cubicBezTo>
                <a:cubicBezTo>
                  <a:pt x="5326432" y="5805729"/>
                  <a:pt x="5322107" y="5810114"/>
                  <a:pt x="5316710" y="5810114"/>
                </a:cubicBezTo>
                <a:cubicBezTo>
                  <a:pt x="5311316" y="5810114"/>
                  <a:pt x="5306926" y="5805793"/>
                  <a:pt x="5306926" y="5800390"/>
                </a:cubicBezTo>
                <a:cubicBezTo>
                  <a:pt x="5306926" y="5794988"/>
                  <a:pt x="5311316" y="5790603"/>
                  <a:pt x="5316710" y="5790603"/>
                </a:cubicBezTo>
                <a:close/>
                <a:moveTo>
                  <a:pt x="5075486" y="5790603"/>
                </a:moveTo>
                <a:cubicBezTo>
                  <a:pt x="5080820" y="5790603"/>
                  <a:pt x="5085202" y="5795052"/>
                  <a:pt x="5085202" y="5800390"/>
                </a:cubicBezTo>
                <a:cubicBezTo>
                  <a:pt x="5085202" y="5805729"/>
                  <a:pt x="5080885" y="5810114"/>
                  <a:pt x="5075486" y="5810114"/>
                </a:cubicBezTo>
                <a:cubicBezTo>
                  <a:pt x="5070089" y="5810114"/>
                  <a:pt x="5065705" y="5805793"/>
                  <a:pt x="5065705" y="5800390"/>
                </a:cubicBezTo>
                <a:cubicBezTo>
                  <a:pt x="5065705" y="5794988"/>
                  <a:pt x="5070089" y="5790603"/>
                  <a:pt x="5075486" y="5790603"/>
                </a:cubicBezTo>
                <a:close/>
                <a:moveTo>
                  <a:pt x="4834252" y="5790603"/>
                </a:moveTo>
                <a:cubicBezTo>
                  <a:pt x="4839658" y="5790603"/>
                  <a:pt x="4844040" y="5795052"/>
                  <a:pt x="4844040" y="5800390"/>
                </a:cubicBezTo>
                <a:cubicBezTo>
                  <a:pt x="4844040" y="5805729"/>
                  <a:pt x="4839595" y="5810114"/>
                  <a:pt x="4834252" y="5810114"/>
                </a:cubicBezTo>
                <a:cubicBezTo>
                  <a:pt x="4828917" y="5810114"/>
                  <a:pt x="4824534" y="5805793"/>
                  <a:pt x="4824534" y="5800390"/>
                </a:cubicBezTo>
                <a:cubicBezTo>
                  <a:pt x="4824534" y="5794988"/>
                  <a:pt x="4828853" y="5790603"/>
                  <a:pt x="4834252" y="5790603"/>
                </a:cubicBezTo>
                <a:close/>
                <a:moveTo>
                  <a:pt x="4593019" y="5790603"/>
                </a:moveTo>
                <a:cubicBezTo>
                  <a:pt x="4598416" y="5790603"/>
                  <a:pt x="4602795" y="5795052"/>
                  <a:pt x="4602795" y="5800390"/>
                </a:cubicBezTo>
                <a:cubicBezTo>
                  <a:pt x="4602795" y="5805729"/>
                  <a:pt x="4598353" y="5810114"/>
                  <a:pt x="4593019" y="5810114"/>
                </a:cubicBezTo>
                <a:cubicBezTo>
                  <a:pt x="4587686" y="5810114"/>
                  <a:pt x="4583304" y="5805793"/>
                  <a:pt x="4583304" y="5800390"/>
                </a:cubicBezTo>
                <a:cubicBezTo>
                  <a:pt x="4583304" y="5794988"/>
                  <a:pt x="4587622" y="5790603"/>
                  <a:pt x="4593019" y="5790603"/>
                </a:cubicBezTo>
                <a:close/>
                <a:moveTo>
                  <a:pt x="4351806" y="5790603"/>
                </a:moveTo>
                <a:cubicBezTo>
                  <a:pt x="4357195" y="5790603"/>
                  <a:pt x="4361580" y="5795052"/>
                  <a:pt x="4361580" y="5800390"/>
                </a:cubicBezTo>
                <a:cubicBezTo>
                  <a:pt x="4361580" y="5805729"/>
                  <a:pt x="4357195" y="5810114"/>
                  <a:pt x="4351806" y="5810114"/>
                </a:cubicBezTo>
                <a:cubicBezTo>
                  <a:pt x="4346397" y="5810114"/>
                  <a:pt x="4342006" y="5805793"/>
                  <a:pt x="4342006" y="5800390"/>
                </a:cubicBezTo>
                <a:cubicBezTo>
                  <a:pt x="4342006" y="5794988"/>
                  <a:pt x="4346397" y="5790603"/>
                  <a:pt x="4351806" y="5790603"/>
                </a:cubicBezTo>
                <a:close/>
                <a:moveTo>
                  <a:pt x="4110583" y="5790603"/>
                </a:moveTo>
                <a:cubicBezTo>
                  <a:pt x="4115986" y="5790603"/>
                  <a:pt x="4120362" y="5795052"/>
                  <a:pt x="4120362" y="5800390"/>
                </a:cubicBezTo>
                <a:cubicBezTo>
                  <a:pt x="4120362" y="5805729"/>
                  <a:pt x="4115986" y="5810114"/>
                  <a:pt x="4110583" y="5810114"/>
                </a:cubicBezTo>
                <a:cubicBezTo>
                  <a:pt x="4105180" y="5810114"/>
                  <a:pt x="4100801" y="5805793"/>
                  <a:pt x="4100801" y="5800390"/>
                </a:cubicBezTo>
                <a:cubicBezTo>
                  <a:pt x="4100801" y="5794988"/>
                  <a:pt x="4105180" y="5790603"/>
                  <a:pt x="4110583" y="5790603"/>
                </a:cubicBezTo>
                <a:close/>
                <a:moveTo>
                  <a:pt x="3869431" y="5790603"/>
                </a:moveTo>
                <a:cubicBezTo>
                  <a:pt x="3874765" y="5790603"/>
                  <a:pt x="3879151" y="5795052"/>
                  <a:pt x="3879151" y="5800390"/>
                </a:cubicBezTo>
                <a:cubicBezTo>
                  <a:pt x="3879151" y="5805729"/>
                  <a:pt x="3874830" y="5810114"/>
                  <a:pt x="3869431" y="5810114"/>
                </a:cubicBezTo>
                <a:cubicBezTo>
                  <a:pt x="3864032" y="5810114"/>
                  <a:pt x="3859649" y="5805793"/>
                  <a:pt x="3859649" y="5800390"/>
                </a:cubicBezTo>
                <a:cubicBezTo>
                  <a:pt x="3859649" y="5794988"/>
                  <a:pt x="3864032" y="5790603"/>
                  <a:pt x="3869431" y="5790603"/>
                </a:cubicBezTo>
                <a:close/>
                <a:moveTo>
                  <a:pt x="3628215" y="5790603"/>
                </a:moveTo>
                <a:cubicBezTo>
                  <a:pt x="3633533" y="5790603"/>
                  <a:pt x="3637936" y="5795052"/>
                  <a:pt x="3637936" y="5800390"/>
                </a:cubicBezTo>
                <a:cubicBezTo>
                  <a:pt x="3637936" y="5805729"/>
                  <a:pt x="3633597" y="5810114"/>
                  <a:pt x="3628215" y="5810114"/>
                </a:cubicBezTo>
                <a:cubicBezTo>
                  <a:pt x="3622815" y="5810114"/>
                  <a:pt x="3618433" y="5805793"/>
                  <a:pt x="3618433" y="5800390"/>
                </a:cubicBezTo>
                <a:cubicBezTo>
                  <a:pt x="3618433" y="5794988"/>
                  <a:pt x="3622815" y="5790603"/>
                  <a:pt x="3628215" y="5790603"/>
                </a:cubicBezTo>
                <a:close/>
                <a:moveTo>
                  <a:pt x="3386960" y="5790603"/>
                </a:moveTo>
                <a:cubicBezTo>
                  <a:pt x="3392361" y="5790603"/>
                  <a:pt x="3396745" y="5795052"/>
                  <a:pt x="3396745" y="5800390"/>
                </a:cubicBezTo>
                <a:cubicBezTo>
                  <a:pt x="3396745" y="5805729"/>
                  <a:pt x="3392297" y="5810114"/>
                  <a:pt x="3386960" y="5810114"/>
                </a:cubicBezTo>
                <a:cubicBezTo>
                  <a:pt x="3381623" y="5810114"/>
                  <a:pt x="3377238" y="5805793"/>
                  <a:pt x="3377238" y="5800390"/>
                </a:cubicBezTo>
                <a:cubicBezTo>
                  <a:pt x="3377238" y="5794988"/>
                  <a:pt x="3381559" y="5790603"/>
                  <a:pt x="3386960" y="5790603"/>
                </a:cubicBezTo>
                <a:close/>
                <a:moveTo>
                  <a:pt x="3145752" y="5790603"/>
                </a:moveTo>
                <a:cubicBezTo>
                  <a:pt x="3151151" y="5790603"/>
                  <a:pt x="3155534" y="5795052"/>
                  <a:pt x="3155534" y="5800390"/>
                </a:cubicBezTo>
                <a:cubicBezTo>
                  <a:pt x="3155534" y="5805729"/>
                  <a:pt x="3151088" y="5810114"/>
                  <a:pt x="3145752" y="5810114"/>
                </a:cubicBezTo>
                <a:cubicBezTo>
                  <a:pt x="3140417" y="5810114"/>
                  <a:pt x="3136034" y="5805793"/>
                  <a:pt x="3136034" y="5800390"/>
                </a:cubicBezTo>
                <a:cubicBezTo>
                  <a:pt x="3136034" y="5794988"/>
                  <a:pt x="3140353" y="5790603"/>
                  <a:pt x="3145752" y="5790603"/>
                </a:cubicBezTo>
                <a:close/>
                <a:moveTo>
                  <a:pt x="2904575" y="5790603"/>
                </a:moveTo>
                <a:cubicBezTo>
                  <a:pt x="2909974" y="5790603"/>
                  <a:pt x="2914357" y="5795052"/>
                  <a:pt x="2914357" y="5800390"/>
                </a:cubicBezTo>
                <a:cubicBezTo>
                  <a:pt x="2914357" y="5805729"/>
                  <a:pt x="2909974" y="5810114"/>
                  <a:pt x="2904575" y="5810114"/>
                </a:cubicBezTo>
                <a:cubicBezTo>
                  <a:pt x="2899176" y="5810114"/>
                  <a:pt x="2894793" y="5805793"/>
                  <a:pt x="2894793" y="5800390"/>
                </a:cubicBezTo>
                <a:cubicBezTo>
                  <a:pt x="2894793" y="5794988"/>
                  <a:pt x="2899176" y="5790603"/>
                  <a:pt x="2904575" y="5790603"/>
                </a:cubicBezTo>
                <a:close/>
                <a:moveTo>
                  <a:pt x="2663275" y="5790603"/>
                </a:moveTo>
                <a:cubicBezTo>
                  <a:pt x="2668613" y="5790603"/>
                  <a:pt x="2673000" y="5795052"/>
                  <a:pt x="2673000" y="5800390"/>
                </a:cubicBezTo>
                <a:cubicBezTo>
                  <a:pt x="2673000" y="5805729"/>
                  <a:pt x="2668677" y="5810114"/>
                  <a:pt x="2663275" y="5810114"/>
                </a:cubicBezTo>
                <a:cubicBezTo>
                  <a:pt x="2657878" y="5810114"/>
                  <a:pt x="2653494" y="5805793"/>
                  <a:pt x="2653494" y="5800390"/>
                </a:cubicBezTo>
                <a:cubicBezTo>
                  <a:pt x="2653494" y="5794988"/>
                  <a:pt x="2657878" y="5790603"/>
                  <a:pt x="2663275" y="5790603"/>
                </a:cubicBezTo>
                <a:close/>
                <a:moveTo>
                  <a:pt x="2422039" y="5790603"/>
                </a:moveTo>
                <a:cubicBezTo>
                  <a:pt x="2427373" y="5790603"/>
                  <a:pt x="2431755" y="5795052"/>
                  <a:pt x="2431755" y="5800390"/>
                </a:cubicBezTo>
                <a:cubicBezTo>
                  <a:pt x="2431755" y="5805729"/>
                  <a:pt x="2427437" y="5810114"/>
                  <a:pt x="2422039" y="5810114"/>
                </a:cubicBezTo>
                <a:cubicBezTo>
                  <a:pt x="2416642" y="5810114"/>
                  <a:pt x="2412260" y="5805793"/>
                  <a:pt x="2412260" y="5800390"/>
                </a:cubicBezTo>
                <a:cubicBezTo>
                  <a:pt x="2412260" y="5794988"/>
                  <a:pt x="2416642" y="5790603"/>
                  <a:pt x="2422039" y="5790603"/>
                </a:cubicBezTo>
                <a:close/>
                <a:moveTo>
                  <a:pt x="2180796" y="5790603"/>
                </a:moveTo>
                <a:cubicBezTo>
                  <a:pt x="2186202" y="5790603"/>
                  <a:pt x="2190581" y="5795052"/>
                  <a:pt x="2190581" y="5800390"/>
                </a:cubicBezTo>
                <a:cubicBezTo>
                  <a:pt x="2190581" y="5805729"/>
                  <a:pt x="2186136" y="5810114"/>
                  <a:pt x="2180796" y="5810114"/>
                </a:cubicBezTo>
                <a:cubicBezTo>
                  <a:pt x="2175475" y="5810114"/>
                  <a:pt x="2171087" y="5805793"/>
                  <a:pt x="2171087" y="5800390"/>
                </a:cubicBezTo>
                <a:cubicBezTo>
                  <a:pt x="2171087" y="5794988"/>
                  <a:pt x="2175412" y="5790603"/>
                  <a:pt x="2180796" y="5790603"/>
                </a:cubicBezTo>
                <a:close/>
                <a:moveTo>
                  <a:pt x="1939584" y="5790603"/>
                </a:moveTo>
                <a:cubicBezTo>
                  <a:pt x="1944983" y="5790603"/>
                  <a:pt x="1949367" y="5795052"/>
                  <a:pt x="1949367" y="5800390"/>
                </a:cubicBezTo>
                <a:cubicBezTo>
                  <a:pt x="1949367" y="5805729"/>
                  <a:pt x="1944920" y="5810114"/>
                  <a:pt x="1939584" y="5810114"/>
                </a:cubicBezTo>
                <a:cubicBezTo>
                  <a:pt x="1934247" y="5810114"/>
                  <a:pt x="1929862" y="5805793"/>
                  <a:pt x="1929862" y="5800390"/>
                </a:cubicBezTo>
                <a:cubicBezTo>
                  <a:pt x="1929862" y="5794988"/>
                  <a:pt x="1934184" y="5790603"/>
                  <a:pt x="1939584" y="5790603"/>
                </a:cubicBezTo>
                <a:close/>
                <a:moveTo>
                  <a:pt x="1698333" y="5790603"/>
                </a:moveTo>
                <a:cubicBezTo>
                  <a:pt x="1703735" y="5790603"/>
                  <a:pt x="1708119" y="5795052"/>
                  <a:pt x="1708119" y="5800390"/>
                </a:cubicBezTo>
                <a:cubicBezTo>
                  <a:pt x="1708119" y="5805729"/>
                  <a:pt x="1703735" y="5810114"/>
                  <a:pt x="1698333" y="5810114"/>
                </a:cubicBezTo>
                <a:cubicBezTo>
                  <a:pt x="1692932" y="5810114"/>
                  <a:pt x="1688548" y="5805793"/>
                  <a:pt x="1688548" y="5800390"/>
                </a:cubicBezTo>
                <a:cubicBezTo>
                  <a:pt x="1688548" y="5794988"/>
                  <a:pt x="1692932" y="5790603"/>
                  <a:pt x="1698333" y="5790603"/>
                </a:cubicBezTo>
                <a:close/>
                <a:moveTo>
                  <a:pt x="1457109" y="5790603"/>
                </a:moveTo>
                <a:cubicBezTo>
                  <a:pt x="1462445" y="5790603"/>
                  <a:pt x="1466829" y="5795052"/>
                  <a:pt x="1466829" y="5800390"/>
                </a:cubicBezTo>
                <a:cubicBezTo>
                  <a:pt x="1466829" y="5805729"/>
                  <a:pt x="1462508" y="5810114"/>
                  <a:pt x="1457109" y="5810114"/>
                </a:cubicBezTo>
                <a:cubicBezTo>
                  <a:pt x="1451709" y="5810114"/>
                  <a:pt x="1447325" y="5805793"/>
                  <a:pt x="1447325" y="5800390"/>
                </a:cubicBezTo>
                <a:cubicBezTo>
                  <a:pt x="1447325" y="5794988"/>
                  <a:pt x="1451709" y="5790603"/>
                  <a:pt x="1457109" y="5790603"/>
                </a:cubicBezTo>
                <a:close/>
                <a:moveTo>
                  <a:pt x="1215887" y="5790603"/>
                </a:moveTo>
                <a:cubicBezTo>
                  <a:pt x="1221287" y="5790603"/>
                  <a:pt x="1225671" y="5795052"/>
                  <a:pt x="1225671" y="5800390"/>
                </a:cubicBezTo>
                <a:cubicBezTo>
                  <a:pt x="1225671" y="5805729"/>
                  <a:pt x="1221224" y="5810114"/>
                  <a:pt x="1215887" y="5810114"/>
                </a:cubicBezTo>
                <a:cubicBezTo>
                  <a:pt x="1210551" y="5810114"/>
                  <a:pt x="1206167" y="5805793"/>
                  <a:pt x="1206167" y="5800390"/>
                </a:cubicBezTo>
                <a:cubicBezTo>
                  <a:pt x="1206167" y="5794988"/>
                  <a:pt x="1210487" y="5790603"/>
                  <a:pt x="1215887" y="5790603"/>
                </a:cubicBezTo>
                <a:close/>
                <a:moveTo>
                  <a:pt x="974667" y="5790603"/>
                </a:moveTo>
                <a:cubicBezTo>
                  <a:pt x="980067" y="5790603"/>
                  <a:pt x="984451" y="5795052"/>
                  <a:pt x="984451" y="5800390"/>
                </a:cubicBezTo>
                <a:cubicBezTo>
                  <a:pt x="984451" y="5805729"/>
                  <a:pt x="980004" y="5810114"/>
                  <a:pt x="974667" y="5810114"/>
                </a:cubicBezTo>
                <a:cubicBezTo>
                  <a:pt x="969331" y="5810114"/>
                  <a:pt x="964947" y="5805793"/>
                  <a:pt x="964947" y="5800390"/>
                </a:cubicBezTo>
                <a:cubicBezTo>
                  <a:pt x="964947" y="5794988"/>
                  <a:pt x="969267" y="5790603"/>
                  <a:pt x="974667" y="5790603"/>
                </a:cubicBezTo>
                <a:close/>
                <a:moveTo>
                  <a:pt x="733447" y="5790603"/>
                </a:moveTo>
                <a:cubicBezTo>
                  <a:pt x="738783" y="5790603"/>
                  <a:pt x="743167" y="5795052"/>
                  <a:pt x="743167" y="5800390"/>
                </a:cubicBezTo>
                <a:cubicBezTo>
                  <a:pt x="743167" y="5805729"/>
                  <a:pt x="738847" y="5810114"/>
                  <a:pt x="733447" y="5810114"/>
                </a:cubicBezTo>
                <a:cubicBezTo>
                  <a:pt x="728047" y="5810114"/>
                  <a:pt x="723663" y="5805793"/>
                  <a:pt x="723663" y="5800390"/>
                </a:cubicBezTo>
                <a:cubicBezTo>
                  <a:pt x="723663" y="5794988"/>
                  <a:pt x="728047" y="5790603"/>
                  <a:pt x="733447" y="5790603"/>
                </a:cubicBezTo>
                <a:close/>
                <a:moveTo>
                  <a:pt x="492227" y="5790603"/>
                </a:moveTo>
                <a:cubicBezTo>
                  <a:pt x="497563" y="5790603"/>
                  <a:pt x="501946" y="5795052"/>
                  <a:pt x="501946" y="5800390"/>
                </a:cubicBezTo>
                <a:cubicBezTo>
                  <a:pt x="501946" y="5805729"/>
                  <a:pt x="497626" y="5810114"/>
                  <a:pt x="492227" y="5810114"/>
                </a:cubicBezTo>
                <a:cubicBezTo>
                  <a:pt x="486827" y="5810114"/>
                  <a:pt x="482443" y="5805793"/>
                  <a:pt x="482443" y="5800390"/>
                </a:cubicBezTo>
                <a:cubicBezTo>
                  <a:pt x="482443" y="5794988"/>
                  <a:pt x="486827" y="5790603"/>
                  <a:pt x="492227" y="5790603"/>
                </a:cubicBezTo>
                <a:close/>
                <a:moveTo>
                  <a:pt x="251007" y="5790603"/>
                </a:moveTo>
                <a:cubicBezTo>
                  <a:pt x="256407" y="5790603"/>
                  <a:pt x="260791" y="5795052"/>
                  <a:pt x="260791" y="5800390"/>
                </a:cubicBezTo>
                <a:cubicBezTo>
                  <a:pt x="260791" y="5805729"/>
                  <a:pt x="256344" y="5810114"/>
                  <a:pt x="251007" y="5810114"/>
                </a:cubicBezTo>
                <a:cubicBezTo>
                  <a:pt x="245671" y="5810114"/>
                  <a:pt x="241287" y="5805793"/>
                  <a:pt x="241287" y="5800390"/>
                </a:cubicBezTo>
                <a:cubicBezTo>
                  <a:pt x="241287" y="5794988"/>
                  <a:pt x="245607" y="5790603"/>
                  <a:pt x="251007" y="5790603"/>
                </a:cubicBezTo>
                <a:close/>
                <a:moveTo>
                  <a:pt x="9724" y="5790603"/>
                </a:moveTo>
                <a:cubicBezTo>
                  <a:pt x="15124" y="5790603"/>
                  <a:pt x="19508" y="5795052"/>
                  <a:pt x="19508" y="5800390"/>
                </a:cubicBezTo>
                <a:cubicBezTo>
                  <a:pt x="19508" y="5805729"/>
                  <a:pt x="15061" y="5810114"/>
                  <a:pt x="9724" y="5810114"/>
                </a:cubicBezTo>
                <a:cubicBezTo>
                  <a:pt x="4388" y="5810114"/>
                  <a:pt x="4" y="5805793"/>
                  <a:pt x="4" y="5800390"/>
                </a:cubicBezTo>
                <a:cubicBezTo>
                  <a:pt x="4" y="5794988"/>
                  <a:pt x="4324" y="5790603"/>
                  <a:pt x="9724" y="5790603"/>
                </a:cubicBezTo>
                <a:close/>
                <a:moveTo>
                  <a:pt x="11820259" y="5549351"/>
                </a:moveTo>
                <a:cubicBezTo>
                  <a:pt x="11825659" y="5549351"/>
                  <a:pt x="11830043" y="5553673"/>
                  <a:pt x="11830043" y="5559075"/>
                </a:cubicBezTo>
                <a:cubicBezTo>
                  <a:pt x="11830043" y="5564477"/>
                  <a:pt x="11825596" y="5568862"/>
                  <a:pt x="11820259" y="5568862"/>
                </a:cubicBezTo>
                <a:cubicBezTo>
                  <a:pt x="11814922" y="5568862"/>
                  <a:pt x="11810539" y="5564413"/>
                  <a:pt x="11810539" y="5559075"/>
                </a:cubicBezTo>
                <a:cubicBezTo>
                  <a:pt x="11810539" y="5553736"/>
                  <a:pt x="11814859" y="5549351"/>
                  <a:pt x="11820259" y="5549351"/>
                </a:cubicBezTo>
                <a:close/>
                <a:moveTo>
                  <a:pt x="11579030" y="5549351"/>
                </a:moveTo>
                <a:cubicBezTo>
                  <a:pt x="11584430" y="5549351"/>
                  <a:pt x="11588815" y="5553673"/>
                  <a:pt x="11588815" y="5559075"/>
                </a:cubicBezTo>
                <a:cubicBezTo>
                  <a:pt x="11588815" y="5564477"/>
                  <a:pt x="11584367" y="5568862"/>
                  <a:pt x="11579030" y="5568862"/>
                </a:cubicBezTo>
                <a:cubicBezTo>
                  <a:pt x="11573694" y="5568862"/>
                  <a:pt x="11569310" y="5564413"/>
                  <a:pt x="11569310" y="5559075"/>
                </a:cubicBezTo>
                <a:cubicBezTo>
                  <a:pt x="11569310" y="5553736"/>
                  <a:pt x="11573630" y="5549351"/>
                  <a:pt x="11579030" y="5549351"/>
                </a:cubicBezTo>
                <a:close/>
                <a:moveTo>
                  <a:pt x="11337802" y="5549351"/>
                </a:moveTo>
                <a:cubicBezTo>
                  <a:pt x="11343202" y="5549351"/>
                  <a:pt x="11347587" y="5553673"/>
                  <a:pt x="11347587" y="5559075"/>
                </a:cubicBezTo>
                <a:cubicBezTo>
                  <a:pt x="11347587" y="5564477"/>
                  <a:pt x="11343139" y="5568862"/>
                  <a:pt x="11337802" y="5568862"/>
                </a:cubicBezTo>
                <a:cubicBezTo>
                  <a:pt x="11332466" y="5568862"/>
                  <a:pt x="11328082" y="5564413"/>
                  <a:pt x="11328082" y="5559075"/>
                </a:cubicBezTo>
                <a:cubicBezTo>
                  <a:pt x="11328082" y="5553736"/>
                  <a:pt x="11332402" y="5549351"/>
                  <a:pt x="11337802" y="5549351"/>
                </a:cubicBezTo>
                <a:close/>
                <a:moveTo>
                  <a:pt x="11096574" y="5549351"/>
                </a:moveTo>
                <a:cubicBezTo>
                  <a:pt x="11101910" y="5549351"/>
                  <a:pt x="11106294" y="5553673"/>
                  <a:pt x="11106294" y="5559075"/>
                </a:cubicBezTo>
                <a:cubicBezTo>
                  <a:pt x="11106294" y="5564477"/>
                  <a:pt x="11101974" y="5568862"/>
                  <a:pt x="11096574" y="5568862"/>
                </a:cubicBezTo>
                <a:cubicBezTo>
                  <a:pt x="11091174" y="5568862"/>
                  <a:pt x="11086790" y="5564413"/>
                  <a:pt x="11086790" y="5559075"/>
                </a:cubicBezTo>
                <a:cubicBezTo>
                  <a:pt x="11086790" y="5553736"/>
                  <a:pt x="11091174" y="5549351"/>
                  <a:pt x="11096574" y="5549351"/>
                </a:cubicBezTo>
                <a:close/>
                <a:moveTo>
                  <a:pt x="10855345" y="5549351"/>
                </a:moveTo>
                <a:cubicBezTo>
                  <a:pt x="10860682" y="5549351"/>
                  <a:pt x="10865065" y="5553673"/>
                  <a:pt x="10865065" y="5559075"/>
                </a:cubicBezTo>
                <a:cubicBezTo>
                  <a:pt x="10865065" y="5564477"/>
                  <a:pt x="10860682" y="5568862"/>
                  <a:pt x="10855345" y="5568862"/>
                </a:cubicBezTo>
                <a:cubicBezTo>
                  <a:pt x="10850008" y="5568862"/>
                  <a:pt x="10845625" y="5564413"/>
                  <a:pt x="10845625" y="5559075"/>
                </a:cubicBezTo>
                <a:cubicBezTo>
                  <a:pt x="10845625" y="5553736"/>
                  <a:pt x="10849945" y="5549351"/>
                  <a:pt x="10855345" y="5549351"/>
                </a:cubicBezTo>
                <a:close/>
                <a:moveTo>
                  <a:pt x="10614116" y="5549351"/>
                </a:moveTo>
                <a:cubicBezTo>
                  <a:pt x="10619516" y="5549351"/>
                  <a:pt x="10623901" y="5553673"/>
                  <a:pt x="10623901" y="5559075"/>
                </a:cubicBezTo>
                <a:cubicBezTo>
                  <a:pt x="10623901" y="5564477"/>
                  <a:pt x="10619454" y="5568862"/>
                  <a:pt x="10614116" y="5568862"/>
                </a:cubicBezTo>
                <a:cubicBezTo>
                  <a:pt x="10608780" y="5568862"/>
                  <a:pt x="10604396" y="5564413"/>
                  <a:pt x="10604396" y="5559075"/>
                </a:cubicBezTo>
                <a:cubicBezTo>
                  <a:pt x="10604396" y="5553736"/>
                  <a:pt x="10608716" y="5549351"/>
                  <a:pt x="10614116" y="5549351"/>
                </a:cubicBezTo>
                <a:close/>
                <a:moveTo>
                  <a:pt x="10372888" y="5549351"/>
                </a:moveTo>
                <a:cubicBezTo>
                  <a:pt x="10378288" y="5549351"/>
                  <a:pt x="10382673" y="5553673"/>
                  <a:pt x="10382673" y="5559075"/>
                </a:cubicBezTo>
                <a:cubicBezTo>
                  <a:pt x="10382673" y="5564477"/>
                  <a:pt x="10378225" y="5568862"/>
                  <a:pt x="10372888" y="5568862"/>
                </a:cubicBezTo>
                <a:cubicBezTo>
                  <a:pt x="10367552" y="5568862"/>
                  <a:pt x="10363168" y="5564413"/>
                  <a:pt x="10363168" y="5559075"/>
                </a:cubicBezTo>
                <a:cubicBezTo>
                  <a:pt x="10363168" y="5553736"/>
                  <a:pt x="10367488" y="5549351"/>
                  <a:pt x="10372888" y="5549351"/>
                </a:cubicBezTo>
                <a:close/>
                <a:moveTo>
                  <a:pt x="10131660" y="5549351"/>
                </a:moveTo>
                <a:cubicBezTo>
                  <a:pt x="10137060" y="5549351"/>
                  <a:pt x="10141444" y="5553673"/>
                  <a:pt x="10141444" y="5559075"/>
                </a:cubicBezTo>
                <a:cubicBezTo>
                  <a:pt x="10141444" y="5564477"/>
                  <a:pt x="10136997" y="5568862"/>
                  <a:pt x="10131660" y="5568862"/>
                </a:cubicBezTo>
                <a:cubicBezTo>
                  <a:pt x="10126323" y="5568862"/>
                  <a:pt x="10121940" y="5564413"/>
                  <a:pt x="10121940" y="5559075"/>
                </a:cubicBezTo>
                <a:cubicBezTo>
                  <a:pt x="10121940" y="5553736"/>
                  <a:pt x="10126260" y="5549351"/>
                  <a:pt x="10131660" y="5549351"/>
                </a:cubicBezTo>
                <a:close/>
                <a:moveTo>
                  <a:pt x="9890432" y="5549351"/>
                </a:moveTo>
                <a:cubicBezTo>
                  <a:pt x="9895768" y="5549351"/>
                  <a:pt x="9900152" y="5553673"/>
                  <a:pt x="9900152" y="5559075"/>
                </a:cubicBezTo>
                <a:cubicBezTo>
                  <a:pt x="9900152" y="5564477"/>
                  <a:pt x="9895832" y="5568862"/>
                  <a:pt x="9890432" y="5568862"/>
                </a:cubicBezTo>
                <a:cubicBezTo>
                  <a:pt x="9885031" y="5568862"/>
                  <a:pt x="9880648" y="5564413"/>
                  <a:pt x="9880648" y="5559075"/>
                </a:cubicBezTo>
                <a:cubicBezTo>
                  <a:pt x="9880648" y="5553736"/>
                  <a:pt x="9885031" y="5549351"/>
                  <a:pt x="9890432" y="5549351"/>
                </a:cubicBezTo>
                <a:close/>
                <a:moveTo>
                  <a:pt x="9649203" y="5549351"/>
                </a:moveTo>
                <a:cubicBezTo>
                  <a:pt x="9654540" y="5549351"/>
                  <a:pt x="9658923" y="5553673"/>
                  <a:pt x="9658923" y="5559075"/>
                </a:cubicBezTo>
                <a:cubicBezTo>
                  <a:pt x="9658923" y="5564477"/>
                  <a:pt x="9654540" y="5568862"/>
                  <a:pt x="9649203" y="5568862"/>
                </a:cubicBezTo>
                <a:cubicBezTo>
                  <a:pt x="9643866" y="5568862"/>
                  <a:pt x="9639483" y="5564413"/>
                  <a:pt x="9639483" y="5559075"/>
                </a:cubicBezTo>
                <a:cubicBezTo>
                  <a:pt x="9639483" y="5553736"/>
                  <a:pt x="9643803" y="5549351"/>
                  <a:pt x="9649203" y="5549351"/>
                </a:cubicBezTo>
                <a:close/>
                <a:moveTo>
                  <a:pt x="9417695" y="5549351"/>
                </a:moveTo>
                <a:cubicBezTo>
                  <a:pt x="9423031" y="5549351"/>
                  <a:pt x="9427416" y="5553673"/>
                  <a:pt x="9427416" y="5559075"/>
                </a:cubicBezTo>
                <a:cubicBezTo>
                  <a:pt x="9427416" y="5564477"/>
                  <a:pt x="9423095" y="5568862"/>
                  <a:pt x="9417695" y="5568862"/>
                </a:cubicBezTo>
                <a:cubicBezTo>
                  <a:pt x="9412295" y="5568862"/>
                  <a:pt x="9407911" y="5564413"/>
                  <a:pt x="9407911" y="5559075"/>
                </a:cubicBezTo>
                <a:cubicBezTo>
                  <a:pt x="9407911" y="5553736"/>
                  <a:pt x="9412295" y="5549351"/>
                  <a:pt x="9417695" y="5549351"/>
                </a:cubicBezTo>
                <a:close/>
                <a:moveTo>
                  <a:pt x="9176467" y="5549351"/>
                </a:moveTo>
                <a:cubicBezTo>
                  <a:pt x="9181803" y="5549351"/>
                  <a:pt x="9186187" y="5553673"/>
                  <a:pt x="9186187" y="5559075"/>
                </a:cubicBezTo>
                <a:cubicBezTo>
                  <a:pt x="9186187" y="5564477"/>
                  <a:pt x="9181867" y="5568862"/>
                  <a:pt x="9176467" y="5568862"/>
                </a:cubicBezTo>
                <a:cubicBezTo>
                  <a:pt x="9171066" y="5568862"/>
                  <a:pt x="9166683" y="5564413"/>
                  <a:pt x="9166683" y="5559075"/>
                </a:cubicBezTo>
                <a:cubicBezTo>
                  <a:pt x="9166683" y="5553736"/>
                  <a:pt x="9171066" y="5549351"/>
                  <a:pt x="9176467" y="5549351"/>
                </a:cubicBezTo>
                <a:close/>
                <a:moveTo>
                  <a:pt x="8935237" y="5549351"/>
                </a:moveTo>
                <a:cubicBezTo>
                  <a:pt x="8940574" y="5549351"/>
                  <a:pt x="8944958" y="5553673"/>
                  <a:pt x="8944958" y="5559075"/>
                </a:cubicBezTo>
                <a:cubicBezTo>
                  <a:pt x="8944958" y="5564477"/>
                  <a:pt x="8940638" y="5568862"/>
                  <a:pt x="8935237" y="5568862"/>
                </a:cubicBezTo>
                <a:cubicBezTo>
                  <a:pt x="8929837" y="5568862"/>
                  <a:pt x="8925454" y="5564413"/>
                  <a:pt x="8925454" y="5559075"/>
                </a:cubicBezTo>
                <a:cubicBezTo>
                  <a:pt x="8925454" y="5553736"/>
                  <a:pt x="8929837" y="5549351"/>
                  <a:pt x="8935237" y="5549351"/>
                </a:cubicBezTo>
                <a:close/>
                <a:moveTo>
                  <a:pt x="8694009" y="5549351"/>
                </a:moveTo>
                <a:cubicBezTo>
                  <a:pt x="8699346" y="5549351"/>
                  <a:pt x="8703730" y="5553673"/>
                  <a:pt x="8703730" y="5559075"/>
                </a:cubicBezTo>
                <a:cubicBezTo>
                  <a:pt x="8703730" y="5564477"/>
                  <a:pt x="8699346" y="5568862"/>
                  <a:pt x="8694009" y="5568862"/>
                </a:cubicBezTo>
                <a:cubicBezTo>
                  <a:pt x="8688673" y="5568862"/>
                  <a:pt x="8684289" y="5564413"/>
                  <a:pt x="8684289" y="5559075"/>
                </a:cubicBezTo>
                <a:cubicBezTo>
                  <a:pt x="8684289" y="5553736"/>
                  <a:pt x="8688609" y="5549351"/>
                  <a:pt x="8694009" y="5549351"/>
                </a:cubicBezTo>
                <a:close/>
                <a:moveTo>
                  <a:pt x="8452781" y="5549351"/>
                </a:moveTo>
                <a:cubicBezTo>
                  <a:pt x="8458181" y="5549351"/>
                  <a:pt x="8462566" y="5553673"/>
                  <a:pt x="8462566" y="5559075"/>
                </a:cubicBezTo>
                <a:cubicBezTo>
                  <a:pt x="8462566" y="5564477"/>
                  <a:pt x="8458118" y="5568862"/>
                  <a:pt x="8452781" y="5568862"/>
                </a:cubicBezTo>
                <a:cubicBezTo>
                  <a:pt x="8447445" y="5568862"/>
                  <a:pt x="8443061" y="5564413"/>
                  <a:pt x="8443061" y="5559075"/>
                </a:cubicBezTo>
                <a:cubicBezTo>
                  <a:pt x="8443061" y="5553736"/>
                  <a:pt x="8447381" y="5549351"/>
                  <a:pt x="8452781" y="5549351"/>
                </a:cubicBezTo>
                <a:close/>
                <a:moveTo>
                  <a:pt x="8211553" y="5549351"/>
                </a:moveTo>
                <a:cubicBezTo>
                  <a:pt x="8216889" y="5549351"/>
                  <a:pt x="8221273" y="5553673"/>
                  <a:pt x="8221273" y="5559075"/>
                </a:cubicBezTo>
                <a:cubicBezTo>
                  <a:pt x="8221273" y="5564477"/>
                  <a:pt x="8216953" y="5568862"/>
                  <a:pt x="8211553" y="5568862"/>
                </a:cubicBezTo>
                <a:cubicBezTo>
                  <a:pt x="8206152" y="5568862"/>
                  <a:pt x="8201769" y="5564413"/>
                  <a:pt x="8201769" y="5559075"/>
                </a:cubicBezTo>
                <a:cubicBezTo>
                  <a:pt x="8201769" y="5553736"/>
                  <a:pt x="8206152" y="5549351"/>
                  <a:pt x="8211553" y="5549351"/>
                </a:cubicBezTo>
                <a:close/>
                <a:moveTo>
                  <a:pt x="7970260" y="5549351"/>
                </a:moveTo>
                <a:cubicBezTo>
                  <a:pt x="7975661" y="5549351"/>
                  <a:pt x="7980044" y="5553673"/>
                  <a:pt x="7980044" y="5559075"/>
                </a:cubicBezTo>
                <a:cubicBezTo>
                  <a:pt x="7980044" y="5564477"/>
                  <a:pt x="7975661" y="5568862"/>
                  <a:pt x="7970260" y="5568862"/>
                </a:cubicBezTo>
                <a:cubicBezTo>
                  <a:pt x="7964860" y="5568862"/>
                  <a:pt x="7960477" y="5564413"/>
                  <a:pt x="7960477" y="5559075"/>
                </a:cubicBezTo>
                <a:cubicBezTo>
                  <a:pt x="7960477" y="5553736"/>
                  <a:pt x="7964860" y="5549351"/>
                  <a:pt x="7970260" y="5549351"/>
                </a:cubicBezTo>
                <a:close/>
                <a:moveTo>
                  <a:pt x="7729032" y="5549351"/>
                </a:moveTo>
                <a:cubicBezTo>
                  <a:pt x="7734369" y="5549351"/>
                  <a:pt x="7738753" y="5553673"/>
                  <a:pt x="7738753" y="5559075"/>
                </a:cubicBezTo>
                <a:cubicBezTo>
                  <a:pt x="7738753" y="5564477"/>
                  <a:pt x="7734432" y="5568862"/>
                  <a:pt x="7729032" y="5568862"/>
                </a:cubicBezTo>
                <a:cubicBezTo>
                  <a:pt x="7723632" y="5568862"/>
                  <a:pt x="7719249" y="5564413"/>
                  <a:pt x="7719249" y="5559075"/>
                </a:cubicBezTo>
                <a:cubicBezTo>
                  <a:pt x="7719249" y="5553736"/>
                  <a:pt x="7723632" y="5549351"/>
                  <a:pt x="7729032" y="5549351"/>
                </a:cubicBezTo>
                <a:close/>
                <a:moveTo>
                  <a:pt x="7487803" y="5549351"/>
                </a:moveTo>
                <a:cubicBezTo>
                  <a:pt x="7493139" y="5549351"/>
                  <a:pt x="7497524" y="5553673"/>
                  <a:pt x="7497524" y="5559075"/>
                </a:cubicBezTo>
                <a:cubicBezTo>
                  <a:pt x="7497524" y="5564477"/>
                  <a:pt x="7493203" y="5568862"/>
                  <a:pt x="7487803" y="5568862"/>
                </a:cubicBezTo>
                <a:cubicBezTo>
                  <a:pt x="7482403" y="5568862"/>
                  <a:pt x="7478019" y="5564413"/>
                  <a:pt x="7478019" y="5559075"/>
                </a:cubicBezTo>
                <a:cubicBezTo>
                  <a:pt x="7478019" y="5553736"/>
                  <a:pt x="7482403" y="5549351"/>
                  <a:pt x="7487803" y="5549351"/>
                </a:cubicBezTo>
                <a:close/>
                <a:moveTo>
                  <a:pt x="7246575" y="5549351"/>
                </a:moveTo>
                <a:cubicBezTo>
                  <a:pt x="7251975" y="5549351"/>
                  <a:pt x="7256359" y="5553673"/>
                  <a:pt x="7256359" y="5559075"/>
                </a:cubicBezTo>
                <a:cubicBezTo>
                  <a:pt x="7256359" y="5564477"/>
                  <a:pt x="7251912" y="5568862"/>
                  <a:pt x="7246575" y="5568862"/>
                </a:cubicBezTo>
                <a:cubicBezTo>
                  <a:pt x="7241238" y="5568862"/>
                  <a:pt x="7236855" y="5564413"/>
                  <a:pt x="7236855" y="5559075"/>
                </a:cubicBezTo>
                <a:cubicBezTo>
                  <a:pt x="7236855" y="5553736"/>
                  <a:pt x="7241175" y="5549351"/>
                  <a:pt x="7246575" y="5549351"/>
                </a:cubicBezTo>
                <a:close/>
                <a:moveTo>
                  <a:pt x="7005346" y="5549351"/>
                </a:moveTo>
                <a:cubicBezTo>
                  <a:pt x="7010746" y="5549351"/>
                  <a:pt x="7015130" y="5553673"/>
                  <a:pt x="7015130" y="5559075"/>
                </a:cubicBezTo>
                <a:cubicBezTo>
                  <a:pt x="7015130" y="5564477"/>
                  <a:pt x="7010683" y="5568862"/>
                  <a:pt x="7005346" y="5568862"/>
                </a:cubicBezTo>
                <a:cubicBezTo>
                  <a:pt x="7000009" y="5568862"/>
                  <a:pt x="6995626" y="5564413"/>
                  <a:pt x="6995626" y="5559075"/>
                </a:cubicBezTo>
                <a:cubicBezTo>
                  <a:pt x="6995626" y="5553736"/>
                  <a:pt x="6999946" y="5549351"/>
                  <a:pt x="7005346" y="5549351"/>
                </a:cubicBezTo>
                <a:close/>
                <a:moveTo>
                  <a:pt x="6764118" y="5549351"/>
                </a:moveTo>
                <a:cubicBezTo>
                  <a:pt x="6769518" y="5549351"/>
                  <a:pt x="6773902" y="5553673"/>
                  <a:pt x="6773902" y="5559075"/>
                </a:cubicBezTo>
                <a:cubicBezTo>
                  <a:pt x="6773902" y="5564477"/>
                  <a:pt x="6769518" y="5568862"/>
                  <a:pt x="6764118" y="5568862"/>
                </a:cubicBezTo>
                <a:cubicBezTo>
                  <a:pt x="6758718" y="5568862"/>
                  <a:pt x="6754335" y="5564413"/>
                  <a:pt x="6754335" y="5559075"/>
                </a:cubicBezTo>
                <a:cubicBezTo>
                  <a:pt x="6754335" y="5553736"/>
                  <a:pt x="6758718" y="5549351"/>
                  <a:pt x="6764118" y="5549351"/>
                </a:cubicBezTo>
                <a:close/>
                <a:moveTo>
                  <a:pt x="6522889" y="5549351"/>
                </a:moveTo>
                <a:cubicBezTo>
                  <a:pt x="6528225" y="5549351"/>
                  <a:pt x="6532610" y="5553673"/>
                  <a:pt x="6532610" y="5559075"/>
                </a:cubicBezTo>
                <a:cubicBezTo>
                  <a:pt x="6532610" y="5564477"/>
                  <a:pt x="6528289" y="5568862"/>
                  <a:pt x="6522889" y="5568862"/>
                </a:cubicBezTo>
                <a:cubicBezTo>
                  <a:pt x="6517489" y="5568862"/>
                  <a:pt x="6513105" y="5564413"/>
                  <a:pt x="6513105" y="5559075"/>
                </a:cubicBezTo>
                <a:cubicBezTo>
                  <a:pt x="6513105" y="5553736"/>
                  <a:pt x="6517489" y="5549351"/>
                  <a:pt x="6522889" y="5549351"/>
                </a:cubicBezTo>
                <a:close/>
                <a:moveTo>
                  <a:pt x="6281661" y="5549351"/>
                </a:moveTo>
                <a:cubicBezTo>
                  <a:pt x="6286997" y="5549351"/>
                  <a:pt x="6291381" y="5553673"/>
                  <a:pt x="6291381" y="5559075"/>
                </a:cubicBezTo>
                <a:cubicBezTo>
                  <a:pt x="6291381" y="5564477"/>
                  <a:pt x="6287061" y="5568862"/>
                  <a:pt x="6281661" y="5568862"/>
                </a:cubicBezTo>
                <a:cubicBezTo>
                  <a:pt x="6276261" y="5568862"/>
                  <a:pt x="6271877" y="5564413"/>
                  <a:pt x="6271877" y="5559075"/>
                </a:cubicBezTo>
                <a:cubicBezTo>
                  <a:pt x="6271877" y="5553736"/>
                  <a:pt x="6276261" y="5549351"/>
                  <a:pt x="6281661" y="5549351"/>
                </a:cubicBezTo>
                <a:close/>
                <a:moveTo>
                  <a:pt x="6040432" y="5549351"/>
                </a:moveTo>
                <a:cubicBezTo>
                  <a:pt x="6045832" y="5549351"/>
                  <a:pt x="6050216" y="5553673"/>
                  <a:pt x="6050216" y="5559075"/>
                </a:cubicBezTo>
                <a:cubicBezTo>
                  <a:pt x="6050216" y="5564477"/>
                  <a:pt x="6045769" y="5568862"/>
                  <a:pt x="6040432" y="5568862"/>
                </a:cubicBezTo>
                <a:cubicBezTo>
                  <a:pt x="6035095" y="5568862"/>
                  <a:pt x="6030712" y="5564413"/>
                  <a:pt x="6030712" y="5559075"/>
                </a:cubicBezTo>
                <a:cubicBezTo>
                  <a:pt x="6030712" y="5553736"/>
                  <a:pt x="6035032" y="5549351"/>
                  <a:pt x="6040432" y="5549351"/>
                </a:cubicBezTo>
                <a:close/>
                <a:moveTo>
                  <a:pt x="5799205" y="5549351"/>
                </a:moveTo>
                <a:cubicBezTo>
                  <a:pt x="5804606" y="5549351"/>
                  <a:pt x="5808989" y="5553673"/>
                  <a:pt x="5808989" y="5559075"/>
                </a:cubicBezTo>
                <a:cubicBezTo>
                  <a:pt x="5808989" y="5564477"/>
                  <a:pt x="5804542" y="5568862"/>
                  <a:pt x="5799205" y="5568862"/>
                </a:cubicBezTo>
                <a:cubicBezTo>
                  <a:pt x="5793870" y="5568862"/>
                  <a:pt x="5789486" y="5564413"/>
                  <a:pt x="5789486" y="5559075"/>
                </a:cubicBezTo>
                <a:cubicBezTo>
                  <a:pt x="5789486" y="5553736"/>
                  <a:pt x="5793806" y="5549351"/>
                  <a:pt x="5799205" y="5549351"/>
                </a:cubicBezTo>
                <a:close/>
                <a:moveTo>
                  <a:pt x="5557992" y="5549351"/>
                </a:moveTo>
                <a:cubicBezTo>
                  <a:pt x="5563392" y="5549351"/>
                  <a:pt x="5567774" y="5553673"/>
                  <a:pt x="5567774" y="5559075"/>
                </a:cubicBezTo>
                <a:cubicBezTo>
                  <a:pt x="5567774" y="5564477"/>
                  <a:pt x="5563392" y="5568862"/>
                  <a:pt x="5557992" y="5568862"/>
                </a:cubicBezTo>
                <a:cubicBezTo>
                  <a:pt x="5552592" y="5568862"/>
                  <a:pt x="5548208" y="5564413"/>
                  <a:pt x="5548208" y="5559075"/>
                </a:cubicBezTo>
                <a:cubicBezTo>
                  <a:pt x="5548208" y="5553736"/>
                  <a:pt x="5552592" y="5549351"/>
                  <a:pt x="5557992" y="5549351"/>
                </a:cubicBezTo>
                <a:close/>
                <a:moveTo>
                  <a:pt x="5316710" y="5549351"/>
                </a:moveTo>
                <a:cubicBezTo>
                  <a:pt x="5322044" y="5549351"/>
                  <a:pt x="5326432" y="5553673"/>
                  <a:pt x="5326432" y="5559075"/>
                </a:cubicBezTo>
                <a:cubicBezTo>
                  <a:pt x="5326432" y="5564477"/>
                  <a:pt x="5322105" y="5568862"/>
                  <a:pt x="5316710" y="5568862"/>
                </a:cubicBezTo>
                <a:cubicBezTo>
                  <a:pt x="5311316" y="5568862"/>
                  <a:pt x="5306926" y="5564413"/>
                  <a:pt x="5306926" y="5559075"/>
                </a:cubicBezTo>
                <a:cubicBezTo>
                  <a:pt x="5306926" y="5553736"/>
                  <a:pt x="5311316" y="5549351"/>
                  <a:pt x="5316710" y="5549351"/>
                </a:cubicBezTo>
                <a:close/>
                <a:moveTo>
                  <a:pt x="5075486" y="5549351"/>
                </a:moveTo>
                <a:cubicBezTo>
                  <a:pt x="5080820" y="5549351"/>
                  <a:pt x="5085202" y="5553673"/>
                  <a:pt x="5085202" y="5559075"/>
                </a:cubicBezTo>
                <a:cubicBezTo>
                  <a:pt x="5085202" y="5564477"/>
                  <a:pt x="5080885" y="5568862"/>
                  <a:pt x="5075486" y="5568862"/>
                </a:cubicBezTo>
                <a:cubicBezTo>
                  <a:pt x="5070087" y="5568862"/>
                  <a:pt x="5065705" y="5564413"/>
                  <a:pt x="5065705" y="5559075"/>
                </a:cubicBezTo>
                <a:cubicBezTo>
                  <a:pt x="5065705" y="5553736"/>
                  <a:pt x="5070087" y="5549351"/>
                  <a:pt x="5075486" y="5549351"/>
                </a:cubicBezTo>
                <a:close/>
                <a:moveTo>
                  <a:pt x="4834252" y="5549351"/>
                </a:moveTo>
                <a:cubicBezTo>
                  <a:pt x="4839658" y="5549351"/>
                  <a:pt x="4844040" y="5553673"/>
                  <a:pt x="4844040" y="5559075"/>
                </a:cubicBezTo>
                <a:cubicBezTo>
                  <a:pt x="4844040" y="5564477"/>
                  <a:pt x="4839595" y="5568862"/>
                  <a:pt x="4834252" y="5568862"/>
                </a:cubicBezTo>
                <a:cubicBezTo>
                  <a:pt x="4828917" y="5568862"/>
                  <a:pt x="4824534" y="5564413"/>
                  <a:pt x="4824534" y="5559075"/>
                </a:cubicBezTo>
                <a:cubicBezTo>
                  <a:pt x="4824534" y="5553736"/>
                  <a:pt x="4828853" y="5549351"/>
                  <a:pt x="4834252" y="5549351"/>
                </a:cubicBezTo>
                <a:close/>
                <a:moveTo>
                  <a:pt x="4593019" y="5549351"/>
                </a:moveTo>
                <a:cubicBezTo>
                  <a:pt x="4598416" y="5549351"/>
                  <a:pt x="4602795" y="5553673"/>
                  <a:pt x="4602795" y="5559075"/>
                </a:cubicBezTo>
                <a:cubicBezTo>
                  <a:pt x="4602795" y="5564477"/>
                  <a:pt x="4598353" y="5568862"/>
                  <a:pt x="4593019" y="5568862"/>
                </a:cubicBezTo>
                <a:cubicBezTo>
                  <a:pt x="4587686" y="5568862"/>
                  <a:pt x="4583304" y="5564413"/>
                  <a:pt x="4583304" y="5559075"/>
                </a:cubicBezTo>
                <a:cubicBezTo>
                  <a:pt x="4583304" y="5553736"/>
                  <a:pt x="4587622" y="5549351"/>
                  <a:pt x="4593019" y="5549351"/>
                </a:cubicBezTo>
                <a:close/>
                <a:moveTo>
                  <a:pt x="4351806" y="5549351"/>
                </a:moveTo>
                <a:cubicBezTo>
                  <a:pt x="4357195" y="5549351"/>
                  <a:pt x="4361580" y="5553673"/>
                  <a:pt x="4361580" y="5559075"/>
                </a:cubicBezTo>
                <a:cubicBezTo>
                  <a:pt x="4361580" y="5564477"/>
                  <a:pt x="4357195" y="5568862"/>
                  <a:pt x="4351806" y="5568862"/>
                </a:cubicBezTo>
                <a:cubicBezTo>
                  <a:pt x="4346397" y="5568862"/>
                  <a:pt x="4342006" y="5564413"/>
                  <a:pt x="4342006" y="5559075"/>
                </a:cubicBezTo>
                <a:cubicBezTo>
                  <a:pt x="4342006" y="5553736"/>
                  <a:pt x="4346397" y="5549351"/>
                  <a:pt x="4351806" y="5549351"/>
                </a:cubicBezTo>
                <a:close/>
                <a:moveTo>
                  <a:pt x="4110583" y="5549351"/>
                </a:moveTo>
                <a:cubicBezTo>
                  <a:pt x="4115986" y="5549351"/>
                  <a:pt x="4120362" y="5553673"/>
                  <a:pt x="4120362" y="5559075"/>
                </a:cubicBezTo>
                <a:cubicBezTo>
                  <a:pt x="4120362" y="5564477"/>
                  <a:pt x="4115986" y="5568862"/>
                  <a:pt x="4110583" y="5568862"/>
                </a:cubicBezTo>
                <a:cubicBezTo>
                  <a:pt x="4105180" y="5568862"/>
                  <a:pt x="4100801" y="5564413"/>
                  <a:pt x="4100801" y="5559075"/>
                </a:cubicBezTo>
                <a:cubicBezTo>
                  <a:pt x="4100801" y="5553736"/>
                  <a:pt x="4105180" y="5549351"/>
                  <a:pt x="4110583" y="5549351"/>
                </a:cubicBezTo>
                <a:close/>
                <a:moveTo>
                  <a:pt x="3869431" y="5549351"/>
                </a:moveTo>
                <a:cubicBezTo>
                  <a:pt x="3874765" y="5549351"/>
                  <a:pt x="3879151" y="5553673"/>
                  <a:pt x="3879151" y="5559075"/>
                </a:cubicBezTo>
                <a:cubicBezTo>
                  <a:pt x="3879151" y="5564477"/>
                  <a:pt x="3874830" y="5568862"/>
                  <a:pt x="3869431" y="5568862"/>
                </a:cubicBezTo>
                <a:cubicBezTo>
                  <a:pt x="3864032" y="5568862"/>
                  <a:pt x="3859648" y="5564413"/>
                  <a:pt x="3859648" y="5559075"/>
                </a:cubicBezTo>
                <a:cubicBezTo>
                  <a:pt x="3859648" y="5553736"/>
                  <a:pt x="3864032" y="5549351"/>
                  <a:pt x="3869431" y="5549351"/>
                </a:cubicBezTo>
                <a:close/>
                <a:moveTo>
                  <a:pt x="3628215" y="5549351"/>
                </a:moveTo>
                <a:cubicBezTo>
                  <a:pt x="3633533" y="5549351"/>
                  <a:pt x="3637936" y="5553673"/>
                  <a:pt x="3637936" y="5559075"/>
                </a:cubicBezTo>
                <a:cubicBezTo>
                  <a:pt x="3637936" y="5564477"/>
                  <a:pt x="3633597" y="5568862"/>
                  <a:pt x="3628215" y="5568862"/>
                </a:cubicBezTo>
                <a:cubicBezTo>
                  <a:pt x="3622815" y="5568862"/>
                  <a:pt x="3618433" y="5564413"/>
                  <a:pt x="3618433" y="5559075"/>
                </a:cubicBezTo>
                <a:cubicBezTo>
                  <a:pt x="3618433" y="5553736"/>
                  <a:pt x="3622815" y="5549351"/>
                  <a:pt x="3628215" y="5549351"/>
                </a:cubicBezTo>
                <a:close/>
                <a:moveTo>
                  <a:pt x="3386959" y="5549351"/>
                </a:moveTo>
                <a:cubicBezTo>
                  <a:pt x="3392360" y="5549351"/>
                  <a:pt x="3396745" y="5553673"/>
                  <a:pt x="3396745" y="5559075"/>
                </a:cubicBezTo>
                <a:cubicBezTo>
                  <a:pt x="3396745" y="5564477"/>
                  <a:pt x="3392297" y="5568862"/>
                  <a:pt x="3386959" y="5568862"/>
                </a:cubicBezTo>
                <a:cubicBezTo>
                  <a:pt x="3381622" y="5568862"/>
                  <a:pt x="3377237" y="5564413"/>
                  <a:pt x="3377237" y="5559075"/>
                </a:cubicBezTo>
                <a:cubicBezTo>
                  <a:pt x="3377237" y="5553736"/>
                  <a:pt x="3381558" y="5549351"/>
                  <a:pt x="3386959" y="5549351"/>
                </a:cubicBezTo>
                <a:close/>
                <a:moveTo>
                  <a:pt x="3145752" y="5549351"/>
                </a:moveTo>
                <a:cubicBezTo>
                  <a:pt x="3151151" y="5549351"/>
                  <a:pt x="3155534" y="5553673"/>
                  <a:pt x="3155534" y="5559075"/>
                </a:cubicBezTo>
                <a:cubicBezTo>
                  <a:pt x="3155534" y="5564477"/>
                  <a:pt x="3151088" y="5568862"/>
                  <a:pt x="3145752" y="5568862"/>
                </a:cubicBezTo>
                <a:cubicBezTo>
                  <a:pt x="3140417" y="5568862"/>
                  <a:pt x="3136034" y="5564413"/>
                  <a:pt x="3136034" y="5559075"/>
                </a:cubicBezTo>
                <a:cubicBezTo>
                  <a:pt x="3136034" y="5553736"/>
                  <a:pt x="3140353" y="5549351"/>
                  <a:pt x="3145752" y="5549351"/>
                </a:cubicBezTo>
                <a:close/>
                <a:moveTo>
                  <a:pt x="2904575" y="5549351"/>
                </a:moveTo>
                <a:cubicBezTo>
                  <a:pt x="2909974" y="5549351"/>
                  <a:pt x="2914357" y="5553673"/>
                  <a:pt x="2914357" y="5559075"/>
                </a:cubicBezTo>
                <a:cubicBezTo>
                  <a:pt x="2914357" y="5564477"/>
                  <a:pt x="2909974" y="5568862"/>
                  <a:pt x="2904575" y="5568862"/>
                </a:cubicBezTo>
                <a:cubicBezTo>
                  <a:pt x="2899176" y="5568862"/>
                  <a:pt x="2894793" y="5564413"/>
                  <a:pt x="2894793" y="5559075"/>
                </a:cubicBezTo>
                <a:cubicBezTo>
                  <a:pt x="2894793" y="5553736"/>
                  <a:pt x="2899176" y="5549351"/>
                  <a:pt x="2904575" y="5549351"/>
                </a:cubicBezTo>
                <a:close/>
                <a:moveTo>
                  <a:pt x="2663275" y="5549351"/>
                </a:moveTo>
                <a:cubicBezTo>
                  <a:pt x="2668613" y="5549351"/>
                  <a:pt x="2673000" y="5553673"/>
                  <a:pt x="2673000" y="5559075"/>
                </a:cubicBezTo>
                <a:cubicBezTo>
                  <a:pt x="2673000" y="5564477"/>
                  <a:pt x="2668677" y="5568862"/>
                  <a:pt x="2663275" y="5568862"/>
                </a:cubicBezTo>
                <a:cubicBezTo>
                  <a:pt x="2657878" y="5568862"/>
                  <a:pt x="2653493" y="5564413"/>
                  <a:pt x="2653493" y="5559075"/>
                </a:cubicBezTo>
                <a:cubicBezTo>
                  <a:pt x="2653493" y="5553736"/>
                  <a:pt x="2657878" y="5549351"/>
                  <a:pt x="2663275" y="5549351"/>
                </a:cubicBezTo>
                <a:close/>
                <a:moveTo>
                  <a:pt x="2422039" y="5549351"/>
                </a:moveTo>
                <a:cubicBezTo>
                  <a:pt x="2427373" y="5549351"/>
                  <a:pt x="2431755" y="5553673"/>
                  <a:pt x="2431755" y="5559075"/>
                </a:cubicBezTo>
                <a:cubicBezTo>
                  <a:pt x="2431755" y="5564477"/>
                  <a:pt x="2427437" y="5568862"/>
                  <a:pt x="2422039" y="5568862"/>
                </a:cubicBezTo>
                <a:cubicBezTo>
                  <a:pt x="2416642" y="5568862"/>
                  <a:pt x="2412259" y="5564413"/>
                  <a:pt x="2412259" y="5559075"/>
                </a:cubicBezTo>
                <a:cubicBezTo>
                  <a:pt x="2412259" y="5553736"/>
                  <a:pt x="2416642" y="5549351"/>
                  <a:pt x="2422039" y="5549351"/>
                </a:cubicBezTo>
                <a:close/>
                <a:moveTo>
                  <a:pt x="2180796" y="5549351"/>
                </a:moveTo>
                <a:cubicBezTo>
                  <a:pt x="2186202" y="5549351"/>
                  <a:pt x="2190581" y="5553673"/>
                  <a:pt x="2190581" y="5559075"/>
                </a:cubicBezTo>
                <a:cubicBezTo>
                  <a:pt x="2190581" y="5564477"/>
                  <a:pt x="2186136" y="5568862"/>
                  <a:pt x="2180796" y="5568862"/>
                </a:cubicBezTo>
                <a:cubicBezTo>
                  <a:pt x="2175475" y="5568862"/>
                  <a:pt x="2171087" y="5564413"/>
                  <a:pt x="2171087" y="5559075"/>
                </a:cubicBezTo>
                <a:cubicBezTo>
                  <a:pt x="2171087" y="5553736"/>
                  <a:pt x="2175412" y="5549351"/>
                  <a:pt x="2180796" y="5549351"/>
                </a:cubicBezTo>
                <a:close/>
                <a:moveTo>
                  <a:pt x="1939584" y="5549351"/>
                </a:moveTo>
                <a:cubicBezTo>
                  <a:pt x="1944983" y="5549351"/>
                  <a:pt x="1949367" y="5553673"/>
                  <a:pt x="1949367" y="5559075"/>
                </a:cubicBezTo>
                <a:cubicBezTo>
                  <a:pt x="1949367" y="5564477"/>
                  <a:pt x="1944920" y="5568862"/>
                  <a:pt x="1939584" y="5568862"/>
                </a:cubicBezTo>
                <a:cubicBezTo>
                  <a:pt x="1934247" y="5568862"/>
                  <a:pt x="1929862" y="5564413"/>
                  <a:pt x="1929862" y="5559075"/>
                </a:cubicBezTo>
                <a:cubicBezTo>
                  <a:pt x="1929862" y="5553736"/>
                  <a:pt x="1934184" y="5549351"/>
                  <a:pt x="1939584" y="5549351"/>
                </a:cubicBezTo>
                <a:close/>
                <a:moveTo>
                  <a:pt x="1698333" y="5549351"/>
                </a:moveTo>
                <a:cubicBezTo>
                  <a:pt x="1703734" y="5549351"/>
                  <a:pt x="1708119" y="5553673"/>
                  <a:pt x="1708119" y="5559075"/>
                </a:cubicBezTo>
                <a:cubicBezTo>
                  <a:pt x="1708119" y="5564477"/>
                  <a:pt x="1703734" y="5568862"/>
                  <a:pt x="1698333" y="5568862"/>
                </a:cubicBezTo>
                <a:cubicBezTo>
                  <a:pt x="1692932" y="5568862"/>
                  <a:pt x="1688548" y="5564413"/>
                  <a:pt x="1688548" y="5559075"/>
                </a:cubicBezTo>
                <a:cubicBezTo>
                  <a:pt x="1688548" y="5553736"/>
                  <a:pt x="1692932" y="5549351"/>
                  <a:pt x="1698333" y="5549351"/>
                </a:cubicBezTo>
                <a:close/>
                <a:moveTo>
                  <a:pt x="1457108" y="5549351"/>
                </a:moveTo>
                <a:cubicBezTo>
                  <a:pt x="1462444" y="5549351"/>
                  <a:pt x="1466829" y="5553673"/>
                  <a:pt x="1466829" y="5559075"/>
                </a:cubicBezTo>
                <a:cubicBezTo>
                  <a:pt x="1466829" y="5564477"/>
                  <a:pt x="1462508" y="5568862"/>
                  <a:pt x="1457108" y="5568862"/>
                </a:cubicBezTo>
                <a:cubicBezTo>
                  <a:pt x="1451708" y="5568862"/>
                  <a:pt x="1447324" y="5564413"/>
                  <a:pt x="1447324" y="5559075"/>
                </a:cubicBezTo>
                <a:cubicBezTo>
                  <a:pt x="1447324" y="5553736"/>
                  <a:pt x="1451708" y="5549351"/>
                  <a:pt x="1457108" y="5549351"/>
                </a:cubicBezTo>
                <a:close/>
                <a:moveTo>
                  <a:pt x="1215887" y="5549351"/>
                </a:moveTo>
                <a:cubicBezTo>
                  <a:pt x="1221287" y="5549351"/>
                  <a:pt x="1225671" y="5553673"/>
                  <a:pt x="1225671" y="5559075"/>
                </a:cubicBezTo>
                <a:cubicBezTo>
                  <a:pt x="1225671" y="5564477"/>
                  <a:pt x="1221224" y="5568862"/>
                  <a:pt x="1215887" y="5568862"/>
                </a:cubicBezTo>
                <a:cubicBezTo>
                  <a:pt x="1210551" y="5568862"/>
                  <a:pt x="1206167" y="5564413"/>
                  <a:pt x="1206167" y="5559075"/>
                </a:cubicBezTo>
                <a:cubicBezTo>
                  <a:pt x="1206167" y="5553736"/>
                  <a:pt x="1210487" y="5549351"/>
                  <a:pt x="1215887" y="5549351"/>
                </a:cubicBezTo>
                <a:close/>
                <a:moveTo>
                  <a:pt x="974667" y="5549351"/>
                </a:moveTo>
                <a:cubicBezTo>
                  <a:pt x="980067" y="5549351"/>
                  <a:pt x="984451" y="5553673"/>
                  <a:pt x="984451" y="5559075"/>
                </a:cubicBezTo>
                <a:cubicBezTo>
                  <a:pt x="984451" y="5564477"/>
                  <a:pt x="980004" y="5568862"/>
                  <a:pt x="974667" y="5568862"/>
                </a:cubicBezTo>
                <a:cubicBezTo>
                  <a:pt x="969331" y="5568862"/>
                  <a:pt x="964947" y="5564413"/>
                  <a:pt x="964947" y="5559075"/>
                </a:cubicBezTo>
                <a:cubicBezTo>
                  <a:pt x="964947" y="5553736"/>
                  <a:pt x="969267" y="5549351"/>
                  <a:pt x="974667" y="5549351"/>
                </a:cubicBezTo>
                <a:close/>
                <a:moveTo>
                  <a:pt x="733447" y="5549351"/>
                </a:moveTo>
                <a:cubicBezTo>
                  <a:pt x="738783" y="5549351"/>
                  <a:pt x="743167" y="5553673"/>
                  <a:pt x="743167" y="5559075"/>
                </a:cubicBezTo>
                <a:cubicBezTo>
                  <a:pt x="743167" y="5564477"/>
                  <a:pt x="738847" y="5568862"/>
                  <a:pt x="733447" y="5568862"/>
                </a:cubicBezTo>
                <a:cubicBezTo>
                  <a:pt x="728047" y="5568862"/>
                  <a:pt x="723663" y="5564413"/>
                  <a:pt x="723663" y="5559075"/>
                </a:cubicBezTo>
                <a:cubicBezTo>
                  <a:pt x="723663" y="5553736"/>
                  <a:pt x="728047" y="5549351"/>
                  <a:pt x="733447" y="5549351"/>
                </a:cubicBezTo>
                <a:close/>
                <a:moveTo>
                  <a:pt x="492226" y="5549351"/>
                </a:moveTo>
                <a:cubicBezTo>
                  <a:pt x="497562" y="5549351"/>
                  <a:pt x="501946" y="5553673"/>
                  <a:pt x="501946" y="5559075"/>
                </a:cubicBezTo>
                <a:cubicBezTo>
                  <a:pt x="501946" y="5564477"/>
                  <a:pt x="497626" y="5568862"/>
                  <a:pt x="492226" y="5568862"/>
                </a:cubicBezTo>
                <a:cubicBezTo>
                  <a:pt x="486826" y="5568862"/>
                  <a:pt x="482442" y="5564413"/>
                  <a:pt x="482442" y="5559075"/>
                </a:cubicBezTo>
                <a:cubicBezTo>
                  <a:pt x="482442" y="5553736"/>
                  <a:pt x="486826" y="5549351"/>
                  <a:pt x="492226" y="5549351"/>
                </a:cubicBezTo>
                <a:close/>
                <a:moveTo>
                  <a:pt x="251007" y="5549351"/>
                </a:moveTo>
                <a:cubicBezTo>
                  <a:pt x="256407" y="5549351"/>
                  <a:pt x="260791" y="5553673"/>
                  <a:pt x="260791" y="5559075"/>
                </a:cubicBezTo>
                <a:cubicBezTo>
                  <a:pt x="260791" y="5564477"/>
                  <a:pt x="256344" y="5568862"/>
                  <a:pt x="251007" y="5568862"/>
                </a:cubicBezTo>
                <a:cubicBezTo>
                  <a:pt x="245671" y="5568862"/>
                  <a:pt x="241287" y="5564413"/>
                  <a:pt x="241287" y="5559075"/>
                </a:cubicBezTo>
                <a:cubicBezTo>
                  <a:pt x="241287" y="5553736"/>
                  <a:pt x="245607" y="5549351"/>
                  <a:pt x="251007" y="5549351"/>
                </a:cubicBezTo>
                <a:close/>
                <a:moveTo>
                  <a:pt x="9724" y="5549351"/>
                </a:moveTo>
                <a:cubicBezTo>
                  <a:pt x="15124" y="5549351"/>
                  <a:pt x="19507" y="5553673"/>
                  <a:pt x="19507" y="5559075"/>
                </a:cubicBezTo>
                <a:cubicBezTo>
                  <a:pt x="19507" y="5564477"/>
                  <a:pt x="15061" y="5568862"/>
                  <a:pt x="9724" y="5568862"/>
                </a:cubicBezTo>
                <a:cubicBezTo>
                  <a:pt x="4388" y="5568862"/>
                  <a:pt x="4" y="5564413"/>
                  <a:pt x="4" y="5559075"/>
                </a:cubicBezTo>
                <a:cubicBezTo>
                  <a:pt x="4" y="5553736"/>
                  <a:pt x="4324" y="5549351"/>
                  <a:pt x="9724" y="5549351"/>
                </a:cubicBezTo>
                <a:close/>
                <a:moveTo>
                  <a:pt x="11820259" y="5308100"/>
                </a:moveTo>
                <a:cubicBezTo>
                  <a:pt x="11825659" y="5308100"/>
                  <a:pt x="11830043" y="5312548"/>
                  <a:pt x="11830043" y="5317887"/>
                </a:cubicBezTo>
                <a:cubicBezTo>
                  <a:pt x="11830043" y="5323226"/>
                  <a:pt x="11825596" y="5327611"/>
                  <a:pt x="11820259" y="5327611"/>
                </a:cubicBezTo>
                <a:cubicBezTo>
                  <a:pt x="11814922" y="5327611"/>
                  <a:pt x="11810539" y="5323289"/>
                  <a:pt x="11810539" y="5317887"/>
                </a:cubicBezTo>
                <a:cubicBezTo>
                  <a:pt x="11810539" y="5312485"/>
                  <a:pt x="11814859" y="5308100"/>
                  <a:pt x="11820259" y="5308100"/>
                </a:cubicBezTo>
                <a:close/>
                <a:moveTo>
                  <a:pt x="11579030" y="5308100"/>
                </a:moveTo>
                <a:cubicBezTo>
                  <a:pt x="11584430" y="5308100"/>
                  <a:pt x="11588815" y="5312548"/>
                  <a:pt x="11588815" y="5317887"/>
                </a:cubicBezTo>
                <a:cubicBezTo>
                  <a:pt x="11588815" y="5323226"/>
                  <a:pt x="11584367" y="5327611"/>
                  <a:pt x="11579030" y="5327611"/>
                </a:cubicBezTo>
                <a:cubicBezTo>
                  <a:pt x="11573694" y="5327611"/>
                  <a:pt x="11569310" y="5323289"/>
                  <a:pt x="11569310" y="5317887"/>
                </a:cubicBezTo>
                <a:cubicBezTo>
                  <a:pt x="11569310" y="5312485"/>
                  <a:pt x="11573630" y="5308100"/>
                  <a:pt x="11579030" y="5308100"/>
                </a:cubicBezTo>
                <a:close/>
                <a:moveTo>
                  <a:pt x="11337802" y="5308100"/>
                </a:moveTo>
                <a:cubicBezTo>
                  <a:pt x="11343202" y="5308100"/>
                  <a:pt x="11347587" y="5312548"/>
                  <a:pt x="11347587" y="5317887"/>
                </a:cubicBezTo>
                <a:cubicBezTo>
                  <a:pt x="11347587" y="5323226"/>
                  <a:pt x="11343139" y="5327611"/>
                  <a:pt x="11337802" y="5327611"/>
                </a:cubicBezTo>
                <a:cubicBezTo>
                  <a:pt x="11332466" y="5327611"/>
                  <a:pt x="11328082" y="5323289"/>
                  <a:pt x="11328082" y="5317887"/>
                </a:cubicBezTo>
                <a:cubicBezTo>
                  <a:pt x="11328082" y="5312485"/>
                  <a:pt x="11332402" y="5308100"/>
                  <a:pt x="11337802" y="5308100"/>
                </a:cubicBezTo>
                <a:close/>
                <a:moveTo>
                  <a:pt x="11096574" y="5308100"/>
                </a:moveTo>
                <a:cubicBezTo>
                  <a:pt x="11101910" y="5308100"/>
                  <a:pt x="11106294" y="5312548"/>
                  <a:pt x="11106294" y="5317887"/>
                </a:cubicBezTo>
                <a:cubicBezTo>
                  <a:pt x="11106294" y="5323226"/>
                  <a:pt x="11101974" y="5327611"/>
                  <a:pt x="11096574" y="5327611"/>
                </a:cubicBezTo>
                <a:cubicBezTo>
                  <a:pt x="11091174" y="5327611"/>
                  <a:pt x="11086790" y="5323289"/>
                  <a:pt x="11086790" y="5317887"/>
                </a:cubicBezTo>
                <a:cubicBezTo>
                  <a:pt x="11086790" y="5312485"/>
                  <a:pt x="11091174" y="5308100"/>
                  <a:pt x="11096574" y="5308100"/>
                </a:cubicBezTo>
                <a:close/>
                <a:moveTo>
                  <a:pt x="10855345" y="5308100"/>
                </a:moveTo>
                <a:cubicBezTo>
                  <a:pt x="10860682" y="5308100"/>
                  <a:pt x="10865065" y="5312548"/>
                  <a:pt x="10865065" y="5317887"/>
                </a:cubicBezTo>
                <a:cubicBezTo>
                  <a:pt x="10865065" y="5323226"/>
                  <a:pt x="10860682" y="5327611"/>
                  <a:pt x="10855345" y="5327611"/>
                </a:cubicBezTo>
                <a:cubicBezTo>
                  <a:pt x="10850008" y="5327611"/>
                  <a:pt x="10845625" y="5323289"/>
                  <a:pt x="10845625" y="5317887"/>
                </a:cubicBezTo>
                <a:cubicBezTo>
                  <a:pt x="10845625" y="5312485"/>
                  <a:pt x="10849945" y="5308100"/>
                  <a:pt x="10855345" y="5308100"/>
                </a:cubicBezTo>
                <a:close/>
                <a:moveTo>
                  <a:pt x="10614116" y="5308100"/>
                </a:moveTo>
                <a:cubicBezTo>
                  <a:pt x="10619516" y="5308100"/>
                  <a:pt x="10623901" y="5312548"/>
                  <a:pt x="10623901" y="5317887"/>
                </a:cubicBezTo>
                <a:cubicBezTo>
                  <a:pt x="10623901" y="5323226"/>
                  <a:pt x="10619454" y="5327611"/>
                  <a:pt x="10614116" y="5327611"/>
                </a:cubicBezTo>
                <a:cubicBezTo>
                  <a:pt x="10608780" y="5327611"/>
                  <a:pt x="10604396" y="5323289"/>
                  <a:pt x="10604396" y="5317887"/>
                </a:cubicBezTo>
                <a:cubicBezTo>
                  <a:pt x="10604396" y="5312485"/>
                  <a:pt x="10608716" y="5308100"/>
                  <a:pt x="10614116" y="5308100"/>
                </a:cubicBezTo>
                <a:close/>
                <a:moveTo>
                  <a:pt x="10372888" y="5308100"/>
                </a:moveTo>
                <a:cubicBezTo>
                  <a:pt x="10378288" y="5308100"/>
                  <a:pt x="10382673" y="5312548"/>
                  <a:pt x="10382673" y="5317887"/>
                </a:cubicBezTo>
                <a:cubicBezTo>
                  <a:pt x="10382673" y="5323226"/>
                  <a:pt x="10378225" y="5327611"/>
                  <a:pt x="10372888" y="5327611"/>
                </a:cubicBezTo>
                <a:cubicBezTo>
                  <a:pt x="10367552" y="5327611"/>
                  <a:pt x="10363168" y="5323289"/>
                  <a:pt x="10363168" y="5317887"/>
                </a:cubicBezTo>
                <a:cubicBezTo>
                  <a:pt x="10363168" y="5312485"/>
                  <a:pt x="10367488" y="5308100"/>
                  <a:pt x="10372888" y="5308100"/>
                </a:cubicBezTo>
                <a:close/>
                <a:moveTo>
                  <a:pt x="10131660" y="5308100"/>
                </a:moveTo>
                <a:cubicBezTo>
                  <a:pt x="10137060" y="5308100"/>
                  <a:pt x="10141444" y="5312548"/>
                  <a:pt x="10141444" y="5317887"/>
                </a:cubicBezTo>
                <a:cubicBezTo>
                  <a:pt x="10141444" y="5323226"/>
                  <a:pt x="10136997" y="5327611"/>
                  <a:pt x="10131660" y="5327611"/>
                </a:cubicBezTo>
                <a:cubicBezTo>
                  <a:pt x="10126323" y="5327611"/>
                  <a:pt x="10121940" y="5323289"/>
                  <a:pt x="10121940" y="5317887"/>
                </a:cubicBezTo>
                <a:cubicBezTo>
                  <a:pt x="10121940" y="5312485"/>
                  <a:pt x="10126260" y="5308100"/>
                  <a:pt x="10131660" y="5308100"/>
                </a:cubicBezTo>
                <a:close/>
                <a:moveTo>
                  <a:pt x="9890432" y="5308100"/>
                </a:moveTo>
                <a:cubicBezTo>
                  <a:pt x="9895768" y="5308100"/>
                  <a:pt x="9900152" y="5312548"/>
                  <a:pt x="9900152" y="5317887"/>
                </a:cubicBezTo>
                <a:cubicBezTo>
                  <a:pt x="9900152" y="5323226"/>
                  <a:pt x="9895832" y="5327611"/>
                  <a:pt x="9890432" y="5327611"/>
                </a:cubicBezTo>
                <a:cubicBezTo>
                  <a:pt x="9885031" y="5327611"/>
                  <a:pt x="9880648" y="5323289"/>
                  <a:pt x="9880648" y="5317887"/>
                </a:cubicBezTo>
                <a:cubicBezTo>
                  <a:pt x="9880648" y="5312485"/>
                  <a:pt x="9885031" y="5308100"/>
                  <a:pt x="9890432" y="5308100"/>
                </a:cubicBezTo>
                <a:close/>
                <a:moveTo>
                  <a:pt x="9649203" y="5308100"/>
                </a:moveTo>
                <a:cubicBezTo>
                  <a:pt x="9654540" y="5308100"/>
                  <a:pt x="9658923" y="5312548"/>
                  <a:pt x="9658923" y="5317887"/>
                </a:cubicBezTo>
                <a:cubicBezTo>
                  <a:pt x="9658923" y="5323226"/>
                  <a:pt x="9654540" y="5327611"/>
                  <a:pt x="9649203" y="5327611"/>
                </a:cubicBezTo>
                <a:cubicBezTo>
                  <a:pt x="9643866" y="5327611"/>
                  <a:pt x="9639483" y="5323289"/>
                  <a:pt x="9639483" y="5317887"/>
                </a:cubicBezTo>
                <a:cubicBezTo>
                  <a:pt x="9639483" y="5312485"/>
                  <a:pt x="9643803" y="5308100"/>
                  <a:pt x="9649203" y="5308100"/>
                </a:cubicBezTo>
                <a:close/>
                <a:moveTo>
                  <a:pt x="9417695" y="5308100"/>
                </a:moveTo>
                <a:cubicBezTo>
                  <a:pt x="9423031" y="5308100"/>
                  <a:pt x="9427416" y="5312548"/>
                  <a:pt x="9427416" y="5317887"/>
                </a:cubicBezTo>
                <a:cubicBezTo>
                  <a:pt x="9427416" y="5323226"/>
                  <a:pt x="9423095" y="5327611"/>
                  <a:pt x="9417695" y="5327611"/>
                </a:cubicBezTo>
                <a:cubicBezTo>
                  <a:pt x="9412295" y="5327611"/>
                  <a:pt x="9407911" y="5323289"/>
                  <a:pt x="9407911" y="5317887"/>
                </a:cubicBezTo>
                <a:cubicBezTo>
                  <a:pt x="9407911" y="5312485"/>
                  <a:pt x="9412295" y="5308100"/>
                  <a:pt x="9417695" y="5308100"/>
                </a:cubicBezTo>
                <a:close/>
                <a:moveTo>
                  <a:pt x="9176467" y="5308100"/>
                </a:moveTo>
                <a:cubicBezTo>
                  <a:pt x="9181803" y="5308100"/>
                  <a:pt x="9186187" y="5312548"/>
                  <a:pt x="9186187" y="5317887"/>
                </a:cubicBezTo>
                <a:cubicBezTo>
                  <a:pt x="9186187" y="5323226"/>
                  <a:pt x="9181867" y="5327611"/>
                  <a:pt x="9176467" y="5327611"/>
                </a:cubicBezTo>
                <a:cubicBezTo>
                  <a:pt x="9171066" y="5327611"/>
                  <a:pt x="9166683" y="5323289"/>
                  <a:pt x="9166683" y="5317887"/>
                </a:cubicBezTo>
                <a:cubicBezTo>
                  <a:pt x="9166683" y="5312485"/>
                  <a:pt x="9171066" y="5308100"/>
                  <a:pt x="9176467" y="5308100"/>
                </a:cubicBezTo>
                <a:close/>
                <a:moveTo>
                  <a:pt x="8935237" y="5308100"/>
                </a:moveTo>
                <a:cubicBezTo>
                  <a:pt x="8940574" y="5308100"/>
                  <a:pt x="8944958" y="5312548"/>
                  <a:pt x="8944958" y="5317887"/>
                </a:cubicBezTo>
                <a:cubicBezTo>
                  <a:pt x="8944958" y="5323226"/>
                  <a:pt x="8940638" y="5327611"/>
                  <a:pt x="8935237" y="5327611"/>
                </a:cubicBezTo>
                <a:cubicBezTo>
                  <a:pt x="8929837" y="5327611"/>
                  <a:pt x="8925454" y="5323289"/>
                  <a:pt x="8925454" y="5317887"/>
                </a:cubicBezTo>
                <a:cubicBezTo>
                  <a:pt x="8925454" y="5312485"/>
                  <a:pt x="8929837" y="5308100"/>
                  <a:pt x="8935237" y="5308100"/>
                </a:cubicBezTo>
                <a:close/>
                <a:moveTo>
                  <a:pt x="8694009" y="5308100"/>
                </a:moveTo>
                <a:cubicBezTo>
                  <a:pt x="8699346" y="5308100"/>
                  <a:pt x="8703730" y="5312548"/>
                  <a:pt x="8703730" y="5317887"/>
                </a:cubicBezTo>
                <a:cubicBezTo>
                  <a:pt x="8703730" y="5323226"/>
                  <a:pt x="8699346" y="5327611"/>
                  <a:pt x="8694009" y="5327611"/>
                </a:cubicBezTo>
                <a:cubicBezTo>
                  <a:pt x="8688673" y="5327611"/>
                  <a:pt x="8684289" y="5323289"/>
                  <a:pt x="8684289" y="5317887"/>
                </a:cubicBezTo>
                <a:cubicBezTo>
                  <a:pt x="8684289" y="5312485"/>
                  <a:pt x="8688609" y="5308100"/>
                  <a:pt x="8694009" y="5308100"/>
                </a:cubicBezTo>
                <a:close/>
                <a:moveTo>
                  <a:pt x="8452781" y="5308100"/>
                </a:moveTo>
                <a:cubicBezTo>
                  <a:pt x="8458181" y="5308100"/>
                  <a:pt x="8462566" y="5312548"/>
                  <a:pt x="8462566" y="5317887"/>
                </a:cubicBezTo>
                <a:cubicBezTo>
                  <a:pt x="8462566" y="5323226"/>
                  <a:pt x="8458118" y="5327611"/>
                  <a:pt x="8452781" y="5327611"/>
                </a:cubicBezTo>
                <a:cubicBezTo>
                  <a:pt x="8447445" y="5327611"/>
                  <a:pt x="8443061" y="5323289"/>
                  <a:pt x="8443061" y="5317887"/>
                </a:cubicBezTo>
                <a:cubicBezTo>
                  <a:pt x="8443061" y="5312485"/>
                  <a:pt x="8447381" y="5308100"/>
                  <a:pt x="8452781" y="5308100"/>
                </a:cubicBezTo>
                <a:close/>
                <a:moveTo>
                  <a:pt x="8211553" y="5308100"/>
                </a:moveTo>
                <a:cubicBezTo>
                  <a:pt x="8216889" y="5308100"/>
                  <a:pt x="8221273" y="5312548"/>
                  <a:pt x="8221273" y="5317887"/>
                </a:cubicBezTo>
                <a:cubicBezTo>
                  <a:pt x="8221273" y="5323226"/>
                  <a:pt x="8216953" y="5327611"/>
                  <a:pt x="8211553" y="5327611"/>
                </a:cubicBezTo>
                <a:cubicBezTo>
                  <a:pt x="8206152" y="5327611"/>
                  <a:pt x="8201769" y="5323289"/>
                  <a:pt x="8201769" y="5317887"/>
                </a:cubicBezTo>
                <a:cubicBezTo>
                  <a:pt x="8201769" y="5312485"/>
                  <a:pt x="8206152" y="5308100"/>
                  <a:pt x="8211553" y="5308100"/>
                </a:cubicBezTo>
                <a:close/>
                <a:moveTo>
                  <a:pt x="7970260" y="5308100"/>
                </a:moveTo>
                <a:cubicBezTo>
                  <a:pt x="7975661" y="5308100"/>
                  <a:pt x="7980044" y="5312548"/>
                  <a:pt x="7980044" y="5317887"/>
                </a:cubicBezTo>
                <a:cubicBezTo>
                  <a:pt x="7980044" y="5323226"/>
                  <a:pt x="7975661" y="5327611"/>
                  <a:pt x="7970260" y="5327611"/>
                </a:cubicBezTo>
                <a:cubicBezTo>
                  <a:pt x="7964860" y="5327611"/>
                  <a:pt x="7960477" y="5323289"/>
                  <a:pt x="7960477" y="5317887"/>
                </a:cubicBezTo>
                <a:cubicBezTo>
                  <a:pt x="7960477" y="5312485"/>
                  <a:pt x="7964860" y="5308100"/>
                  <a:pt x="7970260" y="5308100"/>
                </a:cubicBezTo>
                <a:close/>
                <a:moveTo>
                  <a:pt x="7729032" y="5308100"/>
                </a:moveTo>
                <a:cubicBezTo>
                  <a:pt x="7734369" y="5308100"/>
                  <a:pt x="7738753" y="5312548"/>
                  <a:pt x="7738753" y="5317887"/>
                </a:cubicBezTo>
                <a:cubicBezTo>
                  <a:pt x="7738753" y="5323226"/>
                  <a:pt x="7734432" y="5327611"/>
                  <a:pt x="7729032" y="5327611"/>
                </a:cubicBezTo>
                <a:cubicBezTo>
                  <a:pt x="7723632" y="5327611"/>
                  <a:pt x="7719249" y="5323289"/>
                  <a:pt x="7719249" y="5317887"/>
                </a:cubicBezTo>
                <a:cubicBezTo>
                  <a:pt x="7719249" y="5312485"/>
                  <a:pt x="7723632" y="5308100"/>
                  <a:pt x="7729032" y="5308100"/>
                </a:cubicBezTo>
                <a:close/>
                <a:moveTo>
                  <a:pt x="7487803" y="5308100"/>
                </a:moveTo>
                <a:cubicBezTo>
                  <a:pt x="7493139" y="5308100"/>
                  <a:pt x="7497524" y="5312548"/>
                  <a:pt x="7497524" y="5317887"/>
                </a:cubicBezTo>
                <a:cubicBezTo>
                  <a:pt x="7497524" y="5323226"/>
                  <a:pt x="7493203" y="5327611"/>
                  <a:pt x="7487803" y="5327611"/>
                </a:cubicBezTo>
                <a:cubicBezTo>
                  <a:pt x="7482403" y="5327611"/>
                  <a:pt x="7478019" y="5323289"/>
                  <a:pt x="7478019" y="5317887"/>
                </a:cubicBezTo>
                <a:cubicBezTo>
                  <a:pt x="7478019" y="5312485"/>
                  <a:pt x="7482403" y="5308100"/>
                  <a:pt x="7487803" y="5308100"/>
                </a:cubicBezTo>
                <a:close/>
                <a:moveTo>
                  <a:pt x="7246575" y="5308100"/>
                </a:moveTo>
                <a:cubicBezTo>
                  <a:pt x="7251975" y="5308100"/>
                  <a:pt x="7256359" y="5312548"/>
                  <a:pt x="7256359" y="5317887"/>
                </a:cubicBezTo>
                <a:cubicBezTo>
                  <a:pt x="7256359" y="5323226"/>
                  <a:pt x="7251912" y="5327611"/>
                  <a:pt x="7246575" y="5327611"/>
                </a:cubicBezTo>
                <a:cubicBezTo>
                  <a:pt x="7241238" y="5327611"/>
                  <a:pt x="7236855" y="5323289"/>
                  <a:pt x="7236855" y="5317887"/>
                </a:cubicBezTo>
                <a:cubicBezTo>
                  <a:pt x="7236855" y="5312485"/>
                  <a:pt x="7241175" y="5308100"/>
                  <a:pt x="7246575" y="5308100"/>
                </a:cubicBezTo>
                <a:close/>
                <a:moveTo>
                  <a:pt x="7005346" y="5308100"/>
                </a:moveTo>
                <a:cubicBezTo>
                  <a:pt x="7010746" y="5308100"/>
                  <a:pt x="7015130" y="5312548"/>
                  <a:pt x="7015130" y="5317887"/>
                </a:cubicBezTo>
                <a:cubicBezTo>
                  <a:pt x="7015130" y="5323226"/>
                  <a:pt x="7010683" y="5327611"/>
                  <a:pt x="7005346" y="5327611"/>
                </a:cubicBezTo>
                <a:cubicBezTo>
                  <a:pt x="7000009" y="5327611"/>
                  <a:pt x="6995626" y="5323289"/>
                  <a:pt x="6995626" y="5317887"/>
                </a:cubicBezTo>
                <a:cubicBezTo>
                  <a:pt x="6995626" y="5312485"/>
                  <a:pt x="6999946" y="5308100"/>
                  <a:pt x="7005346" y="5308100"/>
                </a:cubicBezTo>
                <a:close/>
                <a:moveTo>
                  <a:pt x="6764118" y="5308100"/>
                </a:moveTo>
                <a:cubicBezTo>
                  <a:pt x="6769518" y="5308100"/>
                  <a:pt x="6773902" y="5312548"/>
                  <a:pt x="6773902" y="5317887"/>
                </a:cubicBezTo>
                <a:cubicBezTo>
                  <a:pt x="6773902" y="5323226"/>
                  <a:pt x="6769518" y="5327611"/>
                  <a:pt x="6764118" y="5327611"/>
                </a:cubicBezTo>
                <a:cubicBezTo>
                  <a:pt x="6758718" y="5327611"/>
                  <a:pt x="6754335" y="5323289"/>
                  <a:pt x="6754335" y="5317887"/>
                </a:cubicBezTo>
                <a:cubicBezTo>
                  <a:pt x="6754335" y="5312485"/>
                  <a:pt x="6758718" y="5308100"/>
                  <a:pt x="6764118" y="5308100"/>
                </a:cubicBezTo>
                <a:close/>
                <a:moveTo>
                  <a:pt x="6522889" y="5308100"/>
                </a:moveTo>
                <a:cubicBezTo>
                  <a:pt x="6528225" y="5308100"/>
                  <a:pt x="6532610" y="5312548"/>
                  <a:pt x="6532610" y="5317887"/>
                </a:cubicBezTo>
                <a:cubicBezTo>
                  <a:pt x="6532610" y="5323226"/>
                  <a:pt x="6528289" y="5327611"/>
                  <a:pt x="6522889" y="5327611"/>
                </a:cubicBezTo>
                <a:cubicBezTo>
                  <a:pt x="6517489" y="5327611"/>
                  <a:pt x="6513105" y="5323289"/>
                  <a:pt x="6513105" y="5317887"/>
                </a:cubicBezTo>
                <a:cubicBezTo>
                  <a:pt x="6513105" y="5312485"/>
                  <a:pt x="6517489" y="5308100"/>
                  <a:pt x="6522889" y="5308100"/>
                </a:cubicBezTo>
                <a:close/>
                <a:moveTo>
                  <a:pt x="6281661" y="5308100"/>
                </a:moveTo>
                <a:cubicBezTo>
                  <a:pt x="6286997" y="5308100"/>
                  <a:pt x="6291381" y="5312548"/>
                  <a:pt x="6291381" y="5317887"/>
                </a:cubicBezTo>
                <a:cubicBezTo>
                  <a:pt x="6291381" y="5323226"/>
                  <a:pt x="6287061" y="5327611"/>
                  <a:pt x="6281661" y="5327611"/>
                </a:cubicBezTo>
                <a:cubicBezTo>
                  <a:pt x="6276261" y="5327611"/>
                  <a:pt x="6271877" y="5323289"/>
                  <a:pt x="6271877" y="5317887"/>
                </a:cubicBezTo>
                <a:cubicBezTo>
                  <a:pt x="6271877" y="5312485"/>
                  <a:pt x="6276261" y="5308100"/>
                  <a:pt x="6281661" y="5308100"/>
                </a:cubicBezTo>
                <a:close/>
                <a:moveTo>
                  <a:pt x="6040432" y="5308100"/>
                </a:moveTo>
                <a:cubicBezTo>
                  <a:pt x="6045832" y="5308100"/>
                  <a:pt x="6050216" y="5312548"/>
                  <a:pt x="6050216" y="5317887"/>
                </a:cubicBezTo>
                <a:cubicBezTo>
                  <a:pt x="6050216" y="5323226"/>
                  <a:pt x="6045769" y="5327611"/>
                  <a:pt x="6040432" y="5327611"/>
                </a:cubicBezTo>
                <a:cubicBezTo>
                  <a:pt x="6035095" y="5327611"/>
                  <a:pt x="6030712" y="5323289"/>
                  <a:pt x="6030712" y="5317887"/>
                </a:cubicBezTo>
                <a:cubicBezTo>
                  <a:pt x="6030712" y="5312485"/>
                  <a:pt x="6035032" y="5308100"/>
                  <a:pt x="6040432" y="5308100"/>
                </a:cubicBezTo>
                <a:close/>
                <a:moveTo>
                  <a:pt x="5799205" y="5308100"/>
                </a:moveTo>
                <a:cubicBezTo>
                  <a:pt x="5804606" y="5308100"/>
                  <a:pt x="5808989" y="5312548"/>
                  <a:pt x="5808989" y="5317887"/>
                </a:cubicBezTo>
                <a:cubicBezTo>
                  <a:pt x="5808989" y="5323226"/>
                  <a:pt x="5804542" y="5327611"/>
                  <a:pt x="5799205" y="5327611"/>
                </a:cubicBezTo>
                <a:cubicBezTo>
                  <a:pt x="5793870" y="5327611"/>
                  <a:pt x="5789486" y="5323289"/>
                  <a:pt x="5789486" y="5317887"/>
                </a:cubicBezTo>
                <a:cubicBezTo>
                  <a:pt x="5789486" y="5312485"/>
                  <a:pt x="5793806" y="5308100"/>
                  <a:pt x="5799205" y="5308100"/>
                </a:cubicBezTo>
                <a:close/>
                <a:moveTo>
                  <a:pt x="5557992" y="5308100"/>
                </a:moveTo>
                <a:cubicBezTo>
                  <a:pt x="5563392" y="5308100"/>
                  <a:pt x="5567774" y="5312548"/>
                  <a:pt x="5567774" y="5317887"/>
                </a:cubicBezTo>
                <a:cubicBezTo>
                  <a:pt x="5567774" y="5323226"/>
                  <a:pt x="5563392" y="5327611"/>
                  <a:pt x="5557992" y="5327611"/>
                </a:cubicBezTo>
                <a:cubicBezTo>
                  <a:pt x="5552592" y="5327611"/>
                  <a:pt x="5548208" y="5323289"/>
                  <a:pt x="5548208" y="5317887"/>
                </a:cubicBezTo>
                <a:cubicBezTo>
                  <a:pt x="5548208" y="5312485"/>
                  <a:pt x="5552592" y="5308100"/>
                  <a:pt x="5557992" y="5308100"/>
                </a:cubicBezTo>
                <a:close/>
                <a:moveTo>
                  <a:pt x="5316710" y="5308100"/>
                </a:moveTo>
                <a:cubicBezTo>
                  <a:pt x="5322044" y="5308100"/>
                  <a:pt x="5326432" y="5312548"/>
                  <a:pt x="5326432" y="5317887"/>
                </a:cubicBezTo>
                <a:cubicBezTo>
                  <a:pt x="5326432" y="5323226"/>
                  <a:pt x="5322105" y="5327611"/>
                  <a:pt x="5316710" y="5327611"/>
                </a:cubicBezTo>
                <a:cubicBezTo>
                  <a:pt x="5311316" y="5327611"/>
                  <a:pt x="5306924" y="5323289"/>
                  <a:pt x="5306924" y="5317887"/>
                </a:cubicBezTo>
                <a:cubicBezTo>
                  <a:pt x="5306924" y="5312485"/>
                  <a:pt x="5311316" y="5308100"/>
                  <a:pt x="5316710" y="5308100"/>
                </a:cubicBezTo>
                <a:close/>
                <a:moveTo>
                  <a:pt x="5075486" y="5308100"/>
                </a:moveTo>
                <a:cubicBezTo>
                  <a:pt x="5080820" y="5308100"/>
                  <a:pt x="5085202" y="5312548"/>
                  <a:pt x="5085202" y="5317887"/>
                </a:cubicBezTo>
                <a:cubicBezTo>
                  <a:pt x="5085202" y="5323226"/>
                  <a:pt x="5080885" y="5327611"/>
                  <a:pt x="5075486" y="5327611"/>
                </a:cubicBezTo>
                <a:cubicBezTo>
                  <a:pt x="5070087" y="5327611"/>
                  <a:pt x="5065705" y="5323289"/>
                  <a:pt x="5065705" y="5317887"/>
                </a:cubicBezTo>
                <a:cubicBezTo>
                  <a:pt x="5065705" y="5312485"/>
                  <a:pt x="5070087" y="5308100"/>
                  <a:pt x="5075486" y="5308100"/>
                </a:cubicBezTo>
                <a:close/>
                <a:moveTo>
                  <a:pt x="4834252" y="5308100"/>
                </a:moveTo>
                <a:cubicBezTo>
                  <a:pt x="4839658" y="5308100"/>
                  <a:pt x="4844040" y="5312548"/>
                  <a:pt x="4844040" y="5317887"/>
                </a:cubicBezTo>
                <a:cubicBezTo>
                  <a:pt x="4844040" y="5323226"/>
                  <a:pt x="4839595" y="5327611"/>
                  <a:pt x="4834252" y="5327611"/>
                </a:cubicBezTo>
                <a:cubicBezTo>
                  <a:pt x="4828917" y="5327611"/>
                  <a:pt x="4824534" y="5323289"/>
                  <a:pt x="4824534" y="5317887"/>
                </a:cubicBezTo>
                <a:cubicBezTo>
                  <a:pt x="4824534" y="5312485"/>
                  <a:pt x="4828853" y="5308100"/>
                  <a:pt x="4834252" y="5308100"/>
                </a:cubicBezTo>
                <a:close/>
                <a:moveTo>
                  <a:pt x="4593019" y="5308100"/>
                </a:moveTo>
                <a:cubicBezTo>
                  <a:pt x="4598416" y="5308100"/>
                  <a:pt x="4602795" y="5312548"/>
                  <a:pt x="4602795" y="5317887"/>
                </a:cubicBezTo>
                <a:cubicBezTo>
                  <a:pt x="4602795" y="5323226"/>
                  <a:pt x="4598353" y="5327611"/>
                  <a:pt x="4593019" y="5327611"/>
                </a:cubicBezTo>
                <a:cubicBezTo>
                  <a:pt x="4587686" y="5327611"/>
                  <a:pt x="4583304" y="5323289"/>
                  <a:pt x="4583304" y="5317887"/>
                </a:cubicBezTo>
                <a:cubicBezTo>
                  <a:pt x="4583304" y="5312485"/>
                  <a:pt x="4587622" y="5308100"/>
                  <a:pt x="4593019" y="5308100"/>
                </a:cubicBezTo>
                <a:close/>
                <a:moveTo>
                  <a:pt x="4351806" y="5308100"/>
                </a:moveTo>
                <a:cubicBezTo>
                  <a:pt x="4357195" y="5308100"/>
                  <a:pt x="4361580" y="5312548"/>
                  <a:pt x="4361580" y="5317887"/>
                </a:cubicBezTo>
                <a:cubicBezTo>
                  <a:pt x="4361580" y="5323226"/>
                  <a:pt x="4357195" y="5327611"/>
                  <a:pt x="4351806" y="5327611"/>
                </a:cubicBezTo>
                <a:cubicBezTo>
                  <a:pt x="4346397" y="5327611"/>
                  <a:pt x="4342006" y="5323289"/>
                  <a:pt x="4342006" y="5317887"/>
                </a:cubicBezTo>
                <a:cubicBezTo>
                  <a:pt x="4342006" y="5312485"/>
                  <a:pt x="4346397" y="5308100"/>
                  <a:pt x="4351806" y="5308100"/>
                </a:cubicBezTo>
                <a:close/>
                <a:moveTo>
                  <a:pt x="4110583" y="5308100"/>
                </a:moveTo>
                <a:cubicBezTo>
                  <a:pt x="4115986" y="5308100"/>
                  <a:pt x="4120362" y="5312548"/>
                  <a:pt x="4120362" y="5317887"/>
                </a:cubicBezTo>
                <a:cubicBezTo>
                  <a:pt x="4120362" y="5323226"/>
                  <a:pt x="4115986" y="5327611"/>
                  <a:pt x="4110583" y="5327611"/>
                </a:cubicBezTo>
                <a:cubicBezTo>
                  <a:pt x="4105180" y="5327611"/>
                  <a:pt x="4100799" y="5323289"/>
                  <a:pt x="4100799" y="5317887"/>
                </a:cubicBezTo>
                <a:cubicBezTo>
                  <a:pt x="4100799" y="5312485"/>
                  <a:pt x="4105180" y="5308100"/>
                  <a:pt x="4110583" y="5308100"/>
                </a:cubicBezTo>
                <a:close/>
                <a:moveTo>
                  <a:pt x="3869431" y="5308100"/>
                </a:moveTo>
                <a:cubicBezTo>
                  <a:pt x="3874765" y="5308100"/>
                  <a:pt x="3879151" y="5312548"/>
                  <a:pt x="3879151" y="5317887"/>
                </a:cubicBezTo>
                <a:cubicBezTo>
                  <a:pt x="3879151" y="5323226"/>
                  <a:pt x="3874828" y="5327611"/>
                  <a:pt x="3869431" y="5327611"/>
                </a:cubicBezTo>
                <a:cubicBezTo>
                  <a:pt x="3864032" y="5327611"/>
                  <a:pt x="3859648" y="5323289"/>
                  <a:pt x="3859648" y="5317887"/>
                </a:cubicBezTo>
                <a:cubicBezTo>
                  <a:pt x="3859648" y="5312485"/>
                  <a:pt x="3864032" y="5308100"/>
                  <a:pt x="3869431" y="5308100"/>
                </a:cubicBezTo>
                <a:close/>
                <a:moveTo>
                  <a:pt x="3628215" y="5308100"/>
                </a:moveTo>
                <a:cubicBezTo>
                  <a:pt x="3633533" y="5308100"/>
                  <a:pt x="3637936" y="5312548"/>
                  <a:pt x="3637936" y="5317887"/>
                </a:cubicBezTo>
                <a:cubicBezTo>
                  <a:pt x="3637936" y="5323226"/>
                  <a:pt x="3633597" y="5327611"/>
                  <a:pt x="3628215" y="5327611"/>
                </a:cubicBezTo>
                <a:cubicBezTo>
                  <a:pt x="3622815" y="5327611"/>
                  <a:pt x="3618432" y="5323289"/>
                  <a:pt x="3618432" y="5317887"/>
                </a:cubicBezTo>
                <a:cubicBezTo>
                  <a:pt x="3618432" y="5312485"/>
                  <a:pt x="3622815" y="5308100"/>
                  <a:pt x="3628215" y="5308100"/>
                </a:cubicBezTo>
                <a:close/>
                <a:moveTo>
                  <a:pt x="3386959" y="5308100"/>
                </a:moveTo>
                <a:cubicBezTo>
                  <a:pt x="3392360" y="5308100"/>
                  <a:pt x="3396745" y="5312548"/>
                  <a:pt x="3396745" y="5317887"/>
                </a:cubicBezTo>
                <a:cubicBezTo>
                  <a:pt x="3396745" y="5323226"/>
                  <a:pt x="3392296" y="5327611"/>
                  <a:pt x="3386959" y="5327611"/>
                </a:cubicBezTo>
                <a:cubicBezTo>
                  <a:pt x="3381622" y="5327611"/>
                  <a:pt x="3377237" y="5323289"/>
                  <a:pt x="3377237" y="5317887"/>
                </a:cubicBezTo>
                <a:cubicBezTo>
                  <a:pt x="3377237" y="5312485"/>
                  <a:pt x="3381558" y="5308100"/>
                  <a:pt x="3386959" y="5308100"/>
                </a:cubicBezTo>
                <a:close/>
                <a:moveTo>
                  <a:pt x="3145752" y="5308100"/>
                </a:moveTo>
                <a:cubicBezTo>
                  <a:pt x="3151151" y="5308100"/>
                  <a:pt x="3155534" y="5312548"/>
                  <a:pt x="3155534" y="5317887"/>
                </a:cubicBezTo>
                <a:cubicBezTo>
                  <a:pt x="3155534" y="5323226"/>
                  <a:pt x="3151088" y="5327611"/>
                  <a:pt x="3145752" y="5327611"/>
                </a:cubicBezTo>
                <a:cubicBezTo>
                  <a:pt x="3140417" y="5327611"/>
                  <a:pt x="3136034" y="5323289"/>
                  <a:pt x="3136034" y="5317887"/>
                </a:cubicBezTo>
                <a:cubicBezTo>
                  <a:pt x="3136034" y="5312485"/>
                  <a:pt x="3140353" y="5308100"/>
                  <a:pt x="3145752" y="5308100"/>
                </a:cubicBezTo>
                <a:close/>
                <a:moveTo>
                  <a:pt x="2904574" y="5308100"/>
                </a:moveTo>
                <a:cubicBezTo>
                  <a:pt x="2909974" y="5308100"/>
                  <a:pt x="2914357" y="5312548"/>
                  <a:pt x="2914357" y="5317887"/>
                </a:cubicBezTo>
                <a:cubicBezTo>
                  <a:pt x="2914357" y="5323226"/>
                  <a:pt x="2909974" y="5327611"/>
                  <a:pt x="2904574" y="5327611"/>
                </a:cubicBezTo>
                <a:cubicBezTo>
                  <a:pt x="2899176" y="5327611"/>
                  <a:pt x="2894793" y="5323289"/>
                  <a:pt x="2894793" y="5317887"/>
                </a:cubicBezTo>
                <a:cubicBezTo>
                  <a:pt x="2894793" y="5312485"/>
                  <a:pt x="2899176" y="5308100"/>
                  <a:pt x="2904574" y="5308100"/>
                </a:cubicBezTo>
                <a:close/>
                <a:moveTo>
                  <a:pt x="2663275" y="5308100"/>
                </a:moveTo>
                <a:cubicBezTo>
                  <a:pt x="2668613" y="5308100"/>
                  <a:pt x="2673000" y="5312548"/>
                  <a:pt x="2673000" y="5317887"/>
                </a:cubicBezTo>
                <a:cubicBezTo>
                  <a:pt x="2673000" y="5323226"/>
                  <a:pt x="2668677" y="5327611"/>
                  <a:pt x="2663275" y="5327611"/>
                </a:cubicBezTo>
                <a:cubicBezTo>
                  <a:pt x="2657878" y="5327611"/>
                  <a:pt x="2653493" y="5323289"/>
                  <a:pt x="2653493" y="5317887"/>
                </a:cubicBezTo>
                <a:cubicBezTo>
                  <a:pt x="2653493" y="5312485"/>
                  <a:pt x="2657878" y="5308100"/>
                  <a:pt x="2663275" y="5308100"/>
                </a:cubicBezTo>
                <a:close/>
                <a:moveTo>
                  <a:pt x="2422039" y="5308100"/>
                </a:moveTo>
                <a:cubicBezTo>
                  <a:pt x="2427372" y="5308100"/>
                  <a:pt x="2431755" y="5312548"/>
                  <a:pt x="2431755" y="5317887"/>
                </a:cubicBezTo>
                <a:cubicBezTo>
                  <a:pt x="2431755" y="5323226"/>
                  <a:pt x="2427437" y="5327611"/>
                  <a:pt x="2422039" y="5327611"/>
                </a:cubicBezTo>
                <a:cubicBezTo>
                  <a:pt x="2416641" y="5327611"/>
                  <a:pt x="2412259" y="5323289"/>
                  <a:pt x="2412259" y="5317887"/>
                </a:cubicBezTo>
                <a:cubicBezTo>
                  <a:pt x="2412259" y="5312485"/>
                  <a:pt x="2416641" y="5308100"/>
                  <a:pt x="2422039" y="5308100"/>
                </a:cubicBezTo>
                <a:close/>
                <a:moveTo>
                  <a:pt x="2180796" y="5308100"/>
                </a:moveTo>
                <a:cubicBezTo>
                  <a:pt x="2186202" y="5308100"/>
                  <a:pt x="2190581" y="5312548"/>
                  <a:pt x="2190581" y="5317887"/>
                </a:cubicBezTo>
                <a:cubicBezTo>
                  <a:pt x="2190581" y="5323226"/>
                  <a:pt x="2186136" y="5327611"/>
                  <a:pt x="2180796" y="5327611"/>
                </a:cubicBezTo>
                <a:cubicBezTo>
                  <a:pt x="2175475" y="5327611"/>
                  <a:pt x="2171085" y="5323289"/>
                  <a:pt x="2171085" y="5317887"/>
                </a:cubicBezTo>
                <a:cubicBezTo>
                  <a:pt x="2171085" y="5312485"/>
                  <a:pt x="2175412" y="5308100"/>
                  <a:pt x="2180796" y="5308100"/>
                </a:cubicBezTo>
                <a:close/>
                <a:moveTo>
                  <a:pt x="1939584" y="5308100"/>
                </a:moveTo>
                <a:cubicBezTo>
                  <a:pt x="1944983" y="5308100"/>
                  <a:pt x="1949367" y="5312548"/>
                  <a:pt x="1949367" y="5317887"/>
                </a:cubicBezTo>
                <a:cubicBezTo>
                  <a:pt x="1949367" y="5323226"/>
                  <a:pt x="1944920" y="5327611"/>
                  <a:pt x="1939584" y="5327611"/>
                </a:cubicBezTo>
                <a:cubicBezTo>
                  <a:pt x="1934247" y="5327611"/>
                  <a:pt x="1929862" y="5323289"/>
                  <a:pt x="1929862" y="5317887"/>
                </a:cubicBezTo>
                <a:cubicBezTo>
                  <a:pt x="1929862" y="5312485"/>
                  <a:pt x="1934184" y="5308100"/>
                  <a:pt x="1939584" y="5308100"/>
                </a:cubicBezTo>
                <a:close/>
                <a:moveTo>
                  <a:pt x="1698333" y="5308100"/>
                </a:moveTo>
                <a:cubicBezTo>
                  <a:pt x="1703734" y="5308100"/>
                  <a:pt x="1708119" y="5312548"/>
                  <a:pt x="1708119" y="5317887"/>
                </a:cubicBezTo>
                <a:cubicBezTo>
                  <a:pt x="1708119" y="5323226"/>
                  <a:pt x="1703734" y="5327611"/>
                  <a:pt x="1698333" y="5327611"/>
                </a:cubicBezTo>
                <a:cubicBezTo>
                  <a:pt x="1692932" y="5327611"/>
                  <a:pt x="1688548" y="5323289"/>
                  <a:pt x="1688548" y="5317887"/>
                </a:cubicBezTo>
                <a:cubicBezTo>
                  <a:pt x="1688548" y="5312485"/>
                  <a:pt x="1692932" y="5308100"/>
                  <a:pt x="1698333" y="5308100"/>
                </a:cubicBezTo>
                <a:close/>
                <a:moveTo>
                  <a:pt x="1457108" y="5308100"/>
                </a:moveTo>
                <a:cubicBezTo>
                  <a:pt x="1462444" y="5308100"/>
                  <a:pt x="1466828" y="5312548"/>
                  <a:pt x="1466828" y="5317887"/>
                </a:cubicBezTo>
                <a:cubicBezTo>
                  <a:pt x="1466828" y="5323226"/>
                  <a:pt x="1462508" y="5327611"/>
                  <a:pt x="1457108" y="5327611"/>
                </a:cubicBezTo>
                <a:cubicBezTo>
                  <a:pt x="1451708" y="5327611"/>
                  <a:pt x="1447324" y="5323289"/>
                  <a:pt x="1447324" y="5317887"/>
                </a:cubicBezTo>
                <a:cubicBezTo>
                  <a:pt x="1447324" y="5312485"/>
                  <a:pt x="1451708" y="5308100"/>
                  <a:pt x="1457108" y="5308100"/>
                </a:cubicBezTo>
                <a:close/>
                <a:moveTo>
                  <a:pt x="1215887" y="5308100"/>
                </a:moveTo>
                <a:cubicBezTo>
                  <a:pt x="1221287" y="5308100"/>
                  <a:pt x="1225671" y="5312548"/>
                  <a:pt x="1225671" y="5317887"/>
                </a:cubicBezTo>
                <a:cubicBezTo>
                  <a:pt x="1225671" y="5323226"/>
                  <a:pt x="1221224" y="5327611"/>
                  <a:pt x="1215887" y="5327611"/>
                </a:cubicBezTo>
                <a:cubicBezTo>
                  <a:pt x="1210551" y="5327611"/>
                  <a:pt x="1206167" y="5323289"/>
                  <a:pt x="1206167" y="5317887"/>
                </a:cubicBezTo>
                <a:cubicBezTo>
                  <a:pt x="1206167" y="5312485"/>
                  <a:pt x="1210487" y="5308100"/>
                  <a:pt x="1215887" y="5308100"/>
                </a:cubicBezTo>
                <a:close/>
                <a:moveTo>
                  <a:pt x="974667" y="5308100"/>
                </a:moveTo>
                <a:cubicBezTo>
                  <a:pt x="980067" y="5308100"/>
                  <a:pt x="984451" y="5312548"/>
                  <a:pt x="984451" y="5317887"/>
                </a:cubicBezTo>
                <a:cubicBezTo>
                  <a:pt x="984451" y="5323226"/>
                  <a:pt x="980004" y="5327611"/>
                  <a:pt x="974667" y="5327611"/>
                </a:cubicBezTo>
                <a:cubicBezTo>
                  <a:pt x="969331" y="5327611"/>
                  <a:pt x="964947" y="5323289"/>
                  <a:pt x="964947" y="5317887"/>
                </a:cubicBezTo>
                <a:cubicBezTo>
                  <a:pt x="964947" y="5312485"/>
                  <a:pt x="969267" y="5308100"/>
                  <a:pt x="974667" y="5308100"/>
                </a:cubicBezTo>
                <a:close/>
                <a:moveTo>
                  <a:pt x="733447" y="5308100"/>
                </a:moveTo>
                <a:cubicBezTo>
                  <a:pt x="738783" y="5308100"/>
                  <a:pt x="743167" y="5312548"/>
                  <a:pt x="743167" y="5317887"/>
                </a:cubicBezTo>
                <a:cubicBezTo>
                  <a:pt x="743167" y="5323226"/>
                  <a:pt x="738847" y="5327611"/>
                  <a:pt x="733447" y="5327611"/>
                </a:cubicBezTo>
                <a:cubicBezTo>
                  <a:pt x="728047" y="5327611"/>
                  <a:pt x="723663" y="5323289"/>
                  <a:pt x="723663" y="5317887"/>
                </a:cubicBezTo>
                <a:cubicBezTo>
                  <a:pt x="723663" y="5312485"/>
                  <a:pt x="728047" y="5308100"/>
                  <a:pt x="733447" y="5308100"/>
                </a:cubicBezTo>
                <a:close/>
                <a:moveTo>
                  <a:pt x="492226" y="5308100"/>
                </a:moveTo>
                <a:cubicBezTo>
                  <a:pt x="497562" y="5308100"/>
                  <a:pt x="501946" y="5312548"/>
                  <a:pt x="501946" y="5317887"/>
                </a:cubicBezTo>
                <a:cubicBezTo>
                  <a:pt x="501946" y="5323226"/>
                  <a:pt x="497626" y="5327611"/>
                  <a:pt x="492226" y="5327611"/>
                </a:cubicBezTo>
                <a:cubicBezTo>
                  <a:pt x="486826" y="5327611"/>
                  <a:pt x="482442" y="5323289"/>
                  <a:pt x="482442" y="5317887"/>
                </a:cubicBezTo>
                <a:cubicBezTo>
                  <a:pt x="482442" y="5312485"/>
                  <a:pt x="486826" y="5308100"/>
                  <a:pt x="492226" y="5308100"/>
                </a:cubicBezTo>
                <a:close/>
                <a:moveTo>
                  <a:pt x="251007" y="5308100"/>
                </a:moveTo>
                <a:cubicBezTo>
                  <a:pt x="256407" y="5308100"/>
                  <a:pt x="260791" y="5312548"/>
                  <a:pt x="260791" y="5317887"/>
                </a:cubicBezTo>
                <a:cubicBezTo>
                  <a:pt x="260791" y="5323226"/>
                  <a:pt x="256344" y="5327611"/>
                  <a:pt x="251007" y="5327611"/>
                </a:cubicBezTo>
                <a:cubicBezTo>
                  <a:pt x="245671" y="5327611"/>
                  <a:pt x="241287" y="5323289"/>
                  <a:pt x="241287" y="5317887"/>
                </a:cubicBezTo>
                <a:cubicBezTo>
                  <a:pt x="241287" y="5312485"/>
                  <a:pt x="245607" y="5308100"/>
                  <a:pt x="251007" y="5308100"/>
                </a:cubicBezTo>
                <a:close/>
                <a:moveTo>
                  <a:pt x="9723" y="5308100"/>
                </a:moveTo>
                <a:cubicBezTo>
                  <a:pt x="15123" y="5308100"/>
                  <a:pt x="19507" y="5312548"/>
                  <a:pt x="19507" y="5317887"/>
                </a:cubicBezTo>
                <a:cubicBezTo>
                  <a:pt x="19507" y="5323226"/>
                  <a:pt x="15060" y="5327611"/>
                  <a:pt x="9723" y="5327611"/>
                </a:cubicBezTo>
                <a:cubicBezTo>
                  <a:pt x="4388" y="5327611"/>
                  <a:pt x="4" y="5323289"/>
                  <a:pt x="4" y="5317887"/>
                </a:cubicBezTo>
                <a:cubicBezTo>
                  <a:pt x="4" y="5312485"/>
                  <a:pt x="4324" y="5308100"/>
                  <a:pt x="9723" y="5308100"/>
                </a:cubicBezTo>
                <a:close/>
                <a:moveTo>
                  <a:pt x="11820259" y="5066785"/>
                </a:moveTo>
                <a:cubicBezTo>
                  <a:pt x="11825659" y="5066785"/>
                  <a:pt x="11830043" y="5071234"/>
                  <a:pt x="11830043" y="5076573"/>
                </a:cubicBezTo>
                <a:cubicBezTo>
                  <a:pt x="11830043" y="5081911"/>
                  <a:pt x="11825596" y="5086296"/>
                  <a:pt x="11820259" y="5086296"/>
                </a:cubicBezTo>
                <a:cubicBezTo>
                  <a:pt x="11814922" y="5086296"/>
                  <a:pt x="11810539" y="5081975"/>
                  <a:pt x="11810539" y="5076573"/>
                </a:cubicBezTo>
                <a:cubicBezTo>
                  <a:pt x="11810539" y="5071170"/>
                  <a:pt x="11814859" y="5066785"/>
                  <a:pt x="11820259" y="5066785"/>
                </a:cubicBezTo>
                <a:close/>
                <a:moveTo>
                  <a:pt x="11579030" y="5066785"/>
                </a:moveTo>
                <a:cubicBezTo>
                  <a:pt x="11584430" y="5066785"/>
                  <a:pt x="11588815" y="5071234"/>
                  <a:pt x="11588815" y="5076573"/>
                </a:cubicBezTo>
                <a:cubicBezTo>
                  <a:pt x="11588815" y="5081911"/>
                  <a:pt x="11584367" y="5086296"/>
                  <a:pt x="11579030" y="5086296"/>
                </a:cubicBezTo>
                <a:cubicBezTo>
                  <a:pt x="11573694" y="5086296"/>
                  <a:pt x="11569310" y="5081975"/>
                  <a:pt x="11569310" y="5076573"/>
                </a:cubicBezTo>
                <a:cubicBezTo>
                  <a:pt x="11569310" y="5071170"/>
                  <a:pt x="11573630" y="5066785"/>
                  <a:pt x="11579030" y="5066785"/>
                </a:cubicBezTo>
                <a:close/>
                <a:moveTo>
                  <a:pt x="11337802" y="5066785"/>
                </a:moveTo>
                <a:cubicBezTo>
                  <a:pt x="11343202" y="5066785"/>
                  <a:pt x="11347587" y="5071234"/>
                  <a:pt x="11347587" y="5076573"/>
                </a:cubicBezTo>
                <a:cubicBezTo>
                  <a:pt x="11347587" y="5081911"/>
                  <a:pt x="11343139" y="5086296"/>
                  <a:pt x="11337802" y="5086296"/>
                </a:cubicBezTo>
                <a:cubicBezTo>
                  <a:pt x="11332466" y="5086296"/>
                  <a:pt x="11328082" y="5081975"/>
                  <a:pt x="11328082" y="5076573"/>
                </a:cubicBezTo>
                <a:cubicBezTo>
                  <a:pt x="11328082" y="5071170"/>
                  <a:pt x="11332402" y="5066785"/>
                  <a:pt x="11337802" y="5066785"/>
                </a:cubicBezTo>
                <a:close/>
                <a:moveTo>
                  <a:pt x="11096574" y="5066785"/>
                </a:moveTo>
                <a:cubicBezTo>
                  <a:pt x="11101910" y="5066785"/>
                  <a:pt x="11106294" y="5071234"/>
                  <a:pt x="11106294" y="5076573"/>
                </a:cubicBezTo>
                <a:cubicBezTo>
                  <a:pt x="11106294" y="5081911"/>
                  <a:pt x="11101974" y="5086296"/>
                  <a:pt x="11096574" y="5086296"/>
                </a:cubicBezTo>
                <a:cubicBezTo>
                  <a:pt x="11091174" y="5086296"/>
                  <a:pt x="11086790" y="5081975"/>
                  <a:pt x="11086790" y="5076573"/>
                </a:cubicBezTo>
                <a:cubicBezTo>
                  <a:pt x="11086790" y="5071170"/>
                  <a:pt x="11091174" y="5066785"/>
                  <a:pt x="11096574" y="5066785"/>
                </a:cubicBezTo>
                <a:close/>
                <a:moveTo>
                  <a:pt x="10855345" y="5066785"/>
                </a:moveTo>
                <a:cubicBezTo>
                  <a:pt x="10860682" y="5066785"/>
                  <a:pt x="10865065" y="5071234"/>
                  <a:pt x="10865065" y="5076573"/>
                </a:cubicBezTo>
                <a:cubicBezTo>
                  <a:pt x="10865065" y="5081911"/>
                  <a:pt x="10860682" y="5086296"/>
                  <a:pt x="10855345" y="5086296"/>
                </a:cubicBezTo>
                <a:cubicBezTo>
                  <a:pt x="10850008" y="5086296"/>
                  <a:pt x="10845625" y="5081975"/>
                  <a:pt x="10845625" y="5076573"/>
                </a:cubicBezTo>
                <a:cubicBezTo>
                  <a:pt x="10845625" y="5071170"/>
                  <a:pt x="10849945" y="5066785"/>
                  <a:pt x="10855345" y="5066785"/>
                </a:cubicBezTo>
                <a:close/>
                <a:moveTo>
                  <a:pt x="10614116" y="5066785"/>
                </a:moveTo>
                <a:cubicBezTo>
                  <a:pt x="10619516" y="5066785"/>
                  <a:pt x="10623901" y="5071234"/>
                  <a:pt x="10623901" y="5076573"/>
                </a:cubicBezTo>
                <a:cubicBezTo>
                  <a:pt x="10623901" y="5081911"/>
                  <a:pt x="10619454" y="5086296"/>
                  <a:pt x="10614116" y="5086296"/>
                </a:cubicBezTo>
                <a:cubicBezTo>
                  <a:pt x="10608780" y="5086296"/>
                  <a:pt x="10604396" y="5081975"/>
                  <a:pt x="10604396" y="5076573"/>
                </a:cubicBezTo>
                <a:cubicBezTo>
                  <a:pt x="10604396" y="5071170"/>
                  <a:pt x="10608716" y="5066785"/>
                  <a:pt x="10614116" y="5066785"/>
                </a:cubicBezTo>
                <a:close/>
                <a:moveTo>
                  <a:pt x="10372888" y="5066785"/>
                </a:moveTo>
                <a:cubicBezTo>
                  <a:pt x="10378288" y="5066785"/>
                  <a:pt x="10382673" y="5071234"/>
                  <a:pt x="10382673" y="5076573"/>
                </a:cubicBezTo>
                <a:cubicBezTo>
                  <a:pt x="10382673" y="5081911"/>
                  <a:pt x="10378225" y="5086296"/>
                  <a:pt x="10372888" y="5086296"/>
                </a:cubicBezTo>
                <a:cubicBezTo>
                  <a:pt x="10367552" y="5086296"/>
                  <a:pt x="10363168" y="5081975"/>
                  <a:pt x="10363168" y="5076573"/>
                </a:cubicBezTo>
                <a:cubicBezTo>
                  <a:pt x="10363168" y="5071170"/>
                  <a:pt x="10367488" y="5066785"/>
                  <a:pt x="10372888" y="5066785"/>
                </a:cubicBezTo>
                <a:close/>
                <a:moveTo>
                  <a:pt x="10131660" y="5066785"/>
                </a:moveTo>
                <a:cubicBezTo>
                  <a:pt x="10137060" y="5066785"/>
                  <a:pt x="10141444" y="5071234"/>
                  <a:pt x="10141444" y="5076573"/>
                </a:cubicBezTo>
                <a:cubicBezTo>
                  <a:pt x="10141444" y="5081911"/>
                  <a:pt x="10136997" y="5086296"/>
                  <a:pt x="10131660" y="5086296"/>
                </a:cubicBezTo>
                <a:cubicBezTo>
                  <a:pt x="10126323" y="5086296"/>
                  <a:pt x="10121940" y="5081975"/>
                  <a:pt x="10121940" y="5076573"/>
                </a:cubicBezTo>
                <a:cubicBezTo>
                  <a:pt x="10121940" y="5071170"/>
                  <a:pt x="10126260" y="5066785"/>
                  <a:pt x="10131660" y="5066785"/>
                </a:cubicBezTo>
                <a:close/>
                <a:moveTo>
                  <a:pt x="9890432" y="5066785"/>
                </a:moveTo>
                <a:cubicBezTo>
                  <a:pt x="9895768" y="5066785"/>
                  <a:pt x="9900152" y="5071234"/>
                  <a:pt x="9900152" y="5076573"/>
                </a:cubicBezTo>
                <a:cubicBezTo>
                  <a:pt x="9900152" y="5081911"/>
                  <a:pt x="9895832" y="5086296"/>
                  <a:pt x="9890432" y="5086296"/>
                </a:cubicBezTo>
                <a:cubicBezTo>
                  <a:pt x="9885031" y="5086296"/>
                  <a:pt x="9880648" y="5081975"/>
                  <a:pt x="9880648" y="5076573"/>
                </a:cubicBezTo>
                <a:cubicBezTo>
                  <a:pt x="9880648" y="5071170"/>
                  <a:pt x="9885031" y="5066785"/>
                  <a:pt x="9890432" y="5066785"/>
                </a:cubicBezTo>
                <a:close/>
                <a:moveTo>
                  <a:pt x="9649203" y="5066785"/>
                </a:moveTo>
                <a:cubicBezTo>
                  <a:pt x="9654540" y="5066785"/>
                  <a:pt x="9658923" y="5071234"/>
                  <a:pt x="9658923" y="5076573"/>
                </a:cubicBezTo>
                <a:cubicBezTo>
                  <a:pt x="9658923" y="5081911"/>
                  <a:pt x="9654540" y="5086296"/>
                  <a:pt x="9649203" y="5086296"/>
                </a:cubicBezTo>
                <a:cubicBezTo>
                  <a:pt x="9643866" y="5086296"/>
                  <a:pt x="9639483" y="5081975"/>
                  <a:pt x="9639483" y="5076573"/>
                </a:cubicBezTo>
                <a:cubicBezTo>
                  <a:pt x="9639483" y="5071170"/>
                  <a:pt x="9643803" y="5066785"/>
                  <a:pt x="9649203" y="5066785"/>
                </a:cubicBezTo>
                <a:close/>
                <a:moveTo>
                  <a:pt x="9417695" y="5066785"/>
                </a:moveTo>
                <a:cubicBezTo>
                  <a:pt x="9423031" y="5066785"/>
                  <a:pt x="9427416" y="5071234"/>
                  <a:pt x="9427416" y="5076573"/>
                </a:cubicBezTo>
                <a:cubicBezTo>
                  <a:pt x="9427416" y="5081911"/>
                  <a:pt x="9423095" y="5086296"/>
                  <a:pt x="9417695" y="5086296"/>
                </a:cubicBezTo>
                <a:cubicBezTo>
                  <a:pt x="9412295" y="5086296"/>
                  <a:pt x="9407911" y="5081975"/>
                  <a:pt x="9407911" y="5076573"/>
                </a:cubicBezTo>
                <a:cubicBezTo>
                  <a:pt x="9407911" y="5071170"/>
                  <a:pt x="9412295" y="5066785"/>
                  <a:pt x="9417695" y="5066785"/>
                </a:cubicBezTo>
                <a:close/>
                <a:moveTo>
                  <a:pt x="9176467" y="5066785"/>
                </a:moveTo>
                <a:cubicBezTo>
                  <a:pt x="9181803" y="5066785"/>
                  <a:pt x="9186187" y="5071234"/>
                  <a:pt x="9186187" y="5076573"/>
                </a:cubicBezTo>
                <a:cubicBezTo>
                  <a:pt x="9186187" y="5081911"/>
                  <a:pt x="9181867" y="5086296"/>
                  <a:pt x="9176467" y="5086296"/>
                </a:cubicBezTo>
                <a:cubicBezTo>
                  <a:pt x="9171066" y="5086296"/>
                  <a:pt x="9166683" y="5081975"/>
                  <a:pt x="9166683" y="5076573"/>
                </a:cubicBezTo>
                <a:cubicBezTo>
                  <a:pt x="9166683" y="5071170"/>
                  <a:pt x="9171066" y="5066785"/>
                  <a:pt x="9176467" y="5066785"/>
                </a:cubicBezTo>
                <a:close/>
                <a:moveTo>
                  <a:pt x="8935237" y="5066785"/>
                </a:moveTo>
                <a:cubicBezTo>
                  <a:pt x="8940574" y="5066785"/>
                  <a:pt x="8944958" y="5071234"/>
                  <a:pt x="8944958" y="5076573"/>
                </a:cubicBezTo>
                <a:cubicBezTo>
                  <a:pt x="8944958" y="5081911"/>
                  <a:pt x="8940638" y="5086296"/>
                  <a:pt x="8935237" y="5086296"/>
                </a:cubicBezTo>
                <a:cubicBezTo>
                  <a:pt x="8929837" y="5086296"/>
                  <a:pt x="8925454" y="5081975"/>
                  <a:pt x="8925454" y="5076573"/>
                </a:cubicBezTo>
                <a:cubicBezTo>
                  <a:pt x="8925454" y="5071170"/>
                  <a:pt x="8929837" y="5066785"/>
                  <a:pt x="8935237" y="5066785"/>
                </a:cubicBezTo>
                <a:close/>
                <a:moveTo>
                  <a:pt x="8694009" y="5066785"/>
                </a:moveTo>
                <a:cubicBezTo>
                  <a:pt x="8699346" y="5066785"/>
                  <a:pt x="8703730" y="5071234"/>
                  <a:pt x="8703730" y="5076573"/>
                </a:cubicBezTo>
                <a:cubicBezTo>
                  <a:pt x="8703730" y="5081911"/>
                  <a:pt x="8699346" y="5086296"/>
                  <a:pt x="8694009" y="5086296"/>
                </a:cubicBezTo>
                <a:cubicBezTo>
                  <a:pt x="8688673" y="5086296"/>
                  <a:pt x="8684289" y="5081975"/>
                  <a:pt x="8684289" y="5076573"/>
                </a:cubicBezTo>
                <a:cubicBezTo>
                  <a:pt x="8684289" y="5071170"/>
                  <a:pt x="8688609" y="5066785"/>
                  <a:pt x="8694009" y="5066785"/>
                </a:cubicBezTo>
                <a:close/>
                <a:moveTo>
                  <a:pt x="8452781" y="5066785"/>
                </a:moveTo>
                <a:cubicBezTo>
                  <a:pt x="8458181" y="5066785"/>
                  <a:pt x="8462566" y="5071234"/>
                  <a:pt x="8462566" y="5076573"/>
                </a:cubicBezTo>
                <a:cubicBezTo>
                  <a:pt x="8462566" y="5081911"/>
                  <a:pt x="8458118" y="5086296"/>
                  <a:pt x="8452781" y="5086296"/>
                </a:cubicBezTo>
                <a:cubicBezTo>
                  <a:pt x="8447445" y="5086296"/>
                  <a:pt x="8443061" y="5081975"/>
                  <a:pt x="8443061" y="5076573"/>
                </a:cubicBezTo>
                <a:cubicBezTo>
                  <a:pt x="8443061" y="5071170"/>
                  <a:pt x="8447381" y="5066785"/>
                  <a:pt x="8452781" y="5066785"/>
                </a:cubicBezTo>
                <a:close/>
                <a:moveTo>
                  <a:pt x="8211553" y="5066785"/>
                </a:moveTo>
                <a:cubicBezTo>
                  <a:pt x="8216889" y="5066785"/>
                  <a:pt x="8221273" y="5071234"/>
                  <a:pt x="8221273" y="5076573"/>
                </a:cubicBezTo>
                <a:cubicBezTo>
                  <a:pt x="8221273" y="5081911"/>
                  <a:pt x="8216953" y="5086296"/>
                  <a:pt x="8211553" y="5086296"/>
                </a:cubicBezTo>
                <a:cubicBezTo>
                  <a:pt x="8206152" y="5086296"/>
                  <a:pt x="8201769" y="5081975"/>
                  <a:pt x="8201769" y="5076573"/>
                </a:cubicBezTo>
                <a:cubicBezTo>
                  <a:pt x="8201769" y="5071170"/>
                  <a:pt x="8206152" y="5066785"/>
                  <a:pt x="8211553" y="5066785"/>
                </a:cubicBezTo>
                <a:close/>
                <a:moveTo>
                  <a:pt x="7970260" y="5066785"/>
                </a:moveTo>
                <a:cubicBezTo>
                  <a:pt x="7975661" y="5066785"/>
                  <a:pt x="7980044" y="5071234"/>
                  <a:pt x="7980044" y="5076573"/>
                </a:cubicBezTo>
                <a:cubicBezTo>
                  <a:pt x="7980044" y="5081911"/>
                  <a:pt x="7975661" y="5086296"/>
                  <a:pt x="7970260" y="5086296"/>
                </a:cubicBezTo>
                <a:cubicBezTo>
                  <a:pt x="7964860" y="5086296"/>
                  <a:pt x="7960477" y="5081975"/>
                  <a:pt x="7960477" y="5076573"/>
                </a:cubicBezTo>
                <a:cubicBezTo>
                  <a:pt x="7960477" y="5071170"/>
                  <a:pt x="7964860" y="5066785"/>
                  <a:pt x="7970260" y="5066785"/>
                </a:cubicBezTo>
                <a:close/>
                <a:moveTo>
                  <a:pt x="7729032" y="5066785"/>
                </a:moveTo>
                <a:cubicBezTo>
                  <a:pt x="7734369" y="5066785"/>
                  <a:pt x="7738753" y="5071234"/>
                  <a:pt x="7738753" y="5076573"/>
                </a:cubicBezTo>
                <a:cubicBezTo>
                  <a:pt x="7738753" y="5081911"/>
                  <a:pt x="7734432" y="5086296"/>
                  <a:pt x="7729032" y="5086296"/>
                </a:cubicBezTo>
                <a:cubicBezTo>
                  <a:pt x="7723632" y="5086296"/>
                  <a:pt x="7719249" y="5081975"/>
                  <a:pt x="7719249" y="5076573"/>
                </a:cubicBezTo>
                <a:cubicBezTo>
                  <a:pt x="7719249" y="5071170"/>
                  <a:pt x="7723632" y="5066785"/>
                  <a:pt x="7729032" y="5066785"/>
                </a:cubicBezTo>
                <a:close/>
                <a:moveTo>
                  <a:pt x="7487803" y="5066785"/>
                </a:moveTo>
                <a:cubicBezTo>
                  <a:pt x="7493139" y="5066785"/>
                  <a:pt x="7497524" y="5071234"/>
                  <a:pt x="7497524" y="5076573"/>
                </a:cubicBezTo>
                <a:cubicBezTo>
                  <a:pt x="7497524" y="5081911"/>
                  <a:pt x="7493203" y="5086296"/>
                  <a:pt x="7487803" y="5086296"/>
                </a:cubicBezTo>
                <a:cubicBezTo>
                  <a:pt x="7482403" y="5086296"/>
                  <a:pt x="7478019" y="5081975"/>
                  <a:pt x="7478019" y="5076573"/>
                </a:cubicBezTo>
                <a:cubicBezTo>
                  <a:pt x="7478019" y="5071170"/>
                  <a:pt x="7482403" y="5066785"/>
                  <a:pt x="7487803" y="5066785"/>
                </a:cubicBezTo>
                <a:close/>
                <a:moveTo>
                  <a:pt x="7246575" y="5066785"/>
                </a:moveTo>
                <a:cubicBezTo>
                  <a:pt x="7251975" y="5066785"/>
                  <a:pt x="7256359" y="5071234"/>
                  <a:pt x="7256359" y="5076573"/>
                </a:cubicBezTo>
                <a:cubicBezTo>
                  <a:pt x="7256359" y="5081911"/>
                  <a:pt x="7251912" y="5086296"/>
                  <a:pt x="7246575" y="5086296"/>
                </a:cubicBezTo>
                <a:cubicBezTo>
                  <a:pt x="7241238" y="5086296"/>
                  <a:pt x="7236855" y="5081975"/>
                  <a:pt x="7236855" y="5076573"/>
                </a:cubicBezTo>
                <a:cubicBezTo>
                  <a:pt x="7236855" y="5071170"/>
                  <a:pt x="7241175" y="5066785"/>
                  <a:pt x="7246575" y="5066785"/>
                </a:cubicBezTo>
                <a:close/>
                <a:moveTo>
                  <a:pt x="7005346" y="5066785"/>
                </a:moveTo>
                <a:cubicBezTo>
                  <a:pt x="7010746" y="5066785"/>
                  <a:pt x="7015130" y="5071234"/>
                  <a:pt x="7015130" y="5076573"/>
                </a:cubicBezTo>
                <a:cubicBezTo>
                  <a:pt x="7015130" y="5081911"/>
                  <a:pt x="7010683" y="5086296"/>
                  <a:pt x="7005346" y="5086296"/>
                </a:cubicBezTo>
                <a:cubicBezTo>
                  <a:pt x="7000009" y="5086296"/>
                  <a:pt x="6995626" y="5081975"/>
                  <a:pt x="6995626" y="5076573"/>
                </a:cubicBezTo>
                <a:cubicBezTo>
                  <a:pt x="6995626" y="5071170"/>
                  <a:pt x="6999946" y="5066785"/>
                  <a:pt x="7005346" y="5066785"/>
                </a:cubicBezTo>
                <a:close/>
                <a:moveTo>
                  <a:pt x="6764118" y="5066785"/>
                </a:moveTo>
                <a:cubicBezTo>
                  <a:pt x="6769518" y="5066785"/>
                  <a:pt x="6773902" y="5071234"/>
                  <a:pt x="6773902" y="5076573"/>
                </a:cubicBezTo>
                <a:cubicBezTo>
                  <a:pt x="6773902" y="5081911"/>
                  <a:pt x="6769518" y="5086296"/>
                  <a:pt x="6764118" y="5086296"/>
                </a:cubicBezTo>
                <a:cubicBezTo>
                  <a:pt x="6758718" y="5086296"/>
                  <a:pt x="6754335" y="5081975"/>
                  <a:pt x="6754335" y="5076573"/>
                </a:cubicBezTo>
                <a:cubicBezTo>
                  <a:pt x="6754335" y="5071170"/>
                  <a:pt x="6758718" y="5066785"/>
                  <a:pt x="6764118" y="5066785"/>
                </a:cubicBezTo>
                <a:close/>
                <a:moveTo>
                  <a:pt x="6522889" y="5066785"/>
                </a:moveTo>
                <a:cubicBezTo>
                  <a:pt x="6528225" y="5066785"/>
                  <a:pt x="6532610" y="5071234"/>
                  <a:pt x="6532610" y="5076573"/>
                </a:cubicBezTo>
                <a:cubicBezTo>
                  <a:pt x="6532610" y="5081911"/>
                  <a:pt x="6528289" y="5086296"/>
                  <a:pt x="6522889" y="5086296"/>
                </a:cubicBezTo>
                <a:cubicBezTo>
                  <a:pt x="6517489" y="5086296"/>
                  <a:pt x="6513105" y="5081975"/>
                  <a:pt x="6513105" y="5076573"/>
                </a:cubicBezTo>
                <a:cubicBezTo>
                  <a:pt x="6513105" y="5071170"/>
                  <a:pt x="6517489" y="5066785"/>
                  <a:pt x="6522889" y="5066785"/>
                </a:cubicBezTo>
                <a:close/>
                <a:moveTo>
                  <a:pt x="6281661" y="5066785"/>
                </a:moveTo>
                <a:cubicBezTo>
                  <a:pt x="6286997" y="5066785"/>
                  <a:pt x="6291381" y="5071234"/>
                  <a:pt x="6291381" y="5076573"/>
                </a:cubicBezTo>
                <a:cubicBezTo>
                  <a:pt x="6291381" y="5081911"/>
                  <a:pt x="6287061" y="5086296"/>
                  <a:pt x="6281661" y="5086296"/>
                </a:cubicBezTo>
                <a:cubicBezTo>
                  <a:pt x="6276261" y="5086296"/>
                  <a:pt x="6271877" y="5081975"/>
                  <a:pt x="6271877" y="5076573"/>
                </a:cubicBezTo>
                <a:cubicBezTo>
                  <a:pt x="6271877" y="5071170"/>
                  <a:pt x="6276261" y="5066785"/>
                  <a:pt x="6281661" y="5066785"/>
                </a:cubicBezTo>
                <a:close/>
                <a:moveTo>
                  <a:pt x="6040432" y="5066785"/>
                </a:moveTo>
                <a:cubicBezTo>
                  <a:pt x="6045832" y="5066785"/>
                  <a:pt x="6050216" y="5071234"/>
                  <a:pt x="6050216" y="5076573"/>
                </a:cubicBezTo>
                <a:cubicBezTo>
                  <a:pt x="6050216" y="5081911"/>
                  <a:pt x="6045769" y="5086296"/>
                  <a:pt x="6040432" y="5086296"/>
                </a:cubicBezTo>
                <a:cubicBezTo>
                  <a:pt x="6035095" y="5086296"/>
                  <a:pt x="6030712" y="5081975"/>
                  <a:pt x="6030712" y="5076573"/>
                </a:cubicBezTo>
                <a:cubicBezTo>
                  <a:pt x="6030712" y="5071170"/>
                  <a:pt x="6035032" y="5066785"/>
                  <a:pt x="6040432" y="5066785"/>
                </a:cubicBezTo>
                <a:close/>
                <a:moveTo>
                  <a:pt x="5799205" y="5066785"/>
                </a:moveTo>
                <a:cubicBezTo>
                  <a:pt x="5804606" y="5066785"/>
                  <a:pt x="5808989" y="5071234"/>
                  <a:pt x="5808989" y="5076573"/>
                </a:cubicBezTo>
                <a:cubicBezTo>
                  <a:pt x="5808989" y="5081911"/>
                  <a:pt x="5804542" y="5086296"/>
                  <a:pt x="5799205" y="5086296"/>
                </a:cubicBezTo>
                <a:cubicBezTo>
                  <a:pt x="5793870" y="5086296"/>
                  <a:pt x="5789486" y="5081975"/>
                  <a:pt x="5789486" y="5076573"/>
                </a:cubicBezTo>
                <a:cubicBezTo>
                  <a:pt x="5789486" y="5071170"/>
                  <a:pt x="5793806" y="5066785"/>
                  <a:pt x="5799205" y="5066785"/>
                </a:cubicBezTo>
                <a:close/>
                <a:moveTo>
                  <a:pt x="5557992" y="5066785"/>
                </a:moveTo>
                <a:cubicBezTo>
                  <a:pt x="5563392" y="5066785"/>
                  <a:pt x="5567774" y="5071234"/>
                  <a:pt x="5567774" y="5076573"/>
                </a:cubicBezTo>
                <a:cubicBezTo>
                  <a:pt x="5567774" y="5081911"/>
                  <a:pt x="5563392" y="5086296"/>
                  <a:pt x="5557992" y="5086296"/>
                </a:cubicBezTo>
                <a:cubicBezTo>
                  <a:pt x="5552592" y="5086296"/>
                  <a:pt x="5548208" y="5081975"/>
                  <a:pt x="5548208" y="5076573"/>
                </a:cubicBezTo>
                <a:cubicBezTo>
                  <a:pt x="5548208" y="5071170"/>
                  <a:pt x="5552592" y="5066785"/>
                  <a:pt x="5557992" y="5066785"/>
                </a:cubicBezTo>
                <a:close/>
                <a:moveTo>
                  <a:pt x="5316710" y="5066785"/>
                </a:moveTo>
                <a:cubicBezTo>
                  <a:pt x="5322044" y="5066785"/>
                  <a:pt x="5326429" y="5071234"/>
                  <a:pt x="5326429" y="5076573"/>
                </a:cubicBezTo>
                <a:cubicBezTo>
                  <a:pt x="5326429" y="5081911"/>
                  <a:pt x="5322105" y="5086296"/>
                  <a:pt x="5316710" y="5086296"/>
                </a:cubicBezTo>
                <a:cubicBezTo>
                  <a:pt x="5311316" y="5086296"/>
                  <a:pt x="5306924" y="5081975"/>
                  <a:pt x="5306924" y="5076573"/>
                </a:cubicBezTo>
                <a:cubicBezTo>
                  <a:pt x="5306924" y="5071170"/>
                  <a:pt x="5311316" y="5066785"/>
                  <a:pt x="5316710" y="5066785"/>
                </a:cubicBezTo>
                <a:close/>
                <a:moveTo>
                  <a:pt x="5075486" y="5066785"/>
                </a:moveTo>
                <a:cubicBezTo>
                  <a:pt x="5080820" y="5066785"/>
                  <a:pt x="5085202" y="5071234"/>
                  <a:pt x="5085202" y="5076573"/>
                </a:cubicBezTo>
                <a:cubicBezTo>
                  <a:pt x="5085202" y="5081911"/>
                  <a:pt x="5080885" y="5086296"/>
                  <a:pt x="5075486" y="5086296"/>
                </a:cubicBezTo>
                <a:cubicBezTo>
                  <a:pt x="5070087" y="5086296"/>
                  <a:pt x="5065705" y="5081975"/>
                  <a:pt x="5065705" y="5076573"/>
                </a:cubicBezTo>
                <a:cubicBezTo>
                  <a:pt x="5065705" y="5071170"/>
                  <a:pt x="5070087" y="5066785"/>
                  <a:pt x="5075486" y="5066785"/>
                </a:cubicBezTo>
                <a:close/>
                <a:moveTo>
                  <a:pt x="4834252" y="5066785"/>
                </a:moveTo>
                <a:cubicBezTo>
                  <a:pt x="4839658" y="5066785"/>
                  <a:pt x="4844040" y="5071234"/>
                  <a:pt x="4844040" y="5076573"/>
                </a:cubicBezTo>
                <a:cubicBezTo>
                  <a:pt x="4844040" y="5081911"/>
                  <a:pt x="4839595" y="5086296"/>
                  <a:pt x="4834252" y="5086296"/>
                </a:cubicBezTo>
                <a:cubicBezTo>
                  <a:pt x="4828917" y="5086296"/>
                  <a:pt x="4824534" y="5081975"/>
                  <a:pt x="4824534" y="5076573"/>
                </a:cubicBezTo>
                <a:cubicBezTo>
                  <a:pt x="4824534" y="5071170"/>
                  <a:pt x="4828853" y="5066785"/>
                  <a:pt x="4834252" y="5066785"/>
                </a:cubicBezTo>
                <a:close/>
                <a:moveTo>
                  <a:pt x="4593019" y="5066785"/>
                </a:moveTo>
                <a:cubicBezTo>
                  <a:pt x="4598416" y="5066785"/>
                  <a:pt x="4602795" y="5071234"/>
                  <a:pt x="4602795" y="5076573"/>
                </a:cubicBezTo>
                <a:cubicBezTo>
                  <a:pt x="4602795" y="5081911"/>
                  <a:pt x="4598353" y="5086296"/>
                  <a:pt x="4593019" y="5086296"/>
                </a:cubicBezTo>
                <a:cubicBezTo>
                  <a:pt x="4587686" y="5086296"/>
                  <a:pt x="4583304" y="5081975"/>
                  <a:pt x="4583304" y="5076573"/>
                </a:cubicBezTo>
                <a:cubicBezTo>
                  <a:pt x="4583304" y="5071170"/>
                  <a:pt x="4587622" y="5066785"/>
                  <a:pt x="4593019" y="5066785"/>
                </a:cubicBezTo>
                <a:close/>
                <a:moveTo>
                  <a:pt x="4351806" y="5066785"/>
                </a:moveTo>
                <a:cubicBezTo>
                  <a:pt x="4357195" y="5066785"/>
                  <a:pt x="4361580" y="5071234"/>
                  <a:pt x="4361580" y="5076573"/>
                </a:cubicBezTo>
                <a:cubicBezTo>
                  <a:pt x="4361580" y="5081911"/>
                  <a:pt x="4357195" y="5086296"/>
                  <a:pt x="4351806" y="5086296"/>
                </a:cubicBezTo>
                <a:cubicBezTo>
                  <a:pt x="4346397" y="5086296"/>
                  <a:pt x="4342006" y="5081975"/>
                  <a:pt x="4342006" y="5076573"/>
                </a:cubicBezTo>
                <a:cubicBezTo>
                  <a:pt x="4342006" y="5071170"/>
                  <a:pt x="4346397" y="5066785"/>
                  <a:pt x="4351806" y="5066785"/>
                </a:cubicBezTo>
                <a:close/>
                <a:moveTo>
                  <a:pt x="4110581" y="5066785"/>
                </a:moveTo>
                <a:cubicBezTo>
                  <a:pt x="4115986" y="5066785"/>
                  <a:pt x="4120362" y="5071234"/>
                  <a:pt x="4120362" y="5076573"/>
                </a:cubicBezTo>
                <a:cubicBezTo>
                  <a:pt x="4120362" y="5081911"/>
                  <a:pt x="4115986" y="5086296"/>
                  <a:pt x="4110581" y="5086296"/>
                </a:cubicBezTo>
                <a:cubicBezTo>
                  <a:pt x="4105180" y="5086296"/>
                  <a:pt x="4100799" y="5081975"/>
                  <a:pt x="4100799" y="5076573"/>
                </a:cubicBezTo>
                <a:cubicBezTo>
                  <a:pt x="4100799" y="5071170"/>
                  <a:pt x="4105180" y="5066785"/>
                  <a:pt x="4110581" y="5066785"/>
                </a:cubicBezTo>
                <a:close/>
                <a:moveTo>
                  <a:pt x="3869431" y="5066785"/>
                </a:moveTo>
                <a:cubicBezTo>
                  <a:pt x="3874765" y="5066785"/>
                  <a:pt x="3879151" y="5071234"/>
                  <a:pt x="3879151" y="5076573"/>
                </a:cubicBezTo>
                <a:cubicBezTo>
                  <a:pt x="3879151" y="5081911"/>
                  <a:pt x="3874828" y="5086296"/>
                  <a:pt x="3869431" y="5086296"/>
                </a:cubicBezTo>
                <a:cubicBezTo>
                  <a:pt x="3864032" y="5086296"/>
                  <a:pt x="3859648" y="5081975"/>
                  <a:pt x="3859648" y="5076573"/>
                </a:cubicBezTo>
                <a:cubicBezTo>
                  <a:pt x="3859648" y="5071170"/>
                  <a:pt x="3864032" y="5066785"/>
                  <a:pt x="3869431" y="5066785"/>
                </a:cubicBezTo>
                <a:close/>
                <a:moveTo>
                  <a:pt x="3628212" y="5066785"/>
                </a:moveTo>
                <a:cubicBezTo>
                  <a:pt x="3633533" y="5066785"/>
                  <a:pt x="3637936" y="5071234"/>
                  <a:pt x="3637936" y="5076573"/>
                </a:cubicBezTo>
                <a:cubicBezTo>
                  <a:pt x="3637936" y="5081911"/>
                  <a:pt x="3633597" y="5086296"/>
                  <a:pt x="3628212" y="5086296"/>
                </a:cubicBezTo>
                <a:cubicBezTo>
                  <a:pt x="3622815" y="5086296"/>
                  <a:pt x="3618432" y="5081975"/>
                  <a:pt x="3618432" y="5076573"/>
                </a:cubicBezTo>
                <a:cubicBezTo>
                  <a:pt x="3618432" y="5071170"/>
                  <a:pt x="3622815" y="5066785"/>
                  <a:pt x="3628212" y="5066785"/>
                </a:cubicBezTo>
                <a:close/>
                <a:moveTo>
                  <a:pt x="3386959" y="5066785"/>
                </a:moveTo>
                <a:cubicBezTo>
                  <a:pt x="3392360" y="5066785"/>
                  <a:pt x="3396745" y="5071234"/>
                  <a:pt x="3396745" y="5076573"/>
                </a:cubicBezTo>
                <a:cubicBezTo>
                  <a:pt x="3396745" y="5081911"/>
                  <a:pt x="3392296" y="5086296"/>
                  <a:pt x="3386959" y="5086296"/>
                </a:cubicBezTo>
                <a:cubicBezTo>
                  <a:pt x="3381622" y="5086296"/>
                  <a:pt x="3377237" y="5081975"/>
                  <a:pt x="3377237" y="5076573"/>
                </a:cubicBezTo>
                <a:cubicBezTo>
                  <a:pt x="3377237" y="5071170"/>
                  <a:pt x="3381558" y="5066785"/>
                  <a:pt x="3386959" y="5066785"/>
                </a:cubicBezTo>
                <a:close/>
                <a:moveTo>
                  <a:pt x="3145752" y="5066785"/>
                </a:moveTo>
                <a:cubicBezTo>
                  <a:pt x="3151151" y="5066785"/>
                  <a:pt x="3155534" y="5071234"/>
                  <a:pt x="3155534" y="5076573"/>
                </a:cubicBezTo>
                <a:cubicBezTo>
                  <a:pt x="3155534" y="5081911"/>
                  <a:pt x="3151087" y="5086296"/>
                  <a:pt x="3145752" y="5086296"/>
                </a:cubicBezTo>
                <a:cubicBezTo>
                  <a:pt x="3140417" y="5086296"/>
                  <a:pt x="3136034" y="5081975"/>
                  <a:pt x="3136034" y="5076573"/>
                </a:cubicBezTo>
                <a:cubicBezTo>
                  <a:pt x="3136034" y="5071170"/>
                  <a:pt x="3140353" y="5066785"/>
                  <a:pt x="3145752" y="5066785"/>
                </a:cubicBezTo>
                <a:close/>
                <a:moveTo>
                  <a:pt x="2904574" y="5066785"/>
                </a:moveTo>
                <a:cubicBezTo>
                  <a:pt x="2909974" y="5066785"/>
                  <a:pt x="2914357" y="5071234"/>
                  <a:pt x="2914357" y="5076573"/>
                </a:cubicBezTo>
                <a:cubicBezTo>
                  <a:pt x="2914357" y="5081911"/>
                  <a:pt x="2909974" y="5086296"/>
                  <a:pt x="2904574" y="5086296"/>
                </a:cubicBezTo>
                <a:cubicBezTo>
                  <a:pt x="2899176" y="5086296"/>
                  <a:pt x="2894792" y="5081975"/>
                  <a:pt x="2894792" y="5076573"/>
                </a:cubicBezTo>
                <a:cubicBezTo>
                  <a:pt x="2894792" y="5071170"/>
                  <a:pt x="2899176" y="5066785"/>
                  <a:pt x="2904574" y="5066785"/>
                </a:cubicBezTo>
                <a:close/>
                <a:moveTo>
                  <a:pt x="2663275" y="5066785"/>
                </a:moveTo>
                <a:cubicBezTo>
                  <a:pt x="2668613" y="5066785"/>
                  <a:pt x="2673000" y="5071234"/>
                  <a:pt x="2673000" y="5076573"/>
                </a:cubicBezTo>
                <a:cubicBezTo>
                  <a:pt x="2673000" y="5081911"/>
                  <a:pt x="2668677" y="5086296"/>
                  <a:pt x="2663275" y="5086296"/>
                </a:cubicBezTo>
                <a:cubicBezTo>
                  <a:pt x="2657878" y="5086296"/>
                  <a:pt x="2653493" y="5081975"/>
                  <a:pt x="2653493" y="5076573"/>
                </a:cubicBezTo>
                <a:cubicBezTo>
                  <a:pt x="2653493" y="5071170"/>
                  <a:pt x="2657878" y="5066785"/>
                  <a:pt x="2663275" y="5066785"/>
                </a:cubicBezTo>
                <a:close/>
                <a:moveTo>
                  <a:pt x="2422039" y="5066785"/>
                </a:moveTo>
                <a:cubicBezTo>
                  <a:pt x="2427372" y="5066785"/>
                  <a:pt x="2431755" y="5071234"/>
                  <a:pt x="2431755" y="5076573"/>
                </a:cubicBezTo>
                <a:cubicBezTo>
                  <a:pt x="2431755" y="5081911"/>
                  <a:pt x="2427436" y="5086296"/>
                  <a:pt x="2422039" y="5086296"/>
                </a:cubicBezTo>
                <a:cubicBezTo>
                  <a:pt x="2416641" y="5086296"/>
                  <a:pt x="2412259" y="5081975"/>
                  <a:pt x="2412259" y="5076573"/>
                </a:cubicBezTo>
                <a:cubicBezTo>
                  <a:pt x="2412259" y="5071170"/>
                  <a:pt x="2416641" y="5066785"/>
                  <a:pt x="2422039" y="5066785"/>
                </a:cubicBezTo>
                <a:close/>
                <a:moveTo>
                  <a:pt x="2180796" y="5066785"/>
                </a:moveTo>
                <a:cubicBezTo>
                  <a:pt x="2186202" y="5066785"/>
                  <a:pt x="2190581" y="5071234"/>
                  <a:pt x="2190581" y="5076573"/>
                </a:cubicBezTo>
                <a:cubicBezTo>
                  <a:pt x="2190581" y="5081911"/>
                  <a:pt x="2186136" y="5086296"/>
                  <a:pt x="2180796" y="5086296"/>
                </a:cubicBezTo>
                <a:cubicBezTo>
                  <a:pt x="2175475" y="5086296"/>
                  <a:pt x="2171085" y="5081975"/>
                  <a:pt x="2171085" y="5076573"/>
                </a:cubicBezTo>
                <a:cubicBezTo>
                  <a:pt x="2171085" y="5071170"/>
                  <a:pt x="2175412" y="5066785"/>
                  <a:pt x="2180796" y="5066785"/>
                </a:cubicBezTo>
                <a:close/>
                <a:moveTo>
                  <a:pt x="1939584" y="5066785"/>
                </a:moveTo>
                <a:cubicBezTo>
                  <a:pt x="1944983" y="5066785"/>
                  <a:pt x="1949367" y="5071234"/>
                  <a:pt x="1949367" y="5076573"/>
                </a:cubicBezTo>
                <a:cubicBezTo>
                  <a:pt x="1949367" y="5081911"/>
                  <a:pt x="1944920" y="5086296"/>
                  <a:pt x="1939584" y="5086296"/>
                </a:cubicBezTo>
                <a:cubicBezTo>
                  <a:pt x="1934247" y="5086296"/>
                  <a:pt x="1929861" y="5081975"/>
                  <a:pt x="1929861" y="5076573"/>
                </a:cubicBezTo>
                <a:cubicBezTo>
                  <a:pt x="1929861" y="5071170"/>
                  <a:pt x="1934184" y="5066785"/>
                  <a:pt x="1939584" y="5066785"/>
                </a:cubicBezTo>
                <a:close/>
                <a:moveTo>
                  <a:pt x="1698333" y="5066785"/>
                </a:moveTo>
                <a:cubicBezTo>
                  <a:pt x="1703734" y="5066785"/>
                  <a:pt x="1708119" y="5071234"/>
                  <a:pt x="1708119" y="5076573"/>
                </a:cubicBezTo>
                <a:cubicBezTo>
                  <a:pt x="1708119" y="5081911"/>
                  <a:pt x="1703734" y="5086296"/>
                  <a:pt x="1698333" y="5086296"/>
                </a:cubicBezTo>
                <a:cubicBezTo>
                  <a:pt x="1692931" y="5086296"/>
                  <a:pt x="1688548" y="5081975"/>
                  <a:pt x="1688548" y="5076573"/>
                </a:cubicBezTo>
                <a:cubicBezTo>
                  <a:pt x="1688548" y="5071170"/>
                  <a:pt x="1692931" y="5066785"/>
                  <a:pt x="1698333" y="5066785"/>
                </a:cubicBezTo>
                <a:close/>
                <a:moveTo>
                  <a:pt x="1457108" y="5066785"/>
                </a:moveTo>
                <a:cubicBezTo>
                  <a:pt x="1462444" y="5066785"/>
                  <a:pt x="1466828" y="5071234"/>
                  <a:pt x="1466828" y="5076573"/>
                </a:cubicBezTo>
                <a:cubicBezTo>
                  <a:pt x="1466828" y="5081911"/>
                  <a:pt x="1462508" y="5086296"/>
                  <a:pt x="1457108" y="5086296"/>
                </a:cubicBezTo>
                <a:cubicBezTo>
                  <a:pt x="1451708" y="5086296"/>
                  <a:pt x="1447324" y="5081975"/>
                  <a:pt x="1447324" y="5076573"/>
                </a:cubicBezTo>
                <a:cubicBezTo>
                  <a:pt x="1447324" y="5071170"/>
                  <a:pt x="1451708" y="5066785"/>
                  <a:pt x="1457108" y="5066785"/>
                </a:cubicBezTo>
                <a:close/>
                <a:moveTo>
                  <a:pt x="1215887" y="5066785"/>
                </a:moveTo>
                <a:cubicBezTo>
                  <a:pt x="1221287" y="5066785"/>
                  <a:pt x="1225671" y="5071234"/>
                  <a:pt x="1225671" y="5076573"/>
                </a:cubicBezTo>
                <a:cubicBezTo>
                  <a:pt x="1225671" y="5081911"/>
                  <a:pt x="1221224" y="5086296"/>
                  <a:pt x="1215887" y="5086296"/>
                </a:cubicBezTo>
                <a:cubicBezTo>
                  <a:pt x="1210551" y="5086296"/>
                  <a:pt x="1206167" y="5081975"/>
                  <a:pt x="1206167" y="5076573"/>
                </a:cubicBezTo>
                <a:cubicBezTo>
                  <a:pt x="1206167" y="5071170"/>
                  <a:pt x="1210487" y="5066785"/>
                  <a:pt x="1215887" y="5066785"/>
                </a:cubicBezTo>
                <a:close/>
                <a:moveTo>
                  <a:pt x="974667" y="5066785"/>
                </a:moveTo>
                <a:cubicBezTo>
                  <a:pt x="980067" y="5066785"/>
                  <a:pt x="984451" y="5071234"/>
                  <a:pt x="984451" y="5076573"/>
                </a:cubicBezTo>
                <a:cubicBezTo>
                  <a:pt x="984451" y="5081911"/>
                  <a:pt x="980004" y="5086296"/>
                  <a:pt x="974667" y="5086296"/>
                </a:cubicBezTo>
                <a:cubicBezTo>
                  <a:pt x="969331" y="5086296"/>
                  <a:pt x="964947" y="5081975"/>
                  <a:pt x="964947" y="5076573"/>
                </a:cubicBezTo>
                <a:cubicBezTo>
                  <a:pt x="964947" y="5071170"/>
                  <a:pt x="969267" y="5066785"/>
                  <a:pt x="974667" y="5066785"/>
                </a:cubicBezTo>
                <a:close/>
                <a:moveTo>
                  <a:pt x="733447" y="5066785"/>
                </a:moveTo>
                <a:cubicBezTo>
                  <a:pt x="738783" y="5066785"/>
                  <a:pt x="743167" y="5071234"/>
                  <a:pt x="743167" y="5076573"/>
                </a:cubicBezTo>
                <a:cubicBezTo>
                  <a:pt x="743167" y="5081911"/>
                  <a:pt x="738847" y="5086296"/>
                  <a:pt x="733447" y="5086296"/>
                </a:cubicBezTo>
                <a:cubicBezTo>
                  <a:pt x="728047" y="5086296"/>
                  <a:pt x="723663" y="5081975"/>
                  <a:pt x="723663" y="5076573"/>
                </a:cubicBezTo>
                <a:cubicBezTo>
                  <a:pt x="723663" y="5071170"/>
                  <a:pt x="728047" y="5066785"/>
                  <a:pt x="733447" y="5066785"/>
                </a:cubicBezTo>
                <a:close/>
                <a:moveTo>
                  <a:pt x="492226" y="5066785"/>
                </a:moveTo>
                <a:cubicBezTo>
                  <a:pt x="497562" y="5066785"/>
                  <a:pt x="501946" y="5071234"/>
                  <a:pt x="501946" y="5076573"/>
                </a:cubicBezTo>
                <a:cubicBezTo>
                  <a:pt x="501946" y="5081911"/>
                  <a:pt x="497626" y="5086296"/>
                  <a:pt x="492226" y="5086296"/>
                </a:cubicBezTo>
                <a:cubicBezTo>
                  <a:pt x="486826" y="5086296"/>
                  <a:pt x="482442" y="5081975"/>
                  <a:pt x="482442" y="5076573"/>
                </a:cubicBezTo>
                <a:cubicBezTo>
                  <a:pt x="482442" y="5071170"/>
                  <a:pt x="486826" y="5066785"/>
                  <a:pt x="492226" y="5066785"/>
                </a:cubicBezTo>
                <a:close/>
                <a:moveTo>
                  <a:pt x="251007" y="5066785"/>
                </a:moveTo>
                <a:cubicBezTo>
                  <a:pt x="256407" y="5066785"/>
                  <a:pt x="260791" y="5071234"/>
                  <a:pt x="260791" y="5076573"/>
                </a:cubicBezTo>
                <a:cubicBezTo>
                  <a:pt x="260791" y="5081911"/>
                  <a:pt x="256343" y="5086296"/>
                  <a:pt x="251007" y="5086296"/>
                </a:cubicBezTo>
                <a:cubicBezTo>
                  <a:pt x="245671" y="5086296"/>
                  <a:pt x="241287" y="5081975"/>
                  <a:pt x="241287" y="5076573"/>
                </a:cubicBezTo>
                <a:cubicBezTo>
                  <a:pt x="241287" y="5071170"/>
                  <a:pt x="245607" y="5066785"/>
                  <a:pt x="251007" y="5066785"/>
                </a:cubicBezTo>
                <a:close/>
                <a:moveTo>
                  <a:pt x="9723" y="5066785"/>
                </a:moveTo>
                <a:cubicBezTo>
                  <a:pt x="15123" y="5066785"/>
                  <a:pt x="19507" y="5071234"/>
                  <a:pt x="19507" y="5076573"/>
                </a:cubicBezTo>
                <a:cubicBezTo>
                  <a:pt x="19507" y="5081911"/>
                  <a:pt x="15060" y="5086296"/>
                  <a:pt x="9723" y="5086296"/>
                </a:cubicBezTo>
                <a:cubicBezTo>
                  <a:pt x="4387" y="5086296"/>
                  <a:pt x="4" y="5081975"/>
                  <a:pt x="4" y="5076573"/>
                </a:cubicBezTo>
                <a:cubicBezTo>
                  <a:pt x="4" y="5071170"/>
                  <a:pt x="4323" y="5066785"/>
                  <a:pt x="9723" y="5066785"/>
                </a:cubicBezTo>
                <a:close/>
                <a:moveTo>
                  <a:pt x="11820259" y="4825534"/>
                </a:moveTo>
                <a:cubicBezTo>
                  <a:pt x="11825659" y="4825534"/>
                  <a:pt x="11830043" y="4829856"/>
                  <a:pt x="11830043" y="4835258"/>
                </a:cubicBezTo>
                <a:cubicBezTo>
                  <a:pt x="11830043" y="4840660"/>
                  <a:pt x="11825596" y="4845045"/>
                  <a:pt x="11820259" y="4845045"/>
                </a:cubicBezTo>
                <a:cubicBezTo>
                  <a:pt x="11814922" y="4845045"/>
                  <a:pt x="11810539" y="4840596"/>
                  <a:pt x="11810539" y="4835258"/>
                </a:cubicBezTo>
                <a:cubicBezTo>
                  <a:pt x="11810539" y="4829919"/>
                  <a:pt x="11814859" y="4825534"/>
                  <a:pt x="11820259" y="4825534"/>
                </a:cubicBezTo>
                <a:close/>
                <a:moveTo>
                  <a:pt x="11579030" y="4825534"/>
                </a:moveTo>
                <a:cubicBezTo>
                  <a:pt x="11584430" y="4825534"/>
                  <a:pt x="11588815" y="4829856"/>
                  <a:pt x="11588815" y="4835258"/>
                </a:cubicBezTo>
                <a:cubicBezTo>
                  <a:pt x="11588815" y="4840660"/>
                  <a:pt x="11584367" y="4845045"/>
                  <a:pt x="11579030" y="4845045"/>
                </a:cubicBezTo>
                <a:cubicBezTo>
                  <a:pt x="11573694" y="4845045"/>
                  <a:pt x="11569310" y="4840596"/>
                  <a:pt x="11569310" y="4835258"/>
                </a:cubicBezTo>
                <a:cubicBezTo>
                  <a:pt x="11569310" y="4829919"/>
                  <a:pt x="11573630" y="4825534"/>
                  <a:pt x="11579030" y="4825534"/>
                </a:cubicBezTo>
                <a:close/>
                <a:moveTo>
                  <a:pt x="11337802" y="4825534"/>
                </a:moveTo>
                <a:cubicBezTo>
                  <a:pt x="11343202" y="4825534"/>
                  <a:pt x="11347587" y="4829856"/>
                  <a:pt x="11347587" y="4835258"/>
                </a:cubicBezTo>
                <a:cubicBezTo>
                  <a:pt x="11347587" y="4840660"/>
                  <a:pt x="11343139" y="4845045"/>
                  <a:pt x="11337802" y="4845045"/>
                </a:cubicBezTo>
                <a:cubicBezTo>
                  <a:pt x="11332466" y="4845045"/>
                  <a:pt x="11328082" y="4840596"/>
                  <a:pt x="11328082" y="4835258"/>
                </a:cubicBezTo>
                <a:cubicBezTo>
                  <a:pt x="11328082" y="4829919"/>
                  <a:pt x="11332402" y="4825534"/>
                  <a:pt x="11337802" y="4825534"/>
                </a:cubicBezTo>
                <a:close/>
                <a:moveTo>
                  <a:pt x="11096574" y="4825534"/>
                </a:moveTo>
                <a:cubicBezTo>
                  <a:pt x="11101910" y="4825534"/>
                  <a:pt x="11106294" y="4829856"/>
                  <a:pt x="11106294" y="4835258"/>
                </a:cubicBezTo>
                <a:cubicBezTo>
                  <a:pt x="11106294" y="4840660"/>
                  <a:pt x="11101974" y="4845045"/>
                  <a:pt x="11096574" y="4845045"/>
                </a:cubicBezTo>
                <a:cubicBezTo>
                  <a:pt x="11091174" y="4845045"/>
                  <a:pt x="11086790" y="4840596"/>
                  <a:pt x="11086790" y="4835258"/>
                </a:cubicBezTo>
                <a:cubicBezTo>
                  <a:pt x="11086790" y="4829919"/>
                  <a:pt x="11091174" y="4825534"/>
                  <a:pt x="11096574" y="4825534"/>
                </a:cubicBezTo>
                <a:close/>
                <a:moveTo>
                  <a:pt x="10855345" y="4825534"/>
                </a:moveTo>
                <a:cubicBezTo>
                  <a:pt x="10860682" y="4825534"/>
                  <a:pt x="10865065" y="4829856"/>
                  <a:pt x="10865065" y="4835258"/>
                </a:cubicBezTo>
                <a:cubicBezTo>
                  <a:pt x="10865065" y="4840660"/>
                  <a:pt x="10860682" y="4845045"/>
                  <a:pt x="10855345" y="4845045"/>
                </a:cubicBezTo>
                <a:cubicBezTo>
                  <a:pt x="10850008" y="4845045"/>
                  <a:pt x="10845625" y="4840596"/>
                  <a:pt x="10845625" y="4835258"/>
                </a:cubicBezTo>
                <a:cubicBezTo>
                  <a:pt x="10845625" y="4829919"/>
                  <a:pt x="10849945" y="4825534"/>
                  <a:pt x="10855345" y="4825534"/>
                </a:cubicBezTo>
                <a:close/>
                <a:moveTo>
                  <a:pt x="10614116" y="4825534"/>
                </a:moveTo>
                <a:cubicBezTo>
                  <a:pt x="10619516" y="4825534"/>
                  <a:pt x="10623901" y="4829856"/>
                  <a:pt x="10623901" y="4835258"/>
                </a:cubicBezTo>
                <a:cubicBezTo>
                  <a:pt x="10623901" y="4840660"/>
                  <a:pt x="10619454" y="4845045"/>
                  <a:pt x="10614116" y="4845045"/>
                </a:cubicBezTo>
                <a:cubicBezTo>
                  <a:pt x="10608780" y="4845045"/>
                  <a:pt x="10604396" y="4840596"/>
                  <a:pt x="10604396" y="4835258"/>
                </a:cubicBezTo>
                <a:cubicBezTo>
                  <a:pt x="10604396" y="4829919"/>
                  <a:pt x="10608716" y="4825534"/>
                  <a:pt x="10614116" y="4825534"/>
                </a:cubicBezTo>
                <a:close/>
                <a:moveTo>
                  <a:pt x="10372888" y="4825534"/>
                </a:moveTo>
                <a:cubicBezTo>
                  <a:pt x="10378288" y="4825534"/>
                  <a:pt x="10382673" y="4829856"/>
                  <a:pt x="10382673" y="4835258"/>
                </a:cubicBezTo>
                <a:cubicBezTo>
                  <a:pt x="10382673" y="4840660"/>
                  <a:pt x="10378225" y="4845045"/>
                  <a:pt x="10372888" y="4845045"/>
                </a:cubicBezTo>
                <a:cubicBezTo>
                  <a:pt x="10367552" y="4845045"/>
                  <a:pt x="10363168" y="4840596"/>
                  <a:pt x="10363168" y="4835258"/>
                </a:cubicBezTo>
                <a:cubicBezTo>
                  <a:pt x="10363168" y="4829919"/>
                  <a:pt x="10367488" y="4825534"/>
                  <a:pt x="10372888" y="4825534"/>
                </a:cubicBezTo>
                <a:close/>
                <a:moveTo>
                  <a:pt x="10131660" y="4825534"/>
                </a:moveTo>
                <a:cubicBezTo>
                  <a:pt x="10137060" y="4825534"/>
                  <a:pt x="10141444" y="4829856"/>
                  <a:pt x="10141444" y="4835258"/>
                </a:cubicBezTo>
                <a:cubicBezTo>
                  <a:pt x="10141444" y="4840660"/>
                  <a:pt x="10136997" y="4845045"/>
                  <a:pt x="10131660" y="4845045"/>
                </a:cubicBezTo>
                <a:cubicBezTo>
                  <a:pt x="10126323" y="4845045"/>
                  <a:pt x="10121940" y="4840596"/>
                  <a:pt x="10121940" y="4835258"/>
                </a:cubicBezTo>
                <a:cubicBezTo>
                  <a:pt x="10121940" y="4829919"/>
                  <a:pt x="10126260" y="4825534"/>
                  <a:pt x="10131660" y="4825534"/>
                </a:cubicBezTo>
                <a:close/>
                <a:moveTo>
                  <a:pt x="9890432" y="4825534"/>
                </a:moveTo>
                <a:cubicBezTo>
                  <a:pt x="9895768" y="4825534"/>
                  <a:pt x="9900152" y="4829856"/>
                  <a:pt x="9900152" y="4835258"/>
                </a:cubicBezTo>
                <a:cubicBezTo>
                  <a:pt x="9900152" y="4840660"/>
                  <a:pt x="9895832" y="4845045"/>
                  <a:pt x="9890432" y="4845045"/>
                </a:cubicBezTo>
                <a:cubicBezTo>
                  <a:pt x="9885031" y="4845045"/>
                  <a:pt x="9880648" y="4840596"/>
                  <a:pt x="9880648" y="4835258"/>
                </a:cubicBezTo>
                <a:cubicBezTo>
                  <a:pt x="9880648" y="4829919"/>
                  <a:pt x="9885031" y="4825534"/>
                  <a:pt x="9890432" y="4825534"/>
                </a:cubicBezTo>
                <a:close/>
                <a:moveTo>
                  <a:pt x="9649203" y="4825534"/>
                </a:moveTo>
                <a:cubicBezTo>
                  <a:pt x="9654540" y="4825534"/>
                  <a:pt x="9658923" y="4829856"/>
                  <a:pt x="9658923" y="4835258"/>
                </a:cubicBezTo>
                <a:cubicBezTo>
                  <a:pt x="9658923" y="4840660"/>
                  <a:pt x="9654540" y="4845045"/>
                  <a:pt x="9649203" y="4845045"/>
                </a:cubicBezTo>
                <a:cubicBezTo>
                  <a:pt x="9643866" y="4845045"/>
                  <a:pt x="9639483" y="4840596"/>
                  <a:pt x="9639483" y="4835258"/>
                </a:cubicBezTo>
                <a:cubicBezTo>
                  <a:pt x="9639483" y="4829919"/>
                  <a:pt x="9643803" y="4825534"/>
                  <a:pt x="9649203" y="4825534"/>
                </a:cubicBezTo>
                <a:close/>
                <a:moveTo>
                  <a:pt x="9417695" y="4825534"/>
                </a:moveTo>
                <a:cubicBezTo>
                  <a:pt x="9423031" y="4825534"/>
                  <a:pt x="9427416" y="4829856"/>
                  <a:pt x="9427416" y="4835258"/>
                </a:cubicBezTo>
                <a:cubicBezTo>
                  <a:pt x="9427416" y="4840660"/>
                  <a:pt x="9423095" y="4845045"/>
                  <a:pt x="9417695" y="4845045"/>
                </a:cubicBezTo>
                <a:cubicBezTo>
                  <a:pt x="9412295" y="4845045"/>
                  <a:pt x="9407911" y="4840596"/>
                  <a:pt x="9407911" y="4835258"/>
                </a:cubicBezTo>
                <a:cubicBezTo>
                  <a:pt x="9407911" y="4829919"/>
                  <a:pt x="9412295" y="4825534"/>
                  <a:pt x="9417695" y="4825534"/>
                </a:cubicBezTo>
                <a:close/>
                <a:moveTo>
                  <a:pt x="9176467" y="4825534"/>
                </a:moveTo>
                <a:cubicBezTo>
                  <a:pt x="9181803" y="4825534"/>
                  <a:pt x="9186187" y="4829856"/>
                  <a:pt x="9186187" y="4835258"/>
                </a:cubicBezTo>
                <a:cubicBezTo>
                  <a:pt x="9186187" y="4840660"/>
                  <a:pt x="9181867" y="4845045"/>
                  <a:pt x="9176467" y="4845045"/>
                </a:cubicBezTo>
                <a:cubicBezTo>
                  <a:pt x="9171066" y="4845045"/>
                  <a:pt x="9166683" y="4840596"/>
                  <a:pt x="9166683" y="4835258"/>
                </a:cubicBezTo>
                <a:cubicBezTo>
                  <a:pt x="9166683" y="4829919"/>
                  <a:pt x="9171066" y="4825534"/>
                  <a:pt x="9176467" y="4825534"/>
                </a:cubicBezTo>
                <a:close/>
                <a:moveTo>
                  <a:pt x="8935237" y="4825534"/>
                </a:moveTo>
                <a:cubicBezTo>
                  <a:pt x="8940574" y="4825534"/>
                  <a:pt x="8944958" y="4829856"/>
                  <a:pt x="8944958" y="4835258"/>
                </a:cubicBezTo>
                <a:cubicBezTo>
                  <a:pt x="8944958" y="4840660"/>
                  <a:pt x="8940638" y="4845045"/>
                  <a:pt x="8935237" y="4845045"/>
                </a:cubicBezTo>
                <a:cubicBezTo>
                  <a:pt x="8929837" y="4845045"/>
                  <a:pt x="8925454" y="4840596"/>
                  <a:pt x="8925454" y="4835258"/>
                </a:cubicBezTo>
                <a:cubicBezTo>
                  <a:pt x="8925454" y="4829919"/>
                  <a:pt x="8929837" y="4825534"/>
                  <a:pt x="8935237" y="4825534"/>
                </a:cubicBezTo>
                <a:close/>
                <a:moveTo>
                  <a:pt x="8694009" y="4825534"/>
                </a:moveTo>
                <a:cubicBezTo>
                  <a:pt x="8699346" y="4825534"/>
                  <a:pt x="8703730" y="4829856"/>
                  <a:pt x="8703730" y="4835258"/>
                </a:cubicBezTo>
                <a:cubicBezTo>
                  <a:pt x="8703730" y="4840660"/>
                  <a:pt x="8699346" y="4845045"/>
                  <a:pt x="8694009" y="4845045"/>
                </a:cubicBezTo>
                <a:cubicBezTo>
                  <a:pt x="8688673" y="4845045"/>
                  <a:pt x="8684289" y="4840596"/>
                  <a:pt x="8684289" y="4835258"/>
                </a:cubicBezTo>
                <a:cubicBezTo>
                  <a:pt x="8684289" y="4829919"/>
                  <a:pt x="8688609" y="4825534"/>
                  <a:pt x="8694009" y="4825534"/>
                </a:cubicBezTo>
                <a:close/>
                <a:moveTo>
                  <a:pt x="8452781" y="4825534"/>
                </a:moveTo>
                <a:cubicBezTo>
                  <a:pt x="8458181" y="4825534"/>
                  <a:pt x="8462566" y="4829856"/>
                  <a:pt x="8462566" y="4835258"/>
                </a:cubicBezTo>
                <a:cubicBezTo>
                  <a:pt x="8462566" y="4840660"/>
                  <a:pt x="8458118" y="4845045"/>
                  <a:pt x="8452781" y="4845045"/>
                </a:cubicBezTo>
                <a:cubicBezTo>
                  <a:pt x="8447445" y="4845045"/>
                  <a:pt x="8443061" y="4840596"/>
                  <a:pt x="8443061" y="4835258"/>
                </a:cubicBezTo>
                <a:cubicBezTo>
                  <a:pt x="8443061" y="4829919"/>
                  <a:pt x="8447381" y="4825534"/>
                  <a:pt x="8452781" y="4825534"/>
                </a:cubicBezTo>
                <a:close/>
                <a:moveTo>
                  <a:pt x="8211553" y="4825534"/>
                </a:moveTo>
                <a:cubicBezTo>
                  <a:pt x="8216889" y="4825534"/>
                  <a:pt x="8221273" y="4829856"/>
                  <a:pt x="8221273" y="4835258"/>
                </a:cubicBezTo>
                <a:cubicBezTo>
                  <a:pt x="8221273" y="4840660"/>
                  <a:pt x="8216953" y="4845045"/>
                  <a:pt x="8211553" y="4845045"/>
                </a:cubicBezTo>
                <a:cubicBezTo>
                  <a:pt x="8206152" y="4845045"/>
                  <a:pt x="8201769" y="4840596"/>
                  <a:pt x="8201769" y="4835258"/>
                </a:cubicBezTo>
                <a:cubicBezTo>
                  <a:pt x="8201769" y="4829919"/>
                  <a:pt x="8206152" y="4825534"/>
                  <a:pt x="8211553" y="4825534"/>
                </a:cubicBezTo>
                <a:close/>
                <a:moveTo>
                  <a:pt x="7970260" y="4825534"/>
                </a:moveTo>
                <a:cubicBezTo>
                  <a:pt x="7975661" y="4825534"/>
                  <a:pt x="7980044" y="4829856"/>
                  <a:pt x="7980044" y="4835258"/>
                </a:cubicBezTo>
                <a:cubicBezTo>
                  <a:pt x="7980044" y="4840660"/>
                  <a:pt x="7975661" y="4845045"/>
                  <a:pt x="7970260" y="4845045"/>
                </a:cubicBezTo>
                <a:cubicBezTo>
                  <a:pt x="7964860" y="4845045"/>
                  <a:pt x="7960477" y="4840596"/>
                  <a:pt x="7960477" y="4835258"/>
                </a:cubicBezTo>
                <a:cubicBezTo>
                  <a:pt x="7960477" y="4829919"/>
                  <a:pt x="7964860" y="4825534"/>
                  <a:pt x="7970260" y="4825534"/>
                </a:cubicBezTo>
                <a:close/>
                <a:moveTo>
                  <a:pt x="7729032" y="4825534"/>
                </a:moveTo>
                <a:cubicBezTo>
                  <a:pt x="7734369" y="4825534"/>
                  <a:pt x="7738753" y="4829856"/>
                  <a:pt x="7738753" y="4835258"/>
                </a:cubicBezTo>
                <a:cubicBezTo>
                  <a:pt x="7738753" y="4840660"/>
                  <a:pt x="7734432" y="4845045"/>
                  <a:pt x="7729032" y="4845045"/>
                </a:cubicBezTo>
                <a:cubicBezTo>
                  <a:pt x="7723632" y="4845045"/>
                  <a:pt x="7719249" y="4840596"/>
                  <a:pt x="7719249" y="4835258"/>
                </a:cubicBezTo>
                <a:cubicBezTo>
                  <a:pt x="7719249" y="4829919"/>
                  <a:pt x="7723632" y="4825534"/>
                  <a:pt x="7729032" y="4825534"/>
                </a:cubicBezTo>
                <a:close/>
                <a:moveTo>
                  <a:pt x="7487803" y="4825534"/>
                </a:moveTo>
                <a:cubicBezTo>
                  <a:pt x="7493139" y="4825534"/>
                  <a:pt x="7497524" y="4829856"/>
                  <a:pt x="7497524" y="4835258"/>
                </a:cubicBezTo>
                <a:cubicBezTo>
                  <a:pt x="7497524" y="4840660"/>
                  <a:pt x="7493203" y="4845045"/>
                  <a:pt x="7487803" y="4845045"/>
                </a:cubicBezTo>
                <a:cubicBezTo>
                  <a:pt x="7482403" y="4845045"/>
                  <a:pt x="7478019" y="4840596"/>
                  <a:pt x="7478019" y="4835258"/>
                </a:cubicBezTo>
                <a:cubicBezTo>
                  <a:pt x="7478019" y="4829919"/>
                  <a:pt x="7482403" y="4825534"/>
                  <a:pt x="7487803" y="4825534"/>
                </a:cubicBezTo>
                <a:close/>
                <a:moveTo>
                  <a:pt x="7246575" y="4825534"/>
                </a:moveTo>
                <a:cubicBezTo>
                  <a:pt x="7251975" y="4825534"/>
                  <a:pt x="7256359" y="4829856"/>
                  <a:pt x="7256359" y="4835258"/>
                </a:cubicBezTo>
                <a:cubicBezTo>
                  <a:pt x="7256359" y="4840660"/>
                  <a:pt x="7251912" y="4845045"/>
                  <a:pt x="7246575" y="4845045"/>
                </a:cubicBezTo>
                <a:cubicBezTo>
                  <a:pt x="7241238" y="4845045"/>
                  <a:pt x="7236855" y="4840596"/>
                  <a:pt x="7236855" y="4835258"/>
                </a:cubicBezTo>
                <a:cubicBezTo>
                  <a:pt x="7236855" y="4829919"/>
                  <a:pt x="7241175" y="4825534"/>
                  <a:pt x="7246575" y="4825534"/>
                </a:cubicBezTo>
                <a:close/>
                <a:moveTo>
                  <a:pt x="7005346" y="4825534"/>
                </a:moveTo>
                <a:cubicBezTo>
                  <a:pt x="7010746" y="4825534"/>
                  <a:pt x="7015130" y="4829856"/>
                  <a:pt x="7015130" y="4835258"/>
                </a:cubicBezTo>
                <a:cubicBezTo>
                  <a:pt x="7015130" y="4840660"/>
                  <a:pt x="7010683" y="4845045"/>
                  <a:pt x="7005346" y="4845045"/>
                </a:cubicBezTo>
                <a:cubicBezTo>
                  <a:pt x="7000009" y="4845045"/>
                  <a:pt x="6995626" y="4840596"/>
                  <a:pt x="6995626" y="4835258"/>
                </a:cubicBezTo>
                <a:cubicBezTo>
                  <a:pt x="6995626" y="4829919"/>
                  <a:pt x="6999946" y="4825534"/>
                  <a:pt x="7005346" y="4825534"/>
                </a:cubicBezTo>
                <a:close/>
                <a:moveTo>
                  <a:pt x="6764118" y="4825534"/>
                </a:moveTo>
                <a:cubicBezTo>
                  <a:pt x="6769518" y="4825534"/>
                  <a:pt x="6773902" y="4829856"/>
                  <a:pt x="6773902" y="4835258"/>
                </a:cubicBezTo>
                <a:cubicBezTo>
                  <a:pt x="6773902" y="4840660"/>
                  <a:pt x="6769518" y="4845045"/>
                  <a:pt x="6764118" y="4845045"/>
                </a:cubicBezTo>
                <a:cubicBezTo>
                  <a:pt x="6758718" y="4845045"/>
                  <a:pt x="6754335" y="4840596"/>
                  <a:pt x="6754335" y="4835258"/>
                </a:cubicBezTo>
                <a:cubicBezTo>
                  <a:pt x="6754335" y="4829919"/>
                  <a:pt x="6758718" y="4825534"/>
                  <a:pt x="6764118" y="4825534"/>
                </a:cubicBezTo>
                <a:close/>
                <a:moveTo>
                  <a:pt x="6522889" y="4825534"/>
                </a:moveTo>
                <a:cubicBezTo>
                  <a:pt x="6528225" y="4825534"/>
                  <a:pt x="6532610" y="4829856"/>
                  <a:pt x="6532610" y="4835258"/>
                </a:cubicBezTo>
                <a:cubicBezTo>
                  <a:pt x="6532610" y="4840660"/>
                  <a:pt x="6528289" y="4845045"/>
                  <a:pt x="6522889" y="4845045"/>
                </a:cubicBezTo>
                <a:cubicBezTo>
                  <a:pt x="6517489" y="4845045"/>
                  <a:pt x="6513105" y="4840596"/>
                  <a:pt x="6513105" y="4835258"/>
                </a:cubicBezTo>
                <a:cubicBezTo>
                  <a:pt x="6513105" y="4829919"/>
                  <a:pt x="6517489" y="4825534"/>
                  <a:pt x="6522889" y="4825534"/>
                </a:cubicBezTo>
                <a:close/>
                <a:moveTo>
                  <a:pt x="6281661" y="4825534"/>
                </a:moveTo>
                <a:cubicBezTo>
                  <a:pt x="6286997" y="4825534"/>
                  <a:pt x="6291381" y="4829856"/>
                  <a:pt x="6291381" y="4835258"/>
                </a:cubicBezTo>
                <a:cubicBezTo>
                  <a:pt x="6291381" y="4840660"/>
                  <a:pt x="6287061" y="4845045"/>
                  <a:pt x="6281661" y="4845045"/>
                </a:cubicBezTo>
                <a:cubicBezTo>
                  <a:pt x="6276261" y="4845045"/>
                  <a:pt x="6271877" y="4840596"/>
                  <a:pt x="6271877" y="4835258"/>
                </a:cubicBezTo>
                <a:cubicBezTo>
                  <a:pt x="6271877" y="4829919"/>
                  <a:pt x="6276261" y="4825534"/>
                  <a:pt x="6281661" y="4825534"/>
                </a:cubicBezTo>
                <a:close/>
                <a:moveTo>
                  <a:pt x="6040432" y="4825534"/>
                </a:moveTo>
                <a:cubicBezTo>
                  <a:pt x="6045832" y="4825534"/>
                  <a:pt x="6050216" y="4829856"/>
                  <a:pt x="6050216" y="4835258"/>
                </a:cubicBezTo>
                <a:cubicBezTo>
                  <a:pt x="6050216" y="4840660"/>
                  <a:pt x="6045769" y="4845045"/>
                  <a:pt x="6040432" y="4845045"/>
                </a:cubicBezTo>
                <a:cubicBezTo>
                  <a:pt x="6035095" y="4845045"/>
                  <a:pt x="6030712" y="4840596"/>
                  <a:pt x="6030712" y="4835258"/>
                </a:cubicBezTo>
                <a:cubicBezTo>
                  <a:pt x="6030712" y="4829919"/>
                  <a:pt x="6035032" y="4825534"/>
                  <a:pt x="6040432" y="4825534"/>
                </a:cubicBezTo>
                <a:close/>
                <a:moveTo>
                  <a:pt x="5799205" y="4825534"/>
                </a:moveTo>
                <a:cubicBezTo>
                  <a:pt x="5804606" y="4825534"/>
                  <a:pt x="5808989" y="4829856"/>
                  <a:pt x="5808989" y="4835258"/>
                </a:cubicBezTo>
                <a:cubicBezTo>
                  <a:pt x="5808989" y="4840660"/>
                  <a:pt x="5804542" y="4845045"/>
                  <a:pt x="5799205" y="4845045"/>
                </a:cubicBezTo>
                <a:cubicBezTo>
                  <a:pt x="5793870" y="4845045"/>
                  <a:pt x="5789486" y="4840596"/>
                  <a:pt x="5789486" y="4835258"/>
                </a:cubicBezTo>
                <a:cubicBezTo>
                  <a:pt x="5789486" y="4829919"/>
                  <a:pt x="5793806" y="4825534"/>
                  <a:pt x="5799205" y="4825534"/>
                </a:cubicBezTo>
                <a:close/>
                <a:moveTo>
                  <a:pt x="5557991" y="4825534"/>
                </a:moveTo>
                <a:cubicBezTo>
                  <a:pt x="5563392" y="4825534"/>
                  <a:pt x="5567774" y="4829856"/>
                  <a:pt x="5567774" y="4835258"/>
                </a:cubicBezTo>
                <a:cubicBezTo>
                  <a:pt x="5567774" y="4840660"/>
                  <a:pt x="5563392" y="4845045"/>
                  <a:pt x="5557991" y="4845045"/>
                </a:cubicBezTo>
                <a:cubicBezTo>
                  <a:pt x="5552592" y="4845045"/>
                  <a:pt x="5548208" y="4840596"/>
                  <a:pt x="5548208" y="4835258"/>
                </a:cubicBezTo>
                <a:cubicBezTo>
                  <a:pt x="5548208" y="4829919"/>
                  <a:pt x="5552592" y="4825534"/>
                  <a:pt x="5557991" y="4825534"/>
                </a:cubicBezTo>
                <a:close/>
                <a:moveTo>
                  <a:pt x="5316710" y="4825534"/>
                </a:moveTo>
                <a:cubicBezTo>
                  <a:pt x="5322044" y="4825534"/>
                  <a:pt x="5326429" y="4829856"/>
                  <a:pt x="5326429" y="4835258"/>
                </a:cubicBezTo>
                <a:cubicBezTo>
                  <a:pt x="5326429" y="4840660"/>
                  <a:pt x="5322105" y="4845045"/>
                  <a:pt x="5316710" y="4845045"/>
                </a:cubicBezTo>
                <a:cubicBezTo>
                  <a:pt x="5311316" y="4845045"/>
                  <a:pt x="5306924" y="4840596"/>
                  <a:pt x="5306924" y="4835258"/>
                </a:cubicBezTo>
                <a:cubicBezTo>
                  <a:pt x="5306924" y="4829919"/>
                  <a:pt x="5311316" y="4825534"/>
                  <a:pt x="5316710" y="4825534"/>
                </a:cubicBezTo>
                <a:close/>
                <a:moveTo>
                  <a:pt x="5075486" y="4825534"/>
                </a:moveTo>
                <a:cubicBezTo>
                  <a:pt x="5080820" y="4825534"/>
                  <a:pt x="5085202" y="4829856"/>
                  <a:pt x="5085202" y="4835258"/>
                </a:cubicBezTo>
                <a:cubicBezTo>
                  <a:pt x="5085202" y="4840660"/>
                  <a:pt x="5080885" y="4845045"/>
                  <a:pt x="5075486" y="4845045"/>
                </a:cubicBezTo>
                <a:cubicBezTo>
                  <a:pt x="5070087" y="4845045"/>
                  <a:pt x="5065705" y="4840596"/>
                  <a:pt x="5065705" y="4835258"/>
                </a:cubicBezTo>
                <a:cubicBezTo>
                  <a:pt x="5065705" y="4829919"/>
                  <a:pt x="5070087" y="4825534"/>
                  <a:pt x="5075486" y="4825534"/>
                </a:cubicBezTo>
                <a:close/>
                <a:moveTo>
                  <a:pt x="4834252" y="4825534"/>
                </a:moveTo>
                <a:cubicBezTo>
                  <a:pt x="4839658" y="4825534"/>
                  <a:pt x="4844040" y="4829856"/>
                  <a:pt x="4844040" y="4835258"/>
                </a:cubicBezTo>
                <a:cubicBezTo>
                  <a:pt x="4844040" y="4840660"/>
                  <a:pt x="4839595" y="4845045"/>
                  <a:pt x="4834252" y="4845045"/>
                </a:cubicBezTo>
                <a:cubicBezTo>
                  <a:pt x="4828917" y="4845045"/>
                  <a:pt x="4824534" y="4840596"/>
                  <a:pt x="4824534" y="4835258"/>
                </a:cubicBezTo>
                <a:cubicBezTo>
                  <a:pt x="4824534" y="4829919"/>
                  <a:pt x="4828853" y="4825534"/>
                  <a:pt x="4834252" y="4825534"/>
                </a:cubicBezTo>
                <a:close/>
                <a:moveTo>
                  <a:pt x="4593019" y="4825534"/>
                </a:moveTo>
                <a:cubicBezTo>
                  <a:pt x="4598416" y="4825534"/>
                  <a:pt x="4602795" y="4829856"/>
                  <a:pt x="4602795" y="4835258"/>
                </a:cubicBezTo>
                <a:cubicBezTo>
                  <a:pt x="4602795" y="4840660"/>
                  <a:pt x="4598353" y="4845045"/>
                  <a:pt x="4593019" y="4845045"/>
                </a:cubicBezTo>
                <a:cubicBezTo>
                  <a:pt x="4587686" y="4845045"/>
                  <a:pt x="4583304" y="4840596"/>
                  <a:pt x="4583304" y="4835258"/>
                </a:cubicBezTo>
                <a:cubicBezTo>
                  <a:pt x="4583304" y="4829919"/>
                  <a:pt x="4587622" y="4825534"/>
                  <a:pt x="4593019" y="4825534"/>
                </a:cubicBezTo>
                <a:close/>
                <a:moveTo>
                  <a:pt x="4351806" y="4825534"/>
                </a:moveTo>
                <a:cubicBezTo>
                  <a:pt x="4357195" y="4825534"/>
                  <a:pt x="4361580" y="4829856"/>
                  <a:pt x="4361580" y="4835258"/>
                </a:cubicBezTo>
                <a:cubicBezTo>
                  <a:pt x="4361580" y="4840660"/>
                  <a:pt x="4357195" y="4845045"/>
                  <a:pt x="4351806" y="4845045"/>
                </a:cubicBezTo>
                <a:cubicBezTo>
                  <a:pt x="4346397" y="4845045"/>
                  <a:pt x="4342006" y="4840596"/>
                  <a:pt x="4342006" y="4835258"/>
                </a:cubicBezTo>
                <a:cubicBezTo>
                  <a:pt x="4342006" y="4829919"/>
                  <a:pt x="4346397" y="4825534"/>
                  <a:pt x="4351806" y="4825534"/>
                </a:cubicBezTo>
                <a:close/>
                <a:moveTo>
                  <a:pt x="4110581" y="4825534"/>
                </a:moveTo>
                <a:cubicBezTo>
                  <a:pt x="4115986" y="4825534"/>
                  <a:pt x="4120362" y="4829856"/>
                  <a:pt x="4120362" y="4835258"/>
                </a:cubicBezTo>
                <a:cubicBezTo>
                  <a:pt x="4120362" y="4840660"/>
                  <a:pt x="4115986" y="4845045"/>
                  <a:pt x="4110581" y="4845045"/>
                </a:cubicBezTo>
                <a:cubicBezTo>
                  <a:pt x="4105180" y="4845045"/>
                  <a:pt x="4100799" y="4840596"/>
                  <a:pt x="4100799" y="4835258"/>
                </a:cubicBezTo>
                <a:cubicBezTo>
                  <a:pt x="4100799" y="4829919"/>
                  <a:pt x="4105180" y="4825534"/>
                  <a:pt x="4110581" y="4825534"/>
                </a:cubicBezTo>
                <a:close/>
                <a:moveTo>
                  <a:pt x="3869431" y="4825534"/>
                </a:moveTo>
                <a:cubicBezTo>
                  <a:pt x="3874765" y="4825534"/>
                  <a:pt x="3879151" y="4829856"/>
                  <a:pt x="3879151" y="4835258"/>
                </a:cubicBezTo>
                <a:cubicBezTo>
                  <a:pt x="3879151" y="4840660"/>
                  <a:pt x="3874828" y="4845045"/>
                  <a:pt x="3869431" y="4845045"/>
                </a:cubicBezTo>
                <a:cubicBezTo>
                  <a:pt x="3864032" y="4845045"/>
                  <a:pt x="3859648" y="4840596"/>
                  <a:pt x="3859648" y="4835258"/>
                </a:cubicBezTo>
                <a:cubicBezTo>
                  <a:pt x="3859648" y="4829919"/>
                  <a:pt x="3864032" y="4825534"/>
                  <a:pt x="3869431" y="4825534"/>
                </a:cubicBezTo>
                <a:close/>
                <a:moveTo>
                  <a:pt x="3628212" y="4825534"/>
                </a:moveTo>
                <a:cubicBezTo>
                  <a:pt x="3633533" y="4825534"/>
                  <a:pt x="3637936" y="4829856"/>
                  <a:pt x="3637936" y="4835258"/>
                </a:cubicBezTo>
                <a:cubicBezTo>
                  <a:pt x="3637936" y="4840660"/>
                  <a:pt x="3633597" y="4845045"/>
                  <a:pt x="3628212" y="4845045"/>
                </a:cubicBezTo>
                <a:cubicBezTo>
                  <a:pt x="3622815" y="4845045"/>
                  <a:pt x="3618432" y="4840596"/>
                  <a:pt x="3618432" y="4835258"/>
                </a:cubicBezTo>
                <a:cubicBezTo>
                  <a:pt x="3618432" y="4829919"/>
                  <a:pt x="3622815" y="4825534"/>
                  <a:pt x="3628212" y="4825534"/>
                </a:cubicBezTo>
                <a:close/>
                <a:moveTo>
                  <a:pt x="3386959" y="4825534"/>
                </a:moveTo>
                <a:cubicBezTo>
                  <a:pt x="3392360" y="4825534"/>
                  <a:pt x="3396744" y="4829856"/>
                  <a:pt x="3396744" y="4835258"/>
                </a:cubicBezTo>
                <a:cubicBezTo>
                  <a:pt x="3396744" y="4840660"/>
                  <a:pt x="3392296" y="4845045"/>
                  <a:pt x="3386959" y="4845045"/>
                </a:cubicBezTo>
                <a:cubicBezTo>
                  <a:pt x="3381622" y="4845045"/>
                  <a:pt x="3377237" y="4840596"/>
                  <a:pt x="3377237" y="4835258"/>
                </a:cubicBezTo>
                <a:cubicBezTo>
                  <a:pt x="3377237" y="4829919"/>
                  <a:pt x="3381558" y="4825534"/>
                  <a:pt x="3386959" y="4825534"/>
                </a:cubicBezTo>
                <a:close/>
                <a:moveTo>
                  <a:pt x="3145752" y="4825534"/>
                </a:moveTo>
                <a:cubicBezTo>
                  <a:pt x="3151151" y="4825534"/>
                  <a:pt x="3155534" y="4829856"/>
                  <a:pt x="3155534" y="4835258"/>
                </a:cubicBezTo>
                <a:cubicBezTo>
                  <a:pt x="3155534" y="4840660"/>
                  <a:pt x="3151087" y="4845045"/>
                  <a:pt x="3145752" y="4845045"/>
                </a:cubicBezTo>
                <a:cubicBezTo>
                  <a:pt x="3140417" y="4845045"/>
                  <a:pt x="3136033" y="4840596"/>
                  <a:pt x="3136033" y="4835258"/>
                </a:cubicBezTo>
                <a:cubicBezTo>
                  <a:pt x="3136033" y="4829919"/>
                  <a:pt x="3140352" y="4825534"/>
                  <a:pt x="3145752" y="4825534"/>
                </a:cubicBezTo>
                <a:close/>
                <a:moveTo>
                  <a:pt x="2904574" y="4825534"/>
                </a:moveTo>
                <a:cubicBezTo>
                  <a:pt x="2909973" y="4825534"/>
                  <a:pt x="2914356" y="4829856"/>
                  <a:pt x="2914356" y="4835258"/>
                </a:cubicBezTo>
                <a:cubicBezTo>
                  <a:pt x="2914356" y="4840660"/>
                  <a:pt x="2909973" y="4845045"/>
                  <a:pt x="2904574" y="4845045"/>
                </a:cubicBezTo>
                <a:cubicBezTo>
                  <a:pt x="2899175" y="4845045"/>
                  <a:pt x="2894792" y="4840596"/>
                  <a:pt x="2894792" y="4835258"/>
                </a:cubicBezTo>
                <a:cubicBezTo>
                  <a:pt x="2894792" y="4829919"/>
                  <a:pt x="2899175" y="4825534"/>
                  <a:pt x="2904574" y="4825534"/>
                </a:cubicBezTo>
                <a:close/>
                <a:moveTo>
                  <a:pt x="2663275" y="4825534"/>
                </a:moveTo>
                <a:cubicBezTo>
                  <a:pt x="2668613" y="4825534"/>
                  <a:pt x="2673000" y="4829856"/>
                  <a:pt x="2673000" y="4835258"/>
                </a:cubicBezTo>
                <a:cubicBezTo>
                  <a:pt x="2673000" y="4840660"/>
                  <a:pt x="2668677" y="4845045"/>
                  <a:pt x="2663275" y="4845045"/>
                </a:cubicBezTo>
                <a:cubicBezTo>
                  <a:pt x="2657877" y="4845045"/>
                  <a:pt x="2653493" y="4840596"/>
                  <a:pt x="2653493" y="4835258"/>
                </a:cubicBezTo>
                <a:cubicBezTo>
                  <a:pt x="2653493" y="4829919"/>
                  <a:pt x="2657877" y="4825534"/>
                  <a:pt x="2663275" y="4825534"/>
                </a:cubicBezTo>
                <a:close/>
                <a:moveTo>
                  <a:pt x="2422039" y="4825534"/>
                </a:moveTo>
                <a:cubicBezTo>
                  <a:pt x="2427372" y="4825534"/>
                  <a:pt x="2431755" y="4829856"/>
                  <a:pt x="2431755" y="4835258"/>
                </a:cubicBezTo>
                <a:cubicBezTo>
                  <a:pt x="2431755" y="4840660"/>
                  <a:pt x="2427436" y="4845045"/>
                  <a:pt x="2422039" y="4845045"/>
                </a:cubicBezTo>
                <a:cubicBezTo>
                  <a:pt x="2416641" y="4845045"/>
                  <a:pt x="2412258" y="4840596"/>
                  <a:pt x="2412258" y="4835258"/>
                </a:cubicBezTo>
                <a:cubicBezTo>
                  <a:pt x="2412258" y="4829919"/>
                  <a:pt x="2416641" y="4825534"/>
                  <a:pt x="2422039" y="4825534"/>
                </a:cubicBezTo>
                <a:close/>
                <a:moveTo>
                  <a:pt x="2180796" y="4825534"/>
                </a:moveTo>
                <a:cubicBezTo>
                  <a:pt x="2186202" y="4825534"/>
                  <a:pt x="2190581" y="4829856"/>
                  <a:pt x="2190581" y="4835258"/>
                </a:cubicBezTo>
                <a:cubicBezTo>
                  <a:pt x="2190581" y="4840660"/>
                  <a:pt x="2186136" y="4845045"/>
                  <a:pt x="2180796" y="4845045"/>
                </a:cubicBezTo>
                <a:cubicBezTo>
                  <a:pt x="2175475" y="4845045"/>
                  <a:pt x="2171085" y="4840596"/>
                  <a:pt x="2171085" y="4835258"/>
                </a:cubicBezTo>
                <a:cubicBezTo>
                  <a:pt x="2171085" y="4829919"/>
                  <a:pt x="2175412" y="4825534"/>
                  <a:pt x="2180796" y="4825534"/>
                </a:cubicBezTo>
                <a:close/>
                <a:moveTo>
                  <a:pt x="1939583" y="4825534"/>
                </a:moveTo>
                <a:cubicBezTo>
                  <a:pt x="1944982" y="4825534"/>
                  <a:pt x="1949366" y="4829856"/>
                  <a:pt x="1949366" y="4835258"/>
                </a:cubicBezTo>
                <a:cubicBezTo>
                  <a:pt x="1949366" y="4840660"/>
                  <a:pt x="1944920" y="4845045"/>
                  <a:pt x="1939583" y="4845045"/>
                </a:cubicBezTo>
                <a:cubicBezTo>
                  <a:pt x="1934247" y="4845045"/>
                  <a:pt x="1929861" y="4840596"/>
                  <a:pt x="1929861" y="4835258"/>
                </a:cubicBezTo>
                <a:cubicBezTo>
                  <a:pt x="1929861" y="4829919"/>
                  <a:pt x="1934184" y="4825534"/>
                  <a:pt x="1939583" y="4825534"/>
                </a:cubicBezTo>
                <a:close/>
                <a:moveTo>
                  <a:pt x="1698333" y="4825534"/>
                </a:moveTo>
                <a:cubicBezTo>
                  <a:pt x="1703734" y="4825534"/>
                  <a:pt x="1708118" y="4829856"/>
                  <a:pt x="1708118" y="4835258"/>
                </a:cubicBezTo>
                <a:cubicBezTo>
                  <a:pt x="1708118" y="4840660"/>
                  <a:pt x="1703734" y="4845045"/>
                  <a:pt x="1698333" y="4845045"/>
                </a:cubicBezTo>
                <a:cubicBezTo>
                  <a:pt x="1692931" y="4845045"/>
                  <a:pt x="1688548" y="4840596"/>
                  <a:pt x="1688548" y="4835258"/>
                </a:cubicBezTo>
                <a:cubicBezTo>
                  <a:pt x="1688548" y="4829919"/>
                  <a:pt x="1692931" y="4825534"/>
                  <a:pt x="1698333" y="4825534"/>
                </a:cubicBezTo>
                <a:close/>
                <a:moveTo>
                  <a:pt x="1457108" y="4825534"/>
                </a:moveTo>
                <a:cubicBezTo>
                  <a:pt x="1462444" y="4825534"/>
                  <a:pt x="1466828" y="4829856"/>
                  <a:pt x="1466828" y="4835258"/>
                </a:cubicBezTo>
                <a:cubicBezTo>
                  <a:pt x="1466828" y="4840660"/>
                  <a:pt x="1462508" y="4845045"/>
                  <a:pt x="1457108" y="4845045"/>
                </a:cubicBezTo>
                <a:cubicBezTo>
                  <a:pt x="1451708" y="4845045"/>
                  <a:pt x="1447324" y="4840596"/>
                  <a:pt x="1447324" y="4835258"/>
                </a:cubicBezTo>
                <a:cubicBezTo>
                  <a:pt x="1447324" y="4829919"/>
                  <a:pt x="1451708" y="4825534"/>
                  <a:pt x="1457108" y="4825534"/>
                </a:cubicBezTo>
                <a:close/>
                <a:moveTo>
                  <a:pt x="1215887" y="4825534"/>
                </a:moveTo>
                <a:cubicBezTo>
                  <a:pt x="1221287" y="4825534"/>
                  <a:pt x="1225671" y="4829856"/>
                  <a:pt x="1225671" y="4835258"/>
                </a:cubicBezTo>
                <a:cubicBezTo>
                  <a:pt x="1225671" y="4840660"/>
                  <a:pt x="1221224" y="4845045"/>
                  <a:pt x="1215887" y="4845045"/>
                </a:cubicBezTo>
                <a:cubicBezTo>
                  <a:pt x="1210551" y="4845045"/>
                  <a:pt x="1206167" y="4840596"/>
                  <a:pt x="1206167" y="4835258"/>
                </a:cubicBezTo>
                <a:cubicBezTo>
                  <a:pt x="1206167" y="4829919"/>
                  <a:pt x="1210487" y="4825534"/>
                  <a:pt x="1215887" y="4825534"/>
                </a:cubicBezTo>
                <a:close/>
                <a:moveTo>
                  <a:pt x="974667" y="4825534"/>
                </a:moveTo>
                <a:cubicBezTo>
                  <a:pt x="980067" y="4825534"/>
                  <a:pt x="984450" y="4829856"/>
                  <a:pt x="984450" y="4835258"/>
                </a:cubicBezTo>
                <a:cubicBezTo>
                  <a:pt x="984450" y="4840660"/>
                  <a:pt x="980003" y="4845045"/>
                  <a:pt x="974667" y="4845045"/>
                </a:cubicBezTo>
                <a:cubicBezTo>
                  <a:pt x="969331" y="4845045"/>
                  <a:pt x="964947" y="4840596"/>
                  <a:pt x="964947" y="4835258"/>
                </a:cubicBezTo>
                <a:cubicBezTo>
                  <a:pt x="964947" y="4829919"/>
                  <a:pt x="969267" y="4825534"/>
                  <a:pt x="974667" y="4825534"/>
                </a:cubicBezTo>
                <a:close/>
                <a:moveTo>
                  <a:pt x="733447" y="4825534"/>
                </a:moveTo>
                <a:cubicBezTo>
                  <a:pt x="738783" y="4825534"/>
                  <a:pt x="743167" y="4829856"/>
                  <a:pt x="743167" y="4835258"/>
                </a:cubicBezTo>
                <a:cubicBezTo>
                  <a:pt x="743167" y="4840660"/>
                  <a:pt x="738847" y="4845045"/>
                  <a:pt x="733447" y="4845045"/>
                </a:cubicBezTo>
                <a:cubicBezTo>
                  <a:pt x="728047" y="4845045"/>
                  <a:pt x="723663" y="4840596"/>
                  <a:pt x="723663" y="4835258"/>
                </a:cubicBezTo>
                <a:cubicBezTo>
                  <a:pt x="723663" y="4829919"/>
                  <a:pt x="728047" y="4825534"/>
                  <a:pt x="733447" y="4825534"/>
                </a:cubicBezTo>
                <a:close/>
                <a:moveTo>
                  <a:pt x="492226" y="4825534"/>
                </a:moveTo>
                <a:cubicBezTo>
                  <a:pt x="497562" y="4825534"/>
                  <a:pt x="501946" y="4829856"/>
                  <a:pt x="501946" y="4835258"/>
                </a:cubicBezTo>
                <a:cubicBezTo>
                  <a:pt x="501946" y="4840660"/>
                  <a:pt x="497626" y="4845045"/>
                  <a:pt x="492226" y="4845045"/>
                </a:cubicBezTo>
                <a:cubicBezTo>
                  <a:pt x="486826" y="4845045"/>
                  <a:pt x="482442" y="4840596"/>
                  <a:pt x="482442" y="4835258"/>
                </a:cubicBezTo>
                <a:cubicBezTo>
                  <a:pt x="482442" y="4829919"/>
                  <a:pt x="486826" y="4825534"/>
                  <a:pt x="492226" y="4825534"/>
                </a:cubicBezTo>
                <a:close/>
                <a:moveTo>
                  <a:pt x="251006" y="4825534"/>
                </a:moveTo>
                <a:cubicBezTo>
                  <a:pt x="256406" y="4825534"/>
                  <a:pt x="260790" y="4829856"/>
                  <a:pt x="260790" y="4835258"/>
                </a:cubicBezTo>
                <a:cubicBezTo>
                  <a:pt x="260790" y="4840660"/>
                  <a:pt x="256343" y="4845045"/>
                  <a:pt x="251006" y="4845045"/>
                </a:cubicBezTo>
                <a:cubicBezTo>
                  <a:pt x="245670" y="4845045"/>
                  <a:pt x="241287" y="4840596"/>
                  <a:pt x="241287" y="4835258"/>
                </a:cubicBezTo>
                <a:cubicBezTo>
                  <a:pt x="241287" y="4829919"/>
                  <a:pt x="245607" y="4825534"/>
                  <a:pt x="251006" y="4825534"/>
                </a:cubicBezTo>
                <a:close/>
                <a:moveTo>
                  <a:pt x="9723" y="4825534"/>
                </a:moveTo>
                <a:cubicBezTo>
                  <a:pt x="15123" y="4825534"/>
                  <a:pt x="19507" y="4829856"/>
                  <a:pt x="19507" y="4835258"/>
                </a:cubicBezTo>
                <a:cubicBezTo>
                  <a:pt x="19507" y="4840660"/>
                  <a:pt x="15060" y="4845045"/>
                  <a:pt x="9723" y="4845045"/>
                </a:cubicBezTo>
                <a:cubicBezTo>
                  <a:pt x="4387" y="4845045"/>
                  <a:pt x="3" y="4840596"/>
                  <a:pt x="3" y="4835258"/>
                </a:cubicBezTo>
                <a:cubicBezTo>
                  <a:pt x="3" y="4829919"/>
                  <a:pt x="4323" y="4825534"/>
                  <a:pt x="9723" y="4825534"/>
                </a:cubicBezTo>
                <a:close/>
                <a:moveTo>
                  <a:pt x="11820259" y="4584219"/>
                </a:moveTo>
                <a:cubicBezTo>
                  <a:pt x="11825659" y="4584219"/>
                  <a:pt x="11830043" y="4588668"/>
                  <a:pt x="11830043" y="4594006"/>
                </a:cubicBezTo>
                <a:cubicBezTo>
                  <a:pt x="11830043" y="4599345"/>
                  <a:pt x="11825596" y="4603730"/>
                  <a:pt x="11820259" y="4603730"/>
                </a:cubicBezTo>
                <a:cubicBezTo>
                  <a:pt x="11814922" y="4603730"/>
                  <a:pt x="11810539" y="4599409"/>
                  <a:pt x="11810539" y="4594006"/>
                </a:cubicBezTo>
                <a:cubicBezTo>
                  <a:pt x="11810539" y="4588604"/>
                  <a:pt x="11814859" y="4584219"/>
                  <a:pt x="11820259" y="4584219"/>
                </a:cubicBezTo>
                <a:close/>
                <a:moveTo>
                  <a:pt x="11579030" y="4584219"/>
                </a:moveTo>
                <a:cubicBezTo>
                  <a:pt x="11584430" y="4584219"/>
                  <a:pt x="11588815" y="4588668"/>
                  <a:pt x="11588815" y="4594006"/>
                </a:cubicBezTo>
                <a:cubicBezTo>
                  <a:pt x="11588815" y="4599345"/>
                  <a:pt x="11584367" y="4603730"/>
                  <a:pt x="11579030" y="4603730"/>
                </a:cubicBezTo>
                <a:cubicBezTo>
                  <a:pt x="11573694" y="4603730"/>
                  <a:pt x="11569310" y="4599409"/>
                  <a:pt x="11569310" y="4594006"/>
                </a:cubicBezTo>
                <a:cubicBezTo>
                  <a:pt x="11569310" y="4588604"/>
                  <a:pt x="11573630" y="4584219"/>
                  <a:pt x="11579030" y="4584219"/>
                </a:cubicBezTo>
                <a:close/>
                <a:moveTo>
                  <a:pt x="11337802" y="4584219"/>
                </a:moveTo>
                <a:cubicBezTo>
                  <a:pt x="11343202" y="4584219"/>
                  <a:pt x="11347587" y="4588668"/>
                  <a:pt x="11347587" y="4594006"/>
                </a:cubicBezTo>
                <a:cubicBezTo>
                  <a:pt x="11347587" y="4599345"/>
                  <a:pt x="11343139" y="4603730"/>
                  <a:pt x="11337802" y="4603730"/>
                </a:cubicBezTo>
                <a:cubicBezTo>
                  <a:pt x="11332466" y="4603730"/>
                  <a:pt x="11328082" y="4599409"/>
                  <a:pt x="11328082" y="4594006"/>
                </a:cubicBezTo>
                <a:cubicBezTo>
                  <a:pt x="11328082" y="4588604"/>
                  <a:pt x="11332402" y="4584219"/>
                  <a:pt x="11337802" y="4584219"/>
                </a:cubicBezTo>
                <a:close/>
                <a:moveTo>
                  <a:pt x="11096574" y="4584219"/>
                </a:moveTo>
                <a:cubicBezTo>
                  <a:pt x="11101910" y="4584219"/>
                  <a:pt x="11106294" y="4588668"/>
                  <a:pt x="11106294" y="4594006"/>
                </a:cubicBezTo>
                <a:cubicBezTo>
                  <a:pt x="11106294" y="4599345"/>
                  <a:pt x="11101974" y="4603730"/>
                  <a:pt x="11096574" y="4603730"/>
                </a:cubicBezTo>
                <a:cubicBezTo>
                  <a:pt x="11091174" y="4603730"/>
                  <a:pt x="11086790" y="4599409"/>
                  <a:pt x="11086790" y="4594006"/>
                </a:cubicBezTo>
                <a:cubicBezTo>
                  <a:pt x="11086790" y="4588604"/>
                  <a:pt x="11091174" y="4584219"/>
                  <a:pt x="11096574" y="4584219"/>
                </a:cubicBezTo>
                <a:close/>
                <a:moveTo>
                  <a:pt x="10855345" y="4584219"/>
                </a:moveTo>
                <a:cubicBezTo>
                  <a:pt x="10860682" y="4584219"/>
                  <a:pt x="10865065" y="4588668"/>
                  <a:pt x="10865065" y="4594006"/>
                </a:cubicBezTo>
                <a:cubicBezTo>
                  <a:pt x="10865065" y="4599345"/>
                  <a:pt x="10860682" y="4603730"/>
                  <a:pt x="10855345" y="4603730"/>
                </a:cubicBezTo>
                <a:cubicBezTo>
                  <a:pt x="10850008" y="4603730"/>
                  <a:pt x="10845625" y="4599409"/>
                  <a:pt x="10845625" y="4594006"/>
                </a:cubicBezTo>
                <a:cubicBezTo>
                  <a:pt x="10845625" y="4588604"/>
                  <a:pt x="10849945" y="4584219"/>
                  <a:pt x="10855345" y="4584219"/>
                </a:cubicBezTo>
                <a:close/>
                <a:moveTo>
                  <a:pt x="10614116" y="4584219"/>
                </a:moveTo>
                <a:cubicBezTo>
                  <a:pt x="10619516" y="4584219"/>
                  <a:pt x="10623901" y="4588668"/>
                  <a:pt x="10623901" y="4594006"/>
                </a:cubicBezTo>
                <a:cubicBezTo>
                  <a:pt x="10623901" y="4599345"/>
                  <a:pt x="10619454" y="4603730"/>
                  <a:pt x="10614116" y="4603730"/>
                </a:cubicBezTo>
                <a:cubicBezTo>
                  <a:pt x="10608780" y="4603730"/>
                  <a:pt x="10604396" y="4599409"/>
                  <a:pt x="10604396" y="4594006"/>
                </a:cubicBezTo>
                <a:cubicBezTo>
                  <a:pt x="10604396" y="4588604"/>
                  <a:pt x="10608716" y="4584219"/>
                  <a:pt x="10614116" y="4584219"/>
                </a:cubicBezTo>
                <a:close/>
                <a:moveTo>
                  <a:pt x="10372888" y="4584219"/>
                </a:moveTo>
                <a:cubicBezTo>
                  <a:pt x="10378288" y="4584219"/>
                  <a:pt x="10382673" y="4588668"/>
                  <a:pt x="10382673" y="4594006"/>
                </a:cubicBezTo>
                <a:cubicBezTo>
                  <a:pt x="10382673" y="4599345"/>
                  <a:pt x="10378225" y="4603730"/>
                  <a:pt x="10372888" y="4603730"/>
                </a:cubicBezTo>
                <a:cubicBezTo>
                  <a:pt x="10367552" y="4603730"/>
                  <a:pt x="10363168" y="4599409"/>
                  <a:pt x="10363168" y="4594006"/>
                </a:cubicBezTo>
                <a:cubicBezTo>
                  <a:pt x="10363168" y="4588604"/>
                  <a:pt x="10367488" y="4584219"/>
                  <a:pt x="10372888" y="4584219"/>
                </a:cubicBezTo>
                <a:close/>
                <a:moveTo>
                  <a:pt x="10131660" y="4584219"/>
                </a:moveTo>
                <a:cubicBezTo>
                  <a:pt x="10137060" y="4584219"/>
                  <a:pt x="10141444" y="4588668"/>
                  <a:pt x="10141444" y="4594006"/>
                </a:cubicBezTo>
                <a:cubicBezTo>
                  <a:pt x="10141444" y="4599345"/>
                  <a:pt x="10136997" y="4603730"/>
                  <a:pt x="10131660" y="4603730"/>
                </a:cubicBezTo>
                <a:cubicBezTo>
                  <a:pt x="10126323" y="4603730"/>
                  <a:pt x="10121940" y="4599409"/>
                  <a:pt x="10121940" y="4594006"/>
                </a:cubicBezTo>
                <a:cubicBezTo>
                  <a:pt x="10121940" y="4588604"/>
                  <a:pt x="10126260" y="4584219"/>
                  <a:pt x="10131660" y="4584219"/>
                </a:cubicBezTo>
                <a:close/>
                <a:moveTo>
                  <a:pt x="9890432" y="4584219"/>
                </a:moveTo>
                <a:cubicBezTo>
                  <a:pt x="9895768" y="4584219"/>
                  <a:pt x="9900152" y="4588668"/>
                  <a:pt x="9900152" y="4594006"/>
                </a:cubicBezTo>
                <a:cubicBezTo>
                  <a:pt x="9900152" y="4599345"/>
                  <a:pt x="9895832" y="4603730"/>
                  <a:pt x="9890432" y="4603730"/>
                </a:cubicBezTo>
                <a:cubicBezTo>
                  <a:pt x="9885031" y="4603730"/>
                  <a:pt x="9880648" y="4599409"/>
                  <a:pt x="9880648" y="4594006"/>
                </a:cubicBezTo>
                <a:cubicBezTo>
                  <a:pt x="9880648" y="4588604"/>
                  <a:pt x="9885031" y="4584219"/>
                  <a:pt x="9890432" y="4584219"/>
                </a:cubicBezTo>
                <a:close/>
                <a:moveTo>
                  <a:pt x="9649203" y="4584219"/>
                </a:moveTo>
                <a:cubicBezTo>
                  <a:pt x="9654540" y="4584219"/>
                  <a:pt x="9658923" y="4588668"/>
                  <a:pt x="9658923" y="4594006"/>
                </a:cubicBezTo>
                <a:cubicBezTo>
                  <a:pt x="9658923" y="4599345"/>
                  <a:pt x="9654540" y="4603730"/>
                  <a:pt x="9649203" y="4603730"/>
                </a:cubicBezTo>
                <a:cubicBezTo>
                  <a:pt x="9643866" y="4603730"/>
                  <a:pt x="9639483" y="4599409"/>
                  <a:pt x="9639483" y="4594006"/>
                </a:cubicBezTo>
                <a:cubicBezTo>
                  <a:pt x="9639483" y="4588604"/>
                  <a:pt x="9643803" y="4584219"/>
                  <a:pt x="9649203" y="4584219"/>
                </a:cubicBezTo>
                <a:close/>
                <a:moveTo>
                  <a:pt x="9417695" y="4584219"/>
                </a:moveTo>
                <a:cubicBezTo>
                  <a:pt x="9423031" y="4584219"/>
                  <a:pt x="9427416" y="4588668"/>
                  <a:pt x="9427416" y="4594006"/>
                </a:cubicBezTo>
                <a:cubicBezTo>
                  <a:pt x="9427416" y="4599345"/>
                  <a:pt x="9423095" y="4603730"/>
                  <a:pt x="9417695" y="4603730"/>
                </a:cubicBezTo>
                <a:cubicBezTo>
                  <a:pt x="9412295" y="4603730"/>
                  <a:pt x="9407911" y="4599409"/>
                  <a:pt x="9407911" y="4594006"/>
                </a:cubicBezTo>
                <a:cubicBezTo>
                  <a:pt x="9407911" y="4588604"/>
                  <a:pt x="9412295" y="4584219"/>
                  <a:pt x="9417695" y="4584219"/>
                </a:cubicBezTo>
                <a:close/>
                <a:moveTo>
                  <a:pt x="9176467" y="4584219"/>
                </a:moveTo>
                <a:cubicBezTo>
                  <a:pt x="9181803" y="4584219"/>
                  <a:pt x="9186187" y="4588668"/>
                  <a:pt x="9186187" y="4594006"/>
                </a:cubicBezTo>
                <a:cubicBezTo>
                  <a:pt x="9186187" y="4599345"/>
                  <a:pt x="9181867" y="4603730"/>
                  <a:pt x="9176467" y="4603730"/>
                </a:cubicBezTo>
                <a:cubicBezTo>
                  <a:pt x="9171066" y="4603730"/>
                  <a:pt x="9166683" y="4599409"/>
                  <a:pt x="9166683" y="4594006"/>
                </a:cubicBezTo>
                <a:cubicBezTo>
                  <a:pt x="9166683" y="4588604"/>
                  <a:pt x="9171066" y="4584219"/>
                  <a:pt x="9176467" y="4584219"/>
                </a:cubicBezTo>
                <a:close/>
                <a:moveTo>
                  <a:pt x="8935237" y="4584219"/>
                </a:moveTo>
                <a:cubicBezTo>
                  <a:pt x="8940574" y="4584219"/>
                  <a:pt x="8944958" y="4588668"/>
                  <a:pt x="8944958" y="4594006"/>
                </a:cubicBezTo>
                <a:cubicBezTo>
                  <a:pt x="8944958" y="4599345"/>
                  <a:pt x="8940638" y="4603730"/>
                  <a:pt x="8935237" y="4603730"/>
                </a:cubicBezTo>
                <a:cubicBezTo>
                  <a:pt x="8929837" y="4603730"/>
                  <a:pt x="8925454" y="4599409"/>
                  <a:pt x="8925454" y="4594006"/>
                </a:cubicBezTo>
                <a:cubicBezTo>
                  <a:pt x="8925454" y="4588604"/>
                  <a:pt x="8929837" y="4584219"/>
                  <a:pt x="8935237" y="4584219"/>
                </a:cubicBezTo>
                <a:close/>
                <a:moveTo>
                  <a:pt x="8694009" y="4584219"/>
                </a:moveTo>
                <a:cubicBezTo>
                  <a:pt x="8699346" y="4584219"/>
                  <a:pt x="8703730" y="4588668"/>
                  <a:pt x="8703730" y="4594006"/>
                </a:cubicBezTo>
                <a:cubicBezTo>
                  <a:pt x="8703730" y="4599345"/>
                  <a:pt x="8699346" y="4603730"/>
                  <a:pt x="8694009" y="4603730"/>
                </a:cubicBezTo>
                <a:cubicBezTo>
                  <a:pt x="8688673" y="4603730"/>
                  <a:pt x="8684289" y="4599409"/>
                  <a:pt x="8684289" y="4594006"/>
                </a:cubicBezTo>
                <a:cubicBezTo>
                  <a:pt x="8684289" y="4588604"/>
                  <a:pt x="8688609" y="4584219"/>
                  <a:pt x="8694009" y="4584219"/>
                </a:cubicBezTo>
                <a:close/>
                <a:moveTo>
                  <a:pt x="8452781" y="4584219"/>
                </a:moveTo>
                <a:cubicBezTo>
                  <a:pt x="8458181" y="4584219"/>
                  <a:pt x="8462566" y="4588668"/>
                  <a:pt x="8462566" y="4594006"/>
                </a:cubicBezTo>
                <a:cubicBezTo>
                  <a:pt x="8462566" y="4599345"/>
                  <a:pt x="8458118" y="4603730"/>
                  <a:pt x="8452781" y="4603730"/>
                </a:cubicBezTo>
                <a:cubicBezTo>
                  <a:pt x="8447445" y="4603730"/>
                  <a:pt x="8443061" y="4599409"/>
                  <a:pt x="8443061" y="4594006"/>
                </a:cubicBezTo>
                <a:cubicBezTo>
                  <a:pt x="8443061" y="4588604"/>
                  <a:pt x="8447381" y="4584219"/>
                  <a:pt x="8452781" y="4584219"/>
                </a:cubicBezTo>
                <a:close/>
                <a:moveTo>
                  <a:pt x="8211553" y="4584219"/>
                </a:moveTo>
                <a:cubicBezTo>
                  <a:pt x="8216889" y="4584219"/>
                  <a:pt x="8221273" y="4588668"/>
                  <a:pt x="8221273" y="4594006"/>
                </a:cubicBezTo>
                <a:cubicBezTo>
                  <a:pt x="8221273" y="4599345"/>
                  <a:pt x="8216953" y="4603730"/>
                  <a:pt x="8211553" y="4603730"/>
                </a:cubicBezTo>
                <a:cubicBezTo>
                  <a:pt x="8206152" y="4603730"/>
                  <a:pt x="8201769" y="4599409"/>
                  <a:pt x="8201769" y="4594006"/>
                </a:cubicBezTo>
                <a:cubicBezTo>
                  <a:pt x="8201769" y="4588604"/>
                  <a:pt x="8206152" y="4584219"/>
                  <a:pt x="8211553" y="4584219"/>
                </a:cubicBezTo>
                <a:close/>
                <a:moveTo>
                  <a:pt x="7970260" y="4584219"/>
                </a:moveTo>
                <a:cubicBezTo>
                  <a:pt x="7975661" y="4584219"/>
                  <a:pt x="7980044" y="4588668"/>
                  <a:pt x="7980044" y="4594006"/>
                </a:cubicBezTo>
                <a:cubicBezTo>
                  <a:pt x="7980044" y="4599345"/>
                  <a:pt x="7975661" y="4603730"/>
                  <a:pt x="7970260" y="4603730"/>
                </a:cubicBezTo>
                <a:cubicBezTo>
                  <a:pt x="7964860" y="4603730"/>
                  <a:pt x="7960477" y="4599409"/>
                  <a:pt x="7960477" y="4594006"/>
                </a:cubicBezTo>
                <a:cubicBezTo>
                  <a:pt x="7960477" y="4588604"/>
                  <a:pt x="7964860" y="4584219"/>
                  <a:pt x="7970260" y="4584219"/>
                </a:cubicBezTo>
                <a:close/>
                <a:moveTo>
                  <a:pt x="7729032" y="4584219"/>
                </a:moveTo>
                <a:cubicBezTo>
                  <a:pt x="7734369" y="4584219"/>
                  <a:pt x="7738753" y="4588668"/>
                  <a:pt x="7738753" y="4594006"/>
                </a:cubicBezTo>
                <a:cubicBezTo>
                  <a:pt x="7738753" y="4599345"/>
                  <a:pt x="7734432" y="4603730"/>
                  <a:pt x="7729032" y="4603730"/>
                </a:cubicBezTo>
                <a:cubicBezTo>
                  <a:pt x="7723632" y="4603730"/>
                  <a:pt x="7719249" y="4599409"/>
                  <a:pt x="7719249" y="4594006"/>
                </a:cubicBezTo>
                <a:cubicBezTo>
                  <a:pt x="7719249" y="4588604"/>
                  <a:pt x="7723632" y="4584219"/>
                  <a:pt x="7729032" y="4584219"/>
                </a:cubicBezTo>
                <a:close/>
                <a:moveTo>
                  <a:pt x="7487803" y="4584219"/>
                </a:moveTo>
                <a:cubicBezTo>
                  <a:pt x="7493139" y="4584219"/>
                  <a:pt x="7497524" y="4588668"/>
                  <a:pt x="7497524" y="4594006"/>
                </a:cubicBezTo>
                <a:cubicBezTo>
                  <a:pt x="7497524" y="4599345"/>
                  <a:pt x="7493203" y="4603730"/>
                  <a:pt x="7487803" y="4603730"/>
                </a:cubicBezTo>
                <a:cubicBezTo>
                  <a:pt x="7482403" y="4603730"/>
                  <a:pt x="7478019" y="4599409"/>
                  <a:pt x="7478019" y="4594006"/>
                </a:cubicBezTo>
                <a:cubicBezTo>
                  <a:pt x="7478019" y="4588604"/>
                  <a:pt x="7482403" y="4584219"/>
                  <a:pt x="7487803" y="4584219"/>
                </a:cubicBezTo>
                <a:close/>
                <a:moveTo>
                  <a:pt x="7246575" y="4584219"/>
                </a:moveTo>
                <a:cubicBezTo>
                  <a:pt x="7251975" y="4584219"/>
                  <a:pt x="7256359" y="4588668"/>
                  <a:pt x="7256359" y="4594006"/>
                </a:cubicBezTo>
                <a:cubicBezTo>
                  <a:pt x="7256359" y="4599345"/>
                  <a:pt x="7251912" y="4603730"/>
                  <a:pt x="7246575" y="4603730"/>
                </a:cubicBezTo>
                <a:cubicBezTo>
                  <a:pt x="7241238" y="4603730"/>
                  <a:pt x="7236855" y="4599409"/>
                  <a:pt x="7236855" y="4594006"/>
                </a:cubicBezTo>
                <a:cubicBezTo>
                  <a:pt x="7236855" y="4588604"/>
                  <a:pt x="7241175" y="4584219"/>
                  <a:pt x="7246575" y="4584219"/>
                </a:cubicBezTo>
                <a:close/>
                <a:moveTo>
                  <a:pt x="7005346" y="4584219"/>
                </a:moveTo>
                <a:cubicBezTo>
                  <a:pt x="7010746" y="4584219"/>
                  <a:pt x="7015130" y="4588668"/>
                  <a:pt x="7015130" y="4594006"/>
                </a:cubicBezTo>
                <a:cubicBezTo>
                  <a:pt x="7015130" y="4599345"/>
                  <a:pt x="7010683" y="4603730"/>
                  <a:pt x="7005346" y="4603730"/>
                </a:cubicBezTo>
                <a:cubicBezTo>
                  <a:pt x="7000009" y="4603730"/>
                  <a:pt x="6995626" y="4599409"/>
                  <a:pt x="6995626" y="4594006"/>
                </a:cubicBezTo>
                <a:cubicBezTo>
                  <a:pt x="6995626" y="4588604"/>
                  <a:pt x="6999946" y="4584219"/>
                  <a:pt x="7005346" y="4584219"/>
                </a:cubicBezTo>
                <a:close/>
                <a:moveTo>
                  <a:pt x="6764118" y="4584219"/>
                </a:moveTo>
                <a:cubicBezTo>
                  <a:pt x="6769518" y="4584219"/>
                  <a:pt x="6773902" y="4588668"/>
                  <a:pt x="6773902" y="4594006"/>
                </a:cubicBezTo>
                <a:cubicBezTo>
                  <a:pt x="6773902" y="4599345"/>
                  <a:pt x="6769518" y="4603730"/>
                  <a:pt x="6764118" y="4603730"/>
                </a:cubicBezTo>
                <a:cubicBezTo>
                  <a:pt x="6758718" y="4603730"/>
                  <a:pt x="6754335" y="4599409"/>
                  <a:pt x="6754335" y="4594006"/>
                </a:cubicBezTo>
                <a:cubicBezTo>
                  <a:pt x="6754335" y="4588604"/>
                  <a:pt x="6758718" y="4584219"/>
                  <a:pt x="6764118" y="4584219"/>
                </a:cubicBezTo>
                <a:close/>
                <a:moveTo>
                  <a:pt x="6522889" y="4584219"/>
                </a:moveTo>
                <a:cubicBezTo>
                  <a:pt x="6528225" y="4584219"/>
                  <a:pt x="6532610" y="4588668"/>
                  <a:pt x="6532610" y="4594006"/>
                </a:cubicBezTo>
                <a:cubicBezTo>
                  <a:pt x="6532610" y="4599345"/>
                  <a:pt x="6528289" y="4603730"/>
                  <a:pt x="6522889" y="4603730"/>
                </a:cubicBezTo>
                <a:cubicBezTo>
                  <a:pt x="6517489" y="4603730"/>
                  <a:pt x="6513105" y="4599409"/>
                  <a:pt x="6513105" y="4594006"/>
                </a:cubicBezTo>
                <a:cubicBezTo>
                  <a:pt x="6513105" y="4588604"/>
                  <a:pt x="6517489" y="4584219"/>
                  <a:pt x="6522889" y="4584219"/>
                </a:cubicBezTo>
                <a:close/>
                <a:moveTo>
                  <a:pt x="6281661" y="4584219"/>
                </a:moveTo>
                <a:cubicBezTo>
                  <a:pt x="6286997" y="4584219"/>
                  <a:pt x="6291381" y="4588668"/>
                  <a:pt x="6291381" y="4594006"/>
                </a:cubicBezTo>
                <a:cubicBezTo>
                  <a:pt x="6291381" y="4599345"/>
                  <a:pt x="6287061" y="4603730"/>
                  <a:pt x="6281661" y="4603730"/>
                </a:cubicBezTo>
                <a:cubicBezTo>
                  <a:pt x="6276261" y="4603730"/>
                  <a:pt x="6271877" y="4599409"/>
                  <a:pt x="6271877" y="4594006"/>
                </a:cubicBezTo>
                <a:cubicBezTo>
                  <a:pt x="6271877" y="4588604"/>
                  <a:pt x="6276261" y="4584219"/>
                  <a:pt x="6281661" y="4584219"/>
                </a:cubicBezTo>
                <a:close/>
                <a:moveTo>
                  <a:pt x="6040432" y="4584219"/>
                </a:moveTo>
                <a:cubicBezTo>
                  <a:pt x="6045832" y="4584219"/>
                  <a:pt x="6050216" y="4588668"/>
                  <a:pt x="6050216" y="4594006"/>
                </a:cubicBezTo>
                <a:cubicBezTo>
                  <a:pt x="6050216" y="4599345"/>
                  <a:pt x="6045769" y="4603730"/>
                  <a:pt x="6040432" y="4603730"/>
                </a:cubicBezTo>
                <a:cubicBezTo>
                  <a:pt x="6035095" y="4603730"/>
                  <a:pt x="6030712" y="4599409"/>
                  <a:pt x="6030712" y="4594006"/>
                </a:cubicBezTo>
                <a:cubicBezTo>
                  <a:pt x="6030712" y="4588604"/>
                  <a:pt x="6035032" y="4584219"/>
                  <a:pt x="6040432" y="4584219"/>
                </a:cubicBezTo>
                <a:close/>
                <a:moveTo>
                  <a:pt x="5799205" y="4584219"/>
                </a:moveTo>
                <a:cubicBezTo>
                  <a:pt x="5804606" y="4584219"/>
                  <a:pt x="5808989" y="4588668"/>
                  <a:pt x="5808989" y="4594006"/>
                </a:cubicBezTo>
                <a:cubicBezTo>
                  <a:pt x="5808989" y="4599345"/>
                  <a:pt x="5804542" y="4603730"/>
                  <a:pt x="5799205" y="4603730"/>
                </a:cubicBezTo>
                <a:cubicBezTo>
                  <a:pt x="5793870" y="4603730"/>
                  <a:pt x="5789486" y="4599409"/>
                  <a:pt x="5789486" y="4594006"/>
                </a:cubicBezTo>
                <a:cubicBezTo>
                  <a:pt x="5789486" y="4588604"/>
                  <a:pt x="5793806" y="4584219"/>
                  <a:pt x="5799205" y="4584219"/>
                </a:cubicBezTo>
                <a:close/>
                <a:moveTo>
                  <a:pt x="5557991" y="4584219"/>
                </a:moveTo>
                <a:cubicBezTo>
                  <a:pt x="5563392" y="4584219"/>
                  <a:pt x="5567774" y="4588668"/>
                  <a:pt x="5567774" y="4594006"/>
                </a:cubicBezTo>
                <a:cubicBezTo>
                  <a:pt x="5567774" y="4599345"/>
                  <a:pt x="5563392" y="4603730"/>
                  <a:pt x="5557991" y="4603730"/>
                </a:cubicBezTo>
                <a:cubicBezTo>
                  <a:pt x="5552592" y="4603730"/>
                  <a:pt x="5548208" y="4599409"/>
                  <a:pt x="5548208" y="4594006"/>
                </a:cubicBezTo>
                <a:cubicBezTo>
                  <a:pt x="5548208" y="4588604"/>
                  <a:pt x="5552592" y="4584219"/>
                  <a:pt x="5557991" y="4584219"/>
                </a:cubicBezTo>
                <a:close/>
                <a:moveTo>
                  <a:pt x="5316710" y="4584219"/>
                </a:moveTo>
                <a:cubicBezTo>
                  <a:pt x="5322044" y="4584219"/>
                  <a:pt x="5326429" y="4588668"/>
                  <a:pt x="5326429" y="4594006"/>
                </a:cubicBezTo>
                <a:cubicBezTo>
                  <a:pt x="5326429" y="4599345"/>
                  <a:pt x="5322105" y="4603730"/>
                  <a:pt x="5316710" y="4603730"/>
                </a:cubicBezTo>
                <a:cubicBezTo>
                  <a:pt x="5311316" y="4603730"/>
                  <a:pt x="5306924" y="4599409"/>
                  <a:pt x="5306924" y="4594006"/>
                </a:cubicBezTo>
                <a:cubicBezTo>
                  <a:pt x="5306924" y="4588604"/>
                  <a:pt x="5311316" y="4584219"/>
                  <a:pt x="5316710" y="4584219"/>
                </a:cubicBezTo>
                <a:close/>
                <a:moveTo>
                  <a:pt x="5075486" y="4584219"/>
                </a:moveTo>
                <a:cubicBezTo>
                  <a:pt x="5080820" y="4584219"/>
                  <a:pt x="5085202" y="4588668"/>
                  <a:pt x="5085202" y="4594006"/>
                </a:cubicBezTo>
                <a:cubicBezTo>
                  <a:pt x="5085202" y="4599345"/>
                  <a:pt x="5080883" y="4603730"/>
                  <a:pt x="5075486" y="4603730"/>
                </a:cubicBezTo>
                <a:cubicBezTo>
                  <a:pt x="5070087" y="4603730"/>
                  <a:pt x="5065705" y="4599409"/>
                  <a:pt x="5065705" y="4594006"/>
                </a:cubicBezTo>
                <a:cubicBezTo>
                  <a:pt x="5065705" y="4588604"/>
                  <a:pt x="5070087" y="4584219"/>
                  <a:pt x="5075486" y="4584219"/>
                </a:cubicBezTo>
                <a:close/>
                <a:moveTo>
                  <a:pt x="4834252" y="4584219"/>
                </a:moveTo>
                <a:cubicBezTo>
                  <a:pt x="4839658" y="4584219"/>
                  <a:pt x="4844040" y="4588668"/>
                  <a:pt x="4844040" y="4594006"/>
                </a:cubicBezTo>
                <a:cubicBezTo>
                  <a:pt x="4844040" y="4599345"/>
                  <a:pt x="4839595" y="4603730"/>
                  <a:pt x="4834252" y="4603730"/>
                </a:cubicBezTo>
                <a:cubicBezTo>
                  <a:pt x="4828917" y="4603730"/>
                  <a:pt x="4824534" y="4599409"/>
                  <a:pt x="4824534" y="4594006"/>
                </a:cubicBezTo>
                <a:cubicBezTo>
                  <a:pt x="4824534" y="4588604"/>
                  <a:pt x="4828853" y="4584219"/>
                  <a:pt x="4834252" y="4584219"/>
                </a:cubicBezTo>
                <a:close/>
                <a:moveTo>
                  <a:pt x="4593019" y="4584219"/>
                </a:moveTo>
                <a:cubicBezTo>
                  <a:pt x="4598416" y="4584219"/>
                  <a:pt x="4602795" y="4588668"/>
                  <a:pt x="4602795" y="4594006"/>
                </a:cubicBezTo>
                <a:cubicBezTo>
                  <a:pt x="4602795" y="4599345"/>
                  <a:pt x="4598353" y="4603730"/>
                  <a:pt x="4593019" y="4603730"/>
                </a:cubicBezTo>
                <a:cubicBezTo>
                  <a:pt x="4587686" y="4603730"/>
                  <a:pt x="4583304" y="4599409"/>
                  <a:pt x="4583304" y="4594006"/>
                </a:cubicBezTo>
                <a:cubicBezTo>
                  <a:pt x="4583304" y="4588604"/>
                  <a:pt x="4587622" y="4584219"/>
                  <a:pt x="4593019" y="4584219"/>
                </a:cubicBezTo>
                <a:close/>
                <a:moveTo>
                  <a:pt x="4351806" y="4584219"/>
                </a:moveTo>
                <a:cubicBezTo>
                  <a:pt x="4357195" y="4584219"/>
                  <a:pt x="4361580" y="4588668"/>
                  <a:pt x="4361580" y="4594006"/>
                </a:cubicBezTo>
                <a:cubicBezTo>
                  <a:pt x="4361580" y="4599345"/>
                  <a:pt x="4357195" y="4603730"/>
                  <a:pt x="4351806" y="4603730"/>
                </a:cubicBezTo>
                <a:cubicBezTo>
                  <a:pt x="4346397" y="4603730"/>
                  <a:pt x="4342006" y="4599409"/>
                  <a:pt x="4342006" y="4594006"/>
                </a:cubicBezTo>
                <a:cubicBezTo>
                  <a:pt x="4342006" y="4588604"/>
                  <a:pt x="4346397" y="4584219"/>
                  <a:pt x="4351806" y="4584219"/>
                </a:cubicBezTo>
                <a:close/>
                <a:moveTo>
                  <a:pt x="4110581" y="4584219"/>
                </a:moveTo>
                <a:cubicBezTo>
                  <a:pt x="4115986" y="4584219"/>
                  <a:pt x="4120362" y="4588668"/>
                  <a:pt x="4120362" y="4594006"/>
                </a:cubicBezTo>
                <a:cubicBezTo>
                  <a:pt x="4120362" y="4599345"/>
                  <a:pt x="4115986" y="4603730"/>
                  <a:pt x="4110581" y="4603730"/>
                </a:cubicBezTo>
                <a:cubicBezTo>
                  <a:pt x="4105180" y="4603730"/>
                  <a:pt x="4100799" y="4599409"/>
                  <a:pt x="4100799" y="4594006"/>
                </a:cubicBezTo>
                <a:cubicBezTo>
                  <a:pt x="4100799" y="4588604"/>
                  <a:pt x="4105180" y="4584219"/>
                  <a:pt x="4110581" y="4584219"/>
                </a:cubicBezTo>
                <a:close/>
                <a:moveTo>
                  <a:pt x="3869431" y="4584219"/>
                </a:moveTo>
                <a:cubicBezTo>
                  <a:pt x="3874765" y="4584219"/>
                  <a:pt x="3879151" y="4588668"/>
                  <a:pt x="3879151" y="4594006"/>
                </a:cubicBezTo>
                <a:cubicBezTo>
                  <a:pt x="3879151" y="4599345"/>
                  <a:pt x="3874828" y="4603730"/>
                  <a:pt x="3869431" y="4603730"/>
                </a:cubicBezTo>
                <a:cubicBezTo>
                  <a:pt x="3864032" y="4603730"/>
                  <a:pt x="3859648" y="4599409"/>
                  <a:pt x="3859648" y="4594006"/>
                </a:cubicBezTo>
                <a:cubicBezTo>
                  <a:pt x="3859648" y="4588604"/>
                  <a:pt x="3864032" y="4584219"/>
                  <a:pt x="3869431" y="4584219"/>
                </a:cubicBezTo>
                <a:close/>
                <a:moveTo>
                  <a:pt x="3628212" y="4584219"/>
                </a:moveTo>
                <a:cubicBezTo>
                  <a:pt x="3633533" y="4584219"/>
                  <a:pt x="3637936" y="4588668"/>
                  <a:pt x="3637936" y="4594006"/>
                </a:cubicBezTo>
                <a:cubicBezTo>
                  <a:pt x="3637936" y="4599345"/>
                  <a:pt x="3633597" y="4603730"/>
                  <a:pt x="3628212" y="4603730"/>
                </a:cubicBezTo>
                <a:cubicBezTo>
                  <a:pt x="3622815" y="4603730"/>
                  <a:pt x="3618432" y="4599409"/>
                  <a:pt x="3618432" y="4594006"/>
                </a:cubicBezTo>
                <a:cubicBezTo>
                  <a:pt x="3618432" y="4588604"/>
                  <a:pt x="3622815" y="4584219"/>
                  <a:pt x="3628212" y="4584219"/>
                </a:cubicBezTo>
                <a:close/>
                <a:moveTo>
                  <a:pt x="3386959" y="4584219"/>
                </a:moveTo>
                <a:cubicBezTo>
                  <a:pt x="3392360" y="4584219"/>
                  <a:pt x="3396744" y="4588668"/>
                  <a:pt x="3396744" y="4594006"/>
                </a:cubicBezTo>
                <a:cubicBezTo>
                  <a:pt x="3396744" y="4599345"/>
                  <a:pt x="3392296" y="4603730"/>
                  <a:pt x="3386959" y="4603730"/>
                </a:cubicBezTo>
                <a:cubicBezTo>
                  <a:pt x="3381621" y="4603730"/>
                  <a:pt x="3377237" y="4599409"/>
                  <a:pt x="3377237" y="4594006"/>
                </a:cubicBezTo>
                <a:cubicBezTo>
                  <a:pt x="3377237" y="4588604"/>
                  <a:pt x="3381558" y="4584219"/>
                  <a:pt x="3386959" y="4584219"/>
                </a:cubicBezTo>
                <a:close/>
                <a:moveTo>
                  <a:pt x="3145752" y="4584219"/>
                </a:moveTo>
                <a:cubicBezTo>
                  <a:pt x="3151150" y="4584219"/>
                  <a:pt x="3155533" y="4588668"/>
                  <a:pt x="3155533" y="4594006"/>
                </a:cubicBezTo>
                <a:cubicBezTo>
                  <a:pt x="3155533" y="4599345"/>
                  <a:pt x="3151087" y="4603730"/>
                  <a:pt x="3145752" y="4603730"/>
                </a:cubicBezTo>
                <a:cubicBezTo>
                  <a:pt x="3140416" y="4603730"/>
                  <a:pt x="3136033" y="4599409"/>
                  <a:pt x="3136033" y="4594006"/>
                </a:cubicBezTo>
                <a:cubicBezTo>
                  <a:pt x="3136033" y="4588604"/>
                  <a:pt x="3140352" y="4584219"/>
                  <a:pt x="3145752" y="4584219"/>
                </a:cubicBezTo>
                <a:close/>
                <a:moveTo>
                  <a:pt x="2904574" y="4584219"/>
                </a:moveTo>
                <a:cubicBezTo>
                  <a:pt x="2909973" y="4584219"/>
                  <a:pt x="2914356" y="4588668"/>
                  <a:pt x="2914356" y="4594006"/>
                </a:cubicBezTo>
                <a:cubicBezTo>
                  <a:pt x="2914356" y="4599345"/>
                  <a:pt x="2909973" y="4603730"/>
                  <a:pt x="2904574" y="4603730"/>
                </a:cubicBezTo>
                <a:cubicBezTo>
                  <a:pt x="2899175" y="4603730"/>
                  <a:pt x="2894792" y="4599409"/>
                  <a:pt x="2894792" y="4594006"/>
                </a:cubicBezTo>
                <a:cubicBezTo>
                  <a:pt x="2894792" y="4588604"/>
                  <a:pt x="2899175" y="4584219"/>
                  <a:pt x="2904574" y="4584219"/>
                </a:cubicBezTo>
                <a:close/>
                <a:moveTo>
                  <a:pt x="2663275" y="4584219"/>
                </a:moveTo>
                <a:cubicBezTo>
                  <a:pt x="2668613" y="4584219"/>
                  <a:pt x="2673000" y="4588668"/>
                  <a:pt x="2673000" y="4594006"/>
                </a:cubicBezTo>
                <a:cubicBezTo>
                  <a:pt x="2673000" y="4599345"/>
                  <a:pt x="2668677" y="4603730"/>
                  <a:pt x="2663275" y="4603730"/>
                </a:cubicBezTo>
                <a:cubicBezTo>
                  <a:pt x="2657877" y="4603730"/>
                  <a:pt x="2653493" y="4599409"/>
                  <a:pt x="2653493" y="4594006"/>
                </a:cubicBezTo>
                <a:cubicBezTo>
                  <a:pt x="2653493" y="4588604"/>
                  <a:pt x="2657877" y="4584219"/>
                  <a:pt x="2663275" y="4584219"/>
                </a:cubicBezTo>
                <a:close/>
                <a:moveTo>
                  <a:pt x="2422038" y="4584219"/>
                </a:moveTo>
                <a:cubicBezTo>
                  <a:pt x="2427372" y="4584219"/>
                  <a:pt x="2431755" y="4588668"/>
                  <a:pt x="2431755" y="4594006"/>
                </a:cubicBezTo>
                <a:cubicBezTo>
                  <a:pt x="2431755" y="4599345"/>
                  <a:pt x="2427436" y="4603730"/>
                  <a:pt x="2422038" y="4603730"/>
                </a:cubicBezTo>
                <a:cubicBezTo>
                  <a:pt x="2416641" y="4603730"/>
                  <a:pt x="2412258" y="4599409"/>
                  <a:pt x="2412258" y="4594006"/>
                </a:cubicBezTo>
                <a:cubicBezTo>
                  <a:pt x="2412258" y="4588604"/>
                  <a:pt x="2416641" y="4584219"/>
                  <a:pt x="2422038" y="4584219"/>
                </a:cubicBezTo>
                <a:close/>
                <a:moveTo>
                  <a:pt x="2180796" y="4584219"/>
                </a:moveTo>
                <a:cubicBezTo>
                  <a:pt x="2186202" y="4584219"/>
                  <a:pt x="2190581" y="4588668"/>
                  <a:pt x="2190581" y="4594006"/>
                </a:cubicBezTo>
                <a:cubicBezTo>
                  <a:pt x="2190581" y="4599345"/>
                  <a:pt x="2186136" y="4603730"/>
                  <a:pt x="2180796" y="4603730"/>
                </a:cubicBezTo>
                <a:cubicBezTo>
                  <a:pt x="2175475" y="4603730"/>
                  <a:pt x="2171085" y="4599409"/>
                  <a:pt x="2171085" y="4594006"/>
                </a:cubicBezTo>
                <a:cubicBezTo>
                  <a:pt x="2171085" y="4588604"/>
                  <a:pt x="2175412" y="4584219"/>
                  <a:pt x="2180796" y="4584219"/>
                </a:cubicBezTo>
                <a:close/>
                <a:moveTo>
                  <a:pt x="1939583" y="4584219"/>
                </a:moveTo>
                <a:cubicBezTo>
                  <a:pt x="1944982" y="4584219"/>
                  <a:pt x="1949366" y="4588668"/>
                  <a:pt x="1949366" y="4594006"/>
                </a:cubicBezTo>
                <a:cubicBezTo>
                  <a:pt x="1949366" y="4599345"/>
                  <a:pt x="1944920" y="4603730"/>
                  <a:pt x="1939583" y="4603730"/>
                </a:cubicBezTo>
                <a:cubicBezTo>
                  <a:pt x="1934247" y="4603730"/>
                  <a:pt x="1929861" y="4599409"/>
                  <a:pt x="1929861" y="4594006"/>
                </a:cubicBezTo>
                <a:cubicBezTo>
                  <a:pt x="1929861" y="4588604"/>
                  <a:pt x="1934184" y="4584219"/>
                  <a:pt x="1939583" y="4584219"/>
                </a:cubicBezTo>
                <a:close/>
                <a:moveTo>
                  <a:pt x="1698332" y="4584219"/>
                </a:moveTo>
                <a:cubicBezTo>
                  <a:pt x="1703734" y="4584219"/>
                  <a:pt x="1708118" y="4588668"/>
                  <a:pt x="1708118" y="4594006"/>
                </a:cubicBezTo>
                <a:cubicBezTo>
                  <a:pt x="1708118" y="4599345"/>
                  <a:pt x="1703734" y="4603730"/>
                  <a:pt x="1698332" y="4603730"/>
                </a:cubicBezTo>
                <a:cubicBezTo>
                  <a:pt x="1692931" y="4603730"/>
                  <a:pt x="1688548" y="4599409"/>
                  <a:pt x="1688548" y="4594006"/>
                </a:cubicBezTo>
                <a:cubicBezTo>
                  <a:pt x="1688548" y="4588604"/>
                  <a:pt x="1692931" y="4584219"/>
                  <a:pt x="1698332" y="4584219"/>
                </a:cubicBezTo>
                <a:close/>
                <a:moveTo>
                  <a:pt x="1457108" y="4584219"/>
                </a:moveTo>
                <a:cubicBezTo>
                  <a:pt x="1462444" y="4584219"/>
                  <a:pt x="1466828" y="4588668"/>
                  <a:pt x="1466828" y="4594006"/>
                </a:cubicBezTo>
                <a:cubicBezTo>
                  <a:pt x="1466828" y="4599345"/>
                  <a:pt x="1462508" y="4603730"/>
                  <a:pt x="1457108" y="4603730"/>
                </a:cubicBezTo>
                <a:cubicBezTo>
                  <a:pt x="1451708" y="4603730"/>
                  <a:pt x="1447324" y="4599409"/>
                  <a:pt x="1447324" y="4594006"/>
                </a:cubicBezTo>
                <a:cubicBezTo>
                  <a:pt x="1447324" y="4588604"/>
                  <a:pt x="1451708" y="4584219"/>
                  <a:pt x="1457108" y="4584219"/>
                </a:cubicBezTo>
                <a:close/>
                <a:moveTo>
                  <a:pt x="1215886" y="4584219"/>
                </a:moveTo>
                <a:cubicBezTo>
                  <a:pt x="1221286" y="4584219"/>
                  <a:pt x="1225670" y="4588668"/>
                  <a:pt x="1225670" y="4594006"/>
                </a:cubicBezTo>
                <a:cubicBezTo>
                  <a:pt x="1225670" y="4599345"/>
                  <a:pt x="1221223" y="4603730"/>
                  <a:pt x="1215886" y="4603730"/>
                </a:cubicBezTo>
                <a:cubicBezTo>
                  <a:pt x="1210551" y="4603730"/>
                  <a:pt x="1206167" y="4599409"/>
                  <a:pt x="1206167" y="4594006"/>
                </a:cubicBezTo>
                <a:cubicBezTo>
                  <a:pt x="1206167" y="4588604"/>
                  <a:pt x="1210487" y="4584219"/>
                  <a:pt x="1215886" y="4584219"/>
                </a:cubicBezTo>
                <a:close/>
                <a:moveTo>
                  <a:pt x="974666" y="4584219"/>
                </a:moveTo>
                <a:cubicBezTo>
                  <a:pt x="980066" y="4584219"/>
                  <a:pt x="984450" y="4588668"/>
                  <a:pt x="984450" y="4594006"/>
                </a:cubicBezTo>
                <a:cubicBezTo>
                  <a:pt x="984450" y="4599345"/>
                  <a:pt x="980003" y="4603730"/>
                  <a:pt x="974666" y="4603730"/>
                </a:cubicBezTo>
                <a:cubicBezTo>
                  <a:pt x="969330" y="4603730"/>
                  <a:pt x="964947" y="4599409"/>
                  <a:pt x="964947" y="4594006"/>
                </a:cubicBezTo>
                <a:cubicBezTo>
                  <a:pt x="964947" y="4588604"/>
                  <a:pt x="969266" y="4584219"/>
                  <a:pt x="974666" y="4584219"/>
                </a:cubicBezTo>
                <a:close/>
                <a:moveTo>
                  <a:pt x="733446" y="4584219"/>
                </a:moveTo>
                <a:cubicBezTo>
                  <a:pt x="738782" y="4584219"/>
                  <a:pt x="743166" y="4588668"/>
                  <a:pt x="743166" y="4594006"/>
                </a:cubicBezTo>
                <a:cubicBezTo>
                  <a:pt x="743166" y="4599345"/>
                  <a:pt x="738846" y="4603730"/>
                  <a:pt x="733446" y="4603730"/>
                </a:cubicBezTo>
                <a:cubicBezTo>
                  <a:pt x="728047" y="4603730"/>
                  <a:pt x="723663" y="4599409"/>
                  <a:pt x="723663" y="4594006"/>
                </a:cubicBezTo>
                <a:cubicBezTo>
                  <a:pt x="723663" y="4588604"/>
                  <a:pt x="728047" y="4584219"/>
                  <a:pt x="733446" y="4584219"/>
                </a:cubicBezTo>
                <a:close/>
                <a:moveTo>
                  <a:pt x="492226" y="4584219"/>
                </a:moveTo>
                <a:cubicBezTo>
                  <a:pt x="497562" y="4584219"/>
                  <a:pt x="501946" y="4588668"/>
                  <a:pt x="501946" y="4594006"/>
                </a:cubicBezTo>
                <a:cubicBezTo>
                  <a:pt x="501946" y="4599345"/>
                  <a:pt x="497626" y="4603730"/>
                  <a:pt x="492226" y="4603730"/>
                </a:cubicBezTo>
                <a:cubicBezTo>
                  <a:pt x="486826" y="4603730"/>
                  <a:pt x="482442" y="4599409"/>
                  <a:pt x="482442" y="4594006"/>
                </a:cubicBezTo>
                <a:cubicBezTo>
                  <a:pt x="482442" y="4588604"/>
                  <a:pt x="486826" y="4584219"/>
                  <a:pt x="492226" y="4584219"/>
                </a:cubicBezTo>
                <a:close/>
                <a:moveTo>
                  <a:pt x="251006" y="4584219"/>
                </a:moveTo>
                <a:cubicBezTo>
                  <a:pt x="256406" y="4584219"/>
                  <a:pt x="260790" y="4588668"/>
                  <a:pt x="260790" y="4594006"/>
                </a:cubicBezTo>
                <a:cubicBezTo>
                  <a:pt x="260790" y="4599345"/>
                  <a:pt x="256343" y="4603730"/>
                  <a:pt x="251006" y="4603730"/>
                </a:cubicBezTo>
                <a:cubicBezTo>
                  <a:pt x="245670" y="4603730"/>
                  <a:pt x="241286" y="4599409"/>
                  <a:pt x="241286" y="4594006"/>
                </a:cubicBezTo>
                <a:cubicBezTo>
                  <a:pt x="241286" y="4588604"/>
                  <a:pt x="245606" y="4584219"/>
                  <a:pt x="251006" y="4584219"/>
                </a:cubicBezTo>
                <a:close/>
                <a:moveTo>
                  <a:pt x="9723" y="4584219"/>
                </a:moveTo>
                <a:cubicBezTo>
                  <a:pt x="15123" y="4584219"/>
                  <a:pt x="19507" y="4588668"/>
                  <a:pt x="19507" y="4594006"/>
                </a:cubicBezTo>
                <a:cubicBezTo>
                  <a:pt x="19507" y="4599345"/>
                  <a:pt x="15060" y="4603730"/>
                  <a:pt x="9723" y="4603730"/>
                </a:cubicBezTo>
                <a:cubicBezTo>
                  <a:pt x="4387" y="4603730"/>
                  <a:pt x="3" y="4599409"/>
                  <a:pt x="3" y="4594006"/>
                </a:cubicBezTo>
                <a:cubicBezTo>
                  <a:pt x="3" y="4588604"/>
                  <a:pt x="4323" y="4584219"/>
                  <a:pt x="9723" y="4584219"/>
                </a:cubicBezTo>
                <a:close/>
                <a:moveTo>
                  <a:pt x="11820259" y="4342968"/>
                </a:moveTo>
                <a:cubicBezTo>
                  <a:pt x="11825659" y="4342968"/>
                  <a:pt x="11830043" y="4347290"/>
                  <a:pt x="11830043" y="4352692"/>
                </a:cubicBezTo>
                <a:cubicBezTo>
                  <a:pt x="11830043" y="4358094"/>
                  <a:pt x="11825596" y="4362479"/>
                  <a:pt x="11820259" y="4362479"/>
                </a:cubicBezTo>
                <a:cubicBezTo>
                  <a:pt x="11814922" y="4362479"/>
                  <a:pt x="11810539" y="4358030"/>
                  <a:pt x="11810539" y="4352692"/>
                </a:cubicBezTo>
                <a:cubicBezTo>
                  <a:pt x="11810539" y="4347353"/>
                  <a:pt x="11814859" y="4342968"/>
                  <a:pt x="11820259" y="4342968"/>
                </a:cubicBezTo>
                <a:close/>
                <a:moveTo>
                  <a:pt x="11579030" y="4342968"/>
                </a:moveTo>
                <a:cubicBezTo>
                  <a:pt x="11584430" y="4342968"/>
                  <a:pt x="11588815" y="4347290"/>
                  <a:pt x="11588815" y="4352692"/>
                </a:cubicBezTo>
                <a:cubicBezTo>
                  <a:pt x="11588815" y="4358094"/>
                  <a:pt x="11584367" y="4362479"/>
                  <a:pt x="11579030" y="4362479"/>
                </a:cubicBezTo>
                <a:cubicBezTo>
                  <a:pt x="11573694" y="4362479"/>
                  <a:pt x="11569310" y="4358030"/>
                  <a:pt x="11569310" y="4352692"/>
                </a:cubicBezTo>
                <a:cubicBezTo>
                  <a:pt x="11569310" y="4347353"/>
                  <a:pt x="11573630" y="4342968"/>
                  <a:pt x="11579030" y="4342968"/>
                </a:cubicBezTo>
                <a:close/>
                <a:moveTo>
                  <a:pt x="11337802" y="4342968"/>
                </a:moveTo>
                <a:cubicBezTo>
                  <a:pt x="11343202" y="4342968"/>
                  <a:pt x="11347587" y="4347290"/>
                  <a:pt x="11347587" y="4352692"/>
                </a:cubicBezTo>
                <a:cubicBezTo>
                  <a:pt x="11347587" y="4358094"/>
                  <a:pt x="11343139" y="4362479"/>
                  <a:pt x="11337802" y="4362479"/>
                </a:cubicBezTo>
                <a:cubicBezTo>
                  <a:pt x="11332466" y="4362479"/>
                  <a:pt x="11328082" y="4358030"/>
                  <a:pt x="11328082" y="4352692"/>
                </a:cubicBezTo>
                <a:cubicBezTo>
                  <a:pt x="11328082" y="4347353"/>
                  <a:pt x="11332402" y="4342968"/>
                  <a:pt x="11337802" y="4342968"/>
                </a:cubicBezTo>
                <a:close/>
                <a:moveTo>
                  <a:pt x="11096574" y="4342968"/>
                </a:moveTo>
                <a:cubicBezTo>
                  <a:pt x="11101910" y="4342968"/>
                  <a:pt x="11106294" y="4347290"/>
                  <a:pt x="11106294" y="4352692"/>
                </a:cubicBezTo>
                <a:cubicBezTo>
                  <a:pt x="11106294" y="4358094"/>
                  <a:pt x="11101974" y="4362479"/>
                  <a:pt x="11096574" y="4362479"/>
                </a:cubicBezTo>
                <a:cubicBezTo>
                  <a:pt x="11091174" y="4362479"/>
                  <a:pt x="11086790" y="4358030"/>
                  <a:pt x="11086790" y="4352692"/>
                </a:cubicBezTo>
                <a:cubicBezTo>
                  <a:pt x="11086790" y="4347353"/>
                  <a:pt x="11091174" y="4342968"/>
                  <a:pt x="11096574" y="4342968"/>
                </a:cubicBezTo>
                <a:close/>
                <a:moveTo>
                  <a:pt x="10855345" y="4342968"/>
                </a:moveTo>
                <a:cubicBezTo>
                  <a:pt x="10860682" y="4342968"/>
                  <a:pt x="10865065" y="4347290"/>
                  <a:pt x="10865065" y="4352692"/>
                </a:cubicBezTo>
                <a:cubicBezTo>
                  <a:pt x="10865065" y="4358094"/>
                  <a:pt x="10860682" y="4362479"/>
                  <a:pt x="10855345" y="4362479"/>
                </a:cubicBezTo>
                <a:cubicBezTo>
                  <a:pt x="10850008" y="4362479"/>
                  <a:pt x="10845625" y="4358030"/>
                  <a:pt x="10845625" y="4352692"/>
                </a:cubicBezTo>
                <a:cubicBezTo>
                  <a:pt x="10845625" y="4347353"/>
                  <a:pt x="10849945" y="4342968"/>
                  <a:pt x="10855345" y="4342968"/>
                </a:cubicBezTo>
                <a:close/>
                <a:moveTo>
                  <a:pt x="10614116" y="4342968"/>
                </a:moveTo>
                <a:cubicBezTo>
                  <a:pt x="10619516" y="4342968"/>
                  <a:pt x="10623901" y="4347290"/>
                  <a:pt x="10623901" y="4352692"/>
                </a:cubicBezTo>
                <a:cubicBezTo>
                  <a:pt x="10623901" y="4358094"/>
                  <a:pt x="10619454" y="4362479"/>
                  <a:pt x="10614116" y="4362479"/>
                </a:cubicBezTo>
                <a:cubicBezTo>
                  <a:pt x="10608780" y="4362479"/>
                  <a:pt x="10604396" y="4358030"/>
                  <a:pt x="10604396" y="4352692"/>
                </a:cubicBezTo>
                <a:cubicBezTo>
                  <a:pt x="10604396" y="4347353"/>
                  <a:pt x="10608716" y="4342968"/>
                  <a:pt x="10614116" y="4342968"/>
                </a:cubicBezTo>
                <a:close/>
                <a:moveTo>
                  <a:pt x="10372888" y="4342968"/>
                </a:moveTo>
                <a:cubicBezTo>
                  <a:pt x="10378288" y="4342968"/>
                  <a:pt x="10382673" y="4347290"/>
                  <a:pt x="10382673" y="4352692"/>
                </a:cubicBezTo>
                <a:cubicBezTo>
                  <a:pt x="10382673" y="4358094"/>
                  <a:pt x="10378225" y="4362479"/>
                  <a:pt x="10372888" y="4362479"/>
                </a:cubicBezTo>
                <a:cubicBezTo>
                  <a:pt x="10367552" y="4362479"/>
                  <a:pt x="10363168" y="4358030"/>
                  <a:pt x="10363168" y="4352692"/>
                </a:cubicBezTo>
                <a:cubicBezTo>
                  <a:pt x="10363168" y="4347353"/>
                  <a:pt x="10367488" y="4342968"/>
                  <a:pt x="10372888" y="4342968"/>
                </a:cubicBezTo>
                <a:close/>
                <a:moveTo>
                  <a:pt x="10131660" y="4342968"/>
                </a:moveTo>
                <a:cubicBezTo>
                  <a:pt x="10137060" y="4342968"/>
                  <a:pt x="10141444" y="4347290"/>
                  <a:pt x="10141444" y="4352692"/>
                </a:cubicBezTo>
                <a:cubicBezTo>
                  <a:pt x="10141444" y="4358094"/>
                  <a:pt x="10136997" y="4362479"/>
                  <a:pt x="10131660" y="4362479"/>
                </a:cubicBezTo>
                <a:cubicBezTo>
                  <a:pt x="10126323" y="4362479"/>
                  <a:pt x="10121940" y="4358030"/>
                  <a:pt x="10121940" y="4352692"/>
                </a:cubicBezTo>
                <a:cubicBezTo>
                  <a:pt x="10121940" y="4347353"/>
                  <a:pt x="10126260" y="4342968"/>
                  <a:pt x="10131660" y="4342968"/>
                </a:cubicBezTo>
                <a:close/>
                <a:moveTo>
                  <a:pt x="9890432" y="4342968"/>
                </a:moveTo>
                <a:cubicBezTo>
                  <a:pt x="9895768" y="4342968"/>
                  <a:pt x="9900152" y="4347290"/>
                  <a:pt x="9900152" y="4352692"/>
                </a:cubicBezTo>
                <a:cubicBezTo>
                  <a:pt x="9900152" y="4358094"/>
                  <a:pt x="9895832" y="4362479"/>
                  <a:pt x="9890432" y="4362479"/>
                </a:cubicBezTo>
                <a:cubicBezTo>
                  <a:pt x="9885031" y="4362479"/>
                  <a:pt x="9880648" y="4358030"/>
                  <a:pt x="9880648" y="4352692"/>
                </a:cubicBezTo>
                <a:cubicBezTo>
                  <a:pt x="9880648" y="4347353"/>
                  <a:pt x="9885031" y="4342968"/>
                  <a:pt x="9890432" y="4342968"/>
                </a:cubicBezTo>
                <a:close/>
                <a:moveTo>
                  <a:pt x="9649203" y="4342968"/>
                </a:moveTo>
                <a:cubicBezTo>
                  <a:pt x="9654540" y="4342968"/>
                  <a:pt x="9658923" y="4347290"/>
                  <a:pt x="9658923" y="4352692"/>
                </a:cubicBezTo>
                <a:cubicBezTo>
                  <a:pt x="9658923" y="4358094"/>
                  <a:pt x="9654540" y="4362479"/>
                  <a:pt x="9649203" y="4362479"/>
                </a:cubicBezTo>
                <a:cubicBezTo>
                  <a:pt x="9643866" y="4362479"/>
                  <a:pt x="9639483" y="4358030"/>
                  <a:pt x="9639483" y="4352692"/>
                </a:cubicBezTo>
                <a:cubicBezTo>
                  <a:pt x="9639483" y="4347353"/>
                  <a:pt x="9643803" y="4342968"/>
                  <a:pt x="9649203" y="4342968"/>
                </a:cubicBezTo>
                <a:close/>
                <a:moveTo>
                  <a:pt x="9417695" y="4342968"/>
                </a:moveTo>
                <a:cubicBezTo>
                  <a:pt x="9423031" y="4342968"/>
                  <a:pt x="9427416" y="4347290"/>
                  <a:pt x="9427416" y="4352692"/>
                </a:cubicBezTo>
                <a:cubicBezTo>
                  <a:pt x="9427416" y="4358094"/>
                  <a:pt x="9423095" y="4362479"/>
                  <a:pt x="9417695" y="4362479"/>
                </a:cubicBezTo>
                <a:cubicBezTo>
                  <a:pt x="9412295" y="4362479"/>
                  <a:pt x="9407911" y="4358030"/>
                  <a:pt x="9407911" y="4352692"/>
                </a:cubicBezTo>
                <a:cubicBezTo>
                  <a:pt x="9407911" y="4347353"/>
                  <a:pt x="9412295" y="4342968"/>
                  <a:pt x="9417695" y="4342968"/>
                </a:cubicBezTo>
                <a:close/>
                <a:moveTo>
                  <a:pt x="9176467" y="4342968"/>
                </a:moveTo>
                <a:cubicBezTo>
                  <a:pt x="9181803" y="4342968"/>
                  <a:pt x="9186187" y="4347290"/>
                  <a:pt x="9186187" y="4352692"/>
                </a:cubicBezTo>
                <a:cubicBezTo>
                  <a:pt x="9186187" y="4358094"/>
                  <a:pt x="9181867" y="4362479"/>
                  <a:pt x="9176467" y="4362479"/>
                </a:cubicBezTo>
                <a:cubicBezTo>
                  <a:pt x="9171066" y="4362479"/>
                  <a:pt x="9166683" y="4358030"/>
                  <a:pt x="9166683" y="4352692"/>
                </a:cubicBezTo>
                <a:cubicBezTo>
                  <a:pt x="9166683" y="4347353"/>
                  <a:pt x="9171066" y="4342968"/>
                  <a:pt x="9176467" y="4342968"/>
                </a:cubicBezTo>
                <a:close/>
                <a:moveTo>
                  <a:pt x="8935237" y="4342968"/>
                </a:moveTo>
                <a:cubicBezTo>
                  <a:pt x="8940574" y="4342968"/>
                  <a:pt x="8944958" y="4347290"/>
                  <a:pt x="8944958" y="4352692"/>
                </a:cubicBezTo>
                <a:cubicBezTo>
                  <a:pt x="8944958" y="4358094"/>
                  <a:pt x="8940638" y="4362479"/>
                  <a:pt x="8935237" y="4362479"/>
                </a:cubicBezTo>
                <a:cubicBezTo>
                  <a:pt x="8929837" y="4362479"/>
                  <a:pt x="8925454" y="4358030"/>
                  <a:pt x="8925454" y="4352692"/>
                </a:cubicBezTo>
                <a:cubicBezTo>
                  <a:pt x="8925454" y="4347353"/>
                  <a:pt x="8929837" y="4342968"/>
                  <a:pt x="8935237" y="4342968"/>
                </a:cubicBezTo>
                <a:close/>
                <a:moveTo>
                  <a:pt x="8694009" y="4342968"/>
                </a:moveTo>
                <a:cubicBezTo>
                  <a:pt x="8699346" y="4342968"/>
                  <a:pt x="8703730" y="4347290"/>
                  <a:pt x="8703730" y="4352692"/>
                </a:cubicBezTo>
                <a:cubicBezTo>
                  <a:pt x="8703730" y="4358094"/>
                  <a:pt x="8699346" y="4362479"/>
                  <a:pt x="8694009" y="4362479"/>
                </a:cubicBezTo>
                <a:cubicBezTo>
                  <a:pt x="8688673" y="4362479"/>
                  <a:pt x="8684289" y="4358030"/>
                  <a:pt x="8684289" y="4352692"/>
                </a:cubicBezTo>
                <a:cubicBezTo>
                  <a:pt x="8684289" y="4347353"/>
                  <a:pt x="8688609" y="4342968"/>
                  <a:pt x="8694009" y="4342968"/>
                </a:cubicBezTo>
                <a:close/>
                <a:moveTo>
                  <a:pt x="8452781" y="4342968"/>
                </a:moveTo>
                <a:cubicBezTo>
                  <a:pt x="8458181" y="4342968"/>
                  <a:pt x="8462566" y="4347290"/>
                  <a:pt x="8462566" y="4352692"/>
                </a:cubicBezTo>
                <a:cubicBezTo>
                  <a:pt x="8462566" y="4358094"/>
                  <a:pt x="8458118" y="4362479"/>
                  <a:pt x="8452781" y="4362479"/>
                </a:cubicBezTo>
                <a:cubicBezTo>
                  <a:pt x="8447445" y="4362479"/>
                  <a:pt x="8443061" y="4358030"/>
                  <a:pt x="8443061" y="4352692"/>
                </a:cubicBezTo>
                <a:cubicBezTo>
                  <a:pt x="8443061" y="4347353"/>
                  <a:pt x="8447381" y="4342968"/>
                  <a:pt x="8452781" y="4342968"/>
                </a:cubicBezTo>
                <a:close/>
                <a:moveTo>
                  <a:pt x="8211553" y="4342968"/>
                </a:moveTo>
                <a:cubicBezTo>
                  <a:pt x="8216889" y="4342968"/>
                  <a:pt x="8221273" y="4347290"/>
                  <a:pt x="8221273" y="4352692"/>
                </a:cubicBezTo>
                <a:cubicBezTo>
                  <a:pt x="8221273" y="4358094"/>
                  <a:pt x="8216953" y="4362479"/>
                  <a:pt x="8211553" y="4362479"/>
                </a:cubicBezTo>
                <a:cubicBezTo>
                  <a:pt x="8206152" y="4362479"/>
                  <a:pt x="8201769" y="4358030"/>
                  <a:pt x="8201769" y="4352692"/>
                </a:cubicBezTo>
                <a:cubicBezTo>
                  <a:pt x="8201769" y="4347353"/>
                  <a:pt x="8206152" y="4342968"/>
                  <a:pt x="8211553" y="4342968"/>
                </a:cubicBezTo>
                <a:close/>
                <a:moveTo>
                  <a:pt x="7970260" y="4342968"/>
                </a:moveTo>
                <a:cubicBezTo>
                  <a:pt x="7975661" y="4342968"/>
                  <a:pt x="7980044" y="4347290"/>
                  <a:pt x="7980044" y="4352692"/>
                </a:cubicBezTo>
                <a:cubicBezTo>
                  <a:pt x="7980044" y="4358094"/>
                  <a:pt x="7975661" y="4362479"/>
                  <a:pt x="7970260" y="4362479"/>
                </a:cubicBezTo>
                <a:cubicBezTo>
                  <a:pt x="7964860" y="4362479"/>
                  <a:pt x="7960477" y="4358030"/>
                  <a:pt x="7960477" y="4352692"/>
                </a:cubicBezTo>
                <a:cubicBezTo>
                  <a:pt x="7960477" y="4347353"/>
                  <a:pt x="7964860" y="4342968"/>
                  <a:pt x="7970260" y="4342968"/>
                </a:cubicBezTo>
                <a:close/>
                <a:moveTo>
                  <a:pt x="7729032" y="4342968"/>
                </a:moveTo>
                <a:cubicBezTo>
                  <a:pt x="7734369" y="4342968"/>
                  <a:pt x="7738753" y="4347290"/>
                  <a:pt x="7738753" y="4352692"/>
                </a:cubicBezTo>
                <a:cubicBezTo>
                  <a:pt x="7738753" y="4358094"/>
                  <a:pt x="7734432" y="4362479"/>
                  <a:pt x="7729032" y="4362479"/>
                </a:cubicBezTo>
                <a:cubicBezTo>
                  <a:pt x="7723632" y="4362479"/>
                  <a:pt x="7719249" y="4358030"/>
                  <a:pt x="7719249" y="4352692"/>
                </a:cubicBezTo>
                <a:cubicBezTo>
                  <a:pt x="7719249" y="4347353"/>
                  <a:pt x="7723632" y="4342968"/>
                  <a:pt x="7729032" y="4342968"/>
                </a:cubicBezTo>
                <a:close/>
                <a:moveTo>
                  <a:pt x="7487803" y="4342968"/>
                </a:moveTo>
                <a:cubicBezTo>
                  <a:pt x="7493139" y="4342968"/>
                  <a:pt x="7497524" y="4347290"/>
                  <a:pt x="7497524" y="4352692"/>
                </a:cubicBezTo>
                <a:cubicBezTo>
                  <a:pt x="7497524" y="4358094"/>
                  <a:pt x="7493203" y="4362479"/>
                  <a:pt x="7487803" y="4362479"/>
                </a:cubicBezTo>
                <a:cubicBezTo>
                  <a:pt x="7482403" y="4362479"/>
                  <a:pt x="7478019" y="4358030"/>
                  <a:pt x="7478019" y="4352692"/>
                </a:cubicBezTo>
                <a:cubicBezTo>
                  <a:pt x="7478019" y="4347353"/>
                  <a:pt x="7482403" y="4342968"/>
                  <a:pt x="7487803" y="4342968"/>
                </a:cubicBezTo>
                <a:close/>
                <a:moveTo>
                  <a:pt x="7246575" y="4342968"/>
                </a:moveTo>
                <a:cubicBezTo>
                  <a:pt x="7251975" y="4342968"/>
                  <a:pt x="7256359" y="4347290"/>
                  <a:pt x="7256359" y="4352692"/>
                </a:cubicBezTo>
                <a:cubicBezTo>
                  <a:pt x="7256359" y="4358094"/>
                  <a:pt x="7251912" y="4362479"/>
                  <a:pt x="7246575" y="4362479"/>
                </a:cubicBezTo>
                <a:cubicBezTo>
                  <a:pt x="7241238" y="4362479"/>
                  <a:pt x="7236855" y="4358030"/>
                  <a:pt x="7236855" y="4352692"/>
                </a:cubicBezTo>
                <a:cubicBezTo>
                  <a:pt x="7236855" y="4347353"/>
                  <a:pt x="7241175" y="4342968"/>
                  <a:pt x="7246575" y="4342968"/>
                </a:cubicBezTo>
                <a:close/>
                <a:moveTo>
                  <a:pt x="7005346" y="4342968"/>
                </a:moveTo>
                <a:cubicBezTo>
                  <a:pt x="7010746" y="4342968"/>
                  <a:pt x="7015130" y="4347290"/>
                  <a:pt x="7015130" y="4352692"/>
                </a:cubicBezTo>
                <a:cubicBezTo>
                  <a:pt x="7015130" y="4358094"/>
                  <a:pt x="7010683" y="4362479"/>
                  <a:pt x="7005346" y="4362479"/>
                </a:cubicBezTo>
                <a:cubicBezTo>
                  <a:pt x="7000009" y="4362479"/>
                  <a:pt x="6995626" y="4358030"/>
                  <a:pt x="6995626" y="4352692"/>
                </a:cubicBezTo>
                <a:cubicBezTo>
                  <a:pt x="6995626" y="4347353"/>
                  <a:pt x="6999946" y="4342968"/>
                  <a:pt x="7005346" y="4342968"/>
                </a:cubicBezTo>
                <a:close/>
                <a:moveTo>
                  <a:pt x="6764118" y="4342968"/>
                </a:moveTo>
                <a:cubicBezTo>
                  <a:pt x="6769518" y="4342968"/>
                  <a:pt x="6773902" y="4347290"/>
                  <a:pt x="6773902" y="4352692"/>
                </a:cubicBezTo>
                <a:cubicBezTo>
                  <a:pt x="6773902" y="4358094"/>
                  <a:pt x="6769518" y="4362479"/>
                  <a:pt x="6764118" y="4362479"/>
                </a:cubicBezTo>
                <a:cubicBezTo>
                  <a:pt x="6758718" y="4362479"/>
                  <a:pt x="6754335" y="4358030"/>
                  <a:pt x="6754335" y="4352692"/>
                </a:cubicBezTo>
                <a:cubicBezTo>
                  <a:pt x="6754335" y="4347353"/>
                  <a:pt x="6758718" y="4342968"/>
                  <a:pt x="6764118" y="4342968"/>
                </a:cubicBezTo>
                <a:close/>
                <a:moveTo>
                  <a:pt x="6522889" y="4342968"/>
                </a:moveTo>
                <a:cubicBezTo>
                  <a:pt x="6528225" y="4342968"/>
                  <a:pt x="6532610" y="4347290"/>
                  <a:pt x="6532610" y="4352692"/>
                </a:cubicBezTo>
                <a:cubicBezTo>
                  <a:pt x="6532610" y="4358094"/>
                  <a:pt x="6528289" y="4362479"/>
                  <a:pt x="6522889" y="4362479"/>
                </a:cubicBezTo>
                <a:cubicBezTo>
                  <a:pt x="6517489" y="4362479"/>
                  <a:pt x="6513105" y="4358030"/>
                  <a:pt x="6513105" y="4352692"/>
                </a:cubicBezTo>
                <a:cubicBezTo>
                  <a:pt x="6513105" y="4347353"/>
                  <a:pt x="6517489" y="4342968"/>
                  <a:pt x="6522889" y="4342968"/>
                </a:cubicBezTo>
                <a:close/>
                <a:moveTo>
                  <a:pt x="6281661" y="4342968"/>
                </a:moveTo>
                <a:cubicBezTo>
                  <a:pt x="6286997" y="4342968"/>
                  <a:pt x="6291381" y="4347290"/>
                  <a:pt x="6291381" y="4352692"/>
                </a:cubicBezTo>
                <a:cubicBezTo>
                  <a:pt x="6291381" y="4358094"/>
                  <a:pt x="6287061" y="4362479"/>
                  <a:pt x="6281661" y="4362479"/>
                </a:cubicBezTo>
                <a:cubicBezTo>
                  <a:pt x="6276261" y="4362479"/>
                  <a:pt x="6271877" y="4358030"/>
                  <a:pt x="6271877" y="4352692"/>
                </a:cubicBezTo>
                <a:cubicBezTo>
                  <a:pt x="6271877" y="4347353"/>
                  <a:pt x="6276261" y="4342968"/>
                  <a:pt x="6281661" y="4342968"/>
                </a:cubicBezTo>
                <a:close/>
                <a:moveTo>
                  <a:pt x="6040432" y="4342968"/>
                </a:moveTo>
                <a:cubicBezTo>
                  <a:pt x="6045832" y="4342968"/>
                  <a:pt x="6050216" y="4347290"/>
                  <a:pt x="6050216" y="4352692"/>
                </a:cubicBezTo>
                <a:cubicBezTo>
                  <a:pt x="6050216" y="4358094"/>
                  <a:pt x="6045769" y="4362479"/>
                  <a:pt x="6040432" y="4362479"/>
                </a:cubicBezTo>
                <a:cubicBezTo>
                  <a:pt x="6035095" y="4362479"/>
                  <a:pt x="6030712" y="4358030"/>
                  <a:pt x="6030712" y="4352692"/>
                </a:cubicBezTo>
                <a:cubicBezTo>
                  <a:pt x="6030712" y="4347353"/>
                  <a:pt x="6035032" y="4342968"/>
                  <a:pt x="6040432" y="4342968"/>
                </a:cubicBezTo>
                <a:close/>
                <a:moveTo>
                  <a:pt x="5799205" y="4342968"/>
                </a:moveTo>
                <a:cubicBezTo>
                  <a:pt x="5804606" y="4342968"/>
                  <a:pt x="5808989" y="4347290"/>
                  <a:pt x="5808989" y="4352692"/>
                </a:cubicBezTo>
                <a:cubicBezTo>
                  <a:pt x="5808989" y="4358094"/>
                  <a:pt x="5804542" y="4362479"/>
                  <a:pt x="5799205" y="4362479"/>
                </a:cubicBezTo>
                <a:cubicBezTo>
                  <a:pt x="5793870" y="4362479"/>
                  <a:pt x="5789486" y="4358030"/>
                  <a:pt x="5789486" y="4352692"/>
                </a:cubicBezTo>
                <a:cubicBezTo>
                  <a:pt x="5789486" y="4347353"/>
                  <a:pt x="5793806" y="4342968"/>
                  <a:pt x="5799205" y="4342968"/>
                </a:cubicBezTo>
                <a:close/>
                <a:moveTo>
                  <a:pt x="5557991" y="4342968"/>
                </a:moveTo>
                <a:cubicBezTo>
                  <a:pt x="5563392" y="4342968"/>
                  <a:pt x="5567774" y="4347290"/>
                  <a:pt x="5567774" y="4352692"/>
                </a:cubicBezTo>
                <a:cubicBezTo>
                  <a:pt x="5567774" y="4358094"/>
                  <a:pt x="5563392" y="4362479"/>
                  <a:pt x="5557991" y="4362479"/>
                </a:cubicBezTo>
                <a:cubicBezTo>
                  <a:pt x="5552592" y="4362479"/>
                  <a:pt x="5548208" y="4358030"/>
                  <a:pt x="5548208" y="4352692"/>
                </a:cubicBezTo>
                <a:cubicBezTo>
                  <a:pt x="5548208" y="4347353"/>
                  <a:pt x="5552592" y="4342968"/>
                  <a:pt x="5557991" y="4342968"/>
                </a:cubicBezTo>
                <a:close/>
                <a:moveTo>
                  <a:pt x="5316710" y="4342968"/>
                </a:moveTo>
                <a:cubicBezTo>
                  <a:pt x="5322044" y="4342968"/>
                  <a:pt x="5326429" y="4347290"/>
                  <a:pt x="5326429" y="4352692"/>
                </a:cubicBezTo>
                <a:cubicBezTo>
                  <a:pt x="5326429" y="4358094"/>
                  <a:pt x="5322105" y="4362479"/>
                  <a:pt x="5316710" y="4362479"/>
                </a:cubicBezTo>
                <a:cubicBezTo>
                  <a:pt x="5311314" y="4362479"/>
                  <a:pt x="5306924" y="4358030"/>
                  <a:pt x="5306924" y="4352692"/>
                </a:cubicBezTo>
                <a:cubicBezTo>
                  <a:pt x="5306924" y="4347353"/>
                  <a:pt x="5311314" y="4342968"/>
                  <a:pt x="5316710" y="4342968"/>
                </a:cubicBezTo>
                <a:close/>
                <a:moveTo>
                  <a:pt x="5075486" y="4342968"/>
                </a:moveTo>
                <a:cubicBezTo>
                  <a:pt x="5080820" y="4342968"/>
                  <a:pt x="5085202" y="4347290"/>
                  <a:pt x="5085202" y="4352692"/>
                </a:cubicBezTo>
                <a:cubicBezTo>
                  <a:pt x="5085202" y="4358094"/>
                  <a:pt x="5080883" y="4362479"/>
                  <a:pt x="5075486" y="4362479"/>
                </a:cubicBezTo>
                <a:cubicBezTo>
                  <a:pt x="5070087" y="4362479"/>
                  <a:pt x="5065705" y="4358030"/>
                  <a:pt x="5065705" y="4352692"/>
                </a:cubicBezTo>
                <a:cubicBezTo>
                  <a:pt x="5065705" y="4347353"/>
                  <a:pt x="5070087" y="4342968"/>
                  <a:pt x="5075486" y="4342968"/>
                </a:cubicBezTo>
                <a:close/>
                <a:moveTo>
                  <a:pt x="4834252" y="4342968"/>
                </a:moveTo>
                <a:cubicBezTo>
                  <a:pt x="4839658" y="4342968"/>
                  <a:pt x="4844040" y="4347290"/>
                  <a:pt x="4844040" y="4352692"/>
                </a:cubicBezTo>
                <a:cubicBezTo>
                  <a:pt x="4844040" y="4358094"/>
                  <a:pt x="4839595" y="4362479"/>
                  <a:pt x="4834252" y="4362479"/>
                </a:cubicBezTo>
                <a:cubicBezTo>
                  <a:pt x="4828917" y="4362479"/>
                  <a:pt x="4824534" y="4358030"/>
                  <a:pt x="4824534" y="4352692"/>
                </a:cubicBezTo>
                <a:cubicBezTo>
                  <a:pt x="4824534" y="4347353"/>
                  <a:pt x="4828853" y="4342968"/>
                  <a:pt x="4834252" y="4342968"/>
                </a:cubicBezTo>
                <a:close/>
                <a:moveTo>
                  <a:pt x="4593019" y="4342968"/>
                </a:moveTo>
                <a:cubicBezTo>
                  <a:pt x="4598416" y="4342968"/>
                  <a:pt x="4602795" y="4347290"/>
                  <a:pt x="4602795" y="4352692"/>
                </a:cubicBezTo>
                <a:cubicBezTo>
                  <a:pt x="4602795" y="4358094"/>
                  <a:pt x="4598353" y="4362479"/>
                  <a:pt x="4593019" y="4362479"/>
                </a:cubicBezTo>
                <a:cubicBezTo>
                  <a:pt x="4587686" y="4362479"/>
                  <a:pt x="4583304" y="4358030"/>
                  <a:pt x="4583304" y="4352692"/>
                </a:cubicBezTo>
                <a:cubicBezTo>
                  <a:pt x="4583304" y="4347353"/>
                  <a:pt x="4587622" y="4342968"/>
                  <a:pt x="4593019" y="4342968"/>
                </a:cubicBezTo>
                <a:close/>
                <a:moveTo>
                  <a:pt x="4351806" y="4342968"/>
                </a:moveTo>
                <a:cubicBezTo>
                  <a:pt x="4357195" y="4342968"/>
                  <a:pt x="4361580" y="4347290"/>
                  <a:pt x="4361580" y="4352692"/>
                </a:cubicBezTo>
                <a:cubicBezTo>
                  <a:pt x="4361580" y="4358094"/>
                  <a:pt x="4357195" y="4362479"/>
                  <a:pt x="4351806" y="4362479"/>
                </a:cubicBezTo>
                <a:cubicBezTo>
                  <a:pt x="4346397" y="4362479"/>
                  <a:pt x="4342006" y="4358030"/>
                  <a:pt x="4342006" y="4352692"/>
                </a:cubicBezTo>
                <a:cubicBezTo>
                  <a:pt x="4342006" y="4347353"/>
                  <a:pt x="4346397" y="4342968"/>
                  <a:pt x="4351806" y="4342968"/>
                </a:cubicBezTo>
                <a:close/>
                <a:moveTo>
                  <a:pt x="4110581" y="4342968"/>
                </a:moveTo>
                <a:cubicBezTo>
                  <a:pt x="4115986" y="4342968"/>
                  <a:pt x="4120362" y="4347290"/>
                  <a:pt x="4120362" y="4352692"/>
                </a:cubicBezTo>
                <a:cubicBezTo>
                  <a:pt x="4120362" y="4358094"/>
                  <a:pt x="4115986" y="4362479"/>
                  <a:pt x="4110581" y="4362479"/>
                </a:cubicBezTo>
                <a:cubicBezTo>
                  <a:pt x="4105180" y="4362479"/>
                  <a:pt x="4100799" y="4358030"/>
                  <a:pt x="4100799" y="4352692"/>
                </a:cubicBezTo>
                <a:cubicBezTo>
                  <a:pt x="4100799" y="4347353"/>
                  <a:pt x="4105180" y="4342968"/>
                  <a:pt x="4110581" y="4342968"/>
                </a:cubicBezTo>
                <a:close/>
                <a:moveTo>
                  <a:pt x="3869431" y="4342968"/>
                </a:moveTo>
                <a:cubicBezTo>
                  <a:pt x="3874765" y="4342968"/>
                  <a:pt x="3879151" y="4347290"/>
                  <a:pt x="3879151" y="4352692"/>
                </a:cubicBezTo>
                <a:cubicBezTo>
                  <a:pt x="3879151" y="4358094"/>
                  <a:pt x="3874828" y="4362479"/>
                  <a:pt x="3869431" y="4362479"/>
                </a:cubicBezTo>
                <a:cubicBezTo>
                  <a:pt x="3864032" y="4362479"/>
                  <a:pt x="3859648" y="4358030"/>
                  <a:pt x="3859648" y="4352692"/>
                </a:cubicBezTo>
                <a:cubicBezTo>
                  <a:pt x="3859648" y="4347353"/>
                  <a:pt x="3864032" y="4342968"/>
                  <a:pt x="3869431" y="4342968"/>
                </a:cubicBezTo>
                <a:close/>
                <a:moveTo>
                  <a:pt x="3628212" y="4342968"/>
                </a:moveTo>
                <a:cubicBezTo>
                  <a:pt x="3633533" y="4342968"/>
                  <a:pt x="3637936" y="4347290"/>
                  <a:pt x="3637936" y="4352692"/>
                </a:cubicBezTo>
                <a:cubicBezTo>
                  <a:pt x="3637936" y="4358094"/>
                  <a:pt x="3633597" y="4362479"/>
                  <a:pt x="3628212" y="4362479"/>
                </a:cubicBezTo>
                <a:cubicBezTo>
                  <a:pt x="3622815" y="4362479"/>
                  <a:pt x="3618432" y="4358030"/>
                  <a:pt x="3618432" y="4352692"/>
                </a:cubicBezTo>
                <a:cubicBezTo>
                  <a:pt x="3618432" y="4347353"/>
                  <a:pt x="3622815" y="4342968"/>
                  <a:pt x="3628212" y="4342968"/>
                </a:cubicBezTo>
                <a:close/>
                <a:moveTo>
                  <a:pt x="3386958" y="4342968"/>
                </a:moveTo>
                <a:cubicBezTo>
                  <a:pt x="3392360" y="4342968"/>
                  <a:pt x="3396744" y="4347290"/>
                  <a:pt x="3396744" y="4352692"/>
                </a:cubicBezTo>
                <a:cubicBezTo>
                  <a:pt x="3396744" y="4358094"/>
                  <a:pt x="3392296" y="4362479"/>
                  <a:pt x="3386958" y="4362479"/>
                </a:cubicBezTo>
                <a:cubicBezTo>
                  <a:pt x="3381621" y="4362479"/>
                  <a:pt x="3377237" y="4358030"/>
                  <a:pt x="3377237" y="4352692"/>
                </a:cubicBezTo>
                <a:cubicBezTo>
                  <a:pt x="3377237" y="4347353"/>
                  <a:pt x="3381558" y="4342968"/>
                  <a:pt x="3386958" y="4342968"/>
                </a:cubicBezTo>
                <a:close/>
                <a:moveTo>
                  <a:pt x="3145752" y="4342968"/>
                </a:moveTo>
                <a:cubicBezTo>
                  <a:pt x="3151150" y="4342968"/>
                  <a:pt x="3155533" y="4347290"/>
                  <a:pt x="3155533" y="4352692"/>
                </a:cubicBezTo>
                <a:cubicBezTo>
                  <a:pt x="3155533" y="4358094"/>
                  <a:pt x="3151087" y="4362479"/>
                  <a:pt x="3145752" y="4362479"/>
                </a:cubicBezTo>
                <a:cubicBezTo>
                  <a:pt x="3140416" y="4362479"/>
                  <a:pt x="3136033" y="4358030"/>
                  <a:pt x="3136033" y="4352692"/>
                </a:cubicBezTo>
                <a:cubicBezTo>
                  <a:pt x="3136033" y="4347353"/>
                  <a:pt x="3140352" y="4342968"/>
                  <a:pt x="3145752" y="4342968"/>
                </a:cubicBezTo>
                <a:close/>
                <a:moveTo>
                  <a:pt x="2904573" y="4342968"/>
                </a:moveTo>
                <a:cubicBezTo>
                  <a:pt x="2909973" y="4342968"/>
                  <a:pt x="2914356" y="4347290"/>
                  <a:pt x="2914356" y="4352692"/>
                </a:cubicBezTo>
                <a:cubicBezTo>
                  <a:pt x="2914356" y="4358094"/>
                  <a:pt x="2909973" y="4362479"/>
                  <a:pt x="2904573" y="4362479"/>
                </a:cubicBezTo>
                <a:cubicBezTo>
                  <a:pt x="2899175" y="4362479"/>
                  <a:pt x="2894792" y="4358030"/>
                  <a:pt x="2894792" y="4352692"/>
                </a:cubicBezTo>
                <a:cubicBezTo>
                  <a:pt x="2894792" y="4347353"/>
                  <a:pt x="2899175" y="4342968"/>
                  <a:pt x="2904573" y="4342968"/>
                </a:cubicBezTo>
                <a:close/>
                <a:moveTo>
                  <a:pt x="2663275" y="4342968"/>
                </a:moveTo>
                <a:cubicBezTo>
                  <a:pt x="2668613" y="4342968"/>
                  <a:pt x="2673000" y="4347290"/>
                  <a:pt x="2673000" y="4352692"/>
                </a:cubicBezTo>
                <a:cubicBezTo>
                  <a:pt x="2673000" y="4358094"/>
                  <a:pt x="2668677" y="4362479"/>
                  <a:pt x="2663275" y="4362479"/>
                </a:cubicBezTo>
                <a:cubicBezTo>
                  <a:pt x="2657877" y="4362479"/>
                  <a:pt x="2653493" y="4358030"/>
                  <a:pt x="2653493" y="4352692"/>
                </a:cubicBezTo>
                <a:cubicBezTo>
                  <a:pt x="2653493" y="4347353"/>
                  <a:pt x="2657877" y="4342968"/>
                  <a:pt x="2663275" y="4342968"/>
                </a:cubicBezTo>
                <a:close/>
                <a:moveTo>
                  <a:pt x="2422038" y="4342968"/>
                </a:moveTo>
                <a:cubicBezTo>
                  <a:pt x="2427372" y="4342968"/>
                  <a:pt x="2431754" y="4347290"/>
                  <a:pt x="2431754" y="4352692"/>
                </a:cubicBezTo>
                <a:cubicBezTo>
                  <a:pt x="2431754" y="4358094"/>
                  <a:pt x="2427436" y="4362479"/>
                  <a:pt x="2422038" y="4362479"/>
                </a:cubicBezTo>
                <a:cubicBezTo>
                  <a:pt x="2416640" y="4362479"/>
                  <a:pt x="2412258" y="4358030"/>
                  <a:pt x="2412258" y="4352692"/>
                </a:cubicBezTo>
                <a:cubicBezTo>
                  <a:pt x="2412258" y="4347353"/>
                  <a:pt x="2416640" y="4342968"/>
                  <a:pt x="2422038" y="4342968"/>
                </a:cubicBezTo>
                <a:close/>
                <a:moveTo>
                  <a:pt x="2180788" y="4342968"/>
                </a:moveTo>
                <a:cubicBezTo>
                  <a:pt x="2186202" y="4342968"/>
                  <a:pt x="2190580" y="4347290"/>
                  <a:pt x="2190580" y="4352692"/>
                </a:cubicBezTo>
                <a:cubicBezTo>
                  <a:pt x="2190580" y="4358094"/>
                  <a:pt x="2186136" y="4362479"/>
                  <a:pt x="2180788" y="4362479"/>
                </a:cubicBezTo>
                <a:cubicBezTo>
                  <a:pt x="2175475" y="4362479"/>
                  <a:pt x="2171085" y="4358030"/>
                  <a:pt x="2171085" y="4352692"/>
                </a:cubicBezTo>
                <a:cubicBezTo>
                  <a:pt x="2171085" y="4347353"/>
                  <a:pt x="2175412" y="4342968"/>
                  <a:pt x="2180788" y="4342968"/>
                </a:cubicBezTo>
                <a:close/>
                <a:moveTo>
                  <a:pt x="1939583" y="4342968"/>
                </a:moveTo>
                <a:cubicBezTo>
                  <a:pt x="1944982" y="4342968"/>
                  <a:pt x="1949366" y="4347290"/>
                  <a:pt x="1949366" y="4352692"/>
                </a:cubicBezTo>
                <a:cubicBezTo>
                  <a:pt x="1949366" y="4358094"/>
                  <a:pt x="1944920" y="4362479"/>
                  <a:pt x="1939583" y="4362479"/>
                </a:cubicBezTo>
                <a:cubicBezTo>
                  <a:pt x="1934245" y="4362479"/>
                  <a:pt x="1929861" y="4358030"/>
                  <a:pt x="1929861" y="4352692"/>
                </a:cubicBezTo>
                <a:cubicBezTo>
                  <a:pt x="1929861" y="4347353"/>
                  <a:pt x="1934184" y="4342968"/>
                  <a:pt x="1939583" y="4342968"/>
                </a:cubicBezTo>
                <a:close/>
                <a:moveTo>
                  <a:pt x="1698332" y="4342968"/>
                </a:moveTo>
                <a:cubicBezTo>
                  <a:pt x="1703734" y="4342968"/>
                  <a:pt x="1708118" y="4347290"/>
                  <a:pt x="1708118" y="4352692"/>
                </a:cubicBezTo>
                <a:cubicBezTo>
                  <a:pt x="1708118" y="4358094"/>
                  <a:pt x="1703734" y="4362479"/>
                  <a:pt x="1698332" y="4362479"/>
                </a:cubicBezTo>
                <a:cubicBezTo>
                  <a:pt x="1692931" y="4362479"/>
                  <a:pt x="1688548" y="4358030"/>
                  <a:pt x="1688548" y="4352692"/>
                </a:cubicBezTo>
                <a:cubicBezTo>
                  <a:pt x="1688548" y="4347353"/>
                  <a:pt x="1692931" y="4342968"/>
                  <a:pt x="1698332" y="4342968"/>
                </a:cubicBezTo>
                <a:close/>
                <a:moveTo>
                  <a:pt x="1457108" y="4342968"/>
                </a:moveTo>
                <a:cubicBezTo>
                  <a:pt x="1462444" y="4342968"/>
                  <a:pt x="1466828" y="4347290"/>
                  <a:pt x="1466828" y="4352692"/>
                </a:cubicBezTo>
                <a:cubicBezTo>
                  <a:pt x="1466828" y="4358094"/>
                  <a:pt x="1462508" y="4362479"/>
                  <a:pt x="1457108" y="4362479"/>
                </a:cubicBezTo>
                <a:cubicBezTo>
                  <a:pt x="1451708" y="4362479"/>
                  <a:pt x="1447324" y="4358030"/>
                  <a:pt x="1447324" y="4352692"/>
                </a:cubicBezTo>
                <a:cubicBezTo>
                  <a:pt x="1447324" y="4347353"/>
                  <a:pt x="1451708" y="4342968"/>
                  <a:pt x="1457108" y="4342968"/>
                </a:cubicBezTo>
                <a:close/>
                <a:moveTo>
                  <a:pt x="1215886" y="4342968"/>
                </a:moveTo>
                <a:cubicBezTo>
                  <a:pt x="1221286" y="4342968"/>
                  <a:pt x="1225670" y="4347290"/>
                  <a:pt x="1225670" y="4352692"/>
                </a:cubicBezTo>
                <a:cubicBezTo>
                  <a:pt x="1225670" y="4358094"/>
                  <a:pt x="1221223" y="4362479"/>
                  <a:pt x="1215886" y="4362479"/>
                </a:cubicBezTo>
                <a:cubicBezTo>
                  <a:pt x="1210550" y="4362479"/>
                  <a:pt x="1206166" y="4358030"/>
                  <a:pt x="1206166" y="4352692"/>
                </a:cubicBezTo>
                <a:cubicBezTo>
                  <a:pt x="1206166" y="4347353"/>
                  <a:pt x="1210486" y="4342968"/>
                  <a:pt x="1215886" y="4342968"/>
                </a:cubicBezTo>
                <a:close/>
                <a:moveTo>
                  <a:pt x="974666" y="4342968"/>
                </a:moveTo>
                <a:cubicBezTo>
                  <a:pt x="980066" y="4342968"/>
                  <a:pt x="984450" y="4347290"/>
                  <a:pt x="984450" y="4352692"/>
                </a:cubicBezTo>
                <a:cubicBezTo>
                  <a:pt x="984450" y="4358094"/>
                  <a:pt x="980003" y="4362479"/>
                  <a:pt x="974666" y="4362479"/>
                </a:cubicBezTo>
                <a:cubicBezTo>
                  <a:pt x="969330" y="4362479"/>
                  <a:pt x="964946" y="4358030"/>
                  <a:pt x="964946" y="4352692"/>
                </a:cubicBezTo>
                <a:cubicBezTo>
                  <a:pt x="964946" y="4347353"/>
                  <a:pt x="969266" y="4342968"/>
                  <a:pt x="974666" y="4342968"/>
                </a:cubicBezTo>
                <a:close/>
                <a:moveTo>
                  <a:pt x="733446" y="4342968"/>
                </a:moveTo>
                <a:cubicBezTo>
                  <a:pt x="738782" y="4342968"/>
                  <a:pt x="743166" y="4347290"/>
                  <a:pt x="743166" y="4352692"/>
                </a:cubicBezTo>
                <a:cubicBezTo>
                  <a:pt x="743166" y="4358094"/>
                  <a:pt x="738846" y="4362479"/>
                  <a:pt x="733446" y="4362479"/>
                </a:cubicBezTo>
                <a:cubicBezTo>
                  <a:pt x="728046" y="4362479"/>
                  <a:pt x="723662" y="4358030"/>
                  <a:pt x="723662" y="4352692"/>
                </a:cubicBezTo>
                <a:cubicBezTo>
                  <a:pt x="723662" y="4347353"/>
                  <a:pt x="728046" y="4342968"/>
                  <a:pt x="733446" y="4342968"/>
                </a:cubicBezTo>
                <a:close/>
                <a:moveTo>
                  <a:pt x="492226" y="4342968"/>
                </a:moveTo>
                <a:cubicBezTo>
                  <a:pt x="497561" y="4342968"/>
                  <a:pt x="501945" y="4347290"/>
                  <a:pt x="501945" y="4352692"/>
                </a:cubicBezTo>
                <a:cubicBezTo>
                  <a:pt x="501945" y="4358094"/>
                  <a:pt x="497625" y="4362479"/>
                  <a:pt x="492226" y="4362479"/>
                </a:cubicBezTo>
                <a:cubicBezTo>
                  <a:pt x="486826" y="4362479"/>
                  <a:pt x="482442" y="4358030"/>
                  <a:pt x="482442" y="4352692"/>
                </a:cubicBezTo>
                <a:cubicBezTo>
                  <a:pt x="482442" y="4347353"/>
                  <a:pt x="486826" y="4342968"/>
                  <a:pt x="492226" y="4342968"/>
                </a:cubicBezTo>
                <a:close/>
                <a:moveTo>
                  <a:pt x="251006" y="4342968"/>
                </a:moveTo>
                <a:cubicBezTo>
                  <a:pt x="256406" y="4342968"/>
                  <a:pt x="260790" y="4347290"/>
                  <a:pt x="260790" y="4352692"/>
                </a:cubicBezTo>
                <a:cubicBezTo>
                  <a:pt x="260790" y="4358094"/>
                  <a:pt x="256343" y="4362479"/>
                  <a:pt x="251006" y="4362479"/>
                </a:cubicBezTo>
                <a:cubicBezTo>
                  <a:pt x="245670" y="4362479"/>
                  <a:pt x="241286" y="4358030"/>
                  <a:pt x="241286" y="4352692"/>
                </a:cubicBezTo>
                <a:cubicBezTo>
                  <a:pt x="241286" y="4347353"/>
                  <a:pt x="245606" y="4342968"/>
                  <a:pt x="251006" y="4342968"/>
                </a:cubicBezTo>
                <a:close/>
                <a:moveTo>
                  <a:pt x="9723" y="4342968"/>
                </a:moveTo>
                <a:cubicBezTo>
                  <a:pt x="15123" y="4342968"/>
                  <a:pt x="19507" y="4347290"/>
                  <a:pt x="19507" y="4352692"/>
                </a:cubicBezTo>
                <a:cubicBezTo>
                  <a:pt x="19507" y="4358094"/>
                  <a:pt x="15060" y="4362479"/>
                  <a:pt x="9723" y="4362479"/>
                </a:cubicBezTo>
                <a:cubicBezTo>
                  <a:pt x="4387" y="4362479"/>
                  <a:pt x="3" y="4358030"/>
                  <a:pt x="3" y="4352692"/>
                </a:cubicBezTo>
                <a:cubicBezTo>
                  <a:pt x="3" y="4347353"/>
                  <a:pt x="4323" y="4342968"/>
                  <a:pt x="9723" y="4342968"/>
                </a:cubicBezTo>
                <a:close/>
                <a:moveTo>
                  <a:pt x="11820259" y="4101717"/>
                </a:moveTo>
                <a:cubicBezTo>
                  <a:pt x="11825659" y="4101717"/>
                  <a:pt x="11830043" y="4106039"/>
                  <a:pt x="11830043" y="4111441"/>
                </a:cubicBezTo>
                <a:cubicBezTo>
                  <a:pt x="11830043" y="4116843"/>
                  <a:pt x="11825596" y="4121228"/>
                  <a:pt x="11820259" y="4121228"/>
                </a:cubicBezTo>
                <a:cubicBezTo>
                  <a:pt x="11814922" y="4121228"/>
                  <a:pt x="11810539" y="4116779"/>
                  <a:pt x="11810539" y="4111441"/>
                </a:cubicBezTo>
                <a:cubicBezTo>
                  <a:pt x="11810539" y="4106102"/>
                  <a:pt x="11814859" y="4101717"/>
                  <a:pt x="11820259" y="4101717"/>
                </a:cubicBezTo>
                <a:close/>
                <a:moveTo>
                  <a:pt x="11579030" y="4101717"/>
                </a:moveTo>
                <a:cubicBezTo>
                  <a:pt x="11584430" y="4101717"/>
                  <a:pt x="11588815" y="4106039"/>
                  <a:pt x="11588815" y="4111441"/>
                </a:cubicBezTo>
                <a:cubicBezTo>
                  <a:pt x="11588815" y="4116843"/>
                  <a:pt x="11584367" y="4121228"/>
                  <a:pt x="11579030" y="4121228"/>
                </a:cubicBezTo>
                <a:cubicBezTo>
                  <a:pt x="11573694" y="4121228"/>
                  <a:pt x="11569310" y="4116779"/>
                  <a:pt x="11569310" y="4111441"/>
                </a:cubicBezTo>
                <a:cubicBezTo>
                  <a:pt x="11569310" y="4106102"/>
                  <a:pt x="11573630" y="4101717"/>
                  <a:pt x="11579030" y="4101717"/>
                </a:cubicBezTo>
                <a:close/>
                <a:moveTo>
                  <a:pt x="11337802" y="4101717"/>
                </a:moveTo>
                <a:cubicBezTo>
                  <a:pt x="11343202" y="4101717"/>
                  <a:pt x="11347587" y="4106039"/>
                  <a:pt x="11347587" y="4111441"/>
                </a:cubicBezTo>
                <a:cubicBezTo>
                  <a:pt x="11347587" y="4116843"/>
                  <a:pt x="11343139" y="4121228"/>
                  <a:pt x="11337802" y="4121228"/>
                </a:cubicBezTo>
                <a:cubicBezTo>
                  <a:pt x="11332466" y="4121228"/>
                  <a:pt x="11328082" y="4116779"/>
                  <a:pt x="11328082" y="4111441"/>
                </a:cubicBezTo>
                <a:cubicBezTo>
                  <a:pt x="11328082" y="4106102"/>
                  <a:pt x="11332402" y="4101717"/>
                  <a:pt x="11337802" y="4101717"/>
                </a:cubicBezTo>
                <a:close/>
                <a:moveTo>
                  <a:pt x="11096574" y="4101717"/>
                </a:moveTo>
                <a:cubicBezTo>
                  <a:pt x="11101910" y="4101717"/>
                  <a:pt x="11106294" y="4106039"/>
                  <a:pt x="11106294" y="4111441"/>
                </a:cubicBezTo>
                <a:cubicBezTo>
                  <a:pt x="11106294" y="4116843"/>
                  <a:pt x="11101974" y="4121228"/>
                  <a:pt x="11096574" y="4121228"/>
                </a:cubicBezTo>
                <a:cubicBezTo>
                  <a:pt x="11091174" y="4121228"/>
                  <a:pt x="11086790" y="4116779"/>
                  <a:pt x="11086790" y="4111441"/>
                </a:cubicBezTo>
                <a:cubicBezTo>
                  <a:pt x="11086790" y="4106102"/>
                  <a:pt x="11091174" y="4101717"/>
                  <a:pt x="11096574" y="4101717"/>
                </a:cubicBezTo>
                <a:close/>
                <a:moveTo>
                  <a:pt x="10855345" y="4101717"/>
                </a:moveTo>
                <a:cubicBezTo>
                  <a:pt x="10860682" y="4101717"/>
                  <a:pt x="10865065" y="4106039"/>
                  <a:pt x="10865065" y="4111441"/>
                </a:cubicBezTo>
                <a:cubicBezTo>
                  <a:pt x="10865065" y="4116843"/>
                  <a:pt x="10860682" y="4121228"/>
                  <a:pt x="10855345" y="4121228"/>
                </a:cubicBezTo>
                <a:cubicBezTo>
                  <a:pt x="10850008" y="4121228"/>
                  <a:pt x="10845625" y="4116779"/>
                  <a:pt x="10845625" y="4111441"/>
                </a:cubicBezTo>
                <a:cubicBezTo>
                  <a:pt x="10845625" y="4106102"/>
                  <a:pt x="10849945" y="4101717"/>
                  <a:pt x="10855345" y="4101717"/>
                </a:cubicBezTo>
                <a:close/>
                <a:moveTo>
                  <a:pt x="10614116" y="4101717"/>
                </a:moveTo>
                <a:cubicBezTo>
                  <a:pt x="10619516" y="4101717"/>
                  <a:pt x="10623901" y="4106039"/>
                  <a:pt x="10623901" y="4111441"/>
                </a:cubicBezTo>
                <a:cubicBezTo>
                  <a:pt x="10623901" y="4116843"/>
                  <a:pt x="10619454" y="4121228"/>
                  <a:pt x="10614116" y="4121228"/>
                </a:cubicBezTo>
                <a:cubicBezTo>
                  <a:pt x="10608780" y="4121228"/>
                  <a:pt x="10604396" y="4116779"/>
                  <a:pt x="10604396" y="4111441"/>
                </a:cubicBezTo>
                <a:cubicBezTo>
                  <a:pt x="10604396" y="4106102"/>
                  <a:pt x="10608716" y="4101717"/>
                  <a:pt x="10614116" y="4101717"/>
                </a:cubicBezTo>
                <a:close/>
                <a:moveTo>
                  <a:pt x="10372888" y="4101717"/>
                </a:moveTo>
                <a:cubicBezTo>
                  <a:pt x="10378288" y="4101717"/>
                  <a:pt x="10382673" y="4106039"/>
                  <a:pt x="10382673" y="4111441"/>
                </a:cubicBezTo>
                <a:cubicBezTo>
                  <a:pt x="10382673" y="4116843"/>
                  <a:pt x="10378225" y="4121228"/>
                  <a:pt x="10372888" y="4121228"/>
                </a:cubicBezTo>
                <a:cubicBezTo>
                  <a:pt x="10367552" y="4121228"/>
                  <a:pt x="10363168" y="4116779"/>
                  <a:pt x="10363168" y="4111441"/>
                </a:cubicBezTo>
                <a:cubicBezTo>
                  <a:pt x="10363168" y="4106102"/>
                  <a:pt x="10367488" y="4101717"/>
                  <a:pt x="10372888" y="4101717"/>
                </a:cubicBezTo>
                <a:close/>
                <a:moveTo>
                  <a:pt x="10131660" y="4101717"/>
                </a:moveTo>
                <a:cubicBezTo>
                  <a:pt x="10137060" y="4101717"/>
                  <a:pt x="10141444" y="4106039"/>
                  <a:pt x="10141444" y="4111441"/>
                </a:cubicBezTo>
                <a:cubicBezTo>
                  <a:pt x="10141444" y="4116843"/>
                  <a:pt x="10136997" y="4121228"/>
                  <a:pt x="10131660" y="4121228"/>
                </a:cubicBezTo>
                <a:cubicBezTo>
                  <a:pt x="10126323" y="4121228"/>
                  <a:pt x="10121940" y="4116779"/>
                  <a:pt x="10121940" y="4111441"/>
                </a:cubicBezTo>
                <a:cubicBezTo>
                  <a:pt x="10121940" y="4106102"/>
                  <a:pt x="10126260" y="4101717"/>
                  <a:pt x="10131660" y="4101717"/>
                </a:cubicBezTo>
                <a:close/>
                <a:moveTo>
                  <a:pt x="9890432" y="4101717"/>
                </a:moveTo>
                <a:cubicBezTo>
                  <a:pt x="9895768" y="4101717"/>
                  <a:pt x="9900152" y="4106039"/>
                  <a:pt x="9900152" y="4111441"/>
                </a:cubicBezTo>
                <a:cubicBezTo>
                  <a:pt x="9900152" y="4116843"/>
                  <a:pt x="9895832" y="4121228"/>
                  <a:pt x="9890432" y="4121228"/>
                </a:cubicBezTo>
                <a:cubicBezTo>
                  <a:pt x="9885031" y="4121228"/>
                  <a:pt x="9880648" y="4116779"/>
                  <a:pt x="9880648" y="4111441"/>
                </a:cubicBezTo>
                <a:cubicBezTo>
                  <a:pt x="9880648" y="4106102"/>
                  <a:pt x="9885031" y="4101717"/>
                  <a:pt x="9890432" y="4101717"/>
                </a:cubicBezTo>
                <a:close/>
                <a:moveTo>
                  <a:pt x="9649203" y="4101717"/>
                </a:moveTo>
                <a:cubicBezTo>
                  <a:pt x="9654540" y="4101717"/>
                  <a:pt x="9658923" y="4106039"/>
                  <a:pt x="9658923" y="4111441"/>
                </a:cubicBezTo>
                <a:cubicBezTo>
                  <a:pt x="9658923" y="4116843"/>
                  <a:pt x="9654540" y="4121228"/>
                  <a:pt x="9649203" y="4121228"/>
                </a:cubicBezTo>
                <a:cubicBezTo>
                  <a:pt x="9643866" y="4121228"/>
                  <a:pt x="9639483" y="4116779"/>
                  <a:pt x="9639483" y="4111441"/>
                </a:cubicBezTo>
                <a:cubicBezTo>
                  <a:pt x="9639483" y="4106102"/>
                  <a:pt x="9643803" y="4101717"/>
                  <a:pt x="9649203" y="4101717"/>
                </a:cubicBezTo>
                <a:close/>
                <a:moveTo>
                  <a:pt x="9417695" y="4101717"/>
                </a:moveTo>
                <a:cubicBezTo>
                  <a:pt x="9423031" y="4101717"/>
                  <a:pt x="9427416" y="4106039"/>
                  <a:pt x="9427416" y="4111441"/>
                </a:cubicBezTo>
                <a:cubicBezTo>
                  <a:pt x="9427416" y="4116843"/>
                  <a:pt x="9423095" y="4121228"/>
                  <a:pt x="9417695" y="4121228"/>
                </a:cubicBezTo>
                <a:cubicBezTo>
                  <a:pt x="9412295" y="4121228"/>
                  <a:pt x="9407911" y="4116779"/>
                  <a:pt x="9407911" y="4111441"/>
                </a:cubicBezTo>
                <a:cubicBezTo>
                  <a:pt x="9407911" y="4106102"/>
                  <a:pt x="9412295" y="4101717"/>
                  <a:pt x="9417695" y="4101717"/>
                </a:cubicBezTo>
                <a:close/>
                <a:moveTo>
                  <a:pt x="9176467" y="4101717"/>
                </a:moveTo>
                <a:cubicBezTo>
                  <a:pt x="9181803" y="4101717"/>
                  <a:pt x="9186187" y="4106039"/>
                  <a:pt x="9186187" y="4111441"/>
                </a:cubicBezTo>
                <a:cubicBezTo>
                  <a:pt x="9186187" y="4116843"/>
                  <a:pt x="9181867" y="4121228"/>
                  <a:pt x="9176467" y="4121228"/>
                </a:cubicBezTo>
                <a:cubicBezTo>
                  <a:pt x="9171066" y="4121228"/>
                  <a:pt x="9166683" y="4116779"/>
                  <a:pt x="9166683" y="4111441"/>
                </a:cubicBezTo>
                <a:cubicBezTo>
                  <a:pt x="9166683" y="4106102"/>
                  <a:pt x="9171066" y="4101717"/>
                  <a:pt x="9176467" y="4101717"/>
                </a:cubicBezTo>
                <a:close/>
                <a:moveTo>
                  <a:pt x="8935237" y="4101717"/>
                </a:moveTo>
                <a:cubicBezTo>
                  <a:pt x="8940574" y="4101717"/>
                  <a:pt x="8944958" y="4106039"/>
                  <a:pt x="8944958" y="4111441"/>
                </a:cubicBezTo>
                <a:cubicBezTo>
                  <a:pt x="8944958" y="4116843"/>
                  <a:pt x="8940638" y="4121228"/>
                  <a:pt x="8935237" y="4121228"/>
                </a:cubicBezTo>
                <a:cubicBezTo>
                  <a:pt x="8929837" y="4121228"/>
                  <a:pt x="8925454" y="4116779"/>
                  <a:pt x="8925454" y="4111441"/>
                </a:cubicBezTo>
                <a:cubicBezTo>
                  <a:pt x="8925454" y="4106102"/>
                  <a:pt x="8929837" y="4101717"/>
                  <a:pt x="8935237" y="4101717"/>
                </a:cubicBezTo>
                <a:close/>
                <a:moveTo>
                  <a:pt x="8694009" y="4101717"/>
                </a:moveTo>
                <a:cubicBezTo>
                  <a:pt x="8699346" y="4101717"/>
                  <a:pt x="8703730" y="4106039"/>
                  <a:pt x="8703730" y="4111441"/>
                </a:cubicBezTo>
                <a:cubicBezTo>
                  <a:pt x="8703730" y="4116843"/>
                  <a:pt x="8699346" y="4121228"/>
                  <a:pt x="8694009" y="4121228"/>
                </a:cubicBezTo>
                <a:cubicBezTo>
                  <a:pt x="8688673" y="4121228"/>
                  <a:pt x="8684289" y="4116779"/>
                  <a:pt x="8684289" y="4111441"/>
                </a:cubicBezTo>
                <a:cubicBezTo>
                  <a:pt x="8684289" y="4106102"/>
                  <a:pt x="8688609" y="4101717"/>
                  <a:pt x="8694009" y="4101717"/>
                </a:cubicBezTo>
                <a:close/>
                <a:moveTo>
                  <a:pt x="8452781" y="4101717"/>
                </a:moveTo>
                <a:cubicBezTo>
                  <a:pt x="8458181" y="4101717"/>
                  <a:pt x="8462566" y="4106039"/>
                  <a:pt x="8462566" y="4111441"/>
                </a:cubicBezTo>
                <a:cubicBezTo>
                  <a:pt x="8462566" y="4116843"/>
                  <a:pt x="8458118" y="4121228"/>
                  <a:pt x="8452781" y="4121228"/>
                </a:cubicBezTo>
                <a:cubicBezTo>
                  <a:pt x="8447445" y="4121228"/>
                  <a:pt x="8443061" y="4116779"/>
                  <a:pt x="8443061" y="4111441"/>
                </a:cubicBezTo>
                <a:cubicBezTo>
                  <a:pt x="8443061" y="4106102"/>
                  <a:pt x="8447381" y="4101717"/>
                  <a:pt x="8452781" y="4101717"/>
                </a:cubicBezTo>
                <a:close/>
                <a:moveTo>
                  <a:pt x="8211553" y="4101717"/>
                </a:moveTo>
                <a:cubicBezTo>
                  <a:pt x="8216889" y="4101717"/>
                  <a:pt x="8221273" y="4106039"/>
                  <a:pt x="8221273" y="4111441"/>
                </a:cubicBezTo>
                <a:cubicBezTo>
                  <a:pt x="8221273" y="4116843"/>
                  <a:pt x="8216953" y="4121228"/>
                  <a:pt x="8211553" y="4121228"/>
                </a:cubicBezTo>
                <a:cubicBezTo>
                  <a:pt x="8206152" y="4121228"/>
                  <a:pt x="8201769" y="4116779"/>
                  <a:pt x="8201769" y="4111441"/>
                </a:cubicBezTo>
                <a:cubicBezTo>
                  <a:pt x="8201769" y="4106102"/>
                  <a:pt x="8206152" y="4101717"/>
                  <a:pt x="8211553" y="4101717"/>
                </a:cubicBezTo>
                <a:close/>
                <a:moveTo>
                  <a:pt x="7970260" y="4101717"/>
                </a:moveTo>
                <a:cubicBezTo>
                  <a:pt x="7975661" y="4101717"/>
                  <a:pt x="7980044" y="4106039"/>
                  <a:pt x="7980044" y="4111441"/>
                </a:cubicBezTo>
                <a:cubicBezTo>
                  <a:pt x="7980044" y="4116843"/>
                  <a:pt x="7975661" y="4121228"/>
                  <a:pt x="7970260" y="4121228"/>
                </a:cubicBezTo>
                <a:cubicBezTo>
                  <a:pt x="7964860" y="4121228"/>
                  <a:pt x="7960477" y="4116779"/>
                  <a:pt x="7960477" y="4111441"/>
                </a:cubicBezTo>
                <a:cubicBezTo>
                  <a:pt x="7960477" y="4106102"/>
                  <a:pt x="7964860" y="4101717"/>
                  <a:pt x="7970260" y="4101717"/>
                </a:cubicBezTo>
                <a:close/>
                <a:moveTo>
                  <a:pt x="7729032" y="4101717"/>
                </a:moveTo>
                <a:cubicBezTo>
                  <a:pt x="7734369" y="4101717"/>
                  <a:pt x="7738753" y="4106039"/>
                  <a:pt x="7738753" y="4111441"/>
                </a:cubicBezTo>
                <a:cubicBezTo>
                  <a:pt x="7738753" y="4116843"/>
                  <a:pt x="7734432" y="4121228"/>
                  <a:pt x="7729032" y="4121228"/>
                </a:cubicBezTo>
                <a:cubicBezTo>
                  <a:pt x="7723632" y="4121228"/>
                  <a:pt x="7719249" y="4116779"/>
                  <a:pt x="7719249" y="4111441"/>
                </a:cubicBezTo>
                <a:cubicBezTo>
                  <a:pt x="7719249" y="4106102"/>
                  <a:pt x="7723632" y="4101717"/>
                  <a:pt x="7729032" y="4101717"/>
                </a:cubicBezTo>
                <a:close/>
                <a:moveTo>
                  <a:pt x="7487803" y="4101717"/>
                </a:moveTo>
                <a:cubicBezTo>
                  <a:pt x="7493139" y="4101717"/>
                  <a:pt x="7497524" y="4106039"/>
                  <a:pt x="7497524" y="4111441"/>
                </a:cubicBezTo>
                <a:cubicBezTo>
                  <a:pt x="7497524" y="4116843"/>
                  <a:pt x="7493203" y="4121228"/>
                  <a:pt x="7487803" y="4121228"/>
                </a:cubicBezTo>
                <a:cubicBezTo>
                  <a:pt x="7482403" y="4121228"/>
                  <a:pt x="7478019" y="4116779"/>
                  <a:pt x="7478019" y="4111441"/>
                </a:cubicBezTo>
                <a:cubicBezTo>
                  <a:pt x="7478019" y="4106102"/>
                  <a:pt x="7482403" y="4101717"/>
                  <a:pt x="7487803" y="4101717"/>
                </a:cubicBezTo>
                <a:close/>
                <a:moveTo>
                  <a:pt x="7246575" y="4101717"/>
                </a:moveTo>
                <a:cubicBezTo>
                  <a:pt x="7251975" y="4101717"/>
                  <a:pt x="7256359" y="4106039"/>
                  <a:pt x="7256359" y="4111441"/>
                </a:cubicBezTo>
                <a:cubicBezTo>
                  <a:pt x="7256359" y="4116843"/>
                  <a:pt x="7251912" y="4121228"/>
                  <a:pt x="7246575" y="4121228"/>
                </a:cubicBezTo>
                <a:cubicBezTo>
                  <a:pt x="7241238" y="4121228"/>
                  <a:pt x="7236855" y="4116779"/>
                  <a:pt x="7236855" y="4111441"/>
                </a:cubicBezTo>
                <a:cubicBezTo>
                  <a:pt x="7236855" y="4106102"/>
                  <a:pt x="7241175" y="4101717"/>
                  <a:pt x="7246575" y="4101717"/>
                </a:cubicBezTo>
                <a:close/>
                <a:moveTo>
                  <a:pt x="7005346" y="4101717"/>
                </a:moveTo>
                <a:cubicBezTo>
                  <a:pt x="7010746" y="4101717"/>
                  <a:pt x="7015130" y="4106039"/>
                  <a:pt x="7015130" y="4111441"/>
                </a:cubicBezTo>
                <a:cubicBezTo>
                  <a:pt x="7015130" y="4116843"/>
                  <a:pt x="7010683" y="4121228"/>
                  <a:pt x="7005346" y="4121228"/>
                </a:cubicBezTo>
                <a:cubicBezTo>
                  <a:pt x="7000009" y="4121228"/>
                  <a:pt x="6995626" y="4116779"/>
                  <a:pt x="6995626" y="4111441"/>
                </a:cubicBezTo>
                <a:cubicBezTo>
                  <a:pt x="6995626" y="4106102"/>
                  <a:pt x="6999946" y="4101717"/>
                  <a:pt x="7005346" y="4101717"/>
                </a:cubicBezTo>
                <a:close/>
                <a:moveTo>
                  <a:pt x="6764118" y="4101717"/>
                </a:moveTo>
                <a:cubicBezTo>
                  <a:pt x="6769518" y="4101717"/>
                  <a:pt x="6773902" y="4106039"/>
                  <a:pt x="6773902" y="4111441"/>
                </a:cubicBezTo>
                <a:cubicBezTo>
                  <a:pt x="6773902" y="4116843"/>
                  <a:pt x="6769518" y="4121228"/>
                  <a:pt x="6764118" y="4121228"/>
                </a:cubicBezTo>
                <a:cubicBezTo>
                  <a:pt x="6758718" y="4121228"/>
                  <a:pt x="6754335" y="4116779"/>
                  <a:pt x="6754335" y="4111441"/>
                </a:cubicBezTo>
                <a:cubicBezTo>
                  <a:pt x="6754335" y="4106102"/>
                  <a:pt x="6758718" y="4101717"/>
                  <a:pt x="6764118" y="4101717"/>
                </a:cubicBezTo>
                <a:close/>
                <a:moveTo>
                  <a:pt x="6522889" y="4101717"/>
                </a:moveTo>
                <a:cubicBezTo>
                  <a:pt x="6528225" y="4101717"/>
                  <a:pt x="6532610" y="4106039"/>
                  <a:pt x="6532610" y="4111441"/>
                </a:cubicBezTo>
                <a:cubicBezTo>
                  <a:pt x="6532610" y="4116843"/>
                  <a:pt x="6528289" y="4121228"/>
                  <a:pt x="6522889" y="4121228"/>
                </a:cubicBezTo>
                <a:cubicBezTo>
                  <a:pt x="6517489" y="4121228"/>
                  <a:pt x="6513105" y="4116779"/>
                  <a:pt x="6513105" y="4111441"/>
                </a:cubicBezTo>
                <a:cubicBezTo>
                  <a:pt x="6513105" y="4106102"/>
                  <a:pt x="6517489" y="4101717"/>
                  <a:pt x="6522889" y="4101717"/>
                </a:cubicBezTo>
                <a:close/>
                <a:moveTo>
                  <a:pt x="6281661" y="4101717"/>
                </a:moveTo>
                <a:cubicBezTo>
                  <a:pt x="6286997" y="4101717"/>
                  <a:pt x="6291381" y="4106039"/>
                  <a:pt x="6291381" y="4111441"/>
                </a:cubicBezTo>
                <a:cubicBezTo>
                  <a:pt x="6291381" y="4116843"/>
                  <a:pt x="6287061" y="4121228"/>
                  <a:pt x="6281661" y="4121228"/>
                </a:cubicBezTo>
                <a:cubicBezTo>
                  <a:pt x="6276261" y="4121228"/>
                  <a:pt x="6271877" y="4116779"/>
                  <a:pt x="6271877" y="4111441"/>
                </a:cubicBezTo>
                <a:cubicBezTo>
                  <a:pt x="6271877" y="4106102"/>
                  <a:pt x="6276261" y="4101717"/>
                  <a:pt x="6281661" y="4101717"/>
                </a:cubicBezTo>
                <a:close/>
                <a:moveTo>
                  <a:pt x="6040432" y="4101717"/>
                </a:moveTo>
                <a:cubicBezTo>
                  <a:pt x="6045832" y="4101717"/>
                  <a:pt x="6050216" y="4106039"/>
                  <a:pt x="6050216" y="4111441"/>
                </a:cubicBezTo>
                <a:cubicBezTo>
                  <a:pt x="6050216" y="4116843"/>
                  <a:pt x="6045769" y="4121228"/>
                  <a:pt x="6040432" y="4121228"/>
                </a:cubicBezTo>
                <a:cubicBezTo>
                  <a:pt x="6035095" y="4121228"/>
                  <a:pt x="6030712" y="4116779"/>
                  <a:pt x="6030712" y="4111441"/>
                </a:cubicBezTo>
                <a:cubicBezTo>
                  <a:pt x="6030712" y="4106102"/>
                  <a:pt x="6035032" y="4101717"/>
                  <a:pt x="6040432" y="4101717"/>
                </a:cubicBezTo>
                <a:close/>
                <a:moveTo>
                  <a:pt x="5799205" y="4101717"/>
                </a:moveTo>
                <a:cubicBezTo>
                  <a:pt x="5804606" y="4101717"/>
                  <a:pt x="5808989" y="4106039"/>
                  <a:pt x="5808989" y="4111441"/>
                </a:cubicBezTo>
                <a:cubicBezTo>
                  <a:pt x="5808989" y="4116843"/>
                  <a:pt x="5804542" y="4121228"/>
                  <a:pt x="5799205" y="4121228"/>
                </a:cubicBezTo>
                <a:cubicBezTo>
                  <a:pt x="5793870" y="4121228"/>
                  <a:pt x="5789486" y="4116779"/>
                  <a:pt x="5789486" y="4111441"/>
                </a:cubicBezTo>
                <a:cubicBezTo>
                  <a:pt x="5789486" y="4106102"/>
                  <a:pt x="5793806" y="4101717"/>
                  <a:pt x="5799205" y="4101717"/>
                </a:cubicBezTo>
                <a:close/>
                <a:moveTo>
                  <a:pt x="5557991" y="4101717"/>
                </a:moveTo>
                <a:cubicBezTo>
                  <a:pt x="5563392" y="4101717"/>
                  <a:pt x="5567774" y="4106039"/>
                  <a:pt x="5567774" y="4111441"/>
                </a:cubicBezTo>
                <a:cubicBezTo>
                  <a:pt x="5567774" y="4116843"/>
                  <a:pt x="5563392" y="4121228"/>
                  <a:pt x="5557991" y="4121228"/>
                </a:cubicBezTo>
                <a:cubicBezTo>
                  <a:pt x="5552592" y="4121228"/>
                  <a:pt x="5548208" y="4116779"/>
                  <a:pt x="5548208" y="4111441"/>
                </a:cubicBezTo>
                <a:cubicBezTo>
                  <a:pt x="5548208" y="4106102"/>
                  <a:pt x="5552592" y="4101717"/>
                  <a:pt x="5557991" y="4101717"/>
                </a:cubicBezTo>
                <a:close/>
                <a:moveTo>
                  <a:pt x="5316710" y="4101717"/>
                </a:moveTo>
                <a:cubicBezTo>
                  <a:pt x="5322044" y="4101717"/>
                  <a:pt x="5326429" y="4106039"/>
                  <a:pt x="5326429" y="4111441"/>
                </a:cubicBezTo>
                <a:cubicBezTo>
                  <a:pt x="5326429" y="4116843"/>
                  <a:pt x="5322105" y="4121228"/>
                  <a:pt x="5316710" y="4121228"/>
                </a:cubicBezTo>
                <a:cubicBezTo>
                  <a:pt x="5311314" y="4121228"/>
                  <a:pt x="5306924" y="4116779"/>
                  <a:pt x="5306924" y="4111441"/>
                </a:cubicBezTo>
                <a:cubicBezTo>
                  <a:pt x="5306924" y="4106102"/>
                  <a:pt x="5311314" y="4101717"/>
                  <a:pt x="5316710" y="4101717"/>
                </a:cubicBezTo>
                <a:close/>
                <a:moveTo>
                  <a:pt x="5075486" y="4101717"/>
                </a:moveTo>
                <a:cubicBezTo>
                  <a:pt x="5080820" y="4101717"/>
                  <a:pt x="5085202" y="4106039"/>
                  <a:pt x="5085202" y="4111441"/>
                </a:cubicBezTo>
                <a:cubicBezTo>
                  <a:pt x="5085202" y="4116843"/>
                  <a:pt x="5080883" y="4121228"/>
                  <a:pt x="5075486" y="4121228"/>
                </a:cubicBezTo>
                <a:cubicBezTo>
                  <a:pt x="5070087" y="4121228"/>
                  <a:pt x="5065705" y="4116779"/>
                  <a:pt x="5065705" y="4111441"/>
                </a:cubicBezTo>
                <a:cubicBezTo>
                  <a:pt x="5065705" y="4106102"/>
                  <a:pt x="5070087" y="4101717"/>
                  <a:pt x="5075486" y="4101717"/>
                </a:cubicBezTo>
                <a:close/>
                <a:moveTo>
                  <a:pt x="4834252" y="4101717"/>
                </a:moveTo>
                <a:cubicBezTo>
                  <a:pt x="4839658" y="4101717"/>
                  <a:pt x="4844040" y="4106039"/>
                  <a:pt x="4844040" y="4111441"/>
                </a:cubicBezTo>
                <a:cubicBezTo>
                  <a:pt x="4844040" y="4116843"/>
                  <a:pt x="4839595" y="4121228"/>
                  <a:pt x="4834252" y="4121228"/>
                </a:cubicBezTo>
                <a:cubicBezTo>
                  <a:pt x="4828915" y="4121228"/>
                  <a:pt x="4824534" y="4116779"/>
                  <a:pt x="4824534" y="4111441"/>
                </a:cubicBezTo>
                <a:cubicBezTo>
                  <a:pt x="4824534" y="4106102"/>
                  <a:pt x="4828853" y="4101717"/>
                  <a:pt x="4834252" y="4101717"/>
                </a:cubicBezTo>
                <a:close/>
                <a:moveTo>
                  <a:pt x="4593019" y="4101717"/>
                </a:moveTo>
                <a:cubicBezTo>
                  <a:pt x="4598416" y="4101717"/>
                  <a:pt x="4602795" y="4106039"/>
                  <a:pt x="4602795" y="4111441"/>
                </a:cubicBezTo>
                <a:cubicBezTo>
                  <a:pt x="4602795" y="4116843"/>
                  <a:pt x="4598353" y="4121228"/>
                  <a:pt x="4593019" y="4121228"/>
                </a:cubicBezTo>
                <a:cubicBezTo>
                  <a:pt x="4587686" y="4121228"/>
                  <a:pt x="4583304" y="4116779"/>
                  <a:pt x="4583304" y="4111441"/>
                </a:cubicBezTo>
                <a:cubicBezTo>
                  <a:pt x="4583304" y="4106102"/>
                  <a:pt x="4587622" y="4101717"/>
                  <a:pt x="4593019" y="4101717"/>
                </a:cubicBezTo>
                <a:close/>
                <a:moveTo>
                  <a:pt x="4351806" y="4101717"/>
                </a:moveTo>
                <a:cubicBezTo>
                  <a:pt x="4357195" y="4101717"/>
                  <a:pt x="4361580" y="4106039"/>
                  <a:pt x="4361580" y="4111441"/>
                </a:cubicBezTo>
                <a:cubicBezTo>
                  <a:pt x="4361580" y="4116843"/>
                  <a:pt x="4357195" y="4121228"/>
                  <a:pt x="4351806" y="4121228"/>
                </a:cubicBezTo>
                <a:cubicBezTo>
                  <a:pt x="4346397" y="4121228"/>
                  <a:pt x="4342006" y="4116779"/>
                  <a:pt x="4342006" y="4111441"/>
                </a:cubicBezTo>
                <a:cubicBezTo>
                  <a:pt x="4342006" y="4106102"/>
                  <a:pt x="4346397" y="4101717"/>
                  <a:pt x="4351806" y="4101717"/>
                </a:cubicBezTo>
                <a:close/>
                <a:moveTo>
                  <a:pt x="4110581" y="4101717"/>
                </a:moveTo>
                <a:cubicBezTo>
                  <a:pt x="4115984" y="4101717"/>
                  <a:pt x="4120362" y="4106039"/>
                  <a:pt x="4120362" y="4111441"/>
                </a:cubicBezTo>
                <a:cubicBezTo>
                  <a:pt x="4120362" y="4116843"/>
                  <a:pt x="4115984" y="4121228"/>
                  <a:pt x="4110581" y="4121228"/>
                </a:cubicBezTo>
                <a:cubicBezTo>
                  <a:pt x="4105180" y="4121228"/>
                  <a:pt x="4100799" y="4116779"/>
                  <a:pt x="4100799" y="4111441"/>
                </a:cubicBezTo>
                <a:cubicBezTo>
                  <a:pt x="4100799" y="4106102"/>
                  <a:pt x="4105180" y="4101717"/>
                  <a:pt x="4110581" y="4101717"/>
                </a:cubicBezTo>
                <a:close/>
                <a:moveTo>
                  <a:pt x="3869431" y="4101717"/>
                </a:moveTo>
                <a:cubicBezTo>
                  <a:pt x="3874765" y="4101717"/>
                  <a:pt x="3879149" y="4106039"/>
                  <a:pt x="3879149" y="4111441"/>
                </a:cubicBezTo>
                <a:cubicBezTo>
                  <a:pt x="3879149" y="4116843"/>
                  <a:pt x="3874828" y="4121228"/>
                  <a:pt x="3869431" y="4121228"/>
                </a:cubicBezTo>
                <a:cubicBezTo>
                  <a:pt x="3864030" y="4121228"/>
                  <a:pt x="3859648" y="4116779"/>
                  <a:pt x="3859648" y="4111441"/>
                </a:cubicBezTo>
                <a:cubicBezTo>
                  <a:pt x="3859648" y="4106102"/>
                  <a:pt x="3864030" y="4101717"/>
                  <a:pt x="3869431" y="4101717"/>
                </a:cubicBezTo>
                <a:close/>
                <a:moveTo>
                  <a:pt x="3628212" y="4101717"/>
                </a:moveTo>
                <a:cubicBezTo>
                  <a:pt x="3633533" y="4101717"/>
                  <a:pt x="3637936" y="4106039"/>
                  <a:pt x="3637936" y="4111441"/>
                </a:cubicBezTo>
                <a:cubicBezTo>
                  <a:pt x="3637936" y="4116843"/>
                  <a:pt x="3633597" y="4121228"/>
                  <a:pt x="3628212" y="4121228"/>
                </a:cubicBezTo>
                <a:cubicBezTo>
                  <a:pt x="3622814" y="4121228"/>
                  <a:pt x="3618432" y="4116779"/>
                  <a:pt x="3618432" y="4111441"/>
                </a:cubicBezTo>
                <a:cubicBezTo>
                  <a:pt x="3618432" y="4106102"/>
                  <a:pt x="3622814" y="4101717"/>
                  <a:pt x="3628212" y="4101717"/>
                </a:cubicBezTo>
                <a:close/>
                <a:moveTo>
                  <a:pt x="3386958" y="4101717"/>
                </a:moveTo>
                <a:cubicBezTo>
                  <a:pt x="3392359" y="4101717"/>
                  <a:pt x="3396744" y="4106039"/>
                  <a:pt x="3396744" y="4111441"/>
                </a:cubicBezTo>
                <a:cubicBezTo>
                  <a:pt x="3396744" y="4116843"/>
                  <a:pt x="3392296" y="4121228"/>
                  <a:pt x="3386958" y="4121228"/>
                </a:cubicBezTo>
                <a:cubicBezTo>
                  <a:pt x="3381621" y="4121228"/>
                  <a:pt x="3377237" y="4116779"/>
                  <a:pt x="3377237" y="4111441"/>
                </a:cubicBezTo>
                <a:cubicBezTo>
                  <a:pt x="3377237" y="4106102"/>
                  <a:pt x="3381558" y="4101717"/>
                  <a:pt x="3386958" y="4101717"/>
                </a:cubicBezTo>
                <a:close/>
                <a:moveTo>
                  <a:pt x="3145751" y="4101717"/>
                </a:moveTo>
                <a:cubicBezTo>
                  <a:pt x="3151150" y="4101717"/>
                  <a:pt x="3155533" y="4106039"/>
                  <a:pt x="3155533" y="4111441"/>
                </a:cubicBezTo>
                <a:cubicBezTo>
                  <a:pt x="3155533" y="4116843"/>
                  <a:pt x="3151087" y="4121228"/>
                  <a:pt x="3145751" y="4121228"/>
                </a:cubicBezTo>
                <a:cubicBezTo>
                  <a:pt x="3140416" y="4121228"/>
                  <a:pt x="3136033" y="4116779"/>
                  <a:pt x="3136033" y="4111441"/>
                </a:cubicBezTo>
                <a:cubicBezTo>
                  <a:pt x="3136033" y="4106102"/>
                  <a:pt x="3140352" y="4101717"/>
                  <a:pt x="3145751" y="4101717"/>
                </a:cubicBezTo>
                <a:close/>
                <a:moveTo>
                  <a:pt x="2904573" y="4101717"/>
                </a:moveTo>
                <a:cubicBezTo>
                  <a:pt x="2909973" y="4101717"/>
                  <a:pt x="2914356" y="4106039"/>
                  <a:pt x="2914356" y="4111441"/>
                </a:cubicBezTo>
                <a:cubicBezTo>
                  <a:pt x="2914356" y="4116843"/>
                  <a:pt x="2909973" y="4121228"/>
                  <a:pt x="2904573" y="4121228"/>
                </a:cubicBezTo>
                <a:cubicBezTo>
                  <a:pt x="2899175" y="4121228"/>
                  <a:pt x="2894792" y="4116779"/>
                  <a:pt x="2894792" y="4111441"/>
                </a:cubicBezTo>
                <a:cubicBezTo>
                  <a:pt x="2894792" y="4106102"/>
                  <a:pt x="2899175" y="4101717"/>
                  <a:pt x="2904573" y="4101717"/>
                </a:cubicBezTo>
                <a:close/>
                <a:moveTo>
                  <a:pt x="2663275" y="4101717"/>
                </a:moveTo>
                <a:cubicBezTo>
                  <a:pt x="2668613" y="4101717"/>
                  <a:pt x="2672998" y="4106039"/>
                  <a:pt x="2672998" y="4111441"/>
                </a:cubicBezTo>
                <a:cubicBezTo>
                  <a:pt x="2672998" y="4116843"/>
                  <a:pt x="2668675" y="4121228"/>
                  <a:pt x="2663275" y="4121228"/>
                </a:cubicBezTo>
                <a:cubicBezTo>
                  <a:pt x="2657877" y="4121228"/>
                  <a:pt x="2653493" y="4116779"/>
                  <a:pt x="2653493" y="4111441"/>
                </a:cubicBezTo>
                <a:cubicBezTo>
                  <a:pt x="2653493" y="4106102"/>
                  <a:pt x="2657877" y="4101717"/>
                  <a:pt x="2663275" y="4101717"/>
                </a:cubicBezTo>
                <a:close/>
                <a:moveTo>
                  <a:pt x="2422038" y="4101717"/>
                </a:moveTo>
                <a:cubicBezTo>
                  <a:pt x="2427372" y="4101717"/>
                  <a:pt x="2431754" y="4106039"/>
                  <a:pt x="2431754" y="4111441"/>
                </a:cubicBezTo>
                <a:cubicBezTo>
                  <a:pt x="2431754" y="4116843"/>
                  <a:pt x="2427435" y="4121228"/>
                  <a:pt x="2422038" y="4121228"/>
                </a:cubicBezTo>
                <a:cubicBezTo>
                  <a:pt x="2416640" y="4121228"/>
                  <a:pt x="2412257" y="4116779"/>
                  <a:pt x="2412257" y="4111441"/>
                </a:cubicBezTo>
                <a:cubicBezTo>
                  <a:pt x="2412257" y="4106102"/>
                  <a:pt x="2416640" y="4101717"/>
                  <a:pt x="2422038" y="4101717"/>
                </a:cubicBezTo>
                <a:close/>
                <a:moveTo>
                  <a:pt x="2180788" y="4101717"/>
                </a:moveTo>
                <a:cubicBezTo>
                  <a:pt x="2186202" y="4101717"/>
                  <a:pt x="2190580" y="4106039"/>
                  <a:pt x="2190580" y="4111441"/>
                </a:cubicBezTo>
                <a:cubicBezTo>
                  <a:pt x="2190580" y="4116843"/>
                  <a:pt x="2186136" y="4121228"/>
                  <a:pt x="2180788" y="4121228"/>
                </a:cubicBezTo>
                <a:cubicBezTo>
                  <a:pt x="2175475" y="4121228"/>
                  <a:pt x="2171085" y="4116779"/>
                  <a:pt x="2171085" y="4111441"/>
                </a:cubicBezTo>
                <a:cubicBezTo>
                  <a:pt x="2171085" y="4106102"/>
                  <a:pt x="2175412" y="4101717"/>
                  <a:pt x="2180788" y="4101717"/>
                </a:cubicBezTo>
                <a:close/>
                <a:moveTo>
                  <a:pt x="1939583" y="4101717"/>
                </a:moveTo>
                <a:cubicBezTo>
                  <a:pt x="1944980" y="4101717"/>
                  <a:pt x="1949366" y="4106039"/>
                  <a:pt x="1949366" y="4111441"/>
                </a:cubicBezTo>
                <a:cubicBezTo>
                  <a:pt x="1949366" y="4116843"/>
                  <a:pt x="1944920" y="4121228"/>
                  <a:pt x="1939583" y="4121228"/>
                </a:cubicBezTo>
                <a:cubicBezTo>
                  <a:pt x="1934245" y="4121228"/>
                  <a:pt x="1929861" y="4116779"/>
                  <a:pt x="1929861" y="4111441"/>
                </a:cubicBezTo>
                <a:cubicBezTo>
                  <a:pt x="1929861" y="4106102"/>
                  <a:pt x="1934184" y="4101717"/>
                  <a:pt x="1939583" y="4101717"/>
                </a:cubicBezTo>
                <a:close/>
                <a:moveTo>
                  <a:pt x="1698332" y="4101717"/>
                </a:moveTo>
                <a:cubicBezTo>
                  <a:pt x="1703734" y="4101717"/>
                  <a:pt x="1708118" y="4106039"/>
                  <a:pt x="1708118" y="4111441"/>
                </a:cubicBezTo>
                <a:cubicBezTo>
                  <a:pt x="1708118" y="4116843"/>
                  <a:pt x="1703734" y="4121228"/>
                  <a:pt x="1698332" y="4121228"/>
                </a:cubicBezTo>
                <a:cubicBezTo>
                  <a:pt x="1692931" y="4121228"/>
                  <a:pt x="1688548" y="4116779"/>
                  <a:pt x="1688548" y="4111441"/>
                </a:cubicBezTo>
                <a:cubicBezTo>
                  <a:pt x="1688548" y="4106102"/>
                  <a:pt x="1692931" y="4101717"/>
                  <a:pt x="1698332" y="4101717"/>
                </a:cubicBezTo>
                <a:close/>
                <a:moveTo>
                  <a:pt x="1457108" y="4101717"/>
                </a:moveTo>
                <a:cubicBezTo>
                  <a:pt x="1462443" y="4101717"/>
                  <a:pt x="1466828" y="4106039"/>
                  <a:pt x="1466828" y="4111441"/>
                </a:cubicBezTo>
                <a:cubicBezTo>
                  <a:pt x="1466828" y="4116843"/>
                  <a:pt x="1462507" y="4121228"/>
                  <a:pt x="1457108" y="4121228"/>
                </a:cubicBezTo>
                <a:cubicBezTo>
                  <a:pt x="1451708" y="4121228"/>
                  <a:pt x="1447324" y="4116779"/>
                  <a:pt x="1447324" y="4111441"/>
                </a:cubicBezTo>
                <a:cubicBezTo>
                  <a:pt x="1447324" y="4106102"/>
                  <a:pt x="1451708" y="4101717"/>
                  <a:pt x="1457108" y="4101717"/>
                </a:cubicBezTo>
                <a:close/>
                <a:moveTo>
                  <a:pt x="1215886" y="4101717"/>
                </a:moveTo>
                <a:cubicBezTo>
                  <a:pt x="1221286" y="4101717"/>
                  <a:pt x="1225670" y="4106039"/>
                  <a:pt x="1225670" y="4111441"/>
                </a:cubicBezTo>
                <a:cubicBezTo>
                  <a:pt x="1225670" y="4116843"/>
                  <a:pt x="1221223" y="4121228"/>
                  <a:pt x="1215886" y="4121228"/>
                </a:cubicBezTo>
                <a:cubicBezTo>
                  <a:pt x="1210550" y="4121228"/>
                  <a:pt x="1206166" y="4116779"/>
                  <a:pt x="1206166" y="4111441"/>
                </a:cubicBezTo>
                <a:cubicBezTo>
                  <a:pt x="1206166" y="4106102"/>
                  <a:pt x="1210486" y="4101717"/>
                  <a:pt x="1215886" y="4101717"/>
                </a:cubicBezTo>
                <a:close/>
                <a:moveTo>
                  <a:pt x="974666" y="4101717"/>
                </a:moveTo>
                <a:cubicBezTo>
                  <a:pt x="980066" y="4101717"/>
                  <a:pt x="984450" y="4106039"/>
                  <a:pt x="984450" y="4111441"/>
                </a:cubicBezTo>
                <a:cubicBezTo>
                  <a:pt x="984450" y="4116843"/>
                  <a:pt x="980003" y="4121228"/>
                  <a:pt x="974666" y="4121228"/>
                </a:cubicBezTo>
                <a:cubicBezTo>
                  <a:pt x="969330" y="4121228"/>
                  <a:pt x="964946" y="4116779"/>
                  <a:pt x="964946" y="4111441"/>
                </a:cubicBezTo>
                <a:cubicBezTo>
                  <a:pt x="964946" y="4106102"/>
                  <a:pt x="969266" y="4101717"/>
                  <a:pt x="974666" y="4101717"/>
                </a:cubicBezTo>
                <a:close/>
                <a:moveTo>
                  <a:pt x="733446" y="4101717"/>
                </a:moveTo>
                <a:cubicBezTo>
                  <a:pt x="738782" y="4101717"/>
                  <a:pt x="743166" y="4106039"/>
                  <a:pt x="743166" y="4111441"/>
                </a:cubicBezTo>
                <a:cubicBezTo>
                  <a:pt x="743166" y="4116843"/>
                  <a:pt x="738846" y="4121228"/>
                  <a:pt x="733446" y="4121228"/>
                </a:cubicBezTo>
                <a:cubicBezTo>
                  <a:pt x="728046" y="4121228"/>
                  <a:pt x="723662" y="4116779"/>
                  <a:pt x="723662" y="4111441"/>
                </a:cubicBezTo>
                <a:cubicBezTo>
                  <a:pt x="723662" y="4106102"/>
                  <a:pt x="728046" y="4101717"/>
                  <a:pt x="733446" y="4101717"/>
                </a:cubicBezTo>
                <a:close/>
                <a:moveTo>
                  <a:pt x="492225" y="4101717"/>
                </a:moveTo>
                <a:cubicBezTo>
                  <a:pt x="497561" y="4101717"/>
                  <a:pt x="501945" y="4106039"/>
                  <a:pt x="501945" y="4111441"/>
                </a:cubicBezTo>
                <a:cubicBezTo>
                  <a:pt x="501945" y="4116843"/>
                  <a:pt x="497625" y="4121228"/>
                  <a:pt x="492225" y="4121228"/>
                </a:cubicBezTo>
                <a:cubicBezTo>
                  <a:pt x="486826" y="4121228"/>
                  <a:pt x="482442" y="4116779"/>
                  <a:pt x="482442" y="4111441"/>
                </a:cubicBezTo>
                <a:cubicBezTo>
                  <a:pt x="482442" y="4106102"/>
                  <a:pt x="486826" y="4101717"/>
                  <a:pt x="492225" y="4101717"/>
                </a:cubicBezTo>
                <a:close/>
                <a:moveTo>
                  <a:pt x="251006" y="4101717"/>
                </a:moveTo>
                <a:cubicBezTo>
                  <a:pt x="256406" y="4101717"/>
                  <a:pt x="260790" y="4106039"/>
                  <a:pt x="260790" y="4111441"/>
                </a:cubicBezTo>
                <a:cubicBezTo>
                  <a:pt x="260790" y="4116843"/>
                  <a:pt x="256343" y="4121228"/>
                  <a:pt x="251006" y="4121228"/>
                </a:cubicBezTo>
                <a:cubicBezTo>
                  <a:pt x="245670" y="4121228"/>
                  <a:pt x="241286" y="4116779"/>
                  <a:pt x="241286" y="4111441"/>
                </a:cubicBezTo>
                <a:cubicBezTo>
                  <a:pt x="241286" y="4106102"/>
                  <a:pt x="245606" y="4101717"/>
                  <a:pt x="251006" y="4101717"/>
                </a:cubicBezTo>
                <a:close/>
                <a:moveTo>
                  <a:pt x="9723" y="4101717"/>
                </a:moveTo>
                <a:cubicBezTo>
                  <a:pt x="15122" y="4101717"/>
                  <a:pt x="19506" y="4106039"/>
                  <a:pt x="19506" y="4111441"/>
                </a:cubicBezTo>
                <a:cubicBezTo>
                  <a:pt x="19506" y="4116843"/>
                  <a:pt x="15060" y="4121228"/>
                  <a:pt x="9723" y="4121228"/>
                </a:cubicBezTo>
                <a:cubicBezTo>
                  <a:pt x="4387" y="4121228"/>
                  <a:pt x="3" y="4116779"/>
                  <a:pt x="3" y="4111441"/>
                </a:cubicBezTo>
                <a:cubicBezTo>
                  <a:pt x="3" y="4106102"/>
                  <a:pt x="4323" y="4101717"/>
                  <a:pt x="9723" y="4101717"/>
                </a:cubicBezTo>
                <a:close/>
                <a:moveTo>
                  <a:pt x="11820259" y="3860402"/>
                </a:moveTo>
                <a:cubicBezTo>
                  <a:pt x="11825659" y="3860402"/>
                  <a:pt x="11830043" y="3864851"/>
                  <a:pt x="11830043" y="3870190"/>
                </a:cubicBezTo>
                <a:cubicBezTo>
                  <a:pt x="11830043" y="3875528"/>
                  <a:pt x="11825596" y="3879913"/>
                  <a:pt x="11820259" y="3879913"/>
                </a:cubicBezTo>
                <a:cubicBezTo>
                  <a:pt x="11814922" y="3879913"/>
                  <a:pt x="11810539" y="3875592"/>
                  <a:pt x="11810539" y="3870190"/>
                </a:cubicBezTo>
                <a:cubicBezTo>
                  <a:pt x="11810539" y="3864787"/>
                  <a:pt x="11814859" y="3860402"/>
                  <a:pt x="11820259" y="3860402"/>
                </a:cubicBezTo>
                <a:close/>
                <a:moveTo>
                  <a:pt x="11579030" y="3860402"/>
                </a:moveTo>
                <a:cubicBezTo>
                  <a:pt x="11584430" y="3860402"/>
                  <a:pt x="11588815" y="3864851"/>
                  <a:pt x="11588815" y="3870190"/>
                </a:cubicBezTo>
                <a:cubicBezTo>
                  <a:pt x="11588815" y="3875528"/>
                  <a:pt x="11584367" y="3879913"/>
                  <a:pt x="11579030" y="3879913"/>
                </a:cubicBezTo>
                <a:cubicBezTo>
                  <a:pt x="11573694" y="3879913"/>
                  <a:pt x="11569310" y="3875592"/>
                  <a:pt x="11569310" y="3870190"/>
                </a:cubicBezTo>
                <a:cubicBezTo>
                  <a:pt x="11569310" y="3864787"/>
                  <a:pt x="11573630" y="3860402"/>
                  <a:pt x="11579030" y="3860402"/>
                </a:cubicBezTo>
                <a:close/>
                <a:moveTo>
                  <a:pt x="11337802" y="3860402"/>
                </a:moveTo>
                <a:cubicBezTo>
                  <a:pt x="11343202" y="3860402"/>
                  <a:pt x="11347587" y="3864851"/>
                  <a:pt x="11347587" y="3870190"/>
                </a:cubicBezTo>
                <a:cubicBezTo>
                  <a:pt x="11347587" y="3875528"/>
                  <a:pt x="11343139" y="3879913"/>
                  <a:pt x="11337802" y="3879913"/>
                </a:cubicBezTo>
                <a:cubicBezTo>
                  <a:pt x="11332466" y="3879913"/>
                  <a:pt x="11328082" y="3875592"/>
                  <a:pt x="11328082" y="3870190"/>
                </a:cubicBezTo>
                <a:cubicBezTo>
                  <a:pt x="11328082" y="3864787"/>
                  <a:pt x="11332402" y="3860402"/>
                  <a:pt x="11337802" y="3860402"/>
                </a:cubicBezTo>
                <a:close/>
                <a:moveTo>
                  <a:pt x="11096574" y="3860402"/>
                </a:moveTo>
                <a:cubicBezTo>
                  <a:pt x="11101910" y="3860402"/>
                  <a:pt x="11106294" y="3864851"/>
                  <a:pt x="11106294" y="3870190"/>
                </a:cubicBezTo>
                <a:cubicBezTo>
                  <a:pt x="11106294" y="3875528"/>
                  <a:pt x="11101974" y="3879913"/>
                  <a:pt x="11096574" y="3879913"/>
                </a:cubicBezTo>
                <a:cubicBezTo>
                  <a:pt x="11091174" y="3879913"/>
                  <a:pt x="11086790" y="3875592"/>
                  <a:pt x="11086790" y="3870190"/>
                </a:cubicBezTo>
                <a:cubicBezTo>
                  <a:pt x="11086790" y="3864787"/>
                  <a:pt x="11091174" y="3860402"/>
                  <a:pt x="11096574" y="3860402"/>
                </a:cubicBezTo>
                <a:close/>
                <a:moveTo>
                  <a:pt x="10855345" y="3860402"/>
                </a:moveTo>
                <a:cubicBezTo>
                  <a:pt x="10860682" y="3860402"/>
                  <a:pt x="10865065" y="3864851"/>
                  <a:pt x="10865065" y="3870190"/>
                </a:cubicBezTo>
                <a:cubicBezTo>
                  <a:pt x="10865065" y="3875528"/>
                  <a:pt x="10860682" y="3879913"/>
                  <a:pt x="10855345" y="3879913"/>
                </a:cubicBezTo>
                <a:cubicBezTo>
                  <a:pt x="10850008" y="3879913"/>
                  <a:pt x="10845625" y="3875592"/>
                  <a:pt x="10845625" y="3870190"/>
                </a:cubicBezTo>
                <a:cubicBezTo>
                  <a:pt x="10845625" y="3864787"/>
                  <a:pt x="10849945" y="3860402"/>
                  <a:pt x="10855345" y="3860402"/>
                </a:cubicBezTo>
                <a:close/>
                <a:moveTo>
                  <a:pt x="10614116" y="3860402"/>
                </a:moveTo>
                <a:cubicBezTo>
                  <a:pt x="10619516" y="3860402"/>
                  <a:pt x="10623901" y="3864851"/>
                  <a:pt x="10623901" y="3870190"/>
                </a:cubicBezTo>
                <a:cubicBezTo>
                  <a:pt x="10623901" y="3875528"/>
                  <a:pt x="10619454" y="3879913"/>
                  <a:pt x="10614116" y="3879913"/>
                </a:cubicBezTo>
                <a:cubicBezTo>
                  <a:pt x="10608780" y="3879913"/>
                  <a:pt x="10604396" y="3875592"/>
                  <a:pt x="10604396" y="3870190"/>
                </a:cubicBezTo>
                <a:cubicBezTo>
                  <a:pt x="10604396" y="3864787"/>
                  <a:pt x="10608716" y="3860402"/>
                  <a:pt x="10614116" y="3860402"/>
                </a:cubicBezTo>
                <a:close/>
                <a:moveTo>
                  <a:pt x="10372888" y="3860402"/>
                </a:moveTo>
                <a:cubicBezTo>
                  <a:pt x="10378288" y="3860402"/>
                  <a:pt x="10382673" y="3864851"/>
                  <a:pt x="10382673" y="3870190"/>
                </a:cubicBezTo>
                <a:cubicBezTo>
                  <a:pt x="10382673" y="3875528"/>
                  <a:pt x="10378225" y="3879913"/>
                  <a:pt x="10372888" y="3879913"/>
                </a:cubicBezTo>
                <a:cubicBezTo>
                  <a:pt x="10367552" y="3879913"/>
                  <a:pt x="10363168" y="3875592"/>
                  <a:pt x="10363168" y="3870190"/>
                </a:cubicBezTo>
                <a:cubicBezTo>
                  <a:pt x="10363168" y="3864787"/>
                  <a:pt x="10367488" y="3860402"/>
                  <a:pt x="10372888" y="3860402"/>
                </a:cubicBezTo>
                <a:close/>
                <a:moveTo>
                  <a:pt x="10131660" y="3860402"/>
                </a:moveTo>
                <a:cubicBezTo>
                  <a:pt x="10137060" y="3860402"/>
                  <a:pt x="10141444" y="3864851"/>
                  <a:pt x="10141444" y="3870190"/>
                </a:cubicBezTo>
                <a:cubicBezTo>
                  <a:pt x="10141444" y="3875528"/>
                  <a:pt x="10136997" y="3879913"/>
                  <a:pt x="10131660" y="3879913"/>
                </a:cubicBezTo>
                <a:cubicBezTo>
                  <a:pt x="10126323" y="3879913"/>
                  <a:pt x="10121940" y="3875592"/>
                  <a:pt x="10121940" y="3870190"/>
                </a:cubicBezTo>
                <a:cubicBezTo>
                  <a:pt x="10121940" y="3864787"/>
                  <a:pt x="10126260" y="3860402"/>
                  <a:pt x="10131660" y="3860402"/>
                </a:cubicBezTo>
                <a:close/>
                <a:moveTo>
                  <a:pt x="9890432" y="3860402"/>
                </a:moveTo>
                <a:cubicBezTo>
                  <a:pt x="9895768" y="3860402"/>
                  <a:pt x="9900152" y="3864851"/>
                  <a:pt x="9900152" y="3870190"/>
                </a:cubicBezTo>
                <a:cubicBezTo>
                  <a:pt x="9900152" y="3875528"/>
                  <a:pt x="9895832" y="3879913"/>
                  <a:pt x="9890432" y="3879913"/>
                </a:cubicBezTo>
                <a:cubicBezTo>
                  <a:pt x="9885031" y="3879913"/>
                  <a:pt x="9880648" y="3875592"/>
                  <a:pt x="9880648" y="3870190"/>
                </a:cubicBezTo>
                <a:cubicBezTo>
                  <a:pt x="9880648" y="3864787"/>
                  <a:pt x="9885031" y="3860402"/>
                  <a:pt x="9890432" y="3860402"/>
                </a:cubicBezTo>
                <a:close/>
                <a:moveTo>
                  <a:pt x="9649203" y="3860402"/>
                </a:moveTo>
                <a:cubicBezTo>
                  <a:pt x="9654540" y="3860402"/>
                  <a:pt x="9658923" y="3864851"/>
                  <a:pt x="9658923" y="3870190"/>
                </a:cubicBezTo>
                <a:cubicBezTo>
                  <a:pt x="9658923" y="3875528"/>
                  <a:pt x="9654540" y="3879913"/>
                  <a:pt x="9649203" y="3879913"/>
                </a:cubicBezTo>
                <a:cubicBezTo>
                  <a:pt x="9643866" y="3879913"/>
                  <a:pt x="9639483" y="3875592"/>
                  <a:pt x="9639483" y="3870190"/>
                </a:cubicBezTo>
                <a:cubicBezTo>
                  <a:pt x="9639483" y="3864787"/>
                  <a:pt x="9643803" y="3860402"/>
                  <a:pt x="9649203" y="3860402"/>
                </a:cubicBezTo>
                <a:close/>
                <a:moveTo>
                  <a:pt x="9417695" y="3860402"/>
                </a:moveTo>
                <a:cubicBezTo>
                  <a:pt x="9423031" y="3860402"/>
                  <a:pt x="9427416" y="3864851"/>
                  <a:pt x="9427416" y="3870190"/>
                </a:cubicBezTo>
                <a:cubicBezTo>
                  <a:pt x="9427416" y="3875528"/>
                  <a:pt x="9423095" y="3879913"/>
                  <a:pt x="9417695" y="3879913"/>
                </a:cubicBezTo>
                <a:cubicBezTo>
                  <a:pt x="9412295" y="3879913"/>
                  <a:pt x="9407911" y="3875592"/>
                  <a:pt x="9407911" y="3870190"/>
                </a:cubicBezTo>
                <a:cubicBezTo>
                  <a:pt x="9407911" y="3864787"/>
                  <a:pt x="9412295" y="3860402"/>
                  <a:pt x="9417695" y="3860402"/>
                </a:cubicBezTo>
                <a:close/>
                <a:moveTo>
                  <a:pt x="9176467" y="3860402"/>
                </a:moveTo>
                <a:cubicBezTo>
                  <a:pt x="9181803" y="3860402"/>
                  <a:pt x="9186187" y="3864851"/>
                  <a:pt x="9186187" y="3870190"/>
                </a:cubicBezTo>
                <a:cubicBezTo>
                  <a:pt x="9186187" y="3875528"/>
                  <a:pt x="9181867" y="3879913"/>
                  <a:pt x="9176467" y="3879913"/>
                </a:cubicBezTo>
                <a:cubicBezTo>
                  <a:pt x="9171066" y="3879913"/>
                  <a:pt x="9166683" y="3875592"/>
                  <a:pt x="9166683" y="3870190"/>
                </a:cubicBezTo>
                <a:cubicBezTo>
                  <a:pt x="9166683" y="3864787"/>
                  <a:pt x="9171066" y="3860402"/>
                  <a:pt x="9176467" y="3860402"/>
                </a:cubicBezTo>
                <a:close/>
                <a:moveTo>
                  <a:pt x="8935237" y="3860402"/>
                </a:moveTo>
                <a:cubicBezTo>
                  <a:pt x="8940574" y="3860402"/>
                  <a:pt x="8944958" y="3864851"/>
                  <a:pt x="8944958" y="3870190"/>
                </a:cubicBezTo>
                <a:cubicBezTo>
                  <a:pt x="8944958" y="3875528"/>
                  <a:pt x="8940638" y="3879913"/>
                  <a:pt x="8935237" y="3879913"/>
                </a:cubicBezTo>
                <a:cubicBezTo>
                  <a:pt x="8929837" y="3879913"/>
                  <a:pt x="8925454" y="3875592"/>
                  <a:pt x="8925454" y="3870190"/>
                </a:cubicBezTo>
                <a:cubicBezTo>
                  <a:pt x="8925454" y="3864787"/>
                  <a:pt x="8929837" y="3860402"/>
                  <a:pt x="8935237" y="3860402"/>
                </a:cubicBezTo>
                <a:close/>
                <a:moveTo>
                  <a:pt x="8694009" y="3860402"/>
                </a:moveTo>
                <a:cubicBezTo>
                  <a:pt x="8699346" y="3860402"/>
                  <a:pt x="8703730" y="3864851"/>
                  <a:pt x="8703730" y="3870190"/>
                </a:cubicBezTo>
                <a:cubicBezTo>
                  <a:pt x="8703730" y="3875528"/>
                  <a:pt x="8699346" y="3879913"/>
                  <a:pt x="8694009" y="3879913"/>
                </a:cubicBezTo>
                <a:cubicBezTo>
                  <a:pt x="8688673" y="3879913"/>
                  <a:pt x="8684289" y="3875592"/>
                  <a:pt x="8684289" y="3870190"/>
                </a:cubicBezTo>
                <a:cubicBezTo>
                  <a:pt x="8684289" y="3864787"/>
                  <a:pt x="8688609" y="3860402"/>
                  <a:pt x="8694009" y="3860402"/>
                </a:cubicBezTo>
                <a:close/>
                <a:moveTo>
                  <a:pt x="8452781" y="3860402"/>
                </a:moveTo>
                <a:cubicBezTo>
                  <a:pt x="8458181" y="3860402"/>
                  <a:pt x="8462566" y="3864851"/>
                  <a:pt x="8462566" y="3870190"/>
                </a:cubicBezTo>
                <a:cubicBezTo>
                  <a:pt x="8462566" y="3875528"/>
                  <a:pt x="8458118" y="3879913"/>
                  <a:pt x="8452781" y="3879913"/>
                </a:cubicBezTo>
                <a:cubicBezTo>
                  <a:pt x="8447445" y="3879913"/>
                  <a:pt x="8443061" y="3875592"/>
                  <a:pt x="8443061" y="3870190"/>
                </a:cubicBezTo>
                <a:cubicBezTo>
                  <a:pt x="8443061" y="3864787"/>
                  <a:pt x="8447381" y="3860402"/>
                  <a:pt x="8452781" y="3860402"/>
                </a:cubicBezTo>
                <a:close/>
                <a:moveTo>
                  <a:pt x="8211553" y="3860402"/>
                </a:moveTo>
                <a:cubicBezTo>
                  <a:pt x="8216889" y="3860402"/>
                  <a:pt x="8221273" y="3864851"/>
                  <a:pt x="8221273" y="3870190"/>
                </a:cubicBezTo>
                <a:cubicBezTo>
                  <a:pt x="8221273" y="3875528"/>
                  <a:pt x="8216953" y="3879913"/>
                  <a:pt x="8211553" y="3879913"/>
                </a:cubicBezTo>
                <a:cubicBezTo>
                  <a:pt x="8206152" y="3879913"/>
                  <a:pt x="8201769" y="3875592"/>
                  <a:pt x="8201769" y="3870190"/>
                </a:cubicBezTo>
                <a:cubicBezTo>
                  <a:pt x="8201769" y="3864787"/>
                  <a:pt x="8206152" y="3860402"/>
                  <a:pt x="8211553" y="3860402"/>
                </a:cubicBezTo>
                <a:close/>
                <a:moveTo>
                  <a:pt x="7970260" y="3860402"/>
                </a:moveTo>
                <a:cubicBezTo>
                  <a:pt x="7975661" y="3860402"/>
                  <a:pt x="7980044" y="3864851"/>
                  <a:pt x="7980044" y="3870190"/>
                </a:cubicBezTo>
                <a:cubicBezTo>
                  <a:pt x="7980044" y="3875528"/>
                  <a:pt x="7975661" y="3879913"/>
                  <a:pt x="7970260" y="3879913"/>
                </a:cubicBezTo>
                <a:cubicBezTo>
                  <a:pt x="7964860" y="3879913"/>
                  <a:pt x="7960477" y="3875592"/>
                  <a:pt x="7960477" y="3870190"/>
                </a:cubicBezTo>
                <a:cubicBezTo>
                  <a:pt x="7960477" y="3864787"/>
                  <a:pt x="7964860" y="3860402"/>
                  <a:pt x="7970260" y="3860402"/>
                </a:cubicBezTo>
                <a:close/>
                <a:moveTo>
                  <a:pt x="7729032" y="3860402"/>
                </a:moveTo>
                <a:cubicBezTo>
                  <a:pt x="7734369" y="3860402"/>
                  <a:pt x="7738753" y="3864851"/>
                  <a:pt x="7738753" y="3870190"/>
                </a:cubicBezTo>
                <a:cubicBezTo>
                  <a:pt x="7738753" y="3875528"/>
                  <a:pt x="7734432" y="3879913"/>
                  <a:pt x="7729032" y="3879913"/>
                </a:cubicBezTo>
                <a:cubicBezTo>
                  <a:pt x="7723632" y="3879913"/>
                  <a:pt x="7719249" y="3875592"/>
                  <a:pt x="7719249" y="3870190"/>
                </a:cubicBezTo>
                <a:cubicBezTo>
                  <a:pt x="7719249" y="3864787"/>
                  <a:pt x="7723632" y="3860402"/>
                  <a:pt x="7729032" y="3860402"/>
                </a:cubicBezTo>
                <a:close/>
                <a:moveTo>
                  <a:pt x="7487803" y="3860402"/>
                </a:moveTo>
                <a:cubicBezTo>
                  <a:pt x="7493139" y="3860402"/>
                  <a:pt x="7497524" y="3864851"/>
                  <a:pt x="7497524" y="3870190"/>
                </a:cubicBezTo>
                <a:cubicBezTo>
                  <a:pt x="7497524" y="3875528"/>
                  <a:pt x="7493203" y="3879913"/>
                  <a:pt x="7487803" y="3879913"/>
                </a:cubicBezTo>
                <a:cubicBezTo>
                  <a:pt x="7482403" y="3879913"/>
                  <a:pt x="7478019" y="3875592"/>
                  <a:pt x="7478019" y="3870190"/>
                </a:cubicBezTo>
                <a:cubicBezTo>
                  <a:pt x="7478019" y="3864787"/>
                  <a:pt x="7482403" y="3860402"/>
                  <a:pt x="7487803" y="3860402"/>
                </a:cubicBezTo>
                <a:close/>
                <a:moveTo>
                  <a:pt x="7246575" y="3860402"/>
                </a:moveTo>
                <a:cubicBezTo>
                  <a:pt x="7251975" y="3860402"/>
                  <a:pt x="7256359" y="3864851"/>
                  <a:pt x="7256359" y="3870190"/>
                </a:cubicBezTo>
                <a:cubicBezTo>
                  <a:pt x="7256359" y="3875528"/>
                  <a:pt x="7251912" y="3879913"/>
                  <a:pt x="7246575" y="3879913"/>
                </a:cubicBezTo>
                <a:cubicBezTo>
                  <a:pt x="7241238" y="3879913"/>
                  <a:pt x="7236855" y="3875592"/>
                  <a:pt x="7236855" y="3870190"/>
                </a:cubicBezTo>
                <a:cubicBezTo>
                  <a:pt x="7236855" y="3864787"/>
                  <a:pt x="7241175" y="3860402"/>
                  <a:pt x="7246575" y="3860402"/>
                </a:cubicBezTo>
                <a:close/>
                <a:moveTo>
                  <a:pt x="7005346" y="3860402"/>
                </a:moveTo>
                <a:cubicBezTo>
                  <a:pt x="7010746" y="3860402"/>
                  <a:pt x="7015130" y="3864851"/>
                  <a:pt x="7015130" y="3870190"/>
                </a:cubicBezTo>
                <a:cubicBezTo>
                  <a:pt x="7015130" y="3875528"/>
                  <a:pt x="7010683" y="3879913"/>
                  <a:pt x="7005346" y="3879913"/>
                </a:cubicBezTo>
                <a:cubicBezTo>
                  <a:pt x="7000009" y="3879913"/>
                  <a:pt x="6995626" y="3875592"/>
                  <a:pt x="6995626" y="3870190"/>
                </a:cubicBezTo>
                <a:cubicBezTo>
                  <a:pt x="6995626" y="3864787"/>
                  <a:pt x="6999946" y="3860402"/>
                  <a:pt x="7005346" y="3860402"/>
                </a:cubicBezTo>
                <a:close/>
                <a:moveTo>
                  <a:pt x="6764118" y="3860402"/>
                </a:moveTo>
                <a:cubicBezTo>
                  <a:pt x="6769518" y="3860402"/>
                  <a:pt x="6773902" y="3864851"/>
                  <a:pt x="6773902" y="3870190"/>
                </a:cubicBezTo>
                <a:cubicBezTo>
                  <a:pt x="6773902" y="3875528"/>
                  <a:pt x="6769518" y="3879913"/>
                  <a:pt x="6764118" y="3879913"/>
                </a:cubicBezTo>
                <a:cubicBezTo>
                  <a:pt x="6758718" y="3879913"/>
                  <a:pt x="6754335" y="3875592"/>
                  <a:pt x="6754335" y="3870190"/>
                </a:cubicBezTo>
                <a:cubicBezTo>
                  <a:pt x="6754335" y="3864787"/>
                  <a:pt x="6758718" y="3860402"/>
                  <a:pt x="6764118" y="3860402"/>
                </a:cubicBezTo>
                <a:close/>
                <a:moveTo>
                  <a:pt x="6522889" y="3860402"/>
                </a:moveTo>
                <a:cubicBezTo>
                  <a:pt x="6528225" y="3860402"/>
                  <a:pt x="6532610" y="3864851"/>
                  <a:pt x="6532610" y="3870190"/>
                </a:cubicBezTo>
                <a:cubicBezTo>
                  <a:pt x="6532610" y="3875528"/>
                  <a:pt x="6528289" y="3879913"/>
                  <a:pt x="6522889" y="3879913"/>
                </a:cubicBezTo>
                <a:cubicBezTo>
                  <a:pt x="6517489" y="3879913"/>
                  <a:pt x="6513105" y="3875592"/>
                  <a:pt x="6513105" y="3870190"/>
                </a:cubicBezTo>
                <a:cubicBezTo>
                  <a:pt x="6513105" y="3864787"/>
                  <a:pt x="6517489" y="3860402"/>
                  <a:pt x="6522889" y="3860402"/>
                </a:cubicBezTo>
                <a:close/>
                <a:moveTo>
                  <a:pt x="6281661" y="3860402"/>
                </a:moveTo>
                <a:cubicBezTo>
                  <a:pt x="6286997" y="3860402"/>
                  <a:pt x="6291381" y="3864851"/>
                  <a:pt x="6291381" y="3870190"/>
                </a:cubicBezTo>
                <a:cubicBezTo>
                  <a:pt x="6291381" y="3875528"/>
                  <a:pt x="6287061" y="3879913"/>
                  <a:pt x="6281661" y="3879913"/>
                </a:cubicBezTo>
                <a:cubicBezTo>
                  <a:pt x="6276261" y="3879913"/>
                  <a:pt x="6271877" y="3875592"/>
                  <a:pt x="6271877" y="3870190"/>
                </a:cubicBezTo>
                <a:cubicBezTo>
                  <a:pt x="6271877" y="3864787"/>
                  <a:pt x="6276261" y="3860402"/>
                  <a:pt x="6281661" y="3860402"/>
                </a:cubicBezTo>
                <a:close/>
                <a:moveTo>
                  <a:pt x="6040432" y="3860402"/>
                </a:moveTo>
                <a:cubicBezTo>
                  <a:pt x="6045832" y="3860402"/>
                  <a:pt x="6050216" y="3864851"/>
                  <a:pt x="6050216" y="3870190"/>
                </a:cubicBezTo>
                <a:cubicBezTo>
                  <a:pt x="6050216" y="3875528"/>
                  <a:pt x="6045769" y="3879913"/>
                  <a:pt x="6040432" y="3879913"/>
                </a:cubicBezTo>
                <a:cubicBezTo>
                  <a:pt x="6035095" y="3879913"/>
                  <a:pt x="6030712" y="3875592"/>
                  <a:pt x="6030712" y="3870190"/>
                </a:cubicBezTo>
                <a:cubicBezTo>
                  <a:pt x="6030712" y="3864787"/>
                  <a:pt x="6035032" y="3860402"/>
                  <a:pt x="6040432" y="3860402"/>
                </a:cubicBezTo>
                <a:close/>
                <a:moveTo>
                  <a:pt x="5799205" y="3860402"/>
                </a:moveTo>
                <a:cubicBezTo>
                  <a:pt x="5804606" y="3860402"/>
                  <a:pt x="5808989" y="3864851"/>
                  <a:pt x="5808989" y="3870190"/>
                </a:cubicBezTo>
                <a:cubicBezTo>
                  <a:pt x="5808989" y="3875528"/>
                  <a:pt x="5804542" y="3879913"/>
                  <a:pt x="5799205" y="3879913"/>
                </a:cubicBezTo>
                <a:cubicBezTo>
                  <a:pt x="5793870" y="3879913"/>
                  <a:pt x="5789486" y="3875592"/>
                  <a:pt x="5789486" y="3870190"/>
                </a:cubicBezTo>
                <a:cubicBezTo>
                  <a:pt x="5789486" y="3864787"/>
                  <a:pt x="5793806" y="3860402"/>
                  <a:pt x="5799205" y="3860402"/>
                </a:cubicBezTo>
                <a:close/>
                <a:moveTo>
                  <a:pt x="5557991" y="3860402"/>
                </a:moveTo>
                <a:cubicBezTo>
                  <a:pt x="5563392" y="3860402"/>
                  <a:pt x="5567774" y="3864851"/>
                  <a:pt x="5567774" y="3870190"/>
                </a:cubicBezTo>
                <a:cubicBezTo>
                  <a:pt x="5567774" y="3875528"/>
                  <a:pt x="5563392" y="3879913"/>
                  <a:pt x="5557991" y="3879913"/>
                </a:cubicBezTo>
                <a:cubicBezTo>
                  <a:pt x="5552592" y="3879913"/>
                  <a:pt x="5548208" y="3875592"/>
                  <a:pt x="5548208" y="3870190"/>
                </a:cubicBezTo>
                <a:cubicBezTo>
                  <a:pt x="5548208" y="3864787"/>
                  <a:pt x="5552592" y="3860402"/>
                  <a:pt x="5557991" y="3860402"/>
                </a:cubicBezTo>
                <a:close/>
                <a:moveTo>
                  <a:pt x="5316710" y="3860402"/>
                </a:moveTo>
                <a:cubicBezTo>
                  <a:pt x="5322044" y="3860402"/>
                  <a:pt x="5326429" y="3864851"/>
                  <a:pt x="5326429" y="3870190"/>
                </a:cubicBezTo>
                <a:cubicBezTo>
                  <a:pt x="5326429" y="3875528"/>
                  <a:pt x="5322105" y="3879913"/>
                  <a:pt x="5316710" y="3879913"/>
                </a:cubicBezTo>
                <a:cubicBezTo>
                  <a:pt x="5311314" y="3879913"/>
                  <a:pt x="5306924" y="3875592"/>
                  <a:pt x="5306924" y="3870190"/>
                </a:cubicBezTo>
                <a:cubicBezTo>
                  <a:pt x="5306924" y="3864787"/>
                  <a:pt x="5311314" y="3860402"/>
                  <a:pt x="5316710" y="3860402"/>
                </a:cubicBezTo>
                <a:close/>
                <a:moveTo>
                  <a:pt x="5075486" y="3860402"/>
                </a:moveTo>
                <a:cubicBezTo>
                  <a:pt x="5080820" y="3860402"/>
                  <a:pt x="5085202" y="3864851"/>
                  <a:pt x="5085202" y="3870190"/>
                </a:cubicBezTo>
                <a:cubicBezTo>
                  <a:pt x="5085202" y="3875528"/>
                  <a:pt x="5080883" y="3879913"/>
                  <a:pt x="5075486" y="3879913"/>
                </a:cubicBezTo>
                <a:cubicBezTo>
                  <a:pt x="5070087" y="3879913"/>
                  <a:pt x="5065705" y="3875592"/>
                  <a:pt x="5065705" y="3870190"/>
                </a:cubicBezTo>
                <a:cubicBezTo>
                  <a:pt x="5065705" y="3864787"/>
                  <a:pt x="5070087" y="3860402"/>
                  <a:pt x="5075486" y="3860402"/>
                </a:cubicBezTo>
                <a:close/>
                <a:moveTo>
                  <a:pt x="4834252" y="3860402"/>
                </a:moveTo>
                <a:cubicBezTo>
                  <a:pt x="4839658" y="3860402"/>
                  <a:pt x="4844040" y="3864851"/>
                  <a:pt x="4844040" y="3870190"/>
                </a:cubicBezTo>
                <a:cubicBezTo>
                  <a:pt x="4844040" y="3875528"/>
                  <a:pt x="4839595" y="3879913"/>
                  <a:pt x="4834252" y="3879913"/>
                </a:cubicBezTo>
                <a:cubicBezTo>
                  <a:pt x="4828915" y="3879913"/>
                  <a:pt x="4824534" y="3875592"/>
                  <a:pt x="4824534" y="3870190"/>
                </a:cubicBezTo>
                <a:cubicBezTo>
                  <a:pt x="4824534" y="3864787"/>
                  <a:pt x="4828853" y="3860402"/>
                  <a:pt x="4834252" y="3860402"/>
                </a:cubicBezTo>
                <a:close/>
                <a:moveTo>
                  <a:pt x="4593019" y="3860402"/>
                </a:moveTo>
                <a:cubicBezTo>
                  <a:pt x="4598416" y="3860402"/>
                  <a:pt x="4602795" y="3864851"/>
                  <a:pt x="4602795" y="3870190"/>
                </a:cubicBezTo>
                <a:cubicBezTo>
                  <a:pt x="4602795" y="3875528"/>
                  <a:pt x="4598353" y="3879913"/>
                  <a:pt x="4593019" y="3879913"/>
                </a:cubicBezTo>
                <a:cubicBezTo>
                  <a:pt x="4587686" y="3879913"/>
                  <a:pt x="4583304" y="3875592"/>
                  <a:pt x="4583304" y="3870190"/>
                </a:cubicBezTo>
                <a:cubicBezTo>
                  <a:pt x="4583304" y="3864787"/>
                  <a:pt x="4587622" y="3860402"/>
                  <a:pt x="4593019" y="3860402"/>
                </a:cubicBezTo>
                <a:close/>
                <a:moveTo>
                  <a:pt x="4351806" y="3860402"/>
                </a:moveTo>
                <a:cubicBezTo>
                  <a:pt x="4357195" y="3860402"/>
                  <a:pt x="4361580" y="3864851"/>
                  <a:pt x="4361580" y="3870190"/>
                </a:cubicBezTo>
                <a:cubicBezTo>
                  <a:pt x="4361580" y="3875528"/>
                  <a:pt x="4357195" y="3879913"/>
                  <a:pt x="4351806" y="3879913"/>
                </a:cubicBezTo>
                <a:cubicBezTo>
                  <a:pt x="4346397" y="3879913"/>
                  <a:pt x="4342006" y="3875592"/>
                  <a:pt x="4342006" y="3870190"/>
                </a:cubicBezTo>
                <a:cubicBezTo>
                  <a:pt x="4342006" y="3864787"/>
                  <a:pt x="4346397" y="3860402"/>
                  <a:pt x="4351806" y="3860402"/>
                </a:cubicBezTo>
                <a:close/>
                <a:moveTo>
                  <a:pt x="4110581" y="3860402"/>
                </a:moveTo>
                <a:cubicBezTo>
                  <a:pt x="4115984" y="3860402"/>
                  <a:pt x="4120362" y="3864851"/>
                  <a:pt x="4120362" y="3870190"/>
                </a:cubicBezTo>
                <a:cubicBezTo>
                  <a:pt x="4120362" y="3875528"/>
                  <a:pt x="4115984" y="3879913"/>
                  <a:pt x="4110581" y="3879913"/>
                </a:cubicBezTo>
                <a:cubicBezTo>
                  <a:pt x="4105180" y="3879913"/>
                  <a:pt x="4100799" y="3875592"/>
                  <a:pt x="4100799" y="3870190"/>
                </a:cubicBezTo>
                <a:cubicBezTo>
                  <a:pt x="4100799" y="3864787"/>
                  <a:pt x="4105180" y="3860402"/>
                  <a:pt x="4110581" y="3860402"/>
                </a:cubicBezTo>
                <a:close/>
                <a:moveTo>
                  <a:pt x="3869431" y="3860402"/>
                </a:moveTo>
                <a:cubicBezTo>
                  <a:pt x="3874765" y="3860402"/>
                  <a:pt x="3879149" y="3864851"/>
                  <a:pt x="3879149" y="3870190"/>
                </a:cubicBezTo>
                <a:cubicBezTo>
                  <a:pt x="3879149" y="3875528"/>
                  <a:pt x="3874828" y="3879913"/>
                  <a:pt x="3869431" y="3879913"/>
                </a:cubicBezTo>
                <a:cubicBezTo>
                  <a:pt x="3864030" y="3879913"/>
                  <a:pt x="3859648" y="3875592"/>
                  <a:pt x="3859648" y="3870190"/>
                </a:cubicBezTo>
                <a:cubicBezTo>
                  <a:pt x="3859648" y="3864787"/>
                  <a:pt x="3864030" y="3860402"/>
                  <a:pt x="3869431" y="3860402"/>
                </a:cubicBezTo>
                <a:close/>
                <a:moveTo>
                  <a:pt x="3628212" y="3860402"/>
                </a:moveTo>
                <a:cubicBezTo>
                  <a:pt x="3633533" y="3860402"/>
                  <a:pt x="3637936" y="3864851"/>
                  <a:pt x="3637936" y="3870190"/>
                </a:cubicBezTo>
                <a:cubicBezTo>
                  <a:pt x="3637936" y="3875528"/>
                  <a:pt x="3633597" y="3879913"/>
                  <a:pt x="3628212" y="3879913"/>
                </a:cubicBezTo>
                <a:cubicBezTo>
                  <a:pt x="3622814" y="3879913"/>
                  <a:pt x="3618430" y="3875592"/>
                  <a:pt x="3618430" y="3870190"/>
                </a:cubicBezTo>
                <a:cubicBezTo>
                  <a:pt x="3618430" y="3864787"/>
                  <a:pt x="3622814" y="3860402"/>
                  <a:pt x="3628212" y="3860402"/>
                </a:cubicBezTo>
                <a:close/>
                <a:moveTo>
                  <a:pt x="3386958" y="3860402"/>
                </a:moveTo>
                <a:cubicBezTo>
                  <a:pt x="3392359" y="3860402"/>
                  <a:pt x="3396744" y="3864851"/>
                  <a:pt x="3396744" y="3870190"/>
                </a:cubicBezTo>
                <a:cubicBezTo>
                  <a:pt x="3396744" y="3875528"/>
                  <a:pt x="3392296" y="3879913"/>
                  <a:pt x="3386958" y="3879913"/>
                </a:cubicBezTo>
                <a:cubicBezTo>
                  <a:pt x="3381621" y="3879913"/>
                  <a:pt x="3377236" y="3875592"/>
                  <a:pt x="3377236" y="3870190"/>
                </a:cubicBezTo>
                <a:cubicBezTo>
                  <a:pt x="3377236" y="3864787"/>
                  <a:pt x="3381557" y="3860402"/>
                  <a:pt x="3386958" y="3860402"/>
                </a:cubicBezTo>
                <a:close/>
                <a:moveTo>
                  <a:pt x="3145751" y="3860402"/>
                </a:moveTo>
                <a:cubicBezTo>
                  <a:pt x="3151150" y="3860402"/>
                  <a:pt x="3155533" y="3864851"/>
                  <a:pt x="3155533" y="3870190"/>
                </a:cubicBezTo>
                <a:cubicBezTo>
                  <a:pt x="3155533" y="3875528"/>
                  <a:pt x="3151087" y="3879913"/>
                  <a:pt x="3145751" y="3879913"/>
                </a:cubicBezTo>
                <a:cubicBezTo>
                  <a:pt x="3140416" y="3879913"/>
                  <a:pt x="3136033" y="3875592"/>
                  <a:pt x="3136033" y="3870190"/>
                </a:cubicBezTo>
                <a:cubicBezTo>
                  <a:pt x="3136033" y="3864787"/>
                  <a:pt x="3140352" y="3860402"/>
                  <a:pt x="3145751" y="3860402"/>
                </a:cubicBezTo>
                <a:close/>
                <a:moveTo>
                  <a:pt x="2904573" y="3860402"/>
                </a:moveTo>
                <a:cubicBezTo>
                  <a:pt x="2909972" y="3860402"/>
                  <a:pt x="2914356" y="3864851"/>
                  <a:pt x="2914356" y="3870190"/>
                </a:cubicBezTo>
                <a:cubicBezTo>
                  <a:pt x="2914356" y="3875528"/>
                  <a:pt x="2909972" y="3879913"/>
                  <a:pt x="2904573" y="3879913"/>
                </a:cubicBezTo>
                <a:cubicBezTo>
                  <a:pt x="2899174" y="3879913"/>
                  <a:pt x="2894791" y="3875592"/>
                  <a:pt x="2894791" y="3870190"/>
                </a:cubicBezTo>
                <a:cubicBezTo>
                  <a:pt x="2894791" y="3864787"/>
                  <a:pt x="2899174" y="3860402"/>
                  <a:pt x="2904573" y="3860402"/>
                </a:cubicBezTo>
                <a:close/>
                <a:moveTo>
                  <a:pt x="2663275" y="3860402"/>
                </a:moveTo>
                <a:cubicBezTo>
                  <a:pt x="2668613" y="3860402"/>
                  <a:pt x="2672998" y="3864851"/>
                  <a:pt x="2672998" y="3870190"/>
                </a:cubicBezTo>
                <a:cubicBezTo>
                  <a:pt x="2672998" y="3875528"/>
                  <a:pt x="2668675" y="3879913"/>
                  <a:pt x="2663275" y="3879913"/>
                </a:cubicBezTo>
                <a:cubicBezTo>
                  <a:pt x="2657876" y="3879913"/>
                  <a:pt x="2653492" y="3875592"/>
                  <a:pt x="2653492" y="3870190"/>
                </a:cubicBezTo>
                <a:cubicBezTo>
                  <a:pt x="2653492" y="3864787"/>
                  <a:pt x="2657876" y="3860402"/>
                  <a:pt x="2663275" y="3860402"/>
                </a:cubicBezTo>
                <a:close/>
                <a:moveTo>
                  <a:pt x="2422037" y="3860402"/>
                </a:moveTo>
                <a:cubicBezTo>
                  <a:pt x="2427372" y="3860402"/>
                  <a:pt x="2431754" y="3864851"/>
                  <a:pt x="2431754" y="3870190"/>
                </a:cubicBezTo>
                <a:cubicBezTo>
                  <a:pt x="2431754" y="3875528"/>
                  <a:pt x="2427435" y="3879913"/>
                  <a:pt x="2422037" y="3879913"/>
                </a:cubicBezTo>
                <a:cubicBezTo>
                  <a:pt x="2416640" y="3879913"/>
                  <a:pt x="2412257" y="3875592"/>
                  <a:pt x="2412257" y="3870190"/>
                </a:cubicBezTo>
                <a:cubicBezTo>
                  <a:pt x="2412257" y="3864787"/>
                  <a:pt x="2416640" y="3860402"/>
                  <a:pt x="2422037" y="3860402"/>
                </a:cubicBezTo>
                <a:close/>
                <a:moveTo>
                  <a:pt x="2180788" y="3860402"/>
                </a:moveTo>
                <a:cubicBezTo>
                  <a:pt x="2186202" y="3860402"/>
                  <a:pt x="2190580" y="3864851"/>
                  <a:pt x="2190580" y="3870190"/>
                </a:cubicBezTo>
                <a:cubicBezTo>
                  <a:pt x="2190580" y="3875528"/>
                  <a:pt x="2186136" y="3879913"/>
                  <a:pt x="2180788" y="3879913"/>
                </a:cubicBezTo>
                <a:cubicBezTo>
                  <a:pt x="2175475" y="3879913"/>
                  <a:pt x="2171085" y="3875592"/>
                  <a:pt x="2171085" y="3870190"/>
                </a:cubicBezTo>
                <a:cubicBezTo>
                  <a:pt x="2171085" y="3864787"/>
                  <a:pt x="2175412" y="3860402"/>
                  <a:pt x="2180788" y="3860402"/>
                </a:cubicBezTo>
                <a:close/>
                <a:moveTo>
                  <a:pt x="1939582" y="3860402"/>
                </a:moveTo>
                <a:cubicBezTo>
                  <a:pt x="1944980" y="3860402"/>
                  <a:pt x="1949366" y="3864851"/>
                  <a:pt x="1949366" y="3870190"/>
                </a:cubicBezTo>
                <a:cubicBezTo>
                  <a:pt x="1949366" y="3875528"/>
                  <a:pt x="1944920" y="3879913"/>
                  <a:pt x="1939582" y="3879913"/>
                </a:cubicBezTo>
                <a:cubicBezTo>
                  <a:pt x="1934245" y="3879913"/>
                  <a:pt x="1929861" y="3875592"/>
                  <a:pt x="1929861" y="3870190"/>
                </a:cubicBezTo>
                <a:cubicBezTo>
                  <a:pt x="1929861" y="3864787"/>
                  <a:pt x="1934184" y="3860402"/>
                  <a:pt x="1939582" y="3860402"/>
                </a:cubicBezTo>
                <a:close/>
                <a:moveTo>
                  <a:pt x="1698332" y="3860402"/>
                </a:moveTo>
                <a:cubicBezTo>
                  <a:pt x="1703734" y="3860402"/>
                  <a:pt x="1708118" y="3864851"/>
                  <a:pt x="1708118" y="3870190"/>
                </a:cubicBezTo>
                <a:cubicBezTo>
                  <a:pt x="1708118" y="3875528"/>
                  <a:pt x="1703734" y="3879913"/>
                  <a:pt x="1698332" y="3879913"/>
                </a:cubicBezTo>
                <a:cubicBezTo>
                  <a:pt x="1692931" y="3879913"/>
                  <a:pt x="1688547" y="3875592"/>
                  <a:pt x="1688547" y="3870190"/>
                </a:cubicBezTo>
                <a:cubicBezTo>
                  <a:pt x="1688547" y="3864787"/>
                  <a:pt x="1692931" y="3860402"/>
                  <a:pt x="1698332" y="3860402"/>
                </a:cubicBezTo>
                <a:close/>
                <a:moveTo>
                  <a:pt x="1457108" y="3860402"/>
                </a:moveTo>
                <a:cubicBezTo>
                  <a:pt x="1462443" y="3860402"/>
                  <a:pt x="1466827" y="3864851"/>
                  <a:pt x="1466827" y="3870190"/>
                </a:cubicBezTo>
                <a:cubicBezTo>
                  <a:pt x="1466827" y="3875528"/>
                  <a:pt x="1462507" y="3879913"/>
                  <a:pt x="1457108" y="3879913"/>
                </a:cubicBezTo>
                <a:cubicBezTo>
                  <a:pt x="1451707" y="3879913"/>
                  <a:pt x="1447323" y="3875592"/>
                  <a:pt x="1447323" y="3870190"/>
                </a:cubicBezTo>
                <a:cubicBezTo>
                  <a:pt x="1447323" y="3864787"/>
                  <a:pt x="1451707" y="3860402"/>
                  <a:pt x="1457108" y="3860402"/>
                </a:cubicBezTo>
                <a:close/>
                <a:moveTo>
                  <a:pt x="1215886" y="3860402"/>
                </a:moveTo>
                <a:cubicBezTo>
                  <a:pt x="1221286" y="3860402"/>
                  <a:pt x="1225670" y="3864851"/>
                  <a:pt x="1225670" y="3870190"/>
                </a:cubicBezTo>
                <a:cubicBezTo>
                  <a:pt x="1225670" y="3875528"/>
                  <a:pt x="1221223" y="3879913"/>
                  <a:pt x="1215886" y="3879913"/>
                </a:cubicBezTo>
                <a:cubicBezTo>
                  <a:pt x="1210550" y="3879913"/>
                  <a:pt x="1206166" y="3875592"/>
                  <a:pt x="1206166" y="3870190"/>
                </a:cubicBezTo>
                <a:cubicBezTo>
                  <a:pt x="1206166" y="3864787"/>
                  <a:pt x="1210486" y="3860402"/>
                  <a:pt x="1215886" y="3860402"/>
                </a:cubicBezTo>
                <a:close/>
                <a:moveTo>
                  <a:pt x="974666" y="3860402"/>
                </a:moveTo>
                <a:cubicBezTo>
                  <a:pt x="980066" y="3860402"/>
                  <a:pt x="984450" y="3864851"/>
                  <a:pt x="984450" y="3870190"/>
                </a:cubicBezTo>
                <a:cubicBezTo>
                  <a:pt x="984450" y="3875528"/>
                  <a:pt x="980003" y="3879913"/>
                  <a:pt x="974666" y="3879913"/>
                </a:cubicBezTo>
                <a:cubicBezTo>
                  <a:pt x="969330" y="3879913"/>
                  <a:pt x="964946" y="3875592"/>
                  <a:pt x="964946" y="3870190"/>
                </a:cubicBezTo>
                <a:cubicBezTo>
                  <a:pt x="964946" y="3864787"/>
                  <a:pt x="969266" y="3860402"/>
                  <a:pt x="974666" y="3860402"/>
                </a:cubicBezTo>
                <a:close/>
                <a:moveTo>
                  <a:pt x="733446" y="3860402"/>
                </a:moveTo>
                <a:cubicBezTo>
                  <a:pt x="738782" y="3860402"/>
                  <a:pt x="743166" y="3864851"/>
                  <a:pt x="743166" y="3870190"/>
                </a:cubicBezTo>
                <a:cubicBezTo>
                  <a:pt x="743166" y="3875528"/>
                  <a:pt x="738846" y="3879913"/>
                  <a:pt x="733446" y="3879913"/>
                </a:cubicBezTo>
                <a:cubicBezTo>
                  <a:pt x="728046" y="3879913"/>
                  <a:pt x="723662" y="3875592"/>
                  <a:pt x="723662" y="3870190"/>
                </a:cubicBezTo>
                <a:cubicBezTo>
                  <a:pt x="723662" y="3864787"/>
                  <a:pt x="728046" y="3860402"/>
                  <a:pt x="733446" y="3860402"/>
                </a:cubicBezTo>
                <a:close/>
                <a:moveTo>
                  <a:pt x="492225" y="3860402"/>
                </a:moveTo>
                <a:cubicBezTo>
                  <a:pt x="497561" y="3860402"/>
                  <a:pt x="501945" y="3864851"/>
                  <a:pt x="501945" y="3870190"/>
                </a:cubicBezTo>
                <a:cubicBezTo>
                  <a:pt x="501945" y="3875528"/>
                  <a:pt x="497625" y="3879913"/>
                  <a:pt x="492225" y="3879913"/>
                </a:cubicBezTo>
                <a:cubicBezTo>
                  <a:pt x="486825" y="3879913"/>
                  <a:pt x="482441" y="3875592"/>
                  <a:pt x="482441" y="3870190"/>
                </a:cubicBezTo>
                <a:cubicBezTo>
                  <a:pt x="482441" y="3864787"/>
                  <a:pt x="486825" y="3860402"/>
                  <a:pt x="492225" y="3860402"/>
                </a:cubicBezTo>
                <a:close/>
                <a:moveTo>
                  <a:pt x="251006" y="3860402"/>
                </a:moveTo>
                <a:cubicBezTo>
                  <a:pt x="256406" y="3860402"/>
                  <a:pt x="260790" y="3864851"/>
                  <a:pt x="260790" y="3870190"/>
                </a:cubicBezTo>
                <a:cubicBezTo>
                  <a:pt x="260790" y="3875528"/>
                  <a:pt x="256343" y="3879913"/>
                  <a:pt x="251006" y="3879913"/>
                </a:cubicBezTo>
                <a:cubicBezTo>
                  <a:pt x="245670" y="3879913"/>
                  <a:pt x="241286" y="3875592"/>
                  <a:pt x="241286" y="3870190"/>
                </a:cubicBezTo>
                <a:cubicBezTo>
                  <a:pt x="241286" y="3864787"/>
                  <a:pt x="245606" y="3860402"/>
                  <a:pt x="251006" y="3860402"/>
                </a:cubicBezTo>
                <a:close/>
                <a:moveTo>
                  <a:pt x="9722" y="3860402"/>
                </a:moveTo>
                <a:cubicBezTo>
                  <a:pt x="15122" y="3860402"/>
                  <a:pt x="19506" y="3864851"/>
                  <a:pt x="19506" y="3870190"/>
                </a:cubicBezTo>
                <a:cubicBezTo>
                  <a:pt x="19506" y="3875528"/>
                  <a:pt x="15059" y="3879913"/>
                  <a:pt x="9722" y="3879913"/>
                </a:cubicBezTo>
                <a:cubicBezTo>
                  <a:pt x="4387" y="3879913"/>
                  <a:pt x="3" y="3875592"/>
                  <a:pt x="3" y="3870190"/>
                </a:cubicBezTo>
                <a:cubicBezTo>
                  <a:pt x="3" y="3864787"/>
                  <a:pt x="4323" y="3860402"/>
                  <a:pt x="9722" y="3860402"/>
                </a:cubicBezTo>
                <a:close/>
                <a:moveTo>
                  <a:pt x="11820259" y="3619151"/>
                </a:moveTo>
                <a:cubicBezTo>
                  <a:pt x="11825659" y="3619151"/>
                  <a:pt x="11830043" y="3623473"/>
                  <a:pt x="11830043" y="3628875"/>
                </a:cubicBezTo>
                <a:cubicBezTo>
                  <a:pt x="11830043" y="3634277"/>
                  <a:pt x="11825596" y="3638662"/>
                  <a:pt x="11820259" y="3638662"/>
                </a:cubicBezTo>
                <a:cubicBezTo>
                  <a:pt x="11814922" y="3638662"/>
                  <a:pt x="11810539" y="3634213"/>
                  <a:pt x="11810539" y="3628875"/>
                </a:cubicBezTo>
                <a:cubicBezTo>
                  <a:pt x="11810539" y="3623536"/>
                  <a:pt x="11814859" y="3619151"/>
                  <a:pt x="11820259" y="3619151"/>
                </a:cubicBezTo>
                <a:close/>
                <a:moveTo>
                  <a:pt x="11579030" y="3619151"/>
                </a:moveTo>
                <a:cubicBezTo>
                  <a:pt x="11584430" y="3619151"/>
                  <a:pt x="11588815" y="3623473"/>
                  <a:pt x="11588815" y="3628875"/>
                </a:cubicBezTo>
                <a:cubicBezTo>
                  <a:pt x="11588815" y="3634277"/>
                  <a:pt x="11584367" y="3638662"/>
                  <a:pt x="11579030" y="3638662"/>
                </a:cubicBezTo>
                <a:cubicBezTo>
                  <a:pt x="11573694" y="3638662"/>
                  <a:pt x="11569310" y="3634213"/>
                  <a:pt x="11569310" y="3628875"/>
                </a:cubicBezTo>
                <a:cubicBezTo>
                  <a:pt x="11569310" y="3623536"/>
                  <a:pt x="11573630" y="3619151"/>
                  <a:pt x="11579030" y="3619151"/>
                </a:cubicBezTo>
                <a:close/>
                <a:moveTo>
                  <a:pt x="11337802" y="3619151"/>
                </a:moveTo>
                <a:cubicBezTo>
                  <a:pt x="11343202" y="3619151"/>
                  <a:pt x="11347587" y="3623473"/>
                  <a:pt x="11347587" y="3628875"/>
                </a:cubicBezTo>
                <a:cubicBezTo>
                  <a:pt x="11347587" y="3634277"/>
                  <a:pt x="11343139" y="3638662"/>
                  <a:pt x="11337802" y="3638662"/>
                </a:cubicBezTo>
                <a:cubicBezTo>
                  <a:pt x="11332466" y="3638662"/>
                  <a:pt x="11328082" y="3634213"/>
                  <a:pt x="11328082" y="3628875"/>
                </a:cubicBezTo>
                <a:cubicBezTo>
                  <a:pt x="11328082" y="3623536"/>
                  <a:pt x="11332402" y="3619151"/>
                  <a:pt x="11337802" y="3619151"/>
                </a:cubicBezTo>
                <a:close/>
                <a:moveTo>
                  <a:pt x="11096574" y="3619151"/>
                </a:moveTo>
                <a:cubicBezTo>
                  <a:pt x="11101910" y="3619151"/>
                  <a:pt x="11106294" y="3623473"/>
                  <a:pt x="11106294" y="3628875"/>
                </a:cubicBezTo>
                <a:cubicBezTo>
                  <a:pt x="11106294" y="3634277"/>
                  <a:pt x="11101974" y="3638662"/>
                  <a:pt x="11096574" y="3638662"/>
                </a:cubicBezTo>
                <a:cubicBezTo>
                  <a:pt x="11091174" y="3638662"/>
                  <a:pt x="11086790" y="3634213"/>
                  <a:pt x="11086790" y="3628875"/>
                </a:cubicBezTo>
                <a:cubicBezTo>
                  <a:pt x="11086790" y="3623536"/>
                  <a:pt x="11091174" y="3619151"/>
                  <a:pt x="11096574" y="3619151"/>
                </a:cubicBezTo>
                <a:close/>
                <a:moveTo>
                  <a:pt x="10855345" y="3619151"/>
                </a:moveTo>
                <a:cubicBezTo>
                  <a:pt x="10860682" y="3619151"/>
                  <a:pt x="10865065" y="3623473"/>
                  <a:pt x="10865065" y="3628875"/>
                </a:cubicBezTo>
                <a:cubicBezTo>
                  <a:pt x="10865065" y="3634277"/>
                  <a:pt x="10860682" y="3638662"/>
                  <a:pt x="10855345" y="3638662"/>
                </a:cubicBezTo>
                <a:cubicBezTo>
                  <a:pt x="10850008" y="3638662"/>
                  <a:pt x="10845625" y="3634213"/>
                  <a:pt x="10845625" y="3628875"/>
                </a:cubicBezTo>
                <a:cubicBezTo>
                  <a:pt x="10845625" y="3623536"/>
                  <a:pt x="10849945" y="3619151"/>
                  <a:pt x="10855345" y="3619151"/>
                </a:cubicBezTo>
                <a:close/>
                <a:moveTo>
                  <a:pt x="10614116" y="3619151"/>
                </a:moveTo>
                <a:cubicBezTo>
                  <a:pt x="10619516" y="3619151"/>
                  <a:pt x="10623901" y="3623473"/>
                  <a:pt x="10623901" y="3628875"/>
                </a:cubicBezTo>
                <a:cubicBezTo>
                  <a:pt x="10623901" y="3634277"/>
                  <a:pt x="10619454" y="3638662"/>
                  <a:pt x="10614116" y="3638662"/>
                </a:cubicBezTo>
                <a:cubicBezTo>
                  <a:pt x="10608780" y="3638662"/>
                  <a:pt x="10604396" y="3634213"/>
                  <a:pt x="10604396" y="3628875"/>
                </a:cubicBezTo>
                <a:cubicBezTo>
                  <a:pt x="10604396" y="3623536"/>
                  <a:pt x="10608716" y="3619151"/>
                  <a:pt x="10614116" y="3619151"/>
                </a:cubicBezTo>
                <a:close/>
                <a:moveTo>
                  <a:pt x="10372888" y="3619151"/>
                </a:moveTo>
                <a:cubicBezTo>
                  <a:pt x="10378288" y="3619151"/>
                  <a:pt x="10382673" y="3623473"/>
                  <a:pt x="10382673" y="3628875"/>
                </a:cubicBezTo>
                <a:cubicBezTo>
                  <a:pt x="10382673" y="3634277"/>
                  <a:pt x="10378225" y="3638662"/>
                  <a:pt x="10372888" y="3638662"/>
                </a:cubicBezTo>
                <a:cubicBezTo>
                  <a:pt x="10367552" y="3638662"/>
                  <a:pt x="10363168" y="3634213"/>
                  <a:pt x="10363168" y="3628875"/>
                </a:cubicBezTo>
                <a:cubicBezTo>
                  <a:pt x="10363168" y="3623536"/>
                  <a:pt x="10367488" y="3619151"/>
                  <a:pt x="10372888" y="3619151"/>
                </a:cubicBezTo>
                <a:close/>
                <a:moveTo>
                  <a:pt x="10131660" y="3619151"/>
                </a:moveTo>
                <a:cubicBezTo>
                  <a:pt x="10137060" y="3619151"/>
                  <a:pt x="10141444" y="3623473"/>
                  <a:pt x="10141444" y="3628875"/>
                </a:cubicBezTo>
                <a:cubicBezTo>
                  <a:pt x="10141444" y="3634277"/>
                  <a:pt x="10136997" y="3638662"/>
                  <a:pt x="10131660" y="3638662"/>
                </a:cubicBezTo>
                <a:cubicBezTo>
                  <a:pt x="10126323" y="3638662"/>
                  <a:pt x="10121940" y="3634213"/>
                  <a:pt x="10121940" y="3628875"/>
                </a:cubicBezTo>
                <a:cubicBezTo>
                  <a:pt x="10121940" y="3623536"/>
                  <a:pt x="10126260" y="3619151"/>
                  <a:pt x="10131660" y="3619151"/>
                </a:cubicBezTo>
                <a:close/>
                <a:moveTo>
                  <a:pt x="9890432" y="3619151"/>
                </a:moveTo>
                <a:cubicBezTo>
                  <a:pt x="9895768" y="3619151"/>
                  <a:pt x="9900152" y="3623473"/>
                  <a:pt x="9900152" y="3628875"/>
                </a:cubicBezTo>
                <a:cubicBezTo>
                  <a:pt x="9900152" y="3634277"/>
                  <a:pt x="9895832" y="3638662"/>
                  <a:pt x="9890432" y="3638662"/>
                </a:cubicBezTo>
                <a:cubicBezTo>
                  <a:pt x="9885031" y="3638662"/>
                  <a:pt x="9880648" y="3634213"/>
                  <a:pt x="9880648" y="3628875"/>
                </a:cubicBezTo>
                <a:cubicBezTo>
                  <a:pt x="9880648" y="3623536"/>
                  <a:pt x="9885031" y="3619151"/>
                  <a:pt x="9890432" y="3619151"/>
                </a:cubicBezTo>
                <a:close/>
                <a:moveTo>
                  <a:pt x="9649203" y="3619151"/>
                </a:moveTo>
                <a:cubicBezTo>
                  <a:pt x="9654540" y="3619151"/>
                  <a:pt x="9658923" y="3623473"/>
                  <a:pt x="9658923" y="3628875"/>
                </a:cubicBezTo>
                <a:cubicBezTo>
                  <a:pt x="9658923" y="3634277"/>
                  <a:pt x="9654540" y="3638662"/>
                  <a:pt x="9649203" y="3638662"/>
                </a:cubicBezTo>
                <a:cubicBezTo>
                  <a:pt x="9643866" y="3638662"/>
                  <a:pt x="9639483" y="3634213"/>
                  <a:pt x="9639483" y="3628875"/>
                </a:cubicBezTo>
                <a:cubicBezTo>
                  <a:pt x="9639483" y="3623536"/>
                  <a:pt x="9643803" y="3619151"/>
                  <a:pt x="9649203" y="3619151"/>
                </a:cubicBezTo>
                <a:close/>
                <a:moveTo>
                  <a:pt x="9417695" y="3619151"/>
                </a:moveTo>
                <a:cubicBezTo>
                  <a:pt x="9423031" y="3619151"/>
                  <a:pt x="9427416" y="3623473"/>
                  <a:pt x="9427416" y="3628875"/>
                </a:cubicBezTo>
                <a:cubicBezTo>
                  <a:pt x="9427416" y="3634277"/>
                  <a:pt x="9423095" y="3638662"/>
                  <a:pt x="9417695" y="3638662"/>
                </a:cubicBezTo>
                <a:cubicBezTo>
                  <a:pt x="9412295" y="3638662"/>
                  <a:pt x="9407911" y="3634213"/>
                  <a:pt x="9407911" y="3628875"/>
                </a:cubicBezTo>
                <a:cubicBezTo>
                  <a:pt x="9407911" y="3623536"/>
                  <a:pt x="9412295" y="3619151"/>
                  <a:pt x="9417695" y="3619151"/>
                </a:cubicBezTo>
                <a:close/>
                <a:moveTo>
                  <a:pt x="9176467" y="3619151"/>
                </a:moveTo>
                <a:cubicBezTo>
                  <a:pt x="9181803" y="3619151"/>
                  <a:pt x="9186187" y="3623473"/>
                  <a:pt x="9186187" y="3628875"/>
                </a:cubicBezTo>
                <a:cubicBezTo>
                  <a:pt x="9186187" y="3634277"/>
                  <a:pt x="9181867" y="3638662"/>
                  <a:pt x="9176467" y="3638662"/>
                </a:cubicBezTo>
                <a:cubicBezTo>
                  <a:pt x="9171066" y="3638662"/>
                  <a:pt x="9166683" y="3634213"/>
                  <a:pt x="9166683" y="3628875"/>
                </a:cubicBezTo>
                <a:cubicBezTo>
                  <a:pt x="9166683" y="3623536"/>
                  <a:pt x="9171066" y="3619151"/>
                  <a:pt x="9176467" y="3619151"/>
                </a:cubicBezTo>
                <a:close/>
                <a:moveTo>
                  <a:pt x="8935237" y="3619151"/>
                </a:moveTo>
                <a:cubicBezTo>
                  <a:pt x="8940574" y="3619151"/>
                  <a:pt x="8944958" y="3623473"/>
                  <a:pt x="8944958" y="3628875"/>
                </a:cubicBezTo>
                <a:cubicBezTo>
                  <a:pt x="8944958" y="3634277"/>
                  <a:pt x="8940638" y="3638662"/>
                  <a:pt x="8935237" y="3638662"/>
                </a:cubicBezTo>
                <a:cubicBezTo>
                  <a:pt x="8929837" y="3638662"/>
                  <a:pt x="8925454" y="3634213"/>
                  <a:pt x="8925454" y="3628875"/>
                </a:cubicBezTo>
                <a:cubicBezTo>
                  <a:pt x="8925454" y="3623536"/>
                  <a:pt x="8929837" y="3619151"/>
                  <a:pt x="8935237" y="3619151"/>
                </a:cubicBezTo>
                <a:close/>
                <a:moveTo>
                  <a:pt x="8694009" y="3619151"/>
                </a:moveTo>
                <a:cubicBezTo>
                  <a:pt x="8699346" y="3619151"/>
                  <a:pt x="8703730" y="3623473"/>
                  <a:pt x="8703730" y="3628875"/>
                </a:cubicBezTo>
                <a:cubicBezTo>
                  <a:pt x="8703730" y="3634277"/>
                  <a:pt x="8699346" y="3638662"/>
                  <a:pt x="8694009" y="3638662"/>
                </a:cubicBezTo>
                <a:cubicBezTo>
                  <a:pt x="8688673" y="3638662"/>
                  <a:pt x="8684289" y="3634213"/>
                  <a:pt x="8684289" y="3628875"/>
                </a:cubicBezTo>
                <a:cubicBezTo>
                  <a:pt x="8684289" y="3623536"/>
                  <a:pt x="8688609" y="3619151"/>
                  <a:pt x="8694009" y="3619151"/>
                </a:cubicBezTo>
                <a:close/>
                <a:moveTo>
                  <a:pt x="8452781" y="3619151"/>
                </a:moveTo>
                <a:cubicBezTo>
                  <a:pt x="8458181" y="3619151"/>
                  <a:pt x="8462566" y="3623473"/>
                  <a:pt x="8462566" y="3628875"/>
                </a:cubicBezTo>
                <a:cubicBezTo>
                  <a:pt x="8462566" y="3634277"/>
                  <a:pt x="8458118" y="3638662"/>
                  <a:pt x="8452781" y="3638662"/>
                </a:cubicBezTo>
                <a:cubicBezTo>
                  <a:pt x="8447445" y="3638662"/>
                  <a:pt x="8443061" y="3634213"/>
                  <a:pt x="8443061" y="3628875"/>
                </a:cubicBezTo>
                <a:cubicBezTo>
                  <a:pt x="8443061" y="3623536"/>
                  <a:pt x="8447381" y="3619151"/>
                  <a:pt x="8452781" y="3619151"/>
                </a:cubicBezTo>
                <a:close/>
                <a:moveTo>
                  <a:pt x="8211553" y="3619151"/>
                </a:moveTo>
                <a:cubicBezTo>
                  <a:pt x="8216889" y="3619151"/>
                  <a:pt x="8221273" y="3623473"/>
                  <a:pt x="8221273" y="3628875"/>
                </a:cubicBezTo>
                <a:cubicBezTo>
                  <a:pt x="8221273" y="3634277"/>
                  <a:pt x="8216953" y="3638662"/>
                  <a:pt x="8211553" y="3638662"/>
                </a:cubicBezTo>
                <a:cubicBezTo>
                  <a:pt x="8206152" y="3638662"/>
                  <a:pt x="8201769" y="3634213"/>
                  <a:pt x="8201769" y="3628875"/>
                </a:cubicBezTo>
                <a:cubicBezTo>
                  <a:pt x="8201769" y="3623536"/>
                  <a:pt x="8206152" y="3619151"/>
                  <a:pt x="8211553" y="3619151"/>
                </a:cubicBezTo>
                <a:close/>
                <a:moveTo>
                  <a:pt x="7970260" y="3619151"/>
                </a:moveTo>
                <a:cubicBezTo>
                  <a:pt x="7975661" y="3619151"/>
                  <a:pt x="7980044" y="3623473"/>
                  <a:pt x="7980044" y="3628875"/>
                </a:cubicBezTo>
                <a:cubicBezTo>
                  <a:pt x="7980044" y="3634277"/>
                  <a:pt x="7975661" y="3638662"/>
                  <a:pt x="7970260" y="3638662"/>
                </a:cubicBezTo>
                <a:cubicBezTo>
                  <a:pt x="7964860" y="3638662"/>
                  <a:pt x="7960477" y="3634213"/>
                  <a:pt x="7960477" y="3628875"/>
                </a:cubicBezTo>
                <a:cubicBezTo>
                  <a:pt x="7960477" y="3623536"/>
                  <a:pt x="7964860" y="3619151"/>
                  <a:pt x="7970260" y="3619151"/>
                </a:cubicBezTo>
                <a:close/>
                <a:moveTo>
                  <a:pt x="7729032" y="3619151"/>
                </a:moveTo>
                <a:cubicBezTo>
                  <a:pt x="7734369" y="3619151"/>
                  <a:pt x="7738753" y="3623473"/>
                  <a:pt x="7738753" y="3628875"/>
                </a:cubicBezTo>
                <a:cubicBezTo>
                  <a:pt x="7738753" y="3634277"/>
                  <a:pt x="7734432" y="3638662"/>
                  <a:pt x="7729032" y="3638662"/>
                </a:cubicBezTo>
                <a:cubicBezTo>
                  <a:pt x="7723632" y="3638662"/>
                  <a:pt x="7719249" y="3634213"/>
                  <a:pt x="7719249" y="3628875"/>
                </a:cubicBezTo>
                <a:cubicBezTo>
                  <a:pt x="7719249" y="3623536"/>
                  <a:pt x="7723632" y="3619151"/>
                  <a:pt x="7729032" y="3619151"/>
                </a:cubicBezTo>
                <a:close/>
                <a:moveTo>
                  <a:pt x="7487803" y="3619151"/>
                </a:moveTo>
                <a:cubicBezTo>
                  <a:pt x="7493139" y="3619151"/>
                  <a:pt x="7497524" y="3623473"/>
                  <a:pt x="7497524" y="3628875"/>
                </a:cubicBezTo>
                <a:cubicBezTo>
                  <a:pt x="7497524" y="3634277"/>
                  <a:pt x="7493203" y="3638662"/>
                  <a:pt x="7487803" y="3638662"/>
                </a:cubicBezTo>
                <a:cubicBezTo>
                  <a:pt x="7482403" y="3638662"/>
                  <a:pt x="7478019" y="3634213"/>
                  <a:pt x="7478019" y="3628875"/>
                </a:cubicBezTo>
                <a:cubicBezTo>
                  <a:pt x="7478019" y="3623536"/>
                  <a:pt x="7482403" y="3619151"/>
                  <a:pt x="7487803" y="3619151"/>
                </a:cubicBezTo>
                <a:close/>
                <a:moveTo>
                  <a:pt x="7246575" y="3619151"/>
                </a:moveTo>
                <a:cubicBezTo>
                  <a:pt x="7251975" y="3619151"/>
                  <a:pt x="7256359" y="3623473"/>
                  <a:pt x="7256359" y="3628875"/>
                </a:cubicBezTo>
                <a:cubicBezTo>
                  <a:pt x="7256359" y="3634277"/>
                  <a:pt x="7251912" y="3638662"/>
                  <a:pt x="7246575" y="3638662"/>
                </a:cubicBezTo>
                <a:cubicBezTo>
                  <a:pt x="7241238" y="3638662"/>
                  <a:pt x="7236855" y="3634213"/>
                  <a:pt x="7236855" y="3628875"/>
                </a:cubicBezTo>
                <a:cubicBezTo>
                  <a:pt x="7236855" y="3623536"/>
                  <a:pt x="7241175" y="3619151"/>
                  <a:pt x="7246575" y="3619151"/>
                </a:cubicBezTo>
                <a:close/>
                <a:moveTo>
                  <a:pt x="7005346" y="3619151"/>
                </a:moveTo>
                <a:cubicBezTo>
                  <a:pt x="7010746" y="3619151"/>
                  <a:pt x="7015130" y="3623473"/>
                  <a:pt x="7015130" y="3628875"/>
                </a:cubicBezTo>
                <a:cubicBezTo>
                  <a:pt x="7015130" y="3634277"/>
                  <a:pt x="7010683" y="3638662"/>
                  <a:pt x="7005346" y="3638662"/>
                </a:cubicBezTo>
                <a:cubicBezTo>
                  <a:pt x="7000009" y="3638662"/>
                  <a:pt x="6995626" y="3634213"/>
                  <a:pt x="6995626" y="3628875"/>
                </a:cubicBezTo>
                <a:cubicBezTo>
                  <a:pt x="6995626" y="3623536"/>
                  <a:pt x="6999946" y="3619151"/>
                  <a:pt x="7005346" y="3619151"/>
                </a:cubicBezTo>
                <a:close/>
                <a:moveTo>
                  <a:pt x="6764118" y="3619151"/>
                </a:moveTo>
                <a:cubicBezTo>
                  <a:pt x="6769518" y="3619151"/>
                  <a:pt x="6773902" y="3623473"/>
                  <a:pt x="6773902" y="3628875"/>
                </a:cubicBezTo>
                <a:cubicBezTo>
                  <a:pt x="6773902" y="3634277"/>
                  <a:pt x="6769518" y="3638662"/>
                  <a:pt x="6764118" y="3638662"/>
                </a:cubicBezTo>
                <a:cubicBezTo>
                  <a:pt x="6758718" y="3638662"/>
                  <a:pt x="6754335" y="3634213"/>
                  <a:pt x="6754335" y="3628875"/>
                </a:cubicBezTo>
                <a:cubicBezTo>
                  <a:pt x="6754335" y="3623536"/>
                  <a:pt x="6758718" y="3619151"/>
                  <a:pt x="6764118" y="3619151"/>
                </a:cubicBezTo>
                <a:close/>
                <a:moveTo>
                  <a:pt x="6522889" y="3619151"/>
                </a:moveTo>
                <a:cubicBezTo>
                  <a:pt x="6528225" y="3619151"/>
                  <a:pt x="6532610" y="3623473"/>
                  <a:pt x="6532610" y="3628875"/>
                </a:cubicBezTo>
                <a:cubicBezTo>
                  <a:pt x="6532610" y="3634277"/>
                  <a:pt x="6528289" y="3638662"/>
                  <a:pt x="6522889" y="3638662"/>
                </a:cubicBezTo>
                <a:cubicBezTo>
                  <a:pt x="6517489" y="3638662"/>
                  <a:pt x="6513105" y="3634213"/>
                  <a:pt x="6513105" y="3628875"/>
                </a:cubicBezTo>
                <a:cubicBezTo>
                  <a:pt x="6513105" y="3623536"/>
                  <a:pt x="6517489" y="3619151"/>
                  <a:pt x="6522889" y="3619151"/>
                </a:cubicBezTo>
                <a:close/>
                <a:moveTo>
                  <a:pt x="6281661" y="3619151"/>
                </a:moveTo>
                <a:cubicBezTo>
                  <a:pt x="6286997" y="3619151"/>
                  <a:pt x="6291381" y="3623473"/>
                  <a:pt x="6291381" y="3628875"/>
                </a:cubicBezTo>
                <a:cubicBezTo>
                  <a:pt x="6291381" y="3634277"/>
                  <a:pt x="6287061" y="3638662"/>
                  <a:pt x="6281661" y="3638662"/>
                </a:cubicBezTo>
                <a:cubicBezTo>
                  <a:pt x="6276261" y="3638662"/>
                  <a:pt x="6271877" y="3634213"/>
                  <a:pt x="6271877" y="3628875"/>
                </a:cubicBezTo>
                <a:cubicBezTo>
                  <a:pt x="6271877" y="3623536"/>
                  <a:pt x="6276261" y="3619151"/>
                  <a:pt x="6281661" y="3619151"/>
                </a:cubicBezTo>
                <a:close/>
                <a:moveTo>
                  <a:pt x="6040432" y="3619151"/>
                </a:moveTo>
                <a:cubicBezTo>
                  <a:pt x="6045832" y="3619151"/>
                  <a:pt x="6050216" y="3623473"/>
                  <a:pt x="6050216" y="3628875"/>
                </a:cubicBezTo>
                <a:cubicBezTo>
                  <a:pt x="6050216" y="3634277"/>
                  <a:pt x="6045769" y="3638662"/>
                  <a:pt x="6040432" y="3638662"/>
                </a:cubicBezTo>
                <a:cubicBezTo>
                  <a:pt x="6035095" y="3638662"/>
                  <a:pt x="6030712" y="3634213"/>
                  <a:pt x="6030712" y="3628875"/>
                </a:cubicBezTo>
                <a:cubicBezTo>
                  <a:pt x="6030712" y="3623536"/>
                  <a:pt x="6035032" y="3619151"/>
                  <a:pt x="6040432" y="3619151"/>
                </a:cubicBezTo>
                <a:close/>
                <a:moveTo>
                  <a:pt x="5799205" y="3619151"/>
                </a:moveTo>
                <a:cubicBezTo>
                  <a:pt x="5804606" y="3619151"/>
                  <a:pt x="5808989" y="3623473"/>
                  <a:pt x="5808989" y="3628875"/>
                </a:cubicBezTo>
                <a:cubicBezTo>
                  <a:pt x="5808989" y="3634277"/>
                  <a:pt x="5804542" y="3638662"/>
                  <a:pt x="5799205" y="3638662"/>
                </a:cubicBezTo>
                <a:cubicBezTo>
                  <a:pt x="5793870" y="3638662"/>
                  <a:pt x="5789486" y="3634213"/>
                  <a:pt x="5789486" y="3628875"/>
                </a:cubicBezTo>
                <a:cubicBezTo>
                  <a:pt x="5789486" y="3623536"/>
                  <a:pt x="5793806" y="3619151"/>
                  <a:pt x="5799205" y="3619151"/>
                </a:cubicBezTo>
                <a:close/>
                <a:moveTo>
                  <a:pt x="5557991" y="3619151"/>
                </a:moveTo>
                <a:cubicBezTo>
                  <a:pt x="5563392" y="3619151"/>
                  <a:pt x="5567774" y="3623473"/>
                  <a:pt x="5567774" y="3628875"/>
                </a:cubicBezTo>
                <a:cubicBezTo>
                  <a:pt x="5567774" y="3634277"/>
                  <a:pt x="5563392" y="3638662"/>
                  <a:pt x="5557991" y="3638662"/>
                </a:cubicBezTo>
                <a:cubicBezTo>
                  <a:pt x="5552592" y="3638662"/>
                  <a:pt x="5548208" y="3634213"/>
                  <a:pt x="5548208" y="3628875"/>
                </a:cubicBezTo>
                <a:cubicBezTo>
                  <a:pt x="5548208" y="3623536"/>
                  <a:pt x="5552592" y="3619151"/>
                  <a:pt x="5557991" y="3619151"/>
                </a:cubicBezTo>
                <a:close/>
                <a:moveTo>
                  <a:pt x="5316710" y="3619151"/>
                </a:moveTo>
                <a:cubicBezTo>
                  <a:pt x="5322044" y="3619151"/>
                  <a:pt x="5326429" y="3623473"/>
                  <a:pt x="5326429" y="3628875"/>
                </a:cubicBezTo>
                <a:cubicBezTo>
                  <a:pt x="5326429" y="3634277"/>
                  <a:pt x="5322105" y="3638662"/>
                  <a:pt x="5316710" y="3638662"/>
                </a:cubicBezTo>
                <a:cubicBezTo>
                  <a:pt x="5311314" y="3638662"/>
                  <a:pt x="5306924" y="3634213"/>
                  <a:pt x="5306924" y="3628875"/>
                </a:cubicBezTo>
                <a:cubicBezTo>
                  <a:pt x="5306924" y="3623536"/>
                  <a:pt x="5311314" y="3619151"/>
                  <a:pt x="5316710" y="3619151"/>
                </a:cubicBezTo>
                <a:close/>
                <a:moveTo>
                  <a:pt x="5075486" y="3619151"/>
                </a:moveTo>
                <a:cubicBezTo>
                  <a:pt x="5080820" y="3619151"/>
                  <a:pt x="5085202" y="3623473"/>
                  <a:pt x="5085202" y="3628875"/>
                </a:cubicBezTo>
                <a:cubicBezTo>
                  <a:pt x="5085202" y="3634277"/>
                  <a:pt x="5080883" y="3638662"/>
                  <a:pt x="5075486" y="3638662"/>
                </a:cubicBezTo>
                <a:cubicBezTo>
                  <a:pt x="5070087" y="3638662"/>
                  <a:pt x="5065705" y="3634213"/>
                  <a:pt x="5065705" y="3628875"/>
                </a:cubicBezTo>
                <a:cubicBezTo>
                  <a:pt x="5065705" y="3623536"/>
                  <a:pt x="5070087" y="3619151"/>
                  <a:pt x="5075486" y="3619151"/>
                </a:cubicBezTo>
                <a:close/>
                <a:moveTo>
                  <a:pt x="4834252" y="3619151"/>
                </a:moveTo>
                <a:cubicBezTo>
                  <a:pt x="4839658" y="3619151"/>
                  <a:pt x="4844040" y="3623473"/>
                  <a:pt x="4844040" y="3628875"/>
                </a:cubicBezTo>
                <a:cubicBezTo>
                  <a:pt x="4844040" y="3634277"/>
                  <a:pt x="4839595" y="3638662"/>
                  <a:pt x="4834252" y="3638662"/>
                </a:cubicBezTo>
                <a:cubicBezTo>
                  <a:pt x="4828915" y="3638662"/>
                  <a:pt x="4824534" y="3634213"/>
                  <a:pt x="4824534" y="3628875"/>
                </a:cubicBezTo>
                <a:cubicBezTo>
                  <a:pt x="4824534" y="3623536"/>
                  <a:pt x="4828853" y="3619151"/>
                  <a:pt x="4834252" y="3619151"/>
                </a:cubicBezTo>
                <a:close/>
                <a:moveTo>
                  <a:pt x="4593019" y="3619151"/>
                </a:moveTo>
                <a:cubicBezTo>
                  <a:pt x="4598416" y="3619151"/>
                  <a:pt x="4602795" y="3623473"/>
                  <a:pt x="4602795" y="3628875"/>
                </a:cubicBezTo>
                <a:cubicBezTo>
                  <a:pt x="4602795" y="3634277"/>
                  <a:pt x="4598353" y="3638662"/>
                  <a:pt x="4593019" y="3638662"/>
                </a:cubicBezTo>
                <a:cubicBezTo>
                  <a:pt x="4587686" y="3638662"/>
                  <a:pt x="4583304" y="3634213"/>
                  <a:pt x="4583304" y="3628875"/>
                </a:cubicBezTo>
                <a:cubicBezTo>
                  <a:pt x="4583304" y="3623536"/>
                  <a:pt x="4587622" y="3619151"/>
                  <a:pt x="4593019" y="3619151"/>
                </a:cubicBezTo>
                <a:close/>
                <a:moveTo>
                  <a:pt x="4351806" y="3619151"/>
                </a:moveTo>
                <a:cubicBezTo>
                  <a:pt x="4357195" y="3619151"/>
                  <a:pt x="4361580" y="3623473"/>
                  <a:pt x="4361580" y="3628875"/>
                </a:cubicBezTo>
                <a:cubicBezTo>
                  <a:pt x="4361580" y="3634277"/>
                  <a:pt x="4357195" y="3638662"/>
                  <a:pt x="4351806" y="3638662"/>
                </a:cubicBezTo>
                <a:cubicBezTo>
                  <a:pt x="4346397" y="3638662"/>
                  <a:pt x="4342006" y="3634213"/>
                  <a:pt x="4342006" y="3628875"/>
                </a:cubicBezTo>
                <a:cubicBezTo>
                  <a:pt x="4342006" y="3623536"/>
                  <a:pt x="4346397" y="3619151"/>
                  <a:pt x="4351806" y="3619151"/>
                </a:cubicBezTo>
                <a:close/>
                <a:moveTo>
                  <a:pt x="4110581" y="3619151"/>
                </a:moveTo>
                <a:cubicBezTo>
                  <a:pt x="4115984" y="3619151"/>
                  <a:pt x="4120362" y="3623473"/>
                  <a:pt x="4120362" y="3628875"/>
                </a:cubicBezTo>
                <a:cubicBezTo>
                  <a:pt x="4120362" y="3634277"/>
                  <a:pt x="4115984" y="3638662"/>
                  <a:pt x="4110581" y="3638662"/>
                </a:cubicBezTo>
                <a:cubicBezTo>
                  <a:pt x="4105180" y="3638662"/>
                  <a:pt x="4100799" y="3634213"/>
                  <a:pt x="4100799" y="3628875"/>
                </a:cubicBezTo>
                <a:cubicBezTo>
                  <a:pt x="4100799" y="3623536"/>
                  <a:pt x="4105180" y="3619151"/>
                  <a:pt x="4110581" y="3619151"/>
                </a:cubicBezTo>
                <a:close/>
                <a:moveTo>
                  <a:pt x="3869431" y="3619151"/>
                </a:moveTo>
                <a:cubicBezTo>
                  <a:pt x="3874765" y="3619151"/>
                  <a:pt x="3879149" y="3623473"/>
                  <a:pt x="3879149" y="3628875"/>
                </a:cubicBezTo>
                <a:cubicBezTo>
                  <a:pt x="3879149" y="3634277"/>
                  <a:pt x="3874828" y="3638662"/>
                  <a:pt x="3869431" y="3638662"/>
                </a:cubicBezTo>
                <a:cubicBezTo>
                  <a:pt x="3864030" y="3638662"/>
                  <a:pt x="3859648" y="3634213"/>
                  <a:pt x="3859648" y="3628875"/>
                </a:cubicBezTo>
                <a:cubicBezTo>
                  <a:pt x="3859648" y="3623536"/>
                  <a:pt x="3864030" y="3619151"/>
                  <a:pt x="3869431" y="3619151"/>
                </a:cubicBezTo>
                <a:close/>
                <a:moveTo>
                  <a:pt x="3628212" y="3619151"/>
                </a:moveTo>
                <a:cubicBezTo>
                  <a:pt x="3633533" y="3619151"/>
                  <a:pt x="3637936" y="3623473"/>
                  <a:pt x="3637936" y="3628875"/>
                </a:cubicBezTo>
                <a:cubicBezTo>
                  <a:pt x="3637936" y="3634277"/>
                  <a:pt x="3633597" y="3638662"/>
                  <a:pt x="3628212" y="3638662"/>
                </a:cubicBezTo>
                <a:cubicBezTo>
                  <a:pt x="3622814" y="3638662"/>
                  <a:pt x="3618430" y="3634213"/>
                  <a:pt x="3618430" y="3628875"/>
                </a:cubicBezTo>
                <a:cubicBezTo>
                  <a:pt x="3618430" y="3623536"/>
                  <a:pt x="3622814" y="3619151"/>
                  <a:pt x="3628212" y="3619151"/>
                </a:cubicBezTo>
                <a:close/>
                <a:moveTo>
                  <a:pt x="3386958" y="3619151"/>
                </a:moveTo>
                <a:cubicBezTo>
                  <a:pt x="3392359" y="3619151"/>
                  <a:pt x="3396744" y="3623473"/>
                  <a:pt x="3396744" y="3628875"/>
                </a:cubicBezTo>
                <a:cubicBezTo>
                  <a:pt x="3396744" y="3634277"/>
                  <a:pt x="3392296" y="3638662"/>
                  <a:pt x="3386958" y="3638662"/>
                </a:cubicBezTo>
                <a:cubicBezTo>
                  <a:pt x="3381621" y="3638662"/>
                  <a:pt x="3377236" y="3634213"/>
                  <a:pt x="3377236" y="3628875"/>
                </a:cubicBezTo>
                <a:cubicBezTo>
                  <a:pt x="3377236" y="3623536"/>
                  <a:pt x="3381557" y="3619151"/>
                  <a:pt x="3386958" y="3619151"/>
                </a:cubicBezTo>
                <a:close/>
                <a:moveTo>
                  <a:pt x="3145751" y="3619151"/>
                </a:moveTo>
                <a:cubicBezTo>
                  <a:pt x="3151150" y="3619151"/>
                  <a:pt x="3155533" y="3623473"/>
                  <a:pt x="3155533" y="3628875"/>
                </a:cubicBezTo>
                <a:cubicBezTo>
                  <a:pt x="3155533" y="3634277"/>
                  <a:pt x="3151087" y="3638662"/>
                  <a:pt x="3145751" y="3638662"/>
                </a:cubicBezTo>
                <a:cubicBezTo>
                  <a:pt x="3140416" y="3638662"/>
                  <a:pt x="3136032" y="3634213"/>
                  <a:pt x="3136032" y="3628875"/>
                </a:cubicBezTo>
                <a:cubicBezTo>
                  <a:pt x="3136032" y="3623536"/>
                  <a:pt x="3140351" y="3619151"/>
                  <a:pt x="3145751" y="3619151"/>
                </a:cubicBezTo>
                <a:close/>
                <a:moveTo>
                  <a:pt x="2904573" y="3619151"/>
                </a:moveTo>
                <a:cubicBezTo>
                  <a:pt x="2909972" y="3619151"/>
                  <a:pt x="2914355" y="3623473"/>
                  <a:pt x="2914355" y="3628875"/>
                </a:cubicBezTo>
                <a:cubicBezTo>
                  <a:pt x="2914355" y="3634277"/>
                  <a:pt x="2909972" y="3638662"/>
                  <a:pt x="2904573" y="3638662"/>
                </a:cubicBezTo>
                <a:cubicBezTo>
                  <a:pt x="2899174" y="3638662"/>
                  <a:pt x="2894791" y="3634213"/>
                  <a:pt x="2894791" y="3628875"/>
                </a:cubicBezTo>
                <a:cubicBezTo>
                  <a:pt x="2894791" y="3623536"/>
                  <a:pt x="2899174" y="3619151"/>
                  <a:pt x="2904573" y="3619151"/>
                </a:cubicBezTo>
                <a:close/>
                <a:moveTo>
                  <a:pt x="2663275" y="3619151"/>
                </a:moveTo>
                <a:cubicBezTo>
                  <a:pt x="2668613" y="3619151"/>
                  <a:pt x="2672998" y="3623473"/>
                  <a:pt x="2672998" y="3628875"/>
                </a:cubicBezTo>
                <a:cubicBezTo>
                  <a:pt x="2672998" y="3634277"/>
                  <a:pt x="2668675" y="3638662"/>
                  <a:pt x="2663275" y="3638662"/>
                </a:cubicBezTo>
                <a:cubicBezTo>
                  <a:pt x="2657876" y="3638662"/>
                  <a:pt x="2653492" y="3634213"/>
                  <a:pt x="2653492" y="3628875"/>
                </a:cubicBezTo>
                <a:cubicBezTo>
                  <a:pt x="2653492" y="3623536"/>
                  <a:pt x="2657876" y="3619151"/>
                  <a:pt x="2663275" y="3619151"/>
                </a:cubicBezTo>
                <a:close/>
                <a:moveTo>
                  <a:pt x="2422037" y="3619151"/>
                </a:moveTo>
                <a:cubicBezTo>
                  <a:pt x="2427372" y="3619151"/>
                  <a:pt x="2431754" y="3623473"/>
                  <a:pt x="2431754" y="3628875"/>
                </a:cubicBezTo>
                <a:cubicBezTo>
                  <a:pt x="2431754" y="3634277"/>
                  <a:pt x="2427435" y="3638662"/>
                  <a:pt x="2422037" y="3638662"/>
                </a:cubicBezTo>
                <a:cubicBezTo>
                  <a:pt x="2416639" y="3638662"/>
                  <a:pt x="2412257" y="3634213"/>
                  <a:pt x="2412257" y="3628875"/>
                </a:cubicBezTo>
                <a:cubicBezTo>
                  <a:pt x="2412257" y="3623536"/>
                  <a:pt x="2416639" y="3619151"/>
                  <a:pt x="2422037" y="3619151"/>
                </a:cubicBezTo>
                <a:close/>
                <a:moveTo>
                  <a:pt x="2180788" y="3619151"/>
                </a:moveTo>
                <a:cubicBezTo>
                  <a:pt x="2186189" y="3619151"/>
                  <a:pt x="2190580" y="3623473"/>
                  <a:pt x="2190580" y="3628875"/>
                </a:cubicBezTo>
                <a:cubicBezTo>
                  <a:pt x="2190580" y="3634277"/>
                  <a:pt x="2186136" y="3638662"/>
                  <a:pt x="2180788" y="3638662"/>
                </a:cubicBezTo>
                <a:cubicBezTo>
                  <a:pt x="2175475" y="3638662"/>
                  <a:pt x="2171085" y="3634213"/>
                  <a:pt x="2171085" y="3628875"/>
                </a:cubicBezTo>
                <a:cubicBezTo>
                  <a:pt x="2171085" y="3623536"/>
                  <a:pt x="2175412" y="3619151"/>
                  <a:pt x="2180788" y="3619151"/>
                </a:cubicBezTo>
                <a:close/>
                <a:moveTo>
                  <a:pt x="1939582" y="3619151"/>
                </a:moveTo>
                <a:cubicBezTo>
                  <a:pt x="1944980" y="3619151"/>
                  <a:pt x="1949365" y="3623473"/>
                  <a:pt x="1949365" y="3628875"/>
                </a:cubicBezTo>
                <a:cubicBezTo>
                  <a:pt x="1949365" y="3634277"/>
                  <a:pt x="1944920" y="3638662"/>
                  <a:pt x="1939582" y="3638662"/>
                </a:cubicBezTo>
                <a:cubicBezTo>
                  <a:pt x="1934245" y="3638662"/>
                  <a:pt x="1929861" y="3634213"/>
                  <a:pt x="1929861" y="3628875"/>
                </a:cubicBezTo>
                <a:cubicBezTo>
                  <a:pt x="1929861" y="3623536"/>
                  <a:pt x="1934181" y="3619151"/>
                  <a:pt x="1939582" y="3619151"/>
                </a:cubicBezTo>
                <a:close/>
                <a:moveTo>
                  <a:pt x="1698332" y="3619151"/>
                </a:moveTo>
                <a:cubicBezTo>
                  <a:pt x="1703733" y="3619151"/>
                  <a:pt x="1708118" y="3623473"/>
                  <a:pt x="1708118" y="3628875"/>
                </a:cubicBezTo>
                <a:cubicBezTo>
                  <a:pt x="1708118" y="3634277"/>
                  <a:pt x="1703733" y="3638662"/>
                  <a:pt x="1698332" y="3638662"/>
                </a:cubicBezTo>
                <a:cubicBezTo>
                  <a:pt x="1692931" y="3638662"/>
                  <a:pt x="1688547" y="3634213"/>
                  <a:pt x="1688547" y="3628875"/>
                </a:cubicBezTo>
                <a:cubicBezTo>
                  <a:pt x="1688547" y="3623536"/>
                  <a:pt x="1692931" y="3619151"/>
                  <a:pt x="1698332" y="3619151"/>
                </a:cubicBezTo>
                <a:close/>
                <a:moveTo>
                  <a:pt x="1457108" y="3619151"/>
                </a:moveTo>
                <a:cubicBezTo>
                  <a:pt x="1462443" y="3619151"/>
                  <a:pt x="1466827" y="3623473"/>
                  <a:pt x="1466827" y="3628875"/>
                </a:cubicBezTo>
                <a:cubicBezTo>
                  <a:pt x="1466827" y="3634277"/>
                  <a:pt x="1462507" y="3638662"/>
                  <a:pt x="1457108" y="3638662"/>
                </a:cubicBezTo>
                <a:cubicBezTo>
                  <a:pt x="1451707" y="3638662"/>
                  <a:pt x="1447323" y="3634213"/>
                  <a:pt x="1447323" y="3628875"/>
                </a:cubicBezTo>
                <a:cubicBezTo>
                  <a:pt x="1447323" y="3623536"/>
                  <a:pt x="1451707" y="3619151"/>
                  <a:pt x="1457108" y="3619151"/>
                </a:cubicBezTo>
                <a:close/>
                <a:moveTo>
                  <a:pt x="1215886" y="3619151"/>
                </a:moveTo>
                <a:cubicBezTo>
                  <a:pt x="1221286" y="3619151"/>
                  <a:pt x="1225670" y="3623473"/>
                  <a:pt x="1225670" y="3628875"/>
                </a:cubicBezTo>
                <a:cubicBezTo>
                  <a:pt x="1225670" y="3634277"/>
                  <a:pt x="1221223" y="3638662"/>
                  <a:pt x="1215886" y="3638662"/>
                </a:cubicBezTo>
                <a:cubicBezTo>
                  <a:pt x="1210550" y="3638662"/>
                  <a:pt x="1206166" y="3634213"/>
                  <a:pt x="1206166" y="3628875"/>
                </a:cubicBezTo>
                <a:cubicBezTo>
                  <a:pt x="1206166" y="3623536"/>
                  <a:pt x="1210486" y="3619151"/>
                  <a:pt x="1215886" y="3619151"/>
                </a:cubicBezTo>
                <a:close/>
                <a:moveTo>
                  <a:pt x="974666" y="3619151"/>
                </a:moveTo>
                <a:cubicBezTo>
                  <a:pt x="980066" y="3619151"/>
                  <a:pt x="984450" y="3623473"/>
                  <a:pt x="984450" y="3628875"/>
                </a:cubicBezTo>
                <a:cubicBezTo>
                  <a:pt x="984450" y="3634277"/>
                  <a:pt x="980003" y="3638662"/>
                  <a:pt x="974666" y="3638662"/>
                </a:cubicBezTo>
                <a:cubicBezTo>
                  <a:pt x="969330" y="3638662"/>
                  <a:pt x="964946" y="3634213"/>
                  <a:pt x="964946" y="3628875"/>
                </a:cubicBezTo>
                <a:cubicBezTo>
                  <a:pt x="964946" y="3623536"/>
                  <a:pt x="969266" y="3619151"/>
                  <a:pt x="974666" y="3619151"/>
                </a:cubicBezTo>
                <a:close/>
                <a:moveTo>
                  <a:pt x="733446" y="3619151"/>
                </a:moveTo>
                <a:cubicBezTo>
                  <a:pt x="738782" y="3619151"/>
                  <a:pt x="743166" y="3623473"/>
                  <a:pt x="743166" y="3628875"/>
                </a:cubicBezTo>
                <a:cubicBezTo>
                  <a:pt x="743166" y="3634277"/>
                  <a:pt x="738846" y="3638662"/>
                  <a:pt x="733446" y="3638662"/>
                </a:cubicBezTo>
                <a:cubicBezTo>
                  <a:pt x="728046" y="3638662"/>
                  <a:pt x="723662" y="3634213"/>
                  <a:pt x="723662" y="3628875"/>
                </a:cubicBezTo>
                <a:cubicBezTo>
                  <a:pt x="723662" y="3623536"/>
                  <a:pt x="728046" y="3619151"/>
                  <a:pt x="733446" y="3619151"/>
                </a:cubicBezTo>
                <a:close/>
                <a:moveTo>
                  <a:pt x="492225" y="3619151"/>
                </a:moveTo>
                <a:cubicBezTo>
                  <a:pt x="497561" y="3619151"/>
                  <a:pt x="501945" y="3623473"/>
                  <a:pt x="501945" y="3628875"/>
                </a:cubicBezTo>
                <a:cubicBezTo>
                  <a:pt x="501945" y="3634277"/>
                  <a:pt x="497625" y="3638662"/>
                  <a:pt x="492225" y="3638662"/>
                </a:cubicBezTo>
                <a:cubicBezTo>
                  <a:pt x="486825" y="3638662"/>
                  <a:pt x="482441" y="3634213"/>
                  <a:pt x="482441" y="3628875"/>
                </a:cubicBezTo>
                <a:cubicBezTo>
                  <a:pt x="482441" y="3623536"/>
                  <a:pt x="486825" y="3619151"/>
                  <a:pt x="492225" y="3619151"/>
                </a:cubicBezTo>
                <a:close/>
                <a:moveTo>
                  <a:pt x="251005" y="3619151"/>
                </a:moveTo>
                <a:cubicBezTo>
                  <a:pt x="256406" y="3619151"/>
                  <a:pt x="260789" y="3623473"/>
                  <a:pt x="260789" y="3628875"/>
                </a:cubicBezTo>
                <a:cubicBezTo>
                  <a:pt x="260789" y="3634277"/>
                  <a:pt x="256342" y="3638662"/>
                  <a:pt x="251005" y="3638662"/>
                </a:cubicBezTo>
                <a:cubicBezTo>
                  <a:pt x="245670" y="3638662"/>
                  <a:pt x="241286" y="3634213"/>
                  <a:pt x="241286" y="3628875"/>
                </a:cubicBezTo>
                <a:cubicBezTo>
                  <a:pt x="241286" y="3623536"/>
                  <a:pt x="245606" y="3619151"/>
                  <a:pt x="251005" y="3619151"/>
                </a:cubicBezTo>
                <a:close/>
                <a:moveTo>
                  <a:pt x="9722" y="3619151"/>
                </a:moveTo>
                <a:cubicBezTo>
                  <a:pt x="15122" y="3619151"/>
                  <a:pt x="19506" y="3623473"/>
                  <a:pt x="19506" y="3628875"/>
                </a:cubicBezTo>
                <a:cubicBezTo>
                  <a:pt x="19506" y="3634277"/>
                  <a:pt x="15059" y="3638662"/>
                  <a:pt x="9722" y="3638662"/>
                </a:cubicBezTo>
                <a:cubicBezTo>
                  <a:pt x="4386" y="3638662"/>
                  <a:pt x="2" y="3634213"/>
                  <a:pt x="2" y="3628875"/>
                </a:cubicBezTo>
                <a:cubicBezTo>
                  <a:pt x="2" y="3623536"/>
                  <a:pt x="4322" y="3619151"/>
                  <a:pt x="9722" y="3619151"/>
                </a:cubicBezTo>
                <a:close/>
                <a:moveTo>
                  <a:pt x="11820259" y="3377836"/>
                </a:moveTo>
                <a:cubicBezTo>
                  <a:pt x="11825659" y="3377836"/>
                  <a:pt x="11830043" y="3382285"/>
                  <a:pt x="11830043" y="3387624"/>
                </a:cubicBezTo>
                <a:cubicBezTo>
                  <a:pt x="11830043" y="3392962"/>
                  <a:pt x="11825596" y="3397347"/>
                  <a:pt x="11820259" y="3397347"/>
                </a:cubicBezTo>
                <a:cubicBezTo>
                  <a:pt x="11814922" y="3397347"/>
                  <a:pt x="11810539" y="3393026"/>
                  <a:pt x="11810539" y="3387624"/>
                </a:cubicBezTo>
                <a:cubicBezTo>
                  <a:pt x="11810539" y="3382221"/>
                  <a:pt x="11814859" y="3377836"/>
                  <a:pt x="11820259" y="3377836"/>
                </a:cubicBezTo>
                <a:close/>
                <a:moveTo>
                  <a:pt x="11579030" y="3377836"/>
                </a:moveTo>
                <a:cubicBezTo>
                  <a:pt x="11584430" y="3377836"/>
                  <a:pt x="11588815" y="3382285"/>
                  <a:pt x="11588815" y="3387624"/>
                </a:cubicBezTo>
                <a:cubicBezTo>
                  <a:pt x="11588815" y="3392962"/>
                  <a:pt x="11584367" y="3397347"/>
                  <a:pt x="11579030" y="3397347"/>
                </a:cubicBezTo>
                <a:cubicBezTo>
                  <a:pt x="11573694" y="3397347"/>
                  <a:pt x="11569310" y="3393026"/>
                  <a:pt x="11569310" y="3387624"/>
                </a:cubicBezTo>
                <a:cubicBezTo>
                  <a:pt x="11569310" y="3382221"/>
                  <a:pt x="11573630" y="3377836"/>
                  <a:pt x="11579030" y="3377836"/>
                </a:cubicBezTo>
                <a:close/>
                <a:moveTo>
                  <a:pt x="11337802" y="3377836"/>
                </a:moveTo>
                <a:cubicBezTo>
                  <a:pt x="11343202" y="3377836"/>
                  <a:pt x="11347587" y="3382285"/>
                  <a:pt x="11347587" y="3387624"/>
                </a:cubicBezTo>
                <a:cubicBezTo>
                  <a:pt x="11347587" y="3392962"/>
                  <a:pt x="11343139" y="3397347"/>
                  <a:pt x="11337802" y="3397347"/>
                </a:cubicBezTo>
                <a:cubicBezTo>
                  <a:pt x="11332466" y="3397347"/>
                  <a:pt x="11328082" y="3393026"/>
                  <a:pt x="11328082" y="3387624"/>
                </a:cubicBezTo>
                <a:cubicBezTo>
                  <a:pt x="11328082" y="3382221"/>
                  <a:pt x="11332402" y="3377836"/>
                  <a:pt x="11337802" y="3377836"/>
                </a:cubicBezTo>
                <a:close/>
                <a:moveTo>
                  <a:pt x="11096574" y="3377836"/>
                </a:moveTo>
                <a:cubicBezTo>
                  <a:pt x="11101910" y="3377836"/>
                  <a:pt x="11106294" y="3382285"/>
                  <a:pt x="11106294" y="3387624"/>
                </a:cubicBezTo>
                <a:cubicBezTo>
                  <a:pt x="11106294" y="3392962"/>
                  <a:pt x="11101974" y="3397347"/>
                  <a:pt x="11096574" y="3397347"/>
                </a:cubicBezTo>
                <a:cubicBezTo>
                  <a:pt x="11091174" y="3397347"/>
                  <a:pt x="11086790" y="3393026"/>
                  <a:pt x="11086790" y="3387624"/>
                </a:cubicBezTo>
                <a:cubicBezTo>
                  <a:pt x="11086790" y="3382221"/>
                  <a:pt x="11091174" y="3377836"/>
                  <a:pt x="11096574" y="3377836"/>
                </a:cubicBezTo>
                <a:close/>
                <a:moveTo>
                  <a:pt x="10855345" y="3377836"/>
                </a:moveTo>
                <a:cubicBezTo>
                  <a:pt x="10860682" y="3377836"/>
                  <a:pt x="10865065" y="3382285"/>
                  <a:pt x="10865065" y="3387624"/>
                </a:cubicBezTo>
                <a:cubicBezTo>
                  <a:pt x="10865065" y="3392962"/>
                  <a:pt x="10860682" y="3397347"/>
                  <a:pt x="10855345" y="3397347"/>
                </a:cubicBezTo>
                <a:cubicBezTo>
                  <a:pt x="10850008" y="3397347"/>
                  <a:pt x="10845625" y="3393026"/>
                  <a:pt x="10845625" y="3387624"/>
                </a:cubicBezTo>
                <a:cubicBezTo>
                  <a:pt x="10845625" y="3382221"/>
                  <a:pt x="10849945" y="3377836"/>
                  <a:pt x="10855345" y="3377836"/>
                </a:cubicBezTo>
                <a:close/>
                <a:moveTo>
                  <a:pt x="10614116" y="3377836"/>
                </a:moveTo>
                <a:cubicBezTo>
                  <a:pt x="10619516" y="3377836"/>
                  <a:pt x="10623901" y="3382285"/>
                  <a:pt x="10623901" y="3387624"/>
                </a:cubicBezTo>
                <a:cubicBezTo>
                  <a:pt x="10623901" y="3392962"/>
                  <a:pt x="10619454" y="3397347"/>
                  <a:pt x="10614116" y="3397347"/>
                </a:cubicBezTo>
                <a:cubicBezTo>
                  <a:pt x="10608780" y="3397347"/>
                  <a:pt x="10604396" y="3393026"/>
                  <a:pt x="10604396" y="3387624"/>
                </a:cubicBezTo>
                <a:cubicBezTo>
                  <a:pt x="10604396" y="3382221"/>
                  <a:pt x="10608716" y="3377836"/>
                  <a:pt x="10614116" y="3377836"/>
                </a:cubicBezTo>
                <a:close/>
                <a:moveTo>
                  <a:pt x="10372888" y="3377836"/>
                </a:moveTo>
                <a:cubicBezTo>
                  <a:pt x="10378288" y="3377836"/>
                  <a:pt x="10382673" y="3382285"/>
                  <a:pt x="10382673" y="3387624"/>
                </a:cubicBezTo>
                <a:cubicBezTo>
                  <a:pt x="10382673" y="3392962"/>
                  <a:pt x="10378225" y="3397347"/>
                  <a:pt x="10372888" y="3397347"/>
                </a:cubicBezTo>
                <a:cubicBezTo>
                  <a:pt x="10367552" y="3397347"/>
                  <a:pt x="10363168" y="3393026"/>
                  <a:pt x="10363168" y="3387624"/>
                </a:cubicBezTo>
                <a:cubicBezTo>
                  <a:pt x="10363168" y="3382221"/>
                  <a:pt x="10367488" y="3377836"/>
                  <a:pt x="10372888" y="3377836"/>
                </a:cubicBezTo>
                <a:close/>
                <a:moveTo>
                  <a:pt x="10131660" y="3377836"/>
                </a:moveTo>
                <a:cubicBezTo>
                  <a:pt x="10137060" y="3377836"/>
                  <a:pt x="10141444" y="3382285"/>
                  <a:pt x="10141444" y="3387624"/>
                </a:cubicBezTo>
                <a:cubicBezTo>
                  <a:pt x="10141444" y="3392962"/>
                  <a:pt x="10136997" y="3397347"/>
                  <a:pt x="10131660" y="3397347"/>
                </a:cubicBezTo>
                <a:cubicBezTo>
                  <a:pt x="10126323" y="3397347"/>
                  <a:pt x="10121940" y="3393026"/>
                  <a:pt x="10121940" y="3387624"/>
                </a:cubicBezTo>
                <a:cubicBezTo>
                  <a:pt x="10121940" y="3382221"/>
                  <a:pt x="10126260" y="3377836"/>
                  <a:pt x="10131660" y="3377836"/>
                </a:cubicBezTo>
                <a:close/>
                <a:moveTo>
                  <a:pt x="9890432" y="3377836"/>
                </a:moveTo>
                <a:cubicBezTo>
                  <a:pt x="9895768" y="3377836"/>
                  <a:pt x="9900152" y="3382285"/>
                  <a:pt x="9900152" y="3387624"/>
                </a:cubicBezTo>
                <a:cubicBezTo>
                  <a:pt x="9900152" y="3392962"/>
                  <a:pt x="9895832" y="3397347"/>
                  <a:pt x="9890432" y="3397347"/>
                </a:cubicBezTo>
                <a:cubicBezTo>
                  <a:pt x="9885031" y="3397347"/>
                  <a:pt x="9880648" y="3393026"/>
                  <a:pt x="9880648" y="3387624"/>
                </a:cubicBezTo>
                <a:cubicBezTo>
                  <a:pt x="9880648" y="3382221"/>
                  <a:pt x="9885031" y="3377836"/>
                  <a:pt x="9890432" y="3377836"/>
                </a:cubicBezTo>
                <a:close/>
                <a:moveTo>
                  <a:pt x="9649203" y="3377836"/>
                </a:moveTo>
                <a:cubicBezTo>
                  <a:pt x="9654540" y="3377836"/>
                  <a:pt x="9658923" y="3382285"/>
                  <a:pt x="9658923" y="3387624"/>
                </a:cubicBezTo>
                <a:cubicBezTo>
                  <a:pt x="9658923" y="3392963"/>
                  <a:pt x="9654540" y="3397347"/>
                  <a:pt x="9649203" y="3397347"/>
                </a:cubicBezTo>
                <a:cubicBezTo>
                  <a:pt x="9643866" y="3397347"/>
                  <a:pt x="9639483" y="3393026"/>
                  <a:pt x="9639483" y="3387624"/>
                </a:cubicBezTo>
                <a:cubicBezTo>
                  <a:pt x="9639483" y="3382221"/>
                  <a:pt x="9643803" y="3377836"/>
                  <a:pt x="9649203" y="3377836"/>
                </a:cubicBezTo>
                <a:close/>
                <a:moveTo>
                  <a:pt x="9417695" y="3377836"/>
                </a:moveTo>
                <a:cubicBezTo>
                  <a:pt x="9423031" y="3377836"/>
                  <a:pt x="9427416" y="3382285"/>
                  <a:pt x="9427416" y="3387624"/>
                </a:cubicBezTo>
                <a:cubicBezTo>
                  <a:pt x="9427416" y="3392962"/>
                  <a:pt x="9423095" y="3397347"/>
                  <a:pt x="9417695" y="3397347"/>
                </a:cubicBezTo>
                <a:cubicBezTo>
                  <a:pt x="9412295" y="3397347"/>
                  <a:pt x="9407911" y="3393026"/>
                  <a:pt x="9407911" y="3387624"/>
                </a:cubicBezTo>
                <a:cubicBezTo>
                  <a:pt x="9407911" y="3382221"/>
                  <a:pt x="9412295" y="3377836"/>
                  <a:pt x="9417695" y="3377836"/>
                </a:cubicBezTo>
                <a:close/>
                <a:moveTo>
                  <a:pt x="9176467" y="3377836"/>
                </a:moveTo>
                <a:cubicBezTo>
                  <a:pt x="9181803" y="3377836"/>
                  <a:pt x="9186187" y="3382285"/>
                  <a:pt x="9186187" y="3387624"/>
                </a:cubicBezTo>
                <a:cubicBezTo>
                  <a:pt x="9186187" y="3392962"/>
                  <a:pt x="9181867" y="3397347"/>
                  <a:pt x="9176467" y="3397347"/>
                </a:cubicBezTo>
                <a:cubicBezTo>
                  <a:pt x="9171066" y="3397347"/>
                  <a:pt x="9166683" y="3393026"/>
                  <a:pt x="9166683" y="3387624"/>
                </a:cubicBezTo>
                <a:cubicBezTo>
                  <a:pt x="9166683" y="3382221"/>
                  <a:pt x="9171066" y="3377836"/>
                  <a:pt x="9176467" y="3377836"/>
                </a:cubicBezTo>
                <a:close/>
                <a:moveTo>
                  <a:pt x="8935237" y="3377836"/>
                </a:moveTo>
                <a:cubicBezTo>
                  <a:pt x="8940574" y="3377836"/>
                  <a:pt x="8944958" y="3382285"/>
                  <a:pt x="8944958" y="3387624"/>
                </a:cubicBezTo>
                <a:cubicBezTo>
                  <a:pt x="8944958" y="3392962"/>
                  <a:pt x="8940638" y="3397347"/>
                  <a:pt x="8935237" y="3397347"/>
                </a:cubicBezTo>
                <a:cubicBezTo>
                  <a:pt x="8929837" y="3397347"/>
                  <a:pt x="8925454" y="3393026"/>
                  <a:pt x="8925454" y="3387624"/>
                </a:cubicBezTo>
                <a:cubicBezTo>
                  <a:pt x="8925454" y="3382221"/>
                  <a:pt x="8929837" y="3377836"/>
                  <a:pt x="8935237" y="3377836"/>
                </a:cubicBezTo>
                <a:close/>
                <a:moveTo>
                  <a:pt x="8694009" y="3377836"/>
                </a:moveTo>
                <a:cubicBezTo>
                  <a:pt x="8699346" y="3377836"/>
                  <a:pt x="8703730" y="3382285"/>
                  <a:pt x="8703730" y="3387624"/>
                </a:cubicBezTo>
                <a:cubicBezTo>
                  <a:pt x="8703730" y="3392962"/>
                  <a:pt x="8699346" y="3397347"/>
                  <a:pt x="8694009" y="3397347"/>
                </a:cubicBezTo>
                <a:cubicBezTo>
                  <a:pt x="8688673" y="3397347"/>
                  <a:pt x="8684289" y="3393026"/>
                  <a:pt x="8684289" y="3387624"/>
                </a:cubicBezTo>
                <a:cubicBezTo>
                  <a:pt x="8684289" y="3382221"/>
                  <a:pt x="8688609" y="3377836"/>
                  <a:pt x="8694009" y="3377836"/>
                </a:cubicBezTo>
                <a:close/>
                <a:moveTo>
                  <a:pt x="8452781" y="3377836"/>
                </a:moveTo>
                <a:cubicBezTo>
                  <a:pt x="8458181" y="3377836"/>
                  <a:pt x="8462566" y="3382285"/>
                  <a:pt x="8462566" y="3387624"/>
                </a:cubicBezTo>
                <a:cubicBezTo>
                  <a:pt x="8462566" y="3392962"/>
                  <a:pt x="8458118" y="3397347"/>
                  <a:pt x="8452781" y="3397347"/>
                </a:cubicBezTo>
                <a:cubicBezTo>
                  <a:pt x="8447445" y="3397347"/>
                  <a:pt x="8443061" y="3393026"/>
                  <a:pt x="8443061" y="3387624"/>
                </a:cubicBezTo>
                <a:cubicBezTo>
                  <a:pt x="8443061" y="3382221"/>
                  <a:pt x="8447381" y="3377836"/>
                  <a:pt x="8452781" y="3377836"/>
                </a:cubicBezTo>
                <a:close/>
                <a:moveTo>
                  <a:pt x="8211553" y="3377836"/>
                </a:moveTo>
                <a:cubicBezTo>
                  <a:pt x="8216889" y="3377836"/>
                  <a:pt x="8221273" y="3382285"/>
                  <a:pt x="8221273" y="3387624"/>
                </a:cubicBezTo>
                <a:cubicBezTo>
                  <a:pt x="8221273" y="3392962"/>
                  <a:pt x="8216953" y="3397347"/>
                  <a:pt x="8211553" y="3397347"/>
                </a:cubicBezTo>
                <a:cubicBezTo>
                  <a:pt x="8206152" y="3397347"/>
                  <a:pt x="8201769" y="3393026"/>
                  <a:pt x="8201769" y="3387624"/>
                </a:cubicBezTo>
                <a:cubicBezTo>
                  <a:pt x="8201769" y="3382221"/>
                  <a:pt x="8206152" y="3377836"/>
                  <a:pt x="8211553" y="3377836"/>
                </a:cubicBezTo>
                <a:close/>
                <a:moveTo>
                  <a:pt x="7970260" y="3377836"/>
                </a:moveTo>
                <a:cubicBezTo>
                  <a:pt x="7975661" y="3377836"/>
                  <a:pt x="7980044" y="3382285"/>
                  <a:pt x="7980044" y="3387624"/>
                </a:cubicBezTo>
                <a:cubicBezTo>
                  <a:pt x="7980044" y="3392962"/>
                  <a:pt x="7975661" y="3397347"/>
                  <a:pt x="7970260" y="3397347"/>
                </a:cubicBezTo>
                <a:cubicBezTo>
                  <a:pt x="7964860" y="3397347"/>
                  <a:pt x="7960477" y="3393026"/>
                  <a:pt x="7960477" y="3387624"/>
                </a:cubicBezTo>
                <a:cubicBezTo>
                  <a:pt x="7960477" y="3382221"/>
                  <a:pt x="7964860" y="3377836"/>
                  <a:pt x="7970260" y="3377836"/>
                </a:cubicBezTo>
                <a:close/>
                <a:moveTo>
                  <a:pt x="7729032" y="3377836"/>
                </a:moveTo>
                <a:cubicBezTo>
                  <a:pt x="7734369" y="3377836"/>
                  <a:pt x="7738753" y="3382285"/>
                  <a:pt x="7738753" y="3387624"/>
                </a:cubicBezTo>
                <a:cubicBezTo>
                  <a:pt x="7738753" y="3392962"/>
                  <a:pt x="7734432" y="3397347"/>
                  <a:pt x="7729032" y="3397347"/>
                </a:cubicBezTo>
                <a:cubicBezTo>
                  <a:pt x="7723632" y="3397347"/>
                  <a:pt x="7719249" y="3393026"/>
                  <a:pt x="7719249" y="3387624"/>
                </a:cubicBezTo>
                <a:cubicBezTo>
                  <a:pt x="7719249" y="3382221"/>
                  <a:pt x="7723632" y="3377836"/>
                  <a:pt x="7729032" y="3377836"/>
                </a:cubicBezTo>
                <a:close/>
                <a:moveTo>
                  <a:pt x="7487803" y="3377836"/>
                </a:moveTo>
                <a:cubicBezTo>
                  <a:pt x="7493139" y="3377836"/>
                  <a:pt x="7497524" y="3382285"/>
                  <a:pt x="7497524" y="3387624"/>
                </a:cubicBezTo>
                <a:cubicBezTo>
                  <a:pt x="7497524" y="3392962"/>
                  <a:pt x="7493203" y="3397347"/>
                  <a:pt x="7487803" y="3397347"/>
                </a:cubicBezTo>
                <a:cubicBezTo>
                  <a:pt x="7482403" y="3397347"/>
                  <a:pt x="7478019" y="3393026"/>
                  <a:pt x="7478019" y="3387624"/>
                </a:cubicBezTo>
                <a:cubicBezTo>
                  <a:pt x="7478019" y="3382221"/>
                  <a:pt x="7482403" y="3377836"/>
                  <a:pt x="7487803" y="3377836"/>
                </a:cubicBezTo>
                <a:close/>
                <a:moveTo>
                  <a:pt x="7246575" y="3377836"/>
                </a:moveTo>
                <a:cubicBezTo>
                  <a:pt x="7251975" y="3377836"/>
                  <a:pt x="7256359" y="3382285"/>
                  <a:pt x="7256359" y="3387624"/>
                </a:cubicBezTo>
                <a:cubicBezTo>
                  <a:pt x="7256359" y="3392962"/>
                  <a:pt x="7251912" y="3397347"/>
                  <a:pt x="7246575" y="3397347"/>
                </a:cubicBezTo>
                <a:cubicBezTo>
                  <a:pt x="7241238" y="3397347"/>
                  <a:pt x="7236855" y="3393026"/>
                  <a:pt x="7236855" y="3387624"/>
                </a:cubicBezTo>
                <a:cubicBezTo>
                  <a:pt x="7236855" y="3382221"/>
                  <a:pt x="7241175" y="3377836"/>
                  <a:pt x="7246575" y="3377836"/>
                </a:cubicBezTo>
                <a:close/>
                <a:moveTo>
                  <a:pt x="7005346" y="3377836"/>
                </a:moveTo>
                <a:cubicBezTo>
                  <a:pt x="7010746" y="3377836"/>
                  <a:pt x="7015130" y="3382285"/>
                  <a:pt x="7015130" y="3387624"/>
                </a:cubicBezTo>
                <a:cubicBezTo>
                  <a:pt x="7015130" y="3392962"/>
                  <a:pt x="7010683" y="3397347"/>
                  <a:pt x="7005346" y="3397347"/>
                </a:cubicBezTo>
                <a:cubicBezTo>
                  <a:pt x="7000009" y="3397347"/>
                  <a:pt x="6995626" y="3393026"/>
                  <a:pt x="6995626" y="3387624"/>
                </a:cubicBezTo>
                <a:cubicBezTo>
                  <a:pt x="6995626" y="3382221"/>
                  <a:pt x="6999946" y="3377836"/>
                  <a:pt x="7005346" y="3377836"/>
                </a:cubicBezTo>
                <a:close/>
                <a:moveTo>
                  <a:pt x="6764118" y="3377836"/>
                </a:moveTo>
                <a:cubicBezTo>
                  <a:pt x="6769518" y="3377836"/>
                  <a:pt x="6773902" y="3382285"/>
                  <a:pt x="6773902" y="3387624"/>
                </a:cubicBezTo>
                <a:cubicBezTo>
                  <a:pt x="6773902" y="3392962"/>
                  <a:pt x="6769518" y="3397347"/>
                  <a:pt x="6764118" y="3397347"/>
                </a:cubicBezTo>
                <a:cubicBezTo>
                  <a:pt x="6758718" y="3397347"/>
                  <a:pt x="6754335" y="3393026"/>
                  <a:pt x="6754335" y="3387624"/>
                </a:cubicBezTo>
                <a:cubicBezTo>
                  <a:pt x="6754335" y="3382221"/>
                  <a:pt x="6758718" y="3377836"/>
                  <a:pt x="6764118" y="3377836"/>
                </a:cubicBezTo>
                <a:close/>
                <a:moveTo>
                  <a:pt x="6522889" y="3377836"/>
                </a:moveTo>
                <a:cubicBezTo>
                  <a:pt x="6528225" y="3377836"/>
                  <a:pt x="6532610" y="3382285"/>
                  <a:pt x="6532610" y="3387624"/>
                </a:cubicBezTo>
                <a:cubicBezTo>
                  <a:pt x="6532610" y="3392962"/>
                  <a:pt x="6528289" y="3397347"/>
                  <a:pt x="6522889" y="3397347"/>
                </a:cubicBezTo>
                <a:cubicBezTo>
                  <a:pt x="6517489" y="3397347"/>
                  <a:pt x="6513105" y="3393026"/>
                  <a:pt x="6513105" y="3387624"/>
                </a:cubicBezTo>
                <a:cubicBezTo>
                  <a:pt x="6513105" y="3382221"/>
                  <a:pt x="6517489" y="3377836"/>
                  <a:pt x="6522889" y="3377836"/>
                </a:cubicBezTo>
                <a:close/>
                <a:moveTo>
                  <a:pt x="6281661" y="3377836"/>
                </a:moveTo>
                <a:cubicBezTo>
                  <a:pt x="6286997" y="3377836"/>
                  <a:pt x="6291381" y="3382285"/>
                  <a:pt x="6291381" y="3387624"/>
                </a:cubicBezTo>
                <a:cubicBezTo>
                  <a:pt x="6291381" y="3392962"/>
                  <a:pt x="6287061" y="3397347"/>
                  <a:pt x="6281661" y="3397347"/>
                </a:cubicBezTo>
                <a:cubicBezTo>
                  <a:pt x="6276261" y="3397347"/>
                  <a:pt x="6271877" y="3393026"/>
                  <a:pt x="6271877" y="3387624"/>
                </a:cubicBezTo>
                <a:cubicBezTo>
                  <a:pt x="6271877" y="3382221"/>
                  <a:pt x="6276261" y="3377836"/>
                  <a:pt x="6281661" y="3377836"/>
                </a:cubicBezTo>
                <a:close/>
                <a:moveTo>
                  <a:pt x="6040432" y="3377836"/>
                </a:moveTo>
                <a:cubicBezTo>
                  <a:pt x="6045832" y="3377836"/>
                  <a:pt x="6050216" y="3382285"/>
                  <a:pt x="6050216" y="3387624"/>
                </a:cubicBezTo>
                <a:cubicBezTo>
                  <a:pt x="6050216" y="3392962"/>
                  <a:pt x="6045769" y="3397347"/>
                  <a:pt x="6040432" y="3397347"/>
                </a:cubicBezTo>
                <a:cubicBezTo>
                  <a:pt x="6035095" y="3397347"/>
                  <a:pt x="6030712" y="3393026"/>
                  <a:pt x="6030712" y="3387624"/>
                </a:cubicBezTo>
                <a:cubicBezTo>
                  <a:pt x="6030712" y="3382221"/>
                  <a:pt x="6035032" y="3377836"/>
                  <a:pt x="6040432" y="3377836"/>
                </a:cubicBezTo>
                <a:close/>
                <a:moveTo>
                  <a:pt x="5799205" y="3377836"/>
                </a:moveTo>
                <a:cubicBezTo>
                  <a:pt x="5804606" y="3377836"/>
                  <a:pt x="5808989" y="3382285"/>
                  <a:pt x="5808989" y="3387624"/>
                </a:cubicBezTo>
                <a:cubicBezTo>
                  <a:pt x="5808989" y="3392962"/>
                  <a:pt x="5804542" y="3397347"/>
                  <a:pt x="5799205" y="3397347"/>
                </a:cubicBezTo>
                <a:cubicBezTo>
                  <a:pt x="5793870" y="3397347"/>
                  <a:pt x="5789486" y="3393026"/>
                  <a:pt x="5789486" y="3387624"/>
                </a:cubicBezTo>
                <a:cubicBezTo>
                  <a:pt x="5789486" y="3382221"/>
                  <a:pt x="5793806" y="3377836"/>
                  <a:pt x="5799205" y="3377836"/>
                </a:cubicBezTo>
                <a:close/>
                <a:moveTo>
                  <a:pt x="5557991" y="3377836"/>
                </a:moveTo>
                <a:cubicBezTo>
                  <a:pt x="5563392" y="3377836"/>
                  <a:pt x="5567774" y="3382285"/>
                  <a:pt x="5567774" y="3387624"/>
                </a:cubicBezTo>
                <a:cubicBezTo>
                  <a:pt x="5567774" y="3392962"/>
                  <a:pt x="5563392" y="3397347"/>
                  <a:pt x="5557991" y="3397347"/>
                </a:cubicBezTo>
                <a:cubicBezTo>
                  <a:pt x="5552592" y="3397347"/>
                  <a:pt x="5548208" y="3393026"/>
                  <a:pt x="5548208" y="3387624"/>
                </a:cubicBezTo>
                <a:cubicBezTo>
                  <a:pt x="5548208" y="3382221"/>
                  <a:pt x="5552592" y="3377836"/>
                  <a:pt x="5557991" y="3377836"/>
                </a:cubicBezTo>
                <a:close/>
                <a:moveTo>
                  <a:pt x="5316710" y="3377836"/>
                </a:moveTo>
                <a:cubicBezTo>
                  <a:pt x="5322044" y="3377836"/>
                  <a:pt x="5326429" y="3382285"/>
                  <a:pt x="5326429" y="3387624"/>
                </a:cubicBezTo>
                <a:cubicBezTo>
                  <a:pt x="5326429" y="3392962"/>
                  <a:pt x="5322105" y="3397347"/>
                  <a:pt x="5316710" y="3397347"/>
                </a:cubicBezTo>
                <a:cubicBezTo>
                  <a:pt x="5311314" y="3397347"/>
                  <a:pt x="5306924" y="3393026"/>
                  <a:pt x="5306924" y="3387624"/>
                </a:cubicBezTo>
                <a:cubicBezTo>
                  <a:pt x="5306924" y="3382221"/>
                  <a:pt x="5311314" y="3377836"/>
                  <a:pt x="5316710" y="3377836"/>
                </a:cubicBezTo>
                <a:close/>
                <a:moveTo>
                  <a:pt x="5075486" y="3377836"/>
                </a:moveTo>
                <a:cubicBezTo>
                  <a:pt x="5080820" y="3377836"/>
                  <a:pt x="5085202" y="3382285"/>
                  <a:pt x="5085202" y="3387624"/>
                </a:cubicBezTo>
                <a:cubicBezTo>
                  <a:pt x="5085202" y="3392962"/>
                  <a:pt x="5080883" y="3397347"/>
                  <a:pt x="5075486" y="3397347"/>
                </a:cubicBezTo>
                <a:cubicBezTo>
                  <a:pt x="5070087" y="3397347"/>
                  <a:pt x="5065705" y="3393026"/>
                  <a:pt x="5065705" y="3387624"/>
                </a:cubicBezTo>
                <a:cubicBezTo>
                  <a:pt x="5065705" y="3382221"/>
                  <a:pt x="5070087" y="3377836"/>
                  <a:pt x="5075486" y="3377836"/>
                </a:cubicBezTo>
                <a:close/>
                <a:moveTo>
                  <a:pt x="4834252" y="3377836"/>
                </a:moveTo>
                <a:cubicBezTo>
                  <a:pt x="4839658" y="3377836"/>
                  <a:pt x="4844040" y="3382285"/>
                  <a:pt x="4844040" y="3387624"/>
                </a:cubicBezTo>
                <a:cubicBezTo>
                  <a:pt x="4844040" y="3392962"/>
                  <a:pt x="4839595" y="3397347"/>
                  <a:pt x="4834252" y="3397347"/>
                </a:cubicBezTo>
                <a:cubicBezTo>
                  <a:pt x="4828915" y="3397347"/>
                  <a:pt x="4824534" y="3393026"/>
                  <a:pt x="4824534" y="3387624"/>
                </a:cubicBezTo>
                <a:cubicBezTo>
                  <a:pt x="4824534" y="3382221"/>
                  <a:pt x="4828853" y="3377836"/>
                  <a:pt x="4834252" y="3377836"/>
                </a:cubicBezTo>
                <a:close/>
                <a:moveTo>
                  <a:pt x="4593019" y="3377836"/>
                </a:moveTo>
                <a:cubicBezTo>
                  <a:pt x="4598416" y="3377836"/>
                  <a:pt x="4602795" y="3382285"/>
                  <a:pt x="4602795" y="3387624"/>
                </a:cubicBezTo>
                <a:cubicBezTo>
                  <a:pt x="4602795" y="3392962"/>
                  <a:pt x="4598353" y="3397347"/>
                  <a:pt x="4593019" y="3397347"/>
                </a:cubicBezTo>
                <a:cubicBezTo>
                  <a:pt x="4587686" y="3397347"/>
                  <a:pt x="4583304" y="3393026"/>
                  <a:pt x="4583304" y="3387624"/>
                </a:cubicBezTo>
                <a:cubicBezTo>
                  <a:pt x="4583304" y="3382221"/>
                  <a:pt x="4587622" y="3377836"/>
                  <a:pt x="4593019" y="3377836"/>
                </a:cubicBezTo>
                <a:close/>
                <a:moveTo>
                  <a:pt x="4351806" y="3377836"/>
                </a:moveTo>
                <a:cubicBezTo>
                  <a:pt x="4357195" y="3377836"/>
                  <a:pt x="4361580" y="3382285"/>
                  <a:pt x="4361580" y="3387624"/>
                </a:cubicBezTo>
                <a:cubicBezTo>
                  <a:pt x="4361580" y="3392962"/>
                  <a:pt x="4357195" y="3397347"/>
                  <a:pt x="4351806" y="3397347"/>
                </a:cubicBezTo>
                <a:cubicBezTo>
                  <a:pt x="4346397" y="3397347"/>
                  <a:pt x="4342006" y="3393026"/>
                  <a:pt x="4342006" y="3387624"/>
                </a:cubicBezTo>
                <a:cubicBezTo>
                  <a:pt x="4342006" y="3382221"/>
                  <a:pt x="4346397" y="3377836"/>
                  <a:pt x="4351806" y="3377836"/>
                </a:cubicBezTo>
                <a:close/>
                <a:moveTo>
                  <a:pt x="4110581" y="3377836"/>
                </a:moveTo>
                <a:cubicBezTo>
                  <a:pt x="4115984" y="3377836"/>
                  <a:pt x="4120362" y="3382285"/>
                  <a:pt x="4120362" y="3387624"/>
                </a:cubicBezTo>
                <a:cubicBezTo>
                  <a:pt x="4120362" y="3392962"/>
                  <a:pt x="4115984" y="3397347"/>
                  <a:pt x="4110581" y="3397347"/>
                </a:cubicBezTo>
                <a:cubicBezTo>
                  <a:pt x="4105180" y="3397347"/>
                  <a:pt x="4100799" y="3393026"/>
                  <a:pt x="4100799" y="3387624"/>
                </a:cubicBezTo>
                <a:cubicBezTo>
                  <a:pt x="4100799" y="3382221"/>
                  <a:pt x="4105180" y="3377836"/>
                  <a:pt x="4110581" y="3377836"/>
                </a:cubicBezTo>
                <a:close/>
                <a:moveTo>
                  <a:pt x="3869431" y="3377836"/>
                </a:moveTo>
                <a:cubicBezTo>
                  <a:pt x="3874765" y="3377836"/>
                  <a:pt x="3879149" y="3382285"/>
                  <a:pt x="3879149" y="3387624"/>
                </a:cubicBezTo>
                <a:cubicBezTo>
                  <a:pt x="3879149" y="3392962"/>
                  <a:pt x="3874828" y="3397347"/>
                  <a:pt x="3869431" y="3397347"/>
                </a:cubicBezTo>
                <a:cubicBezTo>
                  <a:pt x="3864030" y="3397347"/>
                  <a:pt x="3859648" y="3393026"/>
                  <a:pt x="3859648" y="3387624"/>
                </a:cubicBezTo>
                <a:cubicBezTo>
                  <a:pt x="3859648" y="3382221"/>
                  <a:pt x="3864030" y="3377836"/>
                  <a:pt x="3869431" y="3377836"/>
                </a:cubicBezTo>
                <a:close/>
                <a:moveTo>
                  <a:pt x="3628212" y="3377836"/>
                </a:moveTo>
                <a:cubicBezTo>
                  <a:pt x="3633533" y="3377836"/>
                  <a:pt x="3637936" y="3382285"/>
                  <a:pt x="3637936" y="3387624"/>
                </a:cubicBezTo>
                <a:cubicBezTo>
                  <a:pt x="3637936" y="3392962"/>
                  <a:pt x="3633597" y="3397347"/>
                  <a:pt x="3628212" y="3397347"/>
                </a:cubicBezTo>
                <a:cubicBezTo>
                  <a:pt x="3622814" y="3397347"/>
                  <a:pt x="3618430" y="3393026"/>
                  <a:pt x="3618430" y="3387624"/>
                </a:cubicBezTo>
                <a:cubicBezTo>
                  <a:pt x="3618430" y="3382221"/>
                  <a:pt x="3622814" y="3377836"/>
                  <a:pt x="3628212" y="3377836"/>
                </a:cubicBezTo>
                <a:close/>
                <a:moveTo>
                  <a:pt x="3386958" y="3377836"/>
                </a:moveTo>
                <a:cubicBezTo>
                  <a:pt x="3392359" y="3377836"/>
                  <a:pt x="3396744" y="3382285"/>
                  <a:pt x="3396744" y="3387624"/>
                </a:cubicBezTo>
                <a:cubicBezTo>
                  <a:pt x="3396744" y="3392962"/>
                  <a:pt x="3392296" y="3397347"/>
                  <a:pt x="3386958" y="3397347"/>
                </a:cubicBezTo>
                <a:cubicBezTo>
                  <a:pt x="3381621" y="3397347"/>
                  <a:pt x="3377236" y="3393026"/>
                  <a:pt x="3377236" y="3387624"/>
                </a:cubicBezTo>
                <a:cubicBezTo>
                  <a:pt x="3377236" y="3382221"/>
                  <a:pt x="3381557" y="3377836"/>
                  <a:pt x="3386958" y="3377836"/>
                </a:cubicBezTo>
                <a:close/>
                <a:moveTo>
                  <a:pt x="3145751" y="3377836"/>
                </a:moveTo>
                <a:cubicBezTo>
                  <a:pt x="3151149" y="3377836"/>
                  <a:pt x="3155533" y="3382285"/>
                  <a:pt x="3155533" y="3387624"/>
                </a:cubicBezTo>
                <a:cubicBezTo>
                  <a:pt x="3155533" y="3392962"/>
                  <a:pt x="3151086" y="3397347"/>
                  <a:pt x="3145751" y="3397347"/>
                </a:cubicBezTo>
                <a:cubicBezTo>
                  <a:pt x="3140416" y="3397347"/>
                  <a:pt x="3136032" y="3393026"/>
                  <a:pt x="3136032" y="3387624"/>
                </a:cubicBezTo>
                <a:cubicBezTo>
                  <a:pt x="3136032" y="3382221"/>
                  <a:pt x="3140351" y="3377836"/>
                  <a:pt x="3145751" y="3377836"/>
                </a:cubicBezTo>
                <a:close/>
                <a:moveTo>
                  <a:pt x="2904573" y="3377836"/>
                </a:moveTo>
                <a:cubicBezTo>
                  <a:pt x="2909972" y="3377836"/>
                  <a:pt x="2914355" y="3382285"/>
                  <a:pt x="2914355" y="3387624"/>
                </a:cubicBezTo>
                <a:cubicBezTo>
                  <a:pt x="2914355" y="3392962"/>
                  <a:pt x="2909972" y="3397347"/>
                  <a:pt x="2904573" y="3397347"/>
                </a:cubicBezTo>
                <a:cubicBezTo>
                  <a:pt x="2899174" y="3397347"/>
                  <a:pt x="2894791" y="3393026"/>
                  <a:pt x="2894791" y="3387624"/>
                </a:cubicBezTo>
                <a:cubicBezTo>
                  <a:pt x="2894791" y="3382221"/>
                  <a:pt x="2899174" y="3377836"/>
                  <a:pt x="2904573" y="3377836"/>
                </a:cubicBezTo>
                <a:close/>
                <a:moveTo>
                  <a:pt x="2663275" y="3377836"/>
                </a:moveTo>
                <a:cubicBezTo>
                  <a:pt x="2668611" y="3377836"/>
                  <a:pt x="2672998" y="3382285"/>
                  <a:pt x="2672998" y="3387624"/>
                </a:cubicBezTo>
                <a:cubicBezTo>
                  <a:pt x="2672998" y="3392962"/>
                  <a:pt x="2668675" y="3397347"/>
                  <a:pt x="2663275" y="3397347"/>
                </a:cubicBezTo>
                <a:cubicBezTo>
                  <a:pt x="2657876" y="3397347"/>
                  <a:pt x="2653492" y="3393026"/>
                  <a:pt x="2653492" y="3387624"/>
                </a:cubicBezTo>
                <a:cubicBezTo>
                  <a:pt x="2653492" y="3382221"/>
                  <a:pt x="2657876" y="3377836"/>
                  <a:pt x="2663275" y="3377836"/>
                </a:cubicBezTo>
                <a:close/>
                <a:moveTo>
                  <a:pt x="2422037" y="3377836"/>
                </a:moveTo>
                <a:cubicBezTo>
                  <a:pt x="2427372" y="3377836"/>
                  <a:pt x="2431754" y="3382285"/>
                  <a:pt x="2431754" y="3387624"/>
                </a:cubicBezTo>
                <a:cubicBezTo>
                  <a:pt x="2431754" y="3392962"/>
                  <a:pt x="2427435" y="3397347"/>
                  <a:pt x="2422037" y="3397347"/>
                </a:cubicBezTo>
                <a:cubicBezTo>
                  <a:pt x="2416639" y="3397347"/>
                  <a:pt x="2412257" y="3393026"/>
                  <a:pt x="2412257" y="3387624"/>
                </a:cubicBezTo>
                <a:cubicBezTo>
                  <a:pt x="2412257" y="3382221"/>
                  <a:pt x="2416639" y="3377836"/>
                  <a:pt x="2422037" y="3377836"/>
                </a:cubicBezTo>
                <a:close/>
                <a:moveTo>
                  <a:pt x="2180788" y="3377836"/>
                </a:moveTo>
                <a:cubicBezTo>
                  <a:pt x="2186189" y="3377836"/>
                  <a:pt x="2190580" y="3382285"/>
                  <a:pt x="2190580" y="3387624"/>
                </a:cubicBezTo>
                <a:cubicBezTo>
                  <a:pt x="2190580" y="3392962"/>
                  <a:pt x="2186136" y="3397347"/>
                  <a:pt x="2180788" y="3397347"/>
                </a:cubicBezTo>
                <a:cubicBezTo>
                  <a:pt x="2175475" y="3397347"/>
                  <a:pt x="2171085" y="3393026"/>
                  <a:pt x="2171085" y="3387624"/>
                </a:cubicBezTo>
                <a:cubicBezTo>
                  <a:pt x="2171085" y="3382221"/>
                  <a:pt x="2175412" y="3377836"/>
                  <a:pt x="2180788" y="3377836"/>
                </a:cubicBezTo>
                <a:close/>
                <a:moveTo>
                  <a:pt x="1939582" y="3377836"/>
                </a:moveTo>
                <a:cubicBezTo>
                  <a:pt x="1944980" y="3377836"/>
                  <a:pt x="1949365" y="3382285"/>
                  <a:pt x="1949365" y="3387624"/>
                </a:cubicBezTo>
                <a:cubicBezTo>
                  <a:pt x="1949365" y="3392962"/>
                  <a:pt x="1944920" y="3397347"/>
                  <a:pt x="1939582" y="3397347"/>
                </a:cubicBezTo>
                <a:cubicBezTo>
                  <a:pt x="1934245" y="3397347"/>
                  <a:pt x="1929861" y="3393026"/>
                  <a:pt x="1929861" y="3387624"/>
                </a:cubicBezTo>
                <a:cubicBezTo>
                  <a:pt x="1929861" y="3382221"/>
                  <a:pt x="1934181" y="3377836"/>
                  <a:pt x="1939582" y="3377836"/>
                </a:cubicBezTo>
                <a:close/>
                <a:moveTo>
                  <a:pt x="1698332" y="3377836"/>
                </a:moveTo>
                <a:cubicBezTo>
                  <a:pt x="1703733" y="3377836"/>
                  <a:pt x="1708118" y="3382285"/>
                  <a:pt x="1708118" y="3387624"/>
                </a:cubicBezTo>
                <a:cubicBezTo>
                  <a:pt x="1708118" y="3392962"/>
                  <a:pt x="1703733" y="3397347"/>
                  <a:pt x="1698332" y="3397347"/>
                </a:cubicBezTo>
                <a:cubicBezTo>
                  <a:pt x="1692931" y="3397347"/>
                  <a:pt x="1688547" y="3393026"/>
                  <a:pt x="1688547" y="3387624"/>
                </a:cubicBezTo>
                <a:cubicBezTo>
                  <a:pt x="1688547" y="3382221"/>
                  <a:pt x="1692931" y="3377836"/>
                  <a:pt x="1698332" y="3377836"/>
                </a:cubicBezTo>
                <a:close/>
                <a:moveTo>
                  <a:pt x="1457107" y="3377836"/>
                </a:moveTo>
                <a:cubicBezTo>
                  <a:pt x="1462443" y="3377836"/>
                  <a:pt x="1466827" y="3382285"/>
                  <a:pt x="1466827" y="3387624"/>
                </a:cubicBezTo>
                <a:cubicBezTo>
                  <a:pt x="1466827" y="3392962"/>
                  <a:pt x="1462507" y="3397347"/>
                  <a:pt x="1457107" y="3397347"/>
                </a:cubicBezTo>
                <a:cubicBezTo>
                  <a:pt x="1451707" y="3397347"/>
                  <a:pt x="1447323" y="3393026"/>
                  <a:pt x="1447323" y="3387624"/>
                </a:cubicBezTo>
                <a:cubicBezTo>
                  <a:pt x="1447323" y="3382221"/>
                  <a:pt x="1451707" y="3377836"/>
                  <a:pt x="1457107" y="3377836"/>
                </a:cubicBezTo>
                <a:close/>
                <a:moveTo>
                  <a:pt x="1215886" y="3377836"/>
                </a:moveTo>
                <a:cubicBezTo>
                  <a:pt x="1221286" y="3377836"/>
                  <a:pt x="1225670" y="3382285"/>
                  <a:pt x="1225670" y="3387624"/>
                </a:cubicBezTo>
                <a:cubicBezTo>
                  <a:pt x="1225670" y="3392962"/>
                  <a:pt x="1221223" y="3397347"/>
                  <a:pt x="1215886" y="3397347"/>
                </a:cubicBezTo>
                <a:cubicBezTo>
                  <a:pt x="1210550" y="3397347"/>
                  <a:pt x="1206166" y="3393026"/>
                  <a:pt x="1206166" y="3387624"/>
                </a:cubicBezTo>
                <a:cubicBezTo>
                  <a:pt x="1206166" y="3382221"/>
                  <a:pt x="1210486" y="3377836"/>
                  <a:pt x="1215886" y="3377836"/>
                </a:cubicBezTo>
                <a:close/>
                <a:moveTo>
                  <a:pt x="974666" y="3377836"/>
                </a:moveTo>
                <a:cubicBezTo>
                  <a:pt x="980065" y="3377836"/>
                  <a:pt x="984449" y="3382285"/>
                  <a:pt x="984449" y="3387624"/>
                </a:cubicBezTo>
                <a:cubicBezTo>
                  <a:pt x="984449" y="3392962"/>
                  <a:pt x="980003" y="3397347"/>
                  <a:pt x="974666" y="3397347"/>
                </a:cubicBezTo>
                <a:cubicBezTo>
                  <a:pt x="969330" y="3397347"/>
                  <a:pt x="964946" y="3393026"/>
                  <a:pt x="964946" y="3387624"/>
                </a:cubicBezTo>
                <a:cubicBezTo>
                  <a:pt x="964946" y="3382221"/>
                  <a:pt x="969266" y="3377836"/>
                  <a:pt x="974666" y="3377836"/>
                </a:cubicBezTo>
                <a:close/>
                <a:moveTo>
                  <a:pt x="733446" y="3377836"/>
                </a:moveTo>
                <a:cubicBezTo>
                  <a:pt x="738782" y="3377836"/>
                  <a:pt x="743165" y="3382285"/>
                  <a:pt x="743165" y="3387624"/>
                </a:cubicBezTo>
                <a:cubicBezTo>
                  <a:pt x="743165" y="3392962"/>
                  <a:pt x="738846" y="3397347"/>
                  <a:pt x="733446" y="3397347"/>
                </a:cubicBezTo>
                <a:cubicBezTo>
                  <a:pt x="728046" y="3397347"/>
                  <a:pt x="723662" y="3393026"/>
                  <a:pt x="723662" y="3387624"/>
                </a:cubicBezTo>
                <a:cubicBezTo>
                  <a:pt x="723662" y="3382221"/>
                  <a:pt x="728046" y="3377836"/>
                  <a:pt x="733446" y="3377836"/>
                </a:cubicBezTo>
                <a:close/>
                <a:moveTo>
                  <a:pt x="492225" y="3377836"/>
                </a:moveTo>
                <a:cubicBezTo>
                  <a:pt x="497561" y="3377836"/>
                  <a:pt x="501945" y="3382285"/>
                  <a:pt x="501945" y="3387624"/>
                </a:cubicBezTo>
                <a:cubicBezTo>
                  <a:pt x="501945" y="3392962"/>
                  <a:pt x="497625" y="3397347"/>
                  <a:pt x="492225" y="3397347"/>
                </a:cubicBezTo>
                <a:cubicBezTo>
                  <a:pt x="486825" y="3397347"/>
                  <a:pt x="482441" y="3393026"/>
                  <a:pt x="482441" y="3387624"/>
                </a:cubicBezTo>
                <a:cubicBezTo>
                  <a:pt x="482441" y="3382221"/>
                  <a:pt x="486825" y="3377836"/>
                  <a:pt x="492225" y="3377836"/>
                </a:cubicBezTo>
                <a:close/>
                <a:moveTo>
                  <a:pt x="251005" y="3377836"/>
                </a:moveTo>
                <a:cubicBezTo>
                  <a:pt x="256405" y="3377836"/>
                  <a:pt x="260789" y="3382285"/>
                  <a:pt x="260789" y="3387624"/>
                </a:cubicBezTo>
                <a:cubicBezTo>
                  <a:pt x="260789" y="3392962"/>
                  <a:pt x="256342" y="3397347"/>
                  <a:pt x="251005" y="3397347"/>
                </a:cubicBezTo>
                <a:cubicBezTo>
                  <a:pt x="245669" y="3397347"/>
                  <a:pt x="241285" y="3393026"/>
                  <a:pt x="241285" y="3387624"/>
                </a:cubicBezTo>
                <a:cubicBezTo>
                  <a:pt x="241285" y="3382221"/>
                  <a:pt x="245605" y="3377836"/>
                  <a:pt x="251005" y="3377836"/>
                </a:cubicBezTo>
                <a:close/>
                <a:moveTo>
                  <a:pt x="9722" y="3377836"/>
                </a:moveTo>
                <a:cubicBezTo>
                  <a:pt x="15122" y="3377836"/>
                  <a:pt x="19506" y="3382285"/>
                  <a:pt x="19506" y="3387624"/>
                </a:cubicBezTo>
                <a:cubicBezTo>
                  <a:pt x="19506" y="3392962"/>
                  <a:pt x="15059" y="3397347"/>
                  <a:pt x="9722" y="3397347"/>
                </a:cubicBezTo>
                <a:cubicBezTo>
                  <a:pt x="4386" y="3397347"/>
                  <a:pt x="2" y="3393026"/>
                  <a:pt x="2" y="3387624"/>
                </a:cubicBezTo>
                <a:cubicBezTo>
                  <a:pt x="2" y="3382221"/>
                  <a:pt x="4322" y="3377836"/>
                  <a:pt x="9722" y="3377836"/>
                </a:cubicBezTo>
                <a:close/>
                <a:moveTo>
                  <a:pt x="9649203" y="3136585"/>
                </a:moveTo>
                <a:cubicBezTo>
                  <a:pt x="9654540" y="3136585"/>
                  <a:pt x="9658923" y="3141033"/>
                  <a:pt x="9658923" y="3146371"/>
                </a:cubicBezTo>
                <a:cubicBezTo>
                  <a:pt x="9658923" y="3151710"/>
                  <a:pt x="9654540" y="3156095"/>
                  <a:pt x="9649203" y="3156095"/>
                </a:cubicBezTo>
                <a:cubicBezTo>
                  <a:pt x="9643866" y="3156095"/>
                  <a:pt x="9639483" y="3151775"/>
                  <a:pt x="9639483" y="3146371"/>
                </a:cubicBezTo>
                <a:cubicBezTo>
                  <a:pt x="9639483" y="3140969"/>
                  <a:pt x="9643803" y="3136585"/>
                  <a:pt x="9649203" y="3136585"/>
                </a:cubicBezTo>
                <a:close/>
                <a:moveTo>
                  <a:pt x="11820259" y="3136584"/>
                </a:moveTo>
                <a:cubicBezTo>
                  <a:pt x="11825659" y="3136584"/>
                  <a:pt x="11830043" y="3141033"/>
                  <a:pt x="11830043" y="3146371"/>
                </a:cubicBezTo>
                <a:cubicBezTo>
                  <a:pt x="11830043" y="3151710"/>
                  <a:pt x="11825596" y="3156095"/>
                  <a:pt x="11820259" y="3156095"/>
                </a:cubicBezTo>
                <a:cubicBezTo>
                  <a:pt x="11814922" y="3156095"/>
                  <a:pt x="11810539" y="3151775"/>
                  <a:pt x="11810539" y="3146371"/>
                </a:cubicBezTo>
                <a:cubicBezTo>
                  <a:pt x="11810539" y="3140969"/>
                  <a:pt x="11814859" y="3136584"/>
                  <a:pt x="11820259" y="3136584"/>
                </a:cubicBezTo>
                <a:close/>
                <a:moveTo>
                  <a:pt x="11579030" y="3136584"/>
                </a:moveTo>
                <a:cubicBezTo>
                  <a:pt x="11584430" y="3136584"/>
                  <a:pt x="11588815" y="3141033"/>
                  <a:pt x="11588815" y="3146371"/>
                </a:cubicBezTo>
                <a:cubicBezTo>
                  <a:pt x="11588815" y="3151710"/>
                  <a:pt x="11584367" y="3156095"/>
                  <a:pt x="11579030" y="3156095"/>
                </a:cubicBezTo>
                <a:cubicBezTo>
                  <a:pt x="11573694" y="3156095"/>
                  <a:pt x="11569310" y="3151775"/>
                  <a:pt x="11569310" y="3146371"/>
                </a:cubicBezTo>
                <a:cubicBezTo>
                  <a:pt x="11569310" y="3140969"/>
                  <a:pt x="11573630" y="3136584"/>
                  <a:pt x="11579030" y="3136584"/>
                </a:cubicBezTo>
                <a:close/>
                <a:moveTo>
                  <a:pt x="11337802" y="3136584"/>
                </a:moveTo>
                <a:cubicBezTo>
                  <a:pt x="11343202" y="3136584"/>
                  <a:pt x="11347587" y="3141033"/>
                  <a:pt x="11347587" y="3146371"/>
                </a:cubicBezTo>
                <a:cubicBezTo>
                  <a:pt x="11347587" y="3151710"/>
                  <a:pt x="11343139" y="3156095"/>
                  <a:pt x="11337802" y="3156095"/>
                </a:cubicBezTo>
                <a:cubicBezTo>
                  <a:pt x="11332466" y="3156095"/>
                  <a:pt x="11328082" y="3151775"/>
                  <a:pt x="11328082" y="3146371"/>
                </a:cubicBezTo>
                <a:cubicBezTo>
                  <a:pt x="11328082" y="3140969"/>
                  <a:pt x="11332402" y="3136584"/>
                  <a:pt x="11337802" y="3136584"/>
                </a:cubicBezTo>
                <a:close/>
                <a:moveTo>
                  <a:pt x="11096574" y="3136584"/>
                </a:moveTo>
                <a:cubicBezTo>
                  <a:pt x="11101910" y="3136584"/>
                  <a:pt x="11106294" y="3141033"/>
                  <a:pt x="11106294" y="3146371"/>
                </a:cubicBezTo>
                <a:cubicBezTo>
                  <a:pt x="11106294" y="3151710"/>
                  <a:pt x="11101974" y="3156095"/>
                  <a:pt x="11096574" y="3156095"/>
                </a:cubicBezTo>
                <a:cubicBezTo>
                  <a:pt x="11091174" y="3156095"/>
                  <a:pt x="11086790" y="3151775"/>
                  <a:pt x="11086790" y="3146371"/>
                </a:cubicBezTo>
                <a:cubicBezTo>
                  <a:pt x="11086790" y="3140969"/>
                  <a:pt x="11091174" y="3136584"/>
                  <a:pt x="11096574" y="3136584"/>
                </a:cubicBezTo>
                <a:close/>
                <a:moveTo>
                  <a:pt x="10855345" y="3136584"/>
                </a:moveTo>
                <a:cubicBezTo>
                  <a:pt x="10860682" y="3136584"/>
                  <a:pt x="10865065" y="3141033"/>
                  <a:pt x="10865065" y="3146371"/>
                </a:cubicBezTo>
                <a:cubicBezTo>
                  <a:pt x="10865065" y="3151710"/>
                  <a:pt x="10860682" y="3156095"/>
                  <a:pt x="10855345" y="3156095"/>
                </a:cubicBezTo>
                <a:cubicBezTo>
                  <a:pt x="10850008" y="3156095"/>
                  <a:pt x="10845625" y="3151775"/>
                  <a:pt x="10845625" y="3146371"/>
                </a:cubicBezTo>
                <a:cubicBezTo>
                  <a:pt x="10845625" y="3140969"/>
                  <a:pt x="10849945" y="3136584"/>
                  <a:pt x="10855345" y="3136584"/>
                </a:cubicBezTo>
                <a:close/>
                <a:moveTo>
                  <a:pt x="10614116" y="3136584"/>
                </a:moveTo>
                <a:cubicBezTo>
                  <a:pt x="10619516" y="3136584"/>
                  <a:pt x="10623901" y="3141033"/>
                  <a:pt x="10623901" y="3146371"/>
                </a:cubicBezTo>
                <a:cubicBezTo>
                  <a:pt x="10623901" y="3151710"/>
                  <a:pt x="10619454" y="3156095"/>
                  <a:pt x="10614116" y="3156095"/>
                </a:cubicBezTo>
                <a:cubicBezTo>
                  <a:pt x="10608780" y="3156095"/>
                  <a:pt x="10604396" y="3151775"/>
                  <a:pt x="10604396" y="3146371"/>
                </a:cubicBezTo>
                <a:cubicBezTo>
                  <a:pt x="10604396" y="3140969"/>
                  <a:pt x="10608716" y="3136584"/>
                  <a:pt x="10614116" y="3136584"/>
                </a:cubicBezTo>
                <a:close/>
                <a:moveTo>
                  <a:pt x="10372888" y="3136584"/>
                </a:moveTo>
                <a:cubicBezTo>
                  <a:pt x="10378288" y="3136584"/>
                  <a:pt x="10382673" y="3141033"/>
                  <a:pt x="10382673" y="3146371"/>
                </a:cubicBezTo>
                <a:cubicBezTo>
                  <a:pt x="10382673" y="3151710"/>
                  <a:pt x="10378225" y="3156095"/>
                  <a:pt x="10372888" y="3156095"/>
                </a:cubicBezTo>
                <a:cubicBezTo>
                  <a:pt x="10367552" y="3156095"/>
                  <a:pt x="10363168" y="3151775"/>
                  <a:pt x="10363168" y="3146371"/>
                </a:cubicBezTo>
                <a:cubicBezTo>
                  <a:pt x="10363168" y="3140969"/>
                  <a:pt x="10367488" y="3136584"/>
                  <a:pt x="10372888" y="3136584"/>
                </a:cubicBezTo>
                <a:close/>
                <a:moveTo>
                  <a:pt x="10131660" y="3136584"/>
                </a:moveTo>
                <a:cubicBezTo>
                  <a:pt x="10137060" y="3136584"/>
                  <a:pt x="10141444" y="3141033"/>
                  <a:pt x="10141444" y="3146371"/>
                </a:cubicBezTo>
                <a:cubicBezTo>
                  <a:pt x="10141444" y="3151710"/>
                  <a:pt x="10136997" y="3156095"/>
                  <a:pt x="10131660" y="3156095"/>
                </a:cubicBezTo>
                <a:cubicBezTo>
                  <a:pt x="10126323" y="3156095"/>
                  <a:pt x="10121940" y="3151775"/>
                  <a:pt x="10121940" y="3146371"/>
                </a:cubicBezTo>
                <a:cubicBezTo>
                  <a:pt x="10121940" y="3140969"/>
                  <a:pt x="10126260" y="3136584"/>
                  <a:pt x="10131660" y="3136584"/>
                </a:cubicBezTo>
                <a:close/>
                <a:moveTo>
                  <a:pt x="9890432" y="3136584"/>
                </a:moveTo>
                <a:cubicBezTo>
                  <a:pt x="9895768" y="3136584"/>
                  <a:pt x="9900152" y="3141033"/>
                  <a:pt x="9900152" y="3146371"/>
                </a:cubicBezTo>
                <a:cubicBezTo>
                  <a:pt x="9900152" y="3151710"/>
                  <a:pt x="9895832" y="3156095"/>
                  <a:pt x="9890432" y="3156095"/>
                </a:cubicBezTo>
                <a:cubicBezTo>
                  <a:pt x="9885031" y="3156095"/>
                  <a:pt x="9880648" y="3151775"/>
                  <a:pt x="9880648" y="3146371"/>
                </a:cubicBezTo>
                <a:cubicBezTo>
                  <a:pt x="9880648" y="3140969"/>
                  <a:pt x="9885031" y="3136584"/>
                  <a:pt x="9890432" y="3136584"/>
                </a:cubicBezTo>
                <a:close/>
                <a:moveTo>
                  <a:pt x="9417695" y="3136584"/>
                </a:moveTo>
                <a:cubicBezTo>
                  <a:pt x="9423031" y="3136584"/>
                  <a:pt x="9427416" y="3141033"/>
                  <a:pt x="9427416" y="3146371"/>
                </a:cubicBezTo>
                <a:cubicBezTo>
                  <a:pt x="9427416" y="3151710"/>
                  <a:pt x="9423095" y="3156095"/>
                  <a:pt x="9417695" y="3156095"/>
                </a:cubicBezTo>
                <a:cubicBezTo>
                  <a:pt x="9412295" y="3156095"/>
                  <a:pt x="9407911" y="3151775"/>
                  <a:pt x="9407911" y="3146371"/>
                </a:cubicBezTo>
                <a:cubicBezTo>
                  <a:pt x="9407911" y="3140969"/>
                  <a:pt x="9412295" y="3136584"/>
                  <a:pt x="9417695" y="3136584"/>
                </a:cubicBezTo>
                <a:close/>
                <a:moveTo>
                  <a:pt x="9176467" y="3136584"/>
                </a:moveTo>
                <a:cubicBezTo>
                  <a:pt x="9181803" y="3136584"/>
                  <a:pt x="9186187" y="3141033"/>
                  <a:pt x="9186187" y="3146371"/>
                </a:cubicBezTo>
                <a:cubicBezTo>
                  <a:pt x="9186187" y="3151710"/>
                  <a:pt x="9181867" y="3156095"/>
                  <a:pt x="9176467" y="3156095"/>
                </a:cubicBezTo>
                <a:cubicBezTo>
                  <a:pt x="9171066" y="3156095"/>
                  <a:pt x="9166683" y="3151775"/>
                  <a:pt x="9166683" y="3146371"/>
                </a:cubicBezTo>
                <a:cubicBezTo>
                  <a:pt x="9166683" y="3140969"/>
                  <a:pt x="9171066" y="3136584"/>
                  <a:pt x="9176467" y="3136584"/>
                </a:cubicBezTo>
                <a:close/>
                <a:moveTo>
                  <a:pt x="8935237" y="3136584"/>
                </a:moveTo>
                <a:cubicBezTo>
                  <a:pt x="8940574" y="3136584"/>
                  <a:pt x="8944958" y="3141033"/>
                  <a:pt x="8944958" y="3146371"/>
                </a:cubicBezTo>
                <a:cubicBezTo>
                  <a:pt x="8944958" y="3151710"/>
                  <a:pt x="8940638" y="3156095"/>
                  <a:pt x="8935237" y="3156095"/>
                </a:cubicBezTo>
                <a:cubicBezTo>
                  <a:pt x="8929837" y="3156095"/>
                  <a:pt x="8925454" y="3151775"/>
                  <a:pt x="8925454" y="3146371"/>
                </a:cubicBezTo>
                <a:cubicBezTo>
                  <a:pt x="8925454" y="3140969"/>
                  <a:pt x="8929837" y="3136584"/>
                  <a:pt x="8935237" y="3136584"/>
                </a:cubicBezTo>
                <a:close/>
                <a:moveTo>
                  <a:pt x="8694009" y="3136584"/>
                </a:moveTo>
                <a:cubicBezTo>
                  <a:pt x="8699346" y="3136584"/>
                  <a:pt x="8703730" y="3141033"/>
                  <a:pt x="8703730" y="3146371"/>
                </a:cubicBezTo>
                <a:cubicBezTo>
                  <a:pt x="8703730" y="3151710"/>
                  <a:pt x="8699346" y="3156095"/>
                  <a:pt x="8694009" y="3156095"/>
                </a:cubicBezTo>
                <a:cubicBezTo>
                  <a:pt x="8688673" y="3156095"/>
                  <a:pt x="8684289" y="3151775"/>
                  <a:pt x="8684289" y="3146371"/>
                </a:cubicBezTo>
                <a:cubicBezTo>
                  <a:pt x="8684289" y="3140969"/>
                  <a:pt x="8688609" y="3136584"/>
                  <a:pt x="8694009" y="3136584"/>
                </a:cubicBezTo>
                <a:close/>
                <a:moveTo>
                  <a:pt x="8452781" y="3136584"/>
                </a:moveTo>
                <a:cubicBezTo>
                  <a:pt x="8458181" y="3136584"/>
                  <a:pt x="8462566" y="3141033"/>
                  <a:pt x="8462566" y="3146371"/>
                </a:cubicBezTo>
                <a:cubicBezTo>
                  <a:pt x="8462566" y="3151710"/>
                  <a:pt x="8458118" y="3156095"/>
                  <a:pt x="8452781" y="3156095"/>
                </a:cubicBezTo>
                <a:cubicBezTo>
                  <a:pt x="8447445" y="3156095"/>
                  <a:pt x="8443061" y="3151775"/>
                  <a:pt x="8443061" y="3146371"/>
                </a:cubicBezTo>
                <a:cubicBezTo>
                  <a:pt x="8443061" y="3140969"/>
                  <a:pt x="8447381" y="3136584"/>
                  <a:pt x="8452781" y="3136584"/>
                </a:cubicBezTo>
                <a:close/>
                <a:moveTo>
                  <a:pt x="8211553" y="3136584"/>
                </a:moveTo>
                <a:cubicBezTo>
                  <a:pt x="8216889" y="3136584"/>
                  <a:pt x="8221273" y="3141033"/>
                  <a:pt x="8221273" y="3146371"/>
                </a:cubicBezTo>
                <a:cubicBezTo>
                  <a:pt x="8221273" y="3151710"/>
                  <a:pt x="8216953" y="3156095"/>
                  <a:pt x="8211553" y="3156095"/>
                </a:cubicBezTo>
                <a:cubicBezTo>
                  <a:pt x="8206152" y="3156095"/>
                  <a:pt x="8201769" y="3151775"/>
                  <a:pt x="8201769" y="3146371"/>
                </a:cubicBezTo>
                <a:cubicBezTo>
                  <a:pt x="8201769" y="3140969"/>
                  <a:pt x="8206152" y="3136584"/>
                  <a:pt x="8211553" y="3136584"/>
                </a:cubicBezTo>
                <a:close/>
                <a:moveTo>
                  <a:pt x="7970260" y="3136584"/>
                </a:moveTo>
                <a:cubicBezTo>
                  <a:pt x="7975661" y="3136584"/>
                  <a:pt x="7980044" y="3141033"/>
                  <a:pt x="7980044" y="3146371"/>
                </a:cubicBezTo>
                <a:cubicBezTo>
                  <a:pt x="7980044" y="3151710"/>
                  <a:pt x="7975661" y="3156095"/>
                  <a:pt x="7970260" y="3156095"/>
                </a:cubicBezTo>
                <a:cubicBezTo>
                  <a:pt x="7964860" y="3156095"/>
                  <a:pt x="7960477" y="3151775"/>
                  <a:pt x="7960477" y="3146371"/>
                </a:cubicBezTo>
                <a:cubicBezTo>
                  <a:pt x="7960477" y="3140969"/>
                  <a:pt x="7964860" y="3136584"/>
                  <a:pt x="7970260" y="3136584"/>
                </a:cubicBezTo>
                <a:close/>
                <a:moveTo>
                  <a:pt x="7729032" y="3136584"/>
                </a:moveTo>
                <a:cubicBezTo>
                  <a:pt x="7734369" y="3136584"/>
                  <a:pt x="7738753" y="3141033"/>
                  <a:pt x="7738753" y="3146371"/>
                </a:cubicBezTo>
                <a:cubicBezTo>
                  <a:pt x="7738753" y="3151710"/>
                  <a:pt x="7734432" y="3156095"/>
                  <a:pt x="7729032" y="3156095"/>
                </a:cubicBezTo>
                <a:cubicBezTo>
                  <a:pt x="7723632" y="3156095"/>
                  <a:pt x="7719249" y="3151775"/>
                  <a:pt x="7719249" y="3146371"/>
                </a:cubicBezTo>
                <a:cubicBezTo>
                  <a:pt x="7719249" y="3140969"/>
                  <a:pt x="7723632" y="3136584"/>
                  <a:pt x="7729032" y="3136584"/>
                </a:cubicBezTo>
                <a:close/>
                <a:moveTo>
                  <a:pt x="7487803" y="3136584"/>
                </a:moveTo>
                <a:cubicBezTo>
                  <a:pt x="7493139" y="3136584"/>
                  <a:pt x="7497524" y="3141033"/>
                  <a:pt x="7497524" y="3146371"/>
                </a:cubicBezTo>
                <a:cubicBezTo>
                  <a:pt x="7497524" y="3151710"/>
                  <a:pt x="7493203" y="3156095"/>
                  <a:pt x="7487803" y="3156095"/>
                </a:cubicBezTo>
                <a:cubicBezTo>
                  <a:pt x="7482403" y="3156095"/>
                  <a:pt x="7478019" y="3151775"/>
                  <a:pt x="7478019" y="3146371"/>
                </a:cubicBezTo>
                <a:cubicBezTo>
                  <a:pt x="7478019" y="3140969"/>
                  <a:pt x="7482403" y="3136584"/>
                  <a:pt x="7487803" y="3136584"/>
                </a:cubicBezTo>
                <a:close/>
                <a:moveTo>
                  <a:pt x="7246575" y="3136584"/>
                </a:moveTo>
                <a:cubicBezTo>
                  <a:pt x="7251975" y="3136584"/>
                  <a:pt x="7256359" y="3141033"/>
                  <a:pt x="7256359" y="3146371"/>
                </a:cubicBezTo>
                <a:cubicBezTo>
                  <a:pt x="7256359" y="3151710"/>
                  <a:pt x="7251912" y="3156095"/>
                  <a:pt x="7246575" y="3156095"/>
                </a:cubicBezTo>
                <a:cubicBezTo>
                  <a:pt x="7241238" y="3156095"/>
                  <a:pt x="7236855" y="3151775"/>
                  <a:pt x="7236855" y="3146371"/>
                </a:cubicBezTo>
                <a:cubicBezTo>
                  <a:pt x="7236855" y="3140969"/>
                  <a:pt x="7241175" y="3136584"/>
                  <a:pt x="7246575" y="3136584"/>
                </a:cubicBezTo>
                <a:close/>
                <a:moveTo>
                  <a:pt x="7005346" y="3136584"/>
                </a:moveTo>
                <a:cubicBezTo>
                  <a:pt x="7010746" y="3136584"/>
                  <a:pt x="7015130" y="3141033"/>
                  <a:pt x="7015130" y="3146371"/>
                </a:cubicBezTo>
                <a:cubicBezTo>
                  <a:pt x="7015130" y="3151710"/>
                  <a:pt x="7010683" y="3156095"/>
                  <a:pt x="7005346" y="3156095"/>
                </a:cubicBezTo>
                <a:cubicBezTo>
                  <a:pt x="7000009" y="3156095"/>
                  <a:pt x="6995626" y="3151775"/>
                  <a:pt x="6995626" y="3146371"/>
                </a:cubicBezTo>
                <a:cubicBezTo>
                  <a:pt x="6995626" y="3140969"/>
                  <a:pt x="6999946" y="3136584"/>
                  <a:pt x="7005346" y="3136584"/>
                </a:cubicBezTo>
                <a:close/>
                <a:moveTo>
                  <a:pt x="6764118" y="3136584"/>
                </a:moveTo>
                <a:cubicBezTo>
                  <a:pt x="6769518" y="3136584"/>
                  <a:pt x="6773902" y="3141033"/>
                  <a:pt x="6773902" y="3146371"/>
                </a:cubicBezTo>
                <a:cubicBezTo>
                  <a:pt x="6773902" y="3151710"/>
                  <a:pt x="6769518" y="3156095"/>
                  <a:pt x="6764118" y="3156095"/>
                </a:cubicBezTo>
                <a:cubicBezTo>
                  <a:pt x="6758718" y="3156095"/>
                  <a:pt x="6754335" y="3151775"/>
                  <a:pt x="6754335" y="3146371"/>
                </a:cubicBezTo>
                <a:cubicBezTo>
                  <a:pt x="6754335" y="3140969"/>
                  <a:pt x="6758718" y="3136584"/>
                  <a:pt x="6764118" y="3136584"/>
                </a:cubicBezTo>
                <a:close/>
                <a:moveTo>
                  <a:pt x="6522889" y="3136584"/>
                </a:moveTo>
                <a:cubicBezTo>
                  <a:pt x="6528225" y="3136584"/>
                  <a:pt x="6532610" y="3141033"/>
                  <a:pt x="6532610" y="3146371"/>
                </a:cubicBezTo>
                <a:cubicBezTo>
                  <a:pt x="6532610" y="3151710"/>
                  <a:pt x="6528289" y="3156095"/>
                  <a:pt x="6522889" y="3156095"/>
                </a:cubicBezTo>
                <a:cubicBezTo>
                  <a:pt x="6517489" y="3156095"/>
                  <a:pt x="6513105" y="3151775"/>
                  <a:pt x="6513105" y="3146371"/>
                </a:cubicBezTo>
                <a:cubicBezTo>
                  <a:pt x="6513105" y="3140969"/>
                  <a:pt x="6517489" y="3136584"/>
                  <a:pt x="6522889" y="3136584"/>
                </a:cubicBezTo>
                <a:close/>
                <a:moveTo>
                  <a:pt x="6281661" y="3136584"/>
                </a:moveTo>
                <a:cubicBezTo>
                  <a:pt x="6286997" y="3136584"/>
                  <a:pt x="6291381" y="3141033"/>
                  <a:pt x="6291381" y="3146371"/>
                </a:cubicBezTo>
                <a:cubicBezTo>
                  <a:pt x="6291381" y="3151710"/>
                  <a:pt x="6287061" y="3156095"/>
                  <a:pt x="6281661" y="3156095"/>
                </a:cubicBezTo>
                <a:cubicBezTo>
                  <a:pt x="6276261" y="3156095"/>
                  <a:pt x="6271877" y="3151775"/>
                  <a:pt x="6271877" y="3146371"/>
                </a:cubicBezTo>
                <a:cubicBezTo>
                  <a:pt x="6271877" y="3140969"/>
                  <a:pt x="6276261" y="3136584"/>
                  <a:pt x="6281661" y="3136584"/>
                </a:cubicBezTo>
                <a:close/>
                <a:moveTo>
                  <a:pt x="6040432" y="3136584"/>
                </a:moveTo>
                <a:cubicBezTo>
                  <a:pt x="6045832" y="3136584"/>
                  <a:pt x="6050216" y="3141033"/>
                  <a:pt x="6050216" y="3146371"/>
                </a:cubicBezTo>
                <a:cubicBezTo>
                  <a:pt x="6050216" y="3151710"/>
                  <a:pt x="6045769" y="3156095"/>
                  <a:pt x="6040432" y="3156095"/>
                </a:cubicBezTo>
                <a:cubicBezTo>
                  <a:pt x="6035095" y="3156095"/>
                  <a:pt x="6030712" y="3151775"/>
                  <a:pt x="6030712" y="3146371"/>
                </a:cubicBezTo>
                <a:cubicBezTo>
                  <a:pt x="6030712" y="3140969"/>
                  <a:pt x="6035032" y="3136584"/>
                  <a:pt x="6040432" y="3136584"/>
                </a:cubicBezTo>
                <a:close/>
                <a:moveTo>
                  <a:pt x="5799205" y="3136584"/>
                </a:moveTo>
                <a:cubicBezTo>
                  <a:pt x="5804606" y="3136584"/>
                  <a:pt x="5808989" y="3141033"/>
                  <a:pt x="5808989" y="3146371"/>
                </a:cubicBezTo>
                <a:cubicBezTo>
                  <a:pt x="5808989" y="3151710"/>
                  <a:pt x="5804542" y="3156095"/>
                  <a:pt x="5799205" y="3156095"/>
                </a:cubicBezTo>
                <a:cubicBezTo>
                  <a:pt x="5793870" y="3156095"/>
                  <a:pt x="5789486" y="3151775"/>
                  <a:pt x="5789486" y="3146371"/>
                </a:cubicBezTo>
                <a:cubicBezTo>
                  <a:pt x="5789486" y="3140969"/>
                  <a:pt x="5793806" y="3136584"/>
                  <a:pt x="5799205" y="3136584"/>
                </a:cubicBezTo>
                <a:close/>
                <a:moveTo>
                  <a:pt x="5557991" y="3136584"/>
                </a:moveTo>
                <a:cubicBezTo>
                  <a:pt x="5563391" y="3136584"/>
                  <a:pt x="5567774" y="3141033"/>
                  <a:pt x="5567774" y="3146371"/>
                </a:cubicBezTo>
                <a:cubicBezTo>
                  <a:pt x="5567774" y="3151710"/>
                  <a:pt x="5563391" y="3156095"/>
                  <a:pt x="5557991" y="3156095"/>
                </a:cubicBezTo>
                <a:cubicBezTo>
                  <a:pt x="5552592" y="3156095"/>
                  <a:pt x="5548208" y="3151775"/>
                  <a:pt x="5548208" y="3146371"/>
                </a:cubicBezTo>
                <a:cubicBezTo>
                  <a:pt x="5548208" y="3140969"/>
                  <a:pt x="5552592" y="3136584"/>
                  <a:pt x="5557991" y="3136584"/>
                </a:cubicBezTo>
                <a:close/>
                <a:moveTo>
                  <a:pt x="5316710" y="3136584"/>
                </a:moveTo>
                <a:cubicBezTo>
                  <a:pt x="5322044" y="3136584"/>
                  <a:pt x="5326429" y="3141033"/>
                  <a:pt x="5326429" y="3146371"/>
                </a:cubicBezTo>
                <a:cubicBezTo>
                  <a:pt x="5326429" y="3151710"/>
                  <a:pt x="5322105" y="3156095"/>
                  <a:pt x="5316710" y="3156095"/>
                </a:cubicBezTo>
                <a:cubicBezTo>
                  <a:pt x="5311314" y="3156095"/>
                  <a:pt x="5306924" y="3151775"/>
                  <a:pt x="5306924" y="3146371"/>
                </a:cubicBezTo>
                <a:cubicBezTo>
                  <a:pt x="5306924" y="3140969"/>
                  <a:pt x="5311314" y="3136584"/>
                  <a:pt x="5316710" y="3136584"/>
                </a:cubicBezTo>
                <a:close/>
                <a:moveTo>
                  <a:pt x="5075485" y="3136584"/>
                </a:moveTo>
                <a:cubicBezTo>
                  <a:pt x="5080820" y="3136584"/>
                  <a:pt x="5085202" y="3141033"/>
                  <a:pt x="5085202" y="3146371"/>
                </a:cubicBezTo>
                <a:cubicBezTo>
                  <a:pt x="5085202" y="3151710"/>
                  <a:pt x="5080883" y="3156095"/>
                  <a:pt x="5075485" y="3156095"/>
                </a:cubicBezTo>
                <a:cubicBezTo>
                  <a:pt x="5070087" y="3156095"/>
                  <a:pt x="5065705" y="3151775"/>
                  <a:pt x="5065705" y="3146371"/>
                </a:cubicBezTo>
                <a:cubicBezTo>
                  <a:pt x="5065705" y="3140969"/>
                  <a:pt x="5070087" y="3136584"/>
                  <a:pt x="5075485" y="3136584"/>
                </a:cubicBezTo>
                <a:close/>
                <a:moveTo>
                  <a:pt x="4834252" y="3136584"/>
                </a:moveTo>
                <a:cubicBezTo>
                  <a:pt x="4839658" y="3136584"/>
                  <a:pt x="4844040" y="3141033"/>
                  <a:pt x="4844040" y="3146371"/>
                </a:cubicBezTo>
                <a:cubicBezTo>
                  <a:pt x="4844040" y="3151710"/>
                  <a:pt x="4839595" y="3156095"/>
                  <a:pt x="4834252" y="3156095"/>
                </a:cubicBezTo>
                <a:cubicBezTo>
                  <a:pt x="4828915" y="3156095"/>
                  <a:pt x="4824534" y="3151775"/>
                  <a:pt x="4824534" y="3146371"/>
                </a:cubicBezTo>
                <a:cubicBezTo>
                  <a:pt x="4824534" y="3140969"/>
                  <a:pt x="4828853" y="3136584"/>
                  <a:pt x="4834252" y="3136584"/>
                </a:cubicBezTo>
                <a:close/>
                <a:moveTo>
                  <a:pt x="4593019" y="3136584"/>
                </a:moveTo>
                <a:cubicBezTo>
                  <a:pt x="4598416" y="3136584"/>
                  <a:pt x="4602795" y="3141033"/>
                  <a:pt x="4602795" y="3146371"/>
                </a:cubicBezTo>
                <a:cubicBezTo>
                  <a:pt x="4602795" y="3151710"/>
                  <a:pt x="4598353" y="3156095"/>
                  <a:pt x="4593019" y="3156095"/>
                </a:cubicBezTo>
                <a:cubicBezTo>
                  <a:pt x="4587686" y="3156095"/>
                  <a:pt x="4583304" y="3151775"/>
                  <a:pt x="4583304" y="3146371"/>
                </a:cubicBezTo>
                <a:cubicBezTo>
                  <a:pt x="4583304" y="3140969"/>
                  <a:pt x="4587622" y="3136584"/>
                  <a:pt x="4593019" y="3136584"/>
                </a:cubicBezTo>
                <a:close/>
                <a:moveTo>
                  <a:pt x="4351806" y="3136584"/>
                </a:moveTo>
                <a:cubicBezTo>
                  <a:pt x="4357195" y="3136584"/>
                  <a:pt x="4361580" y="3141033"/>
                  <a:pt x="4361580" y="3146371"/>
                </a:cubicBezTo>
                <a:cubicBezTo>
                  <a:pt x="4361580" y="3151710"/>
                  <a:pt x="4357195" y="3156095"/>
                  <a:pt x="4351806" y="3156095"/>
                </a:cubicBezTo>
                <a:cubicBezTo>
                  <a:pt x="4346397" y="3156095"/>
                  <a:pt x="4342006" y="3151775"/>
                  <a:pt x="4342006" y="3146371"/>
                </a:cubicBezTo>
                <a:cubicBezTo>
                  <a:pt x="4342006" y="3140969"/>
                  <a:pt x="4346397" y="3136584"/>
                  <a:pt x="4351806" y="3136584"/>
                </a:cubicBezTo>
                <a:close/>
                <a:moveTo>
                  <a:pt x="4110581" y="3136584"/>
                </a:moveTo>
                <a:cubicBezTo>
                  <a:pt x="4115984" y="3136584"/>
                  <a:pt x="4120362" y="3141033"/>
                  <a:pt x="4120362" y="3146371"/>
                </a:cubicBezTo>
                <a:cubicBezTo>
                  <a:pt x="4120362" y="3151710"/>
                  <a:pt x="4115984" y="3156095"/>
                  <a:pt x="4110581" y="3156095"/>
                </a:cubicBezTo>
                <a:cubicBezTo>
                  <a:pt x="4105180" y="3156095"/>
                  <a:pt x="4100799" y="3151775"/>
                  <a:pt x="4100799" y="3146371"/>
                </a:cubicBezTo>
                <a:cubicBezTo>
                  <a:pt x="4100799" y="3140969"/>
                  <a:pt x="4105180" y="3136584"/>
                  <a:pt x="4110581" y="3136584"/>
                </a:cubicBezTo>
                <a:close/>
                <a:moveTo>
                  <a:pt x="3869430" y="3136584"/>
                </a:moveTo>
                <a:cubicBezTo>
                  <a:pt x="3874763" y="3136584"/>
                  <a:pt x="3879149" y="3141033"/>
                  <a:pt x="3879149" y="3146371"/>
                </a:cubicBezTo>
                <a:cubicBezTo>
                  <a:pt x="3879149" y="3151710"/>
                  <a:pt x="3874828" y="3156095"/>
                  <a:pt x="3869430" y="3156095"/>
                </a:cubicBezTo>
                <a:cubicBezTo>
                  <a:pt x="3864030" y="3156095"/>
                  <a:pt x="3859647" y="3151775"/>
                  <a:pt x="3859647" y="3146371"/>
                </a:cubicBezTo>
                <a:cubicBezTo>
                  <a:pt x="3859647" y="3140969"/>
                  <a:pt x="3864030" y="3136584"/>
                  <a:pt x="3869430" y="3136584"/>
                </a:cubicBezTo>
                <a:close/>
                <a:moveTo>
                  <a:pt x="3628212" y="3136584"/>
                </a:moveTo>
                <a:cubicBezTo>
                  <a:pt x="3633528" y="3136584"/>
                  <a:pt x="3637936" y="3141033"/>
                  <a:pt x="3637936" y="3146371"/>
                </a:cubicBezTo>
                <a:cubicBezTo>
                  <a:pt x="3637936" y="3151710"/>
                  <a:pt x="3633592" y="3156095"/>
                  <a:pt x="3628212" y="3156095"/>
                </a:cubicBezTo>
                <a:cubicBezTo>
                  <a:pt x="3622814" y="3156095"/>
                  <a:pt x="3618430" y="3151775"/>
                  <a:pt x="3618430" y="3146371"/>
                </a:cubicBezTo>
                <a:cubicBezTo>
                  <a:pt x="3618430" y="3140969"/>
                  <a:pt x="3622814" y="3136584"/>
                  <a:pt x="3628212" y="3136584"/>
                </a:cubicBezTo>
                <a:close/>
                <a:moveTo>
                  <a:pt x="3386958" y="3136584"/>
                </a:moveTo>
                <a:cubicBezTo>
                  <a:pt x="3392358" y="3136584"/>
                  <a:pt x="3396743" y="3141033"/>
                  <a:pt x="3396743" y="3146371"/>
                </a:cubicBezTo>
                <a:cubicBezTo>
                  <a:pt x="3396743" y="3151710"/>
                  <a:pt x="3392296" y="3156095"/>
                  <a:pt x="3386958" y="3156095"/>
                </a:cubicBezTo>
                <a:cubicBezTo>
                  <a:pt x="3381621" y="3156095"/>
                  <a:pt x="3377235" y="3151775"/>
                  <a:pt x="3377235" y="3146371"/>
                </a:cubicBezTo>
                <a:cubicBezTo>
                  <a:pt x="3377235" y="3140969"/>
                  <a:pt x="3381556" y="3136584"/>
                  <a:pt x="3386958" y="3136584"/>
                </a:cubicBezTo>
                <a:close/>
                <a:moveTo>
                  <a:pt x="3145751" y="3136584"/>
                </a:moveTo>
                <a:cubicBezTo>
                  <a:pt x="3151149" y="3136584"/>
                  <a:pt x="3155533" y="3141033"/>
                  <a:pt x="3155533" y="3146371"/>
                </a:cubicBezTo>
                <a:cubicBezTo>
                  <a:pt x="3155533" y="3151710"/>
                  <a:pt x="3151086" y="3156095"/>
                  <a:pt x="3145751" y="3156095"/>
                </a:cubicBezTo>
                <a:cubicBezTo>
                  <a:pt x="3140415" y="3156095"/>
                  <a:pt x="3136032" y="3151775"/>
                  <a:pt x="3136032" y="3146371"/>
                </a:cubicBezTo>
                <a:cubicBezTo>
                  <a:pt x="3136032" y="3140969"/>
                  <a:pt x="3140351" y="3136584"/>
                  <a:pt x="3145751" y="3136584"/>
                </a:cubicBezTo>
                <a:close/>
                <a:moveTo>
                  <a:pt x="2904572" y="3136584"/>
                </a:moveTo>
                <a:cubicBezTo>
                  <a:pt x="2909972" y="3136584"/>
                  <a:pt x="2914355" y="3141033"/>
                  <a:pt x="2914355" y="3146371"/>
                </a:cubicBezTo>
                <a:cubicBezTo>
                  <a:pt x="2914355" y="3151710"/>
                  <a:pt x="2909972" y="3156095"/>
                  <a:pt x="2904572" y="3156095"/>
                </a:cubicBezTo>
                <a:cubicBezTo>
                  <a:pt x="2899174" y="3156095"/>
                  <a:pt x="2894791" y="3151775"/>
                  <a:pt x="2894791" y="3146371"/>
                </a:cubicBezTo>
                <a:cubicBezTo>
                  <a:pt x="2894791" y="3140969"/>
                  <a:pt x="2899174" y="3136584"/>
                  <a:pt x="2904572" y="3136584"/>
                </a:cubicBezTo>
                <a:close/>
                <a:moveTo>
                  <a:pt x="2663275" y="3136584"/>
                </a:moveTo>
                <a:cubicBezTo>
                  <a:pt x="2668611" y="3136584"/>
                  <a:pt x="2672998" y="3141033"/>
                  <a:pt x="2672998" y="3146371"/>
                </a:cubicBezTo>
                <a:cubicBezTo>
                  <a:pt x="2672998" y="3151710"/>
                  <a:pt x="2668675" y="3156095"/>
                  <a:pt x="2663275" y="3156095"/>
                </a:cubicBezTo>
                <a:cubicBezTo>
                  <a:pt x="2657876" y="3156095"/>
                  <a:pt x="2653492" y="3151775"/>
                  <a:pt x="2653492" y="3146371"/>
                </a:cubicBezTo>
                <a:cubicBezTo>
                  <a:pt x="2653492" y="3140969"/>
                  <a:pt x="2657876" y="3136584"/>
                  <a:pt x="2663275" y="3136584"/>
                </a:cubicBezTo>
                <a:close/>
                <a:moveTo>
                  <a:pt x="2422037" y="3136584"/>
                </a:moveTo>
                <a:cubicBezTo>
                  <a:pt x="2427371" y="3136584"/>
                  <a:pt x="2431753" y="3141033"/>
                  <a:pt x="2431753" y="3146371"/>
                </a:cubicBezTo>
                <a:cubicBezTo>
                  <a:pt x="2431753" y="3151710"/>
                  <a:pt x="2427435" y="3156095"/>
                  <a:pt x="2422037" y="3156095"/>
                </a:cubicBezTo>
                <a:cubicBezTo>
                  <a:pt x="2416639" y="3156095"/>
                  <a:pt x="2412257" y="3151775"/>
                  <a:pt x="2412257" y="3146371"/>
                </a:cubicBezTo>
                <a:cubicBezTo>
                  <a:pt x="2412257" y="3140969"/>
                  <a:pt x="2416639" y="3136584"/>
                  <a:pt x="2422037" y="3136584"/>
                </a:cubicBezTo>
                <a:close/>
                <a:moveTo>
                  <a:pt x="2180788" y="3136584"/>
                </a:moveTo>
                <a:cubicBezTo>
                  <a:pt x="2186189" y="3136584"/>
                  <a:pt x="2190580" y="3141033"/>
                  <a:pt x="2190580" y="3146371"/>
                </a:cubicBezTo>
                <a:cubicBezTo>
                  <a:pt x="2190580" y="3151710"/>
                  <a:pt x="2186136" y="3156095"/>
                  <a:pt x="2180788" y="3156095"/>
                </a:cubicBezTo>
                <a:cubicBezTo>
                  <a:pt x="2175475" y="3156095"/>
                  <a:pt x="2171083" y="3151775"/>
                  <a:pt x="2171083" y="3146371"/>
                </a:cubicBezTo>
                <a:cubicBezTo>
                  <a:pt x="2171083" y="3140969"/>
                  <a:pt x="2175412" y="3136584"/>
                  <a:pt x="2180788" y="3136584"/>
                </a:cubicBezTo>
                <a:close/>
                <a:moveTo>
                  <a:pt x="1939582" y="3136584"/>
                </a:moveTo>
                <a:cubicBezTo>
                  <a:pt x="1944980" y="3136584"/>
                  <a:pt x="1949365" y="3141033"/>
                  <a:pt x="1949365" y="3146371"/>
                </a:cubicBezTo>
                <a:cubicBezTo>
                  <a:pt x="1949365" y="3151710"/>
                  <a:pt x="1944920" y="3156095"/>
                  <a:pt x="1939582" y="3156095"/>
                </a:cubicBezTo>
                <a:cubicBezTo>
                  <a:pt x="1934245" y="3156095"/>
                  <a:pt x="1929860" y="3151775"/>
                  <a:pt x="1929860" y="3146371"/>
                </a:cubicBezTo>
                <a:cubicBezTo>
                  <a:pt x="1929860" y="3140969"/>
                  <a:pt x="1934181" y="3136584"/>
                  <a:pt x="1939582" y="3136584"/>
                </a:cubicBezTo>
                <a:close/>
                <a:moveTo>
                  <a:pt x="1698332" y="3136584"/>
                </a:moveTo>
                <a:cubicBezTo>
                  <a:pt x="1703733" y="3136584"/>
                  <a:pt x="1708118" y="3141033"/>
                  <a:pt x="1708118" y="3146371"/>
                </a:cubicBezTo>
                <a:cubicBezTo>
                  <a:pt x="1708118" y="3151710"/>
                  <a:pt x="1703733" y="3156095"/>
                  <a:pt x="1698332" y="3156095"/>
                </a:cubicBezTo>
                <a:cubicBezTo>
                  <a:pt x="1692931" y="3156095"/>
                  <a:pt x="1688547" y="3151775"/>
                  <a:pt x="1688547" y="3146371"/>
                </a:cubicBezTo>
                <a:cubicBezTo>
                  <a:pt x="1688547" y="3140969"/>
                  <a:pt x="1692931" y="3136584"/>
                  <a:pt x="1698332" y="3136584"/>
                </a:cubicBezTo>
                <a:close/>
                <a:moveTo>
                  <a:pt x="1457107" y="3136584"/>
                </a:moveTo>
                <a:cubicBezTo>
                  <a:pt x="1462443" y="3136584"/>
                  <a:pt x="1466827" y="3141033"/>
                  <a:pt x="1466827" y="3146371"/>
                </a:cubicBezTo>
                <a:cubicBezTo>
                  <a:pt x="1466827" y="3151710"/>
                  <a:pt x="1462507" y="3156095"/>
                  <a:pt x="1457107" y="3156095"/>
                </a:cubicBezTo>
                <a:cubicBezTo>
                  <a:pt x="1451707" y="3156095"/>
                  <a:pt x="1447323" y="3151775"/>
                  <a:pt x="1447323" y="3146371"/>
                </a:cubicBezTo>
                <a:cubicBezTo>
                  <a:pt x="1447323" y="3140969"/>
                  <a:pt x="1451707" y="3136584"/>
                  <a:pt x="1457107" y="3136584"/>
                </a:cubicBezTo>
                <a:close/>
                <a:moveTo>
                  <a:pt x="1215886" y="3136584"/>
                </a:moveTo>
                <a:cubicBezTo>
                  <a:pt x="1221285" y="3136584"/>
                  <a:pt x="1225669" y="3141033"/>
                  <a:pt x="1225669" y="3146371"/>
                </a:cubicBezTo>
                <a:cubicBezTo>
                  <a:pt x="1225669" y="3151710"/>
                  <a:pt x="1221222" y="3156095"/>
                  <a:pt x="1215886" y="3156095"/>
                </a:cubicBezTo>
                <a:cubicBezTo>
                  <a:pt x="1210550" y="3156095"/>
                  <a:pt x="1206166" y="3151775"/>
                  <a:pt x="1206166" y="3146371"/>
                </a:cubicBezTo>
                <a:cubicBezTo>
                  <a:pt x="1206166" y="3140969"/>
                  <a:pt x="1210486" y="3136584"/>
                  <a:pt x="1215886" y="3136584"/>
                </a:cubicBezTo>
                <a:close/>
                <a:moveTo>
                  <a:pt x="974665" y="3136584"/>
                </a:moveTo>
                <a:cubicBezTo>
                  <a:pt x="980065" y="3136584"/>
                  <a:pt x="984449" y="3141033"/>
                  <a:pt x="984449" y="3146371"/>
                </a:cubicBezTo>
                <a:cubicBezTo>
                  <a:pt x="984449" y="3151710"/>
                  <a:pt x="980002" y="3156095"/>
                  <a:pt x="974665" y="3156095"/>
                </a:cubicBezTo>
                <a:cubicBezTo>
                  <a:pt x="969330" y="3156095"/>
                  <a:pt x="964946" y="3151775"/>
                  <a:pt x="964946" y="3146371"/>
                </a:cubicBezTo>
                <a:cubicBezTo>
                  <a:pt x="964946" y="3140969"/>
                  <a:pt x="969266" y="3136584"/>
                  <a:pt x="974665" y="3136584"/>
                </a:cubicBezTo>
                <a:close/>
                <a:moveTo>
                  <a:pt x="733446" y="3136584"/>
                </a:moveTo>
                <a:cubicBezTo>
                  <a:pt x="738781" y="3136584"/>
                  <a:pt x="743165" y="3141033"/>
                  <a:pt x="743165" y="3146371"/>
                </a:cubicBezTo>
                <a:cubicBezTo>
                  <a:pt x="743165" y="3151710"/>
                  <a:pt x="738845" y="3156095"/>
                  <a:pt x="733446" y="3156095"/>
                </a:cubicBezTo>
                <a:cubicBezTo>
                  <a:pt x="728046" y="3156095"/>
                  <a:pt x="723662" y="3151775"/>
                  <a:pt x="723662" y="3146371"/>
                </a:cubicBezTo>
                <a:cubicBezTo>
                  <a:pt x="723662" y="3140969"/>
                  <a:pt x="728046" y="3136584"/>
                  <a:pt x="733446" y="3136584"/>
                </a:cubicBezTo>
                <a:close/>
                <a:moveTo>
                  <a:pt x="492225" y="3136584"/>
                </a:moveTo>
                <a:cubicBezTo>
                  <a:pt x="497561" y="3136584"/>
                  <a:pt x="501945" y="3141033"/>
                  <a:pt x="501945" y="3146371"/>
                </a:cubicBezTo>
                <a:cubicBezTo>
                  <a:pt x="501945" y="3151710"/>
                  <a:pt x="497625" y="3156095"/>
                  <a:pt x="492225" y="3156095"/>
                </a:cubicBezTo>
                <a:cubicBezTo>
                  <a:pt x="486825" y="3156095"/>
                  <a:pt x="482441" y="3151775"/>
                  <a:pt x="482441" y="3146371"/>
                </a:cubicBezTo>
                <a:cubicBezTo>
                  <a:pt x="482441" y="3140969"/>
                  <a:pt x="486825" y="3136584"/>
                  <a:pt x="492225" y="3136584"/>
                </a:cubicBezTo>
                <a:close/>
                <a:moveTo>
                  <a:pt x="251005" y="3136584"/>
                </a:moveTo>
                <a:cubicBezTo>
                  <a:pt x="256405" y="3136584"/>
                  <a:pt x="260789" y="3141033"/>
                  <a:pt x="260789" y="3146371"/>
                </a:cubicBezTo>
                <a:cubicBezTo>
                  <a:pt x="260789" y="3151710"/>
                  <a:pt x="256342" y="3156095"/>
                  <a:pt x="251005" y="3156095"/>
                </a:cubicBezTo>
                <a:cubicBezTo>
                  <a:pt x="245669" y="3156095"/>
                  <a:pt x="241285" y="3151775"/>
                  <a:pt x="241285" y="3146371"/>
                </a:cubicBezTo>
                <a:cubicBezTo>
                  <a:pt x="241285" y="3140969"/>
                  <a:pt x="245605" y="3136584"/>
                  <a:pt x="251005" y="3136584"/>
                </a:cubicBezTo>
                <a:close/>
                <a:moveTo>
                  <a:pt x="9722" y="3136584"/>
                </a:moveTo>
                <a:cubicBezTo>
                  <a:pt x="15122" y="3136584"/>
                  <a:pt x="19506" y="3141033"/>
                  <a:pt x="19506" y="3146371"/>
                </a:cubicBezTo>
                <a:cubicBezTo>
                  <a:pt x="19506" y="3151710"/>
                  <a:pt x="15059" y="3156095"/>
                  <a:pt x="9722" y="3156095"/>
                </a:cubicBezTo>
                <a:cubicBezTo>
                  <a:pt x="4386" y="3156095"/>
                  <a:pt x="2" y="3151775"/>
                  <a:pt x="2" y="3146371"/>
                </a:cubicBezTo>
                <a:cubicBezTo>
                  <a:pt x="2" y="3140969"/>
                  <a:pt x="4322" y="3136584"/>
                  <a:pt x="9722" y="3136584"/>
                </a:cubicBezTo>
                <a:close/>
                <a:moveTo>
                  <a:pt x="13517" y="3029714"/>
                </a:moveTo>
                <a:cubicBezTo>
                  <a:pt x="16499" y="3029714"/>
                  <a:pt x="18916" y="3032133"/>
                  <a:pt x="18916" y="3035116"/>
                </a:cubicBezTo>
                <a:cubicBezTo>
                  <a:pt x="18916" y="3038100"/>
                  <a:pt x="16499" y="3040518"/>
                  <a:pt x="13517" y="3040518"/>
                </a:cubicBezTo>
                <a:cubicBezTo>
                  <a:pt x="10534" y="3040518"/>
                  <a:pt x="8116" y="3038100"/>
                  <a:pt x="8116" y="3035116"/>
                </a:cubicBezTo>
                <a:cubicBezTo>
                  <a:pt x="8116" y="3032133"/>
                  <a:pt x="10534" y="3029714"/>
                  <a:pt x="13517" y="3029714"/>
                </a:cubicBezTo>
                <a:close/>
                <a:moveTo>
                  <a:pt x="9649203" y="2895514"/>
                </a:moveTo>
                <a:cubicBezTo>
                  <a:pt x="9654540" y="2895514"/>
                  <a:pt x="9658923" y="2899836"/>
                  <a:pt x="9658923" y="2905238"/>
                </a:cubicBezTo>
                <a:cubicBezTo>
                  <a:pt x="9658923" y="2910640"/>
                  <a:pt x="9654540" y="2915025"/>
                  <a:pt x="9649203" y="2915025"/>
                </a:cubicBezTo>
                <a:cubicBezTo>
                  <a:pt x="9643866" y="2915025"/>
                  <a:pt x="9639483" y="2910576"/>
                  <a:pt x="9639483" y="2905238"/>
                </a:cubicBezTo>
                <a:cubicBezTo>
                  <a:pt x="9639483" y="2899899"/>
                  <a:pt x="9643803" y="2895514"/>
                  <a:pt x="9649203" y="2895514"/>
                </a:cubicBezTo>
                <a:close/>
                <a:moveTo>
                  <a:pt x="9890432" y="2895512"/>
                </a:moveTo>
                <a:cubicBezTo>
                  <a:pt x="9895768" y="2895512"/>
                  <a:pt x="9900152" y="2899834"/>
                  <a:pt x="9900152" y="2905236"/>
                </a:cubicBezTo>
                <a:cubicBezTo>
                  <a:pt x="9900152" y="2910638"/>
                  <a:pt x="9895832" y="2915023"/>
                  <a:pt x="9890432" y="2915023"/>
                </a:cubicBezTo>
                <a:cubicBezTo>
                  <a:pt x="9885031" y="2915023"/>
                  <a:pt x="9880648" y="2910574"/>
                  <a:pt x="9880648" y="2905236"/>
                </a:cubicBezTo>
                <a:cubicBezTo>
                  <a:pt x="9880648" y="2899897"/>
                  <a:pt x="9885031" y="2895512"/>
                  <a:pt x="9890432" y="2895512"/>
                </a:cubicBezTo>
                <a:close/>
                <a:moveTo>
                  <a:pt x="10131660" y="2895509"/>
                </a:moveTo>
                <a:cubicBezTo>
                  <a:pt x="10137060" y="2895509"/>
                  <a:pt x="10141444" y="2899830"/>
                  <a:pt x="10141444" y="2905233"/>
                </a:cubicBezTo>
                <a:cubicBezTo>
                  <a:pt x="10141444" y="2910635"/>
                  <a:pt x="10136997" y="2915019"/>
                  <a:pt x="10131660" y="2915019"/>
                </a:cubicBezTo>
                <a:cubicBezTo>
                  <a:pt x="10126323" y="2915019"/>
                  <a:pt x="10121940" y="2910570"/>
                  <a:pt x="10121940" y="2905233"/>
                </a:cubicBezTo>
                <a:cubicBezTo>
                  <a:pt x="10121940" y="2899893"/>
                  <a:pt x="10126260" y="2895509"/>
                  <a:pt x="10131660" y="2895509"/>
                </a:cubicBezTo>
                <a:close/>
                <a:moveTo>
                  <a:pt x="10372888" y="2895505"/>
                </a:moveTo>
                <a:cubicBezTo>
                  <a:pt x="10378288" y="2895505"/>
                  <a:pt x="10382673" y="2899827"/>
                  <a:pt x="10382673" y="2905229"/>
                </a:cubicBezTo>
                <a:cubicBezTo>
                  <a:pt x="10382673" y="2910631"/>
                  <a:pt x="10378225" y="2915015"/>
                  <a:pt x="10372888" y="2915015"/>
                </a:cubicBezTo>
                <a:cubicBezTo>
                  <a:pt x="10367552" y="2915015"/>
                  <a:pt x="10363168" y="2910566"/>
                  <a:pt x="10363168" y="2905229"/>
                </a:cubicBezTo>
                <a:cubicBezTo>
                  <a:pt x="10363168" y="2899890"/>
                  <a:pt x="10367488" y="2895505"/>
                  <a:pt x="10372888" y="2895505"/>
                </a:cubicBezTo>
                <a:close/>
                <a:moveTo>
                  <a:pt x="10614116" y="2895501"/>
                </a:moveTo>
                <a:cubicBezTo>
                  <a:pt x="10619516" y="2895501"/>
                  <a:pt x="10623901" y="2899823"/>
                  <a:pt x="10623901" y="2905225"/>
                </a:cubicBezTo>
                <a:cubicBezTo>
                  <a:pt x="10623901" y="2910627"/>
                  <a:pt x="10619454" y="2915012"/>
                  <a:pt x="10614116" y="2915012"/>
                </a:cubicBezTo>
                <a:cubicBezTo>
                  <a:pt x="10608780" y="2915012"/>
                  <a:pt x="10604396" y="2910563"/>
                  <a:pt x="10604396" y="2905225"/>
                </a:cubicBezTo>
                <a:cubicBezTo>
                  <a:pt x="10604396" y="2899886"/>
                  <a:pt x="10608716" y="2895501"/>
                  <a:pt x="10614116" y="2895501"/>
                </a:cubicBezTo>
                <a:close/>
                <a:moveTo>
                  <a:pt x="10855345" y="2895498"/>
                </a:moveTo>
                <a:cubicBezTo>
                  <a:pt x="10860682" y="2895498"/>
                  <a:pt x="10865065" y="2899819"/>
                  <a:pt x="10865065" y="2905222"/>
                </a:cubicBezTo>
                <a:cubicBezTo>
                  <a:pt x="10865065" y="2910624"/>
                  <a:pt x="10860682" y="2915008"/>
                  <a:pt x="10855345" y="2915008"/>
                </a:cubicBezTo>
                <a:cubicBezTo>
                  <a:pt x="10850008" y="2915008"/>
                  <a:pt x="10845625" y="2910559"/>
                  <a:pt x="10845625" y="2905222"/>
                </a:cubicBezTo>
                <a:cubicBezTo>
                  <a:pt x="10845625" y="2899882"/>
                  <a:pt x="10849945" y="2895498"/>
                  <a:pt x="10855345" y="2895498"/>
                </a:cubicBezTo>
                <a:close/>
                <a:moveTo>
                  <a:pt x="11096574" y="2895494"/>
                </a:moveTo>
                <a:cubicBezTo>
                  <a:pt x="11101910" y="2895494"/>
                  <a:pt x="11106294" y="2899816"/>
                  <a:pt x="11106294" y="2905218"/>
                </a:cubicBezTo>
                <a:cubicBezTo>
                  <a:pt x="11106294" y="2910620"/>
                  <a:pt x="11101974" y="2915004"/>
                  <a:pt x="11096574" y="2915004"/>
                </a:cubicBezTo>
                <a:cubicBezTo>
                  <a:pt x="11091174" y="2915004"/>
                  <a:pt x="11086790" y="2910555"/>
                  <a:pt x="11086790" y="2905218"/>
                </a:cubicBezTo>
                <a:cubicBezTo>
                  <a:pt x="11086790" y="2899878"/>
                  <a:pt x="11091174" y="2895494"/>
                  <a:pt x="11096574" y="2895494"/>
                </a:cubicBezTo>
                <a:close/>
                <a:moveTo>
                  <a:pt x="11337802" y="2895490"/>
                </a:moveTo>
                <a:cubicBezTo>
                  <a:pt x="11343202" y="2895490"/>
                  <a:pt x="11347587" y="2899812"/>
                  <a:pt x="11347587" y="2905214"/>
                </a:cubicBezTo>
                <a:cubicBezTo>
                  <a:pt x="11347587" y="2910616"/>
                  <a:pt x="11343139" y="2915001"/>
                  <a:pt x="11337802" y="2915001"/>
                </a:cubicBezTo>
                <a:cubicBezTo>
                  <a:pt x="11332466" y="2915001"/>
                  <a:pt x="11328082" y="2910552"/>
                  <a:pt x="11328082" y="2905214"/>
                </a:cubicBezTo>
                <a:cubicBezTo>
                  <a:pt x="11328082" y="2899875"/>
                  <a:pt x="11332402" y="2895490"/>
                  <a:pt x="11337802" y="2895490"/>
                </a:cubicBezTo>
                <a:close/>
                <a:moveTo>
                  <a:pt x="11579030" y="2895487"/>
                </a:moveTo>
                <a:cubicBezTo>
                  <a:pt x="11584430" y="2895487"/>
                  <a:pt x="11588815" y="2899808"/>
                  <a:pt x="11588815" y="2905211"/>
                </a:cubicBezTo>
                <a:cubicBezTo>
                  <a:pt x="11588815" y="2910612"/>
                  <a:pt x="11584367" y="2914997"/>
                  <a:pt x="11579030" y="2914997"/>
                </a:cubicBezTo>
                <a:cubicBezTo>
                  <a:pt x="11573694" y="2914997"/>
                  <a:pt x="11569310" y="2910548"/>
                  <a:pt x="11569310" y="2905211"/>
                </a:cubicBezTo>
                <a:cubicBezTo>
                  <a:pt x="11569310" y="2899871"/>
                  <a:pt x="11573630" y="2895487"/>
                  <a:pt x="11579030" y="2895487"/>
                </a:cubicBezTo>
                <a:close/>
                <a:moveTo>
                  <a:pt x="11820259" y="2895483"/>
                </a:moveTo>
                <a:cubicBezTo>
                  <a:pt x="11825659" y="2895483"/>
                  <a:pt x="11830043" y="2899805"/>
                  <a:pt x="11830043" y="2905207"/>
                </a:cubicBezTo>
                <a:cubicBezTo>
                  <a:pt x="11830043" y="2910609"/>
                  <a:pt x="11825596" y="2914993"/>
                  <a:pt x="11820259" y="2914993"/>
                </a:cubicBezTo>
                <a:cubicBezTo>
                  <a:pt x="11814922" y="2914993"/>
                  <a:pt x="11810539" y="2910544"/>
                  <a:pt x="11810539" y="2905207"/>
                </a:cubicBezTo>
                <a:cubicBezTo>
                  <a:pt x="11810539" y="2899867"/>
                  <a:pt x="11814859" y="2895483"/>
                  <a:pt x="11820259" y="2895483"/>
                </a:cubicBezTo>
                <a:close/>
                <a:moveTo>
                  <a:pt x="9722" y="2895479"/>
                </a:moveTo>
                <a:cubicBezTo>
                  <a:pt x="15122" y="2895479"/>
                  <a:pt x="19506" y="2899801"/>
                  <a:pt x="19506" y="2905203"/>
                </a:cubicBezTo>
                <a:cubicBezTo>
                  <a:pt x="19506" y="2910605"/>
                  <a:pt x="15059" y="2914990"/>
                  <a:pt x="9722" y="2914990"/>
                </a:cubicBezTo>
                <a:cubicBezTo>
                  <a:pt x="4386" y="2914990"/>
                  <a:pt x="2" y="2910541"/>
                  <a:pt x="2" y="2905203"/>
                </a:cubicBezTo>
                <a:cubicBezTo>
                  <a:pt x="2" y="2899864"/>
                  <a:pt x="4322" y="2895479"/>
                  <a:pt x="9722" y="2895479"/>
                </a:cubicBezTo>
                <a:close/>
                <a:moveTo>
                  <a:pt x="251005" y="2895476"/>
                </a:moveTo>
                <a:cubicBezTo>
                  <a:pt x="256405" y="2895476"/>
                  <a:pt x="260789" y="2899797"/>
                  <a:pt x="260789" y="2905199"/>
                </a:cubicBezTo>
                <a:cubicBezTo>
                  <a:pt x="260789" y="2910601"/>
                  <a:pt x="256342" y="2914986"/>
                  <a:pt x="251005" y="2914986"/>
                </a:cubicBezTo>
                <a:cubicBezTo>
                  <a:pt x="245669" y="2914986"/>
                  <a:pt x="241285" y="2910537"/>
                  <a:pt x="241285" y="2905199"/>
                </a:cubicBezTo>
                <a:cubicBezTo>
                  <a:pt x="241285" y="2899860"/>
                  <a:pt x="245605" y="2895476"/>
                  <a:pt x="251005" y="2895476"/>
                </a:cubicBezTo>
                <a:close/>
                <a:moveTo>
                  <a:pt x="492225" y="2895472"/>
                </a:moveTo>
                <a:cubicBezTo>
                  <a:pt x="497561" y="2895472"/>
                  <a:pt x="501945" y="2899793"/>
                  <a:pt x="501945" y="2905196"/>
                </a:cubicBezTo>
                <a:cubicBezTo>
                  <a:pt x="501945" y="2910598"/>
                  <a:pt x="497625" y="2914982"/>
                  <a:pt x="492225" y="2914982"/>
                </a:cubicBezTo>
                <a:cubicBezTo>
                  <a:pt x="486825" y="2914982"/>
                  <a:pt x="482441" y="2910533"/>
                  <a:pt x="482441" y="2905196"/>
                </a:cubicBezTo>
                <a:cubicBezTo>
                  <a:pt x="482441" y="2899856"/>
                  <a:pt x="486825" y="2895472"/>
                  <a:pt x="492225" y="2895472"/>
                </a:cubicBezTo>
                <a:close/>
                <a:moveTo>
                  <a:pt x="733445" y="2895468"/>
                </a:moveTo>
                <a:cubicBezTo>
                  <a:pt x="738781" y="2895468"/>
                  <a:pt x="743165" y="2899790"/>
                  <a:pt x="743165" y="2905192"/>
                </a:cubicBezTo>
                <a:cubicBezTo>
                  <a:pt x="743165" y="2910594"/>
                  <a:pt x="738845" y="2914978"/>
                  <a:pt x="733445" y="2914978"/>
                </a:cubicBezTo>
                <a:cubicBezTo>
                  <a:pt x="728045" y="2914978"/>
                  <a:pt x="723662" y="2910530"/>
                  <a:pt x="723662" y="2905192"/>
                </a:cubicBezTo>
                <a:cubicBezTo>
                  <a:pt x="723662" y="2899853"/>
                  <a:pt x="728045" y="2895468"/>
                  <a:pt x="733445" y="2895468"/>
                </a:cubicBezTo>
                <a:close/>
                <a:moveTo>
                  <a:pt x="974665" y="2895464"/>
                </a:moveTo>
                <a:cubicBezTo>
                  <a:pt x="980065" y="2895464"/>
                  <a:pt x="984449" y="2899786"/>
                  <a:pt x="984449" y="2905188"/>
                </a:cubicBezTo>
                <a:cubicBezTo>
                  <a:pt x="984449" y="2910590"/>
                  <a:pt x="980002" y="2914975"/>
                  <a:pt x="974665" y="2914975"/>
                </a:cubicBezTo>
                <a:cubicBezTo>
                  <a:pt x="969329" y="2914975"/>
                  <a:pt x="964945" y="2910526"/>
                  <a:pt x="964945" y="2905188"/>
                </a:cubicBezTo>
                <a:cubicBezTo>
                  <a:pt x="964945" y="2899849"/>
                  <a:pt x="969265" y="2895464"/>
                  <a:pt x="974665" y="2895464"/>
                </a:cubicBezTo>
                <a:close/>
                <a:moveTo>
                  <a:pt x="1215885" y="2895461"/>
                </a:moveTo>
                <a:cubicBezTo>
                  <a:pt x="1221285" y="2895461"/>
                  <a:pt x="1225669" y="2899782"/>
                  <a:pt x="1225669" y="2905185"/>
                </a:cubicBezTo>
                <a:cubicBezTo>
                  <a:pt x="1225669" y="2910587"/>
                  <a:pt x="1221222" y="2914971"/>
                  <a:pt x="1215885" y="2914971"/>
                </a:cubicBezTo>
                <a:cubicBezTo>
                  <a:pt x="1210550" y="2914971"/>
                  <a:pt x="1206166" y="2910522"/>
                  <a:pt x="1206166" y="2905185"/>
                </a:cubicBezTo>
                <a:cubicBezTo>
                  <a:pt x="1206166" y="2899845"/>
                  <a:pt x="1210486" y="2895461"/>
                  <a:pt x="1215885" y="2895461"/>
                </a:cubicBezTo>
                <a:close/>
                <a:moveTo>
                  <a:pt x="1457107" y="2895457"/>
                </a:moveTo>
                <a:cubicBezTo>
                  <a:pt x="1462443" y="2895457"/>
                  <a:pt x="1466827" y="2899779"/>
                  <a:pt x="1466827" y="2905181"/>
                </a:cubicBezTo>
                <a:cubicBezTo>
                  <a:pt x="1466827" y="2910583"/>
                  <a:pt x="1462507" y="2914967"/>
                  <a:pt x="1457107" y="2914967"/>
                </a:cubicBezTo>
                <a:cubicBezTo>
                  <a:pt x="1451707" y="2914967"/>
                  <a:pt x="1447323" y="2910518"/>
                  <a:pt x="1447323" y="2905181"/>
                </a:cubicBezTo>
                <a:cubicBezTo>
                  <a:pt x="1447323" y="2899842"/>
                  <a:pt x="1451707" y="2895457"/>
                  <a:pt x="1457107" y="2895457"/>
                </a:cubicBezTo>
                <a:close/>
                <a:moveTo>
                  <a:pt x="1698332" y="2895453"/>
                </a:moveTo>
                <a:cubicBezTo>
                  <a:pt x="1703733" y="2895453"/>
                  <a:pt x="1708117" y="2899775"/>
                  <a:pt x="1708117" y="2905177"/>
                </a:cubicBezTo>
                <a:cubicBezTo>
                  <a:pt x="1708117" y="2910579"/>
                  <a:pt x="1703733" y="2914964"/>
                  <a:pt x="1698332" y="2914964"/>
                </a:cubicBezTo>
                <a:cubicBezTo>
                  <a:pt x="1692930" y="2914964"/>
                  <a:pt x="1688547" y="2910515"/>
                  <a:pt x="1688547" y="2905177"/>
                </a:cubicBezTo>
                <a:cubicBezTo>
                  <a:pt x="1688547" y="2899838"/>
                  <a:pt x="1692930" y="2895453"/>
                  <a:pt x="1698332" y="2895453"/>
                </a:cubicBezTo>
                <a:close/>
                <a:moveTo>
                  <a:pt x="1939580" y="2895450"/>
                </a:moveTo>
                <a:cubicBezTo>
                  <a:pt x="1944980" y="2895450"/>
                  <a:pt x="1949365" y="2899771"/>
                  <a:pt x="1949365" y="2905174"/>
                </a:cubicBezTo>
                <a:cubicBezTo>
                  <a:pt x="1949365" y="2910576"/>
                  <a:pt x="1944920" y="2914960"/>
                  <a:pt x="1939580" y="2914960"/>
                </a:cubicBezTo>
                <a:cubicBezTo>
                  <a:pt x="1934245" y="2914960"/>
                  <a:pt x="1929860" y="2910511"/>
                  <a:pt x="1929860" y="2905174"/>
                </a:cubicBezTo>
                <a:cubicBezTo>
                  <a:pt x="1929860" y="2899834"/>
                  <a:pt x="1934181" y="2895450"/>
                  <a:pt x="1939580" y="2895450"/>
                </a:cubicBezTo>
                <a:close/>
                <a:moveTo>
                  <a:pt x="2180788" y="2895446"/>
                </a:moveTo>
                <a:cubicBezTo>
                  <a:pt x="2186189" y="2895446"/>
                  <a:pt x="2190580" y="2899768"/>
                  <a:pt x="2190580" y="2905170"/>
                </a:cubicBezTo>
                <a:cubicBezTo>
                  <a:pt x="2190580" y="2910572"/>
                  <a:pt x="2186136" y="2914956"/>
                  <a:pt x="2180788" y="2914956"/>
                </a:cubicBezTo>
                <a:cubicBezTo>
                  <a:pt x="2175475" y="2914956"/>
                  <a:pt x="2171083" y="2910507"/>
                  <a:pt x="2171083" y="2905170"/>
                </a:cubicBezTo>
                <a:cubicBezTo>
                  <a:pt x="2171083" y="2899830"/>
                  <a:pt x="2175412" y="2895446"/>
                  <a:pt x="2180788" y="2895446"/>
                </a:cubicBezTo>
                <a:close/>
                <a:moveTo>
                  <a:pt x="2422037" y="2895442"/>
                </a:moveTo>
                <a:cubicBezTo>
                  <a:pt x="2427371" y="2895442"/>
                  <a:pt x="2431753" y="2899764"/>
                  <a:pt x="2431753" y="2905166"/>
                </a:cubicBezTo>
                <a:cubicBezTo>
                  <a:pt x="2431753" y="2910568"/>
                  <a:pt x="2427435" y="2914953"/>
                  <a:pt x="2422037" y="2914953"/>
                </a:cubicBezTo>
                <a:cubicBezTo>
                  <a:pt x="2416639" y="2914953"/>
                  <a:pt x="2412257" y="2910504"/>
                  <a:pt x="2412257" y="2905166"/>
                </a:cubicBezTo>
                <a:cubicBezTo>
                  <a:pt x="2412257" y="2899827"/>
                  <a:pt x="2416639" y="2895442"/>
                  <a:pt x="2422037" y="2895442"/>
                </a:cubicBezTo>
                <a:close/>
                <a:moveTo>
                  <a:pt x="2663275" y="2895439"/>
                </a:moveTo>
                <a:cubicBezTo>
                  <a:pt x="2668611" y="2895439"/>
                  <a:pt x="2672998" y="2899760"/>
                  <a:pt x="2672998" y="2905163"/>
                </a:cubicBezTo>
                <a:cubicBezTo>
                  <a:pt x="2672998" y="2910564"/>
                  <a:pt x="2668675" y="2914949"/>
                  <a:pt x="2663275" y="2914949"/>
                </a:cubicBezTo>
                <a:cubicBezTo>
                  <a:pt x="2657875" y="2914949"/>
                  <a:pt x="2653492" y="2910500"/>
                  <a:pt x="2653492" y="2905163"/>
                </a:cubicBezTo>
                <a:cubicBezTo>
                  <a:pt x="2653492" y="2899823"/>
                  <a:pt x="2657875" y="2895439"/>
                  <a:pt x="2663275" y="2895439"/>
                </a:cubicBezTo>
                <a:close/>
                <a:moveTo>
                  <a:pt x="2904572" y="2895435"/>
                </a:moveTo>
                <a:cubicBezTo>
                  <a:pt x="2909972" y="2895435"/>
                  <a:pt x="2914355" y="2899757"/>
                  <a:pt x="2914355" y="2905159"/>
                </a:cubicBezTo>
                <a:cubicBezTo>
                  <a:pt x="2914355" y="2910561"/>
                  <a:pt x="2909972" y="2914945"/>
                  <a:pt x="2904572" y="2914945"/>
                </a:cubicBezTo>
                <a:cubicBezTo>
                  <a:pt x="2899174" y="2914945"/>
                  <a:pt x="2894790" y="2910496"/>
                  <a:pt x="2894790" y="2905159"/>
                </a:cubicBezTo>
                <a:cubicBezTo>
                  <a:pt x="2894790" y="2899819"/>
                  <a:pt x="2899174" y="2895435"/>
                  <a:pt x="2904572" y="2895435"/>
                </a:cubicBezTo>
                <a:close/>
                <a:moveTo>
                  <a:pt x="3145751" y="2895431"/>
                </a:moveTo>
                <a:cubicBezTo>
                  <a:pt x="3151149" y="2895431"/>
                  <a:pt x="3155532" y="2899753"/>
                  <a:pt x="3155532" y="2905155"/>
                </a:cubicBezTo>
                <a:cubicBezTo>
                  <a:pt x="3155532" y="2910557"/>
                  <a:pt x="3151086" y="2914942"/>
                  <a:pt x="3145751" y="2914942"/>
                </a:cubicBezTo>
                <a:cubicBezTo>
                  <a:pt x="3140415" y="2914942"/>
                  <a:pt x="3136032" y="2910493"/>
                  <a:pt x="3136032" y="2905155"/>
                </a:cubicBezTo>
                <a:cubicBezTo>
                  <a:pt x="3136032" y="2899816"/>
                  <a:pt x="3140351" y="2895431"/>
                  <a:pt x="3145751" y="2895431"/>
                </a:cubicBezTo>
                <a:close/>
                <a:moveTo>
                  <a:pt x="3386958" y="2895427"/>
                </a:moveTo>
                <a:cubicBezTo>
                  <a:pt x="3392358" y="2895427"/>
                  <a:pt x="3396743" y="2899749"/>
                  <a:pt x="3396743" y="2905151"/>
                </a:cubicBezTo>
                <a:cubicBezTo>
                  <a:pt x="3396743" y="2910553"/>
                  <a:pt x="3392296" y="2914938"/>
                  <a:pt x="3386958" y="2914938"/>
                </a:cubicBezTo>
                <a:cubicBezTo>
                  <a:pt x="3381621" y="2914938"/>
                  <a:pt x="3377235" y="2910489"/>
                  <a:pt x="3377235" y="2905151"/>
                </a:cubicBezTo>
                <a:cubicBezTo>
                  <a:pt x="3377235" y="2899812"/>
                  <a:pt x="3381556" y="2895427"/>
                  <a:pt x="3386958" y="2895427"/>
                </a:cubicBezTo>
                <a:close/>
                <a:moveTo>
                  <a:pt x="3628212" y="2895424"/>
                </a:moveTo>
                <a:cubicBezTo>
                  <a:pt x="3633528" y="2895424"/>
                  <a:pt x="3637936" y="2899745"/>
                  <a:pt x="3637936" y="2905148"/>
                </a:cubicBezTo>
                <a:cubicBezTo>
                  <a:pt x="3637936" y="2910550"/>
                  <a:pt x="3633592" y="2914934"/>
                  <a:pt x="3628212" y="2914934"/>
                </a:cubicBezTo>
                <a:cubicBezTo>
                  <a:pt x="3622814" y="2914934"/>
                  <a:pt x="3618430" y="2910485"/>
                  <a:pt x="3618430" y="2905148"/>
                </a:cubicBezTo>
                <a:cubicBezTo>
                  <a:pt x="3618430" y="2899808"/>
                  <a:pt x="3622814" y="2895424"/>
                  <a:pt x="3628212" y="2895424"/>
                </a:cubicBezTo>
                <a:close/>
                <a:moveTo>
                  <a:pt x="3869430" y="2895420"/>
                </a:moveTo>
                <a:cubicBezTo>
                  <a:pt x="3874763" y="2895420"/>
                  <a:pt x="3879149" y="2899742"/>
                  <a:pt x="3879149" y="2905144"/>
                </a:cubicBezTo>
                <a:cubicBezTo>
                  <a:pt x="3879149" y="2910546"/>
                  <a:pt x="3874828" y="2914930"/>
                  <a:pt x="3869430" y="2914930"/>
                </a:cubicBezTo>
                <a:cubicBezTo>
                  <a:pt x="3864030" y="2914930"/>
                  <a:pt x="3859647" y="2910481"/>
                  <a:pt x="3859647" y="2905144"/>
                </a:cubicBezTo>
                <a:cubicBezTo>
                  <a:pt x="3859647" y="2899805"/>
                  <a:pt x="3864030" y="2895420"/>
                  <a:pt x="3869430" y="2895420"/>
                </a:cubicBezTo>
                <a:close/>
                <a:moveTo>
                  <a:pt x="4110581" y="2895416"/>
                </a:moveTo>
                <a:cubicBezTo>
                  <a:pt x="4115984" y="2895416"/>
                  <a:pt x="4120362" y="2899738"/>
                  <a:pt x="4120362" y="2905140"/>
                </a:cubicBezTo>
                <a:cubicBezTo>
                  <a:pt x="4120362" y="2910542"/>
                  <a:pt x="4115984" y="2914927"/>
                  <a:pt x="4110581" y="2914927"/>
                </a:cubicBezTo>
                <a:cubicBezTo>
                  <a:pt x="4105180" y="2914927"/>
                  <a:pt x="4100799" y="2910478"/>
                  <a:pt x="4100799" y="2905140"/>
                </a:cubicBezTo>
                <a:cubicBezTo>
                  <a:pt x="4100799" y="2899801"/>
                  <a:pt x="4105180" y="2895416"/>
                  <a:pt x="4110581" y="2895416"/>
                </a:cubicBezTo>
                <a:close/>
                <a:moveTo>
                  <a:pt x="4351806" y="2895413"/>
                </a:moveTo>
                <a:cubicBezTo>
                  <a:pt x="4357195" y="2895413"/>
                  <a:pt x="4361580" y="2899734"/>
                  <a:pt x="4361580" y="2905137"/>
                </a:cubicBezTo>
                <a:cubicBezTo>
                  <a:pt x="4361580" y="2910539"/>
                  <a:pt x="4357195" y="2914923"/>
                  <a:pt x="4351806" y="2914923"/>
                </a:cubicBezTo>
                <a:cubicBezTo>
                  <a:pt x="4346397" y="2914923"/>
                  <a:pt x="4342006" y="2910474"/>
                  <a:pt x="4342006" y="2905137"/>
                </a:cubicBezTo>
                <a:cubicBezTo>
                  <a:pt x="4342006" y="2899797"/>
                  <a:pt x="4346397" y="2895413"/>
                  <a:pt x="4351806" y="2895413"/>
                </a:cubicBezTo>
                <a:close/>
                <a:moveTo>
                  <a:pt x="4593019" y="2895409"/>
                </a:moveTo>
                <a:cubicBezTo>
                  <a:pt x="4598416" y="2895409"/>
                  <a:pt x="4602795" y="2899731"/>
                  <a:pt x="4602795" y="2905133"/>
                </a:cubicBezTo>
                <a:cubicBezTo>
                  <a:pt x="4602795" y="2910535"/>
                  <a:pt x="4598353" y="2914919"/>
                  <a:pt x="4593019" y="2914919"/>
                </a:cubicBezTo>
                <a:cubicBezTo>
                  <a:pt x="4587686" y="2914919"/>
                  <a:pt x="4583304" y="2910470"/>
                  <a:pt x="4583304" y="2905133"/>
                </a:cubicBezTo>
                <a:cubicBezTo>
                  <a:pt x="4583304" y="2899793"/>
                  <a:pt x="4587622" y="2895409"/>
                  <a:pt x="4593019" y="2895409"/>
                </a:cubicBezTo>
                <a:close/>
                <a:moveTo>
                  <a:pt x="4834252" y="2895405"/>
                </a:moveTo>
                <a:cubicBezTo>
                  <a:pt x="4839658" y="2895405"/>
                  <a:pt x="4844040" y="2899727"/>
                  <a:pt x="4844040" y="2905129"/>
                </a:cubicBezTo>
                <a:cubicBezTo>
                  <a:pt x="4844040" y="2910531"/>
                  <a:pt x="4839595" y="2914916"/>
                  <a:pt x="4834252" y="2914916"/>
                </a:cubicBezTo>
                <a:cubicBezTo>
                  <a:pt x="4828915" y="2914916"/>
                  <a:pt x="4824534" y="2910467"/>
                  <a:pt x="4824534" y="2905129"/>
                </a:cubicBezTo>
                <a:cubicBezTo>
                  <a:pt x="4824534" y="2899790"/>
                  <a:pt x="4828851" y="2895405"/>
                  <a:pt x="4834252" y="2895405"/>
                </a:cubicBezTo>
                <a:close/>
                <a:moveTo>
                  <a:pt x="5075485" y="2895402"/>
                </a:moveTo>
                <a:cubicBezTo>
                  <a:pt x="5080819" y="2895402"/>
                  <a:pt x="5085202" y="2899723"/>
                  <a:pt x="5085202" y="2905126"/>
                </a:cubicBezTo>
                <a:cubicBezTo>
                  <a:pt x="5085202" y="2910527"/>
                  <a:pt x="5080883" y="2914912"/>
                  <a:pt x="5075485" y="2914912"/>
                </a:cubicBezTo>
                <a:cubicBezTo>
                  <a:pt x="5070087" y="2914912"/>
                  <a:pt x="5065705" y="2910463"/>
                  <a:pt x="5065705" y="2905126"/>
                </a:cubicBezTo>
                <a:cubicBezTo>
                  <a:pt x="5065705" y="2899786"/>
                  <a:pt x="5070087" y="2895402"/>
                  <a:pt x="5075485" y="2895402"/>
                </a:cubicBezTo>
                <a:close/>
                <a:moveTo>
                  <a:pt x="5316710" y="2895398"/>
                </a:moveTo>
                <a:cubicBezTo>
                  <a:pt x="5322044" y="2895398"/>
                  <a:pt x="5326429" y="2899720"/>
                  <a:pt x="5326429" y="2905122"/>
                </a:cubicBezTo>
                <a:cubicBezTo>
                  <a:pt x="5326429" y="2910524"/>
                  <a:pt x="5322105" y="2914908"/>
                  <a:pt x="5316710" y="2914908"/>
                </a:cubicBezTo>
                <a:cubicBezTo>
                  <a:pt x="5311314" y="2914908"/>
                  <a:pt x="5306924" y="2910459"/>
                  <a:pt x="5306924" y="2905122"/>
                </a:cubicBezTo>
                <a:cubicBezTo>
                  <a:pt x="5306924" y="2899782"/>
                  <a:pt x="5311314" y="2895398"/>
                  <a:pt x="5316710" y="2895398"/>
                </a:cubicBezTo>
                <a:close/>
                <a:moveTo>
                  <a:pt x="5557991" y="2895394"/>
                </a:moveTo>
                <a:cubicBezTo>
                  <a:pt x="5563391" y="2895394"/>
                  <a:pt x="5567774" y="2899716"/>
                  <a:pt x="5567774" y="2905118"/>
                </a:cubicBezTo>
                <a:cubicBezTo>
                  <a:pt x="5567774" y="2910520"/>
                  <a:pt x="5563391" y="2914905"/>
                  <a:pt x="5557991" y="2914905"/>
                </a:cubicBezTo>
                <a:cubicBezTo>
                  <a:pt x="5552592" y="2914905"/>
                  <a:pt x="5548208" y="2910456"/>
                  <a:pt x="5548208" y="2905118"/>
                </a:cubicBezTo>
                <a:cubicBezTo>
                  <a:pt x="5548208" y="2899779"/>
                  <a:pt x="5552592" y="2895394"/>
                  <a:pt x="5557991" y="2895394"/>
                </a:cubicBezTo>
                <a:close/>
                <a:moveTo>
                  <a:pt x="5799205" y="2895391"/>
                </a:moveTo>
                <a:cubicBezTo>
                  <a:pt x="5804606" y="2895391"/>
                  <a:pt x="5808989" y="2899712"/>
                  <a:pt x="5808989" y="2905114"/>
                </a:cubicBezTo>
                <a:cubicBezTo>
                  <a:pt x="5808989" y="2910516"/>
                  <a:pt x="5804542" y="2914901"/>
                  <a:pt x="5799205" y="2914901"/>
                </a:cubicBezTo>
                <a:cubicBezTo>
                  <a:pt x="5793870" y="2914901"/>
                  <a:pt x="5789486" y="2910452"/>
                  <a:pt x="5789486" y="2905114"/>
                </a:cubicBezTo>
                <a:cubicBezTo>
                  <a:pt x="5789486" y="2899775"/>
                  <a:pt x="5793806" y="2895391"/>
                  <a:pt x="5799205" y="2895391"/>
                </a:cubicBezTo>
                <a:close/>
                <a:moveTo>
                  <a:pt x="6040432" y="2895387"/>
                </a:moveTo>
                <a:cubicBezTo>
                  <a:pt x="6045832" y="2895387"/>
                  <a:pt x="6050216" y="2899709"/>
                  <a:pt x="6050216" y="2905111"/>
                </a:cubicBezTo>
                <a:cubicBezTo>
                  <a:pt x="6050216" y="2910513"/>
                  <a:pt x="6045769" y="2914897"/>
                  <a:pt x="6040432" y="2914897"/>
                </a:cubicBezTo>
                <a:cubicBezTo>
                  <a:pt x="6035095" y="2914897"/>
                  <a:pt x="6030712" y="2910448"/>
                  <a:pt x="6030712" y="2905111"/>
                </a:cubicBezTo>
                <a:cubicBezTo>
                  <a:pt x="6030712" y="2899771"/>
                  <a:pt x="6035032" y="2895387"/>
                  <a:pt x="6040432" y="2895387"/>
                </a:cubicBezTo>
                <a:close/>
                <a:moveTo>
                  <a:pt x="6281661" y="2895383"/>
                </a:moveTo>
                <a:cubicBezTo>
                  <a:pt x="6286997" y="2895383"/>
                  <a:pt x="6291381" y="2899705"/>
                  <a:pt x="6291381" y="2905107"/>
                </a:cubicBezTo>
                <a:cubicBezTo>
                  <a:pt x="6291381" y="2910509"/>
                  <a:pt x="6287061" y="2914893"/>
                  <a:pt x="6281661" y="2914893"/>
                </a:cubicBezTo>
                <a:cubicBezTo>
                  <a:pt x="6276261" y="2914893"/>
                  <a:pt x="6271877" y="2910445"/>
                  <a:pt x="6271877" y="2905107"/>
                </a:cubicBezTo>
                <a:cubicBezTo>
                  <a:pt x="6271877" y="2899768"/>
                  <a:pt x="6276261" y="2895383"/>
                  <a:pt x="6281661" y="2895383"/>
                </a:cubicBezTo>
                <a:close/>
                <a:moveTo>
                  <a:pt x="6522889" y="2895379"/>
                </a:moveTo>
                <a:cubicBezTo>
                  <a:pt x="6528225" y="2895379"/>
                  <a:pt x="6532610" y="2899701"/>
                  <a:pt x="6532610" y="2905103"/>
                </a:cubicBezTo>
                <a:cubicBezTo>
                  <a:pt x="6532610" y="2910505"/>
                  <a:pt x="6528289" y="2914890"/>
                  <a:pt x="6522889" y="2914890"/>
                </a:cubicBezTo>
                <a:cubicBezTo>
                  <a:pt x="6517489" y="2914890"/>
                  <a:pt x="6513105" y="2910441"/>
                  <a:pt x="6513105" y="2905103"/>
                </a:cubicBezTo>
                <a:cubicBezTo>
                  <a:pt x="6513105" y="2899764"/>
                  <a:pt x="6517489" y="2895379"/>
                  <a:pt x="6522889" y="2895379"/>
                </a:cubicBezTo>
                <a:close/>
                <a:moveTo>
                  <a:pt x="6764118" y="2895376"/>
                </a:moveTo>
                <a:cubicBezTo>
                  <a:pt x="6769518" y="2895376"/>
                  <a:pt x="6773902" y="2899697"/>
                  <a:pt x="6773902" y="2905100"/>
                </a:cubicBezTo>
                <a:cubicBezTo>
                  <a:pt x="6773902" y="2910502"/>
                  <a:pt x="6769518" y="2914886"/>
                  <a:pt x="6764118" y="2914886"/>
                </a:cubicBezTo>
                <a:cubicBezTo>
                  <a:pt x="6758718" y="2914886"/>
                  <a:pt x="6754335" y="2910437"/>
                  <a:pt x="6754335" y="2905100"/>
                </a:cubicBezTo>
                <a:cubicBezTo>
                  <a:pt x="6754335" y="2899760"/>
                  <a:pt x="6758718" y="2895376"/>
                  <a:pt x="6764118" y="2895376"/>
                </a:cubicBezTo>
                <a:close/>
                <a:moveTo>
                  <a:pt x="7005346" y="2895372"/>
                </a:moveTo>
                <a:cubicBezTo>
                  <a:pt x="7010746" y="2895372"/>
                  <a:pt x="7015130" y="2899694"/>
                  <a:pt x="7015130" y="2905096"/>
                </a:cubicBezTo>
                <a:cubicBezTo>
                  <a:pt x="7015130" y="2910498"/>
                  <a:pt x="7010683" y="2914882"/>
                  <a:pt x="7005346" y="2914882"/>
                </a:cubicBezTo>
                <a:cubicBezTo>
                  <a:pt x="7000009" y="2914882"/>
                  <a:pt x="6995626" y="2910433"/>
                  <a:pt x="6995626" y="2905096"/>
                </a:cubicBezTo>
                <a:cubicBezTo>
                  <a:pt x="6995626" y="2899757"/>
                  <a:pt x="6999946" y="2895372"/>
                  <a:pt x="7005346" y="2895372"/>
                </a:cubicBezTo>
                <a:close/>
                <a:moveTo>
                  <a:pt x="7246575" y="2895368"/>
                </a:moveTo>
                <a:cubicBezTo>
                  <a:pt x="7251975" y="2895368"/>
                  <a:pt x="7256359" y="2899690"/>
                  <a:pt x="7256359" y="2905092"/>
                </a:cubicBezTo>
                <a:cubicBezTo>
                  <a:pt x="7256359" y="2910494"/>
                  <a:pt x="7251912" y="2914879"/>
                  <a:pt x="7246575" y="2914879"/>
                </a:cubicBezTo>
                <a:cubicBezTo>
                  <a:pt x="7241238" y="2914879"/>
                  <a:pt x="7236855" y="2910430"/>
                  <a:pt x="7236855" y="2905092"/>
                </a:cubicBezTo>
                <a:cubicBezTo>
                  <a:pt x="7236855" y="2899753"/>
                  <a:pt x="7241175" y="2895368"/>
                  <a:pt x="7246575" y="2895368"/>
                </a:cubicBezTo>
                <a:close/>
                <a:moveTo>
                  <a:pt x="7487803" y="2895365"/>
                </a:moveTo>
                <a:cubicBezTo>
                  <a:pt x="7493139" y="2895365"/>
                  <a:pt x="7497524" y="2899686"/>
                  <a:pt x="7497524" y="2905089"/>
                </a:cubicBezTo>
                <a:cubicBezTo>
                  <a:pt x="7497524" y="2910491"/>
                  <a:pt x="7493203" y="2914875"/>
                  <a:pt x="7487803" y="2914875"/>
                </a:cubicBezTo>
                <a:cubicBezTo>
                  <a:pt x="7482403" y="2914875"/>
                  <a:pt x="7478019" y="2910426"/>
                  <a:pt x="7478019" y="2905089"/>
                </a:cubicBezTo>
                <a:cubicBezTo>
                  <a:pt x="7478019" y="2899749"/>
                  <a:pt x="7482403" y="2895365"/>
                  <a:pt x="7487803" y="2895365"/>
                </a:cubicBezTo>
                <a:close/>
                <a:moveTo>
                  <a:pt x="7729032" y="2895361"/>
                </a:moveTo>
                <a:cubicBezTo>
                  <a:pt x="7734369" y="2895361"/>
                  <a:pt x="7738753" y="2899683"/>
                  <a:pt x="7738753" y="2905085"/>
                </a:cubicBezTo>
                <a:cubicBezTo>
                  <a:pt x="7738753" y="2910487"/>
                  <a:pt x="7734432" y="2914871"/>
                  <a:pt x="7729032" y="2914871"/>
                </a:cubicBezTo>
                <a:cubicBezTo>
                  <a:pt x="7723632" y="2914871"/>
                  <a:pt x="7719249" y="2910422"/>
                  <a:pt x="7719249" y="2905085"/>
                </a:cubicBezTo>
                <a:cubicBezTo>
                  <a:pt x="7719249" y="2899745"/>
                  <a:pt x="7723632" y="2895361"/>
                  <a:pt x="7729032" y="2895361"/>
                </a:cubicBezTo>
                <a:close/>
                <a:moveTo>
                  <a:pt x="7970260" y="2895357"/>
                </a:moveTo>
                <a:cubicBezTo>
                  <a:pt x="7975661" y="2895357"/>
                  <a:pt x="7980044" y="2899679"/>
                  <a:pt x="7980044" y="2905081"/>
                </a:cubicBezTo>
                <a:cubicBezTo>
                  <a:pt x="7980044" y="2910483"/>
                  <a:pt x="7975661" y="2914868"/>
                  <a:pt x="7970260" y="2914868"/>
                </a:cubicBezTo>
                <a:cubicBezTo>
                  <a:pt x="7964860" y="2914868"/>
                  <a:pt x="7960477" y="2910419"/>
                  <a:pt x="7960477" y="2905081"/>
                </a:cubicBezTo>
                <a:cubicBezTo>
                  <a:pt x="7960477" y="2899742"/>
                  <a:pt x="7964860" y="2895357"/>
                  <a:pt x="7970260" y="2895357"/>
                </a:cubicBezTo>
                <a:close/>
                <a:moveTo>
                  <a:pt x="8211553" y="2895354"/>
                </a:moveTo>
                <a:cubicBezTo>
                  <a:pt x="8216889" y="2895354"/>
                  <a:pt x="8221273" y="2899675"/>
                  <a:pt x="8221273" y="2905078"/>
                </a:cubicBezTo>
                <a:cubicBezTo>
                  <a:pt x="8221273" y="2910479"/>
                  <a:pt x="8216953" y="2914864"/>
                  <a:pt x="8211553" y="2914864"/>
                </a:cubicBezTo>
                <a:cubicBezTo>
                  <a:pt x="8206152" y="2914864"/>
                  <a:pt x="8201769" y="2910415"/>
                  <a:pt x="8201769" y="2905078"/>
                </a:cubicBezTo>
                <a:cubicBezTo>
                  <a:pt x="8201769" y="2899738"/>
                  <a:pt x="8206152" y="2895354"/>
                  <a:pt x="8211553" y="2895354"/>
                </a:cubicBezTo>
                <a:close/>
                <a:moveTo>
                  <a:pt x="8452781" y="2895350"/>
                </a:moveTo>
                <a:cubicBezTo>
                  <a:pt x="8458181" y="2895350"/>
                  <a:pt x="8462566" y="2899672"/>
                  <a:pt x="8462566" y="2905074"/>
                </a:cubicBezTo>
                <a:cubicBezTo>
                  <a:pt x="8462566" y="2910476"/>
                  <a:pt x="8458118" y="2914860"/>
                  <a:pt x="8452781" y="2914860"/>
                </a:cubicBezTo>
                <a:cubicBezTo>
                  <a:pt x="8447445" y="2914860"/>
                  <a:pt x="8443061" y="2910411"/>
                  <a:pt x="8443061" y="2905074"/>
                </a:cubicBezTo>
                <a:cubicBezTo>
                  <a:pt x="8443061" y="2899734"/>
                  <a:pt x="8447381" y="2895350"/>
                  <a:pt x="8452781" y="2895350"/>
                </a:cubicBezTo>
                <a:close/>
                <a:moveTo>
                  <a:pt x="8694009" y="2895346"/>
                </a:moveTo>
                <a:cubicBezTo>
                  <a:pt x="8699346" y="2895346"/>
                  <a:pt x="8703730" y="2899668"/>
                  <a:pt x="8703730" y="2905070"/>
                </a:cubicBezTo>
                <a:cubicBezTo>
                  <a:pt x="8703730" y="2910472"/>
                  <a:pt x="8699346" y="2914857"/>
                  <a:pt x="8694009" y="2914857"/>
                </a:cubicBezTo>
                <a:cubicBezTo>
                  <a:pt x="8688673" y="2914857"/>
                  <a:pt x="8684289" y="2910408"/>
                  <a:pt x="8684289" y="2905070"/>
                </a:cubicBezTo>
                <a:cubicBezTo>
                  <a:pt x="8684289" y="2899731"/>
                  <a:pt x="8688609" y="2895346"/>
                  <a:pt x="8694009" y="2895346"/>
                </a:cubicBezTo>
                <a:close/>
                <a:moveTo>
                  <a:pt x="8935237" y="2895343"/>
                </a:moveTo>
                <a:cubicBezTo>
                  <a:pt x="8940574" y="2895343"/>
                  <a:pt x="8944958" y="2899664"/>
                  <a:pt x="8944958" y="2905066"/>
                </a:cubicBezTo>
                <a:cubicBezTo>
                  <a:pt x="8944958" y="2910468"/>
                  <a:pt x="8940638" y="2914853"/>
                  <a:pt x="8935237" y="2914853"/>
                </a:cubicBezTo>
                <a:cubicBezTo>
                  <a:pt x="8929837" y="2914853"/>
                  <a:pt x="8925454" y="2910404"/>
                  <a:pt x="8925454" y="2905066"/>
                </a:cubicBezTo>
                <a:cubicBezTo>
                  <a:pt x="8925454" y="2899727"/>
                  <a:pt x="8929837" y="2895343"/>
                  <a:pt x="8935237" y="2895343"/>
                </a:cubicBezTo>
                <a:close/>
                <a:moveTo>
                  <a:pt x="9176467" y="2895339"/>
                </a:moveTo>
                <a:cubicBezTo>
                  <a:pt x="9181803" y="2895339"/>
                  <a:pt x="9186187" y="2899661"/>
                  <a:pt x="9186187" y="2905063"/>
                </a:cubicBezTo>
                <a:cubicBezTo>
                  <a:pt x="9186187" y="2910465"/>
                  <a:pt x="9181867" y="2914849"/>
                  <a:pt x="9176467" y="2914849"/>
                </a:cubicBezTo>
                <a:cubicBezTo>
                  <a:pt x="9171066" y="2914849"/>
                  <a:pt x="9166683" y="2910400"/>
                  <a:pt x="9166683" y="2905063"/>
                </a:cubicBezTo>
                <a:cubicBezTo>
                  <a:pt x="9166683" y="2899723"/>
                  <a:pt x="9171066" y="2895339"/>
                  <a:pt x="9176467" y="2895339"/>
                </a:cubicBezTo>
                <a:close/>
                <a:moveTo>
                  <a:pt x="9417695" y="2895335"/>
                </a:moveTo>
                <a:cubicBezTo>
                  <a:pt x="9423031" y="2895335"/>
                  <a:pt x="9427416" y="2899657"/>
                  <a:pt x="9427416" y="2905059"/>
                </a:cubicBezTo>
                <a:cubicBezTo>
                  <a:pt x="9427416" y="2910461"/>
                  <a:pt x="9423095" y="2914845"/>
                  <a:pt x="9417695" y="2914845"/>
                </a:cubicBezTo>
                <a:cubicBezTo>
                  <a:pt x="9412295" y="2914845"/>
                  <a:pt x="9407911" y="2910397"/>
                  <a:pt x="9407911" y="2905059"/>
                </a:cubicBezTo>
                <a:cubicBezTo>
                  <a:pt x="9407911" y="2899720"/>
                  <a:pt x="9412295" y="2895335"/>
                  <a:pt x="9417695" y="2895335"/>
                </a:cubicBezTo>
                <a:close/>
                <a:moveTo>
                  <a:pt x="9649203" y="2654245"/>
                </a:moveTo>
                <a:cubicBezTo>
                  <a:pt x="9654540" y="2654245"/>
                  <a:pt x="9658923" y="2658701"/>
                  <a:pt x="9658923" y="2664040"/>
                </a:cubicBezTo>
                <a:cubicBezTo>
                  <a:pt x="9658923" y="2669378"/>
                  <a:pt x="9654540" y="2673789"/>
                  <a:pt x="9649203" y="2673789"/>
                </a:cubicBezTo>
                <a:cubicBezTo>
                  <a:pt x="9643866" y="2673789"/>
                  <a:pt x="9639483" y="2669441"/>
                  <a:pt x="9639483" y="2664040"/>
                </a:cubicBezTo>
                <a:cubicBezTo>
                  <a:pt x="9639483" y="2658634"/>
                  <a:pt x="9643803" y="2654245"/>
                  <a:pt x="9649203" y="2654245"/>
                </a:cubicBezTo>
                <a:close/>
                <a:moveTo>
                  <a:pt x="9890432" y="2654242"/>
                </a:moveTo>
                <a:cubicBezTo>
                  <a:pt x="9895768" y="2654242"/>
                  <a:pt x="9900152" y="2658696"/>
                  <a:pt x="9900152" y="2664035"/>
                </a:cubicBezTo>
                <a:cubicBezTo>
                  <a:pt x="9900152" y="2669373"/>
                  <a:pt x="9895832" y="2673789"/>
                  <a:pt x="9890432" y="2673789"/>
                </a:cubicBezTo>
                <a:cubicBezTo>
                  <a:pt x="9885031" y="2673789"/>
                  <a:pt x="9880648" y="2669441"/>
                  <a:pt x="9880648" y="2664035"/>
                </a:cubicBezTo>
                <a:cubicBezTo>
                  <a:pt x="9880648" y="2658634"/>
                  <a:pt x="9885031" y="2654242"/>
                  <a:pt x="9890432" y="2654242"/>
                </a:cubicBezTo>
                <a:close/>
                <a:moveTo>
                  <a:pt x="10131660" y="2654237"/>
                </a:moveTo>
                <a:cubicBezTo>
                  <a:pt x="10137060" y="2654237"/>
                  <a:pt x="10141444" y="2658692"/>
                  <a:pt x="10141444" y="2664031"/>
                </a:cubicBezTo>
                <a:cubicBezTo>
                  <a:pt x="10141444" y="2669368"/>
                  <a:pt x="10136997" y="2673784"/>
                  <a:pt x="10131660" y="2673784"/>
                </a:cubicBezTo>
                <a:cubicBezTo>
                  <a:pt x="10126323" y="2673784"/>
                  <a:pt x="10121940" y="2669435"/>
                  <a:pt x="10121940" y="2664031"/>
                </a:cubicBezTo>
                <a:cubicBezTo>
                  <a:pt x="10121940" y="2658629"/>
                  <a:pt x="10126260" y="2654237"/>
                  <a:pt x="10131660" y="2654237"/>
                </a:cubicBezTo>
                <a:close/>
                <a:moveTo>
                  <a:pt x="10372888" y="2654233"/>
                </a:moveTo>
                <a:cubicBezTo>
                  <a:pt x="10378288" y="2654233"/>
                  <a:pt x="10382673" y="2658687"/>
                  <a:pt x="10382673" y="2664026"/>
                </a:cubicBezTo>
                <a:cubicBezTo>
                  <a:pt x="10382673" y="2669363"/>
                  <a:pt x="10378225" y="2673778"/>
                  <a:pt x="10372888" y="2673778"/>
                </a:cubicBezTo>
                <a:cubicBezTo>
                  <a:pt x="10367552" y="2673778"/>
                  <a:pt x="10363168" y="2669430"/>
                  <a:pt x="10363168" y="2664026"/>
                </a:cubicBezTo>
                <a:cubicBezTo>
                  <a:pt x="10363168" y="2658625"/>
                  <a:pt x="10367488" y="2654233"/>
                  <a:pt x="10372888" y="2654233"/>
                </a:cubicBezTo>
                <a:close/>
                <a:moveTo>
                  <a:pt x="10614116" y="2654228"/>
                </a:moveTo>
                <a:cubicBezTo>
                  <a:pt x="10619516" y="2654228"/>
                  <a:pt x="10623901" y="2658682"/>
                  <a:pt x="10623901" y="2664020"/>
                </a:cubicBezTo>
                <a:cubicBezTo>
                  <a:pt x="10623901" y="2669359"/>
                  <a:pt x="10619454" y="2673772"/>
                  <a:pt x="10614116" y="2673772"/>
                </a:cubicBezTo>
                <a:cubicBezTo>
                  <a:pt x="10608780" y="2673772"/>
                  <a:pt x="10604396" y="2669426"/>
                  <a:pt x="10604396" y="2664020"/>
                </a:cubicBezTo>
                <a:cubicBezTo>
                  <a:pt x="10604396" y="2658620"/>
                  <a:pt x="10608716" y="2654228"/>
                  <a:pt x="10614116" y="2654228"/>
                </a:cubicBezTo>
                <a:close/>
                <a:moveTo>
                  <a:pt x="10855345" y="2654223"/>
                </a:moveTo>
                <a:cubicBezTo>
                  <a:pt x="10860682" y="2654223"/>
                  <a:pt x="10865065" y="2658677"/>
                  <a:pt x="10865065" y="2664015"/>
                </a:cubicBezTo>
                <a:cubicBezTo>
                  <a:pt x="10865065" y="2669354"/>
                  <a:pt x="10860682" y="2673766"/>
                  <a:pt x="10855345" y="2673766"/>
                </a:cubicBezTo>
                <a:cubicBezTo>
                  <a:pt x="10850008" y="2673766"/>
                  <a:pt x="10845625" y="2669421"/>
                  <a:pt x="10845625" y="2664015"/>
                </a:cubicBezTo>
                <a:cubicBezTo>
                  <a:pt x="10845625" y="2658616"/>
                  <a:pt x="10849945" y="2654223"/>
                  <a:pt x="10855345" y="2654223"/>
                </a:cubicBezTo>
                <a:close/>
                <a:moveTo>
                  <a:pt x="11096574" y="2654219"/>
                </a:moveTo>
                <a:cubicBezTo>
                  <a:pt x="11101910" y="2654219"/>
                  <a:pt x="11106294" y="2658673"/>
                  <a:pt x="11106294" y="2664011"/>
                </a:cubicBezTo>
                <a:cubicBezTo>
                  <a:pt x="11106294" y="2669350"/>
                  <a:pt x="11101974" y="2673761"/>
                  <a:pt x="11096574" y="2673761"/>
                </a:cubicBezTo>
                <a:cubicBezTo>
                  <a:pt x="11091174" y="2673761"/>
                  <a:pt x="11086790" y="2669416"/>
                  <a:pt x="11086790" y="2664011"/>
                </a:cubicBezTo>
                <a:cubicBezTo>
                  <a:pt x="11086790" y="2658611"/>
                  <a:pt x="11091174" y="2654219"/>
                  <a:pt x="11096574" y="2654219"/>
                </a:cubicBezTo>
                <a:close/>
                <a:moveTo>
                  <a:pt x="11337802" y="2654214"/>
                </a:moveTo>
                <a:cubicBezTo>
                  <a:pt x="11343202" y="2654214"/>
                  <a:pt x="11347587" y="2658668"/>
                  <a:pt x="11347587" y="2664006"/>
                </a:cubicBezTo>
                <a:cubicBezTo>
                  <a:pt x="11347587" y="2669345"/>
                  <a:pt x="11343139" y="2673755"/>
                  <a:pt x="11337802" y="2673755"/>
                </a:cubicBezTo>
                <a:cubicBezTo>
                  <a:pt x="11332466" y="2673755"/>
                  <a:pt x="11328082" y="2669411"/>
                  <a:pt x="11328082" y="2664006"/>
                </a:cubicBezTo>
                <a:cubicBezTo>
                  <a:pt x="11328082" y="2658607"/>
                  <a:pt x="11332402" y="2654214"/>
                  <a:pt x="11337802" y="2654214"/>
                </a:cubicBezTo>
                <a:close/>
                <a:moveTo>
                  <a:pt x="11579030" y="2654210"/>
                </a:moveTo>
                <a:cubicBezTo>
                  <a:pt x="11584430" y="2654210"/>
                  <a:pt x="11588815" y="2658664"/>
                  <a:pt x="11588815" y="2664001"/>
                </a:cubicBezTo>
                <a:cubicBezTo>
                  <a:pt x="11588815" y="2669341"/>
                  <a:pt x="11584367" y="2673750"/>
                  <a:pt x="11579030" y="2673750"/>
                </a:cubicBezTo>
                <a:cubicBezTo>
                  <a:pt x="11573694" y="2673750"/>
                  <a:pt x="11569310" y="2669407"/>
                  <a:pt x="11569310" y="2664001"/>
                </a:cubicBezTo>
                <a:cubicBezTo>
                  <a:pt x="11569310" y="2658602"/>
                  <a:pt x="11573630" y="2654210"/>
                  <a:pt x="11579030" y="2654210"/>
                </a:cubicBezTo>
                <a:close/>
                <a:moveTo>
                  <a:pt x="11820259" y="2654205"/>
                </a:moveTo>
                <a:cubicBezTo>
                  <a:pt x="11825659" y="2654205"/>
                  <a:pt x="11830043" y="2658659"/>
                  <a:pt x="11830043" y="2663996"/>
                </a:cubicBezTo>
                <a:cubicBezTo>
                  <a:pt x="11830043" y="2669336"/>
                  <a:pt x="11825596" y="2673744"/>
                  <a:pt x="11820259" y="2673744"/>
                </a:cubicBezTo>
                <a:cubicBezTo>
                  <a:pt x="11814922" y="2673744"/>
                  <a:pt x="11810539" y="2669402"/>
                  <a:pt x="11810539" y="2663996"/>
                </a:cubicBezTo>
                <a:cubicBezTo>
                  <a:pt x="11810539" y="2658596"/>
                  <a:pt x="11814859" y="2654205"/>
                  <a:pt x="11820259" y="2654205"/>
                </a:cubicBezTo>
                <a:close/>
                <a:moveTo>
                  <a:pt x="9722" y="2654200"/>
                </a:moveTo>
                <a:cubicBezTo>
                  <a:pt x="15121" y="2654200"/>
                  <a:pt x="19505" y="2658653"/>
                  <a:pt x="19505" y="2663992"/>
                </a:cubicBezTo>
                <a:cubicBezTo>
                  <a:pt x="19505" y="2669331"/>
                  <a:pt x="15058" y="2673739"/>
                  <a:pt x="9722" y="2673739"/>
                </a:cubicBezTo>
                <a:cubicBezTo>
                  <a:pt x="4386" y="2673739"/>
                  <a:pt x="2" y="2669398"/>
                  <a:pt x="2" y="2663992"/>
                </a:cubicBezTo>
                <a:cubicBezTo>
                  <a:pt x="2" y="2658591"/>
                  <a:pt x="4322" y="2654200"/>
                  <a:pt x="9722" y="2654200"/>
                </a:cubicBezTo>
                <a:close/>
                <a:moveTo>
                  <a:pt x="251005" y="2654195"/>
                </a:moveTo>
                <a:cubicBezTo>
                  <a:pt x="256405" y="2654195"/>
                  <a:pt x="260789" y="2658648"/>
                  <a:pt x="260789" y="2663987"/>
                </a:cubicBezTo>
                <a:cubicBezTo>
                  <a:pt x="260789" y="2669326"/>
                  <a:pt x="256342" y="2673734"/>
                  <a:pt x="251005" y="2673734"/>
                </a:cubicBezTo>
                <a:cubicBezTo>
                  <a:pt x="245669" y="2673734"/>
                  <a:pt x="241285" y="2669393"/>
                  <a:pt x="241285" y="2663987"/>
                </a:cubicBezTo>
                <a:cubicBezTo>
                  <a:pt x="241285" y="2658586"/>
                  <a:pt x="245605" y="2654195"/>
                  <a:pt x="251005" y="2654195"/>
                </a:cubicBezTo>
                <a:close/>
                <a:moveTo>
                  <a:pt x="492224" y="2654191"/>
                </a:moveTo>
                <a:cubicBezTo>
                  <a:pt x="497560" y="2654191"/>
                  <a:pt x="501944" y="2658644"/>
                  <a:pt x="501944" y="2663983"/>
                </a:cubicBezTo>
                <a:cubicBezTo>
                  <a:pt x="501944" y="2669321"/>
                  <a:pt x="497624" y="2673729"/>
                  <a:pt x="492224" y="2673729"/>
                </a:cubicBezTo>
                <a:cubicBezTo>
                  <a:pt x="486824" y="2673729"/>
                  <a:pt x="482441" y="2669389"/>
                  <a:pt x="482441" y="2663983"/>
                </a:cubicBezTo>
                <a:cubicBezTo>
                  <a:pt x="482441" y="2658581"/>
                  <a:pt x="486824" y="2654191"/>
                  <a:pt x="492224" y="2654191"/>
                </a:cubicBezTo>
                <a:close/>
                <a:moveTo>
                  <a:pt x="733445" y="2654186"/>
                </a:moveTo>
                <a:cubicBezTo>
                  <a:pt x="738781" y="2654186"/>
                  <a:pt x="743165" y="2658639"/>
                  <a:pt x="743165" y="2663978"/>
                </a:cubicBezTo>
                <a:cubicBezTo>
                  <a:pt x="743165" y="2669315"/>
                  <a:pt x="738845" y="2673725"/>
                  <a:pt x="733445" y="2673725"/>
                </a:cubicBezTo>
                <a:cubicBezTo>
                  <a:pt x="728045" y="2673725"/>
                  <a:pt x="723661" y="2669384"/>
                  <a:pt x="723661" y="2663978"/>
                </a:cubicBezTo>
                <a:cubicBezTo>
                  <a:pt x="723661" y="2658577"/>
                  <a:pt x="728045" y="2654186"/>
                  <a:pt x="733445" y="2654186"/>
                </a:cubicBezTo>
                <a:close/>
                <a:moveTo>
                  <a:pt x="974665" y="2654182"/>
                </a:moveTo>
                <a:cubicBezTo>
                  <a:pt x="980065" y="2654182"/>
                  <a:pt x="984449" y="2658634"/>
                  <a:pt x="984449" y="2663974"/>
                </a:cubicBezTo>
                <a:cubicBezTo>
                  <a:pt x="984449" y="2669311"/>
                  <a:pt x="980002" y="2673720"/>
                  <a:pt x="974665" y="2673720"/>
                </a:cubicBezTo>
                <a:cubicBezTo>
                  <a:pt x="969329" y="2673720"/>
                  <a:pt x="964945" y="2669378"/>
                  <a:pt x="964945" y="2663974"/>
                </a:cubicBezTo>
                <a:cubicBezTo>
                  <a:pt x="964945" y="2658572"/>
                  <a:pt x="969265" y="2654182"/>
                  <a:pt x="974665" y="2654182"/>
                </a:cubicBezTo>
                <a:close/>
                <a:moveTo>
                  <a:pt x="1215885" y="2654177"/>
                </a:moveTo>
                <a:cubicBezTo>
                  <a:pt x="1221285" y="2654177"/>
                  <a:pt x="1225669" y="2658629"/>
                  <a:pt x="1225669" y="2663969"/>
                </a:cubicBezTo>
                <a:cubicBezTo>
                  <a:pt x="1225669" y="2669306"/>
                  <a:pt x="1221222" y="2673715"/>
                  <a:pt x="1215885" y="2673715"/>
                </a:cubicBezTo>
                <a:cubicBezTo>
                  <a:pt x="1210549" y="2673715"/>
                  <a:pt x="1206165" y="2669373"/>
                  <a:pt x="1206165" y="2663969"/>
                </a:cubicBezTo>
                <a:cubicBezTo>
                  <a:pt x="1206165" y="2658568"/>
                  <a:pt x="1210485" y="2654177"/>
                  <a:pt x="1215885" y="2654177"/>
                </a:cubicBezTo>
                <a:close/>
                <a:moveTo>
                  <a:pt x="1457107" y="2654173"/>
                </a:moveTo>
                <a:cubicBezTo>
                  <a:pt x="1462443" y="2654173"/>
                  <a:pt x="1466827" y="2658625"/>
                  <a:pt x="1466827" y="2663964"/>
                </a:cubicBezTo>
                <a:cubicBezTo>
                  <a:pt x="1466827" y="2669302"/>
                  <a:pt x="1462507" y="2673709"/>
                  <a:pt x="1457107" y="2673709"/>
                </a:cubicBezTo>
                <a:cubicBezTo>
                  <a:pt x="1451707" y="2673709"/>
                  <a:pt x="1447323" y="2669368"/>
                  <a:pt x="1447323" y="2663964"/>
                </a:cubicBezTo>
                <a:cubicBezTo>
                  <a:pt x="1447323" y="2658563"/>
                  <a:pt x="1451707" y="2654173"/>
                  <a:pt x="1457107" y="2654173"/>
                </a:cubicBezTo>
                <a:close/>
                <a:moveTo>
                  <a:pt x="1698332" y="2654167"/>
                </a:moveTo>
                <a:cubicBezTo>
                  <a:pt x="1703732" y="2654167"/>
                  <a:pt x="1708117" y="2658620"/>
                  <a:pt x="1708117" y="2663959"/>
                </a:cubicBezTo>
                <a:cubicBezTo>
                  <a:pt x="1708117" y="2669297"/>
                  <a:pt x="1703732" y="2673704"/>
                  <a:pt x="1698332" y="2673704"/>
                </a:cubicBezTo>
                <a:cubicBezTo>
                  <a:pt x="1692930" y="2673704"/>
                  <a:pt x="1688546" y="2669363"/>
                  <a:pt x="1688546" y="2663959"/>
                </a:cubicBezTo>
                <a:cubicBezTo>
                  <a:pt x="1688546" y="2658559"/>
                  <a:pt x="1692930" y="2654167"/>
                  <a:pt x="1698332" y="2654167"/>
                </a:cubicBezTo>
                <a:close/>
                <a:moveTo>
                  <a:pt x="1939580" y="2654163"/>
                </a:moveTo>
                <a:cubicBezTo>
                  <a:pt x="1944980" y="2654163"/>
                  <a:pt x="1949364" y="2658616"/>
                  <a:pt x="1949364" y="2663954"/>
                </a:cubicBezTo>
                <a:cubicBezTo>
                  <a:pt x="1949364" y="2669293"/>
                  <a:pt x="1944920" y="2673698"/>
                  <a:pt x="1939580" y="2673698"/>
                </a:cubicBezTo>
                <a:cubicBezTo>
                  <a:pt x="1934245" y="2673698"/>
                  <a:pt x="1929860" y="2669359"/>
                  <a:pt x="1929860" y="2663954"/>
                </a:cubicBezTo>
                <a:cubicBezTo>
                  <a:pt x="1929860" y="2658554"/>
                  <a:pt x="1934181" y="2654163"/>
                  <a:pt x="1939580" y="2654163"/>
                </a:cubicBezTo>
                <a:close/>
                <a:moveTo>
                  <a:pt x="2180788" y="2654158"/>
                </a:moveTo>
                <a:cubicBezTo>
                  <a:pt x="2186189" y="2654158"/>
                  <a:pt x="2190580" y="2658611"/>
                  <a:pt x="2190580" y="2663948"/>
                </a:cubicBezTo>
                <a:cubicBezTo>
                  <a:pt x="2190580" y="2669288"/>
                  <a:pt x="2186136" y="2673693"/>
                  <a:pt x="2180788" y="2673693"/>
                </a:cubicBezTo>
                <a:cubicBezTo>
                  <a:pt x="2175475" y="2673693"/>
                  <a:pt x="2171083" y="2669354"/>
                  <a:pt x="2171083" y="2663948"/>
                </a:cubicBezTo>
                <a:cubicBezTo>
                  <a:pt x="2171083" y="2658549"/>
                  <a:pt x="2175412" y="2654158"/>
                  <a:pt x="2180788" y="2654158"/>
                </a:cubicBezTo>
                <a:close/>
                <a:moveTo>
                  <a:pt x="2422037" y="2654154"/>
                </a:moveTo>
                <a:cubicBezTo>
                  <a:pt x="2427371" y="2654154"/>
                  <a:pt x="2431753" y="2658607"/>
                  <a:pt x="2431753" y="2663944"/>
                </a:cubicBezTo>
                <a:cubicBezTo>
                  <a:pt x="2431753" y="2669283"/>
                  <a:pt x="2427435" y="2673687"/>
                  <a:pt x="2422037" y="2673687"/>
                </a:cubicBezTo>
                <a:cubicBezTo>
                  <a:pt x="2416639" y="2673687"/>
                  <a:pt x="2412257" y="2669350"/>
                  <a:pt x="2412257" y="2663944"/>
                </a:cubicBezTo>
                <a:cubicBezTo>
                  <a:pt x="2412257" y="2658544"/>
                  <a:pt x="2416639" y="2654154"/>
                  <a:pt x="2422037" y="2654154"/>
                </a:cubicBezTo>
                <a:close/>
                <a:moveTo>
                  <a:pt x="2663275" y="2654149"/>
                </a:moveTo>
                <a:cubicBezTo>
                  <a:pt x="2668611" y="2654149"/>
                  <a:pt x="2672998" y="2658602"/>
                  <a:pt x="2672998" y="2663939"/>
                </a:cubicBezTo>
                <a:cubicBezTo>
                  <a:pt x="2672998" y="2669278"/>
                  <a:pt x="2668675" y="2673681"/>
                  <a:pt x="2663275" y="2673681"/>
                </a:cubicBezTo>
                <a:cubicBezTo>
                  <a:pt x="2657875" y="2673681"/>
                  <a:pt x="2653492" y="2669345"/>
                  <a:pt x="2653492" y="2663939"/>
                </a:cubicBezTo>
                <a:cubicBezTo>
                  <a:pt x="2653492" y="2658539"/>
                  <a:pt x="2657875" y="2654149"/>
                  <a:pt x="2663275" y="2654149"/>
                </a:cubicBezTo>
                <a:close/>
                <a:moveTo>
                  <a:pt x="2904572" y="2654145"/>
                </a:moveTo>
                <a:cubicBezTo>
                  <a:pt x="2909971" y="2654145"/>
                  <a:pt x="2914354" y="2658596"/>
                  <a:pt x="2914354" y="2663935"/>
                </a:cubicBezTo>
                <a:cubicBezTo>
                  <a:pt x="2914354" y="2669274"/>
                  <a:pt x="2909971" y="2673677"/>
                  <a:pt x="2904572" y="2673677"/>
                </a:cubicBezTo>
                <a:cubicBezTo>
                  <a:pt x="2899173" y="2673677"/>
                  <a:pt x="2894790" y="2669341"/>
                  <a:pt x="2894790" y="2663935"/>
                </a:cubicBezTo>
                <a:cubicBezTo>
                  <a:pt x="2894790" y="2658533"/>
                  <a:pt x="2899173" y="2654145"/>
                  <a:pt x="2904572" y="2654145"/>
                </a:cubicBezTo>
                <a:close/>
                <a:moveTo>
                  <a:pt x="3145750" y="2654140"/>
                </a:moveTo>
                <a:cubicBezTo>
                  <a:pt x="3151149" y="2654140"/>
                  <a:pt x="3155532" y="2658591"/>
                  <a:pt x="3155532" y="2663930"/>
                </a:cubicBezTo>
                <a:cubicBezTo>
                  <a:pt x="3155532" y="2669269"/>
                  <a:pt x="3151086" y="2673672"/>
                  <a:pt x="3145750" y="2673672"/>
                </a:cubicBezTo>
                <a:cubicBezTo>
                  <a:pt x="3140415" y="2673672"/>
                  <a:pt x="3136032" y="2669336"/>
                  <a:pt x="3136032" y="2663930"/>
                </a:cubicBezTo>
                <a:cubicBezTo>
                  <a:pt x="3136032" y="2658529"/>
                  <a:pt x="3140351" y="2654140"/>
                  <a:pt x="3145750" y="2654140"/>
                </a:cubicBezTo>
                <a:close/>
                <a:moveTo>
                  <a:pt x="3386958" y="2654135"/>
                </a:moveTo>
                <a:cubicBezTo>
                  <a:pt x="3392358" y="2654135"/>
                  <a:pt x="3396743" y="2658586"/>
                  <a:pt x="3396743" y="2663926"/>
                </a:cubicBezTo>
                <a:cubicBezTo>
                  <a:pt x="3396743" y="2669264"/>
                  <a:pt x="3392296" y="2673668"/>
                  <a:pt x="3386958" y="2673668"/>
                </a:cubicBezTo>
                <a:cubicBezTo>
                  <a:pt x="3381621" y="2673668"/>
                  <a:pt x="3377235" y="2669331"/>
                  <a:pt x="3377235" y="2663926"/>
                </a:cubicBezTo>
                <a:cubicBezTo>
                  <a:pt x="3377235" y="2658524"/>
                  <a:pt x="3381556" y="2654135"/>
                  <a:pt x="3386958" y="2654135"/>
                </a:cubicBezTo>
                <a:close/>
                <a:moveTo>
                  <a:pt x="3628212" y="2654130"/>
                </a:moveTo>
                <a:cubicBezTo>
                  <a:pt x="3633528" y="2654130"/>
                  <a:pt x="3637936" y="2658581"/>
                  <a:pt x="3637936" y="2663921"/>
                </a:cubicBezTo>
                <a:cubicBezTo>
                  <a:pt x="3637936" y="2669258"/>
                  <a:pt x="3633592" y="2673663"/>
                  <a:pt x="3628212" y="2673663"/>
                </a:cubicBezTo>
                <a:cubicBezTo>
                  <a:pt x="3622814" y="2673663"/>
                  <a:pt x="3618430" y="2669326"/>
                  <a:pt x="3618430" y="2663921"/>
                </a:cubicBezTo>
                <a:cubicBezTo>
                  <a:pt x="3618430" y="2658520"/>
                  <a:pt x="3622814" y="2654130"/>
                  <a:pt x="3628212" y="2654130"/>
                </a:cubicBezTo>
                <a:close/>
                <a:moveTo>
                  <a:pt x="3869430" y="2654126"/>
                </a:moveTo>
                <a:cubicBezTo>
                  <a:pt x="3874763" y="2654126"/>
                  <a:pt x="3879147" y="2658577"/>
                  <a:pt x="3879147" y="2663916"/>
                </a:cubicBezTo>
                <a:cubicBezTo>
                  <a:pt x="3879147" y="2669254"/>
                  <a:pt x="3874828" y="2673657"/>
                  <a:pt x="3869430" y="2673657"/>
                </a:cubicBezTo>
                <a:cubicBezTo>
                  <a:pt x="3864030" y="2673657"/>
                  <a:pt x="3859647" y="2669321"/>
                  <a:pt x="3859647" y="2663916"/>
                </a:cubicBezTo>
                <a:cubicBezTo>
                  <a:pt x="3859647" y="2658515"/>
                  <a:pt x="3864030" y="2654126"/>
                  <a:pt x="3869430" y="2654126"/>
                </a:cubicBezTo>
                <a:close/>
                <a:moveTo>
                  <a:pt x="4110581" y="2654121"/>
                </a:moveTo>
                <a:cubicBezTo>
                  <a:pt x="4115984" y="2654121"/>
                  <a:pt x="4120362" y="2658572"/>
                  <a:pt x="4120362" y="2663911"/>
                </a:cubicBezTo>
                <a:cubicBezTo>
                  <a:pt x="4120362" y="2669249"/>
                  <a:pt x="4115984" y="2673652"/>
                  <a:pt x="4110581" y="2673652"/>
                </a:cubicBezTo>
                <a:cubicBezTo>
                  <a:pt x="4105180" y="2673652"/>
                  <a:pt x="4100799" y="2669315"/>
                  <a:pt x="4100799" y="2663911"/>
                </a:cubicBezTo>
                <a:cubicBezTo>
                  <a:pt x="4100799" y="2658511"/>
                  <a:pt x="4105180" y="2654121"/>
                  <a:pt x="4110581" y="2654121"/>
                </a:cubicBezTo>
                <a:close/>
                <a:moveTo>
                  <a:pt x="4351806" y="2654117"/>
                </a:moveTo>
                <a:cubicBezTo>
                  <a:pt x="4357195" y="2654117"/>
                  <a:pt x="4361580" y="2658568"/>
                  <a:pt x="4361580" y="2663907"/>
                </a:cubicBezTo>
                <a:cubicBezTo>
                  <a:pt x="4361580" y="2669245"/>
                  <a:pt x="4357195" y="2673646"/>
                  <a:pt x="4351806" y="2673646"/>
                </a:cubicBezTo>
                <a:cubicBezTo>
                  <a:pt x="4346397" y="2673646"/>
                  <a:pt x="4342006" y="2669311"/>
                  <a:pt x="4342006" y="2663907"/>
                </a:cubicBezTo>
                <a:cubicBezTo>
                  <a:pt x="4342006" y="2658506"/>
                  <a:pt x="4346397" y="2654117"/>
                  <a:pt x="4351806" y="2654117"/>
                </a:cubicBezTo>
                <a:close/>
                <a:moveTo>
                  <a:pt x="4593017" y="2654112"/>
                </a:moveTo>
                <a:cubicBezTo>
                  <a:pt x="4598416" y="2654112"/>
                  <a:pt x="4602795" y="2658563"/>
                  <a:pt x="4602795" y="2663902"/>
                </a:cubicBezTo>
                <a:cubicBezTo>
                  <a:pt x="4602795" y="2669240"/>
                  <a:pt x="4598353" y="2673641"/>
                  <a:pt x="4593017" y="2673641"/>
                </a:cubicBezTo>
                <a:cubicBezTo>
                  <a:pt x="4587686" y="2673641"/>
                  <a:pt x="4583304" y="2669306"/>
                  <a:pt x="4583304" y="2663902"/>
                </a:cubicBezTo>
                <a:cubicBezTo>
                  <a:pt x="4583304" y="2658501"/>
                  <a:pt x="4587622" y="2654112"/>
                  <a:pt x="4593017" y="2654112"/>
                </a:cubicBezTo>
                <a:close/>
                <a:moveTo>
                  <a:pt x="4834252" y="2654108"/>
                </a:moveTo>
                <a:cubicBezTo>
                  <a:pt x="4839658" y="2654108"/>
                  <a:pt x="4844040" y="2658559"/>
                  <a:pt x="4844040" y="2663897"/>
                </a:cubicBezTo>
                <a:cubicBezTo>
                  <a:pt x="4844040" y="2669235"/>
                  <a:pt x="4839595" y="2673635"/>
                  <a:pt x="4834252" y="2673635"/>
                </a:cubicBezTo>
                <a:cubicBezTo>
                  <a:pt x="4828915" y="2673635"/>
                  <a:pt x="4824534" y="2669302"/>
                  <a:pt x="4824534" y="2663897"/>
                </a:cubicBezTo>
                <a:cubicBezTo>
                  <a:pt x="4824534" y="2658496"/>
                  <a:pt x="4828851" y="2654108"/>
                  <a:pt x="4834252" y="2654108"/>
                </a:cubicBezTo>
                <a:close/>
                <a:moveTo>
                  <a:pt x="5075485" y="2654103"/>
                </a:moveTo>
                <a:cubicBezTo>
                  <a:pt x="5080819" y="2654103"/>
                  <a:pt x="5085202" y="2658554"/>
                  <a:pt x="5085202" y="2663891"/>
                </a:cubicBezTo>
                <a:cubicBezTo>
                  <a:pt x="5085202" y="2669230"/>
                  <a:pt x="5080883" y="2673630"/>
                  <a:pt x="5075485" y="2673630"/>
                </a:cubicBezTo>
                <a:cubicBezTo>
                  <a:pt x="5070087" y="2673630"/>
                  <a:pt x="5065705" y="2669297"/>
                  <a:pt x="5065705" y="2663891"/>
                </a:cubicBezTo>
                <a:cubicBezTo>
                  <a:pt x="5065705" y="2658492"/>
                  <a:pt x="5070087" y="2654103"/>
                  <a:pt x="5075485" y="2654103"/>
                </a:cubicBezTo>
                <a:close/>
                <a:moveTo>
                  <a:pt x="5316710" y="2654098"/>
                </a:moveTo>
                <a:cubicBezTo>
                  <a:pt x="5322044" y="2654098"/>
                  <a:pt x="5326429" y="2658549"/>
                  <a:pt x="5326429" y="2663887"/>
                </a:cubicBezTo>
                <a:cubicBezTo>
                  <a:pt x="5326429" y="2669226"/>
                  <a:pt x="5322105" y="2673624"/>
                  <a:pt x="5316710" y="2673624"/>
                </a:cubicBezTo>
                <a:cubicBezTo>
                  <a:pt x="5311314" y="2673624"/>
                  <a:pt x="5306924" y="2669293"/>
                  <a:pt x="5306924" y="2663887"/>
                </a:cubicBezTo>
                <a:cubicBezTo>
                  <a:pt x="5306924" y="2658487"/>
                  <a:pt x="5311314" y="2654098"/>
                  <a:pt x="5316710" y="2654098"/>
                </a:cubicBezTo>
                <a:close/>
                <a:moveTo>
                  <a:pt x="5557991" y="2654093"/>
                </a:moveTo>
                <a:cubicBezTo>
                  <a:pt x="5563391" y="2654093"/>
                  <a:pt x="5567774" y="2658544"/>
                  <a:pt x="5567774" y="2663882"/>
                </a:cubicBezTo>
                <a:cubicBezTo>
                  <a:pt x="5567774" y="2669221"/>
                  <a:pt x="5563391" y="2673619"/>
                  <a:pt x="5557991" y="2673619"/>
                </a:cubicBezTo>
                <a:cubicBezTo>
                  <a:pt x="5552592" y="2673619"/>
                  <a:pt x="5548208" y="2669288"/>
                  <a:pt x="5548208" y="2663882"/>
                </a:cubicBezTo>
                <a:cubicBezTo>
                  <a:pt x="5548208" y="2658483"/>
                  <a:pt x="5552592" y="2654093"/>
                  <a:pt x="5557991" y="2654093"/>
                </a:cubicBezTo>
                <a:close/>
                <a:moveTo>
                  <a:pt x="5799205" y="2654089"/>
                </a:moveTo>
                <a:cubicBezTo>
                  <a:pt x="5804606" y="2654089"/>
                  <a:pt x="5808989" y="2658539"/>
                  <a:pt x="5808989" y="2663878"/>
                </a:cubicBezTo>
                <a:cubicBezTo>
                  <a:pt x="5808989" y="2669217"/>
                  <a:pt x="5804542" y="2673613"/>
                  <a:pt x="5799205" y="2673613"/>
                </a:cubicBezTo>
                <a:cubicBezTo>
                  <a:pt x="5793870" y="2673613"/>
                  <a:pt x="5789486" y="2669283"/>
                  <a:pt x="5789486" y="2663878"/>
                </a:cubicBezTo>
                <a:cubicBezTo>
                  <a:pt x="5789486" y="2658478"/>
                  <a:pt x="5793806" y="2654089"/>
                  <a:pt x="5799205" y="2654089"/>
                </a:cubicBezTo>
                <a:close/>
                <a:moveTo>
                  <a:pt x="6040432" y="2654084"/>
                </a:moveTo>
                <a:cubicBezTo>
                  <a:pt x="6045832" y="2654084"/>
                  <a:pt x="6050216" y="2658533"/>
                  <a:pt x="6050216" y="2663873"/>
                </a:cubicBezTo>
                <a:cubicBezTo>
                  <a:pt x="6050216" y="2669212"/>
                  <a:pt x="6045769" y="2673608"/>
                  <a:pt x="6040432" y="2673608"/>
                </a:cubicBezTo>
                <a:cubicBezTo>
                  <a:pt x="6035095" y="2673608"/>
                  <a:pt x="6030712" y="2669278"/>
                  <a:pt x="6030712" y="2663873"/>
                </a:cubicBezTo>
                <a:cubicBezTo>
                  <a:pt x="6030712" y="2658472"/>
                  <a:pt x="6035032" y="2654084"/>
                  <a:pt x="6040432" y="2654084"/>
                </a:cubicBezTo>
                <a:close/>
                <a:moveTo>
                  <a:pt x="6281661" y="2654079"/>
                </a:moveTo>
                <a:cubicBezTo>
                  <a:pt x="6286997" y="2654079"/>
                  <a:pt x="6291381" y="2658529"/>
                  <a:pt x="6291381" y="2663868"/>
                </a:cubicBezTo>
                <a:cubicBezTo>
                  <a:pt x="6291381" y="2669206"/>
                  <a:pt x="6287061" y="2673603"/>
                  <a:pt x="6281661" y="2673603"/>
                </a:cubicBezTo>
                <a:cubicBezTo>
                  <a:pt x="6276261" y="2673603"/>
                  <a:pt x="6271877" y="2669274"/>
                  <a:pt x="6271877" y="2663868"/>
                </a:cubicBezTo>
                <a:cubicBezTo>
                  <a:pt x="6271877" y="2658467"/>
                  <a:pt x="6276261" y="2654079"/>
                  <a:pt x="6281661" y="2654079"/>
                </a:cubicBezTo>
                <a:close/>
                <a:moveTo>
                  <a:pt x="6522889" y="2654075"/>
                </a:moveTo>
                <a:cubicBezTo>
                  <a:pt x="6528225" y="2654075"/>
                  <a:pt x="6532610" y="2658524"/>
                  <a:pt x="6532610" y="2663863"/>
                </a:cubicBezTo>
                <a:cubicBezTo>
                  <a:pt x="6532610" y="2669201"/>
                  <a:pt x="6528289" y="2673597"/>
                  <a:pt x="6522889" y="2673597"/>
                </a:cubicBezTo>
                <a:cubicBezTo>
                  <a:pt x="6517489" y="2673597"/>
                  <a:pt x="6513105" y="2669269"/>
                  <a:pt x="6513105" y="2663863"/>
                </a:cubicBezTo>
                <a:cubicBezTo>
                  <a:pt x="6513105" y="2658463"/>
                  <a:pt x="6517489" y="2654075"/>
                  <a:pt x="6522889" y="2654075"/>
                </a:cubicBezTo>
                <a:close/>
                <a:moveTo>
                  <a:pt x="6764118" y="2654070"/>
                </a:moveTo>
                <a:cubicBezTo>
                  <a:pt x="6769518" y="2654070"/>
                  <a:pt x="6773902" y="2658520"/>
                  <a:pt x="6773902" y="2663859"/>
                </a:cubicBezTo>
                <a:cubicBezTo>
                  <a:pt x="6773902" y="2669197"/>
                  <a:pt x="6769518" y="2673591"/>
                  <a:pt x="6764118" y="2673591"/>
                </a:cubicBezTo>
                <a:cubicBezTo>
                  <a:pt x="6758718" y="2673591"/>
                  <a:pt x="6754335" y="2669264"/>
                  <a:pt x="6754335" y="2663859"/>
                </a:cubicBezTo>
                <a:cubicBezTo>
                  <a:pt x="6754335" y="2658458"/>
                  <a:pt x="6758718" y="2654070"/>
                  <a:pt x="6764118" y="2654070"/>
                </a:cubicBezTo>
                <a:close/>
                <a:moveTo>
                  <a:pt x="7005346" y="2654066"/>
                </a:moveTo>
                <a:cubicBezTo>
                  <a:pt x="7010746" y="2654066"/>
                  <a:pt x="7015130" y="2658515"/>
                  <a:pt x="7015130" y="2663854"/>
                </a:cubicBezTo>
                <a:cubicBezTo>
                  <a:pt x="7015130" y="2669192"/>
                  <a:pt x="7010683" y="2673585"/>
                  <a:pt x="7005346" y="2673585"/>
                </a:cubicBezTo>
                <a:cubicBezTo>
                  <a:pt x="7000009" y="2673585"/>
                  <a:pt x="6995626" y="2669258"/>
                  <a:pt x="6995626" y="2663854"/>
                </a:cubicBezTo>
                <a:cubicBezTo>
                  <a:pt x="6995626" y="2658453"/>
                  <a:pt x="6999946" y="2654066"/>
                  <a:pt x="7005346" y="2654066"/>
                </a:cubicBezTo>
                <a:close/>
                <a:moveTo>
                  <a:pt x="7246575" y="2654061"/>
                </a:moveTo>
                <a:cubicBezTo>
                  <a:pt x="7251975" y="2654061"/>
                  <a:pt x="7256359" y="2658511"/>
                  <a:pt x="7256359" y="2663850"/>
                </a:cubicBezTo>
                <a:cubicBezTo>
                  <a:pt x="7256359" y="2669187"/>
                  <a:pt x="7251912" y="2673580"/>
                  <a:pt x="7246575" y="2673580"/>
                </a:cubicBezTo>
                <a:cubicBezTo>
                  <a:pt x="7241238" y="2673580"/>
                  <a:pt x="7236855" y="2669254"/>
                  <a:pt x="7236855" y="2663850"/>
                </a:cubicBezTo>
                <a:cubicBezTo>
                  <a:pt x="7236855" y="2658448"/>
                  <a:pt x="7241175" y="2654061"/>
                  <a:pt x="7246575" y="2654061"/>
                </a:cubicBezTo>
                <a:close/>
                <a:moveTo>
                  <a:pt x="7487803" y="2654056"/>
                </a:moveTo>
                <a:cubicBezTo>
                  <a:pt x="7493139" y="2654056"/>
                  <a:pt x="7497524" y="2658506"/>
                  <a:pt x="7497524" y="2663845"/>
                </a:cubicBezTo>
                <a:cubicBezTo>
                  <a:pt x="7497524" y="2669182"/>
                  <a:pt x="7493203" y="2673574"/>
                  <a:pt x="7487803" y="2673574"/>
                </a:cubicBezTo>
                <a:cubicBezTo>
                  <a:pt x="7482403" y="2673574"/>
                  <a:pt x="7478019" y="2669249"/>
                  <a:pt x="7478019" y="2663845"/>
                </a:cubicBezTo>
                <a:cubicBezTo>
                  <a:pt x="7478019" y="2658444"/>
                  <a:pt x="7482403" y="2654056"/>
                  <a:pt x="7487803" y="2654056"/>
                </a:cubicBezTo>
                <a:close/>
                <a:moveTo>
                  <a:pt x="7729032" y="2654051"/>
                </a:moveTo>
                <a:cubicBezTo>
                  <a:pt x="7734369" y="2654051"/>
                  <a:pt x="7738753" y="2658501"/>
                  <a:pt x="7738753" y="2663839"/>
                </a:cubicBezTo>
                <a:cubicBezTo>
                  <a:pt x="7738753" y="2669178"/>
                  <a:pt x="7734432" y="2673569"/>
                  <a:pt x="7729032" y="2673569"/>
                </a:cubicBezTo>
                <a:cubicBezTo>
                  <a:pt x="7723632" y="2673569"/>
                  <a:pt x="7719249" y="2669245"/>
                  <a:pt x="7719249" y="2663839"/>
                </a:cubicBezTo>
                <a:cubicBezTo>
                  <a:pt x="7719249" y="2658439"/>
                  <a:pt x="7723632" y="2654051"/>
                  <a:pt x="7729032" y="2654051"/>
                </a:cubicBezTo>
                <a:close/>
                <a:moveTo>
                  <a:pt x="7970260" y="2654047"/>
                </a:moveTo>
                <a:cubicBezTo>
                  <a:pt x="7975661" y="2654047"/>
                  <a:pt x="7980044" y="2658496"/>
                  <a:pt x="7980044" y="2663834"/>
                </a:cubicBezTo>
                <a:cubicBezTo>
                  <a:pt x="7980044" y="2669173"/>
                  <a:pt x="7975661" y="2673563"/>
                  <a:pt x="7970260" y="2673563"/>
                </a:cubicBezTo>
                <a:cubicBezTo>
                  <a:pt x="7964860" y="2673563"/>
                  <a:pt x="7960477" y="2669240"/>
                  <a:pt x="7960477" y="2663834"/>
                </a:cubicBezTo>
                <a:cubicBezTo>
                  <a:pt x="7960477" y="2658435"/>
                  <a:pt x="7964860" y="2654047"/>
                  <a:pt x="7970260" y="2654047"/>
                </a:cubicBezTo>
                <a:close/>
                <a:moveTo>
                  <a:pt x="8211553" y="2654042"/>
                </a:moveTo>
                <a:cubicBezTo>
                  <a:pt x="8216889" y="2654042"/>
                  <a:pt x="8221273" y="2658492"/>
                  <a:pt x="8221273" y="2663830"/>
                </a:cubicBezTo>
                <a:cubicBezTo>
                  <a:pt x="8221273" y="2669169"/>
                  <a:pt x="8216953" y="2673558"/>
                  <a:pt x="8211553" y="2673558"/>
                </a:cubicBezTo>
                <a:cubicBezTo>
                  <a:pt x="8206152" y="2673558"/>
                  <a:pt x="8201769" y="2669235"/>
                  <a:pt x="8201769" y="2663830"/>
                </a:cubicBezTo>
                <a:cubicBezTo>
                  <a:pt x="8201769" y="2658430"/>
                  <a:pt x="8206152" y="2654042"/>
                  <a:pt x="8211553" y="2654042"/>
                </a:cubicBezTo>
                <a:close/>
                <a:moveTo>
                  <a:pt x="8452781" y="2654038"/>
                </a:moveTo>
                <a:cubicBezTo>
                  <a:pt x="8458181" y="2654038"/>
                  <a:pt x="8462566" y="2658487"/>
                  <a:pt x="8462566" y="2663825"/>
                </a:cubicBezTo>
                <a:cubicBezTo>
                  <a:pt x="8462566" y="2669164"/>
                  <a:pt x="8458118" y="2673553"/>
                  <a:pt x="8452781" y="2673553"/>
                </a:cubicBezTo>
                <a:cubicBezTo>
                  <a:pt x="8447445" y="2673553"/>
                  <a:pt x="8443061" y="2669230"/>
                  <a:pt x="8443061" y="2663825"/>
                </a:cubicBezTo>
                <a:cubicBezTo>
                  <a:pt x="8443061" y="2658426"/>
                  <a:pt x="8447381" y="2654038"/>
                  <a:pt x="8452781" y="2654038"/>
                </a:cubicBezTo>
                <a:close/>
                <a:moveTo>
                  <a:pt x="8694009" y="2654033"/>
                </a:moveTo>
                <a:cubicBezTo>
                  <a:pt x="8699346" y="2654033"/>
                  <a:pt x="8703730" y="2658483"/>
                  <a:pt x="8703730" y="2663820"/>
                </a:cubicBezTo>
                <a:cubicBezTo>
                  <a:pt x="8703730" y="2669160"/>
                  <a:pt x="8699346" y="2673548"/>
                  <a:pt x="8694009" y="2673548"/>
                </a:cubicBezTo>
                <a:cubicBezTo>
                  <a:pt x="8688673" y="2673548"/>
                  <a:pt x="8684289" y="2669225"/>
                  <a:pt x="8684289" y="2663820"/>
                </a:cubicBezTo>
                <a:cubicBezTo>
                  <a:pt x="8684289" y="2658421"/>
                  <a:pt x="8688609" y="2654033"/>
                  <a:pt x="8694009" y="2654033"/>
                </a:cubicBezTo>
                <a:close/>
                <a:moveTo>
                  <a:pt x="8935237" y="2654029"/>
                </a:moveTo>
                <a:cubicBezTo>
                  <a:pt x="8940574" y="2654029"/>
                  <a:pt x="8944958" y="2658478"/>
                  <a:pt x="8944958" y="2663815"/>
                </a:cubicBezTo>
                <a:cubicBezTo>
                  <a:pt x="8944958" y="2669155"/>
                  <a:pt x="8940638" y="2673543"/>
                  <a:pt x="8935237" y="2673543"/>
                </a:cubicBezTo>
                <a:cubicBezTo>
                  <a:pt x="8929837" y="2673543"/>
                  <a:pt x="8925454" y="2669219"/>
                  <a:pt x="8925454" y="2663815"/>
                </a:cubicBezTo>
                <a:cubicBezTo>
                  <a:pt x="8925454" y="2658415"/>
                  <a:pt x="8929837" y="2654029"/>
                  <a:pt x="8935237" y="2654029"/>
                </a:cubicBezTo>
                <a:close/>
                <a:moveTo>
                  <a:pt x="9176467" y="2654024"/>
                </a:moveTo>
                <a:cubicBezTo>
                  <a:pt x="9181803" y="2654024"/>
                  <a:pt x="9186187" y="2658474"/>
                  <a:pt x="9186187" y="2663811"/>
                </a:cubicBezTo>
                <a:cubicBezTo>
                  <a:pt x="9186187" y="2669150"/>
                  <a:pt x="9181867" y="2673537"/>
                  <a:pt x="9176467" y="2673537"/>
                </a:cubicBezTo>
                <a:cubicBezTo>
                  <a:pt x="9171066" y="2673537"/>
                  <a:pt x="9166683" y="2669214"/>
                  <a:pt x="9166683" y="2663811"/>
                </a:cubicBezTo>
                <a:cubicBezTo>
                  <a:pt x="9166683" y="2658410"/>
                  <a:pt x="9171066" y="2654024"/>
                  <a:pt x="9176467" y="2654024"/>
                </a:cubicBezTo>
                <a:close/>
                <a:moveTo>
                  <a:pt x="9417695" y="2654019"/>
                </a:moveTo>
                <a:cubicBezTo>
                  <a:pt x="9423031" y="2654019"/>
                  <a:pt x="9427416" y="2658469"/>
                  <a:pt x="9427416" y="2663806"/>
                </a:cubicBezTo>
                <a:cubicBezTo>
                  <a:pt x="9427416" y="2669145"/>
                  <a:pt x="9423095" y="2673532"/>
                  <a:pt x="9417695" y="2673532"/>
                </a:cubicBezTo>
                <a:cubicBezTo>
                  <a:pt x="9412295" y="2673532"/>
                  <a:pt x="9407911" y="2669209"/>
                  <a:pt x="9407911" y="2663806"/>
                </a:cubicBezTo>
                <a:cubicBezTo>
                  <a:pt x="9407911" y="2658405"/>
                  <a:pt x="9412295" y="2654019"/>
                  <a:pt x="9417695" y="2654019"/>
                </a:cubicBezTo>
                <a:close/>
                <a:moveTo>
                  <a:pt x="9649203" y="2412937"/>
                </a:moveTo>
                <a:cubicBezTo>
                  <a:pt x="9654540" y="2412937"/>
                  <a:pt x="9658923" y="2417262"/>
                  <a:pt x="9658923" y="2422672"/>
                </a:cubicBezTo>
                <a:cubicBezTo>
                  <a:pt x="9658923" y="2428074"/>
                  <a:pt x="9654540" y="2432459"/>
                  <a:pt x="9649203" y="2432459"/>
                </a:cubicBezTo>
                <a:cubicBezTo>
                  <a:pt x="9643866" y="2432459"/>
                  <a:pt x="9639483" y="2428009"/>
                  <a:pt x="9639483" y="2422672"/>
                </a:cubicBezTo>
                <a:cubicBezTo>
                  <a:pt x="9639483" y="2417327"/>
                  <a:pt x="9643803" y="2412937"/>
                  <a:pt x="9649203" y="2412937"/>
                </a:cubicBezTo>
                <a:close/>
                <a:moveTo>
                  <a:pt x="9890432" y="2412933"/>
                </a:moveTo>
                <a:cubicBezTo>
                  <a:pt x="9895768" y="2412933"/>
                  <a:pt x="9900152" y="2417262"/>
                  <a:pt x="9900152" y="2422668"/>
                </a:cubicBezTo>
                <a:cubicBezTo>
                  <a:pt x="9900152" y="2428072"/>
                  <a:pt x="9895832" y="2432457"/>
                  <a:pt x="9890432" y="2432457"/>
                </a:cubicBezTo>
                <a:cubicBezTo>
                  <a:pt x="9885031" y="2432457"/>
                  <a:pt x="9880648" y="2428008"/>
                  <a:pt x="9880648" y="2422668"/>
                </a:cubicBezTo>
                <a:cubicBezTo>
                  <a:pt x="9880648" y="2417323"/>
                  <a:pt x="9885031" y="2412933"/>
                  <a:pt x="9890432" y="2412933"/>
                </a:cubicBezTo>
                <a:close/>
                <a:moveTo>
                  <a:pt x="10131660" y="2412930"/>
                </a:moveTo>
                <a:cubicBezTo>
                  <a:pt x="10137060" y="2412930"/>
                  <a:pt x="10141444" y="2417259"/>
                  <a:pt x="10141444" y="2422665"/>
                </a:cubicBezTo>
                <a:cubicBezTo>
                  <a:pt x="10141444" y="2428069"/>
                  <a:pt x="10136997" y="2432453"/>
                  <a:pt x="10131660" y="2432453"/>
                </a:cubicBezTo>
                <a:cubicBezTo>
                  <a:pt x="10126323" y="2432453"/>
                  <a:pt x="10121940" y="2428004"/>
                  <a:pt x="10121940" y="2422665"/>
                </a:cubicBezTo>
                <a:cubicBezTo>
                  <a:pt x="10121940" y="2417320"/>
                  <a:pt x="10126260" y="2412930"/>
                  <a:pt x="10131660" y="2412930"/>
                </a:cubicBezTo>
                <a:close/>
                <a:moveTo>
                  <a:pt x="10372888" y="2412926"/>
                </a:moveTo>
                <a:cubicBezTo>
                  <a:pt x="10378288" y="2412926"/>
                  <a:pt x="10382673" y="2417255"/>
                  <a:pt x="10382673" y="2422661"/>
                </a:cubicBezTo>
                <a:cubicBezTo>
                  <a:pt x="10382673" y="2428065"/>
                  <a:pt x="10378225" y="2432449"/>
                  <a:pt x="10372888" y="2432449"/>
                </a:cubicBezTo>
                <a:cubicBezTo>
                  <a:pt x="10367552" y="2432449"/>
                  <a:pt x="10363168" y="2428000"/>
                  <a:pt x="10363168" y="2422661"/>
                </a:cubicBezTo>
                <a:cubicBezTo>
                  <a:pt x="10363168" y="2417316"/>
                  <a:pt x="10367488" y="2412926"/>
                  <a:pt x="10372888" y="2412926"/>
                </a:cubicBezTo>
                <a:close/>
                <a:moveTo>
                  <a:pt x="10614116" y="2412922"/>
                </a:moveTo>
                <a:cubicBezTo>
                  <a:pt x="10619516" y="2412922"/>
                  <a:pt x="10623901" y="2417251"/>
                  <a:pt x="10623901" y="2422657"/>
                </a:cubicBezTo>
                <a:cubicBezTo>
                  <a:pt x="10623901" y="2428061"/>
                  <a:pt x="10619454" y="2432446"/>
                  <a:pt x="10614116" y="2432446"/>
                </a:cubicBezTo>
                <a:cubicBezTo>
                  <a:pt x="10608780" y="2432446"/>
                  <a:pt x="10604396" y="2427996"/>
                  <a:pt x="10604396" y="2422657"/>
                </a:cubicBezTo>
                <a:cubicBezTo>
                  <a:pt x="10604396" y="2417312"/>
                  <a:pt x="10608716" y="2412922"/>
                  <a:pt x="10614116" y="2412922"/>
                </a:cubicBezTo>
                <a:close/>
                <a:moveTo>
                  <a:pt x="10855345" y="2412919"/>
                </a:moveTo>
                <a:cubicBezTo>
                  <a:pt x="10860682" y="2412919"/>
                  <a:pt x="10865065" y="2417248"/>
                  <a:pt x="10865065" y="2422653"/>
                </a:cubicBezTo>
                <a:cubicBezTo>
                  <a:pt x="10865065" y="2428057"/>
                  <a:pt x="10860682" y="2432442"/>
                  <a:pt x="10855345" y="2432442"/>
                </a:cubicBezTo>
                <a:cubicBezTo>
                  <a:pt x="10850008" y="2432442"/>
                  <a:pt x="10845625" y="2427993"/>
                  <a:pt x="10845625" y="2422653"/>
                </a:cubicBezTo>
                <a:cubicBezTo>
                  <a:pt x="10845625" y="2417309"/>
                  <a:pt x="10849945" y="2412919"/>
                  <a:pt x="10855345" y="2412919"/>
                </a:cubicBezTo>
                <a:close/>
                <a:moveTo>
                  <a:pt x="11096574" y="2412916"/>
                </a:moveTo>
                <a:cubicBezTo>
                  <a:pt x="11101910" y="2412916"/>
                  <a:pt x="11106294" y="2417244"/>
                  <a:pt x="11106294" y="2422650"/>
                </a:cubicBezTo>
                <a:cubicBezTo>
                  <a:pt x="11106294" y="2428054"/>
                  <a:pt x="11101974" y="2432438"/>
                  <a:pt x="11096574" y="2432438"/>
                </a:cubicBezTo>
                <a:cubicBezTo>
                  <a:pt x="11091174" y="2432438"/>
                  <a:pt x="11086790" y="2427989"/>
                  <a:pt x="11086790" y="2422650"/>
                </a:cubicBezTo>
                <a:cubicBezTo>
                  <a:pt x="11086790" y="2417305"/>
                  <a:pt x="11091174" y="2412916"/>
                  <a:pt x="11096574" y="2412916"/>
                </a:cubicBezTo>
                <a:close/>
                <a:moveTo>
                  <a:pt x="11337802" y="2412912"/>
                </a:moveTo>
                <a:cubicBezTo>
                  <a:pt x="11343202" y="2412912"/>
                  <a:pt x="11347587" y="2417240"/>
                  <a:pt x="11347587" y="2422646"/>
                </a:cubicBezTo>
                <a:cubicBezTo>
                  <a:pt x="11347587" y="2428050"/>
                  <a:pt x="11343139" y="2432435"/>
                  <a:pt x="11337802" y="2432435"/>
                </a:cubicBezTo>
                <a:cubicBezTo>
                  <a:pt x="11332466" y="2432435"/>
                  <a:pt x="11328082" y="2427985"/>
                  <a:pt x="11328082" y="2422646"/>
                </a:cubicBezTo>
                <a:cubicBezTo>
                  <a:pt x="11328082" y="2417301"/>
                  <a:pt x="11332402" y="2412912"/>
                  <a:pt x="11337802" y="2412912"/>
                </a:cubicBezTo>
                <a:close/>
                <a:moveTo>
                  <a:pt x="11579030" y="2412909"/>
                </a:moveTo>
                <a:cubicBezTo>
                  <a:pt x="11584430" y="2412909"/>
                  <a:pt x="11588815" y="2417237"/>
                  <a:pt x="11588815" y="2422642"/>
                </a:cubicBezTo>
                <a:cubicBezTo>
                  <a:pt x="11588815" y="2428046"/>
                  <a:pt x="11584367" y="2432431"/>
                  <a:pt x="11579030" y="2432431"/>
                </a:cubicBezTo>
                <a:cubicBezTo>
                  <a:pt x="11573694" y="2432431"/>
                  <a:pt x="11569310" y="2427982"/>
                  <a:pt x="11569310" y="2422642"/>
                </a:cubicBezTo>
                <a:cubicBezTo>
                  <a:pt x="11569310" y="2417298"/>
                  <a:pt x="11573630" y="2412909"/>
                  <a:pt x="11579030" y="2412909"/>
                </a:cubicBezTo>
                <a:close/>
                <a:moveTo>
                  <a:pt x="11820259" y="2412906"/>
                </a:moveTo>
                <a:cubicBezTo>
                  <a:pt x="11825659" y="2412906"/>
                  <a:pt x="11830043" y="2417234"/>
                  <a:pt x="11830043" y="2422639"/>
                </a:cubicBezTo>
                <a:cubicBezTo>
                  <a:pt x="11830043" y="2428043"/>
                  <a:pt x="11825596" y="2432427"/>
                  <a:pt x="11820259" y="2432427"/>
                </a:cubicBezTo>
                <a:cubicBezTo>
                  <a:pt x="11814922" y="2432427"/>
                  <a:pt x="11810539" y="2427978"/>
                  <a:pt x="11810539" y="2422639"/>
                </a:cubicBezTo>
                <a:cubicBezTo>
                  <a:pt x="11810539" y="2417294"/>
                  <a:pt x="11814859" y="2412906"/>
                  <a:pt x="11820259" y="2412906"/>
                </a:cubicBezTo>
                <a:close/>
                <a:moveTo>
                  <a:pt x="9721" y="2412902"/>
                </a:moveTo>
                <a:cubicBezTo>
                  <a:pt x="15121" y="2412902"/>
                  <a:pt x="19505" y="2417230"/>
                  <a:pt x="19505" y="2422635"/>
                </a:cubicBezTo>
                <a:cubicBezTo>
                  <a:pt x="19505" y="2428039"/>
                  <a:pt x="15058" y="2432424"/>
                  <a:pt x="9721" y="2432424"/>
                </a:cubicBezTo>
                <a:cubicBezTo>
                  <a:pt x="4386" y="2432424"/>
                  <a:pt x="2" y="2427974"/>
                  <a:pt x="2" y="2422635"/>
                </a:cubicBezTo>
                <a:cubicBezTo>
                  <a:pt x="2" y="2417291"/>
                  <a:pt x="4322" y="2412902"/>
                  <a:pt x="9721" y="2412902"/>
                </a:cubicBezTo>
                <a:close/>
                <a:moveTo>
                  <a:pt x="251005" y="2412898"/>
                </a:moveTo>
                <a:cubicBezTo>
                  <a:pt x="256405" y="2412898"/>
                  <a:pt x="260789" y="2417227"/>
                  <a:pt x="260789" y="2422631"/>
                </a:cubicBezTo>
                <a:cubicBezTo>
                  <a:pt x="260789" y="2428035"/>
                  <a:pt x="256342" y="2432420"/>
                  <a:pt x="251005" y="2432420"/>
                </a:cubicBezTo>
                <a:cubicBezTo>
                  <a:pt x="245669" y="2432420"/>
                  <a:pt x="241285" y="2427971"/>
                  <a:pt x="241285" y="2422631"/>
                </a:cubicBezTo>
                <a:cubicBezTo>
                  <a:pt x="241285" y="2417288"/>
                  <a:pt x="245605" y="2412898"/>
                  <a:pt x="251005" y="2412898"/>
                </a:cubicBezTo>
                <a:close/>
                <a:moveTo>
                  <a:pt x="492224" y="2412895"/>
                </a:moveTo>
                <a:cubicBezTo>
                  <a:pt x="497560" y="2412895"/>
                  <a:pt x="501944" y="2417224"/>
                  <a:pt x="501944" y="2422628"/>
                </a:cubicBezTo>
                <a:cubicBezTo>
                  <a:pt x="501944" y="2428032"/>
                  <a:pt x="497624" y="2432416"/>
                  <a:pt x="492224" y="2432416"/>
                </a:cubicBezTo>
                <a:cubicBezTo>
                  <a:pt x="486824" y="2432416"/>
                  <a:pt x="482440" y="2427967"/>
                  <a:pt x="482440" y="2422628"/>
                </a:cubicBezTo>
                <a:cubicBezTo>
                  <a:pt x="482440" y="2417284"/>
                  <a:pt x="486824" y="2412895"/>
                  <a:pt x="492224" y="2412895"/>
                </a:cubicBezTo>
                <a:close/>
                <a:moveTo>
                  <a:pt x="733445" y="2412891"/>
                </a:moveTo>
                <a:cubicBezTo>
                  <a:pt x="738781" y="2412891"/>
                  <a:pt x="743165" y="2417220"/>
                  <a:pt x="743165" y="2422624"/>
                </a:cubicBezTo>
                <a:cubicBezTo>
                  <a:pt x="743165" y="2428028"/>
                  <a:pt x="738845" y="2432412"/>
                  <a:pt x="733445" y="2432412"/>
                </a:cubicBezTo>
                <a:cubicBezTo>
                  <a:pt x="728045" y="2432412"/>
                  <a:pt x="723661" y="2427963"/>
                  <a:pt x="723661" y="2422624"/>
                </a:cubicBezTo>
                <a:cubicBezTo>
                  <a:pt x="723661" y="2417281"/>
                  <a:pt x="728045" y="2412891"/>
                  <a:pt x="733445" y="2412891"/>
                </a:cubicBezTo>
                <a:close/>
                <a:moveTo>
                  <a:pt x="974665" y="2412888"/>
                </a:moveTo>
                <a:cubicBezTo>
                  <a:pt x="980065" y="2412888"/>
                  <a:pt x="984449" y="2417216"/>
                  <a:pt x="984449" y="2422620"/>
                </a:cubicBezTo>
                <a:cubicBezTo>
                  <a:pt x="984449" y="2428024"/>
                  <a:pt x="980002" y="2432409"/>
                  <a:pt x="974665" y="2432409"/>
                </a:cubicBezTo>
                <a:cubicBezTo>
                  <a:pt x="969329" y="2432409"/>
                  <a:pt x="964945" y="2427960"/>
                  <a:pt x="964945" y="2422620"/>
                </a:cubicBezTo>
                <a:cubicBezTo>
                  <a:pt x="964945" y="2417277"/>
                  <a:pt x="969265" y="2412888"/>
                  <a:pt x="974665" y="2412888"/>
                </a:cubicBezTo>
                <a:close/>
                <a:moveTo>
                  <a:pt x="1215885" y="2412885"/>
                </a:moveTo>
                <a:cubicBezTo>
                  <a:pt x="1221285" y="2412885"/>
                  <a:pt x="1225669" y="2417213"/>
                  <a:pt x="1225669" y="2422617"/>
                </a:cubicBezTo>
                <a:cubicBezTo>
                  <a:pt x="1225669" y="2428021"/>
                  <a:pt x="1221222" y="2432405"/>
                  <a:pt x="1215885" y="2432405"/>
                </a:cubicBezTo>
                <a:cubicBezTo>
                  <a:pt x="1210549" y="2432405"/>
                  <a:pt x="1206165" y="2427956"/>
                  <a:pt x="1206165" y="2422617"/>
                </a:cubicBezTo>
                <a:cubicBezTo>
                  <a:pt x="1206165" y="2417273"/>
                  <a:pt x="1210485" y="2412885"/>
                  <a:pt x="1215885" y="2412885"/>
                </a:cubicBezTo>
                <a:close/>
                <a:moveTo>
                  <a:pt x="1457106" y="2412881"/>
                </a:moveTo>
                <a:cubicBezTo>
                  <a:pt x="1462442" y="2412881"/>
                  <a:pt x="1466826" y="2417209"/>
                  <a:pt x="1466826" y="2422613"/>
                </a:cubicBezTo>
                <a:cubicBezTo>
                  <a:pt x="1466826" y="2428017"/>
                  <a:pt x="1462507" y="2432401"/>
                  <a:pt x="1457106" y="2432401"/>
                </a:cubicBezTo>
                <a:cubicBezTo>
                  <a:pt x="1451706" y="2432401"/>
                  <a:pt x="1447323" y="2427952"/>
                  <a:pt x="1447323" y="2422613"/>
                </a:cubicBezTo>
                <a:cubicBezTo>
                  <a:pt x="1447323" y="2417270"/>
                  <a:pt x="1451706" y="2412881"/>
                  <a:pt x="1457106" y="2412881"/>
                </a:cubicBezTo>
                <a:close/>
                <a:moveTo>
                  <a:pt x="1698332" y="2412878"/>
                </a:moveTo>
                <a:cubicBezTo>
                  <a:pt x="1703732" y="2412878"/>
                  <a:pt x="1708117" y="2417205"/>
                  <a:pt x="1708117" y="2422609"/>
                </a:cubicBezTo>
                <a:cubicBezTo>
                  <a:pt x="1708117" y="2428013"/>
                  <a:pt x="1703732" y="2432398"/>
                  <a:pt x="1698332" y="2432398"/>
                </a:cubicBezTo>
                <a:cubicBezTo>
                  <a:pt x="1692929" y="2432398"/>
                  <a:pt x="1688546" y="2427948"/>
                  <a:pt x="1688546" y="2422609"/>
                </a:cubicBezTo>
                <a:cubicBezTo>
                  <a:pt x="1688546" y="2417266"/>
                  <a:pt x="1692929" y="2412878"/>
                  <a:pt x="1698332" y="2412878"/>
                </a:cubicBezTo>
                <a:close/>
                <a:moveTo>
                  <a:pt x="1939580" y="2412874"/>
                </a:moveTo>
                <a:cubicBezTo>
                  <a:pt x="1944980" y="2412874"/>
                  <a:pt x="1949364" y="2417201"/>
                  <a:pt x="1949364" y="2422605"/>
                </a:cubicBezTo>
                <a:cubicBezTo>
                  <a:pt x="1949364" y="2428009"/>
                  <a:pt x="1944918" y="2432394"/>
                  <a:pt x="1939580" y="2432394"/>
                </a:cubicBezTo>
                <a:cubicBezTo>
                  <a:pt x="1934245" y="2432394"/>
                  <a:pt x="1929860" y="2427945"/>
                  <a:pt x="1929860" y="2422605"/>
                </a:cubicBezTo>
                <a:cubicBezTo>
                  <a:pt x="1929860" y="2417262"/>
                  <a:pt x="1934181" y="2412874"/>
                  <a:pt x="1939580" y="2412874"/>
                </a:cubicBezTo>
                <a:close/>
                <a:moveTo>
                  <a:pt x="2180788" y="2412871"/>
                </a:moveTo>
                <a:cubicBezTo>
                  <a:pt x="2186189" y="2412871"/>
                  <a:pt x="2190580" y="2417198"/>
                  <a:pt x="2190580" y="2422602"/>
                </a:cubicBezTo>
                <a:cubicBezTo>
                  <a:pt x="2190580" y="2428006"/>
                  <a:pt x="2186136" y="2432390"/>
                  <a:pt x="2180788" y="2432390"/>
                </a:cubicBezTo>
                <a:cubicBezTo>
                  <a:pt x="2175475" y="2432390"/>
                  <a:pt x="2171083" y="2427941"/>
                  <a:pt x="2171083" y="2422602"/>
                </a:cubicBezTo>
                <a:cubicBezTo>
                  <a:pt x="2171083" y="2417259"/>
                  <a:pt x="2175412" y="2412871"/>
                  <a:pt x="2180788" y="2412871"/>
                </a:cubicBezTo>
                <a:close/>
                <a:moveTo>
                  <a:pt x="2422037" y="2412868"/>
                </a:moveTo>
                <a:cubicBezTo>
                  <a:pt x="2427370" y="2412868"/>
                  <a:pt x="2431752" y="2417194"/>
                  <a:pt x="2431752" y="2422598"/>
                </a:cubicBezTo>
                <a:cubicBezTo>
                  <a:pt x="2431752" y="2428002"/>
                  <a:pt x="2427435" y="2432387"/>
                  <a:pt x="2422037" y="2432387"/>
                </a:cubicBezTo>
                <a:cubicBezTo>
                  <a:pt x="2416639" y="2432387"/>
                  <a:pt x="2412257" y="2427937"/>
                  <a:pt x="2412257" y="2422598"/>
                </a:cubicBezTo>
                <a:cubicBezTo>
                  <a:pt x="2412257" y="2417255"/>
                  <a:pt x="2416639" y="2412868"/>
                  <a:pt x="2422037" y="2412868"/>
                </a:cubicBezTo>
                <a:close/>
                <a:moveTo>
                  <a:pt x="2663275" y="2412864"/>
                </a:moveTo>
                <a:cubicBezTo>
                  <a:pt x="2668611" y="2412864"/>
                  <a:pt x="2672998" y="2417190"/>
                  <a:pt x="2672998" y="2422594"/>
                </a:cubicBezTo>
                <a:cubicBezTo>
                  <a:pt x="2672998" y="2427998"/>
                  <a:pt x="2668675" y="2432383"/>
                  <a:pt x="2663275" y="2432383"/>
                </a:cubicBezTo>
                <a:cubicBezTo>
                  <a:pt x="2657875" y="2432383"/>
                  <a:pt x="2653491" y="2427934"/>
                  <a:pt x="2653491" y="2422594"/>
                </a:cubicBezTo>
                <a:cubicBezTo>
                  <a:pt x="2653491" y="2417251"/>
                  <a:pt x="2657875" y="2412864"/>
                  <a:pt x="2663275" y="2412864"/>
                </a:cubicBezTo>
                <a:close/>
                <a:moveTo>
                  <a:pt x="2904572" y="2412861"/>
                </a:moveTo>
                <a:cubicBezTo>
                  <a:pt x="2909971" y="2412861"/>
                  <a:pt x="2914354" y="2417187"/>
                  <a:pt x="2914354" y="2422591"/>
                </a:cubicBezTo>
                <a:cubicBezTo>
                  <a:pt x="2914354" y="2427995"/>
                  <a:pt x="2909971" y="2432379"/>
                  <a:pt x="2904572" y="2432379"/>
                </a:cubicBezTo>
                <a:cubicBezTo>
                  <a:pt x="2899173" y="2432379"/>
                  <a:pt x="2894790" y="2427930"/>
                  <a:pt x="2894790" y="2422591"/>
                </a:cubicBezTo>
                <a:cubicBezTo>
                  <a:pt x="2894790" y="2417248"/>
                  <a:pt x="2899173" y="2412861"/>
                  <a:pt x="2904572" y="2412861"/>
                </a:cubicBezTo>
                <a:close/>
                <a:moveTo>
                  <a:pt x="3145750" y="2412858"/>
                </a:moveTo>
                <a:cubicBezTo>
                  <a:pt x="3151149" y="2412858"/>
                  <a:pt x="3155532" y="2417183"/>
                  <a:pt x="3155532" y="2422587"/>
                </a:cubicBezTo>
                <a:cubicBezTo>
                  <a:pt x="3155532" y="2427991"/>
                  <a:pt x="3151086" y="2432376"/>
                  <a:pt x="3145750" y="2432376"/>
                </a:cubicBezTo>
                <a:cubicBezTo>
                  <a:pt x="3140415" y="2432376"/>
                  <a:pt x="3136032" y="2427926"/>
                  <a:pt x="3136032" y="2422587"/>
                </a:cubicBezTo>
                <a:cubicBezTo>
                  <a:pt x="3136032" y="2417244"/>
                  <a:pt x="3140351" y="2412858"/>
                  <a:pt x="3145750" y="2412858"/>
                </a:cubicBezTo>
                <a:close/>
                <a:moveTo>
                  <a:pt x="3386958" y="2412854"/>
                </a:moveTo>
                <a:cubicBezTo>
                  <a:pt x="3392358" y="2412854"/>
                  <a:pt x="3396743" y="2417180"/>
                  <a:pt x="3396743" y="2422583"/>
                </a:cubicBezTo>
                <a:cubicBezTo>
                  <a:pt x="3396743" y="2427987"/>
                  <a:pt x="3392295" y="2432372"/>
                  <a:pt x="3386958" y="2432372"/>
                </a:cubicBezTo>
                <a:cubicBezTo>
                  <a:pt x="3381621" y="2432372"/>
                  <a:pt x="3377235" y="2427923"/>
                  <a:pt x="3377235" y="2422583"/>
                </a:cubicBezTo>
                <a:cubicBezTo>
                  <a:pt x="3377235" y="2417240"/>
                  <a:pt x="3381556" y="2412854"/>
                  <a:pt x="3386958" y="2412854"/>
                </a:cubicBezTo>
                <a:close/>
                <a:moveTo>
                  <a:pt x="3628211" y="2412850"/>
                </a:moveTo>
                <a:cubicBezTo>
                  <a:pt x="3633528" y="2412850"/>
                  <a:pt x="3637936" y="2417176"/>
                  <a:pt x="3637936" y="2422580"/>
                </a:cubicBezTo>
                <a:cubicBezTo>
                  <a:pt x="3637936" y="2427984"/>
                  <a:pt x="3633592" y="2432368"/>
                  <a:pt x="3628211" y="2432368"/>
                </a:cubicBezTo>
                <a:cubicBezTo>
                  <a:pt x="3622813" y="2432368"/>
                  <a:pt x="3618430" y="2427919"/>
                  <a:pt x="3618430" y="2422580"/>
                </a:cubicBezTo>
                <a:cubicBezTo>
                  <a:pt x="3618430" y="2417237"/>
                  <a:pt x="3622813" y="2412850"/>
                  <a:pt x="3628211" y="2412850"/>
                </a:cubicBezTo>
                <a:close/>
                <a:moveTo>
                  <a:pt x="3869430" y="2412847"/>
                </a:moveTo>
                <a:cubicBezTo>
                  <a:pt x="3874763" y="2412847"/>
                  <a:pt x="3879147" y="2417173"/>
                  <a:pt x="3879147" y="2422576"/>
                </a:cubicBezTo>
                <a:cubicBezTo>
                  <a:pt x="3879147" y="2427980"/>
                  <a:pt x="3874828" y="2432364"/>
                  <a:pt x="3869430" y="2432364"/>
                </a:cubicBezTo>
                <a:cubicBezTo>
                  <a:pt x="3864030" y="2432364"/>
                  <a:pt x="3859646" y="2427915"/>
                  <a:pt x="3859646" y="2422576"/>
                </a:cubicBezTo>
                <a:cubicBezTo>
                  <a:pt x="3859646" y="2417234"/>
                  <a:pt x="3864030" y="2412847"/>
                  <a:pt x="3869430" y="2412847"/>
                </a:cubicBezTo>
                <a:close/>
                <a:moveTo>
                  <a:pt x="4110581" y="2412843"/>
                </a:moveTo>
                <a:cubicBezTo>
                  <a:pt x="4115984" y="2412843"/>
                  <a:pt x="4120362" y="2417170"/>
                  <a:pt x="4120362" y="2422572"/>
                </a:cubicBezTo>
                <a:cubicBezTo>
                  <a:pt x="4120362" y="2427976"/>
                  <a:pt x="4115984" y="2432361"/>
                  <a:pt x="4110581" y="2432361"/>
                </a:cubicBezTo>
                <a:cubicBezTo>
                  <a:pt x="4105180" y="2432361"/>
                  <a:pt x="4100799" y="2427912"/>
                  <a:pt x="4100799" y="2422572"/>
                </a:cubicBezTo>
                <a:cubicBezTo>
                  <a:pt x="4100799" y="2417230"/>
                  <a:pt x="4105180" y="2412843"/>
                  <a:pt x="4110581" y="2412843"/>
                </a:cubicBezTo>
                <a:close/>
                <a:moveTo>
                  <a:pt x="4351806" y="2412840"/>
                </a:moveTo>
                <a:cubicBezTo>
                  <a:pt x="4357195" y="2412840"/>
                  <a:pt x="4361580" y="2417166"/>
                  <a:pt x="4361580" y="2422569"/>
                </a:cubicBezTo>
                <a:cubicBezTo>
                  <a:pt x="4361580" y="2427973"/>
                  <a:pt x="4357195" y="2432357"/>
                  <a:pt x="4351806" y="2432357"/>
                </a:cubicBezTo>
                <a:cubicBezTo>
                  <a:pt x="4346397" y="2432357"/>
                  <a:pt x="4342006" y="2427908"/>
                  <a:pt x="4342006" y="2422569"/>
                </a:cubicBezTo>
                <a:cubicBezTo>
                  <a:pt x="4342006" y="2417227"/>
                  <a:pt x="4346397" y="2412840"/>
                  <a:pt x="4351806" y="2412840"/>
                </a:cubicBezTo>
                <a:close/>
                <a:moveTo>
                  <a:pt x="4593017" y="2412837"/>
                </a:moveTo>
                <a:cubicBezTo>
                  <a:pt x="4598413" y="2412837"/>
                  <a:pt x="4602795" y="2417163"/>
                  <a:pt x="4602795" y="2422565"/>
                </a:cubicBezTo>
                <a:cubicBezTo>
                  <a:pt x="4602795" y="2427969"/>
                  <a:pt x="4598353" y="2432353"/>
                  <a:pt x="4593017" y="2432353"/>
                </a:cubicBezTo>
                <a:cubicBezTo>
                  <a:pt x="4587686" y="2432353"/>
                  <a:pt x="4583304" y="2427904"/>
                  <a:pt x="4583304" y="2422565"/>
                </a:cubicBezTo>
                <a:cubicBezTo>
                  <a:pt x="4583304" y="2417224"/>
                  <a:pt x="4587622" y="2412837"/>
                  <a:pt x="4593017" y="2412837"/>
                </a:cubicBezTo>
                <a:close/>
                <a:moveTo>
                  <a:pt x="4834252" y="2412833"/>
                </a:moveTo>
                <a:cubicBezTo>
                  <a:pt x="4839658" y="2412833"/>
                  <a:pt x="4844040" y="2417159"/>
                  <a:pt x="4844040" y="2422561"/>
                </a:cubicBezTo>
                <a:cubicBezTo>
                  <a:pt x="4844040" y="2427965"/>
                  <a:pt x="4839595" y="2432350"/>
                  <a:pt x="4834252" y="2432350"/>
                </a:cubicBezTo>
                <a:cubicBezTo>
                  <a:pt x="4828915" y="2432350"/>
                  <a:pt x="4824534" y="2427900"/>
                  <a:pt x="4824534" y="2422561"/>
                </a:cubicBezTo>
                <a:cubicBezTo>
                  <a:pt x="4824534" y="2417220"/>
                  <a:pt x="4828851" y="2412833"/>
                  <a:pt x="4834252" y="2412833"/>
                </a:cubicBezTo>
                <a:close/>
                <a:moveTo>
                  <a:pt x="5075485" y="2412830"/>
                </a:moveTo>
                <a:cubicBezTo>
                  <a:pt x="5080819" y="2412830"/>
                  <a:pt x="5085201" y="2417155"/>
                  <a:pt x="5085201" y="2422557"/>
                </a:cubicBezTo>
                <a:cubicBezTo>
                  <a:pt x="5085201" y="2427961"/>
                  <a:pt x="5080883" y="2432346"/>
                  <a:pt x="5075485" y="2432346"/>
                </a:cubicBezTo>
                <a:cubicBezTo>
                  <a:pt x="5070087" y="2432346"/>
                  <a:pt x="5065705" y="2427897"/>
                  <a:pt x="5065705" y="2422557"/>
                </a:cubicBezTo>
                <a:cubicBezTo>
                  <a:pt x="5065705" y="2417216"/>
                  <a:pt x="5070087" y="2412830"/>
                  <a:pt x="5075485" y="2412830"/>
                </a:cubicBezTo>
                <a:close/>
                <a:moveTo>
                  <a:pt x="5316710" y="2412826"/>
                </a:moveTo>
                <a:cubicBezTo>
                  <a:pt x="5322044" y="2412826"/>
                  <a:pt x="5326429" y="2417152"/>
                  <a:pt x="5326429" y="2422554"/>
                </a:cubicBezTo>
                <a:cubicBezTo>
                  <a:pt x="5326429" y="2427958"/>
                  <a:pt x="5322105" y="2432342"/>
                  <a:pt x="5316710" y="2432342"/>
                </a:cubicBezTo>
                <a:cubicBezTo>
                  <a:pt x="5311314" y="2432342"/>
                  <a:pt x="5306924" y="2427893"/>
                  <a:pt x="5306924" y="2422554"/>
                </a:cubicBezTo>
                <a:cubicBezTo>
                  <a:pt x="5306924" y="2417213"/>
                  <a:pt x="5311314" y="2412826"/>
                  <a:pt x="5316710" y="2412826"/>
                </a:cubicBezTo>
                <a:close/>
                <a:moveTo>
                  <a:pt x="5557991" y="2412823"/>
                </a:moveTo>
                <a:cubicBezTo>
                  <a:pt x="5563391" y="2412823"/>
                  <a:pt x="5567774" y="2417148"/>
                  <a:pt x="5567774" y="2422550"/>
                </a:cubicBezTo>
                <a:cubicBezTo>
                  <a:pt x="5567774" y="2427954"/>
                  <a:pt x="5563391" y="2432339"/>
                  <a:pt x="5557991" y="2432339"/>
                </a:cubicBezTo>
                <a:cubicBezTo>
                  <a:pt x="5552592" y="2432339"/>
                  <a:pt x="5548208" y="2427889"/>
                  <a:pt x="5548208" y="2422550"/>
                </a:cubicBezTo>
                <a:cubicBezTo>
                  <a:pt x="5548208" y="2417209"/>
                  <a:pt x="5552592" y="2412823"/>
                  <a:pt x="5557991" y="2412823"/>
                </a:cubicBezTo>
                <a:close/>
                <a:moveTo>
                  <a:pt x="5799205" y="2412820"/>
                </a:moveTo>
                <a:cubicBezTo>
                  <a:pt x="5804606" y="2412820"/>
                  <a:pt x="5808989" y="2417144"/>
                  <a:pt x="5808989" y="2422546"/>
                </a:cubicBezTo>
                <a:cubicBezTo>
                  <a:pt x="5808989" y="2427950"/>
                  <a:pt x="5804542" y="2432335"/>
                  <a:pt x="5799205" y="2432335"/>
                </a:cubicBezTo>
                <a:cubicBezTo>
                  <a:pt x="5793870" y="2432335"/>
                  <a:pt x="5789486" y="2427886"/>
                  <a:pt x="5789486" y="2422546"/>
                </a:cubicBezTo>
                <a:cubicBezTo>
                  <a:pt x="5789486" y="2417205"/>
                  <a:pt x="5793806" y="2412820"/>
                  <a:pt x="5799205" y="2412820"/>
                </a:cubicBezTo>
                <a:close/>
                <a:moveTo>
                  <a:pt x="6040432" y="2412816"/>
                </a:moveTo>
                <a:cubicBezTo>
                  <a:pt x="6045832" y="2412816"/>
                  <a:pt x="6050216" y="2417140"/>
                  <a:pt x="6050216" y="2422543"/>
                </a:cubicBezTo>
                <a:cubicBezTo>
                  <a:pt x="6050216" y="2427947"/>
                  <a:pt x="6045769" y="2432331"/>
                  <a:pt x="6040432" y="2432331"/>
                </a:cubicBezTo>
                <a:cubicBezTo>
                  <a:pt x="6035095" y="2432331"/>
                  <a:pt x="6030712" y="2427882"/>
                  <a:pt x="6030712" y="2422543"/>
                </a:cubicBezTo>
                <a:cubicBezTo>
                  <a:pt x="6030712" y="2417202"/>
                  <a:pt x="6035032" y="2412816"/>
                  <a:pt x="6040432" y="2412816"/>
                </a:cubicBezTo>
                <a:close/>
                <a:moveTo>
                  <a:pt x="6281661" y="2412813"/>
                </a:moveTo>
                <a:cubicBezTo>
                  <a:pt x="6286997" y="2412813"/>
                  <a:pt x="6291381" y="2417137"/>
                  <a:pt x="6291381" y="2422539"/>
                </a:cubicBezTo>
                <a:cubicBezTo>
                  <a:pt x="6291381" y="2427943"/>
                  <a:pt x="6287061" y="2432328"/>
                  <a:pt x="6281661" y="2432328"/>
                </a:cubicBezTo>
                <a:cubicBezTo>
                  <a:pt x="6276261" y="2432328"/>
                  <a:pt x="6271877" y="2427878"/>
                  <a:pt x="6271877" y="2422539"/>
                </a:cubicBezTo>
                <a:cubicBezTo>
                  <a:pt x="6271877" y="2417198"/>
                  <a:pt x="6276261" y="2412813"/>
                  <a:pt x="6281661" y="2412813"/>
                </a:cubicBezTo>
                <a:close/>
                <a:moveTo>
                  <a:pt x="6522889" y="2412810"/>
                </a:moveTo>
                <a:cubicBezTo>
                  <a:pt x="6528225" y="2412810"/>
                  <a:pt x="6532610" y="2417133"/>
                  <a:pt x="6532610" y="2422535"/>
                </a:cubicBezTo>
                <a:cubicBezTo>
                  <a:pt x="6532610" y="2427939"/>
                  <a:pt x="6528289" y="2432324"/>
                  <a:pt x="6522889" y="2432324"/>
                </a:cubicBezTo>
                <a:cubicBezTo>
                  <a:pt x="6517489" y="2432324"/>
                  <a:pt x="6513105" y="2427875"/>
                  <a:pt x="6513105" y="2422535"/>
                </a:cubicBezTo>
                <a:cubicBezTo>
                  <a:pt x="6513105" y="2417195"/>
                  <a:pt x="6517489" y="2412810"/>
                  <a:pt x="6522889" y="2412810"/>
                </a:cubicBezTo>
                <a:close/>
                <a:moveTo>
                  <a:pt x="6764118" y="2412806"/>
                </a:moveTo>
                <a:cubicBezTo>
                  <a:pt x="6769518" y="2412806"/>
                  <a:pt x="6773902" y="2417129"/>
                  <a:pt x="6773902" y="2422532"/>
                </a:cubicBezTo>
                <a:cubicBezTo>
                  <a:pt x="6773902" y="2427936"/>
                  <a:pt x="6769518" y="2432320"/>
                  <a:pt x="6764118" y="2432320"/>
                </a:cubicBezTo>
                <a:cubicBezTo>
                  <a:pt x="6758718" y="2432320"/>
                  <a:pt x="6754335" y="2427871"/>
                  <a:pt x="6754335" y="2422532"/>
                </a:cubicBezTo>
                <a:cubicBezTo>
                  <a:pt x="6754335" y="2417192"/>
                  <a:pt x="6758718" y="2412806"/>
                  <a:pt x="6764118" y="2412806"/>
                </a:cubicBezTo>
                <a:close/>
                <a:moveTo>
                  <a:pt x="7005346" y="2412802"/>
                </a:moveTo>
                <a:cubicBezTo>
                  <a:pt x="7010746" y="2412802"/>
                  <a:pt x="7015130" y="2417126"/>
                  <a:pt x="7015130" y="2422528"/>
                </a:cubicBezTo>
                <a:cubicBezTo>
                  <a:pt x="7015130" y="2427932"/>
                  <a:pt x="7010683" y="2432316"/>
                  <a:pt x="7005346" y="2432316"/>
                </a:cubicBezTo>
                <a:cubicBezTo>
                  <a:pt x="7000009" y="2432316"/>
                  <a:pt x="6995626" y="2427867"/>
                  <a:pt x="6995626" y="2422528"/>
                </a:cubicBezTo>
                <a:cubicBezTo>
                  <a:pt x="6995626" y="2417188"/>
                  <a:pt x="6999946" y="2412802"/>
                  <a:pt x="7005346" y="2412802"/>
                </a:cubicBezTo>
                <a:close/>
                <a:moveTo>
                  <a:pt x="7246575" y="2412799"/>
                </a:moveTo>
                <a:cubicBezTo>
                  <a:pt x="7251975" y="2412799"/>
                  <a:pt x="7256359" y="2417122"/>
                  <a:pt x="7256359" y="2422524"/>
                </a:cubicBezTo>
                <a:cubicBezTo>
                  <a:pt x="7256359" y="2427928"/>
                  <a:pt x="7251912" y="2432313"/>
                  <a:pt x="7246575" y="2432313"/>
                </a:cubicBezTo>
                <a:cubicBezTo>
                  <a:pt x="7241238" y="2432313"/>
                  <a:pt x="7236855" y="2427864"/>
                  <a:pt x="7236855" y="2422524"/>
                </a:cubicBezTo>
                <a:cubicBezTo>
                  <a:pt x="7236855" y="2417185"/>
                  <a:pt x="7241175" y="2412799"/>
                  <a:pt x="7246575" y="2412799"/>
                </a:cubicBezTo>
                <a:close/>
                <a:moveTo>
                  <a:pt x="7487803" y="2412795"/>
                </a:moveTo>
                <a:cubicBezTo>
                  <a:pt x="7493139" y="2412795"/>
                  <a:pt x="7497524" y="2417119"/>
                  <a:pt x="7497524" y="2422520"/>
                </a:cubicBezTo>
                <a:cubicBezTo>
                  <a:pt x="7497524" y="2427925"/>
                  <a:pt x="7493203" y="2432309"/>
                  <a:pt x="7487803" y="2432309"/>
                </a:cubicBezTo>
                <a:cubicBezTo>
                  <a:pt x="7482403" y="2432309"/>
                  <a:pt x="7478019" y="2427860"/>
                  <a:pt x="7478019" y="2422520"/>
                </a:cubicBezTo>
                <a:cubicBezTo>
                  <a:pt x="7478019" y="2417181"/>
                  <a:pt x="7482403" y="2412795"/>
                  <a:pt x="7487803" y="2412795"/>
                </a:cubicBezTo>
                <a:close/>
                <a:moveTo>
                  <a:pt x="7729032" y="2412792"/>
                </a:moveTo>
                <a:cubicBezTo>
                  <a:pt x="7734369" y="2412792"/>
                  <a:pt x="7738753" y="2417116"/>
                  <a:pt x="7738753" y="2422517"/>
                </a:cubicBezTo>
                <a:cubicBezTo>
                  <a:pt x="7738753" y="2427921"/>
                  <a:pt x="7734432" y="2432305"/>
                  <a:pt x="7729032" y="2432305"/>
                </a:cubicBezTo>
                <a:cubicBezTo>
                  <a:pt x="7723632" y="2432305"/>
                  <a:pt x="7719249" y="2427856"/>
                  <a:pt x="7719249" y="2422517"/>
                </a:cubicBezTo>
                <a:cubicBezTo>
                  <a:pt x="7719249" y="2417177"/>
                  <a:pt x="7723632" y="2412792"/>
                  <a:pt x="7729032" y="2412792"/>
                </a:cubicBezTo>
                <a:close/>
                <a:moveTo>
                  <a:pt x="7970260" y="2412789"/>
                </a:moveTo>
                <a:cubicBezTo>
                  <a:pt x="7975661" y="2412789"/>
                  <a:pt x="7980044" y="2417113"/>
                  <a:pt x="7980044" y="2422513"/>
                </a:cubicBezTo>
                <a:cubicBezTo>
                  <a:pt x="7980044" y="2427917"/>
                  <a:pt x="7975661" y="2432302"/>
                  <a:pt x="7970260" y="2432302"/>
                </a:cubicBezTo>
                <a:cubicBezTo>
                  <a:pt x="7964860" y="2432302"/>
                  <a:pt x="7960477" y="2427852"/>
                  <a:pt x="7960477" y="2422513"/>
                </a:cubicBezTo>
                <a:cubicBezTo>
                  <a:pt x="7960477" y="2417174"/>
                  <a:pt x="7964860" y="2412789"/>
                  <a:pt x="7970260" y="2412789"/>
                </a:cubicBezTo>
                <a:close/>
                <a:moveTo>
                  <a:pt x="8211553" y="2412785"/>
                </a:moveTo>
                <a:cubicBezTo>
                  <a:pt x="8216889" y="2412785"/>
                  <a:pt x="8221273" y="2417109"/>
                  <a:pt x="8221273" y="2422509"/>
                </a:cubicBezTo>
                <a:cubicBezTo>
                  <a:pt x="8221273" y="2427913"/>
                  <a:pt x="8216953" y="2432298"/>
                  <a:pt x="8211553" y="2432298"/>
                </a:cubicBezTo>
                <a:cubicBezTo>
                  <a:pt x="8206152" y="2432298"/>
                  <a:pt x="8201769" y="2427849"/>
                  <a:pt x="8201769" y="2422509"/>
                </a:cubicBezTo>
                <a:cubicBezTo>
                  <a:pt x="8201769" y="2417170"/>
                  <a:pt x="8206152" y="2412785"/>
                  <a:pt x="8211553" y="2412785"/>
                </a:cubicBezTo>
                <a:close/>
                <a:moveTo>
                  <a:pt x="8452781" y="2412782"/>
                </a:moveTo>
                <a:cubicBezTo>
                  <a:pt x="8458181" y="2412782"/>
                  <a:pt x="8462566" y="2417105"/>
                  <a:pt x="8462566" y="2422506"/>
                </a:cubicBezTo>
                <a:cubicBezTo>
                  <a:pt x="8462566" y="2427910"/>
                  <a:pt x="8458118" y="2432294"/>
                  <a:pt x="8452781" y="2432294"/>
                </a:cubicBezTo>
                <a:cubicBezTo>
                  <a:pt x="8447445" y="2432294"/>
                  <a:pt x="8443061" y="2427845"/>
                  <a:pt x="8443061" y="2422506"/>
                </a:cubicBezTo>
                <a:cubicBezTo>
                  <a:pt x="8443061" y="2417167"/>
                  <a:pt x="8447381" y="2412782"/>
                  <a:pt x="8452781" y="2412782"/>
                </a:cubicBezTo>
                <a:close/>
                <a:moveTo>
                  <a:pt x="8694009" y="2412778"/>
                </a:moveTo>
                <a:cubicBezTo>
                  <a:pt x="8699346" y="2412778"/>
                  <a:pt x="8703730" y="2417102"/>
                  <a:pt x="8703730" y="2422502"/>
                </a:cubicBezTo>
                <a:cubicBezTo>
                  <a:pt x="8703730" y="2427906"/>
                  <a:pt x="8699346" y="2432291"/>
                  <a:pt x="8694009" y="2432291"/>
                </a:cubicBezTo>
                <a:cubicBezTo>
                  <a:pt x="8688673" y="2432291"/>
                  <a:pt x="8684289" y="2427841"/>
                  <a:pt x="8684289" y="2422502"/>
                </a:cubicBezTo>
                <a:cubicBezTo>
                  <a:pt x="8684289" y="2417164"/>
                  <a:pt x="8688609" y="2412778"/>
                  <a:pt x="8694009" y="2412778"/>
                </a:cubicBezTo>
                <a:close/>
                <a:moveTo>
                  <a:pt x="8935237" y="2412775"/>
                </a:moveTo>
                <a:cubicBezTo>
                  <a:pt x="8940574" y="2412775"/>
                  <a:pt x="8944958" y="2417098"/>
                  <a:pt x="8944958" y="2422499"/>
                </a:cubicBezTo>
                <a:cubicBezTo>
                  <a:pt x="8944958" y="2427902"/>
                  <a:pt x="8940638" y="2432287"/>
                  <a:pt x="8935237" y="2432287"/>
                </a:cubicBezTo>
                <a:cubicBezTo>
                  <a:pt x="8929837" y="2432287"/>
                  <a:pt x="8925454" y="2427838"/>
                  <a:pt x="8925454" y="2422499"/>
                </a:cubicBezTo>
                <a:cubicBezTo>
                  <a:pt x="8925454" y="2417161"/>
                  <a:pt x="8929837" y="2412775"/>
                  <a:pt x="8935237" y="2412775"/>
                </a:cubicBezTo>
                <a:close/>
                <a:moveTo>
                  <a:pt x="9176467" y="2412772"/>
                </a:moveTo>
                <a:cubicBezTo>
                  <a:pt x="9181803" y="2412772"/>
                  <a:pt x="9186187" y="2417094"/>
                  <a:pt x="9186187" y="2422495"/>
                </a:cubicBezTo>
                <a:cubicBezTo>
                  <a:pt x="9186187" y="2427899"/>
                  <a:pt x="9181867" y="2432283"/>
                  <a:pt x="9176467" y="2432283"/>
                </a:cubicBezTo>
                <a:cubicBezTo>
                  <a:pt x="9171066" y="2432283"/>
                  <a:pt x="9166683" y="2427834"/>
                  <a:pt x="9166683" y="2422495"/>
                </a:cubicBezTo>
                <a:cubicBezTo>
                  <a:pt x="9166683" y="2417157"/>
                  <a:pt x="9171066" y="2412772"/>
                  <a:pt x="9176467" y="2412772"/>
                </a:cubicBezTo>
                <a:close/>
                <a:moveTo>
                  <a:pt x="9417695" y="2412768"/>
                </a:moveTo>
                <a:cubicBezTo>
                  <a:pt x="9423031" y="2412768"/>
                  <a:pt x="9427416" y="2417091"/>
                  <a:pt x="9427416" y="2422492"/>
                </a:cubicBezTo>
                <a:cubicBezTo>
                  <a:pt x="9427416" y="2427895"/>
                  <a:pt x="9423095" y="2432279"/>
                  <a:pt x="9417695" y="2432279"/>
                </a:cubicBezTo>
                <a:cubicBezTo>
                  <a:pt x="9412295" y="2432279"/>
                  <a:pt x="9407911" y="2427830"/>
                  <a:pt x="9407911" y="2422492"/>
                </a:cubicBezTo>
                <a:cubicBezTo>
                  <a:pt x="9407911" y="2417153"/>
                  <a:pt x="9412295" y="2412768"/>
                  <a:pt x="9417695" y="2412768"/>
                </a:cubicBezTo>
                <a:close/>
                <a:moveTo>
                  <a:pt x="9649203" y="2171571"/>
                </a:moveTo>
                <a:cubicBezTo>
                  <a:pt x="9654540" y="2171571"/>
                  <a:pt x="9658923" y="2175896"/>
                  <a:pt x="9658923" y="2181305"/>
                </a:cubicBezTo>
                <a:cubicBezTo>
                  <a:pt x="9658923" y="2186715"/>
                  <a:pt x="9654540" y="2191108"/>
                  <a:pt x="9649203" y="2191108"/>
                </a:cubicBezTo>
                <a:cubicBezTo>
                  <a:pt x="9643866" y="2191108"/>
                  <a:pt x="9639483" y="2186652"/>
                  <a:pt x="9639483" y="2181305"/>
                </a:cubicBezTo>
                <a:cubicBezTo>
                  <a:pt x="9639483" y="2175959"/>
                  <a:pt x="9643803" y="2171571"/>
                  <a:pt x="9649203" y="2171571"/>
                </a:cubicBezTo>
                <a:close/>
                <a:moveTo>
                  <a:pt x="9890432" y="2171569"/>
                </a:moveTo>
                <a:cubicBezTo>
                  <a:pt x="9895768" y="2171569"/>
                  <a:pt x="9900152" y="2175895"/>
                  <a:pt x="9900152" y="2181304"/>
                </a:cubicBezTo>
                <a:cubicBezTo>
                  <a:pt x="9900152" y="2186715"/>
                  <a:pt x="9895832" y="2191107"/>
                  <a:pt x="9890432" y="2191107"/>
                </a:cubicBezTo>
                <a:cubicBezTo>
                  <a:pt x="9885031" y="2191107"/>
                  <a:pt x="9880648" y="2186651"/>
                  <a:pt x="9880648" y="2181304"/>
                </a:cubicBezTo>
                <a:cubicBezTo>
                  <a:pt x="9880648" y="2175959"/>
                  <a:pt x="9885031" y="2171569"/>
                  <a:pt x="9890432" y="2171569"/>
                </a:cubicBezTo>
                <a:close/>
                <a:moveTo>
                  <a:pt x="10131660" y="2171568"/>
                </a:moveTo>
                <a:cubicBezTo>
                  <a:pt x="10137060" y="2171568"/>
                  <a:pt x="10141444" y="2175894"/>
                  <a:pt x="10141444" y="2181302"/>
                </a:cubicBezTo>
                <a:cubicBezTo>
                  <a:pt x="10141444" y="2186714"/>
                  <a:pt x="10136997" y="2191106"/>
                  <a:pt x="10131660" y="2191106"/>
                </a:cubicBezTo>
                <a:cubicBezTo>
                  <a:pt x="10126323" y="2191106"/>
                  <a:pt x="10121940" y="2186649"/>
                  <a:pt x="10121940" y="2181302"/>
                </a:cubicBezTo>
                <a:cubicBezTo>
                  <a:pt x="10121940" y="2175958"/>
                  <a:pt x="10126260" y="2171568"/>
                  <a:pt x="10131660" y="2171568"/>
                </a:cubicBezTo>
                <a:close/>
                <a:moveTo>
                  <a:pt x="10372888" y="2171567"/>
                </a:moveTo>
                <a:cubicBezTo>
                  <a:pt x="10378288" y="2171567"/>
                  <a:pt x="10382673" y="2175893"/>
                  <a:pt x="10382673" y="2181300"/>
                </a:cubicBezTo>
                <a:cubicBezTo>
                  <a:pt x="10382673" y="2186712"/>
                  <a:pt x="10378225" y="2191104"/>
                  <a:pt x="10372888" y="2191104"/>
                </a:cubicBezTo>
                <a:cubicBezTo>
                  <a:pt x="10367552" y="2191104"/>
                  <a:pt x="10363168" y="2186647"/>
                  <a:pt x="10363168" y="2181300"/>
                </a:cubicBezTo>
                <a:cubicBezTo>
                  <a:pt x="10363168" y="2175956"/>
                  <a:pt x="10367488" y="2171567"/>
                  <a:pt x="10372888" y="2171567"/>
                </a:cubicBezTo>
                <a:close/>
                <a:moveTo>
                  <a:pt x="10614116" y="2171566"/>
                </a:moveTo>
                <a:cubicBezTo>
                  <a:pt x="10619516" y="2171566"/>
                  <a:pt x="10623901" y="2175892"/>
                  <a:pt x="10623901" y="2181299"/>
                </a:cubicBezTo>
                <a:cubicBezTo>
                  <a:pt x="10623901" y="2186711"/>
                  <a:pt x="10619454" y="2191103"/>
                  <a:pt x="10614116" y="2191103"/>
                </a:cubicBezTo>
                <a:cubicBezTo>
                  <a:pt x="10608780" y="2191103"/>
                  <a:pt x="10604396" y="2186646"/>
                  <a:pt x="10604396" y="2181299"/>
                </a:cubicBezTo>
                <a:cubicBezTo>
                  <a:pt x="10604396" y="2175955"/>
                  <a:pt x="10608716" y="2171566"/>
                  <a:pt x="10614116" y="2171566"/>
                </a:cubicBezTo>
                <a:close/>
                <a:moveTo>
                  <a:pt x="10855345" y="2171566"/>
                </a:moveTo>
                <a:cubicBezTo>
                  <a:pt x="10860682" y="2171566"/>
                  <a:pt x="10865065" y="2175890"/>
                  <a:pt x="10865065" y="2181299"/>
                </a:cubicBezTo>
                <a:cubicBezTo>
                  <a:pt x="10865065" y="2186709"/>
                  <a:pt x="10860682" y="2191101"/>
                  <a:pt x="10855345" y="2191101"/>
                </a:cubicBezTo>
                <a:cubicBezTo>
                  <a:pt x="10850008" y="2191101"/>
                  <a:pt x="10845625" y="2186644"/>
                  <a:pt x="10845625" y="2181299"/>
                </a:cubicBezTo>
                <a:cubicBezTo>
                  <a:pt x="10845625" y="2175954"/>
                  <a:pt x="10849945" y="2171566"/>
                  <a:pt x="10855345" y="2171566"/>
                </a:cubicBezTo>
                <a:close/>
                <a:moveTo>
                  <a:pt x="11096574" y="2171564"/>
                </a:moveTo>
                <a:cubicBezTo>
                  <a:pt x="11101910" y="2171564"/>
                  <a:pt x="11106294" y="2175889"/>
                  <a:pt x="11106294" y="2181297"/>
                </a:cubicBezTo>
                <a:cubicBezTo>
                  <a:pt x="11106294" y="2186707"/>
                  <a:pt x="11101974" y="2191099"/>
                  <a:pt x="11096574" y="2191099"/>
                </a:cubicBezTo>
                <a:cubicBezTo>
                  <a:pt x="11091174" y="2191099"/>
                  <a:pt x="11086790" y="2186642"/>
                  <a:pt x="11086790" y="2181297"/>
                </a:cubicBezTo>
                <a:cubicBezTo>
                  <a:pt x="11086790" y="2175953"/>
                  <a:pt x="11091174" y="2171564"/>
                  <a:pt x="11096574" y="2171564"/>
                </a:cubicBezTo>
                <a:close/>
                <a:moveTo>
                  <a:pt x="11337802" y="2171563"/>
                </a:moveTo>
                <a:cubicBezTo>
                  <a:pt x="11343202" y="2171563"/>
                  <a:pt x="11347587" y="2175887"/>
                  <a:pt x="11347587" y="2181296"/>
                </a:cubicBezTo>
                <a:cubicBezTo>
                  <a:pt x="11347587" y="2186705"/>
                  <a:pt x="11343139" y="2191097"/>
                  <a:pt x="11337802" y="2191097"/>
                </a:cubicBezTo>
                <a:cubicBezTo>
                  <a:pt x="11332466" y="2191097"/>
                  <a:pt x="11328082" y="2186641"/>
                  <a:pt x="11328082" y="2181296"/>
                </a:cubicBezTo>
                <a:cubicBezTo>
                  <a:pt x="11328082" y="2175951"/>
                  <a:pt x="11332402" y="2171563"/>
                  <a:pt x="11337802" y="2171563"/>
                </a:cubicBezTo>
                <a:close/>
                <a:moveTo>
                  <a:pt x="11579030" y="2171561"/>
                </a:moveTo>
                <a:cubicBezTo>
                  <a:pt x="11584430" y="2171561"/>
                  <a:pt x="11588815" y="2175886"/>
                  <a:pt x="11588815" y="2181294"/>
                </a:cubicBezTo>
                <a:cubicBezTo>
                  <a:pt x="11588815" y="2186704"/>
                  <a:pt x="11584367" y="2191096"/>
                  <a:pt x="11579030" y="2191096"/>
                </a:cubicBezTo>
                <a:cubicBezTo>
                  <a:pt x="11573694" y="2191096"/>
                  <a:pt x="11569310" y="2186639"/>
                  <a:pt x="11569310" y="2181294"/>
                </a:cubicBezTo>
                <a:cubicBezTo>
                  <a:pt x="11569310" y="2175950"/>
                  <a:pt x="11573630" y="2171561"/>
                  <a:pt x="11579030" y="2171561"/>
                </a:cubicBezTo>
                <a:close/>
                <a:moveTo>
                  <a:pt x="11820259" y="2171560"/>
                </a:moveTo>
                <a:cubicBezTo>
                  <a:pt x="11825659" y="2171560"/>
                  <a:pt x="11830043" y="2175885"/>
                  <a:pt x="11830043" y="2181293"/>
                </a:cubicBezTo>
                <a:cubicBezTo>
                  <a:pt x="11830043" y="2186703"/>
                  <a:pt x="11825596" y="2191094"/>
                  <a:pt x="11820259" y="2191094"/>
                </a:cubicBezTo>
                <a:cubicBezTo>
                  <a:pt x="11814922" y="2191094"/>
                  <a:pt x="11810539" y="2186637"/>
                  <a:pt x="11810539" y="2181293"/>
                </a:cubicBezTo>
                <a:cubicBezTo>
                  <a:pt x="11810539" y="2175949"/>
                  <a:pt x="11814859" y="2171560"/>
                  <a:pt x="11820259" y="2171560"/>
                </a:cubicBezTo>
                <a:close/>
                <a:moveTo>
                  <a:pt x="9721" y="2171559"/>
                </a:moveTo>
                <a:cubicBezTo>
                  <a:pt x="15121" y="2171559"/>
                  <a:pt x="19505" y="2175884"/>
                  <a:pt x="19505" y="2181291"/>
                </a:cubicBezTo>
                <a:cubicBezTo>
                  <a:pt x="19505" y="2186701"/>
                  <a:pt x="15058" y="2191092"/>
                  <a:pt x="9721" y="2191092"/>
                </a:cubicBezTo>
                <a:cubicBezTo>
                  <a:pt x="4385" y="2191092"/>
                  <a:pt x="1" y="2186636"/>
                  <a:pt x="1" y="2181291"/>
                </a:cubicBezTo>
                <a:cubicBezTo>
                  <a:pt x="1" y="2175947"/>
                  <a:pt x="4321" y="2171559"/>
                  <a:pt x="9721" y="2171559"/>
                </a:cubicBezTo>
                <a:close/>
                <a:moveTo>
                  <a:pt x="251005" y="2171558"/>
                </a:moveTo>
                <a:cubicBezTo>
                  <a:pt x="256404" y="2171558"/>
                  <a:pt x="260788" y="2175884"/>
                  <a:pt x="260788" y="2181290"/>
                </a:cubicBezTo>
                <a:cubicBezTo>
                  <a:pt x="260788" y="2186700"/>
                  <a:pt x="256342" y="2191091"/>
                  <a:pt x="251005" y="2191091"/>
                </a:cubicBezTo>
                <a:cubicBezTo>
                  <a:pt x="245669" y="2191091"/>
                  <a:pt x="241285" y="2186635"/>
                  <a:pt x="241285" y="2181290"/>
                </a:cubicBezTo>
                <a:cubicBezTo>
                  <a:pt x="241285" y="2175946"/>
                  <a:pt x="245605" y="2171558"/>
                  <a:pt x="251005" y="2171558"/>
                </a:cubicBezTo>
                <a:close/>
                <a:moveTo>
                  <a:pt x="492224" y="2171557"/>
                </a:moveTo>
                <a:cubicBezTo>
                  <a:pt x="497560" y="2171557"/>
                  <a:pt x="501944" y="2175882"/>
                  <a:pt x="501944" y="2181289"/>
                </a:cubicBezTo>
                <a:cubicBezTo>
                  <a:pt x="501944" y="2186698"/>
                  <a:pt x="497624" y="2191089"/>
                  <a:pt x="492224" y="2191089"/>
                </a:cubicBezTo>
                <a:cubicBezTo>
                  <a:pt x="486824" y="2191089"/>
                  <a:pt x="482440" y="2186633"/>
                  <a:pt x="482440" y="2181289"/>
                </a:cubicBezTo>
                <a:cubicBezTo>
                  <a:pt x="482440" y="2175944"/>
                  <a:pt x="486824" y="2171557"/>
                  <a:pt x="492224" y="2171557"/>
                </a:cubicBezTo>
                <a:close/>
                <a:moveTo>
                  <a:pt x="733445" y="2171556"/>
                </a:moveTo>
                <a:cubicBezTo>
                  <a:pt x="738781" y="2171556"/>
                  <a:pt x="743165" y="2175881"/>
                  <a:pt x="743165" y="2181288"/>
                </a:cubicBezTo>
                <a:cubicBezTo>
                  <a:pt x="743165" y="2186696"/>
                  <a:pt x="738845" y="2191088"/>
                  <a:pt x="733445" y="2191088"/>
                </a:cubicBezTo>
                <a:cubicBezTo>
                  <a:pt x="728045" y="2191088"/>
                  <a:pt x="723661" y="2186631"/>
                  <a:pt x="723661" y="2181288"/>
                </a:cubicBezTo>
                <a:cubicBezTo>
                  <a:pt x="723661" y="2175943"/>
                  <a:pt x="728045" y="2171556"/>
                  <a:pt x="733445" y="2171556"/>
                </a:cubicBezTo>
                <a:close/>
                <a:moveTo>
                  <a:pt x="974665" y="2171555"/>
                </a:moveTo>
                <a:cubicBezTo>
                  <a:pt x="980065" y="2171555"/>
                  <a:pt x="984449" y="2175879"/>
                  <a:pt x="984449" y="2181286"/>
                </a:cubicBezTo>
                <a:cubicBezTo>
                  <a:pt x="984449" y="2186694"/>
                  <a:pt x="980002" y="2191086"/>
                  <a:pt x="974665" y="2191086"/>
                </a:cubicBezTo>
                <a:cubicBezTo>
                  <a:pt x="969329" y="2191086"/>
                  <a:pt x="964945" y="2186630"/>
                  <a:pt x="964945" y="2181286"/>
                </a:cubicBezTo>
                <a:cubicBezTo>
                  <a:pt x="964945" y="2175943"/>
                  <a:pt x="969265" y="2171555"/>
                  <a:pt x="974665" y="2171555"/>
                </a:cubicBezTo>
                <a:close/>
                <a:moveTo>
                  <a:pt x="1215885" y="2171553"/>
                </a:moveTo>
                <a:cubicBezTo>
                  <a:pt x="1221285" y="2171553"/>
                  <a:pt x="1225669" y="2175878"/>
                  <a:pt x="1225669" y="2181285"/>
                </a:cubicBezTo>
                <a:cubicBezTo>
                  <a:pt x="1225669" y="2186693"/>
                  <a:pt x="1221222" y="2191084"/>
                  <a:pt x="1215885" y="2191084"/>
                </a:cubicBezTo>
                <a:cubicBezTo>
                  <a:pt x="1210549" y="2191084"/>
                  <a:pt x="1206165" y="2186628"/>
                  <a:pt x="1206165" y="2181285"/>
                </a:cubicBezTo>
                <a:cubicBezTo>
                  <a:pt x="1206165" y="2175942"/>
                  <a:pt x="1210485" y="2171553"/>
                  <a:pt x="1215885" y="2171553"/>
                </a:cubicBezTo>
                <a:close/>
                <a:moveTo>
                  <a:pt x="1457106" y="2171552"/>
                </a:moveTo>
                <a:cubicBezTo>
                  <a:pt x="1462442" y="2171552"/>
                  <a:pt x="1466826" y="2175877"/>
                  <a:pt x="1466826" y="2181284"/>
                </a:cubicBezTo>
                <a:cubicBezTo>
                  <a:pt x="1466826" y="2186692"/>
                  <a:pt x="1462506" y="2191082"/>
                  <a:pt x="1457106" y="2191082"/>
                </a:cubicBezTo>
                <a:cubicBezTo>
                  <a:pt x="1451706" y="2191082"/>
                  <a:pt x="1447322" y="2186627"/>
                  <a:pt x="1447322" y="2181284"/>
                </a:cubicBezTo>
                <a:cubicBezTo>
                  <a:pt x="1447322" y="2175941"/>
                  <a:pt x="1451706" y="2171552"/>
                  <a:pt x="1457106" y="2171552"/>
                </a:cubicBezTo>
                <a:close/>
                <a:moveTo>
                  <a:pt x="1698331" y="2171551"/>
                </a:moveTo>
                <a:cubicBezTo>
                  <a:pt x="1703732" y="2171551"/>
                  <a:pt x="1708117" y="2175876"/>
                  <a:pt x="1708117" y="2181282"/>
                </a:cubicBezTo>
                <a:cubicBezTo>
                  <a:pt x="1708117" y="2186690"/>
                  <a:pt x="1703732" y="2191081"/>
                  <a:pt x="1698331" y="2191081"/>
                </a:cubicBezTo>
                <a:cubicBezTo>
                  <a:pt x="1692929" y="2191081"/>
                  <a:pt x="1688546" y="2186626"/>
                  <a:pt x="1688546" y="2181282"/>
                </a:cubicBezTo>
                <a:cubicBezTo>
                  <a:pt x="1688546" y="2175940"/>
                  <a:pt x="1692929" y="2171551"/>
                  <a:pt x="1698331" y="2171551"/>
                </a:cubicBezTo>
                <a:close/>
                <a:moveTo>
                  <a:pt x="1939580" y="2171550"/>
                </a:moveTo>
                <a:cubicBezTo>
                  <a:pt x="1944980" y="2171550"/>
                  <a:pt x="1949364" y="2175875"/>
                  <a:pt x="1949364" y="2181281"/>
                </a:cubicBezTo>
                <a:cubicBezTo>
                  <a:pt x="1949364" y="2186689"/>
                  <a:pt x="1944916" y="2191079"/>
                  <a:pt x="1939580" y="2191079"/>
                </a:cubicBezTo>
                <a:cubicBezTo>
                  <a:pt x="1934245" y="2191079"/>
                  <a:pt x="1929860" y="2186624"/>
                  <a:pt x="1929860" y="2181281"/>
                </a:cubicBezTo>
                <a:cubicBezTo>
                  <a:pt x="1929860" y="2175938"/>
                  <a:pt x="1934181" y="2171550"/>
                  <a:pt x="1939580" y="2171550"/>
                </a:cubicBezTo>
                <a:close/>
                <a:moveTo>
                  <a:pt x="2180788" y="2171549"/>
                </a:moveTo>
                <a:cubicBezTo>
                  <a:pt x="2186189" y="2171549"/>
                  <a:pt x="2190580" y="2175874"/>
                  <a:pt x="2190580" y="2181279"/>
                </a:cubicBezTo>
                <a:cubicBezTo>
                  <a:pt x="2190580" y="2186687"/>
                  <a:pt x="2186136" y="2191077"/>
                  <a:pt x="2180788" y="2191077"/>
                </a:cubicBezTo>
                <a:cubicBezTo>
                  <a:pt x="2175475" y="2191077"/>
                  <a:pt x="2171083" y="2186623"/>
                  <a:pt x="2171083" y="2181279"/>
                </a:cubicBezTo>
                <a:cubicBezTo>
                  <a:pt x="2171083" y="2175937"/>
                  <a:pt x="2175412" y="2171549"/>
                  <a:pt x="2180788" y="2171549"/>
                </a:cubicBezTo>
                <a:close/>
                <a:moveTo>
                  <a:pt x="2422037" y="2171548"/>
                </a:moveTo>
                <a:cubicBezTo>
                  <a:pt x="2427370" y="2171548"/>
                  <a:pt x="2431752" y="2175873"/>
                  <a:pt x="2431752" y="2181278"/>
                </a:cubicBezTo>
                <a:cubicBezTo>
                  <a:pt x="2431752" y="2186685"/>
                  <a:pt x="2427434" y="2191075"/>
                  <a:pt x="2422037" y="2191075"/>
                </a:cubicBezTo>
                <a:cubicBezTo>
                  <a:pt x="2416639" y="2191075"/>
                  <a:pt x="2412256" y="2186621"/>
                  <a:pt x="2412256" y="2181278"/>
                </a:cubicBezTo>
                <a:cubicBezTo>
                  <a:pt x="2412256" y="2175935"/>
                  <a:pt x="2416639" y="2171548"/>
                  <a:pt x="2422037" y="2171548"/>
                </a:cubicBezTo>
                <a:close/>
                <a:moveTo>
                  <a:pt x="2663275" y="2171546"/>
                </a:moveTo>
                <a:cubicBezTo>
                  <a:pt x="2668611" y="2171546"/>
                  <a:pt x="2672996" y="2175871"/>
                  <a:pt x="2672996" y="2181277"/>
                </a:cubicBezTo>
                <a:cubicBezTo>
                  <a:pt x="2672996" y="2186684"/>
                  <a:pt x="2668674" y="2191074"/>
                  <a:pt x="2663275" y="2191074"/>
                </a:cubicBezTo>
                <a:cubicBezTo>
                  <a:pt x="2657875" y="2191074"/>
                  <a:pt x="2653491" y="2186619"/>
                  <a:pt x="2653491" y="2181277"/>
                </a:cubicBezTo>
                <a:cubicBezTo>
                  <a:pt x="2653491" y="2175934"/>
                  <a:pt x="2657875" y="2171546"/>
                  <a:pt x="2663275" y="2171546"/>
                </a:cubicBezTo>
                <a:close/>
                <a:moveTo>
                  <a:pt x="2904571" y="2171545"/>
                </a:moveTo>
                <a:cubicBezTo>
                  <a:pt x="2909971" y="2171545"/>
                  <a:pt x="2914354" y="2175870"/>
                  <a:pt x="2914354" y="2181276"/>
                </a:cubicBezTo>
                <a:cubicBezTo>
                  <a:pt x="2914354" y="2186683"/>
                  <a:pt x="2909971" y="2191072"/>
                  <a:pt x="2904571" y="2191072"/>
                </a:cubicBezTo>
                <a:cubicBezTo>
                  <a:pt x="2899173" y="2191072"/>
                  <a:pt x="2894790" y="2186618"/>
                  <a:pt x="2894790" y="2181276"/>
                </a:cubicBezTo>
                <a:cubicBezTo>
                  <a:pt x="2894790" y="2175933"/>
                  <a:pt x="2899173" y="2171545"/>
                  <a:pt x="2904571" y="2171545"/>
                </a:cubicBezTo>
                <a:close/>
                <a:moveTo>
                  <a:pt x="3145750" y="2171544"/>
                </a:moveTo>
                <a:cubicBezTo>
                  <a:pt x="3151149" y="2171544"/>
                  <a:pt x="3155532" y="2175869"/>
                  <a:pt x="3155532" y="2181274"/>
                </a:cubicBezTo>
                <a:cubicBezTo>
                  <a:pt x="3155532" y="2186681"/>
                  <a:pt x="3151085" y="2191070"/>
                  <a:pt x="3145750" y="2191070"/>
                </a:cubicBezTo>
                <a:cubicBezTo>
                  <a:pt x="3140415" y="2191070"/>
                  <a:pt x="3136032" y="2186618"/>
                  <a:pt x="3136032" y="2181274"/>
                </a:cubicBezTo>
                <a:cubicBezTo>
                  <a:pt x="3136032" y="2175932"/>
                  <a:pt x="3140351" y="2171544"/>
                  <a:pt x="3145750" y="2171544"/>
                </a:cubicBezTo>
                <a:close/>
                <a:moveTo>
                  <a:pt x="3386958" y="2171543"/>
                </a:moveTo>
                <a:cubicBezTo>
                  <a:pt x="3392358" y="2171543"/>
                  <a:pt x="3396743" y="2175868"/>
                  <a:pt x="3396743" y="2181273"/>
                </a:cubicBezTo>
                <a:cubicBezTo>
                  <a:pt x="3396743" y="2186680"/>
                  <a:pt x="3392295" y="2191069"/>
                  <a:pt x="3386958" y="2191069"/>
                </a:cubicBezTo>
                <a:cubicBezTo>
                  <a:pt x="3381621" y="2191069"/>
                  <a:pt x="3377235" y="2186616"/>
                  <a:pt x="3377235" y="2181273"/>
                </a:cubicBezTo>
                <a:cubicBezTo>
                  <a:pt x="3377235" y="2175932"/>
                  <a:pt x="3381556" y="2171543"/>
                  <a:pt x="3386958" y="2171543"/>
                </a:cubicBezTo>
                <a:close/>
                <a:moveTo>
                  <a:pt x="3628211" y="2171541"/>
                </a:moveTo>
                <a:cubicBezTo>
                  <a:pt x="3633528" y="2171541"/>
                  <a:pt x="3637936" y="2175867"/>
                  <a:pt x="3637936" y="2181272"/>
                </a:cubicBezTo>
                <a:cubicBezTo>
                  <a:pt x="3637936" y="2186678"/>
                  <a:pt x="3633592" y="2191067"/>
                  <a:pt x="3628211" y="2191067"/>
                </a:cubicBezTo>
                <a:cubicBezTo>
                  <a:pt x="3622813" y="2191067"/>
                  <a:pt x="3618429" y="2186615"/>
                  <a:pt x="3618429" y="2181272"/>
                </a:cubicBezTo>
                <a:cubicBezTo>
                  <a:pt x="3618429" y="2175930"/>
                  <a:pt x="3622813" y="2171541"/>
                  <a:pt x="3628211" y="2171541"/>
                </a:cubicBezTo>
                <a:close/>
                <a:moveTo>
                  <a:pt x="3869430" y="2171540"/>
                </a:moveTo>
                <a:cubicBezTo>
                  <a:pt x="3874763" y="2171540"/>
                  <a:pt x="3879147" y="2175866"/>
                  <a:pt x="3879147" y="2181270"/>
                </a:cubicBezTo>
                <a:cubicBezTo>
                  <a:pt x="3879147" y="2186677"/>
                  <a:pt x="3874828" y="2191066"/>
                  <a:pt x="3869430" y="2191066"/>
                </a:cubicBezTo>
                <a:cubicBezTo>
                  <a:pt x="3864030" y="2191066"/>
                  <a:pt x="3859646" y="2186613"/>
                  <a:pt x="3859646" y="2181270"/>
                </a:cubicBezTo>
                <a:cubicBezTo>
                  <a:pt x="3859646" y="2175929"/>
                  <a:pt x="3864030" y="2171540"/>
                  <a:pt x="3869430" y="2171540"/>
                </a:cubicBezTo>
                <a:close/>
                <a:moveTo>
                  <a:pt x="4110581" y="2171540"/>
                </a:moveTo>
                <a:cubicBezTo>
                  <a:pt x="4115984" y="2171540"/>
                  <a:pt x="4120362" y="2175865"/>
                  <a:pt x="4120362" y="2181269"/>
                </a:cubicBezTo>
                <a:cubicBezTo>
                  <a:pt x="4120362" y="2186676"/>
                  <a:pt x="4115984" y="2191064"/>
                  <a:pt x="4110581" y="2191064"/>
                </a:cubicBezTo>
                <a:cubicBezTo>
                  <a:pt x="4105180" y="2191064"/>
                  <a:pt x="4100799" y="2186612"/>
                  <a:pt x="4100799" y="2181269"/>
                </a:cubicBezTo>
                <a:cubicBezTo>
                  <a:pt x="4100799" y="2175927"/>
                  <a:pt x="4105180" y="2171540"/>
                  <a:pt x="4110581" y="2171540"/>
                </a:cubicBezTo>
                <a:close/>
                <a:moveTo>
                  <a:pt x="4351806" y="2171539"/>
                </a:moveTo>
                <a:cubicBezTo>
                  <a:pt x="4357195" y="2171539"/>
                  <a:pt x="4361580" y="2175864"/>
                  <a:pt x="4361580" y="2181268"/>
                </a:cubicBezTo>
                <a:cubicBezTo>
                  <a:pt x="4361580" y="2186675"/>
                  <a:pt x="4357195" y="2191062"/>
                  <a:pt x="4351806" y="2191062"/>
                </a:cubicBezTo>
                <a:cubicBezTo>
                  <a:pt x="4346397" y="2191062"/>
                  <a:pt x="4342006" y="2186610"/>
                  <a:pt x="4342006" y="2181268"/>
                </a:cubicBezTo>
                <a:cubicBezTo>
                  <a:pt x="4342006" y="2175926"/>
                  <a:pt x="4346397" y="2171539"/>
                  <a:pt x="4351806" y="2171539"/>
                </a:cubicBezTo>
                <a:close/>
                <a:moveTo>
                  <a:pt x="4593017" y="2171537"/>
                </a:moveTo>
                <a:cubicBezTo>
                  <a:pt x="4598413" y="2171537"/>
                  <a:pt x="4602795" y="2175862"/>
                  <a:pt x="4602795" y="2181266"/>
                </a:cubicBezTo>
                <a:cubicBezTo>
                  <a:pt x="4602795" y="2186674"/>
                  <a:pt x="4598350" y="2191060"/>
                  <a:pt x="4593017" y="2191060"/>
                </a:cubicBezTo>
                <a:cubicBezTo>
                  <a:pt x="4587686" y="2191060"/>
                  <a:pt x="4583304" y="2186608"/>
                  <a:pt x="4583304" y="2181266"/>
                </a:cubicBezTo>
                <a:cubicBezTo>
                  <a:pt x="4583304" y="2175925"/>
                  <a:pt x="4587622" y="2171537"/>
                  <a:pt x="4593017" y="2171537"/>
                </a:cubicBezTo>
                <a:close/>
                <a:moveTo>
                  <a:pt x="4834252" y="2171536"/>
                </a:moveTo>
                <a:cubicBezTo>
                  <a:pt x="4839658" y="2171536"/>
                  <a:pt x="4844040" y="2175861"/>
                  <a:pt x="4844040" y="2181265"/>
                </a:cubicBezTo>
                <a:cubicBezTo>
                  <a:pt x="4844040" y="2186672"/>
                  <a:pt x="4839595" y="2191059"/>
                  <a:pt x="4834252" y="2191059"/>
                </a:cubicBezTo>
                <a:cubicBezTo>
                  <a:pt x="4828915" y="2191059"/>
                  <a:pt x="4824534" y="2186607"/>
                  <a:pt x="4824534" y="2181265"/>
                </a:cubicBezTo>
                <a:cubicBezTo>
                  <a:pt x="4824534" y="2175924"/>
                  <a:pt x="4828851" y="2171536"/>
                  <a:pt x="4834252" y="2171536"/>
                </a:cubicBezTo>
                <a:close/>
                <a:moveTo>
                  <a:pt x="5075485" y="2171535"/>
                </a:moveTo>
                <a:cubicBezTo>
                  <a:pt x="5080819" y="2171535"/>
                  <a:pt x="5085201" y="2175859"/>
                  <a:pt x="5085201" y="2181263"/>
                </a:cubicBezTo>
                <a:cubicBezTo>
                  <a:pt x="5085201" y="2186671"/>
                  <a:pt x="5080883" y="2191057"/>
                  <a:pt x="5075485" y="2191057"/>
                </a:cubicBezTo>
                <a:cubicBezTo>
                  <a:pt x="5070087" y="2191057"/>
                  <a:pt x="5065704" y="2186605"/>
                  <a:pt x="5065704" y="2181263"/>
                </a:cubicBezTo>
                <a:cubicBezTo>
                  <a:pt x="5065704" y="2175923"/>
                  <a:pt x="5070087" y="2171535"/>
                  <a:pt x="5075485" y="2171535"/>
                </a:cubicBezTo>
                <a:close/>
                <a:moveTo>
                  <a:pt x="5316710" y="2171533"/>
                </a:moveTo>
                <a:cubicBezTo>
                  <a:pt x="5322044" y="2171533"/>
                  <a:pt x="5326429" y="2175858"/>
                  <a:pt x="5326429" y="2181262"/>
                </a:cubicBezTo>
                <a:cubicBezTo>
                  <a:pt x="5326429" y="2186669"/>
                  <a:pt x="5322105" y="2191055"/>
                  <a:pt x="5316710" y="2191055"/>
                </a:cubicBezTo>
                <a:cubicBezTo>
                  <a:pt x="5311314" y="2191055"/>
                  <a:pt x="5306924" y="2186604"/>
                  <a:pt x="5306924" y="2181262"/>
                </a:cubicBezTo>
                <a:cubicBezTo>
                  <a:pt x="5306924" y="2175922"/>
                  <a:pt x="5311314" y="2171533"/>
                  <a:pt x="5316710" y="2171533"/>
                </a:cubicBezTo>
                <a:close/>
                <a:moveTo>
                  <a:pt x="5557991" y="2171532"/>
                </a:moveTo>
                <a:cubicBezTo>
                  <a:pt x="5563391" y="2171532"/>
                  <a:pt x="5567774" y="2175858"/>
                  <a:pt x="5567774" y="2181261"/>
                </a:cubicBezTo>
                <a:cubicBezTo>
                  <a:pt x="5567774" y="2186667"/>
                  <a:pt x="5563391" y="2191054"/>
                  <a:pt x="5557991" y="2191054"/>
                </a:cubicBezTo>
                <a:cubicBezTo>
                  <a:pt x="5552592" y="2191054"/>
                  <a:pt x="5548208" y="2186603"/>
                  <a:pt x="5548208" y="2181261"/>
                </a:cubicBezTo>
                <a:cubicBezTo>
                  <a:pt x="5548208" y="2175921"/>
                  <a:pt x="5552592" y="2171532"/>
                  <a:pt x="5557991" y="2171532"/>
                </a:cubicBezTo>
                <a:close/>
                <a:moveTo>
                  <a:pt x="5799205" y="2171531"/>
                </a:moveTo>
                <a:cubicBezTo>
                  <a:pt x="5804606" y="2171531"/>
                  <a:pt x="5808989" y="2175857"/>
                  <a:pt x="5808989" y="2181260"/>
                </a:cubicBezTo>
                <a:cubicBezTo>
                  <a:pt x="5808989" y="2186666"/>
                  <a:pt x="5804542" y="2191052"/>
                  <a:pt x="5799205" y="2191052"/>
                </a:cubicBezTo>
                <a:cubicBezTo>
                  <a:pt x="5793870" y="2191052"/>
                  <a:pt x="5789486" y="2186601"/>
                  <a:pt x="5789486" y="2181260"/>
                </a:cubicBezTo>
                <a:cubicBezTo>
                  <a:pt x="5789486" y="2175919"/>
                  <a:pt x="5793806" y="2171531"/>
                  <a:pt x="5799205" y="2171531"/>
                </a:cubicBezTo>
                <a:close/>
                <a:moveTo>
                  <a:pt x="6040432" y="2171530"/>
                </a:moveTo>
                <a:cubicBezTo>
                  <a:pt x="6045832" y="2171530"/>
                  <a:pt x="6050216" y="2175855"/>
                  <a:pt x="6050216" y="2181259"/>
                </a:cubicBezTo>
                <a:cubicBezTo>
                  <a:pt x="6050216" y="2186664"/>
                  <a:pt x="6045769" y="2191050"/>
                  <a:pt x="6040432" y="2191050"/>
                </a:cubicBezTo>
                <a:cubicBezTo>
                  <a:pt x="6035095" y="2191050"/>
                  <a:pt x="6030712" y="2186600"/>
                  <a:pt x="6030712" y="2181259"/>
                </a:cubicBezTo>
                <a:cubicBezTo>
                  <a:pt x="6030712" y="2175918"/>
                  <a:pt x="6035032" y="2171530"/>
                  <a:pt x="6040432" y="2171530"/>
                </a:cubicBezTo>
                <a:close/>
                <a:moveTo>
                  <a:pt x="6281661" y="2171529"/>
                </a:moveTo>
                <a:cubicBezTo>
                  <a:pt x="6286997" y="2171529"/>
                  <a:pt x="6291381" y="2175854"/>
                  <a:pt x="6291381" y="2181257"/>
                </a:cubicBezTo>
                <a:cubicBezTo>
                  <a:pt x="6291381" y="2186663"/>
                  <a:pt x="6287061" y="2191049"/>
                  <a:pt x="6281661" y="2191049"/>
                </a:cubicBezTo>
                <a:cubicBezTo>
                  <a:pt x="6276261" y="2191049"/>
                  <a:pt x="6271877" y="2186598"/>
                  <a:pt x="6271877" y="2181257"/>
                </a:cubicBezTo>
                <a:cubicBezTo>
                  <a:pt x="6271877" y="2175917"/>
                  <a:pt x="6276261" y="2171529"/>
                  <a:pt x="6281661" y="2171529"/>
                </a:cubicBezTo>
                <a:close/>
                <a:moveTo>
                  <a:pt x="6522889" y="2171528"/>
                </a:moveTo>
                <a:cubicBezTo>
                  <a:pt x="6528225" y="2171528"/>
                  <a:pt x="6532610" y="2175853"/>
                  <a:pt x="6532610" y="2181256"/>
                </a:cubicBezTo>
                <a:cubicBezTo>
                  <a:pt x="6532610" y="2186661"/>
                  <a:pt x="6528289" y="2191047"/>
                  <a:pt x="6522889" y="2191047"/>
                </a:cubicBezTo>
                <a:cubicBezTo>
                  <a:pt x="6517489" y="2191047"/>
                  <a:pt x="6513105" y="2186597"/>
                  <a:pt x="6513105" y="2181256"/>
                </a:cubicBezTo>
                <a:cubicBezTo>
                  <a:pt x="6513105" y="2175916"/>
                  <a:pt x="6517489" y="2171528"/>
                  <a:pt x="6522889" y="2171528"/>
                </a:cubicBezTo>
                <a:close/>
                <a:moveTo>
                  <a:pt x="6764118" y="2171527"/>
                </a:moveTo>
                <a:cubicBezTo>
                  <a:pt x="6769518" y="2171527"/>
                  <a:pt x="6773902" y="2175852"/>
                  <a:pt x="6773902" y="2181254"/>
                </a:cubicBezTo>
                <a:cubicBezTo>
                  <a:pt x="6773902" y="2186660"/>
                  <a:pt x="6769518" y="2191045"/>
                  <a:pt x="6764118" y="2191045"/>
                </a:cubicBezTo>
                <a:cubicBezTo>
                  <a:pt x="6758718" y="2191045"/>
                  <a:pt x="6754335" y="2186595"/>
                  <a:pt x="6754335" y="2181254"/>
                </a:cubicBezTo>
                <a:cubicBezTo>
                  <a:pt x="6754335" y="2175915"/>
                  <a:pt x="6758718" y="2171527"/>
                  <a:pt x="6764118" y="2171527"/>
                </a:cubicBezTo>
                <a:close/>
                <a:moveTo>
                  <a:pt x="7005346" y="2171526"/>
                </a:moveTo>
                <a:cubicBezTo>
                  <a:pt x="7010746" y="2171526"/>
                  <a:pt x="7015130" y="2175850"/>
                  <a:pt x="7015130" y="2181252"/>
                </a:cubicBezTo>
                <a:cubicBezTo>
                  <a:pt x="7015130" y="2186658"/>
                  <a:pt x="7010683" y="2191044"/>
                  <a:pt x="7005346" y="2191044"/>
                </a:cubicBezTo>
                <a:cubicBezTo>
                  <a:pt x="7000009" y="2191044"/>
                  <a:pt x="6995626" y="2186593"/>
                  <a:pt x="6995626" y="2181252"/>
                </a:cubicBezTo>
                <a:cubicBezTo>
                  <a:pt x="6995626" y="2175914"/>
                  <a:pt x="6999946" y="2171526"/>
                  <a:pt x="7005346" y="2171526"/>
                </a:cubicBezTo>
                <a:close/>
                <a:moveTo>
                  <a:pt x="7246575" y="2171524"/>
                </a:moveTo>
                <a:cubicBezTo>
                  <a:pt x="7251975" y="2171524"/>
                  <a:pt x="7256359" y="2175848"/>
                  <a:pt x="7256359" y="2181251"/>
                </a:cubicBezTo>
                <a:cubicBezTo>
                  <a:pt x="7256359" y="2186656"/>
                  <a:pt x="7251912" y="2191042"/>
                  <a:pt x="7246575" y="2191042"/>
                </a:cubicBezTo>
                <a:cubicBezTo>
                  <a:pt x="7241238" y="2191042"/>
                  <a:pt x="7236855" y="2186592"/>
                  <a:pt x="7236855" y="2181251"/>
                </a:cubicBezTo>
                <a:cubicBezTo>
                  <a:pt x="7236855" y="2175912"/>
                  <a:pt x="7241175" y="2171524"/>
                  <a:pt x="7246575" y="2171524"/>
                </a:cubicBezTo>
                <a:close/>
                <a:moveTo>
                  <a:pt x="7487803" y="2171523"/>
                </a:moveTo>
                <a:cubicBezTo>
                  <a:pt x="7493139" y="2171523"/>
                  <a:pt x="7497524" y="2175847"/>
                  <a:pt x="7497524" y="2181251"/>
                </a:cubicBezTo>
                <a:cubicBezTo>
                  <a:pt x="7497524" y="2186655"/>
                  <a:pt x="7493203" y="2191040"/>
                  <a:pt x="7487803" y="2191040"/>
                </a:cubicBezTo>
                <a:cubicBezTo>
                  <a:pt x="7482403" y="2191040"/>
                  <a:pt x="7478019" y="2186590"/>
                  <a:pt x="7478019" y="2181251"/>
                </a:cubicBezTo>
                <a:cubicBezTo>
                  <a:pt x="7478019" y="2175911"/>
                  <a:pt x="7482403" y="2171523"/>
                  <a:pt x="7487803" y="2171523"/>
                </a:cubicBezTo>
                <a:close/>
                <a:moveTo>
                  <a:pt x="7729032" y="2171522"/>
                </a:moveTo>
                <a:cubicBezTo>
                  <a:pt x="7734369" y="2171522"/>
                  <a:pt x="7738753" y="2175846"/>
                  <a:pt x="7738753" y="2181249"/>
                </a:cubicBezTo>
                <a:cubicBezTo>
                  <a:pt x="7738753" y="2186653"/>
                  <a:pt x="7734432" y="2191038"/>
                  <a:pt x="7729032" y="2191038"/>
                </a:cubicBezTo>
                <a:cubicBezTo>
                  <a:pt x="7723632" y="2191038"/>
                  <a:pt x="7719249" y="2186589"/>
                  <a:pt x="7719249" y="2181249"/>
                </a:cubicBezTo>
                <a:cubicBezTo>
                  <a:pt x="7719249" y="2175910"/>
                  <a:pt x="7723632" y="2171522"/>
                  <a:pt x="7729032" y="2171522"/>
                </a:cubicBezTo>
                <a:close/>
                <a:moveTo>
                  <a:pt x="7970260" y="2171521"/>
                </a:moveTo>
                <a:cubicBezTo>
                  <a:pt x="7975661" y="2171521"/>
                  <a:pt x="7980044" y="2175845"/>
                  <a:pt x="7980044" y="2181248"/>
                </a:cubicBezTo>
                <a:cubicBezTo>
                  <a:pt x="7980044" y="2186652"/>
                  <a:pt x="7975661" y="2191037"/>
                  <a:pt x="7970260" y="2191037"/>
                </a:cubicBezTo>
                <a:cubicBezTo>
                  <a:pt x="7964860" y="2191037"/>
                  <a:pt x="7960477" y="2186587"/>
                  <a:pt x="7960477" y="2181248"/>
                </a:cubicBezTo>
                <a:cubicBezTo>
                  <a:pt x="7960477" y="2175909"/>
                  <a:pt x="7964860" y="2171521"/>
                  <a:pt x="7970260" y="2171521"/>
                </a:cubicBezTo>
                <a:close/>
                <a:moveTo>
                  <a:pt x="8211553" y="2171520"/>
                </a:moveTo>
                <a:cubicBezTo>
                  <a:pt x="8216889" y="2171520"/>
                  <a:pt x="8221273" y="2175844"/>
                  <a:pt x="8221273" y="2181246"/>
                </a:cubicBezTo>
                <a:cubicBezTo>
                  <a:pt x="8221273" y="2186650"/>
                  <a:pt x="8216953" y="2191035"/>
                  <a:pt x="8211553" y="2191035"/>
                </a:cubicBezTo>
                <a:cubicBezTo>
                  <a:pt x="8206152" y="2191035"/>
                  <a:pt x="8201769" y="2186585"/>
                  <a:pt x="8201769" y="2181246"/>
                </a:cubicBezTo>
                <a:cubicBezTo>
                  <a:pt x="8201769" y="2175907"/>
                  <a:pt x="8206152" y="2171520"/>
                  <a:pt x="8211553" y="2171520"/>
                </a:cubicBezTo>
                <a:close/>
                <a:moveTo>
                  <a:pt x="8452781" y="2171519"/>
                </a:moveTo>
                <a:cubicBezTo>
                  <a:pt x="8458181" y="2171519"/>
                  <a:pt x="8462566" y="2175842"/>
                  <a:pt x="8462566" y="2181245"/>
                </a:cubicBezTo>
                <a:cubicBezTo>
                  <a:pt x="8462566" y="2186648"/>
                  <a:pt x="8458118" y="2191033"/>
                  <a:pt x="8452781" y="2191033"/>
                </a:cubicBezTo>
                <a:cubicBezTo>
                  <a:pt x="8447445" y="2191033"/>
                  <a:pt x="8443061" y="2186583"/>
                  <a:pt x="8443061" y="2181245"/>
                </a:cubicBezTo>
                <a:cubicBezTo>
                  <a:pt x="8443061" y="2175906"/>
                  <a:pt x="8447381" y="2171519"/>
                  <a:pt x="8452781" y="2171519"/>
                </a:cubicBezTo>
                <a:close/>
                <a:moveTo>
                  <a:pt x="8694009" y="2171518"/>
                </a:moveTo>
                <a:cubicBezTo>
                  <a:pt x="8699346" y="2171518"/>
                  <a:pt x="8703730" y="2175841"/>
                  <a:pt x="8703730" y="2181243"/>
                </a:cubicBezTo>
                <a:cubicBezTo>
                  <a:pt x="8703730" y="2186646"/>
                  <a:pt x="8699346" y="2191032"/>
                  <a:pt x="8694009" y="2191032"/>
                </a:cubicBezTo>
                <a:cubicBezTo>
                  <a:pt x="8688673" y="2191032"/>
                  <a:pt x="8684289" y="2186582"/>
                  <a:pt x="8684289" y="2181243"/>
                </a:cubicBezTo>
                <a:cubicBezTo>
                  <a:pt x="8684289" y="2175905"/>
                  <a:pt x="8688609" y="2171518"/>
                  <a:pt x="8694009" y="2171518"/>
                </a:cubicBezTo>
                <a:close/>
                <a:moveTo>
                  <a:pt x="8935237" y="2171518"/>
                </a:moveTo>
                <a:cubicBezTo>
                  <a:pt x="8940574" y="2171518"/>
                  <a:pt x="8944958" y="2175839"/>
                  <a:pt x="8944958" y="2181242"/>
                </a:cubicBezTo>
                <a:cubicBezTo>
                  <a:pt x="8944958" y="2186645"/>
                  <a:pt x="8940638" y="2191030"/>
                  <a:pt x="8935237" y="2191030"/>
                </a:cubicBezTo>
                <a:cubicBezTo>
                  <a:pt x="8929837" y="2191030"/>
                  <a:pt x="8925454" y="2186580"/>
                  <a:pt x="8925454" y="2181242"/>
                </a:cubicBezTo>
                <a:cubicBezTo>
                  <a:pt x="8925454" y="2175903"/>
                  <a:pt x="8929837" y="2171518"/>
                  <a:pt x="8935237" y="2171518"/>
                </a:cubicBezTo>
                <a:close/>
                <a:moveTo>
                  <a:pt x="9176467" y="2171516"/>
                </a:moveTo>
                <a:cubicBezTo>
                  <a:pt x="9181803" y="2171516"/>
                  <a:pt x="9186187" y="2175838"/>
                  <a:pt x="9186187" y="2181241"/>
                </a:cubicBezTo>
                <a:cubicBezTo>
                  <a:pt x="9186187" y="2186643"/>
                  <a:pt x="9181867" y="2191029"/>
                  <a:pt x="9176467" y="2191029"/>
                </a:cubicBezTo>
                <a:cubicBezTo>
                  <a:pt x="9171066" y="2191029"/>
                  <a:pt x="9166683" y="2186579"/>
                  <a:pt x="9166683" y="2181241"/>
                </a:cubicBezTo>
                <a:cubicBezTo>
                  <a:pt x="9166683" y="2175902"/>
                  <a:pt x="9171066" y="2171516"/>
                  <a:pt x="9176467" y="2171516"/>
                </a:cubicBezTo>
                <a:close/>
                <a:moveTo>
                  <a:pt x="9417695" y="2171515"/>
                </a:moveTo>
                <a:cubicBezTo>
                  <a:pt x="9423031" y="2171515"/>
                  <a:pt x="9427416" y="2175837"/>
                  <a:pt x="9427416" y="2181239"/>
                </a:cubicBezTo>
                <a:cubicBezTo>
                  <a:pt x="9427416" y="2186641"/>
                  <a:pt x="9423095" y="2191027"/>
                  <a:pt x="9417695" y="2191027"/>
                </a:cubicBezTo>
                <a:cubicBezTo>
                  <a:pt x="9412295" y="2191027"/>
                  <a:pt x="9407911" y="2186578"/>
                  <a:pt x="9407911" y="2181239"/>
                </a:cubicBezTo>
                <a:cubicBezTo>
                  <a:pt x="9407911" y="2175901"/>
                  <a:pt x="9412295" y="2171515"/>
                  <a:pt x="9417695" y="2171515"/>
                </a:cubicBezTo>
                <a:close/>
                <a:moveTo>
                  <a:pt x="9649203" y="1930353"/>
                </a:moveTo>
                <a:cubicBezTo>
                  <a:pt x="9654540" y="1930353"/>
                  <a:pt x="9658923" y="1934802"/>
                  <a:pt x="9658923" y="1940093"/>
                </a:cubicBezTo>
                <a:cubicBezTo>
                  <a:pt x="9658923" y="1945433"/>
                  <a:pt x="9654540" y="1949817"/>
                  <a:pt x="9649203" y="1949817"/>
                </a:cubicBezTo>
                <a:cubicBezTo>
                  <a:pt x="9643866" y="1949817"/>
                  <a:pt x="9639483" y="1945495"/>
                  <a:pt x="9639483" y="1940093"/>
                </a:cubicBezTo>
                <a:cubicBezTo>
                  <a:pt x="9639483" y="1934738"/>
                  <a:pt x="9643803" y="1930353"/>
                  <a:pt x="9649203" y="1930353"/>
                </a:cubicBezTo>
                <a:close/>
                <a:moveTo>
                  <a:pt x="9890432" y="1930351"/>
                </a:moveTo>
                <a:cubicBezTo>
                  <a:pt x="9895768" y="1930351"/>
                  <a:pt x="9900152" y="1934799"/>
                  <a:pt x="9900152" y="1940091"/>
                </a:cubicBezTo>
                <a:cubicBezTo>
                  <a:pt x="9900152" y="1945431"/>
                  <a:pt x="9895832" y="1949814"/>
                  <a:pt x="9890432" y="1949814"/>
                </a:cubicBezTo>
                <a:cubicBezTo>
                  <a:pt x="9885031" y="1949814"/>
                  <a:pt x="9880648" y="1945492"/>
                  <a:pt x="9880648" y="1940091"/>
                </a:cubicBezTo>
                <a:cubicBezTo>
                  <a:pt x="9880648" y="1934735"/>
                  <a:pt x="9885031" y="1930351"/>
                  <a:pt x="9890432" y="1930351"/>
                </a:cubicBezTo>
                <a:close/>
                <a:moveTo>
                  <a:pt x="10131660" y="1930347"/>
                </a:moveTo>
                <a:cubicBezTo>
                  <a:pt x="10137060" y="1930347"/>
                  <a:pt x="10141444" y="1934796"/>
                  <a:pt x="10141444" y="1940088"/>
                </a:cubicBezTo>
                <a:cubicBezTo>
                  <a:pt x="10141444" y="1945429"/>
                  <a:pt x="10136997" y="1949811"/>
                  <a:pt x="10131660" y="1949811"/>
                </a:cubicBezTo>
                <a:cubicBezTo>
                  <a:pt x="10126323" y="1949811"/>
                  <a:pt x="10121940" y="1945490"/>
                  <a:pt x="10121940" y="1940088"/>
                </a:cubicBezTo>
                <a:cubicBezTo>
                  <a:pt x="10121940" y="1934732"/>
                  <a:pt x="10126260" y="1930347"/>
                  <a:pt x="10131660" y="1930347"/>
                </a:cubicBezTo>
                <a:close/>
                <a:moveTo>
                  <a:pt x="10372888" y="1930344"/>
                </a:moveTo>
                <a:cubicBezTo>
                  <a:pt x="10378288" y="1930344"/>
                  <a:pt x="10382673" y="1934793"/>
                  <a:pt x="10382673" y="1940086"/>
                </a:cubicBezTo>
                <a:cubicBezTo>
                  <a:pt x="10382673" y="1945426"/>
                  <a:pt x="10378225" y="1949809"/>
                  <a:pt x="10372888" y="1949809"/>
                </a:cubicBezTo>
                <a:cubicBezTo>
                  <a:pt x="10367552" y="1949809"/>
                  <a:pt x="10363168" y="1945488"/>
                  <a:pt x="10363168" y="1940086"/>
                </a:cubicBezTo>
                <a:cubicBezTo>
                  <a:pt x="10363168" y="1934729"/>
                  <a:pt x="10367488" y="1930344"/>
                  <a:pt x="10372888" y="1930344"/>
                </a:cubicBezTo>
                <a:close/>
                <a:moveTo>
                  <a:pt x="10614116" y="1930341"/>
                </a:moveTo>
                <a:cubicBezTo>
                  <a:pt x="10619516" y="1930341"/>
                  <a:pt x="10623901" y="1934790"/>
                  <a:pt x="10623901" y="1940084"/>
                </a:cubicBezTo>
                <a:cubicBezTo>
                  <a:pt x="10623901" y="1945423"/>
                  <a:pt x="10619454" y="1949807"/>
                  <a:pt x="10614116" y="1949807"/>
                </a:cubicBezTo>
                <a:cubicBezTo>
                  <a:pt x="10608780" y="1949807"/>
                  <a:pt x="10604396" y="1945486"/>
                  <a:pt x="10604396" y="1940084"/>
                </a:cubicBezTo>
                <a:cubicBezTo>
                  <a:pt x="10604396" y="1934726"/>
                  <a:pt x="10608716" y="1930341"/>
                  <a:pt x="10614116" y="1930341"/>
                </a:cubicBezTo>
                <a:close/>
                <a:moveTo>
                  <a:pt x="10855345" y="1930338"/>
                </a:moveTo>
                <a:cubicBezTo>
                  <a:pt x="10860682" y="1930338"/>
                  <a:pt x="10865065" y="1934787"/>
                  <a:pt x="10865065" y="1940082"/>
                </a:cubicBezTo>
                <a:cubicBezTo>
                  <a:pt x="10865065" y="1945421"/>
                  <a:pt x="10860682" y="1949805"/>
                  <a:pt x="10855345" y="1949805"/>
                </a:cubicBezTo>
                <a:cubicBezTo>
                  <a:pt x="10850008" y="1949805"/>
                  <a:pt x="10845625" y="1945483"/>
                  <a:pt x="10845625" y="1940082"/>
                </a:cubicBezTo>
                <a:cubicBezTo>
                  <a:pt x="10845625" y="1934723"/>
                  <a:pt x="10849945" y="1930338"/>
                  <a:pt x="10855345" y="1930338"/>
                </a:cubicBezTo>
                <a:close/>
                <a:moveTo>
                  <a:pt x="11096574" y="1930335"/>
                </a:moveTo>
                <a:cubicBezTo>
                  <a:pt x="11101910" y="1930335"/>
                  <a:pt x="11106294" y="1934784"/>
                  <a:pt x="11106294" y="1940079"/>
                </a:cubicBezTo>
                <a:cubicBezTo>
                  <a:pt x="11106294" y="1945419"/>
                  <a:pt x="11101974" y="1949802"/>
                  <a:pt x="11096574" y="1949802"/>
                </a:cubicBezTo>
                <a:cubicBezTo>
                  <a:pt x="11091174" y="1949802"/>
                  <a:pt x="11086790" y="1945481"/>
                  <a:pt x="11086790" y="1940079"/>
                </a:cubicBezTo>
                <a:cubicBezTo>
                  <a:pt x="11086790" y="1934720"/>
                  <a:pt x="11091174" y="1930335"/>
                  <a:pt x="11096574" y="1930335"/>
                </a:cubicBezTo>
                <a:close/>
                <a:moveTo>
                  <a:pt x="11337802" y="1930332"/>
                </a:moveTo>
                <a:cubicBezTo>
                  <a:pt x="11343202" y="1930332"/>
                  <a:pt x="11347587" y="1934781"/>
                  <a:pt x="11347587" y="1940077"/>
                </a:cubicBezTo>
                <a:cubicBezTo>
                  <a:pt x="11347587" y="1945417"/>
                  <a:pt x="11343139" y="1949800"/>
                  <a:pt x="11337802" y="1949800"/>
                </a:cubicBezTo>
                <a:cubicBezTo>
                  <a:pt x="11332466" y="1949800"/>
                  <a:pt x="11328082" y="1945479"/>
                  <a:pt x="11328082" y="1940077"/>
                </a:cubicBezTo>
                <a:cubicBezTo>
                  <a:pt x="11328082" y="1934717"/>
                  <a:pt x="11332402" y="1930332"/>
                  <a:pt x="11337802" y="1930332"/>
                </a:cubicBezTo>
                <a:close/>
                <a:moveTo>
                  <a:pt x="11579030" y="1930329"/>
                </a:moveTo>
                <a:cubicBezTo>
                  <a:pt x="11584430" y="1930329"/>
                  <a:pt x="11588815" y="1934778"/>
                  <a:pt x="11588815" y="1940075"/>
                </a:cubicBezTo>
                <a:cubicBezTo>
                  <a:pt x="11588815" y="1945414"/>
                  <a:pt x="11584367" y="1949798"/>
                  <a:pt x="11579030" y="1949798"/>
                </a:cubicBezTo>
                <a:cubicBezTo>
                  <a:pt x="11573694" y="1949798"/>
                  <a:pt x="11569310" y="1945477"/>
                  <a:pt x="11569310" y="1940075"/>
                </a:cubicBezTo>
                <a:cubicBezTo>
                  <a:pt x="11569310" y="1934713"/>
                  <a:pt x="11573630" y="1930329"/>
                  <a:pt x="11579030" y="1930329"/>
                </a:cubicBezTo>
                <a:close/>
                <a:moveTo>
                  <a:pt x="11820259" y="1930326"/>
                </a:moveTo>
                <a:cubicBezTo>
                  <a:pt x="11825659" y="1930326"/>
                  <a:pt x="11830043" y="1934774"/>
                  <a:pt x="11830043" y="1940073"/>
                </a:cubicBezTo>
                <a:cubicBezTo>
                  <a:pt x="11830043" y="1945413"/>
                  <a:pt x="11825596" y="1949795"/>
                  <a:pt x="11820259" y="1949795"/>
                </a:cubicBezTo>
                <a:cubicBezTo>
                  <a:pt x="11814922" y="1949795"/>
                  <a:pt x="11810539" y="1945475"/>
                  <a:pt x="11810539" y="1940073"/>
                </a:cubicBezTo>
                <a:cubicBezTo>
                  <a:pt x="11810539" y="1934710"/>
                  <a:pt x="11814859" y="1930326"/>
                  <a:pt x="11820259" y="1930326"/>
                </a:cubicBezTo>
                <a:close/>
                <a:moveTo>
                  <a:pt x="9721" y="1930323"/>
                </a:moveTo>
                <a:cubicBezTo>
                  <a:pt x="15121" y="1930323"/>
                  <a:pt x="19505" y="1934771"/>
                  <a:pt x="19505" y="1940071"/>
                </a:cubicBezTo>
                <a:cubicBezTo>
                  <a:pt x="19505" y="1945411"/>
                  <a:pt x="15058" y="1949794"/>
                  <a:pt x="9721" y="1949794"/>
                </a:cubicBezTo>
                <a:cubicBezTo>
                  <a:pt x="4385" y="1949794"/>
                  <a:pt x="1" y="1945473"/>
                  <a:pt x="1" y="1940071"/>
                </a:cubicBezTo>
                <a:cubicBezTo>
                  <a:pt x="1" y="1934707"/>
                  <a:pt x="4321" y="1930323"/>
                  <a:pt x="9721" y="1930323"/>
                </a:cubicBezTo>
                <a:close/>
                <a:moveTo>
                  <a:pt x="251004" y="1930319"/>
                </a:moveTo>
                <a:cubicBezTo>
                  <a:pt x="256404" y="1930319"/>
                  <a:pt x="260788" y="1934768"/>
                  <a:pt x="260788" y="1940069"/>
                </a:cubicBezTo>
                <a:cubicBezTo>
                  <a:pt x="260788" y="1945408"/>
                  <a:pt x="256341" y="1949792"/>
                  <a:pt x="251004" y="1949792"/>
                </a:cubicBezTo>
                <a:cubicBezTo>
                  <a:pt x="245668" y="1949792"/>
                  <a:pt x="241284" y="1945471"/>
                  <a:pt x="241284" y="1940069"/>
                </a:cubicBezTo>
                <a:cubicBezTo>
                  <a:pt x="241284" y="1934704"/>
                  <a:pt x="245604" y="1930319"/>
                  <a:pt x="251004" y="1930319"/>
                </a:cubicBezTo>
                <a:close/>
                <a:moveTo>
                  <a:pt x="492224" y="1930316"/>
                </a:moveTo>
                <a:cubicBezTo>
                  <a:pt x="497560" y="1930316"/>
                  <a:pt x="501944" y="1934765"/>
                  <a:pt x="501944" y="1940067"/>
                </a:cubicBezTo>
                <a:cubicBezTo>
                  <a:pt x="501944" y="1945406"/>
                  <a:pt x="497624" y="1949789"/>
                  <a:pt x="492224" y="1949789"/>
                </a:cubicBezTo>
                <a:cubicBezTo>
                  <a:pt x="486824" y="1949789"/>
                  <a:pt x="482440" y="1945469"/>
                  <a:pt x="482440" y="1940067"/>
                </a:cubicBezTo>
                <a:cubicBezTo>
                  <a:pt x="482440" y="1934701"/>
                  <a:pt x="486824" y="1930316"/>
                  <a:pt x="492224" y="1930316"/>
                </a:cubicBezTo>
                <a:close/>
                <a:moveTo>
                  <a:pt x="733445" y="1930313"/>
                </a:moveTo>
                <a:cubicBezTo>
                  <a:pt x="738781" y="1930313"/>
                  <a:pt x="743165" y="1934762"/>
                  <a:pt x="743165" y="1940065"/>
                </a:cubicBezTo>
                <a:cubicBezTo>
                  <a:pt x="743165" y="1945404"/>
                  <a:pt x="738845" y="1949788"/>
                  <a:pt x="733445" y="1949788"/>
                </a:cubicBezTo>
                <a:cubicBezTo>
                  <a:pt x="728045" y="1949788"/>
                  <a:pt x="723661" y="1945466"/>
                  <a:pt x="723661" y="1940065"/>
                </a:cubicBezTo>
                <a:cubicBezTo>
                  <a:pt x="723661" y="1934698"/>
                  <a:pt x="728045" y="1930313"/>
                  <a:pt x="733445" y="1930313"/>
                </a:cubicBezTo>
                <a:close/>
                <a:moveTo>
                  <a:pt x="974665" y="1930310"/>
                </a:moveTo>
                <a:cubicBezTo>
                  <a:pt x="980065" y="1930310"/>
                  <a:pt x="984449" y="1934759"/>
                  <a:pt x="984449" y="1940062"/>
                </a:cubicBezTo>
                <a:cubicBezTo>
                  <a:pt x="984449" y="1945403"/>
                  <a:pt x="980001" y="1949786"/>
                  <a:pt x="974665" y="1949786"/>
                </a:cubicBezTo>
                <a:cubicBezTo>
                  <a:pt x="969329" y="1949786"/>
                  <a:pt x="964945" y="1945465"/>
                  <a:pt x="964945" y="1940062"/>
                </a:cubicBezTo>
                <a:cubicBezTo>
                  <a:pt x="964945" y="1934695"/>
                  <a:pt x="969265" y="1930310"/>
                  <a:pt x="974665" y="1930310"/>
                </a:cubicBezTo>
                <a:close/>
                <a:moveTo>
                  <a:pt x="1215885" y="1930307"/>
                </a:moveTo>
                <a:cubicBezTo>
                  <a:pt x="1221285" y="1930307"/>
                  <a:pt x="1225669" y="1934756"/>
                  <a:pt x="1225669" y="1940061"/>
                </a:cubicBezTo>
                <a:cubicBezTo>
                  <a:pt x="1225669" y="1945400"/>
                  <a:pt x="1221222" y="1949784"/>
                  <a:pt x="1215885" y="1949784"/>
                </a:cubicBezTo>
                <a:cubicBezTo>
                  <a:pt x="1210549" y="1949784"/>
                  <a:pt x="1206165" y="1945462"/>
                  <a:pt x="1206165" y="1940061"/>
                </a:cubicBezTo>
                <a:cubicBezTo>
                  <a:pt x="1206165" y="1934692"/>
                  <a:pt x="1210485" y="1930307"/>
                  <a:pt x="1215885" y="1930307"/>
                </a:cubicBezTo>
                <a:close/>
                <a:moveTo>
                  <a:pt x="1457106" y="1930304"/>
                </a:moveTo>
                <a:cubicBezTo>
                  <a:pt x="1462442" y="1930304"/>
                  <a:pt x="1466826" y="1934753"/>
                  <a:pt x="1466826" y="1940058"/>
                </a:cubicBezTo>
                <a:cubicBezTo>
                  <a:pt x="1466826" y="1945398"/>
                  <a:pt x="1462506" y="1949781"/>
                  <a:pt x="1457106" y="1949781"/>
                </a:cubicBezTo>
                <a:cubicBezTo>
                  <a:pt x="1451706" y="1949781"/>
                  <a:pt x="1447322" y="1945461"/>
                  <a:pt x="1447322" y="1940058"/>
                </a:cubicBezTo>
                <a:cubicBezTo>
                  <a:pt x="1447322" y="1934689"/>
                  <a:pt x="1451706" y="1930304"/>
                  <a:pt x="1457106" y="1930304"/>
                </a:cubicBezTo>
                <a:close/>
                <a:moveTo>
                  <a:pt x="1698331" y="1930301"/>
                </a:moveTo>
                <a:cubicBezTo>
                  <a:pt x="1703732" y="1930301"/>
                  <a:pt x="1708117" y="1934750"/>
                  <a:pt x="1708117" y="1940056"/>
                </a:cubicBezTo>
                <a:cubicBezTo>
                  <a:pt x="1708117" y="1945396"/>
                  <a:pt x="1703732" y="1949780"/>
                  <a:pt x="1698331" y="1949780"/>
                </a:cubicBezTo>
                <a:cubicBezTo>
                  <a:pt x="1692929" y="1949780"/>
                  <a:pt x="1688546" y="1945459"/>
                  <a:pt x="1688546" y="1940056"/>
                </a:cubicBezTo>
                <a:cubicBezTo>
                  <a:pt x="1688546" y="1934685"/>
                  <a:pt x="1692929" y="1930301"/>
                  <a:pt x="1698331" y="1930301"/>
                </a:cubicBezTo>
                <a:close/>
                <a:moveTo>
                  <a:pt x="1939580" y="1930298"/>
                </a:moveTo>
                <a:cubicBezTo>
                  <a:pt x="1944980" y="1930298"/>
                  <a:pt x="1949364" y="1934747"/>
                  <a:pt x="1949364" y="1940054"/>
                </a:cubicBezTo>
                <a:cubicBezTo>
                  <a:pt x="1949364" y="1945394"/>
                  <a:pt x="1944916" y="1949778"/>
                  <a:pt x="1939580" y="1949778"/>
                </a:cubicBezTo>
                <a:cubicBezTo>
                  <a:pt x="1934245" y="1949778"/>
                  <a:pt x="1929860" y="1945457"/>
                  <a:pt x="1929860" y="1940054"/>
                </a:cubicBezTo>
                <a:cubicBezTo>
                  <a:pt x="1929860" y="1934682"/>
                  <a:pt x="1934181" y="1930298"/>
                  <a:pt x="1939580" y="1930298"/>
                </a:cubicBezTo>
                <a:close/>
                <a:moveTo>
                  <a:pt x="2180788" y="1930295"/>
                </a:moveTo>
                <a:cubicBezTo>
                  <a:pt x="2186189" y="1930295"/>
                  <a:pt x="2190580" y="1934744"/>
                  <a:pt x="2190580" y="1940052"/>
                </a:cubicBezTo>
                <a:cubicBezTo>
                  <a:pt x="2190580" y="1945392"/>
                  <a:pt x="2186136" y="1949775"/>
                  <a:pt x="2180788" y="1949775"/>
                </a:cubicBezTo>
                <a:cubicBezTo>
                  <a:pt x="2175475" y="1949775"/>
                  <a:pt x="2171083" y="1945455"/>
                  <a:pt x="2171083" y="1940052"/>
                </a:cubicBezTo>
                <a:cubicBezTo>
                  <a:pt x="2171083" y="1934679"/>
                  <a:pt x="2175412" y="1930295"/>
                  <a:pt x="2180788" y="1930295"/>
                </a:cubicBezTo>
                <a:close/>
                <a:moveTo>
                  <a:pt x="2422036" y="1930292"/>
                </a:moveTo>
                <a:cubicBezTo>
                  <a:pt x="2427370" y="1930292"/>
                  <a:pt x="2431752" y="1934741"/>
                  <a:pt x="2431752" y="1940050"/>
                </a:cubicBezTo>
                <a:cubicBezTo>
                  <a:pt x="2431752" y="1945390"/>
                  <a:pt x="2427434" y="1949773"/>
                  <a:pt x="2422036" y="1949773"/>
                </a:cubicBezTo>
                <a:cubicBezTo>
                  <a:pt x="2416638" y="1949773"/>
                  <a:pt x="2412256" y="1945452"/>
                  <a:pt x="2412256" y="1940050"/>
                </a:cubicBezTo>
                <a:cubicBezTo>
                  <a:pt x="2412256" y="1934676"/>
                  <a:pt x="2416638" y="1930292"/>
                  <a:pt x="2422036" y="1930292"/>
                </a:cubicBezTo>
                <a:close/>
                <a:moveTo>
                  <a:pt x="2663275" y="1930289"/>
                </a:moveTo>
                <a:cubicBezTo>
                  <a:pt x="2668611" y="1930289"/>
                  <a:pt x="2672996" y="1934737"/>
                  <a:pt x="2672996" y="1940048"/>
                </a:cubicBezTo>
                <a:cubicBezTo>
                  <a:pt x="2672996" y="1945388"/>
                  <a:pt x="2668674" y="1949771"/>
                  <a:pt x="2663275" y="1949771"/>
                </a:cubicBezTo>
                <a:cubicBezTo>
                  <a:pt x="2657875" y="1949771"/>
                  <a:pt x="2653491" y="1945451"/>
                  <a:pt x="2653491" y="1940048"/>
                </a:cubicBezTo>
                <a:cubicBezTo>
                  <a:pt x="2653491" y="1934673"/>
                  <a:pt x="2657875" y="1930289"/>
                  <a:pt x="2663275" y="1930289"/>
                </a:cubicBezTo>
                <a:close/>
                <a:moveTo>
                  <a:pt x="2904571" y="1930286"/>
                </a:moveTo>
                <a:cubicBezTo>
                  <a:pt x="2909971" y="1930286"/>
                  <a:pt x="2914354" y="1934734"/>
                  <a:pt x="2914354" y="1940046"/>
                </a:cubicBezTo>
                <a:cubicBezTo>
                  <a:pt x="2914354" y="1945386"/>
                  <a:pt x="2909971" y="1949769"/>
                  <a:pt x="2904571" y="1949769"/>
                </a:cubicBezTo>
                <a:cubicBezTo>
                  <a:pt x="2899173" y="1949769"/>
                  <a:pt x="2894789" y="1945448"/>
                  <a:pt x="2894789" y="1940046"/>
                </a:cubicBezTo>
                <a:cubicBezTo>
                  <a:pt x="2894789" y="1934670"/>
                  <a:pt x="2899173" y="1930286"/>
                  <a:pt x="2904571" y="1930286"/>
                </a:cubicBezTo>
                <a:close/>
                <a:moveTo>
                  <a:pt x="3145750" y="1930282"/>
                </a:moveTo>
                <a:cubicBezTo>
                  <a:pt x="3151148" y="1930282"/>
                  <a:pt x="3155532" y="1934731"/>
                  <a:pt x="3155532" y="1940044"/>
                </a:cubicBezTo>
                <a:cubicBezTo>
                  <a:pt x="3155532" y="1945384"/>
                  <a:pt x="3151085" y="1949768"/>
                  <a:pt x="3145750" y="1949768"/>
                </a:cubicBezTo>
                <a:cubicBezTo>
                  <a:pt x="3140414" y="1949768"/>
                  <a:pt x="3136031" y="1945446"/>
                  <a:pt x="3136031" y="1940044"/>
                </a:cubicBezTo>
                <a:cubicBezTo>
                  <a:pt x="3136031" y="1934667"/>
                  <a:pt x="3140350" y="1930282"/>
                  <a:pt x="3145750" y="1930282"/>
                </a:cubicBezTo>
                <a:close/>
                <a:moveTo>
                  <a:pt x="3386957" y="1930279"/>
                </a:moveTo>
                <a:cubicBezTo>
                  <a:pt x="3392358" y="1930279"/>
                  <a:pt x="3396743" y="1934728"/>
                  <a:pt x="3396743" y="1940042"/>
                </a:cubicBezTo>
                <a:cubicBezTo>
                  <a:pt x="3396743" y="1945381"/>
                  <a:pt x="3392295" y="1949765"/>
                  <a:pt x="3386957" y="1949765"/>
                </a:cubicBezTo>
                <a:cubicBezTo>
                  <a:pt x="3381621" y="1949765"/>
                  <a:pt x="3377235" y="1945444"/>
                  <a:pt x="3377235" y="1940042"/>
                </a:cubicBezTo>
                <a:cubicBezTo>
                  <a:pt x="3377235" y="1934664"/>
                  <a:pt x="3381556" y="1930279"/>
                  <a:pt x="3386957" y="1930279"/>
                </a:cubicBezTo>
                <a:close/>
                <a:moveTo>
                  <a:pt x="3628211" y="1930276"/>
                </a:moveTo>
                <a:cubicBezTo>
                  <a:pt x="3633528" y="1930276"/>
                  <a:pt x="3637936" y="1934725"/>
                  <a:pt x="3637936" y="1940040"/>
                </a:cubicBezTo>
                <a:cubicBezTo>
                  <a:pt x="3637936" y="1945379"/>
                  <a:pt x="3633592" y="1949763"/>
                  <a:pt x="3628211" y="1949763"/>
                </a:cubicBezTo>
                <a:cubicBezTo>
                  <a:pt x="3622813" y="1949763"/>
                  <a:pt x="3618429" y="1945442"/>
                  <a:pt x="3618429" y="1940040"/>
                </a:cubicBezTo>
                <a:cubicBezTo>
                  <a:pt x="3618429" y="1934661"/>
                  <a:pt x="3622813" y="1930276"/>
                  <a:pt x="3628211" y="1930276"/>
                </a:cubicBezTo>
                <a:close/>
                <a:moveTo>
                  <a:pt x="3869430" y="1930273"/>
                </a:moveTo>
                <a:cubicBezTo>
                  <a:pt x="3874763" y="1930273"/>
                  <a:pt x="3879147" y="1934722"/>
                  <a:pt x="3879147" y="1940038"/>
                </a:cubicBezTo>
                <a:cubicBezTo>
                  <a:pt x="3879147" y="1945377"/>
                  <a:pt x="3874826" y="1949761"/>
                  <a:pt x="3869430" y="1949761"/>
                </a:cubicBezTo>
                <a:cubicBezTo>
                  <a:pt x="3864030" y="1949761"/>
                  <a:pt x="3859646" y="1945440"/>
                  <a:pt x="3859646" y="1940038"/>
                </a:cubicBezTo>
                <a:cubicBezTo>
                  <a:pt x="3859646" y="1934658"/>
                  <a:pt x="3864030" y="1930273"/>
                  <a:pt x="3869430" y="1930273"/>
                </a:cubicBezTo>
                <a:close/>
                <a:moveTo>
                  <a:pt x="4110581" y="1930270"/>
                </a:moveTo>
                <a:cubicBezTo>
                  <a:pt x="4115984" y="1930270"/>
                  <a:pt x="4120362" y="1934719"/>
                  <a:pt x="4120362" y="1940036"/>
                </a:cubicBezTo>
                <a:cubicBezTo>
                  <a:pt x="4120362" y="1945375"/>
                  <a:pt x="4115984" y="1949759"/>
                  <a:pt x="4110581" y="1949759"/>
                </a:cubicBezTo>
                <a:cubicBezTo>
                  <a:pt x="4105180" y="1949759"/>
                  <a:pt x="4100797" y="1945438"/>
                  <a:pt x="4100797" y="1940036"/>
                </a:cubicBezTo>
                <a:cubicBezTo>
                  <a:pt x="4100797" y="1934655"/>
                  <a:pt x="4105180" y="1930270"/>
                  <a:pt x="4110581" y="1930270"/>
                </a:cubicBezTo>
                <a:close/>
                <a:moveTo>
                  <a:pt x="4351806" y="1930267"/>
                </a:moveTo>
                <a:cubicBezTo>
                  <a:pt x="4357195" y="1930267"/>
                  <a:pt x="4361580" y="1934716"/>
                  <a:pt x="4361580" y="1940034"/>
                </a:cubicBezTo>
                <a:cubicBezTo>
                  <a:pt x="4361580" y="1945372"/>
                  <a:pt x="4357195" y="1949757"/>
                  <a:pt x="4351806" y="1949757"/>
                </a:cubicBezTo>
                <a:cubicBezTo>
                  <a:pt x="4346397" y="1949757"/>
                  <a:pt x="4342006" y="1945435"/>
                  <a:pt x="4342006" y="1940034"/>
                </a:cubicBezTo>
                <a:cubicBezTo>
                  <a:pt x="4342006" y="1934651"/>
                  <a:pt x="4346397" y="1930267"/>
                  <a:pt x="4351806" y="1930267"/>
                </a:cubicBezTo>
                <a:close/>
                <a:moveTo>
                  <a:pt x="4593017" y="1930264"/>
                </a:moveTo>
                <a:cubicBezTo>
                  <a:pt x="4598413" y="1930264"/>
                  <a:pt x="4602795" y="1934713"/>
                  <a:pt x="4602795" y="1940031"/>
                </a:cubicBezTo>
                <a:cubicBezTo>
                  <a:pt x="4602795" y="1945370"/>
                  <a:pt x="4598350" y="1949754"/>
                  <a:pt x="4593017" y="1949754"/>
                </a:cubicBezTo>
                <a:cubicBezTo>
                  <a:pt x="4587686" y="1949754"/>
                  <a:pt x="4583304" y="1945433"/>
                  <a:pt x="4583304" y="1940031"/>
                </a:cubicBezTo>
                <a:cubicBezTo>
                  <a:pt x="4583304" y="1934648"/>
                  <a:pt x="4587622" y="1930264"/>
                  <a:pt x="4593017" y="1930264"/>
                </a:cubicBezTo>
                <a:close/>
                <a:moveTo>
                  <a:pt x="4834252" y="1930261"/>
                </a:moveTo>
                <a:cubicBezTo>
                  <a:pt x="4839658" y="1930261"/>
                  <a:pt x="4844038" y="1934710"/>
                  <a:pt x="4844038" y="1940029"/>
                </a:cubicBezTo>
                <a:cubicBezTo>
                  <a:pt x="4844038" y="1945367"/>
                  <a:pt x="4839595" y="1949752"/>
                  <a:pt x="4834252" y="1949752"/>
                </a:cubicBezTo>
                <a:cubicBezTo>
                  <a:pt x="4828915" y="1949752"/>
                  <a:pt x="4824534" y="1945431"/>
                  <a:pt x="4824534" y="1940029"/>
                </a:cubicBezTo>
                <a:cubicBezTo>
                  <a:pt x="4824534" y="1934645"/>
                  <a:pt x="4828851" y="1930261"/>
                  <a:pt x="4834252" y="1930261"/>
                </a:cubicBezTo>
                <a:close/>
                <a:moveTo>
                  <a:pt x="5075485" y="1930258"/>
                </a:moveTo>
                <a:cubicBezTo>
                  <a:pt x="5080819" y="1930258"/>
                  <a:pt x="5085201" y="1934706"/>
                  <a:pt x="5085201" y="1940027"/>
                </a:cubicBezTo>
                <a:cubicBezTo>
                  <a:pt x="5085201" y="1945366"/>
                  <a:pt x="5080883" y="1949750"/>
                  <a:pt x="5075485" y="1949750"/>
                </a:cubicBezTo>
                <a:cubicBezTo>
                  <a:pt x="5070087" y="1949750"/>
                  <a:pt x="5065704" y="1945429"/>
                  <a:pt x="5065704" y="1940027"/>
                </a:cubicBezTo>
                <a:cubicBezTo>
                  <a:pt x="5065704" y="1934642"/>
                  <a:pt x="5070087" y="1930258"/>
                  <a:pt x="5075485" y="1930258"/>
                </a:cubicBezTo>
                <a:close/>
                <a:moveTo>
                  <a:pt x="5316710" y="1930255"/>
                </a:moveTo>
                <a:cubicBezTo>
                  <a:pt x="5322044" y="1930255"/>
                  <a:pt x="5326429" y="1934703"/>
                  <a:pt x="5326429" y="1940025"/>
                </a:cubicBezTo>
                <a:cubicBezTo>
                  <a:pt x="5326429" y="1945363"/>
                  <a:pt x="5322105" y="1949747"/>
                  <a:pt x="5316710" y="1949747"/>
                </a:cubicBezTo>
                <a:cubicBezTo>
                  <a:pt x="5311314" y="1949747"/>
                  <a:pt x="5306924" y="1945426"/>
                  <a:pt x="5306924" y="1940025"/>
                </a:cubicBezTo>
                <a:cubicBezTo>
                  <a:pt x="5306924" y="1934639"/>
                  <a:pt x="5311314" y="1930255"/>
                  <a:pt x="5316710" y="1930255"/>
                </a:cubicBezTo>
                <a:close/>
                <a:moveTo>
                  <a:pt x="5557991" y="1930251"/>
                </a:moveTo>
                <a:cubicBezTo>
                  <a:pt x="5563391" y="1930251"/>
                  <a:pt x="5567774" y="1934700"/>
                  <a:pt x="5567774" y="1940022"/>
                </a:cubicBezTo>
                <a:cubicBezTo>
                  <a:pt x="5567774" y="1945360"/>
                  <a:pt x="5563391" y="1949745"/>
                  <a:pt x="5557991" y="1949745"/>
                </a:cubicBezTo>
                <a:cubicBezTo>
                  <a:pt x="5552592" y="1949745"/>
                  <a:pt x="5548208" y="1945423"/>
                  <a:pt x="5548208" y="1940022"/>
                </a:cubicBezTo>
                <a:cubicBezTo>
                  <a:pt x="5548208" y="1934636"/>
                  <a:pt x="5552592" y="1930251"/>
                  <a:pt x="5557991" y="1930251"/>
                </a:cubicBezTo>
                <a:close/>
                <a:moveTo>
                  <a:pt x="5799205" y="1930248"/>
                </a:moveTo>
                <a:cubicBezTo>
                  <a:pt x="5804606" y="1930248"/>
                  <a:pt x="5808989" y="1934697"/>
                  <a:pt x="5808989" y="1940019"/>
                </a:cubicBezTo>
                <a:cubicBezTo>
                  <a:pt x="5808989" y="1945358"/>
                  <a:pt x="5804542" y="1949743"/>
                  <a:pt x="5799205" y="1949743"/>
                </a:cubicBezTo>
                <a:cubicBezTo>
                  <a:pt x="5793870" y="1949743"/>
                  <a:pt x="5789486" y="1945422"/>
                  <a:pt x="5789486" y="1940019"/>
                </a:cubicBezTo>
                <a:cubicBezTo>
                  <a:pt x="5789486" y="1934633"/>
                  <a:pt x="5793806" y="1930248"/>
                  <a:pt x="5799205" y="1930248"/>
                </a:cubicBezTo>
                <a:close/>
                <a:moveTo>
                  <a:pt x="6040432" y="1930245"/>
                </a:moveTo>
                <a:cubicBezTo>
                  <a:pt x="6045832" y="1930245"/>
                  <a:pt x="6050216" y="1934694"/>
                  <a:pt x="6050216" y="1940018"/>
                </a:cubicBezTo>
                <a:cubicBezTo>
                  <a:pt x="6050216" y="1945356"/>
                  <a:pt x="6045769" y="1949741"/>
                  <a:pt x="6040432" y="1949741"/>
                </a:cubicBezTo>
                <a:cubicBezTo>
                  <a:pt x="6035095" y="1949741"/>
                  <a:pt x="6030712" y="1945420"/>
                  <a:pt x="6030712" y="1940018"/>
                </a:cubicBezTo>
                <a:cubicBezTo>
                  <a:pt x="6030712" y="1934630"/>
                  <a:pt x="6035032" y="1930245"/>
                  <a:pt x="6040432" y="1930245"/>
                </a:cubicBezTo>
                <a:close/>
                <a:moveTo>
                  <a:pt x="6281661" y="1930242"/>
                </a:moveTo>
                <a:cubicBezTo>
                  <a:pt x="6286997" y="1930242"/>
                  <a:pt x="6291381" y="1934691"/>
                  <a:pt x="6291381" y="1940016"/>
                </a:cubicBezTo>
                <a:cubicBezTo>
                  <a:pt x="6291381" y="1945355"/>
                  <a:pt x="6287061" y="1949738"/>
                  <a:pt x="6281661" y="1949738"/>
                </a:cubicBezTo>
                <a:cubicBezTo>
                  <a:pt x="6276261" y="1949738"/>
                  <a:pt x="6271877" y="1945418"/>
                  <a:pt x="6271877" y="1940016"/>
                </a:cubicBezTo>
                <a:cubicBezTo>
                  <a:pt x="6271877" y="1934627"/>
                  <a:pt x="6276261" y="1930242"/>
                  <a:pt x="6281661" y="1930242"/>
                </a:cubicBezTo>
                <a:close/>
                <a:moveTo>
                  <a:pt x="6522889" y="1930239"/>
                </a:moveTo>
                <a:cubicBezTo>
                  <a:pt x="6528225" y="1930239"/>
                  <a:pt x="6532610" y="1934688"/>
                  <a:pt x="6532610" y="1940014"/>
                </a:cubicBezTo>
                <a:cubicBezTo>
                  <a:pt x="6532610" y="1945352"/>
                  <a:pt x="6528289" y="1949736"/>
                  <a:pt x="6522889" y="1949736"/>
                </a:cubicBezTo>
                <a:cubicBezTo>
                  <a:pt x="6517489" y="1949736"/>
                  <a:pt x="6513105" y="1945415"/>
                  <a:pt x="6513105" y="1940014"/>
                </a:cubicBezTo>
                <a:cubicBezTo>
                  <a:pt x="6513105" y="1934624"/>
                  <a:pt x="6517489" y="1930239"/>
                  <a:pt x="6522889" y="1930239"/>
                </a:cubicBezTo>
                <a:close/>
                <a:moveTo>
                  <a:pt x="6764118" y="1930236"/>
                </a:moveTo>
                <a:cubicBezTo>
                  <a:pt x="6769518" y="1930236"/>
                  <a:pt x="6773902" y="1934685"/>
                  <a:pt x="6773902" y="1940012"/>
                </a:cubicBezTo>
                <a:cubicBezTo>
                  <a:pt x="6773902" y="1945350"/>
                  <a:pt x="6769518" y="1949735"/>
                  <a:pt x="6764118" y="1949735"/>
                </a:cubicBezTo>
                <a:cubicBezTo>
                  <a:pt x="6758718" y="1949735"/>
                  <a:pt x="6754335" y="1945414"/>
                  <a:pt x="6754335" y="1940012"/>
                </a:cubicBezTo>
                <a:cubicBezTo>
                  <a:pt x="6754335" y="1934621"/>
                  <a:pt x="6758718" y="1930236"/>
                  <a:pt x="6764118" y="1930236"/>
                </a:cubicBezTo>
                <a:close/>
                <a:moveTo>
                  <a:pt x="7005346" y="1930233"/>
                </a:moveTo>
                <a:cubicBezTo>
                  <a:pt x="7010746" y="1930233"/>
                  <a:pt x="7015130" y="1934682"/>
                  <a:pt x="7015130" y="1940010"/>
                </a:cubicBezTo>
                <a:cubicBezTo>
                  <a:pt x="7015130" y="1945348"/>
                  <a:pt x="7010683" y="1949732"/>
                  <a:pt x="7005346" y="1949732"/>
                </a:cubicBezTo>
                <a:cubicBezTo>
                  <a:pt x="7000009" y="1949732"/>
                  <a:pt x="6995626" y="1945412"/>
                  <a:pt x="6995626" y="1940010"/>
                </a:cubicBezTo>
                <a:cubicBezTo>
                  <a:pt x="6995626" y="1934617"/>
                  <a:pt x="6999946" y="1930233"/>
                  <a:pt x="7005346" y="1930233"/>
                </a:cubicBezTo>
                <a:close/>
                <a:moveTo>
                  <a:pt x="7246575" y="1930230"/>
                </a:moveTo>
                <a:cubicBezTo>
                  <a:pt x="7251975" y="1930230"/>
                  <a:pt x="7256359" y="1934679"/>
                  <a:pt x="7256359" y="1940008"/>
                </a:cubicBezTo>
                <a:cubicBezTo>
                  <a:pt x="7256359" y="1945346"/>
                  <a:pt x="7251912" y="1949731"/>
                  <a:pt x="7246575" y="1949731"/>
                </a:cubicBezTo>
                <a:cubicBezTo>
                  <a:pt x="7241238" y="1949731"/>
                  <a:pt x="7236855" y="1945409"/>
                  <a:pt x="7236855" y="1940008"/>
                </a:cubicBezTo>
                <a:cubicBezTo>
                  <a:pt x="7236855" y="1934614"/>
                  <a:pt x="7241175" y="1930230"/>
                  <a:pt x="7246575" y="1930230"/>
                </a:cubicBezTo>
                <a:close/>
                <a:moveTo>
                  <a:pt x="7487803" y="1930227"/>
                </a:moveTo>
                <a:cubicBezTo>
                  <a:pt x="7493139" y="1930227"/>
                  <a:pt x="7497524" y="1934676"/>
                  <a:pt x="7497524" y="1940005"/>
                </a:cubicBezTo>
                <a:cubicBezTo>
                  <a:pt x="7497524" y="1945344"/>
                  <a:pt x="7493203" y="1949729"/>
                  <a:pt x="7487803" y="1949729"/>
                </a:cubicBezTo>
                <a:cubicBezTo>
                  <a:pt x="7482403" y="1949729"/>
                  <a:pt x="7478019" y="1945407"/>
                  <a:pt x="7478019" y="1940005"/>
                </a:cubicBezTo>
                <a:cubicBezTo>
                  <a:pt x="7478019" y="1934611"/>
                  <a:pt x="7482403" y="1930227"/>
                  <a:pt x="7487803" y="1930227"/>
                </a:cubicBezTo>
                <a:close/>
                <a:moveTo>
                  <a:pt x="7729032" y="1930224"/>
                </a:moveTo>
                <a:cubicBezTo>
                  <a:pt x="7734369" y="1930224"/>
                  <a:pt x="7738753" y="1934672"/>
                  <a:pt x="7738753" y="1940003"/>
                </a:cubicBezTo>
                <a:cubicBezTo>
                  <a:pt x="7738753" y="1945342"/>
                  <a:pt x="7734432" y="1949726"/>
                  <a:pt x="7729032" y="1949726"/>
                </a:cubicBezTo>
                <a:cubicBezTo>
                  <a:pt x="7723632" y="1949726"/>
                  <a:pt x="7719249" y="1945405"/>
                  <a:pt x="7719249" y="1940003"/>
                </a:cubicBezTo>
                <a:cubicBezTo>
                  <a:pt x="7719249" y="1934608"/>
                  <a:pt x="7723632" y="1930224"/>
                  <a:pt x="7729032" y="1930224"/>
                </a:cubicBezTo>
                <a:close/>
                <a:moveTo>
                  <a:pt x="7970260" y="1930221"/>
                </a:moveTo>
                <a:cubicBezTo>
                  <a:pt x="7975661" y="1930221"/>
                  <a:pt x="7980044" y="1934669"/>
                  <a:pt x="7980044" y="1940001"/>
                </a:cubicBezTo>
                <a:cubicBezTo>
                  <a:pt x="7980044" y="1945340"/>
                  <a:pt x="7975661" y="1949724"/>
                  <a:pt x="7970260" y="1949724"/>
                </a:cubicBezTo>
                <a:cubicBezTo>
                  <a:pt x="7964860" y="1949724"/>
                  <a:pt x="7960477" y="1945403"/>
                  <a:pt x="7960477" y="1940001"/>
                </a:cubicBezTo>
                <a:cubicBezTo>
                  <a:pt x="7960477" y="1934605"/>
                  <a:pt x="7964860" y="1930221"/>
                  <a:pt x="7970260" y="1930221"/>
                </a:cubicBezTo>
                <a:close/>
                <a:moveTo>
                  <a:pt x="8211553" y="1930218"/>
                </a:moveTo>
                <a:cubicBezTo>
                  <a:pt x="8216889" y="1930218"/>
                  <a:pt x="8221273" y="1934666"/>
                  <a:pt x="8221273" y="1939999"/>
                </a:cubicBezTo>
                <a:cubicBezTo>
                  <a:pt x="8221273" y="1945338"/>
                  <a:pt x="8216953" y="1949722"/>
                  <a:pt x="8211553" y="1949722"/>
                </a:cubicBezTo>
                <a:cubicBezTo>
                  <a:pt x="8206152" y="1949722"/>
                  <a:pt x="8201769" y="1945402"/>
                  <a:pt x="8201769" y="1939999"/>
                </a:cubicBezTo>
                <a:cubicBezTo>
                  <a:pt x="8201769" y="1934602"/>
                  <a:pt x="8206152" y="1930218"/>
                  <a:pt x="8211553" y="1930218"/>
                </a:cubicBezTo>
                <a:close/>
                <a:moveTo>
                  <a:pt x="8452781" y="1930214"/>
                </a:moveTo>
                <a:cubicBezTo>
                  <a:pt x="8458181" y="1930214"/>
                  <a:pt x="8462566" y="1934663"/>
                  <a:pt x="8462566" y="1939997"/>
                </a:cubicBezTo>
                <a:cubicBezTo>
                  <a:pt x="8462566" y="1945336"/>
                  <a:pt x="8458118" y="1949721"/>
                  <a:pt x="8452781" y="1949721"/>
                </a:cubicBezTo>
                <a:cubicBezTo>
                  <a:pt x="8447445" y="1949721"/>
                  <a:pt x="8443061" y="1945399"/>
                  <a:pt x="8443061" y="1939997"/>
                </a:cubicBezTo>
                <a:cubicBezTo>
                  <a:pt x="8443061" y="1934599"/>
                  <a:pt x="8447381" y="1930214"/>
                  <a:pt x="8452781" y="1930214"/>
                </a:cubicBezTo>
                <a:close/>
                <a:moveTo>
                  <a:pt x="8694009" y="1930211"/>
                </a:moveTo>
                <a:cubicBezTo>
                  <a:pt x="8699346" y="1930211"/>
                  <a:pt x="8703730" y="1934660"/>
                  <a:pt x="8703730" y="1939995"/>
                </a:cubicBezTo>
                <a:cubicBezTo>
                  <a:pt x="8703730" y="1945333"/>
                  <a:pt x="8699346" y="1949718"/>
                  <a:pt x="8694009" y="1949718"/>
                </a:cubicBezTo>
                <a:cubicBezTo>
                  <a:pt x="8688673" y="1949718"/>
                  <a:pt x="8684289" y="1945397"/>
                  <a:pt x="8684289" y="1939995"/>
                </a:cubicBezTo>
                <a:cubicBezTo>
                  <a:pt x="8684289" y="1934596"/>
                  <a:pt x="8688609" y="1930211"/>
                  <a:pt x="8694009" y="1930211"/>
                </a:cubicBezTo>
                <a:close/>
                <a:moveTo>
                  <a:pt x="8935237" y="1930208"/>
                </a:moveTo>
                <a:cubicBezTo>
                  <a:pt x="8940574" y="1930208"/>
                  <a:pt x="8944958" y="1934657"/>
                  <a:pt x="8944958" y="1939992"/>
                </a:cubicBezTo>
                <a:cubicBezTo>
                  <a:pt x="8944958" y="1945332"/>
                  <a:pt x="8940638" y="1949716"/>
                  <a:pt x="8935237" y="1949716"/>
                </a:cubicBezTo>
                <a:cubicBezTo>
                  <a:pt x="8929837" y="1949716"/>
                  <a:pt x="8925454" y="1945395"/>
                  <a:pt x="8925454" y="1939992"/>
                </a:cubicBezTo>
                <a:cubicBezTo>
                  <a:pt x="8925454" y="1934593"/>
                  <a:pt x="8929837" y="1930208"/>
                  <a:pt x="8935237" y="1930208"/>
                </a:cubicBezTo>
                <a:close/>
                <a:moveTo>
                  <a:pt x="9176467" y="1930205"/>
                </a:moveTo>
                <a:cubicBezTo>
                  <a:pt x="9181803" y="1930205"/>
                  <a:pt x="9186187" y="1934654"/>
                  <a:pt x="9186187" y="1939991"/>
                </a:cubicBezTo>
                <a:cubicBezTo>
                  <a:pt x="9186187" y="1945329"/>
                  <a:pt x="9181867" y="1949714"/>
                  <a:pt x="9176467" y="1949714"/>
                </a:cubicBezTo>
                <a:cubicBezTo>
                  <a:pt x="9171066" y="1949714"/>
                  <a:pt x="9166683" y="1945393"/>
                  <a:pt x="9166683" y="1939991"/>
                </a:cubicBezTo>
                <a:cubicBezTo>
                  <a:pt x="9166683" y="1934590"/>
                  <a:pt x="9171066" y="1930205"/>
                  <a:pt x="9176467" y="1930205"/>
                </a:cubicBezTo>
                <a:close/>
                <a:moveTo>
                  <a:pt x="9417695" y="1930202"/>
                </a:moveTo>
                <a:cubicBezTo>
                  <a:pt x="9423031" y="1930202"/>
                  <a:pt x="9427416" y="1934651"/>
                  <a:pt x="9427416" y="1939988"/>
                </a:cubicBezTo>
                <a:cubicBezTo>
                  <a:pt x="9427416" y="1945327"/>
                  <a:pt x="9423095" y="1949712"/>
                  <a:pt x="9417695" y="1949712"/>
                </a:cubicBezTo>
                <a:cubicBezTo>
                  <a:pt x="9412295" y="1949712"/>
                  <a:pt x="9407911" y="1945392"/>
                  <a:pt x="9407911" y="1939988"/>
                </a:cubicBezTo>
                <a:cubicBezTo>
                  <a:pt x="9407911" y="1934587"/>
                  <a:pt x="9412295" y="1930202"/>
                  <a:pt x="9417695" y="1930202"/>
                </a:cubicBezTo>
                <a:close/>
                <a:moveTo>
                  <a:pt x="9649203" y="1689089"/>
                </a:moveTo>
                <a:cubicBezTo>
                  <a:pt x="9654540" y="1689089"/>
                  <a:pt x="9658923" y="1693408"/>
                  <a:pt x="9658923" y="1698810"/>
                </a:cubicBezTo>
                <a:cubicBezTo>
                  <a:pt x="9658923" y="1704212"/>
                  <a:pt x="9654540" y="1708596"/>
                  <a:pt x="9649203" y="1708596"/>
                </a:cubicBezTo>
                <a:cubicBezTo>
                  <a:pt x="9643866" y="1708596"/>
                  <a:pt x="9639483" y="1704148"/>
                  <a:pt x="9639483" y="1698810"/>
                </a:cubicBezTo>
                <a:cubicBezTo>
                  <a:pt x="9639483" y="1693471"/>
                  <a:pt x="9643803" y="1689089"/>
                  <a:pt x="9649203" y="1689089"/>
                </a:cubicBezTo>
                <a:close/>
                <a:moveTo>
                  <a:pt x="9890432" y="1689086"/>
                </a:moveTo>
                <a:cubicBezTo>
                  <a:pt x="9895768" y="1689086"/>
                  <a:pt x="9900152" y="1693405"/>
                  <a:pt x="9900152" y="1698807"/>
                </a:cubicBezTo>
                <a:cubicBezTo>
                  <a:pt x="9900152" y="1704209"/>
                  <a:pt x="9895832" y="1708594"/>
                  <a:pt x="9890432" y="1708594"/>
                </a:cubicBezTo>
                <a:cubicBezTo>
                  <a:pt x="9885031" y="1708594"/>
                  <a:pt x="9880648" y="1704145"/>
                  <a:pt x="9880648" y="1698807"/>
                </a:cubicBezTo>
                <a:cubicBezTo>
                  <a:pt x="9880648" y="1693468"/>
                  <a:pt x="9885031" y="1689086"/>
                  <a:pt x="9890432" y="1689086"/>
                </a:cubicBezTo>
                <a:close/>
                <a:moveTo>
                  <a:pt x="10131660" y="1689083"/>
                </a:moveTo>
                <a:cubicBezTo>
                  <a:pt x="10137060" y="1689083"/>
                  <a:pt x="10141444" y="1693402"/>
                  <a:pt x="10141444" y="1698804"/>
                </a:cubicBezTo>
                <a:cubicBezTo>
                  <a:pt x="10141444" y="1704207"/>
                  <a:pt x="10136997" y="1708591"/>
                  <a:pt x="10131660" y="1708591"/>
                </a:cubicBezTo>
                <a:cubicBezTo>
                  <a:pt x="10126323" y="1708591"/>
                  <a:pt x="10121940" y="1704142"/>
                  <a:pt x="10121940" y="1698804"/>
                </a:cubicBezTo>
                <a:cubicBezTo>
                  <a:pt x="10121940" y="1693465"/>
                  <a:pt x="10126260" y="1689083"/>
                  <a:pt x="10131660" y="1689083"/>
                </a:cubicBezTo>
                <a:close/>
                <a:moveTo>
                  <a:pt x="10372888" y="1689080"/>
                </a:moveTo>
                <a:cubicBezTo>
                  <a:pt x="10378288" y="1689080"/>
                  <a:pt x="10382673" y="1693400"/>
                  <a:pt x="10382673" y="1698802"/>
                </a:cubicBezTo>
                <a:cubicBezTo>
                  <a:pt x="10382673" y="1704204"/>
                  <a:pt x="10378225" y="1708588"/>
                  <a:pt x="10372888" y="1708588"/>
                </a:cubicBezTo>
                <a:cubicBezTo>
                  <a:pt x="10367552" y="1708588"/>
                  <a:pt x="10363168" y="1704139"/>
                  <a:pt x="10363168" y="1698802"/>
                </a:cubicBezTo>
                <a:cubicBezTo>
                  <a:pt x="10363168" y="1693462"/>
                  <a:pt x="10367488" y="1689080"/>
                  <a:pt x="10372888" y="1689080"/>
                </a:cubicBezTo>
                <a:close/>
                <a:moveTo>
                  <a:pt x="10614116" y="1689078"/>
                </a:moveTo>
                <a:cubicBezTo>
                  <a:pt x="10619516" y="1689078"/>
                  <a:pt x="10623901" y="1693397"/>
                  <a:pt x="10623901" y="1698799"/>
                </a:cubicBezTo>
                <a:cubicBezTo>
                  <a:pt x="10623901" y="1704201"/>
                  <a:pt x="10619454" y="1708585"/>
                  <a:pt x="10614116" y="1708585"/>
                </a:cubicBezTo>
                <a:cubicBezTo>
                  <a:pt x="10608780" y="1708585"/>
                  <a:pt x="10604396" y="1704136"/>
                  <a:pt x="10604396" y="1698799"/>
                </a:cubicBezTo>
                <a:cubicBezTo>
                  <a:pt x="10604396" y="1693460"/>
                  <a:pt x="10608716" y="1689078"/>
                  <a:pt x="10614116" y="1689078"/>
                </a:cubicBezTo>
                <a:close/>
                <a:moveTo>
                  <a:pt x="10855345" y="1689075"/>
                </a:moveTo>
                <a:cubicBezTo>
                  <a:pt x="10860682" y="1689075"/>
                  <a:pt x="10865065" y="1693394"/>
                  <a:pt x="10865065" y="1698796"/>
                </a:cubicBezTo>
                <a:cubicBezTo>
                  <a:pt x="10865065" y="1704198"/>
                  <a:pt x="10860682" y="1708583"/>
                  <a:pt x="10855345" y="1708583"/>
                </a:cubicBezTo>
                <a:cubicBezTo>
                  <a:pt x="10850008" y="1708583"/>
                  <a:pt x="10845625" y="1704134"/>
                  <a:pt x="10845625" y="1698796"/>
                </a:cubicBezTo>
                <a:cubicBezTo>
                  <a:pt x="10845625" y="1693457"/>
                  <a:pt x="10849945" y="1689075"/>
                  <a:pt x="10855345" y="1689075"/>
                </a:cubicBezTo>
                <a:close/>
                <a:moveTo>
                  <a:pt x="11096574" y="1689072"/>
                </a:moveTo>
                <a:cubicBezTo>
                  <a:pt x="11101910" y="1689072"/>
                  <a:pt x="11106294" y="1693391"/>
                  <a:pt x="11106294" y="1698793"/>
                </a:cubicBezTo>
                <a:cubicBezTo>
                  <a:pt x="11106294" y="1704196"/>
                  <a:pt x="11101974" y="1708580"/>
                  <a:pt x="11096574" y="1708580"/>
                </a:cubicBezTo>
                <a:cubicBezTo>
                  <a:pt x="11091174" y="1708580"/>
                  <a:pt x="11086790" y="1704131"/>
                  <a:pt x="11086790" y="1698793"/>
                </a:cubicBezTo>
                <a:cubicBezTo>
                  <a:pt x="11086790" y="1693454"/>
                  <a:pt x="11091174" y="1689072"/>
                  <a:pt x="11096574" y="1689072"/>
                </a:cubicBezTo>
                <a:close/>
                <a:moveTo>
                  <a:pt x="11337802" y="1689069"/>
                </a:moveTo>
                <a:cubicBezTo>
                  <a:pt x="11343202" y="1689069"/>
                  <a:pt x="11347587" y="1693388"/>
                  <a:pt x="11347587" y="1698791"/>
                </a:cubicBezTo>
                <a:cubicBezTo>
                  <a:pt x="11347587" y="1704193"/>
                  <a:pt x="11343139" y="1708577"/>
                  <a:pt x="11337802" y="1708577"/>
                </a:cubicBezTo>
                <a:cubicBezTo>
                  <a:pt x="11332466" y="1708577"/>
                  <a:pt x="11328082" y="1704128"/>
                  <a:pt x="11328082" y="1698791"/>
                </a:cubicBezTo>
                <a:cubicBezTo>
                  <a:pt x="11328082" y="1693451"/>
                  <a:pt x="11332402" y="1689069"/>
                  <a:pt x="11337802" y="1689069"/>
                </a:cubicBezTo>
                <a:close/>
                <a:moveTo>
                  <a:pt x="11579030" y="1689066"/>
                </a:moveTo>
                <a:cubicBezTo>
                  <a:pt x="11584430" y="1689066"/>
                  <a:pt x="11588815" y="1693386"/>
                  <a:pt x="11588815" y="1698788"/>
                </a:cubicBezTo>
                <a:cubicBezTo>
                  <a:pt x="11588815" y="1704190"/>
                  <a:pt x="11584367" y="1708574"/>
                  <a:pt x="11579030" y="1708574"/>
                </a:cubicBezTo>
                <a:cubicBezTo>
                  <a:pt x="11573694" y="1708574"/>
                  <a:pt x="11569310" y="1704125"/>
                  <a:pt x="11569310" y="1698788"/>
                </a:cubicBezTo>
                <a:cubicBezTo>
                  <a:pt x="11569310" y="1693448"/>
                  <a:pt x="11573630" y="1689066"/>
                  <a:pt x="11579030" y="1689066"/>
                </a:cubicBezTo>
                <a:close/>
                <a:moveTo>
                  <a:pt x="11820259" y="1689063"/>
                </a:moveTo>
                <a:cubicBezTo>
                  <a:pt x="11825659" y="1689063"/>
                  <a:pt x="11830043" y="1693383"/>
                  <a:pt x="11830043" y="1698785"/>
                </a:cubicBezTo>
                <a:cubicBezTo>
                  <a:pt x="11830043" y="1704187"/>
                  <a:pt x="11825596" y="1708572"/>
                  <a:pt x="11820259" y="1708572"/>
                </a:cubicBezTo>
                <a:cubicBezTo>
                  <a:pt x="11814922" y="1708572"/>
                  <a:pt x="11810539" y="1704122"/>
                  <a:pt x="11810539" y="1698785"/>
                </a:cubicBezTo>
                <a:cubicBezTo>
                  <a:pt x="11810539" y="1693446"/>
                  <a:pt x="11814859" y="1689063"/>
                  <a:pt x="11820259" y="1689063"/>
                </a:cubicBezTo>
                <a:close/>
                <a:moveTo>
                  <a:pt x="9721" y="1689060"/>
                </a:moveTo>
                <a:cubicBezTo>
                  <a:pt x="15121" y="1689060"/>
                  <a:pt x="19505" y="1693380"/>
                  <a:pt x="19505" y="1698782"/>
                </a:cubicBezTo>
                <a:cubicBezTo>
                  <a:pt x="19505" y="1704184"/>
                  <a:pt x="15058" y="1708569"/>
                  <a:pt x="9721" y="1708569"/>
                </a:cubicBezTo>
                <a:cubicBezTo>
                  <a:pt x="4385" y="1708569"/>
                  <a:pt x="1" y="1704120"/>
                  <a:pt x="1" y="1698782"/>
                </a:cubicBezTo>
                <a:cubicBezTo>
                  <a:pt x="1" y="1693443"/>
                  <a:pt x="4321" y="1689060"/>
                  <a:pt x="9721" y="1689060"/>
                </a:cubicBezTo>
                <a:close/>
                <a:moveTo>
                  <a:pt x="251004" y="1689058"/>
                </a:moveTo>
                <a:cubicBezTo>
                  <a:pt x="256404" y="1689058"/>
                  <a:pt x="260788" y="1693377"/>
                  <a:pt x="260788" y="1698780"/>
                </a:cubicBezTo>
                <a:cubicBezTo>
                  <a:pt x="260788" y="1704182"/>
                  <a:pt x="256341" y="1708566"/>
                  <a:pt x="251004" y="1708566"/>
                </a:cubicBezTo>
                <a:cubicBezTo>
                  <a:pt x="245668" y="1708566"/>
                  <a:pt x="241284" y="1704117"/>
                  <a:pt x="241284" y="1698780"/>
                </a:cubicBezTo>
                <a:cubicBezTo>
                  <a:pt x="241284" y="1693440"/>
                  <a:pt x="245604" y="1689058"/>
                  <a:pt x="251004" y="1689058"/>
                </a:cubicBezTo>
                <a:close/>
                <a:moveTo>
                  <a:pt x="492224" y="1689055"/>
                </a:moveTo>
                <a:cubicBezTo>
                  <a:pt x="497560" y="1689055"/>
                  <a:pt x="501944" y="1693375"/>
                  <a:pt x="501944" y="1698777"/>
                </a:cubicBezTo>
                <a:cubicBezTo>
                  <a:pt x="501944" y="1704179"/>
                  <a:pt x="497624" y="1708563"/>
                  <a:pt x="492224" y="1708563"/>
                </a:cubicBezTo>
                <a:cubicBezTo>
                  <a:pt x="486824" y="1708563"/>
                  <a:pt x="482440" y="1704114"/>
                  <a:pt x="482440" y="1698777"/>
                </a:cubicBezTo>
                <a:cubicBezTo>
                  <a:pt x="482440" y="1693437"/>
                  <a:pt x="486824" y="1689055"/>
                  <a:pt x="492224" y="1689055"/>
                </a:cubicBezTo>
                <a:close/>
                <a:moveTo>
                  <a:pt x="733444" y="1689052"/>
                </a:moveTo>
                <a:cubicBezTo>
                  <a:pt x="738780" y="1689052"/>
                  <a:pt x="743164" y="1693372"/>
                  <a:pt x="743164" y="1698774"/>
                </a:cubicBezTo>
                <a:cubicBezTo>
                  <a:pt x="743164" y="1704176"/>
                  <a:pt x="738844" y="1708561"/>
                  <a:pt x="733444" y="1708561"/>
                </a:cubicBezTo>
                <a:cubicBezTo>
                  <a:pt x="728045" y="1708561"/>
                  <a:pt x="723661" y="1704111"/>
                  <a:pt x="723661" y="1698774"/>
                </a:cubicBezTo>
                <a:cubicBezTo>
                  <a:pt x="723661" y="1693435"/>
                  <a:pt x="728045" y="1689052"/>
                  <a:pt x="733444" y="1689052"/>
                </a:cubicBezTo>
                <a:close/>
                <a:moveTo>
                  <a:pt x="974665" y="1689049"/>
                </a:moveTo>
                <a:cubicBezTo>
                  <a:pt x="980064" y="1689049"/>
                  <a:pt x="984448" y="1693369"/>
                  <a:pt x="984448" y="1698771"/>
                </a:cubicBezTo>
                <a:cubicBezTo>
                  <a:pt x="984448" y="1704173"/>
                  <a:pt x="980001" y="1708558"/>
                  <a:pt x="974665" y="1708558"/>
                </a:cubicBezTo>
                <a:cubicBezTo>
                  <a:pt x="969329" y="1708558"/>
                  <a:pt x="964945" y="1704109"/>
                  <a:pt x="964945" y="1698771"/>
                </a:cubicBezTo>
                <a:cubicBezTo>
                  <a:pt x="964945" y="1693432"/>
                  <a:pt x="969265" y="1689049"/>
                  <a:pt x="974665" y="1689049"/>
                </a:cubicBezTo>
                <a:close/>
                <a:moveTo>
                  <a:pt x="1215885" y="1689046"/>
                </a:moveTo>
                <a:cubicBezTo>
                  <a:pt x="1221285" y="1689046"/>
                  <a:pt x="1225668" y="1693366"/>
                  <a:pt x="1225668" y="1698769"/>
                </a:cubicBezTo>
                <a:cubicBezTo>
                  <a:pt x="1225668" y="1704170"/>
                  <a:pt x="1221222" y="1708555"/>
                  <a:pt x="1215885" y="1708555"/>
                </a:cubicBezTo>
                <a:cubicBezTo>
                  <a:pt x="1210549" y="1708555"/>
                  <a:pt x="1206165" y="1704106"/>
                  <a:pt x="1206165" y="1698769"/>
                </a:cubicBezTo>
                <a:cubicBezTo>
                  <a:pt x="1206165" y="1693429"/>
                  <a:pt x="1210485" y="1689046"/>
                  <a:pt x="1215885" y="1689046"/>
                </a:cubicBezTo>
                <a:close/>
                <a:moveTo>
                  <a:pt x="1457106" y="1689043"/>
                </a:moveTo>
                <a:cubicBezTo>
                  <a:pt x="1462442" y="1689043"/>
                  <a:pt x="1466826" y="1693364"/>
                  <a:pt x="1466826" y="1698766"/>
                </a:cubicBezTo>
                <a:cubicBezTo>
                  <a:pt x="1466826" y="1704168"/>
                  <a:pt x="1462506" y="1708552"/>
                  <a:pt x="1457106" y="1708552"/>
                </a:cubicBezTo>
                <a:cubicBezTo>
                  <a:pt x="1451706" y="1708552"/>
                  <a:pt x="1447322" y="1704103"/>
                  <a:pt x="1447322" y="1698766"/>
                </a:cubicBezTo>
                <a:cubicBezTo>
                  <a:pt x="1447322" y="1693426"/>
                  <a:pt x="1451706" y="1689043"/>
                  <a:pt x="1457106" y="1689043"/>
                </a:cubicBezTo>
                <a:close/>
                <a:moveTo>
                  <a:pt x="1698330" y="1689040"/>
                </a:moveTo>
                <a:cubicBezTo>
                  <a:pt x="1703732" y="1689040"/>
                  <a:pt x="1708116" y="1693361"/>
                  <a:pt x="1708116" y="1698763"/>
                </a:cubicBezTo>
                <a:cubicBezTo>
                  <a:pt x="1708116" y="1704165"/>
                  <a:pt x="1703732" y="1708550"/>
                  <a:pt x="1698330" y="1708550"/>
                </a:cubicBezTo>
                <a:cubicBezTo>
                  <a:pt x="1692929" y="1708550"/>
                  <a:pt x="1688546" y="1704100"/>
                  <a:pt x="1688546" y="1698763"/>
                </a:cubicBezTo>
                <a:cubicBezTo>
                  <a:pt x="1688546" y="1693424"/>
                  <a:pt x="1692929" y="1689040"/>
                  <a:pt x="1698330" y="1689040"/>
                </a:cubicBezTo>
                <a:close/>
                <a:moveTo>
                  <a:pt x="1939580" y="1689037"/>
                </a:moveTo>
                <a:cubicBezTo>
                  <a:pt x="1944978" y="1689037"/>
                  <a:pt x="1949363" y="1693358"/>
                  <a:pt x="1949363" y="1698760"/>
                </a:cubicBezTo>
                <a:cubicBezTo>
                  <a:pt x="1949363" y="1704162"/>
                  <a:pt x="1944916" y="1708547"/>
                  <a:pt x="1939580" y="1708547"/>
                </a:cubicBezTo>
                <a:cubicBezTo>
                  <a:pt x="1934245" y="1708547"/>
                  <a:pt x="1929859" y="1704098"/>
                  <a:pt x="1929859" y="1698760"/>
                </a:cubicBezTo>
                <a:cubicBezTo>
                  <a:pt x="1929859" y="1693421"/>
                  <a:pt x="1934181" y="1689037"/>
                  <a:pt x="1939580" y="1689037"/>
                </a:cubicBezTo>
                <a:close/>
                <a:moveTo>
                  <a:pt x="2180788" y="1689035"/>
                </a:moveTo>
                <a:cubicBezTo>
                  <a:pt x="2186189" y="1689035"/>
                  <a:pt x="2190580" y="1693355"/>
                  <a:pt x="2190580" y="1698757"/>
                </a:cubicBezTo>
                <a:cubicBezTo>
                  <a:pt x="2190580" y="1704159"/>
                  <a:pt x="2186136" y="1708544"/>
                  <a:pt x="2180788" y="1708544"/>
                </a:cubicBezTo>
                <a:cubicBezTo>
                  <a:pt x="2175475" y="1708544"/>
                  <a:pt x="2171083" y="1704095"/>
                  <a:pt x="2171083" y="1698757"/>
                </a:cubicBezTo>
                <a:cubicBezTo>
                  <a:pt x="2171083" y="1693418"/>
                  <a:pt x="2175412" y="1689035"/>
                  <a:pt x="2180788" y="1689035"/>
                </a:cubicBezTo>
                <a:close/>
                <a:moveTo>
                  <a:pt x="2422036" y="1689032"/>
                </a:moveTo>
                <a:cubicBezTo>
                  <a:pt x="2427370" y="1689032"/>
                  <a:pt x="2431752" y="1693352"/>
                  <a:pt x="2431752" y="1698755"/>
                </a:cubicBezTo>
                <a:cubicBezTo>
                  <a:pt x="2431752" y="1704157"/>
                  <a:pt x="2427434" y="1708541"/>
                  <a:pt x="2422036" y="1708541"/>
                </a:cubicBezTo>
                <a:cubicBezTo>
                  <a:pt x="2416638" y="1708541"/>
                  <a:pt x="2412256" y="1704092"/>
                  <a:pt x="2412256" y="1698755"/>
                </a:cubicBezTo>
                <a:cubicBezTo>
                  <a:pt x="2412256" y="1693415"/>
                  <a:pt x="2416638" y="1689032"/>
                  <a:pt x="2422036" y="1689032"/>
                </a:cubicBezTo>
                <a:close/>
                <a:moveTo>
                  <a:pt x="2663275" y="1689029"/>
                </a:moveTo>
                <a:cubicBezTo>
                  <a:pt x="2668611" y="1689029"/>
                  <a:pt x="2672996" y="1693350"/>
                  <a:pt x="2672996" y="1698752"/>
                </a:cubicBezTo>
                <a:cubicBezTo>
                  <a:pt x="2672996" y="1704154"/>
                  <a:pt x="2668674" y="1708538"/>
                  <a:pt x="2663275" y="1708538"/>
                </a:cubicBezTo>
                <a:cubicBezTo>
                  <a:pt x="2657875" y="1708538"/>
                  <a:pt x="2653490" y="1704089"/>
                  <a:pt x="2653490" y="1698752"/>
                </a:cubicBezTo>
                <a:cubicBezTo>
                  <a:pt x="2653490" y="1693413"/>
                  <a:pt x="2657875" y="1689029"/>
                  <a:pt x="2663275" y="1689029"/>
                </a:cubicBezTo>
                <a:close/>
                <a:moveTo>
                  <a:pt x="2904571" y="1689026"/>
                </a:moveTo>
                <a:cubicBezTo>
                  <a:pt x="2909970" y="1689026"/>
                  <a:pt x="2914353" y="1693347"/>
                  <a:pt x="2914353" y="1698749"/>
                </a:cubicBezTo>
                <a:cubicBezTo>
                  <a:pt x="2914353" y="1704151"/>
                  <a:pt x="2909970" y="1708536"/>
                  <a:pt x="2904571" y="1708536"/>
                </a:cubicBezTo>
                <a:cubicBezTo>
                  <a:pt x="2899172" y="1708536"/>
                  <a:pt x="2894789" y="1704086"/>
                  <a:pt x="2894789" y="1698749"/>
                </a:cubicBezTo>
                <a:cubicBezTo>
                  <a:pt x="2894789" y="1693410"/>
                  <a:pt x="2899172" y="1689026"/>
                  <a:pt x="2904571" y="1689026"/>
                </a:cubicBezTo>
                <a:close/>
                <a:moveTo>
                  <a:pt x="3145750" y="1689023"/>
                </a:moveTo>
                <a:cubicBezTo>
                  <a:pt x="3151148" y="1689023"/>
                  <a:pt x="3155531" y="1693344"/>
                  <a:pt x="3155531" y="1698746"/>
                </a:cubicBezTo>
                <a:cubicBezTo>
                  <a:pt x="3155531" y="1704148"/>
                  <a:pt x="3151085" y="1708533"/>
                  <a:pt x="3145750" y="1708533"/>
                </a:cubicBezTo>
                <a:cubicBezTo>
                  <a:pt x="3140414" y="1708533"/>
                  <a:pt x="3136031" y="1704084"/>
                  <a:pt x="3136031" y="1698746"/>
                </a:cubicBezTo>
                <a:cubicBezTo>
                  <a:pt x="3136031" y="1693407"/>
                  <a:pt x="3140350" y="1689023"/>
                  <a:pt x="3145750" y="1689023"/>
                </a:cubicBezTo>
                <a:close/>
                <a:moveTo>
                  <a:pt x="3386957" y="1689020"/>
                </a:moveTo>
                <a:cubicBezTo>
                  <a:pt x="3392358" y="1689020"/>
                  <a:pt x="3396743" y="1693341"/>
                  <a:pt x="3396743" y="1698744"/>
                </a:cubicBezTo>
                <a:cubicBezTo>
                  <a:pt x="3396743" y="1704146"/>
                  <a:pt x="3392295" y="1708530"/>
                  <a:pt x="3386957" y="1708530"/>
                </a:cubicBezTo>
                <a:cubicBezTo>
                  <a:pt x="3381620" y="1708530"/>
                  <a:pt x="3377235" y="1704081"/>
                  <a:pt x="3377235" y="1698744"/>
                </a:cubicBezTo>
                <a:cubicBezTo>
                  <a:pt x="3377235" y="1693404"/>
                  <a:pt x="3381556" y="1689020"/>
                  <a:pt x="3386957" y="1689020"/>
                </a:cubicBezTo>
                <a:close/>
                <a:moveTo>
                  <a:pt x="3628211" y="1689017"/>
                </a:moveTo>
                <a:cubicBezTo>
                  <a:pt x="3633528" y="1689017"/>
                  <a:pt x="3637936" y="1693339"/>
                  <a:pt x="3637936" y="1698741"/>
                </a:cubicBezTo>
                <a:cubicBezTo>
                  <a:pt x="3637936" y="1704143"/>
                  <a:pt x="3633592" y="1708527"/>
                  <a:pt x="3628211" y="1708527"/>
                </a:cubicBezTo>
                <a:cubicBezTo>
                  <a:pt x="3622813" y="1708527"/>
                  <a:pt x="3618429" y="1704078"/>
                  <a:pt x="3618429" y="1698741"/>
                </a:cubicBezTo>
                <a:cubicBezTo>
                  <a:pt x="3618429" y="1693402"/>
                  <a:pt x="3622813" y="1689017"/>
                  <a:pt x="3628211" y="1689017"/>
                </a:cubicBezTo>
                <a:close/>
                <a:moveTo>
                  <a:pt x="3869430" y="1689014"/>
                </a:moveTo>
                <a:cubicBezTo>
                  <a:pt x="3874763" y="1689014"/>
                  <a:pt x="3879147" y="1693336"/>
                  <a:pt x="3879147" y="1698738"/>
                </a:cubicBezTo>
                <a:cubicBezTo>
                  <a:pt x="3879147" y="1704140"/>
                  <a:pt x="3874826" y="1708525"/>
                  <a:pt x="3869430" y="1708525"/>
                </a:cubicBezTo>
                <a:cubicBezTo>
                  <a:pt x="3864030" y="1708525"/>
                  <a:pt x="3859646" y="1704075"/>
                  <a:pt x="3859646" y="1698738"/>
                </a:cubicBezTo>
                <a:cubicBezTo>
                  <a:pt x="3859646" y="1693399"/>
                  <a:pt x="3864030" y="1689014"/>
                  <a:pt x="3869430" y="1689014"/>
                </a:cubicBezTo>
                <a:close/>
                <a:moveTo>
                  <a:pt x="4110581" y="1689012"/>
                </a:moveTo>
                <a:cubicBezTo>
                  <a:pt x="4115984" y="1689012"/>
                  <a:pt x="4120362" y="1693333"/>
                  <a:pt x="4120362" y="1698735"/>
                </a:cubicBezTo>
                <a:cubicBezTo>
                  <a:pt x="4120362" y="1704137"/>
                  <a:pt x="4115984" y="1708522"/>
                  <a:pt x="4110581" y="1708522"/>
                </a:cubicBezTo>
                <a:cubicBezTo>
                  <a:pt x="4105180" y="1708522"/>
                  <a:pt x="4100797" y="1704073"/>
                  <a:pt x="4100797" y="1698735"/>
                </a:cubicBezTo>
                <a:cubicBezTo>
                  <a:pt x="4100797" y="1693396"/>
                  <a:pt x="4105180" y="1689012"/>
                  <a:pt x="4110581" y="1689012"/>
                </a:cubicBezTo>
                <a:close/>
                <a:moveTo>
                  <a:pt x="4351806" y="1689009"/>
                </a:moveTo>
                <a:cubicBezTo>
                  <a:pt x="4357195" y="1689009"/>
                  <a:pt x="4361580" y="1693330"/>
                  <a:pt x="4361580" y="1698733"/>
                </a:cubicBezTo>
                <a:cubicBezTo>
                  <a:pt x="4361580" y="1704134"/>
                  <a:pt x="4357195" y="1708519"/>
                  <a:pt x="4351806" y="1708519"/>
                </a:cubicBezTo>
                <a:cubicBezTo>
                  <a:pt x="4346397" y="1708519"/>
                  <a:pt x="4342006" y="1704070"/>
                  <a:pt x="4342006" y="1698733"/>
                </a:cubicBezTo>
                <a:cubicBezTo>
                  <a:pt x="4342006" y="1693393"/>
                  <a:pt x="4346397" y="1689009"/>
                  <a:pt x="4351806" y="1689009"/>
                </a:cubicBezTo>
                <a:close/>
                <a:moveTo>
                  <a:pt x="4593017" y="1689006"/>
                </a:moveTo>
                <a:cubicBezTo>
                  <a:pt x="4598413" y="1689006"/>
                  <a:pt x="4602795" y="1693328"/>
                  <a:pt x="4602795" y="1698730"/>
                </a:cubicBezTo>
                <a:cubicBezTo>
                  <a:pt x="4602795" y="1704132"/>
                  <a:pt x="4598350" y="1708516"/>
                  <a:pt x="4593017" y="1708516"/>
                </a:cubicBezTo>
                <a:cubicBezTo>
                  <a:pt x="4587686" y="1708516"/>
                  <a:pt x="4583304" y="1704067"/>
                  <a:pt x="4583304" y="1698730"/>
                </a:cubicBezTo>
                <a:cubicBezTo>
                  <a:pt x="4583304" y="1693390"/>
                  <a:pt x="4587622" y="1689006"/>
                  <a:pt x="4593017" y="1689006"/>
                </a:cubicBezTo>
                <a:close/>
                <a:moveTo>
                  <a:pt x="4834252" y="1689003"/>
                </a:moveTo>
                <a:cubicBezTo>
                  <a:pt x="4839658" y="1689003"/>
                  <a:pt x="4844038" y="1693325"/>
                  <a:pt x="4844038" y="1698727"/>
                </a:cubicBezTo>
                <a:cubicBezTo>
                  <a:pt x="4844038" y="1704129"/>
                  <a:pt x="4839595" y="1708514"/>
                  <a:pt x="4834252" y="1708514"/>
                </a:cubicBezTo>
                <a:cubicBezTo>
                  <a:pt x="4828915" y="1708514"/>
                  <a:pt x="4824532" y="1704064"/>
                  <a:pt x="4824532" y="1698727"/>
                </a:cubicBezTo>
                <a:cubicBezTo>
                  <a:pt x="4824532" y="1693388"/>
                  <a:pt x="4828851" y="1689003"/>
                  <a:pt x="4834252" y="1689003"/>
                </a:cubicBezTo>
                <a:close/>
                <a:moveTo>
                  <a:pt x="5075485" y="1689000"/>
                </a:moveTo>
                <a:cubicBezTo>
                  <a:pt x="5080819" y="1689000"/>
                  <a:pt x="5085201" y="1693322"/>
                  <a:pt x="5085201" y="1698724"/>
                </a:cubicBezTo>
                <a:cubicBezTo>
                  <a:pt x="5085201" y="1704126"/>
                  <a:pt x="5080883" y="1708511"/>
                  <a:pt x="5075485" y="1708511"/>
                </a:cubicBezTo>
                <a:cubicBezTo>
                  <a:pt x="5070086" y="1708511"/>
                  <a:pt x="5065704" y="1704062"/>
                  <a:pt x="5065704" y="1698724"/>
                </a:cubicBezTo>
                <a:cubicBezTo>
                  <a:pt x="5065704" y="1693385"/>
                  <a:pt x="5070086" y="1689000"/>
                  <a:pt x="5075485" y="1689000"/>
                </a:cubicBezTo>
                <a:close/>
                <a:moveTo>
                  <a:pt x="5316710" y="1688998"/>
                </a:moveTo>
                <a:cubicBezTo>
                  <a:pt x="5322044" y="1688998"/>
                  <a:pt x="5326429" y="1693319"/>
                  <a:pt x="5326429" y="1698721"/>
                </a:cubicBezTo>
                <a:cubicBezTo>
                  <a:pt x="5326429" y="1704123"/>
                  <a:pt x="5322105" y="1708508"/>
                  <a:pt x="5316710" y="1708508"/>
                </a:cubicBezTo>
                <a:cubicBezTo>
                  <a:pt x="5311314" y="1708508"/>
                  <a:pt x="5306924" y="1704059"/>
                  <a:pt x="5306924" y="1698721"/>
                </a:cubicBezTo>
                <a:cubicBezTo>
                  <a:pt x="5306924" y="1693382"/>
                  <a:pt x="5311314" y="1688998"/>
                  <a:pt x="5316710" y="1688998"/>
                </a:cubicBezTo>
                <a:close/>
                <a:moveTo>
                  <a:pt x="5557991" y="1688995"/>
                </a:moveTo>
                <a:cubicBezTo>
                  <a:pt x="5563391" y="1688995"/>
                  <a:pt x="5567774" y="1693317"/>
                  <a:pt x="5567774" y="1698719"/>
                </a:cubicBezTo>
                <a:cubicBezTo>
                  <a:pt x="5567774" y="1704121"/>
                  <a:pt x="5563391" y="1708505"/>
                  <a:pt x="5557991" y="1708505"/>
                </a:cubicBezTo>
                <a:cubicBezTo>
                  <a:pt x="5552592" y="1708505"/>
                  <a:pt x="5548208" y="1704056"/>
                  <a:pt x="5548208" y="1698719"/>
                </a:cubicBezTo>
                <a:cubicBezTo>
                  <a:pt x="5548208" y="1693379"/>
                  <a:pt x="5552592" y="1688995"/>
                  <a:pt x="5557991" y="1688995"/>
                </a:cubicBezTo>
                <a:close/>
                <a:moveTo>
                  <a:pt x="5799205" y="1688992"/>
                </a:moveTo>
                <a:cubicBezTo>
                  <a:pt x="5804606" y="1688992"/>
                  <a:pt x="5808989" y="1693314"/>
                  <a:pt x="5808989" y="1698716"/>
                </a:cubicBezTo>
                <a:cubicBezTo>
                  <a:pt x="5808989" y="1704118"/>
                  <a:pt x="5804542" y="1708502"/>
                  <a:pt x="5799205" y="1708502"/>
                </a:cubicBezTo>
                <a:cubicBezTo>
                  <a:pt x="5793870" y="1708502"/>
                  <a:pt x="5789486" y="1704053"/>
                  <a:pt x="5789486" y="1698716"/>
                </a:cubicBezTo>
                <a:cubicBezTo>
                  <a:pt x="5789486" y="1693377"/>
                  <a:pt x="5793806" y="1688992"/>
                  <a:pt x="5799205" y="1688992"/>
                </a:cubicBezTo>
                <a:close/>
                <a:moveTo>
                  <a:pt x="6040432" y="1688989"/>
                </a:moveTo>
                <a:cubicBezTo>
                  <a:pt x="6045832" y="1688989"/>
                  <a:pt x="6050216" y="1693311"/>
                  <a:pt x="6050216" y="1698713"/>
                </a:cubicBezTo>
                <a:cubicBezTo>
                  <a:pt x="6050216" y="1704115"/>
                  <a:pt x="6045769" y="1708500"/>
                  <a:pt x="6040432" y="1708500"/>
                </a:cubicBezTo>
                <a:cubicBezTo>
                  <a:pt x="6035095" y="1708500"/>
                  <a:pt x="6030712" y="1704051"/>
                  <a:pt x="6030712" y="1698713"/>
                </a:cubicBezTo>
                <a:cubicBezTo>
                  <a:pt x="6030712" y="1693374"/>
                  <a:pt x="6035032" y="1688989"/>
                  <a:pt x="6040432" y="1688989"/>
                </a:cubicBezTo>
                <a:close/>
                <a:moveTo>
                  <a:pt x="6281661" y="1688987"/>
                </a:moveTo>
                <a:cubicBezTo>
                  <a:pt x="6286997" y="1688987"/>
                  <a:pt x="6291381" y="1693308"/>
                  <a:pt x="6291381" y="1698710"/>
                </a:cubicBezTo>
                <a:cubicBezTo>
                  <a:pt x="6291381" y="1704112"/>
                  <a:pt x="6287061" y="1708497"/>
                  <a:pt x="6281661" y="1708497"/>
                </a:cubicBezTo>
                <a:cubicBezTo>
                  <a:pt x="6276261" y="1708497"/>
                  <a:pt x="6271877" y="1704048"/>
                  <a:pt x="6271877" y="1698710"/>
                </a:cubicBezTo>
                <a:cubicBezTo>
                  <a:pt x="6271877" y="1693371"/>
                  <a:pt x="6276261" y="1688987"/>
                  <a:pt x="6281661" y="1688987"/>
                </a:cubicBezTo>
                <a:close/>
                <a:moveTo>
                  <a:pt x="6522889" y="1688984"/>
                </a:moveTo>
                <a:cubicBezTo>
                  <a:pt x="6528225" y="1688984"/>
                  <a:pt x="6532610" y="1693305"/>
                  <a:pt x="6532610" y="1698707"/>
                </a:cubicBezTo>
                <a:cubicBezTo>
                  <a:pt x="6532610" y="1704110"/>
                  <a:pt x="6528289" y="1708494"/>
                  <a:pt x="6522889" y="1708494"/>
                </a:cubicBezTo>
                <a:cubicBezTo>
                  <a:pt x="6517489" y="1708494"/>
                  <a:pt x="6513105" y="1704045"/>
                  <a:pt x="6513105" y="1698707"/>
                </a:cubicBezTo>
                <a:cubicBezTo>
                  <a:pt x="6513105" y="1693368"/>
                  <a:pt x="6517489" y="1688984"/>
                  <a:pt x="6522889" y="1688984"/>
                </a:cubicBezTo>
                <a:close/>
                <a:moveTo>
                  <a:pt x="6764118" y="1688981"/>
                </a:moveTo>
                <a:cubicBezTo>
                  <a:pt x="6769518" y="1688981"/>
                  <a:pt x="6773902" y="1693303"/>
                  <a:pt x="6773902" y="1698705"/>
                </a:cubicBezTo>
                <a:cubicBezTo>
                  <a:pt x="6773902" y="1704107"/>
                  <a:pt x="6769518" y="1708491"/>
                  <a:pt x="6764118" y="1708491"/>
                </a:cubicBezTo>
                <a:cubicBezTo>
                  <a:pt x="6758718" y="1708491"/>
                  <a:pt x="6754335" y="1704042"/>
                  <a:pt x="6754335" y="1698705"/>
                </a:cubicBezTo>
                <a:cubicBezTo>
                  <a:pt x="6754335" y="1693365"/>
                  <a:pt x="6758718" y="1688981"/>
                  <a:pt x="6764118" y="1688981"/>
                </a:cubicBezTo>
                <a:close/>
                <a:moveTo>
                  <a:pt x="7005346" y="1688978"/>
                </a:moveTo>
                <a:cubicBezTo>
                  <a:pt x="7010746" y="1688978"/>
                  <a:pt x="7015130" y="1693300"/>
                  <a:pt x="7015130" y="1698702"/>
                </a:cubicBezTo>
                <a:cubicBezTo>
                  <a:pt x="7015130" y="1704104"/>
                  <a:pt x="7010683" y="1708488"/>
                  <a:pt x="7005346" y="1708488"/>
                </a:cubicBezTo>
                <a:cubicBezTo>
                  <a:pt x="7000009" y="1708488"/>
                  <a:pt x="6995626" y="1704039"/>
                  <a:pt x="6995626" y="1698702"/>
                </a:cubicBezTo>
                <a:cubicBezTo>
                  <a:pt x="6995626" y="1693363"/>
                  <a:pt x="6999946" y="1688978"/>
                  <a:pt x="7005346" y="1688978"/>
                </a:cubicBezTo>
                <a:close/>
                <a:moveTo>
                  <a:pt x="7246575" y="1688975"/>
                </a:moveTo>
                <a:cubicBezTo>
                  <a:pt x="7251975" y="1688975"/>
                  <a:pt x="7256359" y="1693297"/>
                  <a:pt x="7256359" y="1698699"/>
                </a:cubicBezTo>
                <a:cubicBezTo>
                  <a:pt x="7256359" y="1704101"/>
                  <a:pt x="7251912" y="1708486"/>
                  <a:pt x="7246575" y="1708486"/>
                </a:cubicBezTo>
                <a:cubicBezTo>
                  <a:pt x="7241238" y="1708486"/>
                  <a:pt x="7236855" y="1704037"/>
                  <a:pt x="7236855" y="1698699"/>
                </a:cubicBezTo>
                <a:cubicBezTo>
                  <a:pt x="7236855" y="1693360"/>
                  <a:pt x="7241175" y="1688975"/>
                  <a:pt x="7246575" y="1688975"/>
                </a:cubicBezTo>
                <a:close/>
                <a:moveTo>
                  <a:pt x="7487803" y="1688973"/>
                </a:moveTo>
                <a:cubicBezTo>
                  <a:pt x="7493139" y="1688973"/>
                  <a:pt x="7497524" y="1693294"/>
                  <a:pt x="7497524" y="1698696"/>
                </a:cubicBezTo>
                <a:cubicBezTo>
                  <a:pt x="7497524" y="1704099"/>
                  <a:pt x="7493203" y="1708483"/>
                  <a:pt x="7487803" y="1708483"/>
                </a:cubicBezTo>
                <a:cubicBezTo>
                  <a:pt x="7482403" y="1708483"/>
                  <a:pt x="7478019" y="1704034"/>
                  <a:pt x="7478019" y="1698696"/>
                </a:cubicBezTo>
                <a:cubicBezTo>
                  <a:pt x="7478019" y="1693357"/>
                  <a:pt x="7482403" y="1688973"/>
                  <a:pt x="7487803" y="1688973"/>
                </a:cubicBezTo>
                <a:close/>
                <a:moveTo>
                  <a:pt x="7729032" y="1688970"/>
                </a:moveTo>
                <a:cubicBezTo>
                  <a:pt x="7734369" y="1688970"/>
                  <a:pt x="7738753" y="1693292"/>
                  <a:pt x="7738753" y="1698694"/>
                </a:cubicBezTo>
                <a:cubicBezTo>
                  <a:pt x="7738753" y="1704096"/>
                  <a:pt x="7734432" y="1708480"/>
                  <a:pt x="7729032" y="1708480"/>
                </a:cubicBezTo>
                <a:cubicBezTo>
                  <a:pt x="7723632" y="1708480"/>
                  <a:pt x="7719249" y="1704031"/>
                  <a:pt x="7719249" y="1698694"/>
                </a:cubicBezTo>
                <a:cubicBezTo>
                  <a:pt x="7719249" y="1693354"/>
                  <a:pt x="7723632" y="1688970"/>
                  <a:pt x="7729032" y="1688970"/>
                </a:cubicBezTo>
                <a:close/>
                <a:moveTo>
                  <a:pt x="7970260" y="1688967"/>
                </a:moveTo>
                <a:cubicBezTo>
                  <a:pt x="7975661" y="1688967"/>
                  <a:pt x="7980044" y="1693289"/>
                  <a:pt x="7980044" y="1698691"/>
                </a:cubicBezTo>
                <a:cubicBezTo>
                  <a:pt x="7980044" y="1704093"/>
                  <a:pt x="7975661" y="1708477"/>
                  <a:pt x="7970260" y="1708477"/>
                </a:cubicBezTo>
                <a:cubicBezTo>
                  <a:pt x="7964860" y="1708477"/>
                  <a:pt x="7960477" y="1704028"/>
                  <a:pt x="7960477" y="1698691"/>
                </a:cubicBezTo>
                <a:cubicBezTo>
                  <a:pt x="7960477" y="1693352"/>
                  <a:pt x="7964860" y="1688967"/>
                  <a:pt x="7970260" y="1688967"/>
                </a:cubicBezTo>
                <a:close/>
                <a:moveTo>
                  <a:pt x="8211553" y="1688964"/>
                </a:moveTo>
                <a:cubicBezTo>
                  <a:pt x="8216889" y="1688964"/>
                  <a:pt x="8221273" y="1693286"/>
                  <a:pt x="8221273" y="1698688"/>
                </a:cubicBezTo>
                <a:cubicBezTo>
                  <a:pt x="8221273" y="1704090"/>
                  <a:pt x="8216953" y="1708475"/>
                  <a:pt x="8211553" y="1708475"/>
                </a:cubicBezTo>
                <a:cubicBezTo>
                  <a:pt x="8206152" y="1708475"/>
                  <a:pt x="8201769" y="1704026"/>
                  <a:pt x="8201769" y="1698688"/>
                </a:cubicBezTo>
                <a:cubicBezTo>
                  <a:pt x="8201769" y="1693349"/>
                  <a:pt x="8206152" y="1688964"/>
                  <a:pt x="8211553" y="1688964"/>
                </a:cubicBezTo>
                <a:close/>
                <a:moveTo>
                  <a:pt x="8452781" y="1688962"/>
                </a:moveTo>
                <a:cubicBezTo>
                  <a:pt x="8458181" y="1688962"/>
                  <a:pt x="8462566" y="1693283"/>
                  <a:pt x="8462566" y="1698685"/>
                </a:cubicBezTo>
                <a:cubicBezTo>
                  <a:pt x="8462566" y="1704087"/>
                  <a:pt x="8458118" y="1708472"/>
                  <a:pt x="8452781" y="1708472"/>
                </a:cubicBezTo>
                <a:cubicBezTo>
                  <a:pt x="8447445" y="1708472"/>
                  <a:pt x="8443061" y="1704023"/>
                  <a:pt x="8443061" y="1698685"/>
                </a:cubicBezTo>
                <a:cubicBezTo>
                  <a:pt x="8443061" y="1693346"/>
                  <a:pt x="8447381" y="1688962"/>
                  <a:pt x="8452781" y="1688962"/>
                </a:cubicBezTo>
                <a:close/>
                <a:moveTo>
                  <a:pt x="8694009" y="1688958"/>
                </a:moveTo>
                <a:cubicBezTo>
                  <a:pt x="8699346" y="1688958"/>
                  <a:pt x="8703730" y="1693281"/>
                  <a:pt x="8703730" y="1698682"/>
                </a:cubicBezTo>
                <a:cubicBezTo>
                  <a:pt x="8703730" y="1704084"/>
                  <a:pt x="8699346" y="1708469"/>
                  <a:pt x="8694009" y="1708469"/>
                </a:cubicBezTo>
                <a:cubicBezTo>
                  <a:pt x="8688673" y="1708469"/>
                  <a:pt x="8684289" y="1704020"/>
                  <a:pt x="8684289" y="1698682"/>
                </a:cubicBezTo>
                <a:cubicBezTo>
                  <a:pt x="8684289" y="1693343"/>
                  <a:pt x="8688609" y="1688958"/>
                  <a:pt x="8694009" y="1688958"/>
                </a:cubicBezTo>
                <a:close/>
                <a:moveTo>
                  <a:pt x="8935237" y="1688956"/>
                </a:moveTo>
                <a:cubicBezTo>
                  <a:pt x="8940574" y="1688956"/>
                  <a:pt x="8944958" y="1693278"/>
                  <a:pt x="8944958" y="1698680"/>
                </a:cubicBezTo>
                <a:cubicBezTo>
                  <a:pt x="8944958" y="1704082"/>
                  <a:pt x="8940638" y="1708466"/>
                  <a:pt x="8935237" y="1708466"/>
                </a:cubicBezTo>
                <a:cubicBezTo>
                  <a:pt x="8929837" y="1708466"/>
                  <a:pt x="8925454" y="1704017"/>
                  <a:pt x="8925454" y="1698680"/>
                </a:cubicBezTo>
                <a:cubicBezTo>
                  <a:pt x="8925454" y="1693340"/>
                  <a:pt x="8929837" y="1688956"/>
                  <a:pt x="8935237" y="1688956"/>
                </a:cubicBezTo>
                <a:close/>
                <a:moveTo>
                  <a:pt x="9176467" y="1688953"/>
                </a:moveTo>
                <a:cubicBezTo>
                  <a:pt x="9181803" y="1688953"/>
                  <a:pt x="9186187" y="1693275"/>
                  <a:pt x="9186187" y="1698677"/>
                </a:cubicBezTo>
                <a:cubicBezTo>
                  <a:pt x="9186187" y="1704079"/>
                  <a:pt x="9181867" y="1708464"/>
                  <a:pt x="9176467" y="1708464"/>
                </a:cubicBezTo>
                <a:cubicBezTo>
                  <a:pt x="9171066" y="1708464"/>
                  <a:pt x="9166683" y="1704015"/>
                  <a:pt x="9166683" y="1698677"/>
                </a:cubicBezTo>
                <a:cubicBezTo>
                  <a:pt x="9166683" y="1693338"/>
                  <a:pt x="9171066" y="1688953"/>
                  <a:pt x="9176467" y="1688953"/>
                </a:cubicBezTo>
                <a:close/>
                <a:moveTo>
                  <a:pt x="9417695" y="1688950"/>
                </a:moveTo>
                <a:cubicBezTo>
                  <a:pt x="9423031" y="1688950"/>
                  <a:pt x="9427416" y="1693272"/>
                  <a:pt x="9427416" y="1698674"/>
                </a:cubicBezTo>
                <a:cubicBezTo>
                  <a:pt x="9427416" y="1704076"/>
                  <a:pt x="9423095" y="1708461"/>
                  <a:pt x="9417695" y="1708461"/>
                </a:cubicBezTo>
                <a:cubicBezTo>
                  <a:pt x="9412295" y="1708461"/>
                  <a:pt x="9407911" y="1704012"/>
                  <a:pt x="9407911" y="1698674"/>
                </a:cubicBezTo>
                <a:cubicBezTo>
                  <a:pt x="9407911" y="1693335"/>
                  <a:pt x="9412295" y="1688950"/>
                  <a:pt x="9417695" y="1688950"/>
                </a:cubicBezTo>
                <a:close/>
                <a:moveTo>
                  <a:pt x="9649203" y="1447792"/>
                </a:moveTo>
                <a:cubicBezTo>
                  <a:pt x="9654540" y="1447792"/>
                  <a:pt x="9658923" y="1452240"/>
                  <a:pt x="9658923" y="1457577"/>
                </a:cubicBezTo>
                <a:cubicBezTo>
                  <a:pt x="9658923" y="1462916"/>
                  <a:pt x="9654540" y="1467301"/>
                  <a:pt x="9649203" y="1467301"/>
                </a:cubicBezTo>
                <a:cubicBezTo>
                  <a:pt x="9643866" y="1467301"/>
                  <a:pt x="9639483" y="1462979"/>
                  <a:pt x="9639483" y="1457577"/>
                </a:cubicBezTo>
                <a:cubicBezTo>
                  <a:pt x="9639483" y="1452177"/>
                  <a:pt x="9643803" y="1447792"/>
                  <a:pt x="9649203" y="1447792"/>
                </a:cubicBezTo>
                <a:close/>
                <a:moveTo>
                  <a:pt x="9890432" y="1447789"/>
                </a:moveTo>
                <a:cubicBezTo>
                  <a:pt x="9895768" y="1447789"/>
                  <a:pt x="9900152" y="1452237"/>
                  <a:pt x="9900152" y="1457574"/>
                </a:cubicBezTo>
                <a:cubicBezTo>
                  <a:pt x="9900152" y="1462914"/>
                  <a:pt x="9895832" y="1467298"/>
                  <a:pt x="9890432" y="1467298"/>
                </a:cubicBezTo>
                <a:cubicBezTo>
                  <a:pt x="9885031" y="1467298"/>
                  <a:pt x="9880648" y="1462977"/>
                  <a:pt x="9880648" y="1457574"/>
                </a:cubicBezTo>
                <a:cubicBezTo>
                  <a:pt x="9880648" y="1452174"/>
                  <a:pt x="9885031" y="1447789"/>
                  <a:pt x="9890432" y="1447789"/>
                </a:cubicBezTo>
                <a:close/>
                <a:moveTo>
                  <a:pt x="10131660" y="1447786"/>
                </a:moveTo>
                <a:cubicBezTo>
                  <a:pt x="10137060" y="1447786"/>
                  <a:pt x="10141444" y="1452234"/>
                  <a:pt x="10141444" y="1457571"/>
                </a:cubicBezTo>
                <a:cubicBezTo>
                  <a:pt x="10141444" y="1462910"/>
                  <a:pt x="10136997" y="1467295"/>
                  <a:pt x="10131660" y="1467295"/>
                </a:cubicBezTo>
                <a:cubicBezTo>
                  <a:pt x="10126323" y="1467295"/>
                  <a:pt x="10121940" y="1462973"/>
                  <a:pt x="10121940" y="1457571"/>
                </a:cubicBezTo>
                <a:cubicBezTo>
                  <a:pt x="10121940" y="1452170"/>
                  <a:pt x="10126260" y="1447786"/>
                  <a:pt x="10131660" y="1447786"/>
                </a:cubicBezTo>
                <a:close/>
                <a:moveTo>
                  <a:pt x="10372888" y="1447783"/>
                </a:moveTo>
                <a:cubicBezTo>
                  <a:pt x="10378288" y="1447783"/>
                  <a:pt x="10382673" y="1452231"/>
                  <a:pt x="10382673" y="1457568"/>
                </a:cubicBezTo>
                <a:cubicBezTo>
                  <a:pt x="10382673" y="1462907"/>
                  <a:pt x="10378225" y="1467292"/>
                  <a:pt x="10372888" y="1467292"/>
                </a:cubicBezTo>
                <a:cubicBezTo>
                  <a:pt x="10367552" y="1467292"/>
                  <a:pt x="10363168" y="1462970"/>
                  <a:pt x="10363168" y="1457568"/>
                </a:cubicBezTo>
                <a:cubicBezTo>
                  <a:pt x="10363168" y="1452167"/>
                  <a:pt x="10367488" y="1447783"/>
                  <a:pt x="10372888" y="1447783"/>
                </a:cubicBezTo>
                <a:close/>
                <a:moveTo>
                  <a:pt x="10614116" y="1447780"/>
                </a:moveTo>
                <a:cubicBezTo>
                  <a:pt x="10619516" y="1447780"/>
                  <a:pt x="10623901" y="1452228"/>
                  <a:pt x="10623901" y="1457565"/>
                </a:cubicBezTo>
                <a:cubicBezTo>
                  <a:pt x="10623901" y="1462904"/>
                  <a:pt x="10619454" y="1467289"/>
                  <a:pt x="10614116" y="1467289"/>
                </a:cubicBezTo>
                <a:cubicBezTo>
                  <a:pt x="10608780" y="1467289"/>
                  <a:pt x="10604396" y="1462967"/>
                  <a:pt x="10604396" y="1457565"/>
                </a:cubicBezTo>
                <a:cubicBezTo>
                  <a:pt x="10604396" y="1452164"/>
                  <a:pt x="10608716" y="1447780"/>
                  <a:pt x="10614116" y="1447780"/>
                </a:cubicBezTo>
                <a:close/>
                <a:moveTo>
                  <a:pt x="10855345" y="1447777"/>
                </a:moveTo>
                <a:cubicBezTo>
                  <a:pt x="10860682" y="1447777"/>
                  <a:pt x="10865065" y="1452224"/>
                  <a:pt x="10865065" y="1457562"/>
                </a:cubicBezTo>
                <a:cubicBezTo>
                  <a:pt x="10865065" y="1462901"/>
                  <a:pt x="10860682" y="1467286"/>
                  <a:pt x="10855345" y="1467286"/>
                </a:cubicBezTo>
                <a:cubicBezTo>
                  <a:pt x="10850008" y="1467286"/>
                  <a:pt x="10845625" y="1462964"/>
                  <a:pt x="10845625" y="1457562"/>
                </a:cubicBezTo>
                <a:cubicBezTo>
                  <a:pt x="10845625" y="1452161"/>
                  <a:pt x="10849945" y="1447777"/>
                  <a:pt x="10855345" y="1447777"/>
                </a:cubicBezTo>
                <a:close/>
                <a:moveTo>
                  <a:pt x="11096574" y="1447774"/>
                </a:moveTo>
                <a:cubicBezTo>
                  <a:pt x="11101910" y="1447774"/>
                  <a:pt x="11106294" y="1452221"/>
                  <a:pt x="11106294" y="1457559"/>
                </a:cubicBezTo>
                <a:cubicBezTo>
                  <a:pt x="11106294" y="1462898"/>
                  <a:pt x="11101974" y="1467282"/>
                  <a:pt x="11096574" y="1467282"/>
                </a:cubicBezTo>
                <a:cubicBezTo>
                  <a:pt x="11091174" y="1467282"/>
                  <a:pt x="11086790" y="1462961"/>
                  <a:pt x="11086790" y="1457559"/>
                </a:cubicBezTo>
                <a:cubicBezTo>
                  <a:pt x="11086790" y="1452158"/>
                  <a:pt x="11091174" y="1447774"/>
                  <a:pt x="11096574" y="1447774"/>
                </a:cubicBezTo>
                <a:close/>
                <a:moveTo>
                  <a:pt x="11337802" y="1447770"/>
                </a:moveTo>
                <a:cubicBezTo>
                  <a:pt x="11343202" y="1447770"/>
                  <a:pt x="11347587" y="1452218"/>
                  <a:pt x="11347587" y="1457555"/>
                </a:cubicBezTo>
                <a:cubicBezTo>
                  <a:pt x="11347587" y="1462894"/>
                  <a:pt x="11343139" y="1467279"/>
                  <a:pt x="11337802" y="1467279"/>
                </a:cubicBezTo>
                <a:cubicBezTo>
                  <a:pt x="11332466" y="1467279"/>
                  <a:pt x="11328082" y="1462957"/>
                  <a:pt x="11328082" y="1457555"/>
                </a:cubicBezTo>
                <a:cubicBezTo>
                  <a:pt x="11328082" y="1452155"/>
                  <a:pt x="11332402" y="1447770"/>
                  <a:pt x="11337802" y="1447770"/>
                </a:cubicBezTo>
                <a:close/>
                <a:moveTo>
                  <a:pt x="11579030" y="1447767"/>
                </a:moveTo>
                <a:cubicBezTo>
                  <a:pt x="11584430" y="1447767"/>
                  <a:pt x="11588815" y="1452215"/>
                  <a:pt x="11588815" y="1457552"/>
                </a:cubicBezTo>
                <a:cubicBezTo>
                  <a:pt x="11588815" y="1462891"/>
                  <a:pt x="11584367" y="1467276"/>
                  <a:pt x="11579030" y="1467276"/>
                </a:cubicBezTo>
                <a:cubicBezTo>
                  <a:pt x="11573694" y="1467276"/>
                  <a:pt x="11569310" y="1462954"/>
                  <a:pt x="11569310" y="1457552"/>
                </a:cubicBezTo>
                <a:cubicBezTo>
                  <a:pt x="11569310" y="1452151"/>
                  <a:pt x="11573630" y="1447767"/>
                  <a:pt x="11579030" y="1447767"/>
                </a:cubicBezTo>
                <a:close/>
                <a:moveTo>
                  <a:pt x="11820259" y="1447764"/>
                </a:moveTo>
                <a:cubicBezTo>
                  <a:pt x="11825659" y="1447764"/>
                  <a:pt x="11830043" y="1452212"/>
                  <a:pt x="11830043" y="1457549"/>
                </a:cubicBezTo>
                <a:cubicBezTo>
                  <a:pt x="11830043" y="1462888"/>
                  <a:pt x="11825596" y="1467273"/>
                  <a:pt x="11820259" y="1467273"/>
                </a:cubicBezTo>
                <a:cubicBezTo>
                  <a:pt x="11814922" y="1467273"/>
                  <a:pt x="11810539" y="1462951"/>
                  <a:pt x="11810539" y="1457549"/>
                </a:cubicBezTo>
                <a:cubicBezTo>
                  <a:pt x="11810539" y="1452148"/>
                  <a:pt x="11814859" y="1447764"/>
                  <a:pt x="11820259" y="1447764"/>
                </a:cubicBezTo>
                <a:close/>
                <a:moveTo>
                  <a:pt x="9721" y="1447761"/>
                </a:moveTo>
                <a:cubicBezTo>
                  <a:pt x="15121" y="1447761"/>
                  <a:pt x="19504" y="1452208"/>
                  <a:pt x="19504" y="1457546"/>
                </a:cubicBezTo>
                <a:cubicBezTo>
                  <a:pt x="19504" y="1462885"/>
                  <a:pt x="15058" y="1467270"/>
                  <a:pt x="9721" y="1467270"/>
                </a:cubicBezTo>
                <a:cubicBezTo>
                  <a:pt x="4385" y="1467270"/>
                  <a:pt x="1" y="1462948"/>
                  <a:pt x="1" y="1457546"/>
                </a:cubicBezTo>
                <a:cubicBezTo>
                  <a:pt x="1" y="1452145"/>
                  <a:pt x="4321" y="1447761"/>
                  <a:pt x="9721" y="1447761"/>
                </a:cubicBezTo>
                <a:close/>
                <a:moveTo>
                  <a:pt x="251004" y="1447757"/>
                </a:moveTo>
                <a:cubicBezTo>
                  <a:pt x="256404" y="1447757"/>
                  <a:pt x="260788" y="1452205"/>
                  <a:pt x="260788" y="1457543"/>
                </a:cubicBezTo>
                <a:cubicBezTo>
                  <a:pt x="260788" y="1462882"/>
                  <a:pt x="256341" y="1467267"/>
                  <a:pt x="251004" y="1467267"/>
                </a:cubicBezTo>
                <a:cubicBezTo>
                  <a:pt x="245668" y="1467267"/>
                  <a:pt x="241284" y="1462945"/>
                  <a:pt x="241284" y="1457543"/>
                </a:cubicBezTo>
                <a:cubicBezTo>
                  <a:pt x="241284" y="1452142"/>
                  <a:pt x="245604" y="1447757"/>
                  <a:pt x="251004" y="1447757"/>
                </a:cubicBezTo>
                <a:close/>
                <a:moveTo>
                  <a:pt x="492224" y="1447754"/>
                </a:moveTo>
                <a:cubicBezTo>
                  <a:pt x="497560" y="1447754"/>
                  <a:pt x="501943" y="1452202"/>
                  <a:pt x="501943" y="1457540"/>
                </a:cubicBezTo>
                <a:cubicBezTo>
                  <a:pt x="501943" y="1462878"/>
                  <a:pt x="497623" y="1467263"/>
                  <a:pt x="492224" y="1467263"/>
                </a:cubicBezTo>
                <a:cubicBezTo>
                  <a:pt x="486824" y="1467263"/>
                  <a:pt x="482440" y="1462941"/>
                  <a:pt x="482440" y="1457540"/>
                </a:cubicBezTo>
                <a:cubicBezTo>
                  <a:pt x="482440" y="1452139"/>
                  <a:pt x="486824" y="1447754"/>
                  <a:pt x="492224" y="1447754"/>
                </a:cubicBezTo>
                <a:close/>
                <a:moveTo>
                  <a:pt x="733444" y="1447751"/>
                </a:moveTo>
                <a:cubicBezTo>
                  <a:pt x="738780" y="1447751"/>
                  <a:pt x="743164" y="1452199"/>
                  <a:pt x="743164" y="1457536"/>
                </a:cubicBezTo>
                <a:cubicBezTo>
                  <a:pt x="743164" y="1462875"/>
                  <a:pt x="738844" y="1467260"/>
                  <a:pt x="733444" y="1467260"/>
                </a:cubicBezTo>
                <a:cubicBezTo>
                  <a:pt x="728044" y="1467260"/>
                  <a:pt x="723660" y="1462938"/>
                  <a:pt x="723660" y="1457536"/>
                </a:cubicBezTo>
                <a:cubicBezTo>
                  <a:pt x="723660" y="1452136"/>
                  <a:pt x="728044" y="1447751"/>
                  <a:pt x="733444" y="1447751"/>
                </a:cubicBezTo>
                <a:close/>
                <a:moveTo>
                  <a:pt x="974664" y="1447748"/>
                </a:moveTo>
                <a:cubicBezTo>
                  <a:pt x="980064" y="1447748"/>
                  <a:pt x="984448" y="1452196"/>
                  <a:pt x="984448" y="1457533"/>
                </a:cubicBezTo>
                <a:cubicBezTo>
                  <a:pt x="984448" y="1462872"/>
                  <a:pt x="980001" y="1467257"/>
                  <a:pt x="974664" y="1467257"/>
                </a:cubicBezTo>
                <a:cubicBezTo>
                  <a:pt x="969328" y="1467257"/>
                  <a:pt x="964944" y="1462935"/>
                  <a:pt x="964944" y="1457533"/>
                </a:cubicBezTo>
                <a:cubicBezTo>
                  <a:pt x="964944" y="1452132"/>
                  <a:pt x="969264" y="1447748"/>
                  <a:pt x="974664" y="1447748"/>
                </a:cubicBezTo>
                <a:close/>
                <a:moveTo>
                  <a:pt x="1215884" y="1447744"/>
                </a:moveTo>
                <a:cubicBezTo>
                  <a:pt x="1221284" y="1447744"/>
                  <a:pt x="1225668" y="1452192"/>
                  <a:pt x="1225668" y="1457530"/>
                </a:cubicBezTo>
                <a:cubicBezTo>
                  <a:pt x="1225668" y="1462869"/>
                  <a:pt x="1221221" y="1467254"/>
                  <a:pt x="1215884" y="1467254"/>
                </a:cubicBezTo>
                <a:cubicBezTo>
                  <a:pt x="1210549" y="1467254"/>
                  <a:pt x="1206165" y="1462932"/>
                  <a:pt x="1206165" y="1457530"/>
                </a:cubicBezTo>
                <a:cubicBezTo>
                  <a:pt x="1206165" y="1452129"/>
                  <a:pt x="1210484" y="1447744"/>
                  <a:pt x="1215884" y="1447744"/>
                </a:cubicBezTo>
                <a:close/>
                <a:moveTo>
                  <a:pt x="1457106" y="1447741"/>
                </a:moveTo>
                <a:cubicBezTo>
                  <a:pt x="1462442" y="1447741"/>
                  <a:pt x="1466826" y="1452189"/>
                  <a:pt x="1466826" y="1457527"/>
                </a:cubicBezTo>
                <a:cubicBezTo>
                  <a:pt x="1466826" y="1462866"/>
                  <a:pt x="1462506" y="1467251"/>
                  <a:pt x="1457106" y="1467251"/>
                </a:cubicBezTo>
                <a:cubicBezTo>
                  <a:pt x="1451706" y="1467251"/>
                  <a:pt x="1447322" y="1462929"/>
                  <a:pt x="1447322" y="1457527"/>
                </a:cubicBezTo>
                <a:cubicBezTo>
                  <a:pt x="1447322" y="1452126"/>
                  <a:pt x="1451706" y="1447741"/>
                  <a:pt x="1457106" y="1447741"/>
                </a:cubicBezTo>
                <a:close/>
                <a:moveTo>
                  <a:pt x="1698330" y="1447738"/>
                </a:moveTo>
                <a:cubicBezTo>
                  <a:pt x="1703732" y="1447738"/>
                  <a:pt x="1708116" y="1452186"/>
                  <a:pt x="1708116" y="1457524"/>
                </a:cubicBezTo>
                <a:cubicBezTo>
                  <a:pt x="1708116" y="1462863"/>
                  <a:pt x="1703732" y="1467247"/>
                  <a:pt x="1698330" y="1467247"/>
                </a:cubicBezTo>
                <a:cubicBezTo>
                  <a:pt x="1692929" y="1467247"/>
                  <a:pt x="1688546" y="1462926"/>
                  <a:pt x="1688546" y="1457524"/>
                </a:cubicBezTo>
                <a:cubicBezTo>
                  <a:pt x="1688546" y="1452123"/>
                  <a:pt x="1692929" y="1447738"/>
                  <a:pt x="1698330" y="1447738"/>
                </a:cubicBezTo>
                <a:close/>
                <a:moveTo>
                  <a:pt x="1939580" y="1447735"/>
                </a:moveTo>
                <a:cubicBezTo>
                  <a:pt x="1944978" y="1447735"/>
                  <a:pt x="1949363" y="1452183"/>
                  <a:pt x="1949363" y="1457520"/>
                </a:cubicBezTo>
                <a:cubicBezTo>
                  <a:pt x="1949363" y="1462859"/>
                  <a:pt x="1944916" y="1467244"/>
                  <a:pt x="1939580" y="1467244"/>
                </a:cubicBezTo>
                <a:cubicBezTo>
                  <a:pt x="1934245" y="1467244"/>
                  <a:pt x="1929859" y="1462922"/>
                  <a:pt x="1929859" y="1457520"/>
                </a:cubicBezTo>
                <a:cubicBezTo>
                  <a:pt x="1929859" y="1452120"/>
                  <a:pt x="1934181" y="1447735"/>
                  <a:pt x="1939580" y="1447735"/>
                </a:cubicBezTo>
                <a:close/>
                <a:moveTo>
                  <a:pt x="2180788" y="1447732"/>
                </a:moveTo>
                <a:cubicBezTo>
                  <a:pt x="2186189" y="1447732"/>
                  <a:pt x="2190580" y="1452180"/>
                  <a:pt x="2190580" y="1457517"/>
                </a:cubicBezTo>
                <a:cubicBezTo>
                  <a:pt x="2190580" y="1462856"/>
                  <a:pt x="2186136" y="1467241"/>
                  <a:pt x="2180788" y="1467241"/>
                </a:cubicBezTo>
                <a:cubicBezTo>
                  <a:pt x="2175475" y="1467241"/>
                  <a:pt x="2171083" y="1462919"/>
                  <a:pt x="2171083" y="1457517"/>
                </a:cubicBezTo>
                <a:cubicBezTo>
                  <a:pt x="2171083" y="1452116"/>
                  <a:pt x="2175412" y="1447732"/>
                  <a:pt x="2180788" y="1447732"/>
                </a:cubicBezTo>
                <a:close/>
                <a:moveTo>
                  <a:pt x="2422036" y="1447728"/>
                </a:moveTo>
                <a:cubicBezTo>
                  <a:pt x="2427370" y="1447728"/>
                  <a:pt x="2431752" y="1452177"/>
                  <a:pt x="2431752" y="1457514"/>
                </a:cubicBezTo>
                <a:cubicBezTo>
                  <a:pt x="2431752" y="1462853"/>
                  <a:pt x="2427434" y="1467238"/>
                  <a:pt x="2422036" y="1467238"/>
                </a:cubicBezTo>
                <a:cubicBezTo>
                  <a:pt x="2416638" y="1467238"/>
                  <a:pt x="2412256" y="1462916"/>
                  <a:pt x="2412256" y="1457514"/>
                </a:cubicBezTo>
                <a:cubicBezTo>
                  <a:pt x="2412256" y="1452113"/>
                  <a:pt x="2416638" y="1447728"/>
                  <a:pt x="2422036" y="1447728"/>
                </a:cubicBezTo>
                <a:close/>
                <a:moveTo>
                  <a:pt x="2663275" y="1447725"/>
                </a:moveTo>
                <a:cubicBezTo>
                  <a:pt x="2668609" y="1447725"/>
                  <a:pt x="2672996" y="1452173"/>
                  <a:pt x="2672996" y="1457511"/>
                </a:cubicBezTo>
                <a:cubicBezTo>
                  <a:pt x="2672996" y="1462850"/>
                  <a:pt x="2668674" y="1467235"/>
                  <a:pt x="2663275" y="1467235"/>
                </a:cubicBezTo>
                <a:cubicBezTo>
                  <a:pt x="2657874" y="1467235"/>
                  <a:pt x="2653490" y="1462913"/>
                  <a:pt x="2653490" y="1457511"/>
                </a:cubicBezTo>
                <a:cubicBezTo>
                  <a:pt x="2653490" y="1452110"/>
                  <a:pt x="2657874" y="1447725"/>
                  <a:pt x="2663275" y="1447725"/>
                </a:cubicBezTo>
                <a:close/>
                <a:moveTo>
                  <a:pt x="2904571" y="1447722"/>
                </a:moveTo>
                <a:cubicBezTo>
                  <a:pt x="2909970" y="1447722"/>
                  <a:pt x="2914353" y="1452170"/>
                  <a:pt x="2914353" y="1457508"/>
                </a:cubicBezTo>
                <a:cubicBezTo>
                  <a:pt x="2914353" y="1462847"/>
                  <a:pt x="2909970" y="1467232"/>
                  <a:pt x="2904571" y="1467232"/>
                </a:cubicBezTo>
                <a:cubicBezTo>
                  <a:pt x="2899172" y="1467232"/>
                  <a:pt x="2894789" y="1462910"/>
                  <a:pt x="2894789" y="1457508"/>
                </a:cubicBezTo>
                <a:cubicBezTo>
                  <a:pt x="2894789" y="1452107"/>
                  <a:pt x="2899172" y="1447722"/>
                  <a:pt x="2904571" y="1447722"/>
                </a:cubicBezTo>
                <a:close/>
                <a:moveTo>
                  <a:pt x="3145749" y="1447719"/>
                </a:moveTo>
                <a:cubicBezTo>
                  <a:pt x="3151148" y="1447719"/>
                  <a:pt x="3155531" y="1452167"/>
                  <a:pt x="3155531" y="1457505"/>
                </a:cubicBezTo>
                <a:cubicBezTo>
                  <a:pt x="3155531" y="1462844"/>
                  <a:pt x="3151085" y="1467228"/>
                  <a:pt x="3145749" y="1467228"/>
                </a:cubicBezTo>
                <a:cubicBezTo>
                  <a:pt x="3140414" y="1467228"/>
                  <a:pt x="3136031" y="1462907"/>
                  <a:pt x="3136031" y="1457505"/>
                </a:cubicBezTo>
                <a:cubicBezTo>
                  <a:pt x="3136031" y="1452104"/>
                  <a:pt x="3140350" y="1447719"/>
                  <a:pt x="3145749" y="1447719"/>
                </a:cubicBezTo>
                <a:close/>
                <a:moveTo>
                  <a:pt x="3386957" y="1447715"/>
                </a:moveTo>
                <a:cubicBezTo>
                  <a:pt x="3392358" y="1447715"/>
                  <a:pt x="3396743" y="1452164"/>
                  <a:pt x="3396743" y="1457501"/>
                </a:cubicBezTo>
                <a:cubicBezTo>
                  <a:pt x="3396743" y="1462840"/>
                  <a:pt x="3392295" y="1467225"/>
                  <a:pt x="3386957" y="1467225"/>
                </a:cubicBezTo>
                <a:cubicBezTo>
                  <a:pt x="3381620" y="1467225"/>
                  <a:pt x="3377235" y="1462903"/>
                  <a:pt x="3377235" y="1457501"/>
                </a:cubicBezTo>
                <a:cubicBezTo>
                  <a:pt x="3377235" y="1452100"/>
                  <a:pt x="3381555" y="1447715"/>
                  <a:pt x="3386957" y="1447715"/>
                </a:cubicBezTo>
                <a:close/>
                <a:moveTo>
                  <a:pt x="3628211" y="1447712"/>
                </a:moveTo>
                <a:cubicBezTo>
                  <a:pt x="3633528" y="1447712"/>
                  <a:pt x="3637936" y="1452161"/>
                  <a:pt x="3637936" y="1457498"/>
                </a:cubicBezTo>
                <a:cubicBezTo>
                  <a:pt x="3637936" y="1462837"/>
                  <a:pt x="3633592" y="1467222"/>
                  <a:pt x="3628211" y="1467222"/>
                </a:cubicBezTo>
                <a:cubicBezTo>
                  <a:pt x="3622813" y="1467222"/>
                  <a:pt x="3618429" y="1462900"/>
                  <a:pt x="3618429" y="1457498"/>
                </a:cubicBezTo>
                <a:cubicBezTo>
                  <a:pt x="3618429" y="1452097"/>
                  <a:pt x="3622813" y="1447712"/>
                  <a:pt x="3628211" y="1447712"/>
                </a:cubicBezTo>
                <a:close/>
                <a:moveTo>
                  <a:pt x="3869430" y="1447709"/>
                </a:moveTo>
                <a:cubicBezTo>
                  <a:pt x="3874763" y="1447709"/>
                  <a:pt x="3879147" y="1452158"/>
                  <a:pt x="3879147" y="1457495"/>
                </a:cubicBezTo>
                <a:cubicBezTo>
                  <a:pt x="3879147" y="1462834"/>
                  <a:pt x="3874826" y="1467219"/>
                  <a:pt x="3869430" y="1467219"/>
                </a:cubicBezTo>
                <a:cubicBezTo>
                  <a:pt x="3864030" y="1467219"/>
                  <a:pt x="3859646" y="1462897"/>
                  <a:pt x="3859646" y="1457495"/>
                </a:cubicBezTo>
                <a:cubicBezTo>
                  <a:pt x="3859646" y="1452094"/>
                  <a:pt x="3864030" y="1447709"/>
                  <a:pt x="3869430" y="1447709"/>
                </a:cubicBezTo>
                <a:close/>
                <a:moveTo>
                  <a:pt x="4110581" y="1447706"/>
                </a:moveTo>
                <a:cubicBezTo>
                  <a:pt x="4115984" y="1447706"/>
                  <a:pt x="4120362" y="1452154"/>
                  <a:pt x="4120362" y="1457492"/>
                </a:cubicBezTo>
                <a:cubicBezTo>
                  <a:pt x="4120362" y="1462831"/>
                  <a:pt x="4115984" y="1467216"/>
                  <a:pt x="4110581" y="1467216"/>
                </a:cubicBezTo>
                <a:cubicBezTo>
                  <a:pt x="4105180" y="1467216"/>
                  <a:pt x="4100797" y="1462894"/>
                  <a:pt x="4100797" y="1457492"/>
                </a:cubicBezTo>
                <a:cubicBezTo>
                  <a:pt x="4100797" y="1452091"/>
                  <a:pt x="4105180" y="1447706"/>
                  <a:pt x="4110581" y="1447706"/>
                </a:cubicBezTo>
                <a:close/>
                <a:moveTo>
                  <a:pt x="4351806" y="1447703"/>
                </a:moveTo>
                <a:cubicBezTo>
                  <a:pt x="4357195" y="1447703"/>
                  <a:pt x="4361580" y="1452151"/>
                  <a:pt x="4361580" y="1457489"/>
                </a:cubicBezTo>
                <a:cubicBezTo>
                  <a:pt x="4361580" y="1462828"/>
                  <a:pt x="4357195" y="1467212"/>
                  <a:pt x="4351806" y="1467212"/>
                </a:cubicBezTo>
                <a:cubicBezTo>
                  <a:pt x="4346397" y="1467212"/>
                  <a:pt x="4342006" y="1462891"/>
                  <a:pt x="4342006" y="1457489"/>
                </a:cubicBezTo>
                <a:cubicBezTo>
                  <a:pt x="4342006" y="1452088"/>
                  <a:pt x="4346397" y="1447703"/>
                  <a:pt x="4351806" y="1447703"/>
                </a:cubicBezTo>
                <a:close/>
                <a:moveTo>
                  <a:pt x="4593017" y="1447699"/>
                </a:moveTo>
                <a:cubicBezTo>
                  <a:pt x="4598413" y="1447699"/>
                  <a:pt x="4602795" y="1452148"/>
                  <a:pt x="4602795" y="1457485"/>
                </a:cubicBezTo>
                <a:cubicBezTo>
                  <a:pt x="4602795" y="1462824"/>
                  <a:pt x="4598350" y="1467209"/>
                  <a:pt x="4593017" y="1467209"/>
                </a:cubicBezTo>
                <a:cubicBezTo>
                  <a:pt x="4587686" y="1467209"/>
                  <a:pt x="4583304" y="1462887"/>
                  <a:pt x="4583304" y="1457485"/>
                </a:cubicBezTo>
                <a:cubicBezTo>
                  <a:pt x="4583304" y="1452084"/>
                  <a:pt x="4587622" y="1447699"/>
                  <a:pt x="4593017" y="1447699"/>
                </a:cubicBezTo>
                <a:close/>
                <a:moveTo>
                  <a:pt x="4834252" y="1447696"/>
                </a:moveTo>
                <a:cubicBezTo>
                  <a:pt x="4839658" y="1447696"/>
                  <a:pt x="4844038" y="1452145"/>
                  <a:pt x="4844038" y="1457482"/>
                </a:cubicBezTo>
                <a:cubicBezTo>
                  <a:pt x="4844038" y="1462821"/>
                  <a:pt x="4839595" y="1467206"/>
                  <a:pt x="4834252" y="1467206"/>
                </a:cubicBezTo>
                <a:cubicBezTo>
                  <a:pt x="4828915" y="1467206"/>
                  <a:pt x="4824532" y="1462884"/>
                  <a:pt x="4824532" y="1457482"/>
                </a:cubicBezTo>
                <a:cubicBezTo>
                  <a:pt x="4824532" y="1452081"/>
                  <a:pt x="4828851" y="1447696"/>
                  <a:pt x="4834252" y="1447696"/>
                </a:cubicBezTo>
                <a:close/>
                <a:moveTo>
                  <a:pt x="5075485" y="1447693"/>
                </a:moveTo>
                <a:cubicBezTo>
                  <a:pt x="5080819" y="1447693"/>
                  <a:pt x="5085201" y="1452142"/>
                  <a:pt x="5085201" y="1457479"/>
                </a:cubicBezTo>
                <a:cubicBezTo>
                  <a:pt x="5085201" y="1462818"/>
                  <a:pt x="5080883" y="1467203"/>
                  <a:pt x="5075485" y="1467203"/>
                </a:cubicBezTo>
                <a:cubicBezTo>
                  <a:pt x="5070086" y="1467203"/>
                  <a:pt x="5065704" y="1462881"/>
                  <a:pt x="5065704" y="1457479"/>
                </a:cubicBezTo>
                <a:cubicBezTo>
                  <a:pt x="5065704" y="1452078"/>
                  <a:pt x="5070086" y="1447693"/>
                  <a:pt x="5075485" y="1447693"/>
                </a:cubicBezTo>
                <a:close/>
                <a:moveTo>
                  <a:pt x="5316710" y="1447690"/>
                </a:moveTo>
                <a:cubicBezTo>
                  <a:pt x="5322044" y="1447690"/>
                  <a:pt x="5326429" y="1452138"/>
                  <a:pt x="5326429" y="1457476"/>
                </a:cubicBezTo>
                <a:cubicBezTo>
                  <a:pt x="5326429" y="1462815"/>
                  <a:pt x="5322105" y="1467200"/>
                  <a:pt x="5316710" y="1467200"/>
                </a:cubicBezTo>
                <a:cubicBezTo>
                  <a:pt x="5311314" y="1467200"/>
                  <a:pt x="5306924" y="1462878"/>
                  <a:pt x="5306924" y="1457476"/>
                </a:cubicBezTo>
                <a:cubicBezTo>
                  <a:pt x="5306924" y="1452075"/>
                  <a:pt x="5311314" y="1447690"/>
                  <a:pt x="5316710" y="1447690"/>
                </a:cubicBezTo>
                <a:close/>
                <a:moveTo>
                  <a:pt x="5557991" y="1447686"/>
                </a:moveTo>
                <a:cubicBezTo>
                  <a:pt x="5563391" y="1447686"/>
                  <a:pt x="5567774" y="1452135"/>
                  <a:pt x="5567774" y="1457473"/>
                </a:cubicBezTo>
                <a:cubicBezTo>
                  <a:pt x="5567774" y="1462812"/>
                  <a:pt x="5563391" y="1467196"/>
                  <a:pt x="5557991" y="1467196"/>
                </a:cubicBezTo>
                <a:cubicBezTo>
                  <a:pt x="5552592" y="1467196"/>
                  <a:pt x="5548208" y="1462875"/>
                  <a:pt x="5548208" y="1457473"/>
                </a:cubicBezTo>
                <a:cubicBezTo>
                  <a:pt x="5548208" y="1452071"/>
                  <a:pt x="5552592" y="1447686"/>
                  <a:pt x="5557991" y="1447686"/>
                </a:cubicBezTo>
                <a:close/>
                <a:moveTo>
                  <a:pt x="5799205" y="1447683"/>
                </a:moveTo>
                <a:cubicBezTo>
                  <a:pt x="5804606" y="1447683"/>
                  <a:pt x="5808989" y="1452132"/>
                  <a:pt x="5808989" y="1457470"/>
                </a:cubicBezTo>
                <a:cubicBezTo>
                  <a:pt x="5808989" y="1462808"/>
                  <a:pt x="5804542" y="1467193"/>
                  <a:pt x="5799205" y="1467193"/>
                </a:cubicBezTo>
                <a:cubicBezTo>
                  <a:pt x="5793870" y="1467193"/>
                  <a:pt x="5789486" y="1462872"/>
                  <a:pt x="5789486" y="1457470"/>
                </a:cubicBezTo>
                <a:cubicBezTo>
                  <a:pt x="5789486" y="1452068"/>
                  <a:pt x="5793806" y="1447683"/>
                  <a:pt x="5799205" y="1447683"/>
                </a:cubicBezTo>
                <a:close/>
                <a:moveTo>
                  <a:pt x="6040432" y="1447680"/>
                </a:moveTo>
                <a:cubicBezTo>
                  <a:pt x="6045832" y="1447680"/>
                  <a:pt x="6050216" y="1452129"/>
                  <a:pt x="6050216" y="1457466"/>
                </a:cubicBezTo>
                <a:cubicBezTo>
                  <a:pt x="6050216" y="1462805"/>
                  <a:pt x="6045769" y="1467190"/>
                  <a:pt x="6040432" y="1467190"/>
                </a:cubicBezTo>
                <a:cubicBezTo>
                  <a:pt x="6035095" y="1467190"/>
                  <a:pt x="6030712" y="1462868"/>
                  <a:pt x="6030712" y="1457466"/>
                </a:cubicBezTo>
                <a:cubicBezTo>
                  <a:pt x="6030712" y="1452065"/>
                  <a:pt x="6035032" y="1447680"/>
                  <a:pt x="6040432" y="1447680"/>
                </a:cubicBezTo>
                <a:close/>
                <a:moveTo>
                  <a:pt x="6281661" y="1447677"/>
                </a:moveTo>
                <a:cubicBezTo>
                  <a:pt x="6286997" y="1447677"/>
                  <a:pt x="6291381" y="1452126"/>
                  <a:pt x="6291381" y="1457463"/>
                </a:cubicBezTo>
                <a:cubicBezTo>
                  <a:pt x="6291381" y="1462802"/>
                  <a:pt x="6287061" y="1467187"/>
                  <a:pt x="6281661" y="1467187"/>
                </a:cubicBezTo>
                <a:cubicBezTo>
                  <a:pt x="6276261" y="1467187"/>
                  <a:pt x="6271877" y="1462865"/>
                  <a:pt x="6271877" y="1457463"/>
                </a:cubicBezTo>
                <a:cubicBezTo>
                  <a:pt x="6271877" y="1452062"/>
                  <a:pt x="6276261" y="1447677"/>
                  <a:pt x="6281661" y="1447677"/>
                </a:cubicBezTo>
                <a:close/>
                <a:moveTo>
                  <a:pt x="6522889" y="1447674"/>
                </a:moveTo>
                <a:cubicBezTo>
                  <a:pt x="6528225" y="1447674"/>
                  <a:pt x="6532610" y="1452123"/>
                  <a:pt x="6532610" y="1457460"/>
                </a:cubicBezTo>
                <a:cubicBezTo>
                  <a:pt x="6532610" y="1462799"/>
                  <a:pt x="6528289" y="1467184"/>
                  <a:pt x="6522889" y="1467184"/>
                </a:cubicBezTo>
                <a:cubicBezTo>
                  <a:pt x="6517489" y="1467184"/>
                  <a:pt x="6513105" y="1462862"/>
                  <a:pt x="6513105" y="1457460"/>
                </a:cubicBezTo>
                <a:cubicBezTo>
                  <a:pt x="6513105" y="1452058"/>
                  <a:pt x="6517489" y="1447674"/>
                  <a:pt x="6522889" y="1447674"/>
                </a:cubicBezTo>
                <a:close/>
                <a:moveTo>
                  <a:pt x="6764118" y="1447670"/>
                </a:moveTo>
                <a:cubicBezTo>
                  <a:pt x="6769518" y="1447670"/>
                  <a:pt x="6773902" y="1452119"/>
                  <a:pt x="6773902" y="1457457"/>
                </a:cubicBezTo>
                <a:cubicBezTo>
                  <a:pt x="6773902" y="1462796"/>
                  <a:pt x="6769518" y="1467181"/>
                  <a:pt x="6764118" y="1467181"/>
                </a:cubicBezTo>
                <a:cubicBezTo>
                  <a:pt x="6758718" y="1467181"/>
                  <a:pt x="6754335" y="1462859"/>
                  <a:pt x="6754335" y="1457457"/>
                </a:cubicBezTo>
                <a:cubicBezTo>
                  <a:pt x="6754335" y="1452055"/>
                  <a:pt x="6758718" y="1447670"/>
                  <a:pt x="6764118" y="1447670"/>
                </a:cubicBezTo>
                <a:close/>
                <a:moveTo>
                  <a:pt x="7005346" y="1447667"/>
                </a:moveTo>
                <a:cubicBezTo>
                  <a:pt x="7010746" y="1447667"/>
                  <a:pt x="7015130" y="1452116"/>
                  <a:pt x="7015130" y="1457454"/>
                </a:cubicBezTo>
                <a:cubicBezTo>
                  <a:pt x="7015130" y="1462793"/>
                  <a:pt x="7010683" y="1467177"/>
                  <a:pt x="7005346" y="1467177"/>
                </a:cubicBezTo>
                <a:cubicBezTo>
                  <a:pt x="7000009" y="1467177"/>
                  <a:pt x="6995626" y="1462856"/>
                  <a:pt x="6995626" y="1457454"/>
                </a:cubicBezTo>
                <a:cubicBezTo>
                  <a:pt x="6995626" y="1452052"/>
                  <a:pt x="6999946" y="1447667"/>
                  <a:pt x="7005346" y="1447667"/>
                </a:cubicBezTo>
                <a:close/>
                <a:moveTo>
                  <a:pt x="7246575" y="1447664"/>
                </a:moveTo>
                <a:cubicBezTo>
                  <a:pt x="7251975" y="1447664"/>
                  <a:pt x="7256359" y="1452113"/>
                  <a:pt x="7256359" y="1457451"/>
                </a:cubicBezTo>
                <a:cubicBezTo>
                  <a:pt x="7256359" y="1462789"/>
                  <a:pt x="7251912" y="1467174"/>
                  <a:pt x="7246575" y="1467174"/>
                </a:cubicBezTo>
                <a:cubicBezTo>
                  <a:pt x="7241238" y="1467174"/>
                  <a:pt x="7236855" y="1462852"/>
                  <a:pt x="7236855" y="1457451"/>
                </a:cubicBezTo>
                <a:cubicBezTo>
                  <a:pt x="7236855" y="1452049"/>
                  <a:pt x="7241175" y="1447664"/>
                  <a:pt x="7246575" y="1447664"/>
                </a:cubicBezTo>
                <a:close/>
                <a:moveTo>
                  <a:pt x="7487803" y="1447661"/>
                </a:moveTo>
                <a:cubicBezTo>
                  <a:pt x="7493139" y="1447661"/>
                  <a:pt x="7497524" y="1452110"/>
                  <a:pt x="7497524" y="1457447"/>
                </a:cubicBezTo>
                <a:cubicBezTo>
                  <a:pt x="7497524" y="1462786"/>
                  <a:pt x="7493203" y="1467171"/>
                  <a:pt x="7487803" y="1467171"/>
                </a:cubicBezTo>
                <a:cubicBezTo>
                  <a:pt x="7482403" y="1467171"/>
                  <a:pt x="7478019" y="1462849"/>
                  <a:pt x="7478019" y="1457447"/>
                </a:cubicBezTo>
                <a:cubicBezTo>
                  <a:pt x="7478019" y="1452046"/>
                  <a:pt x="7482403" y="1447661"/>
                  <a:pt x="7487803" y="1447661"/>
                </a:cubicBezTo>
                <a:close/>
                <a:moveTo>
                  <a:pt x="7729032" y="1447657"/>
                </a:moveTo>
                <a:cubicBezTo>
                  <a:pt x="7734369" y="1447657"/>
                  <a:pt x="7738753" y="1452106"/>
                  <a:pt x="7738753" y="1457444"/>
                </a:cubicBezTo>
                <a:cubicBezTo>
                  <a:pt x="7738753" y="1462783"/>
                  <a:pt x="7734432" y="1467168"/>
                  <a:pt x="7729032" y="1467168"/>
                </a:cubicBezTo>
                <a:cubicBezTo>
                  <a:pt x="7723632" y="1467168"/>
                  <a:pt x="7719249" y="1462846"/>
                  <a:pt x="7719249" y="1457444"/>
                </a:cubicBezTo>
                <a:cubicBezTo>
                  <a:pt x="7719249" y="1452042"/>
                  <a:pt x="7723632" y="1447657"/>
                  <a:pt x="7729032" y="1447657"/>
                </a:cubicBezTo>
                <a:close/>
                <a:moveTo>
                  <a:pt x="7970260" y="1447654"/>
                </a:moveTo>
                <a:cubicBezTo>
                  <a:pt x="7975661" y="1447654"/>
                  <a:pt x="7980044" y="1452103"/>
                  <a:pt x="7980044" y="1457441"/>
                </a:cubicBezTo>
                <a:cubicBezTo>
                  <a:pt x="7980044" y="1462780"/>
                  <a:pt x="7975661" y="1467165"/>
                  <a:pt x="7970260" y="1467165"/>
                </a:cubicBezTo>
                <a:cubicBezTo>
                  <a:pt x="7964860" y="1467165"/>
                  <a:pt x="7960477" y="1462843"/>
                  <a:pt x="7960477" y="1457441"/>
                </a:cubicBezTo>
                <a:cubicBezTo>
                  <a:pt x="7960477" y="1452039"/>
                  <a:pt x="7964860" y="1447654"/>
                  <a:pt x="7970260" y="1447654"/>
                </a:cubicBezTo>
                <a:close/>
                <a:moveTo>
                  <a:pt x="8211553" y="1447651"/>
                </a:moveTo>
                <a:cubicBezTo>
                  <a:pt x="8216889" y="1447651"/>
                  <a:pt x="8221273" y="1452100"/>
                  <a:pt x="8221273" y="1457438"/>
                </a:cubicBezTo>
                <a:cubicBezTo>
                  <a:pt x="8221273" y="1462777"/>
                  <a:pt x="8216953" y="1467162"/>
                  <a:pt x="8211553" y="1467162"/>
                </a:cubicBezTo>
                <a:cubicBezTo>
                  <a:pt x="8206152" y="1467162"/>
                  <a:pt x="8201769" y="1462840"/>
                  <a:pt x="8201769" y="1457438"/>
                </a:cubicBezTo>
                <a:cubicBezTo>
                  <a:pt x="8201769" y="1452036"/>
                  <a:pt x="8206152" y="1447651"/>
                  <a:pt x="8211553" y="1447651"/>
                </a:cubicBezTo>
                <a:close/>
                <a:moveTo>
                  <a:pt x="8452781" y="1447648"/>
                </a:moveTo>
                <a:cubicBezTo>
                  <a:pt x="8458181" y="1447648"/>
                  <a:pt x="8462566" y="1452097"/>
                  <a:pt x="8462566" y="1457435"/>
                </a:cubicBezTo>
                <a:cubicBezTo>
                  <a:pt x="8462566" y="1462774"/>
                  <a:pt x="8458118" y="1467158"/>
                  <a:pt x="8452781" y="1467158"/>
                </a:cubicBezTo>
                <a:cubicBezTo>
                  <a:pt x="8447445" y="1467158"/>
                  <a:pt x="8443061" y="1462837"/>
                  <a:pt x="8443061" y="1457435"/>
                </a:cubicBezTo>
                <a:cubicBezTo>
                  <a:pt x="8443061" y="1452033"/>
                  <a:pt x="8447381" y="1447648"/>
                  <a:pt x="8452781" y="1447648"/>
                </a:cubicBezTo>
                <a:close/>
                <a:moveTo>
                  <a:pt x="8694009" y="1447644"/>
                </a:moveTo>
                <a:cubicBezTo>
                  <a:pt x="8699346" y="1447644"/>
                  <a:pt x="8703730" y="1452094"/>
                  <a:pt x="8703730" y="1457431"/>
                </a:cubicBezTo>
                <a:cubicBezTo>
                  <a:pt x="8703730" y="1462770"/>
                  <a:pt x="8699346" y="1467155"/>
                  <a:pt x="8694009" y="1467155"/>
                </a:cubicBezTo>
                <a:cubicBezTo>
                  <a:pt x="8688673" y="1467155"/>
                  <a:pt x="8684289" y="1462833"/>
                  <a:pt x="8684289" y="1457431"/>
                </a:cubicBezTo>
                <a:cubicBezTo>
                  <a:pt x="8684289" y="1452029"/>
                  <a:pt x="8688609" y="1447644"/>
                  <a:pt x="8694009" y="1447644"/>
                </a:cubicBezTo>
                <a:close/>
                <a:moveTo>
                  <a:pt x="8935237" y="1447641"/>
                </a:moveTo>
                <a:cubicBezTo>
                  <a:pt x="8940574" y="1447641"/>
                  <a:pt x="8944958" y="1452090"/>
                  <a:pt x="8944958" y="1457428"/>
                </a:cubicBezTo>
                <a:cubicBezTo>
                  <a:pt x="8944958" y="1462767"/>
                  <a:pt x="8940638" y="1467152"/>
                  <a:pt x="8935237" y="1467152"/>
                </a:cubicBezTo>
                <a:cubicBezTo>
                  <a:pt x="8929837" y="1467152"/>
                  <a:pt x="8925454" y="1462830"/>
                  <a:pt x="8925454" y="1457428"/>
                </a:cubicBezTo>
                <a:cubicBezTo>
                  <a:pt x="8925454" y="1452026"/>
                  <a:pt x="8929837" y="1447641"/>
                  <a:pt x="8935237" y="1447641"/>
                </a:cubicBezTo>
                <a:close/>
                <a:moveTo>
                  <a:pt x="9176467" y="1447638"/>
                </a:moveTo>
                <a:cubicBezTo>
                  <a:pt x="9181803" y="1447638"/>
                  <a:pt x="9186187" y="1452087"/>
                  <a:pt x="9186187" y="1457425"/>
                </a:cubicBezTo>
                <a:cubicBezTo>
                  <a:pt x="9186187" y="1462764"/>
                  <a:pt x="9181867" y="1467149"/>
                  <a:pt x="9176467" y="1467149"/>
                </a:cubicBezTo>
                <a:cubicBezTo>
                  <a:pt x="9171066" y="1467149"/>
                  <a:pt x="9166683" y="1462827"/>
                  <a:pt x="9166683" y="1457425"/>
                </a:cubicBezTo>
                <a:cubicBezTo>
                  <a:pt x="9166683" y="1452023"/>
                  <a:pt x="9171066" y="1447638"/>
                  <a:pt x="9176467" y="1447638"/>
                </a:cubicBezTo>
                <a:close/>
                <a:moveTo>
                  <a:pt x="9417695" y="1447635"/>
                </a:moveTo>
                <a:cubicBezTo>
                  <a:pt x="9423031" y="1447635"/>
                  <a:pt x="9427416" y="1452084"/>
                  <a:pt x="9427416" y="1457422"/>
                </a:cubicBezTo>
                <a:cubicBezTo>
                  <a:pt x="9427416" y="1462761"/>
                  <a:pt x="9423095" y="1467146"/>
                  <a:pt x="9417695" y="1467146"/>
                </a:cubicBezTo>
                <a:cubicBezTo>
                  <a:pt x="9412295" y="1467146"/>
                  <a:pt x="9407911" y="1462824"/>
                  <a:pt x="9407911" y="1457422"/>
                </a:cubicBezTo>
                <a:cubicBezTo>
                  <a:pt x="9407911" y="1452020"/>
                  <a:pt x="9412295" y="1447635"/>
                  <a:pt x="9417695" y="1447635"/>
                </a:cubicBezTo>
                <a:close/>
                <a:moveTo>
                  <a:pt x="9649203" y="1206548"/>
                </a:moveTo>
                <a:cubicBezTo>
                  <a:pt x="9654540" y="1206548"/>
                  <a:pt x="9658923" y="1210998"/>
                  <a:pt x="9658923" y="1216336"/>
                </a:cubicBezTo>
                <a:cubicBezTo>
                  <a:pt x="9658923" y="1221674"/>
                  <a:pt x="9654540" y="1226063"/>
                  <a:pt x="9649203" y="1226063"/>
                </a:cubicBezTo>
                <a:cubicBezTo>
                  <a:pt x="9643866" y="1226063"/>
                  <a:pt x="9639483" y="1221738"/>
                  <a:pt x="9639483" y="1216336"/>
                </a:cubicBezTo>
                <a:cubicBezTo>
                  <a:pt x="9639483" y="1210933"/>
                  <a:pt x="9643803" y="1206548"/>
                  <a:pt x="9649203" y="1206548"/>
                </a:cubicBezTo>
                <a:close/>
                <a:moveTo>
                  <a:pt x="9890432" y="1206544"/>
                </a:moveTo>
                <a:cubicBezTo>
                  <a:pt x="9895768" y="1206544"/>
                  <a:pt x="9900152" y="1210994"/>
                  <a:pt x="9900152" y="1216332"/>
                </a:cubicBezTo>
                <a:cubicBezTo>
                  <a:pt x="9900152" y="1221672"/>
                  <a:pt x="9895832" y="1226059"/>
                  <a:pt x="9890432" y="1226059"/>
                </a:cubicBezTo>
                <a:cubicBezTo>
                  <a:pt x="9885031" y="1226059"/>
                  <a:pt x="9880648" y="1221734"/>
                  <a:pt x="9880648" y="1216332"/>
                </a:cubicBezTo>
                <a:cubicBezTo>
                  <a:pt x="9880648" y="1210930"/>
                  <a:pt x="9885031" y="1206544"/>
                  <a:pt x="9890432" y="1206544"/>
                </a:cubicBezTo>
                <a:close/>
                <a:moveTo>
                  <a:pt x="10131660" y="1206541"/>
                </a:moveTo>
                <a:cubicBezTo>
                  <a:pt x="10137060" y="1206541"/>
                  <a:pt x="10141444" y="1210991"/>
                  <a:pt x="10141444" y="1216329"/>
                </a:cubicBezTo>
                <a:cubicBezTo>
                  <a:pt x="10141444" y="1221668"/>
                  <a:pt x="10136997" y="1226056"/>
                  <a:pt x="10131660" y="1226056"/>
                </a:cubicBezTo>
                <a:cubicBezTo>
                  <a:pt x="10126323" y="1226056"/>
                  <a:pt x="10121940" y="1221731"/>
                  <a:pt x="10121940" y="1216329"/>
                </a:cubicBezTo>
                <a:cubicBezTo>
                  <a:pt x="10121940" y="1210927"/>
                  <a:pt x="10126260" y="1206541"/>
                  <a:pt x="10131660" y="1206541"/>
                </a:cubicBezTo>
                <a:close/>
                <a:moveTo>
                  <a:pt x="10372888" y="1206538"/>
                </a:moveTo>
                <a:cubicBezTo>
                  <a:pt x="10378288" y="1206538"/>
                  <a:pt x="10382673" y="1210988"/>
                  <a:pt x="10382673" y="1216325"/>
                </a:cubicBezTo>
                <a:cubicBezTo>
                  <a:pt x="10382673" y="1221665"/>
                  <a:pt x="10378225" y="1226052"/>
                  <a:pt x="10372888" y="1226052"/>
                </a:cubicBezTo>
                <a:cubicBezTo>
                  <a:pt x="10367552" y="1226052"/>
                  <a:pt x="10363168" y="1221728"/>
                  <a:pt x="10363168" y="1216325"/>
                </a:cubicBezTo>
                <a:cubicBezTo>
                  <a:pt x="10363168" y="1210924"/>
                  <a:pt x="10367488" y="1206538"/>
                  <a:pt x="10372888" y="1206538"/>
                </a:cubicBezTo>
                <a:close/>
                <a:moveTo>
                  <a:pt x="10614116" y="1206535"/>
                </a:moveTo>
                <a:cubicBezTo>
                  <a:pt x="10619516" y="1206535"/>
                  <a:pt x="10623901" y="1210984"/>
                  <a:pt x="10623901" y="1216322"/>
                </a:cubicBezTo>
                <a:cubicBezTo>
                  <a:pt x="10623901" y="1221661"/>
                  <a:pt x="10619454" y="1226049"/>
                  <a:pt x="10614116" y="1226049"/>
                </a:cubicBezTo>
                <a:cubicBezTo>
                  <a:pt x="10608780" y="1226049"/>
                  <a:pt x="10604396" y="1221724"/>
                  <a:pt x="10604396" y="1216322"/>
                </a:cubicBezTo>
                <a:cubicBezTo>
                  <a:pt x="10604396" y="1210920"/>
                  <a:pt x="10608716" y="1206535"/>
                  <a:pt x="10614116" y="1206535"/>
                </a:cubicBezTo>
                <a:close/>
                <a:moveTo>
                  <a:pt x="10855345" y="1206531"/>
                </a:moveTo>
                <a:cubicBezTo>
                  <a:pt x="10860682" y="1206531"/>
                  <a:pt x="10865065" y="1210981"/>
                  <a:pt x="10865065" y="1216319"/>
                </a:cubicBezTo>
                <a:cubicBezTo>
                  <a:pt x="10865065" y="1221658"/>
                  <a:pt x="10860682" y="1226045"/>
                  <a:pt x="10855345" y="1226045"/>
                </a:cubicBezTo>
                <a:cubicBezTo>
                  <a:pt x="10850008" y="1226045"/>
                  <a:pt x="10845625" y="1221721"/>
                  <a:pt x="10845625" y="1216319"/>
                </a:cubicBezTo>
                <a:cubicBezTo>
                  <a:pt x="10845625" y="1210917"/>
                  <a:pt x="10849945" y="1206531"/>
                  <a:pt x="10855345" y="1206531"/>
                </a:cubicBezTo>
                <a:close/>
                <a:moveTo>
                  <a:pt x="11096574" y="1206528"/>
                </a:moveTo>
                <a:cubicBezTo>
                  <a:pt x="11101910" y="1206528"/>
                  <a:pt x="11106294" y="1210977"/>
                  <a:pt x="11106294" y="1216315"/>
                </a:cubicBezTo>
                <a:cubicBezTo>
                  <a:pt x="11106294" y="1221655"/>
                  <a:pt x="11101974" y="1226042"/>
                  <a:pt x="11096574" y="1226042"/>
                </a:cubicBezTo>
                <a:cubicBezTo>
                  <a:pt x="11091174" y="1226042"/>
                  <a:pt x="11086790" y="1221717"/>
                  <a:pt x="11086790" y="1216315"/>
                </a:cubicBezTo>
                <a:cubicBezTo>
                  <a:pt x="11086790" y="1210914"/>
                  <a:pt x="11091174" y="1206528"/>
                  <a:pt x="11096574" y="1206528"/>
                </a:cubicBezTo>
                <a:close/>
                <a:moveTo>
                  <a:pt x="11337802" y="1206524"/>
                </a:moveTo>
                <a:cubicBezTo>
                  <a:pt x="11343202" y="1206524"/>
                  <a:pt x="11347587" y="1210974"/>
                  <a:pt x="11347587" y="1216312"/>
                </a:cubicBezTo>
                <a:cubicBezTo>
                  <a:pt x="11347587" y="1221651"/>
                  <a:pt x="11343139" y="1226038"/>
                  <a:pt x="11337802" y="1226038"/>
                </a:cubicBezTo>
                <a:cubicBezTo>
                  <a:pt x="11332466" y="1226038"/>
                  <a:pt x="11328082" y="1221714"/>
                  <a:pt x="11328082" y="1216312"/>
                </a:cubicBezTo>
                <a:cubicBezTo>
                  <a:pt x="11328082" y="1210910"/>
                  <a:pt x="11332402" y="1206524"/>
                  <a:pt x="11337802" y="1206524"/>
                </a:cubicBezTo>
                <a:close/>
                <a:moveTo>
                  <a:pt x="11579030" y="1206521"/>
                </a:moveTo>
                <a:cubicBezTo>
                  <a:pt x="11584430" y="1206521"/>
                  <a:pt x="11588815" y="1210971"/>
                  <a:pt x="11588815" y="1216309"/>
                </a:cubicBezTo>
                <a:cubicBezTo>
                  <a:pt x="11588815" y="1221648"/>
                  <a:pt x="11584367" y="1226035"/>
                  <a:pt x="11579030" y="1226035"/>
                </a:cubicBezTo>
                <a:cubicBezTo>
                  <a:pt x="11573694" y="1226035"/>
                  <a:pt x="11569310" y="1221711"/>
                  <a:pt x="11569310" y="1216309"/>
                </a:cubicBezTo>
                <a:cubicBezTo>
                  <a:pt x="11569310" y="1210907"/>
                  <a:pt x="11573630" y="1206521"/>
                  <a:pt x="11579030" y="1206521"/>
                </a:cubicBezTo>
                <a:close/>
                <a:moveTo>
                  <a:pt x="11820259" y="1206518"/>
                </a:moveTo>
                <a:cubicBezTo>
                  <a:pt x="11825659" y="1206518"/>
                  <a:pt x="11830043" y="1210967"/>
                  <a:pt x="11830043" y="1216305"/>
                </a:cubicBezTo>
                <a:cubicBezTo>
                  <a:pt x="11830043" y="1221644"/>
                  <a:pt x="11825596" y="1226032"/>
                  <a:pt x="11820259" y="1226032"/>
                </a:cubicBezTo>
                <a:cubicBezTo>
                  <a:pt x="11814922" y="1226032"/>
                  <a:pt x="11810539" y="1221707"/>
                  <a:pt x="11810539" y="1216305"/>
                </a:cubicBezTo>
                <a:cubicBezTo>
                  <a:pt x="11810539" y="1210903"/>
                  <a:pt x="11814859" y="1206518"/>
                  <a:pt x="11820259" y="1206518"/>
                </a:cubicBezTo>
                <a:close/>
                <a:moveTo>
                  <a:pt x="9720" y="1206514"/>
                </a:moveTo>
                <a:cubicBezTo>
                  <a:pt x="15120" y="1206514"/>
                  <a:pt x="19504" y="1210964"/>
                  <a:pt x="19504" y="1216302"/>
                </a:cubicBezTo>
                <a:cubicBezTo>
                  <a:pt x="19504" y="1221641"/>
                  <a:pt x="15057" y="1226028"/>
                  <a:pt x="9720" y="1226028"/>
                </a:cubicBezTo>
                <a:cubicBezTo>
                  <a:pt x="4385" y="1226028"/>
                  <a:pt x="1" y="1221704"/>
                  <a:pt x="1" y="1216302"/>
                </a:cubicBezTo>
                <a:cubicBezTo>
                  <a:pt x="1" y="1210900"/>
                  <a:pt x="4321" y="1206514"/>
                  <a:pt x="9720" y="1206514"/>
                </a:cubicBezTo>
                <a:close/>
                <a:moveTo>
                  <a:pt x="251004" y="1206511"/>
                </a:moveTo>
                <a:cubicBezTo>
                  <a:pt x="256404" y="1206511"/>
                  <a:pt x="260788" y="1210961"/>
                  <a:pt x="260788" y="1216299"/>
                </a:cubicBezTo>
                <a:cubicBezTo>
                  <a:pt x="260788" y="1221638"/>
                  <a:pt x="256341" y="1226025"/>
                  <a:pt x="251004" y="1226025"/>
                </a:cubicBezTo>
                <a:cubicBezTo>
                  <a:pt x="245668" y="1226025"/>
                  <a:pt x="241284" y="1221700"/>
                  <a:pt x="241284" y="1216299"/>
                </a:cubicBezTo>
                <a:cubicBezTo>
                  <a:pt x="241284" y="1210897"/>
                  <a:pt x="245604" y="1206511"/>
                  <a:pt x="251004" y="1206511"/>
                </a:cubicBezTo>
                <a:close/>
                <a:moveTo>
                  <a:pt x="492223" y="1206507"/>
                </a:moveTo>
                <a:cubicBezTo>
                  <a:pt x="497559" y="1206507"/>
                  <a:pt x="501943" y="1210957"/>
                  <a:pt x="501943" y="1216295"/>
                </a:cubicBezTo>
                <a:cubicBezTo>
                  <a:pt x="501943" y="1221635"/>
                  <a:pt x="497623" y="1226021"/>
                  <a:pt x="492223" y="1226021"/>
                </a:cubicBezTo>
                <a:cubicBezTo>
                  <a:pt x="486823" y="1226021"/>
                  <a:pt x="482439" y="1221697"/>
                  <a:pt x="482439" y="1216295"/>
                </a:cubicBezTo>
                <a:cubicBezTo>
                  <a:pt x="482439" y="1210893"/>
                  <a:pt x="486823" y="1206507"/>
                  <a:pt x="492223" y="1206507"/>
                </a:cubicBezTo>
                <a:close/>
                <a:moveTo>
                  <a:pt x="733444" y="1206504"/>
                </a:moveTo>
                <a:cubicBezTo>
                  <a:pt x="738780" y="1206504"/>
                  <a:pt x="743164" y="1210954"/>
                  <a:pt x="743164" y="1216292"/>
                </a:cubicBezTo>
                <a:cubicBezTo>
                  <a:pt x="743164" y="1221631"/>
                  <a:pt x="738844" y="1226018"/>
                  <a:pt x="733444" y="1226018"/>
                </a:cubicBezTo>
                <a:cubicBezTo>
                  <a:pt x="728044" y="1226018"/>
                  <a:pt x="723660" y="1221694"/>
                  <a:pt x="723660" y="1216292"/>
                </a:cubicBezTo>
                <a:cubicBezTo>
                  <a:pt x="723660" y="1210890"/>
                  <a:pt x="728044" y="1206504"/>
                  <a:pt x="733444" y="1206504"/>
                </a:cubicBezTo>
                <a:close/>
                <a:moveTo>
                  <a:pt x="974664" y="1206501"/>
                </a:moveTo>
                <a:cubicBezTo>
                  <a:pt x="980064" y="1206501"/>
                  <a:pt x="984448" y="1210951"/>
                  <a:pt x="984448" y="1216288"/>
                </a:cubicBezTo>
                <a:cubicBezTo>
                  <a:pt x="984448" y="1221628"/>
                  <a:pt x="980001" y="1226014"/>
                  <a:pt x="974664" y="1226014"/>
                </a:cubicBezTo>
                <a:cubicBezTo>
                  <a:pt x="969328" y="1226014"/>
                  <a:pt x="964944" y="1221690"/>
                  <a:pt x="964944" y="1216288"/>
                </a:cubicBezTo>
                <a:cubicBezTo>
                  <a:pt x="964944" y="1210887"/>
                  <a:pt x="969264" y="1206501"/>
                  <a:pt x="974664" y="1206501"/>
                </a:cubicBezTo>
                <a:close/>
                <a:moveTo>
                  <a:pt x="1215884" y="1206497"/>
                </a:moveTo>
                <a:cubicBezTo>
                  <a:pt x="1221284" y="1206497"/>
                  <a:pt x="1225668" y="1210947"/>
                  <a:pt x="1225668" y="1216285"/>
                </a:cubicBezTo>
                <a:cubicBezTo>
                  <a:pt x="1225668" y="1221624"/>
                  <a:pt x="1221221" y="1226011"/>
                  <a:pt x="1215884" y="1226011"/>
                </a:cubicBezTo>
                <a:cubicBezTo>
                  <a:pt x="1210548" y="1226011"/>
                  <a:pt x="1206165" y="1221687"/>
                  <a:pt x="1206165" y="1216285"/>
                </a:cubicBezTo>
                <a:cubicBezTo>
                  <a:pt x="1206165" y="1210883"/>
                  <a:pt x="1210484" y="1206497"/>
                  <a:pt x="1215884" y="1206497"/>
                </a:cubicBezTo>
                <a:close/>
                <a:moveTo>
                  <a:pt x="1457106" y="1206494"/>
                </a:moveTo>
                <a:cubicBezTo>
                  <a:pt x="1462442" y="1206494"/>
                  <a:pt x="1466825" y="1210944"/>
                  <a:pt x="1466825" y="1216282"/>
                </a:cubicBezTo>
                <a:cubicBezTo>
                  <a:pt x="1466825" y="1221621"/>
                  <a:pt x="1462506" y="1226007"/>
                  <a:pt x="1457106" y="1226007"/>
                </a:cubicBezTo>
                <a:cubicBezTo>
                  <a:pt x="1451706" y="1226007"/>
                  <a:pt x="1447322" y="1221684"/>
                  <a:pt x="1447322" y="1216282"/>
                </a:cubicBezTo>
                <a:cubicBezTo>
                  <a:pt x="1447322" y="1210880"/>
                  <a:pt x="1451706" y="1206494"/>
                  <a:pt x="1457106" y="1206494"/>
                </a:cubicBezTo>
                <a:close/>
                <a:moveTo>
                  <a:pt x="1698330" y="1206491"/>
                </a:moveTo>
                <a:cubicBezTo>
                  <a:pt x="1703732" y="1206491"/>
                  <a:pt x="1708116" y="1210940"/>
                  <a:pt x="1708116" y="1216278"/>
                </a:cubicBezTo>
                <a:cubicBezTo>
                  <a:pt x="1708116" y="1221618"/>
                  <a:pt x="1703732" y="1226004"/>
                  <a:pt x="1698330" y="1226004"/>
                </a:cubicBezTo>
                <a:cubicBezTo>
                  <a:pt x="1692929" y="1226004"/>
                  <a:pt x="1688546" y="1221680"/>
                  <a:pt x="1688546" y="1216278"/>
                </a:cubicBezTo>
                <a:cubicBezTo>
                  <a:pt x="1688546" y="1210876"/>
                  <a:pt x="1692929" y="1206491"/>
                  <a:pt x="1698330" y="1206491"/>
                </a:cubicBezTo>
                <a:close/>
                <a:moveTo>
                  <a:pt x="1939580" y="1206487"/>
                </a:moveTo>
                <a:cubicBezTo>
                  <a:pt x="1944978" y="1206487"/>
                  <a:pt x="1949363" y="1210937"/>
                  <a:pt x="1949363" y="1216275"/>
                </a:cubicBezTo>
                <a:cubicBezTo>
                  <a:pt x="1949363" y="1221614"/>
                  <a:pt x="1944916" y="1226001"/>
                  <a:pt x="1939580" y="1226001"/>
                </a:cubicBezTo>
                <a:cubicBezTo>
                  <a:pt x="1934245" y="1226001"/>
                  <a:pt x="1929859" y="1221677"/>
                  <a:pt x="1929859" y="1216275"/>
                </a:cubicBezTo>
                <a:cubicBezTo>
                  <a:pt x="1929859" y="1210873"/>
                  <a:pt x="1934181" y="1206487"/>
                  <a:pt x="1939580" y="1206487"/>
                </a:cubicBezTo>
                <a:close/>
                <a:moveTo>
                  <a:pt x="2180788" y="1206484"/>
                </a:moveTo>
                <a:cubicBezTo>
                  <a:pt x="2186189" y="1206484"/>
                  <a:pt x="2190577" y="1210934"/>
                  <a:pt x="2190577" y="1216272"/>
                </a:cubicBezTo>
                <a:cubicBezTo>
                  <a:pt x="2190577" y="1221611"/>
                  <a:pt x="2186136" y="1225997"/>
                  <a:pt x="2180788" y="1225997"/>
                </a:cubicBezTo>
                <a:cubicBezTo>
                  <a:pt x="2175475" y="1225997"/>
                  <a:pt x="2171083" y="1221674"/>
                  <a:pt x="2171083" y="1216272"/>
                </a:cubicBezTo>
                <a:cubicBezTo>
                  <a:pt x="2171083" y="1210870"/>
                  <a:pt x="2175412" y="1206484"/>
                  <a:pt x="2180788" y="1206484"/>
                </a:cubicBezTo>
                <a:close/>
                <a:moveTo>
                  <a:pt x="2422035" y="1206481"/>
                </a:moveTo>
                <a:cubicBezTo>
                  <a:pt x="2427370" y="1206481"/>
                  <a:pt x="2431752" y="1210930"/>
                  <a:pt x="2431752" y="1216268"/>
                </a:cubicBezTo>
                <a:cubicBezTo>
                  <a:pt x="2431752" y="1221607"/>
                  <a:pt x="2427434" y="1225994"/>
                  <a:pt x="2422035" y="1225994"/>
                </a:cubicBezTo>
                <a:cubicBezTo>
                  <a:pt x="2416638" y="1225994"/>
                  <a:pt x="2412256" y="1221670"/>
                  <a:pt x="2412256" y="1216268"/>
                </a:cubicBezTo>
                <a:cubicBezTo>
                  <a:pt x="2412256" y="1210866"/>
                  <a:pt x="2416638" y="1206481"/>
                  <a:pt x="2422035" y="1206481"/>
                </a:cubicBezTo>
                <a:close/>
                <a:moveTo>
                  <a:pt x="2663275" y="1206477"/>
                </a:moveTo>
                <a:cubicBezTo>
                  <a:pt x="2668609" y="1206477"/>
                  <a:pt x="2672996" y="1210927"/>
                  <a:pt x="2672996" y="1216265"/>
                </a:cubicBezTo>
                <a:cubicBezTo>
                  <a:pt x="2672996" y="1221604"/>
                  <a:pt x="2668674" y="1225990"/>
                  <a:pt x="2663275" y="1225990"/>
                </a:cubicBezTo>
                <a:cubicBezTo>
                  <a:pt x="2657874" y="1225990"/>
                  <a:pt x="2653490" y="1221667"/>
                  <a:pt x="2653490" y="1216265"/>
                </a:cubicBezTo>
                <a:cubicBezTo>
                  <a:pt x="2653490" y="1210863"/>
                  <a:pt x="2657874" y="1206477"/>
                  <a:pt x="2663275" y="1206477"/>
                </a:cubicBezTo>
                <a:close/>
                <a:moveTo>
                  <a:pt x="2904570" y="1206474"/>
                </a:moveTo>
                <a:cubicBezTo>
                  <a:pt x="2909970" y="1206474"/>
                  <a:pt x="2914353" y="1210924"/>
                  <a:pt x="2914353" y="1216261"/>
                </a:cubicBezTo>
                <a:cubicBezTo>
                  <a:pt x="2914353" y="1221601"/>
                  <a:pt x="2909970" y="1225987"/>
                  <a:pt x="2904570" y="1225987"/>
                </a:cubicBezTo>
                <a:cubicBezTo>
                  <a:pt x="2899172" y="1225987"/>
                  <a:pt x="2894789" y="1221663"/>
                  <a:pt x="2894789" y="1216261"/>
                </a:cubicBezTo>
                <a:cubicBezTo>
                  <a:pt x="2894789" y="1210860"/>
                  <a:pt x="2899172" y="1206474"/>
                  <a:pt x="2904570" y="1206474"/>
                </a:cubicBezTo>
                <a:close/>
                <a:moveTo>
                  <a:pt x="3145749" y="1206470"/>
                </a:moveTo>
                <a:cubicBezTo>
                  <a:pt x="3151148" y="1206470"/>
                  <a:pt x="3155531" y="1210920"/>
                  <a:pt x="3155531" y="1216258"/>
                </a:cubicBezTo>
                <a:cubicBezTo>
                  <a:pt x="3155531" y="1221597"/>
                  <a:pt x="3151085" y="1225984"/>
                  <a:pt x="3145749" y="1225984"/>
                </a:cubicBezTo>
                <a:cubicBezTo>
                  <a:pt x="3140414" y="1225984"/>
                  <a:pt x="3136031" y="1221660"/>
                  <a:pt x="3136031" y="1216258"/>
                </a:cubicBezTo>
                <a:cubicBezTo>
                  <a:pt x="3136031" y="1210856"/>
                  <a:pt x="3140350" y="1206470"/>
                  <a:pt x="3145749" y="1206470"/>
                </a:cubicBezTo>
                <a:close/>
                <a:moveTo>
                  <a:pt x="3386957" y="1206467"/>
                </a:moveTo>
                <a:cubicBezTo>
                  <a:pt x="3392358" y="1206467"/>
                  <a:pt x="3396743" y="1210917"/>
                  <a:pt x="3396743" y="1216255"/>
                </a:cubicBezTo>
                <a:cubicBezTo>
                  <a:pt x="3396743" y="1221594"/>
                  <a:pt x="3392294" y="1225980"/>
                  <a:pt x="3386957" y="1225980"/>
                </a:cubicBezTo>
                <a:cubicBezTo>
                  <a:pt x="3381620" y="1225980"/>
                  <a:pt x="3377235" y="1221657"/>
                  <a:pt x="3377235" y="1216255"/>
                </a:cubicBezTo>
                <a:cubicBezTo>
                  <a:pt x="3377235" y="1210853"/>
                  <a:pt x="3381555" y="1206467"/>
                  <a:pt x="3386957" y="1206467"/>
                </a:cubicBezTo>
                <a:close/>
                <a:moveTo>
                  <a:pt x="3628211" y="1206464"/>
                </a:moveTo>
                <a:cubicBezTo>
                  <a:pt x="3633528" y="1206464"/>
                  <a:pt x="3637936" y="1210914"/>
                  <a:pt x="3637936" y="1216251"/>
                </a:cubicBezTo>
                <a:cubicBezTo>
                  <a:pt x="3637936" y="1221591"/>
                  <a:pt x="3633592" y="1225977"/>
                  <a:pt x="3628211" y="1225977"/>
                </a:cubicBezTo>
                <a:cubicBezTo>
                  <a:pt x="3622813" y="1225977"/>
                  <a:pt x="3618429" y="1221653"/>
                  <a:pt x="3618429" y="1216251"/>
                </a:cubicBezTo>
                <a:cubicBezTo>
                  <a:pt x="3618429" y="1210850"/>
                  <a:pt x="3622813" y="1206464"/>
                  <a:pt x="3628211" y="1206464"/>
                </a:cubicBezTo>
                <a:close/>
                <a:moveTo>
                  <a:pt x="3869430" y="1206460"/>
                </a:moveTo>
                <a:cubicBezTo>
                  <a:pt x="3874761" y="1206460"/>
                  <a:pt x="3879147" y="1210910"/>
                  <a:pt x="3879147" y="1216248"/>
                </a:cubicBezTo>
                <a:cubicBezTo>
                  <a:pt x="3879147" y="1221587"/>
                  <a:pt x="3874826" y="1225973"/>
                  <a:pt x="3869430" y="1225973"/>
                </a:cubicBezTo>
                <a:cubicBezTo>
                  <a:pt x="3864029" y="1225973"/>
                  <a:pt x="3859646" y="1221650"/>
                  <a:pt x="3859646" y="1216248"/>
                </a:cubicBezTo>
                <a:cubicBezTo>
                  <a:pt x="3859646" y="1210846"/>
                  <a:pt x="3864029" y="1206460"/>
                  <a:pt x="3869430" y="1206460"/>
                </a:cubicBezTo>
                <a:close/>
                <a:moveTo>
                  <a:pt x="4110581" y="1206457"/>
                </a:moveTo>
                <a:cubicBezTo>
                  <a:pt x="4115984" y="1206457"/>
                  <a:pt x="4120362" y="1210907"/>
                  <a:pt x="4120362" y="1216245"/>
                </a:cubicBezTo>
                <a:cubicBezTo>
                  <a:pt x="4120362" y="1221584"/>
                  <a:pt x="4115984" y="1225970"/>
                  <a:pt x="4110581" y="1225970"/>
                </a:cubicBezTo>
                <a:cubicBezTo>
                  <a:pt x="4105180" y="1225970"/>
                  <a:pt x="4100797" y="1221647"/>
                  <a:pt x="4100797" y="1216245"/>
                </a:cubicBezTo>
                <a:cubicBezTo>
                  <a:pt x="4100797" y="1210843"/>
                  <a:pt x="4105180" y="1206457"/>
                  <a:pt x="4110581" y="1206457"/>
                </a:cubicBezTo>
                <a:close/>
                <a:moveTo>
                  <a:pt x="4351806" y="1206454"/>
                </a:moveTo>
                <a:cubicBezTo>
                  <a:pt x="4357195" y="1206454"/>
                  <a:pt x="4361580" y="1210903"/>
                  <a:pt x="4361580" y="1216241"/>
                </a:cubicBezTo>
                <a:cubicBezTo>
                  <a:pt x="4361580" y="1221581"/>
                  <a:pt x="4357195" y="1225966"/>
                  <a:pt x="4351806" y="1225966"/>
                </a:cubicBezTo>
                <a:cubicBezTo>
                  <a:pt x="4346397" y="1225966"/>
                  <a:pt x="4342006" y="1221643"/>
                  <a:pt x="4342006" y="1216241"/>
                </a:cubicBezTo>
                <a:cubicBezTo>
                  <a:pt x="4342006" y="1210839"/>
                  <a:pt x="4346397" y="1206454"/>
                  <a:pt x="4351806" y="1206454"/>
                </a:cubicBezTo>
                <a:close/>
                <a:moveTo>
                  <a:pt x="4593017" y="1206450"/>
                </a:moveTo>
                <a:cubicBezTo>
                  <a:pt x="4598413" y="1206450"/>
                  <a:pt x="4602795" y="1210900"/>
                  <a:pt x="4602795" y="1216238"/>
                </a:cubicBezTo>
                <a:cubicBezTo>
                  <a:pt x="4602795" y="1221577"/>
                  <a:pt x="4598350" y="1225963"/>
                  <a:pt x="4593017" y="1225963"/>
                </a:cubicBezTo>
                <a:cubicBezTo>
                  <a:pt x="4587686" y="1225963"/>
                  <a:pt x="4583304" y="1221640"/>
                  <a:pt x="4583304" y="1216238"/>
                </a:cubicBezTo>
                <a:cubicBezTo>
                  <a:pt x="4583304" y="1210836"/>
                  <a:pt x="4587622" y="1206450"/>
                  <a:pt x="4593017" y="1206450"/>
                </a:cubicBezTo>
                <a:close/>
                <a:moveTo>
                  <a:pt x="4834252" y="1206447"/>
                </a:moveTo>
                <a:cubicBezTo>
                  <a:pt x="4839658" y="1206447"/>
                  <a:pt x="4844038" y="1210897"/>
                  <a:pt x="4844038" y="1216235"/>
                </a:cubicBezTo>
                <a:cubicBezTo>
                  <a:pt x="4844038" y="1221574"/>
                  <a:pt x="4839595" y="1225959"/>
                  <a:pt x="4834252" y="1225959"/>
                </a:cubicBezTo>
                <a:cubicBezTo>
                  <a:pt x="4828915" y="1225959"/>
                  <a:pt x="4824532" y="1221637"/>
                  <a:pt x="4824532" y="1216235"/>
                </a:cubicBezTo>
                <a:cubicBezTo>
                  <a:pt x="4824532" y="1210833"/>
                  <a:pt x="4828851" y="1206447"/>
                  <a:pt x="4834252" y="1206447"/>
                </a:cubicBezTo>
                <a:close/>
                <a:moveTo>
                  <a:pt x="5075485" y="1206443"/>
                </a:moveTo>
                <a:cubicBezTo>
                  <a:pt x="5080819" y="1206443"/>
                  <a:pt x="5085201" y="1210893"/>
                  <a:pt x="5085201" y="1216231"/>
                </a:cubicBezTo>
                <a:cubicBezTo>
                  <a:pt x="5085201" y="1221570"/>
                  <a:pt x="5080883" y="1225956"/>
                  <a:pt x="5075485" y="1225956"/>
                </a:cubicBezTo>
                <a:cubicBezTo>
                  <a:pt x="5070086" y="1225956"/>
                  <a:pt x="5065704" y="1221633"/>
                  <a:pt x="5065704" y="1216231"/>
                </a:cubicBezTo>
                <a:cubicBezTo>
                  <a:pt x="5065704" y="1210829"/>
                  <a:pt x="5070086" y="1206443"/>
                  <a:pt x="5075485" y="1206443"/>
                </a:cubicBezTo>
                <a:close/>
                <a:moveTo>
                  <a:pt x="5316710" y="1206440"/>
                </a:moveTo>
                <a:cubicBezTo>
                  <a:pt x="5322044" y="1206440"/>
                  <a:pt x="5326429" y="1210890"/>
                  <a:pt x="5326429" y="1216228"/>
                </a:cubicBezTo>
                <a:cubicBezTo>
                  <a:pt x="5326429" y="1221567"/>
                  <a:pt x="5322105" y="1225953"/>
                  <a:pt x="5316710" y="1225953"/>
                </a:cubicBezTo>
                <a:cubicBezTo>
                  <a:pt x="5311314" y="1225953"/>
                  <a:pt x="5306924" y="1221630"/>
                  <a:pt x="5306924" y="1216228"/>
                </a:cubicBezTo>
                <a:cubicBezTo>
                  <a:pt x="5306924" y="1210826"/>
                  <a:pt x="5311314" y="1206440"/>
                  <a:pt x="5316710" y="1206440"/>
                </a:cubicBezTo>
                <a:close/>
                <a:moveTo>
                  <a:pt x="5557991" y="1206437"/>
                </a:moveTo>
                <a:cubicBezTo>
                  <a:pt x="5563391" y="1206437"/>
                  <a:pt x="5567774" y="1210887"/>
                  <a:pt x="5567774" y="1216224"/>
                </a:cubicBezTo>
                <a:cubicBezTo>
                  <a:pt x="5567774" y="1221564"/>
                  <a:pt x="5563391" y="1225949"/>
                  <a:pt x="5557991" y="1225949"/>
                </a:cubicBezTo>
                <a:cubicBezTo>
                  <a:pt x="5552592" y="1225949"/>
                  <a:pt x="5548208" y="1221626"/>
                  <a:pt x="5548208" y="1216224"/>
                </a:cubicBezTo>
                <a:cubicBezTo>
                  <a:pt x="5548208" y="1210822"/>
                  <a:pt x="5552592" y="1206437"/>
                  <a:pt x="5557991" y="1206437"/>
                </a:cubicBezTo>
                <a:close/>
                <a:moveTo>
                  <a:pt x="5799205" y="1206434"/>
                </a:moveTo>
                <a:cubicBezTo>
                  <a:pt x="5804606" y="1206434"/>
                  <a:pt x="5808989" y="1210883"/>
                  <a:pt x="5808989" y="1216221"/>
                </a:cubicBezTo>
                <a:cubicBezTo>
                  <a:pt x="5808989" y="1221560"/>
                  <a:pt x="5804542" y="1225946"/>
                  <a:pt x="5799205" y="1225946"/>
                </a:cubicBezTo>
                <a:cubicBezTo>
                  <a:pt x="5793870" y="1225946"/>
                  <a:pt x="5789486" y="1221623"/>
                  <a:pt x="5789486" y="1216221"/>
                </a:cubicBezTo>
                <a:cubicBezTo>
                  <a:pt x="5789486" y="1210819"/>
                  <a:pt x="5793806" y="1206434"/>
                  <a:pt x="5799205" y="1206434"/>
                </a:cubicBezTo>
                <a:close/>
                <a:moveTo>
                  <a:pt x="6040432" y="1206430"/>
                </a:moveTo>
                <a:cubicBezTo>
                  <a:pt x="6045832" y="1206430"/>
                  <a:pt x="6050216" y="1210880"/>
                  <a:pt x="6050216" y="1216218"/>
                </a:cubicBezTo>
                <a:cubicBezTo>
                  <a:pt x="6050216" y="1221557"/>
                  <a:pt x="6045769" y="1225942"/>
                  <a:pt x="6040432" y="1225942"/>
                </a:cubicBezTo>
                <a:cubicBezTo>
                  <a:pt x="6035095" y="1225942"/>
                  <a:pt x="6030712" y="1221620"/>
                  <a:pt x="6030712" y="1216218"/>
                </a:cubicBezTo>
                <a:cubicBezTo>
                  <a:pt x="6030712" y="1210816"/>
                  <a:pt x="6035032" y="1206430"/>
                  <a:pt x="6040432" y="1206430"/>
                </a:cubicBezTo>
                <a:close/>
                <a:moveTo>
                  <a:pt x="6281661" y="1206427"/>
                </a:moveTo>
                <a:cubicBezTo>
                  <a:pt x="6286997" y="1206427"/>
                  <a:pt x="6291381" y="1210876"/>
                  <a:pt x="6291381" y="1216214"/>
                </a:cubicBezTo>
                <a:cubicBezTo>
                  <a:pt x="6291381" y="1221554"/>
                  <a:pt x="6287061" y="1225939"/>
                  <a:pt x="6281661" y="1225939"/>
                </a:cubicBezTo>
                <a:cubicBezTo>
                  <a:pt x="6276261" y="1225939"/>
                  <a:pt x="6271877" y="1221616"/>
                  <a:pt x="6271877" y="1216214"/>
                </a:cubicBezTo>
                <a:cubicBezTo>
                  <a:pt x="6271877" y="1210813"/>
                  <a:pt x="6276261" y="1206427"/>
                  <a:pt x="6281661" y="1206427"/>
                </a:cubicBezTo>
                <a:close/>
                <a:moveTo>
                  <a:pt x="6522889" y="1206424"/>
                </a:moveTo>
                <a:cubicBezTo>
                  <a:pt x="6528225" y="1206424"/>
                  <a:pt x="6532610" y="1210873"/>
                  <a:pt x="6532610" y="1216211"/>
                </a:cubicBezTo>
                <a:cubicBezTo>
                  <a:pt x="6532610" y="1221550"/>
                  <a:pt x="6528289" y="1225936"/>
                  <a:pt x="6522889" y="1225936"/>
                </a:cubicBezTo>
                <a:cubicBezTo>
                  <a:pt x="6517489" y="1225936"/>
                  <a:pt x="6513105" y="1221613"/>
                  <a:pt x="6513105" y="1216211"/>
                </a:cubicBezTo>
                <a:cubicBezTo>
                  <a:pt x="6513105" y="1210809"/>
                  <a:pt x="6517489" y="1206424"/>
                  <a:pt x="6522889" y="1206424"/>
                </a:cubicBezTo>
                <a:close/>
                <a:moveTo>
                  <a:pt x="6764118" y="1206420"/>
                </a:moveTo>
                <a:cubicBezTo>
                  <a:pt x="6769518" y="1206420"/>
                  <a:pt x="6773902" y="1210870"/>
                  <a:pt x="6773902" y="1216208"/>
                </a:cubicBezTo>
                <a:cubicBezTo>
                  <a:pt x="6773902" y="1221547"/>
                  <a:pt x="6769518" y="1225932"/>
                  <a:pt x="6764118" y="1225932"/>
                </a:cubicBezTo>
                <a:cubicBezTo>
                  <a:pt x="6758718" y="1225932"/>
                  <a:pt x="6754335" y="1221610"/>
                  <a:pt x="6754335" y="1216208"/>
                </a:cubicBezTo>
                <a:cubicBezTo>
                  <a:pt x="6754335" y="1210806"/>
                  <a:pt x="6758718" y="1206420"/>
                  <a:pt x="6764118" y="1206420"/>
                </a:cubicBezTo>
                <a:close/>
                <a:moveTo>
                  <a:pt x="7005346" y="1206417"/>
                </a:moveTo>
                <a:cubicBezTo>
                  <a:pt x="7010746" y="1206417"/>
                  <a:pt x="7015130" y="1210866"/>
                  <a:pt x="7015130" y="1216204"/>
                </a:cubicBezTo>
                <a:cubicBezTo>
                  <a:pt x="7015130" y="1221543"/>
                  <a:pt x="7010683" y="1225929"/>
                  <a:pt x="7005346" y="1225929"/>
                </a:cubicBezTo>
                <a:cubicBezTo>
                  <a:pt x="7000009" y="1225929"/>
                  <a:pt x="6995626" y="1221606"/>
                  <a:pt x="6995626" y="1216204"/>
                </a:cubicBezTo>
                <a:cubicBezTo>
                  <a:pt x="6995626" y="1210802"/>
                  <a:pt x="6999946" y="1206417"/>
                  <a:pt x="7005346" y="1206417"/>
                </a:cubicBezTo>
                <a:close/>
                <a:moveTo>
                  <a:pt x="7246575" y="1206414"/>
                </a:moveTo>
                <a:cubicBezTo>
                  <a:pt x="7251975" y="1206414"/>
                  <a:pt x="7256359" y="1210863"/>
                  <a:pt x="7256359" y="1216201"/>
                </a:cubicBezTo>
                <a:cubicBezTo>
                  <a:pt x="7256359" y="1221540"/>
                  <a:pt x="7251912" y="1225925"/>
                  <a:pt x="7246575" y="1225925"/>
                </a:cubicBezTo>
                <a:cubicBezTo>
                  <a:pt x="7241238" y="1225925"/>
                  <a:pt x="7236855" y="1221603"/>
                  <a:pt x="7236855" y="1216201"/>
                </a:cubicBezTo>
                <a:cubicBezTo>
                  <a:pt x="7236855" y="1210799"/>
                  <a:pt x="7241175" y="1206414"/>
                  <a:pt x="7246575" y="1206414"/>
                </a:cubicBezTo>
                <a:close/>
                <a:moveTo>
                  <a:pt x="7487803" y="1206410"/>
                </a:moveTo>
                <a:cubicBezTo>
                  <a:pt x="7493139" y="1206410"/>
                  <a:pt x="7497524" y="1210860"/>
                  <a:pt x="7497524" y="1216198"/>
                </a:cubicBezTo>
                <a:cubicBezTo>
                  <a:pt x="7497524" y="1221537"/>
                  <a:pt x="7493203" y="1225922"/>
                  <a:pt x="7487803" y="1225922"/>
                </a:cubicBezTo>
                <a:cubicBezTo>
                  <a:pt x="7482403" y="1225922"/>
                  <a:pt x="7478019" y="1221600"/>
                  <a:pt x="7478019" y="1216198"/>
                </a:cubicBezTo>
                <a:cubicBezTo>
                  <a:pt x="7478019" y="1210796"/>
                  <a:pt x="7482403" y="1206410"/>
                  <a:pt x="7487803" y="1206410"/>
                </a:cubicBezTo>
                <a:close/>
                <a:moveTo>
                  <a:pt x="7729032" y="1206407"/>
                </a:moveTo>
                <a:cubicBezTo>
                  <a:pt x="7734369" y="1206407"/>
                  <a:pt x="7738753" y="1210856"/>
                  <a:pt x="7738753" y="1216194"/>
                </a:cubicBezTo>
                <a:cubicBezTo>
                  <a:pt x="7738753" y="1221533"/>
                  <a:pt x="7734432" y="1225918"/>
                  <a:pt x="7729032" y="1225918"/>
                </a:cubicBezTo>
                <a:cubicBezTo>
                  <a:pt x="7723632" y="1225918"/>
                  <a:pt x="7719249" y="1221596"/>
                  <a:pt x="7719249" y="1216194"/>
                </a:cubicBezTo>
                <a:cubicBezTo>
                  <a:pt x="7719249" y="1210792"/>
                  <a:pt x="7723632" y="1206407"/>
                  <a:pt x="7729032" y="1206407"/>
                </a:cubicBezTo>
                <a:close/>
                <a:moveTo>
                  <a:pt x="7970260" y="1206404"/>
                </a:moveTo>
                <a:cubicBezTo>
                  <a:pt x="7975661" y="1206404"/>
                  <a:pt x="7980044" y="1210853"/>
                  <a:pt x="7980044" y="1216191"/>
                </a:cubicBezTo>
                <a:cubicBezTo>
                  <a:pt x="7980044" y="1221530"/>
                  <a:pt x="7975661" y="1225915"/>
                  <a:pt x="7970260" y="1225915"/>
                </a:cubicBezTo>
                <a:cubicBezTo>
                  <a:pt x="7964860" y="1225915"/>
                  <a:pt x="7960477" y="1221593"/>
                  <a:pt x="7960477" y="1216191"/>
                </a:cubicBezTo>
                <a:cubicBezTo>
                  <a:pt x="7960477" y="1210789"/>
                  <a:pt x="7964860" y="1206404"/>
                  <a:pt x="7970260" y="1206404"/>
                </a:cubicBezTo>
                <a:close/>
                <a:moveTo>
                  <a:pt x="8211553" y="1206400"/>
                </a:moveTo>
                <a:cubicBezTo>
                  <a:pt x="8216889" y="1206400"/>
                  <a:pt x="8221273" y="1210850"/>
                  <a:pt x="8221273" y="1216187"/>
                </a:cubicBezTo>
                <a:cubicBezTo>
                  <a:pt x="8221273" y="1221527"/>
                  <a:pt x="8216953" y="1225912"/>
                  <a:pt x="8211553" y="1225912"/>
                </a:cubicBezTo>
                <a:cubicBezTo>
                  <a:pt x="8206152" y="1225912"/>
                  <a:pt x="8201769" y="1221589"/>
                  <a:pt x="8201769" y="1216187"/>
                </a:cubicBezTo>
                <a:cubicBezTo>
                  <a:pt x="8201769" y="1210785"/>
                  <a:pt x="8206152" y="1206400"/>
                  <a:pt x="8211553" y="1206400"/>
                </a:cubicBezTo>
                <a:close/>
                <a:moveTo>
                  <a:pt x="8452781" y="1206397"/>
                </a:moveTo>
                <a:cubicBezTo>
                  <a:pt x="8458181" y="1206397"/>
                  <a:pt x="8462566" y="1210846"/>
                  <a:pt x="8462566" y="1216184"/>
                </a:cubicBezTo>
                <a:cubicBezTo>
                  <a:pt x="8462566" y="1221523"/>
                  <a:pt x="8458118" y="1225908"/>
                  <a:pt x="8452781" y="1225908"/>
                </a:cubicBezTo>
                <a:cubicBezTo>
                  <a:pt x="8447445" y="1225908"/>
                  <a:pt x="8443061" y="1221586"/>
                  <a:pt x="8443061" y="1216184"/>
                </a:cubicBezTo>
                <a:cubicBezTo>
                  <a:pt x="8443061" y="1210782"/>
                  <a:pt x="8447381" y="1206397"/>
                  <a:pt x="8452781" y="1206397"/>
                </a:cubicBezTo>
                <a:close/>
                <a:moveTo>
                  <a:pt x="8694009" y="1206393"/>
                </a:moveTo>
                <a:cubicBezTo>
                  <a:pt x="8699346" y="1206393"/>
                  <a:pt x="8703730" y="1210843"/>
                  <a:pt x="8703730" y="1216181"/>
                </a:cubicBezTo>
                <a:cubicBezTo>
                  <a:pt x="8703730" y="1221520"/>
                  <a:pt x="8699346" y="1225905"/>
                  <a:pt x="8694009" y="1225905"/>
                </a:cubicBezTo>
                <a:cubicBezTo>
                  <a:pt x="8688673" y="1225905"/>
                  <a:pt x="8684289" y="1221583"/>
                  <a:pt x="8684289" y="1216181"/>
                </a:cubicBezTo>
                <a:cubicBezTo>
                  <a:pt x="8684289" y="1210779"/>
                  <a:pt x="8688609" y="1206393"/>
                  <a:pt x="8694009" y="1206393"/>
                </a:cubicBezTo>
                <a:close/>
                <a:moveTo>
                  <a:pt x="8935237" y="1206390"/>
                </a:moveTo>
                <a:cubicBezTo>
                  <a:pt x="8940574" y="1206390"/>
                  <a:pt x="8944958" y="1210839"/>
                  <a:pt x="8944958" y="1216177"/>
                </a:cubicBezTo>
                <a:cubicBezTo>
                  <a:pt x="8944958" y="1221517"/>
                  <a:pt x="8940638" y="1225902"/>
                  <a:pt x="8935237" y="1225902"/>
                </a:cubicBezTo>
                <a:cubicBezTo>
                  <a:pt x="8929837" y="1225902"/>
                  <a:pt x="8925454" y="1221579"/>
                  <a:pt x="8925454" y="1216177"/>
                </a:cubicBezTo>
                <a:cubicBezTo>
                  <a:pt x="8925454" y="1210775"/>
                  <a:pt x="8929837" y="1206390"/>
                  <a:pt x="8935237" y="1206390"/>
                </a:cubicBezTo>
                <a:close/>
                <a:moveTo>
                  <a:pt x="9176467" y="1206387"/>
                </a:moveTo>
                <a:cubicBezTo>
                  <a:pt x="9181803" y="1206387"/>
                  <a:pt x="9186187" y="1210836"/>
                  <a:pt x="9186187" y="1216174"/>
                </a:cubicBezTo>
                <a:cubicBezTo>
                  <a:pt x="9186187" y="1221513"/>
                  <a:pt x="9181867" y="1225898"/>
                  <a:pt x="9176467" y="1225898"/>
                </a:cubicBezTo>
                <a:cubicBezTo>
                  <a:pt x="9171066" y="1225898"/>
                  <a:pt x="9166683" y="1221576"/>
                  <a:pt x="9166683" y="1216174"/>
                </a:cubicBezTo>
                <a:cubicBezTo>
                  <a:pt x="9166683" y="1210772"/>
                  <a:pt x="9171066" y="1206387"/>
                  <a:pt x="9176467" y="1206387"/>
                </a:cubicBezTo>
                <a:close/>
                <a:moveTo>
                  <a:pt x="9417695" y="1206384"/>
                </a:moveTo>
                <a:cubicBezTo>
                  <a:pt x="9423031" y="1206384"/>
                  <a:pt x="9427416" y="1210833"/>
                  <a:pt x="9427416" y="1216171"/>
                </a:cubicBezTo>
                <a:cubicBezTo>
                  <a:pt x="9427416" y="1221510"/>
                  <a:pt x="9423095" y="1225895"/>
                  <a:pt x="9417695" y="1225895"/>
                </a:cubicBezTo>
                <a:cubicBezTo>
                  <a:pt x="9412295" y="1225895"/>
                  <a:pt x="9407911" y="1221573"/>
                  <a:pt x="9407911" y="1216171"/>
                </a:cubicBezTo>
                <a:cubicBezTo>
                  <a:pt x="9407911" y="1210769"/>
                  <a:pt x="9412295" y="1206384"/>
                  <a:pt x="9417695" y="1206384"/>
                </a:cubicBezTo>
                <a:close/>
                <a:moveTo>
                  <a:pt x="9649203" y="965270"/>
                </a:moveTo>
                <a:cubicBezTo>
                  <a:pt x="9654540" y="965270"/>
                  <a:pt x="9658923" y="969595"/>
                  <a:pt x="9658923" y="974997"/>
                </a:cubicBezTo>
                <a:cubicBezTo>
                  <a:pt x="9658923" y="980400"/>
                  <a:pt x="9654540" y="984785"/>
                  <a:pt x="9649203" y="984785"/>
                </a:cubicBezTo>
                <a:cubicBezTo>
                  <a:pt x="9643866" y="984785"/>
                  <a:pt x="9639483" y="980336"/>
                  <a:pt x="9639483" y="974997"/>
                </a:cubicBezTo>
                <a:cubicBezTo>
                  <a:pt x="9639483" y="969658"/>
                  <a:pt x="9643803" y="965270"/>
                  <a:pt x="9649203" y="965270"/>
                </a:cubicBezTo>
                <a:close/>
                <a:moveTo>
                  <a:pt x="9890432" y="965267"/>
                </a:moveTo>
                <a:cubicBezTo>
                  <a:pt x="9895768" y="965267"/>
                  <a:pt x="9900152" y="969592"/>
                  <a:pt x="9900152" y="974994"/>
                </a:cubicBezTo>
                <a:cubicBezTo>
                  <a:pt x="9900152" y="980397"/>
                  <a:pt x="9895832" y="984782"/>
                  <a:pt x="9890432" y="984782"/>
                </a:cubicBezTo>
                <a:cubicBezTo>
                  <a:pt x="9885031" y="984782"/>
                  <a:pt x="9880648" y="980333"/>
                  <a:pt x="9880648" y="974994"/>
                </a:cubicBezTo>
                <a:cubicBezTo>
                  <a:pt x="9880648" y="969655"/>
                  <a:pt x="9885031" y="965267"/>
                  <a:pt x="9890432" y="965267"/>
                </a:cubicBezTo>
                <a:close/>
                <a:moveTo>
                  <a:pt x="10131660" y="965264"/>
                </a:moveTo>
                <a:cubicBezTo>
                  <a:pt x="10137060" y="965264"/>
                  <a:pt x="10141444" y="969589"/>
                  <a:pt x="10141444" y="974991"/>
                </a:cubicBezTo>
                <a:cubicBezTo>
                  <a:pt x="10141444" y="980394"/>
                  <a:pt x="10136997" y="984779"/>
                  <a:pt x="10131660" y="984779"/>
                </a:cubicBezTo>
                <a:cubicBezTo>
                  <a:pt x="10126323" y="984779"/>
                  <a:pt x="10121940" y="980330"/>
                  <a:pt x="10121940" y="974991"/>
                </a:cubicBezTo>
                <a:cubicBezTo>
                  <a:pt x="10121940" y="969652"/>
                  <a:pt x="10126260" y="965264"/>
                  <a:pt x="10131660" y="965264"/>
                </a:cubicBezTo>
                <a:close/>
                <a:moveTo>
                  <a:pt x="10372888" y="965261"/>
                </a:moveTo>
                <a:cubicBezTo>
                  <a:pt x="10378288" y="965261"/>
                  <a:pt x="10382673" y="969586"/>
                  <a:pt x="10382673" y="974988"/>
                </a:cubicBezTo>
                <a:cubicBezTo>
                  <a:pt x="10382673" y="980392"/>
                  <a:pt x="10378225" y="984776"/>
                  <a:pt x="10372888" y="984776"/>
                </a:cubicBezTo>
                <a:cubicBezTo>
                  <a:pt x="10367552" y="984776"/>
                  <a:pt x="10363168" y="980327"/>
                  <a:pt x="10363168" y="974988"/>
                </a:cubicBezTo>
                <a:cubicBezTo>
                  <a:pt x="10363168" y="969649"/>
                  <a:pt x="10367488" y="965261"/>
                  <a:pt x="10372888" y="965261"/>
                </a:cubicBezTo>
                <a:close/>
                <a:moveTo>
                  <a:pt x="10614116" y="965258"/>
                </a:moveTo>
                <a:cubicBezTo>
                  <a:pt x="10619516" y="965258"/>
                  <a:pt x="10623901" y="969583"/>
                  <a:pt x="10623901" y="974986"/>
                </a:cubicBezTo>
                <a:cubicBezTo>
                  <a:pt x="10623901" y="980389"/>
                  <a:pt x="10619454" y="984773"/>
                  <a:pt x="10614116" y="984773"/>
                </a:cubicBezTo>
                <a:cubicBezTo>
                  <a:pt x="10608780" y="984773"/>
                  <a:pt x="10604396" y="980324"/>
                  <a:pt x="10604396" y="974986"/>
                </a:cubicBezTo>
                <a:cubicBezTo>
                  <a:pt x="10604396" y="969646"/>
                  <a:pt x="10608716" y="965258"/>
                  <a:pt x="10614116" y="965258"/>
                </a:cubicBezTo>
                <a:close/>
                <a:moveTo>
                  <a:pt x="10855345" y="965255"/>
                </a:moveTo>
                <a:cubicBezTo>
                  <a:pt x="10860682" y="965255"/>
                  <a:pt x="10865065" y="969580"/>
                  <a:pt x="10865065" y="974983"/>
                </a:cubicBezTo>
                <a:cubicBezTo>
                  <a:pt x="10865065" y="980386"/>
                  <a:pt x="10860682" y="984771"/>
                  <a:pt x="10855345" y="984771"/>
                </a:cubicBezTo>
                <a:cubicBezTo>
                  <a:pt x="10850008" y="984771"/>
                  <a:pt x="10845625" y="980322"/>
                  <a:pt x="10845625" y="974983"/>
                </a:cubicBezTo>
                <a:cubicBezTo>
                  <a:pt x="10845625" y="969643"/>
                  <a:pt x="10849945" y="965255"/>
                  <a:pt x="10855345" y="965255"/>
                </a:cubicBezTo>
                <a:close/>
                <a:moveTo>
                  <a:pt x="11096574" y="965252"/>
                </a:moveTo>
                <a:cubicBezTo>
                  <a:pt x="11101910" y="965252"/>
                  <a:pt x="11106294" y="969578"/>
                  <a:pt x="11106294" y="974980"/>
                </a:cubicBezTo>
                <a:cubicBezTo>
                  <a:pt x="11106294" y="980383"/>
                  <a:pt x="11101974" y="984768"/>
                  <a:pt x="11096574" y="984768"/>
                </a:cubicBezTo>
                <a:cubicBezTo>
                  <a:pt x="11091174" y="984768"/>
                  <a:pt x="11086790" y="980319"/>
                  <a:pt x="11086790" y="974980"/>
                </a:cubicBezTo>
                <a:cubicBezTo>
                  <a:pt x="11086790" y="969641"/>
                  <a:pt x="11091174" y="965252"/>
                  <a:pt x="11096574" y="965252"/>
                </a:cubicBezTo>
                <a:close/>
                <a:moveTo>
                  <a:pt x="11337802" y="965250"/>
                </a:moveTo>
                <a:cubicBezTo>
                  <a:pt x="11343202" y="965250"/>
                  <a:pt x="11347587" y="969575"/>
                  <a:pt x="11347587" y="974977"/>
                </a:cubicBezTo>
                <a:cubicBezTo>
                  <a:pt x="11347587" y="980380"/>
                  <a:pt x="11343139" y="984765"/>
                  <a:pt x="11337802" y="984765"/>
                </a:cubicBezTo>
                <a:cubicBezTo>
                  <a:pt x="11332466" y="984765"/>
                  <a:pt x="11328082" y="980316"/>
                  <a:pt x="11328082" y="974977"/>
                </a:cubicBezTo>
                <a:cubicBezTo>
                  <a:pt x="11328082" y="969638"/>
                  <a:pt x="11332402" y="965250"/>
                  <a:pt x="11337802" y="965250"/>
                </a:cubicBezTo>
                <a:close/>
                <a:moveTo>
                  <a:pt x="11579030" y="965247"/>
                </a:moveTo>
                <a:cubicBezTo>
                  <a:pt x="11584430" y="965247"/>
                  <a:pt x="11588815" y="969572"/>
                  <a:pt x="11588815" y="974974"/>
                </a:cubicBezTo>
                <a:cubicBezTo>
                  <a:pt x="11588815" y="980377"/>
                  <a:pt x="11584367" y="984762"/>
                  <a:pt x="11579030" y="984762"/>
                </a:cubicBezTo>
                <a:cubicBezTo>
                  <a:pt x="11573694" y="984762"/>
                  <a:pt x="11569310" y="980313"/>
                  <a:pt x="11569310" y="974974"/>
                </a:cubicBezTo>
                <a:cubicBezTo>
                  <a:pt x="11569310" y="969635"/>
                  <a:pt x="11573630" y="965247"/>
                  <a:pt x="11579030" y="965247"/>
                </a:cubicBezTo>
                <a:close/>
                <a:moveTo>
                  <a:pt x="11820259" y="965244"/>
                </a:moveTo>
                <a:cubicBezTo>
                  <a:pt x="11825659" y="965244"/>
                  <a:pt x="11830043" y="969569"/>
                  <a:pt x="11830043" y="974971"/>
                </a:cubicBezTo>
                <a:cubicBezTo>
                  <a:pt x="11830043" y="980374"/>
                  <a:pt x="11825596" y="984759"/>
                  <a:pt x="11820259" y="984759"/>
                </a:cubicBezTo>
                <a:cubicBezTo>
                  <a:pt x="11814922" y="984759"/>
                  <a:pt x="11810539" y="980310"/>
                  <a:pt x="11810539" y="974971"/>
                </a:cubicBezTo>
                <a:cubicBezTo>
                  <a:pt x="11810539" y="969632"/>
                  <a:pt x="11814859" y="965244"/>
                  <a:pt x="11820259" y="965244"/>
                </a:cubicBezTo>
                <a:close/>
                <a:moveTo>
                  <a:pt x="9720" y="965241"/>
                </a:moveTo>
                <a:cubicBezTo>
                  <a:pt x="15120" y="965241"/>
                  <a:pt x="19504" y="969566"/>
                  <a:pt x="19504" y="974968"/>
                </a:cubicBezTo>
                <a:cubicBezTo>
                  <a:pt x="19504" y="980371"/>
                  <a:pt x="15057" y="984756"/>
                  <a:pt x="9720" y="984756"/>
                </a:cubicBezTo>
                <a:cubicBezTo>
                  <a:pt x="4384" y="984756"/>
                  <a:pt x="1" y="980307"/>
                  <a:pt x="1" y="974968"/>
                </a:cubicBezTo>
                <a:cubicBezTo>
                  <a:pt x="1" y="969629"/>
                  <a:pt x="4320" y="965241"/>
                  <a:pt x="9720" y="965241"/>
                </a:cubicBezTo>
                <a:close/>
                <a:moveTo>
                  <a:pt x="251004" y="965238"/>
                </a:moveTo>
                <a:cubicBezTo>
                  <a:pt x="256404" y="965238"/>
                  <a:pt x="260788" y="969563"/>
                  <a:pt x="260788" y="974965"/>
                </a:cubicBezTo>
                <a:cubicBezTo>
                  <a:pt x="260788" y="980368"/>
                  <a:pt x="256341" y="984753"/>
                  <a:pt x="251004" y="984753"/>
                </a:cubicBezTo>
                <a:cubicBezTo>
                  <a:pt x="245668" y="984753"/>
                  <a:pt x="241284" y="980304"/>
                  <a:pt x="241284" y="974965"/>
                </a:cubicBezTo>
                <a:cubicBezTo>
                  <a:pt x="241284" y="969626"/>
                  <a:pt x="245604" y="965238"/>
                  <a:pt x="251004" y="965238"/>
                </a:cubicBezTo>
                <a:close/>
                <a:moveTo>
                  <a:pt x="492223" y="965235"/>
                </a:moveTo>
                <a:cubicBezTo>
                  <a:pt x="497559" y="965235"/>
                  <a:pt x="501943" y="969560"/>
                  <a:pt x="501943" y="974962"/>
                </a:cubicBezTo>
                <a:cubicBezTo>
                  <a:pt x="501943" y="980366"/>
                  <a:pt x="497623" y="984750"/>
                  <a:pt x="492223" y="984750"/>
                </a:cubicBezTo>
                <a:cubicBezTo>
                  <a:pt x="486823" y="984750"/>
                  <a:pt x="482439" y="980301"/>
                  <a:pt x="482439" y="974962"/>
                </a:cubicBezTo>
                <a:cubicBezTo>
                  <a:pt x="482439" y="969623"/>
                  <a:pt x="486823" y="965235"/>
                  <a:pt x="492223" y="965235"/>
                </a:cubicBezTo>
                <a:close/>
                <a:moveTo>
                  <a:pt x="733444" y="965233"/>
                </a:moveTo>
                <a:cubicBezTo>
                  <a:pt x="738780" y="965233"/>
                  <a:pt x="743164" y="969558"/>
                  <a:pt x="743164" y="974960"/>
                </a:cubicBezTo>
                <a:cubicBezTo>
                  <a:pt x="743164" y="980363"/>
                  <a:pt x="738844" y="984747"/>
                  <a:pt x="733444" y="984747"/>
                </a:cubicBezTo>
                <a:cubicBezTo>
                  <a:pt x="728044" y="984747"/>
                  <a:pt x="723660" y="980298"/>
                  <a:pt x="723660" y="974960"/>
                </a:cubicBezTo>
                <a:cubicBezTo>
                  <a:pt x="723660" y="969620"/>
                  <a:pt x="728044" y="965233"/>
                  <a:pt x="733444" y="965233"/>
                </a:cubicBezTo>
                <a:close/>
                <a:moveTo>
                  <a:pt x="974664" y="965230"/>
                </a:moveTo>
                <a:cubicBezTo>
                  <a:pt x="980064" y="965230"/>
                  <a:pt x="984448" y="969555"/>
                  <a:pt x="984448" y="974957"/>
                </a:cubicBezTo>
                <a:cubicBezTo>
                  <a:pt x="984448" y="980360"/>
                  <a:pt x="980001" y="984745"/>
                  <a:pt x="974664" y="984745"/>
                </a:cubicBezTo>
                <a:cubicBezTo>
                  <a:pt x="969328" y="984745"/>
                  <a:pt x="964944" y="980296"/>
                  <a:pt x="964944" y="974957"/>
                </a:cubicBezTo>
                <a:cubicBezTo>
                  <a:pt x="964944" y="969617"/>
                  <a:pt x="969264" y="965230"/>
                  <a:pt x="974664" y="965230"/>
                </a:cubicBezTo>
                <a:close/>
                <a:moveTo>
                  <a:pt x="1215884" y="965227"/>
                </a:moveTo>
                <a:cubicBezTo>
                  <a:pt x="1221284" y="965227"/>
                  <a:pt x="1225668" y="969552"/>
                  <a:pt x="1225668" y="974954"/>
                </a:cubicBezTo>
                <a:cubicBezTo>
                  <a:pt x="1225668" y="980357"/>
                  <a:pt x="1221221" y="984742"/>
                  <a:pt x="1215884" y="984742"/>
                </a:cubicBezTo>
                <a:cubicBezTo>
                  <a:pt x="1210548" y="984742"/>
                  <a:pt x="1206164" y="980293"/>
                  <a:pt x="1206164" y="974954"/>
                </a:cubicBezTo>
                <a:cubicBezTo>
                  <a:pt x="1206164" y="969615"/>
                  <a:pt x="1210484" y="965227"/>
                  <a:pt x="1215884" y="965227"/>
                </a:cubicBezTo>
                <a:close/>
                <a:moveTo>
                  <a:pt x="1457105" y="965224"/>
                </a:moveTo>
                <a:cubicBezTo>
                  <a:pt x="1462442" y="965224"/>
                  <a:pt x="1466825" y="969549"/>
                  <a:pt x="1466825" y="974951"/>
                </a:cubicBezTo>
                <a:cubicBezTo>
                  <a:pt x="1466825" y="980354"/>
                  <a:pt x="1462505" y="984739"/>
                  <a:pt x="1457105" y="984739"/>
                </a:cubicBezTo>
                <a:cubicBezTo>
                  <a:pt x="1451706" y="984739"/>
                  <a:pt x="1447322" y="980290"/>
                  <a:pt x="1447322" y="974951"/>
                </a:cubicBezTo>
                <a:cubicBezTo>
                  <a:pt x="1447322" y="969612"/>
                  <a:pt x="1451706" y="965224"/>
                  <a:pt x="1457105" y="965224"/>
                </a:cubicBezTo>
                <a:close/>
                <a:moveTo>
                  <a:pt x="1698330" y="965221"/>
                </a:moveTo>
                <a:cubicBezTo>
                  <a:pt x="1703732" y="965221"/>
                  <a:pt x="1708116" y="969546"/>
                  <a:pt x="1708116" y="974948"/>
                </a:cubicBezTo>
                <a:cubicBezTo>
                  <a:pt x="1708116" y="980351"/>
                  <a:pt x="1703732" y="984736"/>
                  <a:pt x="1698330" y="984736"/>
                </a:cubicBezTo>
                <a:cubicBezTo>
                  <a:pt x="1692929" y="984736"/>
                  <a:pt x="1688545" y="980287"/>
                  <a:pt x="1688545" y="974948"/>
                </a:cubicBezTo>
                <a:cubicBezTo>
                  <a:pt x="1688545" y="969609"/>
                  <a:pt x="1692929" y="965221"/>
                  <a:pt x="1698330" y="965221"/>
                </a:cubicBezTo>
                <a:close/>
                <a:moveTo>
                  <a:pt x="1939580" y="965219"/>
                </a:moveTo>
                <a:cubicBezTo>
                  <a:pt x="1944978" y="965219"/>
                  <a:pt x="1949363" y="969543"/>
                  <a:pt x="1949363" y="974945"/>
                </a:cubicBezTo>
                <a:cubicBezTo>
                  <a:pt x="1949363" y="980348"/>
                  <a:pt x="1944916" y="984733"/>
                  <a:pt x="1939580" y="984733"/>
                </a:cubicBezTo>
                <a:cubicBezTo>
                  <a:pt x="1934244" y="984733"/>
                  <a:pt x="1929859" y="980284"/>
                  <a:pt x="1929859" y="974945"/>
                </a:cubicBezTo>
                <a:cubicBezTo>
                  <a:pt x="1929859" y="969606"/>
                  <a:pt x="1934181" y="965219"/>
                  <a:pt x="1939580" y="965219"/>
                </a:cubicBezTo>
                <a:close/>
                <a:moveTo>
                  <a:pt x="2180788" y="965216"/>
                </a:moveTo>
                <a:cubicBezTo>
                  <a:pt x="2186189" y="965216"/>
                  <a:pt x="2190577" y="969540"/>
                  <a:pt x="2190577" y="974942"/>
                </a:cubicBezTo>
                <a:cubicBezTo>
                  <a:pt x="2190577" y="980345"/>
                  <a:pt x="2186136" y="984730"/>
                  <a:pt x="2180788" y="984730"/>
                </a:cubicBezTo>
                <a:cubicBezTo>
                  <a:pt x="2175475" y="984730"/>
                  <a:pt x="2171083" y="980281"/>
                  <a:pt x="2171083" y="974942"/>
                </a:cubicBezTo>
                <a:cubicBezTo>
                  <a:pt x="2171083" y="969603"/>
                  <a:pt x="2175412" y="965216"/>
                  <a:pt x="2180788" y="965216"/>
                </a:cubicBezTo>
                <a:close/>
                <a:moveTo>
                  <a:pt x="2422035" y="965213"/>
                </a:moveTo>
                <a:cubicBezTo>
                  <a:pt x="2427370" y="965213"/>
                  <a:pt x="2431752" y="969538"/>
                  <a:pt x="2431752" y="974940"/>
                </a:cubicBezTo>
                <a:cubicBezTo>
                  <a:pt x="2431752" y="980342"/>
                  <a:pt x="2427433" y="984727"/>
                  <a:pt x="2422035" y="984727"/>
                </a:cubicBezTo>
                <a:cubicBezTo>
                  <a:pt x="2416638" y="984727"/>
                  <a:pt x="2412255" y="980278"/>
                  <a:pt x="2412255" y="974940"/>
                </a:cubicBezTo>
                <a:cubicBezTo>
                  <a:pt x="2412255" y="969600"/>
                  <a:pt x="2416638" y="965213"/>
                  <a:pt x="2422035" y="965213"/>
                </a:cubicBezTo>
                <a:close/>
                <a:moveTo>
                  <a:pt x="2663272" y="965210"/>
                </a:moveTo>
                <a:cubicBezTo>
                  <a:pt x="2668609" y="965210"/>
                  <a:pt x="2672996" y="969535"/>
                  <a:pt x="2672996" y="974937"/>
                </a:cubicBezTo>
                <a:cubicBezTo>
                  <a:pt x="2672996" y="980339"/>
                  <a:pt x="2668674" y="984724"/>
                  <a:pt x="2663272" y="984724"/>
                </a:cubicBezTo>
                <a:cubicBezTo>
                  <a:pt x="2657874" y="984724"/>
                  <a:pt x="2653490" y="980275"/>
                  <a:pt x="2653490" y="974937"/>
                </a:cubicBezTo>
                <a:cubicBezTo>
                  <a:pt x="2653490" y="969597"/>
                  <a:pt x="2657874" y="965210"/>
                  <a:pt x="2663272" y="965210"/>
                </a:cubicBezTo>
                <a:close/>
                <a:moveTo>
                  <a:pt x="2904570" y="965208"/>
                </a:moveTo>
                <a:cubicBezTo>
                  <a:pt x="2909970" y="965208"/>
                  <a:pt x="2914353" y="969532"/>
                  <a:pt x="2914353" y="974934"/>
                </a:cubicBezTo>
                <a:cubicBezTo>
                  <a:pt x="2914353" y="980337"/>
                  <a:pt x="2909970" y="984721"/>
                  <a:pt x="2904570" y="984721"/>
                </a:cubicBezTo>
                <a:cubicBezTo>
                  <a:pt x="2899172" y="984721"/>
                  <a:pt x="2894789" y="980272"/>
                  <a:pt x="2894789" y="974934"/>
                </a:cubicBezTo>
                <a:cubicBezTo>
                  <a:pt x="2894789" y="969595"/>
                  <a:pt x="2899172" y="965208"/>
                  <a:pt x="2904570" y="965208"/>
                </a:cubicBezTo>
                <a:close/>
                <a:moveTo>
                  <a:pt x="3145749" y="965205"/>
                </a:moveTo>
                <a:cubicBezTo>
                  <a:pt x="3151148" y="965205"/>
                  <a:pt x="3155531" y="969529"/>
                  <a:pt x="3155531" y="974931"/>
                </a:cubicBezTo>
                <a:cubicBezTo>
                  <a:pt x="3155531" y="980334"/>
                  <a:pt x="3151085" y="984719"/>
                  <a:pt x="3145749" y="984719"/>
                </a:cubicBezTo>
                <a:cubicBezTo>
                  <a:pt x="3140414" y="984719"/>
                  <a:pt x="3136031" y="980270"/>
                  <a:pt x="3136031" y="974931"/>
                </a:cubicBezTo>
                <a:cubicBezTo>
                  <a:pt x="3136031" y="969592"/>
                  <a:pt x="3140350" y="965205"/>
                  <a:pt x="3145749" y="965205"/>
                </a:cubicBezTo>
                <a:close/>
                <a:moveTo>
                  <a:pt x="3386957" y="965202"/>
                </a:moveTo>
                <a:cubicBezTo>
                  <a:pt x="3392358" y="965202"/>
                  <a:pt x="3396743" y="969526"/>
                  <a:pt x="3396743" y="974928"/>
                </a:cubicBezTo>
                <a:cubicBezTo>
                  <a:pt x="3396743" y="980331"/>
                  <a:pt x="3392294" y="984716"/>
                  <a:pt x="3386957" y="984716"/>
                </a:cubicBezTo>
                <a:cubicBezTo>
                  <a:pt x="3381620" y="984716"/>
                  <a:pt x="3377235" y="980267"/>
                  <a:pt x="3377235" y="974928"/>
                </a:cubicBezTo>
                <a:cubicBezTo>
                  <a:pt x="3377235" y="969589"/>
                  <a:pt x="3381555" y="965202"/>
                  <a:pt x="3386957" y="965202"/>
                </a:cubicBezTo>
                <a:close/>
                <a:moveTo>
                  <a:pt x="3628211" y="965199"/>
                </a:moveTo>
                <a:cubicBezTo>
                  <a:pt x="3633528" y="965199"/>
                  <a:pt x="3637930" y="969523"/>
                  <a:pt x="3637930" y="974925"/>
                </a:cubicBezTo>
                <a:cubicBezTo>
                  <a:pt x="3637930" y="980328"/>
                  <a:pt x="3633592" y="984713"/>
                  <a:pt x="3628211" y="984713"/>
                </a:cubicBezTo>
                <a:cubicBezTo>
                  <a:pt x="3622813" y="984713"/>
                  <a:pt x="3618429" y="980264"/>
                  <a:pt x="3618429" y="974925"/>
                </a:cubicBezTo>
                <a:cubicBezTo>
                  <a:pt x="3618429" y="969586"/>
                  <a:pt x="3622813" y="965199"/>
                  <a:pt x="3628211" y="965199"/>
                </a:cubicBezTo>
                <a:close/>
                <a:moveTo>
                  <a:pt x="3869430" y="965197"/>
                </a:moveTo>
                <a:cubicBezTo>
                  <a:pt x="3874761" y="965197"/>
                  <a:pt x="3879147" y="969520"/>
                  <a:pt x="3879147" y="974923"/>
                </a:cubicBezTo>
                <a:cubicBezTo>
                  <a:pt x="3879147" y="980325"/>
                  <a:pt x="3874826" y="984710"/>
                  <a:pt x="3869430" y="984710"/>
                </a:cubicBezTo>
                <a:cubicBezTo>
                  <a:pt x="3864029" y="984710"/>
                  <a:pt x="3859645" y="980261"/>
                  <a:pt x="3859645" y="974923"/>
                </a:cubicBezTo>
                <a:cubicBezTo>
                  <a:pt x="3859645" y="969583"/>
                  <a:pt x="3864029" y="965197"/>
                  <a:pt x="3869430" y="965197"/>
                </a:cubicBezTo>
                <a:close/>
                <a:moveTo>
                  <a:pt x="4110581" y="965194"/>
                </a:moveTo>
                <a:cubicBezTo>
                  <a:pt x="4115984" y="965194"/>
                  <a:pt x="4120362" y="969518"/>
                  <a:pt x="4120362" y="974920"/>
                </a:cubicBezTo>
                <a:cubicBezTo>
                  <a:pt x="4120362" y="980322"/>
                  <a:pt x="4115984" y="984707"/>
                  <a:pt x="4110581" y="984707"/>
                </a:cubicBezTo>
                <a:cubicBezTo>
                  <a:pt x="4105180" y="984707"/>
                  <a:pt x="4100797" y="980258"/>
                  <a:pt x="4100797" y="974920"/>
                </a:cubicBezTo>
                <a:cubicBezTo>
                  <a:pt x="4100797" y="969580"/>
                  <a:pt x="4105180" y="965194"/>
                  <a:pt x="4110581" y="965194"/>
                </a:cubicBezTo>
                <a:close/>
                <a:moveTo>
                  <a:pt x="4351806" y="965191"/>
                </a:moveTo>
                <a:cubicBezTo>
                  <a:pt x="4357195" y="965191"/>
                  <a:pt x="4361580" y="969515"/>
                  <a:pt x="4361580" y="974917"/>
                </a:cubicBezTo>
                <a:cubicBezTo>
                  <a:pt x="4361580" y="980319"/>
                  <a:pt x="4357195" y="984704"/>
                  <a:pt x="4351806" y="984704"/>
                </a:cubicBezTo>
                <a:cubicBezTo>
                  <a:pt x="4346397" y="984704"/>
                  <a:pt x="4342006" y="980255"/>
                  <a:pt x="4342006" y="974917"/>
                </a:cubicBezTo>
                <a:cubicBezTo>
                  <a:pt x="4342006" y="969578"/>
                  <a:pt x="4346397" y="965191"/>
                  <a:pt x="4351806" y="965191"/>
                </a:cubicBezTo>
                <a:close/>
                <a:moveTo>
                  <a:pt x="4593017" y="965189"/>
                </a:moveTo>
                <a:cubicBezTo>
                  <a:pt x="4598413" y="965189"/>
                  <a:pt x="4602795" y="969512"/>
                  <a:pt x="4602795" y="974914"/>
                </a:cubicBezTo>
                <a:cubicBezTo>
                  <a:pt x="4602795" y="980316"/>
                  <a:pt x="4598350" y="984701"/>
                  <a:pt x="4593017" y="984701"/>
                </a:cubicBezTo>
                <a:cubicBezTo>
                  <a:pt x="4587686" y="984701"/>
                  <a:pt x="4583304" y="980252"/>
                  <a:pt x="4583304" y="974914"/>
                </a:cubicBezTo>
                <a:cubicBezTo>
                  <a:pt x="4583304" y="969575"/>
                  <a:pt x="4587622" y="965189"/>
                  <a:pt x="4593017" y="965189"/>
                </a:cubicBezTo>
                <a:close/>
                <a:moveTo>
                  <a:pt x="4834252" y="965186"/>
                </a:moveTo>
                <a:cubicBezTo>
                  <a:pt x="4839658" y="965186"/>
                  <a:pt x="4844038" y="969509"/>
                  <a:pt x="4844038" y="974911"/>
                </a:cubicBezTo>
                <a:cubicBezTo>
                  <a:pt x="4844038" y="980313"/>
                  <a:pt x="4839595" y="984698"/>
                  <a:pt x="4834252" y="984698"/>
                </a:cubicBezTo>
                <a:cubicBezTo>
                  <a:pt x="4828915" y="984698"/>
                  <a:pt x="4824532" y="980249"/>
                  <a:pt x="4824532" y="974911"/>
                </a:cubicBezTo>
                <a:cubicBezTo>
                  <a:pt x="4824532" y="969572"/>
                  <a:pt x="4828851" y="965186"/>
                  <a:pt x="4834252" y="965186"/>
                </a:cubicBezTo>
                <a:close/>
                <a:moveTo>
                  <a:pt x="5075485" y="965183"/>
                </a:moveTo>
                <a:cubicBezTo>
                  <a:pt x="5080819" y="965183"/>
                  <a:pt x="5085201" y="969506"/>
                  <a:pt x="5085201" y="974908"/>
                </a:cubicBezTo>
                <a:cubicBezTo>
                  <a:pt x="5085201" y="980311"/>
                  <a:pt x="5080883" y="984695"/>
                  <a:pt x="5075485" y="984695"/>
                </a:cubicBezTo>
                <a:cubicBezTo>
                  <a:pt x="5070086" y="984695"/>
                  <a:pt x="5065704" y="980246"/>
                  <a:pt x="5065704" y="974908"/>
                </a:cubicBezTo>
                <a:cubicBezTo>
                  <a:pt x="5065704" y="969569"/>
                  <a:pt x="5070086" y="965183"/>
                  <a:pt x="5075485" y="965183"/>
                </a:cubicBezTo>
                <a:close/>
                <a:moveTo>
                  <a:pt x="5316710" y="965180"/>
                </a:moveTo>
                <a:cubicBezTo>
                  <a:pt x="5322044" y="965180"/>
                  <a:pt x="5326429" y="969503"/>
                  <a:pt x="5326429" y="974905"/>
                </a:cubicBezTo>
                <a:cubicBezTo>
                  <a:pt x="5326429" y="980308"/>
                  <a:pt x="5322105" y="984693"/>
                  <a:pt x="5316710" y="984693"/>
                </a:cubicBezTo>
                <a:cubicBezTo>
                  <a:pt x="5311314" y="984693"/>
                  <a:pt x="5306924" y="980244"/>
                  <a:pt x="5306924" y="974905"/>
                </a:cubicBezTo>
                <a:cubicBezTo>
                  <a:pt x="5306924" y="969566"/>
                  <a:pt x="5311314" y="965180"/>
                  <a:pt x="5316710" y="965180"/>
                </a:cubicBezTo>
                <a:close/>
                <a:moveTo>
                  <a:pt x="5557991" y="965177"/>
                </a:moveTo>
                <a:cubicBezTo>
                  <a:pt x="5563391" y="965177"/>
                  <a:pt x="5567774" y="969500"/>
                  <a:pt x="5567774" y="974902"/>
                </a:cubicBezTo>
                <a:cubicBezTo>
                  <a:pt x="5567774" y="980305"/>
                  <a:pt x="5563391" y="984690"/>
                  <a:pt x="5557991" y="984690"/>
                </a:cubicBezTo>
                <a:cubicBezTo>
                  <a:pt x="5552591" y="984690"/>
                  <a:pt x="5548208" y="980241"/>
                  <a:pt x="5548208" y="974902"/>
                </a:cubicBezTo>
                <a:cubicBezTo>
                  <a:pt x="5548208" y="969563"/>
                  <a:pt x="5552591" y="965177"/>
                  <a:pt x="5557991" y="965177"/>
                </a:cubicBezTo>
                <a:close/>
                <a:moveTo>
                  <a:pt x="5799205" y="965174"/>
                </a:moveTo>
                <a:cubicBezTo>
                  <a:pt x="5804606" y="965174"/>
                  <a:pt x="5808989" y="969497"/>
                  <a:pt x="5808989" y="974899"/>
                </a:cubicBezTo>
                <a:cubicBezTo>
                  <a:pt x="5808989" y="980302"/>
                  <a:pt x="5804542" y="984687"/>
                  <a:pt x="5799205" y="984687"/>
                </a:cubicBezTo>
                <a:cubicBezTo>
                  <a:pt x="5793870" y="984687"/>
                  <a:pt x="5789486" y="980238"/>
                  <a:pt x="5789486" y="974899"/>
                </a:cubicBezTo>
                <a:cubicBezTo>
                  <a:pt x="5789486" y="969560"/>
                  <a:pt x="5793806" y="965174"/>
                  <a:pt x="5799205" y="965174"/>
                </a:cubicBezTo>
                <a:close/>
                <a:moveTo>
                  <a:pt x="6040432" y="965172"/>
                </a:moveTo>
                <a:cubicBezTo>
                  <a:pt x="6045832" y="965172"/>
                  <a:pt x="6050216" y="969494"/>
                  <a:pt x="6050216" y="974897"/>
                </a:cubicBezTo>
                <a:cubicBezTo>
                  <a:pt x="6050216" y="980299"/>
                  <a:pt x="6045769" y="984684"/>
                  <a:pt x="6040432" y="984684"/>
                </a:cubicBezTo>
                <a:cubicBezTo>
                  <a:pt x="6035095" y="984684"/>
                  <a:pt x="6030712" y="980235"/>
                  <a:pt x="6030712" y="974897"/>
                </a:cubicBezTo>
                <a:cubicBezTo>
                  <a:pt x="6030712" y="969558"/>
                  <a:pt x="6035032" y="965172"/>
                  <a:pt x="6040432" y="965172"/>
                </a:cubicBezTo>
                <a:close/>
                <a:moveTo>
                  <a:pt x="6281661" y="965169"/>
                </a:moveTo>
                <a:cubicBezTo>
                  <a:pt x="6286997" y="965169"/>
                  <a:pt x="6291381" y="969492"/>
                  <a:pt x="6291381" y="974894"/>
                </a:cubicBezTo>
                <a:cubicBezTo>
                  <a:pt x="6291381" y="980296"/>
                  <a:pt x="6287061" y="984681"/>
                  <a:pt x="6281661" y="984681"/>
                </a:cubicBezTo>
                <a:cubicBezTo>
                  <a:pt x="6276261" y="984681"/>
                  <a:pt x="6271877" y="980232"/>
                  <a:pt x="6271877" y="974894"/>
                </a:cubicBezTo>
                <a:cubicBezTo>
                  <a:pt x="6271877" y="969555"/>
                  <a:pt x="6276261" y="965169"/>
                  <a:pt x="6281661" y="965169"/>
                </a:cubicBezTo>
                <a:close/>
                <a:moveTo>
                  <a:pt x="6522889" y="965166"/>
                </a:moveTo>
                <a:cubicBezTo>
                  <a:pt x="6528225" y="965166"/>
                  <a:pt x="6532610" y="969489"/>
                  <a:pt x="6532610" y="974891"/>
                </a:cubicBezTo>
                <a:cubicBezTo>
                  <a:pt x="6532610" y="980293"/>
                  <a:pt x="6528289" y="984678"/>
                  <a:pt x="6522889" y="984678"/>
                </a:cubicBezTo>
                <a:cubicBezTo>
                  <a:pt x="6517489" y="984678"/>
                  <a:pt x="6513105" y="980229"/>
                  <a:pt x="6513105" y="974891"/>
                </a:cubicBezTo>
                <a:cubicBezTo>
                  <a:pt x="6513105" y="969552"/>
                  <a:pt x="6517489" y="965166"/>
                  <a:pt x="6522889" y="965166"/>
                </a:cubicBezTo>
                <a:close/>
                <a:moveTo>
                  <a:pt x="6764118" y="965163"/>
                </a:moveTo>
                <a:cubicBezTo>
                  <a:pt x="6769518" y="965163"/>
                  <a:pt x="6773902" y="969486"/>
                  <a:pt x="6773902" y="974888"/>
                </a:cubicBezTo>
                <a:cubicBezTo>
                  <a:pt x="6773902" y="980290"/>
                  <a:pt x="6769518" y="984675"/>
                  <a:pt x="6764118" y="984675"/>
                </a:cubicBezTo>
                <a:cubicBezTo>
                  <a:pt x="6758718" y="984675"/>
                  <a:pt x="6754335" y="980226"/>
                  <a:pt x="6754335" y="974888"/>
                </a:cubicBezTo>
                <a:cubicBezTo>
                  <a:pt x="6754335" y="969549"/>
                  <a:pt x="6758718" y="965163"/>
                  <a:pt x="6764118" y="965163"/>
                </a:cubicBezTo>
                <a:close/>
                <a:moveTo>
                  <a:pt x="7005346" y="965161"/>
                </a:moveTo>
                <a:cubicBezTo>
                  <a:pt x="7010746" y="965161"/>
                  <a:pt x="7015130" y="969483"/>
                  <a:pt x="7015130" y="974885"/>
                </a:cubicBezTo>
                <a:cubicBezTo>
                  <a:pt x="7015130" y="980287"/>
                  <a:pt x="7010683" y="984672"/>
                  <a:pt x="7005346" y="984672"/>
                </a:cubicBezTo>
                <a:cubicBezTo>
                  <a:pt x="7000009" y="984672"/>
                  <a:pt x="6995626" y="980223"/>
                  <a:pt x="6995626" y="974885"/>
                </a:cubicBezTo>
                <a:cubicBezTo>
                  <a:pt x="6995626" y="969546"/>
                  <a:pt x="6999946" y="965161"/>
                  <a:pt x="7005346" y="965161"/>
                </a:cubicBezTo>
                <a:close/>
                <a:moveTo>
                  <a:pt x="7246575" y="965158"/>
                </a:moveTo>
                <a:cubicBezTo>
                  <a:pt x="7251975" y="965158"/>
                  <a:pt x="7256359" y="969480"/>
                  <a:pt x="7256359" y="974882"/>
                </a:cubicBezTo>
                <a:cubicBezTo>
                  <a:pt x="7256359" y="980285"/>
                  <a:pt x="7251912" y="984669"/>
                  <a:pt x="7246575" y="984669"/>
                </a:cubicBezTo>
                <a:cubicBezTo>
                  <a:pt x="7241238" y="984669"/>
                  <a:pt x="7236855" y="980220"/>
                  <a:pt x="7236855" y="974882"/>
                </a:cubicBezTo>
                <a:cubicBezTo>
                  <a:pt x="7236855" y="969543"/>
                  <a:pt x="7241175" y="965158"/>
                  <a:pt x="7246575" y="965158"/>
                </a:cubicBezTo>
                <a:close/>
                <a:moveTo>
                  <a:pt x="7487803" y="965155"/>
                </a:moveTo>
                <a:cubicBezTo>
                  <a:pt x="7493139" y="965155"/>
                  <a:pt x="7497524" y="969477"/>
                  <a:pt x="7497524" y="974879"/>
                </a:cubicBezTo>
                <a:cubicBezTo>
                  <a:pt x="7497524" y="980282"/>
                  <a:pt x="7493203" y="984666"/>
                  <a:pt x="7487803" y="984666"/>
                </a:cubicBezTo>
                <a:cubicBezTo>
                  <a:pt x="7482403" y="984666"/>
                  <a:pt x="7478019" y="980217"/>
                  <a:pt x="7478019" y="974879"/>
                </a:cubicBezTo>
                <a:cubicBezTo>
                  <a:pt x="7478019" y="969540"/>
                  <a:pt x="7482403" y="965155"/>
                  <a:pt x="7487803" y="965155"/>
                </a:cubicBezTo>
                <a:close/>
                <a:moveTo>
                  <a:pt x="7729032" y="965152"/>
                </a:moveTo>
                <a:cubicBezTo>
                  <a:pt x="7734369" y="965152"/>
                  <a:pt x="7738753" y="969475"/>
                  <a:pt x="7738753" y="974877"/>
                </a:cubicBezTo>
                <a:cubicBezTo>
                  <a:pt x="7738753" y="980279"/>
                  <a:pt x="7734432" y="984664"/>
                  <a:pt x="7729032" y="984664"/>
                </a:cubicBezTo>
                <a:cubicBezTo>
                  <a:pt x="7723632" y="984664"/>
                  <a:pt x="7719249" y="980215"/>
                  <a:pt x="7719249" y="974877"/>
                </a:cubicBezTo>
                <a:cubicBezTo>
                  <a:pt x="7719249" y="969538"/>
                  <a:pt x="7723632" y="965152"/>
                  <a:pt x="7729032" y="965152"/>
                </a:cubicBezTo>
                <a:close/>
                <a:moveTo>
                  <a:pt x="7970260" y="965150"/>
                </a:moveTo>
                <a:cubicBezTo>
                  <a:pt x="7975661" y="965150"/>
                  <a:pt x="7980044" y="969472"/>
                  <a:pt x="7980044" y="974874"/>
                </a:cubicBezTo>
                <a:cubicBezTo>
                  <a:pt x="7980044" y="980276"/>
                  <a:pt x="7975661" y="984661"/>
                  <a:pt x="7970260" y="984661"/>
                </a:cubicBezTo>
                <a:cubicBezTo>
                  <a:pt x="7964860" y="984661"/>
                  <a:pt x="7960477" y="980212"/>
                  <a:pt x="7960477" y="974874"/>
                </a:cubicBezTo>
                <a:cubicBezTo>
                  <a:pt x="7960477" y="969535"/>
                  <a:pt x="7964860" y="965150"/>
                  <a:pt x="7970260" y="965150"/>
                </a:cubicBezTo>
                <a:close/>
                <a:moveTo>
                  <a:pt x="8211553" y="965147"/>
                </a:moveTo>
                <a:cubicBezTo>
                  <a:pt x="8216889" y="965147"/>
                  <a:pt x="8221273" y="969469"/>
                  <a:pt x="8221273" y="974871"/>
                </a:cubicBezTo>
                <a:cubicBezTo>
                  <a:pt x="8221273" y="980273"/>
                  <a:pt x="8216953" y="984658"/>
                  <a:pt x="8211553" y="984658"/>
                </a:cubicBezTo>
                <a:cubicBezTo>
                  <a:pt x="8206152" y="984658"/>
                  <a:pt x="8201769" y="980209"/>
                  <a:pt x="8201769" y="974871"/>
                </a:cubicBezTo>
                <a:cubicBezTo>
                  <a:pt x="8201769" y="969532"/>
                  <a:pt x="8206152" y="965147"/>
                  <a:pt x="8211553" y="965147"/>
                </a:cubicBezTo>
                <a:close/>
                <a:moveTo>
                  <a:pt x="8452781" y="965144"/>
                </a:moveTo>
                <a:cubicBezTo>
                  <a:pt x="8458181" y="965144"/>
                  <a:pt x="8462566" y="969466"/>
                  <a:pt x="8462566" y="974868"/>
                </a:cubicBezTo>
                <a:cubicBezTo>
                  <a:pt x="8462566" y="980270"/>
                  <a:pt x="8458118" y="984655"/>
                  <a:pt x="8452781" y="984655"/>
                </a:cubicBezTo>
                <a:cubicBezTo>
                  <a:pt x="8447445" y="984655"/>
                  <a:pt x="8443061" y="980206"/>
                  <a:pt x="8443061" y="974868"/>
                </a:cubicBezTo>
                <a:cubicBezTo>
                  <a:pt x="8443061" y="969529"/>
                  <a:pt x="8447381" y="965144"/>
                  <a:pt x="8452781" y="965144"/>
                </a:cubicBezTo>
                <a:close/>
                <a:moveTo>
                  <a:pt x="8694009" y="965141"/>
                </a:moveTo>
                <a:cubicBezTo>
                  <a:pt x="8699346" y="965141"/>
                  <a:pt x="8703730" y="969463"/>
                  <a:pt x="8703730" y="974865"/>
                </a:cubicBezTo>
                <a:cubicBezTo>
                  <a:pt x="8703730" y="980267"/>
                  <a:pt x="8699346" y="984652"/>
                  <a:pt x="8694009" y="984652"/>
                </a:cubicBezTo>
                <a:cubicBezTo>
                  <a:pt x="8688673" y="984652"/>
                  <a:pt x="8684289" y="980203"/>
                  <a:pt x="8684289" y="974865"/>
                </a:cubicBezTo>
                <a:cubicBezTo>
                  <a:pt x="8684289" y="969526"/>
                  <a:pt x="8688609" y="965141"/>
                  <a:pt x="8694009" y="965141"/>
                </a:cubicBezTo>
                <a:close/>
                <a:moveTo>
                  <a:pt x="8935237" y="965138"/>
                </a:moveTo>
                <a:cubicBezTo>
                  <a:pt x="8940574" y="965138"/>
                  <a:pt x="8944958" y="969460"/>
                  <a:pt x="8944958" y="974862"/>
                </a:cubicBezTo>
                <a:cubicBezTo>
                  <a:pt x="8944958" y="980264"/>
                  <a:pt x="8940638" y="984649"/>
                  <a:pt x="8935237" y="984649"/>
                </a:cubicBezTo>
                <a:cubicBezTo>
                  <a:pt x="8929837" y="984649"/>
                  <a:pt x="8925454" y="980200"/>
                  <a:pt x="8925454" y="974862"/>
                </a:cubicBezTo>
                <a:cubicBezTo>
                  <a:pt x="8925454" y="969523"/>
                  <a:pt x="8929837" y="965138"/>
                  <a:pt x="8935237" y="965138"/>
                </a:cubicBezTo>
                <a:close/>
                <a:moveTo>
                  <a:pt x="9176467" y="965135"/>
                </a:moveTo>
                <a:cubicBezTo>
                  <a:pt x="9181803" y="965135"/>
                  <a:pt x="9186187" y="969457"/>
                  <a:pt x="9186187" y="974859"/>
                </a:cubicBezTo>
                <a:cubicBezTo>
                  <a:pt x="9186187" y="980261"/>
                  <a:pt x="9181867" y="984646"/>
                  <a:pt x="9176467" y="984646"/>
                </a:cubicBezTo>
                <a:cubicBezTo>
                  <a:pt x="9171066" y="984646"/>
                  <a:pt x="9166683" y="980197"/>
                  <a:pt x="9166683" y="974859"/>
                </a:cubicBezTo>
                <a:cubicBezTo>
                  <a:pt x="9166683" y="969520"/>
                  <a:pt x="9171066" y="965135"/>
                  <a:pt x="9176467" y="965135"/>
                </a:cubicBezTo>
                <a:close/>
                <a:moveTo>
                  <a:pt x="9417695" y="965133"/>
                </a:moveTo>
                <a:cubicBezTo>
                  <a:pt x="9423031" y="965133"/>
                  <a:pt x="9427416" y="969455"/>
                  <a:pt x="9427416" y="974857"/>
                </a:cubicBezTo>
                <a:cubicBezTo>
                  <a:pt x="9427416" y="980259"/>
                  <a:pt x="9423095" y="984643"/>
                  <a:pt x="9417695" y="984643"/>
                </a:cubicBezTo>
                <a:cubicBezTo>
                  <a:pt x="9412295" y="984643"/>
                  <a:pt x="9407911" y="980195"/>
                  <a:pt x="9407911" y="974857"/>
                </a:cubicBezTo>
                <a:cubicBezTo>
                  <a:pt x="9407911" y="969517"/>
                  <a:pt x="9412295" y="965133"/>
                  <a:pt x="9417695" y="965133"/>
                </a:cubicBezTo>
                <a:close/>
                <a:moveTo>
                  <a:pt x="9649203" y="723936"/>
                </a:moveTo>
                <a:cubicBezTo>
                  <a:pt x="9654540" y="723936"/>
                  <a:pt x="9658923" y="728384"/>
                  <a:pt x="9658923" y="733721"/>
                </a:cubicBezTo>
                <a:cubicBezTo>
                  <a:pt x="9658923" y="739060"/>
                  <a:pt x="9654540" y="743445"/>
                  <a:pt x="9649203" y="743445"/>
                </a:cubicBezTo>
                <a:cubicBezTo>
                  <a:pt x="9643866" y="743445"/>
                  <a:pt x="9639483" y="739123"/>
                  <a:pt x="9639483" y="733721"/>
                </a:cubicBezTo>
                <a:cubicBezTo>
                  <a:pt x="9639483" y="728319"/>
                  <a:pt x="9643803" y="723936"/>
                  <a:pt x="9649203" y="723936"/>
                </a:cubicBezTo>
                <a:close/>
                <a:moveTo>
                  <a:pt x="9890432" y="723934"/>
                </a:moveTo>
                <a:cubicBezTo>
                  <a:pt x="9895768" y="723934"/>
                  <a:pt x="9900152" y="728381"/>
                  <a:pt x="9900152" y="733719"/>
                </a:cubicBezTo>
                <a:cubicBezTo>
                  <a:pt x="9900152" y="739058"/>
                  <a:pt x="9895832" y="743443"/>
                  <a:pt x="9890432" y="743443"/>
                </a:cubicBezTo>
                <a:cubicBezTo>
                  <a:pt x="9885031" y="743443"/>
                  <a:pt x="9880648" y="739121"/>
                  <a:pt x="9880648" y="733719"/>
                </a:cubicBezTo>
                <a:cubicBezTo>
                  <a:pt x="9880648" y="728317"/>
                  <a:pt x="9885031" y="723934"/>
                  <a:pt x="9890432" y="723934"/>
                </a:cubicBezTo>
                <a:close/>
                <a:moveTo>
                  <a:pt x="10131660" y="723931"/>
                </a:moveTo>
                <a:cubicBezTo>
                  <a:pt x="10137060" y="723931"/>
                  <a:pt x="10141444" y="728379"/>
                  <a:pt x="10141444" y="733716"/>
                </a:cubicBezTo>
                <a:cubicBezTo>
                  <a:pt x="10141444" y="739056"/>
                  <a:pt x="10136997" y="743441"/>
                  <a:pt x="10131660" y="743441"/>
                </a:cubicBezTo>
                <a:cubicBezTo>
                  <a:pt x="10126323" y="743441"/>
                  <a:pt x="10121940" y="739118"/>
                  <a:pt x="10121940" y="733716"/>
                </a:cubicBezTo>
                <a:cubicBezTo>
                  <a:pt x="10121940" y="728315"/>
                  <a:pt x="10126260" y="723931"/>
                  <a:pt x="10131660" y="723931"/>
                </a:cubicBezTo>
                <a:close/>
                <a:moveTo>
                  <a:pt x="10372888" y="723929"/>
                </a:moveTo>
                <a:cubicBezTo>
                  <a:pt x="10378288" y="723929"/>
                  <a:pt x="10382673" y="728376"/>
                  <a:pt x="10382673" y="733714"/>
                </a:cubicBezTo>
                <a:cubicBezTo>
                  <a:pt x="10382673" y="739053"/>
                  <a:pt x="10378225" y="743438"/>
                  <a:pt x="10372888" y="743438"/>
                </a:cubicBezTo>
                <a:cubicBezTo>
                  <a:pt x="10367552" y="743438"/>
                  <a:pt x="10363168" y="739116"/>
                  <a:pt x="10363168" y="733714"/>
                </a:cubicBezTo>
                <a:cubicBezTo>
                  <a:pt x="10363168" y="728312"/>
                  <a:pt x="10367488" y="723929"/>
                  <a:pt x="10372888" y="723929"/>
                </a:cubicBezTo>
                <a:close/>
                <a:moveTo>
                  <a:pt x="10614116" y="723926"/>
                </a:moveTo>
                <a:cubicBezTo>
                  <a:pt x="10619516" y="723926"/>
                  <a:pt x="10623901" y="728374"/>
                  <a:pt x="10623901" y="733711"/>
                </a:cubicBezTo>
                <a:cubicBezTo>
                  <a:pt x="10623901" y="739051"/>
                  <a:pt x="10619454" y="743436"/>
                  <a:pt x="10614116" y="743436"/>
                </a:cubicBezTo>
                <a:cubicBezTo>
                  <a:pt x="10608780" y="743436"/>
                  <a:pt x="10604396" y="739114"/>
                  <a:pt x="10604396" y="733711"/>
                </a:cubicBezTo>
                <a:cubicBezTo>
                  <a:pt x="10604396" y="728310"/>
                  <a:pt x="10608716" y="723926"/>
                  <a:pt x="10614116" y="723926"/>
                </a:cubicBezTo>
                <a:close/>
                <a:moveTo>
                  <a:pt x="10855345" y="723924"/>
                </a:moveTo>
                <a:cubicBezTo>
                  <a:pt x="10860682" y="723924"/>
                  <a:pt x="10865065" y="728372"/>
                  <a:pt x="10865065" y="733709"/>
                </a:cubicBezTo>
                <a:cubicBezTo>
                  <a:pt x="10865065" y="739048"/>
                  <a:pt x="10860682" y="743433"/>
                  <a:pt x="10855345" y="743433"/>
                </a:cubicBezTo>
                <a:cubicBezTo>
                  <a:pt x="10850008" y="743433"/>
                  <a:pt x="10845625" y="739111"/>
                  <a:pt x="10845625" y="733709"/>
                </a:cubicBezTo>
                <a:cubicBezTo>
                  <a:pt x="10845625" y="728307"/>
                  <a:pt x="10849945" y="723924"/>
                  <a:pt x="10855345" y="723924"/>
                </a:cubicBezTo>
                <a:close/>
                <a:moveTo>
                  <a:pt x="11096574" y="723921"/>
                </a:moveTo>
                <a:cubicBezTo>
                  <a:pt x="11101910" y="723921"/>
                  <a:pt x="11106294" y="728369"/>
                  <a:pt x="11106294" y="733707"/>
                </a:cubicBezTo>
                <a:cubicBezTo>
                  <a:pt x="11106294" y="739046"/>
                  <a:pt x="11101974" y="743431"/>
                  <a:pt x="11096574" y="743431"/>
                </a:cubicBezTo>
                <a:cubicBezTo>
                  <a:pt x="11091174" y="743431"/>
                  <a:pt x="11086790" y="739109"/>
                  <a:pt x="11086790" y="733707"/>
                </a:cubicBezTo>
                <a:cubicBezTo>
                  <a:pt x="11086790" y="728305"/>
                  <a:pt x="11091174" y="723921"/>
                  <a:pt x="11096574" y="723921"/>
                </a:cubicBezTo>
                <a:close/>
                <a:moveTo>
                  <a:pt x="11337802" y="723919"/>
                </a:moveTo>
                <a:cubicBezTo>
                  <a:pt x="11343202" y="723919"/>
                  <a:pt x="11347587" y="728367"/>
                  <a:pt x="11347587" y="733704"/>
                </a:cubicBezTo>
                <a:cubicBezTo>
                  <a:pt x="11347587" y="739044"/>
                  <a:pt x="11343139" y="743429"/>
                  <a:pt x="11337802" y="743429"/>
                </a:cubicBezTo>
                <a:cubicBezTo>
                  <a:pt x="11332466" y="743429"/>
                  <a:pt x="11328082" y="739107"/>
                  <a:pt x="11328082" y="733704"/>
                </a:cubicBezTo>
                <a:cubicBezTo>
                  <a:pt x="11328082" y="728303"/>
                  <a:pt x="11332402" y="723919"/>
                  <a:pt x="11337802" y="723919"/>
                </a:cubicBezTo>
                <a:close/>
                <a:moveTo>
                  <a:pt x="11579030" y="723917"/>
                </a:moveTo>
                <a:cubicBezTo>
                  <a:pt x="11584430" y="723917"/>
                  <a:pt x="11588815" y="728365"/>
                  <a:pt x="11588815" y="733702"/>
                </a:cubicBezTo>
                <a:cubicBezTo>
                  <a:pt x="11588815" y="739041"/>
                  <a:pt x="11584367" y="743426"/>
                  <a:pt x="11579030" y="743426"/>
                </a:cubicBezTo>
                <a:cubicBezTo>
                  <a:pt x="11573694" y="743426"/>
                  <a:pt x="11569310" y="739104"/>
                  <a:pt x="11569310" y="733702"/>
                </a:cubicBezTo>
                <a:cubicBezTo>
                  <a:pt x="11569310" y="728300"/>
                  <a:pt x="11573630" y="723917"/>
                  <a:pt x="11579030" y="723917"/>
                </a:cubicBezTo>
                <a:close/>
                <a:moveTo>
                  <a:pt x="11820259" y="723914"/>
                </a:moveTo>
                <a:cubicBezTo>
                  <a:pt x="11825659" y="723914"/>
                  <a:pt x="11830043" y="728362"/>
                  <a:pt x="11830043" y="733700"/>
                </a:cubicBezTo>
                <a:cubicBezTo>
                  <a:pt x="11830043" y="739039"/>
                  <a:pt x="11825596" y="743424"/>
                  <a:pt x="11820259" y="743424"/>
                </a:cubicBezTo>
                <a:cubicBezTo>
                  <a:pt x="11814922" y="743424"/>
                  <a:pt x="11810539" y="739102"/>
                  <a:pt x="11810539" y="733700"/>
                </a:cubicBezTo>
                <a:cubicBezTo>
                  <a:pt x="11810539" y="728298"/>
                  <a:pt x="11814859" y="723914"/>
                  <a:pt x="11820259" y="723914"/>
                </a:cubicBezTo>
                <a:close/>
                <a:moveTo>
                  <a:pt x="9720" y="723912"/>
                </a:moveTo>
                <a:cubicBezTo>
                  <a:pt x="15120" y="723912"/>
                  <a:pt x="19504" y="728360"/>
                  <a:pt x="19504" y="733697"/>
                </a:cubicBezTo>
                <a:cubicBezTo>
                  <a:pt x="19504" y="739036"/>
                  <a:pt x="15057" y="743422"/>
                  <a:pt x="9720" y="743422"/>
                </a:cubicBezTo>
                <a:cubicBezTo>
                  <a:pt x="4384" y="743422"/>
                  <a:pt x="0" y="739099"/>
                  <a:pt x="0" y="733697"/>
                </a:cubicBezTo>
                <a:cubicBezTo>
                  <a:pt x="0" y="728296"/>
                  <a:pt x="4320" y="723912"/>
                  <a:pt x="9720" y="723912"/>
                </a:cubicBezTo>
                <a:close/>
                <a:moveTo>
                  <a:pt x="251004" y="723909"/>
                </a:moveTo>
                <a:cubicBezTo>
                  <a:pt x="256403" y="723909"/>
                  <a:pt x="260787" y="728357"/>
                  <a:pt x="260787" y="733695"/>
                </a:cubicBezTo>
                <a:cubicBezTo>
                  <a:pt x="260787" y="739034"/>
                  <a:pt x="256340" y="743419"/>
                  <a:pt x="251004" y="743419"/>
                </a:cubicBezTo>
                <a:cubicBezTo>
                  <a:pt x="245668" y="743419"/>
                  <a:pt x="241284" y="739097"/>
                  <a:pt x="241284" y="733695"/>
                </a:cubicBezTo>
                <a:cubicBezTo>
                  <a:pt x="241284" y="728293"/>
                  <a:pt x="245604" y="723909"/>
                  <a:pt x="251004" y="723909"/>
                </a:cubicBezTo>
                <a:close/>
                <a:moveTo>
                  <a:pt x="492223" y="723907"/>
                </a:moveTo>
                <a:cubicBezTo>
                  <a:pt x="497559" y="723907"/>
                  <a:pt x="501943" y="728355"/>
                  <a:pt x="501943" y="733692"/>
                </a:cubicBezTo>
                <a:cubicBezTo>
                  <a:pt x="501943" y="739032"/>
                  <a:pt x="497623" y="743417"/>
                  <a:pt x="492223" y="743417"/>
                </a:cubicBezTo>
                <a:cubicBezTo>
                  <a:pt x="486823" y="743417"/>
                  <a:pt x="482439" y="739095"/>
                  <a:pt x="482439" y="733692"/>
                </a:cubicBezTo>
                <a:cubicBezTo>
                  <a:pt x="482439" y="728291"/>
                  <a:pt x="486823" y="723907"/>
                  <a:pt x="492223" y="723907"/>
                </a:cubicBezTo>
                <a:close/>
                <a:moveTo>
                  <a:pt x="733444" y="723904"/>
                </a:moveTo>
                <a:cubicBezTo>
                  <a:pt x="738780" y="723904"/>
                  <a:pt x="743164" y="728353"/>
                  <a:pt x="743164" y="733690"/>
                </a:cubicBezTo>
                <a:cubicBezTo>
                  <a:pt x="743164" y="739029"/>
                  <a:pt x="738844" y="743414"/>
                  <a:pt x="733444" y="743414"/>
                </a:cubicBezTo>
                <a:cubicBezTo>
                  <a:pt x="728044" y="743414"/>
                  <a:pt x="723660" y="739092"/>
                  <a:pt x="723660" y="733690"/>
                </a:cubicBezTo>
                <a:cubicBezTo>
                  <a:pt x="723660" y="728288"/>
                  <a:pt x="728044" y="723904"/>
                  <a:pt x="733444" y="723904"/>
                </a:cubicBezTo>
                <a:close/>
                <a:moveTo>
                  <a:pt x="974664" y="723902"/>
                </a:moveTo>
                <a:cubicBezTo>
                  <a:pt x="980064" y="723902"/>
                  <a:pt x="984448" y="728350"/>
                  <a:pt x="984448" y="733688"/>
                </a:cubicBezTo>
                <a:cubicBezTo>
                  <a:pt x="984448" y="739027"/>
                  <a:pt x="980001" y="743412"/>
                  <a:pt x="974664" y="743412"/>
                </a:cubicBezTo>
                <a:cubicBezTo>
                  <a:pt x="969328" y="743412"/>
                  <a:pt x="964944" y="739090"/>
                  <a:pt x="964944" y="733688"/>
                </a:cubicBezTo>
                <a:cubicBezTo>
                  <a:pt x="964944" y="728286"/>
                  <a:pt x="969264" y="723902"/>
                  <a:pt x="974664" y="723902"/>
                </a:cubicBezTo>
                <a:close/>
                <a:moveTo>
                  <a:pt x="1215884" y="723900"/>
                </a:moveTo>
                <a:cubicBezTo>
                  <a:pt x="1221284" y="723900"/>
                  <a:pt x="1225668" y="728348"/>
                  <a:pt x="1225668" y="733685"/>
                </a:cubicBezTo>
                <a:cubicBezTo>
                  <a:pt x="1225668" y="739025"/>
                  <a:pt x="1221221" y="743410"/>
                  <a:pt x="1215884" y="743410"/>
                </a:cubicBezTo>
                <a:cubicBezTo>
                  <a:pt x="1210548" y="743410"/>
                  <a:pt x="1206164" y="739088"/>
                  <a:pt x="1206164" y="733685"/>
                </a:cubicBezTo>
                <a:cubicBezTo>
                  <a:pt x="1206164" y="728284"/>
                  <a:pt x="1210484" y="723900"/>
                  <a:pt x="1215884" y="723900"/>
                </a:cubicBezTo>
                <a:close/>
                <a:moveTo>
                  <a:pt x="1457105" y="723897"/>
                </a:moveTo>
                <a:cubicBezTo>
                  <a:pt x="1462441" y="723897"/>
                  <a:pt x="1466825" y="728345"/>
                  <a:pt x="1466825" y="733683"/>
                </a:cubicBezTo>
                <a:cubicBezTo>
                  <a:pt x="1466825" y="739022"/>
                  <a:pt x="1462505" y="743407"/>
                  <a:pt x="1457105" y="743407"/>
                </a:cubicBezTo>
                <a:cubicBezTo>
                  <a:pt x="1451706" y="743407"/>
                  <a:pt x="1447321" y="739085"/>
                  <a:pt x="1447321" y="733683"/>
                </a:cubicBezTo>
                <a:cubicBezTo>
                  <a:pt x="1447321" y="728281"/>
                  <a:pt x="1451706" y="723897"/>
                  <a:pt x="1457105" y="723897"/>
                </a:cubicBezTo>
                <a:close/>
                <a:moveTo>
                  <a:pt x="1698330" y="723895"/>
                </a:moveTo>
                <a:cubicBezTo>
                  <a:pt x="1703731" y="723895"/>
                  <a:pt x="1708116" y="728343"/>
                  <a:pt x="1708116" y="733681"/>
                </a:cubicBezTo>
                <a:cubicBezTo>
                  <a:pt x="1708116" y="739020"/>
                  <a:pt x="1703731" y="743405"/>
                  <a:pt x="1698330" y="743405"/>
                </a:cubicBezTo>
                <a:cubicBezTo>
                  <a:pt x="1692929" y="743405"/>
                  <a:pt x="1688545" y="739083"/>
                  <a:pt x="1688545" y="733681"/>
                </a:cubicBezTo>
                <a:cubicBezTo>
                  <a:pt x="1688545" y="728279"/>
                  <a:pt x="1692929" y="723895"/>
                  <a:pt x="1698330" y="723895"/>
                </a:cubicBezTo>
                <a:close/>
                <a:moveTo>
                  <a:pt x="1939580" y="723892"/>
                </a:moveTo>
                <a:cubicBezTo>
                  <a:pt x="1944978" y="723892"/>
                  <a:pt x="1949363" y="728341"/>
                  <a:pt x="1949363" y="733678"/>
                </a:cubicBezTo>
                <a:cubicBezTo>
                  <a:pt x="1949363" y="739017"/>
                  <a:pt x="1944916" y="743402"/>
                  <a:pt x="1939580" y="743402"/>
                </a:cubicBezTo>
                <a:cubicBezTo>
                  <a:pt x="1934244" y="743402"/>
                  <a:pt x="1929859" y="739080"/>
                  <a:pt x="1929859" y="733678"/>
                </a:cubicBezTo>
                <a:cubicBezTo>
                  <a:pt x="1929859" y="728277"/>
                  <a:pt x="1934181" y="723892"/>
                  <a:pt x="1939580" y="723892"/>
                </a:cubicBezTo>
                <a:close/>
                <a:moveTo>
                  <a:pt x="2180788" y="723890"/>
                </a:moveTo>
                <a:cubicBezTo>
                  <a:pt x="2186189" y="723890"/>
                  <a:pt x="2190577" y="728338"/>
                  <a:pt x="2190577" y="733676"/>
                </a:cubicBezTo>
                <a:cubicBezTo>
                  <a:pt x="2190577" y="739015"/>
                  <a:pt x="2186128" y="743400"/>
                  <a:pt x="2180788" y="743400"/>
                </a:cubicBezTo>
                <a:cubicBezTo>
                  <a:pt x="2175475" y="743400"/>
                  <a:pt x="2171083" y="739078"/>
                  <a:pt x="2171083" y="733676"/>
                </a:cubicBezTo>
                <a:cubicBezTo>
                  <a:pt x="2171083" y="728274"/>
                  <a:pt x="2175412" y="723890"/>
                  <a:pt x="2180788" y="723890"/>
                </a:cubicBezTo>
                <a:close/>
                <a:moveTo>
                  <a:pt x="2422035" y="723888"/>
                </a:moveTo>
                <a:cubicBezTo>
                  <a:pt x="2427369" y="723888"/>
                  <a:pt x="2431752" y="728336"/>
                  <a:pt x="2431752" y="733673"/>
                </a:cubicBezTo>
                <a:cubicBezTo>
                  <a:pt x="2431752" y="739013"/>
                  <a:pt x="2427433" y="743398"/>
                  <a:pt x="2422035" y="743398"/>
                </a:cubicBezTo>
                <a:cubicBezTo>
                  <a:pt x="2416637" y="743398"/>
                  <a:pt x="2412255" y="739076"/>
                  <a:pt x="2412255" y="733673"/>
                </a:cubicBezTo>
                <a:cubicBezTo>
                  <a:pt x="2412255" y="728272"/>
                  <a:pt x="2416637" y="723888"/>
                  <a:pt x="2422035" y="723888"/>
                </a:cubicBezTo>
                <a:close/>
                <a:moveTo>
                  <a:pt x="2663272" y="723885"/>
                </a:moveTo>
                <a:cubicBezTo>
                  <a:pt x="2668609" y="723885"/>
                  <a:pt x="2672996" y="728333"/>
                  <a:pt x="2672996" y="733671"/>
                </a:cubicBezTo>
                <a:cubicBezTo>
                  <a:pt x="2672996" y="739010"/>
                  <a:pt x="2668674" y="743395"/>
                  <a:pt x="2663272" y="743395"/>
                </a:cubicBezTo>
                <a:cubicBezTo>
                  <a:pt x="2657874" y="743395"/>
                  <a:pt x="2653489" y="739073"/>
                  <a:pt x="2653489" y="733671"/>
                </a:cubicBezTo>
                <a:cubicBezTo>
                  <a:pt x="2653489" y="728269"/>
                  <a:pt x="2657874" y="723885"/>
                  <a:pt x="2663272" y="723885"/>
                </a:cubicBezTo>
                <a:close/>
                <a:moveTo>
                  <a:pt x="2904570" y="723883"/>
                </a:moveTo>
                <a:cubicBezTo>
                  <a:pt x="2909969" y="723883"/>
                  <a:pt x="2914353" y="728331"/>
                  <a:pt x="2914353" y="733669"/>
                </a:cubicBezTo>
                <a:cubicBezTo>
                  <a:pt x="2914353" y="739008"/>
                  <a:pt x="2909969" y="743393"/>
                  <a:pt x="2904570" y="743393"/>
                </a:cubicBezTo>
                <a:cubicBezTo>
                  <a:pt x="2899171" y="743393"/>
                  <a:pt x="2894788" y="739071"/>
                  <a:pt x="2894788" y="733669"/>
                </a:cubicBezTo>
                <a:cubicBezTo>
                  <a:pt x="2894788" y="728267"/>
                  <a:pt x="2899171" y="723883"/>
                  <a:pt x="2904570" y="723883"/>
                </a:cubicBezTo>
                <a:close/>
                <a:moveTo>
                  <a:pt x="3145749" y="723880"/>
                </a:moveTo>
                <a:cubicBezTo>
                  <a:pt x="3151148" y="723880"/>
                  <a:pt x="3155531" y="728329"/>
                  <a:pt x="3155531" y="733666"/>
                </a:cubicBezTo>
                <a:cubicBezTo>
                  <a:pt x="3155531" y="739005"/>
                  <a:pt x="3151084" y="743391"/>
                  <a:pt x="3145749" y="743391"/>
                </a:cubicBezTo>
                <a:cubicBezTo>
                  <a:pt x="3140414" y="743391"/>
                  <a:pt x="3136030" y="739068"/>
                  <a:pt x="3136030" y="733666"/>
                </a:cubicBezTo>
                <a:cubicBezTo>
                  <a:pt x="3136030" y="728265"/>
                  <a:pt x="3140350" y="723880"/>
                  <a:pt x="3145749" y="723880"/>
                </a:cubicBezTo>
                <a:close/>
                <a:moveTo>
                  <a:pt x="3386957" y="723878"/>
                </a:moveTo>
                <a:cubicBezTo>
                  <a:pt x="3392357" y="723878"/>
                  <a:pt x="3396742" y="728326"/>
                  <a:pt x="3396742" y="733664"/>
                </a:cubicBezTo>
                <a:cubicBezTo>
                  <a:pt x="3396742" y="739003"/>
                  <a:pt x="3392294" y="743388"/>
                  <a:pt x="3386957" y="743388"/>
                </a:cubicBezTo>
                <a:cubicBezTo>
                  <a:pt x="3381619" y="743388"/>
                  <a:pt x="3377235" y="739066"/>
                  <a:pt x="3377235" y="733664"/>
                </a:cubicBezTo>
                <a:cubicBezTo>
                  <a:pt x="3377235" y="728262"/>
                  <a:pt x="3381555" y="723878"/>
                  <a:pt x="3386957" y="723878"/>
                </a:cubicBezTo>
                <a:close/>
                <a:moveTo>
                  <a:pt x="3628211" y="723875"/>
                </a:moveTo>
                <a:cubicBezTo>
                  <a:pt x="3633528" y="723875"/>
                  <a:pt x="3637930" y="728324"/>
                  <a:pt x="3637930" y="733662"/>
                </a:cubicBezTo>
                <a:cubicBezTo>
                  <a:pt x="3637930" y="739001"/>
                  <a:pt x="3633592" y="743386"/>
                  <a:pt x="3628211" y="743386"/>
                </a:cubicBezTo>
                <a:cubicBezTo>
                  <a:pt x="3622813" y="743386"/>
                  <a:pt x="3618428" y="739064"/>
                  <a:pt x="3618428" y="733662"/>
                </a:cubicBezTo>
                <a:cubicBezTo>
                  <a:pt x="3618428" y="728260"/>
                  <a:pt x="3622813" y="723875"/>
                  <a:pt x="3628211" y="723875"/>
                </a:cubicBezTo>
                <a:close/>
                <a:moveTo>
                  <a:pt x="3869427" y="723873"/>
                </a:moveTo>
                <a:cubicBezTo>
                  <a:pt x="3874761" y="723873"/>
                  <a:pt x="3879147" y="728322"/>
                  <a:pt x="3879147" y="733659"/>
                </a:cubicBezTo>
                <a:cubicBezTo>
                  <a:pt x="3879147" y="738998"/>
                  <a:pt x="3874826" y="743383"/>
                  <a:pt x="3869427" y="743383"/>
                </a:cubicBezTo>
                <a:cubicBezTo>
                  <a:pt x="3864029" y="743383"/>
                  <a:pt x="3859645" y="739061"/>
                  <a:pt x="3859645" y="733659"/>
                </a:cubicBezTo>
                <a:cubicBezTo>
                  <a:pt x="3859645" y="728258"/>
                  <a:pt x="3864029" y="723873"/>
                  <a:pt x="3869427" y="723873"/>
                </a:cubicBezTo>
                <a:close/>
                <a:moveTo>
                  <a:pt x="4110581" y="723871"/>
                </a:moveTo>
                <a:cubicBezTo>
                  <a:pt x="4115984" y="723871"/>
                  <a:pt x="4120362" y="728319"/>
                  <a:pt x="4120362" y="733657"/>
                </a:cubicBezTo>
                <a:cubicBezTo>
                  <a:pt x="4120362" y="738996"/>
                  <a:pt x="4115984" y="743381"/>
                  <a:pt x="4110581" y="743381"/>
                </a:cubicBezTo>
                <a:cubicBezTo>
                  <a:pt x="4105180" y="743381"/>
                  <a:pt x="4100797" y="739059"/>
                  <a:pt x="4100797" y="733657"/>
                </a:cubicBezTo>
                <a:cubicBezTo>
                  <a:pt x="4100797" y="728255"/>
                  <a:pt x="4105180" y="723871"/>
                  <a:pt x="4110581" y="723871"/>
                </a:cubicBezTo>
                <a:close/>
                <a:moveTo>
                  <a:pt x="4351806" y="723868"/>
                </a:moveTo>
                <a:cubicBezTo>
                  <a:pt x="4357195" y="723868"/>
                  <a:pt x="4361580" y="728317"/>
                  <a:pt x="4361580" y="733654"/>
                </a:cubicBezTo>
                <a:cubicBezTo>
                  <a:pt x="4361580" y="738993"/>
                  <a:pt x="4357195" y="743379"/>
                  <a:pt x="4351806" y="743379"/>
                </a:cubicBezTo>
                <a:cubicBezTo>
                  <a:pt x="4346397" y="743379"/>
                  <a:pt x="4342006" y="739056"/>
                  <a:pt x="4342006" y="733654"/>
                </a:cubicBezTo>
                <a:cubicBezTo>
                  <a:pt x="4342006" y="728253"/>
                  <a:pt x="4346397" y="723868"/>
                  <a:pt x="4351806" y="723868"/>
                </a:cubicBezTo>
                <a:close/>
                <a:moveTo>
                  <a:pt x="4593017" y="723866"/>
                </a:moveTo>
                <a:cubicBezTo>
                  <a:pt x="4598413" y="723866"/>
                  <a:pt x="4602795" y="728314"/>
                  <a:pt x="4602795" y="733652"/>
                </a:cubicBezTo>
                <a:cubicBezTo>
                  <a:pt x="4602795" y="738991"/>
                  <a:pt x="4598350" y="743376"/>
                  <a:pt x="4593017" y="743376"/>
                </a:cubicBezTo>
                <a:cubicBezTo>
                  <a:pt x="4587686" y="743376"/>
                  <a:pt x="4583304" y="739054"/>
                  <a:pt x="4583304" y="733652"/>
                </a:cubicBezTo>
                <a:cubicBezTo>
                  <a:pt x="4583304" y="728250"/>
                  <a:pt x="4587622" y="723866"/>
                  <a:pt x="4593017" y="723866"/>
                </a:cubicBezTo>
                <a:close/>
                <a:moveTo>
                  <a:pt x="4834252" y="723863"/>
                </a:moveTo>
                <a:cubicBezTo>
                  <a:pt x="4839658" y="723863"/>
                  <a:pt x="4844038" y="728312"/>
                  <a:pt x="4844038" y="733650"/>
                </a:cubicBezTo>
                <a:cubicBezTo>
                  <a:pt x="4844038" y="738989"/>
                  <a:pt x="4839595" y="743374"/>
                  <a:pt x="4834252" y="743374"/>
                </a:cubicBezTo>
                <a:cubicBezTo>
                  <a:pt x="4828915" y="743374"/>
                  <a:pt x="4824532" y="739052"/>
                  <a:pt x="4824532" y="733650"/>
                </a:cubicBezTo>
                <a:cubicBezTo>
                  <a:pt x="4824532" y="728248"/>
                  <a:pt x="4828851" y="723863"/>
                  <a:pt x="4834252" y="723863"/>
                </a:cubicBezTo>
                <a:close/>
                <a:moveTo>
                  <a:pt x="5075485" y="723861"/>
                </a:moveTo>
                <a:cubicBezTo>
                  <a:pt x="5080819" y="723861"/>
                  <a:pt x="5085201" y="728310"/>
                  <a:pt x="5085201" y="733647"/>
                </a:cubicBezTo>
                <a:cubicBezTo>
                  <a:pt x="5085201" y="738986"/>
                  <a:pt x="5080882" y="743371"/>
                  <a:pt x="5075485" y="743371"/>
                </a:cubicBezTo>
                <a:cubicBezTo>
                  <a:pt x="5070086" y="743371"/>
                  <a:pt x="5065704" y="739049"/>
                  <a:pt x="5065704" y="733647"/>
                </a:cubicBezTo>
                <a:cubicBezTo>
                  <a:pt x="5065704" y="728246"/>
                  <a:pt x="5070086" y="723861"/>
                  <a:pt x="5075485" y="723861"/>
                </a:cubicBezTo>
                <a:close/>
                <a:moveTo>
                  <a:pt x="5316710" y="723858"/>
                </a:moveTo>
                <a:cubicBezTo>
                  <a:pt x="5322044" y="723858"/>
                  <a:pt x="5326429" y="728307"/>
                  <a:pt x="5326429" y="733645"/>
                </a:cubicBezTo>
                <a:cubicBezTo>
                  <a:pt x="5326429" y="738984"/>
                  <a:pt x="5322105" y="743369"/>
                  <a:pt x="5316710" y="743369"/>
                </a:cubicBezTo>
                <a:cubicBezTo>
                  <a:pt x="5311314" y="743369"/>
                  <a:pt x="5306924" y="739047"/>
                  <a:pt x="5306924" y="733645"/>
                </a:cubicBezTo>
                <a:cubicBezTo>
                  <a:pt x="5306924" y="728243"/>
                  <a:pt x="5311314" y="723858"/>
                  <a:pt x="5316710" y="723858"/>
                </a:cubicBezTo>
                <a:close/>
                <a:moveTo>
                  <a:pt x="5557991" y="723856"/>
                </a:moveTo>
                <a:cubicBezTo>
                  <a:pt x="5563391" y="723856"/>
                  <a:pt x="5567774" y="728305"/>
                  <a:pt x="5567774" y="733642"/>
                </a:cubicBezTo>
                <a:cubicBezTo>
                  <a:pt x="5567774" y="738982"/>
                  <a:pt x="5563391" y="743367"/>
                  <a:pt x="5557991" y="743367"/>
                </a:cubicBezTo>
                <a:cubicBezTo>
                  <a:pt x="5552591" y="743367"/>
                  <a:pt x="5548208" y="739045"/>
                  <a:pt x="5548208" y="733642"/>
                </a:cubicBezTo>
                <a:cubicBezTo>
                  <a:pt x="5548208" y="728241"/>
                  <a:pt x="5552591" y="723856"/>
                  <a:pt x="5557991" y="723856"/>
                </a:cubicBezTo>
                <a:close/>
                <a:moveTo>
                  <a:pt x="5799205" y="723854"/>
                </a:moveTo>
                <a:cubicBezTo>
                  <a:pt x="5804606" y="723854"/>
                  <a:pt x="5808989" y="728302"/>
                  <a:pt x="5808989" y="733640"/>
                </a:cubicBezTo>
                <a:cubicBezTo>
                  <a:pt x="5808989" y="738979"/>
                  <a:pt x="5804542" y="743364"/>
                  <a:pt x="5799205" y="743364"/>
                </a:cubicBezTo>
                <a:cubicBezTo>
                  <a:pt x="5793870" y="743364"/>
                  <a:pt x="5789486" y="739042"/>
                  <a:pt x="5789486" y="733640"/>
                </a:cubicBezTo>
                <a:cubicBezTo>
                  <a:pt x="5789486" y="728238"/>
                  <a:pt x="5793806" y="723854"/>
                  <a:pt x="5799205" y="723854"/>
                </a:cubicBezTo>
                <a:close/>
                <a:moveTo>
                  <a:pt x="6040432" y="723851"/>
                </a:moveTo>
                <a:cubicBezTo>
                  <a:pt x="6045832" y="723851"/>
                  <a:pt x="6050216" y="728300"/>
                  <a:pt x="6050216" y="733638"/>
                </a:cubicBezTo>
                <a:cubicBezTo>
                  <a:pt x="6050216" y="738977"/>
                  <a:pt x="6045769" y="743362"/>
                  <a:pt x="6040432" y="743362"/>
                </a:cubicBezTo>
                <a:cubicBezTo>
                  <a:pt x="6035095" y="743362"/>
                  <a:pt x="6030712" y="739040"/>
                  <a:pt x="6030712" y="733638"/>
                </a:cubicBezTo>
                <a:cubicBezTo>
                  <a:pt x="6030712" y="728236"/>
                  <a:pt x="6035032" y="723851"/>
                  <a:pt x="6040432" y="723851"/>
                </a:cubicBezTo>
                <a:close/>
                <a:moveTo>
                  <a:pt x="6281661" y="723849"/>
                </a:moveTo>
                <a:cubicBezTo>
                  <a:pt x="6286997" y="723849"/>
                  <a:pt x="6291381" y="728298"/>
                  <a:pt x="6291381" y="733635"/>
                </a:cubicBezTo>
                <a:cubicBezTo>
                  <a:pt x="6291381" y="738974"/>
                  <a:pt x="6287061" y="743359"/>
                  <a:pt x="6281661" y="743359"/>
                </a:cubicBezTo>
                <a:cubicBezTo>
                  <a:pt x="6276261" y="743359"/>
                  <a:pt x="6271877" y="739037"/>
                  <a:pt x="6271877" y="733635"/>
                </a:cubicBezTo>
                <a:cubicBezTo>
                  <a:pt x="6271877" y="728234"/>
                  <a:pt x="6276261" y="723849"/>
                  <a:pt x="6281661" y="723849"/>
                </a:cubicBezTo>
                <a:close/>
                <a:moveTo>
                  <a:pt x="6522889" y="723846"/>
                </a:moveTo>
                <a:cubicBezTo>
                  <a:pt x="6528225" y="723846"/>
                  <a:pt x="6532610" y="728295"/>
                  <a:pt x="6532610" y="733633"/>
                </a:cubicBezTo>
                <a:cubicBezTo>
                  <a:pt x="6532610" y="738972"/>
                  <a:pt x="6528289" y="743357"/>
                  <a:pt x="6522889" y="743357"/>
                </a:cubicBezTo>
                <a:cubicBezTo>
                  <a:pt x="6517489" y="743357"/>
                  <a:pt x="6513105" y="739035"/>
                  <a:pt x="6513105" y="733633"/>
                </a:cubicBezTo>
                <a:cubicBezTo>
                  <a:pt x="6513105" y="728231"/>
                  <a:pt x="6517489" y="723846"/>
                  <a:pt x="6522889" y="723846"/>
                </a:cubicBezTo>
                <a:close/>
                <a:moveTo>
                  <a:pt x="6764118" y="723844"/>
                </a:moveTo>
                <a:cubicBezTo>
                  <a:pt x="6769518" y="723844"/>
                  <a:pt x="6773902" y="728293"/>
                  <a:pt x="6773902" y="733630"/>
                </a:cubicBezTo>
                <a:cubicBezTo>
                  <a:pt x="6773902" y="738970"/>
                  <a:pt x="6769518" y="743355"/>
                  <a:pt x="6764118" y="743355"/>
                </a:cubicBezTo>
                <a:cubicBezTo>
                  <a:pt x="6758718" y="743355"/>
                  <a:pt x="6754335" y="739033"/>
                  <a:pt x="6754335" y="733630"/>
                </a:cubicBezTo>
                <a:cubicBezTo>
                  <a:pt x="6754335" y="728229"/>
                  <a:pt x="6758718" y="723844"/>
                  <a:pt x="6764118" y="723844"/>
                </a:cubicBezTo>
                <a:close/>
                <a:moveTo>
                  <a:pt x="7005346" y="723841"/>
                </a:moveTo>
                <a:cubicBezTo>
                  <a:pt x="7010746" y="723841"/>
                  <a:pt x="7015130" y="728291"/>
                  <a:pt x="7015130" y="733628"/>
                </a:cubicBezTo>
                <a:cubicBezTo>
                  <a:pt x="7015130" y="738967"/>
                  <a:pt x="7010683" y="743352"/>
                  <a:pt x="7005346" y="743352"/>
                </a:cubicBezTo>
                <a:cubicBezTo>
                  <a:pt x="7000009" y="743352"/>
                  <a:pt x="6995626" y="739030"/>
                  <a:pt x="6995626" y="733628"/>
                </a:cubicBezTo>
                <a:cubicBezTo>
                  <a:pt x="6995626" y="728226"/>
                  <a:pt x="6999946" y="723841"/>
                  <a:pt x="7005346" y="723841"/>
                </a:cubicBezTo>
                <a:close/>
                <a:moveTo>
                  <a:pt x="7246575" y="723839"/>
                </a:moveTo>
                <a:cubicBezTo>
                  <a:pt x="7251975" y="723839"/>
                  <a:pt x="7256359" y="728288"/>
                  <a:pt x="7256359" y="733626"/>
                </a:cubicBezTo>
                <a:cubicBezTo>
                  <a:pt x="7256359" y="738965"/>
                  <a:pt x="7251912" y="743350"/>
                  <a:pt x="7246575" y="743350"/>
                </a:cubicBezTo>
                <a:cubicBezTo>
                  <a:pt x="7241238" y="743350"/>
                  <a:pt x="7236855" y="739028"/>
                  <a:pt x="7236855" y="733626"/>
                </a:cubicBezTo>
                <a:cubicBezTo>
                  <a:pt x="7236855" y="728224"/>
                  <a:pt x="7241175" y="723839"/>
                  <a:pt x="7246575" y="723839"/>
                </a:cubicBezTo>
                <a:close/>
                <a:moveTo>
                  <a:pt x="7487803" y="723837"/>
                </a:moveTo>
                <a:cubicBezTo>
                  <a:pt x="7493139" y="723837"/>
                  <a:pt x="7497524" y="728286"/>
                  <a:pt x="7497524" y="733623"/>
                </a:cubicBezTo>
                <a:cubicBezTo>
                  <a:pt x="7497524" y="738963"/>
                  <a:pt x="7493203" y="743348"/>
                  <a:pt x="7487803" y="743348"/>
                </a:cubicBezTo>
                <a:cubicBezTo>
                  <a:pt x="7482403" y="743348"/>
                  <a:pt x="7478019" y="739025"/>
                  <a:pt x="7478019" y="733623"/>
                </a:cubicBezTo>
                <a:cubicBezTo>
                  <a:pt x="7478019" y="728222"/>
                  <a:pt x="7482403" y="723837"/>
                  <a:pt x="7487803" y="723837"/>
                </a:cubicBezTo>
                <a:close/>
                <a:moveTo>
                  <a:pt x="7729032" y="723834"/>
                </a:moveTo>
                <a:cubicBezTo>
                  <a:pt x="7734369" y="723834"/>
                  <a:pt x="7738753" y="728283"/>
                  <a:pt x="7738753" y="733621"/>
                </a:cubicBezTo>
                <a:cubicBezTo>
                  <a:pt x="7738753" y="738960"/>
                  <a:pt x="7734432" y="743345"/>
                  <a:pt x="7729032" y="743345"/>
                </a:cubicBezTo>
                <a:cubicBezTo>
                  <a:pt x="7723632" y="743345"/>
                  <a:pt x="7719249" y="739023"/>
                  <a:pt x="7719249" y="733621"/>
                </a:cubicBezTo>
                <a:cubicBezTo>
                  <a:pt x="7719249" y="728219"/>
                  <a:pt x="7723632" y="723834"/>
                  <a:pt x="7729032" y="723834"/>
                </a:cubicBezTo>
                <a:close/>
                <a:moveTo>
                  <a:pt x="7970260" y="723832"/>
                </a:moveTo>
                <a:cubicBezTo>
                  <a:pt x="7975661" y="723832"/>
                  <a:pt x="7980044" y="728281"/>
                  <a:pt x="7980044" y="733619"/>
                </a:cubicBezTo>
                <a:cubicBezTo>
                  <a:pt x="7980044" y="738958"/>
                  <a:pt x="7975661" y="743343"/>
                  <a:pt x="7970260" y="743343"/>
                </a:cubicBezTo>
                <a:cubicBezTo>
                  <a:pt x="7964860" y="743343"/>
                  <a:pt x="7960477" y="739021"/>
                  <a:pt x="7960477" y="733619"/>
                </a:cubicBezTo>
                <a:cubicBezTo>
                  <a:pt x="7960477" y="728217"/>
                  <a:pt x="7964860" y="723832"/>
                  <a:pt x="7970260" y="723832"/>
                </a:cubicBezTo>
                <a:close/>
                <a:moveTo>
                  <a:pt x="8211553" y="723829"/>
                </a:moveTo>
                <a:cubicBezTo>
                  <a:pt x="8216889" y="723829"/>
                  <a:pt x="8221273" y="728278"/>
                  <a:pt x="8221273" y="733616"/>
                </a:cubicBezTo>
                <a:cubicBezTo>
                  <a:pt x="8221273" y="738955"/>
                  <a:pt x="8216953" y="743340"/>
                  <a:pt x="8211553" y="743340"/>
                </a:cubicBezTo>
                <a:cubicBezTo>
                  <a:pt x="8206152" y="743340"/>
                  <a:pt x="8201769" y="739018"/>
                  <a:pt x="8201769" y="733616"/>
                </a:cubicBezTo>
                <a:cubicBezTo>
                  <a:pt x="8201769" y="728215"/>
                  <a:pt x="8206152" y="723829"/>
                  <a:pt x="8211553" y="723829"/>
                </a:cubicBezTo>
                <a:close/>
                <a:moveTo>
                  <a:pt x="8452781" y="723827"/>
                </a:moveTo>
                <a:cubicBezTo>
                  <a:pt x="8458181" y="723827"/>
                  <a:pt x="8462566" y="728276"/>
                  <a:pt x="8462566" y="733614"/>
                </a:cubicBezTo>
                <a:cubicBezTo>
                  <a:pt x="8462566" y="738953"/>
                  <a:pt x="8458118" y="743338"/>
                  <a:pt x="8452781" y="743338"/>
                </a:cubicBezTo>
                <a:cubicBezTo>
                  <a:pt x="8447445" y="743338"/>
                  <a:pt x="8443061" y="739016"/>
                  <a:pt x="8443061" y="733614"/>
                </a:cubicBezTo>
                <a:cubicBezTo>
                  <a:pt x="8443061" y="728212"/>
                  <a:pt x="8447381" y="723827"/>
                  <a:pt x="8452781" y="723827"/>
                </a:cubicBezTo>
                <a:close/>
                <a:moveTo>
                  <a:pt x="8694009" y="723825"/>
                </a:moveTo>
                <a:cubicBezTo>
                  <a:pt x="8699346" y="723825"/>
                  <a:pt x="8703730" y="728274"/>
                  <a:pt x="8703730" y="733611"/>
                </a:cubicBezTo>
                <a:cubicBezTo>
                  <a:pt x="8703730" y="738951"/>
                  <a:pt x="8699346" y="743336"/>
                  <a:pt x="8694009" y="743336"/>
                </a:cubicBezTo>
                <a:cubicBezTo>
                  <a:pt x="8688673" y="743336"/>
                  <a:pt x="8684289" y="739014"/>
                  <a:pt x="8684289" y="733611"/>
                </a:cubicBezTo>
                <a:cubicBezTo>
                  <a:pt x="8684289" y="728210"/>
                  <a:pt x="8688609" y="723825"/>
                  <a:pt x="8694009" y="723825"/>
                </a:cubicBezTo>
                <a:close/>
                <a:moveTo>
                  <a:pt x="8935237" y="723822"/>
                </a:moveTo>
                <a:cubicBezTo>
                  <a:pt x="8940574" y="723822"/>
                  <a:pt x="8944958" y="728271"/>
                  <a:pt x="8944958" y="733609"/>
                </a:cubicBezTo>
                <a:cubicBezTo>
                  <a:pt x="8944958" y="738948"/>
                  <a:pt x="8940638" y="743333"/>
                  <a:pt x="8935237" y="743333"/>
                </a:cubicBezTo>
                <a:cubicBezTo>
                  <a:pt x="8929837" y="743333"/>
                  <a:pt x="8925454" y="739011"/>
                  <a:pt x="8925454" y="733609"/>
                </a:cubicBezTo>
                <a:cubicBezTo>
                  <a:pt x="8925454" y="728207"/>
                  <a:pt x="8929837" y="723822"/>
                  <a:pt x="8935237" y="723822"/>
                </a:cubicBezTo>
                <a:close/>
                <a:moveTo>
                  <a:pt x="9176467" y="723820"/>
                </a:moveTo>
                <a:cubicBezTo>
                  <a:pt x="9181803" y="723820"/>
                  <a:pt x="9186187" y="728269"/>
                  <a:pt x="9186187" y="733607"/>
                </a:cubicBezTo>
                <a:cubicBezTo>
                  <a:pt x="9186187" y="738946"/>
                  <a:pt x="9181867" y="743331"/>
                  <a:pt x="9176467" y="743331"/>
                </a:cubicBezTo>
                <a:cubicBezTo>
                  <a:pt x="9171066" y="743331"/>
                  <a:pt x="9166683" y="739009"/>
                  <a:pt x="9166683" y="733607"/>
                </a:cubicBezTo>
                <a:cubicBezTo>
                  <a:pt x="9166683" y="728205"/>
                  <a:pt x="9171066" y="723820"/>
                  <a:pt x="9176467" y="723820"/>
                </a:cubicBezTo>
                <a:close/>
                <a:moveTo>
                  <a:pt x="9417695" y="723817"/>
                </a:moveTo>
                <a:cubicBezTo>
                  <a:pt x="9423031" y="723817"/>
                  <a:pt x="9427416" y="728266"/>
                  <a:pt x="9427416" y="733604"/>
                </a:cubicBezTo>
                <a:cubicBezTo>
                  <a:pt x="9427416" y="738943"/>
                  <a:pt x="9423095" y="743328"/>
                  <a:pt x="9417695" y="743328"/>
                </a:cubicBezTo>
                <a:cubicBezTo>
                  <a:pt x="9412295" y="743328"/>
                  <a:pt x="9407911" y="739006"/>
                  <a:pt x="9407911" y="733604"/>
                </a:cubicBezTo>
                <a:cubicBezTo>
                  <a:pt x="9407911" y="728202"/>
                  <a:pt x="9412295" y="723817"/>
                  <a:pt x="9417695" y="723817"/>
                </a:cubicBezTo>
                <a:close/>
                <a:moveTo>
                  <a:pt x="9649203" y="482686"/>
                </a:moveTo>
                <a:cubicBezTo>
                  <a:pt x="9654540" y="482686"/>
                  <a:pt x="9658923" y="487008"/>
                  <a:pt x="9658923" y="492410"/>
                </a:cubicBezTo>
                <a:cubicBezTo>
                  <a:pt x="9658923" y="497812"/>
                  <a:pt x="9654540" y="502197"/>
                  <a:pt x="9649203" y="502197"/>
                </a:cubicBezTo>
                <a:cubicBezTo>
                  <a:pt x="9643866" y="502197"/>
                  <a:pt x="9639483" y="497748"/>
                  <a:pt x="9639483" y="492410"/>
                </a:cubicBezTo>
                <a:cubicBezTo>
                  <a:pt x="9639483" y="487071"/>
                  <a:pt x="9643803" y="482686"/>
                  <a:pt x="9649203" y="482686"/>
                </a:cubicBezTo>
                <a:close/>
                <a:moveTo>
                  <a:pt x="9890432" y="482684"/>
                </a:moveTo>
                <a:cubicBezTo>
                  <a:pt x="9895768" y="482684"/>
                  <a:pt x="9900152" y="487006"/>
                  <a:pt x="9900152" y="492408"/>
                </a:cubicBezTo>
                <a:cubicBezTo>
                  <a:pt x="9900152" y="497810"/>
                  <a:pt x="9895832" y="502195"/>
                  <a:pt x="9890432" y="502195"/>
                </a:cubicBezTo>
                <a:cubicBezTo>
                  <a:pt x="9885031" y="502195"/>
                  <a:pt x="9880648" y="497745"/>
                  <a:pt x="9880648" y="492408"/>
                </a:cubicBezTo>
                <a:cubicBezTo>
                  <a:pt x="9880648" y="487069"/>
                  <a:pt x="9885031" y="482684"/>
                  <a:pt x="9890432" y="482684"/>
                </a:cubicBezTo>
                <a:close/>
                <a:moveTo>
                  <a:pt x="10131660" y="482681"/>
                </a:moveTo>
                <a:cubicBezTo>
                  <a:pt x="10137060" y="482681"/>
                  <a:pt x="10141444" y="487003"/>
                  <a:pt x="10141444" y="492405"/>
                </a:cubicBezTo>
                <a:cubicBezTo>
                  <a:pt x="10141444" y="497807"/>
                  <a:pt x="10136997" y="502192"/>
                  <a:pt x="10131660" y="502192"/>
                </a:cubicBezTo>
                <a:cubicBezTo>
                  <a:pt x="10126323" y="502192"/>
                  <a:pt x="10121940" y="497743"/>
                  <a:pt x="10121940" y="492405"/>
                </a:cubicBezTo>
                <a:cubicBezTo>
                  <a:pt x="10121940" y="487066"/>
                  <a:pt x="10126260" y="482681"/>
                  <a:pt x="10131660" y="482681"/>
                </a:cubicBezTo>
                <a:close/>
                <a:moveTo>
                  <a:pt x="10372888" y="482679"/>
                </a:moveTo>
                <a:cubicBezTo>
                  <a:pt x="10378288" y="482679"/>
                  <a:pt x="10382673" y="487001"/>
                  <a:pt x="10382673" y="492403"/>
                </a:cubicBezTo>
                <a:cubicBezTo>
                  <a:pt x="10382673" y="497805"/>
                  <a:pt x="10378225" y="502190"/>
                  <a:pt x="10372888" y="502190"/>
                </a:cubicBezTo>
                <a:cubicBezTo>
                  <a:pt x="10367552" y="502190"/>
                  <a:pt x="10363168" y="497741"/>
                  <a:pt x="10363168" y="492403"/>
                </a:cubicBezTo>
                <a:cubicBezTo>
                  <a:pt x="10363168" y="487064"/>
                  <a:pt x="10367488" y="482679"/>
                  <a:pt x="10372888" y="482679"/>
                </a:cubicBezTo>
                <a:close/>
                <a:moveTo>
                  <a:pt x="10614116" y="482676"/>
                </a:moveTo>
                <a:cubicBezTo>
                  <a:pt x="10619516" y="482676"/>
                  <a:pt x="10623901" y="486998"/>
                  <a:pt x="10623901" y="492400"/>
                </a:cubicBezTo>
                <a:cubicBezTo>
                  <a:pt x="10623901" y="497802"/>
                  <a:pt x="10619454" y="502187"/>
                  <a:pt x="10614116" y="502187"/>
                </a:cubicBezTo>
                <a:cubicBezTo>
                  <a:pt x="10608780" y="502187"/>
                  <a:pt x="10604396" y="497738"/>
                  <a:pt x="10604396" y="492400"/>
                </a:cubicBezTo>
                <a:cubicBezTo>
                  <a:pt x="10604396" y="487061"/>
                  <a:pt x="10608716" y="482676"/>
                  <a:pt x="10614116" y="482676"/>
                </a:cubicBezTo>
                <a:close/>
                <a:moveTo>
                  <a:pt x="10855345" y="482674"/>
                </a:moveTo>
                <a:cubicBezTo>
                  <a:pt x="10860682" y="482674"/>
                  <a:pt x="10865065" y="486996"/>
                  <a:pt x="10865065" y="492398"/>
                </a:cubicBezTo>
                <a:cubicBezTo>
                  <a:pt x="10865065" y="497800"/>
                  <a:pt x="10860682" y="502185"/>
                  <a:pt x="10855345" y="502185"/>
                </a:cubicBezTo>
                <a:cubicBezTo>
                  <a:pt x="10850008" y="502185"/>
                  <a:pt x="10845625" y="497736"/>
                  <a:pt x="10845625" y="492398"/>
                </a:cubicBezTo>
                <a:cubicBezTo>
                  <a:pt x="10845625" y="487059"/>
                  <a:pt x="10849945" y="482674"/>
                  <a:pt x="10855345" y="482674"/>
                </a:cubicBezTo>
                <a:close/>
                <a:moveTo>
                  <a:pt x="11096574" y="482671"/>
                </a:moveTo>
                <a:cubicBezTo>
                  <a:pt x="11101910" y="482671"/>
                  <a:pt x="11106294" y="486993"/>
                  <a:pt x="11106294" y="492395"/>
                </a:cubicBezTo>
                <a:cubicBezTo>
                  <a:pt x="11106294" y="497797"/>
                  <a:pt x="11101974" y="502182"/>
                  <a:pt x="11096574" y="502182"/>
                </a:cubicBezTo>
                <a:cubicBezTo>
                  <a:pt x="11091174" y="502182"/>
                  <a:pt x="11086790" y="497733"/>
                  <a:pt x="11086790" y="492395"/>
                </a:cubicBezTo>
                <a:cubicBezTo>
                  <a:pt x="11086790" y="487056"/>
                  <a:pt x="11091174" y="482671"/>
                  <a:pt x="11096574" y="482671"/>
                </a:cubicBezTo>
                <a:close/>
                <a:moveTo>
                  <a:pt x="11337802" y="482669"/>
                </a:moveTo>
                <a:cubicBezTo>
                  <a:pt x="11343202" y="482669"/>
                  <a:pt x="11347587" y="486991"/>
                  <a:pt x="11347587" y="492393"/>
                </a:cubicBezTo>
                <a:cubicBezTo>
                  <a:pt x="11347587" y="497795"/>
                  <a:pt x="11343139" y="502180"/>
                  <a:pt x="11337802" y="502180"/>
                </a:cubicBezTo>
                <a:cubicBezTo>
                  <a:pt x="11332466" y="502180"/>
                  <a:pt x="11328082" y="497731"/>
                  <a:pt x="11328082" y="492393"/>
                </a:cubicBezTo>
                <a:cubicBezTo>
                  <a:pt x="11328082" y="487054"/>
                  <a:pt x="11332402" y="482669"/>
                  <a:pt x="11337802" y="482669"/>
                </a:cubicBezTo>
                <a:close/>
                <a:moveTo>
                  <a:pt x="11579030" y="482666"/>
                </a:moveTo>
                <a:cubicBezTo>
                  <a:pt x="11584430" y="482666"/>
                  <a:pt x="11588815" y="486988"/>
                  <a:pt x="11588815" y="492391"/>
                </a:cubicBezTo>
                <a:cubicBezTo>
                  <a:pt x="11588815" y="497792"/>
                  <a:pt x="11584367" y="502177"/>
                  <a:pt x="11579030" y="502177"/>
                </a:cubicBezTo>
                <a:cubicBezTo>
                  <a:pt x="11573694" y="502177"/>
                  <a:pt x="11569310" y="497728"/>
                  <a:pt x="11569310" y="492391"/>
                </a:cubicBezTo>
                <a:cubicBezTo>
                  <a:pt x="11569310" y="487051"/>
                  <a:pt x="11573630" y="482666"/>
                  <a:pt x="11579030" y="482666"/>
                </a:cubicBezTo>
                <a:close/>
                <a:moveTo>
                  <a:pt x="11820259" y="482664"/>
                </a:moveTo>
                <a:cubicBezTo>
                  <a:pt x="11825659" y="482664"/>
                  <a:pt x="11830043" y="486986"/>
                  <a:pt x="11830043" y="492388"/>
                </a:cubicBezTo>
                <a:cubicBezTo>
                  <a:pt x="11830043" y="497790"/>
                  <a:pt x="11825596" y="502175"/>
                  <a:pt x="11820259" y="502175"/>
                </a:cubicBezTo>
                <a:cubicBezTo>
                  <a:pt x="11814922" y="502175"/>
                  <a:pt x="11810539" y="497726"/>
                  <a:pt x="11810539" y="492388"/>
                </a:cubicBezTo>
                <a:cubicBezTo>
                  <a:pt x="11810539" y="487049"/>
                  <a:pt x="11814859" y="482664"/>
                  <a:pt x="11820259" y="482664"/>
                </a:cubicBezTo>
                <a:close/>
                <a:moveTo>
                  <a:pt x="9720" y="482662"/>
                </a:moveTo>
                <a:cubicBezTo>
                  <a:pt x="15120" y="482662"/>
                  <a:pt x="19504" y="486984"/>
                  <a:pt x="19504" y="492386"/>
                </a:cubicBezTo>
                <a:cubicBezTo>
                  <a:pt x="19504" y="497788"/>
                  <a:pt x="15057" y="502173"/>
                  <a:pt x="9720" y="502173"/>
                </a:cubicBezTo>
                <a:cubicBezTo>
                  <a:pt x="4384" y="502173"/>
                  <a:pt x="0" y="497723"/>
                  <a:pt x="0" y="492386"/>
                </a:cubicBezTo>
                <a:cubicBezTo>
                  <a:pt x="0" y="487047"/>
                  <a:pt x="4320" y="482662"/>
                  <a:pt x="9720" y="482662"/>
                </a:cubicBezTo>
                <a:close/>
                <a:moveTo>
                  <a:pt x="251003" y="482659"/>
                </a:moveTo>
                <a:cubicBezTo>
                  <a:pt x="256403" y="482659"/>
                  <a:pt x="260787" y="486981"/>
                  <a:pt x="260787" y="492383"/>
                </a:cubicBezTo>
                <a:cubicBezTo>
                  <a:pt x="260787" y="497785"/>
                  <a:pt x="256340" y="502170"/>
                  <a:pt x="251003" y="502170"/>
                </a:cubicBezTo>
                <a:cubicBezTo>
                  <a:pt x="245667" y="502170"/>
                  <a:pt x="241284" y="497721"/>
                  <a:pt x="241284" y="492383"/>
                </a:cubicBezTo>
                <a:cubicBezTo>
                  <a:pt x="241284" y="487044"/>
                  <a:pt x="245604" y="482659"/>
                  <a:pt x="251003" y="482659"/>
                </a:cubicBezTo>
                <a:close/>
                <a:moveTo>
                  <a:pt x="492223" y="482657"/>
                </a:moveTo>
                <a:cubicBezTo>
                  <a:pt x="497559" y="482657"/>
                  <a:pt x="501943" y="486979"/>
                  <a:pt x="501943" y="492381"/>
                </a:cubicBezTo>
                <a:cubicBezTo>
                  <a:pt x="501943" y="497783"/>
                  <a:pt x="497623" y="502168"/>
                  <a:pt x="492223" y="502168"/>
                </a:cubicBezTo>
                <a:cubicBezTo>
                  <a:pt x="486823" y="502168"/>
                  <a:pt x="482439" y="497719"/>
                  <a:pt x="482439" y="492381"/>
                </a:cubicBezTo>
                <a:cubicBezTo>
                  <a:pt x="482439" y="487042"/>
                  <a:pt x="486823" y="482657"/>
                  <a:pt x="492223" y="482657"/>
                </a:cubicBezTo>
                <a:close/>
                <a:moveTo>
                  <a:pt x="733444" y="482654"/>
                </a:moveTo>
                <a:cubicBezTo>
                  <a:pt x="738780" y="482654"/>
                  <a:pt x="743164" y="486976"/>
                  <a:pt x="743164" y="492378"/>
                </a:cubicBezTo>
                <a:cubicBezTo>
                  <a:pt x="743164" y="497780"/>
                  <a:pt x="738844" y="502165"/>
                  <a:pt x="733444" y="502165"/>
                </a:cubicBezTo>
                <a:cubicBezTo>
                  <a:pt x="728044" y="502165"/>
                  <a:pt x="723660" y="497716"/>
                  <a:pt x="723660" y="492378"/>
                </a:cubicBezTo>
                <a:cubicBezTo>
                  <a:pt x="723660" y="487039"/>
                  <a:pt x="728044" y="482654"/>
                  <a:pt x="733444" y="482654"/>
                </a:cubicBezTo>
                <a:close/>
                <a:moveTo>
                  <a:pt x="974664" y="482652"/>
                </a:moveTo>
                <a:cubicBezTo>
                  <a:pt x="980064" y="482652"/>
                  <a:pt x="984447" y="486974"/>
                  <a:pt x="984447" y="492376"/>
                </a:cubicBezTo>
                <a:cubicBezTo>
                  <a:pt x="984447" y="497778"/>
                  <a:pt x="980001" y="502163"/>
                  <a:pt x="974664" y="502163"/>
                </a:cubicBezTo>
                <a:cubicBezTo>
                  <a:pt x="969328" y="502163"/>
                  <a:pt x="964944" y="497714"/>
                  <a:pt x="964944" y="492376"/>
                </a:cubicBezTo>
                <a:cubicBezTo>
                  <a:pt x="964944" y="487037"/>
                  <a:pt x="969264" y="482652"/>
                  <a:pt x="974664" y="482652"/>
                </a:cubicBezTo>
                <a:close/>
                <a:moveTo>
                  <a:pt x="1215884" y="482649"/>
                </a:moveTo>
                <a:cubicBezTo>
                  <a:pt x="1221284" y="482649"/>
                  <a:pt x="1225668" y="486971"/>
                  <a:pt x="1225668" y="492373"/>
                </a:cubicBezTo>
                <a:cubicBezTo>
                  <a:pt x="1225668" y="497775"/>
                  <a:pt x="1221221" y="502160"/>
                  <a:pt x="1215884" y="502160"/>
                </a:cubicBezTo>
                <a:cubicBezTo>
                  <a:pt x="1210548" y="502160"/>
                  <a:pt x="1206164" y="497711"/>
                  <a:pt x="1206164" y="492373"/>
                </a:cubicBezTo>
                <a:cubicBezTo>
                  <a:pt x="1206164" y="487034"/>
                  <a:pt x="1210484" y="482649"/>
                  <a:pt x="1215884" y="482649"/>
                </a:cubicBezTo>
                <a:close/>
                <a:moveTo>
                  <a:pt x="1457105" y="482647"/>
                </a:moveTo>
                <a:cubicBezTo>
                  <a:pt x="1462441" y="482647"/>
                  <a:pt x="1466825" y="486969"/>
                  <a:pt x="1466825" y="492371"/>
                </a:cubicBezTo>
                <a:cubicBezTo>
                  <a:pt x="1466825" y="497773"/>
                  <a:pt x="1462505" y="502158"/>
                  <a:pt x="1457105" y="502158"/>
                </a:cubicBezTo>
                <a:cubicBezTo>
                  <a:pt x="1451705" y="502158"/>
                  <a:pt x="1447321" y="497709"/>
                  <a:pt x="1447321" y="492371"/>
                </a:cubicBezTo>
                <a:cubicBezTo>
                  <a:pt x="1447321" y="487032"/>
                  <a:pt x="1451705" y="482647"/>
                  <a:pt x="1457105" y="482647"/>
                </a:cubicBezTo>
                <a:close/>
                <a:moveTo>
                  <a:pt x="1698330" y="482644"/>
                </a:moveTo>
                <a:cubicBezTo>
                  <a:pt x="1703731" y="482644"/>
                  <a:pt x="1708116" y="486966"/>
                  <a:pt x="1708116" y="492369"/>
                </a:cubicBezTo>
                <a:cubicBezTo>
                  <a:pt x="1708116" y="497770"/>
                  <a:pt x="1703731" y="502155"/>
                  <a:pt x="1698330" y="502155"/>
                </a:cubicBezTo>
                <a:cubicBezTo>
                  <a:pt x="1692929" y="502155"/>
                  <a:pt x="1688545" y="497706"/>
                  <a:pt x="1688545" y="492369"/>
                </a:cubicBezTo>
                <a:cubicBezTo>
                  <a:pt x="1688545" y="487029"/>
                  <a:pt x="1692929" y="482644"/>
                  <a:pt x="1698330" y="482644"/>
                </a:cubicBezTo>
                <a:close/>
                <a:moveTo>
                  <a:pt x="1939580" y="482642"/>
                </a:moveTo>
                <a:cubicBezTo>
                  <a:pt x="1944978" y="482642"/>
                  <a:pt x="1949363" y="486964"/>
                  <a:pt x="1949363" y="492366"/>
                </a:cubicBezTo>
                <a:cubicBezTo>
                  <a:pt x="1949363" y="497768"/>
                  <a:pt x="1944916" y="502153"/>
                  <a:pt x="1939580" y="502153"/>
                </a:cubicBezTo>
                <a:cubicBezTo>
                  <a:pt x="1934244" y="502153"/>
                  <a:pt x="1929859" y="497704"/>
                  <a:pt x="1929859" y="492366"/>
                </a:cubicBezTo>
                <a:cubicBezTo>
                  <a:pt x="1929859" y="487027"/>
                  <a:pt x="1934181" y="482642"/>
                  <a:pt x="1939580" y="482642"/>
                </a:cubicBezTo>
                <a:close/>
                <a:moveTo>
                  <a:pt x="2180788" y="482640"/>
                </a:moveTo>
                <a:cubicBezTo>
                  <a:pt x="2186189" y="482640"/>
                  <a:pt x="2190577" y="486962"/>
                  <a:pt x="2190577" y="492364"/>
                </a:cubicBezTo>
                <a:cubicBezTo>
                  <a:pt x="2190577" y="497766"/>
                  <a:pt x="2186128" y="502151"/>
                  <a:pt x="2180788" y="502151"/>
                </a:cubicBezTo>
                <a:cubicBezTo>
                  <a:pt x="2175475" y="502151"/>
                  <a:pt x="2171083" y="497701"/>
                  <a:pt x="2171083" y="492364"/>
                </a:cubicBezTo>
                <a:cubicBezTo>
                  <a:pt x="2171083" y="487025"/>
                  <a:pt x="2175412" y="482640"/>
                  <a:pt x="2180788" y="482640"/>
                </a:cubicBezTo>
                <a:close/>
                <a:moveTo>
                  <a:pt x="2422035" y="482637"/>
                </a:moveTo>
                <a:cubicBezTo>
                  <a:pt x="2427369" y="482637"/>
                  <a:pt x="2431752" y="486959"/>
                  <a:pt x="2431752" y="492361"/>
                </a:cubicBezTo>
                <a:cubicBezTo>
                  <a:pt x="2431752" y="497763"/>
                  <a:pt x="2427433" y="502148"/>
                  <a:pt x="2422035" y="502148"/>
                </a:cubicBezTo>
                <a:cubicBezTo>
                  <a:pt x="2416637" y="502148"/>
                  <a:pt x="2412255" y="497699"/>
                  <a:pt x="2412255" y="492361"/>
                </a:cubicBezTo>
                <a:cubicBezTo>
                  <a:pt x="2412255" y="487022"/>
                  <a:pt x="2416637" y="482637"/>
                  <a:pt x="2422035" y="482637"/>
                </a:cubicBezTo>
                <a:close/>
                <a:moveTo>
                  <a:pt x="2663272" y="482635"/>
                </a:moveTo>
                <a:cubicBezTo>
                  <a:pt x="2668609" y="482635"/>
                  <a:pt x="2672996" y="486957"/>
                  <a:pt x="2672996" y="492359"/>
                </a:cubicBezTo>
                <a:cubicBezTo>
                  <a:pt x="2672996" y="497761"/>
                  <a:pt x="2668674" y="502146"/>
                  <a:pt x="2663272" y="502146"/>
                </a:cubicBezTo>
                <a:cubicBezTo>
                  <a:pt x="2657873" y="502146"/>
                  <a:pt x="2653489" y="497697"/>
                  <a:pt x="2653489" y="492359"/>
                </a:cubicBezTo>
                <a:cubicBezTo>
                  <a:pt x="2653489" y="487020"/>
                  <a:pt x="2657873" y="482635"/>
                  <a:pt x="2663272" y="482635"/>
                </a:cubicBezTo>
                <a:close/>
                <a:moveTo>
                  <a:pt x="2904570" y="482632"/>
                </a:moveTo>
                <a:cubicBezTo>
                  <a:pt x="2909969" y="482632"/>
                  <a:pt x="2914352" y="486954"/>
                  <a:pt x="2914352" y="492356"/>
                </a:cubicBezTo>
                <a:cubicBezTo>
                  <a:pt x="2914352" y="497758"/>
                  <a:pt x="2909969" y="502143"/>
                  <a:pt x="2904570" y="502143"/>
                </a:cubicBezTo>
                <a:cubicBezTo>
                  <a:pt x="2899171" y="502143"/>
                  <a:pt x="2894788" y="497694"/>
                  <a:pt x="2894788" y="492356"/>
                </a:cubicBezTo>
                <a:cubicBezTo>
                  <a:pt x="2894788" y="487017"/>
                  <a:pt x="2899171" y="482632"/>
                  <a:pt x="2904570" y="482632"/>
                </a:cubicBezTo>
                <a:close/>
                <a:moveTo>
                  <a:pt x="3145749" y="482630"/>
                </a:moveTo>
                <a:cubicBezTo>
                  <a:pt x="3151148" y="482630"/>
                  <a:pt x="3155531" y="486952"/>
                  <a:pt x="3155531" y="492354"/>
                </a:cubicBezTo>
                <a:cubicBezTo>
                  <a:pt x="3155531" y="497756"/>
                  <a:pt x="3151084" y="502141"/>
                  <a:pt x="3145749" y="502141"/>
                </a:cubicBezTo>
                <a:cubicBezTo>
                  <a:pt x="3140414" y="502141"/>
                  <a:pt x="3136030" y="497692"/>
                  <a:pt x="3136030" y="492354"/>
                </a:cubicBezTo>
                <a:cubicBezTo>
                  <a:pt x="3136030" y="487015"/>
                  <a:pt x="3140349" y="482630"/>
                  <a:pt x="3145749" y="482630"/>
                </a:cubicBezTo>
                <a:close/>
                <a:moveTo>
                  <a:pt x="3386957" y="482627"/>
                </a:moveTo>
                <a:cubicBezTo>
                  <a:pt x="3392357" y="482627"/>
                  <a:pt x="3396742" y="486949"/>
                  <a:pt x="3396742" y="492351"/>
                </a:cubicBezTo>
                <a:cubicBezTo>
                  <a:pt x="3396742" y="497753"/>
                  <a:pt x="3392294" y="502138"/>
                  <a:pt x="3386957" y="502138"/>
                </a:cubicBezTo>
                <a:cubicBezTo>
                  <a:pt x="3381619" y="502138"/>
                  <a:pt x="3377235" y="497689"/>
                  <a:pt x="3377235" y="492351"/>
                </a:cubicBezTo>
                <a:cubicBezTo>
                  <a:pt x="3377235" y="487012"/>
                  <a:pt x="3381555" y="482627"/>
                  <a:pt x="3386957" y="482627"/>
                </a:cubicBezTo>
                <a:close/>
                <a:moveTo>
                  <a:pt x="3628209" y="482625"/>
                </a:moveTo>
                <a:cubicBezTo>
                  <a:pt x="3633528" y="482625"/>
                  <a:pt x="3637930" y="486947"/>
                  <a:pt x="3637930" y="492349"/>
                </a:cubicBezTo>
                <a:cubicBezTo>
                  <a:pt x="3637930" y="497751"/>
                  <a:pt x="3633592" y="502136"/>
                  <a:pt x="3628209" y="502136"/>
                </a:cubicBezTo>
                <a:cubicBezTo>
                  <a:pt x="3622813" y="502136"/>
                  <a:pt x="3618428" y="497687"/>
                  <a:pt x="3618428" y="492349"/>
                </a:cubicBezTo>
                <a:cubicBezTo>
                  <a:pt x="3618428" y="487010"/>
                  <a:pt x="3622813" y="482625"/>
                  <a:pt x="3628209" y="482625"/>
                </a:cubicBezTo>
                <a:close/>
                <a:moveTo>
                  <a:pt x="3869427" y="482622"/>
                </a:moveTo>
                <a:cubicBezTo>
                  <a:pt x="3874761" y="482622"/>
                  <a:pt x="3879147" y="486944"/>
                  <a:pt x="3879147" y="492347"/>
                </a:cubicBezTo>
                <a:cubicBezTo>
                  <a:pt x="3879147" y="497748"/>
                  <a:pt x="3874826" y="502133"/>
                  <a:pt x="3869427" y="502133"/>
                </a:cubicBezTo>
                <a:cubicBezTo>
                  <a:pt x="3864029" y="502133"/>
                  <a:pt x="3859645" y="497684"/>
                  <a:pt x="3859645" y="492347"/>
                </a:cubicBezTo>
                <a:cubicBezTo>
                  <a:pt x="3859645" y="487007"/>
                  <a:pt x="3864029" y="482622"/>
                  <a:pt x="3869427" y="482622"/>
                </a:cubicBezTo>
                <a:close/>
                <a:moveTo>
                  <a:pt x="4110581" y="482620"/>
                </a:moveTo>
                <a:cubicBezTo>
                  <a:pt x="4115984" y="482620"/>
                  <a:pt x="4120362" y="486942"/>
                  <a:pt x="4120362" y="492344"/>
                </a:cubicBezTo>
                <a:cubicBezTo>
                  <a:pt x="4120362" y="497746"/>
                  <a:pt x="4115984" y="502131"/>
                  <a:pt x="4110581" y="502131"/>
                </a:cubicBezTo>
                <a:cubicBezTo>
                  <a:pt x="4105180" y="502131"/>
                  <a:pt x="4100797" y="497682"/>
                  <a:pt x="4100797" y="492344"/>
                </a:cubicBezTo>
                <a:cubicBezTo>
                  <a:pt x="4100797" y="487005"/>
                  <a:pt x="4105180" y="482620"/>
                  <a:pt x="4110581" y="482620"/>
                </a:cubicBezTo>
                <a:close/>
                <a:moveTo>
                  <a:pt x="4351806" y="482618"/>
                </a:moveTo>
                <a:cubicBezTo>
                  <a:pt x="4357195" y="482618"/>
                  <a:pt x="4361580" y="486940"/>
                  <a:pt x="4361580" y="492342"/>
                </a:cubicBezTo>
                <a:cubicBezTo>
                  <a:pt x="4361580" y="497744"/>
                  <a:pt x="4357195" y="502129"/>
                  <a:pt x="4351806" y="502129"/>
                </a:cubicBezTo>
                <a:cubicBezTo>
                  <a:pt x="4346397" y="502129"/>
                  <a:pt x="4342006" y="497680"/>
                  <a:pt x="4342006" y="492342"/>
                </a:cubicBezTo>
                <a:cubicBezTo>
                  <a:pt x="4342006" y="487003"/>
                  <a:pt x="4346397" y="482618"/>
                  <a:pt x="4351806" y="482618"/>
                </a:cubicBezTo>
                <a:close/>
                <a:moveTo>
                  <a:pt x="4593017" y="482615"/>
                </a:moveTo>
                <a:cubicBezTo>
                  <a:pt x="4598413" y="482615"/>
                  <a:pt x="4602795" y="486937"/>
                  <a:pt x="4602795" y="492339"/>
                </a:cubicBezTo>
                <a:cubicBezTo>
                  <a:pt x="4602795" y="497741"/>
                  <a:pt x="4598350" y="502126"/>
                  <a:pt x="4593017" y="502126"/>
                </a:cubicBezTo>
                <a:cubicBezTo>
                  <a:pt x="4587686" y="502126"/>
                  <a:pt x="4583304" y="497677"/>
                  <a:pt x="4583304" y="492339"/>
                </a:cubicBezTo>
                <a:cubicBezTo>
                  <a:pt x="4583304" y="487000"/>
                  <a:pt x="4587620" y="482615"/>
                  <a:pt x="4593017" y="482615"/>
                </a:cubicBezTo>
                <a:close/>
                <a:moveTo>
                  <a:pt x="4834252" y="482613"/>
                </a:moveTo>
                <a:cubicBezTo>
                  <a:pt x="4839658" y="482613"/>
                  <a:pt x="4844038" y="486935"/>
                  <a:pt x="4844038" y="492337"/>
                </a:cubicBezTo>
                <a:cubicBezTo>
                  <a:pt x="4844038" y="497739"/>
                  <a:pt x="4839595" y="502124"/>
                  <a:pt x="4834252" y="502124"/>
                </a:cubicBezTo>
                <a:cubicBezTo>
                  <a:pt x="4828915" y="502124"/>
                  <a:pt x="4824532" y="497675"/>
                  <a:pt x="4824532" y="492337"/>
                </a:cubicBezTo>
                <a:cubicBezTo>
                  <a:pt x="4824532" y="486998"/>
                  <a:pt x="4828851" y="482613"/>
                  <a:pt x="4834252" y="482613"/>
                </a:cubicBezTo>
                <a:close/>
                <a:moveTo>
                  <a:pt x="5075485" y="482610"/>
                </a:moveTo>
                <a:cubicBezTo>
                  <a:pt x="5080819" y="482610"/>
                  <a:pt x="5085201" y="486932"/>
                  <a:pt x="5085201" y="492334"/>
                </a:cubicBezTo>
                <a:cubicBezTo>
                  <a:pt x="5085201" y="497736"/>
                  <a:pt x="5080882" y="502121"/>
                  <a:pt x="5075485" y="502121"/>
                </a:cubicBezTo>
                <a:cubicBezTo>
                  <a:pt x="5070086" y="502121"/>
                  <a:pt x="5065704" y="497672"/>
                  <a:pt x="5065704" y="492334"/>
                </a:cubicBezTo>
                <a:cubicBezTo>
                  <a:pt x="5065704" y="486995"/>
                  <a:pt x="5070086" y="482610"/>
                  <a:pt x="5075485" y="482610"/>
                </a:cubicBezTo>
                <a:close/>
                <a:moveTo>
                  <a:pt x="5316710" y="482608"/>
                </a:moveTo>
                <a:cubicBezTo>
                  <a:pt x="5322044" y="482608"/>
                  <a:pt x="5326429" y="486930"/>
                  <a:pt x="5326429" y="492332"/>
                </a:cubicBezTo>
                <a:cubicBezTo>
                  <a:pt x="5326429" y="497734"/>
                  <a:pt x="5322105" y="502119"/>
                  <a:pt x="5316710" y="502119"/>
                </a:cubicBezTo>
                <a:cubicBezTo>
                  <a:pt x="5311314" y="502119"/>
                  <a:pt x="5306924" y="497670"/>
                  <a:pt x="5306924" y="492332"/>
                </a:cubicBezTo>
                <a:cubicBezTo>
                  <a:pt x="5306924" y="486993"/>
                  <a:pt x="5311314" y="482608"/>
                  <a:pt x="5316710" y="482608"/>
                </a:cubicBezTo>
                <a:close/>
                <a:moveTo>
                  <a:pt x="5557991" y="482605"/>
                </a:moveTo>
                <a:cubicBezTo>
                  <a:pt x="5563391" y="482605"/>
                  <a:pt x="5567774" y="486927"/>
                  <a:pt x="5567774" y="492329"/>
                </a:cubicBezTo>
                <a:cubicBezTo>
                  <a:pt x="5567774" y="497731"/>
                  <a:pt x="5563391" y="502116"/>
                  <a:pt x="5557991" y="502116"/>
                </a:cubicBezTo>
                <a:cubicBezTo>
                  <a:pt x="5552591" y="502116"/>
                  <a:pt x="5548208" y="497667"/>
                  <a:pt x="5548208" y="492329"/>
                </a:cubicBezTo>
                <a:cubicBezTo>
                  <a:pt x="5548208" y="486990"/>
                  <a:pt x="5552591" y="482605"/>
                  <a:pt x="5557991" y="482605"/>
                </a:cubicBezTo>
                <a:close/>
                <a:moveTo>
                  <a:pt x="5799205" y="482603"/>
                </a:moveTo>
                <a:cubicBezTo>
                  <a:pt x="5804606" y="482603"/>
                  <a:pt x="5808989" y="486925"/>
                  <a:pt x="5808989" y="492327"/>
                </a:cubicBezTo>
                <a:cubicBezTo>
                  <a:pt x="5808989" y="497729"/>
                  <a:pt x="5804542" y="502114"/>
                  <a:pt x="5799205" y="502114"/>
                </a:cubicBezTo>
                <a:cubicBezTo>
                  <a:pt x="5793870" y="502114"/>
                  <a:pt x="5789486" y="497665"/>
                  <a:pt x="5789486" y="492327"/>
                </a:cubicBezTo>
                <a:cubicBezTo>
                  <a:pt x="5789486" y="486988"/>
                  <a:pt x="5793806" y="482603"/>
                  <a:pt x="5799205" y="482603"/>
                </a:cubicBezTo>
                <a:close/>
                <a:moveTo>
                  <a:pt x="6040432" y="482600"/>
                </a:moveTo>
                <a:cubicBezTo>
                  <a:pt x="6045832" y="482600"/>
                  <a:pt x="6050216" y="486922"/>
                  <a:pt x="6050216" y="492325"/>
                </a:cubicBezTo>
                <a:cubicBezTo>
                  <a:pt x="6050216" y="497726"/>
                  <a:pt x="6045769" y="502111"/>
                  <a:pt x="6040432" y="502111"/>
                </a:cubicBezTo>
                <a:cubicBezTo>
                  <a:pt x="6035095" y="502111"/>
                  <a:pt x="6030712" y="497662"/>
                  <a:pt x="6030712" y="492325"/>
                </a:cubicBezTo>
                <a:cubicBezTo>
                  <a:pt x="6030712" y="486985"/>
                  <a:pt x="6035032" y="482600"/>
                  <a:pt x="6040432" y="482600"/>
                </a:cubicBezTo>
                <a:close/>
                <a:moveTo>
                  <a:pt x="6281661" y="482598"/>
                </a:moveTo>
                <a:cubicBezTo>
                  <a:pt x="6286997" y="482598"/>
                  <a:pt x="6291381" y="486920"/>
                  <a:pt x="6291381" y="492322"/>
                </a:cubicBezTo>
                <a:cubicBezTo>
                  <a:pt x="6291381" y="497724"/>
                  <a:pt x="6287061" y="502109"/>
                  <a:pt x="6281661" y="502109"/>
                </a:cubicBezTo>
                <a:cubicBezTo>
                  <a:pt x="6276261" y="502109"/>
                  <a:pt x="6271877" y="497660"/>
                  <a:pt x="6271877" y="492322"/>
                </a:cubicBezTo>
                <a:cubicBezTo>
                  <a:pt x="6271877" y="486983"/>
                  <a:pt x="6276261" y="482598"/>
                  <a:pt x="6281661" y="482598"/>
                </a:cubicBezTo>
                <a:close/>
                <a:moveTo>
                  <a:pt x="6522889" y="482596"/>
                </a:moveTo>
                <a:cubicBezTo>
                  <a:pt x="6528225" y="482596"/>
                  <a:pt x="6532610" y="486918"/>
                  <a:pt x="6532610" y="492320"/>
                </a:cubicBezTo>
                <a:cubicBezTo>
                  <a:pt x="6532610" y="497722"/>
                  <a:pt x="6528289" y="502107"/>
                  <a:pt x="6522889" y="502107"/>
                </a:cubicBezTo>
                <a:cubicBezTo>
                  <a:pt x="6517489" y="502107"/>
                  <a:pt x="6513105" y="497658"/>
                  <a:pt x="6513105" y="492320"/>
                </a:cubicBezTo>
                <a:cubicBezTo>
                  <a:pt x="6513105" y="486981"/>
                  <a:pt x="6517489" y="482596"/>
                  <a:pt x="6522889" y="482596"/>
                </a:cubicBezTo>
                <a:close/>
                <a:moveTo>
                  <a:pt x="6764118" y="482593"/>
                </a:moveTo>
                <a:cubicBezTo>
                  <a:pt x="6769518" y="482593"/>
                  <a:pt x="6773902" y="486915"/>
                  <a:pt x="6773902" y="492317"/>
                </a:cubicBezTo>
                <a:cubicBezTo>
                  <a:pt x="6773902" y="497719"/>
                  <a:pt x="6769518" y="502104"/>
                  <a:pt x="6764118" y="502104"/>
                </a:cubicBezTo>
                <a:cubicBezTo>
                  <a:pt x="6758718" y="502104"/>
                  <a:pt x="6754335" y="497655"/>
                  <a:pt x="6754335" y="492317"/>
                </a:cubicBezTo>
                <a:cubicBezTo>
                  <a:pt x="6754335" y="486978"/>
                  <a:pt x="6758718" y="482593"/>
                  <a:pt x="6764118" y="482593"/>
                </a:cubicBezTo>
                <a:close/>
                <a:moveTo>
                  <a:pt x="7005346" y="482591"/>
                </a:moveTo>
                <a:cubicBezTo>
                  <a:pt x="7010746" y="482591"/>
                  <a:pt x="7015130" y="486913"/>
                  <a:pt x="7015130" y="492315"/>
                </a:cubicBezTo>
                <a:cubicBezTo>
                  <a:pt x="7015130" y="497717"/>
                  <a:pt x="7010683" y="502102"/>
                  <a:pt x="7005346" y="502102"/>
                </a:cubicBezTo>
                <a:cubicBezTo>
                  <a:pt x="7000009" y="502102"/>
                  <a:pt x="6995626" y="497653"/>
                  <a:pt x="6995626" y="492315"/>
                </a:cubicBezTo>
                <a:cubicBezTo>
                  <a:pt x="6995626" y="486976"/>
                  <a:pt x="6999946" y="482591"/>
                  <a:pt x="7005346" y="482591"/>
                </a:cubicBezTo>
                <a:close/>
                <a:moveTo>
                  <a:pt x="7246575" y="482588"/>
                </a:moveTo>
                <a:cubicBezTo>
                  <a:pt x="7251975" y="482588"/>
                  <a:pt x="7256359" y="486910"/>
                  <a:pt x="7256359" y="492312"/>
                </a:cubicBezTo>
                <a:cubicBezTo>
                  <a:pt x="7256359" y="497714"/>
                  <a:pt x="7251912" y="502099"/>
                  <a:pt x="7246575" y="502099"/>
                </a:cubicBezTo>
                <a:cubicBezTo>
                  <a:pt x="7241238" y="502099"/>
                  <a:pt x="7236855" y="497650"/>
                  <a:pt x="7236855" y="492312"/>
                </a:cubicBezTo>
                <a:cubicBezTo>
                  <a:pt x="7236855" y="486973"/>
                  <a:pt x="7241175" y="482588"/>
                  <a:pt x="7246575" y="482588"/>
                </a:cubicBezTo>
                <a:close/>
                <a:moveTo>
                  <a:pt x="7487803" y="482586"/>
                </a:moveTo>
                <a:cubicBezTo>
                  <a:pt x="7493139" y="482586"/>
                  <a:pt x="7497524" y="486908"/>
                  <a:pt x="7497524" y="492310"/>
                </a:cubicBezTo>
                <a:cubicBezTo>
                  <a:pt x="7497524" y="497712"/>
                  <a:pt x="7493203" y="502097"/>
                  <a:pt x="7487803" y="502097"/>
                </a:cubicBezTo>
                <a:cubicBezTo>
                  <a:pt x="7482403" y="502097"/>
                  <a:pt x="7478019" y="497648"/>
                  <a:pt x="7478019" y="492310"/>
                </a:cubicBezTo>
                <a:cubicBezTo>
                  <a:pt x="7478019" y="486971"/>
                  <a:pt x="7482403" y="482586"/>
                  <a:pt x="7487803" y="482586"/>
                </a:cubicBezTo>
                <a:close/>
                <a:moveTo>
                  <a:pt x="7729032" y="482583"/>
                </a:moveTo>
                <a:cubicBezTo>
                  <a:pt x="7734369" y="482583"/>
                  <a:pt x="7738753" y="486905"/>
                  <a:pt x="7738753" y="492307"/>
                </a:cubicBezTo>
                <a:cubicBezTo>
                  <a:pt x="7738753" y="497709"/>
                  <a:pt x="7734432" y="502094"/>
                  <a:pt x="7729032" y="502094"/>
                </a:cubicBezTo>
                <a:cubicBezTo>
                  <a:pt x="7723632" y="502094"/>
                  <a:pt x="7719249" y="497645"/>
                  <a:pt x="7719249" y="492307"/>
                </a:cubicBezTo>
                <a:cubicBezTo>
                  <a:pt x="7719249" y="486968"/>
                  <a:pt x="7723632" y="482583"/>
                  <a:pt x="7729032" y="482583"/>
                </a:cubicBezTo>
                <a:close/>
                <a:moveTo>
                  <a:pt x="7970260" y="482581"/>
                </a:moveTo>
                <a:cubicBezTo>
                  <a:pt x="7975661" y="482581"/>
                  <a:pt x="7980044" y="486903"/>
                  <a:pt x="7980044" y="492305"/>
                </a:cubicBezTo>
                <a:cubicBezTo>
                  <a:pt x="7980044" y="497707"/>
                  <a:pt x="7975661" y="502092"/>
                  <a:pt x="7970260" y="502092"/>
                </a:cubicBezTo>
                <a:cubicBezTo>
                  <a:pt x="7964860" y="502092"/>
                  <a:pt x="7960477" y="497643"/>
                  <a:pt x="7960477" y="492305"/>
                </a:cubicBezTo>
                <a:cubicBezTo>
                  <a:pt x="7960477" y="486966"/>
                  <a:pt x="7964860" y="482581"/>
                  <a:pt x="7970260" y="482581"/>
                </a:cubicBezTo>
                <a:close/>
                <a:moveTo>
                  <a:pt x="8211553" y="482578"/>
                </a:moveTo>
                <a:cubicBezTo>
                  <a:pt x="8216889" y="482578"/>
                  <a:pt x="8221273" y="486900"/>
                  <a:pt x="8221273" y="492303"/>
                </a:cubicBezTo>
                <a:cubicBezTo>
                  <a:pt x="8221273" y="497704"/>
                  <a:pt x="8216953" y="502089"/>
                  <a:pt x="8211553" y="502089"/>
                </a:cubicBezTo>
                <a:cubicBezTo>
                  <a:pt x="8206152" y="502089"/>
                  <a:pt x="8201769" y="497640"/>
                  <a:pt x="8201769" y="492303"/>
                </a:cubicBezTo>
                <a:cubicBezTo>
                  <a:pt x="8201769" y="486963"/>
                  <a:pt x="8206152" y="482578"/>
                  <a:pt x="8211553" y="482578"/>
                </a:cubicBezTo>
                <a:close/>
                <a:moveTo>
                  <a:pt x="8452781" y="482576"/>
                </a:moveTo>
                <a:cubicBezTo>
                  <a:pt x="8458181" y="482576"/>
                  <a:pt x="8462566" y="486898"/>
                  <a:pt x="8462566" y="492300"/>
                </a:cubicBezTo>
                <a:cubicBezTo>
                  <a:pt x="8462566" y="497702"/>
                  <a:pt x="8458118" y="502087"/>
                  <a:pt x="8452781" y="502087"/>
                </a:cubicBezTo>
                <a:cubicBezTo>
                  <a:pt x="8447445" y="502087"/>
                  <a:pt x="8443061" y="497638"/>
                  <a:pt x="8443061" y="492300"/>
                </a:cubicBezTo>
                <a:cubicBezTo>
                  <a:pt x="8443061" y="486961"/>
                  <a:pt x="8447381" y="482576"/>
                  <a:pt x="8452781" y="482576"/>
                </a:cubicBezTo>
                <a:close/>
                <a:moveTo>
                  <a:pt x="8694009" y="482574"/>
                </a:moveTo>
                <a:cubicBezTo>
                  <a:pt x="8699346" y="482574"/>
                  <a:pt x="8703730" y="486896"/>
                  <a:pt x="8703730" y="492298"/>
                </a:cubicBezTo>
                <a:cubicBezTo>
                  <a:pt x="8703730" y="497700"/>
                  <a:pt x="8699346" y="502085"/>
                  <a:pt x="8694009" y="502085"/>
                </a:cubicBezTo>
                <a:cubicBezTo>
                  <a:pt x="8688673" y="502085"/>
                  <a:pt x="8684289" y="497636"/>
                  <a:pt x="8684289" y="492298"/>
                </a:cubicBezTo>
                <a:cubicBezTo>
                  <a:pt x="8684289" y="486959"/>
                  <a:pt x="8688609" y="482574"/>
                  <a:pt x="8694009" y="482574"/>
                </a:cubicBezTo>
                <a:close/>
                <a:moveTo>
                  <a:pt x="8935237" y="482571"/>
                </a:moveTo>
                <a:cubicBezTo>
                  <a:pt x="8940574" y="482571"/>
                  <a:pt x="8944958" y="486893"/>
                  <a:pt x="8944958" y="492295"/>
                </a:cubicBezTo>
                <a:cubicBezTo>
                  <a:pt x="8944958" y="497697"/>
                  <a:pt x="8940638" y="502082"/>
                  <a:pt x="8935237" y="502082"/>
                </a:cubicBezTo>
                <a:cubicBezTo>
                  <a:pt x="8929837" y="502082"/>
                  <a:pt x="8925454" y="497633"/>
                  <a:pt x="8925454" y="492295"/>
                </a:cubicBezTo>
                <a:cubicBezTo>
                  <a:pt x="8925454" y="486956"/>
                  <a:pt x="8929837" y="482571"/>
                  <a:pt x="8935237" y="482571"/>
                </a:cubicBezTo>
                <a:close/>
                <a:moveTo>
                  <a:pt x="9176467" y="482569"/>
                </a:moveTo>
                <a:cubicBezTo>
                  <a:pt x="9181803" y="482569"/>
                  <a:pt x="9186187" y="486891"/>
                  <a:pt x="9186187" y="492293"/>
                </a:cubicBezTo>
                <a:cubicBezTo>
                  <a:pt x="9186187" y="497695"/>
                  <a:pt x="9181867" y="502080"/>
                  <a:pt x="9176467" y="502080"/>
                </a:cubicBezTo>
                <a:cubicBezTo>
                  <a:pt x="9171066" y="502080"/>
                  <a:pt x="9166683" y="497631"/>
                  <a:pt x="9166683" y="492293"/>
                </a:cubicBezTo>
                <a:cubicBezTo>
                  <a:pt x="9166683" y="486954"/>
                  <a:pt x="9171066" y="482569"/>
                  <a:pt x="9176467" y="482569"/>
                </a:cubicBezTo>
                <a:close/>
                <a:moveTo>
                  <a:pt x="9417695" y="482566"/>
                </a:moveTo>
                <a:cubicBezTo>
                  <a:pt x="9423031" y="482566"/>
                  <a:pt x="9427416" y="486888"/>
                  <a:pt x="9427416" y="492290"/>
                </a:cubicBezTo>
                <a:cubicBezTo>
                  <a:pt x="9427416" y="497692"/>
                  <a:pt x="9423095" y="502077"/>
                  <a:pt x="9417695" y="502077"/>
                </a:cubicBezTo>
                <a:cubicBezTo>
                  <a:pt x="9412295" y="502077"/>
                  <a:pt x="9407911" y="497628"/>
                  <a:pt x="9407911" y="492290"/>
                </a:cubicBezTo>
                <a:cubicBezTo>
                  <a:pt x="9407911" y="486951"/>
                  <a:pt x="9412295" y="482566"/>
                  <a:pt x="9417695" y="482566"/>
                </a:cubicBezTo>
                <a:close/>
                <a:moveTo>
                  <a:pt x="9649203" y="241375"/>
                </a:moveTo>
                <a:cubicBezTo>
                  <a:pt x="9654540" y="241375"/>
                  <a:pt x="9658923" y="245697"/>
                  <a:pt x="9658923" y="251099"/>
                </a:cubicBezTo>
                <a:cubicBezTo>
                  <a:pt x="9658923" y="256501"/>
                  <a:pt x="9654540" y="260886"/>
                  <a:pt x="9649203" y="260886"/>
                </a:cubicBezTo>
                <a:cubicBezTo>
                  <a:pt x="9643866" y="260886"/>
                  <a:pt x="9639483" y="256437"/>
                  <a:pt x="9639483" y="251099"/>
                </a:cubicBezTo>
                <a:cubicBezTo>
                  <a:pt x="9639483" y="245760"/>
                  <a:pt x="9643803" y="241375"/>
                  <a:pt x="9649203" y="241375"/>
                </a:cubicBezTo>
                <a:close/>
                <a:moveTo>
                  <a:pt x="9890432" y="241373"/>
                </a:moveTo>
                <a:cubicBezTo>
                  <a:pt x="9895768" y="241373"/>
                  <a:pt x="9900152" y="245695"/>
                  <a:pt x="9900152" y="251097"/>
                </a:cubicBezTo>
                <a:cubicBezTo>
                  <a:pt x="9900152" y="256499"/>
                  <a:pt x="9895832" y="260884"/>
                  <a:pt x="9890432" y="260884"/>
                </a:cubicBezTo>
                <a:cubicBezTo>
                  <a:pt x="9885031" y="260884"/>
                  <a:pt x="9880648" y="256435"/>
                  <a:pt x="9880648" y="251097"/>
                </a:cubicBezTo>
                <a:cubicBezTo>
                  <a:pt x="9880648" y="245758"/>
                  <a:pt x="9885031" y="241373"/>
                  <a:pt x="9890432" y="241373"/>
                </a:cubicBezTo>
                <a:close/>
                <a:moveTo>
                  <a:pt x="10131660" y="241370"/>
                </a:moveTo>
                <a:cubicBezTo>
                  <a:pt x="10137060" y="241370"/>
                  <a:pt x="10141444" y="245692"/>
                  <a:pt x="10141444" y="251094"/>
                </a:cubicBezTo>
                <a:cubicBezTo>
                  <a:pt x="10141444" y="256496"/>
                  <a:pt x="10136997" y="260881"/>
                  <a:pt x="10131660" y="260881"/>
                </a:cubicBezTo>
                <a:cubicBezTo>
                  <a:pt x="10126323" y="260881"/>
                  <a:pt x="10121940" y="256432"/>
                  <a:pt x="10121940" y="251094"/>
                </a:cubicBezTo>
                <a:cubicBezTo>
                  <a:pt x="10121940" y="245755"/>
                  <a:pt x="10126260" y="241370"/>
                  <a:pt x="10131660" y="241370"/>
                </a:cubicBezTo>
                <a:close/>
                <a:moveTo>
                  <a:pt x="10372888" y="241368"/>
                </a:moveTo>
                <a:cubicBezTo>
                  <a:pt x="10378288" y="241368"/>
                  <a:pt x="10382673" y="245690"/>
                  <a:pt x="10382673" y="251092"/>
                </a:cubicBezTo>
                <a:cubicBezTo>
                  <a:pt x="10382673" y="256494"/>
                  <a:pt x="10378225" y="260879"/>
                  <a:pt x="10372888" y="260879"/>
                </a:cubicBezTo>
                <a:cubicBezTo>
                  <a:pt x="10367552" y="260879"/>
                  <a:pt x="10363168" y="256430"/>
                  <a:pt x="10363168" y="251092"/>
                </a:cubicBezTo>
                <a:cubicBezTo>
                  <a:pt x="10363168" y="245753"/>
                  <a:pt x="10367488" y="241368"/>
                  <a:pt x="10372888" y="241368"/>
                </a:cubicBezTo>
                <a:close/>
                <a:moveTo>
                  <a:pt x="10614116" y="241365"/>
                </a:moveTo>
                <a:cubicBezTo>
                  <a:pt x="10619516" y="241365"/>
                  <a:pt x="10623901" y="245687"/>
                  <a:pt x="10623901" y="251089"/>
                </a:cubicBezTo>
                <a:cubicBezTo>
                  <a:pt x="10623901" y="256491"/>
                  <a:pt x="10619454" y="260876"/>
                  <a:pt x="10614116" y="260876"/>
                </a:cubicBezTo>
                <a:cubicBezTo>
                  <a:pt x="10608780" y="260876"/>
                  <a:pt x="10604396" y="256427"/>
                  <a:pt x="10604396" y="251089"/>
                </a:cubicBezTo>
                <a:cubicBezTo>
                  <a:pt x="10604396" y="245750"/>
                  <a:pt x="10608716" y="241365"/>
                  <a:pt x="10614116" y="241365"/>
                </a:cubicBezTo>
                <a:close/>
                <a:moveTo>
                  <a:pt x="10855345" y="241363"/>
                </a:moveTo>
                <a:cubicBezTo>
                  <a:pt x="10860682" y="241363"/>
                  <a:pt x="10865065" y="245684"/>
                  <a:pt x="10865065" y="251087"/>
                </a:cubicBezTo>
                <a:cubicBezTo>
                  <a:pt x="10865065" y="256489"/>
                  <a:pt x="10860682" y="260873"/>
                  <a:pt x="10855345" y="260873"/>
                </a:cubicBezTo>
                <a:cubicBezTo>
                  <a:pt x="10850008" y="260873"/>
                  <a:pt x="10845625" y="256425"/>
                  <a:pt x="10845625" y="251087"/>
                </a:cubicBezTo>
                <a:cubicBezTo>
                  <a:pt x="10845625" y="245747"/>
                  <a:pt x="10849945" y="241363"/>
                  <a:pt x="10855345" y="241363"/>
                </a:cubicBezTo>
                <a:close/>
                <a:moveTo>
                  <a:pt x="11096574" y="241360"/>
                </a:moveTo>
                <a:cubicBezTo>
                  <a:pt x="11101910" y="241360"/>
                  <a:pt x="11106294" y="245682"/>
                  <a:pt x="11106294" y="251084"/>
                </a:cubicBezTo>
                <a:cubicBezTo>
                  <a:pt x="11106294" y="256486"/>
                  <a:pt x="11101974" y="260871"/>
                  <a:pt x="11096574" y="260871"/>
                </a:cubicBezTo>
                <a:cubicBezTo>
                  <a:pt x="11091174" y="260871"/>
                  <a:pt x="11086790" y="256422"/>
                  <a:pt x="11086790" y="251084"/>
                </a:cubicBezTo>
                <a:cubicBezTo>
                  <a:pt x="11086790" y="245745"/>
                  <a:pt x="11091174" y="241360"/>
                  <a:pt x="11096574" y="241360"/>
                </a:cubicBezTo>
                <a:close/>
                <a:moveTo>
                  <a:pt x="11337802" y="241358"/>
                </a:moveTo>
                <a:cubicBezTo>
                  <a:pt x="11343202" y="241358"/>
                  <a:pt x="11347587" y="245679"/>
                  <a:pt x="11347587" y="251081"/>
                </a:cubicBezTo>
                <a:cubicBezTo>
                  <a:pt x="11347587" y="256483"/>
                  <a:pt x="11343139" y="260868"/>
                  <a:pt x="11337802" y="260868"/>
                </a:cubicBezTo>
                <a:cubicBezTo>
                  <a:pt x="11332466" y="260868"/>
                  <a:pt x="11328082" y="256419"/>
                  <a:pt x="11328082" y="251081"/>
                </a:cubicBezTo>
                <a:cubicBezTo>
                  <a:pt x="11328082" y="245742"/>
                  <a:pt x="11332402" y="241358"/>
                  <a:pt x="11337802" y="241358"/>
                </a:cubicBezTo>
                <a:close/>
                <a:moveTo>
                  <a:pt x="11579030" y="241355"/>
                </a:moveTo>
                <a:cubicBezTo>
                  <a:pt x="11584430" y="241355"/>
                  <a:pt x="11588815" y="245677"/>
                  <a:pt x="11588815" y="251079"/>
                </a:cubicBezTo>
                <a:cubicBezTo>
                  <a:pt x="11588815" y="256481"/>
                  <a:pt x="11584367" y="260866"/>
                  <a:pt x="11579030" y="260866"/>
                </a:cubicBezTo>
                <a:cubicBezTo>
                  <a:pt x="11573694" y="260866"/>
                  <a:pt x="11569310" y="256417"/>
                  <a:pt x="11569310" y="251079"/>
                </a:cubicBezTo>
                <a:cubicBezTo>
                  <a:pt x="11569310" y="245740"/>
                  <a:pt x="11573630" y="241355"/>
                  <a:pt x="11579030" y="241355"/>
                </a:cubicBezTo>
                <a:close/>
                <a:moveTo>
                  <a:pt x="11820259" y="241352"/>
                </a:moveTo>
                <a:cubicBezTo>
                  <a:pt x="11825659" y="241352"/>
                  <a:pt x="11830043" y="245674"/>
                  <a:pt x="11830043" y="251076"/>
                </a:cubicBezTo>
                <a:cubicBezTo>
                  <a:pt x="11830043" y="256478"/>
                  <a:pt x="11825596" y="260863"/>
                  <a:pt x="11820259" y="260863"/>
                </a:cubicBezTo>
                <a:cubicBezTo>
                  <a:pt x="11814922" y="260863"/>
                  <a:pt x="11810539" y="256414"/>
                  <a:pt x="11810539" y="251076"/>
                </a:cubicBezTo>
                <a:cubicBezTo>
                  <a:pt x="11810539" y="245737"/>
                  <a:pt x="11814859" y="241352"/>
                  <a:pt x="11820259" y="241352"/>
                </a:cubicBezTo>
                <a:close/>
                <a:moveTo>
                  <a:pt x="9720" y="241350"/>
                </a:moveTo>
                <a:cubicBezTo>
                  <a:pt x="15120" y="241350"/>
                  <a:pt x="19504" y="245672"/>
                  <a:pt x="19504" y="251074"/>
                </a:cubicBezTo>
                <a:cubicBezTo>
                  <a:pt x="19504" y="256476"/>
                  <a:pt x="15057" y="260861"/>
                  <a:pt x="9720" y="260861"/>
                </a:cubicBezTo>
                <a:cubicBezTo>
                  <a:pt x="4384" y="260861"/>
                  <a:pt x="0" y="256412"/>
                  <a:pt x="0" y="251074"/>
                </a:cubicBezTo>
                <a:cubicBezTo>
                  <a:pt x="0" y="245735"/>
                  <a:pt x="4320" y="241350"/>
                  <a:pt x="9720" y="241350"/>
                </a:cubicBezTo>
                <a:close/>
                <a:moveTo>
                  <a:pt x="251003" y="241347"/>
                </a:moveTo>
                <a:cubicBezTo>
                  <a:pt x="256403" y="241347"/>
                  <a:pt x="260787" y="245669"/>
                  <a:pt x="260787" y="251071"/>
                </a:cubicBezTo>
                <a:cubicBezTo>
                  <a:pt x="260787" y="256473"/>
                  <a:pt x="256340" y="260858"/>
                  <a:pt x="251003" y="260858"/>
                </a:cubicBezTo>
                <a:cubicBezTo>
                  <a:pt x="245667" y="260858"/>
                  <a:pt x="241283" y="256409"/>
                  <a:pt x="241283" y="251071"/>
                </a:cubicBezTo>
                <a:cubicBezTo>
                  <a:pt x="241283" y="245732"/>
                  <a:pt x="245603" y="241347"/>
                  <a:pt x="251003" y="241347"/>
                </a:cubicBezTo>
                <a:close/>
                <a:moveTo>
                  <a:pt x="492223" y="241345"/>
                </a:moveTo>
                <a:cubicBezTo>
                  <a:pt x="497559" y="241345"/>
                  <a:pt x="501943" y="245667"/>
                  <a:pt x="501943" y="251069"/>
                </a:cubicBezTo>
                <a:cubicBezTo>
                  <a:pt x="501943" y="256471"/>
                  <a:pt x="497623" y="260856"/>
                  <a:pt x="492223" y="260856"/>
                </a:cubicBezTo>
                <a:cubicBezTo>
                  <a:pt x="486823" y="260856"/>
                  <a:pt x="482439" y="256407"/>
                  <a:pt x="482439" y="251069"/>
                </a:cubicBezTo>
                <a:cubicBezTo>
                  <a:pt x="482439" y="245730"/>
                  <a:pt x="486823" y="241345"/>
                  <a:pt x="492223" y="241345"/>
                </a:cubicBezTo>
                <a:close/>
                <a:moveTo>
                  <a:pt x="733444" y="241342"/>
                </a:moveTo>
                <a:cubicBezTo>
                  <a:pt x="738779" y="241342"/>
                  <a:pt x="743163" y="245664"/>
                  <a:pt x="743163" y="251066"/>
                </a:cubicBezTo>
                <a:cubicBezTo>
                  <a:pt x="743163" y="256468"/>
                  <a:pt x="738843" y="260853"/>
                  <a:pt x="733444" y="260853"/>
                </a:cubicBezTo>
                <a:cubicBezTo>
                  <a:pt x="728044" y="260853"/>
                  <a:pt x="723660" y="256404"/>
                  <a:pt x="723660" y="251066"/>
                </a:cubicBezTo>
                <a:cubicBezTo>
                  <a:pt x="723660" y="245727"/>
                  <a:pt x="728044" y="241342"/>
                  <a:pt x="733444" y="241342"/>
                </a:cubicBezTo>
                <a:close/>
                <a:moveTo>
                  <a:pt x="974664" y="241340"/>
                </a:moveTo>
                <a:cubicBezTo>
                  <a:pt x="980063" y="241340"/>
                  <a:pt x="984447" y="245662"/>
                  <a:pt x="984447" y="251064"/>
                </a:cubicBezTo>
                <a:cubicBezTo>
                  <a:pt x="984447" y="256466"/>
                  <a:pt x="980000" y="260851"/>
                  <a:pt x="974664" y="260851"/>
                </a:cubicBezTo>
                <a:cubicBezTo>
                  <a:pt x="969328" y="260851"/>
                  <a:pt x="964944" y="256402"/>
                  <a:pt x="964944" y="251064"/>
                </a:cubicBezTo>
                <a:cubicBezTo>
                  <a:pt x="964944" y="245725"/>
                  <a:pt x="969264" y="241340"/>
                  <a:pt x="974664" y="241340"/>
                </a:cubicBezTo>
                <a:close/>
                <a:moveTo>
                  <a:pt x="1215884" y="241337"/>
                </a:moveTo>
                <a:cubicBezTo>
                  <a:pt x="1221284" y="241337"/>
                  <a:pt x="1225668" y="245659"/>
                  <a:pt x="1225668" y="251061"/>
                </a:cubicBezTo>
                <a:cubicBezTo>
                  <a:pt x="1225668" y="256463"/>
                  <a:pt x="1221221" y="260848"/>
                  <a:pt x="1215884" y="260848"/>
                </a:cubicBezTo>
                <a:cubicBezTo>
                  <a:pt x="1210548" y="260848"/>
                  <a:pt x="1206164" y="256399"/>
                  <a:pt x="1206164" y="251061"/>
                </a:cubicBezTo>
                <a:cubicBezTo>
                  <a:pt x="1206164" y="245722"/>
                  <a:pt x="1210484" y="241337"/>
                  <a:pt x="1215884" y="241337"/>
                </a:cubicBezTo>
                <a:close/>
                <a:moveTo>
                  <a:pt x="1457105" y="241335"/>
                </a:moveTo>
                <a:cubicBezTo>
                  <a:pt x="1462441" y="241335"/>
                  <a:pt x="1466825" y="245657"/>
                  <a:pt x="1466825" y="251059"/>
                </a:cubicBezTo>
                <a:cubicBezTo>
                  <a:pt x="1466825" y="256461"/>
                  <a:pt x="1462505" y="260846"/>
                  <a:pt x="1457105" y="260846"/>
                </a:cubicBezTo>
                <a:cubicBezTo>
                  <a:pt x="1451705" y="260846"/>
                  <a:pt x="1447321" y="256397"/>
                  <a:pt x="1447321" y="251059"/>
                </a:cubicBezTo>
                <a:cubicBezTo>
                  <a:pt x="1447321" y="245720"/>
                  <a:pt x="1451705" y="241335"/>
                  <a:pt x="1457105" y="241335"/>
                </a:cubicBezTo>
                <a:close/>
                <a:moveTo>
                  <a:pt x="1698330" y="241332"/>
                </a:moveTo>
                <a:cubicBezTo>
                  <a:pt x="1703731" y="241332"/>
                  <a:pt x="1708116" y="245654"/>
                  <a:pt x="1708116" y="251056"/>
                </a:cubicBezTo>
                <a:cubicBezTo>
                  <a:pt x="1708116" y="256458"/>
                  <a:pt x="1703731" y="260843"/>
                  <a:pt x="1698330" y="260843"/>
                </a:cubicBezTo>
                <a:cubicBezTo>
                  <a:pt x="1692929" y="260843"/>
                  <a:pt x="1688545" y="256394"/>
                  <a:pt x="1688545" y="251056"/>
                </a:cubicBezTo>
                <a:cubicBezTo>
                  <a:pt x="1688545" y="245717"/>
                  <a:pt x="1692929" y="241332"/>
                  <a:pt x="1698330" y="241332"/>
                </a:cubicBezTo>
                <a:close/>
                <a:moveTo>
                  <a:pt x="1939580" y="241330"/>
                </a:moveTo>
                <a:cubicBezTo>
                  <a:pt x="1944978" y="241330"/>
                  <a:pt x="1949362" y="245652"/>
                  <a:pt x="1949362" y="251054"/>
                </a:cubicBezTo>
                <a:cubicBezTo>
                  <a:pt x="1949362" y="256456"/>
                  <a:pt x="1944916" y="260841"/>
                  <a:pt x="1939580" y="260841"/>
                </a:cubicBezTo>
                <a:cubicBezTo>
                  <a:pt x="1934242" y="260841"/>
                  <a:pt x="1929858" y="256392"/>
                  <a:pt x="1929858" y="251054"/>
                </a:cubicBezTo>
                <a:cubicBezTo>
                  <a:pt x="1929858" y="245715"/>
                  <a:pt x="1934178" y="241330"/>
                  <a:pt x="1939580" y="241330"/>
                </a:cubicBezTo>
                <a:close/>
                <a:moveTo>
                  <a:pt x="2180788" y="241327"/>
                </a:moveTo>
                <a:cubicBezTo>
                  <a:pt x="2186189" y="241327"/>
                  <a:pt x="2190577" y="245649"/>
                  <a:pt x="2190577" y="251051"/>
                </a:cubicBezTo>
                <a:cubicBezTo>
                  <a:pt x="2190577" y="256453"/>
                  <a:pt x="2186128" y="260838"/>
                  <a:pt x="2180788" y="260838"/>
                </a:cubicBezTo>
                <a:cubicBezTo>
                  <a:pt x="2175475" y="260838"/>
                  <a:pt x="2171080" y="256389"/>
                  <a:pt x="2171080" y="251051"/>
                </a:cubicBezTo>
                <a:cubicBezTo>
                  <a:pt x="2171080" y="245712"/>
                  <a:pt x="2175412" y="241327"/>
                  <a:pt x="2180788" y="241327"/>
                </a:cubicBezTo>
                <a:close/>
                <a:moveTo>
                  <a:pt x="2422035" y="241325"/>
                </a:moveTo>
                <a:cubicBezTo>
                  <a:pt x="2427369" y="241325"/>
                  <a:pt x="2431751" y="245647"/>
                  <a:pt x="2431751" y="251049"/>
                </a:cubicBezTo>
                <a:cubicBezTo>
                  <a:pt x="2431751" y="256451"/>
                  <a:pt x="2427432" y="260836"/>
                  <a:pt x="2422035" y="260836"/>
                </a:cubicBezTo>
                <a:cubicBezTo>
                  <a:pt x="2416637" y="260836"/>
                  <a:pt x="2412254" y="256387"/>
                  <a:pt x="2412254" y="251049"/>
                </a:cubicBezTo>
                <a:cubicBezTo>
                  <a:pt x="2412254" y="245710"/>
                  <a:pt x="2416637" y="241325"/>
                  <a:pt x="2422035" y="241325"/>
                </a:cubicBezTo>
                <a:close/>
                <a:moveTo>
                  <a:pt x="2663272" y="241322"/>
                </a:moveTo>
                <a:cubicBezTo>
                  <a:pt x="2668609" y="241322"/>
                  <a:pt x="2672996" y="245644"/>
                  <a:pt x="2672996" y="251046"/>
                </a:cubicBezTo>
                <a:cubicBezTo>
                  <a:pt x="2672996" y="256448"/>
                  <a:pt x="2668674" y="260833"/>
                  <a:pt x="2663272" y="260833"/>
                </a:cubicBezTo>
                <a:cubicBezTo>
                  <a:pt x="2657873" y="260833"/>
                  <a:pt x="2653489" y="256384"/>
                  <a:pt x="2653489" y="251046"/>
                </a:cubicBezTo>
                <a:cubicBezTo>
                  <a:pt x="2653489" y="245707"/>
                  <a:pt x="2657873" y="241322"/>
                  <a:pt x="2663272" y="241322"/>
                </a:cubicBezTo>
                <a:close/>
                <a:moveTo>
                  <a:pt x="2904569" y="241319"/>
                </a:moveTo>
                <a:cubicBezTo>
                  <a:pt x="2909969" y="241319"/>
                  <a:pt x="2914352" y="245641"/>
                  <a:pt x="2914352" y="251044"/>
                </a:cubicBezTo>
                <a:cubicBezTo>
                  <a:pt x="2914352" y="256445"/>
                  <a:pt x="2909969" y="260830"/>
                  <a:pt x="2904569" y="260830"/>
                </a:cubicBezTo>
                <a:cubicBezTo>
                  <a:pt x="2899171" y="260830"/>
                  <a:pt x="2894788" y="256381"/>
                  <a:pt x="2894788" y="251044"/>
                </a:cubicBezTo>
                <a:cubicBezTo>
                  <a:pt x="2894788" y="245704"/>
                  <a:pt x="2899171" y="241319"/>
                  <a:pt x="2904569" y="241319"/>
                </a:cubicBezTo>
                <a:close/>
                <a:moveTo>
                  <a:pt x="3145749" y="241317"/>
                </a:moveTo>
                <a:cubicBezTo>
                  <a:pt x="3151147" y="241317"/>
                  <a:pt x="3155530" y="245639"/>
                  <a:pt x="3155530" y="251041"/>
                </a:cubicBezTo>
                <a:cubicBezTo>
                  <a:pt x="3155530" y="256443"/>
                  <a:pt x="3151084" y="260828"/>
                  <a:pt x="3145749" y="260828"/>
                </a:cubicBezTo>
                <a:cubicBezTo>
                  <a:pt x="3140413" y="260828"/>
                  <a:pt x="3136030" y="256379"/>
                  <a:pt x="3136030" y="251041"/>
                </a:cubicBezTo>
                <a:cubicBezTo>
                  <a:pt x="3136030" y="245702"/>
                  <a:pt x="3140349" y="241317"/>
                  <a:pt x="3145749" y="241317"/>
                </a:cubicBezTo>
                <a:close/>
                <a:moveTo>
                  <a:pt x="3386956" y="241314"/>
                </a:moveTo>
                <a:cubicBezTo>
                  <a:pt x="3392357" y="241314"/>
                  <a:pt x="3396742" y="245636"/>
                  <a:pt x="3396742" y="251038"/>
                </a:cubicBezTo>
                <a:cubicBezTo>
                  <a:pt x="3396742" y="256440"/>
                  <a:pt x="3392294" y="260825"/>
                  <a:pt x="3386956" y="260825"/>
                </a:cubicBezTo>
                <a:cubicBezTo>
                  <a:pt x="3381619" y="260825"/>
                  <a:pt x="3377235" y="256376"/>
                  <a:pt x="3377235" y="251038"/>
                </a:cubicBezTo>
                <a:cubicBezTo>
                  <a:pt x="3377235" y="245699"/>
                  <a:pt x="3381555" y="241314"/>
                  <a:pt x="3386956" y="241314"/>
                </a:cubicBezTo>
                <a:close/>
                <a:moveTo>
                  <a:pt x="3628209" y="241312"/>
                </a:moveTo>
                <a:cubicBezTo>
                  <a:pt x="3633528" y="241312"/>
                  <a:pt x="3637930" y="245634"/>
                  <a:pt x="3637930" y="251036"/>
                </a:cubicBezTo>
                <a:cubicBezTo>
                  <a:pt x="3637930" y="256438"/>
                  <a:pt x="3633592" y="260823"/>
                  <a:pt x="3628209" y="260823"/>
                </a:cubicBezTo>
                <a:cubicBezTo>
                  <a:pt x="3622813" y="260823"/>
                  <a:pt x="3618428" y="256374"/>
                  <a:pt x="3618428" y="251036"/>
                </a:cubicBezTo>
                <a:cubicBezTo>
                  <a:pt x="3618428" y="245697"/>
                  <a:pt x="3622813" y="241312"/>
                  <a:pt x="3628209" y="241312"/>
                </a:cubicBezTo>
                <a:close/>
                <a:moveTo>
                  <a:pt x="3869427" y="241309"/>
                </a:moveTo>
                <a:cubicBezTo>
                  <a:pt x="3874761" y="241309"/>
                  <a:pt x="3879147" y="245631"/>
                  <a:pt x="3879147" y="251033"/>
                </a:cubicBezTo>
                <a:cubicBezTo>
                  <a:pt x="3879147" y="256435"/>
                  <a:pt x="3874826" y="260820"/>
                  <a:pt x="3869427" y="260820"/>
                </a:cubicBezTo>
                <a:cubicBezTo>
                  <a:pt x="3864029" y="260820"/>
                  <a:pt x="3859645" y="256371"/>
                  <a:pt x="3859645" y="251033"/>
                </a:cubicBezTo>
                <a:cubicBezTo>
                  <a:pt x="3859645" y="245694"/>
                  <a:pt x="3864029" y="241309"/>
                  <a:pt x="3869427" y="241309"/>
                </a:cubicBezTo>
                <a:close/>
                <a:moveTo>
                  <a:pt x="4110581" y="241307"/>
                </a:moveTo>
                <a:cubicBezTo>
                  <a:pt x="4115984" y="241307"/>
                  <a:pt x="4120362" y="245629"/>
                  <a:pt x="4120362" y="251031"/>
                </a:cubicBezTo>
                <a:cubicBezTo>
                  <a:pt x="4120362" y="256433"/>
                  <a:pt x="4115984" y="260818"/>
                  <a:pt x="4110581" y="260818"/>
                </a:cubicBezTo>
                <a:cubicBezTo>
                  <a:pt x="4105180" y="260818"/>
                  <a:pt x="4100797" y="256369"/>
                  <a:pt x="4100797" y="251031"/>
                </a:cubicBezTo>
                <a:cubicBezTo>
                  <a:pt x="4100797" y="245692"/>
                  <a:pt x="4105180" y="241307"/>
                  <a:pt x="4110581" y="241307"/>
                </a:cubicBezTo>
                <a:close/>
                <a:moveTo>
                  <a:pt x="4351806" y="241304"/>
                </a:moveTo>
                <a:cubicBezTo>
                  <a:pt x="4357195" y="241304"/>
                  <a:pt x="4361580" y="245626"/>
                  <a:pt x="4361580" y="251028"/>
                </a:cubicBezTo>
                <a:cubicBezTo>
                  <a:pt x="4361580" y="256430"/>
                  <a:pt x="4357195" y="260815"/>
                  <a:pt x="4351806" y="260815"/>
                </a:cubicBezTo>
                <a:cubicBezTo>
                  <a:pt x="4346397" y="260815"/>
                  <a:pt x="4342006" y="256366"/>
                  <a:pt x="4342006" y="251028"/>
                </a:cubicBezTo>
                <a:cubicBezTo>
                  <a:pt x="4342006" y="245689"/>
                  <a:pt x="4346397" y="241304"/>
                  <a:pt x="4351806" y="241304"/>
                </a:cubicBezTo>
                <a:close/>
                <a:moveTo>
                  <a:pt x="4593017" y="241302"/>
                </a:moveTo>
                <a:cubicBezTo>
                  <a:pt x="4598413" y="241302"/>
                  <a:pt x="4602795" y="245624"/>
                  <a:pt x="4602795" y="251026"/>
                </a:cubicBezTo>
                <a:cubicBezTo>
                  <a:pt x="4602795" y="256428"/>
                  <a:pt x="4598350" y="260813"/>
                  <a:pt x="4593017" y="260813"/>
                </a:cubicBezTo>
                <a:cubicBezTo>
                  <a:pt x="4587686" y="260813"/>
                  <a:pt x="4583304" y="256364"/>
                  <a:pt x="4583304" y="251026"/>
                </a:cubicBezTo>
                <a:cubicBezTo>
                  <a:pt x="4583304" y="245687"/>
                  <a:pt x="4587620" y="241302"/>
                  <a:pt x="4593017" y="241302"/>
                </a:cubicBezTo>
                <a:close/>
                <a:moveTo>
                  <a:pt x="4834252" y="241299"/>
                </a:moveTo>
                <a:cubicBezTo>
                  <a:pt x="4839658" y="241299"/>
                  <a:pt x="4844038" y="245621"/>
                  <a:pt x="4844038" y="251023"/>
                </a:cubicBezTo>
                <a:cubicBezTo>
                  <a:pt x="4844038" y="256425"/>
                  <a:pt x="4839595" y="260810"/>
                  <a:pt x="4834252" y="260810"/>
                </a:cubicBezTo>
                <a:cubicBezTo>
                  <a:pt x="4828915" y="260810"/>
                  <a:pt x="4824532" y="256361"/>
                  <a:pt x="4824532" y="251023"/>
                </a:cubicBezTo>
                <a:cubicBezTo>
                  <a:pt x="4824532" y="245684"/>
                  <a:pt x="4828851" y="241299"/>
                  <a:pt x="4834252" y="241299"/>
                </a:cubicBezTo>
                <a:close/>
                <a:moveTo>
                  <a:pt x="5075485" y="241297"/>
                </a:moveTo>
                <a:cubicBezTo>
                  <a:pt x="5080819" y="241297"/>
                  <a:pt x="5085201" y="245619"/>
                  <a:pt x="5085201" y="251021"/>
                </a:cubicBezTo>
                <a:cubicBezTo>
                  <a:pt x="5085201" y="256423"/>
                  <a:pt x="5080882" y="260808"/>
                  <a:pt x="5075485" y="260808"/>
                </a:cubicBezTo>
                <a:cubicBezTo>
                  <a:pt x="5070086" y="260808"/>
                  <a:pt x="5065704" y="256359"/>
                  <a:pt x="5065704" y="251021"/>
                </a:cubicBezTo>
                <a:cubicBezTo>
                  <a:pt x="5065704" y="245682"/>
                  <a:pt x="5070086" y="241297"/>
                  <a:pt x="5075485" y="241297"/>
                </a:cubicBezTo>
                <a:close/>
                <a:moveTo>
                  <a:pt x="5316710" y="241294"/>
                </a:moveTo>
                <a:cubicBezTo>
                  <a:pt x="5322044" y="241294"/>
                  <a:pt x="5326429" y="245616"/>
                  <a:pt x="5326429" y="251018"/>
                </a:cubicBezTo>
                <a:cubicBezTo>
                  <a:pt x="5326429" y="256420"/>
                  <a:pt x="5322105" y="260805"/>
                  <a:pt x="5316710" y="260805"/>
                </a:cubicBezTo>
                <a:cubicBezTo>
                  <a:pt x="5311314" y="260805"/>
                  <a:pt x="5306924" y="256356"/>
                  <a:pt x="5306924" y="251018"/>
                </a:cubicBezTo>
                <a:cubicBezTo>
                  <a:pt x="5306924" y="245679"/>
                  <a:pt x="5311314" y="241294"/>
                  <a:pt x="5316710" y="241294"/>
                </a:cubicBezTo>
                <a:close/>
                <a:moveTo>
                  <a:pt x="5557991" y="241292"/>
                </a:moveTo>
                <a:cubicBezTo>
                  <a:pt x="5563391" y="241292"/>
                  <a:pt x="5567774" y="245614"/>
                  <a:pt x="5567774" y="251016"/>
                </a:cubicBezTo>
                <a:cubicBezTo>
                  <a:pt x="5567774" y="256418"/>
                  <a:pt x="5563391" y="260803"/>
                  <a:pt x="5557991" y="260803"/>
                </a:cubicBezTo>
                <a:cubicBezTo>
                  <a:pt x="5552591" y="260803"/>
                  <a:pt x="5548208" y="256354"/>
                  <a:pt x="5548208" y="251016"/>
                </a:cubicBezTo>
                <a:cubicBezTo>
                  <a:pt x="5548208" y="245677"/>
                  <a:pt x="5552591" y="241292"/>
                  <a:pt x="5557991" y="241292"/>
                </a:cubicBezTo>
                <a:close/>
                <a:moveTo>
                  <a:pt x="5799205" y="241289"/>
                </a:moveTo>
                <a:cubicBezTo>
                  <a:pt x="5804606" y="241289"/>
                  <a:pt x="5808989" y="245611"/>
                  <a:pt x="5808989" y="251013"/>
                </a:cubicBezTo>
                <a:cubicBezTo>
                  <a:pt x="5808989" y="256415"/>
                  <a:pt x="5804542" y="260800"/>
                  <a:pt x="5799205" y="260800"/>
                </a:cubicBezTo>
                <a:cubicBezTo>
                  <a:pt x="5793870" y="260800"/>
                  <a:pt x="5789486" y="256351"/>
                  <a:pt x="5789486" y="251013"/>
                </a:cubicBezTo>
                <a:cubicBezTo>
                  <a:pt x="5789486" y="245674"/>
                  <a:pt x="5793806" y="241289"/>
                  <a:pt x="5799205" y="241289"/>
                </a:cubicBezTo>
                <a:close/>
                <a:moveTo>
                  <a:pt x="6040432" y="241287"/>
                </a:moveTo>
                <a:cubicBezTo>
                  <a:pt x="6045832" y="241287"/>
                  <a:pt x="6050216" y="245609"/>
                  <a:pt x="6050216" y="251011"/>
                </a:cubicBezTo>
                <a:cubicBezTo>
                  <a:pt x="6050216" y="256413"/>
                  <a:pt x="6045769" y="260798"/>
                  <a:pt x="6040432" y="260798"/>
                </a:cubicBezTo>
                <a:cubicBezTo>
                  <a:pt x="6035095" y="260798"/>
                  <a:pt x="6030712" y="256349"/>
                  <a:pt x="6030712" y="251011"/>
                </a:cubicBezTo>
                <a:cubicBezTo>
                  <a:pt x="6030712" y="245672"/>
                  <a:pt x="6035032" y="241287"/>
                  <a:pt x="6040432" y="241287"/>
                </a:cubicBezTo>
                <a:close/>
                <a:moveTo>
                  <a:pt x="6281661" y="241284"/>
                </a:moveTo>
                <a:cubicBezTo>
                  <a:pt x="6286997" y="241284"/>
                  <a:pt x="6291381" y="245606"/>
                  <a:pt x="6291381" y="251008"/>
                </a:cubicBezTo>
                <a:cubicBezTo>
                  <a:pt x="6291381" y="256410"/>
                  <a:pt x="6287061" y="260795"/>
                  <a:pt x="6281661" y="260795"/>
                </a:cubicBezTo>
                <a:cubicBezTo>
                  <a:pt x="6276261" y="260795"/>
                  <a:pt x="6271877" y="256346"/>
                  <a:pt x="6271877" y="251008"/>
                </a:cubicBezTo>
                <a:cubicBezTo>
                  <a:pt x="6271877" y="245669"/>
                  <a:pt x="6276261" y="241284"/>
                  <a:pt x="6281661" y="241284"/>
                </a:cubicBezTo>
                <a:close/>
                <a:moveTo>
                  <a:pt x="6522889" y="241281"/>
                </a:moveTo>
                <a:cubicBezTo>
                  <a:pt x="6528225" y="241281"/>
                  <a:pt x="6532610" y="245603"/>
                  <a:pt x="6532610" y="251006"/>
                </a:cubicBezTo>
                <a:cubicBezTo>
                  <a:pt x="6532610" y="256407"/>
                  <a:pt x="6528289" y="260792"/>
                  <a:pt x="6522889" y="260792"/>
                </a:cubicBezTo>
                <a:cubicBezTo>
                  <a:pt x="6517489" y="260792"/>
                  <a:pt x="6513105" y="256344"/>
                  <a:pt x="6513105" y="251006"/>
                </a:cubicBezTo>
                <a:cubicBezTo>
                  <a:pt x="6513105" y="245666"/>
                  <a:pt x="6517489" y="241281"/>
                  <a:pt x="6522889" y="241281"/>
                </a:cubicBezTo>
                <a:close/>
                <a:moveTo>
                  <a:pt x="6764118" y="241279"/>
                </a:moveTo>
                <a:cubicBezTo>
                  <a:pt x="6769518" y="241279"/>
                  <a:pt x="6773902" y="245601"/>
                  <a:pt x="6773902" y="251003"/>
                </a:cubicBezTo>
                <a:cubicBezTo>
                  <a:pt x="6773902" y="256405"/>
                  <a:pt x="6769518" y="260790"/>
                  <a:pt x="6764118" y="260790"/>
                </a:cubicBezTo>
                <a:cubicBezTo>
                  <a:pt x="6758718" y="260790"/>
                  <a:pt x="6754335" y="256341"/>
                  <a:pt x="6754335" y="251003"/>
                </a:cubicBezTo>
                <a:cubicBezTo>
                  <a:pt x="6754335" y="245664"/>
                  <a:pt x="6758718" y="241279"/>
                  <a:pt x="6764118" y="241279"/>
                </a:cubicBezTo>
                <a:close/>
                <a:moveTo>
                  <a:pt x="7005346" y="241276"/>
                </a:moveTo>
                <a:cubicBezTo>
                  <a:pt x="7010746" y="241276"/>
                  <a:pt x="7015130" y="245598"/>
                  <a:pt x="7015130" y="251000"/>
                </a:cubicBezTo>
                <a:cubicBezTo>
                  <a:pt x="7015130" y="256402"/>
                  <a:pt x="7010683" y="260787"/>
                  <a:pt x="7005346" y="260787"/>
                </a:cubicBezTo>
                <a:cubicBezTo>
                  <a:pt x="7000009" y="260787"/>
                  <a:pt x="6995626" y="256338"/>
                  <a:pt x="6995626" y="251000"/>
                </a:cubicBezTo>
                <a:cubicBezTo>
                  <a:pt x="6995626" y="245661"/>
                  <a:pt x="6999946" y="241276"/>
                  <a:pt x="7005346" y="241276"/>
                </a:cubicBezTo>
                <a:close/>
                <a:moveTo>
                  <a:pt x="7246575" y="241274"/>
                </a:moveTo>
                <a:cubicBezTo>
                  <a:pt x="7251975" y="241274"/>
                  <a:pt x="7256359" y="245596"/>
                  <a:pt x="7256359" y="250998"/>
                </a:cubicBezTo>
                <a:cubicBezTo>
                  <a:pt x="7256359" y="256400"/>
                  <a:pt x="7251912" y="260785"/>
                  <a:pt x="7246575" y="260785"/>
                </a:cubicBezTo>
                <a:cubicBezTo>
                  <a:pt x="7241238" y="260785"/>
                  <a:pt x="7236855" y="256336"/>
                  <a:pt x="7236855" y="250998"/>
                </a:cubicBezTo>
                <a:cubicBezTo>
                  <a:pt x="7236855" y="245659"/>
                  <a:pt x="7241175" y="241274"/>
                  <a:pt x="7246575" y="241274"/>
                </a:cubicBezTo>
                <a:close/>
                <a:moveTo>
                  <a:pt x="7487803" y="241271"/>
                </a:moveTo>
                <a:cubicBezTo>
                  <a:pt x="7493139" y="241271"/>
                  <a:pt x="7497524" y="245593"/>
                  <a:pt x="7497524" y="250995"/>
                </a:cubicBezTo>
                <a:cubicBezTo>
                  <a:pt x="7497524" y="256397"/>
                  <a:pt x="7493203" y="260782"/>
                  <a:pt x="7487803" y="260782"/>
                </a:cubicBezTo>
                <a:cubicBezTo>
                  <a:pt x="7482403" y="260782"/>
                  <a:pt x="7478019" y="256333"/>
                  <a:pt x="7478019" y="250995"/>
                </a:cubicBezTo>
                <a:cubicBezTo>
                  <a:pt x="7478019" y="245656"/>
                  <a:pt x="7482403" y="241271"/>
                  <a:pt x="7487803" y="241271"/>
                </a:cubicBezTo>
                <a:close/>
                <a:moveTo>
                  <a:pt x="7729032" y="241269"/>
                </a:moveTo>
                <a:cubicBezTo>
                  <a:pt x="7734369" y="241269"/>
                  <a:pt x="7738753" y="245591"/>
                  <a:pt x="7738753" y="250993"/>
                </a:cubicBezTo>
                <a:cubicBezTo>
                  <a:pt x="7738753" y="256395"/>
                  <a:pt x="7734432" y="260780"/>
                  <a:pt x="7729032" y="260780"/>
                </a:cubicBezTo>
                <a:cubicBezTo>
                  <a:pt x="7723632" y="260780"/>
                  <a:pt x="7719249" y="256331"/>
                  <a:pt x="7719249" y="250993"/>
                </a:cubicBezTo>
                <a:cubicBezTo>
                  <a:pt x="7719249" y="245654"/>
                  <a:pt x="7723632" y="241269"/>
                  <a:pt x="7729032" y="241269"/>
                </a:cubicBezTo>
                <a:close/>
                <a:moveTo>
                  <a:pt x="7970260" y="241266"/>
                </a:moveTo>
                <a:cubicBezTo>
                  <a:pt x="7975661" y="241266"/>
                  <a:pt x="7980044" y="245588"/>
                  <a:pt x="7980044" y="250990"/>
                </a:cubicBezTo>
                <a:cubicBezTo>
                  <a:pt x="7980044" y="256392"/>
                  <a:pt x="7975661" y="260777"/>
                  <a:pt x="7970260" y="260777"/>
                </a:cubicBezTo>
                <a:cubicBezTo>
                  <a:pt x="7964860" y="260777"/>
                  <a:pt x="7960477" y="256328"/>
                  <a:pt x="7960477" y="250990"/>
                </a:cubicBezTo>
                <a:cubicBezTo>
                  <a:pt x="7960477" y="245651"/>
                  <a:pt x="7964860" y="241266"/>
                  <a:pt x="7970260" y="241266"/>
                </a:cubicBezTo>
                <a:close/>
                <a:moveTo>
                  <a:pt x="8211553" y="241264"/>
                </a:moveTo>
                <a:cubicBezTo>
                  <a:pt x="8216889" y="241264"/>
                  <a:pt x="8221273" y="245586"/>
                  <a:pt x="8221273" y="250988"/>
                </a:cubicBezTo>
                <a:cubicBezTo>
                  <a:pt x="8221273" y="256390"/>
                  <a:pt x="8216953" y="260775"/>
                  <a:pt x="8211553" y="260775"/>
                </a:cubicBezTo>
                <a:cubicBezTo>
                  <a:pt x="8206152" y="260775"/>
                  <a:pt x="8201769" y="256326"/>
                  <a:pt x="8201769" y="250988"/>
                </a:cubicBezTo>
                <a:cubicBezTo>
                  <a:pt x="8201769" y="245649"/>
                  <a:pt x="8206152" y="241264"/>
                  <a:pt x="8211553" y="241264"/>
                </a:cubicBezTo>
                <a:close/>
                <a:moveTo>
                  <a:pt x="8452781" y="241261"/>
                </a:moveTo>
                <a:cubicBezTo>
                  <a:pt x="8458181" y="241261"/>
                  <a:pt x="8462566" y="245583"/>
                  <a:pt x="8462566" y="250985"/>
                </a:cubicBezTo>
                <a:cubicBezTo>
                  <a:pt x="8462566" y="256387"/>
                  <a:pt x="8458118" y="260772"/>
                  <a:pt x="8452781" y="260772"/>
                </a:cubicBezTo>
                <a:cubicBezTo>
                  <a:pt x="8447445" y="260772"/>
                  <a:pt x="8443061" y="256323"/>
                  <a:pt x="8443061" y="250985"/>
                </a:cubicBezTo>
                <a:cubicBezTo>
                  <a:pt x="8443061" y="245646"/>
                  <a:pt x="8447381" y="241261"/>
                  <a:pt x="8452781" y="241261"/>
                </a:cubicBezTo>
                <a:close/>
                <a:moveTo>
                  <a:pt x="8694009" y="241259"/>
                </a:moveTo>
                <a:cubicBezTo>
                  <a:pt x="8699346" y="241259"/>
                  <a:pt x="8703730" y="245581"/>
                  <a:pt x="8703730" y="250983"/>
                </a:cubicBezTo>
                <a:cubicBezTo>
                  <a:pt x="8703730" y="256385"/>
                  <a:pt x="8699346" y="260770"/>
                  <a:pt x="8694009" y="260770"/>
                </a:cubicBezTo>
                <a:cubicBezTo>
                  <a:pt x="8688673" y="260770"/>
                  <a:pt x="8684289" y="256321"/>
                  <a:pt x="8684289" y="250983"/>
                </a:cubicBezTo>
                <a:cubicBezTo>
                  <a:pt x="8684289" y="245644"/>
                  <a:pt x="8688609" y="241259"/>
                  <a:pt x="8694009" y="241259"/>
                </a:cubicBezTo>
                <a:close/>
                <a:moveTo>
                  <a:pt x="8935237" y="241256"/>
                </a:moveTo>
                <a:cubicBezTo>
                  <a:pt x="8940574" y="241256"/>
                  <a:pt x="8944958" y="245578"/>
                  <a:pt x="8944958" y="250980"/>
                </a:cubicBezTo>
                <a:cubicBezTo>
                  <a:pt x="8944958" y="256382"/>
                  <a:pt x="8940638" y="260767"/>
                  <a:pt x="8935237" y="260767"/>
                </a:cubicBezTo>
                <a:cubicBezTo>
                  <a:pt x="8929837" y="260767"/>
                  <a:pt x="8925454" y="256318"/>
                  <a:pt x="8925454" y="250980"/>
                </a:cubicBezTo>
                <a:cubicBezTo>
                  <a:pt x="8925454" y="245641"/>
                  <a:pt x="8929837" y="241256"/>
                  <a:pt x="8935237" y="241256"/>
                </a:cubicBezTo>
                <a:close/>
                <a:moveTo>
                  <a:pt x="9176467" y="241254"/>
                </a:moveTo>
                <a:cubicBezTo>
                  <a:pt x="9181803" y="241254"/>
                  <a:pt x="9186187" y="245576"/>
                  <a:pt x="9186187" y="250978"/>
                </a:cubicBezTo>
                <a:cubicBezTo>
                  <a:pt x="9186187" y="256380"/>
                  <a:pt x="9181867" y="260765"/>
                  <a:pt x="9176467" y="260765"/>
                </a:cubicBezTo>
                <a:cubicBezTo>
                  <a:pt x="9171066" y="260765"/>
                  <a:pt x="9166683" y="256316"/>
                  <a:pt x="9166683" y="250978"/>
                </a:cubicBezTo>
                <a:cubicBezTo>
                  <a:pt x="9166683" y="245639"/>
                  <a:pt x="9171066" y="241254"/>
                  <a:pt x="9176467" y="241254"/>
                </a:cubicBezTo>
                <a:close/>
                <a:moveTo>
                  <a:pt x="9417695" y="241251"/>
                </a:moveTo>
                <a:cubicBezTo>
                  <a:pt x="9423031" y="241251"/>
                  <a:pt x="9427416" y="245573"/>
                  <a:pt x="9427416" y="250975"/>
                </a:cubicBezTo>
                <a:cubicBezTo>
                  <a:pt x="9427416" y="256377"/>
                  <a:pt x="9423095" y="260762"/>
                  <a:pt x="9417695" y="260762"/>
                </a:cubicBezTo>
                <a:cubicBezTo>
                  <a:pt x="9412295" y="260762"/>
                  <a:pt x="9407911" y="256313"/>
                  <a:pt x="9407911" y="250975"/>
                </a:cubicBezTo>
                <a:cubicBezTo>
                  <a:pt x="9407911" y="245636"/>
                  <a:pt x="9412295" y="241251"/>
                  <a:pt x="9417695" y="241251"/>
                </a:cubicBezTo>
                <a:close/>
                <a:moveTo>
                  <a:pt x="9649203" y="129"/>
                </a:moveTo>
                <a:cubicBezTo>
                  <a:pt x="9654540" y="129"/>
                  <a:pt x="9658923" y="4578"/>
                  <a:pt x="9658923" y="9916"/>
                </a:cubicBezTo>
                <a:cubicBezTo>
                  <a:pt x="9658923" y="15255"/>
                  <a:pt x="9654540" y="19640"/>
                  <a:pt x="9649203" y="19640"/>
                </a:cubicBezTo>
                <a:cubicBezTo>
                  <a:pt x="9643866" y="19640"/>
                  <a:pt x="9639483" y="15318"/>
                  <a:pt x="9639483" y="9916"/>
                </a:cubicBezTo>
                <a:cubicBezTo>
                  <a:pt x="9639483" y="4514"/>
                  <a:pt x="9643803" y="129"/>
                  <a:pt x="9649203" y="129"/>
                </a:cubicBezTo>
                <a:close/>
                <a:moveTo>
                  <a:pt x="9890432" y="126"/>
                </a:moveTo>
                <a:cubicBezTo>
                  <a:pt x="9895768" y="126"/>
                  <a:pt x="9900152" y="4575"/>
                  <a:pt x="9900152" y="9913"/>
                </a:cubicBezTo>
                <a:cubicBezTo>
                  <a:pt x="9900152" y="15252"/>
                  <a:pt x="9895832" y="19637"/>
                  <a:pt x="9890432" y="19637"/>
                </a:cubicBezTo>
                <a:cubicBezTo>
                  <a:pt x="9885031" y="19637"/>
                  <a:pt x="9880648" y="15315"/>
                  <a:pt x="9880648" y="9913"/>
                </a:cubicBezTo>
                <a:cubicBezTo>
                  <a:pt x="9880648" y="4511"/>
                  <a:pt x="9885031" y="126"/>
                  <a:pt x="9890432" y="126"/>
                </a:cubicBezTo>
                <a:close/>
                <a:moveTo>
                  <a:pt x="10131660" y="124"/>
                </a:moveTo>
                <a:cubicBezTo>
                  <a:pt x="10137060" y="124"/>
                  <a:pt x="10141444" y="4573"/>
                  <a:pt x="10141444" y="9911"/>
                </a:cubicBezTo>
                <a:cubicBezTo>
                  <a:pt x="10141444" y="15250"/>
                  <a:pt x="10136997" y="19635"/>
                  <a:pt x="10131660" y="19635"/>
                </a:cubicBezTo>
                <a:cubicBezTo>
                  <a:pt x="10126323" y="19635"/>
                  <a:pt x="10121940" y="15313"/>
                  <a:pt x="10121940" y="9911"/>
                </a:cubicBezTo>
                <a:cubicBezTo>
                  <a:pt x="10121940" y="4509"/>
                  <a:pt x="10126260" y="124"/>
                  <a:pt x="10131660" y="124"/>
                </a:cubicBezTo>
                <a:close/>
                <a:moveTo>
                  <a:pt x="10372888" y="121"/>
                </a:moveTo>
                <a:cubicBezTo>
                  <a:pt x="10378288" y="121"/>
                  <a:pt x="10382673" y="4570"/>
                  <a:pt x="10382673" y="9908"/>
                </a:cubicBezTo>
                <a:cubicBezTo>
                  <a:pt x="10382673" y="15247"/>
                  <a:pt x="10378225" y="19632"/>
                  <a:pt x="10372888" y="19632"/>
                </a:cubicBezTo>
                <a:cubicBezTo>
                  <a:pt x="10367552" y="19632"/>
                  <a:pt x="10363168" y="15310"/>
                  <a:pt x="10363168" y="9908"/>
                </a:cubicBezTo>
                <a:cubicBezTo>
                  <a:pt x="10363168" y="4506"/>
                  <a:pt x="10367488" y="121"/>
                  <a:pt x="10372888" y="121"/>
                </a:cubicBezTo>
                <a:close/>
                <a:moveTo>
                  <a:pt x="10614116" y="118"/>
                </a:moveTo>
                <a:cubicBezTo>
                  <a:pt x="10619516" y="118"/>
                  <a:pt x="10623901" y="4567"/>
                  <a:pt x="10623901" y="9905"/>
                </a:cubicBezTo>
                <a:cubicBezTo>
                  <a:pt x="10623901" y="15244"/>
                  <a:pt x="10619454" y="19629"/>
                  <a:pt x="10614116" y="19629"/>
                </a:cubicBezTo>
                <a:cubicBezTo>
                  <a:pt x="10608780" y="19629"/>
                  <a:pt x="10604396" y="15307"/>
                  <a:pt x="10604396" y="9905"/>
                </a:cubicBezTo>
                <a:cubicBezTo>
                  <a:pt x="10604396" y="4503"/>
                  <a:pt x="10608716" y="118"/>
                  <a:pt x="10614116" y="118"/>
                </a:cubicBezTo>
                <a:close/>
                <a:moveTo>
                  <a:pt x="10855345" y="116"/>
                </a:moveTo>
                <a:cubicBezTo>
                  <a:pt x="10860682" y="116"/>
                  <a:pt x="10865065" y="4565"/>
                  <a:pt x="10865065" y="9903"/>
                </a:cubicBezTo>
                <a:cubicBezTo>
                  <a:pt x="10865065" y="15242"/>
                  <a:pt x="10860682" y="19627"/>
                  <a:pt x="10855345" y="19627"/>
                </a:cubicBezTo>
                <a:cubicBezTo>
                  <a:pt x="10850008" y="19627"/>
                  <a:pt x="10845625" y="15305"/>
                  <a:pt x="10845625" y="9903"/>
                </a:cubicBezTo>
                <a:cubicBezTo>
                  <a:pt x="10845625" y="4501"/>
                  <a:pt x="10849945" y="116"/>
                  <a:pt x="10855345" y="116"/>
                </a:cubicBezTo>
                <a:close/>
                <a:moveTo>
                  <a:pt x="11096574" y="113"/>
                </a:moveTo>
                <a:cubicBezTo>
                  <a:pt x="11101910" y="113"/>
                  <a:pt x="11106294" y="4562"/>
                  <a:pt x="11106294" y="9900"/>
                </a:cubicBezTo>
                <a:cubicBezTo>
                  <a:pt x="11106294" y="15239"/>
                  <a:pt x="11101974" y="19624"/>
                  <a:pt x="11096574" y="19624"/>
                </a:cubicBezTo>
                <a:cubicBezTo>
                  <a:pt x="11091174" y="19624"/>
                  <a:pt x="11086790" y="15302"/>
                  <a:pt x="11086790" y="9900"/>
                </a:cubicBezTo>
                <a:cubicBezTo>
                  <a:pt x="11086790" y="4498"/>
                  <a:pt x="11091174" y="113"/>
                  <a:pt x="11096574" y="113"/>
                </a:cubicBezTo>
                <a:close/>
                <a:moveTo>
                  <a:pt x="11337802" y="110"/>
                </a:moveTo>
                <a:cubicBezTo>
                  <a:pt x="11343202" y="110"/>
                  <a:pt x="11347587" y="4559"/>
                  <a:pt x="11347587" y="9898"/>
                </a:cubicBezTo>
                <a:cubicBezTo>
                  <a:pt x="11347587" y="15236"/>
                  <a:pt x="11343139" y="19621"/>
                  <a:pt x="11337802" y="19621"/>
                </a:cubicBezTo>
                <a:cubicBezTo>
                  <a:pt x="11332466" y="19621"/>
                  <a:pt x="11328082" y="15299"/>
                  <a:pt x="11328082" y="9898"/>
                </a:cubicBezTo>
                <a:cubicBezTo>
                  <a:pt x="11328082" y="4495"/>
                  <a:pt x="11332402" y="110"/>
                  <a:pt x="11337802" y="110"/>
                </a:cubicBezTo>
                <a:close/>
                <a:moveTo>
                  <a:pt x="11579030" y="108"/>
                </a:moveTo>
                <a:cubicBezTo>
                  <a:pt x="11584430" y="108"/>
                  <a:pt x="11588815" y="4557"/>
                  <a:pt x="11588815" y="9895"/>
                </a:cubicBezTo>
                <a:cubicBezTo>
                  <a:pt x="11588815" y="15234"/>
                  <a:pt x="11584367" y="19619"/>
                  <a:pt x="11579030" y="19619"/>
                </a:cubicBezTo>
                <a:cubicBezTo>
                  <a:pt x="11573694" y="19619"/>
                  <a:pt x="11569310" y="15297"/>
                  <a:pt x="11569310" y="9895"/>
                </a:cubicBezTo>
                <a:cubicBezTo>
                  <a:pt x="11569310" y="4493"/>
                  <a:pt x="11573630" y="108"/>
                  <a:pt x="11579030" y="108"/>
                </a:cubicBezTo>
                <a:close/>
                <a:moveTo>
                  <a:pt x="11820259" y="105"/>
                </a:moveTo>
                <a:cubicBezTo>
                  <a:pt x="11825659" y="105"/>
                  <a:pt x="11830043" y="4554"/>
                  <a:pt x="11830043" y="9892"/>
                </a:cubicBezTo>
                <a:cubicBezTo>
                  <a:pt x="11830043" y="15231"/>
                  <a:pt x="11825659" y="19616"/>
                  <a:pt x="11820259" y="19616"/>
                </a:cubicBezTo>
                <a:cubicBezTo>
                  <a:pt x="11814922" y="19616"/>
                  <a:pt x="11810539" y="15294"/>
                  <a:pt x="11810539" y="9892"/>
                </a:cubicBezTo>
                <a:cubicBezTo>
                  <a:pt x="11810539" y="4490"/>
                  <a:pt x="11814859" y="105"/>
                  <a:pt x="11820259" y="105"/>
                </a:cubicBezTo>
                <a:close/>
                <a:moveTo>
                  <a:pt x="9720" y="103"/>
                </a:moveTo>
                <a:cubicBezTo>
                  <a:pt x="15119" y="103"/>
                  <a:pt x="19503" y="4552"/>
                  <a:pt x="19503" y="9890"/>
                </a:cubicBezTo>
                <a:cubicBezTo>
                  <a:pt x="19503" y="15229"/>
                  <a:pt x="15057" y="19614"/>
                  <a:pt x="9720" y="19614"/>
                </a:cubicBezTo>
                <a:cubicBezTo>
                  <a:pt x="4384" y="19614"/>
                  <a:pt x="0" y="15292"/>
                  <a:pt x="0" y="9890"/>
                </a:cubicBezTo>
                <a:cubicBezTo>
                  <a:pt x="0" y="4488"/>
                  <a:pt x="4384" y="103"/>
                  <a:pt x="9720" y="103"/>
                </a:cubicBezTo>
                <a:close/>
                <a:moveTo>
                  <a:pt x="251003" y="100"/>
                </a:moveTo>
                <a:cubicBezTo>
                  <a:pt x="256403" y="100"/>
                  <a:pt x="260787" y="4549"/>
                  <a:pt x="260787" y="9887"/>
                </a:cubicBezTo>
                <a:cubicBezTo>
                  <a:pt x="260787" y="15226"/>
                  <a:pt x="256340" y="19611"/>
                  <a:pt x="251003" y="19611"/>
                </a:cubicBezTo>
                <a:cubicBezTo>
                  <a:pt x="245667" y="19611"/>
                  <a:pt x="241283" y="15289"/>
                  <a:pt x="241283" y="9887"/>
                </a:cubicBezTo>
                <a:cubicBezTo>
                  <a:pt x="241283" y="4485"/>
                  <a:pt x="245603" y="100"/>
                  <a:pt x="251003" y="100"/>
                </a:cubicBezTo>
                <a:close/>
                <a:moveTo>
                  <a:pt x="492223" y="97"/>
                </a:moveTo>
                <a:cubicBezTo>
                  <a:pt x="497558" y="97"/>
                  <a:pt x="501942" y="4546"/>
                  <a:pt x="501942" y="9884"/>
                </a:cubicBezTo>
                <a:cubicBezTo>
                  <a:pt x="501942" y="15223"/>
                  <a:pt x="497622" y="19608"/>
                  <a:pt x="492223" y="19608"/>
                </a:cubicBezTo>
                <a:cubicBezTo>
                  <a:pt x="486823" y="19608"/>
                  <a:pt x="482439" y="15286"/>
                  <a:pt x="482439" y="9884"/>
                </a:cubicBezTo>
                <a:cubicBezTo>
                  <a:pt x="482439" y="4482"/>
                  <a:pt x="486823" y="97"/>
                  <a:pt x="492223" y="97"/>
                </a:cubicBezTo>
                <a:close/>
                <a:moveTo>
                  <a:pt x="733443" y="95"/>
                </a:moveTo>
                <a:cubicBezTo>
                  <a:pt x="738779" y="95"/>
                  <a:pt x="743163" y="4544"/>
                  <a:pt x="743163" y="9882"/>
                </a:cubicBezTo>
                <a:cubicBezTo>
                  <a:pt x="743163" y="15221"/>
                  <a:pt x="738843" y="19606"/>
                  <a:pt x="733443" y="19606"/>
                </a:cubicBezTo>
                <a:cubicBezTo>
                  <a:pt x="728043" y="19606"/>
                  <a:pt x="723660" y="15284"/>
                  <a:pt x="723660" y="9882"/>
                </a:cubicBezTo>
                <a:cubicBezTo>
                  <a:pt x="723660" y="4480"/>
                  <a:pt x="728043" y="95"/>
                  <a:pt x="733443" y="95"/>
                </a:cubicBezTo>
                <a:close/>
                <a:moveTo>
                  <a:pt x="974663" y="92"/>
                </a:moveTo>
                <a:cubicBezTo>
                  <a:pt x="980063" y="92"/>
                  <a:pt x="984447" y="4541"/>
                  <a:pt x="984447" y="9879"/>
                </a:cubicBezTo>
                <a:cubicBezTo>
                  <a:pt x="984447" y="15218"/>
                  <a:pt x="980000" y="19603"/>
                  <a:pt x="974663" y="19603"/>
                </a:cubicBezTo>
                <a:cubicBezTo>
                  <a:pt x="969327" y="19603"/>
                  <a:pt x="964944" y="15281"/>
                  <a:pt x="964944" y="9879"/>
                </a:cubicBezTo>
                <a:cubicBezTo>
                  <a:pt x="964944" y="4477"/>
                  <a:pt x="969263" y="92"/>
                  <a:pt x="974663" y="92"/>
                </a:cubicBezTo>
                <a:close/>
                <a:moveTo>
                  <a:pt x="1215884" y="89"/>
                </a:moveTo>
                <a:cubicBezTo>
                  <a:pt x="1221283" y="89"/>
                  <a:pt x="1225667" y="4538"/>
                  <a:pt x="1225667" y="9877"/>
                </a:cubicBezTo>
                <a:cubicBezTo>
                  <a:pt x="1225667" y="15215"/>
                  <a:pt x="1221221" y="19600"/>
                  <a:pt x="1215884" y="19600"/>
                </a:cubicBezTo>
                <a:cubicBezTo>
                  <a:pt x="1210548" y="19600"/>
                  <a:pt x="1206164" y="15278"/>
                  <a:pt x="1206164" y="9877"/>
                </a:cubicBezTo>
                <a:cubicBezTo>
                  <a:pt x="1206164" y="4474"/>
                  <a:pt x="1210484" y="89"/>
                  <a:pt x="1215884" y="89"/>
                </a:cubicBezTo>
                <a:close/>
                <a:moveTo>
                  <a:pt x="1457105" y="87"/>
                </a:moveTo>
                <a:cubicBezTo>
                  <a:pt x="1462441" y="87"/>
                  <a:pt x="1466825" y="4536"/>
                  <a:pt x="1466825" y="9874"/>
                </a:cubicBezTo>
                <a:cubicBezTo>
                  <a:pt x="1466825" y="15213"/>
                  <a:pt x="1462505" y="19598"/>
                  <a:pt x="1457105" y="19598"/>
                </a:cubicBezTo>
                <a:cubicBezTo>
                  <a:pt x="1451705" y="19598"/>
                  <a:pt x="1447321" y="15276"/>
                  <a:pt x="1447321" y="9874"/>
                </a:cubicBezTo>
                <a:cubicBezTo>
                  <a:pt x="1447321" y="4472"/>
                  <a:pt x="1451705" y="87"/>
                  <a:pt x="1457105" y="87"/>
                </a:cubicBezTo>
                <a:close/>
                <a:moveTo>
                  <a:pt x="1698330" y="84"/>
                </a:moveTo>
                <a:cubicBezTo>
                  <a:pt x="1703731" y="84"/>
                  <a:pt x="1708116" y="4533"/>
                  <a:pt x="1708116" y="9871"/>
                </a:cubicBezTo>
                <a:cubicBezTo>
                  <a:pt x="1708116" y="15210"/>
                  <a:pt x="1703731" y="19595"/>
                  <a:pt x="1698330" y="19595"/>
                </a:cubicBezTo>
                <a:cubicBezTo>
                  <a:pt x="1692929" y="19595"/>
                  <a:pt x="1688545" y="15273"/>
                  <a:pt x="1688545" y="9871"/>
                </a:cubicBezTo>
                <a:cubicBezTo>
                  <a:pt x="1688545" y="4469"/>
                  <a:pt x="1692929" y="84"/>
                  <a:pt x="1698330" y="84"/>
                </a:cubicBezTo>
                <a:close/>
                <a:moveTo>
                  <a:pt x="1939580" y="82"/>
                </a:moveTo>
                <a:cubicBezTo>
                  <a:pt x="1944977" y="82"/>
                  <a:pt x="1949362" y="4531"/>
                  <a:pt x="1949362" y="9869"/>
                </a:cubicBezTo>
                <a:cubicBezTo>
                  <a:pt x="1949362" y="15208"/>
                  <a:pt x="1944916" y="19593"/>
                  <a:pt x="1939580" y="19593"/>
                </a:cubicBezTo>
                <a:cubicBezTo>
                  <a:pt x="1934242" y="19593"/>
                  <a:pt x="1929858" y="15271"/>
                  <a:pt x="1929858" y="9869"/>
                </a:cubicBezTo>
                <a:cubicBezTo>
                  <a:pt x="1929858" y="4467"/>
                  <a:pt x="1934178" y="82"/>
                  <a:pt x="1939580" y="82"/>
                </a:cubicBezTo>
                <a:close/>
                <a:moveTo>
                  <a:pt x="2180788" y="79"/>
                </a:moveTo>
                <a:cubicBezTo>
                  <a:pt x="2186189" y="79"/>
                  <a:pt x="2190577" y="4528"/>
                  <a:pt x="2190577" y="9866"/>
                </a:cubicBezTo>
                <a:cubicBezTo>
                  <a:pt x="2190577" y="15205"/>
                  <a:pt x="2186128" y="19590"/>
                  <a:pt x="2180788" y="19590"/>
                </a:cubicBezTo>
                <a:cubicBezTo>
                  <a:pt x="2175475" y="19590"/>
                  <a:pt x="2171080" y="15268"/>
                  <a:pt x="2171080" y="9866"/>
                </a:cubicBezTo>
                <a:cubicBezTo>
                  <a:pt x="2171080" y="4464"/>
                  <a:pt x="2175412" y="79"/>
                  <a:pt x="2180788" y="79"/>
                </a:cubicBezTo>
                <a:close/>
                <a:moveTo>
                  <a:pt x="2422035" y="76"/>
                </a:moveTo>
                <a:cubicBezTo>
                  <a:pt x="2427369" y="76"/>
                  <a:pt x="2431751" y="4525"/>
                  <a:pt x="2431751" y="9863"/>
                </a:cubicBezTo>
                <a:cubicBezTo>
                  <a:pt x="2431751" y="15202"/>
                  <a:pt x="2427432" y="19587"/>
                  <a:pt x="2422035" y="19587"/>
                </a:cubicBezTo>
                <a:cubicBezTo>
                  <a:pt x="2416636" y="19587"/>
                  <a:pt x="2412254" y="15265"/>
                  <a:pt x="2412254" y="9863"/>
                </a:cubicBezTo>
                <a:cubicBezTo>
                  <a:pt x="2412254" y="4461"/>
                  <a:pt x="2416636" y="76"/>
                  <a:pt x="2422035" y="76"/>
                </a:cubicBezTo>
                <a:close/>
                <a:moveTo>
                  <a:pt x="2663272" y="74"/>
                </a:moveTo>
                <a:cubicBezTo>
                  <a:pt x="2668609" y="74"/>
                  <a:pt x="2672996" y="4523"/>
                  <a:pt x="2672996" y="9861"/>
                </a:cubicBezTo>
                <a:cubicBezTo>
                  <a:pt x="2672996" y="15200"/>
                  <a:pt x="2668674" y="19585"/>
                  <a:pt x="2663272" y="19585"/>
                </a:cubicBezTo>
                <a:cubicBezTo>
                  <a:pt x="2657873" y="19585"/>
                  <a:pt x="2653489" y="15263"/>
                  <a:pt x="2653489" y="9861"/>
                </a:cubicBezTo>
                <a:cubicBezTo>
                  <a:pt x="2653489" y="4459"/>
                  <a:pt x="2657873" y="74"/>
                  <a:pt x="2663272" y="74"/>
                </a:cubicBezTo>
                <a:close/>
                <a:moveTo>
                  <a:pt x="2904569" y="71"/>
                </a:moveTo>
                <a:cubicBezTo>
                  <a:pt x="2909969" y="71"/>
                  <a:pt x="2914352" y="4520"/>
                  <a:pt x="2914352" y="9858"/>
                </a:cubicBezTo>
                <a:cubicBezTo>
                  <a:pt x="2914352" y="15197"/>
                  <a:pt x="2909969" y="19582"/>
                  <a:pt x="2904569" y="19582"/>
                </a:cubicBezTo>
                <a:cubicBezTo>
                  <a:pt x="2899171" y="19582"/>
                  <a:pt x="2894788" y="15260"/>
                  <a:pt x="2894788" y="9858"/>
                </a:cubicBezTo>
                <a:cubicBezTo>
                  <a:pt x="2894788" y="4456"/>
                  <a:pt x="2899171" y="71"/>
                  <a:pt x="2904569" y="71"/>
                </a:cubicBezTo>
                <a:close/>
                <a:moveTo>
                  <a:pt x="3145749" y="68"/>
                </a:moveTo>
                <a:cubicBezTo>
                  <a:pt x="3151147" y="68"/>
                  <a:pt x="3155530" y="4517"/>
                  <a:pt x="3155530" y="9855"/>
                </a:cubicBezTo>
                <a:cubicBezTo>
                  <a:pt x="3155530" y="15194"/>
                  <a:pt x="3151084" y="19579"/>
                  <a:pt x="3145749" y="19579"/>
                </a:cubicBezTo>
                <a:cubicBezTo>
                  <a:pt x="3140413" y="19579"/>
                  <a:pt x="3136030" y="15257"/>
                  <a:pt x="3136030" y="9855"/>
                </a:cubicBezTo>
                <a:cubicBezTo>
                  <a:pt x="3136030" y="4453"/>
                  <a:pt x="3140349" y="68"/>
                  <a:pt x="3145749" y="68"/>
                </a:cubicBezTo>
                <a:close/>
                <a:moveTo>
                  <a:pt x="3386956" y="66"/>
                </a:moveTo>
                <a:cubicBezTo>
                  <a:pt x="3392357" y="66"/>
                  <a:pt x="3396741" y="4515"/>
                  <a:pt x="3396741" y="9853"/>
                </a:cubicBezTo>
                <a:cubicBezTo>
                  <a:pt x="3396741" y="15192"/>
                  <a:pt x="3392294" y="19577"/>
                  <a:pt x="3386956" y="19577"/>
                </a:cubicBezTo>
                <a:cubicBezTo>
                  <a:pt x="3381619" y="19577"/>
                  <a:pt x="3377234" y="15255"/>
                  <a:pt x="3377234" y="9853"/>
                </a:cubicBezTo>
                <a:cubicBezTo>
                  <a:pt x="3377234" y="4451"/>
                  <a:pt x="3381555" y="66"/>
                  <a:pt x="3386956" y="66"/>
                </a:cubicBezTo>
                <a:close/>
                <a:moveTo>
                  <a:pt x="3628209" y="63"/>
                </a:moveTo>
                <a:cubicBezTo>
                  <a:pt x="3633528" y="63"/>
                  <a:pt x="3637930" y="4512"/>
                  <a:pt x="3637930" y="9850"/>
                </a:cubicBezTo>
                <a:cubicBezTo>
                  <a:pt x="3637930" y="15189"/>
                  <a:pt x="3633592" y="19574"/>
                  <a:pt x="3628209" y="19574"/>
                </a:cubicBezTo>
                <a:cubicBezTo>
                  <a:pt x="3622813" y="19574"/>
                  <a:pt x="3618428" y="15252"/>
                  <a:pt x="3618428" y="9850"/>
                </a:cubicBezTo>
                <a:cubicBezTo>
                  <a:pt x="3618428" y="4448"/>
                  <a:pt x="3622813" y="63"/>
                  <a:pt x="3628209" y="63"/>
                </a:cubicBezTo>
                <a:close/>
                <a:moveTo>
                  <a:pt x="3869427" y="61"/>
                </a:moveTo>
                <a:cubicBezTo>
                  <a:pt x="3874761" y="61"/>
                  <a:pt x="3879147" y="4510"/>
                  <a:pt x="3879147" y="9848"/>
                </a:cubicBezTo>
                <a:cubicBezTo>
                  <a:pt x="3879147" y="15187"/>
                  <a:pt x="3874826" y="19572"/>
                  <a:pt x="3869427" y="19572"/>
                </a:cubicBezTo>
                <a:cubicBezTo>
                  <a:pt x="3864029" y="19572"/>
                  <a:pt x="3859645" y="15250"/>
                  <a:pt x="3859645" y="9848"/>
                </a:cubicBezTo>
                <a:cubicBezTo>
                  <a:pt x="3859645" y="4446"/>
                  <a:pt x="3864029" y="61"/>
                  <a:pt x="3869427" y="61"/>
                </a:cubicBezTo>
                <a:close/>
                <a:moveTo>
                  <a:pt x="4110581" y="58"/>
                </a:moveTo>
                <a:cubicBezTo>
                  <a:pt x="4115984" y="58"/>
                  <a:pt x="4120362" y="4507"/>
                  <a:pt x="4120362" y="9845"/>
                </a:cubicBezTo>
                <a:cubicBezTo>
                  <a:pt x="4120362" y="15184"/>
                  <a:pt x="4115984" y="19569"/>
                  <a:pt x="4110581" y="19569"/>
                </a:cubicBezTo>
                <a:cubicBezTo>
                  <a:pt x="4105180" y="19569"/>
                  <a:pt x="4100797" y="15247"/>
                  <a:pt x="4100797" y="9845"/>
                </a:cubicBezTo>
                <a:cubicBezTo>
                  <a:pt x="4100797" y="4443"/>
                  <a:pt x="4105180" y="58"/>
                  <a:pt x="4110581" y="58"/>
                </a:cubicBezTo>
                <a:close/>
                <a:moveTo>
                  <a:pt x="4351806" y="55"/>
                </a:moveTo>
                <a:cubicBezTo>
                  <a:pt x="4357195" y="55"/>
                  <a:pt x="4361580" y="4504"/>
                  <a:pt x="4361580" y="9842"/>
                </a:cubicBezTo>
                <a:cubicBezTo>
                  <a:pt x="4361580" y="15181"/>
                  <a:pt x="4357195" y="19566"/>
                  <a:pt x="4351806" y="19566"/>
                </a:cubicBezTo>
                <a:cubicBezTo>
                  <a:pt x="4346397" y="19566"/>
                  <a:pt x="4342006" y="15244"/>
                  <a:pt x="4342006" y="9842"/>
                </a:cubicBezTo>
                <a:cubicBezTo>
                  <a:pt x="4342006" y="4440"/>
                  <a:pt x="4346397" y="55"/>
                  <a:pt x="4351806" y="55"/>
                </a:cubicBezTo>
                <a:close/>
                <a:moveTo>
                  <a:pt x="4593017" y="53"/>
                </a:moveTo>
                <a:cubicBezTo>
                  <a:pt x="4598413" y="53"/>
                  <a:pt x="4602795" y="4502"/>
                  <a:pt x="4602795" y="9840"/>
                </a:cubicBezTo>
                <a:cubicBezTo>
                  <a:pt x="4602795" y="15179"/>
                  <a:pt x="4598350" y="19564"/>
                  <a:pt x="4593017" y="19564"/>
                </a:cubicBezTo>
                <a:cubicBezTo>
                  <a:pt x="4587686" y="19564"/>
                  <a:pt x="4583304" y="15242"/>
                  <a:pt x="4583304" y="9840"/>
                </a:cubicBezTo>
                <a:cubicBezTo>
                  <a:pt x="4583304" y="4438"/>
                  <a:pt x="4587620" y="53"/>
                  <a:pt x="4593017" y="53"/>
                </a:cubicBezTo>
                <a:close/>
                <a:moveTo>
                  <a:pt x="4834252" y="50"/>
                </a:moveTo>
                <a:cubicBezTo>
                  <a:pt x="4839658" y="50"/>
                  <a:pt x="4844038" y="4499"/>
                  <a:pt x="4844038" y="9837"/>
                </a:cubicBezTo>
                <a:cubicBezTo>
                  <a:pt x="4844038" y="15176"/>
                  <a:pt x="4839595" y="19561"/>
                  <a:pt x="4834252" y="19561"/>
                </a:cubicBezTo>
                <a:cubicBezTo>
                  <a:pt x="4828915" y="19561"/>
                  <a:pt x="4824532" y="15239"/>
                  <a:pt x="4824532" y="9837"/>
                </a:cubicBezTo>
                <a:cubicBezTo>
                  <a:pt x="4824532" y="4435"/>
                  <a:pt x="4828851" y="50"/>
                  <a:pt x="4834252" y="50"/>
                </a:cubicBezTo>
                <a:close/>
                <a:moveTo>
                  <a:pt x="5075485" y="47"/>
                </a:moveTo>
                <a:cubicBezTo>
                  <a:pt x="5080819" y="47"/>
                  <a:pt x="5085201" y="4496"/>
                  <a:pt x="5085201" y="9834"/>
                </a:cubicBezTo>
                <a:cubicBezTo>
                  <a:pt x="5085201" y="15173"/>
                  <a:pt x="5080882" y="19558"/>
                  <a:pt x="5075485" y="19558"/>
                </a:cubicBezTo>
                <a:cubicBezTo>
                  <a:pt x="5070086" y="19558"/>
                  <a:pt x="5065704" y="15236"/>
                  <a:pt x="5065704" y="9834"/>
                </a:cubicBezTo>
                <a:cubicBezTo>
                  <a:pt x="5065704" y="4432"/>
                  <a:pt x="5070086" y="47"/>
                  <a:pt x="5075485" y="47"/>
                </a:cubicBezTo>
                <a:close/>
                <a:moveTo>
                  <a:pt x="5316710" y="45"/>
                </a:moveTo>
                <a:cubicBezTo>
                  <a:pt x="5322044" y="45"/>
                  <a:pt x="5326429" y="4494"/>
                  <a:pt x="5326429" y="9832"/>
                </a:cubicBezTo>
                <a:cubicBezTo>
                  <a:pt x="5326429" y="15171"/>
                  <a:pt x="5322105" y="19556"/>
                  <a:pt x="5316710" y="19556"/>
                </a:cubicBezTo>
                <a:cubicBezTo>
                  <a:pt x="5311314" y="19556"/>
                  <a:pt x="5306924" y="15234"/>
                  <a:pt x="5306924" y="9832"/>
                </a:cubicBezTo>
                <a:cubicBezTo>
                  <a:pt x="5306924" y="4430"/>
                  <a:pt x="5311314" y="45"/>
                  <a:pt x="5316710" y="45"/>
                </a:cubicBezTo>
                <a:close/>
                <a:moveTo>
                  <a:pt x="5557991" y="42"/>
                </a:moveTo>
                <a:cubicBezTo>
                  <a:pt x="5563391" y="42"/>
                  <a:pt x="5567774" y="4491"/>
                  <a:pt x="5567774" y="9829"/>
                </a:cubicBezTo>
                <a:cubicBezTo>
                  <a:pt x="5567774" y="15168"/>
                  <a:pt x="5563391" y="19553"/>
                  <a:pt x="5557991" y="19553"/>
                </a:cubicBezTo>
                <a:cubicBezTo>
                  <a:pt x="5552591" y="19553"/>
                  <a:pt x="5548208" y="15231"/>
                  <a:pt x="5548208" y="9829"/>
                </a:cubicBezTo>
                <a:cubicBezTo>
                  <a:pt x="5548208" y="4427"/>
                  <a:pt x="5552591" y="42"/>
                  <a:pt x="5557991" y="42"/>
                </a:cubicBezTo>
                <a:close/>
                <a:moveTo>
                  <a:pt x="5799205" y="40"/>
                </a:moveTo>
                <a:cubicBezTo>
                  <a:pt x="5804606" y="40"/>
                  <a:pt x="5808989" y="4488"/>
                  <a:pt x="5808989" y="9827"/>
                </a:cubicBezTo>
                <a:cubicBezTo>
                  <a:pt x="5808989" y="15166"/>
                  <a:pt x="5804542" y="19551"/>
                  <a:pt x="5799205" y="19551"/>
                </a:cubicBezTo>
                <a:cubicBezTo>
                  <a:pt x="5793870" y="19551"/>
                  <a:pt x="5789486" y="15229"/>
                  <a:pt x="5789486" y="9827"/>
                </a:cubicBezTo>
                <a:cubicBezTo>
                  <a:pt x="5789486" y="4425"/>
                  <a:pt x="5793806" y="40"/>
                  <a:pt x="5799205" y="40"/>
                </a:cubicBezTo>
                <a:close/>
                <a:moveTo>
                  <a:pt x="6040432" y="37"/>
                </a:moveTo>
                <a:cubicBezTo>
                  <a:pt x="6045832" y="37"/>
                  <a:pt x="6050216" y="4486"/>
                  <a:pt x="6050216" y="9824"/>
                </a:cubicBezTo>
                <a:cubicBezTo>
                  <a:pt x="6050216" y="15163"/>
                  <a:pt x="6045769" y="19548"/>
                  <a:pt x="6040432" y="19548"/>
                </a:cubicBezTo>
                <a:cubicBezTo>
                  <a:pt x="6035095" y="19548"/>
                  <a:pt x="6030712" y="15226"/>
                  <a:pt x="6030712" y="9824"/>
                </a:cubicBezTo>
                <a:cubicBezTo>
                  <a:pt x="6030712" y="4422"/>
                  <a:pt x="6035032" y="37"/>
                  <a:pt x="6040432" y="37"/>
                </a:cubicBezTo>
                <a:close/>
                <a:moveTo>
                  <a:pt x="6281661" y="34"/>
                </a:moveTo>
                <a:cubicBezTo>
                  <a:pt x="6286997" y="34"/>
                  <a:pt x="6291381" y="4483"/>
                  <a:pt x="6291381" y="9821"/>
                </a:cubicBezTo>
                <a:cubicBezTo>
                  <a:pt x="6291381" y="15160"/>
                  <a:pt x="6287061" y="19545"/>
                  <a:pt x="6281661" y="19545"/>
                </a:cubicBezTo>
                <a:cubicBezTo>
                  <a:pt x="6276261" y="19545"/>
                  <a:pt x="6271877" y="15223"/>
                  <a:pt x="6271877" y="9821"/>
                </a:cubicBezTo>
                <a:cubicBezTo>
                  <a:pt x="6271877" y="4419"/>
                  <a:pt x="6276261" y="34"/>
                  <a:pt x="6281661" y="34"/>
                </a:cubicBezTo>
                <a:close/>
                <a:moveTo>
                  <a:pt x="6522889" y="32"/>
                </a:moveTo>
                <a:cubicBezTo>
                  <a:pt x="6528225" y="32"/>
                  <a:pt x="6532610" y="4481"/>
                  <a:pt x="6532610" y="9819"/>
                </a:cubicBezTo>
                <a:cubicBezTo>
                  <a:pt x="6532610" y="15158"/>
                  <a:pt x="6528289" y="19543"/>
                  <a:pt x="6522889" y="19543"/>
                </a:cubicBezTo>
                <a:cubicBezTo>
                  <a:pt x="6517489" y="19543"/>
                  <a:pt x="6513105" y="15221"/>
                  <a:pt x="6513105" y="9819"/>
                </a:cubicBezTo>
                <a:cubicBezTo>
                  <a:pt x="6513105" y="4417"/>
                  <a:pt x="6517489" y="32"/>
                  <a:pt x="6522889" y="32"/>
                </a:cubicBezTo>
                <a:close/>
                <a:moveTo>
                  <a:pt x="6764118" y="29"/>
                </a:moveTo>
                <a:cubicBezTo>
                  <a:pt x="6769518" y="29"/>
                  <a:pt x="6773902" y="4478"/>
                  <a:pt x="6773902" y="9816"/>
                </a:cubicBezTo>
                <a:cubicBezTo>
                  <a:pt x="6773902" y="15155"/>
                  <a:pt x="6769518" y="19540"/>
                  <a:pt x="6764118" y="19540"/>
                </a:cubicBezTo>
                <a:cubicBezTo>
                  <a:pt x="6758718" y="19540"/>
                  <a:pt x="6754335" y="15218"/>
                  <a:pt x="6754335" y="9816"/>
                </a:cubicBezTo>
                <a:cubicBezTo>
                  <a:pt x="6754335" y="4414"/>
                  <a:pt x="6758718" y="29"/>
                  <a:pt x="6764118" y="29"/>
                </a:cubicBezTo>
                <a:close/>
                <a:moveTo>
                  <a:pt x="7005346" y="26"/>
                </a:moveTo>
                <a:cubicBezTo>
                  <a:pt x="7010746" y="26"/>
                  <a:pt x="7015130" y="4475"/>
                  <a:pt x="7015130" y="9813"/>
                </a:cubicBezTo>
                <a:cubicBezTo>
                  <a:pt x="7015130" y="15152"/>
                  <a:pt x="7010683" y="19537"/>
                  <a:pt x="7005346" y="19537"/>
                </a:cubicBezTo>
                <a:cubicBezTo>
                  <a:pt x="7000009" y="19537"/>
                  <a:pt x="6995626" y="15215"/>
                  <a:pt x="6995626" y="9813"/>
                </a:cubicBezTo>
                <a:cubicBezTo>
                  <a:pt x="6995626" y="4411"/>
                  <a:pt x="6999946" y="26"/>
                  <a:pt x="7005346" y="26"/>
                </a:cubicBezTo>
                <a:close/>
                <a:moveTo>
                  <a:pt x="7246575" y="24"/>
                </a:moveTo>
                <a:cubicBezTo>
                  <a:pt x="7251975" y="24"/>
                  <a:pt x="7256359" y="4473"/>
                  <a:pt x="7256359" y="9811"/>
                </a:cubicBezTo>
                <a:cubicBezTo>
                  <a:pt x="7256359" y="15150"/>
                  <a:pt x="7251912" y="19535"/>
                  <a:pt x="7246575" y="19535"/>
                </a:cubicBezTo>
                <a:cubicBezTo>
                  <a:pt x="7241238" y="19535"/>
                  <a:pt x="7236855" y="15213"/>
                  <a:pt x="7236855" y="9811"/>
                </a:cubicBezTo>
                <a:cubicBezTo>
                  <a:pt x="7236855" y="4409"/>
                  <a:pt x="7241175" y="24"/>
                  <a:pt x="7246575" y="24"/>
                </a:cubicBezTo>
                <a:close/>
                <a:moveTo>
                  <a:pt x="7487803" y="21"/>
                </a:moveTo>
                <a:cubicBezTo>
                  <a:pt x="7493139" y="21"/>
                  <a:pt x="7497524" y="4470"/>
                  <a:pt x="7497524" y="9808"/>
                </a:cubicBezTo>
                <a:cubicBezTo>
                  <a:pt x="7497524" y="15147"/>
                  <a:pt x="7493203" y="19532"/>
                  <a:pt x="7487803" y="19532"/>
                </a:cubicBezTo>
                <a:cubicBezTo>
                  <a:pt x="7482403" y="19532"/>
                  <a:pt x="7478019" y="15210"/>
                  <a:pt x="7478019" y="9808"/>
                </a:cubicBezTo>
                <a:cubicBezTo>
                  <a:pt x="7478019" y="4406"/>
                  <a:pt x="7482403" y="21"/>
                  <a:pt x="7487803" y="21"/>
                </a:cubicBezTo>
                <a:close/>
                <a:moveTo>
                  <a:pt x="7729032" y="18"/>
                </a:moveTo>
                <a:cubicBezTo>
                  <a:pt x="7734369" y="18"/>
                  <a:pt x="7738753" y="4467"/>
                  <a:pt x="7738753" y="9806"/>
                </a:cubicBezTo>
                <a:cubicBezTo>
                  <a:pt x="7738753" y="15144"/>
                  <a:pt x="7734432" y="19529"/>
                  <a:pt x="7729032" y="19529"/>
                </a:cubicBezTo>
                <a:cubicBezTo>
                  <a:pt x="7723632" y="19529"/>
                  <a:pt x="7719249" y="15207"/>
                  <a:pt x="7719249" y="9806"/>
                </a:cubicBezTo>
                <a:cubicBezTo>
                  <a:pt x="7719249" y="4403"/>
                  <a:pt x="7723632" y="18"/>
                  <a:pt x="7729032" y="18"/>
                </a:cubicBezTo>
                <a:close/>
                <a:moveTo>
                  <a:pt x="7970260" y="16"/>
                </a:moveTo>
                <a:cubicBezTo>
                  <a:pt x="7975661" y="16"/>
                  <a:pt x="7980044" y="4465"/>
                  <a:pt x="7980044" y="9803"/>
                </a:cubicBezTo>
                <a:cubicBezTo>
                  <a:pt x="7980044" y="15142"/>
                  <a:pt x="7975661" y="19527"/>
                  <a:pt x="7970260" y="19527"/>
                </a:cubicBezTo>
                <a:cubicBezTo>
                  <a:pt x="7964860" y="19527"/>
                  <a:pt x="7960477" y="15205"/>
                  <a:pt x="7960477" y="9803"/>
                </a:cubicBezTo>
                <a:cubicBezTo>
                  <a:pt x="7960477" y="4401"/>
                  <a:pt x="7964860" y="16"/>
                  <a:pt x="7970260" y="16"/>
                </a:cubicBezTo>
                <a:close/>
                <a:moveTo>
                  <a:pt x="8211553" y="13"/>
                </a:moveTo>
                <a:cubicBezTo>
                  <a:pt x="8216889" y="13"/>
                  <a:pt x="8221273" y="4462"/>
                  <a:pt x="8221273" y="9800"/>
                </a:cubicBezTo>
                <a:cubicBezTo>
                  <a:pt x="8221273" y="15139"/>
                  <a:pt x="8216953" y="19524"/>
                  <a:pt x="8211553" y="19524"/>
                </a:cubicBezTo>
                <a:cubicBezTo>
                  <a:pt x="8206152" y="19524"/>
                  <a:pt x="8201769" y="15202"/>
                  <a:pt x="8201769" y="9800"/>
                </a:cubicBezTo>
                <a:cubicBezTo>
                  <a:pt x="8201769" y="4398"/>
                  <a:pt x="8206152" y="13"/>
                  <a:pt x="8211553" y="13"/>
                </a:cubicBezTo>
                <a:close/>
                <a:moveTo>
                  <a:pt x="8452781" y="11"/>
                </a:moveTo>
                <a:cubicBezTo>
                  <a:pt x="8458181" y="11"/>
                  <a:pt x="8462566" y="4460"/>
                  <a:pt x="8462566" y="9798"/>
                </a:cubicBezTo>
                <a:cubicBezTo>
                  <a:pt x="8462566" y="15137"/>
                  <a:pt x="8458118" y="19522"/>
                  <a:pt x="8452781" y="19522"/>
                </a:cubicBezTo>
                <a:cubicBezTo>
                  <a:pt x="8447445" y="19522"/>
                  <a:pt x="8443061" y="15200"/>
                  <a:pt x="8443061" y="9798"/>
                </a:cubicBezTo>
                <a:cubicBezTo>
                  <a:pt x="8443061" y="4396"/>
                  <a:pt x="8447381" y="11"/>
                  <a:pt x="8452781" y="11"/>
                </a:cubicBezTo>
                <a:close/>
                <a:moveTo>
                  <a:pt x="8694009" y="8"/>
                </a:moveTo>
                <a:cubicBezTo>
                  <a:pt x="8699346" y="8"/>
                  <a:pt x="8703730" y="4457"/>
                  <a:pt x="8703730" y="9795"/>
                </a:cubicBezTo>
                <a:cubicBezTo>
                  <a:pt x="8703730" y="15134"/>
                  <a:pt x="8699346" y="19519"/>
                  <a:pt x="8694009" y="19519"/>
                </a:cubicBezTo>
                <a:cubicBezTo>
                  <a:pt x="8688673" y="19519"/>
                  <a:pt x="8684289" y="15197"/>
                  <a:pt x="8684289" y="9795"/>
                </a:cubicBezTo>
                <a:cubicBezTo>
                  <a:pt x="8684289" y="4393"/>
                  <a:pt x="8688609" y="8"/>
                  <a:pt x="8694009" y="8"/>
                </a:cubicBezTo>
                <a:close/>
                <a:moveTo>
                  <a:pt x="8935237" y="5"/>
                </a:moveTo>
                <a:cubicBezTo>
                  <a:pt x="8940574" y="5"/>
                  <a:pt x="8944958" y="4454"/>
                  <a:pt x="8944958" y="9792"/>
                </a:cubicBezTo>
                <a:cubicBezTo>
                  <a:pt x="8944958" y="15131"/>
                  <a:pt x="8940638" y="19516"/>
                  <a:pt x="8935237" y="19516"/>
                </a:cubicBezTo>
                <a:cubicBezTo>
                  <a:pt x="8929837" y="19516"/>
                  <a:pt x="8925454" y="15194"/>
                  <a:pt x="8925454" y="9792"/>
                </a:cubicBezTo>
                <a:cubicBezTo>
                  <a:pt x="8925454" y="4390"/>
                  <a:pt x="8929837" y="5"/>
                  <a:pt x="8935237" y="5"/>
                </a:cubicBezTo>
                <a:close/>
                <a:moveTo>
                  <a:pt x="9176467" y="3"/>
                </a:moveTo>
                <a:cubicBezTo>
                  <a:pt x="9181803" y="3"/>
                  <a:pt x="9186187" y="4452"/>
                  <a:pt x="9186187" y="9790"/>
                </a:cubicBezTo>
                <a:cubicBezTo>
                  <a:pt x="9186187" y="15129"/>
                  <a:pt x="9181867" y="19514"/>
                  <a:pt x="9176467" y="19514"/>
                </a:cubicBezTo>
                <a:cubicBezTo>
                  <a:pt x="9171066" y="19514"/>
                  <a:pt x="9166683" y="15192"/>
                  <a:pt x="9166683" y="9790"/>
                </a:cubicBezTo>
                <a:cubicBezTo>
                  <a:pt x="9166683" y="4388"/>
                  <a:pt x="9171066" y="3"/>
                  <a:pt x="9176467" y="3"/>
                </a:cubicBezTo>
                <a:close/>
                <a:moveTo>
                  <a:pt x="9417695" y="0"/>
                </a:moveTo>
                <a:cubicBezTo>
                  <a:pt x="9423031" y="0"/>
                  <a:pt x="9427416" y="4449"/>
                  <a:pt x="9427416" y="9787"/>
                </a:cubicBezTo>
                <a:cubicBezTo>
                  <a:pt x="9427416" y="15126"/>
                  <a:pt x="9423095" y="19511"/>
                  <a:pt x="9417695" y="19511"/>
                </a:cubicBezTo>
                <a:cubicBezTo>
                  <a:pt x="9412295" y="19511"/>
                  <a:pt x="9407911" y="15189"/>
                  <a:pt x="9407911" y="9787"/>
                </a:cubicBezTo>
                <a:cubicBezTo>
                  <a:pt x="9407911" y="4385"/>
                  <a:pt x="9412295" y="0"/>
                  <a:pt x="9417695" y="0"/>
                </a:cubicBezTo>
                <a:close/>
              </a:path>
            </a:pathLst>
          </a:custGeom>
          <a:gradFill>
            <a:gsLst>
              <a:gs pos="100000">
                <a:schemeClr val="bg1"/>
              </a:gs>
              <a:gs pos="0">
                <a:schemeClr val="accent3"/>
              </a:gs>
            </a:gsLst>
            <a:lin ang="3240000" scaled="0"/>
          </a:gradFill>
          <a:ln w="6348" cap="flat">
            <a:noFill/>
            <a:prstDash val="solid"/>
            <a:miter/>
          </a:ln>
        </p:spPr>
        <p:txBody>
          <a:bodyPr rtlCol="0" anchor="ctr"/>
          <a:lstStyle/>
          <a:p>
            <a:endParaRPr lang="en-US"/>
          </a:p>
        </p:txBody>
      </p:sp>
      <p:sp>
        <p:nvSpPr>
          <p:cNvPr id="5" name="Picture Placeholder 3">
            <a:extLst>
              <a:ext uri="{FF2B5EF4-FFF2-40B4-BE49-F238E27FC236}">
                <a16:creationId xmlns:a16="http://schemas.microsoft.com/office/drawing/2014/main" id="{6E4697D5-52EB-F340-9EF4-1F7DF8F5E6CC}"/>
              </a:ext>
            </a:extLst>
          </p:cNvPr>
          <p:cNvSpPr>
            <a:spLocks noGrp="1"/>
          </p:cNvSpPr>
          <p:nvPr>
            <p:ph type="pic" sz="quarter" idx="10"/>
          </p:nvPr>
        </p:nvSpPr>
        <p:spPr>
          <a:xfrm>
            <a:off x="1049086" y="1230659"/>
            <a:ext cx="11142914" cy="5627339"/>
          </a:xfrm>
          <a:solidFill>
            <a:schemeClr val="accent5"/>
          </a:solidFill>
        </p:spPr>
        <p:txBody>
          <a:bodyPr anchor="ctr"/>
          <a:lstStyle>
            <a:lvl1pPr algn="ctr">
              <a:defRPr b="0" i="0">
                <a:latin typeface="+mn-lt"/>
              </a:defRPr>
            </a:lvl1pPr>
          </a:lstStyle>
          <a:p>
            <a:endParaRPr lang="en-US"/>
          </a:p>
        </p:txBody>
      </p:sp>
      <p:sp>
        <p:nvSpPr>
          <p:cNvPr id="1791" name="TextBox 1790">
            <a:extLst>
              <a:ext uri="{FF2B5EF4-FFF2-40B4-BE49-F238E27FC236}">
                <a16:creationId xmlns:a16="http://schemas.microsoft.com/office/drawing/2014/main" id="{26C7306A-3C9D-5BBA-4814-67E8057562D3}"/>
              </a:ext>
            </a:extLst>
          </p:cNvPr>
          <p:cNvSpPr txBox="1"/>
          <p:nvPr/>
        </p:nvSpPr>
        <p:spPr>
          <a:xfrm>
            <a:off x="8356922" y="219919"/>
            <a:ext cx="0" cy="0"/>
          </a:xfrm>
          <a:prstGeom prst="rect">
            <a:avLst/>
          </a:prstGeom>
          <a:noFill/>
        </p:spPr>
        <p:txBody>
          <a:bodyPr wrap="none" lIns="0" tIns="0" rIns="0" bIns="0" rtlCol="0">
            <a:noAutofit/>
          </a:bodyPr>
          <a:lstStyle/>
          <a:p>
            <a:pPr algn="l">
              <a:lnSpc>
                <a:spcPct val="110000"/>
              </a:lnSpc>
              <a:spcAft>
                <a:spcPts val="600"/>
              </a:spcAft>
            </a:pPr>
            <a:endParaRPr lang="en-US" sz="1400" noProof="1">
              <a:latin typeface="+mj-lt"/>
            </a:endParaRPr>
          </a:p>
        </p:txBody>
      </p:sp>
      <p:sp>
        <p:nvSpPr>
          <p:cNvPr id="1793" name="Slide Number Placeholder 1792">
            <a:extLst>
              <a:ext uri="{FF2B5EF4-FFF2-40B4-BE49-F238E27FC236}">
                <a16:creationId xmlns:a16="http://schemas.microsoft.com/office/drawing/2014/main" id="{F2F9DC87-87C4-9B49-E853-91A12B514A21}"/>
              </a:ext>
            </a:extLst>
          </p:cNvPr>
          <p:cNvSpPr>
            <a:spLocks noGrp="1"/>
          </p:cNvSpPr>
          <p:nvPr>
            <p:ph type="sldNum" sz="quarter" idx="12"/>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3198" name="Text Placeholder 3197">
            <a:extLst>
              <a:ext uri="{FF2B5EF4-FFF2-40B4-BE49-F238E27FC236}">
                <a16:creationId xmlns:a16="http://schemas.microsoft.com/office/drawing/2014/main" id="{2F2B54D1-2BC7-B0C0-7A3B-0B2A1D9B2776}"/>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4" name="Text Placeholder 3">
            <a:extLst>
              <a:ext uri="{FF2B5EF4-FFF2-40B4-BE49-F238E27FC236}">
                <a16:creationId xmlns:a16="http://schemas.microsoft.com/office/drawing/2014/main" id="{AECFFFE8-AE9D-7B15-3D21-2716F330C3F3}"/>
              </a:ext>
            </a:extLst>
          </p:cNvPr>
          <p:cNvSpPr>
            <a:spLocks noGrp="1"/>
          </p:cNvSpPr>
          <p:nvPr>
            <p:ph type="body" sz="quarter" idx="17"/>
          </p:nvPr>
        </p:nvSpPr>
        <p:spPr>
          <a:xfrm rot="5400000">
            <a:off x="-299047" y="299049"/>
            <a:ext cx="6318251" cy="5720155"/>
          </a:xfrm>
          <a:prstGeom prst="round1Rect">
            <a:avLst>
              <a:gd name="adj" fmla="val 3806"/>
            </a:avLst>
          </a:prstGeom>
          <a:solidFill>
            <a:schemeClr val="bg1"/>
          </a:solidFill>
        </p:spPr>
        <p:txBody>
          <a:bodyPr/>
          <a:lstStyle>
            <a:lvl1pPr>
              <a:defRPr sz="100">
                <a:noFill/>
              </a:defRPr>
            </a:lvl1pPr>
          </a:lstStyle>
          <a:p>
            <a:pPr lvl="0"/>
            <a:endParaRPr lang="en-US"/>
          </a:p>
        </p:txBody>
      </p:sp>
      <p:sp>
        <p:nvSpPr>
          <p:cNvPr id="6" name="Title 5">
            <a:extLst>
              <a:ext uri="{FF2B5EF4-FFF2-40B4-BE49-F238E27FC236}">
                <a16:creationId xmlns:a16="http://schemas.microsoft.com/office/drawing/2014/main" id="{705FEA5D-8FD4-4EF3-D8AB-A2BF9F99C5A6}"/>
              </a:ext>
            </a:extLst>
          </p:cNvPr>
          <p:cNvSpPr>
            <a:spLocks noGrp="1"/>
          </p:cNvSpPr>
          <p:nvPr>
            <p:ph type="title"/>
          </p:nvPr>
        </p:nvSpPr>
        <p:spPr>
          <a:xfrm>
            <a:off x="357188" y="365125"/>
            <a:ext cx="4873719" cy="1506538"/>
          </a:xfrm>
        </p:spPr>
        <p:txBody>
          <a:bodyPr/>
          <a:lstStyle/>
          <a:p>
            <a:r>
              <a:rPr lang="en-GB"/>
              <a:t>Click to edit Master title style</a:t>
            </a:r>
            <a:endParaRPr lang="en-US"/>
          </a:p>
        </p:txBody>
      </p:sp>
      <p:sp>
        <p:nvSpPr>
          <p:cNvPr id="7" name="Text Placeholder 9">
            <a:extLst>
              <a:ext uri="{FF2B5EF4-FFF2-40B4-BE49-F238E27FC236}">
                <a16:creationId xmlns:a16="http://schemas.microsoft.com/office/drawing/2014/main" id="{D58D94E6-E080-68F1-2035-5E6E7A6AA6A9}"/>
              </a:ext>
            </a:extLst>
          </p:cNvPr>
          <p:cNvSpPr>
            <a:spLocks noGrp="1"/>
          </p:cNvSpPr>
          <p:nvPr>
            <p:ph type="body" sz="quarter" idx="18"/>
          </p:nvPr>
        </p:nvSpPr>
        <p:spPr>
          <a:xfrm>
            <a:off x="357188" y="1882775"/>
            <a:ext cx="4873719" cy="4194891"/>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2" name="Text Placeholder 1">
            <a:extLst>
              <a:ext uri="{FF2B5EF4-FFF2-40B4-BE49-F238E27FC236}">
                <a16:creationId xmlns:a16="http://schemas.microsoft.com/office/drawing/2014/main" id="{CC22A427-798C-0710-D5C0-74AE76DE3059}"/>
              </a:ext>
            </a:extLst>
          </p:cNvPr>
          <p:cNvSpPr>
            <a:spLocks noGrp="1"/>
          </p:cNvSpPr>
          <p:nvPr>
            <p:ph type="body" sz="quarter" idx="19"/>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403293741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Content Framed-2">
    <p:bg>
      <p:bgPr>
        <a:solidFill>
          <a:schemeClr val="accent2"/>
        </a:solidFill>
        <a:effectLst/>
      </p:bgPr>
    </p:bg>
    <p:spTree>
      <p:nvGrpSpPr>
        <p:cNvPr id="1" name=""/>
        <p:cNvGrpSpPr/>
        <p:nvPr/>
      </p:nvGrpSpPr>
      <p:grpSpPr>
        <a:xfrm>
          <a:off x="0" y="0"/>
          <a:ext cx="0" cy="0"/>
          <a:chOff x="0" y="0"/>
          <a:chExt cx="0" cy="0"/>
        </a:xfrm>
      </p:grpSpPr>
      <p:sp>
        <p:nvSpPr>
          <p:cNvPr id="5" name="Picture Placeholder 3">
            <a:extLst>
              <a:ext uri="{FF2B5EF4-FFF2-40B4-BE49-F238E27FC236}">
                <a16:creationId xmlns:a16="http://schemas.microsoft.com/office/drawing/2014/main" id="{6E4697D5-52EB-F340-9EF4-1F7DF8F5E6CC}"/>
              </a:ext>
            </a:extLst>
          </p:cNvPr>
          <p:cNvSpPr>
            <a:spLocks noGrp="1"/>
          </p:cNvSpPr>
          <p:nvPr>
            <p:ph type="pic" sz="quarter" idx="10"/>
          </p:nvPr>
        </p:nvSpPr>
        <p:spPr>
          <a:xfrm>
            <a:off x="368300" y="357188"/>
            <a:ext cx="4233600" cy="4233600"/>
          </a:xfrm>
          <a:prstGeom prst="ellipse">
            <a:avLst/>
          </a:prstGeom>
          <a:solidFill>
            <a:schemeClr val="accent5"/>
          </a:solidFill>
        </p:spPr>
        <p:txBody>
          <a:bodyPr anchor="ctr"/>
          <a:lstStyle>
            <a:lvl1pPr algn="ctr">
              <a:defRPr b="0" i="0">
                <a:latin typeface="+mn-lt"/>
              </a:defRPr>
            </a:lvl1pPr>
          </a:lstStyle>
          <a:p>
            <a:endParaRPr lang="en-US"/>
          </a:p>
        </p:txBody>
      </p:sp>
      <p:sp>
        <p:nvSpPr>
          <p:cNvPr id="4" name="Footer Placeholder 3">
            <a:extLst>
              <a:ext uri="{FF2B5EF4-FFF2-40B4-BE49-F238E27FC236}">
                <a16:creationId xmlns:a16="http://schemas.microsoft.com/office/drawing/2014/main" id="{5D8C2A4A-3F2B-1E44-A28A-8188A402DE6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2A5CD43-A4EF-49EC-738B-3F9BE37C52C3}"/>
              </a:ext>
            </a:extLst>
          </p:cNvPr>
          <p:cNvSpPr>
            <a:spLocks noGrp="1"/>
          </p:cNvSpPr>
          <p:nvPr>
            <p:ph type="sldNum" sz="quarter" idx="12"/>
          </p:nvPr>
        </p:nvSpPr>
        <p:spPr/>
        <p:txBody>
          <a:bodyPr/>
          <a:lstStyle/>
          <a:p>
            <a:fld id="{1E4E4A48-B3C9-B942-90EF-ECA811FD1626}" type="slidenum">
              <a:rPr lang="en-US" smtClean="0"/>
              <a:pPr/>
              <a:t>‹Nº›</a:t>
            </a:fld>
            <a:endParaRPr lang="en-US"/>
          </a:p>
        </p:txBody>
      </p:sp>
      <p:sp>
        <p:nvSpPr>
          <p:cNvPr id="3" name="Text Placeholder 3">
            <a:extLst>
              <a:ext uri="{FF2B5EF4-FFF2-40B4-BE49-F238E27FC236}">
                <a16:creationId xmlns:a16="http://schemas.microsoft.com/office/drawing/2014/main" id="{2EF84287-4727-CCA3-970F-1CAE44134BE9}"/>
              </a:ext>
            </a:extLst>
          </p:cNvPr>
          <p:cNvSpPr>
            <a:spLocks noGrp="1"/>
          </p:cNvSpPr>
          <p:nvPr>
            <p:ph type="body" sz="quarter" idx="17"/>
          </p:nvPr>
        </p:nvSpPr>
        <p:spPr>
          <a:xfrm>
            <a:off x="3365428" y="686220"/>
            <a:ext cx="8458272" cy="5632030"/>
          </a:xfrm>
          <a:prstGeom prst="roundRect">
            <a:avLst>
              <a:gd name="adj" fmla="val 3566"/>
            </a:avLst>
          </a:prstGeom>
          <a:solidFill>
            <a:schemeClr val="bg1"/>
          </a:solidFill>
        </p:spPr>
        <p:txBody>
          <a:bodyPr/>
          <a:lstStyle>
            <a:lvl1pPr>
              <a:defRPr sz="100">
                <a:noFill/>
              </a:defRPr>
            </a:lvl1pPr>
          </a:lstStyle>
          <a:p>
            <a:pPr lvl="0"/>
            <a:endParaRPr lang="en-US"/>
          </a:p>
        </p:txBody>
      </p:sp>
      <p:sp>
        <p:nvSpPr>
          <p:cNvPr id="2" name="Title 1">
            <a:extLst>
              <a:ext uri="{FF2B5EF4-FFF2-40B4-BE49-F238E27FC236}">
                <a16:creationId xmlns:a16="http://schemas.microsoft.com/office/drawing/2014/main" id="{D650BD00-5646-C441-B39A-B631E0CF2A15}"/>
              </a:ext>
            </a:extLst>
          </p:cNvPr>
          <p:cNvSpPr>
            <a:spLocks noGrp="1"/>
          </p:cNvSpPr>
          <p:nvPr>
            <p:ph type="title"/>
          </p:nvPr>
        </p:nvSpPr>
        <p:spPr>
          <a:xfrm>
            <a:off x="3669014" y="1030207"/>
            <a:ext cx="7645400" cy="1311356"/>
          </a:xfrm>
          <a:prstGeom prst="rect">
            <a:avLst/>
          </a:prstGeom>
          <a:noFill/>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7" name="Text Placeholder 9">
            <a:extLst>
              <a:ext uri="{FF2B5EF4-FFF2-40B4-BE49-F238E27FC236}">
                <a16:creationId xmlns:a16="http://schemas.microsoft.com/office/drawing/2014/main" id="{4C790424-083F-86D2-D7D7-9B3D43328365}"/>
              </a:ext>
            </a:extLst>
          </p:cNvPr>
          <p:cNvSpPr>
            <a:spLocks noGrp="1"/>
          </p:cNvSpPr>
          <p:nvPr>
            <p:ph type="body" sz="quarter" idx="16"/>
          </p:nvPr>
        </p:nvSpPr>
        <p:spPr>
          <a:xfrm>
            <a:off x="3669014" y="2025570"/>
            <a:ext cx="7645400" cy="3791260"/>
          </a:xfrm>
          <a:prstGeom prst="rect">
            <a:avLst/>
          </a:prstGeom>
          <a:noFill/>
        </p:spPr>
        <p:txBody>
          <a:bodyPr lIns="0" tIns="0" rIns="0" bIns="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96938475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p:cSld name="Content Framed-3">
    <p:bg>
      <p:bgPr>
        <a:solidFill>
          <a:schemeClr val="accent2"/>
        </a:solidFill>
        <a:effectLst/>
      </p:bgPr>
    </p:bg>
    <p:spTree>
      <p:nvGrpSpPr>
        <p:cNvPr id="1" name=""/>
        <p:cNvGrpSpPr/>
        <p:nvPr/>
      </p:nvGrpSpPr>
      <p:grpSpPr>
        <a:xfrm>
          <a:off x="0" y="0"/>
          <a:ext cx="0" cy="0"/>
          <a:chOff x="0" y="0"/>
          <a:chExt cx="0" cy="0"/>
        </a:xfrm>
      </p:grpSpPr>
      <p:sp>
        <p:nvSpPr>
          <p:cNvPr id="5" name="Picture Placeholder 3">
            <a:extLst>
              <a:ext uri="{FF2B5EF4-FFF2-40B4-BE49-F238E27FC236}">
                <a16:creationId xmlns:a16="http://schemas.microsoft.com/office/drawing/2014/main" id="{6E4697D5-52EB-F340-9EF4-1F7DF8F5E6CC}"/>
              </a:ext>
            </a:extLst>
          </p:cNvPr>
          <p:cNvSpPr>
            <a:spLocks noGrp="1"/>
          </p:cNvSpPr>
          <p:nvPr>
            <p:ph type="pic" sz="quarter" idx="10"/>
          </p:nvPr>
        </p:nvSpPr>
        <p:spPr>
          <a:xfrm>
            <a:off x="368300" y="357188"/>
            <a:ext cx="4233600" cy="4233600"/>
          </a:xfrm>
          <a:prstGeom prst="ellipse">
            <a:avLst/>
          </a:prstGeom>
          <a:solidFill>
            <a:schemeClr val="accent5"/>
          </a:solidFill>
        </p:spPr>
        <p:txBody>
          <a:bodyPr anchor="ctr"/>
          <a:lstStyle>
            <a:lvl1pPr algn="ctr">
              <a:defRPr b="0" i="0">
                <a:latin typeface="+mn-lt"/>
              </a:defRPr>
            </a:lvl1pPr>
          </a:lstStyle>
          <a:p>
            <a:endParaRPr lang="en-US"/>
          </a:p>
        </p:txBody>
      </p:sp>
      <p:sp>
        <p:nvSpPr>
          <p:cNvPr id="8" name="Text Placeholder 3">
            <a:extLst>
              <a:ext uri="{FF2B5EF4-FFF2-40B4-BE49-F238E27FC236}">
                <a16:creationId xmlns:a16="http://schemas.microsoft.com/office/drawing/2014/main" id="{4890746F-FDD7-539B-5C4F-6106262AAA9C}"/>
              </a:ext>
            </a:extLst>
          </p:cNvPr>
          <p:cNvSpPr>
            <a:spLocks noGrp="1"/>
          </p:cNvSpPr>
          <p:nvPr>
            <p:ph type="body" sz="quarter" idx="17"/>
          </p:nvPr>
        </p:nvSpPr>
        <p:spPr>
          <a:xfrm rot="10800000">
            <a:off x="3365426" y="-2"/>
            <a:ext cx="8826571" cy="6318252"/>
          </a:xfrm>
          <a:prstGeom prst="round1Rect">
            <a:avLst>
              <a:gd name="adj" fmla="val 3806"/>
            </a:avLst>
          </a:prstGeom>
          <a:solidFill>
            <a:schemeClr val="bg1"/>
          </a:solidFill>
        </p:spPr>
        <p:txBody>
          <a:bodyPr/>
          <a:lstStyle>
            <a:lvl1pPr>
              <a:defRPr sz="100">
                <a:noFill/>
              </a:defRPr>
            </a:lvl1pPr>
          </a:lstStyle>
          <a:p>
            <a:pPr lvl="0"/>
            <a:endParaRPr lang="en-US"/>
          </a:p>
        </p:txBody>
      </p:sp>
      <p:sp>
        <p:nvSpPr>
          <p:cNvPr id="4" name="Footer Placeholder 3">
            <a:extLst>
              <a:ext uri="{FF2B5EF4-FFF2-40B4-BE49-F238E27FC236}">
                <a16:creationId xmlns:a16="http://schemas.microsoft.com/office/drawing/2014/main" id="{5D8C2A4A-3F2B-1E44-A28A-8188A402DE6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2A5CD43-A4EF-49EC-738B-3F9BE37C52C3}"/>
              </a:ext>
            </a:extLst>
          </p:cNvPr>
          <p:cNvSpPr>
            <a:spLocks noGrp="1"/>
          </p:cNvSpPr>
          <p:nvPr>
            <p:ph type="sldNum" sz="quarter" idx="12"/>
          </p:nvPr>
        </p:nvSpPr>
        <p:spPr/>
        <p:txBody>
          <a:bodyPr/>
          <a:lstStyle/>
          <a:p>
            <a:fld id="{1E4E4A48-B3C9-B942-90EF-ECA811FD1626}" type="slidenum">
              <a:rPr lang="en-US" smtClean="0"/>
              <a:pPr/>
              <a:t>‹Nº›</a:t>
            </a:fld>
            <a:endParaRPr lang="en-US"/>
          </a:p>
        </p:txBody>
      </p:sp>
      <p:sp>
        <p:nvSpPr>
          <p:cNvPr id="2" name="Title 1">
            <a:extLst>
              <a:ext uri="{FF2B5EF4-FFF2-40B4-BE49-F238E27FC236}">
                <a16:creationId xmlns:a16="http://schemas.microsoft.com/office/drawing/2014/main" id="{D650BD00-5646-C441-B39A-B631E0CF2A15}"/>
              </a:ext>
            </a:extLst>
          </p:cNvPr>
          <p:cNvSpPr>
            <a:spLocks noGrp="1"/>
          </p:cNvSpPr>
          <p:nvPr>
            <p:ph type="title"/>
          </p:nvPr>
        </p:nvSpPr>
        <p:spPr>
          <a:xfrm>
            <a:off x="3850105" y="385492"/>
            <a:ext cx="7973594" cy="1311356"/>
          </a:xfrm>
          <a:prstGeom prst="rect">
            <a:avLst/>
          </a:prstGeom>
          <a:noFill/>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7" name="Text Placeholder 9">
            <a:extLst>
              <a:ext uri="{FF2B5EF4-FFF2-40B4-BE49-F238E27FC236}">
                <a16:creationId xmlns:a16="http://schemas.microsoft.com/office/drawing/2014/main" id="{4C790424-083F-86D2-D7D7-9B3D43328365}"/>
              </a:ext>
            </a:extLst>
          </p:cNvPr>
          <p:cNvSpPr>
            <a:spLocks noGrp="1"/>
          </p:cNvSpPr>
          <p:nvPr>
            <p:ph type="body" sz="quarter" idx="16"/>
          </p:nvPr>
        </p:nvSpPr>
        <p:spPr>
          <a:xfrm>
            <a:off x="3850105" y="1871663"/>
            <a:ext cx="7973594" cy="4288505"/>
          </a:xfrm>
          <a:prstGeom prst="rect">
            <a:avLst/>
          </a:prstGeom>
          <a:noFill/>
        </p:spPr>
        <p:txBody>
          <a:bodyPr lIns="0" tIns="0" rIns="0" bIns="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92296883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Image Left 1/4">
    <p:spTree>
      <p:nvGrpSpPr>
        <p:cNvPr id="1" name=""/>
        <p:cNvGrpSpPr/>
        <p:nvPr/>
      </p:nvGrpSpPr>
      <p:grpSpPr>
        <a:xfrm>
          <a:off x="0" y="0"/>
          <a:ext cx="0" cy="0"/>
          <a:chOff x="0" y="0"/>
          <a:chExt cx="0" cy="0"/>
        </a:xfrm>
      </p:grpSpPr>
      <p:sp>
        <p:nvSpPr>
          <p:cNvPr id="3195" name="Freeform 3194">
            <a:extLst>
              <a:ext uri="{FF2B5EF4-FFF2-40B4-BE49-F238E27FC236}">
                <a16:creationId xmlns:a16="http://schemas.microsoft.com/office/drawing/2014/main" id="{EBAE099F-501C-9BA7-B020-37D921CE00E1}"/>
              </a:ext>
            </a:extLst>
          </p:cNvPr>
          <p:cNvSpPr/>
          <p:nvPr/>
        </p:nvSpPr>
        <p:spPr>
          <a:xfrm>
            <a:off x="181423" y="162320"/>
            <a:ext cx="11830043" cy="6533995"/>
          </a:xfrm>
          <a:custGeom>
            <a:avLst/>
            <a:gdLst>
              <a:gd name="connsiteX0" fmla="*/ 11820259 w 11830043"/>
              <a:gd name="connsiteY0" fmla="*/ 6514484 h 6533995"/>
              <a:gd name="connsiteX1" fmla="*/ 11830043 w 11830043"/>
              <a:gd name="connsiteY1" fmla="*/ 6524208 h 6533995"/>
              <a:gd name="connsiteX2" fmla="*/ 11820259 w 11830043"/>
              <a:gd name="connsiteY2" fmla="*/ 6533995 h 6533995"/>
              <a:gd name="connsiteX3" fmla="*/ 11810539 w 11830043"/>
              <a:gd name="connsiteY3" fmla="*/ 6524208 h 6533995"/>
              <a:gd name="connsiteX4" fmla="*/ 11820259 w 11830043"/>
              <a:gd name="connsiteY4" fmla="*/ 6514484 h 6533995"/>
              <a:gd name="connsiteX5" fmla="*/ 11579030 w 11830043"/>
              <a:gd name="connsiteY5" fmla="*/ 6514484 h 6533995"/>
              <a:gd name="connsiteX6" fmla="*/ 11588815 w 11830043"/>
              <a:gd name="connsiteY6" fmla="*/ 6524208 h 6533995"/>
              <a:gd name="connsiteX7" fmla="*/ 11579030 w 11830043"/>
              <a:gd name="connsiteY7" fmla="*/ 6533995 h 6533995"/>
              <a:gd name="connsiteX8" fmla="*/ 11569310 w 11830043"/>
              <a:gd name="connsiteY8" fmla="*/ 6524208 h 6533995"/>
              <a:gd name="connsiteX9" fmla="*/ 11579030 w 11830043"/>
              <a:gd name="connsiteY9" fmla="*/ 6514484 h 6533995"/>
              <a:gd name="connsiteX10" fmla="*/ 11337802 w 11830043"/>
              <a:gd name="connsiteY10" fmla="*/ 6514484 h 6533995"/>
              <a:gd name="connsiteX11" fmla="*/ 11347587 w 11830043"/>
              <a:gd name="connsiteY11" fmla="*/ 6524208 h 6533995"/>
              <a:gd name="connsiteX12" fmla="*/ 11337802 w 11830043"/>
              <a:gd name="connsiteY12" fmla="*/ 6533995 h 6533995"/>
              <a:gd name="connsiteX13" fmla="*/ 11328082 w 11830043"/>
              <a:gd name="connsiteY13" fmla="*/ 6524208 h 6533995"/>
              <a:gd name="connsiteX14" fmla="*/ 11337802 w 11830043"/>
              <a:gd name="connsiteY14" fmla="*/ 6514484 h 6533995"/>
              <a:gd name="connsiteX15" fmla="*/ 11096574 w 11830043"/>
              <a:gd name="connsiteY15" fmla="*/ 6514484 h 6533995"/>
              <a:gd name="connsiteX16" fmla="*/ 11106294 w 11830043"/>
              <a:gd name="connsiteY16" fmla="*/ 6524208 h 6533995"/>
              <a:gd name="connsiteX17" fmla="*/ 11096574 w 11830043"/>
              <a:gd name="connsiteY17" fmla="*/ 6533995 h 6533995"/>
              <a:gd name="connsiteX18" fmla="*/ 11086790 w 11830043"/>
              <a:gd name="connsiteY18" fmla="*/ 6524208 h 6533995"/>
              <a:gd name="connsiteX19" fmla="*/ 11096574 w 11830043"/>
              <a:gd name="connsiteY19" fmla="*/ 6514484 h 6533995"/>
              <a:gd name="connsiteX20" fmla="*/ 10855345 w 11830043"/>
              <a:gd name="connsiteY20" fmla="*/ 6514484 h 6533995"/>
              <a:gd name="connsiteX21" fmla="*/ 10865065 w 11830043"/>
              <a:gd name="connsiteY21" fmla="*/ 6524208 h 6533995"/>
              <a:gd name="connsiteX22" fmla="*/ 10855345 w 11830043"/>
              <a:gd name="connsiteY22" fmla="*/ 6533995 h 6533995"/>
              <a:gd name="connsiteX23" fmla="*/ 10845625 w 11830043"/>
              <a:gd name="connsiteY23" fmla="*/ 6524208 h 6533995"/>
              <a:gd name="connsiteX24" fmla="*/ 10855345 w 11830043"/>
              <a:gd name="connsiteY24" fmla="*/ 6514484 h 6533995"/>
              <a:gd name="connsiteX25" fmla="*/ 10614116 w 11830043"/>
              <a:gd name="connsiteY25" fmla="*/ 6514484 h 6533995"/>
              <a:gd name="connsiteX26" fmla="*/ 10623901 w 11830043"/>
              <a:gd name="connsiteY26" fmla="*/ 6524208 h 6533995"/>
              <a:gd name="connsiteX27" fmla="*/ 10614116 w 11830043"/>
              <a:gd name="connsiteY27" fmla="*/ 6533995 h 6533995"/>
              <a:gd name="connsiteX28" fmla="*/ 10604396 w 11830043"/>
              <a:gd name="connsiteY28" fmla="*/ 6524208 h 6533995"/>
              <a:gd name="connsiteX29" fmla="*/ 10614116 w 11830043"/>
              <a:gd name="connsiteY29" fmla="*/ 6514484 h 6533995"/>
              <a:gd name="connsiteX30" fmla="*/ 10372888 w 11830043"/>
              <a:gd name="connsiteY30" fmla="*/ 6514484 h 6533995"/>
              <a:gd name="connsiteX31" fmla="*/ 10382673 w 11830043"/>
              <a:gd name="connsiteY31" fmla="*/ 6524208 h 6533995"/>
              <a:gd name="connsiteX32" fmla="*/ 10372888 w 11830043"/>
              <a:gd name="connsiteY32" fmla="*/ 6533995 h 6533995"/>
              <a:gd name="connsiteX33" fmla="*/ 10363168 w 11830043"/>
              <a:gd name="connsiteY33" fmla="*/ 6524208 h 6533995"/>
              <a:gd name="connsiteX34" fmla="*/ 10372888 w 11830043"/>
              <a:gd name="connsiteY34" fmla="*/ 6514484 h 6533995"/>
              <a:gd name="connsiteX35" fmla="*/ 10131660 w 11830043"/>
              <a:gd name="connsiteY35" fmla="*/ 6514484 h 6533995"/>
              <a:gd name="connsiteX36" fmla="*/ 10141444 w 11830043"/>
              <a:gd name="connsiteY36" fmla="*/ 6524208 h 6533995"/>
              <a:gd name="connsiteX37" fmla="*/ 10131660 w 11830043"/>
              <a:gd name="connsiteY37" fmla="*/ 6533995 h 6533995"/>
              <a:gd name="connsiteX38" fmla="*/ 10121940 w 11830043"/>
              <a:gd name="connsiteY38" fmla="*/ 6524208 h 6533995"/>
              <a:gd name="connsiteX39" fmla="*/ 10131660 w 11830043"/>
              <a:gd name="connsiteY39" fmla="*/ 6514484 h 6533995"/>
              <a:gd name="connsiteX40" fmla="*/ 9890432 w 11830043"/>
              <a:gd name="connsiteY40" fmla="*/ 6514484 h 6533995"/>
              <a:gd name="connsiteX41" fmla="*/ 9900152 w 11830043"/>
              <a:gd name="connsiteY41" fmla="*/ 6524208 h 6533995"/>
              <a:gd name="connsiteX42" fmla="*/ 9890432 w 11830043"/>
              <a:gd name="connsiteY42" fmla="*/ 6533995 h 6533995"/>
              <a:gd name="connsiteX43" fmla="*/ 9880648 w 11830043"/>
              <a:gd name="connsiteY43" fmla="*/ 6524208 h 6533995"/>
              <a:gd name="connsiteX44" fmla="*/ 9890432 w 11830043"/>
              <a:gd name="connsiteY44" fmla="*/ 6514484 h 6533995"/>
              <a:gd name="connsiteX45" fmla="*/ 9649203 w 11830043"/>
              <a:gd name="connsiteY45" fmla="*/ 6514484 h 6533995"/>
              <a:gd name="connsiteX46" fmla="*/ 9658923 w 11830043"/>
              <a:gd name="connsiteY46" fmla="*/ 6524208 h 6533995"/>
              <a:gd name="connsiteX47" fmla="*/ 9649203 w 11830043"/>
              <a:gd name="connsiteY47" fmla="*/ 6533995 h 6533995"/>
              <a:gd name="connsiteX48" fmla="*/ 9639483 w 11830043"/>
              <a:gd name="connsiteY48" fmla="*/ 6524208 h 6533995"/>
              <a:gd name="connsiteX49" fmla="*/ 9649203 w 11830043"/>
              <a:gd name="connsiteY49" fmla="*/ 6514484 h 6533995"/>
              <a:gd name="connsiteX50" fmla="*/ 9417695 w 11830043"/>
              <a:gd name="connsiteY50" fmla="*/ 6514484 h 6533995"/>
              <a:gd name="connsiteX51" fmla="*/ 9427416 w 11830043"/>
              <a:gd name="connsiteY51" fmla="*/ 6524208 h 6533995"/>
              <a:gd name="connsiteX52" fmla="*/ 9417695 w 11830043"/>
              <a:gd name="connsiteY52" fmla="*/ 6533995 h 6533995"/>
              <a:gd name="connsiteX53" fmla="*/ 9407911 w 11830043"/>
              <a:gd name="connsiteY53" fmla="*/ 6524208 h 6533995"/>
              <a:gd name="connsiteX54" fmla="*/ 9417695 w 11830043"/>
              <a:gd name="connsiteY54" fmla="*/ 6514484 h 6533995"/>
              <a:gd name="connsiteX55" fmla="*/ 9176467 w 11830043"/>
              <a:gd name="connsiteY55" fmla="*/ 6514484 h 6533995"/>
              <a:gd name="connsiteX56" fmla="*/ 9186187 w 11830043"/>
              <a:gd name="connsiteY56" fmla="*/ 6524208 h 6533995"/>
              <a:gd name="connsiteX57" fmla="*/ 9176467 w 11830043"/>
              <a:gd name="connsiteY57" fmla="*/ 6533995 h 6533995"/>
              <a:gd name="connsiteX58" fmla="*/ 9166683 w 11830043"/>
              <a:gd name="connsiteY58" fmla="*/ 6524208 h 6533995"/>
              <a:gd name="connsiteX59" fmla="*/ 9176467 w 11830043"/>
              <a:gd name="connsiteY59" fmla="*/ 6514484 h 6533995"/>
              <a:gd name="connsiteX60" fmla="*/ 8935237 w 11830043"/>
              <a:gd name="connsiteY60" fmla="*/ 6514484 h 6533995"/>
              <a:gd name="connsiteX61" fmla="*/ 8944958 w 11830043"/>
              <a:gd name="connsiteY61" fmla="*/ 6524208 h 6533995"/>
              <a:gd name="connsiteX62" fmla="*/ 8935237 w 11830043"/>
              <a:gd name="connsiteY62" fmla="*/ 6533995 h 6533995"/>
              <a:gd name="connsiteX63" fmla="*/ 8925454 w 11830043"/>
              <a:gd name="connsiteY63" fmla="*/ 6524208 h 6533995"/>
              <a:gd name="connsiteX64" fmla="*/ 8935237 w 11830043"/>
              <a:gd name="connsiteY64" fmla="*/ 6514484 h 6533995"/>
              <a:gd name="connsiteX65" fmla="*/ 8694009 w 11830043"/>
              <a:gd name="connsiteY65" fmla="*/ 6514484 h 6533995"/>
              <a:gd name="connsiteX66" fmla="*/ 8703730 w 11830043"/>
              <a:gd name="connsiteY66" fmla="*/ 6524208 h 6533995"/>
              <a:gd name="connsiteX67" fmla="*/ 8694009 w 11830043"/>
              <a:gd name="connsiteY67" fmla="*/ 6533995 h 6533995"/>
              <a:gd name="connsiteX68" fmla="*/ 8684289 w 11830043"/>
              <a:gd name="connsiteY68" fmla="*/ 6524208 h 6533995"/>
              <a:gd name="connsiteX69" fmla="*/ 8694009 w 11830043"/>
              <a:gd name="connsiteY69" fmla="*/ 6514484 h 6533995"/>
              <a:gd name="connsiteX70" fmla="*/ 8452781 w 11830043"/>
              <a:gd name="connsiteY70" fmla="*/ 6514484 h 6533995"/>
              <a:gd name="connsiteX71" fmla="*/ 8462566 w 11830043"/>
              <a:gd name="connsiteY71" fmla="*/ 6524208 h 6533995"/>
              <a:gd name="connsiteX72" fmla="*/ 8452781 w 11830043"/>
              <a:gd name="connsiteY72" fmla="*/ 6533995 h 6533995"/>
              <a:gd name="connsiteX73" fmla="*/ 8443061 w 11830043"/>
              <a:gd name="connsiteY73" fmla="*/ 6524208 h 6533995"/>
              <a:gd name="connsiteX74" fmla="*/ 8452781 w 11830043"/>
              <a:gd name="connsiteY74" fmla="*/ 6514484 h 6533995"/>
              <a:gd name="connsiteX75" fmla="*/ 8211553 w 11830043"/>
              <a:gd name="connsiteY75" fmla="*/ 6514484 h 6533995"/>
              <a:gd name="connsiteX76" fmla="*/ 8221273 w 11830043"/>
              <a:gd name="connsiteY76" fmla="*/ 6524208 h 6533995"/>
              <a:gd name="connsiteX77" fmla="*/ 8211553 w 11830043"/>
              <a:gd name="connsiteY77" fmla="*/ 6533995 h 6533995"/>
              <a:gd name="connsiteX78" fmla="*/ 8201769 w 11830043"/>
              <a:gd name="connsiteY78" fmla="*/ 6524208 h 6533995"/>
              <a:gd name="connsiteX79" fmla="*/ 8211553 w 11830043"/>
              <a:gd name="connsiteY79" fmla="*/ 6514484 h 6533995"/>
              <a:gd name="connsiteX80" fmla="*/ 7970260 w 11830043"/>
              <a:gd name="connsiteY80" fmla="*/ 6514484 h 6533995"/>
              <a:gd name="connsiteX81" fmla="*/ 7980044 w 11830043"/>
              <a:gd name="connsiteY81" fmla="*/ 6524208 h 6533995"/>
              <a:gd name="connsiteX82" fmla="*/ 7970260 w 11830043"/>
              <a:gd name="connsiteY82" fmla="*/ 6533995 h 6533995"/>
              <a:gd name="connsiteX83" fmla="*/ 7960477 w 11830043"/>
              <a:gd name="connsiteY83" fmla="*/ 6524208 h 6533995"/>
              <a:gd name="connsiteX84" fmla="*/ 7970260 w 11830043"/>
              <a:gd name="connsiteY84" fmla="*/ 6514484 h 6533995"/>
              <a:gd name="connsiteX85" fmla="*/ 7729032 w 11830043"/>
              <a:gd name="connsiteY85" fmla="*/ 6514484 h 6533995"/>
              <a:gd name="connsiteX86" fmla="*/ 7738753 w 11830043"/>
              <a:gd name="connsiteY86" fmla="*/ 6524208 h 6533995"/>
              <a:gd name="connsiteX87" fmla="*/ 7729032 w 11830043"/>
              <a:gd name="connsiteY87" fmla="*/ 6533995 h 6533995"/>
              <a:gd name="connsiteX88" fmla="*/ 7719249 w 11830043"/>
              <a:gd name="connsiteY88" fmla="*/ 6524208 h 6533995"/>
              <a:gd name="connsiteX89" fmla="*/ 7729032 w 11830043"/>
              <a:gd name="connsiteY89" fmla="*/ 6514484 h 6533995"/>
              <a:gd name="connsiteX90" fmla="*/ 7487803 w 11830043"/>
              <a:gd name="connsiteY90" fmla="*/ 6514484 h 6533995"/>
              <a:gd name="connsiteX91" fmla="*/ 7497524 w 11830043"/>
              <a:gd name="connsiteY91" fmla="*/ 6524208 h 6533995"/>
              <a:gd name="connsiteX92" fmla="*/ 7487803 w 11830043"/>
              <a:gd name="connsiteY92" fmla="*/ 6533995 h 6533995"/>
              <a:gd name="connsiteX93" fmla="*/ 7478019 w 11830043"/>
              <a:gd name="connsiteY93" fmla="*/ 6524208 h 6533995"/>
              <a:gd name="connsiteX94" fmla="*/ 7487803 w 11830043"/>
              <a:gd name="connsiteY94" fmla="*/ 6514484 h 6533995"/>
              <a:gd name="connsiteX95" fmla="*/ 7246575 w 11830043"/>
              <a:gd name="connsiteY95" fmla="*/ 6514484 h 6533995"/>
              <a:gd name="connsiteX96" fmla="*/ 7256359 w 11830043"/>
              <a:gd name="connsiteY96" fmla="*/ 6524208 h 6533995"/>
              <a:gd name="connsiteX97" fmla="*/ 7246575 w 11830043"/>
              <a:gd name="connsiteY97" fmla="*/ 6533995 h 6533995"/>
              <a:gd name="connsiteX98" fmla="*/ 7236855 w 11830043"/>
              <a:gd name="connsiteY98" fmla="*/ 6524208 h 6533995"/>
              <a:gd name="connsiteX99" fmla="*/ 7246575 w 11830043"/>
              <a:gd name="connsiteY99" fmla="*/ 6514484 h 6533995"/>
              <a:gd name="connsiteX100" fmla="*/ 7005346 w 11830043"/>
              <a:gd name="connsiteY100" fmla="*/ 6514484 h 6533995"/>
              <a:gd name="connsiteX101" fmla="*/ 7015130 w 11830043"/>
              <a:gd name="connsiteY101" fmla="*/ 6524208 h 6533995"/>
              <a:gd name="connsiteX102" fmla="*/ 7005346 w 11830043"/>
              <a:gd name="connsiteY102" fmla="*/ 6533995 h 6533995"/>
              <a:gd name="connsiteX103" fmla="*/ 6995626 w 11830043"/>
              <a:gd name="connsiteY103" fmla="*/ 6524208 h 6533995"/>
              <a:gd name="connsiteX104" fmla="*/ 7005346 w 11830043"/>
              <a:gd name="connsiteY104" fmla="*/ 6514484 h 6533995"/>
              <a:gd name="connsiteX105" fmla="*/ 6764118 w 11830043"/>
              <a:gd name="connsiteY105" fmla="*/ 6514484 h 6533995"/>
              <a:gd name="connsiteX106" fmla="*/ 6773902 w 11830043"/>
              <a:gd name="connsiteY106" fmla="*/ 6524208 h 6533995"/>
              <a:gd name="connsiteX107" fmla="*/ 6764118 w 11830043"/>
              <a:gd name="connsiteY107" fmla="*/ 6533995 h 6533995"/>
              <a:gd name="connsiteX108" fmla="*/ 6754335 w 11830043"/>
              <a:gd name="connsiteY108" fmla="*/ 6524208 h 6533995"/>
              <a:gd name="connsiteX109" fmla="*/ 6764118 w 11830043"/>
              <a:gd name="connsiteY109" fmla="*/ 6514484 h 6533995"/>
              <a:gd name="connsiteX110" fmla="*/ 6522889 w 11830043"/>
              <a:gd name="connsiteY110" fmla="*/ 6514484 h 6533995"/>
              <a:gd name="connsiteX111" fmla="*/ 6532610 w 11830043"/>
              <a:gd name="connsiteY111" fmla="*/ 6524208 h 6533995"/>
              <a:gd name="connsiteX112" fmla="*/ 6522889 w 11830043"/>
              <a:gd name="connsiteY112" fmla="*/ 6533995 h 6533995"/>
              <a:gd name="connsiteX113" fmla="*/ 6513105 w 11830043"/>
              <a:gd name="connsiteY113" fmla="*/ 6524208 h 6533995"/>
              <a:gd name="connsiteX114" fmla="*/ 6522889 w 11830043"/>
              <a:gd name="connsiteY114" fmla="*/ 6514484 h 6533995"/>
              <a:gd name="connsiteX115" fmla="*/ 6281661 w 11830043"/>
              <a:gd name="connsiteY115" fmla="*/ 6514484 h 6533995"/>
              <a:gd name="connsiteX116" fmla="*/ 6291381 w 11830043"/>
              <a:gd name="connsiteY116" fmla="*/ 6524208 h 6533995"/>
              <a:gd name="connsiteX117" fmla="*/ 6281661 w 11830043"/>
              <a:gd name="connsiteY117" fmla="*/ 6533995 h 6533995"/>
              <a:gd name="connsiteX118" fmla="*/ 6271877 w 11830043"/>
              <a:gd name="connsiteY118" fmla="*/ 6524208 h 6533995"/>
              <a:gd name="connsiteX119" fmla="*/ 6281661 w 11830043"/>
              <a:gd name="connsiteY119" fmla="*/ 6514484 h 6533995"/>
              <a:gd name="connsiteX120" fmla="*/ 6040432 w 11830043"/>
              <a:gd name="connsiteY120" fmla="*/ 6514484 h 6533995"/>
              <a:gd name="connsiteX121" fmla="*/ 6050216 w 11830043"/>
              <a:gd name="connsiteY121" fmla="*/ 6524208 h 6533995"/>
              <a:gd name="connsiteX122" fmla="*/ 6040432 w 11830043"/>
              <a:gd name="connsiteY122" fmla="*/ 6533995 h 6533995"/>
              <a:gd name="connsiteX123" fmla="*/ 6030712 w 11830043"/>
              <a:gd name="connsiteY123" fmla="*/ 6524208 h 6533995"/>
              <a:gd name="connsiteX124" fmla="*/ 6040432 w 11830043"/>
              <a:gd name="connsiteY124" fmla="*/ 6514484 h 6533995"/>
              <a:gd name="connsiteX125" fmla="*/ 5799205 w 11830043"/>
              <a:gd name="connsiteY125" fmla="*/ 6514484 h 6533995"/>
              <a:gd name="connsiteX126" fmla="*/ 5808989 w 11830043"/>
              <a:gd name="connsiteY126" fmla="*/ 6524208 h 6533995"/>
              <a:gd name="connsiteX127" fmla="*/ 5799205 w 11830043"/>
              <a:gd name="connsiteY127" fmla="*/ 6533995 h 6533995"/>
              <a:gd name="connsiteX128" fmla="*/ 5789486 w 11830043"/>
              <a:gd name="connsiteY128" fmla="*/ 6524208 h 6533995"/>
              <a:gd name="connsiteX129" fmla="*/ 5799205 w 11830043"/>
              <a:gd name="connsiteY129" fmla="*/ 6514484 h 6533995"/>
              <a:gd name="connsiteX130" fmla="*/ 5557992 w 11830043"/>
              <a:gd name="connsiteY130" fmla="*/ 6514484 h 6533995"/>
              <a:gd name="connsiteX131" fmla="*/ 5567774 w 11830043"/>
              <a:gd name="connsiteY131" fmla="*/ 6524208 h 6533995"/>
              <a:gd name="connsiteX132" fmla="*/ 5557992 w 11830043"/>
              <a:gd name="connsiteY132" fmla="*/ 6533995 h 6533995"/>
              <a:gd name="connsiteX133" fmla="*/ 5548208 w 11830043"/>
              <a:gd name="connsiteY133" fmla="*/ 6524208 h 6533995"/>
              <a:gd name="connsiteX134" fmla="*/ 5557992 w 11830043"/>
              <a:gd name="connsiteY134" fmla="*/ 6514484 h 6533995"/>
              <a:gd name="connsiteX135" fmla="*/ 5316710 w 11830043"/>
              <a:gd name="connsiteY135" fmla="*/ 6514484 h 6533995"/>
              <a:gd name="connsiteX136" fmla="*/ 5326432 w 11830043"/>
              <a:gd name="connsiteY136" fmla="*/ 6524208 h 6533995"/>
              <a:gd name="connsiteX137" fmla="*/ 5316710 w 11830043"/>
              <a:gd name="connsiteY137" fmla="*/ 6533995 h 6533995"/>
              <a:gd name="connsiteX138" fmla="*/ 5306926 w 11830043"/>
              <a:gd name="connsiteY138" fmla="*/ 6524208 h 6533995"/>
              <a:gd name="connsiteX139" fmla="*/ 5316710 w 11830043"/>
              <a:gd name="connsiteY139" fmla="*/ 6514484 h 6533995"/>
              <a:gd name="connsiteX140" fmla="*/ 5075486 w 11830043"/>
              <a:gd name="connsiteY140" fmla="*/ 6514484 h 6533995"/>
              <a:gd name="connsiteX141" fmla="*/ 5085203 w 11830043"/>
              <a:gd name="connsiteY141" fmla="*/ 6524208 h 6533995"/>
              <a:gd name="connsiteX142" fmla="*/ 5075486 w 11830043"/>
              <a:gd name="connsiteY142" fmla="*/ 6533995 h 6533995"/>
              <a:gd name="connsiteX143" fmla="*/ 5065707 w 11830043"/>
              <a:gd name="connsiteY143" fmla="*/ 6524208 h 6533995"/>
              <a:gd name="connsiteX144" fmla="*/ 5075486 w 11830043"/>
              <a:gd name="connsiteY144" fmla="*/ 6514484 h 6533995"/>
              <a:gd name="connsiteX145" fmla="*/ 4834252 w 11830043"/>
              <a:gd name="connsiteY145" fmla="*/ 6514484 h 6533995"/>
              <a:gd name="connsiteX146" fmla="*/ 4844040 w 11830043"/>
              <a:gd name="connsiteY146" fmla="*/ 6524208 h 6533995"/>
              <a:gd name="connsiteX147" fmla="*/ 4834252 w 11830043"/>
              <a:gd name="connsiteY147" fmla="*/ 6533995 h 6533995"/>
              <a:gd name="connsiteX148" fmla="*/ 4824534 w 11830043"/>
              <a:gd name="connsiteY148" fmla="*/ 6524208 h 6533995"/>
              <a:gd name="connsiteX149" fmla="*/ 4834252 w 11830043"/>
              <a:gd name="connsiteY149" fmla="*/ 6514484 h 6533995"/>
              <a:gd name="connsiteX150" fmla="*/ 4593019 w 11830043"/>
              <a:gd name="connsiteY150" fmla="*/ 6514484 h 6533995"/>
              <a:gd name="connsiteX151" fmla="*/ 4602795 w 11830043"/>
              <a:gd name="connsiteY151" fmla="*/ 6524208 h 6533995"/>
              <a:gd name="connsiteX152" fmla="*/ 4593019 w 11830043"/>
              <a:gd name="connsiteY152" fmla="*/ 6533995 h 6533995"/>
              <a:gd name="connsiteX153" fmla="*/ 4583304 w 11830043"/>
              <a:gd name="connsiteY153" fmla="*/ 6524208 h 6533995"/>
              <a:gd name="connsiteX154" fmla="*/ 4593019 w 11830043"/>
              <a:gd name="connsiteY154" fmla="*/ 6514484 h 6533995"/>
              <a:gd name="connsiteX155" fmla="*/ 4351806 w 11830043"/>
              <a:gd name="connsiteY155" fmla="*/ 6514484 h 6533995"/>
              <a:gd name="connsiteX156" fmla="*/ 4361580 w 11830043"/>
              <a:gd name="connsiteY156" fmla="*/ 6524208 h 6533995"/>
              <a:gd name="connsiteX157" fmla="*/ 4351806 w 11830043"/>
              <a:gd name="connsiteY157" fmla="*/ 6533995 h 6533995"/>
              <a:gd name="connsiteX158" fmla="*/ 4342006 w 11830043"/>
              <a:gd name="connsiteY158" fmla="*/ 6524208 h 6533995"/>
              <a:gd name="connsiteX159" fmla="*/ 4351806 w 11830043"/>
              <a:gd name="connsiteY159" fmla="*/ 6514484 h 6533995"/>
              <a:gd name="connsiteX160" fmla="*/ 4110583 w 11830043"/>
              <a:gd name="connsiteY160" fmla="*/ 6514484 h 6533995"/>
              <a:gd name="connsiteX161" fmla="*/ 4120362 w 11830043"/>
              <a:gd name="connsiteY161" fmla="*/ 6524208 h 6533995"/>
              <a:gd name="connsiteX162" fmla="*/ 4110583 w 11830043"/>
              <a:gd name="connsiteY162" fmla="*/ 6533995 h 6533995"/>
              <a:gd name="connsiteX163" fmla="*/ 4100801 w 11830043"/>
              <a:gd name="connsiteY163" fmla="*/ 6524208 h 6533995"/>
              <a:gd name="connsiteX164" fmla="*/ 4110583 w 11830043"/>
              <a:gd name="connsiteY164" fmla="*/ 6514484 h 6533995"/>
              <a:gd name="connsiteX165" fmla="*/ 3869432 w 11830043"/>
              <a:gd name="connsiteY165" fmla="*/ 6514484 h 6533995"/>
              <a:gd name="connsiteX166" fmla="*/ 3879151 w 11830043"/>
              <a:gd name="connsiteY166" fmla="*/ 6524208 h 6533995"/>
              <a:gd name="connsiteX167" fmla="*/ 3869432 w 11830043"/>
              <a:gd name="connsiteY167" fmla="*/ 6533995 h 6533995"/>
              <a:gd name="connsiteX168" fmla="*/ 3859650 w 11830043"/>
              <a:gd name="connsiteY168" fmla="*/ 6524208 h 6533995"/>
              <a:gd name="connsiteX169" fmla="*/ 3869432 w 11830043"/>
              <a:gd name="connsiteY169" fmla="*/ 6514484 h 6533995"/>
              <a:gd name="connsiteX170" fmla="*/ 3628215 w 11830043"/>
              <a:gd name="connsiteY170" fmla="*/ 6514484 h 6533995"/>
              <a:gd name="connsiteX171" fmla="*/ 3637936 w 11830043"/>
              <a:gd name="connsiteY171" fmla="*/ 6524208 h 6533995"/>
              <a:gd name="connsiteX172" fmla="*/ 3628215 w 11830043"/>
              <a:gd name="connsiteY172" fmla="*/ 6533995 h 6533995"/>
              <a:gd name="connsiteX173" fmla="*/ 3618433 w 11830043"/>
              <a:gd name="connsiteY173" fmla="*/ 6524208 h 6533995"/>
              <a:gd name="connsiteX174" fmla="*/ 3628215 w 11830043"/>
              <a:gd name="connsiteY174" fmla="*/ 6514484 h 6533995"/>
              <a:gd name="connsiteX175" fmla="*/ 3386960 w 11830043"/>
              <a:gd name="connsiteY175" fmla="*/ 6514484 h 6533995"/>
              <a:gd name="connsiteX176" fmla="*/ 3396746 w 11830043"/>
              <a:gd name="connsiteY176" fmla="*/ 6524208 h 6533995"/>
              <a:gd name="connsiteX177" fmla="*/ 3386960 w 11830043"/>
              <a:gd name="connsiteY177" fmla="*/ 6533995 h 6533995"/>
              <a:gd name="connsiteX178" fmla="*/ 3377238 w 11830043"/>
              <a:gd name="connsiteY178" fmla="*/ 6524208 h 6533995"/>
              <a:gd name="connsiteX179" fmla="*/ 3386960 w 11830043"/>
              <a:gd name="connsiteY179" fmla="*/ 6514484 h 6533995"/>
              <a:gd name="connsiteX180" fmla="*/ 3145752 w 11830043"/>
              <a:gd name="connsiteY180" fmla="*/ 6514484 h 6533995"/>
              <a:gd name="connsiteX181" fmla="*/ 3155535 w 11830043"/>
              <a:gd name="connsiteY181" fmla="*/ 6524208 h 6533995"/>
              <a:gd name="connsiteX182" fmla="*/ 3145752 w 11830043"/>
              <a:gd name="connsiteY182" fmla="*/ 6533995 h 6533995"/>
              <a:gd name="connsiteX183" fmla="*/ 3136035 w 11830043"/>
              <a:gd name="connsiteY183" fmla="*/ 6524208 h 6533995"/>
              <a:gd name="connsiteX184" fmla="*/ 3145752 w 11830043"/>
              <a:gd name="connsiteY184" fmla="*/ 6514484 h 6533995"/>
              <a:gd name="connsiteX185" fmla="*/ 2904575 w 11830043"/>
              <a:gd name="connsiteY185" fmla="*/ 6514484 h 6533995"/>
              <a:gd name="connsiteX186" fmla="*/ 2914358 w 11830043"/>
              <a:gd name="connsiteY186" fmla="*/ 6524208 h 6533995"/>
              <a:gd name="connsiteX187" fmla="*/ 2904575 w 11830043"/>
              <a:gd name="connsiteY187" fmla="*/ 6533995 h 6533995"/>
              <a:gd name="connsiteX188" fmla="*/ 2894794 w 11830043"/>
              <a:gd name="connsiteY188" fmla="*/ 6524208 h 6533995"/>
              <a:gd name="connsiteX189" fmla="*/ 2904575 w 11830043"/>
              <a:gd name="connsiteY189" fmla="*/ 6514484 h 6533995"/>
              <a:gd name="connsiteX190" fmla="*/ 2663280 w 11830043"/>
              <a:gd name="connsiteY190" fmla="*/ 6514484 h 6533995"/>
              <a:gd name="connsiteX191" fmla="*/ 2673000 w 11830043"/>
              <a:gd name="connsiteY191" fmla="*/ 6524208 h 6533995"/>
              <a:gd name="connsiteX192" fmla="*/ 2663280 w 11830043"/>
              <a:gd name="connsiteY192" fmla="*/ 6533995 h 6533995"/>
              <a:gd name="connsiteX193" fmla="*/ 2653494 w 11830043"/>
              <a:gd name="connsiteY193" fmla="*/ 6524208 h 6533995"/>
              <a:gd name="connsiteX194" fmla="*/ 2663280 w 11830043"/>
              <a:gd name="connsiteY194" fmla="*/ 6514484 h 6533995"/>
              <a:gd name="connsiteX195" fmla="*/ 2422040 w 11830043"/>
              <a:gd name="connsiteY195" fmla="*/ 6514484 h 6533995"/>
              <a:gd name="connsiteX196" fmla="*/ 2431756 w 11830043"/>
              <a:gd name="connsiteY196" fmla="*/ 6524208 h 6533995"/>
              <a:gd name="connsiteX197" fmla="*/ 2422040 w 11830043"/>
              <a:gd name="connsiteY197" fmla="*/ 6533995 h 6533995"/>
              <a:gd name="connsiteX198" fmla="*/ 2412260 w 11830043"/>
              <a:gd name="connsiteY198" fmla="*/ 6524208 h 6533995"/>
              <a:gd name="connsiteX199" fmla="*/ 2422040 w 11830043"/>
              <a:gd name="connsiteY199" fmla="*/ 6514484 h 6533995"/>
              <a:gd name="connsiteX200" fmla="*/ 2180796 w 11830043"/>
              <a:gd name="connsiteY200" fmla="*/ 6514484 h 6533995"/>
              <a:gd name="connsiteX201" fmla="*/ 2190583 w 11830043"/>
              <a:gd name="connsiteY201" fmla="*/ 6524208 h 6533995"/>
              <a:gd name="connsiteX202" fmla="*/ 2180796 w 11830043"/>
              <a:gd name="connsiteY202" fmla="*/ 6533995 h 6533995"/>
              <a:gd name="connsiteX203" fmla="*/ 2171087 w 11830043"/>
              <a:gd name="connsiteY203" fmla="*/ 6524208 h 6533995"/>
              <a:gd name="connsiteX204" fmla="*/ 2180796 w 11830043"/>
              <a:gd name="connsiteY204" fmla="*/ 6514484 h 6533995"/>
              <a:gd name="connsiteX205" fmla="*/ 1939584 w 11830043"/>
              <a:gd name="connsiteY205" fmla="*/ 6514484 h 6533995"/>
              <a:gd name="connsiteX206" fmla="*/ 1949368 w 11830043"/>
              <a:gd name="connsiteY206" fmla="*/ 6524208 h 6533995"/>
              <a:gd name="connsiteX207" fmla="*/ 1939584 w 11830043"/>
              <a:gd name="connsiteY207" fmla="*/ 6533995 h 6533995"/>
              <a:gd name="connsiteX208" fmla="*/ 1929862 w 11830043"/>
              <a:gd name="connsiteY208" fmla="*/ 6524208 h 6533995"/>
              <a:gd name="connsiteX209" fmla="*/ 1939584 w 11830043"/>
              <a:gd name="connsiteY209" fmla="*/ 6514484 h 6533995"/>
              <a:gd name="connsiteX210" fmla="*/ 1698333 w 11830043"/>
              <a:gd name="connsiteY210" fmla="*/ 6514484 h 6533995"/>
              <a:gd name="connsiteX211" fmla="*/ 1708119 w 11830043"/>
              <a:gd name="connsiteY211" fmla="*/ 6524208 h 6533995"/>
              <a:gd name="connsiteX212" fmla="*/ 1698333 w 11830043"/>
              <a:gd name="connsiteY212" fmla="*/ 6533995 h 6533995"/>
              <a:gd name="connsiteX213" fmla="*/ 1688549 w 11830043"/>
              <a:gd name="connsiteY213" fmla="*/ 6524208 h 6533995"/>
              <a:gd name="connsiteX214" fmla="*/ 1698333 w 11830043"/>
              <a:gd name="connsiteY214" fmla="*/ 6514484 h 6533995"/>
              <a:gd name="connsiteX215" fmla="*/ 1457109 w 11830043"/>
              <a:gd name="connsiteY215" fmla="*/ 6514484 h 6533995"/>
              <a:gd name="connsiteX216" fmla="*/ 1466829 w 11830043"/>
              <a:gd name="connsiteY216" fmla="*/ 6524208 h 6533995"/>
              <a:gd name="connsiteX217" fmla="*/ 1457109 w 11830043"/>
              <a:gd name="connsiteY217" fmla="*/ 6533995 h 6533995"/>
              <a:gd name="connsiteX218" fmla="*/ 1447325 w 11830043"/>
              <a:gd name="connsiteY218" fmla="*/ 6524208 h 6533995"/>
              <a:gd name="connsiteX219" fmla="*/ 1457109 w 11830043"/>
              <a:gd name="connsiteY219" fmla="*/ 6514484 h 6533995"/>
              <a:gd name="connsiteX220" fmla="*/ 1215888 w 11830043"/>
              <a:gd name="connsiteY220" fmla="*/ 6514484 h 6533995"/>
              <a:gd name="connsiteX221" fmla="*/ 1225672 w 11830043"/>
              <a:gd name="connsiteY221" fmla="*/ 6524208 h 6533995"/>
              <a:gd name="connsiteX222" fmla="*/ 1215888 w 11830043"/>
              <a:gd name="connsiteY222" fmla="*/ 6533995 h 6533995"/>
              <a:gd name="connsiteX223" fmla="*/ 1206168 w 11830043"/>
              <a:gd name="connsiteY223" fmla="*/ 6524208 h 6533995"/>
              <a:gd name="connsiteX224" fmla="*/ 1215888 w 11830043"/>
              <a:gd name="connsiteY224" fmla="*/ 6514484 h 6533995"/>
              <a:gd name="connsiteX225" fmla="*/ 974668 w 11830043"/>
              <a:gd name="connsiteY225" fmla="*/ 6514484 h 6533995"/>
              <a:gd name="connsiteX226" fmla="*/ 984452 w 11830043"/>
              <a:gd name="connsiteY226" fmla="*/ 6524208 h 6533995"/>
              <a:gd name="connsiteX227" fmla="*/ 974668 w 11830043"/>
              <a:gd name="connsiteY227" fmla="*/ 6533995 h 6533995"/>
              <a:gd name="connsiteX228" fmla="*/ 964948 w 11830043"/>
              <a:gd name="connsiteY228" fmla="*/ 6524208 h 6533995"/>
              <a:gd name="connsiteX229" fmla="*/ 974668 w 11830043"/>
              <a:gd name="connsiteY229" fmla="*/ 6514484 h 6533995"/>
              <a:gd name="connsiteX230" fmla="*/ 733448 w 11830043"/>
              <a:gd name="connsiteY230" fmla="*/ 6514484 h 6533995"/>
              <a:gd name="connsiteX231" fmla="*/ 743168 w 11830043"/>
              <a:gd name="connsiteY231" fmla="*/ 6524208 h 6533995"/>
              <a:gd name="connsiteX232" fmla="*/ 733448 w 11830043"/>
              <a:gd name="connsiteY232" fmla="*/ 6533995 h 6533995"/>
              <a:gd name="connsiteX233" fmla="*/ 723664 w 11830043"/>
              <a:gd name="connsiteY233" fmla="*/ 6524208 h 6533995"/>
              <a:gd name="connsiteX234" fmla="*/ 733448 w 11830043"/>
              <a:gd name="connsiteY234" fmla="*/ 6514484 h 6533995"/>
              <a:gd name="connsiteX235" fmla="*/ 492227 w 11830043"/>
              <a:gd name="connsiteY235" fmla="*/ 6514484 h 6533995"/>
              <a:gd name="connsiteX236" fmla="*/ 501947 w 11830043"/>
              <a:gd name="connsiteY236" fmla="*/ 6524208 h 6533995"/>
              <a:gd name="connsiteX237" fmla="*/ 492227 w 11830043"/>
              <a:gd name="connsiteY237" fmla="*/ 6533995 h 6533995"/>
              <a:gd name="connsiteX238" fmla="*/ 482443 w 11830043"/>
              <a:gd name="connsiteY238" fmla="*/ 6524208 h 6533995"/>
              <a:gd name="connsiteX239" fmla="*/ 492227 w 11830043"/>
              <a:gd name="connsiteY239" fmla="*/ 6514484 h 6533995"/>
              <a:gd name="connsiteX240" fmla="*/ 251008 w 11830043"/>
              <a:gd name="connsiteY240" fmla="*/ 6514484 h 6533995"/>
              <a:gd name="connsiteX241" fmla="*/ 260791 w 11830043"/>
              <a:gd name="connsiteY241" fmla="*/ 6524208 h 6533995"/>
              <a:gd name="connsiteX242" fmla="*/ 251008 w 11830043"/>
              <a:gd name="connsiteY242" fmla="*/ 6533995 h 6533995"/>
              <a:gd name="connsiteX243" fmla="*/ 241288 w 11830043"/>
              <a:gd name="connsiteY243" fmla="*/ 6524208 h 6533995"/>
              <a:gd name="connsiteX244" fmla="*/ 251008 w 11830043"/>
              <a:gd name="connsiteY244" fmla="*/ 6514484 h 6533995"/>
              <a:gd name="connsiteX245" fmla="*/ 9724 w 11830043"/>
              <a:gd name="connsiteY245" fmla="*/ 6514484 h 6533995"/>
              <a:gd name="connsiteX246" fmla="*/ 19508 w 11830043"/>
              <a:gd name="connsiteY246" fmla="*/ 6524208 h 6533995"/>
              <a:gd name="connsiteX247" fmla="*/ 9724 w 11830043"/>
              <a:gd name="connsiteY247" fmla="*/ 6533995 h 6533995"/>
              <a:gd name="connsiteX248" fmla="*/ 5 w 11830043"/>
              <a:gd name="connsiteY248" fmla="*/ 6524208 h 6533995"/>
              <a:gd name="connsiteX249" fmla="*/ 9724 w 11830043"/>
              <a:gd name="connsiteY249" fmla="*/ 6514484 h 6533995"/>
              <a:gd name="connsiteX250" fmla="*/ 11820259 w 11830043"/>
              <a:gd name="connsiteY250" fmla="*/ 6273169 h 6533995"/>
              <a:gd name="connsiteX251" fmla="*/ 11830043 w 11830043"/>
              <a:gd name="connsiteY251" fmla="*/ 6282893 h 6533995"/>
              <a:gd name="connsiteX252" fmla="*/ 11820259 w 11830043"/>
              <a:gd name="connsiteY252" fmla="*/ 6292680 h 6533995"/>
              <a:gd name="connsiteX253" fmla="*/ 11810539 w 11830043"/>
              <a:gd name="connsiteY253" fmla="*/ 6282893 h 6533995"/>
              <a:gd name="connsiteX254" fmla="*/ 11820259 w 11830043"/>
              <a:gd name="connsiteY254" fmla="*/ 6273169 h 6533995"/>
              <a:gd name="connsiteX255" fmla="*/ 11579030 w 11830043"/>
              <a:gd name="connsiteY255" fmla="*/ 6273169 h 6533995"/>
              <a:gd name="connsiteX256" fmla="*/ 11588815 w 11830043"/>
              <a:gd name="connsiteY256" fmla="*/ 6282893 h 6533995"/>
              <a:gd name="connsiteX257" fmla="*/ 11579030 w 11830043"/>
              <a:gd name="connsiteY257" fmla="*/ 6292680 h 6533995"/>
              <a:gd name="connsiteX258" fmla="*/ 11569310 w 11830043"/>
              <a:gd name="connsiteY258" fmla="*/ 6282893 h 6533995"/>
              <a:gd name="connsiteX259" fmla="*/ 11579030 w 11830043"/>
              <a:gd name="connsiteY259" fmla="*/ 6273169 h 6533995"/>
              <a:gd name="connsiteX260" fmla="*/ 11337802 w 11830043"/>
              <a:gd name="connsiteY260" fmla="*/ 6273169 h 6533995"/>
              <a:gd name="connsiteX261" fmla="*/ 11347587 w 11830043"/>
              <a:gd name="connsiteY261" fmla="*/ 6282893 h 6533995"/>
              <a:gd name="connsiteX262" fmla="*/ 11337802 w 11830043"/>
              <a:gd name="connsiteY262" fmla="*/ 6292680 h 6533995"/>
              <a:gd name="connsiteX263" fmla="*/ 11328082 w 11830043"/>
              <a:gd name="connsiteY263" fmla="*/ 6282893 h 6533995"/>
              <a:gd name="connsiteX264" fmla="*/ 11337802 w 11830043"/>
              <a:gd name="connsiteY264" fmla="*/ 6273169 h 6533995"/>
              <a:gd name="connsiteX265" fmla="*/ 11096574 w 11830043"/>
              <a:gd name="connsiteY265" fmla="*/ 6273169 h 6533995"/>
              <a:gd name="connsiteX266" fmla="*/ 11106294 w 11830043"/>
              <a:gd name="connsiteY266" fmla="*/ 6282893 h 6533995"/>
              <a:gd name="connsiteX267" fmla="*/ 11096574 w 11830043"/>
              <a:gd name="connsiteY267" fmla="*/ 6292680 h 6533995"/>
              <a:gd name="connsiteX268" fmla="*/ 11086790 w 11830043"/>
              <a:gd name="connsiteY268" fmla="*/ 6282893 h 6533995"/>
              <a:gd name="connsiteX269" fmla="*/ 11096574 w 11830043"/>
              <a:gd name="connsiteY269" fmla="*/ 6273169 h 6533995"/>
              <a:gd name="connsiteX270" fmla="*/ 10855345 w 11830043"/>
              <a:gd name="connsiteY270" fmla="*/ 6273169 h 6533995"/>
              <a:gd name="connsiteX271" fmla="*/ 10865065 w 11830043"/>
              <a:gd name="connsiteY271" fmla="*/ 6282893 h 6533995"/>
              <a:gd name="connsiteX272" fmla="*/ 10855345 w 11830043"/>
              <a:gd name="connsiteY272" fmla="*/ 6292680 h 6533995"/>
              <a:gd name="connsiteX273" fmla="*/ 10845625 w 11830043"/>
              <a:gd name="connsiteY273" fmla="*/ 6282893 h 6533995"/>
              <a:gd name="connsiteX274" fmla="*/ 10855345 w 11830043"/>
              <a:gd name="connsiteY274" fmla="*/ 6273169 h 6533995"/>
              <a:gd name="connsiteX275" fmla="*/ 10614116 w 11830043"/>
              <a:gd name="connsiteY275" fmla="*/ 6273169 h 6533995"/>
              <a:gd name="connsiteX276" fmla="*/ 10623901 w 11830043"/>
              <a:gd name="connsiteY276" fmla="*/ 6282893 h 6533995"/>
              <a:gd name="connsiteX277" fmla="*/ 10614116 w 11830043"/>
              <a:gd name="connsiteY277" fmla="*/ 6292680 h 6533995"/>
              <a:gd name="connsiteX278" fmla="*/ 10604396 w 11830043"/>
              <a:gd name="connsiteY278" fmla="*/ 6282893 h 6533995"/>
              <a:gd name="connsiteX279" fmla="*/ 10614116 w 11830043"/>
              <a:gd name="connsiteY279" fmla="*/ 6273169 h 6533995"/>
              <a:gd name="connsiteX280" fmla="*/ 10372888 w 11830043"/>
              <a:gd name="connsiteY280" fmla="*/ 6273169 h 6533995"/>
              <a:gd name="connsiteX281" fmla="*/ 10382673 w 11830043"/>
              <a:gd name="connsiteY281" fmla="*/ 6282893 h 6533995"/>
              <a:gd name="connsiteX282" fmla="*/ 10372888 w 11830043"/>
              <a:gd name="connsiteY282" fmla="*/ 6292680 h 6533995"/>
              <a:gd name="connsiteX283" fmla="*/ 10363168 w 11830043"/>
              <a:gd name="connsiteY283" fmla="*/ 6282893 h 6533995"/>
              <a:gd name="connsiteX284" fmla="*/ 10372888 w 11830043"/>
              <a:gd name="connsiteY284" fmla="*/ 6273169 h 6533995"/>
              <a:gd name="connsiteX285" fmla="*/ 10131660 w 11830043"/>
              <a:gd name="connsiteY285" fmla="*/ 6273169 h 6533995"/>
              <a:gd name="connsiteX286" fmla="*/ 10141444 w 11830043"/>
              <a:gd name="connsiteY286" fmla="*/ 6282893 h 6533995"/>
              <a:gd name="connsiteX287" fmla="*/ 10131660 w 11830043"/>
              <a:gd name="connsiteY287" fmla="*/ 6292680 h 6533995"/>
              <a:gd name="connsiteX288" fmla="*/ 10121940 w 11830043"/>
              <a:gd name="connsiteY288" fmla="*/ 6282893 h 6533995"/>
              <a:gd name="connsiteX289" fmla="*/ 10131660 w 11830043"/>
              <a:gd name="connsiteY289" fmla="*/ 6273169 h 6533995"/>
              <a:gd name="connsiteX290" fmla="*/ 9890432 w 11830043"/>
              <a:gd name="connsiteY290" fmla="*/ 6273169 h 6533995"/>
              <a:gd name="connsiteX291" fmla="*/ 9900152 w 11830043"/>
              <a:gd name="connsiteY291" fmla="*/ 6282893 h 6533995"/>
              <a:gd name="connsiteX292" fmla="*/ 9890432 w 11830043"/>
              <a:gd name="connsiteY292" fmla="*/ 6292680 h 6533995"/>
              <a:gd name="connsiteX293" fmla="*/ 9880648 w 11830043"/>
              <a:gd name="connsiteY293" fmla="*/ 6282893 h 6533995"/>
              <a:gd name="connsiteX294" fmla="*/ 9890432 w 11830043"/>
              <a:gd name="connsiteY294" fmla="*/ 6273169 h 6533995"/>
              <a:gd name="connsiteX295" fmla="*/ 9649203 w 11830043"/>
              <a:gd name="connsiteY295" fmla="*/ 6273169 h 6533995"/>
              <a:gd name="connsiteX296" fmla="*/ 9658923 w 11830043"/>
              <a:gd name="connsiteY296" fmla="*/ 6282893 h 6533995"/>
              <a:gd name="connsiteX297" fmla="*/ 9649203 w 11830043"/>
              <a:gd name="connsiteY297" fmla="*/ 6292680 h 6533995"/>
              <a:gd name="connsiteX298" fmla="*/ 9639483 w 11830043"/>
              <a:gd name="connsiteY298" fmla="*/ 6282893 h 6533995"/>
              <a:gd name="connsiteX299" fmla="*/ 9649203 w 11830043"/>
              <a:gd name="connsiteY299" fmla="*/ 6273169 h 6533995"/>
              <a:gd name="connsiteX300" fmla="*/ 9417695 w 11830043"/>
              <a:gd name="connsiteY300" fmla="*/ 6273169 h 6533995"/>
              <a:gd name="connsiteX301" fmla="*/ 9427416 w 11830043"/>
              <a:gd name="connsiteY301" fmla="*/ 6282893 h 6533995"/>
              <a:gd name="connsiteX302" fmla="*/ 9417695 w 11830043"/>
              <a:gd name="connsiteY302" fmla="*/ 6292680 h 6533995"/>
              <a:gd name="connsiteX303" fmla="*/ 9407911 w 11830043"/>
              <a:gd name="connsiteY303" fmla="*/ 6282893 h 6533995"/>
              <a:gd name="connsiteX304" fmla="*/ 9417695 w 11830043"/>
              <a:gd name="connsiteY304" fmla="*/ 6273169 h 6533995"/>
              <a:gd name="connsiteX305" fmla="*/ 9176467 w 11830043"/>
              <a:gd name="connsiteY305" fmla="*/ 6273169 h 6533995"/>
              <a:gd name="connsiteX306" fmla="*/ 9186187 w 11830043"/>
              <a:gd name="connsiteY306" fmla="*/ 6282893 h 6533995"/>
              <a:gd name="connsiteX307" fmla="*/ 9176467 w 11830043"/>
              <a:gd name="connsiteY307" fmla="*/ 6292680 h 6533995"/>
              <a:gd name="connsiteX308" fmla="*/ 9166683 w 11830043"/>
              <a:gd name="connsiteY308" fmla="*/ 6282893 h 6533995"/>
              <a:gd name="connsiteX309" fmla="*/ 9176467 w 11830043"/>
              <a:gd name="connsiteY309" fmla="*/ 6273169 h 6533995"/>
              <a:gd name="connsiteX310" fmla="*/ 8935237 w 11830043"/>
              <a:gd name="connsiteY310" fmla="*/ 6273169 h 6533995"/>
              <a:gd name="connsiteX311" fmla="*/ 8944958 w 11830043"/>
              <a:gd name="connsiteY311" fmla="*/ 6282893 h 6533995"/>
              <a:gd name="connsiteX312" fmla="*/ 8935237 w 11830043"/>
              <a:gd name="connsiteY312" fmla="*/ 6292680 h 6533995"/>
              <a:gd name="connsiteX313" fmla="*/ 8925454 w 11830043"/>
              <a:gd name="connsiteY313" fmla="*/ 6282893 h 6533995"/>
              <a:gd name="connsiteX314" fmla="*/ 8935237 w 11830043"/>
              <a:gd name="connsiteY314" fmla="*/ 6273169 h 6533995"/>
              <a:gd name="connsiteX315" fmla="*/ 8694009 w 11830043"/>
              <a:gd name="connsiteY315" fmla="*/ 6273169 h 6533995"/>
              <a:gd name="connsiteX316" fmla="*/ 8703730 w 11830043"/>
              <a:gd name="connsiteY316" fmla="*/ 6282893 h 6533995"/>
              <a:gd name="connsiteX317" fmla="*/ 8694009 w 11830043"/>
              <a:gd name="connsiteY317" fmla="*/ 6292680 h 6533995"/>
              <a:gd name="connsiteX318" fmla="*/ 8684289 w 11830043"/>
              <a:gd name="connsiteY318" fmla="*/ 6282893 h 6533995"/>
              <a:gd name="connsiteX319" fmla="*/ 8694009 w 11830043"/>
              <a:gd name="connsiteY319" fmla="*/ 6273169 h 6533995"/>
              <a:gd name="connsiteX320" fmla="*/ 8452781 w 11830043"/>
              <a:gd name="connsiteY320" fmla="*/ 6273169 h 6533995"/>
              <a:gd name="connsiteX321" fmla="*/ 8462566 w 11830043"/>
              <a:gd name="connsiteY321" fmla="*/ 6282893 h 6533995"/>
              <a:gd name="connsiteX322" fmla="*/ 8452781 w 11830043"/>
              <a:gd name="connsiteY322" fmla="*/ 6292680 h 6533995"/>
              <a:gd name="connsiteX323" fmla="*/ 8443061 w 11830043"/>
              <a:gd name="connsiteY323" fmla="*/ 6282893 h 6533995"/>
              <a:gd name="connsiteX324" fmla="*/ 8452781 w 11830043"/>
              <a:gd name="connsiteY324" fmla="*/ 6273169 h 6533995"/>
              <a:gd name="connsiteX325" fmla="*/ 8211553 w 11830043"/>
              <a:gd name="connsiteY325" fmla="*/ 6273169 h 6533995"/>
              <a:gd name="connsiteX326" fmla="*/ 8221273 w 11830043"/>
              <a:gd name="connsiteY326" fmla="*/ 6282893 h 6533995"/>
              <a:gd name="connsiteX327" fmla="*/ 8211553 w 11830043"/>
              <a:gd name="connsiteY327" fmla="*/ 6292680 h 6533995"/>
              <a:gd name="connsiteX328" fmla="*/ 8201769 w 11830043"/>
              <a:gd name="connsiteY328" fmla="*/ 6282893 h 6533995"/>
              <a:gd name="connsiteX329" fmla="*/ 8211553 w 11830043"/>
              <a:gd name="connsiteY329" fmla="*/ 6273169 h 6533995"/>
              <a:gd name="connsiteX330" fmla="*/ 7970260 w 11830043"/>
              <a:gd name="connsiteY330" fmla="*/ 6273169 h 6533995"/>
              <a:gd name="connsiteX331" fmla="*/ 7980044 w 11830043"/>
              <a:gd name="connsiteY331" fmla="*/ 6282893 h 6533995"/>
              <a:gd name="connsiteX332" fmla="*/ 7970260 w 11830043"/>
              <a:gd name="connsiteY332" fmla="*/ 6292680 h 6533995"/>
              <a:gd name="connsiteX333" fmla="*/ 7960477 w 11830043"/>
              <a:gd name="connsiteY333" fmla="*/ 6282893 h 6533995"/>
              <a:gd name="connsiteX334" fmla="*/ 7970260 w 11830043"/>
              <a:gd name="connsiteY334" fmla="*/ 6273169 h 6533995"/>
              <a:gd name="connsiteX335" fmla="*/ 7729032 w 11830043"/>
              <a:gd name="connsiteY335" fmla="*/ 6273169 h 6533995"/>
              <a:gd name="connsiteX336" fmla="*/ 7738753 w 11830043"/>
              <a:gd name="connsiteY336" fmla="*/ 6282893 h 6533995"/>
              <a:gd name="connsiteX337" fmla="*/ 7729032 w 11830043"/>
              <a:gd name="connsiteY337" fmla="*/ 6292680 h 6533995"/>
              <a:gd name="connsiteX338" fmla="*/ 7719249 w 11830043"/>
              <a:gd name="connsiteY338" fmla="*/ 6282893 h 6533995"/>
              <a:gd name="connsiteX339" fmla="*/ 7729032 w 11830043"/>
              <a:gd name="connsiteY339" fmla="*/ 6273169 h 6533995"/>
              <a:gd name="connsiteX340" fmla="*/ 7487803 w 11830043"/>
              <a:gd name="connsiteY340" fmla="*/ 6273169 h 6533995"/>
              <a:gd name="connsiteX341" fmla="*/ 7497524 w 11830043"/>
              <a:gd name="connsiteY341" fmla="*/ 6282893 h 6533995"/>
              <a:gd name="connsiteX342" fmla="*/ 7487803 w 11830043"/>
              <a:gd name="connsiteY342" fmla="*/ 6292680 h 6533995"/>
              <a:gd name="connsiteX343" fmla="*/ 7478019 w 11830043"/>
              <a:gd name="connsiteY343" fmla="*/ 6282893 h 6533995"/>
              <a:gd name="connsiteX344" fmla="*/ 7487803 w 11830043"/>
              <a:gd name="connsiteY344" fmla="*/ 6273169 h 6533995"/>
              <a:gd name="connsiteX345" fmla="*/ 7246575 w 11830043"/>
              <a:gd name="connsiteY345" fmla="*/ 6273169 h 6533995"/>
              <a:gd name="connsiteX346" fmla="*/ 7256359 w 11830043"/>
              <a:gd name="connsiteY346" fmla="*/ 6282893 h 6533995"/>
              <a:gd name="connsiteX347" fmla="*/ 7246575 w 11830043"/>
              <a:gd name="connsiteY347" fmla="*/ 6292680 h 6533995"/>
              <a:gd name="connsiteX348" fmla="*/ 7236855 w 11830043"/>
              <a:gd name="connsiteY348" fmla="*/ 6282893 h 6533995"/>
              <a:gd name="connsiteX349" fmla="*/ 7246575 w 11830043"/>
              <a:gd name="connsiteY349" fmla="*/ 6273169 h 6533995"/>
              <a:gd name="connsiteX350" fmla="*/ 7005346 w 11830043"/>
              <a:gd name="connsiteY350" fmla="*/ 6273169 h 6533995"/>
              <a:gd name="connsiteX351" fmla="*/ 7015130 w 11830043"/>
              <a:gd name="connsiteY351" fmla="*/ 6282893 h 6533995"/>
              <a:gd name="connsiteX352" fmla="*/ 7005346 w 11830043"/>
              <a:gd name="connsiteY352" fmla="*/ 6292680 h 6533995"/>
              <a:gd name="connsiteX353" fmla="*/ 6995626 w 11830043"/>
              <a:gd name="connsiteY353" fmla="*/ 6282893 h 6533995"/>
              <a:gd name="connsiteX354" fmla="*/ 7005346 w 11830043"/>
              <a:gd name="connsiteY354" fmla="*/ 6273169 h 6533995"/>
              <a:gd name="connsiteX355" fmla="*/ 6764118 w 11830043"/>
              <a:gd name="connsiteY355" fmla="*/ 6273169 h 6533995"/>
              <a:gd name="connsiteX356" fmla="*/ 6773902 w 11830043"/>
              <a:gd name="connsiteY356" fmla="*/ 6282893 h 6533995"/>
              <a:gd name="connsiteX357" fmla="*/ 6764118 w 11830043"/>
              <a:gd name="connsiteY357" fmla="*/ 6292680 h 6533995"/>
              <a:gd name="connsiteX358" fmla="*/ 6754335 w 11830043"/>
              <a:gd name="connsiteY358" fmla="*/ 6282893 h 6533995"/>
              <a:gd name="connsiteX359" fmla="*/ 6764118 w 11830043"/>
              <a:gd name="connsiteY359" fmla="*/ 6273169 h 6533995"/>
              <a:gd name="connsiteX360" fmla="*/ 6522889 w 11830043"/>
              <a:gd name="connsiteY360" fmla="*/ 6273169 h 6533995"/>
              <a:gd name="connsiteX361" fmla="*/ 6532610 w 11830043"/>
              <a:gd name="connsiteY361" fmla="*/ 6282893 h 6533995"/>
              <a:gd name="connsiteX362" fmla="*/ 6522889 w 11830043"/>
              <a:gd name="connsiteY362" fmla="*/ 6292680 h 6533995"/>
              <a:gd name="connsiteX363" fmla="*/ 6513105 w 11830043"/>
              <a:gd name="connsiteY363" fmla="*/ 6282893 h 6533995"/>
              <a:gd name="connsiteX364" fmla="*/ 6522889 w 11830043"/>
              <a:gd name="connsiteY364" fmla="*/ 6273169 h 6533995"/>
              <a:gd name="connsiteX365" fmla="*/ 6281661 w 11830043"/>
              <a:gd name="connsiteY365" fmla="*/ 6273169 h 6533995"/>
              <a:gd name="connsiteX366" fmla="*/ 6291381 w 11830043"/>
              <a:gd name="connsiteY366" fmla="*/ 6282893 h 6533995"/>
              <a:gd name="connsiteX367" fmla="*/ 6281661 w 11830043"/>
              <a:gd name="connsiteY367" fmla="*/ 6292680 h 6533995"/>
              <a:gd name="connsiteX368" fmla="*/ 6271877 w 11830043"/>
              <a:gd name="connsiteY368" fmla="*/ 6282893 h 6533995"/>
              <a:gd name="connsiteX369" fmla="*/ 6281661 w 11830043"/>
              <a:gd name="connsiteY369" fmla="*/ 6273169 h 6533995"/>
              <a:gd name="connsiteX370" fmla="*/ 6040432 w 11830043"/>
              <a:gd name="connsiteY370" fmla="*/ 6273169 h 6533995"/>
              <a:gd name="connsiteX371" fmla="*/ 6050216 w 11830043"/>
              <a:gd name="connsiteY371" fmla="*/ 6282893 h 6533995"/>
              <a:gd name="connsiteX372" fmla="*/ 6040432 w 11830043"/>
              <a:gd name="connsiteY372" fmla="*/ 6292680 h 6533995"/>
              <a:gd name="connsiteX373" fmla="*/ 6030712 w 11830043"/>
              <a:gd name="connsiteY373" fmla="*/ 6282893 h 6533995"/>
              <a:gd name="connsiteX374" fmla="*/ 6040432 w 11830043"/>
              <a:gd name="connsiteY374" fmla="*/ 6273169 h 6533995"/>
              <a:gd name="connsiteX375" fmla="*/ 5799205 w 11830043"/>
              <a:gd name="connsiteY375" fmla="*/ 6273169 h 6533995"/>
              <a:gd name="connsiteX376" fmla="*/ 5808989 w 11830043"/>
              <a:gd name="connsiteY376" fmla="*/ 6282893 h 6533995"/>
              <a:gd name="connsiteX377" fmla="*/ 5799205 w 11830043"/>
              <a:gd name="connsiteY377" fmla="*/ 6292680 h 6533995"/>
              <a:gd name="connsiteX378" fmla="*/ 5789486 w 11830043"/>
              <a:gd name="connsiteY378" fmla="*/ 6282893 h 6533995"/>
              <a:gd name="connsiteX379" fmla="*/ 5799205 w 11830043"/>
              <a:gd name="connsiteY379" fmla="*/ 6273169 h 6533995"/>
              <a:gd name="connsiteX380" fmla="*/ 5557992 w 11830043"/>
              <a:gd name="connsiteY380" fmla="*/ 6273169 h 6533995"/>
              <a:gd name="connsiteX381" fmla="*/ 5567774 w 11830043"/>
              <a:gd name="connsiteY381" fmla="*/ 6282893 h 6533995"/>
              <a:gd name="connsiteX382" fmla="*/ 5557992 w 11830043"/>
              <a:gd name="connsiteY382" fmla="*/ 6292680 h 6533995"/>
              <a:gd name="connsiteX383" fmla="*/ 5548208 w 11830043"/>
              <a:gd name="connsiteY383" fmla="*/ 6282893 h 6533995"/>
              <a:gd name="connsiteX384" fmla="*/ 5557992 w 11830043"/>
              <a:gd name="connsiteY384" fmla="*/ 6273169 h 6533995"/>
              <a:gd name="connsiteX385" fmla="*/ 5316710 w 11830043"/>
              <a:gd name="connsiteY385" fmla="*/ 6273169 h 6533995"/>
              <a:gd name="connsiteX386" fmla="*/ 5326432 w 11830043"/>
              <a:gd name="connsiteY386" fmla="*/ 6282893 h 6533995"/>
              <a:gd name="connsiteX387" fmla="*/ 5316710 w 11830043"/>
              <a:gd name="connsiteY387" fmla="*/ 6292680 h 6533995"/>
              <a:gd name="connsiteX388" fmla="*/ 5306926 w 11830043"/>
              <a:gd name="connsiteY388" fmla="*/ 6282893 h 6533995"/>
              <a:gd name="connsiteX389" fmla="*/ 5316710 w 11830043"/>
              <a:gd name="connsiteY389" fmla="*/ 6273169 h 6533995"/>
              <a:gd name="connsiteX390" fmla="*/ 5075486 w 11830043"/>
              <a:gd name="connsiteY390" fmla="*/ 6273169 h 6533995"/>
              <a:gd name="connsiteX391" fmla="*/ 5085202 w 11830043"/>
              <a:gd name="connsiteY391" fmla="*/ 6282893 h 6533995"/>
              <a:gd name="connsiteX392" fmla="*/ 5075486 w 11830043"/>
              <a:gd name="connsiteY392" fmla="*/ 6292680 h 6533995"/>
              <a:gd name="connsiteX393" fmla="*/ 5065707 w 11830043"/>
              <a:gd name="connsiteY393" fmla="*/ 6282893 h 6533995"/>
              <a:gd name="connsiteX394" fmla="*/ 5075486 w 11830043"/>
              <a:gd name="connsiteY394" fmla="*/ 6273169 h 6533995"/>
              <a:gd name="connsiteX395" fmla="*/ 4834252 w 11830043"/>
              <a:gd name="connsiteY395" fmla="*/ 6273169 h 6533995"/>
              <a:gd name="connsiteX396" fmla="*/ 4844040 w 11830043"/>
              <a:gd name="connsiteY396" fmla="*/ 6282893 h 6533995"/>
              <a:gd name="connsiteX397" fmla="*/ 4834252 w 11830043"/>
              <a:gd name="connsiteY397" fmla="*/ 6292680 h 6533995"/>
              <a:gd name="connsiteX398" fmla="*/ 4824534 w 11830043"/>
              <a:gd name="connsiteY398" fmla="*/ 6282893 h 6533995"/>
              <a:gd name="connsiteX399" fmla="*/ 4834252 w 11830043"/>
              <a:gd name="connsiteY399" fmla="*/ 6273169 h 6533995"/>
              <a:gd name="connsiteX400" fmla="*/ 4593019 w 11830043"/>
              <a:gd name="connsiteY400" fmla="*/ 6273169 h 6533995"/>
              <a:gd name="connsiteX401" fmla="*/ 4602795 w 11830043"/>
              <a:gd name="connsiteY401" fmla="*/ 6282893 h 6533995"/>
              <a:gd name="connsiteX402" fmla="*/ 4593019 w 11830043"/>
              <a:gd name="connsiteY402" fmla="*/ 6292680 h 6533995"/>
              <a:gd name="connsiteX403" fmla="*/ 4583304 w 11830043"/>
              <a:gd name="connsiteY403" fmla="*/ 6282893 h 6533995"/>
              <a:gd name="connsiteX404" fmla="*/ 4593019 w 11830043"/>
              <a:gd name="connsiteY404" fmla="*/ 6273169 h 6533995"/>
              <a:gd name="connsiteX405" fmla="*/ 4351806 w 11830043"/>
              <a:gd name="connsiteY405" fmla="*/ 6273169 h 6533995"/>
              <a:gd name="connsiteX406" fmla="*/ 4361580 w 11830043"/>
              <a:gd name="connsiteY406" fmla="*/ 6282893 h 6533995"/>
              <a:gd name="connsiteX407" fmla="*/ 4351806 w 11830043"/>
              <a:gd name="connsiteY407" fmla="*/ 6292680 h 6533995"/>
              <a:gd name="connsiteX408" fmla="*/ 4342006 w 11830043"/>
              <a:gd name="connsiteY408" fmla="*/ 6282893 h 6533995"/>
              <a:gd name="connsiteX409" fmla="*/ 4351806 w 11830043"/>
              <a:gd name="connsiteY409" fmla="*/ 6273169 h 6533995"/>
              <a:gd name="connsiteX410" fmla="*/ 4110583 w 11830043"/>
              <a:gd name="connsiteY410" fmla="*/ 6273169 h 6533995"/>
              <a:gd name="connsiteX411" fmla="*/ 4120362 w 11830043"/>
              <a:gd name="connsiteY411" fmla="*/ 6282893 h 6533995"/>
              <a:gd name="connsiteX412" fmla="*/ 4110583 w 11830043"/>
              <a:gd name="connsiteY412" fmla="*/ 6292680 h 6533995"/>
              <a:gd name="connsiteX413" fmla="*/ 4100801 w 11830043"/>
              <a:gd name="connsiteY413" fmla="*/ 6282893 h 6533995"/>
              <a:gd name="connsiteX414" fmla="*/ 4110583 w 11830043"/>
              <a:gd name="connsiteY414" fmla="*/ 6273169 h 6533995"/>
              <a:gd name="connsiteX415" fmla="*/ 3869432 w 11830043"/>
              <a:gd name="connsiteY415" fmla="*/ 6273169 h 6533995"/>
              <a:gd name="connsiteX416" fmla="*/ 3879151 w 11830043"/>
              <a:gd name="connsiteY416" fmla="*/ 6282893 h 6533995"/>
              <a:gd name="connsiteX417" fmla="*/ 3869432 w 11830043"/>
              <a:gd name="connsiteY417" fmla="*/ 6292680 h 6533995"/>
              <a:gd name="connsiteX418" fmla="*/ 3859649 w 11830043"/>
              <a:gd name="connsiteY418" fmla="*/ 6282893 h 6533995"/>
              <a:gd name="connsiteX419" fmla="*/ 3869432 w 11830043"/>
              <a:gd name="connsiteY419" fmla="*/ 6273169 h 6533995"/>
              <a:gd name="connsiteX420" fmla="*/ 3628215 w 11830043"/>
              <a:gd name="connsiteY420" fmla="*/ 6273169 h 6533995"/>
              <a:gd name="connsiteX421" fmla="*/ 3637936 w 11830043"/>
              <a:gd name="connsiteY421" fmla="*/ 6282893 h 6533995"/>
              <a:gd name="connsiteX422" fmla="*/ 3628215 w 11830043"/>
              <a:gd name="connsiteY422" fmla="*/ 6292680 h 6533995"/>
              <a:gd name="connsiteX423" fmla="*/ 3618433 w 11830043"/>
              <a:gd name="connsiteY423" fmla="*/ 6282893 h 6533995"/>
              <a:gd name="connsiteX424" fmla="*/ 3628215 w 11830043"/>
              <a:gd name="connsiteY424" fmla="*/ 6273169 h 6533995"/>
              <a:gd name="connsiteX425" fmla="*/ 3386960 w 11830043"/>
              <a:gd name="connsiteY425" fmla="*/ 6273169 h 6533995"/>
              <a:gd name="connsiteX426" fmla="*/ 3396746 w 11830043"/>
              <a:gd name="connsiteY426" fmla="*/ 6282893 h 6533995"/>
              <a:gd name="connsiteX427" fmla="*/ 3386960 w 11830043"/>
              <a:gd name="connsiteY427" fmla="*/ 6292680 h 6533995"/>
              <a:gd name="connsiteX428" fmla="*/ 3377238 w 11830043"/>
              <a:gd name="connsiteY428" fmla="*/ 6282893 h 6533995"/>
              <a:gd name="connsiteX429" fmla="*/ 3386960 w 11830043"/>
              <a:gd name="connsiteY429" fmla="*/ 6273169 h 6533995"/>
              <a:gd name="connsiteX430" fmla="*/ 3145752 w 11830043"/>
              <a:gd name="connsiteY430" fmla="*/ 6273169 h 6533995"/>
              <a:gd name="connsiteX431" fmla="*/ 3155535 w 11830043"/>
              <a:gd name="connsiteY431" fmla="*/ 6282893 h 6533995"/>
              <a:gd name="connsiteX432" fmla="*/ 3145752 w 11830043"/>
              <a:gd name="connsiteY432" fmla="*/ 6292680 h 6533995"/>
              <a:gd name="connsiteX433" fmla="*/ 3136034 w 11830043"/>
              <a:gd name="connsiteY433" fmla="*/ 6282893 h 6533995"/>
              <a:gd name="connsiteX434" fmla="*/ 3145752 w 11830043"/>
              <a:gd name="connsiteY434" fmla="*/ 6273169 h 6533995"/>
              <a:gd name="connsiteX435" fmla="*/ 2904575 w 11830043"/>
              <a:gd name="connsiteY435" fmla="*/ 6273169 h 6533995"/>
              <a:gd name="connsiteX436" fmla="*/ 2914358 w 11830043"/>
              <a:gd name="connsiteY436" fmla="*/ 6282893 h 6533995"/>
              <a:gd name="connsiteX437" fmla="*/ 2904575 w 11830043"/>
              <a:gd name="connsiteY437" fmla="*/ 6292680 h 6533995"/>
              <a:gd name="connsiteX438" fmla="*/ 2894794 w 11830043"/>
              <a:gd name="connsiteY438" fmla="*/ 6282893 h 6533995"/>
              <a:gd name="connsiteX439" fmla="*/ 2904575 w 11830043"/>
              <a:gd name="connsiteY439" fmla="*/ 6273169 h 6533995"/>
              <a:gd name="connsiteX440" fmla="*/ 2663280 w 11830043"/>
              <a:gd name="connsiteY440" fmla="*/ 6273169 h 6533995"/>
              <a:gd name="connsiteX441" fmla="*/ 2673000 w 11830043"/>
              <a:gd name="connsiteY441" fmla="*/ 6282893 h 6533995"/>
              <a:gd name="connsiteX442" fmla="*/ 2663280 w 11830043"/>
              <a:gd name="connsiteY442" fmla="*/ 6292680 h 6533995"/>
              <a:gd name="connsiteX443" fmla="*/ 2653494 w 11830043"/>
              <a:gd name="connsiteY443" fmla="*/ 6282893 h 6533995"/>
              <a:gd name="connsiteX444" fmla="*/ 2663280 w 11830043"/>
              <a:gd name="connsiteY444" fmla="*/ 6273169 h 6533995"/>
              <a:gd name="connsiteX445" fmla="*/ 2422040 w 11830043"/>
              <a:gd name="connsiteY445" fmla="*/ 6273169 h 6533995"/>
              <a:gd name="connsiteX446" fmla="*/ 2431755 w 11830043"/>
              <a:gd name="connsiteY446" fmla="*/ 6282893 h 6533995"/>
              <a:gd name="connsiteX447" fmla="*/ 2422040 w 11830043"/>
              <a:gd name="connsiteY447" fmla="*/ 6292680 h 6533995"/>
              <a:gd name="connsiteX448" fmla="*/ 2412260 w 11830043"/>
              <a:gd name="connsiteY448" fmla="*/ 6282893 h 6533995"/>
              <a:gd name="connsiteX449" fmla="*/ 2422040 w 11830043"/>
              <a:gd name="connsiteY449" fmla="*/ 6273169 h 6533995"/>
              <a:gd name="connsiteX450" fmla="*/ 2180796 w 11830043"/>
              <a:gd name="connsiteY450" fmla="*/ 6273169 h 6533995"/>
              <a:gd name="connsiteX451" fmla="*/ 2190581 w 11830043"/>
              <a:gd name="connsiteY451" fmla="*/ 6282893 h 6533995"/>
              <a:gd name="connsiteX452" fmla="*/ 2180796 w 11830043"/>
              <a:gd name="connsiteY452" fmla="*/ 6292680 h 6533995"/>
              <a:gd name="connsiteX453" fmla="*/ 2171087 w 11830043"/>
              <a:gd name="connsiteY453" fmla="*/ 6282893 h 6533995"/>
              <a:gd name="connsiteX454" fmla="*/ 2180796 w 11830043"/>
              <a:gd name="connsiteY454" fmla="*/ 6273169 h 6533995"/>
              <a:gd name="connsiteX455" fmla="*/ 1939584 w 11830043"/>
              <a:gd name="connsiteY455" fmla="*/ 6273169 h 6533995"/>
              <a:gd name="connsiteX456" fmla="*/ 1949367 w 11830043"/>
              <a:gd name="connsiteY456" fmla="*/ 6282893 h 6533995"/>
              <a:gd name="connsiteX457" fmla="*/ 1939584 w 11830043"/>
              <a:gd name="connsiteY457" fmla="*/ 6292680 h 6533995"/>
              <a:gd name="connsiteX458" fmla="*/ 1929862 w 11830043"/>
              <a:gd name="connsiteY458" fmla="*/ 6282893 h 6533995"/>
              <a:gd name="connsiteX459" fmla="*/ 1939584 w 11830043"/>
              <a:gd name="connsiteY459" fmla="*/ 6273169 h 6533995"/>
              <a:gd name="connsiteX460" fmla="*/ 1698333 w 11830043"/>
              <a:gd name="connsiteY460" fmla="*/ 6273169 h 6533995"/>
              <a:gd name="connsiteX461" fmla="*/ 1708119 w 11830043"/>
              <a:gd name="connsiteY461" fmla="*/ 6282893 h 6533995"/>
              <a:gd name="connsiteX462" fmla="*/ 1698333 w 11830043"/>
              <a:gd name="connsiteY462" fmla="*/ 6292680 h 6533995"/>
              <a:gd name="connsiteX463" fmla="*/ 1688549 w 11830043"/>
              <a:gd name="connsiteY463" fmla="*/ 6282893 h 6533995"/>
              <a:gd name="connsiteX464" fmla="*/ 1698333 w 11830043"/>
              <a:gd name="connsiteY464" fmla="*/ 6273169 h 6533995"/>
              <a:gd name="connsiteX465" fmla="*/ 1457109 w 11830043"/>
              <a:gd name="connsiteY465" fmla="*/ 6273169 h 6533995"/>
              <a:gd name="connsiteX466" fmla="*/ 1466829 w 11830043"/>
              <a:gd name="connsiteY466" fmla="*/ 6282893 h 6533995"/>
              <a:gd name="connsiteX467" fmla="*/ 1457109 w 11830043"/>
              <a:gd name="connsiteY467" fmla="*/ 6292680 h 6533995"/>
              <a:gd name="connsiteX468" fmla="*/ 1447325 w 11830043"/>
              <a:gd name="connsiteY468" fmla="*/ 6282893 h 6533995"/>
              <a:gd name="connsiteX469" fmla="*/ 1457109 w 11830043"/>
              <a:gd name="connsiteY469" fmla="*/ 6273169 h 6533995"/>
              <a:gd name="connsiteX470" fmla="*/ 1215888 w 11830043"/>
              <a:gd name="connsiteY470" fmla="*/ 6273169 h 6533995"/>
              <a:gd name="connsiteX471" fmla="*/ 1225671 w 11830043"/>
              <a:gd name="connsiteY471" fmla="*/ 6282893 h 6533995"/>
              <a:gd name="connsiteX472" fmla="*/ 1215888 w 11830043"/>
              <a:gd name="connsiteY472" fmla="*/ 6292680 h 6533995"/>
              <a:gd name="connsiteX473" fmla="*/ 1206168 w 11830043"/>
              <a:gd name="connsiteY473" fmla="*/ 6282893 h 6533995"/>
              <a:gd name="connsiteX474" fmla="*/ 1215888 w 11830043"/>
              <a:gd name="connsiteY474" fmla="*/ 6273169 h 6533995"/>
              <a:gd name="connsiteX475" fmla="*/ 974668 w 11830043"/>
              <a:gd name="connsiteY475" fmla="*/ 6273169 h 6533995"/>
              <a:gd name="connsiteX476" fmla="*/ 984451 w 11830043"/>
              <a:gd name="connsiteY476" fmla="*/ 6282893 h 6533995"/>
              <a:gd name="connsiteX477" fmla="*/ 974668 w 11830043"/>
              <a:gd name="connsiteY477" fmla="*/ 6292680 h 6533995"/>
              <a:gd name="connsiteX478" fmla="*/ 964948 w 11830043"/>
              <a:gd name="connsiteY478" fmla="*/ 6282893 h 6533995"/>
              <a:gd name="connsiteX479" fmla="*/ 974668 w 11830043"/>
              <a:gd name="connsiteY479" fmla="*/ 6273169 h 6533995"/>
              <a:gd name="connsiteX480" fmla="*/ 733448 w 11830043"/>
              <a:gd name="connsiteY480" fmla="*/ 6273169 h 6533995"/>
              <a:gd name="connsiteX481" fmla="*/ 743167 w 11830043"/>
              <a:gd name="connsiteY481" fmla="*/ 6282893 h 6533995"/>
              <a:gd name="connsiteX482" fmla="*/ 733448 w 11830043"/>
              <a:gd name="connsiteY482" fmla="*/ 6292680 h 6533995"/>
              <a:gd name="connsiteX483" fmla="*/ 723664 w 11830043"/>
              <a:gd name="connsiteY483" fmla="*/ 6282893 h 6533995"/>
              <a:gd name="connsiteX484" fmla="*/ 733448 w 11830043"/>
              <a:gd name="connsiteY484" fmla="*/ 6273169 h 6533995"/>
              <a:gd name="connsiteX485" fmla="*/ 492227 w 11830043"/>
              <a:gd name="connsiteY485" fmla="*/ 6273169 h 6533995"/>
              <a:gd name="connsiteX486" fmla="*/ 501947 w 11830043"/>
              <a:gd name="connsiteY486" fmla="*/ 6282893 h 6533995"/>
              <a:gd name="connsiteX487" fmla="*/ 492227 w 11830043"/>
              <a:gd name="connsiteY487" fmla="*/ 6292680 h 6533995"/>
              <a:gd name="connsiteX488" fmla="*/ 482443 w 11830043"/>
              <a:gd name="connsiteY488" fmla="*/ 6282893 h 6533995"/>
              <a:gd name="connsiteX489" fmla="*/ 492227 w 11830043"/>
              <a:gd name="connsiteY489" fmla="*/ 6273169 h 6533995"/>
              <a:gd name="connsiteX490" fmla="*/ 251007 w 11830043"/>
              <a:gd name="connsiteY490" fmla="*/ 6273169 h 6533995"/>
              <a:gd name="connsiteX491" fmla="*/ 260791 w 11830043"/>
              <a:gd name="connsiteY491" fmla="*/ 6282893 h 6533995"/>
              <a:gd name="connsiteX492" fmla="*/ 251007 w 11830043"/>
              <a:gd name="connsiteY492" fmla="*/ 6292680 h 6533995"/>
              <a:gd name="connsiteX493" fmla="*/ 241288 w 11830043"/>
              <a:gd name="connsiteY493" fmla="*/ 6282893 h 6533995"/>
              <a:gd name="connsiteX494" fmla="*/ 251007 w 11830043"/>
              <a:gd name="connsiteY494" fmla="*/ 6273169 h 6533995"/>
              <a:gd name="connsiteX495" fmla="*/ 9724 w 11830043"/>
              <a:gd name="connsiteY495" fmla="*/ 6273169 h 6533995"/>
              <a:gd name="connsiteX496" fmla="*/ 19508 w 11830043"/>
              <a:gd name="connsiteY496" fmla="*/ 6282893 h 6533995"/>
              <a:gd name="connsiteX497" fmla="*/ 9724 w 11830043"/>
              <a:gd name="connsiteY497" fmla="*/ 6292680 h 6533995"/>
              <a:gd name="connsiteX498" fmla="*/ 4 w 11830043"/>
              <a:gd name="connsiteY498" fmla="*/ 6282893 h 6533995"/>
              <a:gd name="connsiteX499" fmla="*/ 9724 w 11830043"/>
              <a:gd name="connsiteY499" fmla="*/ 6273169 h 6533995"/>
              <a:gd name="connsiteX500" fmla="*/ 11820259 w 11830043"/>
              <a:gd name="connsiteY500" fmla="*/ 6031918 h 6533995"/>
              <a:gd name="connsiteX501" fmla="*/ 11830043 w 11830043"/>
              <a:gd name="connsiteY501" fmla="*/ 6041642 h 6533995"/>
              <a:gd name="connsiteX502" fmla="*/ 11820259 w 11830043"/>
              <a:gd name="connsiteY502" fmla="*/ 6051429 h 6533995"/>
              <a:gd name="connsiteX503" fmla="*/ 11810539 w 11830043"/>
              <a:gd name="connsiteY503" fmla="*/ 6041642 h 6533995"/>
              <a:gd name="connsiteX504" fmla="*/ 11820259 w 11830043"/>
              <a:gd name="connsiteY504" fmla="*/ 6031918 h 6533995"/>
              <a:gd name="connsiteX505" fmla="*/ 11579030 w 11830043"/>
              <a:gd name="connsiteY505" fmla="*/ 6031918 h 6533995"/>
              <a:gd name="connsiteX506" fmla="*/ 11588815 w 11830043"/>
              <a:gd name="connsiteY506" fmla="*/ 6041642 h 6533995"/>
              <a:gd name="connsiteX507" fmla="*/ 11579030 w 11830043"/>
              <a:gd name="connsiteY507" fmla="*/ 6051429 h 6533995"/>
              <a:gd name="connsiteX508" fmla="*/ 11569310 w 11830043"/>
              <a:gd name="connsiteY508" fmla="*/ 6041642 h 6533995"/>
              <a:gd name="connsiteX509" fmla="*/ 11579030 w 11830043"/>
              <a:gd name="connsiteY509" fmla="*/ 6031918 h 6533995"/>
              <a:gd name="connsiteX510" fmla="*/ 11337802 w 11830043"/>
              <a:gd name="connsiteY510" fmla="*/ 6031918 h 6533995"/>
              <a:gd name="connsiteX511" fmla="*/ 11347587 w 11830043"/>
              <a:gd name="connsiteY511" fmla="*/ 6041642 h 6533995"/>
              <a:gd name="connsiteX512" fmla="*/ 11337802 w 11830043"/>
              <a:gd name="connsiteY512" fmla="*/ 6051429 h 6533995"/>
              <a:gd name="connsiteX513" fmla="*/ 11328082 w 11830043"/>
              <a:gd name="connsiteY513" fmla="*/ 6041642 h 6533995"/>
              <a:gd name="connsiteX514" fmla="*/ 11337802 w 11830043"/>
              <a:gd name="connsiteY514" fmla="*/ 6031918 h 6533995"/>
              <a:gd name="connsiteX515" fmla="*/ 11096574 w 11830043"/>
              <a:gd name="connsiteY515" fmla="*/ 6031918 h 6533995"/>
              <a:gd name="connsiteX516" fmla="*/ 11106294 w 11830043"/>
              <a:gd name="connsiteY516" fmla="*/ 6041642 h 6533995"/>
              <a:gd name="connsiteX517" fmla="*/ 11096574 w 11830043"/>
              <a:gd name="connsiteY517" fmla="*/ 6051429 h 6533995"/>
              <a:gd name="connsiteX518" fmla="*/ 11086790 w 11830043"/>
              <a:gd name="connsiteY518" fmla="*/ 6041642 h 6533995"/>
              <a:gd name="connsiteX519" fmla="*/ 11096574 w 11830043"/>
              <a:gd name="connsiteY519" fmla="*/ 6031918 h 6533995"/>
              <a:gd name="connsiteX520" fmla="*/ 10855345 w 11830043"/>
              <a:gd name="connsiteY520" fmla="*/ 6031918 h 6533995"/>
              <a:gd name="connsiteX521" fmla="*/ 10865065 w 11830043"/>
              <a:gd name="connsiteY521" fmla="*/ 6041642 h 6533995"/>
              <a:gd name="connsiteX522" fmla="*/ 10855345 w 11830043"/>
              <a:gd name="connsiteY522" fmla="*/ 6051429 h 6533995"/>
              <a:gd name="connsiteX523" fmla="*/ 10845625 w 11830043"/>
              <a:gd name="connsiteY523" fmla="*/ 6041642 h 6533995"/>
              <a:gd name="connsiteX524" fmla="*/ 10855345 w 11830043"/>
              <a:gd name="connsiteY524" fmla="*/ 6031918 h 6533995"/>
              <a:gd name="connsiteX525" fmla="*/ 10614116 w 11830043"/>
              <a:gd name="connsiteY525" fmla="*/ 6031918 h 6533995"/>
              <a:gd name="connsiteX526" fmla="*/ 10623901 w 11830043"/>
              <a:gd name="connsiteY526" fmla="*/ 6041642 h 6533995"/>
              <a:gd name="connsiteX527" fmla="*/ 10614116 w 11830043"/>
              <a:gd name="connsiteY527" fmla="*/ 6051429 h 6533995"/>
              <a:gd name="connsiteX528" fmla="*/ 10604396 w 11830043"/>
              <a:gd name="connsiteY528" fmla="*/ 6041642 h 6533995"/>
              <a:gd name="connsiteX529" fmla="*/ 10614116 w 11830043"/>
              <a:gd name="connsiteY529" fmla="*/ 6031918 h 6533995"/>
              <a:gd name="connsiteX530" fmla="*/ 10372888 w 11830043"/>
              <a:gd name="connsiteY530" fmla="*/ 6031918 h 6533995"/>
              <a:gd name="connsiteX531" fmla="*/ 10382673 w 11830043"/>
              <a:gd name="connsiteY531" fmla="*/ 6041642 h 6533995"/>
              <a:gd name="connsiteX532" fmla="*/ 10372888 w 11830043"/>
              <a:gd name="connsiteY532" fmla="*/ 6051429 h 6533995"/>
              <a:gd name="connsiteX533" fmla="*/ 10363168 w 11830043"/>
              <a:gd name="connsiteY533" fmla="*/ 6041642 h 6533995"/>
              <a:gd name="connsiteX534" fmla="*/ 10372888 w 11830043"/>
              <a:gd name="connsiteY534" fmla="*/ 6031918 h 6533995"/>
              <a:gd name="connsiteX535" fmla="*/ 10131660 w 11830043"/>
              <a:gd name="connsiteY535" fmla="*/ 6031918 h 6533995"/>
              <a:gd name="connsiteX536" fmla="*/ 10141444 w 11830043"/>
              <a:gd name="connsiteY536" fmla="*/ 6041642 h 6533995"/>
              <a:gd name="connsiteX537" fmla="*/ 10131660 w 11830043"/>
              <a:gd name="connsiteY537" fmla="*/ 6051429 h 6533995"/>
              <a:gd name="connsiteX538" fmla="*/ 10121940 w 11830043"/>
              <a:gd name="connsiteY538" fmla="*/ 6041642 h 6533995"/>
              <a:gd name="connsiteX539" fmla="*/ 10131660 w 11830043"/>
              <a:gd name="connsiteY539" fmla="*/ 6031918 h 6533995"/>
              <a:gd name="connsiteX540" fmla="*/ 9890432 w 11830043"/>
              <a:gd name="connsiteY540" fmla="*/ 6031918 h 6533995"/>
              <a:gd name="connsiteX541" fmla="*/ 9900152 w 11830043"/>
              <a:gd name="connsiteY541" fmla="*/ 6041642 h 6533995"/>
              <a:gd name="connsiteX542" fmla="*/ 9890432 w 11830043"/>
              <a:gd name="connsiteY542" fmla="*/ 6051429 h 6533995"/>
              <a:gd name="connsiteX543" fmla="*/ 9880648 w 11830043"/>
              <a:gd name="connsiteY543" fmla="*/ 6041642 h 6533995"/>
              <a:gd name="connsiteX544" fmla="*/ 9890432 w 11830043"/>
              <a:gd name="connsiteY544" fmla="*/ 6031918 h 6533995"/>
              <a:gd name="connsiteX545" fmla="*/ 9649203 w 11830043"/>
              <a:gd name="connsiteY545" fmla="*/ 6031918 h 6533995"/>
              <a:gd name="connsiteX546" fmla="*/ 9658923 w 11830043"/>
              <a:gd name="connsiteY546" fmla="*/ 6041642 h 6533995"/>
              <a:gd name="connsiteX547" fmla="*/ 9649203 w 11830043"/>
              <a:gd name="connsiteY547" fmla="*/ 6051429 h 6533995"/>
              <a:gd name="connsiteX548" fmla="*/ 9639483 w 11830043"/>
              <a:gd name="connsiteY548" fmla="*/ 6041642 h 6533995"/>
              <a:gd name="connsiteX549" fmla="*/ 9649203 w 11830043"/>
              <a:gd name="connsiteY549" fmla="*/ 6031918 h 6533995"/>
              <a:gd name="connsiteX550" fmla="*/ 9417695 w 11830043"/>
              <a:gd name="connsiteY550" fmla="*/ 6031918 h 6533995"/>
              <a:gd name="connsiteX551" fmla="*/ 9427416 w 11830043"/>
              <a:gd name="connsiteY551" fmla="*/ 6041642 h 6533995"/>
              <a:gd name="connsiteX552" fmla="*/ 9417695 w 11830043"/>
              <a:gd name="connsiteY552" fmla="*/ 6051429 h 6533995"/>
              <a:gd name="connsiteX553" fmla="*/ 9407911 w 11830043"/>
              <a:gd name="connsiteY553" fmla="*/ 6041642 h 6533995"/>
              <a:gd name="connsiteX554" fmla="*/ 9417695 w 11830043"/>
              <a:gd name="connsiteY554" fmla="*/ 6031918 h 6533995"/>
              <a:gd name="connsiteX555" fmla="*/ 9176467 w 11830043"/>
              <a:gd name="connsiteY555" fmla="*/ 6031918 h 6533995"/>
              <a:gd name="connsiteX556" fmla="*/ 9186187 w 11830043"/>
              <a:gd name="connsiteY556" fmla="*/ 6041642 h 6533995"/>
              <a:gd name="connsiteX557" fmla="*/ 9176467 w 11830043"/>
              <a:gd name="connsiteY557" fmla="*/ 6051429 h 6533995"/>
              <a:gd name="connsiteX558" fmla="*/ 9166683 w 11830043"/>
              <a:gd name="connsiteY558" fmla="*/ 6041642 h 6533995"/>
              <a:gd name="connsiteX559" fmla="*/ 9176467 w 11830043"/>
              <a:gd name="connsiteY559" fmla="*/ 6031918 h 6533995"/>
              <a:gd name="connsiteX560" fmla="*/ 8935237 w 11830043"/>
              <a:gd name="connsiteY560" fmla="*/ 6031918 h 6533995"/>
              <a:gd name="connsiteX561" fmla="*/ 8944958 w 11830043"/>
              <a:gd name="connsiteY561" fmla="*/ 6041642 h 6533995"/>
              <a:gd name="connsiteX562" fmla="*/ 8935237 w 11830043"/>
              <a:gd name="connsiteY562" fmla="*/ 6051429 h 6533995"/>
              <a:gd name="connsiteX563" fmla="*/ 8925454 w 11830043"/>
              <a:gd name="connsiteY563" fmla="*/ 6041642 h 6533995"/>
              <a:gd name="connsiteX564" fmla="*/ 8935237 w 11830043"/>
              <a:gd name="connsiteY564" fmla="*/ 6031918 h 6533995"/>
              <a:gd name="connsiteX565" fmla="*/ 8694009 w 11830043"/>
              <a:gd name="connsiteY565" fmla="*/ 6031918 h 6533995"/>
              <a:gd name="connsiteX566" fmla="*/ 8703730 w 11830043"/>
              <a:gd name="connsiteY566" fmla="*/ 6041642 h 6533995"/>
              <a:gd name="connsiteX567" fmla="*/ 8694009 w 11830043"/>
              <a:gd name="connsiteY567" fmla="*/ 6051429 h 6533995"/>
              <a:gd name="connsiteX568" fmla="*/ 8684289 w 11830043"/>
              <a:gd name="connsiteY568" fmla="*/ 6041642 h 6533995"/>
              <a:gd name="connsiteX569" fmla="*/ 8694009 w 11830043"/>
              <a:gd name="connsiteY569" fmla="*/ 6031918 h 6533995"/>
              <a:gd name="connsiteX570" fmla="*/ 8452781 w 11830043"/>
              <a:gd name="connsiteY570" fmla="*/ 6031918 h 6533995"/>
              <a:gd name="connsiteX571" fmla="*/ 8462566 w 11830043"/>
              <a:gd name="connsiteY571" fmla="*/ 6041642 h 6533995"/>
              <a:gd name="connsiteX572" fmla="*/ 8452781 w 11830043"/>
              <a:gd name="connsiteY572" fmla="*/ 6051429 h 6533995"/>
              <a:gd name="connsiteX573" fmla="*/ 8443061 w 11830043"/>
              <a:gd name="connsiteY573" fmla="*/ 6041642 h 6533995"/>
              <a:gd name="connsiteX574" fmla="*/ 8452781 w 11830043"/>
              <a:gd name="connsiteY574" fmla="*/ 6031918 h 6533995"/>
              <a:gd name="connsiteX575" fmla="*/ 8211553 w 11830043"/>
              <a:gd name="connsiteY575" fmla="*/ 6031918 h 6533995"/>
              <a:gd name="connsiteX576" fmla="*/ 8221273 w 11830043"/>
              <a:gd name="connsiteY576" fmla="*/ 6041642 h 6533995"/>
              <a:gd name="connsiteX577" fmla="*/ 8211553 w 11830043"/>
              <a:gd name="connsiteY577" fmla="*/ 6051429 h 6533995"/>
              <a:gd name="connsiteX578" fmla="*/ 8201769 w 11830043"/>
              <a:gd name="connsiteY578" fmla="*/ 6041642 h 6533995"/>
              <a:gd name="connsiteX579" fmla="*/ 8211553 w 11830043"/>
              <a:gd name="connsiteY579" fmla="*/ 6031918 h 6533995"/>
              <a:gd name="connsiteX580" fmla="*/ 7970260 w 11830043"/>
              <a:gd name="connsiteY580" fmla="*/ 6031918 h 6533995"/>
              <a:gd name="connsiteX581" fmla="*/ 7980044 w 11830043"/>
              <a:gd name="connsiteY581" fmla="*/ 6041642 h 6533995"/>
              <a:gd name="connsiteX582" fmla="*/ 7970260 w 11830043"/>
              <a:gd name="connsiteY582" fmla="*/ 6051429 h 6533995"/>
              <a:gd name="connsiteX583" fmla="*/ 7960477 w 11830043"/>
              <a:gd name="connsiteY583" fmla="*/ 6041642 h 6533995"/>
              <a:gd name="connsiteX584" fmla="*/ 7970260 w 11830043"/>
              <a:gd name="connsiteY584" fmla="*/ 6031918 h 6533995"/>
              <a:gd name="connsiteX585" fmla="*/ 7729032 w 11830043"/>
              <a:gd name="connsiteY585" fmla="*/ 6031918 h 6533995"/>
              <a:gd name="connsiteX586" fmla="*/ 7738753 w 11830043"/>
              <a:gd name="connsiteY586" fmla="*/ 6041642 h 6533995"/>
              <a:gd name="connsiteX587" fmla="*/ 7729032 w 11830043"/>
              <a:gd name="connsiteY587" fmla="*/ 6051429 h 6533995"/>
              <a:gd name="connsiteX588" fmla="*/ 7719249 w 11830043"/>
              <a:gd name="connsiteY588" fmla="*/ 6041642 h 6533995"/>
              <a:gd name="connsiteX589" fmla="*/ 7729032 w 11830043"/>
              <a:gd name="connsiteY589" fmla="*/ 6031918 h 6533995"/>
              <a:gd name="connsiteX590" fmla="*/ 7487803 w 11830043"/>
              <a:gd name="connsiteY590" fmla="*/ 6031918 h 6533995"/>
              <a:gd name="connsiteX591" fmla="*/ 7497524 w 11830043"/>
              <a:gd name="connsiteY591" fmla="*/ 6041642 h 6533995"/>
              <a:gd name="connsiteX592" fmla="*/ 7487803 w 11830043"/>
              <a:gd name="connsiteY592" fmla="*/ 6051429 h 6533995"/>
              <a:gd name="connsiteX593" fmla="*/ 7478019 w 11830043"/>
              <a:gd name="connsiteY593" fmla="*/ 6041642 h 6533995"/>
              <a:gd name="connsiteX594" fmla="*/ 7487803 w 11830043"/>
              <a:gd name="connsiteY594" fmla="*/ 6031918 h 6533995"/>
              <a:gd name="connsiteX595" fmla="*/ 7246575 w 11830043"/>
              <a:gd name="connsiteY595" fmla="*/ 6031918 h 6533995"/>
              <a:gd name="connsiteX596" fmla="*/ 7256359 w 11830043"/>
              <a:gd name="connsiteY596" fmla="*/ 6041642 h 6533995"/>
              <a:gd name="connsiteX597" fmla="*/ 7246575 w 11830043"/>
              <a:gd name="connsiteY597" fmla="*/ 6051429 h 6533995"/>
              <a:gd name="connsiteX598" fmla="*/ 7236855 w 11830043"/>
              <a:gd name="connsiteY598" fmla="*/ 6041642 h 6533995"/>
              <a:gd name="connsiteX599" fmla="*/ 7246575 w 11830043"/>
              <a:gd name="connsiteY599" fmla="*/ 6031918 h 6533995"/>
              <a:gd name="connsiteX600" fmla="*/ 7005346 w 11830043"/>
              <a:gd name="connsiteY600" fmla="*/ 6031918 h 6533995"/>
              <a:gd name="connsiteX601" fmla="*/ 7015130 w 11830043"/>
              <a:gd name="connsiteY601" fmla="*/ 6041642 h 6533995"/>
              <a:gd name="connsiteX602" fmla="*/ 7005346 w 11830043"/>
              <a:gd name="connsiteY602" fmla="*/ 6051429 h 6533995"/>
              <a:gd name="connsiteX603" fmla="*/ 6995626 w 11830043"/>
              <a:gd name="connsiteY603" fmla="*/ 6041642 h 6533995"/>
              <a:gd name="connsiteX604" fmla="*/ 7005346 w 11830043"/>
              <a:gd name="connsiteY604" fmla="*/ 6031918 h 6533995"/>
              <a:gd name="connsiteX605" fmla="*/ 6764118 w 11830043"/>
              <a:gd name="connsiteY605" fmla="*/ 6031918 h 6533995"/>
              <a:gd name="connsiteX606" fmla="*/ 6773902 w 11830043"/>
              <a:gd name="connsiteY606" fmla="*/ 6041642 h 6533995"/>
              <a:gd name="connsiteX607" fmla="*/ 6764118 w 11830043"/>
              <a:gd name="connsiteY607" fmla="*/ 6051429 h 6533995"/>
              <a:gd name="connsiteX608" fmla="*/ 6754335 w 11830043"/>
              <a:gd name="connsiteY608" fmla="*/ 6041642 h 6533995"/>
              <a:gd name="connsiteX609" fmla="*/ 6764118 w 11830043"/>
              <a:gd name="connsiteY609" fmla="*/ 6031918 h 6533995"/>
              <a:gd name="connsiteX610" fmla="*/ 6522889 w 11830043"/>
              <a:gd name="connsiteY610" fmla="*/ 6031918 h 6533995"/>
              <a:gd name="connsiteX611" fmla="*/ 6532610 w 11830043"/>
              <a:gd name="connsiteY611" fmla="*/ 6041642 h 6533995"/>
              <a:gd name="connsiteX612" fmla="*/ 6522889 w 11830043"/>
              <a:gd name="connsiteY612" fmla="*/ 6051429 h 6533995"/>
              <a:gd name="connsiteX613" fmla="*/ 6513105 w 11830043"/>
              <a:gd name="connsiteY613" fmla="*/ 6041642 h 6533995"/>
              <a:gd name="connsiteX614" fmla="*/ 6522889 w 11830043"/>
              <a:gd name="connsiteY614" fmla="*/ 6031918 h 6533995"/>
              <a:gd name="connsiteX615" fmla="*/ 6281661 w 11830043"/>
              <a:gd name="connsiteY615" fmla="*/ 6031918 h 6533995"/>
              <a:gd name="connsiteX616" fmla="*/ 6291381 w 11830043"/>
              <a:gd name="connsiteY616" fmla="*/ 6041642 h 6533995"/>
              <a:gd name="connsiteX617" fmla="*/ 6281661 w 11830043"/>
              <a:gd name="connsiteY617" fmla="*/ 6051429 h 6533995"/>
              <a:gd name="connsiteX618" fmla="*/ 6271877 w 11830043"/>
              <a:gd name="connsiteY618" fmla="*/ 6041642 h 6533995"/>
              <a:gd name="connsiteX619" fmla="*/ 6281661 w 11830043"/>
              <a:gd name="connsiteY619" fmla="*/ 6031918 h 6533995"/>
              <a:gd name="connsiteX620" fmla="*/ 6040432 w 11830043"/>
              <a:gd name="connsiteY620" fmla="*/ 6031918 h 6533995"/>
              <a:gd name="connsiteX621" fmla="*/ 6050216 w 11830043"/>
              <a:gd name="connsiteY621" fmla="*/ 6041642 h 6533995"/>
              <a:gd name="connsiteX622" fmla="*/ 6040432 w 11830043"/>
              <a:gd name="connsiteY622" fmla="*/ 6051429 h 6533995"/>
              <a:gd name="connsiteX623" fmla="*/ 6030712 w 11830043"/>
              <a:gd name="connsiteY623" fmla="*/ 6041642 h 6533995"/>
              <a:gd name="connsiteX624" fmla="*/ 6040432 w 11830043"/>
              <a:gd name="connsiteY624" fmla="*/ 6031918 h 6533995"/>
              <a:gd name="connsiteX625" fmla="*/ 5799205 w 11830043"/>
              <a:gd name="connsiteY625" fmla="*/ 6031918 h 6533995"/>
              <a:gd name="connsiteX626" fmla="*/ 5808989 w 11830043"/>
              <a:gd name="connsiteY626" fmla="*/ 6041642 h 6533995"/>
              <a:gd name="connsiteX627" fmla="*/ 5799205 w 11830043"/>
              <a:gd name="connsiteY627" fmla="*/ 6051429 h 6533995"/>
              <a:gd name="connsiteX628" fmla="*/ 5789486 w 11830043"/>
              <a:gd name="connsiteY628" fmla="*/ 6041642 h 6533995"/>
              <a:gd name="connsiteX629" fmla="*/ 5799205 w 11830043"/>
              <a:gd name="connsiteY629" fmla="*/ 6031918 h 6533995"/>
              <a:gd name="connsiteX630" fmla="*/ 5557992 w 11830043"/>
              <a:gd name="connsiteY630" fmla="*/ 6031918 h 6533995"/>
              <a:gd name="connsiteX631" fmla="*/ 5567774 w 11830043"/>
              <a:gd name="connsiteY631" fmla="*/ 6041642 h 6533995"/>
              <a:gd name="connsiteX632" fmla="*/ 5557992 w 11830043"/>
              <a:gd name="connsiteY632" fmla="*/ 6051429 h 6533995"/>
              <a:gd name="connsiteX633" fmla="*/ 5548208 w 11830043"/>
              <a:gd name="connsiteY633" fmla="*/ 6041642 h 6533995"/>
              <a:gd name="connsiteX634" fmla="*/ 5557992 w 11830043"/>
              <a:gd name="connsiteY634" fmla="*/ 6031918 h 6533995"/>
              <a:gd name="connsiteX635" fmla="*/ 5316710 w 11830043"/>
              <a:gd name="connsiteY635" fmla="*/ 6031918 h 6533995"/>
              <a:gd name="connsiteX636" fmla="*/ 5326432 w 11830043"/>
              <a:gd name="connsiteY636" fmla="*/ 6041642 h 6533995"/>
              <a:gd name="connsiteX637" fmla="*/ 5316710 w 11830043"/>
              <a:gd name="connsiteY637" fmla="*/ 6051429 h 6533995"/>
              <a:gd name="connsiteX638" fmla="*/ 5306926 w 11830043"/>
              <a:gd name="connsiteY638" fmla="*/ 6041642 h 6533995"/>
              <a:gd name="connsiteX639" fmla="*/ 5316710 w 11830043"/>
              <a:gd name="connsiteY639" fmla="*/ 6031918 h 6533995"/>
              <a:gd name="connsiteX640" fmla="*/ 5075486 w 11830043"/>
              <a:gd name="connsiteY640" fmla="*/ 6031918 h 6533995"/>
              <a:gd name="connsiteX641" fmla="*/ 5085202 w 11830043"/>
              <a:gd name="connsiteY641" fmla="*/ 6041642 h 6533995"/>
              <a:gd name="connsiteX642" fmla="*/ 5075486 w 11830043"/>
              <a:gd name="connsiteY642" fmla="*/ 6051429 h 6533995"/>
              <a:gd name="connsiteX643" fmla="*/ 5065705 w 11830043"/>
              <a:gd name="connsiteY643" fmla="*/ 6041642 h 6533995"/>
              <a:gd name="connsiteX644" fmla="*/ 5075486 w 11830043"/>
              <a:gd name="connsiteY644" fmla="*/ 6031918 h 6533995"/>
              <a:gd name="connsiteX645" fmla="*/ 4834252 w 11830043"/>
              <a:gd name="connsiteY645" fmla="*/ 6031918 h 6533995"/>
              <a:gd name="connsiteX646" fmla="*/ 4844040 w 11830043"/>
              <a:gd name="connsiteY646" fmla="*/ 6041642 h 6533995"/>
              <a:gd name="connsiteX647" fmla="*/ 4834252 w 11830043"/>
              <a:gd name="connsiteY647" fmla="*/ 6051429 h 6533995"/>
              <a:gd name="connsiteX648" fmla="*/ 4824534 w 11830043"/>
              <a:gd name="connsiteY648" fmla="*/ 6041642 h 6533995"/>
              <a:gd name="connsiteX649" fmla="*/ 4834252 w 11830043"/>
              <a:gd name="connsiteY649" fmla="*/ 6031918 h 6533995"/>
              <a:gd name="connsiteX650" fmla="*/ 4593019 w 11830043"/>
              <a:gd name="connsiteY650" fmla="*/ 6031918 h 6533995"/>
              <a:gd name="connsiteX651" fmla="*/ 4602795 w 11830043"/>
              <a:gd name="connsiteY651" fmla="*/ 6041642 h 6533995"/>
              <a:gd name="connsiteX652" fmla="*/ 4593019 w 11830043"/>
              <a:gd name="connsiteY652" fmla="*/ 6051429 h 6533995"/>
              <a:gd name="connsiteX653" fmla="*/ 4583304 w 11830043"/>
              <a:gd name="connsiteY653" fmla="*/ 6041642 h 6533995"/>
              <a:gd name="connsiteX654" fmla="*/ 4593019 w 11830043"/>
              <a:gd name="connsiteY654" fmla="*/ 6031918 h 6533995"/>
              <a:gd name="connsiteX655" fmla="*/ 4351806 w 11830043"/>
              <a:gd name="connsiteY655" fmla="*/ 6031918 h 6533995"/>
              <a:gd name="connsiteX656" fmla="*/ 4361580 w 11830043"/>
              <a:gd name="connsiteY656" fmla="*/ 6041642 h 6533995"/>
              <a:gd name="connsiteX657" fmla="*/ 4351806 w 11830043"/>
              <a:gd name="connsiteY657" fmla="*/ 6051429 h 6533995"/>
              <a:gd name="connsiteX658" fmla="*/ 4342006 w 11830043"/>
              <a:gd name="connsiteY658" fmla="*/ 6041642 h 6533995"/>
              <a:gd name="connsiteX659" fmla="*/ 4351806 w 11830043"/>
              <a:gd name="connsiteY659" fmla="*/ 6031918 h 6533995"/>
              <a:gd name="connsiteX660" fmla="*/ 4110583 w 11830043"/>
              <a:gd name="connsiteY660" fmla="*/ 6031918 h 6533995"/>
              <a:gd name="connsiteX661" fmla="*/ 4120362 w 11830043"/>
              <a:gd name="connsiteY661" fmla="*/ 6041642 h 6533995"/>
              <a:gd name="connsiteX662" fmla="*/ 4110583 w 11830043"/>
              <a:gd name="connsiteY662" fmla="*/ 6051429 h 6533995"/>
              <a:gd name="connsiteX663" fmla="*/ 4100801 w 11830043"/>
              <a:gd name="connsiteY663" fmla="*/ 6041642 h 6533995"/>
              <a:gd name="connsiteX664" fmla="*/ 4110583 w 11830043"/>
              <a:gd name="connsiteY664" fmla="*/ 6031918 h 6533995"/>
              <a:gd name="connsiteX665" fmla="*/ 3869432 w 11830043"/>
              <a:gd name="connsiteY665" fmla="*/ 6031918 h 6533995"/>
              <a:gd name="connsiteX666" fmla="*/ 3879151 w 11830043"/>
              <a:gd name="connsiteY666" fmla="*/ 6041642 h 6533995"/>
              <a:gd name="connsiteX667" fmla="*/ 3869432 w 11830043"/>
              <a:gd name="connsiteY667" fmla="*/ 6051429 h 6533995"/>
              <a:gd name="connsiteX668" fmla="*/ 3859649 w 11830043"/>
              <a:gd name="connsiteY668" fmla="*/ 6041642 h 6533995"/>
              <a:gd name="connsiteX669" fmla="*/ 3869432 w 11830043"/>
              <a:gd name="connsiteY669" fmla="*/ 6031918 h 6533995"/>
              <a:gd name="connsiteX670" fmla="*/ 3628215 w 11830043"/>
              <a:gd name="connsiteY670" fmla="*/ 6031918 h 6533995"/>
              <a:gd name="connsiteX671" fmla="*/ 3637936 w 11830043"/>
              <a:gd name="connsiteY671" fmla="*/ 6041642 h 6533995"/>
              <a:gd name="connsiteX672" fmla="*/ 3628215 w 11830043"/>
              <a:gd name="connsiteY672" fmla="*/ 6051429 h 6533995"/>
              <a:gd name="connsiteX673" fmla="*/ 3618433 w 11830043"/>
              <a:gd name="connsiteY673" fmla="*/ 6041642 h 6533995"/>
              <a:gd name="connsiteX674" fmla="*/ 3628215 w 11830043"/>
              <a:gd name="connsiteY674" fmla="*/ 6031918 h 6533995"/>
              <a:gd name="connsiteX675" fmla="*/ 3386960 w 11830043"/>
              <a:gd name="connsiteY675" fmla="*/ 6031918 h 6533995"/>
              <a:gd name="connsiteX676" fmla="*/ 3396745 w 11830043"/>
              <a:gd name="connsiteY676" fmla="*/ 6041642 h 6533995"/>
              <a:gd name="connsiteX677" fmla="*/ 3386960 w 11830043"/>
              <a:gd name="connsiteY677" fmla="*/ 6051429 h 6533995"/>
              <a:gd name="connsiteX678" fmla="*/ 3377238 w 11830043"/>
              <a:gd name="connsiteY678" fmla="*/ 6041642 h 6533995"/>
              <a:gd name="connsiteX679" fmla="*/ 3386960 w 11830043"/>
              <a:gd name="connsiteY679" fmla="*/ 6031918 h 6533995"/>
              <a:gd name="connsiteX680" fmla="*/ 3145752 w 11830043"/>
              <a:gd name="connsiteY680" fmla="*/ 6031918 h 6533995"/>
              <a:gd name="connsiteX681" fmla="*/ 3155534 w 11830043"/>
              <a:gd name="connsiteY681" fmla="*/ 6041642 h 6533995"/>
              <a:gd name="connsiteX682" fmla="*/ 3145752 w 11830043"/>
              <a:gd name="connsiteY682" fmla="*/ 6051429 h 6533995"/>
              <a:gd name="connsiteX683" fmla="*/ 3136034 w 11830043"/>
              <a:gd name="connsiteY683" fmla="*/ 6041642 h 6533995"/>
              <a:gd name="connsiteX684" fmla="*/ 3145752 w 11830043"/>
              <a:gd name="connsiteY684" fmla="*/ 6031918 h 6533995"/>
              <a:gd name="connsiteX685" fmla="*/ 2904575 w 11830043"/>
              <a:gd name="connsiteY685" fmla="*/ 6031918 h 6533995"/>
              <a:gd name="connsiteX686" fmla="*/ 2914358 w 11830043"/>
              <a:gd name="connsiteY686" fmla="*/ 6041642 h 6533995"/>
              <a:gd name="connsiteX687" fmla="*/ 2904575 w 11830043"/>
              <a:gd name="connsiteY687" fmla="*/ 6051429 h 6533995"/>
              <a:gd name="connsiteX688" fmla="*/ 2894793 w 11830043"/>
              <a:gd name="connsiteY688" fmla="*/ 6041642 h 6533995"/>
              <a:gd name="connsiteX689" fmla="*/ 2904575 w 11830043"/>
              <a:gd name="connsiteY689" fmla="*/ 6031918 h 6533995"/>
              <a:gd name="connsiteX690" fmla="*/ 2663275 w 11830043"/>
              <a:gd name="connsiteY690" fmla="*/ 6031918 h 6533995"/>
              <a:gd name="connsiteX691" fmla="*/ 2673000 w 11830043"/>
              <a:gd name="connsiteY691" fmla="*/ 6041642 h 6533995"/>
              <a:gd name="connsiteX692" fmla="*/ 2663275 w 11830043"/>
              <a:gd name="connsiteY692" fmla="*/ 6051429 h 6533995"/>
              <a:gd name="connsiteX693" fmla="*/ 2653494 w 11830043"/>
              <a:gd name="connsiteY693" fmla="*/ 6041642 h 6533995"/>
              <a:gd name="connsiteX694" fmla="*/ 2663275 w 11830043"/>
              <a:gd name="connsiteY694" fmla="*/ 6031918 h 6533995"/>
              <a:gd name="connsiteX695" fmla="*/ 2422040 w 11830043"/>
              <a:gd name="connsiteY695" fmla="*/ 6031918 h 6533995"/>
              <a:gd name="connsiteX696" fmla="*/ 2431755 w 11830043"/>
              <a:gd name="connsiteY696" fmla="*/ 6041642 h 6533995"/>
              <a:gd name="connsiteX697" fmla="*/ 2422040 w 11830043"/>
              <a:gd name="connsiteY697" fmla="*/ 6051429 h 6533995"/>
              <a:gd name="connsiteX698" fmla="*/ 2412260 w 11830043"/>
              <a:gd name="connsiteY698" fmla="*/ 6041642 h 6533995"/>
              <a:gd name="connsiteX699" fmla="*/ 2422040 w 11830043"/>
              <a:gd name="connsiteY699" fmla="*/ 6031918 h 6533995"/>
              <a:gd name="connsiteX700" fmla="*/ 2180796 w 11830043"/>
              <a:gd name="connsiteY700" fmla="*/ 6031918 h 6533995"/>
              <a:gd name="connsiteX701" fmla="*/ 2190581 w 11830043"/>
              <a:gd name="connsiteY701" fmla="*/ 6041642 h 6533995"/>
              <a:gd name="connsiteX702" fmla="*/ 2180796 w 11830043"/>
              <a:gd name="connsiteY702" fmla="*/ 6051429 h 6533995"/>
              <a:gd name="connsiteX703" fmla="*/ 2171087 w 11830043"/>
              <a:gd name="connsiteY703" fmla="*/ 6041642 h 6533995"/>
              <a:gd name="connsiteX704" fmla="*/ 2180796 w 11830043"/>
              <a:gd name="connsiteY704" fmla="*/ 6031918 h 6533995"/>
              <a:gd name="connsiteX705" fmla="*/ 1939584 w 11830043"/>
              <a:gd name="connsiteY705" fmla="*/ 6031918 h 6533995"/>
              <a:gd name="connsiteX706" fmla="*/ 1949367 w 11830043"/>
              <a:gd name="connsiteY706" fmla="*/ 6041642 h 6533995"/>
              <a:gd name="connsiteX707" fmla="*/ 1939584 w 11830043"/>
              <a:gd name="connsiteY707" fmla="*/ 6051429 h 6533995"/>
              <a:gd name="connsiteX708" fmla="*/ 1929862 w 11830043"/>
              <a:gd name="connsiteY708" fmla="*/ 6041642 h 6533995"/>
              <a:gd name="connsiteX709" fmla="*/ 1939584 w 11830043"/>
              <a:gd name="connsiteY709" fmla="*/ 6031918 h 6533995"/>
              <a:gd name="connsiteX710" fmla="*/ 1698333 w 11830043"/>
              <a:gd name="connsiteY710" fmla="*/ 6031918 h 6533995"/>
              <a:gd name="connsiteX711" fmla="*/ 1708119 w 11830043"/>
              <a:gd name="connsiteY711" fmla="*/ 6041642 h 6533995"/>
              <a:gd name="connsiteX712" fmla="*/ 1698333 w 11830043"/>
              <a:gd name="connsiteY712" fmla="*/ 6051429 h 6533995"/>
              <a:gd name="connsiteX713" fmla="*/ 1688548 w 11830043"/>
              <a:gd name="connsiteY713" fmla="*/ 6041642 h 6533995"/>
              <a:gd name="connsiteX714" fmla="*/ 1698333 w 11830043"/>
              <a:gd name="connsiteY714" fmla="*/ 6031918 h 6533995"/>
              <a:gd name="connsiteX715" fmla="*/ 1457109 w 11830043"/>
              <a:gd name="connsiteY715" fmla="*/ 6031918 h 6533995"/>
              <a:gd name="connsiteX716" fmla="*/ 1466829 w 11830043"/>
              <a:gd name="connsiteY716" fmla="*/ 6041642 h 6533995"/>
              <a:gd name="connsiteX717" fmla="*/ 1457109 w 11830043"/>
              <a:gd name="connsiteY717" fmla="*/ 6051429 h 6533995"/>
              <a:gd name="connsiteX718" fmla="*/ 1447325 w 11830043"/>
              <a:gd name="connsiteY718" fmla="*/ 6041642 h 6533995"/>
              <a:gd name="connsiteX719" fmla="*/ 1457109 w 11830043"/>
              <a:gd name="connsiteY719" fmla="*/ 6031918 h 6533995"/>
              <a:gd name="connsiteX720" fmla="*/ 1215887 w 11830043"/>
              <a:gd name="connsiteY720" fmla="*/ 6031918 h 6533995"/>
              <a:gd name="connsiteX721" fmla="*/ 1225671 w 11830043"/>
              <a:gd name="connsiteY721" fmla="*/ 6041642 h 6533995"/>
              <a:gd name="connsiteX722" fmla="*/ 1215887 w 11830043"/>
              <a:gd name="connsiteY722" fmla="*/ 6051429 h 6533995"/>
              <a:gd name="connsiteX723" fmla="*/ 1206168 w 11830043"/>
              <a:gd name="connsiteY723" fmla="*/ 6041642 h 6533995"/>
              <a:gd name="connsiteX724" fmla="*/ 1215887 w 11830043"/>
              <a:gd name="connsiteY724" fmla="*/ 6031918 h 6533995"/>
              <a:gd name="connsiteX725" fmla="*/ 974667 w 11830043"/>
              <a:gd name="connsiteY725" fmla="*/ 6031918 h 6533995"/>
              <a:gd name="connsiteX726" fmla="*/ 984451 w 11830043"/>
              <a:gd name="connsiteY726" fmla="*/ 6041642 h 6533995"/>
              <a:gd name="connsiteX727" fmla="*/ 974667 w 11830043"/>
              <a:gd name="connsiteY727" fmla="*/ 6051429 h 6533995"/>
              <a:gd name="connsiteX728" fmla="*/ 964947 w 11830043"/>
              <a:gd name="connsiteY728" fmla="*/ 6041642 h 6533995"/>
              <a:gd name="connsiteX729" fmla="*/ 974667 w 11830043"/>
              <a:gd name="connsiteY729" fmla="*/ 6031918 h 6533995"/>
              <a:gd name="connsiteX730" fmla="*/ 733447 w 11830043"/>
              <a:gd name="connsiteY730" fmla="*/ 6031918 h 6533995"/>
              <a:gd name="connsiteX731" fmla="*/ 743167 w 11830043"/>
              <a:gd name="connsiteY731" fmla="*/ 6041642 h 6533995"/>
              <a:gd name="connsiteX732" fmla="*/ 733447 w 11830043"/>
              <a:gd name="connsiteY732" fmla="*/ 6051429 h 6533995"/>
              <a:gd name="connsiteX733" fmla="*/ 723664 w 11830043"/>
              <a:gd name="connsiteY733" fmla="*/ 6041642 h 6533995"/>
              <a:gd name="connsiteX734" fmla="*/ 733447 w 11830043"/>
              <a:gd name="connsiteY734" fmla="*/ 6031918 h 6533995"/>
              <a:gd name="connsiteX735" fmla="*/ 492227 w 11830043"/>
              <a:gd name="connsiteY735" fmla="*/ 6031918 h 6533995"/>
              <a:gd name="connsiteX736" fmla="*/ 501947 w 11830043"/>
              <a:gd name="connsiteY736" fmla="*/ 6041642 h 6533995"/>
              <a:gd name="connsiteX737" fmla="*/ 492227 w 11830043"/>
              <a:gd name="connsiteY737" fmla="*/ 6051429 h 6533995"/>
              <a:gd name="connsiteX738" fmla="*/ 482443 w 11830043"/>
              <a:gd name="connsiteY738" fmla="*/ 6041642 h 6533995"/>
              <a:gd name="connsiteX739" fmla="*/ 492227 w 11830043"/>
              <a:gd name="connsiteY739" fmla="*/ 6031918 h 6533995"/>
              <a:gd name="connsiteX740" fmla="*/ 251007 w 11830043"/>
              <a:gd name="connsiteY740" fmla="*/ 6031918 h 6533995"/>
              <a:gd name="connsiteX741" fmla="*/ 260791 w 11830043"/>
              <a:gd name="connsiteY741" fmla="*/ 6041642 h 6533995"/>
              <a:gd name="connsiteX742" fmla="*/ 251007 w 11830043"/>
              <a:gd name="connsiteY742" fmla="*/ 6051429 h 6533995"/>
              <a:gd name="connsiteX743" fmla="*/ 241287 w 11830043"/>
              <a:gd name="connsiteY743" fmla="*/ 6041642 h 6533995"/>
              <a:gd name="connsiteX744" fmla="*/ 251007 w 11830043"/>
              <a:gd name="connsiteY744" fmla="*/ 6031918 h 6533995"/>
              <a:gd name="connsiteX745" fmla="*/ 9724 w 11830043"/>
              <a:gd name="connsiteY745" fmla="*/ 6031918 h 6533995"/>
              <a:gd name="connsiteX746" fmla="*/ 19508 w 11830043"/>
              <a:gd name="connsiteY746" fmla="*/ 6041642 h 6533995"/>
              <a:gd name="connsiteX747" fmla="*/ 9724 w 11830043"/>
              <a:gd name="connsiteY747" fmla="*/ 6051429 h 6533995"/>
              <a:gd name="connsiteX748" fmla="*/ 4 w 11830043"/>
              <a:gd name="connsiteY748" fmla="*/ 6041642 h 6533995"/>
              <a:gd name="connsiteX749" fmla="*/ 9724 w 11830043"/>
              <a:gd name="connsiteY749" fmla="*/ 6031918 h 6533995"/>
              <a:gd name="connsiteX750" fmla="*/ 11820259 w 11830043"/>
              <a:gd name="connsiteY750" fmla="*/ 5790603 h 6533995"/>
              <a:gd name="connsiteX751" fmla="*/ 11830043 w 11830043"/>
              <a:gd name="connsiteY751" fmla="*/ 5800390 h 6533995"/>
              <a:gd name="connsiteX752" fmla="*/ 11820259 w 11830043"/>
              <a:gd name="connsiteY752" fmla="*/ 5810114 h 6533995"/>
              <a:gd name="connsiteX753" fmla="*/ 11810539 w 11830043"/>
              <a:gd name="connsiteY753" fmla="*/ 5800390 h 6533995"/>
              <a:gd name="connsiteX754" fmla="*/ 11820259 w 11830043"/>
              <a:gd name="connsiteY754" fmla="*/ 5790603 h 6533995"/>
              <a:gd name="connsiteX755" fmla="*/ 11579030 w 11830043"/>
              <a:gd name="connsiteY755" fmla="*/ 5790603 h 6533995"/>
              <a:gd name="connsiteX756" fmla="*/ 11588815 w 11830043"/>
              <a:gd name="connsiteY756" fmla="*/ 5800390 h 6533995"/>
              <a:gd name="connsiteX757" fmla="*/ 11579030 w 11830043"/>
              <a:gd name="connsiteY757" fmla="*/ 5810114 h 6533995"/>
              <a:gd name="connsiteX758" fmla="*/ 11569310 w 11830043"/>
              <a:gd name="connsiteY758" fmla="*/ 5800390 h 6533995"/>
              <a:gd name="connsiteX759" fmla="*/ 11579030 w 11830043"/>
              <a:gd name="connsiteY759" fmla="*/ 5790603 h 6533995"/>
              <a:gd name="connsiteX760" fmla="*/ 11337802 w 11830043"/>
              <a:gd name="connsiteY760" fmla="*/ 5790603 h 6533995"/>
              <a:gd name="connsiteX761" fmla="*/ 11347587 w 11830043"/>
              <a:gd name="connsiteY761" fmla="*/ 5800390 h 6533995"/>
              <a:gd name="connsiteX762" fmla="*/ 11337802 w 11830043"/>
              <a:gd name="connsiteY762" fmla="*/ 5810114 h 6533995"/>
              <a:gd name="connsiteX763" fmla="*/ 11328082 w 11830043"/>
              <a:gd name="connsiteY763" fmla="*/ 5800390 h 6533995"/>
              <a:gd name="connsiteX764" fmla="*/ 11337802 w 11830043"/>
              <a:gd name="connsiteY764" fmla="*/ 5790603 h 6533995"/>
              <a:gd name="connsiteX765" fmla="*/ 11096574 w 11830043"/>
              <a:gd name="connsiteY765" fmla="*/ 5790603 h 6533995"/>
              <a:gd name="connsiteX766" fmla="*/ 11106294 w 11830043"/>
              <a:gd name="connsiteY766" fmla="*/ 5800390 h 6533995"/>
              <a:gd name="connsiteX767" fmla="*/ 11096574 w 11830043"/>
              <a:gd name="connsiteY767" fmla="*/ 5810114 h 6533995"/>
              <a:gd name="connsiteX768" fmla="*/ 11086790 w 11830043"/>
              <a:gd name="connsiteY768" fmla="*/ 5800390 h 6533995"/>
              <a:gd name="connsiteX769" fmla="*/ 11096574 w 11830043"/>
              <a:gd name="connsiteY769" fmla="*/ 5790603 h 6533995"/>
              <a:gd name="connsiteX770" fmla="*/ 10855345 w 11830043"/>
              <a:gd name="connsiteY770" fmla="*/ 5790603 h 6533995"/>
              <a:gd name="connsiteX771" fmla="*/ 10865065 w 11830043"/>
              <a:gd name="connsiteY771" fmla="*/ 5800390 h 6533995"/>
              <a:gd name="connsiteX772" fmla="*/ 10855345 w 11830043"/>
              <a:gd name="connsiteY772" fmla="*/ 5810114 h 6533995"/>
              <a:gd name="connsiteX773" fmla="*/ 10845625 w 11830043"/>
              <a:gd name="connsiteY773" fmla="*/ 5800390 h 6533995"/>
              <a:gd name="connsiteX774" fmla="*/ 10855345 w 11830043"/>
              <a:gd name="connsiteY774" fmla="*/ 5790603 h 6533995"/>
              <a:gd name="connsiteX775" fmla="*/ 10614116 w 11830043"/>
              <a:gd name="connsiteY775" fmla="*/ 5790603 h 6533995"/>
              <a:gd name="connsiteX776" fmla="*/ 10623901 w 11830043"/>
              <a:gd name="connsiteY776" fmla="*/ 5800390 h 6533995"/>
              <a:gd name="connsiteX777" fmla="*/ 10614116 w 11830043"/>
              <a:gd name="connsiteY777" fmla="*/ 5810114 h 6533995"/>
              <a:gd name="connsiteX778" fmla="*/ 10604396 w 11830043"/>
              <a:gd name="connsiteY778" fmla="*/ 5800390 h 6533995"/>
              <a:gd name="connsiteX779" fmla="*/ 10614116 w 11830043"/>
              <a:gd name="connsiteY779" fmla="*/ 5790603 h 6533995"/>
              <a:gd name="connsiteX780" fmla="*/ 10372888 w 11830043"/>
              <a:gd name="connsiteY780" fmla="*/ 5790603 h 6533995"/>
              <a:gd name="connsiteX781" fmla="*/ 10382673 w 11830043"/>
              <a:gd name="connsiteY781" fmla="*/ 5800390 h 6533995"/>
              <a:gd name="connsiteX782" fmla="*/ 10372888 w 11830043"/>
              <a:gd name="connsiteY782" fmla="*/ 5810114 h 6533995"/>
              <a:gd name="connsiteX783" fmla="*/ 10363168 w 11830043"/>
              <a:gd name="connsiteY783" fmla="*/ 5800390 h 6533995"/>
              <a:gd name="connsiteX784" fmla="*/ 10372888 w 11830043"/>
              <a:gd name="connsiteY784" fmla="*/ 5790603 h 6533995"/>
              <a:gd name="connsiteX785" fmla="*/ 10131660 w 11830043"/>
              <a:gd name="connsiteY785" fmla="*/ 5790603 h 6533995"/>
              <a:gd name="connsiteX786" fmla="*/ 10141444 w 11830043"/>
              <a:gd name="connsiteY786" fmla="*/ 5800390 h 6533995"/>
              <a:gd name="connsiteX787" fmla="*/ 10131660 w 11830043"/>
              <a:gd name="connsiteY787" fmla="*/ 5810114 h 6533995"/>
              <a:gd name="connsiteX788" fmla="*/ 10121940 w 11830043"/>
              <a:gd name="connsiteY788" fmla="*/ 5800390 h 6533995"/>
              <a:gd name="connsiteX789" fmla="*/ 10131660 w 11830043"/>
              <a:gd name="connsiteY789" fmla="*/ 5790603 h 6533995"/>
              <a:gd name="connsiteX790" fmla="*/ 9890432 w 11830043"/>
              <a:gd name="connsiteY790" fmla="*/ 5790603 h 6533995"/>
              <a:gd name="connsiteX791" fmla="*/ 9900152 w 11830043"/>
              <a:gd name="connsiteY791" fmla="*/ 5800390 h 6533995"/>
              <a:gd name="connsiteX792" fmla="*/ 9890432 w 11830043"/>
              <a:gd name="connsiteY792" fmla="*/ 5810114 h 6533995"/>
              <a:gd name="connsiteX793" fmla="*/ 9880648 w 11830043"/>
              <a:gd name="connsiteY793" fmla="*/ 5800390 h 6533995"/>
              <a:gd name="connsiteX794" fmla="*/ 9890432 w 11830043"/>
              <a:gd name="connsiteY794" fmla="*/ 5790603 h 6533995"/>
              <a:gd name="connsiteX795" fmla="*/ 9649203 w 11830043"/>
              <a:gd name="connsiteY795" fmla="*/ 5790603 h 6533995"/>
              <a:gd name="connsiteX796" fmla="*/ 9658923 w 11830043"/>
              <a:gd name="connsiteY796" fmla="*/ 5800390 h 6533995"/>
              <a:gd name="connsiteX797" fmla="*/ 9649203 w 11830043"/>
              <a:gd name="connsiteY797" fmla="*/ 5810114 h 6533995"/>
              <a:gd name="connsiteX798" fmla="*/ 9639483 w 11830043"/>
              <a:gd name="connsiteY798" fmla="*/ 5800390 h 6533995"/>
              <a:gd name="connsiteX799" fmla="*/ 9649203 w 11830043"/>
              <a:gd name="connsiteY799" fmla="*/ 5790603 h 6533995"/>
              <a:gd name="connsiteX800" fmla="*/ 9417695 w 11830043"/>
              <a:gd name="connsiteY800" fmla="*/ 5790603 h 6533995"/>
              <a:gd name="connsiteX801" fmla="*/ 9427416 w 11830043"/>
              <a:gd name="connsiteY801" fmla="*/ 5800390 h 6533995"/>
              <a:gd name="connsiteX802" fmla="*/ 9417695 w 11830043"/>
              <a:gd name="connsiteY802" fmla="*/ 5810114 h 6533995"/>
              <a:gd name="connsiteX803" fmla="*/ 9407911 w 11830043"/>
              <a:gd name="connsiteY803" fmla="*/ 5800390 h 6533995"/>
              <a:gd name="connsiteX804" fmla="*/ 9417695 w 11830043"/>
              <a:gd name="connsiteY804" fmla="*/ 5790603 h 6533995"/>
              <a:gd name="connsiteX805" fmla="*/ 9176467 w 11830043"/>
              <a:gd name="connsiteY805" fmla="*/ 5790603 h 6533995"/>
              <a:gd name="connsiteX806" fmla="*/ 9186187 w 11830043"/>
              <a:gd name="connsiteY806" fmla="*/ 5800390 h 6533995"/>
              <a:gd name="connsiteX807" fmla="*/ 9176467 w 11830043"/>
              <a:gd name="connsiteY807" fmla="*/ 5810114 h 6533995"/>
              <a:gd name="connsiteX808" fmla="*/ 9166683 w 11830043"/>
              <a:gd name="connsiteY808" fmla="*/ 5800390 h 6533995"/>
              <a:gd name="connsiteX809" fmla="*/ 9176467 w 11830043"/>
              <a:gd name="connsiteY809" fmla="*/ 5790603 h 6533995"/>
              <a:gd name="connsiteX810" fmla="*/ 8935237 w 11830043"/>
              <a:gd name="connsiteY810" fmla="*/ 5790603 h 6533995"/>
              <a:gd name="connsiteX811" fmla="*/ 8944958 w 11830043"/>
              <a:gd name="connsiteY811" fmla="*/ 5800390 h 6533995"/>
              <a:gd name="connsiteX812" fmla="*/ 8935237 w 11830043"/>
              <a:gd name="connsiteY812" fmla="*/ 5810114 h 6533995"/>
              <a:gd name="connsiteX813" fmla="*/ 8925454 w 11830043"/>
              <a:gd name="connsiteY813" fmla="*/ 5800390 h 6533995"/>
              <a:gd name="connsiteX814" fmla="*/ 8935237 w 11830043"/>
              <a:gd name="connsiteY814" fmla="*/ 5790603 h 6533995"/>
              <a:gd name="connsiteX815" fmla="*/ 8694009 w 11830043"/>
              <a:gd name="connsiteY815" fmla="*/ 5790603 h 6533995"/>
              <a:gd name="connsiteX816" fmla="*/ 8703730 w 11830043"/>
              <a:gd name="connsiteY816" fmla="*/ 5800390 h 6533995"/>
              <a:gd name="connsiteX817" fmla="*/ 8694009 w 11830043"/>
              <a:gd name="connsiteY817" fmla="*/ 5810114 h 6533995"/>
              <a:gd name="connsiteX818" fmla="*/ 8684289 w 11830043"/>
              <a:gd name="connsiteY818" fmla="*/ 5800390 h 6533995"/>
              <a:gd name="connsiteX819" fmla="*/ 8694009 w 11830043"/>
              <a:gd name="connsiteY819" fmla="*/ 5790603 h 6533995"/>
              <a:gd name="connsiteX820" fmla="*/ 8452781 w 11830043"/>
              <a:gd name="connsiteY820" fmla="*/ 5790603 h 6533995"/>
              <a:gd name="connsiteX821" fmla="*/ 8462566 w 11830043"/>
              <a:gd name="connsiteY821" fmla="*/ 5800390 h 6533995"/>
              <a:gd name="connsiteX822" fmla="*/ 8452781 w 11830043"/>
              <a:gd name="connsiteY822" fmla="*/ 5810114 h 6533995"/>
              <a:gd name="connsiteX823" fmla="*/ 8443061 w 11830043"/>
              <a:gd name="connsiteY823" fmla="*/ 5800390 h 6533995"/>
              <a:gd name="connsiteX824" fmla="*/ 8452781 w 11830043"/>
              <a:gd name="connsiteY824" fmla="*/ 5790603 h 6533995"/>
              <a:gd name="connsiteX825" fmla="*/ 8211553 w 11830043"/>
              <a:gd name="connsiteY825" fmla="*/ 5790603 h 6533995"/>
              <a:gd name="connsiteX826" fmla="*/ 8221273 w 11830043"/>
              <a:gd name="connsiteY826" fmla="*/ 5800390 h 6533995"/>
              <a:gd name="connsiteX827" fmla="*/ 8211553 w 11830043"/>
              <a:gd name="connsiteY827" fmla="*/ 5810114 h 6533995"/>
              <a:gd name="connsiteX828" fmla="*/ 8201769 w 11830043"/>
              <a:gd name="connsiteY828" fmla="*/ 5800390 h 6533995"/>
              <a:gd name="connsiteX829" fmla="*/ 8211553 w 11830043"/>
              <a:gd name="connsiteY829" fmla="*/ 5790603 h 6533995"/>
              <a:gd name="connsiteX830" fmla="*/ 7970260 w 11830043"/>
              <a:gd name="connsiteY830" fmla="*/ 5790603 h 6533995"/>
              <a:gd name="connsiteX831" fmla="*/ 7980044 w 11830043"/>
              <a:gd name="connsiteY831" fmla="*/ 5800390 h 6533995"/>
              <a:gd name="connsiteX832" fmla="*/ 7970260 w 11830043"/>
              <a:gd name="connsiteY832" fmla="*/ 5810114 h 6533995"/>
              <a:gd name="connsiteX833" fmla="*/ 7960477 w 11830043"/>
              <a:gd name="connsiteY833" fmla="*/ 5800390 h 6533995"/>
              <a:gd name="connsiteX834" fmla="*/ 7970260 w 11830043"/>
              <a:gd name="connsiteY834" fmla="*/ 5790603 h 6533995"/>
              <a:gd name="connsiteX835" fmla="*/ 7729032 w 11830043"/>
              <a:gd name="connsiteY835" fmla="*/ 5790603 h 6533995"/>
              <a:gd name="connsiteX836" fmla="*/ 7738753 w 11830043"/>
              <a:gd name="connsiteY836" fmla="*/ 5800390 h 6533995"/>
              <a:gd name="connsiteX837" fmla="*/ 7729032 w 11830043"/>
              <a:gd name="connsiteY837" fmla="*/ 5810114 h 6533995"/>
              <a:gd name="connsiteX838" fmla="*/ 7719249 w 11830043"/>
              <a:gd name="connsiteY838" fmla="*/ 5800390 h 6533995"/>
              <a:gd name="connsiteX839" fmla="*/ 7729032 w 11830043"/>
              <a:gd name="connsiteY839" fmla="*/ 5790603 h 6533995"/>
              <a:gd name="connsiteX840" fmla="*/ 7487803 w 11830043"/>
              <a:gd name="connsiteY840" fmla="*/ 5790603 h 6533995"/>
              <a:gd name="connsiteX841" fmla="*/ 7497524 w 11830043"/>
              <a:gd name="connsiteY841" fmla="*/ 5800390 h 6533995"/>
              <a:gd name="connsiteX842" fmla="*/ 7487803 w 11830043"/>
              <a:gd name="connsiteY842" fmla="*/ 5810114 h 6533995"/>
              <a:gd name="connsiteX843" fmla="*/ 7478019 w 11830043"/>
              <a:gd name="connsiteY843" fmla="*/ 5800390 h 6533995"/>
              <a:gd name="connsiteX844" fmla="*/ 7487803 w 11830043"/>
              <a:gd name="connsiteY844" fmla="*/ 5790603 h 6533995"/>
              <a:gd name="connsiteX845" fmla="*/ 7246575 w 11830043"/>
              <a:gd name="connsiteY845" fmla="*/ 5790603 h 6533995"/>
              <a:gd name="connsiteX846" fmla="*/ 7256359 w 11830043"/>
              <a:gd name="connsiteY846" fmla="*/ 5800390 h 6533995"/>
              <a:gd name="connsiteX847" fmla="*/ 7246575 w 11830043"/>
              <a:gd name="connsiteY847" fmla="*/ 5810114 h 6533995"/>
              <a:gd name="connsiteX848" fmla="*/ 7236855 w 11830043"/>
              <a:gd name="connsiteY848" fmla="*/ 5800390 h 6533995"/>
              <a:gd name="connsiteX849" fmla="*/ 7246575 w 11830043"/>
              <a:gd name="connsiteY849" fmla="*/ 5790603 h 6533995"/>
              <a:gd name="connsiteX850" fmla="*/ 7005346 w 11830043"/>
              <a:gd name="connsiteY850" fmla="*/ 5790603 h 6533995"/>
              <a:gd name="connsiteX851" fmla="*/ 7015130 w 11830043"/>
              <a:gd name="connsiteY851" fmla="*/ 5800390 h 6533995"/>
              <a:gd name="connsiteX852" fmla="*/ 7005346 w 11830043"/>
              <a:gd name="connsiteY852" fmla="*/ 5810114 h 6533995"/>
              <a:gd name="connsiteX853" fmla="*/ 6995626 w 11830043"/>
              <a:gd name="connsiteY853" fmla="*/ 5800390 h 6533995"/>
              <a:gd name="connsiteX854" fmla="*/ 7005346 w 11830043"/>
              <a:gd name="connsiteY854" fmla="*/ 5790603 h 6533995"/>
              <a:gd name="connsiteX855" fmla="*/ 6764118 w 11830043"/>
              <a:gd name="connsiteY855" fmla="*/ 5790603 h 6533995"/>
              <a:gd name="connsiteX856" fmla="*/ 6773902 w 11830043"/>
              <a:gd name="connsiteY856" fmla="*/ 5800390 h 6533995"/>
              <a:gd name="connsiteX857" fmla="*/ 6764118 w 11830043"/>
              <a:gd name="connsiteY857" fmla="*/ 5810114 h 6533995"/>
              <a:gd name="connsiteX858" fmla="*/ 6754335 w 11830043"/>
              <a:gd name="connsiteY858" fmla="*/ 5800390 h 6533995"/>
              <a:gd name="connsiteX859" fmla="*/ 6764118 w 11830043"/>
              <a:gd name="connsiteY859" fmla="*/ 5790603 h 6533995"/>
              <a:gd name="connsiteX860" fmla="*/ 6522889 w 11830043"/>
              <a:gd name="connsiteY860" fmla="*/ 5790603 h 6533995"/>
              <a:gd name="connsiteX861" fmla="*/ 6532610 w 11830043"/>
              <a:gd name="connsiteY861" fmla="*/ 5800390 h 6533995"/>
              <a:gd name="connsiteX862" fmla="*/ 6522889 w 11830043"/>
              <a:gd name="connsiteY862" fmla="*/ 5810114 h 6533995"/>
              <a:gd name="connsiteX863" fmla="*/ 6513105 w 11830043"/>
              <a:gd name="connsiteY863" fmla="*/ 5800390 h 6533995"/>
              <a:gd name="connsiteX864" fmla="*/ 6522889 w 11830043"/>
              <a:gd name="connsiteY864" fmla="*/ 5790603 h 6533995"/>
              <a:gd name="connsiteX865" fmla="*/ 6281661 w 11830043"/>
              <a:gd name="connsiteY865" fmla="*/ 5790603 h 6533995"/>
              <a:gd name="connsiteX866" fmla="*/ 6291381 w 11830043"/>
              <a:gd name="connsiteY866" fmla="*/ 5800390 h 6533995"/>
              <a:gd name="connsiteX867" fmla="*/ 6281661 w 11830043"/>
              <a:gd name="connsiteY867" fmla="*/ 5810114 h 6533995"/>
              <a:gd name="connsiteX868" fmla="*/ 6271877 w 11830043"/>
              <a:gd name="connsiteY868" fmla="*/ 5800390 h 6533995"/>
              <a:gd name="connsiteX869" fmla="*/ 6281661 w 11830043"/>
              <a:gd name="connsiteY869" fmla="*/ 5790603 h 6533995"/>
              <a:gd name="connsiteX870" fmla="*/ 6040432 w 11830043"/>
              <a:gd name="connsiteY870" fmla="*/ 5790603 h 6533995"/>
              <a:gd name="connsiteX871" fmla="*/ 6050216 w 11830043"/>
              <a:gd name="connsiteY871" fmla="*/ 5800390 h 6533995"/>
              <a:gd name="connsiteX872" fmla="*/ 6040432 w 11830043"/>
              <a:gd name="connsiteY872" fmla="*/ 5810114 h 6533995"/>
              <a:gd name="connsiteX873" fmla="*/ 6030712 w 11830043"/>
              <a:gd name="connsiteY873" fmla="*/ 5800390 h 6533995"/>
              <a:gd name="connsiteX874" fmla="*/ 6040432 w 11830043"/>
              <a:gd name="connsiteY874" fmla="*/ 5790603 h 6533995"/>
              <a:gd name="connsiteX875" fmla="*/ 5799205 w 11830043"/>
              <a:gd name="connsiteY875" fmla="*/ 5790603 h 6533995"/>
              <a:gd name="connsiteX876" fmla="*/ 5808989 w 11830043"/>
              <a:gd name="connsiteY876" fmla="*/ 5800390 h 6533995"/>
              <a:gd name="connsiteX877" fmla="*/ 5799205 w 11830043"/>
              <a:gd name="connsiteY877" fmla="*/ 5810114 h 6533995"/>
              <a:gd name="connsiteX878" fmla="*/ 5789486 w 11830043"/>
              <a:gd name="connsiteY878" fmla="*/ 5800390 h 6533995"/>
              <a:gd name="connsiteX879" fmla="*/ 5799205 w 11830043"/>
              <a:gd name="connsiteY879" fmla="*/ 5790603 h 6533995"/>
              <a:gd name="connsiteX880" fmla="*/ 5557992 w 11830043"/>
              <a:gd name="connsiteY880" fmla="*/ 5790603 h 6533995"/>
              <a:gd name="connsiteX881" fmla="*/ 5567774 w 11830043"/>
              <a:gd name="connsiteY881" fmla="*/ 5800390 h 6533995"/>
              <a:gd name="connsiteX882" fmla="*/ 5557992 w 11830043"/>
              <a:gd name="connsiteY882" fmla="*/ 5810114 h 6533995"/>
              <a:gd name="connsiteX883" fmla="*/ 5548208 w 11830043"/>
              <a:gd name="connsiteY883" fmla="*/ 5800390 h 6533995"/>
              <a:gd name="connsiteX884" fmla="*/ 5557992 w 11830043"/>
              <a:gd name="connsiteY884" fmla="*/ 5790603 h 6533995"/>
              <a:gd name="connsiteX885" fmla="*/ 5316710 w 11830043"/>
              <a:gd name="connsiteY885" fmla="*/ 5790603 h 6533995"/>
              <a:gd name="connsiteX886" fmla="*/ 5326432 w 11830043"/>
              <a:gd name="connsiteY886" fmla="*/ 5800390 h 6533995"/>
              <a:gd name="connsiteX887" fmla="*/ 5316710 w 11830043"/>
              <a:gd name="connsiteY887" fmla="*/ 5810114 h 6533995"/>
              <a:gd name="connsiteX888" fmla="*/ 5306926 w 11830043"/>
              <a:gd name="connsiteY888" fmla="*/ 5800390 h 6533995"/>
              <a:gd name="connsiteX889" fmla="*/ 5316710 w 11830043"/>
              <a:gd name="connsiteY889" fmla="*/ 5790603 h 6533995"/>
              <a:gd name="connsiteX890" fmla="*/ 5075486 w 11830043"/>
              <a:gd name="connsiteY890" fmla="*/ 5790603 h 6533995"/>
              <a:gd name="connsiteX891" fmla="*/ 5085202 w 11830043"/>
              <a:gd name="connsiteY891" fmla="*/ 5800390 h 6533995"/>
              <a:gd name="connsiteX892" fmla="*/ 5075486 w 11830043"/>
              <a:gd name="connsiteY892" fmla="*/ 5810114 h 6533995"/>
              <a:gd name="connsiteX893" fmla="*/ 5065705 w 11830043"/>
              <a:gd name="connsiteY893" fmla="*/ 5800390 h 6533995"/>
              <a:gd name="connsiteX894" fmla="*/ 5075486 w 11830043"/>
              <a:gd name="connsiteY894" fmla="*/ 5790603 h 6533995"/>
              <a:gd name="connsiteX895" fmla="*/ 4834252 w 11830043"/>
              <a:gd name="connsiteY895" fmla="*/ 5790603 h 6533995"/>
              <a:gd name="connsiteX896" fmla="*/ 4844040 w 11830043"/>
              <a:gd name="connsiteY896" fmla="*/ 5800390 h 6533995"/>
              <a:gd name="connsiteX897" fmla="*/ 4834252 w 11830043"/>
              <a:gd name="connsiteY897" fmla="*/ 5810114 h 6533995"/>
              <a:gd name="connsiteX898" fmla="*/ 4824534 w 11830043"/>
              <a:gd name="connsiteY898" fmla="*/ 5800390 h 6533995"/>
              <a:gd name="connsiteX899" fmla="*/ 4834252 w 11830043"/>
              <a:gd name="connsiteY899" fmla="*/ 5790603 h 6533995"/>
              <a:gd name="connsiteX900" fmla="*/ 4593019 w 11830043"/>
              <a:gd name="connsiteY900" fmla="*/ 5790603 h 6533995"/>
              <a:gd name="connsiteX901" fmla="*/ 4602795 w 11830043"/>
              <a:gd name="connsiteY901" fmla="*/ 5800390 h 6533995"/>
              <a:gd name="connsiteX902" fmla="*/ 4593019 w 11830043"/>
              <a:gd name="connsiteY902" fmla="*/ 5810114 h 6533995"/>
              <a:gd name="connsiteX903" fmla="*/ 4583304 w 11830043"/>
              <a:gd name="connsiteY903" fmla="*/ 5800390 h 6533995"/>
              <a:gd name="connsiteX904" fmla="*/ 4593019 w 11830043"/>
              <a:gd name="connsiteY904" fmla="*/ 5790603 h 6533995"/>
              <a:gd name="connsiteX905" fmla="*/ 4351806 w 11830043"/>
              <a:gd name="connsiteY905" fmla="*/ 5790603 h 6533995"/>
              <a:gd name="connsiteX906" fmla="*/ 4361580 w 11830043"/>
              <a:gd name="connsiteY906" fmla="*/ 5800390 h 6533995"/>
              <a:gd name="connsiteX907" fmla="*/ 4351806 w 11830043"/>
              <a:gd name="connsiteY907" fmla="*/ 5810114 h 6533995"/>
              <a:gd name="connsiteX908" fmla="*/ 4342006 w 11830043"/>
              <a:gd name="connsiteY908" fmla="*/ 5800390 h 6533995"/>
              <a:gd name="connsiteX909" fmla="*/ 4351806 w 11830043"/>
              <a:gd name="connsiteY909" fmla="*/ 5790603 h 6533995"/>
              <a:gd name="connsiteX910" fmla="*/ 4110583 w 11830043"/>
              <a:gd name="connsiteY910" fmla="*/ 5790603 h 6533995"/>
              <a:gd name="connsiteX911" fmla="*/ 4120362 w 11830043"/>
              <a:gd name="connsiteY911" fmla="*/ 5800390 h 6533995"/>
              <a:gd name="connsiteX912" fmla="*/ 4110583 w 11830043"/>
              <a:gd name="connsiteY912" fmla="*/ 5810114 h 6533995"/>
              <a:gd name="connsiteX913" fmla="*/ 4100801 w 11830043"/>
              <a:gd name="connsiteY913" fmla="*/ 5800390 h 6533995"/>
              <a:gd name="connsiteX914" fmla="*/ 4110583 w 11830043"/>
              <a:gd name="connsiteY914" fmla="*/ 5790603 h 6533995"/>
              <a:gd name="connsiteX915" fmla="*/ 3869431 w 11830043"/>
              <a:gd name="connsiteY915" fmla="*/ 5790603 h 6533995"/>
              <a:gd name="connsiteX916" fmla="*/ 3879151 w 11830043"/>
              <a:gd name="connsiteY916" fmla="*/ 5800390 h 6533995"/>
              <a:gd name="connsiteX917" fmla="*/ 3869431 w 11830043"/>
              <a:gd name="connsiteY917" fmla="*/ 5810114 h 6533995"/>
              <a:gd name="connsiteX918" fmla="*/ 3859649 w 11830043"/>
              <a:gd name="connsiteY918" fmla="*/ 5800390 h 6533995"/>
              <a:gd name="connsiteX919" fmla="*/ 3869431 w 11830043"/>
              <a:gd name="connsiteY919" fmla="*/ 5790603 h 6533995"/>
              <a:gd name="connsiteX920" fmla="*/ 3628215 w 11830043"/>
              <a:gd name="connsiteY920" fmla="*/ 5790603 h 6533995"/>
              <a:gd name="connsiteX921" fmla="*/ 3637936 w 11830043"/>
              <a:gd name="connsiteY921" fmla="*/ 5800390 h 6533995"/>
              <a:gd name="connsiteX922" fmla="*/ 3628215 w 11830043"/>
              <a:gd name="connsiteY922" fmla="*/ 5810114 h 6533995"/>
              <a:gd name="connsiteX923" fmla="*/ 3618433 w 11830043"/>
              <a:gd name="connsiteY923" fmla="*/ 5800390 h 6533995"/>
              <a:gd name="connsiteX924" fmla="*/ 3628215 w 11830043"/>
              <a:gd name="connsiteY924" fmla="*/ 5790603 h 6533995"/>
              <a:gd name="connsiteX925" fmla="*/ 3386960 w 11830043"/>
              <a:gd name="connsiteY925" fmla="*/ 5790603 h 6533995"/>
              <a:gd name="connsiteX926" fmla="*/ 3396745 w 11830043"/>
              <a:gd name="connsiteY926" fmla="*/ 5800390 h 6533995"/>
              <a:gd name="connsiteX927" fmla="*/ 3386960 w 11830043"/>
              <a:gd name="connsiteY927" fmla="*/ 5810114 h 6533995"/>
              <a:gd name="connsiteX928" fmla="*/ 3377238 w 11830043"/>
              <a:gd name="connsiteY928" fmla="*/ 5800390 h 6533995"/>
              <a:gd name="connsiteX929" fmla="*/ 3386960 w 11830043"/>
              <a:gd name="connsiteY929" fmla="*/ 5790603 h 6533995"/>
              <a:gd name="connsiteX930" fmla="*/ 3145752 w 11830043"/>
              <a:gd name="connsiteY930" fmla="*/ 5790603 h 6533995"/>
              <a:gd name="connsiteX931" fmla="*/ 3155534 w 11830043"/>
              <a:gd name="connsiteY931" fmla="*/ 5800390 h 6533995"/>
              <a:gd name="connsiteX932" fmla="*/ 3145752 w 11830043"/>
              <a:gd name="connsiteY932" fmla="*/ 5810114 h 6533995"/>
              <a:gd name="connsiteX933" fmla="*/ 3136034 w 11830043"/>
              <a:gd name="connsiteY933" fmla="*/ 5800390 h 6533995"/>
              <a:gd name="connsiteX934" fmla="*/ 3145752 w 11830043"/>
              <a:gd name="connsiteY934" fmla="*/ 5790603 h 6533995"/>
              <a:gd name="connsiteX935" fmla="*/ 2904575 w 11830043"/>
              <a:gd name="connsiteY935" fmla="*/ 5790603 h 6533995"/>
              <a:gd name="connsiteX936" fmla="*/ 2914357 w 11830043"/>
              <a:gd name="connsiteY936" fmla="*/ 5800390 h 6533995"/>
              <a:gd name="connsiteX937" fmla="*/ 2904575 w 11830043"/>
              <a:gd name="connsiteY937" fmla="*/ 5810114 h 6533995"/>
              <a:gd name="connsiteX938" fmla="*/ 2894793 w 11830043"/>
              <a:gd name="connsiteY938" fmla="*/ 5800390 h 6533995"/>
              <a:gd name="connsiteX939" fmla="*/ 2904575 w 11830043"/>
              <a:gd name="connsiteY939" fmla="*/ 5790603 h 6533995"/>
              <a:gd name="connsiteX940" fmla="*/ 2663275 w 11830043"/>
              <a:gd name="connsiteY940" fmla="*/ 5790603 h 6533995"/>
              <a:gd name="connsiteX941" fmla="*/ 2673000 w 11830043"/>
              <a:gd name="connsiteY941" fmla="*/ 5800390 h 6533995"/>
              <a:gd name="connsiteX942" fmla="*/ 2663275 w 11830043"/>
              <a:gd name="connsiteY942" fmla="*/ 5810114 h 6533995"/>
              <a:gd name="connsiteX943" fmla="*/ 2653494 w 11830043"/>
              <a:gd name="connsiteY943" fmla="*/ 5800390 h 6533995"/>
              <a:gd name="connsiteX944" fmla="*/ 2663275 w 11830043"/>
              <a:gd name="connsiteY944" fmla="*/ 5790603 h 6533995"/>
              <a:gd name="connsiteX945" fmla="*/ 2422039 w 11830043"/>
              <a:gd name="connsiteY945" fmla="*/ 5790603 h 6533995"/>
              <a:gd name="connsiteX946" fmla="*/ 2431755 w 11830043"/>
              <a:gd name="connsiteY946" fmla="*/ 5800390 h 6533995"/>
              <a:gd name="connsiteX947" fmla="*/ 2422039 w 11830043"/>
              <a:gd name="connsiteY947" fmla="*/ 5810114 h 6533995"/>
              <a:gd name="connsiteX948" fmla="*/ 2412260 w 11830043"/>
              <a:gd name="connsiteY948" fmla="*/ 5800390 h 6533995"/>
              <a:gd name="connsiteX949" fmla="*/ 2422039 w 11830043"/>
              <a:gd name="connsiteY949" fmla="*/ 5790603 h 6533995"/>
              <a:gd name="connsiteX950" fmla="*/ 2180796 w 11830043"/>
              <a:gd name="connsiteY950" fmla="*/ 5790603 h 6533995"/>
              <a:gd name="connsiteX951" fmla="*/ 2190581 w 11830043"/>
              <a:gd name="connsiteY951" fmla="*/ 5800390 h 6533995"/>
              <a:gd name="connsiteX952" fmla="*/ 2180796 w 11830043"/>
              <a:gd name="connsiteY952" fmla="*/ 5810114 h 6533995"/>
              <a:gd name="connsiteX953" fmla="*/ 2171087 w 11830043"/>
              <a:gd name="connsiteY953" fmla="*/ 5800390 h 6533995"/>
              <a:gd name="connsiteX954" fmla="*/ 2180796 w 11830043"/>
              <a:gd name="connsiteY954" fmla="*/ 5790603 h 6533995"/>
              <a:gd name="connsiteX955" fmla="*/ 1939584 w 11830043"/>
              <a:gd name="connsiteY955" fmla="*/ 5790603 h 6533995"/>
              <a:gd name="connsiteX956" fmla="*/ 1949367 w 11830043"/>
              <a:gd name="connsiteY956" fmla="*/ 5800390 h 6533995"/>
              <a:gd name="connsiteX957" fmla="*/ 1939584 w 11830043"/>
              <a:gd name="connsiteY957" fmla="*/ 5810114 h 6533995"/>
              <a:gd name="connsiteX958" fmla="*/ 1929862 w 11830043"/>
              <a:gd name="connsiteY958" fmla="*/ 5800390 h 6533995"/>
              <a:gd name="connsiteX959" fmla="*/ 1939584 w 11830043"/>
              <a:gd name="connsiteY959" fmla="*/ 5790603 h 6533995"/>
              <a:gd name="connsiteX960" fmla="*/ 1698333 w 11830043"/>
              <a:gd name="connsiteY960" fmla="*/ 5790603 h 6533995"/>
              <a:gd name="connsiteX961" fmla="*/ 1708119 w 11830043"/>
              <a:gd name="connsiteY961" fmla="*/ 5800390 h 6533995"/>
              <a:gd name="connsiteX962" fmla="*/ 1698333 w 11830043"/>
              <a:gd name="connsiteY962" fmla="*/ 5810114 h 6533995"/>
              <a:gd name="connsiteX963" fmla="*/ 1688548 w 11830043"/>
              <a:gd name="connsiteY963" fmla="*/ 5800390 h 6533995"/>
              <a:gd name="connsiteX964" fmla="*/ 1698333 w 11830043"/>
              <a:gd name="connsiteY964" fmla="*/ 5790603 h 6533995"/>
              <a:gd name="connsiteX965" fmla="*/ 1457109 w 11830043"/>
              <a:gd name="connsiteY965" fmla="*/ 5790603 h 6533995"/>
              <a:gd name="connsiteX966" fmla="*/ 1466829 w 11830043"/>
              <a:gd name="connsiteY966" fmla="*/ 5800390 h 6533995"/>
              <a:gd name="connsiteX967" fmla="*/ 1457109 w 11830043"/>
              <a:gd name="connsiteY967" fmla="*/ 5810114 h 6533995"/>
              <a:gd name="connsiteX968" fmla="*/ 1447325 w 11830043"/>
              <a:gd name="connsiteY968" fmla="*/ 5800390 h 6533995"/>
              <a:gd name="connsiteX969" fmla="*/ 1457109 w 11830043"/>
              <a:gd name="connsiteY969" fmla="*/ 5790603 h 6533995"/>
              <a:gd name="connsiteX970" fmla="*/ 1215887 w 11830043"/>
              <a:gd name="connsiteY970" fmla="*/ 5790603 h 6533995"/>
              <a:gd name="connsiteX971" fmla="*/ 1225671 w 11830043"/>
              <a:gd name="connsiteY971" fmla="*/ 5800390 h 6533995"/>
              <a:gd name="connsiteX972" fmla="*/ 1215887 w 11830043"/>
              <a:gd name="connsiteY972" fmla="*/ 5810114 h 6533995"/>
              <a:gd name="connsiteX973" fmla="*/ 1206167 w 11830043"/>
              <a:gd name="connsiteY973" fmla="*/ 5800390 h 6533995"/>
              <a:gd name="connsiteX974" fmla="*/ 1215887 w 11830043"/>
              <a:gd name="connsiteY974" fmla="*/ 5790603 h 6533995"/>
              <a:gd name="connsiteX975" fmla="*/ 974667 w 11830043"/>
              <a:gd name="connsiteY975" fmla="*/ 5790603 h 6533995"/>
              <a:gd name="connsiteX976" fmla="*/ 984451 w 11830043"/>
              <a:gd name="connsiteY976" fmla="*/ 5800390 h 6533995"/>
              <a:gd name="connsiteX977" fmla="*/ 974667 w 11830043"/>
              <a:gd name="connsiteY977" fmla="*/ 5810114 h 6533995"/>
              <a:gd name="connsiteX978" fmla="*/ 964947 w 11830043"/>
              <a:gd name="connsiteY978" fmla="*/ 5800390 h 6533995"/>
              <a:gd name="connsiteX979" fmla="*/ 974667 w 11830043"/>
              <a:gd name="connsiteY979" fmla="*/ 5790603 h 6533995"/>
              <a:gd name="connsiteX980" fmla="*/ 733447 w 11830043"/>
              <a:gd name="connsiteY980" fmla="*/ 5790603 h 6533995"/>
              <a:gd name="connsiteX981" fmla="*/ 743167 w 11830043"/>
              <a:gd name="connsiteY981" fmla="*/ 5800390 h 6533995"/>
              <a:gd name="connsiteX982" fmla="*/ 733447 w 11830043"/>
              <a:gd name="connsiteY982" fmla="*/ 5810114 h 6533995"/>
              <a:gd name="connsiteX983" fmla="*/ 723663 w 11830043"/>
              <a:gd name="connsiteY983" fmla="*/ 5800390 h 6533995"/>
              <a:gd name="connsiteX984" fmla="*/ 733447 w 11830043"/>
              <a:gd name="connsiteY984" fmla="*/ 5790603 h 6533995"/>
              <a:gd name="connsiteX985" fmla="*/ 492227 w 11830043"/>
              <a:gd name="connsiteY985" fmla="*/ 5790603 h 6533995"/>
              <a:gd name="connsiteX986" fmla="*/ 501946 w 11830043"/>
              <a:gd name="connsiteY986" fmla="*/ 5800390 h 6533995"/>
              <a:gd name="connsiteX987" fmla="*/ 492227 w 11830043"/>
              <a:gd name="connsiteY987" fmla="*/ 5810114 h 6533995"/>
              <a:gd name="connsiteX988" fmla="*/ 482443 w 11830043"/>
              <a:gd name="connsiteY988" fmla="*/ 5800390 h 6533995"/>
              <a:gd name="connsiteX989" fmla="*/ 492227 w 11830043"/>
              <a:gd name="connsiteY989" fmla="*/ 5790603 h 6533995"/>
              <a:gd name="connsiteX990" fmla="*/ 251007 w 11830043"/>
              <a:gd name="connsiteY990" fmla="*/ 5790603 h 6533995"/>
              <a:gd name="connsiteX991" fmla="*/ 260791 w 11830043"/>
              <a:gd name="connsiteY991" fmla="*/ 5800390 h 6533995"/>
              <a:gd name="connsiteX992" fmla="*/ 251007 w 11830043"/>
              <a:gd name="connsiteY992" fmla="*/ 5810114 h 6533995"/>
              <a:gd name="connsiteX993" fmla="*/ 241287 w 11830043"/>
              <a:gd name="connsiteY993" fmla="*/ 5800390 h 6533995"/>
              <a:gd name="connsiteX994" fmla="*/ 251007 w 11830043"/>
              <a:gd name="connsiteY994" fmla="*/ 5790603 h 6533995"/>
              <a:gd name="connsiteX995" fmla="*/ 9724 w 11830043"/>
              <a:gd name="connsiteY995" fmla="*/ 5790603 h 6533995"/>
              <a:gd name="connsiteX996" fmla="*/ 19508 w 11830043"/>
              <a:gd name="connsiteY996" fmla="*/ 5800390 h 6533995"/>
              <a:gd name="connsiteX997" fmla="*/ 9724 w 11830043"/>
              <a:gd name="connsiteY997" fmla="*/ 5810114 h 6533995"/>
              <a:gd name="connsiteX998" fmla="*/ 4 w 11830043"/>
              <a:gd name="connsiteY998" fmla="*/ 5800390 h 6533995"/>
              <a:gd name="connsiteX999" fmla="*/ 9724 w 11830043"/>
              <a:gd name="connsiteY999" fmla="*/ 5790603 h 6533995"/>
              <a:gd name="connsiteX1000" fmla="*/ 11820259 w 11830043"/>
              <a:gd name="connsiteY1000" fmla="*/ 5549351 h 6533995"/>
              <a:gd name="connsiteX1001" fmla="*/ 11830043 w 11830043"/>
              <a:gd name="connsiteY1001" fmla="*/ 5559075 h 6533995"/>
              <a:gd name="connsiteX1002" fmla="*/ 11820259 w 11830043"/>
              <a:gd name="connsiteY1002" fmla="*/ 5568862 h 6533995"/>
              <a:gd name="connsiteX1003" fmla="*/ 11810539 w 11830043"/>
              <a:gd name="connsiteY1003" fmla="*/ 5559075 h 6533995"/>
              <a:gd name="connsiteX1004" fmla="*/ 11820259 w 11830043"/>
              <a:gd name="connsiteY1004" fmla="*/ 5549351 h 6533995"/>
              <a:gd name="connsiteX1005" fmla="*/ 11579030 w 11830043"/>
              <a:gd name="connsiteY1005" fmla="*/ 5549351 h 6533995"/>
              <a:gd name="connsiteX1006" fmla="*/ 11588815 w 11830043"/>
              <a:gd name="connsiteY1006" fmla="*/ 5559075 h 6533995"/>
              <a:gd name="connsiteX1007" fmla="*/ 11579030 w 11830043"/>
              <a:gd name="connsiteY1007" fmla="*/ 5568862 h 6533995"/>
              <a:gd name="connsiteX1008" fmla="*/ 11569310 w 11830043"/>
              <a:gd name="connsiteY1008" fmla="*/ 5559075 h 6533995"/>
              <a:gd name="connsiteX1009" fmla="*/ 11579030 w 11830043"/>
              <a:gd name="connsiteY1009" fmla="*/ 5549351 h 6533995"/>
              <a:gd name="connsiteX1010" fmla="*/ 11337802 w 11830043"/>
              <a:gd name="connsiteY1010" fmla="*/ 5549351 h 6533995"/>
              <a:gd name="connsiteX1011" fmla="*/ 11347587 w 11830043"/>
              <a:gd name="connsiteY1011" fmla="*/ 5559075 h 6533995"/>
              <a:gd name="connsiteX1012" fmla="*/ 11337802 w 11830043"/>
              <a:gd name="connsiteY1012" fmla="*/ 5568862 h 6533995"/>
              <a:gd name="connsiteX1013" fmla="*/ 11328082 w 11830043"/>
              <a:gd name="connsiteY1013" fmla="*/ 5559075 h 6533995"/>
              <a:gd name="connsiteX1014" fmla="*/ 11337802 w 11830043"/>
              <a:gd name="connsiteY1014" fmla="*/ 5549351 h 6533995"/>
              <a:gd name="connsiteX1015" fmla="*/ 11096574 w 11830043"/>
              <a:gd name="connsiteY1015" fmla="*/ 5549351 h 6533995"/>
              <a:gd name="connsiteX1016" fmla="*/ 11106294 w 11830043"/>
              <a:gd name="connsiteY1016" fmla="*/ 5559075 h 6533995"/>
              <a:gd name="connsiteX1017" fmla="*/ 11096574 w 11830043"/>
              <a:gd name="connsiteY1017" fmla="*/ 5568862 h 6533995"/>
              <a:gd name="connsiteX1018" fmla="*/ 11086790 w 11830043"/>
              <a:gd name="connsiteY1018" fmla="*/ 5559075 h 6533995"/>
              <a:gd name="connsiteX1019" fmla="*/ 11096574 w 11830043"/>
              <a:gd name="connsiteY1019" fmla="*/ 5549351 h 6533995"/>
              <a:gd name="connsiteX1020" fmla="*/ 10855345 w 11830043"/>
              <a:gd name="connsiteY1020" fmla="*/ 5549351 h 6533995"/>
              <a:gd name="connsiteX1021" fmla="*/ 10865065 w 11830043"/>
              <a:gd name="connsiteY1021" fmla="*/ 5559075 h 6533995"/>
              <a:gd name="connsiteX1022" fmla="*/ 10855345 w 11830043"/>
              <a:gd name="connsiteY1022" fmla="*/ 5568862 h 6533995"/>
              <a:gd name="connsiteX1023" fmla="*/ 10845625 w 11830043"/>
              <a:gd name="connsiteY1023" fmla="*/ 5559075 h 6533995"/>
              <a:gd name="connsiteX1024" fmla="*/ 10855345 w 11830043"/>
              <a:gd name="connsiteY1024" fmla="*/ 5549351 h 6533995"/>
              <a:gd name="connsiteX1025" fmla="*/ 10614116 w 11830043"/>
              <a:gd name="connsiteY1025" fmla="*/ 5549351 h 6533995"/>
              <a:gd name="connsiteX1026" fmla="*/ 10623901 w 11830043"/>
              <a:gd name="connsiteY1026" fmla="*/ 5559075 h 6533995"/>
              <a:gd name="connsiteX1027" fmla="*/ 10614116 w 11830043"/>
              <a:gd name="connsiteY1027" fmla="*/ 5568862 h 6533995"/>
              <a:gd name="connsiteX1028" fmla="*/ 10604396 w 11830043"/>
              <a:gd name="connsiteY1028" fmla="*/ 5559075 h 6533995"/>
              <a:gd name="connsiteX1029" fmla="*/ 10614116 w 11830043"/>
              <a:gd name="connsiteY1029" fmla="*/ 5549351 h 6533995"/>
              <a:gd name="connsiteX1030" fmla="*/ 10372888 w 11830043"/>
              <a:gd name="connsiteY1030" fmla="*/ 5549351 h 6533995"/>
              <a:gd name="connsiteX1031" fmla="*/ 10382673 w 11830043"/>
              <a:gd name="connsiteY1031" fmla="*/ 5559075 h 6533995"/>
              <a:gd name="connsiteX1032" fmla="*/ 10372888 w 11830043"/>
              <a:gd name="connsiteY1032" fmla="*/ 5568862 h 6533995"/>
              <a:gd name="connsiteX1033" fmla="*/ 10363168 w 11830043"/>
              <a:gd name="connsiteY1033" fmla="*/ 5559075 h 6533995"/>
              <a:gd name="connsiteX1034" fmla="*/ 10372888 w 11830043"/>
              <a:gd name="connsiteY1034" fmla="*/ 5549351 h 6533995"/>
              <a:gd name="connsiteX1035" fmla="*/ 10131660 w 11830043"/>
              <a:gd name="connsiteY1035" fmla="*/ 5549351 h 6533995"/>
              <a:gd name="connsiteX1036" fmla="*/ 10141444 w 11830043"/>
              <a:gd name="connsiteY1036" fmla="*/ 5559075 h 6533995"/>
              <a:gd name="connsiteX1037" fmla="*/ 10131660 w 11830043"/>
              <a:gd name="connsiteY1037" fmla="*/ 5568862 h 6533995"/>
              <a:gd name="connsiteX1038" fmla="*/ 10121940 w 11830043"/>
              <a:gd name="connsiteY1038" fmla="*/ 5559075 h 6533995"/>
              <a:gd name="connsiteX1039" fmla="*/ 10131660 w 11830043"/>
              <a:gd name="connsiteY1039" fmla="*/ 5549351 h 6533995"/>
              <a:gd name="connsiteX1040" fmla="*/ 9890432 w 11830043"/>
              <a:gd name="connsiteY1040" fmla="*/ 5549351 h 6533995"/>
              <a:gd name="connsiteX1041" fmla="*/ 9900152 w 11830043"/>
              <a:gd name="connsiteY1041" fmla="*/ 5559075 h 6533995"/>
              <a:gd name="connsiteX1042" fmla="*/ 9890432 w 11830043"/>
              <a:gd name="connsiteY1042" fmla="*/ 5568862 h 6533995"/>
              <a:gd name="connsiteX1043" fmla="*/ 9880648 w 11830043"/>
              <a:gd name="connsiteY1043" fmla="*/ 5559075 h 6533995"/>
              <a:gd name="connsiteX1044" fmla="*/ 9890432 w 11830043"/>
              <a:gd name="connsiteY1044" fmla="*/ 5549351 h 6533995"/>
              <a:gd name="connsiteX1045" fmla="*/ 9649203 w 11830043"/>
              <a:gd name="connsiteY1045" fmla="*/ 5549351 h 6533995"/>
              <a:gd name="connsiteX1046" fmla="*/ 9658923 w 11830043"/>
              <a:gd name="connsiteY1046" fmla="*/ 5559075 h 6533995"/>
              <a:gd name="connsiteX1047" fmla="*/ 9649203 w 11830043"/>
              <a:gd name="connsiteY1047" fmla="*/ 5568862 h 6533995"/>
              <a:gd name="connsiteX1048" fmla="*/ 9639483 w 11830043"/>
              <a:gd name="connsiteY1048" fmla="*/ 5559075 h 6533995"/>
              <a:gd name="connsiteX1049" fmla="*/ 9649203 w 11830043"/>
              <a:gd name="connsiteY1049" fmla="*/ 5549351 h 6533995"/>
              <a:gd name="connsiteX1050" fmla="*/ 9417695 w 11830043"/>
              <a:gd name="connsiteY1050" fmla="*/ 5549351 h 6533995"/>
              <a:gd name="connsiteX1051" fmla="*/ 9427416 w 11830043"/>
              <a:gd name="connsiteY1051" fmla="*/ 5559075 h 6533995"/>
              <a:gd name="connsiteX1052" fmla="*/ 9417695 w 11830043"/>
              <a:gd name="connsiteY1052" fmla="*/ 5568862 h 6533995"/>
              <a:gd name="connsiteX1053" fmla="*/ 9407911 w 11830043"/>
              <a:gd name="connsiteY1053" fmla="*/ 5559075 h 6533995"/>
              <a:gd name="connsiteX1054" fmla="*/ 9417695 w 11830043"/>
              <a:gd name="connsiteY1054" fmla="*/ 5549351 h 6533995"/>
              <a:gd name="connsiteX1055" fmla="*/ 9176467 w 11830043"/>
              <a:gd name="connsiteY1055" fmla="*/ 5549351 h 6533995"/>
              <a:gd name="connsiteX1056" fmla="*/ 9186187 w 11830043"/>
              <a:gd name="connsiteY1056" fmla="*/ 5559075 h 6533995"/>
              <a:gd name="connsiteX1057" fmla="*/ 9176467 w 11830043"/>
              <a:gd name="connsiteY1057" fmla="*/ 5568862 h 6533995"/>
              <a:gd name="connsiteX1058" fmla="*/ 9166683 w 11830043"/>
              <a:gd name="connsiteY1058" fmla="*/ 5559075 h 6533995"/>
              <a:gd name="connsiteX1059" fmla="*/ 9176467 w 11830043"/>
              <a:gd name="connsiteY1059" fmla="*/ 5549351 h 6533995"/>
              <a:gd name="connsiteX1060" fmla="*/ 8935237 w 11830043"/>
              <a:gd name="connsiteY1060" fmla="*/ 5549351 h 6533995"/>
              <a:gd name="connsiteX1061" fmla="*/ 8944958 w 11830043"/>
              <a:gd name="connsiteY1061" fmla="*/ 5559075 h 6533995"/>
              <a:gd name="connsiteX1062" fmla="*/ 8935237 w 11830043"/>
              <a:gd name="connsiteY1062" fmla="*/ 5568862 h 6533995"/>
              <a:gd name="connsiteX1063" fmla="*/ 8925454 w 11830043"/>
              <a:gd name="connsiteY1063" fmla="*/ 5559075 h 6533995"/>
              <a:gd name="connsiteX1064" fmla="*/ 8935237 w 11830043"/>
              <a:gd name="connsiteY1064" fmla="*/ 5549351 h 6533995"/>
              <a:gd name="connsiteX1065" fmla="*/ 8694009 w 11830043"/>
              <a:gd name="connsiteY1065" fmla="*/ 5549351 h 6533995"/>
              <a:gd name="connsiteX1066" fmla="*/ 8703730 w 11830043"/>
              <a:gd name="connsiteY1066" fmla="*/ 5559075 h 6533995"/>
              <a:gd name="connsiteX1067" fmla="*/ 8694009 w 11830043"/>
              <a:gd name="connsiteY1067" fmla="*/ 5568862 h 6533995"/>
              <a:gd name="connsiteX1068" fmla="*/ 8684289 w 11830043"/>
              <a:gd name="connsiteY1068" fmla="*/ 5559075 h 6533995"/>
              <a:gd name="connsiteX1069" fmla="*/ 8694009 w 11830043"/>
              <a:gd name="connsiteY1069" fmla="*/ 5549351 h 6533995"/>
              <a:gd name="connsiteX1070" fmla="*/ 8452781 w 11830043"/>
              <a:gd name="connsiteY1070" fmla="*/ 5549351 h 6533995"/>
              <a:gd name="connsiteX1071" fmla="*/ 8462566 w 11830043"/>
              <a:gd name="connsiteY1071" fmla="*/ 5559075 h 6533995"/>
              <a:gd name="connsiteX1072" fmla="*/ 8452781 w 11830043"/>
              <a:gd name="connsiteY1072" fmla="*/ 5568862 h 6533995"/>
              <a:gd name="connsiteX1073" fmla="*/ 8443061 w 11830043"/>
              <a:gd name="connsiteY1073" fmla="*/ 5559075 h 6533995"/>
              <a:gd name="connsiteX1074" fmla="*/ 8452781 w 11830043"/>
              <a:gd name="connsiteY1074" fmla="*/ 5549351 h 6533995"/>
              <a:gd name="connsiteX1075" fmla="*/ 8211553 w 11830043"/>
              <a:gd name="connsiteY1075" fmla="*/ 5549351 h 6533995"/>
              <a:gd name="connsiteX1076" fmla="*/ 8221273 w 11830043"/>
              <a:gd name="connsiteY1076" fmla="*/ 5559075 h 6533995"/>
              <a:gd name="connsiteX1077" fmla="*/ 8211553 w 11830043"/>
              <a:gd name="connsiteY1077" fmla="*/ 5568862 h 6533995"/>
              <a:gd name="connsiteX1078" fmla="*/ 8201769 w 11830043"/>
              <a:gd name="connsiteY1078" fmla="*/ 5559075 h 6533995"/>
              <a:gd name="connsiteX1079" fmla="*/ 8211553 w 11830043"/>
              <a:gd name="connsiteY1079" fmla="*/ 5549351 h 6533995"/>
              <a:gd name="connsiteX1080" fmla="*/ 7970260 w 11830043"/>
              <a:gd name="connsiteY1080" fmla="*/ 5549351 h 6533995"/>
              <a:gd name="connsiteX1081" fmla="*/ 7980044 w 11830043"/>
              <a:gd name="connsiteY1081" fmla="*/ 5559075 h 6533995"/>
              <a:gd name="connsiteX1082" fmla="*/ 7970260 w 11830043"/>
              <a:gd name="connsiteY1082" fmla="*/ 5568862 h 6533995"/>
              <a:gd name="connsiteX1083" fmla="*/ 7960477 w 11830043"/>
              <a:gd name="connsiteY1083" fmla="*/ 5559075 h 6533995"/>
              <a:gd name="connsiteX1084" fmla="*/ 7970260 w 11830043"/>
              <a:gd name="connsiteY1084" fmla="*/ 5549351 h 6533995"/>
              <a:gd name="connsiteX1085" fmla="*/ 7729032 w 11830043"/>
              <a:gd name="connsiteY1085" fmla="*/ 5549351 h 6533995"/>
              <a:gd name="connsiteX1086" fmla="*/ 7738753 w 11830043"/>
              <a:gd name="connsiteY1086" fmla="*/ 5559075 h 6533995"/>
              <a:gd name="connsiteX1087" fmla="*/ 7729032 w 11830043"/>
              <a:gd name="connsiteY1087" fmla="*/ 5568862 h 6533995"/>
              <a:gd name="connsiteX1088" fmla="*/ 7719249 w 11830043"/>
              <a:gd name="connsiteY1088" fmla="*/ 5559075 h 6533995"/>
              <a:gd name="connsiteX1089" fmla="*/ 7729032 w 11830043"/>
              <a:gd name="connsiteY1089" fmla="*/ 5549351 h 6533995"/>
              <a:gd name="connsiteX1090" fmla="*/ 7487803 w 11830043"/>
              <a:gd name="connsiteY1090" fmla="*/ 5549351 h 6533995"/>
              <a:gd name="connsiteX1091" fmla="*/ 7497524 w 11830043"/>
              <a:gd name="connsiteY1091" fmla="*/ 5559075 h 6533995"/>
              <a:gd name="connsiteX1092" fmla="*/ 7487803 w 11830043"/>
              <a:gd name="connsiteY1092" fmla="*/ 5568862 h 6533995"/>
              <a:gd name="connsiteX1093" fmla="*/ 7478019 w 11830043"/>
              <a:gd name="connsiteY1093" fmla="*/ 5559075 h 6533995"/>
              <a:gd name="connsiteX1094" fmla="*/ 7487803 w 11830043"/>
              <a:gd name="connsiteY1094" fmla="*/ 5549351 h 6533995"/>
              <a:gd name="connsiteX1095" fmla="*/ 7246575 w 11830043"/>
              <a:gd name="connsiteY1095" fmla="*/ 5549351 h 6533995"/>
              <a:gd name="connsiteX1096" fmla="*/ 7256359 w 11830043"/>
              <a:gd name="connsiteY1096" fmla="*/ 5559075 h 6533995"/>
              <a:gd name="connsiteX1097" fmla="*/ 7246575 w 11830043"/>
              <a:gd name="connsiteY1097" fmla="*/ 5568862 h 6533995"/>
              <a:gd name="connsiteX1098" fmla="*/ 7236855 w 11830043"/>
              <a:gd name="connsiteY1098" fmla="*/ 5559075 h 6533995"/>
              <a:gd name="connsiteX1099" fmla="*/ 7246575 w 11830043"/>
              <a:gd name="connsiteY1099" fmla="*/ 5549351 h 6533995"/>
              <a:gd name="connsiteX1100" fmla="*/ 7005346 w 11830043"/>
              <a:gd name="connsiteY1100" fmla="*/ 5549351 h 6533995"/>
              <a:gd name="connsiteX1101" fmla="*/ 7015130 w 11830043"/>
              <a:gd name="connsiteY1101" fmla="*/ 5559075 h 6533995"/>
              <a:gd name="connsiteX1102" fmla="*/ 7005346 w 11830043"/>
              <a:gd name="connsiteY1102" fmla="*/ 5568862 h 6533995"/>
              <a:gd name="connsiteX1103" fmla="*/ 6995626 w 11830043"/>
              <a:gd name="connsiteY1103" fmla="*/ 5559075 h 6533995"/>
              <a:gd name="connsiteX1104" fmla="*/ 7005346 w 11830043"/>
              <a:gd name="connsiteY1104" fmla="*/ 5549351 h 6533995"/>
              <a:gd name="connsiteX1105" fmla="*/ 6764118 w 11830043"/>
              <a:gd name="connsiteY1105" fmla="*/ 5549351 h 6533995"/>
              <a:gd name="connsiteX1106" fmla="*/ 6773902 w 11830043"/>
              <a:gd name="connsiteY1106" fmla="*/ 5559075 h 6533995"/>
              <a:gd name="connsiteX1107" fmla="*/ 6764118 w 11830043"/>
              <a:gd name="connsiteY1107" fmla="*/ 5568862 h 6533995"/>
              <a:gd name="connsiteX1108" fmla="*/ 6754335 w 11830043"/>
              <a:gd name="connsiteY1108" fmla="*/ 5559075 h 6533995"/>
              <a:gd name="connsiteX1109" fmla="*/ 6764118 w 11830043"/>
              <a:gd name="connsiteY1109" fmla="*/ 5549351 h 6533995"/>
              <a:gd name="connsiteX1110" fmla="*/ 6522889 w 11830043"/>
              <a:gd name="connsiteY1110" fmla="*/ 5549351 h 6533995"/>
              <a:gd name="connsiteX1111" fmla="*/ 6532610 w 11830043"/>
              <a:gd name="connsiteY1111" fmla="*/ 5559075 h 6533995"/>
              <a:gd name="connsiteX1112" fmla="*/ 6522889 w 11830043"/>
              <a:gd name="connsiteY1112" fmla="*/ 5568862 h 6533995"/>
              <a:gd name="connsiteX1113" fmla="*/ 6513105 w 11830043"/>
              <a:gd name="connsiteY1113" fmla="*/ 5559075 h 6533995"/>
              <a:gd name="connsiteX1114" fmla="*/ 6522889 w 11830043"/>
              <a:gd name="connsiteY1114" fmla="*/ 5549351 h 6533995"/>
              <a:gd name="connsiteX1115" fmla="*/ 6281661 w 11830043"/>
              <a:gd name="connsiteY1115" fmla="*/ 5549351 h 6533995"/>
              <a:gd name="connsiteX1116" fmla="*/ 6291381 w 11830043"/>
              <a:gd name="connsiteY1116" fmla="*/ 5559075 h 6533995"/>
              <a:gd name="connsiteX1117" fmla="*/ 6281661 w 11830043"/>
              <a:gd name="connsiteY1117" fmla="*/ 5568862 h 6533995"/>
              <a:gd name="connsiteX1118" fmla="*/ 6271877 w 11830043"/>
              <a:gd name="connsiteY1118" fmla="*/ 5559075 h 6533995"/>
              <a:gd name="connsiteX1119" fmla="*/ 6281661 w 11830043"/>
              <a:gd name="connsiteY1119" fmla="*/ 5549351 h 6533995"/>
              <a:gd name="connsiteX1120" fmla="*/ 6040432 w 11830043"/>
              <a:gd name="connsiteY1120" fmla="*/ 5549351 h 6533995"/>
              <a:gd name="connsiteX1121" fmla="*/ 6050216 w 11830043"/>
              <a:gd name="connsiteY1121" fmla="*/ 5559075 h 6533995"/>
              <a:gd name="connsiteX1122" fmla="*/ 6040432 w 11830043"/>
              <a:gd name="connsiteY1122" fmla="*/ 5568862 h 6533995"/>
              <a:gd name="connsiteX1123" fmla="*/ 6030712 w 11830043"/>
              <a:gd name="connsiteY1123" fmla="*/ 5559075 h 6533995"/>
              <a:gd name="connsiteX1124" fmla="*/ 6040432 w 11830043"/>
              <a:gd name="connsiteY1124" fmla="*/ 5549351 h 6533995"/>
              <a:gd name="connsiteX1125" fmla="*/ 5799205 w 11830043"/>
              <a:gd name="connsiteY1125" fmla="*/ 5549351 h 6533995"/>
              <a:gd name="connsiteX1126" fmla="*/ 5808989 w 11830043"/>
              <a:gd name="connsiteY1126" fmla="*/ 5559075 h 6533995"/>
              <a:gd name="connsiteX1127" fmla="*/ 5799205 w 11830043"/>
              <a:gd name="connsiteY1127" fmla="*/ 5568862 h 6533995"/>
              <a:gd name="connsiteX1128" fmla="*/ 5789486 w 11830043"/>
              <a:gd name="connsiteY1128" fmla="*/ 5559075 h 6533995"/>
              <a:gd name="connsiteX1129" fmla="*/ 5799205 w 11830043"/>
              <a:gd name="connsiteY1129" fmla="*/ 5549351 h 6533995"/>
              <a:gd name="connsiteX1130" fmla="*/ 5557992 w 11830043"/>
              <a:gd name="connsiteY1130" fmla="*/ 5549351 h 6533995"/>
              <a:gd name="connsiteX1131" fmla="*/ 5567774 w 11830043"/>
              <a:gd name="connsiteY1131" fmla="*/ 5559075 h 6533995"/>
              <a:gd name="connsiteX1132" fmla="*/ 5557992 w 11830043"/>
              <a:gd name="connsiteY1132" fmla="*/ 5568862 h 6533995"/>
              <a:gd name="connsiteX1133" fmla="*/ 5548208 w 11830043"/>
              <a:gd name="connsiteY1133" fmla="*/ 5559075 h 6533995"/>
              <a:gd name="connsiteX1134" fmla="*/ 5557992 w 11830043"/>
              <a:gd name="connsiteY1134" fmla="*/ 5549351 h 6533995"/>
              <a:gd name="connsiteX1135" fmla="*/ 5316710 w 11830043"/>
              <a:gd name="connsiteY1135" fmla="*/ 5549351 h 6533995"/>
              <a:gd name="connsiteX1136" fmla="*/ 5326432 w 11830043"/>
              <a:gd name="connsiteY1136" fmla="*/ 5559075 h 6533995"/>
              <a:gd name="connsiteX1137" fmla="*/ 5316710 w 11830043"/>
              <a:gd name="connsiteY1137" fmla="*/ 5568862 h 6533995"/>
              <a:gd name="connsiteX1138" fmla="*/ 5306926 w 11830043"/>
              <a:gd name="connsiteY1138" fmla="*/ 5559075 h 6533995"/>
              <a:gd name="connsiteX1139" fmla="*/ 5316710 w 11830043"/>
              <a:gd name="connsiteY1139" fmla="*/ 5549351 h 6533995"/>
              <a:gd name="connsiteX1140" fmla="*/ 5075486 w 11830043"/>
              <a:gd name="connsiteY1140" fmla="*/ 5549351 h 6533995"/>
              <a:gd name="connsiteX1141" fmla="*/ 5085202 w 11830043"/>
              <a:gd name="connsiteY1141" fmla="*/ 5559075 h 6533995"/>
              <a:gd name="connsiteX1142" fmla="*/ 5075486 w 11830043"/>
              <a:gd name="connsiteY1142" fmla="*/ 5568862 h 6533995"/>
              <a:gd name="connsiteX1143" fmla="*/ 5065705 w 11830043"/>
              <a:gd name="connsiteY1143" fmla="*/ 5559075 h 6533995"/>
              <a:gd name="connsiteX1144" fmla="*/ 5075486 w 11830043"/>
              <a:gd name="connsiteY1144" fmla="*/ 5549351 h 6533995"/>
              <a:gd name="connsiteX1145" fmla="*/ 4834252 w 11830043"/>
              <a:gd name="connsiteY1145" fmla="*/ 5549351 h 6533995"/>
              <a:gd name="connsiteX1146" fmla="*/ 4844040 w 11830043"/>
              <a:gd name="connsiteY1146" fmla="*/ 5559075 h 6533995"/>
              <a:gd name="connsiteX1147" fmla="*/ 4834252 w 11830043"/>
              <a:gd name="connsiteY1147" fmla="*/ 5568862 h 6533995"/>
              <a:gd name="connsiteX1148" fmla="*/ 4824534 w 11830043"/>
              <a:gd name="connsiteY1148" fmla="*/ 5559075 h 6533995"/>
              <a:gd name="connsiteX1149" fmla="*/ 4834252 w 11830043"/>
              <a:gd name="connsiteY1149" fmla="*/ 5549351 h 6533995"/>
              <a:gd name="connsiteX1150" fmla="*/ 4593019 w 11830043"/>
              <a:gd name="connsiteY1150" fmla="*/ 5549351 h 6533995"/>
              <a:gd name="connsiteX1151" fmla="*/ 4602795 w 11830043"/>
              <a:gd name="connsiteY1151" fmla="*/ 5559075 h 6533995"/>
              <a:gd name="connsiteX1152" fmla="*/ 4593019 w 11830043"/>
              <a:gd name="connsiteY1152" fmla="*/ 5568862 h 6533995"/>
              <a:gd name="connsiteX1153" fmla="*/ 4583304 w 11830043"/>
              <a:gd name="connsiteY1153" fmla="*/ 5559075 h 6533995"/>
              <a:gd name="connsiteX1154" fmla="*/ 4593019 w 11830043"/>
              <a:gd name="connsiteY1154" fmla="*/ 5549351 h 6533995"/>
              <a:gd name="connsiteX1155" fmla="*/ 4351806 w 11830043"/>
              <a:gd name="connsiteY1155" fmla="*/ 5549351 h 6533995"/>
              <a:gd name="connsiteX1156" fmla="*/ 4361580 w 11830043"/>
              <a:gd name="connsiteY1156" fmla="*/ 5559075 h 6533995"/>
              <a:gd name="connsiteX1157" fmla="*/ 4351806 w 11830043"/>
              <a:gd name="connsiteY1157" fmla="*/ 5568862 h 6533995"/>
              <a:gd name="connsiteX1158" fmla="*/ 4342006 w 11830043"/>
              <a:gd name="connsiteY1158" fmla="*/ 5559075 h 6533995"/>
              <a:gd name="connsiteX1159" fmla="*/ 4351806 w 11830043"/>
              <a:gd name="connsiteY1159" fmla="*/ 5549351 h 6533995"/>
              <a:gd name="connsiteX1160" fmla="*/ 4110583 w 11830043"/>
              <a:gd name="connsiteY1160" fmla="*/ 5549351 h 6533995"/>
              <a:gd name="connsiteX1161" fmla="*/ 4120362 w 11830043"/>
              <a:gd name="connsiteY1161" fmla="*/ 5559075 h 6533995"/>
              <a:gd name="connsiteX1162" fmla="*/ 4110583 w 11830043"/>
              <a:gd name="connsiteY1162" fmla="*/ 5568862 h 6533995"/>
              <a:gd name="connsiteX1163" fmla="*/ 4100801 w 11830043"/>
              <a:gd name="connsiteY1163" fmla="*/ 5559075 h 6533995"/>
              <a:gd name="connsiteX1164" fmla="*/ 4110583 w 11830043"/>
              <a:gd name="connsiteY1164" fmla="*/ 5549351 h 6533995"/>
              <a:gd name="connsiteX1165" fmla="*/ 3869431 w 11830043"/>
              <a:gd name="connsiteY1165" fmla="*/ 5549351 h 6533995"/>
              <a:gd name="connsiteX1166" fmla="*/ 3879151 w 11830043"/>
              <a:gd name="connsiteY1166" fmla="*/ 5559075 h 6533995"/>
              <a:gd name="connsiteX1167" fmla="*/ 3869431 w 11830043"/>
              <a:gd name="connsiteY1167" fmla="*/ 5568862 h 6533995"/>
              <a:gd name="connsiteX1168" fmla="*/ 3859648 w 11830043"/>
              <a:gd name="connsiteY1168" fmla="*/ 5559075 h 6533995"/>
              <a:gd name="connsiteX1169" fmla="*/ 3869431 w 11830043"/>
              <a:gd name="connsiteY1169" fmla="*/ 5549351 h 6533995"/>
              <a:gd name="connsiteX1170" fmla="*/ 3628215 w 11830043"/>
              <a:gd name="connsiteY1170" fmla="*/ 5549351 h 6533995"/>
              <a:gd name="connsiteX1171" fmla="*/ 3637936 w 11830043"/>
              <a:gd name="connsiteY1171" fmla="*/ 5559075 h 6533995"/>
              <a:gd name="connsiteX1172" fmla="*/ 3628215 w 11830043"/>
              <a:gd name="connsiteY1172" fmla="*/ 5568862 h 6533995"/>
              <a:gd name="connsiteX1173" fmla="*/ 3618433 w 11830043"/>
              <a:gd name="connsiteY1173" fmla="*/ 5559075 h 6533995"/>
              <a:gd name="connsiteX1174" fmla="*/ 3628215 w 11830043"/>
              <a:gd name="connsiteY1174" fmla="*/ 5549351 h 6533995"/>
              <a:gd name="connsiteX1175" fmla="*/ 3386959 w 11830043"/>
              <a:gd name="connsiteY1175" fmla="*/ 5549351 h 6533995"/>
              <a:gd name="connsiteX1176" fmla="*/ 3396745 w 11830043"/>
              <a:gd name="connsiteY1176" fmla="*/ 5559075 h 6533995"/>
              <a:gd name="connsiteX1177" fmla="*/ 3386959 w 11830043"/>
              <a:gd name="connsiteY1177" fmla="*/ 5568862 h 6533995"/>
              <a:gd name="connsiteX1178" fmla="*/ 3377237 w 11830043"/>
              <a:gd name="connsiteY1178" fmla="*/ 5559075 h 6533995"/>
              <a:gd name="connsiteX1179" fmla="*/ 3386959 w 11830043"/>
              <a:gd name="connsiteY1179" fmla="*/ 5549351 h 6533995"/>
              <a:gd name="connsiteX1180" fmla="*/ 3145752 w 11830043"/>
              <a:gd name="connsiteY1180" fmla="*/ 5549351 h 6533995"/>
              <a:gd name="connsiteX1181" fmla="*/ 3155534 w 11830043"/>
              <a:gd name="connsiteY1181" fmla="*/ 5559075 h 6533995"/>
              <a:gd name="connsiteX1182" fmla="*/ 3145752 w 11830043"/>
              <a:gd name="connsiteY1182" fmla="*/ 5568862 h 6533995"/>
              <a:gd name="connsiteX1183" fmla="*/ 3136034 w 11830043"/>
              <a:gd name="connsiteY1183" fmla="*/ 5559075 h 6533995"/>
              <a:gd name="connsiteX1184" fmla="*/ 3145752 w 11830043"/>
              <a:gd name="connsiteY1184" fmla="*/ 5549351 h 6533995"/>
              <a:gd name="connsiteX1185" fmla="*/ 2904575 w 11830043"/>
              <a:gd name="connsiteY1185" fmla="*/ 5549351 h 6533995"/>
              <a:gd name="connsiteX1186" fmla="*/ 2914357 w 11830043"/>
              <a:gd name="connsiteY1186" fmla="*/ 5559075 h 6533995"/>
              <a:gd name="connsiteX1187" fmla="*/ 2904575 w 11830043"/>
              <a:gd name="connsiteY1187" fmla="*/ 5568862 h 6533995"/>
              <a:gd name="connsiteX1188" fmla="*/ 2894793 w 11830043"/>
              <a:gd name="connsiteY1188" fmla="*/ 5559075 h 6533995"/>
              <a:gd name="connsiteX1189" fmla="*/ 2904575 w 11830043"/>
              <a:gd name="connsiteY1189" fmla="*/ 5549351 h 6533995"/>
              <a:gd name="connsiteX1190" fmla="*/ 2663275 w 11830043"/>
              <a:gd name="connsiteY1190" fmla="*/ 5549351 h 6533995"/>
              <a:gd name="connsiteX1191" fmla="*/ 2673000 w 11830043"/>
              <a:gd name="connsiteY1191" fmla="*/ 5559075 h 6533995"/>
              <a:gd name="connsiteX1192" fmla="*/ 2663275 w 11830043"/>
              <a:gd name="connsiteY1192" fmla="*/ 5568862 h 6533995"/>
              <a:gd name="connsiteX1193" fmla="*/ 2653493 w 11830043"/>
              <a:gd name="connsiteY1193" fmla="*/ 5559075 h 6533995"/>
              <a:gd name="connsiteX1194" fmla="*/ 2663275 w 11830043"/>
              <a:gd name="connsiteY1194" fmla="*/ 5549351 h 6533995"/>
              <a:gd name="connsiteX1195" fmla="*/ 2422039 w 11830043"/>
              <a:gd name="connsiteY1195" fmla="*/ 5549351 h 6533995"/>
              <a:gd name="connsiteX1196" fmla="*/ 2431755 w 11830043"/>
              <a:gd name="connsiteY1196" fmla="*/ 5559075 h 6533995"/>
              <a:gd name="connsiteX1197" fmla="*/ 2422039 w 11830043"/>
              <a:gd name="connsiteY1197" fmla="*/ 5568862 h 6533995"/>
              <a:gd name="connsiteX1198" fmla="*/ 2412259 w 11830043"/>
              <a:gd name="connsiteY1198" fmla="*/ 5559075 h 6533995"/>
              <a:gd name="connsiteX1199" fmla="*/ 2422039 w 11830043"/>
              <a:gd name="connsiteY1199" fmla="*/ 5549351 h 6533995"/>
              <a:gd name="connsiteX1200" fmla="*/ 2180796 w 11830043"/>
              <a:gd name="connsiteY1200" fmla="*/ 5549351 h 6533995"/>
              <a:gd name="connsiteX1201" fmla="*/ 2190581 w 11830043"/>
              <a:gd name="connsiteY1201" fmla="*/ 5559075 h 6533995"/>
              <a:gd name="connsiteX1202" fmla="*/ 2180796 w 11830043"/>
              <a:gd name="connsiteY1202" fmla="*/ 5568862 h 6533995"/>
              <a:gd name="connsiteX1203" fmla="*/ 2171087 w 11830043"/>
              <a:gd name="connsiteY1203" fmla="*/ 5559075 h 6533995"/>
              <a:gd name="connsiteX1204" fmla="*/ 2180796 w 11830043"/>
              <a:gd name="connsiteY1204" fmla="*/ 5549351 h 6533995"/>
              <a:gd name="connsiteX1205" fmla="*/ 1939584 w 11830043"/>
              <a:gd name="connsiteY1205" fmla="*/ 5549351 h 6533995"/>
              <a:gd name="connsiteX1206" fmla="*/ 1949367 w 11830043"/>
              <a:gd name="connsiteY1206" fmla="*/ 5559075 h 6533995"/>
              <a:gd name="connsiteX1207" fmla="*/ 1939584 w 11830043"/>
              <a:gd name="connsiteY1207" fmla="*/ 5568862 h 6533995"/>
              <a:gd name="connsiteX1208" fmla="*/ 1929862 w 11830043"/>
              <a:gd name="connsiteY1208" fmla="*/ 5559075 h 6533995"/>
              <a:gd name="connsiteX1209" fmla="*/ 1939584 w 11830043"/>
              <a:gd name="connsiteY1209" fmla="*/ 5549351 h 6533995"/>
              <a:gd name="connsiteX1210" fmla="*/ 1698333 w 11830043"/>
              <a:gd name="connsiteY1210" fmla="*/ 5549351 h 6533995"/>
              <a:gd name="connsiteX1211" fmla="*/ 1708119 w 11830043"/>
              <a:gd name="connsiteY1211" fmla="*/ 5559075 h 6533995"/>
              <a:gd name="connsiteX1212" fmla="*/ 1698333 w 11830043"/>
              <a:gd name="connsiteY1212" fmla="*/ 5568862 h 6533995"/>
              <a:gd name="connsiteX1213" fmla="*/ 1688548 w 11830043"/>
              <a:gd name="connsiteY1213" fmla="*/ 5559075 h 6533995"/>
              <a:gd name="connsiteX1214" fmla="*/ 1698333 w 11830043"/>
              <a:gd name="connsiteY1214" fmla="*/ 5549351 h 6533995"/>
              <a:gd name="connsiteX1215" fmla="*/ 1457108 w 11830043"/>
              <a:gd name="connsiteY1215" fmla="*/ 5549351 h 6533995"/>
              <a:gd name="connsiteX1216" fmla="*/ 1466829 w 11830043"/>
              <a:gd name="connsiteY1216" fmla="*/ 5559075 h 6533995"/>
              <a:gd name="connsiteX1217" fmla="*/ 1457108 w 11830043"/>
              <a:gd name="connsiteY1217" fmla="*/ 5568862 h 6533995"/>
              <a:gd name="connsiteX1218" fmla="*/ 1447324 w 11830043"/>
              <a:gd name="connsiteY1218" fmla="*/ 5559075 h 6533995"/>
              <a:gd name="connsiteX1219" fmla="*/ 1457108 w 11830043"/>
              <a:gd name="connsiteY1219" fmla="*/ 5549351 h 6533995"/>
              <a:gd name="connsiteX1220" fmla="*/ 1215887 w 11830043"/>
              <a:gd name="connsiteY1220" fmla="*/ 5549351 h 6533995"/>
              <a:gd name="connsiteX1221" fmla="*/ 1225671 w 11830043"/>
              <a:gd name="connsiteY1221" fmla="*/ 5559075 h 6533995"/>
              <a:gd name="connsiteX1222" fmla="*/ 1215887 w 11830043"/>
              <a:gd name="connsiteY1222" fmla="*/ 5568862 h 6533995"/>
              <a:gd name="connsiteX1223" fmla="*/ 1206167 w 11830043"/>
              <a:gd name="connsiteY1223" fmla="*/ 5559075 h 6533995"/>
              <a:gd name="connsiteX1224" fmla="*/ 1215887 w 11830043"/>
              <a:gd name="connsiteY1224" fmla="*/ 5549351 h 6533995"/>
              <a:gd name="connsiteX1225" fmla="*/ 974667 w 11830043"/>
              <a:gd name="connsiteY1225" fmla="*/ 5549351 h 6533995"/>
              <a:gd name="connsiteX1226" fmla="*/ 984451 w 11830043"/>
              <a:gd name="connsiteY1226" fmla="*/ 5559075 h 6533995"/>
              <a:gd name="connsiteX1227" fmla="*/ 974667 w 11830043"/>
              <a:gd name="connsiteY1227" fmla="*/ 5568862 h 6533995"/>
              <a:gd name="connsiteX1228" fmla="*/ 964947 w 11830043"/>
              <a:gd name="connsiteY1228" fmla="*/ 5559075 h 6533995"/>
              <a:gd name="connsiteX1229" fmla="*/ 974667 w 11830043"/>
              <a:gd name="connsiteY1229" fmla="*/ 5549351 h 6533995"/>
              <a:gd name="connsiteX1230" fmla="*/ 733447 w 11830043"/>
              <a:gd name="connsiteY1230" fmla="*/ 5549351 h 6533995"/>
              <a:gd name="connsiteX1231" fmla="*/ 743167 w 11830043"/>
              <a:gd name="connsiteY1231" fmla="*/ 5559075 h 6533995"/>
              <a:gd name="connsiteX1232" fmla="*/ 733447 w 11830043"/>
              <a:gd name="connsiteY1232" fmla="*/ 5568862 h 6533995"/>
              <a:gd name="connsiteX1233" fmla="*/ 723663 w 11830043"/>
              <a:gd name="connsiteY1233" fmla="*/ 5559075 h 6533995"/>
              <a:gd name="connsiteX1234" fmla="*/ 733447 w 11830043"/>
              <a:gd name="connsiteY1234" fmla="*/ 5549351 h 6533995"/>
              <a:gd name="connsiteX1235" fmla="*/ 492226 w 11830043"/>
              <a:gd name="connsiteY1235" fmla="*/ 5549351 h 6533995"/>
              <a:gd name="connsiteX1236" fmla="*/ 501946 w 11830043"/>
              <a:gd name="connsiteY1236" fmla="*/ 5559075 h 6533995"/>
              <a:gd name="connsiteX1237" fmla="*/ 492226 w 11830043"/>
              <a:gd name="connsiteY1237" fmla="*/ 5568862 h 6533995"/>
              <a:gd name="connsiteX1238" fmla="*/ 482442 w 11830043"/>
              <a:gd name="connsiteY1238" fmla="*/ 5559075 h 6533995"/>
              <a:gd name="connsiteX1239" fmla="*/ 492226 w 11830043"/>
              <a:gd name="connsiteY1239" fmla="*/ 5549351 h 6533995"/>
              <a:gd name="connsiteX1240" fmla="*/ 251007 w 11830043"/>
              <a:gd name="connsiteY1240" fmla="*/ 5549351 h 6533995"/>
              <a:gd name="connsiteX1241" fmla="*/ 260791 w 11830043"/>
              <a:gd name="connsiteY1241" fmla="*/ 5559075 h 6533995"/>
              <a:gd name="connsiteX1242" fmla="*/ 251007 w 11830043"/>
              <a:gd name="connsiteY1242" fmla="*/ 5568862 h 6533995"/>
              <a:gd name="connsiteX1243" fmla="*/ 241287 w 11830043"/>
              <a:gd name="connsiteY1243" fmla="*/ 5559075 h 6533995"/>
              <a:gd name="connsiteX1244" fmla="*/ 251007 w 11830043"/>
              <a:gd name="connsiteY1244" fmla="*/ 5549351 h 6533995"/>
              <a:gd name="connsiteX1245" fmla="*/ 9724 w 11830043"/>
              <a:gd name="connsiteY1245" fmla="*/ 5549351 h 6533995"/>
              <a:gd name="connsiteX1246" fmla="*/ 19507 w 11830043"/>
              <a:gd name="connsiteY1246" fmla="*/ 5559075 h 6533995"/>
              <a:gd name="connsiteX1247" fmla="*/ 9724 w 11830043"/>
              <a:gd name="connsiteY1247" fmla="*/ 5568862 h 6533995"/>
              <a:gd name="connsiteX1248" fmla="*/ 4 w 11830043"/>
              <a:gd name="connsiteY1248" fmla="*/ 5559075 h 6533995"/>
              <a:gd name="connsiteX1249" fmla="*/ 9724 w 11830043"/>
              <a:gd name="connsiteY1249" fmla="*/ 5549351 h 6533995"/>
              <a:gd name="connsiteX1250" fmla="*/ 11820259 w 11830043"/>
              <a:gd name="connsiteY1250" fmla="*/ 5308100 h 6533995"/>
              <a:gd name="connsiteX1251" fmla="*/ 11830043 w 11830043"/>
              <a:gd name="connsiteY1251" fmla="*/ 5317887 h 6533995"/>
              <a:gd name="connsiteX1252" fmla="*/ 11820259 w 11830043"/>
              <a:gd name="connsiteY1252" fmla="*/ 5327611 h 6533995"/>
              <a:gd name="connsiteX1253" fmla="*/ 11810539 w 11830043"/>
              <a:gd name="connsiteY1253" fmla="*/ 5317887 h 6533995"/>
              <a:gd name="connsiteX1254" fmla="*/ 11820259 w 11830043"/>
              <a:gd name="connsiteY1254" fmla="*/ 5308100 h 6533995"/>
              <a:gd name="connsiteX1255" fmla="*/ 11579030 w 11830043"/>
              <a:gd name="connsiteY1255" fmla="*/ 5308100 h 6533995"/>
              <a:gd name="connsiteX1256" fmla="*/ 11588815 w 11830043"/>
              <a:gd name="connsiteY1256" fmla="*/ 5317887 h 6533995"/>
              <a:gd name="connsiteX1257" fmla="*/ 11579030 w 11830043"/>
              <a:gd name="connsiteY1257" fmla="*/ 5327611 h 6533995"/>
              <a:gd name="connsiteX1258" fmla="*/ 11569310 w 11830043"/>
              <a:gd name="connsiteY1258" fmla="*/ 5317887 h 6533995"/>
              <a:gd name="connsiteX1259" fmla="*/ 11579030 w 11830043"/>
              <a:gd name="connsiteY1259" fmla="*/ 5308100 h 6533995"/>
              <a:gd name="connsiteX1260" fmla="*/ 11337802 w 11830043"/>
              <a:gd name="connsiteY1260" fmla="*/ 5308100 h 6533995"/>
              <a:gd name="connsiteX1261" fmla="*/ 11347587 w 11830043"/>
              <a:gd name="connsiteY1261" fmla="*/ 5317887 h 6533995"/>
              <a:gd name="connsiteX1262" fmla="*/ 11337802 w 11830043"/>
              <a:gd name="connsiteY1262" fmla="*/ 5327611 h 6533995"/>
              <a:gd name="connsiteX1263" fmla="*/ 11328082 w 11830043"/>
              <a:gd name="connsiteY1263" fmla="*/ 5317887 h 6533995"/>
              <a:gd name="connsiteX1264" fmla="*/ 11337802 w 11830043"/>
              <a:gd name="connsiteY1264" fmla="*/ 5308100 h 6533995"/>
              <a:gd name="connsiteX1265" fmla="*/ 11096574 w 11830043"/>
              <a:gd name="connsiteY1265" fmla="*/ 5308100 h 6533995"/>
              <a:gd name="connsiteX1266" fmla="*/ 11106294 w 11830043"/>
              <a:gd name="connsiteY1266" fmla="*/ 5317887 h 6533995"/>
              <a:gd name="connsiteX1267" fmla="*/ 11096574 w 11830043"/>
              <a:gd name="connsiteY1267" fmla="*/ 5327611 h 6533995"/>
              <a:gd name="connsiteX1268" fmla="*/ 11086790 w 11830043"/>
              <a:gd name="connsiteY1268" fmla="*/ 5317887 h 6533995"/>
              <a:gd name="connsiteX1269" fmla="*/ 11096574 w 11830043"/>
              <a:gd name="connsiteY1269" fmla="*/ 5308100 h 6533995"/>
              <a:gd name="connsiteX1270" fmla="*/ 10855345 w 11830043"/>
              <a:gd name="connsiteY1270" fmla="*/ 5308100 h 6533995"/>
              <a:gd name="connsiteX1271" fmla="*/ 10865065 w 11830043"/>
              <a:gd name="connsiteY1271" fmla="*/ 5317887 h 6533995"/>
              <a:gd name="connsiteX1272" fmla="*/ 10855345 w 11830043"/>
              <a:gd name="connsiteY1272" fmla="*/ 5327611 h 6533995"/>
              <a:gd name="connsiteX1273" fmla="*/ 10845625 w 11830043"/>
              <a:gd name="connsiteY1273" fmla="*/ 5317887 h 6533995"/>
              <a:gd name="connsiteX1274" fmla="*/ 10855345 w 11830043"/>
              <a:gd name="connsiteY1274" fmla="*/ 5308100 h 6533995"/>
              <a:gd name="connsiteX1275" fmla="*/ 10614116 w 11830043"/>
              <a:gd name="connsiteY1275" fmla="*/ 5308100 h 6533995"/>
              <a:gd name="connsiteX1276" fmla="*/ 10623901 w 11830043"/>
              <a:gd name="connsiteY1276" fmla="*/ 5317887 h 6533995"/>
              <a:gd name="connsiteX1277" fmla="*/ 10614116 w 11830043"/>
              <a:gd name="connsiteY1277" fmla="*/ 5327611 h 6533995"/>
              <a:gd name="connsiteX1278" fmla="*/ 10604396 w 11830043"/>
              <a:gd name="connsiteY1278" fmla="*/ 5317887 h 6533995"/>
              <a:gd name="connsiteX1279" fmla="*/ 10614116 w 11830043"/>
              <a:gd name="connsiteY1279" fmla="*/ 5308100 h 6533995"/>
              <a:gd name="connsiteX1280" fmla="*/ 10372888 w 11830043"/>
              <a:gd name="connsiteY1280" fmla="*/ 5308100 h 6533995"/>
              <a:gd name="connsiteX1281" fmla="*/ 10382673 w 11830043"/>
              <a:gd name="connsiteY1281" fmla="*/ 5317887 h 6533995"/>
              <a:gd name="connsiteX1282" fmla="*/ 10372888 w 11830043"/>
              <a:gd name="connsiteY1282" fmla="*/ 5327611 h 6533995"/>
              <a:gd name="connsiteX1283" fmla="*/ 10363168 w 11830043"/>
              <a:gd name="connsiteY1283" fmla="*/ 5317887 h 6533995"/>
              <a:gd name="connsiteX1284" fmla="*/ 10372888 w 11830043"/>
              <a:gd name="connsiteY1284" fmla="*/ 5308100 h 6533995"/>
              <a:gd name="connsiteX1285" fmla="*/ 10131660 w 11830043"/>
              <a:gd name="connsiteY1285" fmla="*/ 5308100 h 6533995"/>
              <a:gd name="connsiteX1286" fmla="*/ 10141444 w 11830043"/>
              <a:gd name="connsiteY1286" fmla="*/ 5317887 h 6533995"/>
              <a:gd name="connsiteX1287" fmla="*/ 10131660 w 11830043"/>
              <a:gd name="connsiteY1287" fmla="*/ 5327611 h 6533995"/>
              <a:gd name="connsiteX1288" fmla="*/ 10121940 w 11830043"/>
              <a:gd name="connsiteY1288" fmla="*/ 5317887 h 6533995"/>
              <a:gd name="connsiteX1289" fmla="*/ 10131660 w 11830043"/>
              <a:gd name="connsiteY1289" fmla="*/ 5308100 h 6533995"/>
              <a:gd name="connsiteX1290" fmla="*/ 9890432 w 11830043"/>
              <a:gd name="connsiteY1290" fmla="*/ 5308100 h 6533995"/>
              <a:gd name="connsiteX1291" fmla="*/ 9900152 w 11830043"/>
              <a:gd name="connsiteY1291" fmla="*/ 5317887 h 6533995"/>
              <a:gd name="connsiteX1292" fmla="*/ 9890432 w 11830043"/>
              <a:gd name="connsiteY1292" fmla="*/ 5327611 h 6533995"/>
              <a:gd name="connsiteX1293" fmla="*/ 9880648 w 11830043"/>
              <a:gd name="connsiteY1293" fmla="*/ 5317887 h 6533995"/>
              <a:gd name="connsiteX1294" fmla="*/ 9890432 w 11830043"/>
              <a:gd name="connsiteY1294" fmla="*/ 5308100 h 6533995"/>
              <a:gd name="connsiteX1295" fmla="*/ 9649203 w 11830043"/>
              <a:gd name="connsiteY1295" fmla="*/ 5308100 h 6533995"/>
              <a:gd name="connsiteX1296" fmla="*/ 9658923 w 11830043"/>
              <a:gd name="connsiteY1296" fmla="*/ 5317887 h 6533995"/>
              <a:gd name="connsiteX1297" fmla="*/ 9649203 w 11830043"/>
              <a:gd name="connsiteY1297" fmla="*/ 5327611 h 6533995"/>
              <a:gd name="connsiteX1298" fmla="*/ 9639483 w 11830043"/>
              <a:gd name="connsiteY1298" fmla="*/ 5317887 h 6533995"/>
              <a:gd name="connsiteX1299" fmla="*/ 9649203 w 11830043"/>
              <a:gd name="connsiteY1299" fmla="*/ 5308100 h 6533995"/>
              <a:gd name="connsiteX1300" fmla="*/ 9417695 w 11830043"/>
              <a:gd name="connsiteY1300" fmla="*/ 5308100 h 6533995"/>
              <a:gd name="connsiteX1301" fmla="*/ 9427416 w 11830043"/>
              <a:gd name="connsiteY1301" fmla="*/ 5317887 h 6533995"/>
              <a:gd name="connsiteX1302" fmla="*/ 9417695 w 11830043"/>
              <a:gd name="connsiteY1302" fmla="*/ 5327611 h 6533995"/>
              <a:gd name="connsiteX1303" fmla="*/ 9407911 w 11830043"/>
              <a:gd name="connsiteY1303" fmla="*/ 5317887 h 6533995"/>
              <a:gd name="connsiteX1304" fmla="*/ 9417695 w 11830043"/>
              <a:gd name="connsiteY1304" fmla="*/ 5308100 h 6533995"/>
              <a:gd name="connsiteX1305" fmla="*/ 9176467 w 11830043"/>
              <a:gd name="connsiteY1305" fmla="*/ 5308100 h 6533995"/>
              <a:gd name="connsiteX1306" fmla="*/ 9186187 w 11830043"/>
              <a:gd name="connsiteY1306" fmla="*/ 5317887 h 6533995"/>
              <a:gd name="connsiteX1307" fmla="*/ 9176467 w 11830043"/>
              <a:gd name="connsiteY1307" fmla="*/ 5327611 h 6533995"/>
              <a:gd name="connsiteX1308" fmla="*/ 9166683 w 11830043"/>
              <a:gd name="connsiteY1308" fmla="*/ 5317887 h 6533995"/>
              <a:gd name="connsiteX1309" fmla="*/ 9176467 w 11830043"/>
              <a:gd name="connsiteY1309" fmla="*/ 5308100 h 6533995"/>
              <a:gd name="connsiteX1310" fmla="*/ 8935237 w 11830043"/>
              <a:gd name="connsiteY1310" fmla="*/ 5308100 h 6533995"/>
              <a:gd name="connsiteX1311" fmla="*/ 8944958 w 11830043"/>
              <a:gd name="connsiteY1311" fmla="*/ 5317887 h 6533995"/>
              <a:gd name="connsiteX1312" fmla="*/ 8935237 w 11830043"/>
              <a:gd name="connsiteY1312" fmla="*/ 5327611 h 6533995"/>
              <a:gd name="connsiteX1313" fmla="*/ 8925454 w 11830043"/>
              <a:gd name="connsiteY1313" fmla="*/ 5317887 h 6533995"/>
              <a:gd name="connsiteX1314" fmla="*/ 8935237 w 11830043"/>
              <a:gd name="connsiteY1314" fmla="*/ 5308100 h 6533995"/>
              <a:gd name="connsiteX1315" fmla="*/ 8694009 w 11830043"/>
              <a:gd name="connsiteY1315" fmla="*/ 5308100 h 6533995"/>
              <a:gd name="connsiteX1316" fmla="*/ 8703730 w 11830043"/>
              <a:gd name="connsiteY1316" fmla="*/ 5317887 h 6533995"/>
              <a:gd name="connsiteX1317" fmla="*/ 8694009 w 11830043"/>
              <a:gd name="connsiteY1317" fmla="*/ 5327611 h 6533995"/>
              <a:gd name="connsiteX1318" fmla="*/ 8684289 w 11830043"/>
              <a:gd name="connsiteY1318" fmla="*/ 5317887 h 6533995"/>
              <a:gd name="connsiteX1319" fmla="*/ 8694009 w 11830043"/>
              <a:gd name="connsiteY1319" fmla="*/ 5308100 h 6533995"/>
              <a:gd name="connsiteX1320" fmla="*/ 8452781 w 11830043"/>
              <a:gd name="connsiteY1320" fmla="*/ 5308100 h 6533995"/>
              <a:gd name="connsiteX1321" fmla="*/ 8462566 w 11830043"/>
              <a:gd name="connsiteY1321" fmla="*/ 5317887 h 6533995"/>
              <a:gd name="connsiteX1322" fmla="*/ 8452781 w 11830043"/>
              <a:gd name="connsiteY1322" fmla="*/ 5327611 h 6533995"/>
              <a:gd name="connsiteX1323" fmla="*/ 8443061 w 11830043"/>
              <a:gd name="connsiteY1323" fmla="*/ 5317887 h 6533995"/>
              <a:gd name="connsiteX1324" fmla="*/ 8452781 w 11830043"/>
              <a:gd name="connsiteY1324" fmla="*/ 5308100 h 6533995"/>
              <a:gd name="connsiteX1325" fmla="*/ 8211553 w 11830043"/>
              <a:gd name="connsiteY1325" fmla="*/ 5308100 h 6533995"/>
              <a:gd name="connsiteX1326" fmla="*/ 8221273 w 11830043"/>
              <a:gd name="connsiteY1326" fmla="*/ 5317887 h 6533995"/>
              <a:gd name="connsiteX1327" fmla="*/ 8211553 w 11830043"/>
              <a:gd name="connsiteY1327" fmla="*/ 5327611 h 6533995"/>
              <a:gd name="connsiteX1328" fmla="*/ 8201769 w 11830043"/>
              <a:gd name="connsiteY1328" fmla="*/ 5317887 h 6533995"/>
              <a:gd name="connsiteX1329" fmla="*/ 8211553 w 11830043"/>
              <a:gd name="connsiteY1329" fmla="*/ 5308100 h 6533995"/>
              <a:gd name="connsiteX1330" fmla="*/ 7970260 w 11830043"/>
              <a:gd name="connsiteY1330" fmla="*/ 5308100 h 6533995"/>
              <a:gd name="connsiteX1331" fmla="*/ 7980044 w 11830043"/>
              <a:gd name="connsiteY1331" fmla="*/ 5317887 h 6533995"/>
              <a:gd name="connsiteX1332" fmla="*/ 7970260 w 11830043"/>
              <a:gd name="connsiteY1332" fmla="*/ 5327611 h 6533995"/>
              <a:gd name="connsiteX1333" fmla="*/ 7960477 w 11830043"/>
              <a:gd name="connsiteY1333" fmla="*/ 5317887 h 6533995"/>
              <a:gd name="connsiteX1334" fmla="*/ 7970260 w 11830043"/>
              <a:gd name="connsiteY1334" fmla="*/ 5308100 h 6533995"/>
              <a:gd name="connsiteX1335" fmla="*/ 7729032 w 11830043"/>
              <a:gd name="connsiteY1335" fmla="*/ 5308100 h 6533995"/>
              <a:gd name="connsiteX1336" fmla="*/ 7738753 w 11830043"/>
              <a:gd name="connsiteY1336" fmla="*/ 5317887 h 6533995"/>
              <a:gd name="connsiteX1337" fmla="*/ 7729032 w 11830043"/>
              <a:gd name="connsiteY1337" fmla="*/ 5327611 h 6533995"/>
              <a:gd name="connsiteX1338" fmla="*/ 7719249 w 11830043"/>
              <a:gd name="connsiteY1338" fmla="*/ 5317887 h 6533995"/>
              <a:gd name="connsiteX1339" fmla="*/ 7729032 w 11830043"/>
              <a:gd name="connsiteY1339" fmla="*/ 5308100 h 6533995"/>
              <a:gd name="connsiteX1340" fmla="*/ 7487803 w 11830043"/>
              <a:gd name="connsiteY1340" fmla="*/ 5308100 h 6533995"/>
              <a:gd name="connsiteX1341" fmla="*/ 7497524 w 11830043"/>
              <a:gd name="connsiteY1341" fmla="*/ 5317887 h 6533995"/>
              <a:gd name="connsiteX1342" fmla="*/ 7487803 w 11830043"/>
              <a:gd name="connsiteY1342" fmla="*/ 5327611 h 6533995"/>
              <a:gd name="connsiteX1343" fmla="*/ 7478019 w 11830043"/>
              <a:gd name="connsiteY1343" fmla="*/ 5317887 h 6533995"/>
              <a:gd name="connsiteX1344" fmla="*/ 7487803 w 11830043"/>
              <a:gd name="connsiteY1344" fmla="*/ 5308100 h 6533995"/>
              <a:gd name="connsiteX1345" fmla="*/ 7246575 w 11830043"/>
              <a:gd name="connsiteY1345" fmla="*/ 5308100 h 6533995"/>
              <a:gd name="connsiteX1346" fmla="*/ 7256359 w 11830043"/>
              <a:gd name="connsiteY1346" fmla="*/ 5317887 h 6533995"/>
              <a:gd name="connsiteX1347" fmla="*/ 7246575 w 11830043"/>
              <a:gd name="connsiteY1347" fmla="*/ 5327611 h 6533995"/>
              <a:gd name="connsiteX1348" fmla="*/ 7236855 w 11830043"/>
              <a:gd name="connsiteY1348" fmla="*/ 5317887 h 6533995"/>
              <a:gd name="connsiteX1349" fmla="*/ 7246575 w 11830043"/>
              <a:gd name="connsiteY1349" fmla="*/ 5308100 h 6533995"/>
              <a:gd name="connsiteX1350" fmla="*/ 7005346 w 11830043"/>
              <a:gd name="connsiteY1350" fmla="*/ 5308100 h 6533995"/>
              <a:gd name="connsiteX1351" fmla="*/ 7015130 w 11830043"/>
              <a:gd name="connsiteY1351" fmla="*/ 5317887 h 6533995"/>
              <a:gd name="connsiteX1352" fmla="*/ 7005346 w 11830043"/>
              <a:gd name="connsiteY1352" fmla="*/ 5327611 h 6533995"/>
              <a:gd name="connsiteX1353" fmla="*/ 6995626 w 11830043"/>
              <a:gd name="connsiteY1353" fmla="*/ 5317887 h 6533995"/>
              <a:gd name="connsiteX1354" fmla="*/ 7005346 w 11830043"/>
              <a:gd name="connsiteY1354" fmla="*/ 5308100 h 6533995"/>
              <a:gd name="connsiteX1355" fmla="*/ 6764118 w 11830043"/>
              <a:gd name="connsiteY1355" fmla="*/ 5308100 h 6533995"/>
              <a:gd name="connsiteX1356" fmla="*/ 6773902 w 11830043"/>
              <a:gd name="connsiteY1356" fmla="*/ 5317887 h 6533995"/>
              <a:gd name="connsiteX1357" fmla="*/ 6764118 w 11830043"/>
              <a:gd name="connsiteY1357" fmla="*/ 5327611 h 6533995"/>
              <a:gd name="connsiteX1358" fmla="*/ 6754335 w 11830043"/>
              <a:gd name="connsiteY1358" fmla="*/ 5317887 h 6533995"/>
              <a:gd name="connsiteX1359" fmla="*/ 6764118 w 11830043"/>
              <a:gd name="connsiteY1359" fmla="*/ 5308100 h 6533995"/>
              <a:gd name="connsiteX1360" fmla="*/ 6522889 w 11830043"/>
              <a:gd name="connsiteY1360" fmla="*/ 5308100 h 6533995"/>
              <a:gd name="connsiteX1361" fmla="*/ 6532610 w 11830043"/>
              <a:gd name="connsiteY1361" fmla="*/ 5317887 h 6533995"/>
              <a:gd name="connsiteX1362" fmla="*/ 6522889 w 11830043"/>
              <a:gd name="connsiteY1362" fmla="*/ 5327611 h 6533995"/>
              <a:gd name="connsiteX1363" fmla="*/ 6513105 w 11830043"/>
              <a:gd name="connsiteY1363" fmla="*/ 5317887 h 6533995"/>
              <a:gd name="connsiteX1364" fmla="*/ 6522889 w 11830043"/>
              <a:gd name="connsiteY1364" fmla="*/ 5308100 h 6533995"/>
              <a:gd name="connsiteX1365" fmla="*/ 6281661 w 11830043"/>
              <a:gd name="connsiteY1365" fmla="*/ 5308100 h 6533995"/>
              <a:gd name="connsiteX1366" fmla="*/ 6291381 w 11830043"/>
              <a:gd name="connsiteY1366" fmla="*/ 5317887 h 6533995"/>
              <a:gd name="connsiteX1367" fmla="*/ 6281661 w 11830043"/>
              <a:gd name="connsiteY1367" fmla="*/ 5327611 h 6533995"/>
              <a:gd name="connsiteX1368" fmla="*/ 6271877 w 11830043"/>
              <a:gd name="connsiteY1368" fmla="*/ 5317887 h 6533995"/>
              <a:gd name="connsiteX1369" fmla="*/ 6281661 w 11830043"/>
              <a:gd name="connsiteY1369" fmla="*/ 5308100 h 6533995"/>
              <a:gd name="connsiteX1370" fmla="*/ 6040432 w 11830043"/>
              <a:gd name="connsiteY1370" fmla="*/ 5308100 h 6533995"/>
              <a:gd name="connsiteX1371" fmla="*/ 6050216 w 11830043"/>
              <a:gd name="connsiteY1371" fmla="*/ 5317887 h 6533995"/>
              <a:gd name="connsiteX1372" fmla="*/ 6040432 w 11830043"/>
              <a:gd name="connsiteY1372" fmla="*/ 5327611 h 6533995"/>
              <a:gd name="connsiteX1373" fmla="*/ 6030712 w 11830043"/>
              <a:gd name="connsiteY1373" fmla="*/ 5317887 h 6533995"/>
              <a:gd name="connsiteX1374" fmla="*/ 6040432 w 11830043"/>
              <a:gd name="connsiteY1374" fmla="*/ 5308100 h 6533995"/>
              <a:gd name="connsiteX1375" fmla="*/ 5799205 w 11830043"/>
              <a:gd name="connsiteY1375" fmla="*/ 5308100 h 6533995"/>
              <a:gd name="connsiteX1376" fmla="*/ 5808989 w 11830043"/>
              <a:gd name="connsiteY1376" fmla="*/ 5317887 h 6533995"/>
              <a:gd name="connsiteX1377" fmla="*/ 5799205 w 11830043"/>
              <a:gd name="connsiteY1377" fmla="*/ 5327611 h 6533995"/>
              <a:gd name="connsiteX1378" fmla="*/ 5789486 w 11830043"/>
              <a:gd name="connsiteY1378" fmla="*/ 5317887 h 6533995"/>
              <a:gd name="connsiteX1379" fmla="*/ 5799205 w 11830043"/>
              <a:gd name="connsiteY1379" fmla="*/ 5308100 h 6533995"/>
              <a:gd name="connsiteX1380" fmla="*/ 5557992 w 11830043"/>
              <a:gd name="connsiteY1380" fmla="*/ 5308100 h 6533995"/>
              <a:gd name="connsiteX1381" fmla="*/ 5567774 w 11830043"/>
              <a:gd name="connsiteY1381" fmla="*/ 5317887 h 6533995"/>
              <a:gd name="connsiteX1382" fmla="*/ 5557992 w 11830043"/>
              <a:gd name="connsiteY1382" fmla="*/ 5327611 h 6533995"/>
              <a:gd name="connsiteX1383" fmla="*/ 5548208 w 11830043"/>
              <a:gd name="connsiteY1383" fmla="*/ 5317887 h 6533995"/>
              <a:gd name="connsiteX1384" fmla="*/ 5557992 w 11830043"/>
              <a:gd name="connsiteY1384" fmla="*/ 5308100 h 6533995"/>
              <a:gd name="connsiteX1385" fmla="*/ 5316710 w 11830043"/>
              <a:gd name="connsiteY1385" fmla="*/ 5308100 h 6533995"/>
              <a:gd name="connsiteX1386" fmla="*/ 5326432 w 11830043"/>
              <a:gd name="connsiteY1386" fmla="*/ 5317887 h 6533995"/>
              <a:gd name="connsiteX1387" fmla="*/ 5316710 w 11830043"/>
              <a:gd name="connsiteY1387" fmla="*/ 5327611 h 6533995"/>
              <a:gd name="connsiteX1388" fmla="*/ 5306924 w 11830043"/>
              <a:gd name="connsiteY1388" fmla="*/ 5317887 h 6533995"/>
              <a:gd name="connsiteX1389" fmla="*/ 5316710 w 11830043"/>
              <a:gd name="connsiteY1389" fmla="*/ 5308100 h 6533995"/>
              <a:gd name="connsiteX1390" fmla="*/ 5075486 w 11830043"/>
              <a:gd name="connsiteY1390" fmla="*/ 5308100 h 6533995"/>
              <a:gd name="connsiteX1391" fmla="*/ 5085202 w 11830043"/>
              <a:gd name="connsiteY1391" fmla="*/ 5317887 h 6533995"/>
              <a:gd name="connsiteX1392" fmla="*/ 5075486 w 11830043"/>
              <a:gd name="connsiteY1392" fmla="*/ 5327611 h 6533995"/>
              <a:gd name="connsiteX1393" fmla="*/ 5065705 w 11830043"/>
              <a:gd name="connsiteY1393" fmla="*/ 5317887 h 6533995"/>
              <a:gd name="connsiteX1394" fmla="*/ 5075486 w 11830043"/>
              <a:gd name="connsiteY1394" fmla="*/ 5308100 h 6533995"/>
              <a:gd name="connsiteX1395" fmla="*/ 4834252 w 11830043"/>
              <a:gd name="connsiteY1395" fmla="*/ 5308100 h 6533995"/>
              <a:gd name="connsiteX1396" fmla="*/ 4844040 w 11830043"/>
              <a:gd name="connsiteY1396" fmla="*/ 5317887 h 6533995"/>
              <a:gd name="connsiteX1397" fmla="*/ 4834252 w 11830043"/>
              <a:gd name="connsiteY1397" fmla="*/ 5327611 h 6533995"/>
              <a:gd name="connsiteX1398" fmla="*/ 4824534 w 11830043"/>
              <a:gd name="connsiteY1398" fmla="*/ 5317887 h 6533995"/>
              <a:gd name="connsiteX1399" fmla="*/ 4834252 w 11830043"/>
              <a:gd name="connsiteY1399" fmla="*/ 5308100 h 6533995"/>
              <a:gd name="connsiteX1400" fmla="*/ 4593019 w 11830043"/>
              <a:gd name="connsiteY1400" fmla="*/ 5308100 h 6533995"/>
              <a:gd name="connsiteX1401" fmla="*/ 4602795 w 11830043"/>
              <a:gd name="connsiteY1401" fmla="*/ 5317887 h 6533995"/>
              <a:gd name="connsiteX1402" fmla="*/ 4593019 w 11830043"/>
              <a:gd name="connsiteY1402" fmla="*/ 5327611 h 6533995"/>
              <a:gd name="connsiteX1403" fmla="*/ 4583304 w 11830043"/>
              <a:gd name="connsiteY1403" fmla="*/ 5317887 h 6533995"/>
              <a:gd name="connsiteX1404" fmla="*/ 4593019 w 11830043"/>
              <a:gd name="connsiteY1404" fmla="*/ 5308100 h 6533995"/>
              <a:gd name="connsiteX1405" fmla="*/ 4351806 w 11830043"/>
              <a:gd name="connsiteY1405" fmla="*/ 5308100 h 6533995"/>
              <a:gd name="connsiteX1406" fmla="*/ 4361580 w 11830043"/>
              <a:gd name="connsiteY1406" fmla="*/ 5317887 h 6533995"/>
              <a:gd name="connsiteX1407" fmla="*/ 4351806 w 11830043"/>
              <a:gd name="connsiteY1407" fmla="*/ 5327611 h 6533995"/>
              <a:gd name="connsiteX1408" fmla="*/ 4342006 w 11830043"/>
              <a:gd name="connsiteY1408" fmla="*/ 5317887 h 6533995"/>
              <a:gd name="connsiteX1409" fmla="*/ 4351806 w 11830043"/>
              <a:gd name="connsiteY1409" fmla="*/ 5308100 h 6533995"/>
              <a:gd name="connsiteX1410" fmla="*/ 4110583 w 11830043"/>
              <a:gd name="connsiteY1410" fmla="*/ 5308100 h 6533995"/>
              <a:gd name="connsiteX1411" fmla="*/ 4120362 w 11830043"/>
              <a:gd name="connsiteY1411" fmla="*/ 5317887 h 6533995"/>
              <a:gd name="connsiteX1412" fmla="*/ 4110583 w 11830043"/>
              <a:gd name="connsiteY1412" fmla="*/ 5327611 h 6533995"/>
              <a:gd name="connsiteX1413" fmla="*/ 4100799 w 11830043"/>
              <a:gd name="connsiteY1413" fmla="*/ 5317887 h 6533995"/>
              <a:gd name="connsiteX1414" fmla="*/ 4110583 w 11830043"/>
              <a:gd name="connsiteY1414" fmla="*/ 5308100 h 6533995"/>
              <a:gd name="connsiteX1415" fmla="*/ 3869431 w 11830043"/>
              <a:gd name="connsiteY1415" fmla="*/ 5308100 h 6533995"/>
              <a:gd name="connsiteX1416" fmla="*/ 3879151 w 11830043"/>
              <a:gd name="connsiteY1416" fmla="*/ 5317887 h 6533995"/>
              <a:gd name="connsiteX1417" fmla="*/ 3869431 w 11830043"/>
              <a:gd name="connsiteY1417" fmla="*/ 5327611 h 6533995"/>
              <a:gd name="connsiteX1418" fmla="*/ 3859648 w 11830043"/>
              <a:gd name="connsiteY1418" fmla="*/ 5317887 h 6533995"/>
              <a:gd name="connsiteX1419" fmla="*/ 3869431 w 11830043"/>
              <a:gd name="connsiteY1419" fmla="*/ 5308100 h 6533995"/>
              <a:gd name="connsiteX1420" fmla="*/ 3628215 w 11830043"/>
              <a:gd name="connsiteY1420" fmla="*/ 5308100 h 6533995"/>
              <a:gd name="connsiteX1421" fmla="*/ 3637936 w 11830043"/>
              <a:gd name="connsiteY1421" fmla="*/ 5317887 h 6533995"/>
              <a:gd name="connsiteX1422" fmla="*/ 3628215 w 11830043"/>
              <a:gd name="connsiteY1422" fmla="*/ 5327611 h 6533995"/>
              <a:gd name="connsiteX1423" fmla="*/ 3618432 w 11830043"/>
              <a:gd name="connsiteY1423" fmla="*/ 5317887 h 6533995"/>
              <a:gd name="connsiteX1424" fmla="*/ 3628215 w 11830043"/>
              <a:gd name="connsiteY1424" fmla="*/ 5308100 h 6533995"/>
              <a:gd name="connsiteX1425" fmla="*/ 3386959 w 11830043"/>
              <a:gd name="connsiteY1425" fmla="*/ 5308100 h 6533995"/>
              <a:gd name="connsiteX1426" fmla="*/ 3396745 w 11830043"/>
              <a:gd name="connsiteY1426" fmla="*/ 5317887 h 6533995"/>
              <a:gd name="connsiteX1427" fmla="*/ 3386959 w 11830043"/>
              <a:gd name="connsiteY1427" fmla="*/ 5327611 h 6533995"/>
              <a:gd name="connsiteX1428" fmla="*/ 3377237 w 11830043"/>
              <a:gd name="connsiteY1428" fmla="*/ 5317887 h 6533995"/>
              <a:gd name="connsiteX1429" fmla="*/ 3386959 w 11830043"/>
              <a:gd name="connsiteY1429" fmla="*/ 5308100 h 6533995"/>
              <a:gd name="connsiteX1430" fmla="*/ 3145752 w 11830043"/>
              <a:gd name="connsiteY1430" fmla="*/ 5308100 h 6533995"/>
              <a:gd name="connsiteX1431" fmla="*/ 3155534 w 11830043"/>
              <a:gd name="connsiteY1431" fmla="*/ 5317887 h 6533995"/>
              <a:gd name="connsiteX1432" fmla="*/ 3145752 w 11830043"/>
              <a:gd name="connsiteY1432" fmla="*/ 5327611 h 6533995"/>
              <a:gd name="connsiteX1433" fmla="*/ 3136034 w 11830043"/>
              <a:gd name="connsiteY1433" fmla="*/ 5317887 h 6533995"/>
              <a:gd name="connsiteX1434" fmla="*/ 3145752 w 11830043"/>
              <a:gd name="connsiteY1434" fmla="*/ 5308100 h 6533995"/>
              <a:gd name="connsiteX1435" fmla="*/ 2904574 w 11830043"/>
              <a:gd name="connsiteY1435" fmla="*/ 5308100 h 6533995"/>
              <a:gd name="connsiteX1436" fmla="*/ 2914357 w 11830043"/>
              <a:gd name="connsiteY1436" fmla="*/ 5317887 h 6533995"/>
              <a:gd name="connsiteX1437" fmla="*/ 2904574 w 11830043"/>
              <a:gd name="connsiteY1437" fmla="*/ 5327611 h 6533995"/>
              <a:gd name="connsiteX1438" fmla="*/ 2894793 w 11830043"/>
              <a:gd name="connsiteY1438" fmla="*/ 5317887 h 6533995"/>
              <a:gd name="connsiteX1439" fmla="*/ 2904574 w 11830043"/>
              <a:gd name="connsiteY1439" fmla="*/ 5308100 h 6533995"/>
              <a:gd name="connsiteX1440" fmla="*/ 2663275 w 11830043"/>
              <a:gd name="connsiteY1440" fmla="*/ 5308100 h 6533995"/>
              <a:gd name="connsiteX1441" fmla="*/ 2673000 w 11830043"/>
              <a:gd name="connsiteY1441" fmla="*/ 5317887 h 6533995"/>
              <a:gd name="connsiteX1442" fmla="*/ 2663275 w 11830043"/>
              <a:gd name="connsiteY1442" fmla="*/ 5327611 h 6533995"/>
              <a:gd name="connsiteX1443" fmla="*/ 2653493 w 11830043"/>
              <a:gd name="connsiteY1443" fmla="*/ 5317887 h 6533995"/>
              <a:gd name="connsiteX1444" fmla="*/ 2663275 w 11830043"/>
              <a:gd name="connsiteY1444" fmla="*/ 5308100 h 6533995"/>
              <a:gd name="connsiteX1445" fmla="*/ 2422039 w 11830043"/>
              <a:gd name="connsiteY1445" fmla="*/ 5308100 h 6533995"/>
              <a:gd name="connsiteX1446" fmla="*/ 2431755 w 11830043"/>
              <a:gd name="connsiteY1446" fmla="*/ 5317887 h 6533995"/>
              <a:gd name="connsiteX1447" fmla="*/ 2422039 w 11830043"/>
              <a:gd name="connsiteY1447" fmla="*/ 5327611 h 6533995"/>
              <a:gd name="connsiteX1448" fmla="*/ 2412259 w 11830043"/>
              <a:gd name="connsiteY1448" fmla="*/ 5317887 h 6533995"/>
              <a:gd name="connsiteX1449" fmla="*/ 2422039 w 11830043"/>
              <a:gd name="connsiteY1449" fmla="*/ 5308100 h 6533995"/>
              <a:gd name="connsiteX1450" fmla="*/ 2180796 w 11830043"/>
              <a:gd name="connsiteY1450" fmla="*/ 5308100 h 6533995"/>
              <a:gd name="connsiteX1451" fmla="*/ 2190581 w 11830043"/>
              <a:gd name="connsiteY1451" fmla="*/ 5317887 h 6533995"/>
              <a:gd name="connsiteX1452" fmla="*/ 2180796 w 11830043"/>
              <a:gd name="connsiteY1452" fmla="*/ 5327611 h 6533995"/>
              <a:gd name="connsiteX1453" fmla="*/ 2171085 w 11830043"/>
              <a:gd name="connsiteY1453" fmla="*/ 5317887 h 6533995"/>
              <a:gd name="connsiteX1454" fmla="*/ 2180796 w 11830043"/>
              <a:gd name="connsiteY1454" fmla="*/ 5308100 h 6533995"/>
              <a:gd name="connsiteX1455" fmla="*/ 1939584 w 11830043"/>
              <a:gd name="connsiteY1455" fmla="*/ 5308100 h 6533995"/>
              <a:gd name="connsiteX1456" fmla="*/ 1949367 w 11830043"/>
              <a:gd name="connsiteY1456" fmla="*/ 5317887 h 6533995"/>
              <a:gd name="connsiteX1457" fmla="*/ 1939584 w 11830043"/>
              <a:gd name="connsiteY1457" fmla="*/ 5327611 h 6533995"/>
              <a:gd name="connsiteX1458" fmla="*/ 1929862 w 11830043"/>
              <a:gd name="connsiteY1458" fmla="*/ 5317887 h 6533995"/>
              <a:gd name="connsiteX1459" fmla="*/ 1939584 w 11830043"/>
              <a:gd name="connsiteY1459" fmla="*/ 5308100 h 6533995"/>
              <a:gd name="connsiteX1460" fmla="*/ 1698333 w 11830043"/>
              <a:gd name="connsiteY1460" fmla="*/ 5308100 h 6533995"/>
              <a:gd name="connsiteX1461" fmla="*/ 1708119 w 11830043"/>
              <a:gd name="connsiteY1461" fmla="*/ 5317887 h 6533995"/>
              <a:gd name="connsiteX1462" fmla="*/ 1698333 w 11830043"/>
              <a:gd name="connsiteY1462" fmla="*/ 5327611 h 6533995"/>
              <a:gd name="connsiteX1463" fmla="*/ 1688548 w 11830043"/>
              <a:gd name="connsiteY1463" fmla="*/ 5317887 h 6533995"/>
              <a:gd name="connsiteX1464" fmla="*/ 1698333 w 11830043"/>
              <a:gd name="connsiteY1464" fmla="*/ 5308100 h 6533995"/>
              <a:gd name="connsiteX1465" fmla="*/ 1457108 w 11830043"/>
              <a:gd name="connsiteY1465" fmla="*/ 5308100 h 6533995"/>
              <a:gd name="connsiteX1466" fmla="*/ 1466828 w 11830043"/>
              <a:gd name="connsiteY1466" fmla="*/ 5317887 h 6533995"/>
              <a:gd name="connsiteX1467" fmla="*/ 1457108 w 11830043"/>
              <a:gd name="connsiteY1467" fmla="*/ 5327611 h 6533995"/>
              <a:gd name="connsiteX1468" fmla="*/ 1447324 w 11830043"/>
              <a:gd name="connsiteY1468" fmla="*/ 5317887 h 6533995"/>
              <a:gd name="connsiteX1469" fmla="*/ 1457108 w 11830043"/>
              <a:gd name="connsiteY1469" fmla="*/ 5308100 h 6533995"/>
              <a:gd name="connsiteX1470" fmla="*/ 1215887 w 11830043"/>
              <a:gd name="connsiteY1470" fmla="*/ 5308100 h 6533995"/>
              <a:gd name="connsiteX1471" fmla="*/ 1225671 w 11830043"/>
              <a:gd name="connsiteY1471" fmla="*/ 5317887 h 6533995"/>
              <a:gd name="connsiteX1472" fmla="*/ 1215887 w 11830043"/>
              <a:gd name="connsiteY1472" fmla="*/ 5327611 h 6533995"/>
              <a:gd name="connsiteX1473" fmla="*/ 1206167 w 11830043"/>
              <a:gd name="connsiteY1473" fmla="*/ 5317887 h 6533995"/>
              <a:gd name="connsiteX1474" fmla="*/ 1215887 w 11830043"/>
              <a:gd name="connsiteY1474" fmla="*/ 5308100 h 6533995"/>
              <a:gd name="connsiteX1475" fmla="*/ 974667 w 11830043"/>
              <a:gd name="connsiteY1475" fmla="*/ 5308100 h 6533995"/>
              <a:gd name="connsiteX1476" fmla="*/ 984451 w 11830043"/>
              <a:gd name="connsiteY1476" fmla="*/ 5317887 h 6533995"/>
              <a:gd name="connsiteX1477" fmla="*/ 974667 w 11830043"/>
              <a:gd name="connsiteY1477" fmla="*/ 5327611 h 6533995"/>
              <a:gd name="connsiteX1478" fmla="*/ 964947 w 11830043"/>
              <a:gd name="connsiteY1478" fmla="*/ 5317887 h 6533995"/>
              <a:gd name="connsiteX1479" fmla="*/ 974667 w 11830043"/>
              <a:gd name="connsiteY1479" fmla="*/ 5308100 h 6533995"/>
              <a:gd name="connsiteX1480" fmla="*/ 733447 w 11830043"/>
              <a:gd name="connsiteY1480" fmla="*/ 5308100 h 6533995"/>
              <a:gd name="connsiteX1481" fmla="*/ 743167 w 11830043"/>
              <a:gd name="connsiteY1481" fmla="*/ 5317887 h 6533995"/>
              <a:gd name="connsiteX1482" fmla="*/ 733447 w 11830043"/>
              <a:gd name="connsiteY1482" fmla="*/ 5327611 h 6533995"/>
              <a:gd name="connsiteX1483" fmla="*/ 723663 w 11830043"/>
              <a:gd name="connsiteY1483" fmla="*/ 5317887 h 6533995"/>
              <a:gd name="connsiteX1484" fmla="*/ 733447 w 11830043"/>
              <a:gd name="connsiteY1484" fmla="*/ 5308100 h 6533995"/>
              <a:gd name="connsiteX1485" fmla="*/ 492226 w 11830043"/>
              <a:gd name="connsiteY1485" fmla="*/ 5308100 h 6533995"/>
              <a:gd name="connsiteX1486" fmla="*/ 501946 w 11830043"/>
              <a:gd name="connsiteY1486" fmla="*/ 5317887 h 6533995"/>
              <a:gd name="connsiteX1487" fmla="*/ 492226 w 11830043"/>
              <a:gd name="connsiteY1487" fmla="*/ 5327611 h 6533995"/>
              <a:gd name="connsiteX1488" fmla="*/ 482442 w 11830043"/>
              <a:gd name="connsiteY1488" fmla="*/ 5317887 h 6533995"/>
              <a:gd name="connsiteX1489" fmla="*/ 492226 w 11830043"/>
              <a:gd name="connsiteY1489" fmla="*/ 5308100 h 6533995"/>
              <a:gd name="connsiteX1490" fmla="*/ 251007 w 11830043"/>
              <a:gd name="connsiteY1490" fmla="*/ 5308100 h 6533995"/>
              <a:gd name="connsiteX1491" fmla="*/ 260791 w 11830043"/>
              <a:gd name="connsiteY1491" fmla="*/ 5317887 h 6533995"/>
              <a:gd name="connsiteX1492" fmla="*/ 251007 w 11830043"/>
              <a:gd name="connsiteY1492" fmla="*/ 5327611 h 6533995"/>
              <a:gd name="connsiteX1493" fmla="*/ 241287 w 11830043"/>
              <a:gd name="connsiteY1493" fmla="*/ 5317887 h 6533995"/>
              <a:gd name="connsiteX1494" fmla="*/ 251007 w 11830043"/>
              <a:gd name="connsiteY1494" fmla="*/ 5308100 h 6533995"/>
              <a:gd name="connsiteX1495" fmla="*/ 9723 w 11830043"/>
              <a:gd name="connsiteY1495" fmla="*/ 5308100 h 6533995"/>
              <a:gd name="connsiteX1496" fmla="*/ 19507 w 11830043"/>
              <a:gd name="connsiteY1496" fmla="*/ 5317887 h 6533995"/>
              <a:gd name="connsiteX1497" fmla="*/ 9723 w 11830043"/>
              <a:gd name="connsiteY1497" fmla="*/ 5327611 h 6533995"/>
              <a:gd name="connsiteX1498" fmla="*/ 4 w 11830043"/>
              <a:gd name="connsiteY1498" fmla="*/ 5317887 h 6533995"/>
              <a:gd name="connsiteX1499" fmla="*/ 9723 w 11830043"/>
              <a:gd name="connsiteY1499" fmla="*/ 5308100 h 6533995"/>
              <a:gd name="connsiteX1500" fmla="*/ 11820259 w 11830043"/>
              <a:gd name="connsiteY1500" fmla="*/ 5066785 h 6533995"/>
              <a:gd name="connsiteX1501" fmla="*/ 11830043 w 11830043"/>
              <a:gd name="connsiteY1501" fmla="*/ 5076573 h 6533995"/>
              <a:gd name="connsiteX1502" fmla="*/ 11820259 w 11830043"/>
              <a:gd name="connsiteY1502" fmla="*/ 5086296 h 6533995"/>
              <a:gd name="connsiteX1503" fmla="*/ 11810539 w 11830043"/>
              <a:gd name="connsiteY1503" fmla="*/ 5076573 h 6533995"/>
              <a:gd name="connsiteX1504" fmla="*/ 11820259 w 11830043"/>
              <a:gd name="connsiteY1504" fmla="*/ 5066785 h 6533995"/>
              <a:gd name="connsiteX1505" fmla="*/ 11579030 w 11830043"/>
              <a:gd name="connsiteY1505" fmla="*/ 5066785 h 6533995"/>
              <a:gd name="connsiteX1506" fmla="*/ 11588815 w 11830043"/>
              <a:gd name="connsiteY1506" fmla="*/ 5076573 h 6533995"/>
              <a:gd name="connsiteX1507" fmla="*/ 11579030 w 11830043"/>
              <a:gd name="connsiteY1507" fmla="*/ 5086296 h 6533995"/>
              <a:gd name="connsiteX1508" fmla="*/ 11569310 w 11830043"/>
              <a:gd name="connsiteY1508" fmla="*/ 5076573 h 6533995"/>
              <a:gd name="connsiteX1509" fmla="*/ 11579030 w 11830043"/>
              <a:gd name="connsiteY1509" fmla="*/ 5066785 h 6533995"/>
              <a:gd name="connsiteX1510" fmla="*/ 11337802 w 11830043"/>
              <a:gd name="connsiteY1510" fmla="*/ 5066785 h 6533995"/>
              <a:gd name="connsiteX1511" fmla="*/ 11347587 w 11830043"/>
              <a:gd name="connsiteY1511" fmla="*/ 5076573 h 6533995"/>
              <a:gd name="connsiteX1512" fmla="*/ 11337802 w 11830043"/>
              <a:gd name="connsiteY1512" fmla="*/ 5086296 h 6533995"/>
              <a:gd name="connsiteX1513" fmla="*/ 11328082 w 11830043"/>
              <a:gd name="connsiteY1513" fmla="*/ 5076573 h 6533995"/>
              <a:gd name="connsiteX1514" fmla="*/ 11337802 w 11830043"/>
              <a:gd name="connsiteY1514" fmla="*/ 5066785 h 6533995"/>
              <a:gd name="connsiteX1515" fmla="*/ 11096574 w 11830043"/>
              <a:gd name="connsiteY1515" fmla="*/ 5066785 h 6533995"/>
              <a:gd name="connsiteX1516" fmla="*/ 11106294 w 11830043"/>
              <a:gd name="connsiteY1516" fmla="*/ 5076573 h 6533995"/>
              <a:gd name="connsiteX1517" fmla="*/ 11096574 w 11830043"/>
              <a:gd name="connsiteY1517" fmla="*/ 5086296 h 6533995"/>
              <a:gd name="connsiteX1518" fmla="*/ 11086790 w 11830043"/>
              <a:gd name="connsiteY1518" fmla="*/ 5076573 h 6533995"/>
              <a:gd name="connsiteX1519" fmla="*/ 11096574 w 11830043"/>
              <a:gd name="connsiteY1519" fmla="*/ 5066785 h 6533995"/>
              <a:gd name="connsiteX1520" fmla="*/ 10855345 w 11830043"/>
              <a:gd name="connsiteY1520" fmla="*/ 5066785 h 6533995"/>
              <a:gd name="connsiteX1521" fmla="*/ 10865065 w 11830043"/>
              <a:gd name="connsiteY1521" fmla="*/ 5076573 h 6533995"/>
              <a:gd name="connsiteX1522" fmla="*/ 10855345 w 11830043"/>
              <a:gd name="connsiteY1522" fmla="*/ 5086296 h 6533995"/>
              <a:gd name="connsiteX1523" fmla="*/ 10845625 w 11830043"/>
              <a:gd name="connsiteY1523" fmla="*/ 5076573 h 6533995"/>
              <a:gd name="connsiteX1524" fmla="*/ 10855345 w 11830043"/>
              <a:gd name="connsiteY1524" fmla="*/ 5066785 h 6533995"/>
              <a:gd name="connsiteX1525" fmla="*/ 10614116 w 11830043"/>
              <a:gd name="connsiteY1525" fmla="*/ 5066785 h 6533995"/>
              <a:gd name="connsiteX1526" fmla="*/ 10623901 w 11830043"/>
              <a:gd name="connsiteY1526" fmla="*/ 5076573 h 6533995"/>
              <a:gd name="connsiteX1527" fmla="*/ 10614116 w 11830043"/>
              <a:gd name="connsiteY1527" fmla="*/ 5086296 h 6533995"/>
              <a:gd name="connsiteX1528" fmla="*/ 10604396 w 11830043"/>
              <a:gd name="connsiteY1528" fmla="*/ 5076573 h 6533995"/>
              <a:gd name="connsiteX1529" fmla="*/ 10614116 w 11830043"/>
              <a:gd name="connsiteY1529" fmla="*/ 5066785 h 6533995"/>
              <a:gd name="connsiteX1530" fmla="*/ 10372888 w 11830043"/>
              <a:gd name="connsiteY1530" fmla="*/ 5066785 h 6533995"/>
              <a:gd name="connsiteX1531" fmla="*/ 10382673 w 11830043"/>
              <a:gd name="connsiteY1531" fmla="*/ 5076573 h 6533995"/>
              <a:gd name="connsiteX1532" fmla="*/ 10372888 w 11830043"/>
              <a:gd name="connsiteY1532" fmla="*/ 5086296 h 6533995"/>
              <a:gd name="connsiteX1533" fmla="*/ 10363168 w 11830043"/>
              <a:gd name="connsiteY1533" fmla="*/ 5076573 h 6533995"/>
              <a:gd name="connsiteX1534" fmla="*/ 10372888 w 11830043"/>
              <a:gd name="connsiteY1534" fmla="*/ 5066785 h 6533995"/>
              <a:gd name="connsiteX1535" fmla="*/ 10131660 w 11830043"/>
              <a:gd name="connsiteY1535" fmla="*/ 5066785 h 6533995"/>
              <a:gd name="connsiteX1536" fmla="*/ 10141444 w 11830043"/>
              <a:gd name="connsiteY1536" fmla="*/ 5076573 h 6533995"/>
              <a:gd name="connsiteX1537" fmla="*/ 10131660 w 11830043"/>
              <a:gd name="connsiteY1537" fmla="*/ 5086296 h 6533995"/>
              <a:gd name="connsiteX1538" fmla="*/ 10121940 w 11830043"/>
              <a:gd name="connsiteY1538" fmla="*/ 5076573 h 6533995"/>
              <a:gd name="connsiteX1539" fmla="*/ 10131660 w 11830043"/>
              <a:gd name="connsiteY1539" fmla="*/ 5066785 h 6533995"/>
              <a:gd name="connsiteX1540" fmla="*/ 9890432 w 11830043"/>
              <a:gd name="connsiteY1540" fmla="*/ 5066785 h 6533995"/>
              <a:gd name="connsiteX1541" fmla="*/ 9900152 w 11830043"/>
              <a:gd name="connsiteY1541" fmla="*/ 5076573 h 6533995"/>
              <a:gd name="connsiteX1542" fmla="*/ 9890432 w 11830043"/>
              <a:gd name="connsiteY1542" fmla="*/ 5086296 h 6533995"/>
              <a:gd name="connsiteX1543" fmla="*/ 9880648 w 11830043"/>
              <a:gd name="connsiteY1543" fmla="*/ 5076573 h 6533995"/>
              <a:gd name="connsiteX1544" fmla="*/ 9890432 w 11830043"/>
              <a:gd name="connsiteY1544" fmla="*/ 5066785 h 6533995"/>
              <a:gd name="connsiteX1545" fmla="*/ 9649203 w 11830043"/>
              <a:gd name="connsiteY1545" fmla="*/ 5066785 h 6533995"/>
              <a:gd name="connsiteX1546" fmla="*/ 9658923 w 11830043"/>
              <a:gd name="connsiteY1546" fmla="*/ 5076573 h 6533995"/>
              <a:gd name="connsiteX1547" fmla="*/ 9649203 w 11830043"/>
              <a:gd name="connsiteY1547" fmla="*/ 5086296 h 6533995"/>
              <a:gd name="connsiteX1548" fmla="*/ 9639483 w 11830043"/>
              <a:gd name="connsiteY1548" fmla="*/ 5076573 h 6533995"/>
              <a:gd name="connsiteX1549" fmla="*/ 9649203 w 11830043"/>
              <a:gd name="connsiteY1549" fmla="*/ 5066785 h 6533995"/>
              <a:gd name="connsiteX1550" fmla="*/ 9417695 w 11830043"/>
              <a:gd name="connsiteY1550" fmla="*/ 5066785 h 6533995"/>
              <a:gd name="connsiteX1551" fmla="*/ 9427416 w 11830043"/>
              <a:gd name="connsiteY1551" fmla="*/ 5076573 h 6533995"/>
              <a:gd name="connsiteX1552" fmla="*/ 9417695 w 11830043"/>
              <a:gd name="connsiteY1552" fmla="*/ 5086296 h 6533995"/>
              <a:gd name="connsiteX1553" fmla="*/ 9407911 w 11830043"/>
              <a:gd name="connsiteY1553" fmla="*/ 5076573 h 6533995"/>
              <a:gd name="connsiteX1554" fmla="*/ 9417695 w 11830043"/>
              <a:gd name="connsiteY1554" fmla="*/ 5066785 h 6533995"/>
              <a:gd name="connsiteX1555" fmla="*/ 9176467 w 11830043"/>
              <a:gd name="connsiteY1555" fmla="*/ 5066785 h 6533995"/>
              <a:gd name="connsiteX1556" fmla="*/ 9186187 w 11830043"/>
              <a:gd name="connsiteY1556" fmla="*/ 5076573 h 6533995"/>
              <a:gd name="connsiteX1557" fmla="*/ 9176467 w 11830043"/>
              <a:gd name="connsiteY1557" fmla="*/ 5086296 h 6533995"/>
              <a:gd name="connsiteX1558" fmla="*/ 9166683 w 11830043"/>
              <a:gd name="connsiteY1558" fmla="*/ 5076573 h 6533995"/>
              <a:gd name="connsiteX1559" fmla="*/ 9176467 w 11830043"/>
              <a:gd name="connsiteY1559" fmla="*/ 5066785 h 6533995"/>
              <a:gd name="connsiteX1560" fmla="*/ 8935237 w 11830043"/>
              <a:gd name="connsiteY1560" fmla="*/ 5066785 h 6533995"/>
              <a:gd name="connsiteX1561" fmla="*/ 8944958 w 11830043"/>
              <a:gd name="connsiteY1561" fmla="*/ 5076573 h 6533995"/>
              <a:gd name="connsiteX1562" fmla="*/ 8935237 w 11830043"/>
              <a:gd name="connsiteY1562" fmla="*/ 5086296 h 6533995"/>
              <a:gd name="connsiteX1563" fmla="*/ 8925454 w 11830043"/>
              <a:gd name="connsiteY1563" fmla="*/ 5076573 h 6533995"/>
              <a:gd name="connsiteX1564" fmla="*/ 8935237 w 11830043"/>
              <a:gd name="connsiteY1564" fmla="*/ 5066785 h 6533995"/>
              <a:gd name="connsiteX1565" fmla="*/ 8694009 w 11830043"/>
              <a:gd name="connsiteY1565" fmla="*/ 5066785 h 6533995"/>
              <a:gd name="connsiteX1566" fmla="*/ 8703730 w 11830043"/>
              <a:gd name="connsiteY1566" fmla="*/ 5076573 h 6533995"/>
              <a:gd name="connsiteX1567" fmla="*/ 8694009 w 11830043"/>
              <a:gd name="connsiteY1567" fmla="*/ 5086296 h 6533995"/>
              <a:gd name="connsiteX1568" fmla="*/ 8684289 w 11830043"/>
              <a:gd name="connsiteY1568" fmla="*/ 5076573 h 6533995"/>
              <a:gd name="connsiteX1569" fmla="*/ 8694009 w 11830043"/>
              <a:gd name="connsiteY1569" fmla="*/ 5066785 h 6533995"/>
              <a:gd name="connsiteX1570" fmla="*/ 8452781 w 11830043"/>
              <a:gd name="connsiteY1570" fmla="*/ 5066785 h 6533995"/>
              <a:gd name="connsiteX1571" fmla="*/ 8462566 w 11830043"/>
              <a:gd name="connsiteY1571" fmla="*/ 5076573 h 6533995"/>
              <a:gd name="connsiteX1572" fmla="*/ 8452781 w 11830043"/>
              <a:gd name="connsiteY1572" fmla="*/ 5086296 h 6533995"/>
              <a:gd name="connsiteX1573" fmla="*/ 8443061 w 11830043"/>
              <a:gd name="connsiteY1573" fmla="*/ 5076573 h 6533995"/>
              <a:gd name="connsiteX1574" fmla="*/ 8452781 w 11830043"/>
              <a:gd name="connsiteY1574" fmla="*/ 5066785 h 6533995"/>
              <a:gd name="connsiteX1575" fmla="*/ 8211553 w 11830043"/>
              <a:gd name="connsiteY1575" fmla="*/ 5066785 h 6533995"/>
              <a:gd name="connsiteX1576" fmla="*/ 8221273 w 11830043"/>
              <a:gd name="connsiteY1576" fmla="*/ 5076573 h 6533995"/>
              <a:gd name="connsiteX1577" fmla="*/ 8211553 w 11830043"/>
              <a:gd name="connsiteY1577" fmla="*/ 5086296 h 6533995"/>
              <a:gd name="connsiteX1578" fmla="*/ 8201769 w 11830043"/>
              <a:gd name="connsiteY1578" fmla="*/ 5076573 h 6533995"/>
              <a:gd name="connsiteX1579" fmla="*/ 8211553 w 11830043"/>
              <a:gd name="connsiteY1579" fmla="*/ 5066785 h 6533995"/>
              <a:gd name="connsiteX1580" fmla="*/ 7970260 w 11830043"/>
              <a:gd name="connsiteY1580" fmla="*/ 5066785 h 6533995"/>
              <a:gd name="connsiteX1581" fmla="*/ 7980044 w 11830043"/>
              <a:gd name="connsiteY1581" fmla="*/ 5076573 h 6533995"/>
              <a:gd name="connsiteX1582" fmla="*/ 7970260 w 11830043"/>
              <a:gd name="connsiteY1582" fmla="*/ 5086296 h 6533995"/>
              <a:gd name="connsiteX1583" fmla="*/ 7960477 w 11830043"/>
              <a:gd name="connsiteY1583" fmla="*/ 5076573 h 6533995"/>
              <a:gd name="connsiteX1584" fmla="*/ 7970260 w 11830043"/>
              <a:gd name="connsiteY1584" fmla="*/ 5066785 h 6533995"/>
              <a:gd name="connsiteX1585" fmla="*/ 7729032 w 11830043"/>
              <a:gd name="connsiteY1585" fmla="*/ 5066785 h 6533995"/>
              <a:gd name="connsiteX1586" fmla="*/ 7738753 w 11830043"/>
              <a:gd name="connsiteY1586" fmla="*/ 5076573 h 6533995"/>
              <a:gd name="connsiteX1587" fmla="*/ 7729032 w 11830043"/>
              <a:gd name="connsiteY1587" fmla="*/ 5086296 h 6533995"/>
              <a:gd name="connsiteX1588" fmla="*/ 7719249 w 11830043"/>
              <a:gd name="connsiteY1588" fmla="*/ 5076573 h 6533995"/>
              <a:gd name="connsiteX1589" fmla="*/ 7729032 w 11830043"/>
              <a:gd name="connsiteY1589" fmla="*/ 5066785 h 6533995"/>
              <a:gd name="connsiteX1590" fmla="*/ 7487803 w 11830043"/>
              <a:gd name="connsiteY1590" fmla="*/ 5066785 h 6533995"/>
              <a:gd name="connsiteX1591" fmla="*/ 7497524 w 11830043"/>
              <a:gd name="connsiteY1591" fmla="*/ 5076573 h 6533995"/>
              <a:gd name="connsiteX1592" fmla="*/ 7487803 w 11830043"/>
              <a:gd name="connsiteY1592" fmla="*/ 5086296 h 6533995"/>
              <a:gd name="connsiteX1593" fmla="*/ 7478019 w 11830043"/>
              <a:gd name="connsiteY1593" fmla="*/ 5076573 h 6533995"/>
              <a:gd name="connsiteX1594" fmla="*/ 7487803 w 11830043"/>
              <a:gd name="connsiteY1594" fmla="*/ 5066785 h 6533995"/>
              <a:gd name="connsiteX1595" fmla="*/ 7246575 w 11830043"/>
              <a:gd name="connsiteY1595" fmla="*/ 5066785 h 6533995"/>
              <a:gd name="connsiteX1596" fmla="*/ 7256359 w 11830043"/>
              <a:gd name="connsiteY1596" fmla="*/ 5076573 h 6533995"/>
              <a:gd name="connsiteX1597" fmla="*/ 7246575 w 11830043"/>
              <a:gd name="connsiteY1597" fmla="*/ 5086296 h 6533995"/>
              <a:gd name="connsiteX1598" fmla="*/ 7236855 w 11830043"/>
              <a:gd name="connsiteY1598" fmla="*/ 5076573 h 6533995"/>
              <a:gd name="connsiteX1599" fmla="*/ 7246575 w 11830043"/>
              <a:gd name="connsiteY1599" fmla="*/ 5066785 h 6533995"/>
              <a:gd name="connsiteX1600" fmla="*/ 7005346 w 11830043"/>
              <a:gd name="connsiteY1600" fmla="*/ 5066785 h 6533995"/>
              <a:gd name="connsiteX1601" fmla="*/ 7015130 w 11830043"/>
              <a:gd name="connsiteY1601" fmla="*/ 5076573 h 6533995"/>
              <a:gd name="connsiteX1602" fmla="*/ 7005346 w 11830043"/>
              <a:gd name="connsiteY1602" fmla="*/ 5086296 h 6533995"/>
              <a:gd name="connsiteX1603" fmla="*/ 6995626 w 11830043"/>
              <a:gd name="connsiteY1603" fmla="*/ 5076573 h 6533995"/>
              <a:gd name="connsiteX1604" fmla="*/ 7005346 w 11830043"/>
              <a:gd name="connsiteY1604" fmla="*/ 5066785 h 6533995"/>
              <a:gd name="connsiteX1605" fmla="*/ 6764118 w 11830043"/>
              <a:gd name="connsiteY1605" fmla="*/ 5066785 h 6533995"/>
              <a:gd name="connsiteX1606" fmla="*/ 6773902 w 11830043"/>
              <a:gd name="connsiteY1606" fmla="*/ 5076573 h 6533995"/>
              <a:gd name="connsiteX1607" fmla="*/ 6764118 w 11830043"/>
              <a:gd name="connsiteY1607" fmla="*/ 5086296 h 6533995"/>
              <a:gd name="connsiteX1608" fmla="*/ 6754335 w 11830043"/>
              <a:gd name="connsiteY1608" fmla="*/ 5076573 h 6533995"/>
              <a:gd name="connsiteX1609" fmla="*/ 6764118 w 11830043"/>
              <a:gd name="connsiteY1609" fmla="*/ 5066785 h 6533995"/>
              <a:gd name="connsiteX1610" fmla="*/ 6522889 w 11830043"/>
              <a:gd name="connsiteY1610" fmla="*/ 5066785 h 6533995"/>
              <a:gd name="connsiteX1611" fmla="*/ 6532610 w 11830043"/>
              <a:gd name="connsiteY1611" fmla="*/ 5076573 h 6533995"/>
              <a:gd name="connsiteX1612" fmla="*/ 6522889 w 11830043"/>
              <a:gd name="connsiteY1612" fmla="*/ 5086296 h 6533995"/>
              <a:gd name="connsiteX1613" fmla="*/ 6513105 w 11830043"/>
              <a:gd name="connsiteY1613" fmla="*/ 5076573 h 6533995"/>
              <a:gd name="connsiteX1614" fmla="*/ 6522889 w 11830043"/>
              <a:gd name="connsiteY1614" fmla="*/ 5066785 h 6533995"/>
              <a:gd name="connsiteX1615" fmla="*/ 6281661 w 11830043"/>
              <a:gd name="connsiteY1615" fmla="*/ 5066785 h 6533995"/>
              <a:gd name="connsiteX1616" fmla="*/ 6291381 w 11830043"/>
              <a:gd name="connsiteY1616" fmla="*/ 5076573 h 6533995"/>
              <a:gd name="connsiteX1617" fmla="*/ 6281661 w 11830043"/>
              <a:gd name="connsiteY1617" fmla="*/ 5086296 h 6533995"/>
              <a:gd name="connsiteX1618" fmla="*/ 6271877 w 11830043"/>
              <a:gd name="connsiteY1618" fmla="*/ 5076573 h 6533995"/>
              <a:gd name="connsiteX1619" fmla="*/ 6281661 w 11830043"/>
              <a:gd name="connsiteY1619" fmla="*/ 5066785 h 6533995"/>
              <a:gd name="connsiteX1620" fmla="*/ 6040432 w 11830043"/>
              <a:gd name="connsiteY1620" fmla="*/ 5066785 h 6533995"/>
              <a:gd name="connsiteX1621" fmla="*/ 6050216 w 11830043"/>
              <a:gd name="connsiteY1621" fmla="*/ 5076573 h 6533995"/>
              <a:gd name="connsiteX1622" fmla="*/ 6040432 w 11830043"/>
              <a:gd name="connsiteY1622" fmla="*/ 5086296 h 6533995"/>
              <a:gd name="connsiteX1623" fmla="*/ 6030712 w 11830043"/>
              <a:gd name="connsiteY1623" fmla="*/ 5076573 h 6533995"/>
              <a:gd name="connsiteX1624" fmla="*/ 6040432 w 11830043"/>
              <a:gd name="connsiteY1624" fmla="*/ 5066785 h 6533995"/>
              <a:gd name="connsiteX1625" fmla="*/ 5799205 w 11830043"/>
              <a:gd name="connsiteY1625" fmla="*/ 5066785 h 6533995"/>
              <a:gd name="connsiteX1626" fmla="*/ 5808989 w 11830043"/>
              <a:gd name="connsiteY1626" fmla="*/ 5076573 h 6533995"/>
              <a:gd name="connsiteX1627" fmla="*/ 5799205 w 11830043"/>
              <a:gd name="connsiteY1627" fmla="*/ 5086296 h 6533995"/>
              <a:gd name="connsiteX1628" fmla="*/ 5789486 w 11830043"/>
              <a:gd name="connsiteY1628" fmla="*/ 5076573 h 6533995"/>
              <a:gd name="connsiteX1629" fmla="*/ 5799205 w 11830043"/>
              <a:gd name="connsiteY1629" fmla="*/ 5066785 h 6533995"/>
              <a:gd name="connsiteX1630" fmla="*/ 5557992 w 11830043"/>
              <a:gd name="connsiteY1630" fmla="*/ 5066785 h 6533995"/>
              <a:gd name="connsiteX1631" fmla="*/ 5567774 w 11830043"/>
              <a:gd name="connsiteY1631" fmla="*/ 5076573 h 6533995"/>
              <a:gd name="connsiteX1632" fmla="*/ 5557992 w 11830043"/>
              <a:gd name="connsiteY1632" fmla="*/ 5086296 h 6533995"/>
              <a:gd name="connsiteX1633" fmla="*/ 5548208 w 11830043"/>
              <a:gd name="connsiteY1633" fmla="*/ 5076573 h 6533995"/>
              <a:gd name="connsiteX1634" fmla="*/ 5557992 w 11830043"/>
              <a:gd name="connsiteY1634" fmla="*/ 5066785 h 6533995"/>
              <a:gd name="connsiteX1635" fmla="*/ 5316710 w 11830043"/>
              <a:gd name="connsiteY1635" fmla="*/ 5066785 h 6533995"/>
              <a:gd name="connsiteX1636" fmla="*/ 5326429 w 11830043"/>
              <a:gd name="connsiteY1636" fmla="*/ 5076573 h 6533995"/>
              <a:gd name="connsiteX1637" fmla="*/ 5316710 w 11830043"/>
              <a:gd name="connsiteY1637" fmla="*/ 5086296 h 6533995"/>
              <a:gd name="connsiteX1638" fmla="*/ 5306924 w 11830043"/>
              <a:gd name="connsiteY1638" fmla="*/ 5076573 h 6533995"/>
              <a:gd name="connsiteX1639" fmla="*/ 5316710 w 11830043"/>
              <a:gd name="connsiteY1639" fmla="*/ 5066785 h 6533995"/>
              <a:gd name="connsiteX1640" fmla="*/ 5075486 w 11830043"/>
              <a:gd name="connsiteY1640" fmla="*/ 5066785 h 6533995"/>
              <a:gd name="connsiteX1641" fmla="*/ 5085202 w 11830043"/>
              <a:gd name="connsiteY1641" fmla="*/ 5076573 h 6533995"/>
              <a:gd name="connsiteX1642" fmla="*/ 5075486 w 11830043"/>
              <a:gd name="connsiteY1642" fmla="*/ 5086296 h 6533995"/>
              <a:gd name="connsiteX1643" fmla="*/ 5065705 w 11830043"/>
              <a:gd name="connsiteY1643" fmla="*/ 5076573 h 6533995"/>
              <a:gd name="connsiteX1644" fmla="*/ 5075486 w 11830043"/>
              <a:gd name="connsiteY1644" fmla="*/ 5066785 h 6533995"/>
              <a:gd name="connsiteX1645" fmla="*/ 4834252 w 11830043"/>
              <a:gd name="connsiteY1645" fmla="*/ 5066785 h 6533995"/>
              <a:gd name="connsiteX1646" fmla="*/ 4844040 w 11830043"/>
              <a:gd name="connsiteY1646" fmla="*/ 5076573 h 6533995"/>
              <a:gd name="connsiteX1647" fmla="*/ 4834252 w 11830043"/>
              <a:gd name="connsiteY1647" fmla="*/ 5086296 h 6533995"/>
              <a:gd name="connsiteX1648" fmla="*/ 4824534 w 11830043"/>
              <a:gd name="connsiteY1648" fmla="*/ 5076573 h 6533995"/>
              <a:gd name="connsiteX1649" fmla="*/ 4834252 w 11830043"/>
              <a:gd name="connsiteY1649" fmla="*/ 5066785 h 6533995"/>
              <a:gd name="connsiteX1650" fmla="*/ 4593019 w 11830043"/>
              <a:gd name="connsiteY1650" fmla="*/ 5066785 h 6533995"/>
              <a:gd name="connsiteX1651" fmla="*/ 4602795 w 11830043"/>
              <a:gd name="connsiteY1651" fmla="*/ 5076573 h 6533995"/>
              <a:gd name="connsiteX1652" fmla="*/ 4593019 w 11830043"/>
              <a:gd name="connsiteY1652" fmla="*/ 5086296 h 6533995"/>
              <a:gd name="connsiteX1653" fmla="*/ 4583304 w 11830043"/>
              <a:gd name="connsiteY1653" fmla="*/ 5076573 h 6533995"/>
              <a:gd name="connsiteX1654" fmla="*/ 4593019 w 11830043"/>
              <a:gd name="connsiteY1654" fmla="*/ 5066785 h 6533995"/>
              <a:gd name="connsiteX1655" fmla="*/ 4351806 w 11830043"/>
              <a:gd name="connsiteY1655" fmla="*/ 5066785 h 6533995"/>
              <a:gd name="connsiteX1656" fmla="*/ 4361580 w 11830043"/>
              <a:gd name="connsiteY1656" fmla="*/ 5076573 h 6533995"/>
              <a:gd name="connsiteX1657" fmla="*/ 4351806 w 11830043"/>
              <a:gd name="connsiteY1657" fmla="*/ 5086296 h 6533995"/>
              <a:gd name="connsiteX1658" fmla="*/ 4342006 w 11830043"/>
              <a:gd name="connsiteY1658" fmla="*/ 5076573 h 6533995"/>
              <a:gd name="connsiteX1659" fmla="*/ 4351806 w 11830043"/>
              <a:gd name="connsiteY1659" fmla="*/ 5066785 h 6533995"/>
              <a:gd name="connsiteX1660" fmla="*/ 4110581 w 11830043"/>
              <a:gd name="connsiteY1660" fmla="*/ 5066785 h 6533995"/>
              <a:gd name="connsiteX1661" fmla="*/ 4120362 w 11830043"/>
              <a:gd name="connsiteY1661" fmla="*/ 5076573 h 6533995"/>
              <a:gd name="connsiteX1662" fmla="*/ 4110581 w 11830043"/>
              <a:gd name="connsiteY1662" fmla="*/ 5086296 h 6533995"/>
              <a:gd name="connsiteX1663" fmla="*/ 4100799 w 11830043"/>
              <a:gd name="connsiteY1663" fmla="*/ 5076573 h 6533995"/>
              <a:gd name="connsiteX1664" fmla="*/ 4110581 w 11830043"/>
              <a:gd name="connsiteY1664" fmla="*/ 5066785 h 6533995"/>
              <a:gd name="connsiteX1665" fmla="*/ 3869431 w 11830043"/>
              <a:gd name="connsiteY1665" fmla="*/ 5066785 h 6533995"/>
              <a:gd name="connsiteX1666" fmla="*/ 3879151 w 11830043"/>
              <a:gd name="connsiteY1666" fmla="*/ 5076573 h 6533995"/>
              <a:gd name="connsiteX1667" fmla="*/ 3869431 w 11830043"/>
              <a:gd name="connsiteY1667" fmla="*/ 5086296 h 6533995"/>
              <a:gd name="connsiteX1668" fmla="*/ 3859648 w 11830043"/>
              <a:gd name="connsiteY1668" fmla="*/ 5076573 h 6533995"/>
              <a:gd name="connsiteX1669" fmla="*/ 3869431 w 11830043"/>
              <a:gd name="connsiteY1669" fmla="*/ 5066785 h 6533995"/>
              <a:gd name="connsiteX1670" fmla="*/ 3628212 w 11830043"/>
              <a:gd name="connsiteY1670" fmla="*/ 5066785 h 6533995"/>
              <a:gd name="connsiteX1671" fmla="*/ 3637936 w 11830043"/>
              <a:gd name="connsiteY1671" fmla="*/ 5076573 h 6533995"/>
              <a:gd name="connsiteX1672" fmla="*/ 3628212 w 11830043"/>
              <a:gd name="connsiteY1672" fmla="*/ 5086296 h 6533995"/>
              <a:gd name="connsiteX1673" fmla="*/ 3618432 w 11830043"/>
              <a:gd name="connsiteY1673" fmla="*/ 5076573 h 6533995"/>
              <a:gd name="connsiteX1674" fmla="*/ 3628212 w 11830043"/>
              <a:gd name="connsiteY1674" fmla="*/ 5066785 h 6533995"/>
              <a:gd name="connsiteX1675" fmla="*/ 3386959 w 11830043"/>
              <a:gd name="connsiteY1675" fmla="*/ 5066785 h 6533995"/>
              <a:gd name="connsiteX1676" fmla="*/ 3396745 w 11830043"/>
              <a:gd name="connsiteY1676" fmla="*/ 5076573 h 6533995"/>
              <a:gd name="connsiteX1677" fmla="*/ 3386959 w 11830043"/>
              <a:gd name="connsiteY1677" fmla="*/ 5086296 h 6533995"/>
              <a:gd name="connsiteX1678" fmla="*/ 3377237 w 11830043"/>
              <a:gd name="connsiteY1678" fmla="*/ 5076573 h 6533995"/>
              <a:gd name="connsiteX1679" fmla="*/ 3386959 w 11830043"/>
              <a:gd name="connsiteY1679" fmla="*/ 5066785 h 6533995"/>
              <a:gd name="connsiteX1680" fmla="*/ 3145752 w 11830043"/>
              <a:gd name="connsiteY1680" fmla="*/ 5066785 h 6533995"/>
              <a:gd name="connsiteX1681" fmla="*/ 3155534 w 11830043"/>
              <a:gd name="connsiteY1681" fmla="*/ 5076573 h 6533995"/>
              <a:gd name="connsiteX1682" fmla="*/ 3145752 w 11830043"/>
              <a:gd name="connsiteY1682" fmla="*/ 5086296 h 6533995"/>
              <a:gd name="connsiteX1683" fmla="*/ 3136034 w 11830043"/>
              <a:gd name="connsiteY1683" fmla="*/ 5076573 h 6533995"/>
              <a:gd name="connsiteX1684" fmla="*/ 3145752 w 11830043"/>
              <a:gd name="connsiteY1684" fmla="*/ 5066785 h 6533995"/>
              <a:gd name="connsiteX1685" fmla="*/ 2904574 w 11830043"/>
              <a:gd name="connsiteY1685" fmla="*/ 5066785 h 6533995"/>
              <a:gd name="connsiteX1686" fmla="*/ 2914357 w 11830043"/>
              <a:gd name="connsiteY1686" fmla="*/ 5076573 h 6533995"/>
              <a:gd name="connsiteX1687" fmla="*/ 2904574 w 11830043"/>
              <a:gd name="connsiteY1687" fmla="*/ 5086296 h 6533995"/>
              <a:gd name="connsiteX1688" fmla="*/ 2894792 w 11830043"/>
              <a:gd name="connsiteY1688" fmla="*/ 5076573 h 6533995"/>
              <a:gd name="connsiteX1689" fmla="*/ 2904574 w 11830043"/>
              <a:gd name="connsiteY1689" fmla="*/ 5066785 h 6533995"/>
              <a:gd name="connsiteX1690" fmla="*/ 2663275 w 11830043"/>
              <a:gd name="connsiteY1690" fmla="*/ 5066785 h 6533995"/>
              <a:gd name="connsiteX1691" fmla="*/ 2673000 w 11830043"/>
              <a:gd name="connsiteY1691" fmla="*/ 5076573 h 6533995"/>
              <a:gd name="connsiteX1692" fmla="*/ 2663275 w 11830043"/>
              <a:gd name="connsiteY1692" fmla="*/ 5086296 h 6533995"/>
              <a:gd name="connsiteX1693" fmla="*/ 2653493 w 11830043"/>
              <a:gd name="connsiteY1693" fmla="*/ 5076573 h 6533995"/>
              <a:gd name="connsiteX1694" fmla="*/ 2663275 w 11830043"/>
              <a:gd name="connsiteY1694" fmla="*/ 5066785 h 6533995"/>
              <a:gd name="connsiteX1695" fmla="*/ 2422039 w 11830043"/>
              <a:gd name="connsiteY1695" fmla="*/ 5066785 h 6533995"/>
              <a:gd name="connsiteX1696" fmla="*/ 2431755 w 11830043"/>
              <a:gd name="connsiteY1696" fmla="*/ 5076573 h 6533995"/>
              <a:gd name="connsiteX1697" fmla="*/ 2422039 w 11830043"/>
              <a:gd name="connsiteY1697" fmla="*/ 5086296 h 6533995"/>
              <a:gd name="connsiteX1698" fmla="*/ 2412259 w 11830043"/>
              <a:gd name="connsiteY1698" fmla="*/ 5076573 h 6533995"/>
              <a:gd name="connsiteX1699" fmla="*/ 2422039 w 11830043"/>
              <a:gd name="connsiteY1699" fmla="*/ 5066785 h 6533995"/>
              <a:gd name="connsiteX1700" fmla="*/ 2180796 w 11830043"/>
              <a:gd name="connsiteY1700" fmla="*/ 5066785 h 6533995"/>
              <a:gd name="connsiteX1701" fmla="*/ 2190581 w 11830043"/>
              <a:gd name="connsiteY1701" fmla="*/ 5076573 h 6533995"/>
              <a:gd name="connsiteX1702" fmla="*/ 2180796 w 11830043"/>
              <a:gd name="connsiteY1702" fmla="*/ 5086296 h 6533995"/>
              <a:gd name="connsiteX1703" fmla="*/ 2171085 w 11830043"/>
              <a:gd name="connsiteY1703" fmla="*/ 5076573 h 6533995"/>
              <a:gd name="connsiteX1704" fmla="*/ 2180796 w 11830043"/>
              <a:gd name="connsiteY1704" fmla="*/ 5066785 h 6533995"/>
              <a:gd name="connsiteX1705" fmla="*/ 1939584 w 11830043"/>
              <a:gd name="connsiteY1705" fmla="*/ 5066785 h 6533995"/>
              <a:gd name="connsiteX1706" fmla="*/ 1949367 w 11830043"/>
              <a:gd name="connsiteY1706" fmla="*/ 5076573 h 6533995"/>
              <a:gd name="connsiteX1707" fmla="*/ 1939584 w 11830043"/>
              <a:gd name="connsiteY1707" fmla="*/ 5086296 h 6533995"/>
              <a:gd name="connsiteX1708" fmla="*/ 1929861 w 11830043"/>
              <a:gd name="connsiteY1708" fmla="*/ 5076573 h 6533995"/>
              <a:gd name="connsiteX1709" fmla="*/ 1939584 w 11830043"/>
              <a:gd name="connsiteY1709" fmla="*/ 5066785 h 6533995"/>
              <a:gd name="connsiteX1710" fmla="*/ 1698333 w 11830043"/>
              <a:gd name="connsiteY1710" fmla="*/ 5066785 h 6533995"/>
              <a:gd name="connsiteX1711" fmla="*/ 1708119 w 11830043"/>
              <a:gd name="connsiteY1711" fmla="*/ 5076573 h 6533995"/>
              <a:gd name="connsiteX1712" fmla="*/ 1698333 w 11830043"/>
              <a:gd name="connsiteY1712" fmla="*/ 5086296 h 6533995"/>
              <a:gd name="connsiteX1713" fmla="*/ 1688548 w 11830043"/>
              <a:gd name="connsiteY1713" fmla="*/ 5076573 h 6533995"/>
              <a:gd name="connsiteX1714" fmla="*/ 1698333 w 11830043"/>
              <a:gd name="connsiteY1714" fmla="*/ 5066785 h 6533995"/>
              <a:gd name="connsiteX1715" fmla="*/ 1457108 w 11830043"/>
              <a:gd name="connsiteY1715" fmla="*/ 5066785 h 6533995"/>
              <a:gd name="connsiteX1716" fmla="*/ 1466828 w 11830043"/>
              <a:gd name="connsiteY1716" fmla="*/ 5076573 h 6533995"/>
              <a:gd name="connsiteX1717" fmla="*/ 1457108 w 11830043"/>
              <a:gd name="connsiteY1717" fmla="*/ 5086296 h 6533995"/>
              <a:gd name="connsiteX1718" fmla="*/ 1447324 w 11830043"/>
              <a:gd name="connsiteY1718" fmla="*/ 5076573 h 6533995"/>
              <a:gd name="connsiteX1719" fmla="*/ 1457108 w 11830043"/>
              <a:gd name="connsiteY1719" fmla="*/ 5066785 h 6533995"/>
              <a:gd name="connsiteX1720" fmla="*/ 1215887 w 11830043"/>
              <a:gd name="connsiteY1720" fmla="*/ 5066785 h 6533995"/>
              <a:gd name="connsiteX1721" fmla="*/ 1225671 w 11830043"/>
              <a:gd name="connsiteY1721" fmla="*/ 5076573 h 6533995"/>
              <a:gd name="connsiteX1722" fmla="*/ 1215887 w 11830043"/>
              <a:gd name="connsiteY1722" fmla="*/ 5086296 h 6533995"/>
              <a:gd name="connsiteX1723" fmla="*/ 1206167 w 11830043"/>
              <a:gd name="connsiteY1723" fmla="*/ 5076573 h 6533995"/>
              <a:gd name="connsiteX1724" fmla="*/ 1215887 w 11830043"/>
              <a:gd name="connsiteY1724" fmla="*/ 5066785 h 6533995"/>
              <a:gd name="connsiteX1725" fmla="*/ 974667 w 11830043"/>
              <a:gd name="connsiteY1725" fmla="*/ 5066785 h 6533995"/>
              <a:gd name="connsiteX1726" fmla="*/ 984451 w 11830043"/>
              <a:gd name="connsiteY1726" fmla="*/ 5076573 h 6533995"/>
              <a:gd name="connsiteX1727" fmla="*/ 974667 w 11830043"/>
              <a:gd name="connsiteY1727" fmla="*/ 5086296 h 6533995"/>
              <a:gd name="connsiteX1728" fmla="*/ 964947 w 11830043"/>
              <a:gd name="connsiteY1728" fmla="*/ 5076573 h 6533995"/>
              <a:gd name="connsiteX1729" fmla="*/ 974667 w 11830043"/>
              <a:gd name="connsiteY1729" fmla="*/ 5066785 h 6533995"/>
              <a:gd name="connsiteX1730" fmla="*/ 733447 w 11830043"/>
              <a:gd name="connsiteY1730" fmla="*/ 5066785 h 6533995"/>
              <a:gd name="connsiteX1731" fmla="*/ 743167 w 11830043"/>
              <a:gd name="connsiteY1731" fmla="*/ 5076573 h 6533995"/>
              <a:gd name="connsiteX1732" fmla="*/ 733447 w 11830043"/>
              <a:gd name="connsiteY1732" fmla="*/ 5086296 h 6533995"/>
              <a:gd name="connsiteX1733" fmla="*/ 723663 w 11830043"/>
              <a:gd name="connsiteY1733" fmla="*/ 5076573 h 6533995"/>
              <a:gd name="connsiteX1734" fmla="*/ 733447 w 11830043"/>
              <a:gd name="connsiteY1734" fmla="*/ 5066785 h 6533995"/>
              <a:gd name="connsiteX1735" fmla="*/ 492226 w 11830043"/>
              <a:gd name="connsiteY1735" fmla="*/ 5066785 h 6533995"/>
              <a:gd name="connsiteX1736" fmla="*/ 501946 w 11830043"/>
              <a:gd name="connsiteY1736" fmla="*/ 5076573 h 6533995"/>
              <a:gd name="connsiteX1737" fmla="*/ 492226 w 11830043"/>
              <a:gd name="connsiteY1737" fmla="*/ 5086296 h 6533995"/>
              <a:gd name="connsiteX1738" fmla="*/ 482442 w 11830043"/>
              <a:gd name="connsiteY1738" fmla="*/ 5076573 h 6533995"/>
              <a:gd name="connsiteX1739" fmla="*/ 492226 w 11830043"/>
              <a:gd name="connsiteY1739" fmla="*/ 5066785 h 6533995"/>
              <a:gd name="connsiteX1740" fmla="*/ 251007 w 11830043"/>
              <a:gd name="connsiteY1740" fmla="*/ 5066785 h 6533995"/>
              <a:gd name="connsiteX1741" fmla="*/ 260791 w 11830043"/>
              <a:gd name="connsiteY1741" fmla="*/ 5076573 h 6533995"/>
              <a:gd name="connsiteX1742" fmla="*/ 251007 w 11830043"/>
              <a:gd name="connsiteY1742" fmla="*/ 5086296 h 6533995"/>
              <a:gd name="connsiteX1743" fmla="*/ 241287 w 11830043"/>
              <a:gd name="connsiteY1743" fmla="*/ 5076573 h 6533995"/>
              <a:gd name="connsiteX1744" fmla="*/ 251007 w 11830043"/>
              <a:gd name="connsiteY1744" fmla="*/ 5066785 h 6533995"/>
              <a:gd name="connsiteX1745" fmla="*/ 9723 w 11830043"/>
              <a:gd name="connsiteY1745" fmla="*/ 5066785 h 6533995"/>
              <a:gd name="connsiteX1746" fmla="*/ 19507 w 11830043"/>
              <a:gd name="connsiteY1746" fmla="*/ 5076573 h 6533995"/>
              <a:gd name="connsiteX1747" fmla="*/ 9723 w 11830043"/>
              <a:gd name="connsiteY1747" fmla="*/ 5086296 h 6533995"/>
              <a:gd name="connsiteX1748" fmla="*/ 4 w 11830043"/>
              <a:gd name="connsiteY1748" fmla="*/ 5076573 h 6533995"/>
              <a:gd name="connsiteX1749" fmla="*/ 9723 w 11830043"/>
              <a:gd name="connsiteY1749" fmla="*/ 5066785 h 6533995"/>
              <a:gd name="connsiteX1750" fmla="*/ 11820259 w 11830043"/>
              <a:gd name="connsiteY1750" fmla="*/ 4825534 h 6533995"/>
              <a:gd name="connsiteX1751" fmla="*/ 11830043 w 11830043"/>
              <a:gd name="connsiteY1751" fmla="*/ 4835258 h 6533995"/>
              <a:gd name="connsiteX1752" fmla="*/ 11820259 w 11830043"/>
              <a:gd name="connsiteY1752" fmla="*/ 4845045 h 6533995"/>
              <a:gd name="connsiteX1753" fmla="*/ 11810539 w 11830043"/>
              <a:gd name="connsiteY1753" fmla="*/ 4835258 h 6533995"/>
              <a:gd name="connsiteX1754" fmla="*/ 11820259 w 11830043"/>
              <a:gd name="connsiteY1754" fmla="*/ 4825534 h 6533995"/>
              <a:gd name="connsiteX1755" fmla="*/ 11579030 w 11830043"/>
              <a:gd name="connsiteY1755" fmla="*/ 4825534 h 6533995"/>
              <a:gd name="connsiteX1756" fmla="*/ 11588815 w 11830043"/>
              <a:gd name="connsiteY1756" fmla="*/ 4835258 h 6533995"/>
              <a:gd name="connsiteX1757" fmla="*/ 11579030 w 11830043"/>
              <a:gd name="connsiteY1757" fmla="*/ 4845045 h 6533995"/>
              <a:gd name="connsiteX1758" fmla="*/ 11569310 w 11830043"/>
              <a:gd name="connsiteY1758" fmla="*/ 4835258 h 6533995"/>
              <a:gd name="connsiteX1759" fmla="*/ 11579030 w 11830043"/>
              <a:gd name="connsiteY1759" fmla="*/ 4825534 h 6533995"/>
              <a:gd name="connsiteX1760" fmla="*/ 11337802 w 11830043"/>
              <a:gd name="connsiteY1760" fmla="*/ 4825534 h 6533995"/>
              <a:gd name="connsiteX1761" fmla="*/ 11347587 w 11830043"/>
              <a:gd name="connsiteY1761" fmla="*/ 4835258 h 6533995"/>
              <a:gd name="connsiteX1762" fmla="*/ 11337802 w 11830043"/>
              <a:gd name="connsiteY1762" fmla="*/ 4845045 h 6533995"/>
              <a:gd name="connsiteX1763" fmla="*/ 11328082 w 11830043"/>
              <a:gd name="connsiteY1763" fmla="*/ 4835258 h 6533995"/>
              <a:gd name="connsiteX1764" fmla="*/ 11337802 w 11830043"/>
              <a:gd name="connsiteY1764" fmla="*/ 4825534 h 6533995"/>
              <a:gd name="connsiteX1765" fmla="*/ 11096574 w 11830043"/>
              <a:gd name="connsiteY1765" fmla="*/ 4825534 h 6533995"/>
              <a:gd name="connsiteX1766" fmla="*/ 11106294 w 11830043"/>
              <a:gd name="connsiteY1766" fmla="*/ 4835258 h 6533995"/>
              <a:gd name="connsiteX1767" fmla="*/ 11096574 w 11830043"/>
              <a:gd name="connsiteY1767" fmla="*/ 4845045 h 6533995"/>
              <a:gd name="connsiteX1768" fmla="*/ 11086790 w 11830043"/>
              <a:gd name="connsiteY1768" fmla="*/ 4835258 h 6533995"/>
              <a:gd name="connsiteX1769" fmla="*/ 11096574 w 11830043"/>
              <a:gd name="connsiteY1769" fmla="*/ 4825534 h 6533995"/>
              <a:gd name="connsiteX1770" fmla="*/ 10855345 w 11830043"/>
              <a:gd name="connsiteY1770" fmla="*/ 4825534 h 6533995"/>
              <a:gd name="connsiteX1771" fmla="*/ 10865065 w 11830043"/>
              <a:gd name="connsiteY1771" fmla="*/ 4835258 h 6533995"/>
              <a:gd name="connsiteX1772" fmla="*/ 10855345 w 11830043"/>
              <a:gd name="connsiteY1772" fmla="*/ 4845045 h 6533995"/>
              <a:gd name="connsiteX1773" fmla="*/ 10845625 w 11830043"/>
              <a:gd name="connsiteY1773" fmla="*/ 4835258 h 6533995"/>
              <a:gd name="connsiteX1774" fmla="*/ 10855345 w 11830043"/>
              <a:gd name="connsiteY1774" fmla="*/ 4825534 h 6533995"/>
              <a:gd name="connsiteX1775" fmla="*/ 10614116 w 11830043"/>
              <a:gd name="connsiteY1775" fmla="*/ 4825534 h 6533995"/>
              <a:gd name="connsiteX1776" fmla="*/ 10623901 w 11830043"/>
              <a:gd name="connsiteY1776" fmla="*/ 4835258 h 6533995"/>
              <a:gd name="connsiteX1777" fmla="*/ 10614116 w 11830043"/>
              <a:gd name="connsiteY1777" fmla="*/ 4845045 h 6533995"/>
              <a:gd name="connsiteX1778" fmla="*/ 10604396 w 11830043"/>
              <a:gd name="connsiteY1778" fmla="*/ 4835258 h 6533995"/>
              <a:gd name="connsiteX1779" fmla="*/ 10614116 w 11830043"/>
              <a:gd name="connsiteY1779" fmla="*/ 4825534 h 6533995"/>
              <a:gd name="connsiteX1780" fmla="*/ 10372888 w 11830043"/>
              <a:gd name="connsiteY1780" fmla="*/ 4825534 h 6533995"/>
              <a:gd name="connsiteX1781" fmla="*/ 10382673 w 11830043"/>
              <a:gd name="connsiteY1781" fmla="*/ 4835258 h 6533995"/>
              <a:gd name="connsiteX1782" fmla="*/ 10372888 w 11830043"/>
              <a:gd name="connsiteY1782" fmla="*/ 4845045 h 6533995"/>
              <a:gd name="connsiteX1783" fmla="*/ 10363168 w 11830043"/>
              <a:gd name="connsiteY1783" fmla="*/ 4835258 h 6533995"/>
              <a:gd name="connsiteX1784" fmla="*/ 10372888 w 11830043"/>
              <a:gd name="connsiteY1784" fmla="*/ 4825534 h 6533995"/>
              <a:gd name="connsiteX1785" fmla="*/ 10131660 w 11830043"/>
              <a:gd name="connsiteY1785" fmla="*/ 4825534 h 6533995"/>
              <a:gd name="connsiteX1786" fmla="*/ 10141444 w 11830043"/>
              <a:gd name="connsiteY1786" fmla="*/ 4835258 h 6533995"/>
              <a:gd name="connsiteX1787" fmla="*/ 10131660 w 11830043"/>
              <a:gd name="connsiteY1787" fmla="*/ 4845045 h 6533995"/>
              <a:gd name="connsiteX1788" fmla="*/ 10121940 w 11830043"/>
              <a:gd name="connsiteY1788" fmla="*/ 4835258 h 6533995"/>
              <a:gd name="connsiteX1789" fmla="*/ 10131660 w 11830043"/>
              <a:gd name="connsiteY1789" fmla="*/ 4825534 h 6533995"/>
              <a:gd name="connsiteX1790" fmla="*/ 9890432 w 11830043"/>
              <a:gd name="connsiteY1790" fmla="*/ 4825534 h 6533995"/>
              <a:gd name="connsiteX1791" fmla="*/ 9900152 w 11830043"/>
              <a:gd name="connsiteY1791" fmla="*/ 4835258 h 6533995"/>
              <a:gd name="connsiteX1792" fmla="*/ 9890432 w 11830043"/>
              <a:gd name="connsiteY1792" fmla="*/ 4845045 h 6533995"/>
              <a:gd name="connsiteX1793" fmla="*/ 9880648 w 11830043"/>
              <a:gd name="connsiteY1793" fmla="*/ 4835258 h 6533995"/>
              <a:gd name="connsiteX1794" fmla="*/ 9890432 w 11830043"/>
              <a:gd name="connsiteY1794" fmla="*/ 4825534 h 6533995"/>
              <a:gd name="connsiteX1795" fmla="*/ 9649203 w 11830043"/>
              <a:gd name="connsiteY1795" fmla="*/ 4825534 h 6533995"/>
              <a:gd name="connsiteX1796" fmla="*/ 9658923 w 11830043"/>
              <a:gd name="connsiteY1796" fmla="*/ 4835258 h 6533995"/>
              <a:gd name="connsiteX1797" fmla="*/ 9649203 w 11830043"/>
              <a:gd name="connsiteY1797" fmla="*/ 4845045 h 6533995"/>
              <a:gd name="connsiteX1798" fmla="*/ 9639483 w 11830043"/>
              <a:gd name="connsiteY1798" fmla="*/ 4835258 h 6533995"/>
              <a:gd name="connsiteX1799" fmla="*/ 9649203 w 11830043"/>
              <a:gd name="connsiteY1799" fmla="*/ 4825534 h 6533995"/>
              <a:gd name="connsiteX1800" fmla="*/ 9417695 w 11830043"/>
              <a:gd name="connsiteY1800" fmla="*/ 4825534 h 6533995"/>
              <a:gd name="connsiteX1801" fmla="*/ 9427416 w 11830043"/>
              <a:gd name="connsiteY1801" fmla="*/ 4835258 h 6533995"/>
              <a:gd name="connsiteX1802" fmla="*/ 9417695 w 11830043"/>
              <a:gd name="connsiteY1802" fmla="*/ 4845045 h 6533995"/>
              <a:gd name="connsiteX1803" fmla="*/ 9407911 w 11830043"/>
              <a:gd name="connsiteY1803" fmla="*/ 4835258 h 6533995"/>
              <a:gd name="connsiteX1804" fmla="*/ 9417695 w 11830043"/>
              <a:gd name="connsiteY1804" fmla="*/ 4825534 h 6533995"/>
              <a:gd name="connsiteX1805" fmla="*/ 9176467 w 11830043"/>
              <a:gd name="connsiteY1805" fmla="*/ 4825534 h 6533995"/>
              <a:gd name="connsiteX1806" fmla="*/ 9186187 w 11830043"/>
              <a:gd name="connsiteY1806" fmla="*/ 4835258 h 6533995"/>
              <a:gd name="connsiteX1807" fmla="*/ 9176467 w 11830043"/>
              <a:gd name="connsiteY1807" fmla="*/ 4845045 h 6533995"/>
              <a:gd name="connsiteX1808" fmla="*/ 9166683 w 11830043"/>
              <a:gd name="connsiteY1808" fmla="*/ 4835258 h 6533995"/>
              <a:gd name="connsiteX1809" fmla="*/ 9176467 w 11830043"/>
              <a:gd name="connsiteY1809" fmla="*/ 4825534 h 6533995"/>
              <a:gd name="connsiteX1810" fmla="*/ 8935237 w 11830043"/>
              <a:gd name="connsiteY1810" fmla="*/ 4825534 h 6533995"/>
              <a:gd name="connsiteX1811" fmla="*/ 8944958 w 11830043"/>
              <a:gd name="connsiteY1811" fmla="*/ 4835258 h 6533995"/>
              <a:gd name="connsiteX1812" fmla="*/ 8935237 w 11830043"/>
              <a:gd name="connsiteY1812" fmla="*/ 4845045 h 6533995"/>
              <a:gd name="connsiteX1813" fmla="*/ 8925454 w 11830043"/>
              <a:gd name="connsiteY1813" fmla="*/ 4835258 h 6533995"/>
              <a:gd name="connsiteX1814" fmla="*/ 8935237 w 11830043"/>
              <a:gd name="connsiteY1814" fmla="*/ 4825534 h 6533995"/>
              <a:gd name="connsiteX1815" fmla="*/ 8694009 w 11830043"/>
              <a:gd name="connsiteY1815" fmla="*/ 4825534 h 6533995"/>
              <a:gd name="connsiteX1816" fmla="*/ 8703730 w 11830043"/>
              <a:gd name="connsiteY1816" fmla="*/ 4835258 h 6533995"/>
              <a:gd name="connsiteX1817" fmla="*/ 8694009 w 11830043"/>
              <a:gd name="connsiteY1817" fmla="*/ 4845045 h 6533995"/>
              <a:gd name="connsiteX1818" fmla="*/ 8684289 w 11830043"/>
              <a:gd name="connsiteY1818" fmla="*/ 4835258 h 6533995"/>
              <a:gd name="connsiteX1819" fmla="*/ 8694009 w 11830043"/>
              <a:gd name="connsiteY1819" fmla="*/ 4825534 h 6533995"/>
              <a:gd name="connsiteX1820" fmla="*/ 8452781 w 11830043"/>
              <a:gd name="connsiteY1820" fmla="*/ 4825534 h 6533995"/>
              <a:gd name="connsiteX1821" fmla="*/ 8462566 w 11830043"/>
              <a:gd name="connsiteY1821" fmla="*/ 4835258 h 6533995"/>
              <a:gd name="connsiteX1822" fmla="*/ 8452781 w 11830043"/>
              <a:gd name="connsiteY1822" fmla="*/ 4845045 h 6533995"/>
              <a:gd name="connsiteX1823" fmla="*/ 8443061 w 11830043"/>
              <a:gd name="connsiteY1823" fmla="*/ 4835258 h 6533995"/>
              <a:gd name="connsiteX1824" fmla="*/ 8452781 w 11830043"/>
              <a:gd name="connsiteY1824" fmla="*/ 4825534 h 6533995"/>
              <a:gd name="connsiteX1825" fmla="*/ 8211553 w 11830043"/>
              <a:gd name="connsiteY1825" fmla="*/ 4825534 h 6533995"/>
              <a:gd name="connsiteX1826" fmla="*/ 8221273 w 11830043"/>
              <a:gd name="connsiteY1826" fmla="*/ 4835258 h 6533995"/>
              <a:gd name="connsiteX1827" fmla="*/ 8211553 w 11830043"/>
              <a:gd name="connsiteY1827" fmla="*/ 4845045 h 6533995"/>
              <a:gd name="connsiteX1828" fmla="*/ 8201769 w 11830043"/>
              <a:gd name="connsiteY1828" fmla="*/ 4835258 h 6533995"/>
              <a:gd name="connsiteX1829" fmla="*/ 8211553 w 11830043"/>
              <a:gd name="connsiteY1829" fmla="*/ 4825534 h 6533995"/>
              <a:gd name="connsiteX1830" fmla="*/ 7970260 w 11830043"/>
              <a:gd name="connsiteY1830" fmla="*/ 4825534 h 6533995"/>
              <a:gd name="connsiteX1831" fmla="*/ 7980044 w 11830043"/>
              <a:gd name="connsiteY1831" fmla="*/ 4835258 h 6533995"/>
              <a:gd name="connsiteX1832" fmla="*/ 7970260 w 11830043"/>
              <a:gd name="connsiteY1832" fmla="*/ 4845045 h 6533995"/>
              <a:gd name="connsiteX1833" fmla="*/ 7960477 w 11830043"/>
              <a:gd name="connsiteY1833" fmla="*/ 4835258 h 6533995"/>
              <a:gd name="connsiteX1834" fmla="*/ 7970260 w 11830043"/>
              <a:gd name="connsiteY1834" fmla="*/ 4825534 h 6533995"/>
              <a:gd name="connsiteX1835" fmla="*/ 7729032 w 11830043"/>
              <a:gd name="connsiteY1835" fmla="*/ 4825534 h 6533995"/>
              <a:gd name="connsiteX1836" fmla="*/ 7738753 w 11830043"/>
              <a:gd name="connsiteY1836" fmla="*/ 4835258 h 6533995"/>
              <a:gd name="connsiteX1837" fmla="*/ 7729032 w 11830043"/>
              <a:gd name="connsiteY1837" fmla="*/ 4845045 h 6533995"/>
              <a:gd name="connsiteX1838" fmla="*/ 7719249 w 11830043"/>
              <a:gd name="connsiteY1838" fmla="*/ 4835258 h 6533995"/>
              <a:gd name="connsiteX1839" fmla="*/ 7729032 w 11830043"/>
              <a:gd name="connsiteY1839" fmla="*/ 4825534 h 6533995"/>
              <a:gd name="connsiteX1840" fmla="*/ 7487803 w 11830043"/>
              <a:gd name="connsiteY1840" fmla="*/ 4825534 h 6533995"/>
              <a:gd name="connsiteX1841" fmla="*/ 7497524 w 11830043"/>
              <a:gd name="connsiteY1841" fmla="*/ 4835258 h 6533995"/>
              <a:gd name="connsiteX1842" fmla="*/ 7487803 w 11830043"/>
              <a:gd name="connsiteY1842" fmla="*/ 4845045 h 6533995"/>
              <a:gd name="connsiteX1843" fmla="*/ 7478019 w 11830043"/>
              <a:gd name="connsiteY1843" fmla="*/ 4835258 h 6533995"/>
              <a:gd name="connsiteX1844" fmla="*/ 7487803 w 11830043"/>
              <a:gd name="connsiteY1844" fmla="*/ 4825534 h 6533995"/>
              <a:gd name="connsiteX1845" fmla="*/ 7246575 w 11830043"/>
              <a:gd name="connsiteY1845" fmla="*/ 4825534 h 6533995"/>
              <a:gd name="connsiteX1846" fmla="*/ 7256359 w 11830043"/>
              <a:gd name="connsiteY1846" fmla="*/ 4835258 h 6533995"/>
              <a:gd name="connsiteX1847" fmla="*/ 7246575 w 11830043"/>
              <a:gd name="connsiteY1847" fmla="*/ 4845045 h 6533995"/>
              <a:gd name="connsiteX1848" fmla="*/ 7236855 w 11830043"/>
              <a:gd name="connsiteY1848" fmla="*/ 4835258 h 6533995"/>
              <a:gd name="connsiteX1849" fmla="*/ 7246575 w 11830043"/>
              <a:gd name="connsiteY1849" fmla="*/ 4825534 h 6533995"/>
              <a:gd name="connsiteX1850" fmla="*/ 7005346 w 11830043"/>
              <a:gd name="connsiteY1850" fmla="*/ 4825534 h 6533995"/>
              <a:gd name="connsiteX1851" fmla="*/ 7015130 w 11830043"/>
              <a:gd name="connsiteY1851" fmla="*/ 4835258 h 6533995"/>
              <a:gd name="connsiteX1852" fmla="*/ 7005346 w 11830043"/>
              <a:gd name="connsiteY1852" fmla="*/ 4845045 h 6533995"/>
              <a:gd name="connsiteX1853" fmla="*/ 6995626 w 11830043"/>
              <a:gd name="connsiteY1853" fmla="*/ 4835258 h 6533995"/>
              <a:gd name="connsiteX1854" fmla="*/ 7005346 w 11830043"/>
              <a:gd name="connsiteY1854" fmla="*/ 4825534 h 6533995"/>
              <a:gd name="connsiteX1855" fmla="*/ 6764118 w 11830043"/>
              <a:gd name="connsiteY1855" fmla="*/ 4825534 h 6533995"/>
              <a:gd name="connsiteX1856" fmla="*/ 6773902 w 11830043"/>
              <a:gd name="connsiteY1856" fmla="*/ 4835258 h 6533995"/>
              <a:gd name="connsiteX1857" fmla="*/ 6764118 w 11830043"/>
              <a:gd name="connsiteY1857" fmla="*/ 4845045 h 6533995"/>
              <a:gd name="connsiteX1858" fmla="*/ 6754335 w 11830043"/>
              <a:gd name="connsiteY1858" fmla="*/ 4835258 h 6533995"/>
              <a:gd name="connsiteX1859" fmla="*/ 6764118 w 11830043"/>
              <a:gd name="connsiteY1859" fmla="*/ 4825534 h 6533995"/>
              <a:gd name="connsiteX1860" fmla="*/ 6522889 w 11830043"/>
              <a:gd name="connsiteY1860" fmla="*/ 4825534 h 6533995"/>
              <a:gd name="connsiteX1861" fmla="*/ 6532610 w 11830043"/>
              <a:gd name="connsiteY1861" fmla="*/ 4835258 h 6533995"/>
              <a:gd name="connsiteX1862" fmla="*/ 6522889 w 11830043"/>
              <a:gd name="connsiteY1862" fmla="*/ 4845045 h 6533995"/>
              <a:gd name="connsiteX1863" fmla="*/ 6513105 w 11830043"/>
              <a:gd name="connsiteY1863" fmla="*/ 4835258 h 6533995"/>
              <a:gd name="connsiteX1864" fmla="*/ 6522889 w 11830043"/>
              <a:gd name="connsiteY1864" fmla="*/ 4825534 h 6533995"/>
              <a:gd name="connsiteX1865" fmla="*/ 6281661 w 11830043"/>
              <a:gd name="connsiteY1865" fmla="*/ 4825534 h 6533995"/>
              <a:gd name="connsiteX1866" fmla="*/ 6291381 w 11830043"/>
              <a:gd name="connsiteY1866" fmla="*/ 4835258 h 6533995"/>
              <a:gd name="connsiteX1867" fmla="*/ 6281661 w 11830043"/>
              <a:gd name="connsiteY1867" fmla="*/ 4845045 h 6533995"/>
              <a:gd name="connsiteX1868" fmla="*/ 6271877 w 11830043"/>
              <a:gd name="connsiteY1868" fmla="*/ 4835258 h 6533995"/>
              <a:gd name="connsiteX1869" fmla="*/ 6281661 w 11830043"/>
              <a:gd name="connsiteY1869" fmla="*/ 4825534 h 6533995"/>
              <a:gd name="connsiteX1870" fmla="*/ 6040432 w 11830043"/>
              <a:gd name="connsiteY1870" fmla="*/ 4825534 h 6533995"/>
              <a:gd name="connsiteX1871" fmla="*/ 6050216 w 11830043"/>
              <a:gd name="connsiteY1871" fmla="*/ 4835258 h 6533995"/>
              <a:gd name="connsiteX1872" fmla="*/ 6040432 w 11830043"/>
              <a:gd name="connsiteY1872" fmla="*/ 4845045 h 6533995"/>
              <a:gd name="connsiteX1873" fmla="*/ 6030712 w 11830043"/>
              <a:gd name="connsiteY1873" fmla="*/ 4835258 h 6533995"/>
              <a:gd name="connsiteX1874" fmla="*/ 6040432 w 11830043"/>
              <a:gd name="connsiteY1874" fmla="*/ 4825534 h 6533995"/>
              <a:gd name="connsiteX1875" fmla="*/ 5799205 w 11830043"/>
              <a:gd name="connsiteY1875" fmla="*/ 4825534 h 6533995"/>
              <a:gd name="connsiteX1876" fmla="*/ 5808989 w 11830043"/>
              <a:gd name="connsiteY1876" fmla="*/ 4835258 h 6533995"/>
              <a:gd name="connsiteX1877" fmla="*/ 5799205 w 11830043"/>
              <a:gd name="connsiteY1877" fmla="*/ 4845045 h 6533995"/>
              <a:gd name="connsiteX1878" fmla="*/ 5789486 w 11830043"/>
              <a:gd name="connsiteY1878" fmla="*/ 4835258 h 6533995"/>
              <a:gd name="connsiteX1879" fmla="*/ 5799205 w 11830043"/>
              <a:gd name="connsiteY1879" fmla="*/ 4825534 h 6533995"/>
              <a:gd name="connsiteX1880" fmla="*/ 5557991 w 11830043"/>
              <a:gd name="connsiteY1880" fmla="*/ 4825534 h 6533995"/>
              <a:gd name="connsiteX1881" fmla="*/ 5567774 w 11830043"/>
              <a:gd name="connsiteY1881" fmla="*/ 4835258 h 6533995"/>
              <a:gd name="connsiteX1882" fmla="*/ 5557991 w 11830043"/>
              <a:gd name="connsiteY1882" fmla="*/ 4845045 h 6533995"/>
              <a:gd name="connsiteX1883" fmla="*/ 5548208 w 11830043"/>
              <a:gd name="connsiteY1883" fmla="*/ 4835258 h 6533995"/>
              <a:gd name="connsiteX1884" fmla="*/ 5557991 w 11830043"/>
              <a:gd name="connsiteY1884" fmla="*/ 4825534 h 6533995"/>
              <a:gd name="connsiteX1885" fmla="*/ 5316710 w 11830043"/>
              <a:gd name="connsiteY1885" fmla="*/ 4825534 h 6533995"/>
              <a:gd name="connsiteX1886" fmla="*/ 5326429 w 11830043"/>
              <a:gd name="connsiteY1886" fmla="*/ 4835258 h 6533995"/>
              <a:gd name="connsiteX1887" fmla="*/ 5316710 w 11830043"/>
              <a:gd name="connsiteY1887" fmla="*/ 4845045 h 6533995"/>
              <a:gd name="connsiteX1888" fmla="*/ 5306924 w 11830043"/>
              <a:gd name="connsiteY1888" fmla="*/ 4835258 h 6533995"/>
              <a:gd name="connsiteX1889" fmla="*/ 5316710 w 11830043"/>
              <a:gd name="connsiteY1889" fmla="*/ 4825534 h 6533995"/>
              <a:gd name="connsiteX1890" fmla="*/ 5075486 w 11830043"/>
              <a:gd name="connsiteY1890" fmla="*/ 4825534 h 6533995"/>
              <a:gd name="connsiteX1891" fmla="*/ 5085202 w 11830043"/>
              <a:gd name="connsiteY1891" fmla="*/ 4835258 h 6533995"/>
              <a:gd name="connsiteX1892" fmla="*/ 5075486 w 11830043"/>
              <a:gd name="connsiteY1892" fmla="*/ 4845045 h 6533995"/>
              <a:gd name="connsiteX1893" fmla="*/ 5065705 w 11830043"/>
              <a:gd name="connsiteY1893" fmla="*/ 4835258 h 6533995"/>
              <a:gd name="connsiteX1894" fmla="*/ 5075486 w 11830043"/>
              <a:gd name="connsiteY1894" fmla="*/ 4825534 h 6533995"/>
              <a:gd name="connsiteX1895" fmla="*/ 4834252 w 11830043"/>
              <a:gd name="connsiteY1895" fmla="*/ 4825534 h 6533995"/>
              <a:gd name="connsiteX1896" fmla="*/ 4844040 w 11830043"/>
              <a:gd name="connsiteY1896" fmla="*/ 4835258 h 6533995"/>
              <a:gd name="connsiteX1897" fmla="*/ 4834252 w 11830043"/>
              <a:gd name="connsiteY1897" fmla="*/ 4845045 h 6533995"/>
              <a:gd name="connsiteX1898" fmla="*/ 4824534 w 11830043"/>
              <a:gd name="connsiteY1898" fmla="*/ 4835258 h 6533995"/>
              <a:gd name="connsiteX1899" fmla="*/ 4834252 w 11830043"/>
              <a:gd name="connsiteY1899" fmla="*/ 4825534 h 6533995"/>
              <a:gd name="connsiteX1900" fmla="*/ 4593019 w 11830043"/>
              <a:gd name="connsiteY1900" fmla="*/ 4825534 h 6533995"/>
              <a:gd name="connsiteX1901" fmla="*/ 4602795 w 11830043"/>
              <a:gd name="connsiteY1901" fmla="*/ 4835258 h 6533995"/>
              <a:gd name="connsiteX1902" fmla="*/ 4593019 w 11830043"/>
              <a:gd name="connsiteY1902" fmla="*/ 4845045 h 6533995"/>
              <a:gd name="connsiteX1903" fmla="*/ 4583304 w 11830043"/>
              <a:gd name="connsiteY1903" fmla="*/ 4835258 h 6533995"/>
              <a:gd name="connsiteX1904" fmla="*/ 4593019 w 11830043"/>
              <a:gd name="connsiteY1904" fmla="*/ 4825534 h 6533995"/>
              <a:gd name="connsiteX1905" fmla="*/ 4351806 w 11830043"/>
              <a:gd name="connsiteY1905" fmla="*/ 4825534 h 6533995"/>
              <a:gd name="connsiteX1906" fmla="*/ 4361580 w 11830043"/>
              <a:gd name="connsiteY1906" fmla="*/ 4835258 h 6533995"/>
              <a:gd name="connsiteX1907" fmla="*/ 4351806 w 11830043"/>
              <a:gd name="connsiteY1907" fmla="*/ 4845045 h 6533995"/>
              <a:gd name="connsiteX1908" fmla="*/ 4342006 w 11830043"/>
              <a:gd name="connsiteY1908" fmla="*/ 4835258 h 6533995"/>
              <a:gd name="connsiteX1909" fmla="*/ 4351806 w 11830043"/>
              <a:gd name="connsiteY1909" fmla="*/ 4825534 h 6533995"/>
              <a:gd name="connsiteX1910" fmla="*/ 4110581 w 11830043"/>
              <a:gd name="connsiteY1910" fmla="*/ 4825534 h 6533995"/>
              <a:gd name="connsiteX1911" fmla="*/ 4120362 w 11830043"/>
              <a:gd name="connsiteY1911" fmla="*/ 4835258 h 6533995"/>
              <a:gd name="connsiteX1912" fmla="*/ 4110581 w 11830043"/>
              <a:gd name="connsiteY1912" fmla="*/ 4845045 h 6533995"/>
              <a:gd name="connsiteX1913" fmla="*/ 4100799 w 11830043"/>
              <a:gd name="connsiteY1913" fmla="*/ 4835258 h 6533995"/>
              <a:gd name="connsiteX1914" fmla="*/ 4110581 w 11830043"/>
              <a:gd name="connsiteY1914" fmla="*/ 4825534 h 6533995"/>
              <a:gd name="connsiteX1915" fmla="*/ 3869431 w 11830043"/>
              <a:gd name="connsiteY1915" fmla="*/ 4825534 h 6533995"/>
              <a:gd name="connsiteX1916" fmla="*/ 3879151 w 11830043"/>
              <a:gd name="connsiteY1916" fmla="*/ 4835258 h 6533995"/>
              <a:gd name="connsiteX1917" fmla="*/ 3869431 w 11830043"/>
              <a:gd name="connsiteY1917" fmla="*/ 4845045 h 6533995"/>
              <a:gd name="connsiteX1918" fmla="*/ 3859648 w 11830043"/>
              <a:gd name="connsiteY1918" fmla="*/ 4835258 h 6533995"/>
              <a:gd name="connsiteX1919" fmla="*/ 3869431 w 11830043"/>
              <a:gd name="connsiteY1919" fmla="*/ 4825534 h 6533995"/>
              <a:gd name="connsiteX1920" fmla="*/ 3628212 w 11830043"/>
              <a:gd name="connsiteY1920" fmla="*/ 4825534 h 6533995"/>
              <a:gd name="connsiteX1921" fmla="*/ 3637936 w 11830043"/>
              <a:gd name="connsiteY1921" fmla="*/ 4835258 h 6533995"/>
              <a:gd name="connsiteX1922" fmla="*/ 3628212 w 11830043"/>
              <a:gd name="connsiteY1922" fmla="*/ 4845045 h 6533995"/>
              <a:gd name="connsiteX1923" fmla="*/ 3618432 w 11830043"/>
              <a:gd name="connsiteY1923" fmla="*/ 4835258 h 6533995"/>
              <a:gd name="connsiteX1924" fmla="*/ 3628212 w 11830043"/>
              <a:gd name="connsiteY1924" fmla="*/ 4825534 h 6533995"/>
              <a:gd name="connsiteX1925" fmla="*/ 3386959 w 11830043"/>
              <a:gd name="connsiteY1925" fmla="*/ 4825534 h 6533995"/>
              <a:gd name="connsiteX1926" fmla="*/ 3396744 w 11830043"/>
              <a:gd name="connsiteY1926" fmla="*/ 4835258 h 6533995"/>
              <a:gd name="connsiteX1927" fmla="*/ 3386959 w 11830043"/>
              <a:gd name="connsiteY1927" fmla="*/ 4845045 h 6533995"/>
              <a:gd name="connsiteX1928" fmla="*/ 3377237 w 11830043"/>
              <a:gd name="connsiteY1928" fmla="*/ 4835258 h 6533995"/>
              <a:gd name="connsiteX1929" fmla="*/ 3386959 w 11830043"/>
              <a:gd name="connsiteY1929" fmla="*/ 4825534 h 6533995"/>
              <a:gd name="connsiteX1930" fmla="*/ 3145752 w 11830043"/>
              <a:gd name="connsiteY1930" fmla="*/ 4825534 h 6533995"/>
              <a:gd name="connsiteX1931" fmla="*/ 3155534 w 11830043"/>
              <a:gd name="connsiteY1931" fmla="*/ 4835258 h 6533995"/>
              <a:gd name="connsiteX1932" fmla="*/ 3145752 w 11830043"/>
              <a:gd name="connsiteY1932" fmla="*/ 4845045 h 6533995"/>
              <a:gd name="connsiteX1933" fmla="*/ 3136033 w 11830043"/>
              <a:gd name="connsiteY1933" fmla="*/ 4835258 h 6533995"/>
              <a:gd name="connsiteX1934" fmla="*/ 3145752 w 11830043"/>
              <a:gd name="connsiteY1934" fmla="*/ 4825534 h 6533995"/>
              <a:gd name="connsiteX1935" fmla="*/ 2904574 w 11830043"/>
              <a:gd name="connsiteY1935" fmla="*/ 4825534 h 6533995"/>
              <a:gd name="connsiteX1936" fmla="*/ 2914356 w 11830043"/>
              <a:gd name="connsiteY1936" fmla="*/ 4835258 h 6533995"/>
              <a:gd name="connsiteX1937" fmla="*/ 2904574 w 11830043"/>
              <a:gd name="connsiteY1937" fmla="*/ 4845045 h 6533995"/>
              <a:gd name="connsiteX1938" fmla="*/ 2894792 w 11830043"/>
              <a:gd name="connsiteY1938" fmla="*/ 4835258 h 6533995"/>
              <a:gd name="connsiteX1939" fmla="*/ 2904574 w 11830043"/>
              <a:gd name="connsiteY1939" fmla="*/ 4825534 h 6533995"/>
              <a:gd name="connsiteX1940" fmla="*/ 2663275 w 11830043"/>
              <a:gd name="connsiteY1940" fmla="*/ 4825534 h 6533995"/>
              <a:gd name="connsiteX1941" fmla="*/ 2673000 w 11830043"/>
              <a:gd name="connsiteY1941" fmla="*/ 4835258 h 6533995"/>
              <a:gd name="connsiteX1942" fmla="*/ 2663275 w 11830043"/>
              <a:gd name="connsiteY1942" fmla="*/ 4845045 h 6533995"/>
              <a:gd name="connsiteX1943" fmla="*/ 2653493 w 11830043"/>
              <a:gd name="connsiteY1943" fmla="*/ 4835258 h 6533995"/>
              <a:gd name="connsiteX1944" fmla="*/ 2663275 w 11830043"/>
              <a:gd name="connsiteY1944" fmla="*/ 4825534 h 6533995"/>
              <a:gd name="connsiteX1945" fmla="*/ 2422039 w 11830043"/>
              <a:gd name="connsiteY1945" fmla="*/ 4825534 h 6533995"/>
              <a:gd name="connsiteX1946" fmla="*/ 2431755 w 11830043"/>
              <a:gd name="connsiteY1946" fmla="*/ 4835258 h 6533995"/>
              <a:gd name="connsiteX1947" fmla="*/ 2422039 w 11830043"/>
              <a:gd name="connsiteY1947" fmla="*/ 4845045 h 6533995"/>
              <a:gd name="connsiteX1948" fmla="*/ 2412258 w 11830043"/>
              <a:gd name="connsiteY1948" fmla="*/ 4835258 h 6533995"/>
              <a:gd name="connsiteX1949" fmla="*/ 2422039 w 11830043"/>
              <a:gd name="connsiteY1949" fmla="*/ 4825534 h 6533995"/>
              <a:gd name="connsiteX1950" fmla="*/ 2180796 w 11830043"/>
              <a:gd name="connsiteY1950" fmla="*/ 4825534 h 6533995"/>
              <a:gd name="connsiteX1951" fmla="*/ 2190581 w 11830043"/>
              <a:gd name="connsiteY1951" fmla="*/ 4835258 h 6533995"/>
              <a:gd name="connsiteX1952" fmla="*/ 2180796 w 11830043"/>
              <a:gd name="connsiteY1952" fmla="*/ 4845045 h 6533995"/>
              <a:gd name="connsiteX1953" fmla="*/ 2171085 w 11830043"/>
              <a:gd name="connsiteY1953" fmla="*/ 4835258 h 6533995"/>
              <a:gd name="connsiteX1954" fmla="*/ 2180796 w 11830043"/>
              <a:gd name="connsiteY1954" fmla="*/ 4825534 h 6533995"/>
              <a:gd name="connsiteX1955" fmla="*/ 1939583 w 11830043"/>
              <a:gd name="connsiteY1955" fmla="*/ 4825534 h 6533995"/>
              <a:gd name="connsiteX1956" fmla="*/ 1949366 w 11830043"/>
              <a:gd name="connsiteY1956" fmla="*/ 4835258 h 6533995"/>
              <a:gd name="connsiteX1957" fmla="*/ 1939583 w 11830043"/>
              <a:gd name="connsiteY1957" fmla="*/ 4845045 h 6533995"/>
              <a:gd name="connsiteX1958" fmla="*/ 1929861 w 11830043"/>
              <a:gd name="connsiteY1958" fmla="*/ 4835258 h 6533995"/>
              <a:gd name="connsiteX1959" fmla="*/ 1939583 w 11830043"/>
              <a:gd name="connsiteY1959" fmla="*/ 4825534 h 6533995"/>
              <a:gd name="connsiteX1960" fmla="*/ 1698333 w 11830043"/>
              <a:gd name="connsiteY1960" fmla="*/ 4825534 h 6533995"/>
              <a:gd name="connsiteX1961" fmla="*/ 1708118 w 11830043"/>
              <a:gd name="connsiteY1961" fmla="*/ 4835258 h 6533995"/>
              <a:gd name="connsiteX1962" fmla="*/ 1698333 w 11830043"/>
              <a:gd name="connsiteY1962" fmla="*/ 4845045 h 6533995"/>
              <a:gd name="connsiteX1963" fmla="*/ 1688548 w 11830043"/>
              <a:gd name="connsiteY1963" fmla="*/ 4835258 h 6533995"/>
              <a:gd name="connsiteX1964" fmla="*/ 1698333 w 11830043"/>
              <a:gd name="connsiteY1964" fmla="*/ 4825534 h 6533995"/>
              <a:gd name="connsiteX1965" fmla="*/ 1457108 w 11830043"/>
              <a:gd name="connsiteY1965" fmla="*/ 4825534 h 6533995"/>
              <a:gd name="connsiteX1966" fmla="*/ 1466828 w 11830043"/>
              <a:gd name="connsiteY1966" fmla="*/ 4835258 h 6533995"/>
              <a:gd name="connsiteX1967" fmla="*/ 1457108 w 11830043"/>
              <a:gd name="connsiteY1967" fmla="*/ 4845045 h 6533995"/>
              <a:gd name="connsiteX1968" fmla="*/ 1447324 w 11830043"/>
              <a:gd name="connsiteY1968" fmla="*/ 4835258 h 6533995"/>
              <a:gd name="connsiteX1969" fmla="*/ 1457108 w 11830043"/>
              <a:gd name="connsiteY1969" fmla="*/ 4825534 h 6533995"/>
              <a:gd name="connsiteX1970" fmla="*/ 1215887 w 11830043"/>
              <a:gd name="connsiteY1970" fmla="*/ 4825534 h 6533995"/>
              <a:gd name="connsiteX1971" fmla="*/ 1225671 w 11830043"/>
              <a:gd name="connsiteY1971" fmla="*/ 4835258 h 6533995"/>
              <a:gd name="connsiteX1972" fmla="*/ 1215887 w 11830043"/>
              <a:gd name="connsiteY1972" fmla="*/ 4845045 h 6533995"/>
              <a:gd name="connsiteX1973" fmla="*/ 1206167 w 11830043"/>
              <a:gd name="connsiteY1973" fmla="*/ 4835258 h 6533995"/>
              <a:gd name="connsiteX1974" fmla="*/ 1215887 w 11830043"/>
              <a:gd name="connsiteY1974" fmla="*/ 4825534 h 6533995"/>
              <a:gd name="connsiteX1975" fmla="*/ 974667 w 11830043"/>
              <a:gd name="connsiteY1975" fmla="*/ 4825534 h 6533995"/>
              <a:gd name="connsiteX1976" fmla="*/ 984450 w 11830043"/>
              <a:gd name="connsiteY1976" fmla="*/ 4835258 h 6533995"/>
              <a:gd name="connsiteX1977" fmla="*/ 974667 w 11830043"/>
              <a:gd name="connsiteY1977" fmla="*/ 4845045 h 6533995"/>
              <a:gd name="connsiteX1978" fmla="*/ 964947 w 11830043"/>
              <a:gd name="connsiteY1978" fmla="*/ 4835258 h 6533995"/>
              <a:gd name="connsiteX1979" fmla="*/ 974667 w 11830043"/>
              <a:gd name="connsiteY1979" fmla="*/ 4825534 h 6533995"/>
              <a:gd name="connsiteX1980" fmla="*/ 733447 w 11830043"/>
              <a:gd name="connsiteY1980" fmla="*/ 4825534 h 6533995"/>
              <a:gd name="connsiteX1981" fmla="*/ 743167 w 11830043"/>
              <a:gd name="connsiteY1981" fmla="*/ 4835258 h 6533995"/>
              <a:gd name="connsiteX1982" fmla="*/ 733447 w 11830043"/>
              <a:gd name="connsiteY1982" fmla="*/ 4845045 h 6533995"/>
              <a:gd name="connsiteX1983" fmla="*/ 723663 w 11830043"/>
              <a:gd name="connsiteY1983" fmla="*/ 4835258 h 6533995"/>
              <a:gd name="connsiteX1984" fmla="*/ 733447 w 11830043"/>
              <a:gd name="connsiteY1984" fmla="*/ 4825534 h 6533995"/>
              <a:gd name="connsiteX1985" fmla="*/ 492226 w 11830043"/>
              <a:gd name="connsiteY1985" fmla="*/ 4825534 h 6533995"/>
              <a:gd name="connsiteX1986" fmla="*/ 501946 w 11830043"/>
              <a:gd name="connsiteY1986" fmla="*/ 4835258 h 6533995"/>
              <a:gd name="connsiteX1987" fmla="*/ 492226 w 11830043"/>
              <a:gd name="connsiteY1987" fmla="*/ 4845045 h 6533995"/>
              <a:gd name="connsiteX1988" fmla="*/ 482442 w 11830043"/>
              <a:gd name="connsiteY1988" fmla="*/ 4835258 h 6533995"/>
              <a:gd name="connsiteX1989" fmla="*/ 492226 w 11830043"/>
              <a:gd name="connsiteY1989" fmla="*/ 4825534 h 6533995"/>
              <a:gd name="connsiteX1990" fmla="*/ 251006 w 11830043"/>
              <a:gd name="connsiteY1990" fmla="*/ 4825534 h 6533995"/>
              <a:gd name="connsiteX1991" fmla="*/ 260790 w 11830043"/>
              <a:gd name="connsiteY1991" fmla="*/ 4835258 h 6533995"/>
              <a:gd name="connsiteX1992" fmla="*/ 251006 w 11830043"/>
              <a:gd name="connsiteY1992" fmla="*/ 4845045 h 6533995"/>
              <a:gd name="connsiteX1993" fmla="*/ 241287 w 11830043"/>
              <a:gd name="connsiteY1993" fmla="*/ 4835258 h 6533995"/>
              <a:gd name="connsiteX1994" fmla="*/ 251006 w 11830043"/>
              <a:gd name="connsiteY1994" fmla="*/ 4825534 h 6533995"/>
              <a:gd name="connsiteX1995" fmla="*/ 9723 w 11830043"/>
              <a:gd name="connsiteY1995" fmla="*/ 4825534 h 6533995"/>
              <a:gd name="connsiteX1996" fmla="*/ 19507 w 11830043"/>
              <a:gd name="connsiteY1996" fmla="*/ 4835258 h 6533995"/>
              <a:gd name="connsiteX1997" fmla="*/ 9723 w 11830043"/>
              <a:gd name="connsiteY1997" fmla="*/ 4845045 h 6533995"/>
              <a:gd name="connsiteX1998" fmla="*/ 3 w 11830043"/>
              <a:gd name="connsiteY1998" fmla="*/ 4835258 h 6533995"/>
              <a:gd name="connsiteX1999" fmla="*/ 9723 w 11830043"/>
              <a:gd name="connsiteY1999" fmla="*/ 4825534 h 6533995"/>
              <a:gd name="connsiteX2000" fmla="*/ 11820259 w 11830043"/>
              <a:gd name="connsiteY2000" fmla="*/ 4584219 h 6533995"/>
              <a:gd name="connsiteX2001" fmla="*/ 11830043 w 11830043"/>
              <a:gd name="connsiteY2001" fmla="*/ 4594006 h 6533995"/>
              <a:gd name="connsiteX2002" fmla="*/ 11820259 w 11830043"/>
              <a:gd name="connsiteY2002" fmla="*/ 4603730 h 6533995"/>
              <a:gd name="connsiteX2003" fmla="*/ 11810539 w 11830043"/>
              <a:gd name="connsiteY2003" fmla="*/ 4594006 h 6533995"/>
              <a:gd name="connsiteX2004" fmla="*/ 11820259 w 11830043"/>
              <a:gd name="connsiteY2004" fmla="*/ 4584219 h 6533995"/>
              <a:gd name="connsiteX2005" fmla="*/ 11579030 w 11830043"/>
              <a:gd name="connsiteY2005" fmla="*/ 4584219 h 6533995"/>
              <a:gd name="connsiteX2006" fmla="*/ 11588815 w 11830043"/>
              <a:gd name="connsiteY2006" fmla="*/ 4594006 h 6533995"/>
              <a:gd name="connsiteX2007" fmla="*/ 11579030 w 11830043"/>
              <a:gd name="connsiteY2007" fmla="*/ 4603730 h 6533995"/>
              <a:gd name="connsiteX2008" fmla="*/ 11569310 w 11830043"/>
              <a:gd name="connsiteY2008" fmla="*/ 4594006 h 6533995"/>
              <a:gd name="connsiteX2009" fmla="*/ 11579030 w 11830043"/>
              <a:gd name="connsiteY2009" fmla="*/ 4584219 h 6533995"/>
              <a:gd name="connsiteX2010" fmla="*/ 11337802 w 11830043"/>
              <a:gd name="connsiteY2010" fmla="*/ 4584219 h 6533995"/>
              <a:gd name="connsiteX2011" fmla="*/ 11347587 w 11830043"/>
              <a:gd name="connsiteY2011" fmla="*/ 4594006 h 6533995"/>
              <a:gd name="connsiteX2012" fmla="*/ 11337802 w 11830043"/>
              <a:gd name="connsiteY2012" fmla="*/ 4603730 h 6533995"/>
              <a:gd name="connsiteX2013" fmla="*/ 11328082 w 11830043"/>
              <a:gd name="connsiteY2013" fmla="*/ 4594006 h 6533995"/>
              <a:gd name="connsiteX2014" fmla="*/ 11337802 w 11830043"/>
              <a:gd name="connsiteY2014" fmla="*/ 4584219 h 6533995"/>
              <a:gd name="connsiteX2015" fmla="*/ 11096574 w 11830043"/>
              <a:gd name="connsiteY2015" fmla="*/ 4584219 h 6533995"/>
              <a:gd name="connsiteX2016" fmla="*/ 11106294 w 11830043"/>
              <a:gd name="connsiteY2016" fmla="*/ 4594006 h 6533995"/>
              <a:gd name="connsiteX2017" fmla="*/ 11096574 w 11830043"/>
              <a:gd name="connsiteY2017" fmla="*/ 4603730 h 6533995"/>
              <a:gd name="connsiteX2018" fmla="*/ 11086790 w 11830043"/>
              <a:gd name="connsiteY2018" fmla="*/ 4594006 h 6533995"/>
              <a:gd name="connsiteX2019" fmla="*/ 11096574 w 11830043"/>
              <a:gd name="connsiteY2019" fmla="*/ 4584219 h 6533995"/>
              <a:gd name="connsiteX2020" fmla="*/ 10855345 w 11830043"/>
              <a:gd name="connsiteY2020" fmla="*/ 4584219 h 6533995"/>
              <a:gd name="connsiteX2021" fmla="*/ 10865065 w 11830043"/>
              <a:gd name="connsiteY2021" fmla="*/ 4594006 h 6533995"/>
              <a:gd name="connsiteX2022" fmla="*/ 10855345 w 11830043"/>
              <a:gd name="connsiteY2022" fmla="*/ 4603730 h 6533995"/>
              <a:gd name="connsiteX2023" fmla="*/ 10845625 w 11830043"/>
              <a:gd name="connsiteY2023" fmla="*/ 4594006 h 6533995"/>
              <a:gd name="connsiteX2024" fmla="*/ 10855345 w 11830043"/>
              <a:gd name="connsiteY2024" fmla="*/ 4584219 h 6533995"/>
              <a:gd name="connsiteX2025" fmla="*/ 10614116 w 11830043"/>
              <a:gd name="connsiteY2025" fmla="*/ 4584219 h 6533995"/>
              <a:gd name="connsiteX2026" fmla="*/ 10623901 w 11830043"/>
              <a:gd name="connsiteY2026" fmla="*/ 4594006 h 6533995"/>
              <a:gd name="connsiteX2027" fmla="*/ 10614116 w 11830043"/>
              <a:gd name="connsiteY2027" fmla="*/ 4603730 h 6533995"/>
              <a:gd name="connsiteX2028" fmla="*/ 10604396 w 11830043"/>
              <a:gd name="connsiteY2028" fmla="*/ 4594006 h 6533995"/>
              <a:gd name="connsiteX2029" fmla="*/ 10614116 w 11830043"/>
              <a:gd name="connsiteY2029" fmla="*/ 4584219 h 6533995"/>
              <a:gd name="connsiteX2030" fmla="*/ 10372888 w 11830043"/>
              <a:gd name="connsiteY2030" fmla="*/ 4584219 h 6533995"/>
              <a:gd name="connsiteX2031" fmla="*/ 10382673 w 11830043"/>
              <a:gd name="connsiteY2031" fmla="*/ 4594006 h 6533995"/>
              <a:gd name="connsiteX2032" fmla="*/ 10372888 w 11830043"/>
              <a:gd name="connsiteY2032" fmla="*/ 4603730 h 6533995"/>
              <a:gd name="connsiteX2033" fmla="*/ 10363168 w 11830043"/>
              <a:gd name="connsiteY2033" fmla="*/ 4594006 h 6533995"/>
              <a:gd name="connsiteX2034" fmla="*/ 10372888 w 11830043"/>
              <a:gd name="connsiteY2034" fmla="*/ 4584219 h 6533995"/>
              <a:gd name="connsiteX2035" fmla="*/ 10131660 w 11830043"/>
              <a:gd name="connsiteY2035" fmla="*/ 4584219 h 6533995"/>
              <a:gd name="connsiteX2036" fmla="*/ 10141444 w 11830043"/>
              <a:gd name="connsiteY2036" fmla="*/ 4594006 h 6533995"/>
              <a:gd name="connsiteX2037" fmla="*/ 10131660 w 11830043"/>
              <a:gd name="connsiteY2037" fmla="*/ 4603730 h 6533995"/>
              <a:gd name="connsiteX2038" fmla="*/ 10121940 w 11830043"/>
              <a:gd name="connsiteY2038" fmla="*/ 4594006 h 6533995"/>
              <a:gd name="connsiteX2039" fmla="*/ 10131660 w 11830043"/>
              <a:gd name="connsiteY2039" fmla="*/ 4584219 h 6533995"/>
              <a:gd name="connsiteX2040" fmla="*/ 9890432 w 11830043"/>
              <a:gd name="connsiteY2040" fmla="*/ 4584219 h 6533995"/>
              <a:gd name="connsiteX2041" fmla="*/ 9900152 w 11830043"/>
              <a:gd name="connsiteY2041" fmla="*/ 4594006 h 6533995"/>
              <a:gd name="connsiteX2042" fmla="*/ 9890432 w 11830043"/>
              <a:gd name="connsiteY2042" fmla="*/ 4603730 h 6533995"/>
              <a:gd name="connsiteX2043" fmla="*/ 9880648 w 11830043"/>
              <a:gd name="connsiteY2043" fmla="*/ 4594006 h 6533995"/>
              <a:gd name="connsiteX2044" fmla="*/ 9890432 w 11830043"/>
              <a:gd name="connsiteY2044" fmla="*/ 4584219 h 6533995"/>
              <a:gd name="connsiteX2045" fmla="*/ 9649203 w 11830043"/>
              <a:gd name="connsiteY2045" fmla="*/ 4584219 h 6533995"/>
              <a:gd name="connsiteX2046" fmla="*/ 9658923 w 11830043"/>
              <a:gd name="connsiteY2046" fmla="*/ 4594006 h 6533995"/>
              <a:gd name="connsiteX2047" fmla="*/ 9649203 w 11830043"/>
              <a:gd name="connsiteY2047" fmla="*/ 4603730 h 6533995"/>
              <a:gd name="connsiteX2048" fmla="*/ 9639483 w 11830043"/>
              <a:gd name="connsiteY2048" fmla="*/ 4594006 h 6533995"/>
              <a:gd name="connsiteX2049" fmla="*/ 9649203 w 11830043"/>
              <a:gd name="connsiteY2049" fmla="*/ 4584219 h 6533995"/>
              <a:gd name="connsiteX2050" fmla="*/ 9417695 w 11830043"/>
              <a:gd name="connsiteY2050" fmla="*/ 4584219 h 6533995"/>
              <a:gd name="connsiteX2051" fmla="*/ 9427416 w 11830043"/>
              <a:gd name="connsiteY2051" fmla="*/ 4594006 h 6533995"/>
              <a:gd name="connsiteX2052" fmla="*/ 9417695 w 11830043"/>
              <a:gd name="connsiteY2052" fmla="*/ 4603730 h 6533995"/>
              <a:gd name="connsiteX2053" fmla="*/ 9407911 w 11830043"/>
              <a:gd name="connsiteY2053" fmla="*/ 4594006 h 6533995"/>
              <a:gd name="connsiteX2054" fmla="*/ 9417695 w 11830043"/>
              <a:gd name="connsiteY2054" fmla="*/ 4584219 h 6533995"/>
              <a:gd name="connsiteX2055" fmla="*/ 9176467 w 11830043"/>
              <a:gd name="connsiteY2055" fmla="*/ 4584219 h 6533995"/>
              <a:gd name="connsiteX2056" fmla="*/ 9186187 w 11830043"/>
              <a:gd name="connsiteY2056" fmla="*/ 4594006 h 6533995"/>
              <a:gd name="connsiteX2057" fmla="*/ 9176467 w 11830043"/>
              <a:gd name="connsiteY2057" fmla="*/ 4603730 h 6533995"/>
              <a:gd name="connsiteX2058" fmla="*/ 9166683 w 11830043"/>
              <a:gd name="connsiteY2058" fmla="*/ 4594006 h 6533995"/>
              <a:gd name="connsiteX2059" fmla="*/ 9176467 w 11830043"/>
              <a:gd name="connsiteY2059" fmla="*/ 4584219 h 6533995"/>
              <a:gd name="connsiteX2060" fmla="*/ 8935237 w 11830043"/>
              <a:gd name="connsiteY2060" fmla="*/ 4584219 h 6533995"/>
              <a:gd name="connsiteX2061" fmla="*/ 8944958 w 11830043"/>
              <a:gd name="connsiteY2061" fmla="*/ 4594006 h 6533995"/>
              <a:gd name="connsiteX2062" fmla="*/ 8935237 w 11830043"/>
              <a:gd name="connsiteY2062" fmla="*/ 4603730 h 6533995"/>
              <a:gd name="connsiteX2063" fmla="*/ 8925454 w 11830043"/>
              <a:gd name="connsiteY2063" fmla="*/ 4594006 h 6533995"/>
              <a:gd name="connsiteX2064" fmla="*/ 8935237 w 11830043"/>
              <a:gd name="connsiteY2064" fmla="*/ 4584219 h 6533995"/>
              <a:gd name="connsiteX2065" fmla="*/ 8694009 w 11830043"/>
              <a:gd name="connsiteY2065" fmla="*/ 4584219 h 6533995"/>
              <a:gd name="connsiteX2066" fmla="*/ 8703730 w 11830043"/>
              <a:gd name="connsiteY2066" fmla="*/ 4594006 h 6533995"/>
              <a:gd name="connsiteX2067" fmla="*/ 8694009 w 11830043"/>
              <a:gd name="connsiteY2067" fmla="*/ 4603730 h 6533995"/>
              <a:gd name="connsiteX2068" fmla="*/ 8684289 w 11830043"/>
              <a:gd name="connsiteY2068" fmla="*/ 4594006 h 6533995"/>
              <a:gd name="connsiteX2069" fmla="*/ 8694009 w 11830043"/>
              <a:gd name="connsiteY2069" fmla="*/ 4584219 h 6533995"/>
              <a:gd name="connsiteX2070" fmla="*/ 8452781 w 11830043"/>
              <a:gd name="connsiteY2070" fmla="*/ 4584219 h 6533995"/>
              <a:gd name="connsiteX2071" fmla="*/ 8462566 w 11830043"/>
              <a:gd name="connsiteY2071" fmla="*/ 4594006 h 6533995"/>
              <a:gd name="connsiteX2072" fmla="*/ 8452781 w 11830043"/>
              <a:gd name="connsiteY2072" fmla="*/ 4603730 h 6533995"/>
              <a:gd name="connsiteX2073" fmla="*/ 8443061 w 11830043"/>
              <a:gd name="connsiteY2073" fmla="*/ 4594006 h 6533995"/>
              <a:gd name="connsiteX2074" fmla="*/ 8452781 w 11830043"/>
              <a:gd name="connsiteY2074" fmla="*/ 4584219 h 6533995"/>
              <a:gd name="connsiteX2075" fmla="*/ 8211553 w 11830043"/>
              <a:gd name="connsiteY2075" fmla="*/ 4584219 h 6533995"/>
              <a:gd name="connsiteX2076" fmla="*/ 8221273 w 11830043"/>
              <a:gd name="connsiteY2076" fmla="*/ 4594006 h 6533995"/>
              <a:gd name="connsiteX2077" fmla="*/ 8211553 w 11830043"/>
              <a:gd name="connsiteY2077" fmla="*/ 4603730 h 6533995"/>
              <a:gd name="connsiteX2078" fmla="*/ 8201769 w 11830043"/>
              <a:gd name="connsiteY2078" fmla="*/ 4594006 h 6533995"/>
              <a:gd name="connsiteX2079" fmla="*/ 8211553 w 11830043"/>
              <a:gd name="connsiteY2079" fmla="*/ 4584219 h 6533995"/>
              <a:gd name="connsiteX2080" fmla="*/ 7970260 w 11830043"/>
              <a:gd name="connsiteY2080" fmla="*/ 4584219 h 6533995"/>
              <a:gd name="connsiteX2081" fmla="*/ 7980044 w 11830043"/>
              <a:gd name="connsiteY2081" fmla="*/ 4594006 h 6533995"/>
              <a:gd name="connsiteX2082" fmla="*/ 7970260 w 11830043"/>
              <a:gd name="connsiteY2082" fmla="*/ 4603730 h 6533995"/>
              <a:gd name="connsiteX2083" fmla="*/ 7960477 w 11830043"/>
              <a:gd name="connsiteY2083" fmla="*/ 4594006 h 6533995"/>
              <a:gd name="connsiteX2084" fmla="*/ 7970260 w 11830043"/>
              <a:gd name="connsiteY2084" fmla="*/ 4584219 h 6533995"/>
              <a:gd name="connsiteX2085" fmla="*/ 7729032 w 11830043"/>
              <a:gd name="connsiteY2085" fmla="*/ 4584219 h 6533995"/>
              <a:gd name="connsiteX2086" fmla="*/ 7738753 w 11830043"/>
              <a:gd name="connsiteY2086" fmla="*/ 4594006 h 6533995"/>
              <a:gd name="connsiteX2087" fmla="*/ 7729032 w 11830043"/>
              <a:gd name="connsiteY2087" fmla="*/ 4603730 h 6533995"/>
              <a:gd name="connsiteX2088" fmla="*/ 7719249 w 11830043"/>
              <a:gd name="connsiteY2088" fmla="*/ 4594006 h 6533995"/>
              <a:gd name="connsiteX2089" fmla="*/ 7729032 w 11830043"/>
              <a:gd name="connsiteY2089" fmla="*/ 4584219 h 6533995"/>
              <a:gd name="connsiteX2090" fmla="*/ 7487803 w 11830043"/>
              <a:gd name="connsiteY2090" fmla="*/ 4584219 h 6533995"/>
              <a:gd name="connsiteX2091" fmla="*/ 7497524 w 11830043"/>
              <a:gd name="connsiteY2091" fmla="*/ 4594006 h 6533995"/>
              <a:gd name="connsiteX2092" fmla="*/ 7487803 w 11830043"/>
              <a:gd name="connsiteY2092" fmla="*/ 4603730 h 6533995"/>
              <a:gd name="connsiteX2093" fmla="*/ 7478019 w 11830043"/>
              <a:gd name="connsiteY2093" fmla="*/ 4594006 h 6533995"/>
              <a:gd name="connsiteX2094" fmla="*/ 7487803 w 11830043"/>
              <a:gd name="connsiteY2094" fmla="*/ 4584219 h 6533995"/>
              <a:gd name="connsiteX2095" fmla="*/ 7246575 w 11830043"/>
              <a:gd name="connsiteY2095" fmla="*/ 4584219 h 6533995"/>
              <a:gd name="connsiteX2096" fmla="*/ 7256359 w 11830043"/>
              <a:gd name="connsiteY2096" fmla="*/ 4594006 h 6533995"/>
              <a:gd name="connsiteX2097" fmla="*/ 7246575 w 11830043"/>
              <a:gd name="connsiteY2097" fmla="*/ 4603730 h 6533995"/>
              <a:gd name="connsiteX2098" fmla="*/ 7236855 w 11830043"/>
              <a:gd name="connsiteY2098" fmla="*/ 4594006 h 6533995"/>
              <a:gd name="connsiteX2099" fmla="*/ 7246575 w 11830043"/>
              <a:gd name="connsiteY2099" fmla="*/ 4584219 h 6533995"/>
              <a:gd name="connsiteX2100" fmla="*/ 7005346 w 11830043"/>
              <a:gd name="connsiteY2100" fmla="*/ 4584219 h 6533995"/>
              <a:gd name="connsiteX2101" fmla="*/ 7015130 w 11830043"/>
              <a:gd name="connsiteY2101" fmla="*/ 4594006 h 6533995"/>
              <a:gd name="connsiteX2102" fmla="*/ 7005346 w 11830043"/>
              <a:gd name="connsiteY2102" fmla="*/ 4603730 h 6533995"/>
              <a:gd name="connsiteX2103" fmla="*/ 6995626 w 11830043"/>
              <a:gd name="connsiteY2103" fmla="*/ 4594006 h 6533995"/>
              <a:gd name="connsiteX2104" fmla="*/ 7005346 w 11830043"/>
              <a:gd name="connsiteY2104" fmla="*/ 4584219 h 6533995"/>
              <a:gd name="connsiteX2105" fmla="*/ 6764118 w 11830043"/>
              <a:gd name="connsiteY2105" fmla="*/ 4584219 h 6533995"/>
              <a:gd name="connsiteX2106" fmla="*/ 6773902 w 11830043"/>
              <a:gd name="connsiteY2106" fmla="*/ 4594006 h 6533995"/>
              <a:gd name="connsiteX2107" fmla="*/ 6764118 w 11830043"/>
              <a:gd name="connsiteY2107" fmla="*/ 4603730 h 6533995"/>
              <a:gd name="connsiteX2108" fmla="*/ 6754335 w 11830043"/>
              <a:gd name="connsiteY2108" fmla="*/ 4594006 h 6533995"/>
              <a:gd name="connsiteX2109" fmla="*/ 6764118 w 11830043"/>
              <a:gd name="connsiteY2109" fmla="*/ 4584219 h 6533995"/>
              <a:gd name="connsiteX2110" fmla="*/ 6522889 w 11830043"/>
              <a:gd name="connsiteY2110" fmla="*/ 4584219 h 6533995"/>
              <a:gd name="connsiteX2111" fmla="*/ 6532610 w 11830043"/>
              <a:gd name="connsiteY2111" fmla="*/ 4594006 h 6533995"/>
              <a:gd name="connsiteX2112" fmla="*/ 6522889 w 11830043"/>
              <a:gd name="connsiteY2112" fmla="*/ 4603730 h 6533995"/>
              <a:gd name="connsiteX2113" fmla="*/ 6513105 w 11830043"/>
              <a:gd name="connsiteY2113" fmla="*/ 4594006 h 6533995"/>
              <a:gd name="connsiteX2114" fmla="*/ 6522889 w 11830043"/>
              <a:gd name="connsiteY2114" fmla="*/ 4584219 h 6533995"/>
              <a:gd name="connsiteX2115" fmla="*/ 6281661 w 11830043"/>
              <a:gd name="connsiteY2115" fmla="*/ 4584219 h 6533995"/>
              <a:gd name="connsiteX2116" fmla="*/ 6291381 w 11830043"/>
              <a:gd name="connsiteY2116" fmla="*/ 4594006 h 6533995"/>
              <a:gd name="connsiteX2117" fmla="*/ 6281661 w 11830043"/>
              <a:gd name="connsiteY2117" fmla="*/ 4603730 h 6533995"/>
              <a:gd name="connsiteX2118" fmla="*/ 6271877 w 11830043"/>
              <a:gd name="connsiteY2118" fmla="*/ 4594006 h 6533995"/>
              <a:gd name="connsiteX2119" fmla="*/ 6281661 w 11830043"/>
              <a:gd name="connsiteY2119" fmla="*/ 4584219 h 6533995"/>
              <a:gd name="connsiteX2120" fmla="*/ 6040432 w 11830043"/>
              <a:gd name="connsiteY2120" fmla="*/ 4584219 h 6533995"/>
              <a:gd name="connsiteX2121" fmla="*/ 6050216 w 11830043"/>
              <a:gd name="connsiteY2121" fmla="*/ 4594006 h 6533995"/>
              <a:gd name="connsiteX2122" fmla="*/ 6040432 w 11830043"/>
              <a:gd name="connsiteY2122" fmla="*/ 4603730 h 6533995"/>
              <a:gd name="connsiteX2123" fmla="*/ 6030712 w 11830043"/>
              <a:gd name="connsiteY2123" fmla="*/ 4594006 h 6533995"/>
              <a:gd name="connsiteX2124" fmla="*/ 6040432 w 11830043"/>
              <a:gd name="connsiteY2124" fmla="*/ 4584219 h 6533995"/>
              <a:gd name="connsiteX2125" fmla="*/ 5799205 w 11830043"/>
              <a:gd name="connsiteY2125" fmla="*/ 4584219 h 6533995"/>
              <a:gd name="connsiteX2126" fmla="*/ 5808989 w 11830043"/>
              <a:gd name="connsiteY2126" fmla="*/ 4594006 h 6533995"/>
              <a:gd name="connsiteX2127" fmla="*/ 5799205 w 11830043"/>
              <a:gd name="connsiteY2127" fmla="*/ 4603730 h 6533995"/>
              <a:gd name="connsiteX2128" fmla="*/ 5789486 w 11830043"/>
              <a:gd name="connsiteY2128" fmla="*/ 4594006 h 6533995"/>
              <a:gd name="connsiteX2129" fmla="*/ 5799205 w 11830043"/>
              <a:gd name="connsiteY2129" fmla="*/ 4584219 h 6533995"/>
              <a:gd name="connsiteX2130" fmla="*/ 5557991 w 11830043"/>
              <a:gd name="connsiteY2130" fmla="*/ 4584219 h 6533995"/>
              <a:gd name="connsiteX2131" fmla="*/ 5567774 w 11830043"/>
              <a:gd name="connsiteY2131" fmla="*/ 4594006 h 6533995"/>
              <a:gd name="connsiteX2132" fmla="*/ 5557991 w 11830043"/>
              <a:gd name="connsiteY2132" fmla="*/ 4603730 h 6533995"/>
              <a:gd name="connsiteX2133" fmla="*/ 5548208 w 11830043"/>
              <a:gd name="connsiteY2133" fmla="*/ 4594006 h 6533995"/>
              <a:gd name="connsiteX2134" fmla="*/ 5557991 w 11830043"/>
              <a:gd name="connsiteY2134" fmla="*/ 4584219 h 6533995"/>
              <a:gd name="connsiteX2135" fmla="*/ 5316710 w 11830043"/>
              <a:gd name="connsiteY2135" fmla="*/ 4584219 h 6533995"/>
              <a:gd name="connsiteX2136" fmla="*/ 5326429 w 11830043"/>
              <a:gd name="connsiteY2136" fmla="*/ 4594006 h 6533995"/>
              <a:gd name="connsiteX2137" fmla="*/ 5316710 w 11830043"/>
              <a:gd name="connsiteY2137" fmla="*/ 4603730 h 6533995"/>
              <a:gd name="connsiteX2138" fmla="*/ 5306924 w 11830043"/>
              <a:gd name="connsiteY2138" fmla="*/ 4594006 h 6533995"/>
              <a:gd name="connsiteX2139" fmla="*/ 5316710 w 11830043"/>
              <a:gd name="connsiteY2139" fmla="*/ 4584219 h 6533995"/>
              <a:gd name="connsiteX2140" fmla="*/ 5075486 w 11830043"/>
              <a:gd name="connsiteY2140" fmla="*/ 4584219 h 6533995"/>
              <a:gd name="connsiteX2141" fmla="*/ 5085202 w 11830043"/>
              <a:gd name="connsiteY2141" fmla="*/ 4594006 h 6533995"/>
              <a:gd name="connsiteX2142" fmla="*/ 5075486 w 11830043"/>
              <a:gd name="connsiteY2142" fmla="*/ 4603730 h 6533995"/>
              <a:gd name="connsiteX2143" fmla="*/ 5065705 w 11830043"/>
              <a:gd name="connsiteY2143" fmla="*/ 4594006 h 6533995"/>
              <a:gd name="connsiteX2144" fmla="*/ 5075486 w 11830043"/>
              <a:gd name="connsiteY2144" fmla="*/ 4584219 h 6533995"/>
              <a:gd name="connsiteX2145" fmla="*/ 4834252 w 11830043"/>
              <a:gd name="connsiteY2145" fmla="*/ 4584219 h 6533995"/>
              <a:gd name="connsiteX2146" fmla="*/ 4844040 w 11830043"/>
              <a:gd name="connsiteY2146" fmla="*/ 4594006 h 6533995"/>
              <a:gd name="connsiteX2147" fmla="*/ 4834252 w 11830043"/>
              <a:gd name="connsiteY2147" fmla="*/ 4603730 h 6533995"/>
              <a:gd name="connsiteX2148" fmla="*/ 4824534 w 11830043"/>
              <a:gd name="connsiteY2148" fmla="*/ 4594006 h 6533995"/>
              <a:gd name="connsiteX2149" fmla="*/ 4834252 w 11830043"/>
              <a:gd name="connsiteY2149" fmla="*/ 4584219 h 6533995"/>
              <a:gd name="connsiteX2150" fmla="*/ 4593019 w 11830043"/>
              <a:gd name="connsiteY2150" fmla="*/ 4584219 h 6533995"/>
              <a:gd name="connsiteX2151" fmla="*/ 4602795 w 11830043"/>
              <a:gd name="connsiteY2151" fmla="*/ 4594006 h 6533995"/>
              <a:gd name="connsiteX2152" fmla="*/ 4593019 w 11830043"/>
              <a:gd name="connsiteY2152" fmla="*/ 4603730 h 6533995"/>
              <a:gd name="connsiteX2153" fmla="*/ 4583304 w 11830043"/>
              <a:gd name="connsiteY2153" fmla="*/ 4594006 h 6533995"/>
              <a:gd name="connsiteX2154" fmla="*/ 4593019 w 11830043"/>
              <a:gd name="connsiteY2154" fmla="*/ 4584219 h 6533995"/>
              <a:gd name="connsiteX2155" fmla="*/ 4351806 w 11830043"/>
              <a:gd name="connsiteY2155" fmla="*/ 4584219 h 6533995"/>
              <a:gd name="connsiteX2156" fmla="*/ 4361580 w 11830043"/>
              <a:gd name="connsiteY2156" fmla="*/ 4594006 h 6533995"/>
              <a:gd name="connsiteX2157" fmla="*/ 4351806 w 11830043"/>
              <a:gd name="connsiteY2157" fmla="*/ 4603730 h 6533995"/>
              <a:gd name="connsiteX2158" fmla="*/ 4342006 w 11830043"/>
              <a:gd name="connsiteY2158" fmla="*/ 4594006 h 6533995"/>
              <a:gd name="connsiteX2159" fmla="*/ 4351806 w 11830043"/>
              <a:gd name="connsiteY2159" fmla="*/ 4584219 h 6533995"/>
              <a:gd name="connsiteX2160" fmla="*/ 4110581 w 11830043"/>
              <a:gd name="connsiteY2160" fmla="*/ 4584219 h 6533995"/>
              <a:gd name="connsiteX2161" fmla="*/ 4120362 w 11830043"/>
              <a:gd name="connsiteY2161" fmla="*/ 4594006 h 6533995"/>
              <a:gd name="connsiteX2162" fmla="*/ 4110581 w 11830043"/>
              <a:gd name="connsiteY2162" fmla="*/ 4603730 h 6533995"/>
              <a:gd name="connsiteX2163" fmla="*/ 4100799 w 11830043"/>
              <a:gd name="connsiteY2163" fmla="*/ 4594006 h 6533995"/>
              <a:gd name="connsiteX2164" fmla="*/ 4110581 w 11830043"/>
              <a:gd name="connsiteY2164" fmla="*/ 4584219 h 6533995"/>
              <a:gd name="connsiteX2165" fmla="*/ 3869431 w 11830043"/>
              <a:gd name="connsiteY2165" fmla="*/ 4584219 h 6533995"/>
              <a:gd name="connsiteX2166" fmla="*/ 3879151 w 11830043"/>
              <a:gd name="connsiteY2166" fmla="*/ 4594006 h 6533995"/>
              <a:gd name="connsiteX2167" fmla="*/ 3869431 w 11830043"/>
              <a:gd name="connsiteY2167" fmla="*/ 4603730 h 6533995"/>
              <a:gd name="connsiteX2168" fmla="*/ 3859648 w 11830043"/>
              <a:gd name="connsiteY2168" fmla="*/ 4594006 h 6533995"/>
              <a:gd name="connsiteX2169" fmla="*/ 3869431 w 11830043"/>
              <a:gd name="connsiteY2169" fmla="*/ 4584219 h 6533995"/>
              <a:gd name="connsiteX2170" fmla="*/ 3628212 w 11830043"/>
              <a:gd name="connsiteY2170" fmla="*/ 4584219 h 6533995"/>
              <a:gd name="connsiteX2171" fmla="*/ 3637936 w 11830043"/>
              <a:gd name="connsiteY2171" fmla="*/ 4594006 h 6533995"/>
              <a:gd name="connsiteX2172" fmla="*/ 3628212 w 11830043"/>
              <a:gd name="connsiteY2172" fmla="*/ 4603730 h 6533995"/>
              <a:gd name="connsiteX2173" fmla="*/ 3618432 w 11830043"/>
              <a:gd name="connsiteY2173" fmla="*/ 4594006 h 6533995"/>
              <a:gd name="connsiteX2174" fmla="*/ 3628212 w 11830043"/>
              <a:gd name="connsiteY2174" fmla="*/ 4584219 h 6533995"/>
              <a:gd name="connsiteX2175" fmla="*/ 3386959 w 11830043"/>
              <a:gd name="connsiteY2175" fmla="*/ 4584219 h 6533995"/>
              <a:gd name="connsiteX2176" fmla="*/ 3396744 w 11830043"/>
              <a:gd name="connsiteY2176" fmla="*/ 4594006 h 6533995"/>
              <a:gd name="connsiteX2177" fmla="*/ 3386959 w 11830043"/>
              <a:gd name="connsiteY2177" fmla="*/ 4603730 h 6533995"/>
              <a:gd name="connsiteX2178" fmla="*/ 3377237 w 11830043"/>
              <a:gd name="connsiteY2178" fmla="*/ 4594006 h 6533995"/>
              <a:gd name="connsiteX2179" fmla="*/ 3386959 w 11830043"/>
              <a:gd name="connsiteY2179" fmla="*/ 4584219 h 6533995"/>
              <a:gd name="connsiteX2180" fmla="*/ 3145752 w 11830043"/>
              <a:gd name="connsiteY2180" fmla="*/ 4584219 h 6533995"/>
              <a:gd name="connsiteX2181" fmla="*/ 3155533 w 11830043"/>
              <a:gd name="connsiteY2181" fmla="*/ 4594006 h 6533995"/>
              <a:gd name="connsiteX2182" fmla="*/ 3145752 w 11830043"/>
              <a:gd name="connsiteY2182" fmla="*/ 4603730 h 6533995"/>
              <a:gd name="connsiteX2183" fmla="*/ 3136033 w 11830043"/>
              <a:gd name="connsiteY2183" fmla="*/ 4594006 h 6533995"/>
              <a:gd name="connsiteX2184" fmla="*/ 3145752 w 11830043"/>
              <a:gd name="connsiteY2184" fmla="*/ 4584219 h 6533995"/>
              <a:gd name="connsiteX2185" fmla="*/ 2904574 w 11830043"/>
              <a:gd name="connsiteY2185" fmla="*/ 4584219 h 6533995"/>
              <a:gd name="connsiteX2186" fmla="*/ 2914356 w 11830043"/>
              <a:gd name="connsiteY2186" fmla="*/ 4594006 h 6533995"/>
              <a:gd name="connsiteX2187" fmla="*/ 2904574 w 11830043"/>
              <a:gd name="connsiteY2187" fmla="*/ 4603730 h 6533995"/>
              <a:gd name="connsiteX2188" fmla="*/ 2894792 w 11830043"/>
              <a:gd name="connsiteY2188" fmla="*/ 4594006 h 6533995"/>
              <a:gd name="connsiteX2189" fmla="*/ 2904574 w 11830043"/>
              <a:gd name="connsiteY2189" fmla="*/ 4584219 h 6533995"/>
              <a:gd name="connsiteX2190" fmla="*/ 2663275 w 11830043"/>
              <a:gd name="connsiteY2190" fmla="*/ 4584219 h 6533995"/>
              <a:gd name="connsiteX2191" fmla="*/ 2673000 w 11830043"/>
              <a:gd name="connsiteY2191" fmla="*/ 4594006 h 6533995"/>
              <a:gd name="connsiteX2192" fmla="*/ 2663275 w 11830043"/>
              <a:gd name="connsiteY2192" fmla="*/ 4603730 h 6533995"/>
              <a:gd name="connsiteX2193" fmla="*/ 2653493 w 11830043"/>
              <a:gd name="connsiteY2193" fmla="*/ 4594006 h 6533995"/>
              <a:gd name="connsiteX2194" fmla="*/ 2663275 w 11830043"/>
              <a:gd name="connsiteY2194" fmla="*/ 4584219 h 6533995"/>
              <a:gd name="connsiteX2195" fmla="*/ 2422038 w 11830043"/>
              <a:gd name="connsiteY2195" fmla="*/ 4584219 h 6533995"/>
              <a:gd name="connsiteX2196" fmla="*/ 2431755 w 11830043"/>
              <a:gd name="connsiteY2196" fmla="*/ 4594006 h 6533995"/>
              <a:gd name="connsiteX2197" fmla="*/ 2422038 w 11830043"/>
              <a:gd name="connsiteY2197" fmla="*/ 4603730 h 6533995"/>
              <a:gd name="connsiteX2198" fmla="*/ 2412258 w 11830043"/>
              <a:gd name="connsiteY2198" fmla="*/ 4594006 h 6533995"/>
              <a:gd name="connsiteX2199" fmla="*/ 2422038 w 11830043"/>
              <a:gd name="connsiteY2199" fmla="*/ 4584219 h 6533995"/>
              <a:gd name="connsiteX2200" fmla="*/ 2180796 w 11830043"/>
              <a:gd name="connsiteY2200" fmla="*/ 4584219 h 6533995"/>
              <a:gd name="connsiteX2201" fmla="*/ 2190581 w 11830043"/>
              <a:gd name="connsiteY2201" fmla="*/ 4594006 h 6533995"/>
              <a:gd name="connsiteX2202" fmla="*/ 2180796 w 11830043"/>
              <a:gd name="connsiteY2202" fmla="*/ 4603730 h 6533995"/>
              <a:gd name="connsiteX2203" fmla="*/ 2171085 w 11830043"/>
              <a:gd name="connsiteY2203" fmla="*/ 4594006 h 6533995"/>
              <a:gd name="connsiteX2204" fmla="*/ 2180796 w 11830043"/>
              <a:gd name="connsiteY2204" fmla="*/ 4584219 h 6533995"/>
              <a:gd name="connsiteX2205" fmla="*/ 1939583 w 11830043"/>
              <a:gd name="connsiteY2205" fmla="*/ 4584219 h 6533995"/>
              <a:gd name="connsiteX2206" fmla="*/ 1949366 w 11830043"/>
              <a:gd name="connsiteY2206" fmla="*/ 4594006 h 6533995"/>
              <a:gd name="connsiteX2207" fmla="*/ 1939583 w 11830043"/>
              <a:gd name="connsiteY2207" fmla="*/ 4603730 h 6533995"/>
              <a:gd name="connsiteX2208" fmla="*/ 1929861 w 11830043"/>
              <a:gd name="connsiteY2208" fmla="*/ 4594006 h 6533995"/>
              <a:gd name="connsiteX2209" fmla="*/ 1939583 w 11830043"/>
              <a:gd name="connsiteY2209" fmla="*/ 4584219 h 6533995"/>
              <a:gd name="connsiteX2210" fmla="*/ 1698332 w 11830043"/>
              <a:gd name="connsiteY2210" fmla="*/ 4584219 h 6533995"/>
              <a:gd name="connsiteX2211" fmla="*/ 1708118 w 11830043"/>
              <a:gd name="connsiteY2211" fmla="*/ 4594006 h 6533995"/>
              <a:gd name="connsiteX2212" fmla="*/ 1698332 w 11830043"/>
              <a:gd name="connsiteY2212" fmla="*/ 4603730 h 6533995"/>
              <a:gd name="connsiteX2213" fmla="*/ 1688548 w 11830043"/>
              <a:gd name="connsiteY2213" fmla="*/ 4594006 h 6533995"/>
              <a:gd name="connsiteX2214" fmla="*/ 1698332 w 11830043"/>
              <a:gd name="connsiteY2214" fmla="*/ 4584219 h 6533995"/>
              <a:gd name="connsiteX2215" fmla="*/ 1457108 w 11830043"/>
              <a:gd name="connsiteY2215" fmla="*/ 4584219 h 6533995"/>
              <a:gd name="connsiteX2216" fmla="*/ 1466828 w 11830043"/>
              <a:gd name="connsiteY2216" fmla="*/ 4594006 h 6533995"/>
              <a:gd name="connsiteX2217" fmla="*/ 1457108 w 11830043"/>
              <a:gd name="connsiteY2217" fmla="*/ 4603730 h 6533995"/>
              <a:gd name="connsiteX2218" fmla="*/ 1447324 w 11830043"/>
              <a:gd name="connsiteY2218" fmla="*/ 4594006 h 6533995"/>
              <a:gd name="connsiteX2219" fmla="*/ 1457108 w 11830043"/>
              <a:gd name="connsiteY2219" fmla="*/ 4584219 h 6533995"/>
              <a:gd name="connsiteX2220" fmla="*/ 1215886 w 11830043"/>
              <a:gd name="connsiteY2220" fmla="*/ 4584219 h 6533995"/>
              <a:gd name="connsiteX2221" fmla="*/ 1225670 w 11830043"/>
              <a:gd name="connsiteY2221" fmla="*/ 4594006 h 6533995"/>
              <a:gd name="connsiteX2222" fmla="*/ 1215886 w 11830043"/>
              <a:gd name="connsiteY2222" fmla="*/ 4603730 h 6533995"/>
              <a:gd name="connsiteX2223" fmla="*/ 1206167 w 11830043"/>
              <a:gd name="connsiteY2223" fmla="*/ 4594006 h 6533995"/>
              <a:gd name="connsiteX2224" fmla="*/ 1215886 w 11830043"/>
              <a:gd name="connsiteY2224" fmla="*/ 4584219 h 6533995"/>
              <a:gd name="connsiteX2225" fmla="*/ 974666 w 11830043"/>
              <a:gd name="connsiteY2225" fmla="*/ 4584219 h 6533995"/>
              <a:gd name="connsiteX2226" fmla="*/ 984450 w 11830043"/>
              <a:gd name="connsiteY2226" fmla="*/ 4594006 h 6533995"/>
              <a:gd name="connsiteX2227" fmla="*/ 974666 w 11830043"/>
              <a:gd name="connsiteY2227" fmla="*/ 4603730 h 6533995"/>
              <a:gd name="connsiteX2228" fmla="*/ 964947 w 11830043"/>
              <a:gd name="connsiteY2228" fmla="*/ 4594006 h 6533995"/>
              <a:gd name="connsiteX2229" fmla="*/ 974666 w 11830043"/>
              <a:gd name="connsiteY2229" fmla="*/ 4584219 h 6533995"/>
              <a:gd name="connsiteX2230" fmla="*/ 733446 w 11830043"/>
              <a:gd name="connsiteY2230" fmla="*/ 4584219 h 6533995"/>
              <a:gd name="connsiteX2231" fmla="*/ 743166 w 11830043"/>
              <a:gd name="connsiteY2231" fmla="*/ 4594006 h 6533995"/>
              <a:gd name="connsiteX2232" fmla="*/ 733446 w 11830043"/>
              <a:gd name="connsiteY2232" fmla="*/ 4603730 h 6533995"/>
              <a:gd name="connsiteX2233" fmla="*/ 723663 w 11830043"/>
              <a:gd name="connsiteY2233" fmla="*/ 4594006 h 6533995"/>
              <a:gd name="connsiteX2234" fmla="*/ 733446 w 11830043"/>
              <a:gd name="connsiteY2234" fmla="*/ 4584219 h 6533995"/>
              <a:gd name="connsiteX2235" fmla="*/ 492226 w 11830043"/>
              <a:gd name="connsiteY2235" fmla="*/ 4584219 h 6533995"/>
              <a:gd name="connsiteX2236" fmla="*/ 501946 w 11830043"/>
              <a:gd name="connsiteY2236" fmla="*/ 4594006 h 6533995"/>
              <a:gd name="connsiteX2237" fmla="*/ 492226 w 11830043"/>
              <a:gd name="connsiteY2237" fmla="*/ 4603730 h 6533995"/>
              <a:gd name="connsiteX2238" fmla="*/ 482442 w 11830043"/>
              <a:gd name="connsiteY2238" fmla="*/ 4594006 h 6533995"/>
              <a:gd name="connsiteX2239" fmla="*/ 492226 w 11830043"/>
              <a:gd name="connsiteY2239" fmla="*/ 4584219 h 6533995"/>
              <a:gd name="connsiteX2240" fmla="*/ 251006 w 11830043"/>
              <a:gd name="connsiteY2240" fmla="*/ 4584219 h 6533995"/>
              <a:gd name="connsiteX2241" fmla="*/ 260790 w 11830043"/>
              <a:gd name="connsiteY2241" fmla="*/ 4594006 h 6533995"/>
              <a:gd name="connsiteX2242" fmla="*/ 251006 w 11830043"/>
              <a:gd name="connsiteY2242" fmla="*/ 4603730 h 6533995"/>
              <a:gd name="connsiteX2243" fmla="*/ 241286 w 11830043"/>
              <a:gd name="connsiteY2243" fmla="*/ 4594006 h 6533995"/>
              <a:gd name="connsiteX2244" fmla="*/ 251006 w 11830043"/>
              <a:gd name="connsiteY2244" fmla="*/ 4584219 h 6533995"/>
              <a:gd name="connsiteX2245" fmla="*/ 9723 w 11830043"/>
              <a:gd name="connsiteY2245" fmla="*/ 4584219 h 6533995"/>
              <a:gd name="connsiteX2246" fmla="*/ 19507 w 11830043"/>
              <a:gd name="connsiteY2246" fmla="*/ 4594006 h 6533995"/>
              <a:gd name="connsiteX2247" fmla="*/ 9723 w 11830043"/>
              <a:gd name="connsiteY2247" fmla="*/ 4603730 h 6533995"/>
              <a:gd name="connsiteX2248" fmla="*/ 3 w 11830043"/>
              <a:gd name="connsiteY2248" fmla="*/ 4594006 h 6533995"/>
              <a:gd name="connsiteX2249" fmla="*/ 9723 w 11830043"/>
              <a:gd name="connsiteY2249" fmla="*/ 4584219 h 6533995"/>
              <a:gd name="connsiteX2250" fmla="*/ 11820259 w 11830043"/>
              <a:gd name="connsiteY2250" fmla="*/ 4342968 h 6533995"/>
              <a:gd name="connsiteX2251" fmla="*/ 11830043 w 11830043"/>
              <a:gd name="connsiteY2251" fmla="*/ 4352692 h 6533995"/>
              <a:gd name="connsiteX2252" fmla="*/ 11820259 w 11830043"/>
              <a:gd name="connsiteY2252" fmla="*/ 4362479 h 6533995"/>
              <a:gd name="connsiteX2253" fmla="*/ 11810539 w 11830043"/>
              <a:gd name="connsiteY2253" fmla="*/ 4352692 h 6533995"/>
              <a:gd name="connsiteX2254" fmla="*/ 11820259 w 11830043"/>
              <a:gd name="connsiteY2254" fmla="*/ 4342968 h 6533995"/>
              <a:gd name="connsiteX2255" fmla="*/ 11579030 w 11830043"/>
              <a:gd name="connsiteY2255" fmla="*/ 4342968 h 6533995"/>
              <a:gd name="connsiteX2256" fmla="*/ 11588815 w 11830043"/>
              <a:gd name="connsiteY2256" fmla="*/ 4352692 h 6533995"/>
              <a:gd name="connsiteX2257" fmla="*/ 11579030 w 11830043"/>
              <a:gd name="connsiteY2257" fmla="*/ 4362479 h 6533995"/>
              <a:gd name="connsiteX2258" fmla="*/ 11569310 w 11830043"/>
              <a:gd name="connsiteY2258" fmla="*/ 4352692 h 6533995"/>
              <a:gd name="connsiteX2259" fmla="*/ 11579030 w 11830043"/>
              <a:gd name="connsiteY2259" fmla="*/ 4342968 h 6533995"/>
              <a:gd name="connsiteX2260" fmla="*/ 11337802 w 11830043"/>
              <a:gd name="connsiteY2260" fmla="*/ 4342968 h 6533995"/>
              <a:gd name="connsiteX2261" fmla="*/ 11347587 w 11830043"/>
              <a:gd name="connsiteY2261" fmla="*/ 4352692 h 6533995"/>
              <a:gd name="connsiteX2262" fmla="*/ 11337802 w 11830043"/>
              <a:gd name="connsiteY2262" fmla="*/ 4362479 h 6533995"/>
              <a:gd name="connsiteX2263" fmla="*/ 11328082 w 11830043"/>
              <a:gd name="connsiteY2263" fmla="*/ 4352692 h 6533995"/>
              <a:gd name="connsiteX2264" fmla="*/ 11337802 w 11830043"/>
              <a:gd name="connsiteY2264" fmla="*/ 4342968 h 6533995"/>
              <a:gd name="connsiteX2265" fmla="*/ 11096574 w 11830043"/>
              <a:gd name="connsiteY2265" fmla="*/ 4342968 h 6533995"/>
              <a:gd name="connsiteX2266" fmla="*/ 11106294 w 11830043"/>
              <a:gd name="connsiteY2266" fmla="*/ 4352692 h 6533995"/>
              <a:gd name="connsiteX2267" fmla="*/ 11096574 w 11830043"/>
              <a:gd name="connsiteY2267" fmla="*/ 4362479 h 6533995"/>
              <a:gd name="connsiteX2268" fmla="*/ 11086790 w 11830043"/>
              <a:gd name="connsiteY2268" fmla="*/ 4352692 h 6533995"/>
              <a:gd name="connsiteX2269" fmla="*/ 11096574 w 11830043"/>
              <a:gd name="connsiteY2269" fmla="*/ 4342968 h 6533995"/>
              <a:gd name="connsiteX2270" fmla="*/ 10855345 w 11830043"/>
              <a:gd name="connsiteY2270" fmla="*/ 4342968 h 6533995"/>
              <a:gd name="connsiteX2271" fmla="*/ 10865065 w 11830043"/>
              <a:gd name="connsiteY2271" fmla="*/ 4352692 h 6533995"/>
              <a:gd name="connsiteX2272" fmla="*/ 10855345 w 11830043"/>
              <a:gd name="connsiteY2272" fmla="*/ 4362479 h 6533995"/>
              <a:gd name="connsiteX2273" fmla="*/ 10845625 w 11830043"/>
              <a:gd name="connsiteY2273" fmla="*/ 4352692 h 6533995"/>
              <a:gd name="connsiteX2274" fmla="*/ 10855345 w 11830043"/>
              <a:gd name="connsiteY2274" fmla="*/ 4342968 h 6533995"/>
              <a:gd name="connsiteX2275" fmla="*/ 10614116 w 11830043"/>
              <a:gd name="connsiteY2275" fmla="*/ 4342968 h 6533995"/>
              <a:gd name="connsiteX2276" fmla="*/ 10623901 w 11830043"/>
              <a:gd name="connsiteY2276" fmla="*/ 4352692 h 6533995"/>
              <a:gd name="connsiteX2277" fmla="*/ 10614116 w 11830043"/>
              <a:gd name="connsiteY2277" fmla="*/ 4362479 h 6533995"/>
              <a:gd name="connsiteX2278" fmla="*/ 10604396 w 11830043"/>
              <a:gd name="connsiteY2278" fmla="*/ 4352692 h 6533995"/>
              <a:gd name="connsiteX2279" fmla="*/ 10614116 w 11830043"/>
              <a:gd name="connsiteY2279" fmla="*/ 4342968 h 6533995"/>
              <a:gd name="connsiteX2280" fmla="*/ 10372888 w 11830043"/>
              <a:gd name="connsiteY2280" fmla="*/ 4342968 h 6533995"/>
              <a:gd name="connsiteX2281" fmla="*/ 10382673 w 11830043"/>
              <a:gd name="connsiteY2281" fmla="*/ 4352692 h 6533995"/>
              <a:gd name="connsiteX2282" fmla="*/ 10372888 w 11830043"/>
              <a:gd name="connsiteY2282" fmla="*/ 4362479 h 6533995"/>
              <a:gd name="connsiteX2283" fmla="*/ 10363168 w 11830043"/>
              <a:gd name="connsiteY2283" fmla="*/ 4352692 h 6533995"/>
              <a:gd name="connsiteX2284" fmla="*/ 10372888 w 11830043"/>
              <a:gd name="connsiteY2284" fmla="*/ 4342968 h 6533995"/>
              <a:gd name="connsiteX2285" fmla="*/ 10131660 w 11830043"/>
              <a:gd name="connsiteY2285" fmla="*/ 4342968 h 6533995"/>
              <a:gd name="connsiteX2286" fmla="*/ 10141444 w 11830043"/>
              <a:gd name="connsiteY2286" fmla="*/ 4352692 h 6533995"/>
              <a:gd name="connsiteX2287" fmla="*/ 10131660 w 11830043"/>
              <a:gd name="connsiteY2287" fmla="*/ 4362479 h 6533995"/>
              <a:gd name="connsiteX2288" fmla="*/ 10121940 w 11830043"/>
              <a:gd name="connsiteY2288" fmla="*/ 4352692 h 6533995"/>
              <a:gd name="connsiteX2289" fmla="*/ 10131660 w 11830043"/>
              <a:gd name="connsiteY2289" fmla="*/ 4342968 h 6533995"/>
              <a:gd name="connsiteX2290" fmla="*/ 9890432 w 11830043"/>
              <a:gd name="connsiteY2290" fmla="*/ 4342968 h 6533995"/>
              <a:gd name="connsiteX2291" fmla="*/ 9900152 w 11830043"/>
              <a:gd name="connsiteY2291" fmla="*/ 4352692 h 6533995"/>
              <a:gd name="connsiteX2292" fmla="*/ 9890432 w 11830043"/>
              <a:gd name="connsiteY2292" fmla="*/ 4362479 h 6533995"/>
              <a:gd name="connsiteX2293" fmla="*/ 9880648 w 11830043"/>
              <a:gd name="connsiteY2293" fmla="*/ 4352692 h 6533995"/>
              <a:gd name="connsiteX2294" fmla="*/ 9890432 w 11830043"/>
              <a:gd name="connsiteY2294" fmla="*/ 4342968 h 6533995"/>
              <a:gd name="connsiteX2295" fmla="*/ 9649203 w 11830043"/>
              <a:gd name="connsiteY2295" fmla="*/ 4342968 h 6533995"/>
              <a:gd name="connsiteX2296" fmla="*/ 9658923 w 11830043"/>
              <a:gd name="connsiteY2296" fmla="*/ 4352692 h 6533995"/>
              <a:gd name="connsiteX2297" fmla="*/ 9649203 w 11830043"/>
              <a:gd name="connsiteY2297" fmla="*/ 4362479 h 6533995"/>
              <a:gd name="connsiteX2298" fmla="*/ 9639483 w 11830043"/>
              <a:gd name="connsiteY2298" fmla="*/ 4352692 h 6533995"/>
              <a:gd name="connsiteX2299" fmla="*/ 9649203 w 11830043"/>
              <a:gd name="connsiteY2299" fmla="*/ 4342968 h 6533995"/>
              <a:gd name="connsiteX2300" fmla="*/ 9417695 w 11830043"/>
              <a:gd name="connsiteY2300" fmla="*/ 4342968 h 6533995"/>
              <a:gd name="connsiteX2301" fmla="*/ 9427416 w 11830043"/>
              <a:gd name="connsiteY2301" fmla="*/ 4352692 h 6533995"/>
              <a:gd name="connsiteX2302" fmla="*/ 9417695 w 11830043"/>
              <a:gd name="connsiteY2302" fmla="*/ 4362479 h 6533995"/>
              <a:gd name="connsiteX2303" fmla="*/ 9407911 w 11830043"/>
              <a:gd name="connsiteY2303" fmla="*/ 4352692 h 6533995"/>
              <a:gd name="connsiteX2304" fmla="*/ 9417695 w 11830043"/>
              <a:gd name="connsiteY2304" fmla="*/ 4342968 h 6533995"/>
              <a:gd name="connsiteX2305" fmla="*/ 9176467 w 11830043"/>
              <a:gd name="connsiteY2305" fmla="*/ 4342968 h 6533995"/>
              <a:gd name="connsiteX2306" fmla="*/ 9186187 w 11830043"/>
              <a:gd name="connsiteY2306" fmla="*/ 4352692 h 6533995"/>
              <a:gd name="connsiteX2307" fmla="*/ 9176467 w 11830043"/>
              <a:gd name="connsiteY2307" fmla="*/ 4362479 h 6533995"/>
              <a:gd name="connsiteX2308" fmla="*/ 9166683 w 11830043"/>
              <a:gd name="connsiteY2308" fmla="*/ 4352692 h 6533995"/>
              <a:gd name="connsiteX2309" fmla="*/ 9176467 w 11830043"/>
              <a:gd name="connsiteY2309" fmla="*/ 4342968 h 6533995"/>
              <a:gd name="connsiteX2310" fmla="*/ 8935237 w 11830043"/>
              <a:gd name="connsiteY2310" fmla="*/ 4342968 h 6533995"/>
              <a:gd name="connsiteX2311" fmla="*/ 8944958 w 11830043"/>
              <a:gd name="connsiteY2311" fmla="*/ 4352692 h 6533995"/>
              <a:gd name="connsiteX2312" fmla="*/ 8935237 w 11830043"/>
              <a:gd name="connsiteY2312" fmla="*/ 4362479 h 6533995"/>
              <a:gd name="connsiteX2313" fmla="*/ 8925454 w 11830043"/>
              <a:gd name="connsiteY2313" fmla="*/ 4352692 h 6533995"/>
              <a:gd name="connsiteX2314" fmla="*/ 8935237 w 11830043"/>
              <a:gd name="connsiteY2314" fmla="*/ 4342968 h 6533995"/>
              <a:gd name="connsiteX2315" fmla="*/ 8694009 w 11830043"/>
              <a:gd name="connsiteY2315" fmla="*/ 4342968 h 6533995"/>
              <a:gd name="connsiteX2316" fmla="*/ 8703730 w 11830043"/>
              <a:gd name="connsiteY2316" fmla="*/ 4352692 h 6533995"/>
              <a:gd name="connsiteX2317" fmla="*/ 8694009 w 11830043"/>
              <a:gd name="connsiteY2317" fmla="*/ 4362479 h 6533995"/>
              <a:gd name="connsiteX2318" fmla="*/ 8684289 w 11830043"/>
              <a:gd name="connsiteY2318" fmla="*/ 4352692 h 6533995"/>
              <a:gd name="connsiteX2319" fmla="*/ 8694009 w 11830043"/>
              <a:gd name="connsiteY2319" fmla="*/ 4342968 h 6533995"/>
              <a:gd name="connsiteX2320" fmla="*/ 8452781 w 11830043"/>
              <a:gd name="connsiteY2320" fmla="*/ 4342968 h 6533995"/>
              <a:gd name="connsiteX2321" fmla="*/ 8462566 w 11830043"/>
              <a:gd name="connsiteY2321" fmla="*/ 4352692 h 6533995"/>
              <a:gd name="connsiteX2322" fmla="*/ 8452781 w 11830043"/>
              <a:gd name="connsiteY2322" fmla="*/ 4362479 h 6533995"/>
              <a:gd name="connsiteX2323" fmla="*/ 8443061 w 11830043"/>
              <a:gd name="connsiteY2323" fmla="*/ 4352692 h 6533995"/>
              <a:gd name="connsiteX2324" fmla="*/ 8452781 w 11830043"/>
              <a:gd name="connsiteY2324" fmla="*/ 4342968 h 6533995"/>
              <a:gd name="connsiteX2325" fmla="*/ 8211553 w 11830043"/>
              <a:gd name="connsiteY2325" fmla="*/ 4342968 h 6533995"/>
              <a:gd name="connsiteX2326" fmla="*/ 8221273 w 11830043"/>
              <a:gd name="connsiteY2326" fmla="*/ 4352692 h 6533995"/>
              <a:gd name="connsiteX2327" fmla="*/ 8211553 w 11830043"/>
              <a:gd name="connsiteY2327" fmla="*/ 4362479 h 6533995"/>
              <a:gd name="connsiteX2328" fmla="*/ 8201769 w 11830043"/>
              <a:gd name="connsiteY2328" fmla="*/ 4352692 h 6533995"/>
              <a:gd name="connsiteX2329" fmla="*/ 8211553 w 11830043"/>
              <a:gd name="connsiteY2329" fmla="*/ 4342968 h 6533995"/>
              <a:gd name="connsiteX2330" fmla="*/ 7970260 w 11830043"/>
              <a:gd name="connsiteY2330" fmla="*/ 4342968 h 6533995"/>
              <a:gd name="connsiteX2331" fmla="*/ 7980044 w 11830043"/>
              <a:gd name="connsiteY2331" fmla="*/ 4352692 h 6533995"/>
              <a:gd name="connsiteX2332" fmla="*/ 7970260 w 11830043"/>
              <a:gd name="connsiteY2332" fmla="*/ 4362479 h 6533995"/>
              <a:gd name="connsiteX2333" fmla="*/ 7960477 w 11830043"/>
              <a:gd name="connsiteY2333" fmla="*/ 4352692 h 6533995"/>
              <a:gd name="connsiteX2334" fmla="*/ 7970260 w 11830043"/>
              <a:gd name="connsiteY2334" fmla="*/ 4342968 h 6533995"/>
              <a:gd name="connsiteX2335" fmla="*/ 7729032 w 11830043"/>
              <a:gd name="connsiteY2335" fmla="*/ 4342968 h 6533995"/>
              <a:gd name="connsiteX2336" fmla="*/ 7738753 w 11830043"/>
              <a:gd name="connsiteY2336" fmla="*/ 4352692 h 6533995"/>
              <a:gd name="connsiteX2337" fmla="*/ 7729032 w 11830043"/>
              <a:gd name="connsiteY2337" fmla="*/ 4362479 h 6533995"/>
              <a:gd name="connsiteX2338" fmla="*/ 7719249 w 11830043"/>
              <a:gd name="connsiteY2338" fmla="*/ 4352692 h 6533995"/>
              <a:gd name="connsiteX2339" fmla="*/ 7729032 w 11830043"/>
              <a:gd name="connsiteY2339" fmla="*/ 4342968 h 6533995"/>
              <a:gd name="connsiteX2340" fmla="*/ 7487803 w 11830043"/>
              <a:gd name="connsiteY2340" fmla="*/ 4342968 h 6533995"/>
              <a:gd name="connsiteX2341" fmla="*/ 7497524 w 11830043"/>
              <a:gd name="connsiteY2341" fmla="*/ 4352692 h 6533995"/>
              <a:gd name="connsiteX2342" fmla="*/ 7487803 w 11830043"/>
              <a:gd name="connsiteY2342" fmla="*/ 4362479 h 6533995"/>
              <a:gd name="connsiteX2343" fmla="*/ 7478019 w 11830043"/>
              <a:gd name="connsiteY2343" fmla="*/ 4352692 h 6533995"/>
              <a:gd name="connsiteX2344" fmla="*/ 7487803 w 11830043"/>
              <a:gd name="connsiteY2344" fmla="*/ 4342968 h 6533995"/>
              <a:gd name="connsiteX2345" fmla="*/ 7246575 w 11830043"/>
              <a:gd name="connsiteY2345" fmla="*/ 4342968 h 6533995"/>
              <a:gd name="connsiteX2346" fmla="*/ 7256359 w 11830043"/>
              <a:gd name="connsiteY2346" fmla="*/ 4352692 h 6533995"/>
              <a:gd name="connsiteX2347" fmla="*/ 7246575 w 11830043"/>
              <a:gd name="connsiteY2347" fmla="*/ 4362479 h 6533995"/>
              <a:gd name="connsiteX2348" fmla="*/ 7236855 w 11830043"/>
              <a:gd name="connsiteY2348" fmla="*/ 4352692 h 6533995"/>
              <a:gd name="connsiteX2349" fmla="*/ 7246575 w 11830043"/>
              <a:gd name="connsiteY2349" fmla="*/ 4342968 h 6533995"/>
              <a:gd name="connsiteX2350" fmla="*/ 7005346 w 11830043"/>
              <a:gd name="connsiteY2350" fmla="*/ 4342968 h 6533995"/>
              <a:gd name="connsiteX2351" fmla="*/ 7015130 w 11830043"/>
              <a:gd name="connsiteY2351" fmla="*/ 4352692 h 6533995"/>
              <a:gd name="connsiteX2352" fmla="*/ 7005346 w 11830043"/>
              <a:gd name="connsiteY2352" fmla="*/ 4362479 h 6533995"/>
              <a:gd name="connsiteX2353" fmla="*/ 6995626 w 11830043"/>
              <a:gd name="connsiteY2353" fmla="*/ 4352692 h 6533995"/>
              <a:gd name="connsiteX2354" fmla="*/ 7005346 w 11830043"/>
              <a:gd name="connsiteY2354" fmla="*/ 4342968 h 6533995"/>
              <a:gd name="connsiteX2355" fmla="*/ 6764118 w 11830043"/>
              <a:gd name="connsiteY2355" fmla="*/ 4342968 h 6533995"/>
              <a:gd name="connsiteX2356" fmla="*/ 6773902 w 11830043"/>
              <a:gd name="connsiteY2356" fmla="*/ 4352692 h 6533995"/>
              <a:gd name="connsiteX2357" fmla="*/ 6764118 w 11830043"/>
              <a:gd name="connsiteY2357" fmla="*/ 4362479 h 6533995"/>
              <a:gd name="connsiteX2358" fmla="*/ 6754335 w 11830043"/>
              <a:gd name="connsiteY2358" fmla="*/ 4352692 h 6533995"/>
              <a:gd name="connsiteX2359" fmla="*/ 6764118 w 11830043"/>
              <a:gd name="connsiteY2359" fmla="*/ 4342968 h 6533995"/>
              <a:gd name="connsiteX2360" fmla="*/ 6522889 w 11830043"/>
              <a:gd name="connsiteY2360" fmla="*/ 4342968 h 6533995"/>
              <a:gd name="connsiteX2361" fmla="*/ 6532610 w 11830043"/>
              <a:gd name="connsiteY2361" fmla="*/ 4352692 h 6533995"/>
              <a:gd name="connsiteX2362" fmla="*/ 6522889 w 11830043"/>
              <a:gd name="connsiteY2362" fmla="*/ 4362479 h 6533995"/>
              <a:gd name="connsiteX2363" fmla="*/ 6513105 w 11830043"/>
              <a:gd name="connsiteY2363" fmla="*/ 4352692 h 6533995"/>
              <a:gd name="connsiteX2364" fmla="*/ 6522889 w 11830043"/>
              <a:gd name="connsiteY2364" fmla="*/ 4342968 h 6533995"/>
              <a:gd name="connsiteX2365" fmla="*/ 6281661 w 11830043"/>
              <a:gd name="connsiteY2365" fmla="*/ 4342968 h 6533995"/>
              <a:gd name="connsiteX2366" fmla="*/ 6291381 w 11830043"/>
              <a:gd name="connsiteY2366" fmla="*/ 4352692 h 6533995"/>
              <a:gd name="connsiteX2367" fmla="*/ 6281661 w 11830043"/>
              <a:gd name="connsiteY2367" fmla="*/ 4362479 h 6533995"/>
              <a:gd name="connsiteX2368" fmla="*/ 6271877 w 11830043"/>
              <a:gd name="connsiteY2368" fmla="*/ 4352692 h 6533995"/>
              <a:gd name="connsiteX2369" fmla="*/ 6281661 w 11830043"/>
              <a:gd name="connsiteY2369" fmla="*/ 4342968 h 6533995"/>
              <a:gd name="connsiteX2370" fmla="*/ 6040432 w 11830043"/>
              <a:gd name="connsiteY2370" fmla="*/ 4342968 h 6533995"/>
              <a:gd name="connsiteX2371" fmla="*/ 6050216 w 11830043"/>
              <a:gd name="connsiteY2371" fmla="*/ 4352692 h 6533995"/>
              <a:gd name="connsiteX2372" fmla="*/ 6040432 w 11830043"/>
              <a:gd name="connsiteY2372" fmla="*/ 4362479 h 6533995"/>
              <a:gd name="connsiteX2373" fmla="*/ 6030712 w 11830043"/>
              <a:gd name="connsiteY2373" fmla="*/ 4352692 h 6533995"/>
              <a:gd name="connsiteX2374" fmla="*/ 6040432 w 11830043"/>
              <a:gd name="connsiteY2374" fmla="*/ 4342968 h 6533995"/>
              <a:gd name="connsiteX2375" fmla="*/ 5799205 w 11830043"/>
              <a:gd name="connsiteY2375" fmla="*/ 4342968 h 6533995"/>
              <a:gd name="connsiteX2376" fmla="*/ 5808989 w 11830043"/>
              <a:gd name="connsiteY2376" fmla="*/ 4352692 h 6533995"/>
              <a:gd name="connsiteX2377" fmla="*/ 5799205 w 11830043"/>
              <a:gd name="connsiteY2377" fmla="*/ 4362479 h 6533995"/>
              <a:gd name="connsiteX2378" fmla="*/ 5789486 w 11830043"/>
              <a:gd name="connsiteY2378" fmla="*/ 4352692 h 6533995"/>
              <a:gd name="connsiteX2379" fmla="*/ 5799205 w 11830043"/>
              <a:gd name="connsiteY2379" fmla="*/ 4342968 h 6533995"/>
              <a:gd name="connsiteX2380" fmla="*/ 5557991 w 11830043"/>
              <a:gd name="connsiteY2380" fmla="*/ 4342968 h 6533995"/>
              <a:gd name="connsiteX2381" fmla="*/ 5567774 w 11830043"/>
              <a:gd name="connsiteY2381" fmla="*/ 4352692 h 6533995"/>
              <a:gd name="connsiteX2382" fmla="*/ 5557991 w 11830043"/>
              <a:gd name="connsiteY2382" fmla="*/ 4362479 h 6533995"/>
              <a:gd name="connsiteX2383" fmla="*/ 5548208 w 11830043"/>
              <a:gd name="connsiteY2383" fmla="*/ 4352692 h 6533995"/>
              <a:gd name="connsiteX2384" fmla="*/ 5557991 w 11830043"/>
              <a:gd name="connsiteY2384" fmla="*/ 4342968 h 6533995"/>
              <a:gd name="connsiteX2385" fmla="*/ 5316710 w 11830043"/>
              <a:gd name="connsiteY2385" fmla="*/ 4342968 h 6533995"/>
              <a:gd name="connsiteX2386" fmla="*/ 5326429 w 11830043"/>
              <a:gd name="connsiteY2386" fmla="*/ 4352692 h 6533995"/>
              <a:gd name="connsiteX2387" fmla="*/ 5316710 w 11830043"/>
              <a:gd name="connsiteY2387" fmla="*/ 4362479 h 6533995"/>
              <a:gd name="connsiteX2388" fmla="*/ 5306924 w 11830043"/>
              <a:gd name="connsiteY2388" fmla="*/ 4352692 h 6533995"/>
              <a:gd name="connsiteX2389" fmla="*/ 5316710 w 11830043"/>
              <a:gd name="connsiteY2389" fmla="*/ 4342968 h 6533995"/>
              <a:gd name="connsiteX2390" fmla="*/ 5075486 w 11830043"/>
              <a:gd name="connsiteY2390" fmla="*/ 4342968 h 6533995"/>
              <a:gd name="connsiteX2391" fmla="*/ 5085202 w 11830043"/>
              <a:gd name="connsiteY2391" fmla="*/ 4352692 h 6533995"/>
              <a:gd name="connsiteX2392" fmla="*/ 5075486 w 11830043"/>
              <a:gd name="connsiteY2392" fmla="*/ 4362479 h 6533995"/>
              <a:gd name="connsiteX2393" fmla="*/ 5065705 w 11830043"/>
              <a:gd name="connsiteY2393" fmla="*/ 4352692 h 6533995"/>
              <a:gd name="connsiteX2394" fmla="*/ 5075486 w 11830043"/>
              <a:gd name="connsiteY2394" fmla="*/ 4342968 h 6533995"/>
              <a:gd name="connsiteX2395" fmla="*/ 4834252 w 11830043"/>
              <a:gd name="connsiteY2395" fmla="*/ 4342968 h 6533995"/>
              <a:gd name="connsiteX2396" fmla="*/ 4844040 w 11830043"/>
              <a:gd name="connsiteY2396" fmla="*/ 4352692 h 6533995"/>
              <a:gd name="connsiteX2397" fmla="*/ 4834252 w 11830043"/>
              <a:gd name="connsiteY2397" fmla="*/ 4362479 h 6533995"/>
              <a:gd name="connsiteX2398" fmla="*/ 4824534 w 11830043"/>
              <a:gd name="connsiteY2398" fmla="*/ 4352692 h 6533995"/>
              <a:gd name="connsiteX2399" fmla="*/ 4834252 w 11830043"/>
              <a:gd name="connsiteY2399" fmla="*/ 4342968 h 6533995"/>
              <a:gd name="connsiteX2400" fmla="*/ 4593019 w 11830043"/>
              <a:gd name="connsiteY2400" fmla="*/ 4342968 h 6533995"/>
              <a:gd name="connsiteX2401" fmla="*/ 4602795 w 11830043"/>
              <a:gd name="connsiteY2401" fmla="*/ 4352692 h 6533995"/>
              <a:gd name="connsiteX2402" fmla="*/ 4593019 w 11830043"/>
              <a:gd name="connsiteY2402" fmla="*/ 4362479 h 6533995"/>
              <a:gd name="connsiteX2403" fmla="*/ 4583304 w 11830043"/>
              <a:gd name="connsiteY2403" fmla="*/ 4352692 h 6533995"/>
              <a:gd name="connsiteX2404" fmla="*/ 4593019 w 11830043"/>
              <a:gd name="connsiteY2404" fmla="*/ 4342968 h 6533995"/>
              <a:gd name="connsiteX2405" fmla="*/ 4351806 w 11830043"/>
              <a:gd name="connsiteY2405" fmla="*/ 4342968 h 6533995"/>
              <a:gd name="connsiteX2406" fmla="*/ 4361580 w 11830043"/>
              <a:gd name="connsiteY2406" fmla="*/ 4352692 h 6533995"/>
              <a:gd name="connsiteX2407" fmla="*/ 4351806 w 11830043"/>
              <a:gd name="connsiteY2407" fmla="*/ 4362479 h 6533995"/>
              <a:gd name="connsiteX2408" fmla="*/ 4342006 w 11830043"/>
              <a:gd name="connsiteY2408" fmla="*/ 4352692 h 6533995"/>
              <a:gd name="connsiteX2409" fmla="*/ 4351806 w 11830043"/>
              <a:gd name="connsiteY2409" fmla="*/ 4342968 h 6533995"/>
              <a:gd name="connsiteX2410" fmla="*/ 4110581 w 11830043"/>
              <a:gd name="connsiteY2410" fmla="*/ 4342968 h 6533995"/>
              <a:gd name="connsiteX2411" fmla="*/ 4120362 w 11830043"/>
              <a:gd name="connsiteY2411" fmla="*/ 4352692 h 6533995"/>
              <a:gd name="connsiteX2412" fmla="*/ 4110581 w 11830043"/>
              <a:gd name="connsiteY2412" fmla="*/ 4362479 h 6533995"/>
              <a:gd name="connsiteX2413" fmla="*/ 4100799 w 11830043"/>
              <a:gd name="connsiteY2413" fmla="*/ 4352692 h 6533995"/>
              <a:gd name="connsiteX2414" fmla="*/ 4110581 w 11830043"/>
              <a:gd name="connsiteY2414" fmla="*/ 4342968 h 6533995"/>
              <a:gd name="connsiteX2415" fmla="*/ 3869431 w 11830043"/>
              <a:gd name="connsiteY2415" fmla="*/ 4342968 h 6533995"/>
              <a:gd name="connsiteX2416" fmla="*/ 3879151 w 11830043"/>
              <a:gd name="connsiteY2416" fmla="*/ 4352692 h 6533995"/>
              <a:gd name="connsiteX2417" fmla="*/ 3869431 w 11830043"/>
              <a:gd name="connsiteY2417" fmla="*/ 4362479 h 6533995"/>
              <a:gd name="connsiteX2418" fmla="*/ 3859648 w 11830043"/>
              <a:gd name="connsiteY2418" fmla="*/ 4352692 h 6533995"/>
              <a:gd name="connsiteX2419" fmla="*/ 3869431 w 11830043"/>
              <a:gd name="connsiteY2419" fmla="*/ 4342968 h 6533995"/>
              <a:gd name="connsiteX2420" fmla="*/ 3628212 w 11830043"/>
              <a:gd name="connsiteY2420" fmla="*/ 4342968 h 6533995"/>
              <a:gd name="connsiteX2421" fmla="*/ 3637936 w 11830043"/>
              <a:gd name="connsiteY2421" fmla="*/ 4352692 h 6533995"/>
              <a:gd name="connsiteX2422" fmla="*/ 3628212 w 11830043"/>
              <a:gd name="connsiteY2422" fmla="*/ 4362479 h 6533995"/>
              <a:gd name="connsiteX2423" fmla="*/ 3618432 w 11830043"/>
              <a:gd name="connsiteY2423" fmla="*/ 4352692 h 6533995"/>
              <a:gd name="connsiteX2424" fmla="*/ 3628212 w 11830043"/>
              <a:gd name="connsiteY2424" fmla="*/ 4342968 h 6533995"/>
              <a:gd name="connsiteX2425" fmla="*/ 3386958 w 11830043"/>
              <a:gd name="connsiteY2425" fmla="*/ 4342968 h 6533995"/>
              <a:gd name="connsiteX2426" fmla="*/ 3396744 w 11830043"/>
              <a:gd name="connsiteY2426" fmla="*/ 4352692 h 6533995"/>
              <a:gd name="connsiteX2427" fmla="*/ 3386958 w 11830043"/>
              <a:gd name="connsiteY2427" fmla="*/ 4362479 h 6533995"/>
              <a:gd name="connsiteX2428" fmla="*/ 3377237 w 11830043"/>
              <a:gd name="connsiteY2428" fmla="*/ 4352692 h 6533995"/>
              <a:gd name="connsiteX2429" fmla="*/ 3386958 w 11830043"/>
              <a:gd name="connsiteY2429" fmla="*/ 4342968 h 6533995"/>
              <a:gd name="connsiteX2430" fmla="*/ 3145752 w 11830043"/>
              <a:gd name="connsiteY2430" fmla="*/ 4342968 h 6533995"/>
              <a:gd name="connsiteX2431" fmla="*/ 3155533 w 11830043"/>
              <a:gd name="connsiteY2431" fmla="*/ 4352692 h 6533995"/>
              <a:gd name="connsiteX2432" fmla="*/ 3145752 w 11830043"/>
              <a:gd name="connsiteY2432" fmla="*/ 4362479 h 6533995"/>
              <a:gd name="connsiteX2433" fmla="*/ 3136033 w 11830043"/>
              <a:gd name="connsiteY2433" fmla="*/ 4352692 h 6533995"/>
              <a:gd name="connsiteX2434" fmla="*/ 3145752 w 11830043"/>
              <a:gd name="connsiteY2434" fmla="*/ 4342968 h 6533995"/>
              <a:gd name="connsiteX2435" fmla="*/ 2904573 w 11830043"/>
              <a:gd name="connsiteY2435" fmla="*/ 4342968 h 6533995"/>
              <a:gd name="connsiteX2436" fmla="*/ 2914356 w 11830043"/>
              <a:gd name="connsiteY2436" fmla="*/ 4352692 h 6533995"/>
              <a:gd name="connsiteX2437" fmla="*/ 2904573 w 11830043"/>
              <a:gd name="connsiteY2437" fmla="*/ 4362479 h 6533995"/>
              <a:gd name="connsiteX2438" fmla="*/ 2894792 w 11830043"/>
              <a:gd name="connsiteY2438" fmla="*/ 4352692 h 6533995"/>
              <a:gd name="connsiteX2439" fmla="*/ 2904573 w 11830043"/>
              <a:gd name="connsiteY2439" fmla="*/ 4342968 h 6533995"/>
              <a:gd name="connsiteX2440" fmla="*/ 2663275 w 11830043"/>
              <a:gd name="connsiteY2440" fmla="*/ 4342968 h 6533995"/>
              <a:gd name="connsiteX2441" fmla="*/ 2673000 w 11830043"/>
              <a:gd name="connsiteY2441" fmla="*/ 4352692 h 6533995"/>
              <a:gd name="connsiteX2442" fmla="*/ 2663275 w 11830043"/>
              <a:gd name="connsiteY2442" fmla="*/ 4362479 h 6533995"/>
              <a:gd name="connsiteX2443" fmla="*/ 2653493 w 11830043"/>
              <a:gd name="connsiteY2443" fmla="*/ 4352692 h 6533995"/>
              <a:gd name="connsiteX2444" fmla="*/ 2663275 w 11830043"/>
              <a:gd name="connsiteY2444" fmla="*/ 4342968 h 6533995"/>
              <a:gd name="connsiteX2445" fmla="*/ 2422038 w 11830043"/>
              <a:gd name="connsiteY2445" fmla="*/ 4342968 h 6533995"/>
              <a:gd name="connsiteX2446" fmla="*/ 2431754 w 11830043"/>
              <a:gd name="connsiteY2446" fmla="*/ 4352692 h 6533995"/>
              <a:gd name="connsiteX2447" fmla="*/ 2422038 w 11830043"/>
              <a:gd name="connsiteY2447" fmla="*/ 4362479 h 6533995"/>
              <a:gd name="connsiteX2448" fmla="*/ 2412258 w 11830043"/>
              <a:gd name="connsiteY2448" fmla="*/ 4352692 h 6533995"/>
              <a:gd name="connsiteX2449" fmla="*/ 2422038 w 11830043"/>
              <a:gd name="connsiteY2449" fmla="*/ 4342968 h 6533995"/>
              <a:gd name="connsiteX2450" fmla="*/ 2180788 w 11830043"/>
              <a:gd name="connsiteY2450" fmla="*/ 4342968 h 6533995"/>
              <a:gd name="connsiteX2451" fmla="*/ 2190580 w 11830043"/>
              <a:gd name="connsiteY2451" fmla="*/ 4352692 h 6533995"/>
              <a:gd name="connsiteX2452" fmla="*/ 2180788 w 11830043"/>
              <a:gd name="connsiteY2452" fmla="*/ 4362479 h 6533995"/>
              <a:gd name="connsiteX2453" fmla="*/ 2171085 w 11830043"/>
              <a:gd name="connsiteY2453" fmla="*/ 4352692 h 6533995"/>
              <a:gd name="connsiteX2454" fmla="*/ 2180788 w 11830043"/>
              <a:gd name="connsiteY2454" fmla="*/ 4342968 h 6533995"/>
              <a:gd name="connsiteX2455" fmla="*/ 1939583 w 11830043"/>
              <a:gd name="connsiteY2455" fmla="*/ 4342968 h 6533995"/>
              <a:gd name="connsiteX2456" fmla="*/ 1949366 w 11830043"/>
              <a:gd name="connsiteY2456" fmla="*/ 4352692 h 6533995"/>
              <a:gd name="connsiteX2457" fmla="*/ 1939583 w 11830043"/>
              <a:gd name="connsiteY2457" fmla="*/ 4362479 h 6533995"/>
              <a:gd name="connsiteX2458" fmla="*/ 1929861 w 11830043"/>
              <a:gd name="connsiteY2458" fmla="*/ 4352692 h 6533995"/>
              <a:gd name="connsiteX2459" fmla="*/ 1939583 w 11830043"/>
              <a:gd name="connsiteY2459" fmla="*/ 4342968 h 6533995"/>
              <a:gd name="connsiteX2460" fmla="*/ 1698332 w 11830043"/>
              <a:gd name="connsiteY2460" fmla="*/ 4342968 h 6533995"/>
              <a:gd name="connsiteX2461" fmla="*/ 1708118 w 11830043"/>
              <a:gd name="connsiteY2461" fmla="*/ 4352692 h 6533995"/>
              <a:gd name="connsiteX2462" fmla="*/ 1698332 w 11830043"/>
              <a:gd name="connsiteY2462" fmla="*/ 4362479 h 6533995"/>
              <a:gd name="connsiteX2463" fmla="*/ 1688548 w 11830043"/>
              <a:gd name="connsiteY2463" fmla="*/ 4352692 h 6533995"/>
              <a:gd name="connsiteX2464" fmla="*/ 1698332 w 11830043"/>
              <a:gd name="connsiteY2464" fmla="*/ 4342968 h 6533995"/>
              <a:gd name="connsiteX2465" fmla="*/ 1457108 w 11830043"/>
              <a:gd name="connsiteY2465" fmla="*/ 4342968 h 6533995"/>
              <a:gd name="connsiteX2466" fmla="*/ 1466828 w 11830043"/>
              <a:gd name="connsiteY2466" fmla="*/ 4352692 h 6533995"/>
              <a:gd name="connsiteX2467" fmla="*/ 1457108 w 11830043"/>
              <a:gd name="connsiteY2467" fmla="*/ 4362479 h 6533995"/>
              <a:gd name="connsiteX2468" fmla="*/ 1447324 w 11830043"/>
              <a:gd name="connsiteY2468" fmla="*/ 4352692 h 6533995"/>
              <a:gd name="connsiteX2469" fmla="*/ 1457108 w 11830043"/>
              <a:gd name="connsiteY2469" fmla="*/ 4342968 h 6533995"/>
              <a:gd name="connsiteX2470" fmla="*/ 1215886 w 11830043"/>
              <a:gd name="connsiteY2470" fmla="*/ 4342968 h 6533995"/>
              <a:gd name="connsiteX2471" fmla="*/ 1225670 w 11830043"/>
              <a:gd name="connsiteY2471" fmla="*/ 4352692 h 6533995"/>
              <a:gd name="connsiteX2472" fmla="*/ 1215886 w 11830043"/>
              <a:gd name="connsiteY2472" fmla="*/ 4362479 h 6533995"/>
              <a:gd name="connsiteX2473" fmla="*/ 1206166 w 11830043"/>
              <a:gd name="connsiteY2473" fmla="*/ 4352692 h 6533995"/>
              <a:gd name="connsiteX2474" fmla="*/ 1215886 w 11830043"/>
              <a:gd name="connsiteY2474" fmla="*/ 4342968 h 6533995"/>
              <a:gd name="connsiteX2475" fmla="*/ 974666 w 11830043"/>
              <a:gd name="connsiteY2475" fmla="*/ 4342968 h 6533995"/>
              <a:gd name="connsiteX2476" fmla="*/ 984450 w 11830043"/>
              <a:gd name="connsiteY2476" fmla="*/ 4352692 h 6533995"/>
              <a:gd name="connsiteX2477" fmla="*/ 974666 w 11830043"/>
              <a:gd name="connsiteY2477" fmla="*/ 4362479 h 6533995"/>
              <a:gd name="connsiteX2478" fmla="*/ 964946 w 11830043"/>
              <a:gd name="connsiteY2478" fmla="*/ 4352692 h 6533995"/>
              <a:gd name="connsiteX2479" fmla="*/ 974666 w 11830043"/>
              <a:gd name="connsiteY2479" fmla="*/ 4342968 h 6533995"/>
              <a:gd name="connsiteX2480" fmla="*/ 733446 w 11830043"/>
              <a:gd name="connsiteY2480" fmla="*/ 4342968 h 6533995"/>
              <a:gd name="connsiteX2481" fmla="*/ 743166 w 11830043"/>
              <a:gd name="connsiteY2481" fmla="*/ 4352692 h 6533995"/>
              <a:gd name="connsiteX2482" fmla="*/ 733446 w 11830043"/>
              <a:gd name="connsiteY2482" fmla="*/ 4362479 h 6533995"/>
              <a:gd name="connsiteX2483" fmla="*/ 723662 w 11830043"/>
              <a:gd name="connsiteY2483" fmla="*/ 4352692 h 6533995"/>
              <a:gd name="connsiteX2484" fmla="*/ 733446 w 11830043"/>
              <a:gd name="connsiteY2484" fmla="*/ 4342968 h 6533995"/>
              <a:gd name="connsiteX2485" fmla="*/ 492226 w 11830043"/>
              <a:gd name="connsiteY2485" fmla="*/ 4342968 h 6533995"/>
              <a:gd name="connsiteX2486" fmla="*/ 501945 w 11830043"/>
              <a:gd name="connsiteY2486" fmla="*/ 4352692 h 6533995"/>
              <a:gd name="connsiteX2487" fmla="*/ 492226 w 11830043"/>
              <a:gd name="connsiteY2487" fmla="*/ 4362479 h 6533995"/>
              <a:gd name="connsiteX2488" fmla="*/ 482442 w 11830043"/>
              <a:gd name="connsiteY2488" fmla="*/ 4352692 h 6533995"/>
              <a:gd name="connsiteX2489" fmla="*/ 492226 w 11830043"/>
              <a:gd name="connsiteY2489" fmla="*/ 4342968 h 6533995"/>
              <a:gd name="connsiteX2490" fmla="*/ 251006 w 11830043"/>
              <a:gd name="connsiteY2490" fmla="*/ 4342968 h 6533995"/>
              <a:gd name="connsiteX2491" fmla="*/ 260790 w 11830043"/>
              <a:gd name="connsiteY2491" fmla="*/ 4352692 h 6533995"/>
              <a:gd name="connsiteX2492" fmla="*/ 251006 w 11830043"/>
              <a:gd name="connsiteY2492" fmla="*/ 4362479 h 6533995"/>
              <a:gd name="connsiteX2493" fmla="*/ 241286 w 11830043"/>
              <a:gd name="connsiteY2493" fmla="*/ 4352692 h 6533995"/>
              <a:gd name="connsiteX2494" fmla="*/ 251006 w 11830043"/>
              <a:gd name="connsiteY2494" fmla="*/ 4342968 h 6533995"/>
              <a:gd name="connsiteX2495" fmla="*/ 9723 w 11830043"/>
              <a:gd name="connsiteY2495" fmla="*/ 4342968 h 6533995"/>
              <a:gd name="connsiteX2496" fmla="*/ 19507 w 11830043"/>
              <a:gd name="connsiteY2496" fmla="*/ 4352692 h 6533995"/>
              <a:gd name="connsiteX2497" fmla="*/ 9723 w 11830043"/>
              <a:gd name="connsiteY2497" fmla="*/ 4362479 h 6533995"/>
              <a:gd name="connsiteX2498" fmla="*/ 3 w 11830043"/>
              <a:gd name="connsiteY2498" fmla="*/ 4352692 h 6533995"/>
              <a:gd name="connsiteX2499" fmla="*/ 9723 w 11830043"/>
              <a:gd name="connsiteY2499" fmla="*/ 4342968 h 6533995"/>
              <a:gd name="connsiteX2500" fmla="*/ 11820259 w 11830043"/>
              <a:gd name="connsiteY2500" fmla="*/ 4101717 h 6533995"/>
              <a:gd name="connsiteX2501" fmla="*/ 11830043 w 11830043"/>
              <a:gd name="connsiteY2501" fmla="*/ 4111441 h 6533995"/>
              <a:gd name="connsiteX2502" fmla="*/ 11820259 w 11830043"/>
              <a:gd name="connsiteY2502" fmla="*/ 4121228 h 6533995"/>
              <a:gd name="connsiteX2503" fmla="*/ 11810539 w 11830043"/>
              <a:gd name="connsiteY2503" fmla="*/ 4111441 h 6533995"/>
              <a:gd name="connsiteX2504" fmla="*/ 11820259 w 11830043"/>
              <a:gd name="connsiteY2504" fmla="*/ 4101717 h 6533995"/>
              <a:gd name="connsiteX2505" fmla="*/ 11579030 w 11830043"/>
              <a:gd name="connsiteY2505" fmla="*/ 4101717 h 6533995"/>
              <a:gd name="connsiteX2506" fmla="*/ 11588815 w 11830043"/>
              <a:gd name="connsiteY2506" fmla="*/ 4111441 h 6533995"/>
              <a:gd name="connsiteX2507" fmla="*/ 11579030 w 11830043"/>
              <a:gd name="connsiteY2507" fmla="*/ 4121228 h 6533995"/>
              <a:gd name="connsiteX2508" fmla="*/ 11569310 w 11830043"/>
              <a:gd name="connsiteY2508" fmla="*/ 4111441 h 6533995"/>
              <a:gd name="connsiteX2509" fmla="*/ 11579030 w 11830043"/>
              <a:gd name="connsiteY2509" fmla="*/ 4101717 h 6533995"/>
              <a:gd name="connsiteX2510" fmla="*/ 11337802 w 11830043"/>
              <a:gd name="connsiteY2510" fmla="*/ 4101717 h 6533995"/>
              <a:gd name="connsiteX2511" fmla="*/ 11347587 w 11830043"/>
              <a:gd name="connsiteY2511" fmla="*/ 4111441 h 6533995"/>
              <a:gd name="connsiteX2512" fmla="*/ 11337802 w 11830043"/>
              <a:gd name="connsiteY2512" fmla="*/ 4121228 h 6533995"/>
              <a:gd name="connsiteX2513" fmla="*/ 11328082 w 11830043"/>
              <a:gd name="connsiteY2513" fmla="*/ 4111441 h 6533995"/>
              <a:gd name="connsiteX2514" fmla="*/ 11337802 w 11830043"/>
              <a:gd name="connsiteY2514" fmla="*/ 4101717 h 6533995"/>
              <a:gd name="connsiteX2515" fmla="*/ 11096574 w 11830043"/>
              <a:gd name="connsiteY2515" fmla="*/ 4101717 h 6533995"/>
              <a:gd name="connsiteX2516" fmla="*/ 11106294 w 11830043"/>
              <a:gd name="connsiteY2516" fmla="*/ 4111441 h 6533995"/>
              <a:gd name="connsiteX2517" fmla="*/ 11096574 w 11830043"/>
              <a:gd name="connsiteY2517" fmla="*/ 4121228 h 6533995"/>
              <a:gd name="connsiteX2518" fmla="*/ 11086790 w 11830043"/>
              <a:gd name="connsiteY2518" fmla="*/ 4111441 h 6533995"/>
              <a:gd name="connsiteX2519" fmla="*/ 11096574 w 11830043"/>
              <a:gd name="connsiteY2519" fmla="*/ 4101717 h 6533995"/>
              <a:gd name="connsiteX2520" fmla="*/ 10855345 w 11830043"/>
              <a:gd name="connsiteY2520" fmla="*/ 4101717 h 6533995"/>
              <a:gd name="connsiteX2521" fmla="*/ 10865065 w 11830043"/>
              <a:gd name="connsiteY2521" fmla="*/ 4111441 h 6533995"/>
              <a:gd name="connsiteX2522" fmla="*/ 10855345 w 11830043"/>
              <a:gd name="connsiteY2522" fmla="*/ 4121228 h 6533995"/>
              <a:gd name="connsiteX2523" fmla="*/ 10845625 w 11830043"/>
              <a:gd name="connsiteY2523" fmla="*/ 4111441 h 6533995"/>
              <a:gd name="connsiteX2524" fmla="*/ 10855345 w 11830043"/>
              <a:gd name="connsiteY2524" fmla="*/ 4101717 h 6533995"/>
              <a:gd name="connsiteX2525" fmla="*/ 10614116 w 11830043"/>
              <a:gd name="connsiteY2525" fmla="*/ 4101717 h 6533995"/>
              <a:gd name="connsiteX2526" fmla="*/ 10623901 w 11830043"/>
              <a:gd name="connsiteY2526" fmla="*/ 4111441 h 6533995"/>
              <a:gd name="connsiteX2527" fmla="*/ 10614116 w 11830043"/>
              <a:gd name="connsiteY2527" fmla="*/ 4121228 h 6533995"/>
              <a:gd name="connsiteX2528" fmla="*/ 10604396 w 11830043"/>
              <a:gd name="connsiteY2528" fmla="*/ 4111441 h 6533995"/>
              <a:gd name="connsiteX2529" fmla="*/ 10614116 w 11830043"/>
              <a:gd name="connsiteY2529" fmla="*/ 4101717 h 6533995"/>
              <a:gd name="connsiteX2530" fmla="*/ 10372888 w 11830043"/>
              <a:gd name="connsiteY2530" fmla="*/ 4101717 h 6533995"/>
              <a:gd name="connsiteX2531" fmla="*/ 10382673 w 11830043"/>
              <a:gd name="connsiteY2531" fmla="*/ 4111441 h 6533995"/>
              <a:gd name="connsiteX2532" fmla="*/ 10372888 w 11830043"/>
              <a:gd name="connsiteY2532" fmla="*/ 4121228 h 6533995"/>
              <a:gd name="connsiteX2533" fmla="*/ 10363168 w 11830043"/>
              <a:gd name="connsiteY2533" fmla="*/ 4111441 h 6533995"/>
              <a:gd name="connsiteX2534" fmla="*/ 10372888 w 11830043"/>
              <a:gd name="connsiteY2534" fmla="*/ 4101717 h 6533995"/>
              <a:gd name="connsiteX2535" fmla="*/ 10131660 w 11830043"/>
              <a:gd name="connsiteY2535" fmla="*/ 4101717 h 6533995"/>
              <a:gd name="connsiteX2536" fmla="*/ 10141444 w 11830043"/>
              <a:gd name="connsiteY2536" fmla="*/ 4111441 h 6533995"/>
              <a:gd name="connsiteX2537" fmla="*/ 10131660 w 11830043"/>
              <a:gd name="connsiteY2537" fmla="*/ 4121228 h 6533995"/>
              <a:gd name="connsiteX2538" fmla="*/ 10121940 w 11830043"/>
              <a:gd name="connsiteY2538" fmla="*/ 4111441 h 6533995"/>
              <a:gd name="connsiteX2539" fmla="*/ 10131660 w 11830043"/>
              <a:gd name="connsiteY2539" fmla="*/ 4101717 h 6533995"/>
              <a:gd name="connsiteX2540" fmla="*/ 9890432 w 11830043"/>
              <a:gd name="connsiteY2540" fmla="*/ 4101717 h 6533995"/>
              <a:gd name="connsiteX2541" fmla="*/ 9900152 w 11830043"/>
              <a:gd name="connsiteY2541" fmla="*/ 4111441 h 6533995"/>
              <a:gd name="connsiteX2542" fmla="*/ 9890432 w 11830043"/>
              <a:gd name="connsiteY2542" fmla="*/ 4121228 h 6533995"/>
              <a:gd name="connsiteX2543" fmla="*/ 9880648 w 11830043"/>
              <a:gd name="connsiteY2543" fmla="*/ 4111441 h 6533995"/>
              <a:gd name="connsiteX2544" fmla="*/ 9890432 w 11830043"/>
              <a:gd name="connsiteY2544" fmla="*/ 4101717 h 6533995"/>
              <a:gd name="connsiteX2545" fmla="*/ 9649203 w 11830043"/>
              <a:gd name="connsiteY2545" fmla="*/ 4101717 h 6533995"/>
              <a:gd name="connsiteX2546" fmla="*/ 9658923 w 11830043"/>
              <a:gd name="connsiteY2546" fmla="*/ 4111441 h 6533995"/>
              <a:gd name="connsiteX2547" fmla="*/ 9649203 w 11830043"/>
              <a:gd name="connsiteY2547" fmla="*/ 4121228 h 6533995"/>
              <a:gd name="connsiteX2548" fmla="*/ 9639483 w 11830043"/>
              <a:gd name="connsiteY2548" fmla="*/ 4111441 h 6533995"/>
              <a:gd name="connsiteX2549" fmla="*/ 9649203 w 11830043"/>
              <a:gd name="connsiteY2549" fmla="*/ 4101717 h 6533995"/>
              <a:gd name="connsiteX2550" fmla="*/ 9417695 w 11830043"/>
              <a:gd name="connsiteY2550" fmla="*/ 4101717 h 6533995"/>
              <a:gd name="connsiteX2551" fmla="*/ 9427416 w 11830043"/>
              <a:gd name="connsiteY2551" fmla="*/ 4111441 h 6533995"/>
              <a:gd name="connsiteX2552" fmla="*/ 9417695 w 11830043"/>
              <a:gd name="connsiteY2552" fmla="*/ 4121228 h 6533995"/>
              <a:gd name="connsiteX2553" fmla="*/ 9407911 w 11830043"/>
              <a:gd name="connsiteY2553" fmla="*/ 4111441 h 6533995"/>
              <a:gd name="connsiteX2554" fmla="*/ 9417695 w 11830043"/>
              <a:gd name="connsiteY2554" fmla="*/ 4101717 h 6533995"/>
              <a:gd name="connsiteX2555" fmla="*/ 9176467 w 11830043"/>
              <a:gd name="connsiteY2555" fmla="*/ 4101717 h 6533995"/>
              <a:gd name="connsiteX2556" fmla="*/ 9186187 w 11830043"/>
              <a:gd name="connsiteY2556" fmla="*/ 4111441 h 6533995"/>
              <a:gd name="connsiteX2557" fmla="*/ 9176467 w 11830043"/>
              <a:gd name="connsiteY2557" fmla="*/ 4121228 h 6533995"/>
              <a:gd name="connsiteX2558" fmla="*/ 9166683 w 11830043"/>
              <a:gd name="connsiteY2558" fmla="*/ 4111441 h 6533995"/>
              <a:gd name="connsiteX2559" fmla="*/ 9176467 w 11830043"/>
              <a:gd name="connsiteY2559" fmla="*/ 4101717 h 6533995"/>
              <a:gd name="connsiteX2560" fmla="*/ 8935237 w 11830043"/>
              <a:gd name="connsiteY2560" fmla="*/ 4101717 h 6533995"/>
              <a:gd name="connsiteX2561" fmla="*/ 8944958 w 11830043"/>
              <a:gd name="connsiteY2561" fmla="*/ 4111441 h 6533995"/>
              <a:gd name="connsiteX2562" fmla="*/ 8935237 w 11830043"/>
              <a:gd name="connsiteY2562" fmla="*/ 4121228 h 6533995"/>
              <a:gd name="connsiteX2563" fmla="*/ 8925454 w 11830043"/>
              <a:gd name="connsiteY2563" fmla="*/ 4111441 h 6533995"/>
              <a:gd name="connsiteX2564" fmla="*/ 8935237 w 11830043"/>
              <a:gd name="connsiteY2564" fmla="*/ 4101717 h 6533995"/>
              <a:gd name="connsiteX2565" fmla="*/ 8694009 w 11830043"/>
              <a:gd name="connsiteY2565" fmla="*/ 4101717 h 6533995"/>
              <a:gd name="connsiteX2566" fmla="*/ 8703730 w 11830043"/>
              <a:gd name="connsiteY2566" fmla="*/ 4111441 h 6533995"/>
              <a:gd name="connsiteX2567" fmla="*/ 8694009 w 11830043"/>
              <a:gd name="connsiteY2567" fmla="*/ 4121228 h 6533995"/>
              <a:gd name="connsiteX2568" fmla="*/ 8684289 w 11830043"/>
              <a:gd name="connsiteY2568" fmla="*/ 4111441 h 6533995"/>
              <a:gd name="connsiteX2569" fmla="*/ 8694009 w 11830043"/>
              <a:gd name="connsiteY2569" fmla="*/ 4101717 h 6533995"/>
              <a:gd name="connsiteX2570" fmla="*/ 8452781 w 11830043"/>
              <a:gd name="connsiteY2570" fmla="*/ 4101717 h 6533995"/>
              <a:gd name="connsiteX2571" fmla="*/ 8462566 w 11830043"/>
              <a:gd name="connsiteY2571" fmla="*/ 4111441 h 6533995"/>
              <a:gd name="connsiteX2572" fmla="*/ 8452781 w 11830043"/>
              <a:gd name="connsiteY2572" fmla="*/ 4121228 h 6533995"/>
              <a:gd name="connsiteX2573" fmla="*/ 8443061 w 11830043"/>
              <a:gd name="connsiteY2573" fmla="*/ 4111441 h 6533995"/>
              <a:gd name="connsiteX2574" fmla="*/ 8452781 w 11830043"/>
              <a:gd name="connsiteY2574" fmla="*/ 4101717 h 6533995"/>
              <a:gd name="connsiteX2575" fmla="*/ 8211553 w 11830043"/>
              <a:gd name="connsiteY2575" fmla="*/ 4101717 h 6533995"/>
              <a:gd name="connsiteX2576" fmla="*/ 8221273 w 11830043"/>
              <a:gd name="connsiteY2576" fmla="*/ 4111441 h 6533995"/>
              <a:gd name="connsiteX2577" fmla="*/ 8211553 w 11830043"/>
              <a:gd name="connsiteY2577" fmla="*/ 4121228 h 6533995"/>
              <a:gd name="connsiteX2578" fmla="*/ 8201769 w 11830043"/>
              <a:gd name="connsiteY2578" fmla="*/ 4111441 h 6533995"/>
              <a:gd name="connsiteX2579" fmla="*/ 8211553 w 11830043"/>
              <a:gd name="connsiteY2579" fmla="*/ 4101717 h 6533995"/>
              <a:gd name="connsiteX2580" fmla="*/ 7970260 w 11830043"/>
              <a:gd name="connsiteY2580" fmla="*/ 4101717 h 6533995"/>
              <a:gd name="connsiteX2581" fmla="*/ 7980044 w 11830043"/>
              <a:gd name="connsiteY2581" fmla="*/ 4111441 h 6533995"/>
              <a:gd name="connsiteX2582" fmla="*/ 7970260 w 11830043"/>
              <a:gd name="connsiteY2582" fmla="*/ 4121228 h 6533995"/>
              <a:gd name="connsiteX2583" fmla="*/ 7960477 w 11830043"/>
              <a:gd name="connsiteY2583" fmla="*/ 4111441 h 6533995"/>
              <a:gd name="connsiteX2584" fmla="*/ 7970260 w 11830043"/>
              <a:gd name="connsiteY2584" fmla="*/ 4101717 h 6533995"/>
              <a:gd name="connsiteX2585" fmla="*/ 7729032 w 11830043"/>
              <a:gd name="connsiteY2585" fmla="*/ 4101717 h 6533995"/>
              <a:gd name="connsiteX2586" fmla="*/ 7738753 w 11830043"/>
              <a:gd name="connsiteY2586" fmla="*/ 4111441 h 6533995"/>
              <a:gd name="connsiteX2587" fmla="*/ 7729032 w 11830043"/>
              <a:gd name="connsiteY2587" fmla="*/ 4121228 h 6533995"/>
              <a:gd name="connsiteX2588" fmla="*/ 7719249 w 11830043"/>
              <a:gd name="connsiteY2588" fmla="*/ 4111441 h 6533995"/>
              <a:gd name="connsiteX2589" fmla="*/ 7729032 w 11830043"/>
              <a:gd name="connsiteY2589" fmla="*/ 4101717 h 6533995"/>
              <a:gd name="connsiteX2590" fmla="*/ 7487803 w 11830043"/>
              <a:gd name="connsiteY2590" fmla="*/ 4101717 h 6533995"/>
              <a:gd name="connsiteX2591" fmla="*/ 7497524 w 11830043"/>
              <a:gd name="connsiteY2591" fmla="*/ 4111441 h 6533995"/>
              <a:gd name="connsiteX2592" fmla="*/ 7487803 w 11830043"/>
              <a:gd name="connsiteY2592" fmla="*/ 4121228 h 6533995"/>
              <a:gd name="connsiteX2593" fmla="*/ 7478019 w 11830043"/>
              <a:gd name="connsiteY2593" fmla="*/ 4111441 h 6533995"/>
              <a:gd name="connsiteX2594" fmla="*/ 7487803 w 11830043"/>
              <a:gd name="connsiteY2594" fmla="*/ 4101717 h 6533995"/>
              <a:gd name="connsiteX2595" fmla="*/ 7246575 w 11830043"/>
              <a:gd name="connsiteY2595" fmla="*/ 4101717 h 6533995"/>
              <a:gd name="connsiteX2596" fmla="*/ 7256359 w 11830043"/>
              <a:gd name="connsiteY2596" fmla="*/ 4111441 h 6533995"/>
              <a:gd name="connsiteX2597" fmla="*/ 7246575 w 11830043"/>
              <a:gd name="connsiteY2597" fmla="*/ 4121228 h 6533995"/>
              <a:gd name="connsiteX2598" fmla="*/ 7236855 w 11830043"/>
              <a:gd name="connsiteY2598" fmla="*/ 4111441 h 6533995"/>
              <a:gd name="connsiteX2599" fmla="*/ 7246575 w 11830043"/>
              <a:gd name="connsiteY2599" fmla="*/ 4101717 h 6533995"/>
              <a:gd name="connsiteX2600" fmla="*/ 7005346 w 11830043"/>
              <a:gd name="connsiteY2600" fmla="*/ 4101717 h 6533995"/>
              <a:gd name="connsiteX2601" fmla="*/ 7015130 w 11830043"/>
              <a:gd name="connsiteY2601" fmla="*/ 4111441 h 6533995"/>
              <a:gd name="connsiteX2602" fmla="*/ 7005346 w 11830043"/>
              <a:gd name="connsiteY2602" fmla="*/ 4121228 h 6533995"/>
              <a:gd name="connsiteX2603" fmla="*/ 6995626 w 11830043"/>
              <a:gd name="connsiteY2603" fmla="*/ 4111441 h 6533995"/>
              <a:gd name="connsiteX2604" fmla="*/ 7005346 w 11830043"/>
              <a:gd name="connsiteY2604" fmla="*/ 4101717 h 6533995"/>
              <a:gd name="connsiteX2605" fmla="*/ 6764118 w 11830043"/>
              <a:gd name="connsiteY2605" fmla="*/ 4101717 h 6533995"/>
              <a:gd name="connsiteX2606" fmla="*/ 6773902 w 11830043"/>
              <a:gd name="connsiteY2606" fmla="*/ 4111441 h 6533995"/>
              <a:gd name="connsiteX2607" fmla="*/ 6764118 w 11830043"/>
              <a:gd name="connsiteY2607" fmla="*/ 4121228 h 6533995"/>
              <a:gd name="connsiteX2608" fmla="*/ 6754335 w 11830043"/>
              <a:gd name="connsiteY2608" fmla="*/ 4111441 h 6533995"/>
              <a:gd name="connsiteX2609" fmla="*/ 6764118 w 11830043"/>
              <a:gd name="connsiteY2609" fmla="*/ 4101717 h 6533995"/>
              <a:gd name="connsiteX2610" fmla="*/ 6522889 w 11830043"/>
              <a:gd name="connsiteY2610" fmla="*/ 4101717 h 6533995"/>
              <a:gd name="connsiteX2611" fmla="*/ 6532610 w 11830043"/>
              <a:gd name="connsiteY2611" fmla="*/ 4111441 h 6533995"/>
              <a:gd name="connsiteX2612" fmla="*/ 6522889 w 11830043"/>
              <a:gd name="connsiteY2612" fmla="*/ 4121228 h 6533995"/>
              <a:gd name="connsiteX2613" fmla="*/ 6513105 w 11830043"/>
              <a:gd name="connsiteY2613" fmla="*/ 4111441 h 6533995"/>
              <a:gd name="connsiteX2614" fmla="*/ 6522889 w 11830043"/>
              <a:gd name="connsiteY2614" fmla="*/ 4101717 h 6533995"/>
              <a:gd name="connsiteX2615" fmla="*/ 6281661 w 11830043"/>
              <a:gd name="connsiteY2615" fmla="*/ 4101717 h 6533995"/>
              <a:gd name="connsiteX2616" fmla="*/ 6291381 w 11830043"/>
              <a:gd name="connsiteY2616" fmla="*/ 4111441 h 6533995"/>
              <a:gd name="connsiteX2617" fmla="*/ 6281661 w 11830043"/>
              <a:gd name="connsiteY2617" fmla="*/ 4121228 h 6533995"/>
              <a:gd name="connsiteX2618" fmla="*/ 6271877 w 11830043"/>
              <a:gd name="connsiteY2618" fmla="*/ 4111441 h 6533995"/>
              <a:gd name="connsiteX2619" fmla="*/ 6281661 w 11830043"/>
              <a:gd name="connsiteY2619" fmla="*/ 4101717 h 6533995"/>
              <a:gd name="connsiteX2620" fmla="*/ 6040432 w 11830043"/>
              <a:gd name="connsiteY2620" fmla="*/ 4101717 h 6533995"/>
              <a:gd name="connsiteX2621" fmla="*/ 6050216 w 11830043"/>
              <a:gd name="connsiteY2621" fmla="*/ 4111441 h 6533995"/>
              <a:gd name="connsiteX2622" fmla="*/ 6040432 w 11830043"/>
              <a:gd name="connsiteY2622" fmla="*/ 4121228 h 6533995"/>
              <a:gd name="connsiteX2623" fmla="*/ 6030712 w 11830043"/>
              <a:gd name="connsiteY2623" fmla="*/ 4111441 h 6533995"/>
              <a:gd name="connsiteX2624" fmla="*/ 6040432 w 11830043"/>
              <a:gd name="connsiteY2624" fmla="*/ 4101717 h 6533995"/>
              <a:gd name="connsiteX2625" fmla="*/ 5799205 w 11830043"/>
              <a:gd name="connsiteY2625" fmla="*/ 4101717 h 6533995"/>
              <a:gd name="connsiteX2626" fmla="*/ 5808989 w 11830043"/>
              <a:gd name="connsiteY2626" fmla="*/ 4111441 h 6533995"/>
              <a:gd name="connsiteX2627" fmla="*/ 5799205 w 11830043"/>
              <a:gd name="connsiteY2627" fmla="*/ 4121228 h 6533995"/>
              <a:gd name="connsiteX2628" fmla="*/ 5789486 w 11830043"/>
              <a:gd name="connsiteY2628" fmla="*/ 4111441 h 6533995"/>
              <a:gd name="connsiteX2629" fmla="*/ 5799205 w 11830043"/>
              <a:gd name="connsiteY2629" fmla="*/ 4101717 h 6533995"/>
              <a:gd name="connsiteX2630" fmla="*/ 5557991 w 11830043"/>
              <a:gd name="connsiteY2630" fmla="*/ 4101717 h 6533995"/>
              <a:gd name="connsiteX2631" fmla="*/ 5567774 w 11830043"/>
              <a:gd name="connsiteY2631" fmla="*/ 4111441 h 6533995"/>
              <a:gd name="connsiteX2632" fmla="*/ 5557991 w 11830043"/>
              <a:gd name="connsiteY2632" fmla="*/ 4121228 h 6533995"/>
              <a:gd name="connsiteX2633" fmla="*/ 5548208 w 11830043"/>
              <a:gd name="connsiteY2633" fmla="*/ 4111441 h 6533995"/>
              <a:gd name="connsiteX2634" fmla="*/ 5557991 w 11830043"/>
              <a:gd name="connsiteY2634" fmla="*/ 4101717 h 6533995"/>
              <a:gd name="connsiteX2635" fmla="*/ 5316710 w 11830043"/>
              <a:gd name="connsiteY2635" fmla="*/ 4101717 h 6533995"/>
              <a:gd name="connsiteX2636" fmla="*/ 5326429 w 11830043"/>
              <a:gd name="connsiteY2636" fmla="*/ 4111441 h 6533995"/>
              <a:gd name="connsiteX2637" fmla="*/ 5316710 w 11830043"/>
              <a:gd name="connsiteY2637" fmla="*/ 4121228 h 6533995"/>
              <a:gd name="connsiteX2638" fmla="*/ 5306924 w 11830043"/>
              <a:gd name="connsiteY2638" fmla="*/ 4111441 h 6533995"/>
              <a:gd name="connsiteX2639" fmla="*/ 5316710 w 11830043"/>
              <a:gd name="connsiteY2639" fmla="*/ 4101717 h 6533995"/>
              <a:gd name="connsiteX2640" fmla="*/ 5075486 w 11830043"/>
              <a:gd name="connsiteY2640" fmla="*/ 4101717 h 6533995"/>
              <a:gd name="connsiteX2641" fmla="*/ 5085202 w 11830043"/>
              <a:gd name="connsiteY2641" fmla="*/ 4111441 h 6533995"/>
              <a:gd name="connsiteX2642" fmla="*/ 5075486 w 11830043"/>
              <a:gd name="connsiteY2642" fmla="*/ 4121228 h 6533995"/>
              <a:gd name="connsiteX2643" fmla="*/ 5065705 w 11830043"/>
              <a:gd name="connsiteY2643" fmla="*/ 4111441 h 6533995"/>
              <a:gd name="connsiteX2644" fmla="*/ 5075486 w 11830043"/>
              <a:gd name="connsiteY2644" fmla="*/ 4101717 h 6533995"/>
              <a:gd name="connsiteX2645" fmla="*/ 4834252 w 11830043"/>
              <a:gd name="connsiteY2645" fmla="*/ 4101717 h 6533995"/>
              <a:gd name="connsiteX2646" fmla="*/ 4844040 w 11830043"/>
              <a:gd name="connsiteY2646" fmla="*/ 4111441 h 6533995"/>
              <a:gd name="connsiteX2647" fmla="*/ 4834252 w 11830043"/>
              <a:gd name="connsiteY2647" fmla="*/ 4121228 h 6533995"/>
              <a:gd name="connsiteX2648" fmla="*/ 4824534 w 11830043"/>
              <a:gd name="connsiteY2648" fmla="*/ 4111441 h 6533995"/>
              <a:gd name="connsiteX2649" fmla="*/ 4834252 w 11830043"/>
              <a:gd name="connsiteY2649" fmla="*/ 4101717 h 6533995"/>
              <a:gd name="connsiteX2650" fmla="*/ 4593019 w 11830043"/>
              <a:gd name="connsiteY2650" fmla="*/ 4101717 h 6533995"/>
              <a:gd name="connsiteX2651" fmla="*/ 4602795 w 11830043"/>
              <a:gd name="connsiteY2651" fmla="*/ 4111441 h 6533995"/>
              <a:gd name="connsiteX2652" fmla="*/ 4593019 w 11830043"/>
              <a:gd name="connsiteY2652" fmla="*/ 4121228 h 6533995"/>
              <a:gd name="connsiteX2653" fmla="*/ 4583304 w 11830043"/>
              <a:gd name="connsiteY2653" fmla="*/ 4111441 h 6533995"/>
              <a:gd name="connsiteX2654" fmla="*/ 4593019 w 11830043"/>
              <a:gd name="connsiteY2654" fmla="*/ 4101717 h 6533995"/>
              <a:gd name="connsiteX2655" fmla="*/ 4351806 w 11830043"/>
              <a:gd name="connsiteY2655" fmla="*/ 4101717 h 6533995"/>
              <a:gd name="connsiteX2656" fmla="*/ 4361580 w 11830043"/>
              <a:gd name="connsiteY2656" fmla="*/ 4111441 h 6533995"/>
              <a:gd name="connsiteX2657" fmla="*/ 4351806 w 11830043"/>
              <a:gd name="connsiteY2657" fmla="*/ 4121228 h 6533995"/>
              <a:gd name="connsiteX2658" fmla="*/ 4342006 w 11830043"/>
              <a:gd name="connsiteY2658" fmla="*/ 4111441 h 6533995"/>
              <a:gd name="connsiteX2659" fmla="*/ 4351806 w 11830043"/>
              <a:gd name="connsiteY2659" fmla="*/ 4101717 h 6533995"/>
              <a:gd name="connsiteX2660" fmla="*/ 4110581 w 11830043"/>
              <a:gd name="connsiteY2660" fmla="*/ 4101717 h 6533995"/>
              <a:gd name="connsiteX2661" fmla="*/ 4120362 w 11830043"/>
              <a:gd name="connsiteY2661" fmla="*/ 4111441 h 6533995"/>
              <a:gd name="connsiteX2662" fmla="*/ 4110581 w 11830043"/>
              <a:gd name="connsiteY2662" fmla="*/ 4121228 h 6533995"/>
              <a:gd name="connsiteX2663" fmla="*/ 4100799 w 11830043"/>
              <a:gd name="connsiteY2663" fmla="*/ 4111441 h 6533995"/>
              <a:gd name="connsiteX2664" fmla="*/ 4110581 w 11830043"/>
              <a:gd name="connsiteY2664" fmla="*/ 4101717 h 6533995"/>
              <a:gd name="connsiteX2665" fmla="*/ 3869431 w 11830043"/>
              <a:gd name="connsiteY2665" fmla="*/ 4101717 h 6533995"/>
              <a:gd name="connsiteX2666" fmla="*/ 3879149 w 11830043"/>
              <a:gd name="connsiteY2666" fmla="*/ 4111441 h 6533995"/>
              <a:gd name="connsiteX2667" fmla="*/ 3869431 w 11830043"/>
              <a:gd name="connsiteY2667" fmla="*/ 4121228 h 6533995"/>
              <a:gd name="connsiteX2668" fmla="*/ 3859648 w 11830043"/>
              <a:gd name="connsiteY2668" fmla="*/ 4111441 h 6533995"/>
              <a:gd name="connsiteX2669" fmla="*/ 3869431 w 11830043"/>
              <a:gd name="connsiteY2669" fmla="*/ 4101717 h 6533995"/>
              <a:gd name="connsiteX2670" fmla="*/ 3628212 w 11830043"/>
              <a:gd name="connsiteY2670" fmla="*/ 4101717 h 6533995"/>
              <a:gd name="connsiteX2671" fmla="*/ 3637936 w 11830043"/>
              <a:gd name="connsiteY2671" fmla="*/ 4111441 h 6533995"/>
              <a:gd name="connsiteX2672" fmla="*/ 3628212 w 11830043"/>
              <a:gd name="connsiteY2672" fmla="*/ 4121228 h 6533995"/>
              <a:gd name="connsiteX2673" fmla="*/ 3618432 w 11830043"/>
              <a:gd name="connsiteY2673" fmla="*/ 4111441 h 6533995"/>
              <a:gd name="connsiteX2674" fmla="*/ 3628212 w 11830043"/>
              <a:gd name="connsiteY2674" fmla="*/ 4101717 h 6533995"/>
              <a:gd name="connsiteX2675" fmla="*/ 3386958 w 11830043"/>
              <a:gd name="connsiteY2675" fmla="*/ 4101717 h 6533995"/>
              <a:gd name="connsiteX2676" fmla="*/ 3396744 w 11830043"/>
              <a:gd name="connsiteY2676" fmla="*/ 4111441 h 6533995"/>
              <a:gd name="connsiteX2677" fmla="*/ 3386958 w 11830043"/>
              <a:gd name="connsiteY2677" fmla="*/ 4121228 h 6533995"/>
              <a:gd name="connsiteX2678" fmla="*/ 3377237 w 11830043"/>
              <a:gd name="connsiteY2678" fmla="*/ 4111441 h 6533995"/>
              <a:gd name="connsiteX2679" fmla="*/ 3386958 w 11830043"/>
              <a:gd name="connsiteY2679" fmla="*/ 4101717 h 6533995"/>
              <a:gd name="connsiteX2680" fmla="*/ 3145751 w 11830043"/>
              <a:gd name="connsiteY2680" fmla="*/ 4101717 h 6533995"/>
              <a:gd name="connsiteX2681" fmla="*/ 3155533 w 11830043"/>
              <a:gd name="connsiteY2681" fmla="*/ 4111441 h 6533995"/>
              <a:gd name="connsiteX2682" fmla="*/ 3145751 w 11830043"/>
              <a:gd name="connsiteY2682" fmla="*/ 4121228 h 6533995"/>
              <a:gd name="connsiteX2683" fmla="*/ 3136033 w 11830043"/>
              <a:gd name="connsiteY2683" fmla="*/ 4111441 h 6533995"/>
              <a:gd name="connsiteX2684" fmla="*/ 3145751 w 11830043"/>
              <a:gd name="connsiteY2684" fmla="*/ 4101717 h 6533995"/>
              <a:gd name="connsiteX2685" fmla="*/ 2904573 w 11830043"/>
              <a:gd name="connsiteY2685" fmla="*/ 4101717 h 6533995"/>
              <a:gd name="connsiteX2686" fmla="*/ 2914356 w 11830043"/>
              <a:gd name="connsiteY2686" fmla="*/ 4111441 h 6533995"/>
              <a:gd name="connsiteX2687" fmla="*/ 2904573 w 11830043"/>
              <a:gd name="connsiteY2687" fmla="*/ 4121228 h 6533995"/>
              <a:gd name="connsiteX2688" fmla="*/ 2894792 w 11830043"/>
              <a:gd name="connsiteY2688" fmla="*/ 4111441 h 6533995"/>
              <a:gd name="connsiteX2689" fmla="*/ 2904573 w 11830043"/>
              <a:gd name="connsiteY2689" fmla="*/ 4101717 h 6533995"/>
              <a:gd name="connsiteX2690" fmla="*/ 2663275 w 11830043"/>
              <a:gd name="connsiteY2690" fmla="*/ 4101717 h 6533995"/>
              <a:gd name="connsiteX2691" fmla="*/ 2672998 w 11830043"/>
              <a:gd name="connsiteY2691" fmla="*/ 4111441 h 6533995"/>
              <a:gd name="connsiteX2692" fmla="*/ 2663275 w 11830043"/>
              <a:gd name="connsiteY2692" fmla="*/ 4121228 h 6533995"/>
              <a:gd name="connsiteX2693" fmla="*/ 2653493 w 11830043"/>
              <a:gd name="connsiteY2693" fmla="*/ 4111441 h 6533995"/>
              <a:gd name="connsiteX2694" fmla="*/ 2663275 w 11830043"/>
              <a:gd name="connsiteY2694" fmla="*/ 4101717 h 6533995"/>
              <a:gd name="connsiteX2695" fmla="*/ 2422038 w 11830043"/>
              <a:gd name="connsiteY2695" fmla="*/ 4101717 h 6533995"/>
              <a:gd name="connsiteX2696" fmla="*/ 2431754 w 11830043"/>
              <a:gd name="connsiteY2696" fmla="*/ 4111441 h 6533995"/>
              <a:gd name="connsiteX2697" fmla="*/ 2422038 w 11830043"/>
              <a:gd name="connsiteY2697" fmla="*/ 4121228 h 6533995"/>
              <a:gd name="connsiteX2698" fmla="*/ 2412257 w 11830043"/>
              <a:gd name="connsiteY2698" fmla="*/ 4111441 h 6533995"/>
              <a:gd name="connsiteX2699" fmla="*/ 2422038 w 11830043"/>
              <a:gd name="connsiteY2699" fmla="*/ 4101717 h 6533995"/>
              <a:gd name="connsiteX2700" fmla="*/ 2180788 w 11830043"/>
              <a:gd name="connsiteY2700" fmla="*/ 4101717 h 6533995"/>
              <a:gd name="connsiteX2701" fmla="*/ 2190580 w 11830043"/>
              <a:gd name="connsiteY2701" fmla="*/ 4111441 h 6533995"/>
              <a:gd name="connsiteX2702" fmla="*/ 2180788 w 11830043"/>
              <a:gd name="connsiteY2702" fmla="*/ 4121228 h 6533995"/>
              <a:gd name="connsiteX2703" fmla="*/ 2171085 w 11830043"/>
              <a:gd name="connsiteY2703" fmla="*/ 4111441 h 6533995"/>
              <a:gd name="connsiteX2704" fmla="*/ 2180788 w 11830043"/>
              <a:gd name="connsiteY2704" fmla="*/ 4101717 h 6533995"/>
              <a:gd name="connsiteX2705" fmla="*/ 1939583 w 11830043"/>
              <a:gd name="connsiteY2705" fmla="*/ 4101717 h 6533995"/>
              <a:gd name="connsiteX2706" fmla="*/ 1949366 w 11830043"/>
              <a:gd name="connsiteY2706" fmla="*/ 4111441 h 6533995"/>
              <a:gd name="connsiteX2707" fmla="*/ 1939583 w 11830043"/>
              <a:gd name="connsiteY2707" fmla="*/ 4121228 h 6533995"/>
              <a:gd name="connsiteX2708" fmla="*/ 1929861 w 11830043"/>
              <a:gd name="connsiteY2708" fmla="*/ 4111441 h 6533995"/>
              <a:gd name="connsiteX2709" fmla="*/ 1939583 w 11830043"/>
              <a:gd name="connsiteY2709" fmla="*/ 4101717 h 6533995"/>
              <a:gd name="connsiteX2710" fmla="*/ 1698332 w 11830043"/>
              <a:gd name="connsiteY2710" fmla="*/ 4101717 h 6533995"/>
              <a:gd name="connsiteX2711" fmla="*/ 1708118 w 11830043"/>
              <a:gd name="connsiteY2711" fmla="*/ 4111441 h 6533995"/>
              <a:gd name="connsiteX2712" fmla="*/ 1698332 w 11830043"/>
              <a:gd name="connsiteY2712" fmla="*/ 4121228 h 6533995"/>
              <a:gd name="connsiteX2713" fmla="*/ 1688548 w 11830043"/>
              <a:gd name="connsiteY2713" fmla="*/ 4111441 h 6533995"/>
              <a:gd name="connsiteX2714" fmla="*/ 1698332 w 11830043"/>
              <a:gd name="connsiteY2714" fmla="*/ 4101717 h 6533995"/>
              <a:gd name="connsiteX2715" fmla="*/ 1457108 w 11830043"/>
              <a:gd name="connsiteY2715" fmla="*/ 4101717 h 6533995"/>
              <a:gd name="connsiteX2716" fmla="*/ 1466828 w 11830043"/>
              <a:gd name="connsiteY2716" fmla="*/ 4111441 h 6533995"/>
              <a:gd name="connsiteX2717" fmla="*/ 1457108 w 11830043"/>
              <a:gd name="connsiteY2717" fmla="*/ 4121228 h 6533995"/>
              <a:gd name="connsiteX2718" fmla="*/ 1447324 w 11830043"/>
              <a:gd name="connsiteY2718" fmla="*/ 4111441 h 6533995"/>
              <a:gd name="connsiteX2719" fmla="*/ 1457108 w 11830043"/>
              <a:gd name="connsiteY2719" fmla="*/ 4101717 h 6533995"/>
              <a:gd name="connsiteX2720" fmla="*/ 1215886 w 11830043"/>
              <a:gd name="connsiteY2720" fmla="*/ 4101717 h 6533995"/>
              <a:gd name="connsiteX2721" fmla="*/ 1225670 w 11830043"/>
              <a:gd name="connsiteY2721" fmla="*/ 4111441 h 6533995"/>
              <a:gd name="connsiteX2722" fmla="*/ 1215886 w 11830043"/>
              <a:gd name="connsiteY2722" fmla="*/ 4121228 h 6533995"/>
              <a:gd name="connsiteX2723" fmla="*/ 1206166 w 11830043"/>
              <a:gd name="connsiteY2723" fmla="*/ 4111441 h 6533995"/>
              <a:gd name="connsiteX2724" fmla="*/ 1215886 w 11830043"/>
              <a:gd name="connsiteY2724" fmla="*/ 4101717 h 6533995"/>
              <a:gd name="connsiteX2725" fmla="*/ 974666 w 11830043"/>
              <a:gd name="connsiteY2725" fmla="*/ 4101717 h 6533995"/>
              <a:gd name="connsiteX2726" fmla="*/ 984450 w 11830043"/>
              <a:gd name="connsiteY2726" fmla="*/ 4111441 h 6533995"/>
              <a:gd name="connsiteX2727" fmla="*/ 974666 w 11830043"/>
              <a:gd name="connsiteY2727" fmla="*/ 4121228 h 6533995"/>
              <a:gd name="connsiteX2728" fmla="*/ 964946 w 11830043"/>
              <a:gd name="connsiteY2728" fmla="*/ 4111441 h 6533995"/>
              <a:gd name="connsiteX2729" fmla="*/ 974666 w 11830043"/>
              <a:gd name="connsiteY2729" fmla="*/ 4101717 h 6533995"/>
              <a:gd name="connsiteX2730" fmla="*/ 733446 w 11830043"/>
              <a:gd name="connsiteY2730" fmla="*/ 4101717 h 6533995"/>
              <a:gd name="connsiteX2731" fmla="*/ 743166 w 11830043"/>
              <a:gd name="connsiteY2731" fmla="*/ 4111441 h 6533995"/>
              <a:gd name="connsiteX2732" fmla="*/ 733446 w 11830043"/>
              <a:gd name="connsiteY2732" fmla="*/ 4121228 h 6533995"/>
              <a:gd name="connsiteX2733" fmla="*/ 723662 w 11830043"/>
              <a:gd name="connsiteY2733" fmla="*/ 4111441 h 6533995"/>
              <a:gd name="connsiteX2734" fmla="*/ 733446 w 11830043"/>
              <a:gd name="connsiteY2734" fmla="*/ 4101717 h 6533995"/>
              <a:gd name="connsiteX2735" fmla="*/ 492225 w 11830043"/>
              <a:gd name="connsiteY2735" fmla="*/ 4101717 h 6533995"/>
              <a:gd name="connsiteX2736" fmla="*/ 501945 w 11830043"/>
              <a:gd name="connsiteY2736" fmla="*/ 4111441 h 6533995"/>
              <a:gd name="connsiteX2737" fmla="*/ 492225 w 11830043"/>
              <a:gd name="connsiteY2737" fmla="*/ 4121228 h 6533995"/>
              <a:gd name="connsiteX2738" fmla="*/ 482442 w 11830043"/>
              <a:gd name="connsiteY2738" fmla="*/ 4111441 h 6533995"/>
              <a:gd name="connsiteX2739" fmla="*/ 492225 w 11830043"/>
              <a:gd name="connsiteY2739" fmla="*/ 4101717 h 6533995"/>
              <a:gd name="connsiteX2740" fmla="*/ 251006 w 11830043"/>
              <a:gd name="connsiteY2740" fmla="*/ 4101717 h 6533995"/>
              <a:gd name="connsiteX2741" fmla="*/ 260790 w 11830043"/>
              <a:gd name="connsiteY2741" fmla="*/ 4111441 h 6533995"/>
              <a:gd name="connsiteX2742" fmla="*/ 251006 w 11830043"/>
              <a:gd name="connsiteY2742" fmla="*/ 4121228 h 6533995"/>
              <a:gd name="connsiteX2743" fmla="*/ 241286 w 11830043"/>
              <a:gd name="connsiteY2743" fmla="*/ 4111441 h 6533995"/>
              <a:gd name="connsiteX2744" fmla="*/ 251006 w 11830043"/>
              <a:gd name="connsiteY2744" fmla="*/ 4101717 h 6533995"/>
              <a:gd name="connsiteX2745" fmla="*/ 9723 w 11830043"/>
              <a:gd name="connsiteY2745" fmla="*/ 4101717 h 6533995"/>
              <a:gd name="connsiteX2746" fmla="*/ 19506 w 11830043"/>
              <a:gd name="connsiteY2746" fmla="*/ 4111441 h 6533995"/>
              <a:gd name="connsiteX2747" fmla="*/ 9723 w 11830043"/>
              <a:gd name="connsiteY2747" fmla="*/ 4121228 h 6533995"/>
              <a:gd name="connsiteX2748" fmla="*/ 3 w 11830043"/>
              <a:gd name="connsiteY2748" fmla="*/ 4111441 h 6533995"/>
              <a:gd name="connsiteX2749" fmla="*/ 9723 w 11830043"/>
              <a:gd name="connsiteY2749" fmla="*/ 4101717 h 6533995"/>
              <a:gd name="connsiteX2750" fmla="*/ 11820259 w 11830043"/>
              <a:gd name="connsiteY2750" fmla="*/ 3860402 h 6533995"/>
              <a:gd name="connsiteX2751" fmla="*/ 11830043 w 11830043"/>
              <a:gd name="connsiteY2751" fmla="*/ 3870190 h 6533995"/>
              <a:gd name="connsiteX2752" fmla="*/ 11820259 w 11830043"/>
              <a:gd name="connsiteY2752" fmla="*/ 3879913 h 6533995"/>
              <a:gd name="connsiteX2753" fmla="*/ 11810539 w 11830043"/>
              <a:gd name="connsiteY2753" fmla="*/ 3870190 h 6533995"/>
              <a:gd name="connsiteX2754" fmla="*/ 11820259 w 11830043"/>
              <a:gd name="connsiteY2754" fmla="*/ 3860402 h 6533995"/>
              <a:gd name="connsiteX2755" fmla="*/ 11579030 w 11830043"/>
              <a:gd name="connsiteY2755" fmla="*/ 3860402 h 6533995"/>
              <a:gd name="connsiteX2756" fmla="*/ 11588815 w 11830043"/>
              <a:gd name="connsiteY2756" fmla="*/ 3870190 h 6533995"/>
              <a:gd name="connsiteX2757" fmla="*/ 11579030 w 11830043"/>
              <a:gd name="connsiteY2757" fmla="*/ 3879913 h 6533995"/>
              <a:gd name="connsiteX2758" fmla="*/ 11569310 w 11830043"/>
              <a:gd name="connsiteY2758" fmla="*/ 3870190 h 6533995"/>
              <a:gd name="connsiteX2759" fmla="*/ 11579030 w 11830043"/>
              <a:gd name="connsiteY2759" fmla="*/ 3860402 h 6533995"/>
              <a:gd name="connsiteX2760" fmla="*/ 11337802 w 11830043"/>
              <a:gd name="connsiteY2760" fmla="*/ 3860402 h 6533995"/>
              <a:gd name="connsiteX2761" fmla="*/ 11347587 w 11830043"/>
              <a:gd name="connsiteY2761" fmla="*/ 3870190 h 6533995"/>
              <a:gd name="connsiteX2762" fmla="*/ 11337802 w 11830043"/>
              <a:gd name="connsiteY2762" fmla="*/ 3879913 h 6533995"/>
              <a:gd name="connsiteX2763" fmla="*/ 11328082 w 11830043"/>
              <a:gd name="connsiteY2763" fmla="*/ 3870190 h 6533995"/>
              <a:gd name="connsiteX2764" fmla="*/ 11337802 w 11830043"/>
              <a:gd name="connsiteY2764" fmla="*/ 3860402 h 6533995"/>
              <a:gd name="connsiteX2765" fmla="*/ 11096574 w 11830043"/>
              <a:gd name="connsiteY2765" fmla="*/ 3860402 h 6533995"/>
              <a:gd name="connsiteX2766" fmla="*/ 11106294 w 11830043"/>
              <a:gd name="connsiteY2766" fmla="*/ 3870190 h 6533995"/>
              <a:gd name="connsiteX2767" fmla="*/ 11096574 w 11830043"/>
              <a:gd name="connsiteY2767" fmla="*/ 3879913 h 6533995"/>
              <a:gd name="connsiteX2768" fmla="*/ 11086790 w 11830043"/>
              <a:gd name="connsiteY2768" fmla="*/ 3870190 h 6533995"/>
              <a:gd name="connsiteX2769" fmla="*/ 11096574 w 11830043"/>
              <a:gd name="connsiteY2769" fmla="*/ 3860402 h 6533995"/>
              <a:gd name="connsiteX2770" fmla="*/ 10855345 w 11830043"/>
              <a:gd name="connsiteY2770" fmla="*/ 3860402 h 6533995"/>
              <a:gd name="connsiteX2771" fmla="*/ 10865065 w 11830043"/>
              <a:gd name="connsiteY2771" fmla="*/ 3870190 h 6533995"/>
              <a:gd name="connsiteX2772" fmla="*/ 10855345 w 11830043"/>
              <a:gd name="connsiteY2772" fmla="*/ 3879913 h 6533995"/>
              <a:gd name="connsiteX2773" fmla="*/ 10845625 w 11830043"/>
              <a:gd name="connsiteY2773" fmla="*/ 3870190 h 6533995"/>
              <a:gd name="connsiteX2774" fmla="*/ 10855345 w 11830043"/>
              <a:gd name="connsiteY2774" fmla="*/ 3860402 h 6533995"/>
              <a:gd name="connsiteX2775" fmla="*/ 10614116 w 11830043"/>
              <a:gd name="connsiteY2775" fmla="*/ 3860402 h 6533995"/>
              <a:gd name="connsiteX2776" fmla="*/ 10623901 w 11830043"/>
              <a:gd name="connsiteY2776" fmla="*/ 3870190 h 6533995"/>
              <a:gd name="connsiteX2777" fmla="*/ 10614116 w 11830043"/>
              <a:gd name="connsiteY2777" fmla="*/ 3879913 h 6533995"/>
              <a:gd name="connsiteX2778" fmla="*/ 10604396 w 11830043"/>
              <a:gd name="connsiteY2778" fmla="*/ 3870190 h 6533995"/>
              <a:gd name="connsiteX2779" fmla="*/ 10614116 w 11830043"/>
              <a:gd name="connsiteY2779" fmla="*/ 3860402 h 6533995"/>
              <a:gd name="connsiteX2780" fmla="*/ 10372888 w 11830043"/>
              <a:gd name="connsiteY2780" fmla="*/ 3860402 h 6533995"/>
              <a:gd name="connsiteX2781" fmla="*/ 10382673 w 11830043"/>
              <a:gd name="connsiteY2781" fmla="*/ 3870190 h 6533995"/>
              <a:gd name="connsiteX2782" fmla="*/ 10372888 w 11830043"/>
              <a:gd name="connsiteY2782" fmla="*/ 3879913 h 6533995"/>
              <a:gd name="connsiteX2783" fmla="*/ 10363168 w 11830043"/>
              <a:gd name="connsiteY2783" fmla="*/ 3870190 h 6533995"/>
              <a:gd name="connsiteX2784" fmla="*/ 10372888 w 11830043"/>
              <a:gd name="connsiteY2784" fmla="*/ 3860402 h 6533995"/>
              <a:gd name="connsiteX2785" fmla="*/ 10131660 w 11830043"/>
              <a:gd name="connsiteY2785" fmla="*/ 3860402 h 6533995"/>
              <a:gd name="connsiteX2786" fmla="*/ 10141444 w 11830043"/>
              <a:gd name="connsiteY2786" fmla="*/ 3870190 h 6533995"/>
              <a:gd name="connsiteX2787" fmla="*/ 10131660 w 11830043"/>
              <a:gd name="connsiteY2787" fmla="*/ 3879913 h 6533995"/>
              <a:gd name="connsiteX2788" fmla="*/ 10121940 w 11830043"/>
              <a:gd name="connsiteY2788" fmla="*/ 3870190 h 6533995"/>
              <a:gd name="connsiteX2789" fmla="*/ 10131660 w 11830043"/>
              <a:gd name="connsiteY2789" fmla="*/ 3860402 h 6533995"/>
              <a:gd name="connsiteX2790" fmla="*/ 9890432 w 11830043"/>
              <a:gd name="connsiteY2790" fmla="*/ 3860402 h 6533995"/>
              <a:gd name="connsiteX2791" fmla="*/ 9900152 w 11830043"/>
              <a:gd name="connsiteY2791" fmla="*/ 3870190 h 6533995"/>
              <a:gd name="connsiteX2792" fmla="*/ 9890432 w 11830043"/>
              <a:gd name="connsiteY2792" fmla="*/ 3879913 h 6533995"/>
              <a:gd name="connsiteX2793" fmla="*/ 9880648 w 11830043"/>
              <a:gd name="connsiteY2793" fmla="*/ 3870190 h 6533995"/>
              <a:gd name="connsiteX2794" fmla="*/ 9890432 w 11830043"/>
              <a:gd name="connsiteY2794" fmla="*/ 3860402 h 6533995"/>
              <a:gd name="connsiteX2795" fmla="*/ 9649203 w 11830043"/>
              <a:gd name="connsiteY2795" fmla="*/ 3860402 h 6533995"/>
              <a:gd name="connsiteX2796" fmla="*/ 9658923 w 11830043"/>
              <a:gd name="connsiteY2796" fmla="*/ 3870190 h 6533995"/>
              <a:gd name="connsiteX2797" fmla="*/ 9649203 w 11830043"/>
              <a:gd name="connsiteY2797" fmla="*/ 3879913 h 6533995"/>
              <a:gd name="connsiteX2798" fmla="*/ 9639483 w 11830043"/>
              <a:gd name="connsiteY2798" fmla="*/ 3870190 h 6533995"/>
              <a:gd name="connsiteX2799" fmla="*/ 9649203 w 11830043"/>
              <a:gd name="connsiteY2799" fmla="*/ 3860402 h 6533995"/>
              <a:gd name="connsiteX2800" fmla="*/ 9417695 w 11830043"/>
              <a:gd name="connsiteY2800" fmla="*/ 3860402 h 6533995"/>
              <a:gd name="connsiteX2801" fmla="*/ 9427416 w 11830043"/>
              <a:gd name="connsiteY2801" fmla="*/ 3870190 h 6533995"/>
              <a:gd name="connsiteX2802" fmla="*/ 9417695 w 11830043"/>
              <a:gd name="connsiteY2802" fmla="*/ 3879913 h 6533995"/>
              <a:gd name="connsiteX2803" fmla="*/ 9407911 w 11830043"/>
              <a:gd name="connsiteY2803" fmla="*/ 3870190 h 6533995"/>
              <a:gd name="connsiteX2804" fmla="*/ 9417695 w 11830043"/>
              <a:gd name="connsiteY2804" fmla="*/ 3860402 h 6533995"/>
              <a:gd name="connsiteX2805" fmla="*/ 9176467 w 11830043"/>
              <a:gd name="connsiteY2805" fmla="*/ 3860402 h 6533995"/>
              <a:gd name="connsiteX2806" fmla="*/ 9186187 w 11830043"/>
              <a:gd name="connsiteY2806" fmla="*/ 3870190 h 6533995"/>
              <a:gd name="connsiteX2807" fmla="*/ 9176467 w 11830043"/>
              <a:gd name="connsiteY2807" fmla="*/ 3879913 h 6533995"/>
              <a:gd name="connsiteX2808" fmla="*/ 9166683 w 11830043"/>
              <a:gd name="connsiteY2808" fmla="*/ 3870190 h 6533995"/>
              <a:gd name="connsiteX2809" fmla="*/ 9176467 w 11830043"/>
              <a:gd name="connsiteY2809" fmla="*/ 3860402 h 6533995"/>
              <a:gd name="connsiteX2810" fmla="*/ 8935237 w 11830043"/>
              <a:gd name="connsiteY2810" fmla="*/ 3860402 h 6533995"/>
              <a:gd name="connsiteX2811" fmla="*/ 8944958 w 11830043"/>
              <a:gd name="connsiteY2811" fmla="*/ 3870190 h 6533995"/>
              <a:gd name="connsiteX2812" fmla="*/ 8935237 w 11830043"/>
              <a:gd name="connsiteY2812" fmla="*/ 3879913 h 6533995"/>
              <a:gd name="connsiteX2813" fmla="*/ 8925454 w 11830043"/>
              <a:gd name="connsiteY2813" fmla="*/ 3870190 h 6533995"/>
              <a:gd name="connsiteX2814" fmla="*/ 8935237 w 11830043"/>
              <a:gd name="connsiteY2814" fmla="*/ 3860402 h 6533995"/>
              <a:gd name="connsiteX2815" fmla="*/ 8694009 w 11830043"/>
              <a:gd name="connsiteY2815" fmla="*/ 3860402 h 6533995"/>
              <a:gd name="connsiteX2816" fmla="*/ 8703730 w 11830043"/>
              <a:gd name="connsiteY2816" fmla="*/ 3870190 h 6533995"/>
              <a:gd name="connsiteX2817" fmla="*/ 8694009 w 11830043"/>
              <a:gd name="connsiteY2817" fmla="*/ 3879913 h 6533995"/>
              <a:gd name="connsiteX2818" fmla="*/ 8684289 w 11830043"/>
              <a:gd name="connsiteY2818" fmla="*/ 3870190 h 6533995"/>
              <a:gd name="connsiteX2819" fmla="*/ 8694009 w 11830043"/>
              <a:gd name="connsiteY2819" fmla="*/ 3860402 h 6533995"/>
              <a:gd name="connsiteX2820" fmla="*/ 8452781 w 11830043"/>
              <a:gd name="connsiteY2820" fmla="*/ 3860402 h 6533995"/>
              <a:gd name="connsiteX2821" fmla="*/ 8462566 w 11830043"/>
              <a:gd name="connsiteY2821" fmla="*/ 3870190 h 6533995"/>
              <a:gd name="connsiteX2822" fmla="*/ 8452781 w 11830043"/>
              <a:gd name="connsiteY2822" fmla="*/ 3879913 h 6533995"/>
              <a:gd name="connsiteX2823" fmla="*/ 8443061 w 11830043"/>
              <a:gd name="connsiteY2823" fmla="*/ 3870190 h 6533995"/>
              <a:gd name="connsiteX2824" fmla="*/ 8452781 w 11830043"/>
              <a:gd name="connsiteY2824" fmla="*/ 3860402 h 6533995"/>
              <a:gd name="connsiteX2825" fmla="*/ 8211553 w 11830043"/>
              <a:gd name="connsiteY2825" fmla="*/ 3860402 h 6533995"/>
              <a:gd name="connsiteX2826" fmla="*/ 8221273 w 11830043"/>
              <a:gd name="connsiteY2826" fmla="*/ 3870190 h 6533995"/>
              <a:gd name="connsiteX2827" fmla="*/ 8211553 w 11830043"/>
              <a:gd name="connsiteY2827" fmla="*/ 3879913 h 6533995"/>
              <a:gd name="connsiteX2828" fmla="*/ 8201769 w 11830043"/>
              <a:gd name="connsiteY2828" fmla="*/ 3870190 h 6533995"/>
              <a:gd name="connsiteX2829" fmla="*/ 8211553 w 11830043"/>
              <a:gd name="connsiteY2829" fmla="*/ 3860402 h 6533995"/>
              <a:gd name="connsiteX2830" fmla="*/ 7970260 w 11830043"/>
              <a:gd name="connsiteY2830" fmla="*/ 3860402 h 6533995"/>
              <a:gd name="connsiteX2831" fmla="*/ 7980044 w 11830043"/>
              <a:gd name="connsiteY2831" fmla="*/ 3870190 h 6533995"/>
              <a:gd name="connsiteX2832" fmla="*/ 7970260 w 11830043"/>
              <a:gd name="connsiteY2832" fmla="*/ 3879913 h 6533995"/>
              <a:gd name="connsiteX2833" fmla="*/ 7960477 w 11830043"/>
              <a:gd name="connsiteY2833" fmla="*/ 3870190 h 6533995"/>
              <a:gd name="connsiteX2834" fmla="*/ 7970260 w 11830043"/>
              <a:gd name="connsiteY2834" fmla="*/ 3860402 h 6533995"/>
              <a:gd name="connsiteX2835" fmla="*/ 7729032 w 11830043"/>
              <a:gd name="connsiteY2835" fmla="*/ 3860402 h 6533995"/>
              <a:gd name="connsiteX2836" fmla="*/ 7738753 w 11830043"/>
              <a:gd name="connsiteY2836" fmla="*/ 3870190 h 6533995"/>
              <a:gd name="connsiteX2837" fmla="*/ 7729032 w 11830043"/>
              <a:gd name="connsiteY2837" fmla="*/ 3879913 h 6533995"/>
              <a:gd name="connsiteX2838" fmla="*/ 7719249 w 11830043"/>
              <a:gd name="connsiteY2838" fmla="*/ 3870190 h 6533995"/>
              <a:gd name="connsiteX2839" fmla="*/ 7729032 w 11830043"/>
              <a:gd name="connsiteY2839" fmla="*/ 3860402 h 6533995"/>
              <a:gd name="connsiteX2840" fmla="*/ 7487803 w 11830043"/>
              <a:gd name="connsiteY2840" fmla="*/ 3860402 h 6533995"/>
              <a:gd name="connsiteX2841" fmla="*/ 7497524 w 11830043"/>
              <a:gd name="connsiteY2841" fmla="*/ 3870190 h 6533995"/>
              <a:gd name="connsiteX2842" fmla="*/ 7487803 w 11830043"/>
              <a:gd name="connsiteY2842" fmla="*/ 3879913 h 6533995"/>
              <a:gd name="connsiteX2843" fmla="*/ 7478019 w 11830043"/>
              <a:gd name="connsiteY2843" fmla="*/ 3870190 h 6533995"/>
              <a:gd name="connsiteX2844" fmla="*/ 7487803 w 11830043"/>
              <a:gd name="connsiteY2844" fmla="*/ 3860402 h 6533995"/>
              <a:gd name="connsiteX2845" fmla="*/ 7246575 w 11830043"/>
              <a:gd name="connsiteY2845" fmla="*/ 3860402 h 6533995"/>
              <a:gd name="connsiteX2846" fmla="*/ 7256359 w 11830043"/>
              <a:gd name="connsiteY2846" fmla="*/ 3870190 h 6533995"/>
              <a:gd name="connsiteX2847" fmla="*/ 7246575 w 11830043"/>
              <a:gd name="connsiteY2847" fmla="*/ 3879913 h 6533995"/>
              <a:gd name="connsiteX2848" fmla="*/ 7236855 w 11830043"/>
              <a:gd name="connsiteY2848" fmla="*/ 3870190 h 6533995"/>
              <a:gd name="connsiteX2849" fmla="*/ 7246575 w 11830043"/>
              <a:gd name="connsiteY2849" fmla="*/ 3860402 h 6533995"/>
              <a:gd name="connsiteX2850" fmla="*/ 7005346 w 11830043"/>
              <a:gd name="connsiteY2850" fmla="*/ 3860402 h 6533995"/>
              <a:gd name="connsiteX2851" fmla="*/ 7015130 w 11830043"/>
              <a:gd name="connsiteY2851" fmla="*/ 3870190 h 6533995"/>
              <a:gd name="connsiteX2852" fmla="*/ 7005346 w 11830043"/>
              <a:gd name="connsiteY2852" fmla="*/ 3879913 h 6533995"/>
              <a:gd name="connsiteX2853" fmla="*/ 6995626 w 11830043"/>
              <a:gd name="connsiteY2853" fmla="*/ 3870190 h 6533995"/>
              <a:gd name="connsiteX2854" fmla="*/ 7005346 w 11830043"/>
              <a:gd name="connsiteY2854" fmla="*/ 3860402 h 6533995"/>
              <a:gd name="connsiteX2855" fmla="*/ 6764118 w 11830043"/>
              <a:gd name="connsiteY2855" fmla="*/ 3860402 h 6533995"/>
              <a:gd name="connsiteX2856" fmla="*/ 6773902 w 11830043"/>
              <a:gd name="connsiteY2856" fmla="*/ 3870190 h 6533995"/>
              <a:gd name="connsiteX2857" fmla="*/ 6764118 w 11830043"/>
              <a:gd name="connsiteY2857" fmla="*/ 3879913 h 6533995"/>
              <a:gd name="connsiteX2858" fmla="*/ 6754335 w 11830043"/>
              <a:gd name="connsiteY2858" fmla="*/ 3870190 h 6533995"/>
              <a:gd name="connsiteX2859" fmla="*/ 6764118 w 11830043"/>
              <a:gd name="connsiteY2859" fmla="*/ 3860402 h 6533995"/>
              <a:gd name="connsiteX2860" fmla="*/ 6522889 w 11830043"/>
              <a:gd name="connsiteY2860" fmla="*/ 3860402 h 6533995"/>
              <a:gd name="connsiteX2861" fmla="*/ 6532610 w 11830043"/>
              <a:gd name="connsiteY2861" fmla="*/ 3870190 h 6533995"/>
              <a:gd name="connsiteX2862" fmla="*/ 6522889 w 11830043"/>
              <a:gd name="connsiteY2862" fmla="*/ 3879913 h 6533995"/>
              <a:gd name="connsiteX2863" fmla="*/ 6513105 w 11830043"/>
              <a:gd name="connsiteY2863" fmla="*/ 3870190 h 6533995"/>
              <a:gd name="connsiteX2864" fmla="*/ 6522889 w 11830043"/>
              <a:gd name="connsiteY2864" fmla="*/ 3860402 h 6533995"/>
              <a:gd name="connsiteX2865" fmla="*/ 6281661 w 11830043"/>
              <a:gd name="connsiteY2865" fmla="*/ 3860402 h 6533995"/>
              <a:gd name="connsiteX2866" fmla="*/ 6291381 w 11830043"/>
              <a:gd name="connsiteY2866" fmla="*/ 3870190 h 6533995"/>
              <a:gd name="connsiteX2867" fmla="*/ 6281661 w 11830043"/>
              <a:gd name="connsiteY2867" fmla="*/ 3879913 h 6533995"/>
              <a:gd name="connsiteX2868" fmla="*/ 6271877 w 11830043"/>
              <a:gd name="connsiteY2868" fmla="*/ 3870190 h 6533995"/>
              <a:gd name="connsiteX2869" fmla="*/ 6281661 w 11830043"/>
              <a:gd name="connsiteY2869" fmla="*/ 3860402 h 6533995"/>
              <a:gd name="connsiteX2870" fmla="*/ 6040432 w 11830043"/>
              <a:gd name="connsiteY2870" fmla="*/ 3860402 h 6533995"/>
              <a:gd name="connsiteX2871" fmla="*/ 6050216 w 11830043"/>
              <a:gd name="connsiteY2871" fmla="*/ 3870190 h 6533995"/>
              <a:gd name="connsiteX2872" fmla="*/ 6040432 w 11830043"/>
              <a:gd name="connsiteY2872" fmla="*/ 3879913 h 6533995"/>
              <a:gd name="connsiteX2873" fmla="*/ 6030712 w 11830043"/>
              <a:gd name="connsiteY2873" fmla="*/ 3870190 h 6533995"/>
              <a:gd name="connsiteX2874" fmla="*/ 6040432 w 11830043"/>
              <a:gd name="connsiteY2874" fmla="*/ 3860402 h 6533995"/>
              <a:gd name="connsiteX2875" fmla="*/ 5799205 w 11830043"/>
              <a:gd name="connsiteY2875" fmla="*/ 3860402 h 6533995"/>
              <a:gd name="connsiteX2876" fmla="*/ 5808989 w 11830043"/>
              <a:gd name="connsiteY2876" fmla="*/ 3870190 h 6533995"/>
              <a:gd name="connsiteX2877" fmla="*/ 5799205 w 11830043"/>
              <a:gd name="connsiteY2877" fmla="*/ 3879913 h 6533995"/>
              <a:gd name="connsiteX2878" fmla="*/ 5789486 w 11830043"/>
              <a:gd name="connsiteY2878" fmla="*/ 3870190 h 6533995"/>
              <a:gd name="connsiteX2879" fmla="*/ 5799205 w 11830043"/>
              <a:gd name="connsiteY2879" fmla="*/ 3860402 h 6533995"/>
              <a:gd name="connsiteX2880" fmla="*/ 5557991 w 11830043"/>
              <a:gd name="connsiteY2880" fmla="*/ 3860402 h 6533995"/>
              <a:gd name="connsiteX2881" fmla="*/ 5567774 w 11830043"/>
              <a:gd name="connsiteY2881" fmla="*/ 3870190 h 6533995"/>
              <a:gd name="connsiteX2882" fmla="*/ 5557991 w 11830043"/>
              <a:gd name="connsiteY2882" fmla="*/ 3879913 h 6533995"/>
              <a:gd name="connsiteX2883" fmla="*/ 5548208 w 11830043"/>
              <a:gd name="connsiteY2883" fmla="*/ 3870190 h 6533995"/>
              <a:gd name="connsiteX2884" fmla="*/ 5557991 w 11830043"/>
              <a:gd name="connsiteY2884" fmla="*/ 3860402 h 6533995"/>
              <a:gd name="connsiteX2885" fmla="*/ 5316710 w 11830043"/>
              <a:gd name="connsiteY2885" fmla="*/ 3860402 h 6533995"/>
              <a:gd name="connsiteX2886" fmla="*/ 5326429 w 11830043"/>
              <a:gd name="connsiteY2886" fmla="*/ 3870190 h 6533995"/>
              <a:gd name="connsiteX2887" fmla="*/ 5316710 w 11830043"/>
              <a:gd name="connsiteY2887" fmla="*/ 3879913 h 6533995"/>
              <a:gd name="connsiteX2888" fmla="*/ 5306924 w 11830043"/>
              <a:gd name="connsiteY2888" fmla="*/ 3870190 h 6533995"/>
              <a:gd name="connsiteX2889" fmla="*/ 5316710 w 11830043"/>
              <a:gd name="connsiteY2889" fmla="*/ 3860402 h 6533995"/>
              <a:gd name="connsiteX2890" fmla="*/ 5075486 w 11830043"/>
              <a:gd name="connsiteY2890" fmla="*/ 3860402 h 6533995"/>
              <a:gd name="connsiteX2891" fmla="*/ 5085202 w 11830043"/>
              <a:gd name="connsiteY2891" fmla="*/ 3870190 h 6533995"/>
              <a:gd name="connsiteX2892" fmla="*/ 5075486 w 11830043"/>
              <a:gd name="connsiteY2892" fmla="*/ 3879913 h 6533995"/>
              <a:gd name="connsiteX2893" fmla="*/ 5065705 w 11830043"/>
              <a:gd name="connsiteY2893" fmla="*/ 3870190 h 6533995"/>
              <a:gd name="connsiteX2894" fmla="*/ 5075486 w 11830043"/>
              <a:gd name="connsiteY2894" fmla="*/ 3860402 h 6533995"/>
              <a:gd name="connsiteX2895" fmla="*/ 4834252 w 11830043"/>
              <a:gd name="connsiteY2895" fmla="*/ 3860402 h 6533995"/>
              <a:gd name="connsiteX2896" fmla="*/ 4844040 w 11830043"/>
              <a:gd name="connsiteY2896" fmla="*/ 3870190 h 6533995"/>
              <a:gd name="connsiteX2897" fmla="*/ 4834252 w 11830043"/>
              <a:gd name="connsiteY2897" fmla="*/ 3879913 h 6533995"/>
              <a:gd name="connsiteX2898" fmla="*/ 4824534 w 11830043"/>
              <a:gd name="connsiteY2898" fmla="*/ 3870190 h 6533995"/>
              <a:gd name="connsiteX2899" fmla="*/ 4834252 w 11830043"/>
              <a:gd name="connsiteY2899" fmla="*/ 3860402 h 6533995"/>
              <a:gd name="connsiteX2900" fmla="*/ 4593019 w 11830043"/>
              <a:gd name="connsiteY2900" fmla="*/ 3860402 h 6533995"/>
              <a:gd name="connsiteX2901" fmla="*/ 4602795 w 11830043"/>
              <a:gd name="connsiteY2901" fmla="*/ 3870190 h 6533995"/>
              <a:gd name="connsiteX2902" fmla="*/ 4593019 w 11830043"/>
              <a:gd name="connsiteY2902" fmla="*/ 3879913 h 6533995"/>
              <a:gd name="connsiteX2903" fmla="*/ 4583304 w 11830043"/>
              <a:gd name="connsiteY2903" fmla="*/ 3870190 h 6533995"/>
              <a:gd name="connsiteX2904" fmla="*/ 4593019 w 11830043"/>
              <a:gd name="connsiteY2904" fmla="*/ 3860402 h 6533995"/>
              <a:gd name="connsiteX2905" fmla="*/ 4351806 w 11830043"/>
              <a:gd name="connsiteY2905" fmla="*/ 3860402 h 6533995"/>
              <a:gd name="connsiteX2906" fmla="*/ 4361580 w 11830043"/>
              <a:gd name="connsiteY2906" fmla="*/ 3870190 h 6533995"/>
              <a:gd name="connsiteX2907" fmla="*/ 4351806 w 11830043"/>
              <a:gd name="connsiteY2907" fmla="*/ 3879913 h 6533995"/>
              <a:gd name="connsiteX2908" fmla="*/ 4342006 w 11830043"/>
              <a:gd name="connsiteY2908" fmla="*/ 3870190 h 6533995"/>
              <a:gd name="connsiteX2909" fmla="*/ 4351806 w 11830043"/>
              <a:gd name="connsiteY2909" fmla="*/ 3860402 h 6533995"/>
              <a:gd name="connsiteX2910" fmla="*/ 4110581 w 11830043"/>
              <a:gd name="connsiteY2910" fmla="*/ 3860402 h 6533995"/>
              <a:gd name="connsiteX2911" fmla="*/ 4120362 w 11830043"/>
              <a:gd name="connsiteY2911" fmla="*/ 3870190 h 6533995"/>
              <a:gd name="connsiteX2912" fmla="*/ 4110581 w 11830043"/>
              <a:gd name="connsiteY2912" fmla="*/ 3879913 h 6533995"/>
              <a:gd name="connsiteX2913" fmla="*/ 4100799 w 11830043"/>
              <a:gd name="connsiteY2913" fmla="*/ 3870190 h 6533995"/>
              <a:gd name="connsiteX2914" fmla="*/ 4110581 w 11830043"/>
              <a:gd name="connsiteY2914" fmla="*/ 3860402 h 6533995"/>
              <a:gd name="connsiteX2915" fmla="*/ 3869431 w 11830043"/>
              <a:gd name="connsiteY2915" fmla="*/ 3860402 h 6533995"/>
              <a:gd name="connsiteX2916" fmla="*/ 3879149 w 11830043"/>
              <a:gd name="connsiteY2916" fmla="*/ 3870190 h 6533995"/>
              <a:gd name="connsiteX2917" fmla="*/ 3869431 w 11830043"/>
              <a:gd name="connsiteY2917" fmla="*/ 3879913 h 6533995"/>
              <a:gd name="connsiteX2918" fmla="*/ 3859648 w 11830043"/>
              <a:gd name="connsiteY2918" fmla="*/ 3870190 h 6533995"/>
              <a:gd name="connsiteX2919" fmla="*/ 3869431 w 11830043"/>
              <a:gd name="connsiteY2919" fmla="*/ 3860402 h 6533995"/>
              <a:gd name="connsiteX2920" fmla="*/ 3628212 w 11830043"/>
              <a:gd name="connsiteY2920" fmla="*/ 3860402 h 6533995"/>
              <a:gd name="connsiteX2921" fmla="*/ 3637936 w 11830043"/>
              <a:gd name="connsiteY2921" fmla="*/ 3870190 h 6533995"/>
              <a:gd name="connsiteX2922" fmla="*/ 3628212 w 11830043"/>
              <a:gd name="connsiteY2922" fmla="*/ 3879913 h 6533995"/>
              <a:gd name="connsiteX2923" fmla="*/ 3618430 w 11830043"/>
              <a:gd name="connsiteY2923" fmla="*/ 3870190 h 6533995"/>
              <a:gd name="connsiteX2924" fmla="*/ 3628212 w 11830043"/>
              <a:gd name="connsiteY2924" fmla="*/ 3860402 h 6533995"/>
              <a:gd name="connsiteX2925" fmla="*/ 3386958 w 11830043"/>
              <a:gd name="connsiteY2925" fmla="*/ 3860402 h 6533995"/>
              <a:gd name="connsiteX2926" fmla="*/ 3396744 w 11830043"/>
              <a:gd name="connsiteY2926" fmla="*/ 3870190 h 6533995"/>
              <a:gd name="connsiteX2927" fmla="*/ 3386958 w 11830043"/>
              <a:gd name="connsiteY2927" fmla="*/ 3879913 h 6533995"/>
              <a:gd name="connsiteX2928" fmla="*/ 3377236 w 11830043"/>
              <a:gd name="connsiteY2928" fmla="*/ 3870190 h 6533995"/>
              <a:gd name="connsiteX2929" fmla="*/ 3386958 w 11830043"/>
              <a:gd name="connsiteY2929" fmla="*/ 3860402 h 6533995"/>
              <a:gd name="connsiteX2930" fmla="*/ 3145751 w 11830043"/>
              <a:gd name="connsiteY2930" fmla="*/ 3860402 h 6533995"/>
              <a:gd name="connsiteX2931" fmla="*/ 3155533 w 11830043"/>
              <a:gd name="connsiteY2931" fmla="*/ 3870190 h 6533995"/>
              <a:gd name="connsiteX2932" fmla="*/ 3145751 w 11830043"/>
              <a:gd name="connsiteY2932" fmla="*/ 3879913 h 6533995"/>
              <a:gd name="connsiteX2933" fmla="*/ 3136033 w 11830043"/>
              <a:gd name="connsiteY2933" fmla="*/ 3870190 h 6533995"/>
              <a:gd name="connsiteX2934" fmla="*/ 3145751 w 11830043"/>
              <a:gd name="connsiteY2934" fmla="*/ 3860402 h 6533995"/>
              <a:gd name="connsiteX2935" fmla="*/ 2904573 w 11830043"/>
              <a:gd name="connsiteY2935" fmla="*/ 3860402 h 6533995"/>
              <a:gd name="connsiteX2936" fmla="*/ 2914356 w 11830043"/>
              <a:gd name="connsiteY2936" fmla="*/ 3870190 h 6533995"/>
              <a:gd name="connsiteX2937" fmla="*/ 2904573 w 11830043"/>
              <a:gd name="connsiteY2937" fmla="*/ 3879913 h 6533995"/>
              <a:gd name="connsiteX2938" fmla="*/ 2894791 w 11830043"/>
              <a:gd name="connsiteY2938" fmla="*/ 3870190 h 6533995"/>
              <a:gd name="connsiteX2939" fmla="*/ 2904573 w 11830043"/>
              <a:gd name="connsiteY2939" fmla="*/ 3860402 h 6533995"/>
              <a:gd name="connsiteX2940" fmla="*/ 2663275 w 11830043"/>
              <a:gd name="connsiteY2940" fmla="*/ 3860402 h 6533995"/>
              <a:gd name="connsiteX2941" fmla="*/ 2672998 w 11830043"/>
              <a:gd name="connsiteY2941" fmla="*/ 3870190 h 6533995"/>
              <a:gd name="connsiteX2942" fmla="*/ 2663275 w 11830043"/>
              <a:gd name="connsiteY2942" fmla="*/ 3879913 h 6533995"/>
              <a:gd name="connsiteX2943" fmla="*/ 2653492 w 11830043"/>
              <a:gd name="connsiteY2943" fmla="*/ 3870190 h 6533995"/>
              <a:gd name="connsiteX2944" fmla="*/ 2663275 w 11830043"/>
              <a:gd name="connsiteY2944" fmla="*/ 3860402 h 6533995"/>
              <a:gd name="connsiteX2945" fmla="*/ 2422037 w 11830043"/>
              <a:gd name="connsiteY2945" fmla="*/ 3860402 h 6533995"/>
              <a:gd name="connsiteX2946" fmla="*/ 2431754 w 11830043"/>
              <a:gd name="connsiteY2946" fmla="*/ 3870190 h 6533995"/>
              <a:gd name="connsiteX2947" fmla="*/ 2422037 w 11830043"/>
              <a:gd name="connsiteY2947" fmla="*/ 3879913 h 6533995"/>
              <a:gd name="connsiteX2948" fmla="*/ 2412257 w 11830043"/>
              <a:gd name="connsiteY2948" fmla="*/ 3870190 h 6533995"/>
              <a:gd name="connsiteX2949" fmla="*/ 2422037 w 11830043"/>
              <a:gd name="connsiteY2949" fmla="*/ 3860402 h 6533995"/>
              <a:gd name="connsiteX2950" fmla="*/ 2180788 w 11830043"/>
              <a:gd name="connsiteY2950" fmla="*/ 3860402 h 6533995"/>
              <a:gd name="connsiteX2951" fmla="*/ 2190580 w 11830043"/>
              <a:gd name="connsiteY2951" fmla="*/ 3870190 h 6533995"/>
              <a:gd name="connsiteX2952" fmla="*/ 2180788 w 11830043"/>
              <a:gd name="connsiteY2952" fmla="*/ 3879913 h 6533995"/>
              <a:gd name="connsiteX2953" fmla="*/ 2171085 w 11830043"/>
              <a:gd name="connsiteY2953" fmla="*/ 3870190 h 6533995"/>
              <a:gd name="connsiteX2954" fmla="*/ 2180788 w 11830043"/>
              <a:gd name="connsiteY2954" fmla="*/ 3860402 h 6533995"/>
              <a:gd name="connsiteX2955" fmla="*/ 1939582 w 11830043"/>
              <a:gd name="connsiteY2955" fmla="*/ 3860402 h 6533995"/>
              <a:gd name="connsiteX2956" fmla="*/ 1949366 w 11830043"/>
              <a:gd name="connsiteY2956" fmla="*/ 3870190 h 6533995"/>
              <a:gd name="connsiteX2957" fmla="*/ 1939582 w 11830043"/>
              <a:gd name="connsiteY2957" fmla="*/ 3879913 h 6533995"/>
              <a:gd name="connsiteX2958" fmla="*/ 1929861 w 11830043"/>
              <a:gd name="connsiteY2958" fmla="*/ 3870190 h 6533995"/>
              <a:gd name="connsiteX2959" fmla="*/ 1939582 w 11830043"/>
              <a:gd name="connsiteY2959" fmla="*/ 3860402 h 6533995"/>
              <a:gd name="connsiteX2960" fmla="*/ 1698332 w 11830043"/>
              <a:gd name="connsiteY2960" fmla="*/ 3860402 h 6533995"/>
              <a:gd name="connsiteX2961" fmla="*/ 1708118 w 11830043"/>
              <a:gd name="connsiteY2961" fmla="*/ 3870190 h 6533995"/>
              <a:gd name="connsiteX2962" fmla="*/ 1698332 w 11830043"/>
              <a:gd name="connsiteY2962" fmla="*/ 3879913 h 6533995"/>
              <a:gd name="connsiteX2963" fmla="*/ 1688547 w 11830043"/>
              <a:gd name="connsiteY2963" fmla="*/ 3870190 h 6533995"/>
              <a:gd name="connsiteX2964" fmla="*/ 1698332 w 11830043"/>
              <a:gd name="connsiteY2964" fmla="*/ 3860402 h 6533995"/>
              <a:gd name="connsiteX2965" fmla="*/ 1457108 w 11830043"/>
              <a:gd name="connsiteY2965" fmla="*/ 3860402 h 6533995"/>
              <a:gd name="connsiteX2966" fmla="*/ 1466827 w 11830043"/>
              <a:gd name="connsiteY2966" fmla="*/ 3870190 h 6533995"/>
              <a:gd name="connsiteX2967" fmla="*/ 1457108 w 11830043"/>
              <a:gd name="connsiteY2967" fmla="*/ 3879913 h 6533995"/>
              <a:gd name="connsiteX2968" fmla="*/ 1447323 w 11830043"/>
              <a:gd name="connsiteY2968" fmla="*/ 3870190 h 6533995"/>
              <a:gd name="connsiteX2969" fmla="*/ 1457108 w 11830043"/>
              <a:gd name="connsiteY2969" fmla="*/ 3860402 h 6533995"/>
              <a:gd name="connsiteX2970" fmla="*/ 1215886 w 11830043"/>
              <a:gd name="connsiteY2970" fmla="*/ 3860402 h 6533995"/>
              <a:gd name="connsiteX2971" fmla="*/ 1225670 w 11830043"/>
              <a:gd name="connsiteY2971" fmla="*/ 3870190 h 6533995"/>
              <a:gd name="connsiteX2972" fmla="*/ 1215886 w 11830043"/>
              <a:gd name="connsiteY2972" fmla="*/ 3879913 h 6533995"/>
              <a:gd name="connsiteX2973" fmla="*/ 1206166 w 11830043"/>
              <a:gd name="connsiteY2973" fmla="*/ 3870190 h 6533995"/>
              <a:gd name="connsiteX2974" fmla="*/ 1215886 w 11830043"/>
              <a:gd name="connsiteY2974" fmla="*/ 3860402 h 6533995"/>
              <a:gd name="connsiteX2975" fmla="*/ 974666 w 11830043"/>
              <a:gd name="connsiteY2975" fmla="*/ 3860402 h 6533995"/>
              <a:gd name="connsiteX2976" fmla="*/ 984450 w 11830043"/>
              <a:gd name="connsiteY2976" fmla="*/ 3870190 h 6533995"/>
              <a:gd name="connsiteX2977" fmla="*/ 974666 w 11830043"/>
              <a:gd name="connsiteY2977" fmla="*/ 3879913 h 6533995"/>
              <a:gd name="connsiteX2978" fmla="*/ 964946 w 11830043"/>
              <a:gd name="connsiteY2978" fmla="*/ 3870190 h 6533995"/>
              <a:gd name="connsiteX2979" fmla="*/ 974666 w 11830043"/>
              <a:gd name="connsiteY2979" fmla="*/ 3860402 h 6533995"/>
              <a:gd name="connsiteX2980" fmla="*/ 733446 w 11830043"/>
              <a:gd name="connsiteY2980" fmla="*/ 3860402 h 6533995"/>
              <a:gd name="connsiteX2981" fmla="*/ 743166 w 11830043"/>
              <a:gd name="connsiteY2981" fmla="*/ 3870190 h 6533995"/>
              <a:gd name="connsiteX2982" fmla="*/ 733446 w 11830043"/>
              <a:gd name="connsiteY2982" fmla="*/ 3879913 h 6533995"/>
              <a:gd name="connsiteX2983" fmla="*/ 723662 w 11830043"/>
              <a:gd name="connsiteY2983" fmla="*/ 3870190 h 6533995"/>
              <a:gd name="connsiteX2984" fmla="*/ 733446 w 11830043"/>
              <a:gd name="connsiteY2984" fmla="*/ 3860402 h 6533995"/>
              <a:gd name="connsiteX2985" fmla="*/ 492225 w 11830043"/>
              <a:gd name="connsiteY2985" fmla="*/ 3860402 h 6533995"/>
              <a:gd name="connsiteX2986" fmla="*/ 501945 w 11830043"/>
              <a:gd name="connsiteY2986" fmla="*/ 3870190 h 6533995"/>
              <a:gd name="connsiteX2987" fmla="*/ 492225 w 11830043"/>
              <a:gd name="connsiteY2987" fmla="*/ 3879913 h 6533995"/>
              <a:gd name="connsiteX2988" fmla="*/ 482441 w 11830043"/>
              <a:gd name="connsiteY2988" fmla="*/ 3870190 h 6533995"/>
              <a:gd name="connsiteX2989" fmla="*/ 492225 w 11830043"/>
              <a:gd name="connsiteY2989" fmla="*/ 3860402 h 6533995"/>
              <a:gd name="connsiteX2990" fmla="*/ 251006 w 11830043"/>
              <a:gd name="connsiteY2990" fmla="*/ 3860402 h 6533995"/>
              <a:gd name="connsiteX2991" fmla="*/ 260790 w 11830043"/>
              <a:gd name="connsiteY2991" fmla="*/ 3870190 h 6533995"/>
              <a:gd name="connsiteX2992" fmla="*/ 251006 w 11830043"/>
              <a:gd name="connsiteY2992" fmla="*/ 3879913 h 6533995"/>
              <a:gd name="connsiteX2993" fmla="*/ 241286 w 11830043"/>
              <a:gd name="connsiteY2993" fmla="*/ 3870190 h 6533995"/>
              <a:gd name="connsiteX2994" fmla="*/ 251006 w 11830043"/>
              <a:gd name="connsiteY2994" fmla="*/ 3860402 h 6533995"/>
              <a:gd name="connsiteX2995" fmla="*/ 9722 w 11830043"/>
              <a:gd name="connsiteY2995" fmla="*/ 3860402 h 6533995"/>
              <a:gd name="connsiteX2996" fmla="*/ 19506 w 11830043"/>
              <a:gd name="connsiteY2996" fmla="*/ 3870190 h 6533995"/>
              <a:gd name="connsiteX2997" fmla="*/ 9722 w 11830043"/>
              <a:gd name="connsiteY2997" fmla="*/ 3879913 h 6533995"/>
              <a:gd name="connsiteX2998" fmla="*/ 3 w 11830043"/>
              <a:gd name="connsiteY2998" fmla="*/ 3870190 h 6533995"/>
              <a:gd name="connsiteX2999" fmla="*/ 9722 w 11830043"/>
              <a:gd name="connsiteY2999" fmla="*/ 3860402 h 6533995"/>
              <a:gd name="connsiteX3000" fmla="*/ 11820259 w 11830043"/>
              <a:gd name="connsiteY3000" fmla="*/ 3619151 h 6533995"/>
              <a:gd name="connsiteX3001" fmla="*/ 11830043 w 11830043"/>
              <a:gd name="connsiteY3001" fmla="*/ 3628875 h 6533995"/>
              <a:gd name="connsiteX3002" fmla="*/ 11820259 w 11830043"/>
              <a:gd name="connsiteY3002" fmla="*/ 3638662 h 6533995"/>
              <a:gd name="connsiteX3003" fmla="*/ 11810539 w 11830043"/>
              <a:gd name="connsiteY3003" fmla="*/ 3628875 h 6533995"/>
              <a:gd name="connsiteX3004" fmla="*/ 11820259 w 11830043"/>
              <a:gd name="connsiteY3004" fmla="*/ 3619151 h 6533995"/>
              <a:gd name="connsiteX3005" fmla="*/ 11579030 w 11830043"/>
              <a:gd name="connsiteY3005" fmla="*/ 3619151 h 6533995"/>
              <a:gd name="connsiteX3006" fmla="*/ 11588815 w 11830043"/>
              <a:gd name="connsiteY3006" fmla="*/ 3628875 h 6533995"/>
              <a:gd name="connsiteX3007" fmla="*/ 11579030 w 11830043"/>
              <a:gd name="connsiteY3007" fmla="*/ 3638662 h 6533995"/>
              <a:gd name="connsiteX3008" fmla="*/ 11569310 w 11830043"/>
              <a:gd name="connsiteY3008" fmla="*/ 3628875 h 6533995"/>
              <a:gd name="connsiteX3009" fmla="*/ 11579030 w 11830043"/>
              <a:gd name="connsiteY3009" fmla="*/ 3619151 h 6533995"/>
              <a:gd name="connsiteX3010" fmla="*/ 11337802 w 11830043"/>
              <a:gd name="connsiteY3010" fmla="*/ 3619151 h 6533995"/>
              <a:gd name="connsiteX3011" fmla="*/ 11347587 w 11830043"/>
              <a:gd name="connsiteY3011" fmla="*/ 3628875 h 6533995"/>
              <a:gd name="connsiteX3012" fmla="*/ 11337802 w 11830043"/>
              <a:gd name="connsiteY3012" fmla="*/ 3638662 h 6533995"/>
              <a:gd name="connsiteX3013" fmla="*/ 11328082 w 11830043"/>
              <a:gd name="connsiteY3013" fmla="*/ 3628875 h 6533995"/>
              <a:gd name="connsiteX3014" fmla="*/ 11337802 w 11830043"/>
              <a:gd name="connsiteY3014" fmla="*/ 3619151 h 6533995"/>
              <a:gd name="connsiteX3015" fmla="*/ 11096574 w 11830043"/>
              <a:gd name="connsiteY3015" fmla="*/ 3619151 h 6533995"/>
              <a:gd name="connsiteX3016" fmla="*/ 11106294 w 11830043"/>
              <a:gd name="connsiteY3016" fmla="*/ 3628875 h 6533995"/>
              <a:gd name="connsiteX3017" fmla="*/ 11096574 w 11830043"/>
              <a:gd name="connsiteY3017" fmla="*/ 3638662 h 6533995"/>
              <a:gd name="connsiteX3018" fmla="*/ 11086790 w 11830043"/>
              <a:gd name="connsiteY3018" fmla="*/ 3628875 h 6533995"/>
              <a:gd name="connsiteX3019" fmla="*/ 11096574 w 11830043"/>
              <a:gd name="connsiteY3019" fmla="*/ 3619151 h 6533995"/>
              <a:gd name="connsiteX3020" fmla="*/ 10855345 w 11830043"/>
              <a:gd name="connsiteY3020" fmla="*/ 3619151 h 6533995"/>
              <a:gd name="connsiteX3021" fmla="*/ 10865065 w 11830043"/>
              <a:gd name="connsiteY3021" fmla="*/ 3628875 h 6533995"/>
              <a:gd name="connsiteX3022" fmla="*/ 10855345 w 11830043"/>
              <a:gd name="connsiteY3022" fmla="*/ 3638662 h 6533995"/>
              <a:gd name="connsiteX3023" fmla="*/ 10845625 w 11830043"/>
              <a:gd name="connsiteY3023" fmla="*/ 3628875 h 6533995"/>
              <a:gd name="connsiteX3024" fmla="*/ 10855345 w 11830043"/>
              <a:gd name="connsiteY3024" fmla="*/ 3619151 h 6533995"/>
              <a:gd name="connsiteX3025" fmla="*/ 10614116 w 11830043"/>
              <a:gd name="connsiteY3025" fmla="*/ 3619151 h 6533995"/>
              <a:gd name="connsiteX3026" fmla="*/ 10623901 w 11830043"/>
              <a:gd name="connsiteY3026" fmla="*/ 3628875 h 6533995"/>
              <a:gd name="connsiteX3027" fmla="*/ 10614116 w 11830043"/>
              <a:gd name="connsiteY3027" fmla="*/ 3638662 h 6533995"/>
              <a:gd name="connsiteX3028" fmla="*/ 10604396 w 11830043"/>
              <a:gd name="connsiteY3028" fmla="*/ 3628875 h 6533995"/>
              <a:gd name="connsiteX3029" fmla="*/ 10614116 w 11830043"/>
              <a:gd name="connsiteY3029" fmla="*/ 3619151 h 6533995"/>
              <a:gd name="connsiteX3030" fmla="*/ 10372888 w 11830043"/>
              <a:gd name="connsiteY3030" fmla="*/ 3619151 h 6533995"/>
              <a:gd name="connsiteX3031" fmla="*/ 10382673 w 11830043"/>
              <a:gd name="connsiteY3031" fmla="*/ 3628875 h 6533995"/>
              <a:gd name="connsiteX3032" fmla="*/ 10372888 w 11830043"/>
              <a:gd name="connsiteY3032" fmla="*/ 3638662 h 6533995"/>
              <a:gd name="connsiteX3033" fmla="*/ 10363168 w 11830043"/>
              <a:gd name="connsiteY3033" fmla="*/ 3628875 h 6533995"/>
              <a:gd name="connsiteX3034" fmla="*/ 10372888 w 11830043"/>
              <a:gd name="connsiteY3034" fmla="*/ 3619151 h 6533995"/>
              <a:gd name="connsiteX3035" fmla="*/ 10131660 w 11830043"/>
              <a:gd name="connsiteY3035" fmla="*/ 3619151 h 6533995"/>
              <a:gd name="connsiteX3036" fmla="*/ 10141444 w 11830043"/>
              <a:gd name="connsiteY3036" fmla="*/ 3628875 h 6533995"/>
              <a:gd name="connsiteX3037" fmla="*/ 10131660 w 11830043"/>
              <a:gd name="connsiteY3037" fmla="*/ 3638662 h 6533995"/>
              <a:gd name="connsiteX3038" fmla="*/ 10121940 w 11830043"/>
              <a:gd name="connsiteY3038" fmla="*/ 3628875 h 6533995"/>
              <a:gd name="connsiteX3039" fmla="*/ 10131660 w 11830043"/>
              <a:gd name="connsiteY3039" fmla="*/ 3619151 h 6533995"/>
              <a:gd name="connsiteX3040" fmla="*/ 9890432 w 11830043"/>
              <a:gd name="connsiteY3040" fmla="*/ 3619151 h 6533995"/>
              <a:gd name="connsiteX3041" fmla="*/ 9900152 w 11830043"/>
              <a:gd name="connsiteY3041" fmla="*/ 3628875 h 6533995"/>
              <a:gd name="connsiteX3042" fmla="*/ 9890432 w 11830043"/>
              <a:gd name="connsiteY3042" fmla="*/ 3638662 h 6533995"/>
              <a:gd name="connsiteX3043" fmla="*/ 9880648 w 11830043"/>
              <a:gd name="connsiteY3043" fmla="*/ 3628875 h 6533995"/>
              <a:gd name="connsiteX3044" fmla="*/ 9890432 w 11830043"/>
              <a:gd name="connsiteY3044" fmla="*/ 3619151 h 6533995"/>
              <a:gd name="connsiteX3045" fmla="*/ 9649203 w 11830043"/>
              <a:gd name="connsiteY3045" fmla="*/ 3619151 h 6533995"/>
              <a:gd name="connsiteX3046" fmla="*/ 9658923 w 11830043"/>
              <a:gd name="connsiteY3046" fmla="*/ 3628875 h 6533995"/>
              <a:gd name="connsiteX3047" fmla="*/ 9649203 w 11830043"/>
              <a:gd name="connsiteY3047" fmla="*/ 3638662 h 6533995"/>
              <a:gd name="connsiteX3048" fmla="*/ 9639483 w 11830043"/>
              <a:gd name="connsiteY3048" fmla="*/ 3628875 h 6533995"/>
              <a:gd name="connsiteX3049" fmla="*/ 9649203 w 11830043"/>
              <a:gd name="connsiteY3049" fmla="*/ 3619151 h 6533995"/>
              <a:gd name="connsiteX3050" fmla="*/ 9417695 w 11830043"/>
              <a:gd name="connsiteY3050" fmla="*/ 3619151 h 6533995"/>
              <a:gd name="connsiteX3051" fmla="*/ 9427416 w 11830043"/>
              <a:gd name="connsiteY3051" fmla="*/ 3628875 h 6533995"/>
              <a:gd name="connsiteX3052" fmla="*/ 9417695 w 11830043"/>
              <a:gd name="connsiteY3052" fmla="*/ 3638662 h 6533995"/>
              <a:gd name="connsiteX3053" fmla="*/ 9407911 w 11830043"/>
              <a:gd name="connsiteY3053" fmla="*/ 3628875 h 6533995"/>
              <a:gd name="connsiteX3054" fmla="*/ 9417695 w 11830043"/>
              <a:gd name="connsiteY3054" fmla="*/ 3619151 h 6533995"/>
              <a:gd name="connsiteX3055" fmla="*/ 9176467 w 11830043"/>
              <a:gd name="connsiteY3055" fmla="*/ 3619151 h 6533995"/>
              <a:gd name="connsiteX3056" fmla="*/ 9186187 w 11830043"/>
              <a:gd name="connsiteY3056" fmla="*/ 3628875 h 6533995"/>
              <a:gd name="connsiteX3057" fmla="*/ 9176467 w 11830043"/>
              <a:gd name="connsiteY3057" fmla="*/ 3638662 h 6533995"/>
              <a:gd name="connsiteX3058" fmla="*/ 9166683 w 11830043"/>
              <a:gd name="connsiteY3058" fmla="*/ 3628875 h 6533995"/>
              <a:gd name="connsiteX3059" fmla="*/ 9176467 w 11830043"/>
              <a:gd name="connsiteY3059" fmla="*/ 3619151 h 6533995"/>
              <a:gd name="connsiteX3060" fmla="*/ 8935237 w 11830043"/>
              <a:gd name="connsiteY3060" fmla="*/ 3619151 h 6533995"/>
              <a:gd name="connsiteX3061" fmla="*/ 8944958 w 11830043"/>
              <a:gd name="connsiteY3061" fmla="*/ 3628875 h 6533995"/>
              <a:gd name="connsiteX3062" fmla="*/ 8935237 w 11830043"/>
              <a:gd name="connsiteY3062" fmla="*/ 3638662 h 6533995"/>
              <a:gd name="connsiteX3063" fmla="*/ 8925454 w 11830043"/>
              <a:gd name="connsiteY3063" fmla="*/ 3628875 h 6533995"/>
              <a:gd name="connsiteX3064" fmla="*/ 8935237 w 11830043"/>
              <a:gd name="connsiteY3064" fmla="*/ 3619151 h 6533995"/>
              <a:gd name="connsiteX3065" fmla="*/ 8694009 w 11830043"/>
              <a:gd name="connsiteY3065" fmla="*/ 3619151 h 6533995"/>
              <a:gd name="connsiteX3066" fmla="*/ 8703730 w 11830043"/>
              <a:gd name="connsiteY3066" fmla="*/ 3628875 h 6533995"/>
              <a:gd name="connsiteX3067" fmla="*/ 8694009 w 11830043"/>
              <a:gd name="connsiteY3067" fmla="*/ 3638662 h 6533995"/>
              <a:gd name="connsiteX3068" fmla="*/ 8684289 w 11830043"/>
              <a:gd name="connsiteY3068" fmla="*/ 3628875 h 6533995"/>
              <a:gd name="connsiteX3069" fmla="*/ 8694009 w 11830043"/>
              <a:gd name="connsiteY3069" fmla="*/ 3619151 h 6533995"/>
              <a:gd name="connsiteX3070" fmla="*/ 8452781 w 11830043"/>
              <a:gd name="connsiteY3070" fmla="*/ 3619151 h 6533995"/>
              <a:gd name="connsiteX3071" fmla="*/ 8462566 w 11830043"/>
              <a:gd name="connsiteY3071" fmla="*/ 3628875 h 6533995"/>
              <a:gd name="connsiteX3072" fmla="*/ 8452781 w 11830043"/>
              <a:gd name="connsiteY3072" fmla="*/ 3638662 h 6533995"/>
              <a:gd name="connsiteX3073" fmla="*/ 8443061 w 11830043"/>
              <a:gd name="connsiteY3073" fmla="*/ 3628875 h 6533995"/>
              <a:gd name="connsiteX3074" fmla="*/ 8452781 w 11830043"/>
              <a:gd name="connsiteY3074" fmla="*/ 3619151 h 6533995"/>
              <a:gd name="connsiteX3075" fmla="*/ 8211553 w 11830043"/>
              <a:gd name="connsiteY3075" fmla="*/ 3619151 h 6533995"/>
              <a:gd name="connsiteX3076" fmla="*/ 8221273 w 11830043"/>
              <a:gd name="connsiteY3076" fmla="*/ 3628875 h 6533995"/>
              <a:gd name="connsiteX3077" fmla="*/ 8211553 w 11830043"/>
              <a:gd name="connsiteY3077" fmla="*/ 3638662 h 6533995"/>
              <a:gd name="connsiteX3078" fmla="*/ 8201769 w 11830043"/>
              <a:gd name="connsiteY3078" fmla="*/ 3628875 h 6533995"/>
              <a:gd name="connsiteX3079" fmla="*/ 8211553 w 11830043"/>
              <a:gd name="connsiteY3079" fmla="*/ 3619151 h 6533995"/>
              <a:gd name="connsiteX3080" fmla="*/ 7970260 w 11830043"/>
              <a:gd name="connsiteY3080" fmla="*/ 3619151 h 6533995"/>
              <a:gd name="connsiteX3081" fmla="*/ 7980044 w 11830043"/>
              <a:gd name="connsiteY3081" fmla="*/ 3628875 h 6533995"/>
              <a:gd name="connsiteX3082" fmla="*/ 7970260 w 11830043"/>
              <a:gd name="connsiteY3082" fmla="*/ 3638662 h 6533995"/>
              <a:gd name="connsiteX3083" fmla="*/ 7960477 w 11830043"/>
              <a:gd name="connsiteY3083" fmla="*/ 3628875 h 6533995"/>
              <a:gd name="connsiteX3084" fmla="*/ 7970260 w 11830043"/>
              <a:gd name="connsiteY3084" fmla="*/ 3619151 h 6533995"/>
              <a:gd name="connsiteX3085" fmla="*/ 7729032 w 11830043"/>
              <a:gd name="connsiteY3085" fmla="*/ 3619151 h 6533995"/>
              <a:gd name="connsiteX3086" fmla="*/ 7738753 w 11830043"/>
              <a:gd name="connsiteY3086" fmla="*/ 3628875 h 6533995"/>
              <a:gd name="connsiteX3087" fmla="*/ 7729032 w 11830043"/>
              <a:gd name="connsiteY3087" fmla="*/ 3638662 h 6533995"/>
              <a:gd name="connsiteX3088" fmla="*/ 7719249 w 11830043"/>
              <a:gd name="connsiteY3088" fmla="*/ 3628875 h 6533995"/>
              <a:gd name="connsiteX3089" fmla="*/ 7729032 w 11830043"/>
              <a:gd name="connsiteY3089" fmla="*/ 3619151 h 6533995"/>
              <a:gd name="connsiteX3090" fmla="*/ 7487803 w 11830043"/>
              <a:gd name="connsiteY3090" fmla="*/ 3619151 h 6533995"/>
              <a:gd name="connsiteX3091" fmla="*/ 7497524 w 11830043"/>
              <a:gd name="connsiteY3091" fmla="*/ 3628875 h 6533995"/>
              <a:gd name="connsiteX3092" fmla="*/ 7487803 w 11830043"/>
              <a:gd name="connsiteY3092" fmla="*/ 3638662 h 6533995"/>
              <a:gd name="connsiteX3093" fmla="*/ 7478019 w 11830043"/>
              <a:gd name="connsiteY3093" fmla="*/ 3628875 h 6533995"/>
              <a:gd name="connsiteX3094" fmla="*/ 7487803 w 11830043"/>
              <a:gd name="connsiteY3094" fmla="*/ 3619151 h 6533995"/>
              <a:gd name="connsiteX3095" fmla="*/ 7246575 w 11830043"/>
              <a:gd name="connsiteY3095" fmla="*/ 3619151 h 6533995"/>
              <a:gd name="connsiteX3096" fmla="*/ 7256359 w 11830043"/>
              <a:gd name="connsiteY3096" fmla="*/ 3628875 h 6533995"/>
              <a:gd name="connsiteX3097" fmla="*/ 7246575 w 11830043"/>
              <a:gd name="connsiteY3097" fmla="*/ 3638662 h 6533995"/>
              <a:gd name="connsiteX3098" fmla="*/ 7236855 w 11830043"/>
              <a:gd name="connsiteY3098" fmla="*/ 3628875 h 6533995"/>
              <a:gd name="connsiteX3099" fmla="*/ 7246575 w 11830043"/>
              <a:gd name="connsiteY3099" fmla="*/ 3619151 h 6533995"/>
              <a:gd name="connsiteX3100" fmla="*/ 7005346 w 11830043"/>
              <a:gd name="connsiteY3100" fmla="*/ 3619151 h 6533995"/>
              <a:gd name="connsiteX3101" fmla="*/ 7015130 w 11830043"/>
              <a:gd name="connsiteY3101" fmla="*/ 3628875 h 6533995"/>
              <a:gd name="connsiteX3102" fmla="*/ 7005346 w 11830043"/>
              <a:gd name="connsiteY3102" fmla="*/ 3638662 h 6533995"/>
              <a:gd name="connsiteX3103" fmla="*/ 6995626 w 11830043"/>
              <a:gd name="connsiteY3103" fmla="*/ 3628875 h 6533995"/>
              <a:gd name="connsiteX3104" fmla="*/ 7005346 w 11830043"/>
              <a:gd name="connsiteY3104" fmla="*/ 3619151 h 6533995"/>
              <a:gd name="connsiteX3105" fmla="*/ 6764118 w 11830043"/>
              <a:gd name="connsiteY3105" fmla="*/ 3619151 h 6533995"/>
              <a:gd name="connsiteX3106" fmla="*/ 6773902 w 11830043"/>
              <a:gd name="connsiteY3106" fmla="*/ 3628875 h 6533995"/>
              <a:gd name="connsiteX3107" fmla="*/ 6764118 w 11830043"/>
              <a:gd name="connsiteY3107" fmla="*/ 3638662 h 6533995"/>
              <a:gd name="connsiteX3108" fmla="*/ 6754335 w 11830043"/>
              <a:gd name="connsiteY3108" fmla="*/ 3628875 h 6533995"/>
              <a:gd name="connsiteX3109" fmla="*/ 6764118 w 11830043"/>
              <a:gd name="connsiteY3109" fmla="*/ 3619151 h 6533995"/>
              <a:gd name="connsiteX3110" fmla="*/ 6522889 w 11830043"/>
              <a:gd name="connsiteY3110" fmla="*/ 3619151 h 6533995"/>
              <a:gd name="connsiteX3111" fmla="*/ 6532610 w 11830043"/>
              <a:gd name="connsiteY3111" fmla="*/ 3628875 h 6533995"/>
              <a:gd name="connsiteX3112" fmla="*/ 6522889 w 11830043"/>
              <a:gd name="connsiteY3112" fmla="*/ 3638662 h 6533995"/>
              <a:gd name="connsiteX3113" fmla="*/ 6513105 w 11830043"/>
              <a:gd name="connsiteY3113" fmla="*/ 3628875 h 6533995"/>
              <a:gd name="connsiteX3114" fmla="*/ 6522889 w 11830043"/>
              <a:gd name="connsiteY3114" fmla="*/ 3619151 h 6533995"/>
              <a:gd name="connsiteX3115" fmla="*/ 6281661 w 11830043"/>
              <a:gd name="connsiteY3115" fmla="*/ 3619151 h 6533995"/>
              <a:gd name="connsiteX3116" fmla="*/ 6291381 w 11830043"/>
              <a:gd name="connsiteY3116" fmla="*/ 3628875 h 6533995"/>
              <a:gd name="connsiteX3117" fmla="*/ 6281661 w 11830043"/>
              <a:gd name="connsiteY3117" fmla="*/ 3638662 h 6533995"/>
              <a:gd name="connsiteX3118" fmla="*/ 6271877 w 11830043"/>
              <a:gd name="connsiteY3118" fmla="*/ 3628875 h 6533995"/>
              <a:gd name="connsiteX3119" fmla="*/ 6281661 w 11830043"/>
              <a:gd name="connsiteY3119" fmla="*/ 3619151 h 6533995"/>
              <a:gd name="connsiteX3120" fmla="*/ 6040432 w 11830043"/>
              <a:gd name="connsiteY3120" fmla="*/ 3619151 h 6533995"/>
              <a:gd name="connsiteX3121" fmla="*/ 6050216 w 11830043"/>
              <a:gd name="connsiteY3121" fmla="*/ 3628875 h 6533995"/>
              <a:gd name="connsiteX3122" fmla="*/ 6040432 w 11830043"/>
              <a:gd name="connsiteY3122" fmla="*/ 3638662 h 6533995"/>
              <a:gd name="connsiteX3123" fmla="*/ 6030712 w 11830043"/>
              <a:gd name="connsiteY3123" fmla="*/ 3628875 h 6533995"/>
              <a:gd name="connsiteX3124" fmla="*/ 6040432 w 11830043"/>
              <a:gd name="connsiteY3124" fmla="*/ 3619151 h 6533995"/>
              <a:gd name="connsiteX3125" fmla="*/ 5799205 w 11830043"/>
              <a:gd name="connsiteY3125" fmla="*/ 3619151 h 6533995"/>
              <a:gd name="connsiteX3126" fmla="*/ 5808989 w 11830043"/>
              <a:gd name="connsiteY3126" fmla="*/ 3628875 h 6533995"/>
              <a:gd name="connsiteX3127" fmla="*/ 5799205 w 11830043"/>
              <a:gd name="connsiteY3127" fmla="*/ 3638662 h 6533995"/>
              <a:gd name="connsiteX3128" fmla="*/ 5789486 w 11830043"/>
              <a:gd name="connsiteY3128" fmla="*/ 3628875 h 6533995"/>
              <a:gd name="connsiteX3129" fmla="*/ 5799205 w 11830043"/>
              <a:gd name="connsiteY3129" fmla="*/ 3619151 h 6533995"/>
              <a:gd name="connsiteX3130" fmla="*/ 5557991 w 11830043"/>
              <a:gd name="connsiteY3130" fmla="*/ 3619151 h 6533995"/>
              <a:gd name="connsiteX3131" fmla="*/ 5567774 w 11830043"/>
              <a:gd name="connsiteY3131" fmla="*/ 3628875 h 6533995"/>
              <a:gd name="connsiteX3132" fmla="*/ 5557991 w 11830043"/>
              <a:gd name="connsiteY3132" fmla="*/ 3638662 h 6533995"/>
              <a:gd name="connsiteX3133" fmla="*/ 5548208 w 11830043"/>
              <a:gd name="connsiteY3133" fmla="*/ 3628875 h 6533995"/>
              <a:gd name="connsiteX3134" fmla="*/ 5557991 w 11830043"/>
              <a:gd name="connsiteY3134" fmla="*/ 3619151 h 6533995"/>
              <a:gd name="connsiteX3135" fmla="*/ 5316710 w 11830043"/>
              <a:gd name="connsiteY3135" fmla="*/ 3619151 h 6533995"/>
              <a:gd name="connsiteX3136" fmla="*/ 5326429 w 11830043"/>
              <a:gd name="connsiteY3136" fmla="*/ 3628875 h 6533995"/>
              <a:gd name="connsiteX3137" fmla="*/ 5316710 w 11830043"/>
              <a:gd name="connsiteY3137" fmla="*/ 3638662 h 6533995"/>
              <a:gd name="connsiteX3138" fmla="*/ 5306924 w 11830043"/>
              <a:gd name="connsiteY3138" fmla="*/ 3628875 h 6533995"/>
              <a:gd name="connsiteX3139" fmla="*/ 5316710 w 11830043"/>
              <a:gd name="connsiteY3139" fmla="*/ 3619151 h 6533995"/>
              <a:gd name="connsiteX3140" fmla="*/ 5075486 w 11830043"/>
              <a:gd name="connsiteY3140" fmla="*/ 3619151 h 6533995"/>
              <a:gd name="connsiteX3141" fmla="*/ 5085202 w 11830043"/>
              <a:gd name="connsiteY3141" fmla="*/ 3628875 h 6533995"/>
              <a:gd name="connsiteX3142" fmla="*/ 5075486 w 11830043"/>
              <a:gd name="connsiteY3142" fmla="*/ 3638662 h 6533995"/>
              <a:gd name="connsiteX3143" fmla="*/ 5065705 w 11830043"/>
              <a:gd name="connsiteY3143" fmla="*/ 3628875 h 6533995"/>
              <a:gd name="connsiteX3144" fmla="*/ 5075486 w 11830043"/>
              <a:gd name="connsiteY3144" fmla="*/ 3619151 h 6533995"/>
              <a:gd name="connsiteX3145" fmla="*/ 4834252 w 11830043"/>
              <a:gd name="connsiteY3145" fmla="*/ 3619151 h 6533995"/>
              <a:gd name="connsiteX3146" fmla="*/ 4844040 w 11830043"/>
              <a:gd name="connsiteY3146" fmla="*/ 3628875 h 6533995"/>
              <a:gd name="connsiteX3147" fmla="*/ 4834252 w 11830043"/>
              <a:gd name="connsiteY3147" fmla="*/ 3638662 h 6533995"/>
              <a:gd name="connsiteX3148" fmla="*/ 4824534 w 11830043"/>
              <a:gd name="connsiteY3148" fmla="*/ 3628875 h 6533995"/>
              <a:gd name="connsiteX3149" fmla="*/ 4834252 w 11830043"/>
              <a:gd name="connsiteY3149" fmla="*/ 3619151 h 6533995"/>
              <a:gd name="connsiteX3150" fmla="*/ 4593019 w 11830043"/>
              <a:gd name="connsiteY3150" fmla="*/ 3619151 h 6533995"/>
              <a:gd name="connsiteX3151" fmla="*/ 4602795 w 11830043"/>
              <a:gd name="connsiteY3151" fmla="*/ 3628875 h 6533995"/>
              <a:gd name="connsiteX3152" fmla="*/ 4593019 w 11830043"/>
              <a:gd name="connsiteY3152" fmla="*/ 3638662 h 6533995"/>
              <a:gd name="connsiteX3153" fmla="*/ 4583304 w 11830043"/>
              <a:gd name="connsiteY3153" fmla="*/ 3628875 h 6533995"/>
              <a:gd name="connsiteX3154" fmla="*/ 4593019 w 11830043"/>
              <a:gd name="connsiteY3154" fmla="*/ 3619151 h 6533995"/>
              <a:gd name="connsiteX3155" fmla="*/ 4351806 w 11830043"/>
              <a:gd name="connsiteY3155" fmla="*/ 3619151 h 6533995"/>
              <a:gd name="connsiteX3156" fmla="*/ 4361580 w 11830043"/>
              <a:gd name="connsiteY3156" fmla="*/ 3628875 h 6533995"/>
              <a:gd name="connsiteX3157" fmla="*/ 4351806 w 11830043"/>
              <a:gd name="connsiteY3157" fmla="*/ 3638662 h 6533995"/>
              <a:gd name="connsiteX3158" fmla="*/ 4342006 w 11830043"/>
              <a:gd name="connsiteY3158" fmla="*/ 3628875 h 6533995"/>
              <a:gd name="connsiteX3159" fmla="*/ 4351806 w 11830043"/>
              <a:gd name="connsiteY3159" fmla="*/ 3619151 h 6533995"/>
              <a:gd name="connsiteX3160" fmla="*/ 4110581 w 11830043"/>
              <a:gd name="connsiteY3160" fmla="*/ 3619151 h 6533995"/>
              <a:gd name="connsiteX3161" fmla="*/ 4120362 w 11830043"/>
              <a:gd name="connsiteY3161" fmla="*/ 3628875 h 6533995"/>
              <a:gd name="connsiteX3162" fmla="*/ 4110581 w 11830043"/>
              <a:gd name="connsiteY3162" fmla="*/ 3638662 h 6533995"/>
              <a:gd name="connsiteX3163" fmla="*/ 4100799 w 11830043"/>
              <a:gd name="connsiteY3163" fmla="*/ 3628875 h 6533995"/>
              <a:gd name="connsiteX3164" fmla="*/ 4110581 w 11830043"/>
              <a:gd name="connsiteY3164" fmla="*/ 3619151 h 6533995"/>
              <a:gd name="connsiteX3165" fmla="*/ 3869431 w 11830043"/>
              <a:gd name="connsiteY3165" fmla="*/ 3619151 h 6533995"/>
              <a:gd name="connsiteX3166" fmla="*/ 3879149 w 11830043"/>
              <a:gd name="connsiteY3166" fmla="*/ 3628875 h 6533995"/>
              <a:gd name="connsiteX3167" fmla="*/ 3869431 w 11830043"/>
              <a:gd name="connsiteY3167" fmla="*/ 3638662 h 6533995"/>
              <a:gd name="connsiteX3168" fmla="*/ 3859648 w 11830043"/>
              <a:gd name="connsiteY3168" fmla="*/ 3628875 h 6533995"/>
              <a:gd name="connsiteX3169" fmla="*/ 3869431 w 11830043"/>
              <a:gd name="connsiteY3169" fmla="*/ 3619151 h 6533995"/>
              <a:gd name="connsiteX3170" fmla="*/ 3628212 w 11830043"/>
              <a:gd name="connsiteY3170" fmla="*/ 3619151 h 6533995"/>
              <a:gd name="connsiteX3171" fmla="*/ 3637936 w 11830043"/>
              <a:gd name="connsiteY3171" fmla="*/ 3628875 h 6533995"/>
              <a:gd name="connsiteX3172" fmla="*/ 3628212 w 11830043"/>
              <a:gd name="connsiteY3172" fmla="*/ 3638662 h 6533995"/>
              <a:gd name="connsiteX3173" fmla="*/ 3618430 w 11830043"/>
              <a:gd name="connsiteY3173" fmla="*/ 3628875 h 6533995"/>
              <a:gd name="connsiteX3174" fmla="*/ 3628212 w 11830043"/>
              <a:gd name="connsiteY3174" fmla="*/ 3619151 h 6533995"/>
              <a:gd name="connsiteX3175" fmla="*/ 3386958 w 11830043"/>
              <a:gd name="connsiteY3175" fmla="*/ 3619151 h 6533995"/>
              <a:gd name="connsiteX3176" fmla="*/ 3396744 w 11830043"/>
              <a:gd name="connsiteY3176" fmla="*/ 3628875 h 6533995"/>
              <a:gd name="connsiteX3177" fmla="*/ 3386958 w 11830043"/>
              <a:gd name="connsiteY3177" fmla="*/ 3638662 h 6533995"/>
              <a:gd name="connsiteX3178" fmla="*/ 3377236 w 11830043"/>
              <a:gd name="connsiteY3178" fmla="*/ 3628875 h 6533995"/>
              <a:gd name="connsiteX3179" fmla="*/ 3386958 w 11830043"/>
              <a:gd name="connsiteY3179" fmla="*/ 3619151 h 6533995"/>
              <a:gd name="connsiteX3180" fmla="*/ 3145751 w 11830043"/>
              <a:gd name="connsiteY3180" fmla="*/ 3619151 h 6533995"/>
              <a:gd name="connsiteX3181" fmla="*/ 3155533 w 11830043"/>
              <a:gd name="connsiteY3181" fmla="*/ 3628875 h 6533995"/>
              <a:gd name="connsiteX3182" fmla="*/ 3145751 w 11830043"/>
              <a:gd name="connsiteY3182" fmla="*/ 3638662 h 6533995"/>
              <a:gd name="connsiteX3183" fmla="*/ 3136032 w 11830043"/>
              <a:gd name="connsiteY3183" fmla="*/ 3628875 h 6533995"/>
              <a:gd name="connsiteX3184" fmla="*/ 3145751 w 11830043"/>
              <a:gd name="connsiteY3184" fmla="*/ 3619151 h 6533995"/>
              <a:gd name="connsiteX3185" fmla="*/ 2904573 w 11830043"/>
              <a:gd name="connsiteY3185" fmla="*/ 3619151 h 6533995"/>
              <a:gd name="connsiteX3186" fmla="*/ 2914355 w 11830043"/>
              <a:gd name="connsiteY3186" fmla="*/ 3628875 h 6533995"/>
              <a:gd name="connsiteX3187" fmla="*/ 2904573 w 11830043"/>
              <a:gd name="connsiteY3187" fmla="*/ 3638662 h 6533995"/>
              <a:gd name="connsiteX3188" fmla="*/ 2894791 w 11830043"/>
              <a:gd name="connsiteY3188" fmla="*/ 3628875 h 6533995"/>
              <a:gd name="connsiteX3189" fmla="*/ 2904573 w 11830043"/>
              <a:gd name="connsiteY3189" fmla="*/ 3619151 h 6533995"/>
              <a:gd name="connsiteX3190" fmla="*/ 2663275 w 11830043"/>
              <a:gd name="connsiteY3190" fmla="*/ 3619151 h 6533995"/>
              <a:gd name="connsiteX3191" fmla="*/ 2672998 w 11830043"/>
              <a:gd name="connsiteY3191" fmla="*/ 3628875 h 6533995"/>
              <a:gd name="connsiteX3192" fmla="*/ 2663275 w 11830043"/>
              <a:gd name="connsiteY3192" fmla="*/ 3638662 h 6533995"/>
              <a:gd name="connsiteX3193" fmla="*/ 2653492 w 11830043"/>
              <a:gd name="connsiteY3193" fmla="*/ 3628875 h 6533995"/>
              <a:gd name="connsiteX3194" fmla="*/ 2663275 w 11830043"/>
              <a:gd name="connsiteY3194" fmla="*/ 3619151 h 6533995"/>
              <a:gd name="connsiteX3195" fmla="*/ 2422037 w 11830043"/>
              <a:gd name="connsiteY3195" fmla="*/ 3619151 h 6533995"/>
              <a:gd name="connsiteX3196" fmla="*/ 2431754 w 11830043"/>
              <a:gd name="connsiteY3196" fmla="*/ 3628875 h 6533995"/>
              <a:gd name="connsiteX3197" fmla="*/ 2422037 w 11830043"/>
              <a:gd name="connsiteY3197" fmla="*/ 3638662 h 6533995"/>
              <a:gd name="connsiteX3198" fmla="*/ 2412257 w 11830043"/>
              <a:gd name="connsiteY3198" fmla="*/ 3628875 h 6533995"/>
              <a:gd name="connsiteX3199" fmla="*/ 2422037 w 11830043"/>
              <a:gd name="connsiteY3199" fmla="*/ 3619151 h 6533995"/>
              <a:gd name="connsiteX3200" fmla="*/ 2180788 w 11830043"/>
              <a:gd name="connsiteY3200" fmla="*/ 3619151 h 6533995"/>
              <a:gd name="connsiteX3201" fmla="*/ 2190580 w 11830043"/>
              <a:gd name="connsiteY3201" fmla="*/ 3628875 h 6533995"/>
              <a:gd name="connsiteX3202" fmla="*/ 2180788 w 11830043"/>
              <a:gd name="connsiteY3202" fmla="*/ 3638662 h 6533995"/>
              <a:gd name="connsiteX3203" fmla="*/ 2171085 w 11830043"/>
              <a:gd name="connsiteY3203" fmla="*/ 3628875 h 6533995"/>
              <a:gd name="connsiteX3204" fmla="*/ 2180788 w 11830043"/>
              <a:gd name="connsiteY3204" fmla="*/ 3619151 h 6533995"/>
              <a:gd name="connsiteX3205" fmla="*/ 1939582 w 11830043"/>
              <a:gd name="connsiteY3205" fmla="*/ 3619151 h 6533995"/>
              <a:gd name="connsiteX3206" fmla="*/ 1949365 w 11830043"/>
              <a:gd name="connsiteY3206" fmla="*/ 3628875 h 6533995"/>
              <a:gd name="connsiteX3207" fmla="*/ 1939582 w 11830043"/>
              <a:gd name="connsiteY3207" fmla="*/ 3638662 h 6533995"/>
              <a:gd name="connsiteX3208" fmla="*/ 1929861 w 11830043"/>
              <a:gd name="connsiteY3208" fmla="*/ 3628875 h 6533995"/>
              <a:gd name="connsiteX3209" fmla="*/ 1939582 w 11830043"/>
              <a:gd name="connsiteY3209" fmla="*/ 3619151 h 6533995"/>
              <a:gd name="connsiteX3210" fmla="*/ 1698332 w 11830043"/>
              <a:gd name="connsiteY3210" fmla="*/ 3619151 h 6533995"/>
              <a:gd name="connsiteX3211" fmla="*/ 1708118 w 11830043"/>
              <a:gd name="connsiteY3211" fmla="*/ 3628875 h 6533995"/>
              <a:gd name="connsiteX3212" fmla="*/ 1698332 w 11830043"/>
              <a:gd name="connsiteY3212" fmla="*/ 3638662 h 6533995"/>
              <a:gd name="connsiteX3213" fmla="*/ 1688547 w 11830043"/>
              <a:gd name="connsiteY3213" fmla="*/ 3628875 h 6533995"/>
              <a:gd name="connsiteX3214" fmla="*/ 1698332 w 11830043"/>
              <a:gd name="connsiteY3214" fmla="*/ 3619151 h 6533995"/>
              <a:gd name="connsiteX3215" fmla="*/ 1457108 w 11830043"/>
              <a:gd name="connsiteY3215" fmla="*/ 3619151 h 6533995"/>
              <a:gd name="connsiteX3216" fmla="*/ 1466827 w 11830043"/>
              <a:gd name="connsiteY3216" fmla="*/ 3628875 h 6533995"/>
              <a:gd name="connsiteX3217" fmla="*/ 1457108 w 11830043"/>
              <a:gd name="connsiteY3217" fmla="*/ 3638662 h 6533995"/>
              <a:gd name="connsiteX3218" fmla="*/ 1447323 w 11830043"/>
              <a:gd name="connsiteY3218" fmla="*/ 3628875 h 6533995"/>
              <a:gd name="connsiteX3219" fmla="*/ 1457108 w 11830043"/>
              <a:gd name="connsiteY3219" fmla="*/ 3619151 h 6533995"/>
              <a:gd name="connsiteX3220" fmla="*/ 1215886 w 11830043"/>
              <a:gd name="connsiteY3220" fmla="*/ 3619151 h 6533995"/>
              <a:gd name="connsiteX3221" fmla="*/ 1225670 w 11830043"/>
              <a:gd name="connsiteY3221" fmla="*/ 3628875 h 6533995"/>
              <a:gd name="connsiteX3222" fmla="*/ 1215886 w 11830043"/>
              <a:gd name="connsiteY3222" fmla="*/ 3638662 h 6533995"/>
              <a:gd name="connsiteX3223" fmla="*/ 1206166 w 11830043"/>
              <a:gd name="connsiteY3223" fmla="*/ 3628875 h 6533995"/>
              <a:gd name="connsiteX3224" fmla="*/ 1215886 w 11830043"/>
              <a:gd name="connsiteY3224" fmla="*/ 3619151 h 6533995"/>
              <a:gd name="connsiteX3225" fmla="*/ 974666 w 11830043"/>
              <a:gd name="connsiteY3225" fmla="*/ 3619151 h 6533995"/>
              <a:gd name="connsiteX3226" fmla="*/ 984450 w 11830043"/>
              <a:gd name="connsiteY3226" fmla="*/ 3628875 h 6533995"/>
              <a:gd name="connsiteX3227" fmla="*/ 974666 w 11830043"/>
              <a:gd name="connsiteY3227" fmla="*/ 3638662 h 6533995"/>
              <a:gd name="connsiteX3228" fmla="*/ 964946 w 11830043"/>
              <a:gd name="connsiteY3228" fmla="*/ 3628875 h 6533995"/>
              <a:gd name="connsiteX3229" fmla="*/ 974666 w 11830043"/>
              <a:gd name="connsiteY3229" fmla="*/ 3619151 h 6533995"/>
              <a:gd name="connsiteX3230" fmla="*/ 733446 w 11830043"/>
              <a:gd name="connsiteY3230" fmla="*/ 3619151 h 6533995"/>
              <a:gd name="connsiteX3231" fmla="*/ 743166 w 11830043"/>
              <a:gd name="connsiteY3231" fmla="*/ 3628875 h 6533995"/>
              <a:gd name="connsiteX3232" fmla="*/ 733446 w 11830043"/>
              <a:gd name="connsiteY3232" fmla="*/ 3638662 h 6533995"/>
              <a:gd name="connsiteX3233" fmla="*/ 723662 w 11830043"/>
              <a:gd name="connsiteY3233" fmla="*/ 3628875 h 6533995"/>
              <a:gd name="connsiteX3234" fmla="*/ 733446 w 11830043"/>
              <a:gd name="connsiteY3234" fmla="*/ 3619151 h 6533995"/>
              <a:gd name="connsiteX3235" fmla="*/ 492225 w 11830043"/>
              <a:gd name="connsiteY3235" fmla="*/ 3619151 h 6533995"/>
              <a:gd name="connsiteX3236" fmla="*/ 501945 w 11830043"/>
              <a:gd name="connsiteY3236" fmla="*/ 3628875 h 6533995"/>
              <a:gd name="connsiteX3237" fmla="*/ 492225 w 11830043"/>
              <a:gd name="connsiteY3237" fmla="*/ 3638662 h 6533995"/>
              <a:gd name="connsiteX3238" fmla="*/ 482441 w 11830043"/>
              <a:gd name="connsiteY3238" fmla="*/ 3628875 h 6533995"/>
              <a:gd name="connsiteX3239" fmla="*/ 492225 w 11830043"/>
              <a:gd name="connsiteY3239" fmla="*/ 3619151 h 6533995"/>
              <a:gd name="connsiteX3240" fmla="*/ 251005 w 11830043"/>
              <a:gd name="connsiteY3240" fmla="*/ 3619151 h 6533995"/>
              <a:gd name="connsiteX3241" fmla="*/ 260789 w 11830043"/>
              <a:gd name="connsiteY3241" fmla="*/ 3628875 h 6533995"/>
              <a:gd name="connsiteX3242" fmla="*/ 251005 w 11830043"/>
              <a:gd name="connsiteY3242" fmla="*/ 3638662 h 6533995"/>
              <a:gd name="connsiteX3243" fmla="*/ 241286 w 11830043"/>
              <a:gd name="connsiteY3243" fmla="*/ 3628875 h 6533995"/>
              <a:gd name="connsiteX3244" fmla="*/ 251005 w 11830043"/>
              <a:gd name="connsiteY3244" fmla="*/ 3619151 h 6533995"/>
              <a:gd name="connsiteX3245" fmla="*/ 9722 w 11830043"/>
              <a:gd name="connsiteY3245" fmla="*/ 3619151 h 6533995"/>
              <a:gd name="connsiteX3246" fmla="*/ 19506 w 11830043"/>
              <a:gd name="connsiteY3246" fmla="*/ 3628875 h 6533995"/>
              <a:gd name="connsiteX3247" fmla="*/ 9722 w 11830043"/>
              <a:gd name="connsiteY3247" fmla="*/ 3638662 h 6533995"/>
              <a:gd name="connsiteX3248" fmla="*/ 2 w 11830043"/>
              <a:gd name="connsiteY3248" fmla="*/ 3628875 h 6533995"/>
              <a:gd name="connsiteX3249" fmla="*/ 9722 w 11830043"/>
              <a:gd name="connsiteY3249" fmla="*/ 3619151 h 6533995"/>
              <a:gd name="connsiteX3250" fmla="*/ 11820259 w 11830043"/>
              <a:gd name="connsiteY3250" fmla="*/ 3377836 h 6533995"/>
              <a:gd name="connsiteX3251" fmla="*/ 11830043 w 11830043"/>
              <a:gd name="connsiteY3251" fmla="*/ 3387624 h 6533995"/>
              <a:gd name="connsiteX3252" fmla="*/ 11820259 w 11830043"/>
              <a:gd name="connsiteY3252" fmla="*/ 3397347 h 6533995"/>
              <a:gd name="connsiteX3253" fmla="*/ 11810539 w 11830043"/>
              <a:gd name="connsiteY3253" fmla="*/ 3387624 h 6533995"/>
              <a:gd name="connsiteX3254" fmla="*/ 11820259 w 11830043"/>
              <a:gd name="connsiteY3254" fmla="*/ 3377836 h 6533995"/>
              <a:gd name="connsiteX3255" fmla="*/ 11579030 w 11830043"/>
              <a:gd name="connsiteY3255" fmla="*/ 3377836 h 6533995"/>
              <a:gd name="connsiteX3256" fmla="*/ 11588815 w 11830043"/>
              <a:gd name="connsiteY3256" fmla="*/ 3387624 h 6533995"/>
              <a:gd name="connsiteX3257" fmla="*/ 11579030 w 11830043"/>
              <a:gd name="connsiteY3257" fmla="*/ 3397347 h 6533995"/>
              <a:gd name="connsiteX3258" fmla="*/ 11569310 w 11830043"/>
              <a:gd name="connsiteY3258" fmla="*/ 3387624 h 6533995"/>
              <a:gd name="connsiteX3259" fmla="*/ 11579030 w 11830043"/>
              <a:gd name="connsiteY3259" fmla="*/ 3377836 h 6533995"/>
              <a:gd name="connsiteX3260" fmla="*/ 11337802 w 11830043"/>
              <a:gd name="connsiteY3260" fmla="*/ 3377836 h 6533995"/>
              <a:gd name="connsiteX3261" fmla="*/ 11347587 w 11830043"/>
              <a:gd name="connsiteY3261" fmla="*/ 3387624 h 6533995"/>
              <a:gd name="connsiteX3262" fmla="*/ 11337802 w 11830043"/>
              <a:gd name="connsiteY3262" fmla="*/ 3397347 h 6533995"/>
              <a:gd name="connsiteX3263" fmla="*/ 11328082 w 11830043"/>
              <a:gd name="connsiteY3263" fmla="*/ 3387624 h 6533995"/>
              <a:gd name="connsiteX3264" fmla="*/ 11337802 w 11830043"/>
              <a:gd name="connsiteY3264" fmla="*/ 3377836 h 6533995"/>
              <a:gd name="connsiteX3265" fmla="*/ 11096574 w 11830043"/>
              <a:gd name="connsiteY3265" fmla="*/ 3377836 h 6533995"/>
              <a:gd name="connsiteX3266" fmla="*/ 11106294 w 11830043"/>
              <a:gd name="connsiteY3266" fmla="*/ 3387624 h 6533995"/>
              <a:gd name="connsiteX3267" fmla="*/ 11096574 w 11830043"/>
              <a:gd name="connsiteY3267" fmla="*/ 3397347 h 6533995"/>
              <a:gd name="connsiteX3268" fmla="*/ 11086790 w 11830043"/>
              <a:gd name="connsiteY3268" fmla="*/ 3387624 h 6533995"/>
              <a:gd name="connsiteX3269" fmla="*/ 11096574 w 11830043"/>
              <a:gd name="connsiteY3269" fmla="*/ 3377836 h 6533995"/>
              <a:gd name="connsiteX3270" fmla="*/ 10855345 w 11830043"/>
              <a:gd name="connsiteY3270" fmla="*/ 3377836 h 6533995"/>
              <a:gd name="connsiteX3271" fmla="*/ 10865065 w 11830043"/>
              <a:gd name="connsiteY3271" fmla="*/ 3387624 h 6533995"/>
              <a:gd name="connsiteX3272" fmla="*/ 10855345 w 11830043"/>
              <a:gd name="connsiteY3272" fmla="*/ 3397347 h 6533995"/>
              <a:gd name="connsiteX3273" fmla="*/ 10845625 w 11830043"/>
              <a:gd name="connsiteY3273" fmla="*/ 3387624 h 6533995"/>
              <a:gd name="connsiteX3274" fmla="*/ 10855345 w 11830043"/>
              <a:gd name="connsiteY3274" fmla="*/ 3377836 h 6533995"/>
              <a:gd name="connsiteX3275" fmla="*/ 10614116 w 11830043"/>
              <a:gd name="connsiteY3275" fmla="*/ 3377836 h 6533995"/>
              <a:gd name="connsiteX3276" fmla="*/ 10623901 w 11830043"/>
              <a:gd name="connsiteY3276" fmla="*/ 3387624 h 6533995"/>
              <a:gd name="connsiteX3277" fmla="*/ 10614116 w 11830043"/>
              <a:gd name="connsiteY3277" fmla="*/ 3397347 h 6533995"/>
              <a:gd name="connsiteX3278" fmla="*/ 10604396 w 11830043"/>
              <a:gd name="connsiteY3278" fmla="*/ 3387624 h 6533995"/>
              <a:gd name="connsiteX3279" fmla="*/ 10614116 w 11830043"/>
              <a:gd name="connsiteY3279" fmla="*/ 3377836 h 6533995"/>
              <a:gd name="connsiteX3280" fmla="*/ 10372888 w 11830043"/>
              <a:gd name="connsiteY3280" fmla="*/ 3377836 h 6533995"/>
              <a:gd name="connsiteX3281" fmla="*/ 10382673 w 11830043"/>
              <a:gd name="connsiteY3281" fmla="*/ 3387624 h 6533995"/>
              <a:gd name="connsiteX3282" fmla="*/ 10372888 w 11830043"/>
              <a:gd name="connsiteY3282" fmla="*/ 3397347 h 6533995"/>
              <a:gd name="connsiteX3283" fmla="*/ 10363168 w 11830043"/>
              <a:gd name="connsiteY3283" fmla="*/ 3387624 h 6533995"/>
              <a:gd name="connsiteX3284" fmla="*/ 10372888 w 11830043"/>
              <a:gd name="connsiteY3284" fmla="*/ 3377836 h 6533995"/>
              <a:gd name="connsiteX3285" fmla="*/ 10131660 w 11830043"/>
              <a:gd name="connsiteY3285" fmla="*/ 3377836 h 6533995"/>
              <a:gd name="connsiteX3286" fmla="*/ 10141444 w 11830043"/>
              <a:gd name="connsiteY3286" fmla="*/ 3387624 h 6533995"/>
              <a:gd name="connsiteX3287" fmla="*/ 10131660 w 11830043"/>
              <a:gd name="connsiteY3287" fmla="*/ 3397347 h 6533995"/>
              <a:gd name="connsiteX3288" fmla="*/ 10121940 w 11830043"/>
              <a:gd name="connsiteY3288" fmla="*/ 3387624 h 6533995"/>
              <a:gd name="connsiteX3289" fmla="*/ 10131660 w 11830043"/>
              <a:gd name="connsiteY3289" fmla="*/ 3377836 h 6533995"/>
              <a:gd name="connsiteX3290" fmla="*/ 9890432 w 11830043"/>
              <a:gd name="connsiteY3290" fmla="*/ 3377836 h 6533995"/>
              <a:gd name="connsiteX3291" fmla="*/ 9900152 w 11830043"/>
              <a:gd name="connsiteY3291" fmla="*/ 3387624 h 6533995"/>
              <a:gd name="connsiteX3292" fmla="*/ 9890432 w 11830043"/>
              <a:gd name="connsiteY3292" fmla="*/ 3397347 h 6533995"/>
              <a:gd name="connsiteX3293" fmla="*/ 9880648 w 11830043"/>
              <a:gd name="connsiteY3293" fmla="*/ 3387624 h 6533995"/>
              <a:gd name="connsiteX3294" fmla="*/ 9890432 w 11830043"/>
              <a:gd name="connsiteY3294" fmla="*/ 3377836 h 6533995"/>
              <a:gd name="connsiteX3295" fmla="*/ 9649203 w 11830043"/>
              <a:gd name="connsiteY3295" fmla="*/ 3377836 h 6533995"/>
              <a:gd name="connsiteX3296" fmla="*/ 9658923 w 11830043"/>
              <a:gd name="connsiteY3296" fmla="*/ 3387624 h 6533995"/>
              <a:gd name="connsiteX3297" fmla="*/ 9649203 w 11830043"/>
              <a:gd name="connsiteY3297" fmla="*/ 3397347 h 6533995"/>
              <a:gd name="connsiteX3298" fmla="*/ 9639483 w 11830043"/>
              <a:gd name="connsiteY3298" fmla="*/ 3387624 h 6533995"/>
              <a:gd name="connsiteX3299" fmla="*/ 9649203 w 11830043"/>
              <a:gd name="connsiteY3299" fmla="*/ 3377836 h 6533995"/>
              <a:gd name="connsiteX3300" fmla="*/ 9417695 w 11830043"/>
              <a:gd name="connsiteY3300" fmla="*/ 3377836 h 6533995"/>
              <a:gd name="connsiteX3301" fmla="*/ 9427416 w 11830043"/>
              <a:gd name="connsiteY3301" fmla="*/ 3387624 h 6533995"/>
              <a:gd name="connsiteX3302" fmla="*/ 9417695 w 11830043"/>
              <a:gd name="connsiteY3302" fmla="*/ 3397347 h 6533995"/>
              <a:gd name="connsiteX3303" fmla="*/ 9407911 w 11830043"/>
              <a:gd name="connsiteY3303" fmla="*/ 3387624 h 6533995"/>
              <a:gd name="connsiteX3304" fmla="*/ 9417695 w 11830043"/>
              <a:gd name="connsiteY3304" fmla="*/ 3377836 h 6533995"/>
              <a:gd name="connsiteX3305" fmla="*/ 9176467 w 11830043"/>
              <a:gd name="connsiteY3305" fmla="*/ 3377836 h 6533995"/>
              <a:gd name="connsiteX3306" fmla="*/ 9186187 w 11830043"/>
              <a:gd name="connsiteY3306" fmla="*/ 3387624 h 6533995"/>
              <a:gd name="connsiteX3307" fmla="*/ 9176467 w 11830043"/>
              <a:gd name="connsiteY3307" fmla="*/ 3397347 h 6533995"/>
              <a:gd name="connsiteX3308" fmla="*/ 9166683 w 11830043"/>
              <a:gd name="connsiteY3308" fmla="*/ 3387624 h 6533995"/>
              <a:gd name="connsiteX3309" fmla="*/ 9176467 w 11830043"/>
              <a:gd name="connsiteY3309" fmla="*/ 3377836 h 6533995"/>
              <a:gd name="connsiteX3310" fmla="*/ 8935237 w 11830043"/>
              <a:gd name="connsiteY3310" fmla="*/ 3377836 h 6533995"/>
              <a:gd name="connsiteX3311" fmla="*/ 8944958 w 11830043"/>
              <a:gd name="connsiteY3311" fmla="*/ 3387624 h 6533995"/>
              <a:gd name="connsiteX3312" fmla="*/ 8935237 w 11830043"/>
              <a:gd name="connsiteY3312" fmla="*/ 3397347 h 6533995"/>
              <a:gd name="connsiteX3313" fmla="*/ 8925454 w 11830043"/>
              <a:gd name="connsiteY3313" fmla="*/ 3387624 h 6533995"/>
              <a:gd name="connsiteX3314" fmla="*/ 8935237 w 11830043"/>
              <a:gd name="connsiteY3314" fmla="*/ 3377836 h 6533995"/>
              <a:gd name="connsiteX3315" fmla="*/ 8694009 w 11830043"/>
              <a:gd name="connsiteY3315" fmla="*/ 3377836 h 6533995"/>
              <a:gd name="connsiteX3316" fmla="*/ 8703730 w 11830043"/>
              <a:gd name="connsiteY3316" fmla="*/ 3387624 h 6533995"/>
              <a:gd name="connsiteX3317" fmla="*/ 8694009 w 11830043"/>
              <a:gd name="connsiteY3317" fmla="*/ 3397347 h 6533995"/>
              <a:gd name="connsiteX3318" fmla="*/ 8684289 w 11830043"/>
              <a:gd name="connsiteY3318" fmla="*/ 3387624 h 6533995"/>
              <a:gd name="connsiteX3319" fmla="*/ 8694009 w 11830043"/>
              <a:gd name="connsiteY3319" fmla="*/ 3377836 h 6533995"/>
              <a:gd name="connsiteX3320" fmla="*/ 8452781 w 11830043"/>
              <a:gd name="connsiteY3320" fmla="*/ 3377836 h 6533995"/>
              <a:gd name="connsiteX3321" fmla="*/ 8462566 w 11830043"/>
              <a:gd name="connsiteY3321" fmla="*/ 3387624 h 6533995"/>
              <a:gd name="connsiteX3322" fmla="*/ 8452781 w 11830043"/>
              <a:gd name="connsiteY3322" fmla="*/ 3397347 h 6533995"/>
              <a:gd name="connsiteX3323" fmla="*/ 8443061 w 11830043"/>
              <a:gd name="connsiteY3323" fmla="*/ 3387624 h 6533995"/>
              <a:gd name="connsiteX3324" fmla="*/ 8452781 w 11830043"/>
              <a:gd name="connsiteY3324" fmla="*/ 3377836 h 6533995"/>
              <a:gd name="connsiteX3325" fmla="*/ 8211553 w 11830043"/>
              <a:gd name="connsiteY3325" fmla="*/ 3377836 h 6533995"/>
              <a:gd name="connsiteX3326" fmla="*/ 8221273 w 11830043"/>
              <a:gd name="connsiteY3326" fmla="*/ 3387624 h 6533995"/>
              <a:gd name="connsiteX3327" fmla="*/ 8211553 w 11830043"/>
              <a:gd name="connsiteY3327" fmla="*/ 3397347 h 6533995"/>
              <a:gd name="connsiteX3328" fmla="*/ 8201769 w 11830043"/>
              <a:gd name="connsiteY3328" fmla="*/ 3387624 h 6533995"/>
              <a:gd name="connsiteX3329" fmla="*/ 8211553 w 11830043"/>
              <a:gd name="connsiteY3329" fmla="*/ 3377836 h 6533995"/>
              <a:gd name="connsiteX3330" fmla="*/ 7970260 w 11830043"/>
              <a:gd name="connsiteY3330" fmla="*/ 3377836 h 6533995"/>
              <a:gd name="connsiteX3331" fmla="*/ 7980044 w 11830043"/>
              <a:gd name="connsiteY3331" fmla="*/ 3387624 h 6533995"/>
              <a:gd name="connsiteX3332" fmla="*/ 7970260 w 11830043"/>
              <a:gd name="connsiteY3332" fmla="*/ 3397347 h 6533995"/>
              <a:gd name="connsiteX3333" fmla="*/ 7960477 w 11830043"/>
              <a:gd name="connsiteY3333" fmla="*/ 3387624 h 6533995"/>
              <a:gd name="connsiteX3334" fmla="*/ 7970260 w 11830043"/>
              <a:gd name="connsiteY3334" fmla="*/ 3377836 h 6533995"/>
              <a:gd name="connsiteX3335" fmla="*/ 7729032 w 11830043"/>
              <a:gd name="connsiteY3335" fmla="*/ 3377836 h 6533995"/>
              <a:gd name="connsiteX3336" fmla="*/ 7738753 w 11830043"/>
              <a:gd name="connsiteY3336" fmla="*/ 3387624 h 6533995"/>
              <a:gd name="connsiteX3337" fmla="*/ 7729032 w 11830043"/>
              <a:gd name="connsiteY3337" fmla="*/ 3397347 h 6533995"/>
              <a:gd name="connsiteX3338" fmla="*/ 7719249 w 11830043"/>
              <a:gd name="connsiteY3338" fmla="*/ 3387624 h 6533995"/>
              <a:gd name="connsiteX3339" fmla="*/ 7729032 w 11830043"/>
              <a:gd name="connsiteY3339" fmla="*/ 3377836 h 6533995"/>
              <a:gd name="connsiteX3340" fmla="*/ 7487803 w 11830043"/>
              <a:gd name="connsiteY3340" fmla="*/ 3377836 h 6533995"/>
              <a:gd name="connsiteX3341" fmla="*/ 7497524 w 11830043"/>
              <a:gd name="connsiteY3341" fmla="*/ 3387624 h 6533995"/>
              <a:gd name="connsiteX3342" fmla="*/ 7487803 w 11830043"/>
              <a:gd name="connsiteY3342" fmla="*/ 3397347 h 6533995"/>
              <a:gd name="connsiteX3343" fmla="*/ 7478019 w 11830043"/>
              <a:gd name="connsiteY3343" fmla="*/ 3387624 h 6533995"/>
              <a:gd name="connsiteX3344" fmla="*/ 7487803 w 11830043"/>
              <a:gd name="connsiteY3344" fmla="*/ 3377836 h 6533995"/>
              <a:gd name="connsiteX3345" fmla="*/ 7246575 w 11830043"/>
              <a:gd name="connsiteY3345" fmla="*/ 3377836 h 6533995"/>
              <a:gd name="connsiteX3346" fmla="*/ 7256359 w 11830043"/>
              <a:gd name="connsiteY3346" fmla="*/ 3387624 h 6533995"/>
              <a:gd name="connsiteX3347" fmla="*/ 7246575 w 11830043"/>
              <a:gd name="connsiteY3347" fmla="*/ 3397347 h 6533995"/>
              <a:gd name="connsiteX3348" fmla="*/ 7236855 w 11830043"/>
              <a:gd name="connsiteY3348" fmla="*/ 3387624 h 6533995"/>
              <a:gd name="connsiteX3349" fmla="*/ 7246575 w 11830043"/>
              <a:gd name="connsiteY3349" fmla="*/ 3377836 h 6533995"/>
              <a:gd name="connsiteX3350" fmla="*/ 7005346 w 11830043"/>
              <a:gd name="connsiteY3350" fmla="*/ 3377836 h 6533995"/>
              <a:gd name="connsiteX3351" fmla="*/ 7015130 w 11830043"/>
              <a:gd name="connsiteY3351" fmla="*/ 3387624 h 6533995"/>
              <a:gd name="connsiteX3352" fmla="*/ 7005346 w 11830043"/>
              <a:gd name="connsiteY3352" fmla="*/ 3397347 h 6533995"/>
              <a:gd name="connsiteX3353" fmla="*/ 6995626 w 11830043"/>
              <a:gd name="connsiteY3353" fmla="*/ 3387624 h 6533995"/>
              <a:gd name="connsiteX3354" fmla="*/ 7005346 w 11830043"/>
              <a:gd name="connsiteY3354" fmla="*/ 3377836 h 6533995"/>
              <a:gd name="connsiteX3355" fmla="*/ 6764118 w 11830043"/>
              <a:gd name="connsiteY3355" fmla="*/ 3377836 h 6533995"/>
              <a:gd name="connsiteX3356" fmla="*/ 6773902 w 11830043"/>
              <a:gd name="connsiteY3356" fmla="*/ 3387624 h 6533995"/>
              <a:gd name="connsiteX3357" fmla="*/ 6764118 w 11830043"/>
              <a:gd name="connsiteY3357" fmla="*/ 3397347 h 6533995"/>
              <a:gd name="connsiteX3358" fmla="*/ 6754335 w 11830043"/>
              <a:gd name="connsiteY3358" fmla="*/ 3387624 h 6533995"/>
              <a:gd name="connsiteX3359" fmla="*/ 6764118 w 11830043"/>
              <a:gd name="connsiteY3359" fmla="*/ 3377836 h 6533995"/>
              <a:gd name="connsiteX3360" fmla="*/ 6522889 w 11830043"/>
              <a:gd name="connsiteY3360" fmla="*/ 3377836 h 6533995"/>
              <a:gd name="connsiteX3361" fmla="*/ 6532610 w 11830043"/>
              <a:gd name="connsiteY3361" fmla="*/ 3387624 h 6533995"/>
              <a:gd name="connsiteX3362" fmla="*/ 6522889 w 11830043"/>
              <a:gd name="connsiteY3362" fmla="*/ 3397347 h 6533995"/>
              <a:gd name="connsiteX3363" fmla="*/ 6513105 w 11830043"/>
              <a:gd name="connsiteY3363" fmla="*/ 3387624 h 6533995"/>
              <a:gd name="connsiteX3364" fmla="*/ 6522889 w 11830043"/>
              <a:gd name="connsiteY3364" fmla="*/ 3377836 h 6533995"/>
              <a:gd name="connsiteX3365" fmla="*/ 6281661 w 11830043"/>
              <a:gd name="connsiteY3365" fmla="*/ 3377836 h 6533995"/>
              <a:gd name="connsiteX3366" fmla="*/ 6291381 w 11830043"/>
              <a:gd name="connsiteY3366" fmla="*/ 3387624 h 6533995"/>
              <a:gd name="connsiteX3367" fmla="*/ 6281661 w 11830043"/>
              <a:gd name="connsiteY3367" fmla="*/ 3397347 h 6533995"/>
              <a:gd name="connsiteX3368" fmla="*/ 6271877 w 11830043"/>
              <a:gd name="connsiteY3368" fmla="*/ 3387624 h 6533995"/>
              <a:gd name="connsiteX3369" fmla="*/ 6281661 w 11830043"/>
              <a:gd name="connsiteY3369" fmla="*/ 3377836 h 6533995"/>
              <a:gd name="connsiteX3370" fmla="*/ 6040432 w 11830043"/>
              <a:gd name="connsiteY3370" fmla="*/ 3377836 h 6533995"/>
              <a:gd name="connsiteX3371" fmla="*/ 6050216 w 11830043"/>
              <a:gd name="connsiteY3371" fmla="*/ 3387624 h 6533995"/>
              <a:gd name="connsiteX3372" fmla="*/ 6040432 w 11830043"/>
              <a:gd name="connsiteY3372" fmla="*/ 3397347 h 6533995"/>
              <a:gd name="connsiteX3373" fmla="*/ 6030712 w 11830043"/>
              <a:gd name="connsiteY3373" fmla="*/ 3387624 h 6533995"/>
              <a:gd name="connsiteX3374" fmla="*/ 6040432 w 11830043"/>
              <a:gd name="connsiteY3374" fmla="*/ 3377836 h 6533995"/>
              <a:gd name="connsiteX3375" fmla="*/ 5799205 w 11830043"/>
              <a:gd name="connsiteY3375" fmla="*/ 3377836 h 6533995"/>
              <a:gd name="connsiteX3376" fmla="*/ 5808989 w 11830043"/>
              <a:gd name="connsiteY3376" fmla="*/ 3387624 h 6533995"/>
              <a:gd name="connsiteX3377" fmla="*/ 5799205 w 11830043"/>
              <a:gd name="connsiteY3377" fmla="*/ 3397347 h 6533995"/>
              <a:gd name="connsiteX3378" fmla="*/ 5789486 w 11830043"/>
              <a:gd name="connsiteY3378" fmla="*/ 3387624 h 6533995"/>
              <a:gd name="connsiteX3379" fmla="*/ 5799205 w 11830043"/>
              <a:gd name="connsiteY3379" fmla="*/ 3377836 h 6533995"/>
              <a:gd name="connsiteX3380" fmla="*/ 5557991 w 11830043"/>
              <a:gd name="connsiteY3380" fmla="*/ 3377836 h 6533995"/>
              <a:gd name="connsiteX3381" fmla="*/ 5567774 w 11830043"/>
              <a:gd name="connsiteY3381" fmla="*/ 3387624 h 6533995"/>
              <a:gd name="connsiteX3382" fmla="*/ 5557991 w 11830043"/>
              <a:gd name="connsiteY3382" fmla="*/ 3397347 h 6533995"/>
              <a:gd name="connsiteX3383" fmla="*/ 5548208 w 11830043"/>
              <a:gd name="connsiteY3383" fmla="*/ 3387624 h 6533995"/>
              <a:gd name="connsiteX3384" fmla="*/ 5557991 w 11830043"/>
              <a:gd name="connsiteY3384" fmla="*/ 3377836 h 6533995"/>
              <a:gd name="connsiteX3385" fmla="*/ 5316710 w 11830043"/>
              <a:gd name="connsiteY3385" fmla="*/ 3377836 h 6533995"/>
              <a:gd name="connsiteX3386" fmla="*/ 5326429 w 11830043"/>
              <a:gd name="connsiteY3386" fmla="*/ 3387624 h 6533995"/>
              <a:gd name="connsiteX3387" fmla="*/ 5316710 w 11830043"/>
              <a:gd name="connsiteY3387" fmla="*/ 3397347 h 6533995"/>
              <a:gd name="connsiteX3388" fmla="*/ 5306924 w 11830043"/>
              <a:gd name="connsiteY3388" fmla="*/ 3387624 h 6533995"/>
              <a:gd name="connsiteX3389" fmla="*/ 5316710 w 11830043"/>
              <a:gd name="connsiteY3389" fmla="*/ 3377836 h 6533995"/>
              <a:gd name="connsiteX3390" fmla="*/ 5075486 w 11830043"/>
              <a:gd name="connsiteY3390" fmla="*/ 3377836 h 6533995"/>
              <a:gd name="connsiteX3391" fmla="*/ 5085202 w 11830043"/>
              <a:gd name="connsiteY3391" fmla="*/ 3387624 h 6533995"/>
              <a:gd name="connsiteX3392" fmla="*/ 5075486 w 11830043"/>
              <a:gd name="connsiteY3392" fmla="*/ 3397347 h 6533995"/>
              <a:gd name="connsiteX3393" fmla="*/ 5065705 w 11830043"/>
              <a:gd name="connsiteY3393" fmla="*/ 3387624 h 6533995"/>
              <a:gd name="connsiteX3394" fmla="*/ 5075486 w 11830043"/>
              <a:gd name="connsiteY3394" fmla="*/ 3377836 h 6533995"/>
              <a:gd name="connsiteX3395" fmla="*/ 4834252 w 11830043"/>
              <a:gd name="connsiteY3395" fmla="*/ 3377836 h 6533995"/>
              <a:gd name="connsiteX3396" fmla="*/ 4844040 w 11830043"/>
              <a:gd name="connsiteY3396" fmla="*/ 3387624 h 6533995"/>
              <a:gd name="connsiteX3397" fmla="*/ 4834252 w 11830043"/>
              <a:gd name="connsiteY3397" fmla="*/ 3397347 h 6533995"/>
              <a:gd name="connsiteX3398" fmla="*/ 4824534 w 11830043"/>
              <a:gd name="connsiteY3398" fmla="*/ 3387624 h 6533995"/>
              <a:gd name="connsiteX3399" fmla="*/ 4834252 w 11830043"/>
              <a:gd name="connsiteY3399" fmla="*/ 3377836 h 6533995"/>
              <a:gd name="connsiteX3400" fmla="*/ 4593019 w 11830043"/>
              <a:gd name="connsiteY3400" fmla="*/ 3377836 h 6533995"/>
              <a:gd name="connsiteX3401" fmla="*/ 4602795 w 11830043"/>
              <a:gd name="connsiteY3401" fmla="*/ 3387624 h 6533995"/>
              <a:gd name="connsiteX3402" fmla="*/ 4593019 w 11830043"/>
              <a:gd name="connsiteY3402" fmla="*/ 3397347 h 6533995"/>
              <a:gd name="connsiteX3403" fmla="*/ 4583304 w 11830043"/>
              <a:gd name="connsiteY3403" fmla="*/ 3387624 h 6533995"/>
              <a:gd name="connsiteX3404" fmla="*/ 4593019 w 11830043"/>
              <a:gd name="connsiteY3404" fmla="*/ 3377836 h 6533995"/>
              <a:gd name="connsiteX3405" fmla="*/ 4351806 w 11830043"/>
              <a:gd name="connsiteY3405" fmla="*/ 3377836 h 6533995"/>
              <a:gd name="connsiteX3406" fmla="*/ 4361580 w 11830043"/>
              <a:gd name="connsiteY3406" fmla="*/ 3387624 h 6533995"/>
              <a:gd name="connsiteX3407" fmla="*/ 4351806 w 11830043"/>
              <a:gd name="connsiteY3407" fmla="*/ 3397347 h 6533995"/>
              <a:gd name="connsiteX3408" fmla="*/ 4342006 w 11830043"/>
              <a:gd name="connsiteY3408" fmla="*/ 3387624 h 6533995"/>
              <a:gd name="connsiteX3409" fmla="*/ 4351806 w 11830043"/>
              <a:gd name="connsiteY3409" fmla="*/ 3377836 h 6533995"/>
              <a:gd name="connsiteX3410" fmla="*/ 4110581 w 11830043"/>
              <a:gd name="connsiteY3410" fmla="*/ 3377836 h 6533995"/>
              <a:gd name="connsiteX3411" fmla="*/ 4120362 w 11830043"/>
              <a:gd name="connsiteY3411" fmla="*/ 3387624 h 6533995"/>
              <a:gd name="connsiteX3412" fmla="*/ 4110581 w 11830043"/>
              <a:gd name="connsiteY3412" fmla="*/ 3397347 h 6533995"/>
              <a:gd name="connsiteX3413" fmla="*/ 4100799 w 11830043"/>
              <a:gd name="connsiteY3413" fmla="*/ 3387624 h 6533995"/>
              <a:gd name="connsiteX3414" fmla="*/ 4110581 w 11830043"/>
              <a:gd name="connsiteY3414" fmla="*/ 3377836 h 6533995"/>
              <a:gd name="connsiteX3415" fmla="*/ 3869431 w 11830043"/>
              <a:gd name="connsiteY3415" fmla="*/ 3377836 h 6533995"/>
              <a:gd name="connsiteX3416" fmla="*/ 3879149 w 11830043"/>
              <a:gd name="connsiteY3416" fmla="*/ 3387624 h 6533995"/>
              <a:gd name="connsiteX3417" fmla="*/ 3869431 w 11830043"/>
              <a:gd name="connsiteY3417" fmla="*/ 3397347 h 6533995"/>
              <a:gd name="connsiteX3418" fmla="*/ 3859648 w 11830043"/>
              <a:gd name="connsiteY3418" fmla="*/ 3387624 h 6533995"/>
              <a:gd name="connsiteX3419" fmla="*/ 3869431 w 11830043"/>
              <a:gd name="connsiteY3419" fmla="*/ 3377836 h 6533995"/>
              <a:gd name="connsiteX3420" fmla="*/ 3628212 w 11830043"/>
              <a:gd name="connsiteY3420" fmla="*/ 3377836 h 6533995"/>
              <a:gd name="connsiteX3421" fmla="*/ 3637936 w 11830043"/>
              <a:gd name="connsiteY3421" fmla="*/ 3387624 h 6533995"/>
              <a:gd name="connsiteX3422" fmla="*/ 3628212 w 11830043"/>
              <a:gd name="connsiteY3422" fmla="*/ 3397347 h 6533995"/>
              <a:gd name="connsiteX3423" fmla="*/ 3618430 w 11830043"/>
              <a:gd name="connsiteY3423" fmla="*/ 3387624 h 6533995"/>
              <a:gd name="connsiteX3424" fmla="*/ 3628212 w 11830043"/>
              <a:gd name="connsiteY3424" fmla="*/ 3377836 h 6533995"/>
              <a:gd name="connsiteX3425" fmla="*/ 3386958 w 11830043"/>
              <a:gd name="connsiteY3425" fmla="*/ 3377836 h 6533995"/>
              <a:gd name="connsiteX3426" fmla="*/ 3396744 w 11830043"/>
              <a:gd name="connsiteY3426" fmla="*/ 3387624 h 6533995"/>
              <a:gd name="connsiteX3427" fmla="*/ 3386958 w 11830043"/>
              <a:gd name="connsiteY3427" fmla="*/ 3397347 h 6533995"/>
              <a:gd name="connsiteX3428" fmla="*/ 3377236 w 11830043"/>
              <a:gd name="connsiteY3428" fmla="*/ 3387624 h 6533995"/>
              <a:gd name="connsiteX3429" fmla="*/ 3386958 w 11830043"/>
              <a:gd name="connsiteY3429" fmla="*/ 3377836 h 6533995"/>
              <a:gd name="connsiteX3430" fmla="*/ 3145751 w 11830043"/>
              <a:gd name="connsiteY3430" fmla="*/ 3377836 h 6533995"/>
              <a:gd name="connsiteX3431" fmla="*/ 3155533 w 11830043"/>
              <a:gd name="connsiteY3431" fmla="*/ 3387624 h 6533995"/>
              <a:gd name="connsiteX3432" fmla="*/ 3145751 w 11830043"/>
              <a:gd name="connsiteY3432" fmla="*/ 3397347 h 6533995"/>
              <a:gd name="connsiteX3433" fmla="*/ 3136032 w 11830043"/>
              <a:gd name="connsiteY3433" fmla="*/ 3387624 h 6533995"/>
              <a:gd name="connsiteX3434" fmla="*/ 3145751 w 11830043"/>
              <a:gd name="connsiteY3434" fmla="*/ 3377836 h 6533995"/>
              <a:gd name="connsiteX3435" fmla="*/ 2904573 w 11830043"/>
              <a:gd name="connsiteY3435" fmla="*/ 3377836 h 6533995"/>
              <a:gd name="connsiteX3436" fmla="*/ 2914355 w 11830043"/>
              <a:gd name="connsiteY3436" fmla="*/ 3387624 h 6533995"/>
              <a:gd name="connsiteX3437" fmla="*/ 2904573 w 11830043"/>
              <a:gd name="connsiteY3437" fmla="*/ 3397347 h 6533995"/>
              <a:gd name="connsiteX3438" fmla="*/ 2894791 w 11830043"/>
              <a:gd name="connsiteY3438" fmla="*/ 3387624 h 6533995"/>
              <a:gd name="connsiteX3439" fmla="*/ 2904573 w 11830043"/>
              <a:gd name="connsiteY3439" fmla="*/ 3377836 h 6533995"/>
              <a:gd name="connsiteX3440" fmla="*/ 2663275 w 11830043"/>
              <a:gd name="connsiteY3440" fmla="*/ 3377836 h 6533995"/>
              <a:gd name="connsiteX3441" fmla="*/ 2672998 w 11830043"/>
              <a:gd name="connsiteY3441" fmla="*/ 3387624 h 6533995"/>
              <a:gd name="connsiteX3442" fmla="*/ 2663275 w 11830043"/>
              <a:gd name="connsiteY3442" fmla="*/ 3397347 h 6533995"/>
              <a:gd name="connsiteX3443" fmla="*/ 2653492 w 11830043"/>
              <a:gd name="connsiteY3443" fmla="*/ 3387624 h 6533995"/>
              <a:gd name="connsiteX3444" fmla="*/ 2663275 w 11830043"/>
              <a:gd name="connsiteY3444" fmla="*/ 3377836 h 6533995"/>
              <a:gd name="connsiteX3445" fmla="*/ 2422037 w 11830043"/>
              <a:gd name="connsiteY3445" fmla="*/ 3377836 h 6533995"/>
              <a:gd name="connsiteX3446" fmla="*/ 2431754 w 11830043"/>
              <a:gd name="connsiteY3446" fmla="*/ 3387624 h 6533995"/>
              <a:gd name="connsiteX3447" fmla="*/ 2422037 w 11830043"/>
              <a:gd name="connsiteY3447" fmla="*/ 3397347 h 6533995"/>
              <a:gd name="connsiteX3448" fmla="*/ 2412257 w 11830043"/>
              <a:gd name="connsiteY3448" fmla="*/ 3387624 h 6533995"/>
              <a:gd name="connsiteX3449" fmla="*/ 2422037 w 11830043"/>
              <a:gd name="connsiteY3449" fmla="*/ 3377836 h 6533995"/>
              <a:gd name="connsiteX3450" fmla="*/ 2180788 w 11830043"/>
              <a:gd name="connsiteY3450" fmla="*/ 3377836 h 6533995"/>
              <a:gd name="connsiteX3451" fmla="*/ 2190580 w 11830043"/>
              <a:gd name="connsiteY3451" fmla="*/ 3387624 h 6533995"/>
              <a:gd name="connsiteX3452" fmla="*/ 2180788 w 11830043"/>
              <a:gd name="connsiteY3452" fmla="*/ 3397347 h 6533995"/>
              <a:gd name="connsiteX3453" fmla="*/ 2171085 w 11830043"/>
              <a:gd name="connsiteY3453" fmla="*/ 3387624 h 6533995"/>
              <a:gd name="connsiteX3454" fmla="*/ 2180788 w 11830043"/>
              <a:gd name="connsiteY3454" fmla="*/ 3377836 h 6533995"/>
              <a:gd name="connsiteX3455" fmla="*/ 1939582 w 11830043"/>
              <a:gd name="connsiteY3455" fmla="*/ 3377836 h 6533995"/>
              <a:gd name="connsiteX3456" fmla="*/ 1949365 w 11830043"/>
              <a:gd name="connsiteY3456" fmla="*/ 3387624 h 6533995"/>
              <a:gd name="connsiteX3457" fmla="*/ 1939582 w 11830043"/>
              <a:gd name="connsiteY3457" fmla="*/ 3397347 h 6533995"/>
              <a:gd name="connsiteX3458" fmla="*/ 1929861 w 11830043"/>
              <a:gd name="connsiteY3458" fmla="*/ 3387624 h 6533995"/>
              <a:gd name="connsiteX3459" fmla="*/ 1939582 w 11830043"/>
              <a:gd name="connsiteY3459" fmla="*/ 3377836 h 6533995"/>
              <a:gd name="connsiteX3460" fmla="*/ 1698332 w 11830043"/>
              <a:gd name="connsiteY3460" fmla="*/ 3377836 h 6533995"/>
              <a:gd name="connsiteX3461" fmla="*/ 1708118 w 11830043"/>
              <a:gd name="connsiteY3461" fmla="*/ 3387624 h 6533995"/>
              <a:gd name="connsiteX3462" fmla="*/ 1698332 w 11830043"/>
              <a:gd name="connsiteY3462" fmla="*/ 3397347 h 6533995"/>
              <a:gd name="connsiteX3463" fmla="*/ 1688547 w 11830043"/>
              <a:gd name="connsiteY3463" fmla="*/ 3387624 h 6533995"/>
              <a:gd name="connsiteX3464" fmla="*/ 1698332 w 11830043"/>
              <a:gd name="connsiteY3464" fmla="*/ 3377836 h 6533995"/>
              <a:gd name="connsiteX3465" fmla="*/ 1457107 w 11830043"/>
              <a:gd name="connsiteY3465" fmla="*/ 3377836 h 6533995"/>
              <a:gd name="connsiteX3466" fmla="*/ 1466827 w 11830043"/>
              <a:gd name="connsiteY3466" fmla="*/ 3387624 h 6533995"/>
              <a:gd name="connsiteX3467" fmla="*/ 1457107 w 11830043"/>
              <a:gd name="connsiteY3467" fmla="*/ 3397347 h 6533995"/>
              <a:gd name="connsiteX3468" fmla="*/ 1447323 w 11830043"/>
              <a:gd name="connsiteY3468" fmla="*/ 3387624 h 6533995"/>
              <a:gd name="connsiteX3469" fmla="*/ 1457107 w 11830043"/>
              <a:gd name="connsiteY3469" fmla="*/ 3377836 h 6533995"/>
              <a:gd name="connsiteX3470" fmla="*/ 1215886 w 11830043"/>
              <a:gd name="connsiteY3470" fmla="*/ 3377836 h 6533995"/>
              <a:gd name="connsiteX3471" fmla="*/ 1225670 w 11830043"/>
              <a:gd name="connsiteY3471" fmla="*/ 3387624 h 6533995"/>
              <a:gd name="connsiteX3472" fmla="*/ 1215886 w 11830043"/>
              <a:gd name="connsiteY3472" fmla="*/ 3397347 h 6533995"/>
              <a:gd name="connsiteX3473" fmla="*/ 1206166 w 11830043"/>
              <a:gd name="connsiteY3473" fmla="*/ 3387624 h 6533995"/>
              <a:gd name="connsiteX3474" fmla="*/ 1215886 w 11830043"/>
              <a:gd name="connsiteY3474" fmla="*/ 3377836 h 6533995"/>
              <a:gd name="connsiteX3475" fmla="*/ 974666 w 11830043"/>
              <a:gd name="connsiteY3475" fmla="*/ 3377836 h 6533995"/>
              <a:gd name="connsiteX3476" fmla="*/ 984449 w 11830043"/>
              <a:gd name="connsiteY3476" fmla="*/ 3387624 h 6533995"/>
              <a:gd name="connsiteX3477" fmla="*/ 974666 w 11830043"/>
              <a:gd name="connsiteY3477" fmla="*/ 3397347 h 6533995"/>
              <a:gd name="connsiteX3478" fmla="*/ 964946 w 11830043"/>
              <a:gd name="connsiteY3478" fmla="*/ 3387624 h 6533995"/>
              <a:gd name="connsiteX3479" fmla="*/ 974666 w 11830043"/>
              <a:gd name="connsiteY3479" fmla="*/ 3377836 h 6533995"/>
              <a:gd name="connsiteX3480" fmla="*/ 733446 w 11830043"/>
              <a:gd name="connsiteY3480" fmla="*/ 3377836 h 6533995"/>
              <a:gd name="connsiteX3481" fmla="*/ 743165 w 11830043"/>
              <a:gd name="connsiteY3481" fmla="*/ 3387624 h 6533995"/>
              <a:gd name="connsiteX3482" fmla="*/ 733446 w 11830043"/>
              <a:gd name="connsiteY3482" fmla="*/ 3397347 h 6533995"/>
              <a:gd name="connsiteX3483" fmla="*/ 723662 w 11830043"/>
              <a:gd name="connsiteY3483" fmla="*/ 3387624 h 6533995"/>
              <a:gd name="connsiteX3484" fmla="*/ 733446 w 11830043"/>
              <a:gd name="connsiteY3484" fmla="*/ 3377836 h 6533995"/>
              <a:gd name="connsiteX3485" fmla="*/ 492225 w 11830043"/>
              <a:gd name="connsiteY3485" fmla="*/ 3377836 h 6533995"/>
              <a:gd name="connsiteX3486" fmla="*/ 501945 w 11830043"/>
              <a:gd name="connsiteY3486" fmla="*/ 3387624 h 6533995"/>
              <a:gd name="connsiteX3487" fmla="*/ 492225 w 11830043"/>
              <a:gd name="connsiteY3487" fmla="*/ 3397347 h 6533995"/>
              <a:gd name="connsiteX3488" fmla="*/ 482441 w 11830043"/>
              <a:gd name="connsiteY3488" fmla="*/ 3387624 h 6533995"/>
              <a:gd name="connsiteX3489" fmla="*/ 492225 w 11830043"/>
              <a:gd name="connsiteY3489" fmla="*/ 3377836 h 6533995"/>
              <a:gd name="connsiteX3490" fmla="*/ 251005 w 11830043"/>
              <a:gd name="connsiteY3490" fmla="*/ 3377836 h 6533995"/>
              <a:gd name="connsiteX3491" fmla="*/ 260789 w 11830043"/>
              <a:gd name="connsiteY3491" fmla="*/ 3387624 h 6533995"/>
              <a:gd name="connsiteX3492" fmla="*/ 251005 w 11830043"/>
              <a:gd name="connsiteY3492" fmla="*/ 3397347 h 6533995"/>
              <a:gd name="connsiteX3493" fmla="*/ 241285 w 11830043"/>
              <a:gd name="connsiteY3493" fmla="*/ 3387624 h 6533995"/>
              <a:gd name="connsiteX3494" fmla="*/ 251005 w 11830043"/>
              <a:gd name="connsiteY3494" fmla="*/ 3377836 h 6533995"/>
              <a:gd name="connsiteX3495" fmla="*/ 9722 w 11830043"/>
              <a:gd name="connsiteY3495" fmla="*/ 3377836 h 6533995"/>
              <a:gd name="connsiteX3496" fmla="*/ 19506 w 11830043"/>
              <a:gd name="connsiteY3496" fmla="*/ 3387624 h 6533995"/>
              <a:gd name="connsiteX3497" fmla="*/ 9722 w 11830043"/>
              <a:gd name="connsiteY3497" fmla="*/ 3397347 h 6533995"/>
              <a:gd name="connsiteX3498" fmla="*/ 2 w 11830043"/>
              <a:gd name="connsiteY3498" fmla="*/ 3387624 h 6533995"/>
              <a:gd name="connsiteX3499" fmla="*/ 9722 w 11830043"/>
              <a:gd name="connsiteY3499" fmla="*/ 3377836 h 6533995"/>
              <a:gd name="connsiteX3500" fmla="*/ 9649203 w 11830043"/>
              <a:gd name="connsiteY3500" fmla="*/ 3136585 h 6533995"/>
              <a:gd name="connsiteX3501" fmla="*/ 9658923 w 11830043"/>
              <a:gd name="connsiteY3501" fmla="*/ 3146371 h 6533995"/>
              <a:gd name="connsiteX3502" fmla="*/ 9649203 w 11830043"/>
              <a:gd name="connsiteY3502" fmla="*/ 3156095 h 6533995"/>
              <a:gd name="connsiteX3503" fmla="*/ 9639483 w 11830043"/>
              <a:gd name="connsiteY3503" fmla="*/ 3146371 h 6533995"/>
              <a:gd name="connsiteX3504" fmla="*/ 9649203 w 11830043"/>
              <a:gd name="connsiteY3504" fmla="*/ 3136585 h 6533995"/>
              <a:gd name="connsiteX3505" fmla="*/ 11820259 w 11830043"/>
              <a:gd name="connsiteY3505" fmla="*/ 3136584 h 6533995"/>
              <a:gd name="connsiteX3506" fmla="*/ 11830043 w 11830043"/>
              <a:gd name="connsiteY3506" fmla="*/ 3146371 h 6533995"/>
              <a:gd name="connsiteX3507" fmla="*/ 11820259 w 11830043"/>
              <a:gd name="connsiteY3507" fmla="*/ 3156095 h 6533995"/>
              <a:gd name="connsiteX3508" fmla="*/ 11810539 w 11830043"/>
              <a:gd name="connsiteY3508" fmla="*/ 3146371 h 6533995"/>
              <a:gd name="connsiteX3509" fmla="*/ 11820259 w 11830043"/>
              <a:gd name="connsiteY3509" fmla="*/ 3136584 h 6533995"/>
              <a:gd name="connsiteX3510" fmla="*/ 11579030 w 11830043"/>
              <a:gd name="connsiteY3510" fmla="*/ 3136584 h 6533995"/>
              <a:gd name="connsiteX3511" fmla="*/ 11588815 w 11830043"/>
              <a:gd name="connsiteY3511" fmla="*/ 3146371 h 6533995"/>
              <a:gd name="connsiteX3512" fmla="*/ 11579030 w 11830043"/>
              <a:gd name="connsiteY3512" fmla="*/ 3156095 h 6533995"/>
              <a:gd name="connsiteX3513" fmla="*/ 11569310 w 11830043"/>
              <a:gd name="connsiteY3513" fmla="*/ 3146371 h 6533995"/>
              <a:gd name="connsiteX3514" fmla="*/ 11579030 w 11830043"/>
              <a:gd name="connsiteY3514" fmla="*/ 3136584 h 6533995"/>
              <a:gd name="connsiteX3515" fmla="*/ 11337802 w 11830043"/>
              <a:gd name="connsiteY3515" fmla="*/ 3136584 h 6533995"/>
              <a:gd name="connsiteX3516" fmla="*/ 11347587 w 11830043"/>
              <a:gd name="connsiteY3516" fmla="*/ 3146371 h 6533995"/>
              <a:gd name="connsiteX3517" fmla="*/ 11337802 w 11830043"/>
              <a:gd name="connsiteY3517" fmla="*/ 3156095 h 6533995"/>
              <a:gd name="connsiteX3518" fmla="*/ 11328082 w 11830043"/>
              <a:gd name="connsiteY3518" fmla="*/ 3146371 h 6533995"/>
              <a:gd name="connsiteX3519" fmla="*/ 11337802 w 11830043"/>
              <a:gd name="connsiteY3519" fmla="*/ 3136584 h 6533995"/>
              <a:gd name="connsiteX3520" fmla="*/ 11096574 w 11830043"/>
              <a:gd name="connsiteY3520" fmla="*/ 3136584 h 6533995"/>
              <a:gd name="connsiteX3521" fmla="*/ 11106294 w 11830043"/>
              <a:gd name="connsiteY3521" fmla="*/ 3146371 h 6533995"/>
              <a:gd name="connsiteX3522" fmla="*/ 11096574 w 11830043"/>
              <a:gd name="connsiteY3522" fmla="*/ 3156095 h 6533995"/>
              <a:gd name="connsiteX3523" fmla="*/ 11086790 w 11830043"/>
              <a:gd name="connsiteY3523" fmla="*/ 3146371 h 6533995"/>
              <a:gd name="connsiteX3524" fmla="*/ 11096574 w 11830043"/>
              <a:gd name="connsiteY3524" fmla="*/ 3136584 h 6533995"/>
              <a:gd name="connsiteX3525" fmla="*/ 10855345 w 11830043"/>
              <a:gd name="connsiteY3525" fmla="*/ 3136584 h 6533995"/>
              <a:gd name="connsiteX3526" fmla="*/ 10865065 w 11830043"/>
              <a:gd name="connsiteY3526" fmla="*/ 3146371 h 6533995"/>
              <a:gd name="connsiteX3527" fmla="*/ 10855345 w 11830043"/>
              <a:gd name="connsiteY3527" fmla="*/ 3156095 h 6533995"/>
              <a:gd name="connsiteX3528" fmla="*/ 10845625 w 11830043"/>
              <a:gd name="connsiteY3528" fmla="*/ 3146371 h 6533995"/>
              <a:gd name="connsiteX3529" fmla="*/ 10855345 w 11830043"/>
              <a:gd name="connsiteY3529" fmla="*/ 3136584 h 6533995"/>
              <a:gd name="connsiteX3530" fmla="*/ 10614116 w 11830043"/>
              <a:gd name="connsiteY3530" fmla="*/ 3136584 h 6533995"/>
              <a:gd name="connsiteX3531" fmla="*/ 10623901 w 11830043"/>
              <a:gd name="connsiteY3531" fmla="*/ 3146371 h 6533995"/>
              <a:gd name="connsiteX3532" fmla="*/ 10614116 w 11830043"/>
              <a:gd name="connsiteY3532" fmla="*/ 3156095 h 6533995"/>
              <a:gd name="connsiteX3533" fmla="*/ 10604396 w 11830043"/>
              <a:gd name="connsiteY3533" fmla="*/ 3146371 h 6533995"/>
              <a:gd name="connsiteX3534" fmla="*/ 10614116 w 11830043"/>
              <a:gd name="connsiteY3534" fmla="*/ 3136584 h 6533995"/>
              <a:gd name="connsiteX3535" fmla="*/ 10372888 w 11830043"/>
              <a:gd name="connsiteY3535" fmla="*/ 3136584 h 6533995"/>
              <a:gd name="connsiteX3536" fmla="*/ 10382673 w 11830043"/>
              <a:gd name="connsiteY3536" fmla="*/ 3146371 h 6533995"/>
              <a:gd name="connsiteX3537" fmla="*/ 10372888 w 11830043"/>
              <a:gd name="connsiteY3537" fmla="*/ 3156095 h 6533995"/>
              <a:gd name="connsiteX3538" fmla="*/ 10363168 w 11830043"/>
              <a:gd name="connsiteY3538" fmla="*/ 3146371 h 6533995"/>
              <a:gd name="connsiteX3539" fmla="*/ 10372888 w 11830043"/>
              <a:gd name="connsiteY3539" fmla="*/ 3136584 h 6533995"/>
              <a:gd name="connsiteX3540" fmla="*/ 10131660 w 11830043"/>
              <a:gd name="connsiteY3540" fmla="*/ 3136584 h 6533995"/>
              <a:gd name="connsiteX3541" fmla="*/ 10141444 w 11830043"/>
              <a:gd name="connsiteY3541" fmla="*/ 3146371 h 6533995"/>
              <a:gd name="connsiteX3542" fmla="*/ 10131660 w 11830043"/>
              <a:gd name="connsiteY3542" fmla="*/ 3156095 h 6533995"/>
              <a:gd name="connsiteX3543" fmla="*/ 10121940 w 11830043"/>
              <a:gd name="connsiteY3543" fmla="*/ 3146371 h 6533995"/>
              <a:gd name="connsiteX3544" fmla="*/ 10131660 w 11830043"/>
              <a:gd name="connsiteY3544" fmla="*/ 3136584 h 6533995"/>
              <a:gd name="connsiteX3545" fmla="*/ 9890432 w 11830043"/>
              <a:gd name="connsiteY3545" fmla="*/ 3136584 h 6533995"/>
              <a:gd name="connsiteX3546" fmla="*/ 9900152 w 11830043"/>
              <a:gd name="connsiteY3546" fmla="*/ 3146371 h 6533995"/>
              <a:gd name="connsiteX3547" fmla="*/ 9890432 w 11830043"/>
              <a:gd name="connsiteY3547" fmla="*/ 3156095 h 6533995"/>
              <a:gd name="connsiteX3548" fmla="*/ 9880648 w 11830043"/>
              <a:gd name="connsiteY3548" fmla="*/ 3146371 h 6533995"/>
              <a:gd name="connsiteX3549" fmla="*/ 9890432 w 11830043"/>
              <a:gd name="connsiteY3549" fmla="*/ 3136584 h 6533995"/>
              <a:gd name="connsiteX3550" fmla="*/ 9417695 w 11830043"/>
              <a:gd name="connsiteY3550" fmla="*/ 3136584 h 6533995"/>
              <a:gd name="connsiteX3551" fmla="*/ 9427416 w 11830043"/>
              <a:gd name="connsiteY3551" fmla="*/ 3146371 h 6533995"/>
              <a:gd name="connsiteX3552" fmla="*/ 9417695 w 11830043"/>
              <a:gd name="connsiteY3552" fmla="*/ 3156095 h 6533995"/>
              <a:gd name="connsiteX3553" fmla="*/ 9407911 w 11830043"/>
              <a:gd name="connsiteY3553" fmla="*/ 3146371 h 6533995"/>
              <a:gd name="connsiteX3554" fmla="*/ 9417695 w 11830043"/>
              <a:gd name="connsiteY3554" fmla="*/ 3136584 h 6533995"/>
              <a:gd name="connsiteX3555" fmla="*/ 9176467 w 11830043"/>
              <a:gd name="connsiteY3555" fmla="*/ 3136584 h 6533995"/>
              <a:gd name="connsiteX3556" fmla="*/ 9186187 w 11830043"/>
              <a:gd name="connsiteY3556" fmla="*/ 3146371 h 6533995"/>
              <a:gd name="connsiteX3557" fmla="*/ 9176467 w 11830043"/>
              <a:gd name="connsiteY3557" fmla="*/ 3156095 h 6533995"/>
              <a:gd name="connsiteX3558" fmla="*/ 9166683 w 11830043"/>
              <a:gd name="connsiteY3558" fmla="*/ 3146371 h 6533995"/>
              <a:gd name="connsiteX3559" fmla="*/ 9176467 w 11830043"/>
              <a:gd name="connsiteY3559" fmla="*/ 3136584 h 6533995"/>
              <a:gd name="connsiteX3560" fmla="*/ 8935237 w 11830043"/>
              <a:gd name="connsiteY3560" fmla="*/ 3136584 h 6533995"/>
              <a:gd name="connsiteX3561" fmla="*/ 8944958 w 11830043"/>
              <a:gd name="connsiteY3561" fmla="*/ 3146371 h 6533995"/>
              <a:gd name="connsiteX3562" fmla="*/ 8935237 w 11830043"/>
              <a:gd name="connsiteY3562" fmla="*/ 3156095 h 6533995"/>
              <a:gd name="connsiteX3563" fmla="*/ 8925454 w 11830043"/>
              <a:gd name="connsiteY3563" fmla="*/ 3146371 h 6533995"/>
              <a:gd name="connsiteX3564" fmla="*/ 8935237 w 11830043"/>
              <a:gd name="connsiteY3564" fmla="*/ 3136584 h 6533995"/>
              <a:gd name="connsiteX3565" fmla="*/ 8694009 w 11830043"/>
              <a:gd name="connsiteY3565" fmla="*/ 3136584 h 6533995"/>
              <a:gd name="connsiteX3566" fmla="*/ 8703730 w 11830043"/>
              <a:gd name="connsiteY3566" fmla="*/ 3146371 h 6533995"/>
              <a:gd name="connsiteX3567" fmla="*/ 8694009 w 11830043"/>
              <a:gd name="connsiteY3567" fmla="*/ 3156095 h 6533995"/>
              <a:gd name="connsiteX3568" fmla="*/ 8684289 w 11830043"/>
              <a:gd name="connsiteY3568" fmla="*/ 3146371 h 6533995"/>
              <a:gd name="connsiteX3569" fmla="*/ 8694009 w 11830043"/>
              <a:gd name="connsiteY3569" fmla="*/ 3136584 h 6533995"/>
              <a:gd name="connsiteX3570" fmla="*/ 8452781 w 11830043"/>
              <a:gd name="connsiteY3570" fmla="*/ 3136584 h 6533995"/>
              <a:gd name="connsiteX3571" fmla="*/ 8462566 w 11830043"/>
              <a:gd name="connsiteY3571" fmla="*/ 3146371 h 6533995"/>
              <a:gd name="connsiteX3572" fmla="*/ 8452781 w 11830043"/>
              <a:gd name="connsiteY3572" fmla="*/ 3156095 h 6533995"/>
              <a:gd name="connsiteX3573" fmla="*/ 8443061 w 11830043"/>
              <a:gd name="connsiteY3573" fmla="*/ 3146371 h 6533995"/>
              <a:gd name="connsiteX3574" fmla="*/ 8452781 w 11830043"/>
              <a:gd name="connsiteY3574" fmla="*/ 3136584 h 6533995"/>
              <a:gd name="connsiteX3575" fmla="*/ 8211553 w 11830043"/>
              <a:gd name="connsiteY3575" fmla="*/ 3136584 h 6533995"/>
              <a:gd name="connsiteX3576" fmla="*/ 8221273 w 11830043"/>
              <a:gd name="connsiteY3576" fmla="*/ 3146371 h 6533995"/>
              <a:gd name="connsiteX3577" fmla="*/ 8211553 w 11830043"/>
              <a:gd name="connsiteY3577" fmla="*/ 3156095 h 6533995"/>
              <a:gd name="connsiteX3578" fmla="*/ 8201769 w 11830043"/>
              <a:gd name="connsiteY3578" fmla="*/ 3146371 h 6533995"/>
              <a:gd name="connsiteX3579" fmla="*/ 8211553 w 11830043"/>
              <a:gd name="connsiteY3579" fmla="*/ 3136584 h 6533995"/>
              <a:gd name="connsiteX3580" fmla="*/ 7970260 w 11830043"/>
              <a:gd name="connsiteY3580" fmla="*/ 3136584 h 6533995"/>
              <a:gd name="connsiteX3581" fmla="*/ 7980044 w 11830043"/>
              <a:gd name="connsiteY3581" fmla="*/ 3146371 h 6533995"/>
              <a:gd name="connsiteX3582" fmla="*/ 7970260 w 11830043"/>
              <a:gd name="connsiteY3582" fmla="*/ 3156095 h 6533995"/>
              <a:gd name="connsiteX3583" fmla="*/ 7960477 w 11830043"/>
              <a:gd name="connsiteY3583" fmla="*/ 3146371 h 6533995"/>
              <a:gd name="connsiteX3584" fmla="*/ 7970260 w 11830043"/>
              <a:gd name="connsiteY3584" fmla="*/ 3136584 h 6533995"/>
              <a:gd name="connsiteX3585" fmla="*/ 7729032 w 11830043"/>
              <a:gd name="connsiteY3585" fmla="*/ 3136584 h 6533995"/>
              <a:gd name="connsiteX3586" fmla="*/ 7738753 w 11830043"/>
              <a:gd name="connsiteY3586" fmla="*/ 3146371 h 6533995"/>
              <a:gd name="connsiteX3587" fmla="*/ 7729032 w 11830043"/>
              <a:gd name="connsiteY3587" fmla="*/ 3156095 h 6533995"/>
              <a:gd name="connsiteX3588" fmla="*/ 7719249 w 11830043"/>
              <a:gd name="connsiteY3588" fmla="*/ 3146371 h 6533995"/>
              <a:gd name="connsiteX3589" fmla="*/ 7729032 w 11830043"/>
              <a:gd name="connsiteY3589" fmla="*/ 3136584 h 6533995"/>
              <a:gd name="connsiteX3590" fmla="*/ 7487803 w 11830043"/>
              <a:gd name="connsiteY3590" fmla="*/ 3136584 h 6533995"/>
              <a:gd name="connsiteX3591" fmla="*/ 7497524 w 11830043"/>
              <a:gd name="connsiteY3591" fmla="*/ 3146371 h 6533995"/>
              <a:gd name="connsiteX3592" fmla="*/ 7487803 w 11830043"/>
              <a:gd name="connsiteY3592" fmla="*/ 3156095 h 6533995"/>
              <a:gd name="connsiteX3593" fmla="*/ 7478019 w 11830043"/>
              <a:gd name="connsiteY3593" fmla="*/ 3146371 h 6533995"/>
              <a:gd name="connsiteX3594" fmla="*/ 7487803 w 11830043"/>
              <a:gd name="connsiteY3594" fmla="*/ 3136584 h 6533995"/>
              <a:gd name="connsiteX3595" fmla="*/ 7246575 w 11830043"/>
              <a:gd name="connsiteY3595" fmla="*/ 3136584 h 6533995"/>
              <a:gd name="connsiteX3596" fmla="*/ 7256359 w 11830043"/>
              <a:gd name="connsiteY3596" fmla="*/ 3146371 h 6533995"/>
              <a:gd name="connsiteX3597" fmla="*/ 7246575 w 11830043"/>
              <a:gd name="connsiteY3597" fmla="*/ 3156095 h 6533995"/>
              <a:gd name="connsiteX3598" fmla="*/ 7236855 w 11830043"/>
              <a:gd name="connsiteY3598" fmla="*/ 3146371 h 6533995"/>
              <a:gd name="connsiteX3599" fmla="*/ 7246575 w 11830043"/>
              <a:gd name="connsiteY3599" fmla="*/ 3136584 h 6533995"/>
              <a:gd name="connsiteX3600" fmla="*/ 7005346 w 11830043"/>
              <a:gd name="connsiteY3600" fmla="*/ 3136584 h 6533995"/>
              <a:gd name="connsiteX3601" fmla="*/ 7015130 w 11830043"/>
              <a:gd name="connsiteY3601" fmla="*/ 3146371 h 6533995"/>
              <a:gd name="connsiteX3602" fmla="*/ 7005346 w 11830043"/>
              <a:gd name="connsiteY3602" fmla="*/ 3156095 h 6533995"/>
              <a:gd name="connsiteX3603" fmla="*/ 6995626 w 11830043"/>
              <a:gd name="connsiteY3603" fmla="*/ 3146371 h 6533995"/>
              <a:gd name="connsiteX3604" fmla="*/ 7005346 w 11830043"/>
              <a:gd name="connsiteY3604" fmla="*/ 3136584 h 6533995"/>
              <a:gd name="connsiteX3605" fmla="*/ 6764118 w 11830043"/>
              <a:gd name="connsiteY3605" fmla="*/ 3136584 h 6533995"/>
              <a:gd name="connsiteX3606" fmla="*/ 6773902 w 11830043"/>
              <a:gd name="connsiteY3606" fmla="*/ 3146371 h 6533995"/>
              <a:gd name="connsiteX3607" fmla="*/ 6764118 w 11830043"/>
              <a:gd name="connsiteY3607" fmla="*/ 3156095 h 6533995"/>
              <a:gd name="connsiteX3608" fmla="*/ 6754335 w 11830043"/>
              <a:gd name="connsiteY3608" fmla="*/ 3146371 h 6533995"/>
              <a:gd name="connsiteX3609" fmla="*/ 6764118 w 11830043"/>
              <a:gd name="connsiteY3609" fmla="*/ 3136584 h 6533995"/>
              <a:gd name="connsiteX3610" fmla="*/ 6522889 w 11830043"/>
              <a:gd name="connsiteY3610" fmla="*/ 3136584 h 6533995"/>
              <a:gd name="connsiteX3611" fmla="*/ 6532610 w 11830043"/>
              <a:gd name="connsiteY3611" fmla="*/ 3146371 h 6533995"/>
              <a:gd name="connsiteX3612" fmla="*/ 6522889 w 11830043"/>
              <a:gd name="connsiteY3612" fmla="*/ 3156095 h 6533995"/>
              <a:gd name="connsiteX3613" fmla="*/ 6513105 w 11830043"/>
              <a:gd name="connsiteY3613" fmla="*/ 3146371 h 6533995"/>
              <a:gd name="connsiteX3614" fmla="*/ 6522889 w 11830043"/>
              <a:gd name="connsiteY3614" fmla="*/ 3136584 h 6533995"/>
              <a:gd name="connsiteX3615" fmla="*/ 6281661 w 11830043"/>
              <a:gd name="connsiteY3615" fmla="*/ 3136584 h 6533995"/>
              <a:gd name="connsiteX3616" fmla="*/ 6291381 w 11830043"/>
              <a:gd name="connsiteY3616" fmla="*/ 3146371 h 6533995"/>
              <a:gd name="connsiteX3617" fmla="*/ 6281661 w 11830043"/>
              <a:gd name="connsiteY3617" fmla="*/ 3156095 h 6533995"/>
              <a:gd name="connsiteX3618" fmla="*/ 6271877 w 11830043"/>
              <a:gd name="connsiteY3618" fmla="*/ 3146371 h 6533995"/>
              <a:gd name="connsiteX3619" fmla="*/ 6281661 w 11830043"/>
              <a:gd name="connsiteY3619" fmla="*/ 3136584 h 6533995"/>
              <a:gd name="connsiteX3620" fmla="*/ 6040432 w 11830043"/>
              <a:gd name="connsiteY3620" fmla="*/ 3136584 h 6533995"/>
              <a:gd name="connsiteX3621" fmla="*/ 6050216 w 11830043"/>
              <a:gd name="connsiteY3621" fmla="*/ 3146371 h 6533995"/>
              <a:gd name="connsiteX3622" fmla="*/ 6040432 w 11830043"/>
              <a:gd name="connsiteY3622" fmla="*/ 3156095 h 6533995"/>
              <a:gd name="connsiteX3623" fmla="*/ 6030712 w 11830043"/>
              <a:gd name="connsiteY3623" fmla="*/ 3146371 h 6533995"/>
              <a:gd name="connsiteX3624" fmla="*/ 6040432 w 11830043"/>
              <a:gd name="connsiteY3624" fmla="*/ 3136584 h 6533995"/>
              <a:gd name="connsiteX3625" fmla="*/ 5799205 w 11830043"/>
              <a:gd name="connsiteY3625" fmla="*/ 3136584 h 6533995"/>
              <a:gd name="connsiteX3626" fmla="*/ 5808989 w 11830043"/>
              <a:gd name="connsiteY3626" fmla="*/ 3146371 h 6533995"/>
              <a:gd name="connsiteX3627" fmla="*/ 5799205 w 11830043"/>
              <a:gd name="connsiteY3627" fmla="*/ 3156095 h 6533995"/>
              <a:gd name="connsiteX3628" fmla="*/ 5789486 w 11830043"/>
              <a:gd name="connsiteY3628" fmla="*/ 3146371 h 6533995"/>
              <a:gd name="connsiteX3629" fmla="*/ 5799205 w 11830043"/>
              <a:gd name="connsiteY3629" fmla="*/ 3136584 h 6533995"/>
              <a:gd name="connsiteX3630" fmla="*/ 5557991 w 11830043"/>
              <a:gd name="connsiteY3630" fmla="*/ 3136584 h 6533995"/>
              <a:gd name="connsiteX3631" fmla="*/ 5567774 w 11830043"/>
              <a:gd name="connsiteY3631" fmla="*/ 3146371 h 6533995"/>
              <a:gd name="connsiteX3632" fmla="*/ 5557991 w 11830043"/>
              <a:gd name="connsiteY3632" fmla="*/ 3156095 h 6533995"/>
              <a:gd name="connsiteX3633" fmla="*/ 5548208 w 11830043"/>
              <a:gd name="connsiteY3633" fmla="*/ 3146371 h 6533995"/>
              <a:gd name="connsiteX3634" fmla="*/ 5557991 w 11830043"/>
              <a:gd name="connsiteY3634" fmla="*/ 3136584 h 6533995"/>
              <a:gd name="connsiteX3635" fmla="*/ 5316710 w 11830043"/>
              <a:gd name="connsiteY3635" fmla="*/ 3136584 h 6533995"/>
              <a:gd name="connsiteX3636" fmla="*/ 5326429 w 11830043"/>
              <a:gd name="connsiteY3636" fmla="*/ 3146371 h 6533995"/>
              <a:gd name="connsiteX3637" fmla="*/ 5316710 w 11830043"/>
              <a:gd name="connsiteY3637" fmla="*/ 3156095 h 6533995"/>
              <a:gd name="connsiteX3638" fmla="*/ 5306924 w 11830043"/>
              <a:gd name="connsiteY3638" fmla="*/ 3146371 h 6533995"/>
              <a:gd name="connsiteX3639" fmla="*/ 5316710 w 11830043"/>
              <a:gd name="connsiteY3639" fmla="*/ 3136584 h 6533995"/>
              <a:gd name="connsiteX3640" fmla="*/ 5075485 w 11830043"/>
              <a:gd name="connsiteY3640" fmla="*/ 3136584 h 6533995"/>
              <a:gd name="connsiteX3641" fmla="*/ 5085202 w 11830043"/>
              <a:gd name="connsiteY3641" fmla="*/ 3146371 h 6533995"/>
              <a:gd name="connsiteX3642" fmla="*/ 5075485 w 11830043"/>
              <a:gd name="connsiteY3642" fmla="*/ 3156095 h 6533995"/>
              <a:gd name="connsiteX3643" fmla="*/ 5065705 w 11830043"/>
              <a:gd name="connsiteY3643" fmla="*/ 3146371 h 6533995"/>
              <a:gd name="connsiteX3644" fmla="*/ 5075485 w 11830043"/>
              <a:gd name="connsiteY3644" fmla="*/ 3136584 h 6533995"/>
              <a:gd name="connsiteX3645" fmla="*/ 4834252 w 11830043"/>
              <a:gd name="connsiteY3645" fmla="*/ 3136584 h 6533995"/>
              <a:gd name="connsiteX3646" fmla="*/ 4844040 w 11830043"/>
              <a:gd name="connsiteY3646" fmla="*/ 3146371 h 6533995"/>
              <a:gd name="connsiteX3647" fmla="*/ 4834252 w 11830043"/>
              <a:gd name="connsiteY3647" fmla="*/ 3156095 h 6533995"/>
              <a:gd name="connsiteX3648" fmla="*/ 4824534 w 11830043"/>
              <a:gd name="connsiteY3648" fmla="*/ 3146371 h 6533995"/>
              <a:gd name="connsiteX3649" fmla="*/ 4834252 w 11830043"/>
              <a:gd name="connsiteY3649" fmla="*/ 3136584 h 6533995"/>
              <a:gd name="connsiteX3650" fmla="*/ 4593019 w 11830043"/>
              <a:gd name="connsiteY3650" fmla="*/ 3136584 h 6533995"/>
              <a:gd name="connsiteX3651" fmla="*/ 4602795 w 11830043"/>
              <a:gd name="connsiteY3651" fmla="*/ 3146371 h 6533995"/>
              <a:gd name="connsiteX3652" fmla="*/ 4593019 w 11830043"/>
              <a:gd name="connsiteY3652" fmla="*/ 3156095 h 6533995"/>
              <a:gd name="connsiteX3653" fmla="*/ 4583304 w 11830043"/>
              <a:gd name="connsiteY3653" fmla="*/ 3146371 h 6533995"/>
              <a:gd name="connsiteX3654" fmla="*/ 4593019 w 11830043"/>
              <a:gd name="connsiteY3654" fmla="*/ 3136584 h 6533995"/>
              <a:gd name="connsiteX3655" fmla="*/ 4351806 w 11830043"/>
              <a:gd name="connsiteY3655" fmla="*/ 3136584 h 6533995"/>
              <a:gd name="connsiteX3656" fmla="*/ 4361580 w 11830043"/>
              <a:gd name="connsiteY3656" fmla="*/ 3146371 h 6533995"/>
              <a:gd name="connsiteX3657" fmla="*/ 4351806 w 11830043"/>
              <a:gd name="connsiteY3657" fmla="*/ 3156095 h 6533995"/>
              <a:gd name="connsiteX3658" fmla="*/ 4342006 w 11830043"/>
              <a:gd name="connsiteY3658" fmla="*/ 3146371 h 6533995"/>
              <a:gd name="connsiteX3659" fmla="*/ 4351806 w 11830043"/>
              <a:gd name="connsiteY3659" fmla="*/ 3136584 h 6533995"/>
              <a:gd name="connsiteX3660" fmla="*/ 4110581 w 11830043"/>
              <a:gd name="connsiteY3660" fmla="*/ 3136584 h 6533995"/>
              <a:gd name="connsiteX3661" fmla="*/ 4120362 w 11830043"/>
              <a:gd name="connsiteY3661" fmla="*/ 3146371 h 6533995"/>
              <a:gd name="connsiteX3662" fmla="*/ 4110581 w 11830043"/>
              <a:gd name="connsiteY3662" fmla="*/ 3156095 h 6533995"/>
              <a:gd name="connsiteX3663" fmla="*/ 4100799 w 11830043"/>
              <a:gd name="connsiteY3663" fmla="*/ 3146371 h 6533995"/>
              <a:gd name="connsiteX3664" fmla="*/ 4110581 w 11830043"/>
              <a:gd name="connsiteY3664" fmla="*/ 3136584 h 6533995"/>
              <a:gd name="connsiteX3665" fmla="*/ 3869430 w 11830043"/>
              <a:gd name="connsiteY3665" fmla="*/ 3136584 h 6533995"/>
              <a:gd name="connsiteX3666" fmla="*/ 3879149 w 11830043"/>
              <a:gd name="connsiteY3666" fmla="*/ 3146371 h 6533995"/>
              <a:gd name="connsiteX3667" fmla="*/ 3869430 w 11830043"/>
              <a:gd name="connsiteY3667" fmla="*/ 3156095 h 6533995"/>
              <a:gd name="connsiteX3668" fmla="*/ 3859647 w 11830043"/>
              <a:gd name="connsiteY3668" fmla="*/ 3146371 h 6533995"/>
              <a:gd name="connsiteX3669" fmla="*/ 3869430 w 11830043"/>
              <a:gd name="connsiteY3669" fmla="*/ 3136584 h 6533995"/>
              <a:gd name="connsiteX3670" fmla="*/ 3628212 w 11830043"/>
              <a:gd name="connsiteY3670" fmla="*/ 3136584 h 6533995"/>
              <a:gd name="connsiteX3671" fmla="*/ 3637936 w 11830043"/>
              <a:gd name="connsiteY3671" fmla="*/ 3146371 h 6533995"/>
              <a:gd name="connsiteX3672" fmla="*/ 3628212 w 11830043"/>
              <a:gd name="connsiteY3672" fmla="*/ 3156095 h 6533995"/>
              <a:gd name="connsiteX3673" fmla="*/ 3618430 w 11830043"/>
              <a:gd name="connsiteY3673" fmla="*/ 3146371 h 6533995"/>
              <a:gd name="connsiteX3674" fmla="*/ 3628212 w 11830043"/>
              <a:gd name="connsiteY3674" fmla="*/ 3136584 h 6533995"/>
              <a:gd name="connsiteX3675" fmla="*/ 3386958 w 11830043"/>
              <a:gd name="connsiteY3675" fmla="*/ 3136584 h 6533995"/>
              <a:gd name="connsiteX3676" fmla="*/ 3396743 w 11830043"/>
              <a:gd name="connsiteY3676" fmla="*/ 3146371 h 6533995"/>
              <a:gd name="connsiteX3677" fmla="*/ 3386958 w 11830043"/>
              <a:gd name="connsiteY3677" fmla="*/ 3156095 h 6533995"/>
              <a:gd name="connsiteX3678" fmla="*/ 3377235 w 11830043"/>
              <a:gd name="connsiteY3678" fmla="*/ 3146371 h 6533995"/>
              <a:gd name="connsiteX3679" fmla="*/ 3386958 w 11830043"/>
              <a:gd name="connsiteY3679" fmla="*/ 3136584 h 6533995"/>
              <a:gd name="connsiteX3680" fmla="*/ 3145751 w 11830043"/>
              <a:gd name="connsiteY3680" fmla="*/ 3136584 h 6533995"/>
              <a:gd name="connsiteX3681" fmla="*/ 3155533 w 11830043"/>
              <a:gd name="connsiteY3681" fmla="*/ 3146371 h 6533995"/>
              <a:gd name="connsiteX3682" fmla="*/ 3145751 w 11830043"/>
              <a:gd name="connsiteY3682" fmla="*/ 3156095 h 6533995"/>
              <a:gd name="connsiteX3683" fmla="*/ 3136032 w 11830043"/>
              <a:gd name="connsiteY3683" fmla="*/ 3146371 h 6533995"/>
              <a:gd name="connsiteX3684" fmla="*/ 3145751 w 11830043"/>
              <a:gd name="connsiteY3684" fmla="*/ 3136584 h 6533995"/>
              <a:gd name="connsiteX3685" fmla="*/ 2904572 w 11830043"/>
              <a:gd name="connsiteY3685" fmla="*/ 3136584 h 6533995"/>
              <a:gd name="connsiteX3686" fmla="*/ 2914355 w 11830043"/>
              <a:gd name="connsiteY3686" fmla="*/ 3146371 h 6533995"/>
              <a:gd name="connsiteX3687" fmla="*/ 2904572 w 11830043"/>
              <a:gd name="connsiteY3687" fmla="*/ 3156095 h 6533995"/>
              <a:gd name="connsiteX3688" fmla="*/ 2894791 w 11830043"/>
              <a:gd name="connsiteY3688" fmla="*/ 3146371 h 6533995"/>
              <a:gd name="connsiteX3689" fmla="*/ 2904572 w 11830043"/>
              <a:gd name="connsiteY3689" fmla="*/ 3136584 h 6533995"/>
              <a:gd name="connsiteX3690" fmla="*/ 2663275 w 11830043"/>
              <a:gd name="connsiteY3690" fmla="*/ 3136584 h 6533995"/>
              <a:gd name="connsiteX3691" fmla="*/ 2672998 w 11830043"/>
              <a:gd name="connsiteY3691" fmla="*/ 3146371 h 6533995"/>
              <a:gd name="connsiteX3692" fmla="*/ 2663275 w 11830043"/>
              <a:gd name="connsiteY3692" fmla="*/ 3156095 h 6533995"/>
              <a:gd name="connsiteX3693" fmla="*/ 2653492 w 11830043"/>
              <a:gd name="connsiteY3693" fmla="*/ 3146371 h 6533995"/>
              <a:gd name="connsiteX3694" fmla="*/ 2663275 w 11830043"/>
              <a:gd name="connsiteY3694" fmla="*/ 3136584 h 6533995"/>
              <a:gd name="connsiteX3695" fmla="*/ 2422037 w 11830043"/>
              <a:gd name="connsiteY3695" fmla="*/ 3136584 h 6533995"/>
              <a:gd name="connsiteX3696" fmla="*/ 2431753 w 11830043"/>
              <a:gd name="connsiteY3696" fmla="*/ 3146371 h 6533995"/>
              <a:gd name="connsiteX3697" fmla="*/ 2422037 w 11830043"/>
              <a:gd name="connsiteY3697" fmla="*/ 3156095 h 6533995"/>
              <a:gd name="connsiteX3698" fmla="*/ 2412257 w 11830043"/>
              <a:gd name="connsiteY3698" fmla="*/ 3146371 h 6533995"/>
              <a:gd name="connsiteX3699" fmla="*/ 2422037 w 11830043"/>
              <a:gd name="connsiteY3699" fmla="*/ 3136584 h 6533995"/>
              <a:gd name="connsiteX3700" fmla="*/ 2180788 w 11830043"/>
              <a:gd name="connsiteY3700" fmla="*/ 3136584 h 6533995"/>
              <a:gd name="connsiteX3701" fmla="*/ 2190580 w 11830043"/>
              <a:gd name="connsiteY3701" fmla="*/ 3146371 h 6533995"/>
              <a:gd name="connsiteX3702" fmla="*/ 2180788 w 11830043"/>
              <a:gd name="connsiteY3702" fmla="*/ 3156095 h 6533995"/>
              <a:gd name="connsiteX3703" fmla="*/ 2171083 w 11830043"/>
              <a:gd name="connsiteY3703" fmla="*/ 3146371 h 6533995"/>
              <a:gd name="connsiteX3704" fmla="*/ 2180788 w 11830043"/>
              <a:gd name="connsiteY3704" fmla="*/ 3136584 h 6533995"/>
              <a:gd name="connsiteX3705" fmla="*/ 1939582 w 11830043"/>
              <a:gd name="connsiteY3705" fmla="*/ 3136584 h 6533995"/>
              <a:gd name="connsiteX3706" fmla="*/ 1949365 w 11830043"/>
              <a:gd name="connsiteY3706" fmla="*/ 3146371 h 6533995"/>
              <a:gd name="connsiteX3707" fmla="*/ 1939582 w 11830043"/>
              <a:gd name="connsiteY3707" fmla="*/ 3156095 h 6533995"/>
              <a:gd name="connsiteX3708" fmla="*/ 1929860 w 11830043"/>
              <a:gd name="connsiteY3708" fmla="*/ 3146371 h 6533995"/>
              <a:gd name="connsiteX3709" fmla="*/ 1939582 w 11830043"/>
              <a:gd name="connsiteY3709" fmla="*/ 3136584 h 6533995"/>
              <a:gd name="connsiteX3710" fmla="*/ 1698332 w 11830043"/>
              <a:gd name="connsiteY3710" fmla="*/ 3136584 h 6533995"/>
              <a:gd name="connsiteX3711" fmla="*/ 1708118 w 11830043"/>
              <a:gd name="connsiteY3711" fmla="*/ 3146371 h 6533995"/>
              <a:gd name="connsiteX3712" fmla="*/ 1698332 w 11830043"/>
              <a:gd name="connsiteY3712" fmla="*/ 3156095 h 6533995"/>
              <a:gd name="connsiteX3713" fmla="*/ 1688547 w 11830043"/>
              <a:gd name="connsiteY3713" fmla="*/ 3146371 h 6533995"/>
              <a:gd name="connsiteX3714" fmla="*/ 1698332 w 11830043"/>
              <a:gd name="connsiteY3714" fmla="*/ 3136584 h 6533995"/>
              <a:gd name="connsiteX3715" fmla="*/ 1457107 w 11830043"/>
              <a:gd name="connsiteY3715" fmla="*/ 3136584 h 6533995"/>
              <a:gd name="connsiteX3716" fmla="*/ 1466827 w 11830043"/>
              <a:gd name="connsiteY3716" fmla="*/ 3146371 h 6533995"/>
              <a:gd name="connsiteX3717" fmla="*/ 1457107 w 11830043"/>
              <a:gd name="connsiteY3717" fmla="*/ 3156095 h 6533995"/>
              <a:gd name="connsiteX3718" fmla="*/ 1447323 w 11830043"/>
              <a:gd name="connsiteY3718" fmla="*/ 3146371 h 6533995"/>
              <a:gd name="connsiteX3719" fmla="*/ 1457107 w 11830043"/>
              <a:gd name="connsiteY3719" fmla="*/ 3136584 h 6533995"/>
              <a:gd name="connsiteX3720" fmla="*/ 1215886 w 11830043"/>
              <a:gd name="connsiteY3720" fmla="*/ 3136584 h 6533995"/>
              <a:gd name="connsiteX3721" fmla="*/ 1225669 w 11830043"/>
              <a:gd name="connsiteY3721" fmla="*/ 3146371 h 6533995"/>
              <a:gd name="connsiteX3722" fmla="*/ 1215886 w 11830043"/>
              <a:gd name="connsiteY3722" fmla="*/ 3156095 h 6533995"/>
              <a:gd name="connsiteX3723" fmla="*/ 1206166 w 11830043"/>
              <a:gd name="connsiteY3723" fmla="*/ 3146371 h 6533995"/>
              <a:gd name="connsiteX3724" fmla="*/ 1215886 w 11830043"/>
              <a:gd name="connsiteY3724" fmla="*/ 3136584 h 6533995"/>
              <a:gd name="connsiteX3725" fmla="*/ 974665 w 11830043"/>
              <a:gd name="connsiteY3725" fmla="*/ 3136584 h 6533995"/>
              <a:gd name="connsiteX3726" fmla="*/ 984449 w 11830043"/>
              <a:gd name="connsiteY3726" fmla="*/ 3146371 h 6533995"/>
              <a:gd name="connsiteX3727" fmla="*/ 974665 w 11830043"/>
              <a:gd name="connsiteY3727" fmla="*/ 3156095 h 6533995"/>
              <a:gd name="connsiteX3728" fmla="*/ 964946 w 11830043"/>
              <a:gd name="connsiteY3728" fmla="*/ 3146371 h 6533995"/>
              <a:gd name="connsiteX3729" fmla="*/ 974665 w 11830043"/>
              <a:gd name="connsiteY3729" fmla="*/ 3136584 h 6533995"/>
              <a:gd name="connsiteX3730" fmla="*/ 733446 w 11830043"/>
              <a:gd name="connsiteY3730" fmla="*/ 3136584 h 6533995"/>
              <a:gd name="connsiteX3731" fmla="*/ 743165 w 11830043"/>
              <a:gd name="connsiteY3731" fmla="*/ 3146371 h 6533995"/>
              <a:gd name="connsiteX3732" fmla="*/ 733446 w 11830043"/>
              <a:gd name="connsiteY3732" fmla="*/ 3156095 h 6533995"/>
              <a:gd name="connsiteX3733" fmla="*/ 723662 w 11830043"/>
              <a:gd name="connsiteY3733" fmla="*/ 3146371 h 6533995"/>
              <a:gd name="connsiteX3734" fmla="*/ 733446 w 11830043"/>
              <a:gd name="connsiteY3734" fmla="*/ 3136584 h 6533995"/>
              <a:gd name="connsiteX3735" fmla="*/ 492225 w 11830043"/>
              <a:gd name="connsiteY3735" fmla="*/ 3136584 h 6533995"/>
              <a:gd name="connsiteX3736" fmla="*/ 501945 w 11830043"/>
              <a:gd name="connsiteY3736" fmla="*/ 3146371 h 6533995"/>
              <a:gd name="connsiteX3737" fmla="*/ 492225 w 11830043"/>
              <a:gd name="connsiteY3737" fmla="*/ 3156095 h 6533995"/>
              <a:gd name="connsiteX3738" fmla="*/ 482441 w 11830043"/>
              <a:gd name="connsiteY3738" fmla="*/ 3146371 h 6533995"/>
              <a:gd name="connsiteX3739" fmla="*/ 492225 w 11830043"/>
              <a:gd name="connsiteY3739" fmla="*/ 3136584 h 6533995"/>
              <a:gd name="connsiteX3740" fmla="*/ 251005 w 11830043"/>
              <a:gd name="connsiteY3740" fmla="*/ 3136584 h 6533995"/>
              <a:gd name="connsiteX3741" fmla="*/ 260789 w 11830043"/>
              <a:gd name="connsiteY3741" fmla="*/ 3146371 h 6533995"/>
              <a:gd name="connsiteX3742" fmla="*/ 251005 w 11830043"/>
              <a:gd name="connsiteY3742" fmla="*/ 3156095 h 6533995"/>
              <a:gd name="connsiteX3743" fmla="*/ 241285 w 11830043"/>
              <a:gd name="connsiteY3743" fmla="*/ 3146371 h 6533995"/>
              <a:gd name="connsiteX3744" fmla="*/ 251005 w 11830043"/>
              <a:gd name="connsiteY3744" fmla="*/ 3136584 h 6533995"/>
              <a:gd name="connsiteX3745" fmla="*/ 9722 w 11830043"/>
              <a:gd name="connsiteY3745" fmla="*/ 3136584 h 6533995"/>
              <a:gd name="connsiteX3746" fmla="*/ 19506 w 11830043"/>
              <a:gd name="connsiteY3746" fmla="*/ 3146371 h 6533995"/>
              <a:gd name="connsiteX3747" fmla="*/ 9722 w 11830043"/>
              <a:gd name="connsiteY3747" fmla="*/ 3156095 h 6533995"/>
              <a:gd name="connsiteX3748" fmla="*/ 2 w 11830043"/>
              <a:gd name="connsiteY3748" fmla="*/ 3146371 h 6533995"/>
              <a:gd name="connsiteX3749" fmla="*/ 9722 w 11830043"/>
              <a:gd name="connsiteY3749" fmla="*/ 3136584 h 6533995"/>
              <a:gd name="connsiteX3750" fmla="*/ 13517 w 11830043"/>
              <a:gd name="connsiteY3750" fmla="*/ 3029714 h 6533995"/>
              <a:gd name="connsiteX3751" fmla="*/ 18916 w 11830043"/>
              <a:gd name="connsiteY3751" fmla="*/ 3035116 h 6533995"/>
              <a:gd name="connsiteX3752" fmla="*/ 13517 w 11830043"/>
              <a:gd name="connsiteY3752" fmla="*/ 3040518 h 6533995"/>
              <a:gd name="connsiteX3753" fmla="*/ 8116 w 11830043"/>
              <a:gd name="connsiteY3753" fmla="*/ 3035116 h 6533995"/>
              <a:gd name="connsiteX3754" fmla="*/ 13517 w 11830043"/>
              <a:gd name="connsiteY3754" fmla="*/ 3029714 h 6533995"/>
              <a:gd name="connsiteX3755" fmla="*/ 9649203 w 11830043"/>
              <a:gd name="connsiteY3755" fmla="*/ 2895514 h 6533995"/>
              <a:gd name="connsiteX3756" fmla="*/ 9658923 w 11830043"/>
              <a:gd name="connsiteY3756" fmla="*/ 2905238 h 6533995"/>
              <a:gd name="connsiteX3757" fmla="*/ 9649203 w 11830043"/>
              <a:gd name="connsiteY3757" fmla="*/ 2915025 h 6533995"/>
              <a:gd name="connsiteX3758" fmla="*/ 9639483 w 11830043"/>
              <a:gd name="connsiteY3758" fmla="*/ 2905238 h 6533995"/>
              <a:gd name="connsiteX3759" fmla="*/ 9649203 w 11830043"/>
              <a:gd name="connsiteY3759" fmla="*/ 2895514 h 6533995"/>
              <a:gd name="connsiteX3760" fmla="*/ 9890432 w 11830043"/>
              <a:gd name="connsiteY3760" fmla="*/ 2895512 h 6533995"/>
              <a:gd name="connsiteX3761" fmla="*/ 9900152 w 11830043"/>
              <a:gd name="connsiteY3761" fmla="*/ 2905236 h 6533995"/>
              <a:gd name="connsiteX3762" fmla="*/ 9890432 w 11830043"/>
              <a:gd name="connsiteY3762" fmla="*/ 2915023 h 6533995"/>
              <a:gd name="connsiteX3763" fmla="*/ 9880648 w 11830043"/>
              <a:gd name="connsiteY3763" fmla="*/ 2905236 h 6533995"/>
              <a:gd name="connsiteX3764" fmla="*/ 9890432 w 11830043"/>
              <a:gd name="connsiteY3764" fmla="*/ 2895512 h 6533995"/>
              <a:gd name="connsiteX3765" fmla="*/ 10131660 w 11830043"/>
              <a:gd name="connsiteY3765" fmla="*/ 2895509 h 6533995"/>
              <a:gd name="connsiteX3766" fmla="*/ 10141444 w 11830043"/>
              <a:gd name="connsiteY3766" fmla="*/ 2905233 h 6533995"/>
              <a:gd name="connsiteX3767" fmla="*/ 10131660 w 11830043"/>
              <a:gd name="connsiteY3767" fmla="*/ 2915019 h 6533995"/>
              <a:gd name="connsiteX3768" fmla="*/ 10121940 w 11830043"/>
              <a:gd name="connsiteY3768" fmla="*/ 2905233 h 6533995"/>
              <a:gd name="connsiteX3769" fmla="*/ 10131660 w 11830043"/>
              <a:gd name="connsiteY3769" fmla="*/ 2895509 h 6533995"/>
              <a:gd name="connsiteX3770" fmla="*/ 10372888 w 11830043"/>
              <a:gd name="connsiteY3770" fmla="*/ 2895505 h 6533995"/>
              <a:gd name="connsiteX3771" fmla="*/ 10382673 w 11830043"/>
              <a:gd name="connsiteY3771" fmla="*/ 2905229 h 6533995"/>
              <a:gd name="connsiteX3772" fmla="*/ 10372888 w 11830043"/>
              <a:gd name="connsiteY3772" fmla="*/ 2915015 h 6533995"/>
              <a:gd name="connsiteX3773" fmla="*/ 10363168 w 11830043"/>
              <a:gd name="connsiteY3773" fmla="*/ 2905229 h 6533995"/>
              <a:gd name="connsiteX3774" fmla="*/ 10372888 w 11830043"/>
              <a:gd name="connsiteY3774" fmla="*/ 2895505 h 6533995"/>
              <a:gd name="connsiteX3775" fmla="*/ 10614116 w 11830043"/>
              <a:gd name="connsiteY3775" fmla="*/ 2895501 h 6533995"/>
              <a:gd name="connsiteX3776" fmla="*/ 10623901 w 11830043"/>
              <a:gd name="connsiteY3776" fmla="*/ 2905225 h 6533995"/>
              <a:gd name="connsiteX3777" fmla="*/ 10614116 w 11830043"/>
              <a:gd name="connsiteY3777" fmla="*/ 2915012 h 6533995"/>
              <a:gd name="connsiteX3778" fmla="*/ 10604396 w 11830043"/>
              <a:gd name="connsiteY3778" fmla="*/ 2905225 h 6533995"/>
              <a:gd name="connsiteX3779" fmla="*/ 10614116 w 11830043"/>
              <a:gd name="connsiteY3779" fmla="*/ 2895501 h 6533995"/>
              <a:gd name="connsiteX3780" fmla="*/ 10855345 w 11830043"/>
              <a:gd name="connsiteY3780" fmla="*/ 2895498 h 6533995"/>
              <a:gd name="connsiteX3781" fmla="*/ 10865065 w 11830043"/>
              <a:gd name="connsiteY3781" fmla="*/ 2905222 h 6533995"/>
              <a:gd name="connsiteX3782" fmla="*/ 10855345 w 11830043"/>
              <a:gd name="connsiteY3782" fmla="*/ 2915008 h 6533995"/>
              <a:gd name="connsiteX3783" fmla="*/ 10845625 w 11830043"/>
              <a:gd name="connsiteY3783" fmla="*/ 2905222 h 6533995"/>
              <a:gd name="connsiteX3784" fmla="*/ 10855345 w 11830043"/>
              <a:gd name="connsiteY3784" fmla="*/ 2895498 h 6533995"/>
              <a:gd name="connsiteX3785" fmla="*/ 11096574 w 11830043"/>
              <a:gd name="connsiteY3785" fmla="*/ 2895494 h 6533995"/>
              <a:gd name="connsiteX3786" fmla="*/ 11106294 w 11830043"/>
              <a:gd name="connsiteY3786" fmla="*/ 2905218 h 6533995"/>
              <a:gd name="connsiteX3787" fmla="*/ 11096574 w 11830043"/>
              <a:gd name="connsiteY3787" fmla="*/ 2915004 h 6533995"/>
              <a:gd name="connsiteX3788" fmla="*/ 11086790 w 11830043"/>
              <a:gd name="connsiteY3788" fmla="*/ 2905218 h 6533995"/>
              <a:gd name="connsiteX3789" fmla="*/ 11096574 w 11830043"/>
              <a:gd name="connsiteY3789" fmla="*/ 2895494 h 6533995"/>
              <a:gd name="connsiteX3790" fmla="*/ 11337802 w 11830043"/>
              <a:gd name="connsiteY3790" fmla="*/ 2895490 h 6533995"/>
              <a:gd name="connsiteX3791" fmla="*/ 11347587 w 11830043"/>
              <a:gd name="connsiteY3791" fmla="*/ 2905214 h 6533995"/>
              <a:gd name="connsiteX3792" fmla="*/ 11337802 w 11830043"/>
              <a:gd name="connsiteY3792" fmla="*/ 2915001 h 6533995"/>
              <a:gd name="connsiteX3793" fmla="*/ 11328082 w 11830043"/>
              <a:gd name="connsiteY3793" fmla="*/ 2905214 h 6533995"/>
              <a:gd name="connsiteX3794" fmla="*/ 11337802 w 11830043"/>
              <a:gd name="connsiteY3794" fmla="*/ 2895490 h 6533995"/>
              <a:gd name="connsiteX3795" fmla="*/ 11579030 w 11830043"/>
              <a:gd name="connsiteY3795" fmla="*/ 2895487 h 6533995"/>
              <a:gd name="connsiteX3796" fmla="*/ 11588815 w 11830043"/>
              <a:gd name="connsiteY3796" fmla="*/ 2905211 h 6533995"/>
              <a:gd name="connsiteX3797" fmla="*/ 11579030 w 11830043"/>
              <a:gd name="connsiteY3797" fmla="*/ 2914997 h 6533995"/>
              <a:gd name="connsiteX3798" fmla="*/ 11569310 w 11830043"/>
              <a:gd name="connsiteY3798" fmla="*/ 2905211 h 6533995"/>
              <a:gd name="connsiteX3799" fmla="*/ 11579030 w 11830043"/>
              <a:gd name="connsiteY3799" fmla="*/ 2895487 h 6533995"/>
              <a:gd name="connsiteX3800" fmla="*/ 11820259 w 11830043"/>
              <a:gd name="connsiteY3800" fmla="*/ 2895483 h 6533995"/>
              <a:gd name="connsiteX3801" fmla="*/ 11830043 w 11830043"/>
              <a:gd name="connsiteY3801" fmla="*/ 2905207 h 6533995"/>
              <a:gd name="connsiteX3802" fmla="*/ 11820259 w 11830043"/>
              <a:gd name="connsiteY3802" fmla="*/ 2914993 h 6533995"/>
              <a:gd name="connsiteX3803" fmla="*/ 11810539 w 11830043"/>
              <a:gd name="connsiteY3803" fmla="*/ 2905207 h 6533995"/>
              <a:gd name="connsiteX3804" fmla="*/ 11820259 w 11830043"/>
              <a:gd name="connsiteY3804" fmla="*/ 2895483 h 6533995"/>
              <a:gd name="connsiteX3805" fmla="*/ 9722 w 11830043"/>
              <a:gd name="connsiteY3805" fmla="*/ 2895479 h 6533995"/>
              <a:gd name="connsiteX3806" fmla="*/ 19506 w 11830043"/>
              <a:gd name="connsiteY3806" fmla="*/ 2905203 h 6533995"/>
              <a:gd name="connsiteX3807" fmla="*/ 9722 w 11830043"/>
              <a:gd name="connsiteY3807" fmla="*/ 2914990 h 6533995"/>
              <a:gd name="connsiteX3808" fmla="*/ 2 w 11830043"/>
              <a:gd name="connsiteY3808" fmla="*/ 2905203 h 6533995"/>
              <a:gd name="connsiteX3809" fmla="*/ 9722 w 11830043"/>
              <a:gd name="connsiteY3809" fmla="*/ 2895479 h 6533995"/>
              <a:gd name="connsiteX3810" fmla="*/ 251005 w 11830043"/>
              <a:gd name="connsiteY3810" fmla="*/ 2895476 h 6533995"/>
              <a:gd name="connsiteX3811" fmla="*/ 260789 w 11830043"/>
              <a:gd name="connsiteY3811" fmla="*/ 2905199 h 6533995"/>
              <a:gd name="connsiteX3812" fmla="*/ 251005 w 11830043"/>
              <a:gd name="connsiteY3812" fmla="*/ 2914986 h 6533995"/>
              <a:gd name="connsiteX3813" fmla="*/ 241285 w 11830043"/>
              <a:gd name="connsiteY3813" fmla="*/ 2905199 h 6533995"/>
              <a:gd name="connsiteX3814" fmla="*/ 251005 w 11830043"/>
              <a:gd name="connsiteY3814" fmla="*/ 2895476 h 6533995"/>
              <a:gd name="connsiteX3815" fmla="*/ 492225 w 11830043"/>
              <a:gd name="connsiteY3815" fmla="*/ 2895472 h 6533995"/>
              <a:gd name="connsiteX3816" fmla="*/ 501945 w 11830043"/>
              <a:gd name="connsiteY3816" fmla="*/ 2905196 h 6533995"/>
              <a:gd name="connsiteX3817" fmla="*/ 492225 w 11830043"/>
              <a:gd name="connsiteY3817" fmla="*/ 2914982 h 6533995"/>
              <a:gd name="connsiteX3818" fmla="*/ 482441 w 11830043"/>
              <a:gd name="connsiteY3818" fmla="*/ 2905196 h 6533995"/>
              <a:gd name="connsiteX3819" fmla="*/ 492225 w 11830043"/>
              <a:gd name="connsiteY3819" fmla="*/ 2895472 h 6533995"/>
              <a:gd name="connsiteX3820" fmla="*/ 733445 w 11830043"/>
              <a:gd name="connsiteY3820" fmla="*/ 2895468 h 6533995"/>
              <a:gd name="connsiteX3821" fmla="*/ 743165 w 11830043"/>
              <a:gd name="connsiteY3821" fmla="*/ 2905192 h 6533995"/>
              <a:gd name="connsiteX3822" fmla="*/ 733445 w 11830043"/>
              <a:gd name="connsiteY3822" fmla="*/ 2914978 h 6533995"/>
              <a:gd name="connsiteX3823" fmla="*/ 723662 w 11830043"/>
              <a:gd name="connsiteY3823" fmla="*/ 2905192 h 6533995"/>
              <a:gd name="connsiteX3824" fmla="*/ 733445 w 11830043"/>
              <a:gd name="connsiteY3824" fmla="*/ 2895468 h 6533995"/>
              <a:gd name="connsiteX3825" fmla="*/ 974665 w 11830043"/>
              <a:gd name="connsiteY3825" fmla="*/ 2895464 h 6533995"/>
              <a:gd name="connsiteX3826" fmla="*/ 984449 w 11830043"/>
              <a:gd name="connsiteY3826" fmla="*/ 2905188 h 6533995"/>
              <a:gd name="connsiteX3827" fmla="*/ 974665 w 11830043"/>
              <a:gd name="connsiteY3827" fmla="*/ 2914975 h 6533995"/>
              <a:gd name="connsiteX3828" fmla="*/ 964945 w 11830043"/>
              <a:gd name="connsiteY3828" fmla="*/ 2905188 h 6533995"/>
              <a:gd name="connsiteX3829" fmla="*/ 974665 w 11830043"/>
              <a:gd name="connsiteY3829" fmla="*/ 2895464 h 6533995"/>
              <a:gd name="connsiteX3830" fmla="*/ 1215885 w 11830043"/>
              <a:gd name="connsiteY3830" fmla="*/ 2895461 h 6533995"/>
              <a:gd name="connsiteX3831" fmla="*/ 1225669 w 11830043"/>
              <a:gd name="connsiteY3831" fmla="*/ 2905185 h 6533995"/>
              <a:gd name="connsiteX3832" fmla="*/ 1215885 w 11830043"/>
              <a:gd name="connsiteY3832" fmla="*/ 2914971 h 6533995"/>
              <a:gd name="connsiteX3833" fmla="*/ 1206166 w 11830043"/>
              <a:gd name="connsiteY3833" fmla="*/ 2905185 h 6533995"/>
              <a:gd name="connsiteX3834" fmla="*/ 1215885 w 11830043"/>
              <a:gd name="connsiteY3834" fmla="*/ 2895461 h 6533995"/>
              <a:gd name="connsiteX3835" fmla="*/ 1457107 w 11830043"/>
              <a:gd name="connsiteY3835" fmla="*/ 2895457 h 6533995"/>
              <a:gd name="connsiteX3836" fmla="*/ 1466827 w 11830043"/>
              <a:gd name="connsiteY3836" fmla="*/ 2905181 h 6533995"/>
              <a:gd name="connsiteX3837" fmla="*/ 1457107 w 11830043"/>
              <a:gd name="connsiteY3837" fmla="*/ 2914967 h 6533995"/>
              <a:gd name="connsiteX3838" fmla="*/ 1447323 w 11830043"/>
              <a:gd name="connsiteY3838" fmla="*/ 2905181 h 6533995"/>
              <a:gd name="connsiteX3839" fmla="*/ 1457107 w 11830043"/>
              <a:gd name="connsiteY3839" fmla="*/ 2895457 h 6533995"/>
              <a:gd name="connsiteX3840" fmla="*/ 1698332 w 11830043"/>
              <a:gd name="connsiteY3840" fmla="*/ 2895453 h 6533995"/>
              <a:gd name="connsiteX3841" fmla="*/ 1708117 w 11830043"/>
              <a:gd name="connsiteY3841" fmla="*/ 2905177 h 6533995"/>
              <a:gd name="connsiteX3842" fmla="*/ 1698332 w 11830043"/>
              <a:gd name="connsiteY3842" fmla="*/ 2914964 h 6533995"/>
              <a:gd name="connsiteX3843" fmla="*/ 1688547 w 11830043"/>
              <a:gd name="connsiteY3843" fmla="*/ 2905177 h 6533995"/>
              <a:gd name="connsiteX3844" fmla="*/ 1698332 w 11830043"/>
              <a:gd name="connsiteY3844" fmla="*/ 2895453 h 6533995"/>
              <a:gd name="connsiteX3845" fmla="*/ 1939580 w 11830043"/>
              <a:gd name="connsiteY3845" fmla="*/ 2895450 h 6533995"/>
              <a:gd name="connsiteX3846" fmla="*/ 1949365 w 11830043"/>
              <a:gd name="connsiteY3846" fmla="*/ 2905174 h 6533995"/>
              <a:gd name="connsiteX3847" fmla="*/ 1939580 w 11830043"/>
              <a:gd name="connsiteY3847" fmla="*/ 2914960 h 6533995"/>
              <a:gd name="connsiteX3848" fmla="*/ 1929860 w 11830043"/>
              <a:gd name="connsiteY3848" fmla="*/ 2905174 h 6533995"/>
              <a:gd name="connsiteX3849" fmla="*/ 1939580 w 11830043"/>
              <a:gd name="connsiteY3849" fmla="*/ 2895450 h 6533995"/>
              <a:gd name="connsiteX3850" fmla="*/ 2180788 w 11830043"/>
              <a:gd name="connsiteY3850" fmla="*/ 2895446 h 6533995"/>
              <a:gd name="connsiteX3851" fmla="*/ 2190580 w 11830043"/>
              <a:gd name="connsiteY3851" fmla="*/ 2905170 h 6533995"/>
              <a:gd name="connsiteX3852" fmla="*/ 2180788 w 11830043"/>
              <a:gd name="connsiteY3852" fmla="*/ 2914956 h 6533995"/>
              <a:gd name="connsiteX3853" fmla="*/ 2171083 w 11830043"/>
              <a:gd name="connsiteY3853" fmla="*/ 2905170 h 6533995"/>
              <a:gd name="connsiteX3854" fmla="*/ 2180788 w 11830043"/>
              <a:gd name="connsiteY3854" fmla="*/ 2895446 h 6533995"/>
              <a:gd name="connsiteX3855" fmla="*/ 2422037 w 11830043"/>
              <a:gd name="connsiteY3855" fmla="*/ 2895442 h 6533995"/>
              <a:gd name="connsiteX3856" fmla="*/ 2431753 w 11830043"/>
              <a:gd name="connsiteY3856" fmla="*/ 2905166 h 6533995"/>
              <a:gd name="connsiteX3857" fmla="*/ 2422037 w 11830043"/>
              <a:gd name="connsiteY3857" fmla="*/ 2914953 h 6533995"/>
              <a:gd name="connsiteX3858" fmla="*/ 2412257 w 11830043"/>
              <a:gd name="connsiteY3858" fmla="*/ 2905166 h 6533995"/>
              <a:gd name="connsiteX3859" fmla="*/ 2422037 w 11830043"/>
              <a:gd name="connsiteY3859" fmla="*/ 2895442 h 6533995"/>
              <a:gd name="connsiteX3860" fmla="*/ 2663275 w 11830043"/>
              <a:gd name="connsiteY3860" fmla="*/ 2895439 h 6533995"/>
              <a:gd name="connsiteX3861" fmla="*/ 2672998 w 11830043"/>
              <a:gd name="connsiteY3861" fmla="*/ 2905163 h 6533995"/>
              <a:gd name="connsiteX3862" fmla="*/ 2663275 w 11830043"/>
              <a:gd name="connsiteY3862" fmla="*/ 2914949 h 6533995"/>
              <a:gd name="connsiteX3863" fmla="*/ 2653492 w 11830043"/>
              <a:gd name="connsiteY3863" fmla="*/ 2905163 h 6533995"/>
              <a:gd name="connsiteX3864" fmla="*/ 2663275 w 11830043"/>
              <a:gd name="connsiteY3864" fmla="*/ 2895439 h 6533995"/>
              <a:gd name="connsiteX3865" fmla="*/ 2904572 w 11830043"/>
              <a:gd name="connsiteY3865" fmla="*/ 2895435 h 6533995"/>
              <a:gd name="connsiteX3866" fmla="*/ 2914355 w 11830043"/>
              <a:gd name="connsiteY3866" fmla="*/ 2905159 h 6533995"/>
              <a:gd name="connsiteX3867" fmla="*/ 2904572 w 11830043"/>
              <a:gd name="connsiteY3867" fmla="*/ 2914945 h 6533995"/>
              <a:gd name="connsiteX3868" fmla="*/ 2894790 w 11830043"/>
              <a:gd name="connsiteY3868" fmla="*/ 2905159 h 6533995"/>
              <a:gd name="connsiteX3869" fmla="*/ 2904572 w 11830043"/>
              <a:gd name="connsiteY3869" fmla="*/ 2895435 h 6533995"/>
              <a:gd name="connsiteX3870" fmla="*/ 3145751 w 11830043"/>
              <a:gd name="connsiteY3870" fmla="*/ 2895431 h 6533995"/>
              <a:gd name="connsiteX3871" fmla="*/ 3155532 w 11830043"/>
              <a:gd name="connsiteY3871" fmla="*/ 2905155 h 6533995"/>
              <a:gd name="connsiteX3872" fmla="*/ 3145751 w 11830043"/>
              <a:gd name="connsiteY3872" fmla="*/ 2914942 h 6533995"/>
              <a:gd name="connsiteX3873" fmla="*/ 3136032 w 11830043"/>
              <a:gd name="connsiteY3873" fmla="*/ 2905155 h 6533995"/>
              <a:gd name="connsiteX3874" fmla="*/ 3145751 w 11830043"/>
              <a:gd name="connsiteY3874" fmla="*/ 2895431 h 6533995"/>
              <a:gd name="connsiteX3875" fmla="*/ 3386958 w 11830043"/>
              <a:gd name="connsiteY3875" fmla="*/ 2895427 h 6533995"/>
              <a:gd name="connsiteX3876" fmla="*/ 3396743 w 11830043"/>
              <a:gd name="connsiteY3876" fmla="*/ 2905151 h 6533995"/>
              <a:gd name="connsiteX3877" fmla="*/ 3386958 w 11830043"/>
              <a:gd name="connsiteY3877" fmla="*/ 2914938 h 6533995"/>
              <a:gd name="connsiteX3878" fmla="*/ 3377235 w 11830043"/>
              <a:gd name="connsiteY3878" fmla="*/ 2905151 h 6533995"/>
              <a:gd name="connsiteX3879" fmla="*/ 3386958 w 11830043"/>
              <a:gd name="connsiteY3879" fmla="*/ 2895427 h 6533995"/>
              <a:gd name="connsiteX3880" fmla="*/ 3628212 w 11830043"/>
              <a:gd name="connsiteY3880" fmla="*/ 2895424 h 6533995"/>
              <a:gd name="connsiteX3881" fmla="*/ 3637936 w 11830043"/>
              <a:gd name="connsiteY3881" fmla="*/ 2905148 h 6533995"/>
              <a:gd name="connsiteX3882" fmla="*/ 3628212 w 11830043"/>
              <a:gd name="connsiteY3882" fmla="*/ 2914934 h 6533995"/>
              <a:gd name="connsiteX3883" fmla="*/ 3618430 w 11830043"/>
              <a:gd name="connsiteY3883" fmla="*/ 2905148 h 6533995"/>
              <a:gd name="connsiteX3884" fmla="*/ 3628212 w 11830043"/>
              <a:gd name="connsiteY3884" fmla="*/ 2895424 h 6533995"/>
              <a:gd name="connsiteX3885" fmla="*/ 3869430 w 11830043"/>
              <a:gd name="connsiteY3885" fmla="*/ 2895420 h 6533995"/>
              <a:gd name="connsiteX3886" fmla="*/ 3879149 w 11830043"/>
              <a:gd name="connsiteY3886" fmla="*/ 2905144 h 6533995"/>
              <a:gd name="connsiteX3887" fmla="*/ 3869430 w 11830043"/>
              <a:gd name="connsiteY3887" fmla="*/ 2914930 h 6533995"/>
              <a:gd name="connsiteX3888" fmla="*/ 3859647 w 11830043"/>
              <a:gd name="connsiteY3888" fmla="*/ 2905144 h 6533995"/>
              <a:gd name="connsiteX3889" fmla="*/ 3869430 w 11830043"/>
              <a:gd name="connsiteY3889" fmla="*/ 2895420 h 6533995"/>
              <a:gd name="connsiteX3890" fmla="*/ 4110581 w 11830043"/>
              <a:gd name="connsiteY3890" fmla="*/ 2895416 h 6533995"/>
              <a:gd name="connsiteX3891" fmla="*/ 4120362 w 11830043"/>
              <a:gd name="connsiteY3891" fmla="*/ 2905140 h 6533995"/>
              <a:gd name="connsiteX3892" fmla="*/ 4110581 w 11830043"/>
              <a:gd name="connsiteY3892" fmla="*/ 2914927 h 6533995"/>
              <a:gd name="connsiteX3893" fmla="*/ 4100799 w 11830043"/>
              <a:gd name="connsiteY3893" fmla="*/ 2905140 h 6533995"/>
              <a:gd name="connsiteX3894" fmla="*/ 4110581 w 11830043"/>
              <a:gd name="connsiteY3894" fmla="*/ 2895416 h 6533995"/>
              <a:gd name="connsiteX3895" fmla="*/ 4351806 w 11830043"/>
              <a:gd name="connsiteY3895" fmla="*/ 2895413 h 6533995"/>
              <a:gd name="connsiteX3896" fmla="*/ 4361580 w 11830043"/>
              <a:gd name="connsiteY3896" fmla="*/ 2905137 h 6533995"/>
              <a:gd name="connsiteX3897" fmla="*/ 4351806 w 11830043"/>
              <a:gd name="connsiteY3897" fmla="*/ 2914923 h 6533995"/>
              <a:gd name="connsiteX3898" fmla="*/ 4342006 w 11830043"/>
              <a:gd name="connsiteY3898" fmla="*/ 2905137 h 6533995"/>
              <a:gd name="connsiteX3899" fmla="*/ 4351806 w 11830043"/>
              <a:gd name="connsiteY3899" fmla="*/ 2895413 h 6533995"/>
              <a:gd name="connsiteX3900" fmla="*/ 4593019 w 11830043"/>
              <a:gd name="connsiteY3900" fmla="*/ 2895409 h 6533995"/>
              <a:gd name="connsiteX3901" fmla="*/ 4602795 w 11830043"/>
              <a:gd name="connsiteY3901" fmla="*/ 2905133 h 6533995"/>
              <a:gd name="connsiteX3902" fmla="*/ 4593019 w 11830043"/>
              <a:gd name="connsiteY3902" fmla="*/ 2914919 h 6533995"/>
              <a:gd name="connsiteX3903" fmla="*/ 4583304 w 11830043"/>
              <a:gd name="connsiteY3903" fmla="*/ 2905133 h 6533995"/>
              <a:gd name="connsiteX3904" fmla="*/ 4593019 w 11830043"/>
              <a:gd name="connsiteY3904" fmla="*/ 2895409 h 6533995"/>
              <a:gd name="connsiteX3905" fmla="*/ 4834252 w 11830043"/>
              <a:gd name="connsiteY3905" fmla="*/ 2895405 h 6533995"/>
              <a:gd name="connsiteX3906" fmla="*/ 4844040 w 11830043"/>
              <a:gd name="connsiteY3906" fmla="*/ 2905129 h 6533995"/>
              <a:gd name="connsiteX3907" fmla="*/ 4834252 w 11830043"/>
              <a:gd name="connsiteY3907" fmla="*/ 2914916 h 6533995"/>
              <a:gd name="connsiteX3908" fmla="*/ 4824534 w 11830043"/>
              <a:gd name="connsiteY3908" fmla="*/ 2905129 h 6533995"/>
              <a:gd name="connsiteX3909" fmla="*/ 4834252 w 11830043"/>
              <a:gd name="connsiteY3909" fmla="*/ 2895405 h 6533995"/>
              <a:gd name="connsiteX3910" fmla="*/ 5075485 w 11830043"/>
              <a:gd name="connsiteY3910" fmla="*/ 2895402 h 6533995"/>
              <a:gd name="connsiteX3911" fmla="*/ 5085202 w 11830043"/>
              <a:gd name="connsiteY3911" fmla="*/ 2905126 h 6533995"/>
              <a:gd name="connsiteX3912" fmla="*/ 5075485 w 11830043"/>
              <a:gd name="connsiteY3912" fmla="*/ 2914912 h 6533995"/>
              <a:gd name="connsiteX3913" fmla="*/ 5065705 w 11830043"/>
              <a:gd name="connsiteY3913" fmla="*/ 2905126 h 6533995"/>
              <a:gd name="connsiteX3914" fmla="*/ 5075485 w 11830043"/>
              <a:gd name="connsiteY3914" fmla="*/ 2895402 h 6533995"/>
              <a:gd name="connsiteX3915" fmla="*/ 5316710 w 11830043"/>
              <a:gd name="connsiteY3915" fmla="*/ 2895398 h 6533995"/>
              <a:gd name="connsiteX3916" fmla="*/ 5326429 w 11830043"/>
              <a:gd name="connsiteY3916" fmla="*/ 2905122 h 6533995"/>
              <a:gd name="connsiteX3917" fmla="*/ 5316710 w 11830043"/>
              <a:gd name="connsiteY3917" fmla="*/ 2914908 h 6533995"/>
              <a:gd name="connsiteX3918" fmla="*/ 5306924 w 11830043"/>
              <a:gd name="connsiteY3918" fmla="*/ 2905122 h 6533995"/>
              <a:gd name="connsiteX3919" fmla="*/ 5316710 w 11830043"/>
              <a:gd name="connsiteY3919" fmla="*/ 2895398 h 6533995"/>
              <a:gd name="connsiteX3920" fmla="*/ 5557991 w 11830043"/>
              <a:gd name="connsiteY3920" fmla="*/ 2895394 h 6533995"/>
              <a:gd name="connsiteX3921" fmla="*/ 5567774 w 11830043"/>
              <a:gd name="connsiteY3921" fmla="*/ 2905118 h 6533995"/>
              <a:gd name="connsiteX3922" fmla="*/ 5557991 w 11830043"/>
              <a:gd name="connsiteY3922" fmla="*/ 2914905 h 6533995"/>
              <a:gd name="connsiteX3923" fmla="*/ 5548208 w 11830043"/>
              <a:gd name="connsiteY3923" fmla="*/ 2905118 h 6533995"/>
              <a:gd name="connsiteX3924" fmla="*/ 5557991 w 11830043"/>
              <a:gd name="connsiteY3924" fmla="*/ 2895394 h 6533995"/>
              <a:gd name="connsiteX3925" fmla="*/ 5799205 w 11830043"/>
              <a:gd name="connsiteY3925" fmla="*/ 2895391 h 6533995"/>
              <a:gd name="connsiteX3926" fmla="*/ 5808989 w 11830043"/>
              <a:gd name="connsiteY3926" fmla="*/ 2905114 h 6533995"/>
              <a:gd name="connsiteX3927" fmla="*/ 5799205 w 11830043"/>
              <a:gd name="connsiteY3927" fmla="*/ 2914901 h 6533995"/>
              <a:gd name="connsiteX3928" fmla="*/ 5789486 w 11830043"/>
              <a:gd name="connsiteY3928" fmla="*/ 2905114 h 6533995"/>
              <a:gd name="connsiteX3929" fmla="*/ 5799205 w 11830043"/>
              <a:gd name="connsiteY3929" fmla="*/ 2895391 h 6533995"/>
              <a:gd name="connsiteX3930" fmla="*/ 6040432 w 11830043"/>
              <a:gd name="connsiteY3930" fmla="*/ 2895387 h 6533995"/>
              <a:gd name="connsiteX3931" fmla="*/ 6050216 w 11830043"/>
              <a:gd name="connsiteY3931" fmla="*/ 2905111 h 6533995"/>
              <a:gd name="connsiteX3932" fmla="*/ 6040432 w 11830043"/>
              <a:gd name="connsiteY3932" fmla="*/ 2914897 h 6533995"/>
              <a:gd name="connsiteX3933" fmla="*/ 6030712 w 11830043"/>
              <a:gd name="connsiteY3933" fmla="*/ 2905111 h 6533995"/>
              <a:gd name="connsiteX3934" fmla="*/ 6040432 w 11830043"/>
              <a:gd name="connsiteY3934" fmla="*/ 2895387 h 6533995"/>
              <a:gd name="connsiteX3935" fmla="*/ 6281661 w 11830043"/>
              <a:gd name="connsiteY3935" fmla="*/ 2895383 h 6533995"/>
              <a:gd name="connsiteX3936" fmla="*/ 6291381 w 11830043"/>
              <a:gd name="connsiteY3936" fmla="*/ 2905107 h 6533995"/>
              <a:gd name="connsiteX3937" fmla="*/ 6281661 w 11830043"/>
              <a:gd name="connsiteY3937" fmla="*/ 2914893 h 6533995"/>
              <a:gd name="connsiteX3938" fmla="*/ 6271877 w 11830043"/>
              <a:gd name="connsiteY3938" fmla="*/ 2905107 h 6533995"/>
              <a:gd name="connsiteX3939" fmla="*/ 6281661 w 11830043"/>
              <a:gd name="connsiteY3939" fmla="*/ 2895383 h 6533995"/>
              <a:gd name="connsiteX3940" fmla="*/ 6522889 w 11830043"/>
              <a:gd name="connsiteY3940" fmla="*/ 2895379 h 6533995"/>
              <a:gd name="connsiteX3941" fmla="*/ 6532610 w 11830043"/>
              <a:gd name="connsiteY3941" fmla="*/ 2905103 h 6533995"/>
              <a:gd name="connsiteX3942" fmla="*/ 6522889 w 11830043"/>
              <a:gd name="connsiteY3942" fmla="*/ 2914890 h 6533995"/>
              <a:gd name="connsiteX3943" fmla="*/ 6513105 w 11830043"/>
              <a:gd name="connsiteY3943" fmla="*/ 2905103 h 6533995"/>
              <a:gd name="connsiteX3944" fmla="*/ 6522889 w 11830043"/>
              <a:gd name="connsiteY3944" fmla="*/ 2895379 h 6533995"/>
              <a:gd name="connsiteX3945" fmla="*/ 6764118 w 11830043"/>
              <a:gd name="connsiteY3945" fmla="*/ 2895376 h 6533995"/>
              <a:gd name="connsiteX3946" fmla="*/ 6773902 w 11830043"/>
              <a:gd name="connsiteY3946" fmla="*/ 2905100 h 6533995"/>
              <a:gd name="connsiteX3947" fmla="*/ 6764118 w 11830043"/>
              <a:gd name="connsiteY3947" fmla="*/ 2914886 h 6533995"/>
              <a:gd name="connsiteX3948" fmla="*/ 6754335 w 11830043"/>
              <a:gd name="connsiteY3948" fmla="*/ 2905100 h 6533995"/>
              <a:gd name="connsiteX3949" fmla="*/ 6764118 w 11830043"/>
              <a:gd name="connsiteY3949" fmla="*/ 2895376 h 6533995"/>
              <a:gd name="connsiteX3950" fmla="*/ 7005346 w 11830043"/>
              <a:gd name="connsiteY3950" fmla="*/ 2895372 h 6533995"/>
              <a:gd name="connsiteX3951" fmla="*/ 7015130 w 11830043"/>
              <a:gd name="connsiteY3951" fmla="*/ 2905096 h 6533995"/>
              <a:gd name="connsiteX3952" fmla="*/ 7005346 w 11830043"/>
              <a:gd name="connsiteY3952" fmla="*/ 2914882 h 6533995"/>
              <a:gd name="connsiteX3953" fmla="*/ 6995626 w 11830043"/>
              <a:gd name="connsiteY3953" fmla="*/ 2905096 h 6533995"/>
              <a:gd name="connsiteX3954" fmla="*/ 7005346 w 11830043"/>
              <a:gd name="connsiteY3954" fmla="*/ 2895372 h 6533995"/>
              <a:gd name="connsiteX3955" fmla="*/ 7246575 w 11830043"/>
              <a:gd name="connsiteY3955" fmla="*/ 2895368 h 6533995"/>
              <a:gd name="connsiteX3956" fmla="*/ 7256359 w 11830043"/>
              <a:gd name="connsiteY3956" fmla="*/ 2905092 h 6533995"/>
              <a:gd name="connsiteX3957" fmla="*/ 7246575 w 11830043"/>
              <a:gd name="connsiteY3957" fmla="*/ 2914879 h 6533995"/>
              <a:gd name="connsiteX3958" fmla="*/ 7236855 w 11830043"/>
              <a:gd name="connsiteY3958" fmla="*/ 2905092 h 6533995"/>
              <a:gd name="connsiteX3959" fmla="*/ 7246575 w 11830043"/>
              <a:gd name="connsiteY3959" fmla="*/ 2895368 h 6533995"/>
              <a:gd name="connsiteX3960" fmla="*/ 7487803 w 11830043"/>
              <a:gd name="connsiteY3960" fmla="*/ 2895365 h 6533995"/>
              <a:gd name="connsiteX3961" fmla="*/ 7497524 w 11830043"/>
              <a:gd name="connsiteY3961" fmla="*/ 2905089 h 6533995"/>
              <a:gd name="connsiteX3962" fmla="*/ 7487803 w 11830043"/>
              <a:gd name="connsiteY3962" fmla="*/ 2914875 h 6533995"/>
              <a:gd name="connsiteX3963" fmla="*/ 7478019 w 11830043"/>
              <a:gd name="connsiteY3963" fmla="*/ 2905089 h 6533995"/>
              <a:gd name="connsiteX3964" fmla="*/ 7487803 w 11830043"/>
              <a:gd name="connsiteY3964" fmla="*/ 2895365 h 6533995"/>
              <a:gd name="connsiteX3965" fmla="*/ 7729032 w 11830043"/>
              <a:gd name="connsiteY3965" fmla="*/ 2895361 h 6533995"/>
              <a:gd name="connsiteX3966" fmla="*/ 7738753 w 11830043"/>
              <a:gd name="connsiteY3966" fmla="*/ 2905085 h 6533995"/>
              <a:gd name="connsiteX3967" fmla="*/ 7729032 w 11830043"/>
              <a:gd name="connsiteY3967" fmla="*/ 2914871 h 6533995"/>
              <a:gd name="connsiteX3968" fmla="*/ 7719249 w 11830043"/>
              <a:gd name="connsiteY3968" fmla="*/ 2905085 h 6533995"/>
              <a:gd name="connsiteX3969" fmla="*/ 7729032 w 11830043"/>
              <a:gd name="connsiteY3969" fmla="*/ 2895361 h 6533995"/>
              <a:gd name="connsiteX3970" fmla="*/ 7970260 w 11830043"/>
              <a:gd name="connsiteY3970" fmla="*/ 2895357 h 6533995"/>
              <a:gd name="connsiteX3971" fmla="*/ 7980044 w 11830043"/>
              <a:gd name="connsiteY3971" fmla="*/ 2905081 h 6533995"/>
              <a:gd name="connsiteX3972" fmla="*/ 7970260 w 11830043"/>
              <a:gd name="connsiteY3972" fmla="*/ 2914868 h 6533995"/>
              <a:gd name="connsiteX3973" fmla="*/ 7960477 w 11830043"/>
              <a:gd name="connsiteY3973" fmla="*/ 2905081 h 6533995"/>
              <a:gd name="connsiteX3974" fmla="*/ 7970260 w 11830043"/>
              <a:gd name="connsiteY3974" fmla="*/ 2895357 h 6533995"/>
              <a:gd name="connsiteX3975" fmla="*/ 8211553 w 11830043"/>
              <a:gd name="connsiteY3975" fmla="*/ 2895354 h 6533995"/>
              <a:gd name="connsiteX3976" fmla="*/ 8221273 w 11830043"/>
              <a:gd name="connsiteY3976" fmla="*/ 2905078 h 6533995"/>
              <a:gd name="connsiteX3977" fmla="*/ 8211553 w 11830043"/>
              <a:gd name="connsiteY3977" fmla="*/ 2914864 h 6533995"/>
              <a:gd name="connsiteX3978" fmla="*/ 8201769 w 11830043"/>
              <a:gd name="connsiteY3978" fmla="*/ 2905078 h 6533995"/>
              <a:gd name="connsiteX3979" fmla="*/ 8211553 w 11830043"/>
              <a:gd name="connsiteY3979" fmla="*/ 2895354 h 6533995"/>
              <a:gd name="connsiteX3980" fmla="*/ 8452781 w 11830043"/>
              <a:gd name="connsiteY3980" fmla="*/ 2895350 h 6533995"/>
              <a:gd name="connsiteX3981" fmla="*/ 8462566 w 11830043"/>
              <a:gd name="connsiteY3981" fmla="*/ 2905074 h 6533995"/>
              <a:gd name="connsiteX3982" fmla="*/ 8452781 w 11830043"/>
              <a:gd name="connsiteY3982" fmla="*/ 2914860 h 6533995"/>
              <a:gd name="connsiteX3983" fmla="*/ 8443061 w 11830043"/>
              <a:gd name="connsiteY3983" fmla="*/ 2905074 h 6533995"/>
              <a:gd name="connsiteX3984" fmla="*/ 8452781 w 11830043"/>
              <a:gd name="connsiteY3984" fmla="*/ 2895350 h 6533995"/>
              <a:gd name="connsiteX3985" fmla="*/ 8694009 w 11830043"/>
              <a:gd name="connsiteY3985" fmla="*/ 2895346 h 6533995"/>
              <a:gd name="connsiteX3986" fmla="*/ 8703730 w 11830043"/>
              <a:gd name="connsiteY3986" fmla="*/ 2905070 h 6533995"/>
              <a:gd name="connsiteX3987" fmla="*/ 8694009 w 11830043"/>
              <a:gd name="connsiteY3987" fmla="*/ 2914857 h 6533995"/>
              <a:gd name="connsiteX3988" fmla="*/ 8684289 w 11830043"/>
              <a:gd name="connsiteY3988" fmla="*/ 2905070 h 6533995"/>
              <a:gd name="connsiteX3989" fmla="*/ 8694009 w 11830043"/>
              <a:gd name="connsiteY3989" fmla="*/ 2895346 h 6533995"/>
              <a:gd name="connsiteX3990" fmla="*/ 8935237 w 11830043"/>
              <a:gd name="connsiteY3990" fmla="*/ 2895343 h 6533995"/>
              <a:gd name="connsiteX3991" fmla="*/ 8944958 w 11830043"/>
              <a:gd name="connsiteY3991" fmla="*/ 2905066 h 6533995"/>
              <a:gd name="connsiteX3992" fmla="*/ 8935237 w 11830043"/>
              <a:gd name="connsiteY3992" fmla="*/ 2914853 h 6533995"/>
              <a:gd name="connsiteX3993" fmla="*/ 8925454 w 11830043"/>
              <a:gd name="connsiteY3993" fmla="*/ 2905066 h 6533995"/>
              <a:gd name="connsiteX3994" fmla="*/ 8935237 w 11830043"/>
              <a:gd name="connsiteY3994" fmla="*/ 2895343 h 6533995"/>
              <a:gd name="connsiteX3995" fmla="*/ 9176467 w 11830043"/>
              <a:gd name="connsiteY3995" fmla="*/ 2895339 h 6533995"/>
              <a:gd name="connsiteX3996" fmla="*/ 9186187 w 11830043"/>
              <a:gd name="connsiteY3996" fmla="*/ 2905063 h 6533995"/>
              <a:gd name="connsiteX3997" fmla="*/ 9176467 w 11830043"/>
              <a:gd name="connsiteY3997" fmla="*/ 2914849 h 6533995"/>
              <a:gd name="connsiteX3998" fmla="*/ 9166683 w 11830043"/>
              <a:gd name="connsiteY3998" fmla="*/ 2905063 h 6533995"/>
              <a:gd name="connsiteX3999" fmla="*/ 9176467 w 11830043"/>
              <a:gd name="connsiteY3999" fmla="*/ 2895339 h 6533995"/>
              <a:gd name="connsiteX4000" fmla="*/ 9417695 w 11830043"/>
              <a:gd name="connsiteY4000" fmla="*/ 2895335 h 6533995"/>
              <a:gd name="connsiteX4001" fmla="*/ 9427416 w 11830043"/>
              <a:gd name="connsiteY4001" fmla="*/ 2905059 h 6533995"/>
              <a:gd name="connsiteX4002" fmla="*/ 9417695 w 11830043"/>
              <a:gd name="connsiteY4002" fmla="*/ 2914845 h 6533995"/>
              <a:gd name="connsiteX4003" fmla="*/ 9407911 w 11830043"/>
              <a:gd name="connsiteY4003" fmla="*/ 2905059 h 6533995"/>
              <a:gd name="connsiteX4004" fmla="*/ 9417695 w 11830043"/>
              <a:gd name="connsiteY4004" fmla="*/ 2895335 h 6533995"/>
              <a:gd name="connsiteX4005" fmla="*/ 9649203 w 11830043"/>
              <a:gd name="connsiteY4005" fmla="*/ 2654245 h 6533995"/>
              <a:gd name="connsiteX4006" fmla="*/ 9658923 w 11830043"/>
              <a:gd name="connsiteY4006" fmla="*/ 2664040 h 6533995"/>
              <a:gd name="connsiteX4007" fmla="*/ 9649203 w 11830043"/>
              <a:gd name="connsiteY4007" fmla="*/ 2673789 h 6533995"/>
              <a:gd name="connsiteX4008" fmla="*/ 9639483 w 11830043"/>
              <a:gd name="connsiteY4008" fmla="*/ 2664040 h 6533995"/>
              <a:gd name="connsiteX4009" fmla="*/ 9649203 w 11830043"/>
              <a:gd name="connsiteY4009" fmla="*/ 2654245 h 6533995"/>
              <a:gd name="connsiteX4010" fmla="*/ 9890432 w 11830043"/>
              <a:gd name="connsiteY4010" fmla="*/ 2654242 h 6533995"/>
              <a:gd name="connsiteX4011" fmla="*/ 9900152 w 11830043"/>
              <a:gd name="connsiteY4011" fmla="*/ 2664035 h 6533995"/>
              <a:gd name="connsiteX4012" fmla="*/ 9890432 w 11830043"/>
              <a:gd name="connsiteY4012" fmla="*/ 2673789 h 6533995"/>
              <a:gd name="connsiteX4013" fmla="*/ 9880648 w 11830043"/>
              <a:gd name="connsiteY4013" fmla="*/ 2664035 h 6533995"/>
              <a:gd name="connsiteX4014" fmla="*/ 9890432 w 11830043"/>
              <a:gd name="connsiteY4014" fmla="*/ 2654242 h 6533995"/>
              <a:gd name="connsiteX4015" fmla="*/ 10131660 w 11830043"/>
              <a:gd name="connsiteY4015" fmla="*/ 2654237 h 6533995"/>
              <a:gd name="connsiteX4016" fmla="*/ 10141444 w 11830043"/>
              <a:gd name="connsiteY4016" fmla="*/ 2664031 h 6533995"/>
              <a:gd name="connsiteX4017" fmla="*/ 10131660 w 11830043"/>
              <a:gd name="connsiteY4017" fmla="*/ 2673784 h 6533995"/>
              <a:gd name="connsiteX4018" fmla="*/ 10121940 w 11830043"/>
              <a:gd name="connsiteY4018" fmla="*/ 2664031 h 6533995"/>
              <a:gd name="connsiteX4019" fmla="*/ 10131660 w 11830043"/>
              <a:gd name="connsiteY4019" fmla="*/ 2654237 h 6533995"/>
              <a:gd name="connsiteX4020" fmla="*/ 10372888 w 11830043"/>
              <a:gd name="connsiteY4020" fmla="*/ 2654233 h 6533995"/>
              <a:gd name="connsiteX4021" fmla="*/ 10382673 w 11830043"/>
              <a:gd name="connsiteY4021" fmla="*/ 2664026 h 6533995"/>
              <a:gd name="connsiteX4022" fmla="*/ 10372888 w 11830043"/>
              <a:gd name="connsiteY4022" fmla="*/ 2673778 h 6533995"/>
              <a:gd name="connsiteX4023" fmla="*/ 10363168 w 11830043"/>
              <a:gd name="connsiteY4023" fmla="*/ 2664026 h 6533995"/>
              <a:gd name="connsiteX4024" fmla="*/ 10372888 w 11830043"/>
              <a:gd name="connsiteY4024" fmla="*/ 2654233 h 6533995"/>
              <a:gd name="connsiteX4025" fmla="*/ 10614116 w 11830043"/>
              <a:gd name="connsiteY4025" fmla="*/ 2654228 h 6533995"/>
              <a:gd name="connsiteX4026" fmla="*/ 10623901 w 11830043"/>
              <a:gd name="connsiteY4026" fmla="*/ 2664020 h 6533995"/>
              <a:gd name="connsiteX4027" fmla="*/ 10614116 w 11830043"/>
              <a:gd name="connsiteY4027" fmla="*/ 2673772 h 6533995"/>
              <a:gd name="connsiteX4028" fmla="*/ 10604396 w 11830043"/>
              <a:gd name="connsiteY4028" fmla="*/ 2664020 h 6533995"/>
              <a:gd name="connsiteX4029" fmla="*/ 10614116 w 11830043"/>
              <a:gd name="connsiteY4029" fmla="*/ 2654228 h 6533995"/>
              <a:gd name="connsiteX4030" fmla="*/ 10855345 w 11830043"/>
              <a:gd name="connsiteY4030" fmla="*/ 2654223 h 6533995"/>
              <a:gd name="connsiteX4031" fmla="*/ 10865065 w 11830043"/>
              <a:gd name="connsiteY4031" fmla="*/ 2664015 h 6533995"/>
              <a:gd name="connsiteX4032" fmla="*/ 10855345 w 11830043"/>
              <a:gd name="connsiteY4032" fmla="*/ 2673766 h 6533995"/>
              <a:gd name="connsiteX4033" fmla="*/ 10845625 w 11830043"/>
              <a:gd name="connsiteY4033" fmla="*/ 2664015 h 6533995"/>
              <a:gd name="connsiteX4034" fmla="*/ 10855345 w 11830043"/>
              <a:gd name="connsiteY4034" fmla="*/ 2654223 h 6533995"/>
              <a:gd name="connsiteX4035" fmla="*/ 11096574 w 11830043"/>
              <a:gd name="connsiteY4035" fmla="*/ 2654219 h 6533995"/>
              <a:gd name="connsiteX4036" fmla="*/ 11106294 w 11830043"/>
              <a:gd name="connsiteY4036" fmla="*/ 2664011 h 6533995"/>
              <a:gd name="connsiteX4037" fmla="*/ 11096574 w 11830043"/>
              <a:gd name="connsiteY4037" fmla="*/ 2673761 h 6533995"/>
              <a:gd name="connsiteX4038" fmla="*/ 11086790 w 11830043"/>
              <a:gd name="connsiteY4038" fmla="*/ 2664011 h 6533995"/>
              <a:gd name="connsiteX4039" fmla="*/ 11096574 w 11830043"/>
              <a:gd name="connsiteY4039" fmla="*/ 2654219 h 6533995"/>
              <a:gd name="connsiteX4040" fmla="*/ 11337802 w 11830043"/>
              <a:gd name="connsiteY4040" fmla="*/ 2654214 h 6533995"/>
              <a:gd name="connsiteX4041" fmla="*/ 11347587 w 11830043"/>
              <a:gd name="connsiteY4041" fmla="*/ 2664006 h 6533995"/>
              <a:gd name="connsiteX4042" fmla="*/ 11337802 w 11830043"/>
              <a:gd name="connsiteY4042" fmla="*/ 2673755 h 6533995"/>
              <a:gd name="connsiteX4043" fmla="*/ 11328082 w 11830043"/>
              <a:gd name="connsiteY4043" fmla="*/ 2664006 h 6533995"/>
              <a:gd name="connsiteX4044" fmla="*/ 11337802 w 11830043"/>
              <a:gd name="connsiteY4044" fmla="*/ 2654214 h 6533995"/>
              <a:gd name="connsiteX4045" fmla="*/ 11579030 w 11830043"/>
              <a:gd name="connsiteY4045" fmla="*/ 2654210 h 6533995"/>
              <a:gd name="connsiteX4046" fmla="*/ 11588815 w 11830043"/>
              <a:gd name="connsiteY4046" fmla="*/ 2664001 h 6533995"/>
              <a:gd name="connsiteX4047" fmla="*/ 11579030 w 11830043"/>
              <a:gd name="connsiteY4047" fmla="*/ 2673750 h 6533995"/>
              <a:gd name="connsiteX4048" fmla="*/ 11569310 w 11830043"/>
              <a:gd name="connsiteY4048" fmla="*/ 2664001 h 6533995"/>
              <a:gd name="connsiteX4049" fmla="*/ 11579030 w 11830043"/>
              <a:gd name="connsiteY4049" fmla="*/ 2654210 h 6533995"/>
              <a:gd name="connsiteX4050" fmla="*/ 11820259 w 11830043"/>
              <a:gd name="connsiteY4050" fmla="*/ 2654205 h 6533995"/>
              <a:gd name="connsiteX4051" fmla="*/ 11830043 w 11830043"/>
              <a:gd name="connsiteY4051" fmla="*/ 2663996 h 6533995"/>
              <a:gd name="connsiteX4052" fmla="*/ 11820259 w 11830043"/>
              <a:gd name="connsiteY4052" fmla="*/ 2673744 h 6533995"/>
              <a:gd name="connsiteX4053" fmla="*/ 11810539 w 11830043"/>
              <a:gd name="connsiteY4053" fmla="*/ 2663996 h 6533995"/>
              <a:gd name="connsiteX4054" fmla="*/ 11820259 w 11830043"/>
              <a:gd name="connsiteY4054" fmla="*/ 2654205 h 6533995"/>
              <a:gd name="connsiteX4055" fmla="*/ 9722 w 11830043"/>
              <a:gd name="connsiteY4055" fmla="*/ 2654200 h 6533995"/>
              <a:gd name="connsiteX4056" fmla="*/ 19505 w 11830043"/>
              <a:gd name="connsiteY4056" fmla="*/ 2663992 h 6533995"/>
              <a:gd name="connsiteX4057" fmla="*/ 9722 w 11830043"/>
              <a:gd name="connsiteY4057" fmla="*/ 2673739 h 6533995"/>
              <a:gd name="connsiteX4058" fmla="*/ 2 w 11830043"/>
              <a:gd name="connsiteY4058" fmla="*/ 2663992 h 6533995"/>
              <a:gd name="connsiteX4059" fmla="*/ 9722 w 11830043"/>
              <a:gd name="connsiteY4059" fmla="*/ 2654200 h 6533995"/>
              <a:gd name="connsiteX4060" fmla="*/ 251005 w 11830043"/>
              <a:gd name="connsiteY4060" fmla="*/ 2654195 h 6533995"/>
              <a:gd name="connsiteX4061" fmla="*/ 260789 w 11830043"/>
              <a:gd name="connsiteY4061" fmla="*/ 2663987 h 6533995"/>
              <a:gd name="connsiteX4062" fmla="*/ 251005 w 11830043"/>
              <a:gd name="connsiteY4062" fmla="*/ 2673734 h 6533995"/>
              <a:gd name="connsiteX4063" fmla="*/ 241285 w 11830043"/>
              <a:gd name="connsiteY4063" fmla="*/ 2663987 h 6533995"/>
              <a:gd name="connsiteX4064" fmla="*/ 251005 w 11830043"/>
              <a:gd name="connsiteY4064" fmla="*/ 2654195 h 6533995"/>
              <a:gd name="connsiteX4065" fmla="*/ 492224 w 11830043"/>
              <a:gd name="connsiteY4065" fmla="*/ 2654191 h 6533995"/>
              <a:gd name="connsiteX4066" fmla="*/ 501944 w 11830043"/>
              <a:gd name="connsiteY4066" fmla="*/ 2663983 h 6533995"/>
              <a:gd name="connsiteX4067" fmla="*/ 492224 w 11830043"/>
              <a:gd name="connsiteY4067" fmla="*/ 2673729 h 6533995"/>
              <a:gd name="connsiteX4068" fmla="*/ 482441 w 11830043"/>
              <a:gd name="connsiteY4068" fmla="*/ 2663983 h 6533995"/>
              <a:gd name="connsiteX4069" fmla="*/ 492224 w 11830043"/>
              <a:gd name="connsiteY4069" fmla="*/ 2654191 h 6533995"/>
              <a:gd name="connsiteX4070" fmla="*/ 733445 w 11830043"/>
              <a:gd name="connsiteY4070" fmla="*/ 2654186 h 6533995"/>
              <a:gd name="connsiteX4071" fmla="*/ 743165 w 11830043"/>
              <a:gd name="connsiteY4071" fmla="*/ 2663978 h 6533995"/>
              <a:gd name="connsiteX4072" fmla="*/ 733445 w 11830043"/>
              <a:gd name="connsiteY4072" fmla="*/ 2673725 h 6533995"/>
              <a:gd name="connsiteX4073" fmla="*/ 723661 w 11830043"/>
              <a:gd name="connsiteY4073" fmla="*/ 2663978 h 6533995"/>
              <a:gd name="connsiteX4074" fmla="*/ 733445 w 11830043"/>
              <a:gd name="connsiteY4074" fmla="*/ 2654186 h 6533995"/>
              <a:gd name="connsiteX4075" fmla="*/ 974665 w 11830043"/>
              <a:gd name="connsiteY4075" fmla="*/ 2654182 h 6533995"/>
              <a:gd name="connsiteX4076" fmla="*/ 984449 w 11830043"/>
              <a:gd name="connsiteY4076" fmla="*/ 2663974 h 6533995"/>
              <a:gd name="connsiteX4077" fmla="*/ 974665 w 11830043"/>
              <a:gd name="connsiteY4077" fmla="*/ 2673720 h 6533995"/>
              <a:gd name="connsiteX4078" fmla="*/ 964945 w 11830043"/>
              <a:gd name="connsiteY4078" fmla="*/ 2663974 h 6533995"/>
              <a:gd name="connsiteX4079" fmla="*/ 974665 w 11830043"/>
              <a:gd name="connsiteY4079" fmla="*/ 2654182 h 6533995"/>
              <a:gd name="connsiteX4080" fmla="*/ 1215885 w 11830043"/>
              <a:gd name="connsiteY4080" fmla="*/ 2654177 h 6533995"/>
              <a:gd name="connsiteX4081" fmla="*/ 1225669 w 11830043"/>
              <a:gd name="connsiteY4081" fmla="*/ 2663969 h 6533995"/>
              <a:gd name="connsiteX4082" fmla="*/ 1215885 w 11830043"/>
              <a:gd name="connsiteY4082" fmla="*/ 2673715 h 6533995"/>
              <a:gd name="connsiteX4083" fmla="*/ 1206165 w 11830043"/>
              <a:gd name="connsiteY4083" fmla="*/ 2663969 h 6533995"/>
              <a:gd name="connsiteX4084" fmla="*/ 1215885 w 11830043"/>
              <a:gd name="connsiteY4084" fmla="*/ 2654177 h 6533995"/>
              <a:gd name="connsiteX4085" fmla="*/ 1457107 w 11830043"/>
              <a:gd name="connsiteY4085" fmla="*/ 2654173 h 6533995"/>
              <a:gd name="connsiteX4086" fmla="*/ 1466827 w 11830043"/>
              <a:gd name="connsiteY4086" fmla="*/ 2663964 h 6533995"/>
              <a:gd name="connsiteX4087" fmla="*/ 1457107 w 11830043"/>
              <a:gd name="connsiteY4087" fmla="*/ 2673709 h 6533995"/>
              <a:gd name="connsiteX4088" fmla="*/ 1447323 w 11830043"/>
              <a:gd name="connsiteY4088" fmla="*/ 2663964 h 6533995"/>
              <a:gd name="connsiteX4089" fmla="*/ 1457107 w 11830043"/>
              <a:gd name="connsiteY4089" fmla="*/ 2654173 h 6533995"/>
              <a:gd name="connsiteX4090" fmla="*/ 1698332 w 11830043"/>
              <a:gd name="connsiteY4090" fmla="*/ 2654167 h 6533995"/>
              <a:gd name="connsiteX4091" fmla="*/ 1708117 w 11830043"/>
              <a:gd name="connsiteY4091" fmla="*/ 2663959 h 6533995"/>
              <a:gd name="connsiteX4092" fmla="*/ 1698332 w 11830043"/>
              <a:gd name="connsiteY4092" fmla="*/ 2673704 h 6533995"/>
              <a:gd name="connsiteX4093" fmla="*/ 1688546 w 11830043"/>
              <a:gd name="connsiteY4093" fmla="*/ 2663959 h 6533995"/>
              <a:gd name="connsiteX4094" fmla="*/ 1698332 w 11830043"/>
              <a:gd name="connsiteY4094" fmla="*/ 2654167 h 6533995"/>
              <a:gd name="connsiteX4095" fmla="*/ 1939580 w 11830043"/>
              <a:gd name="connsiteY4095" fmla="*/ 2654163 h 6533995"/>
              <a:gd name="connsiteX4096" fmla="*/ 1949364 w 11830043"/>
              <a:gd name="connsiteY4096" fmla="*/ 2663954 h 6533995"/>
              <a:gd name="connsiteX4097" fmla="*/ 1939580 w 11830043"/>
              <a:gd name="connsiteY4097" fmla="*/ 2673698 h 6533995"/>
              <a:gd name="connsiteX4098" fmla="*/ 1929860 w 11830043"/>
              <a:gd name="connsiteY4098" fmla="*/ 2663954 h 6533995"/>
              <a:gd name="connsiteX4099" fmla="*/ 1939580 w 11830043"/>
              <a:gd name="connsiteY4099" fmla="*/ 2654163 h 6533995"/>
              <a:gd name="connsiteX4100" fmla="*/ 2180788 w 11830043"/>
              <a:gd name="connsiteY4100" fmla="*/ 2654158 h 6533995"/>
              <a:gd name="connsiteX4101" fmla="*/ 2190580 w 11830043"/>
              <a:gd name="connsiteY4101" fmla="*/ 2663948 h 6533995"/>
              <a:gd name="connsiteX4102" fmla="*/ 2180788 w 11830043"/>
              <a:gd name="connsiteY4102" fmla="*/ 2673693 h 6533995"/>
              <a:gd name="connsiteX4103" fmla="*/ 2171083 w 11830043"/>
              <a:gd name="connsiteY4103" fmla="*/ 2663948 h 6533995"/>
              <a:gd name="connsiteX4104" fmla="*/ 2180788 w 11830043"/>
              <a:gd name="connsiteY4104" fmla="*/ 2654158 h 6533995"/>
              <a:gd name="connsiteX4105" fmla="*/ 2422037 w 11830043"/>
              <a:gd name="connsiteY4105" fmla="*/ 2654154 h 6533995"/>
              <a:gd name="connsiteX4106" fmla="*/ 2431753 w 11830043"/>
              <a:gd name="connsiteY4106" fmla="*/ 2663944 h 6533995"/>
              <a:gd name="connsiteX4107" fmla="*/ 2422037 w 11830043"/>
              <a:gd name="connsiteY4107" fmla="*/ 2673687 h 6533995"/>
              <a:gd name="connsiteX4108" fmla="*/ 2412257 w 11830043"/>
              <a:gd name="connsiteY4108" fmla="*/ 2663944 h 6533995"/>
              <a:gd name="connsiteX4109" fmla="*/ 2422037 w 11830043"/>
              <a:gd name="connsiteY4109" fmla="*/ 2654154 h 6533995"/>
              <a:gd name="connsiteX4110" fmla="*/ 2663275 w 11830043"/>
              <a:gd name="connsiteY4110" fmla="*/ 2654149 h 6533995"/>
              <a:gd name="connsiteX4111" fmla="*/ 2672998 w 11830043"/>
              <a:gd name="connsiteY4111" fmla="*/ 2663939 h 6533995"/>
              <a:gd name="connsiteX4112" fmla="*/ 2663275 w 11830043"/>
              <a:gd name="connsiteY4112" fmla="*/ 2673681 h 6533995"/>
              <a:gd name="connsiteX4113" fmla="*/ 2653492 w 11830043"/>
              <a:gd name="connsiteY4113" fmla="*/ 2663939 h 6533995"/>
              <a:gd name="connsiteX4114" fmla="*/ 2663275 w 11830043"/>
              <a:gd name="connsiteY4114" fmla="*/ 2654149 h 6533995"/>
              <a:gd name="connsiteX4115" fmla="*/ 2904572 w 11830043"/>
              <a:gd name="connsiteY4115" fmla="*/ 2654145 h 6533995"/>
              <a:gd name="connsiteX4116" fmla="*/ 2914354 w 11830043"/>
              <a:gd name="connsiteY4116" fmla="*/ 2663935 h 6533995"/>
              <a:gd name="connsiteX4117" fmla="*/ 2904572 w 11830043"/>
              <a:gd name="connsiteY4117" fmla="*/ 2673677 h 6533995"/>
              <a:gd name="connsiteX4118" fmla="*/ 2894790 w 11830043"/>
              <a:gd name="connsiteY4118" fmla="*/ 2663935 h 6533995"/>
              <a:gd name="connsiteX4119" fmla="*/ 2904572 w 11830043"/>
              <a:gd name="connsiteY4119" fmla="*/ 2654145 h 6533995"/>
              <a:gd name="connsiteX4120" fmla="*/ 3145750 w 11830043"/>
              <a:gd name="connsiteY4120" fmla="*/ 2654140 h 6533995"/>
              <a:gd name="connsiteX4121" fmla="*/ 3155532 w 11830043"/>
              <a:gd name="connsiteY4121" fmla="*/ 2663930 h 6533995"/>
              <a:gd name="connsiteX4122" fmla="*/ 3145750 w 11830043"/>
              <a:gd name="connsiteY4122" fmla="*/ 2673672 h 6533995"/>
              <a:gd name="connsiteX4123" fmla="*/ 3136032 w 11830043"/>
              <a:gd name="connsiteY4123" fmla="*/ 2663930 h 6533995"/>
              <a:gd name="connsiteX4124" fmla="*/ 3145750 w 11830043"/>
              <a:gd name="connsiteY4124" fmla="*/ 2654140 h 6533995"/>
              <a:gd name="connsiteX4125" fmla="*/ 3386958 w 11830043"/>
              <a:gd name="connsiteY4125" fmla="*/ 2654135 h 6533995"/>
              <a:gd name="connsiteX4126" fmla="*/ 3396743 w 11830043"/>
              <a:gd name="connsiteY4126" fmla="*/ 2663926 h 6533995"/>
              <a:gd name="connsiteX4127" fmla="*/ 3386958 w 11830043"/>
              <a:gd name="connsiteY4127" fmla="*/ 2673668 h 6533995"/>
              <a:gd name="connsiteX4128" fmla="*/ 3377235 w 11830043"/>
              <a:gd name="connsiteY4128" fmla="*/ 2663926 h 6533995"/>
              <a:gd name="connsiteX4129" fmla="*/ 3386958 w 11830043"/>
              <a:gd name="connsiteY4129" fmla="*/ 2654135 h 6533995"/>
              <a:gd name="connsiteX4130" fmla="*/ 3628212 w 11830043"/>
              <a:gd name="connsiteY4130" fmla="*/ 2654130 h 6533995"/>
              <a:gd name="connsiteX4131" fmla="*/ 3637936 w 11830043"/>
              <a:gd name="connsiteY4131" fmla="*/ 2663921 h 6533995"/>
              <a:gd name="connsiteX4132" fmla="*/ 3628212 w 11830043"/>
              <a:gd name="connsiteY4132" fmla="*/ 2673663 h 6533995"/>
              <a:gd name="connsiteX4133" fmla="*/ 3618430 w 11830043"/>
              <a:gd name="connsiteY4133" fmla="*/ 2663921 h 6533995"/>
              <a:gd name="connsiteX4134" fmla="*/ 3628212 w 11830043"/>
              <a:gd name="connsiteY4134" fmla="*/ 2654130 h 6533995"/>
              <a:gd name="connsiteX4135" fmla="*/ 3869430 w 11830043"/>
              <a:gd name="connsiteY4135" fmla="*/ 2654126 h 6533995"/>
              <a:gd name="connsiteX4136" fmla="*/ 3879147 w 11830043"/>
              <a:gd name="connsiteY4136" fmla="*/ 2663916 h 6533995"/>
              <a:gd name="connsiteX4137" fmla="*/ 3869430 w 11830043"/>
              <a:gd name="connsiteY4137" fmla="*/ 2673657 h 6533995"/>
              <a:gd name="connsiteX4138" fmla="*/ 3859647 w 11830043"/>
              <a:gd name="connsiteY4138" fmla="*/ 2663916 h 6533995"/>
              <a:gd name="connsiteX4139" fmla="*/ 3869430 w 11830043"/>
              <a:gd name="connsiteY4139" fmla="*/ 2654126 h 6533995"/>
              <a:gd name="connsiteX4140" fmla="*/ 4110581 w 11830043"/>
              <a:gd name="connsiteY4140" fmla="*/ 2654121 h 6533995"/>
              <a:gd name="connsiteX4141" fmla="*/ 4120362 w 11830043"/>
              <a:gd name="connsiteY4141" fmla="*/ 2663911 h 6533995"/>
              <a:gd name="connsiteX4142" fmla="*/ 4110581 w 11830043"/>
              <a:gd name="connsiteY4142" fmla="*/ 2673652 h 6533995"/>
              <a:gd name="connsiteX4143" fmla="*/ 4100799 w 11830043"/>
              <a:gd name="connsiteY4143" fmla="*/ 2663911 h 6533995"/>
              <a:gd name="connsiteX4144" fmla="*/ 4110581 w 11830043"/>
              <a:gd name="connsiteY4144" fmla="*/ 2654121 h 6533995"/>
              <a:gd name="connsiteX4145" fmla="*/ 4351806 w 11830043"/>
              <a:gd name="connsiteY4145" fmla="*/ 2654117 h 6533995"/>
              <a:gd name="connsiteX4146" fmla="*/ 4361580 w 11830043"/>
              <a:gd name="connsiteY4146" fmla="*/ 2663907 h 6533995"/>
              <a:gd name="connsiteX4147" fmla="*/ 4351806 w 11830043"/>
              <a:gd name="connsiteY4147" fmla="*/ 2673646 h 6533995"/>
              <a:gd name="connsiteX4148" fmla="*/ 4342006 w 11830043"/>
              <a:gd name="connsiteY4148" fmla="*/ 2663907 h 6533995"/>
              <a:gd name="connsiteX4149" fmla="*/ 4351806 w 11830043"/>
              <a:gd name="connsiteY4149" fmla="*/ 2654117 h 6533995"/>
              <a:gd name="connsiteX4150" fmla="*/ 4593017 w 11830043"/>
              <a:gd name="connsiteY4150" fmla="*/ 2654112 h 6533995"/>
              <a:gd name="connsiteX4151" fmla="*/ 4602795 w 11830043"/>
              <a:gd name="connsiteY4151" fmla="*/ 2663902 h 6533995"/>
              <a:gd name="connsiteX4152" fmla="*/ 4593017 w 11830043"/>
              <a:gd name="connsiteY4152" fmla="*/ 2673641 h 6533995"/>
              <a:gd name="connsiteX4153" fmla="*/ 4583304 w 11830043"/>
              <a:gd name="connsiteY4153" fmla="*/ 2663902 h 6533995"/>
              <a:gd name="connsiteX4154" fmla="*/ 4593017 w 11830043"/>
              <a:gd name="connsiteY4154" fmla="*/ 2654112 h 6533995"/>
              <a:gd name="connsiteX4155" fmla="*/ 4834252 w 11830043"/>
              <a:gd name="connsiteY4155" fmla="*/ 2654108 h 6533995"/>
              <a:gd name="connsiteX4156" fmla="*/ 4844040 w 11830043"/>
              <a:gd name="connsiteY4156" fmla="*/ 2663897 h 6533995"/>
              <a:gd name="connsiteX4157" fmla="*/ 4834252 w 11830043"/>
              <a:gd name="connsiteY4157" fmla="*/ 2673635 h 6533995"/>
              <a:gd name="connsiteX4158" fmla="*/ 4824534 w 11830043"/>
              <a:gd name="connsiteY4158" fmla="*/ 2663897 h 6533995"/>
              <a:gd name="connsiteX4159" fmla="*/ 4834252 w 11830043"/>
              <a:gd name="connsiteY4159" fmla="*/ 2654108 h 6533995"/>
              <a:gd name="connsiteX4160" fmla="*/ 5075485 w 11830043"/>
              <a:gd name="connsiteY4160" fmla="*/ 2654103 h 6533995"/>
              <a:gd name="connsiteX4161" fmla="*/ 5085202 w 11830043"/>
              <a:gd name="connsiteY4161" fmla="*/ 2663891 h 6533995"/>
              <a:gd name="connsiteX4162" fmla="*/ 5075485 w 11830043"/>
              <a:gd name="connsiteY4162" fmla="*/ 2673630 h 6533995"/>
              <a:gd name="connsiteX4163" fmla="*/ 5065705 w 11830043"/>
              <a:gd name="connsiteY4163" fmla="*/ 2663891 h 6533995"/>
              <a:gd name="connsiteX4164" fmla="*/ 5075485 w 11830043"/>
              <a:gd name="connsiteY4164" fmla="*/ 2654103 h 6533995"/>
              <a:gd name="connsiteX4165" fmla="*/ 5316710 w 11830043"/>
              <a:gd name="connsiteY4165" fmla="*/ 2654098 h 6533995"/>
              <a:gd name="connsiteX4166" fmla="*/ 5326429 w 11830043"/>
              <a:gd name="connsiteY4166" fmla="*/ 2663887 h 6533995"/>
              <a:gd name="connsiteX4167" fmla="*/ 5316710 w 11830043"/>
              <a:gd name="connsiteY4167" fmla="*/ 2673624 h 6533995"/>
              <a:gd name="connsiteX4168" fmla="*/ 5306924 w 11830043"/>
              <a:gd name="connsiteY4168" fmla="*/ 2663887 h 6533995"/>
              <a:gd name="connsiteX4169" fmla="*/ 5316710 w 11830043"/>
              <a:gd name="connsiteY4169" fmla="*/ 2654098 h 6533995"/>
              <a:gd name="connsiteX4170" fmla="*/ 5557991 w 11830043"/>
              <a:gd name="connsiteY4170" fmla="*/ 2654093 h 6533995"/>
              <a:gd name="connsiteX4171" fmla="*/ 5567774 w 11830043"/>
              <a:gd name="connsiteY4171" fmla="*/ 2663882 h 6533995"/>
              <a:gd name="connsiteX4172" fmla="*/ 5557991 w 11830043"/>
              <a:gd name="connsiteY4172" fmla="*/ 2673619 h 6533995"/>
              <a:gd name="connsiteX4173" fmla="*/ 5548208 w 11830043"/>
              <a:gd name="connsiteY4173" fmla="*/ 2663882 h 6533995"/>
              <a:gd name="connsiteX4174" fmla="*/ 5557991 w 11830043"/>
              <a:gd name="connsiteY4174" fmla="*/ 2654093 h 6533995"/>
              <a:gd name="connsiteX4175" fmla="*/ 5799205 w 11830043"/>
              <a:gd name="connsiteY4175" fmla="*/ 2654089 h 6533995"/>
              <a:gd name="connsiteX4176" fmla="*/ 5808989 w 11830043"/>
              <a:gd name="connsiteY4176" fmla="*/ 2663878 h 6533995"/>
              <a:gd name="connsiteX4177" fmla="*/ 5799205 w 11830043"/>
              <a:gd name="connsiteY4177" fmla="*/ 2673613 h 6533995"/>
              <a:gd name="connsiteX4178" fmla="*/ 5789486 w 11830043"/>
              <a:gd name="connsiteY4178" fmla="*/ 2663878 h 6533995"/>
              <a:gd name="connsiteX4179" fmla="*/ 5799205 w 11830043"/>
              <a:gd name="connsiteY4179" fmla="*/ 2654089 h 6533995"/>
              <a:gd name="connsiteX4180" fmla="*/ 6040432 w 11830043"/>
              <a:gd name="connsiteY4180" fmla="*/ 2654084 h 6533995"/>
              <a:gd name="connsiteX4181" fmla="*/ 6050216 w 11830043"/>
              <a:gd name="connsiteY4181" fmla="*/ 2663873 h 6533995"/>
              <a:gd name="connsiteX4182" fmla="*/ 6040432 w 11830043"/>
              <a:gd name="connsiteY4182" fmla="*/ 2673608 h 6533995"/>
              <a:gd name="connsiteX4183" fmla="*/ 6030712 w 11830043"/>
              <a:gd name="connsiteY4183" fmla="*/ 2663873 h 6533995"/>
              <a:gd name="connsiteX4184" fmla="*/ 6040432 w 11830043"/>
              <a:gd name="connsiteY4184" fmla="*/ 2654084 h 6533995"/>
              <a:gd name="connsiteX4185" fmla="*/ 6281661 w 11830043"/>
              <a:gd name="connsiteY4185" fmla="*/ 2654079 h 6533995"/>
              <a:gd name="connsiteX4186" fmla="*/ 6291381 w 11830043"/>
              <a:gd name="connsiteY4186" fmla="*/ 2663868 h 6533995"/>
              <a:gd name="connsiteX4187" fmla="*/ 6281661 w 11830043"/>
              <a:gd name="connsiteY4187" fmla="*/ 2673603 h 6533995"/>
              <a:gd name="connsiteX4188" fmla="*/ 6271877 w 11830043"/>
              <a:gd name="connsiteY4188" fmla="*/ 2663868 h 6533995"/>
              <a:gd name="connsiteX4189" fmla="*/ 6281661 w 11830043"/>
              <a:gd name="connsiteY4189" fmla="*/ 2654079 h 6533995"/>
              <a:gd name="connsiteX4190" fmla="*/ 6522889 w 11830043"/>
              <a:gd name="connsiteY4190" fmla="*/ 2654075 h 6533995"/>
              <a:gd name="connsiteX4191" fmla="*/ 6532610 w 11830043"/>
              <a:gd name="connsiteY4191" fmla="*/ 2663863 h 6533995"/>
              <a:gd name="connsiteX4192" fmla="*/ 6522889 w 11830043"/>
              <a:gd name="connsiteY4192" fmla="*/ 2673597 h 6533995"/>
              <a:gd name="connsiteX4193" fmla="*/ 6513105 w 11830043"/>
              <a:gd name="connsiteY4193" fmla="*/ 2663863 h 6533995"/>
              <a:gd name="connsiteX4194" fmla="*/ 6522889 w 11830043"/>
              <a:gd name="connsiteY4194" fmla="*/ 2654075 h 6533995"/>
              <a:gd name="connsiteX4195" fmla="*/ 6764118 w 11830043"/>
              <a:gd name="connsiteY4195" fmla="*/ 2654070 h 6533995"/>
              <a:gd name="connsiteX4196" fmla="*/ 6773902 w 11830043"/>
              <a:gd name="connsiteY4196" fmla="*/ 2663859 h 6533995"/>
              <a:gd name="connsiteX4197" fmla="*/ 6764118 w 11830043"/>
              <a:gd name="connsiteY4197" fmla="*/ 2673591 h 6533995"/>
              <a:gd name="connsiteX4198" fmla="*/ 6754335 w 11830043"/>
              <a:gd name="connsiteY4198" fmla="*/ 2663859 h 6533995"/>
              <a:gd name="connsiteX4199" fmla="*/ 6764118 w 11830043"/>
              <a:gd name="connsiteY4199" fmla="*/ 2654070 h 6533995"/>
              <a:gd name="connsiteX4200" fmla="*/ 7005346 w 11830043"/>
              <a:gd name="connsiteY4200" fmla="*/ 2654066 h 6533995"/>
              <a:gd name="connsiteX4201" fmla="*/ 7015130 w 11830043"/>
              <a:gd name="connsiteY4201" fmla="*/ 2663854 h 6533995"/>
              <a:gd name="connsiteX4202" fmla="*/ 7005346 w 11830043"/>
              <a:gd name="connsiteY4202" fmla="*/ 2673585 h 6533995"/>
              <a:gd name="connsiteX4203" fmla="*/ 6995626 w 11830043"/>
              <a:gd name="connsiteY4203" fmla="*/ 2663854 h 6533995"/>
              <a:gd name="connsiteX4204" fmla="*/ 7005346 w 11830043"/>
              <a:gd name="connsiteY4204" fmla="*/ 2654066 h 6533995"/>
              <a:gd name="connsiteX4205" fmla="*/ 7246575 w 11830043"/>
              <a:gd name="connsiteY4205" fmla="*/ 2654061 h 6533995"/>
              <a:gd name="connsiteX4206" fmla="*/ 7256359 w 11830043"/>
              <a:gd name="connsiteY4206" fmla="*/ 2663850 h 6533995"/>
              <a:gd name="connsiteX4207" fmla="*/ 7246575 w 11830043"/>
              <a:gd name="connsiteY4207" fmla="*/ 2673580 h 6533995"/>
              <a:gd name="connsiteX4208" fmla="*/ 7236855 w 11830043"/>
              <a:gd name="connsiteY4208" fmla="*/ 2663850 h 6533995"/>
              <a:gd name="connsiteX4209" fmla="*/ 7246575 w 11830043"/>
              <a:gd name="connsiteY4209" fmla="*/ 2654061 h 6533995"/>
              <a:gd name="connsiteX4210" fmla="*/ 7487803 w 11830043"/>
              <a:gd name="connsiteY4210" fmla="*/ 2654056 h 6533995"/>
              <a:gd name="connsiteX4211" fmla="*/ 7497524 w 11830043"/>
              <a:gd name="connsiteY4211" fmla="*/ 2663845 h 6533995"/>
              <a:gd name="connsiteX4212" fmla="*/ 7487803 w 11830043"/>
              <a:gd name="connsiteY4212" fmla="*/ 2673574 h 6533995"/>
              <a:gd name="connsiteX4213" fmla="*/ 7478019 w 11830043"/>
              <a:gd name="connsiteY4213" fmla="*/ 2663845 h 6533995"/>
              <a:gd name="connsiteX4214" fmla="*/ 7487803 w 11830043"/>
              <a:gd name="connsiteY4214" fmla="*/ 2654056 h 6533995"/>
              <a:gd name="connsiteX4215" fmla="*/ 7729032 w 11830043"/>
              <a:gd name="connsiteY4215" fmla="*/ 2654051 h 6533995"/>
              <a:gd name="connsiteX4216" fmla="*/ 7738753 w 11830043"/>
              <a:gd name="connsiteY4216" fmla="*/ 2663839 h 6533995"/>
              <a:gd name="connsiteX4217" fmla="*/ 7729032 w 11830043"/>
              <a:gd name="connsiteY4217" fmla="*/ 2673569 h 6533995"/>
              <a:gd name="connsiteX4218" fmla="*/ 7719249 w 11830043"/>
              <a:gd name="connsiteY4218" fmla="*/ 2663839 h 6533995"/>
              <a:gd name="connsiteX4219" fmla="*/ 7729032 w 11830043"/>
              <a:gd name="connsiteY4219" fmla="*/ 2654051 h 6533995"/>
              <a:gd name="connsiteX4220" fmla="*/ 7970260 w 11830043"/>
              <a:gd name="connsiteY4220" fmla="*/ 2654047 h 6533995"/>
              <a:gd name="connsiteX4221" fmla="*/ 7980044 w 11830043"/>
              <a:gd name="connsiteY4221" fmla="*/ 2663834 h 6533995"/>
              <a:gd name="connsiteX4222" fmla="*/ 7970260 w 11830043"/>
              <a:gd name="connsiteY4222" fmla="*/ 2673563 h 6533995"/>
              <a:gd name="connsiteX4223" fmla="*/ 7960477 w 11830043"/>
              <a:gd name="connsiteY4223" fmla="*/ 2663834 h 6533995"/>
              <a:gd name="connsiteX4224" fmla="*/ 7970260 w 11830043"/>
              <a:gd name="connsiteY4224" fmla="*/ 2654047 h 6533995"/>
              <a:gd name="connsiteX4225" fmla="*/ 8211553 w 11830043"/>
              <a:gd name="connsiteY4225" fmla="*/ 2654042 h 6533995"/>
              <a:gd name="connsiteX4226" fmla="*/ 8221273 w 11830043"/>
              <a:gd name="connsiteY4226" fmla="*/ 2663830 h 6533995"/>
              <a:gd name="connsiteX4227" fmla="*/ 8211553 w 11830043"/>
              <a:gd name="connsiteY4227" fmla="*/ 2673558 h 6533995"/>
              <a:gd name="connsiteX4228" fmla="*/ 8201769 w 11830043"/>
              <a:gd name="connsiteY4228" fmla="*/ 2663830 h 6533995"/>
              <a:gd name="connsiteX4229" fmla="*/ 8211553 w 11830043"/>
              <a:gd name="connsiteY4229" fmla="*/ 2654042 h 6533995"/>
              <a:gd name="connsiteX4230" fmla="*/ 8452781 w 11830043"/>
              <a:gd name="connsiteY4230" fmla="*/ 2654038 h 6533995"/>
              <a:gd name="connsiteX4231" fmla="*/ 8462566 w 11830043"/>
              <a:gd name="connsiteY4231" fmla="*/ 2663825 h 6533995"/>
              <a:gd name="connsiteX4232" fmla="*/ 8452781 w 11830043"/>
              <a:gd name="connsiteY4232" fmla="*/ 2673553 h 6533995"/>
              <a:gd name="connsiteX4233" fmla="*/ 8443061 w 11830043"/>
              <a:gd name="connsiteY4233" fmla="*/ 2663825 h 6533995"/>
              <a:gd name="connsiteX4234" fmla="*/ 8452781 w 11830043"/>
              <a:gd name="connsiteY4234" fmla="*/ 2654038 h 6533995"/>
              <a:gd name="connsiteX4235" fmla="*/ 8694009 w 11830043"/>
              <a:gd name="connsiteY4235" fmla="*/ 2654033 h 6533995"/>
              <a:gd name="connsiteX4236" fmla="*/ 8703730 w 11830043"/>
              <a:gd name="connsiteY4236" fmla="*/ 2663820 h 6533995"/>
              <a:gd name="connsiteX4237" fmla="*/ 8694009 w 11830043"/>
              <a:gd name="connsiteY4237" fmla="*/ 2673548 h 6533995"/>
              <a:gd name="connsiteX4238" fmla="*/ 8684289 w 11830043"/>
              <a:gd name="connsiteY4238" fmla="*/ 2663820 h 6533995"/>
              <a:gd name="connsiteX4239" fmla="*/ 8694009 w 11830043"/>
              <a:gd name="connsiteY4239" fmla="*/ 2654033 h 6533995"/>
              <a:gd name="connsiteX4240" fmla="*/ 8935237 w 11830043"/>
              <a:gd name="connsiteY4240" fmla="*/ 2654029 h 6533995"/>
              <a:gd name="connsiteX4241" fmla="*/ 8944958 w 11830043"/>
              <a:gd name="connsiteY4241" fmla="*/ 2663815 h 6533995"/>
              <a:gd name="connsiteX4242" fmla="*/ 8935237 w 11830043"/>
              <a:gd name="connsiteY4242" fmla="*/ 2673543 h 6533995"/>
              <a:gd name="connsiteX4243" fmla="*/ 8925454 w 11830043"/>
              <a:gd name="connsiteY4243" fmla="*/ 2663815 h 6533995"/>
              <a:gd name="connsiteX4244" fmla="*/ 8935237 w 11830043"/>
              <a:gd name="connsiteY4244" fmla="*/ 2654029 h 6533995"/>
              <a:gd name="connsiteX4245" fmla="*/ 9176467 w 11830043"/>
              <a:gd name="connsiteY4245" fmla="*/ 2654024 h 6533995"/>
              <a:gd name="connsiteX4246" fmla="*/ 9186187 w 11830043"/>
              <a:gd name="connsiteY4246" fmla="*/ 2663811 h 6533995"/>
              <a:gd name="connsiteX4247" fmla="*/ 9176467 w 11830043"/>
              <a:gd name="connsiteY4247" fmla="*/ 2673537 h 6533995"/>
              <a:gd name="connsiteX4248" fmla="*/ 9166683 w 11830043"/>
              <a:gd name="connsiteY4248" fmla="*/ 2663811 h 6533995"/>
              <a:gd name="connsiteX4249" fmla="*/ 9176467 w 11830043"/>
              <a:gd name="connsiteY4249" fmla="*/ 2654024 h 6533995"/>
              <a:gd name="connsiteX4250" fmla="*/ 9417695 w 11830043"/>
              <a:gd name="connsiteY4250" fmla="*/ 2654019 h 6533995"/>
              <a:gd name="connsiteX4251" fmla="*/ 9427416 w 11830043"/>
              <a:gd name="connsiteY4251" fmla="*/ 2663806 h 6533995"/>
              <a:gd name="connsiteX4252" fmla="*/ 9417695 w 11830043"/>
              <a:gd name="connsiteY4252" fmla="*/ 2673532 h 6533995"/>
              <a:gd name="connsiteX4253" fmla="*/ 9407911 w 11830043"/>
              <a:gd name="connsiteY4253" fmla="*/ 2663806 h 6533995"/>
              <a:gd name="connsiteX4254" fmla="*/ 9417695 w 11830043"/>
              <a:gd name="connsiteY4254" fmla="*/ 2654019 h 6533995"/>
              <a:gd name="connsiteX4255" fmla="*/ 9649203 w 11830043"/>
              <a:gd name="connsiteY4255" fmla="*/ 2412937 h 6533995"/>
              <a:gd name="connsiteX4256" fmla="*/ 9658923 w 11830043"/>
              <a:gd name="connsiteY4256" fmla="*/ 2422672 h 6533995"/>
              <a:gd name="connsiteX4257" fmla="*/ 9649203 w 11830043"/>
              <a:gd name="connsiteY4257" fmla="*/ 2432459 h 6533995"/>
              <a:gd name="connsiteX4258" fmla="*/ 9639483 w 11830043"/>
              <a:gd name="connsiteY4258" fmla="*/ 2422672 h 6533995"/>
              <a:gd name="connsiteX4259" fmla="*/ 9649203 w 11830043"/>
              <a:gd name="connsiteY4259" fmla="*/ 2412937 h 6533995"/>
              <a:gd name="connsiteX4260" fmla="*/ 9890432 w 11830043"/>
              <a:gd name="connsiteY4260" fmla="*/ 2412933 h 6533995"/>
              <a:gd name="connsiteX4261" fmla="*/ 9900152 w 11830043"/>
              <a:gd name="connsiteY4261" fmla="*/ 2422668 h 6533995"/>
              <a:gd name="connsiteX4262" fmla="*/ 9890432 w 11830043"/>
              <a:gd name="connsiteY4262" fmla="*/ 2432457 h 6533995"/>
              <a:gd name="connsiteX4263" fmla="*/ 9880648 w 11830043"/>
              <a:gd name="connsiteY4263" fmla="*/ 2422668 h 6533995"/>
              <a:gd name="connsiteX4264" fmla="*/ 9890432 w 11830043"/>
              <a:gd name="connsiteY4264" fmla="*/ 2412933 h 6533995"/>
              <a:gd name="connsiteX4265" fmla="*/ 10131660 w 11830043"/>
              <a:gd name="connsiteY4265" fmla="*/ 2412930 h 6533995"/>
              <a:gd name="connsiteX4266" fmla="*/ 10141444 w 11830043"/>
              <a:gd name="connsiteY4266" fmla="*/ 2422665 h 6533995"/>
              <a:gd name="connsiteX4267" fmla="*/ 10131660 w 11830043"/>
              <a:gd name="connsiteY4267" fmla="*/ 2432453 h 6533995"/>
              <a:gd name="connsiteX4268" fmla="*/ 10121940 w 11830043"/>
              <a:gd name="connsiteY4268" fmla="*/ 2422665 h 6533995"/>
              <a:gd name="connsiteX4269" fmla="*/ 10131660 w 11830043"/>
              <a:gd name="connsiteY4269" fmla="*/ 2412930 h 6533995"/>
              <a:gd name="connsiteX4270" fmla="*/ 10372888 w 11830043"/>
              <a:gd name="connsiteY4270" fmla="*/ 2412926 h 6533995"/>
              <a:gd name="connsiteX4271" fmla="*/ 10382673 w 11830043"/>
              <a:gd name="connsiteY4271" fmla="*/ 2422661 h 6533995"/>
              <a:gd name="connsiteX4272" fmla="*/ 10372888 w 11830043"/>
              <a:gd name="connsiteY4272" fmla="*/ 2432449 h 6533995"/>
              <a:gd name="connsiteX4273" fmla="*/ 10363168 w 11830043"/>
              <a:gd name="connsiteY4273" fmla="*/ 2422661 h 6533995"/>
              <a:gd name="connsiteX4274" fmla="*/ 10372888 w 11830043"/>
              <a:gd name="connsiteY4274" fmla="*/ 2412926 h 6533995"/>
              <a:gd name="connsiteX4275" fmla="*/ 10614116 w 11830043"/>
              <a:gd name="connsiteY4275" fmla="*/ 2412922 h 6533995"/>
              <a:gd name="connsiteX4276" fmla="*/ 10623901 w 11830043"/>
              <a:gd name="connsiteY4276" fmla="*/ 2422657 h 6533995"/>
              <a:gd name="connsiteX4277" fmla="*/ 10614116 w 11830043"/>
              <a:gd name="connsiteY4277" fmla="*/ 2432446 h 6533995"/>
              <a:gd name="connsiteX4278" fmla="*/ 10604396 w 11830043"/>
              <a:gd name="connsiteY4278" fmla="*/ 2422657 h 6533995"/>
              <a:gd name="connsiteX4279" fmla="*/ 10614116 w 11830043"/>
              <a:gd name="connsiteY4279" fmla="*/ 2412922 h 6533995"/>
              <a:gd name="connsiteX4280" fmla="*/ 10855345 w 11830043"/>
              <a:gd name="connsiteY4280" fmla="*/ 2412919 h 6533995"/>
              <a:gd name="connsiteX4281" fmla="*/ 10865065 w 11830043"/>
              <a:gd name="connsiteY4281" fmla="*/ 2422653 h 6533995"/>
              <a:gd name="connsiteX4282" fmla="*/ 10855345 w 11830043"/>
              <a:gd name="connsiteY4282" fmla="*/ 2432442 h 6533995"/>
              <a:gd name="connsiteX4283" fmla="*/ 10845625 w 11830043"/>
              <a:gd name="connsiteY4283" fmla="*/ 2422653 h 6533995"/>
              <a:gd name="connsiteX4284" fmla="*/ 10855345 w 11830043"/>
              <a:gd name="connsiteY4284" fmla="*/ 2412919 h 6533995"/>
              <a:gd name="connsiteX4285" fmla="*/ 11096574 w 11830043"/>
              <a:gd name="connsiteY4285" fmla="*/ 2412916 h 6533995"/>
              <a:gd name="connsiteX4286" fmla="*/ 11106294 w 11830043"/>
              <a:gd name="connsiteY4286" fmla="*/ 2422650 h 6533995"/>
              <a:gd name="connsiteX4287" fmla="*/ 11096574 w 11830043"/>
              <a:gd name="connsiteY4287" fmla="*/ 2432438 h 6533995"/>
              <a:gd name="connsiteX4288" fmla="*/ 11086790 w 11830043"/>
              <a:gd name="connsiteY4288" fmla="*/ 2422650 h 6533995"/>
              <a:gd name="connsiteX4289" fmla="*/ 11096574 w 11830043"/>
              <a:gd name="connsiteY4289" fmla="*/ 2412916 h 6533995"/>
              <a:gd name="connsiteX4290" fmla="*/ 11337802 w 11830043"/>
              <a:gd name="connsiteY4290" fmla="*/ 2412912 h 6533995"/>
              <a:gd name="connsiteX4291" fmla="*/ 11347587 w 11830043"/>
              <a:gd name="connsiteY4291" fmla="*/ 2422646 h 6533995"/>
              <a:gd name="connsiteX4292" fmla="*/ 11337802 w 11830043"/>
              <a:gd name="connsiteY4292" fmla="*/ 2432435 h 6533995"/>
              <a:gd name="connsiteX4293" fmla="*/ 11328082 w 11830043"/>
              <a:gd name="connsiteY4293" fmla="*/ 2422646 h 6533995"/>
              <a:gd name="connsiteX4294" fmla="*/ 11337802 w 11830043"/>
              <a:gd name="connsiteY4294" fmla="*/ 2412912 h 6533995"/>
              <a:gd name="connsiteX4295" fmla="*/ 11579030 w 11830043"/>
              <a:gd name="connsiteY4295" fmla="*/ 2412909 h 6533995"/>
              <a:gd name="connsiteX4296" fmla="*/ 11588815 w 11830043"/>
              <a:gd name="connsiteY4296" fmla="*/ 2422642 h 6533995"/>
              <a:gd name="connsiteX4297" fmla="*/ 11579030 w 11830043"/>
              <a:gd name="connsiteY4297" fmla="*/ 2432431 h 6533995"/>
              <a:gd name="connsiteX4298" fmla="*/ 11569310 w 11830043"/>
              <a:gd name="connsiteY4298" fmla="*/ 2422642 h 6533995"/>
              <a:gd name="connsiteX4299" fmla="*/ 11579030 w 11830043"/>
              <a:gd name="connsiteY4299" fmla="*/ 2412909 h 6533995"/>
              <a:gd name="connsiteX4300" fmla="*/ 11820259 w 11830043"/>
              <a:gd name="connsiteY4300" fmla="*/ 2412906 h 6533995"/>
              <a:gd name="connsiteX4301" fmla="*/ 11830043 w 11830043"/>
              <a:gd name="connsiteY4301" fmla="*/ 2422639 h 6533995"/>
              <a:gd name="connsiteX4302" fmla="*/ 11820259 w 11830043"/>
              <a:gd name="connsiteY4302" fmla="*/ 2432427 h 6533995"/>
              <a:gd name="connsiteX4303" fmla="*/ 11810539 w 11830043"/>
              <a:gd name="connsiteY4303" fmla="*/ 2422639 h 6533995"/>
              <a:gd name="connsiteX4304" fmla="*/ 11820259 w 11830043"/>
              <a:gd name="connsiteY4304" fmla="*/ 2412906 h 6533995"/>
              <a:gd name="connsiteX4305" fmla="*/ 9721 w 11830043"/>
              <a:gd name="connsiteY4305" fmla="*/ 2412902 h 6533995"/>
              <a:gd name="connsiteX4306" fmla="*/ 19505 w 11830043"/>
              <a:gd name="connsiteY4306" fmla="*/ 2422635 h 6533995"/>
              <a:gd name="connsiteX4307" fmla="*/ 9721 w 11830043"/>
              <a:gd name="connsiteY4307" fmla="*/ 2432424 h 6533995"/>
              <a:gd name="connsiteX4308" fmla="*/ 2 w 11830043"/>
              <a:gd name="connsiteY4308" fmla="*/ 2422635 h 6533995"/>
              <a:gd name="connsiteX4309" fmla="*/ 9721 w 11830043"/>
              <a:gd name="connsiteY4309" fmla="*/ 2412902 h 6533995"/>
              <a:gd name="connsiteX4310" fmla="*/ 251005 w 11830043"/>
              <a:gd name="connsiteY4310" fmla="*/ 2412898 h 6533995"/>
              <a:gd name="connsiteX4311" fmla="*/ 260789 w 11830043"/>
              <a:gd name="connsiteY4311" fmla="*/ 2422631 h 6533995"/>
              <a:gd name="connsiteX4312" fmla="*/ 251005 w 11830043"/>
              <a:gd name="connsiteY4312" fmla="*/ 2432420 h 6533995"/>
              <a:gd name="connsiteX4313" fmla="*/ 241285 w 11830043"/>
              <a:gd name="connsiteY4313" fmla="*/ 2422631 h 6533995"/>
              <a:gd name="connsiteX4314" fmla="*/ 251005 w 11830043"/>
              <a:gd name="connsiteY4314" fmla="*/ 2412898 h 6533995"/>
              <a:gd name="connsiteX4315" fmla="*/ 492224 w 11830043"/>
              <a:gd name="connsiteY4315" fmla="*/ 2412895 h 6533995"/>
              <a:gd name="connsiteX4316" fmla="*/ 501944 w 11830043"/>
              <a:gd name="connsiteY4316" fmla="*/ 2422628 h 6533995"/>
              <a:gd name="connsiteX4317" fmla="*/ 492224 w 11830043"/>
              <a:gd name="connsiteY4317" fmla="*/ 2432416 h 6533995"/>
              <a:gd name="connsiteX4318" fmla="*/ 482440 w 11830043"/>
              <a:gd name="connsiteY4318" fmla="*/ 2422628 h 6533995"/>
              <a:gd name="connsiteX4319" fmla="*/ 492224 w 11830043"/>
              <a:gd name="connsiteY4319" fmla="*/ 2412895 h 6533995"/>
              <a:gd name="connsiteX4320" fmla="*/ 733445 w 11830043"/>
              <a:gd name="connsiteY4320" fmla="*/ 2412891 h 6533995"/>
              <a:gd name="connsiteX4321" fmla="*/ 743165 w 11830043"/>
              <a:gd name="connsiteY4321" fmla="*/ 2422624 h 6533995"/>
              <a:gd name="connsiteX4322" fmla="*/ 733445 w 11830043"/>
              <a:gd name="connsiteY4322" fmla="*/ 2432412 h 6533995"/>
              <a:gd name="connsiteX4323" fmla="*/ 723661 w 11830043"/>
              <a:gd name="connsiteY4323" fmla="*/ 2422624 h 6533995"/>
              <a:gd name="connsiteX4324" fmla="*/ 733445 w 11830043"/>
              <a:gd name="connsiteY4324" fmla="*/ 2412891 h 6533995"/>
              <a:gd name="connsiteX4325" fmla="*/ 974665 w 11830043"/>
              <a:gd name="connsiteY4325" fmla="*/ 2412888 h 6533995"/>
              <a:gd name="connsiteX4326" fmla="*/ 984449 w 11830043"/>
              <a:gd name="connsiteY4326" fmla="*/ 2422620 h 6533995"/>
              <a:gd name="connsiteX4327" fmla="*/ 974665 w 11830043"/>
              <a:gd name="connsiteY4327" fmla="*/ 2432409 h 6533995"/>
              <a:gd name="connsiteX4328" fmla="*/ 964945 w 11830043"/>
              <a:gd name="connsiteY4328" fmla="*/ 2422620 h 6533995"/>
              <a:gd name="connsiteX4329" fmla="*/ 974665 w 11830043"/>
              <a:gd name="connsiteY4329" fmla="*/ 2412888 h 6533995"/>
              <a:gd name="connsiteX4330" fmla="*/ 1215885 w 11830043"/>
              <a:gd name="connsiteY4330" fmla="*/ 2412885 h 6533995"/>
              <a:gd name="connsiteX4331" fmla="*/ 1225669 w 11830043"/>
              <a:gd name="connsiteY4331" fmla="*/ 2422617 h 6533995"/>
              <a:gd name="connsiteX4332" fmla="*/ 1215885 w 11830043"/>
              <a:gd name="connsiteY4332" fmla="*/ 2432405 h 6533995"/>
              <a:gd name="connsiteX4333" fmla="*/ 1206165 w 11830043"/>
              <a:gd name="connsiteY4333" fmla="*/ 2422617 h 6533995"/>
              <a:gd name="connsiteX4334" fmla="*/ 1215885 w 11830043"/>
              <a:gd name="connsiteY4334" fmla="*/ 2412885 h 6533995"/>
              <a:gd name="connsiteX4335" fmla="*/ 1457106 w 11830043"/>
              <a:gd name="connsiteY4335" fmla="*/ 2412881 h 6533995"/>
              <a:gd name="connsiteX4336" fmla="*/ 1466826 w 11830043"/>
              <a:gd name="connsiteY4336" fmla="*/ 2422613 h 6533995"/>
              <a:gd name="connsiteX4337" fmla="*/ 1457106 w 11830043"/>
              <a:gd name="connsiteY4337" fmla="*/ 2432401 h 6533995"/>
              <a:gd name="connsiteX4338" fmla="*/ 1447323 w 11830043"/>
              <a:gd name="connsiteY4338" fmla="*/ 2422613 h 6533995"/>
              <a:gd name="connsiteX4339" fmla="*/ 1457106 w 11830043"/>
              <a:gd name="connsiteY4339" fmla="*/ 2412881 h 6533995"/>
              <a:gd name="connsiteX4340" fmla="*/ 1698332 w 11830043"/>
              <a:gd name="connsiteY4340" fmla="*/ 2412878 h 6533995"/>
              <a:gd name="connsiteX4341" fmla="*/ 1708117 w 11830043"/>
              <a:gd name="connsiteY4341" fmla="*/ 2422609 h 6533995"/>
              <a:gd name="connsiteX4342" fmla="*/ 1698332 w 11830043"/>
              <a:gd name="connsiteY4342" fmla="*/ 2432398 h 6533995"/>
              <a:gd name="connsiteX4343" fmla="*/ 1688546 w 11830043"/>
              <a:gd name="connsiteY4343" fmla="*/ 2422609 h 6533995"/>
              <a:gd name="connsiteX4344" fmla="*/ 1698332 w 11830043"/>
              <a:gd name="connsiteY4344" fmla="*/ 2412878 h 6533995"/>
              <a:gd name="connsiteX4345" fmla="*/ 1939580 w 11830043"/>
              <a:gd name="connsiteY4345" fmla="*/ 2412874 h 6533995"/>
              <a:gd name="connsiteX4346" fmla="*/ 1949364 w 11830043"/>
              <a:gd name="connsiteY4346" fmla="*/ 2422605 h 6533995"/>
              <a:gd name="connsiteX4347" fmla="*/ 1939580 w 11830043"/>
              <a:gd name="connsiteY4347" fmla="*/ 2432394 h 6533995"/>
              <a:gd name="connsiteX4348" fmla="*/ 1929860 w 11830043"/>
              <a:gd name="connsiteY4348" fmla="*/ 2422605 h 6533995"/>
              <a:gd name="connsiteX4349" fmla="*/ 1939580 w 11830043"/>
              <a:gd name="connsiteY4349" fmla="*/ 2412874 h 6533995"/>
              <a:gd name="connsiteX4350" fmla="*/ 2180788 w 11830043"/>
              <a:gd name="connsiteY4350" fmla="*/ 2412871 h 6533995"/>
              <a:gd name="connsiteX4351" fmla="*/ 2190580 w 11830043"/>
              <a:gd name="connsiteY4351" fmla="*/ 2422602 h 6533995"/>
              <a:gd name="connsiteX4352" fmla="*/ 2180788 w 11830043"/>
              <a:gd name="connsiteY4352" fmla="*/ 2432390 h 6533995"/>
              <a:gd name="connsiteX4353" fmla="*/ 2171083 w 11830043"/>
              <a:gd name="connsiteY4353" fmla="*/ 2422602 h 6533995"/>
              <a:gd name="connsiteX4354" fmla="*/ 2180788 w 11830043"/>
              <a:gd name="connsiteY4354" fmla="*/ 2412871 h 6533995"/>
              <a:gd name="connsiteX4355" fmla="*/ 2422037 w 11830043"/>
              <a:gd name="connsiteY4355" fmla="*/ 2412868 h 6533995"/>
              <a:gd name="connsiteX4356" fmla="*/ 2431752 w 11830043"/>
              <a:gd name="connsiteY4356" fmla="*/ 2422598 h 6533995"/>
              <a:gd name="connsiteX4357" fmla="*/ 2422037 w 11830043"/>
              <a:gd name="connsiteY4357" fmla="*/ 2432387 h 6533995"/>
              <a:gd name="connsiteX4358" fmla="*/ 2412257 w 11830043"/>
              <a:gd name="connsiteY4358" fmla="*/ 2422598 h 6533995"/>
              <a:gd name="connsiteX4359" fmla="*/ 2422037 w 11830043"/>
              <a:gd name="connsiteY4359" fmla="*/ 2412868 h 6533995"/>
              <a:gd name="connsiteX4360" fmla="*/ 2663275 w 11830043"/>
              <a:gd name="connsiteY4360" fmla="*/ 2412864 h 6533995"/>
              <a:gd name="connsiteX4361" fmla="*/ 2672998 w 11830043"/>
              <a:gd name="connsiteY4361" fmla="*/ 2422594 h 6533995"/>
              <a:gd name="connsiteX4362" fmla="*/ 2663275 w 11830043"/>
              <a:gd name="connsiteY4362" fmla="*/ 2432383 h 6533995"/>
              <a:gd name="connsiteX4363" fmla="*/ 2653491 w 11830043"/>
              <a:gd name="connsiteY4363" fmla="*/ 2422594 h 6533995"/>
              <a:gd name="connsiteX4364" fmla="*/ 2663275 w 11830043"/>
              <a:gd name="connsiteY4364" fmla="*/ 2412864 h 6533995"/>
              <a:gd name="connsiteX4365" fmla="*/ 2904572 w 11830043"/>
              <a:gd name="connsiteY4365" fmla="*/ 2412861 h 6533995"/>
              <a:gd name="connsiteX4366" fmla="*/ 2914354 w 11830043"/>
              <a:gd name="connsiteY4366" fmla="*/ 2422591 h 6533995"/>
              <a:gd name="connsiteX4367" fmla="*/ 2904572 w 11830043"/>
              <a:gd name="connsiteY4367" fmla="*/ 2432379 h 6533995"/>
              <a:gd name="connsiteX4368" fmla="*/ 2894790 w 11830043"/>
              <a:gd name="connsiteY4368" fmla="*/ 2422591 h 6533995"/>
              <a:gd name="connsiteX4369" fmla="*/ 2904572 w 11830043"/>
              <a:gd name="connsiteY4369" fmla="*/ 2412861 h 6533995"/>
              <a:gd name="connsiteX4370" fmla="*/ 3145750 w 11830043"/>
              <a:gd name="connsiteY4370" fmla="*/ 2412858 h 6533995"/>
              <a:gd name="connsiteX4371" fmla="*/ 3155532 w 11830043"/>
              <a:gd name="connsiteY4371" fmla="*/ 2422587 h 6533995"/>
              <a:gd name="connsiteX4372" fmla="*/ 3145750 w 11830043"/>
              <a:gd name="connsiteY4372" fmla="*/ 2432376 h 6533995"/>
              <a:gd name="connsiteX4373" fmla="*/ 3136032 w 11830043"/>
              <a:gd name="connsiteY4373" fmla="*/ 2422587 h 6533995"/>
              <a:gd name="connsiteX4374" fmla="*/ 3145750 w 11830043"/>
              <a:gd name="connsiteY4374" fmla="*/ 2412858 h 6533995"/>
              <a:gd name="connsiteX4375" fmla="*/ 3386958 w 11830043"/>
              <a:gd name="connsiteY4375" fmla="*/ 2412854 h 6533995"/>
              <a:gd name="connsiteX4376" fmla="*/ 3396743 w 11830043"/>
              <a:gd name="connsiteY4376" fmla="*/ 2422583 h 6533995"/>
              <a:gd name="connsiteX4377" fmla="*/ 3386958 w 11830043"/>
              <a:gd name="connsiteY4377" fmla="*/ 2432372 h 6533995"/>
              <a:gd name="connsiteX4378" fmla="*/ 3377235 w 11830043"/>
              <a:gd name="connsiteY4378" fmla="*/ 2422583 h 6533995"/>
              <a:gd name="connsiteX4379" fmla="*/ 3386958 w 11830043"/>
              <a:gd name="connsiteY4379" fmla="*/ 2412854 h 6533995"/>
              <a:gd name="connsiteX4380" fmla="*/ 3628211 w 11830043"/>
              <a:gd name="connsiteY4380" fmla="*/ 2412850 h 6533995"/>
              <a:gd name="connsiteX4381" fmla="*/ 3637936 w 11830043"/>
              <a:gd name="connsiteY4381" fmla="*/ 2422580 h 6533995"/>
              <a:gd name="connsiteX4382" fmla="*/ 3628211 w 11830043"/>
              <a:gd name="connsiteY4382" fmla="*/ 2432368 h 6533995"/>
              <a:gd name="connsiteX4383" fmla="*/ 3618430 w 11830043"/>
              <a:gd name="connsiteY4383" fmla="*/ 2422580 h 6533995"/>
              <a:gd name="connsiteX4384" fmla="*/ 3628211 w 11830043"/>
              <a:gd name="connsiteY4384" fmla="*/ 2412850 h 6533995"/>
              <a:gd name="connsiteX4385" fmla="*/ 3869430 w 11830043"/>
              <a:gd name="connsiteY4385" fmla="*/ 2412847 h 6533995"/>
              <a:gd name="connsiteX4386" fmla="*/ 3879147 w 11830043"/>
              <a:gd name="connsiteY4386" fmla="*/ 2422576 h 6533995"/>
              <a:gd name="connsiteX4387" fmla="*/ 3869430 w 11830043"/>
              <a:gd name="connsiteY4387" fmla="*/ 2432364 h 6533995"/>
              <a:gd name="connsiteX4388" fmla="*/ 3859646 w 11830043"/>
              <a:gd name="connsiteY4388" fmla="*/ 2422576 h 6533995"/>
              <a:gd name="connsiteX4389" fmla="*/ 3869430 w 11830043"/>
              <a:gd name="connsiteY4389" fmla="*/ 2412847 h 6533995"/>
              <a:gd name="connsiteX4390" fmla="*/ 4110581 w 11830043"/>
              <a:gd name="connsiteY4390" fmla="*/ 2412843 h 6533995"/>
              <a:gd name="connsiteX4391" fmla="*/ 4120362 w 11830043"/>
              <a:gd name="connsiteY4391" fmla="*/ 2422572 h 6533995"/>
              <a:gd name="connsiteX4392" fmla="*/ 4110581 w 11830043"/>
              <a:gd name="connsiteY4392" fmla="*/ 2432361 h 6533995"/>
              <a:gd name="connsiteX4393" fmla="*/ 4100799 w 11830043"/>
              <a:gd name="connsiteY4393" fmla="*/ 2422572 h 6533995"/>
              <a:gd name="connsiteX4394" fmla="*/ 4110581 w 11830043"/>
              <a:gd name="connsiteY4394" fmla="*/ 2412843 h 6533995"/>
              <a:gd name="connsiteX4395" fmla="*/ 4351806 w 11830043"/>
              <a:gd name="connsiteY4395" fmla="*/ 2412840 h 6533995"/>
              <a:gd name="connsiteX4396" fmla="*/ 4361580 w 11830043"/>
              <a:gd name="connsiteY4396" fmla="*/ 2422569 h 6533995"/>
              <a:gd name="connsiteX4397" fmla="*/ 4351806 w 11830043"/>
              <a:gd name="connsiteY4397" fmla="*/ 2432357 h 6533995"/>
              <a:gd name="connsiteX4398" fmla="*/ 4342006 w 11830043"/>
              <a:gd name="connsiteY4398" fmla="*/ 2422569 h 6533995"/>
              <a:gd name="connsiteX4399" fmla="*/ 4351806 w 11830043"/>
              <a:gd name="connsiteY4399" fmla="*/ 2412840 h 6533995"/>
              <a:gd name="connsiteX4400" fmla="*/ 4593017 w 11830043"/>
              <a:gd name="connsiteY4400" fmla="*/ 2412837 h 6533995"/>
              <a:gd name="connsiteX4401" fmla="*/ 4602795 w 11830043"/>
              <a:gd name="connsiteY4401" fmla="*/ 2422565 h 6533995"/>
              <a:gd name="connsiteX4402" fmla="*/ 4593017 w 11830043"/>
              <a:gd name="connsiteY4402" fmla="*/ 2432353 h 6533995"/>
              <a:gd name="connsiteX4403" fmla="*/ 4583304 w 11830043"/>
              <a:gd name="connsiteY4403" fmla="*/ 2422565 h 6533995"/>
              <a:gd name="connsiteX4404" fmla="*/ 4593017 w 11830043"/>
              <a:gd name="connsiteY4404" fmla="*/ 2412837 h 6533995"/>
              <a:gd name="connsiteX4405" fmla="*/ 4834252 w 11830043"/>
              <a:gd name="connsiteY4405" fmla="*/ 2412833 h 6533995"/>
              <a:gd name="connsiteX4406" fmla="*/ 4844040 w 11830043"/>
              <a:gd name="connsiteY4406" fmla="*/ 2422561 h 6533995"/>
              <a:gd name="connsiteX4407" fmla="*/ 4834252 w 11830043"/>
              <a:gd name="connsiteY4407" fmla="*/ 2432350 h 6533995"/>
              <a:gd name="connsiteX4408" fmla="*/ 4824534 w 11830043"/>
              <a:gd name="connsiteY4408" fmla="*/ 2422561 h 6533995"/>
              <a:gd name="connsiteX4409" fmla="*/ 4834252 w 11830043"/>
              <a:gd name="connsiteY4409" fmla="*/ 2412833 h 6533995"/>
              <a:gd name="connsiteX4410" fmla="*/ 5075485 w 11830043"/>
              <a:gd name="connsiteY4410" fmla="*/ 2412830 h 6533995"/>
              <a:gd name="connsiteX4411" fmla="*/ 5085201 w 11830043"/>
              <a:gd name="connsiteY4411" fmla="*/ 2422557 h 6533995"/>
              <a:gd name="connsiteX4412" fmla="*/ 5075485 w 11830043"/>
              <a:gd name="connsiteY4412" fmla="*/ 2432346 h 6533995"/>
              <a:gd name="connsiteX4413" fmla="*/ 5065705 w 11830043"/>
              <a:gd name="connsiteY4413" fmla="*/ 2422557 h 6533995"/>
              <a:gd name="connsiteX4414" fmla="*/ 5075485 w 11830043"/>
              <a:gd name="connsiteY4414" fmla="*/ 2412830 h 6533995"/>
              <a:gd name="connsiteX4415" fmla="*/ 5316710 w 11830043"/>
              <a:gd name="connsiteY4415" fmla="*/ 2412826 h 6533995"/>
              <a:gd name="connsiteX4416" fmla="*/ 5326429 w 11830043"/>
              <a:gd name="connsiteY4416" fmla="*/ 2422554 h 6533995"/>
              <a:gd name="connsiteX4417" fmla="*/ 5316710 w 11830043"/>
              <a:gd name="connsiteY4417" fmla="*/ 2432342 h 6533995"/>
              <a:gd name="connsiteX4418" fmla="*/ 5306924 w 11830043"/>
              <a:gd name="connsiteY4418" fmla="*/ 2422554 h 6533995"/>
              <a:gd name="connsiteX4419" fmla="*/ 5316710 w 11830043"/>
              <a:gd name="connsiteY4419" fmla="*/ 2412826 h 6533995"/>
              <a:gd name="connsiteX4420" fmla="*/ 5557991 w 11830043"/>
              <a:gd name="connsiteY4420" fmla="*/ 2412823 h 6533995"/>
              <a:gd name="connsiteX4421" fmla="*/ 5567774 w 11830043"/>
              <a:gd name="connsiteY4421" fmla="*/ 2422550 h 6533995"/>
              <a:gd name="connsiteX4422" fmla="*/ 5557991 w 11830043"/>
              <a:gd name="connsiteY4422" fmla="*/ 2432339 h 6533995"/>
              <a:gd name="connsiteX4423" fmla="*/ 5548208 w 11830043"/>
              <a:gd name="connsiteY4423" fmla="*/ 2422550 h 6533995"/>
              <a:gd name="connsiteX4424" fmla="*/ 5557991 w 11830043"/>
              <a:gd name="connsiteY4424" fmla="*/ 2412823 h 6533995"/>
              <a:gd name="connsiteX4425" fmla="*/ 5799205 w 11830043"/>
              <a:gd name="connsiteY4425" fmla="*/ 2412820 h 6533995"/>
              <a:gd name="connsiteX4426" fmla="*/ 5808989 w 11830043"/>
              <a:gd name="connsiteY4426" fmla="*/ 2422546 h 6533995"/>
              <a:gd name="connsiteX4427" fmla="*/ 5799205 w 11830043"/>
              <a:gd name="connsiteY4427" fmla="*/ 2432335 h 6533995"/>
              <a:gd name="connsiteX4428" fmla="*/ 5789486 w 11830043"/>
              <a:gd name="connsiteY4428" fmla="*/ 2422546 h 6533995"/>
              <a:gd name="connsiteX4429" fmla="*/ 5799205 w 11830043"/>
              <a:gd name="connsiteY4429" fmla="*/ 2412820 h 6533995"/>
              <a:gd name="connsiteX4430" fmla="*/ 6040432 w 11830043"/>
              <a:gd name="connsiteY4430" fmla="*/ 2412816 h 6533995"/>
              <a:gd name="connsiteX4431" fmla="*/ 6050216 w 11830043"/>
              <a:gd name="connsiteY4431" fmla="*/ 2422543 h 6533995"/>
              <a:gd name="connsiteX4432" fmla="*/ 6040432 w 11830043"/>
              <a:gd name="connsiteY4432" fmla="*/ 2432331 h 6533995"/>
              <a:gd name="connsiteX4433" fmla="*/ 6030712 w 11830043"/>
              <a:gd name="connsiteY4433" fmla="*/ 2422543 h 6533995"/>
              <a:gd name="connsiteX4434" fmla="*/ 6040432 w 11830043"/>
              <a:gd name="connsiteY4434" fmla="*/ 2412816 h 6533995"/>
              <a:gd name="connsiteX4435" fmla="*/ 6281661 w 11830043"/>
              <a:gd name="connsiteY4435" fmla="*/ 2412813 h 6533995"/>
              <a:gd name="connsiteX4436" fmla="*/ 6291381 w 11830043"/>
              <a:gd name="connsiteY4436" fmla="*/ 2422539 h 6533995"/>
              <a:gd name="connsiteX4437" fmla="*/ 6281661 w 11830043"/>
              <a:gd name="connsiteY4437" fmla="*/ 2432328 h 6533995"/>
              <a:gd name="connsiteX4438" fmla="*/ 6271877 w 11830043"/>
              <a:gd name="connsiteY4438" fmla="*/ 2422539 h 6533995"/>
              <a:gd name="connsiteX4439" fmla="*/ 6281661 w 11830043"/>
              <a:gd name="connsiteY4439" fmla="*/ 2412813 h 6533995"/>
              <a:gd name="connsiteX4440" fmla="*/ 6522889 w 11830043"/>
              <a:gd name="connsiteY4440" fmla="*/ 2412810 h 6533995"/>
              <a:gd name="connsiteX4441" fmla="*/ 6532610 w 11830043"/>
              <a:gd name="connsiteY4441" fmla="*/ 2422535 h 6533995"/>
              <a:gd name="connsiteX4442" fmla="*/ 6522889 w 11830043"/>
              <a:gd name="connsiteY4442" fmla="*/ 2432324 h 6533995"/>
              <a:gd name="connsiteX4443" fmla="*/ 6513105 w 11830043"/>
              <a:gd name="connsiteY4443" fmla="*/ 2422535 h 6533995"/>
              <a:gd name="connsiteX4444" fmla="*/ 6522889 w 11830043"/>
              <a:gd name="connsiteY4444" fmla="*/ 2412810 h 6533995"/>
              <a:gd name="connsiteX4445" fmla="*/ 6764118 w 11830043"/>
              <a:gd name="connsiteY4445" fmla="*/ 2412806 h 6533995"/>
              <a:gd name="connsiteX4446" fmla="*/ 6773902 w 11830043"/>
              <a:gd name="connsiteY4446" fmla="*/ 2422532 h 6533995"/>
              <a:gd name="connsiteX4447" fmla="*/ 6764118 w 11830043"/>
              <a:gd name="connsiteY4447" fmla="*/ 2432320 h 6533995"/>
              <a:gd name="connsiteX4448" fmla="*/ 6754335 w 11830043"/>
              <a:gd name="connsiteY4448" fmla="*/ 2422532 h 6533995"/>
              <a:gd name="connsiteX4449" fmla="*/ 6764118 w 11830043"/>
              <a:gd name="connsiteY4449" fmla="*/ 2412806 h 6533995"/>
              <a:gd name="connsiteX4450" fmla="*/ 7005346 w 11830043"/>
              <a:gd name="connsiteY4450" fmla="*/ 2412802 h 6533995"/>
              <a:gd name="connsiteX4451" fmla="*/ 7015130 w 11830043"/>
              <a:gd name="connsiteY4451" fmla="*/ 2422528 h 6533995"/>
              <a:gd name="connsiteX4452" fmla="*/ 7005346 w 11830043"/>
              <a:gd name="connsiteY4452" fmla="*/ 2432316 h 6533995"/>
              <a:gd name="connsiteX4453" fmla="*/ 6995626 w 11830043"/>
              <a:gd name="connsiteY4453" fmla="*/ 2422528 h 6533995"/>
              <a:gd name="connsiteX4454" fmla="*/ 7005346 w 11830043"/>
              <a:gd name="connsiteY4454" fmla="*/ 2412802 h 6533995"/>
              <a:gd name="connsiteX4455" fmla="*/ 7246575 w 11830043"/>
              <a:gd name="connsiteY4455" fmla="*/ 2412799 h 6533995"/>
              <a:gd name="connsiteX4456" fmla="*/ 7256359 w 11830043"/>
              <a:gd name="connsiteY4456" fmla="*/ 2422524 h 6533995"/>
              <a:gd name="connsiteX4457" fmla="*/ 7246575 w 11830043"/>
              <a:gd name="connsiteY4457" fmla="*/ 2432313 h 6533995"/>
              <a:gd name="connsiteX4458" fmla="*/ 7236855 w 11830043"/>
              <a:gd name="connsiteY4458" fmla="*/ 2422524 h 6533995"/>
              <a:gd name="connsiteX4459" fmla="*/ 7246575 w 11830043"/>
              <a:gd name="connsiteY4459" fmla="*/ 2412799 h 6533995"/>
              <a:gd name="connsiteX4460" fmla="*/ 7487803 w 11830043"/>
              <a:gd name="connsiteY4460" fmla="*/ 2412795 h 6533995"/>
              <a:gd name="connsiteX4461" fmla="*/ 7497524 w 11830043"/>
              <a:gd name="connsiteY4461" fmla="*/ 2422520 h 6533995"/>
              <a:gd name="connsiteX4462" fmla="*/ 7487803 w 11830043"/>
              <a:gd name="connsiteY4462" fmla="*/ 2432309 h 6533995"/>
              <a:gd name="connsiteX4463" fmla="*/ 7478019 w 11830043"/>
              <a:gd name="connsiteY4463" fmla="*/ 2422520 h 6533995"/>
              <a:gd name="connsiteX4464" fmla="*/ 7487803 w 11830043"/>
              <a:gd name="connsiteY4464" fmla="*/ 2412795 h 6533995"/>
              <a:gd name="connsiteX4465" fmla="*/ 7729032 w 11830043"/>
              <a:gd name="connsiteY4465" fmla="*/ 2412792 h 6533995"/>
              <a:gd name="connsiteX4466" fmla="*/ 7738753 w 11830043"/>
              <a:gd name="connsiteY4466" fmla="*/ 2422517 h 6533995"/>
              <a:gd name="connsiteX4467" fmla="*/ 7729032 w 11830043"/>
              <a:gd name="connsiteY4467" fmla="*/ 2432305 h 6533995"/>
              <a:gd name="connsiteX4468" fmla="*/ 7719249 w 11830043"/>
              <a:gd name="connsiteY4468" fmla="*/ 2422517 h 6533995"/>
              <a:gd name="connsiteX4469" fmla="*/ 7729032 w 11830043"/>
              <a:gd name="connsiteY4469" fmla="*/ 2412792 h 6533995"/>
              <a:gd name="connsiteX4470" fmla="*/ 7970260 w 11830043"/>
              <a:gd name="connsiteY4470" fmla="*/ 2412789 h 6533995"/>
              <a:gd name="connsiteX4471" fmla="*/ 7980044 w 11830043"/>
              <a:gd name="connsiteY4471" fmla="*/ 2422513 h 6533995"/>
              <a:gd name="connsiteX4472" fmla="*/ 7970260 w 11830043"/>
              <a:gd name="connsiteY4472" fmla="*/ 2432302 h 6533995"/>
              <a:gd name="connsiteX4473" fmla="*/ 7960477 w 11830043"/>
              <a:gd name="connsiteY4473" fmla="*/ 2422513 h 6533995"/>
              <a:gd name="connsiteX4474" fmla="*/ 7970260 w 11830043"/>
              <a:gd name="connsiteY4474" fmla="*/ 2412789 h 6533995"/>
              <a:gd name="connsiteX4475" fmla="*/ 8211553 w 11830043"/>
              <a:gd name="connsiteY4475" fmla="*/ 2412785 h 6533995"/>
              <a:gd name="connsiteX4476" fmla="*/ 8221273 w 11830043"/>
              <a:gd name="connsiteY4476" fmla="*/ 2422509 h 6533995"/>
              <a:gd name="connsiteX4477" fmla="*/ 8211553 w 11830043"/>
              <a:gd name="connsiteY4477" fmla="*/ 2432298 h 6533995"/>
              <a:gd name="connsiteX4478" fmla="*/ 8201769 w 11830043"/>
              <a:gd name="connsiteY4478" fmla="*/ 2422509 h 6533995"/>
              <a:gd name="connsiteX4479" fmla="*/ 8211553 w 11830043"/>
              <a:gd name="connsiteY4479" fmla="*/ 2412785 h 6533995"/>
              <a:gd name="connsiteX4480" fmla="*/ 8452781 w 11830043"/>
              <a:gd name="connsiteY4480" fmla="*/ 2412782 h 6533995"/>
              <a:gd name="connsiteX4481" fmla="*/ 8462566 w 11830043"/>
              <a:gd name="connsiteY4481" fmla="*/ 2422506 h 6533995"/>
              <a:gd name="connsiteX4482" fmla="*/ 8452781 w 11830043"/>
              <a:gd name="connsiteY4482" fmla="*/ 2432294 h 6533995"/>
              <a:gd name="connsiteX4483" fmla="*/ 8443061 w 11830043"/>
              <a:gd name="connsiteY4483" fmla="*/ 2422506 h 6533995"/>
              <a:gd name="connsiteX4484" fmla="*/ 8452781 w 11830043"/>
              <a:gd name="connsiteY4484" fmla="*/ 2412782 h 6533995"/>
              <a:gd name="connsiteX4485" fmla="*/ 8694009 w 11830043"/>
              <a:gd name="connsiteY4485" fmla="*/ 2412778 h 6533995"/>
              <a:gd name="connsiteX4486" fmla="*/ 8703730 w 11830043"/>
              <a:gd name="connsiteY4486" fmla="*/ 2422502 h 6533995"/>
              <a:gd name="connsiteX4487" fmla="*/ 8694009 w 11830043"/>
              <a:gd name="connsiteY4487" fmla="*/ 2432291 h 6533995"/>
              <a:gd name="connsiteX4488" fmla="*/ 8684289 w 11830043"/>
              <a:gd name="connsiteY4488" fmla="*/ 2422502 h 6533995"/>
              <a:gd name="connsiteX4489" fmla="*/ 8694009 w 11830043"/>
              <a:gd name="connsiteY4489" fmla="*/ 2412778 h 6533995"/>
              <a:gd name="connsiteX4490" fmla="*/ 8935237 w 11830043"/>
              <a:gd name="connsiteY4490" fmla="*/ 2412775 h 6533995"/>
              <a:gd name="connsiteX4491" fmla="*/ 8944958 w 11830043"/>
              <a:gd name="connsiteY4491" fmla="*/ 2422499 h 6533995"/>
              <a:gd name="connsiteX4492" fmla="*/ 8935237 w 11830043"/>
              <a:gd name="connsiteY4492" fmla="*/ 2432287 h 6533995"/>
              <a:gd name="connsiteX4493" fmla="*/ 8925454 w 11830043"/>
              <a:gd name="connsiteY4493" fmla="*/ 2422499 h 6533995"/>
              <a:gd name="connsiteX4494" fmla="*/ 8935237 w 11830043"/>
              <a:gd name="connsiteY4494" fmla="*/ 2412775 h 6533995"/>
              <a:gd name="connsiteX4495" fmla="*/ 9176467 w 11830043"/>
              <a:gd name="connsiteY4495" fmla="*/ 2412772 h 6533995"/>
              <a:gd name="connsiteX4496" fmla="*/ 9186187 w 11830043"/>
              <a:gd name="connsiteY4496" fmla="*/ 2422495 h 6533995"/>
              <a:gd name="connsiteX4497" fmla="*/ 9176467 w 11830043"/>
              <a:gd name="connsiteY4497" fmla="*/ 2432283 h 6533995"/>
              <a:gd name="connsiteX4498" fmla="*/ 9166683 w 11830043"/>
              <a:gd name="connsiteY4498" fmla="*/ 2422495 h 6533995"/>
              <a:gd name="connsiteX4499" fmla="*/ 9176467 w 11830043"/>
              <a:gd name="connsiteY4499" fmla="*/ 2412772 h 6533995"/>
              <a:gd name="connsiteX4500" fmla="*/ 9417695 w 11830043"/>
              <a:gd name="connsiteY4500" fmla="*/ 2412768 h 6533995"/>
              <a:gd name="connsiteX4501" fmla="*/ 9427416 w 11830043"/>
              <a:gd name="connsiteY4501" fmla="*/ 2422492 h 6533995"/>
              <a:gd name="connsiteX4502" fmla="*/ 9417695 w 11830043"/>
              <a:gd name="connsiteY4502" fmla="*/ 2432279 h 6533995"/>
              <a:gd name="connsiteX4503" fmla="*/ 9407911 w 11830043"/>
              <a:gd name="connsiteY4503" fmla="*/ 2422492 h 6533995"/>
              <a:gd name="connsiteX4504" fmla="*/ 9417695 w 11830043"/>
              <a:gd name="connsiteY4504" fmla="*/ 2412768 h 6533995"/>
              <a:gd name="connsiteX4505" fmla="*/ 9649203 w 11830043"/>
              <a:gd name="connsiteY4505" fmla="*/ 2171571 h 6533995"/>
              <a:gd name="connsiteX4506" fmla="*/ 9658923 w 11830043"/>
              <a:gd name="connsiteY4506" fmla="*/ 2181305 h 6533995"/>
              <a:gd name="connsiteX4507" fmla="*/ 9649203 w 11830043"/>
              <a:gd name="connsiteY4507" fmla="*/ 2191108 h 6533995"/>
              <a:gd name="connsiteX4508" fmla="*/ 9639483 w 11830043"/>
              <a:gd name="connsiteY4508" fmla="*/ 2181305 h 6533995"/>
              <a:gd name="connsiteX4509" fmla="*/ 9649203 w 11830043"/>
              <a:gd name="connsiteY4509" fmla="*/ 2171571 h 6533995"/>
              <a:gd name="connsiteX4510" fmla="*/ 9890432 w 11830043"/>
              <a:gd name="connsiteY4510" fmla="*/ 2171569 h 6533995"/>
              <a:gd name="connsiteX4511" fmla="*/ 9900152 w 11830043"/>
              <a:gd name="connsiteY4511" fmla="*/ 2181304 h 6533995"/>
              <a:gd name="connsiteX4512" fmla="*/ 9890432 w 11830043"/>
              <a:gd name="connsiteY4512" fmla="*/ 2191107 h 6533995"/>
              <a:gd name="connsiteX4513" fmla="*/ 9880648 w 11830043"/>
              <a:gd name="connsiteY4513" fmla="*/ 2181304 h 6533995"/>
              <a:gd name="connsiteX4514" fmla="*/ 9890432 w 11830043"/>
              <a:gd name="connsiteY4514" fmla="*/ 2171569 h 6533995"/>
              <a:gd name="connsiteX4515" fmla="*/ 10131660 w 11830043"/>
              <a:gd name="connsiteY4515" fmla="*/ 2171568 h 6533995"/>
              <a:gd name="connsiteX4516" fmla="*/ 10141444 w 11830043"/>
              <a:gd name="connsiteY4516" fmla="*/ 2181302 h 6533995"/>
              <a:gd name="connsiteX4517" fmla="*/ 10131660 w 11830043"/>
              <a:gd name="connsiteY4517" fmla="*/ 2191106 h 6533995"/>
              <a:gd name="connsiteX4518" fmla="*/ 10121940 w 11830043"/>
              <a:gd name="connsiteY4518" fmla="*/ 2181302 h 6533995"/>
              <a:gd name="connsiteX4519" fmla="*/ 10131660 w 11830043"/>
              <a:gd name="connsiteY4519" fmla="*/ 2171568 h 6533995"/>
              <a:gd name="connsiteX4520" fmla="*/ 10372888 w 11830043"/>
              <a:gd name="connsiteY4520" fmla="*/ 2171567 h 6533995"/>
              <a:gd name="connsiteX4521" fmla="*/ 10382673 w 11830043"/>
              <a:gd name="connsiteY4521" fmla="*/ 2181300 h 6533995"/>
              <a:gd name="connsiteX4522" fmla="*/ 10372888 w 11830043"/>
              <a:gd name="connsiteY4522" fmla="*/ 2191104 h 6533995"/>
              <a:gd name="connsiteX4523" fmla="*/ 10363168 w 11830043"/>
              <a:gd name="connsiteY4523" fmla="*/ 2181300 h 6533995"/>
              <a:gd name="connsiteX4524" fmla="*/ 10372888 w 11830043"/>
              <a:gd name="connsiteY4524" fmla="*/ 2171567 h 6533995"/>
              <a:gd name="connsiteX4525" fmla="*/ 10614116 w 11830043"/>
              <a:gd name="connsiteY4525" fmla="*/ 2171566 h 6533995"/>
              <a:gd name="connsiteX4526" fmla="*/ 10623901 w 11830043"/>
              <a:gd name="connsiteY4526" fmla="*/ 2181299 h 6533995"/>
              <a:gd name="connsiteX4527" fmla="*/ 10614116 w 11830043"/>
              <a:gd name="connsiteY4527" fmla="*/ 2191103 h 6533995"/>
              <a:gd name="connsiteX4528" fmla="*/ 10604396 w 11830043"/>
              <a:gd name="connsiteY4528" fmla="*/ 2181299 h 6533995"/>
              <a:gd name="connsiteX4529" fmla="*/ 10614116 w 11830043"/>
              <a:gd name="connsiteY4529" fmla="*/ 2171566 h 6533995"/>
              <a:gd name="connsiteX4530" fmla="*/ 10855345 w 11830043"/>
              <a:gd name="connsiteY4530" fmla="*/ 2171566 h 6533995"/>
              <a:gd name="connsiteX4531" fmla="*/ 10865065 w 11830043"/>
              <a:gd name="connsiteY4531" fmla="*/ 2181299 h 6533995"/>
              <a:gd name="connsiteX4532" fmla="*/ 10855345 w 11830043"/>
              <a:gd name="connsiteY4532" fmla="*/ 2191101 h 6533995"/>
              <a:gd name="connsiteX4533" fmla="*/ 10845625 w 11830043"/>
              <a:gd name="connsiteY4533" fmla="*/ 2181299 h 6533995"/>
              <a:gd name="connsiteX4534" fmla="*/ 10855345 w 11830043"/>
              <a:gd name="connsiteY4534" fmla="*/ 2171566 h 6533995"/>
              <a:gd name="connsiteX4535" fmla="*/ 11096574 w 11830043"/>
              <a:gd name="connsiteY4535" fmla="*/ 2171564 h 6533995"/>
              <a:gd name="connsiteX4536" fmla="*/ 11106294 w 11830043"/>
              <a:gd name="connsiteY4536" fmla="*/ 2181297 h 6533995"/>
              <a:gd name="connsiteX4537" fmla="*/ 11096574 w 11830043"/>
              <a:gd name="connsiteY4537" fmla="*/ 2191099 h 6533995"/>
              <a:gd name="connsiteX4538" fmla="*/ 11086790 w 11830043"/>
              <a:gd name="connsiteY4538" fmla="*/ 2181297 h 6533995"/>
              <a:gd name="connsiteX4539" fmla="*/ 11096574 w 11830043"/>
              <a:gd name="connsiteY4539" fmla="*/ 2171564 h 6533995"/>
              <a:gd name="connsiteX4540" fmla="*/ 11337802 w 11830043"/>
              <a:gd name="connsiteY4540" fmla="*/ 2171563 h 6533995"/>
              <a:gd name="connsiteX4541" fmla="*/ 11347587 w 11830043"/>
              <a:gd name="connsiteY4541" fmla="*/ 2181296 h 6533995"/>
              <a:gd name="connsiteX4542" fmla="*/ 11337802 w 11830043"/>
              <a:gd name="connsiteY4542" fmla="*/ 2191097 h 6533995"/>
              <a:gd name="connsiteX4543" fmla="*/ 11328082 w 11830043"/>
              <a:gd name="connsiteY4543" fmla="*/ 2181296 h 6533995"/>
              <a:gd name="connsiteX4544" fmla="*/ 11337802 w 11830043"/>
              <a:gd name="connsiteY4544" fmla="*/ 2171563 h 6533995"/>
              <a:gd name="connsiteX4545" fmla="*/ 11579030 w 11830043"/>
              <a:gd name="connsiteY4545" fmla="*/ 2171561 h 6533995"/>
              <a:gd name="connsiteX4546" fmla="*/ 11588815 w 11830043"/>
              <a:gd name="connsiteY4546" fmla="*/ 2181294 h 6533995"/>
              <a:gd name="connsiteX4547" fmla="*/ 11579030 w 11830043"/>
              <a:gd name="connsiteY4547" fmla="*/ 2191096 h 6533995"/>
              <a:gd name="connsiteX4548" fmla="*/ 11569310 w 11830043"/>
              <a:gd name="connsiteY4548" fmla="*/ 2181294 h 6533995"/>
              <a:gd name="connsiteX4549" fmla="*/ 11579030 w 11830043"/>
              <a:gd name="connsiteY4549" fmla="*/ 2171561 h 6533995"/>
              <a:gd name="connsiteX4550" fmla="*/ 11820259 w 11830043"/>
              <a:gd name="connsiteY4550" fmla="*/ 2171560 h 6533995"/>
              <a:gd name="connsiteX4551" fmla="*/ 11830043 w 11830043"/>
              <a:gd name="connsiteY4551" fmla="*/ 2181293 h 6533995"/>
              <a:gd name="connsiteX4552" fmla="*/ 11820259 w 11830043"/>
              <a:gd name="connsiteY4552" fmla="*/ 2191094 h 6533995"/>
              <a:gd name="connsiteX4553" fmla="*/ 11810539 w 11830043"/>
              <a:gd name="connsiteY4553" fmla="*/ 2181293 h 6533995"/>
              <a:gd name="connsiteX4554" fmla="*/ 11820259 w 11830043"/>
              <a:gd name="connsiteY4554" fmla="*/ 2171560 h 6533995"/>
              <a:gd name="connsiteX4555" fmla="*/ 9721 w 11830043"/>
              <a:gd name="connsiteY4555" fmla="*/ 2171559 h 6533995"/>
              <a:gd name="connsiteX4556" fmla="*/ 19505 w 11830043"/>
              <a:gd name="connsiteY4556" fmla="*/ 2181291 h 6533995"/>
              <a:gd name="connsiteX4557" fmla="*/ 9721 w 11830043"/>
              <a:gd name="connsiteY4557" fmla="*/ 2191092 h 6533995"/>
              <a:gd name="connsiteX4558" fmla="*/ 1 w 11830043"/>
              <a:gd name="connsiteY4558" fmla="*/ 2181291 h 6533995"/>
              <a:gd name="connsiteX4559" fmla="*/ 9721 w 11830043"/>
              <a:gd name="connsiteY4559" fmla="*/ 2171559 h 6533995"/>
              <a:gd name="connsiteX4560" fmla="*/ 251005 w 11830043"/>
              <a:gd name="connsiteY4560" fmla="*/ 2171558 h 6533995"/>
              <a:gd name="connsiteX4561" fmla="*/ 260788 w 11830043"/>
              <a:gd name="connsiteY4561" fmla="*/ 2181290 h 6533995"/>
              <a:gd name="connsiteX4562" fmla="*/ 251005 w 11830043"/>
              <a:gd name="connsiteY4562" fmla="*/ 2191091 h 6533995"/>
              <a:gd name="connsiteX4563" fmla="*/ 241285 w 11830043"/>
              <a:gd name="connsiteY4563" fmla="*/ 2181290 h 6533995"/>
              <a:gd name="connsiteX4564" fmla="*/ 251005 w 11830043"/>
              <a:gd name="connsiteY4564" fmla="*/ 2171558 h 6533995"/>
              <a:gd name="connsiteX4565" fmla="*/ 492224 w 11830043"/>
              <a:gd name="connsiteY4565" fmla="*/ 2171557 h 6533995"/>
              <a:gd name="connsiteX4566" fmla="*/ 501944 w 11830043"/>
              <a:gd name="connsiteY4566" fmla="*/ 2181289 h 6533995"/>
              <a:gd name="connsiteX4567" fmla="*/ 492224 w 11830043"/>
              <a:gd name="connsiteY4567" fmla="*/ 2191089 h 6533995"/>
              <a:gd name="connsiteX4568" fmla="*/ 482440 w 11830043"/>
              <a:gd name="connsiteY4568" fmla="*/ 2181289 h 6533995"/>
              <a:gd name="connsiteX4569" fmla="*/ 492224 w 11830043"/>
              <a:gd name="connsiteY4569" fmla="*/ 2171557 h 6533995"/>
              <a:gd name="connsiteX4570" fmla="*/ 733445 w 11830043"/>
              <a:gd name="connsiteY4570" fmla="*/ 2171556 h 6533995"/>
              <a:gd name="connsiteX4571" fmla="*/ 743165 w 11830043"/>
              <a:gd name="connsiteY4571" fmla="*/ 2181288 h 6533995"/>
              <a:gd name="connsiteX4572" fmla="*/ 733445 w 11830043"/>
              <a:gd name="connsiteY4572" fmla="*/ 2191088 h 6533995"/>
              <a:gd name="connsiteX4573" fmla="*/ 723661 w 11830043"/>
              <a:gd name="connsiteY4573" fmla="*/ 2181288 h 6533995"/>
              <a:gd name="connsiteX4574" fmla="*/ 733445 w 11830043"/>
              <a:gd name="connsiteY4574" fmla="*/ 2171556 h 6533995"/>
              <a:gd name="connsiteX4575" fmla="*/ 974665 w 11830043"/>
              <a:gd name="connsiteY4575" fmla="*/ 2171555 h 6533995"/>
              <a:gd name="connsiteX4576" fmla="*/ 984449 w 11830043"/>
              <a:gd name="connsiteY4576" fmla="*/ 2181286 h 6533995"/>
              <a:gd name="connsiteX4577" fmla="*/ 974665 w 11830043"/>
              <a:gd name="connsiteY4577" fmla="*/ 2191086 h 6533995"/>
              <a:gd name="connsiteX4578" fmla="*/ 964945 w 11830043"/>
              <a:gd name="connsiteY4578" fmla="*/ 2181286 h 6533995"/>
              <a:gd name="connsiteX4579" fmla="*/ 974665 w 11830043"/>
              <a:gd name="connsiteY4579" fmla="*/ 2171555 h 6533995"/>
              <a:gd name="connsiteX4580" fmla="*/ 1215885 w 11830043"/>
              <a:gd name="connsiteY4580" fmla="*/ 2171553 h 6533995"/>
              <a:gd name="connsiteX4581" fmla="*/ 1225669 w 11830043"/>
              <a:gd name="connsiteY4581" fmla="*/ 2181285 h 6533995"/>
              <a:gd name="connsiteX4582" fmla="*/ 1215885 w 11830043"/>
              <a:gd name="connsiteY4582" fmla="*/ 2191084 h 6533995"/>
              <a:gd name="connsiteX4583" fmla="*/ 1206165 w 11830043"/>
              <a:gd name="connsiteY4583" fmla="*/ 2181285 h 6533995"/>
              <a:gd name="connsiteX4584" fmla="*/ 1215885 w 11830043"/>
              <a:gd name="connsiteY4584" fmla="*/ 2171553 h 6533995"/>
              <a:gd name="connsiteX4585" fmla="*/ 1457106 w 11830043"/>
              <a:gd name="connsiteY4585" fmla="*/ 2171552 h 6533995"/>
              <a:gd name="connsiteX4586" fmla="*/ 1466826 w 11830043"/>
              <a:gd name="connsiteY4586" fmla="*/ 2181284 h 6533995"/>
              <a:gd name="connsiteX4587" fmla="*/ 1457106 w 11830043"/>
              <a:gd name="connsiteY4587" fmla="*/ 2191082 h 6533995"/>
              <a:gd name="connsiteX4588" fmla="*/ 1447322 w 11830043"/>
              <a:gd name="connsiteY4588" fmla="*/ 2181284 h 6533995"/>
              <a:gd name="connsiteX4589" fmla="*/ 1457106 w 11830043"/>
              <a:gd name="connsiteY4589" fmla="*/ 2171552 h 6533995"/>
              <a:gd name="connsiteX4590" fmla="*/ 1698331 w 11830043"/>
              <a:gd name="connsiteY4590" fmla="*/ 2171551 h 6533995"/>
              <a:gd name="connsiteX4591" fmla="*/ 1708117 w 11830043"/>
              <a:gd name="connsiteY4591" fmla="*/ 2181282 h 6533995"/>
              <a:gd name="connsiteX4592" fmla="*/ 1698331 w 11830043"/>
              <a:gd name="connsiteY4592" fmla="*/ 2191081 h 6533995"/>
              <a:gd name="connsiteX4593" fmla="*/ 1688546 w 11830043"/>
              <a:gd name="connsiteY4593" fmla="*/ 2181282 h 6533995"/>
              <a:gd name="connsiteX4594" fmla="*/ 1698331 w 11830043"/>
              <a:gd name="connsiteY4594" fmla="*/ 2171551 h 6533995"/>
              <a:gd name="connsiteX4595" fmla="*/ 1939580 w 11830043"/>
              <a:gd name="connsiteY4595" fmla="*/ 2171550 h 6533995"/>
              <a:gd name="connsiteX4596" fmla="*/ 1949364 w 11830043"/>
              <a:gd name="connsiteY4596" fmla="*/ 2181281 h 6533995"/>
              <a:gd name="connsiteX4597" fmla="*/ 1939580 w 11830043"/>
              <a:gd name="connsiteY4597" fmla="*/ 2191079 h 6533995"/>
              <a:gd name="connsiteX4598" fmla="*/ 1929860 w 11830043"/>
              <a:gd name="connsiteY4598" fmla="*/ 2181281 h 6533995"/>
              <a:gd name="connsiteX4599" fmla="*/ 1939580 w 11830043"/>
              <a:gd name="connsiteY4599" fmla="*/ 2171550 h 6533995"/>
              <a:gd name="connsiteX4600" fmla="*/ 2180788 w 11830043"/>
              <a:gd name="connsiteY4600" fmla="*/ 2171549 h 6533995"/>
              <a:gd name="connsiteX4601" fmla="*/ 2190580 w 11830043"/>
              <a:gd name="connsiteY4601" fmla="*/ 2181279 h 6533995"/>
              <a:gd name="connsiteX4602" fmla="*/ 2180788 w 11830043"/>
              <a:gd name="connsiteY4602" fmla="*/ 2191077 h 6533995"/>
              <a:gd name="connsiteX4603" fmla="*/ 2171083 w 11830043"/>
              <a:gd name="connsiteY4603" fmla="*/ 2181279 h 6533995"/>
              <a:gd name="connsiteX4604" fmla="*/ 2180788 w 11830043"/>
              <a:gd name="connsiteY4604" fmla="*/ 2171549 h 6533995"/>
              <a:gd name="connsiteX4605" fmla="*/ 2422037 w 11830043"/>
              <a:gd name="connsiteY4605" fmla="*/ 2171548 h 6533995"/>
              <a:gd name="connsiteX4606" fmla="*/ 2431752 w 11830043"/>
              <a:gd name="connsiteY4606" fmla="*/ 2181278 h 6533995"/>
              <a:gd name="connsiteX4607" fmla="*/ 2422037 w 11830043"/>
              <a:gd name="connsiteY4607" fmla="*/ 2191075 h 6533995"/>
              <a:gd name="connsiteX4608" fmla="*/ 2412256 w 11830043"/>
              <a:gd name="connsiteY4608" fmla="*/ 2181278 h 6533995"/>
              <a:gd name="connsiteX4609" fmla="*/ 2422037 w 11830043"/>
              <a:gd name="connsiteY4609" fmla="*/ 2171548 h 6533995"/>
              <a:gd name="connsiteX4610" fmla="*/ 2663275 w 11830043"/>
              <a:gd name="connsiteY4610" fmla="*/ 2171546 h 6533995"/>
              <a:gd name="connsiteX4611" fmla="*/ 2672996 w 11830043"/>
              <a:gd name="connsiteY4611" fmla="*/ 2181277 h 6533995"/>
              <a:gd name="connsiteX4612" fmla="*/ 2663275 w 11830043"/>
              <a:gd name="connsiteY4612" fmla="*/ 2191074 h 6533995"/>
              <a:gd name="connsiteX4613" fmla="*/ 2653491 w 11830043"/>
              <a:gd name="connsiteY4613" fmla="*/ 2181277 h 6533995"/>
              <a:gd name="connsiteX4614" fmla="*/ 2663275 w 11830043"/>
              <a:gd name="connsiteY4614" fmla="*/ 2171546 h 6533995"/>
              <a:gd name="connsiteX4615" fmla="*/ 2904571 w 11830043"/>
              <a:gd name="connsiteY4615" fmla="*/ 2171545 h 6533995"/>
              <a:gd name="connsiteX4616" fmla="*/ 2914354 w 11830043"/>
              <a:gd name="connsiteY4616" fmla="*/ 2181276 h 6533995"/>
              <a:gd name="connsiteX4617" fmla="*/ 2904571 w 11830043"/>
              <a:gd name="connsiteY4617" fmla="*/ 2191072 h 6533995"/>
              <a:gd name="connsiteX4618" fmla="*/ 2894790 w 11830043"/>
              <a:gd name="connsiteY4618" fmla="*/ 2181276 h 6533995"/>
              <a:gd name="connsiteX4619" fmla="*/ 2904571 w 11830043"/>
              <a:gd name="connsiteY4619" fmla="*/ 2171545 h 6533995"/>
              <a:gd name="connsiteX4620" fmla="*/ 3145750 w 11830043"/>
              <a:gd name="connsiteY4620" fmla="*/ 2171544 h 6533995"/>
              <a:gd name="connsiteX4621" fmla="*/ 3155532 w 11830043"/>
              <a:gd name="connsiteY4621" fmla="*/ 2181274 h 6533995"/>
              <a:gd name="connsiteX4622" fmla="*/ 3145750 w 11830043"/>
              <a:gd name="connsiteY4622" fmla="*/ 2191070 h 6533995"/>
              <a:gd name="connsiteX4623" fmla="*/ 3136032 w 11830043"/>
              <a:gd name="connsiteY4623" fmla="*/ 2181274 h 6533995"/>
              <a:gd name="connsiteX4624" fmla="*/ 3145750 w 11830043"/>
              <a:gd name="connsiteY4624" fmla="*/ 2171544 h 6533995"/>
              <a:gd name="connsiteX4625" fmla="*/ 3386958 w 11830043"/>
              <a:gd name="connsiteY4625" fmla="*/ 2171543 h 6533995"/>
              <a:gd name="connsiteX4626" fmla="*/ 3396743 w 11830043"/>
              <a:gd name="connsiteY4626" fmla="*/ 2181273 h 6533995"/>
              <a:gd name="connsiteX4627" fmla="*/ 3386958 w 11830043"/>
              <a:gd name="connsiteY4627" fmla="*/ 2191069 h 6533995"/>
              <a:gd name="connsiteX4628" fmla="*/ 3377235 w 11830043"/>
              <a:gd name="connsiteY4628" fmla="*/ 2181273 h 6533995"/>
              <a:gd name="connsiteX4629" fmla="*/ 3386958 w 11830043"/>
              <a:gd name="connsiteY4629" fmla="*/ 2171543 h 6533995"/>
              <a:gd name="connsiteX4630" fmla="*/ 3628211 w 11830043"/>
              <a:gd name="connsiteY4630" fmla="*/ 2171541 h 6533995"/>
              <a:gd name="connsiteX4631" fmla="*/ 3637936 w 11830043"/>
              <a:gd name="connsiteY4631" fmla="*/ 2181272 h 6533995"/>
              <a:gd name="connsiteX4632" fmla="*/ 3628211 w 11830043"/>
              <a:gd name="connsiteY4632" fmla="*/ 2191067 h 6533995"/>
              <a:gd name="connsiteX4633" fmla="*/ 3618429 w 11830043"/>
              <a:gd name="connsiteY4633" fmla="*/ 2181272 h 6533995"/>
              <a:gd name="connsiteX4634" fmla="*/ 3628211 w 11830043"/>
              <a:gd name="connsiteY4634" fmla="*/ 2171541 h 6533995"/>
              <a:gd name="connsiteX4635" fmla="*/ 3869430 w 11830043"/>
              <a:gd name="connsiteY4635" fmla="*/ 2171540 h 6533995"/>
              <a:gd name="connsiteX4636" fmla="*/ 3879147 w 11830043"/>
              <a:gd name="connsiteY4636" fmla="*/ 2181270 h 6533995"/>
              <a:gd name="connsiteX4637" fmla="*/ 3869430 w 11830043"/>
              <a:gd name="connsiteY4637" fmla="*/ 2191066 h 6533995"/>
              <a:gd name="connsiteX4638" fmla="*/ 3859646 w 11830043"/>
              <a:gd name="connsiteY4638" fmla="*/ 2181270 h 6533995"/>
              <a:gd name="connsiteX4639" fmla="*/ 3869430 w 11830043"/>
              <a:gd name="connsiteY4639" fmla="*/ 2171540 h 6533995"/>
              <a:gd name="connsiteX4640" fmla="*/ 4110581 w 11830043"/>
              <a:gd name="connsiteY4640" fmla="*/ 2171540 h 6533995"/>
              <a:gd name="connsiteX4641" fmla="*/ 4120362 w 11830043"/>
              <a:gd name="connsiteY4641" fmla="*/ 2181269 h 6533995"/>
              <a:gd name="connsiteX4642" fmla="*/ 4110581 w 11830043"/>
              <a:gd name="connsiteY4642" fmla="*/ 2191064 h 6533995"/>
              <a:gd name="connsiteX4643" fmla="*/ 4100799 w 11830043"/>
              <a:gd name="connsiteY4643" fmla="*/ 2181269 h 6533995"/>
              <a:gd name="connsiteX4644" fmla="*/ 4110581 w 11830043"/>
              <a:gd name="connsiteY4644" fmla="*/ 2171540 h 6533995"/>
              <a:gd name="connsiteX4645" fmla="*/ 4351806 w 11830043"/>
              <a:gd name="connsiteY4645" fmla="*/ 2171539 h 6533995"/>
              <a:gd name="connsiteX4646" fmla="*/ 4361580 w 11830043"/>
              <a:gd name="connsiteY4646" fmla="*/ 2181268 h 6533995"/>
              <a:gd name="connsiteX4647" fmla="*/ 4351806 w 11830043"/>
              <a:gd name="connsiteY4647" fmla="*/ 2191062 h 6533995"/>
              <a:gd name="connsiteX4648" fmla="*/ 4342006 w 11830043"/>
              <a:gd name="connsiteY4648" fmla="*/ 2181268 h 6533995"/>
              <a:gd name="connsiteX4649" fmla="*/ 4351806 w 11830043"/>
              <a:gd name="connsiteY4649" fmla="*/ 2171539 h 6533995"/>
              <a:gd name="connsiteX4650" fmla="*/ 4593017 w 11830043"/>
              <a:gd name="connsiteY4650" fmla="*/ 2171537 h 6533995"/>
              <a:gd name="connsiteX4651" fmla="*/ 4602795 w 11830043"/>
              <a:gd name="connsiteY4651" fmla="*/ 2181266 h 6533995"/>
              <a:gd name="connsiteX4652" fmla="*/ 4593017 w 11830043"/>
              <a:gd name="connsiteY4652" fmla="*/ 2191060 h 6533995"/>
              <a:gd name="connsiteX4653" fmla="*/ 4583304 w 11830043"/>
              <a:gd name="connsiteY4653" fmla="*/ 2181266 h 6533995"/>
              <a:gd name="connsiteX4654" fmla="*/ 4593017 w 11830043"/>
              <a:gd name="connsiteY4654" fmla="*/ 2171537 h 6533995"/>
              <a:gd name="connsiteX4655" fmla="*/ 4834252 w 11830043"/>
              <a:gd name="connsiteY4655" fmla="*/ 2171536 h 6533995"/>
              <a:gd name="connsiteX4656" fmla="*/ 4844040 w 11830043"/>
              <a:gd name="connsiteY4656" fmla="*/ 2181265 h 6533995"/>
              <a:gd name="connsiteX4657" fmla="*/ 4834252 w 11830043"/>
              <a:gd name="connsiteY4657" fmla="*/ 2191059 h 6533995"/>
              <a:gd name="connsiteX4658" fmla="*/ 4824534 w 11830043"/>
              <a:gd name="connsiteY4658" fmla="*/ 2181265 h 6533995"/>
              <a:gd name="connsiteX4659" fmla="*/ 4834252 w 11830043"/>
              <a:gd name="connsiteY4659" fmla="*/ 2171536 h 6533995"/>
              <a:gd name="connsiteX4660" fmla="*/ 5075485 w 11830043"/>
              <a:gd name="connsiteY4660" fmla="*/ 2171535 h 6533995"/>
              <a:gd name="connsiteX4661" fmla="*/ 5085201 w 11830043"/>
              <a:gd name="connsiteY4661" fmla="*/ 2181263 h 6533995"/>
              <a:gd name="connsiteX4662" fmla="*/ 5075485 w 11830043"/>
              <a:gd name="connsiteY4662" fmla="*/ 2191057 h 6533995"/>
              <a:gd name="connsiteX4663" fmla="*/ 5065704 w 11830043"/>
              <a:gd name="connsiteY4663" fmla="*/ 2181263 h 6533995"/>
              <a:gd name="connsiteX4664" fmla="*/ 5075485 w 11830043"/>
              <a:gd name="connsiteY4664" fmla="*/ 2171535 h 6533995"/>
              <a:gd name="connsiteX4665" fmla="*/ 5316710 w 11830043"/>
              <a:gd name="connsiteY4665" fmla="*/ 2171533 h 6533995"/>
              <a:gd name="connsiteX4666" fmla="*/ 5326429 w 11830043"/>
              <a:gd name="connsiteY4666" fmla="*/ 2181262 h 6533995"/>
              <a:gd name="connsiteX4667" fmla="*/ 5316710 w 11830043"/>
              <a:gd name="connsiteY4667" fmla="*/ 2191055 h 6533995"/>
              <a:gd name="connsiteX4668" fmla="*/ 5306924 w 11830043"/>
              <a:gd name="connsiteY4668" fmla="*/ 2181262 h 6533995"/>
              <a:gd name="connsiteX4669" fmla="*/ 5316710 w 11830043"/>
              <a:gd name="connsiteY4669" fmla="*/ 2171533 h 6533995"/>
              <a:gd name="connsiteX4670" fmla="*/ 5557991 w 11830043"/>
              <a:gd name="connsiteY4670" fmla="*/ 2171532 h 6533995"/>
              <a:gd name="connsiteX4671" fmla="*/ 5567774 w 11830043"/>
              <a:gd name="connsiteY4671" fmla="*/ 2181261 h 6533995"/>
              <a:gd name="connsiteX4672" fmla="*/ 5557991 w 11830043"/>
              <a:gd name="connsiteY4672" fmla="*/ 2191054 h 6533995"/>
              <a:gd name="connsiteX4673" fmla="*/ 5548208 w 11830043"/>
              <a:gd name="connsiteY4673" fmla="*/ 2181261 h 6533995"/>
              <a:gd name="connsiteX4674" fmla="*/ 5557991 w 11830043"/>
              <a:gd name="connsiteY4674" fmla="*/ 2171532 h 6533995"/>
              <a:gd name="connsiteX4675" fmla="*/ 5799205 w 11830043"/>
              <a:gd name="connsiteY4675" fmla="*/ 2171531 h 6533995"/>
              <a:gd name="connsiteX4676" fmla="*/ 5808989 w 11830043"/>
              <a:gd name="connsiteY4676" fmla="*/ 2181260 h 6533995"/>
              <a:gd name="connsiteX4677" fmla="*/ 5799205 w 11830043"/>
              <a:gd name="connsiteY4677" fmla="*/ 2191052 h 6533995"/>
              <a:gd name="connsiteX4678" fmla="*/ 5789486 w 11830043"/>
              <a:gd name="connsiteY4678" fmla="*/ 2181260 h 6533995"/>
              <a:gd name="connsiteX4679" fmla="*/ 5799205 w 11830043"/>
              <a:gd name="connsiteY4679" fmla="*/ 2171531 h 6533995"/>
              <a:gd name="connsiteX4680" fmla="*/ 6040432 w 11830043"/>
              <a:gd name="connsiteY4680" fmla="*/ 2171530 h 6533995"/>
              <a:gd name="connsiteX4681" fmla="*/ 6050216 w 11830043"/>
              <a:gd name="connsiteY4681" fmla="*/ 2181259 h 6533995"/>
              <a:gd name="connsiteX4682" fmla="*/ 6040432 w 11830043"/>
              <a:gd name="connsiteY4682" fmla="*/ 2191050 h 6533995"/>
              <a:gd name="connsiteX4683" fmla="*/ 6030712 w 11830043"/>
              <a:gd name="connsiteY4683" fmla="*/ 2181259 h 6533995"/>
              <a:gd name="connsiteX4684" fmla="*/ 6040432 w 11830043"/>
              <a:gd name="connsiteY4684" fmla="*/ 2171530 h 6533995"/>
              <a:gd name="connsiteX4685" fmla="*/ 6281661 w 11830043"/>
              <a:gd name="connsiteY4685" fmla="*/ 2171529 h 6533995"/>
              <a:gd name="connsiteX4686" fmla="*/ 6291381 w 11830043"/>
              <a:gd name="connsiteY4686" fmla="*/ 2181257 h 6533995"/>
              <a:gd name="connsiteX4687" fmla="*/ 6281661 w 11830043"/>
              <a:gd name="connsiteY4687" fmla="*/ 2191049 h 6533995"/>
              <a:gd name="connsiteX4688" fmla="*/ 6271877 w 11830043"/>
              <a:gd name="connsiteY4688" fmla="*/ 2181257 h 6533995"/>
              <a:gd name="connsiteX4689" fmla="*/ 6281661 w 11830043"/>
              <a:gd name="connsiteY4689" fmla="*/ 2171529 h 6533995"/>
              <a:gd name="connsiteX4690" fmla="*/ 6522889 w 11830043"/>
              <a:gd name="connsiteY4690" fmla="*/ 2171528 h 6533995"/>
              <a:gd name="connsiteX4691" fmla="*/ 6532610 w 11830043"/>
              <a:gd name="connsiteY4691" fmla="*/ 2181256 h 6533995"/>
              <a:gd name="connsiteX4692" fmla="*/ 6522889 w 11830043"/>
              <a:gd name="connsiteY4692" fmla="*/ 2191047 h 6533995"/>
              <a:gd name="connsiteX4693" fmla="*/ 6513105 w 11830043"/>
              <a:gd name="connsiteY4693" fmla="*/ 2181256 h 6533995"/>
              <a:gd name="connsiteX4694" fmla="*/ 6522889 w 11830043"/>
              <a:gd name="connsiteY4694" fmla="*/ 2171528 h 6533995"/>
              <a:gd name="connsiteX4695" fmla="*/ 6764118 w 11830043"/>
              <a:gd name="connsiteY4695" fmla="*/ 2171527 h 6533995"/>
              <a:gd name="connsiteX4696" fmla="*/ 6773902 w 11830043"/>
              <a:gd name="connsiteY4696" fmla="*/ 2181254 h 6533995"/>
              <a:gd name="connsiteX4697" fmla="*/ 6764118 w 11830043"/>
              <a:gd name="connsiteY4697" fmla="*/ 2191045 h 6533995"/>
              <a:gd name="connsiteX4698" fmla="*/ 6754335 w 11830043"/>
              <a:gd name="connsiteY4698" fmla="*/ 2181254 h 6533995"/>
              <a:gd name="connsiteX4699" fmla="*/ 6764118 w 11830043"/>
              <a:gd name="connsiteY4699" fmla="*/ 2171527 h 6533995"/>
              <a:gd name="connsiteX4700" fmla="*/ 7005346 w 11830043"/>
              <a:gd name="connsiteY4700" fmla="*/ 2171526 h 6533995"/>
              <a:gd name="connsiteX4701" fmla="*/ 7015130 w 11830043"/>
              <a:gd name="connsiteY4701" fmla="*/ 2181252 h 6533995"/>
              <a:gd name="connsiteX4702" fmla="*/ 7005346 w 11830043"/>
              <a:gd name="connsiteY4702" fmla="*/ 2191044 h 6533995"/>
              <a:gd name="connsiteX4703" fmla="*/ 6995626 w 11830043"/>
              <a:gd name="connsiteY4703" fmla="*/ 2181252 h 6533995"/>
              <a:gd name="connsiteX4704" fmla="*/ 7005346 w 11830043"/>
              <a:gd name="connsiteY4704" fmla="*/ 2171526 h 6533995"/>
              <a:gd name="connsiteX4705" fmla="*/ 7246575 w 11830043"/>
              <a:gd name="connsiteY4705" fmla="*/ 2171524 h 6533995"/>
              <a:gd name="connsiteX4706" fmla="*/ 7256359 w 11830043"/>
              <a:gd name="connsiteY4706" fmla="*/ 2181251 h 6533995"/>
              <a:gd name="connsiteX4707" fmla="*/ 7246575 w 11830043"/>
              <a:gd name="connsiteY4707" fmla="*/ 2191042 h 6533995"/>
              <a:gd name="connsiteX4708" fmla="*/ 7236855 w 11830043"/>
              <a:gd name="connsiteY4708" fmla="*/ 2181251 h 6533995"/>
              <a:gd name="connsiteX4709" fmla="*/ 7246575 w 11830043"/>
              <a:gd name="connsiteY4709" fmla="*/ 2171524 h 6533995"/>
              <a:gd name="connsiteX4710" fmla="*/ 7487803 w 11830043"/>
              <a:gd name="connsiteY4710" fmla="*/ 2171523 h 6533995"/>
              <a:gd name="connsiteX4711" fmla="*/ 7497524 w 11830043"/>
              <a:gd name="connsiteY4711" fmla="*/ 2181251 h 6533995"/>
              <a:gd name="connsiteX4712" fmla="*/ 7487803 w 11830043"/>
              <a:gd name="connsiteY4712" fmla="*/ 2191040 h 6533995"/>
              <a:gd name="connsiteX4713" fmla="*/ 7478019 w 11830043"/>
              <a:gd name="connsiteY4713" fmla="*/ 2181251 h 6533995"/>
              <a:gd name="connsiteX4714" fmla="*/ 7487803 w 11830043"/>
              <a:gd name="connsiteY4714" fmla="*/ 2171523 h 6533995"/>
              <a:gd name="connsiteX4715" fmla="*/ 7729032 w 11830043"/>
              <a:gd name="connsiteY4715" fmla="*/ 2171522 h 6533995"/>
              <a:gd name="connsiteX4716" fmla="*/ 7738753 w 11830043"/>
              <a:gd name="connsiteY4716" fmla="*/ 2181249 h 6533995"/>
              <a:gd name="connsiteX4717" fmla="*/ 7729032 w 11830043"/>
              <a:gd name="connsiteY4717" fmla="*/ 2191038 h 6533995"/>
              <a:gd name="connsiteX4718" fmla="*/ 7719249 w 11830043"/>
              <a:gd name="connsiteY4718" fmla="*/ 2181249 h 6533995"/>
              <a:gd name="connsiteX4719" fmla="*/ 7729032 w 11830043"/>
              <a:gd name="connsiteY4719" fmla="*/ 2171522 h 6533995"/>
              <a:gd name="connsiteX4720" fmla="*/ 7970260 w 11830043"/>
              <a:gd name="connsiteY4720" fmla="*/ 2171521 h 6533995"/>
              <a:gd name="connsiteX4721" fmla="*/ 7980044 w 11830043"/>
              <a:gd name="connsiteY4721" fmla="*/ 2181248 h 6533995"/>
              <a:gd name="connsiteX4722" fmla="*/ 7970260 w 11830043"/>
              <a:gd name="connsiteY4722" fmla="*/ 2191037 h 6533995"/>
              <a:gd name="connsiteX4723" fmla="*/ 7960477 w 11830043"/>
              <a:gd name="connsiteY4723" fmla="*/ 2181248 h 6533995"/>
              <a:gd name="connsiteX4724" fmla="*/ 7970260 w 11830043"/>
              <a:gd name="connsiteY4724" fmla="*/ 2171521 h 6533995"/>
              <a:gd name="connsiteX4725" fmla="*/ 8211553 w 11830043"/>
              <a:gd name="connsiteY4725" fmla="*/ 2171520 h 6533995"/>
              <a:gd name="connsiteX4726" fmla="*/ 8221273 w 11830043"/>
              <a:gd name="connsiteY4726" fmla="*/ 2181246 h 6533995"/>
              <a:gd name="connsiteX4727" fmla="*/ 8211553 w 11830043"/>
              <a:gd name="connsiteY4727" fmla="*/ 2191035 h 6533995"/>
              <a:gd name="connsiteX4728" fmla="*/ 8201769 w 11830043"/>
              <a:gd name="connsiteY4728" fmla="*/ 2181246 h 6533995"/>
              <a:gd name="connsiteX4729" fmla="*/ 8211553 w 11830043"/>
              <a:gd name="connsiteY4729" fmla="*/ 2171520 h 6533995"/>
              <a:gd name="connsiteX4730" fmla="*/ 8452781 w 11830043"/>
              <a:gd name="connsiteY4730" fmla="*/ 2171519 h 6533995"/>
              <a:gd name="connsiteX4731" fmla="*/ 8462566 w 11830043"/>
              <a:gd name="connsiteY4731" fmla="*/ 2181245 h 6533995"/>
              <a:gd name="connsiteX4732" fmla="*/ 8452781 w 11830043"/>
              <a:gd name="connsiteY4732" fmla="*/ 2191033 h 6533995"/>
              <a:gd name="connsiteX4733" fmla="*/ 8443061 w 11830043"/>
              <a:gd name="connsiteY4733" fmla="*/ 2181245 h 6533995"/>
              <a:gd name="connsiteX4734" fmla="*/ 8452781 w 11830043"/>
              <a:gd name="connsiteY4734" fmla="*/ 2171519 h 6533995"/>
              <a:gd name="connsiteX4735" fmla="*/ 8694009 w 11830043"/>
              <a:gd name="connsiteY4735" fmla="*/ 2171518 h 6533995"/>
              <a:gd name="connsiteX4736" fmla="*/ 8703730 w 11830043"/>
              <a:gd name="connsiteY4736" fmla="*/ 2181243 h 6533995"/>
              <a:gd name="connsiteX4737" fmla="*/ 8694009 w 11830043"/>
              <a:gd name="connsiteY4737" fmla="*/ 2191032 h 6533995"/>
              <a:gd name="connsiteX4738" fmla="*/ 8684289 w 11830043"/>
              <a:gd name="connsiteY4738" fmla="*/ 2181243 h 6533995"/>
              <a:gd name="connsiteX4739" fmla="*/ 8694009 w 11830043"/>
              <a:gd name="connsiteY4739" fmla="*/ 2171518 h 6533995"/>
              <a:gd name="connsiteX4740" fmla="*/ 8935237 w 11830043"/>
              <a:gd name="connsiteY4740" fmla="*/ 2171518 h 6533995"/>
              <a:gd name="connsiteX4741" fmla="*/ 8944958 w 11830043"/>
              <a:gd name="connsiteY4741" fmla="*/ 2181242 h 6533995"/>
              <a:gd name="connsiteX4742" fmla="*/ 8935237 w 11830043"/>
              <a:gd name="connsiteY4742" fmla="*/ 2191030 h 6533995"/>
              <a:gd name="connsiteX4743" fmla="*/ 8925454 w 11830043"/>
              <a:gd name="connsiteY4743" fmla="*/ 2181242 h 6533995"/>
              <a:gd name="connsiteX4744" fmla="*/ 8935237 w 11830043"/>
              <a:gd name="connsiteY4744" fmla="*/ 2171518 h 6533995"/>
              <a:gd name="connsiteX4745" fmla="*/ 9176467 w 11830043"/>
              <a:gd name="connsiteY4745" fmla="*/ 2171516 h 6533995"/>
              <a:gd name="connsiteX4746" fmla="*/ 9186187 w 11830043"/>
              <a:gd name="connsiteY4746" fmla="*/ 2181241 h 6533995"/>
              <a:gd name="connsiteX4747" fmla="*/ 9176467 w 11830043"/>
              <a:gd name="connsiteY4747" fmla="*/ 2191029 h 6533995"/>
              <a:gd name="connsiteX4748" fmla="*/ 9166683 w 11830043"/>
              <a:gd name="connsiteY4748" fmla="*/ 2181241 h 6533995"/>
              <a:gd name="connsiteX4749" fmla="*/ 9176467 w 11830043"/>
              <a:gd name="connsiteY4749" fmla="*/ 2171516 h 6533995"/>
              <a:gd name="connsiteX4750" fmla="*/ 9417695 w 11830043"/>
              <a:gd name="connsiteY4750" fmla="*/ 2171515 h 6533995"/>
              <a:gd name="connsiteX4751" fmla="*/ 9427416 w 11830043"/>
              <a:gd name="connsiteY4751" fmla="*/ 2181239 h 6533995"/>
              <a:gd name="connsiteX4752" fmla="*/ 9417695 w 11830043"/>
              <a:gd name="connsiteY4752" fmla="*/ 2191027 h 6533995"/>
              <a:gd name="connsiteX4753" fmla="*/ 9407911 w 11830043"/>
              <a:gd name="connsiteY4753" fmla="*/ 2181239 h 6533995"/>
              <a:gd name="connsiteX4754" fmla="*/ 9417695 w 11830043"/>
              <a:gd name="connsiteY4754" fmla="*/ 2171515 h 6533995"/>
              <a:gd name="connsiteX4755" fmla="*/ 9649203 w 11830043"/>
              <a:gd name="connsiteY4755" fmla="*/ 1930353 h 6533995"/>
              <a:gd name="connsiteX4756" fmla="*/ 9658923 w 11830043"/>
              <a:gd name="connsiteY4756" fmla="*/ 1940093 h 6533995"/>
              <a:gd name="connsiteX4757" fmla="*/ 9649203 w 11830043"/>
              <a:gd name="connsiteY4757" fmla="*/ 1949817 h 6533995"/>
              <a:gd name="connsiteX4758" fmla="*/ 9639483 w 11830043"/>
              <a:gd name="connsiteY4758" fmla="*/ 1940093 h 6533995"/>
              <a:gd name="connsiteX4759" fmla="*/ 9649203 w 11830043"/>
              <a:gd name="connsiteY4759" fmla="*/ 1930353 h 6533995"/>
              <a:gd name="connsiteX4760" fmla="*/ 9890432 w 11830043"/>
              <a:gd name="connsiteY4760" fmla="*/ 1930351 h 6533995"/>
              <a:gd name="connsiteX4761" fmla="*/ 9900152 w 11830043"/>
              <a:gd name="connsiteY4761" fmla="*/ 1940091 h 6533995"/>
              <a:gd name="connsiteX4762" fmla="*/ 9890432 w 11830043"/>
              <a:gd name="connsiteY4762" fmla="*/ 1949814 h 6533995"/>
              <a:gd name="connsiteX4763" fmla="*/ 9880648 w 11830043"/>
              <a:gd name="connsiteY4763" fmla="*/ 1940091 h 6533995"/>
              <a:gd name="connsiteX4764" fmla="*/ 9890432 w 11830043"/>
              <a:gd name="connsiteY4764" fmla="*/ 1930351 h 6533995"/>
              <a:gd name="connsiteX4765" fmla="*/ 10131660 w 11830043"/>
              <a:gd name="connsiteY4765" fmla="*/ 1930347 h 6533995"/>
              <a:gd name="connsiteX4766" fmla="*/ 10141444 w 11830043"/>
              <a:gd name="connsiteY4766" fmla="*/ 1940088 h 6533995"/>
              <a:gd name="connsiteX4767" fmla="*/ 10131660 w 11830043"/>
              <a:gd name="connsiteY4767" fmla="*/ 1949811 h 6533995"/>
              <a:gd name="connsiteX4768" fmla="*/ 10121940 w 11830043"/>
              <a:gd name="connsiteY4768" fmla="*/ 1940088 h 6533995"/>
              <a:gd name="connsiteX4769" fmla="*/ 10131660 w 11830043"/>
              <a:gd name="connsiteY4769" fmla="*/ 1930347 h 6533995"/>
              <a:gd name="connsiteX4770" fmla="*/ 10372888 w 11830043"/>
              <a:gd name="connsiteY4770" fmla="*/ 1930344 h 6533995"/>
              <a:gd name="connsiteX4771" fmla="*/ 10382673 w 11830043"/>
              <a:gd name="connsiteY4771" fmla="*/ 1940086 h 6533995"/>
              <a:gd name="connsiteX4772" fmla="*/ 10372888 w 11830043"/>
              <a:gd name="connsiteY4772" fmla="*/ 1949809 h 6533995"/>
              <a:gd name="connsiteX4773" fmla="*/ 10363168 w 11830043"/>
              <a:gd name="connsiteY4773" fmla="*/ 1940086 h 6533995"/>
              <a:gd name="connsiteX4774" fmla="*/ 10372888 w 11830043"/>
              <a:gd name="connsiteY4774" fmla="*/ 1930344 h 6533995"/>
              <a:gd name="connsiteX4775" fmla="*/ 10614116 w 11830043"/>
              <a:gd name="connsiteY4775" fmla="*/ 1930341 h 6533995"/>
              <a:gd name="connsiteX4776" fmla="*/ 10623901 w 11830043"/>
              <a:gd name="connsiteY4776" fmla="*/ 1940084 h 6533995"/>
              <a:gd name="connsiteX4777" fmla="*/ 10614116 w 11830043"/>
              <a:gd name="connsiteY4777" fmla="*/ 1949807 h 6533995"/>
              <a:gd name="connsiteX4778" fmla="*/ 10604396 w 11830043"/>
              <a:gd name="connsiteY4778" fmla="*/ 1940084 h 6533995"/>
              <a:gd name="connsiteX4779" fmla="*/ 10614116 w 11830043"/>
              <a:gd name="connsiteY4779" fmla="*/ 1930341 h 6533995"/>
              <a:gd name="connsiteX4780" fmla="*/ 10855345 w 11830043"/>
              <a:gd name="connsiteY4780" fmla="*/ 1930338 h 6533995"/>
              <a:gd name="connsiteX4781" fmla="*/ 10865065 w 11830043"/>
              <a:gd name="connsiteY4781" fmla="*/ 1940082 h 6533995"/>
              <a:gd name="connsiteX4782" fmla="*/ 10855345 w 11830043"/>
              <a:gd name="connsiteY4782" fmla="*/ 1949805 h 6533995"/>
              <a:gd name="connsiteX4783" fmla="*/ 10845625 w 11830043"/>
              <a:gd name="connsiteY4783" fmla="*/ 1940082 h 6533995"/>
              <a:gd name="connsiteX4784" fmla="*/ 10855345 w 11830043"/>
              <a:gd name="connsiteY4784" fmla="*/ 1930338 h 6533995"/>
              <a:gd name="connsiteX4785" fmla="*/ 11096574 w 11830043"/>
              <a:gd name="connsiteY4785" fmla="*/ 1930335 h 6533995"/>
              <a:gd name="connsiteX4786" fmla="*/ 11106294 w 11830043"/>
              <a:gd name="connsiteY4786" fmla="*/ 1940079 h 6533995"/>
              <a:gd name="connsiteX4787" fmla="*/ 11096574 w 11830043"/>
              <a:gd name="connsiteY4787" fmla="*/ 1949802 h 6533995"/>
              <a:gd name="connsiteX4788" fmla="*/ 11086790 w 11830043"/>
              <a:gd name="connsiteY4788" fmla="*/ 1940079 h 6533995"/>
              <a:gd name="connsiteX4789" fmla="*/ 11096574 w 11830043"/>
              <a:gd name="connsiteY4789" fmla="*/ 1930335 h 6533995"/>
              <a:gd name="connsiteX4790" fmla="*/ 11337802 w 11830043"/>
              <a:gd name="connsiteY4790" fmla="*/ 1930332 h 6533995"/>
              <a:gd name="connsiteX4791" fmla="*/ 11347587 w 11830043"/>
              <a:gd name="connsiteY4791" fmla="*/ 1940077 h 6533995"/>
              <a:gd name="connsiteX4792" fmla="*/ 11337802 w 11830043"/>
              <a:gd name="connsiteY4792" fmla="*/ 1949800 h 6533995"/>
              <a:gd name="connsiteX4793" fmla="*/ 11328082 w 11830043"/>
              <a:gd name="connsiteY4793" fmla="*/ 1940077 h 6533995"/>
              <a:gd name="connsiteX4794" fmla="*/ 11337802 w 11830043"/>
              <a:gd name="connsiteY4794" fmla="*/ 1930332 h 6533995"/>
              <a:gd name="connsiteX4795" fmla="*/ 11579030 w 11830043"/>
              <a:gd name="connsiteY4795" fmla="*/ 1930329 h 6533995"/>
              <a:gd name="connsiteX4796" fmla="*/ 11588815 w 11830043"/>
              <a:gd name="connsiteY4796" fmla="*/ 1940075 h 6533995"/>
              <a:gd name="connsiteX4797" fmla="*/ 11579030 w 11830043"/>
              <a:gd name="connsiteY4797" fmla="*/ 1949798 h 6533995"/>
              <a:gd name="connsiteX4798" fmla="*/ 11569310 w 11830043"/>
              <a:gd name="connsiteY4798" fmla="*/ 1940075 h 6533995"/>
              <a:gd name="connsiteX4799" fmla="*/ 11579030 w 11830043"/>
              <a:gd name="connsiteY4799" fmla="*/ 1930329 h 6533995"/>
              <a:gd name="connsiteX4800" fmla="*/ 11820259 w 11830043"/>
              <a:gd name="connsiteY4800" fmla="*/ 1930326 h 6533995"/>
              <a:gd name="connsiteX4801" fmla="*/ 11830043 w 11830043"/>
              <a:gd name="connsiteY4801" fmla="*/ 1940073 h 6533995"/>
              <a:gd name="connsiteX4802" fmla="*/ 11820259 w 11830043"/>
              <a:gd name="connsiteY4802" fmla="*/ 1949795 h 6533995"/>
              <a:gd name="connsiteX4803" fmla="*/ 11810539 w 11830043"/>
              <a:gd name="connsiteY4803" fmla="*/ 1940073 h 6533995"/>
              <a:gd name="connsiteX4804" fmla="*/ 11820259 w 11830043"/>
              <a:gd name="connsiteY4804" fmla="*/ 1930326 h 6533995"/>
              <a:gd name="connsiteX4805" fmla="*/ 9721 w 11830043"/>
              <a:gd name="connsiteY4805" fmla="*/ 1930323 h 6533995"/>
              <a:gd name="connsiteX4806" fmla="*/ 19505 w 11830043"/>
              <a:gd name="connsiteY4806" fmla="*/ 1940071 h 6533995"/>
              <a:gd name="connsiteX4807" fmla="*/ 9721 w 11830043"/>
              <a:gd name="connsiteY4807" fmla="*/ 1949794 h 6533995"/>
              <a:gd name="connsiteX4808" fmla="*/ 1 w 11830043"/>
              <a:gd name="connsiteY4808" fmla="*/ 1940071 h 6533995"/>
              <a:gd name="connsiteX4809" fmla="*/ 9721 w 11830043"/>
              <a:gd name="connsiteY4809" fmla="*/ 1930323 h 6533995"/>
              <a:gd name="connsiteX4810" fmla="*/ 251004 w 11830043"/>
              <a:gd name="connsiteY4810" fmla="*/ 1930319 h 6533995"/>
              <a:gd name="connsiteX4811" fmla="*/ 260788 w 11830043"/>
              <a:gd name="connsiteY4811" fmla="*/ 1940069 h 6533995"/>
              <a:gd name="connsiteX4812" fmla="*/ 251004 w 11830043"/>
              <a:gd name="connsiteY4812" fmla="*/ 1949792 h 6533995"/>
              <a:gd name="connsiteX4813" fmla="*/ 241284 w 11830043"/>
              <a:gd name="connsiteY4813" fmla="*/ 1940069 h 6533995"/>
              <a:gd name="connsiteX4814" fmla="*/ 251004 w 11830043"/>
              <a:gd name="connsiteY4814" fmla="*/ 1930319 h 6533995"/>
              <a:gd name="connsiteX4815" fmla="*/ 492224 w 11830043"/>
              <a:gd name="connsiteY4815" fmla="*/ 1930316 h 6533995"/>
              <a:gd name="connsiteX4816" fmla="*/ 501944 w 11830043"/>
              <a:gd name="connsiteY4816" fmla="*/ 1940067 h 6533995"/>
              <a:gd name="connsiteX4817" fmla="*/ 492224 w 11830043"/>
              <a:gd name="connsiteY4817" fmla="*/ 1949789 h 6533995"/>
              <a:gd name="connsiteX4818" fmla="*/ 482440 w 11830043"/>
              <a:gd name="connsiteY4818" fmla="*/ 1940067 h 6533995"/>
              <a:gd name="connsiteX4819" fmla="*/ 492224 w 11830043"/>
              <a:gd name="connsiteY4819" fmla="*/ 1930316 h 6533995"/>
              <a:gd name="connsiteX4820" fmla="*/ 733445 w 11830043"/>
              <a:gd name="connsiteY4820" fmla="*/ 1930313 h 6533995"/>
              <a:gd name="connsiteX4821" fmla="*/ 743165 w 11830043"/>
              <a:gd name="connsiteY4821" fmla="*/ 1940065 h 6533995"/>
              <a:gd name="connsiteX4822" fmla="*/ 733445 w 11830043"/>
              <a:gd name="connsiteY4822" fmla="*/ 1949788 h 6533995"/>
              <a:gd name="connsiteX4823" fmla="*/ 723661 w 11830043"/>
              <a:gd name="connsiteY4823" fmla="*/ 1940065 h 6533995"/>
              <a:gd name="connsiteX4824" fmla="*/ 733445 w 11830043"/>
              <a:gd name="connsiteY4824" fmla="*/ 1930313 h 6533995"/>
              <a:gd name="connsiteX4825" fmla="*/ 974665 w 11830043"/>
              <a:gd name="connsiteY4825" fmla="*/ 1930310 h 6533995"/>
              <a:gd name="connsiteX4826" fmla="*/ 984449 w 11830043"/>
              <a:gd name="connsiteY4826" fmla="*/ 1940062 h 6533995"/>
              <a:gd name="connsiteX4827" fmla="*/ 974665 w 11830043"/>
              <a:gd name="connsiteY4827" fmla="*/ 1949786 h 6533995"/>
              <a:gd name="connsiteX4828" fmla="*/ 964945 w 11830043"/>
              <a:gd name="connsiteY4828" fmla="*/ 1940062 h 6533995"/>
              <a:gd name="connsiteX4829" fmla="*/ 974665 w 11830043"/>
              <a:gd name="connsiteY4829" fmla="*/ 1930310 h 6533995"/>
              <a:gd name="connsiteX4830" fmla="*/ 1215885 w 11830043"/>
              <a:gd name="connsiteY4830" fmla="*/ 1930307 h 6533995"/>
              <a:gd name="connsiteX4831" fmla="*/ 1225669 w 11830043"/>
              <a:gd name="connsiteY4831" fmla="*/ 1940061 h 6533995"/>
              <a:gd name="connsiteX4832" fmla="*/ 1215885 w 11830043"/>
              <a:gd name="connsiteY4832" fmla="*/ 1949784 h 6533995"/>
              <a:gd name="connsiteX4833" fmla="*/ 1206165 w 11830043"/>
              <a:gd name="connsiteY4833" fmla="*/ 1940061 h 6533995"/>
              <a:gd name="connsiteX4834" fmla="*/ 1215885 w 11830043"/>
              <a:gd name="connsiteY4834" fmla="*/ 1930307 h 6533995"/>
              <a:gd name="connsiteX4835" fmla="*/ 1457106 w 11830043"/>
              <a:gd name="connsiteY4835" fmla="*/ 1930304 h 6533995"/>
              <a:gd name="connsiteX4836" fmla="*/ 1466826 w 11830043"/>
              <a:gd name="connsiteY4836" fmla="*/ 1940058 h 6533995"/>
              <a:gd name="connsiteX4837" fmla="*/ 1457106 w 11830043"/>
              <a:gd name="connsiteY4837" fmla="*/ 1949781 h 6533995"/>
              <a:gd name="connsiteX4838" fmla="*/ 1447322 w 11830043"/>
              <a:gd name="connsiteY4838" fmla="*/ 1940058 h 6533995"/>
              <a:gd name="connsiteX4839" fmla="*/ 1457106 w 11830043"/>
              <a:gd name="connsiteY4839" fmla="*/ 1930304 h 6533995"/>
              <a:gd name="connsiteX4840" fmla="*/ 1698331 w 11830043"/>
              <a:gd name="connsiteY4840" fmla="*/ 1930301 h 6533995"/>
              <a:gd name="connsiteX4841" fmla="*/ 1708117 w 11830043"/>
              <a:gd name="connsiteY4841" fmla="*/ 1940056 h 6533995"/>
              <a:gd name="connsiteX4842" fmla="*/ 1698331 w 11830043"/>
              <a:gd name="connsiteY4842" fmla="*/ 1949780 h 6533995"/>
              <a:gd name="connsiteX4843" fmla="*/ 1688546 w 11830043"/>
              <a:gd name="connsiteY4843" fmla="*/ 1940056 h 6533995"/>
              <a:gd name="connsiteX4844" fmla="*/ 1698331 w 11830043"/>
              <a:gd name="connsiteY4844" fmla="*/ 1930301 h 6533995"/>
              <a:gd name="connsiteX4845" fmla="*/ 1939580 w 11830043"/>
              <a:gd name="connsiteY4845" fmla="*/ 1930298 h 6533995"/>
              <a:gd name="connsiteX4846" fmla="*/ 1949364 w 11830043"/>
              <a:gd name="connsiteY4846" fmla="*/ 1940054 h 6533995"/>
              <a:gd name="connsiteX4847" fmla="*/ 1939580 w 11830043"/>
              <a:gd name="connsiteY4847" fmla="*/ 1949778 h 6533995"/>
              <a:gd name="connsiteX4848" fmla="*/ 1929860 w 11830043"/>
              <a:gd name="connsiteY4848" fmla="*/ 1940054 h 6533995"/>
              <a:gd name="connsiteX4849" fmla="*/ 1939580 w 11830043"/>
              <a:gd name="connsiteY4849" fmla="*/ 1930298 h 6533995"/>
              <a:gd name="connsiteX4850" fmla="*/ 2180788 w 11830043"/>
              <a:gd name="connsiteY4850" fmla="*/ 1930295 h 6533995"/>
              <a:gd name="connsiteX4851" fmla="*/ 2190580 w 11830043"/>
              <a:gd name="connsiteY4851" fmla="*/ 1940052 h 6533995"/>
              <a:gd name="connsiteX4852" fmla="*/ 2180788 w 11830043"/>
              <a:gd name="connsiteY4852" fmla="*/ 1949775 h 6533995"/>
              <a:gd name="connsiteX4853" fmla="*/ 2171083 w 11830043"/>
              <a:gd name="connsiteY4853" fmla="*/ 1940052 h 6533995"/>
              <a:gd name="connsiteX4854" fmla="*/ 2180788 w 11830043"/>
              <a:gd name="connsiteY4854" fmla="*/ 1930295 h 6533995"/>
              <a:gd name="connsiteX4855" fmla="*/ 2422036 w 11830043"/>
              <a:gd name="connsiteY4855" fmla="*/ 1930292 h 6533995"/>
              <a:gd name="connsiteX4856" fmla="*/ 2431752 w 11830043"/>
              <a:gd name="connsiteY4856" fmla="*/ 1940050 h 6533995"/>
              <a:gd name="connsiteX4857" fmla="*/ 2422036 w 11830043"/>
              <a:gd name="connsiteY4857" fmla="*/ 1949773 h 6533995"/>
              <a:gd name="connsiteX4858" fmla="*/ 2412256 w 11830043"/>
              <a:gd name="connsiteY4858" fmla="*/ 1940050 h 6533995"/>
              <a:gd name="connsiteX4859" fmla="*/ 2422036 w 11830043"/>
              <a:gd name="connsiteY4859" fmla="*/ 1930292 h 6533995"/>
              <a:gd name="connsiteX4860" fmla="*/ 2663275 w 11830043"/>
              <a:gd name="connsiteY4860" fmla="*/ 1930289 h 6533995"/>
              <a:gd name="connsiteX4861" fmla="*/ 2672996 w 11830043"/>
              <a:gd name="connsiteY4861" fmla="*/ 1940048 h 6533995"/>
              <a:gd name="connsiteX4862" fmla="*/ 2663275 w 11830043"/>
              <a:gd name="connsiteY4862" fmla="*/ 1949771 h 6533995"/>
              <a:gd name="connsiteX4863" fmla="*/ 2653491 w 11830043"/>
              <a:gd name="connsiteY4863" fmla="*/ 1940048 h 6533995"/>
              <a:gd name="connsiteX4864" fmla="*/ 2663275 w 11830043"/>
              <a:gd name="connsiteY4864" fmla="*/ 1930289 h 6533995"/>
              <a:gd name="connsiteX4865" fmla="*/ 2904571 w 11830043"/>
              <a:gd name="connsiteY4865" fmla="*/ 1930286 h 6533995"/>
              <a:gd name="connsiteX4866" fmla="*/ 2914354 w 11830043"/>
              <a:gd name="connsiteY4866" fmla="*/ 1940046 h 6533995"/>
              <a:gd name="connsiteX4867" fmla="*/ 2904571 w 11830043"/>
              <a:gd name="connsiteY4867" fmla="*/ 1949769 h 6533995"/>
              <a:gd name="connsiteX4868" fmla="*/ 2894789 w 11830043"/>
              <a:gd name="connsiteY4868" fmla="*/ 1940046 h 6533995"/>
              <a:gd name="connsiteX4869" fmla="*/ 2904571 w 11830043"/>
              <a:gd name="connsiteY4869" fmla="*/ 1930286 h 6533995"/>
              <a:gd name="connsiteX4870" fmla="*/ 3145750 w 11830043"/>
              <a:gd name="connsiteY4870" fmla="*/ 1930282 h 6533995"/>
              <a:gd name="connsiteX4871" fmla="*/ 3155532 w 11830043"/>
              <a:gd name="connsiteY4871" fmla="*/ 1940044 h 6533995"/>
              <a:gd name="connsiteX4872" fmla="*/ 3145750 w 11830043"/>
              <a:gd name="connsiteY4872" fmla="*/ 1949768 h 6533995"/>
              <a:gd name="connsiteX4873" fmla="*/ 3136031 w 11830043"/>
              <a:gd name="connsiteY4873" fmla="*/ 1940044 h 6533995"/>
              <a:gd name="connsiteX4874" fmla="*/ 3145750 w 11830043"/>
              <a:gd name="connsiteY4874" fmla="*/ 1930282 h 6533995"/>
              <a:gd name="connsiteX4875" fmla="*/ 3386957 w 11830043"/>
              <a:gd name="connsiteY4875" fmla="*/ 1930279 h 6533995"/>
              <a:gd name="connsiteX4876" fmla="*/ 3396743 w 11830043"/>
              <a:gd name="connsiteY4876" fmla="*/ 1940042 h 6533995"/>
              <a:gd name="connsiteX4877" fmla="*/ 3386957 w 11830043"/>
              <a:gd name="connsiteY4877" fmla="*/ 1949765 h 6533995"/>
              <a:gd name="connsiteX4878" fmla="*/ 3377235 w 11830043"/>
              <a:gd name="connsiteY4878" fmla="*/ 1940042 h 6533995"/>
              <a:gd name="connsiteX4879" fmla="*/ 3386957 w 11830043"/>
              <a:gd name="connsiteY4879" fmla="*/ 1930279 h 6533995"/>
              <a:gd name="connsiteX4880" fmla="*/ 3628211 w 11830043"/>
              <a:gd name="connsiteY4880" fmla="*/ 1930276 h 6533995"/>
              <a:gd name="connsiteX4881" fmla="*/ 3637936 w 11830043"/>
              <a:gd name="connsiteY4881" fmla="*/ 1940040 h 6533995"/>
              <a:gd name="connsiteX4882" fmla="*/ 3628211 w 11830043"/>
              <a:gd name="connsiteY4882" fmla="*/ 1949763 h 6533995"/>
              <a:gd name="connsiteX4883" fmla="*/ 3618429 w 11830043"/>
              <a:gd name="connsiteY4883" fmla="*/ 1940040 h 6533995"/>
              <a:gd name="connsiteX4884" fmla="*/ 3628211 w 11830043"/>
              <a:gd name="connsiteY4884" fmla="*/ 1930276 h 6533995"/>
              <a:gd name="connsiteX4885" fmla="*/ 3869430 w 11830043"/>
              <a:gd name="connsiteY4885" fmla="*/ 1930273 h 6533995"/>
              <a:gd name="connsiteX4886" fmla="*/ 3879147 w 11830043"/>
              <a:gd name="connsiteY4886" fmla="*/ 1940038 h 6533995"/>
              <a:gd name="connsiteX4887" fmla="*/ 3869430 w 11830043"/>
              <a:gd name="connsiteY4887" fmla="*/ 1949761 h 6533995"/>
              <a:gd name="connsiteX4888" fmla="*/ 3859646 w 11830043"/>
              <a:gd name="connsiteY4888" fmla="*/ 1940038 h 6533995"/>
              <a:gd name="connsiteX4889" fmla="*/ 3869430 w 11830043"/>
              <a:gd name="connsiteY4889" fmla="*/ 1930273 h 6533995"/>
              <a:gd name="connsiteX4890" fmla="*/ 4110581 w 11830043"/>
              <a:gd name="connsiteY4890" fmla="*/ 1930270 h 6533995"/>
              <a:gd name="connsiteX4891" fmla="*/ 4120362 w 11830043"/>
              <a:gd name="connsiteY4891" fmla="*/ 1940036 h 6533995"/>
              <a:gd name="connsiteX4892" fmla="*/ 4110581 w 11830043"/>
              <a:gd name="connsiteY4892" fmla="*/ 1949759 h 6533995"/>
              <a:gd name="connsiteX4893" fmla="*/ 4100797 w 11830043"/>
              <a:gd name="connsiteY4893" fmla="*/ 1940036 h 6533995"/>
              <a:gd name="connsiteX4894" fmla="*/ 4110581 w 11830043"/>
              <a:gd name="connsiteY4894" fmla="*/ 1930270 h 6533995"/>
              <a:gd name="connsiteX4895" fmla="*/ 4351806 w 11830043"/>
              <a:gd name="connsiteY4895" fmla="*/ 1930267 h 6533995"/>
              <a:gd name="connsiteX4896" fmla="*/ 4361580 w 11830043"/>
              <a:gd name="connsiteY4896" fmla="*/ 1940034 h 6533995"/>
              <a:gd name="connsiteX4897" fmla="*/ 4351806 w 11830043"/>
              <a:gd name="connsiteY4897" fmla="*/ 1949757 h 6533995"/>
              <a:gd name="connsiteX4898" fmla="*/ 4342006 w 11830043"/>
              <a:gd name="connsiteY4898" fmla="*/ 1940034 h 6533995"/>
              <a:gd name="connsiteX4899" fmla="*/ 4351806 w 11830043"/>
              <a:gd name="connsiteY4899" fmla="*/ 1930267 h 6533995"/>
              <a:gd name="connsiteX4900" fmla="*/ 4593017 w 11830043"/>
              <a:gd name="connsiteY4900" fmla="*/ 1930264 h 6533995"/>
              <a:gd name="connsiteX4901" fmla="*/ 4602795 w 11830043"/>
              <a:gd name="connsiteY4901" fmla="*/ 1940031 h 6533995"/>
              <a:gd name="connsiteX4902" fmla="*/ 4593017 w 11830043"/>
              <a:gd name="connsiteY4902" fmla="*/ 1949754 h 6533995"/>
              <a:gd name="connsiteX4903" fmla="*/ 4583304 w 11830043"/>
              <a:gd name="connsiteY4903" fmla="*/ 1940031 h 6533995"/>
              <a:gd name="connsiteX4904" fmla="*/ 4593017 w 11830043"/>
              <a:gd name="connsiteY4904" fmla="*/ 1930264 h 6533995"/>
              <a:gd name="connsiteX4905" fmla="*/ 4834252 w 11830043"/>
              <a:gd name="connsiteY4905" fmla="*/ 1930261 h 6533995"/>
              <a:gd name="connsiteX4906" fmla="*/ 4844038 w 11830043"/>
              <a:gd name="connsiteY4906" fmla="*/ 1940029 h 6533995"/>
              <a:gd name="connsiteX4907" fmla="*/ 4834252 w 11830043"/>
              <a:gd name="connsiteY4907" fmla="*/ 1949752 h 6533995"/>
              <a:gd name="connsiteX4908" fmla="*/ 4824534 w 11830043"/>
              <a:gd name="connsiteY4908" fmla="*/ 1940029 h 6533995"/>
              <a:gd name="connsiteX4909" fmla="*/ 4834252 w 11830043"/>
              <a:gd name="connsiteY4909" fmla="*/ 1930261 h 6533995"/>
              <a:gd name="connsiteX4910" fmla="*/ 5075485 w 11830043"/>
              <a:gd name="connsiteY4910" fmla="*/ 1930258 h 6533995"/>
              <a:gd name="connsiteX4911" fmla="*/ 5085201 w 11830043"/>
              <a:gd name="connsiteY4911" fmla="*/ 1940027 h 6533995"/>
              <a:gd name="connsiteX4912" fmla="*/ 5075485 w 11830043"/>
              <a:gd name="connsiteY4912" fmla="*/ 1949750 h 6533995"/>
              <a:gd name="connsiteX4913" fmla="*/ 5065704 w 11830043"/>
              <a:gd name="connsiteY4913" fmla="*/ 1940027 h 6533995"/>
              <a:gd name="connsiteX4914" fmla="*/ 5075485 w 11830043"/>
              <a:gd name="connsiteY4914" fmla="*/ 1930258 h 6533995"/>
              <a:gd name="connsiteX4915" fmla="*/ 5316710 w 11830043"/>
              <a:gd name="connsiteY4915" fmla="*/ 1930255 h 6533995"/>
              <a:gd name="connsiteX4916" fmla="*/ 5326429 w 11830043"/>
              <a:gd name="connsiteY4916" fmla="*/ 1940025 h 6533995"/>
              <a:gd name="connsiteX4917" fmla="*/ 5316710 w 11830043"/>
              <a:gd name="connsiteY4917" fmla="*/ 1949747 h 6533995"/>
              <a:gd name="connsiteX4918" fmla="*/ 5306924 w 11830043"/>
              <a:gd name="connsiteY4918" fmla="*/ 1940025 h 6533995"/>
              <a:gd name="connsiteX4919" fmla="*/ 5316710 w 11830043"/>
              <a:gd name="connsiteY4919" fmla="*/ 1930255 h 6533995"/>
              <a:gd name="connsiteX4920" fmla="*/ 5557991 w 11830043"/>
              <a:gd name="connsiteY4920" fmla="*/ 1930251 h 6533995"/>
              <a:gd name="connsiteX4921" fmla="*/ 5567774 w 11830043"/>
              <a:gd name="connsiteY4921" fmla="*/ 1940022 h 6533995"/>
              <a:gd name="connsiteX4922" fmla="*/ 5557991 w 11830043"/>
              <a:gd name="connsiteY4922" fmla="*/ 1949745 h 6533995"/>
              <a:gd name="connsiteX4923" fmla="*/ 5548208 w 11830043"/>
              <a:gd name="connsiteY4923" fmla="*/ 1940022 h 6533995"/>
              <a:gd name="connsiteX4924" fmla="*/ 5557991 w 11830043"/>
              <a:gd name="connsiteY4924" fmla="*/ 1930251 h 6533995"/>
              <a:gd name="connsiteX4925" fmla="*/ 5799205 w 11830043"/>
              <a:gd name="connsiteY4925" fmla="*/ 1930248 h 6533995"/>
              <a:gd name="connsiteX4926" fmla="*/ 5808989 w 11830043"/>
              <a:gd name="connsiteY4926" fmla="*/ 1940019 h 6533995"/>
              <a:gd name="connsiteX4927" fmla="*/ 5799205 w 11830043"/>
              <a:gd name="connsiteY4927" fmla="*/ 1949743 h 6533995"/>
              <a:gd name="connsiteX4928" fmla="*/ 5789486 w 11830043"/>
              <a:gd name="connsiteY4928" fmla="*/ 1940019 h 6533995"/>
              <a:gd name="connsiteX4929" fmla="*/ 5799205 w 11830043"/>
              <a:gd name="connsiteY4929" fmla="*/ 1930248 h 6533995"/>
              <a:gd name="connsiteX4930" fmla="*/ 6040432 w 11830043"/>
              <a:gd name="connsiteY4930" fmla="*/ 1930245 h 6533995"/>
              <a:gd name="connsiteX4931" fmla="*/ 6050216 w 11830043"/>
              <a:gd name="connsiteY4931" fmla="*/ 1940018 h 6533995"/>
              <a:gd name="connsiteX4932" fmla="*/ 6040432 w 11830043"/>
              <a:gd name="connsiteY4932" fmla="*/ 1949741 h 6533995"/>
              <a:gd name="connsiteX4933" fmla="*/ 6030712 w 11830043"/>
              <a:gd name="connsiteY4933" fmla="*/ 1940018 h 6533995"/>
              <a:gd name="connsiteX4934" fmla="*/ 6040432 w 11830043"/>
              <a:gd name="connsiteY4934" fmla="*/ 1930245 h 6533995"/>
              <a:gd name="connsiteX4935" fmla="*/ 6281661 w 11830043"/>
              <a:gd name="connsiteY4935" fmla="*/ 1930242 h 6533995"/>
              <a:gd name="connsiteX4936" fmla="*/ 6291381 w 11830043"/>
              <a:gd name="connsiteY4936" fmla="*/ 1940016 h 6533995"/>
              <a:gd name="connsiteX4937" fmla="*/ 6281661 w 11830043"/>
              <a:gd name="connsiteY4937" fmla="*/ 1949738 h 6533995"/>
              <a:gd name="connsiteX4938" fmla="*/ 6271877 w 11830043"/>
              <a:gd name="connsiteY4938" fmla="*/ 1940016 h 6533995"/>
              <a:gd name="connsiteX4939" fmla="*/ 6281661 w 11830043"/>
              <a:gd name="connsiteY4939" fmla="*/ 1930242 h 6533995"/>
              <a:gd name="connsiteX4940" fmla="*/ 6522889 w 11830043"/>
              <a:gd name="connsiteY4940" fmla="*/ 1930239 h 6533995"/>
              <a:gd name="connsiteX4941" fmla="*/ 6532610 w 11830043"/>
              <a:gd name="connsiteY4941" fmla="*/ 1940014 h 6533995"/>
              <a:gd name="connsiteX4942" fmla="*/ 6522889 w 11830043"/>
              <a:gd name="connsiteY4942" fmla="*/ 1949736 h 6533995"/>
              <a:gd name="connsiteX4943" fmla="*/ 6513105 w 11830043"/>
              <a:gd name="connsiteY4943" fmla="*/ 1940014 h 6533995"/>
              <a:gd name="connsiteX4944" fmla="*/ 6522889 w 11830043"/>
              <a:gd name="connsiteY4944" fmla="*/ 1930239 h 6533995"/>
              <a:gd name="connsiteX4945" fmla="*/ 6764118 w 11830043"/>
              <a:gd name="connsiteY4945" fmla="*/ 1930236 h 6533995"/>
              <a:gd name="connsiteX4946" fmla="*/ 6773902 w 11830043"/>
              <a:gd name="connsiteY4946" fmla="*/ 1940012 h 6533995"/>
              <a:gd name="connsiteX4947" fmla="*/ 6764118 w 11830043"/>
              <a:gd name="connsiteY4947" fmla="*/ 1949735 h 6533995"/>
              <a:gd name="connsiteX4948" fmla="*/ 6754335 w 11830043"/>
              <a:gd name="connsiteY4948" fmla="*/ 1940012 h 6533995"/>
              <a:gd name="connsiteX4949" fmla="*/ 6764118 w 11830043"/>
              <a:gd name="connsiteY4949" fmla="*/ 1930236 h 6533995"/>
              <a:gd name="connsiteX4950" fmla="*/ 7005346 w 11830043"/>
              <a:gd name="connsiteY4950" fmla="*/ 1930233 h 6533995"/>
              <a:gd name="connsiteX4951" fmla="*/ 7015130 w 11830043"/>
              <a:gd name="connsiteY4951" fmla="*/ 1940010 h 6533995"/>
              <a:gd name="connsiteX4952" fmla="*/ 7005346 w 11830043"/>
              <a:gd name="connsiteY4952" fmla="*/ 1949732 h 6533995"/>
              <a:gd name="connsiteX4953" fmla="*/ 6995626 w 11830043"/>
              <a:gd name="connsiteY4953" fmla="*/ 1940010 h 6533995"/>
              <a:gd name="connsiteX4954" fmla="*/ 7005346 w 11830043"/>
              <a:gd name="connsiteY4954" fmla="*/ 1930233 h 6533995"/>
              <a:gd name="connsiteX4955" fmla="*/ 7246575 w 11830043"/>
              <a:gd name="connsiteY4955" fmla="*/ 1930230 h 6533995"/>
              <a:gd name="connsiteX4956" fmla="*/ 7256359 w 11830043"/>
              <a:gd name="connsiteY4956" fmla="*/ 1940008 h 6533995"/>
              <a:gd name="connsiteX4957" fmla="*/ 7246575 w 11830043"/>
              <a:gd name="connsiteY4957" fmla="*/ 1949731 h 6533995"/>
              <a:gd name="connsiteX4958" fmla="*/ 7236855 w 11830043"/>
              <a:gd name="connsiteY4958" fmla="*/ 1940008 h 6533995"/>
              <a:gd name="connsiteX4959" fmla="*/ 7246575 w 11830043"/>
              <a:gd name="connsiteY4959" fmla="*/ 1930230 h 6533995"/>
              <a:gd name="connsiteX4960" fmla="*/ 7487803 w 11830043"/>
              <a:gd name="connsiteY4960" fmla="*/ 1930227 h 6533995"/>
              <a:gd name="connsiteX4961" fmla="*/ 7497524 w 11830043"/>
              <a:gd name="connsiteY4961" fmla="*/ 1940005 h 6533995"/>
              <a:gd name="connsiteX4962" fmla="*/ 7487803 w 11830043"/>
              <a:gd name="connsiteY4962" fmla="*/ 1949729 h 6533995"/>
              <a:gd name="connsiteX4963" fmla="*/ 7478019 w 11830043"/>
              <a:gd name="connsiteY4963" fmla="*/ 1940005 h 6533995"/>
              <a:gd name="connsiteX4964" fmla="*/ 7487803 w 11830043"/>
              <a:gd name="connsiteY4964" fmla="*/ 1930227 h 6533995"/>
              <a:gd name="connsiteX4965" fmla="*/ 7729032 w 11830043"/>
              <a:gd name="connsiteY4965" fmla="*/ 1930224 h 6533995"/>
              <a:gd name="connsiteX4966" fmla="*/ 7738753 w 11830043"/>
              <a:gd name="connsiteY4966" fmla="*/ 1940003 h 6533995"/>
              <a:gd name="connsiteX4967" fmla="*/ 7729032 w 11830043"/>
              <a:gd name="connsiteY4967" fmla="*/ 1949726 h 6533995"/>
              <a:gd name="connsiteX4968" fmla="*/ 7719249 w 11830043"/>
              <a:gd name="connsiteY4968" fmla="*/ 1940003 h 6533995"/>
              <a:gd name="connsiteX4969" fmla="*/ 7729032 w 11830043"/>
              <a:gd name="connsiteY4969" fmla="*/ 1930224 h 6533995"/>
              <a:gd name="connsiteX4970" fmla="*/ 7970260 w 11830043"/>
              <a:gd name="connsiteY4970" fmla="*/ 1930221 h 6533995"/>
              <a:gd name="connsiteX4971" fmla="*/ 7980044 w 11830043"/>
              <a:gd name="connsiteY4971" fmla="*/ 1940001 h 6533995"/>
              <a:gd name="connsiteX4972" fmla="*/ 7970260 w 11830043"/>
              <a:gd name="connsiteY4972" fmla="*/ 1949724 h 6533995"/>
              <a:gd name="connsiteX4973" fmla="*/ 7960477 w 11830043"/>
              <a:gd name="connsiteY4973" fmla="*/ 1940001 h 6533995"/>
              <a:gd name="connsiteX4974" fmla="*/ 7970260 w 11830043"/>
              <a:gd name="connsiteY4974" fmla="*/ 1930221 h 6533995"/>
              <a:gd name="connsiteX4975" fmla="*/ 8211553 w 11830043"/>
              <a:gd name="connsiteY4975" fmla="*/ 1930218 h 6533995"/>
              <a:gd name="connsiteX4976" fmla="*/ 8221273 w 11830043"/>
              <a:gd name="connsiteY4976" fmla="*/ 1939999 h 6533995"/>
              <a:gd name="connsiteX4977" fmla="*/ 8211553 w 11830043"/>
              <a:gd name="connsiteY4977" fmla="*/ 1949722 h 6533995"/>
              <a:gd name="connsiteX4978" fmla="*/ 8201769 w 11830043"/>
              <a:gd name="connsiteY4978" fmla="*/ 1939999 h 6533995"/>
              <a:gd name="connsiteX4979" fmla="*/ 8211553 w 11830043"/>
              <a:gd name="connsiteY4979" fmla="*/ 1930218 h 6533995"/>
              <a:gd name="connsiteX4980" fmla="*/ 8452781 w 11830043"/>
              <a:gd name="connsiteY4980" fmla="*/ 1930214 h 6533995"/>
              <a:gd name="connsiteX4981" fmla="*/ 8462566 w 11830043"/>
              <a:gd name="connsiteY4981" fmla="*/ 1939997 h 6533995"/>
              <a:gd name="connsiteX4982" fmla="*/ 8452781 w 11830043"/>
              <a:gd name="connsiteY4982" fmla="*/ 1949721 h 6533995"/>
              <a:gd name="connsiteX4983" fmla="*/ 8443061 w 11830043"/>
              <a:gd name="connsiteY4983" fmla="*/ 1939997 h 6533995"/>
              <a:gd name="connsiteX4984" fmla="*/ 8452781 w 11830043"/>
              <a:gd name="connsiteY4984" fmla="*/ 1930214 h 6533995"/>
              <a:gd name="connsiteX4985" fmla="*/ 8694009 w 11830043"/>
              <a:gd name="connsiteY4985" fmla="*/ 1930211 h 6533995"/>
              <a:gd name="connsiteX4986" fmla="*/ 8703730 w 11830043"/>
              <a:gd name="connsiteY4986" fmla="*/ 1939995 h 6533995"/>
              <a:gd name="connsiteX4987" fmla="*/ 8694009 w 11830043"/>
              <a:gd name="connsiteY4987" fmla="*/ 1949718 h 6533995"/>
              <a:gd name="connsiteX4988" fmla="*/ 8684289 w 11830043"/>
              <a:gd name="connsiteY4988" fmla="*/ 1939995 h 6533995"/>
              <a:gd name="connsiteX4989" fmla="*/ 8694009 w 11830043"/>
              <a:gd name="connsiteY4989" fmla="*/ 1930211 h 6533995"/>
              <a:gd name="connsiteX4990" fmla="*/ 8935237 w 11830043"/>
              <a:gd name="connsiteY4990" fmla="*/ 1930208 h 6533995"/>
              <a:gd name="connsiteX4991" fmla="*/ 8944958 w 11830043"/>
              <a:gd name="connsiteY4991" fmla="*/ 1939992 h 6533995"/>
              <a:gd name="connsiteX4992" fmla="*/ 8935237 w 11830043"/>
              <a:gd name="connsiteY4992" fmla="*/ 1949716 h 6533995"/>
              <a:gd name="connsiteX4993" fmla="*/ 8925454 w 11830043"/>
              <a:gd name="connsiteY4993" fmla="*/ 1939992 h 6533995"/>
              <a:gd name="connsiteX4994" fmla="*/ 8935237 w 11830043"/>
              <a:gd name="connsiteY4994" fmla="*/ 1930208 h 6533995"/>
              <a:gd name="connsiteX4995" fmla="*/ 9176467 w 11830043"/>
              <a:gd name="connsiteY4995" fmla="*/ 1930205 h 6533995"/>
              <a:gd name="connsiteX4996" fmla="*/ 9186187 w 11830043"/>
              <a:gd name="connsiteY4996" fmla="*/ 1939991 h 6533995"/>
              <a:gd name="connsiteX4997" fmla="*/ 9176467 w 11830043"/>
              <a:gd name="connsiteY4997" fmla="*/ 1949714 h 6533995"/>
              <a:gd name="connsiteX4998" fmla="*/ 9166683 w 11830043"/>
              <a:gd name="connsiteY4998" fmla="*/ 1939991 h 6533995"/>
              <a:gd name="connsiteX4999" fmla="*/ 9176467 w 11830043"/>
              <a:gd name="connsiteY4999" fmla="*/ 1930205 h 6533995"/>
              <a:gd name="connsiteX5000" fmla="*/ 9417695 w 11830043"/>
              <a:gd name="connsiteY5000" fmla="*/ 1930202 h 6533995"/>
              <a:gd name="connsiteX5001" fmla="*/ 9427416 w 11830043"/>
              <a:gd name="connsiteY5001" fmla="*/ 1939988 h 6533995"/>
              <a:gd name="connsiteX5002" fmla="*/ 9417695 w 11830043"/>
              <a:gd name="connsiteY5002" fmla="*/ 1949712 h 6533995"/>
              <a:gd name="connsiteX5003" fmla="*/ 9407911 w 11830043"/>
              <a:gd name="connsiteY5003" fmla="*/ 1939988 h 6533995"/>
              <a:gd name="connsiteX5004" fmla="*/ 9417695 w 11830043"/>
              <a:gd name="connsiteY5004" fmla="*/ 1930202 h 6533995"/>
              <a:gd name="connsiteX5005" fmla="*/ 9649203 w 11830043"/>
              <a:gd name="connsiteY5005" fmla="*/ 1689089 h 6533995"/>
              <a:gd name="connsiteX5006" fmla="*/ 9658923 w 11830043"/>
              <a:gd name="connsiteY5006" fmla="*/ 1698810 h 6533995"/>
              <a:gd name="connsiteX5007" fmla="*/ 9649203 w 11830043"/>
              <a:gd name="connsiteY5007" fmla="*/ 1708596 h 6533995"/>
              <a:gd name="connsiteX5008" fmla="*/ 9639483 w 11830043"/>
              <a:gd name="connsiteY5008" fmla="*/ 1698810 h 6533995"/>
              <a:gd name="connsiteX5009" fmla="*/ 9649203 w 11830043"/>
              <a:gd name="connsiteY5009" fmla="*/ 1689089 h 6533995"/>
              <a:gd name="connsiteX5010" fmla="*/ 9890432 w 11830043"/>
              <a:gd name="connsiteY5010" fmla="*/ 1689086 h 6533995"/>
              <a:gd name="connsiteX5011" fmla="*/ 9900152 w 11830043"/>
              <a:gd name="connsiteY5011" fmla="*/ 1698807 h 6533995"/>
              <a:gd name="connsiteX5012" fmla="*/ 9890432 w 11830043"/>
              <a:gd name="connsiteY5012" fmla="*/ 1708594 h 6533995"/>
              <a:gd name="connsiteX5013" fmla="*/ 9880648 w 11830043"/>
              <a:gd name="connsiteY5013" fmla="*/ 1698807 h 6533995"/>
              <a:gd name="connsiteX5014" fmla="*/ 9890432 w 11830043"/>
              <a:gd name="connsiteY5014" fmla="*/ 1689086 h 6533995"/>
              <a:gd name="connsiteX5015" fmla="*/ 10131660 w 11830043"/>
              <a:gd name="connsiteY5015" fmla="*/ 1689083 h 6533995"/>
              <a:gd name="connsiteX5016" fmla="*/ 10141444 w 11830043"/>
              <a:gd name="connsiteY5016" fmla="*/ 1698804 h 6533995"/>
              <a:gd name="connsiteX5017" fmla="*/ 10131660 w 11830043"/>
              <a:gd name="connsiteY5017" fmla="*/ 1708591 h 6533995"/>
              <a:gd name="connsiteX5018" fmla="*/ 10121940 w 11830043"/>
              <a:gd name="connsiteY5018" fmla="*/ 1698804 h 6533995"/>
              <a:gd name="connsiteX5019" fmla="*/ 10131660 w 11830043"/>
              <a:gd name="connsiteY5019" fmla="*/ 1689083 h 6533995"/>
              <a:gd name="connsiteX5020" fmla="*/ 10372888 w 11830043"/>
              <a:gd name="connsiteY5020" fmla="*/ 1689080 h 6533995"/>
              <a:gd name="connsiteX5021" fmla="*/ 10382673 w 11830043"/>
              <a:gd name="connsiteY5021" fmla="*/ 1698802 h 6533995"/>
              <a:gd name="connsiteX5022" fmla="*/ 10372888 w 11830043"/>
              <a:gd name="connsiteY5022" fmla="*/ 1708588 h 6533995"/>
              <a:gd name="connsiteX5023" fmla="*/ 10363168 w 11830043"/>
              <a:gd name="connsiteY5023" fmla="*/ 1698802 h 6533995"/>
              <a:gd name="connsiteX5024" fmla="*/ 10372888 w 11830043"/>
              <a:gd name="connsiteY5024" fmla="*/ 1689080 h 6533995"/>
              <a:gd name="connsiteX5025" fmla="*/ 10614116 w 11830043"/>
              <a:gd name="connsiteY5025" fmla="*/ 1689078 h 6533995"/>
              <a:gd name="connsiteX5026" fmla="*/ 10623901 w 11830043"/>
              <a:gd name="connsiteY5026" fmla="*/ 1698799 h 6533995"/>
              <a:gd name="connsiteX5027" fmla="*/ 10614116 w 11830043"/>
              <a:gd name="connsiteY5027" fmla="*/ 1708585 h 6533995"/>
              <a:gd name="connsiteX5028" fmla="*/ 10604396 w 11830043"/>
              <a:gd name="connsiteY5028" fmla="*/ 1698799 h 6533995"/>
              <a:gd name="connsiteX5029" fmla="*/ 10614116 w 11830043"/>
              <a:gd name="connsiteY5029" fmla="*/ 1689078 h 6533995"/>
              <a:gd name="connsiteX5030" fmla="*/ 10855345 w 11830043"/>
              <a:gd name="connsiteY5030" fmla="*/ 1689075 h 6533995"/>
              <a:gd name="connsiteX5031" fmla="*/ 10865065 w 11830043"/>
              <a:gd name="connsiteY5031" fmla="*/ 1698796 h 6533995"/>
              <a:gd name="connsiteX5032" fmla="*/ 10855345 w 11830043"/>
              <a:gd name="connsiteY5032" fmla="*/ 1708583 h 6533995"/>
              <a:gd name="connsiteX5033" fmla="*/ 10845625 w 11830043"/>
              <a:gd name="connsiteY5033" fmla="*/ 1698796 h 6533995"/>
              <a:gd name="connsiteX5034" fmla="*/ 10855345 w 11830043"/>
              <a:gd name="connsiteY5034" fmla="*/ 1689075 h 6533995"/>
              <a:gd name="connsiteX5035" fmla="*/ 11096574 w 11830043"/>
              <a:gd name="connsiteY5035" fmla="*/ 1689072 h 6533995"/>
              <a:gd name="connsiteX5036" fmla="*/ 11106294 w 11830043"/>
              <a:gd name="connsiteY5036" fmla="*/ 1698793 h 6533995"/>
              <a:gd name="connsiteX5037" fmla="*/ 11096574 w 11830043"/>
              <a:gd name="connsiteY5037" fmla="*/ 1708580 h 6533995"/>
              <a:gd name="connsiteX5038" fmla="*/ 11086790 w 11830043"/>
              <a:gd name="connsiteY5038" fmla="*/ 1698793 h 6533995"/>
              <a:gd name="connsiteX5039" fmla="*/ 11096574 w 11830043"/>
              <a:gd name="connsiteY5039" fmla="*/ 1689072 h 6533995"/>
              <a:gd name="connsiteX5040" fmla="*/ 11337802 w 11830043"/>
              <a:gd name="connsiteY5040" fmla="*/ 1689069 h 6533995"/>
              <a:gd name="connsiteX5041" fmla="*/ 11347587 w 11830043"/>
              <a:gd name="connsiteY5041" fmla="*/ 1698791 h 6533995"/>
              <a:gd name="connsiteX5042" fmla="*/ 11337802 w 11830043"/>
              <a:gd name="connsiteY5042" fmla="*/ 1708577 h 6533995"/>
              <a:gd name="connsiteX5043" fmla="*/ 11328082 w 11830043"/>
              <a:gd name="connsiteY5043" fmla="*/ 1698791 h 6533995"/>
              <a:gd name="connsiteX5044" fmla="*/ 11337802 w 11830043"/>
              <a:gd name="connsiteY5044" fmla="*/ 1689069 h 6533995"/>
              <a:gd name="connsiteX5045" fmla="*/ 11579030 w 11830043"/>
              <a:gd name="connsiteY5045" fmla="*/ 1689066 h 6533995"/>
              <a:gd name="connsiteX5046" fmla="*/ 11588815 w 11830043"/>
              <a:gd name="connsiteY5046" fmla="*/ 1698788 h 6533995"/>
              <a:gd name="connsiteX5047" fmla="*/ 11579030 w 11830043"/>
              <a:gd name="connsiteY5047" fmla="*/ 1708574 h 6533995"/>
              <a:gd name="connsiteX5048" fmla="*/ 11569310 w 11830043"/>
              <a:gd name="connsiteY5048" fmla="*/ 1698788 h 6533995"/>
              <a:gd name="connsiteX5049" fmla="*/ 11579030 w 11830043"/>
              <a:gd name="connsiteY5049" fmla="*/ 1689066 h 6533995"/>
              <a:gd name="connsiteX5050" fmla="*/ 11820259 w 11830043"/>
              <a:gd name="connsiteY5050" fmla="*/ 1689063 h 6533995"/>
              <a:gd name="connsiteX5051" fmla="*/ 11830043 w 11830043"/>
              <a:gd name="connsiteY5051" fmla="*/ 1698785 h 6533995"/>
              <a:gd name="connsiteX5052" fmla="*/ 11820259 w 11830043"/>
              <a:gd name="connsiteY5052" fmla="*/ 1708572 h 6533995"/>
              <a:gd name="connsiteX5053" fmla="*/ 11810539 w 11830043"/>
              <a:gd name="connsiteY5053" fmla="*/ 1698785 h 6533995"/>
              <a:gd name="connsiteX5054" fmla="*/ 11820259 w 11830043"/>
              <a:gd name="connsiteY5054" fmla="*/ 1689063 h 6533995"/>
              <a:gd name="connsiteX5055" fmla="*/ 9721 w 11830043"/>
              <a:gd name="connsiteY5055" fmla="*/ 1689060 h 6533995"/>
              <a:gd name="connsiteX5056" fmla="*/ 19505 w 11830043"/>
              <a:gd name="connsiteY5056" fmla="*/ 1698782 h 6533995"/>
              <a:gd name="connsiteX5057" fmla="*/ 9721 w 11830043"/>
              <a:gd name="connsiteY5057" fmla="*/ 1708569 h 6533995"/>
              <a:gd name="connsiteX5058" fmla="*/ 1 w 11830043"/>
              <a:gd name="connsiteY5058" fmla="*/ 1698782 h 6533995"/>
              <a:gd name="connsiteX5059" fmla="*/ 9721 w 11830043"/>
              <a:gd name="connsiteY5059" fmla="*/ 1689060 h 6533995"/>
              <a:gd name="connsiteX5060" fmla="*/ 251004 w 11830043"/>
              <a:gd name="connsiteY5060" fmla="*/ 1689058 h 6533995"/>
              <a:gd name="connsiteX5061" fmla="*/ 260788 w 11830043"/>
              <a:gd name="connsiteY5061" fmla="*/ 1698780 h 6533995"/>
              <a:gd name="connsiteX5062" fmla="*/ 251004 w 11830043"/>
              <a:gd name="connsiteY5062" fmla="*/ 1708566 h 6533995"/>
              <a:gd name="connsiteX5063" fmla="*/ 241284 w 11830043"/>
              <a:gd name="connsiteY5063" fmla="*/ 1698780 h 6533995"/>
              <a:gd name="connsiteX5064" fmla="*/ 251004 w 11830043"/>
              <a:gd name="connsiteY5064" fmla="*/ 1689058 h 6533995"/>
              <a:gd name="connsiteX5065" fmla="*/ 492224 w 11830043"/>
              <a:gd name="connsiteY5065" fmla="*/ 1689055 h 6533995"/>
              <a:gd name="connsiteX5066" fmla="*/ 501944 w 11830043"/>
              <a:gd name="connsiteY5066" fmla="*/ 1698777 h 6533995"/>
              <a:gd name="connsiteX5067" fmla="*/ 492224 w 11830043"/>
              <a:gd name="connsiteY5067" fmla="*/ 1708563 h 6533995"/>
              <a:gd name="connsiteX5068" fmla="*/ 482440 w 11830043"/>
              <a:gd name="connsiteY5068" fmla="*/ 1698777 h 6533995"/>
              <a:gd name="connsiteX5069" fmla="*/ 492224 w 11830043"/>
              <a:gd name="connsiteY5069" fmla="*/ 1689055 h 6533995"/>
              <a:gd name="connsiteX5070" fmla="*/ 733444 w 11830043"/>
              <a:gd name="connsiteY5070" fmla="*/ 1689052 h 6533995"/>
              <a:gd name="connsiteX5071" fmla="*/ 743164 w 11830043"/>
              <a:gd name="connsiteY5071" fmla="*/ 1698774 h 6533995"/>
              <a:gd name="connsiteX5072" fmla="*/ 733444 w 11830043"/>
              <a:gd name="connsiteY5072" fmla="*/ 1708561 h 6533995"/>
              <a:gd name="connsiteX5073" fmla="*/ 723661 w 11830043"/>
              <a:gd name="connsiteY5073" fmla="*/ 1698774 h 6533995"/>
              <a:gd name="connsiteX5074" fmla="*/ 733444 w 11830043"/>
              <a:gd name="connsiteY5074" fmla="*/ 1689052 h 6533995"/>
              <a:gd name="connsiteX5075" fmla="*/ 974665 w 11830043"/>
              <a:gd name="connsiteY5075" fmla="*/ 1689049 h 6533995"/>
              <a:gd name="connsiteX5076" fmla="*/ 984448 w 11830043"/>
              <a:gd name="connsiteY5076" fmla="*/ 1698771 h 6533995"/>
              <a:gd name="connsiteX5077" fmla="*/ 974665 w 11830043"/>
              <a:gd name="connsiteY5077" fmla="*/ 1708558 h 6533995"/>
              <a:gd name="connsiteX5078" fmla="*/ 964945 w 11830043"/>
              <a:gd name="connsiteY5078" fmla="*/ 1698771 h 6533995"/>
              <a:gd name="connsiteX5079" fmla="*/ 974665 w 11830043"/>
              <a:gd name="connsiteY5079" fmla="*/ 1689049 h 6533995"/>
              <a:gd name="connsiteX5080" fmla="*/ 1215885 w 11830043"/>
              <a:gd name="connsiteY5080" fmla="*/ 1689046 h 6533995"/>
              <a:gd name="connsiteX5081" fmla="*/ 1225668 w 11830043"/>
              <a:gd name="connsiteY5081" fmla="*/ 1698769 h 6533995"/>
              <a:gd name="connsiteX5082" fmla="*/ 1215885 w 11830043"/>
              <a:gd name="connsiteY5082" fmla="*/ 1708555 h 6533995"/>
              <a:gd name="connsiteX5083" fmla="*/ 1206165 w 11830043"/>
              <a:gd name="connsiteY5083" fmla="*/ 1698769 h 6533995"/>
              <a:gd name="connsiteX5084" fmla="*/ 1215885 w 11830043"/>
              <a:gd name="connsiteY5084" fmla="*/ 1689046 h 6533995"/>
              <a:gd name="connsiteX5085" fmla="*/ 1457106 w 11830043"/>
              <a:gd name="connsiteY5085" fmla="*/ 1689043 h 6533995"/>
              <a:gd name="connsiteX5086" fmla="*/ 1466826 w 11830043"/>
              <a:gd name="connsiteY5086" fmla="*/ 1698766 h 6533995"/>
              <a:gd name="connsiteX5087" fmla="*/ 1457106 w 11830043"/>
              <a:gd name="connsiteY5087" fmla="*/ 1708552 h 6533995"/>
              <a:gd name="connsiteX5088" fmla="*/ 1447322 w 11830043"/>
              <a:gd name="connsiteY5088" fmla="*/ 1698766 h 6533995"/>
              <a:gd name="connsiteX5089" fmla="*/ 1457106 w 11830043"/>
              <a:gd name="connsiteY5089" fmla="*/ 1689043 h 6533995"/>
              <a:gd name="connsiteX5090" fmla="*/ 1698330 w 11830043"/>
              <a:gd name="connsiteY5090" fmla="*/ 1689040 h 6533995"/>
              <a:gd name="connsiteX5091" fmla="*/ 1708116 w 11830043"/>
              <a:gd name="connsiteY5091" fmla="*/ 1698763 h 6533995"/>
              <a:gd name="connsiteX5092" fmla="*/ 1698330 w 11830043"/>
              <a:gd name="connsiteY5092" fmla="*/ 1708550 h 6533995"/>
              <a:gd name="connsiteX5093" fmla="*/ 1688546 w 11830043"/>
              <a:gd name="connsiteY5093" fmla="*/ 1698763 h 6533995"/>
              <a:gd name="connsiteX5094" fmla="*/ 1698330 w 11830043"/>
              <a:gd name="connsiteY5094" fmla="*/ 1689040 h 6533995"/>
              <a:gd name="connsiteX5095" fmla="*/ 1939580 w 11830043"/>
              <a:gd name="connsiteY5095" fmla="*/ 1689037 h 6533995"/>
              <a:gd name="connsiteX5096" fmla="*/ 1949363 w 11830043"/>
              <a:gd name="connsiteY5096" fmla="*/ 1698760 h 6533995"/>
              <a:gd name="connsiteX5097" fmla="*/ 1939580 w 11830043"/>
              <a:gd name="connsiteY5097" fmla="*/ 1708547 h 6533995"/>
              <a:gd name="connsiteX5098" fmla="*/ 1929859 w 11830043"/>
              <a:gd name="connsiteY5098" fmla="*/ 1698760 h 6533995"/>
              <a:gd name="connsiteX5099" fmla="*/ 1939580 w 11830043"/>
              <a:gd name="connsiteY5099" fmla="*/ 1689037 h 6533995"/>
              <a:gd name="connsiteX5100" fmla="*/ 2180788 w 11830043"/>
              <a:gd name="connsiteY5100" fmla="*/ 1689035 h 6533995"/>
              <a:gd name="connsiteX5101" fmla="*/ 2190580 w 11830043"/>
              <a:gd name="connsiteY5101" fmla="*/ 1698757 h 6533995"/>
              <a:gd name="connsiteX5102" fmla="*/ 2180788 w 11830043"/>
              <a:gd name="connsiteY5102" fmla="*/ 1708544 h 6533995"/>
              <a:gd name="connsiteX5103" fmla="*/ 2171083 w 11830043"/>
              <a:gd name="connsiteY5103" fmla="*/ 1698757 h 6533995"/>
              <a:gd name="connsiteX5104" fmla="*/ 2180788 w 11830043"/>
              <a:gd name="connsiteY5104" fmla="*/ 1689035 h 6533995"/>
              <a:gd name="connsiteX5105" fmla="*/ 2422036 w 11830043"/>
              <a:gd name="connsiteY5105" fmla="*/ 1689032 h 6533995"/>
              <a:gd name="connsiteX5106" fmla="*/ 2431752 w 11830043"/>
              <a:gd name="connsiteY5106" fmla="*/ 1698755 h 6533995"/>
              <a:gd name="connsiteX5107" fmla="*/ 2422036 w 11830043"/>
              <a:gd name="connsiteY5107" fmla="*/ 1708541 h 6533995"/>
              <a:gd name="connsiteX5108" fmla="*/ 2412256 w 11830043"/>
              <a:gd name="connsiteY5108" fmla="*/ 1698755 h 6533995"/>
              <a:gd name="connsiteX5109" fmla="*/ 2422036 w 11830043"/>
              <a:gd name="connsiteY5109" fmla="*/ 1689032 h 6533995"/>
              <a:gd name="connsiteX5110" fmla="*/ 2663275 w 11830043"/>
              <a:gd name="connsiteY5110" fmla="*/ 1689029 h 6533995"/>
              <a:gd name="connsiteX5111" fmla="*/ 2672996 w 11830043"/>
              <a:gd name="connsiteY5111" fmla="*/ 1698752 h 6533995"/>
              <a:gd name="connsiteX5112" fmla="*/ 2663275 w 11830043"/>
              <a:gd name="connsiteY5112" fmla="*/ 1708538 h 6533995"/>
              <a:gd name="connsiteX5113" fmla="*/ 2653490 w 11830043"/>
              <a:gd name="connsiteY5113" fmla="*/ 1698752 h 6533995"/>
              <a:gd name="connsiteX5114" fmla="*/ 2663275 w 11830043"/>
              <a:gd name="connsiteY5114" fmla="*/ 1689029 h 6533995"/>
              <a:gd name="connsiteX5115" fmla="*/ 2904571 w 11830043"/>
              <a:gd name="connsiteY5115" fmla="*/ 1689026 h 6533995"/>
              <a:gd name="connsiteX5116" fmla="*/ 2914353 w 11830043"/>
              <a:gd name="connsiteY5116" fmla="*/ 1698749 h 6533995"/>
              <a:gd name="connsiteX5117" fmla="*/ 2904571 w 11830043"/>
              <a:gd name="connsiteY5117" fmla="*/ 1708536 h 6533995"/>
              <a:gd name="connsiteX5118" fmla="*/ 2894789 w 11830043"/>
              <a:gd name="connsiteY5118" fmla="*/ 1698749 h 6533995"/>
              <a:gd name="connsiteX5119" fmla="*/ 2904571 w 11830043"/>
              <a:gd name="connsiteY5119" fmla="*/ 1689026 h 6533995"/>
              <a:gd name="connsiteX5120" fmla="*/ 3145750 w 11830043"/>
              <a:gd name="connsiteY5120" fmla="*/ 1689023 h 6533995"/>
              <a:gd name="connsiteX5121" fmla="*/ 3155531 w 11830043"/>
              <a:gd name="connsiteY5121" fmla="*/ 1698746 h 6533995"/>
              <a:gd name="connsiteX5122" fmla="*/ 3145750 w 11830043"/>
              <a:gd name="connsiteY5122" fmla="*/ 1708533 h 6533995"/>
              <a:gd name="connsiteX5123" fmla="*/ 3136031 w 11830043"/>
              <a:gd name="connsiteY5123" fmla="*/ 1698746 h 6533995"/>
              <a:gd name="connsiteX5124" fmla="*/ 3145750 w 11830043"/>
              <a:gd name="connsiteY5124" fmla="*/ 1689023 h 6533995"/>
              <a:gd name="connsiteX5125" fmla="*/ 3386957 w 11830043"/>
              <a:gd name="connsiteY5125" fmla="*/ 1689020 h 6533995"/>
              <a:gd name="connsiteX5126" fmla="*/ 3396743 w 11830043"/>
              <a:gd name="connsiteY5126" fmla="*/ 1698744 h 6533995"/>
              <a:gd name="connsiteX5127" fmla="*/ 3386957 w 11830043"/>
              <a:gd name="connsiteY5127" fmla="*/ 1708530 h 6533995"/>
              <a:gd name="connsiteX5128" fmla="*/ 3377235 w 11830043"/>
              <a:gd name="connsiteY5128" fmla="*/ 1698744 h 6533995"/>
              <a:gd name="connsiteX5129" fmla="*/ 3386957 w 11830043"/>
              <a:gd name="connsiteY5129" fmla="*/ 1689020 h 6533995"/>
              <a:gd name="connsiteX5130" fmla="*/ 3628211 w 11830043"/>
              <a:gd name="connsiteY5130" fmla="*/ 1689017 h 6533995"/>
              <a:gd name="connsiteX5131" fmla="*/ 3637936 w 11830043"/>
              <a:gd name="connsiteY5131" fmla="*/ 1698741 h 6533995"/>
              <a:gd name="connsiteX5132" fmla="*/ 3628211 w 11830043"/>
              <a:gd name="connsiteY5132" fmla="*/ 1708527 h 6533995"/>
              <a:gd name="connsiteX5133" fmla="*/ 3618429 w 11830043"/>
              <a:gd name="connsiteY5133" fmla="*/ 1698741 h 6533995"/>
              <a:gd name="connsiteX5134" fmla="*/ 3628211 w 11830043"/>
              <a:gd name="connsiteY5134" fmla="*/ 1689017 h 6533995"/>
              <a:gd name="connsiteX5135" fmla="*/ 3869430 w 11830043"/>
              <a:gd name="connsiteY5135" fmla="*/ 1689014 h 6533995"/>
              <a:gd name="connsiteX5136" fmla="*/ 3879147 w 11830043"/>
              <a:gd name="connsiteY5136" fmla="*/ 1698738 h 6533995"/>
              <a:gd name="connsiteX5137" fmla="*/ 3869430 w 11830043"/>
              <a:gd name="connsiteY5137" fmla="*/ 1708525 h 6533995"/>
              <a:gd name="connsiteX5138" fmla="*/ 3859646 w 11830043"/>
              <a:gd name="connsiteY5138" fmla="*/ 1698738 h 6533995"/>
              <a:gd name="connsiteX5139" fmla="*/ 3869430 w 11830043"/>
              <a:gd name="connsiteY5139" fmla="*/ 1689014 h 6533995"/>
              <a:gd name="connsiteX5140" fmla="*/ 4110581 w 11830043"/>
              <a:gd name="connsiteY5140" fmla="*/ 1689012 h 6533995"/>
              <a:gd name="connsiteX5141" fmla="*/ 4120362 w 11830043"/>
              <a:gd name="connsiteY5141" fmla="*/ 1698735 h 6533995"/>
              <a:gd name="connsiteX5142" fmla="*/ 4110581 w 11830043"/>
              <a:gd name="connsiteY5142" fmla="*/ 1708522 h 6533995"/>
              <a:gd name="connsiteX5143" fmla="*/ 4100797 w 11830043"/>
              <a:gd name="connsiteY5143" fmla="*/ 1698735 h 6533995"/>
              <a:gd name="connsiteX5144" fmla="*/ 4110581 w 11830043"/>
              <a:gd name="connsiteY5144" fmla="*/ 1689012 h 6533995"/>
              <a:gd name="connsiteX5145" fmla="*/ 4351806 w 11830043"/>
              <a:gd name="connsiteY5145" fmla="*/ 1689009 h 6533995"/>
              <a:gd name="connsiteX5146" fmla="*/ 4361580 w 11830043"/>
              <a:gd name="connsiteY5146" fmla="*/ 1698733 h 6533995"/>
              <a:gd name="connsiteX5147" fmla="*/ 4351806 w 11830043"/>
              <a:gd name="connsiteY5147" fmla="*/ 1708519 h 6533995"/>
              <a:gd name="connsiteX5148" fmla="*/ 4342006 w 11830043"/>
              <a:gd name="connsiteY5148" fmla="*/ 1698733 h 6533995"/>
              <a:gd name="connsiteX5149" fmla="*/ 4351806 w 11830043"/>
              <a:gd name="connsiteY5149" fmla="*/ 1689009 h 6533995"/>
              <a:gd name="connsiteX5150" fmla="*/ 4593017 w 11830043"/>
              <a:gd name="connsiteY5150" fmla="*/ 1689006 h 6533995"/>
              <a:gd name="connsiteX5151" fmla="*/ 4602795 w 11830043"/>
              <a:gd name="connsiteY5151" fmla="*/ 1698730 h 6533995"/>
              <a:gd name="connsiteX5152" fmla="*/ 4593017 w 11830043"/>
              <a:gd name="connsiteY5152" fmla="*/ 1708516 h 6533995"/>
              <a:gd name="connsiteX5153" fmla="*/ 4583304 w 11830043"/>
              <a:gd name="connsiteY5153" fmla="*/ 1698730 h 6533995"/>
              <a:gd name="connsiteX5154" fmla="*/ 4593017 w 11830043"/>
              <a:gd name="connsiteY5154" fmla="*/ 1689006 h 6533995"/>
              <a:gd name="connsiteX5155" fmla="*/ 4834252 w 11830043"/>
              <a:gd name="connsiteY5155" fmla="*/ 1689003 h 6533995"/>
              <a:gd name="connsiteX5156" fmla="*/ 4844038 w 11830043"/>
              <a:gd name="connsiteY5156" fmla="*/ 1698727 h 6533995"/>
              <a:gd name="connsiteX5157" fmla="*/ 4834252 w 11830043"/>
              <a:gd name="connsiteY5157" fmla="*/ 1708514 h 6533995"/>
              <a:gd name="connsiteX5158" fmla="*/ 4824532 w 11830043"/>
              <a:gd name="connsiteY5158" fmla="*/ 1698727 h 6533995"/>
              <a:gd name="connsiteX5159" fmla="*/ 4834252 w 11830043"/>
              <a:gd name="connsiteY5159" fmla="*/ 1689003 h 6533995"/>
              <a:gd name="connsiteX5160" fmla="*/ 5075485 w 11830043"/>
              <a:gd name="connsiteY5160" fmla="*/ 1689000 h 6533995"/>
              <a:gd name="connsiteX5161" fmla="*/ 5085201 w 11830043"/>
              <a:gd name="connsiteY5161" fmla="*/ 1698724 h 6533995"/>
              <a:gd name="connsiteX5162" fmla="*/ 5075485 w 11830043"/>
              <a:gd name="connsiteY5162" fmla="*/ 1708511 h 6533995"/>
              <a:gd name="connsiteX5163" fmla="*/ 5065704 w 11830043"/>
              <a:gd name="connsiteY5163" fmla="*/ 1698724 h 6533995"/>
              <a:gd name="connsiteX5164" fmla="*/ 5075485 w 11830043"/>
              <a:gd name="connsiteY5164" fmla="*/ 1689000 h 6533995"/>
              <a:gd name="connsiteX5165" fmla="*/ 5316710 w 11830043"/>
              <a:gd name="connsiteY5165" fmla="*/ 1688998 h 6533995"/>
              <a:gd name="connsiteX5166" fmla="*/ 5326429 w 11830043"/>
              <a:gd name="connsiteY5166" fmla="*/ 1698721 h 6533995"/>
              <a:gd name="connsiteX5167" fmla="*/ 5316710 w 11830043"/>
              <a:gd name="connsiteY5167" fmla="*/ 1708508 h 6533995"/>
              <a:gd name="connsiteX5168" fmla="*/ 5306924 w 11830043"/>
              <a:gd name="connsiteY5168" fmla="*/ 1698721 h 6533995"/>
              <a:gd name="connsiteX5169" fmla="*/ 5316710 w 11830043"/>
              <a:gd name="connsiteY5169" fmla="*/ 1688998 h 6533995"/>
              <a:gd name="connsiteX5170" fmla="*/ 5557991 w 11830043"/>
              <a:gd name="connsiteY5170" fmla="*/ 1688995 h 6533995"/>
              <a:gd name="connsiteX5171" fmla="*/ 5567774 w 11830043"/>
              <a:gd name="connsiteY5171" fmla="*/ 1698719 h 6533995"/>
              <a:gd name="connsiteX5172" fmla="*/ 5557991 w 11830043"/>
              <a:gd name="connsiteY5172" fmla="*/ 1708505 h 6533995"/>
              <a:gd name="connsiteX5173" fmla="*/ 5548208 w 11830043"/>
              <a:gd name="connsiteY5173" fmla="*/ 1698719 h 6533995"/>
              <a:gd name="connsiteX5174" fmla="*/ 5557991 w 11830043"/>
              <a:gd name="connsiteY5174" fmla="*/ 1688995 h 6533995"/>
              <a:gd name="connsiteX5175" fmla="*/ 5799205 w 11830043"/>
              <a:gd name="connsiteY5175" fmla="*/ 1688992 h 6533995"/>
              <a:gd name="connsiteX5176" fmla="*/ 5808989 w 11830043"/>
              <a:gd name="connsiteY5176" fmla="*/ 1698716 h 6533995"/>
              <a:gd name="connsiteX5177" fmla="*/ 5799205 w 11830043"/>
              <a:gd name="connsiteY5177" fmla="*/ 1708502 h 6533995"/>
              <a:gd name="connsiteX5178" fmla="*/ 5789486 w 11830043"/>
              <a:gd name="connsiteY5178" fmla="*/ 1698716 h 6533995"/>
              <a:gd name="connsiteX5179" fmla="*/ 5799205 w 11830043"/>
              <a:gd name="connsiteY5179" fmla="*/ 1688992 h 6533995"/>
              <a:gd name="connsiteX5180" fmla="*/ 6040432 w 11830043"/>
              <a:gd name="connsiteY5180" fmla="*/ 1688989 h 6533995"/>
              <a:gd name="connsiteX5181" fmla="*/ 6050216 w 11830043"/>
              <a:gd name="connsiteY5181" fmla="*/ 1698713 h 6533995"/>
              <a:gd name="connsiteX5182" fmla="*/ 6040432 w 11830043"/>
              <a:gd name="connsiteY5182" fmla="*/ 1708500 h 6533995"/>
              <a:gd name="connsiteX5183" fmla="*/ 6030712 w 11830043"/>
              <a:gd name="connsiteY5183" fmla="*/ 1698713 h 6533995"/>
              <a:gd name="connsiteX5184" fmla="*/ 6040432 w 11830043"/>
              <a:gd name="connsiteY5184" fmla="*/ 1688989 h 6533995"/>
              <a:gd name="connsiteX5185" fmla="*/ 6281661 w 11830043"/>
              <a:gd name="connsiteY5185" fmla="*/ 1688987 h 6533995"/>
              <a:gd name="connsiteX5186" fmla="*/ 6291381 w 11830043"/>
              <a:gd name="connsiteY5186" fmla="*/ 1698710 h 6533995"/>
              <a:gd name="connsiteX5187" fmla="*/ 6281661 w 11830043"/>
              <a:gd name="connsiteY5187" fmla="*/ 1708497 h 6533995"/>
              <a:gd name="connsiteX5188" fmla="*/ 6271877 w 11830043"/>
              <a:gd name="connsiteY5188" fmla="*/ 1698710 h 6533995"/>
              <a:gd name="connsiteX5189" fmla="*/ 6281661 w 11830043"/>
              <a:gd name="connsiteY5189" fmla="*/ 1688987 h 6533995"/>
              <a:gd name="connsiteX5190" fmla="*/ 6522889 w 11830043"/>
              <a:gd name="connsiteY5190" fmla="*/ 1688984 h 6533995"/>
              <a:gd name="connsiteX5191" fmla="*/ 6532610 w 11830043"/>
              <a:gd name="connsiteY5191" fmla="*/ 1698707 h 6533995"/>
              <a:gd name="connsiteX5192" fmla="*/ 6522889 w 11830043"/>
              <a:gd name="connsiteY5192" fmla="*/ 1708494 h 6533995"/>
              <a:gd name="connsiteX5193" fmla="*/ 6513105 w 11830043"/>
              <a:gd name="connsiteY5193" fmla="*/ 1698707 h 6533995"/>
              <a:gd name="connsiteX5194" fmla="*/ 6522889 w 11830043"/>
              <a:gd name="connsiteY5194" fmla="*/ 1688984 h 6533995"/>
              <a:gd name="connsiteX5195" fmla="*/ 6764118 w 11830043"/>
              <a:gd name="connsiteY5195" fmla="*/ 1688981 h 6533995"/>
              <a:gd name="connsiteX5196" fmla="*/ 6773902 w 11830043"/>
              <a:gd name="connsiteY5196" fmla="*/ 1698705 h 6533995"/>
              <a:gd name="connsiteX5197" fmla="*/ 6764118 w 11830043"/>
              <a:gd name="connsiteY5197" fmla="*/ 1708491 h 6533995"/>
              <a:gd name="connsiteX5198" fmla="*/ 6754335 w 11830043"/>
              <a:gd name="connsiteY5198" fmla="*/ 1698705 h 6533995"/>
              <a:gd name="connsiteX5199" fmla="*/ 6764118 w 11830043"/>
              <a:gd name="connsiteY5199" fmla="*/ 1688981 h 6533995"/>
              <a:gd name="connsiteX5200" fmla="*/ 7005346 w 11830043"/>
              <a:gd name="connsiteY5200" fmla="*/ 1688978 h 6533995"/>
              <a:gd name="connsiteX5201" fmla="*/ 7015130 w 11830043"/>
              <a:gd name="connsiteY5201" fmla="*/ 1698702 h 6533995"/>
              <a:gd name="connsiteX5202" fmla="*/ 7005346 w 11830043"/>
              <a:gd name="connsiteY5202" fmla="*/ 1708488 h 6533995"/>
              <a:gd name="connsiteX5203" fmla="*/ 6995626 w 11830043"/>
              <a:gd name="connsiteY5203" fmla="*/ 1698702 h 6533995"/>
              <a:gd name="connsiteX5204" fmla="*/ 7005346 w 11830043"/>
              <a:gd name="connsiteY5204" fmla="*/ 1688978 h 6533995"/>
              <a:gd name="connsiteX5205" fmla="*/ 7246575 w 11830043"/>
              <a:gd name="connsiteY5205" fmla="*/ 1688975 h 6533995"/>
              <a:gd name="connsiteX5206" fmla="*/ 7256359 w 11830043"/>
              <a:gd name="connsiteY5206" fmla="*/ 1698699 h 6533995"/>
              <a:gd name="connsiteX5207" fmla="*/ 7246575 w 11830043"/>
              <a:gd name="connsiteY5207" fmla="*/ 1708486 h 6533995"/>
              <a:gd name="connsiteX5208" fmla="*/ 7236855 w 11830043"/>
              <a:gd name="connsiteY5208" fmla="*/ 1698699 h 6533995"/>
              <a:gd name="connsiteX5209" fmla="*/ 7246575 w 11830043"/>
              <a:gd name="connsiteY5209" fmla="*/ 1688975 h 6533995"/>
              <a:gd name="connsiteX5210" fmla="*/ 7487803 w 11830043"/>
              <a:gd name="connsiteY5210" fmla="*/ 1688973 h 6533995"/>
              <a:gd name="connsiteX5211" fmla="*/ 7497524 w 11830043"/>
              <a:gd name="connsiteY5211" fmla="*/ 1698696 h 6533995"/>
              <a:gd name="connsiteX5212" fmla="*/ 7487803 w 11830043"/>
              <a:gd name="connsiteY5212" fmla="*/ 1708483 h 6533995"/>
              <a:gd name="connsiteX5213" fmla="*/ 7478019 w 11830043"/>
              <a:gd name="connsiteY5213" fmla="*/ 1698696 h 6533995"/>
              <a:gd name="connsiteX5214" fmla="*/ 7487803 w 11830043"/>
              <a:gd name="connsiteY5214" fmla="*/ 1688973 h 6533995"/>
              <a:gd name="connsiteX5215" fmla="*/ 7729032 w 11830043"/>
              <a:gd name="connsiteY5215" fmla="*/ 1688970 h 6533995"/>
              <a:gd name="connsiteX5216" fmla="*/ 7738753 w 11830043"/>
              <a:gd name="connsiteY5216" fmla="*/ 1698694 h 6533995"/>
              <a:gd name="connsiteX5217" fmla="*/ 7729032 w 11830043"/>
              <a:gd name="connsiteY5217" fmla="*/ 1708480 h 6533995"/>
              <a:gd name="connsiteX5218" fmla="*/ 7719249 w 11830043"/>
              <a:gd name="connsiteY5218" fmla="*/ 1698694 h 6533995"/>
              <a:gd name="connsiteX5219" fmla="*/ 7729032 w 11830043"/>
              <a:gd name="connsiteY5219" fmla="*/ 1688970 h 6533995"/>
              <a:gd name="connsiteX5220" fmla="*/ 7970260 w 11830043"/>
              <a:gd name="connsiteY5220" fmla="*/ 1688967 h 6533995"/>
              <a:gd name="connsiteX5221" fmla="*/ 7980044 w 11830043"/>
              <a:gd name="connsiteY5221" fmla="*/ 1698691 h 6533995"/>
              <a:gd name="connsiteX5222" fmla="*/ 7970260 w 11830043"/>
              <a:gd name="connsiteY5222" fmla="*/ 1708477 h 6533995"/>
              <a:gd name="connsiteX5223" fmla="*/ 7960477 w 11830043"/>
              <a:gd name="connsiteY5223" fmla="*/ 1698691 h 6533995"/>
              <a:gd name="connsiteX5224" fmla="*/ 7970260 w 11830043"/>
              <a:gd name="connsiteY5224" fmla="*/ 1688967 h 6533995"/>
              <a:gd name="connsiteX5225" fmla="*/ 8211553 w 11830043"/>
              <a:gd name="connsiteY5225" fmla="*/ 1688964 h 6533995"/>
              <a:gd name="connsiteX5226" fmla="*/ 8221273 w 11830043"/>
              <a:gd name="connsiteY5226" fmla="*/ 1698688 h 6533995"/>
              <a:gd name="connsiteX5227" fmla="*/ 8211553 w 11830043"/>
              <a:gd name="connsiteY5227" fmla="*/ 1708475 h 6533995"/>
              <a:gd name="connsiteX5228" fmla="*/ 8201769 w 11830043"/>
              <a:gd name="connsiteY5228" fmla="*/ 1698688 h 6533995"/>
              <a:gd name="connsiteX5229" fmla="*/ 8211553 w 11830043"/>
              <a:gd name="connsiteY5229" fmla="*/ 1688964 h 6533995"/>
              <a:gd name="connsiteX5230" fmla="*/ 8452781 w 11830043"/>
              <a:gd name="connsiteY5230" fmla="*/ 1688962 h 6533995"/>
              <a:gd name="connsiteX5231" fmla="*/ 8462566 w 11830043"/>
              <a:gd name="connsiteY5231" fmla="*/ 1698685 h 6533995"/>
              <a:gd name="connsiteX5232" fmla="*/ 8452781 w 11830043"/>
              <a:gd name="connsiteY5232" fmla="*/ 1708472 h 6533995"/>
              <a:gd name="connsiteX5233" fmla="*/ 8443061 w 11830043"/>
              <a:gd name="connsiteY5233" fmla="*/ 1698685 h 6533995"/>
              <a:gd name="connsiteX5234" fmla="*/ 8452781 w 11830043"/>
              <a:gd name="connsiteY5234" fmla="*/ 1688962 h 6533995"/>
              <a:gd name="connsiteX5235" fmla="*/ 8694009 w 11830043"/>
              <a:gd name="connsiteY5235" fmla="*/ 1688958 h 6533995"/>
              <a:gd name="connsiteX5236" fmla="*/ 8703730 w 11830043"/>
              <a:gd name="connsiteY5236" fmla="*/ 1698682 h 6533995"/>
              <a:gd name="connsiteX5237" fmla="*/ 8694009 w 11830043"/>
              <a:gd name="connsiteY5237" fmla="*/ 1708469 h 6533995"/>
              <a:gd name="connsiteX5238" fmla="*/ 8684289 w 11830043"/>
              <a:gd name="connsiteY5238" fmla="*/ 1698682 h 6533995"/>
              <a:gd name="connsiteX5239" fmla="*/ 8694009 w 11830043"/>
              <a:gd name="connsiteY5239" fmla="*/ 1688958 h 6533995"/>
              <a:gd name="connsiteX5240" fmla="*/ 8935237 w 11830043"/>
              <a:gd name="connsiteY5240" fmla="*/ 1688956 h 6533995"/>
              <a:gd name="connsiteX5241" fmla="*/ 8944958 w 11830043"/>
              <a:gd name="connsiteY5241" fmla="*/ 1698680 h 6533995"/>
              <a:gd name="connsiteX5242" fmla="*/ 8935237 w 11830043"/>
              <a:gd name="connsiteY5242" fmla="*/ 1708466 h 6533995"/>
              <a:gd name="connsiteX5243" fmla="*/ 8925454 w 11830043"/>
              <a:gd name="connsiteY5243" fmla="*/ 1698680 h 6533995"/>
              <a:gd name="connsiteX5244" fmla="*/ 8935237 w 11830043"/>
              <a:gd name="connsiteY5244" fmla="*/ 1688956 h 6533995"/>
              <a:gd name="connsiteX5245" fmla="*/ 9176467 w 11830043"/>
              <a:gd name="connsiteY5245" fmla="*/ 1688953 h 6533995"/>
              <a:gd name="connsiteX5246" fmla="*/ 9186187 w 11830043"/>
              <a:gd name="connsiteY5246" fmla="*/ 1698677 h 6533995"/>
              <a:gd name="connsiteX5247" fmla="*/ 9176467 w 11830043"/>
              <a:gd name="connsiteY5247" fmla="*/ 1708464 h 6533995"/>
              <a:gd name="connsiteX5248" fmla="*/ 9166683 w 11830043"/>
              <a:gd name="connsiteY5248" fmla="*/ 1698677 h 6533995"/>
              <a:gd name="connsiteX5249" fmla="*/ 9176467 w 11830043"/>
              <a:gd name="connsiteY5249" fmla="*/ 1688953 h 6533995"/>
              <a:gd name="connsiteX5250" fmla="*/ 9417695 w 11830043"/>
              <a:gd name="connsiteY5250" fmla="*/ 1688950 h 6533995"/>
              <a:gd name="connsiteX5251" fmla="*/ 9427416 w 11830043"/>
              <a:gd name="connsiteY5251" fmla="*/ 1698674 h 6533995"/>
              <a:gd name="connsiteX5252" fmla="*/ 9417695 w 11830043"/>
              <a:gd name="connsiteY5252" fmla="*/ 1708461 h 6533995"/>
              <a:gd name="connsiteX5253" fmla="*/ 9407911 w 11830043"/>
              <a:gd name="connsiteY5253" fmla="*/ 1698674 h 6533995"/>
              <a:gd name="connsiteX5254" fmla="*/ 9417695 w 11830043"/>
              <a:gd name="connsiteY5254" fmla="*/ 1688950 h 6533995"/>
              <a:gd name="connsiteX5255" fmla="*/ 9649203 w 11830043"/>
              <a:gd name="connsiteY5255" fmla="*/ 1447792 h 6533995"/>
              <a:gd name="connsiteX5256" fmla="*/ 9658923 w 11830043"/>
              <a:gd name="connsiteY5256" fmla="*/ 1457577 h 6533995"/>
              <a:gd name="connsiteX5257" fmla="*/ 9649203 w 11830043"/>
              <a:gd name="connsiteY5257" fmla="*/ 1467301 h 6533995"/>
              <a:gd name="connsiteX5258" fmla="*/ 9639483 w 11830043"/>
              <a:gd name="connsiteY5258" fmla="*/ 1457577 h 6533995"/>
              <a:gd name="connsiteX5259" fmla="*/ 9649203 w 11830043"/>
              <a:gd name="connsiteY5259" fmla="*/ 1447792 h 6533995"/>
              <a:gd name="connsiteX5260" fmla="*/ 9890432 w 11830043"/>
              <a:gd name="connsiteY5260" fmla="*/ 1447789 h 6533995"/>
              <a:gd name="connsiteX5261" fmla="*/ 9900152 w 11830043"/>
              <a:gd name="connsiteY5261" fmla="*/ 1457574 h 6533995"/>
              <a:gd name="connsiteX5262" fmla="*/ 9890432 w 11830043"/>
              <a:gd name="connsiteY5262" fmla="*/ 1467298 h 6533995"/>
              <a:gd name="connsiteX5263" fmla="*/ 9880648 w 11830043"/>
              <a:gd name="connsiteY5263" fmla="*/ 1457574 h 6533995"/>
              <a:gd name="connsiteX5264" fmla="*/ 9890432 w 11830043"/>
              <a:gd name="connsiteY5264" fmla="*/ 1447789 h 6533995"/>
              <a:gd name="connsiteX5265" fmla="*/ 10131660 w 11830043"/>
              <a:gd name="connsiteY5265" fmla="*/ 1447786 h 6533995"/>
              <a:gd name="connsiteX5266" fmla="*/ 10141444 w 11830043"/>
              <a:gd name="connsiteY5266" fmla="*/ 1457571 h 6533995"/>
              <a:gd name="connsiteX5267" fmla="*/ 10131660 w 11830043"/>
              <a:gd name="connsiteY5267" fmla="*/ 1467295 h 6533995"/>
              <a:gd name="connsiteX5268" fmla="*/ 10121940 w 11830043"/>
              <a:gd name="connsiteY5268" fmla="*/ 1457571 h 6533995"/>
              <a:gd name="connsiteX5269" fmla="*/ 10131660 w 11830043"/>
              <a:gd name="connsiteY5269" fmla="*/ 1447786 h 6533995"/>
              <a:gd name="connsiteX5270" fmla="*/ 10372888 w 11830043"/>
              <a:gd name="connsiteY5270" fmla="*/ 1447783 h 6533995"/>
              <a:gd name="connsiteX5271" fmla="*/ 10382673 w 11830043"/>
              <a:gd name="connsiteY5271" fmla="*/ 1457568 h 6533995"/>
              <a:gd name="connsiteX5272" fmla="*/ 10372888 w 11830043"/>
              <a:gd name="connsiteY5272" fmla="*/ 1467292 h 6533995"/>
              <a:gd name="connsiteX5273" fmla="*/ 10363168 w 11830043"/>
              <a:gd name="connsiteY5273" fmla="*/ 1457568 h 6533995"/>
              <a:gd name="connsiteX5274" fmla="*/ 10372888 w 11830043"/>
              <a:gd name="connsiteY5274" fmla="*/ 1447783 h 6533995"/>
              <a:gd name="connsiteX5275" fmla="*/ 10614116 w 11830043"/>
              <a:gd name="connsiteY5275" fmla="*/ 1447780 h 6533995"/>
              <a:gd name="connsiteX5276" fmla="*/ 10623901 w 11830043"/>
              <a:gd name="connsiteY5276" fmla="*/ 1457565 h 6533995"/>
              <a:gd name="connsiteX5277" fmla="*/ 10614116 w 11830043"/>
              <a:gd name="connsiteY5277" fmla="*/ 1467289 h 6533995"/>
              <a:gd name="connsiteX5278" fmla="*/ 10604396 w 11830043"/>
              <a:gd name="connsiteY5278" fmla="*/ 1457565 h 6533995"/>
              <a:gd name="connsiteX5279" fmla="*/ 10614116 w 11830043"/>
              <a:gd name="connsiteY5279" fmla="*/ 1447780 h 6533995"/>
              <a:gd name="connsiteX5280" fmla="*/ 10855345 w 11830043"/>
              <a:gd name="connsiteY5280" fmla="*/ 1447777 h 6533995"/>
              <a:gd name="connsiteX5281" fmla="*/ 10865065 w 11830043"/>
              <a:gd name="connsiteY5281" fmla="*/ 1457562 h 6533995"/>
              <a:gd name="connsiteX5282" fmla="*/ 10855345 w 11830043"/>
              <a:gd name="connsiteY5282" fmla="*/ 1467286 h 6533995"/>
              <a:gd name="connsiteX5283" fmla="*/ 10845625 w 11830043"/>
              <a:gd name="connsiteY5283" fmla="*/ 1457562 h 6533995"/>
              <a:gd name="connsiteX5284" fmla="*/ 10855345 w 11830043"/>
              <a:gd name="connsiteY5284" fmla="*/ 1447777 h 6533995"/>
              <a:gd name="connsiteX5285" fmla="*/ 11096574 w 11830043"/>
              <a:gd name="connsiteY5285" fmla="*/ 1447774 h 6533995"/>
              <a:gd name="connsiteX5286" fmla="*/ 11106294 w 11830043"/>
              <a:gd name="connsiteY5286" fmla="*/ 1457559 h 6533995"/>
              <a:gd name="connsiteX5287" fmla="*/ 11096574 w 11830043"/>
              <a:gd name="connsiteY5287" fmla="*/ 1467282 h 6533995"/>
              <a:gd name="connsiteX5288" fmla="*/ 11086790 w 11830043"/>
              <a:gd name="connsiteY5288" fmla="*/ 1457559 h 6533995"/>
              <a:gd name="connsiteX5289" fmla="*/ 11096574 w 11830043"/>
              <a:gd name="connsiteY5289" fmla="*/ 1447774 h 6533995"/>
              <a:gd name="connsiteX5290" fmla="*/ 11337802 w 11830043"/>
              <a:gd name="connsiteY5290" fmla="*/ 1447770 h 6533995"/>
              <a:gd name="connsiteX5291" fmla="*/ 11347587 w 11830043"/>
              <a:gd name="connsiteY5291" fmla="*/ 1457555 h 6533995"/>
              <a:gd name="connsiteX5292" fmla="*/ 11337802 w 11830043"/>
              <a:gd name="connsiteY5292" fmla="*/ 1467279 h 6533995"/>
              <a:gd name="connsiteX5293" fmla="*/ 11328082 w 11830043"/>
              <a:gd name="connsiteY5293" fmla="*/ 1457555 h 6533995"/>
              <a:gd name="connsiteX5294" fmla="*/ 11337802 w 11830043"/>
              <a:gd name="connsiteY5294" fmla="*/ 1447770 h 6533995"/>
              <a:gd name="connsiteX5295" fmla="*/ 11579030 w 11830043"/>
              <a:gd name="connsiteY5295" fmla="*/ 1447767 h 6533995"/>
              <a:gd name="connsiteX5296" fmla="*/ 11588815 w 11830043"/>
              <a:gd name="connsiteY5296" fmla="*/ 1457552 h 6533995"/>
              <a:gd name="connsiteX5297" fmla="*/ 11579030 w 11830043"/>
              <a:gd name="connsiteY5297" fmla="*/ 1467276 h 6533995"/>
              <a:gd name="connsiteX5298" fmla="*/ 11569310 w 11830043"/>
              <a:gd name="connsiteY5298" fmla="*/ 1457552 h 6533995"/>
              <a:gd name="connsiteX5299" fmla="*/ 11579030 w 11830043"/>
              <a:gd name="connsiteY5299" fmla="*/ 1447767 h 6533995"/>
              <a:gd name="connsiteX5300" fmla="*/ 11820259 w 11830043"/>
              <a:gd name="connsiteY5300" fmla="*/ 1447764 h 6533995"/>
              <a:gd name="connsiteX5301" fmla="*/ 11830043 w 11830043"/>
              <a:gd name="connsiteY5301" fmla="*/ 1457549 h 6533995"/>
              <a:gd name="connsiteX5302" fmla="*/ 11820259 w 11830043"/>
              <a:gd name="connsiteY5302" fmla="*/ 1467273 h 6533995"/>
              <a:gd name="connsiteX5303" fmla="*/ 11810539 w 11830043"/>
              <a:gd name="connsiteY5303" fmla="*/ 1457549 h 6533995"/>
              <a:gd name="connsiteX5304" fmla="*/ 11820259 w 11830043"/>
              <a:gd name="connsiteY5304" fmla="*/ 1447764 h 6533995"/>
              <a:gd name="connsiteX5305" fmla="*/ 9721 w 11830043"/>
              <a:gd name="connsiteY5305" fmla="*/ 1447761 h 6533995"/>
              <a:gd name="connsiteX5306" fmla="*/ 19504 w 11830043"/>
              <a:gd name="connsiteY5306" fmla="*/ 1457546 h 6533995"/>
              <a:gd name="connsiteX5307" fmla="*/ 9721 w 11830043"/>
              <a:gd name="connsiteY5307" fmla="*/ 1467270 h 6533995"/>
              <a:gd name="connsiteX5308" fmla="*/ 1 w 11830043"/>
              <a:gd name="connsiteY5308" fmla="*/ 1457546 h 6533995"/>
              <a:gd name="connsiteX5309" fmla="*/ 9721 w 11830043"/>
              <a:gd name="connsiteY5309" fmla="*/ 1447761 h 6533995"/>
              <a:gd name="connsiteX5310" fmla="*/ 251004 w 11830043"/>
              <a:gd name="connsiteY5310" fmla="*/ 1447757 h 6533995"/>
              <a:gd name="connsiteX5311" fmla="*/ 260788 w 11830043"/>
              <a:gd name="connsiteY5311" fmla="*/ 1457543 h 6533995"/>
              <a:gd name="connsiteX5312" fmla="*/ 251004 w 11830043"/>
              <a:gd name="connsiteY5312" fmla="*/ 1467267 h 6533995"/>
              <a:gd name="connsiteX5313" fmla="*/ 241284 w 11830043"/>
              <a:gd name="connsiteY5313" fmla="*/ 1457543 h 6533995"/>
              <a:gd name="connsiteX5314" fmla="*/ 251004 w 11830043"/>
              <a:gd name="connsiteY5314" fmla="*/ 1447757 h 6533995"/>
              <a:gd name="connsiteX5315" fmla="*/ 492224 w 11830043"/>
              <a:gd name="connsiteY5315" fmla="*/ 1447754 h 6533995"/>
              <a:gd name="connsiteX5316" fmla="*/ 501943 w 11830043"/>
              <a:gd name="connsiteY5316" fmla="*/ 1457540 h 6533995"/>
              <a:gd name="connsiteX5317" fmla="*/ 492224 w 11830043"/>
              <a:gd name="connsiteY5317" fmla="*/ 1467263 h 6533995"/>
              <a:gd name="connsiteX5318" fmla="*/ 482440 w 11830043"/>
              <a:gd name="connsiteY5318" fmla="*/ 1457540 h 6533995"/>
              <a:gd name="connsiteX5319" fmla="*/ 492224 w 11830043"/>
              <a:gd name="connsiteY5319" fmla="*/ 1447754 h 6533995"/>
              <a:gd name="connsiteX5320" fmla="*/ 733444 w 11830043"/>
              <a:gd name="connsiteY5320" fmla="*/ 1447751 h 6533995"/>
              <a:gd name="connsiteX5321" fmla="*/ 743164 w 11830043"/>
              <a:gd name="connsiteY5321" fmla="*/ 1457536 h 6533995"/>
              <a:gd name="connsiteX5322" fmla="*/ 733444 w 11830043"/>
              <a:gd name="connsiteY5322" fmla="*/ 1467260 h 6533995"/>
              <a:gd name="connsiteX5323" fmla="*/ 723660 w 11830043"/>
              <a:gd name="connsiteY5323" fmla="*/ 1457536 h 6533995"/>
              <a:gd name="connsiteX5324" fmla="*/ 733444 w 11830043"/>
              <a:gd name="connsiteY5324" fmla="*/ 1447751 h 6533995"/>
              <a:gd name="connsiteX5325" fmla="*/ 974664 w 11830043"/>
              <a:gd name="connsiteY5325" fmla="*/ 1447748 h 6533995"/>
              <a:gd name="connsiteX5326" fmla="*/ 984448 w 11830043"/>
              <a:gd name="connsiteY5326" fmla="*/ 1457533 h 6533995"/>
              <a:gd name="connsiteX5327" fmla="*/ 974664 w 11830043"/>
              <a:gd name="connsiteY5327" fmla="*/ 1467257 h 6533995"/>
              <a:gd name="connsiteX5328" fmla="*/ 964944 w 11830043"/>
              <a:gd name="connsiteY5328" fmla="*/ 1457533 h 6533995"/>
              <a:gd name="connsiteX5329" fmla="*/ 974664 w 11830043"/>
              <a:gd name="connsiteY5329" fmla="*/ 1447748 h 6533995"/>
              <a:gd name="connsiteX5330" fmla="*/ 1215884 w 11830043"/>
              <a:gd name="connsiteY5330" fmla="*/ 1447744 h 6533995"/>
              <a:gd name="connsiteX5331" fmla="*/ 1225668 w 11830043"/>
              <a:gd name="connsiteY5331" fmla="*/ 1457530 h 6533995"/>
              <a:gd name="connsiteX5332" fmla="*/ 1215884 w 11830043"/>
              <a:gd name="connsiteY5332" fmla="*/ 1467254 h 6533995"/>
              <a:gd name="connsiteX5333" fmla="*/ 1206165 w 11830043"/>
              <a:gd name="connsiteY5333" fmla="*/ 1457530 h 6533995"/>
              <a:gd name="connsiteX5334" fmla="*/ 1215884 w 11830043"/>
              <a:gd name="connsiteY5334" fmla="*/ 1447744 h 6533995"/>
              <a:gd name="connsiteX5335" fmla="*/ 1457106 w 11830043"/>
              <a:gd name="connsiteY5335" fmla="*/ 1447741 h 6533995"/>
              <a:gd name="connsiteX5336" fmla="*/ 1466826 w 11830043"/>
              <a:gd name="connsiteY5336" fmla="*/ 1457527 h 6533995"/>
              <a:gd name="connsiteX5337" fmla="*/ 1457106 w 11830043"/>
              <a:gd name="connsiteY5337" fmla="*/ 1467251 h 6533995"/>
              <a:gd name="connsiteX5338" fmla="*/ 1447322 w 11830043"/>
              <a:gd name="connsiteY5338" fmla="*/ 1457527 h 6533995"/>
              <a:gd name="connsiteX5339" fmla="*/ 1457106 w 11830043"/>
              <a:gd name="connsiteY5339" fmla="*/ 1447741 h 6533995"/>
              <a:gd name="connsiteX5340" fmla="*/ 1698330 w 11830043"/>
              <a:gd name="connsiteY5340" fmla="*/ 1447738 h 6533995"/>
              <a:gd name="connsiteX5341" fmla="*/ 1708116 w 11830043"/>
              <a:gd name="connsiteY5341" fmla="*/ 1457524 h 6533995"/>
              <a:gd name="connsiteX5342" fmla="*/ 1698330 w 11830043"/>
              <a:gd name="connsiteY5342" fmla="*/ 1467247 h 6533995"/>
              <a:gd name="connsiteX5343" fmla="*/ 1688546 w 11830043"/>
              <a:gd name="connsiteY5343" fmla="*/ 1457524 h 6533995"/>
              <a:gd name="connsiteX5344" fmla="*/ 1698330 w 11830043"/>
              <a:gd name="connsiteY5344" fmla="*/ 1447738 h 6533995"/>
              <a:gd name="connsiteX5345" fmla="*/ 1939580 w 11830043"/>
              <a:gd name="connsiteY5345" fmla="*/ 1447735 h 6533995"/>
              <a:gd name="connsiteX5346" fmla="*/ 1949363 w 11830043"/>
              <a:gd name="connsiteY5346" fmla="*/ 1457520 h 6533995"/>
              <a:gd name="connsiteX5347" fmla="*/ 1939580 w 11830043"/>
              <a:gd name="connsiteY5347" fmla="*/ 1467244 h 6533995"/>
              <a:gd name="connsiteX5348" fmla="*/ 1929859 w 11830043"/>
              <a:gd name="connsiteY5348" fmla="*/ 1457520 h 6533995"/>
              <a:gd name="connsiteX5349" fmla="*/ 1939580 w 11830043"/>
              <a:gd name="connsiteY5349" fmla="*/ 1447735 h 6533995"/>
              <a:gd name="connsiteX5350" fmla="*/ 2180788 w 11830043"/>
              <a:gd name="connsiteY5350" fmla="*/ 1447732 h 6533995"/>
              <a:gd name="connsiteX5351" fmla="*/ 2190580 w 11830043"/>
              <a:gd name="connsiteY5351" fmla="*/ 1457517 h 6533995"/>
              <a:gd name="connsiteX5352" fmla="*/ 2180788 w 11830043"/>
              <a:gd name="connsiteY5352" fmla="*/ 1467241 h 6533995"/>
              <a:gd name="connsiteX5353" fmla="*/ 2171083 w 11830043"/>
              <a:gd name="connsiteY5353" fmla="*/ 1457517 h 6533995"/>
              <a:gd name="connsiteX5354" fmla="*/ 2180788 w 11830043"/>
              <a:gd name="connsiteY5354" fmla="*/ 1447732 h 6533995"/>
              <a:gd name="connsiteX5355" fmla="*/ 2422036 w 11830043"/>
              <a:gd name="connsiteY5355" fmla="*/ 1447728 h 6533995"/>
              <a:gd name="connsiteX5356" fmla="*/ 2431752 w 11830043"/>
              <a:gd name="connsiteY5356" fmla="*/ 1457514 h 6533995"/>
              <a:gd name="connsiteX5357" fmla="*/ 2422036 w 11830043"/>
              <a:gd name="connsiteY5357" fmla="*/ 1467238 h 6533995"/>
              <a:gd name="connsiteX5358" fmla="*/ 2412256 w 11830043"/>
              <a:gd name="connsiteY5358" fmla="*/ 1457514 h 6533995"/>
              <a:gd name="connsiteX5359" fmla="*/ 2422036 w 11830043"/>
              <a:gd name="connsiteY5359" fmla="*/ 1447728 h 6533995"/>
              <a:gd name="connsiteX5360" fmla="*/ 2663275 w 11830043"/>
              <a:gd name="connsiteY5360" fmla="*/ 1447725 h 6533995"/>
              <a:gd name="connsiteX5361" fmla="*/ 2672996 w 11830043"/>
              <a:gd name="connsiteY5361" fmla="*/ 1457511 h 6533995"/>
              <a:gd name="connsiteX5362" fmla="*/ 2663275 w 11830043"/>
              <a:gd name="connsiteY5362" fmla="*/ 1467235 h 6533995"/>
              <a:gd name="connsiteX5363" fmla="*/ 2653490 w 11830043"/>
              <a:gd name="connsiteY5363" fmla="*/ 1457511 h 6533995"/>
              <a:gd name="connsiteX5364" fmla="*/ 2663275 w 11830043"/>
              <a:gd name="connsiteY5364" fmla="*/ 1447725 h 6533995"/>
              <a:gd name="connsiteX5365" fmla="*/ 2904571 w 11830043"/>
              <a:gd name="connsiteY5365" fmla="*/ 1447722 h 6533995"/>
              <a:gd name="connsiteX5366" fmla="*/ 2914353 w 11830043"/>
              <a:gd name="connsiteY5366" fmla="*/ 1457508 h 6533995"/>
              <a:gd name="connsiteX5367" fmla="*/ 2904571 w 11830043"/>
              <a:gd name="connsiteY5367" fmla="*/ 1467232 h 6533995"/>
              <a:gd name="connsiteX5368" fmla="*/ 2894789 w 11830043"/>
              <a:gd name="connsiteY5368" fmla="*/ 1457508 h 6533995"/>
              <a:gd name="connsiteX5369" fmla="*/ 2904571 w 11830043"/>
              <a:gd name="connsiteY5369" fmla="*/ 1447722 h 6533995"/>
              <a:gd name="connsiteX5370" fmla="*/ 3145749 w 11830043"/>
              <a:gd name="connsiteY5370" fmla="*/ 1447719 h 6533995"/>
              <a:gd name="connsiteX5371" fmla="*/ 3155531 w 11830043"/>
              <a:gd name="connsiteY5371" fmla="*/ 1457505 h 6533995"/>
              <a:gd name="connsiteX5372" fmla="*/ 3145749 w 11830043"/>
              <a:gd name="connsiteY5372" fmla="*/ 1467228 h 6533995"/>
              <a:gd name="connsiteX5373" fmla="*/ 3136031 w 11830043"/>
              <a:gd name="connsiteY5373" fmla="*/ 1457505 h 6533995"/>
              <a:gd name="connsiteX5374" fmla="*/ 3145749 w 11830043"/>
              <a:gd name="connsiteY5374" fmla="*/ 1447719 h 6533995"/>
              <a:gd name="connsiteX5375" fmla="*/ 3386957 w 11830043"/>
              <a:gd name="connsiteY5375" fmla="*/ 1447715 h 6533995"/>
              <a:gd name="connsiteX5376" fmla="*/ 3396743 w 11830043"/>
              <a:gd name="connsiteY5376" fmla="*/ 1457501 h 6533995"/>
              <a:gd name="connsiteX5377" fmla="*/ 3386957 w 11830043"/>
              <a:gd name="connsiteY5377" fmla="*/ 1467225 h 6533995"/>
              <a:gd name="connsiteX5378" fmla="*/ 3377235 w 11830043"/>
              <a:gd name="connsiteY5378" fmla="*/ 1457501 h 6533995"/>
              <a:gd name="connsiteX5379" fmla="*/ 3386957 w 11830043"/>
              <a:gd name="connsiteY5379" fmla="*/ 1447715 h 6533995"/>
              <a:gd name="connsiteX5380" fmla="*/ 3628211 w 11830043"/>
              <a:gd name="connsiteY5380" fmla="*/ 1447712 h 6533995"/>
              <a:gd name="connsiteX5381" fmla="*/ 3637936 w 11830043"/>
              <a:gd name="connsiteY5381" fmla="*/ 1457498 h 6533995"/>
              <a:gd name="connsiteX5382" fmla="*/ 3628211 w 11830043"/>
              <a:gd name="connsiteY5382" fmla="*/ 1467222 h 6533995"/>
              <a:gd name="connsiteX5383" fmla="*/ 3618429 w 11830043"/>
              <a:gd name="connsiteY5383" fmla="*/ 1457498 h 6533995"/>
              <a:gd name="connsiteX5384" fmla="*/ 3628211 w 11830043"/>
              <a:gd name="connsiteY5384" fmla="*/ 1447712 h 6533995"/>
              <a:gd name="connsiteX5385" fmla="*/ 3869430 w 11830043"/>
              <a:gd name="connsiteY5385" fmla="*/ 1447709 h 6533995"/>
              <a:gd name="connsiteX5386" fmla="*/ 3879147 w 11830043"/>
              <a:gd name="connsiteY5386" fmla="*/ 1457495 h 6533995"/>
              <a:gd name="connsiteX5387" fmla="*/ 3869430 w 11830043"/>
              <a:gd name="connsiteY5387" fmla="*/ 1467219 h 6533995"/>
              <a:gd name="connsiteX5388" fmla="*/ 3859646 w 11830043"/>
              <a:gd name="connsiteY5388" fmla="*/ 1457495 h 6533995"/>
              <a:gd name="connsiteX5389" fmla="*/ 3869430 w 11830043"/>
              <a:gd name="connsiteY5389" fmla="*/ 1447709 h 6533995"/>
              <a:gd name="connsiteX5390" fmla="*/ 4110581 w 11830043"/>
              <a:gd name="connsiteY5390" fmla="*/ 1447706 h 6533995"/>
              <a:gd name="connsiteX5391" fmla="*/ 4120362 w 11830043"/>
              <a:gd name="connsiteY5391" fmla="*/ 1457492 h 6533995"/>
              <a:gd name="connsiteX5392" fmla="*/ 4110581 w 11830043"/>
              <a:gd name="connsiteY5392" fmla="*/ 1467216 h 6533995"/>
              <a:gd name="connsiteX5393" fmla="*/ 4100797 w 11830043"/>
              <a:gd name="connsiteY5393" fmla="*/ 1457492 h 6533995"/>
              <a:gd name="connsiteX5394" fmla="*/ 4110581 w 11830043"/>
              <a:gd name="connsiteY5394" fmla="*/ 1447706 h 6533995"/>
              <a:gd name="connsiteX5395" fmla="*/ 4351806 w 11830043"/>
              <a:gd name="connsiteY5395" fmla="*/ 1447703 h 6533995"/>
              <a:gd name="connsiteX5396" fmla="*/ 4361580 w 11830043"/>
              <a:gd name="connsiteY5396" fmla="*/ 1457489 h 6533995"/>
              <a:gd name="connsiteX5397" fmla="*/ 4351806 w 11830043"/>
              <a:gd name="connsiteY5397" fmla="*/ 1467212 h 6533995"/>
              <a:gd name="connsiteX5398" fmla="*/ 4342006 w 11830043"/>
              <a:gd name="connsiteY5398" fmla="*/ 1457489 h 6533995"/>
              <a:gd name="connsiteX5399" fmla="*/ 4351806 w 11830043"/>
              <a:gd name="connsiteY5399" fmla="*/ 1447703 h 6533995"/>
              <a:gd name="connsiteX5400" fmla="*/ 4593017 w 11830043"/>
              <a:gd name="connsiteY5400" fmla="*/ 1447699 h 6533995"/>
              <a:gd name="connsiteX5401" fmla="*/ 4602795 w 11830043"/>
              <a:gd name="connsiteY5401" fmla="*/ 1457485 h 6533995"/>
              <a:gd name="connsiteX5402" fmla="*/ 4593017 w 11830043"/>
              <a:gd name="connsiteY5402" fmla="*/ 1467209 h 6533995"/>
              <a:gd name="connsiteX5403" fmla="*/ 4583304 w 11830043"/>
              <a:gd name="connsiteY5403" fmla="*/ 1457485 h 6533995"/>
              <a:gd name="connsiteX5404" fmla="*/ 4593017 w 11830043"/>
              <a:gd name="connsiteY5404" fmla="*/ 1447699 h 6533995"/>
              <a:gd name="connsiteX5405" fmla="*/ 4834252 w 11830043"/>
              <a:gd name="connsiteY5405" fmla="*/ 1447696 h 6533995"/>
              <a:gd name="connsiteX5406" fmla="*/ 4844038 w 11830043"/>
              <a:gd name="connsiteY5406" fmla="*/ 1457482 h 6533995"/>
              <a:gd name="connsiteX5407" fmla="*/ 4834252 w 11830043"/>
              <a:gd name="connsiteY5407" fmla="*/ 1467206 h 6533995"/>
              <a:gd name="connsiteX5408" fmla="*/ 4824532 w 11830043"/>
              <a:gd name="connsiteY5408" fmla="*/ 1457482 h 6533995"/>
              <a:gd name="connsiteX5409" fmla="*/ 4834252 w 11830043"/>
              <a:gd name="connsiteY5409" fmla="*/ 1447696 h 6533995"/>
              <a:gd name="connsiteX5410" fmla="*/ 5075485 w 11830043"/>
              <a:gd name="connsiteY5410" fmla="*/ 1447693 h 6533995"/>
              <a:gd name="connsiteX5411" fmla="*/ 5085201 w 11830043"/>
              <a:gd name="connsiteY5411" fmla="*/ 1457479 h 6533995"/>
              <a:gd name="connsiteX5412" fmla="*/ 5075485 w 11830043"/>
              <a:gd name="connsiteY5412" fmla="*/ 1467203 h 6533995"/>
              <a:gd name="connsiteX5413" fmla="*/ 5065704 w 11830043"/>
              <a:gd name="connsiteY5413" fmla="*/ 1457479 h 6533995"/>
              <a:gd name="connsiteX5414" fmla="*/ 5075485 w 11830043"/>
              <a:gd name="connsiteY5414" fmla="*/ 1447693 h 6533995"/>
              <a:gd name="connsiteX5415" fmla="*/ 5316710 w 11830043"/>
              <a:gd name="connsiteY5415" fmla="*/ 1447690 h 6533995"/>
              <a:gd name="connsiteX5416" fmla="*/ 5326429 w 11830043"/>
              <a:gd name="connsiteY5416" fmla="*/ 1457476 h 6533995"/>
              <a:gd name="connsiteX5417" fmla="*/ 5316710 w 11830043"/>
              <a:gd name="connsiteY5417" fmla="*/ 1467200 h 6533995"/>
              <a:gd name="connsiteX5418" fmla="*/ 5306924 w 11830043"/>
              <a:gd name="connsiteY5418" fmla="*/ 1457476 h 6533995"/>
              <a:gd name="connsiteX5419" fmla="*/ 5316710 w 11830043"/>
              <a:gd name="connsiteY5419" fmla="*/ 1447690 h 6533995"/>
              <a:gd name="connsiteX5420" fmla="*/ 5557991 w 11830043"/>
              <a:gd name="connsiteY5420" fmla="*/ 1447686 h 6533995"/>
              <a:gd name="connsiteX5421" fmla="*/ 5567774 w 11830043"/>
              <a:gd name="connsiteY5421" fmla="*/ 1457473 h 6533995"/>
              <a:gd name="connsiteX5422" fmla="*/ 5557991 w 11830043"/>
              <a:gd name="connsiteY5422" fmla="*/ 1467196 h 6533995"/>
              <a:gd name="connsiteX5423" fmla="*/ 5548208 w 11830043"/>
              <a:gd name="connsiteY5423" fmla="*/ 1457473 h 6533995"/>
              <a:gd name="connsiteX5424" fmla="*/ 5557991 w 11830043"/>
              <a:gd name="connsiteY5424" fmla="*/ 1447686 h 6533995"/>
              <a:gd name="connsiteX5425" fmla="*/ 5799205 w 11830043"/>
              <a:gd name="connsiteY5425" fmla="*/ 1447683 h 6533995"/>
              <a:gd name="connsiteX5426" fmla="*/ 5808989 w 11830043"/>
              <a:gd name="connsiteY5426" fmla="*/ 1457470 h 6533995"/>
              <a:gd name="connsiteX5427" fmla="*/ 5799205 w 11830043"/>
              <a:gd name="connsiteY5427" fmla="*/ 1467193 h 6533995"/>
              <a:gd name="connsiteX5428" fmla="*/ 5789486 w 11830043"/>
              <a:gd name="connsiteY5428" fmla="*/ 1457470 h 6533995"/>
              <a:gd name="connsiteX5429" fmla="*/ 5799205 w 11830043"/>
              <a:gd name="connsiteY5429" fmla="*/ 1447683 h 6533995"/>
              <a:gd name="connsiteX5430" fmla="*/ 6040432 w 11830043"/>
              <a:gd name="connsiteY5430" fmla="*/ 1447680 h 6533995"/>
              <a:gd name="connsiteX5431" fmla="*/ 6050216 w 11830043"/>
              <a:gd name="connsiteY5431" fmla="*/ 1457466 h 6533995"/>
              <a:gd name="connsiteX5432" fmla="*/ 6040432 w 11830043"/>
              <a:gd name="connsiteY5432" fmla="*/ 1467190 h 6533995"/>
              <a:gd name="connsiteX5433" fmla="*/ 6030712 w 11830043"/>
              <a:gd name="connsiteY5433" fmla="*/ 1457466 h 6533995"/>
              <a:gd name="connsiteX5434" fmla="*/ 6040432 w 11830043"/>
              <a:gd name="connsiteY5434" fmla="*/ 1447680 h 6533995"/>
              <a:gd name="connsiteX5435" fmla="*/ 6281661 w 11830043"/>
              <a:gd name="connsiteY5435" fmla="*/ 1447677 h 6533995"/>
              <a:gd name="connsiteX5436" fmla="*/ 6291381 w 11830043"/>
              <a:gd name="connsiteY5436" fmla="*/ 1457463 h 6533995"/>
              <a:gd name="connsiteX5437" fmla="*/ 6281661 w 11830043"/>
              <a:gd name="connsiteY5437" fmla="*/ 1467187 h 6533995"/>
              <a:gd name="connsiteX5438" fmla="*/ 6271877 w 11830043"/>
              <a:gd name="connsiteY5438" fmla="*/ 1457463 h 6533995"/>
              <a:gd name="connsiteX5439" fmla="*/ 6281661 w 11830043"/>
              <a:gd name="connsiteY5439" fmla="*/ 1447677 h 6533995"/>
              <a:gd name="connsiteX5440" fmla="*/ 6522889 w 11830043"/>
              <a:gd name="connsiteY5440" fmla="*/ 1447674 h 6533995"/>
              <a:gd name="connsiteX5441" fmla="*/ 6532610 w 11830043"/>
              <a:gd name="connsiteY5441" fmla="*/ 1457460 h 6533995"/>
              <a:gd name="connsiteX5442" fmla="*/ 6522889 w 11830043"/>
              <a:gd name="connsiteY5442" fmla="*/ 1467184 h 6533995"/>
              <a:gd name="connsiteX5443" fmla="*/ 6513105 w 11830043"/>
              <a:gd name="connsiteY5443" fmla="*/ 1457460 h 6533995"/>
              <a:gd name="connsiteX5444" fmla="*/ 6522889 w 11830043"/>
              <a:gd name="connsiteY5444" fmla="*/ 1447674 h 6533995"/>
              <a:gd name="connsiteX5445" fmla="*/ 6764118 w 11830043"/>
              <a:gd name="connsiteY5445" fmla="*/ 1447670 h 6533995"/>
              <a:gd name="connsiteX5446" fmla="*/ 6773902 w 11830043"/>
              <a:gd name="connsiteY5446" fmla="*/ 1457457 h 6533995"/>
              <a:gd name="connsiteX5447" fmla="*/ 6764118 w 11830043"/>
              <a:gd name="connsiteY5447" fmla="*/ 1467181 h 6533995"/>
              <a:gd name="connsiteX5448" fmla="*/ 6754335 w 11830043"/>
              <a:gd name="connsiteY5448" fmla="*/ 1457457 h 6533995"/>
              <a:gd name="connsiteX5449" fmla="*/ 6764118 w 11830043"/>
              <a:gd name="connsiteY5449" fmla="*/ 1447670 h 6533995"/>
              <a:gd name="connsiteX5450" fmla="*/ 7005346 w 11830043"/>
              <a:gd name="connsiteY5450" fmla="*/ 1447667 h 6533995"/>
              <a:gd name="connsiteX5451" fmla="*/ 7015130 w 11830043"/>
              <a:gd name="connsiteY5451" fmla="*/ 1457454 h 6533995"/>
              <a:gd name="connsiteX5452" fmla="*/ 7005346 w 11830043"/>
              <a:gd name="connsiteY5452" fmla="*/ 1467177 h 6533995"/>
              <a:gd name="connsiteX5453" fmla="*/ 6995626 w 11830043"/>
              <a:gd name="connsiteY5453" fmla="*/ 1457454 h 6533995"/>
              <a:gd name="connsiteX5454" fmla="*/ 7005346 w 11830043"/>
              <a:gd name="connsiteY5454" fmla="*/ 1447667 h 6533995"/>
              <a:gd name="connsiteX5455" fmla="*/ 7246575 w 11830043"/>
              <a:gd name="connsiteY5455" fmla="*/ 1447664 h 6533995"/>
              <a:gd name="connsiteX5456" fmla="*/ 7256359 w 11830043"/>
              <a:gd name="connsiteY5456" fmla="*/ 1457451 h 6533995"/>
              <a:gd name="connsiteX5457" fmla="*/ 7246575 w 11830043"/>
              <a:gd name="connsiteY5457" fmla="*/ 1467174 h 6533995"/>
              <a:gd name="connsiteX5458" fmla="*/ 7236855 w 11830043"/>
              <a:gd name="connsiteY5458" fmla="*/ 1457451 h 6533995"/>
              <a:gd name="connsiteX5459" fmla="*/ 7246575 w 11830043"/>
              <a:gd name="connsiteY5459" fmla="*/ 1447664 h 6533995"/>
              <a:gd name="connsiteX5460" fmla="*/ 7487803 w 11830043"/>
              <a:gd name="connsiteY5460" fmla="*/ 1447661 h 6533995"/>
              <a:gd name="connsiteX5461" fmla="*/ 7497524 w 11830043"/>
              <a:gd name="connsiteY5461" fmla="*/ 1457447 h 6533995"/>
              <a:gd name="connsiteX5462" fmla="*/ 7487803 w 11830043"/>
              <a:gd name="connsiteY5462" fmla="*/ 1467171 h 6533995"/>
              <a:gd name="connsiteX5463" fmla="*/ 7478019 w 11830043"/>
              <a:gd name="connsiteY5463" fmla="*/ 1457447 h 6533995"/>
              <a:gd name="connsiteX5464" fmla="*/ 7487803 w 11830043"/>
              <a:gd name="connsiteY5464" fmla="*/ 1447661 h 6533995"/>
              <a:gd name="connsiteX5465" fmla="*/ 7729032 w 11830043"/>
              <a:gd name="connsiteY5465" fmla="*/ 1447657 h 6533995"/>
              <a:gd name="connsiteX5466" fmla="*/ 7738753 w 11830043"/>
              <a:gd name="connsiteY5466" fmla="*/ 1457444 h 6533995"/>
              <a:gd name="connsiteX5467" fmla="*/ 7729032 w 11830043"/>
              <a:gd name="connsiteY5467" fmla="*/ 1467168 h 6533995"/>
              <a:gd name="connsiteX5468" fmla="*/ 7719249 w 11830043"/>
              <a:gd name="connsiteY5468" fmla="*/ 1457444 h 6533995"/>
              <a:gd name="connsiteX5469" fmla="*/ 7729032 w 11830043"/>
              <a:gd name="connsiteY5469" fmla="*/ 1447657 h 6533995"/>
              <a:gd name="connsiteX5470" fmla="*/ 7970260 w 11830043"/>
              <a:gd name="connsiteY5470" fmla="*/ 1447654 h 6533995"/>
              <a:gd name="connsiteX5471" fmla="*/ 7980044 w 11830043"/>
              <a:gd name="connsiteY5471" fmla="*/ 1457441 h 6533995"/>
              <a:gd name="connsiteX5472" fmla="*/ 7970260 w 11830043"/>
              <a:gd name="connsiteY5472" fmla="*/ 1467165 h 6533995"/>
              <a:gd name="connsiteX5473" fmla="*/ 7960477 w 11830043"/>
              <a:gd name="connsiteY5473" fmla="*/ 1457441 h 6533995"/>
              <a:gd name="connsiteX5474" fmla="*/ 7970260 w 11830043"/>
              <a:gd name="connsiteY5474" fmla="*/ 1447654 h 6533995"/>
              <a:gd name="connsiteX5475" fmla="*/ 8211553 w 11830043"/>
              <a:gd name="connsiteY5475" fmla="*/ 1447651 h 6533995"/>
              <a:gd name="connsiteX5476" fmla="*/ 8221273 w 11830043"/>
              <a:gd name="connsiteY5476" fmla="*/ 1457438 h 6533995"/>
              <a:gd name="connsiteX5477" fmla="*/ 8211553 w 11830043"/>
              <a:gd name="connsiteY5477" fmla="*/ 1467162 h 6533995"/>
              <a:gd name="connsiteX5478" fmla="*/ 8201769 w 11830043"/>
              <a:gd name="connsiteY5478" fmla="*/ 1457438 h 6533995"/>
              <a:gd name="connsiteX5479" fmla="*/ 8211553 w 11830043"/>
              <a:gd name="connsiteY5479" fmla="*/ 1447651 h 6533995"/>
              <a:gd name="connsiteX5480" fmla="*/ 8452781 w 11830043"/>
              <a:gd name="connsiteY5480" fmla="*/ 1447648 h 6533995"/>
              <a:gd name="connsiteX5481" fmla="*/ 8462566 w 11830043"/>
              <a:gd name="connsiteY5481" fmla="*/ 1457435 h 6533995"/>
              <a:gd name="connsiteX5482" fmla="*/ 8452781 w 11830043"/>
              <a:gd name="connsiteY5482" fmla="*/ 1467158 h 6533995"/>
              <a:gd name="connsiteX5483" fmla="*/ 8443061 w 11830043"/>
              <a:gd name="connsiteY5483" fmla="*/ 1457435 h 6533995"/>
              <a:gd name="connsiteX5484" fmla="*/ 8452781 w 11830043"/>
              <a:gd name="connsiteY5484" fmla="*/ 1447648 h 6533995"/>
              <a:gd name="connsiteX5485" fmla="*/ 8694009 w 11830043"/>
              <a:gd name="connsiteY5485" fmla="*/ 1447644 h 6533995"/>
              <a:gd name="connsiteX5486" fmla="*/ 8703730 w 11830043"/>
              <a:gd name="connsiteY5486" fmla="*/ 1457431 h 6533995"/>
              <a:gd name="connsiteX5487" fmla="*/ 8694009 w 11830043"/>
              <a:gd name="connsiteY5487" fmla="*/ 1467155 h 6533995"/>
              <a:gd name="connsiteX5488" fmla="*/ 8684289 w 11830043"/>
              <a:gd name="connsiteY5488" fmla="*/ 1457431 h 6533995"/>
              <a:gd name="connsiteX5489" fmla="*/ 8694009 w 11830043"/>
              <a:gd name="connsiteY5489" fmla="*/ 1447644 h 6533995"/>
              <a:gd name="connsiteX5490" fmla="*/ 8935237 w 11830043"/>
              <a:gd name="connsiteY5490" fmla="*/ 1447641 h 6533995"/>
              <a:gd name="connsiteX5491" fmla="*/ 8944958 w 11830043"/>
              <a:gd name="connsiteY5491" fmla="*/ 1457428 h 6533995"/>
              <a:gd name="connsiteX5492" fmla="*/ 8935237 w 11830043"/>
              <a:gd name="connsiteY5492" fmla="*/ 1467152 h 6533995"/>
              <a:gd name="connsiteX5493" fmla="*/ 8925454 w 11830043"/>
              <a:gd name="connsiteY5493" fmla="*/ 1457428 h 6533995"/>
              <a:gd name="connsiteX5494" fmla="*/ 8935237 w 11830043"/>
              <a:gd name="connsiteY5494" fmla="*/ 1447641 h 6533995"/>
              <a:gd name="connsiteX5495" fmla="*/ 9176467 w 11830043"/>
              <a:gd name="connsiteY5495" fmla="*/ 1447638 h 6533995"/>
              <a:gd name="connsiteX5496" fmla="*/ 9186187 w 11830043"/>
              <a:gd name="connsiteY5496" fmla="*/ 1457425 h 6533995"/>
              <a:gd name="connsiteX5497" fmla="*/ 9176467 w 11830043"/>
              <a:gd name="connsiteY5497" fmla="*/ 1467149 h 6533995"/>
              <a:gd name="connsiteX5498" fmla="*/ 9166683 w 11830043"/>
              <a:gd name="connsiteY5498" fmla="*/ 1457425 h 6533995"/>
              <a:gd name="connsiteX5499" fmla="*/ 9176467 w 11830043"/>
              <a:gd name="connsiteY5499" fmla="*/ 1447638 h 6533995"/>
              <a:gd name="connsiteX5500" fmla="*/ 9417695 w 11830043"/>
              <a:gd name="connsiteY5500" fmla="*/ 1447635 h 6533995"/>
              <a:gd name="connsiteX5501" fmla="*/ 9427416 w 11830043"/>
              <a:gd name="connsiteY5501" fmla="*/ 1457422 h 6533995"/>
              <a:gd name="connsiteX5502" fmla="*/ 9417695 w 11830043"/>
              <a:gd name="connsiteY5502" fmla="*/ 1467146 h 6533995"/>
              <a:gd name="connsiteX5503" fmla="*/ 9407911 w 11830043"/>
              <a:gd name="connsiteY5503" fmla="*/ 1457422 h 6533995"/>
              <a:gd name="connsiteX5504" fmla="*/ 9417695 w 11830043"/>
              <a:gd name="connsiteY5504" fmla="*/ 1447635 h 6533995"/>
              <a:gd name="connsiteX5505" fmla="*/ 9649203 w 11830043"/>
              <a:gd name="connsiteY5505" fmla="*/ 1206548 h 6533995"/>
              <a:gd name="connsiteX5506" fmla="*/ 9658923 w 11830043"/>
              <a:gd name="connsiteY5506" fmla="*/ 1216336 h 6533995"/>
              <a:gd name="connsiteX5507" fmla="*/ 9649203 w 11830043"/>
              <a:gd name="connsiteY5507" fmla="*/ 1226063 h 6533995"/>
              <a:gd name="connsiteX5508" fmla="*/ 9639483 w 11830043"/>
              <a:gd name="connsiteY5508" fmla="*/ 1216336 h 6533995"/>
              <a:gd name="connsiteX5509" fmla="*/ 9649203 w 11830043"/>
              <a:gd name="connsiteY5509" fmla="*/ 1206548 h 6533995"/>
              <a:gd name="connsiteX5510" fmla="*/ 9890432 w 11830043"/>
              <a:gd name="connsiteY5510" fmla="*/ 1206544 h 6533995"/>
              <a:gd name="connsiteX5511" fmla="*/ 9900152 w 11830043"/>
              <a:gd name="connsiteY5511" fmla="*/ 1216332 h 6533995"/>
              <a:gd name="connsiteX5512" fmla="*/ 9890432 w 11830043"/>
              <a:gd name="connsiteY5512" fmla="*/ 1226059 h 6533995"/>
              <a:gd name="connsiteX5513" fmla="*/ 9880648 w 11830043"/>
              <a:gd name="connsiteY5513" fmla="*/ 1216332 h 6533995"/>
              <a:gd name="connsiteX5514" fmla="*/ 9890432 w 11830043"/>
              <a:gd name="connsiteY5514" fmla="*/ 1206544 h 6533995"/>
              <a:gd name="connsiteX5515" fmla="*/ 10131660 w 11830043"/>
              <a:gd name="connsiteY5515" fmla="*/ 1206541 h 6533995"/>
              <a:gd name="connsiteX5516" fmla="*/ 10141444 w 11830043"/>
              <a:gd name="connsiteY5516" fmla="*/ 1216329 h 6533995"/>
              <a:gd name="connsiteX5517" fmla="*/ 10131660 w 11830043"/>
              <a:gd name="connsiteY5517" fmla="*/ 1226056 h 6533995"/>
              <a:gd name="connsiteX5518" fmla="*/ 10121940 w 11830043"/>
              <a:gd name="connsiteY5518" fmla="*/ 1216329 h 6533995"/>
              <a:gd name="connsiteX5519" fmla="*/ 10131660 w 11830043"/>
              <a:gd name="connsiteY5519" fmla="*/ 1206541 h 6533995"/>
              <a:gd name="connsiteX5520" fmla="*/ 10372888 w 11830043"/>
              <a:gd name="connsiteY5520" fmla="*/ 1206538 h 6533995"/>
              <a:gd name="connsiteX5521" fmla="*/ 10382673 w 11830043"/>
              <a:gd name="connsiteY5521" fmla="*/ 1216325 h 6533995"/>
              <a:gd name="connsiteX5522" fmla="*/ 10372888 w 11830043"/>
              <a:gd name="connsiteY5522" fmla="*/ 1226052 h 6533995"/>
              <a:gd name="connsiteX5523" fmla="*/ 10363168 w 11830043"/>
              <a:gd name="connsiteY5523" fmla="*/ 1216325 h 6533995"/>
              <a:gd name="connsiteX5524" fmla="*/ 10372888 w 11830043"/>
              <a:gd name="connsiteY5524" fmla="*/ 1206538 h 6533995"/>
              <a:gd name="connsiteX5525" fmla="*/ 10614116 w 11830043"/>
              <a:gd name="connsiteY5525" fmla="*/ 1206535 h 6533995"/>
              <a:gd name="connsiteX5526" fmla="*/ 10623901 w 11830043"/>
              <a:gd name="connsiteY5526" fmla="*/ 1216322 h 6533995"/>
              <a:gd name="connsiteX5527" fmla="*/ 10614116 w 11830043"/>
              <a:gd name="connsiteY5527" fmla="*/ 1226049 h 6533995"/>
              <a:gd name="connsiteX5528" fmla="*/ 10604396 w 11830043"/>
              <a:gd name="connsiteY5528" fmla="*/ 1216322 h 6533995"/>
              <a:gd name="connsiteX5529" fmla="*/ 10614116 w 11830043"/>
              <a:gd name="connsiteY5529" fmla="*/ 1206535 h 6533995"/>
              <a:gd name="connsiteX5530" fmla="*/ 10855345 w 11830043"/>
              <a:gd name="connsiteY5530" fmla="*/ 1206531 h 6533995"/>
              <a:gd name="connsiteX5531" fmla="*/ 10865065 w 11830043"/>
              <a:gd name="connsiteY5531" fmla="*/ 1216319 h 6533995"/>
              <a:gd name="connsiteX5532" fmla="*/ 10855345 w 11830043"/>
              <a:gd name="connsiteY5532" fmla="*/ 1226045 h 6533995"/>
              <a:gd name="connsiteX5533" fmla="*/ 10845625 w 11830043"/>
              <a:gd name="connsiteY5533" fmla="*/ 1216319 h 6533995"/>
              <a:gd name="connsiteX5534" fmla="*/ 10855345 w 11830043"/>
              <a:gd name="connsiteY5534" fmla="*/ 1206531 h 6533995"/>
              <a:gd name="connsiteX5535" fmla="*/ 11096574 w 11830043"/>
              <a:gd name="connsiteY5535" fmla="*/ 1206528 h 6533995"/>
              <a:gd name="connsiteX5536" fmla="*/ 11106294 w 11830043"/>
              <a:gd name="connsiteY5536" fmla="*/ 1216315 h 6533995"/>
              <a:gd name="connsiteX5537" fmla="*/ 11096574 w 11830043"/>
              <a:gd name="connsiteY5537" fmla="*/ 1226042 h 6533995"/>
              <a:gd name="connsiteX5538" fmla="*/ 11086790 w 11830043"/>
              <a:gd name="connsiteY5538" fmla="*/ 1216315 h 6533995"/>
              <a:gd name="connsiteX5539" fmla="*/ 11096574 w 11830043"/>
              <a:gd name="connsiteY5539" fmla="*/ 1206528 h 6533995"/>
              <a:gd name="connsiteX5540" fmla="*/ 11337802 w 11830043"/>
              <a:gd name="connsiteY5540" fmla="*/ 1206524 h 6533995"/>
              <a:gd name="connsiteX5541" fmla="*/ 11347587 w 11830043"/>
              <a:gd name="connsiteY5541" fmla="*/ 1216312 h 6533995"/>
              <a:gd name="connsiteX5542" fmla="*/ 11337802 w 11830043"/>
              <a:gd name="connsiteY5542" fmla="*/ 1226038 h 6533995"/>
              <a:gd name="connsiteX5543" fmla="*/ 11328082 w 11830043"/>
              <a:gd name="connsiteY5543" fmla="*/ 1216312 h 6533995"/>
              <a:gd name="connsiteX5544" fmla="*/ 11337802 w 11830043"/>
              <a:gd name="connsiteY5544" fmla="*/ 1206524 h 6533995"/>
              <a:gd name="connsiteX5545" fmla="*/ 11579030 w 11830043"/>
              <a:gd name="connsiteY5545" fmla="*/ 1206521 h 6533995"/>
              <a:gd name="connsiteX5546" fmla="*/ 11588815 w 11830043"/>
              <a:gd name="connsiteY5546" fmla="*/ 1216309 h 6533995"/>
              <a:gd name="connsiteX5547" fmla="*/ 11579030 w 11830043"/>
              <a:gd name="connsiteY5547" fmla="*/ 1226035 h 6533995"/>
              <a:gd name="connsiteX5548" fmla="*/ 11569310 w 11830043"/>
              <a:gd name="connsiteY5548" fmla="*/ 1216309 h 6533995"/>
              <a:gd name="connsiteX5549" fmla="*/ 11579030 w 11830043"/>
              <a:gd name="connsiteY5549" fmla="*/ 1206521 h 6533995"/>
              <a:gd name="connsiteX5550" fmla="*/ 11820259 w 11830043"/>
              <a:gd name="connsiteY5550" fmla="*/ 1206518 h 6533995"/>
              <a:gd name="connsiteX5551" fmla="*/ 11830043 w 11830043"/>
              <a:gd name="connsiteY5551" fmla="*/ 1216305 h 6533995"/>
              <a:gd name="connsiteX5552" fmla="*/ 11820259 w 11830043"/>
              <a:gd name="connsiteY5552" fmla="*/ 1226032 h 6533995"/>
              <a:gd name="connsiteX5553" fmla="*/ 11810539 w 11830043"/>
              <a:gd name="connsiteY5553" fmla="*/ 1216305 h 6533995"/>
              <a:gd name="connsiteX5554" fmla="*/ 11820259 w 11830043"/>
              <a:gd name="connsiteY5554" fmla="*/ 1206518 h 6533995"/>
              <a:gd name="connsiteX5555" fmla="*/ 9720 w 11830043"/>
              <a:gd name="connsiteY5555" fmla="*/ 1206514 h 6533995"/>
              <a:gd name="connsiteX5556" fmla="*/ 19504 w 11830043"/>
              <a:gd name="connsiteY5556" fmla="*/ 1216302 h 6533995"/>
              <a:gd name="connsiteX5557" fmla="*/ 9720 w 11830043"/>
              <a:gd name="connsiteY5557" fmla="*/ 1226028 h 6533995"/>
              <a:gd name="connsiteX5558" fmla="*/ 1 w 11830043"/>
              <a:gd name="connsiteY5558" fmla="*/ 1216302 h 6533995"/>
              <a:gd name="connsiteX5559" fmla="*/ 9720 w 11830043"/>
              <a:gd name="connsiteY5559" fmla="*/ 1206514 h 6533995"/>
              <a:gd name="connsiteX5560" fmla="*/ 251004 w 11830043"/>
              <a:gd name="connsiteY5560" fmla="*/ 1206511 h 6533995"/>
              <a:gd name="connsiteX5561" fmla="*/ 260788 w 11830043"/>
              <a:gd name="connsiteY5561" fmla="*/ 1216299 h 6533995"/>
              <a:gd name="connsiteX5562" fmla="*/ 251004 w 11830043"/>
              <a:gd name="connsiteY5562" fmla="*/ 1226025 h 6533995"/>
              <a:gd name="connsiteX5563" fmla="*/ 241284 w 11830043"/>
              <a:gd name="connsiteY5563" fmla="*/ 1216299 h 6533995"/>
              <a:gd name="connsiteX5564" fmla="*/ 251004 w 11830043"/>
              <a:gd name="connsiteY5564" fmla="*/ 1206511 h 6533995"/>
              <a:gd name="connsiteX5565" fmla="*/ 492223 w 11830043"/>
              <a:gd name="connsiteY5565" fmla="*/ 1206507 h 6533995"/>
              <a:gd name="connsiteX5566" fmla="*/ 501943 w 11830043"/>
              <a:gd name="connsiteY5566" fmla="*/ 1216295 h 6533995"/>
              <a:gd name="connsiteX5567" fmla="*/ 492223 w 11830043"/>
              <a:gd name="connsiteY5567" fmla="*/ 1226021 h 6533995"/>
              <a:gd name="connsiteX5568" fmla="*/ 482439 w 11830043"/>
              <a:gd name="connsiteY5568" fmla="*/ 1216295 h 6533995"/>
              <a:gd name="connsiteX5569" fmla="*/ 492223 w 11830043"/>
              <a:gd name="connsiteY5569" fmla="*/ 1206507 h 6533995"/>
              <a:gd name="connsiteX5570" fmla="*/ 733444 w 11830043"/>
              <a:gd name="connsiteY5570" fmla="*/ 1206504 h 6533995"/>
              <a:gd name="connsiteX5571" fmla="*/ 743164 w 11830043"/>
              <a:gd name="connsiteY5571" fmla="*/ 1216292 h 6533995"/>
              <a:gd name="connsiteX5572" fmla="*/ 733444 w 11830043"/>
              <a:gd name="connsiteY5572" fmla="*/ 1226018 h 6533995"/>
              <a:gd name="connsiteX5573" fmla="*/ 723660 w 11830043"/>
              <a:gd name="connsiteY5573" fmla="*/ 1216292 h 6533995"/>
              <a:gd name="connsiteX5574" fmla="*/ 733444 w 11830043"/>
              <a:gd name="connsiteY5574" fmla="*/ 1206504 h 6533995"/>
              <a:gd name="connsiteX5575" fmla="*/ 974664 w 11830043"/>
              <a:gd name="connsiteY5575" fmla="*/ 1206501 h 6533995"/>
              <a:gd name="connsiteX5576" fmla="*/ 984448 w 11830043"/>
              <a:gd name="connsiteY5576" fmla="*/ 1216288 h 6533995"/>
              <a:gd name="connsiteX5577" fmla="*/ 974664 w 11830043"/>
              <a:gd name="connsiteY5577" fmla="*/ 1226014 h 6533995"/>
              <a:gd name="connsiteX5578" fmla="*/ 964944 w 11830043"/>
              <a:gd name="connsiteY5578" fmla="*/ 1216288 h 6533995"/>
              <a:gd name="connsiteX5579" fmla="*/ 974664 w 11830043"/>
              <a:gd name="connsiteY5579" fmla="*/ 1206501 h 6533995"/>
              <a:gd name="connsiteX5580" fmla="*/ 1215884 w 11830043"/>
              <a:gd name="connsiteY5580" fmla="*/ 1206497 h 6533995"/>
              <a:gd name="connsiteX5581" fmla="*/ 1225668 w 11830043"/>
              <a:gd name="connsiteY5581" fmla="*/ 1216285 h 6533995"/>
              <a:gd name="connsiteX5582" fmla="*/ 1215884 w 11830043"/>
              <a:gd name="connsiteY5582" fmla="*/ 1226011 h 6533995"/>
              <a:gd name="connsiteX5583" fmla="*/ 1206165 w 11830043"/>
              <a:gd name="connsiteY5583" fmla="*/ 1216285 h 6533995"/>
              <a:gd name="connsiteX5584" fmla="*/ 1215884 w 11830043"/>
              <a:gd name="connsiteY5584" fmla="*/ 1206497 h 6533995"/>
              <a:gd name="connsiteX5585" fmla="*/ 1457106 w 11830043"/>
              <a:gd name="connsiteY5585" fmla="*/ 1206494 h 6533995"/>
              <a:gd name="connsiteX5586" fmla="*/ 1466825 w 11830043"/>
              <a:gd name="connsiteY5586" fmla="*/ 1216282 h 6533995"/>
              <a:gd name="connsiteX5587" fmla="*/ 1457106 w 11830043"/>
              <a:gd name="connsiteY5587" fmla="*/ 1226007 h 6533995"/>
              <a:gd name="connsiteX5588" fmla="*/ 1447322 w 11830043"/>
              <a:gd name="connsiteY5588" fmla="*/ 1216282 h 6533995"/>
              <a:gd name="connsiteX5589" fmla="*/ 1457106 w 11830043"/>
              <a:gd name="connsiteY5589" fmla="*/ 1206494 h 6533995"/>
              <a:gd name="connsiteX5590" fmla="*/ 1698330 w 11830043"/>
              <a:gd name="connsiteY5590" fmla="*/ 1206491 h 6533995"/>
              <a:gd name="connsiteX5591" fmla="*/ 1708116 w 11830043"/>
              <a:gd name="connsiteY5591" fmla="*/ 1216278 h 6533995"/>
              <a:gd name="connsiteX5592" fmla="*/ 1698330 w 11830043"/>
              <a:gd name="connsiteY5592" fmla="*/ 1226004 h 6533995"/>
              <a:gd name="connsiteX5593" fmla="*/ 1688546 w 11830043"/>
              <a:gd name="connsiteY5593" fmla="*/ 1216278 h 6533995"/>
              <a:gd name="connsiteX5594" fmla="*/ 1698330 w 11830043"/>
              <a:gd name="connsiteY5594" fmla="*/ 1206491 h 6533995"/>
              <a:gd name="connsiteX5595" fmla="*/ 1939580 w 11830043"/>
              <a:gd name="connsiteY5595" fmla="*/ 1206487 h 6533995"/>
              <a:gd name="connsiteX5596" fmla="*/ 1949363 w 11830043"/>
              <a:gd name="connsiteY5596" fmla="*/ 1216275 h 6533995"/>
              <a:gd name="connsiteX5597" fmla="*/ 1939580 w 11830043"/>
              <a:gd name="connsiteY5597" fmla="*/ 1226001 h 6533995"/>
              <a:gd name="connsiteX5598" fmla="*/ 1929859 w 11830043"/>
              <a:gd name="connsiteY5598" fmla="*/ 1216275 h 6533995"/>
              <a:gd name="connsiteX5599" fmla="*/ 1939580 w 11830043"/>
              <a:gd name="connsiteY5599" fmla="*/ 1206487 h 6533995"/>
              <a:gd name="connsiteX5600" fmla="*/ 2180788 w 11830043"/>
              <a:gd name="connsiteY5600" fmla="*/ 1206484 h 6533995"/>
              <a:gd name="connsiteX5601" fmla="*/ 2190577 w 11830043"/>
              <a:gd name="connsiteY5601" fmla="*/ 1216272 h 6533995"/>
              <a:gd name="connsiteX5602" fmla="*/ 2180788 w 11830043"/>
              <a:gd name="connsiteY5602" fmla="*/ 1225997 h 6533995"/>
              <a:gd name="connsiteX5603" fmla="*/ 2171083 w 11830043"/>
              <a:gd name="connsiteY5603" fmla="*/ 1216272 h 6533995"/>
              <a:gd name="connsiteX5604" fmla="*/ 2180788 w 11830043"/>
              <a:gd name="connsiteY5604" fmla="*/ 1206484 h 6533995"/>
              <a:gd name="connsiteX5605" fmla="*/ 2422035 w 11830043"/>
              <a:gd name="connsiteY5605" fmla="*/ 1206481 h 6533995"/>
              <a:gd name="connsiteX5606" fmla="*/ 2431752 w 11830043"/>
              <a:gd name="connsiteY5606" fmla="*/ 1216268 h 6533995"/>
              <a:gd name="connsiteX5607" fmla="*/ 2422035 w 11830043"/>
              <a:gd name="connsiteY5607" fmla="*/ 1225994 h 6533995"/>
              <a:gd name="connsiteX5608" fmla="*/ 2412256 w 11830043"/>
              <a:gd name="connsiteY5608" fmla="*/ 1216268 h 6533995"/>
              <a:gd name="connsiteX5609" fmla="*/ 2422035 w 11830043"/>
              <a:gd name="connsiteY5609" fmla="*/ 1206481 h 6533995"/>
              <a:gd name="connsiteX5610" fmla="*/ 2663275 w 11830043"/>
              <a:gd name="connsiteY5610" fmla="*/ 1206477 h 6533995"/>
              <a:gd name="connsiteX5611" fmla="*/ 2672996 w 11830043"/>
              <a:gd name="connsiteY5611" fmla="*/ 1216265 h 6533995"/>
              <a:gd name="connsiteX5612" fmla="*/ 2663275 w 11830043"/>
              <a:gd name="connsiteY5612" fmla="*/ 1225990 h 6533995"/>
              <a:gd name="connsiteX5613" fmla="*/ 2653490 w 11830043"/>
              <a:gd name="connsiteY5613" fmla="*/ 1216265 h 6533995"/>
              <a:gd name="connsiteX5614" fmla="*/ 2663275 w 11830043"/>
              <a:gd name="connsiteY5614" fmla="*/ 1206477 h 6533995"/>
              <a:gd name="connsiteX5615" fmla="*/ 2904570 w 11830043"/>
              <a:gd name="connsiteY5615" fmla="*/ 1206474 h 6533995"/>
              <a:gd name="connsiteX5616" fmla="*/ 2914353 w 11830043"/>
              <a:gd name="connsiteY5616" fmla="*/ 1216261 h 6533995"/>
              <a:gd name="connsiteX5617" fmla="*/ 2904570 w 11830043"/>
              <a:gd name="connsiteY5617" fmla="*/ 1225987 h 6533995"/>
              <a:gd name="connsiteX5618" fmla="*/ 2894789 w 11830043"/>
              <a:gd name="connsiteY5618" fmla="*/ 1216261 h 6533995"/>
              <a:gd name="connsiteX5619" fmla="*/ 2904570 w 11830043"/>
              <a:gd name="connsiteY5619" fmla="*/ 1206474 h 6533995"/>
              <a:gd name="connsiteX5620" fmla="*/ 3145749 w 11830043"/>
              <a:gd name="connsiteY5620" fmla="*/ 1206470 h 6533995"/>
              <a:gd name="connsiteX5621" fmla="*/ 3155531 w 11830043"/>
              <a:gd name="connsiteY5621" fmla="*/ 1216258 h 6533995"/>
              <a:gd name="connsiteX5622" fmla="*/ 3145749 w 11830043"/>
              <a:gd name="connsiteY5622" fmla="*/ 1225984 h 6533995"/>
              <a:gd name="connsiteX5623" fmla="*/ 3136031 w 11830043"/>
              <a:gd name="connsiteY5623" fmla="*/ 1216258 h 6533995"/>
              <a:gd name="connsiteX5624" fmla="*/ 3145749 w 11830043"/>
              <a:gd name="connsiteY5624" fmla="*/ 1206470 h 6533995"/>
              <a:gd name="connsiteX5625" fmla="*/ 3386957 w 11830043"/>
              <a:gd name="connsiteY5625" fmla="*/ 1206467 h 6533995"/>
              <a:gd name="connsiteX5626" fmla="*/ 3396743 w 11830043"/>
              <a:gd name="connsiteY5626" fmla="*/ 1216255 h 6533995"/>
              <a:gd name="connsiteX5627" fmla="*/ 3386957 w 11830043"/>
              <a:gd name="connsiteY5627" fmla="*/ 1225980 h 6533995"/>
              <a:gd name="connsiteX5628" fmla="*/ 3377235 w 11830043"/>
              <a:gd name="connsiteY5628" fmla="*/ 1216255 h 6533995"/>
              <a:gd name="connsiteX5629" fmla="*/ 3386957 w 11830043"/>
              <a:gd name="connsiteY5629" fmla="*/ 1206467 h 6533995"/>
              <a:gd name="connsiteX5630" fmla="*/ 3628211 w 11830043"/>
              <a:gd name="connsiteY5630" fmla="*/ 1206464 h 6533995"/>
              <a:gd name="connsiteX5631" fmla="*/ 3637936 w 11830043"/>
              <a:gd name="connsiteY5631" fmla="*/ 1216251 h 6533995"/>
              <a:gd name="connsiteX5632" fmla="*/ 3628211 w 11830043"/>
              <a:gd name="connsiteY5632" fmla="*/ 1225977 h 6533995"/>
              <a:gd name="connsiteX5633" fmla="*/ 3618429 w 11830043"/>
              <a:gd name="connsiteY5633" fmla="*/ 1216251 h 6533995"/>
              <a:gd name="connsiteX5634" fmla="*/ 3628211 w 11830043"/>
              <a:gd name="connsiteY5634" fmla="*/ 1206464 h 6533995"/>
              <a:gd name="connsiteX5635" fmla="*/ 3869430 w 11830043"/>
              <a:gd name="connsiteY5635" fmla="*/ 1206460 h 6533995"/>
              <a:gd name="connsiteX5636" fmla="*/ 3879147 w 11830043"/>
              <a:gd name="connsiteY5636" fmla="*/ 1216248 h 6533995"/>
              <a:gd name="connsiteX5637" fmla="*/ 3869430 w 11830043"/>
              <a:gd name="connsiteY5637" fmla="*/ 1225973 h 6533995"/>
              <a:gd name="connsiteX5638" fmla="*/ 3859646 w 11830043"/>
              <a:gd name="connsiteY5638" fmla="*/ 1216248 h 6533995"/>
              <a:gd name="connsiteX5639" fmla="*/ 3869430 w 11830043"/>
              <a:gd name="connsiteY5639" fmla="*/ 1206460 h 6533995"/>
              <a:gd name="connsiteX5640" fmla="*/ 4110581 w 11830043"/>
              <a:gd name="connsiteY5640" fmla="*/ 1206457 h 6533995"/>
              <a:gd name="connsiteX5641" fmla="*/ 4120362 w 11830043"/>
              <a:gd name="connsiteY5641" fmla="*/ 1216245 h 6533995"/>
              <a:gd name="connsiteX5642" fmla="*/ 4110581 w 11830043"/>
              <a:gd name="connsiteY5642" fmla="*/ 1225970 h 6533995"/>
              <a:gd name="connsiteX5643" fmla="*/ 4100797 w 11830043"/>
              <a:gd name="connsiteY5643" fmla="*/ 1216245 h 6533995"/>
              <a:gd name="connsiteX5644" fmla="*/ 4110581 w 11830043"/>
              <a:gd name="connsiteY5644" fmla="*/ 1206457 h 6533995"/>
              <a:gd name="connsiteX5645" fmla="*/ 4351806 w 11830043"/>
              <a:gd name="connsiteY5645" fmla="*/ 1206454 h 6533995"/>
              <a:gd name="connsiteX5646" fmla="*/ 4361580 w 11830043"/>
              <a:gd name="connsiteY5646" fmla="*/ 1216241 h 6533995"/>
              <a:gd name="connsiteX5647" fmla="*/ 4351806 w 11830043"/>
              <a:gd name="connsiteY5647" fmla="*/ 1225966 h 6533995"/>
              <a:gd name="connsiteX5648" fmla="*/ 4342006 w 11830043"/>
              <a:gd name="connsiteY5648" fmla="*/ 1216241 h 6533995"/>
              <a:gd name="connsiteX5649" fmla="*/ 4351806 w 11830043"/>
              <a:gd name="connsiteY5649" fmla="*/ 1206454 h 6533995"/>
              <a:gd name="connsiteX5650" fmla="*/ 4593017 w 11830043"/>
              <a:gd name="connsiteY5650" fmla="*/ 1206450 h 6533995"/>
              <a:gd name="connsiteX5651" fmla="*/ 4602795 w 11830043"/>
              <a:gd name="connsiteY5651" fmla="*/ 1216238 h 6533995"/>
              <a:gd name="connsiteX5652" fmla="*/ 4593017 w 11830043"/>
              <a:gd name="connsiteY5652" fmla="*/ 1225963 h 6533995"/>
              <a:gd name="connsiteX5653" fmla="*/ 4583304 w 11830043"/>
              <a:gd name="connsiteY5653" fmla="*/ 1216238 h 6533995"/>
              <a:gd name="connsiteX5654" fmla="*/ 4593017 w 11830043"/>
              <a:gd name="connsiteY5654" fmla="*/ 1206450 h 6533995"/>
              <a:gd name="connsiteX5655" fmla="*/ 4834252 w 11830043"/>
              <a:gd name="connsiteY5655" fmla="*/ 1206447 h 6533995"/>
              <a:gd name="connsiteX5656" fmla="*/ 4844038 w 11830043"/>
              <a:gd name="connsiteY5656" fmla="*/ 1216235 h 6533995"/>
              <a:gd name="connsiteX5657" fmla="*/ 4834252 w 11830043"/>
              <a:gd name="connsiteY5657" fmla="*/ 1225959 h 6533995"/>
              <a:gd name="connsiteX5658" fmla="*/ 4824532 w 11830043"/>
              <a:gd name="connsiteY5658" fmla="*/ 1216235 h 6533995"/>
              <a:gd name="connsiteX5659" fmla="*/ 4834252 w 11830043"/>
              <a:gd name="connsiteY5659" fmla="*/ 1206447 h 6533995"/>
              <a:gd name="connsiteX5660" fmla="*/ 5075485 w 11830043"/>
              <a:gd name="connsiteY5660" fmla="*/ 1206443 h 6533995"/>
              <a:gd name="connsiteX5661" fmla="*/ 5085201 w 11830043"/>
              <a:gd name="connsiteY5661" fmla="*/ 1216231 h 6533995"/>
              <a:gd name="connsiteX5662" fmla="*/ 5075485 w 11830043"/>
              <a:gd name="connsiteY5662" fmla="*/ 1225956 h 6533995"/>
              <a:gd name="connsiteX5663" fmla="*/ 5065704 w 11830043"/>
              <a:gd name="connsiteY5663" fmla="*/ 1216231 h 6533995"/>
              <a:gd name="connsiteX5664" fmla="*/ 5075485 w 11830043"/>
              <a:gd name="connsiteY5664" fmla="*/ 1206443 h 6533995"/>
              <a:gd name="connsiteX5665" fmla="*/ 5316710 w 11830043"/>
              <a:gd name="connsiteY5665" fmla="*/ 1206440 h 6533995"/>
              <a:gd name="connsiteX5666" fmla="*/ 5326429 w 11830043"/>
              <a:gd name="connsiteY5666" fmla="*/ 1216228 h 6533995"/>
              <a:gd name="connsiteX5667" fmla="*/ 5316710 w 11830043"/>
              <a:gd name="connsiteY5667" fmla="*/ 1225953 h 6533995"/>
              <a:gd name="connsiteX5668" fmla="*/ 5306924 w 11830043"/>
              <a:gd name="connsiteY5668" fmla="*/ 1216228 h 6533995"/>
              <a:gd name="connsiteX5669" fmla="*/ 5316710 w 11830043"/>
              <a:gd name="connsiteY5669" fmla="*/ 1206440 h 6533995"/>
              <a:gd name="connsiteX5670" fmla="*/ 5557991 w 11830043"/>
              <a:gd name="connsiteY5670" fmla="*/ 1206437 h 6533995"/>
              <a:gd name="connsiteX5671" fmla="*/ 5567774 w 11830043"/>
              <a:gd name="connsiteY5671" fmla="*/ 1216224 h 6533995"/>
              <a:gd name="connsiteX5672" fmla="*/ 5557991 w 11830043"/>
              <a:gd name="connsiteY5672" fmla="*/ 1225949 h 6533995"/>
              <a:gd name="connsiteX5673" fmla="*/ 5548208 w 11830043"/>
              <a:gd name="connsiteY5673" fmla="*/ 1216224 h 6533995"/>
              <a:gd name="connsiteX5674" fmla="*/ 5557991 w 11830043"/>
              <a:gd name="connsiteY5674" fmla="*/ 1206437 h 6533995"/>
              <a:gd name="connsiteX5675" fmla="*/ 5799205 w 11830043"/>
              <a:gd name="connsiteY5675" fmla="*/ 1206434 h 6533995"/>
              <a:gd name="connsiteX5676" fmla="*/ 5808989 w 11830043"/>
              <a:gd name="connsiteY5676" fmla="*/ 1216221 h 6533995"/>
              <a:gd name="connsiteX5677" fmla="*/ 5799205 w 11830043"/>
              <a:gd name="connsiteY5677" fmla="*/ 1225946 h 6533995"/>
              <a:gd name="connsiteX5678" fmla="*/ 5789486 w 11830043"/>
              <a:gd name="connsiteY5678" fmla="*/ 1216221 h 6533995"/>
              <a:gd name="connsiteX5679" fmla="*/ 5799205 w 11830043"/>
              <a:gd name="connsiteY5679" fmla="*/ 1206434 h 6533995"/>
              <a:gd name="connsiteX5680" fmla="*/ 6040432 w 11830043"/>
              <a:gd name="connsiteY5680" fmla="*/ 1206430 h 6533995"/>
              <a:gd name="connsiteX5681" fmla="*/ 6050216 w 11830043"/>
              <a:gd name="connsiteY5681" fmla="*/ 1216218 h 6533995"/>
              <a:gd name="connsiteX5682" fmla="*/ 6040432 w 11830043"/>
              <a:gd name="connsiteY5682" fmla="*/ 1225942 h 6533995"/>
              <a:gd name="connsiteX5683" fmla="*/ 6030712 w 11830043"/>
              <a:gd name="connsiteY5683" fmla="*/ 1216218 h 6533995"/>
              <a:gd name="connsiteX5684" fmla="*/ 6040432 w 11830043"/>
              <a:gd name="connsiteY5684" fmla="*/ 1206430 h 6533995"/>
              <a:gd name="connsiteX5685" fmla="*/ 6281661 w 11830043"/>
              <a:gd name="connsiteY5685" fmla="*/ 1206427 h 6533995"/>
              <a:gd name="connsiteX5686" fmla="*/ 6291381 w 11830043"/>
              <a:gd name="connsiteY5686" fmla="*/ 1216214 h 6533995"/>
              <a:gd name="connsiteX5687" fmla="*/ 6281661 w 11830043"/>
              <a:gd name="connsiteY5687" fmla="*/ 1225939 h 6533995"/>
              <a:gd name="connsiteX5688" fmla="*/ 6271877 w 11830043"/>
              <a:gd name="connsiteY5688" fmla="*/ 1216214 h 6533995"/>
              <a:gd name="connsiteX5689" fmla="*/ 6281661 w 11830043"/>
              <a:gd name="connsiteY5689" fmla="*/ 1206427 h 6533995"/>
              <a:gd name="connsiteX5690" fmla="*/ 6522889 w 11830043"/>
              <a:gd name="connsiteY5690" fmla="*/ 1206424 h 6533995"/>
              <a:gd name="connsiteX5691" fmla="*/ 6532610 w 11830043"/>
              <a:gd name="connsiteY5691" fmla="*/ 1216211 h 6533995"/>
              <a:gd name="connsiteX5692" fmla="*/ 6522889 w 11830043"/>
              <a:gd name="connsiteY5692" fmla="*/ 1225936 h 6533995"/>
              <a:gd name="connsiteX5693" fmla="*/ 6513105 w 11830043"/>
              <a:gd name="connsiteY5693" fmla="*/ 1216211 h 6533995"/>
              <a:gd name="connsiteX5694" fmla="*/ 6522889 w 11830043"/>
              <a:gd name="connsiteY5694" fmla="*/ 1206424 h 6533995"/>
              <a:gd name="connsiteX5695" fmla="*/ 6764118 w 11830043"/>
              <a:gd name="connsiteY5695" fmla="*/ 1206420 h 6533995"/>
              <a:gd name="connsiteX5696" fmla="*/ 6773902 w 11830043"/>
              <a:gd name="connsiteY5696" fmla="*/ 1216208 h 6533995"/>
              <a:gd name="connsiteX5697" fmla="*/ 6764118 w 11830043"/>
              <a:gd name="connsiteY5697" fmla="*/ 1225932 h 6533995"/>
              <a:gd name="connsiteX5698" fmla="*/ 6754335 w 11830043"/>
              <a:gd name="connsiteY5698" fmla="*/ 1216208 h 6533995"/>
              <a:gd name="connsiteX5699" fmla="*/ 6764118 w 11830043"/>
              <a:gd name="connsiteY5699" fmla="*/ 1206420 h 6533995"/>
              <a:gd name="connsiteX5700" fmla="*/ 7005346 w 11830043"/>
              <a:gd name="connsiteY5700" fmla="*/ 1206417 h 6533995"/>
              <a:gd name="connsiteX5701" fmla="*/ 7015130 w 11830043"/>
              <a:gd name="connsiteY5701" fmla="*/ 1216204 h 6533995"/>
              <a:gd name="connsiteX5702" fmla="*/ 7005346 w 11830043"/>
              <a:gd name="connsiteY5702" fmla="*/ 1225929 h 6533995"/>
              <a:gd name="connsiteX5703" fmla="*/ 6995626 w 11830043"/>
              <a:gd name="connsiteY5703" fmla="*/ 1216204 h 6533995"/>
              <a:gd name="connsiteX5704" fmla="*/ 7005346 w 11830043"/>
              <a:gd name="connsiteY5704" fmla="*/ 1206417 h 6533995"/>
              <a:gd name="connsiteX5705" fmla="*/ 7246575 w 11830043"/>
              <a:gd name="connsiteY5705" fmla="*/ 1206414 h 6533995"/>
              <a:gd name="connsiteX5706" fmla="*/ 7256359 w 11830043"/>
              <a:gd name="connsiteY5706" fmla="*/ 1216201 h 6533995"/>
              <a:gd name="connsiteX5707" fmla="*/ 7246575 w 11830043"/>
              <a:gd name="connsiteY5707" fmla="*/ 1225925 h 6533995"/>
              <a:gd name="connsiteX5708" fmla="*/ 7236855 w 11830043"/>
              <a:gd name="connsiteY5708" fmla="*/ 1216201 h 6533995"/>
              <a:gd name="connsiteX5709" fmla="*/ 7246575 w 11830043"/>
              <a:gd name="connsiteY5709" fmla="*/ 1206414 h 6533995"/>
              <a:gd name="connsiteX5710" fmla="*/ 7487803 w 11830043"/>
              <a:gd name="connsiteY5710" fmla="*/ 1206410 h 6533995"/>
              <a:gd name="connsiteX5711" fmla="*/ 7497524 w 11830043"/>
              <a:gd name="connsiteY5711" fmla="*/ 1216198 h 6533995"/>
              <a:gd name="connsiteX5712" fmla="*/ 7487803 w 11830043"/>
              <a:gd name="connsiteY5712" fmla="*/ 1225922 h 6533995"/>
              <a:gd name="connsiteX5713" fmla="*/ 7478019 w 11830043"/>
              <a:gd name="connsiteY5713" fmla="*/ 1216198 h 6533995"/>
              <a:gd name="connsiteX5714" fmla="*/ 7487803 w 11830043"/>
              <a:gd name="connsiteY5714" fmla="*/ 1206410 h 6533995"/>
              <a:gd name="connsiteX5715" fmla="*/ 7729032 w 11830043"/>
              <a:gd name="connsiteY5715" fmla="*/ 1206407 h 6533995"/>
              <a:gd name="connsiteX5716" fmla="*/ 7738753 w 11830043"/>
              <a:gd name="connsiteY5716" fmla="*/ 1216194 h 6533995"/>
              <a:gd name="connsiteX5717" fmla="*/ 7729032 w 11830043"/>
              <a:gd name="connsiteY5717" fmla="*/ 1225918 h 6533995"/>
              <a:gd name="connsiteX5718" fmla="*/ 7719249 w 11830043"/>
              <a:gd name="connsiteY5718" fmla="*/ 1216194 h 6533995"/>
              <a:gd name="connsiteX5719" fmla="*/ 7729032 w 11830043"/>
              <a:gd name="connsiteY5719" fmla="*/ 1206407 h 6533995"/>
              <a:gd name="connsiteX5720" fmla="*/ 7970260 w 11830043"/>
              <a:gd name="connsiteY5720" fmla="*/ 1206404 h 6533995"/>
              <a:gd name="connsiteX5721" fmla="*/ 7980044 w 11830043"/>
              <a:gd name="connsiteY5721" fmla="*/ 1216191 h 6533995"/>
              <a:gd name="connsiteX5722" fmla="*/ 7970260 w 11830043"/>
              <a:gd name="connsiteY5722" fmla="*/ 1225915 h 6533995"/>
              <a:gd name="connsiteX5723" fmla="*/ 7960477 w 11830043"/>
              <a:gd name="connsiteY5723" fmla="*/ 1216191 h 6533995"/>
              <a:gd name="connsiteX5724" fmla="*/ 7970260 w 11830043"/>
              <a:gd name="connsiteY5724" fmla="*/ 1206404 h 6533995"/>
              <a:gd name="connsiteX5725" fmla="*/ 8211553 w 11830043"/>
              <a:gd name="connsiteY5725" fmla="*/ 1206400 h 6533995"/>
              <a:gd name="connsiteX5726" fmla="*/ 8221273 w 11830043"/>
              <a:gd name="connsiteY5726" fmla="*/ 1216187 h 6533995"/>
              <a:gd name="connsiteX5727" fmla="*/ 8211553 w 11830043"/>
              <a:gd name="connsiteY5727" fmla="*/ 1225912 h 6533995"/>
              <a:gd name="connsiteX5728" fmla="*/ 8201769 w 11830043"/>
              <a:gd name="connsiteY5728" fmla="*/ 1216187 h 6533995"/>
              <a:gd name="connsiteX5729" fmla="*/ 8211553 w 11830043"/>
              <a:gd name="connsiteY5729" fmla="*/ 1206400 h 6533995"/>
              <a:gd name="connsiteX5730" fmla="*/ 8452781 w 11830043"/>
              <a:gd name="connsiteY5730" fmla="*/ 1206397 h 6533995"/>
              <a:gd name="connsiteX5731" fmla="*/ 8462566 w 11830043"/>
              <a:gd name="connsiteY5731" fmla="*/ 1216184 h 6533995"/>
              <a:gd name="connsiteX5732" fmla="*/ 8452781 w 11830043"/>
              <a:gd name="connsiteY5732" fmla="*/ 1225908 h 6533995"/>
              <a:gd name="connsiteX5733" fmla="*/ 8443061 w 11830043"/>
              <a:gd name="connsiteY5733" fmla="*/ 1216184 h 6533995"/>
              <a:gd name="connsiteX5734" fmla="*/ 8452781 w 11830043"/>
              <a:gd name="connsiteY5734" fmla="*/ 1206397 h 6533995"/>
              <a:gd name="connsiteX5735" fmla="*/ 8694009 w 11830043"/>
              <a:gd name="connsiteY5735" fmla="*/ 1206393 h 6533995"/>
              <a:gd name="connsiteX5736" fmla="*/ 8703730 w 11830043"/>
              <a:gd name="connsiteY5736" fmla="*/ 1216181 h 6533995"/>
              <a:gd name="connsiteX5737" fmla="*/ 8694009 w 11830043"/>
              <a:gd name="connsiteY5737" fmla="*/ 1225905 h 6533995"/>
              <a:gd name="connsiteX5738" fmla="*/ 8684289 w 11830043"/>
              <a:gd name="connsiteY5738" fmla="*/ 1216181 h 6533995"/>
              <a:gd name="connsiteX5739" fmla="*/ 8694009 w 11830043"/>
              <a:gd name="connsiteY5739" fmla="*/ 1206393 h 6533995"/>
              <a:gd name="connsiteX5740" fmla="*/ 8935237 w 11830043"/>
              <a:gd name="connsiteY5740" fmla="*/ 1206390 h 6533995"/>
              <a:gd name="connsiteX5741" fmla="*/ 8944958 w 11830043"/>
              <a:gd name="connsiteY5741" fmla="*/ 1216177 h 6533995"/>
              <a:gd name="connsiteX5742" fmla="*/ 8935237 w 11830043"/>
              <a:gd name="connsiteY5742" fmla="*/ 1225902 h 6533995"/>
              <a:gd name="connsiteX5743" fmla="*/ 8925454 w 11830043"/>
              <a:gd name="connsiteY5743" fmla="*/ 1216177 h 6533995"/>
              <a:gd name="connsiteX5744" fmla="*/ 8935237 w 11830043"/>
              <a:gd name="connsiteY5744" fmla="*/ 1206390 h 6533995"/>
              <a:gd name="connsiteX5745" fmla="*/ 9176467 w 11830043"/>
              <a:gd name="connsiteY5745" fmla="*/ 1206387 h 6533995"/>
              <a:gd name="connsiteX5746" fmla="*/ 9186187 w 11830043"/>
              <a:gd name="connsiteY5746" fmla="*/ 1216174 h 6533995"/>
              <a:gd name="connsiteX5747" fmla="*/ 9176467 w 11830043"/>
              <a:gd name="connsiteY5747" fmla="*/ 1225898 h 6533995"/>
              <a:gd name="connsiteX5748" fmla="*/ 9166683 w 11830043"/>
              <a:gd name="connsiteY5748" fmla="*/ 1216174 h 6533995"/>
              <a:gd name="connsiteX5749" fmla="*/ 9176467 w 11830043"/>
              <a:gd name="connsiteY5749" fmla="*/ 1206387 h 6533995"/>
              <a:gd name="connsiteX5750" fmla="*/ 9417695 w 11830043"/>
              <a:gd name="connsiteY5750" fmla="*/ 1206384 h 6533995"/>
              <a:gd name="connsiteX5751" fmla="*/ 9427416 w 11830043"/>
              <a:gd name="connsiteY5751" fmla="*/ 1216171 h 6533995"/>
              <a:gd name="connsiteX5752" fmla="*/ 9417695 w 11830043"/>
              <a:gd name="connsiteY5752" fmla="*/ 1225895 h 6533995"/>
              <a:gd name="connsiteX5753" fmla="*/ 9407911 w 11830043"/>
              <a:gd name="connsiteY5753" fmla="*/ 1216171 h 6533995"/>
              <a:gd name="connsiteX5754" fmla="*/ 9417695 w 11830043"/>
              <a:gd name="connsiteY5754" fmla="*/ 1206384 h 6533995"/>
              <a:gd name="connsiteX5755" fmla="*/ 9649203 w 11830043"/>
              <a:gd name="connsiteY5755" fmla="*/ 965270 h 6533995"/>
              <a:gd name="connsiteX5756" fmla="*/ 9658923 w 11830043"/>
              <a:gd name="connsiteY5756" fmla="*/ 974997 h 6533995"/>
              <a:gd name="connsiteX5757" fmla="*/ 9649203 w 11830043"/>
              <a:gd name="connsiteY5757" fmla="*/ 984785 h 6533995"/>
              <a:gd name="connsiteX5758" fmla="*/ 9639483 w 11830043"/>
              <a:gd name="connsiteY5758" fmla="*/ 974997 h 6533995"/>
              <a:gd name="connsiteX5759" fmla="*/ 9649203 w 11830043"/>
              <a:gd name="connsiteY5759" fmla="*/ 965270 h 6533995"/>
              <a:gd name="connsiteX5760" fmla="*/ 9890432 w 11830043"/>
              <a:gd name="connsiteY5760" fmla="*/ 965267 h 6533995"/>
              <a:gd name="connsiteX5761" fmla="*/ 9900152 w 11830043"/>
              <a:gd name="connsiteY5761" fmla="*/ 974994 h 6533995"/>
              <a:gd name="connsiteX5762" fmla="*/ 9890432 w 11830043"/>
              <a:gd name="connsiteY5762" fmla="*/ 984782 h 6533995"/>
              <a:gd name="connsiteX5763" fmla="*/ 9880648 w 11830043"/>
              <a:gd name="connsiteY5763" fmla="*/ 974994 h 6533995"/>
              <a:gd name="connsiteX5764" fmla="*/ 9890432 w 11830043"/>
              <a:gd name="connsiteY5764" fmla="*/ 965267 h 6533995"/>
              <a:gd name="connsiteX5765" fmla="*/ 10131660 w 11830043"/>
              <a:gd name="connsiteY5765" fmla="*/ 965264 h 6533995"/>
              <a:gd name="connsiteX5766" fmla="*/ 10141444 w 11830043"/>
              <a:gd name="connsiteY5766" fmla="*/ 974991 h 6533995"/>
              <a:gd name="connsiteX5767" fmla="*/ 10131660 w 11830043"/>
              <a:gd name="connsiteY5767" fmla="*/ 984779 h 6533995"/>
              <a:gd name="connsiteX5768" fmla="*/ 10121940 w 11830043"/>
              <a:gd name="connsiteY5768" fmla="*/ 974991 h 6533995"/>
              <a:gd name="connsiteX5769" fmla="*/ 10131660 w 11830043"/>
              <a:gd name="connsiteY5769" fmla="*/ 965264 h 6533995"/>
              <a:gd name="connsiteX5770" fmla="*/ 10372888 w 11830043"/>
              <a:gd name="connsiteY5770" fmla="*/ 965261 h 6533995"/>
              <a:gd name="connsiteX5771" fmla="*/ 10382673 w 11830043"/>
              <a:gd name="connsiteY5771" fmla="*/ 974988 h 6533995"/>
              <a:gd name="connsiteX5772" fmla="*/ 10372888 w 11830043"/>
              <a:gd name="connsiteY5772" fmla="*/ 984776 h 6533995"/>
              <a:gd name="connsiteX5773" fmla="*/ 10363168 w 11830043"/>
              <a:gd name="connsiteY5773" fmla="*/ 974988 h 6533995"/>
              <a:gd name="connsiteX5774" fmla="*/ 10372888 w 11830043"/>
              <a:gd name="connsiteY5774" fmla="*/ 965261 h 6533995"/>
              <a:gd name="connsiteX5775" fmla="*/ 10614116 w 11830043"/>
              <a:gd name="connsiteY5775" fmla="*/ 965258 h 6533995"/>
              <a:gd name="connsiteX5776" fmla="*/ 10623901 w 11830043"/>
              <a:gd name="connsiteY5776" fmla="*/ 974986 h 6533995"/>
              <a:gd name="connsiteX5777" fmla="*/ 10614116 w 11830043"/>
              <a:gd name="connsiteY5777" fmla="*/ 984773 h 6533995"/>
              <a:gd name="connsiteX5778" fmla="*/ 10604396 w 11830043"/>
              <a:gd name="connsiteY5778" fmla="*/ 974986 h 6533995"/>
              <a:gd name="connsiteX5779" fmla="*/ 10614116 w 11830043"/>
              <a:gd name="connsiteY5779" fmla="*/ 965258 h 6533995"/>
              <a:gd name="connsiteX5780" fmla="*/ 10855345 w 11830043"/>
              <a:gd name="connsiteY5780" fmla="*/ 965255 h 6533995"/>
              <a:gd name="connsiteX5781" fmla="*/ 10865065 w 11830043"/>
              <a:gd name="connsiteY5781" fmla="*/ 974983 h 6533995"/>
              <a:gd name="connsiteX5782" fmla="*/ 10855345 w 11830043"/>
              <a:gd name="connsiteY5782" fmla="*/ 984771 h 6533995"/>
              <a:gd name="connsiteX5783" fmla="*/ 10845625 w 11830043"/>
              <a:gd name="connsiteY5783" fmla="*/ 974983 h 6533995"/>
              <a:gd name="connsiteX5784" fmla="*/ 10855345 w 11830043"/>
              <a:gd name="connsiteY5784" fmla="*/ 965255 h 6533995"/>
              <a:gd name="connsiteX5785" fmla="*/ 11096574 w 11830043"/>
              <a:gd name="connsiteY5785" fmla="*/ 965252 h 6533995"/>
              <a:gd name="connsiteX5786" fmla="*/ 11106294 w 11830043"/>
              <a:gd name="connsiteY5786" fmla="*/ 974980 h 6533995"/>
              <a:gd name="connsiteX5787" fmla="*/ 11096574 w 11830043"/>
              <a:gd name="connsiteY5787" fmla="*/ 984768 h 6533995"/>
              <a:gd name="connsiteX5788" fmla="*/ 11086790 w 11830043"/>
              <a:gd name="connsiteY5788" fmla="*/ 974980 h 6533995"/>
              <a:gd name="connsiteX5789" fmla="*/ 11096574 w 11830043"/>
              <a:gd name="connsiteY5789" fmla="*/ 965252 h 6533995"/>
              <a:gd name="connsiteX5790" fmla="*/ 11337802 w 11830043"/>
              <a:gd name="connsiteY5790" fmla="*/ 965250 h 6533995"/>
              <a:gd name="connsiteX5791" fmla="*/ 11347587 w 11830043"/>
              <a:gd name="connsiteY5791" fmla="*/ 974977 h 6533995"/>
              <a:gd name="connsiteX5792" fmla="*/ 11337802 w 11830043"/>
              <a:gd name="connsiteY5792" fmla="*/ 984765 h 6533995"/>
              <a:gd name="connsiteX5793" fmla="*/ 11328082 w 11830043"/>
              <a:gd name="connsiteY5793" fmla="*/ 974977 h 6533995"/>
              <a:gd name="connsiteX5794" fmla="*/ 11337802 w 11830043"/>
              <a:gd name="connsiteY5794" fmla="*/ 965250 h 6533995"/>
              <a:gd name="connsiteX5795" fmla="*/ 11579030 w 11830043"/>
              <a:gd name="connsiteY5795" fmla="*/ 965247 h 6533995"/>
              <a:gd name="connsiteX5796" fmla="*/ 11588815 w 11830043"/>
              <a:gd name="connsiteY5796" fmla="*/ 974974 h 6533995"/>
              <a:gd name="connsiteX5797" fmla="*/ 11579030 w 11830043"/>
              <a:gd name="connsiteY5797" fmla="*/ 984762 h 6533995"/>
              <a:gd name="connsiteX5798" fmla="*/ 11569310 w 11830043"/>
              <a:gd name="connsiteY5798" fmla="*/ 974974 h 6533995"/>
              <a:gd name="connsiteX5799" fmla="*/ 11579030 w 11830043"/>
              <a:gd name="connsiteY5799" fmla="*/ 965247 h 6533995"/>
              <a:gd name="connsiteX5800" fmla="*/ 11820259 w 11830043"/>
              <a:gd name="connsiteY5800" fmla="*/ 965244 h 6533995"/>
              <a:gd name="connsiteX5801" fmla="*/ 11830043 w 11830043"/>
              <a:gd name="connsiteY5801" fmla="*/ 974971 h 6533995"/>
              <a:gd name="connsiteX5802" fmla="*/ 11820259 w 11830043"/>
              <a:gd name="connsiteY5802" fmla="*/ 984759 h 6533995"/>
              <a:gd name="connsiteX5803" fmla="*/ 11810539 w 11830043"/>
              <a:gd name="connsiteY5803" fmla="*/ 974971 h 6533995"/>
              <a:gd name="connsiteX5804" fmla="*/ 11820259 w 11830043"/>
              <a:gd name="connsiteY5804" fmla="*/ 965244 h 6533995"/>
              <a:gd name="connsiteX5805" fmla="*/ 9720 w 11830043"/>
              <a:gd name="connsiteY5805" fmla="*/ 965241 h 6533995"/>
              <a:gd name="connsiteX5806" fmla="*/ 19504 w 11830043"/>
              <a:gd name="connsiteY5806" fmla="*/ 974968 h 6533995"/>
              <a:gd name="connsiteX5807" fmla="*/ 9720 w 11830043"/>
              <a:gd name="connsiteY5807" fmla="*/ 984756 h 6533995"/>
              <a:gd name="connsiteX5808" fmla="*/ 1 w 11830043"/>
              <a:gd name="connsiteY5808" fmla="*/ 974968 h 6533995"/>
              <a:gd name="connsiteX5809" fmla="*/ 9720 w 11830043"/>
              <a:gd name="connsiteY5809" fmla="*/ 965241 h 6533995"/>
              <a:gd name="connsiteX5810" fmla="*/ 251004 w 11830043"/>
              <a:gd name="connsiteY5810" fmla="*/ 965238 h 6533995"/>
              <a:gd name="connsiteX5811" fmla="*/ 260788 w 11830043"/>
              <a:gd name="connsiteY5811" fmla="*/ 974965 h 6533995"/>
              <a:gd name="connsiteX5812" fmla="*/ 251004 w 11830043"/>
              <a:gd name="connsiteY5812" fmla="*/ 984753 h 6533995"/>
              <a:gd name="connsiteX5813" fmla="*/ 241284 w 11830043"/>
              <a:gd name="connsiteY5813" fmla="*/ 974965 h 6533995"/>
              <a:gd name="connsiteX5814" fmla="*/ 251004 w 11830043"/>
              <a:gd name="connsiteY5814" fmla="*/ 965238 h 6533995"/>
              <a:gd name="connsiteX5815" fmla="*/ 492223 w 11830043"/>
              <a:gd name="connsiteY5815" fmla="*/ 965235 h 6533995"/>
              <a:gd name="connsiteX5816" fmla="*/ 501943 w 11830043"/>
              <a:gd name="connsiteY5816" fmla="*/ 974962 h 6533995"/>
              <a:gd name="connsiteX5817" fmla="*/ 492223 w 11830043"/>
              <a:gd name="connsiteY5817" fmla="*/ 984750 h 6533995"/>
              <a:gd name="connsiteX5818" fmla="*/ 482439 w 11830043"/>
              <a:gd name="connsiteY5818" fmla="*/ 974962 h 6533995"/>
              <a:gd name="connsiteX5819" fmla="*/ 492223 w 11830043"/>
              <a:gd name="connsiteY5819" fmla="*/ 965235 h 6533995"/>
              <a:gd name="connsiteX5820" fmla="*/ 733444 w 11830043"/>
              <a:gd name="connsiteY5820" fmla="*/ 965233 h 6533995"/>
              <a:gd name="connsiteX5821" fmla="*/ 743164 w 11830043"/>
              <a:gd name="connsiteY5821" fmla="*/ 974960 h 6533995"/>
              <a:gd name="connsiteX5822" fmla="*/ 733444 w 11830043"/>
              <a:gd name="connsiteY5822" fmla="*/ 984747 h 6533995"/>
              <a:gd name="connsiteX5823" fmla="*/ 723660 w 11830043"/>
              <a:gd name="connsiteY5823" fmla="*/ 974960 h 6533995"/>
              <a:gd name="connsiteX5824" fmla="*/ 733444 w 11830043"/>
              <a:gd name="connsiteY5824" fmla="*/ 965233 h 6533995"/>
              <a:gd name="connsiteX5825" fmla="*/ 974664 w 11830043"/>
              <a:gd name="connsiteY5825" fmla="*/ 965230 h 6533995"/>
              <a:gd name="connsiteX5826" fmla="*/ 984448 w 11830043"/>
              <a:gd name="connsiteY5826" fmla="*/ 974957 h 6533995"/>
              <a:gd name="connsiteX5827" fmla="*/ 974664 w 11830043"/>
              <a:gd name="connsiteY5827" fmla="*/ 984745 h 6533995"/>
              <a:gd name="connsiteX5828" fmla="*/ 964944 w 11830043"/>
              <a:gd name="connsiteY5828" fmla="*/ 974957 h 6533995"/>
              <a:gd name="connsiteX5829" fmla="*/ 974664 w 11830043"/>
              <a:gd name="connsiteY5829" fmla="*/ 965230 h 6533995"/>
              <a:gd name="connsiteX5830" fmla="*/ 1215884 w 11830043"/>
              <a:gd name="connsiteY5830" fmla="*/ 965227 h 6533995"/>
              <a:gd name="connsiteX5831" fmla="*/ 1225668 w 11830043"/>
              <a:gd name="connsiteY5831" fmla="*/ 974954 h 6533995"/>
              <a:gd name="connsiteX5832" fmla="*/ 1215884 w 11830043"/>
              <a:gd name="connsiteY5832" fmla="*/ 984742 h 6533995"/>
              <a:gd name="connsiteX5833" fmla="*/ 1206164 w 11830043"/>
              <a:gd name="connsiteY5833" fmla="*/ 974954 h 6533995"/>
              <a:gd name="connsiteX5834" fmla="*/ 1215884 w 11830043"/>
              <a:gd name="connsiteY5834" fmla="*/ 965227 h 6533995"/>
              <a:gd name="connsiteX5835" fmla="*/ 1457105 w 11830043"/>
              <a:gd name="connsiteY5835" fmla="*/ 965224 h 6533995"/>
              <a:gd name="connsiteX5836" fmla="*/ 1466825 w 11830043"/>
              <a:gd name="connsiteY5836" fmla="*/ 974951 h 6533995"/>
              <a:gd name="connsiteX5837" fmla="*/ 1457105 w 11830043"/>
              <a:gd name="connsiteY5837" fmla="*/ 984739 h 6533995"/>
              <a:gd name="connsiteX5838" fmla="*/ 1447322 w 11830043"/>
              <a:gd name="connsiteY5838" fmla="*/ 974951 h 6533995"/>
              <a:gd name="connsiteX5839" fmla="*/ 1457105 w 11830043"/>
              <a:gd name="connsiteY5839" fmla="*/ 965224 h 6533995"/>
              <a:gd name="connsiteX5840" fmla="*/ 1698330 w 11830043"/>
              <a:gd name="connsiteY5840" fmla="*/ 965221 h 6533995"/>
              <a:gd name="connsiteX5841" fmla="*/ 1708116 w 11830043"/>
              <a:gd name="connsiteY5841" fmla="*/ 974948 h 6533995"/>
              <a:gd name="connsiteX5842" fmla="*/ 1698330 w 11830043"/>
              <a:gd name="connsiteY5842" fmla="*/ 984736 h 6533995"/>
              <a:gd name="connsiteX5843" fmla="*/ 1688545 w 11830043"/>
              <a:gd name="connsiteY5843" fmla="*/ 974948 h 6533995"/>
              <a:gd name="connsiteX5844" fmla="*/ 1698330 w 11830043"/>
              <a:gd name="connsiteY5844" fmla="*/ 965221 h 6533995"/>
              <a:gd name="connsiteX5845" fmla="*/ 1939580 w 11830043"/>
              <a:gd name="connsiteY5845" fmla="*/ 965219 h 6533995"/>
              <a:gd name="connsiteX5846" fmla="*/ 1949363 w 11830043"/>
              <a:gd name="connsiteY5846" fmla="*/ 974945 h 6533995"/>
              <a:gd name="connsiteX5847" fmla="*/ 1939580 w 11830043"/>
              <a:gd name="connsiteY5847" fmla="*/ 984733 h 6533995"/>
              <a:gd name="connsiteX5848" fmla="*/ 1929859 w 11830043"/>
              <a:gd name="connsiteY5848" fmla="*/ 974945 h 6533995"/>
              <a:gd name="connsiteX5849" fmla="*/ 1939580 w 11830043"/>
              <a:gd name="connsiteY5849" fmla="*/ 965219 h 6533995"/>
              <a:gd name="connsiteX5850" fmla="*/ 2180788 w 11830043"/>
              <a:gd name="connsiteY5850" fmla="*/ 965216 h 6533995"/>
              <a:gd name="connsiteX5851" fmla="*/ 2190577 w 11830043"/>
              <a:gd name="connsiteY5851" fmla="*/ 974942 h 6533995"/>
              <a:gd name="connsiteX5852" fmla="*/ 2180788 w 11830043"/>
              <a:gd name="connsiteY5852" fmla="*/ 984730 h 6533995"/>
              <a:gd name="connsiteX5853" fmla="*/ 2171083 w 11830043"/>
              <a:gd name="connsiteY5853" fmla="*/ 974942 h 6533995"/>
              <a:gd name="connsiteX5854" fmla="*/ 2180788 w 11830043"/>
              <a:gd name="connsiteY5854" fmla="*/ 965216 h 6533995"/>
              <a:gd name="connsiteX5855" fmla="*/ 2422035 w 11830043"/>
              <a:gd name="connsiteY5855" fmla="*/ 965213 h 6533995"/>
              <a:gd name="connsiteX5856" fmla="*/ 2431752 w 11830043"/>
              <a:gd name="connsiteY5856" fmla="*/ 974940 h 6533995"/>
              <a:gd name="connsiteX5857" fmla="*/ 2422035 w 11830043"/>
              <a:gd name="connsiteY5857" fmla="*/ 984727 h 6533995"/>
              <a:gd name="connsiteX5858" fmla="*/ 2412255 w 11830043"/>
              <a:gd name="connsiteY5858" fmla="*/ 974940 h 6533995"/>
              <a:gd name="connsiteX5859" fmla="*/ 2422035 w 11830043"/>
              <a:gd name="connsiteY5859" fmla="*/ 965213 h 6533995"/>
              <a:gd name="connsiteX5860" fmla="*/ 2663272 w 11830043"/>
              <a:gd name="connsiteY5860" fmla="*/ 965210 h 6533995"/>
              <a:gd name="connsiteX5861" fmla="*/ 2672996 w 11830043"/>
              <a:gd name="connsiteY5861" fmla="*/ 974937 h 6533995"/>
              <a:gd name="connsiteX5862" fmla="*/ 2663272 w 11830043"/>
              <a:gd name="connsiteY5862" fmla="*/ 984724 h 6533995"/>
              <a:gd name="connsiteX5863" fmla="*/ 2653490 w 11830043"/>
              <a:gd name="connsiteY5863" fmla="*/ 974937 h 6533995"/>
              <a:gd name="connsiteX5864" fmla="*/ 2663272 w 11830043"/>
              <a:gd name="connsiteY5864" fmla="*/ 965210 h 6533995"/>
              <a:gd name="connsiteX5865" fmla="*/ 2904570 w 11830043"/>
              <a:gd name="connsiteY5865" fmla="*/ 965208 h 6533995"/>
              <a:gd name="connsiteX5866" fmla="*/ 2914353 w 11830043"/>
              <a:gd name="connsiteY5866" fmla="*/ 974934 h 6533995"/>
              <a:gd name="connsiteX5867" fmla="*/ 2904570 w 11830043"/>
              <a:gd name="connsiteY5867" fmla="*/ 984721 h 6533995"/>
              <a:gd name="connsiteX5868" fmla="*/ 2894789 w 11830043"/>
              <a:gd name="connsiteY5868" fmla="*/ 974934 h 6533995"/>
              <a:gd name="connsiteX5869" fmla="*/ 2904570 w 11830043"/>
              <a:gd name="connsiteY5869" fmla="*/ 965208 h 6533995"/>
              <a:gd name="connsiteX5870" fmla="*/ 3145749 w 11830043"/>
              <a:gd name="connsiteY5870" fmla="*/ 965205 h 6533995"/>
              <a:gd name="connsiteX5871" fmla="*/ 3155531 w 11830043"/>
              <a:gd name="connsiteY5871" fmla="*/ 974931 h 6533995"/>
              <a:gd name="connsiteX5872" fmla="*/ 3145749 w 11830043"/>
              <a:gd name="connsiteY5872" fmla="*/ 984719 h 6533995"/>
              <a:gd name="connsiteX5873" fmla="*/ 3136031 w 11830043"/>
              <a:gd name="connsiteY5873" fmla="*/ 974931 h 6533995"/>
              <a:gd name="connsiteX5874" fmla="*/ 3145749 w 11830043"/>
              <a:gd name="connsiteY5874" fmla="*/ 965205 h 6533995"/>
              <a:gd name="connsiteX5875" fmla="*/ 3386957 w 11830043"/>
              <a:gd name="connsiteY5875" fmla="*/ 965202 h 6533995"/>
              <a:gd name="connsiteX5876" fmla="*/ 3396743 w 11830043"/>
              <a:gd name="connsiteY5876" fmla="*/ 974928 h 6533995"/>
              <a:gd name="connsiteX5877" fmla="*/ 3386957 w 11830043"/>
              <a:gd name="connsiteY5877" fmla="*/ 984716 h 6533995"/>
              <a:gd name="connsiteX5878" fmla="*/ 3377235 w 11830043"/>
              <a:gd name="connsiteY5878" fmla="*/ 974928 h 6533995"/>
              <a:gd name="connsiteX5879" fmla="*/ 3386957 w 11830043"/>
              <a:gd name="connsiteY5879" fmla="*/ 965202 h 6533995"/>
              <a:gd name="connsiteX5880" fmla="*/ 3628211 w 11830043"/>
              <a:gd name="connsiteY5880" fmla="*/ 965199 h 6533995"/>
              <a:gd name="connsiteX5881" fmla="*/ 3637930 w 11830043"/>
              <a:gd name="connsiteY5881" fmla="*/ 974925 h 6533995"/>
              <a:gd name="connsiteX5882" fmla="*/ 3628211 w 11830043"/>
              <a:gd name="connsiteY5882" fmla="*/ 984713 h 6533995"/>
              <a:gd name="connsiteX5883" fmla="*/ 3618429 w 11830043"/>
              <a:gd name="connsiteY5883" fmla="*/ 974925 h 6533995"/>
              <a:gd name="connsiteX5884" fmla="*/ 3628211 w 11830043"/>
              <a:gd name="connsiteY5884" fmla="*/ 965199 h 6533995"/>
              <a:gd name="connsiteX5885" fmla="*/ 3869430 w 11830043"/>
              <a:gd name="connsiteY5885" fmla="*/ 965197 h 6533995"/>
              <a:gd name="connsiteX5886" fmla="*/ 3879147 w 11830043"/>
              <a:gd name="connsiteY5886" fmla="*/ 974923 h 6533995"/>
              <a:gd name="connsiteX5887" fmla="*/ 3869430 w 11830043"/>
              <a:gd name="connsiteY5887" fmla="*/ 984710 h 6533995"/>
              <a:gd name="connsiteX5888" fmla="*/ 3859645 w 11830043"/>
              <a:gd name="connsiteY5888" fmla="*/ 974923 h 6533995"/>
              <a:gd name="connsiteX5889" fmla="*/ 3869430 w 11830043"/>
              <a:gd name="connsiteY5889" fmla="*/ 965197 h 6533995"/>
              <a:gd name="connsiteX5890" fmla="*/ 4110581 w 11830043"/>
              <a:gd name="connsiteY5890" fmla="*/ 965194 h 6533995"/>
              <a:gd name="connsiteX5891" fmla="*/ 4120362 w 11830043"/>
              <a:gd name="connsiteY5891" fmla="*/ 974920 h 6533995"/>
              <a:gd name="connsiteX5892" fmla="*/ 4110581 w 11830043"/>
              <a:gd name="connsiteY5892" fmla="*/ 984707 h 6533995"/>
              <a:gd name="connsiteX5893" fmla="*/ 4100797 w 11830043"/>
              <a:gd name="connsiteY5893" fmla="*/ 974920 h 6533995"/>
              <a:gd name="connsiteX5894" fmla="*/ 4110581 w 11830043"/>
              <a:gd name="connsiteY5894" fmla="*/ 965194 h 6533995"/>
              <a:gd name="connsiteX5895" fmla="*/ 4351806 w 11830043"/>
              <a:gd name="connsiteY5895" fmla="*/ 965191 h 6533995"/>
              <a:gd name="connsiteX5896" fmla="*/ 4361580 w 11830043"/>
              <a:gd name="connsiteY5896" fmla="*/ 974917 h 6533995"/>
              <a:gd name="connsiteX5897" fmla="*/ 4351806 w 11830043"/>
              <a:gd name="connsiteY5897" fmla="*/ 984704 h 6533995"/>
              <a:gd name="connsiteX5898" fmla="*/ 4342006 w 11830043"/>
              <a:gd name="connsiteY5898" fmla="*/ 974917 h 6533995"/>
              <a:gd name="connsiteX5899" fmla="*/ 4351806 w 11830043"/>
              <a:gd name="connsiteY5899" fmla="*/ 965191 h 6533995"/>
              <a:gd name="connsiteX5900" fmla="*/ 4593017 w 11830043"/>
              <a:gd name="connsiteY5900" fmla="*/ 965189 h 6533995"/>
              <a:gd name="connsiteX5901" fmla="*/ 4602795 w 11830043"/>
              <a:gd name="connsiteY5901" fmla="*/ 974914 h 6533995"/>
              <a:gd name="connsiteX5902" fmla="*/ 4593017 w 11830043"/>
              <a:gd name="connsiteY5902" fmla="*/ 984701 h 6533995"/>
              <a:gd name="connsiteX5903" fmla="*/ 4583304 w 11830043"/>
              <a:gd name="connsiteY5903" fmla="*/ 974914 h 6533995"/>
              <a:gd name="connsiteX5904" fmla="*/ 4593017 w 11830043"/>
              <a:gd name="connsiteY5904" fmla="*/ 965189 h 6533995"/>
              <a:gd name="connsiteX5905" fmla="*/ 4834252 w 11830043"/>
              <a:gd name="connsiteY5905" fmla="*/ 965186 h 6533995"/>
              <a:gd name="connsiteX5906" fmla="*/ 4844038 w 11830043"/>
              <a:gd name="connsiteY5906" fmla="*/ 974911 h 6533995"/>
              <a:gd name="connsiteX5907" fmla="*/ 4834252 w 11830043"/>
              <a:gd name="connsiteY5907" fmla="*/ 984698 h 6533995"/>
              <a:gd name="connsiteX5908" fmla="*/ 4824532 w 11830043"/>
              <a:gd name="connsiteY5908" fmla="*/ 974911 h 6533995"/>
              <a:gd name="connsiteX5909" fmla="*/ 4834252 w 11830043"/>
              <a:gd name="connsiteY5909" fmla="*/ 965186 h 6533995"/>
              <a:gd name="connsiteX5910" fmla="*/ 5075485 w 11830043"/>
              <a:gd name="connsiteY5910" fmla="*/ 965183 h 6533995"/>
              <a:gd name="connsiteX5911" fmla="*/ 5085201 w 11830043"/>
              <a:gd name="connsiteY5911" fmla="*/ 974908 h 6533995"/>
              <a:gd name="connsiteX5912" fmla="*/ 5075485 w 11830043"/>
              <a:gd name="connsiteY5912" fmla="*/ 984695 h 6533995"/>
              <a:gd name="connsiteX5913" fmla="*/ 5065704 w 11830043"/>
              <a:gd name="connsiteY5913" fmla="*/ 974908 h 6533995"/>
              <a:gd name="connsiteX5914" fmla="*/ 5075485 w 11830043"/>
              <a:gd name="connsiteY5914" fmla="*/ 965183 h 6533995"/>
              <a:gd name="connsiteX5915" fmla="*/ 5316710 w 11830043"/>
              <a:gd name="connsiteY5915" fmla="*/ 965180 h 6533995"/>
              <a:gd name="connsiteX5916" fmla="*/ 5326429 w 11830043"/>
              <a:gd name="connsiteY5916" fmla="*/ 974905 h 6533995"/>
              <a:gd name="connsiteX5917" fmla="*/ 5316710 w 11830043"/>
              <a:gd name="connsiteY5917" fmla="*/ 984693 h 6533995"/>
              <a:gd name="connsiteX5918" fmla="*/ 5306924 w 11830043"/>
              <a:gd name="connsiteY5918" fmla="*/ 974905 h 6533995"/>
              <a:gd name="connsiteX5919" fmla="*/ 5316710 w 11830043"/>
              <a:gd name="connsiteY5919" fmla="*/ 965180 h 6533995"/>
              <a:gd name="connsiteX5920" fmla="*/ 5557991 w 11830043"/>
              <a:gd name="connsiteY5920" fmla="*/ 965177 h 6533995"/>
              <a:gd name="connsiteX5921" fmla="*/ 5567774 w 11830043"/>
              <a:gd name="connsiteY5921" fmla="*/ 974902 h 6533995"/>
              <a:gd name="connsiteX5922" fmla="*/ 5557991 w 11830043"/>
              <a:gd name="connsiteY5922" fmla="*/ 984690 h 6533995"/>
              <a:gd name="connsiteX5923" fmla="*/ 5548208 w 11830043"/>
              <a:gd name="connsiteY5923" fmla="*/ 974902 h 6533995"/>
              <a:gd name="connsiteX5924" fmla="*/ 5557991 w 11830043"/>
              <a:gd name="connsiteY5924" fmla="*/ 965177 h 6533995"/>
              <a:gd name="connsiteX5925" fmla="*/ 5799205 w 11830043"/>
              <a:gd name="connsiteY5925" fmla="*/ 965174 h 6533995"/>
              <a:gd name="connsiteX5926" fmla="*/ 5808989 w 11830043"/>
              <a:gd name="connsiteY5926" fmla="*/ 974899 h 6533995"/>
              <a:gd name="connsiteX5927" fmla="*/ 5799205 w 11830043"/>
              <a:gd name="connsiteY5927" fmla="*/ 984687 h 6533995"/>
              <a:gd name="connsiteX5928" fmla="*/ 5789486 w 11830043"/>
              <a:gd name="connsiteY5928" fmla="*/ 974899 h 6533995"/>
              <a:gd name="connsiteX5929" fmla="*/ 5799205 w 11830043"/>
              <a:gd name="connsiteY5929" fmla="*/ 965174 h 6533995"/>
              <a:gd name="connsiteX5930" fmla="*/ 6040432 w 11830043"/>
              <a:gd name="connsiteY5930" fmla="*/ 965172 h 6533995"/>
              <a:gd name="connsiteX5931" fmla="*/ 6050216 w 11830043"/>
              <a:gd name="connsiteY5931" fmla="*/ 974897 h 6533995"/>
              <a:gd name="connsiteX5932" fmla="*/ 6040432 w 11830043"/>
              <a:gd name="connsiteY5932" fmla="*/ 984684 h 6533995"/>
              <a:gd name="connsiteX5933" fmla="*/ 6030712 w 11830043"/>
              <a:gd name="connsiteY5933" fmla="*/ 974897 h 6533995"/>
              <a:gd name="connsiteX5934" fmla="*/ 6040432 w 11830043"/>
              <a:gd name="connsiteY5934" fmla="*/ 965172 h 6533995"/>
              <a:gd name="connsiteX5935" fmla="*/ 6281661 w 11830043"/>
              <a:gd name="connsiteY5935" fmla="*/ 965169 h 6533995"/>
              <a:gd name="connsiteX5936" fmla="*/ 6291381 w 11830043"/>
              <a:gd name="connsiteY5936" fmla="*/ 974894 h 6533995"/>
              <a:gd name="connsiteX5937" fmla="*/ 6281661 w 11830043"/>
              <a:gd name="connsiteY5937" fmla="*/ 984681 h 6533995"/>
              <a:gd name="connsiteX5938" fmla="*/ 6271877 w 11830043"/>
              <a:gd name="connsiteY5938" fmla="*/ 974894 h 6533995"/>
              <a:gd name="connsiteX5939" fmla="*/ 6281661 w 11830043"/>
              <a:gd name="connsiteY5939" fmla="*/ 965169 h 6533995"/>
              <a:gd name="connsiteX5940" fmla="*/ 6522889 w 11830043"/>
              <a:gd name="connsiteY5940" fmla="*/ 965166 h 6533995"/>
              <a:gd name="connsiteX5941" fmla="*/ 6532610 w 11830043"/>
              <a:gd name="connsiteY5941" fmla="*/ 974891 h 6533995"/>
              <a:gd name="connsiteX5942" fmla="*/ 6522889 w 11830043"/>
              <a:gd name="connsiteY5942" fmla="*/ 984678 h 6533995"/>
              <a:gd name="connsiteX5943" fmla="*/ 6513105 w 11830043"/>
              <a:gd name="connsiteY5943" fmla="*/ 974891 h 6533995"/>
              <a:gd name="connsiteX5944" fmla="*/ 6522889 w 11830043"/>
              <a:gd name="connsiteY5944" fmla="*/ 965166 h 6533995"/>
              <a:gd name="connsiteX5945" fmla="*/ 6764118 w 11830043"/>
              <a:gd name="connsiteY5945" fmla="*/ 965163 h 6533995"/>
              <a:gd name="connsiteX5946" fmla="*/ 6773902 w 11830043"/>
              <a:gd name="connsiteY5946" fmla="*/ 974888 h 6533995"/>
              <a:gd name="connsiteX5947" fmla="*/ 6764118 w 11830043"/>
              <a:gd name="connsiteY5947" fmla="*/ 984675 h 6533995"/>
              <a:gd name="connsiteX5948" fmla="*/ 6754335 w 11830043"/>
              <a:gd name="connsiteY5948" fmla="*/ 974888 h 6533995"/>
              <a:gd name="connsiteX5949" fmla="*/ 6764118 w 11830043"/>
              <a:gd name="connsiteY5949" fmla="*/ 965163 h 6533995"/>
              <a:gd name="connsiteX5950" fmla="*/ 7005346 w 11830043"/>
              <a:gd name="connsiteY5950" fmla="*/ 965161 h 6533995"/>
              <a:gd name="connsiteX5951" fmla="*/ 7015130 w 11830043"/>
              <a:gd name="connsiteY5951" fmla="*/ 974885 h 6533995"/>
              <a:gd name="connsiteX5952" fmla="*/ 7005346 w 11830043"/>
              <a:gd name="connsiteY5952" fmla="*/ 984672 h 6533995"/>
              <a:gd name="connsiteX5953" fmla="*/ 6995626 w 11830043"/>
              <a:gd name="connsiteY5953" fmla="*/ 974885 h 6533995"/>
              <a:gd name="connsiteX5954" fmla="*/ 7005346 w 11830043"/>
              <a:gd name="connsiteY5954" fmla="*/ 965161 h 6533995"/>
              <a:gd name="connsiteX5955" fmla="*/ 7246575 w 11830043"/>
              <a:gd name="connsiteY5955" fmla="*/ 965158 h 6533995"/>
              <a:gd name="connsiteX5956" fmla="*/ 7256359 w 11830043"/>
              <a:gd name="connsiteY5956" fmla="*/ 974882 h 6533995"/>
              <a:gd name="connsiteX5957" fmla="*/ 7246575 w 11830043"/>
              <a:gd name="connsiteY5957" fmla="*/ 984669 h 6533995"/>
              <a:gd name="connsiteX5958" fmla="*/ 7236855 w 11830043"/>
              <a:gd name="connsiteY5958" fmla="*/ 974882 h 6533995"/>
              <a:gd name="connsiteX5959" fmla="*/ 7246575 w 11830043"/>
              <a:gd name="connsiteY5959" fmla="*/ 965158 h 6533995"/>
              <a:gd name="connsiteX5960" fmla="*/ 7487803 w 11830043"/>
              <a:gd name="connsiteY5960" fmla="*/ 965155 h 6533995"/>
              <a:gd name="connsiteX5961" fmla="*/ 7497524 w 11830043"/>
              <a:gd name="connsiteY5961" fmla="*/ 974879 h 6533995"/>
              <a:gd name="connsiteX5962" fmla="*/ 7487803 w 11830043"/>
              <a:gd name="connsiteY5962" fmla="*/ 984666 h 6533995"/>
              <a:gd name="connsiteX5963" fmla="*/ 7478019 w 11830043"/>
              <a:gd name="connsiteY5963" fmla="*/ 974879 h 6533995"/>
              <a:gd name="connsiteX5964" fmla="*/ 7487803 w 11830043"/>
              <a:gd name="connsiteY5964" fmla="*/ 965155 h 6533995"/>
              <a:gd name="connsiteX5965" fmla="*/ 7729032 w 11830043"/>
              <a:gd name="connsiteY5965" fmla="*/ 965152 h 6533995"/>
              <a:gd name="connsiteX5966" fmla="*/ 7738753 w 11830043"/>
              <a:gd name="connsiteY5966" fmla="*/ 974877 h 6533995"/>
              <a:gd name="connsiteX5967" fmla="*/ 7729032 w 11830043"/>
              <a:gd name="connsiteY5967" fmla="*/ 984664 h 6533995"/>
              <a:gd name="connsiteX5968" fmla="*/ 7719249 w 11830043"/>
              <a:gd name="connsiteY5968" fmla="*/ 974877 h 6533995"/>
              <a:gd name="connsiteX5969" fmla="*/ 7729032 w 11830043"/>
              <a:gd name="connsiteY5969" fmla="*/ 965152 h 6533995"/>
              <a:gd name="connsiteX5970" fmla="*/ 7970260 w 11830043"/>
              <a:gd name="connsiteY5970" fmla="*/ 965150 h 6533995"/>
              <a:gd name="connsiteX5971" fmla="*/ 7980044 w 11830043"/>
              <a:gd name="connsiteY5971" fmla="*/ 974874 h 6533995"/>
              <a:gd name="connsiteX5972" fmla="*/ 7970260 w 11830043"/>
              <a:gd name="connsiteY5972" fmla="*/ 984661 h 6533995"/>
              <a:gd name="connsiteX5973" fmla="*/ 7960477 w 11830043"/>
              <a:gd name="connsiteY5973" fmla="*/ 974874 h 6533995"/>
              <a:gd name="connsiteX5974" fmla="*/ 7970260 w 11830043"/>
              <a:gd name="connsiteY5974" fmla="*/ 965150 h 6533995"/>
              <a:gd name="connsiteX5975" fmla="*/ 8211553 w 11830043"/>
              <a:gd name="connsiteY5975" fmla="*/ 965147 h 6533995"/>
              <a:gd name="connsiteX5976" fmla="*/ 8221273 w 11830043"/>
              <a:gd name="connsiteY5976" fmla="*/ 974871 h 6533995"/>
              <a:gd name="connsiteX5977" fmla="*/ 8211553 w 11830043"/>
              <a:gd name="connsiteY5977" fmla="*/ 984658 h 6533995"/>
              <a:gd name="connsiteX5978" fmla="*/ 8201769 w 11830043"/>
              <a:gd name="connsiteY5978" fmla="*/ 974871 h 6533995"/>
              <a:gd name="connsiteX5979" fmla="*/ 8211553 w 11830043"/>
              <a:gd name="connsiteY5979" fmla="*/ 965147 h 6533995"/>
              <a:gd name="connsiteX5980" fmla="*/ 8452781 w 11830043"/>
              <a:gd name="connsiteY5980" fmla="*/ 965144 h 6533995"/>
              <a:gd name="connsiteX5981" fmla="*/ 8462566 w 11830043"/>
              <a:gd name="connsiteY5981" fmla="*/ 974868 h 6533995"/>
              <a:gd name="connsiteX5982" fmla="*/ 8452781 w 11830043"/>
              <a:gd name="connsiteY5982" fmla="*/ 984655 h 6533995"/>
              <a:gd name="connsiteX5983" fmla="*/ 8443061 w 11830043"/>
              <a:gd name="connsiteY5983" fmla="*/ 974868 h 6533995"/>
              <a:gd name="connsiteX5984" fmla="*/ 8452781 w 11830043"/>
              <a:gd name="connsiteY5984" fmla="*/ 965144 h 6533995"/>
              <a:gd name="connsiteX5985" fmla="*/ 8694009 w 11830043"/>
              <a:gd name="connsiteY5985" fmla="*/ 965141 h 6533995"/>
              <a:gd name="connsiteX5986" fmla="*/ 8703730 w 11830043"/>
              <a:gd name="connsiteY5986" fmla="*/ 974865 h 6533995"/>
              <a:gd name="connsiteX5987" fmla="*/ 8694009 w 11830043"/>
              <a:gd name="connsiteY5987" fmla="*/ 984652 h 6533995"/>
              <a:gd name="connsiteX5988" fmla="*/ 8684289 w 11830043"/>
              <a:gd name="connsiteY5988" fmla="*/ 974865 h 6533995"/>
              <a:gd name="connsiteX5989" fmla="*/ 8694009 w 11830043"/>
              <a:gd name="connsiteY5989" fmla="*/ 965141 h 6533995"/>
              <a:gd name="connsiteX5990" fmla="*/ 8935237 w 11830043"/>
              <a:gd name="connsiteY5990" fmla="*/ 965138 h 6533995"/>
              <a:gd name="connsiteX5991" fmla="*/ 8944958 w 11830043"/>
              <a:gd name="connsiteY5991" fmla="*/ 974862 h 6533995"/>
              <a:gd name="connsiteX5992" fmla="*/ 8935237 w 11830043"/>
              <a:gd name="connsiteY5992" fmla="*/ 984649 h 6533995"/>
              <a:gd name="connsiteX5993" fmla="*/ 8925454 w 11830043"/>
              <a:gd name="connsiteY5993" fmla="*/ 974862 h 6533995"/>
              <a:gd name="connsiteX5994" fmla="*/ 8935237 w 11830043"/>
              <a:gd name="connsiteY5994" fmla="*/ 965138 h 6533995"/>
              <a:gd name="connsiteX5995" fmla="*/ 9176467 w 11830043"/>
              <a:gd name="connsiteY5995" fmla="*/ 965135 h 6533995"/>
              <a:gd name="connsiteX5996" fmla="*/ 9186187 w 11830043"/>
              <a:gd name="connsiteY5996" fmla="*/ 974859 h 6533995"/>
              <a:gd name="connsiteX5997" fmla="*/ 9176467 w 11830043"/>
              <a:gd name="connsiteY5997" fmla="*/ 984646 h 6533995"/>
              <a:gd name="connsiteX5998" fmla="*/ 9166683 w 11830043"/>
              <a:gd name="connsiteY5998" fmla="*/ 974859 h 6533995"/>
              <a:gd name="connsiteX5999" fmla="*/ 9176467 w 11830043"/>
              <a:gd name="connsiteY5999" fmla="*/ 965135 h 6533995"/>
              <a:gd name="connsiteX6000" fmla="*/ 9417695 w 11830043"/>
              <a:gd name="connsiteY6000" fmla="*/ 965133 h 6533995"/>
              <a:gd name="connsiteX6001" fmla="*/ 9427416 w 11830043"/>
              <a:gd name="connsiteY6001" fmla="*/ 974857 h 6533995"/>
              <a:gd name="connsiteX6002" fmla="*/ 9417695 w 11830043"/>
              <a:gd name="connsiteY6002" fmla="*/ 984643 h 6533995"/>
              <a:gd name="connsiteX6003" fmla="*/ 9407911 w 11830043"/>
              <a:gd name="connsiteY6003" fmla="*/ 974857 h 6533995"/>
              <a:gd name="connsiteX6004" fmla="*/ 9417695 w 11830043"/>
              <a:gd name="connsiteY6004" fmla="*/ 965133 h 6533995"/>
              <a:gd name="connsiteX6005" fmla="*/ 9649203 w 11830043"/>
              <a:gd name="connsiteY6005" fmla="*/ 723936 h 6533995"/>
              <a:gd name="connsiteX6006" fmla="*/ 9658923 w 11830043"/>
              <a:gd name="connsiteY6006" fmla="*/ 733721 h 6533995"/>
              <a:gd name="connsiteX6007" fmla="*/ 9649203 w 11830043"/>
              <a:gd name="connsiteY6007" fmla="*/ 743445 h 6533995"/>
              <a:gd name="connsiteX6008" fmla="*/ 9639483 w 11830043"/>
              <a:gd name="connsiteY6008" fmla="*/ 733721 h 6533995"/>
              <a:gd name="connsiteX6009" fmla="*/ 9649203 w 11830043"/>
              <a:gd name="connsiteY6009" fmla="*/ 723936 h 6533995"/>
              <a:gd name="connsiteX6010" fmla="*/ 9890432 w 11830043"/>
              <a:gd name="connsiteY6010" fmla="*/ 723934 h 6533995"/>
              <a:gd name="connsiteX6011" fmla="*/ 9900152 w 11830043"/>
              <a:gd name="connsiteY6011" fmla="*/ 733719 h 6533995"/>
              <a:gd name="connsiteX6012" fmla="*/ 9890432 w 11830043"/>
              <a:gd name="connsiteY6012" fmla="*/ 743443 h 6533995"/>
              <a:gd name="connsiteX6013" fmla="*/ 9880648 w 11830043"/>
              <a:gd name="connsiteY6013" fmla="*/ 733719 h 6533995"/>
              <a:gd name="connsiteX6014" fmla="*/ 9890432 w 11830043"/>
              <a:gd name="connsiteY6014" fmla="*/ 723934 h 6533995"/>
              <a:gd name="connsiteX6015" fmla="*/ 10131660 w 11830043"/>
              <a:gd name="connsiteY6015" fmla="*/ 723931 h 6533995"/>
              <a:gd name="connsiteX6016" fmla="*/ 10141444 w 11830043"/>
              <a:gd name="connsiteY6016" fmla="*/ 733716 h 6533995"/>
              <a:gd name="connsiteX6017" fmla="*/ 10131660 w 11830043"/>
              <a:gd name="connsiteY6017" fmla="*/ 743441 h 6533995"/>
              <a:gd name="connsiteX6018" fmla="*/ 10121940 w 11830043"/>
              <a:gd name="connsiteY6018" fmla="*/ 733716 h 6533995"/>
              <a:gd name="connsiteX6019" fmla="*/ 10131660 w 11830043"/>
              <a:gd name="connsiteY6019" fmla="*/ 723931 h 6533995"/>
              <a:gd name="connsiteX6020" fmla="*/ 10372888 w 11830043"/>
              <a:gd name="connsiteY6020" fmla="*/ 723929 h 6533995"/>
              <a:gd name="connsiteX6021" fmla="*/ 10382673 w 11830043"/>
              <a:gd name="connsiteY6021" fmla="*/ 733714 h 6533995"/>
              <a:gd name="connsiteX6022" fmla="*/ 10372888 w 11830043"/>
              <a:gd name="connsiteY6022" fmla="*/ 743438 h 6533995"/>
              <a:gd name="connsiteX6023" fmla="*/ 10363168 w 11830043"/>
              <a:gd name="connsiteY6023" fmla="*/ 733714 h 6533995"/>
              <a:gd name="connsiteX6024" fmla="*/ 10372888 w 11830043"/>
              <a:gd name="connsiteY6024" fmla="*/ 723929 h 6533995"/>
              <a:gd name="connsiteX6025" fmla="*/ 10614116 w 11830043"/>
              <a:gd name="connsiteY6025" fmla="*/ 723926 h 6533995"/>
              <a:gd name="connsiteX6026" fmla="*/ 10623901 w 11830043"/>
              <a:gd name="connsiteY6026" fmla="*/ 733711 h 6533995"/>
              <a:gd name="connsiteX6027" fmla="*/ 10614116 w 11830043"/>
              <a:gd name="connsiteY6027" fmla="*/ 743436 h 6533995"/>
              <a:gd name="connsiteX6028" fmla="*/ 10604396 w 11830043"/>
              <a:gd name="connsiteY6028" fmla="*/ 733711 h 6533995"/>
              <a:gd name="connsiteX6029" fmla="*/ 10614116 w 11830043"/>
              <a:gd name="connsiteY6029" fmla="*/ 723926 h 6533995"/>
              <a:gd name="connsiteX6030" fmla="*/ 10855345 w 11830043"/>
              <a:gd name="connsiteY6030" fmla="*/ 723924 h 6533995"/>
              <a:gd name="connsiteX6031" fmla="*/ 10865065 w 11830043"/>
              <a:gd name="connsiteY6031" fmla="*/ 733709 h 6533995"/>
              <a:gd name="connsiteX6032" fmla="*/ 10855345 w 11830043"/>
              <a:gd name="connsiteY6032" fmla="*/ 743433 h 6533995"/>
              <a:gd name="connsiteX6033" fmla="*/ 10845625 w 11830043"/>
              <a:gd name="connsiteY6033" fmla="*/ 733709 h 6533995"/>
              <a:gd name="connsiteX6034" fmla="*/ 10855345 w 11830043"/>
              <a:gd name="connsiteY6034" fmla="*/ 723924 h 6533995"/>
              <a:gd name="connsiteX6035" fmla="*/ 11096574 w 11830043"/>
              <a:gd name="connsiteY6035" fmla="*/ 723921 h 6533995"/>
              <a:gd name="connsiteX6036" fmla="*/ 11106294 w 11830043"/>
              <a:gd name="connsiteY6036" fmla="*/ 733707 h 6533995"/>
              <a:gd name="connsiteX6037" fmla="*/ 11096574 w 11830043"/>
              <a:gd name="connsiteY6037" fmla="*/ 743431 h 6533995"/>
              <a:gd name="connsiteX6038" fmla="*/ 11086790 w 11830043"/>
              <a:gd name="connsiteY6038" fmla="*/ 733707 h 6533995"/>
              <a:gd name="connsiteX6039" fmla="*/ 11096574 w 11830043"/>
              <a:gd name="connsiteY6039" fmla="*/ 723921 h 6533995"/>
              <a:gd name="connsiteX6040" fmla="*/ 11337802 w 11830043"/>
              <a:gd name="connsiteY6040" fmla="*/ 723919 h 6533995"/>
              <a:gd name="connsiteX6041" fmla="*/ 11347587 w 11830043"/>
              <a:gd name="connsiteY6041" fmla="*/ 733704 h 6533995"/>
              <a:gd name="connsiteX6042" fmla="*/ 11337802 w 11830043"/>
              <a:gd name="connsiteY6042" fmla="*/ 743429 h 6533995"/>
              <a:gd name="connsiteX6043" fmla="*/ 11328082 w 11830043"/>
              <a:gd name="connsiteY6043" fmla="*/ 733704 h 6533995"/>
              <a:gd name="connsiteX6044" fmla="*/ 11337802 w 11830043"/>
              <a:gd name="connsiteY6044" fmla="*/ 723919 h 6533995"/>
              <a:gd name="connsiteX6045" fmla="*/ 11579030 w 11830043"/>
              <a:gd name="connsiteY6045" fmla="*/ 723917 h 6533995"/>
              <a:gd name="connsiteX6046" fmla="*/ 11588815 w 11830043"/>
              <a:gd name="connsiteY6046" fmla="*/ 733702 h 6533995"/>
              <a:gd name="connsiteX6047" fmla="*/ 11579030 w 11830043"/>
              <a:gd name="connsiteY6047" fmla="*/ 743426 h 6533995"/>
              <a:gd name="connsiteX6048" fmla="*/ 11569310 w 11830043"/>
              <a:gd name="connsiteY6048" fmla="*/ 733702 h 6533995"/>
              <a:gd name="connsiteX6049" fmla="*/ 11579030 w 11830043"/>
              <a:gd name="connsiteY6049" fmla="*/ 723917 h 6533995"/>
              <a:gd name="connsiteX6050" fmla="*/ 11820259 w 11830043"/>
              <a:gd name="connsiteY6050" fmla="*/ 723914 h 6533995"/>
              <a:gd name="connsiteX6051" fmla="*/ 11830043 w 11830043"/>
              <a:gd name="connsiteY6051" fmla="*/ 733700 h 6533995"/>
              <a:gd name="connsiteX6052" fmla="*/ 11820259 w 11830043"/>
              <a:gd name="connsiteY6052" fmla="*/ 743424 h 6533995"/>
              <a:gd name="connsiteX6053" fmla="*/ 11810539 w 11830043"/>
              <a:gd name="connsiteY6053" fmla="*/ 733700 h 6533995"/>
              <a:gd name="connsiteX6054" fmla="*/ 11820259 w 11830043"/>
              <a:gd name="connsiteY6054" fmla="*/ 723914 h 6533995"/>
              <a:gd name="connsiteX6055" fmla="*/ 9720 w 11830043"/>
              <a:gd name="connsiteY6055" fmla="*/ 723912 h 6533995"/>
              <a:gd name="connsiteX6056" fmla="*/ 19504 w 11830043"/>
              <a:gd name="connsiteY6056" fmla="*/ 733697 h 6533995"/>
              <a:gd name="connsiteX6057" fmla="*/ 9720 w 11830043"/>
              <a:gd name="connsiteY6057" fmla="*/ 743422 h 6533995"/>
              <a:gd name="connsiteX6058" fmla="*/ 0 w 11830043"/>
              <a:gd name="connsiteY6058" fmla="*/ 733697 h 6533995"/>
              <a:gd name="connsiteX6059" fmla="*/ 9720 w 11830043"/>
              <a:gd name="connsiteY6059" fmla="*/ 723912 h 6533995"/>
              <a:gd name="connsiteX6060" fmla="*/ 251004 w 11830043"/>
              <a:gd name="connsiteY6060" fmla="*/ 723909 h 6533995"/>
              <a:gd name="connsiteX6061" fmla="*/ 260787 w 11830043"/>
              <a:gd name="connsiteY6061" fmla="*/ 733695 h 6533995"/>
              <a:gd name="connsiteX6062" fmla="*/ 251004 w 11830043"/>
              <a:gd name="connsiteY6062" fmla="*/ 743419 h 6533995"/>
              <a:gd name="connsiteX6063" fmla="*/ 241284 w 11830043"/>
              <a:gd name="connsiteY6063" fmla="*/ 733695 h 6533995"/>
              <a:gd name="connsiteX6064" fmla="*/ 251004 w 11830043"/>
              <a:gd name="connsiteY6064" fmla="*/ 723909 h 6533995"/>
              <a:gd name="connsiteX6065" fmla="*/ 492223 w 11830043"/>
              <a:gd name="connsiteY6065" fmla="*/ 723907 h 6533995"/>
              <a:gd name="connsiteX6066" fmla="*/ 501943 w 11830043"/>
              <a:gd name="connsiteY6066" fmla="*/ 733692 h 6533995"/>
              <a:gd name="connsiteX6067" fmla="*/ 492223 w 11830043"/>
              <a:gd name="connsiteY6067" fmla="*/ 743417 h 6533995"/>
              <a:gd name="connsiteX6068" fmla="*/ 482439 w 11830043"/>
              <a:gd name="connsiteY6068" fmla="*/ 733692 h 6533995"/>
              <a:gd name="connsiteX6069" fmla="*/ 492223 w 11830043"/>
              <a:gd name="connsiteY6069" fmla="*/ 723907 h 6533995"/>
              <a:gd name="connsiteX6070" fmla="*/ 733444 w 11830043"/>
              <a:gd name="connsiteY6070" fmla="*/ 723904 h 6533995"/>
              <a:gd name="connsiteX6071" fmla="*/ 743164 w 11830043"/>
              <a:gd name="connsiteY6071" fmla="*/ 733690 h 6533995"/>
              <a:gd name="connsiteX6072" fmla="*/ 733444 w 11830043"/>
              <a:gd name="connsiteY6072" fmla="*/ 743414 h 6533995"/>
              <a:gd name="connsiteX6073" fmla="*/ 723660 w 11830043"/>
              <a:gd name="connsiteY6073" fmla="*/ 733690 h 6533995"/>
              <a:gd name="connsiteX6074" fmla="*/ 733444 w 11830043"/>
              <a:gd name="connsiteY6074" fmla="*/ 723904 h 6533995"/>
              <a:gd name="connsiteX6075" fmla="*/ 974664 w 11830043"/>
              <a:gd name="connsiteY6075" fmla="*/ 723902 h 6533995"/>
              <a:gd name="connsiteX6076" fmla="*/ 984448 w 11830043"/>
              <a:gd name="connsiteY6076" fmla="*/ 733688 h 6533995"/>
              <a:gd name="connsiteX6077" fmla="*/ 974664 w 11830043"/>
              <a:gd name="connsiteY6077" fmla="*/ 743412 h 6533995"/>
              <a:gd name="connsiteX6078" fmla="*/ 964944 w 11830043"/>
              <a:gd name="connsiteY6078" fmla="*/ 733688 h 6533995"/>
              <a:gd name="connsiteX6079" fmla="*/ 974664 w 11830043"/>
              <a:gd name="connsiteY6079" fmla="*/ 723902 h 6533995"/>
              <a:gd name="connsiteX6080" fmla="*/ 1215884 w 11830043"/>
              <a:gd name="connsiteY6080" fmla="*/ 723900 h 6533995"/>
              <a:gd name="connsiteX6081" fmla="*/ 1225668 w 11830043"/>
              <a:gd name="connsiteY6081" fmla="*/ 733685 h 6533995"/>
              <a:gd name="connsiteX6082" fmla="*/ 1215884 w 11830043"/>
              <a:gd name="connsiteY6082" fmla="*/ 743410 h 6533995"/>
              <a:gd name="connsiteX6083" fmla="*/ 1206164 w 11830043"/>
              <a:gd name="connsiteY6083" fmla="*/ 733685 h 6533995"/>
              <a:gd name="connsiteX6084" fmla="*/ 1215884 w 11830043"/>
              <a:gd name="connsiteY6084" fmla="*/ 723900 h 6533995"/>
              <a:gd name="connsiteX6085" fmla="*/ 1457105 w 11830043"/>
              <a:gd name="connsiteY6085" fmla="*/ 723897 h 6533995"/>
              <a:gd name="connsiteX6086" fmla="*/ 1466825 w 11830043"/>
              <a:gd name="connsiteY6086" fmla="*/ 733683 h 6533995"/>
              <a:gd name="connsiteX6087" fmla="*/ 1457105 w 11830043"/>
              <a:gd name="connsiteY6087" fmla="*/ 743407 h 6533995"/>
              <a:gd name="connsiteX6088" fmla="*/ 1447321 w 11830043"/>
              <a:gd name="connsiteY6088" fmla="*/ 733683 h 6533995"/>
              <a:gd name="connsiteX6089" fmla="*/ 1457105 w 11830043"/>
              <a:gd name="connsiteY6089" fmla="*/ 723897 h 6533995"/>
              <a:gd name="connsiteX6090" fmla="*/ 1698330 w 11830043"/>
              <a:gd name="connsiteY6090" fmla="*/ 723895 h 6533995"/>
              <a:gd name="connsiteX6091" fmla="*/ 1708116 w 11830043"/>
              <a:gd name="connsiteY6091" fmla="*/ 733681 h 6533995"/>
              <a:gd name="connsiteX6092" fmla="*/ 1698330 w 11830043"/>
              <a:gd name="connsiteY6092" fmla="*/ 743405 h 6533995"/>
              <a:gd name="connsiteX6093" fmla="*/ 1688545 w 11830043"/>
              <a:gd name="connsiteY6093" fmla="*/ 733681 h 6533995"/>
              <a:gd name="connsiteX6094" fmla="*/ 1698330 w 11830043"/>
              <a:gd name="connsiteY6094" fmla="*/ 723895 h 6533995"/>
              <a:gd name="connsiteX6095" fmla="*/ 1939580 w 11830043"/>
              <a:gd name="connsiteY6095" fmla="*/ 723892 h 6533995"/>
              <a:gd name="connsiteX6096" fmla="*/ 1949363 w 11830043"/>
              <a:gd name="connsiteY6096" fmla="*/ 733678 h 6533995"/>
              <a:gd name="connsiteX6097" fmla="*/ 1939580 w 11830043"/>
              <a:gd name="connsiteY6097" fmla="*/ 743402 h 6533995"/>
              <a:gd name="connsiteX6098" fmla="*/ 1929859 w 11830043"/>
              <a:gd name="connsiteY6098" fmla="*/ 733678 h 6533995"/>
              <a:gd name="connsiteX6099" fmla="*/ 1939580 w 11830043"/>
              <a:gd name="connsiteY6099" fmla="*/ 723892 h 6533995"/>
              <a:gd name="connsiteX6100" fmla="*/ 2180788 w 11830043"/>
              <a:gd name="connsiteY6100" fmla="*/ 723890 h 6533995"/>
              <a:gd name="connsiteX6101" fmla="*/ 2190577 w 11830043"/>
              <a:gd name="connsiteY6101" fmla="*/ 733676 h 6533995"/>
              <a:gd name="connsiteX6102" fmla="*/ 2180788 w 11830043"/>
              <a:gd name="connsiteY6102" fmla="*/ 743400 h 6533995"/>
              <a:gd name="connsiteX6103" fmla="*/ 2171083 w 11830043"/>
              <a:gd name="connsiteY6103" fmla="*/ 733676 h 6533995"/>
              <a:gd name="connsiteX6104" fmla="*/ 2180788 w 11830043"/>
              <a:gd name="connsiteY6104" fmla="*/ 723890 h 6533995"/>
              <a:gd name="connsiteX6105" fmla="*/ 2422035 w 11830043"/>
              <a:gd name="connsiteY6105" fmla="*/ 723888 h 6533995"/>
              <a:gd name="connsiteX6106" fmla="*/ 2431752 w 11830043"/>
              <a:gd name="connsiteY6106" fmla="*/ 733673 h 6533995"/>
              <a:gd name="connsiteX6107" fmla="*/ 2422035 w 11830043"/>
              <a:gd name="connsiteY6107" fmla="*/ 743398 h 6533995"/>
              <a:gd name="connsiteX6108" fmla="*/ 2412255 w 11830043"/>
              <a:gd name="connsiteY6108" fmla="*/ 733673 h 6533995"/>
              <a:gd name="connsiteX6109" fmla="*/ 2422035 w 11830043"/>
              <a:gd name="connsiteY6109" fmla="*/ 723888 h 6533995"/>
              <a:gd name="connsiteX6110" fmla="*/ 2663272 w 11830043"/>
              <a:gd name="connsiteY6110" fmla="*/ 723885 h 6533995"/>
              <a:gd name="connsiteX6111" fmla="*/ 2672996 w 11830043"/>
              <a:gd name="connsiteY6111" fmla="*/ 733671 h 6533995"/>
              <a:gd name="connsiteX6112" fmla="*/ 2663272 w 11830043"/>
              <a:gd name="connsiteY6112" fmla="*/ 743395 h 6533995"/>
              <a:gd name="connsiteX6113" fmla="*/ 2653489 w 11830043"/>
              <a:gd name="connsiteY6113" fmla="*/ 733671 h 6533995"/>
              <a:gd name="connsiteX6114" fmla="*/ 2663272 w 11830043"/>
              <a:gd name="connsiteY6114" fmla="*/ 723885 h 6533995"/>
              <a:gd name="connsiteX6115" fmla="*/ 2904570 w 11830043"/>
              <a:gd name="connsiteY6115" fmla="*/ 723883 h 6533995"/>
              <a:gd name="connsiteX6116" fmla="*/ 2914353 w 11830043"/>
              <a:gd name="connsiteY6116" fmla="*/ 733669 h 6533995"/>
              <a:gd name="connsiteX6117" fmla="*/ 2904570 w 11830043"/>
              <a:gd name="connsiteY6117" fmla="*/ 743393 h 6533995"/>
              <a:gd name="connsiteX6118" fmla="*/ 2894788 w 11830043"/>
              <a:gd name="connsiteY6118" fmla="*/ 733669 h 6533995"/>
              <a:gd name="connsiteX6119" fmla="*/ 2904570 w 11830043"/>
              <a:gd name="connsiteY6119" fmla="*/ 723883 h 6533995"/>
              <a:gd name="connsiteX6120" fmla="*/ 3145749 w 11830043"/>
              <a:gd name="connsiteY6120" fmla="*/ 723880 h 6533995"/>
              <a:gd name="connsiteX6121" fmla="*/ 3155531 w 11830043"/>
              <a:gd name="connsiteY6121" fmla="*/ 733666 h 6533995"/>
              <a:gd name="connsiteX6122" fmla="*/ 3145749 w 11830043"/>
              <a:gd name="connsiteY6122" fmla="*/ 743391 h 6533995"/>
              <a:gd name="connsiteX6123" fmla="*/ 3136030 w 11830043"/>
              <a:gd name="connsiteY6123" fmla="*/ 733666 h 6533995"/>
              <a:gd name="connsiteX6124" fmla="*/ 3145749 w 11830043"/>
              <a:gd name="connsiteY6124" fmla="*/ 723880 h 6533995"/>
              <a:gd name="connsiteX6125" fmla="*/ 3386957 w 11830043"/>
              <a:gd name="connsiteY6125" fmla="*/ 723878 h 6533995"/>
              <a:gd name="connsiteX6126" fmla="*/ 3396742 w 11830043"/>
              <a:gd name="connsiteY6126" fmla="*/ 733664 h 6533995"/>
              <a:gd name="connsiteX6127" fmla="*/ 3386957 w 11830043"/>
              <a:gd name="connsiteY6127" fmla="*/ 743388 h 6533995"/>
              <a:gd name="connsiteX6128" fmla="*/ 3377235 w 11830043"/>
              <a:gd name="connsiteY6128" fmla="*/ 733664 h 6533995"/>
              <a:gd name="connsiteX6129" fmla="*/ 3386957 w 11830043"/>
              <a:gd name="connsiteY6129" fmla="*/ 723878 h 6533995"/>
              <a:gd name="connsiteX6130" fmla="*/ 3628211 w 11830043"/>
              <a:gd name="connsiteY6130" fmla="*/ 723875 h 6533995"/>
              <a:gd name="connsiteX6131" fmla="*/ 3637930 w 11830043"/>
              <a:gd name="connsiteY6131" fmla="*/ 733662 h 6533995"/>
              <a:gd name="connsiteX6132" fmla="*/ 3628211 w 11830043"/>
              <a:gd name="connsiteY6132" fmla="*/ 743386 h 6533995"/>
              <a:gd name="connsiteX6133" fmla="*/ 3618428 w 11830043"/>
              <a:gd name="connsiteY6133" fmla="*/ 733662 h 6533995"/>
              <a:gd name="connsiteX6134" fmla="*/ 3628211 w 11830043"/>
              <a:gd name="connsiteY6134" fmla="*/ 723875 h 6533995"/>
              <a:gd name="connsiteX6135" fmla="*/ 3869427 w 11830043"/>
              <a:gd name="connsiteY6135" fmla="*/ 723873 h 6533995"/>
              <a:gd name="connsiteX6136" fmla="*/ 3879147 w 11830043"/>
              <a:gd name="connsiteY6136" fmla="*/ 733659 h 6533995"/>
              <a:gd name="connsiteX6137" fmla="*/ 3869427 w 11830043"/>
              <a:gd name="connsiteY6137" fmla="*/ 743383 h 6533995"/>
              <a:gd name="connsiteX6138" fmla="*/ 3859645 w 11830043"/>
              <a:gd name="connsiteY6138" fmla="*/ 733659 h 6533995"/>
              <a:gd name="connsiteX6139" fmla="*/ 3869427 w 11830043"/>
              <a:gd name="connsiteY6139" fmla="*/ 723873 h 6533995"/>
              <a:gd name="connsiteX6140" fmla="*/ 4110581 w 11830043"/>
              <a:gd name="connsiteY6140" fmla="*/ 723871 h 6533995"/>
              <a:gd name="connsiteX6141" fmla="*/ 4120362 w 11830043"/>
              <a:gd name="connsiteY6141" fmla="*/ 733657 h 6533995"/>
              <a:gd name="connsiteX6142" fmla="*/ 4110581 w 11830043"/>
              <a:gd name="connsiteY6142" fmla="*/ 743381 h 6533995"/>
              <a:gd name="connsiteX6143" fmla="*/ 4100797 w 11830043"/>
              <a:gd name="connsiteY6143" fmla="*/ 733657 h 6533995"/>
              <a:gd name="connsiteX6144" fmla="*/ 4110581 w 11830043"/>
              <a:gd name="connsiteY6144" fmla="*/ 723871 h 6533995"/>
              <a:gd name="connsiteX6145" fmla="*/ 4351806 w 11830043"/>
              <a:gd name="connsiteY6145" fmla="*/ 723868 h 6533995"/>
              <a:gd name="connsiteX6146" fmla="*/ 4361580 w 11830043"/>
              <a:gd name="connsiteY6146" fmla="*/ 733654 h 6533995"/>
              <a:gd name="connsiteX6147" fmla="*/ 4351806 w 11830043"/>
              <a:gd name="connsiteY6147" fmla="*/ 743379 h 6533995"/>
              <a:gd name="connsiteX6148" fmla="*/ 4342006 w 11830043"/>
              <a:gd name="connsiteY6148" fmla="*/ 733654 h 6533995"/>
              <a:gd name="connsiteX6149" fmla="*/ 4351806 w 11830043"/>
              <a:gd name="connsiteY6149" fmla="*/ 723868 h 6533995"/>
              <a:gd name="connsiteX6150" fmla="*/ 4593017 w 11830043"/>
              <a:gd name="connsiteY6150" fmla="*/ 723866 h 6533995"/>
              <a:gd name="connsiteX6151" fmla="*/ 4602795 w 11830043"/>
              <a:gd name="connsiteY6151" fmla="*/ 733652 h 6533995"/>
              <a:gd name="connsiteX6152" fmla="*/ 4593017 w 11830043"/>
              <a:gd name="connsiteY6152" fmla="*/ 743376 h 6533995"/>
              <a:gd name="connsiteX6153" fmla="*/ 4583304 w 11830043"/>
              <a:gd name="connsiteY6153" fmla="*/ 733652 h 6533995"/>
              <a:gd name="connsiteX6154" fmla="*/ 4593017 w 11830043"/>
              <a:gd name="connsiteY6154" fmla="*/ 723866 h 6533995"/>
              <a:gd name="connsiteX6155" fmla="*/ 4834252 w 11830043"/>
              <a:gd name="connsiteY6155" fmla="*/ 723863 h 6533995"/>
              <a:gd name="connsiteX6156" fmla="*/ 4844038 w 11830043"/>
              <a:gd name="connsiteY6156" fmla="*/ 733650 h 6533995"/>
              <a:gd name="connsiteX6157" fmla="*/ 4834252 w 11830043"/>
              <a:gd name="connsiteY6157" fmla="*/ 743374 h 6533995"/>
              <a:gd name="connsiteX6158" fmla="*/ 4824532 w 11830043"/>
              <a:gd name="connsiteY6158" fmla="*/ 733650 h 6533995"/>
              <a:gd name="connsiteX6159" fmla="*/ 4834252 w 11830043"/>
              <a:gd name="connsiteY6159" fmla="*/ 723863 h 6533995"/>
              <a:gd name="connsiteX6160" fmla="*/ 5075485 w 11830043"/>
              <a:gd name="connsiteY6160" fmla="*/ 723861 h 6533995"/>
              <a:gd name="connsiteX6161" fmla="*/ 5085201 w 11830043"/>
              <a:gd name="connsiteY6161" fmla="*/ 733647 h 6533995"/>
              <a:gd name="connsiteX6162" fmla="*/ 5075485 w 11830043"/>
              <a:gd name="connsiteY6162" fmla="*/ 743371 h 6533995"/>
              <a:gd name="connsiteX6163" fmla="*/ 5065704 w 11830043"/>
              <a:gd name="connsiteY6163" fmla="*/ 733647 h 6533995"/>
              <a:gd name="connsiteX6164" fmla="*/ 5075485 w 11830043"/>
              <a:gd name="connsiteY6164" fmla="*/ 723861 h 6533995"/>
              <a:gd name="connsiteX6165" fmla="*/ 5316710 w 11830043"/>
              <a:gd name="connsiteY6165" fmla="*/ 723858 h 6533995"/>
              <a:gd name="connsiteX6166" fmla="*/ 5326429 w 11830043"/>
              <a:gd name="connsiteY6166" fmla="*/ 733645 h 6533995"/>
              <a:gd name="connsiteX6167" fmla="*/ 5316710 w 11830043"/>
              <a:gd name="connsiteY6167" fmla="*/ 743369 h 6533995"/>
              <a:gd name="connsiteX6168" fmla="*/ 5306924 w 11830043"/>
              <a:gd name="connsiteY6168" fmla="*/ 733645 h 6533995"/>
              <a:gd name="connsiteX6169" fmla="*/ 5316710 w 11830043"/>
              <a:gd name="connsiteY6169" fmla="*/ 723858 h 6533995"/>
              <a:gd name="connsiteX6170" fmla="*/ 5557991 w 11830043"/>
              <a:gd name="connsiteY6170" fmla="*/ 723856 h 6533995"/>
              <a:gd name="connsiteX6171" fmla="*/ 5567774 w 11830043"/>
              <a:gd name="connsiteY6171" fmla="*/ 733642 h 6533995"/>
              <a:gd name="connsiteX6172" fmla="*/ 5557991 w 11830043"/>
              <a:gd name="connsiteY6172" fmla="*/ 743367 h 6533995"/>
              <a:gd name="connsiteX6173" fmla="*/ 5548208 w 11830043"/>
              <a:gd name="connsiteY6173" fmla="*/ 733642 h 6533995"/>
              <a:gd name="connsiteX6174" fmla="*/ 5557991 w 11830043"/>
              <a:gd name="connsiteY6174" fmla="*/ 723856 h 6533995"/>
              <a:gd name="connsiteX6175" fmla="*/ 5799205 w 11830043"/>
              <a:gd name="connsiteY6175" fmla="*/ 723854 h 6533995"/>
              <a:gd name="connsiteX6176" fmla="*/ 5808989 w 11830043"/>
              <a:gd name="connsiteY6176" fmla="*/ 733640 h 6533995"/>
              <a:gd name="connsiteX6177" fmla="*/ 5799205 w 11830043"/>
              <a:gd name="connsiteY6177" fmla="*/ 743364 h 6533995"/>
              <a:gd name="connsiteX6178" fmla="*/ 5789486 w 11830043"/>
              <a:gd name="connsiteY6178" fmla="*/ 733640 h 6533995"/>
              <a:gd name="connsiteX6179" fmla="*/ 5799205 w 11830043"/>
              <a:gd name="connsiteY6179" fmla="*/ 723854 h 6533995"/>
              <a:gd name="connsiteX6180" fmla="*/ 6040432 w 11830043"/>
              <a:gd name="connsiteY6180" fmla="*/ 723851 h 6533995"/>
              <a:gd name="connsiteX6181" fmla="*/ 6050216 w 11830043"/>
              <a:gd name="connsiteY6181" fmla="*/ 733638 h 6533995"/>
              <a:gd name="connsiteX6182" fmla="*/ 6040432 w 11830043"/>
              <a:gd name="connsiteY6182" fmla="*/ 743362 h 6533995"/>
              <a:gd name="connsiteX6183" fmla="*/ 6030712 w 11830043"/>
              <a:gd name="connsiteY6183" fmla="*/ 733638 h 6533995"/>
              <a:gd name="connsiteX6184" fmla="*/ 6040432 w 11830043"/>
              <a:gd name="connsiteY6184" fmla="*/ 723851 h 6533995"/>
              <a:gd name="connsiteX6185" fmla="*/ 6281661 w 11830043"/>
              <a:gd name="connsiteY6185" fmla="*/ 723849 h 6533995"/>
              <a:gd name="connsiteX6186" fmla="*/ 6291381 w 11830043"/>
              <a:gd name="connsiteY6186" fmla="*/ 733635 h 6533995"/>
              <a:gd name="connsiteX6187" fmla="*/ 6281661 w 11830043"/>
              <a:gd name="connsiteY6187" fmla="*/ 743359 h 6533995"/>
              <a:gd name="connsiteX6188" fmla="*/ 6271877 w 11830043"/>
              <a:gd name="connsiteY6188" fmla="*/ 733635 h 6533995"/>
              <a:gd name="connsiteX6189" fmla="*/ 6281661 w 11830043"/>
              <a:gd name="connsiteY6189" fmla="*/ 723849 h 6533995"/>
              <a:gd name="connsiteX6190" fmla="*/ 6522889 w 11830043"/>
              <a:gd name="connsiteY6190" fmla="*/ 723846 h 6533995"/>
              <a:gd name="connsiteX6191" fmla="*/ 6532610 w 11830043"/>
              <a:gd name="connsiteY6191" fmla="*/ 733633 h 6533995"/>
              <a:gd name="connsiteX6192" fmla="*/ 6522889 w 11830043"/>
              <a:gd name="connsiteY6192" fmla="*/ 743357 h 6533995"/>
              <a:gd name="connsiteX6193" fmla="*/ 6513105 w 11830043"/>
              <a:gd name="connsiteY6193" fmla="*/ 733633 h 6533995"/>
              <a:gd name="connsiteX6194" fmla="*/ 6522889 w 11830043"/>
              <a:gd name="connsiteY6194" fmla="*/ 723846 h 6533995"/>
              <a:gd name="connsiteX6195" fmla="*/ 6764118 w 11830043"/>
              <a:gd name="connsiteY6195" fmla="*/ 723844 h 6533995"/>
              <a:gd name="connsiteX6196" fmla="*/ 6773902 w 11830043"/>
              <a:gd name="connsiteY6196" fmla="*/ 733630 h 6533995"/>
              <a:gd name="connsiteX6197" fmla="*/ 6764118 w 11830043"/>
              <a:gd name="connsiteY6197" fmla="*/ 743355 h 6533995"/>
              <a:gd name="connsiteX6198" fmla="*/ 6754335 w 11830043"/>
              <a:gd name="connsiteY6198" fmla="*/ 733630 h 6533995"/>
              <a:gd name="connsiteX6199" fmla="*/ 6764118 w 11830043"/>
              <a:gd name="connsiteY6199" fmla="*/ 723844 h 6533995"/>
              <a:gd name="connsiteX6200" fmla="*/ 7005346 w 11830043"/>
              <a:gd name="connsiteY6200" fmla="*/ 723841 h 6533995"/>
              <a:gd name="connsiteX6201" fmla="*/ 7015130 w 11830043"/>
              <a:gd name="connsiteY6201" fmla="*/ 733628 h 6533995"/>
              <a:gd name="connsiteX6202" fmla="*/ 7005346 w 11830043"/>
              <a:gd name="connsiteY6202" fmla="*/ 743352 h 6533995"/>
              <a:gd name="connsiteX6203" fmla="*/ 6995626 w 11830043"/>
              <a:gd name="connsiteY6203" fmla="*/ 733628 h 6533995"/>
              <a:gd name="connsiteX6204" fmla="*/ 7005346 w 11830043"/>
              <a:gd name="connsiteY6204" fmla="*/ 723841 h 6533995"/>
              <a:gd name="connsiteX6205" fmla="*/ 7246575 w 11830043"/>
              <a:gd name="connsiteY6205" fmla="*/ 723839 h 6533995"/>
              <a:gd name="connsiteX6206" fmla="*/ 7256359 w 11830043"/>
              <a:gd name="connsiteY6206" fmla="*/ 733626 h 6533995"/>
              <a:gd name="connsiteX6207" fmla="*/ 7246575 w 11830043"/>
              <a:gd name="connsiteY6207" fmla="*/ 743350 h 6533995"/>
              <a:gd name="connsiteX6208" fmla="*/ 7236855 w 11830043"/>
              <a:gd name="connsiteY6208" fmla="*/ 733626 h 6533995"/>
              <a:gd name="connsiteX6209" fmla="*/ 7246575 w 11830043"/>
              <a:gd name="connsiteY6209" fmla="*/ 723839 h 6533995"/>
              <a:gd name="connsiteX6210" fmla="*/ 7487803 w 11830043"/>
              <a:gd name="connsiteY6210" fmla="*/ 723837 h 6533995"/>
              <a:gd name="connsiteX6211" fmla="*/ 7497524 w 11830043"/>
              <a:gd name="connsiteY6211" fmla="*/ 733623 h 6533995"/>
              <a:gd name="connsiteX6212" fmla="*/ 7487803 w 11830043"/>
              <a:gd name="connsiteY6212" fmla="*/ 743348 h 6533995"/>
              <a:gd name="connsiteX6213" fmla="*/ 7478019 w 11830043"/>
              <a:gd name="connsiteY6213" fmla="*/ 733623 h 6533995"/>
              <a:gd name="connsiteX6214" fmla="*/ 7487803 w 11830043"/>
              <a:gd name="connsiteY6214" fmla="*/ 723837 h 6533995"/>
              <a:gd name="connsiteX6215" fmla="*/ 7729032 w 11830043"/>
              <a:gd name="connsiteY6215" fmla="*/ 723834 h 6533995"/>
              <a:gd name="connsiteX6216" fmla="*/ 7738753 w 11830043"/>
              <a:gd name="connsiteY6216" fmla="*/ 733621 h 6533995"/>
              <a:gd name="connsiteX6217" fmla="*/ 7729032 w 11830043"/>
              <a:gd name="connsiteY6217" fmla="*/ 743345 h 6533995"/>
              <a:gd name="connsiteX6218" fmla="*/ 7719249 w 11830043"/>
              <a:gd name="connsiteY6218" fmla="*/ 733621 h 6533995"/>
              <a:gd name="connsiteX6219" fmla="*/ 7729032 w 11830043"/>
              <a:gd name="connsiteY6219" fmla="*/ 723834 h 6533995"/>
              <a:gd name="connsiteX6220" fmla="*/ 7970260 w 11830043"/>
              <a:gd name="connsiteY6220" fmla="*/ 723832 h 6533995"/>
              <a:gd name="connsiteX6221" fmla="*/ 7980044 w 11830043"/>
              <a:gd name="connsiteY6221" fmla="*/ 733619 h 6533995"/>
              <a:gd name="connsiteX6222" fmla="*/ 7970260 w 11830043"/>
              <a:gd name="connsiteY6222" fmla="*/ 743343 h 6533995"/>
              <a:gd name="connsiteX6223" fmla="*/ 7960477 w 11830043"/>
              <a:gd name="connsiteY6223" fmla="*/ 733619 h 6533995"/>
              <a:gd name="connsiteX6224" fmla="*/ 7970260 w 11830043"/>
              <a:gd name="connsiteY6224" fmla="*/ 723832 h 6533995"/>
              <a:gd name="connsiteX6225" fmla="*/ 8211553 w 11830043"/>
              <a:gd name="connsiteY6225" fmla="*/ 723829 h 6533995"/>
              <a:gd name="connsiteX6226" fmla="*/ 8221273 w 11830043"/>
              <a:gd name="connsiteY6226" fmla="*/ 733616 h 6533995"/>
              <a:gd name="connsiteX6227" fmla="*/ 8211553 w 11830043"/>
              <a:gd name="connsiteY6227" fmla="*/ 743340 h 6533995"/>
              <a:gd name="connsiteX6228" fmla="*/ 8201769 w 11830043"/>
              <a:gd name="connsiteY6228" fmla="*/ 733616 h 6533995"/>
              <a:gd name="connsiteX6229" fmla="*/ 8211553 w 11830043"/>
              <a:gd name="connsiteY6229" fmla="*/ 723829 h 6533995"/>
              <a:gd name="connsiteX6230" fmla="*/ 8452781 w 11830043"/>
              <a:gd name="connsiteY6230" fmla="*/ 723827 h 6533995"/>
              <a:gd name="connsiteX6231" fmla="*/ 8462566 w 11830043"/>
              <a:gd name="connsiteY6231" fmla="*/ 733614 h 6533995"/>
              <a:gd name="connsiteX6232" fmla="*/ 8452781 w 11830043"/>
              <a:gd name="connsiteY6232" fmla="*/ 743338 h 6533995"/>
              <a:gd name="connsiteX6233" fmla="*/ 8443061 w 11830043"/>
              <a:gd name="connsiteY6233" fmla="*/ 733614 h 6533995"/>
              <a:gd name="connsiteX6234" fmla="*/ 8452781 w 11830043"/>
              <a:gd name="connsiteY6234" fmla="*/ 723827 h 6533995"/>
              <a:gd name="connsiteX6235" fmla="*/ 8694009 w 11830043"/>
              <a:gd name="connsiteY6235" fmla="*/ 723825 h 6533995"/>
              <a:gd name="connsiteX6236" fmla="*/ 8703730 w 11830043"/>
              <a:gd name="connsiteY6236" fmla="*/ 733611 h 6533995"/>
              <a:gd name="connsiteX6237" fmla="*/ 8694009 w 11830043"/>
              <a:gd name="connsiteY6237" fmla="*/ 743336 h 6533995"/>
              <a:gd name="connsiteX6238" fmla="*/ 8684289 w 11830043"/>
              <a:gd name="connsiteY6238" fmla="*/ 733611 h 6533995"/>
              <a:gd name="connsiteX6239" fmla="*/ 8694009 w 11830043"/>
              <a:gd name="connsiteY6239" fmla="*/ 723825 h 6533995"/>
              <a:gd name="connsiteX6240" fmla="*/ 8935237 w 11830043"/>
              <a:gd name="connsiteY6240" fmla="*/ 723822 h 6533995"/>
              <a:gd name="connsiteX6241" fmla="*/ 8944958 w 11830043"/>
              <a:gd name="connsiteY6241" fmla="*/ 733609 h 6533995"/>
              <a:gd name="connsiteX6242" fmla="*/ 8935237 w 11830043"/>
              <a:gd name="connsiteY6242" fmla="*/ 743333 h 6533995"/>
              <a:gd name="connsiteX6243" fmla="*/ 8925454 w 11830043"/>
              <a:gd name="connsiteY6243" fmla="*/ 733609 h 6533995"/>
              <a:gd name="connsiteX6244" fmla="*/ 8935237 w 11830043"/>
              <a:gd name="connsiteY6244" fmla="*/ 723822 h 6533995"/>
              <a:gd name="connsiteX6245" fmla="*/ 9176467 w 11830043"/>
              <a:gd name="connsiteY6245" fmla="*/ 723820 h 6533995"/>
              <a:gd name="connsiteX6246" fmla="*/ 9186187 w 11830043"/>
              <a:gd name="connsiteY6246" fmla="*/ 733607 h 6533995"/>
              <a:gd name="connsiteX6247" fmla="*/ 9176467 w 11830043"/>
              <a:gd name="connsiteY6247" fmla="*/ 743331 h 6533995"/>
              <a:gd name="connsiteX6248" fmla="*/ 9166683 w 11830043"/>
              <a:gd name="connsiteY6248" fmla="*/ 733607 h 6533995"/>
              <a:gd name="connsiteX6249" fmla="*/ 9176467 w 11830043"/>
              <a:gd name="connsiteY6249" fmla="*/ 723820 h 6533995"/>
              <a:gd name="connsiteX6250" fmla="*/ 9417695 w 11830043"/>
              <a:gd name="connsiteY6250" fmla="*/ 723817 h 6533995"/>
              <a:gd name="connsiteX6251" fmla="*/ 9427416 w 11830043"/>
              <a:gd name="connsiteY6251" fmla="*/ 733604 h 6533995"/>
              <a:gd name="connsiteX6252" fmla="*/ 9417695 w 11830043"/>
              <a:gd name="connsiteY6252" fmla="*/ 743328 h 6533995"/>
              <a:gd name="connsiteX6253" fmla="*/ 9407911 w 11830043"/>
              <a:gd name="connsiteY6253" fmla="*/ 733604 h 6533995"/>
              <a:gd name="connsiteX6254" fmla="*/ 9417695 w 11830043"/>
              <a:gd name="connsiteY6254" fmla="*/ 723817 h 6533995"/>
              <a:gd name="connsiteX6255" fmla="*/ 9649203 w 11830043"/>
              <a:gd name="connsiteY6255" fmla="*/ 482686 h 6533995"/>
              <a:gd name="connsiteX6256" fmla="*/ 9658923 w 11830043"/>
              <a:gd name="connsiteY6256" fmla="*/ 492410 h 6533995"/>
              <a:gd name="connsiteX6257" fmla="*/ 9649203 w 11830043"/>
              <a:gd name="connsiteY6257" fmla="*/ 502197 h 6533995"/>
              <a:gd name="connsiteX6258" fmla="*/ 9639483 w 11830043"/>
              <a:gd name="connsiteY6258" fmla="*/ 492410 h 6533995"/>
              <a:gd name="connsiteX6259" fmla="*/ 9649203 w 11830043"/>
              <a:gd name="connsiteY6259" fmla="*/ 482686 h 6533995"/>
              <a:gd name="connsiteX6260" fmla="*/ 9890432 w 11830043"/>
              <a:gd name="connsiteY6260" fmla="*/ 482684 h 6533995"/>
              <a:gd name="connsiteX6261" fmla="*/ 9900152 w 11830043"/>
              <a:gd name="connsiteY6261" fmla="*/ 492408 h 6533995"/>
              <a:gd name="connsiteX6262" fmla="*/ 9890432 w 11830043"/>
              <a:gd name="connsiteY6262" fmla="*/ 502195 h 6533995"/>
              <a:gd name="connsiteX6263" fmla="*/ 9880648 w 11830043"/>
              <a:gd name="connsiteY6263" fmla="*/ 492408 h 6533995"/>
              <a:gd name="connsiteX6264" fmla="*/ 9890432 w 11830043"/>
              <a:gd name="connsiteY6264" fmla="*/ 482684 h 6533995"/>
              <a:gd name="connsiteX6265" fmla="*/ 10131660 w 11830043"/>
              <a:gd name="connsiteY6265" fmla="*/ 482681 h 6533995"/>
              <a:gd name="connsiteX6266" fmla="*/ 10141444 w 11830043"/>
              <a:gd name="connsiteY6266" fmla="*/ 492405 h 6533995"/>
              <a:gd name="connsiteX6267" fmla="*/ 10131660 w 11830043"/>
              <a:gd name="connsiteY6267" fmla="*/ 502192 h 6533995"/>
              <a:gd name="connsiteX6268" fmla="*/ 10121940 w 11830043"/>
              <a:gd name="connsiteY6268" fmla="*/ 492405 h 6533995"/>
              <a:gd name="connsiteX6269" fmla="*/ 10131660 w 11830043"/>
              <a:gd name="connsiteY6269" fmla="*/ 482681 h 6533995"/>
              <a:gd name="connsiteX6270" fmla="*/ 10372888 w 11830043"/>
              <a:gd name="connsiteY6270" fmla="*/ 482679 h 6533995"/>
              <a:gd name="connsiteX6271" fmla="*/ 10382673 w 11830043"/>
              <a:gd name="connsiteY6271" fmla="*/ 492403 h 6533995"/>
              <a:gd name="connsiteX6272" fmla="*/ 10372888 w 11830043"/>
              <a:gd name="connsiteY6272" fmla="*/ 502190 h 6533995"/>
              <a:gd name="connsiteX6273" fmla="*/ 10363168 w 11830043"/>
              <a:gd name="connsiteY6273" fmla="*/ 492403 h 6533995"/>
              <a:gd name="connsiteX6274" fmla="*/ 10372888 w 11830043"/>
              <a:gd name="connsiteY6274" fmla="*/ 482679 h 6533995"/>
              <a:gd name="connsiteX6275" fmla="*/ 10614116 w 11830043"/>
              <a:gd name="connsiteY6275" fmla="*/ 482676 h 6533995"/>
              <a:gd name="connsiteX6276" fmla="*/ 10623901 w 11830043"/>
              <a:gd name="connsiteY6276" fmla="*/ 492400 h 6533995"/>
              <a:gd name="connsiteX6277" fmla="*/ 10614116 w 11830043"/>
              <a:gd name="connsiteY6277" fmla="*/ 502187 h 6533995"/>
              <a:gd name="connsiteX6278" fmla="*/ 10604396 w 11830043"/>
              <a:gd name="connsiteY6278" fmla="*/ 492400 h 6533995"/>
              <a:gd name="connsiteX6279" fmla="*/ 10614116 w 11830043"/>
              <a:gd name="connsiteY6279" fmla="*/ 482676 h 6533995"/>
              <a:gd name="connsiteX6280" fmla="*/ 10855345 w 11830043"/>
              <a:gd name="connsiteY6280" fmla="*/ 482674 h 6533995"/>
              <a:gd name="connsiteX6281" fmla="*/ 10865065 w 11830043"/>
              <a:gd name="connsiteY6281" fmla="*/ 492398 h 6533995"/>
              <a:gd name="connsiteX6282" fmla="*/ 10855345 w 11830043"/>
              <a:gd name="connsiteY6282" fmla="*/ 502185 h 6533995"/>
              <a:gd name="connsiteX6283" fmla="*/ 10845625 w 11830043"/>
              <a:gd name="connsiteY6283" fmla="*/ 492398 h 6533995"/>
              <a:gd name="connsiteX6284" fmla="*/ 10855345 w 11830043"/>
              <a:gd name="connsiteY6284" fmla="*/ 482674 h 6533995"/>
              <a:gd name="connsiteX6285" fmla="*/ 11096574 w 11830043"/>
              <a:gd name="connsiteY6285" fmla="*/ 482671 h 6533995"/>
              <a:gd name="connsiteX6286" fmla="*/ 11106294 w 11830043"/>
              <a:gd name="connsiteY6286" fmla="*/ 492395 h 6533995"/>
              <a:gd name="connsiteX6287" fmla="*/ 11096574 w 11830043"/>
              <a:gd name="connsiteY6287" fmla="*/ 502182 h 6533995"/>
              <a:gd name="connsiteX6288" fmla="*/ 11086790 w 11830043"/>
              <a:gd name="connsiteY6288" fmla="*/ 492395 h 6533995"/>
              <a:gd name="connsiteX6289" fmla="*/ 11096574 w 11830043"/>
              <a:gd name="connsiteY6289" fmla="*/ 482671 h 6533995"/>
              <a:gd name="connsiteX6290" fmla="*/ 11337802 w 11830043"/>
              <a:gd name="connsiteY6290" fmla="*/ 482669 h 6533995"/>
              <a:gd name="connsiteX6291" fmla="*/ 11347587 w 11830043"/>
              <a:gd name="connsiteY6291" fmla="*/ 492393 h 6533995"/>
              <a:gd name="connsiteX6292" fmla="*/ 11337802 w 11830043"/>
              <a:gd name="connsiteY6292" fmla="*/ 502180 h 6533995"/>
              <a:gd name="connsiteX6293" fmla="*/ 11328082 w 11830043"/>
              <a:gd name="connsiteY6293" fmla="*/ 492393 h 6533995"/>
              <a:gd name="connsiteX6294" fmla="*/ 11337802 w 11830043"/>
              <a:gd name="connsiteY6294" fmla="*/ 482669 h 6533995"/>
              <a:gd name="connsiteX6295" fmla="*/ 11579030 w 11830043"/>
              <a:gd name="connsiteY6295" fmla="*/ 482666 h 6533995"/>
              <a:gd name="connsiteX6296" fmla="*/ 11588815 w 11830043"/>
              <a:gd name="connsiteY6296" fmla="*/ 492391 h 6533995"/>
              <a:gd name="connsiteX6297" fmla="*/ 11579030 w 11830043"/>
              <a:gd name="connsiteY6297" fmla="*/ 502177 h 6533995"/>
              <a:gd name="connsiteX6298" fmla="*/ 11569310 w 11830043"/>
              <a:gd name="connsiteY6298" fmla="*/ 492391 h 6533995"/>
              <a:gd name="connsiteX6299" fmla="*/ 11579030 w 11830043"/>
              <a:gd name="connsiteY6299" fmla="*/ 482666 h 6533995"/>
              <a:gd name="connsiteX6300" fmla="*/ 11820259 w 11830043"/>
              <a:gd name="connsiteY6300" fmla="*/ 482664 h 6533995"/>
              <a:gd name="connsiteX6301" fmla="*/ 11830043 w 11830043"/>
              <a:gd name="connsiteY6301" fmla="*/ 492388 h 6533995"/>
              <a:gd name="connsiteX6302" fmla="*/ 11820259 w 11830043"/>
              <a:gd name="connsiteY6302" fmla="*/ 502175 h 6533995"/>
              <a:gd name="connsiteX6303" fmla="*/ 11810539 w 11830043"/>
              <a:gd name="connsiteY6303" fmla="*/ 492388 h 6533995"/>
              <a:gd name="connsiteX6304" fmla="*/ 11820259 w 11830043"/>
              <a:gd name="connsiteY6304" fmla="*/ 482664 h 6533995"/>
              <a:gd name="connsiteX6305" fmla="*/ 9720 w 11830043"/>
              <a:gd name="connsiteY6305" fmla="*/ 482662 h 6533995"/>
              <a:gd name="connsiteX6306" fmla="*/ 19504 w 11830043"/>
              <a:gd name="connsiteY6306" fmla="*/ 492386 h 6533995"/>
              <a:gd name="connsiteX6307" fmla="*/ 9720 w 11830043"/>
              <a:gd name="connsiteY6307" fmla="*/ 502173 h 6533995"/>
              <a:gd name="connsiteX6308" fmla="*/ 0 w 11830043"/>
              <a:gd name="connsiteY6308" fmla="*/ 492386 h 6533995"/>
              <a:gd name="connsiteX6309" fmla="*/ 9720 w 11830043"/>
              <a:gd name="connsiteY6309" fmla="*/ 482662 h 6533995"/>
              <a:gd name="connsiteX6310" fmla="*/ 251003 w 11830043"/>
              <a:gd name="connsiteY6310" fmla="*/ 482659 h 6533995"/>
              <a:gd name="connsiteX6311" fmla="*/ 260787 w 11830043"/>
              <a:gd name="connsiteY6311" fmla="*/ 492383 h 6533995"/>
              <a:gd name="connsiteX6312" fmla="*/ 251003 w 11830043"/>
              <a:gd name="connsiteY6312" fmla="*/ 502170 h 6533995"/>
              <a:gd name="connsiteX6313" fmla="*/ 241284 w 11830043"/>
              <a:gd name="connsiteY6313" fmla="*/ 492383 h 6533995"/>
              <a:gd name="connsiteX6314" fmla="*/ 251003 w 11830043"/>
              <a:gd name="connsiteY6314" fmla="*/ 482659 h 6533995"/>
              <a:gd name="connsiteX6315" fmla="*/ 492223 w 11830043"/>
              <a:gd name="connsiteY6315" fmla="*/ 482657 h 6533995"/>
              <a:gd name="connsiteX6316" fmla="*/ 501943 w 11830043"/>
              <a:gd name="connsiteY6316" fmla="*/ 492381 h 6533995"/>
              <a:gd name="connsiteX6317" fmla="*/ 492223 w 11830043"/>
              <a:gd name="connsiteY6317" fmla="*/ 502168 h 6533995"/>
              <a:gd name="connsiteX6318" fmla="*/ 482439 w 11830043"/>
              <a:gd name="connsiteY6318" fmla="*/ 492381 h 6533995"/>
              <a:gd name="connsiteX6319" fmla="*/ 492223 w 11830043"/>
              <a:gd name="connsiteY6319" fmla="*/ 482657 h 6533995"/>
              <a:gd name="connsiteX6320" fmla="*/ 733444 w 11830043"/>
              <a:gd name="connsiteY6320" fmla="*/ 482654 h 6533995"/>
              <a:gd name="connsiteX6321" fmla="*/ 743164 w 11830043"/>
              <a:gd name="connsiteY6321" fmla="*/ 492378 h 6533995"/>
              <a:gd name="connsiteX6322" fmla="*/ 733444 w 11830043"/>
              <a:gd name="connsiteY6322" fmla="*/ 502165 h 6533995"/>
              <a:gd name="connsiteX6323" fmla="*/ 723660 w 11830043"/>
              <a:gd name="connsiteY6323" fmla="*/ 492378 h 6533995"/>
              <a:gd name="connsiteX6324" fmla="*/ 733444 w 11830043"/>
              <a:gd name="connsiteY6324" fmla="*/ 482654 h 6533995"/>
              <a:gd name="connsiteX6325" fmla="*/ 974664 w 11830043"/>
              <a:gd name="connsiteY6325" fmla="*/ 482652 h 6533995"/>
              <a:gd name="connsiteX6326" fmla="*/ 984447 w 11830043"/>
              <a:gd name="connsiteY6326" fmla="*/ 492376 h 6533995"/>
              <a:gd name="connsiteX6327" fmla="*/ 974664 w 11830043"/>
              <a:gd name="connsiteY6327" fmla="*/ 502163 h 6533995"/>
              <a:gd name="connsiteX6328" fmla="*/ 964944 w 11830043"/>
              <a:gd name="connsiteY6328" fmla="*/ 492376 h 6533995"/>
              <a:gd name="connsiteX6329" fmla="*/ 974664 w 11830043"/>
              <a:gd name="connsiteY6329" fmla="*/ 482652 h 6533995"/>
              <a:gd name="connsiteX6330" fmla="*/ 1215884 w 11830043"/>
              <a:gd name="connsiteY6330" fmla="*/ 482649 h 6533995"/>
              <a:gd name="connsiteX6331" fmla="*/ 1225668 w 11830043"/>
              <a:gd name="connsiteY6331" fmla="*/ 492373 h 6533995"/>
              <a:gd name="connsiteX6332" fmla="*/ 1215884 w 11830043"/>
              <a:gd name="connsiteY6332" fmla="*/ 502160 h 6533995"/>
              <a:gd name="connsiteX6333" fmla="*/ 1206164 w 11830043"/>
              <a:gd name="connsiteY6333" fmla="*/ 492373 h 6533995"/>
              <a:gd name="connsiteX6334" fmla="*/ 1215884 w 11830043"/>
              <a:gd name="connsiteY6334" fmla="*/ 482649 h 6533995"/>
              <a:gd name="connsiteX6335" fmla="*/ 1457105 w 11830043"/>
              <a:gd name="connsiteY6335" fmla="*/ 482647 h 6533995"/>
              <a:gd name="connsiteX6336" fmla="*/ 1466825 w 11830043"/>
              <a:gd name="connsiteY6336" fmla="*/ 492371 h 6533995"/>
              <a:gd name="connsiteX6337" fmla="*/ 1457105 w 11830043"/>
              <a:gd name="connsiteY6337" fmla="*/ 502158 h 6533995"/>
              <a:gd name="connsiteX6338" fmla="*/ 1447321 w 11830043"/>
              <a:gd name="connsiteY6338" fmla="*/ 492371 h 6533995"/>
              <a:gd name="connsiteX6339" fmla="*/ 1457105 w 11830043"/>
              <a:gd name="connsiteY6339" fmla="*/ 482647 h 6533995"/>
              <a:gd name="connsiteX6340" fmla="*/ 1698330 w 11830043"/>
              <a:gd name="connsiteY6340" fmla="*/ 482644 h 6533995"/>
              <a:gd name="connsiteX6341" fmla="*/ 1708116 w 11830043"/>
              <a:gd name="connsiteY6341" fmla="*/ 492369 h 6533995"/>
              <a:gd name="connsiteX6342" fmla="*/ 1698330 w 11830043"/>
              <a:gd name="connsiteY6342" fmla="*/ 502155 h 6533995"/>
              <a:gd name="connsiteX6343" fmla="*/ 1688545 w 11830043"/>
              <a:gd name="connsiteY6343" fmla="*/ 492369 h 6533995"/>
              <a:gd name="connsiteX6344" fmla="*/ 1698330 w 11830043"/>
              <a:gd name="connsiteY6344" fmla="*/ 482644 h 6533995"/>
              <a:gd name="connsiteX6345" fmla="*/ 1939580 w 11830043"/>
              <a:gd name="connsiteY6345" fmla="*/ 482642 h 6533995"/>
              <a:gd name="connsiteX6346" fmla="*/ 1949363 w 11830043"/>
              <a:gd name="connsiteY6346" fmla="*/ 492366 h 6533995"/>
              <a:gd name="connsiteX6347" fmla="*/ 1939580 w 11830043"/>
              <a:gd name="connsiteY6347" fmla="*/ 502153 h 6533995"/>
              <a:gd name="connsiteX6348" fmla="*/ 1929859 w 11830043"/>
              <a:gd name="connsiteY6348" fmla="*/ 492366 h 6533995"/>
              <a:gd name="connsiteX6349" fmla="*/ 1939580 w 11830043"/>
              <a:gd name="connsiteY6349" fmla="*/ 482642 h 6533995"/>
              <a:gd name="connsiteX6350" fmla="*/ 2180788 w 11830043"/>
              <a:gd name="connsiteY6350" fmla="*/ 482640 h 6533995"/>
              <a:gd name="connsiteX6351" fmla="*/ 2190577 w 11830043"/>
              <a:gd name="connsiteY6351" fmla="*/ 492364 h 6533995"/>
              <a:gd name="connsiteX6352" fmla="*/ 2180788 w 11830043"/>
              <a:gd name="connsiteY6352" fmla="*/ 502151 h 6533995"/>
              <a:gd name="connsiteX6353" fmla="*/ 2171083 w 11830043"/>
              <a:gd name="connsiteY6353" fmla="*/ 492364 h 6533995"/>
              <a:gd name="connsiteX6354" fmla="*/ 2180788 w 11830043"/>
              <a:gd name="connsiteY6354" fmla="*/ 482640 h 6533995"/>
              <a:gd name="connsiteX6355" fmla="*/ 2422035 w 11830043"/>
              <a:gd name="connsiteY6355" fmla="*/ 482637 h 6533995"/>
              <a:gd name="connsiteX6356" fmla="*/ 2431752 w 11830043"/>
              <a:gd name="connsiteY6356" fmla="*/ 492361 h 6533995"/>
              <a:gd name="connsiteX6357" fmla="*/ 2422035 w 11830043"/>
              <a:gd name="connsiteY6357" fmla="*/ 502148 h 6533995"/>
              <a:gd name="connsiteX6358" fmla="*/ 2412255 w 11830043"/>
              <a:gd name="connsiteY6358" fmla="*/ 492361 h 6533995"/>
              <a:gd name="connsiteX6359" fmla="*/ 2422035 w 11830043"/>
              <a:gd name="connsiteY6359" fmla="*/ 482637 h 6533995"/>
              <a:gd name="connsiteX6360" fmla="*/ 2663272 w 11830043"/>
              <a:gd name="connsiteY6360" fmla="*/ 482635 h 6533995"/>
              <a:gd name="connsiteX6361" fmla="*/ 2672996 w 11830043"/>
              <a:gd name="connsiteY6361" fmla="*/ 492359 h 6533995"/>
              <a:gd name="connsiteX6362" fmla="*/ 2663272 w 11830043"/>
              <a:gd name="connsiteY6362" fmla="*/ 502146 h 6533995"/>
              <a:gd name="connsiteX6363" fmla="*/ 2653489 w 11830043"/>
              <a:gd name="connsiteY6363" fmla="*/ 492359 h 6533995"/>
              <a:gd name="connsiteX6364" fmla="*/ 2663272 w 11830043"/>
              <a:gd name="connsiteY6364" fmla="*/ 482635 h 6533995"/>
              <a:gd name="connsiteX6365" fmla="*/ 2904570 w 11830043"/>
              <a:gd name="connsiteY6365" fmla="*/ 482632 h 6533995"/>
              <a:gd name="connsiteX6366" fmla="*/ 2914352 w 11830043"/>
              <a:gd name="connsiteY6366" fmla="*/ 492356 h 6533995"/>
              <a:gd name="connsiteX6367" fmla="*/ 2904570 w 11830043"/>
              <a:gd name="connsiteY6367" fmla="*/ 502143 h 6533995"/>
              <a:gd name="connsiteX6368" fmla="*/ 2894788 w 11830043"/>
              <a:gd name="connsiteY6368" fmla="*/ 492356 h 6533995"/>
              <a:gd name="connsiteX6369" fmla="*/ 2904570 w 11830043"/>
              <a:gd name="connsiteY6369" fmla="*/ 482632 h 6533995"/>
              <a:gd name="connsiteX6370" fmla="*/ 3145749 w 11830043"/>
              <a:gd name="connsiteY6370" fmla="*/ 482630 h 6533995"/>
              <a:gd name="connsiteX6371" fmla="*/ 3155531 w 11830043"/>
              <a:gd name="connsiteY6371" fmla="*/ 492354 h 6533995"/>
              <a:gd name="connsiteX6372" fmla="*/ 3145749 w 11830043"/>
              <a:gd name="connsiteY6372" fmla="*/ 502141 h 6533995"/>
              <a:gd name="connsiteX6373" fmla="*/ 3136030 w 11830043"/>
              <a:gd name="connsiteY6373" fmla="*/ 492354 h 6533995"/>
              <a:gd name="connsiteX6374" fmla="*/ 3145749 w 11830043"/>
              <a:gd name="connsiteY6374" fmla="*/ 482630 h 6533995"/>
              <a:gd name="connsiteX6375" fmla="*/ 3386957 w 11830043"/>
              <a:gd name="connsiteY6375" fmla="*/ 482627 h 6533995"/>
              <a:gd name="connsiteX6376" fmla="*/ 3396742 w 11830043"/>
              <a:gd name="connsiteY6376" fmla="*/ 492351 h 6533995"/>
              <a:gd name="connsiteX6377" fmla="*/ 3386957 w 11830043"/>
              <a:gd name="connsiteY6377" fmla="*/ 502138 h 6533995"/>
              <a:gd name="connsiteX6378" fmla="*/ 3377235 w 11830043"/>
              <a:gd name="connsiteY6378" fmla="*/ 492351 h 6533995"/>
              <a:gd name="connsiteX6379" fmla="*/ 3386957 w 11830043"/>
              <a:gd name="connsiteY6379" fmla="*/ 482627 h 6533995"/>
              <a:gd name="connsiteX6380" fmla="*/ 3628209 w 11830043"/>
              <a:gd name="connsiteY6380" fmla="*/ 482625 h 6533995"/>
              <a:gd name="connsiteX6381" fmla="*/ 3637930 w 11830043"/>
              <a:gd name="connsiteY6381" fmla="*/ 492349 h 6533995"/>
              <a:gd name="connsiteX6382" fmla="*/ 3628209 w 11830043"/>
              <a:gd name="connsiteY6382" fmla="*/ 502136 h 6533995"/>
              <a:gd name="connsiteX6383" fmla="*/ 3618428 w 11830043"/>
              <a:gd name="connsiteY6383" fmla="*/ 492349 h 6533995"/>
              <a:gd name="connsiteX6384" fmla="*/ 3628209 w 11830043"/>
              <a:gd name="connsiteY6384" fmla="*/ 482625 h 6533995"/>
              <a:gd name="connsiteX6385" fmla="*/ 3869427 w 11830043"/>
              <a:gd name="connsiteY6385" fmla="*/ 482622 h 6533995"/>
              <a:gd name="connsiteX6386" fmla="*/ 3879147 w 11830043"/>
              <a:gd name="connsiteY6386" fmla="*/ 492347 h 6533995"/>
              <a:gd name="connsiteX6387" fmla="*/ 3869427 w 11830043"/>
              <a:gd name="connsiteY6387" fmla="*/ 502133 h 6533995"/>
              <a:gd name="connsiteX6388" fmla="*/ 3859645 w 11830043"/>
              <a:gd name="connsiteY6388" fmla="*/ 492347 h 6533995"/>
              <a:gd name="connsiteX6389" fmla="*/ 3869427 w 11830043"/>
              <a:gd name="connsiteY6389" fmla="*/ 482622 h 6533995"/>
              <a:gd name="connsiteX6390" fmla="*/ 4110581 w 11830043"/>
              <a:gd name="connsiteY6390" fmla="*/ 482620 h 6533995"/>
              <a:gd name="connsiteX6391" fmla="*/ 4120362 w 11830043"/>
              <a:gd name="connsiteY6391" fmla="*/ 492344 h 6533995"/>
              <a:gd name="connsiteX6392" fmla="*/ 4110581 w 11830043"/>
              <a:gd name="connsiteY6392" fmla="*/ 502131 h 6533995"/>
              <a:gd name="connsiteX6393" fmla="*/ 4100797 w 11830043"/>
              <a:gd name="connsiteY6393" fmla="*/ 492344 h 6533995"/>
              <a:gd name="connsiteX6394" fmla="*/ 4110581 w 11830043"/>
              <a:gd name="connsiteY6394" fmla="*/ 482620 h 6533995"/>
              <a:gd name="connsiteX6395" fmla="*/ 4351806 w 11830043"/>
              <a:gd name="connsiteY6395" fmla="*/ 482618 h 6533995"/>
              <a:gd name="connsiteX6396" fmla="*/ 4361580 w 11830043"/>
              <a:gd name="connsiteY6396" fmla="*/ 492342 h 6533995"/>
              <a:gd name="connsiteX6397" fmla="*/ 4351806 w 11830043"/>
              <a:gd name="connsiteY6397" fmla="*/ 502129 h 6533995"/>
              <a:gd name="connsiteX6398" fmla="*/ 4342006 w 11830043"/>
              <a:gd name="connsiteY6398" fmla="*/ 492342 h 6533995"/>
              <a:gd name="connsiteX6399" fmla="*/ 4351806 w 11830043"/>
              <a:gd name="connsiteY6399" fmla="*/ 482618 h 6533995"/>
              <a:gd name="connsiteX6400" fmla="*/ 4593017 w 11830043"/>
              <a:gd name="connsiteY6400" fmla="*/ 482615 h 6533995"/>
              <a:gd name="connsiteX6401" fmla="*/ 4602795 w 11830043"/>
              <a:gd name="connsiteY6401" fmla="*/ 492339 h 6533995"/>
              <a:gd name="connsiteX6402" fmla="*/ 4593017 w 11830043"/>
              <a:gd name="connsiteY6402" fmla="*/ 502126 h 6533995"/>
              <a:gd name="connsiteX6403" fmla="*/ 4583304 w 11830043"/>
              <a:gd name="connsiteY6403" fmla="*/ 492339 h 6533995"/>
              <a:gd name="connsiteX6404" fmla="*/ 4593017 w 11830043"/>
              <a:gd name="connsiteY6404" fmla="*/ 482615 h 6533995"/>
              <a:gd name="connsiteX6405" fmla="*/ 4834252 w 11830043"/>
              <a:gd name="connsiteY6405" fmla="*/ 482613 h 6533995"/>
              <a:gd name="connsiteX6406" fmla="*/ 4844038 w 11830043"/>
              <a:gd name="connsiteY6406" fmla="*/ 492337 h 6533995"/>
              <a:gd name="connsiteX6407" fmla="*/ 4834252 w 11830043"/>
              <a:gd name="connsiteY6407" fmla="*/ 502124 h 6533995"/>
              <a:gd name="connsiteX6408" fmla="*/ 4824532 w 11830043"/>
              <a:gd name="connsiteY6408" fmla="*/ 492337 h 6533995"/>
              <a:gd name="connsiteX6409" fmla="*/ 4834252 w 11830043"/>
              <a:gd name="connsiteY6409" fmla="*/ 482613 h 6533995"/>
              <a:gd name="connsiteX6410" fmla="*/ 5075485 w 11830043"/>
              <a:gd name="connsiteY6410" fmla="*/ 482610 h 6533995"/>
              <a:gd name="connsiteX6411" fmla="*/ 5085201 w 11830043"/>
              <a:gd name="connsiteY6411" fmla="*/ 492334 h 6533995"/>
              <a:gd name="connsiteX6412" fmla="*/ 5075485 w 11830043"/>
              <a:gd name="connsiteY6412" fmla="*/ 502121 h 6533995"/>
              <a:gd name="connsiteX6413" fmla="*/ 5065704 w 11830043"/>
              <a:gd name="connsiteY6413" fmla="*/ 492334 h 6533995"/>
              <a:gd name="connsiteX6414" fmla="*/ 5075485 w 11830043"/>
              <a:gd name="connsiteY6414" fmla="*/ 482610 h 6533995"/>
              <a:gd name="connsiteX6415" fmla="*/ 5316710 w 11830043"/>
              <a:gd name="connsiteY6415" fmla="*/ 482608 h 6533995"/>
              <a:gd name="connsiteX6416" fmla="*/ 5326429 w 11830043"/>
              <a:gd name="connsiteY6416" fmla="*/ 492332 h 6533995"/>
              <a:gd name="connsiteX6417" fmla="*/ 5316710 w 11830043"/>
              <a:gd name="connsiteY6417" fmla="*/ 502119 h 6533995"/>
              <a:gd name="connsiteX6418" fmla="*/ 5306924 w 11830043"/>
              <a:gd name="connsiteY6418" fmla="*/ 492332 h 6533995"/>
              <a:gd name="connsiteX6419" fmla="*/ 5316710 w 11830043"/>
              <a:gd name="connsiteY6419" fmla="*/ 482608 h 6533995"/>
              <a:gd name="connsiteX6420" fmla="*/ 5557991 w 11830043"/>
              <a:gd name="connsiteY6420" fmla="*/ 482605 h 6533995"/>
              <a:gd name="connsiteX6421" fmla="*/ 5567774 w 11830043"/>
              <a:gd name="connsiteY6421" fmla="*/ 492329 h 6533995"/>
              <a:gd name="connsiteX6422" fmla="*/ 5557991 w 11830043"/>
              <a:gd name="connsiteY6422" fmla="*/ 502116 h 6533995"/>
              <a:gd name="connsiteX6423" fmla="*/ 5548208 w 11830043"/>
              <a:gd name="connsiteY6423" fmla="*/ 492329 h 6533995"/>
              <a:gd name="connsiteX6424" fmla="*/ 5557991 w 11830043"/>
              <a:gd name="connsiteY6424" fmla="*/ 482605 h 6533995"/>
              <a:gd name="connsiteX6425" fmla="*/ 5799205 w 11830043"/>
              <a:gd name="connsiteY6425" fmla="*/ 482603 h 6533995"/>
              <a:gd name="connsiteX6426" fmla="*/ 5808989 w 11830043"/>
              <a:gd name="connsiteY6426" fmla="*/ 492327 h 6533995"/>
              <a:gd name="connsiteX6427" fmla="*/ 5799205 w 11830043"/>
              <a:gd name="connsiteY6427" fmla="*/ 502114 h 6533995"/>
              <a:gd name="connsiteX6428" fmla="*/ 5789486 w 11830043"/>
              <a:gd name="connsiteY6428" fmla="*/ 492327 h 6533995"/>
              <a:gd name="connsiteX6429" fmla="*/ 5799205 w 11830043"/>
              <a:gd name="connsiteY6429" fmla="*/ 482603 h 6533995"/>
              <a:gd name="connsiteX6430" fmla="*/ 6040432 w 11830043"/>
              <a:gd name="connsiteY6430" fmla="*/ 482600 h 6533995"/>
              <a:gd name="connsiteX6431" fmla="*/ 6050216 w 11830043"/>
              <a:gd name="connsiteY6431" fmla="*/ 492325 h 6533995"/>
              <a:gd name="connsiteX6432" fmla="*/ 6040432 w 11830043"/>
              <a:gd name="connsiteY6432" fmla="*/ 502111 h 6533995"/>
              <a:gd name="connsiteX6433" fmla="*/ 6030712 w 11830043"/>
              <a:gd name="connsiteY6433" fmla="*/ 492325 h 6533995"/>
              <a:gd name="connsiteX6434" fmla="*/ 6040432 w 11830043"/>
              <a:gd name="connsiteY6434" fmla="*/ 482600 h 6533995"/>
              <a:gd name="connsiteX6435" fmla="*/ 6281661 w 11830043"/>
              <a:gd name="connsiteY6435" fmla="*/ 482598 h 6533995"/>
              <a:gd name="connsiteX6436" fmla="*/ 6291381 w 11830043"/>
              <a:gd name="connsiteY6436" fmla="*/ 492322 h 6533995"/>
              <a:gd name="connsiteX6437" fmla="*/ 6281661 w 11830043"/>
              <a:gd name="connsiteY6437" fmla="*/ 502109 h 6533995"/>
              <a:gd name="connsiteX6438" fmla="*/ 6271877 w 11830043"/>
              <a:gd name="connsiteY6438" fmla="*/ 492322 h 6533995"/>
              <a:gd name="connsiteX6439" fmla="*/ 6281661 w 11830043"/>
              <a:gd name="connsiteY6439" fmla="*/ 482598 h 6533995"/>
              <a:gd name="connsiteX6440" fmla="*/ 6522889 w 11830043"/>
              <a:gd name="connsiteY6440" fmla="*/ 482596 h 6533995"/>
              <a:gd name="connsiteX6441" fmla="*/ 6532610 w 11830043"/>
              <a:gd name="connsiteY6441" fmla="*/ 492320 h 6533995"/>
              <a:gd name="connsiteX6442" fmla="*/ 6522889 w 11830043"/>
              <a:gd name="connsiteY6442" fmla="*/ 502107 h 6533995"/>
              <a:gd name="connsiteX6443" fmla="*/ 6513105 w 11830043"/>
              <a:gd name="connsiteY6443" fmla="*/ 492320 h 6533995"/>
              <a:gd name="connsiteX6444" fmla="*/ 6522889 w 11830043"/>
              <a:gd name="connsiteY6444" fmla="*/ 482596 h 6533995"/>
              <a:gd name="connsiteX6445" fmla="*/ 6764118 w 11830043"/>
              <a:gd name="connsiteY6445" fmla="*/ 482593 h 6533995"/>
              <a:gd name="connsiteX6446" fmla="*/ 6773902 w 11830043"/>
              <a:gd name="connsiteY6446" fmla="*/ 492317 h 6533995"/>
              <a:gd name="connsiteX6447" fmla="*/ 6764118 w 11830043"/>
              <a:gd name="connsiteY6447" fmla="*/ 502104 h 6533995"/>
              <a:gd name="connsiteX6448" fmla="*/ 6754335 w 11830043"/>
              <a:gd name="connsiteY6448" fmla="*/ 492317 h 6533995"/>
              <a:gd name="connsiteX6449" fmla="*/ 6764118 w 11830043"/>
              <a:gd name="connsiteY6449" fmla="*/ 482593 h 6533995"/>
              <a:gd name="connsiteX6450" fmla="*/ 7005346 w 11830043"/>
              <a:gd name="connsiteY6450" fmla="*/ 482591 h 6533995"/>
              <a:gd name="connsiteX6451" fmla="*/ 7015130 w 11830043"/>
              <a:gd name="connsiteY6451" fmla="*/ 492315 h 6533995"/>
              <a:gd name="connsiteX6452" fmla="*/ 7005346 w 11830043"/>
              <a:gd name="connsiteY6452" fmla="*/ 502102 h 6533995"/>
              <a:gd name="connsiteX6453" fmla="*/ 6995626 w 11830043"/>
              <a:gd name="connsiteY6453" fmla="*/ 492315 h 6533995"/>
              <a:gd name="connsiteX6454" fmla="*/ 7005346 w 11830043"/>
              <a:gd name="connsiteY6454" fmla="*/ 482591 h 6533995"/>
              <a:gd name="connsiteX6455" fmla="*/ 7246575 w 11830043"/>
              <a:gd name="connsiteY6455" fmla="*/ 482588 h 6533995"/>
              <a:gd name="connsiteX6456" fmla="*/ 7256359 w 11830043"/>
              <a:gd name="connsiteY6456" fmla="*/ 492312 h 6533995"/>
              <a:gd name="connsiteX6457" fmla="*/ 7246575 w 11830043"/>
              <a:gd name="connsiteY6457" fmla="*/ 502099 h 6533995"/>
              <a:gd name="connsiteX6458" fmla="*/ 7236855 w 11830043"/>
              <a:gd name="connsiteY6458" fmla="*/ 492312 h 6533995"/>
              <a:gd name="connsiteX6459" fmla="*/ 7246575 w 11830043"/>
              <a:gd name="connsiteY6459" fmla="*/ 482588 h 6533995"/>
              <a:gd name="connsiteX6460" fmla="*/ 7487803 w 11830043"/>
              <a:gd name="connsiteY6460" fmla="*/ 482586 h 6533995"/>
              <a:gd name="connsiteX6461" fmla="*/ 7497524 w 11830043"/>
              <a:gd name="connsiteY6461" fmla="*/ 492310 h 6533995"/>
              <a:gd name="connsiteX6462" fmla="*/ 7487803 w 11830043"/>
              <a:gd name="connsiteY6462" fmla="*/ 502097 h 6533995"/>
              <a:gd name="connsiteX6463" fmla="*/ 7478019 w 11830043"/>
              <a:gd name="connsiteY6463" fmla="*/ 492310 h 6533995"/>
              <a:gd name="connsiteX6464" fmla="*/ 7487803 w 11830043"/>
              <a:gd name="connsiteY6464" fmla="*/ 482586 h 6533995"/>
              <a:gd name="connsiteX6465" fmla="*/ 7729032 w 11830043"/>
              <a:gd name="connsiteY6465" fmla="*/ 482583 h 6533995"/>
              <a:gd name="connsiteX6466" fmla="*/ 7738753 w 11830043"/>
              <a:gd name="connsiteY6466" fmla="*/ 492307 h 6533995"/>
              <a:gd name="connsiteX6467" fmla="*/ 7729032 w 11830043"/>
              <a:gd name="connsiteY6467" fmla="*/ 502094 h 6533995"/>
              <a:gd name="connsiteX6468" fmla="*/ 7719249 w 11830043"/>
              <a:gd name="connsiteY6468" fmla="*/ 492307 h 6533995"/>
              <a:gd name="connsiteX6469" fmla="*/ 7729032 w 11830043"/>
              <a:gd name="connsiteY6469" fmla="*/ 482583 h 6533995"/>
              <a:gd name="connsiteX6470" fmla="*/ 7970260 w 11830043"/>
              <a:gd name="connsiteY6470" fmla="*/ 482581 h 6533995"/>
              <a:gd name="connsiteX6471" fmla="*/ 7980044 w 11830043"/>
              <a:gd name="connsiteY6471" fmla="*/ 492305 h 6533995"/>
              <a:gd name="connsiteX6472" fmla="*/ 7970260 w 11830043"/>
              <a:gd name="connsiteY6472" fmla="*/ 502092 h 6533995"/>
              <a:gd name="connsiteX6473" fmla="*/ 7960477 w 11830043"/>
              <a:gd name="connsiteY6473" fmla="*/ 492305 h 6533995"/>
              <a:gd name="connsiteX6474" fmla="*/ 7970260 w 11830043"/>
              <a:gd name="connsiteY6474" fmla="*/ 482581 h 6533995"/>
              <a:gd name="connsiteX6475" fmla="*/ 8211553 w 11830043"/>
              <a:gd name="connsiteY6475" fmla="*/ 482578 h 6533995"/>
              <a:gd name="connsiteX6476" fmla="*/ 8221273 w 11830043"/>
              <a:gd name="connsiteY6476" fmla="*/ 492303 h 6533995"/>
              <a:gd name="connsiteX6477" fmla="*/ 8211553 w 11830043"/>
              <a:gd name="connsiteY6477" fmla="*/ 502089 h 6533995"/>
              <a:gd name="connsiteX6478" fmla="*/ 8201769 w 11830043"/>
              <a:gd name="connsiteY6478" fmla="*/ 492303 h 6533995"/>
              <a:gd name="connsiteX6479" fmla="*/ 8211553 w 11830043"/>
              <a:gd name="connsiteY6479" fmla="*/ 482578 h 6533995"/>
              <a:gd name="connsiteX6480" fmla="*/ 8452781 w 11830043"/>
              <a:gd name="connsiteY6480" fmla="*/ 482576 h 6533995"/>
              <a:gd name="connsiteX6481" fmla="*/ 8462566 w 11830043"/>
              <a:gd name="connsiteY6481" fmla="*/ 492300 h 6533995"/>
              <a:gd name="connsiteX6482" fmla="*/ 8452781 w 11830043"/>
              <a:gd name="connsiteY6482" fmla="*/ 502087 h 6533995"/>
              <a:gd name="connsiteX6483" fmla="*/ 8443061 w 11830043"/>
              <a:gd name="connsiteY6483" fmla="*/ 492300 h 6533995"/>
              <a:gd name="connsiteX6484" fmla="*/ 8452781 w 11830043"/>
              <a:gd name="connsiteY6484" fmla="*/ 482576 h 6533995"/>
              <a:gd name="connsiteX6485" fmla="*/ 8694009 w 11830043"/>
              <a:gd name="connsiteY6485" fmla="*/ 482574 h 6533995"/>
              <a:gd name="connsiteX6486" fmla="*/ 8703730 w 11830043"/>
              <a:gd name="connsiteY6486" fmla="*/ 492298 h 6533995"/>
              <a:gd name="connsiteX6487" fmla="*/ 8694009 w 11830043"/>
              <a:gd name="connsiteY6487" fmla="*/ 502085 h 6533995"/>
              <a:gd name="connsiteX6488" fmla="*/ 8684289 w 11830043"/>
              <a:gd name="connsiteY6488" fmla="*/ 492298 h 6533995"/>
              <a:gd name="connsiteX6489" fmla="*/ 8694009 w 11830043"/>
              <a:gd name="connsiteY6489" fmla="*/ 482574 h 6533995"/>
              <a:gd name="connsiteX6490" fmla="*/ 8935237 w 11830043"/>
              <a:gd name="connsiteY6490" fmla="*/ 482571 h 6533995"/>
              <a:gd name="connsiteX6491" fmla="*/ 8944958 w 11830043"/>
              <a:gd name="connsiteY6491" fmla="*/ 492295 h 6533995"/>
              <a:gd name="connsiteX6492" fmla="*/ 8935237 w 11830043"/>
              <a:gd name="connsiteY6492" fmla="*/ 502082 h 6533995"/>
              <a:gd name="connsiteX6493" fmla="*/ 8925454 w 11830043"/>
              <a:gd name="connsiteY6493" fmla="*/ 492295 h 6533995"/>
              <a:gd name="connsiteX6494" fmla="*/ 8935237 w 11830043"/>
              <a:gd name="connsiteY6494" fmla="*/ 482571 h 6533995"/>
              <a:gd name="connsiteX6495" fmla="*/ 9176467 w 11830043"/>
              <a:gd name="connsiteY6495" fmla="*/ 482569 h 6533995"/>
              <a:gd name="connsiteX6496" fmla="*/ 9186187 w 11830043"/>
              <a:gd name="connsiteY6496" fmla="*/ 492293 h 6533995"/>
              <a:gd name="connsiteX6497" fmla="*/ 9176467 w 11830043"/>
              <a:gd name="connsiteY6497" fmla="*/ 502080 h 6533995"/>
              <a:gd name="connsiteX6498" fmla="*/ 9166683 w 11830043"/>
              <a:gd name="connsiteY6498" fmla="*/ 492293 h 6533995"/>
              <a:gd name="connsiteX6499" fmla="*/ 9176467 w 11830043"/>
              <a:gd name="connsiteY6499" fmla="*/ 482569 h 6533995"/>
              <a:gd name="connsiteX6500" fmla="*/ 9417695 w 11830043"/>
              <a:gd name="connsiteY6500" fmla="*/ 482566 h 6533995"/>
              <a:gd name="connsiteX6501" fmla="*/ 9427416 w 11830043"/>
              <a:gd name="connsiteY6501" fmla="*/ 492290 h 6533995"/>
              <a:gd name="connsiteX6502" fmla="*/ 9417695 w 11830043"/>
              <a:gd name="connsiteY6502" fmla="*/ 502077 h 6533995"/>
              <a:gd name="connsiteX6503" fmla="*/ 9407911 w 11830043"/>
              <a:gd name="connsiteY6503" fmla="*/ 492290 h 6533995"/>
              <a:gd name="connsiteX6504" fmla="*/ 9417695 w 11830043"/>
              <a:gd name="connsiteY6504" fmla="*/ 482566 h 6533995"/>
              <a:gd name="connsiteX6505" fmla="*/ 9649203 w 11830043"/>
              <a:gd name="connsiteY6505" fmla="*/ 241375 h 6533995"/>
              <a:gd name="connsiteX6506" fmla="*/ 9658923 w 11830043"/>
              <a:gd name="connsiteY6506" fmla="*/ 251099 h 6533995"/>
              <a:gd name="connsiteX6507" fmla="*/ 9649203 w 11830043"/>
              <a:gd name="connsiteY6507" fmla="*/ 260886 h 6533995"/>
              <a:gd name="connsiteX6508" fmla="*/ 9639483 w 11830043"/>
              <a:gd name="connsiteY6508" fmla="*/ 251099 h 6533995"/>
              <a:gd name="connsiteX6509" fmla="*/ 9649203 w 11830043"/>
              <a:gd name="connsiteY6509" fmla="*/ 241375 h 6533995"/>
              <a:gd name="connsiteX6510" fmla="*/ 9890432 w 11830043"/>
              <a:gd name="connsiteY6510" fmla="*/ 241373 h 6533995"/>
              <a:gd name="connsiteX6511" fmla="*/ 9900152 w 11830043"/>
              <a:gd name="connsiteY6511" fmla="*/ 251097 h 6533995"/>
              <a:gd name="connsiteX6512" fmla="*/ 9890432 w 11830043"/>
              <a:gd name="connsiteY6512" fmla="*/ 260884 h 6533995"/>
              <a:gd name="connsiteX6513" fmla="*/ 9880648 w 11830043"/>
              <a:gd name="connsiteY6513" fmla="*/ 251097 h 6533995"/>
              <a:gd name="connsiteX6514" fmla="*/ 9890432 w 11830043"/>
              <a:gd name="connsiteY6514" fmla="*/ 241373 h 6533995"/>
              <a:gd name="connsiteX6515" fmla="*/ 10131660 w 11830043"/>
              <a:gd name="connsiteY6515" fmla="*/ 241370 h 6533995"/>
              <a:gd name="connsiteX6516" fmla="*/ 10141444 w 11830043"/>
              <a:gd name="connsiteY6516" fmla="*/ 251094 h 6533995"/>
              <a:gd name="connsiteX6517" fmla="*/ 10131660 w 11830043"/>
              <a:gd name="connsiteY6517" fmla="*/ 260881 h 6533995"/>
              <a:gd name="connsiteX6518" fmla="*/ 10121940 w 11830043"/>
              <a:gd name="connsiteY6518" fmla="*/ 251094 h 6533995"/>
              <a:gd name="connsiteX6519" fmla="*/ 10131660 w 11830043"/>
              <a:gd name="connsiteY6519" fmla="*/ 241370 h 6533995"/>
              <a:gd name="connsiteX6520" fmla="*/ 10372888 w 11830043"/>
              <a:gd name="connsiteY6520" fmla="*/ 241368 h 6533995"/>
              <a:gd name="connsiteX6521" fmla="*/ 10382673 w 11830043"/>
              <a:gd name="connsiteY6521" fmla="*/ 251092 h 6533995"/>
              <a:gd name="connsiteX6522" fmla="*/ 10372888 w 11830043"/>
              <a:gd name="connsiteY6522" fmla="*/ 260879 h 6533995"/>
              <a:gd name="connsiteX6523" fmla="*/ 10363168 w 11830043"/>
              <a:gd name="connsiteY6523" fmla="*/ 251092 h 6533995"/>
              <a:gd name="connsiteX6524" fmla="*/ 10372888 w 11830043"/>
              <a:gd name="connsiteY6524" fmla="*/ 241368 h 6533995"/>
              <a:gd name="connsiteX6525" fmla="*/ 10614116 w 11830043"/>
              <a:gd name="connsiteY6525" fmla="*/ 241365 h 6533995"/>
              <a:gd name="connsiteX6526" fmla="*/ 10623901 w 11830043"/>
              <a:gd name="connsiteY6526" fmla="*/ 251089 h 6533995"/>
              <a:gd name="connsiteX6527" fmla="*/ 10614116 w 11830043"/>
              <a:gd name="connsiteY6527" fmla="*/ 260876 h 6533995"/>
              <a:gd name="connsiteX6528" fmla="*/ 10604396 w 11830043"/>
              <a:gd name="connsiteY6528" fmla="*/ 251089 h 6533995"/>
              <a:gd name="connsiteX6529" fmla="*/ 10614116 w 11830043"/>
              <a:gd name="connsiteY6529" fmla="*/ 241365 h 6533995"/>
              <a:gd name="connsiteX6530" fmla="*/ 10855345 w 11830043"/>
              <a:gd name="connsiteY6530" fmla="*/ 241363 h 6533995"/>
              <a:gd name="connsiteX6531" fmla="*/ 10865065 w 11830043"/>
              <a:gd name="connsiteY6531" fmla="*/ 251087 h 6533995"/>
              <a:gd name="connsiteX6532" fmla="*/ 10855345 w 11830043"/>
              <a:gd name="connsiteY6532" fmla="*/ 260873 h 6533995"/>
              <a:gd name="connsiteX6533" fmla="*/ 10845625 w 11830043"/>
              <a:gd name="connsiteY6533" fmla="*/ 251087 h 6533995"/>
              <a:gd name="connsiteX6534" fmla="*/ 10855345 w 11830043"/>
              <a:gd name="connsiteY6534" fmla="*/ 241363 h 6533995"/>
              <a:gd name="connsiteX6535" fmla="*/ 11096574 w 11830043"/>
              <a:gd name="connsiteY6535" fmla="*/ 241360 h 6533995"/>
              <a:gd name="connsiteX6536" fmla="*/ 11106294 w 11830043"/>
              <a:gd name="connsiteY6536" fmla="*/ 251084 h 6533995"/>
              <a:gd name="connsiteX6537" fmla="*/ 11096574 w 11830043"/>
              <a:gd name="connsiteY6537" fmla="*/ 260871 h 6533995"/>
              <a:gd name="connsiteX6538" fmla="*/ 11086790 w 11830043"/>
              <a:gd name="connsiteY6538" fmla="*/ 251084 h 6533995"/>
              <a:gd name="connsiteX6539" fmla="*/ 11096574 w 11830043"/>
              <a:gd name="connsiteY6539" fmla="*/ 241360 h 6533995"/>
              <a:gd name="connsiteX6540" fmla="*/ 11337802 w 11830043"/>
              <a:gd name="connsiteY6540" fmla="*/ 241358 h 6533995"/>
              <a:gd name="connsiteX6541" fmla="*/ 11347587 w 11830043"/>
              <a:gd name="connsiteY6541" fmla="*/ 251081 h 6533995"/>
              <a:gd name="connsiteX6542" fmla="*/ 11337802 w 11830043"/>
              <a:gd name="connsiteY6542" fmla="*/ 260868 h 6533995"/>
              <a:gd name="connsiteX6543" fmla="*/ 11328082 w 11830043"/>
              <a:gd name="connsiteY6543" fmla="*/ 251081 h 6533995"/>
              <a:gd name="connsiteX6544" fmla="*/ 11337802 w 11830043"/>
              <a:gd name="connsiteY6544" fmla="*/ 241358 h 6533995"/>
              <a:gd name="connsiteX6545" fmla="*/ 11579030 w 11830043"/>
              <a:gd name="connsiteY6545" fmla="*/ 241355 h 6533995"/>
              <a:gd name="connsiteX6546" fmla="*/ 11588815 w 11830043"/>
              <a:gd name="connsiteY6546" fmla="*/ 251079 h 6533995"/>
              <a:gd name="connsiteX6547" fmla="*/ 11579030 w 11830043"/>
              <a:gd name="connsiteY6547" fmla="*/ 260866 h 6533995"/>
              <a:gd name="connsiteX6548" fmla="*/ 11569310 w 11830043"/>
              <a:gd name="connsiteY6548" fmla="*/ 251079 h 6533995"/>
              <a:gd name="connsiteX6549" fmla="*/ 11579030 w 11830043"/>
              <a:gd name="connsiteY6549" fmla="*/ 241355 h 6533995"/>
              <a:gd name="connsiteX6550" fmla="*/ 11820259 w 11830043"/>
              <a:gd name="connsiteY6550" fmla="*/ 241352 h 6533995"/>
              <a:gd name="connsiteX6551" fmla="*/ 11830043 w 11830043"/>
              <a:gd name="connsiteY6551" fmla="*/ 251076 h 6533995"/>
              <a:gd name="connsiteX6552" fmla="*/ 11820259 w 11830043"/>
              <a:gd name="connsiteY6552" fmla="*/ 260863 h 6533995"/>
              <a:gd name="connsiteX6553" fmla="*/ 11810539 w 11830043"/>
              <a:gd name="connsiteY6553" fmla="*/ 251076 h 6533995"/>
              <a:gd name="connsiteX6554" fmla="*/ 11820259 w 11830043"/>
              <a:gd name="connsiteY6554" fmla="*/ 241352 h 6533995"/>
              <a:gd name="connsiteX6555" fmla="*/ 9720 w 11830043"/>
              <a:gd name="connsiteY6555" fmla="*/ 241350 h 6533995"/>
              <a:gd name="connsiteX6556" fmla="*/ 19504 w 11830043"/>
              <a:gd name="connsiteY6556" fmla="*/ 251074 h 6533995"/>
              <a:gd name="connsiteX6557" fmla="*/ 9720 w 11830043"/>
              <a:gd name="connsiteY6557" fmla="*/ 260861 h 6533995"/>
              <a:gd name="connsiteX6558" fmla="*/ 0 w 11830043"/>
              <a:gd name="connsiteY6558" fmla="*/ 251074 h 6533995"/>
              <a:gd name="connsiteX6559" fmla="*/ 9720 w 11830043"/>
              <a:gd name="connsiteY6559" fmla="*/ 241350 h 6533995"/>
              <a:gd name="connsiteX6560" fmla="*/ 251003 w 11830043"/>
              <a:gd name="connsiteY6560" fmla="*/ 241347 h 6533995"/>
              <a:gd name="connsiteX6561" fmla="*/ 260787 w 11830043"/>
              <a:gd name="connsiteY6561" fmla="*/ 251071 h 6533995"/>
              <a:gd name="connsiteX6562" fmla="*/ 251003 w 11830043"/>
              <a:gd name="connsiteY6562" fmla="*/ 260858 h 6533995"/>
              <a:gd name="connsiteX6563" fmla="*/ 241283 w 11830043"/>
              <a:gd name="connsiteY6563" fmla="*/ 251071 h 6533995"/>
              <a:gd name="connsiteX6564" fmla="*/ 251003 w 11830043"/>
              <a:gd name="connsiteY6564" fmla="*/ 241347 h 6533995"/>
              <a:gd name="connsiteX6565" fmla="*/ 492223 w 11830043"/>
              <a:gd name="connsiteY6565" fmla="*/ 241345 h 6533995"/>
              <a:gd name="connsiteX6566" fmla="*/ 501943 w 11830043"/>
              <a:gd name="connsiteY6566" fmla="*/ 251069 h 6533995"/>
              <a:gd name="connsiteX6567" fmla="*/ 492223 w 11830043"/>
              <a:gd name="connsiteY6567" fmla="*/ 260856 h 6533995"/>
              <a:gd name="connsiteX6568" fmla="*/ 482439 w 11830043"/>
              <a:gd name="connsiteY6568" fmla="*/ 251069 h 6533995"/>
              <a:gd name="connsiteX6569" fmla="*/ 492223 w 11830043"/>
              <a:gd name="connsiteY6569" fmla="*/ 241345 h 6533995"/>
              <a:gd name="connsiteX6570" fmla="*/ 733444 w 11830043"/>
              <a:gd name="connsiteY6570" fmla="*/ 241342 h 6533995"/>
              <a:gd name="connsiteX6571" fmla="*/ 743163 w 11830043"/>
              <a:gd name="connsiteY6571" fmla="*/ 251066 h 6533995"/>
              <a:gd name="connsiteX6572" fmla="*/ 733444 w 11830043"/>
              <a:gd name="connsiteY6572" fmla="*/ 260853 h 6533995"/>
              <a:gd name="connsiteX6573" fmla="*/ 723660 w 11830043"/>
              <a:gd name="connsiteY6573" fmla="*/ 251066 h 6533995"/>
              <a:gd name="connsiteX6574" fmla="*/ 733444 w 11830043"/>
              <a:gd name="connsiteY6574" fmla="*/ 241342 h 6533995"/>
              <a:gd name="connsiteX6575" fmla="*/ 974664 w 11830043"/>
              <a:gd name="connsiteY6575" fmla="*/ 241340 h 6533995"/>
              <a:gd name="connsiteX6576" fmla="*/ 984447 w 11830043"/>
              <a:gd name="connsiteY6576" fmla="*/ 251064 h 6533995"/>
              <a:gd name="connsiteX6577" fmla="*/ 974664 w 11830043"/>
              <a:gd name="connsiteY6577" fmla="*/ 260851 h 6533995"/>
              <a:gd name="connsiteX6578" fmla="*/ 964944 w 11830043"/>
              <a:gd name="connsiteY6578" fmla="*/ 251064 h 6533995"/>
              <a:gd name="connsiteX6579" fmla="*/ 974664 w 11830043"/>
              <a:gd name="connsiteY6579" fmla="*/ 241340 h 6533995"/>
              <a:gd name="connsiteX6580" fmla="*/ 1215884 w 11830043"/>
              <a:gd name="connsiteY6580" fmla="*/ 241337 h 6533995"/>
              <a:gd name="connsiteX6581" fmla="*/ 1225668 w 11830043"/>
              <a:gd name="connsiteY6581" fmla="*/ 251061 h 6533995"/>
              <a:gd name="connsiteX6582" fmla="*/ 1215884 w 11830043"/>
              <a:gd name="connsiteY6582" fmla="*/ 260848 h 6533995"/>
              <a:gd name="connsiteX6583" fmla="*/ 1206164 w 11830043"/>
              <a:gd name="connsiteY6583" fmla="*/ 251061 h 6533995"/>
              <a:gd name="connsiteX6584" fmla="*/ 1215884 w 11830043"/>
              <a:gd name="connsiteY6584" fmla="*/ 241337 h 6533995"/>
              <a:gd name="connsiteX6585" fmla="*/ 1457105 w 11830043"/>
              <a:gd name="connsiteY6585" fmla="*/ 241335 h 6533995"/>
              <a:gd name="connsiteX6586" fmla="*/ 1466825 w 11830043"/>
              <a:gd name="connsiteY6586" fmla="*/ 251059 h 6533995"/>
              <a:gd name="connsiteX6587" fmla="*/ 1457105 w 11830043"/>
              <a:gd name="connsiteY6587" fmla="*/ 260846 h 6533995"/>
              <a:gd name="connsiteX6588" fmla="*/ 1447321 w 11830043"/>
              <a:gd name="connsiteY6588" fmla="*/ 251059 h 6533995"/>
              <a:gd name="connsiteX6589" fmla="*/ 1457105 w 11830043"/>
              <a:gd name="connsiteY6589" fmla="*/ 241335 h 6533995"/>
              <a:gd name="connsiteX6590" fmla="*/ 1698330 w 11830043"/>
              <a:gd name="connsiteY6590" fmla="*/ 241332 h 6533995"/>
              <a:gd name="connsiteX6591" fmla="*/ 1708116 w 11830043"/>
              <a:gd name="connsiteY6591" fmla="*/ 251056 h 6533995"/>
              <a:gd name="connsiteX6592" fmla="*/ 1698330 w 11830043"/>
              <a:gd name="connsiteY6592" fmla="*/ 260843 h 6533995"/>
              <a:gd name="connsiteX6593" fmla="*/ 1688545 w 11830043"/>
              <a:gd name="connsiteY6593" fmla="*/ 251056 h 6533995"/>
              <a:gd name="connsiteX6594" fmla="*/ 1698330 w 11830043"/>
              <a:gd name="connsiteY6594" fmla="*/ 241332 h 6533995"/>
              <a:gd name="connsiteX6595" fmla="*/ 1939580 w 11830043"/>
              <a:gd name="connsiteY6595" fmla="*/ 241330 h 6533995"/>
              <a:gd name="connsiteX6596" fmla="*/ 1949362 w 11830043"/>
              <a:gd name="connsiteY6596" fmla="*/ 251054 h 6533995"/>
              <a:gd name="connsiteX6597" fmla="*/ 1939580 w 11830043"/>
              <a:gd name="connsiteY6597" fmla="*/ 260841 h 6533995"/>
              <a:gd name="connsiteX6598" fmla="*/ 1929858 w 11830043"/>
              <a:gd name="connsiteY6598" fmla="*/ 251054 h 6533995"/>
              <a:gd name="connsiteX6599" fmla="*/ 1939580 w 11830043"/>
              <a:gd name="connsiteY6599" fmla="*/ 241330 h 6533995"/>
              <a:gd name="connsiteX6600" fmla="*/ 2180788 w 11830043"/>
              <a:gd name="connsiteY6600" fmla="*/ 241327 h 6533995"/>
              <a:gd name="connsiteX6601" fmla="*/ 2190577 w 11830043"/>
              <a:gd name="connsiteY6601" fmla="*/ 251051 h 6533995"/>
              <a:gd name="connsiteX6602" fmla="*/ 2180788 w 11830043"/>
              <a:gd name="connsiteY6602" fmla="*/ 260838 h 6533995"/>
              <a:gd name="connsiteX6603" fmla="*/ 2171080 w 11830043"/>
              <a:gd name="connsiteY6603" fmla="*/ 251051 h 6533995"/>
              <a:gd name="connsiteX6604" fmla="*/ 2180788 w 11830043"/>
              <a:gd name="connsiteY6604" fmla="*/ 241327 h 6533995"/>
              <a:gd name="connsiteX6605" fmla="*/ 2422035 w 11830043"/>
              <a:gd name="connsiteY6605" fmla="*/ 241325 h 6533995"/>
              <a:gd name="connsiteX6606" fmla="*/ 2431751 w 11830043"/>
              <a:gd name="connsiteY6606" fmla="*/ 251049 h 6533995"/>
              <a:gd name="connsiteX6607" fmla="*/ 2422035 w 11830043"/>
              <a:gd name="connsiteY6607" fmla="*/ 260836 h 6533995"/>
              <a:gd name="connsiteX6608" fmla="*/ 2412254 w 11830043"/>
              <a:gd name="connsiteY6608" fmla="*/ 251049 h 6533995"/>
              <a:gd name="connsiteX6609" fmla="*/ 2422035 w 11830043"/>
              <a:gd name="connsiteY6609" fmla="*/ 241325 h 6533995"/>
              <a:gd name="connsiteX6610" fmla="*/ 2663272 w 11830043"/>
              <a:gd name="connsiteY6610" fmla="*/ 241322 h 6533995"/>
              <a:gd name="connsiteX6611" fmla="*/ 2672996 w 11830043"/>
              <a:gd name="connsiteY6611" fmla="*/ 251046 h 6533995"/>
              <a:gd name="connsiteX6612" fmla="*/ 2663272 w 11830043"/>
              <a:gd name="connsiteY6612" fmla="*/ 260833 h 6533995"/>
              <a:gd name="connsiteX6613" fmla="*/ 2653489 w 11830043"/>
              <a:gd name="connsiteY6613" fmla="*/ 251046 h 6533995"/>
              <a:gd name="connsiteX6614" fmla="*/ 2663272 w 11830043"/>
              <a:gd name="connsiteY6614" fmla="*/ 241322 h 6533995"/>
              <a:gd name="connsiteX6615" fmla="*/ 2904569 w 11830043"/>
              <a:gd name="connsiteY6615" fmla="*/ 241319 h 6533995"/>
              <a:gd name="connsiteX6616" fmla="*/ 2914352 w 11830043"/>
              <a:gd name="connsiteY6616" fmla="*/ 251044 h 6533995"/>
              <a:gd name="connsiteX6617" fmla="*/ 2904569 w 11830043"/>
              <a:gd name="connsiteY6617" fmla="*/ 260830 h 6533995"/>
              <a:gd name="connsiteX6618" fmla="*/ 2894788 w 11830043"/>
              <a:gd name="connsiteY6618" fmla="*/ 251044 h 6533995"/>
              <a:gd name="connsiteX6619" fmla="*/ 2904569 w 11830043"/>
              <a:gd name="connsiteY6619" fmla="*/ 241319 h 6533995"/>
              <a:gd name="connsiteX6620" fmla="*/ 3145749 w 11830043"/>
              <a:gd name="connsiteY6620" fmla="*/ 241317 h 6533995"/>
              <a:gd name="connsiteX6621" fmla="*/ 3155530 w 11830043"/>
              <a:gd name="connsiteY6621" fmla="*/ 251041 h 6533995"/>
              <a:gd name="connsiteX6622" fmla="*/ 3145749 w 11830043"/>
              <a:gd name="connsiteY6622" fmla="*/ 260828 h 6533995"/>
              <a:gd name="connsiteX6623" fmla="*/ 3136030 w 11830043"/>
              <a:gd name="connsiteY6623" fmla="*/ 251041 h 6533995"/>
              <a:gd name="connsiteX6624" fmla="*/ 3145749 w 11830043"/>
              <a:gd name="connsiteY6624" fmla="*/ 241317 h 6533995"/>
              <a:gd name="connsiteX6625" fmla="*/ 3386956 w 11830043"/>
              <a:gd name="connsiteY6625" fmla="*/ 241314 h 6533995"/>
              <a:gd name="connsiteX6626" fmla="*/ 3396742 w 11830043"/>
              <a:gd name="connsiteY6626" fmla="*/ 251038 h 6533995"/>
              <a:gd name="connsiteX6627" fmla="*/ 3386956 w 11830043"/>
              <a:gd name="connsiteY6627" fmla="*/ 260825 h 6533995"/>
              <a:gd name="connsiteX6628" fmla="*/ 3377235 w 11830043"/>
              <a:gd name="connsiteY6628" fmla="*/ 251038 h 6533995"/>
              <a:gd name="connsiteX6629" fmla="*/ 3386956 w 11830043"/>
              <a:gd name="connsiteY6629" fmla="*/ 241314 h 6533995"/>
              <a:gd name="connsiteX6630" fmla="*/ 3628209 w 11830043"/>
              <a:gd name="connsiteY6630" fmla="*/ 241312 h 6533995"/>
              <a:gd name="connsiteX6631" fmla="*/ 3637930 w 11830043"/>
              <a:gd name="connsiteY6631" fmla="*/ 251036 h 6533995"/>
              <a:gd name="connsiteX6632" fmla="*/ 3628209 w 11830043"/>
              <a:gd name="connsiteY6632" fmla="*/ 260823 h 6533995"/>
              <a:gd name="connsiteX6633" fmla="*/ 3618428 w 11830043"/>
              <a:gd name="connsiteY6633" fmla="*/ 251036 h 6533995"/>
              <a:gd name="connsiteX6634" fmla="*/ 3628209 w 11830043"/>
              <a:gd name="connsiteY6634" fmla="*/ 241312 h 6533995"/>
              <a:gd name="connsiteX6635" fmla="*/ 3869427 w 11830043"/>
              <a:gd name="connsiteY6635" fmla="*/ 241309 h 6533995"/>
              <a:gd name="connsiteX6636" fmla="*/ 3879147 w 11830043"/>
              <a:gd name="connsiteY6636" fmla="*/ 251033 h 6533995"/>
              <a:gd name="connsiteX6637" fmla="*/ 3869427 w 11830043"/>
              <a:gd name="connsiteY6637" fmla="*/ 260820 h 6533995"/>
              <a:gd name="connsiteX6638" fmla="*/ 3859645 w 11830043"/>
              <a:gd name="connsiteY6638" fmla="*/ 251033 h 6533995"/>
              <a:gd name="connsiteX6639" fmla="*/ 3869427 w 11830043"/>
              <a:gd name="connsiteY6639" fmla="*/ 241309 h 6533995"/>
              <a:gd name="connsiteX6640" fmla="*/ 4110581 w 11830043"/>
              <a:gd name="connsiteY6640" fmla="*/ 241307 h 6533995"/>
              <a:gd name="connsiteX6641" fmla="*/ 4120362 w 11830043"/>
              <a:gd name="connsiteY6641" fmla="*/ 251031 h 6533995"/>
              <a:gd name="connsiteX6642" fmla="*/ 4110581 w 11830043"/>
              <a:gd name="connsiteY6642" fmla="*/ 260818 h 6533995"/>
              <a:gd name="connsiteX6643" fmla="*/ 4100797 w 11830043"/>
              <a:gd name="connsiteY6643" fmla="*/ 251031 h 6533995"/>
              <a:gd name="connsiteX6644" fmla="*/ 4110581 w 11830043"/>
              <a:gd name="connsiteY6644" fmla="*/ 241307 h 6533995"/>
              <a:gd name="connsiteX6645" fmla="*/ 4351806 w 11830043"/>
              <a:gd name="connsiteY6645" fmla="*/ 241304 h 6533995"/>
              <a:gd name="connsiteX6646" fmla="*/ 4361580 w 11830043"/>
              <a:gd name="connsiteY6646" fmla="*/ 251028 h 6533995"/>
              <a:gd name="connsiteX6647" fmla="*/ 4351806 w 11830043"/>
              <a:gd name="connsiteY6647" fmla="*/ 260815 h 6533995"/>
              <a:gd name="connsiteX6648" fmla="*/ 4342006 w 11830043"/>
              <a:gd name="connsiteY6648" fmla="*/ 251028 h 6533995"/>
              <a:gd name="connsiteX6649" fmla="*/ 4351806 w 11830043"/>
              <a:gd name="connsiteY6649" fmla="*/ 241304 h 6533995"/>
              <a:gd name="connsiteX6650" fmla="*/ 4593017 w 11830043"/>
              <a:gd name="connsiteY6650" fmla="*/ 241302 h 6533995"/>
              <a:gd name="connsiteX6651" fmla="*/ 4602795 w 11830043"/>
              <a:gd name="connsiteY6651" fmla="*/ 251026 h 6533995"/>
              <a:gd name="connsiteX6652" fmla="*/ 4593017 w 11830043"/>
              <a:gd name="connsiteY6652" fmla="*/ 260813 h 6533995"/>
              <a:gd name="connsiteX6653" fmla="*/ 4583304 w 11830043"/>
              <a:gd name="connsiteY6653" fmla="*/ 251026 h 6533995"/>
              <a:gd name="connsiteX6654" fmla="*/ 4593017 w 11830043"/>
              <a:gd name="connsiteY6654" fmla="*/ 241302 h 6533995"/>
              <a:gd name="connsiteX6655" fmla="*/ 4834252 w 11830043"/>
              <a:gd name="connsiteY6655" fmla="*/ 241299 h 6533995"/>
              <a:gd name="connsiteX6656" fmla="*/ 4844038 w 11830043"/>
              <a:gd name="connsiteY6656" fmla="*/ 251023 h 6533995"/>
              <a:gd name="connsiteX6657" fmla="*/ 4834252 w 11830043"/>
              <a:gd name="connsiteY6657" fmla="*/ 260810 h 6533995"/>
              <a:gd name="connsiteX6658" fmla="*/ 4824532 w 11830043"/>
              <a:gd name="connsiteY6658" fmla="*/ 251023 h 6533995"/>
              <a:gd name="connsiteX6659" fmla="*/ 4834252 w 11830043"/>
              <a:gd name="connsiteY6659" fmla="*/ 241299 h 6533995"/>
              <a:gd name="connsiteX6660" fmla="*/ 5075485 w 11830043"/>
              <a:gd name="connsiteY6660" fmla="*/ 241297 h 6533995"/>
              <a:gd name="connsiteX6661" fmla="*/ 5085201 w 11830043"/>
              <a:gd name="connsiteY6661" fmla="*/ 251021 h 6533995"/>
              <a:gd name="connsiteX6662" fmla="*/ 5075485 w 11830043"/>
              <a:gd name="connsiteY6662" fmla="*/ 260808 h 6533995"/>
              <a:gd name="connsiteX6663" fmla="*/ 5065704 w 11830043"/>
              <a:gd name="connsiteY6663" fmla="*/ 251021 h 6533995"/>
              <a:gd name="connsiteX6664" fmla="*/ 5075485 w 11830043"/>
              <a:gd name="connsiteY6664" fmla="*/ 241297 h 6533995"/>
              <a:gd name="connsiteX6665" fmla="*/ 5316710 w 11830043"/>
              <a:gd name="connsiteY6665" fmla="*/ 241294 h 6533995"/>
              <a:gd name="connsiteX6666" fmla="*/ 5326429 w 11830043"/>
              <a:gd name="connsiteY6666" fmla="*/ 251018 h 6533995"/>
              <a:gd name="connsiteX6667" fmla="*/ 5316710 w 11830043"/>
              <a:gd name="connsiteY6667" fmla="*/ 260805 h 6533995"/>
              <a:gd name="connsiteX6668" fmla="*/ 5306924 w 11830043"/>
              <a:gd name="connsiteY6668" fmla="*/ 251018 h 6533995"/>
              <a:gd name="connsiteX6669" fmla="*/ 5316710 w 11830043"/>
              <a:gd name="connsiteY6669" fmla="*/ 241294 h 6533995"/>
              <a:gd name="connsiteX6670" fmla="*/ 5557991 w 11830043"/>
              <a:gd name="connsiteY6670" fmla="*/ 241292 h 6533995"/>
              <a:gd name="connsiteX6671" fmla="*/ 5567774 w 11830043"/>
              <a:gd name="connsiteY6671" fmla="*/ 251016 h 6533995"/>
              <a:gd name="connsiteX6672" fmla="*/ 5557991 w 11830043"/>
              <a:gd name="connsiteY6672" fmla="*/ 260803 h 6533995"/>
              <a:gd name="connsiteX6673" fmla="*/ 5548208 w 11830043"/>
              <a:gd name="connsiteY6673" fmla="*/ 251016 h 6533995"/>
              <a:gd name="connsiteX6674" fmla="*/ 5557991 w 11830043"/>
              <a:gd name="connsiteY6674" fmla="*/ 241292 h 6533995"/>
              <a:gd name="connsiteX6675" fmla="*/ 5799205 w 11830043"/>
              <a:gd name="connsiteY6675" fmla="*/ 241289 h 6533995"/>
              <a:gd name="connsiteX6676" fmla="*/ 5808989 w 11830043"/>
              <a:gd name="connsiteY6676" fmla="*/ 251013 h 6533995"/>
              <a:gd name="connsiteX6677" fmla="*/ 5799205 w 11830043"/>
              <a:gd name="connsiteY6677" fmla="*/ 260800 h 6533995"/>
              <a:gd name="connsiteX6678" fmla="*/ 5789486 w 11830043"/>
              <a:gd name="connsiteY6678" fmla="*/ 251013 h 6533995"/>
              <a:gd name="connsiteX6679" fmla="*/ 5799205 w 11830043"/>
              <a:gd name="connsiteY6679" fmla="*/ 241289 h 6533995"/>
              <a:gd name="connsiteX6680" fmla="*/ 6040432 w 11830043"/>
              <a:gd name="connsiteY6680" fmla="*/ 241287 h 6533995"/>
              <a:gd name="connsiteX6681" fmla="*/ 6050216 w 11830043"/>
              <a:gd name="connsiteY6681" fmla="*/ 251011 h 6533995"/>
              <a:gd name="connsiteX6682" fmla="*/ 6040432 w 11830043"/>
              <a:gd name="connsiteY6682" fmla="*/ 260798 h 6533995"/>
              <a:gd name="connsiteX6683" fmla="*/ 6030712 w 11830043"/>
              <a:gd name="connsiteY6683" fmla="*/ 251011 h 6533995"/>
              <a:gd name="connsiteX6684" fmla="*/ 6040432 w 11830043"/>
              <a:gd name="connsiteY6684" fmla="*/ 241287 h 6533995"/>
              <a:gd name="connsiteX6685" fmla="*/ 6281661 w 11830043"/>
              <a:gd name="connsiteY6685" fmla="*/ 241284 h 6533995"/>
              <a:gd name="connsiteX6686" fmla="*/ 6291381 w 11830043"/>
              <a:gd name="connsiteY6686" fmla="*/ 251008 h 6533995"/>
              <a:gd name="connsiteX6687" fmla="*/ 6281661 w 11830043"/>
              <a:gd name="connsiteY6687" fmla="*/ 260795 h 6533995"/>
              <a:gd name="connsiteX6688" fmla="*/ 6271877 w 11830043"/>
              <a:gd name="connsiteY6688" fmla="*/ 251008 h 6533995"/>
              <a:gd name="connsiteX6689" fmla="*/ 6281661 w 11830043"/>
              <a:gd name="connsiteY6689" fmla="*/ 241284 h 6533995"/>
              <a:gd name="connsiteX6690" fmla="*/ 6522889 w 11830043"/>
              <a:gd name="connsiteY6690" fmla="*/ 241281 h 6533995"/>
              <a:gd name="connsiteX6691" fmla="*/ 6532610 w 11830043"/>
              <a:gd name="connsiteY6691" fmla="*/ 251006 h 6533995"/>
              <a:gd name="connsiteX6692" fmla="*/ 6522889 w 11830043"/>
              <a:gd name="connsiteY6692" fmla="*/ 260792 h 6533995"/>
              <a:gd name="connsiteX6693" fmla="*/ 6513105 w 11830043"/>
              <a:gd name="connsiteY6693" fmla="*/ 251006 h 6533995"/>
              <a:gd name="connsiteX6694" fmla="*/ 6522889 w 11830043"/>
              <a:gd name="connsiteY6694" fmla="*/ 241281 h 6533995"/>
              <a:gd name="connsiteX6695" fmla="*/ 6764118 w 11830043"/>
              <a:gd name="connsiteY6695" fmla="*/ 241279 h 6533995"/>
              <a:gd name="connsiteX6696" fmla="*/ 6773902 w 11830043"/>
              <a:gd name="connsiteY6696" fmla="*/ 251003 h 6533995"/>
              <a:gd name="connsiteX6697" fmla="*/ 6764118 w 11830043"/>
              <a:gd name="connsiteY6697" fmla="*/ 260790 h 6533995"/>
              <a:gd name="connsiteX6698" fmla="*/ 6754335 w 11830043"/>
              <a:gd name="connsiteY6698" fmla="*/ 251003 h 6533995"/>
              <a:gd name="connsiteX6699" fmla="*/ 6764118 w 11830043"/>
              <a:gd name="connsiteY6699" fmla="*/ 241279 h 6533995"/>
              <a:gd name="connsiteX6700" fmla="*/ 7005346 w 11830043"/>
              <a:gd name="connsiteY6700" fmla="*/ 241276 h 6533995"/>
              <a:gd name="connsiteX6701" fmla="*/ 7015130 w 11830043"/>
              <a:gd name="connsiteY6701" fmla="*/ 251000 h 6533995"/>
              <a:gd name="connsiteX6702" fmla="*/ 7005346 w 11830043"/>
              <a:gd name="connsiteY6702" fmla="*/ 260787 h 6533995"/>
              <a:gd name="connsiteX6703" fmla="*/ 6995626 w 11830043"/>
              <a:gd name="connsiteY6703" fmla="*/ 251000 h 6533995"/>
              <a:gd name="connsiteX6704" fmla="*/ 7005346 w 11830043"/>
              <a:gd name="connsiteY6704" fmla="*/ 241276 h 6533995"/>
              <a:gd name="connsiteX6705" fmla="*/ 7246575 w 11830043"/>
              <a:gd name="connsiteY6705" fmla="*/ 241274 h 6533995"/>
              <a:gd name="connsiteX6706" fmla="*/ 7256359 w 11830043"/>
              <a:gd name="connsiteY6706" fmla="*/ 250998 h 6533995"/>
              <a:gd name="connsiteX6707" fmla="*/ 7246575 w 11830043"/>
              <a:gd name="connsiteY6707" fmla="*/ 260785 h 6533995"/>
              <a:gd name="connsiteX6708" fmla="*/ 7236855 w 11830043"/>
              <a:gd name="connsiteY6708" fmla="*/ 250998 h 6533995"/>
              <a:gd name="connsiteX6709" fmla="*/ 7246575 w 11830043"/>
              <a:gd name="connsiteY6709" fmla="*/ 241274 h 6533995"/>
              <a:gd name="connsiteX6710" fmla="*/ 7487803 w 11830043"/>
              <a:gd name="connsiteY6710" fmla="*/ 241271 h 6533995"/>
              <a:gd name="connsiteX6711" fmla="*/ 7497524 w 11830043"/>
              <a:gd name="connsiteY6711" fmla="*/ 250995 h 6533995"/>
              <a:gd name="connsiteX6712" fmla="*/ 7487803 w 11830043"/>
              <a:gd name="connsiteY6712" fmla="*/ 260782 h 6533995"/>
              <a:gd name="connsiteX6713" fmla="*/ 7478019 w 11830043"/>
              <a:gd name="connsiteY6713" fmla="*/ 250995 h 6533995"/>
              <a:gd name="connsiteX6714" fmla="*/ 7487803 w 11830043"/>
              <a:gd name="connsiteY6714" fmla="*/ 241271 h 6533995"/>
              <a:gd name="connsiteX6715" fmla="*/ 7729032 w 11830043"/>
              <a:gd name="connsiteY6715" fmla="*/ 241269 h 6533995"/>
              <a:gd name="connsiteX6716" fmla="*/ 7738753 w 11830043"/>
              <a:gd name="connsiteY6716" fmla="*/ 250993 h 6533995"/>
              <a:gd name="connsiteX6717" fmla="*/ 7729032 w 11830043"/>
              <a:gd name="connsiteY6717" fmla="*/ 260780 h 6533995"/>
              <a:gd name="connsiteX6718" fmla="*/ 7719249 w 11830043"/>
              <a:gd name="connsiteY6718" fmla="*/ 250993 h 6533995"/>
              <a:gd name="connsiteX6719" fmla="*/ 7729032 w 11830043"/>
              <a:gd name="connsiteY6719" fmla="*/ 241269 h 6533995"/>
              <a:gd name="connsiteX6720" fmla="*/ 7970260 w 11830043"/>
              <a:gd name="connsiteY6720" fmla="*/ 241266 h 6533995"/>
              <a:gd name="connsiteX6721" fmla="*/ 7980044 w 11830043"/>
              <a:gd name="connsiteY6721" fmla="*/ 250990 h 6533995"/>
              <a:gd name="connsiteX6722" fmla="*/ 7970260 w 11830043"/>
              <a:gd name="connsiteY6722" fmla="*/ 260777 h 6533995"/>
              <a:gd name="connsiteX6723" fmla="*/ 7960477 w 11830043"/>
              <a:gd name="connsiteY6723" fmla="*/ 250990 h 6533995"/>
              <a:gd name="connsiteX6724" fmla="*/ 7970260 w 11830043"/>
              <a:gd name="connsiteY6724" fmla="*/ 241266 h 6533995"/>
              <a:gd name="connsiteX6725" fmla="*/ 8211553 w 11830043"/>
              <a:gd name="connsiteY6725" fmla="*/ 241264 h 6533995"/>
              <a:gd name="connsiteX6726" fmla="*/ 8221273 w 11830043"/>
              <a:gd name="connsiteY6726" fmla="*/ 250988 h 6533995"/>
              <a:gd name="connsiteX6727" fmla="*/ 8211553 w 11830043"/>
              <a:gd name="connsiteY6727" fmla="*/ 260775 h 6533995"/>
              <a:gd name="connsiteX6728" fmla="*/ 8201769 w 11830043"/>
              <a:gd name="connsiteY6728" fmla="*/ 250988 h 6533995"/>
              <a:gd name="connsiteX6729" fmla="*/ 8211553 w 11830043"/>
              <a:gd name="connsiteY6729" fmla="*/ 241264 h 6533995"/>
              <a:gd name="connsiteX6730" fmla="*/ 8452781 w 11830043"/>
              <a:gd name="connsiteY6730" fmla="*/ 241261 h 6533995"/>
              <a:gd name="connsiteX6731" fmla="*/ 8462566 w 11830043"/>
              <a:gd name="connsiteY6731" fmla="*/ 250985 h 6533995"/>
              <a:gd name="connsiteX6732" fmla="*/ 8452781 w 11830043"/>
              <a:gd name="connsiteY6732" fmla="*/ 260772 h 6533995"/>
              <a:gd name="connsiteX6733" fmla="*/ 8443061 w 11830043"/>
              <a:gd name="connsiteY6733" fmla="*/ 250985 h 6533995"/>
              <a:gd name="connsiteX6734" fmla="*/ 8452781 w 11830043"/>
              <a:gd name="connsiteY6734" fmla="*/ 241261 h 6533995"/>
              <a:gd name="connsiteX6735" fmla="*/ 8694009 w 11830043"/>
              <a:gd name="connsiteY6735" fmla="*/ 241259 h 6533995"/>
              <a:gd name="connsiteX6736" fmla="*/ 8703730 w 11830043"/>
              <a:gd name="connsiteY6736" fmla="*/ 250983 h 6533995"/>
              <a:gd name="connsiteX6737" fmla="*/ 8694009 w 11830043"/>
              <a:gd name="connsiteY6737" fmla="*/ 260770 h 6533995"/>
              <a:gd name="connsiteX6738" fmla="*/ 8684289 w 11830043"/>
              <a:gd name="connsiteY6738" fmla="*/ 250983 h 6533995"/>
              <a:gd name="connsiteX6739" fmla="*/ 8694009 w 11830043"/>
              <a:gd name="connsiteY6739" fmla="*/ 241259 h 6533995"/>
              <a:gd name="connsiteX6740" fmla="*/ 8935237 w 11830043"/>
              <a:gd name="connsiteY6740" fmla="*/ 241256 h 6533995"/>
              <a:gd name="connsiteX6741" fmla="*/ 8944958 w 11830043"/>
              <a:gd name="connsiteY6741" fmla="*/ 250980 h 6533995"/>
              <a:gd name="connsiteX6742" fmla="*/ 8935237 w 11830043"/>
              <a:gd name="connsiteY6742" fmla="*/ 260767 h 6533995"/>
              <a:gd name="connsiteX6743" fmla="*/ 8925454 w 11830043"/>
              <a:gd name="connsiteY6743" fmla="*/ 250980 h 6533995"/>
              <a:gd name="connsiteX6744" fmla="*/ 8935237 w 11830043"/>
              <a:gd name="connsiteY6744" fmla="*/ 241256 h 6533995"/>
              <a:gd name="connsiteX6745" fmla="*/ 9176467 w 11830043"/>
              <a:gd name="connsiteY6745" fmla="*/ 241254 h 6533995"/>
              <a:gd name="connsiteX6746" fmla="*/ 9186187 w 11830043"/>
              <a:gd name="connsiteY6746" fmla="*/ 250978 h 6533995"/>
              <a:gd name="connsiteX6747" fmla="*/ 9176467 w 11830043"/>
              <a:gd name="connsiteY6747" fmla="*/ 260765 h 6533995"/>
              <a:gd name="connsiteX6748" fmla="*/ 9166683 w 11830043"/>
              <a:gd name="connsiteY6748" fmla="*/ 250978 h 6533995"/>
              <a:gd name="connsiteX6749" fmla="*/ 9176467 w 11830043"/>
              <a:gd name="connsiteY6749" fmla="*/ 241254 h 6533995"/>
              <a:gd name="connsiteX6750" fmla="*/ 9417695 w 11830043"/>
              <a:gd name="connsiteY6750" fmla="*/ 241251 h 6533995"/>
              <a:gd name="connsiteX6751" fmla="*/ 9427416 w 11830043"/>
              <a:gd name="connsiteY6751" fmla="*/ 250975 h 6533995"/>
              <a:gd name="connsiteX6752" fmla="*/ 9417695 w 11830043"/>
              <a:gd name="connsiteY6752" fmla="*/ 260762 h 6533995"/>
              <a:gd name="connsiteX6753" fmla="*/ 9407911 w 11830043"/>
              <a:gd name="connsiteY6753" fmla="*/ 250975 h 6533995"/>
              <a:gd name="connsiteX6754" fmla="*/ 9417695 w 11830043"/>
              <a:gd name="connsiteY6754" fmla="*/ 241251 h 6533995"/>
              <a:gd name="connsiteX6755" fmla="*/ 9649203 w 11830043"/>
              <a:gd name="connsiteY6755" fmla="*/ 129 h 6533995"/>
              <a:gd name="connsiteX6756" fmla="*/ 9658923 w 11830043"/>
              <a:gd name="connsiteY6756" fmla="*/ 9916 h 6533995"/>
              <a:gd name="connsiteX6757" fmla="*/ 9649203 w 11830043"/>
              <a:gd name="connsiteY6757" fmla="*/ 19640 h 6533995"/>
              <a:gd name="connsiteX6758" fmla="*/ 9639483 w 11830043"/>
              <a:gd name="connsiteY6758" fmla="*/ 9916 h 6533995"/>
              <a:gd name="connsiteX6759" fmla="*/ 9649203 w 11830043"/>
              <a:gd name="connsiteY6759" fmla="*/ 129 h 6533995"/>
              <a:gd name="connsiteX6760" fmla="*/ 9890432 w 11830043"/>
              <a:gd name="connsiteY6760" fmla="*/ 126 h 6533995"/>
              <a:gd name="connsiteX6761" fmla="*/ 9900152 w 11830043"/>
              <a:gd name="connsiteY6761" fmla="*/ 9913 h 6533995"/>
              <a:gd name="connsiteX6762" fmla="*/ 9890432 w 11830043"/>
              <a:gd name="connsiteY6762" fmla="*/ 19637 h 6533995"/>
              <a:gd name="connsiteX6763" fmla="*/ 9880648 w 11830043"/>
              <a:gd name="connsiteY6763" fmla="*/ 9913 h 6533995"/>
              <a:gd name="connsiteX6764" fmla="*/ 9890432 w 11830043"/>
              <a:gd name="connsiteY6764" fmla="*/ 126 h 6533995"/>
              <a:gd name="connsiteX6765" fmla="*/ 10131660 w 11830043"/>
              <a:gd name="connsiteY6765" fmla="*/ 124 h 6533995"/>
              <a:gd name="connsiteX6766" fmla="*/ 10141444 w 11830043"/>
              <a:gd name="connsiteY6766" fmla="*/ 9911 h 6533995"/>
              <a:gd name="connsiteX6767" fmla="*/ 10131660 w 11830043"/>
              <a:gd name="connsiteY6767" fmla="*/ 19635 h 6533995"/>
              <a:gd name="connsiteX6768" fmla="*/ 10121940 w 11830043"/>
              <a:gd name="connsiteY6768" fmla="*/ 9911 h 6533995"/>
              <a:gd name="connsiteX6769" fmla="*/ 10131660 w 11830043"/>
              <a:gd name="connsiteY6769" fmla="*/ 124 h 6533995"/>
              <a:gd name="connsiteX6770" fmla="*/ 10372888 w 11830043"/>
              <a:gd name="connsiteY6770" fmla="*/ 121 h 6533995"/>
              <a:gd name="connsiteX6771" fmla="*/ 10382673 w 11830043"/>
              <a:gd name="connsiteY6771" fmla="*/ 9908 h 6533995"/>
              <a:gd name="connsiteX6772" fmla="*/ 10372888 w 11830043"/>
              <a:gd name="connsiteY6772" fmla="*/ 19632 h 6533995"/>
              <a:gd name="connsiteX6773" fmla="*/ 10363168 w 11830043"/>
              <a:gd name="connsiteY6773" fmla="*/ 9908 h 6533995"/>
              <a:gd name="connsiteX6774" fmla="*/ 10372888 w 11830043"/>
              <a:gd name="connsiteY6774" fmla="*/ 121 h 6533995"/>
              <a:gd name="connsiteX6775" fmla="*/ 10614116 w 11830043"/>
              <a:gd name="connsiteY6775" fmla="*/ 118 h 6533995"/>
              <a:gd name="connsiteX6776" fmla="*/ 10623901 w 11830043"/>
              <a:gd name="connsiteY6776" fmla="*/ 9905 h 6533995"/>
              <a:gd name="connsiteX6777" fmla="*/ 10614116 w 11830043"/>
              <a:gd name="connsiteY6777" fmla="*/ 19629 h 6533995"/>
              <a:gd name="connsiteX6778" fmla="*/ 10604396 w 11830043"/>
              <a:gd name="connsiteY6778" fmla="*/ 9905 h 6533995"/>
              <a:gd name="connsiteX6779" fmla="*/ 10614116 w 11830043"/>
              <a:gd name="connsiteY6779" fmla="*/ 118 h 6533995"/>
              <a:gd name="connsiteX6780" fmla="*/ 10855345 w 11830043"/>
              <a:gd name="connsiteY6780" fmla="*/ 116 h 6533995"/>
              <a:gd name="connsiteX6781" fmla="*/ 10865065 w 11830043"/>
              <a:gd name="connsiteY6781" fmla="*/ 9903 h 6533995"/>
              <a:gd name="connsiteX6782" fmla="*/ 10855345 w 11830043"/>
              <a:gd name="connsiteY6782" fmla="*/ 19627 h 6533995"/>
              <a:gd name="connsiteX6783" fmla="*/ 10845625 w 11830043"/>
              <a:gd name="connsiteY6783" fmla="*/ 9903 h 6533995"/>
              <a:gd name="connsiteX6784" fmla="*/ 10855345 w 11830043"/>
              <a:gd name="connsiteY6784" fmla="*/ 116 h 6533995"/>
              <a:gd name="connsiteX6785" fmla="*/ 11096574 w 11830043"/>
              <a:gd name="connsiteY6785" fmla="*/ 113 h 6533995"/>
              <a:gd name="connsiteX6786" fmla="*/ 11106294 w 11830043"/>
              <a:gd name="connsiteY6786" fmla="*/ 9900 h 6533995"/>
              <a:gd name="connsiteX6787" fmla="*/ 11096574 w 11830043"/>
              <a:gd name="connsiteY6787" fmla="*/ 19624 h 6533995"/>
              <a:gd name="connsiteX6788" fmla="*/ 11086790 w 11830043"/>
              <a:gd name="connsiteY6788" fmla="*/ 9900 h 6533995"/>
              <a:gd name="connsiteX6789" fmla="*/ 11096574 w 11830043"/>
              <a:gd name="connsiteY6789" fmla="*/ 113 h 6533995"/>
              <a:gd name="connsiteX6790" fmla="*/ 11337802 w 11830043"/>
              <a:gd name="connsiteY6790" fmla="*/ 110 h 6533995"/>
              <a:gd name="connsiteX6791" fmla="*/ 11347587 w 11830043"/>
              <a:gd name="connsiteY6791" fmla="*/ 9898 h 6533995"/>
              <a:gd name="connsiteX6792" fmla="*/ 11337802 w 11830043"/>
              <a:gd name="connsiteY6792" fmla="*/ 19621 h 6533995"/>
              <a:gd name="connsiteX6793" fmla="*/ 11328082 w 11830043"/>
              <a:gd name="connsiteY6793" fmla="*/ 9898 h 6533995"/>
              <a:gd name="connsiteX6794" fmla="*/ 11337802 w 11830043"/>
              <a:gd name="connsiteY6794" fmla="*/ 110 h 6533995"/>
              <a:gd name="connsiteX6795" fmla="*/ 11579030 w 11830043"/>
              <a:gd name="connsiteY6795" fmla="*/ 108 h 6533995"/>
              <a:gd name="connsiteX6796" fmla="*/ 11588815 w 11830043"/>
              <a:gd name="connsiteY6796" fmla="*/ 9895 h 6533995"/>
              <a:gd name="connsiteX6797" fmla="*/ 11579030 w 11830043"/>
              <a:gd name="connsiteY6797" fmla="*/ 19619 h 6533995"/>
              <a:gd name="connsiteX6798" fmla="*/ 11569310 w 11830043"/>
              <a:gd name="connsiteY6798" fmla="*/ 9895 h 6533995"/>
              <a:gd name="connsiteX6799" fmla="*/ 11579030 w 11830043"/>
              <a:gd name="connsiteY6799" fmla="*/ 108 h 6533995"/>
              <a:gd name="connsiteX6800" fmla="*/ 11820259 w 11830043"/>
              <a:gd name="connsiteY6800" fmla="*/ 105 h 6533995"/>
              <a:gd name="connsiteX6801" fmla="*/ 11830043 w 11830043"/>
              <a:gd name="connsiteY6801" fmla="*/ 9892 h 6533995"/>
              <a:gd name="connsiteX6802" fmla="*/ 11820259 w 11830043"/>
              <a:gd name="connsiteY6802" fmla="*/ 19616 h 6533995"/>
              <a:gd name="connsiteX6803" fmla="*/ 11810539 w 11830043"/>
              <a:gd name="connsiteY6803" fmla="*/ 9892 h 6533995"/>
              <a:gd name="connsiteX6804" fmla="*/ 11820259 w 11830043"/>
              <a:gd name="connsiteY6804" fmla="*/ 105 h 6533995"/>
              <a:gd name="connsiteX6805" fmla="*/ 9720 w 11830043"/>
              <a:gd name="connsiteY6805" fmla="*/ 103 h 6533995"/>
              <a:gd name="connsiteX6806" fmla="*/ 19503 w 11830043"/>
              <a:gd name="connsiteY6806" fmla="*/ 9890 h 6533995"/>
              <a:gd name="connsiteX6807" fmla="*/ 9720 w 11830043"/>
              <a:gd name="connsiteY6807" fmla="*/ 19614 h 6533995"/>
              <a:gd name="connsiteX6808" fmla="*/ 0 w 11830043"/>
              <a:gd name="connsiteY6808" fmla="*/ 9890 h 6533995"/>
              <a:gd name="connsiteX6809" fmla="*/ 9720 w 11830043"/>
              <a:gd name="connsiteY6809" fmla="*/ 103 h 6533995"/>
              <a:gd name="connsiteX6810" fmla="*/ 251003 w 11830043"/>
              <a:gd name="connsiteY6810" fmla="*/ 100 h 6533995"/>
              <a:gd name="connsiteX6811" fmla="*/ 260787 w 11830043"/>
              <a:gd name="connsiteY6811" fmla="*/ 9887 h 6533995"/>
              <a:gd name="connsiteX6812" fmla="*/ 251003 w 11830043"/>
              <a:gd name="connsiteY6812" fmla="*/ 19611 h 6533995"/>
              <a:gd name="connsiteX6813" fmla="*/ 241283 w 11830043"/>
              <a:gd name="connsiteY6813" fmla="*/ 9887 h 6533995"/>
              <a:gd name="connsiteX6814" fmla="*/ 251003 w 11830043"/>
              <a:gd name="connsiteY6814" fmla="*/ 100 h 6533995"/>
              <a:gd name="connsiteX6815" fmla="*/ 492223 w 11830043"/>
              <a:gd name="connsiteY6815" fmla="*/ 97 h 6533995"/>
              <a:gd name="connsiteX6816" fmla="*/ 501942 w 11830043"/>
              <a:gd name="connsiteY6816" fmla="*/ 9884 h 6533995"/>
              <a:gd name="connsiteX6817" fmla="*/ 492223 w 11830043"/>
              <a:gd name="connsiteY6817" fmla="*/ 19608 h 6533995"/>
              <a:gd name="connsiteX6818" fmla="*/ 482439 w 11830043"/>
              <a:gd name="connsiteY6818" fmla="*/ 9884 h 6533995"/>
              <a:gd name="connsiteX6819" fmla="*/ 492223 w 11830043"/>
              <a:gd name="connsiteY6819" fmla="*/ 97 h 6533995"/>
              <a:gd name="connsiteX6820" fmla="*/ 733443 w 11830043"/>
              <a:gd name="connsiteY6820" fmla="*/ 95 h 6533995"/>
              <a:gd name="connsiteX6821" fmla="*/ 743163 w 11830043"/>
              <a:gd name="connsiteY6821" fmla="*/ 9882 h 6533995"/>
              <a:gd name="connsiteX6822" fmla="*/ 733443 w 11830043"/>
              <a:gd name="connsiteY6822" fmla="*/ 19606 h 6533995"/>
              <a:gd name="connsiteX6823" fmla="*/ 723660 w 11830043"/>
              <a:gd name="connsiteY6823" fmla="*/ 9882 h 6533995"/>
              <a:gd name="connsiteX6824" fmla="*/ 733443 w 11830043"/>
              <a:gd name="connsiteY6824" fmla="*/ 95 h 6533995"/>
              <a:gd name="connsiteX6825" fmla="*/ 974663 w 11830043"/>
              <a:gd name="connsiteY6825" fmla="*/ 92 h 6533995"/>
              <a:gd name="connsiteX6826" fmla="*/ 984447 w 11830043"/>
              <a:gd name="connsiteY6826" fmla="*/ 9879 h 6533995"/>
              <a:gd name="connsiteX6827" fmla="*/ 974663 w 11830043"/>
              <a:gd name="connsiteY6827" fmla="*/ 19603 h 6533995"/>
              <a:gd name="connsiteX6828" fmla="*/ 964944 w 11830043"/>
              <a:gd name="connsiteY6828" fmla="*/ 9879 h 6533995"/>
              <a:gd name="connsiteX6829" fmla="*/ 974663 w 11830043"/>
              <a:gd name="connsiteY6829" fmla="*/ 92 h 6533995"/>
              <a:gd name="connsiteX6830" fmla="*/ 1215884 w 11830043"/>
              <a:gd name="connsiteY6830" fmla="*/ 89 h 6533995"/>
              <a:gd name="connsiteX6831" fmla="*/ 1225667 w 11830043"/>
              <a:gd name="connsiteY6831" fmla="*/ 9877 h 6533995"/>
              <a:gd name="connsiteX6832" fmla="*/ 1215884 w 11830043"/>
              <a:gd name="connsiteY6832" fmla="*/ 19600 h 6533995"/>
              <a:gd name="connsiteX6833" fmla="*/ 1206164 w 11830043"/>
              <a:gd name="connsiteY6833" fmla="*/ 9877 h 6533995"/>
              <a:gd name="connsiteX6834" fmla="*/ 1215884 w 11830043"/>
              <a:gd name="connsiteY6834" fmla="*/ 89 h 6533995"/>
              <a:gd name="connsiteX6835" fmla="*/ 1457105 w 11830043"/>
              <a:gd name="connsiteY6835" fmla="*/ 87 h 6533995"/>
              <a:gd name="connsiteX6836" fmla="*/ 1466825 w 11830043"/>
              <a:gd name="connsiteY6836" fmla="*/ 9874 h 6533995"/>
              <a:gd name="connsiteX6837" fmla="*/ 1457105 w 11830043"/>
              <a:gd name="connsiteY6837" fmla="*/ 19598 h 6533995"/>
              <a:gd name="connsiteX6838" fmla="*/ 1447321 w 11830043"/>
              <a:gd name="connsiteY6838" fmla="*/ 9874 h 6533995"/>
              <a:gd name="connsiteX6839" fmla="*/ 1457105 w 11830043"/>
              <a:gd name="connsiteY6839" fmla="*/ 87 h 6533995"/>
              <a:gd name="connsiteX6840" fmla="*/ 1698330 w 11830043"/>
              <a:gd name="connsiteY6840" fmla="*/ 84 h 6533995"/>
              <a:gd name="connsiteX6841" fmla="*/ 1708116 w 11830043"/>
              <a:gd name="connsiteY6841" fmla="*/ 9871 h 6533995"/>
              <a:gd name="connsiteX6842" fmla="*/ 1698330 w 11830043"/>
              <a:gd name="connsiteY6842" fmla="*/ 19595 h 6533995"/>
              <a:gd name="connsiteX6843" fmla="*/ 1688545 w 11830043"/>
              <a:gd name="connsiteY6843" fmla="*/ 9871 h 6533995"/>
              <a:gd name="connsiteX6844" fmla="*/ 1698330 w 11830043"/>
              <a:gd name="connsiteY6844" fmla="*/ 84 h 6533995"/>
              <a:gd name="connsiteX6845" fmla="*/ 1939580 w 11830043"/>
              <a:gd name="connsiteY6845" fmla="*/ 82 h 6533995"/>
              <a:gd name="connsiteX6846" fmla="*/ 1949362 w 11830043"/>
              <a:gd name="connsiteY6846" fmla="*/ 9869 h 6533995"/>
              <a:gd name="connsiteX6847" fmla="*/ 1939580 w 11830043"/>
              <a:gd name="connsiteY6847" fmla="*/ 19593 h 6533995"/>
              <a:gd name="connsiteX6848" fmla="*/ 1929858 w 11830043"/>
              <a:gd name="connsiteY6848" fmla="*/ 9869 h 6533995"/>
              <a:gd name="connsiteX6849" fmla="*/ 1939580 w 11830043"/>
              <a:gd name="connsiteY6849" fmla="*/ 82 h 6533995"/>
              <a:gd name="connsiteX6850" fmla="*/ 2180788 w 11830043"/>
              <a:gd name="connsiteY6850" fmla="*/ 79 h 6533995"/>
              <a:gd name="connsiteX6851" fmla="*/ 2190577 w 11830043"/>
              <a:gd name="connsiteY6851" fmla="*/ 9866 h 6533995"/>
              <a:gd name="connsiteX6852" fmla="*/ 2180788 w 11830043"/>
              <a:gd name="connsiteY6852" fmla="*/ 19590 h 6533995"/>
              <a:gd name="connsiteX6853" fmla="*/ 2171080 w 11830043"/>
              <a:gd name="connsiteY6853" fmla="*/ 9866 h 6533995"/>
              <a:gd name="connsiteX6854" fmla="*/ 2180788 w 11830043"/>
              <a:gd name="connsiteY6854" fmla="*/ 79 h 6533995"/>
              <a:gd name="connsiteX6855" fmla="*/ 2422035 w 11830043"/>
              <a:gd name="connsiteY6855" fmla="*/ 76 h 6533995"/>
              <a:gd name="connsiteX6856" fmla="*/ 2431751 w 11830043"/>
              <a:gd name="connsiteY6856" fmla="*/ 9863 h 6533995"/>
              <a:gd name="connsiteX6857" fmla="*/ 2422035 w 11830043"/>
              <a:gd name="connsiteY6857" fmla="*/ 19587 h 6533995"/>
              <a:gd name="connsiteX6858" fmla="*/ 2412254 w 11830043"/>
              <a:gd name="connsiteY6858" fmla="*/ 9863 h 6533995"/>
              <a:gd name="connsiteX6859" fmla="*/ 2422035 w 11830043"/>
              <a:gd name="connsiteY6859" fmla="*/ 76 h 6533995"/>
              <a:gd name="connsiteX6860" fmla="*/ 2663272 w 11830043"/>
              <a:gd name="connsiteY6860" fmla="*/ 74 h 6533995"/>
              <a:gd name="connsiteX6861" fmla="*/ 2672996 w 11830043"/>
              <a:gd name="connsiteY6861" fmla="*/ 9861 h 6533995"/>
              <a:gd name="connsiteX6862" fmla="*/ 2663272 w 11830043"/>
              <a:gd name="connsiteY6862" fmla="*/ 19585 h 6533995"/>
              <a:gd name="connsiteX6863" fmla="*/ 2653489 w 11830043"/>
              <a:gd name="connsiteY6863" fmla="*/ 9861 h 6533995"/>
              <a:gd name="connsiteX6864" fmla="*/ 2663272 w 11830043"/>
              <a:gd name="connsiteY6864" fmla="*/ 74 h 6533995"/>
              <a:gd name="connsiteX6865" fmla="*/ 2904569 w 11830043"/>
              <a:gd name="connsiteY6865" fmla="*/ 71 h 6533995"/>
              <a:gd name="connsiteX6866" fmla="*/ 2914352 w 11830043"/>
              <a:gd name="connsiteY6866" fmla="*/ 9858 h 6533995"/>
              <a:gd name="connsiteX6867" fmla="*/ 2904569 w 11830043"/>
              <a:gd name="connsiteY6867" fmla="*/ 19582 h 6533995"/>
              <a:gd name="connsiteX6868" fmla="*/ 2894788 w 11830043"/>
              <a:gd name="connsiteY6868" fmla="*/ 9858 h 6533995"/>
              <a:gd name="connsiteX6869" fmla="*/ 2904569 w 11830043"/>
              <a:gd name="connsiteY6869" fmla="*/ 71 h 6533995"/>
              <a:gd name="connsiteX6870" fmla="*/ 3145749 w 11830043"/>
              <a:gd name="connsiteY6870" fmla="*/ 68 h 6533995"/>
              <a:gd name="connsiteX6871" fmla="*/ 3155530 w 11830043"/>
              <a:gd name="connsiteY6871" fmla="*/ 9855 h 6533995"/>
              <a:gd name="connsiteX6872" fmla="*/ 3145749 w 11830043"/>
              <a:gd name="connsiteY6872" fmla="*/ 19579 h 6533995"/>
              <a:gd name="connsiteX6873" fmla="*/ 3136030 w 11830043"/>
              <a:gd name="connsiteY6873" fmla="*/ 9855 h 6533995"/>
              <a:gd name="connsiteX6874" fmla="*/ 3145749 w 11830043"/>
              <a:gd name="connsiteY6874" fmla="*/ 68 h 6533995"/>
              <a:gd name="connsiteX6875" fmla="*/ 3386956 w 11830043"/>
              <a:gd name="connsiteY6875" fmla="*/ 66 h 6533995"/>
              <a:gd name="connsiteX6876" fmla="*/ 3396741 w 11830043"/>
              <a:gd name="connsiteY6876" fmla="*/ 9853 h 6533995"/>
              <a:gd name="connsiteX6877" fmla="*/ 3386956 w 11830043"/>
              <a:gd name="connsiteY6877" fmla="*/ 19577 h 6533995"/>
              <a:gd name="connsiteX6878" fmla="*/ 3377234 w 11830043"/>
              <a:gd name="connsiteY6878" fmla="*/ 9853 h 6533995"/>
              <a:gd name="connsiteX6879" fmla="*/ 3386956 w 11830043"/>
              <a:gd name="connsiteY6879" fmla="*/ 66 h 6533995"/>
              <a:gd name="connsiteX6880" fmla="*/ 3628209 w 11830043"/>
              <a:gd name="connsiteY6880" fmla="*/ 63 h 6533995"/>
              <a:gd name="connsiteX6881" fmla="*/ 3637930 w 11830043"/>
              <a:gd name="connsiteY6881" fmla="*/ 9850 h 6533995"/>
              <a:gd name="connsiteX6882" fmla="*/ 3628209 w 11830043"/>
              <a:gd name="connsiteY6882" fmla="*/ 19574 h 6533995"/>
              <a:gd name="connsiteX6883" fmla="*/ 3618428 w 11830043"/>
              <a:gd name="connsiteY6883" fmla="*/ 9850 h 6533995"/>
              <a:gd name="connsiteX6884" fmla="*/ 3628209 w 11830043"/>
              <a:gd name="connsiteY6884" fmla="*/ 63 h 6533995"/>
              <a:gd name="connsiteX6885" fmla="*/ 3869427 w 11830043"/>
              <a:gd name="connsiteY6885" fmla="*/ 61 h 6533995"/>
              <a:gd name="connsiteX6886" fmla="*/ 3879147 w 11830043"/>
              <a:gd name="connsiteY6886" fmla="*/ 9848 h 6533995"/>
              <a:gd name="connsiteX6887" fmla="*/ 3869427 w 11830043"/>
              <a:gd name="connsiteY6887" fmla="*/ 19572 h 6533995"/>
              <a:gd name="connsiteX6888" fmla="*/ 3859645 w 11830043"/>
              <a:gd name="connsiteY6888" fmla="*/ 9848 h 6533995"/>
              <a:gd name="connsiteX6889" fmla="*/ 3869427 w 11830043"/>
              <a:gd name="connsiteY6889" fmla="*/ 61 h 6533995"/>
              <a:gd name="connsiteX6890" fmla="*/ 4110581 w 11830043"/>
              <a:gd name="connsiteY6890" fmla="*/ 58 h 6533995"/>
              <a:gd name="connsiteX6891" fmla="*/ 4120362 w 11830043"/>
              <a:gd name="connsiteY6891" fmla="*/ 9845 h 6533995"/>
              <a:gd name="connsiteX6892" fmla="*/ 4110581 w 11830043"/>
              <a:gd name="connsiteY6892" fmla="*/ 19569 h 6533995"/>
              <a:gd name="connsiteX6893" fmla="*/ 4100797 w 11830043"/>
              <a:gd name="connsiteY6893" fmla="*/ 9845 h 6533995"/>
              <a:gd name="connsiteX6894" fmla="*/ 4110581 w 11830043"/>
              <a:gd name="connsiteY6894" fmla="*/ 58 h 6533995"/>
              <a:gd name="connsiteX6895" fmla="*/ 4351806 w 11830043"/>
              <a:gd name="connsiteY6895" fmla="*/ 55 h 6533995"/>
              <a:gd name="connsiteX6896" fmla="*/ 4361580 w 11830043"/>
              <a:gd name="connsiteY6896" fmla="*/ 9842 h 6533995"/>
              <a:gd name="connsiteX6897" fmla="*/ 4351806 w 11830043"/>
              <a:gd name="connsiteY6897" fmla="*/ 19566 h 6533995"/>
              <a:gd name="connsiteX6898" fmla="*/ 4342006 w 11830043"/>
              <a:gd name="connsiteY6898" fmla="*/ 9842 h 6533995"/>
              <a:gd name="connsiteX6899" fmla="*/ 4351806 w 11830043"/>
              <a:gd name="connsiteY6899" fmla="*/ 55 h 6533995"/>
              <a:gd name="connsiteX6900" fmla="*/ 4593017 w 11830043"/>
              <a:gd name="connsiteY6900" fmla="*/ 53 h 6533995"/>
              <a:gd name="connsiteX6901" fmla="*/ 4602795 w 11830043"/>
              <a:gd name="connsiteY6901" fmla="*/ 9840 h 6533995"/>
              <a:gd name="connsiteX6902" fmla="*/ 4593017 w 11830043"/>
              <a:gd name="connsiteY6902" fmla="*/ 19564 h 6533995"/>
              <a:gd name="connsiteX6903" fmla="*/ 4583304 w 11830043"/>
              <a:gd name="connsiteY6903" fmla="*/ 9840 h 6533995"/>
              <a:gd name="connsiteX6904" fmla="*/ 4593017 w 11830043"/>
              <a:gd name="connsiteY6904" fmla="*/ 53 h 6533995"/>
              <a:gd name="connsiteX6905" fmla="*/ 4834252 w 11830043"/>
              <a:gd name="connsiteY6905" fmla="*/ 50 h 6533995"/>
              <a:gd name="connsiteX6906" fmla="*/ 4844038 w 11830043"/>
              <a:gd name="connsiteY6906" fmla="*/ 9837 h 6533995"/>
              <a:gd name="connsiteX6907" fmla="*/ 4834252 w 11830043"/>
              <a:gd name="connsiteY6907" fmla="*/ 19561 h 6533995"/>
              <a:gd name="connsiteX6908" fmla="*/ 4824532 w 11830043"/>
              <a:gd name="connsiteY6908" fmla="*/ 9837 h 6533995"/>
              <a:gd name="connsiteX6909" fmla="*/ 4834252 w 11830043"/>
              <a:gd name="connsiteY6909" fmla="*/ 50 h 6533995"/>
              <a:gd name="connsiteX6910" fmla="*/ 5075485 w 11830043"/>
              <a:gd name="connsiteY6910" fmla="*/ 47 h 6533995"/>
              <a:gd name="connsiteX6911" fmla="*/ 5085201 w 11830043"/>
              <a:gd name="connsiteY6911" fmla="*/ 9834 h 6533995"/>
              <a:gd name="connsiteX6912" fmla="*/ 5075485 w 11830043"/>
              <a:gd name="connsiteY6912" fmla="*/ 19558 h 6533995"/>
              <a:gd name="connsiteX6913" fmla="*/ 5065704 w 11830043"/>
              <a:gd name="connsiteY6913" fmla="*/ 9834 h 6533995"/>
              <a:gd name="connsiteX6914" fmla="*/ 5075485 w 11830043"/>
              <a:gd name="connsiteY6914" fmla="*/ 47 h 6533995"/>
              <a:gd name="connsiteX6915" fmla="*/ 5316710 w 11830043"/>
              <a:gd name="connsiteY6915" fmla="*/ 45 h 6533995"/>
              <a:gd name="connsiteX6916" fmla="*/ 5326429 w 11830043"/>
              <a:gd name="connsiteY6916" fmla="*/ 9832 h 6533995"/>
              <a:gd name="connsiteX6917" fmla="*/ 5316710 w 11830043"/>
              <a:gd name="connsiteY6917" fmla="*/ 19556 h 6533995"/>
              <a:gd name="connsiteX6918" fmla="*/ 5306924 w 11830043"/>
              <a:gd name="connsiteY6918" fmla="*/ 9832 h 6533995"/>
              <a:gd name="connsiteX6919" fmla="*/ 5316710 w 11830043"/>
              <a:gd name="connsiteY6919" fmla="*/ 45 h 6533995"/>
              <a:gd name="connsiteX6920" fmla="*/ 5557991 w 11830043"/>
              <a:gd name="connsiteY6920" fmla="*/ 42 h 6533995"/>
              <a:gd name="connsiteX6921" fmla="*/ 5567774 w 11830043"/>
              <a:gd name="connsiteY6921" fmla="*/ 9829 h 6533995"/>
              <a:gd name="connsiteX6922" fmla="*/ 5557991 w 11830043"/>
              <a:gd name="connsiteY6922" fmla="*/ 19553 h 6533995"/>
              <a:gd name="connsiteX6923" fmla="*/ 5548208 w 11830043"/>
              <a:gd name="connsiteY6923" fmla="*/ 9829 h 6533995"/>
              <a:gd name="connsiteX6924" fmla="*/ 5557991 w 11830043"/>
              <a:gd name="connsiteY6924" fmla="*/ 42 h 6533995"/>
              <a:gd name="connsiteX6925" fmla="*/ 5799205 w 11830043"/>
              <a:gd name="connsiteY6925" fmla="*/ 40 h 6533995"/>
              <a:gd name="connsiteX6926" fmla="*/ 5808989 w 11830043"/>
              <a:gd name="connsiteY6926" fmla="*/ 9827 h 6533995"/>
              <a:gd name="connsiteX6927" fmla="*/ 5799205 w 11830043"/>
              <a:gd name="connsiteY6927" fmla="*/ 19551 h 6533995"/>
              <a:gd name="connsiteX6928" fmla="*/ 5789486 w 11830043"/>
              <a:gd name="connsiteY6928" fmla="*/ 9827 h 6533995"/>
              <a:gd name="connsiteX6929" fmla="*/ 5799205 w 11830043"/>
              <a:gd name="connsiteY6929" fmla="*/ 40 h 6533995"/>
              <a:gd name="connsiteX6930" fmla="*/ 6040432 w 11830043"/>
              <a:gd name="connsiteY6930" fmla="*/ 37 h 6533995"/>
              <a:gd name="connsiteX6931" fmla="*/ 6050216 w 11830043"/>
              <a:gd name="connsiteY6931" fmla="*/ 9824 h 6533995"/>
              <a:gd name="connsiteX6932" fmla="*/ 6040432 w 11830043"/>
              <a:gd name="connsiteY6932" fmla="*/ 19548 h 6533995"/>
              <a:gd name="connsiteX6933" fmla="*/ 6030712 w 11830043"/>
              <a:gd name="connsiteY6933" fmla="*/ 9824 h 6533995"/>
              <a:gd name="connsiteX6934" fmla="*/ 6040432 w 11830043"/>
              <a:gd name="connsiteY6934" fmla="*/ 37 h 6533995"/>
              <a:gd name="connsiteX6935" fmla="*/ 6281661 w 11830043"/>
              <a:gd name="connsiteY6935" fmla="*/ 34 h 6533995"/>
              <a:gd name="connsiteX6936" fmla="*/ 6291381 w 11830043"/>
              <a:gd name="connsiteY6936" fmla="*/ 9821 h 6533995"/>
              <a:gd name="connsiteX6937" fmla="*/ 6281661 w 11830043"/>
              <a:gd name="connsiteY6937" fmla="*/ 19545 h 6533995"/>
              <a:gd name="connsiteX6938" fmla="*/ 6271877 w 11830043"/>
              <a:gd name="connsiteY6938" fmla="*/ 9821 h 6533995"/>
              <a:gd name="connsiteX6939" fmla="*/ 6281661 w 11830043"/>
              <a:gd name="connsiteY6939" fmla="*/ 34 h 6533995"/>
              <a:gd name="connsiteX6940" fmla="*/ 6522889 w 11830043"/>
              <a:gd name="connsiteY6940" fmla="*/ 32 h 6533995"/>
              <a:gd name="connsiteX6941" fmla="*/ 6532610 w 11830043"/>
              <a:gd name="connsiteY6941" fmla="*/ 9819 h 6533995"/>
              <a:gd name="connsiteX6942" fmla="*/ 6522889 w 11830043"/>
              <a:gd name="connsiteY6942" fmla="*/ 19543 h 6533995"/>
              <a:gd name="connsiteX6943" fmla="*/ 6513105 w 11830043"/>
              <a:gd name="connsiteY6943" fmla="*/ 9819 h 6533995"/>
              <a:gd name="connsiteX6944" fmla="*/ 6522889 w 11830043"/>
              <a:gd name="connsiteY6944" fmla="*/ 32 h 6533995"/>
              <a:gd name="connsiteX6945" fmla="*/ 6764118 w 11830043"/>
              <a:gd name="connsiteY6945" fmla="*/ 29 h 6533995"/>
              <a:gd name="connsiteX6946" fmla="*/ 6773902 w 11830043"/>
              <a:gd name="connsiteY6946" fmla="*/ 9816 h 6533995"/>
              <a:gd name="connsiteX6947" fmla="*/ 6764118 w 11830043"/>
              <a:gd name="connsiteY6947" fmla="*/ 19540 h 6533995"/>
              <a:gd name="connsiteX6948" fmla="*/ 6754335 w 11830043"/>
              <a:gd name="connsiteY6948" fmla="*/ 9816 h 6533995"/>
              <a:gd name="connsiteX6949" fmla="*/ 6764118 w 11830043"/>
              <a:gd name="connsiteY6949" fmla="*/ 29 h 6533995"/>
              <a:gd name="connsiteX6950" fmla="*/ 7005346 w 11830043"/>
              <a:gd name="connsiteY6950" fmla="*/ 26 h 6533995"/>
              <a:gd name="connsiteX6951" fmla="*/ 7015130 w 11830043"/>
              <a:gd name="connsiteY6951" fmla="*/ 9813 h 6533995"/>
              <a:gd name="connsiteX6952" fmla="*/ 7005346 w 11830043"/>
              <a:gd name="connsiteY6952" fmla="*/ 19537 h 6533995"/>
              <a:gd name="connsiteX6953" fmla="*/ 6995626 w 11830043"/>
              <a:gd name="connsiteY6953" fmla="*/ 9813 h 6533995"/>
              <a:gd name="connsiteX6954" fmla="*/ 7005346 w 11830043"/>
              <a:gd name="connsiteY6954" fmla="*/ 26 h 6533995"/>
              <a:gd name="connsiteX6955" fmla="*/ 7246575 w 11830043"/>
              <a:gd name="connsiteY6955" fmla="*/ 24 h 6533995"/>
              <a:gd name="connsiteX6956" fmla="*/ 7256359 w 11830043"/>
              <a:gd name="connsiteY6956" fmla="*/ 9811 h 6533995"/>
              <a:gd name="connsiteX6957" fmla="*/ 7246575 w 11830043"/>
              <a:gd name="connsiteY6957" fmla="*/ 19535 h 6533995"/>
              <a:gd name="connsiteX6958" fmla="*/ 7236855 w 11830043"/>
              <a:gd name="connsiteY6958" fmla="*/ 9811 h 6533995"/>
              <a:gd name="connsiteX6959" fmla="*/ 7246575 w 11830043"/>
              <a:gd name="connsiteY6959" fmla="*/ 24 h 6533995"/>
              <a:gd name="connsiteX6960" fmla="*/ 7487803 w 11830043"/>
              <a:gd name="connsiteY6960" fmla="*/ 21 h 6533995"/>
              <a:gd name="connsiteX6961" fmla="*/ 7497524 w 11830043"/>
              <a:gd name="connsiteY6961" fmla="*/ 9808 h 6533995"/>
              <a:gd name="connsiteX6962" fmla="*/ 7487803 w 11830043"/>
              <a:gd name="connsiteY6962" fmla="*/ 19532 h 6533995"/>
              <a:gd name="connsiteX6963" fmla="*/ 7478019 w 11830043"/>
              <a:gd name="connsiteY6963" fmla="*/ 9808 h 6533995"/>
              <a:gd name="connsiteX6964" fmla="*/ 7487803 w 11830043"/>
              <a:gd name="connsiteY6964" fmla="*/ 21 h 6533995"/>
              <a:gd name="connsiteX6965" fmla="*/ 7729032 w 11830043"/>
              <a:gd name="connsiteY6965" fmla="*/ 18 h 6533995"/>
              <a:gd name="connsiteX6966" fmla="*/ 7738753 w 11830043"/>
              <a:gd name="connsiteY6966" fmla="*/ 9806 h 6533995"/>
              <a:gd name="connsiteX6967" fmla="*/ 7729032 w 11830043"/>
              <a:gd name="connsiteY6967" fmla="*/ 19529 h 6533995"/>
              <a:gd name="connsiteX6968" fmla="*/ 7719249 w 11830043"/>
              <a:gd name="connsiteY6968" fmla="*/ 9806 h 6533995"/>
              <a:gd name="connsiteX6969" fmla="*/ 7729032 w 11830043"/>
              <a:gd name="connsiteY6969" fmla="*/ 18 h 6533995"/>
              <a:gd name="connsiteX6970" fmla="*/ 7970260 w 11830043"/>
              <a:gd name="connsiteY6970" fmla="*/ 16 h 6533995"/>
              <a:gd name="connsiteX6971" fmla="*/ 7980044 w 11830043"/>
              <a:gd name="connsiteY6971" fmla="*/ 9803 h 6533995"/>
              <a:gd name="connsiteX6972" fmla="*/ 7970260 w 11830043"/>
              <a:gd name="connsiteY6972" fmla="*/ 19527 h 6533995"/>
              <a:gd name="connsiteX6973" fmla="*/ 7960477 w 11830043"/>
              <a:gd name="connsiteY6973" fmla="*/ 9803 h 6533995"/>
              <a:gd name="connsiteX6974" fmla="*/ 7970260 w 11830043"/>
              <a:gd name="connsiteY6974" fmla="*/ 16 h 6533995"/>
              <a:gd name="connsiteX6975" fmla="*/ 8211553 w 11830043"/>
              <a:gd name="connsiteY6975" fmla="*/ 13 h 6533995"/>
              <a:gd name="connsiteX6976" fmla="*/ 8221273 w 11830043"/>
              <a:gd name="connsiteY6976" fmla="*/ 9800 h 6533995"/>
              <a:gd name="connsiteX6977" fmla="*/ 8211553 w 11830043"/>
              <a:gd name="connsiteY6977" fmla="*/ 19524 h 6533995"/>
              <a:gd name="connsiteX6978" fmla="*/ 8201769 w 11830043"/>
              <a:gd name="connsiteY6978" fmla="*/ 9800 h 6533995"/>
              <a:gd name="connsiteX6979" fmla="*/ 8211553 w 11830043"/>
              <a:gd name="connsiteY6979" fmla="*/ 13 h 6533995"/>
              <a:gd name="connsiteX6980" fmla="*/ 8452781 w 11830043"/>
              <a:gd name="connsiteY6980" fmla="*/ 11 h 6533995"/>
              <a:gd name="connsiteX6981" fmla="*/ 8462566 w 11830043"/>
              <a:gd name="connsiteY6981" fmla="*/ 9798 h 6533995"/>
              <a:gd name="connsiteX6982" fmla="*/ 8452781 w 11830043"/>
              <a:gd name="connsiteY6982" fmla="*/ 19522 h 6533995"/>
              <a:gd name="connsiteX6983" fmla="*/ 8443061 w 11830043"/>
              <a:gd name="connsiteY6983" fmla="*/ 9798 h 6533995"/>
              <a:gd name="connsiteX6984" fmla="*/ 8452781 w 11830043"/>
              <a:gd name="connsiteY6984" fmla="*/ 11 h 6533995"/>
              <a:gd name="connsiteX6985" fmla="*/ 8694009 w 11830043"/>
              <a:gd name="connsiteY6985" fmla="*/ 8 h 6533995"/>
              <a:gd name="connsiteX6986" fmla="*/ 8703730 w 11830043"/>
              <a:gd name="connsiteY6986" fmla="*/ 9795 h 6533995"/>
              <a:gd name="connsiteX6987" fmla="*/ 8694009 w 11830043"/>
              <a:gd name="connsiteY6987" fmla="*/ 19519 h 6533995"/>
              <a:gd name="connsiteX6988" fmla="*/ 8684289 w 11830043"/>
              <a:gd name="connsiteY6988" fmla="*/ 9795 h 6533995"/>
              <a:gd name="connsiteX6989" fmla="*/ 8694009 w 11830043"/>
              <a:gd name="connsiteY6989" fmla="*/ 8 h 6533995"/>
              <a:gd name="connsiteX6990" fmla="*/ 8935237 w 11830043"/>
              <a:gd name="connsiteY6990" fmla="*/ 5 h 6533995"/>
              <a:gd name="connsiteX6991" fmla="*/ 8944958 w 11830043"/>
              <a:gd name="connsiteY6991" fmla="*/ 9792 h 6533995"/>
              <a:gd name="connsiteX6992" fmla="*/ 8935237 w 11830043"/>
              <a:gd name="connsiteY6992" fmla="*/ 19516 h 6533995"/>
              <a:gd name="connsiteX6993" fmla="*/ 8925454 w 11830043"/>
              <a:gd name="connsiteY6993" fmla="*/ 9792 h 6533995"/>
              <a:gd name="connsiteX6994" fmla="*/ 8935237 w 11830043"/>
              <a:gd name="connsiteY6994" fmla="*/ 5 h 6533995"/>
              <a:gd name="connsiteX6995" fmla="*/ 9176467 w 11830043"/>
              <a:gd name="connsiteY6995" fmla="*/ 3 h 6533995"/>
              <a:gd name="connsiteX6996" fmla="*/ 9186187 w 11830043"/>
              <a:gd name="connsiteY6996" fmla="*/ 9790 h 6533995"/>
              <a:gd name="connsiteX6997" fmla="*/ 9176467 w 11830043"/>
              <a:gd name="connsiteY6997" fmla="*/ 19514 h 6533995"/>
              <a:gd name="connsiteX6998" fmla="*/ 9166683 w 11830043"/>
              <a:gd name="connsiteY6998" fmla="*/ 9790 h 6533995"/>
              <a:gd name="connsiteX6999" fmla="*/ 9176467 w 11830043"/>
              <a:gd name="connsiteY6999" fmla="*/ 3 h 6533995"/>
              <a:gd name="connsiteX7000" fmla="*/ 9417695 w 11830043"/>
              <a:gd name="connsiteY7000" fmla="*/ 0 h 6533995"/>
              <a:gd name="connsiteX7001" fmla="*/ 9427416 w 11830043"/>
              <a:gd name="connsiteY7001" fmla="*/ 9787 h 6533995"/>
              <a:gd name="connsiteX7002" fmla="*/ 9417695 w 11830043"/>
              <a:gd name="connsiteY7002" fmla="*/ 19511 h 6533995"/>
              <a:gd name="connsiteX7003" fmla="*/ 9407911 w 11830043"/>
              <a:gd name="connsiteY7003" fmla="*/ 9787 h 6533995"/>
              <a:gd name="connsiteX7004" fmla="*/ 9417695 w 11830043"/>
              <a:gd name="connsiteY7004" fmla="*/ 0 h 653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Lst>
            <a:rect l="l" t="t" r="r" b="b"/>
            <a:pathLst>
              <a:path w="11830043" h="6533995">
                <a:moveTo>
                  <a:pt x="11820259" y="6514484"/>
                </a:moveTo>
                <a:cubicBezTo>
                  <a:pt x="11825659" y="6514484"/>
                  <a:pt x="11830043" y="6518805"/>
                  <a:pt x="11830043" y="6524208"/>
                </a:cubicBezTo>
                <a:cubicBezTo>
                  <a:pt x="11830043" y="6529610"/>
                  <a:pt x="11825596" y="6533995"/>
                  <a:pt x="11820259" y="6533995"/>
                </a:cubicBezTo>
                <a:cubicBezTo>
                  <a:pt x="11814922" y="6533995"/>
                  <a:pt x="11810539" y="6529546"/>
                  <a:pt x="11810539" y="6524208"/>
                </a:cubicBezTo>
                <a:cubicBezTo>
                  <a:pt x="11810539" y="6518869"/>
                  <a:pt x="11814859" y="6514484"/>
                  <a:pt x="11820259" y="6514484"/>
                </a:cubicBezTo>
                <a:close/>
                <a:moveTo>
                  <a:pt x="11579030" y="6514484"/>
                </a:moveTo>
                <a:cubicBezTo>
                  <a:pt x="11584430" y="6514484"/>
                  <a:pt x="11588815" y="6518805"/>
                  <a:pt x="11588815" y="6524208"/>
                </a:cubicBezTo>
                <a:cubicBezTo>
                  <a:pt x="11588815" y="6529610"/>
                  <a:pt x="11584367" y="6533995"/>
                  <a:pt x="11579030" y="6533995"/>
                </a:cubicBezTo>
                <a:cubicBezTo>
                  <a:pt x="11573694" y="6533995"/>
                  <a:pt x="11569310" y="6529546"/>
                  <a:pt x="11569310" y="6524208"/>
                </a:cubicBezTo>
                <a:cubicBezTo>
                  <a:pt x="11569310" y="6518869"/>
                  <a:pt x="11573630" y="6514484"/>
                  <a:pt x="11579030" y="6514484"/>
                </a:cubicBezTo>
                <a:close/>
                <a:moveTo>
                  <a:pt x="11337802" y="6514484"/>
                </a:moveTo>
                <a:cubicBezTo>
                  <a:pt x="11343202" y="6514484"/>
                  <a:pt x="11347587" y="6518805"/>
                  <a:pt x="11347587" y="6524208"/>
                </a:cubicBezTo>
                <a:cubicBezTo>
                  <a:pt x="11347587" y="6529610"/>
                  <a:pt x="11343139" y="6533995"/>
                  <a:pt x="11337802" y="6533995"/>
                </a:cubicBezTo>
                <a:cubicBezTo>
                  <a:pt x="11332466" y="6533995"/>
                  <a:pt x="11328082" y="6529546"/>
                  <a:pt x="11328082" y="6524208"/>
                </a:cubicBezTo>
                <a:cubicBezTo>
                  <a:pt x="11328082" y="6518869"/>
                  <a:pt x="11332402" y="6514484"/>
                  <a:pt x="11337802" y="6514484"/>
                </a:cubicBezTo>
                <a:close/>
                <a:moveTo>
                  <a:pt x="11096574" y="6514484"/>
                </a:moveTo>
                <a:cubicBezTo>
                  <a:pt x="11101910" y="6514484"/>
                  <a:pt x="11106294" y="6518805"/>
                  <a:pt x="11106294" y="6524208"/>
                </a:cubicBezTo>
                <a:cubicBezTo>
                  <a:pt x="11106294" y="6529610"/>
                  <a:pt x="11101974" y="6533995"/>
                  <a:pt x="11096574" y="6533995"/>
                </a:cubicBezTo>
                <a:cubicBezTo>
                  <a:pt x="11091174" y="6533995"/>
                  <a:pt x="11086790" y="6529546"/>
                  <a:pt x="11086790" y="6524208"/>
                </a:cubicBezTo>
                <a:cubicBezTo>
                  <a:pt x="11086790" y="6518869"/>
                  <a:pt x="11091174" y="6514484"/>
                  <a:pt x="11096574" y="6514484"/>
                </a:cubicBezTo>
                <a:close/>
                <a:moveTo>
                  <a:pt x="10855345" y="6514484"/>
                </a:moveTo>
                <a:cubicBezTo>
                  <a:pt x="10860682" y="6514484"/>
                  <a:pt x="10865065" y="6518805"/>
                  <a:pt x="10865065" y="6524208"/>
                </a:cubicBezTo>
                <a:cubicBezTo>
                  <a:pt x="10865065" y="6529610"/>
                  <a:pt x="10860682" y="6533995"/>
                  <a:pt x="10855345" y="6533995"/>
                </a:cubicBezTo>
                <a:cubicBezTo>
                  <a:pt x="10850008" y="6533995"/>
                  <a:pt x="10845625" y="6529546"/>
                  <a:pt x="10845625" y="6524208"/>
                </a:cubicBezTo>
                <a:cubicBezTo>
                  <a:pt x="10845625" y="6518869"/>
                  <a:pt x="10849945" y="6514484"/>
                  <a:pt x="10855345" y="6514484"/>
                </a:cubicBezTo>
                <a:close/>
                <a:moveTo>
                  <a:pt x="10614116" y="6514484"/>
                </a:moveTo>
                <a:cubicBezTo>
                  <a:pt x="10619516" y="6514484"/>
                  <a:pt x="10623901" y="6518805"/>
                  <a:pt x="10623901" y="6524208"/>
                </a:cubicBezTo>
                <a:cubicBezTo>
                  <a:pt x="10623901" y="6529610"/>
                  <a:pt x="10619454" y="6533995"/>
                  <a:pt x="10614116" y="6533995"/>
                </a:cubicBezTo>
                <a:cubicBezTo>
                  <a:pt x="10608780" y="6533995"/>
                  <a:pt x="10604396" y="6529546"/>
                  <a:pt x="10604396" y="6524208"/>
                </a:cubicBezTo>
                <a:cubicBezTo>
                  <a:pt x="10604396" y="6518869"/>
                  <a:pt x="10608716" y="6514484"/>
                  <a:pt x="10614116" y="6514484"/>
                </a:cubicBezTo>
                <a:close/>
                <a:moveTo>
                  <a:pt x="10372888" y="6514484"/>
                </a:moveTo>
                <a:cubicBezTo>
                  <a:pt x="10378288" y="6514484"/>
                  <a:pt x="10382673" y="6518805"/>
                  <a:pt x="10382673" y="6524208"/>
                </a:cubicBezTo>
                <a:cubicBezTo>
                  <a:pt x="10382673" y="6529610"/>
                  <a:pt x="10378225" y="6533995"/>
                  <a:pt x="10372888" y="6533995"/>
                </a:cubicBezTo>
                <a:cubicBezTo>
                  <a:pt x="10367552" y="6533995"/>
                  <a:pt x="10363168" y="6529546"/>
                  <a:pt x="10363168" y="6524208"/>
                </a:cubicBezTo>
                <a:cubicBezTo>
                  <a:pt x="10363168" y="6518869"/>
                  <a:pt x="10367488" y="6514484"/>
                  <a:pt x="10372888" y="6514484"/>
                </a:cubicBezTo>
                <a:close/>
                <a:moveTo>
                  <a:pt x="10131660" y="6514484"/>
                </a:moveTo>
                <a:cubicBezTo>
                  <a:pt x="10137060" y="6514484"/>
                  <a:pt x="10141444" y="6518805"/>
                  <a:pt x="10141444" y="6524208"/>
                </a:cubicBezTo>
                <a:cubicBezTo>
                  <a:pt x="10141444" y="6529610"/>
                  <a:pt x="10136997" y="6533995"/>
                  <a:pt x="10131660" y="6533995"/>
                </a:cubicBezTo>
                <a:cubicBezTo>
                  <a:pt x="10126323" y="6533995"/>
                  <a:pt x="10121940" y="6529546"/>
                  <a:pt x="10121940" y="6524208"/>
                </a:cubicBezTo>
                <a:cubicBezTo>
                  <a:pt x="10121940" y="6518869"/>
                  <a:pt x="10126260" y="6514484"/>
                  <a:pt x="10131660" y="6514484"/>
                </a:cubicBezTo>
                <a:close/>
                <a:moveTo>
                  <a:pt x="9890432" y="6514484"/>
                </a:moveTo>
                <a:cubicBezTo>
                  <a:pt x="9895768" y="6514484"/>
                  <a:pt x="9900152" y="6518805"/>
                  <a:pt x="9900152" y="6524208"/>
                </a:cubicBezTo>
                <a:cubicBezTo>
                  <a:pt x="9900152" y="6529610"/>
                  <a:pt x="9895832" y="6533995"/>
                  <a:pt x="9890432" y="6533995"/>
                </a:cubicBezTo>
                <a:cubicBezTo>
                  <a:pt x="9885031" y="6533995"/>
                  <a:pt x="9880648" y="6529546"/>
                  <a:pt x="9880648" y="6524208"/>
                </a:cubicBezTo>
                <a:cubicBezTo>
                  <a:pt x="9880648" y="6518869"/>
                  <a:pt x="9885031" y="6514484"/>
                  <a:pt x="9890432" y="6514484"/>
                </a:cubicBezTo>
                <a:close/>
                <a:moveTo>
                  <a:pt x="9649203" y="6514484"/>
                </a:moveTo>
                <a:cubicBezTo>
                  <a:pt x="9654540" y="6514484"/>
                  <a:pt x="9658923" y="6518805"/>
                  <a:pt x="9658923" y="6524208"/>
                </a:cubicBezTo>
                <a:cubicBezTo>
                  <a:pt x="9658923" y="6529610"/>
                  <a:pt x="9654540" y="6533995"/>
                  <a:pt x="9649203" y="6533995"/>
                </a:cubicBezTo>
                <a:cubicBezTo>
                  <a:pt x="9643866" y="6533995"/>
                  <a:pt x="9639483" y="6529546"/>
                  <a:pt x="9639483" y="6524208"/>
                </a:cubicBezTo>
                <a:cubicBezTo>
                  <a:pt x="9639483" y="6518869"/>
                  <a:pt x="9643803" y="6514484"/>
                  <a:pt x="9649203" y="6514484"/>
                </a:cubicBezTo>
                <a:close/>
                <a:moveTo>
                  <a:pt x="9417695" y="6514484"/>
                </a:moveTo>
                <a:cubicBezTo>
                  <a:pt x="9423031" y="6514484"/>
                  <a:pt x="9427416" y="6518805"/>
                  <a:pt x="9427416" y="6524208"/>
                </a:cubicBezTo>
                <a:cubicBezTo>
                  <a:pt x="9427416" y="6529610"/>
                  <a:pt x="9423095" y="6533995"/>
                  <a:pt x="9417695" y="6533995"/>
                </a:cubicBezTo>
                <a:cubicBezTo>
                  <a:pt x="9412295" y="6533995"/>
                  <a:pt x="9407911" y="6529546"/>
                  <a:pt x="9407911" y="6524208"/>
                </a:cubicBezTo>
                <a:cubicBezTo>
                  <a:pt x="9407911" y="6518869"/>
                  <a:pt x="9412295" y="6514484"/>
                  <a:pt x="9417695" y="6514484"/>
                </a:cubicBezTo>
                <a:close/>
                <a:moveTo>
                  <a:pt x="9176467" y="6514484"/>
                </a:moveTo>
                <a:cubicBezTo>
                  <a:pt x="9181803" y="6514484"/>
                  <a:pt x="9186187" y="6518805"/>
                  <a:pt x="9186187" y="6524208"/>
                </a:cubicBezTo>
                <a:cubicBezTo>
                  <a:pt x="9186187" y="6529610"/>
                  <a:pt x="9181867" y="6533995"/>
                  <a:pt x="9176467" y="6533995"/>
                </a:cubicBezTo>
                <a:cubicBezTo>
                  <a:pt x="9171066" y="6533995"/>
                  <a:pt x="9166683" y="6529546"/>
                  <a:pt x="9166683" y="6524208"/>
                </a:cubicBezTo>
                <a:cubicBezTo>
                  <a:pt x="9166683" y="6518869"/>
                  <a:pt x="9171066" y="6514484"/>
                  <a:pt x="9176467" y="6514484"/>
                </a:cubicBezTo>
                <a:close/>
                <a:moveTo>
                  <a:pt x="8935237" y="6514484"/>
                </a:moveTo>
                <a:cubicBezTo>
                  <a:pt x="8940574" y="6514484"/>
                  <a:pt x="8944958" y="6518805"/>
                  <a:pt x="8944958" y="6524208"/>
                </a:cubicBezTo>
                <a:cubicBezTo>
                  <a:pt x="8944958" y="6529610"/>
                  <a:pt x="8940638" y="6533995"/>
                  <a:pt x="8935237" y="6533995"/>
                </a:cubicBezTo>
                <a:cubicBezTo>
                  <a:pt x="8929837" y="6533995"/>
                  <a:pt x="8925454" y="6529546"/>
                  <a:pt x="8925454" y="6524208"/>
                </a:cubicBezTo>
                <a:cubicBezTo>
                  <a:pt x="8925454" y="6518869"/>
                  <a:pt x="8929837" y="6514484"/>
                  <a:pt x="8935237" y="6514484"/>
                </a:cubicBezTo>
                <a:close/>
                <a:moveTo>
                  <a:pt x="8694009" y="6514484"/>
                </a:moveTo>
                <a:cubicBezTo>
                  <a:pt x="8699346" y="6514484"/>
                  <a:pt x="8703730" y="6518805"/>
                  <a:pt x="8703730" y="6524208"/>
                </a:cubicBezTo>
                <a:cubicBezTo>
                  <a:pt x="8703730" y="6529610"/>
                  <a:pt x="8699346" y="6533995"/>
                  <a:pt x="8694009" y="6533995"/>
                </a:cubicBezTo>
                <a:cubicBezTo>
                  <a:pt x="8688673" y="6533995"/>
                  <a:pt x="8684289" y="6529546"/>
                  <a:pt x="8684289" y="6524208"/>
                </a:cubicBezTo>
                <a:cubicBezTo>
                  <a:pt x="8684289" y="6518869"/>
                  <a:pt x="8688609" y="6514484"/>
                  <a:pt x="8694009" y="6514484"/>
                </a:cubicBezTo>
                <a:close/>
                <a:moveTo>
                  <a:pt x="8452781" y="6514484"/>
                </a:moveTo>
                <a:cubicBezTo>
                  <a:pt x="8458181" y="6514484"/>
                  <a:pt x="8462566" y="6518805"/>
                  <a:pt x="8462566" y="6524208"/>
                </a:cubicBezTo>
                <a:cubicBezTo>
                  <a:pt x="8462566" y="6529610"/>
                  <a:pt x="8458118" y="6533995"/>
                  <a:pt x="8452781" y="6533995"/>
                </a:cubicBezTo>
                <a:cubicBezTo>
                  <a:pt x="8447445" y="6533995"/>
                  <a:pt x="8443061" y="6529546"/>
                  <a:pt x="8443061" y="6524208"/>
                </a:cubicBezTo>
                <a:cubicBezTo>
                  <a:pt x="8443061" y="6518869"/>
                  <a:pt x="8447381" y="6514484"/>
                  <a:pt x="8452781" y="6514484"/>
                </a:cubicBezTo>
                <a:close/>
                <a:moveTo>
                  <a:pt x="8211553" y="6514484"/>
                </a:moveTo>
                <a:cubicBezTo>
                  <a:pt x="8216889" y="6514484"/>
                  <a:pt x="8221273" y="6518805"/>
                  <a:pt x="8221273" y="6524208"/>
                </a:cubicBezTo>
                <a:cubicBezTo>
                  <a:pt x="8221273" y="6529610"/>
                  <a:pt x="8216953" y="6533995"/>
                  <a:pt x="8211553" y="6533995"/>
                </a:cubicBezTo>
                <a:cubicBezTo>
                  <a:pt x="8206152" y="6533995"/>
                  <a:pt x="8201769" y="6529546"/>
                  <a:pt x="8201769" y="6524208"/>
                </a:cubicBezTo>
                <a:cubicBezTo>
                  <a:pt x="8201769" y="6518869"/>
                  <a:pt x="8206152" y="6514484"/>
                  <a:pt x="8211553" y="6514484"/>
                </a:cubicBezTo>
                <a:close/>
                <a:moveTo>
                  <a:pt x="7970260" y="6514484"/>
                </a:moveTo>
                <a:cubicBezTo>
                  <a:pt x="7975661" y="6514484"/>
                  <a:pt x="7980044" y="6518805"/>
                  <a:pt x="7980044" y="6524208"/>
                </a:cubicBezTo>
                <a:cubicBezTo>
                  <a:pt x="7980044" y="6529610"/>
                  <a:pt x="7975661" y="6533995"/>
                  <a:pt x="7970260" y="6533995"/>
                </a:cubicBezTo>
                <a:cubicBezTo>
                  <a:pt x="7964860" y="6533995"/>
                  <a:pt x="7960477" y="6529546"/>
                  <a:pt x="7960477" y="6524208"/>
                </a:cubicBezTo>
                <a:cubicBezTo>
                  <a:pt x="7960477" y="6518869"/>
                  <a:pt x="7964860" y="6514484"/>
                  <a:pt x="7970260" y="6514484"/>
                </a:cubicBezTo>
                <a:close/>
                <a:moveTo>
                  <a:pt x="7729032" y="6514484"/>
                </a:moveTo>
                <a:cubicBezTo>
                  <a:pt x="7734369" y="6514484"/>
                  <a:pt x="7738753" y="6518805"/>
                  <a:pt x="7738753" y="6524208"/>
                </a:cubicBezTo>
                <a:cubicBezTo>
                  <a:pt x="7738753" y="6529610"/>
                  <a:pt x="7734432" y="6533995"/>
                  <a:pt x="7729032" y="6533995"/>
                </a:cubicBezTo>
                <a:cubicBezTo>
                  <a:pt x="7723632" y="6533995"/>
                  <a:pt x="7719249" y="6529546"/>
                  <a:pt x="7719249" y="6524208"/>
                </a:cubicBezTo>
                <a:cubicBezTo>
                  <a:pt x="7719249" y="6518869"/>
                  <a:pt x="7723632" y="6514484"/>
                  <a:pt x="7729032" y="6514484"/>
                </a:cubicBezTo>
                <a:close/>
                <a:moveTo>
                  <a:pt x="7487803" y="6514484"/>
                </a:moveTo>
                <a:cubicBezTo>
                  <a:pt x="7493139" y="6514484"/>
                  <a:pt x="7497524" y="6518805"/>
                  <a:pt x="7497524" y="6524208"/>
                </a:cubicBezTo>
                <a:cubicBezTo>
                  <a:pt x="7497524" y="6529610"/>
                  <a:pt x="7493203" y="6533995"/>
                  <a:pt x="7487803" y="6533995"/>
                </a:cubicBezTo>
                <a:cubicBezTo>
                  <a:pt x="7482403" y="6533995"/>
                  <a:pt x="7478019" y="6529546"/>
                  <a:pt x="7478019" y="6524208"/>
                </a:cubicBezTo>
                <a:cubicBezTo>
                  <a:pt x="7478019" y="6518869"/>
                  <a:pt x="7482403" y="6514484"/>
                  <a:pt x="7487803" y="6514484"/>
                </a:cubicBezTo>
                <a:close/>
                <a:moveTo>
                  <a:pt x="7246575" y="6514484"/>
                </a:moveTo>
                <a:cubicBezTo>
                  <a:pt x="7251975" y="6514484"/>
                  <a:pt x="7256359" y="6518805"/>
                  <a:pt x="7256359" y="6524208"/>
                </a:cubicBezTo>
                <a:cubicBezTo>
                  <a:pt x="7256359" y="6529610"/>
                  <a:pt x="7251912" y="6533995"/>
                  <a:pt x="7246575" y="6533995"/>
                </a:cubicBezTo>
                <a:cubicBezTo>
                  <a:pt x="7241238" y="6533995"/>
                  <a:pt x="7236855" y="6529546"/>
                  <a:pt x="7236855" y="6524208"/>
                </a:cubicBezTo>
                <a:cubicBezTo>
                  <a:pt x="7236855" y="6518869"/>
                  <a:pt x="7241175" y="6514484"/>
                  <a:pt x="7246575" y="6514484"/>
                </a:cubicBezTo>
                <a:close/>
                <a:moveTo>
                  <a:pt x="7005346" y="6514484"/>
                </a:moveTo>
                <a:cubicBezTo>
                  <a:pt x="7010746" y="6514484"/>
                  <a:pt x="7015130" y="6518805"/>
                  <a:pt x="7015130" y="6524208"/>
                </a:cubicBezTo>
                <a:cubicBezTo>
                  <a:pt x="7015130" y="6529610"/>
                  <a:pt x="7010683" y="6533995"/>
                  <a:pt x="7005346" y="6533995"/>
                </a:cubicBezTo>
                <a:cubicBezTo>
                  <a:pt x="7000009" y="6533995"/>
                  <a:pt x="6995626" y="6529546"/>
                  <a:pt x="6995626" y="6524208"/>
                </a:cubicBezTo>
                <a:cubicBezTo>
                  <a:pt x="6995626" y="6518869"/>
                  <a:pt x="6999946" y="6514484"/>
                  <a:pt x="7005346" y="6514484"/>
                </a:cubicBezTo>
                <a:close/>
                <a:moveTo>
                  <a:pt x="6764118" y="6514484"/>
                </a:moveTo>
                <a:cubicBezTo>
                  <a:pt x="6769518" y="6514484"/>
                  <a:pt x="6773902" y="6518805"/>
                  <a:pt x="6773902" y="6524208"/>
                </a:cubicBezTo>
                <a:cubicBezTo>
                  <a:pt x="6773902" y="6529610"/>
                  <a:pt x="6769518" y="6533995"/>
                  <a:pt x="6764118" y="6533995"/>
                </a:cubicBezTo>
                <a:cubicBezTo>
                  <a:pt x="6758718" y="6533995"/>
                  <a:pt x="6754335" y="6529546"/>
                  <a:pt x="6754335" y="6524208"/>
                </a:cubicBezTo>
                <a:cubicBezTo>
                  <a:pt x="6754335" y="6518869"/>
                  <a:pt x="6758718" y="6514484"/>
                  <a:pt x="6764118" y="6514484"/>
                </a:cubicBezTo>
                <a:close/>
                <a:moveTo>
                  <a:pt x="6522889" y="6514484"/>
                </a:moveTo>
                <a:cubicBezTo>
                  <a:pt x="6528225" y="6514484"/>
                  <a:pt x="6532610" y="6518805"/>
                  <a:pt x="6532610" y="6524208"/>
                </a:cubicBezTo>
                <a:cubicBezTo>
                  <a:pt x="6532610" y="6529610"/>
                  <a:pt x="6528289" y="6533995"/>
                  <a:pt x="6522889" y="6533995"/>
                </a:cubicBezTo>
                <a:cubicBezTo>
                  <a:pt x="6517489" y="6533995"/>
                  <a:pt x="6513105" y="6529546"/>
                  <a:pt x="6513105" y="6524208"/>
                </a:cubicBezTo>
                <a:cubicBezTo>
                  <a:pt x="6513105" y="6518869"/>
                  <a:pt x="6517489" y="6514484"/>
                  <a:pt x="6522889" y="6514484"/>
                </a:cubicBezTo>
                <a:close/>
                <a:moveTo>
                  <a:pt x="6281661" y="6514484"/>
                </a:moveTo>
                <a:cubicBezTo>
                  <a:pt x="6286997" y="6514484"/>
                  <a:pt x="6291381" y="6518805"/>
                  <a:pt x="6291381" y="6524208"/>
                </a:cubicBezTo>
                <a:cubicBezTo>
                  <a:pt x="6291381" y="6529610"/>
                  <a:pt x="6287061" y="6533995"/>
                  <a:pt x="6281661" y="6533995"/>
                </a:cubicBezTo>
                <a:cubicBezTo>
                  <a:pt x="6276261" y="6533995"/>
                  <a:pt x="6271877" y="6529546"/>
                  <a:pt x="6271877" y="6524208"/>
                </a:cubicBezTo>
                <a:cubicBezTo>
                  <a:pt x="6271877" y="6518869"/>
                  <a:pt x="6276261" y="6514484"/>
                  <a:pt x="6281661" y="6514484"/>
                </a:cubicBezTo>
                <a:close/>
                <a:moveTo>
                  <a:pt x="6040432" y="6514484"/>
                </a:moveTo>
                <a:cubicBezTo>
                  <a:pt x="6045832" y="6514484"/>
                  <a:pt x="6050216" y="6518805"/>
                  <a:pt x="6050216" y="6524208"/>
                </a:cubicBezTo>
                <a:cubicBezTo>
                  <a:pt x="6050216" y="6529610"/>
                  <a:pt x="6045769" y="6533995"/>
                  <a:pt x="6040432" y="6533995"/>
                </a:cubicBezTo>
                <a:cubicBezTo>
                  <a:pt x="6035095" y="6533995"/>
                  <a:pt x="6030712" y="6529546"/>
                  <a:pt x="6030712" y="6524208"/>
                </a:cubicBezTo>
                <a:cubicBezTo>
                  <a:pt x="6030712" y="6518869"/>
                  <a:pt x="6035032" y="6514484"/>
                  <a:pt x="6040432" y="6514484"/>
                </a:cubicBezTo>
                <a:close/>
                <a:moveTo>
                  <a:pt x="5799205" y="6514484"/>
                </a:moveTo>
                <a:cubicBezTo>
                  <a:pt x="5804606" y="6514484"/>
                  <a:pt x="5808989" y="6518805"/>
                  <a:pt x="5808989" y="6524208"/>
                </a:cubicBezTo>
                <a:cubicBezTo>
                  <a:pt x="5808989" y="6529610"/>
                  <a:pt x="5804542" y="6533995"/>
                  <a:pt x="5799205" y="6533995"/>
                </a:cubicBezTo>
                <a:cubicBezTo>
                  <a:pt x="5793870" y="6533995"/>
                  <a:pt x="5789486" y="6529546"/>
                  <a:pt x="5789486" y="6524208"/>
                </a:cubicBezTo>
                <a:cubicBezTo>
                  <a:pt x="5789486" y="6518869"/>
                  <a:pt x="5793806" y="6514484"/>
                  <a:pt x="5799205" y="6514484"/>
                </a:cubicBezTo>
                <a:close/>
                <a:moveTo>
                  <a:pt x="5557992" y="6514484"/>
                </a:moveTo>
                <a:cubicBezTo>
                  <a:pt x="5563392" y="6514484"/>
                  <a:pt x="5567774" y="6518805"/>
                  <a:pt x="5567774" y="6524208"/>
                </a:cubicBezTo>
                <a:cubicBezTo>
                  <a:pt x="5567774" y="6529610"/>
                  <a:pt x="5563392" y="6533995"/>
                  <a:pt x="5557992" y="6533995"/>
                </a:cubicBezTo>
                <a:cubicBezTo>
                  <a:pt x="5552593" y="6533995"/>
                  <a:pt x="5548208" y="6529546"/>
                  <a:pt x="5548208" y="6524208"/>
                </a:cubicBezTo>
                <a:cubicBezTo>
                  <a:pt x="5548208" y="6518869"/>
                  <a:pt x="5552593" y="6514484"/>
                  <a:pt x="5557992" y="6514484"/>
                </a:cubicBezTo>
                <a:close/>
                <a:moveTo>
                  <a:pt x="5316710" y="6514484"/>
                </a:moveTo>
                <a:cubicBezTo>
                  <a:pt x="5322044" y="6514484"/>
                  <a:pt x="5326432" y="6518805"/>
                  <a:pt x="5326432" y="6524208"/>
                </a:cubicBezTo>
                <a:cubicBezTo>
                  <a:pt x="5326432" y="6529610"/>
                  <a:pt x="5322107" y="6533995"/>
                  <a:pt x="5316710" y="6533995"/>
                </a:cubicBezTo>
                <a:cubicBezTo>
                  <a:pt x="5311316" y="6533995"/>
                  <a:pt x="5306926" y="6529546"/>
                  <a:pt x="5306926" y="6524208"/>
                </a:cubicBezTo>
                <a:cubicBezTo>
                  <a:pt x="5306926" y="6518869"/>
                  <a:pt x="5311316" y="6514484"/>
                  <a:pt x="5316710" y="6514484"/>
                </a:cubicBezTo>
                <a:close/>
                <a:moveTo>
                  <a:pt x="5075486" y="6514484"/>
                </a:moveTo>
                <a:cubicBezTo>
                  <a:pt x="5080820" y="6514484"/>
                  <a:pt x="5085203" y="6518805"/>
                  <a:pt x="5085203" y="6524208"/>
                </a:cubicBezTo>
                <a:cubicBezTo>
                  <a:pt x="5085203" y="6529610"/>
                  <a:pt x="5080885" y="6533995"/>
                  <a:pt x="5075486" y="6533995"/>
                </a:cubicBezTo>
                <a:cubicBezTo>
                  <a:pt x="5070089" y="6533995"/>
                  <a:pt x="5065707" y="6529546"/>
                  <a:pt x="5065707" y="6524208"/>
                </a:cubicBezTo>
                <a:cubicBezTo>
                  <a:pt x="5065707" y="6518869"/>
                  <a:pt x="5070089" y="6514484"/>
                  <a:pt x="5075486" y="6514484"/>
                </a:cubicBezTo>
                <a:close/>
                <a:moveTo>
                  <a:pt x="4834252" y="6514484"/>
                </a:moveTo>
                <a:cubicBezTo>
                  <a:pt x="4839658" y="6514484"/>
                  <a:pt x="4844040" y="6518805"/>
                  <a:pt x="4844040" y="6524208"/>
                </a:cubicBezTo>
                <a:cubicBezTo>
                  <a:pt x="4844040" y="6529610"/>
                  <a:pt x="4839595" y="6533995"/>
                  <a:pt x="4834252" y="6533995"/>
                </a:cubicBezTo>
                <a:cubicBezTo>
                  <a:pt x="4828917" y="6533995"/>
                  <a:pt x="4824534" y="6529546"/>
                  <a:pt x="4824534" y="6524208"/>
                </a:cubicBezTo>
                <a:cubicBezTo>
                  <a:pt x="4824534" y="6518869"/>
                  <a:pt x="4828853" y="6514484"/>
                  <a:pt x="4834252" y="6514484"/>
                </a:cubicBezTo>
                <a:close/>
                <a:moveTo>
                  <a:pt x="4593019" y="6514484"/>
                </a:moveTo>
                <a:cubicBezTo>
                  <a:pt x="4598416" y="6514484"/>
                  <a:pt x="4602795" y="6518805"/>
                  <a:pt x="4602795" y="6524208"/>
                </a:cubicBezTo>
                <a:cubicBezTo>
                  <a:pt x="4602795" y="6529610"/>
                  <a:pt x="4598353" y="6533995"/>
                  <a:pt x="4593019" y="6533995"/>
                </a:cubicBezTo>
                <a:cubicBezTo>
                  <a:pt x="4587686" y="6533995"/>
                  <a:pt x="4583304" y="6529546"/>
                  <a:pt x="4583304" y="6524208"/>
                </a:cubicBezTo>
                <a:cubicBezTo>
                  <a:pt x="4583304" y="6518869"/>
                  <a:pt x="4587622" y="6514484"/>
                  <a:pt x="4593019" y="6514484"/>
                </a:cubicBezTo>
                <a:close/>
                <a:moveTo>
                  <a:pt x="4351806" y="6514484"/>
                </a:moveTo>
                <a:cubicBezTo>
                  <a:pt x="4357195" y="6514484"/>
                  <a:pt x="4361580" y="6518805"/>
                  <a:pt x="4361580" y="6524208"/>
                </a:cubicBezTo>
                <a:cubicBezTo>
                  <a:pt x="4361580" y="6529610"/>
                  <a:pt x="4357195" y="6533995"/>
                  <a:pt x="4351806" y="6533995"/>
                </a:cubicBezTo>
                <a:cubicBezTo>
                  <a:pt x="4346397" y="6533995"/>
                  <a:pt x="4342006" y="6529546"/>
                  <a:pt x="4342006" y="6524208"/>
                </a:cubicBezTo>
                <a:cubicBezTo>
                  <a:pt x="4342006" y="6518869"/>
                  <a:pt x="4346397" y="6514484"/>
                  <a:pt x="4351806" y="6514484"/>
                </a:cubicBezTo>
                <a:close/>
                <a:moveTo>
                  <a:pt x="4110583" y="6514484"/>
                </a:moveTo>
                <a:cubicBezTo>
                  <a:pt x="4115986" y="6514484"/>
                  <a:pt x="4120362" y="6518805"/>
                  <a:pt x="4120362" y="6524208"/>
                </a:cubicBezTo>
                <a:cubicBezTo>
                  <a:pt x="4120362" y="6529610"/>
                  <a:pt x="4115986" y="6533995"/>
                  <a:pt x="4110583" y="6533995"/>
                </a:cubicBezTo>
                <a:cubicBezTo>
                  <a:pt x="4105185" y="6533995"/>
                  <a:pt x="4100801" y="6529546"/>
                  <a:pt x="4100801" y="6524208"/>
                </a:cubicBezTo>
                <a:cubicBezTo>
                  <a:pt x="4100801" y="6518869"/>
                  <a:pt x="4105185" y="6514484"/>
                  <a:pt x="4110583" y="6514484"/>
                </a:cubicBezTo>
                <a:close/>
                <a:moveTo>
                  <a:pt x="3869432" y="6514484"/>
                </a:moveTo>
                <a:cubicBezTo>
                  <a:pt x="3874767" y="6514484"/>
                  <a:pt x="3879151" y="6518805"/>
                  <a:pt x="3879151" y="6524208"/>
                </a:cubicBezTo>
                <a:cubicBezTo>
                  <a:pt x="3879151" y="6529610"/>
                  <a:pt x="3874831" y="6533995"/>
                  <a:pt x="3869432" y="6533995"/>
                </a:cubicBezTo>
                <a:cubicBezTo>
                  <a:pt x="3864033" y="6533995"/>
                  <a:pt x="3859650" y="6529546"/>
                  <a:pt x="3859650" y="6524208"/>
                </a:cubicBezTo>
                <a:cubicBezTo>
                  <a:pt x="3859650" y="6518869"/>
                  <a:pt x="3864033" y="6514484"/>
                  <a:pt x="3869432" y="6514484"/>
                </a:cubicBezTo>
                <a:close/>
                <a:moveTo>
                  <a:pt x="3628215" y="6514484"/>
                </a:moveTo>
                <a:cubicBezTo>
                  <a:pt x="3633533" y="6514484"/>
                  <a:pt x="3637936" y="6518805"/>
                  <a:pt x="3637936" y="6524208"/>
                </a:cubicBezTo>
                <a:cubicBezTo>
                  <a:pt x="3637936" y="6529610"/>
                  <a:pt x="3633597" y="6533995"/>
                  <a:pt x="3628215" y="6533995"/>
                </a:cubicBezTo>
                <a:cubicBezTo>
                  <a:pt x="3622815" y="6533995"/>
                  <a:pt x="3618433" y="6529546"/>
                  <a:pt x="3618433" y="6524208"/>
                </a:cubicBezTo>
                <a:cubicBezTo>
                  <a:pt x="3618433" y="6518869"/>
                  <a:pt x="3622815" y="6514484"/>
                  <a:pt x="3628215" y="6514484"/>
                </a:cubicBezTo>
                <a:close/>
                <a:moveTo>
                  <a:pt x="3386960" y="6514484"/>
                </a:moveTo>
                <a:cubicBezTo>
                  <a:pt x="3392361" y="6514484"/>
                  <a:pt x="3396746" y="6518805"/>
                  <a:pt x="3396746" y="6524208"/>
                </a:cubicBezTo>
                <a:cubicBezTo>
                  <a:pt x="3396746" y="6529610"/>
                  <a:pt x="3392298" y="6533995"/>
                  <a:pt x="3386960" y="6533995"/>
                </a:cubicBezTo>
                <a:cubicBezTo>
                  <a:pt x="3381623" y="6533995"/>
                  <a:pt x="3377238" y="6529546"/>
                  <a:pt x="3377238" y="6524208"/>
                </a:cubicBezTo>
                <a:cubicBezTo>
                  <a:pt x="3377238" y="6518869"/>
                  <a:pt x="3381559" y="6514484"/>
                  <a:pt x="3386960" y="6514484"/>
                </a:cubicBezTo>
                <a:close/>
                <a:moveTo>
                  <a:pt x="3145752" y="6514484"/>
                </a:moveTo>
                <a:cubicBezTo>
                  <a:pt x="3151152" y="6514484"/>
                  <a:pt x="3155535" y="6518805"/>
                  <a:pt x="3155535" y="6524208"/>
                </a:cubicBezTo>
                <a:cubicBezTo>
                  <a:pt x="3155535" y="6529610"/>
                  <a:pt x="3151088" y="6533995"/>
                  <a:pt x="3145752" y="6533995"/>
                </a:cubicBezTo>
                <a:cubicBezTo>
                  <a:pt x="3140418" y="6533995"/>
                  <a:pt x="3136035" y="6529546"/>
                  <a:pt x="3136035" y="6524208"/>
                </a:cubicBezTo>
                <a:cubicBezTo>
                  <a:pt x="3136035" y="6518869"/>
                  <a:pt x="3140354" y="6514484"/>
                  <a:pt x="3145752" y="6514484"/>
                </a:cubicBezTo>
                <a:close/>
                <a:moveTo>
                  <a:pt x="2904575" y="6514484"/>
                </a:moveTo>
                <a:cubicBezTo>
                  <a:pt x="2909975" y="6514484"/>
                  <a:pt x="2914358" y="6518805"/>
                  <a:pt x="2914358" y="6524208"/>
                </a:cubicBezTo>
                <a:cubicBezTo>
                  <a:pt x="2914358" y="6529610"/>
                  <a:pt x="2909975" y="6533995"/>
                  <a:pt x="2904575" y="6533995"/>
                </a:cubicBezTo>
                <a:cubicBezTo>
                  <a:pt x="2899177" y="6533995"/>
                  <a:pt x="2894794" y="6529546"/>
                  <a:pt x="2894794" y="6524208"/>
                </a:cubicBezTo>
                <a:cubicBezTo>
                  <a:pt x="2894794" y="6518869"/>
                  <a:pt x="2899177" y="6514484"/>
                  <a:pt x="2904575" y="6514484"/>
                </a:cubicBezTo>
                <a:close/>
                <a:moveTo>
                  <a:pt x="2663280" y="6514484"/>
                </a:moveTo>
                <a:cubicBezTo>
                  <a:pt x="2668615" y="6514484"/>
                  <a:pt x="2673000" y="6518805"/>
                  <a:pt x="2673000" y="6524208"/>
                </a:cubicBezTo>
                <a:cubicBezTo>
                  <a:pt x="2673000" y="6529610"/>
                  <a:pt x="2668677" y="6533995"/>
                  <a:pt x="2663280" y="6533995"/>
                </a:cubicBezTo>
                <a:cubicBezTo>
                  <a:pt x="2657878" y="6533995"/>
                  <a:pt x="2653494" y="6529546"/>
                  <a:pt x="2653494" y="6524208"/>
                </a:cubicBezTo>
                <a:cubicBezTo>
                  <a:pt x="2653494" y="6518869"/>
                  <a:pt x="2657878" y="6514484"/>
                  <a:pt x="2663280" y="6514484"/>
                </a:cubicBezTo>
                <a:close/>
                <a:moveTo>
                  <a:pt x="2422040" y="6514484"/>
                </a:moveTo>
                <a:cubicBezTo>
                  <a:pt x="2427374" y="6514484"/>
                  <a:pt x="2431756" y="6518805"/>
                  <a:pt x="2431756" y="6524208"/>
                </a:cubicBezTo>
                <a:cubicBezTo>
                  <a:pt x="2431756" y="6529610"/>
                  <a:pt x="2427438" y="6533995"/>
                  <a:pt x="2422040" y="6533995"/>
                </a:cubicBezTo>
                <a:cubicBezTo>
                  <a:pt x="2416642" y="6533995"/>
                  <a:pt x="2412260" y="6529546"/>
                  <a:pt x="2412260" y="6524208"/>
                </a:cubicBezTo>
                <a:cubicBezTo>
                  <a:pt x="2412260" y="6518869"/>
                  <a:pt x="2416642" y="6514484"/>
                  <a:pt x="2422040" y="6514484"/>
                </a:cubicBezTo>
                <a:close/>
                <a:moveTo>
                  <a:pt x="2180796" y="6514484"/>
                </a:moveTo>
                <a:cubicBezTo>
                  <a:pt x="2186202" y="6514484"/>
                  <a:pt x="2190583" y="6518805"/>
                  <a:pt x="2190583" y="6524208"/>
                </a:cubicBezTo>
                <a:cubicBezTo>
                  <a:pt x="2190583" y="6529610"/>
                  <a:pt x="2186136" y="6533995"/>
                  <a:pt x="2180796" y="6533995"/>
                </a:cubicBezTo>
                <a:cubicBezTo>
                  <a:pt x="2175475" y="6533995"/>
                  <a:pt x="2171087" y="6529546"/>
                  <a:pt x="2171087" y="6524208"/>
                </a:cubicBezTo>
                <a:cubicBezTo>
                  <a:pt x="2171087" y="6518869"/>
                  <a:pt x="2175413" y="6514484"/>
                  <a:pt x="2180796" y="6514484"/>
                </a:cubicBezTo>
                <a:close/>
                <a:moveTo>
                  <a:pt x="1939584" y="6514484"/>
                </a:moveTo>
                <a:cubicBezTo>
                  <a:pt x="1944983" y="6514484"/>
                  <a:pt x="1949368" y="6518805"/>
                  <a:pt x="1949368" y="6524208"/>
                </a:cubicBezTo>
                <a:cubicBezTo>
                  <a:pt x="1949368" y="6529610"/>
                  <a:pt x="1944920" y="6533995"/>
                  <a:pt x="1939584" y="6533995"/>
                </a:cubicBezTo>
                <a:cubicBezTo>
                  <a:pt x="1934247" y="6533995"/>
                  <a:pt x="1929862" y="6529546"/>
                  <a:pt x="1929862" y="6524208"/>
                </a:cubicBezTo>
                <a:cubicBezTo>
                  <a:pt x="1929862" y="6518869"/>
                  <a:pt x="1934184" y="6514484"/>
                  <a:pt x="1939584" y="6514484"/>
                </a:cubicBezTo>
                <a:close/>
                <a:moveTo>
                  <a:pt x="1698333" y="6514484"/>
                </a:moveTo>
                <a:cubicBezTo>
                  <a:pt x="1703735" y="6514484"/>
                  <a:pt x="1708119" y="6518805"/>
                  <a:pt x="1708119" y="6524208"/>
                </a:cubicBezTo>
                <a:cubicBezTo>
                  <a:pt x="1708119" y="6529610"/>
                  <a:pt x="1703735" y="6533995"/>
                  <a:pt x="1698333" y="6533995"/>
                </a:cubicBezTo>
                <a:cubicBezTo>
                  <a:pt x="1692932" y="6533995"/>
                  <a:pt x="1688549" y="6529546"/>
                  <a:pt x="1688549" y="6524208"/>
                </a:cubicBezTo>
                <a:cubicBezTo>
                  <a:pt x="1688549" y="6518869"/>
                  <a:pt x="1692932" y="6514484"/>
                  <a:pt x="1698333" y="6514484"/>
                </a:cubicBezTo>
                <a:close/>
                <a:moveTo>
                  <a:pt x="1457109" y="6514484"/>
                </a:moveTo>
                <a:cubicBezTo>
                  <a:pt x="1462445" y="6514484"/>
                  <a:pt x="1466829" y="6518805"/>
                  <a:pt x="1466829" y="6524208"/>
                </a:cubicBezTo>
                <a:cubicBezTo>
                  <a:pt x="1466829" y="6529610"/>
                  <a:pt x="1462509" y="6533995"/>
                  <a:pt x="1457109" y="6533995"/>
                </a:cubicBezTo>
                <a:cubicBezTo>
                  <a:pt x="1451709" y="6533995"/>
                  <a:pt x="1447325" y="6529546"/>
                  <a:pt x="1447325" y="6524208"/>
                </a:cubicBezTo>
                <a:cubicBezTo>
                  <a:pt x="1447325" y="6518869"/>
                  <a:pt x="1451709" y="6514484"/>
                  <a:pt x="1457109" y="6514484"/>
                </a:cubicBezTo>
                <a:close/>
                <a:moveTo>
                  <a:pt x="1215888" y="6514484"/>
                </a:moveTo>
                <a:cubicBezTo>
                  <a:pt x="1221288" y="6514484"/>
                  <a:pt x="1225672" y="6518805"/>
                  <a:pt x="1225672" y="6524208"/>
                </a:cubicBezTo>
                <a:cubicBezTo>
                  <a:pt x="1225672" y="6529610"/>
                  <a:pt x="1221225" y="6533995"/>
                  <a:pt x="1215888" y="6533995"/>
                </a:cubicBezTo>
                <a:cubicBezTo>
                  <a:pt x="1210552" y="6533995"/>
                  <a:pt x="1206168" y="6529546"/>
                  <a:pt x="1206168" y="6524208"/>
                </a:cubicBezTo>
                <a:cubicBezTo>
                  <a:pt x="1206168" y="6518869"/>
                  <a:pt x="1210488" y="6514484"/>
                  <a:pt x="1215888" y="6514484"/>
                </a:cubicBezTo>
                <a:close/>
                <a:moveTo>
                  <a:pt x="974668" y="6514484"/>
                </a:moveTo>
                <a:cubicBezTo>
                  <a:pt x="980068" y="6514484"/>
                  <a:pt x="984452" y="6518805"/>
                  <a:pt x="984452" y="6524208"/>
                </a:cubicBezTo>
                <a:cubicBezTo>
                  <a:pt x="984452" y="6529610"/>
                  <a:pt x="980005" y="6533995"/>
                  <a:pt x="974668" y="6533995"/>
                </a:cubicBezTo>
                <a:cubicBezTo>
                  <a:pt x="969332" y="6533995"/>
                  <a:pt x="964948" y="6529546"/>
                  <a:pt x="964948" y="6524208"/>
                </a:cubicBezTo>
                <a:cubicBezTo>
                  <a:pt x="964948" y="6518869"/>
                  <a:pt x="969268" y="6514484"/>
                  <a:pt x="974668" y="6514484"/>
                </a:cubicBezTo>
                <a:close/>
                <a:moveTo>
                  <a:pt x="733448" y="6514484"/>
                </a:moveTo>
                <a:cubicBezTo>
                  <a:pt x="738784" y="6514484"/>
                  <a:pt x="743168" y="6518805"/>
                  <a:pt x="743168" y="6524208"/>
                </a:cubicBezTo>
                <a:cubicBezTo>
                  <a:pt x="743168" y="6529610"/>
                  <a:pt x="738848" y="6533995"/>
                  <a:pt x="733448" y="6533995"/>
                </a:cubicBezTo>
                <a:cubicBezTo>
                  <a:pt x="728048" y="6533995"/>
                  <a:pt x="723664" y="6529546"/>
                  <a:pt x="723664" y="6524208"/>
                </a:cubicBezTo>
                <a:cubicBezTo>
                  <a:pt x="723664" y="6518869"/>
                  <a:pt x="728048" y="6514484"/>
                  <a:pt x="733448" y="6514484"/>
                </a:cubicBezTo>
                <a:close/>
                <a:moveTo>
                  <a:pt x="492227" y="6514484"/>
                </a:moveTo>
                <a:cubicBezTo>
                  <a:pt x="497563" y="6514484"/>
                  <a:pt x="501947" y="6518805"/>
                  <a:pt x="501947" y="6524208"/>
                </a:cubicBezTo>
                <a:cubicBezTo>
                  <a:pt x="501947" y="6529610"/>
                  <a:pt x="497627" y="6533995"/>
                  <a:pt x="492227" y="6533995"/>
                </a:cubicBezTo>
                <a:cubicBezTo>
                  <a:pt x="486827" y="6533995"/>
                  <a:pt x="482443" y="6529546"/>
                  <a:pt x="482443" y="6524208"/>
                </a:cubicBezTo>
                <a:cubicBezTo>
                  <a:pt x="482443" y="6518869"/>
                  <a:pt x="486827" y="6514484"/>
                  <a:pt x="492227" y="6514484"/>
                </a:cubicBezTo>
                <a:close/>
                <a:moveTo>
                  <a:pt x="251008" y="6514484"/>
                </a:moveTo>
                <a:cubicBezTo>
                  <a:pt x="256407" y="6514484"/>
                  <a:pt x="260791" y="6518805"/>
                  <a:pt x="260791" y="6524208"/>
                </a:cubicBezTo>
                <a:cubicBezTo>
                  <a:pt x="260791" y="6529610"/>
                  <a:pt x="256345" y="6533995"/>
                  <a:pt x="251008" y="6533995"/>
                </a:cubicBezTo>
                <a:cubicBezTo>
                  <a:pt x="245672" y="6533995"/>
                  <a:pt x="241288" y="6529546"/>
                  <a:pt x="241288" y="6524208"/>
                </a:cubicBezTo>
                <a:cubicBezTo>
                  <a:pt x="241288" y="6518869"/>
                  <a:pt x="245608" y="6514484"/>
                  <a:pt x="251008" y="6514484"/>
                </a:cubicBezTo>
                <a:close/>
                <a:moveTo>
                  <a:pt x="9724" y="6514484"/>
                </a:moveTo>
                <a:cubicBezTo>
                  <a:pt x="15124" y="6514484"/>
                  <a:pt x="19508" y="6518805"/>
                  <a:pt x="19508" y="6524208"/>
                </a:cubicBezTo>
                <a:cubicBezTo>
                  <a:pt x="19508" y="6529610"/>
                  <a:pt x="15061" y="6533995"/>
                  <a:pt x="9724" y="6533995"/>
                </a:cubicBezTo>
                <a:cubicBezTo>
                  <a:pt x="4388" y="6533995"/>
                  <a:pt x="5" y="6529546"/>
                  <a:pt x="5" y="6524208"/>
                </a:cubicBezTo>
                <a:cubicBezTo>
                  <a:pt x="5" y="6518869"/>
                  <a:pt x="4325" y="6514484"/>
                  <a:pt x="9724" y="6514484"/>
                </a:cubicBezTo>
                <a:close/>
                <a:moveTo>
                  <a:pt x="11820259" y="6273169"/>
                </a:moveTo>
                <a:cubicBezTo>
                  <a:pt x="11825659" y="6273169"/>
                  <a:pt x="11830043" y="6277491"/>
                  <a:pt x="11830043" y="6282893"/>
                </a:cubicBezTo>
                <a:cubicBezTo>
                  <a:pt x="11830043" y="6288295"/>
                  <a:pt x="11825596" y="6292680"/>
                  <a:pt x="11820259" y="6292680"/>
                </a:cubicBezTo>
                <a:cubicBezTo>
                  <a:pt x="11814922" y="6292680"/>
                  <a:pt x="11810539" y="6288231"/>
                  <a:pt x="11810539" y="6282893"/>
                </a:cubicBezTo>
                <a:cubicBezTo>
                  <a:pt x="11810539" y="6277554"/>
                  <a:pt x="11814859" y="6273169"/>
                  <a:pt x="11820259" y="6273169"/>
                </a:cubicBezTo>
                <a:close/>
                <a:moveTo>
                  <a:pt x="11579030" y="6273169"/>
                </a:moveTo>
                <a:cubicBezTo>
                  <a:pt x="11584430" y="6273169"/>
                  <a:pt x="11588815" y="6277491"/>
                  <a:pt x="11588815" y="6282893"/>
                </a:cubicBezTo>
                <a:cubicBezTo>
                  <a:pt x="11588815" y="6288295"/>
                  <a:pt x="11584367" y="6292680"/>
                  <a:pt x="11579030" y="6292680"/>
                </a:cubicBezTo>
                <a:cubicBezTo>
                  <a:pt x="11573694" y="6292680"/>
                  <a:pt x="11569310" y="6288231"/>
                  <a:pt x="11569310" y="6282893"/>
                </a:cubicBezTo>
                <a:cubicBezTo>
                  <a:pt x="11569310" y="6277554"/>
                  <a:pt x="11573630" y="6273169"/>
                  <a:pt x="11579030" y="6273169"/>
                </a:cubicBezTo>
                <a:close/>
                <a:moveTo>
                  <a:pt x="11337802" y="6273169"/>
                </a:moveTo>
                <a:cubicBezTo>
                  <a:pt x="11343202" y="6273169"/>
                  <a:pt x="11347587" y="6277491"/>
                  <a:pt x="11347587" y="6282893"/>
                </a:cubicBezTo>
                <a:cubicBezTo>
                  <a:pt x="11347587" y="6288295"/>
                  <a:pt x="11343139" y="6292680"/>
                  <a:pt x="11337802" y="6292680"/>
                </a:cubicBezTo>
                <a:cubicBezTo>
                  <a:pt x="11332466" y="6292680"/>
                  <a:pt x="11328082" y="6288231"/>
                  <a:pt x="11328082" y="6282893"/>
                </a:cubicBezTo>
                <a:cubicBezTo>
                  <a:pt x="11328082" y="6277554"/>
                  <a:pt x="11332402" y="6273169"/>
                  <a:pt x="11337802" y="6273169"/>
                </a:cubicBezTo>
                <a:close/>
                <a:moveTo>
                  <a:pt x="11096574" y="6273169"/>
                </a:moveTo>
                <a:cubicBezTo>
                  <a:pt x="11101910" y="6273169"/>
                  <a:pt x="11106294" y="6277491"/>
                  <a:pt x="11106294" y="6282893"/>
                </a:cubicBezTo>
                <a:cubicBezTo>
                  <a:pt x="11106294" y="6288295"/>
                  <a:pt x="11101974" y="6292680"/>
                  <a:pt x="11096574" y="6292680"/>
                </a:cubicBezTo>
                <a:cubicBezTo>
                  <a:pt x="11091174" y="6292680"/>
                  <a:pt x="11086790" y="6288231"/>
                  <a:pt x="11086790" y="6282893"/>
                </a:cubicBezTo>
                <a:cubicBezTo>
                  <a:pt x="11086790" y="6277554"/>
                  <a:pt x="11091174" y="6273169"/>
                  <a:pt x="11096574" y="6273169"/>
                </a:cubicBezTo>
                <a:close/>
                <a:moveTo>
                  <a:pt x="10855345" y="6273169"/>
                </a:moveTo>
                <a:cubicBezTo>
                  <a:pt x="10860682" y="6273169"/>
                  <a:pt x="10865065" y="6277491"/>
                  <a:pt x="10865065" y="6282893"/>
                </a:cubicBezTo>
                <a:cubicBezTo>
                  <a:pt x="10865065" y="6288295"/>
                  <a:pt x="10860682" y="6292680"/>
                  <a:pt x="10855345" y="6292680"/>
                </a:cubicBezTo>
                <a:cubicBezTo>
                  <a:pt x="10850008" y="6292680"/>
                  <a:pt x="10845625" y="6288231"/>
                  <a:pt x="10845625" y="6282893"/>
                </a:cubicBezTo>
                <a:cubicBezTo>
                  <a:pt x="10845625" y="6277554"/>
                  <a:pt x="10849945" y="6273169"/>
                  <a:pt x="10855345" y="6273169"/>
                </a:cubicBezTo>
                <a:close/>
                <a:moveTo>
                  <a:pt x="10614116" y="6273169"/>
                </a:moveTo>
                <a:cubicBezTo>
                  <a:pt x="10619516" y="6273169"/>
                  <a:pt x="10623901" y="6277491"/>
                  <a:pt x="10623901" y="6282893"/>
                </a:cubicBezTo>
                <a:cubicBezTo>
                  <a:pt x="10623901" y="6288295"/>
                  <a:pt x="10619454" y="6292680"/>
                  <a:pt x="10614116" y="6292680"/>
                </a:cubicBezTo>
                <a:cubicBezTo>
                  <a:pt x="10608780" y="6292680"/>
                  <a:pt x="10604396" y="6288231"/>
                  <a:pt x="10604396" y="6282893"/>
                </a:cubicBezTo>
                <a:cubicBezTo>
                  <a:pt x="10604396" y="6277554"/>
                  <a:pt x="10608716" y="6273169"/>
                  <a:pt x="10614116" y="6273169"/>
                </a:cubicBezTo>
                <a:close/>
                <a:moveTo>
                  <a:pt x="10372888" y="6273169"/>
                </a:moveTo>
                <a:cubicBezTo>
                  <a:pt x="10378288" y="6273169"/>
                  <a:pt x="10382673" y="6277491"/>
                  <a:pt x="10382673" y="6282893"/>
                </a:cubicBezTo>
                <a:cubicBezTo>
                  <a:pt x="10382673" y="6288295"/>
                  <a:pt x="10378225" y="6292680"/>
                  <a:pt x="10372888" y="6292680"/>
                </a:cubicBezTo>
                <a:cubicBezTo>
                  <a:pt x="10367552" y="6292680"/>
                  <a:pt x="10363168" y="6288231"/>
                  <a:pt x="10363168" y="6282893"/>
                </a:cubicBezTo>
                <a:cubicBezTo>
                  <a:pt x="10363168" y="6277554"/>
                  <a:pt x="10367488" y="6273169"/>
                  <a:pt x="10372888" y="6273169"/>
                </a:cubicBezTo>
                <a:close/>
                <a:moveTo>
                  <a:pt x="10131660" y="6273169"/>
                </a:moveTo>
                <a:cubicBezTo>
                  <a:pt x="10137060" y="6273169"/>
                  <a:pt x="10141444" y="6277491"/>
                  <a:pt x="10141444" y="6282893"/>
                </a:cubicBezTo>
                <a:cubicBezTo>
                  <a:pt x="10141444" y="6288295"/>
                  <a:pt x="10136997" y="6292680"/>
                  <a:pt x="10131660" y="6292680"/>
                </a:cubicBezTo>
                <a:cubicBezTo>
                  <a:pt x="10126323" y="6292680"/>
                  <a:pt x="10121940" y="6288231"/>
                  <a:pt x="10121940" y="6282893"/>
                </a:cubicBezTo>
                <a:cubicBezTo>
                  <a:pt x="10121940" y="6277554"/>
                  <a:pt x="10126260" y="6273169"/>
                  <a:pt x="10131660" y="6273169"/>
                </a:cubicBezTo>
                <a:close/>
                <a:moveTo>
                  <a:pt x="9890432" y="6273169"/>
                </a:moveTo>
                <a:cubicBezTo>
                  <a:pt x="9895768" y="6273169"/>
                  <a:pt x="9900152" y="6277491"/>
                  <a:pt x="9900152" y="6282893"/>
                </a:cubicBezTo>
                <a:cubicBezTo>
                  <a:pt x="9900152" y="6288295"/>
                  <a:pt x="9895832" y="6292680"/>
                  <a:pt x="9890432" y="6292680"/>
                </a:cubicBezTo>
                <a:cubicBezTo>
                  <a:pt x="9885031" y="6292680"/>
                  <a:pt x="9880648" y="6288231"/>
                  <a:pt x="9880648" y="6282893"/>
                </a:cubicBezTo>
                <a:cubicBezTo>
                  <a:pt x="9880648" y="6277554"/>
                  <a:pt x="9885031" y="6273169"/>
                  <a:pt x="9890432" y="6273169"/>
                </a:cubicBezTo>
                <a:close/>
                <a:moveTo>
                  <a:pt x="9649203" y="6273169"/>
                </a:moveTo>
                <a:cubicBezTo>
                  <a:pt x="9654540" y="6273169"/>
                  <a:pt x="9658923" y="6277491"/>
                  <a:pt x="9658923" y="6282893"/>
                </a:cubicBezTo>
                <a:cubicBezTo>
                  <a:pt x="9658923" y="6288295"/>
                  <a:pt x="9654540" y="6292680"/>
                  <a:pt x="9649203" y="6292680"/>
                </a:cubicBezTo>
                <a:cubicBezTo>
                  <a:pt x="9643866" y="6292680"/>
                  <a:pt x="9639483" y="6288231"/>
                  <a:pt x="9639483" y="6282893"/>
                </a:cubicBezTo>
                <a:cubicBezTo>
                  <a:pt x="9639483" y="6277554"/>
                  <a:pt x="9643803" y="6273169"/>
                  <a:pt x="9649203" y="6273169"/>
                </a:cubicBezTo>
                <a:close/>
                <a:moveTo>
                  <a:pt x="9417695" y="6273169"/>
                </a:moveTo>
                <a:cubicBezTo>
                  <a:pt x="9423031" y="6273169"/>
                  <a:pt x="9427416" y="6277491"/>
                  <a:pt x="9427416" y="6282893"/>
                </a:cubicBezTo>
                <a:cubicBezTo>
                  <a:pt x="9427416" y="6288295"/>
                  <a:pt x="9423095" y="6292680"/>
                  <a:pt x="9417695" y="6292680"/>
                </a:cubicBezTo>
                <a:cubicBezTo>
                  <a:pt x="9412295" y="6292680"/>
                  <a:pt x="9407911" y="6288231"/>
                  <a:pt x="9407911" y="6282893"/>
                </a:cubicBezTo>
                <a:cubicBezTo>
                  <a:pt x="9407911" y="6277554"/>
                  <a:pt x="9412295" y="6273169"/>
                  <a:pt x="9417695" y="6273169"/>
                </a:cubicBezTo>
                <a:close/>
                <a:moveTo>
                  <a:pt x="9176467" y="6273169"/>
                </a:moveTo>
                <a:cubicBezTo>
                  <a:pt x="9181803" y="6273169"/>
                  <a:pt x="9186187" y="6277491"/>
                  <a:pt x="9186187" y="6282893"/>
                </a:cubicBezTo>
                <a:cubicBezTo>
                  <a:pt x="9186187" y="6288295"/>
                  <a:pt x="9181867" y="6292680"/>
                  <a:pt x="9176467" y="6292680"/>
                </a:cubicBezTo>
                <a:cubicBezTo>
                  <a:pt x="9171066" y="6292680"/>
                  <a:pt x="9166683" y="6288231"/>
                  <a:pt x="9166683" y="6282893"/>
                </a:cubicBezTo>
                <a:cubicBezTo>
                  <a:pt x="9166683" y="6277554"/>
                  <a:pt x="9171066" y="6273169"/>
                  <a:pt x="9176467" y="6273169"/>
                </a:cubicBezTo>
                <a:close/>
                <a:moveTo>
                  <a:pt x="8935237" y="6273169"/>
                </a:moveTo>
                <a:cubicBezTo>
                  <a:pt x="8940574" y="6273169"/>
                  <a:pt x="8944958" y="6277491"/>
                  <a:pt x="8944958" y="6282893"/>
                </a:cubicBezTo>
                <a:cubicBezTo>
                  <a:pt x="8944958" y="6288295"/>
                  <a:pt x="8940638" y="6292680"/>
                  <a:pt x="8935237" y="6292680"/>
                </a:cubicBezTo>
                <a:cubicBezTo>
                  <a:pt x="8929837" y="6292680"/>
                  <a:pt x="8925454" y="6288231"/>
                  <a:pt x="8925454" y="6282893"/>
                </a:cubicBezTo>
                <a:cubicBezTo>
                  <a:pt x="8925454" y="6277554"/>
                  <a:pt x="8929837" y="6273169"/>
                  <a:pt x="8935237" y="6273169"/>
                </a:cubicBezTo>
                <a:close/>
                <a:moveTo>
                  <a:pt x="8694009" y="6273169"/>
                </a:moveTo>
                <a:cubicBezTo>
                  <a:pt x="8699346" y="6273169"/>
                  <a:pt x="8703730" y="6277491"/>
                  <a:pt x="8703730" y="6282893"/>
                </a:cubicBezTo>
                <a:cubicBezTo>
                  <a:pt x="8703730" y="6288295"/>
                  <a:pt x="8699346" y="6292680"/>
                  <a:pt x="8694009" y="6292680"/>
                </a:cubicBezTo>
                <a:cubicBezTo>
                  <a:pt x="8688673" y="6292680"/>
                  <a:pt x="8684289" y="6288231"/>
                  <a:pt x="8684289" y="6282893"/>
                </a:cubicBezTo>
                <a:cubicBezTo>
                  <a:pt x="8684289" y="6277554"/>
                  <a:pt x="8688609" y="6273169"/>
                  <a:pt x="8694009" y="6273169"/>
                </a:cubicBezTo>
                <a:close/>
                <a:moveTo>
                  <a:pt x="8452781" y="6273169"/>
                </a:moveTo>
                <a:cubicBezTo>
                  <a:pt x="8458181" y="6273169"/>
                  <a:pt x="8462566" y="6277491"/>
                  <a:pt x="8462566" y="6282893"/>
                </a:cubicBezTo>
                <a:cubicBezTo>
                  <a:pt x="8462566" y="6288295"/>
                  <a:pt x="8458118" y="6292680"/>
                  <a:pt x="8452781" y="6292680"/>
                </a:cubicBezTo>
                <a:cubicBezTo>
                  <a:pt x="8447445" y="6292680"/>
                  <a:pt x="8443061" y="6288231"/>
                  <a:pt x="8443061" y="6282893"/>
                </a:cubicBezTo>
                <a:cubicBezTo>
                  <a:pt x="8443061" y="6277554"/>
                  <a:pt x="8447381" y="6273169"/>
                  <a:pt x="8452781" y="6273169"/>
                </a:cubicBezTo>
                <a:close/>
                <a:moveTo>
                  <a:pt x="8211553" y="6273169"/>
                </a:moveTo>
                <a:cubicBezTo>
                  <a:pt x="8216889" y="6273169"/>
                  <a:pt x="8221273" y="6277491"/>
                  <a:pt x="8221273" y="6282893"/>
                </a:cubicBezTo>
                <a:cubicBezTo>
                  <a:pt x="8221273" y="6288295"/>
                  <a:pt x="8216953" y="6292680"/>
                  <a:pt x="8211553" y="6292680"/>
                </a:cubicBezTo>
                <a:cubicBezTo>
                  <a:pt x="8206152" y="6292680"/>
                  <a:pt x="8201769" y="6288231"/>
                  <a:pt x="8201769" y="6282893"/>
                </a:cubicBezTo>
                <a:cubicBezTo>
                  <a:pt x="8201769" y="6277554"/>
                  <a:pt x="8206152" y="6273169"/>
                  <a:pt x="8211553" y="6273169"/>
                </a:cubicBezTo>
                <a:close/>
                <a:moveTo>
                  <a:pt x="7970260" y="6273169"/>
                </a:moveTo>
                <a:cubicBezTo>
                  <a:pt x="7975661" y="6273169"/>
                  <a:pt x="7980044" y="6277491"/>
                  <a:pt x="7980044" y="6282893"/>
                </a:cubicBezTo>
                <a:cubicBezTo>
                  <a:pt x="7980044" y="6288295"/>
                  <a:pt x="7975661" y="6292680"/>
                  <a:pt x="7970260" y="6292680"/>
                </a:cubicBezTo>
                <a:cubicBezTo>
                  <a:pt x="7964860" y="6292680"/>
                  <a:pt x="7960477" y="6288231"/>
                  <a:pt x="7960477" y="6282893"/>
                </a:cubicBezTo>
                <a:cubicBezTo>
                  <a:pt x="7960477" y="6277554"/>
                  <a:pt x="7964860" y="6273169"/>
                  <a:pt x="7970260" y="6273169"/>
                </a:cubicBezTo>
                <a:close/>
                <a:moveTo>
                  <a:pt x="7729032" y="6273169"/>
                </a:moveTo>
                <a:cubicBezTo>
                  <a:pt x="7734369" y="6273169"/>
                  <a:pt x="7738753" y="6277491"/>
                  <a:pt x="7738753" y="6282893"/>
                </a:cubicBezTo>
                <a:cubicBezTo>
                  <a:pt x="7738753" y="6288295"/>
                  <a:pt x="7734432" y="6292680"/>
                  <a:pt x="7729032" y="6292680"/>
                </a:cubicBezTo>
                <a:cubicBezTo>
                  <a:pt x="7723632" y="6292680"/>
                  <a:pt x="7719249" y="6288231"/>
                  <a:pt x="7719249" y="6282893"/>
                </a:cubicBezTo>
                <a:cubicBezTo>
                  <a:pt x="7719249" y="6277554"/>
                  <a:pt x="7723632" y="6273169"/>
                  <a:pt x="7729032" y="6273169"/>
                </a:cubicBezTo>
                <a:close/>
                <a:moveTo>
                  <a:pt x="7487803" y="6273169"/>
                </a:moveTo>
                <a:cubicBezTo>
                  <a:pt x="7493139" y="6273169"/>
                  <a:pt x="7497524" y="6277491"/>
                  <a:pt x="7497524" y="6282893"/>
                </a:cubicBezTo>
                <a:cubicBezTo>
                  <a:pt x="7497524" y="6288295"/>
                  <a:pt x="7493203" y="6292680"/>
                  <a:pt x="7487803" y="6292680"/>
                </a:cubicBezTo>
                <a:cubicBezTo>
                  <a:pt x="7482403" y="6292680"/>
                  <a:pt x="7478019" y="6288231"/>
                  <a:pt x="7478019" y="6282893"/>
                </a:cubicBezTo>
                <a:cubicBezTo>
                  <a:pt x="7478019" y="6277554"/>
                  <a:pt x="7482403" y="6273169"/>
                  <a:pt x="7487803" y="6273169"/>
                </a:cubicBezTo>
                <a:close/>
                <a:moveTo>
                  <a:pt x="7246575" y="6273169"/>
                </a:moveTo>
                <a:cubicBezTo>
                  <a:pt x="7251975" y="6273169"/>
                  <a:pt x="7256359" y="6277491"/>
                  <a:pt x="7256359" y="6282893"/>
                </a:cubicBezTo>
                <a:cubicBezTo>
                  <a:pt x="7256359" y="6288295"/>
                  <a:pt x="7251912" y="6292680"/>
                  <a:pt x="7246575" y="6292680"/>
                </a:cubicBezTo>
                <a:cubicBezTo>
                  <a:pt x="7241238" y="6292680"/>
                  <a:pt x="7236855" y="6288231"/>
                  <a:pt x="7236855" y="6282893"/>
                </a:cubicBezTo>
                <a:cubicBezTo>
                  <a:pt x="7236855" y="6277554"/>
                  <a:pt x="7241175" y="6273169"/>
                  <a:pt x="7246575" y="6273169"/>
                </a:cubicBezTo>
                <a:close/>
                <a:moveTo>
                  <a:pt x="7005346" y="6273169"/>
                </a:moveTo>
                <a:cubicBezTo>
                  <a:pt x="7010746" y="6273169"/>
                  <a:pt x="7015130" y="6277491"/>
                  <a:pt x="7015130" y="6282893"/>
                </a:cubicBezTo>
                <a:cubicBezTo>
                  <a:pt x="7015130" y="6288295"/>
                  <a:pt x="7010683" y="6292680"/>
                  <a:pt x="7005346" y="6292680"/>
                </a:cubicBezTo>
                <a:cubicBezTo>
                  <a:pt x="7000009" y="6292680"/>
                  <a:pt x="6995626" y="6288231"/>
                  <a:pt x="6995626" y="6282893"/>
                </a:cubicBezTo>
                <a:cubicBezTo>
                  <a:pt x="6995626" y="6277554"/>
                  <a:pt x="6999946" y="6273169"/>
                  <a:pt x="7005346" y="6273169"/>
                </a:cubicBezTo>
                <a:close/>
                <a:moveTo>
                  <a:pt x="6764118" y="6273169"/>
                </a:moveTo>
                <a:cubicBezTo>
                  <a:pt x="6769518" y="6273169"/>
                  <a:pt x="6773902" y="6277491"/>
                  <a:pt x="6773902" y="6282893"/>
                </a:cubicBezTo>
                <a:cubicBezTo>
                  <a:pt x="6773902" y="6288295"/>
                  <a:pt x="6769518" y="6292680"/>
                  <a:pt x="6764118" y="6292680"/>
                </a:cubicBezTo>
                <a:cubicBezTo>
                  <a:pt x="6758718" y="6292680"/>
                  <a:pt x="6754335" y="6288231"/>
                  <a:pt x="6754335" y="6282893"/>
                </a:cubicBezTo>
                <a:cubicBezTo>
                  <a:pt x="6754335" y="6277554"/>
                  <a:pt x="6758718" y="6273169"/>
                  <a:pt x="6764118" y="6273169"/>
                </a:cubicBezTo>
                <a:close/>
                <a:moveTo>
                  <a:pt x="6522889" y="6273169"/>
                </a:moveTo>
                <a:cubicBezTo>
                  <a:pt x="6528225" y="6273169"/>
                  <a:pt x="6532610" y="6277491"/>
                  <a:pt x="6532610" y="6282893"/>
                </a:cubicBezTo>
                <a:cubicBezTo>
                  <a:pt x="6532610" y="6288295"/>
                  <a:pt x="6528289" y="6292680"/>
                  <a:pt x="6522889" y="6292680"/>
                </a:cubicBezTo>
                <a:cubicBezTo>
                  <a:pt x="6517489" y="6292680"/>
                  <a:pt x="6513105" y="6288231"/>
                  <a:pt x="6513105" y="6282893"/>
                </a:cubicBezTo>
                <a:cubicBezTo>
                  <a:pt x="6513105" y="6277554"/>
                  <a:pt x="6517489" y="6273169"/>
                  <a:pt x="6522889" y="6273169"/>
                </a:cubicBezTo>
                <a:close/>
                <a:moveTo>
                  <a:pt x="6281661" y="6273169"/>
                </a:moveTo>
                <a:cubicBezTo>
                  <a:pt x="6286997" y="6273169"/>
                  <a:pt x="6291381" y="6277491"/>
                  <a:pt x="6291381" y="6282893"/>
                </a:cubicBezTo>
                <a:cubicBezTo>
                  <a:pt x="6291381" y="6288295"/>
                  <a:pt x="6287061" y="6292680"/>
                  <a:pt x="6281661" y="6292680"/>
                </a:cubicBezTo>
                <a:cubicBezTo>
                  <a:pt x="6276261" y="6292680"/>
                  <a:pt x="6271877" y="6288231"/>
                  <a:pt x="6271877" y="6282893"/>
                </a:cubicBezTo>
                <a:cubicBezTo>
                  <a:pt x="6271877" y="6277554"/>
                  <a:pt x="6276261" y="6273169"/>
                  <a:pt x="6281661" y="6273169"/>
                </a:cubicBezTo>
                <a:close/>
                <a:moveTo>
                  <a:pt x="6040432" y="6273169"/>
                </a:moveTo>
                <a:cubicBezTo>
                  <a:pt x="6045832" y="6273169"/>
                  <a:pt x="6050216" y="6277491"/>
                  <a:pt x="6050216" y="6282893"/>
                </a:cubicBezTo>
                <a:cubicBezTo>
                  <a:pt x="6050216" y="6288295"/>
                  <a:pt x="6045769" y="6292680"/>
                  <a:pt x="6040432" y="6292680"/>
                </a:cubicBezTo>
                <a:cubicBezTo>
                  <a:pt x="6035095" y="6292680"/>
                  <a:pt x="6030712" y="6288231"/>
                  <a:pt x="6030712" y="6282893"/>
                </a:cubicBezTo>
                <a:cubicBezTo>
                  <a:pt x="6030712" y="6277554"/>
                  <a:pt x="6035032" y="6273169"/>
                  <a:pt x="6040432" y="6273169"/>
                </a:cubicBezTo>
                <a:close/>
                <a:moveTo>
                  <a:pt x="5799205" y="6273169"/>
                </a:moveTo>
                <a:cubicBezTo>
                  <a:pt x="5804606" y="6273169"/>
                  <a:pt x="5808989" y="6277491"/>
                  <a:pt x="5808989" y="6282893"/>
                </a:cubicBezTo>
                <a:cubicBezTo>
                  <a:pt x="5808989" y="6288295"/>
                  <a:pt x="5804542" y="6292680"/>
                  <a:pt x="5799205" y="6292680"/>
                </a:cubicBezTo>
                <a:cubicBezTo>
                  <a:pt x="5793870" y="6292680"/>
                  <a:pt x="5789486" y="6288231"/>
                  <a:pt x="5789486" y="6282893"/>
                </a:cubicBezTo>
                <a:cubicBezTo>
                  <a:pt x="5789486" y="6277554"/>
                  <a:pt x="5793806" y="6273169"/>
                  <a:pt x="5799205" y="6273169"/>
                </a:cubicBezTo>
                <a:close/>
                <a:moveTo>
                  <a:pt x="5557992" y="6273169"/>
                </a:moveTo>
                <a:cubicBezTo>
                  <a:pt x="5563392" y="6273169"/>
                  <a:pt x="5567774" y="6277491"/>
                  <a:pt x="5567774" y="6282893"/>
                </a:cubicBezTo>
                <a:cubicBezTo>
                  <a:pt x="5567774" y="6288295"/>
                  <a:pt x="5563392" y="6292680"/>
                  <a:pt x="5557992" y="6292680"/>
                </a:cubicBezTo>
                <a:cubicBezTo>
                  <a:pt x="5552593" y="6292680"/>
                  <a:pt x="5548208" y="6288231"/>
                  <a:pt x="5548208" y="6282893"/>
                </a:cubicBezTo>
                <a:cubicBezTo>
                  <a:pt x="5548208" y="6277554"/>
                  <a:pt x="5552593" y="6273169"/>
                  <a:pt x="5557992" y="6273169"/>
                </a:cubicBezTo>
                <a:close/>
                <a:moveTo>
                  <a:pt x="5316710" y="6273169"/>
                </a:moveTo>
                <a:cubicBezTo>
                  <a:pt x="5322044" y="6273169"/>
                  <a:pt x="5326432" y="6277491"/>
                  <a:pt x="5326432" y="6282893"/>
                </a:cubicBezTo>
                <a:cubicBezTo>
                  <a:pt x="5326432" y="6288295"/>
                  <a:pt x="5322107" y="6292680"/>
                  <a:pt x="5316710" y="6292680"/>
                </a:cubicBezTo>
                <a:cubicBezTo>
                  <a:pt x="5311316" y="6292680"/>
                  <a:pt x="5306926" y="6288231"/>
                  <a:pt x="5306926" y="6282893"/>
                </a:cubicBezTo>
                <a:cubicBezTo>
                  <a:pt x="5306926" y="6277554"/>
                  <a:pt x="5311316" y="6273169"/>
                  <a:pt x="5316710" y="6273169"/>
                </a:cubicBezTo>
                <a:close/>
                <a:moveTo>
                  <a:pt x="5075486" y="6273169"/>
                </a:moveTo>
                <a:cubicBezTo>
                  <a:pt x="5080820" y="6273169"/>
                  <a:pt x="5085202" y="6277491"/>
                  <a:pt x="5085202" y="6282893"/>
                </a:cubicBezTo>
                <a:cubicBezTo>
                  <a:pt x="5085202" y="6288295"/>
                  <a:pt x="5080885" y="6292680"/>
                  <a:pt x="5075486" y="6292680"/>
                </a:cubicBezTo>
                <a:cubicBezTo>
                  <a:pt x="5070089" y="6292680"/>
                  <a:pt x="5065707" y="6288231"/>
                  <a:pt x="5065707" y="6282893"/>
                </a:cubicBezTo>
                <a:cubicBezTo>
                  <a:pt x="5065707" y="6277554"/>
                  <a:pt x="5070089" y="6273169"/>
                  <a:pt x="5075486" y="6273169"/>
                </a:cubicBezTo>
                <a:close/>
                <a:moveTo>
                  <a:pt x="4834252" y="6273169"/>
                </a:moveTo>
                <a:cubicBezTo>
                  <a:pt x="4839658" y="6273169"/>
                  <a:pt x="4844040" y="6277491"/>
                  <a:pt x="4844040" y="6282893"/>
                </a:cubicBezTo>
                <a:cubicBezTo>
                  <a:pt x="4844040" y="6288295"/>
                  <a:pt x="4839595" y="6292680"/>
                  <a:pt x="4834252" y="6292680"/>
                </a:cubicBezTo>
                <a:cubicBezTo>
                  <a:pt x="4828917" y="6292680"/>
                  <a:pt x="4824534" y="6288231"/>
                  <a:pt x="4824534" y="6282893"/>
                </a:cubicBezTo>
                <a:cubicBezTo>
                  <a:pt x="4824534" y="6277554"/>
                  <a:pt x="4828853" y="6273169"/>
                  <a:pt x="4834252" y="6273169"/>
                </a:cubicBezTo>
                <a:close/>
                <a:moveTo>
                  <a:pt x="4593019" y="6273169"/>
                </a:moveTo>
                <a:cubicBezTo>
                  <a:pt x="4598416" y="6273169"/>
                  <a:pt x="4602795" y="6277491"/>
                  <a:pt x="4602795" y="6282893"/>
                </a:cubicBezTo>
                <a:cubicBezTo>
                  <a:pt x="4602795" y="6288295"/>
                  <a:pt x="4598353" y="6292680"/>
                  <a:pt x="4593019" y="6292680"/>
                </a:cubicBezTo>
                <a:cubicBezTo>
                  <a:pt x="4587686" y="6292680"/>
                  <a:pt x="4583304" y="6288231"/>
                  <a:pt x="4583304" y="6282893"/>
                </a:cubicBezTo>
                <a:cubicBezTo>
                  <a:pt x="4583304" y="6277554"/>
                  <a:pt x="4587622" y="6273169"/>
                  <a:pt x="4593019" y="6273169"/>
                </a:cubicBezTo>
                <a:close/>
                <a:moveTo>
                  <a:pt x="4351806" y="6273169"/>
                </a:moveTo>
                <a:cubicBezTo>
                  <a:pt x="4357195" y="6273169"/>
                  <a:pt x="4361580" y="6277491"/>
                  <a:pt x="4361580" y="6282893"/>
                </a:cubicBezTo>
                <a:cubicBezTo>
                  <a:pt x="4361580" y="6288295"/>
                  <a:pt x="4357195" y="6292680"/>
                  <a:pt x="4351806" y="6292680"/>
                </a:cubicBezTo>
                <a:cubicBezTo>
                  <a:pt x="4346397" y="6292680"/>
                  <a:pt x="4342006" y="6288231"/>
                  <a:pt x="4342006" y="6282893"/>
                </a:cubicBezTo>
                <a:cubicBezTo>
                  <a:pt x="4342006" y="6277554"/>
                  <a:pt x="4346397" y="6273169"/>
                  <a:pt x="4351806" y="6273169"/>
                </a:cubicBezTo>
                <a:close/>
                <a:moveTo>
                  <a:pt x="4110583" y="6273169"/>
                </a:moveTo>
                <a:cubicBezTo>
                  <a:pt x="4115986" y="6273169"/>
                  <a:pt x="4120362" y="6277491"/>
                  <a:pt x="4120362" y="6282893"/>
                </a:cubicBezTo>
                <a:cubicBezTo>
                  <a:pt x="4120362" y="6288295"/>
                  <a:pt x="4115986" y="6292680"/>
                  <a:pt x="4110583" y="6292680"/>
                </a:cubicBezTo>
                <a:cubicBezTo>
                  <a:pt x="4105185" y="6292680"/>
                  <a:pt x="4100801" y="6288231"/>
                  <a:pt x="4100801" y="6282893"/>
                </a:cubicBezTo>
                <a:cubicBezTo>
                  <a:pt x="4100801" y="6277554"/>
                  <a:pt x="4105185" y="6273169"/>
                  <a:pt x="4110583" y="6273169"/>
                </a:cubicBezTo>
                <a:close/>
                <a:moveTo>
                  <a:pt x="3869432" y="6273169"/>
                </a:moveTo>
                <a:cubicBezTo>
                  <a:pt x="3874767" y="6273169"/>
                  <a:pt x="3879151" y="6277491"/>
                  <a:pt x="3879151" y="6282893"/>
                </a:cubicBezTo>
                <a:cubicBezTo>
                  <a:pt x="3879151" y="6288295"/>
                  <a:pt x="3874831" y="6292680"/>
                  <a:pt x="3869432" y="6292680"/>
                </a:cubicBezTo>
                <a:cubicBezTo>
                  <a:pt x="3864033" y="6292680"/>
                  <a:pt x="3859649" y="6288231"/>
                  <a:pt x="3859649" y="6282893"/>
                </a:cubicBezTo>
                <a:cubicBezTo>
                  <a:pt x="3859649" y="6277554"/>
                  <a:pt x="3864033" y="6273169"/>
                  <a:pt x="3869432" y="6273169"/>
                </a:cubicBezTo>
                <a:close/>
                <a:moveTo>
                  <a:pt x="3628215" y="6273169"/>
                </a:moveTo>
                <a:cubicBezTo>
                  <a:pt x="3633533" y="6273169"/>
                  <a:pt x="3637936" y="6277491"/>
                  <a:pt x="3637936" y="6282893"/>
                </a:cubicBezTo>
                <a:cubicBezTo>
                  <a:pt x="3637936" y="6288295"/>
                  <a:pt x="3633597" y="6292680"/>
                  <a:pt x="3628215" y="6292680"/>
                </a:cubicBezTo>
                <a:cubicBezTo>
                  <a:pt x="3622815" y="6292680"/>
                  <a:pt x="3618433" y="6288231"/>
                  <a:pt x="3618433" y="6282893"/>
                </a:cubicBezTo>
                <a:cubicBezTo>
                  <a:pt x="3618433" y="6277554"/>
                  <a:pt x="3622815" y="6273169"/>
                  <a:pt x="3628215" y="6273169"/>
                </a:cubicBezTo>
                <a:close/>
                <a:moveTo>
                  <a:pt x="3386960" y="6273169"/>
                </a:moveTo>
                <a:cubicBezTo>
                  <a:pt x="3392361" y="6273169"/>
                  <a:pt x="3396746" y="6277491"/>
                  <a:pt x="3396746" y="6282893"/>
                </a:cubicBezTo>
                <a:cubicBezTo>
                  <a:pt x="3396746" y="6288295"/>
                  <a:pt x="3392298" y="6292680"/>
                  <a:pt x="3386960" y="6292680"/>
                </a:cubicBezTo>
                <a:cubicBezTo>
                  <a:pt x="3381623" y="6292680"/>
                  <a:pt x="3377238" y="6288231"/>
                  <a:pt x="3377238" y="6282893"/>
                </a:cubicBezTo>
                <a:cubicBezTo>
                  <a:pt x="3377238" y="6277554"/>
                  <a:pt x="3381559" y="6273169"/>
                  <a:pt x="3386960" y="6273169"/>
                </a:cubicBezTo>
                <a:close/>
                <a:moveTo>
                  <a:pt x="3145752" y="6273169"/>
                </a:moveTo>
                <a:cubicBezTo>
                  <a:pt x="3151151" y="6273169"/>
                  <a:pt x="3155535" y="6277491"/>
                  <a:pt x="3155535" y="6282893"/>
                </a:cubicBezTo>
                <a:cubicBezTo>
                  <a:pt x="3155535" y="6288295"/>
                  <a:pt x="3151088" y="6292680"/>
                  <a:pt x="3145752" y="6292680"/>
                </a:cubicBezTo>
                <a:cubicBezTo>
                  <a:pt x="3140417" y="6292680"/>
                  <a:pt x="3136034" y="6288231"/>
                  <a:pt x="3136034" y="6282893"/>
                </a:cubicBezTo>
                <a:cubicBezTo>
                  <a:pt x="3136034" y="6277554"/>
                  <a:pt x="3140353" y="6273169"/>
                  <a:pt x="3145752" y="6273169"/>
                </a:cubicBezTo>
                <a:close/>
                <a:moveTo>
                  <a:pt x="2904575" y="6273169"/>
                </a:moveTo>
                <a:cubicBezTo>
                  <a:pt x="2909975" y="6273169"/>
                  <a:pt x="2914358" y="6277491"/>
                  <a:pt x="2914358" y="6282893"/>
                </a:cubicBezTo>
                <a:cubicBezTo>
                  <a:pt x="2914358" y="6288295"/>
                  <a:pt x="2909975" y="6292680"/>
                  <a:pt x="2904575" y="6292680"/>
                </a:cubicBezTo>
                <a:cubicBezTo>
                  <a:pt x="2899177" y="6292680"/>
                  <a:pt x="2894794" y="6288231"/>
                  <a:pt x="2894794" y="6282893"/>
                </a:cubicBezTo>
                <a:cubicBezTo>
                  <a:pt x="2894794" y="6277554"/>
                  <a:pt x="2899177" y="6273169"/>
                  <a:pt x="2904575" y="6273169"/>
                </a:cubicBezTo>
                <a:close/>
                <a:moveTo>
                  <a:pt x="2663280" y="6273169"/>
                </a:moveTo>
                <a:cubicBezTo>
                  <a:pt x="2668615" y="6273169"/>
                  <a:pt x="2673000" y="6277491"/>
                  <a:pt x="2673000" y="6282893"/>
                </a:cubicBezTo>
                <a:cubicBezTo>
                  <a:pt x="2673000" y="6288295"/>
                  <a:pt x="2668677" y="6292680"/>
                  <a:pt x="2663280" y="6292680"/>
                </a:cubicBezTo>
                <a:cubicBezTo>
                  <a:pt x="2657878" y="6292680"/>
                  <a:pt x="2653494" y="6288231"/>
                  <a:pt x="2653494" y="6282893"/>
                </a:cubicBezTo>
                <a:cubicBezTo>
                  <a:pt x="2653494" y="6277554"/>
                  <a:pt x="2657878" y="6273169"/>
                  <a:pt x="2663280" y="6273169"/>
                </a:cubicBezTo>
                <a:close/>
                <a:moveTo>
                  <a:pt x="2422040" y="6273169"/>
                </a:moveTo>
                <a:cubicBezTo>
                  <a:pt x="2427373" y="6273169"/>
                  <a:pt x="2431755" y="6277491"/>
                  <a:pt x="2431755" y="6282893"/>
                </a:cubicBezTo>
                <a:cubicBezTo>
                  <a:pt x="2431755" y="6288295"/>
                  <a:pt x="2427438" y="6292680"/>
                  <a:pt x="2422040" y="6292680"/>
                </a:cubicBezTo>
                <a:cubicBezTo>
                  <a:pt x="2416642" y="6292680"/>
                  <a:pt x="2412260" y="6288231"/>
                  <a:pt x="2412260" y="6282893"/>
                </a:cubicBezTo>
                <a:cubicBezTo>
                  <a:pt x="2412260" y="6277554"/>
                  <a:pt x="2416642" y="6273169"/>
                  <a:pt x="2422040" y="6273169"/>
                </a:cubicBezTo>
                <a:close/>
                <a:moveTo>
                  <a:pt x="2180796" y="6273169"/>
                </a:moveTo>
                <a:cubicBezTo>
                  <a:pt x="2186202" y="6273169"/>
                  <a:pt x="2190581" y="6277491"/>
                  <a:pt x="2190581" y="6282893"/>
                </a:cubicBezTo>
                <a:cubicBezTo>
                  <a:pt x="2190581" y="6288295"/>
                  <a:pt x="2186136" y="6292680"/>
                  <a:pt x="2180796" y="6292680"/>
                </a:cubicBezTo>
                <a:cubicBezTo>
                  <a:pt x="2175475" y="6292680"/>
                  <a:pt x="2171087" y="6288231"/>
                  <a:pt x="2171087" y="6282893"/>
                </a:cubicBezTo>
                <a:cubicBezTo>
                  <a:pt x="2171087" y="6277554"/>
                  <a:pt x="2175412" y="6273169"/>
                  <a:pt x="2180796" y="6273169"/>
                </a:cubicBezTo>
                <a:close/>
                <a:moveTo>
                  <a:pt x="1939584" y="6273169"/>
                </a:moveTo>
                <a:cubicBezTo>
                  <a:pt x="1944983" y="6273169"/>
                  <a:pt x="1949367" y="6277491"/>
                  <a:pt x="1949367" y="6282893"/>
                </a:cubicBezTo>
                <a:cubicBezTo>
                  <a:pt x="1949367" y="6288295"/>
                  <a:pt x="1944920" y="6292680"/>
                  <a:pt x="1939584" y="6292680"/>
                </a:cubicBezTo>
                <a:cubicBezTo>
                  <a:pt x="1934247" y="6292680"/>
                  <a:pt x="1929862" y="6288231"/>
                  <a:pt x="1929862" y="6282893"/>
                </a:cubicBezTo>
                <a:cubicBezTo>
                  <a:pt x="1929862" y="6277554"/>
                  <a:pt x="1934184" y="6273169"/>
                  <a:pt x="1939584" y="6273169"/>
                </a:cubicBezTo>
                <a:close/>
                <a:moveTo>
                  <a:pt x="1698333" y="6273169"/>
                </a:moveTo>
                <a:cubicBezTo>
                  <a:pt x="1703735" y="6273169"/>
                  <a:pt x="1708119" y="6277491"/>
                  <a:pt x="1708119" y="6282893"/>
                </a:cubicBezTo>
                <a:cubicBezTo>
                  <a:pt x="1708119" y="6288295"/>
                  <a:pt x="1703735" y="6292680"/>
                  <a:pt x="1698333" y="6292680"/>
                </a:cubicBezTo>
                <a:cubicBezTo>
                  <a:pt x="1692932" y="6292680"/>
                  <a:pt x="1688549" y="6288231"/>
                  <a:pt x="1688549" y="6282893"/>
                </a:cubicBezTo>
                <a:cubicBezTo>
                  <a:pt x="1688549" y="6277554"/>
                  <a:pt x="1692932" y="6273169"/>
                  <a:pt x="1698333" y="6273169"/>
                </a:cubicBezTo>
                <a:close/>
                <a:moveTo>
                  <a:pt x="1457109" y="6273169"/>
                </a:moveTo>
                <a:cubicBezTo>
                  <a:pt x="1462445" y="6273169"/>
                  <a:pt x="1466829" y="6277491"/>
                  <a:pt x="1466829" y="6282893"/>
                </a:cubicBezTo>
                <a:cubicBezTo>
                  <a:pt x="1466829" y="6288295"/>
                  <a:pt x="1462509" y="6292680"/>
                  <a:pt x="1457109" y="6292680"/>
                </a:cubicBezTo>
                <a:cubicBezTo>
                  <a:pt x="1451709" y="6292680"/>
                  <a:pt x="1447325" y="6288231"/>
                  <a:pt x="1447325" y="6282893"/>
                </a:cubicBezTo>
                <a:cubicBezTo>
                  <a:pt x="1447325" y="6277554"/>
                  <a:pt x="1451709" y="6273169"/>
                  <a:pt x="1457109" y="6273169"/>
                </a:cubicBezTo>
                <a:close/>
                <a:moveTo>
                  <a:pt x="1215888" y="6273169"/>
                </a:moveTo>
                <a:cubicBezTo>
                  <a:pt x="1221288" y="6273169"/>
                  <a:pt x="1225671" y="6277491"/>
                  <a:pt x="1225671" y="6282893"/>
                </a:cubicBezTo>
                <a:cubicBezTo>
                  <a:pt x="1225671" y="6288295"/>
                  <a:pt x="1221225" y="6292680"/>
                  <a:pt x="1215888" y="6292680"/>
                </a:cubicBezTo>
                <a:cubicBezTo>
                  <a:pt x="1210552" y="6292680"/>
                  <a:pt x="1206168" y="6288231"/>
                  <a:pt x="1206168" y="6282893"/>
                </a:cubicBezTo>
                <a:cubicBezTo>
                  <a:pt x="1206168" y="6277554"/>
                  <a:pt x="1210488" y="6273169"/>
                  <a:pt x="1215888" y="6273169"/>
                </a:cubicBezTo>
                <a:close/>
                <a:moveTo>
                  <a:pt x="974668" y="6273169"/>
                </a:moveTo>
                <a:cubicBezTo>
                  <a:pt x="980067" y="6273169"/>
                  <a:pt x="984451" y="6277491"/>
                  <a:pt x="984451" y="6282893"/>
                </a:cubicBezTo>
                <a:cubicBezTo>
                  <a:pt x="984451" y="6288295"/>
                  <a:pt x="980004" y="6292680"/>
                  <a:pt x="974668" y="6292680"/>
                </a:cubicBezTo>
                <a:cubicBezTo>
                  <a:pt x="969332" y="6292680"/>
                  <a:pt x="964948" y="6288231"/>
                  <a:pt x="964948" y="6282893"/>
                </a:cubicBezTo>
                <a:cubicBezTo>
                  <a:pt x="964948" y="6277554"/>
                  <a:pt x="969268" y="6273169"/>
                  <a:pt x="974668" y="6273169"/>
                </a:cubicBezTo>
                <a:close/>
                <a:moveTo>
                  <a:pt x="733448" y="6273169"/>
                </a:moveTo>
                <a:cubicBezTo>
                  <a:pt x="738783" y="6273169"/>
                  <a:pt x="743167" y="6277491"/>
                  <a:pt x="743167" y="6282893"/>
                </a:cubicBezTo>
                <a:cubicBezTo>
                  <a:pt x="743167" y="6288295"/>
                  <a:pt x="738847" y="6292680"/>
                  <a:pt x="733448" y="6292680"/>
                </a:cubicBezTo>
                <a:cubicBezTo>
                  <a:pt x="728048" y="6292680"/>
                  <a:pt x="723664" y="6288231"/>
                  <a:pt x="723664" y="6282893"/>
                </a:cubicBezTo>
                <a:cubicBezTo>
                  <a:pt x="723664" y="6277554"/>
                  <a:pt x="728048" y="6273169"/>
                  <a:pt x="733448" y="6273169"/>
                </a:cubicBezTo>
                <a:close/>
                <a:moveTo>
                  <a:pt x="492227" y="6273169"/>
                </a:moveTo>
                <a:cubicBezTo>
                  <a:pt x="497563" y="6273169"/>
                  <a:pt x="501947" y="6277491"/>
                  <a:pt x="501947" y="6282893"/>
                </a:cubicBezTo>
                <a:cubicBezTo>
                  <a:pt x="501947" y="6288295"/>
                  <a:pt x="497627" y="6292680"/>
                  <a:pt x="492227" y="6292680"/>
                </a:cubicBezTo>
                <a:cubicBezTo>
                  <a:pt x="486827" y="6292680"/>
                  <a:pt x="482443" y="6288231"/>
                  <a:pt x="482443" y="6282893"/>
                </a:cubicBezTo>
                <a:cubicBezTo>
                  <a:pt x="482443" y="6277554"/>
                  <a:pt x="486827" y="6273169"/>
                  <a:pt x="492227" y="6273169"/>
                </a:cubicBezTo>
                <a:close/>
                <a:moveTo>
                  <a:pt x="251007" y="6273169"/>
                </a:moveTo>
                <a:cubicBezTo>
                  <a:pt x="256407" y="6273169"/>
                  <a:pt x="260791" y="6277491"/>
                  <a:pt x="260791" y="6282893"/>
                </a:cubicBezTo>
                <a:cubicBezTo>
                  <a:pt x="260791" y="6288295"/>
                  <a:pt x="256344" y="6292680"/>
                  <a:pt x="251007" y="6292680"/>
                </a:cubicBezTo>
                <a:cubicBezTo>
                  <a:pt x="245672" y="6292680"/>
                  <a:pt x="241288" y="6288231"/>
                  <a:pt x="241288" y="6282893"/>
                </a:cubicBezTo>
                <a:cubicBezTo>
                  <a:pt x="241288" y="6277554"/>
                  <a:pt x="245608" y="6273169"/>
                  <a:pt x="251007" y="6273169"/>
                </a:cubicBezTo>
                <a:close/>
                <a:moveTo>
                  <a:pt x="9724" y="6273169"/>
                </a:moveTo>
                <a:cubicBezTo>
                  <a:pt x="15124" y="6273169"/>
                  <a:pt x="19508" y="6277491"/>
                  <a:pt x="19508" y="6282893"/>
                </a:cubicBezTo>
                <a:cubicBezTo>
                  <a:pt x="19508" y="6288295"/>
                  <a:pt x="15061" y="6292680"/>
                  <a:pt x="9724" y="6292680"/>
                </a:cubicBezTo>
                <a:cubicBezTo>
                  <a:pt x="4388" y="6292680"/>
                  <a:pt x="4" y="6288231"/>
                  <a:pt x="4" y="6282893"/>
                </a:cubicBezTo>
                <a:cubicBezTo>
                  <a:pt x="4" y="6277554"/>
                  <a:pt x="4324" y="6273169"/>
                  <a:pt x="9724" y="6273169"/>
                </a:cubicBezTo>
                <a:close/>
                <a:moveTo>
                  <a:pt x="11820259" y="6031918"/>
                </a:moveTo>
                <a:cubicBezTo>
                  <a:pt x="11825659" y="6031918"/>
                  <a:pt x="11830043" y="6036240"/>
                  <a:pt x="11830043" y="6041642"/>
                </a:cubicBezTo>
                <a:cubicBezTo>
                  <a:pt x="11830043" y="6047044"/>
                  <a:pt x="11825596" y="6051429"/>
                  <a:pt x="11820259" y="6051429"/>
                </a:cubicBezTo>
                <a:cubicBezTo>
                  <a:pt x="11814922" y="6051429"/>
                  <a:pt x="11810539" y="6046980"/>
                  <a:pt x="11810539" y="6041642"/>
                </a:cubicBezTo>
                <a:cubicBezTo>
                  <a:pt x="11810539" y="6036303"/>
                  <a:pt x="11814859" y="6031918"/>
                  <a:pt x="11820259" y="6031918"/>
                </a:cubicBezTo>
                <a:close/>
                <a:moveTo>
                  <a:pt x="11579030" y="6031918"/>
                </a:moveTo>
                <a:cubicBezTo>
                  <a:pt x="11584430" y="6031918"/>
                  <a:pt x="11588815" y="6036240"/>
                  <a:pt x="11588815" y="6041642"/>
                </a:cubicBezTo>
                <a:cubicBezTo>
                  <a:pt x="11588815" y="6047044"/>
                  <a:pt x="11584367" y="6051429"/>
                  <a:pt x="11579030" y="6051429"/>
                </a:cubicBezTo>
                <a:cubicBezTo>
                  <a:pt x="11573694" y="6051429"/>
                  <a:pt x="11569310" y="6046980"/>
                  <a:pt x="11569310" y="6041642"/>
                </a:cubicBezTo>
                <a:cubicBezTo>
                  <a:pt x="11569310" y="6036303"/>
                  <a:pt x="11573630" y="6031918"/>
                  <a:pt x="11579030" y="6031918"/>
                </a:cubicBezTo>
                <a:close/>
                <a:moveTo>
                  <a:pt x="11337802" y="6031918"/>
                </a:moveTo>
                <a:cubicBezTo>
                  <a:pt x="11343202" y="6031918"/>
                  <a:pt x="11347587" y="6036240"/>
                  <a:pt x="11347587" y="6041642"/>
                </a:cubicBezTo>
                <a:cubicBezTo>
                  <a:pt x="11347587" y="6047044"/>
                  <a:pt x="11343139" y="6051429"/>
                  <a:pt x="11337802" y="6051429"/>
                </a:cubicBezTo>
                <a:cubicBezTo>
                  <a:pt x="11332466" y="6051429"/>
                  <a:pt x="11328082" y="6046980"/>
                  <a:pt x="11328082" y="6041642"/>
                </a:cubicBezTo>
                <a:cubicBezTo>
                  <a:pt x="11328082" y="6036303"/>
                  <a:pt x="11332402" y="6031918"/>
                  <a:pt x="11337802" y="6031918"/>
                </a:cubicBezTo>
                <a:close/>
                <a:moveTo>
                  <a:pt x="11096574" y="6031918"/>
                </a:moveTo>
                <a:cubicBezTo>
                  <a:pt x="11101910" y="6031918"/>
                  <a:pt x="11106294" y="6036240"/>
                  <a:pt x="11106294" y="6041642"/>
                </a:cubicBezTo>
                <a:cubicBezTo>
                  <a:pt x="11106294" y="6047044"/>
                  <a:pt x="11101974" y="6051429"/>
                  <a:pt x="11096574" y="6051429"/>
                </a:cubicBezTo>
                <a:cubicBezTo>
                  <a:pt x="11091174" y="6051429"/>
                  <a:pt x="11086790" y="6046980"/>
                  <a:pt x="11086790" y="6041642"/>
                </a:cubicBezTo>
                <a:cubicBezTo>
                  <a:pt x="11086790" y="6036303"/>
                  <a:pt x="11091174" y="6031918"/>
                  <a:pt x="11096574" y="6031918"/>
                </a:cubicBezTo>
                <a:close/>
                <a:moveTo>
                  <a:pt x="10855345" y="6031918"/>
                </a:moveTo>
                <a:cubicBezTo>
                  <a:pt x="10860682" y="6031918"/>
                  <a:pt x="10865065" y="6036240"/>
                  <a:pt x="10865065" y="6041642"/>
                </a:cubicBezTo>
                <a:cubicBezTo>
                  <a:pt x="10865065" y="6047044"/>
                  <a:pt x="10860682" y="6051429"/>
                  <a:pt x="10855345" y="6051429"/>
                </a:cubicBezTo>
                <a:cubicBezTo>
                  <a:pt x="10850008" y="6051429"/>
                  <a:pt x="10845625" y="6046980"/>
                  <a:pt x="10845625" y="6041642"/>
                </a:cubicBezTo>
                <a:cubicBezTo>
                  <a:pt x="10845625" y="6036303"/>
                  <a:pt x="10849945" y="6031918"/>
                  <a:pt x="10855345" y="6031918"/>
                </a:cubicBezTo>
                <a:close/>
                <a:moveTo>
                  <a:pt x="10614116" y="6031918"/>
                </a:moveTo>
                <a:cubicBezTo>
                  <a:pt x="10619516" y="6031918"/>
                  <a:pt x="10623901" y="6036240"/>
                  <a:pt x="10623901" y="6041642"/>
                </a:cubicBezTo>
                <a:cubicBezTo>
                  <a:pt x="10623901" y="6047044"/>
                  <a:pt x="10619454" y="6051429"/>
                  <a:pt x="10614116" y="6051429"/>
                </a:cubicBezTo>
                <a:cubicBezTo>
                  <a:pt x="10608780" y="6051429"/>
                  <a:pt x="10604396" y="6046980"/>
                  <a:pt x="10604396" y="6041642"/>
                </a:cubicBezTo>
                <a:cubicBezTo>
                  <a:pt x="10604396" y="6036303"/>
                  <a:pt x="10608716" y="6031918"/>
                  <a:pt x="10614116" y="6031918"/>
                </a:cubicBezTo>
                <a:close/>
                <a:moveTo>
                  <a:pt x="10372888" y="6031918"/>
                </a:moveTo>
                <a:cubicBezTo>
                  <a:pt x="10378288" y="6031918"/>
                  <a:pt x="10382673" y="6036240"/>
                  <a:pt x="10382673" y="6041642"/>
                </a:cubicBezTo>
                <a:cubicBezTo>
                  <a:pt x="10382673" y="6047044"/>
                  <a:pt x="10378225" y="6051429"/>
                  <a:pt x="10372888" y="6051429"/>
                </a:cubicBezTo>
                <a:cubicBezTo>
                  <a:pt x="10367552" y="6051429"/>
                  <a:pt x="10363168" y="6046980"/>
                  <a:pt x="10363168" y="6041642"/>
                </a:cubicBezTo>
                <a:cubicBezTo>
                  <a:pt x="10363168" y="6036303"/>
                  <a:pt x="10367488" y="6031918"/>
                  <a:pt x="10372888" y="6031918"/>
                </a:cubicBezTo>
                <a:close/>
                <a:moveTo>
                  <a:pt x="10131660" y="6031918"/>
                </a:moveTo>
                <a:cubicBezTo>
                  <a:pt x="10137060" y="6031918"/>
                  <a:pt x="10141444" y="6036240"/>
                  <a:pt x="10141444" y="6041642"/>
                </a:cubicBezTo>
                <a:cubicBezTo>
                  <a:pt x="10141444" y="6047044"/>
                  <a:pt x="10136997" y="6051429"/>
                  <a:pt x="10131660" y="6051429"/>
                </a:cubicBezTo>
                <a:cubicBezTo>
                  <a:pt x="10126323" y="6051429"/>
                  <a:pt x="10121940" y="6046980"/>
                  <a:pt x="10121940" y="6041642"/>
                </a:cubicBezTo>
                <a:cubicBezTo>
                  <a:pt x="10121940" y="6036303"/>
                  <a:pt x="10126260" y="6031918"/>
                  <a:pt x="10131660" y="6031918"/>
                </a:cubicBezTo>
                <a:close/>
                <a:moveTo>
                  <a:pt x="9890432" y="6031918"/>
                </a:moveTo>
                <a:cubicBezTo>
                  <a:pt x="9895768" y="6031918"/>
                  <a:pt x="9900152" y="6036240"/>
                  <a:pt x="9900152" y="6041642"/>
                </a:cubicBezTo>
                <a:cubicBezTo>
                  <a:pt x="9900152" y="6047044"/>
                  <a:pt x="9895832" y="6051429"/>
                  <a:pt x="9890432" y="6051429"/>
                </a:cubicBezTo>
                <a:cubicBezTo>
                  <a:pt x="9885031" y="6051429"/>
                  <a:pt x="9880648" y="6046980"/>
                  <a:pt x="9880648" y="6041642"/>
                </a:cubicBezTo>
                <a:cubicBezTo>
                  <a:pt x="9880648" y="6036303"/>
                  <a:pt x="9885031" y="6031918"/>
                  <a:pt x="9890432" y="6031918"/>
                </a:cubicBezTo>
                <a:close/>
                <a:moveTo>
                  <a:pt x="9649203" y="6031918"/>
                </a:moveTo>
                <a:cubicBezTo>
                  <a:pt x="9654540" y="6031918"/>
                  <a:pt x="9658923" y="6036240"/>
                  <a:pt x="9658923" y="6041642"/>
                </a:cubicBezTo>
                <a:cubicBezTo>
                  <a:pt x="9658923" y="6047044"/>
                  <a:pt x="9654540" y="6051429"/>
                  <a:pt x="9649203" y="6051429"/>
                </a:cubicBezTo>
                <a:cubicBezTo>
                  <a:pt x="9643866" y="6051429"/>
                  <a:pt x="9639483" y="6046980"/>
                  <a:pt x="9639483" y="6041642"/>
                </a:cubicBezTo>
                <a:cubicBezTo>
                  <a:pt x="9639483" y="6036303"/>
                  <a:pt x="9643803" y="6031918"/>
                  <a:pt x="9649203" y="6031918"/>
                </a:cubicBezTo>
                <a:close/>
                <a:moveTo>
                  <a:pt x="9417695" y="6031918"/>
                </a:moveTo>
                <a:cubicBezTo>
                  <a:pt x="9423031" y="6031918"/>
                  <a:pt x="9427416" y="6036240"/>
                  <a:pt x="9427416" y="6041642"/>
                </a:cubicBezTo>
                <a:cubicBezTo>
                  <a:pt x="9427416" y="6047044"/>
                  <a:pt x="9423095" y="6051429"/>
                  <a:pt x="9417695" y="6051429"/>
                </a:cubicBezTo>
                <a:cubicBezTo>
                  <a:pt x="9412295" y="6051429"/>
                  <a:pt x="9407911" y="6046980"/>
                  <a:pt x="9407911" y="6041642"/>
                </a:cubicBezTo>
                <a:cubicBezTo>
                  <a:pt x="9407911" y="6036303"/>
                  <a:pt x="9412295" y="6031918"/>
                  <a:pt x="9417695" y="6031918"/>
                </a:cubicBezTo>
                <a:close/>
                <a:moveTo>
                  <a:pt x="9176467" y="6031918"/>
                </a:moveTo>
                <a:cubicBezTo>
                  <a:pt x="9181803" y="6031918"/>
                  <a:pt x="9186187" y="6036240"/>
                  <a:pt x="9186187" y="6041642"/>
                </a:cubicBezTo>
                <a:cubicBezTo>
                  <a:pt x="9186187" y="6047044"/>
                  <a:pt x="9181867" y="6051429"/>
                  <a:pt x="9176467" y="6051429"/>
                </a:cubicBezTo>
                <a:cubicBezTo>
                  <a:pt x="9171066" y="6051429"/>
                  <a:pt x="9166683" y="6046980"/>
                  <a:pt x="9166683" y="6041642"/>
                </a:cubicBezTo>
                <a:cubicBezTo>
                  <a:pt x="9166683" y="6036303"/>
                  <a:pt x="9171066" y="6031918"/>
                  <a:pt x="9176467" y="6031918"/>
                </a:cubicBezTo>
                <a:close/>
                <a:moveTo>
                  <a:pt x="8935237" y="6031918"/>
                </a:moveTo>
                <a:cubicBezTo>
                  <a:pt x="8940574" y="6031918"/>
                  <a:pt x="8944958" y="6036240"/>
                  <a:pt x="8944958" y="6041642"/>
                </a:cubicBezTo>
                <a:cubicBezTo>
                  <a:pt x="8944958" y="6047044"/>
                  <a:pt x="8940638" y="6051429"/>
                  <a:pt x="8935237" y="6051429"/>
                </a:cubicBezTo>
                <a:cubicBezTo>
                  <a:pt x="8929837" y="6051429"/>
                  <a:pt x="8925454" y="6046980"/>
                  <a:pt x="8925454" y="6041642"/>
                </a:cubicBezTo>
                <a:cubicBezTo>
                  <a:pt x="8925454" y="6036303"/>
                  <a:pt x="8929837" y="6031918"/>
                  <a:pt x="8935237" y="6031918"/>
                </a:cubicBezTo>
                <a:close/>
                <a:moveTo>
                  <a:pt x="8694009" y="6031918"/>
                </a:moveTo>
                <a:cubicBezTo>
                  <a:pt x="8699346" y="6031918"/>
                  <a:pt x="8703730" y="6036240"/>
                  <a:pt x="8703730" y="6041642"/>
                </a:cubicBezTo>
                <a:cubicBezTo>
                  <a:pt x="8703730" y="6047044"/>
                  <a:pt x="8699346" y="6051429"/>
                  <a:pt x="8694009" y="6051429"/>
                </a:cubicBezTo>
                <a:cubicBezTo>
                  <a:pt x="8688673" y="6051429"/>
                  <a:pt x="8684289" y="6046980"/>
                  <a:pt x="8684289" y="6041642"/>
                </a:cubicBezTo>
                <a:cubicBezTo>
                  <a:pt x="8684289" y="6036303"/>
                  <a:pt x="8688609" y="6031918"/>
                  <a:pt x="8694009" y="6031918"/>
                </a:cubicBezTo>
                <a:close/>
                <a:moveTo>
                  <a:pt x="8452781" y="6031918"/>
                </a:moveTo>
                <a:cubicBezTo>
                  <a:pt x="8458181" y="6031918"/>
                  <a:pt x="8462566" y="6036240"/>
                  <a:pt x="8462566" y="6041642"/>
                </a:cubicBezTo>
                <a:cubicBezTo>
                  <a:pt x="8462566" y="6047044"/>
                  <a:pt x="8458118" y="6051429"/>
                  <a:pt x="8452781" y="6051429"/>
                </a:cubicBezTo>
                <a:cubicBezTo>
                  <a:pt x="8447445" y="6051429"/>
                  <a:pt x="8443061" y="6046980"/>
                  <a:pt x="8443061" y="6041642"/>
                </a:cubicBezTo>
                <a:cubicBezTo>
                  <a:pt x="8443061" y="6036303"/>
                  <a:pt x="8447381" y="6031918"/>
                  <a:pt x="8452781" y="6031918"/>
                </a:cubicBezTo>
                <a:close/>
                <a:moveTo>
                  <a:pt x="8211553" y="6031918"/>
                </a:moveTo>
                <a:cubicBezTo>
                  <a:pt x="8216889" y="6031918"/>
                  <a:pt x="8221273" y="6036240"/>
                  <a:pt x="8221273" y="6041642"/>
                </a:cubicBezTo>
                <a:cubicBezTo>
                  <a:pt x="8221273" y="6047044"/>
                  <a:pt x="8216953" y="6051429"/>
                  <a:pt x="8211553" y="6051429"/>
                </a:cubicBezTo>
                <a:cubicBezTo>
                  <a:pt x="8206152" y="6051429"/>
                  <a:pt x="8201769" y="6046980"/>
                  <a:pt x="8201769" y="6041642"/>
                </a:cubicBezTo>
                <a:cubicBezTo>
                  <a:pt x="8201769" y="6036303"/>
                  <a:pt x="8206152" y="6031918"/>
                  <a:pt x="8211553" y="6031918"/>
                </a:cubicBezTo>
                <a:close/>
                <a:moveTo>
                  <a:pt x="7970260" y="6031918"/>
                </a:moveTo>
                <a:cubicBezTo>
                  <a:pt x="7975661" y="6031918"/>
                  <a:pt x="7980044" y="6036240"/>
                  <a:pt x="7980044" y="6041642"/>
                </a:cubicBezTo>
                <a:cubicBezTo>
                  <a:pt x="7980044" y="6047044"/>
                  <a:pt x="7975661" y="6051429"/>
                  <a:pt x="7970260" y="6051429"/>
                </a:cubicBezTo>
                <a:cubicBezTo>
                  <a:pt x="7964860" y="6051429"/>
                  <a:pt x="7960477" y="6046980"/>
                  <a:pt x="7960477" y="6041642"/>
                </a:cubicBezTo>
                <a:cubicBezTo>
                  <a:pt x="7960477" y="6036303"/>
                  <a:pt x="7964860" y="6031918"/>
                  <a:pt x="7970260" y="6031918"/>
                </a:cubicBezTo>
                <a:close/>
                <a:moveTo>
                  <a:pt x="7729032" y="6031918"/>
                </a:moveTo>
                <a:cubicBezTo>
                  <a:pt x="7734369" y="6031918"/>
                  <a:pt x="7738753" y="6036240"/>
                  <a:pt x="7738753" y="6041642"/>
                </a:cubicBezTo>
                <a:cubicBezTo>
                  <a:pt x="7738753" y="6047044"/>
                  <a:pt x="7734432" y="6051429"/>
                  <a:pt x="7729032" y="6051429"/>
                </a:cubicBezTo>
                <a:cubicBezTo>
                  <a:pt x="7723632" y="6051429"/>
                  <a:pt x="7719249" y="6046980"/>
                  <a:pt x="7719249" y="6041642"/>
                </a:cubicBezTo>
                <a:cubicBezTo>
                  <a:pt x="7719249" y="6036303"/>
                  <a:pt x="7723632" y="6031918"/>
                  <a:pt x="7729032" y="6031918"/>
                </a:cubicBezTo>
                <a:close/>
                <a:moveTo>
                  <a:pt x="7487803" y="6031918"/>
                </a:moveTo>
                <a:cubicBezTo>
                  <a:pt x="7493139" y="6031918"/>
                  <a:pt x="7497524" y="6036240"/>
                  <a:pt x="7497524" y="6041642"/>
                </a:cubicBezTo>
                <a:cubicBezTo>
                  <a:pt x="7497524" y="6047044"/>
                  <a:pt x="7493203" y="6051429"/>
                  <a:pt x="7487803" y="6051429"/>
                </a:cubicBezTo>
                <a:cubicBezTo>
                  <a:pt x="7482403" y="6051429"/>
                  <a:pt x="7478019" y="6046980"/>
                  <a:pt x="7478019" y="6041642"/>
                </a:cubicBezTo>
                <a:cubicBezTo>
                  <a:pt x="7478019" y="6036303"/>
                  <a:pt x="7482403" y="6031918"/>
                  <a:pt x="7487803" y="6031918"/>
                </a:cubicBezTo>
                <a:close/>
                <a:moveTo>
                  <a:pt x="7246575" y="6031918"/>
                </a:moveTo>
                <a:cubicBezTo>
                  <a:pt x="7251975" y="6031918"/>
                  <a:pt x="7256359" y="6036240"/>
                  <a:pt x="7256359" y="6041642"/>
                </a:cubicBezTo>
                <a:cubicBezTo>
                  <a:pt x="7256359" y="6047044"/>
                  <a:pt x="7251912" y="6051429"/>
                  <a:pt x="7246575" y="6051429"/>
                </a:cubicBezTo>
                <a:cubicBezTo>
                  <a:pt x="7241238" y="6051429"/>
                  <a:pt x="7236855" y="6046980"/>
                  <a:pt x="7236855" y="6041642"/>
                </a:cubicBezTo>
                <a:cubicBezTo>
                  <a:pt x="7236855" y="6036303"/>
                  <a:pt x="7241175" y="6031918"/>
                  <a:pt x="7246575" y="6031918"/>
                </a:cubicBezTo>
                <a:close/>
                <a:moveTo>
                  <a:pt x="7005346" y="6031918"/>
                </a:moveTo>
                <a:cubicBezTo>
                  <a:pt x="7010746" y="6031918"/>
                  <a:pt x="7015130" y="6036240"/>
                  <a:pt x="7015130" y="6041642"/>
                </a:cubicBezTo>
                <a:cubicBezTo>
                  <a:pt x="7015130" y="6047044"/>
                  <a:pt x="7010683" y="6051429"/>
                  <a:pt x="7005346" y="6051429"/>
                </a:cubicBezTo>
                <a:cubicBezTo>
                  <a:pt x="7000009" y="6051429"/>
                  <a:pt x="6995626" y="6046980"/>
                  <a:pt x="6995626" y="6041642"/>
                </a:cubicBezTo>
                <a:cubicBezTo>
                  <a:pt x="6995626" y="6036303"/>
                  <a:pt x="6999946" y="6031918"/>
                  <a:pt x="7005346" y="6031918"/>
                </a:cubicBezTo>
                <a:close/>
                <a:moveTo>
                  <a:pt x="6764118" y="6031918"/>
                </a:moveTo>
                <a:cubicBezTo>
                  <a:pt x="6769518" y="6031918"/>
                  <a:pt x="6773902" y="6036240"/>
                  <a:pt x="6773902" y="6041642"/>
                </a:cubicBezTo>
                <a:cubicBezTo>
                  <a:pt x="6773902" y="6047044"/>
                  <a:pt x="6769518" y="6051429"/>
                  <a:pt x="6764118" y="6051429"/>
                </a:cubicBezTo>
                <a:cubicBezTo>
                  <a:pt x="6758718" y="6051429"/>
                  <a:pt x="6754335" y="6046980"/>
                  <a:pt x="6754335" y="6041642"/>
                </a:cubicBezTo>
                <a:cubicBezTo>
                  <a:pt x="6754335" y="6036303"/>
                  <a:pt x="6758718" y="6031918"/>
                  <a:pt x="6764118" y="6031918"/>
                </a:cubicBezTo>
                <a:close/>
                <a:moveTo>
                  <a:pt x="6522889" y="6031918"/>
                </a:moveTo>
                <a:cubicBezTo>
                  <a:pt x="6528225" y="6031918"/>
                  <a:pt x="6532610" y="6036240"/>
                  <a:pt x="6532610" y="6041642"/>
                </a:cubicBezTo>
                <a:cubicBezTo>
                  <a:pt x="6532610" y="6047044"/>
                  <a:pt x="6528289" y="6051429"/>
                  <a:pt x="6522889" y="6051429"/>
                </a:cubicBezTo>
                <a:cubicBezTo>
                  <a:pt x="6517489" y="6051429"/>
                  <a:pt x="6513105" y="6046980"/>
                  <a:pt x="6513105" y="6041642"/>
                </a:cubicBezTo>
                <a:cubicBezTo>
                  <a:pt x="6513105" y="6036303"/>
                  <a:pt x="6517489" y="6031918"/>
                  <a:pt x="6522889" y="6031918"/>
                </a:cubicBezTo>
                <a:close/>
                <a:moveTo>
                  <a:pt x="6281661" y="6031918"/>
                </a:moveTo>
                <a:cubicBezTo>
                  <a:pt x="6286997" y="6031918"/>
                  <a:pt x="6291381" y="6036240"/>
                  <a:pt x="6291381" y="6041642"/>
                </a:cubicBezTo>
                <a:cubicBezTo>
                  <a:pt x="6291381" y="6047044"/>
                  <a:pt x="6287061" y="6051429"/>
                  <a:pt x="6281661" y="6051429"/>
                </a:cubicBezTo>
                <a:cubicBezTo>
                  <a:pt x="6276261" y="6051429"/>
                  <a:pt x="6271877" y="6046980"/>
                  <a:pt x="6271877" y="6041642"/>
                </a:cubicBezTo>
                <a:cubicBezTo>
                  <a:pt x="6271877" y="6036303"/>
                  <a:pt x="6276261" y="6031918"/>
                  <a:pt x="6281661" y="6031918"/>
                </a:cubicBezTo>
                <a:close/>
                <a:moveTo>
                  <a:pt x="6040432" y="6031918"/>
                </a:moveTo>
                <a:cubicBezTo>
                  <a:pt x="6045832" y="6031918"/>
                  <a:pt x="6050216" y="6036240"/>
                  <a:pt x="6050216" y="6041642"/>
                </a:cubicBezTo>
                <a:cubicBezTo>
                  <a:pt x="6050216" y="6047044"/>
                  <a:pt x="6045769" y="6051429"/>
                  <a:pt x="6040432" y="6051429"/>
                </a:cubicBezTo>
                <a:cubicBezTo>
                  <a:pt x="6035095" y="6051429"/>
                  <a:pt x="6030712" y="6046980"/>
                  <a:pt x="6030712" y="6041642"/>
                </a:cubicBezTo>
                <a:cubicBezTo>
                  <a:pt x="6030712" y="6036303"/>
                  <a:pt x="6035032" y="6031918"/>
                  <a:pt x="6040432" y="6031918"/>
                </a:cubicBezTo>
                <a:close/>
                <a:moveTo>
                  <a:pt x="5799205" y="6031918"/>
                </a:moveTo>
                <a:cubicBezTo>
                  <a:pt x="5804606" y="6031918"/>
                  <a:pt x="5808989" y="6036240"/>
                  <a:pt x="5808989" y="6041642"/>
                </a:cubicBezTo>
                <a:cubicBezTo>
                  <a:pt x="5808989" y="6047044"/>
                  <a:pt x="5804542" y="6051429"/>
                  <a:pt x="5799205" y="6051429"/>
                </a:cubicBezTo>
                <a:cubicBezTo>
                  <a:pt x="5793870" y="6051429"/>
                  <a:pt x="5789486" y="6046980"/>
                  <a:pt x="5789486" y="6041642"/>
                </a:cubicBezTo>
                <a:cubicBezTo>
                  <a:pt x="5789486" y="6036303"/>
                  <a:pt x="5793806" y="6031918"/>
                  <a:pt x="5799205" y="6031918"/>
                </a:cubicBezTo>
                <a:close/>
                <a:moveTo>
                  <a:pt x="5557992" y="6031918"/>
                </a:moveTo>
                <a:cubicBezTo>
                  <a:pt x="5563392" y="6031918"/>
                  <a:pt x="5567774" y="6036240"/>
                  <a:pt x="5567774" y="6041642"/>
                </a:cubicBezTo>
                <a:cubicBezTo>
                  <a:pt x="5567774" y="6047044"/>
                  <a:pt x="5563392" y="6051429"/>
                  <a:pt x="5557992" y="6051429"/>
                </a:cubicBezTo>
                <a:cubicBezTo>
                  <a:pt x="5552592" y="6051429"/>
                  <a:pt x="5548208" y="6046980"/>
                  <a:pt x="5548208" y="6041642"/>
                </a:cubicBezTo>
                <a:cubicBezTo>
                  <a:pt x="5548208" y="6036303"/>
                  <a:pt x="5552592" y="6031918"/>
                  <a:pt x="5557992" y="6031918"/>
                </a:cubicBezTo>
                <a:close/>
                <a:moveTo>
                  <a:pt x="5316710" y="6031918"/>
                </a:moveTo>
                <a:cubicBezTo>
                  <a:pt x="5322044" y="6031918"/>
                  <a:pt x="5326432" y="6036240"/>
                  <a:pt x="5326432" y="6041642"/>
                </a:cubicBezTo>
                <a:cubicBezTo>
                  <a:pt x="5326432" y="6047044"/>
                  <a:pt x="5322107" y="6051429"/>
                  <a:pt x="5316710" y="6051429"/>
                </a:cubicBezTo>
                <a:cubicBezTo>
                  <a:pt x="5311316" y="6051429"/>
                  <a:pt x="5306926" y="6046980"/>
                  <a:pt x="5306926" y="6041642"/>
                </a:cubicBezTo>
                <a:cubicBezTo>
                  <a:pt x="5306926" y="6036303"/>
                  <a:pt x="5311316" y="6031918"/>
                  <a:pt x="5316710" y="6031918"/>
                </a:cubicBezTo>
                <a:close/>
                <a:moveTo>
                  <a:pt x="5075486" y="6031918"/>
                </a:moveTo>
                <a:cubicBezTo>
                  <a:pt x="5080820" y="6031918"/>
                  <a:pt x="5085202" y="6036240"/>
                  <a:pt x="5085202" y="6041642"/>
                </a:cubicBezTo>
                <a:cubicBezTo>
                  <a:pt x="5085202" y="6047044"/>
                  <a:pt x="5080885" y="6051429"/>
                  <a:pt x="5075486" y="6051429"/>
                </a:cubicBezTo>
                <a:cubicBezTo>
                  <a:pt x="5070089" y="6051429"/>
                  <a:pt x="5065705" y="6046980"/>
                  <a:pt x="5065705" y="6041642"/>
                </a:cubicBezTo>
                <a:cubicBezTo>
                  <a:pt x="5065705" y="6036303"/>
                  <a:pt x="5070089" y="6031918"/>
                  <a:pt x="5075486" y="6031918"/>
                </a:cubicBezTo>
                <a:close/>
                <a:moveTo>
                  <a:pt x="4834252" y="6031918"/>
                </a:moveTo>
                <a:cubicBezTo>
                  <a:pt x="4839658" y="6031918"/>
                  <a:pt x="4844040" y="6036240"/>
                  <a:pt x="4844040" y="6041642"/>
                </a:cubicBezTo>
                <a:cubicBezTo>
                  <a:pt x="4844040" y="6047044"/>
                  <a:pt x="4839595" y="6051429"/>
                  <a:pt x="4834252" y="6051429"/>
                </a:cubicBezTo>
                <a:cubicBezTo>
                  <a:pt x="4828917" y="6051429"/>
                  <a:pt x="4824534" y="6046980"/>
                  <a:pt x="4824534" y="6041642"/>
                </a:cubicBezTo>
                <a:cubicBezTo>
                  <a:pt x="4824534" y="6036303"/>
                  <a:pt x="4828853" y="6031918"/>
                  <a:pt x="4834252" y="6031918"/>
                </a:cubicBezTo>
                <a:close/>
                <a:moveTo>
                  <a:pt x="4593019" y="6031918"/>
                </a:moveTo>
                <a:cubicBezTo>
                  <a:pt x="4598416" y="6031918"/>
                  <a:pt x="4602795" y="6036240"/>
                  <a:pt x="4602795" y="6041642"/>
                </a:cubicBezTo>
                <a:cubicBezTo>
                  <a:pt x="4602795" y="6047044"/>
                  <a:pt x="4598353" y="6051429"/>
                  <a:pt x="4593019" y="6051429"/>
                </a:cubicBezTo>
                <a:cubicBezTo>
                  <a:pt x="4587686" y="6051429"/>
                  <a:pt x="4583304" y="6046980"/>
                  <a:pt x="4583304" y="6041642"/>
                </a:cubicBezTo>
                <a:cubicBezTo>
                  <a:pt x="4583304" y="6036303"/>
                  <a:pt x="4587622" y="6031918"/>
                  <a:pt x="4593019" y="6031918"/>
                </a:cubicBezTo>
                <a:close/>
                <a:moveTo>
                  <a:pt x="4351806" y="6031918"/>
                </a:moveTo>
                <a:cubicBezTo>
                  <a:pt x="4357195" y="6031918"/>
                  <a:pt x="4361580" y="6036240"/>
                  <a:pt x="4361580" y="6041642"/>
                </a:cubicBezTo>
                <a:cubicBezTo>
                  <a:pt x="4361580" y="6047044"/>
                  <a:pt x="4357195" y="6051429"/>
                  <a:pt x="4351806" y="6051429"/>
                </a:cubicBezTo>
                <a:cubicBezTo>
                  <a:pt x="4346397" y="6051429"/>
                  <a:pt x="4342006" y="6046980"/>
                  <a:pt x="4342006" y="6041642"/>
                </a:cubicBezTo>
                <a:cubicBezTo>
                  <a:pt x="4342006" y="6036303"/>
                  <a:pt x="4346397" y="6031918"/>
                  <a:pt x="4351806" y="6031918"/>
                </a:cubicBezTo>
                <a:close/>
                <a:moveTo>
                  <a:pt x="4110583" y="6031918"/>
                </a:moveTo>
                <a:cubicBezTo>
                  <a:pt x="4115986" y="6031918"/>
                  <a:pt x="4120362" y="6036240"/>
                  <a:pt x="4120362" y="6041642"/>
                </a:cubicBezTo>
                <a:cubicBezTo>
                  <a:pt x="4120362" y="6047044"/>
                  <a:pt x="4115986" y="6051429"/>
                  <a:pt x="4110583" y="6051429"/>
                </a:cubicBezTo>
                <a:cubicBezTo>
                  <a:pt x="4105180" y="6051429"/>
                  <a:pt x="4100801" y="6046980"/>
                  <a:pt x="4100801" y="6041642"/>
                </a:cubicBezTo>
                <a:cubicBezTo>
                  <a:pt x="4100801" y="6036303"/>
                  <a:pt x="4105180" y="6031918"/>
                  <a:pt x="4110583" y="6031918"/>
                </a:cubicBezTo>
                <a:close/>
                <a:moveTo>
                  <a:pt x="3869432" y="6031918"/>
                </a:moveTo>
                <a:cubicBezTo>
                  <a:pt x="3874765" y="6031918"/>
                  <a:pt x="3879151" y="6036240"/>
                  <a:pt x="3879151" y="6041642"/>
                </a:cubicBezTo>
                <a:cubicBezTo>
                  <a:pt x="3879151" y="6047044"/>
                  <a:pt x="3874830" y="6051429"/>
                  <a:pt x="3869432" y="6051429"/>
                </a:cubicBezTo>
                <a:cubicBezTo>
                  <a:pt x="3864032" y="6051429"/>
                  <a:pt x="3859649" y="6046980"/>
                  <a:pt x="3859649" y="6041642"/>
                </a:cubicBezTo>
                <a:cubicBezTo>
                  <a:pt x="3859649" y="6036303"/>
                  <a:pt x="3864032" y="6031918"/>
                  <a:pt x="3869432" y="6031918"/>
                </a:cubicBezTo>
                <a:close/>
                <a:moveTo>
                  <a:pt x="3628215" y="6031918"/>
                </a:moveTo>
                <a:cubicBezTo>
                  <a:pt x="3633533" y="6031918"/>
                  <a:pt x="3637936" y="6036240"/>
                  <a:pt x="3637936" y="6041642"/>
                </a:cubicBezTo>
                <a:cubicBezTo>
                  <a:pt x="3637936" y="6047044"/>
                  <a:pt x="3633597" y="6051429"/>
                  <a:pt x="3628215" y="6051429"/>
                </a:cubicBezTo>
                <a:cubicBezTo>
                  <a:pt x="3622815" y="6051429"/>
                  <a:pt x="3618433" y="6046980"/>
                  <a:pt x="3618433" y="6041642"/>
                </a:cubicBezTo>
                <a:cubicBezTo>
                  <a:pt x="3618433" y="6036303"/>
                  <a:pt x="3622815" y="6031918"/>
                  <a:pt x="3628215" y="6031918"/>
                </a:cubicBezTo>
                <a:close/>
                <a:moveTo>
                  <a:pt x="3386960" y="6031918"/>
                </a:moveTo>
                <a:cubicBezTo>
                  <a:pt x="3392361" y="6031918"/>
                  <a:pt x="3396745" y="6036240"/>
                  <a:pt x="3396745" y="6041642"/>
                </a:cubicBezTo>
                <a:cubicBezTo>
                  <a:pt x="3396745" y="6047044"/>
                  <a:pt x="3392297" y="6051429"/>
                  <a:pt x="3386960" y="6051429"/>
                </a:cubicBezTo>
                <a:cubicBezTo>
                  <a:pt x="3381623" y="6051429"/>
                  <a:pt x="3377238" y="6046980"/>
                  <a:pt x="3377238" y="6041642"/>
                </a:cubicBezTo>
                <a:cubicBezTo>
                  <a:pt x="3377238" y="6036303"/>
                  <a:pt x="3381559" y="6031918"/>
                  <a:pt x="3386960" y="6031918"/>
                </a:cubicBezTo>
                <a:close/>
                <a:moveTo>
                  <a:pt x="3145752" y="6031918"/>
                </a:moveTo>
                <a:cubicBezTo>
                  <a:pt x="3151151" y="6031918"/>
                  <a:pt x="3155534" y="6036240"/>
                  <a:pt x="3155534" y="6041642"/>
                </a:cubicBezTo>
                <a:cubicBezTo>
                  <a:pt x="3155534" y="6047044"/>
                  <a:pt x="3151088" y="6051429"/>
                  <a:pt x="3145752" y="6051429"/>
                </a:cubicBezTo>
                <a:cubicBezTo>
                  <a:pt x="3140417" y="6051429"/>
                  <a:pt x="3136034" y="6046980"/>
                  <a:pt x="3136034" y="6041642"/>
                </a:cubicBezTo>
                <a:cubicBezTo>
                  <a:pt x="3136034" y="6036303"/>
                  <a:pt x="3140353" y="6031918"/>
                  <a:pt x="3145752" y="6031918"/>
                </a:cubicBezTo>
                <a:close/>
                <a:moveTo>
                  <a:pt x="2904575" y="6031918"/>
                </a:moveTo>
                <a:cubicBezTo>
                  <a:pt x="2909974" y="6031918"/>
                  <a:pt x="2914358" y="6036240"/>
                  <a:pt x="2914358" y="6041642"/>
                </a:cubicBezTo>
                <a:cubicBezTo>
                  <a:pt x="2914358" y="6047044"/>
                  <a:pt x="2909974" y="6051429"/>
                  <a:pt x="2904575" y="6051429"/>
                </a:cubicBezTo>
                <a:cubicBezTo>
                  <a:pt x="2899176" y="6051429"/>
                  <a:pt x="2894793" y="6046980"/>
                  <a:pt x="2894793" y="6041642"/>
                </a:cubicBezTo>
                <a:cubicBezTo>
                  <a:pt x="2894793" y="6036303"/>
                  <a:pt x="2899176" y="6031918"/>
                  <a:pt x="2904575" y="6031918"/>
                </a:cubicBezTo>
                <a:close/>
                <a:moveTo>
                  <a:pt x="2663275" y="6031918"/>
                </a:moveTo>
                <a:cubicBezTo>
                  <a:pt x="2668615" y="6031918"/>
                  <a:pt x="2673000" y="6036240"/>
                  <a:pt x="2673000" y="6041642"/>
                </a:cubicBezTo>
                <a:cubicBezTo>
                  <a:pt x="2673000" y="6047044"/>
                  <a:pt x="2668677" y="6051429"/>
                  <a:pt x="2663275" y="6051429"/>
                </a:cubicBezTo>
                <a:cubicBezTo>
                  <a:pt x="2657878" y="6051429"/>
                  <a:pt x="2653494" y="6046980"/>
                  <a:pt x="2653494" y="6041642"/>
                </a:cubicBezTo>
                <a:cubicBezTo>
                  <a:pt x="2653494" y="6036303"/>
                  <a:pt x="2657878" y="6031918"/>
                  <a:pt x="2663275" y="6031918"/>
                </a:cubicBezTo>
                <a:close/>
                <a:moveTo>
                  <a:pt x="2422040" y="6031918"/>
                </a:moveTo>
                <a:cubicBezTo>
                  <a:pt x="2427373" y="6031918"/>
                  <a:pt x="2431755" y="6036240"/>
                  <a:pt x="2431755" y="6041642"/>
                </a:cubicBezTo>
                <a:cubicBezTo>
                  <a:pt x="2431755" y="6047044"/>
                  <a:pt x="2427438" y="6051429"/>
                  <a:pt x="2422040" y="6051429"/>
                </a:cubicBezTo>
                <a:cubicBezTo>
                  <a:pt x="2416642" y="6051429"/>
                  <a:pt x="2412260" y="6046980"/>
                  <a:pt x="2412260" y="6041642"/>
                </a:cubicBezTo>
                <a:cubicBezTo>
                  <a:pt x="2412260" y="6036303"/>
                  <a:pt x="2416642" y="6031918"/>
                  <a:pt x="2422040" y="6031918"/>
                </a:cubicBezTo>
                <a:close/>
                <a:moveTo>
                  <a:pt x="2180796" y="6031918"/>
                </a:moveTo>
                <a:cubicBezTo>
                  <a:pt x="2186202" y="6031918"/>
                  <a:pt x="2190581" y="6036240"/>
                  <a:pt x="2190581" y="6041642"/>
                </a:cubicBezTo>
                <a:cubicBezTo>
                  <a:pt x="2190581" y="6047044"/>
                  <a:pt x="2186136" y="6051429"/>
                  <a:pt x="2180796" y="6051429"/>
                </a:cubicBezTo>
                <a:cubicBezTo>
                  <a:pt x="2175475" y="6051429"/>
                  <a:pt x="2171087" y="6046980"/>
                  <a:pt x="2171087" y="6041642"/>
                </a:cubicBezTo>
                <a:cubicBezTo>
                  <a:pt x="2171087" y="6036303"/>
                  <a:pt x="2175412" y="6031918"/>
                  <a:pt x="2180796" y="6031918"/>
                </a:cubicBezTo>
                <a:close/>
                <a:moveTo>
                  <a:pt x="1939584" y="6031918"/>
                </a:moveTo>
                <a:cubicBezTo>
                  <a:pt x="1944983" y="6031918"/>
                  <a:pt x="1949367" y="6036240"/>
                  <a:pt x="1949367" y="6041642"/>
                </a:cubicBezTo>
                <a:cubicBezTo>
                  <a:pt x="1949367" y="6047044"/>
                  <a:pt x="1944920" y="6051429"/>
                  <a:pt x="1939584" y="6051429"/>
                </a:cubicBezTo>
                <a:cubicBezTo>
                  <a:pt x="1934247" y="6051429"/>
                  <a:pt x="1929862" y="6046980"/>
                  <a:pt x="1929862" y="6041642"/>
                </a:cubicBezTo>
                <a:cubicBezTo>
                  <a:pt x="1929862" y="6036303"/>
                  <a:pt x="1934184" y="6031918"/>
                  <a:pt x="1939584" y="6031918"/>
                </a:cubicBezTo>
                <a:close/>
                <a:moveTo>
                  <a:pt x="1698333" y="6031918"/>
                </a:moveTo>
                <a:cubicBezTo>
                  <a:pt x="1703735" y="6031918"/>
                  <a:pt x="1708119" y="6036240"/>
                  <a:pt x="1708119" y="6041642"/>
                </a:cubicBezTo>
                <a:cubicBezTo>
                  <a:pt x="1708119" y="6047044"/>
                  <a:pt x="1703735" y="6051429"/>
                  <a:pt x="1698333" y="6051429"/>
                </a:cubicBezTo>
                <a:cubicBezTo>
                  <a:pt x="1692932" y="6051429"/>
                  <a:pt x="1688548" y="6046980"/>
                  <a:pt x="1688548" y="6041642"/>
                </a:cubicBezTo>
                <a:cubicBezTo>
                  <a:pt x="1688548" y="6036303"/>
                  <a:pt x="1692932" y="6031918"/>
                  <a:pt x="1698333" y="6031918"/>
                </a:cubicBezTo>
                <a:close/>
                <a:moveTo>
                  <a:pt x="1457109" y="6031918"/>
                </a:moveTo>
                <a:cubicBezTo>
                  <a:pt x="1462445" y="6031918"/>
                  <a:pt x="1466829" y="6036240"/>
                  <a:pt x="1466829" y="6041642"/>
                </a:cubicBezTo>
                <a:cubicBezTo>
                  <a:pt x="1466829" y="6047044"/>
                  <a:pt x="1462509" y="6051429"/>
                  <a:pt x="1457109" y="6051429"/>
                </a:cubicBezTo>
                <a:cubicBezTo>
                  <a:pt x="1451709" y="6051429"/>
                  <a:pt x="1447325" y="6046980"/>
                  <a:pt x="1447325" y="6041642"/>
                </a:cubicBezTo>
                <a:cubicBezTo>
                  <a:pt x="1447325" y="6036303"/>
                  <a:pt x="1451709" y="6031918"/>
                  <a:pt x="1457109" y="6031918"/>
                </a:cubicBezTo>
                <a:close/>
                <a:moveTo>
                  <a:pt x="1215887" y="6031918"/>
                </a:moveTo>
                <a:cubicBezTo>
                  <a:pt x="1221287" y="6031918"/>
                  <a:pt x="1225671" y="6036240"/>
                  <a:pt x="1225671" y="6041642"/>
                </a:cubicBezTo>
                <a:cubicBezTo>
                  <a:pt x="1225671" y="6047044"/>
                  <a:pt x="1221224" y="6051429"/>
                  <a:pt x="1215887" y="6051429"/>
                </a:cubicBezTo>
                <a:cubicBezTo>
                  <a:pt x="1210551" y="6051429"/>
                  <a:pt x="1206168" y="6046980"/>
                  <a:pt x="1206168" y="6041642"/>
                </a:cubicBezTo>
                <a:cubicBezTo>
                  <a:pt x="1206168" y="6036303"/>
                  <a:pt x="1210487" y="6031918"/>
                  <a:pt x="1215887" y="6031918"/>
                </a:cubicBezTo>
                <a:close/>
                <a:moveTo>
                  <a:pt x="974667" y="6031918"/>
                </a:moveTo>
                <a:cubicBezTo>
                  <a:pt x="980067" y="6031918"/>
                  <a:pt x="984451" y="6036240"/>
                  <a:pt x="984451" y="6041642"/>
                </a:cubicBezTo>
                <a:cubicBezTo>
                  <a:pt x="984451" y="6047044"/>
                  <a:pt x="980004" y="6051429"/>
                  <a:pt x="974667" y="6051429"/>
                </a:cubicBezTo>
                <a:cubicBezTo>
                  <a:pt x="969331" y="6051429"/>
                  <a:pt x="964947" y="6046980"/>
                  <a:pt x="964947" y="6041642"/>
                </a:cubicBezTo>
                <a:cubicBezTo>
                  <a:pt x="964947" y="6036303"/>
                  <a:pt x="969267" y="6031918"/>
                  <a:pt x="974667" y="6031918"/>
                </a:cubicBezTo>
                <a:close/>
                <a:moveTo>
                  <a:pt x="733447" y="6031918"/>
                </a:moveTo>
                <a:cubicBezTo>
                  <a:pt x="738783" y="6031918"/>
                  <a:pt x="743167" y="6036240"/>
                  <a:pt x="743167" y="6041642"/>
                </a:cubicBezTo>
                <a:cubicBezTo>
                  <a:pt x="743167" y="6047044"/>
                  <a:pt x="738847" y="6051429"/>
                  <a:pt x="733447" y="6051429"/>
                </a:cubicBezTo>
                <a:cubicBezTo>
                  <a:pt x="728048" y="6051429"/>
                  <a:pt x="723664" y="6046980"/>
                  <a:pt x="723664" y="6041642"/>
                </a:cubicBezTo>
                <a:cubicBezTo>
                  <a:pt x="723664" y="6036303"/>
                  <a:pt x="728048" y="6031918"/>
                  <a:pt x="733447" y="6031918"/>
                </a:cubicBezTo>
                <a:close/>
                <a:moveTo>
                  <a:pt x="492227" y="6031918"/>
                </a:moveTo>
                <a:cubicBezTo>
                  <a:pt x="497563" y="6031918"/>
                  <a:pt x="501947" y="6036240"/>
                  <a:pt x="501947" y="6041642"/>
                </a:cubicBezTo>
                <a:cubicBezTo>
                  <a:pt x="501947" y="6047044"/>
                  <a:pt x="497627" y="6051429"/>
                  <a:pt x="492227" y="6051429"/>
                </a:cubicBezTo>
                <a:cubicBezTo>
                  <a:pt x="486827" y="6051429"/>
                  <a:pt x="482443" y="6046980"/>
                  <a:pt x="482443" y="6041642"/>
                </a:cubicBezTo>
                <a:cubicBezTo>
                  <a:pt x="482443" y="6036303"/>
                  <a:pt x="486827" y="6031918"/>
                  <a:pt x="492227" y="6031918"/>
                </a:cubicBezTo>
                <a:close/>
                <a:moveTo>
                  <a:pt x="251007" y="6031918"/>
                </a:moveTo>
                <a:cubicBezTo>
                  <a:pt x="256407" y="6031918"/>
                  <a:pt x="260791" y="6036240"/>
                  <a:pt x="260791" y="6041642"/>
                </a:cubicBezTo>
                <a:cubicBezTo>
                  <a:pt x="260791" y="6047044"/>
                  <a:pt x="256344" y="6051429"/>
                  <a:pt x="251007" y="6051429"/>
                </a:cubicBezTo>
                <a:cubicBezTo>
                  <a:pt x="245671" y="6051429"/>
                  <a:pt x="241287" y="6046980"/>
                  <a:pt x="241287" y="6041642"/>
                </a:cubicBezTo>
                <a:cubicBezTo>
                  <a:pt x="241287" y="6036303"/>
                  <a:pt x="245607" y="6031918"/>
                  <a:pt x="251007" y="6031918"/>
                </a:cubicBezTo>
                <a:close/>
                <a:moveTo>
                  <a:pt x="9724" y="6031918"/>
                </a:moveTo>
                <a:cubicBezTo>
                  <a:pt x="15124" y="6031918"/>
                  <a:pt x="19508" y="6036240"/>
                  <a:pt x="19508" y="6041642"/>
                </a:cubicBezTo>
                <a:cubicBezTo>
                  <a:pt x="19508" y="6047044"/>
                  <a:pt x="15061" y="6051429"/>
                  <a:pt x="9724" y="6051429"/>
                </a:cubicBezTo>
                <a:cubicBezTo>
                  <a:pt x="4388" y="6051429"/>
                  <a:pt x="4" y="6046980"/>
                  <a:pt x="4" y="6041642"/>
                </a:cubicBezTo>
                <a:cubicBezTo>
                  <a:pt x="4" y="6036303"/>
                  <a:pt x="4324" y="6031918"/>
                  <a:pt x="9724" y="6031918"/>
                </a:cubicBezTo>
                <a:close/>
                <a:moveTo>
                  <a:pt x="11820259" y="5790603"/>
                </a:moveTo>
                <a:cubicBezTo>
                  <a:pt x="11825659" y="5790603"/>
                  <a:pt x="11830043" y="5795052"/>
                  <a:pt x="11830043" y="5800390"/>
                </a:cubicBezTo>
                <a:cubicBezTo>
                  <a:pt x="11830043" y="5805729"/>
                  <a:pt x="11825596" y="5810114"/>
                  <a:pt x="11820259" y="5810114"/>
                </a:cubicBezTo>
                <a:cubicBezTo>
                  <a:pt x="11814922" y="5810114"/>
                  <a:pt x="11810539" y="5805793"/>
                  <a:pt x="11810539" y="5800390"/>
                </a:cubicBezTo>
                <a:cubicBezTo>
                  <a:pt x="11810539" y="5794988"/>
                  <a:pt x="11814859" y="5790603"/>
                  <a:pt x="11820259" y="5790603"/>
                </a:cubicBezTo>
                <a:close/>
                <a:moveTo>
                  <a:pt x="11579030" y="5790603"/>
                </a:moveTo>
                <a:cubicBezTo>
                  <a:pt x="11584430" y="5790603"/>
                  <a:pt x="11588815" y="5795052"/>
                  <a:pt x="11588815" y="5800390"/>
                </a:cubicBezTo>
                <a:cubicBezTo>
                  <a:pt x="11588815" y="5805729"/>
                  <a:pt x="11584367" y="5810114"/>
                  <a:pt x="11579030" y="5810114"/>
                </a:cubicBezTo>
                <a:cubicBezTo>
                  <a:pt x="11573694" y="5810114"/>
                  <a:pt x="11569310" y="5805793"/>
                  <a:pt x="11569310" y="5800390"/>
                </a:cubicBezTo>
                <a:cubicBezTo>
                  <a:pt x="11569310" y="5794988"/>
                  <a:pt x="11573630" y="5790603"/>
                  <a:pt x="11579030" y="5790603"/>
                </a:cubicBezTo>
                <a:close/>
                <a:moveTo>
                  <a:pt x="11337802" y="5790603"/>
                </a:moveTo>
                <a:cubicBezTo>
                  <a:pt x="11343202" y="5790603"/>
                  <a:pt x="11347587" y="5795052"/>
                  <a:pt x="11347587" y="5800390"/>
                </a:cubicBezTo>
                <a:cubicBezTo>
                  <a:pt x="11347587" y="5805729"/>
                  <a:pt x="11343139" y="5810114"/>
                  <a:pt x="11337802" y="5810114"/>
                </a:cubicBezTo>
                <a:cubicBezTo>
                  <a:pt x="11332466" y="5810114"/>
                  <a:pt x="11328082" y="5805793"/>
                  <a:pt x="11328082" y="5800390"/>
                </a:cubicBezTo>
                <a:cubicBezTo>
                  <a:pt x="11328082" y="5794988"/>
                  <a:pt x="11332402" y="5790603"/>
                  <a:pt x="11337802" y="5790603"/>
                </a:cubicBezTo>
                <a:close/>
                <a:moveTo>
                  <a:pt x="11096574" y="5790603"/>
                </a:moveTo>
                <a:cubicBezTo>
                  <a:pt x="11101910" y="5790603"/>
                  <a:pt x="11106294" y="5795052"/>
                  <a:pt x="11106294" y="5800390"/>
                </a:cubicBezTo>
                <a:cubicBezTo>
                  <a:pt x="11106294" y="5805729"/>
                  <a:pt x="11101974" y="5810114"/>
                  <a:pt x="11096574" y="5810114"/>
                </a:cubicBezTo>
                <a:cubicBezTo>
                  <a:pt x="11091174" y="5810114"/>
                  <a:pt x="11086790" y="5805793"/>
                  <a:pt x="11086790" y="5800390"/>
                </a:cubicBezTo>
                <a:cubicBezTo>
                  <a:pt x="11086790" y="5794988"/>
                  <a:pt x="11091174" y="5790603"/>
                  <a:pt x="11096574" y="5790603"/>
                </a:cubicBezTo>
                <a:close/>
                <a:moveTo>
                  <a:pt x="10855345" y="5790603"/>
                </a:moveTo>
                <a:cubicBezTo>
                  <a:pt x="10860682" y="5790603"/>
                  <a:pt x="10865065" y="5795052"/>
                  <a:pt x="10865065" y="5800390"/>
                </a:cubicBezTo>
                <a:cubicBezTo>
                  <a:pt x="10865065" y="5805729"/>
                  <a:pt x="10860682" y="5810114"/>
                  <a:pt x="10855345" y="5810114"/>
                </a:cubicBezTo>
                <a:cubicBezTo>
                  <a:pt x="10850008" y="5810114"/>
                  <a:pt x="10845625" y="5805793"/>
                  <a:pt x="10845625" y="5800390"/>
                </a:cubicBezTo>
                <a:cubicBezTo>
                  <a:pt x="10845625" y="5794988"/>
                  <a:pt x="10849945" y="5790603"/>
                  <a:pt x="10855345" y="5790603"/>
                </a:cubicBezTo>
                <a:close/>
                <a:moveTo>
                  <a:pt x="10614116" y="5790603"/>
                </a:moveTo>
                <a:cubicBezTo>
                  <a:pt x="10619516" y="5790603"/>
                  <a:pt x="10623901" y="5795052"/>
                  <a:pt x="10623901" y="5800390"/>
                </a:cubicBezTo>
                <a:cubicBezTo>
                  <a:pt x="10623901" y="5805729"/>
                  <a:pt x="10619454" y="5810114"/>
                  <a:pt x="10614116" y="5810114"/>
                </a:cubicBezTo>
                <a:cubicBezTo>
                  <a:pt x="10608780" y="5810114"/>
                  <a:pt x="10604396" y="5805793"/>
                  <a:pt x="10604396" y="5800390"/>
                </a:cubicBezTo>
                <a:cubicBezTo>
                  <a:pt x="10604396" y="5794988"/>
                  <a:pt x="10608716" y="5790603"/>
                  <a:pt x="10614116" y="5790603"/>
                </a:cubicBezTo>
                <a:close/>
                <a:moveTo>
                  <a:pt x="10372888" y="5790603"/>
                </a:moveTo>
                <a:cubicBezTo>
                  <a:pt x="10378288" y="5790603"/>
                  <a:pt x="10382673" y="5795052"/>
                  <a:pt x="10382673" y="5800390"/>
                </a:cubicBezTo>
                <a:cubicBezTo>
                  <a:pt x="10382673" y="5805729"/>
                  <a:pt x="10378225" y="5810114"/>
                  <a:pt x="10372888" y="5810114"/>
                </a:cubicBezTo>
                <a:cubicBezTo>
                  <a:pt x="10367552" y="5810114"/>
                  <a:pt x="10363168" y="5805793"/>
                  <a:pt x="10363168" y="5800390"/>
                </a:cubicBezTo>
                <a:cubicBezTo>
                  <a:pt x="10363168" y="5794988"/>
                  <a:pt x="10367488" y="5790603"/>
                  <a:pt x="10372888" y="5790603"/>
                </a:cubicBezTo>
                <a:close/>
                <a:moveTo>
                  <a:pt x="10131660" y="5790603"/>
                </a:moveTo>
                <a:cubicBezTo>
                  <a:pt x="10137060" y="5790603"/>
                  <a:pt x="10141444" y="5795052"/>
                  <a:pt x="10141444" y="5800390"/>
                </a:cubicBezTo>
                <a:cubicBezTo>
                  <a:pt x="10141444" y="5805729"/>
                  <a:pt x="10136997" y="5810114"/>
                  <a:pt x="10131660" y="5810114"/>
                </a:cubicBezTo>
                <a:cubicBezTo>
                  <a:pt x="10126323" y="5810114"/>
                  <a:pt x="10121940" y="5805793"/>
                  <a:pt x="10121940" y="5800390"/>
                </a:cubicBezTo>
                <a:cubicBezTo>
                  <a:pt x="10121940" y="5794988"/>
                  <a:pt x="10126260" y="5790603"/>
                  <a:pt x="10131660" y="5790603"/>
                </a:cubicBezTo>
                <a:close/>
                <a:moveTo>
                  <a:pt x="9890432" y="5790603"/>
                </a:moveTo>
                <a:cubicBezTo>
                  <a:pt x="9895768" y="5790603"/>
                  <a:pt x="9900152" y="5795052"/>
                  <a:pt x="9900152" y="5800390"/>
                </a:cubicBezTo>
                <a:cubicBezTo>
                  <a:pt x="9900152" y="5805729"/>
                  <a:pt x="9895832" y="5810114"/>
                  <a:pt x="9890432" y="5810114"/>
                </a:cubicBezTo>
                <a:cubicBezTo>
                  <a:pt x="9885031" y="5810114"/>
                  <a:pt x="9880648" y="5805793"/>
                  <a:pt x="9880648" y="5800390"/>
                </a:cubicBezTo>
                <a:cubicBezTo>
                  <a:pt x="9880648" y="5794988"/>
                  <a:pt x="9885031" y="5790603"/>
                  <a:pt x="9890432" y="5790603"/>
                </a:cubicBezTo>
                <a:close/>
                <a:moveTo>
                  <a:pt x="9649203" y="5790603"/>
                </a:moveTo>
                <a:cubicBezTo>
                  <a:pt x="9654540" y="5790603"/>
                  <a:pt x="9658923" y="5795052"/>
                  <a:pt x="9658923" y="5800390"/>
                </a:cubicBezTo>
                <a:cubicBezTo>
                  <a:pt x="9658923" y="5805729"/>
                  <a:pt x="9654540" y="5810114"/>
                  <a:pt x="9649203" y="5810114"/>
                </a:cubicBezTo>
                <a:cubicBezTo>
                  <a:pt x="9643866" y="5810114"/>
                  <a:pt x="9639483" y="5805793"/>
                  <a:pt x="9639483" y="5800390"/>
                </a:cubicBezTo>
                <a:cubicBezTo>
                  <a:pt x="9639483" y="5794988"/>
                  <a:pt x="9643803" y="5790603"/>
                  <a:pt x="9649203" y="5790603"/>
                </a:cubicBezTo>
                <a:close/>
                <a:moveTo>
                  <a:pt x="9417695" y="5790603"/>
                </a:moveTo>
                <a:cubicBezTo>
                  <a:pt x="9423031" y="5790603"/>
                  <a:pt x="9427416" y="5795052"/>
                  <a:pt x="9427416" y="5800390"/>
                </a:cubicBezTo>
                <a:cubicBezTo>
                  <a:pt x="9427416" y="5805729"/>
                  <a:pt x="9423095" y="5810114"/>
                  <a:pt x="9417695" y="5810114"/>
                </a:cubicBezTo>
                <a:cubicBezTo>
                  <a:pt x="9412295" y="5810114"/>
                  <a:pt x="9407911" y="5805793"/>
                  <a:pt x="9407911" y="5800390"/>
                </a:cubicBezTo>
                <a:cubicBezTo>
                  <a:pt x="9407911" y="5794988"/>
                  <a:pt x="9412295" y="5790603"/>
                  <a:pt x="9417695" y="5790603"/>
                </a:cubicBezTo>
                <a:close/>
                <a:moveTo>
                  <a:pt x="9176467" y="5790603"/>
                </a:moveTo>
                <a:cubicBezTo>
                  <a:pt x="9181803" y="5790603"/>
                  <a:pt x="9186187" y="5795052"/>
                  <a:pt x="9186187" y="5800390"/>
                </a:cubicBezTo>
                <a:cubicBezTo>
                  <a:pt x="9186187" y="5805729"/>
                  <a:pt x="9181867" y="5810114"/>
                  <a:pt x="9176467" y="5810114"/>
                </a:cubicBezTo>
                <a:cubicBezTo>
                  <a:pt x="9171066" y="5810114"/>
                  <a:pt x="9166683" y="5805793"/>
                  <a:pt x="9166683" y="5800390"/>
                </a:cubicBezTo>
                <a:cubicBezTo>
                  <a:pt x="9166683" y="5794988"/>
                  <a:pt x="9171066" y="5790603"/>
                  <a:pt x="9176467" y="5790603"/>
                </a:cubicBezTo>
                <a:close/>
                <a:moveTo>
                  <a:pt x="8935237" y="5790603"/>
                </a:moveTo>
                <a:cubicBezTo>
                  <a:pt x="8940574" y="5790603"/>
                  <a:pt x="8944958" y="5795052"/>
                  <a:pt x="8944958" y="5800390"/>
                </a:cubicBezTo>
                <a:cubicBezTo>
                  <a:pt x="8944958" y="5805729"/>
                  <a:pt x="8940638" y="5810114"/>
                  <a:pt x="8935237" y="5810114"/>
                </a:cubicBezTo>
                <a:cubicBezTo>
                  <a:pt x="8929837" y="5810114"/>
                  <a:pt x="8925454" y="5805793"/>
                  <a:pt x="8925454" y="5800390"/>
                </a:cubicBezTo>
                <a:cubicBezTo>
                  <a:pt x="8925454" y="5794988"/>
                  <a:pt x="8929837" y="5790603"/>
                  <a:pt x="8935237" y="5790603"/>
                </a:cubicBezTo>
                <a:close/>
                <a:moveTo>
                  <a:pt x="8694009" y="5790603"/>
                </a:moveTo>
                <a:cubicBezTo>
                  <a:pt x="8699346" y="5790603"/>
                  <a:pt x="8703730" y="5795052"/>
                  <a:pt x="8703730" y="5800390"/>
                </a:cubicBezTo>
                <a:cubicBezTo>
                  <a:pt x="8703730" y="5805729"/>
                  <a:pt x="8699346" y="5810114"/>
                  <a:pt x="8694009" y="5810114"/>
                </a:cubicBezTo>
                <a:cubicBezTo>
                  <a:pt x="8688673" y="5810114"/>
                  <a:pt x="8684289" y="5805793"/>
                  <a:pt x="8684289" y="5800390"/>
                </a:cubicBezTo>
                <a:cubicBezTo>
                  <a:pt x="8684289" y="5794988"/>
                  <a:pt x="8688609" y="5790603"/>
                  <a:pt x="8694009" y="5790603"/>
                </a:cubicBezTo>
                <a:close/>
                <a:moveTo>
                  <a:pt x="8452781" y="5790603"/>
                </a:moveTo>
                <a:cubicBezTo>
                  <a:pt x="8458181" y="5790603"/>
                  <a:pt x="8462566" y="5795052"/>
                  <a:pt x="8462566" y="5800390"/>
                </a:cubicBezTo>
                <a:cubicBezTo>
                  <a:pt x="8462566" y="5805729"/>
                  <a:pt x="8458118" y="5810114"/>
                  <a:pt x="8452781" y="5810114"/>
                </a:cubicBezTo>
                <a:cubicBezTo>
                  <a:pt x="8447445" y="5810114"/>
                  <a:pt x="8443061" y="5805793"/>
                  <a:pt x="8443061" y="5800390"/>
                </a:cubicBezTo>
                <a:cubicBezTo>
                  <a:pt x="8443061" y="5794988"/>
                  <a:pt x="8447381" y="5790603"/>
                  <a:pt x="8452781" y="5790603"/>
                </a:cubicBezTo>
                <a:close/>
                <a:moveTo>
                  <a:pt x="8211553" y="5790603"/>
                </a:moveTo>
                <a:cubicBezTo>
                  <a:pt x="8216889" y="5790603"/>
                  <a:pt x="8221273" y="5795052"/>
                  <a:pt x="8221273" y="5800390"/>
                </a:cubicBezTo>
                <a:cubicBezTo>
                  <a:pt x="8221273" y="5805729"/>
                  <a:pt x="8216953" y="5810114"/>
                  <a:pt x="8211553" y="5810114"/>
                </a:cubicBezTo>
                <a:cubicBezTo>
                  <a:pt x="8206152" y="5810114"/>
                  <a:pt x="8201769" y="5805793"/>
                  <a:pt x="8201769" y="5800390"/>
                </a:cubicBezTo>
                <a:cubicBezTo>
                  <a:pt x="8201769" y="5794988"/>
                  <a:pt x="8206152" y="5790603"/>
                  <a:pt x="8211553" y="5790603"/>
                </a:cubicBezTo>
                <a:close/>
                <a:moveTo>
                  <a:pt x="7970260" y="5790603"/>
                </a:moveTo>
                <a:cubicBezTo>
                  <a:pt x="7975661" y="5790603"/>
                  <a:pt x="7980044" y="5795052"/>
                  <a:pt x="7980044" y="5800390"/>
                </a:cubicBezTo>
                <a:cubicBezTo>
                  <a:pt x="7980044" y="5805729"/>
                  <a:pt x="7975661" y="5810114"/>
                  <a:pt x="7970260" y="5810114"/>
                </a:cubicBezTo>
                <a:cubicBezTo>
                  <a:pt x="7964860" y="5810114"/>
                  <a:pt x="7960477" y="5805793"/>
                  <a:pt x="7960477" y="5800390"/>
                </a:cubicBezTo>
                <a:cubicBezTo>
                  <a:pt x="7960477" y="5794988"/>
                  <a:pt x="7964860" y="5790603"/>
                  <a:pt x="7970260" y="5790603"/>
                </a:cubicBezTo>
                <a:close/>
                <a:moveTo>
                  <a:pt x="7729032" y="5790603"/>
                </a:moveTo>
                <a:cubicBezTo>
                  <a:pt x="7734369" y="5790603"/>
                  <a:pt x="7738753" y="5795052"/>
                  <a:pt x="7738753" y="5800390"/>
                </a:cubicBezTo>
                <a:cubicBezTo>
                  <a:pt x="7738753" y="5805729"/>
                  <a:pt x="7734432" y="5810114"/>
                  <a:pt x="7729032" y="5810114"/>
                </a:cubicBezTo>
                <a:cubicBezTo>
                  <a:pt x="7723632" y="5810114"/>
                  <a:pt x="7719249" y="5805793"/>
                  <a:pt x="7719249" y="5800390"/>
                </a:cubicBezTo>
                <a:cubicBezTo>
                  <a:pt x="7719249" y="5794988"/>
                  <a:pt x="7723632" y="5790603"/>
                  <a:pt x="7729032" y="5790603"/>
                </a:cubicBezTo>
                <a:close/>
                <a:moveTo>
                  <a:pt x="7487803" y="5790603"/>
                </a:moveTo>
                <a:cubicBezTo>
                  <a:pt x="7493139" y="5790603"/>
                  <a:pt x="7497524" y="5795052"/>
                  <a:pt x="7497524" y="5800390"/>
                </a:cubicBezTo>
                <a:cubicBezTo>
                  <a:pt x="7497524" y="5805729"/>
                  <a:pt x="7493203" y="5810114"/>
                  <a:pt x="7487803" y="5810114"/>
                </a:cubicBezTo>
                <a:cubicBezTo>
                  <a:pt x="7482403" y="5810114"/>
                  <a:pt x="7478019" y="5805793"/>
                  <a:pt x="7478019" y="5800390"/>
                </a:cubicBezTo>
                <a:cubicBezTo>
                  <a:pt x="7478019" y="5794988"/>
                  <a:pt x="7482403" y="5790603"/>
                  <a:pt x="7487803" y="5790603"/>
                </a:cubicBezTo>
                <a:close/>
                <a:moveTo>
                  <a:pt x="7246575" y="5790603"/>
                </a:moveTo>
                <a:cubicBezTo>
                  <a:pt x="7251975" y="5790603"/>
                  <a:pt x="7256359" y="5795052"/>
                  <a:pt x="7256359" y="5800390"/>
                </a:cubicBezTo>
                <a:cubicBezTo>
                  <a:pt x="7256359" y="5805729"/>
                  <a:pt x="7251912" y="5810114"/>
                  <a:pt x="7246575" y="5810114"/>
                </a:cubicBezTo>
                <a:cubicBezTo>
                  <a:pt x="7241238" y="5810114"/>
                  <a:pt x="7236855" y="5805793"/>
                  <a:pt x="7236855" y="5800390"/>
                </a:cubicBezTo>
                <a:cubicBezTo>
                  <a:pt x="7236855" y="5794988"/>
                  <a:pt x="7241175" y="5790603"/>
                  <a:pt x="7246575" y="5790603"/>
                </a:cubicBezTo>
                <a:close/>
                <a:moveTo>
                  <a:pt x="7005346" y="5790603"/>
                </a:moveTo>
                <a:cubicBezTo>
                  <a:pt x="7010746" y="5790603"/>
                  <a:pt x="7015130" y="5795052"/>
                  <a:pt x="7015130" y="5800390"/>
                </a:cubicBezTo>
                <a:cubicBezTo>
                  <a:pt x="7015130" y="5805729"/>
                  <a:pt x="7010683" y="5810114"/>
                  <a:pt x="7005346" y="5810114"/>
                </a:cubicBezTo>
                <a:cubicBezTo>
                  <a:pt x="7000009" y="5810114"/>
                  <a:pt x="6995626" y="5805793"/>
                  <a:pt x="6995626" y="5800390"/>
                </a:cubicBezTo>
                <a:cubicBezTo>
                  <a:pt x="6995626" y="5794988"/>
                  <a:pt x="6999946" y="5790603"/>
                  <a:pt x="7005346" y="5790603"/>
                </a:cubicBezTo>
                <a:close/>
                <a:moveTo>
                  <a:pt x="6764118" y="5790603"/>
                </a:moveTo>
                <a:cubicBezTo>
                  <a:pt x="6769518" y="5790603"/>
                  <a:pt x="6773902" y="5795052"/>
                  <a:pt x="6773902" y="5800390"/>
                </a:cubicBezTo>
                <a:cubicBezTo>
                  <a:pt x="6773902" y="5805729"/>
                  <a:pt x="6769518" y="5810114"/>
                  <a:pt x="6764118" y="5810114"/>
                </a:cubicBezTo>
                <a:cubicBezTo>
                  <a:pt x="6758718" y="5810114"/>
                  <a:pt x="6754335" y="5805793"/>
                  <a:pt x="6754335" y="5800390"/>
                </a:cubicBezTo>
                <a:cubicBezTo>
                  <a:pt x="6754335" y="5794988"/>
                  <a:pt x="6758718" y="5790603"/>
                  <a:pt x="6764118" y="5790603"/>
                </a:cubicBezTo>
                <a:close/>
                <a:moveTo>
                  <a:pt x="6522889" y="5790603"/>
                </a:moveTo>
                <a:cubicBezTo>
                  <a:pt x="6528225" y="5790603"/>
                  <a:pt x="6532610" y="5795052"/>
                  <a:pt x="6532610" y="5800390"/>
                </a:cubicBezTo>
                <a:cubicBezTo>
                  <a:pt x="6532610" y="5805729"/>
                  <a:pt x="6528289" y="5810114"/>
                  <a:pt x="6522889" y="5810114"/>
                </a:cubicBezTo>
                <a:cubicBezTo>
                  <a:pt x="6517489" y="5810114"/>
                  <a:pt x="6513105" y="5805793"/>
                  <a:pt x="6513105" y="5800390"/>
                </a:cubicBezTo>
                <a:cubicBezTo>
                  <a:pt x="6513105" y="5794988"/>
                  <a:pt x="6517489" y="5790603"/>
                  <a:pt x="6522889" y="5790603"/>
                </a:cubicBezTo>
                <a:close/>
                <a:moveTo>
                  <a:pt x="6281661" y="5790603"/>
                </a:moveTo>
                <a:cubicBezTo>
                  <a:pt x="6286997" y="5790603"/>
                  <a:pt x="6291381" y="5795052"/>
                  <a:pt x="6291381" y="5800390"/>
                </a:cubicBezTo>
                <a:cubicBezTo>
                  <a:pt x="6291381" y="5805729"/>
                  <a:pt x="6287061" y="5810114"/>
                  <a:pt x="6281661" y="5810114"/>
                </a:cubicBezTo>
                <a:cubicBezTo>
                  <a:pt x="6276261" y="5810114"/>
                  <a:pt x="6271877" y="5805793"/>
                  <a:pt x="6271877" y="5800390"/>
                </a:cubicBezTo>
                <a:cubicBezTo>
                  <a:pt x="6271877" y="5794988"/>
                  <a:pt x="6276261" y="5790603"/>
                  <a:pt x="6281661" y="5790603"/>
                </a:cubicBezTo>
                <a:close/>
                <a:moveTo>
                  <a:pt x="6040432" y="5790603"/>
                </a:moveTo>
                <a:cubicBezTo>
                  <a:pt x="6045832" y="5790603"/>
                  <a:pt x="6050216" y="5795052"/>
                  <a:pt x="6050216" y="5800390"/>
                </a:cubicBezTo>
                <a:cubicBezTo>
                  <a:pt x="6050216" y="5805729"/>
                  <a:pt x="6045769" y="5810114"/>
                  <a:pt x="6040432" y="5810114"/>
                </a:cubicBezTo>
                <a:cubicBezTo>
                  <a:pt x="6035095" y="5810114"/>
                  <a:pt x="6030712" y="5805793"/>
                  <a:pt x="6030712" y="5800390"/>
                </a:cubicBezTo>
                <a:cubicBezTo>
                  <a:pt x="6030712" y="5794988"/>
                  <a:pt x="6035032" y="5790603"/>
                  <a:pt x="6040432" y="5790603"/>
                </a:cubicBezTo>
                <a:close/>
                <a:moveTo>
                  <a:pt x="5799205" y="5790603"/>
                </a:moveTo>
                <a:cubicBezTo>
                  <a:pt x="5804606" y="5790603"/>
                  <a:pt x="5808989" y="5795052"/>
                  <a:pt x="5808989" y="5800390"/>
                </a:cubicBezTo>
                <a:cubicBezTo>
                  <a:pt x="5808989" y="5805729"/>
                  <a:pt x="5804542" y="5810114"/>
                  <a:pt x="5799205" y="5810114"/>
                </a:cubicBezTo>
                <a:cubicBezTo>
                  <a:pt x="5793870" y="5810114"/>
                  <a:pt x="5789486" y="5805793"/>
                  <a:pt x="5789486" y="5800390"/>
                </a:cubicBezTo>
                <a:cubicBezTo>
                  <a:pt x="5789486" y="5794988"/>
                  <a:pt x="5793806" y="5790603"/>
                  <a:pt x="5799205" y="5790603"/>
                </a:cubicBezTo>
                <a:close/>
                <a:moveTo>
                  <a:pt x="5557992" y="5790603"/>
                </a:moveTo>
                <a:cubicBezTo>
                  <a:pt x="5563392" y="5790603"/>
                  <a:pt x="5567774" y="5795052"/>
                  <a:pt x="5567774" y="5800390"/>
                </a:cubicBezTo>
                <a:cubicBezTo>
                  <a:pt x="5567774" y="5805729"/>
                  <a:pt x="5563392" y="5810114"/>
                  <a:pt x="5557992" y="5810114"/>
                </a:cubicBezTo>
                <a:cubicBezTo>
                  <a:pt x="5552592" y="5810114"/>
                  <a:pt x="5548208" y="5805793"/>
                  <a:pt x="5548208" y="5800390"/>
                </a:cubicBezTo>
                <a:cubicBezTo>
                  <a:pt x="5548208" y="5794988"/>
                  <a:pt x="5552592" y="5790603"/>
                  <a:pt x="5557992" y="5790603"/>
                </a:cubicBezTo>
                <a:close/>
                <a:moveTo>
                  <a:pt x="5316710" y="5790603"/>
                </a:moveTo>
                <a:cubicBezTo>
                  <a:pt x="5322044" y="5790603"/>
                  <a:pt x="5326432" y="5795052"/>
                  <a:pt x="5326432" y="5800390"/>
                </a:cubicBezTo>
                <a:cubicBezTo>
                  <a:pt x="5326432" y="5805729"/>
                  <a:pt x="5322107" y="5810114"/>
                  <a:pt x="5316710" y="5810114"/>
                </a:cubicBezTo>
                <a:cubicBezTo>
                  <a:pt x="5311316" y="5810114"/>
                  <a:pt x="5306926" y="5805793"/>
                  <a:pt x="5306926" y="5800390"/>
                </a:cubicBezTo>
                <a:cubicBezTo>
                  <a:pt x="5306926" y="5794988"/>
                  <a:pt x="5311316" y="5790603"/>
                  <a:pt x="5316710" y="5790603"/>
                </a:cubicBezTo>
                <a:close/>
                <a:moveTo>
                  <a:pt x="5075486" y="5790603"/>
                </a:moveTo>
                <a:cubicBezTo>
                  <a:pt x="5080820" y="5790603"/>
                  <a:pt x="5085202" y="5795052"/>
                  <a:pt x="5085202" y="5800390"/>
                </a:cubicBezTo>
                <a:cubicBezTo>
                  <a:pt x="5085202" y="5805729"/>
                  <a:pt x="5080885" y="5810114"/>
                  <a:pt x="5075486" y="5810114"/>
                </a:cubicBezTo>
                <a:cubicBezTo>
                  <a:pt x="5070089" y="5810114"/>
                  <a:pt x="5065705" y="5805793"/>
                  <a:pt x="5065705" y="5800390"/>
                </a:cubicBezTo>
                <a:cubicBezTo>
                  <a:pt x="5065705" y="5794988"/>
                  <a:pt x="5070089" y="5790603"/>
                  <a:pt x="5075486" y="5790603"/>
                </a:cubicBezTo>
                <a:close/>
                <a:moveTo>
                  <a:pt x="4834252" y="5790603"/>
                </a:moveTo>
                <a:cubicBezTo>
                  <a:pt x="4839658" y="5790603"/>
                  <a:pt x="4844040" y="5795052"/>
                  <a:pt x="4844040" y="5800390"/>
                </a:cubicBezTo>
                <a:cubicBezTo>
                  <a:pt x="4844040" y="5805729"/>
                  <a:pt x="4839595" y="5810114"/>
                  <a:pt x="4834252" y="5810114"/>
                </a:cubicBezTo>
                <a:cubicBezTo>
                  <a:pt x="4828917" y="5810114"/>
                  <a:pt x="4824534" y="5805793"/>
                  <a:pt x="4824534" y="5800390"/>
                </a:cubicBezTo>
                <a:cubicBezTo>
                  <a:pt x="4824534" y="5794988"/>
                  <a:pt x="4828853" y="5790603"/>
                  <a:pt x="4834252" y="5790603"/>
                </a:cubicBezTo>
                <a:close/>
                <a:moveTo>
                  <a:pt x="4593019" y="5790603"/>
                </a:moveTo>
                <a:cubicBezTo>
                  <a:pt x="4598416" y="5790603"/>
                  <a:pt x="4602795" y="5795052"/>
                  <a:pt x="4602795" y="5800390"/>
                </a:cubicBezTo>
                <a:cubicBezTo>
                  <a:pt x="4602795" y="5805729"/>
                  <a:pt x="4598353" y="5810114"/>
                  <a:pt x="4593019" y="5810114"/>
                </a:cubicBezTo>
                <a:cubicBezTo>
                  <a:pt x="4587686" y="5810114"/>
                  <a:pt x="4583304" y="5805793"/>
                  <a:pt x="4583304" y="5800390"/>
                </a:cubicBezTo>
                <a:cubicBezTo>
                  <a:pt x="4583304" y="5794988"/>
                  <a:pt x="4587622" y="5790603"/>
                  <a:pt x="4593019" y="5790603"/>
                </a:cubicBezTo>
                <a:close/>
                <a:moveTo>
                  <a:pt x="4351806" y="5790603"/>
                </a:moveTo>
                <a:cubicBezTo>
                  <a:pt x="4357195" y="5790603"/>
                  <a:pt x="4361580" y="5795052"/>
                  <a:pt x="4361580" y="5800390"/>
                </a:cubicBezTo>
                <a:cubicBezTo>
                  <a:pt x="4361580" y="5805729"/>
                  <a:pt x="4357195" y="5810114"/>
                  <a:pt x="4351806" y="5810114"/>
                </a:cubicBezTo>
                <a:cubicBezTo>
                  <a:pt x="4346397" y="5810114"/>
                  <a:pt x="4342006" y="5805793"/>
                  <a:pt x="4342006" y="5800390"/>
                </a:cubicBezTo>
                <a:cubicBezTo>
                  <a:pt x="4342006" y="5794988"/>
                  <a:pt x="4346397" y="5790603"/>
                  <a:pt x="4351806" y="5790603"/>
                </a:cubicBezTo>
                <a:close/>
                <a:moveTo>
                  <a:pt x="4110583" y="5790603"/>
                </a:moveTo>
                <a:cubicBezTo>
                  <a:pt x="4115986" y="5790603"/>
                  <a:pt x="4120362" y="5795052"/>
                  <a:pt x="4120362" y="5800390"/>
                </a:cubicBezTo>
                <a:cubicBezTo>
                  <a:pt x="4120362" y="5805729"/>
                  <a:pt x="4115986" y="5810114"/>
                  <a:pt x="4110583" y="5810114"/>
                </a:cubicBezTo>
                <a:cubicBezTo>
                  <a:pt x="4105180" y="5810114"/>
                  <a:pt x="4100801" y="5805793"/>
                  <a:pt x="4100801" y="5800390"/>
                </a:cubicBezTo>
                <a:cubicBezTo>
                  <a:pt x="4100801" y="5794988"/>
                  <a:pt x="4105180" y="5790603"/>
                  <a:pt x="4110583" y="5790603"/>
                </a:cubicBezTo>
                <a:close/>
                <a:moveTo>
                  <a:pt x="3869431" y="5790603"/>
                </a:moveTo>
                <a:cubicBezTo>
                  <a:pt x="3874765" y="5790603"/>
                  <a:pt x="3879151" y="5795052"/>
                  <a:pt x="3879151" y="5800390"/>
                </a:cubicBezTo>
                <a:cubicBezTo>
                  <a:pt x="3879151" y="5805729"/>
                  <a:pt x="3874830" y="5810114"/>
                  <a:pt x="3869431" y="5810114"/>
                </a:cubicBezTo>
                <a:cubicBezTo>
                  <a:pt x="3864032" y="5810114"/>
                  <a:pt x="3859649" y="5805793"/>
                  <a:pt x="3859649" y="5800390"/>
                </a:cubicBezTo>
                <a:cubicBezTo>
                  <a:pt x="3859649" y="5794988"/>
                  <a:pt x="3864032" y="5790603"/>
                  <a:pt x="3869431" y="5790603"/>
                </a:cubicBezTo>
                <a:close/>
                <a:moveTo>
                  <a:pt x="3628215" y="5790603"/>
                </a:moveTo>
                <a:cubicBezTo>
                  <a:pt x="3633533" y="5790603"/>
                  <a:pt x="3637936" y="5795052"/>
                  <a:pt x="3637936" y="5800390"/>
                </a:cubicBezTo>
                <a:cubicBezTo>
                  <a:pt x="3637936" y="5805729"/>
                  <a:pt x="3633597" y="5810114"/>
                  <a:pt x="3628215" y="5810114"/>
                </a:cubicBezTo>
                <a:cubicBezTo>
                  <a:pt x="3622815" y="5810114"/>
                  <a:pt x="3618433" y="5805793"/>
                  <a:pt x="3618433" y="5800390"/>
                </a:cubicBezTo>
                <a:cubicBezTo>
                  <a:pt x="3618433" y="5794988"/>
                  <a:pt x="3622815" y="5790603"/>
                  <a:pt x="3628215" y="5790603"/>
                </a:cubicBezTo>
                <a:close/>
                <a:moveTo>
                  <a:pt x="3386960" y="5790603"/>
                </a:moveTo>
                <a:cubicBezTo>
                  <a:pt x="3392361" y="5790603"/>
                  <a:pt x="3396745" y="5795052"/>
                  <a:pt x="3396745" y="5800390"/>
                </a:cubicBezTo>
                <a:cubicBezTo>
                  <a:pt x="3396745" y="5805729"/>
                  <a:pt x="3392297" y="5810114"/>
                  <a:pt x="3386960" y="5810114"/>
                </a:cubicBezTo>
                <a:cubicBezTo>
                  <a:pt x="3381623" y="5810114"/>
                  <a:pt x="3377238" y="5805793"/>
                  <a:pt x="3377238" y="5800390"/>
                </a:cubicBezTo>
                <a:cubicBezTo>
                  <a:pt x="3377238" y="5794988"/>
                  <a:pt x="3381559" y="5790603"/>
                  <a:pt x="3386960" y="5790603"/>
                </a:cubicBezTo>
                <a:close/>
                <a:moveTo>
                  <a:pt x="3145752" y="5790603"/>
                </a:moveTo>
                <a:cubicBezTo>
                  <a:pt x="3151151" y="5790603"/>
                  <a:pt x="3155534" y="5795052"/>
                  <a:pt x="3155534" y="5800390"/>
                </a:cubicBezTo>
                <a:cubicBezTo>
                  <a:pt x="3155534" y="5805729"/>
                  <a:pt x="3151088" y="5810114"/>
                  <a:pt x="3145752" y="5810114"/>
                </a:cubicBezTo>
                <a:cubicBezTo>
                  <a:pt x="3140417" y="5810114"/>
                  <a:pt x="3136034" y="5805793"/>
                  <a:pt x="3136034" y="5800390"/>
                </a:cubicBezTo>
                <a:cubicBezTo>
                  <a:pt x="3136034" y="5794988"/>
                  <a:pt x="3140353" y="5790603"/>
                  <a:pt x="3145752" y="5790603"/>
                </a:cubicBezTo>
                <a:close/>
                <a:moveTo>
                  <a:pt x="2904575" y="5790603"/>
                </a:moveTo>
                <a:cubicBezTo>
                  <a:pt x="2909974" y="5790603"/>
                  <a:pt x="2914357" y="5795052"/>
                  <a:pt x="2914357" y="5800390"/>
                </a:cubicBezTo>
                <a:cubicBezTo>
                  <a:pt x="2914357" y="5805729"/>
                  <a:pt x="2909974" y="5810114"/>
                  <a:pt x="2904575" y="5810114"/>
                </a:cubicBezTo>
                <a:cubicBezTo>
                  <a:pt x="2899176" y="5810114"/>
                  <a:pt x="2894793" y="5805793"/>
                  <a:pt x="2894793" y="5800390"/>
                </a:cubicBezTo>
                <a:cubicBezTo>
                  <a:pt x="2894793" y="5794988"/>
                  <a:pt x="2899176" y="5790603"/>
                  <a:pt x="2904575" y="5790603"/>
                </a:cubicBezTo>
                <a:close/>
                <a:moveTo>
                  <a:pt x="2663275" y="5790603"/>
                </a:moveTo>
                <a:cubicBezTo>
                  <a:pt x="2668613" y="5790603"/>
                  <a:pt x="2673000" y="5795052"/>
                  <a:pt x="2673000" y="5800390"/>
                </a:cubicBezTo>
                <a:cubicBezTo>
                  <a:pt x="2673000" y="5805729"/>
                  <a:pt x="2668677" y="5810114"/>
                  <a:pt x="2663275" y="5810114"/>
                </a:cubicBezTo>
                <a:cubicBezTo>
                  <a:pt x="2657878" y="5810114"/>
                  <a:pt x="2653494" y="5805793"/>
                  <a:pt x="2653494" y="5800390"/>
                </a:cubicBezTo>
                <a:cubicBezTo>
                  <a:pt x="2653494" y="5794988"/>
                  <a:pt x="2657878" y="5790603"/>
                  <a:pt x="2663275" y="5790603"/>
                </a:cubicBezTo>
                <a:close/>
                <a:moveTo>
                  <a:pt x="2422039" y="5790603"/>
                </a:moveTo>
                <a:cubicBezTo>
                  <a:pt x="2427373" y="5790603"/>
                  <a:pt x="2431755" y="5795052"/>
                  <a:pt x="2431755" y="5800390"/>
                </a:cubicBezTo>
                <a:cubicBezTo>
                  <a:pt x="2431755" y="5805729"/>
                  <a:pt x="2427437" y="5810114"/>
                  <a:pt x="2422039" y="5810114"/>
                </a:cubicBezTo>
                <a:cubicBezTo>
                  <a:pt x="2416642" y="5810114"/>
                  <a:pt x="2412260" y="5805793"/>
                  <a:pt x="2412260" y="5800390"/>
                </a:cubicBezTo>
                <a:cubicBezTo>
                  <a:pt x="2412260" y="5794988"/>
                  <a:pt x="2416642" y="5790603"/>
                  <a:pt x="2422039" y="5790603"/>
                </a:cubicBezTo>
                <a:close/>
                <a:moveTo>
                  <a:pt x="2180796" y="5790603"/>
                </a:moveTo>
                <a:cubicBezTo>
                  <a:pt x="2186202" y="5790603"/>
                  <a:pt x="2190581" y="5795052"/>
                  <a:pt x="2190581" y="5800390"/>
                </a:cubicBezTo>
                <a:cubicBezTo>
                  <a:pt x="2190581" y="5805729"/>
                  <a:pt x="2186136" y="5810114"/>
                  <a:pt x="2180796" y="5810114"/>
                </a:cubicBezTo>
                <a:cubicBezTo>
                  <a:pt x="2175475" y="5810114"/>
                  <a:pt x="2171087" y="5805793"/>
                  <a:pt x="2171087" y="5800390"/>
                </a:cubicBezTo>
                <a:cubicBezTo>
                  <a:pt x="2171087" y="5794988"/>
                  <a:pt x="2175412" y="5790603"/>
                  <a:pt x="2180796" y="5790603"/>
                </a:cubicBezTo>
                <a:close/>
                <a:moveTo>
                  <a:pt x="1939584" y="5790603"/>
                </a:moveTo>
                <a:cubicBezTo>
                  <a:pt x="1944983" y="5790603"/>
                  <a:pt x="1949367" y="5795052"/>
                  <a:pt x="1949367" y="5800390"/>
                </a:cubicBezTo>
                <a:cubicBezTo>
                  <a:pt x="1949367" y="5805729"/>
                  <a:pt x="1944920" y="5810114"/>
                  <a:pt x="1939584" y="5810114"/>
                </a:cubicBezTo>
                <a:cubicBezTo>
                  <a:pt x="1934247" y="5810114"/>
                  <a:pt x="1929862" y="5805793"/>
                  <a:pt x="1929862" y="5800390"/>
                </a:cubicBezTo>
                <a:cubicBezTo>
                  <a:pt x="1929862" y="5794988"/>
                  <a:pt x="1934184" y="5790603"/>
                  <a:pt x="1939584" y="5790603"/>
                </a:cubicBezTo>
                <a:close/>
                <a:moveTo>
                  <a:pt x="1698333" y="5790603"/>
                </a:moveTo>
                <a:cubicBezTo>
                  <a:pt x="1703735" y="5790603"/>
                  <a:pt x="1708119" y="5795052"/>
                  <a:pt x="1708119" y="5800390"/>
                </a:cubicBezTo>
                <a:cubicBezTo>
                  <a:pt x="1708119" y="5805729"/>
                  <a:pt x="1703735" y="5810114"/>
                  <a:pt x="1698333" y="5810114"/>
                </a:cubicBezTo>
                <a:cubicBezTo>
                  <a:pt x="1692932" y="5810114"/>
                  <a:pt x="1688548" y="5805793"/>
                  <a:pt x="1688548" y="5800390"/>
                </a:cubicBezTo>
                <a:cubicBezTo>
                  <a:pt x="1688548" y="5794988"/>
                  <a:pt x="1692932" y="5790603"/>
                  <a:pt x="1698333" y="5790603"/>
                </a:cubicBezTo>
                <a:close/>
                <a:moveTo>
                  <a:pt x="1457109" y="5790603"/>
                </a:moveTo>
                <a:cubicBezTo>
                  <a:pt x="1462445" y="5790603"/>
                  <a:pt x="1466829" y="5795052"/>
                  <a:pt x="1466829" y="5800390"/>
                </a:cubicBezTo>
                <a:cubicBezTo>
                  <a:pt x="1466829" y="5805729"/>
                  <a:pt x="1462508" y="5810114"/>
                  <a:pt x="1457109" y="5810114"/>
                </a:cubicBezTo>
                <a:cubicBezTo>
                  <a:pt x="1451709" y="5810114"/>
                  <a:pt x="1447325" y="5805793"/>
                  <a:pt x="1447325" y="5800390"/>
                </a:cubicBezTo>
                <a:cubicBezTo>
                  <a:pt x="1447325" y="5794988"/>
                  <a:pt x="1451709" y="5790603"/>
                  <a:pt x="1457109" y="5790603"/>
                </a:cubicBezTo>
                <a:close/>
                <a:moveTo>
                  <a:pt x="1215887" y="5790603"/>
                </a:moveTo>
                <a:cubicBezTo>
                  <a:pt x="1221287" y="5790603"/>
                  <a:pt x="1225671" y="5795052"/>
                  <a:pt x="1225671" y="5800390"/>
                </a:cubicBezTo>
                <a:cubicBezTo>
                  <a:pt x="1225671" y="5805729"/>
                  <a:pt x="1221224" y="5810114"/>
                  <a:pt x="1215887" y="5810114"/>
                </a:cubicBezTo>
                <a:cubicBezTo>
                  <a:pt x="1210551" y="5810114"/>
                  <a:pt x="1206167" y="5805793"/>
                  <a:pt x="1206167" y="5800390"/>
                </a:cubicBezTo>
                <a:cubicBezTo>
                  <a:pt x="1206167" y="5794988"/>
                  <a:pt x="1210487" y="5790603"/>
                  <a:pt x="1215887" y="5790603"/>
                </a:cubicBezTo>
                <a:close/>
                <a:moveTo>
                  <a:pt x="974667" y="5790603"/>
                </a:moveTo>
                <a:cubicBezTo>
                  <a:pt x="980067" y="5790603"/>
                  <a:pt x="984451" y="5795052"/>
                  <a:pt x="984451" y="5800390"/>
                </a:cubicBezTo>
                <a:cubicBezTo>
                  <a:pt x="984451" y="5805729"/>
                  <a:pt x="980004" y="5810114"/>
                  <a:pt x="974667" y="5810114"/>
                </a:cubicBezTo>
                <a:cubicBezTo>
                  <a:pt x="969331" y="5810114"/>
                  <a:pt x="964947" y="5805793"/>
                  <a:pt x="964947" y="5800390"/>
                </a:cubicBezTo>
                <a:cubicBezTo>
                  <a:pt x="964947" y="5794988"/>
                  <a:pt x="969267" y="5790603"/>
                  <a:pt x="974667" y="5790603"/>
                </a:cubicBezTo>
                <a:close/>
                <a:moveTo>
                  <a:pt x="733447" y="5790603"/>
                </a:moveTo>
                <a:cubicBezTo>
                  <a:pt x="738783" y="5790603"/>
                  <a:pt x="743167" y="5795052"/>
                  <a:pt x="743167" y="5800390"/>
                </a:cubicBezTo>
                <a:cubicBezTo>
                  <a:pt x="743167" y="5805729"/>
                  <a:pt x="738847" y="5810114"/>
                  <a:pt x="733447" y="5810114"/>
                </a:cubicBezTo>
                <a:cubicBezTo>
                  <a:pt x="728047" y="5810114"/>
                  <a:pt x="723663" y="5805793"/>
                  <a:pt x="723663" y="5800390"/>
                </a:cubicBezTo>
                <a:cubicBezTo>
                  <a:pt x="723663" y="5794988"/>
                  <a:pt x="728047" y="5790603"/>
                  <a:pt x="733447" y="5790603"/>
                </a:cubicBezTo>
                <a:close/>
                <a:moveTo>
                  <a:pt x="492227" y="5790603"/>
                </a:moveTo>
                <a:cubicBezTo>
                  <a:pt x="497563" y="5790603"/>
                  <a:pt x="501946" y="5795052"/>
                  <a:pt x="501946" y="5800390"/>
                </a:cubicBezTo>
                <a:cubicBezTo>
                  <a:pt x="501946" y="5805729"/>
                  <a:pt x="497626" y="5810114"/>
                  <a:pt x="492227" y="5810114"/>
                </a:cubicBezTo>
                <a:cubicBezTo>
                  <a:pt x="486827" y="5810114"/>
                  <a:pt x="482443" y="5805793"/>
                  <a:pt x="482443" y="5800390"/>
                </a:cubicBezTo>
                <a:cubicBezTo>
                  <a:pt x="482443" y="5794988"/>
                  <a:pt x="486827" y="5790603"/>
                  <a:pt x="492227" y="5790603"/>
                </a:cubicBezTo>
                <a:close/>
                <a:moveTo>
                  <a:pt x="251007" y="5790603"/>
                </a:moveTo>
                <a:cubicBezTo>
                  <a:pt x="256407" y="5790603"/>
                  <a:pt x="260791" y="5795052"/>
                  <a:pt x="260791" y="5800390"/>
                </a:cubicBezTo>
                <a:cubicBezTo>
                  <a:pt x="260791" y="5805729"/>
                  <a:pt x="256344" y="5810114"/>
                  <a:pt x="251007" y="5810114"/>
                </a:cubicBezTo>
                <a:cubicBezTo>
                  <a:pt x="245671" y="5810114"/>
                  <a:pt x="241287" y="5805793"/>
                  <a:pt x="241287" y="5800390"/>
                </a:cubicBezTo>
                <a:cubicBezTo>
                  <a:pt x="241287" y="5794988"/>
                  <a:pt x="245607" y="5790603"/>
                  <a:pt x="251007" y="5790603"/>
                </a:cubicBezTo>
                <a:close/>
                <a:moveTo>
                  <a:pt x="9724" y="5790603"/>
                </a:moveTo>
                <a:cubicBezTo>
                  <a:pt x="15124" y="5790603"/>
                  <a:pt x="19508" y="5795052"/>
                  <a:pt x="19508" y="5800390"/>
                </a:cubicBezTo>
                <a:cubicBezTo>
                  <a:pt x="19508" y="5805729"/>
                  <a:pt x="15061" y="5810114"/>
                  <a:pt x="9724" y="5810114"/>
                </a:cubicBezTo>
                <a:cubicBezTo>
                  <a:pt x="4388" y="5810114"/>
                  <a:pt x="4" y="5805793"/>
                  <a:pt x="4" y="5800390"/>
                </a:cubicBezTo>
                <a:cubicBezTo>
                  <a:pt x="4" y="5794988"/>
                  <a:pt x="4324" y="5790603"/>
                  <a:pt x="9724" y="5790603"/>
                </a:cubicBezTo>
                <a:close/>
                <a:moveTo>
                  <a:pt x="11820259" y="5549351"/>
                </a:moveTo>
                <a:cubicBezTo>
                  <a:pt x="11825659" y="5549351"/>
                  <a:pt x="11830043" y="5553673"/>
                  <a:pt x="11830043" y="5559075"/>
                </a:cubicBezTo>
                <a:cubicBezTo>
                  <a:pt x="11830043" y="5564477"/>
                  <a:pt x="11825596" y="5568862"/>
                  <a:pt x="11820259" y="5568862"/>
                </a:cubicBezTo>
                <a:cubicBezTo>
                  <a:pt x="11814922" y="5568862"/>
                  <a:pt x="11810539" y="5564413"/>
                  <a:pt x="11810539" y="5559075"/>
                </a:cubicBezTo>
                <a:cubicBezTo>
                  <a:pt x="11810539" y="5553736"/>
                  <a:pt x="11814859" y="5549351"/>
                  <a:pt x="11820259" y="5549351"/>
                </a:cubicBezTo>
                <a:close/>
                <a:moveTo>
                  <a:pt x="11579030" y="5549351"/>
                </a:moveTo>
                <a:cubicBezTo>
                  <a:pt x="11584430" y="5549351"/>
                  <a:pt x="11588815" y="5553673"/>
                  <a:pt x="11588815" y="5559075"/>
                </a:cubicBezTo>
                <a:cubicBezTo>
                  <a:pt x="11588815" y="5564477"/>
                  <a:pt x="11584367" y="5568862"/>
                  <a:pt x="11579030" y="5568862"/>
                </a:cubicBezTo>
                <a:cubicBezTo>
                  <a:pt x="11573694" y="5568862"/>
                  <a:pt x="11569310" y="5564413"/>
                  <a:pt x="11569310" y="5559075"/>
                </a:cubicBezTo>
                <a:cubicBezTo>
                  <a:pt x="11569310" y="5553736"/>
                  <a:pt x="11573630" y="5549351"/>
                  <a:pt x="11579030" y="5549351"/>
                </a:cubicBezTo>
                <a:close/>
                <a:moveTo>
                  <a:pt x="11337802" y="5549351"/>
                </a:moveTo>
                <a:cubicBezTo>
                  <a:pt x="11343202" y="5549351"/>
                  <a:pt x="11347587" y="5553673"/>
                  <a:pt x="11347587" y="5559075"/>
                </a:cubicBezTo>
                <a:cubicBezTo>
                  <a:pt x="11347587" y="5564477"/>
                  <a:pt x="11343139" y="5568862"/>
                  <a:pt x="11337802" y="5568862"/>
                </a:cubicBezTo>
                <a:cubicBezTo>
                  <a:pt x="11332466" y="5568862"/>
                  <a:pt x="11328082" y="5564413"/>
                  <a:pt x="11328082" y="5559075"/>
                </a:cubicBezTo>
                <a:cubicBezTo>
                  <a:pt x="11328082" y="5553736"/>
                  <a:pt x="11332402" y="5549351"/>
                  <a:pt x="11337802" y="5549351"/>
                </a:cubicBezTo>
                <a:close/>
                <a:moveTo>
                  <a:pt x="11096574" y="5549351"/>
                </a:moveTo>
                <a:cubicBezTo>
                  <a:pt x="11101910" y="5549351"/>
                  <a:pt x="11106294" y="5553673"/>
                  <a:pt x="11106294" y="5559075"/>
                </a:cubicBezTo>
                <a:cubicBezTo>
                  <a:pt x="11106294" y="5564477"/>
                  <a:pt x="11101974" y="5568862"/>
                  <a:pt x="11096574" y="5568862"/>
                </a:cubicBezTo>
                <a:cubicBezTo>
                  <a:pt x="11091174" y="5568862"/>
                  <a:pt x="11086790" y="5564413"/>
                  <a:pt x="11086790" y="5559075"/>
                </a:cubicBezTo>
                <a:cubicBezTo>
                  <a:pt x="11086790" y="5553736"/>
                  <a:pt x="11091174" y="5549351"/>
                  <a:pt x="11096574" y="5549351"/>
                </a:cubicBezTo>
                <a:close/>
                <a:moveTo>
                  <a:pt x="10855345" y="5549351"/>
                </a:moveTo>
                <a:cubicBezTo>
                  <a:pt x="10860682" y="5549351"/>
                  <a:pt x="10865065" y="5553673"/>
                  <a:pt x="10865065" y="5559075"/>
                </a:cubicBezTo>
                <a:cubicBezTo>
                  <a:pt x="10865065" y="5564477"/>
                  <a:pt x="10860682" y="5568862"/>
                  <a:pt x="10855345" y="5568862"/>
                </a:cubicBezTo>
                <a:cubicBezTo>
                  <a:pt x="10850008" y="5568862"/>
                  <a:pt x="10845625" y="5564413"/>
                  <a:pt x="10845625" y="5559075"/>
                </a:cubicBezTo>
                <a:cubicBezTo>
                  <a:pt x="10845625" y="5553736"/>
                  <a:pt x="10849945" y="5549351"/>
                  <a:pt x="10855345" y="5549351"/>
                </a:cubicBezTo>
                <a:close/>
                <a:moveTo>
                  <a:pt x="10614116" y="5549351"/>
                </a:moveTo>
                <a:cubicBezTo>
                  <a:pt x="10619516" y="5549351"/>
                  <a:pt x="10623901" y="5553673"/>
                  <a:pt x="10623901" y="5559075"/>
                </a:cubicBezTo>
                <a:cubicBezTo>
                  <a:pt x="10623901" y="5564477"/>
                  <a:pt x="10619454" y="5568862"/>
                  <a:pt x="10614116" y="5568862"/>
                </a:cubicBezTo>
                <a:cubicBezTo>
                  <a:pt x="10608780" y="5568862"/>
                  <a:pt x="10604396" y="5564413"/>
                  <a:pt x="10604396" y="5559075"/>
                </a:cubicBezTo>
                <a:cubicBezTo>
                  <a:pt x="10604396" y="5553736"/>
                  <a:pt x="10608716" y="5549351"/>
                  <a:pt x="10614116" y="5549351"/>
                </a:cubicBezTo>
                <a:close/>
                <a:moveTo>
                  <a:pt x="10372888" y="5549351"/>
                </a:moveTo>
                <a:cubicBezTo>
                  <a:pt x="10378288" y="5549351"/>
                  <a:pt x="10382673" y="5553673"/>
                  <a:pt x="10382673" y="5559075"/>
                </a:cubicBezTo>
                <a:cubicBezTo>
                  <a:pt x="10382673" y="5564477"/>
                  <a:pt x="10378225" y="5568862"/>
                  <a:pt x="10372888" y="5568862"/>
                </a:cubicBezTo>
                <a:cubicBezTo>
                  <a:pt x="10367552" y="5568862"/>
                  <a:pt x="10363168" y="5564413"/>
                  <a:pt x="10363168" y="5559075"/>
                </a:cubicBezTo>
                <a:cubicBezTo>
                  <a:pt x="10363168" y="5553736"/>
                  <a:pt x="10367488" y="5549351"/>
                  <a:pt x="10372888" y="5549351"/>
                </a:cubicBezTo>
                <a:close/>
                <a:moveTo>
                  <a:pt x="10131660" y="5549351"/>
                </a:moveTo>
                <a:cubicBezTo>
                  <a:pt x="10137060" y="5549351"/>
                  <a:pt x="10141444" y="5553673"/>
                  <a:pt x="10141444" y="5559075"/>
                </a:cubicBezTo>
                <a:cubicBezTo>
                  <a:pt x="10141444" y="5564477"/>
                  <a:pt x="10136997" y="5568862"/>
                  <a:pt x="10131660" y="5568862"/>
                </a:cubicBezTo>
                <a:cubicBezTo>
                  <a:pt x="10126323" y="5568862"/>
                  <a:pt x="10121940" y="5564413"/>
                  <a:pt x="10121940" y="5559075"/>
                </a:cubicBezTo>
                <a:cubicBezTo>
                  <a:pt x="10121940" y="5553736"/>
                  <a:pt x="10126260" y="5549351"/>
                  <a:pt x="10131660" y="5549351"/>
                </a:cubicBezTo>
                <a:close/>
                <a:moveTo>
                  <a:pt x="9890432" y="5549351"/>
                </a:moveTo>
                <a:cubicBezTo>
                  <a:pt x="9895768" y="5549351"/>
                  <a:pt x="9900152" y="5553673"/>
                  <a:pt x="9900152" y="5559075"/>
                </a:cubicBezTo>
                <a:cubicBezTo>
                  <a:pt x="9900152" y="5564477"/>
                  <a:pt x="9895832" y="5568862"/>
                  <a:pt x="9890432" y="5568862"/>
                </a:cubicBezTo>
                <a:cubicBezTo>
                  <a:pt x="9885031" y="5568862"/>
                  <a:pt x="9880648" y="5564413"/>
                  <a:pt x="9880648" y="5559075"/>
                </a:cubicBezTo>
                <a:cubicBezTo>
                  <a:pt x="9880648" y="5553736"/>
                  <a:pt x="9885031" y="5549351"/>
                  <a:pt x="9890432" y="5549351"/>
                </a:cubicBezTo>
                <a:close/>
                <a:moveTo>
                  <a:pt x="9649203" y="5549351"/>
                </a:moveTo>
                <a:cubicBezTo>
                  <a:pt x="9654540" y="5549351"/>
                  <a:pt x="9658923" y="5553673"/>
                  <a:pt x="9658923" y="5559075"/>
                </a:cubicBezTo>
                <a:cubicBezTo>
                  <a:pt x="9658923" y="5564477"/>
                  <a:pt x="9654540" y="5568862"/>
                  <a:pt x="9649203" y="5568862"/>
                </a:cubicBezTo>
                <a:cubicBezTo>
                  <a:pt x="9643866" y="5568862"/>
                  <a:pt x="9639483" y="5564413"/>
                  <a:pt x="9639483" y="5559075"/>
                </a:cubicBezTo>
                <a:cubicBezTo>
                  <a:pt x="9639483" y="5553736"/>
                  <a:pt x="9643803" y="5549351"/>
                  <a:pt x="9649203" y="5549351"/>
                </a:cubicBezTo>
                <a:close/>
                <a:moveTo>
                  <a:pt x="9417695" y="5549351"/>
                </a:moveTo>
                <a:cubicBezTo>
                  <a:pt x="9423031" y="5549351"/>
                  <a:pt x="9427416" y="5553673"/>
                  <a:pt x="9427416" y="5559075"/>
                </a:cubicBezTo>
                <a:cubicBezTo>
                  <a:pt x="9427416" y="5564477"/>
                  <a:pt x="9423095" y="5568862"/>
                  <a:pt x="9417695" y="5568862"/>
                </a:cubicBezTo>
                <a:cubicBezTo>
                  <a:pt x="9412295" y="5568862"/>
                  <a:pt x="9407911" y="5564413"/>
                  <a:pt x="9407911" y="5559075"/>
                </a:cubicBezTo>
                <a:cubicBezTo>
                  <a:pt x="9407911" y="5553736"/>
                  <a:pt x="9412295" y="5549351"/>
                  <a:pt x="9417695" y="5549351"/>
                </a:cubicBezTo>
                <a:close/>
                <a:moveTo>
                  <a:pt x="9176467" y="5549351"/>
                </a:moveTo>
                <a:cubicBezTo>
                  <a:pt x="9181803" y="5549351"/>
                  <a:pt x="9186187" y="5553673"/>
                  <a:pt x="9186187" y="5559075"/>
                </a:cubicBezTo>
                <a:cubicBezTo>
                  <a:pt x="9186187" y="5564477"/>
                  <a:pt x="9181867" y="5568862"/>
                  <a:pt x="9176467" y="5568862"/>
                </a:cubicBezTo>
                <a:cubicBezTo>
                  <a:pt x="9171066" y="5568862"/>
                  <a:pt x="9166683" y="5564413"/>
                  <a:pt x="9166683" y="5559075"/>
                </a:cubicBezTo>
                <a:cubicBezTo>
                  <a:pt x="9166683" y="5553736"/>
                  <a:pt x="9171066" y="5549351"/>
                  <a:pt x="9176467" y="5549351"/>
                </a:cubicBezTo>
                <a:close/>
                <a:moveTo>
                  <a:pt x="8935237" y="5549351"/>
                </a:moveTo>
                <a:cubicBezTo>
                  <a:pt x="8940574" y="5549351"/>
                  <a:pt x="8944958" y="5553673"/>
                  <a:pt x="8944958" y="5559075"/>
                </a:cubicBezTo>
                <a:cubicBezTo>
                  <a:pt x="8944958" y="5564477"/>
                  <a:pt x="8940638" y="5568862"/>
                  <a:pt x="8935237" y="5568862"/>
                </a:cubicBezTo>
                <a:cubicBezTo>
                  <a:pt x="8929837" y="5568862"/>
                  <a:pt x="8925454" y="5564413"/>
                  <a:pt x="8925454" y="5559075"/>
                </a:cubicBezTo>
                <a:cubicBezTo>
                  <a:pt x="8925454" y="5553736"/>
                  <a:pt x="8929837" y="5549351"/>
                  <a:pt x="8935237" y="5549351"/>
                </a:cubicBezTo>
                <a:close/>
                <a:moveTo>
                  <a:pt x="8694009" y="5549351"/>
                </a:moveTo>
                <a:cubicBezTo>
                  <a:pt x="8699346" y="5549351"/>
                  <a:pt x="8703730" y="5553673"/>
                  <a:pt x="8703730" y="5559075"/>
                </a:cubicBezTo>
                <a:cubicBezTo>
                  <a:pt x="8703730" y="5564477"/>
                  <a:pt x="8699346" y="5568862"/>
                  <a:pt x="8694009" y="5568862"/>
                </a:cubicBezTo>
                <a:cubicBezTo>
                  <a:pt x="8688673" y="5568862"/>
                  <a:pt x="8684289" y="5564413"/>
                  <a:pt x="8684289" y="5559075"/>
                </a:cubicBezTo>
                <a:cubicBezTo>
                  <a:pt x="8684289" y="5553736"/>
                  <a:pt x="8688609" y="5549351"/>
                  <a:pt x="8694009" y="5549351"/>
                </a:cubicBezTo>
                <a:close/>
                <a:moveTo>
                  <a:pt x="8452781" y="5549351"/>
                </a:moveTo>
                <a:cubicBezTo>
                  <a:pt x="8458181" y="5549351"/>
                  <a:pt x="8462566" y="5553673"/>
                  <a:pt x="8462566" y="5559075"/>
                </a:cubicBezTo>
                <a:cubicBezTo>
                  <a:pt x="8462566" y="5564477"/>
                  <a:pt x="8458118" y="5568862"/>
                  <a:pt x="8452781" y="5568862"/>
                </a:cubicBezTo>
                <a:cubicBezTo>
                  <a:pt x="8447445" y="5568862"/>
                  <a:pt x="8443061" y="5564413"/>
                  <a:pt x="8443061" y="5559075"/>
                </a:cubicBezTo>
                <a:cubicBezTo>
                  <a:pt x="8443061" y="5553736"/>
                  <a:pt x="8447381" y="5549351"/>
                  <a:pt x="8452781" y="5549351"/>
                </a:cubicBezTo>
                <a:close/>
                <a:moveTo>
                  <a:pt x="8211553" y="5549351"/>
                </a:moveTo>
                <a:cubicBezTo>
                  <a:pt x="8216889" y="5549351"/>
                  <a:pt x="8221273" y="5553673"/>
                  <a:pt x="8221273" y="5559075"/>
                </a:cubicBezTo>
                <a:cubicBezTo>
                  <a:pt x="8221273" y="5564477"/>
                  <a:pt x="8216953" y="5568862"/>
                  <a:pt x="8211553" y="5568862"/>
                </a:cubicBezTo>
                <a:cubicBezTo>
                  <a:pt x="8206152" y="5568862"/>
                  <a:pt x="8201769" y="5564413"/>
                  <a:pt x="8201769" y="5559075"/>
                </a:cubicBezTo>
                <a:cubicBezTo>
                  <a:pt x="8201769" y="5553736"/>
                  <a:pt x="8206152" y="5549351"/>
                  <a:pt x="8211553" y="5549351"/>
                </a:cubicBezTo>
                <a:close/>
                <a:moveTo>
                  <a:pt x="7970260" y="5549351"/>
                </a:moveTo>
                <a:cubicBezTo>
                  <a:pt x="7975661" y="5549351"/>
                  <a:pt x="7980044" y="5553673"/>
                  <a:pt x="7980044" y="5559075"/>
                </a:cubicBezTo>
                <a:cubicBezTo>
                  <a:pt x="7980044" y="5564477"/>
                  <a:pt x="7975661" y="5568862"/>
                  <a:pt x="7970260" y="5568862"/>
                </a:cubicBezTo>
                <a:cubicBezTo>
                  <a:pt x="7964860" y="5568862"/>
                  <a:pt x="7960477" y="5564413"/>
                  <a:pt x="7960477" y="5559075"/>
                </a:cubicBezTo>
                <a:cubicBezTo>
                  <a:pt x="7960477" y="5553736"/>
                  <a:pt x="7964860" y="5549351"/>
                  <a:pt x="7970260" y="5549351"/>
                </a:cubicBezTo>
                <a:close/>
                <a:moveTo>
                  <a:pt x="7729032" y="5549351"/>
                </a:moveTo>
                <a:cubicBezTo>
                  <a:pt x="7734369" y="5549351"/>
                  <a:pt x="7738753" y="5553673"/>
                  <a:pt x="7738753" y="5559075"/>
                </a:cubicBezTo>
                <a:cubicBezTo>
                  <a:pt x="7738753" y="5564477"/>
                  <a:pt x="7734432" y="5568862"/>
                  <a:pt x="7729032" y="5568862"/>
                </a:cubicBezTo>
                <a:cubicBezTo>
                  <a:pt x="7723632" y="5568862"/>
                  <a:pt x="7719249" y="5564413"/>
                  <a:pt x="7719249" y="5559075"/>
                </a:cubicBezTo>
                <a:cubicBezTo>
                  <a:pt x="7719249" y="5553736"/>
                  <a:pt x="7723632" y="5549351"/>
                  <a:pt x="7729032" y="5549351"/>
                </a:cubicBezTo>
                <a:close/>
                <a:moveTo>
                  <a:pt x="7487803" y="5549351"/>
                </a:moveTo>
                <a:cubicBezTo>
                  <a:pt x="7493139" y="5549351"/>
                  <a:pt x="7497524" y="5553673"/>
                  <a:pt x="7497524" y="5559075"/>
                </a:cubicBezTo>
                <a:cubicBezTo>
                  <a:pt x="7497524" y="5564477"/>
                  <a:pt x="7493203" y="5568862"/>
                  <a:pt x="7487803" y="5568862"/>
                </a:cubicBezTo>
                <a:cubicBezTo>
                  <a:pt x="7482403" y="5568862"/>
                  <a:pt x="7478019" y="5564413"/>
                  <a:pt x="7478019" y="5559075"/>
                </a:cubicBezTo>
                <a:cubicBezTo>
                  <a:pt x="7478019" y="5553736"/>
                  <a:pt x="7482403" y="5549351"/>
                  <a:pt x="7487803" y="5549351"/>
                </a:cubicBezTo>
                <a:close/>
                <a:moveTo>
                  <a:pt x="7246575" y="5549351"/>
                </a:moveTo>
                <a:cubicBezTo>
                  <a:pt x="7251975" y="5549351"/>
                  <a:pt x="7256359" y="5553673"/>
                  <a:pt x="7256359" y="5559075"/>
                </a:cubicBezTo>
                <a:cubicBezTo>
                  <a:pt x="7256359" y="5564477"/>
                  <a:pt x="7251912" y="5568862"/>
                  <a:pt x="7246575" y="5568862"/>
                </a:cubicBezTo>
                <a:cubicBezTo>
                  <a:pt x="7241238" y="5568862"/>
                  <a:pt x="7236855" y="5564413"/>
                  <a:pt x="7236855" y="5559075"/>
                </a:cubicBezTo>
                <a:cubicBezTo>
                  <a:pt x="7236855" y="5553736"/>
                  <a:pt x="7241175" y="5549351"/>
                  <a:pt x="7246575" y="5549351"/>
                </a:cubicBezTo>
                <a:close/>
                <a:moveTo>
                  <a:pt x="7005346" y="5549351"/>
                </a:moveTo>
                <a:cubicBezTo>
                  <a:pt x="7010746" y="5549351"/>
                  <a:pt x="7015130" y="5553673"/>
                  <a:pt x="7015130" y="5559075"/>
                </a:cubicBezTo>
                <a:cubicBezTo>
                  <a:pt x="7015130" y="5564477"/>
                  <a:pt x="7010683" y="5568862"/>
                  <a:pt x="7005346" y="5568862"/>
                </a:cubicBezTo>
                <a:cubicBezTo>
                  <a:pt x="7000009" y="5568862"/>
                  <a:pt x="6995626" y="5564413"/>
                  <a:pt x="6995626" y="5559075"/>
                </a:cubicBezTo>
                <a:cubicBezTo>
                  <a:pt x="6995626" y="5553736"/>
                  <a:pt x="6999946" y="5549351"/>
                  <a:pt x="7005346" y="5549351"/>
                </a:cubicBezTo>
                <a:close/>
                <a:moveTo>
                  <a:pt x="6764118" y="5549351"/>
                </a:moveTo>
                <a:cubicBezTo>
                  <a:pt x="6769518" y="5549351"/>
                  <a:pt x="6773902" y="5553673"/>
                  <a:pt x="6773902" y="5559075"/>
                </a:cubicBezTo>
                <a:cubicBezTo>
                  <a:pt x="6773902" y="5564477"/>
                  <a:pt x="6769518" y="5568862"/>
                  <a:pt x="6764118" y="5568862"/>
                </a:cubicBezTo>
                <a:cubicBezTo>
                  <a:pt x="6758718" y="5568862"/>
                  <a:pt x="6754335" y="5564413"/>
                  <a:pt x="6754335" y="5559075"/>
                </a:cubicBezTo>
                <a:cubicBezTo>
                  <a:pt x="6754335" y="5553736"/>
                  <a:pt x="6758718" y="5549351"/>
                  <a:pt x="6764118" y="5549351"/>
                </a:cubicBezTo>
                <a:close/>
                <a:moveTo>
                  <a:pt x="6522889" y="5549351"/>
                </a:moveTo>
                <a:cubicBezTo>
                  <a:pt x="6528225" y="5549351"/>
                  <a:pt x="6532610" y="5553673"/>
                  <a:pt x="6532610" y="5559075"/>
                </a:cubicBezTo>
                <a:cubicBezTo>
                  <a:pt x="6532610" y="5564477"/>
                  <a:pt x="6528289" y="5568862"/>
                  <a:pt x="6522889" y="5568862"/>
                </a:cubicBezTo>
                <a:cubicBezTo>
                  <a:pt x="6517489" y="5568862"/>
                  <a:pt x="6513105" y="5564413"/>
                  <a:pt x="6513105" y="5559075"/>
                </a:cubicBezTo>
                <a:cubicBezTo>
                  <a:pt x="6513105" y="5553736"/>
                  <a:pt x="6517489" y="5549351"/>
                  <a:pt x="6522889" y="5549351"/>
                </a:cubicBezTo>
                <a:close/>
                <a:moveTo>
                  <a:pt x="6281661" y="5549351"/>
                </a:moveTo>
                <a:cubicBezTo>
                  <a:pt x="6286997" y="5549351"/>
                  <a:pt x="6291381" y="5553673"/>
                  <a:pt x="6291381" y="5559075"/>
                </a:cubicBezTo>
                <a:cubicBezTo>
                  <a:pt x="6291381" y="5564477"/>
                  <a:pt x="6287061" y="5568862"/>
                  <a:pt x="6281661" y="5568862"/>
                </a:cubicBezTo>
                <a:cubicBezTo>
                  <a:pt x="6276261" y="5568862"/>
                  <a:pt x="6271877" y="5564413"/>
                  <a:pt x="6271877" y="5559075"/>
                </a:cubicBezTo>
                <a:cubicBezTo>
                  <a:pt x="6271877" y="5553736"/>
                  <a:pt x="6276261" y="5549351"/>
                  <a:pt x="6281661" y="5549351"/>
                </a:cubicBezTo>
                <a:close/>
                <a:moveTo>
                  <a:pt x="6040432" y="5549351"/>
                </a:moveTo>
                <a:cubicBezTo>
                  <a:pt x="6045832" y="5549351"/>
                  <a:pt x="6050216" y="5553673"/>
                  <a:pt x="6050216" y="5559075"/>
                </a:cubicBezTo>
                <a:cubicBezTo>
                  <a:pt x="6050216" y="5564477"/>
                  <a:pt x="6045769" y="5568862"/>
                  <a:pt x="6040432" y="5568862"/>
                </a:cubicBezTo>
                <a:cubicBezTo>
                  <a:pt x="6035095" y="5568862"/>
                  <a:pt x="6030712" y="5564413"/>
                  <a:pt x="6030712" y="5559075"/>
                </a:cubicBezTo>
                <a:cubicBezTo>
                  <a:pt x="6030712" y="5553736"/>
                  <a:pt x="6035032" y="5549351"/>
                  <a:pt x="6040432" y="5549351"/>
                </a:cubicBezTo>
                <a:close/>
                <a:moveTo>
                  <a:pt x="5799205" y="5549351"/>
                </a:moveTo>
                <a:cubicBezTo>
                  <a:pt x="5804606" y="5549351"/>
                  <a:pt x="5808989" y="5553673"/>
                  <a:pt x="5808989" y="5559075"/>
                </a:cubicBezTo>
                <a:cubicBezTo>
                  <a:pt x="5808989" y="5564477"/>
                  <a:pt x="5804542" y="5568862"/>
                  <a:pt x="5799205" y="5568862"/>
                </a:cubicBezTo>
                <a:cubicBezTo>
                  <a:pt x="5793870" y="5568862"/>
                  <a:pt x="5789486" y="5564413"/>
                  <a:pt x="5789486" y="5559075"/>
                </a:cubicBezTo>
                <a:cubicBezTo>
                  <a:pt x="5789486" y="5553736"/>
                  <a:pt x="5793806" y="5549351"/>
                  <a:pt x="5799205" y="5549351"/>
                </a:cubicBezTo>
                <a:close/>
                <a:moveTo>
                  <a:pt x="5557992" y="5549351"/>
                </a:moveTo>
                <a:cubicBezTo>
                  <a:pt x="5563392" y="5549351"/>
                  <a:pt x="5567774" y="5553673"/>
                  <a:pt x="5567774" y="5559075"/>
                </a:cubicBezTo>
                <a:cubicBezTo>
                  <a:pt x="5567774" y="5564477"/>
                  <a:pt x="5563392" y="5568862"/>
                  <a:pt x="5557992" y="5568862"/>
                </a:cubicBezTo>
                <a:cubicBezTo>
                  <a:pt x="5552592" y="5568862"/>
                  <a:pt x="5548208" y="5564413"/>
                  <a:pt x="5548208" y="5559075"/>
                </a:cubicBezTo>
                <a:cubicBezTo>
                  <a:pt x="5548208" y="5553736"/>
                  <a:pt x="5552592" y="5549351"/>
                  <a:pt x="5557992" y="5549351"/>
                </a:cubicBezTo>
                <a:close/>
                <a:moveTo>
                  <a:pt x="5316710" y="5549351"/>
                </a:moveTo>
                <a:cubicBezTo>
                  <a:pt x="5322044" y="5549351"/>
                  <a:pt x="5326432" y="5553673"/>
                  <a:pt x="5326432" y="5559075"/>
                </a:cubicBezTo>
                <a:cubicBezTo>
                  <a:pt x="5326432" y="5564477"/>
                  <a:pt x="5322105" y="5568862"/>
                  <a:pt x="5316710" y="5568862"/>
                </a:cubicBezTo>
                <a:cubicBezTo>
                  <a:pt x="5311316" y="5568862"/>
                  <a:pt x="5306926" y="5564413"/>
                  <a:pt x="5306926" y="5559075"/>
                </a:cubicBezTo>
                <a:cubicBezTo>
                  <a:pt x="5306926" y="5553736"/>
                  <a:pt x="5311316" y="5549351"/>
                  <a:pt x="5316710" y="5549351"/>
                </a:cubicBezTo>
                <a:close/>
                <a:moveTo>
                  <a:pt x="5075486" y="5549351"/>
                </a:moveTo>
                <a:cubicBezTo>
                  <a:pt x="5080820" y="5549351"/>
                  <a:pt x="5085202" y="5553673"/>
                  <a:pt x="5085202" y="5559075"/>
                </a:cubicBezTo>
                <a:cubicBezTo>
                  <a:pt x="5085202" y="5564477"/>
                  <a:pt x="5080885" y="5568862"/>
                  <a:pt x="5075486" y="5568862"/>
                </a:cubicBezTo>
                <a:cubicBezTo>
                  <a:pt x="5070087" y="5568862"/>
                  <a:pt x="5065705" y="5564413"/>
                  <a:pt x="5065705" y="5559075"/>
                </a:cubicBezTo>
                <a:cubicBezTo>
                  <a:pt x="5065705" y="5553736"/>
                  <a:pt x="5070087" y="5549351"/>
                  <a:pt x="5075486" y="5549351"/>
                </a:cubicBezTo>
                <a:close/>
                <a:moveTo>
                  <a:pt x="4834252" y="5549351"/>
                </a:moveTo>
                <a:cubicBezTo>
                  <a:pt x="4839658" y="5549351"/>
                  <a:pt x="4844040" y="5553673"/>
                  <a:pt x="4844040" y="5559075"/>
                </a:cubicBezTo>
                <a:cubicBezTo>
                  <a:pt x="4844040" y="5564477"/>
                  <a:pt x="4839595" y="5568862"/>
                  <a:pt x="4834252" y="5568862"/>
                </a:cubicBezTo>
                <a:cubicBezTo>
                  <a:pt x="4828917" y="5568862"/>
                  <a:pt x="4824534" y="5564413"/>
                  <a:pt x="4824534" y="5559075"/>
                </a:cubicBezTo>
                <a:cubicBezTo>
                  <a:pt x="4824534" y="5553736"/>
                  <a:pt x="4828853" y="5549351"/>
                  <a:pt x="4834252" y="5549351"/>
                </a:cubicBezTo>
                <a:close/>
                <a:moveTo>
                  <a:pt x="4593019" y="5549351"/>
                </a:moveTo>
                <a:cubicBezTo>
                  <a:pt x="4598416" y="5549351"/>
                  <a:pt x="4602795" y="5553673"/>
                  <a:pt x="4602795" y="5559075"/>
                </a:cubicBezTo>
                <a:cubicBezTo>
                  <a:pt x="4602795" y="5564477"/>
                  <a:pt x="4598353" y="5568862"/>
                  <a:pt x="4593019" y="5568862"/>
                </a:cubicBezTo>
                <a:cubicBezTo>
                  <a:pt x="4587686" y="5568862"/>
                  <a:pt x="4583304" y="5564413"/>
                  <a:pt x="4583304" y="5559075"/>
                </a:cubicBezTo>
                <a:cubicBezTo>
                  <a:pt x="4583304" y="5553736"/>
                  <a:pt x="4587622" y="5549351"/>
                  <a:pt x="4593019" y="5549351"/>
                </a:cubicBezTo>
                <a:close/>
                <a:moveTo>
                  <a:pt x="4351806" y="5549351"/>
                </a:moveTo>
                <a:cubicBezTo>
                  <a:pt x="4357195" y="5549351"/>
                  <a:pt x="4361580" y="5553673"/>
                  <a:pt x="4361580" y="5559075"/>
                </a:cubicBezTo>
                <a:cubicBezTo>
                  <a:pt x="4361580" y="5564477"/>
                  <a:pt x="4357195" y="5568862"/>
                  <a:pt x="4351806" y="5568862"/>
                </a:cubicBezTo>
                <a:cubicBezTo>
                  <a:pt x="4346397" y="5568862"/>
                  <a:pt x="4342006" y="5564413"/>
                  <a:pt x="4342006" y="5559075"/>
                </a:cubicBezTo>
                <a:cubicBezTo>
                  <a:pt x="4342006" y="5553736"/>
                  <a:pt x="4346397" y="5549351"/>
                  <a:pt x="4351806" y="5549351"/>
                </a:cubicBezTo>
                <a:close/>
                <a:moveTo>
                  <a:pt x="4110583" y="5549351"/>
                </a:moveTo>
                <a:cubicBezTo>
                  <a:pt x="4115986" y="5549351"/>
                  <a:pt x="4120362" y="5553673"/>
                  <a:pt x="4120362" y="5559075"/>
                </a:cubicBezTo>
                <a:cubicBezTo>
                  <a:pt x="4120362" y="5564477"/>
                  <a:pt x="4115986" y="5568862"/>
                  <a:pt x="4110583" y="5568862"/>
                </a:cubicBezTo>
                <a:cubicBezTo>
                  <a:pt x="4105180" y="5568862"/>
                  <a:pt x="4100801" y="5564413"/>
                  <a:pt x="4100801" y="5559075"/>
                </a:cubicBezTo>
                <a:cubicBezTo>
                  <a:pt x="4100801" y="5553736"/>
                  <a:pt x="4105180" y="5549351"/>
                  <a:pt x="4110583" y="5549351"/>
                </a:cubicBezTo>
                <a:close/>
                <a:moveTo>
                  <a:pt x="3869431" y="5549351"/>
                </a:moveTo>
                <a:cubicBezTo>
                  <a:pt x="3874765" y="5549351"/>
                  <a:pt x="3879151" y="5553673"/>
                  <a:pt x="3879151" y="5559075"/>
                </a:cubicBezTo>
                <a:cubicBezTo>
                  <a:pt x="3879151" y="5564477"/>
                  <a:pt x="3874830" y="5568862"/>
                  <a:pt x="3869431" y="5568862"/>
                </a:cubicBezTo>
                <a:cubicBezTo>
                  <a:pt x="3864032" y="5568862"/>
                  <a:pt x="3859648" y="5564413"/>
                  <a:pt x="3859648" y="5559075"/>
                </a:cubicBezTo>
                <a:cubicBezTo>
                  <a:pt x="3859648" y="5553736"/>
                  <a:pt x="3864032" y="5549351"/>
                  <a:pt x="3869431" y="5549351"/>
                </a:cubicBezTo>
                <a:close/>
                <a:moveTo>
                  <a:pt x="3628215" y="5549351"/>
                </a:moveTo>
                <a:cubicBezTo>
                  <a:pt x="3633533" y="5549351"/>
                  <a:pt x="3637936" y="5553673"/>
                  <a:pt x="3637936" y="5559075"/>
                </a:cubicBezTo>
                <a:cubicBezTo>
                  <a:pt x="3637936" y="5564477"/>
                  <a:pt x="3633597" y="5568862"/>
                  <a:pt x="3628215" y="5568862"/>
                </a:cubicBezTo>
                <a:cubicBezTo>
                  <a:pt x="3622815" y="5568862"/>
                  <a:pt x="3618433" y="5564413"/>
                  <a:pt x="3618433" y="5559075"/>
                </a:cubicBezTo>
                <a:cubicBezTo>
                  <a:pt x="3618433" y="5553736"/>
                  <a:pt x="3622815" y="5549351"/>
                  <a:pt x="3628215" y="5549351"/>
                </a:cubicBezTo>
                <a:close/>
                <a:moveTo>
                  <a:pt x="3386959" y="5549351"/>
                </a:moveTo>
                <a:cubicBezTo>
                  <a:pt x="3392360" y="5549351"/>
                  <a:pt x="3396745" y="5553673"/>
                  <a:pt x="3396745" y="5559075"/>
                </a:cubicBezTo>
                <a:cubicBezTo>
                  <a:pt x="3396745" y="5564477"/>
                  <a:pt x="3392297" y="5568862"/>
                  <a:pt x="3386959" y="5568862"/>
                </a:cubicBezTo>
                <a:cubicBezTo>
                  <a:pt x="3381622" y="5568862"/>
                  <a:pt x="3377237" y="5564413"/>
                  <a:pt x="3377237" y="5559075"/>
                </a:cubicBezTo>
                <a:cubicBezTo>
                  <a:pt x="3377237" y="5553736"/>
                  <a:pt x="3381558" y="5549351"/>
                  <a:pt x="3386959" y="5549351"/>
                </a:cubicBezTo>
                <a:close/>
                <a:moveTo>
                  <a:pt x="3145752" y="5549351"/>
                </a:moveTo>
                <a:cubicBezTo>
                  <a:pt x="3151151" y="5549351"/>
                  <a:pt x="3155534" y="5553673"/>
                  <a:pt x="3155534" y="5559075"/>
                </a:cubicBezTo>
                <a:cubicBezTo>
                  <a:pt x="3155534" y="5564477"/>
                  <a:pt x="3151088" y="5568862"/>
                  <a:pt x="3145752" y="5568862"/>
                </a:cubicBezTo>
                <a:cubicBezTo>
                  <a:pt x="3140417" y="5568862"/>
                  <a:pt x="3136034" y="5564413"/>
                  <a:pt x="3136034" y="5559075"/>
                </a:cubicBezTo>
                <a:cubicBezTo>
                  <a:pt x="3136034" y="5553736"/>
                  <a:pt x="3140353" y="5549351"/>
                  <a:pt x="3145752" y="5549351"/>
                </a:cubicBezTo>
                <a:close/>
                <a:moveTo>
                  <a:pt x="2904575" y="5549351"/>
                </a:moveTo>
                <a:cubicBezTo>
                  <a:pt x="2909974" y="5549351"/>
                  <a:pt x="2914357" y="5553673"/>
                  <a:pt x="2914357" y="5559075"/>
                </a:cubicBezTo>
                <a:cubicBezTo>
                  <a:pt x="2914357" y="5564477"/>
                  <a:pt x="2909974" y="5568862"/>
                  <a:pt x="2904575" y="5568862"/>
                </a:cubicBezTo>
                <a:cubicBezTo>
                  <a:pt x="2899176" y="5568862"/>
                  <a:pt x="2894793" y="5564413"/>
                  <a:pt x="2894793" y="5559075"/>
                </a:cubicBezTo>
                <a:cubicBezTo>
                  <a:pt x="2894793" y="5553736"/>
                  <a:pt x="2899176" y="5549351"/>
                  <a:pt x="2904575" y="5549351"/>
                </a:cubicBezTo>
                <a:close/>
                <a:moveTo>
                  <a:pt x="2663275" y="5549351"/>
                </a:moveTo>
                <a:cubicBezTo>
                  <a:pt x="2668613" y="5549351"/>
                  <a:pt x="2673000" y="5553673"/>
                  <a:pt x="2673000" y="5559075"/>
                </a:cubicBezTo>
                <a:cubicBezTo>
                  <a:pt x="2673000" y="5564477"/>
                  <a:pt x="2668677" y="5568862"/>
                  <a:pt x="2663275" y="5568862"/>
                </a:cubicBezTo>
                <a:cubicBezTo>
                  <a:pt x="2657878" y="5568862"/>
                  <a:pt x="2653493" y="5564413"/>
                  <a:pt x="2653493" y="5559075"/>
                </a:cubicBezTo>
                <a:cubicBezTo>
                  <a:pt x="2653493" y="5553736"/>
                  <a:pt x="2657878" y="5549351"/>
                  <a:pt x="2663275" y="5549351"/>
                </a:cubicBezTo>
                <a:close/>
                <a:moveTo>
                  <a:pt x="2422039" y="5549351"/>
                </a:moveTo>
                <a:cubicBezTo>
                  <a:pt x="2427373" y="5549351"/>
                  <a:pt x="2431755" y="5553673"/>
                  <a:pt x="2431755" y="5559075"/>
                </a:cubicBezTo>
                <a:cubicBezTo>
                  <a:pt x="2431755" y="5564477"/>
                  <a:pt x="2427437" y="5568862"/>
                  <a:pt x="2422039" y="5568862"/>
                </a:cubicBezTo>
                <a:cubicBezTo>
                  <a:pt x="2416642" y="5568862"/>
                  <a:pt x="2412259" y="5564413"/>
                  <a:pt x="2412259" y="5559075"/>
                </a:cubicBezTo>
                <a:cubicBezTo>
                  <a:pt x="2412259" y="5553736"/>
                  <a:pt x="2416642" y="5549351"/>
                  <a:pt x="2422039" y="5549351"/>
                </a:cubicBezTo>
                <a:close/>
                <a:moveTo>
                  <a:pt x="2180796" y="5549351"/>
                </a:moveTo>
                <a:cubicBezTo>
                  <a:pt x="2186202" y="5549351"/>
                  <a:pt x="2190581" y="5553673"/>
                  <a:pt x="2190581" y="5559075"/>
                </a:cubicBezTo>
                <a:cubicBezTo>
                  <a:pt x="2190581" y="5564477"/>
                  <a:pt x="2186136" y="5568862"/>
                  <a:pt x="2180796" y="5568862"/>
                </a:cubicBezTo>
                <a:cubicBezTo>
                  <a:pt x="2175475" y="5568862"/>
                  <a:pt x="2171087" y="5564413"/>
                  <a:pt x="2171087" y="5559075"/>
                </a:cubicBezTo>
                <a:cubicBezTo>
                  <a:pt x="2171087" y="5553736"/>
                  <a:pt x="2175412" y="5549351"/>
                  <a:pt x="2180796" y="5549351"/>
                </a:cubicBezTo>
                <a:close/>
                <a:moveTo>
                  <a:pt x="1939584" y="5549351"/>
                </a:moveTo>
                <a:cubicBezTo>
                  <a:pt x="1944983" y="5549351"/>
                  <a:pt x="1949367" y="5553673"/>
                  <a:pt x="1949367" y="5559075"/>
                </a:cubicBezTo>
                <a:cubicBezTo>
                  <a:pt x="1949367" y="5564477"/>
                  <a:pt x="1944920" y="5568862"/>
                  <a:pt x="1939584" y="5568862"/>
                </a:cubicBezTo>
                <a:cubicBezTo>
                  <a:pt x="1934247" y="5568862"/>
                  <a:pt x="1929862" y="5564413"/>
                  <a:pt x="1929862" y="5559075"/>
                </a:cubicBezTo>
                <a:cubicBezTo>
                  <a:pt x="1929862" y="5553736"/>
                  <a:pt x="1934184" y="5549351"/>
                  <a:pt x="1939584" y="5549351"/>
                </a:cubicBezTo>
                <a:close/>
                <a:moveTo>
                  <a:pt x="1698333" y="5549351"/>
                </a:moveTo>
                <a:cubicBezTo>
                  <a:pt x="1703734" y="5549351"/>
                  <a:pt x="1708119" y="5553673"/>
                  <a:pt x="1708119" y="5559075"/>
                </a:cubicBezTo>
                <a:cubicBezTo>
                  <a:pt x="1708119" y="5564477"/>
                  <a:pt x="1703734" y="5568862"/>
                  <a:pt x="1698333" y="5568862"/>
                </a:cubicBezTo>
                <a:cubicBezTo>
                  <a:pt x="1692932" y="5568862"/>
                  <a:pt x="1688548" y="5564413"/>
                  <a:pt x="1688548" y="5559075"/>
                </a:cubicBezTo>
                <a:cubicBezTo>
                  <a:pt x="1688548" y="5553736"/>
                  <a:pt x="1692932" y="5549351"/>
                  <a:pt x="1698333" y="5549351"/>
                </a:cubicBezTo>
                <a:close/>
                <a:moveTo>
                  <a:pt x="1457108" y="5549351"/>
                </a:moveTo>
                <a:cubicBezTo>
                  <a:pt x="1462444" y="5549351"/>
                  <a:pt x="1466829" y="5553673"/>
                  <a:pt x="1466829" y="5559075"/>
                </a:cubicBezTo>
                <a:cubicBezTo>
                  <a:pt x="1466829" y="5564477"/>
                  <a:pt x="1462508" y="5568862"/>
                  <a:pt x="1457108" y="5568862"/>
                </a:cubicBezTo>
                <a:cubicBezTo>
                  <a:pt x="1451708" y="5568862"/>
                  <a:pt x="1447324" y="5564413"/>
                  <a:pt x="1447324" y="5559075"/>
                </a:cubicBezTo>
                <a:cubicBezTo>
                  <a:pt x="1447324" y="5553736"/>
                  <a:pt x="1451708" y="5549351"/>
                  <a:pt x="1457108" y="5549351"/>
                </a:cubicBezTo>
                <a:close/>
                <a:moveTo>
                  <a:pt x="1215887" y="5549351"/>
                </a:moveTo>
                <a:cubicBezTo>
                  <a:pt x="1221287" y="5549351"/>
                  <a:pt x="1225671" y="5553673"/>
                  <a:pt x="1225671" y="5559075"/>
                </a:cubicBezTo>
                <a:cubicBezTo>
                  <a:pt x="1225671" y="5564477"/>
                  <a:pt x="1221224" y="5568862"/>
                  <a:pt x="1215887" y="5568862"/>
                </a:cubicBezTo>
                <a:cubicBezTo>
                  <a:pt x="1210551" y="5568862"/>
                  <a:pt x="1206167" y="5564413"/>
                  <a:pt x="1206167" y="5559075"/>
                </a:cubicBezTo>
                <a:cubicBezTo>
                  <a:pt x="1206167" y="5553736"/>
                  <a:pt x="1210487" y="5549351"/>
                  <a:pt x="1215887" y="5549351"/>
                </a:cubicBezTo>
                <a:close/>
                <a:moveTo>
                  <a:pt x="974667" y="5549351"/>
                </a:moveTo>
                <a:cubicBezTo>
                  <a:pt x="980067" y="5549351"/>
                  <a:pt x="984451" y="5553673"/>
                  <a:pt x="984451" y="5559075"/>
                </a:cubicBezTo>
                <a:cubicBezTo>
                  <a:pt x="984451" y="5564477"/>
                  <a:pt x="980004" y="5568862"/>
                  <a:pt x="974667" y="5568862"/>
                </a:cubicBezTo>
                <a:cubicBezTo>
                  <a:pt x="969331" y="5568862"/>
                  <a:pt x="964947" y="5564413"/>
                  <a:pt x="964947" y="5559075"/>
                </a:cubicBezTo>
                <a:cubicBezTo>
                  <a:pt x="964947" y="5553736"/>
                  <a:pt x="969267" y="5549351"/>
                  <a:pt x="974667" y="5549351"/>
                </a:cubicBezTo>
                <a:close/>
                <a:moveTo>
                  <a:pt x="733447" y="5549351"/>
                </a:moveTo>
                <a:cubicBezTo>
                  <a:pt x="738783" y="5549351"/>
                  <a:pt x="743167" y="5553673"/>
                  <a:pt x="743167" y="5559075"/>
                </a:cubicBezTo>
                <a:cubicBezTo>
                  <a:pt x="743167" y="5564477"/>
                  <a:pt x="738847" y="5568862"/>
                  <a:pt x="733447" y="5568862"/>
                </a:cubicBezTo>
                <a:cubicBezTo>
                  <a:pt x="728047" y="5568862"/>
                  <a:pt x="723663" y="5564413"/>
                  <a:pt x="723663" y="5559075"/>
                </a:cubicBezTo>
                <a:cubicBezTo>
                  <a:pt x="723663" y="5553736"/>
                  <a:pt x="728047" y="5549351"/>
                  <a:pt x="733447" y="5549351"/>
                </a:cubicBezTo>
                <a:close/>
                <a:moveTo>
                  <a:pt x="492226" y="5549351"/>
                </a:moveTo>
                <a:cubicBezTo>
                  <a:pt x="497562" y="5549351"/>
                  <a:pt x="501946" y="5553673"/>
                  <a:pt x="501946" y="5559075"/>
                </a:cubicBezTo>
                <a:cubicBezTo>
                  <a:pt x="501946" y="5564477"/>
                  <a:pt x="497626" y="5568862"/>
                  <a:pt x="492226" y="5568862"/>
                </a:cubicBezTo>
                <a:cubicBezTo>
                  <a:pt x="486826" y="5568862"/>
                  <a:pt x="482442" y="5564413"/>
                  <a:pt x="482442" y="5559075"/>
                </a:cubicBezTo>
                <a:cubicBezTo>
                  <a:pt x="482442" y="5553736"/>
                  <a:pt x="486826" y="5549351"/>
                  <a:pt x="492226" y="5549351"/>
                </a:cubicBezTo>
                <a:close/>
                <a:moveTo>
                  <a:pt x="251007" y="5549351"/>
                </a:moveTo>
                <a:cubicBezTo>
                  <a:pt x="256407" y="5549351"/>
                  <a:pt x="260791" y="5553673"/>
                  <a:pt x="260791" y="5559075"/>
                </a:cubicBezTo>
                <a:cubicBezTo>
                  <a:pt x="260791" y="5564477"/>
                  <a:pt x="256344" y="5568862"/>
                  <a:pt x="251007" y="5568862"/>
                </a:cubicBezTo>
                <a:cubicBezTo>
                  <a:pt x="245671" y="5568862"/>
                  <a:pt x="241287" y="5564413"/>
                  <a:pt x="241287" y="5559075"/>
                </a:cubicBezTo>
                <a:cubicBezTo>
                  <a:pt x="241287" y="5553736"/>
                  <a:pt x="245607" y="5549351"/>
                  <a:pt x="251007" y="5549351"/>
                </a:cubicBezTo>
                <a:close/>
                <a:moveTo>
                  <a:pt x="9724" y="5549351"/>
                </a:moveTo>
                <a:cubicBezTo>
                  <a:pt x="15124" y="5549351"/>
                  <a:pt x="19507" y="5553673"/>
                  <a:pt x="19507" y="5559075"/>
                </a:cubicBezTo>
                <a:cubicBezTo>
                  <a:pt x="19507" y="5564477"/>
                  <a:pt x="15061" y="5568862"/>
                  <a:pt x="9724" y="5568862"/>
                </a:cubicBezTo>
                <a:cubicBezTo>
                  <a:pt x="4388" y="5568862"/>
                  <a:pt x="4" y="5564413"/>
                  <a:pt x="4" y="5559075"/>
                </a:cubicBezTo>
                <a:cubicBezTo>
                  <a:pt x="4" y="5553736"/>
                  <a:pt x="4324" y="5549351"/>
                  <a:pt x="9724" y="5549351"/>
                </a:cubicBezTo>
                <a:close/>
                <a:moveTo>
                  <a:pt x="11820259" y="5308100"/>
                </a:moveTo>
                <a:cubicBezTo>
                  <a:pt x="11825659" y="5308100"/>
                  <a:pt x="11830043" y="5312548"/>
                  <a:pt x="11830043" y="5317887"/>
                </a:cubicBezTo>
                <a:cubicBezTo>
                  <a:pt x="11830043" y="5323226"/>
                  <a:pt x="11825596" y="5327611"/>
                  <a:pt x="11820259" y="5327611"/>
                </a:cubicBezTo>
                <a:cubicBezTo>
                  <a:pt x="11814922" y="5327611"/>
                  <a:pt x="11810539" y="5323289"/>
                  <a:pt x="11810539" y="5317887"/>
                </a:cubicBezTo>
                <a:cubicBezTo>
                  <a:pt x="11810539" y="5312485"/>
                  <a:pt x="11814859" y="5308100"/>
                  <a:pt x="11820259" y="5308100"/>
                </a:cubicBezTo>
                <a:close/>
                <a:moveTo>
                  <a:pt x="11579030" y="5308100"/>
                </a:moveTo>
                <a:cubicBezTo>
                  <a:pt x="11584430" y="5308100"/>
                  <a:pt x="11588815" y="5312548"/>
                  <a:pt x="11588815" y="5317887"/>
                </a:cubicBezTo>
                <a:cubicBezTo>
                  <a:pt x="11588815" y="5323226"/>
                  <a:pt x="11584367" y="5327611"/>
                  <a:pt x="11579030" y="5327611"/>
                </a:cubicBezTo>
                <a:cubicBezTo>
                  <a:pt x="11573694" y="5327611"/>
                  <a:pt x="11569310" y="5323289"/>
                  <a:pt x="11569310" y="5317887"/>
                </a:cubicBezTo>
                <a:cubicBezTo>
                  <a:pt x="11569310" y="5312485"/>
                  <a:pt x="11573630" y="5308100"/>
                  <a:pt x="11579030" y="5308100"/>
                </a:cubicBezTo>
                <a:close/>
                <a:moveTo>
                  <a:pt x="11337802" y="5308100"/>
                </a:moveTo>
                <a:cubicBezTo>
                  <a:pt x="11343202" y="5308100"/>
                  <a:pt x="11347587" y="5312548"/>
                  <a:pt x="11347587" y="5317887"/>
                </a:cubicBezTo>
                <a:cubicBezTo>
                  <a:pt x="11347587" y="5323226"/>
                  <a:pt x="11343139" y="5327611"/>
                  <a:pt x="11337802" y="5327611"/>
                </a:cubicBezTo>
                <a:cubicBezTo>
                  <a:pt x="11332466" y="5327611"/>
                  <a:pt x="11328082" y="5323289"/>
                  <a:pt x="11328082" y="5317887"/>
                </a:cubicBezTo>
                <a:cubicBezTo>
                  <a:pt x="11328082" y="5312485"/>
                  <a:pt x="11332402" y="5308100"/>
                  <a:pt x="11337802" y="5308100"/>
                </a:cubicBezTo>
                <a:close/>
                <a:moveTo>
                  <a:pt x="11096574" y="5308100"/>
                </a:moveTo>
                <a:cubicBezTo>
                  <a:pt x="11101910" y="5308100"/>
                  <a:pt x="11106294" y="5312548"/>
                  <a:pt x="11106294" y="5317887"/>
                </a:cubicBezTo>
                <a:cubicBezTo>
                  <a:pt x="11106294" y="5323226"/>
                  <a:pt x="11101974" y="5327611"/>
                  <a:pt x="11096574" y="5327611"/>
                </a:cubicBezTo>
                <a:cubicBezTo>
                  <a:pt x="11091174" y="5327611"/>
                  <a:pt x="11086790" y="5323289"/>
                  <a:pt x="11086790" y="5317887"/>
                </a:cubicBezTo>
                <a:cubicBezTo>
                  <a:pt x="11086790" y="5312485"/>
                  <a:pt x="11091174" y="5308100"/>
                  <a:pt x="11096574" y="5308100"/>
                </a:cubicBezTo>
                <a:close/>
                <a:moveTo>
                  <a:pt x="10855345" y="5308100"/>
                </a:moveTo>
                <a:cubicBezTo>
                  <a:pt x="10860682" y="5308100"/>
                  <a:pt x="10865065" y="5312548"/>
                  <a:pt x="10865065" y="5317887"/>
                </a:cubicBezTo>
                <a:cubicBezTo>
                  <a:pt x="10865065" y="5323226"/>
                  <a:pt x="10860682" y="5327611"/>
                  <a:pt x="10855345" y="5327611"/>
                </a:cubicBezTo>
                <a:cubicBezTo>
                  <a:pt x="10850008" y="5327611"/>
                  <a:pt x="10845625" y="5323289"/>
                  <a:pt x="10845625" y="5317887"/>
                </a:cubicBezTo>
                <a:cubicBezTo>
                  <a:pt x="10845625" y="5312485"/>
                  <a:pt x="10849945" y="5308100"/>
                  <a:pt x="10855345" y="5308100"/>
                </a:cubicBezTo>
                <a:close/>
                <a:moveTo>
                  <a:pt x="10614116" y="5308100"/>
                </a:moveTo>
                <a:cubicBezTo>
                  <a:pt x="10619516" y="5308100"/>
                  <a:pt x="10623901" y="5312548"/>
                  <a:pt x="10623901" y="5317887"/>
                </a:cubicBezTo>
                <a:cubicBezTo>
                  <a:pt x="10623901" y="5323226"/>
                  <a:pt x="10619454" y="5327611"/>
                  <a:pt x="10614116" y="5327611"/>
                </a:cubicBezTo>
                <a:cubicBezTo>
                  <a:pt x="10608780" y="5327611"/>
                  <a:pt x="10604396" y="5323289"/>
                  <a:pt x="10604396" y="5317887"/>
                </a:cubicBezTo>
                <a:cubicBezTo>
                  <a:pt x="10604396" y="5312485"/>
                  <a:pt x="10608716" y="5308100"/>
                  <a:pt x="10614116" y="5308100"/>
                </a:cubicBezTo>
                <a:close/>
                <a:moveTo>
                  <a:pt x="10372888" y="5308100"/>
                </a:moveTo>
                <a:cubicBezTo>
                  <a:pt x="10378288" y="5308100"/>
                  <a:pt x="10382673" y="5312548"/>
                  <a:pt x="10382673" y="5317887"/>
                </a:cubicBezTo>
                <a:cubicBezTo>
                  <a:pt x="10382673" y="5323226"/>
                  <a:pt x="10378225" y="5327611"/>
                  <a:pt x="10372888" y="5327611"/>
                </a:cubicBezTo>
                <a:cubicBezTo>
                  <a:pt x="10367552" y="5327611"/>
                  <a:pt x="10363168" y="5323289"/>
                  <a:pt x="10363168" y="5317887"/>
                </a:cubicBezTo>
                <a:cubicBezTo>
                  <a:pt x="10363168" y="5312485"/>
                  <a:pt x="10367488" y="5308100"/>
                  <a:pt x="10372888" y="5308100"/>
                </a:cubicBezTo>
                <a:close/>
                <a:moveTo>
                  <a:pt x="10131660" y="5308100"/>
                </a:moveTo>
                <a:cubicBezTo>
                  <a:pt x="10137060" y="5308100"/>
                  <a:pt x="10141444" y="5312548"/>
                  <a:pt x="10141444" y="5317887"/>
                </a:cubicBezTo>
                <a:cubicBezTo>
                  <a:pt x="10141444" y="5323226"/>
                  <a:pt x="10136997" y="5327611"/>
                  <a:pt x="10131660" y="5327611"/>
                </a:cubicBezTo>
                <a:cubicBezTo>
                  <a:pt x="10126323" y="5327611"/>
                  <a:pt x="10121940" y="5323289"/>
                  <a:pt x="10121940" y="5317887"/>
                </a:cubicBezTo>
                <a:cubicBezTo>
                  <a:pt x="10121940" y="5312485"/>
                  <a:pt x="10126260" y="5308100"/>
                  <a:pt x="10131660" y="5308100"/>
                </a:cubicBezTo>
                <a:close/>
                <a:moveTo>
                  <a:pt x="9890432" y="5308100"/>
                </a:moveTo>
                <a:cubicBezTo>
                  <a:pt x="9895768" y="5308100"/>
                  <a:pt x="9900152" y="5312548"/>
                  <a:pt x="9900152" y="5317887"/>
                </a:cubicBezTo>
                <a:cubicBezTo>
                  <a:pt x="9900152" y="5323226"/>
                  <a:pt x="9895832" y="5327611"/>
                  <a:pt x="9890432" y="5327611"/>
                </a:cubicBezTo>
                <a:cubicBezTo>
                  <a:pt x="9885031" y="5327611"/>
                  <a:pt x="9880648" y="5323289"/>
                  <a:pt x="9880648" y="5317887"/>
                </a:cubicBezTo>
                <a:cubicBezTo>
                  <a:pt x="9880648" y="5312485"/>
                  <a:pt x="9885031" y="5308100"/>
                  <a:pt x="9890432" y="5308100"/>
                </a:cubicBezTo>
                <a:close/>
                <a:moveTo>
                  <a:pt x="9649203" y="5308100"/>
                </a:moveTo>
                <a:cubicBezTo>
                  <a:pt x="9654540" y="5308100"/>
                  <a:pt x="9658923" y="5312548"/>
                  <a:pt x="9658923" y="5317887"/>
                </a:cubicBezTo>
                <a:cubicBezTo>
                  <a:pt x="9658923" y="5323226"/>
                  <a:pt x="9654540" y="5327611"/>
                  <a:pt x="9649203" y="5327611"/>
                </a:cubicBezTo>
                <a:cubicBezTo>
                  <a:pt x="9643866" y="5327611"/>
                  <a:pt x="9639483" y="5323289"/>
                  <a:pt x="9639483" y="5317887"/>
                </a:cubicBezTo>
                <a:cubicBezTo>
                  <a:pt x="9639483" y="5312485"/>
                  <a:pt x="9643803" y="5308100"/>
                  <a:pt x="9649203" y="5308100"/>
                </a:cubicBezTo>
                <a:close/>
                <a:moveTo>
                  <a:pt x="9417695" y="5308100"/>
                </a:moveTo>
                <a:cubicBezTo>
                  <a:pt x="9423031" y="5308100"/>
                  <a:pt x="9427416" y="5312548"/>
                  <a:pt x="9427416" y="5317887"/>
                </a:cubicBezTo>
                <a:cubicBezTo>
                  <a:pt x="9427416" y="5323226"/>
                  <a:pt x="9423095" y="5327611"/>
                  <a:pt x="9417695" y="5327611"/>
                </a:cubicBezTo>
                <a:cubicBezTo>
                  <a:pt x="9412295" y="5327611"/>
                  <a:pt x="9407911" y="5323289"/>
                  <a:pt x="9407911" y="5317887"/>
                </a:cubicBezTo>
                <a:cubicBezTo>
                  <a:pt x="9407911" y="5312485"/>
                  <a:pt x="9412295" y="5308100"/>
                  <a:pt x="9417695" y="5308100"/>
                </a:cubicBezTo>
                <a:close/>
                <a:moveTo>
                  <a:pt x="9176467" y="5308100"/>
                </a:moveTo>
                <a:cubicBezTo>
                  <a:pt x="9181803" y="5308100"/>
                  <a:pt x="9186187" y="5312548"/>
                  <a:pt x="9186187" y="5317887"/>
                </a:cubicBezTo>
                <a:cubicBezTo>
                  <a:pt x="9186187" y="5323226"/>
                  <a:pt x="9181867" y="5327611"/>
                  <a:pt x="9176467" y="5327611"/>
                </a:cubicBezTo>
                <a:cubicBezTo>
                  <a:pt x="9171066" y="5327611"/>
                  <a:pt x="9166683" y="5323289"/>
                  <a:pt x="9166683" y="5317887"/>
                </a:cubicBezTo>
                <a:cubicBezTo>
                  <a:pt x="9166683" y="5312485"/>
                  <a:pt x="9171066" y="5308100"/>
                  <a:pt x="9176467" y="5308100"/>
                </a:cubicBezTo>
                <a:close/>
                <a:moveTo>
                  <a:pt x="8935237" y="5308100"/>
                </a:moveTo>
                <a:cubicBezTo>
                  <a:pt x="8940574" y="5308100"/>
                  <a:pt x="8944958" y="5312548"/>
                  <a:pt x="8944958" y="5317887"/>
                </a:cubicBezTo>
                <a:cubicBezTo>
                  <a:pt x="8944958" y="5323226"/>
                  <a:pt x="8940638" y="5327611"/>
                  <a:pt x="8935237" y="5327611"/>
                </a:cubicBezTo>
                <a:cubicBezTo>
                  <a:pt x="8929837" y="5327611"/>
                  <a:pt x="8925454" y="5323289"/>
                  <a:pt x="8925454" y="5317887"/>
                </a:cubicBezTo>
                <a:cubicBezTo>
                  <a:pt x="8925454" y="5312485"/>
                  <a:pt x="8929837" y="5308100"/>
                  <a:pt x="8935237" y="5308100"/>
                </a:cubicBezTo>
                <a:close/>
                <a:moveTo>
                  <a:pt x="8694009" y="5308100"/>
                </a:moveTo>
                <a:cubicBezTo>
                  <a:pt x="8699346" y="5308100"/>
                  <a:pt x="8703730" y="5312548"/>
                  <a:pt x="8703730" y="5317887"/>
                </a:cubicBezTo>
                <a:cubicBezTo>
                  <a:pt x="8703730" y="5323226"/>
                  <a:pt x="8699346" y="5327611"/>
                  <a:pt x="8694009" y="5327611"/>
                </a:cubicBezTo>
                <a:cubicBezTo>
                  <a:pt x="8688673" y="5327611"/>
                  <a:pt x="8684289" y="5323289"/>
                  <a:pt x="8684289" y="5317887"/>
                </a:cubicBezTo>
                <a:cubicBezTo>
                  <a:pt x="8684289" y="5312485"/>
                  <a:pt x="8688609" y="5308100"/>
                  <a:pt x="8694009" y="5308100"/>
                </a:cubicBezTo>
                <a:close/>
                <a:moveTo>
                  <a:pt x="8452781" y="5308100"/>
                </a:moveTo>
                <a:cubicBezTo>
                  <a:pt x="8458181" y="5308100"/>
                  <a:pt x="8462566" y="5312548"/>
                  <a:pt x="8462566" y="5317887"/>
                </a:cubicBezTo>
                <a:cubicBezTo>
                  <a:pt x="8462566" y="5323226"/>
                  <a:pt x="8458118" y="5327611"/>
                  <a:pt x="8452781" y="5327611"/>
                </a:cubicBezTo>
                <a:cubicBezTo>
                  <a:pt x="8447445" y="5327611"/>
                  <a:pt x="8443061" y="5323289"/>
                  <a:pt x="8443061" y="5317887"/>
                </a:cubicBezTo>
                <a:cubicBezTo>
                  <a:pt x="8443061" y="5312485"/>
                  <a:pt x="8447381" y="5308100"/>
                  <a:pt x="8452781" y="5308100"/>
                </a:cubicBezTo>
                <a:close/>
                <a:moveTo>
                  <a:pt x="8211553" y="5308100"/>
                </a:moveTo>
                <a:cubicBezTo>
                  <a:pt x="8216889" y="5308100"/>
                  <a:pt x="8221273" y="5312548"/>
                  <a:pt x="8221273" y="5317887"/>
                </a:cubicBezTo>
                <a:cubicBezTo>
                  <a:pt x="8221273" y="5323226"/>
                  <a:pt x="8216953" y="5327611"/>
                  <a:pt x="8211553" y="5327611"/>
                </a:cubicBezTo>
                <a:cubicBezTo>
                  <a:pt x="8206152" y="5327611"/>
                  <a:pt x="8201769" y="5323289"/>
                  <a:pt x="8201769" y="5317887"/>
                </a:cubicBezTo>
                <a:cubicBezTo>
                  <a:pt x="8201769" y="5312485"/>
                  <a:pt x="8206152" y="5308100"/>
                  <a:pt x="8211553" y="5308100"/>
                </a:cubicBezTo>
                <a:close/>
                <a:moveTo>
                  <a:pt x="7970260" y="5308100"/>
                </a:moveTo>
                <a:cubicBezTo>
                  <a:pt x="7975661" y="5308100"/>
                  <a:pt x="7980044" y="5312548"/>
                  <a:pt x="7980044" y="5317887"/>
                </a:cubicBezTo>
                <a:cubicBezTo>
                  <a:pt x="7980044" y="5323226"/>
                  <a:pt x="7975661" y="5327611"/>
                  <a:pt x="7970260" y="5327611"/>
                </a:cubicBezTo>
                <a:cubicBezTo>
                  <a:pt x="7964860" y="5327611"/>
                  <a:pt x="7960477" y="5323289"/>
                  <a:pt x="7960477" y="5317887"/>
                </a:cubicBezTo>
                <a:cubicBezTo>
                  <a:pt x="7960477" y="5312485"/>
                  <a:pt x="7964860" y="5308100"/>
                  <a:pt x="7970260" y="5308100"/>
                </a:cubicBezTo>
                <a:close/>
                <a:moveTo>
                  <a:pt x="7729032" y="5308100"/>
                </a:moveTo>
                <a:cubicBezTo>
                  <a:pt x="7734369" y="5308100"/>
                  <a:pt x="7738753" y="5312548"/>
                  <a:pt x="7738753" y="5317887"/>
                </a:cubicBezTo>
                <a:cubicBezTo>
                  <a:pt x="7738753" y="5323226"/>
                  <a:pt x="7734432" y="5327611"/>
                  <a:pt x="7729032" y="5327611"/>
                </a:cubicBezTo>
                <a:cubicBezTo>
                  <a:pt x="7723632" y="5327611"/>
                  <a:pt x="7719249" y="5323289"/>
                  <a:pt x="7719249" y="5317887"/>
                </a:cubicBezTo>
                <a:cubicBezTo>
                  <a:pt x="7719249" y="5312485"/>
                  <a:pt x="7723632" y="5308100"/>
                  <a:pt x="7729032" y="5308100"/>
                </a:cubicBezTo>
                <a:close/>
                <a:moveTo>
                  <a:pt x="7487803" y="5308100"/>
                </a:moveTo>
                <a:cubicBezTo>
                  <a:pt x="7493139" y="5308100"/>
                  <a:pt x="7497524" y="5312548"/>
                  <a:pt x="7497524" y="5317887"/>
                </a:cubicBezTo>
                <a:cubicBezTo>
                  <a:pt x="7497524" y="5323226"/>
                  <a:pt x="7493203" y="5327611"/>
                  <a:pt x="7487803" y="5327611"/>
                </a:cubicBezTo>
                <a:cubicBezTo>
                  <a:pt x="7482403" y="5327611"/>
                  <a:pt x="7478019" y="5323289"/>
                  <a:pt x="7478019" y="5317887"/>
                </a:cubicBezTo>
                <a:cubicBezTo>
                  <a:pt x="7478019" y="5312485"/>
                  <a:pt x="7482403" y="5308100"/>
                  <a:pt x="7487803" y="5308100"/>
                </a:cubicBezTo>
                <a:close/>
                <a:moveTo>
                  <a:pt x="7246575" y="5308100"/>
                </a:moveTo>
                <a:cubicBezTo>
                  <a:pt x="7251975" y="5308100"/>
                  <a:pt x="7256359" y="5312548"/>
                  <a:pt x="7256359" y="5317887"/>
                </a:cubicBezTo>
                <a:cubicBezTo>
                  <a:pt x="7256359" y="5323226"/>
                  <a:pt x="7251912" y="5327611"/>
                  <a:pt x="7246575" y="5327611"/>
                </a:cubicBezTo>
                <a:cubicBezTo>
                  <a:pt x="7241238" y="5327611"/>
                  <a:pt x="7236855" y="5323289"/>
                  <a:pt x="7236855" y="5317887"/>
                </a:cubicBezTo>
                <a:cubicBezTo>
                  <a:pt x="7236855" y="5312485"/>
                  <a:pt x="7241175" y="5308100"/>
                  <a:pt x="7246575" y="5308100"/>
                </a:cubicBezTo>
                <a:close/>
                <a:moveTo>
                  <a:pt x="7005346" y="5308100"/>
                </a:moveTo>
                <a:cubicBezTo>
                  <a:pt x="7010746" y="5308100"/>
                  <a:pt x="7015130" y="5312548"/>
                  <a:pt x="7015130" y="5317887"/>
                </a:cubicBezTo>
                <a:cubicBezTo>
                  <a:pt x="7015130" y="5323226"/>
                  <a:pt x="7010683" y="5327611"/>
                  <a:pt x="7005346" y="5327611"/>
                </a:cubicBezTo>
                <a:cubicBezTo>
                  <a:pt x="7000009" y="5327611"/>
                  <a:pt x="6995626" y="5323289"/>
                  <a:pt x="6995626" y="5317887"/>
                </a:cubicBezTo>
                <a:cubicBezTo>
                  <a:pt x="6995626" y="5312485"/>
                  <a:pt x="6999946" y="5308100"/>
                  <a:pt x="7005346" y="5308100"/>
                </a:cubicBezTo>
                <a:close/>
                <a:moveTo>
                  <a:pt x="6764118" y="5308100"/>
                </a:moveTo>
                <a:cubicBezTo>
                  <a:pt x="6769518" y="5308100"/>
                  <a:pt x="6773902" y="5312548"/>
                  <a:pt x="6773902" y="5317887"/>
                </a:cubicBezTo>
                <a:cubicBezTo>
                  <a:pt x="6773902" y="5323226"/>
                  <a:pt x="6769518" y="5327611"/>
                  <a:pt x="6764118" y="5327611"/>
                </a:cubicBezTo>
                <a:cubicBezTo>
                  <a:pt x="6758718" y="5327611"/>
                  <a:pt x="6754335" y="5323289"/>
                  <a:pt x="6754335" y="5317887"/>
                </a:cubicBezTo>
                <a:cubicBezTo>
                  <a:pt x="6754335" y="5312485"/>
                  <a:pt x="6758718" y="5308100"/>
                  <a:pt x="6764118" y="5308100"/>
                </a:cubicBezTo>
                <a:close/>
                <a:moveTo>
                  <a:pt x="6522889" y="5308100"/>
                </a:moveTo>
                <a:cubicBezTo>
                  <a:pt x="6528225" y="5308100"/>
                  <a:pt x="6532610" y="5312548"/>
                  <a:pt x="6532610" y="5317887"/>
                </a:cubicBezTo>
                <a:cubicBezTo>
                  <a:pt x="6532610" y="5323226"/>
                  <a:pt x="6528289" y="5327611"/>
                  <a:pt x="6522889" y="5327611"/>
                </a:cubicBezTo>
                <a:cubicBezTo>
                  <a:pt x="6517489" y="5327611"/>
                  <a:pt x="6513105" y="5323289"/>
                  <a:pt x="6513105" y="5317887"/>
                </a:cubicBezTo>
                <a:cubicBezTo>
                  <a:pt x="6513105" y="5312485"/>
                  <a:pt x="6517489" y="5308100"/>
                  <a:pt x="6522889" y="5308100"/>
                </a:cubicBezTo>
                <a:close/>
                <a:moveTo>
                  <a:pt x="6281661" y="5308100"/>
                </a:moveTo>
                <a:cubicBezTo>
                  <a:pt x="6286997" y="5308100"/>
                  <a:pt x="6291381" y="5312548"/>
                  <a:pt x="6291381" y="5317887"/>
                </a:cubicBezTo>
                <a:cubicBezTo>
                  <a:pt x="6291381" y="5323226"/>
                  <a:pt x="6287061" y="5327611"/>
                  <a:pt x="6281661" y="5327611"/>
                </a:cubicBezTo>
                <a:cubicBezTo>
                  <a:pt x="6276261" y="5327611"/>
                  <a:pt x="6271877" y="5323289"/>
                  <a:pt x="6271877" y="5317887"/>
                </a:cubicBezTo>
                <a:cubicBezTo>
                  <a:pt x="6271877" y="5312485"/>
                  <a:pt x="6276261" y="5308100"/>
                  <a:pt x="6281661" y="5308100"/>
                </a:cubicBezTo>
                <a:close/>
                <a:moveTo>
                  <a:pt x="6040432" y="5308100"/>
                </a:moveTo>
                <a:cubicBezTo>
                  <a:pt x="6045832" y="5308100"/>
                  <a:pt x="6050216" y="5312548"/>
                  <a:pt x="6050216" y="5317887"/>
                </a:cubicBezTo>
                <a:cubicBezTo>
                  <a:pt x="6050216" y="5323226"/>
                  <a:pt x="6045769" y="5327611"/>
                  <a:pt x="6040432" y="5327611"/>
                </a:cubicBezTo>
                <a:cubicBezTo>
                  <a:pt x="6035095" y="5327611"/>
                  <a:pt x="6030712" y="5323289"/>
                  <a:pt x="6030712" y="5317887"/>
                </a:cubicBezTo>
                <a:cubicBezTo>
                  <a:pt x="6030712" y="5312485"/>
                  <a:pt x="6035032" y="5308100"/>
                  <a:pt x="6040432" y="5308100"/>
                </a:cubicBezTo>
                <a:close/>
                <a:moveTo>
                  <a:pt x="5799205" y="5308100"/>
                </a:moveTo>
                <a:cubicBezTo>
                  <a:pt x="5804606" y="5308100"/>
                  <a:pt x="5808989" y="5312548"/>
                  <a:pt x="5808989" y="5317887"/>
                </a:cubicBezTo>
                <a:cubicBezTo>
                  <a:pt x="5808989" y="5323226"/>
                  <a:pt x="5804542" y="5327611"/>
                  <a:pt x="5799205" y="5327611"/>
                </a:cubicBezTo>
                <a:cubicBezTo>
                  <a:pt x="5793870" y="5327611"/>
                  <a:pt x="5789486" y="5323289"/>
                  <a:pt x="5789486" y="5317887"/>
                </a:cubicBezTo>
                <a:cubicBezTo>
                  <a:pt x="5789486" y="5312485"/>
                  <a:pt x="5793806" y="5308100"/>
                  <a:pt x="5799205" y="5308100"/>
                </a:cubicBezTo>
                <a:close/>
                <a:moveTo>
                  <a:pt x="5557992" y="5308100"/>
                </a:moveTo>
                <a:cubicBezTo>
                  <a:pt x="5563392" y="5308100"/>
                  <a:pt x="5567774" y="5312548"/>
                  <a:pt x="5567774" y="5317887"/>
                </a:cubicBezTo>
                <a:cubicBezTo>
                  <a:pt x="5567774" y="5323226"/>
                  <a:pt x="5563392" y="5327611"/>
                  <a:pt x="5557992" y="5327611"/>
                </a:cubicBezTo>
                <a:cubicBezTo>
                  <a:pt x="5552592" y="5327611"/>
                  <a:pt x="5548208" y="5323289"/>
                  <a:pt x="5548208" y="5317887"/>
                </a:cubicBezTo>
                <a:cubicBezTo>
                  <a:pt x="5548208" y="5312485"/>
                  <a:pt x="5552592" y="5308100"/>
                  <a:pt x="5557992" y="5308100"/>
                </a:cubicBezTo>
                <a:close/>
                <a:moveTo>
                  <a:pt x="5316710" y="5308100"/>
                </a:moveTo>
                <a:cubicBezTo>
                  <a:pt x="5322044" y="5308100"/>
                  <a:pt x="5326432" y="5312548"/>
                  <a:pt x="5326432" y="5317887"/>
                </a:cubicBezTo>
                <a:cubicBezTo>
                  <a:pt x="5326432" y="5323226"/>
                  <a:pt x="5322105" y="5327611"/>
                  <a:pt x="5316710" y="5327611"/>
                </a:cubicBezTo>
                <a:cubicBezTo>
                  <a:pt x="5311316" y="5327611"/>
                  <a:pt x="5306924" y="5323289"/>
                  <a:pt x="5306924" y="5317887"/>
                </a:cubicBezTo>
                <a:cubicBezTo>
                  <a:pt x="5306924" y="5312485"/>
                  <a:pt x="5311316" y="5308100"/>
                  <a:pt x="5316710" y="5308100"/>
                </a:cubicBezTo>
                <a:close/>
                <a:moveTo>
                  <a:pt x="5075486" y="5308100"/>
                </a:moveTo>
                <a:cubicBezTo>
                  <a:pt x="5080820" y="5308100"/>
                  <a:pt x="5085202" y="5312548"/>
                  <a:pt x="5085202" y="5317887"/>
                </a:cubicBezTo>
                <a:cubicBezTo>
                  <a:pt x="5085202" y="5323226"/>
                  <a:pt x="5080885" y="5327611"/>
                  <a:pt x="5075486" y="5327611"/>
                </a:cubicBezTo>
                <a:cubicBezTo>
                  <a:pt x="5070087" y="5327611"/>
                  <a:pt x="5065705" y="5323289"/>
                  <a:pt x="5065705" y="5317887"/>
                </a:cubicBezTo>
                <a:cubicBezTo>
                  <a:pt x="5065705" y="5312485"/>
                  <a:pt x="5070087" y="5308100"/>
                  <a:pt x="5075486" y="5308100"/>
                </a:cubicBezTo>
                <a:close/>
                <a:moveTo>
                  <a:pt x="4834252" y="5308100"/>
                </a:moveTo>
                <a:cubicBezTo>
                  <a:pt x="4839658" y="5308100"/>
                  <a:pt x="4844040" y="5312548"/>
                  <a:pt x="4844040" y="5317887"/>
                </a:cubicBezTo>
                <a:cubicBezTo>
                  <a:pt x="4844040" y="5323226"/>
                  <a:pt x="4839595" y="5327611"/>
                  <a:pt x="4834252" y="5327611"/>
                </a:cubicBezTo>
                <a:cubicBezTo>
                  <a:pt x="4828917" y="5327611"/>
                  <a:pt x="4824534" y="5323289"/>
                  <a:pt x="4824534" y="5317887"/>
                </a:cubicBezTo>
                <a:cubicBezTo>
                  <a:pt x="4824534" y="5312485"/>
                  <a:pt x="4828853" y="5308100"/>
                  <a:pt x="4834252" y="5308100"/>
                </a:cubicBezTo>
                <a:close/>
                <a:moveTo>
                  <a:pt x="4593019" y="5308100"/>
                </a:moveTo>
                <a:cubicBezTo>
                  <a:pt x="4598416" y="5308100"/>
                  <a:pt x="4602795" y="5312548"/>
                  <a:pt x="4602795" y="5317887"/>
                </a:cubicBezTo>
                <a:cubicBezTo>
                  <a:pt x="4602795" y="5323226"/>
                  <a:pt x="4598353" y="5327611"/>
                  <a:pt x="4593019" y="5327611"/>
                </a:cubicBezTo>
                <a:cubicBezTo>
                  <a:pt x="4587686" y="5327611"/>
                  <a:pt x="4583304" y="5323289"/>
                  <a:pt x="4583304" y="5317887"/>
                </a:cubicBezTo>
                <a:cubicBezTo>
                  <a:pt x="4583304" y="5312485"/>
                  <a:pt x="4587622" y="5308100"/>
                  <a:pt x="4593019" y="5308100"/>
                </a:cubicBezTo>
                <a:close/>
                <a:moveTo>
                  <a:pt x="4351806" y="5308100"/>
                </a:moveTo>
                <a:cubicBezTo>
                  <a:pt x="4357195" y="5308100"/>
                  <a:pt x="4361580" y="5312548"/>
                  <a:pt x="4361580" y="5317887"/>
                </a:cubicBezTo>
                <a:cubicBezTo>
                  <a:pt x="4361580" y="5323226"/>
                  <a:pt x="4357195" y="5327611"/>
                  <a:pt x="4351806" y="5327611"/>
                </a:cubicBezTo>
                <a:cubicBezTo>
                  <a:pt x="4346397" y="5327611"/>
                  <a:pt x="4342006" y="5323289"/>
                  <a:pt x="4342006" y="5317887"/>
                </a:cubicBezTo>
                <a:cubicBezTo>
                  <a:pt x="4342006" y="5312485"/>
                  <a:pt x="4346397" y="5308100"/>
                  <a:pt x="4351806" y="5308100"/>
                </a:cubicBezTo>
                <a:close/>
                <a:moveTo>
                  <a:pt x="4110583" y="5308100"/>
                </a:moveTo>
                <a:cubicBezTo>
                  <a:pt x="4115986" y="5308100"/>
                  <a:pt x="4120362" y="5312548"/>
                  <a:pt x="4120362" y="5317887"/>
                </a:cubicBezTo>
                <a:cubicBezTo>
                  <a:pt x="4120362" y="5323226"/>
                  <a:pt x="4115986" y="5327611"/>
                  <a:pt x="4110583" y="5327611"/>
                </a:cubicBezTo>
                <a:cubicBezTo>
                  <a:pt x="4105180" y="5327611"/>
                  <a:pt x="4100799" y="5323289"/>
                  <a:pt x="4100799" y="5317887"/>
                </a:cubicBezTo>
                <a:cubicBezTo>
                  <a:pt x="4100799" y="5312485"/>
                  <a:pt x="4105180" y="5308100"/>
                  <a:pt x="4110583" y="5308100"/>
                </a:cubicBezTo>
                <a:close/>
                <a:moveTo>
                  <a:pt x="3869431" y="5308100"/>
                </a:moveTo>
                <a:cubicBezTo>
                  <a:pt x="3874765" y="5308100"/>
                  <a:pt x="3879151" y="5312548"/>
                  <a:pt x="3879151" y="5317887"/>
                </a:cubicBezTo>
                <a:cubicBezTo>
                  <a:pt x="3879151" y="5323226"/>
                  <a:pt x="3874828" y="5327611"/>
                  <a:pt x="3869431" y="5327611"/>
                </a:cubicBezTo>
                <a:cubicBezTo>
                  <a:pt x="3864032" y="5327611"/>
                  <a:pt x="3859648" y="5323289"/>
                  <a:pt x="3859648" y="5317887"/>
                </a:cubicBezTo>
                <a:cubicBezTo>
                  <a:pt x="3859648" y="5312485"/>
                  <a:pt x="3864032" y="5308100"/>
                  <a:pt x="3869431" y="5308100"/>
                </a:cubicBezTo>
                <a:close/>
                <a:moveTo>
                  <a:pt x="3628215" y="5308100"/>
                </a:moveTo>
                <a:cubicBezTo>
                  <a:pt x="3633533" y="5308100"/>
                  <a:pt x="3637936" y="5312548"/>
                  <a:pt x="3637936" y="5317887"/>
                </a:cubicBezTo>
                <a:cubicBezTo>
                  <a:pt x="3637936" y="5323226"/>
                  <a:pt x="3633597" y="5327611"/>
                  <a:pt x="3628215" y="5327611"/>
                </a:cubicBezTo>
                <a:cubicBezTo>
                  <a:pt x="3622815" y="5327611"/>
                  <a:pt x="3618432" y="5323289"/>
                  <a:pt x="3618432" y="5317887"/>
                </a:cubicBezTo>
                <a:cubicBezTo>
                  <a:pt x="3618432" y="5312485"/>
                  <a:pt x="3622815" y="5308100"/>
                  <a:pt x="3628215" y="5308100"/>
                </a:cubicBezTo>
                <a:close/>
                <a:moveTo>
                  <a:pt x="3386959" y="5308100"/>
                </a:moveTo>
                <a:cubicBezTo>
                  <a:pt x="3392360" y="5308100"/>
                  <a:pt x="3396745" y="5312548"/>
                  <a:pt x="3396745" y="5317887"/>
                </a:cubicBezTo>
                <a:cubicBezTo>
                  <a:pt x="3396745" y="5323226"/>
                  <a:pt x="3392296" y="5327611"/>
                  <a:pt x="3386959" y="5327611"/>
                </a:cubicBezTo>
                <a:cubicBezTo>
                  <a:pt x="3381622" y="5327611"/>
                  <a:pt x="3377237" y="5323289"/>
                  <a:pt x="3377237" y="5317887"/>
                </a:cubicBezTo>
                <a:cubicBezTo>
                  <a:pt x="3377237" y="5312485"/>
                  <a:pt x="3381558" y="5308100"/>
                  <a:pt x="3386959" y="5308100"/>
                </a:cubicBezTo>
                <a:close/>
                <a:moveTo>
                  <a:pt x="3145752" y="5308100"/>
                </a:moveTo>
                <a:cubicBezTo>
                  <a:pt x="3151151" y="5308100"/>
                  <a:pt x="3155534" y="5312548"/>
                  <a:pt x="3155534" y="5317887"/>
                </a:cubicBezTo>
                <a:cubicBezTo>
                  <a:pt x="3155534" y="5323226"/>
                  <a:pt x="3151088" y="5327611"/>
                  <a:pt x="3145752" y="5327611"/>
                </a:cubicBezTo>
                <a:cubicBezTo>
                  <a:pt x="3140417" y="5327611"/>
                  <a:pt x="3136034" y="5323289"/>
                  <a:pt x="3136034" y="5317887"/>
                </a:cubicBezTo>
                <a:cubicBezTo>
                  <a:pt x="3136034" y="5312485"/>
                  <a:pt x="3140353" y="5308100"/>
                  <a:pt x="3145752" y="5308100"/>
                </a:cubicBezTo>
                <a:close/>
                <a:moveTo>
                  <a:pt x="2904574" y="5308100"/>
                </a:moveTo>
                <a:cubicBezTo>
                  <a:pt x="2909974" y="5308100"/>
                  <a:pt x="2914357" y="5312548"/>
                  <a:pt x="2914357" y="5317887"/>
                </a:cubicBezTo>
                <a:cubicBezTo>
                  <a:pt x="2914357" y="5323226"/>
                  <a:pt x="2909974" y="5327611"/>
                  <a:pt x="2904574" y="5327611"/>
                </a:cubicBezTo>
                <a:cubicBezTo>
                  <a:pt x="2899176" y="5327611"/>
                  <a:pt x="2894793" y="5323289"/>
                  <a:pt x="2894793" y="5317887"/>
                </a:cubicBezTo>
                <a:cubicBezTo>
                  <a:pt x="2894793" y="5312485"/>
                  <a:pt x="2899176" y="5308100"/>
                  <a:pt x="2904574" y="5308100"/>
                </a:cubicBezTo>
                <a:close/>
                <a:moveTo>
                  <a:pt x="2663275" y="5308100"/>
                </a:moveTo>
                <a:cubicBezTo>
                  <a:pt x="2668613" y="5308100"/>
                  <a:pt x="2673000" y="5312548"/>
                  <a:pt x="2673000" y="5317887"/>
                </a:cubicBezTo>
                <a:cubicBezTo>
                  <a:pt x="2673000" y="5323226"/>
                  <a:pt x="2668677" y="5327611"/>
                  <a:pt x="2663275" y="5327611"/>
                </a:cubicBezTo>
                <a:cubicBezTo>
                  <a:pt x="2657878" y="5327611"/>
                  <a:pt x="2653493" y="5323289"/>
                  <a:pt x="2653493" y="5317887"/>
                </a:cubicBezTo>
                <a:cubicBezTo>
                  <a:pt x="2653493" y="5312485"/>
                  <a:pt x="2657878" y="5308100"/>
                  <a:pt x="2663275" y="5308100"/>
                </a:cubicBezTo>
                <a:close/>
                <a:moveTo>
                  <a:pt x="2422039" y="5308100"/>
                </a:moveTo>
                <a:cubicBezTo>
                  <a:pt x="2427372" y="5308100"/>
                  <a:pt x="2431755" y="5312548"/>
                  <a:pt x="2431755" y="5317887"/>
                </a:cubicBezTo>
                <a:cubicBezTo>
                  <a:pt x="2431755" y="5323226"/>
                  <a:pt x="2427437" y="5327611"/>
                  <a:pt x="2422039" y="5327611"/>
                </a:cubicBezTo>
                <a:cubicBezTo>
                  <a:pt x="2416641" y="5327611"/>
                  <a:pt x="2412259" y="5323289"/>
                  <a:pt x="2412259" y="5317887"/>
                </a:cubicBezTo>
                <a:cubicBezTo>
                  <a:pt x="2412259" y="5312485"/>
                  <a:pt x="2416641" y="5308100"/>
                  <a:pt x="2422039" y="5308100"/>
                </a:cubicBezTo>
                <a:close/>
                <a:moveTo>
                  <a:pt x="2180796" y="5308100"/>
                </a:moveTo>
                <a:cubicBezTo>
                  <a:pt x="2186202" y="5308100"/>
                  <a:pt x="2190581" y="5312548"/>
                  <a:pt x="2190581" y="5317887"/>
                </a:cubicBezTo>
                <a:cubicBezTo>
                  <a:pt x="2190581" y="5323226"/>
                  <a:pt x="2186136" y="5327611"/>
                  <a:pt x="2180796" y="5327611"/>
                </a:cubicBezTo>
                <a:cubicBezTo>
                  <a:pt x="2175475" y="5327611"/>
                  <a:pt x="2171085" y="5323289"/>
                  <a:pt x="2171085" y="5317887"/>
                </a:cubicBezTo>
                <a:cubicBezTo>
                  <a:pt x="2171085" y="5312485"/>
                  <a:pt x="2175412" y="5308100"/>
                  <a:pt x="2180796" y="5308100"/>
                </a:cubicBezTo>
                <a:close/>
                <a:moveTo>
                  <a:pt x="1939584" y="5308100"/>
                </a:moveTo>
                <a:cubicBezTo>
                  <a:pt x="1944983" y="5308100"/>
                  <a:pt x="1949367" y="5312548"/>
                  <a:pt x="1949367" y="5317887"/>
                </a:cubicBezTo>
                <a:cubicBezTo>
                  <a:pt x="1949367" y="5323226"/>
                  <a:pt x="1944920" y="5327611"/>
                  <a:pt x="1939584" y="5327611"/>
                </a:cubicBezTo>
                <a:cubicBezTo>
                  <a:pt x="1934247" y="5327611"/>
                  <a:pt x="1929862" y="5323289"/>
                  <a:pt x="1929862" y="5317887"/>
                </a:cubicBezTo>
                <a:cubicBezTo>
                  <a:pt x="1929862" y="5312485"/>
                  <a:pt x="1934184" y="5308100"/>
                  <a:pt x="1939584" y="5308100"/>
                </a:cubicBezTo>
                <a:close/>
                <a:moveTo>
                  <a:pt x="1698333" y="5308100"/>
                </a:moveTo>
                <a:cubicBezTo>
                  <a:pt x="1703734" y="5308100"/>
                  <a:pt x="1708119" y="5312548"/>
                  <a:pt x="1708119" y="5317887"/>
                </a:cubicBezTo>
                <a:cubicBezTo>
                  <a:pt x="1708119" y="5323226"/>
                  <a:pt x="1703734" y="5327611"/>
                  <a:pt x="1698333" y="5327611"/>
                </a:cubicBezTo>
                <a:cubicBezTo>
                  <a:pt x="1692932" y="5327611"/>
                  <a:pt x="1688548" y="5323289"/>
                  <a:pt x="1688548" y="5317887"/>
                </a:cubicBezTo>
                <a:cubicBezTo>
                  <a:pt x="1688548" y="5312485"/>
                  <a:pt x="1692932" y="5308100"/>
                  <a:pt x="1698333" y="5308100"/>
                </a:cubicBezTo>
                <a:close/>
                <a:moveTo>
                  <a:pt x="1457108" y="5308100"/>
                </a:moveTo>
                <a:cubicBezTo>
                  <a:pt x="1462444" y="5308100"/>
                  <a:pt x="1466828" y="5312548"/>
                  <a:pt x="1466828" y="5317887"/>
                </a:cubicBezTo>
                <a:cubicBezTo>
                  <a:pt x="1466828" y="5323226"/>
                  <a:pt x="1462508" y="5327611"/>
                  <a:pt x="1457108" y="5327611"/>
                </a:cubicBezTo>
                <a:cubicBezTo>
                  <a:pt x="1451708" y="5327611"/>
                  <a:pt x="1447324" y="5323289"/>
                  <a:pt x="1447324" y="5317887"/>
                </a:cubicBezTo>
                <a:cubicBezTo>
                  <a:pt x="1447324" y="5312485"/>
                  <a:pt x="1451708" y="5308100"/>
                  <a:pt x="1457108" y="5308100"/>
                </a:cubicBezTo>
                <a:close/>
                <a:moveTo>
                  <a:pt x="1215887" y="5308100"/>
                </a:moveTo>
                <a:cubicBezTo>
                  <a:pt x="1221287" y="5308100"/>
                  <a:pt x="1225671" y="5312548"/>
                  <a:pt x="1225671" y="5317887"/>
                </a:cubicBezTo>
                <a:cubicBezTo>
                  <a:pt x="1225671" y="5323226"/>
                  <a:pt x="1221224" y="5327611"/>
                  <a:pt x="1215887" y="5327611"/>
                </a:cubicBezTo>
                <a:cubicBezTo>
                  <a:pt x="1210551" y="5327611"/>
                  <a:pt x="1206167" y="5323289"/>
                  <a:pt x="1206167" y="5317887"/>
                </a:cubicBezTo>
                <a:cubicBezTo>
                  <a:pt x="1206167" y="5312485"/>
                  <a:pt x="1210487" y="5308100"/>
                  <a:pt x="1215887" y="5308100"/>
                </a:cubicBezTo>
                <a:close/>
                <a:moveTo>
                  <a:pt x="974667" y="5308100"/>
                </a:moveTo>
                <a:cubicBezTo>
                  <a:pt x="980067" y="5308100"/>
                  <a:pt x="984451" y="5312548"/>
                  <a:pt x="984451" y="5317887"/>
                </a:cubicBezTo>
                <a:cubicBezTo>
                  <a:pt x="984451" y="5323226"/>
                  <a:pt x="980004" y="5327611"/>
                  <a:pt x="974667" y="5327611"/>
                </a:cubicBezTo>
                <a:cubicBezTo>
                  <a:pt x="969331" y="5327611"/>
                  <a:pt x="964947" y="5323289"/>
                  <a:pt x="964947" y="5317887"/>
                </a:cubicBezTo>
                <a:cubicBezTo>
                  <a:pt x="964947" y="5312485"/>
                  <a:pt x="969267" y="5308100"/>
                  <a:pt x="974667" y="5308100"/>
                </a:cubicBezTo>
                <a:close/>
                <a:moveTo>
                  <a:pt x="733447" y="5308100"/>
                </a:moveTo>
                <a:cubicBezTo>
                  <a:pt x="738783" y="5308100"/>
                  <a:pt x="743167" y="5312548"/>
                  <a:pt x="743167" y="5317887"/>
                </a:cubicBezTo>
                <a:cubicBezTo>
                  <a:pt x="743167" y="5323226"/>
                  <a:pt x="738847" y="5327611"/>
                  <a:pt x="733447" y="5327611"/>
                </a:cubicBezTo>
                <a:cubicBezTo>
                  <a:pt x="728047" y="5327611"/>
                  <a:pt x="723663" y="5323289"/>
                  <a:pt x="723663" y="5317887"/>
                </a:cubicBezTo>
                <a:cubicBezTo>
                  <a:pt x="723663" y="5312485"/>
                  <a:pt x="728047" y="5308100"/>
                  <a:pt x="733447" y="5308100"/>
                </a:cubicBezTo>
                <a:close/>
                <a:moveTo>
                  <a:pt x="492226" y="5308100"/>
                </a:moveTo>
                <a:cubicBezTo>
                  <a:pt x="497562" y="5308100"/>
                  <a:pt x="501946" y="5312548"/>
                  <a:pt x="501946" y="5317887"/>
                </a:cubicBezTo>
                <a:cubicBezTo>
                  <a:pt x="501946" y="5323226"/>
                  <a:pt x="497626" y="5327611"/>
                  <a:pt x="492226" y="5327611"/>
                </a:cubicBezTo>
                <a:cubicBezTo>
                  <a:pt x="486826" y="5327611"/>
                  <a:pt x="482442" y="5323289"/>
                  <a:pt x="482442" y="5317887"/>
                </a:cubicBezTo>
                <a:cubicBezTo>
                  <a:pt x="482442" y="5312485"/>
                  <a:pt x="486826" y="5308100"/>
                  <a:pt x="492226" y="5308100"/>
                </a:cubicBezTo>
                <a:close/>
                <a:moveTo>
                  <a:pt x="251007" y="5308100"/>
                </a:moveTo>
                <a:cubicBezTo>
                  <a:pt x="256407" y="5308100"/>
                  <a:pt x="260791" y="5312548"/>
                  <a:pt x="260791" y="5317887"/>
                </a:cubicBezTo>
                <a:cubicBezTo>
                  <a:pt x="260791" y="5323226"/>
                  <a:pt x="256344" y="5327611"/>
                  <a:pt x="251007" y="5327611"/>
                </a:cubicBezTo>
                <a:cubicBezTo>
                  <a:pt x="245671" y="5327611"/>
                  <a:pt x="241287" y="5323289"/>
                  <a:pt x="241287" y="5317887"/>
                </a:cubicBezTo>
                <a:cubicBezTo>
                  <a:pt x="241287" y="5312485"/>
                  <a:pt x="245607" y="5308100"/>
                  <a:pt x="251007" y="5308100"/>
                </a:cubicBezTo>
                <a:close/>
                <a:moveTo>
                  <a:pt x="9723" y="5308100"/>
                </a:moveTo>
                <a:cubicBezTo>
                  <a:pt x="15123" y="5308100"/>
                  <a:pt x="19507" y="5312548"/>
                  <a:pt x="19507" y="5317887"/>
                </a:cubicBezTo>
                <a:cubicBezTo>
                  <a:pt x="19507" y="5323226"/>
                  <a:pt x="15060" y="5327611"/>
                  <a:pt x="9723" y="5327611"/>
                </a:cubicBezTo>
                <a:cubicBezTo>
                  <a:pt x="4388" y="5327611"/>
                  <a:pt x="4" y="5323289"/>
                  <a:pt x="4" y="5317887"/>
                </a:cubicBezTo>
                <a:cubicBezTo>
                  <a:pt x="4" y="5312485"/>
                  <a:pt x="4324" y="5308100"/>
                  <a:pt x="9723" y="5308100"/>
                </a:cubicBezTo>
                <a:close/>
                <a:moveTo>
                  <a:pt x="11820259" y="5066785"/>
                </a:moveTo>
                <a:cubicBezTo>
                  <a:pt x="11825659" y="5066785"/>
                  <a:pt x="11830043" y="5071234"/>
                  <a:pt x="11830043" y="5076573"/>
                </a:cubicBezTo>
                <a:cubicBezTo>
                  <a:pt x="11830043" y="5081911"/>
                  <a:pt x="11825596" y="5086296"/>
                  <a:pt x="11820259" y="5086296"/>
                </a:cubicBezTo>
                <a:cubicBezTo>
                  <a:pt x="11814922" y="5086296"/>
                  <a:pt x="11810539" y="5081975"/>
                  <a:pt x="11810539" y="5076573"/>
                </a:cubicBezTo>
                <a:cubicBezTo>
                  <a:pt x="11810539" y="5071170"/>
                  <a:pt x="11814859" y="5066785"/>
                  <a:pt x="11820259" y="5066785"/>
                </a:cubicBezTo>
                <a:close/>
                <a:moveTo>
                  <a:pt x="11579030" y="5066785"/>
                </a:moveTo>
                <a:cubicBezTo>
                  <a:pt x="11584430" y="5066785"/>
                  <a:pt x="11588815" y="5071234"/>
                  <a:pt x="11588815" y="5076573"/>
                </a:cubicBezTo>
                <a:cubicBezTo>
                  <a:pt x="11588815" y="5081911"/>
                  <a:pt x="11584367" y="5086296"/>
                  <a:pt x="11579030" y="5086296"/>
                </a:cubicBezTo>
                <a:cubicBezTo>
                  <a:pt x="11573694" y="5086296"/>
                  <a:pt x="11569310" y="5081975"/>
                  <a:pt x="11569310" y="5076573"/>
                </a:cubicBezTo>
                <a:cubicBezTo>
                  <a:pt x="11569310" y="5071170"/>
                  <a:pt x="11573630" y="5066785"/>
                  <a:pt x="11579030" y="5066785"/>
                </a:cubicBezTo>
                <a:close/>
                <a:moveTo>
                  <a:pt x="11337802" y="5066785"/>
                </a:moveTo>
                <a:cubicBezTo>
                  <a:pt x="11343202" y="5066785"/>
                  <a:pt x="11347587" y="5071234"/>
                  <a:pt x="11347587" y="5076573"/>
                </a:cubicBezTo>
                <a:cubicBezTo>
                  <a:pt x="11347587" y="5081911"/>
                  <a:pt x="11343139" y="5086296"/>
                  <a:pt x="11337802" y="5086296"/>
                </a:cubicBezTo>
                <a:cubicBezTo>
                  <a:pt x="11332466" y="5086296"/>
                  <a:pt x="11328082" y="5081975"/>
                  <a:pt x="11328082" y="5076573"/>
                </a:cubicBezTo>
                <a:cubicBezTo>
                  <a:pt x="11328082" y="5071170"/>
                  <a:pt x="11332402" y="5066785"/>
                  <a:pt x="11337802" y="5066785"/>
                </a:cubicBezTo>
                <a:close/>
                <a:moveTo>
                  <a:pt x="11096574" y="5066785"/>
                </a:moveTo>
                <a:cubicBezTo>
                  <a:pt x="11101910" y="5066785"/>
                  <a:pt x="11106294" y="5071234"/>
                  <a:pt x="11106294" y="5076573"/>
                </a:cubicBezTo>
                <a:cubicBezTo>
                  <a:pt x="11106294" y="5081911"/>
                  <a:pt x="11101974" y="5086296"/>
                  <a:pt x="11096574" y="5086296"/>
                </a:cubicBezTo>
                <a:cubicBezTo>
                  <a:pt x="11091174" y="5086296"/>
                  <a:pt x="11086790" y="5081975"/>
                  <a:pt x="11086790" y="5076573"/>
                </a:cubicBezTo>
                <a:cubicBezTo>
                  <a:pt x="11086790" y="5071170"/>
                  <a:pt x="11091174" y="5066785"/>
                  <a:pt x="11096574" y="5066785"/>
                </a:cubicBezTo>
                <a:close/>
                <a:moveTo>
                  <a:pt x="10855345" y="5066785"/>
                </a:moveTo>
                <a:cubicBezTo>
                  <a:pt x="10860682" y="5066785"/>
                  <a:pt x="10865065" y="5071234"/>
                  <a:pt x="10865065" y="5076573"/>
                </a:cubicBezTo>
                <a:cubicBezTo>
                  <a:pt x="10865065" y="5081911"/>
                  <a:pt x="10860682" y="5086296"/>
                  <a:pt x="10855345" y="5086296"/>
                </a:cubicBezTo>
                <a:cubicBezTo>
                  <a:pt x="10850008" y="5086296"/>
                  <a:pt x="10845625" y="5081975"/>
                  <a:pt x="10845625" y="5076573"/>
                </a:cubicBezTo>
                <a:cubicBezTo>
                  <a:pt x="10845625" y="5071170"/>
                  <a:pt x="10849945" y="5066785"/>
                  <a:pt x="10855345" y="5066785"/>
                </a:cubicBezTo>
                <a:close/>
                <a:moveTo>
                  <a:pt x="10614116" y="5066785"/>
                </a:moveTo>
                <a:cubicBezTo>
                  <a:pt x="10619516" y="5066785"/>
                  <a:pt x="10623901" y="5071234"/>
                  <a:pt x="10623901" y="5076573"/>
                </a:cubicBezTo>
                <a:cubicBezTo>
                  <a:pt x="10623901" y="5081911"/>
                  <a:pt x="10619454" y="5086296"/>
                  <a:pt x="10614116" y="5086296"/>
                </a:cubicBezTo>
                <a:cubicBezTo>
                  <a:pt x="10608780" y="5086296"/>
                  <a:pt x="10604396" y="5081975"/>
                  <a:pt x="10604396" y="5076573"/>
                </a:cubicBezTo>
                <a:cubicBezTo>
                  <a:pt x="10604396" y="5071170"/>
                  <a:pt x="10608716" y="5066785"/>
                  <a:pt x="10614116" y="5066785"/>
                </a:cubicBezTo>
                <a:close/>
                <a:moveTo>
                  <a:pt x="10372888" y="5066785"/>
                </a:moveTo>
                <a:cubicBezTo>
                  <a:pt x="10378288" y="5066785"/>
                  <a:pt x="10382673" y="5071234"/>
                  <a:pt x="10382673" y="5076573"/>
                </a:cubicBezTo>
                <a:cubicBezTo>
                  <a:pt x="10382673" y="5081911"/>
                  <a:pt x="10378225" y="5086296"/>
                  <a:pt x="10372888" y="5086296"/>
                </a:cubicBezTo>
                <a:cubicBezTo>
                  <a:pt x="10367552" y="5086296"/>
                  <a:pt x="10363168" y="5081975"/>
                  <a:pt x="10363168" y="5076573"/>
                </a:cubicBezTo>
                <a:cubicBezTo>
                  <a:pt x="10363168" y="5071170"/>
                  <a:pt x="10367488" y="5066785"/>
                  <a:pt x="10372888" y="5066785"/>
                </a:cubicBezTo>
                <a:close/>
                <a:moveTo>
                  <a:pt x="10131660" y="5066785"/>
                </a:moveTo>
                <a:cubicBezTo>
                  <a:pt x="10137060" y="5066785"/>
                  <a:pt x="10141444" y="5071234"/>
                  <a:pt x="10141444" y="5076573"/>
                </a:cubicBezTo>
                <a:cubicBezTo>
                  <a:pt x="10141444" y="5081911"/>
                  <a:pt x="10136997" y="5086296"/>
                  <a:pt x="10131660" y="5086296"/>
                </a:cubicBezTo>
                <a:cubicBezTo>
                  <a:pt x="10126323" y="5086296"/>
                  <a:pt x="10121940" y="5081975"/>
                  <a:pt x="10121940" y="5076573"/>
                </a:cubicBezTo>
                <a:cubicBezTo>
                  <a:pt x="10121940" y="5071170"/>
                  <a:pt x="10126260" y="5066785"/>
                  <a:pt x="10131660" y="5066785"/>
                </a:cubicBezTo>
                <a:close/>
                <a:moveTo>
                  <a:pt x="9890432" y="5066785"/>
                </a:moveTo>
                <a:cubicBezTo>
                  <a:pt x="9895768" y="5066785"/>
                  <a:pt x="9900152" y="5071234"/>
                  <a:pt x="9900152" y="5076573"/>
                </a:cubicBezTo>
                <a:cubicBezTo>
                  <a:pt x="9900152" y="5081911"/>
                  <a:pt x="9895832" y="5086296"/>
                  <a:pt x="9890432" y="5086296"/>
                </a:cubicBezTo>
                <a:cubicBezTo>
                  <a:pt x="9885031" y="5086296"/>
                  <a:pt x="9880648" y="5081975"/>
                  <a:pt x="9880648" y="5076573"/>
                </a:cubicBezTo>
                <a:cubicBezTo>
                  <a:pt x="9880648" y="5071170"/>
                  <a:pt x="9885031" y="5066785"/>
                  <a:pt x="9890432" y="5066785"/>
                </a:cubicBezTo>
                <a:close/>
                <a:moveTo>
                  <a:pt x="9649203" y="5066785"/>
                </a:moveTo>
                <a:cubicBezTo>
                  <a:pt x="9654540" y="5066785"/>
                  <a:pt x="9658923" y="5071234"/>
                  <a:pt x="9658923" y="5076573"/>
                </a:cubicBezTo>
                <a:cubicBezTo>
                  <a:pt x="9658923" y="5081911"/>
                  <a:pt x="9654540" y="5086296"/>
                  <a:pt x="9649203" y="5086296"/>
                </a:cubicBezTo>
                <a:cubicBezTo>
                  <a:pt x="9643866" y="5086296"/>
                  <a:pt x="9639483" y="5081975"/>
                  <a:pt x="9639483" y="5076573"/>
                </a:cubicBezTo>
                <a:cubicBezTo>
                  <a:pt x="9639483" y="5071170"/>
                  <a:pt x="9643803" y="5066785"/>
                  <a:pt x="9649203" y="5066785"/>
                </a:cubicBezTo>
                <a:close/>
                <a:moveTo>
                  <a:pt x="9417695" y="5066785"/>
                </a:moveTo>
                <a:cubicBezTo>
                  <a:pt x="9423031" y="5066785"/>
                  <a:pt x="9427416" y="5071234"/>
                  <a:pt x="9427416" y="5076573"/>
                </a:cubicBezTo>
                <a:cubicBezTo>
                  <a:pt x="9427416" y="5081911"/>
                  <a:pt x="9423095" y="5086296"/>
                  <a:pt x="9417695" y="5086296"/>
                </a:cubicBezTo>
                <a:cubicBezTo>
                  <a:pt x="9412295" y="5086296"/>
                  <a:pt x="9407911" y="5081975"/>
                  <a:pt x="9407911" y="5076573"/>
                </a:cubicBezTo>
                <a:cubicBezTo>
                  <a:pt x="9407911" y="5071170"/>
                  <a:pt x="9412295" y="5066785"/>
                  <a:pt x="9417695" y="5066785"/>
                </a:cubicBezTo>
                <a:close/>
                <a:moveTo>
                  <a:pt x="9176467" y="5066785"/>
                </a:moveTo>
                <a:cubicBezTo>
                  <a:pt x="9181803" y="5066785"/>
                  <a:pt x="9186187" y="5071234"/>
                  <a:pt x="9186187" y="5076573"/>
                </a:cubicBezTo>
                <a:cubicBezTo>
                  <a:pt x="9186187" y="5081911"/>
                  <a:pt x="9181867" y="5086296"/>
                  <a:pt x="9176467" y="5086296"/>
                </a:cubicBezTo>
                <a:cubicBezTo>
                  <a:pt x="9171066" y="5086296"/>
                  <a:pt x="9166683" y="5081975"/>
                  <a:pt x="9166683" y="5076573"/>
                </a:cubicBezTo>
                <a:cubicBezTo>
                  <a:pt x="9166683" y="5071170"/>
                  <a:pt x="9171066" y="5066785"/>
                  <a:pt x="9176467" y="5066785"/>
                </a:cubicBezTo>
                <a:close/>
                <a:moveTo>
                  <a:pt x="8935237" y="5066785"/>
                </a:moveTo>
                <a:cubicBezTo>
                  <a:pt x="8940574" y="5066785"/>
                  <a:pt x="8944958" y="5071234"/>
                  <a:pt x="8944958" y="5076573"/>
                </a:cubicBezTo>
                <a:cubicBezTo>
                  <a:pt x="8944958" y="5081911"/>
                  <a:pt x="8940638" y="5086296"/>
                  <a:pt x="8935237" y="5086296"/>
                </a:cubicBezTo>
                <a:cubicBezTo>
                  <a:pt x="8929837" y="5086296"/>
                  <a:pt x="8925454" y="5081975"/>
                  <a:pt x="8925454" y="5076573"/>
                </a:cubicBezTo>
                <a:cubicBezTo>
                  <a:pt x="8925454" y="5071170"/>
                  <a:pt x="8929837" y="5066785"/>
                  <a:pt x="8935237" y="5066785"/>
                </a:cubicBezTo>
                <a:close/>
                <a:moveTo>
                  <a:pt x="8694009" y="5066785"/>
                </a:moveTo>
                <a:cubicBezTo>
                  <a:pt x="8699346" y="5066785"/>
                  <a:pt x="8703730" y="5071234"/>
                  <a:pt x="8703730" y="5076573"/>
                </a:cubicBezTo>
                <a:cubicBezTo>
                  <a:pt x="8703730" y="5081911"/>
                  <a:pt x="8699346" y="5086296"/>
                  <a:pt x="8694009" y="5086296"/>
                </a:cubicBezTo>
                <a:cubicBezTo>
                  <a:pt x="8688673" y="5086296"/>
                  <a:pt x="8684289" y="5081975"/>
                  <a:pt x="8684289" y="5076573"/>
                </a:cubicBezTo>
                <a:cubicBezTo>
                  <a:pt x="8684289" y="5071170"/>
                  <a:pt x="8688609" y="5066785"/>
                  <a:pt x="8694009" y="5066785"/>
                </a:cubicBezTo>
                <a:close/>
                <a:moveTo>
                  <a:pt x="8452781" y="5066785"/>
                </a:moveTo>
                <a:cubicBezTo>
                  <a:pt x="8458181" y="5066785"/>
                  <a:pt x="8462566" y="5071234"/>
                  <a:pt x="8462566" y="5076573"/>
                </a:cubicBezTo>
                <a:cubicBezTo>
                  <a:pt x="8462566" y="5081911"/>
                  <a:pt x="8458118" y="5086296"/>
                  <a:pt x="8452781" y="5086296"/>
                </a:cubicBezTo>
                <a:cubicBezTo>
                  <a:pt x="8447445" y="5086296"/>
                  <a:pt x="8443061" y="5081975"/>
                  <a:pt x="8443061" y="5076573"/>
                </a:cubicBezTo>
                <a:cubicBezTo>
                  <a:pt x="8443061" y="5071170"/>
                  <a:pt x="8447381" y="5066785"/>
                  <a:pt x="8452781" y="5066785"/>
                </a:cubicBezTo>
                <a:close/>
                <a:moveTo>
                  <a:pt x="8211553" y="5066785"/>
                </a:moveTo>
                <a:cubicBezTo>
                  <a:pt x="8216889" y="5066785"/>
                  <a:pt x="8221273" y="5071234"/>
                  <a:pt x="8221273" y="5076573"/>
                </a:cubicBezTo>
                <a:cubicBezTo>
                  <a:pt x="8221273" y="5081911"/>
                  <a:pt x="8216953" y="5086296"/>
                  <a:pt x="8211553" y="5086296"/>
                </a:cubicBezTo>
                <a:cubicBezTo>
                  <a:pt x="8206152" y="5086296"/>
                  <a:pt x="8201769" y="5081975"/>
                  <a:pt x="8201769" y="5076573"/>
                </a:cubicBezTo>
                <a:cubicBezTo>
                  <a:pt x="8201769" y="5071170"/>
                  <a:pt x="8206152" y="5066785"/>
                  <a:pt x="8211553" y="5066785"/>
                </a:cubicBezTo>
                <a:close/>
                <a:moveTo>
                  <a:pt x="7970260" y="5066785"/>
                </a:moveTo>
                <a:cubicBezTo>
                  <a:pt x="7975661" y="5066785"/>
                  <a:pt x="7980044" y="5071234"/>
                  <a:pt x="7980044" y="5076573"/>
                </a:cubicBezTo>
                <a:cubicBezTo>
                  <a:pt x="7980044" y="5081911"/>
                  <a:pt x="7975661" y="5086296"/>
                  <a:pt x="7970260" y="5086296"/>
                </a:cubicBezTo>
                <a:cubicBezTo>
                  <a:pt x="7964860" y="5086296"/>
                  <a:pt x="7960477" y="5081975"/>
                  <a:pt x="7960477" y="5076573"/>
                </a:cubicBezTo>
                <a:cubicBezTo>
                  <a:pt x="7960477" y="5071170"/>
                  <a:pt x="7964860" y="5066785"/>
                  <a:pt x="7970260" y="5066785"/>
                </a:cubicBezTo>
                <a:close/>
                <a:moveTo>
                  <a:pt x="7729032" y="5066785"/>
                </a:moveTo>
                <a:cubicBezTo>
                  <a:pt x="7734369" y="5066785"/>
                  <a:pt x="7738753" y="5071234"/>
                  <a:pt x="7738753" y="5076573"/>
                </a:cubicBezTo>
                <a:cubicBezTo>
                  <a:pt x="7738753" y="5081911"/>
                  <a:pt x="7734432" y="5086296"/>
                  <a:pt x="7729032" y="5086296"/>
                </a:cubicBezTo>
                <a:cubicBezTo>
                  <a:pt x="7723632" y="5086296"/>
                  <a:pt x="7719249" y="5081975"/>
                  <a:pt x="7719249" y="5076573"/>
                </a:cubicBezTo>
                <a:cubicBezTo>
                  <a:pt x="7719249" y="5071170"/>
                  <a:pt x="7723632" y="5066785"/>
                  <a:pt x="7729032" y="5066785"/>
                </a:cubicBezTo>
                <a:close/>
                <a:moveTo>
                  <a:pt x="7487803" y="5066785"/>
                </a:moveTo>
                <a:cubicBezTo>
                  <a:pt x="7493139" y="5066785"/>
                  <a:pt x="7497524" y="5071234"/>
                  <a:pt x="7497524" y="5076573"/>
                </a:cubicBezTo>
                <a:cubicBezTo>
                  <a:pt x="7497524" y="5081911"/>
                  <a:pt x="7493203" y="5086296"/>
                  <a:pt x="7487803" y="5086296"/>
                </a:cubicBezTo>
                <a:cubicBezTo>
                  <a:pt x="7482403" y="5086296"/>
                  <a:pt x="7478019" y="5081975"/>
                  <a:pt x="7478019" y="5076573"/>
                </a:cubicBezTo>
                <a:cubicBezTo>
                  <a:pt x="7478019" y="5071170"/>
                  <a:pt x="7482403" y="5066785"/>
                  <a:pt x="7487803" y="5066785"/>
                </a:cubicBezTo>
                <a:close/>
                <a:moveTo>
                  <a:pt x="7246575" y="5066785"/>
                </a:moveTo>
                <a:cubicBezTo>
                  <a:pt x="7251975" y="5066785"/>
                  <a:pt x="7256359" y="5071234"/>
                  <a:pt x="7256359" y="5076573"/>
                </a:cubicBezTo>
                <a:cubicBezTo>
                  <a:pt x="7256359" y="5081911"/>
                  <a:pt x="7251912" y="5086296"/>
                  <a:pt x="7246575" y="5086296"/>
                </a:cubicBezTo>
                <a:cubicBezTo>
                  <a:pt x="7241238" y="5086296"/>
                  <a:pt x="7236855" y="5081975"/>
                  <a:pt x="7236855" y="5076573"/>
                </a:cubicBezTo>
                <a:cubicBezTo>
                  <a:pt x="7236855" y="5071170"/>
                  <a:pt x="7241175" y="5066785"/>
                  <a:pt x="7246575" y="5066785"/>
                </a:cubicBezTo>
                <a:close/>
                <a:moveTo>
                  <a:pt x="7005346" y="5066785"/>
                </a:moveTo>
                <a:cubicBezTo>
                  <a:pt x="7010746" y="5066785"/>
                  <a:pt x="7015130" y="5071234"/>
                  <a:pt x="7015130" y="5076573"/>
                </a:cubicBezTo>
                <a:cubicBezTo>
                  <a:pt x="7015130" y="5081911"/>
                  <a:pt x="7010683" y="5086296"/>
                  <a:pt x="7005346" y="5086296"/>
                </a:cubicBezTo>
                <a:cubicBezTo>
                  <a:pt x="7000009" y="5086296"/>
                  <a:pt x="6995626" y="5081975"/>
                  <a:pt x="6995626" y="5076573"/>
                </a:cubicBezTo>
                <a:cubicBezTo>
                  <a:pt x="6995626" y="5071170"/>
                  <a:pt x="6999946" y="5066785"/>
                  <a:pt x="7005346" y="5066785"/>
                </a:cubicBezTo>
                <a:close/>
                <a:moveTo>
                  <a:pt x="6764118" y="5066785"/>
                </a:moveTo>
                <a:cubicBezTo>
                  <a:pt x="6769518" y="5066785"/>
                  <a:pt x="6773902" y="5071234"/>
                  <a:pt x="6773902" y="5076573"/>
                </a:cubicBezTo>
                <a:cubicBezTo>
                  <a:pt x="6773902" y="5081911"/>
                  <a:pt x="6769518" y="5086296"/>
                  <a:pt x="6764118" y="5086296"/>
                </a:cubicBezTo>
                <a:cubicBezTo>
                  <a:pt x="6758718" y="5086296"/>
                  <a:pt x="6754335" y="5081975"/>
                  <a:pt x="6754335" y="5076573"/>
                </a:cubicBezTo>
                <a:cubicBezTo>
                  <a:pt x="6754335" y="5071170"/>
                  <a:pt x="6758718" y="5066785"/>
                  <a:pt x="6764118" y="5066785"/>
                </a:cubicBezTo>
                <a:close/>
                <a:moveTo>
                  <a:pt x="6522889" y="5066785"/>
                </a:moveTo>
                <a:cubicBezTo>
                  <a:pt x="6528225" y="5066785"/>
                  <a:pt x="6532610" y="5071234"/>
                  <a:pt x="6532610" y="5076573"/>
                </a:cubicBezTo>
                <a:cubicBezTo>
                  <a:pt x="6532610" y="5081911"/>
                  <a:pt x="6528289" y="5086296"/>
                  <a:pt x="6522889" y="5086296"/>
                </a:cubicBezTo>
                <a:cubicBezTo>
                  <a:pt x="6517489" y="5086296"/>
                  <a:pt x="6513105" y="5081975"/>
                  <a:pt x="6513105" y="5076573"/>
                </a:cubicBezTo>
                <a:cubicBezTo>
                  <a:pt x="6513105" y="5071170"/>
                  <a:pt x="6517489" y="5066785"/>
                  <a:pt x="6522889" y="5066785"/>
                </a:cubicBezTo>
                <a:close/>
                <a:moveTo>
                  <a:pt x="6281661" y="5066785"/>
                </a:moveTo>
                <a:cubicBezTo>
                  <a:pt x="6286997" y="5066785"/>
                  <a:pt x="6291381" y="5071234"/>
                  <a:pt x="6291381" y="5076573"/>
                </a:cubicBezTo>
                <a:cubicBezTo>
                  <a:pt x="6291381" y="5081911"/>
                  <a:pt x="6287061" y="5086296"/>
                  <a:pt x="6281661" y="5086296"/>
                </a:cubicBezTo>
                <a:cubicBezTo>
                  <a:pt x="6276261" y="5086296"/>
                  <a:pt x="6271877" y="5081975"/>
                  <a:pt x="6271877" y="5076573"/>
                </a:cubicBezTo>
                <a:cubicBezTo>
                  <a:pt x="6271877" y="5071170"/>
                  <a:pt x="6276261" y="5066785"/>
                  <a:pt x="6281661" y="5066785"/>
                </a:cubicBezTo>
                <a:close/>
                <a:moveTo>
                  <a:pt x="6040432" y="5066785"/>
                </a:moveTo>
                <a:cubicBezTo>
                  <a:pt x="6045832" y="5066785"/>
                  <a:pt x="6050216" y="5071234"/>
                  <a:pt x="6050216" y="5076573"/>
                </a:cubicBezTo>
                <a:cubicBezTo>
                  <a:pt x="6050216" y="5081911"/>
                  <a:pt x="6045769" y="5086296"/>
                  <a:pt x="6040432" y="5086296"/>
                </a:cubicBezTo>
                <a:cubicBezTo>
                  <a:pt x="6035095" y="5086296"/>
                  <a:pt x="6030712" y="5081975"/>
                  <a:pt x="6030712" y="5076573"/>
                </a:cubicBezTo>
                <a:cubicBezTo>
                  <a:pt x="6030712" y="5071170"/>
                  <a:pt x="6035032" y="5066785"/>
                  <a:pt x="6040432" y="5066785"/>
                </a:cubicBezTo>
                <a:close/>
                <a:moveTo>
                  <a:pt x="5799205" y="5066785"/>
                </a:moveTo>
                <a:cubicBezTo>
                  <a:pt x="5804606" y="5066785"/>
                  <a:pt x="5808989" y="5071234"/>
                  <a:pt x="5808989" y="5076573"/>
                </a:cubicBezTo>
                <a:cubicBezTo>
                  <a:pt x="5808989" y="5081911"/>
                  <a:pt x="5804542" y="5086296"/>
                  <a:pt x="5799205" y="5086296"/>
                </a:cubicBezTo>
                <a:cubicBezTo>
                  <a:pt x="5793870" y="5086296"/>
                  <a:pt x="5789486" y="5081975"/>
                  <a:pt x="5789486" y="5076573"/>
                </a:cubicBezTo>
                <a:cubicBezTo>
                  <a:pt x="5789486" y="5071170"/>
                  <a:pt x="5793806" y="5066785"/>
                  <a:pt x="5799205" y="5066785"/>
                </a:cubicBezTo>
                <a:close/>
                <a:moveTo>
                  <a:pt x="5557992" y="5066785"/>
                </a:moveTo>
                <a:cubicBezTo>
                  <a:pt x="5563392" y="5066785"/>
                  <a:pt x="5567774" y="5071234"/>
                  <a:pt x="5567774" y="5076573"/>
                </a:cubicBezTo>
                <a:cubicBezTo>
                  <a:pt x="5567774" y="5081911"/>
                  <a:pt x="5563392" y="5086296"/>
                  <a:pt x="5557992" y="5086296"/>
                </a:cubicBezTo>
                <a:cubicBezTo>
                  <a:pt x="5552592" y="5086296"/>
                  <a:pt x="5548208" y="5081975"/>
                  <a:pt x="5548208" y="5076573"/>
                </a:cubicBezTo>
                <a:cubicBezTo>
                  <a:pt x="5548208" y="5071170"/>
                  <a:pt x="5552592" y="5066785"/>
                  <a:pt x="5557992" y="5066785"/>
                </a:cubicBezTo>
                <a:close/>
                <a:moveTo>
                  <a:pt x="5316710" y="5066785"/>
                </a:moveTo>
                <a:cubicBezTo>
                  <a:pt x="5322044" y="5066785"/>
                  <a:pt x="5326429" y="5071234"/>
                  <a:pt x="5326429" y="5076573"/>
                </a:cubicBezTo>
                <a:cubicBezTo>
                  <a:pt x="5326429" y="5081911"/>
                  <a:pt x="5322105" y="5086296"/>
                  <a:pt x="5316710" y="5086296"/>
                </a:cubicBezTo>
                <a:cubicBezTo>
                  <a:pt x="5311316" y="5086296"/>
                  <a:pt x="5306924" y="5081975"/>
                  <a:pt x="5306924" y="5076573"/>
                </a:cubicBezTo>
                <a:cubicBezTo>
                  <a:pt x="5306924" y="5071170"/>
                  <a:pt x="5311316" y="5066785"/>
                  <a:pt x="5316710" y="5066785"/>
                </a:cubicBezTo>
                <a:close/>
                <a:moveTo>
                  <a:pt x="5075486" y="5066785"/>
                </a:moveTo>
                <a:cubicBezTo>
                  <a:pt x="5080820" y="5066785"/>
                  <a:pt x="5085202" y="5071234"/>
                  <a:pt x="5085202" y="5076573"/>
                </a:cubicBezTo>
                <a:cubicBezTo>
                  <a:pt x="5085202" y="5081911"/>
                  <a:pt x="5080885" y="5086296"/>
                  <a:pt x="5075486" y="5086296"/>
                </a:cubicBezTo>
                <a:cubicBezTo>
                  <a:pt x="5070087" y="5086296"/>
                  <a:pt x="5065705" y="5081975"/>
                  <a:pt x="5065705" y="5076573"/>
                </a:cubicBezTo>
                <a:cubicBezTo>
                  <a:pt x="5065705" y="5071170"/>
                  <a:pt x="5070087" y="5066785"/>
                  <a:pt x="5075486" y="5066785"/>
                </a:cubicBezTo>
                <a:close/>
                <a:moveTo>
                  <a:pt x="4834252" y="5066785"/>
                </a:moveTo>
                <a:cubicBezTo>
                  <a:pt x="4839658" y="5066785"/>
                  <a:pt x="4844040" y="5071234"/>
                  <a:pt x="4844040" y="5076573"/>
                </a:cubicBezTo>
                <a:cubicBezTo>
                  <a:pt x="4844040" y="5081911"/>
                  <a:pt x="4839595" y="5086296"/>
                  <a:pt x="4834252" y="5086296"/>
                </a:cubicBezTo>
                <a:cubicBezTo>
                  <a:pt x="4828917" y="5086296"/>
                  <a:pt x="4824534" y="5081975"/>
                  <a:pt x="4824534" y="5076573"/>
                </a:cubicBezTo>
                <a:cubicBezTo>
                  <a:pt x="4824534" y="5071170"/>
                  <a:pt x="4828853" y="5066785"/>
                  <a:pt x="4834252" y="5066785"/>
                </a:cubicBezTo>
                <a:close/>
                <a:moveTo>
                  <a:pt x="4593019" y="5066785"/>
                </a:moveTo>
                <a:cubicBezTo>
                  <a:pt x="4598416" y="5066785"/>
                  <a:pt x="4602795" y="5071234"/>
                  <a:pt x="4602795" y="5076573"/>
                </a:cubicBezTo>
                <a:cubicBezTo>
                  <a:pt x="4602795" y="5081911"/>
                  <a:pt x="4598353" y="5086296"/>
                  <a:pt x="4593019" y="5086296"/>
                </a:cubicBezTo>
                <a:cubicBezTo>
                  <a:pt x="4587686" y="5086296"/>
                  <a:pt x="4583304" y="5081975"/>
                  <a:pt x="4583304" y="5076573"/>
                </a:cubicBezTo>
                <a:cubicBezTo>
                  <a:pt x="4583304" y="5071170"/>
                  <a:pt x="4587622" y="5066785"/>
                  <a:pt x="4593019" y="5066785"/>
                </a:cubicBezTo>
                <a:close/>
                <a:moveTo>
                  <a:pt x="4351806" y="5066785"/>
                </a:moveTo>
                <a:cubicBezTo>
                  <a:pt x="4357195" y="5066785"/>
                  <a:pt x="4361580" y="5071234"/>
                  <a:pt x="4361580" y="5076573"/>
                </a:cubicBezTo>
                <a:cubicBezTo>
                  <a:pt x="4361580" y="5081911"/>
                  <a:pt x="4357195" y="5086296"/>
                  <a:pt x="4351806" y="5086296"/>
                </a:cubicBezTo>
                <a:cubicBezTo>
                  <a:pt x="4346397" y="5086296"/>
                  <a:pt x="4342006" y="5081975"/>
                  <a:pt x="4342006" y="5076573"/>
                </a:cubicBezTo>
                <a:cubicBezTo>
                  <a:pt x="4342006" y="5071170"/>
                  <a:pt x="4346397" y="5066785"/>
                  <a:pt x="4351806" y="5066785"/>
                </a:cubicBezTo>
                <a:close/>
                <a:moveTo>
                  <a:pt x="4110581" y="5066785"/>
                </a:moveTo>
                <a:cubicBezTo>
                  <a:pt x="4115986" y="5066785"/>
                  <a:pt x="4120362" y="5071234"/>
                  <a:pt x="4120362" y="5076573"/>
                </a:cubicBezTo>
                <a:cubicBezTo>
                  <a:pt x="4120362" y="5081911"/>
                  <a:pt x="4115986" y="5086296"/>
                  <a:pt x="4110581" y="5086296"/>
                </a:cubicBezTo>
                <a:cubicBezTo>
                  <a:pt x="4105180" y="5086296"/>
                  <a:pt x="4100799" y="5081975"/>
                  <a:pt x="4100799" y="5076573"/>
                </a:cubicBezTo>
                <a:cubicBezTo>
                  <a:pt x="4100799" y="5071170"/>
                  <a:pt x="4105180" y="5066785"/>
                  <a:pt x="4110581" y="5066785"/>
                </a:cubicBezTo>
                <a:close/>
                <a:moveTo>
                  <a:pt x="3869431" y="5066785"/>
                </a:moveTo>
                <a:cubicBezTo>
                  <a:pt x="3874765" y="5066785"/>
                  <a:pt x="3879151" y="5071234"/>
                  <a:pt x="3879151" y="5076573"/>
                </a:cubicBezTo>
                <a:cubicBezTo>
                  <a:pt x="3879151" y="5081911"/>
                  <a:pt x="3874828" y="5086296"/>
                  <a:pt x="3869431" y="5086296"/>
                </a:cubicBezTo>
                <a:cubicBezTo>
                  <a:pt x="3864032" y="5086296"/>
                  <a:pt x="3859648" y="5081975"/>
                  <a:pt x="3859648" y="5076573"/>
                </a:cubicBezTo>
                <a:cubicBezTo>
                  <a:pt x="3859648" y="5071170"/>
                  <a:pt x="3864032" y="5066785"/>
                  <a:pt x="3869431" y="5066785"/>
                </a:cubicBezTo>
                <a:close/>
                <a:moveTo>
                  <a:pt x="3628212" y="5066785"/>
                </a:moveTo>
                <a:cubicBezTo>
                  <a:pt x="3633533" y="5066785"/>
                  <a:pt x="3637936" y="5071234"/>
                  <a:pt x="3637936" y="5076573"/>
                </a:cubicBezTo>
                <a:cubicBezTo>
                  <a:pt x="3637936" y="5081911"/>
                  <a:pt x="3633597" y="5086296"/>
                  <a:pt x="3628212" y="5086296"/>
                </a:cubicBezTo>
                <a:cubicBezTo>
                  <a:pt x="3622815" y="5086296"/>
                  <a:pt x="3618432" y="5081975"/>
                  <a:pt x="3618432" y="5076573"/>
                </a:cubicBezTo>
                <a:cubicBezTo>
                  <a:pt x="3618432" y="5071170"/>
                  <a:pt x="3622815" y="5066785"/>
                  <a:pt x="3628212" y="5066785"/>
                </a:cubicBezTo>
                <a:close/>
                <a:moveTo>
                  <a:pt x="3386959" y="5066785"/>
                </a:moveTo>
                <a:cubicBezTo>
                  <a:pt x="3392360" y="5066785"/>
                  <a:pt x="3396745" y="5071234"/>
                  <a:pt x="3396745" y="5076573"/>
                </a:cubicBezTo>
                <a:cubicBezTo>
                  <a:pt x="3396745" y="5081911"/>
                  <a:pt x="3392296" y="5086296"/>
                  <a:pt x="3386959" y="5086296"/>
                </a:cubicBezTo>
                <a:cubicBezTo>
                  <a:pt x="3381622" y="5086296"/>
                  <a:pt x="3377237" y="5081975"/>
                  <a:pt x="3377237" y="5076573"/>
                </a:cubicBezTo>
                <a:cubicBezTo>
                  <a:pt x="3377237" y="5071170"/>
                  <a:pt x="3381558" y="5066785"/>
                  <a:pt x="3386959" y="5066785"/>
                </a:cubicBezTo>
                <a:close/>
                <a:moveTo>
                  <a:pt x="3145752" y="5066785"/>
                </a:moveTo>
                <a:cubicBezTo>
                  <a:pt x="3151151" y="5066785"/>
                  <a:pt x="3155534" y="5071234"/>
                  <a:pt x="3155534" y="5076573"/>
                </a:cubicBezTo>
                <a:cubicBezTo>
                  <a:pt x="3155534" y="5081911"/>
                  <a:pt x="3151087" y="5086296"/>
                  <a:pt x="3145752" y="5086296"/>
                </a:cubicBezTo>
                <a:cubicBezTo>
                  <a:pt x="3140417" y="5086296"/>
                  <a:pt x="3136034" y="5081975"/>
                  <a:pt x="3136034" y="5076573"/>
                </a:cubicBezTo>
                <a:cubicBezTo>
                  <a:pt x="3136034" y="5071170"/>
                  <a:pt x="3140353" y="5066785"/>
                  <a:pt x="3145752" y="5066785"/>
                </a:cubicBezTo>
                <a:close/>
                <a:moveTo>
                  <a:pt x="2904574" y="5066785"/>
                </a:moveTo>
                <a:cubicBezTo>
                  <a:pt x="2909974" y="5066785"/>
                  <a:pt x="2914357" y="5071234"/>
                  <a:pt x="2914357" y="5076573"/>
                </a:cubicBezTo>
                <a:cubicBezTo>
                  <a:pt x="2914357" y="5081911"/>
                  <a:pt x="2909974" y="5086296"/>
                  <a:pt x="2904574" y="5086296"/>
                </a:cubicBezTo>
                <a:cubicBezTo>
                  <a:pt x="2899176" y="5086296"/>
                  <a:pt x="2894792" y="5081975"/>
                  <a:pt x="2894792" y="5076573"/>
                </a:cubicBezTo>
                <a:cubicBezTo>
                  <a:pt x="2894792" y="5071170"/>
                  <a:pt x="2899176" y="5066785"/>
                  <a:pt x="2904574" y="5066785"/>
                </a:cubicBezTo>
                <a:close/>
                <a:moveTo>
                  <a:pt x="2663275" y="5066785"/>
                </a:moveTo>
                <a:cubicBezTo>
                  <a:pt x="2668613" y="5066785"/>
                  <a:pt x="2673000" y="5071234"/>
                  <a:pt x="2673000" y="5076573"/>
                </a:cubicBezTo>
                <a:cubicBezTo>
                  <a:pt x="2673000" y="5081911"/>
                  <a:pt x="2668677" y="5086296"/>
                  <a:pt x="2663275" y="5086296"/>
                </a:cubicBezTo>
                <a:cubicBezTo>
                  <a:pt x="2657878" y="5086296"/>
                  <a:pt x="2653493" y="5081975"/>
                  <a:pt x="2653493" y="5076573"/>
                </a:cubicBezTo>
                <a:cubicBezTo>
                  <a:pt x="2653493" y="5071170"/>
                  <a:pt x="2657878" y="5066785"/>
                  <a:pt x="2663275" y="5066785"/>
                </a:cubicBezTo>
                <a:close/>
                <a:moveTo>
                  <a:pt x="2422039" y="5066785"/>
                </a:moveTo>
                <a:cubicBezTo>
                  <a:pt x="2427372" y="5066785"/>
                  <a:pt x="2431755" y="5071234"/>
                  <a:pt x="2431755" y="5076573"/>
                </a:cubicBezTo>
                <a:cubicBezTo>
                  <a:pt x="2431755" y="5081911"/>
                  <a:pt x="2427436" y="5086296"/>
                  <a:pt x="2422039" y="5086296"/>
                </a:cubicBezTo>
                <a:cubicBezTo>
                  <a:pt x="2416641" y="5086296"/>
                  <a:pt x="2412259" y="5081975"/>
                  <a:pt x="2412259" y="5076573"/>
                </a:cubicBezTo>
                <a:cubicBezTo>
                  <a:pt x="2412259" y="5071170"/>
                  <a:pt x="2416641" y="5066785"/>
                  <a:pt x="2422039" y="5066785"/>
                </a:cubicBezTo>
                <a:close/>
                <a:moveTo>
                  <a:pt x="2180796" y="5066785"/>
                </a:moveTo>
                <a:cubicBezTo>
                  <a:pt x="2186202" y="5066785"/>
                  <a:pt x="2190581" y="5071234"/>
                  <a:pt x="2190581" y="5076573"/>
                </a:cubicBezTo>
                <a:cubicBezTo>
                  <a:pt x="2190581" y="5081911"/>
                  <a:pt x="2186136" y="5086296"/>
                  <a:pt x="2180796" y="5086296"/>
                </a:cubicBezTo>
                <a:cubicBezTo>
                  <a:pt x="2175475" y="5086296"/>
                  <a:pt x="2171085" y="5081975"/>
                  <a:pt x="2171085" y="5076573"/>
                </a:cubicBezTo>
                <a:cubicBezTo>
                  <a:pt x="2171085" y="5071170"/>
                  <a:pt x="2175412" y="5066785"/>
                  <a:pt x="2180796" y="5066785"/>
                </a:cubicBezTo>
                <a:close/>
                <a:moveTo>
                  <a:pt x="1939584" y="5066785"/>
                </a:moveTo>
                <a:cubicBezTo>
                  <a:pt x="1944983" y="5066785"/>
                  <a:pt x="1949367" y="5071234"/>
                  <a:pt x="1949367" y="5076573"/>
                </a:cubicBezTo>
                <a:cubicBezTo>
                  <a:pt x="1949367" y="5081911"/>
                  <a:pt x="1944920" y="5086296"/>
                  <a:pt x="1939584" y="5086296"/>
                </a:cubicBezTo>
                <a:cubicBezTo>
                  <a:pt x="1934247" y="5086296"/>
                  <a:pt x="1929861" y="5081975"/>
                  <a:pt x="1929861" y="5076573"/>
                </a:cubicBezTo>
                <a:cubicBezTo>
                  <a:pt x="1929861" y="5071170"/>
                  <a:pt x="1934184" y="5066785"/>
                  <a:pt x="1939584" y="5066785"/>
                </a:cubicBezTo>
                <a:close/>
                <a:moveTo>
                  <a:pt x="1698333" y="5066785"/>
                </a:moveTo>
                <a:cubicBezTo>
                  <a:pt x="1703734" y="5066785"/>
                  <a:pt x="1708119" y="5071234"/>
                  <a:pt x="1708119" y="5076573"/>
                </a:cubicBezTo>
                <a:cubicBezTo>
                  <a:pt x="1708119" y="5081911"/>
                  <a:pt x="1703734" y="5086296"/>
                  <a:pt x="1698333" y="5086296"/>
                </a:cubicBezTo>
                <a:cubicBezTo>
                  <a:pt x="1692931" y="5086296"/>
                  <a:pt x="1688548" y="5081975"/>
                  <a:pt x="1688548" y="5076573"/>
                </a:cubicBezTo>
                <a:cubicBezTo>
                  <a:pt x="1688548" y="5071170"/>
                  <a:pt x="1692931" y="5066785"/>
                  <a:pt x="1698333" y="5066785"/>
                </a:cubicBezTo>
                <a:close/>
                <a:moveTo>
                  <a:pt x="1457108" y="5066785"/>
                </a:moveTo>
                <a:cubicBezTo>
                  <a:pt x="1462444" y="5066785"/>
                  <a:pt x="1466828" y="5071234"/>
                  <a:pt x="1466828" y="5076573"/>
                </a:cubicBezTo>
                <a:cubicBezTo>
                  <a:pt x="1466828" y="5081911"/>
                  <a:pt x="1462508" y="5086296"/>
                  <a:pt x="1457108" y="5086296"/>
                </a:cubicBezTo>
                <a:cubicBezTo>
                  <a:pt x="1451708" y="5086296"/>
                  <a:pt x="1447324" y="5081975"/>
                  <a:pt x="1447324" y="5076573"/>
                </a:cubicBezTo>
                <a:cubicBezTo>
                  <a:pt x="1447324" y="5071170"/>
                  <a:pt x="1451708" y="5066785"/>
                  <a:pt x="1457108" y="5066785"/>
                </a:cubicBezTo>
                <a:close/>
                <a:moveTo>
                  <a:pt x="1215887" y="5066785"/>
                </a:moveTo>
                <a:cubicBezTo>
                  <a:pt x="1221287" y="5066785"/>
                  <a:pt x="1225671" y="5071234"/>
                  <a:pt x="1225671" y="5076573"/>
                </a:cubicBezTo>
                <a:cubicBezTo>
                  <a:pt x="1225671" y="5081911"/>
                  <a:pt x="1221224" y="5086296"/>
                  <a:pt x="1215887" y="5086296"/>
                </a:cubicBezTo>
                <a:cubicBezTo>
                  <a:pt x="1210551" y="5086296"/>
                  <a:pt x="1206167" y="5081975"/>
                  <a:pt x="1206167" y="5076573"/>
                </a:cubicBezTo>
                <a:cubicBezTo>
                  <a:pt x="1206167" y="5071170"/>
                  <a:pt x="1210487" y="5066785"/>
                  <a:pt x="1215887" y="5066785"/>
                </a:cubicBezTo>
                <a:close/>
                <a:moveTo>
                  <a:pt x="974667" y="5066785"/>
                </a:moveTo>
                <a:cubicBezTo>
                  <a:pt x="980067" y="5066785"/>
                  <a:pt x="984451" y="5071234"/>
                  <a:pt x="984451" y="5076573"/>
                </a:cubicBezTo>
                <a:cubicBezTo>
                  <a:pt x="984451" y="5081911"/>
                  <a:pt x="980004" y="5086296"/>
                  <a:pt x="974667" y="5086296"/>
                </a:cubicBezTo>
                <a:cubicBezTo>
                  <a:pt x="969331" y="5086296"/>
                  <a:pt x="964947" y="5081975"/>
                  <a:pt x="964947" y="5076573"/>
                </a:cubicBezTo>
                <a:cubicBezTo>
                  <a:pt x="964947" y="5071170"/>
                  <a:pt x="969267" y="5066785"/>
                  <a:pt x="974667" y="5066785"/>
                </a:cubicBezTo>
                <a:close/>
                <a:moveTo>
                  <a:pt x="733447" y="5066785"/>
                </a:moveTo>
                <a:cubicBezTo>
                  <a:pt x="738783" y="5066785"/>
                  <a:pt x="743167" y="5071234"/>
                  <a:pt x="743167" y="5076573"/>
                </a:cubicBezTo>
                <a:cubicBezTo>
                  <a:pt x="743167" y="5081911"/>
                  <a:pt x="738847" y="5086296"/>
                  <a:pt x="733447" y="5086296"/>
                </a:cubicBezTo>
                <a:cubicBezTo>
                  <a:pt x="728047" y="5086296"/>
                  <a:pt x="723663" y="5081975"/>
                  <a:pt x="723663" y="5076573"/>
                </a:cubicBezTo>
                <a:cubicBezTo>
                  <a:pt x="723663" y="5071170"/>
                  <a:pt x="728047" y="5066785"/>
                  <a:pt x="733447" y="5066785"/>
                </a:cubicBezTo>
                <a:close/>
                <a:moveTo>
                  <a:pt x="492226" y="5066785"/>
                </a:moveTo>
                <a:cubicBezTo>
                  <a:pt x="497562" y="5066785"/>
                  <a:pt x="501946" y="5071234"/>
                  <a:pt x="501946" y="5076573"/>
                </a:cubicBezTo>
                <a:cubicBezTo>
                  <a:pt x="501946" y="5081911"/>
                  <a:pt x="497626" y="5086296"/>
                  <a:pt x="492226" y="5086296"/>
                </a:cubicBezTo>
                <a:cubicBezTo>
                  <a:pt x="486826" y="5086296"/>
                  <a:pt x="482442" y="5081975"/>
                  <a:pt x="482442" y="5076573"/>
                </a:cubicBezTo>
                <a:cubicBezTo>
                  <a:pt x="482442" y="5071170"/>
                  <a:pt x="486826" y="5066785"/>
                  <a:pt x="492226" y="5066785"/>
                </a:cubicBezTo>
                <a:close/>
                <a:moveTo>
                  <a:pt x="251007" y="5066785"/>
                </a:moveTo>
                <a:cubicBezTo>
                  <a:pt x="256407" y="5066785"/>
                  <a:pt x="260791" y="5071234"/>
                  <a:pt x="260791" y="5076573"/>
                </a:cubicBezTo>
                <a:cubicBezTo>
                  <a:pt x="260791" y="5081911"/>
                  <a:pt x="256343" y="5086296"/>
                  <a:pt x="251007" y="5086296"/>
                </a:cubicBezTo>
                <a:cubicBezTo>
                  <a:pt x="245671" y="5086296"/>
                  <a:pt x="241287" y="5081975"/>
                  <a:pt x="241287" y="5076573"/>
                </a:cubicBezTo>
                <a:cubicBezTo>
                  <a:pt x="241287" y="5071170"/>
                  <a:pt x="245607" y="5066785"/>
                  <a:pt x="251007" y="5066785"/>
                </a:cubicBezTo>
                <a:close/>
                <a:moveTo>
                  <a:pt x="9723" y="5066785"/>
                </a:moveTo>
                <a:cubicBezTo>
                  <a:pt x="15123" y="5066785"/>
                  <a:pt x="19507" y="5071234"/>
                  <a:pt x="19507" y="5076573"/>
                </a:cubicBezTo>
                <a:cubicBezTo>
                  <a:pt x="19507" y="5081911"/>
                  <a:pt x="15060" y="5086296"/>
                  <a:pt x="9723" y="5086296"/>
                </a:cubicBezTo>
                <a:cubicBezTo>
                  <a:pt x="4387" y="5086296"/>
                  <a:pt x="4" y="5081975"/>
                  <a:pt x="4" y="5076573"/>
                </a:cubicBezTo>
                <a:cubicBezTo>
                  <a:pt x="4" y="5071170"/>
                  <a:pt x="4323" y="5066785"/>
                  <a:pt x="9723" y="5066785"/>
                </a:cubicBezTo>
                <a:close/>
                <a:moveTo>
                  <a:pt x="11820259" y="4825534"/>
                </a:moveTo>
                <a:cubicBezTo>
                  <a:pt x="11825659" y="4825534"/>
                  <a:pt x="11830043" y="4829856"/>
                  <a:pt x="11830043" y="4835258"/>
                </a:cubicBezTo>
                <a:cubicBezTo>
                  <a:pt x="11830043" y="4840660"/>
                  <a:pt x="11825596" y="4845045"/>
                  <a:pt x="11820259" y="4845045"/>
                </a:cubicBezTo>
                <a:cubicBezTo>
                  <a:pt x="11814922" y="4845045"/>
                  <a:pt x="11810539" y="4840596"/>
                  <a:pt x="11810539" y="4835258"/>
                </a:cubicBezTo>
                <a:cubicBezTo>
                  <a:pt x="11810539" y="4829919"/>
                  <a:pt x="11814859" y="4825534"/>
                  <a:pt x="11820259" y="4825534"/>
                </a:cubicBezTo>
                <a:close/>
                <a:moveTo>
                  <a:pt x="11579030" y="4825534"/>
                </a:moveTo>
                <a:cubicBezTo>
                  <a:pt x="11584430" y="4825534"/>
                  <a:pt x="11588815" y="4829856"/>
                  <a:pt x="11588815" y="4835258"/>
                </a:cubicBezTo>
                <a:cubicBezTo>
                  <a:pt x="11588815" y="4840660"/>
                  <a:pt x="11584367" y="4845045"/>
                  <a:pt x="11579030" y="4845045"/>
                </a:cubicBezTo>
                <a:cubicBezTo>
                  <a:pt x="11573694" y="4845045"/>
                  <a:pt x="11569310" y="4840596"/>
                  <a:pt x="11569310" y="4835258"/>
                </a:cubicBezTo>
                <a:cubicBezTo>
                  <a:pt x="11569310" y="4829919"/>
                  <a:pt x="11573630" y="4825534"/>
                  <a:pt x="11579030" y="4825534"/>
                </a:cubicBezTo>
                <a:close/>
                <a:moveTo>
                  <a:pt x="11337802" y="4825534"/>
                </a:moveTo>
                <a:cubicBezTo>
                  <a:pt x="11343202" y="4825534"/>
                  <a:pt x="11347587" y="4829856"/>
                  <a:pt x="11347587" y="4835258"/>
                </a:cubicBezTo>
                <a:cubicBezTo>
                  <a:pt x="11347587" y="4840660"/>
                  <a:pt x="11343139" y="4845045"/>
                  <a:pt x="11337802" y="4845045"/>
                </a:cubicBezTo>
                <a:cubicBezTo>
                  <a:pt x="11332466" y="4845045"/>
                  <a:pt x="11328082" y="4840596"/>
                  <a:pt x="11328082" y="4835258"/>
                </a:cubicBezTo>
                <a:cubicBezTo>
                  <a:pt x="11328082" y="4829919"/>
                  <a:pt x="11332402" y="4825534"/>
                  <a:pt x="11337802" y="4825534"/>
                </a:cubicBezTo>
                <a:close/>
                <a:moveTo>
                  <a:pt x="11096574" y="4825534"/>
                </a:moveTo>
                <a:cubicBezTo>
                  <a:pt x="11101910" y="4825534"/>
                  <a:pt x="11106294" y="4829856"/>
                  <a:pt x="11106294" y="4835258"/>
                </a:cubicBezTo>
                <a:cubicBezTo>
                  <a:pt x="11106294" y="4840660"/>
                  <a:pt x="11101974" y="4845045"/>
                  <a:pt x="11096574" y="4845045"/>
                </a:cubicBezTo>
                <a:cubicBezTo>
                  <a:pt x="11091174" y="4845045"/>
                  <a:pt x="11086790" y="4840596"/>
                  <a:pt x="11086790" y="4835258"/>
                </a:cubicBezTo>
                <a:cubicBezTo>
                  <a:pt x="11086790" y="4829919"/>
                  <a:pt x="11091174" y="4825534"/>
                  <a:pt x="11096574" y="4825534"/>
                </a:cubicBezTo>
                <a:close/>
                <a:moveTo>
                  <a:pt x="10855345" y="4825534"/>
                </a:moveTo>
                <a:cubicBezTo>
                  <a:pt x="10860682" y="4825534"/>
                  <a:pt x="10865065" y="4829856"/>
                  <a:pt x="10865065" y="4835258"/>
                </a:cubicBezTo>
                <a:cubicBezTo>
                  <a:pt x="10865065" y="4840660"/>
                  <a:pt x="10860682" y="4845045"/>
                  <a:pt x="10855345" y="4845045"/>
                </a:cubicBezTo>
                <a:cubicBezTo>
                  <a:pt x="10850008" y="4845045"/>
                  <a:pt x="10845625" y="4840596"/>
                  <a:pt x="10845625" y="4835258"/>
                </a:cubicBezTo>
                <a:cubicBezTo>
                  <a:pt x="10845625" y="4829919"/>
                  <a:pt x="10849945" y="4825534"/>
                  <a:pt x="10855345" y="4825534"/>
                </a:cubicBezTo>
                <a:close/>
                <a:moveTo>
                  <a:pt x="10614116" y="4825534"/>
                </a:moveTo>
                <a:cubicBezTo>
                  <a:pt x="10619516" y="4825534"/>
                  <a:pt x="10623901" y="4829856"/>
                  <a:pt x="10623901" y="4835258"/>
                </a:cubicBezTo>
                <a:cubicBezTo>
                  <a:pt x="10623901" y="4840660"/>
                  <a:pt x="10619454" y="4845045"/>
                  <a:pt x="10614116" y="4845045"/>
                </a:cubicBezTo>
                <a:cubicBezTo>
                  <a:pt x="10608780" y="4845045"/>
                  <a:pt x="10604396" y="4840596"/>
                  <a:pt x="10604396" y="4835258"/>
                </a:cubicBezTo>
                <a:cubicBezTo>
                  <a:pt x="10604396" y="4829919"/>
                  <a:pt x="10608716" y="4825534"/>
                  <a:pt x="10614116" y="4825534"/>
                </a:cubicBezTo>
                <a:close/>
                <a:moveTo>
                  <a:pt x="10372888" y="4825534"/>
                </a:moveTo>
                <a:cubicBezTo>
                  <a:pt x="10378288" y="4825534"/>
                  <a:pt x="10382673" y="4829856"/>
                  <a:pt x="10382673" y="4835258"/>
                </a:cubicBezTo>
                <a:cubicBezTo>
                  <a:pt x="10382673" y="4840660"/>
                  <a:pt x="10378225" y="4845045"/>
                  <a:pt x="10372888" y="4845045"/>
                </a:cubicBezTo>
                <a:cubicBezTo>
                  <a:pt x="10367552" y="4845045"/>
                  <a:pt x="10363168" y="4840596"/>
                  <a:pt x="10363168" y="4835258"/>
                </a:cubicBezTo>
                <a:cubicBezTo>
                  <a:pt x="10363168" y="4829919"/>
                  <a:pt x="10367488" y="4825534"/>
                  <a:pt x="10372888" y="4825534"/>
                </a:cubicBezTo>
                <a:close/>
                <a:moveTo>
                  <a:pt x="10131660" y="4825534"/>
                </a:moveTo>
                <a:cubicBezTo>
                  <a:pt x="10137060" y="4825534"/>
                  <a:pt x="10141444" y="4829856"/>
                  <a:pt x="10141444" y="4835258"/>
                </a:cubicBezTo>
                <a:cubicBezTo>
                  <a:pt x="10141444" y="4840660"/>
                  <a:pt x="10136997" y="4845045"/>
                  <a:pt x="10131660" y="4845045"/>
                </a:cubicBezTo>
                <a:cubicBezTo>
                  <a:pt x="10126323" y="4845045"/>
                  <a:pt x="10121940" y="4840596"/>
                  <a:pt x="10121940" y="4835258"/>
                </a:cubicBezTo>
                <a:cubicBezTo>
                  <a:pt x="10121940" y="4829919"/>
                  <a:pt x="10126260" y="4825534"/>
                  <a:pt x="10131660" y="4825534"/>
                </a:cubicBezTo>
                <a:close/>
                <a:moveTo>
                  <a:pt x="9890432" y="4825534"/>
                </a:moveTo>
                <a:cubicBezTo>
                  <a:pt x="9895768" y="4825534"/>
                  <a:pt x="9900152" y="4829856"/>
                  <a:pt x="9900152" y="4835258"/>
                </a:cubicBezTo>
                <a:cubicBezTo>
                  <a:pt x="9900152" y="4840660"/>
                  <a:pt x="9895832" y="4845045"/>
                  <a:pt x="9890432" y="4845045"/>
                </a:cubicBezTo>
                <a:cubicBezTo>
                  <a:pt x="9885031" y="4845045"/>
                  <a:pt x="9880648" y="4840596"/>
                  <a:pt x="9880648" y="4835258"/>
                </a:cubicBezTo>
                <a:cubicBezTo>
                  <a:pt x="9880648" y="4829919"/>
                  <a:pt x="9885031" y="4825534"/>
                  <a:pt x="9890432" y="4825534"/>
                </a:cubicBezTo>
                <a:close/>
                <a:moveTo>
                  <a:pt x="9649203" y="4825534"/>
                </a:moveTo>
                <a:cubicBezTo>
                  <a:pt x="9654540" y="4825534"/>
                  <a:pt x="9658923" y="4829856"/>
                  <a:pt x="9658923" y="4835258"/>
                </a:cubicBezTo>
                <a:cubicBezTo>
                  <a:pt x="9658923" y="4840660"/>
                  <a:pt x="9654540" y="4845045"/>
                  <a:pt x="9649203" y="4845045"/>
                </a:cubicBezTo>
                <a:cubicBezTo>
                  <a:pt x="9643866" y="4845045"/>
                  <a:pt x="9639483" y="4840596"/>
                  <a:pt x="9639483" y="4835258"/>
                </a:cubicBezTo>
                <a:cubicBezTo>
                  <a:pt x="9639483" y="4829919"/>
                  <a:pt x="9643803" y="4825534"/>
                  <a:pt x="9649203" y="4825534"/>
                </a:cubicBezTo>
                <a:close/>
                <a:moveTo>
                  <a:pt x="9417695" y="4825534"/>
                </a:moveTo>
                <a:cubicBezTo>
                  <a:pt x="9423031" y="4825534"/>
                  <a:pt x="9427416" y="4829856"/>
                  <a:pt x="9427416" y="4835258"/>
                </a:cubicBezTo>
                <a:cubicBezTo>
                  <a:pt x="9427416" y="4840660"/>
                  <a:pt x="9423095" y="4845045"/>
                  <a:pt x="9417695" y="4845045"/>
                </a:cubicBezTo>
                <a:cubicBezTo>
                  <a:pt x="9412295" y="4845045"/>
                  <a:pt x="9407911" y="4840596"/>
                  <a:pt x="9407911" y="4835258"/>
                </a:cubicBezTo>
                <a:cubicBezTo>
                  <a:pt x="9407911" y="4829919"/>
                  <a:pt x="9412295" y="4825534"/>
                  <a:pt x="9417695" y="4825534"/>
                </a:cubicBezTo>
                <a:close/>
                <a:moveTo>
                  <a:pt x="9176467" y="4825534"/>
                </a:moveTo>
                <a:cubicBezTo>
                  <a:pt x="9181803" y="4825534"/>
                  <a:pt x="9186187" y="4829856"/>
                  <a:pt x="9186187" y="4835258"/>
                </a:cubicBezTo>
                <a:cubicBezTo>
                  <a:pt x="9186187" y="4840660"/>
                  <a:pt x="9181867" y="4845045"/>
                  <a:pt x="9176467" y="4845045"/>
                </a:cubicBezTo>
                <a:cubicBezTo>
                  <a:pt x="9171066" y="4845045"/>
                  <a:pt x="9166683" y="4840596"/>
                  <a:pt x="9166683" y="4835258"/>
                </a:cubicBezTo>
                <a:cubicBezTo>
                  <a:pt x="9166683" y="4829919"/>
                  <a:pt x="9171066" y="4825534"/>
                  <a:pt x="9176467" y="4825534"/>
                </a:cubicBezTo>
                <a:close/>
                <a:moveTo>
                  <a:pt x="8935237" y="4825534"/>
                </a:moveTo>
                <a:cubicBezTo>
                  <a:pt x="8940574" y="4825534"/>
                  <a:pt x="8944958" y="4829856"/>
                  <a:pt x="8944958" y="4835258"/>
                </a:cubicBezTo>
                <a:cubicBezTo>
                  <a:pt x="8944958" y="4840660"/>
                  <a:pt x="8940638" y="4845045"/>
                  <a:pt x="8935237" y="4845045"/>
                </a:cubicBezTo>
                <a:cubicBezTo>
                  <a:pt x="8929837" y="4845045"/>
                  <a:pt x="8925454" y="4840596"/>
                  <a:pt x="8925454" y="4835258"/>
                </a:cubicBezTo>
                <a:cubicBezTo>
                  <a:pt x="8925454" y="4829919"/>
                  <a:pt x="8929837" y="4825534"/>
                  <a:pt x="8935237" y="4825534"/>
                </a:cubicBezTo>
                <a:close/>
                <a:moveTo>
                  <a:pt x="8694009" y="4825534"/>
                </a:moveTo>
                <a:cubicBezTo>
                  <a:pt x="8699346" y="4825534"/>
                  <a:pt x="8703730" y="4829856"/>
                  <a:pt x="8703730" y="4835258"/>
                </a:cubicBezTo>
                <a:cubicBezTo>
                  <a:pt x="8703730" y="4840660"/>
                  <a:pt x="8699346" y="4845045"/>
                  <a:pt x="8694009" y="4845045"/>
                </a:cubicBezTo>
                <a:cubicBezTo>
                  <a:pt x="8688673" y="4845045"/>
                  <a:pt x="8684289" y="4840596"/>
                  <a:pt x="8684289" y="4835258"/>
                </a:cubicBezTo>
                <a:cubicBezTo>
                  <a:pt x="8684289" y="4829919"/>
                  <a:pt x="8688609" y="4825534"/>
                  <a:pt x="8694009" y="4825534"/>
                </a:cubicBezTo>
                <a:close/>
                <a:moveTo>
                  <a:pt x="8452781" y="4825534"/>
                </a:moveTo>
                <a:cubicBezTo>
                  <a:pt x="8458181" y="4825534"/>
                  <a:pt x="8462566" y="4829856"/>
                  <a:pt x="8462566" y="4835258"/>
                </a:cubicBezTo>
                <a:cubicBezTo>
                  <a:pt x="8462566" y="4840660"/>
                  <a:pt x="8458118" y="4845045"/>
                  <a:pt x="8452781" y="4845045"/>
                </a:cubicBezTo>
                <a:cubicBezTo>
                  <a:pt x="8447445" y="4845045"/>
                  <a:pt x="8443061" y="4840596"/>
                  <a:pt x="8443061" y="4835258"/>
                </a:cubicBezTo>
                <a:cubicBezTo>
                  <a:pt x="8443061" y="4829919"/>
                  <a:pt x="8447381" y="4825534"/>
                  <a:pt x="8452781" y="4825534"/>
                </a:cubicBezTo>
                <a:close/>
                <a:moveTo>
                  <a:pt x="8211553" y="4825534"/>
                </a:moveTo>
                <a:cubicBezTo>
                  <a:pt x="8216889" y="4825534"/>
                  <a:pt x="8221273" y="4829856"/>
                  <a:pt x="8221273" y="4835258"/>
                </a:cubicBezTo>
                <a:cubicBezTo>
                  <a:pt x="8221273" y="4840660"/>
                  <a:pt x="8216953" y="4845045"/>
                  <a:pt x="8211553" y="4845045"/>
                </a:cubicBezTo>
                <a:cubicBezTo>
                  <a:pt x="8206152" y="4845045"/>
                  <a:pt x="8201769" y="4840596"/>
                  <a:pt x="8201769" y="4835258"/>
                </a:cubicBezTo>
                <a:cubicBezTo>
                  <a:pt x="8201769" y="4829919"/>
                  <a:pt x="8206152" y="4825534"/>
                  <a:pt x="8211553" y="4825534"/>
                </a:cubicBezTo>
                <a:close/>
                <a:moveTo>
                  <a:pt x="7970260" y="4825534"/>
                </a:moveTo>
                <a:cubicBezTo>
                  <a:pt x="7975661" y="4825534"/>
                  <a:pt x="7980044" y="4829856"/>
                  <a:pt x="7980044" y="4835258"/>
                </a:cubicBezTo>
                <a:cubicBezTo>
                  <a:pt x="7980044" y="4840660"/>
                  <a:pt x="7975661" y="4845045"/>
                  <a:pt x="7970260" y="4845045"/>
                </a:cubicBezTo>
                <a:cubicBezTo>
                  <a:pt x="7964860" y="4845045"/>
                  <a:pt x="7960477" y="4840596"/>
                  <a:pt x="7960477" y="4835258"/>
                </a:cubicBezTo>
                <a:cubicBezTo>
                  <a:pt x="7960477" y="4829919"/>
                  <a:pt x="7964860" y="4825534"/>
                  <a:pt x="7970260" y="4825534"/>
                </a:cubicBezTo>
                <a:close/>
                <a:moveTo>
                  <a:pt x="7729032" y="4825534"/>
                </a:moveTo>
                <a:cubicBezTo>
                  <a:pt x="7734369" y="4825534"/>
                  <a:pt x="7738753" y="4829856"/>
                  <a:pt x="7738753" y="4835258"/>
                </a:cubicBezTo>
                <a:cubicBezTo>
                  <a:pt x="7738753" y="4840660"/>
                  <a:pt x="7734432" y="4845045"/>
                  <a:pt x="7729032" y="4845045"/>
                </a:cubicBezTo>
                <a:cubicBezTo>
                  <a:pt x="7723632" y="4845045"/>
                  <a:pt x="7719249" y="4840596"/>
                  <a:pt x="7719249" y="4835258"/>
                </a:cubicBezTo>
                <a:cubicBezTo>
                  <a:pt x="7719249" y="4829919"/>
                  <a:pt x="7723632" y="4825534"/>
                  <a:pt x="7729032" y="4825534"/>
                </a:cubicBezTo>
                <a:close/>
                <a:moveTo>
                  <a:pt x="7487803" y="4825534"/>
                </a:moveTo>
                <a:cubicBezTo>
                  <a:pt x="7493139" y="4825534"/>
                  <a:pt x="7497524" y="4829856"/>
                  <a:pt x="7497524" y="4835258"/>
                </a:cubicBezTo>
                <a:cubicBezTo>
                  <a:pt x="7497524" y="4840660"/>
                  <a:pt x="7493203" y="4845045"/>
                  <a:pt x="7487803" y="4845045"/>
                </a:cubicBezTo>
                <a:cubicBezTo>
                  <a:pt x="7482403" y="4845045"/>
                  <a:pt x="7478019" y="4840596"/>
                  <a:pt x="7478019" y="4835258"/>
                </a:cubicBezTo>
                <a:cubicBezTo>
                  <a:pt x="7478019" y="4829919"/>
                  <a:pt x="7482403" y="4825534"/>
                  <a:pt x="7487803" y="4825534"/>
                </a:cubicBezTo>
                <a:close/>
                <a:moveTo>
                  <a:pt x="7246575" y="4825534"/>
                </a:moveTo>
                <a:cubicBezTo>
                  <a:pt x="7251975" y="4825534"/>
                  <a:pt x="7256359" y="4829856"/>
                  <a:pt x="7256359" y="4835258"/>
                </a:cubicBezTo>
                <a:cubicBezTo>
                  <a:pt x="7256359" y="4840660"/>
                  <a:pt x="7251912" y="4845045"/>
                  <a:pt x="7246575" y="4845045"/>
                </a:cubicBezTo>
                <a:cubicBezTo>
                  <a:pt x="7241238" y="4845045"/>
                  <a:pt x="7236855" y="4840596"/>
                  <a:pt x="7236855" y="4835258"/>
                </a:cubicBezTo>
                <a:cubicBezTo>
                  <a:pt x="7236855" y="4829919"/>
                  <a:pt x="7241175" y="4825534"/>
                  <a:pt x="7246575" y="4825534"/>
                </a:cubicBezTo>
                <a:close/>
                <a:moveTo>
                  <a:pt x="7005346" y="4825534"/>
                </a:moveTo>
                <a:cubicBezTo>
                  <a:pt x="7010746" y="4825534"/>
                  <a:pt x="7015130" y="4829856"/>
                  <a:pt x="7015130" y="4835258"/>
                </a:cubicBezTo>
                <a:cubicBezTo>
                  <a:pt x="7015130" y="4840660"/>
                  <a:pt x="7010683" y="4845045"/>
                  <a:pt x="7005346" y="4845045"/>
                </a:cubicBezTo>
                <a:cubicBezTo>
                  <a:pt x="7000009" y="4845045"/>
                  <a:pt x="6995626" y="4840596"/>
                  <a:pt x="6995626" y="4835258"/>
                </a:cubicBezTo>
                <a:cubicBezTo>
                  <a:pt x="6995626" y="4829919"/>
                  <a:pt x="6999946" y="4825534"/>
                  <a:pt x="7005346" y="4825534"/>
                </a:cubicBezTo>
                <a:close/>
                <a:moveTo>
                  <a:pt x="6764118" y="4825534"/>
                </a:moveTo>
                <a:cubicBezTo>
                  <a:pt x="6769518" y="4825534"/>
                  <a:pt x="6773902" y="4829856"/>
                  <a:pt x="6773902" y="4835258"/>
                </a:cubicBezTo>
                <a:cubicBezTo>
                  <a:pt x="6773902" y="4840660"/>
                  <a:pt x="6769518" y="4845045"/>
                  <a:pt x="6764118" y="4845045"/>
                </a:cubicBezTo>
                <a:cubicBezTo>
                  <a:pt x="6758718" y="4845045"/>
                  <a:pt x="6754335" y="4840596"/>
                  <a:pt x="6754335" y="4835258"/>
                </a:cubicBezTo>
                <a:cubicBezTo>
                  <a:pt x="6754335" y="4829919"/>
                  <a:pt x="6758718" y="4825534"/>
                  <a:pt x="6764118" y="4825534"/>
                </a:cubicBezTo>
                <a:close/>
                <a:moveTo>
                  <a:pt x="6522889" y="4825534"/>
                </a:moveTo>
                <a:cubicBezTo>
                  <a:pt x="6528225" y="4825534"/>
                  <a:pt x="6532610" y="4829856"/>
                  <a:pt x="6532610" y="4835258"/>
                </a:cubicBezTo>
                <a:cubicBezTo>
                  <a:pt x="6532610" y="4840660"/>
                  <a:pt x="6528289" y="4845045"/>
                  <a:pt x="6522889" y="4845045"/>
                </a:cubicBezTo>
                <a:cubicBezTo>
                  <a:pt x="6517489" y="4845045"/>
                  <a:pt x="6513105" y="4840596"/>
                  <a:pt x="6513105" y="4835258"/>
                </a:cubicBezTo>
                <a:cubicBezTo>
                  <a:pt x="6513105" y="4829919"/>
                  <a:pt x="6517489" y="4825534"/>
                  <a:pt x="6522889" y="4825534"/>
                </a:cubicBezTo>
                <a:close/>
                <a:moveTo>
                  <a:pt x="6281661" y="4825534"/>
                </a:moveTo>
                <a:cubicBezTo>
                  <a:pt x="6286997" y="4825534"/>
                  <a:pt x="6291381" y="4829856"/>
                  <a:pt x="6291381" y="4835258"/>
                </a:cubicBezTo>
                <a:cubicBezTo>
                  <a:pt x="6291381" y="4840660"/>
                  <a:pt x="6287061" y="4845045"/>
                  <a:pt x="6281661" y="4845045"/>
                </a:cubicBezTo>
                <a:cubicBezTo>
                  <a:pt x="6276261" y="4845045"/>
                  <a:pt x="6271877" y="4840596"/>
                  <a:pt x="6271877" y="4835258"/>
                </a:cubicBezTo>
                <a:cubicBezTo>
                  <a:pt x="6271877" y="4829919"/>
                  <a:pt x="6276261" y="4825534"/>
                  <a:pt x="6281661" y="4825534"/>
                </a:cubicBezTo>
                <a:close/>
                <a:moveTo>
                  <a:pt x="6040432" y="4825534"/>
                </a:moveTo>
                <a:cubicBezTo>
                  <a:pt x="6045832" y="4825534"/>
                  <a:pt x="6050216" y="4829856"/>
                  <a:pt x="6050216" y="4835258"/>
                </a:cubicBezTo>
                <a:cubicBezTo>
                  <a:pt x="6050216" y="4840660"/>
                  <a:pt x="6045769" y="4845045"/>
                  <a:pt x="6040432" y="4845045"/>
                </a:cubicBezTo>
                <a:cubicBezTo>
                  <a:pt x="6035095" y="4845045"/>
                  <a:pt x="6030712" y="4840596"/>
                  <a:pt x="6030712" y="4835258"/>
                </a:cubicBezTo>
                <a:cubicBezTo>
                  <a:pt x="6030712" y="4829919"/>
                  <a:pt x="6035032" y="4825534"/>
                  <a:pt x="6040432" y="4825534"/>
                </a:cubicBezTo>
                <a:close/>
                <a:moveTo>
                  <a:pt x="5799205" y="4825534"/>
                </a:moveTo>
                <a:cubicBezTo>
                  <a:pt x="5804606" y="4825534"/>
                  <a:pt x="5808989" y="4829856"/>
                  <a:pt x="5808989" y="4835258"/>
                </a:cubicBezTo>
                <a:cubicBezTo>
                  <a:pt x="5808989" y="4840660"/>
                  <a:pt x="5804542" y="4845045"/>
                  <a:pt x="5799205" y="4845045"/>
                </a:cubicBezTo>
                <a:cubicBezTo>
                  <a:pt x="5793870" y="4845045"/>
                  <a:pt x="5789486" y="4840596"/>
                  <a:pt x="5789486" y="4835258"/>
                </a:cubicBezTo>
                <a:cubicBezTo>
                  <a:pt x="5789486" y="4829919"/>
                  <a:pt x="5793806" y="4825534"/>
                  <a:pt x="5799205" y="4825534"/>
                </a:cubicBezTo>
                <a:close/>
                <a:moveTo>
                  <a:pt x="5557991" y="4825534"/>
                </a:moveTo>
                <a:cubicBezTo>
                  <a:pt x="5563392" y="4825534"/>
                  <a:pt x="5567774" y="4829856"/>
                  <a:pt x="5567774" y="4835258"/>
                </a:cubicBezTo>
                <a:cubicBezTo>
                  <a:pt x="5567774" y="4840660"/>
                  <a:pt x="5563392" y="4845045"/>
                  <a:pt x="5557991" y="4845045"/>
                </a:cubicBezTo>
                <a:cubicBezTo>
                  <a:pt x="5552592" y="4845045"/>
                  <a:pt x="5548208" y="4840596"/>
                  <a:pt x="5548208" y="4835258"/>
                </a:cubicBezTo>
                <a:cubicBezTo>
                  <a:pt x="5548208" y="4829919"/>
                  <a:pt x="5552592" y="4825534"/>
                  <a:pt x="5557991" y="4825534"/>
                </a:cubicBezTo>
                <a:close/>
                <a:moveTo>
                  <a:pt x="5316710" y="4825534"/>
                </a:moveTo>
                <a:cubicBezTo>
                  <a:pt x="5322044" y="4825534"/>
                  <a:pt x="5326429" y="4829856"/>
                  <a:pt x="5326429" y="4835258"/>
                </a:cubicBezTo>
                <a:cubicBezTo>
                  <a:pt x="5326429" y="4840660"/>
                  <a:pt x="5322105" y="4845045"/>
                  <a:pt x="5316710" y="4845045"/>
                </a:cubicBezTo>
                <a:cubicBezTo>
                  <a:pt x="5311316" y="4845045"/>
                  <a:pt x="5306924" y="4840596"/>
                  <a:pt x="5306924" y="4835258"/>
                </a:cubicBezTo>
                <a:cubicBezTo>
                  <a:pt x="5306924" y="4829919"/>
                  <a:pt x="5311316" y="4825534"/>
                  <a:pt x="5316710" y="4825534"/>
                </a:cubicBezTo>
                <a:close/>
                <a:moveTo>
                  <a:pt x="5075486" y="4825534"/>
                </a:moveTo>
                <a:cubicBezTo>
                  <a:pt x="5080820" y="4825534"/>
                  <a:pt x="5085202" y="4829856"/>
                  <a:pt x="5085202" y="4835258"/>
                </a:cubicBezTo>
                <a:cubicBezTo>
                  <a:pt x="5085202" y="4840660"/>
                  <a:pt x="5080885" y="4845045"/>
                  <a:pt x="5075486" y="4845045"/>
                </a:cubicBezTo>
                <a:cubicBezTo>
                  <a:pt x="5070087" y="4845045"/>
                  <a:pt x="5065705" y="4840596"/>
                  <a:pt x="5065705" y="4835258"/>
                </a:cubicBezTo>
                <a:cubicBezTo>
                  <a:pt x="5065705" y="4829919"/>
                  <a:pt x="5070087" y="4825534"/>
                  <a:pt x="5075486" y="4825534"/>
                </a:cubicBezTo>
                <a:close/>
                <a:moveTo>
                  <a:pt x="4834252" y="4825534"/>
                </a:moveTo>
                <a:cubicBezTo>
                  <a:pt x="4839658" y="4825534"/>
                  <a:pt x="4844040" y="4829856"/>
                  <a:pt x="4844040" y="4835258"/>
                </a:cubicBezTo>
                <a:cubicBezTo>
                  <a:pt x="4844040" y="4840660"/>
                  <a:pt x="4839595" y="4845045"/>
                  <a:pt x="4834252" y="4845045"/>
                </a:cubicBezTo>
                <a:cubicBezTo>
                  <a:pt x="4828917" y="4845045"/>
                  <a:pt x="4824534" y="4840596"/>
                  <a:pt x="4824534" y="4835258"/>
                </a:cubicBezTo>
                <a:cubicBezTo>
                  <a:pt x="4824534" y="4829919"/>
                  <a:pt x="4828853" y="4825534"/>
                  <a:pt x="4834252" y="4825534"/>
                </a:cubicBezTo>
                <a:close/>
                <a:moveTo>
                  <a:pt x="4593019" y="4825534"/>
                </a:moveTo>
                <a:cubicBezTo>
                  <a:pt x="4598416" y="4825534"/>
                  <a:pt x="4602795" y="4829856"/>
                  <a:pt x="4602795" y="4835258"/>
                </a:cubicBezTo>
                <a:cubicBezTo>
                  <a:pt x="4602795" y="4840660"/>
                  <a:pt x="4598353" y="4845045"/>
                  <a:pt x="4593019" y="4845045"/>
                </a:cubicBezTo>
                <a:cubicBezTo>
                  <a:pt x="4587686" y="4845045"/>
                  <a:pt x="4583304" y="4840596"/>
                  <a:pt x="4583304" y="4835258"/>
                </a:cubicBezTo>
                <a:cubicBezTo>
                  <a:pt x="4583304" y="4829919"/>
                  <a:pt x="4587622" y="4825534"/>
                  <a:pt x="4593019" y="4825534"/>
                </a:cubicBezTo>
                <a:close/>
                <a:moveTo>
                  <a:pt x="4351806" y="4825534"/>
                </a:moveTo>
                <a:cubicBezTo>
                  <a:pt x="4357195" y="4825534"/>
                  <a:pt x="4361580" y="4829856"/>
                  <a:pt x="4361580" y="4835258"/>
                </a:cubicBezTo>
                <a:cubicBezTo>
                  <a:pt x="4361580" y="4840660"/>
                  <a:pt x="4357195" y="4845045"/>
                  <a:pt x="4351806" y="4845045"/>
                </a:cubicBezTo>
                <a:cubicBezTo>
                  <a:pt x="4346397" y="4845045"/>
                  <a:pt x="4342006" y="4840596"/>
                  <a:pt x="4342006" y="4835258"/>
                </a:cubicBezTo>
                <a:cubicBezTo>
                  <a:pt x="4342006" y="4829919"/>
                  <a:pt x="4346397" y="4825534"/>
                  <a:pt x="4351806" y="4825534"/>
                </a:cubicBezTo>
                <a:close/>
                <a:moveTo>
                  <a:pt x="4110581" y="4825534"/>
                </a:moveTo>
                <a:cubicBezTo>
                  <a:pt x="4115986" y="4825534"/>
                  <a:pt x="4120362" y="4829856"/>
                  <a:pt x="4120362" y="4835258"/>
                </a:cubicBezTo>
                <a:cubicBezTo>
                  <a:pt x="4120362" y="4840660"/>
                  <a:pt x="4115986" y="4845045"/>
                  <a:pt x="4110581" y="4845045"/>
                </a:cubicBezTo>
                <a:cubicBezTo>
                  <a:pt x="4105180" y="4845045"/>
                  <a:pt x="4100799" y="4840596"/>
                  <a:pt x="4100799" y="4835258"/>
                </a:cubicBezTo>
                <a:cubicBezTo>
                  <a:pt x="4100799" y="4829919"/>
                  <a:pt x="4105180" y="4825534"/>
                  <a:pt x="4110581" y="4825534"/>
                </a:cubicBezTo>
                <a:close/>
                <a:moveTo>
                  <a:pt x="3869431" y="4825534"/>
                </a:moveTo>
                <a:cubicBezTo>
                  <a:pt x="3874765" y="4825534"/>
                  <a:pt x="3879151" y="4829856"/>
                  <a:pt x="3879151" y="4835258"/>
                </a:cubicBezTo>
                <a:cubicBezTo>
                  <a:pt x="3879151" y="4840660"/>
                  <a:pt x="3874828" y="4845045"/>
                  <a:pt x="3869431" y="4845045"/>
                </a:cubicBezTo>
                <a:cubicBezTo>
                  <a:pt x="3864032" y="4845045"/>
                  <a:pt x="3859648" y="4840596"/>
                  <a:pt x="3859648" y="4835258"/>
                </a:cubicBezTo>
                <a:cubicBezTo>
                  <a:pt x="3859648" y="4829919"/>
                  <a:pt x="3864032" y="4825534"/>
                  <a:pt x="3869431" y="4825534"/>
                </a:cubicBezTo>
                <a:close/>
                <a:moveTo>
                  <a:pt x="3628212" y="4825534"/>
                </a:moveTo>
                <a:cubicBezTo>
                  <a:pt x="3633533" y="4825534"/>
                  <a:pt x="3637936" y="4829856"/>
                  <a:pt x="3637936" y="4835258"/>
                </a:cubicBezTo>
                <a:cubicBezTo>
                  <a:pt x="3637936" y="4840660"/>
                  <a:pt x="3633597" y="4845045"/>
                  <a:pt x="3628212" y="4845045"/>
                </a:cubicBezTo>
                <a:cubicBezTo>
                  <a:pt x="3622815" y="4845045"/>
                  <a:pt x="3618432" y="4840596"/>
                  <a:pt x="3618432" y="4835258"/>
                </a:cubicBezTo>
                <a:cubicBezTo>
                  <a:pt x="3618432" y="4829919"/>
                  <a:pt x="3622815" y="4825534"/>
                  <a:pt x="3628212" y="4825534"/>
                </a:cubicBezTo>
                <a:close/>
                <a:moveTo>
                  <a:pt x="3386959" y="4825534"/>
                </a:moveTo>
                <a:cubicBezTo>
                  <a:pt x="3392360" y="4825534"/>
                  <a:pt x="3396744" y="4829856"/>
                  <a:pt x="3396744" y="4835258"/>
                </a:cubicBezTo>
                <a:cubicBezTo>
                  <a:pt x="3396744" y="4840660"/>
                  <a:pt x="3392296" y="4845045"/>
                  <a:pt x="3386959" y="4845045"/>
                </a:cubicBezTo>
                <a:cubicBezTo>
                  <a:pt x="3381622" y="4845045"/>
                  <a:pt x="3377237" y="4840596"/>
                  <a:pt x="3377237" y="4835258"/>
                </a:cubicBezTo>
                <a:cubicBezTo>
                  <a:pt x="3377237" y="4829919"/>
                  <a:pt x="3381558" y="4825534"/>
                  <a:pt x="3386959" y="4825534"/>
                </a:cubicBezTo>
                <a:close/>
                <a:moveTo>
                  <a:pt x="3145752" y="4825534"/>
                </a:moveTo>
                <a:cubicBezTo>
                  <a:pt x="3151151" y="4825534"/>
                  <a:pt x="3155534" y="4829856"/>
                  <a:pt x="3155534" y="4835258"/>
                </a:cubicBezTo>
                <a:cubicBezTo>
                  <a:pt x="3155534" y="4840660"/>
                  <a:pt x="3151087" y="4845045"/>
                  <a:pt x="3145752" y="4845045"/>
                </a:cubicBezTo>
                <a:cubicBezTo>
                  <a:pt x="3140417" y="4845045"/>
                  <a:pt x="3136033" y="4840596"/>
                  <a:pt x="3136033" y="4835258"/>
                </a:cubicBezTo>
                <a:cubicBezTo>
                  <a:pt x="3136033" y="4829919"/>
                  <a:pt x="3140352" y="4825534"/>
                  <a:pt x="3145752" y="4825534"/>
                </a:cubicBezTo>
                <a:close/>
                <a:moveTo>
                  <a:pt x="2904574" y="4825534"/>
                </a:moveTo>
                <a:cubicBezTo>
                  <a:pt x="2909973" y="4825534"/>
                  <a:pt x="2914356" y="4829856"/>
                  <a:pt x="2914356" y="4835258"/>
                </a:cubicBezTo>
                <a:cubicBezTo>
                  <a:pt x="2914356" y="4840660"/>
                  <a:pt x="2909973" y="4845045"/>
                  <a:pt x="2904574" y="4845045"/>
                </a:cubicBezTo>
                <a:cubicBezTo>
                  <a:pt x="2899175" y="4845045"/>
                  <a:pt x="2894792" y="4840596"/>
                  <a:pt x="2894792" y="4835258"/>
                </a:cubicBezTo>
                <a:cubicBezTo>
                  <a:pt x="2894792" y="4829919"/>
                  <a:pt x="2899175" y="4825534"/>
                  <a:pt x="2904574" y="4825534"/>
                </a:cubicBezTo>
                <a:close/>
                <a:moveTo>
                  <a:pt x="2663275" y="4825534"/>
                </a:moveTo>
                <a:cubicBezTo>
                  <a:pt x="2668613" y="4825534"/>
                  <a:pt x="2673000" y="4829856"/>
                  <a:pt x="2673000" y="4835258"/>
                </a:cubicBezTo>
                <a:cubicBezTo>
                  <a:pt x="2673000" y="4840660"/>
                  <a:pt x="2668677" y="4845045"/>
                  <a:pt x="2663275" y="4845045"/>
                </a:cubicBezTo>
                <a:cubicBezTo>
                  <a:pt x="2657877" y="4845045"/>
                  <a:pt x="2653493" y="4840596"/>
                  <a:pt x="2653493" y="4835258"/>
                </a:cubicBezTo>
                <a:cubicBezTo>
                  <a:pt x="2653493" y="4829919"/>
                  <a:pt x="2657877" y="4825534"/>
                  <a:pt x="2663275" y="4825534"/>
                </a:cubicBezTo>
                <a:close/>
                <a:moveTo>
                  <a:pt x="2422039" y="4825534"/>
                </a:moveTo>
                <a:cubicBezTo>
                  <a:pt x="2427372" y="4825534"/>
                  <a:pt x="2431755" y="4829856"/>
                  <a:pt x="2431755" y="4835258"/>
                </a:cubicBezTo>
                <a:cubicBezTo>
                  <a:pt x="2431755" y="4840660"/>
                  <a:pt x="2427436" y="4845045"/>
                  <a:pt x="2422039" y="4845045"/>
                </a:cubicBezTo>
                <a:cubicBezTo>
                  <a:pt x="2416641" y="4845045"/>
                  <a:pt x="2412258" y="4840596"/>
                  <a:pt x="2412258" y="4835258"/>
                </a:cubicBezTo>
                <a:cubicBezTo>
                  <a:pt x="2412258" y="4829919"/>
                  <a:pt x="2416641" y="4825534"/>
                  <a:pt x="2422039" y="4825534"/>
                </a:cubicBezTo>
                <a:close/>
                <a:moveTo>
                  <a:pt x="2180796" y="4825534"/>
                </a:moveTo>
                <a:cubicBezTo>
                  <a:pt x="2186202" y="4825534"/>
                  <a:pt x="2190581" y="4829856"/>
                  <a:pt x="2190581" y="4835258"/>
                </a:cubicBezTo>
                <a:cubicBezTo>
                  <a:pt x="2190581" y="4840660"/>
                  <a:pt x="2186136" y="4845045"/>
                  <a:pt x="2180796" y="4845045"/>
                </a:cubicBezTo>
                <a:cubicBezTo>
                  <a:pt x="2175475" y="4845045"/>
                  <a:pt x="2171085" y="4840596"/>
                  <a:pt x="2171085" y="4835258"/>
                </a:cubicBezTo>
                <a:cubicBezTo>
                  <a:pt x="2171085" y="4829919"/>
                  <a:pt x="2175412" y="4825534"/>
                  <a:pt x="2180796" y="4825534"/>
                </a:cubicBezTo>
                <a:close/>
                <a:moveTo>
                  <a:pt x="1939583" y="4825534"/>
                </a:moveTo>
                <a:cubicBezTo>
                  <a:pt x="1944982" y="4825534"/>
                  <a:pt x="1949366" y="4829856"/>
                  <a:pt x="1949366" y="4835258"/>
                </a:cubicBezTo>
                <a:cubicBezTo>
                  <a:pt x="1949366" y="4840660"/>
                  <a:pt x="1944920" y="4845045"/>
                  <a:pt x="1939583" y="4845045"/>
                </a:cubicBezTo>
                <a:cubicBezTo>
                  <a:pt x="1934247" y="4845045"/>
                  <a:pt x="1929861" y="4840596"/>
                  <a:pt x="1929861" y="4835258"/>
                </a:cubicBezTo>
                <a:cubicBezTo>
                  <a:pt x="1929861" y="4829919"/>
                  <a:pt x="1934184" y="4825534"/>
                  <a:pt x="1939583" y="4825534"/>
                </a:cubicBezTo>
                <a:close/>
                <a:moveTo>
                  <a:pt x="1698333" y="4825534"/>
                </a:moveTo>
                <a:cubicBezTo>
                  <a:pt x="1703734" y="4825534"/>
                  <a:pt x="1708118" y="4829856"/>
                  <a:pt x="1708118" y="4835258"/>
                </a:cubicBezTo>
                <a:cubicBezTo>
                  <a:pt x="1708118" y="4840660"/>
                  <a:pt x="1703734" y="4845045"/>
                  <a:pt x="1698333" y="4845045"/>
                </a:cubicBezTo>
                <a:cubicBezTo>
                  <a:pt x="1692931" y="4845045"/>
                  <a:pt x="1688548" y="4840596"/>
                  <a:pt x="1688548" y="4835258"/>
                </a:cubicBezTo>
                <a:cubicBezTo>
                  <a:pt x="1688548" y="4829919"/>
                  <a:pt x="1692931" y="4825534"/>
                  <a:pt x="1698333" y="4825534"/>
                </a:cubicBezTo>
                <a:close/>
                <a:moveTo>
                  <a:pt x="1457108" y="4825534"/>
                </a:moveTo>
                <a:cubicBezTo>
                  <a:pt x="1462444" y="4825534"/>
                  <a:pt x="1466828" y="4829856"/>
                  <a:pt x="1466828" y="4835258"/>
                </a:cubicBezTo>
                <a:cubicBezTo>
                  <a:pt x="1466828" y="4840660"/>
                  <a:pt x="1462508" y="4845045"/>
                  <a:pt x="1457108" y="4845045"/>
                </a:cubicBezTo>
                <a:cubicBezTo>
                  <a:pt x="1451708" y="4845045"/>
                  <a:pt x="1447324" y="4840596"/>
                  <a:pt x="1447324" y="4835258"/>
                </a:cubicBezTo>
                <a:cubicBezTo>
                  <a:pt x="1447324" y="4829919"/>
                  <a:pt x="1451708" y="4825534"/>
                  <a:pt x="1457108" y="4825534"/>
                </a:cubicBezTo>
                <a:close/>
                <a:moveTo>
                  <a:pt x="1215887" y="4825534"/>
                </a:moveTo>
                <a:cubicBezTo>
                  <a:pt x="1221287" y="4825534"/>
                  <a:pt x="1225671" y="4829856"/>
                  <a:pt x="1225671" y="4835258"/>
                </a:cubicBezTo>
                <a:cubicBezTo>
                  <a:pt x="1225671" y="4840660"/>
                  <a:pt x="1221224" y="4845045"/>
                  <a:pt x="1215887" y="4845045"/>
                </a:cubicBezTo>
                <a:cubicBezTo>
                  <a:pt x="1210551" y="4845045"/>
                  <a:pt x="1206167" y="4840596"/>
                  <a:pt x="1206167" y="4835258"/>
                </a:cubicBezTo>
                <a:cubicBezTo>
                  <a:pt x="1206167" y="4829919"/>
                  <a:pt x="1210487" y="4825534"/>
                  <a:pt x="1215887" y="4825534"/>
                </a:cubicBezTo>
                <a:close/>
                <a:moveTo>
                  <a:pt x="974667" y="4825534"/>
                </a:moveTo>
                <a:cubicBezTo>
                  <a:pt x="980067" y="4825534"/>
                  <a:pt x="984450" y="4829856"/>
                  <a:pt x="984450" y="4835258"/>
                </a:cubicBezTo>
                <a:cubicBezTo>
                  <a:pt x="984450" y="4840660"/>
                  <a:pt x="980003" y="4845045"/>
                  <a:pt x="974667" y="4845045"/>
                </a:cubicBezTo>
                <a:cubicBezTo>
                  <a:pt x="969331" y="4845045"/>
                  <a:pt x="964947" y="4840596"/>
                  <a:pt x="964947" y="4835258"/>
                </a:cubicBezTo>
                <a:cubicBezTo>
                  <a:pt x="964947" y="4829919"/>
                  <a:pt x="969267" y="4825534"/>
                  <a:pt x="974667" y="4825534"/>
                </a:cubicBezTo>
                <a:close/>
                <a:moveTo>
                  <a:pt x="733447" y="4825534"/>
                </a:moveTo>
                <a:cubicBezTo>
                  <a:pt x="738783" y="4825534"/>
                  <a:pt x="743167" y="4829856"/>
                  <a:pt x="743167" y="4835258"/>
                </a:cubicBezTo>
                <a:cubicBezTo>
                  <a:pt x="743167" y="4840660"/>
                  <a:pt x="738847" y="4845045"/>
                  <a:pt x="733447" y="4845045"/>
                </a:cubicBezTo>
                <a:cubicBezTo>
                  <a:pt x="728047" y="4845045"/>
                  <a:pt x="723663" y="4840596"/>
                  <a:pt x="723663" y="4835258"/>
                </a:cubicBezTo>
                <a:cubicBezTo>
                  <a:pt x="723663" y="4829919"/>
                  <a:pt x="728047" y="4825534"/>
                  <a:pt x="733447" y="4825534"/>
                </a:cubicBezTo>
                <a:close/>
                <a:moveTo>
                  <a:pt x="492226" y="4825534"/>
                </a:moveTo>
                <a:cubicBezTo>
                  <a:pt x="497562" y="4825534"/>
                  <a:pt x="501946" y="4829856"/>
                  <a:pt x="501946" y="4835258"/>
                </a:cubicBezTo>
                <a:cubicBezTo>
                  <a:pt x="501946" y="4840660"/>
                  <a:pt x="497626" y="4845045"/>
                  <a:pt x="492226" y="4845045"/>
                </a:cubicBezTo>
                <a:cubicBezTo>
                  <a:pt x="486826" y="4845045"/>
                  <a:pt x="482442" y="4840596"/>
                  <a:pt x="482442" y="4835258"/>
                </a:cubicBezTo>
                <a:cubicBezTo>
                  <a:pt x="482442" y="4829919"/>
                  <a:pt x="486826" y="4825534"/>
                  <a:pt x="492226" y="4825534"/>
                </a:cubicBezTo>
                <a:close/>
                <a:moveTo>
                  <a:pt x="251006" y="4825534"/>
                </a:moveTo>
                <a:cubicBezTo>
                  <a:pt x="256406" y="4825534"/>
                  <a:pt x="260790" y="4829856"/>
                  <a:pt x="260790" y="4835258"/>
                </a:cubicBezTo>
                <a:cubicBezTo>
                  <a:pt x="260790" y="4840660"/>
                  <a:pt x="256343" y="4845045"/>
                  <a:pt x="251006" y="4845045"/>
                </a:cubicBezTo>
                <a:cubicBezTo>
                  <a:pt x="245670" y="4845045"/>
                  <a:pt x="241287" y="4840596"/>
                  <a:pt x="241287" y="4835258"/>
                </a:cubicBezTo>
                <a:cubicBezTo>
                  <a:pt x="241287" y="4829919"/>
                  <a:pt x="245607" y="4825534"/>
                  <a:pt x="251006" y="4825534"/>
                </a:cubicBezTo>
                <a:close/>
                <a:moveTo>
                  <a:pt x="9723" y="4825534"/>
                </a:moveTo>
                <a:cubicBezTo>
                  <a:pt x="15123" y="4825534"/>
                  <a:pt x="19507" y="4829856"/>
                  <a:pt x="19507" y="4835258"/>
                </a:cubicBezTo>
                <a:cubicBezTo>
                  <a:pt x="19507" y="4840660"/>
                  <a:pt x="15060" y="4845045"/>
                  <a:pt x="9723" y="4845045"/>
                </a:cubicBezTo>
                <a:cubicBezTo>
                  <a:pt x="4387" y="4845045"/>
                  <a:pt x="3" y="4840596"/>
                  <a:pt x="3" y="4835258"/>
                </a:cubicBezTo>
                <a:cubicBezTo>
                  <a:pt x="3" y="4829919"/>
                  <a:pt x="4323" y="4825534"/>
                  <a:pt x="9723" y="4825534"/>
                </a:cubicBezTo>
                <a:close/>
                <a:moveTo>
                  <a:pt x="11820259" y="4584219"/>
                </a:moveTo>
                <a:cubicBezTo>
                  <a:pt x="11825659" y="4584219"/>
                  <a:pt x="11830043" y="4588668"/>
                  <a:pt x="11830043" y="4594006"/>
                </a:cubicBezTo>
                <a:cubicBezTo>
                  <a:pt x="11830043" y="4599345"/>
                  <a:pt x="11825596" y="4603730"/>
                  <a:pt x="11820259" y="4603730"/>
                </a:cubicBezTo>
                <a:cubicBezTo>
                  <a:pt x="11814922" y="4603730"/>
                  <a:pt x="11810539" y="4599409"/>
                  <a:pt x="11810539" y="4594006"/>
                </a:cubicBezTo>
                <a:cubicBezTo>
                  <a:pt x="11810539" y="4588604"/>
                  <a:pt x="11814859" y="4584219"/>
                  <a:pt x="11820259" y="4584219"/>
                </a:cubicBezTo>
                <a:close/>
                <a:moveTo>
                  <a:pt x="11579030" y="4584219"/>
                </a:moveTo>
                <a:cubicBezTo>
                  <a:pt x="11584430" y="4584219"/>
                  <a:pt x="11588815" y="4588668"/>
                  <a:pt x="11588815" y="4594006"/>
                </a:cubicBezTo>
                <a:cubicBezTo>
                  <a:pt x="11588815" y="4599345"/>
                  <a:pt x="11584367" y="4603730"/>
                  <a:pt x="11579030" y="4603730"/>
                </a:cubicBezTo>
                <a:cubicBezTo>
                  <a:pt x="11573694" y="4603730"/>
                  <a:pt x="11569310" y="4599409"/>
                  <a:pt x="11569310" y="4594006"/>
                </a:cubicBezTo>
                <a:cubicBezTo>
                  <a:pt x="11569310" y="4588604"/>
                  <a:pt x="11573630" y="4584219"/>
                  <a:pt x="11579030" y="4584219"/>
                </a:cubicBezTo>
                <a:close/>
                <a:moveTo>
                  <a:pt x="11337802" y="4584219"/>
                </a:moveTo>
                <a:cubicBezTo>
                  <a:pt x="11343202" y="4584219"/>
                  <a:pt x="11347587" y="4588668"/>
                  <a:pt x="11347587" y="4594006"/>
                </a:cubicBezTo>
                <a:cubicBezTo>
                  <a:pt x="11347587" y="4599345"/>
                  <a:pt x="11343139" y="4603730"/>
                  <a:pt x="11337802" y="4603730"/>
                </a:cubicBezTo>
                <a:cubicBezTo>
                  <a:pt x="11332466" y="4603730"/>
                  <a:pt x="11328082" y="4599409"/>
                  <a:pt x="11328082" y="4594006"/>
                </a:cubicBezTo>
                <a:cubicBezTo>
                  <a:pt x="11328082" y="4588604"/>
                  <a:pt x="11332402" y="4584219"/>
                  <a:pt x="11337802" y="4584219"/>
                </a:cubicBezTo>
                <a:close/>
                <a:moveTo>
                  <a:pt x="11096574" y="4584219"/>
                </a:moveTo>
                <a:cubicBezTo>
                  <a:pt x="11101910" y="4584219"/>
                  <a:pt x="11106294" y="4588668"/>
                  <a:pt x="11106294" y="4594006"/>
                </a:cubicBezTo>
                <a:cubicBezTo>
                  <a:pt x="11106294" y="4599345"/>
                  <a:pt x="11101974" y="4603730"/>
                  <a:pt x="11096574" y="4603730"/>
                </a:cubicBezTo>
                <a:cubicBezTo>
                  <a:pt x="11091174" y="4603730"/>
                  <a:pt x="11086790" y="4599409"/>
                  <a:pt x="11086790" y="4594006"/>
                </a:cubicBezTo>
                <a:cubicBezTo>
                  <a:pt x="11086790" y="4588604"/>
                  <a:pt x="11091174" y="4584219"/>
                  <a:pt x="11096574" y="4584219"/>
                </a:cubicBezTo>
                <a:close/>
                <a:moveTo>
                  <a:pt x="10855345" y="4584219"/>
                </a:moveTo>
                <a:cubicBezTo>
                  <a:pt x="10860682" y="4584219"/>
                  <a:pt x="10865065" y="4588668"/>
                  <a:pt x="10865065" y="4594006"/>
                </a:cubicBezTo>
                <a:cubicBezTo>
                  <a:pt x="10865065" y="4599345"/>
                  <a:pt x="10860682" y="4603730"/>
                  <a:pt x="10855345" y="4603730"/>
                </a:cubicBezTo>
                <a:cubicBezTo>
                  <a:pt x="10850008" y="4603730"/>
                  <a:pt x="10845625" y="4599409"/>
                  <a:pt x="10845625" y="4594006"/>
                </a:cubicBezTo>
                <a:cubicBezTo>
                  <a:pt x="10845625" y="4588604"/>
                  <a:pt x="10849945" y="4584219"/>
                  <a:pt x="10855345" y="4584219"/>
                </a:cubicBezTo>
                <a:close/>
                <a:moveTo>
                  <a:pt x="10614116" y="4584219"/>
                </a:moveTo>
                <a:cubicBezTo>
                  <a:pt x="10619516" y="4584219"/>
                  <a:pt x="10623901" y="4588668"/>
                  <a:pt x="10623901" y="4594006"/>
                </a:cubicBezTo>
                <a:cubicBezTo>
                  <a:pt x="10623901" y="4599345"/>
                  <a:pt x="10619454" y="4603730"/>
                  <a:pt x="10614116" y="4603730"/>
                </a:cubicBezTo>
                <a:cubicBezTo>
                  <a:pt x="10608780" y="4603730"/>
                  <a:pt x="10604396" y="4599409"/>
                  <a:pt x="10604396" y="4594006"/>
                </a:cubicBezTo>
                <a:cubicBezTo>
                  <a:pt x="10604396" y="4588604"/>
                  <a:pt x="10608716" y="4584219"/>
                  <a:pt x="10614116" y="4584219"/>
                </a:cubicBezTo>
                <a:close/>
                <a:moveTo>
                  <a:pt x="10372888" y="4584219"/>
                </a:moveTo>
                <a:cubicBezTo>
                  <a:pt x="10378288" y="4584219"/>
                  <a:pt x="10382673" y="4588668"/>
                  <a:pt x="10382673" y="4594006"/>
                </a:cubicBezTo>
                <a:cubicBezTo>
                  <a:pt x="10382673" y="4599345"/>
                  <a:pt x="10378225" y="4603730"/>
                  <a:pt x="10372888" y="4603730"/>
                </a:cubicBezTo>
                <a:cubicBezTo>
                  <a:pt x="10367552" y="4603730"/>
                  <a:pt x="10363168" y="4599409"/>
                  <a:pt x="10363168" y="4594006"/>
                </a:cubicBezTo>
                <a:cubicBezTo>
                  <a:pt x="10363168" y="4588604"/>
                  <a:pt x="10367488" y="4584219"/>
                  <a:pt x="10372888" y="4584219"/>
                </a:cubicBezTo>
                <a:close/>
                <a:moveTo>
                  <a:pt x="10131660" y="4584219"/>
                </a:moveTo>
                <a:cubicBezTo>
                  <a:pt x="10137060" y="4584219"/>
                  <a:pt x="10141444" y="4588668"/>
                  <a:pt x="10141444" y="4594006"/>
                </a:cubicBezTo>
                <a:cubicBezTo>
                  <a:pt x="10141444" y="4599345"/>
                  <a:pt x="10136997" y="4603730"/>
                  <a:pt x="10131660" y="4603730"/>
                </a:cubicBezTo>
                <a:cubicBezTo>
                  <a:pt x="10126323" y="4603730"/>
                  <a:pt x="10121940" y="4599409"/>
                  <a:pt x="10121940" y="4594006"/>
                </a:cubicBezTo>
                <a:cubicBezTo>
                  <a:pt x="10121940" y="4588604"/>
                  <a:pt x="10126260" y="4584219"/>
                  <a:pt x="10131660" y="4584219"/>
                </a:cubicBezTo>
                <a:close/>
                <a:moveTo>
                  <a:pt x="9890432" y="4584219"/>
                </a:moveTo>
                <a:cubicBezTo>
                  <a:pt x="9895768" y="4584219"/>
                  <a:pt x="9900152" y="4588668"/>
                  <a:pt x="9900152" y="4594006"/>
                </a:cubicBezTo>
                <a:cubicBezTo>
                  <a:pt x="9900152" y="4599345"/>
                  <a:pt x="9895832" y="4603730"/>
                  <a:pt x="9890432" y="4603730"/>
                </a:cubicBezTo>
                <a:cubicBezTo>
                  <a:pt x="9885031" y="4603730"/>
                  <a:pt x="9880648" y="4599409"/>
                  <a:pt x="9880648" y="4594006"/>
                </a:cubicBezTo>
                <a:cubicBezTo>
                  <a:pt x="9880648" y="4588604"/>
                  <a:pt x="9885031" y="4584219"/>
                  <a:pt x="9890432" y="4584219"/>
                </a:cubicBezTo>
                <a:close/>
                <a:moveTo>
                  <a:pt x="9649203" y="4584219"/>
                </a:moveTo>
                <a:cubicBezTo>
                  <a:pt x="9654540" y="4584219"/>
                  <a:pt x="9658923" y="4588668"/>
                  <a:pt x="9658923" y="4594006"/>
                </a:cubicBezTo>
                <a:cubicBezTo>
                  <a:pt x="9658923" y="4599345"/>
                  <a:pt x="9654540" y="4603730"/>
                  <a:pt x="9649203" y="4603730"/>
                </a:cubicBezTo>
                <a:cubicBezTo>
                  <a:pt x="9643866" y="4603730"/>
                  <a:pt x="9639483" y="4599409"/>
                  <a:pt x="9639483" y="4594006"/>
                </a:cubicBezTo>
                <a:cubicBezTo>
                  <a:pt x="9639483" y="4588604"/>
                  <a:pt x="9643803" y="4584219"/>
                  <a:pt x="9649203" y="4584219"/>
                </a:cubicBezTo>
                <a:close/>
                <a:moveTo>
                  <a:pt x="9417695" y="4584219"/>
                </a:moveTo>
                <a:cubicBezTo>
                  <a:pt x="9423031" y="4584219"/>
                  <a:pt x="9427416" y="4588668"/>
                  <a:pt x="9427416" y="4594006"/>
                </a:cubicBezTo>
                <a:cubicBezTo>
                  <a:pt x="9427416" y="4599345"/>
                  <a:pt x="9423095" y="4603730"/>
                  <a:pt x="9417695" y="4603730"/>
                </a:cubicBezTo>
                <a:cubicBezTo>
                  <a:pt x="9412295" y="4603730"/>
                  <a:pt x="9407911" y="4599409"/>
                  <a:pt x="9407911" y="4594006"/>
                </a:cubicBezTo>
                <a:cubicBezTo>
                  <a:pt x="9407911" y="4588604"/>
                  <a:pt x="9412295" y="4584219"/>
                  <a:pt x="9417695" y="4584219"/>
                </a:cubicBezTo>
                <a:close/>
                <a:moveTo>
                  <a:pt x="9176467" y="4584219"/>
                </a:moveTo>
                <a:cubicBezTo>
                  <a:pt x="9181803" y="4584219"/>
                  <a:pt x="9186187" y="4588668"/>
                  <a:pt x="9186187" y="4594006"/>
                </a:cubicBezTo>
                <a:cubicBezTo>
                  <a:pt x="9186187" y="4599345"/>
                  <a:pt x="9181867" y="4603730"/>
                  <a:pt x="9176467" y="4603730"/>
                </a:cubicBezTo>
                <a:cubicBezTo>
                  <a:pt x="9171066" y="4603730"/>
                  <a:pt x="9166683" y="4599409"/>
                  <a:pt x="9166683" y="4594006"/>
                </a:cubicBezTo>
                <a:cubicBezTo>
                  <a:pt x="9166683" y="4588604"/>
                  <a:pt x="9171066" y="4584219"/>
                  <a:pt x="9176467" y="4584219"/>
                </a:cubicBezTo>
                <a:close/>
                <a:moveTo>
                  <a:pt x="8935237" y="4584219"/>
                </a:moveTo>
                <a:cubicBezTo>
                  <a:pt x="8940574" y="4584219"/>
                  <a:pt x="8944958" y="4588668"/>
                  <a:pt x="8944958" y="4594006"/>
                </a:cubicBezTo>
                <a:cubicBezTo>
                  <a:pt x="8944958" y="4599345"/>
                  <a:pt x="8940638" y="4603730"/>
                  <a:pt x="8935237" y="4603730"/>
                </a:cubicBezTo>
                <a:cubicBezTo>
                  <a:pt x="8929837" y="4603730"/>
                  <a:pt x="8925454" y="4599409"/>
                  <a:pt x="8925454" y="4594006"/>
                </a:cubicBezTo>
                <a:cubicBezTo>
                  <a:pt x="8925454" y="4588604"/>
                  <a:pt x="8929837" y="4584219"/>
                  <a:pt x="8935237" y="4584219"/>
                </a:cubicBezTo>
                <a:close/>
                <a:moveTo>
                  <a:pt x="8694009" y="4584219"/>
                </a:moveTo>
                <a:cubicBezTo>
                  <a:pt x="8699346" y="4584219"/>
                  <a:pt x="8703730" y="4588668"/>
                  <a:pt x="8703730" y="4594006"/>
                </a:cubicBezTo>
                <a:cubicBezTo>
                  <a:pt x="8703730" y="4599345"/>
                  <a:pt x="8699346" y="4603730"/>
                  <a:pt x="8694009" y="4603730"/>
                </a:cubicBezTo>
                <a:cubicBezTo>
                  <a:pt x="8688673" y="4603730"/>
                  <a:pt x="8684289" y="4599409"/>
                  <a:pt x="8684289" y="4594006"/>
                </a:cubicBezTo>
                <a:cubicBezTo>
                  <a:pt x="8684289" y="4588604"/>
                  <a:pt x="8688609" y="4584219"/>
                  <a:pt x="8694009" y="4584219"/>
                </a:cubicBezTo>
                <a:close/>
                <a:moveTo>
                  <a:pt x="8452781" y="4584219"/>
                </a:moveTo>
                <a:cubicBezTo>
                  <a:pt x="8458181" y="4584219"/>
                  <a:pt x="8462566" y="4588668"/>
                  <a:pt x="8462566" y="4594006"/>
                </a:cubicBezTo>
                <a:cubicBezTo>
                  <a:pt x="8462566" y="4599345"/>
                  <a:pt x="8458118" y="4603730"/>
                  <a:pt x="8452781" y="4603730"/>
                </a:cubicBezTo>
                <a:cubicBezTo>
                  <a:pt x="8447445" y="4603730"/>
                  <a:pt x="8443061" y="4599409"/>
                  <a:pt x="8443061" y="4594006"/>
                </a:cubicBezTo>
                <a:cubicBezTo>
                  <a:pt x="8443061" y="4588604"/>
                  <a:pt x="8447381" y="4584219"/>
                  <a:pt x="8452781" y="4584219"/>
                </a:cubicBezTo>
                <a:close/>
                <a:moveTo>
                  <a:pt x="8211553" y="4584219"/>
                </a:moveTo>
                <a:cubicBezTo>
                  <a:pt x="8216889" y="4584219"/>
                  <a:pt x="8221273" y="4588668"/>
                  <a:pt x="8221273" y="4594006"/>
                </a:cubicBezTo>
                <a:cubicBezTo>
                  <a:pt x="8221273" y="4599345"/>
                  <a:pt x="8216953" y="4603730"/>
                  <a:pt x="8211553" y="4603730"/>
                </a:cubicBezTo>
                <a:cubicBezTo>
                  <a:pt x="8206152" y="4603730"/>
                  <a:pt x="8201769" y="4599409"/>
                  <a:pt x="8201769" y="4594006"/>
                </a:cubicBezTo>
                <a:cubicBezTo>
                  <a:pt x="8201769" y="4588604"/>
                  <a:pt x="8206152" y="4584219"/>
                  <a:pt x="8211553" y="4584219"/>
                </a:cubicBezTo>
                <a:close/>
                <a:moveTo>
                  <a:pt x="7970260" y="4584219"/>
                </a:moveTo>
                <a:cubicBezTo>
                  <a:pt x="7975661" y="4584219"/>
                  <a:pt x="7980044" y="4588668"/>
                  <a:pt x="7980044" y="4594006"/>
                </a:cubicBezTo>
                <a:cubicBezTo>
                  <a:pt x="7980044" y="4599345"/>
                  <a:pt x="7975661" y="4603730"/>
                  <a:pt x="7970260" y="4603730"/>
                </a:cubicBezTo>
                <a:cubicBezTo>
                  <a:pt x="7964860" y="4603730"/>
                  <a:pt x="7960477" y="4599409"/>
                  <a:pt x="7960477" y="4594006"/>
                </a:cubicBezTo>
                <a:cubicBezTo>
                  <a:pt x="7960477" y="4588604"/>
                  <a:pt x="7964860" y="4584219"/>
                  <a:pt x="7970260" y="4584219"/>
                </a:cubicBezTo>
                <a:close/>
                <a:moveTo>
                  <a:pt x="7729032" y="4584219"/>
                </a:moveTo>
                <a:cubicBezTo>
                  <a:pt x="7734369" y="4584219"/>
                  <a:pt x="7738753" y="4588668"/>
                  <a:pt x="7738753" y="4594006"/>
                </a:cubicBezTo>
                <a:cubicBezTo>
                  <a:pt x="7738753" y="4599345"/>
                  <a:pt x="7734432" y="4603730"/>
                  <a:pt x="7729032" y="4603730"/>
                </a:cubicBezTo>
                <a:cubicBezTo>
                  <a:pt x="7723632" y="4603730"/>
                  <a:pt x="7719249" y="4599409"/>
                  <a:pt x="7719249" y="4594006"/>
                </a:cubicBezTo>
                <a:cubicBezTo>
                  <a:pt x="7719249" y="4588604"/>
                  <a:pt x="7723632" y="4584219"/>
                  <a:pt x="7729032" y="4584219"/>
                </a:cubicBezTo>
                <a:close/>
                <a:moveTo>
                  <a:pt x="7487803" y="4584219"/>
                </a:moveTo>
                <a:cubicBezTo>
                  <a:pt x="7493139" y="4584219"/>
                  <a:pt x="7497524" y="4588668"/>
                  <a:pt x="7497524" y="4594006"/>
                </a:cubicBezTo>
                <a:cubicBezTo>
                  <a:pt x="7497524" y="4599345"/>
                  <a:pt x="7493203" y="4603730"/>
                  <a:pt x="7487803" y="4603730"/>
                </a:cubicBezTo>
                <a:cubicBezTo>
                  <a:pt x="7482403" y="4603730"/>
                  <a:pt x="7478019" y="4599409"/>
                  <a:pt x="7478019" y="4594006"/>
                </a:cubicBezTo>
                <a:cubicBezTo>
                  <a:pt x="7478019" y="4588604"/>
                  <a:pt x="7482403" y="4584219"/>
                  <a:pt x="7487803" y="4584219"/>
                </a:cubicBezTo>
                <a:close/>
                <a:moveTo>
                  <a:pt x="7246575" y="4584219"/>
                </a:moveTo>
                <a:cubicBezTo>
                  <a:pt x="7251975" y="4584219"/>
                  <a:pt x="7256359" y="4588668"/>
                  <a:pt x="7256359" y="4594006"/>
                </a:cubicBezTo>
                <a:cubicBezTo>
                  <a:pt x="7256359" y="4599345"/>
                  <a:pt x="7251912" y="4603730"/>
                  <a:pt x="7246575" y="4603730"/>
                </a:cubicBezTo>
                <a:cubicBezTo>
                  <a:pt x="7241238" y="4603730"/>
                  <a:pt x="7236855" y="4599409"/>
                  <a:pt x="7236855" y="4594006"/>
                </a:cubicBezTo>
                <a:cubicBezTo>
                  <a:pt x="7236855" y="4588604"/>
                  <a:pt x="7241175" y="4584219"/>
                  <a:pt x="7246575" y="4584219"/>
                </a:cubicBezTo>
                <a:close/>
                <a:moveTo>
                  <a:pt x="7005346" y="4584219"/>
                </a:moveTo>
                <a:cubicBezTo>
                  <a:pt x="7010746" y="4584219"/>
                  <a:pt x="7015130" y="4588668"/>
                  <a:pt x="7015130" y="4594006"/>
                </a:cubicBezTo>
                <a:cubicBezTo>
                  <a:pt x="7015130" y="4599345"/>
                  <a:pt x="7010683" y="4603730"/>
                  <a:pt x="7005346" y="4603730"/>
                </a:cubicBezTo>
                <a:cubicBezTo>
                  <a:pt x="7000009" y="4603730"/>
                  <a:pt x="6995626" y="4599409"/>
                  <a:pt x="6995626" y="4594006"/>
                </a:cubicBezTo>
                <a:cubicBezTo>
                  <a:pt x="6995626" y="4588604"/>
                  <a:pt x="6999946" y="4584219"/>
                  <a:pt x="7005346" y="4584219"/>
                </a:cubicBezTo>
                <a:close/>
                <a:moveTo>
                  <a:pt x="6764118" y="4584219"/>
                </a:moveTo>
                <a:cubicBezTo>
                  <a:pt x="6769518" y="4584219"/>
                  <a:pt x="6773902" y="4588668"/>
                  <a:pt x="6773902" y="4594006"/>
                </a:cubicBezTo>
                <a:cubicBezTo>
                  <a:pt x="6773902" y="4599345"/>
                  <a:pt x="6769518" y="4603730"/>
                  <a:pt x="6764118" y="4603730"/>
                </a:cubicBezTo>
                <a:cubicBezTo>
                  <a:pt x="6758718" y="4603730"/>
                  <a:pt x="6754335" y="4599409"/>
                  <a:pt x="6754335" y="4594006"/>
                </a:cubicBezTo>
                <a:cubicBezTo>
                  <a:pt x="6754335" y="4588604"/>
                  <a:pt x="6758718" y="4584219"/>
                  <a:pt x="6764118" y="4584219"/>
                </a:cubicBezTo>
                <a:close/>
                <a:moveTo>
                  <a:pt x="6522889" y="4584219"/>
                </a:moveTo>
                <a:cubicBezTo>
                  <a:pt x="6528225" y="4584219"/>
                  <a:pt x="6532610" y="4588668"/>
                  <a:pt x="6532610" y="4594006"/>
                </a:cubicBezTo>
                <a:cubicBezTo>
                  <a:pt x="6532610" y="4599345"/>
                  <a:pt x="6528289" y="4603730"/>
                  <a:pt x="6522889" y="4603730"/>
                </a:cubicBezTo>
                <a:cubicBezTo>
                  <a:pt x="6517489" y="4603730"/>
                  <a:pt x="6513105" y="4599409"/>
                  <a:pt x="6513105" y="4594006"/>
                </a:cubicBezTo>
                <a:cubicBezTo>
                  <a:pt x="6513105" y="4588604"/>
                  <a:pt x="6517489" y="4584219"/>
                  <a:pt x="6522889" y="4584219"/>
                </a:cubicBezTo>
                <a:close/>
                <a:moveTo>
                  <a:pt x="6281661" y="4584219"/>
                </a:moveTo>
                <a:cubicBezTo>
                  <a:pt x="6286997" y="4584219"/>
                  <a:pt x="6291381" y="4588668"/>
                  <a:pt x="6291381" y="4594006"/>
                </a:cubicBezTo>
                <a:cubicBezTo>
                  <a:pt x="6291381" y="4599345"/>
                  <a:pt x="6287061" y="4603730"/>
                  <a:pt x="6281661" y="4603730"/>
                </a:cubicBezTo>
                <a:cubicBezTo>
                  <a:pt x="6276261" y="4603730"/>
                  <a:pt x="6271877" y="4599409"/>
                  <a:pt x="6271877" y="4594006"/>
                </a:cubicBezTo>
                <a:cubicBezTo>
                  <a:pt x="6271877" y="4588604"/>
                  <a:pt x="6276261" y="4584219"/>
                  <a:pt x="6281661" y="4584219"/>
                </a:cubicBezTo>
                <a:close/>
                <a:moveTo>
                  <a:pt x="6040432" y="4584219"/>
                </a:moveTo>
                <a:cubicBezTo>
                  <a:pt x="6045832" y="4584219"/>
                  <a:pt x="6050216" y="4588668"/>
                  <a:pt x="6050216" y="4594006"/>
                </a:cubicBezTo>
                <a:cubicBezTo>
                  <a:pt x="6050216" y="4599345"/>
                  <a:pt x="6045769" y="4603730"/>
                  <a:pt x="6040432" y="4603730"/>
                </a:cubicBezTo>
                <a:cubicBezTo>
                  <a:pt x="6035095" y="4603730"/>
                  <a:pt x="6030712" y="4599409"/>
                  <a:pt x="6030712" y="4594006"/>
                </a:cubicBezTo>
                <a:cubicBezTo>
                  <a:pt x="6030712" y="4588604"/>
                  <a:pt x="6035032" y="4584219"/>
                  <a:pt x="6040432" y="4584219"/>
                </a:cubicBezTo>
                <a:close/>
                <a:moveTo>
                  <a:pt x="5799205" y="4584219"/>
                </a:moveTo>
                <a:cubicBezTo>
                  <a:pt x="5804606" y="4584219"/>
                  <a:pt x="5808989" y="4588668"/>
                  <a:pt x="5808989" y="4594006"/>
                </a:cubicBezTo>
                <a:cubicBezTo>
                  <a:pt x="5808989" y="4599345"/>
                  <a:pt x="5804542" y="4603730"/>
                  <a:pt x="5799205" y="4603730"/>
                </a:cubicBezTo>
                <a:cubicBezTo>
                  <a:pt x="5793870" y="4603730"/>
                  <a:pt x="5789486" y="4599409"/>
                  <a:pt x="5789486" y="4594006"/>
                </a:cubicBezTo>
                <a:cubicBezTo>
                  <a:pt x="5789486" y="4588604"/>
                  <a:pt x="5793806" y="4584219"/>
                  <a:pt x="5799205" y="4584219"/>
                </a:cubicBezTo>
                <a:close/>
                <a:moveTo>
                  <a:pt x="5557991" y="4584219"/>
                </a:moveTo>
                <a:cubicBezTo>
                  <a:pt x="5563392" y="4584219"/>
                  <a:pt x="5567774" y="4588668"/>
                  <a:pt x="5567774" y="4594006"/>
                </a:cubicBezTo>
                <a:cubicBezTo>
                  <a:pt x="5567774" y="4599345"/>
                  <a:pt x="5563392" y="4603730"/>
                  <a:pt x="5557991" y="4603730"/>
                </a:cubicBezTo>
                <a:cubicBezTo>
                  <a:pt x="5552592" y="4603730"/>
                  <a:pt x="5548208" y="4599409"/>
                  <a:pt x="5548208" y="4594006"/>
                </a:cubicBezTo>
                <a:cubicBezTo>
                  <a:pt x="5548208" y="4588604"/>
                  <a:pt x="5552592" y="4584219"/>
                  <a:pt x="5557991" y="4584219"/>
                </a:cubicBezTo>
                <a:close/>
                <a:moveTo>
                  <a:pt x="5316710" y="4584219"/>
                </a:moveTo>
                <a:cubicBezTo>
                  <a:pt x="5322044" y="4584219"/>
                  <a:pt x="5326429" y="4588668"/>
                  <a:pt x="5326429" y="4594006"/>
                </a:cubicBezTo>
                <a:cubicBezTo>
                  <a:pt x="5326429" y="4599345"/>
                  <a:pt x="5322105" y="4603730"/>
                  <a:pt x="5316710" y="4603730"/>
                </a:cubicBezTo>
                <a:cubicBezTo>
                  <a:pt x="5311316" y="4603730"/>
                  <a:pt x="5306924" y="4599409"/>
                  <a:pt x="5306924" y="4594006"/>
                </a:cubicBezTo>
                <a:cubicBezTo>
                  <a:pt x="5306924" y="4588604"/>
                  <a:pt x="5311316" y="4584219"/>
                  <a:pt x="5316710" y="4584219"/>
                </a:cubicBezTo>
                <a:close/>
                <a:moveTo>
                  <a:pt x="5075486" y="4584219"/>
                </a:moveTo>
                <a:cubicBezTo>
                  <a:pt x="5080820" y="4584219"/>
                  <a:pt x="5085202" y="4588668"/>
                  <a:pt x="5085202" y="4594006"/>
                </a:cubicBezTo>
                <a:cubicBezTo>
                  <a:pt x="5085202" y="4599345"/>
                  <a:pt x="5080883" y="4603730"/>
                  <a:pt x="5075486" y="4603730"/>
                </a:cubicBezTo>
                <a:cubicBezTo>
                  <a:pt x="5070087" y="4603730"/>
                  <a:pt x="5065705" y="4599409"/>
                  <a:pt x="5065705" y="4594006"/>
                </a:cubicBezTo>
                <a:cubicBezTo>
                  <a:pt x="5065705" y="4588604"/>
                  <a:pt x="5070087" y="4584219"/>
                  <a:pt x="5075486" y="4584219"/>
                </a:cubicBezTo>
                <a:close/>
                <a:moveTo>
                  <a:pt x="4834252" y="4584219"/>
                </a:moveTo>
                <a:cubicBezTo>
                  <a:pt x="4839658" y="4584219"/>
                  <a:pt x="4844040" y="4588668"/>
                  <a:pt x="4844040" y="4594006"/>
                </a:cubicBezTo>
                <a:cubicBezTo>
                  <a:pt x="4844040" y="4599345"/>
                  <a:pt x="4839595" y="4603730"/>
                  <a:pt x="4834252" y="4603730"/>
                </a:cubicBezTo>
                <a:cubicBezTo>
                  <a:pt x="4828917" y="4603730"/>
                  <a:pt x="4824534" y="4599409"/>
                  <a:pt x="4824534" y="4594006"/>
                </a:cubicBezTo>
                <a:cubicBezTo>
                  <a:pt x="4824534" y="4588604"/>
                  <a:pt x="4828853" y="4584219"/>
                  <a:pt x="4834252" y="4584219"/>
                </a:cubicBezTo>
                <a:close/>
                <a:moveTo>
                  <a:pt x="4593019" y="4584219"/>
                </a:moveTo>
                <a:cubicBezTo>
                  <a:pt x="4598416" y="4584219"/>
                  <a:pt x="4602795" y="4588668"/>
                  <a:pt x="4602795" y="4594006"/>
                </a:cubicBezTo>
                <a:cubicBezTo>
                  <a:pt x="4602795" y="4599345"/>
                  <a:pt x="4598353" y="4603730"/>
                  <a:pt x="4593019" y="4603730"/>
                </a:cubicBezTo>
                <a:cubicBezTo>
                  <a:pt x="4587686" y="4603730"/>
                  <a:pt x="4583304" y="4599409"/>
                  <a:pt x="4583304" y="4594006"/>
                </a:cubicBezTo>
                <a:cubicBezTo>
                  <a:pt x="4583304" y="4588604"/>
                  <a:pt x="4587622" y="4584219"/>
                  <a:pt x="4593019" y="4584219"/>
                </a:cubicBezTo>
                <a:close/>
                <a:moveTo>
                  <a:pt x="4351806" y="4584219"/>
                </a:moveTo>
                <a:cubicBezTo>
                  <a:pt x="4357195" y="4584219"/>
                  <a:pt x="4361580" y="4588668"/>
                  <a:pt x="4361580" y="4594006"/>
                </a:cubicBezTo>
                <a:cubicBezTo>
                  <a:pt x="4361580" y="4599345"/>
                  <a:pt x="4357195" y="4603730"/>
                  <a:pt x="4351806" y="4603730"/>
                </a:cubicBezTo>
                <a:cubicBezTo>
                  <a:pt x="4346397" y="4603730"/>
                  <a:pt x="4342006" y="4599409"/>
                  <a:pt x="4342006" y="4594006"/>
                </a:cubicBezTo>
                <a:cubicBezTo>
                  <a:pt x="4342006" y="4588604"/>
                  <a:pt x="4346397" y="4584219"/>
                  <a:pt x="4351806" y="4584219"/>
                </a:cubicBezTo>
                <a:close/>
                <a:moveTo>
                  <a:pt x="4110581" y="4584219"/>
                </a:moveTo>
                <a:cubicBezTo>
                  <a:pt x="4115986" y="4584219"/>
                  <a:pt x="4120362" y="4588668"/>
                  <a:pt x="4120362" y="4594006"/>
                </a:cubicBezTo>
                <a:cubicBezTo>
                  <a:pt x="4120362" y="4599345"/>
                  <a:pt x="4115986" y="4603730"/>
                  <a:pt x="4110581" y="4603730"/>
                </a:cubicBezTo>
                <a:cubicBezTo>
                  <a:pt x="4105180" y="4603730"/>
                  <a:pt x="4100799" y="4599409"/>
                  <a:pt x="4100799" y="4594006"/>
                </a:cubicBezTo>
                <a:cubicBezTo>
                  <a:pt x="4100799" y="4588604"/>
                  <a:pt x="4105180" y="4584219"/>
                  <a:pt x="4110581" y="4584219"/>
                </a:cubicBezTo>
                <a:close/>
                <a:moveTo>
                  <a:pt x="3869431" y="4584219"/>
                </a:moveTo>
                <a:cubicBezTo>
                  <a:pt x="3874765" y="4584219"/>
                  <a:pt x="3879151" y="4588668"/>
                  <a:pt x="3879151" y="4594006"/>
                </a:cubicBezTo>
                <a:cubicBezTo>
                  <a:pt x="3879151" y="4599345"/>
                  <a:pt x="3874828" y="4603730"/>
                  <a:pt x="3869431" y="4603730"/>
                </a:cubicBezTo>
                <a:cubicBezTo>
                  <a:pt x="3864032" y="4603730"/>
                  <a:pt x="3859648" y="4599409"/>
                  <a:pt x="3859648" y="4594006"/>
                </a:cubicBezTo>
                <a:cubicBezTo>
                  <a:pt x="3859648" y="4588604"/>
                  <a:pt x="3864032" y="4584219"/>
                  <a:pt x="3869431" y="4584219"/>
                </a:cubicBezTo>
                <a:close/>
                <a:moveTo>
                  <a:pt x="3628212" y="4584219"/>
                </a:moveTo>
                <a:cubicBezTo>
                  <a:pt x="3633533" y="4584219"/>
                  <a:pt x="3637936" y="4588668"/>
                  <a:pt x="3637936" y="4594006"/>
                </a:cubicBezTo>
                <a:cubicBezTo>
                  <a:pt x="3637936" y="4599345"/>
                  <a:pt x="3633597" y="4603730"/>
                  <a:pt x="3628212" y="4603730"/>
                </a:cubicBezTo>
                <a:cubicBezTo>
                  <a:pt x="3622815" y="4603730"/>
                  <a:pt x="3618432" y="4599409"/>
                  <a:pt x="3618432" y="4594006"/>
                </a:cubicBezTo>
                <a:cubicBezTo>
                  <a:pt x="3618432" y="4588604"/>
                  <a:pt x="3622815" y="4584219"/>
                  <a:pt x="3628212" y="4584219"/>
                </a:cubicBezTo>
                <a:close/>
                <a:moveTo>
                  <a:pt x="3386959" y="4584219"/>
                </a:moveTo>
                <a:cubicBezTo>
                  <a:pt x="3392360" y="4584219"/>
                  <a:pt x="3396744" y="4588668"/>
                  <a:pt x="3396744" y="4594006"/>
                </a:cubicBezTo>
                <a:cubicBezTo>
                  <a:pt x="3396744" y="4599345"/>
                  <a:pt x="3392296" y="4603730"/>
                  <a:pt x="3386959" y="4603730"/>
                </a:cubicBezTo>
                <a:cubicBezTo>
                  <a:pt x="3381621" y="4603730"/>
                  <a:pt x="3377237" y="4599409"/>
                  <a:pt x="3377237" y="4594006"/>
                </a:cubicBezTo>
                <a:cubicBezTo>
                  <a:pt x="3377237" y="4588604"/>
                  <a:pt x="3381558" y="4584219"/>
                  <a:pt x="3386959" y="4584219"/>
                </a:cubicBezTo>
                <a:close/>
                <a:moveTo>
                  <a:pt x="3145752" y="4584219"/>
                </a:moveTo>
                <a:cubicBezTo>
                  <a:pt x="3151150" y="4584219"/>
                  <a:pt x="3155533" y="4588668"/>
                  <a:pt x="3155533" y="4594006"/>
                </a:cubicBezTo>
                <a:cubicBezTo>
                  <a:pt x="3155533" y="4599345"/>
                  <a:pt x="3151087" y="4603730"/>
                  <a:pt x="3145752" y="4603730"/>
                </a:cubicBezTo>
                <a:cubicBezTo>
                  <a:pt x="3140416" y="4603730"/>
                  <a:pt x="3136033" y="4599409"/>
                  <a:pt x="3136033" y="4594006"/>
                </a:cubicBezTo>
                <a:cubicBezTo>
                  <a:pt x="3136033" y="4588604"/>
                  <a:pt x="3140352" y="4584219"/>
                  <a:pt x="3145752" y="4584219"/>
                </a:cubicBezTo>
                <a:close/>
                <a:moveTo>
                  <a:pt x="2904574" y="4584219"/>
                </a:moveTo>
                <a:cubicBezTo>
                  <a:pt x="2909973" y="4584219"/>
                  <a:pt x="2914356" y="4588668"/>
                  <a:pt x="2914356" y="4594006"/>
                </a:cubicBezTo>
                <a:cubicBezTo>
                  <a:pt x="2914356" y="4599345"/>
                  <a:pt x="2909973" y="4603730"/>
                  <a:pt x="2904574" y="4603730"/>
                </a:cubicBezTo>
                <a:cubicBezTo>
                  <a:pt x="2899175" y="4603730"/>
                  <a:pt x="2894792" y="4599409"/>
                  <a:pt x="2894792" y="4594006"/>
                </a:cubicBezTo>
                <a:cubicBezTo>
                  <a:pt x="2894792" y="4588604"/>
                  <a:pt x="2899175" y="4584219"/>
                  <a:pt x="2904574" y="4584219"/>
                </a:cubicBezTo>
                <a:close/>
                <a:moveTo>
                  <a:pt x="2663275" y="4584219"/>
                </a:moveTo>
                <a:cubicBezTo>
                  <a:pt x="2668613" y="4584219"/>
                  <a:pt x="2673000" y="4588668"/>
                  <a:pt x="2673000" y="4594006"/>
                </a:cubicBezTo>
                <a:cubicBezTo>
                  <a:pt x="2673000" y="4599345"/>
                  <a:pt x="2668677" y="4603730"/>
                  <a:pt x="2663275" y="4603730"/>
                </a:cubicBezTo>
                <a:cubicBezTo>
                  <a:pt x="2657877" y="4603730"/>
                  <a:pt x="2653493" y="4599409"/>
                  <a:pt x="2653493" y="4594006"/>
                </a:cubicBezTo>
                <a:cubicBezTo>
                  <a:pt x="2653493" y="4588604"/>
                  <a:pt x="2657877" y="4584219"/>
                  <a:pt x="2663275" y="4584219"/>
                </a:cubicBezTo>
                <a:close/>
                <a:moveTo>
                  <a:pt x="2422038" y="4584219"/>
                </a:moveTo>
                <a:cubicBezTo>
                  <a:pt x="2427372" y="4584219"/>
                  <a:pt x="2431755" y="4588668"/>
                  <a:pt x="2431755" y="4594006"/>
                </a:cubicBezTo>
                <a:cubicBezTo>
                  <a:pt x="2431755" y="4599345"/>
                  <a:pt x="2427436" y="4603730"/>
                  <a:pt x="2422038" y="4603730"/>
                </a:cubicBezTo>
                <a:cubicBezTo>
                  <a:pt x="2416641" y="4603730"/>
                  <a:pt x="2412258" y="4599409"/>
                  <a:pt x="2412258" y="4594006"/>
                </a:cubicBezTo>
                <a:cubicBezTo>
                  <a:pt x="2412258" y="4588604"/>
                  <a:pt x="2416641" y="4584219"/>
                  <a:pt x="2422038" y="4584219"/>
                </a:cubicBezTo>
                <a:close/>
                <a:moveTo>
                  <a:pt x="2180796" y="4584219"/>
                </a:moveTo>
                <a:cubicBezTo>
                  <a:pt x="2186202" y="4584219"/>
                  <a:pt x="2190581" y="4588668"/>
                  <a:pt x="2190581" y="4594006"/>
                </a:cubicBezTo>
                <a:cubicBezTo>
                  <a:pt x="2190581" y="4599345"/>
                  <a:pt x="2186136" y="4603730"/>
                  <a:pt x="2180796" y="4603730"/>
                </a:cubicBezTo>
                <a:cubicBezTo>
                  <a:pt x="2175475" y="4603730"/>
                  <a:pt x="2171085" y="4599409"/>
                  <a:pt x="2171085" y="4594006"/>
                </a:cubicBezTo>
                <a:cubicBezTo>
                  <a:pt x="2171085" y="4588604"/>
                  <a:pt x="2175412" y="4584219"/>
                  <a:pt x="2180796" y="4584219"/>
                </a:cubicBezTo>
                <a:close/>
                <a:moveTo>
                  <a:pt x="1939583" y="4584219"/>
                </a:moveTo>
                <a:cubicBezTo>
                  <a:pt x="1944982" y="4584219"/>
                  <a:pt x="1949366" y="4588668"/>
                  <a:pt x="1949366" y="4594006"/>
                </a:cubicBezTo>
                <a:cubicBezTo>
                  <a:pt x="1949366" y="4599345"/>
                  <a:pt x="1944920" y="4603730"/>
                  <a:pt x="1939583" y="4603730"/>
                </a:cubicBezTo>
                <a:cubicBezTo>
                  <a:pt x="1934247" y="4603730"/>
                  <a:pt x="1929861" y="4599409"/>
                  <a:pt x="1929861" y="4594006"/>
                </a:cubicBezTo>
                <a:cubicBezTo>
                  <a:pt x="1929861" y="4588604"/>
                  <a:pt x="1934184" y="4584219"/>
                  <a:pt x="1939583" y="4584219"/>
                </a:cubicBezTo>
                <a:close/>
                <a:moveTo>
                  <a:pt x="1698332" y="4584219"/>
                </a:moveTo>
                <a:cubicBezTo>
                  <a:pt x="1703734" y="4584219"/>
                  <a:pt x="1708118" y="4588668"/>
                  <a:pt x="1708118" y="4594006"/>
                </a:cubicBezTo>
                <a:cubicBezTo>
                  <a:pt x="1708118" y="4599345"/>
                  <a:pt x="1703734" y="4603730"/>
                  <a:pt x="1698332" y="4603730"/>
                </a:cubicBezTo>
                <a:cubicBezTo>
                  <a:pt x="1692931" y="4603730"/>
                  <a:pt x="1688548" y="4599409"/>
                  <a:pt x="1688548" y="4594006"/>
                </a:cubicBezTo>
                <a:cubicBezTo>
                  <a:pt x="1688548" y="4588604"/>
                  <a:pt x="1692931" y="4584219"/>
                  <a:pt x="1698332" y="4584219"/>
                </a:cubicBezTo>
                <a:close/>
                <a:moveTo>
                  <a:pt x="1457108" y="4584219"/>
                </a:moveTo>
                <a:cubicBezTo>
                  <a:pt x="1462444" y="4584219"/>
                  <a:pt x="1466828" y="4588668"/>
                  <a:pt x="1466828" y="4594006"/>
                </a:cubicBezTo>
                <a:cubicBezTo>
                  <a:pt x="1466828" y="4599345"/>
                  <a:pt x="1462508" y="4603730"/>
                  <a:pt x="1457108" y="4603730"/>
                </a:cubicBezTo>
                <a:cubicBezTo>
                  <a:pt x="1451708" y="4603730"/>
                  <a:pt x="1447324" y="4599409"/>
                  <a:pt x="1447324" y="4594006"/>
                </a:cubicBezTo>
                <a:cubicBezTo>
                  <a:pt x="1447324" y="4588604"/>
                  <a:pt x="1451708" y="4584219"/>
                  <a:pt x="1457108" y="4584219"/>
                </a:cubicBezTo>
                <a:close/>
                <a:moveTo>
                  <a:pt x="1215886" y="4584219"/>
                </a:moveTo>
                <a:cubicBezTo>
                  <a:pt x="1221286" y="4584219"/>
                  <a:pt x="1225670" y="4588668"/>
                  <a:pt x="1225670" y="4594006"/>
                </a:cubicBezTo>
                <a:cubicBezTo>
                  <a:pt x="1225670" y="4599345"/>
                  <a:pt x="1221223" y="4603730"/>
                  <a:pt x="1215886" y="4603730"/>
                </a:cubicBezTo>
                <a:cubicBezTo>
                  <a:pt x="1210551" y="4603730"/>
                  <a:pt x="1206167" y="4599409"/>
                  <a:pt x="1206167" y="4594006"/>
                </a:cubicBezTo>
                <a:cubicBezTo>
                  <a:pt x="1206167" y="4588604"/>
                  <a:pt x="1210487" y="4584219"/>
                  <a:pt x="1215886" y="4584219"/>
                </a:cubicBezTo>
                <a:close/>
                <a:moveTo>
                  <a:pt x="974666" y="4584219"/>
                </a:moveTo>
                <a:cubicBezTo>
                  <a:pt x="980066" y="4584219"/>
                  <a:pt x="984450" y="4588668"/>
                  <a:pt x="984450" y="4594006"/>
                </a:cubicBezTo>
                <a:cubicBezTo>
                  <a:pt x="984450" y="4599345"/>
                  <a:pt x="980003" y="4603730"/>
                  <a:pt x="974666" y="4603730"/>
                </a:cubicBezTo>
                <a:cubicBezTo>
                  <a:pt x="969330" y="4603730"/>
                  <a:pt x="964947" y="4599409"/>
                  <a:pt x="964947" y="4594006"/>
                </a:cubicBezTo>
                <a:cubicBezTo>
                  <a:pt x="964947" y="4588604"/>
                  <a:pt x="969266" y="4584219"/>
                  <a:pt x="974666" y="4584219"/>
                </a:cubicBezTo>
                <a:close/>
                <a:moveTo>
                  <a:pt x="733446" y="4584219"/>
                </a:moveTo>
                <a:cubicBezTo>
                  <a:pt x="738782" y="4584219"/>
                  <a:pt x="743166" y="4588668"/>
                  <a:pt x="743166" y="4594006"/>
                </a:cubicBezTo>
                <a:cubicBezTo>
                  <a:pt x="743166" y="4599345"/>
                  <a:pt x="738846" y="4603730"/>
                  <a:pt x="733446" y="4603730"/>
                </a:cubicBezTo>
                <a:cubicBezTo>
                  <a:pt x="728047" y="4603730"/>
                  <a:pt x="723663" y="4599409"/>
                  <a:pt x="723663" y="4594006"/>
                </a:cubicBezTo>
                <a:cubicBezTo>
                  <a:pt x="723663" y="4588604"/>
                  <a:pt x="728047" y="4584219"/>
                  <a:pt x="733446" y="4584219"/>
                </a:cubicBezTo>
                <a:close/>
                <a:moveTo>
                  <a:pt x="492226" y="4584219"/>
                </a:moveTo>
                <a:cubicBezTo>
                  <a:pt x="497562" y="4584219"/>
                  <a:pt x="501946" y="4588668"/>
                  <a:pt x="501946" y="4594006"/>
                </a:cubicBezTo>
                <a:cubicBezTo>
                  <a:pt x="501946" y="4599345"/>
                  <a:pt x="497626" y="4603730"/>
                  <a:pt x="492226" y="4603730"/>
                </a:cubicBezTo>
                <a:cubicBezTo>
                  <a:pt x="486826" y="4603730"/>
                  <a:pt x="482442" y="4599409"/>
                  <a:pt x="482442" y="4594006"/>
                </a:cubicBezTo>
                <a:cubicBezTo>
                  <a:pt x="482442" y="4588604"/>
                  <a:pt x="486826" y="4584219"/>
                  <a:pt x="492226" y="4584219"/>
                </a:cubicBezTo>
                <a:close/>
                <a:moveTo>
                  <a:pt x="251006" y="4584219"/>
                </a:moveTo>
                <a:cubicBezTo>
                  <a:pt x="256406" y="4584219"/>
                  <a:pt x="260790" y="4588668"/>
                  <a:pt x="260790" y="4594006"/>
                </a:cubicBezTo>
                <a:cubicBezTo>
                  <a:pt x="260790" y="4599345"/>
                  <a:pt x="256343" y="4603730"/>
                  <a:pt x="251006" y="4603730"/>
                </a:cubicBezTo>
                <a:cubicBezTo>
                  <a:pt x="245670" y="4603730"/>
                  <a:pt x="241286" y="4599409"/>
                  <a:pt x="241286" y="4594006"/>
                </a:cubicBezTo>
                <a:cubicBezTo>
                  <a:pt x="241286" y="4588604"/>
                  <a:pt x="245606" y="4584219"/>
                  <a:pt x="251006" y="4584219"/>
                </a:cubicBezTo>
                <a:close/>
                <a:moveTo>
                  <a:pt x="9723" y="4584219"/>
                </a:moveTo>
                <a:cubicBezTo>
                  <a:pt x="15123" y="4584219"/>
                  <a:pt x="19507" y="4588668"/>
                  <a:pt x="19507" y="4594006"/>
                </a:cubicBezTo>
                <a:cubicBezTo>
                  <a:pt x="19507" y="4599345"/>
                  <a:pt x="15060" y="4603730"/>
                  <a:pt x="9723" y="4603730"/>
                </a:cubicBezTo>
                <a:cubicBezTo>
                  <a:pt x="4387" y="4603730"/>
                  <a:pt x="3" y="4599409"/>
                  <a:pt x="3" y="4594006"/>
                </a:cubicBezTo>
                <a:cubicBezTo>
                  <a:pt x="3" y="4588604"/>
                  <a:pt x="4323" y="4584219"/>
                  <a:pt x="9723" y="4584219"/>
                </a:cubicBezTo>
                <a:close/>
                <a:moveTo>
                  <a:pt x="11820259" y="4342968"/>
                </a:moveTo>
                <a:cubicBezTo>
                  <a:pt x="11825659" y="4342968"/>
                  <a:pt x="11830043" y="4347290"/>
                  <a:pt x="11830043" y="4352692"/>
                </a:cubicBezTo>
                <a:cubicBezTo>
                  <a:pt x="11830043" y="4358094"/>
                  <a:pt x="11825596" y="4362479"/>
                  <a:pt x="11820259" y="4362479"/>
                </a:cubicBezTo>
                <a:cubicBezTo>
                  <a:pt x="11814922" y="4362479"/>
                  <a:pt x="11810539" y="4358030"/>
                  <a:pt x="11810539" y="4352692"/>
                </a:cubicBezTo>
                <a:cubicBezTo>
                  <a:pt x="11810539" y="4347353"/>
                  <a:pt x="11814859" y="4342968"/>
                  <a:pt x="11820259" y="4342968"/>
                </a:cubicBezTo>
                <a:close/>
                <a:moveTo>
                  <a:pt x="11579030" y="4342968"/>
                </a:moveTo>
                <a:cubicBezTo>
                  <a:pt x="11584430" y="4342968"/>
                  <a:pt x="11588815" y="4347290"/>
                  <a:pt x="11588815" y="4352692"/>
                </a:cubicBezTo>
                <a:cubicBezTo>
                  <a:pt x="11588815" y="4358094"/>
                  <a:pt x="11584367" y="4362479"/>
                  <a:pt x="11579030" y="4362479"/>
                </a:cubicBezTo>
                <a:cubicBezTo>
                  <a:pt x="11573694" y="4362479"/>
                  <a:pt x="11569310" y="4358030"/>
                  <a:pt x="11569310" y="4352692"/>
                </a:cubicBezTo>
                <a:cubicBezTo>
                  <a:pt x="11569310" y="4347353"/>
                  <a:pt x="11573630" y="4342968"/>
                  <a:pt x="11579030" y="4342968"/>
                </a:cubicBezTo>
                <a:close/>
                <a:moveTo>
                  <a:pt x="11337802" y="4342968"/>
                </a:moveTo>
                <a:cubicBezTo>
                  <a:pt x="11343202" y="4342968"/>
                  <a:pt x="11347587" y="4347290"/>
                  <a:pt x="11347587" y="4352692"/>
                </a:cubicBezTo>
                <a:cubicBezTo>
                  <a:pt x="11347587" y="4358094"/>
                  <a:pt x="11343139" y="4362479"/>
                  <a:pt x="11337802" y="4362479"/>
                </a:cubicBezTo>
                <a:cubicBezTo>
                  <a:pt x="11332466" y="4362479"/>
                  <a:pt x="11328082" y="4358030"/>
                  <a:pt x="11328082" y="4352692"/>
                </a:cubicBezTo>
                <a:cubicBezTo>
                  <a:pt x="11328082" y="4347353"/>
                  <a:pt x="11332402" y="4342968"/>
                  <a:pt x="11337802" y="4342968"/>
                </a:cubicBezTo>
                <a:close/>
                <a:moveTo>
                  <a:pt x="11096574" y="4342968"/>
                </a:moveTo>
                <a:cubicBezTo>
                  <a:pt x="11101910" y="4342968"/>
                  <a:pt x="11106294" y="4347290"/>
                  <a:pt x="11106294" y="4352692"/>
                </a:cubicBezTo>
                <a:cubicBezTo>
                  <a:pt x="11106294" y="4358094"/>
                  <a:pt x="11101974" y="4362479"/>
                  <a:pt x="11096574" y="4362479"/>
                </a:cubicBezTo>
                <a:cubicBezTo>
                  <a:pt x="11091174" y="4362479"/>
                  <a:pt x="11086790" y="4358030"/>
                  <a:pt x="11086790" y="4352692"/>
                </a:cubicBezTo>
                <a:cubicBezTo>
                  <a:pt x="11086790" y="4347353"/>
                  <a:pt x="11091174" y="4342968"/>
                  <a:pt x="11096574" y="4342968"/>
                </a:cubicBezTo>
                <a:close/>
                <a:moveTo>
                  <a:pt x="10855345" y="4342968"/>
                </a:moveTo>
                <a:cubicBezTo>
                  <a:pt x="10860682" y="4342968"/>
                  <a:pt x="10865065" y="4347290"/>
                  <a:pt x="10865065" y="4352692"/>
                </a:cubicBezTo>
                <a:cubicBezTo>
                  <a:pt x="10865065" y="4358094"/>
                  <a:pt x="10860682" y="4362479"/>
                  <a:pt x="10855345" y="4362479"/>
                </a:cubicBezTo>
                <a:cubicBezTo>
                  <a:pt x="10850008" y="4362479"/>
                  <a:pt x="10845625" y="4358030"/>
                  <a:pt x="10845625" y="4352692"/>
                </a:cubicBezTo>
                <a:cubicBezTo>
                  <a:pt x="10845625" y="4347353"/>
                  <a:pt x="10849945" y="4342968"/>
                  <a:pt x="10855345" y="4342968"/>
                </a:cubicBezTo>
                <a:close/>
                <a:moveTo>
                  <a:pt x="10614116" y="4342968"/>
                </a:moveTo>
                <a:cubicBezTo>
                  <a:pt x="10619516" y="4342968"/>
                  <a:pt x="10623901" y="4347290"/>
                  <a:pt x="10623901" y="4352692"/>
                </a:cubicBezTo>
                <a:cubicBezTo>
                  <a:pt x="10623901" y="4358094"/>
                  <a:pt x="10619454" y="4362479"/>
                  <a:pt x="10614116" y="4362479"/>
                </a:cubicBezTo>
                <a:cubicBezTo>
                  <a:pt x="10608780" y="4362479"/>
                  <a:pt x="10604396" y="4358030"/>
                  <a:pt x="10604396" y="4352692"/>
                </a:cubicBezTo>
                <a:cubicBezTo>
                  <a:pt x="10604396" y="4347353"/>
                  <a:pt x="10608716" y="4342968"/>
                  <a:pt x="10614116" y="4342968"/>
                </a:cubicBezTo>
                <a:close/>
                <a:moveTo>
                  <a:pt x="10372888" y="4342968"/>
                </a:moveTo>
                <a:cubicBezTo>
                  <a:pt x="10378288" y="4342968"/>
                  <a:pt x="10382673" y="4347290"/>
                  <a:pt x="10382673" y="4352692"/>
                </a:cubicBezTo>
                <a:cubicBezTo>
                  <a:pt x="10382673" y="4358094"/>
                  <a:pt x="10378225" y="4362479"/>
                  <a:pt x="10372888" y="4362479"/>
                </a:cubicBezTo>
                <a:cubicBezTo>
                  <a:pt x="10367552" y="4362479"/>
                  <a:pt x="10363168" y="4358030"/>
                  <a:pt x="10363168" y="4352692"/>
                </a:cubicBezTo>
                <a:cubicBezTo>
                  <a:pt x="10363168" y="4347353"/>
                  <a:pt x="10367488" y="4342968"/>
                  <a:pt x="10372888" y="4342968"/>
                </a:cubicBezTo>
                <a:close/>
                <a:moveTo>
                  <a:pt x="10131660" y="4342968"/>
                </a:moveTo>
                <a:cubicBezTo>
                  <a:pt x="10137060" y="4342968"/>
                  <a:pt x="10141444" y="4347290"/>
                  <a:pt x="10141444" y="4352692"/>
                </a:cubicBezTo>
                <a:cubicBezTo>
                  <a:pt x="10141444" y="4358094"/>
                  <a:pt x="10136997" y="4362479"/>
                  <a:pt x="10131660" y="4362479"/>
                </a:cubicBezTo>
                <a:cubicBezTo>
                  <a:pt x="10126323" y="4362479"/>
                  <a:pt x="10121940" y="4358030"/>
                  <a:pt x="10121940" y="4352692"/>
                </a:cubicBezTo>
                <a:cubicBezTo>
                  <a:pt x="10121940" y="4347353"/>
                  <a:pt x="10126260" y="4342968"/>
                  <a:pt x="10131660" y="4342968"/>
                </a:cubicBezTo>
                <a:close/>
                <a:moveTo>
                  <a:pt x="9890432" y="4342968"/>
                </a:moveTo>
                <a:cubicBezTo>
                  <a:pt x="9895768" y="4342968"/>
                  <a:pt x="9900152" y="4347290"/>
                  <a:pt x="9900152" y="4352692"/>
                </a:cubicBezTo>
                <a:cubicBezTo>
                  <a:pt x="9900152" y="4358094"/>
                  <a:pt x="9895832" y="4362479"/>
                  <a:pt x="9890432" y="4362479"/>
                </a:cubicBezTo>
                <a:cubicBezTo>
                  <a:pt x="9885031" y="4362479"/>
                  <a:pt x="9880648" y="4358030"/>
                  <a:pt x="9880648" y="4352692"/>
                </a:cubicBezTo>
                <a:cubicBezTo>
                  <a:pt x="9880648" y="4347353"/>
                  <a:pt x="9885031" y="4342968"/>
                  <a:pt x="9890432" y="4342968"/>
                </a:cubicBezTo>
                <a:close/>
                <a:moveTo>
                  <a:pt x="9649203" y="4342968"/>
                </a:moveTo>
                <a:cubicBezTo>
                  <a:pt x="9654540" y="4342968"/>
                  <a:pt x="9658923" y="4347290"/>
                  <a:pt x="9658923" y="4352692"/>
                </a:cubicBezTo>
                <a:cubicBezTo>
                  <a:pt x="9658923" y="4358094"/>
                  <a:pt x="9654540" y="4362479"/>
                  <a:pt x="9649203" y="4362479"/>
                </a:cubicBezTo>
                <a:cubicBezTo>
                  <a:pt x="9643866" y="4362479"/>
                  <a:pt x="9639483" y="4358030"/>
                  <a:pt x="9639483" y="4352692"/>
                </a:cubicBezTo>
                <a:cubicBezTo>
                  <a:pt x="9639483" y="4347353"/>
                  <a:pt x="9643803" y="4342968"/>
                  <a:pt x="9649203" y="4342968"/>
                </a:cubicBezTo>
                <a:close/>
                <a:moveTo>
                  <a:pt x="9417695" y="4342968"/>
                </a:moveTo>
                <a:cubicBezTo>
                  <a:pt x="9423031" y="4342968"/>
                  <a:pt x="9427416" y="4347290"/>
                  <a:pt x="9427416" y="4352692"/>
                </a:cubicBezTo>
                <a:cubicBezTo>
                  <a:pt x="9427416" y="4358094"/>
                  <a:pt x="9423095" y="4362479"/>
                  <a:pt x="9417695" y="4362479"/>
                </a:cubicBezTo>
                <a:cubicBezTo>
                  <a:pt x="9412295" y="4362479"/>
                  <a:pt x="9407911" y="4358030"/>
                  <a:pt x="9407911" y="4352692"/>
                </a:cubicBezTo>
                <a:cubicBezTo>
                  <a:pt x="9407911" y="4347353"/>
                  <a:pt x="9412295" y="4342968"/>
                  <a:pt x="9417695" y="4342968"/>
                </a:cubicBezTo>
                <a:close/>
                <a:moveTo>
                  <a:pt x="9176467" y="4342968"/>
                </a:moveTo>
                <a:cubicBezTo>
                  <a:pt x="9181803" y="4342968"/>
                  <a:pt x="9186187" y="4347290"/>
                  <a:pt x="9186187" y="4352692"/>
                </a:cubicBezTo>
                <a:cubicBezTo>
                  <a:pt x="9186187" y="4358094"/>
                  <a:pt x="9181867" y="4362479"/>
                  <a:pt x="9176467" y="4362479"/>
                </a:cubicBezTo>
                <a:cubicBezTo>
                  <a:pt x="9171066" y="4362479"/>
                  <a:pt x="9166683" y="4358030"/>
                  <a:pt x="9166683" y="4352692"/>
                </a:cubicBezTo>
                <a:cubicBezTo>
                  <a:pt x="9166683" y="4347353"/>
                  <a:pt x="9171066" y="4342968"/>
                  <a:pt x="9176467" y="4342968"/>
                </a:cubicBezTo>
                <a:close/>
                <a:moveTo>
                  <a:pt x="8935237" y="4342968"/>
                </a:moveTo>
                <a:cubicBezTo>
                  <a:pt x="8940574" y="4342968"/>
                  <a:pt x="8944958" y="4347290"/>
                  <a:pt x="8944958" y="4352692"/>
                </a:cubicBezTo>
                <a:cubicBezTo>
                  <a:pt x="8944958" y="4358094"/>
                  <a:pt x="8940638" y="4362479"/>
                  <a:pt x="8935237" y="4362479"/>
                </a:cubicBezTo>
                <a:cubicBezTo>
                  <a:pt x="8929837" y="4362479"/>
                  <a:pt x="8925454" y="4358030"/>
                  <a:pt x="8925454" y="4352692"/>
                </a:cubicBezTo>
                <a:cubicBezTo>
                  <a:pt x="8925454" y="4347353"/>
                  <a:pt x="8929837" y="4342968"/>
                  <a:pt x="8935237" y="4342968"/>
                </a:cubicBezTo>
                <a:close/>
                <a:moveTo>
                  <a:pt x="8694009" y="4342968"/>
                </a:moveTo>
                <a:cubicBezTo>
                  <a:pt x="8699346" y="4342968"/>
                  <a:pt x="8703730" y="4347290"/>
                  <a:pt x="8703730" y="4352692"/>
                </a:cubicBezTo>
                <a:cubicBezTo>
                  <a:pt x="8703730" y="4358094"/>
                  <a:pt x="8699346" y="4362479"/>
                  <a:pt x="8694009" y="4362479"/>
                </a:cubicBezTo>
                <a:cubicBezTo>
                  <a:pt x="8688673" y="4362479"/>
                  <a:pt x="8684289" y="4358030"/>
                  <a:pt x="8684289" y="4352692"/>
                </a:cubicBezTo>
                <a:cubicBezTo>
                  <a:pt x="8684289" y="4347353"/>
                  <a:pt x="8688609" y="4342968"/>
                  <a:pt x="8694009" y="4342968"/>
                </a:cubicBezTo>
                <a:close/>
                <a:moveTo>
                  <a:pt x="8452781" y="4342968"/>
                </a:moveTo>
                <a:cubicBezTo>
                  <a:pt x="8458181" y="4342968"/>
                  <a:pt x="8462566" y="4347290"/>
                  <a:pt x="8462566" y="4352692"/>
                </a:cubicBezTo>
                <a:cubicBezTo>
                  <a:pt x="8462566" y="4358094"/>
                  <a:pt x="8458118" y="4362479"/>
                  <a:pt x="8452781" y="4362479"/>
                </a:cubicBezTo>
                <a:cubicBezTo>
                  <a:pt x="8447445" y="4362479"/>
                  <a:pt x="8443061" y="4358030"/>
                  <a:pt x="8443061" y="4352692"/>
                </a:cubicBezTo>
                <a:cubicBezTo>
                  <a:pt x="8443061" y="4347353"/>
                  <a:pt x="8447381" y="4342968"/>
                  <a:pt x="8452781" y="4342968"/>
                </a:cubicBezTo>
                <a:close/>
                <a:moveTo>
                  <a:pt x="8211553" y="4342968"/>
                </a:moveTo>
                <a:cubicBezTo>
                  <a:pt x="8216889" y="4342968"/>
                  <a:pt x="8221273" y="4347290"/>
                  <a:pt x="8221273" y="4352692"/>
                </a:cubicBezTo>
                <a:cubicBezTo>
                  <a:pt x="8221273" y="4358094"/>
                  <a:pt x="8216953" y="4362479"/>
                  <a:pt x="8211553" y="4362479"/>
                </a:cubicBezTo>
                <a:cubicBezTo>
                  <a:pt x="8206152" y="4362479"/>
                  <a:pt x="8201769" y="4358030"/>
                  <a:pt x="8201769" y="4352692"/>
                </a:cubicBezTo>
                <a:cubicBezTo>
                  <a:pt x="8201769" y="4347353"/>
                  <a:pt x="8206152" y="4342968"/>
                  <a:pt x="8211553" y="4342968"/>
                </a:cubicBezTo>
                <a:close/>
                <a:moveTo>
                  <a:pt x="7970260" y="4342968"/>
                </a:moveTo>
                <a:cubicBezTo>
                  <a:pt x="7975661" y="4342968"/>
                  <a:pt x="7980044" y="4347290"/>
                  <a:pt x="7980044" y="4352692"/>
                </a:cubicBezTo>
                <a:cubicBezTo>
                  <a:pt x="7980044" y="4358094"/>
                  <a:pt x="7975661" y="4362479"/>
                  <a:pt x="7970260" y="4362479"/>
                </a:cubicBezTo>
                <a:cubicBezTo>
                  <a:pt x="7964860" y="4362479"/>
                  <a:pt x="7960477" y="4358030"/>
                  <a:pt x="7960477" y="4352692"/>
                </a:cubicBezTo>
                <a:cubicBezTo>
                  <a:pt x="7960477" y="4347353"/>
                  <a:pt x="7964860" y="4342968"/>
                  <a:pt x="7970260" y="4342968"/>
                </a:cubicBezTo>
                <a:close/>
                <a:moveTo>
                  <a:pt x="7729032" y="4342968"/>
                </a:moveTo>
                <a:cubicBezTo>
                  <a:pt x="7734369" y="4342968"/>
                  <a:pt x="7738753" y="4347290"/>
                  <a:pt x="7738753" y="4352692"/>
                </a:cubicBezTo>
                <a:cubicBezTo>
                  <a:pt x="7738753" y="4358094"/>
                  <a:pt x="7734432" y="4362479"/>
                  <a:pt x="7729032" y="4362479"/>
                </a:cubicBezTo>
                <a:cubicBezTo>
                  <a:pt x="7723632" y="4362479"/>
                  <a:pt x="7719249" y="4358030"/>
                  <a:pt x="7719249" y="4352692"/>
                </a:cubicBezTo>
                <a:cubicBezTo>
                  <a:pt x="7719249" y="4347353"/>
                  <a:pt x="7723632" y="4342968"/>
                  <a:pt x="7729032" y="4342968"/>
                </a:cubicBezTo>
                <a:close/>
                <a:moveTo>
                  <a:pt x="7487803" y="4342968"/>
                </a:moveTo>
                <a:cubicBezTo>
                  <a:pt x="7493139" y="4342968"/>
                  <a:pt x="7497524" y="4347290"/>
                  <a:pt x="7497524" y="4352692"/>
                </a:cubicBezTo>
                <a:cubicBezTo>
                  <a:pt x="7497524" y="4358094"/>
                  <a:pt x="7493203" y="4362479"/>
                  <a:pt x="7487803" y="4362479"/>
                </a:cubicBezTo>
                <a:cubicBezTo>
                  <a:pt x="7482403" y="4362479"/>
                  <a:pt x="7478019" y="4358030"/>
                  <a:pt x="7478019" y="4352692"/>
                </a:cubicBezTo>
                <a:cubicBezTo>
                  <a:pt x="7478019" y="4347353"/>
                  <a:pt x="7482403" y="4342968"/>
                  <a:pt x="7487803" y="4342968"/>
                </a:cubicBezTo>
                <a:close/>
                <a:moveTo>
                  <a:pt x="7246575" y="4342968"/>
                </a:moveTo>
                <a:cubicBezTo>
                  <a:pt x="7251975" y="4342968"/>
                  <a:pt x="7256359" y="4347290"/>
                  <a:pt x="7256359" y="4352692"/>
                </a:cubicBezTo>
                <a:cubicBezTo>
                  <a:pt x="7256359" y="4358094"/>
                  <a:pt x="7251912" y="4362479"/>
                  <a:pt x="7246575" y="4362479"/>
                </a:cubicBezTo>
                <a:cubicBezTo>
                  <a:pt x="7241238" y="4362479"/>
                  <a:pt x="7236855" y="4358030"/>
                  <a:pt x="7236855" y="4352692"/>
                </a:cubicBezTo>
                <a:cubicBezTo>
                  <a:pt x="7236855" y="4347353"/>
                  <a:pt x="7241175" y="4342968"/>
                  <a:pt x="7246575" y="4342968"/>
                </a:cubicBezTo>
                <a:close/>
                <a:moveTo>
                  <a:pt x="7005346" y="4342968"/>
                </a:moveTo>
                <a:cubicBezTo>
                  <a:pt x="7010746" y="4342968"/>
                  <a:pt x="7015130" y="4347290"/>
                  <a:pt x="7015130" y="4352692"/>
                </a:cubicBezTo>
                <a:cubicBezTo>
                  <a:pt x="7015130" y="4358094"/>
                  <a:pt x="7010683" y="4362479"/>
                  <a:pt x="7005346" y="4362479"/>
                </a:cubicBezTo>
                <a:cubicBezTo>
                  <a:pt x="7000009" y="4362479"/>
                  <a:pt x="6995626" y="4358030"/>
                  <a:pt x="6995626" y="4352692"/>
                </a:cubicBezTo>
                <a:cubicBezTo>
                  <a:pt x="6995626" y="4347353"/>
                  <a:pt x="6999946" y="4342968"/>
                  <a:pt x="7005346" y="4342968"/>
                </a:cubicBezTo>
                <a:close/>
                <a:moveTo>
                  <a:pt x="6764118" y="4342968"/>
                </a:moveTo>
                <a:cubicBezTo>
                  <a:pt x="6769518" y="4342968"/>
                  <a:pt x="6773902" y="4347290"/>
                  <a:pt x="6773902" y="4352692"/>
                </a:cubicBezTo>
                <a:cubicBezTo>
                  <a:pt x="6773902" y="4358094"/>
                  <a:pt x="6769518" y="4362479"/>
                  <a:pt x="6764118" y="4362479"/>
                </a:cubicBezTo>
                <a:cubicBezTo>
                  <a:pt x="6758718" y="4362479"/>
                  <a:pt x="6754335" y="4358030"/>
                  <a:pt x="6754335" y="4352692"/>
                </a:cubicBezTo>
                <a:cubicBezTo>
                  <a:pt x="6754335" y="4347353"/>
                  <a:pt x="6758718" y="4342968"/>
                  <a:pt x="6764118" y="4342968"/>
                </a:cubicBezTo>
                <a:close/>
                <a:moveTo>
                  <a:pt x="6522889" y="4342968"/>
                </a:moveTo>
                <a:cubicBezTo>
                  <a:pt x="6528225" y="4342968"/>
                  <a:pt x="6532610" y="4347290"/>
                  <a:pt x="6532610" y="4352692"/>
                </a:cubicBezTo>
                <a:cubicBezTo>
                  <a:pt x="6532610" y="4358094"/>
                  <a:pt x="6528289" y="4362479"/>
                  <a:pt x="6522889" y="4362479"/>
                </a:cubicBezTo>
                <a:cubicBezTo>
                  <a:pt x="6517489" y="4362479"/>
                  <a:pt x="6513105" y="4358030"/>
                  <a:pt x="6513105" y="4352692"/>
                </a:cubicBezTo>
                <a:cubicBezTo>
                  <a:pt x="6513105" y="4347353"/>
                  <a:pt x="6517489" y="4342968"/>
                  <a:pt x="6522889" y="4342968"/>
                </a:cubicBezTo>
                <a:close/>
                <a:moveTo>
                  <a:pt x="6281661" y="4342968"/>
                </a:moveTo>
                <a:cubicBezTo>
                  <a:pt x="6286997" y="4342968"/>
                  <a:pt x="6291381" y="4347290"/>
                  <a:pt x="6291381" y="4352692"/>
                </a:cubicBezTo>
                <a:cubicBezTo>
                  <a:pt x="6291381" y="4358094"/>
                  <a:pt x="6287061" y="4362479"/>
                  <a:pt x="6281661" y="4362479"/>
                </a:cubicBezTo>
                <a:cubicBezTo>
                  <a:pt x="6276261" y="4362479"/>
                  <a:pt x="6271877" y="4358030"/>
                  <a:pt x="6271877" y="4352692"/>
                </a:cubicBezTo>
                <a:cubicBezTo>
                  <a:pt x="6271877" y="4347353"/>
                  <a:pt x="6276261" y="4342968"/>
                  <a:pt x="6281661" y="4342968"/>
                </a:cubicBezTo>
                <a:close/>
                <a:moveTo>
                  <a:pt x="6040432" y="4342968"/>
                </a:moveTo>
                <a:cubicBezTo>
                  <a:pt x="6045832" y="4342968"/>
                  <a:pt x="6050216" y="4347290"/>
                  <a:pt x="6050216" y="4352692"/>
                </a:cubicBezTo>
                <a:cubicBezTo>
                  <a:pt x="6050216" y="4358094"/>
                  <a:pt x="6045769" y="4362479"/>
                  <a:pt x="6040432" y="4362479"/>
                </a:cubicBezTo>
                <a:cubicBezTo>
                  <a:pt x="6035095" y="4362479"/>
                  <a:pt x="6030712" y="4358030"/>
                  <a:pt x="6030712" y="4352692"/>
                </a:cubicBezTo>
                <a:cubicBezTo>
                  <a:pt x="6030712" y="4347353"/>
                  <a:pt x="6035032" y="4342968"/>
                  <a:pt x="6040432" y="4342968"/>
                </a:cubicBezTo>
                <a:close/>
                <a:moveTo>
                  <a:pt x="5799205" y="4342968"/>
                </a:moveTo>
                <a:cubicBezTo>
                  <a:pt x="5804606" y="4342968"/>
                  <a:pt x="5808989" y="4347290"/>
                  <a:pt x="5808989" y="4352692"/>
                </a:cubicBezTo>
                <a:cubicBezTo>
                  <a:pt x="5808989" y="4358094"/>
                  <a:pt x="5804542" y="4362479"/>
                  <a:pt x="5799205" y="4362479"/>
                </a:cubicBezTo>
                <a:cubicBezTo>
                  <a:pt x="5793870" y="4362479"/>
                  <a:pt x="5789486" y="4358030"/>
                  <a:pt x="5789486" y="4352692"/>
                </a:cubicBezTo>
                <a:cubicBezTo>
                  <a:pt x="5789486" y="4347353"/>
                  <a:pt x="5793806" y="4342968"/>
                  <a:pt x="5799205" y="4342968"/>
                </a:cubicBezTo>
                <a:close/>
                <a:moveTo>
                  <a:pt x="5557991" y="4342968"/>
                </a:moveTo>
                <a:cubicBezTo>
                  <a:pt x="5563392" y="4342968"/>
                  <a:pt x="5567774" y="4347290"/>
                  <a:pt x="5567774" y="4352692"/>
                </a:cubicBezTo>
                <a:cubicBezTo>
                  <a:pt x="5567774" y="4358094"/>
                  <a:pt x="5563392" y="4362479"/>
                  <a:pt x="5557991" y="4362479"/>
                </a:cubicBezTo>
                <a:cubicBezTo>
                  <a:pt x="5552592" y="4362479"/>
                  <a:pt x="5548208" y="4358030"/>
                  <a:pt x="5548208" y="4352692"/>
                </a:cubicBezTo>
                <a:cubicBezTo>
                  <a:pt x="5548208" y="4347353"/>
                  <a:pt x="5552592" y="4342968"/>
                  <a:pt x="5557991" y="4342968"/>
                </a:cubicBezTo>
                <a:close/>
                <a:moveTo>
                  <a:pt x="5316710" y="4342968"/>
                </a:moveTo>
                <a:cubicBezTo>
                  <a:pt x="5322044" y="4342968"/>
                  <a:pt x="5326429" y="4347290"/>
                  <a:pt x="5326429" y="4352692"/>
                </a:cubicBezTo>
                <a:cubicBezTo>
                  <a:pt x="5326429" y="4358094"/>
                  <a:pt x="5322105" y="4362479"/>
                  <a:pt x="5316710" y="4362479"/>
                </a:cubicBezTo>
                <a:cubicBezTo>
                  <a:pt x="5311314" y="4362479"/>
                  <a:pt x="5306924" y="4358030"/>
                  <a:pt x="5306924" y="4352692"/>
                </a:cubicBezTo>
                <a:cubicBezTo>
                  <a:pt x="5306924" y="4347353"/>
                  <a:pt x="5311314" y="4342968"/>
                  <a:pt x="5316710" y="4342968"/>
                </a:cubicBezTo>
                <a:close/>
                <a:moveTo>
                  <a:pt x="5075486" y="4342968"/>
                </a:moveTo>
                <a:cubicBezTo>
                  <a:pt x="5080820" y="4342968"/>
                  <a:pt x="5085202" y="4347290"/>
                  <a:pt x="5085202" y="4352692"/>
                </a:cubicBezTo>
                <a:cubicBezTo>
                  <a:pt x="5085202" y="4358094"/>
                  <a:pt x="5080883" y="4362479"/>
                  <a:pt x="5075486" y="4362479"/>
                </a:cubicBezTo>
                <a:cubicBezTo>
                  <a:pt x="5070087" y="4362479"/>
                  <a:pt x="5065705" y="4358030"/>
                  <a:pt x="5065705" y="4352692"/>
                </a:cubicBezTo>
                <a:cubicBezTo>
                  <a:pt x="5065705" y="4347353"/>
                  <a:pt x="5070087" y="4342968"/>
                  <a:pt x="5075486" y="4342968"/>
                </a:cubicBezTo>
                <a:close/>
                <a:moveTo>
                  <a:pt x="4834252" y="4342968"/>
                </a:moveTo>
                <a:cubicBezTo>
                  <a:pt x="4839658" y="4342968"/>
                  <a:pt x="4844040" y="4347290"/>
                  <a:pt x="4844040" y="4352692"/>
                </a:cubicBezTo>
                <a:cubicBezTo>
                  <a:pt x="4844040" y="4358094"/>
                  <a:pt x="4839595" y="4362479"/>
                  <a:pt x="4834252" y="4362479"/>
                </a:cubicBezTo>
                <a:cubicBezTo>
                  <a:pt x="4828917" y="4362479"/>
                  <a:pt x="4824534" y="4358030"/>
                  <a:pt x="4824534" y="4352692"/>
                </a:cubicBezTo>
                <a:cubicBezTo>
                  <a:pt x="4824534" y="4347353"/>
                  <a:pt x="4828853" y="4342968"/>
                  <a:pt x="4834252" y="4342968"/>
                </a:cubicBezTo>
                <a:close/>
                <a:moveTo>
                  <a:pt x="4593019" y="4342968"/>
                </a:moveTo>
                <a:cubicBezTo>
                  <a:pt x="4598416" y="4342968"/>
                  <a:pt x="4602795" y="4347290"/>
                  <a:pt x="4602795" y="4352692"/>
                </a:cubicBezTo>
                <a:cubicBezTo>
                  <a:pt x="4602795" y="4358094"/>
                  <a:pt x="4598353" y="4362479"/>
                  <a:pt x="4593019" y="4362479"/>
                </a:cubicBezTo>
                <a:cubicBezTo>
                  <a:pt x="4587686" y="4362479"/>
                  <a:pt x="4583304" y="4358030"/>
                  <a:pt x="4583304" y="4352692"/>
                </a:cubicBezTo>
                <a:cubicBezTo>
                  <a:pt x="4583304" y="4347353"/>
                  <a:pt x="4587622" y="4342968"/>
                  <a:pt x="4593019" y="4342968"/>
                </a:cubicBezTo>
                <a:close/>
                <a:moveTo>
                  <a:pt x="4351806" y="4342968"/>
                </a:moveTo>
                <a:cubicBezTo>
                  <a:pt x="4357195" y="4342968"/>
                  <a:pt x="4361580" y="4347290"/>
                  <a:pt x="4361580" y="4352692"/>
                </a:cubicBezTo>
                <a:cubicBezTo>
                  <a:pt x="4361580" y="4358094"/>
                  <a:pt x="4357195" y="4362479"/>
                  <a:pt x="4351806" y="4362479"/>
                </a:cubicBezTo>
                <a:cubicBezTo>
                  <a:pt x="4346397" y="4362479"/>
                  <a:pt x="4342006" y="4358030"/>
                  <a:pt x="4342006" y="4352692"/>
                </a:cubicBezTo>
                <a:cubicBezTo>
                  <a:pt x="4342006" y="4347353"/>
                  <a:pt x="4346397" y="4342968"/>
                  <a:pt x="4351806" y="4342968"/>
                </a:cubicBezTo>
                <a:close/>
                <a:moveTo>
                  <a:pt x="4110581" y="4342968"/>
                </a:moveTo>
                <a:cubicBezTo>
                  <a:pt x="4115986" y="4342968"/>
                  <a:pt x="4120362" y="4347290"/>
                  <a:pt x="4120362" y="4352692"/>
                </a:cubicBezTo>
                <a:cubicBezTo>
                  <a:pt x="4120362" y="4358094"/>
                  <a:pt x="4115986" y="4362479"/>
                  <a:pt x="4110581" y="4362479"/>
                </a:cubicBezTo>
                <a:cubicBezTo>
                  <a:pt x="4105180" y="4362479"/>
                  <a:pt x="4100799" y="4358030"/>
                  <a:pt x="4100799" y="4352692"/>
                </a:cubicBezTo>
                <a:cubicBezTo>
                  <a:pt x="4100799" y="4347353"/>
                  <a:pt x="4105180" y="4342968"/>
                  <a:pt x="4110581" y="4342968"/>
                </a:cubicBezTo>
                <a:close/>
                <a:moveTo>
                  <a:pt x="3869431" y="4342968"/>
                </a:moveTo>
                <a:cubicBezTo>
                  <a:pt x="3874765" y="4342968"/>
                  <a:pt x="3879151" y="4347290"/>
                  <a:pt x="3879151" y="4352692"/>
                </a:cubicBezTo>
                <a:cubicBezTo>
                  <a:pt x="3879151" y="4358094"/>
                  <a:pt x="3874828" y="4362479"/>
                  <a:pt x="3869431" y="4362479"/>
                </a:cubicBezTo>
                <a:cubicBezTo>
                  <a:pt x="3864032" y="4362479"/>
                  <a:pt x="3859648" y="4358030"/>
                  <a:pt x="3859648" y="4352692"/>
                </a:cubicBezTo>
                <a:cubicBezTo>
                  <a:pt x="3859648" y="4347353"/>
                  <a:pt x="3864032" y="4342968"/>
                  <a:pt x="3869431" y="4342968"/>
                </a:cubicBezTo>
                <a:close/>
                <a:moveTo>
                  <a:pt x="3628212" y="4342968"/>
                </a:moveTo>
                <a:cubicBezTo>
                  <a:pt x="3633533" y="4342968"/>
                  <a:pt x="3637936" y="4347290"/>
                  <a:pt x="3637936" y="4352692"/>
                </a:cubicBezTo>
                <a:cubicBezTo>
                  <a:pt x="3637936" y="4358094"/>
                  <a:pt x="3633597" y="4362479"/>
                  <a:pt x="3628212" y="4362479"/>
                </a:cubicBezTo>
                <a:cubicBezTo>
                  <a:pt x="3622815" y="4362479"/>
                  <a:pt x="3618432" y="4358030"/>
                  <a:pt x="3618432" y="4352692"/>
                </a:cubicBezTo>
                <a:cubicBezTo>
                  <a:pt x="3618432" y="4347353"/>
                  <a:pt x="3622815" y="4342968"/>
                  <a:pt x="3628212" y="4342968"/>
                </a:cubicBezTo>
                <a:close/>
                <a:moveTo>
                  <a:pt x="3386958" y="4342968"/>
                </a:moveTo>
                <a:cubicBezTo>
                  <a:pt x="3392360" y="4342968"/>
                  <a:pt x="3396744" y="4347290"/>
                  <a:pt x="3396744" y="4352692"/>
                </a:cubicBezTo>
                <a:cubicBezTo>
                  <a:pt x="3396744" y="4358094"/>
                  <a:pt x="3392296" y="4362479"/>
                  <a:pt x="3386958" y="4362479"/>
                </a:cubicBezTo>
                <a:cubicBezTo>
                  <a:pt x="3381621" y="4362479"/>
                  <a:pt x="3377237" y="4358030"/>
                  <a:pt x="3377237" y="4352692"/>
                </a:cubicBezTo>
                <a:cubicBezTo>
                  <a:pt x="3377237" y="4347353"/>
                  <a:pt x="3381558" y="4342968"/>
                  <a:pt x="3386958" y="4342968"/>
                </a:cubicBezTo>
                <a:close/>
                <a:moveTo>
                  <a:pt x="3145752" y="4342968"/>
                </a:moveTo>
                <a:cubicBezTo>
                  <a:pt x="3151150" y="4342968"/>
                  <a:pt x="3155533" y="4347290"/>
                  <a:pt x="3155533" y="4352692"/>
                </a:cubicBezTo>
                <a:cubicBezTo>
                  <a:pt x="3155533" y="4358094"/>
                  <a:pt x="3151087" y="4362479"/>
                  <a:pt x="3145752" y="4362479"/>
                </a:cubicBezTo>
                <a:cubicBezTo>
                  <a:pt x="3140416" y="4362479"/>
                  <a:pt x="3136033" y="4358030"/>
                  <a:pt x="3136033" y="4352692"/>
                </a:cubicBezTo>
                <a:cubicBezTo>
                  <a:pt x="3136033" y="4347353"/>
                  <a:pt x="3140352" y="4342968"/>
                  <a:pt x="3145752" y="4342968"/>
                </a:cubicBezTo>
                <a:close/>
                <a:moveTo>
                  <a:pt x="2904573" y="4342968"/>
                </a:moveTo>
                <a:cubicBezTo>
                  <a:pt x="2909973" y="4342968"/>
                  <a:pt x="2914356" y="4347290"/>
                  <a:pt x="2914356" y="4352692"/>
                </a:cubicBezTo>
                <a:cubicBezTo>
                  <a:pt x="2914356" y="4358094"/>
                  <a:pt x="2909973" y="4362479"/>
                  <a:pt x="2904573" y="4362479"/>
                </a:cubicBezTo>
                <a:cubicBezTo>
                  <a:pt x="2899175" y="4362479"/>
                  <a:pt x="2894792" y="4358030"/>
                  <a:pt x="2894792" y="4352692"/>
                </a:cubicBezTo>
                <a:cubicBezTo>
                  <a:pt x="2894792" y="4347353"/>
                  <a:pt x="2899175" y="4342968"/>
                  <a:pt x="2904573" y="4342968"/>
                </a:cubicBezTo>
                <a:close/>
                <a:moveTo>
                  <a:pt x="2663275" y="4342968"/>
                </a:moveTo>
                <a:cubicBezTo>
                  <a:pt x="2668613" y="4342968"/>
                  <a:pt x="2673000" y="4347290"/>
                  <a:pt x="2673000" y="4352692"/>
                </a:cubicBezTo>
                <a:cubicBezTo>
                  <a:pt x="2673000" y="4358094"/>
                  <a:pt x="2668677" y="4362479"/>
                  <a:pt x="2663275" y="4362479"/>
                </a:cubicBezTo>
                <a:cubicBezTo>
                  <a:pt x="2657877" y="4362479"/>
                  <a:pt x="2653493" y="4358030"/>
                  <a:pt x="2653493" y="4352692"/>
                </a:cubicBezTo>
                <a:cubicBezTo>
                  <a:pt x="2653493" y="4347353"/>
                  <a:pt x="2657877" y="4342968"/>
                  <a:pt x="2663275" y="4342968"/>
                </a:cubicBezTo>
                <a:close/>
                <a:moveTo>
                  <a:pt x="2422038" y="4342968"/>
                </a:moveTo>
                <a:cubicBezTo>
                  <a:pt x="2427372" y="4342968"/>
                  <a:pt x="2431754" y="4347290"/>
                  <a:pt x="2431754" y="4352692"/>
                </a:cubicBezTo>
                <a:cubicBezTo>
                  <a:pt x="2431754" y="4358094"/>
                  <a:pt x="2427436" y="4362479"/>
                  <a:pt x="2422038" y="4362479"/>
                </a:cubicBezTo>
                <a:cubicBezTo>
                  <a:pt x="2416640" y="4362479"/>
                  <a:pt x="2412258" y="4358030"/>
                  <a:pt x="2412258" y="4352692"/>
                </a:cubicBezTo>
                <a:cubicBezTo>
                  <a:pt x="2412258" y="4347353"/>
                  <a:pt x="2416640" y="4342968"/>
                  <a:pt x="2422038" y="4342968"/>
                </a:cubicBezTo>
                <a:close/>
                <a:moveTo>
                  <a:pt x="2180788" y="4342968"/>
                </a:moveTo>
                <a:cubicBezTo>
                  <a:pt x="2186202" y="4342968"/>
                  <a:pt x="2190580" y="4347290"/>
                  <a:pt x="2190580" y="4352692"/>
                </a:cubicBezTo>
                <a:cubicBezTo>
                  <a:pt x="2190580" y="4358094"/>
                  <a:pt x="2186136" y="4362479"/>
                  <a:pt x="2180788" y="4362479"/>
                </a:cubicBezTo>
                <a:cubicBezTo>
                  <a:pt x="2175475" y="4362479"/>
                  <a:pt x="2171085" y="4358030"/>
                  <a:pt x="2171085" y="4352692"/>
                </a:cubicBezTo>
                <a:cubicBezTo>
                  <a:pt x="2171085" y="4347353"/>
                  <a:pt x="2175412" y="4342968"/>
                  <a:pt x="2180788" y="4342968"/>
                </a:cubicBezTo>
                <a:close/>
                <a:moveTo>
                  <a:pt x="1939583" y="4342968"/>
                </a:moveTo>
                <a:cubicBezTo>
                  <a:pt x="1944982" y="4342968"/>
                  <a:pt x="1949366" y="4347290"/>
                  <a:pt x="1949366" y="4352692"/>
                </a:cubicBezTo>
                <a:cubicBezTo>
                  <a:pt x="1949366" y="4358094"/>
                  <a:pt x="1944920" y="4362479"/>
                  <a:pt x="1939583" y="4362479"/>
                </a:cubicBezTo>
                <a:cubicBezTo>
                  <a:pt x="1934245" y="4362479"/>
                  <a:pt x="1929861" y="4358030"/>
                  <a:pt x="1929861" y="4352692"/>
                </a:cubicBezTo>
                <a:cubicBezTo>
                  <a:pt x="1929861" y="4347353"/>
                  <a:pt x="1934184" y="4342968"/>
                  <a:pt x="1939583" y="4342968"/>
                </a:cubicBezTo>
                <a:close/>
                <a:moveTo>
                  <a:pt x="1698332" y="4342968"/>
                </a:moveTo>
                <a:cubicBezTo>
                  <a:pt x="1703734" y="4342968"/>
                  <a:pt x="1708118" y="4347290"/>
                  <a:pt x="1708118" y="4352692"/>
                </a:cubicBezTo>
                <a:cubicBezTo>
                  <a:pt x="1708118" y="4358094"/>
                  <a:pt x="1703734" y="4362479"/>
                  <a:pt x="1698332" y="4362479"/>
                </a:cubicBezTo>
                <a:cubicBezTo>
                  <a:pt x="1692931" y="4362479"/>
                  <a:pt x="1688548" y="4358030"/>
                  <a:pt x="1688548" y="4352692"/>
                </a:cubicBezTo>
                <a:cubicBezTo>
                  <a:pt x="1688548" y="4347353"/>
                  <a:pt x="1692931" y="4342968"/>
                  <a:pt x="1698332" y="4342968"/>
                </a:cubicBezTo>
                <a:close/>
                <a:moveTo>
                  <a:pt x="1457108" y="4342968"/>
                </a:moveTo>
                <a:cubicBezTo>
                  <a:pt x="1462444" y="4342968"/>
                  <a:pt x="1466828" y="4347290"/>
                  <a:pt x="1466828" y="4352692"/>
                </a:cubicBezTo>
                <a:cubicBezTo>
                  <a:pt x="1466828" y="4358094"/>
                  <a:pt x="1462508" y="4362479"/>
                  <a:pt x="1457108" y="4362479"/>
                </a:cubicBezTo>
                <a:cubicBezTo>
                  <a:pt x="1451708" y="4362479"/>
                  <a:pt x="1447324" y="4358030"/>
                  <a:pt x="1447324" y="4352692"/>
                </a:cubicBezTo>
                <a:cubicBezTo>
                  <a:pt x="1447324" y="4347353"/>
                  <a:pt x="1451708" y="4342968"/>
                  <a:pt x="1457108" y="4342968"/>
                </a:cubicBezTo>
                <a:close/>
                <a:moveTo>
                  <a:pt x="1215886" y="4342968"/>
                </a:moveTo>
                <a:cubicBezTo>
                  <a:pt x="1221286" y="4342968"/>
                  <a:pt x="1225670" y="4347290"/>
                  <a:pt x="1225670" y="4352692"/>
                </a:cubicBezTo>
                <a:cubicBezTo>
                  <a:pt x="1225670" y="4358094"/>
                  <a:pt x="1221223" y="4362479"/>
                  <a:pt x="1215886" y="4362479"/>
                </a:cubicBezTo>
                <a:cubicBezTo>
                  <a:pt x="1210550" y="4362479"/>
                  <a:pt x="1206166" y="4358030"/>
                  <a:pt x="1206166" y="4352692"/>
                </a:cubicBezTo>
                <a:cubicBezTo>
                  <a:pt x="1206166" y="4347353"/>
                  <a:pt x="1210486" y="4342968"/>
                  <a:pt x="1215886" y="4342968"/>
                </a:cubicBezTo>
                <a:close/>
                <a:moveTo>
                  <a:pt x="974666" y="4342968"/>
                </a:moveTo>
                <a:cubicBezTo>
                  <a:pt x="980066" y="4342968"/>
                  <a:pt x="984450" y="4347290"/>
                  <a:pt x="984450" y="4352692"/>
                </a:cubicBezTo>
                <a:cubicBezTo>
                  <a:pt x="984450" y="4358094"/>
                  <a:pt x="980003" y="4362479"/>
                  <a:pt x="974666" y="4362479"/>
                </a:cubicBezTo>
                <a:cubicBezTo>
                  <a:pt x="969330" y="4362479"/>
                  <a:pt x="964946" y="4358030"/>
                  <a:pt x="964946" y="4352692"/>
                </a:cubicBezTo>
                <a:cubicBezTo>
                  <a:pt x="964946" y="4347353"/>
                  <a:pt x="969266" y="4342968"/>
                  <a:pt x="974666" y="4342968"/>
                </a:cubicBezTo>
                <a:close/>
                <a:moveTo>
                  <a:pt x="733446" y="4342968"/>
                </a:moveTo>
                <a:cubicBezTo>
                  <a:pt x="738782" y="4342968"/>
                  <a:pt x="743166" y="4347290"/>
                  <a:pt x="743166" y="4352692"/>
                </a:cubicBezTo>
                <a:cubicBezTo>
                  <a:pt x="743166" y="4358094"/>
                  <a:pt x="738846" y="4362479"/>
                  <a:pt x="733446" y="4362479"/>
                </a:cubicBezTo>
                <a:cubicBezTo>
                  <a:pt x="728046" y="4362479"/>
                  <a:pt x="723662" y="4358030"/>
                  <a:pt x="723662" y="4352692"/>
                </a:cubicBezTo>
                <a:cubicBezTo>
                  <a:pt x="723662" y="4347353"/>
                  <a:pt x="728046" y="4342968"/>
                  <a:pt x="733446" y="4342968"/>
                </a:cubicBezTo>
                <a:close/>
                <a:moveTo>
                  <a:pt x="492226" y="4342968"/>
                </a:moveTo>
                <a:cubicBezTo>
                  <a:pt x="497561" y="4342968"/>
                  <a:pt x="501945" y="4347290"/>
                  <a:pt x="501945" y="4352692"/>
                </a:cubicBezTo>
                <a:cubicBezTo>
                  <a:pt x="501945" y="4358094"/>
                  <a:pt x="497625" y="4362479"/>
                  <a:pt x="492226" y="4362479"/>
                </a:cubicBezTo>
                <a:cubicBezTo>
                  <a:pt x="486826" y="4362479"/>
                  <a:pt x="482442" y="4358030"/>
                  <a:pt x="482442" y="4352692"/>
                </a:cubicBezTo>
                <a:cubicBezTo>
                  <a:pt x="482442" y="4347353"/>
                  <a:pt x="486826" y="4342968"/>
                  <a:pt x="492226" y="4342968"/>
                </a:cubicBezTo>
                <a:close/>
                <a:moveTo>
                  <a:pt x="251006" y="4342968"/>
                </a:moveTo>
                <a:cubicBezTo>
                  <a:pt x="256406" y="4342968"/>
                  <a:pt x="260790" y="4347290"/>
                  <a:pt x="260790" y="4352692"/>
                </a:cubicBezTo>
                <a:cubicBezTo>
                  <a:pt x="260790" y="4358094"/>
                  <a:pt x="256343" y="4362479"/>
                  <a:pt x="251006" y="4362479"/>
                </a:cubicBezTo>
                <a:cubicBezTo>
                  <a:pt x="245670" y="4362479"/>
                  <a:pt x="241286" y="4358030"/>
                  <a:pt x="241286" y="4352692"/>
                </a:cubicBezTo>
                <a:cubicBezTo>
                  <a:pt x="241286" y="4347353"/>
                  <a:pt x="245606" y="4342968"/>
                  <a:pt x="251006" y="4342968"/>
                </a:cubicBezTo>
                <a:close/>
                <a:moveTo>
                  <a:pt x="9723" y="4342968"/>
                </a:moveTo>
                <a:cubicBezTo>
                  <a:pt x="15123" y="4342968"/>
                  <a:pt x="19507" y="4347290"/>
                  <a:pt x="19507" y="4352692"/>
                </a:cubicBezTo>
                <a:cubicBezTo>
                  <a:pt x="19507" y="4358094"/>
                  <a:pt x="15060" y="4362479"/>
                  <a:pt x="9723" y="4362479"/>
                </a:cubicBezTo>
                <a:cubicBezTo>
                  <a:pt x="4387" y="4362479"/>
                  <a:pt x="3" y="4358030"/>
                  <a:pt x="3" y="4352692"/>
                </a:cubicBezTo>
                <a:cubicBezTo>
                  <a:pt x="3" y="4347353"/>
                  <a:pt x="4323" y="4342968"/>
                  <a:pt x="9723" y="4342968"/>
                </a:cubicBezTo>
                <a:close/>
                <a:moveTo>
                  <a:pt x="11820259" y="4101717"/>
                </a:moveTo>
                <a:cubicBezTo>
                  <a:pt x="11825659" y="4101717"/>
                  <a:pt x="11830043" y="4106039"/>
                  <a:pt x="11830043" y="4111441"/>
                </a:cubicBezTo>
                <a:cubicBezTo>
                  <a:pt x="11830043" y="4116843"/>
                  <a:pt x="11825596" y="4121228"/>
                  <a:pt x="11820259" y="4121228"/>
                </a:cubicBezTo>
                <a:cubicBezTo>
                  <a:pt x="11814922" y="4121228"/>
                  <a:pt x="11810539" y="4116779"/>
                  <a:pt x="11810539" y="4111441"/>
                </a:cubicBezTo>
                <a:cubicBezTo>
                  <a:pt x="11810539" y="4106102"/>
                  <a:pt x="11814859" y="4101717"/>
                  <a:pt x="11820259" y="4101717"/>
                </a:cubicBezTo>
                <a:close/>
                <a:moveTo>
                  <a:pt x="11579030" y="4101717"/>
                </a:moveTo>
                <a:cubicBezTo>
                  <a:pt x="11584430" y="4101717"/>
                  <a:pt x="11588815" y="4106039"/>
                  <a:pt x="11588815" y="4111441"/>
                </a:cubicBezTo>
                <a:cubicBezTo>
                  <a:pt x="11588815" y="4116843"/>
                  <a:pt x="11584367" y="4121228"/>
                  <a:pt x="11579030" y="4121228"/>
                </a:cubicBezTo>
                <a:cubicBezTo>
                  <a:pt x="11573694" y="4121228"/>
                  <a:pt x="11569310" y="4116779"/>
                  <a:pt x="11569310" y="4111441"/>
                </a:cubicBezTo>
                <a:cubicBezTo>
                  <a:pt x="11569310" y="4106102"/>
                  <a:pt x="11573630" y="4101717"/>
                  <a:pt x="11579030" y="4101717"/>
                </a:cubicBezTo>
                <a:close/>
                <a:moveTo>
                  <a:pt x="11337802" y="4101717"/>
                </a:moveTo>
                <a:cubicBezTo>
                  <a:pt x="11343202" y="4101717"/>
                  <a:pt x="11347587" y="4106039"/>
                  <a:pt x="11347587" y="4111441"/>
                </a:cubicBezTo>
                <a:cubicBezTo>
                  <a:pt x="11347587" y="4116843"/>
                  <a:pt x="11343139" y="4121228"/>
                  <a:pt x="11337802" y="4121228"/>
                </a:cubicBezTo>
                <a:cubicBezTo>
                  <a:pt x="11332466" y="4121228"/>
                  <a:pt x="11328082" y="4116779"/>
                  <a:pt x="11328082" y="4111441"/>
                </a:cubicBezTo>
                <a:cubicBezTo>
                  <a:pt x="11328082" y="4106102"/>
                  <a:pt x="11332402" y="4101717"/>
                  <a:pt x="11337802" y="4101717"/>
                </a:cubicBezTo>
                <a:close/>
                <a:moveTo>
                  <a:pt x="11096574" y="4101717"/>
                </a:moveTo>
                <a:cubicBezTo>
                  <a:pt x="11101910" y="4101717"/>
                  <a:pt x="11106294" y="4106039"/>
                  <a:pt x="11106294" y="4111441"/>
                </a:cubicBezTo>
                <a:cubicBezTo>
                  <a:pt x="11106294" y="4116843"/>
                  <a:pt x="11101974" y="4121228"/>
                  <a:pt x="11096574" y="4121228"/>
                </a:cubicBezTo>
                <a:cubicBezTo>
                  <a:pt x="11091174" y="4121228"/>
                  <a:pt x="11086790" y="4116779"/>
                  <a:pt x="11086790" y="4111441"/>
                </a:cubicBezTo>
                <a:cubicBezTo>
                  <a:pt x="11086790" y="4106102"/>
                  <a:pt x="11091174" y="4101717"/>
                  <a:pt x="11096574" y="4101717"/>
                </a:cubicBezTo>
                <a:close/>
                <a:moveTo>
                  <a:pt x="10855345" y="4101717"/>
                </a:moveTo>
                <a:cubicBezTo>
                  <a:pt x="10860682" y="4101717"/>
                  <a:pt x="10865065" y="4106039"/>
                  <a:pt x="10865065" y="4111441"/>
                </a:cubicBezTo>
                <a:cubicBezTo>
                  <a:pt x="10865065" y="4116843"/>
                  <a:pt x="10860682" y="4121228"/>
                  <a:pt x="10855345" y="4121228"/>
                </a:cubicBezTo>
                <a:cubicBezTo>
                  <a:pt x="10850008" y="4121228"/>
                  <a:pt x="10845625" y="4116779"/>
                  <a:pt x="10845625" y="4111441"/>
                </a:cubicBezTo>
                <a:cubicBezTo>
                  <a:pt x="10845625" y="4106102"/>
                  <a:pt x="10849945" y="4101717"/>
                  <a:pt x="10855345" y="4101717"/>
                </a:cubicBezTo>
                <a:close/>
                <a:moveTo>
                  <a:pt x="10614116" y="4101717"/>
                </a:moveTo>
                <a:cubicBezTo>
                  <a:pt x="10619516" y="4101717"/>
                  <a:pt x="10623901" y="4106039"/>
                  <a:pt x="10623901" y="4111441"/>
                </a:cubicBezTo>
                <a:cubicBezTo>
                  <a:pt x="10623901" y="4116843"/>
                  <a:pt x="10619454" y="4121228"/>
                  <a:pt x="10614116" y="4121228"/>
                </a:cubicBezTo>
                <a:cubicBezTo>
                  <a:pt x="10608780" y="4121228"/>
                  <a:pt x="10604396" y="4116779"/>
                  <a:pt x="10604396" y="4111441"/>
                </a:cubicBezTo>
                <a:cubicBezTo>
                  <a:pt x="10604396" y="4106102"/>
                  <a:pt x="10608716" y="4101717"/>
                  <a:pt x="10614116" y="4101717"/>
                </a:cubicBezTo>
                <a:close/>
                <a:moveTo>
                  <a:pt x="10372888" y="4101717"/>
                </a:moveTo>
                <a:cubicBezTo>
                  <a:pt x="10378288" y="4101717"/>
                  <a:pt x="10382673" y="4106039"/>
                  <a:pt x="10382673" y="4111441"/>
                </a:cubicBezTo>
                <a:cubicBezTo>
                  <a:pt x="10382673" y="4116843"/>
                  <a:pt x="10378225" y="4121228"/>
                  <a:pt x="10372888" y="4121228"/>
                </a:cubicBezTo>
                <a:cubicBezTo>
                  <a:pt x="10367552" y="4121228"/>
                  <a:pt x="10363168" y="4116779"/>
                  <a:pt x="10363168" y="4111441"/>
                </a:cubicBezTo>
                <a:cubicBezTo>
                  <a:pt x="10363168" y="4106102"/>
                  <a:pt x="10367488" y="4101717"/>
                  <a:pt x="10372888" y="4101717"/>
                </a:cubicBezTo>
                <a:close/>
                <a:moveTo>
                  <a:pt x="10131660" y="4101717"/>
                </a:moveTo>
                <a:cubicBezTo>
                  <a:pt x="10137060" y="4101717"/>
                  <a:pt x="10141444" y="4106039"/>
                  <a:pt x="10141444" y="4111441"/>
                </a:cubicBezTo>
                <a:cubicBezTo>
                  <a:pt x="10141444" y="4116843"/>
                  <a:pt x="10136997" y="4121228"/>
                  <a:pt x="10131660" y="4121228"/>
                </a:cubicBezTo>
                <a:cubicBezTo>
                  <a:pt x="10126323" y="4121228"/>
                  <a:pt x="10121940" y="4116779"/>
                  <a:pt x="10121940" y="4111441"/>
                </a:cubicBezTo>
                <a:cubicBezTo>
                  <a:pt x="10121940" y="4106102"/>
                  <a:pt x="10126260" y="4101717"/>
                  <a:pt x="10131660" y="4101717"/>
                </a:cubicBezTo>
                <a:close/>
                <a:moveTo>
                  <a:pt x="9890432" y="4101717"/>
                </a:moveTo>
                <a:cubicBezTo>
                  <a:pt x="9895768" y="4101717"/>
                  <a:pt x="9900152" y="4106039"/>
                  <a:pt x="9900152" y="4111441"/>
                </a:cubicBezTo>
                <a:cubicBezTo>
                  <a:pt x="9900152" y="4116843"/>
                  <a:pt x="9895832" y="4121228"/>
                  <a:pt x="9890432" y="4121228"/>
                </a:cubicBezTo>
                <a:cubicBezTo>
                  <a:pt x="9885031" y="4121228"/>
                  <a:pt x="9880648" y="4116779"/>
                  <a:pt x="9880648" y="4111441"/>
                </a:cubicBezTo>
                <a:cubicBezTo>
                  <a:pt x="9880648" y="4106102"/>
                  <a:pt x="9885031" y="4101717"/>
                  <a:pt x="9890432" y="4101717"/>
                </a:cubicBezTo>
                <a:close/>
                <a:moveTo>
                  <a:pt x="9649203" y="4101717"/>
                </a:moveTo>
                <a:cubicBezTo>
                  <a:pt x="9654540" y="4101717"/>
                  <a:pt x="9658923" y="4106039"/>
                  <a:pt x="9658923" y="4111441"/>
                </a:cubicBezTo>
                <a:cubicBezTo>
                  <a:pt x="9658923" y="4116843"/>
                  <a:pt x="9654540" y="4121228"/>
                  <a:pt x="9649203" y="4121228"/>
                </a:cubicBezTo>
                <a:cubicBezTo>
                  <a:pt x="9643866" y="4121228"/>
                  <a:pt x="9639483" y="4116779"/>
                  <a:pt x="9639483" y="4111441"/>
                </a:cubicBezTo>
                <a:cubicBezTo>
                  <a:pt x="9639483" y="4106102"/>
                  <a:pt x="9643803" y="4101717"/>
                  <a:pt x="9649203" y="4101717"/>
                </a:cubicBezTo>
                <a:close/>
                <a:moveTo>
                  <a:pt x="9417695" y="4101717"/>
                </a:moveTo>
                <a:cubicBezTo>
                  <a:pt x="9423031" y="4101717"/>
                  <a:pt x="9427416" y="4106039"/>
                  <a:pt x="9427416" y="4111441"/>
                </a:cubicBezTo>
                <a:cubicBezTo>
                  <a:pt x="9427416" y="4116843"/>
                  <a:pt x="9423095" y="4121228"/>
                  <a:pt x="9417695" y="4121228"/>
                </a:cubicBezTo>
                <a:cubicBezTo>
                  <a:pt x="9412295" y="4121228"/>
                  <a:pt x="9407911" y="4116779"/>
                  <a:pt x="9407911" y="4111441"/>
                </a:cubicBezTo>
                <a:cubicBezTo>
                  <a:pt x="9407911" y="4106102"/>
                  <a:pt x="9412295" y="4101717"/>
                  <a:pt x="9417695" y="4101717"/>
                </a:cubicBezTo>
                <a:close/>
                <a:moveTo>
                  <a:pt x="9176467" y="4101717"/>
                </a:moveTo>
                <a:cubicBezTo>
                  <a:pt x="9181803" y="4101717"/>
                  <a:pt x="9186187" y="4106039"/>
                  <a:pt x="9186187" y="4111441"/>
                </a:cubicBezTo>
                <a:cubicBezTo>
                  <a:pt x="9186187" y="4116843"/>
                  <a:pt x="9181867" y="4121228"/>
                  <a:pt x="9176467" y="4121228"/>
                </a:cubicBezTo>
                <a:cubicBezTo>
                  <a:pt x="9171066" y="4121228"/>
                  <a:pt x="9166683" y="4116779"/>
                  <a:pt x="9166683" y="4111441"/>
                </a:cubicBezTo>
                <a:cubicBezTo>
                  <a:pt x="9166683" y="4106102"/>
                  <a:pt x="9171066" y="4101717"/>
                  <a:pt x="9176467" y="4101717"/>
                </a:cubicBezTo>
                <a:close/>
                <a:moveTo>
                  <a:pt x="8935237" y="4101717"/>
                </a:moveTo>
                <a:cubicBezTo>
                  <a:pt x="8940574" y="4101717"/>
                  <a:pt x="8944958" y="4106039"/>
                  <a:pt x="8944958" y="4111441"/>
                </a:cubicBezTo>
                <a:cubicBezTo>
                  <a:pt x="8944958" y="4116843"/>
                  <a:pt x="8940638" y="4121228"/>
                  <a:pt x="8935237" y="4121228"/>
                </a:cubicBezTo>
                <a:cubicBezTo>
                  <a:pt x="8929837" y="4121228"/>
                  <a:pt x="8925454" y="4116779"/>
                  <a:pt x="8925454" y="4111441"/>
                </a:cubicBezTo>
                <a:cubicBezTo>
                  <a:pt x="8925454" y="4106102"/>
                  <a:pt x="8929837" y="4101717"/>
                  <a:pt x="8935237" y="4101717"/>
                </a:cubicBezTo>
                <a:close/>
                <a:moveTo>
                  <a:pt x="8694009" y="4101717"/>
                </a:moveTo>
                <a:cubicBezTo>
                  <a:pt x="8699346" y="4101717"/>
                  <a:pt x="8703730" y="4106039"/>
                  <a:pt x="8703730" y="4111441"/>
                </a:cubicBezTo>
                <a:cubicBezTo>
                  <a:pt x="8703730" y="4116843"/>
                  <a:pt x="8699346" y="4121228"/>
                  <a:pt x="8694009" y="4121228"/>
                </a:cubicBezTo>
                <a:cubicBezTo>
                  <a:pt x="8688673" y="4121228"/>
                  <a:pt x="8684289" y="4116779"/>
                  <a:pt x="8684289" y="4111441"/>
                </a:cubicBezTo>
                <a:cubicBezTo>
                  <a:pt x="8684289" y="4106102"/>
                  <a:pt x="8688609" y="4101717"/>
                  <a:pt x="8694009" y="4101717"/>
                </a:cubicBezTo>
                <a:close/>
                <a:moveTo>
                  <a:pt x="8452781" y="4101717"/>
                </a:moveTo>
                <a:cubicBezTo>
                  <a:pt x="8458181" y="4101717"/>
                  <a:pt x="8462566" y="4106039"/>
                  <a:pt x="8462566" y="4111441"/>
                </a:cubicBezTo>
                <a:cubicBezTo>
                  <a:pt x="8462566" y="4116843"/>
                  <a:pt x="8458118" y="4121228"/>
                  <a:pt x="8452781" y="4121228"/>
                </a:cubicBezTo>
                <a:cubicBezTo>
                  <a:pt x="8447445" y="4121228"/>
                  <a:pt x="8443061" y="4116779"/>
                  <a:pt x="8443061" y="4111441"/>
                </a:cubicBezTo>
                <a:cubicBezTo>
                  <a:pt x="8443061" y="4106102"/>
                  <a:pt x="8447381" y="4101717"/>
                  <a:pt x="8452781" y="4101717"/>
                </a:cubicBezTo>
                <a:close/>
                <a:moveTo>
                  <a:pt x="8211553" y="4101717"/>
                </a:moveTo>
                <a:cubicBezTo>
                  <a:pt x="8216889" y="4101717"/>
                  <a:pt x="8221273" y="4106039"/>
                  <a:pt x="8221273" y="4111441"/>
                </a:cubicBezTo>
                <a:cubicBezTo>
                  <a:pt x="8221273" y="4116843"/>
                  <a:pt x="8216953" y="4121228"/>
                  <a:pt x="8211553" y="4121228"/>
                </a:cubicBezTo>
                <a:cubicBezTo>
                  <a:pt x="8206152" y="4121228"/>
                  <a:pt x="8201769" y="4116779"/>
                  <a:pt x="8201769" y="4111441"/>
                </a:cubicBezTo>
                <a:cubicBezTo>
                  <a:pt x="8201769" y="4106102"/>
                  <a:pt x="8206152" y="4101717"/>
                  <a:pt x="8211553" y="4101717"/>
                </a:cubicBezTo>
                <a:close/>
                <a:moveTo>
                  <a:pt x="7970260" y="4101717"/>
                </a:moveTo>
                <a:cubicBezTo>
                  <a:pt x="7975661" y="4101717"/>
                  <a:pt x="7980044" y="4106039"/>
                  <a:pt x="7980044" y="4111441"/>
                </a:cubicBezTo>
                <a:cubicBezTo>
                  <a:pt x="7980044" y="4116843"/>
                  <a:pt x="7975661" y="4121228"/>
                  <a:pt x="7970260" y="4121228"/>
                </a:cubicBezTo>
                <a:cubicBezTo>
                  <a:pt x="7964860" y="4121228"/>
                  <a:pt x="7960477" y="4116779"/>
                  <a:pt x="7960477" y="4111441"/>
                </a:cubicBezTo>
                <a:cubicBezTo>
                  <a:pt x="7960477" y="4106102"/>
                  <a:pt x="7964860" y="4101717"/>
                  <a:pt x="7970260" y="4101717"/>
                </a:cubicBezTo>
                <a:close/>
                <a:moveTo>
                  <a:pt x="7729032" y="4101717"/>
                </a:moveTo>
                <a:cubicBezTo>
                  <a:pt x="7734369" y="4101717"/>
                  <a:pt x="7738753" y="4106039"/>
                  <a:pt x="7738753" y="4111441"/>
                </a:cubicBezTo>
                <a:cubicBezTo>
                  <a:pt x="7738753" y="4116843"/>
                  <a:pt x="7734432" y="4121228"/>
                  <a:pt x="7729032" y="4121228"/>
                </a:cubicBezTo>
                <a:cubicBezTo>
                  <a:pt x="7723632" y="4121228"/>
                  <a:pt x="7719249" y="4116779"/>
                  <a:pt x="7719249" y="4111441"/>
                </a:cubicBezTo>
                <a:cubicBezTo>
                  <a:pt x="7719249" y="4106102"/>
                  <a:pt x="7723632" y="4101717"/>
                  <a:pt x="7729032" y="4101717"/>
                </a:cubicBezTo>
                <a:close/>
                <a:moveTo>
                  <a:pt x="7487803" y="4101717"/>
                </a:moveTo>
                <a:cubicBezTo>
                  <a:pt x="7493139" y="4101717"/>
                  <a:pt x="7497524" y="4106039"/>
                  <a:pt x="7497524" y="4111441"/>
                </a:cubicBezTo>
                <a:cubicBezTo>
                  <a:pt x="7497524" y="4116843"/>
                  <a:pt x="7493203" y="4121228"/>
                  <a:pt x="7487803" y="4121228"/>
                </a:cubicBezTo>
                <a:cubicBezTo>
                  <a:pt x="7482403" y="4121228"/>
                  <a:pt x="7478019" y="4116779"/>
                  <a:pt x="7478019" y="4111441"/>
                </a:cubicBezTo>
                <a:cubicBezTo>
                  <a:pt x="7478019" y="4106102"/>
                  <a:pt x="7482403" y="4101717"/>
                  <a:pt x="7487803" y="4101717"/>
                </a:cubicBezTo>
                <a:close/>
                <a:moveTo>
                  <a:pt x="7246575" y="4101717"/>
                </a:moveTo>
                <a:cubicBezTo>
                  <a:pt x="7251975" y="4101717"/>
                  <a:pt x="7256359" y="4106039"/>
                  <a:pt x="7256359" y="4111441"/>
                </a:cubicBezTo>
                <a:cubicBezTo>
                  <a:pt x="7256359" y="4116843"/>
                  <a:pt x="7251912" y="4121228"/>
                  <a:pt x="7246575" y="4121228"/>
                </a:cubicBezTo>
                <a:cubicBezTo>
                  <a:pt x="7241238" y="4121228"/>
                  <a:pt x="7236855" y="4116779"/>
                  <a:pt x="7236855" y="4111441"/>
                </a:cubicBezTo>
                <a:cubicBezTo>
                  <a:pt x="7236855" y="4106102"/>
                  <a:pt x="7241175" y="4101717"/>
                  <a:pt x="7246575" y="4101717"/>
                </a:cubicBezTo>
                <a:close/>
                <a:moveTo>
                  <a:pt x="7005346" y="4101717"/>
                </a:moveTo>
                <a:cubicBezTo>
                  <a:pt x="7010746" y="4101717"/>
                  <a:pt x="7015130" y="4106039"/>
                  <a:pt x="7015130" y="4111441"/>
                </a:cubicBezTo>
                <a:cubicBezTo>
                  <a:pt x="7015130" y="4116843"/>
                  <a:pt x="7010683" y="4121228"/>
                  <a:pt x="7005346" y="4121228"/>
                </a:cubicBezTo>
                <a:cubicBezTo>
                  <a:pt x="7000009" y="4121228"/>
                  <a:pt x="6995626" y="4116779"/>
                  <a:pt x="6995626" y="4111441"/>
                </a:cubicBezTo>
                <a:cubicBezTo>
                  <a:pt x="6995626" y="4106102"/>
                  <a:pt x="6999946" y="4101717"/>
                  <a:pt x="7005346" y="4101717"/>
                </a:cubicBezTo>
                <a:close/>
                <a:moveTo>
                  <a:pt x="6764118" y="4101717"/>
                </a:moveTo>
                <a:cubicBezTo>
                  <a:pt x="6769518" y="4101717"/>
                  <a:pt x="6773902" y="4106039"/>
                  <a:pt x="6773902" y="4111441"/>
                </a:cubicBezTo>
                <a:cubicBezTo>
                  <a:pt x="6773902" y="4116843"/>
                  <a:pt x="6769518" y="4121228"/>
                  <a:pt x="6764118" y="4121228"/>
                </a:cubicBezTo>
                <a:cubicBezTo>
                  <a:pt x="6758718" y="4121228"/>
                  <a:pt x="6754335" y="4116779"/>
                  <a:pt x="6754335" y="4111441"/>
                </a:cubicBezTo>
                <a:cubicBezTo>
                  <a:pt x="6754335" y="4106102"/>
                  <a:pt x="6758718" y="4101717"/>
                  <a:pt x="6764118" y="4101717"/>
                </a:cubicBezTo>
                <a:close/>
                <a:moveTo>
                  <a:pt x="6522889" y="4101717"/>
                </a:moveTo>
                <a:cubicBezTo>
                  <a:pt x="6528225" y="4101717"/>
                  <a:pt x="6532610" y="4106039"/>
                  <a:pt x="6532610" y="4111441"/>
                </a:cubicBezTo>
                <a:cubicBezTo>
                  <a:pt x="6532610" y="4116843"/>
                  <a:pt x="6528289" y="4121228"/>
                  <a:pt x="6522889" y="4121228"/>
                </a:cubicBezTo>
                <a:cubicBezTo>
                  <a:pt x="6517489" y="4121228"/>
                  <a:pt x="6513105" y="4116779"/>
                  <a:pt x="6513105" y="4111441"/>
                </a:cubicBezTo>
                <a:cubicBezTo>
                  <a:pt x="6513105" y="4106102"/>
                  <a:pt x="6517489" y="4101717"/>
                  <a:pt x="6522889" y="4101717"/>
                </a:cubicBezTo>
                <a:close/>
                <a:moveTo>
                  <a:pt x="6281661" y="4101717"/>
                </a:moveTo>
                <a:cubicBezTo>
                  <a:pt x="6286997" y="4101717"/>
                  <a:pt x="6291381" y="4106039"/>
                  <a:pt x="6291381" y="4111441"/>
                </a:cubicBezTo>
                <a:cubicBezTo>
                  <a:pt x="6291381" y="4116843"/>
                  <a:pt x="6287061" y="4121228"/>
                  <a:pt x="6281661" y="4121228"/>
                </a:cubicBezTo>
                <a:cubicBezTo>
                  <a:pt x="6276261" y="4121228"/>
                  <a:pt x="6271877" y="4116779"/>
                  <a:pt x="6271877" y="4111441"/>
                </a:cubicBezTo>
                <a:cubicBezTo>
                  <a:pt x="6271877" y="4106102"/>
                  <a:pt x="6276261" y="4101717"/>
                  <a:pt x="6281661" y="4101717"/>
                </a:cubicBezTo>
                <a:close/>
                <a:moveTo>
                  <a:pt x="6040432" y="4101717"/>
                </a:moveTo>
                <a:cubicBezTo>
                  <a:pt x="6045832" y="4101717"/>
                  <a:pt x="6050216" y="4106039"/>
                  <a:pt x="6050216" y="4111441"/>
                </a:cubicBezTo>
                <a:cubicBezTo>
                  <a:pt x="6050216" y="4116843"/>
                  <a:pt x="6045769" y="4121228"/>
                  <a:pt x="6040432" y="4121228"/>
                </a:cubicBezTo>
                <a:cubicBezTo>
                  <a:pt x="6035095" y="4121228"/>
                  <a:pt x="6030712" y="4116779"/>
                  <a:pt x="6030712" y="4111441"/>
                </a:cubicBezTo>
                <a:cubicBezTo>
                  <a:pt x="6030712" y="4106102"/>
                  <a:pt x="6035032" y="4101717"/>
                  <a:pt x="6040432" y="4101717"/>
                </a:cubicBezTo>
                <a:close/>
                <a:moveTo>
                  <a:pt x="5799205" y="4101717"/>
                </a:moveTo>
                <a:cubicBezTo>
                  <a:pt x="5804606" y="4101717"/>
                  <a:pt x="5808989" y="4106039"/>
                  <a:pt x="5808989" y="4111441"/>
                </a:cubicBezTo>
                <a:cubicBezTo>
                  <a:pt x="5808989" y="4116843"/>
                  <a:pt x="5804542" y="4121228"/>
                  <a:pt x="5799205" y="4121228"/>
                </a:cubicBezTo>
                <a:cubicBezTo>
                  <a:pt x="5793870" y="4121228"/>
                  <a:pt x="5789486" y="4116779"/>
                  <a:pt x="5789486" y="4111441"/>
                </a:cubicBezTo>
                <a:cubicBezTo>
                  <a:pt x="5789486" y="4106102"/>
                  <a:pt x="5793806" y="4101717"/>
                  <a:pt x="5799205" y="4101717"/>
                </a:cubicBezTo>
                <a:close/>
                <a:moveTo>
                  <a:pt x="5557991" y="4101717"/>
                </a:moveTo>
                <a:cubicBezTo>
                  <a:pt x="5563392" y="4101717"/>
                  <a:pt x="5567774" y="4106039"/>
                  <a:pt x="5567774" y="4111441"/>
                </a:cubicBezTo>
                <a:cubicBezTo>
                  <a:pt x="5567774" y="4116843"/>
                  <a:pt x="5563392" y="4121228"/>
                  <a:pt x="5557991" y="4121228"/>
                </a:cubicBezTo>
                <a:cubicBezTo>
                  <a:pt x="5552592" y="4121228"/>
                  <a:pt x="5548208" y="4116779"/>
                  <a:pt x="5548208" y="4111441"/>
                </a:cubicBezTo>
                <a:cubicBezTo>
                  <a:pt x="5548208" y="4106102"/>
                  <a:pt x="5552592" y="4101717"/>
                  <a:pt x="5557991" y="4101717"/>
                </a:cubicBezTo>
                <a:close/>
                <a:moveTo>
                  <a:pt x="5316710" y="4101717"/>
                </a:moveTo>
                <a:cubicBezTo>
                  <a:pt x="5322044" y="4101717"/>
                  <a:pt x="5326429" y="4106039"/>
                  <a:pt x="5326429" y="4111441"/>
                </a:cubicBezTo>
                <a:cubicBezTo>
                  <a:pt x="5326429" y="4116843"/>
                  <a:pt x="5322105" y="4121228"/>
                  <a:pt x="5316710" y="4121228"/>
                </a:cubicBezTo>
                <a:cubicBezTo>
                  <a:pt x="5311314" y="4121228"/>
                  <a:pt x="5306924" y="4116779"/>
                  <a:pt x="5306924" y="4111441"/>
                </a:cubicBezTo>
                <a:cubicBezTo>
                  <a:pt x="5306924" y="4106102"/>
                  <a:pt x="5311314" y="4101717"/>
                  <a:pt x="5316710" y="4101717"/>
                </a:cubicBezTo>
                <a:close/>
                <a:moveTo>
                  <a:pt x="5075486" y="4101717"/>
                </a:moveTo>
                <a:cubicBezTo>
                  <a:pt x="5080820" y="4101717"/>
                  <a:pt x="5085202" y="4106039"/>
                  <a:pt x="5085202" y="4111441"/>
                </a:cubicBezTo>
                <a:cubicBezTo>
                  <a:pt x="5085202" y="4116843"/>
                  <a:pt x="5080883" y="4121228"/>
                  <a:pt x="5075486" y="4121228"/>
                </a:cubicBezTo>
                <a:cubicBezTo>
                  <a:pt x="5070087" y="4121228"/>
                  <a:pt x="5065705" y="4116779"/>
                  <a:pt x="5065705" y="4111441"/>
                </a:cubicBezTo>
                <a:cubicBezTo>
                  <a:pt x="5065705" y="4106102"/>
                  <a:pt x="5070087" y="4101717"/>
                  <a:pt x="5075486" y="4101717"/>
                </a:cubicBezTo>
                <a:close/>
                <a:moveTo>
                  <a:pt x="4834252" y="4101717"/>
                </a:moveTo>
                <a:cubicBezTo>
                  <a:pt x="4839658" y="4101717"/>
                  <a:pt x="4844040" y="4106039"/>
                  <a:pt x="4844040" y="4111441"/>
                </a:cubicBezTo>
                <a:cubicBezTo>
                  <a:pt x="4844040" y="4116843"/>
                  <a:pt x="4839595" y="4121228"/>
                  <a:pt x="4834252" y="4121228"/>
                </a:cubicBezTo>
                <a:cubicBezTo>
                  <a:pt x="4828915" y="4121228"/>
                  <a:pt x="4824534" y="4116779"/>
                  <a:pt x="4824534" y="4111441"/>
                </a:cubicBezTo>
                <a:cubicBezTo>
                  <a:pt x="4824534" y="4106102"/>
                  <a:pt x="4828853" y="4101717"/>
                  <a:pt x="4834252" y="4101717"/>
                </a:cubicBezTo>
                <a:close/>
                <a:moveTo>
                  <a:pt x="4593019" y="4101717"/>
                </a:moveTo>
                <a:cubicBezTo>
                  <a:pt x="4598416" y="4101717"/>
                  <a:pt x="4602795" y="4106039"/>
                  <a:pt x="4602795" y="4111441"/>
                </a:cubicBezTo>
                <a:cubicBezTo>
                  <a:pt x="4602795" y="4116843"/>
                  <a:pt x="4598353" y="4121228"/>
                  <a:pt x="4593019" y="4121228"/>
                </a:cubicBezTo>
                <a:cubicBezTo>
                  <a:pt x="4587686" y="4121228"/>
                  <a:pt x="4583304" y="4116779"/>
                  <a:pt x="4583304" y="4111441"/>
                </a:cubicBezTo>
                <a:cubicBezTo>
                  <a:pt x="4583304" y="4106102"/>
                  <a:pt x="4587622" y="4101717"/>
                  <a:pt x="4593019" y="4101717"/>
                </a:cubicBezTo>
                <a:close/>
                <a:moveTo>
                  <a:pt x="4351806" y="4101717"/>
                </a:moveTo>
                <a:cubicBezTo>
                  <a:pt x="4357195" y="4101717"/>
                  <a:pt x="4361580" y="4106039"/>
                  <a:pt x="4361580" y="4111441"/>
                </a:cubicBezTo>
                <a:cubicBezTo>
                  <a:pt x="4361580" y="4116843"/>
                  <a:pt x="4357195" y="4121228"/>
                  <a:pt x="4351806" y="4121228"/>
                </a:cubicBezTo>
                <a:cubicBezTo>
                  <a:pt x="4346397" y="4121228"/>
                  <a:pt x="4342006" y="4116779"/>
                  <a:pt x="4342006" y="4111441"/>
                </a:cubicBezTo>
                <a:cubicBezTo>
                  <a:pt x="4342006" y="4106102"/>
                  <a:pt x="4346397" y="4101717"/>
                  <a:pt x="4351806" y="4101717"/>
                </a:cubicBezTo>
                <a:close/>
                <a:moveTo>
                  <a:pt x="4110581" y="4101717"/>
                </a:moveTo>
                <a:cubicBezTo>
                  <a:pt x="4115984" y="4101717"/>
                  <a:pt x="4120362" y="4106039"/>
                  <a:pt x="4120362" y="4111441"/>
                </a:cubicBezTo>
                <a:cubicBezTo>
                  <a:pt x="4120362" y="4116843"/>
                  <a:pt x="4115984" y="4121228"/>
                  <a:pt x="4110581" y="4121228"/>
                </a:cubicBezTo>
                <a:cubicBezTo>
                  <a:pt x="4105180" y="4121228"/>
                  <a:pt x="4100799" y="4116779"/>
                  <a:pt x="4100799" y="4111441"/>
                </a:cubicBezTo>
                <a:cubicBezTo>
                  <a:pt x="4100799" y="4106102"/>
                  <a:pt x="4105180" y="4101717"/>
                  <a:pt x="4110581" y="4101717"/>
                </a:cubicBezTo>
                <a:close/>
                <a:moveTo>
                  <a:pt x="3869431" y="4101717"/>
                </a:moveTo>
                <a:cubicBezTo>
                  <a:pt x="3874765" y="4101717"/>
                  <a:pt x="3879149" y="4106039"/>
                  <a:pt x="3879149" y="4111441"/>
                </a:cubicBezTo>
                <a:cubicBezTo>
                  <a:pt x="3879149" y="4116843"/>
                  <a:pt x="3874828" y="4121228"/>
                  <a:pt x="3869431" y="4121228"/>
                </a:cubicBezTo>
                <a:cubicBezTo>
                  <a:pt x="3864030" y="4121228"/>
                  <a:pt x="3859648" y="4116779"/>
                  <a:pt x="3859648" y="4111441"/>
                </a:cubicBezTo>
                <a:cubicBezTo>
                  <a:pt x="3859648" y="4106102"/>
                  <a:pt x="3864030" y="4101717"/>
                  <a:pt x="3869431" y="4101717"/>
                </a:cubicBezTo>
                <a:close/>
                <a:moveTo>
                  <a:pt x="3628212" y="4101717"/>
                </a:moveTo>
                <a:cubicBezTo>
                  <a:pt x="3633533" y="4101717"/>
                  <a:pt x="3637936" y="4106039"/>
                  <a:pt x="3637936" y="4111441"/>
                </a:cubicBezTo>
                <a:cubicBezTo>
                  <a:pt x="3637936" y="4116843"/>
                  <a:pt x="3633597" y="4121228"/>
                  <a:pt x="3628212" y="4121228"/>
                </a:cubicBezTo>
                <a:cubicBezTo>
                  <a:pt x="3622814" y="4121228"/>
                  <a:pt x="3618432" y="4116779"/>
                  <a:pt x="3618432" y="4111441"/>
                </a:cubicBezTo>
                <a:cubicBezTo>
                  <a:pt x="3618432" y="4106102"/>
                  <a:pt x="3622814" y="4101717"/>
                  <a:pt x="3628212" y="4101717"/>
                </a:cubicBezTo>
                <a:close/>
                <a:moveTo>
                  <a:pt x="3386958" y="4101717"/>
                </a:moveTo>
                <a:cubicBezTo>
                  <a:pt x="3392359" y="4101717"/>
                  <a:pt x="3396744" y="4106039"/>
                  <a:pt x="3396744" y="4111441"/>
                </a:cubicBezTo>
                <a:cubicBezTo>
                  <a:pt x="3396744" y="4116843"/>
                  <a:pt x="3392296" y="4121228"/>
                  <a:pt x="3386958" y="4121228"/>
                </a:cubicBezTo>
                <a:cubicBezTo>
                  <a:pt x="3381621" y="4121228"/>
                  <a:pt x="3377237" y="4116779"/>
                  <a:pt x="3377237" y="4111441"/>
                </a:cubicBezTo>
                <a:cubicBezTo>
                  <a:pt x="3377237" y="4106102"/>
                  <a:pt x="3381558" y="4101717"/>
                  <a:pt x="3386958" y="4101717"/>
                </a:cubicBezTo>
                <a:close/>
                <a:moveTo>
                  <a:pt x="3145751" y="4101717"/>
                </a:moveTo>
                <a:cubicBezTo>
                  <a:pt x="3151150" y="4101717"/>
                  <a:pt x="3155533" y="4106039"/>
                  <a:pt x="3155533" y="4111441"/>
                </a:cubicBezTo>
                <a:cubicBezTo>
                  <a:pt x="3155533" y="4116843"/>
                  <a:pt x="3151087" y="4121228"/>
                  <a:pt x="3145751" y="4121228"/>
                </a:cubicBezTo>
                <a:cubicBezTo>
                  <a:pt x="3140416" y="4121228"/>
                  <a:pt x="3136033" y="4116779"/>
                  <a:pt x="3136033" y="4111441"/>
                </a:cubicBezTo>
                <a:cubicBezTo>
                  <a:pt x="3136033" y="4106102"/>
                  <a:pt x="3140352" y="4101717"/>
                  <a:pt x="3145751" y="4101717"/>
                </a:cubicBezTo>
                <a:close/>
                <a:moveTo>
                  <a:pt x="2904573" y="4101717"/>
                </a:moveTo>
                <a:cubicBezTo>
                  <a:pt x="2909973" y="4101717"/>
                  <a:pt x="2914356" y="4106039"/>
                  <a:pt x="2914356" y="4111441"/>
                </a:cubicBezTo>
                <a:cubicBezTo>
                  <a:pt x="2914356" y="4116843"/>
                  <a:pt x="2909973" y="4121228"/>
                  <a:pt x="2904573" y="4121228"/>
                </a:cubicBezTo>
                <a:cubicBezTo>
                  <a:pt x="2899175" y="4121228"/>
                  <a:pt x="2894792" y="4116779"/>
                  <a:pt x="2894792" y="4111441"/>
                </a:cubicBezTo>
                <a:cubicBezTo>
                  <a:pt x="2894792" y="4106102"/>
                  <a:pt x="2899175" y="4101717"/>
                  <a:pt x="2904573" y="4101717"/>
                </a:cubicBezTo>
                <a:close/>
                <a:moveTo>
                  <a:pt x="2663275" y="4101717"/>
                </a:moveTo>
                <a:cubicBezTo>
                  <a:pt x="2668613" y="4101717"/>
                  <a:pt x="2672998" y="4106039"/>
                  <a:pt x="2672998" y="4111441"/>
                </a:cubicBezTo>
                <a:cubicBezTo>
                  <a:pt x="2672998" y="4116843"/>
                  <a:pt x="2668675" y="4121228"/>
                  <a:pt x="2663275" y="4121228"/>
                </a:cubicBezTo>
                <a:cubicBezTo>
                  <a:pt x="2657877" y="4121228"/>
                  <a:pt x="2653493" y="4116779"/>
                  <a:pt x="2653493" y="4111441"/>
                </a:cubicBezTo>
                <a:cubicBezTo>
                  <a:pt x="2653493" y="4106102"/>
                  <a:pt x="2657877" y="4101717"/>
                  <a:pt x="2663275" y="4101717"/>
                </a:cubicBezTo>
                <a:close/>
                <a:moveTo>
                  <a:pt x="2422038" y="4101717"/>
                </a:moveTo>
                <a:cubicBezTo>
                  <a:pt x="2427372" y="4101717"/>
                  <a:pt x="2431754" y="4106039"/>
                  <a:pt x="2431754" y="4111441"/>
                </a:cubicBezTo>
                <a:cubicBezTo>
                  <a:pt x="2431754" y="4116843"/>
                  <a:pt x="2427435" y="4121228"/>
                  <a:pt x="2422038" y="4121228"/>
                </a:cubicBezTo>
                <a:cubicBezTo>
                  <a:pt x="2416640" y="4121228"/>
                  <a:pt x="2412257" y="4116779"/>
                  <a:pt x="2412257" y="4111441"/>
                </a:cubicBezTo>
                <a:cubicBezTo>
                  <a:pt x="2412257" y="4106102"/>
                  <a:pt x="2416640" y="4101717"/>
                  <a:pt x="2422038" y="4101717"/>
                </a:cubicBezTo>
                <a:close/>
                <a:moveTo>
                  <a:pt x="2180788" y="4101717"/>
                </a:moveTo>
                <a:cubicBezTo>
                  <a:pt x="2186202" y="4101717"/>
                  <a:pt x="2190580" y="4106039"/>
                  <a:pt x="2190580" y="4111441"/>
                </a:cubicBezTo>
                <a:cubicBezTo>
                  <a:pt x="2190580" y="4116843"/>
                  <a:pt x="2186136" y="4121228"/>
                  <a:pt x="2180788" y="4121228"/>
                </a:cubicBezTo>
                <a:cubicBezTo>
                  <a:pt x="2175475" y="4121228"/>
                  <a:pt x="2171085" y="4116779"/>
                  <a:pt x="2171085" y="4111441"/>
                </a:cubicBezTo>
                <a:cubicBezTo>
                  <a:pt x="2171085" y="4106102"/>
                  <a:pt x="2175412" y="4101717"/>
                  <a:pt x="2180788" y="4101717"/>
                </a:cubicBezTo>
                <a:close/>
                <a:moveTo>
                  <a:pt x="1939583" y="4101717"/>
                </a:moveTo>
                <a:cubicBezTo>
                  <a:pt x="1944980" y="4101717"/>
                  <a:pt x="1949366" y="4106039"/>
                  <a:pt x="1949366" y="4111441"/>
                </a:cubicBezTo>
                <a:cubicBezTo>
                  <a:pt x="1949366" y="4116843"/>
                  <a:pt x="1944920" y="4121228"/>
                  <a:pt x="1939583" y="4121228"/>
                </a:cubicBezTo>
                <a:cubicBezTo>
                  <a:pt x="1934245" y="4121228"/>
                  <a:pt x="1929861" y="4116779"/>
                  <a:pt x="1929861" y="4111441"/>
                </a:cubicBezTo>
                <a:cubicBezTo>
                  <a:pt x="1929861" y="4106102"/>
                  <a:pt x="1934184" y="4101717"/>
                  <a:pt x="1939583" y="4101717"/>
                </a:cubicBezTo>
                <a:close/>
                <a:moveTo>
                  <a:pt x="1698332" y="4101717"/>
                </a:moveTo>
                <a:cubicBezTo>
                  <a:pt x="1703734" y="4101717"/>
                  <a:pt x="1708118" y="4106039"/>
                  <a:pt x="1708118" y="4111441"/>
                </a:cubicBezTo>
                <a:cubicBezTo>
                  <a:pt x="1708118" y="4116843"/>
                  <a:pt x="1703734" y="4121228"/>
                  <a:pt x="1698332" y="4121228"/>
                </a:cubicBezTo>
                <a:cubicBezTo>
                  <a:pt x="1692931" y="4121228"/>
                  <a:pt x="1688548" y="4116779"/>
                  <a:pt x="1688548" y="4111441"/>
                </a:cubicBezTo>
                <a:cubicBezTo>
                  <a:pt x="1688548" y="4106102"/>
                  <a:pt x="1692931" y="4101717"/>
                  <a:pt x="1698332" y="4101717"/>
                </a:cubicBezTo>
                <a:close/>
                <a:moveTo>
                  <a:pt x="1457108" y="4101717"/>
                </a:moveTo>
                <a:cubicBezTo>
                  <a:pt x="1462443" y="4101717"/>
                  <a:pt x="1466828" y="4106039"/>
                  <a:pt x="1466828" y="4111441"/>
                </a:cubicBezTo>
                <a:cubicBezTo>
                  <a:pt x="1466828" y="4116843"/>
                  <a:pt x="1462507" y="4121228"/>
                  <a:pt x="1457108" y="4121228"/>
                </a:cubicBezTo>
                <a:cubicBezTo>
                  <a:pt x="1451708" y="4121228"/>
                  <a:pt x="1447324" y="4116779"/>
                  <a:pt x="1447324" y="4111441"/>
                </a:cubicBezTo>
                <a:cubicBezTo>
                  <a:pt x="1447324" y="4106102"/>
                  <a:pt x="1451708" y="4101717"/>
                  <a:pt x="1457108" y="4101717"/>
                </a:cubicBezTo>
                <a:close/>
                <a:moveTo>
                  <a:pt x="1215886" y="4101717"/>
                </a:moveTo>
                <a:cubicBezTo>
                  <a:pt x="1221286" y="4101717"/>
                  <a:pt x="1225670" y="4106039"/>
                  <a:pt x="1225670" y="4111441"/>
                </a:cubicBezTo>
                <a:cubicBezTo>
                  <a:pt x="1225670" y="4116843"/>
                  <a:pt x="1221223" y="4121228"/>
                  <a:pt x="1215886" y="4121228"/>
                </a:cubicBezTo>
                <a:cubicBezTo>
                  <a:pt x="1210550" y="4121228"/>
                  <a:pt x="1206166" y="4116779"/>
                  <a:pt x="1206166" y="4111441"/>
                </a:cubicBezTo>
                <a:cubicBezTo>
                  <a:pt x="1206166" y="4106102"/>
                  <a:pt x="1210486" y="4101717"/>
                  <a:pt x="1215886" y="4101717"/>
                </a:cubicBezTo>
                <a:close/>
                <a:moveTo>
                  <a:pt x="974666" y="4101717"/>
                </a:moveTo>
                <a:cubicBezTo>
                  <a:pt x="980066" y="4101717"/>
                  <a:pt x="984450" y="4106039"/>
                  <a:pt x="984450" y="4111441"/>
                </a:cubicBezTo>
                <a:cubicBezTo>
                  <a:pt x="984450" y="4116843"/>
                  <a:pt x="980003" y="4121228"/>
                  <a:pt x="974666" y="4121228"/>
                </a:cubicBezTo>
                <a:cubicBezTo>
                  <a:pt x="969330" y="4121228"/>
                  <a:pt x="964946" y="4116779"/>
                  <a:pt x="964946" y="4111441"/>
                </a:cubicBezTo>
                <a:cubicBezTo>
                  <a:pt x="964946" y="4106102"/>
                  <a:pt x="969266" y="4101717"/>
                  <a:pt x="974666" y="4101717"/>
                </a:cubicBezTo>
                <a:close/>
                <a:moveTo>
                  <a:pt x="733446" y="4101717"/>
                </a:moveTo>
                <a:cubicBezTo>
                  <a:pt x="738782" y="4101717"/>
                  <a:pt x="743166" y="4106039"/>
                  <a:pt x="743166" y="4111441"/>
                </a:cubicBezTo>
                <a:cubicBezTo>
                  <a:pt x="743166" y="4116843"/>
                  <a:pt x="738846" y="4121228"/>
                  <a:pt x="733446" y="4121228"/>
                </a:cubicBezTo>
                <a:cubicBezTo>
                  <a:pt x="728046" y="4121228"/>
                  <a:pt x="723662" y="4116779"/>
                  <a:pt x="723662" y="4111441"/>
                </a:cubicBezTo>
                <a:cubicBezTo>
                  <a:pt x="723662" y="4106102"/>
                  <a:pt x="728046" y="4101717"/>
                  <a:pt x="733446" y="4101717"/>
                </a:cubicBezTo>
                <a:close/>
                <a:moveTo>
                  <a:pt x="492225" y="4101717"/>
                </a:moveTo>
                <a:cubicBezTo>
                  <a:pt x="497561" y="4101717"/>
                  <a:pt x="501945" y="4106039"/>
                  <a:pt x="501945" y="4111441"/>
                </a:cubicBezTo>
                <a:cubicBezTo>
                  <a:pt x="501945" y="4116843"/>
                  <a:pt x="497625" y="4121228"/>
                  <a:pt x="492225" y="4121228"/>
                </a:cubicBezTo>
                <a:cubicBezTo>
                  <a:pt x="486826" y="4121228"/>
                  <a:pt x="482442" y="4116779"/>
                  <a:pt x="482442" y="4111441"/>
                </a:cubicBezTo>
                <a:cubicBezTo>
                  <a:pt x="482442" y="4106102"/>
                  <a:pt x="486826" y="4101717"/>
                  <a:pt x="492225" y="4101717"/>
                </a:cubicBezTo>
                <a:close/>
                <a:moveTo>
                  <a:pt x="251006" y="4101717"/>
                </a:moveTo>
                <a:cubicBezTo>
                  <a:pt x="256406" y="4101717"/>
                  <a:pt x="260790" y="4106039"/>
                  <a:pt x="260790" y="4111441"/>
                </a:cubicBezTo>
                <a:cubicBezTo>
                  <a:pt x="260790" y="4116843"/>
                  <a:pt x="256343" y="4121228"/>
                  <a:pt x="251006" y="4121228"/>
                </a:cubicBezTo>
                <a:cubicBezTo>
                  <a:pt x="245670" y="4121228"/>
                  <a:pt x="241286" y="4116779"/>
                  <a:pt x="241286" y="4111441"/>
                </a:cubicBezTo>
                <a:cubicBezTo>
                  <a:pt x="241286" y="4106102"/>
                  <a:pt x="245606" y="4101717"/>
                  <a:pt x="251006" y="4101717"/>
                </a:cubicBezTo>
                <a:close/>
                <a:moveTo>
                  <a:pt x="9723" y="4101717"/>
                </a:moveTo>
                <a:cubicBezTo>
                  <a:pt x="15122" y="4101717"/>
                  <a:pt x="19506" y="4106039"/>
                  <a:pt x="19506" y="4111441"/>
                </a:cubicBezTo>
                <a:cubicBezTo>
                  <a:pt x="19506" y="4116843"/>
                  <a:pt x="15060" y="4121228"/>
                  <a:pt x="9723" y="4121228"/>
                </a:cubicBezTo>
                <a:cubicBezTo>
                  <a:pt x="4387" y="4121228"/>
                  <a:pt x="3" y="4116779"/>
                  <a:pt x="3" y="4111441"/>
                </a:cubicBezTo>
                <a:cubicBezTo>
                  <a:pt x="3" y="4106102"/>
                  <a:pt x="4323" y="4101717"/>
                  <a:pt x="9723" y="4101717"/>
                </a:cubicBezTo>
                <a:close/>
                <a:moveTo>
                  <a:pt x="11820259" y="3860402"/>
                </a:moveTo>
                <a:cubicBezTo>
                  <a:pt x="11825659" y="3860402"/>
                  <a:pt x="11830043" y="3864851"/>
                  <a:pt x="11830043" y="3870190"/>
                </a:cubicBezTo>
                <a:cubicBezTo>
                  <a:pt x="11830043" y="3875528"/>
                  <a:pt x="11825596" y="3879913"/>
                  <a:pt x="11820259" y="3879913"/>
                </a:cubicBezTo>
                <a:cubicBezTo>
                  <a:pt x="11814922" y="3879913"/>
                  <a:pt x="11810539" y="3875592"/>
                  <a:pt x="11810539" y="3870190"/>
                </a:cubicBezTo>
                <a:cubicBezTo>
                  <a:pt x="11810539" y="3864787"/>
                  <a:pt x="11814859" y="3860402"/>
                  <a:pt x="11820259" y="3860402"/>
                </a:cubicBezTo>
                <a:close/>
                <a:moveTo>
                  <a:pt x="11579030" y="3860402"/>
                </a:moveTo>
                <a:cubicBezTo>
                  <a:pt x="11584430" y="3860402"/>
                  <a:pt x="11588815" y="3864851"/>
                  <a:pt x="11588815" y="3870190"/>
                </a:cubicBezTo>
                <a:cubicBezTo>
                  <a:pt x="11588815" y="3875528"/>
                  <a:pt x="11584367" y="3879913"/>
                  <a:pt x="11579030" y="3879913"/>
                </a:cubicBezTo>
                <a:cubicBezTo>
                  <a:pt x="11573694" y="3879913"/>
                  <a:pt x="11569310" y="3875592"/>
                  <a:pt x="11569310" y="3870190"/>
                </a:cubicBezTo>
                <a:cubicBezTo>
                  <a:pt x="11569310" y="3864787"/>
                  <a:pt x="11573630" y="3860402"/>
                  <a:pt x="11579030" y="3860402"/>
                </a:cubicBezTo>
                <a:close/>
                <a:moveTo>
                  <a:pt x="11337802" y="3860402"/>
                </a:moveTo>
                <a:cubicBezTo>
                  <a:pt x="11343202" y="3860402"/>
                  <a:pt x="11347587" y="3864851"/>
                  <a:pt x="11347587" y="3870190"/>
                </a:cubicBezTo>
                <a:cubicBezTo>
                  <a:pt x="11347587" y="3875528"/>
                  <a:pt x="11343139" y="3879913"/>
                  <a:pt x="11337802" y="3879913"/>
                </a:cubicBezTo>
                <a:cubicBezTo>
                  <a:pt x="11332466" y="3879913"/>
                  <a:pt x="11328082" y="3875592"/>
                  <a:pt x="11328082" y="3870190"/>
                </a:cubicBezTo>
                <a:cubicBezTo>
                  <a:pt x="11328082" y="3864787"/>
                  <a:pt x="11332402" y="3860402"/>
                  <a:pt x="11337802" y="3860402"/>
                </a:cubicBezTo>
                <a:close/>
                <a:moveTo>
                  <a:pt x="11096574" y="3860402"/>
                </a:moveTo>
                <a:cubicBezTo>
                  <a:pt x="11101910" y="3860402"/>
                  <a:pt x="11106294" y="3864851"/>
                  <a:pt x="11106294" y="3870190"/>
                </a:cubicBezTo>
                <a:cubicBezTo>
                  <a:pt x="11106294" y="3875528"/>
                  <a:pt x="11101974" y="3879913"/>
                  <a:pt x="11096574" y="3879913"/>
                </a:cubicBezTo>
                <a:cubicBezTo>
                  <a:pt x="11091174" y="3879913"/>
                  <a:pt x="11086790" y="3875592"/>
                  <a:pt x="11086790" y="3870190"/>
                </a:cubicBezTo>
                <a:cubicBezTo>
                  <a:pt x="11086790" y="3864787"/>
                  <a:pt x="11091174" y="3860402"/>
                  <a:pt x="11096574" y="3860402"/>
                </a:cubicBezTo>
                <a:close/>
                <a:moveTo>
                  <a:pt x="10855345" y="3860402"/>
                </a:moveTo>
                <a:cubicBezTo>
                  <a:pt x="10860682" y="3860402"/>
                  <a:pt x="10865065" y="3864851"/>
                  <a:pt x="10865065" y="3870190"/>
                </a:cubicBezTo>
                <a:cubicBezTo>
                  <a:pt x="10865065" y="3875528"/>
                  <a:pt x="10860682" y="3879913"/>
                  <a:pt x="10855345" y="3879913"/>
                </a:cubicBezTo>
                <a:cubicBezTo>
                  <a:pt x="10850008" y="3879913"/>
                  <a:pt x="10845625" y="3875592"/>
                  <a:pt x="10845625" y="3870190"/>
                </a:cubicBezTo>
                <a:cubicBezTo>
                  <a:pt x="10845625" y="3864787"/>
                  <a:pt x="10849945" y="3860402"/>
                  <a:pt x="10855345" y="3860402"/>
                </a:cubicBezTo>
                <a:close/>
                <a:moveTo>
                  <a:pt x="10614116" y="3860402"/>
                </a:moveTo>
                <a:cubicBezTo>
                  <a:pt x="10619516" y="3860402"/>
                  <a:pt x="10623901" y="3864851"/>
                  <a:pt x="10623901" y="3870190"/>
                </a:cubicBezTo>
                <a:cubicBezTo>
                  <a:pt x="10623901" y="3875528"/>
                  <a:pt x="10619454" y="3879913"/>
                  <a:pt x="10614116" y="3879913"/>
                </a:cubicBezTo>
                <a:cubicBezTo>
                  <a:pt x="10608780" y="3879913"/>
                  <a:pt x="10604396" y="3875592"/>
                  <a:pt x="10604396" y="3870190"/>
                </a:cubicBezTo>
                <a:cubicBezTo>
                  <a:pt x="10604396" y="3864787"/>
                  <a:pt x="10608716" y="3860402"/>
                  <a:pt x="10614116" y="3860402"/>
                </a:cubicBezTo>
                <a:close/>
                <a:moveTo>
                  <a:pt x="10372888" y="3860402"/>
                </a:moveTo>
                <a:cubicBezTo>
                  <a:pt x="10378288" y="3860402"/>
                  <a:pt x="10382673" y="3864851"/>
                  <a:pt x="10382673" y="3870190"/>
                </a:cubicBezTo>
                <a:cubicBezTo>
                  <a:pt x="10382673" y="3875528"/>
                  <a:pt x="10378225" y="3879913"/>
                  <a:pt x="10372888" y="3879913"/>
                </a:cubicBezTo>
                <a:cubicBezTo>
                  <a:pt x="10367552" y="3879913"/>
                  <a:pt x="10363168" y="3875592"/>
                  <a:pt x="10363168" y="3870190"/>
                </a:cubicBezTo>
                <a:cubicBezTo>
                  <a:pt x="10363168" y="3864787"/>
                  <a:pt x="10367488" y="3860402"/>
                  <a:pt x="10372888" y="3860402"/>
                </a:cubicBezTo>
                <a:close/>
                <a:moveTo>
                  <a:pt x="10131660" y="3860402"/>
                </a:moveTo>
                <a:cubicBezTo>
                  <a:pt x="10137060" y="3860402"/>
                  <a:pt x="10141444" y="3864851"/>
                  <a:pt x="10141444" y="3870190"/>
                </a:cubicBezTo>
                <a:cubicBezTo>
                  <a:pt x="10141444" y="3875528"/>
                  <a:pt x="10136997" y="3879913"/>
                  <a:pt x="10131660" y="3879913"/>
                </a:cubicBezTo>
                <a:cubicBezTo>
                  <a:pt x="10126323" y="3879913"/>
                  <a:pt x="10121940" y="3875592"/>
                  <a:pt x="10121940" y="3870190"/>
                </a:cubicBezTo>
                <a:cubicBezTo>
                  <a:pt x="10121940" y="3864787"/>
                  <a:pt x="10126260" y="3860402"/>
                  <a:pt x="10131660" y="3860402"/>
                </a:cubicBezTo>
                <a:close/>
                <a:moveTo>
                  <a:pt x="9890432" y="3860402"/>
                </a:moveTo>
                <a:cubicBezTo>
                  <a:pt x="9895768" y="3860402"/>
                  <a:pt x="9900152" y="3864851"/>
                  <a:pt x="9900152" y="3870190"/>
                </a:cubicBezTo>
                <a:cubicBezTo>
                  <a:pt x="9900152" y="3875528"/>
                  <a:pt x="9895832" y="3879913"/>
                  <a:pt x="9890432" y="3879913"/>
                </a:cubicBezTo>
                <a:cubicBezTo>
                  <a:pt x="9885031" y="3879913"/>
                  <a:pt x="9880648" y="3875592"/>
                  <a:pt x="9880648" y="3870190"/>
                </a:cubicBezTo>
                <a:cubicBezTo>
                  <a:pt x="9880648" y="3864787"/>
                  <a:pt x="9885031" y="3860402"/>
                  <a:pt x="9890432" y="3860402"/>
                </a:cubicBezTo>
                <a:close/>
                <a:moveTo>
                  <a:pt x="9649203" y="3860402"/>
                </a:moveTo>
                <a:cubicBezTo>
                  <a:pt x="9654540" y="3860402"/>
                  <a:pt x="9658923" y="3864851"/>
                  <a:pt x="9658923" y="3870190"/>
                </a:cubicBezTo>
                <a:cubicBezTo>
                  <a:pt x="9658923" y="3875528"/>
                  <a:pt x="9654540" y="3879913"/>
                  <a:pt x="9649203" y="3879913"/>
                </a:cubicBezTo>
                <a:cubicBezTo>
                  <a:pt x="9643866" y="3879913"/>
                  <a:pt x="9639483" y="3875592"/>
                  <a:pt x="9639483" y="3870190"/>
                </a:cubicBezTo>
                <a:cubicBezTo>
                  <a:pt x="9639483" y="3864787"/>
                  <a:pt x="9643803" y="3860402"/>
                  <a:pt x="9649203" y="3860402"/>
                </a:cubicBezTo>
                <a:close/>
                <a:moveTo>
                  <a:pt x="9417695" y="3860402"/>
                </a:moveTo>
                <a:cubicBezTo>
                  <a:pt x="9423031" y="3860402"/>
                  <a:pt x="9427416" y="3864851"/>
                  <a:pt x="9427416" y="3870190"/>
                </a:cubicBezTo>
                <a:cubicBezTo>
                  <a:pt x="9427416" y="3875528"/>
                  <a:pt x="9423095" y="3879913"/>
                  <a:pt x="9417695" y="3879913"/>
                </a:cubicBezTo>
                <a:cubicBezTo>
                  <a:pt x="9412295" y="3879913"/>
                  <a:pt x="9407911" y="3875592"/>
                  <a:pt x="9407911" y="3870190"/>
                </a:cubicBezTo>
                <a:cubicBezTo>
                  <a:pt x="9407911" y="3864787"/>
                  <a:pt x="9412295" y="3860402"/>
                  <a:pt x="9417695" y="3860402"/>
                </a:cubicBezTo>
                <a:close/>
                <a:moveTo>
                  <a:pt x="9176467" y="3860402"/>
                </a:moveTo>
                <a:cubicBezTo>
                  <a:pt x="9181803" y="3860402"/>
                  <a:pt x="9186187" y="3864851"/>
                  <a:pt x="9186187" y="3870190"/>
                </a:cubicBezTo>
                <a:cubicBezTo>
                  <a:pt x="9186187" y="3875528"/>
                  <a:pt x="9181867" y="3879913"/>
                  <a:pt x="9176467" y="3879913"/>
                </a:cubicBezTo>
                <a:cubicBezTo>
                  <a:pt x="9171066" y="3879913"/>
                  <a:pt x="9166683" y="3875592"/>
                  <a:pt x="9166683" y="3870190"/>
                </a:cubicBezTo>
                <a:cubicBezTo>
                  <a:pt x="9166683" y="3864787"/>
                  <a:pt x="9171066" y="3860402"/>
                  <a:pt x="9176467" y="3860402"/>
                </a:cubicBezTo>
                <a:close/>
                <a:moveTo>
                  <a:pt x="8935237" y="3860402"/>
                </a:moveTo>
                <a:cubicBezTo>
                  <a:pt x="8940574" y="3860402"/>
                  <a:pt x="8944958" y="3864851"/>
                  <a:pt x="8944958" y="3870190"/>
                </a:cubicBezTo>
                <a:cubicBezTo>
                  <a:pt x="8944958" y="3875528"/>
                  <a:pt x="8940638" y="3879913"/>
                  <a:pt x="8935237" y="3879913"/>
                </a:cubicBezTo>
                <a:cubicBezTo>
                  <a:pt x="8929837" y="3879913"/>
                  <a:pt x="8925454" y="3875592"/>
                  <a:pt x="8925454" y="3870190"/>
                </a:cubicBezTo>
                <a:cubicBezTo>
                  <a:pt x="8925454" y="3864787"/>
                  <a:pt x="8929837" y="3860402"/>
                  <a:pt x="8935237" y="3860402"/>
                </a:cubicBezTo>
                <a:close/>
                <a:moveTo>
                  <a:pt x="8694009" y="3860402"/>
                </a:moveTo>
                <a:cubicBezTo>
                  <a:pt x="8699346" y="3860402"/>
                  <a:pt x="8703730" y="3864851"/>
                  <a:pt x="8703730" y="3870190"/>
                </a:cubicBezTo>
                <a:cubicBezTo>
                  <a:pt x="8703730" y="3875528"/>
                  <a:pt x="8699346" y="3879913"/>
                  <a:pt x="8694009" y="3879913"/>
                </a:cubicBezTo>
                <a:cubicBezTo>
                  <a:pt x="8688673" y="3879913"/>
                  <a:pt x="8684289" y="3875592"/>
                  <a:pt x="8684289" y="3870190"/>
                </a:cubicBezTo>
                <a:cubicBezTo>
                  <a:pt x="8684289" y="3864787"/>
                  <a:pt x="8688609" y="3860402"/>
                  <a:pt x="8694009" y="3860402"/>
                </a:cubicBezTo>
                <a:close/>
                <a:moveTo>
                  <a:pt x="8452781" y="3860402"/>
                </a:moveTo>
                <a:cubicBezTo>
                  <a:pt x="8458181" y="3860402"/>
                  <a:pt x="8462566" y="3864851"/>
                  <a:pt x="8462566" y="3870190"/>
                </a:cubicBezTo>
                <a:cubicBezTo>
                  <a:pt x="8462566" y="3875528"/>
                  <a:pt x="8458118" y="3879913"/>
                  <a:pt x="8452781" y="3879913"/>
                </a:cubicBezTo>
                <a:cubicBezTo>
                  <a:pt x="8447445" y="3879913"/>
                  <a:pt x="8443061" y="3875592"/>
                  <a:pt x="8443061" y="3870190"/>
                </a:cubicBezTo>
                <a:cubicBezTo>
                  <a:pt x="8443061" y="3864787"/>
                  <a:pt x="8447381" y="3860402"/>
                  <a:pt x="8452781" y="3860402"/>
                </a:cubicBezTo>
                <a:close/>
                <a:moveTo>
                  <a:pt x="8211553" y="3860402"/>
                </a:moveTo>
                <a:cubicBezTo>
                  <a:pt x="8216889" y="3860402"/>
                  <a:pt x="8221273" y="3864851"/>
                  <a:pt x="8221273" y="3870190"/>
                </a:cubicBezTo>
                <a:cubicBezTo>
                  <a:pt x="8221273" y="3875528"/>
                  <a:pt x="8216953" y="3879913"/>
                  <a:pt x="8211553" y="3879913"/>
                </a:cubicBezTo>
                <a:cubicBezTo>
                  <a:pt x="8206152" y="3879913"/>
                  <a:pt x="8201769" y="3875592"/>
                  <a:pt x="8201769" y="3870190"/>
                </a:cubicBezTo>
                <a:cubicBezTo>
                  <a:pt x="8201769" y="3864787"/>
                  <a:pt x="8206152" y="3860402"/>
                  <a:pt x="8211553" y="3860402"/>
                </a:cubicBezTo>
                <a:close/>
                <a:moveTo>
                  <a:pt x="7970260" y="3860402"/>
                </a:moveTo>
                <a:cubicBezTo>
                  <a:pt x="7975661" y="3860402"/>
                  <a:pt x="7980044" y="3864851"/>
                  <a:pt x="7980044" y="3870190"/>
                </a:cubicBezTo>
                <a:cubicBezTo>
                  <a:pt x="7980044" y="3875528"/>
                  <a:pt x="7975661" y="3879913"/>
                  <a:pt x="7970260" y="3879913"/>
                </a:cubicBezTo>
                <a:cubicBezTo>
                  <a:pt x="7964860" y="3879913"/>
                  <a:pt x="7960477" y="3875592"/>
                  <a:pt x="7960477" y="3870190"/>
                </a:cubicBezTo>
                <a:cubicBezTo>
                  <a:pt x="7960477" y="3864787"/>
                  <a:pt x="7964860" y="3860402"/>
                  <a:pt x="7970260" y="3860402"/>
                </a:cubicBezTo>
                <a:close/>
                <a:moveTo>
                  <a:pt x="7729032" y="3860402"/>
                </a:moveTo>
                <a:cubicBezTo>
                  <a:pt x="7734369" y="3860402"/>
                  <a:pt x="7738753" y="3864851"/>
                  <a:pt x="7738753" y="3870190"/>
                </a:cubicBezTo>
                <a:cubicBezTo>
                  <a:pt x="7738753" y="3875528"/>
                  <a:pt x="7734432" y="3879913"/>
                  <a:pt x="7729032" y="3879913"/>
                </a:cubicBezTo>
                <a:cubicBezTo>
                  <a:pt x="7723632" y="3879913"/>
                  <a:pt x="7719249" y="3875592"/>
                  <a:pt x="7719249" y="3870190"/>
                </a:cubicBezTo>
                <a:cubicBezTo>
                  <a:pt x="7719249" y="3864787"/>
                  <a:pt x="7723632" y="3860402"/>
                  <a:pt x="7729032" y="3860402"/>
                </a:cubicBezTo>
                <a:close/>
                <a:moveTo>
                  <a:pt x="7487803" y="3860402"/>
                </a:moveTo>
                <a:cubicBezTo>
                  <a:pt x="7493139" y="3860402"/>
                  <a:pt x="7497524" y="3864851"/>
                  <a:pt x="7497524" y="3870190"/>
                </a:cubicBezTo>
                <a:cubicBezTo>
                  <a:pt x="7497524" y="3875528"/>
                  <a:pt x="7493203" y="3879913"/>
                  <a:pt x="7487803" y="3879913"/>
                </a:cubicBezTo>
                <a:cubicBezTo>
                  <a:pt x="7482403" y="3879913"/>
                  <a:pt x="7478019" y="3875592"/>
                  <a:pt x="7478019" y="3870190"/>
                </a:cubicBezTo>
                <a:cubicBezTo>
                  <a:pt x="7478019" y="3864787"/>
                  <a:pt x="7482403" y="3860402"/>
                  <a:pt x="7487803" y="3860402"/>
                </a:cubicBezTo>
                <a:close/>
                <a:moveTo>
                  <a:pt x="7246575" y="3860402"/>
                </a:moveTo>
                <a:cubicBezTo>
                  <a:pt x="7251975" y="3860402"/>
                  <a:pt x="7256359" y="3864851"/>
                  <a:pt x="7256359" y="3870190"/>
                </a:cubicBezTo>
                <a:cubicBezTo>
                  <a:pt x="7256359" y="3875528"/>
                  <a:pt x="7251912" y="3879913"/>
                  <a:pt x="7246575" y="3879913"/>
                </a:cubicBezTo>
                <a:cubicBezTo>
                  <a:pt x="7241238" y="3879913"/>
                  <a:pt x="7236855" y="3875592"/>
                  <a:pt x="7236855" y="3870190"/>
                </a:cubicBezTo>
                <a:cubicBezTo>
                  <a:pt x="7236855" y="3864787"/>
                  <a:pt x="7241175" y="3860402"/>
                  <a:pt x="7246575" y="3860402"/>
                </a:cubicBezTo>
                <a:close/>
                <a:moveTo>
                  <a:pt x="7005346" y="3860402"/>
                </a:moveTo>
                <a:cubicBezTo>
                  <a:pt x="7010746" y="3860402"/>
                  <a:pt x="7015130" y="3864851"/>
                  <a:pt x="7015130" y="3870190"/>
                </a:cubicBezTo>
                <a:cubicBezTo>
                  <a:pt x="7015130" y="3875528"/>
                  <a:pt x="7010683" y="3879913"/>
                  <a:pt x="7005346" y="3879913"/>
                </a:cubicBezTo>
                <a:cubicBezTo>
                  <a:pt x="7000009" y="3879913"/>
                  <a:pt x="6995626" y="3875592"/>
                  <a:pt x="6995626" y="3870190"/>
                </a:cubicBezTo>
                <a:cubicBezTo>
                  <a:pt x="6995626" y="3864787"/>
                  <a:pt x="6999946" y="3860402"/>
                  <a:pt x="7005346" y="3860402"/>
                </a:cubicBezTo>
                <a:close/>
                <a:moveTo>
                  <a:pt x="6764118" y="3860402"/>
                </a:moveTo>
                <a:cubicBezTo>
                  <a:pt x="6769518" y="3860402"/>
                  <a:pt x="6773902" y="3864851"/>
                  <a:pt x="6773902" y="3870190"/>
                </a:cubicBezTo>
                <a:cubicBezTo>
                  <a:pt x="6773902" y="3875528"/>
                  <a:pt x="6769518" y="3879913"/>
                  <a:pt x="6764118" y="3879913"/>
                </a:cubicBezTo>
                <a:cubicBezTo>
                  <a:pt x="6758718" y="3879913"/>
                  <a:pt x="6754335" y="3875592"/>
                  <a:pt x="6754335" y="3870190"/>
                </a:cubicBezTo>
                <a:cubicBezTo>
                  <a:pt x="6754335" y="3864787"/>
                  <a:pt x="6758718" y="3860402"/>
                  <a:pt x="6764118" y="3860402"/>
                </a:cubicBezTo>
                <a:close/>
                <a:moveTo>
                  <a:pt x="6522889" y="3860402"/>
                </a:moveTo>
                <a:cubicBezTo>
                  <a:pt x="6528225" y="3860402"/>
                  <a:pt x="6532610" y="3864851"/>
                  <a:pt x="6532610" y="3870190"/>
                </a:cubicBezTo>
                <a:cubicBezTo>
                  <a:pt x="6532610" y="3875528"/>
                  <a:pt x="6528289" y="3879913"/>
                  <a:pt x="6522889" y="3879913"/>
                </a:cubicBezTo>
                <a:cubicBezTo>
                  <a:pt x="6517489" y="3879913"/>
                  <a:pt x="6513105" y="3875592"/>
                  <a:pt x="6513105" y="3870190"/>
                </a:cubicBezTo>
                <a:cubicBezTo>
                  <a:pt x="6513105" y="3864787"/>
                  <a:pt x="6517489" y="3860402"/>
                  <a:pt x="6522889" y="3860402"/>
                </a:cubicBezTo>
                <a:close/>
                <a:moveTo>
                  <a:pt x="6281661" y="3860402"/>
                </a:moveTo>
                <a:cubicBezTo>
                  <a:pt x="6286997" y="3860402"/>
                  <a:pt x="6291381" y="3864851"/>
                  <a:pt x="6291381" y="3870190"/>
                </a:cubicBezTo>
                <a:cubicBezTo>
                  <a:pt x="6291381" y="3875528"/>
                  <a:pt x="6287061" y="3879913"/>
                  <a:pt x="6281661" y="3879913"/>
                </a:cubicBezTo>
                <a:cubicBezTo>
                  <a:pt x="6276261" y="3879913"/>
                  <a:pt x="6271877" y="3875592"/>
                  <a:pt x="6271877" y="3870190"/>
                </a:cubicBezTo>
                <a:cubicBezTo>
                  <a:pt x="6271877" y="3864787"/>
                  <a:pt x="6276261" y="3860402"/>
                  <a:pt x="6281661" y="3860402"/>
                </a:cubicBezTo>
                <a:close/>
                <a:moveTo>
                  <a:pt x="6040432" y="3860402"/>
                </a:moveTo>
                <a:cubicBezTo>
                  <a:pt x="6045832" y="3860402"/>
                  <a:pt x="6050216" y="3864851"/>
                  <a:pt x="6050216" y="3870190"/>
                </a:cubicBezTo>
                <a:cubicBezTo>
                  <a:pt x="6050216" y="3875528"/>
                  <a:pt x="6045769" y="3879913"/>
                  <a:pt x="6040432" y="3879913"/>
                </a:cubicBezTo>
                <a:cubicBezTo>
                  <a:pt x="6035095" y="3879913"/>
                  <a:pt x="6030712" y="3875592"/>
                  <a:pt x="6030712" y="3870190"/>
                </a:cubicBezTo>
                <a:cubicBezTo>
                  <a:pt x="6030712" y="3864787"/>
                  <a:pt x="6035032" y="3860402"/>
                  <a:pt x="6040432" y="3860402"/>
                </a:cubicBezTo>
                <a:close/>
                <a:moveTo>
                  <a:pt x="5799205" y="3860402"/>
                </a:moveTo>
                <a:cubicBezTo>
                  <a:pt x="5804606" y="3860402"/>
                  <a:pt x="5808989" y="3864851"/>
                  <a:pt x="5808989" y="3870190"/>
                </a:cubicBezTo>
                <a:cubicBezTo>
                  <a:pt x="5808989" y="3875528"/>
                  <a:pt x="5804542" y="3879913"/>
                  <a:pt x="5799205" y="3879913"/>
                </a:cubicBezTo>
                <a:cubicBezTo>
                  <a:pt x="5793870" y="3879913"/>
                  <a:pt x="5789486" y="3875592"/>
                  <a:pt x="5789486" y="3870190"/>
                </a:cubicBezTo>
                <a:cubicBezTo>
                  <a:pt x="5789486" y="3864787"/>
                  <a:pt x="5793806" y="3860402"/>
                  <a:pt x="5799205" y="3860402"/>
                </a:cubicBezTo>
                <a:close/>
                <a:moveTo>
                  <a:pt x="5557991" y="3860402"/>
                </a:moveTo>
                <a:cubicBezTo>
                  <a:pt x="5563392" y="3860402"/>
                  <a:pt x="5567774" y="3864851"/>
                  <a:pt x="5567774" y="3870190"/>
                </a:cubicBezTo>
                <a:cubicBezTo>
                  <a:pt x="5567774" y="3875528"/>
                  <a:pt x="5563392" y="3879913"/>
                  <a:pt x="5557991" y="3879913"/>
                </a:cubicBezTo>
                <a:cubicBezTo>
                  <a:pt x="5552592" y="3879913"/>
                  <a:pt x="5548208" y="3875592"/>
                  <a:pt x="5548208" y="3870190"/>
                </a:cubicBezTo>
                <a:cubicBezTo>
                  <a:pt x="5548208" y="3864787"/>
                  <a:pt x="5552592" y="3860402"/>
                  <a:pt x="5557991" y="3860402"/>
                </a:cubicBezTo>
                <a:close/>
                <a:moveTo>
                  <a:pt x="5316710" y="3860402"/>
                </a:moveTo>
                <a:cubicBezTo>
                  <a:pt x="5322044" y="3860402"/>
                  <a:pt x="5326429" y="3864851"/>
                  <a:pt x="5326429" y="3870190"/>
                </a:cubicBezTo>
                <a:cubicBezTo>
                  <a:pt x="5326429" y="3875528"/>
                  <a:pt x="5322105" y="3879913"/>
                  <a:pt x="5316710" y="3879913"/>
                </a:cubicBezTo>
                <a:cubicBezTo>
                  <a:pt x="5311314" y="3879913"/>
                  <a:pt x="5306924" y="3875592"/>
                  <a:pt x="5306924" y="3870190"/>
                </a:cubicBezTo>
                <a:cubicBezTo>
                  <a:pt x="5306924" y="3864787"/>
                  <a:pt x="5311314" y="3860402"/>
                  <a:pt x="5316710" y="3860402"/>
                </a:cubicBezTo>
                <a:close/>
                <a:moveTo>
                  <a:pt x="5075486" y="3860402"/>
                </a:moveTo>
                <a:cubicBezTo>
                  <a:pt x="5080820" y="3860402"/>
                  <a:pt x="5085202" y="3864851"/>
                  <a:pt x="5085202" y="3870190"/>
                </a:cubicBezTo>
                <a:cubicBezTo>
                  <a:pt x="5085202" y="3875528"/>
                  <a:pt x="5080883" y="3879913"/>
                  <a:pt x="5075486" y="3879913"/>
                </a:cubicBezTo>
                <a:cubicBezTo>
                  <a:pt x="5070087" y="3879913"/>
                  <a:pt x="5065705" y="3875592"/>
                  <a:pt x="5065705" y="3870190"/>
                </a:cubicBezTo>
                <a:cubicBezTo>
                  <a:pt x="5065705" y="3864787"/>
                  <a:pt x="5070087" y="3860402"/>
                  <a:pt x="5075486" y="3860402"/>
                </a:cubicBezTo>
                <a:close/>
                <a:moveTo>
                  <a:pt x="4834252" y="3860402"/>
                </a:moveTo>
                <a:cubicBezTo>
                  <a:pt x="4839658" y="3860402"/>
                  <a:pt x="4844040" y="3864851"/>
                  <a:pt x="4844040" y="3870190"/>
                </a:cubicBezTo>
                <a:cubicBezTo>
                  <a:pt x="4844040" y="3875528"/>
                  <a:pt x="4839595" y="3879913"/>
                  <a:pt x="4834252" y="3879913"/>
                </a:cubicBezTo>
                <a:cubicBezTo>
                  <a:pt x="4828915" y="3879913"/>
                  <a:pt x="4824534" y="3875592"/>
                  <a:pt x="4824534" y="3870190"/>
                </a:cubicBezTo>
                <a:cubicBezTo>
                  <a:pt x="4824534" y="3864787"/>
                  <a:pt x="4828853" y="3860402"/>
                  <a:pt x="4834252" y="3860402"/>
                </a:cubicBezTo>
                <a:close/>
                <a:moveTo>
                  <a:pt x="4593019" y="3860402"/>
                </a:moveTo>
                <a:cubicBezTo>
                  <a:pt x="4598416" y="3860402"/>
                  <a:pt x="4602795" y="3864851"/>
                  <a:pt x="4602795" y="3870190"/>
                </a:cubicBezTo>
                <a:cubicBezTo>
                  <a:pt x="4602795" y="3875528"/>
                  <a:pt x="4598353" y="3879913"/>
                  <a:pt x="4593019" y="3879913"/>
                </a:cubicBezTo>
                <a:cubicBezTo>
                  <a:pt x="4587686" y="3879913"/>
                  <a:pt x="4583304" y="3875592"/>
                  <a:pt x="4583304" y="3870190"/>
                </a:cubicBezTo>
                <a:cubicBezTo>
                  <a:pt x="4583304" y="3864787"/>
                  <a:pt x="4587622" y="3860402"/>
                  <a:pt x="4593019" y="3860402"/>
                </a:cubicBezTo>
                <a:close/>
                <a:moveTo>
                  <a:pt x="4351806" y="3860402"/>
                </a:moveTo>
                <a:cubicBezTo>
                  <a:pt x="4357195" y="3860402"/>
                  <a:pt x="4361580" y="3864851"/>
                  <a:pt x="4361580" y="3870190"/>
                </a:cubicBezTo>
                <a:cubicBezTo>
                  <a:pt x="4361580" y="3875528"/>
                  <a:pt x="4357195" y="3879913"/>
                  <a:pt x="4351806" y="3879913"/>
                </a:cubicBezTo>
                <a:cubicBezTo>
                  <a:pt x="4346397" y="3879913"/>
                  <a:pt x="4342006" y="3875592"/>
                  <a:pt x="4342006" y="3870190"/>
                </a:cubicBezTo>
                <a:cubicBezTo>
                  <a:pt x="4342006" y="3864787"/>
                  <a:pt x="4346397" y="3860402"/>
                  <a:pt x="4351806" y="3860402"/>
                </a:cubicBezTo>
                <a:close/>
                <a:moveTo>
                  <a:pt x="4110581" y="3860402"/>
                </a:moveTo>
                <a:cubicBezTo>
                  <a:pt x="4115984" y="3860402"/>
                  <a:pt x="4120362" y="3864851"/>
                  <a:pt x="4120362" y="3870190"/>
                </a:cubicBezTo>
                <a:cubicBezTo>
                  <a:pt x="4120362" y="3875528"/>
                  <a:pt x="4115984" y="3879913"/>
                  <a:pt x="4110581" y="3879913"/>
                </a:cubicBezTo>
                <a:cubicBezTo>
                  <a:pt x="4105180" y="3879913"/>
                  <a:pt x="4100799" y="3875592"/>
                  <a:pt x="4100799" y="3870190"/>
                </a:cubicBezTo>
                <a:cubicBezTo>
                  <a:pt x="4100799" y="3864787"/>
                  <a:pt x="4105180" y="3860402"/>
                  <a:pt x="4110581" y="3860402"/>
                </a:cubicBezTo>
                <a:close/>
                <a:moveTo>
                  <a:pt x="3869431" y="3860402"/>
                </a:moveTo>
                <a:cubicBezTo>
                  <a:pt x="3874765" y="3860402"/>
                  <a:pt x="3879149" y="3864851"/>
                  <a:pt x="3879149" y="3870190"/>
                </a:cubicBezTo>
                <a:cubicBezTo>
                  <a:pt x="3879149" y="3875528"/>
                  <a:pt x="3874828" y="3879913"/>
                  <a:pt x="3869431" y="3879913"/>
                </a:cubicBezTo>
                <a:cubicBezTo>
                  <a:pt x="3864030" y="3879913"/>
                  <a:pt x="3859648" y="3875592"/>
                  <a:pt x="3859648" y="3870190"/>
                </a:cubicBezTo>
                <a:cubicBezTo>
                  <a:pt x="3859648" y="3864787"/>
                  <a:pt x="3864030" y="3860402"/>
                  <a:pt x="3869431" y="3860402"/>
                </a:cubicBezTo>
                <a:close/>
                <a:moveTo>
                  <a:pt x="3628212" y="3860402"/>
                </a:moveTo>
                <a:cubicBezTo>
                  <a:pt x="3633533" y="3860402"/>
                  <a:pt x="3637936" y="3864851"/>
                  <a:pt x="3637936" y="3870190"/>
                </a:cubicBezTo>
                <a:cubicBezTo>
                  <a:pt x="3637936" y="3875528"/>
                  <a:pt x="3633597" y="3879913"/>
                  <a:pt x="3628212" y="3879913"/>
                </a:cubicBezTo>
                <a:cubicBezTo>
                  <a:pt x="3622814" y="3879913"/>
                  <a:pt x="3618430" y="3875592"/>
                  <a:pt x="3618430" y="3870190"/>
                </a:cubicBezTo>
                <a:cubicBezTo>
                  <a:pt x="3618430" y="3864787"/>
                  <a:pt x="3622814" y="3860402"/>
                  <a:pt x="3628212" y="3860402"/>
                </a:cubicBezTo>
                <a:close/>
                <a:moveTo>
                  <a:pt x="3386958" y="3860402"/>
                </a:moveTo>
                <a:cubicBezTo>
                  <a:pt x="3392359" y="3860402"/>
                  <a:pt x="3396744" y="3864851"/>
                  <a:pt x="3396744" y="3870190"/>
                </a:cubicBezTo>
                <a:cubicBezTo>
                  <a:pt x="3396744" y="3875528"/>
                  <a:pt x="3392296" y="3879913"/>
                  <a:pt x="3386958" y="3879913"/>
                </a:cubicBezTo>
                <a:cubicBezTo>
                  <a:pt x="3381621" y="3879913"/>
                  <a:pt x="3377236" y="3875592"/>
                  <a:pt x="3377236" y="3870190"/>
                </a:cubicBezTo>
                <a:cubicBezTo>
                  <a:pt x="3377236" y="3864787"/>
                  <a:pt x="3381557" y="3860402"/>
                  <a:pt x="3386958" y="3860402"/>
                </a:cubicBezTo>
                <a:close/>
                <a:moveTo>
                  <a:pt x="3145751" y="3860402"/>
                </a:moveTo>
                <a:cubicBezTo>
                  <a:pt x="3151150" y="3860402"/>
                  <a:pt x="3155533" y="3864851"/>
                  <a:pt x="3155533" y="3870190"/>
                </a:cubicBezTo>
                <a:cubicBezTo>
                  <a:pt x="3155533" y="3875528"/>
                  <a:pt x="3151087" y="3879913"/>
                  <a:pt x="3145751" y="3879913"/>
                </a:cubicBezTo>
                <a:cubicBezTo>
                  <a:pt x="3140416" y="3879913"/>
                  <a:pt x="3136033" y="3875592"/>
                  <a:pt x="3136033" y="3870190"/>
                </a:cubicBezTo>
                <a:cubicBezTo>
                  <a:pt x="3136033" y="3864787"/>
                  <a:pt x="3140352" y="3860402"/>
                  <a:pt x="3145751" y="3860402"/>
                </a:cubicBezTo>
                <a:close/>
                <a:moveTo>
                  <a:pt x="2904573" y="3860402"/>
                </a:moveTo>
                <a:cubicBezTo>
                  <a:pt x="2909972" y="3860402"/>
                  <a:pt x="2914356" y="3864851"/>
                  <a:pt x="2914356" y="3870190"/>
                </a:cubicBezTo>
                <a:cubicBezTo>
                  <a:pt x="2914356" y="3875528"/>
                  <a:pt x="2909972" y="3879913"/>
                  <a:pt x="2904573" y="3879913"/>
                </a:cubicBezTo>
                <a:cubicBezTo>
                  <a:pt x="2899174" y="3879913"/>
                  <a:pt x="2894791" y="3875592"/>
                  <a:pt x="2894791" y="3870190"/>
                </a:cubicBezTo>
                <a:cubicBezTo>
                  <a:pt x="2894791" y="3864787"/>
                  <a:pt x="2899174" y="3860402"/>
                  <a:pt x="2904573" y="3860402"/>
                </a:cubicBezTo>
                <a:close/>
                <a:moveTo>
                  <a:pt x="2663275" y="3860402"/>
                </a:moveTo>
                <a:cubicBezTo>
                  <a:pt x="2668613" y="3860402"/>
                  <a:pt x="2672998" y="3864851"/>
                  <a:pt x="2672998" y="3870190"/>
                </a:cubicBezTo>
                <a:cubicBezTo>
                  <a:pt x="2672998" y="3875528"/>
                  <a:pt x="2668675" y="3879913"/>
                  <a:pt x="2663275" y="3879913"/>
                </a:cubicBezTo>
                <a:cubicBezTo>
                  <a:pt x="2657876" y="3879913"/>
                  <a:pt x="2653492" y="3875592"/>
                  <a:pt x="2653492" y="3870190"/>
                </a:cubicBezTo>
                <a:cubicBezTo>
                  <a:pt x="2653492" y="3864787"/>
                  <a:pt x="2657876" y="3860402"/>
                  <a:pt x="2663275" y="3860402"/>
                </a:cubicBezTo>
                <a:close/>
                <a:moveTo>
                  <a:pt x="2422037" y="3860402"/>
                </a:moveTo>
                <a:cubicBezTo>
                  <a:pt x="2427372" y="3860402"/>
                  <a:pt x="2431754" y="3864851"/>
                  <a:pt x="2431754" y="3870190"/>
                </a:cubicBezTo>
                <a:cubicBezTo>
                  <a:pt x="2431754" y="3875528"/>
                  <a:pt x="2427435" y="3879913"/>
                  <a:pt x="2422037" y="3879913"/>
                </a:cubicBezTo>
                <a:cubicBezTo>
                  <a:pt x="2416640" y="3879913"/>
                  <a:pt x="2412257" y="3875592"/>
                  <a:pt x="2412257" y="3870190"/>
                </a:cubicBezTo>
                <a:cubicBezTo>
                  <a:pt x="2412257" y="3864787"/>
                  <a:pt x="2416640" y="3860402"/>
                  <a:pt x="2422037" y="3860402"/>
                </a:cubicBezTo>
                <a:close/>
                <a:moveTo>
                  <a:pt x="2180788" y="3860402"/>
                </a:moveTo>
                <a:cubicBezTo>
                  <a:pt x="2186202" y="3860402"/>
                  <a:pt x="2190580" y="3864851"/>
                  <a:pt x="2190580" y="3870190"/>
                </a:cubicBezTo>
                <a:cubicBezTo>
                  <a:pt x="2190580" y="3875528"/>
                  <a:pt x="2186136" y="3879913"/>
                  <a:pt x="2180788" y="3879913"/>
                </a:cubicBezTo>
                <a:cubicBezTo>
                  <a:pt x="2175475" y="3879913"/>
                  <a:pt x="2171085" y="3875592"/>
                  <a:pt x="2171085" y="3870190"/>
                </a:cubicBezTo>
                <a:cubicBezTo>
                  <a:pt x="2171085" y="3864787"/>
                  <a:pt x="2175412" y="3860402"/>
                  <a:pt x="2180788" y="3860402"/>
                </a:cubicBezTo>
                <a:close/>
                <a:moveTo>
                  <a:pt x="1939582" y="3860402"/>
                </a:moveTo>
                <a:cubicBezTo>
                  <a:pt x="1944980" y="3860402"/>
                  <a:pt x="1949366" y="3864851"/>
                  <a:pt x="1949366" y="3870190"/>
                </a:cubicBezTo>
                <a:cubicBezTo>
                  <a:pt x="1949366" y="3875528"/>
                  <a:pt x="1944920" y="3879913"/>
                  <a:pt x="1939582" y="3879913"/>
                </a:cubicBezTo>
                <a:cubicBezTo>
                  <a:pt x="1934245" y="3879913"/>
                  <a:pt x="1929861" y="3875592"/>
                  <a:pt x="1929861" y="3870190"/>
                </a:cubicBezTo>
                <a:cubicBezTo>
                  <a:pt x="1929861" y="3864787"/>
                  <a:pt x="1934184" y="3860402"/>
                  <a:pt x="1939582" y="3860402"/>
                </a:cubicBezTo>
                <a:close/>
                <a:moveTo>
                  <a:pt x="1698332" y="3860402"/>
                </a:moveTo>
                <a:cubicBezTo>
                  <a:pt x="1703734" y="3860402"/>
                  <a:pt x="1708118" y="3864851"/>
                  <a:pt x="1708118" y="3870190"/>
                </a:cubicBezTo>
                <a:cubicBezTo>
                  <a:pt x="1708118" y="3875528"/>
                  <a:pt x="1703734" y="3879913"/>
                  <a:pt x="1698332" y="3879913"/>
                </a:cubicBezTo>
                <a:cubicBezTo>
                  <a:pt x="1692931" y="3879913"/>
                  <a:pt x="1688547" y="3875592"/>
                  <a:pt x="1688547" y="3870190"/>
                </a:cubicBezTo>
                <a:cubicBezTo>
                  <a:pt x="1688547" y="3864787"/>
                  <a:pt x="1692931" y="3860402"/>
                  <a:pt x="1698332" y="3860402"/>
                </a:cubicBezTo>
                <a:close/>
                <a:moveTo>
                  <a:pt x="1457108" y="3860402"/>
                </a:moveTo>
                <a:cubicBezTo>
                  <a:pt x="1462443" y="3860402"/>
                  <a:pt x="1466827" y="3864851"/>
                  <a:pt x="1466827" y="3870190"/>
                </a:cubicBezTo>
                <a:cubicBezTo>
                  <a:pt x="1466827" y="3875528"/>
                  <a:pt x="1462507" y="3879913"/>
                  <a:pt x="1457108" y="3879913"/>
                </a:cubicBezTo>
                <a:cubicBezTo>
                  <a:pt x="1451707" y="3879913"/>
                  <a:pt x="1447323" y="3875592"/>
                  <a:pt x="1447323" y="3870190"/>
                </a:cubicBezTo>
                <a:cubicBezTo>
                  <a:pt x="1447323" y="3864787"/>
                  <a:pt x="1451707" y="3860402"/>
                  <a:pt x="1457108" y="3860402"/>
                </a:cubicBezTo>
                <a:close/>
                <a:moveTo>
                  <a:pt x="1215886" y="3860402"/>
                </a:moveTo>
                <a:cubicBezTo>
                  <a:pt x="1221286" y="3860402"/>
                  <a:pt x="1225670" y="3864851"/>
                  <a:pt x="1225670" y="3870190"/>
                </a:cubicBezTo>
                <a:cubicBezTo>
                  <a:pt x="1225670" y="3875528"/>
                  <a:pt x="1221223" y="3879913"/>
                  <a:pt x="1215886" y="3879913"/>
                </a:cubicBezTo>
                <a:cubicBezTo>
                  <a:pt x="1210550" y="3879913"/>
                  <a:pt x="1206166" y="3875592"/>
                  <a:pt x="1206166" y="3870190"/>
                </a:cubicBezTo>
                <a:cubicBezTo>
                  <a:pt x="1206166" y="3864787"/>
                  <a:pt x="1210486" y="3860402"/>
                  <a:pt x="1215886" y="3860402"/>
                </a:cubicBezTo>
                <a:close/>
                <a:moveTo>
                  <a:pt x="974666" y="3860402"/>
                </a:moveTo>
                <a:cubicBezTo>
                  <a:pt x="980066" y="3860402"/>
                  <a:pt x="984450" y="3864851"/>
                  <a:pt x="984450" y="3870190"/>
                </a:cubicBezTo>
                <a:cubicBezTo>
                  <a:pt x="984450" y="3875528"/>
                  <a:pt x="980003" y="3879913"/>
                  <a:pt x="974666" y="3879913"/>
                </a:cubicBezTo>
                <a:cubicBezTo>
                  <a:pt x="969330" y="3879913"/>
                  <a:pt x="964946" y="3875592"/>
                  <a:pt x="964946" y="3870190"/>
                </a:cubicBezTo>
                <a:cubicBezTo>
                  <a:pt x="964946" y="3864787"/>
                  <a:pt x="969266" y="3860402"/>
                  <a:pt x="974666" y="3860402"/>
                </a:cubicBezTo>
                <a:close/>
                <a:moveTo>
                  <a:pt x="733446" y="3860402"/>
                </a:moveTo>
                <a:cubicBezTo>
                  <a:pt x="738782" y="3860402"/>
                  <a:pt x="743166" y="3864851"/>
                  <a:pt x="743166" y="3870190"/>
                </a:cubicBezTo>
                <a:cubicBezTo>
                  <a:pt x="743166" y="3875528"/>
                  <a:pt x="738846" y="3879913"/>
                  <a:pt x="733446" y="3879913"/>
                </a:cubicBezTo>
                <a:cubicBezTo>
                  <a:pt x="728046" y="3879913"/>
                  <a:pt x="723662" y="3875592"/>
                  <a:pt x="723662" y="3870190"/>
                </a:cubicBezTo>
                <a:cubicBezTo>
                  <a:pt x="723662" y="3864787"/>
                  <a:pt x="728046" y="3860402"/>
                  <a:pt x="733446" y="3860402"/>
                </a:cubicBezTo>
                <a:close/>
                <a:moveTo>
                  <a:pt x="492225" y="3860402"/>
                </a:moveTo>
                <a:cubicBezTo>
                  <a:pt x="497561" y="3860402"/>
                  <a:pt x="501945" y="3864851"/>
                  <a:pt x="501945" y="3870190"/>
                </a:cubicBezTo>
                <a:cubicBezTo>
                  <a:pt x="501945" y="3875528"/>
                  <a:pt x="497625" y="3879913"/>
                  <a:pt x="492225" y="3879913"/>
                </a:cubicBezTo>
                <a:cubicBezTo>
                  <a:pt x="486825" y="3879913"/>
                  <a:pt x="482441" y="3875592"/>
                  <a:pt x="482441" y="3870190"/>
                </a:cubicBezTo>
                <a:cubicBezTo>
                  <a:pt x="482441" y="3864787"/>
                  <a:pt x="486825" y="3860402"/>
                  <a:pt x="492225" y="3860402"/>
                </a:cubicBezTo>
                <a:close/>
                <a:moveTo>
                  <a:pt x="251006" y="3860402"/>
                </a:moveTo>
                <a:cubicBezTo>
                  <a:pt x="256406" y="3860402"/>
                  <a:pt x="260790" y="3864851"/>
                  <a:pt x="260790" y="3870190"/>
                </a:cubicBezTo>
                <a:cubicBezTo>
                  <a:pt x="260790" y="3875528"/>
                  <a:pt x="256343" y="3879913"/>
                  <a:pt x="251006" y="3879913"/>
                </a:cubicBezTo>
                <a:cubicBezTo>
                  <a:pt x="245670" y="3879913"/>
                  <a:pt x="241286" y="3875592"/>
                  <a:pt x="241286" y="3870190"/>
                </a:cubicBezTo>
                <a:cubicBezTo>
                  <a:pt x="241286" y="3864787"/>
                  <a:pt x="245606" y="3860402"/>
                  <a:pt x="251006" y="3860402"/>
                </a:cubicBezTo>
                <a:close/>
                <a:moveTo>
                  <a:pt x="9722" y="3860402"/>
                </a:moveTo>
                <a:cubicBezTo>
                  <a:pt x="15122" y="3860402"/>
                  <a:pt x="19506" y="3864851"/>
                  <a:pt x="19506" y="3870190"/>
                </a:cubicBezTo>
                <a:cubicBezTo>
                  <a:pt x="19506" y="3875528"/>
                  <a:pt x="15059" y="3879913"/>
                  <a:pt x="9722" y="3879913"/>
                </a:cubicBezTo>
                <a:cubicBezTo>
                  <a:pt x="4387" y="3879913"/>
                  <a:pt x="3" y="3875592"/>
                  <a:pt x="3" y="3870190"/>
                </a:cubicBezTo>
                <a:cubicBezTo>
                  <a:pt x="3" y="3864787"/>
                  <a:pt x="4323" y="3860402"/>
                  <a:pt x="9722" y="3860402"/>
                </a:cubicBezTo>
                <a:close/>
                <a:moveTo>
                  <a:pt x="11820259" y="3619151"/>
                </a:moveTo>
                <a:cubicBezTo>
                  <a:pt x="11825659" y="3619151"/>
                  <a:pt x="11830043" y="3623473"/>
                  <a:pt x="11830043" y="3628875"/>
                </a:cubicBezTo>
                <a:cubicBezTo>
                  <a:pt x="11830043" y="3634277"/>
                  <a:pt x="11825596" y="3638662"/>
                  <a:pt x="11820259" y="3638662"/>
                </a:cubicBezTo>
                <a:cubicBezTo>
                  <a:pt x="11814922" y="3638662"/>
                  <a:pt x="11810539" y="3634213"/>
                  <a:pt x="11810539" y="3628875"/>
                </a:cubicBezTo>
                <a:cubicBezTo>
                  <a:pt x="11810539" y="3623536"/>
                  <a:pt x="11814859" y="3619151"/>
                  <a:pt x="11820259" y="3619151"/>
                </a:cubicBezTo>
                <a:close/>
                <a:moveTo>
                  <a:pt x="11579030" y="3619151"/>
                </a:moveTo>
                <a:cubicBezTo>
                  <a:pt x="11584430" y="3619151"/>
                  <a:pt x="11588815" y="3623473"/>
                  <a:pt x="11588815" y="3628875"/>
                </a:cubicBezTo>
                <a:cubicBezTo>
                  <a:pt x="11588815" y="3634277"/>
                  <a:pt x="11584367" y="3638662"/>
                  <a:pt x="11579030" y="3638662"/>
                </a:cubicBezTo>
                <a:cubicBezTo>
                  <a:pt x="11573694" y="3638662"/>
                  <a:pt x="11569310" y="3634213"/>
                  <a:pt x="11569310" y="3628875"/>
                </a:cubicBezTo>
                <a:cubicBezTo>
                  <a:pt x="11569310" y="3623536"/>
                  <a:pt x="11573630" y="3619151"/>
                  <a:pt x="11579030" y="3619151"/>
                </a:cubicBezTo>
                <a:close/>
                <a:moveTo>
                  <a:pt x="11337802" y="3619151"/>
                </a:moveTo>
                <a:cubicBezTo>
                  <a:pt x="11343202" y="3619151"/>
                  <a:pt x="11347587" y="3623473"/>
                  <a:pt x="11347587" y="3628875"/>
                </a:cubicBezTo>
                <a:cubicBezTo>
                  <a:pt x="11347587" y="3634277"/>
                  <a:pt x="11343139" y="3638662"/>
                  <a:pt x="11337802" y="3638662"/>
                </a:cubicBezTo>
                <a:cubicBezTo>
                  <a:pt x="11332466" y="3638662"/>
                  <a:pt x="11328082" y="3634213"/>
                  <a:pt x="11328082" y="3628875"/>
                </a:cubicBezTo>
                <a:cubicBezTo>
                  <a:pt x="11328082" y="3623536"/>
                  <a:pt x="11332402" y="3619151"/>
                  <a:pt x="11337802" y="3619151"/>
                </a:cubicBezTo>
                <a:close/>
                <a:moveTo>
                  <a:pt x="11096574" y="3619151"/>
                </a:moveTo>
                <a:cubicBezTo>
                  <a:pt x="11101910" y="3619151"/>
                  <a:pt x="11106294" y="3623473"/>
                  <a:pt x="11106294" y="3628875"/>
                </a:cubicBezTo>
                <a:cubicBezTo>
                  <a:pt x="11106294" y="3634277"/>
                  <a:pt x="11101974" y="3638662"/>
                  <a:pt x="11096574" y="3638662"/>
                </a:cubicBezTo>
                <a:cubicBezTo>
                  <a:pt x="11091174" y="3638662"/>
                  <a:pt x="11086790" y="3634213"/>
                  <a:pt x="11086790" y="3628875"/>
                </a:cubicBezTo>
                <a:cubicBezTo>
                  <a:pt x="11086790" y="3623536"/>
                  <a:pt x="11091174" y="3619151"/>
                  <a:pt x="11096574" y="3619151"/>
                </a:cubicBezTo>
                <a:close/>
                <a:moveTo>
                  <a:pt x="10855345" y="3619151"/>
                </a:moveTo>
                <a:cubicBezTo>
                  <a:pt x="10860682" y="3619151"/>
                  <a:pt x="10865065" y="3623473"/>
                  <a:pt x="10865065" y="3628875"/>
                </a:cubicBezTo>
                <a:cubicBezTo>
                  <a:pt x="10865065" y="3634277"/>
                  <a:pt x="10860682" y="3638662"/>
                  <a:pt x="10855345" y="3638662"/>
                </a:cubicBezTo>
                <a:cubicBezTo>
                  <a:pt x="10850008" y="3638662"/>
                  <a:pt x="10845625" y="3634213"/>
                  <a:pt x="10845625" y="3628875"/>
                </a:cubicBezTo>
                <a:cubicBezTo>
                  <a:pt x="10845625" y="3623536"/>
                  <a:pt x="10849945" y="3619151"/>
                  <a:pt x="10855345" y="3619151"/>
                </a:cubicBezTo>
                <a:close/>
                <a:moveTo>
                  <a:pt x="10614116" y="3619151"/>
                </a:moveTo>
                <a:cubicBezTo>
                  <a:pt x="10619516" y="3619151"/>
                  <a:pt x="10623901" y="3623473"/>
                  <a:pt x="10623901" y="3628875"/>
                </a:cubicBezTo>
                <a:cubicBezTo>
                  <a:pt x="10623901" y="3634277"/>
                  <a:pt x="10619454" y="3638662"/>
                  <a:pt x="10614116" y="3638662"/>
                </a:cubicBezTo>
                <a:cubicBezTo>
                  <a:pt x="10608780" y="3638662"/>
                  <a:pt x="10604396" y="3634213"/>
                  <a:pt x="10604396" y="3628875"/>
                </a:cubicBezTo>
                <a:cubicBezTo>
                  <a:pt x="10604396" y="3623536"/>
                  <a:pt x="10608716" y="3619151"/>
                  <a:pt x="10614116" y="3619151"/>
                </a:cubicBezTo>
                <a:close/>
                <a:moveTo>
                  <a:pt x="10372888" y="3619151"/>
                </a:moveTo>
                <a:cubicBezTo>
                  <a:pt x="10378288" y="3619151"/>
                  <a:pt x="10382673" y="3623473"/>
                  <a:pt x="10382673" y="3628875"/>
                </a:cubicBezTo>
                <a:cubicBezTo>
                  <a:pt x="10382673" y="3634277"/>
                  <a:pt x="10378225" y="3638662"/>
                  <a:pt x="10372888" y="3638662"/>
                </a:cubicBezTo>
                <a:cubicBezTo>
                  <a:pt x="10367552" y="3638662"/>
                  <a:pt x="10363168" y="3634213"/>
                  <a:pt x="10363168" y="3628875"/>
                </a:cubicBezTo>
                <a:cubicBezTo>
                  <a:pt x="10363168" y="3623536"/>
                  <a:pt x="10367488" y="3619151"/>
                  <a:pt x="10372888" y="3619151"/>
                </a:cubicBezTo>
                <a:close/>
                <a:moveTo>
                  <a:pt x="10131660" y="3619151"/>
                </a:moveTo>
                <a:cubicBezTo>
                  <a:pt x="10137060" y="3619151"/>
                  <a:pt x="10141444" y="3623473"/>
                  <a:pt x="10141444" y="3628875"/>
                </a:cubicBezTo>
                <a:cubicBezTo>
                  <a:pt x="10141444" y="3634277"/>
                  <a:pt x="10136997" y="3638662"/>
                  <a:pt x="10131660" y="3638662"/>
                </a:cubicBezTo>
                <a:cubicBezTo>
                  <a:pt x="10126323" y="3638662"/>
                  <a:pt x="10121940" y="3634213"/>
                  <a:pt x="10121940" y="3628875"/>
                </a:cubicBezTo>
                <a:cubicBezTo>
                  <a:pt x="10121940" y="3623536"/>
                  <a:pt x="10126260" y="3619151"/>
                  <a:pt x="10131660" y="3619151"/>
                </a:cubicBezTo>
                <a:close/>
                <a:moveTo>
                  <a:pt x="9890432" y="3619151"/>
                </a:moveTo>
                <a:cubicBezTo>
                  <a:pt x="9895768" y="3619151"/>
                  <a:pt x="9900152" y="3623473"/>
                  <a:pt x="9900152" y="3628875"/>
                </a:cubicBezTo>
                <a:cubicBezTo>
                  <a:pt x="9900152" y="3634277"/>
                  <a:pt x="9895832" y="3638662"/>
                  <a:pt x="9890432" y="3638662"/>
                </a:cubicBezTo>
                <a:cubicBezTo>
                  <a:pt x="9885031" y="3638662"/>
                  <a:pt x="9880648" y="3634213"/>
                  <a:pt x="9880648" y="3628875"/>
                </a:cubicBezTo>
                <a:cubicBezTo>
                  <a:pt x="9880648" y="3623536"/>
                  <a:pt x="9885031" y="3619151"/>
                  <a:pt x="9890432" y="3619151"/>
                </a:cubicBezTo>
                <a:close/>
                <a:moveTo>
                  <a:pt x="9649203" y="3619151"/>
                </a:moveTo>
                <a:cubicBezTo>
                  <a:pt x="9654540" y="3619151"/>
                  <a:pt x="9658923" y="3623473"/>
                  <a:pt x="9658923" y="3628875"/>
                </a:cubicBezTo>
                <a:cubicBezTo>
                  <a:pt x="9658923" y="3634277"/>
                  <a:pt x="9654540" y="3638662"/>
                  <a:pt x="9649203" y="3638662"/>
                </a:cubicBezTo>
                <a:cubicBezTo>
                  <a:pt x="9643866" y="3638662"/>
                  <a:pt x="9639483" y="3634213"/>
                  <a:pt x="9639483" y="3628875"/>
                </a:cubicBezTo>
                <a:cubicBezTo>
                  <a:pt x="9639483" y="3623536"/>
                  <a:pt x="9643803" y="3619151"/>
                  <a:pt x="9649203" y="3619151"/>
                </a:cubicBezTo>
                <a:close/>
                <a:moveTo>
                  <a:pt x="9417695" y="3619151"/>
                </a:moveTo>
                <a:cubicBezTo>
                  <a:pt x="9423031" y="3619151"/>
                  <a:pt x="9427416" y="3623473"/>
                  <a:pt x="9427416" y="3628875"/>
                </a:cubicBezTo>
                <a:cubicBezTo>
                  <a:pt x="9427416" y="3634277"/>
                  <a:pt x="9423095" y="3638662"/>
                  <a:pt x="9417695" y="3638662"/>
                </a:cubicBezTo>
                <a:cubicBezTo>
                  <a:pt x="9412295" y="3638662"/>
                  <a:pt x="9407911" y="3634213"/>
                  <a:pt x="9407911" y="3628875"/>
                </a:cubicBezTo>
                <a:cubicBezTo>
                  <a:pt x="9407911" y="3623536"/>
                  <a:pt x="9412295" y="3619151"/>
                  <a:pt x="9417695" y="3619151"/>
                </a:cubicBezTo>
                <a:close/>
                <a:moveTo>
                  <a:pt x="9176467" y="3619151"/>
                </a:moveTo>
                <a:cubicBezTo>
                  <a:pt x="9181803" y="3619151"/>
                  <a:pt x="9186187" y="3623473"/>
                  <a:pt x="9186187" y="3628875"/>
                </a:cubicBezTo>
                <a:cubicBezTo>
                  <a:pt x="9186187" y="3634277"/>
                  <a:pt x="9181867" y="3638662"/>
                  <a:pt x="9176467" y="3638662"/>
                </a:cubicBezTo>
                <a:cubicBezTo>
                  <a:pt x="9171066" y="3638662"/>
                  <a:pt x="9166683" y="3634213"/>
                  <a:pt x="9166683" y="3628875"/>
                </a:cubicBezTo>
                <a:cubicBezTo>
                  <a:pt x="9166683" y="3623536"/>
                  <a:pt x="9171066" y="3619151"/>
                  <a:pt x="9176467" y="3619151"/>
                </a:cubicBezTo>
                <a:close/>
                <a:moveTo>
                  <a:pt x="8935237" y="3619151"/>
                </a:moveTo>
                <a:cubicBezTo>
                  <a:pt x="8940574" y="3619151"/>
                  <a:pt x="8944958" y="3623473"/>
                  <a:pt x="8944958" y="3628875"/>
                </a:cubicBezTo>
                <a:cubicBezTo>
                  <a:pt x="8944958" y="3634277"/>
                  <a:pt x="8940638" y="3638662"/>
                  <a:pt x="8935237" y="3638662"/>
                </a:cubicBezTo>
                <a:cubicBezTo>
                  <a:pt x="8929837" y="3638662"/>
                  <a:pt x="8925454" y="3634213"/>
                  <a:pt x="8925454" y="3628875"/>
                </a:cubicBezTo>
                <a:cubicBezTo>
                  <a:pt x="8925454" y="3623536"/>
                  <a:pt x="8929837" y="3619151"/>
                  <a:pt x="8935237" y="3619151"/>
                </a:cubicBezTo>
                <a:close/>
                <a:moveTo>
                  <a:pt x="8694009" y="3619151"/>
                </a:moveTo>
                <a:cubicBezTo>
                  <a:pt x="8699346" y="3619151"/>
                  <a:pt x="8703730" y="3623473"/>
                  <a:pt x="8703730" y="3628875"/>
                </a:cubicBezTo>
                <a:cubicBezTo>
                  <a:pt x="8703730" y="3634277"/>
                  <a:pt x="8699346" y="3638662"/>
                  <a:pt x="8694009" y="3638662"/>
                </a:cubicBezTo>
                <a:cubicBezTo>
                  <a:pt x="8688673" y="3638662"/>
                  <a:pt x="8684289" y="3634213"/>
                  <a:pt x="8684289" y="3628875"/>
                </a:cubicBezTo>
                <a:cubicBezTo>
                  <a:pt x="8684289" y="3623536"/>
                  <a:pt x="8688609" y="3619151"/>
                  <a:pt x="8694009" y="3619151"/>
                </a:cubicBezTo>
                <a:close/>
                <a:moveTo>
                  <a:pt x="8452781" y="3619151"/>
                </a:moveTo>
                <a:cubicBezTo>
                  <a:pt x="8458181" y="3619151"/>
                  <a:pt x="8462566" y="3623473"/>
                  <a:pt x="8462566" y="3628875"/>
                </a:cubicBezTo>
                <a:cubicBezTo>
                  <a:pt x="8462566" y="3634277"/>
                  <a:pt x="8458118" y="3638662"/>
                  <a:pt x="8452781" y="3638662"/>
                </a:cubicBezTo>
                <a:cubicBezTo>
                  <a:pt x="8447445" y="3638662"/>
                  <a:pt x="8443061" y="3634213"/>
                  <a:pt x="8443061" y="3628875"/>
                </a:cubicBezTo>
                <a:cubicBezTo>
                  <a:pt x="8443061" y="3623536"/>
                  <a:pt x="8447381" y="3619151"/>
                  <a:pt x="8452781" y="3619151"/>
                </a:cubicBezTo>
                <a:close/>
                <a:moveTo>
                  <a:pt x="8211553" y="3619151"/>
                </a:moveTo>
                <a:cubicBezTo>
                  <a:pt x="8216889" y="3619151"/>
                  <a:pt x="8221273" y="3623473"/>
                  <a:pt x="8221273" y="3628875"/>
                </a:cubicBezTo>
                <a:cubicBezTo>
                  <a:pt x="8221273" y="3634277"/>
                  <a:pt x="8216953" y="3638662"/>
                  <a:pt x="8211553" y="3638662"/>
                </a:cubicBezTo>
                <a:cubicBezTo>
                  <a:pt x="8206152" y="3638662"/>
                  <a:pt x="8201769" y="3634213"/>
                  <a:pt x="8201769" y="3628875"/>
                </a:cubicBezTo>
                <a:cubicBezTo>
                  <a:pt x="8201769" y="3623536"/>
                  <a:pt x="8206152" y="3619151"/>
                  <a:pt x="8211553" y="3619151"/>
                </a:cubicBezTo>
                <a:close/>
                <a:moveTo>
                  <a:pt x="7970260" y="3619151"/>
                </a:moveTo>
                <a:cubicBezTo>
                  <a:pt x="7975661" y="3619151"/>
                  <a:pt x="7980044" y="3623473"/>
                  <a:pt x="7980044" y="3628875"/>
                </a:cubicBezTo>
                <a:cubicBezTo>
                  <a:pt x="7980044" y="3634277"/>
                  <a:pt x="7975661" y="3638662"/>
                  <a:pt x="7970260" y="3638662"/>
                </a:cubicBezTo>
                <a:cubicBezTo>
                  <a:pt x="7964860" y="3638662"/>
                  <a:pt x="7960477" y="3634213"/>
                  <a:pt x="7960477" y="3628875"/>
                </a:cubicBezTo>
                <a:cubicBezTo>
                  <a:pt x="7960477" y="3623536"/>
                  <a:pt x="7964860" y="3619151"/>
                  <a:pt x="7970260" y="3619151"/>
                </a:cubicBezTo>
                <a:close/>
                <a:moveTo>
                  <a:pt x="7729032" y="3619151"/>
                </a:moveTo>
                <a:cubicBezTo>
                  <a:pt x="7734369" y="3619151"/>
                  <a:pt x="7738753" y="3623473"/>
                  <a:pt x="7738753" y="3628875"/>
                </a:cubicBezTo>
                <a:cubicBezTo>
                  <a:pt x="7738753" y="3634277"/>
                  <a:pt x="7734432" y="3638662"/>
                  <a:pt x="7729032" y="3638662"/>
                </a:cubicBezTo>
                <a:cubicBezTo>
                  <a:pt x="7723632" y="3638662"/>
                  <a:pt x="7719249" y="3634213"/>
                  <a:pt x="7719249" y="3628875"/>
                </a:cubicBezTo>
                <a:cubicBezTo>
                  <a:pt x="7719249" y="3623536"/>
                  <a:pt x="7723632" y="3619151"/>
                  <a:pt x="7729032" y="3619151"/>
                </a:cubicBezTo>
                <a:close/>
                <a:moveTo>
                  <a:pt x="7487803" y="3619151"/>
                </a:moveTo>
                <a:cubicBezTo>
                  <a:pt x="7493139" y="3619151"/>
                  <a:pt x="7497524" y="3623473"/>
                  <a:pt x="7497524" y="3628875"/>
                </a:cubicBezTo>
                <a:cubicBezTo>
                  <a:pt x="7497524" y="3634277"/>
                  <a:pt x="7493203" y="3638662"/>
                  <a:pt x="7487803" y="3638662"/>
                </a:cubicBezTo>
                <a:cubicBezTo>
                  <a:pt x="7482403" y="3638662"/>
                  <a:pt x="7478019" y="3634213"/>
                  <a:pt x="7478019" y="3628875"/>
                </a:cubicBezTo>
                <a:cubicBezTo>
                  <a:pt x="7478019" y="3623536"/>
                  <a:pt x="7482403" y="3619151"/>
                  <a:pt x="7487803" y="3619151"/>
                </a:cubicBezTo>
                <a:close/>
                <a:moveTo>
                  <a:pt x="7246575" y="3619151"/>
                </a:moveTo>
                <a:cubicBezTo>
                  <a:pt x="7251975" y="3619151"/>
                  <a:pt x="7256359" y="3623473"/>
                  <a:pt x="7256359" y="3628875"/>
                </a:cubicBezTo>
                <a:cubicBezTo>
                  <a:pt x="7256359" y="3634277"/>
                  <a:pt x="7251912" y="3638662"/>
                  <a:pt x="7246575" y="3638662"/>
                </a:cubicBezTo>
                <a:cubicBezTo>
                  <a:pt x="7241238" y="3638662"/>
                  <a:pt x="7236855" y="3634213"/>
                  <a:pt x="7236855" y="3628875"/>
                </a:cubicBezTo>
                <a:cubicBezTo>
                  <a:pt x="7236855" y="3623536"/>
                  <a:pt x="7241175" y="3619151"/>
                  <a:pt x="7246575" y="3619151"/>
                </a:cubicBezTo>
                <a:close/>
                <a:moveTo>
                  <a:pt x="7005346" y="3619151"/>
                </a:moveTo>
                <a:cubicBezTo>
                  <a:pt x="7010746" y="3619151"/>
                  <a:pt x="7015130" y="3623473"/>
                  <a:pt x="7015130" y="3628875"/>
                </a:cubicBezTo>
                <a:cubicBezTo>
                  <a:pt x="7015130" y="3634277"/>
                  <a:pt x="7010683" y="3638662"/>
                  <a:pt x="7005346" y="3638662"/>
                </a:cubicBezTo>
                <a:cubicBezTo>
                  <a:pt x="7000009" y="3638662"/>
                  <a:pt x="6995626" y="3634213"/>
                  <a:pt x="6995626" y="3628875"/>
                </a:cubicBezTo>
                <a:cubicBezTo>
                  <a:pt x="6995626" y="3623536"/>
                  <a:pt x="6999946" y="3619151"/>
                  <a:pt x="7005346" y="3619151"/>
                </a:cubicBezTo>
                <a:close/>
                <a:moveTo>
                  <a:pt x="6764118" y="3619151"/>
                </a:moveTo>
                <a:cubicBezTo>
                  <a:pt x="6769518" y="3619151"/>
                  <a:pt x="6773902" y="3623473"/>
                  <a:pt x="6773902" y="3628875"/>
                </a:cubicBezTo>
                <a:cubicBezTo>
                  <a:pt x="6773902" y="3634277"/>
                  <a:pt x="6769518" y="3638662"/>
                  <a:pt x="6764118" y="3638662"/>
                </a:cubicBezTo>
                <a:cubicBezTo>
                  <a:pt x="6758718" y="3638662"/>
                  <a:pt x="6754335" y="3634213"/>
                  <a:pt x="6754335" y="3628875"/>
                </a:cubicBezTo>
                <a:cubicBezTo>
                  <a:pt x="6754335" y="3623536"/>
                  <a:pt x="6758718" y="3619151"/>
                  <a:pt x="6764118" y="3619151"/>
                </a:cubicBezTo>
                <a:close/>
                <a:moveTo>
                  <a:pt x="6522889" y="3619151"/>
                </a:moveTo>
                <a:cubicBezTo>
                  <a:pt x="6528225" y="3619151"/>
                  <a:pt x="6532610" y="3623473"/>
                  <a:pt x="6532610" y="3628875"/>
                </a:cubicBezTo>
                <a:cubicBezTo>
                  <a:pt x="6532610" y="3634277"/>
                  <a:pt x="6528289" y="3638662"/>
                  <a:pt x="6522889" y="3638662"/>
                </a:cubicBezTo>
                <a:cubicBezTo>
                  <a:pt x="6517489" y="3638662"/>
                  <a:pt x="6513105" y="3634213"/>
                  <a:pt x="6513105" y="3628875"/>
                </a:cubicBezTo>
                <a:cubicBezTo>
                  <a:pt x="6513105" y="3623536"/>
                  <a:pt x="6517489" y="3619151"/>
                  <a:pt x="6522889" y="3619151"/>
                </a:cubicBezTo>
                <a:close/>
                <a:moveTo>
                  <a:pt x="6281661" y="3619151"/>
                </a:moveTo>
                <a:cubicBezTo>
                  <a:pt x="6286997" y="3619151"/>
                  <a:pt x="6291381" y="3623473"/>
                  <a:pt x="6291381" y="3628875"/>
                </a:cubicBezTo>
                <a:cubicBezTo>
                  <a:pt x="6291381" y="3634277"/>
                  <a:pt x="6287061" y="3638662"/>
                  <a:pt x="6281661" y="3638662"/>
                </a:cubicBezTo>
                <a:cubicBezTo>
                  <a:pt x="6276261" y="3638662"/>
                  <a:pt x="6271877" y="3634213"/>
                  <a:pt x="6271877" y="3628875"/>
                </a:cubicBezTo>
                <a:cubicBezTo>
                  <a:pt x="6271877" y="3623536"/>
                  <a:pt x="6276261" y="3619151"/>
                  <a:pt x="6281661" y="3619151"/>
                </a:cubicBezTo>
                <a:close/>
                <a:moveTo>
                  <a:pt x="6040432" y="3619151"/>
                </a:moveTo>
                <a:cubicBezTo>
                  <a:pt x="6045832" y="3619151"/>
                  <a:pt x="6050216" y="3623473"/>
                  <a:pt x="6050216" y="3628875"/>
                </a:cubicBezTo>
                <a:cubicBezTo>
                  <a:pt x="6050216" y="3634277"/>
                  <a:pt x="6045769" y="3638662"/>
                  <a:pt x="6040432" y="3638662"/>
                </a:cubicBezTo>
                <a:cubicBezTo>
                  <a:pt x="6035095" y="3638662"/>
                  <a:pt x="6030712" y="3634213"/>
                  <a:pt x="6030712" y="3628875"/>
                </a:cubicBezTo>
                <a:cubicBezTo>
                  <a:pt x="6030712" y="3623536"/>
                  <a:pt x="6035032" y="3619151"/>
                  <a:pt x="6040432" y="3619151"/>
                </a:cubicBezTo>
                <a:close/>
                <a:moveTo>
                  <a:pt x="5799205" y="3619151"/>
                </a:moveTo>
                <a:cubicBezTo>
                  <a:pt x="5804606" y="3619151"/>
                  <a:pt x="5808989" y="3623473"/>
                  <a:pt x="5808989" y="3628875"/>
                </a:cubicBezTo>
                <a:cubicBezTo>
                  <a:pt x="5808989" y="3634277"/>
                  <a:pt x="5804542" y="3638662"/>
                  <a:pt x="5799205" y="3638662"/>
                </a:cubicBezTo>
                <a:cubicBezTo>
                  <a:pt x="5793870" y="3638662"/>
                  <a:pt x="5789486" y="3634213"/>
                  <a:pt x="5789486" y="3628875"/>
                </a:cubicBezTo>
                <a:cubicBezTo>
                  <a:pt x="5789486" y="3623536"/>
                  <a:pt x="5793806" y="3619151"/>
                  <a:pt x="5799205" y="3619151"/>
                </a:cubicBezTo>
                <a:close/>
                <a:moveTo>
                  <a:pt x="5557991" y="3619151"/>
                </a:moveTo>
                <a:cubicBezTo>
                  <a:pt x="5563392" y="3619151"/>
                  <a:pt x="5567774" y="3623473"/>
                  <a:pt x="5567774" y="3628875"/>
                </a:cubicBezTo>
                <a:cubicBezTo>
                  <a:pt x="5567774" y="3634277"/>
                  <a:pt x="5563392" y="3638662"/>
                  <a:pt x="5557991" y="3638662"/>
                </a:cubicBezTo>
                <a:cubicBezTo>
                  <a:pt x="5552592" y="3638662"/>
                  <a:pt x="5548208" y="3634213"/>
                  <a:pt x="5548208" y="3628875"/>
                </a:cubicBezTo>
                <a:cubicBezTo>
                  <a:pt x="5548208" y="3623536"/>
                  <a:pt x="5552592" y="3619151"/>
                  <a:pt x="5557991" y="3619151"/>
                </a:cubicBezTo>
                <a:close/>
                <a:moveTo>
                  <a:pt x="5316710" y="3619151"/>
                </a:moveTo>
                <a:cubicBezTo>
                  <a:pt x="5322044" y="3619151"/>
                  <a:pt x="5326429" y="3623473"/>
                  <a:pt x="5326429" y="3628875"/>
                </a:cubicBezTo>
                <a:cubicBezTo>
                  <a:pt x="5326429" y="3634277"/>
                  <a:pt x="5322105" y="3638662"/>
                  <a:pt x="5316710" y="3638662"/>
                </a:cubicBezTo>
                <a:cubicBezTo>
                  <a:pt x="5311314" y="3638662"/>
                  <a:pt x="5306924" y="3634213"/>
                  <a:pt x="5306924" y="3628875"/>
                </a:cubicBezTo>
                <a:cubicBezTo>
                  <a:pt x="5306924" y="3623536"/>
                  <a:pt x="5311314" y="3619151"/>
                  <a:pt x="5316710" y="3619151"/>
                </a:cubicBezTo>
                <a:close/>
                <a:moveTo>
                  <a:pt x="5075486" y="3619151"/>
                </a:moveTo>
                <a:cubicBezTo>
                  <a:pt x="5080820" y="3619151"/>
                  <a:pt x="5085202" y="3623473"/>
                  <a:pt x="5085202" y="3628875"/>
                </a:cubicBezTo>
                <a:cubicBezTo>
                  <a:pt x="5085202" y="3634277"/>
                  <a:pt x="5080883" y="3638662"/>
                  <a:pt x="5075486" y="3638662"/>
                </a:cubicBezTo>
                <a:cubicBezTo>
                  <a:pt x="5070087" y="3638662"/>
                  <a:pt x="5065705" y="3634213"/>
                  <a:pt x="5065705" y="3628875"/>
                </a:cubicBezTo>
                <a:cubicBezTo>
                  <a:pt x="5065705" y="3623536"/>
                  <a:pt x="5070087" y="3619151"/>
                  <a:pt x="5075486" y="3619151"/>
                </a:cubicBezTo>
                <a:close/>
                <a:moveTo>
                  <a:pt x="4834252" y="3619151"/>
                </a:moveTo>
                <a:cubicBezTo>
                  <a:pt x="4839658" y="3619151"/>
                  <a:pt x="4844040" y="3623473"/>
                  <a:pt x="4844040" y="3628875"/>
                </a:cubicBezTo>
                <a:cubicBezTo>
                  <a:pt x="4844040" y="3634277"/>
                  <a:pt x="4839595" y="3638662"/>
                  <a:pt x="4834252" y="3638662"/>
                </a:cubicBezTo>
                <a:cubicBezTo>
                  <a:pt x="4828915" y="3638662"/>
                  <a:pt x="4824534" y="3634213"/>
                  <a:pt x="4824534" y="3628875"/>
                </a:cubicBezTo>
                <a:cubicBezTo>
                  <a:pt x="4824534" y="3623536"/>
                  <a:pt x="4828853" y="3619151"/>
                  <a:pt x="4834252" y="3619151"/>
                </a:cubicBezTo>
                <a:close/>
                <a:moveTo>
                  <a:pt x="4593019" y="3619151"/>
                </a:moveTo>
                <a:cubicBezTo>
                  <a:pt x="4598416" y="3619151"/>
                  <a:pt x="4602795" y="3623473"/>
                  <a:pt x="4602795" y="3628875"/>
                </a:cubicBezTo>
                <a:cubicBezTo>
                  <a:pt x="4602795" y="3634277"/>
                  <a:pt x="4598353" y="3638662"/>
                  <a:pt x="4593019" y="3638662"/>
                </a:cubicBezTo>
                <a:cubicBezTo>
                  <a:pt x="4587686" y="3638662"/>
                  <a:pt x="4583304" y="3634213"/>
                  <a:pt x="4583304" y="3628875"/>
                </a:cubicBezTo>
                <a:cubicBezTo>
                  <a:pt x="4583304" y="3623536"/>
                  <a:pt x="4587622" y="3619151"/>
                  <a:pt x="4593019" y="3619151"/>
                </a:cubicBezTo>
                <a:close/>
                <a:moveTo>
                  <a:pt x="4351806" y="3619151"/>
                </a:moveTo>
                <a:cubicBezTo>
                  <a:pt x="4357195" y="3619151"/>
                  <a:pt x="4361580" y="3623473"/>
                  <a:pt x="4361580" y="3628875"/>
                </a:cubicBezTo>
                <a:cubicBezTo>
                  <a:pt x="4361580" y="3634277"/>
                  <a:pt x="4357195" y="3638662"/>
                  <a:pt x="4351806" y="3638662"/>
                </a:cubicBezTo>
                <a:cubicBezTo>
                  <a:pt x="4346397" y="3638662"/>
                  <a:pt x="4342006" y="3634213"/>
                  <a:pt x="4342006" y="3628875"/>
                </a:cubicBezTo>
                <a:cubicBezTo>
                  <a:pt x="4342006" y="3623536"/>
                  <a:pt x="4346397" y="3619151"/>
                  <a:pt x="4351806" y="3619151"/>
                </a:cubicBezTo>
                <a:close/>
                <a:moveTo>
                  <a:pt x="4110581" y="3619151"/>
                </a:moveTo>
                <a:cubicBezTo>
                  <a:pt x="4115984" y="3619151"/>
                  <a:pt x="4120362" y="3623473"/>
                  <a:pt x="4120362" y="3628875"/>
                </a:cubicBezTo>
                <a:cubicBezTo>
                  <a:pt x="4120362" y="3634277"/>
                  <a:pt x="4115984" y="3638662"/>
                  <a:pt x="4110581" y="3638662"/>
                </a:cubicBezTo>
                <a:cubicBezTo>
                  <a:pt x="4105180" y="3638662"/>
                  <a:pt x="4100799" y="3634213"/>
                  <a:pt x="4100799" y="3628875"/>
                </a:cubicBezTo>
                <a:cubicBezTo>
                  <a:pt x="4100799" y="3623536"/>
                  <a:pt x="4105180" y="3619151"/>
                  <a:pt x="4110581" y="3619151"/>
                </a:cubicBezTo>
                <a:close/>
                <a:moveTo>
                  <a:pt x="3869431" y="3619151"/>
                </a:moveTo>
                <a:cubicBezTo>
                  <a:pt x="3874765" y="3619151"/>
                  <a:pt x="3879149" y="3623473"/>
                  <a:pt x="3879149" y="3628875"/>
                </a:cubicBezTo>
                <a:cubicBezTo>
                  <a:pt x="3879149" y="3634277"/>
                  <a:pt x="3874828" y="3638662"/>
                  <a:pt x="3869431" y="3638662"/>
                </a:cubicBezTo>
                <a:cubicBezTo>
                  <a:pt x="3864030" y="3638662"/>
                  <a:pt x="3859648" y="3634213"/>
                  <a:pt x="3859648" y="3628875"/>
                </a:cubicBezTo>
                <a:cubicBezTo>
                  <a:pt x="3859648" y="3623536"/>
                  <a:pt x="3864030" y="3619151"/>
                  <a:pt x="3869431" y="3619151"/>
                </a:cubicBezTo>
                <a:close/>
                <a:moveTo>
                  <a:pt x="3628212" y="3619151"/>
                </a:moveTo>
                <a:cubicBezTo>
                  <a:pt x="3633533" y="3619151"/>
                  <a:pt x="3637936" y="3623473"/>
                  <a:pt x="3637936" y="3628875"/>
                </a:cubicBezTo>
                <a:cubicBezTo>
                  <a:pt x="3637936" y="3634277"/>
                  <a:pt x="3633597" y="3638662"/>
                  <a:pt x="3628212" y="3638662"/>
                </a:cubicBezTo>
                <a:cubicBezTo>
                  <a:pt x="3622814" y="3638662"/>
                  <a:pt x="3618430" y="3634213"/>
                  <a:pt x="3618430" y="3628875"/>
                </a:cubicBezTo>
                <a:cubicBezTo>
                  <a:pt x="3618430" y="3623536"/>
                  <a:pt x="3622814" y="3619151"/>
                  <a:pt x="3628212" y="3619151"/>
                </a:cubicBezTo>
                <a:close/>
                <a:moveTo>
                  <a:pt x="3386958" y="3619151"/>
                </a:moveTo>
                <a:cubicBezTo>
                  <a:pt x="3392359" y="3619151"/>
                  <a:pt x="3396744" y="3623473"/>
                  <a:pt x="3396744" y="3628875"/>
                </a:cubicBezTo>
                <a:cubicBezTo>
                  <a:pt x="3396744" y="3634277"/>
                  <a:pt x="3392296" y="3638662"/>
                  <a:pt x="3386958" y="3638662"/>
                </a:cubicBezTo>
                <a:cubicBezTo>
                  <a:pt x="3381621" y="3638662"/>
                  <a:pt x="3377236" y="3634213"/>
                  <a:pt x="3377236" y="3628875"/>
                </a:cubicBezTo>
                <a:cubicBezTo>
                  <a:pt x="3377236" y="3623536"/>
                  <a:pt x="3381557" y="3619151"/>
                  <a:pt x="3386958" y="3619151"/>
                </a:cubicBezTo>
                <a:close/>
                <a:moveTo>
                  <a:pt x="3145751" y="3619151"/>
                </a:moveTo>
                <a:cubicBezTo>
                  <a:pt x="3151150" y="3619151"/>
                  <a:pt x="3155533" y="3623473"/>
                  <a:pt x="3155533" y="3628875"/>
                </a:cubicBezTo>
                <a:cubicBezTo>
                  <a:pt x="3155533" y="3634277"/>
                  <a:pt x="3151087" y="3638662"/>
                  <a:pt x="3145751" y="3638662"/>
                </a:cubicBezTo>
                <a:cubicBezTo>
                  <a:pt x="3140416" y="3638662"/>
                  <a:pt x="3136032" y="3634213"/>
                  <a:pt x="3136032" y="3628875"/>
                </a:cubicBezTo>
                <a:cubicBezTo>
                  <a:pt x="3136032" y="3623536"/>
                  <a:pt x="3140351" y="3619151"/>
                  <a:pt x="3145751" y="3619151"/>
                </a:cubicBezTo>
                <a:close/>
                <a:moveTo>
                  <a:pt x="2904573" y="3619151"/>
                </a:moveTo>
                <a:cubicBezTo>
                  <a:pt x="2909972" y="3619151"/>
                  <a:pt x="2914355" y="3623473"/>
                  <a:pt x="2914355" y="3628875"/>
                </a:cubicBezTo>
                <a:cubicBezTo>
                  <a:pt x="2914355" y="3634277"/>
                  <a:pt x="2909972" y="3638662"/>
                  <a:pt x="2904573" y="3638662"/>
                </a:cubicBezTo>
                <a:cubicBezTo>
                  <a:pt x="2899174" y="3638662"/>
                  <a:pt x="2894791" y="3634213"/>
                  <a:pt x="2894791" y="3628875"/>
                </a:cubicBezTo>
                <a:cubicBezTo>
                  <a:pt x="2894791" y="3623536"/>
                  <a:pt x="2899174" y="3619151"/>
                  <a:pt x="2904573" y="3619151"/>
                </a:cubicBezTo>
                <a:close/>
                <a:moveTo>
                  <a:pt x="2663275" y="3619151"/>
                </a:moveTo>
                <a:cubicBezTo>
                  <a:pt x="2668613" y="3619151"/>
                  <a:pt x="2672998" y="3623473"/>
                  <a:pt x="2672998" y="3628875"/>
                </a:cubicBezTo>
                <a:cubicBezTo>
                  <a:pt x="2672998" y="3634277"/>
                  <a:pt x="2668675" y="3638662"/>
                  <a:pt x="2663275" y="3638662"/>
                </a:cubicBezTo>
                <a:cubicBezTo>
                  <a:pt x="2657876" y="3638662"/>
                  <a:pt x="2653492" y="3634213"/>
                  <a:pt x="2653492" y="3628875"/>
                </a:cubicBezTo>
                <a:cubicBezTo>
                  <a:pt x="2653492" y="3623536"/>
                  <a:pt x="2657876" y="3619151"/>
                  <a:pt x="2663275" y="3619151"/>
                </a:cubicBezTo>
                <a:close/>
                <a:moveTo>
                  <a:pt x="2422037" y="3619151"/>
                </a:moveTo>
                <a:cubicBezTo>
                  <a:pt x="2427372" y="3619151"/>
                  <a:pt x="2431754" y="3623473"/>
                  <a:pt x="2431754" y="3628875"/>
                </a:cubicBezTo>
                <a:cubicBezTo>
                  <a:pt x="2431754" y="3634277"/>
                  <a:pt x="2427435" y="3638662"/>
                  <a:pt x="2422037" y="3638662"/>
                </a:cubicBezTo>
                <a:cubicBezTo>
                  <a:pt x="2416639" y="3638662"/>
                  <a:pt x="2412257" y="3634213"/>
                  <a:pt x="2412257" y="3628875"/>
                </a:cubicBezTo>
                <a:cubicBezTo>
                  <a:pt x="2412257" y="3623536"/>
                  <a:pt x="2416639" y="3619151"/>
                  <a:pt x="2422037" y="3619151"/>
                </a:cubicBezTo>
                <a:close/>
                <a:moveTo>
                  <a:pt x="2180788" y="3619151"/>
                </a:moveTo>
                <a:cubicBezTo>
                  <a:pt x="2186189" y="3619151"/>
                  <a:pt x="2190580" y="3623473"/>
                  <a:pt x="2190580" y="3628875"/>
                </a:cubicBezTo>
                <a:cubicBezTo>
                  <a:pt x="2190580" y="3634277"/>
                  <a:pt x="2186136" y="3638662"/>
                  <a:pt x="2180788" y="3638662"/>
                </a:cubicBezTo>
                <a:cubicBezTo>
                  <a:pt x="2175475" y="3638662"/>
                  <a:pt x="2171085" y="3634213"/>
                  <a:pt x="2171085" y="3628875"/>
                </a:cubicBezTo>
                <a:cubicBezTo>
                  <a:pt x="2171085" y="3623536"/>
                  <a:pt x="2175412" y="3619151"/>
                  <a:pt x="2180788" y="3619151"/>
                </a:cubicBezTo>
                <a:close/>
                <a:moveTo>
                  <a:pt x="1939582" y="3619151"/>
                </a:moveTo>
                <a:cubicBezTo>
                  <a:pt x="1944980" y="3619151"/>
                  <a:pt x="1949365" y="3623473"/>
                  <a:pt x="1949365" y="3628875"/>
                </a:cubicBezTo>
                <a:cubicBezTo>
                  <a:pt x="1949365" y="3634277"/>
                  <a:pt x="1944920" y="3638662"/>
                  <a:pt x="1939582" y="3638662"/>
                </a:cubicBezTo>
                <a:cubicBezTo>
                  <a:pt x="1934245" y="3638662"/>
                  <a:pt x="1929861" y="3634213"/>
                  <a:pt x="1929861" y="3628875"/>
                </a:cubicBezTo>
                <a:cubicBezTo>
                  <a:pt x="1929861" y="3623536"/>
                  <a:pt x="1934181" y="3619151"/>
                  <a:pt x="1939582" y="3619151"/>
                </a:cubicBezTo>
                <a:close/>
                <a:moveTo>
                  <a:pt x="1698332" y="3619151"/>
                </a:moveTo>
                <a:cubicBezTo>
                  <a:pt x="1703733" y="3619151"/>
                  <a:pt x="1708118" y="3623473"/>
                  <a:pt x="1708118" y="3628875"/>
                </a:cubicBezTo>
                <a:cubicBezTo>
                  <a:pt x="1708118" y="3634277"/>
                  <a:pt x="1703733" y="3638662"/>
                  <a:pt x="1698332" y="3638662"/>
                </a:cubicBezTo>
                <a:cubicBezTo>
                  <a:pt x="1692931" y="3638662"/>
                  <a:pt x="1688547" y="3634213"/>
                  <a:pt x="1688547" y="3628875"/>
                </a:cubicBezTo>
                <a:cubicBezTo>
                  <a:pt x="1688547" y="3623536"/>
                  <a:pt x="1692931" y="3619151"/>
                  <a:pt x="1698332" y="3619151"/>
                </a:cubicBezTo>
                <a:close/>
                <a:moveTo>
                  <a:pt x="1457108" y="3619151"/>
                </a:moveTo>
                <a:cubicBezTo>
                  <a:pt x="1462443" y="3619151"/>
                  <a:pt x="1466827" y="3623473"/>
                  <a:pt x="1466827" y="3628875"/>
                </a:cubicBezTo>
                <a:cubicBezTo>
                  <a:pt x="1466827" y="3634277"/>
                  <a:pt x="1462507" y="3638662"/>
                  <a:pt x="1457108" y="3638662"/>
                </a:cubicBezTo>
                <a:cubicBezTo>
                  <a:pt x="1451707" y="3638662"/>
                  <a:pt x="1447323" y="3634213"/>
                  <a:pt x="1447323" y="3628875"/>
                </a:cubicBezTo>
                <a:cubicBezTo>
                  <a:pt x="1447323" y="3623536"/>
                  <a:pt x="1451707" y="3619151"/>
                  <a:pt x="1457108" y="3619151"/>
                </a:cubicBezTo>
                <a:close/>
                <a:moveTo>
                  <a:pt x="1215886" y="3619151"/>
                </a:moveTo>
                <a:cubicBezTo>
                  <a:pt x="1221286" y="3619151"/>
                  <a:pt x="1225670" y="3623473"/>
                  <a:pt x="1225670" y="3628875"/>
                </a:cubicBezTo>
                <a:cubicBezTo>
                  <a:pt x="1225670" y="3634277"/>
                  <a:pt x="1221223" y="3638662"/>
                  <a:pt x="1215886" y="3638662"/>
                </a:cubicBezTo>
                <a:cubicBezTo>
                  <a:pt x="1210550" y="3638662"/>
                  <a:pt x="1206166" y="3634213"/>
                  <a:pt x="1206166" y="3628875"/>
                </a:cubicBezTo>
                <a:cubicBezTo>
                  <a:pt x="1206166" y="3623536"/>
                  <a:pt x="1210486" y="3619151"/>
                  <a:pt x="1215886" y="3619151"/>
                </a:cubicBezTo>
                <a:close/>
                <a:moveTo>
                  <a:pt x="974666" y="3619151"/>
                </a:moveTo>
                <a:cubicBezTo>
                  <a:pt x="980066" y="3619151"/>
                  <a:pt x="984450" y="3623473"/>
                  <a:pt x="984450" y="3628875"/>
                </a:cubicBezTo>
                <a:cubicBezTo>
                  <a:pt x="984450" y="3634277"/>
                  <a:pt x="980003" y="3638662"/>
                  <a:pt x="974666" y="3638662"/>
                </a:cubicBezTo>
                <a:cubicBezTo>
                  <a:pt x="969330" y="3638662"/>
                  <a:pt x="964946" y="3634213"/>
                  <a:pt x="964946" y="3628875"/>
                </a:cubicBezTo>
                <a:cubicBezTo>
                  <a:pt x="964946" y="3623536"/>
                  <a:pt x="969266" y="3619151"/>
                  <a:pt x="974666" y="3619151"/>
                </a:cubicBezTo>
                <a:close/>
                <a:moveTo>
                  <a:pt x="733446" y="3619151"/>
                </a:moveTo>
                <a:cubicBezTo>
                  <a:pt x="738782" y="3619151"/>
                  <a:pt x="743166" y="3623473"/>
                  <a:pt x="743166" y="3628875"/>
                </a:cubicBezTo>
                <a:cubicBezTo>
                  <a:pt x="743166" y="3634277"/>
                  <a:pt x="738846" y="3638662"/>
                  <a:pt x="733446" y="3638662"/>
                </a:cubicBezTo>
                <a:cubicBezTo>
                  <a:pt x="728046" y="3638662"/>
                  <a:pt x="723662" y="3634213"/>
                  <a:pt x="723662" y="3628875"/>
                </a:cubicBezTo>
                <a:cubicBezTo>
                  <a:pt x="723662" y="3623536"/>
                  <a:pt x="728046" y="3619151"/>
                  <a:pt x="733446" y="3619151"/>
                </a:cubicBezTo>
                <a:close/>
                <a:moveTo>
                  <a:pt x="492225" y="3619151"/>
                </a:moveTo>
                <a:cubicBezTo>
                  <a:pt x="497561" y="3619151"/>
                  <a:pt x="501945" y="3623473"/>
                  <a:pt x="501945" y="3628875"/>
                </a:cubicBezTo>
                <a:cubicBezTo>
                  <a:pt x="501945" y="3634277"/>
                  <a:pt x="497625" y="3638662"/>
                  <a:pt x="492225" y="3638662"/>
                </a:cubicBezTo>
                <a:cubicBezTo>
                  <a:pt x="486825" y="3638662"/>
                  <a:pt x="482441" y="3634213"/>
                  <a:pt x="482441" y="3628875"/>
                </a:cubicBezTo>
                <a:cubicBezTo>
                  <a:pt x="482441" y="3623536"/>
                  <a:pt x="486825" y="3619151"/>
                  <a:pt x="492225" y="3619151"/>
                </a:cubicBezTo>
                <a:close/>
                <a:moveTo>
                  <a:pt x="251005" y="3619151"/>
                </a:moveTo>
                <a:cubicBezTo>
                  <a:pt x="256406" y="3619151"/>
                  <a:pt x="260789" y="3623473"/>
                  <a:pt x="260789" y="3628875"/>
                </a:cubicBezTo>
                <a:cubicBezTo>
                  <a:pt x="260789" y="3634277"/>
                  <a:pt x="256342" y="3638662"/>
                  <a:pt x="251005" y="3638662"/>
                </a:cubicBezTo>
                <a:cubicBezTo>
                  <a:pt x="245670" y="3638662"/>
                  <a:pt x="241286" y="3634213"/>
                  <a:pt x="241286" y="3628875"/>
                </a:cubicBezTo>
                <a:cubicBezTo>
                  <a:pt x="241286" y="3623536"/>
                  <a:pt x="245606" y="3619151"/>
                  <a:pt x="251005" y="3619151"/>
                </a:cubicBezTo>
                <a:close/>
                <a:moveTo>
                  <a:pt x="9722" y="3619151"/>
                </a:moveTo>
                <a:cubicBezTo>
                  <a:pt x="15122" y="3619151"/>
                  <a:pt x="19506" y="3623473"/>
                  <a:pt x="19506" y="3628875"/>
                </a:cubicBezTo>
                <a:cubicBezTo>
                  <a:pt x="19506" y="3634277"/>
                  <a:pt x="15059" y="3638662"/>
                  <a:pt x="9722" y="3638662"/>
                </a:cubicBezTo>
                <a:cubicBezTo>
                  <a:pt x="4386" y="3638662"/>
                  <a:pt x="2" y="3634213"/>
                  <a:pt x="2" y="3628875"/>
                </a:cubicBezTo>
                <a:cubicBezTo>
                  <a:pt x="2" y="3623536"/>
                  <a:pt x="4322" y="3619151"/>
                  <a:pt x="9722" y="3619151"/>
                </a:cubicBezTo>
                <a:close/>
                <a:moveTo>
                  <a:pt x="11820259" y="3377836"/>
                </a:moveTo>
                <a:cubicBezTo>
                  <a:pt x="11825659" y="3377836"/>
                  <a:pt x="11830043" y="3382285"/>
                  <a:pt x="11830043" y="3387624"/>
                </a:cubicBezTo>
                <a:cubicBezTo>
                  <a:pt x="11830043" y="3392962"/>
                  <a:pt x="11825596" y="3397347"/>
                  <a:pt x="11820259" y="3397347"/>
                </a:cubicBezTo>
                <a:cubicBezTo>
                  <a:pt x="11814922" y="3397347"/>
                  <a:pt x="11810539" y="3393026"/>
                  <a:pt x="11810539" y="3387624"/>
                </a:cubicBezTo>
                <a:cubicBezTo>
                  <a:pt x="11810539" y="3382221"/>
                  <a:pt x="11814859" y="3377836"/>
                  <a:pt x="11820259" y="3377836"/>
                </a:cubicBezTo>
                <a:close/>
                <a:moveTo>
                  <a:pt x="11579030" y="3377836"/>
                </a:moveTo>
                <a:cubicBezTo>
                  <a:pt x="11584430" y="3377836"/>
                  <a:pt x="11588815" y="3382285"/>
                  <a:pt x="11588815" y="3387624"/>
                </a:cubicBezTo>
                <a:cubicBezTo>
                  <a:pt x="11588815" y="3392962"/>
                  <a:pt x="11584367" y="3397347"/>
                  <a:pt x="11579030" y="3397347"/>
                </a:cubicBezTo>
                <a:cubicBezTo>
                  <a:pt x="11573694" y="3397347"/>
                  <a:pt x="11569310" y="3393026"/>
                  <a:pt x="11569310" y="3387624"/>
                </a:cubicBezTo>
                <a:cubicBezTo>
                  <a:pt x="11569310" y="3382221"/>
                  <a:pt x="11573630" y="3377836"/>
                  <a:pt x="11579030" y="3377836"/>
                </a:cubicBezTo>
                <a:close/>
                <a:moveTo>
                  <a:pt x="11337802" y="3377836"/>
                </a:moveTo>
                <a:cubicBezTo>
                  <a:pt x="11343202" y="3377836"/>
                  <a:pt x="11347587" y="3382285"/>
                  <a:pt x="11347587" y="3387624"/>
                </a:cubicBezTo>
                <a:cubicBezTo>
                  <a:pt x="11347587" y="3392962"/>
                  <a:pt x="11343139" y="3397347"/>
                  <a:pt x="11337802" y="3397347"/>
                </a:cubicBezTo>
                <a:cubicBezTo>
                  <a:pt x="11332466" y="3397347"/>
                  <a:pt x="11328082" y="3393026"/>
                  <a:pt x="11328082" y="3387624"/>
                </a:cubicBezTo>
                <a:cubicBezTo>
                  <a:pt x="11328082" y="3382221"/>
                  <a:pt x="11332402" y="3377836"/>
                  <a:pt x="11337802" y="3377836"/>
                </a:cubicBezTo>
                <a:close/>
                <a:moveTo>
                  <a:pt x="11096574" y="3377836"/>
                </a:moveTo>
                <a:cubicBezTo>
                  <a:pt x="11101910" y="3377836"/>
                  <a:pt x="11106294" y="3382285"/>
                  <a:pt x="11106294" y="3387624"/>
                </a:cubicBezTo>
                <a:cubicBezTo>
                  <a:pt x="11106294" y="3392962"/>
                  <a:pt x="11101974" y="3397347"/>
                  <a:pt x="11096574" y="3397347"/>
                </a:cubicBezTo>
                <a:cubicBezTo>
                  <a:pt x="11091174" y="3397347"/>
                  <a:pt x="11086790" y="3393026"/>
                  <a:pt x="11086790" y="3387624"/>
                </a:cubicBezTo>
                <a:cubicBezTo>
                  <a:pt x="11086790" y="3382221"/>
                  <a:pt x="11091174" y="3377836"/>
                  <a:pt x="11096574" y="3377836"/>
                </a:cubicBezTo>
                <a:close/>
                <a:moveTo>
                  <a:pt x="10855345" y="3377836"/>
                </a:moveTo>
                <a:cubicBezTo>
                  <a:pt x="10860682" y="3377836"/>
                  <a:pt x="10865065" y="3382285"/>
                  <a:pt x="10865065" y="3387624"/>
                </a:cubicBezTo>
                <a:cubicBezTo>
                  <a:pt x="10865065" y="3392962"/>
                  <a:pt x="10860682" y="3397347"/>
                  <a:pt x="10855345" y="3397347"/>
                </a:cubicBezTo>
                <a:cubicBezTo>
                  <a:pt x="10850008" y="3397347"/>
                  <a:pt x="10845625" y="3393026"/>
                  <a:pt x="10845625" y="3387624"/>
                </a:cubicBezTo>
                <a:cubicBezTo>
                  <a:pt x="10845625" y="3382221"/>
                  <a:pt x="10849945" y="3377836"/>
                  <a:pt x="10855345" y="3377836"/>
                </a:cubicBezTo>
                <a:close/>
                <a:moveTo>
                  <a:pt x="10614116" y="3377836"/>
                </a:moveTo>
                <a:cubicBezTo>
                  <a:pt x="10619516" y="3377836"/>
                  <a:pt x="10623901" y="3382285"/>
                  <a:pt x="10623901" y="3387624"/>
                </a:cubicBezTo>
                <a:cubicBezTo>
                  <a:pt x="10623901" y="3392962"/>
                  <a:pt x="10619454" y="3397347"/>
                  <a:pt x="10614116" y="3397347"/>
                </a:cubicBezTo>
                <a:cubicBezTo>
                  <a:pt x="10608780" y="3397347"/>
                  <a:pt x="10604396" y="3393026"/>
                  <a:pt x="10604396" y="3387624"/>
                </a:cubicBezTo>
                <a:cubicBezTo>
                  <a:pt x="10604396" y="3382221"/>
                  <a:pt x="10608716" y="3377836"/>
                  <a:pt x="10614116" y="3377836"/>
                </a:cubicBezTo>
                <a:close/>
                <a:moveTo>
                  <a:pt x="10372888" y="3377836"/>
                </a:moveTo>
                <a:cubicBezTo>
                  <a:pt x="10378288" y="3377836"/>
                  <a:pt x="10382673" y="3382285"/>
                  <a:pt x="10382673" y="3387624"/>
                </a:cubicBezTo>
                <a:cubicBezTo>
                  <a:pt x="10382673" y="3392962"/>
                  <a:pt x="10378225" y="3397347"/>
                  <a:pt x="10372888" y="3397347"/>
                </a:cubicBezTo>
                <a:cubicBezTo>
                  <a:pt x="10367552" y="3397347"/>
                  <a:pt x="10363168" y="3393026"/>
                  <a:pt x="10363168" y="3387624"/>
                </a:cubicBezTo>
                <a:cubicBezTo>
                  <a:pt x="10363168" y="3382221"/>
                  <a:pt x="10367488" y="3377836"/>
                  <a:pt x="10372888" y="3377836"/>
                </a:cubicBezTo>
                <a:close/>
                <a:moveTo>
                  <a:pt x="10131660" y="3377836"/>
                </a:moveTo>
                <a:cubicBezTo>
                  <a:pt x="10137060" y="3377836"/>
                  <a:pt x="10141444" y="3382285"/>
                  <a:pt x="10141444" y="3387624"/>
                </a:cubicBezTo>
                <a:cubicBezTo>
                  <a:pt x="10141444" y="3392962"/>
                  <a:pt x="10136997" y="3397347"/>
                  <a:pt x="10131660" y="3397347"/>
                </a:cubicBezTo>
                <a:cubicBezTo>
                  <a:pt x="10126323" y="3397347"/>
                  <a:pt x="10121940" y="3393026"/>
                  <a:pt x="10121940" y="3387624"/>
                </a:cubicBezTo>
                <a:cubicBezTo>
                  <a:pt x="10121940" y="3382221"/>
                  <a:pt x="10126260" y="3377836"/>
                  <a:pt x="10131660" y="3377836"/>
                </a:cubicBezTo>
                <a:close/>
                <a:moveTo>
                  <a:pt x="9890432" y="3377836"/>
                </a:moveTo>
                <a:cubicBezTo>
                  <a:pt x="9895768" y="3377836"/>
                  <a:pt x="9900152" y="3382285"/>
                  <a:pt x="9900152" y="3387624"/>
                </a:cubicBezTo>
                <a:cubicBezTo>
                  <a:pt x="9900152" y="3392962"/>
                  <a:pt x="9895832" y="3397347"/>
                  <a:pt x="9890432" y="3397347"/>
                </a:cubicBezTo>
                <a:cubicBezTo>
                  <a:pt x="9885031" y="3397347"/>
                  <a:pt x="9880648" y="3393026"/>
                  <a:pt x="9880648" y="3387624"/>
                </a:cubicBezTo>
                <a:cubicBezTo>
                  <a:pt x="9880648" y="3382221"/>
                  <a:pt x="9885031" y="3377836"/>
                  <a:pt x="9890432" y="3377836"/>
                </a:cubicBezTo>
                <a:close/>
                <a:moveTo>
                  <a:pt x="9649203" y="3377836"/>
                </a:moveTo>
                <a:cubicBezTo>
                  <a:pt x="9654540" y="3377836"/>
                  <a:pt x="9658923" y="3382285"/>
                  <a:pt x="9658923" y="3387624"/>
                </a:cubicBezTo>
                <a:cubicBezTo>
                  <a:pt x="9658923" y="3392963"/>
                  <a:pt x="9654540" y="3397347"/>
                  <a:pt x="9649203" y="3397347"/>
                </a:cubicBezTo>
                <a:cubicBezTo>
                  <a:pt x="9643866" y="3397347"/>
                  <a:pt x="9639483" y="3393026"/>
                  <a:pt x="9639483" y="3387624"/>
                </a:cubicBezTo>
                <a:cubicBezTo>
                  <a:pt x="9639483" y="3382221"/>
                  <a:pt x="9643803" y="3377836"/>
                  <a:pt x="9649203" y="3377836"/>
                </a:cubicBezTo>
                <a:close/>
                <a:moveTo>
                  <a:pt x="9417695" y="3377836"/>
                </a:moveTo>
                <a:cubicBezTo>
                  <a:pt x="9423031" y="3377836"/>
                  <a:pt x="9427416" y="3382285"/>
                  <a:pt x="9427416" y="3387624"/>
                </a:cubicBezTo>
                <a:cubicBezTo>
                  <a:pt x="9427416" y="3392962"/>
                  <a:pt x="9423095" y="3397347"/>
                  <a:pt x="9417695" y="3397347"/>
                </a:cubicBezTo>
                <a:cubicBezTo>
                  <a:pt x="9412295" y="3397347"/>
                  <a:pt x="9407911" y="3393026"/>
                  <a:pt x="9407911" y="3387624"/>
                </a:cubicBezTo>
                <a:cubicBezTo>
                  <a:pt x="9407911" y="3382221"/>
                  <a:pt x="9412295" y="3377836"/>
                  <a:pt x="9417695" y="3377836"/>
                </a:cubicBezTo>
                <a:close/>
                <a:moveTo>
                  <a:pt x="9176467" y="3377836"/>
                </a:moveTo>
                <a:cubicBezTo>
                  <a:pt x="9181803" y="3377836"/>
                  <a:pt x="9186187" y="3382285"/>
                  <a:pt x="9186187" y="3387624"/>
                </a:cubicBezTo>
                <a:cubicBezTo>
                  <a:pt x="9186187" y="3392962"/>
                  <a:pt x="9181867" y="3397347"/>
                  <a:pt x="9176467" y="3397347"/>
                </a:cubicBezTo>
                <a:cubicBezTo>
                  <a:pt x="9171066" y="3397347"/>
                  <a:pt x="9166683" y="3393026"/>
                  <a:pt x="9166683" y="3387624"/>
                </a:cubicBezTo>
                <a:cubicBezTo>
                  <a:pt x="9166683" y="3382221"/>
                  <a:pt x="9171066" y="3377836"/>
                  <a:pt x="9176467" y="3377836"/>
                </a:cubicBezTo>
                <a:close/>
                <a:moveTo>
                  <a:pt x="8935237" y="3377836"/>
                </a:moveTo>
                <a:cubicBezTo>
                  <a:pt x="8940574" y="3377836"/>
                  <a:pt x="8944958" y="3382285"/>
                  <a:pt x="8944958" y="3387624"/>
                </a:cubicBezTo>
                <a:cubicBezTo>
                  <a:pt x="8944958" y="3392962"/>
                  <a:pt x="8940638" y="3397347"/>
                  <a:pt x="8935237" y="3397347"/>
                </a:cubicBezTo>
                <a:cubicBezTo>
                  <a:pt x="8929837" y="3397347"/>
                  <a:pt x="8925454" y="3393026"/>
                  <a:pt x="8925454" y="3387624"/>
                </a:cubicBezTo>
                <a:cubicBezTo>
                  <a:pt x="8925454" y="3382221"/>
                  <a:pt x="8929837" y="3377836"/>
                  <a:pt x="8935237" y="3377836"/>
                </a:cubicBezTo>
                <a:close/>
                <a:moveTo>
                  <a:pt x="8694009" y="3377836"/>
                </a:moveTo>
                <a:cubicBezTo>
                  <a:pt x="8699346" y="3377836"/>
                  <a:pt x="8703730" y="3382285"/>
                  <a:pt x="8703730" y="3387624"/>
                </a:cubicBezTo>
                <a:cubicBezTo>
                  <a:pt x="8703730" y="3392962"/>
                  <a:pt x="8699346" y="3397347"/>
                  <a:pt x="8694009" y="3397347"/>
                </a:cubicBezTo>
                <a:cubicBezTo>
                  <a:pt x="8688673" y="3397347"/>
                  <a:pt x="8684289" y="3393026"/>
                  <a:pt x="8684289" y="3387624"/>
                </a:cubicBezTo>
                <a:cubicBezTo>
                  <a:pt x="8684289" y="3382221"/>
                  <a:pt x="8688609" y="3377836"/>
                  <a:pt x="8694009" y="3377836"/>
                </a:cubicBezTo>
                <a:close/>
                <a:moveTo>
                  <a:pt x="8452781" y="3377836"/>
                </a:moveTo>
                <a:cubicBezTo>
                  <a:pt x="8458181" y="3377836"/>
                  <a:pt x="8462566" y="3382285"/>
                  <a:pt x="8462566" y="3387624"/>
                </a:cubicBezTo>
                <a:cubicBezTo>
                  <a:pt x="8462566" y="3392962"/>
                  <a:pt x="8458118" y="3397347"/>
                  <a:pt x="8452781" y="3397347"/>
                </a:cubicBezTo>
                <a:cubicBezTo>
                  <a:pt x="8447445" y="3397347"/>
                  <a:pt x="8443061" y="3393026"/>
                  <a:pt x="8443061" y="3387624"/>
                </a:cubicBezTo>
                <a:cubicBezTo>
                  <a:pt x="8443061" y="3382221"/>
                  <a:pt x="8447381" y="3377836"/>
                  <a:pt x="8452781" y="3377836"/>
                </a:cubicBezTo>
                <a:close/>
                <a:moveTo>
                  <a:pt x="8211553" y="3377836"/>
                </a:moveTo>
                <a:cubicBezTo>
                  <a:pt x="8216889" y="3377836"/>
                  <a:pt x="8221273" y="3382285"/>
                  <a:pt x="8221273" y="3387624"/>
                </a:cubicBezTo>
                <a:cubicBezTo>
                  <a:pt x="8221273" y="3392962"/>
                  <a:pt x="8216953" y="3397347"/>
                  <a:pt x="8211553" y="3397347"/>
                </a:cubicBezTo>
                <a:cubicBezTo>
                  <a:pt x="8206152" y="3397347"/>
                  <a:pt x="8201769" y="3393026"/>
                  <a:pt x="8201769" y="3387624"/>
                </a:cubicBezTo>
                <a:cubicBezTo>
                  <a:pt x="8201769" y="3382221"/>
                  <a:pt x="8206152" y="3377836"/>
                  <a:pt x="8211553" y="3377836"/>
                </a:cubicBezTo>
                <a:close/>
                <a:moveTo>
                  <a:pt x="7970260" y="3377836"/>
                </a:moveTo>
                <a:cubicBezTo>
                  <a:pt x="7975661" y="3377836"/>
                  <a:pt x="7980044" y="3382285"/>
                  <a:pt x="7980044" y="3387624"/>
                </a:cubicBezTo>
                <a:cubicBezTo>
                  <a:pt x="7980044" y="3392962"/>
                  <a:pt x="7975661" y="3397347"/>
                  <a:pt x="7970260" y="3397347"/>
                </a:cubicBezTo>
                <a:cubicBezTo>
                  <a:pt x="7964860" y="3397347"/>
                  <a:pt x="7960477" y="3393026"/>
                  <a:pt x="7960477" y="3387624"/>
                </a:cubicBezTo>
                <a:cubicBezTo>
                  <a:pt x="7960477" y="3382221"/>
                  <a:pt x="7964860" y="3377836"/>
                  <a:pt x="7970260" y="3377836"/>
                </a:cubicBezTo>
                <a:close/>
                <a:moveTo>
                  <a:pt x="7729032" y="3377836"/>
                </a:moveTo>
                <a:cubicBezTo>
                  <a:pt x="7734369" y="3377836"/>
                  <a:pt x="7738753" y="3382285"/>
                  <a:pt x="7738753" y="3387624"/>
                </a:cubicBezTo>
                <a:cubicBezTo>
                  <a:pt x="7738753" y="3392962"/>
                  <a:pt x="7734432" y="3397347"/>
                  <a:pt x="7729032" y="3397347"/>
                </a:cubicBezTo>
                <a:cubicBezTo>
                  <a:pt x="7723632" y="3397347"/>
                  <a:pt x="7719249" y="3393026"/>
                  <a:pt x="7719249" y="3387624"/>
                </a:cubicBezTo>
                <a:cubicBezTo>
                  <a:pt x="7719249" y="3382221"/>
                  <a:pt x="7723632" y="3377836"/>
                  <a:pt x="7729032" y="3377836"/>
                </a:cubicBezTo>
                <a:close/>
                <a:moveTo>
                  <a:pt x="7487803" y="3377836"/>
                </a:moveTo>
                <a:cubicBezTo>
                  <a:pt x="7493139" y="3377836"/>
                  <a:pt x="7497524" y="3382285"/>
                  <a:pt x="7497524" y="3387624"/>
                </a:cubicBezTo>
                <a:cubicBezTo>
                  <a:pt x="7497524" y="3392962"/>
                  <a:pt x="7493203" y="3397347"/>
                  <a:pt x="7487803" y="3397347"/>
                </a:cubicBezTo>
                <a:cubicBezTo>
                  <a:pt x="7482403" y="3397347"/>
                  <a:pt x="7478019" y="3393026"/>
                  <a:pt x="7478019" y="3387624"/>
                </a:cubicBezTo>
                <a:cubicBezTo>
                  <a:pt x="7478019" y="3382221"/>
                  <a:pt x="7482403" y="3377836"/>
                  <a:pt x="7487803" y="3377836"/>
                </a:cubicBezTo>
                <a:close/>
                <a:moveTo>
                  <a:pt x="7246575" y="3377836"/>
                </a:moveTo>
                <a:cubicBezTo>
                  <a:pt x="7251975" y="3377836"/>
                  <a:pt x="7256359" y="3382285"/>
                  <a:pt x="7256359" y="3387624"/>
                </a:cubicBezTo>
                <a:cubicBezTo>
                  <a:pt x="7256359" y="3392962"/>
                  <a:pt x="7251912" y="3397347"/>
                  <a:pt x="7246575" y="3397347"/>
                </a:cubicBezTo>
                <a:cubicBezTo>
                  <a:pt x="7241238" y="3397347"/>
                  <a:pt x="7236855" y="3393026"/>
                  <a:pt x="7236855" y="3387624"/>
                </a:cubicBezTo>
                <a:cubicBezTo>
                  <a:pt x="7236855" y="3382221"/>
                  <a:pt x="7241175" y="3377836"/>
                  <a:pt x="7246575" y="3377836"/>
                </a:cubicBezTo>
                <a:close/>
                <a:moveTo>
                  <a:pt x="7005346" y="3377836"/>
                </a:moveTo>
                <a:cubicBezTo>
                  <a:pt x="7010746" y="3377836"/>
                  <a:pt x="7015130" y="3382285"/>
                  <a:pt x="7015130" y="3387624"/>
                </a:cubicBezTo>
                <a:cubicBezTo>
                  <a:pt x="7015130" y="3392962"/>
                  <a:pt x="7010683" y="3397347"/>
                  <a:pt x="7005346" y="3397347"/>
                </a:cubicBezTo>
                <a:cubicBezTo>
                  <a:pt x="7000009" y="3397347"/>
                  <a:pt x="6995626" y="3393026"/>
                  <a:pt x="6995626" y="3387624"/>
                </a:cubicBezTo>
                <a:cubicBezTo>
                  <a:pt x="6995626" y="3382221"/>
                  <a:pt x="6999946" y="3377836"/>
                  <a:pt x="7005346" y="3377836"/>
                </a:cubicBezTo>
                <a:close/>
                <a:moveTo>
                  <a:pt x="6764118" y="3377836"/>
                </a:moveTo>
                <a:cubicBezTo>
                  <a:pt x="6769518" y="3377836"/>
                  <a:pt x="6773902" y="3382285"/>
                  <a:pt x="6773902" y="3387624"/>
                </a:cubicBezTo>
                <a:cubicBezTo>
                  <a:pt x="6773902" y="3392962"/>
                  <a:pt x="6769518" y="3397347"/>
                  <a:pt x="6764118" y="3397347"/>
                </a:cubicBezTo>
                <a:cubicBezTo>
                  <a:pt x="6758718" y="3397347"/>
                  <a:pt x="6754335" y="3393026"/>
                  <a:pt x="6754335" y="3387624"/>
                </a:cubicBezTo>
                <a:cubicBezTo>
                  <a:pt x="6754335" y="3382221"/>
                  <a:pt x="6758718" y="3377836"/>
                  <a:pt x="6764118" y="3377836"/>
                </a:cubicBezTo>
                <a:close/>
                <a:moveTo>
                  <a:pt x="6522889" y="3377836"/>
                </a:moveTo>
                <a:cubicBezTo>
                  <a:pt x="6528225" y="3377836"/>
                  <a:pt x="6532610" y="3382285"/>
                  <a:pt x="6532610" y="3387624"/>
                </a:cubicBezTo>
                <a:cubicBezTo>
                  <a:pt x="6532610" y="3392962"/>
                  <a:pt x="6528289" y="3397347"/>
                  <a:pt x="6522889" y="3397347"/>
                </a:cubicBezTo>
                <a:cubicBezTo>
                  <a:pt x="6517489" y="3397347"/>
                  <a:pt x="6513105" y="3393026"/>
                  <a:pt x="6513105" y="3387624"/>
                </a:cubicBezTo>
                <a:cubicBezTo>
                  <a:pt x="6513105" y="3382221"/>
                  <a:pt x="6517489" y="3377836"/>
                  <a:pt x="6522889" y="3377836"/>
                </a:cubicBezTo>
                <a:close/>
                <a:moveTo>
                  <a:pt x="6281661" y="3377836"/>
                </a:moveTo>
                <a:cubicBezTo>
                  <a:pt x="6286997" y="3377836"/>
                  <a:pt x="6291381" y="3382285"/>
                  <a:pt x="6291381" y="3387624"/>
                </a:cubicBezTo>
                <a:cubicBezTo>
                  <a:pt x="6291381" y="3392962"/>
                  <a:pt x="6287061" y="3397347"/>
                  <a:pt x="6281661" y="3397347"/>
                </a:cubicBezTo>
                <a:cubicBezTo>
                  <a:pt x="6276261" y="3397347"/>
                  <a:pt x="6271877" y="3393026"/>
                  <a:pt x="6271877" y="3387624"/>
                </a:cubicBezTo>
                <a:cubicBezTo>
                  <a:pt x="6271877" y="3382221"/>
                  <a:pt x="6276261" y="3377836"/>
                  <a:pt x="6281661" y="3377836"/>
                </a:cubicBezTo>
                <a:close/>
                <a:moveTo>
                  <a:pt x="6040432" y="3377836"/>
                </a:moveTo>
                <a:cubicBezTo>
                  <a:pt x="6045832" y="3377836"/>
                  <a:pt x="6050216" y="3382285"/>
                  <a:pt x="6050216" y="3387624"/>
                </a:cubicBezTo>
                <a:cubicBezTo>
                  <a:pt x="6050216" y="3392962"/>
                  <a:pt x="6045769" y="3397347"/>
                  <a:pt x="6040432" y="3397347"/>
                </a:cubicBezTo>
                <a:cubicBezTo>
                  <a:pt x="6035095" y="3397347"/>
                  <a:pt x="6030712" y="3393026"/>
                  <a:pt x="6030712" y="3387624"/>
                </a:cubicBezTo>
                <a:cubicBezTo>
                  <a:pt x="6030712" y="3382221"/>
                  <a:pt x="6035032" y="3377836"/>
                  <a:pt x="6040432" y="3377836"/>
                </a:cubicBezTo>
                <a:close/>
                <a:moveTo>
                  <a:pt x="5799205" y="3377836"/>
                </a:moveTo>
                <a:cubicBezTo>
                  <a:pt x="5804606" y="3377836"/>
                  <a:pt x="5808989" y="3382285"/>
                  <a:pt x="5808989" y="3387624"/>
                </a:cubicBezTo>
                <a:cubicBezTo>
                  <a:pt x="5808989" y="3392962"/>
                  <a:pt x="5804542" y="3397347"/>
                  <a:pt x="5799205" y="3397347"/>
                </a:cubicBezTo>
                <a:cubicBezTo>
                  <a:pt x="5793870" y="3397347"/>
                  <a:pt x="5789486" y="3393026"/>
                  <a:pt x="5789486" y="3387624"/>
                </a:cubicBezTo>
                <a:cubicBezTo>
                  <a:pt x="5789486" y="3382221"/>
                  <a:pt x="5793806" y="3377836"/>
                  <a:pt x="5799205" y="3377836"/>
                </a:cubicBezTo>
                <a:close/>
                <a:moveTo>
                  <a:pt x="5557991" y="3377836"/>
                </a:moveTo>
                <a:cubicBezTo>
                  <a:pt x="5563392" y="3377836"/>
                  <a:pt x="5567774" y="3382285"/>
                  <a:pt x="5567774" y="3387624"/>
                </a:cubicBezTo>
                <a:cubicBezTo>
                  <a:pt x="5567774" y="3392962"/>
                  <a:pt x="5563392" y="3397347"/>
                  <a:pt x="5557991" y="3397347"/>
                </a:cubicBezTo>
                <a:cubicBezTo>
                  <a:pt x="5552592" y="3397347"/>
                  <a:pt x="5548208" y="3393026"/>
                  <a:pt x="5548208" y="3387624"/>
                </a:cubicBezTo>
                <a:cubicBezTo>
                  <a:pt x="5548208" y="3382221"/>
                  <a:pt x="5552592" y="3377836"/>
                  <a:pt x="5557991" y="3377836"/>
                </a:cubicBezTo>
                <a:close/>
                <a:moveTo>
                  <a:pt x="5316710" y="3377836"/>
                </a:moveTo>
                <a:cubicBezTo>
                  <a:pt x="5322044" y="3377836"/>
                  <a:pt x="5326429" y="3382285"/>
                  <a:pt x="5326429" y="3387624"/>
                </a:cubicBezTo>
                <a:cubicBezTo>
                  <a:pt x="5326429" y="3392962"/>
                  <a:pt x="5322105" y="3397347"/>
                  <a:pt x="5316710" y="3397347"/>
                </a:cubicBezTo>
                <a:cubicBezTo>
                  <a:pt x="5311314" y="3397347"/>
                  <a:pt x="5306924" y="3393026"/>
                  <a:pt x="5306924" y="3387624"/>
                </a:cubicBezTo>
                <a:cubicBezTo>
                  <a:pt x="5306924" y="3382221"/>
                  <a:pt x="5311314" y="3377836"/>
                  <a:pt x="5316710" y="3377836"/>
                </a:cubicBezTo>
                <a:close/>
                <a:moveTo>
                  <a:pt x="5075486" y="3377836"/>
                </a:moveTo>
                <a:cubicBezTo>
                  <a:pt x="5080820" y="3377836"/>
                  <a:pt x="5085202" y="3382285"/>
                  <a:pt x="5085202" y="3387624"/>
                </a:cubicBezTo>
                <a:cubicBezTo>
                  <a:pt x="5085202" y="3392962"/>
                  <a:pt x="5080883" y="3397347"/>
                  <a:pt x="5075486" y="3397347"/>
                </a:cubicBezTo>
                <a:cubicBezTo>
                  <a:pt x="5070087" y="3397347"/>
                  <a:pt x="5065705" y="3393026"/>
                  <a:pt x="5065705" y="3387624"/>
                </a:cubicBezTo>
                <a:cubicBezTo>
                  <a:pt x="5065705" y="3382221"/>
                  <a:pt x="5070087" y="3377836"/>
                  <a:pt x="5075486" y="3377836"/>
                </a:cubicBezTo>
                <a:close/>
                <a:moveTo>
                  <a:pt x="4834252" y="3377836"/>
                </a:moveTo>
                <a:cubicBezTo>
                  <a:pt x="4839658" y="3377836"/>
                  <a:pt x="4844040" y="3382285"/>
                  <a:pt x="4844040" y="3387624"/>
                </a:cubicBezTo>
                <a:cubicBezTo>
                  <a:pt x="4844040" y="3392962"/>
                  <a:pt x="4839595" y="3397347"/>
                  <a:pt x="4834252" y="3397347"/>
                </a:cubicBezTo>
                <a:cubicBezTo>
                  <a:pt x="4828915" y="3397347"/>
                  <a:pt x="4824534" y="3393026"/>
                  <a:pt x="4824534" y="3387624"/>
                </a:cubicBezTo>
                <a:cubicBezTo>
                  <a:pt x="4824534" y="3382221"/>
                  <a:pt x="4828853" y="3377836"/>
                  <a:pt x="4834252" y="3377836"/>
                </a:cubicBezTo>
                <a:close/>
                <a:moveTo>
                  <a:pt x="4593019" y="3377836"/>
                </a:moveTo>
                <a:cubicBezTo>
                  <a:pt x="4598416" y="3377836"/>
                  <a:pt x="4602795" y="3382285"/>
                  <a:pt x="4602795" y="3387624"/>
                </a:cubicBezTo>
                <a:cubicBezTo>
                  <a:pt x="4602795" y="3392962"/>
                  <a:pt x="4598353" y="3397347"/>
                  <a:pt x="4593019" y="3397347"/>
                </a:cubicBezTo>
                <a:cubicBezTo>
                  <a:pt x="4587686" y="3397347"/>
                  <a:pt x="4583304" y="3393026"/>
                  <a:pt x="4583304" y="3387624"/>
                </a:cubicBezTo>
                <a:cubicBezTo>
                  <a:pt x="4583304" y="3382221"/>
                  <a:pt x="4587622" y="3377836"/>
                  <a:pt x="4593019" y="3377836"/>
                </a:cubicBezTo>
                <a:close/>
                <a:moveTo>
                  <a:pt x="4351806" y="3377836"/>
                </a:moveTo>
                <a:cubicBezTo>
                  <a:pt x="4357195" y="3377836"/>
                  <a:pt x="4361580" y="3382285"/>
                  <a:pt x="4361580" y="3387624"/>
                </a:cubicBezTo>
                <a:cubicBezTo>
                  <a:pt x="4361580" y="3392962"/>
                  <a:pt x="4357195" y="3397347"/>
                  <a:pt x="4351806" y="3397347"/>
                </a:cubicBezTo>
                <a:cubicBezTo>
                  <a:pt x="4346397" y="3397347"/>
                  <a:pt x="4342006" y="3393026"/>
                  <a:pt x="4342006" y="3387624"/>
                </a:cubicBezTo>
                <a:cubicBezTo>
                  <a:pt x="4342006" y="3382221"/>
                  <a:pt x="4346397" y="3377836"/>
                  <a:pt x="4351806" y="3377836"/>
                </a:cubicBezTo>
                <a:close/>
                <a:moveTo>
                  <a:pt x="4110581" y="3377836"/>
                </a:moveTo>
                <a:cubicBezTo>
                  <a:pt x="4115984" y="3377836"/>
                  <a:pt x="4120362" y="3382285"/>
                  <a:pt x="4120362" y="3387624"/>
                </a:cubicBezTo>
                <a:cubicBezTo>
                  <a:pt x="4120362" y="3392962"/>
                  <a:pt x="4115984" y="3397347"/>
                  <a:pt x="4110581" y="3397347"/>
                </a:cubicBezTo>
                <a:cubicBezTo>
                  <a:pt x="4105180" y="3397347"/>
                  <a:pt x="4100799" y="3393026"/>
                  <a:pt x="4100799" y="3387624"/>
                </a:cubicBezTo>
                <a:cubicBezTo>
                  <a:pt x="4100799" y="3382221"/>
                  <a:pt x="4105180" y="3377836"/>
                  <a:pt x="4110581" y="3377836"/>
                </a:cubicBezTo>
                <a:close/>
                <a:moveTo>
                  <a:pt x="3869431" y="3377836"/>
                </a:moveTo>
                <a:cubicBezTo>
                  <a:pt x="3874765" y="3377836"/>
                  <a:pt x="3879149" y="3382285"/>
                  <a:pt x="3879149" y="3387624"/>
                </a:cubicBezTo>
                <a:cubicBezTo>
                  <a:pt x="3879149" y="3392962"/>
                  <a:pt x="3874828" y="3397347"/>
                  <a:pt x="3869431" y="3397347"/>
                </a:cubicBezTo>
                <a:cubicBezTo>
                  <a:pt x="3864030" y="3397347"/>
                  <a:pt x="3859648" y="3393026"/>
                  <a:pt x="3859648" y="3387624"/>
                </a:cubicBezTo>
                <a:cubicBezTo>
                  <a:pt x="3859648" y="3382221"/>
                  <a:pt x="3864030" y="3377836"/>
                  <a:pt x="3869431" y="3377836"/>
                </a:cubicBezTo>
                <a:close/>
                <a:moveTo>
                  <a:pt x="3628212" y="3377836"/>
                </a:moveTo>
                <a:cubicBezTo>
                  <a:pt x="3633533" y="3377836"/>
                  <a:pt x="3637936" y="3382285"/>
                  <a:pt x="3637936" y="3387624"/>
                </a:cubicBezTo>
                <a:cubicBezTo>
                  <a:pt x="3637936" y="3392962"/>
                  <a:pt x="3633597" y="3397347"/>
                  <a:pt x="3628212" y="3397347"/>
                </a:cubicBezTo>
                <a:cubicBezTo>
                  <a:pt x="3622814" y="3397347"/>
                  <a:pt x="3618430" y="3393026"/>
                  <a:pt x="3618430" y="3387624"/>
                </a:cubicBezTo>
                <a:cubicBezTo>
                  <a:pt x="3618430" y="3382221"/>
                  <a:pt x="3622814" y="3377836"/>
                  <a:pt x="3628212" y="3377836"/>
                </a:cubicBezTo>
                <a:close/>
                <a:moveTo>
                  <a:pt x="3386958" y="3377836"/>
                </a:moveTo>
                <a:cubicBezTo>
                  <a:pt x="3392359" y="3377836"/>
                  <a:pt x="3396744" y="3382285"/>
                  <a:pt x="3396744" y="3387624"/>
                </a:cubicBezTo>
                <a:cubicBezTo>
                  <a:pt x="3396744" y="3392962"/>
                  <a:pt x="3392296" y="3397347"/>
                  <a:pt x="3386958" y="3397347"/>
                </a:cubicBezTo>
                <a:cubicBezTo>
                  <a:pt x="3381621" y="3397347"/>
                  <a:pt x="3377236" y="3393026"/>
                  <a:pt x="3377236" y="3387624"/>
                </a:cubicBezTo>
                <a:cubicBezTo>
                  <a:pt x="3377236" y="3382221"/>
                  <a:pt x="3381557" y="3377836"/>
                  <a:pt x="3386958" y="3377836"/>
                </a:cubicBezTo>
                <a:close/>
                <a:moveTo>
                  <a:pt x="3145751" y="3377836"/>
                </a:moveTo>
                <a:cubicBezTo>
                  <a:pt x="3151149" y="3377836"/>
                  <a:pt x="3155533" y="3382285"/>
                  <a:pt x="3155533" y="3387624"/>
                </a:cubicBezTo>
                <a:cubicBezTo>
                  <a:pt x="3155533" y="3392962"/>
                  <a:pt x="3151086" y="3397347"/>
                  <a:pt x="3145751" y="3397347"/>
                </a:cubicBezTo>
                <a:cubicBezTo>
                  <a:pt x="3140416" y="3397347"/>
                  <a:pt x="3136032" y="3393026"/>
                  <a:pt x="3136032" y="3387624"/>
                </a:cubicBezTo>
                <a:cubicBezTo>
                  <a:pt x="3136032" y="3382221"/>
                  <a:pt x="3140351" y="3377836"/>
                  <a:pt x="3145751" y="3377836"/>
                </a:cubicBezTo>
                <a:close/>
                <a:moveTo>
                  <a:pt x="2904573" y="3377836"/>
                </a:moveTo>
                <a:cubicBezTo>
                  <a:pt x="2909972" y="3377836"/>
                  <a:pt x="2914355" y="3382285"/>
                  <a:pt x="2914355" y="3387624"/>
                </a:cubicBezTo>
                <a:cubicBezTo>
                  <a:pt x="2914355" y="3392962"/>
                  <a:pt x="2909972" y="3397347"/>
                  <a:pt x="2904573" y="3397347"/>
                </a:cubicBezTo>
                <a:cubicBezTo>
                  <a:pt x="2899174" y="3397347"/>
                  <a:pt x="2894791" y="3393026"/>
                  <a:pt x="2894791" y="3387624"/>
                </a:cubicBezTo>
                <a:cubicBezTo>
                  <a:pt x="2894791" y="3382221"/>
                  <a:pt x="2899174" y="3377836"/>
                  <a:pt x="2904573" y="3377836"/>
                </a:cubicBezTo>
                <a:close/>
                <a:moveTo>
                  <a:pt x="2663275" y="3377836"/>
                </a:moveTo>
                <a:cubicBezTo>
                  <a:pt x="2668611" y="3377836"/>
                  <a:pt x="2672998" y="3382285"/>
                  <a:pt x="2672998" y="3387624"/>
                </a:cubicBezTo>
                <a:cubicBezTo>
                  <a:pt x="2672998" y="3392962"/>
                  <a:pt x="2668675" y="3397347"/>
                  <a:pt x="2663275" y="3397347"/>
                </a:cubicBezTo>
                <a:cubicBezTo>
                  <a:pt x="2657876" y="3397347"/>
                  <a:pt x="2653492" y="3393026"/>
                  <a:pt x="2653492" y="3387624"/>
                </a:cubicBezTo>
                <a:cubicBezTo>
                  <a:pt x="2653492" y="3382221"/>
                  <a:pt x="2657876" y="3377836"/>
                  <a:pt x="2663275" y="3377836"/>
                </a:cubicBezTo>
                <a:close/>
                <a:moveTo>
                  <a:pt x="2422037" y="3377836"/>
                </a:moveTo>
                <a:cubicBezTo>
                  <a:pt x="2427372" y="3377836"/>
                  <a:pt x="2431754" y="3382285"/>
                  <a:pt x="2431754" y="3387624"/>
                </a:cubicBezTo>
                <a:cubicBezTo>
                  <a:pt x="2431754" y="3392962"/>
                  <a:pt x="2427435" y="3397347"/>
                  <a:pt x="2422037" y="3397347"/>
                </a:cubicBezTo>
                <a:cubicBezTo>
                  <a:pt x="2416639" y="3397347"/>
                  <a:pt x="2412257" y="3393026"/>
                  <a:pt x="2412257" y="3387624"/>
                </a:cubicBezTo>
                <a:cubicBezTo>
                  <a:pt x="2412257" y="3382221"/>
                  <a:pt x="2416639" y="3377836"/>
                  <a:pt x="2422037" y="3377836"/>
                </a:cubicBezTo>
                <a:close/>
                <a:moveTo>
                  <a:pt x="2180788" y="3377836"/>
                </a:moveTo>
                <a:cubicBezTo>
                  <a:pt x="2186189" y="3377836"/>
                  <a:pt x="2190580" y="3382285"/>
                  <a:pt x="2190580" y="3387624"/>
                </a:cubicBezTo>
                <a:cubicBezTo>
                  <a:pt x="2190580" y="3392962"/>
                  <a:pt x="2186136" y="3397347"/>
                  <a:pt x="2180788" y="3397347"/>
                </a:cubicBezTo>
                <a:cubicBezTo>
                  <a:pt x="2175475" y="3397347"/>
                  <a:pt x="2171085" y="3393026"/>
                  <a:pt x="2171085" y="3387624"/>
                </a:cubicBezTo>
                <a:cubicBezTo>
                  <a:pt x="2171085" y="3382221"/>
                  <a:pt x="2175412" y="3377836"/>
                  <a:pt x="2180788" y="3377836"/>
                </a:cubicBezTo>
                <a:close/>
                <a:moveTo>
                  <a:pt x="1939582" y="3377836"/>
                </a:moveTo>
                <a:cubicBezTo>
                  <a:pt x="1944980" y="3377836"/>
                  <a:pt x="1949365" y="3382285"/>
                  <a:pt x="1949365" y="3387624"/>
                </a:cubicBezTo>
                <a:cubicBezTo>
                  <a:pt x="1949365" y="3392962"/>
                  <a:pt x="1944920" y="3397347"/>
                  <a:pt x="1939582" y="3397347"/>
                </a:cubicBezTo>
                <a:cubicBezTo>
                  <a:pt x="1934245" y="3397347"/>
                  <a:pt x="1929861" y="3393026"/>
                  <a:pt x="1929861" y="3387624"/>
                </a:cubicBezTo>
                <a:cubicBezTo>
                  <a:pt x="1929861" y="3382221"/>
                  <a:pt x="1934181" y="3377836"/>
                  <a:pt x="1939582" y="3377836"/>
                </a:cubicBezTo>
                <a:close/>
                <a:moveTo>
                  <a:pt x="1698332" y="3377836"/>
                </a:moveTo>
                <a:cubicBezTo>
                  <a:pt x="1703733" y="3377836"/>
                  <a:pt x="1708118" y="3382285"/>
                  <a:pt x="1708118" y="3387624"/>
                </a:cubicBezTo>
                <a:cubicBezTo>
                  <a:pt x="1708118" y="3392962"/>
                  <a:pt x="1703733" y="3397347"/>
                  <a:pt x="1698332" y="3397347"/>
                </a:cubicBezTo>
                <a:cubicBezTo>
                  <a:pt x="1692931" y="3397347"/>
                  <a:pt x="1688547" y="3393026"/>
                  <a:pt x="1688547" y="3387624"/>
                </a:cubicBezTo>
                <a:cubicBezTo>
                  <a:pt x="1688547" y="3382221"/>
                  <a:pt x="1692931" y="3377836"/>
                  <a:pt x="1698332" y="3377836"/>
                </a:cubicBezTo>
                <a:close/>
                <a:moveTo>
                  <a:pt x="1457107" y="3377836"/>
                </a:moveTo>
                <a:cubicBezTo>
                  <a:pt x="1462443" y="3377836"/>
                  <a:pt x="1466827" y="3382285"/>
                  <a:pt x="1466827" y="3387624"/>
                </a:cubicBezTo>
                <a:cubicBezTo>
                  <a:pt x="1466827" y="3392962"/>
                  <a:pt x="1462507" y="3397347"/>
                  <a:pt x="1457107" y="3397347"/>
                </a:cubicBezTo>
                <a:cubicBezTo>
                  <a:pt x="1451707" y="3397347"/>
                  <a:pt x="1447323" y="3393026"/>
                  <a:pt x="1447323" y="3387624"/>
                </a:cubicBezTo>
                <a:cubicBezTo>
                  <a:pt x="1447323" y="3382221"/>
                  <a:pt x="1451707" y="3377836"/>
                  <a:pt x="1457107" y="3377836"/>
                </a:cubicBezTo>
                <a:close/>
                <a:moveTo>
                  <a:pt x="1215886" y="3377836"/>
                </a:moveTo>
                <a:cubicBezTo>
                  <a:pt x="1221286" y="3377836"/>
                  <a:pt x="1225670" y="3382285"/>
                  <a:pt x="1225670" y="3387624"/>
                </a:cubicBezTo>
                <a:cubicBezTo>
                  <a:pt x="1225670" y="3392962"/>
                  <a:pt x="1221223" y="3397347"/>
                  <a:pt x="1215886" y="3397347"/>
                </a:cubicBezTo>
                <a:cubicBezTo>
                  <a:pt x="1210550" y="3397347"/>
                  <a:pt x="1206166" y="3393026"/>
                  <a:pt x="1206166" y="3387624"/>
                </a:cubicBezTo>
                <a:cubicBezTo>
                  <a:pt x="1206166" y="3382221"/>
                  <a:pt x="1210486" y="3377836"/>
                  <a:pt x="1215886" y="3377836"/>
                </a:cubicBezTo>
                <a:close/>
                <a:moveTo>
                  <a:pt x="974666" y="3377836"/>
                </a:moveTo>
                <a:cubicBezTo>
                  <a:pt x="980065" y="3377836"/>
                  <a:pt x="984449" y="3382285"/>
                  <a:pt x="984449" y="3387624"/>
                </a:cubicBezTo>
                <a:cubicBezTo>
                  <a:pt x="984449" y="3392962"/>
                  <a:pt x="980003" y="3397347"/>
                  <a:pt x="974666" y="3397347"/>
                </a:cubicBezTo>
                <a:cubicBezTo>
                  <a:pt x="969330" y="3397347"/>
                  <a:pt x="964946" y="3393026"/>
                  <a:pt x="964946" y="3387624"/>
                </a:cubicBezTo>
                <a:cubicBezTo>
                  <a:pt x="964946" y="3382221"/>
                  <a:pt x="969266" y="3377836"/>
                  <a:pt x="974666" y="3377836"/>
                </a:cubicBezTo>
                <a:close/>
                <a:moveTo>
                  <a:pt x="733446" y="3377836"/>
                </a:moveTo>
                <a:cubicBezTo>
                  <a:pt x="738782" y="3377836"/>
                  <a:pt x="743165" y="3382285"/>
                  <a:pt x="743165" y="3387624"/>
                </a:cubicBezTo>
                <a:cubicBezTo>
                  <a:pt x="743165" y="3392962"/>
                  <a:pt x="738846" y="3397347"/>
                  <a:pt x="733446" y="3397347"/>
                </a:cubicBezTo>
                <a:cubicBezTo>
                  <a:pt x="728046" y="3397347"/>
                  <a:pt x="723662" y="3393026"/>
                  <a:pt x="723662" y="3387624"/>
                </a:cubicBezTo>
                <a:cubicBezTo>
                  <a:pt x="723662" y="3382221"/>
                  <a:pt x="728046" y="3377836"/>
                  <a:pt x="733446" y="3377836"/>
                </a:cubicBezTo>
                <a:close/>
                <a:moveTo>
                  <a:pt x="492225" y="3377836"/>
                </a:moveTo>
                <a:cubicBezTo>
                  <a:pt x="497561" y="3377836"/>
                  <a:pt x="501945" y="3382285"/>
                  <a:pt x="501945" y="3387624"/>
                </a:cubicBezTo>
                <a:cubicBezTo>
                  <a:pt x="501945" y="3392962"/>
                  <a:pt x="497625" y="3397347"/>
                  <a:pt x="492225" y="3397347"/>
                </a:cubicBezTo>
                <a:cubicBezTo>
                  <a:pt x="486825" y="3397347"/>
                  <a:pt x="482441" y="3393026"/>
                  <a:pt x="482441" y="3387624"/>
                </a:cubicBezTo>
                <a:cubicBezTo>
                  <a:pt x="482441" y="3382221"/>
                  <a:pt x="486825" y="3377836"/>
                  <a:pt x="492225" y="3377836"/>
                </a:cubicBezTo>
                <a:close/>
                <a:moveTo>
                  <a:pt x="251005" y="3377836"/>
                </a:moveTo>
                <a:cubicBezTo>
                  <a:pt x="256405" y="3377836"/>
                  <a:pt x="260789" y="3382285"/>
                  <a:pt x="260789" y="3387624"/>
                </a:cubicBezTo>
                <a:cubicBezTo>
                  <a:pt x="260789" y="3392962"/>
                  <a:pt x="256342" y="3397347"/>
                  <a:pt x="251005" y="3397347"/>
                </a:cubicBezTo>
                <a:cubicBezTo>
                  <a:pt x="245669" y="3397347"/>
                  <a:pt x="241285" y="3393026"/>
                  <a:pt x="241285" y="3387624"/>
                </a:cubicBezTo>
                <a:cubicBezTo>
                  <a:pt x="241285" y="3382221"/>
                  <a:pt x="245605" y="3377836"/>
                  <a:pt x="251005" y="3377836"/>
                </a:cubicBezTo>
                <a:close/>
                <a:moveTo>
                  <a:pt x="9722" y="3377836"/>
                </a:moveTo>
                <a:cubicBezTo>
                  <a:pt x="15122" y="3377836"/>
                  <a:pt x="19506" y="3382285"/>
                  <a:pt x="19506" y="3387624"/>
                </a:cubicBezTo>
                <a:cubicBezTo>
                  <a:pt x="19506" y="3392962"/>
                  <a:pt x="15059" y="3397347"/>
                  <a:pt x="9722" y="3397347"/>
                </a:cubicBezTo>
                <a:cubicBezTo>
                  <a:pt x="4386" y="3397347"/>
                  <a:pt x="2" y="3393026"/>
                  <a:pt x="2" y="3387624"/>
                </a:cubicBezTo>
                <a:cubicBezTo>
                  <a:pt x="2" y="3382221"/>
                  <a:pt x="4322" y="3377836"/>
                  <a:pt x="9722" y="3377836"/>
                </a:cubicBezTo>
                <a:close/>
                <a:moveTo>
                  <a:pt x="9649203" y="3136585"/>
                </a:moveTo>
                <a:cubicBezTo>
                  <a:pt x="9654540" y="3136585"/>
                  <a:pt x="9658923" y="3141033"/>
                  <a:pt x="9658923" y="3146371"/>
                </a:cubicBezTo>
                <a:cubicBezTo>
                  <a:pt x="9658923" y="3151710"/>
                  <a:pt x="9654540" y="3156095"/>
                  <a:pt x="9649203" y="3156095"/>
                </a:cubicBezTo>
                <a:cubicBezTo>
                  <a:pt x="9643866" y="3156095"/>
                  <a:pt x="9639483" y="3151775"/>
                  <a:pt x="9639483" y="3146371"/>
                </a:cubicBezTo>
                <a:cubicBezTo>
                  <a:pt x="9639483" y="3140969"/>
                  <a:pt x="9643803" y="3136585"/>
                  <a:pt x="9649203" y="3136585"/>
                </a:cubicBezTo>
                <a:close/>
                <a:moveTo>
                  <a:pt x="11820259" y="3136584"/>
                </a:moveTo>
                <a:cubicBezTo>
                  <a:pt x="11825659" y="3136584"/>
                  <a:pt x="11830043" y="3141033"/>
                  <a:pt x="11830043" y="3146371"/>
                </a:cubicBezTo>
                <a:cubicBezTo>
                  <a:pt x="11830043" y="3151710"/>
                  <a:pt x="11825596" y="3156095"/>
                  <a:pt x="11820259" y="3156095"/>
                </a:cubicBezTo>
                <a:cubicBezTo>
                  <a:pt x="11814922" y="3156095"/>
                  <a:pt x="11810539" y="3151775"/>
                  <a:pt x="11810539" y="3146371"/>
                </a:cubicBezTo>
                <a:cubicBezTo>
                  <a:pt x="11810539" y="3140969"/>
                  <a:pt x="11814859" y="3136584"/>
                  <a:pt x="11820259" y="3136584"/>
                </a:cubicBezTo>
                <a:close/>
                <a:moveTo>
                  <a:pt x="11579030" y="3136584"/>
                </a:moveTo>
                <a:cubicBezTo>
                  <a:pt x="11584430" y="3136584"/>
                  <a:pt x="11588815" y="3141033"/>
                  <a:pt x="11588815" y="3146371"/>
                </a:cubicBezTo>
                <a:cubicBezTo>
                  <a:pt x="11588815" y="3151710"/>
                  <a:pt x="11584367" y="3156095"/>
                  <a:pt x="11579030" y="3156095"/>
                </a:cubicBezTo>
                <a:cubicBezTo>
                  <a:pt x="11573694" y="3156095"/>
                  <a:pt x="11569310" y="3151775"/>
                  <a:pt x="11569310" y="3146371"/>
                </a:cubicBezTo>
                <a:cubicBezTo>
                  <a:pt x="11569310" y="3140969"/>
                  <a:pt x="11573630" y="3136584"/>
                  <a:pt x="11579030" y="3136584"/>
                </a:cubicBezTo>
                <a:close/>
                <a:moveTo>
                  <a:pt x="11337802" y="3136584"/>
                </a:moveTo>
                <a:cubicBezTo>
                  <a:pt x="11343202" y="3136584"/>
                  <a:pt x="11347587" y="3141033"/>
                  <a:pt x="11347587" y="3146371"/>
                </a:cubicBezTo>
                <a:cubicBezTo>
                  <a:pt x="11347587" y="3151710"/>
                  <a:pt x="11343139" y="3156095"/>
                  <a:pt x="11337802" y="3156095"/>
                </a:cubicBezTo>
                <a:cubicBezTo>
                  <a:pt x="11332466" y="3156095"/>
                  <a:pt x="11328082" y="3151775"/>
                  <a:pt x="11328082" y="3146371"/>
                </a:cubicBezTo>
                <a:cubicBezTo>
                  <a:pt x="11328082" y="3140969"/>
                  <a:pt x="11332402" y="3136584"/>
                  <a:pt x="11337802" y="3136584"/>
                </a:cubicBezTo>
                <a:close/>
                <a:moveTo>
                  <a:pt x="11096574" y="3136584"/>
                </a:moveTo>
                <a:cubicBezTo>
                  <a:pt x="11101910" y="3136584"/>
                  <a:pt x="11106294" y="3141033"/>
                  <a:pt x="11106294" y="3146371"/>
                </a:cubicBezTo>
                <a:cubicBezTo>
                  <a:pt x="11106294" y="3151710"/>
                  <a:pt x="11101974" y="3156095"/>
                  <a:pt x="11096574" y="3156095"/>
                </a:cubicBezTo>
                <a:cubicBezTo>
                  <a:pt x="11091174" y="3156095"/>
                  <a:pt x="11086790" y="3151775"/>
                  <a:pt x="11086790" y="3146371"/>
                </a:cubicBezTo>
                <a:cubicBezTo>
                  <a:pt x="11086790" y="3140969"/>
                  <a:pt x="11091174" y="3136584"/>
                  <a:pt x="11096574" y="3136584"/>
                </a:cubicBezTo>
                <a:close/>
                <a:moveTo>
                  <a:pt x="10855345" y="3136584"/>
                </a:moveTo>
                <a:cubicBezTo>
                  <a:pt x="10860682" y="3136584"/>
                  <a:pt x="10865065" y="3141033"/>
                  <a:pt x="10865065" y="3146371"/>
                </a:cubicBezTo>
                <a:cubicBezTo>
                  <a:pt x="10865065" y="3151710"/>
                  <a:pt x="10860682" y="3156095"/>
                  <a:pt x="10855345" y="3156095"/>
                </a:cubicBezTo>
                <a:cubicBezTo>
                  <a:pt x="10850008" y="3156095"/>
                  <a:pt x="10845625" y="3151775"/>
                  <a:pt x="10845625" y="3146371"/>
                </a:cubicBezTo>
                <a:cubicBezTo>
                  <a:pt x="10845625" y="3140969"/>
                  <a:pt x="10849945" y="3136584"/>
                  <a:pt x="10855345" y="3136584"/>
                </a:cubicBezTo>
                <a:close/>
                <a:moveTo>
                  <a:pt x="10614116" y="3136584"/>
                </a:moveTo>
                <a:cubicBezTo>
                  <a:pt x="10619516" y="3136584"/>
                  <a:pt x="10623901" y="3141033"/>
                  <a:pt x="10623901" y="3146371"/>
                </a:cubicBezTo>
                <a:cubicBezTo>
                  <a:pt x="10623901" y="3151710"/>
                  <a:pt x="10619454" y="3156095"/>
                  <a:pt x="10614116" y="3156095"/>
                </a:cubicBezTo>
                <a:cubicBezTo>
                  <a:pt x="10608780" y="3156095"/>
                  <a:pt x="10604396" y="3151775"/>
                  <a:pt x="10604396" y="3146371"/>
                </a:cubicBezTo>
                <a:cubicBezTo>
                  <a:pt x="10604396" y="3140969"/>
                  <a:pt x="10608716" y="3136584"/>
                  <a:pt x="10614116" y="3136584"/>
                </a:cubicBezTo>
                <a:close/>
                <a:moveTo>
                  <a:pt x="10372888" y="3136584"/>
                </a:moveTo>
                <a:cubicBezTo>
                  <a:pt x="10378288" y="3136584"/>
                  <a:pt x="10382673" y="3141033"/>
                  <a:pt x="10382673" y="3146371"/>
                </a:cubicBezTo>
                <a:cubicBezTo>
                  <a:pt x="10382673" y="3151710"/>
                  <a:pt x="10378225" y="3156095"/>
                  <a:pt x="10372888" y="3156095"/>
                </a:cubicBezTo>
                <a:cubicBezTo>
                  <a:pt x="10367552" y="3156095"/>
                  <a:pt x="10363168" y="3151775"/>
                  <a:pt x="10363168" y="3146371"/>
                </a:cubicBezTo>
                <a:cubicBezTo>
                  <a:pt x="10363168" y="3140969"/>
                  <a:pt x="10367488" y="3136584"/>
                  <a:pt x="10372888" y="3136584"/>
                </a:cubicBezTo>
                <a:close/>
                <a:moveTo>
                  <a:pt x="10131660" y="3136584"/>
                </a:moveTo>
                <a:cubicBezTo>
                  <a:pt x="10137060" y="3136584"/>
                  <a:pt x="10141444" y="3141033"/>
                  <a:pt x="10141444" y="3146371"/>
                </a:cubicBezTo>
                <a:cubicBezTo>
                  <a:pt x="10141444" y="3151710"/>
                  <a:pt x="10136997" y="3156095"/>
                  <a:pt x="10131660" y="3156095"/>
                </a:cubicBezTo>
                <a:cubicBezTo>
                  <a:pt x="10126323" y="3156095"/>
                  <a:pt x="10121940" y="3151775"/>
                  <a:pt x="10121940" y="3146371"/>
                </a:cubicBezTo>
                <a:cubicBezTo>
                  <a:pt x="10121940" y="3140969"/>
                  <a:pt x="10126260" y="3136584"/>
                  <a:pt x="10131660" y="3136584"/>
                </a:cubicBezTo>
                <a:close/>
                <a:moveTo>
                  <a:pt x="9890432" y="3136584"/>
                </a:moveTo>
                <a:cubicBezTo>
                  <a:pt x="9895768" y="3136584"/>
                  <a:pt x="9900152" y="3141033"/>
                  <a:pt x="9900152" y="3146371"/>
                </a:cubicBezTo>
                <a:cubicBezTo>
                  <a:pt x="9900152" y="3151710"/>
                  <a:pt x="9895832" y="3156095"/>
                  <a:pt x="9890432" y="3156095"/>
                </a:cubicBezTo>
                <a:cubicBezTo>
                  <a:pt x="9885031" y="3156095"/>
                  <a:pt x="9880648" y="3151775"/>
                  <a:pt x="9880648" y="3146371"/>
                </a:cubicBezTo>
                <a:cubicBezTo>
                  <a:pt x="9880648" y="3140969"/>
                  <a:pt x="9885031" y="3136584"/>
                  <a:pt x="9890432" y="3136584"/>
                </a:cubicBezTo>
                <a:close/>
                <a:moveTo>
                  <a:pt x="9417695" y="3136584"/>
                </a:moveTo>
                <a:cubicBezTo>
                  <a:pt x="9423031" y="3136584"/>
                  <a:pt x="9427416" y="3141033"/>
                  <a:pt x="9427416" y="3146371"/>
                </a:cubicBezTo>
                <a:cubicBezTo>
                  <a:pt x="9427416" y="3151710"/>
                  <a:pt x="9423095" y="3156095"/>
                  <a:pt x="9417695" y="3156095"/>
                </a:cubicBezTo>
                <a:cubicBezTo>
                  <a:pt x="9412295" y="3156095"/>
                  <a:pt x="9407911" y="3151775"/>
                  <a:pt x="9407911" y="3146371"/>
                </a:cubicBezTo>
                <a:cubicBezTo>
                  <a:pt x="9407911" y="3140969"/>
                  <a:pt x="9412295" y="3136584"/>
                  <a:pt x="9417695" y="3136584"/>
                </a:cubicBezTo>
                <a:close/>
                <a:moveTo>
                  <a:pt x="9176467" y="3136584"/>
                </a:moveTo>
                <a:cubicBezTo>
                  <a:pt x="9181803" y="3136584"/>
                  <a:pt x="9186187" y="3141033"/>
                  <a:pt x="9186187" y="3146371"/>
                </a:cubicBezTo>
                <a:cubicBezTo>
                  <a:pt x="9186187" y="3151710"/>
                  <a:pt x="9181867" y="3156095"/>
                  <a:pt x="9176467" y="3156095"/>
                </a:cubicBezTo>
                <a:cubicBezTo>
                  <a:pt x="9171066" y="3156095"/>
                  <a:pt x="9166683" y="3151775"/>
                  <a:pt x="9166683" y="3146371"/>
                </a:cubicBezTo>
                <a:cubicBezTo>
                  <a:pt x="9166683" y="3140969"/>
                  <a:pt x="9171066" y="3136584"/>
                  <a:pt x="9176467" y="3136584"/>
                </a:cubicBezTo>
                <a:close/>
                <a:moveTo>
                  <a:pt x="8935237" y="3136584"/>
                </a:moveTo>
                <a:cubicBezTo>
                  <a:pt x="8940574" y="3136584"/>
                  <a:pt x="8944958" y="3141033"/>
                  <a:pt x="8944958" y="3146371"/>
                </a:cubicBezTo>
                <a:cubicBezTo>
                  <a:pt x="8944958" y="3151710"/>
                  <a:pt x="8940638" y="3156095"/>
                  <a:pt x="8935237" y="3156095"/>
                </a:cubicBezTo>
                <a:cubicBezTo>
                  <a:pt x="8929837" y="3156095"/>
                  <a:pt x="8925454" y="3151775"/>
                  <a:pt x="8925454" y="3146371"/>
                </a:cubicBezTo>
                <a:cubicBezTo>
                  <a:pt x="8925454" y="3140969"/>
                  <a:pt x="8929837" y="3136584"/>
                  <a:pt x="8935237" y="3136584"/>
                </a:cubicBezTo>
                <a:close/>
                <a:moveTo>
                  <a:pt x="8694009" y="3136584"/>
                </a:moveTo>
                <a:cubicBezTo>
                  <a:pt x="8699346" y="3136584"/>
                  <a:pt x="8703730" y="3141033"/>
                  <a:pt x="8703730" y="3146371"/>
                </a:cubicBezTo>
                <a:cubicBezTo>
                  <a:pt x="8703730" y="3151710"/>
                  <a:pt x="8699346" y="3156095"/>
                  <a:pt x="8694009" y="3156095"/>
                </a:cubicBezTo>
                <a:cubicBezTo>
                  <a:pt x="8688673" y="3156095"/>
                  <a:pt x="8684289" y="3151775"/>
                  <a:pt x="8684289" y="3146371"/>
                </a:cubicBezTo>
                <a:cubicBezTo>
                  <a:pt x="8684289" y="3140969"/>
                  <a:pt x="8688609" y="3136584"/>
                  <a:pt x="8694009" y="3136584"/>
                </a:cubicBezTo>
                <a:close/>
                <a:moveTo>
                  <a:pt x="8452781" y="3136584"/>
                </a:moveTo>
                <a:cubicBezTo>
                  <a:pt x="8458181" y="3136584"/>
                  <a:pt x="8462566" y="3141033"/>
                  <a:pt x="8462566" y="3146371"/>
                </a:cubicBezTo>
                <a:cubicBezTo>
                  <a:pt x="8462566" y="3151710"/>
                  <a:pt x="8458118" y="3156095"/>
                  <a:pt x="8452781" y="3156095"/>
                </a:cubicBezTo>
                <a:cubicBezTo>
                  <a:pt x="8447445" y="3156095"/>
                  <a:pt x="8443061" y="3151775"/>
                  <a:pt x="8443061" y="3146371"/>
                </a:cubicBezTo>
                <a:cubicBezTo>
                  <a:pt x="8443061" y="3140969"/>
                  <a:pt x="8447381" y="3136584"/>
                  <a:pt x="8452781" y="3136584"/>
                </a:cubicBezTo>
                <a:close/>
                <a:moveTo>
                  <a:pt x="8211553" y="3136584"/>
                </a:moveTo>
                <a:cubicBezTo>
                  <a:pt x="8216889" y="3136584"/>
                  <a:pt x="8221273" y="3141033"/>
                  <a:pt x="8221273" y="3146371"/>
                </a:cubicBezTo>
                <a:cubicBezTo>
                  <a:pt x="8221273" y="3151710"/>
                  <a:pt x="8216953" y="3156095"/>
                  <a:pt x="8211553" y="3156095"/>
                </a:cubicBezTo>
                <a:cubicBezTo>
                  <a:pt x="8206152" y="3156095"/>
                  <a:pt x="8201769" y="3151775"/>
                  <a:pt x="8201769" y="3146371"/>
                </a:cubicBezTo>
                <a:cubicBezTo>
                  <a:pt x="8201769" y="3140969"/>
                  <a:pt x="8206152" y="3136584"/>
                  <a:pt x="8211553" y="3136584"/>
                </a:cubicBezTo>
                <a:close/>
                <a:moveTo>
                  <a:pt x="7970260" y="3136584"/>
                </a:moveTo>
                <a:cubicBezTo>
                  <a:pt x="7975661" y="3136584"/>
                  <a:pt x="7980044" y="3141033"/>
                  <a:pt x="7980044" y="3146371"/>
                </a:cubicBezTo>
                <a:cubicBezTo>
                  <a:pt x="7980044" y="3151710"/>
                  <a:pt x="7975661" y="3156095"/>
                  <a:pt x="7970260" y="3156095"/>
                </a:cubicBezTo>
                <a:cubicBezTo>
                  <a:pt x="7964860" y="3156095"/>
                  <a:pt x="7960477" y="3151775"/>
                  <a:pt x="7960477" y="3146371"/>
                </a:cubicBezTo>
                <a:cubicBezTo>
                  <a:pt x="7960477" y="3140969"/>
                  <a:pt x="7964860" y="3136584"/>
                  <a:pt x="7970260" y="3136584"/>
                </a:cubicBezTo>
                <a:close/>
                <a:moveTo>
                  <a:pt x="7729032" y="3136584"/>
                </a:moveTo>
                <a:cubicBezTo>
                  <a:pt x="7734369" y="3136584"/>
                  <a:pt x="7738753" y="3141033"/>
                  <a:pt x="7738753" y="3146371"/>
                </a:cubicBezTo>
                <a:cubicBezTo>
                  <a:pt x="7738753" y="3151710"/>
                  <a:pt x="7734432" y="3156095"/>
                  <a:pt x="7729032" y="3156095"/>
                </a:cubicBezTo>
                <a:cubicBezTo>
                  <a:pt x="7723632" y="3156095"/>
                  <a:pt x="7719249" y="3151775"/>
                  <a:pt x="7719249" y="3146371"/>
                </a:cubicBezTo>
                <a:cubicBezTo>
                  <a:pt x="7719249" y="3140969"/>
                  <a:pt x="7723632" y="3136584"/>
                  <a:pt x="7729032" y="3136584"/>
                </a:cubicBezTo>
                <a:close/>
                <a:moveTo>
                  <a:pt x="7487803" y="3136584"/>
                </a:moveTo>
                <a:cubicBezTo>
                  <a:pt x="7493139" y="3136584"/>
                  <a:pt x="7497524" y="3141033"/>
                  <a:pt x="7497524" y="3146371"/>
                </a:cubicBezTo>
                <a:cubicBezTo>
                  <a:pt x="7497524" y="3151710"/>
                  <a:pt x="7493203" y="3156095"/>
                  <a:pt x="7487803" y="3156095"/>
                </a:cubicBezTo>
                <a:cubicBezTo>
                  <a:pt x="7482403" y="3156095"/>
                  <a:pt x="7478019" y="3151775"/>
                  <a:pt x="7478019" y="3146371"/>
                </a:cubicBezTo>
                <a:cubicBezTo>
                  <a:pt x="7478019" y="3140969"/>
                  <a:pt x="7482403" y="3136584"/>
                  <a:pt x="7487803" y="3136584"/>
                </a:cubicBezTo>
                <a:close/>
                <a:moveTo>
                  <a:pt x="7246575" y="3136584"/>
                </a:moveTo>
                <a:cubicBezTo>
                  <a:pt x="7251975" y="3136584"/>
                  <a:pt x="7256359" y="3141033"/>
                  <a:pt x="7256359" y="3146371"/>
                </a:cubicBezTo>
                <a:cubicBezTo>
                  <a:pt x="7256359" y="3151710"/>
                  <a:pt x="7251912" y="3156095"/>
                  <a:pt x="7246575" y="3156095"/>
                </a:cubicBezTo>
                <a:cubicBezTo>
                  <a:pt x="7241238" y="3156095"/>
                  <a:pt x="7236855" y="3151775"/>
                  <a:pt x="7236855" y="3146371"/>
                </a:cubicBezTo>
                <a:cubicBezTo>
                  <a:pt x="7236855" y="3140969"/>
                  <a:pt x="7241175" y="3136584"/>
                  <a:pt x="7246575" y="3136584"/>
                </a:cubicBezTo>
                <a:close/>
                <a:moveTo>
                  <a:pt x="7005346" y="3136584"/>
                </a:moveTo>
                <a:cubicBezTo>
                  <a:pt x="7010746" y="3136584"/>
                  <a:pt x="7015130" y="3141033"/>
                  <a:pt x="7015130" y="3146371"/>
                </a:cubicBezTo>
                <a:cubicBezTo>
                  <a:pt x="7015130" y="3151710"/>
                  <a:pt x="7010683" y="3156095"/>
                  <a:pt x="7005346" y="3156095"/>
                </a:cubicBezTo>
                <a:cubicBezTo>
                  <a:pt x="7000009" y="3156095"/>
                  <a:pt x="6995626" y="3151775"/>
                  <a:pt x="6995626" y="3146371"/>
                </a:cubicBezTo>
                <a:cubicBezTo>
                  <a:pt x="6995626" y="3140969"/>
                  <a:pt x="6999946" y="3136584"/>
                  <a:pt x="7005346" y="3136584"/>
                </a:cubicBezTo>
                <a:close/>
                <a:moveTo>
                  <a:pt x="6764118" y="3136584"/>
                </a:moveTo>
                <a:cubicBezTo>
                  <a:pt x="6769518" y="3136584"/>
                  <a:pt x="6773902" y="3141033"/>
                  <a:pt x="6773902" y="3146371"/>
                </a:cubicBezTo>
                <a:cubicBezTo>
                  <a:pt x="6773902" y="3151710"/>
                  <a:pt x="6769518" y="3156095"/>
                  <a:pt x="6764118" y="3156095"/>
                </a:cubicBezTo>
                <a:cubicBezTo>
                  <a:pt x="6758718" y="3156095"/>
                  <a:pt x="6754335" y="3151775"/>
                  <a:pt x="6754335" y="3146371"/>
                </a:cubicBezTo>
                <a:cubicBezTo>
                  <a:pt x="6754335" y="3140969"/>
                  <a:pt x="6758718" y="3136584"/>
                  <a:pt x="6764118" y="3136584"/>
                </a:cubicBezTo>
                <a:close/>
                <a:moveTo>
                  <a:pt x="6522889" y="3136584"/>
                </a:moveTo>
                <a:cubicBezTo>
                  <a:pt x="6528225" y="3136584"/>
                  <a:pt x="6532610" y="3141033"/>
                  <a:pt x="6532610" y="3146371"/>
                </a:cubicBezTo>
                <a:cubicBezTo>
                  <a:pt x="6532610" y="3151710"/>
                  <a:pt x="6528289" y="3156095"/>
                  <a:pt x="6522889" y="3156095"/>
                </a:cubicBezTo>
                <a:cubicBezTo>
                  <a:pt x="6517489" y="3156095"/>
                  <a:pt x="6513105" y="3151775"/>
                  <a:pt x="6513105" y="3146371"/>
                </a:cubicBezTo>
                <a:cubicBezTo>
                  <a:pt x="6513105" y="3140969"/>
                  <a:pt x="6517489" y="3136584"/>
                  <a:pt x="6522889" y="3136584"/>
                </a:cubicBezTo>
                <a:close/>
                <a:moveTo>
                  <a:pt x="6281661" y="3136584"/>
                </a:moveTo>
                <a:cubicBezTo>
                  <a:pt x="6286997" y="3136584"/>
                  <a:pt x="6291381" y="3141033"/>
                  <a:pt x="6291381" y="3146371"/>
                </a:cubicBezTo>
                <a:cubicBezTo>
                  <a:pt x="6291381" y="3151710"/>
                  <a:pt x="6287061" y="3156095"/>
                  <a:pt x="6281661" y="3156095"/>
                </a:cubicBezTo>
                <a:cubicBezTo>
                  <a:pt x="6276261" y="3156095"/>
                  <a:pt x="6271877" y="3151775"/>
                  <a:pt x="6271877" y="3146371"/>
                </a:cubicBezTo>
                <a:cubicBezTo>
                  <a:pt x="6271877" y="3140969"/>
                  <a:pt x="6276261" y="3136584"/>
                  <a:pt x="6281661" y="3136584"/>
                </a:cubicBezTo>
                <a:close/>
                <a:moveTo>
                  <a:pt x="6040432" y="3136584"/>
                </a:moveTo>
                <a:cubicBezTo>
                  <a:pt x="6045832" y="3136584"/>
                  <a:pt x="6050216" y="3141033"/>
                  <a:pt x="6050216" y="3146371"/>
                </a:cubicBezTo>
                <a:cubicBezTo>
                  <a:pt x="6050216" y="3151710"/>
                  <a:pt x="6045769" y="3156095"/>
                  <a:pt x="6040432" y="3156095"/>
                </a:cubicBezTo>
                <a:cubicBezTo>
                  <a:pt x="6035095" y="3156095"/>
                  <a:pt x="6030712" y="3151775"/>
                  <a:pt x="6030712" y="3146371"/>
                </a:cubicBezTo>
                <a:cubicBezTo>
                  <a:pt x="6030712" y="3140969"/>
                  <a:pt x="6035032" y="3136584"/>
                  <a:pt x="6040432" y="3136584"/>
                </a:cubicBezTo>
                <a:close/>
                <a:moveTo>
                  <a:pt x="5799205" y="3136584"/>
                </a:moveTo>
                <a:cubicBezTo>
                  <a:pt x="5804606" y="3136584"/>
                  <a:pt x="5808989" y="3141033"/>
                  <a:pt x="5808989" y="3146371"/>
                </a:cubicBezTo>
                <a:cubicBezTo>
                  <a:pt x="5808989" y="3151710"/>
                  <a:pt x="5804542" y="3156095"/>
                  <a:pt x="5799205" y="3156095"/>
                </a:cubicBezTo>
                <a:cubicBezTo>
                  <a:pt x="5793870" y="3156095"/>
                  <a:pt x="5789486" y="3151775"/>
                  <a:pt x="5789486" y="3146371"/>
                </a:cubicBezTo>
                <a:cubicBezTo>
                  <a:pt x="5789486" y="3140969"/>
                  <a:pt x="5793806" y="3136584"/>
                  <a:pt x="5799205" y="3136584"/>
                </a:cubicBezTo>
                <a:close/>
                <a:moveTo>
                  <a:pt x="5557991" y="3136584"/>
                </a:moveTo>
                <a:cubicBezTo>
                  <a:pt x="5563391" y="3136584"/>
                  <a:pt x="5567774" y="3141033"/>
                  <a:pt x="5567774" y="3146371"/>
                </a:cubicBezTo>
                <a:cubicBezTo>
                  <a:pt x="5567774" y="3151710"/>
                  <a:pt x="5563391" y="3156095"/>
                  <a:pt x="5557991" y="3156095"/>
                </a:cubicBezTo>
                <a:cubicBezTo>
                  <a:pt x="5552592" y="3156095"/>
                  <a:pt x="5548208" y="3151775"/>
                  <a:pt x="5548208" y="3146371"/>
                </a:cubicBezTo>
                <a:cubicBezTo>
                  <a:pt x="5548208" y="3140969"/>
                  <a:pt x="5552592" y="3136584"/>
                  <a:pt x="5557991" y="3136584"/>
                </a:cubicBezTo>
                <a:close/>
                <a:moveTo>
                  <a:pt x="5316710" y="3136584"/>
                </a:moveTo>
                <a:cubicBezTo>
                  <a:pt x="5322044" y="3136584"/>
                  <a:pt x="5326429" y="3141033"/>
                  <a:pt x="5326429" y="3146371"/>
                </a:cubicBezTo>
                <a:cubicBezTo>
                  <a:pt x="5326429" y="3151710"/>
                  <a:pt x="5322105" y="3156095"/>
                  <a:pt x="5316710" y="3156095"/>
                </a:cubicBezTo>
                <a:cubicBezTo>
                  <a:pt x="5311314" y="3156095"/>
                  <a:pt x="5306924" y="3151775"/>
                  <a:pt x="5306924" y="3146371"/>
                </a:cubicBezTo>
                <a:cubicBezTo>
                  <a:pt x="5306924" y="3140969"/>
                  <a:pt x="5311314" y="3136584"/>
                  <a:pt x="5316710" y="3136584"/>
                </a:cubicBezTo>
                <a:close/>
                <a:moveTo>
                  <a:pt x="5075485" y="3136584"/>
                </a:moveTo>
                <a:cubicBezTo>
                  <a:pt x="5080820" y="3136584"/>
                  <a:pt x="5085202" y="3141033"/>
                  <a:pt x="5085202" y="3146371"/>
                </a:cubicBezTo>
                <a:cubicBezTo>
                  <a:pt x="5085202" y="3151710"/>
                  <a:pt x="5080883" y="3156095"/>
                  <a:pt x="5075485" y="3156095"/>
                </a:cubicBezTo>
                <a:cubicBezTo>
                  <a:pt x="5070087" y="3156095"/>
                  <a:pt x="5065705" y="3151775"/>
                  <a:pt x="5065705" y="3146371"/>
                </a:cubicBezTo>
                <a:cubicBezTo>
                  <a:pt x="5065705" y="3140969"/>
                  <a:pt x="5070087" y="3136584"/>
                  <a:pt x="5075485" y="3136584"/>
                </a:cubicBezTo>
                <a:close/>
                <a:moveTo>
                  <a:pt x="4834252" y="3136584"/>
                </a:moveTo>
                <a:cubicBezTo>
                  <a:pt x="4839658" y="3136584"/>
                  <a:pt x="4844040" y="3141033"/>
                  <a:pt x="4844040" y="3146371"/>
                </a:cubicBezTo>
                <a:cubicBezTo>
                  <a:pt x="4844040" y="3151710"/>
                  <a:pt x="4839595" y="3156095"/>
                  <a:pt x="4834252" y="3156095"/>
                </a:cubicBezTo>
                <a:cubicBezTo>
                  <a:pt x="4828915" y="3156095"/>
                  <a:pt x="4824534" y="3151775"/>
                  <a:pt x="4824534" y="3146371"/>
                </a:cubicBezTo>
                <a:cubicBezTo>
                  <a:pt x="4824534" y="3140969"/>
                  <a:pt x="4828853" y="3136584"/>
                  <a:pt x="4834252" y="3136584"/>
                </a:cubicBezTo>
                <a:close/>
                <a:moveTo>
                  <a:pt x="4593019" y="3136584"/>
                </a:moveTo>
                <a:cubicBezTo>
                  <a:pt x="4598416" y="3136584"/>
                  <a:pt x="4602795" y="3141033"/>
                  <a:pt x="4602795" y="3146371"/>
                </a:cubicBezTo>
                <a:cubicBezTo>
                  <a:pt x="4602795" y="3151710"/>
                  <a:pt x="4598353" y="3156095"/>
                  <a:pt x="4593019" y="3156095"/>
                </a:cubicBezTo>
                <a:cubicBezTo>
                  <a:pt x="4587686" y="3156095"/>
                  <a:pt x="4583304" y="3151775"/>
                  <a:pt x="4583304" y="3146371"/>
                </a:cubicBezTo>
                <a:cubicBezTo>
                  <a:pt x="4583304" y="3140969"/>
                  <a:pt x="4587622" y="3136584"/>
                  <a:pt x="4593019" y="3136584"/>
                </a:cubicBezTo>
                <a:close/>
                <a:moveTo>
                  <a:pt x="4351806" y="3136584"/>
                </a:moveTo>
                <a:cubicBezTo>
                  <a:pt x="4357195" y="3136584"/>
                  <a:pt x="4361580" y="3141033"/>
                  <a:pt x="4361580" y="3146371"/>
                </a:cubicBezTo>
                <a:cubicBezTo>
                  <a:pt x="4361580" y="3151710"/>
                  <a:pt x="4357195" y="3156095"/>
                  <a:pt x="4351806" y="3156095"/>
                </a:cubicBezTo>
                <a:cubicBezTo>
                  <a:pt x="4346397" y="3156095"/>
                  <a:pt x="4342006" y="3151775"/>
                  <a:pt x="4342006" y="3146371"/>
                </a:cubicBezTo>
                <a:cubicBezTo>
                  <a:pt x="4342006" y="3140969"/>
                  <a:pt x="4346397" y="3136584"/>
                  <a:pt x="4351806" y="3136584"/>
                </a:cubicBezTo>
                <a:close/>
                <a:moveTo>
                  <a:pt x="4110581" y="3136584"/>
                </a:moveTo>
                <a:cubicBezTo>
                  <a:pt x="4115984" y="3136584"/>
                  <a:pt x="4120362" y="3141033"/>
                  <a:pt x="4120362" y="3146371"/>
                </a:cubicBezTo>
                <a:cubicBezTo>
                  <a:pt x="4120362" y="3151710"/>
                  <a:pt x="4115984" y="3156095"/>
                  <a:pt x="4110581" y="3156095"/>
                </a:cubicBezTo>
                <a:cubicBezTo>
                  <a:pt x="4105180" y="3156095"/>
                  <a:pt x="4100799" y="3151775"/>
                  <a:pt x="4100799" y="3146371"/>
                </a:cubicBezTo>
                <a:cubicBezTo>
                  <a:pt x="4100799" y="3140969"/>
                  <a:pt x="4105180" y="3136584"/>
                  <a:pt x="4110581" y="3136584"/>
                </a:cubicBezTo>
                <a:close/>
                <a:moveTo>
                  <a:pt x="3869430" y="3136584"/>
                </a:moveTo>
                <a:cubicBezTo>
                  <a:pt x="3874763" y="3136584"/>
                  <a:pt x="3879149" y="3141033"/>
                  <a:pt x="3879149" y="3146371"/>
                </a:cubicBezTo>
                <a:cubicBezTo>
                  <a:pt x="3879149" y="3151710"/>
                  <a:pt x="3874828" y="3156095"/>
                  <a:pt x="3869430" y="3156095"/>
                </a:cubicBezTo>
                <a:cubicBezTo>
                  <a:pt x="3864030" y="3156095"/>
                  <a:pt x="3859647" y="3151775"/>
                  <a:pt x="3859647" y="3146371"/>
                </a:cubicBezTo>
                <a:cubicBezTo>
                  <a:pt x="3859647" y="3140969"/>
                  <a:pt x="3864030" y="3136584"/>
                  <a:pt x="3869430" y="3136584"/>
                </a:cubicBezTo>
                <a:close/>
                <a:moveTo>
                  <a:pt x="3628212" y="3136584"/>
                </a:moveTo>
                <a:cubicBezTo>
                  <a:pt x="3633528" y="3136584"/>
                  <a:pt x="3637936" y="3141033"/>
                  <a:pt x="3637936" y="3146371"/>
                </a:cubicBezTo>
                <a:cubicBezTo>
                  <a:pt x="3637936" y="3151710"/>
                  <a:pt x="3633592" y="3156095"/>
                  <a:pt x="3628212" y="3156095"/>
                </a:cubicBezTo>
                <a:cubicBezTo>
                  <a:pt x="3622814" y="3156095"/>
                  <a:pt x="3618430" y="3151775"/>
                  <a:pt x="3618430" y="3146371"/>
                </a:cubicBezTo>
                <a:cubicBezTo>
                  <a:pt x="3618430" y="3140969"/>
                  <a:pt x="3622814" y="3136584"/>
                  <a:pt x="3628212" y="3136584"/>
                </a:cubicBezTo>
                <a:close/>
                <a:moveTo>
                  <a:pt x="3386958" y="3136584"/>
                </a:moveTo>
                <a:cubicBezTo>
                  <a:pt x="3392358" y="3136584"/>
                  <a:pt x="3396743" y="3141033"/>
                  <a:pt x="3396743" y="3146371"/>
                </a:cubicBezTo>
                <a:cubicBezTo>
                  <a:pt x="3396743" y="3151710"/>
                  <a:pt x="3392296" y="3156095"/>
                  <a:pt x="3386958" y="3156095"/>
                </a:cubicBezTo>
                <a:cubicBezTo>
                  <a:pt x="3381621" y="3156095"/>
                  <a:pt x="3377235" y="3151775"/>
                  <a:pt x="3377235" y="3146371"/>
                </a:cubicBezTo>
                <a:cubicBezTo>
                  <a:pt x="3377235" y="3140969"/>
                  <a:pt x="3381556" y="3136584"/>
                  <a:pt x="3386958" y="3136584"/>
                </a:cubicBezTo>
                <a:close/>
                <a:moveTo>
                  <a:pt x="3145751" y="3136584"/>
                </a:moveTo>
                <a:cubicBezTo>
                  <a:pt x="3151149" y="3136584"/>
                  <a:pt x="3155533" y="3141033"/>
                  <a:pt x="3155533" y="3146371"/>
                </a:cubicBezTo>
                <a:cubicBezTo>
                  <a:pt x="3155533" y="3151710"/>
                  <a:pt x="3151086" y="3156095"/>
                  <a:pt x="3145751" y="3156095"/>
                </a:cubicBezTo>
                <a:cubicBezTo>
                  <a:pt x="3140415" y="3156095"/>
                  <a:pt x="3136032" y="3151775"/>
                  <a:pt x="3136032" y="3146371"/>
                </a:cubicBezTo>
                <a:cubicBezTo>
                  <a:pt x="3136032" y="3140969"/>
                  <a:pt x="3140351" y="3136584"/>
                  <a:pt x="3145751" y="3136584"/>
                </a:cubicBezTo>
                <a:close/>
                <a:moveTo>
                  <a:pt x="2904572" y="3136584"/>
                </a:moveTo>
                <a:cubicBezTo>
                  <a:pt x="2909972" y="3136584"/>
                  <a:pt x="2914355" y="3141033"/>
                  <a:pt x="2914355" y="3146371"/>
                </a:cubicBezTo>
                <a:cubicBezTo>
                  <a:pt x="2914355" y="3151710"/>
                  <a:pt x="2909972" y="3156095"/>
                  <a:pt x="2904572" y="3156095"/>
                </a:cubicBezTo>
                <a:cubicBezTo>
                  <a:pt x="2899174" y="3156095"/>
                  <a:pt x="2894791" y="3151775"/>
                  <a:pt x="2894791" y="3146371"/>
                </a:cubicBezTo>
                <a:cubicBezTo>
                  <a:pt x="2894791" y="3140969"/>
                  <a:pt x="2899174" y="3136584"/>
                  <a:pt x="2904572" y="3136584"/>
                </a:cubicBezTo>
                <a:close/>
                <a:moveTo>
                  <a:pt x="2663275" y="3136584"/>
                </a:moveTo>
                <a:cubicBezTo>
                  <a:pt x="2668611" y="3136584"/>
                  <a:pt x="2672998" y="3141033"/>
                  <a:pt x="2672998" y="3146371"/>
                </a:cubicBezTo>
                <a:cubicBezTo>
                  <a:pt x="2672998" y="3151710"/>
                  <a:pt x="2668675" y="3156095"/>
                  <a:pt x="2663275" y="3156095"/>
                </a:cubicBezTo>
                <a:cubicBezTo>
                  <a:pt x="2657876" y="3156095"/>
                  <a:pt x="2653492" y="3151775"/>
                  <a:pt x="2653492" y="3146371"/>
                </a:cubicBezTo>
                <a:cubicBezTo>
                  <a:pt x="2653492" y="3140969"/>
                  <a:pt x="2657876" y="3136584"/>
                  <a:pt x="2663275" y="3136584"/>
                </a:cubicBezTo>
                <a:close/>
                <a:moveTo>
                  <a:pt x="2422037" y="3136584"/>
                </a:moveTo>
                <a:cubicBezTo>
                  <a:pt x="2427371" y="3136584"/>
                  <a:pt x="2431753" y="3141033"/>
                  <a:pt x="2431753" y="3146371"/>
                </a:cubicBezTo>
                <a:cubicBezTo>
                  <a:pt x="2431753" y="3151710"/>
                  <a:pt x="2427435" y="3156095"/>
                  <a:pt x="2422037" y="3156095"/>
                </a:cubicBezTo>
                <a:cubicBezTo>
                  <a:pt x="2416639" y="3156095"/>
                  <a:pt x="2412257" y="3151775"/>
                  <a:pt x="2412257" y="3146371"/>
                </a:cubicBezTo>
                <a:cubicBezTo>
                  <a:pt x="2412257" y="3140969"/>
                  <a:pt x="2416639" y="3136584"/>
                  <a:pt x="2422037" y="3136584"/>
                </a:cubicBezTo>
                <a:close/>
                <a:moveTo>
                  <a:pt x="2180788" y="3136584"/>
                </a:moveTo>
                <a:cubicBezTo>
                  <a:pt x="2186189" y="3136584"/>
                  <a:pt x="2190580" y="3141033"/>
                  <a:pt x="2190580" y="3146371"/>
                </a:cubicBezTo>
                <a:cubicBezTo>
                  <a:pt x="2190580" y="3151710"/>
                  <a:pt x="2186136" y="3156095"/>
                  <a:pt x="2180788" y="3156095"/>
                </a:cubicBezTo>
                <a:cubicBezTo>
                  <a:pt x="2175475" y="3156095"/>
                  <a:pt x="2171083" y="3151775"/>
                  <a:pt x="2171083" y="3146371"/>
                </a:cubicBezTo>
                <a:cubicBezTo>
                  <a:pt x="2171083" y="3140969"/>
                  <a:pt x="2175412" y="3136584"/>
                  <a:pt x="2180788" y="3136584"/>
                </a:cubicBezTo>
                <a:close/>
                <a:moveTo>
                  <a:pt x="1939582" y="3136584"/>
                </a:moveTo>
                <a:cubicBezTo>
                  <a:pt x="1944980" y="3136584"/>
                  <a:pt x="1949365" y="3141033"/>
                  <a:pt x="1949365" y="3146371"/>
                </a:cubicBezTo>
                <a:cubicBezTo>
                  <a:pt x="1949365" y="3151710"/>
                  <a:pt x="1944920" y="3156095"/>
                  <a:pt x="1939582" y="3156095"/>
                </a:cubicBezTo>
                <a:cubicBezTo>
                  <a:pt x="1934245" y="3156095"/>
                  <a:pt x="1929860" y="3151775"/>
                  <a:pt x="1929860" y="3146371"/>
                </a:cubicBezTo>
                <a:cubicBezTo>
                  <a:pt x="1929860" y="3140969"/>
                  <a:pt x="1934181" y="3136584"/>
                  <a:pt x="1939582" y="3136584"/>
                </a:cubicBezTo>
                <a:close/>
                <a:moveTo>
                  <a:pt x="1698332" y="3136584"/>
                </a:moveTo>
                <a:cubicBezTo>
                  <a:pt x="1703733" y="3136584"/>
                  <a:pt x="1708118" y="3141033"/>
                  <a:pt x="1708118" y="3146371"/>
                </a:cubicBezTo>
                <a:cubicBezTo>
                  <a:pt x="1708118" y="3151710"/>
                  <a:pt x="1703733" y="3156095"/>
                  <a:pt x="1698332" y="3156095"/>
                </a:cubicBezTo>
                <a:cubicBezTo>
                  <a:pt x="1692931" y="3156095"/>
                  <a:pt x="1688547" y="3151775"/>
                  <a:pt x="1688547" y="3146371"/>
                </a:cubicBezTo>
                <a:cubicBezTo>
                  <a:pt x="1688547" y="3140969"/>
                  <a:pt x="1692931" y="3136584"/>
                  <a:pt x="1698332" y="3136584"/>
                </a:cubicBezTo>
                <a:close/>
                <a:moveTo>
                  <a:pt x="1457107" y="3136584"/>
                </a:moveTo>
                <a:cubicBezTo>
                  <a:pt x="1462443" y="3136584"/>
                  <a:pt x="1466827" y="3141033"/>
                  <a:pt x="1466827" y="3146371"/>
                </a:cubicBezTo>
                <a:cubicBezTo>
                  <a:pt x="1466827" y="3151710"/>
                  <a:pt x="1462507" y="3156095"/>
                  <a:pt x="1457107" y="3156095"/>
                </a:cubicBezTo>
                <a:cubicBezTo>
                  <a:pt x="1451707" y="3156095"/>
                  <a:pt x="1447323" y="3151775"/>
                  <a:pt x="1447323" y="3146371"/>
                </a:cubicBezTo>
                <a:cubicBezTo>
                  <a:pt x="1447323" y="3140969"/>
                  <a:pt x="1451707" y="3136584"/>
                  <a:pt x="1457107" y="3136584"/>
                </a:cubicBezTo>
                <a:close/>
                <a:moveTo>
                  <a:pt x="1215886" y="3136584"/>
                </a:moveTo>
                <a:cubicBezTo>
                  <a:pt x="1221285" y="3136584"/>
                  <a:pt x="1225669" y="3141033"/>
                  <a:pt x="1225669" y="3146371"/>
                </a:cubicBezTo>
                <a:cubicBezTo>
                  <a:pt x="1225669" y="3151710"/>
                  <a:pt x="1221222" y="3156095"/>
                  <a:pt x="1215886" y="3156095"/>
                </a:cubicBezTo>
                <a:cubicBezTo>
                  <a:pt x="1210550" y="3156095"/>
                  <a:pt x="1206166" y="3151775"/>
                  <a:pt x="1206166" y="3146371"/>
                </a:cubicBezTo>
                <a:cubicBezTo>
                  <a:pt x="1206166" y="3140969"/>
                  <a:pt x="1210486" y="3136584"/>
                  <a:pt x="1215886" y="3136584"/>
                </a:cubicBezTo>
                <a:close/>
                <a:moveTo>
                  <a:pt x="974665" y="3136584"/>
                </a:moveTo>
                <a:cubicBezTo>
                  <a:pt x="980065" y="3136584"/>
                  <a:pt x="984449" y="3141033"/>
                  <a:pt x="984449" y="3146371"/>
                </a:cubicBezTo>
                <a:cubicBezTo>
                  <a:pt x="984449" y="3151710"/>
                  <a:pt x="980002" y="3156095"/>
                  <a:pt x="974665" y="3156095"/>
                </a:cubicBezTo>
                <a:cubicBezTo>
                  <a:pt x="969330" y="3156095"/>
                  <a:pt x="964946" y="3151775"/>
                  <a:pt x="964946" y="3146371"/>
                </a:cubicBezTo>
                <a:cubicBezTo>
                  <a:pt x="964946" y="3140969"/>
                  <a:pt x="969266" y="3136584"/>
                  <a:pt x="974665" y="3136584"/>
                </a:cubicBezTo>
                <a:close/>
                <a:moveTo>
                  <a:pt x="733446" y="3136584"/>
                </a:moveTo>
                <a:cubicBezTo>
                  <a:pt x="738781" y="3136584"/>
                  <a:pt x="743165" y="3141033"/>
                  <a:pt x="743165" y="3146371"/>
                </a:cubicBezTo>
                <a:cubicBezTo>
                  <a:pt x="743165" y="3151710"/>
                  <a:pt x="738845" y="3156095"/>
                  <a:pt x="733446" y="3156095"/>
                </a:cubicBezTo>
                <a:cubicBezTo>
                  <a:pt x="728046" y="3156095"/>
                  <a:pt x="723662" y="3151775"/>
                  <a:pt x="723662" y="3146371"/>
                </a:cubicBezTo>
                <a:cubicBezTo>
                  <a:pt x="723662" y="3140969"/>
                  <a:pt x="728046" y="3136584"/>
                  <a:pt x="733446" y="3136584"/>
                </a:cubicBezTo>
                <a:close/>
                <a:moveTo>
                  <a:pt x="492225" y="3136584"/>
                </a:moveTo>
                <a:cubicBezTo>
                  <a:pt x="497561" y="3136584"/>
                  <a:pt x="501945" y="3141033"/>
                  <a:pt x="501945" y="3146371"/>
                </a:cubicBezTo>
                <a:cubicBezTo>
                  <a:pt x="501945" y="3151710"/>
                  <a:pt x="497625" y="3156095"/>
                  <a:pt x="492225" y="3156095"/>
                </a:cubicBezTo>
                <a:cubicBezTo>
                  <a:pt x="486825" y="3156095"/>
                  <a:pt x="482441" y="3151775"/>
                  <a:pt x="482441" y="3146371"/>
                </a:cubicBezTo>
                <a:cubicBezTo>
                  <a:pt x="482441" y="3140969"/>
                  <a:pt x="486825" y="3136584"/>
                  <a:pt x="492225" y="3136584"/>
                </a:cubicBezTo>
                <a:close/>
                <a:moveTo>
                  <a:pt x="251005" y="3136584"/>
                </a:moveTo>
                <a:cubicBezTo>
                  <a:pt x="256405" y="3136584"/>
                  <a:pt x="260789" y="3141033"/>
                  <a:pt x="260789" y="3146371"/>
                </a:cubicBezTo>
                <a:cubicBezTo>
                  <a:pt x="260789" y="3151710"/>
                  <a:pt x="256342" y="3156095"/>
                  <a:pt x="251005" y="3156095"/>
                </a:cubicBezTo>
                <a:cubicBezTo>
                  <a:pt x="245669" y="3156095"/>
                  <a:pt x="241285" y="3151775"/>
                  <a:pt x="241285" y="3146371"/>
                </a:cubicBezTo>
                <a:cubicBezTo>
                  <a:pt x="241285" y="3140969"/>
                  <a:pt x="245605" y="3136584"/>
                  <a:pt x="251005" y="3136584"/>
                </a:cubicBezTo>
                <a:close/>
                <a:moveTo>
                  <a:pt x="9722" y="3136584"/>
                </a:moveTo>
                <a:cubicBezTo>
                  <a:pt x="15122" y="3136584"/>
                  <a:pt x="19506" y="3141033"/>
                  <a:pt x="19506" y="3146371"/>
                </a:cubicBezTo>
                <a:cubicBezTo>
                  <a:pt x="19506" y="3151710"/>
                  <a:pt x="15059" y="3156095"/>
                  <a:pt x="9722" y="3156095"/>
                </a:cubicBezTo>
                <a:cubicBezTo>
                  <a:pt x="4386" y="3156095"/>
                  <a:pt x="2" y="3151775"/>
                  <a:pt x="2" y="3146371"/>
                </a:cubicBezTo>
                <a:cubicBezTo>
                  <a:pt x="2" y="3140969"/>
                  <a:pt x="4322" y="3136584"/>
                  <a:pt x="9722" y="3136584"/>
                </a:cubicBezTo>
                <a:close/>
                <a:moveTo>
                  <a:pt x="13517" y="3029714"/>
                </a:moveTo>
                <a:cubicBezTo>
                  <a:pt x="16499" y="3029714"/>
                  <a:pt x="18916" y="3032133"/>
                  <a:pt x="18916" y="3035116"/>
                </a:cubicBezTo>
                <a:cubicBezTo>
                  <a:pt x="18916" y="3038100"/>
                  <a:pt x="16499" y="3040518"/>
                  <a:pt x="13517" y="3040518"/>
                </a:cubicBezTo>
                <a:cubicBezTo>
                  <a:pt x="10534" y="3040518"/>
                  <a:pt x="8116" y="3038100"/>
                  <a:pt x="8116" y="3035116"/>
                </a:cubicBezTo>
                <a:cubicBezTo>
                  <a:pt x="8116" y="3032133"/>
                  <a:pt x="10534" y="3029714"/>
                  <a:pt x="13517" y="3029714"/>
                </a:cubicBezTo>
                <a:close/>
                <a:moveTo>
                  <a:pt x="9649203" y="2895514"/>
                </a:moveTo>
                <a:cubicBezTo>
                  <a:pt x="9654540" y="2895514"/>
                  <a:pt x="9658923" y="2899836"/>
                  <a:pt x="9658923" y="2905238"/>
                </a:cubicBezTo>
                <a:cubicBezTo>
                  <a:pt x="9658923" y="2910640"/>
                  <a:pt x="9654540" y="2915025"/>
                  <a:pt x="9649203" y="2915025"/>
                </a:cubicBezTo>
                <a:cubicBezTo>
                  <a:pt x="9643866" y="2915025"/>
                  <a:pt x="9639483" y="2910576"/>
                  <a:pt x="9639483" y="2905238"/>
                </a:cubicBezTo>
                <a:cubicBezTo>
                  <a:pt x="9639483" y="2899899"/>
                  <a:pt x="9643803" y="2895514"/>
                  <a:pt x="9649203" y="2895514"/>
                </a:cubicBezTo>
                <a:close/>
                <a:moveTo>
                  <a:pt x="9890432" y="2895512"/>
                </a:moveTo>
                <a:cubicBezTo>
                  <a:pt x="9895768" y="2895512"/>
                  <a:pt x="9900152" y="2899834"/>
                  <a:pt x="9900152" y="2905236"/>
                </a:cubicBezTo>
                <a:cubicBezTo>
                  <a:pt x="9900152" y="2910638"/>
                  <a:pt x="9895832" y="2915023"/>
                  <a:pt x="9890432" y="2915023"/>
                </a:cubicBezTo>
                <a:cubicBezTo>
                  <a:pt x="9885031" y="2915023"/>
                  <a:pt x="9880648" y="2910574"/>
                  <a:pt x="9880648" y="2905236"/>
                </a:cubicBezTo>
                <a:cubicBezTo>
                  <a:pt x="9880648" y="2899897"/>
                  <a:pt x="9885031" y="2895512"/>
                  <a:pt x="9890432" y="2895512"/>
                </a:cubicBezTo>
                <a:close/>
                <a:moveTo>
                  <a:pt x="10131660" y="2895509"/>
                </a:moveTo>
                <a:cubicBezTo>
                  <a:pt x="10137060" y="2895509"/>
                  <a:pt x="10141444" y="2899830"/>
                  <a:pt x="10141444" y="2905233"/>
                </a:cubicBezTo>
                <a:cubicBezTo>
                  <a:pt x="10141444" y="2910635"/>
                  <a:pt x="10136997" y="2915019"/>
                  <a:pt x="10131660" y="2915019"/>
                </a:cubicBezTo>
                <a:cubicBezTo>
                  <a:pt x="10126323" y="2915019"/>
                  <a:pt x="10121940" y="2910570"/>
                  <a:pt x="10121940" y="2905233"/>
                </a:cubicBezTo>
                <a:cubicBezTo>
                  <a:pt x="10121940" y="2899893"/>
                  <a:pt x="10126260" y="2895509"/>
                  <a:pt x="10131660" y="2895509"/>
                </a:cubicBezTo>
                <a:close/>
                <a:moveTo>
                  <a:pt x="10372888" y="2895505"/>
                </a:moveTo>
                <a:cubicBezTo>
                  <a:pt x="10378288" y="2895505"/>
                  <a:pt x="10382673" y="2899827"/>
                  <a:pt x="10382673" y="2905229"/>
                </a:cubicBezTo>
                <a:cubicBezTo>
                  <a:pt x="10382673" y="2910631"/>
                  <a:pt x="10378225" y="2915015"/>
                  <a:pt x="10372888" y="2915015"/>
                </a:cubicBezTo>
                <a:cubicBezTo>
                  <a:pt x="10367552" y="2915015"/>
                  <a:pt x="10363168" y="2910566"/>
                  <a:pt x="10363168" y="2905229"/>
                </a:cubicBezTo>
                <a:cubicBezTo>
                  <a:pt x="10363168" y="2899890"/>
                  <a:pt x="10367488" y="2895505"/>
                  <a:pt x="10372888" y="2895505"/>
                </a:cubicBezTo>
                <a:close/>
                <a:moveTo>
                  <a:pt x="10614116" y="2895501"/>
                </a:moveTo>
                <a:cubicBezTo>
                  <a:pt x="10619516" y="2895501"/>
                  <a:pt x="10623901" y="2899823"/>
                  <a:pt x="10623901" y="2905225"/>
                </a:cubicBezTo>
                <a:cubicBezTo>
                  <a:pt x="10623901" y="2910627"/>
                  <a:pt x="10619454" y="2915012"/>
                  <a:pt x="10614116" y="2915012"/>
                </a:cubicBezTo>
                <a:cubicBezTo>
                  <a:pt x="10608780" y="2915012"/>
                  <a:pt x="10604396" y="2910563"/>
                  <a:pt x="10604396" y="2905225"/>
                </a:cubicBezTo>
                <a:cubicBezTo>
                  <a:pt x="10604396" y="2899886"/>
                  <a:pt x="10608716" y="2895501"/>
                  <a:pt x="10614116" y="2895501"/>
                </a:cubicBezTo>
                <a:close/>
                <a:moveTo>
                  <a:pt x="10855345" y="2895498"/>
                </a:moveTo>
                <a:cubicBezTo>
                  <a:pt x="10860682" y="2895498"/>
                  <a:pt x="10865065" y="2899819"/>
                  <a:pt x="10865065" y="2905222"/>
                </a:cubicBezTo>
                <a:cubicBezTo>
                  <a:pt x="10865065" y="2910624"/>
                  <a:pt x="10860682" y="2915008"/>
                  <a:pt x="10855345" y="2915008"/>
                </a:cubicBezTo>
                <a:cubicBezTo>
                  <a:pt x="10850008" y="2915008"/>
                  <a:pt x="10845625" y="2910559"/>
                  <a:pt x="10845625" y="2905222"/>
                </a:cubicBezTo>
                <a:cubicBezTo>
                  <a:pt x="10845625" y="2899882"/>
                  <a:pt x="10849945" y="2895498"/>
                  <a:pt x="10855345" y="2895498"/>
                </a:cubicBezTo>
                <a:close/>
                <a:moveTo>
                  <a:pt x="11096574" y="2895494"/>
                </a:moveTo>
                <a:cubicBezTo>
                  <a:pt x="11101910" y="2895494"/>
                  <a:pt x="11106294" y="2899816"/>
                  <a:pt x="11106294" y="2905218"/>
                </a:cubicBezTo>
                <a:cubicBezTo>
                  <a:pt x="11106294" y="2910620"/>
                  <a:pt x="11101974" y="2915004"/>
                  <a:pt x="11096574" y="2915004"/>
                </a:cubicBezTo>
                <a:cubicBezTo>
                  <a:pt x="11091174" y="2915004"/>
                  <a:pt x="11086790" y="2910555"/>
                  <a:pt x="11086790" y="2905218"/>
                </a:cubicBezTo>
                <a:cubicBezTo>
                  <a:pt x="11086790" y="2899878"/>
                  <a:pt x="11091174" y="2895494"/>
                  <a:pt x="11096574" y="2895494"/>
                </a:cubicBezTo>
                <a:close/>
                <a:moveTo>
                  <a:pt x="11337802" y="2895490"/>
                </a:moveTo>
                <a:cubicBezTo>
                  <a:pt x="11343202" y="2895490"/>
                  <a:pt x="11347587" y="2899812"/>
                  <a:pt x="11347587" y="2905214"/>
                </a:cubicBezTo>
                <a:cubicBezTo>
                  <a:pt x="11347587" y="2910616"/>
                  <a:pt x="11343139" y="2915001"/>
                  <a:pt x="11337802" y="2915001"/>
                </a:cubicBezTo>
                <a:cubicBezTo>
                  <a:pt x="11332466" y="2915001"/>
                  <a:pt x="11328082" y="2910552"/>
                  <a:pt x="11328082" y="2905214"/>
                </a:cubicBezTo>
                <a:cubicBezTo>
                  <a:pt x="11328082" y="2899875"/>
                  <a:pt x="11332402" y="2895490"/>
                  <a:pt x="11337802" y="2895490"/>
                </a:cubicBezTo>
                <a:close/>
                <a:moveTo>
                  <a:pt x="11579030" y="2895487"/>
                </a:moveTo>
                <a:cubicBezTo>
                  <a:pt x="11584430" y="2895487"/>
                  <a:pt x="11588815" y="2899808"/>
                  <a:pt x="11588815" y="2905211"/>
                </a:cubicBezTo>
                <a:cubicBezTo>
                  <a:pt x="11588815" y="2910612"/>
                  <a:pt x="11584367" y="2914997"/>
                  <a:pt x="11579030" y="2914997"/>
                </a:cubicBezTo>
                <a:cubicBezTo>
                  <a:pt x="11573694" y="2914997"/>
                  <a:pt x="11569310" y="2910548"/>
                  <a:pt x="11569310" y="2905211"/>
                </a:cubicBezTo>
                <a:cubicBezTo>
                  <a:pt x="11569310" y="2899871"/>
                  <a:pt x="11573630" y="2895487"/>
                  <a:pt x="11579030" y="2895487"/>
                </a:cubicBezTo>
                <a:close/>
                <a:moveTo>
                  <a:pt x="11820259" y="2895483"/>
                </a:moveTo>
                <a:cubicBezTo>
                  <a:pt x="11825659" y="2895483"/>
                  <a:pt x="11830043" y="2899805"/>
                  <a:pt x="11830043" y="2905207"/>
                </a:cubicBezTo>
                <a:cubicBezTo>
                  <a:pt x="11830043" y="2910609"/>
                  <a:pt x="11825596" y="2914993"/>
                  <a:pt x="11820259" y="2914993"/>
                </a:cubicBezTo>
                <a:cubicBezTo>
                  <a:pt x="11814922" y="2914993"/>
                  <a:pt x="11810539" y="2910544"/>
                  <a:pt x="11810539" y="2905207"/>
                </a:cubicBezTo>
                <a:cubicBezTo>
                  <a:pt x="11810539" y="2899867"/>
                  <a:pt x="11814859" y="2895483"/>
                  <a:pt x="11820259" y="2895483"/>
                </a:cubicBezTo>
                <a:close/>
                <a:moveTo>
                  <a:pt x="9722" y="2895479"/>
                </a:moveTo>
                <a:cubicBezTo>
                  <a:pt x="15122" y="2895479"/>
                  <a:pt x="19506" y="2899801"/>
                  <a:pt x="19506" y="2905203"/>
                </a:cubicBezTo>
                <a:cubicBezTo>
                  <a:pt x="19506" y="2910605"/>
                  <a:pt x="15059" y="2914990"/>
                  <a:pt x="9722" y="2914990"/>
                </a:cubicBezTo>
                <a:cubicBezTo>
                  <a:pt x="4386" y="2914990"/>
                  <a:pt x="2" y="2910541"/>
                  <a:pt x="2" y="2905203"/>
                </a:cubicBezTo>
                <a:cubicBezTo>
                  <a:pt x="2" y="2899864"/>
                  <a:pt x="4322" y="2895479"/>
                  <a:pt x="9722" y="2895479"/>
                </a:cubicBezTo>
                <a:close/>
                <a:moveTo>
                  <a:pt x="251005" y="2895476"/>
                </a:moveTo>
                <a:cubicBezTo>
                  <a:pt x="256405" y="2895476"/>
                  <a:pt x="260789" y="2899797"/>
                  <a:pt x="260789" y="2905199"/>
                </a:cubicBezTo>
                <a:cubicBezTo>
                  <a:pt x="260789" y="2910601"/>
                  <a:pt x="256342" y="2914986"/>
                  <a:pt x="251005" y="2914986"/>
                </a:cubicBezTo>
                <a:cubicBezTo>
                  <a:pt x="245669" y="2914986"/>
                  <a:pt x="241285" y="2910537"/>
                  <a:pt x="241285" y="2905199"/>
                </a:cubicBezTo>
                <a:cubicBezTo>
                  <a:pt x="241285" y="2899860"/>
                  <a:pt x="245605" y="2895476"/>
                  <a:pt x="251005" y="2895476"/>
                </a:cubicBezTo>
                <a:close/>
                <a:moveTo>
                  <a:pt x="492225" y="2895472"/>
                </a:moveTo>
                <a:cubicBezTo>
                  <a:pt x="497561" y="2895472"/>
                  <a:pt x="501945" y="2899793"/>
                  <a:pt x="501945" y="2905196"/>
                </a:cubicBezTo>
                <a:cubicBezTo>
                  <a:pt x="501945" y="2910598"/>
                  <a:pt x="497625" y="2914982"/>
                  <a:pt x="492225" y="2914982"/>
                </a:cubicBezTo>
                <a:cubicBezTo>
                  <a:pt x="486825" y="2914982"/>
                  <a:pt x="482441" y="2910533"/>
                  <a:pt x="482441" y="2905196"/>
                </a:cubicBezTo>
                <a:cubicBezTo>
                  <a:pt x="482441" y="2899856"/>
                  <a:pt x="486825" y="2895472"/>
                  <a:pt x="492225" y="2895472"/>
                </a:cubicBezTo>
                <a:close/>
                <a:moveTo>
                  <a:pt x="733445" y="2895468"/>
                </a:moveTo>
                <a:cubicBezTo>
                  <a:pt x="738781" y="2895468"/>
                  <a:pt x="743165" y="2899790"/>
                  <a:pt x="743165" y="2905192"/>
                </a:cubicBezTo>
                <a:cubicBezTo>
                  <a:pt x="743165" y="2910594"/>
                  <a:pt x="738845" y="2914978"/>
                  <a:pt x="733445" y="2914978"/>
                </a:cubicBezTo>
                <a:cubicBezTo>
                  <a:pt x="728045" y="2914978"/>
                  <a:pt x="723662" y="2910530"/>
                  <a:pt x="723662" y="2905192"/>
                </a:cubicBezTo>
                <a:cubicBezTo>
                  <a:pt x="723662" y="2899853"/>
                  <a:pt x="728045" y="2895468"/>
                  <a:pt x="733445" y="2895468"/>
                </a:cubicBezTo>
                <a:close/>
                <a:moveTo>
                  <a:pt x="974665" y="2895464"/>
                </a:moveTo>
                <a:cubicBezTo>
                  <a:pt x="980065" y="2895464"/>
                  <a:pt x="984449" y="2899786"/>
                  <a:pt x="984449" y="2905188"/>
                </a:cubicBezTo>
                <a:cubicBezTo>
                  <a:pt x="984449" y="2910590"/>
                  <a:pt x="980002" y="2914975"/>
                  <a:pt x="974665" y="2914975"/>
                </a:cubicBezTo>
                <a:cubicBezTo>
                  <a:pt x="969329" y="2914975"/>
                  <a:pt x="964945" y="2910526"/>
                  <a:pt x="964945" y="2905188"/>
                </a:cubicBezTo>
                <a:cubicBezTo>
                  <a:pt x="964945" y="2899849"/>
                  <a:pt x="969265" y="2895464"/>
                  <a:pt x="974665" y="2895464"/>
                </a:cubicBezTo>
                <a:close/>
                <a:moveTo>
                  <a:pt x="1215885" y="2895461"/>
                </a:moveTo>
                <a:cubicBezTo>
                  <a:pt x="1221285" y="2895461"/>
                  <a:pt x="1225669" y="2899782"/>
                  <a:pt x="1225669" y="2905185"/>
                </a:cubicBezTo>
                <a:cubicBezTo>
                  <a:pt x="1225669" y="2910587"/>
                  <a:pt x="1221222" y="2914971"/>
                  <a:pt x="1215885" y="2914971"/>
                </a:cubicBezTo>
                <a:cubicBezTo>
                  <a:pt x="1210550" y="2914971"/>
                  <a:pt x="1206166" y="2910522"/>
                  <a:pt x="1206166" y="2905185"/>
                </a:cubicBezTo>
                <a:cubicBezTo>
                  <a:pt x="1206166" y="2899845"/>
                  <a:pt x="1210486" y="2895461"/>
                  <a:pt x="1215885" y="2895461"/>
                </a:cubicBezTo>
                <a:close/>
                <a:moveTo>
                  <a:pt x="1457107" y="2895457"/>
                </a:moveTo>
                <a:cubicBezTo>
                  <a:pt x="1462443" y="2895457"/>
                  <a:pt x="1466827" y="2899779"/>
                  <a:pt x="1466827" y="2905181"/>
                </a:cubicBezTo>
                <a:cubicBezTo>
                  <a:pt x="1466827" y="2910583"/>
                  <a:pt x="1462507" y="2914967"/>
                  <a:pt x="1457107" y="2914967"/>
                </a:cubicBezTo>
                <a:cubicBezTo>
                  <a:pt x="1451707" y="2914967"/>
                  <a:pt x="1447323" y="2910518"/>
                  <a:pt x="1447323" y="2905181"/>
                </a:cubicBezTo>
                <a:cubicBezTo>
                  <a:pt x="1447323" y="2899842"/>
                  <a:pt x="1451707" y="2895457"/>
                  <a:pt x="1457107" y="2895457"/>
                </a:cubicBezTo>
                <a:close/>
                <a:moveTo>
                  <a:pt x="1698332" y="2895453"/>
                </a:moveTo>
                <a:cubicBezTo>
                  <a:pt x="1703733" y="2895453"/>
                  <a:pt x="1708117" y="2899775"/>
                  <a:pt x="1708117" y="2905177"/>
                </a:cubicBezTo>
                <a:cubicBezTo>
                  <a:pt x="1708117" y="2910579"/>
                  <a:pt x="1703733" y="2914964"/>
                  <a:pt x="1698332" y="2914964"/>
                </a:cubicBezTo>
                <a:cubicBezTo>
                  <a:pt x="1692930" y="2914964"/>
                  <a:pt x="1688547" y="2910515"/>
                  <a:pt x="1688547" y="2905177"/>
                </a:cubicBezTo>
                <a:cubicBezTo>
                  <a:pt x="1688547" y="2899838"/>
                  <a:pt x="1692930" y="2895453"/>
                  <a:pt x="1698332" y="2895453"/>
                </a:cubicBezTo>
                <a:close/>
                <a:moveTo>
                  <a:pt x="1939580" y="2895450"/>
                </a:moveTo>
                <a:cubicBezTo>
                  <a:pt x="1944980" y="2895450"/>
                  <a:pt x="1949365" y="2899771"/>
                  <a:pt x="1949365" y="2905174"/>
                </a:cubicBezTo>
                <a:cubicBezTo>
                  <a:pt x="1949365" y="2910576"/>
                  <a:pt x="1944920" y="2914960"/>
                  <a:pt x="1939580" y="2914960"/>
                </a:cubicBezTo>
                <a:cubicBezTo>
                  <a:pt x="1934245" y="2914960"/>
                  <a:pt x="1929860" y="2910511"/>
                  <a:pt x="1929860" y="2905174"/>
                </a:cubicBezTo>
                <a:cubicBezTo>
                  <a:pt x="1929860" y="2899834"/>
                  <a:pt x="1934181" y="2895450"/>
                  <a:pt x="1939580" y="2895450"/>
                </a:cubicBezTo>
                <a:close/>
                <a:moveTo>
                  <a:pt x="2180788" y="2895446"/>
                </a:moveTo>
                <a:cubicBezTo>
                  <a:pt x="2186189" y="2895446"/>
                  <a:pt x="2190580" y="2899768"/>
                  <a:pt x="2190580" y="2905170"/>
                </a:cubicBezTo>
                <a:cubicBezTo>
                  <a:pt x="2190580" y="2910572"/>
                  <a:pt x="2186136" y="2914956"/>
                  <a:pt x="2180788" y="2914956"/>
                </a:cubicBezTo>
                <a:cubicBezTo>
                  <a:pt x="2175475" y="2914956"/>
                  <a:pt x="2171083" y="2910507"/>
                  <a:pt x="2171083" y="2905170"/>
                </a:cubicBezTo>
                <a:cubicBezTo>
                  <a:pt x="2171083" y="2899830"/>
                  <a:pt x="2175412" y="2895446"/>
                  <a:pt x="2180788" y="2895446"/>
                </a:cubicBezTo>
                <a:close/>
                <a:moveTo>
                  <a:pt x="2422037" y="2895442"/>
                </a:moveTo>
                <a:cubicBezTo>
                  <a:pt x="2427371" y="2895442"/>
                  <a:pt x="2431753" y="2899764"/>
                  <a:pt x="2431753" y="2905166"/>
                </a:cubicBezTo>
                <a:cubicBezTo>
                  <a:pt x="2431753" y="2910568"/>
                  <a:pt x="2427435" y="2914953"/>
                  <a:pt x="2422037" y="2914953"/>
                </a:cubicBezTo>
                <a:cubicBezTo>
                  <a:pt x="2416639" y="2914953"/>
                  <a:pt x="2412257" y="2910504"/>
                  <a:pt x="2412257" y="2905166"/>
                </a:cubicBezTo>
                <a:cubicBezTo>
                  <a:pt x="2412257" y="2899827"/>
                  <a:pt x="2416639" y="2895442"/>
                  <a:pt x="2422037" y="2895442"/>
                </a:cubicBezTo>
                <a:close/>
                <a:moveTo>
                  <a:pt x="2663275" y="2895439"/>
                </a:moveTo>
                <a:cubicBezTo>
                  <a:pt x="2668611" y="2895439"/>
                  <a:pt x="2672998" y="2899760"/>
                  <a:pt x="2672998" y="2905163"/>
                </a:cubicBezTo>
                <a:cubicBezTo>
                  <a:pt x="2672998" y="2910564"/>
                  <a:pt x="2668675" y="2914949"/>
                  <a:pt x="2663275" y="2914949"/>
                </a:cubicBezTo>
                <a:cubicBezTo>
                  <a:pt x="2657875" y="2914949"/>
                  <a:pt x="2653492" y="2910500"/>
                  <a:pt x="2653492" y="2905163"/>
                </a:cubicBezTo>
                <a:cubicBezTo>
                  <a:pt x="2653492" y="2899823"/>
                  <a:pt x="2657875" y="2895439"/>
                  <a:pt x="2663275" y="2895439"/>
                </a:cubicBezTo>
                <a:close/>
                <a:moveTo>
                  <a:pt x="2904572" y="2895435"/>
                </a:moveTo>
                <a:cubicBezTo>
                  <a:pt x="2909972" y="2895435"/>
                  <a:pt x="2914355" y="2899757"/>
                  <a:pt x="2914355" y="2905159"/>
                </a:cubicBezTo>
                <a:cubicBezTo>
                  <a:pt x="2914355" y="2910561"/>
                  <a:pt x="2909972" y="2914945"/>
                  <a:pt x="2904572" y="2914945"/>
                </a:cubicBezTo>
                <a:cubicBezTo>
                  <a:pt x="2899174" y="2914945"/>
                  <a:pt x="2894790" y="2910496"/>
                  <a:pt x="2894790" y="2905159"/>
                </a:cubicBezTo>
                <a:cubicBezTo>
                  <a:pt x="2894790" y="2899819"/>
                  <a:pt x="2899174" y="2895435"/>
                  <a:pt x="2904572" y="2895435"/>
                </a:cubicBezTo>
                <a:close/>
                <a:moveTo>
                  <a:pt x="3145751" y="2895431"/>
                </a:moveTo>
                <a:cubicBezTo>
                  <a:pt x="3151149" y="2895431"/>
                  <a:pt x="3155532" y="2899753"/>
                  <a:pt x="3155532" y="2905155"/>
                </a:cubicBezTo>
                <a:cubicBezTo>
                  <a:pt x="3155532" y="2910557"/>
                  <a:pt x="3151086" y="2914942"/>
                  <a:pt x="3145751" y="2914942"/>
                </a:cubicBezTo>
                <a:cubicBezTo>
                  <a:pt x="3140415" y="2914942"/>
                  <a:pt x="3136032" y="2910493"/>
                  <a:pt x="3136032" y="2905155"/>
                </a:cubicBezTo>
                <a:cubicBezTo>
                  <a:pt x="3136032" y="2899816"/>
                  <a:pt x="3140351" y="2895431"/>
                  <a:pt x="3145751" y="2895431"/>
                </a:cubicBezTo>
                <a:close/>
                <a:moveTo>
                  <a:pt x="3386958" y="2895427"/>
                </a:moveTo>
                <a:cubicBezTo>
                  <a:pt x="3392358" y="2895427"/>
                  <a:pt x="3396743" y="2899749"/>
                  <a:pt x="3396743" y="2905151"/>
                </a:cubicBezTo>
                <a:cubicBezTo>
                  <a:pt x="3396743" y="2910553"/>
                  <a:pt x="3392296" y="2914938"/>
                  <a:pt x="3386958" y="2914938"/>
                </a:cubicBezTo>
                <a:cubicBezTo>
                  <a:pt x="3381621" y="2914938"/>
                  <a:pt x="3377235" y="2910489"/>
                  <a:pt x="3377235" y="2905151"/>
                </a:cubicBezTo>
                <a:cubicBezTo>
                  <a:pt x="3377235" y="2899812"/>
                  <a:pt x="3381556" y="2895427"/>
                  <a:pt x="3386958" y="2895427"/>
                </a:cubicBezTo>
                <a:close/>
                <a:moveTo>
                  <a:pt x="3628212" y="2895424"/>
                </a:moveTo>
                <a:cubicBezTo>
                  <a:pt x="3633528" y="2895424"/>
                  <a:pt x="3637936" y="2899745"/>
                  <a:pt x="3637936" y="2905148"/>
                </a:cubicBezTo>
                <a:cubicBezTo>
                  <a:pt x="3637936" y="2910550"/>
                  <a:pt x="3633592" y="2914934"/>
                  <a:pt x="3628212" y="2914934"/>
                </a:cubicBezTo>
                <a:cubicBezTo>
                  <a:pt x="3622814" y="2914934"/>
                  <a:pt x="3618430" y="2910485"/>
                  <a:pt x="3618430" y="2905148"/>
                </a:cubicBezTo>
                <a:cubicBezTo>
                  <a:pt x="3618430" y="2899808"/>
                  <a:pt x="3622814" y="2895424"/>
                  <a:pt x="3628212" y="2895424"/>
                </a:cubicBezTo>
                <a:close/>
                <a:moveTo>
                  <a:pt x="3869430" y="2895420"/>
                </a:moveTo>
                <a:cubicBezTo>
                  <a:pt x="3874763" y="2895420"/>
                  <a:pt x="3879149" y="2899742"/>
                  <a:pt x="3879149" y="2905144"/>
                </a:cubicBezTo>
                <a:cubicBezTo>
                  <a:pt x="3879149" y="2910546"/>
                  <a:pt x="3874828" y="2914930"/>
                  <a:pt x="3869430" y="2914930"/>
                </a:cubicBezTo>
                <a:cubicBezTo>
                  <a:pt x="3864030" y="2914930"/>
                  <a:pt x="3859647" y="2910481"/>
                  <a:pt x="3859647" y="2905144"/>
                </a:cubicBezTo>
                <a:cubicBezTo>
                  <a:pt x="3859647" y="2899805"/>
                  <a:pt x="3864030" y="2895420"/>
                  <a:pt x="3869430" y="2895420"/>
                </a:cubicBezTo>
                <a:close/>
                <a:moveTo>
                  <a:pt x="4110581" y="2895416"/>
                </a:moveTo>
                <a:cubicBezTo>
                  <a:pt x="4115984" y="2895416"/>
                  <a:pt x="4120362" y="2899738"/>
                  <a:pt x="4120362" y="2905140"/>
                </a:cubicBezTo>
                <a:cubicBezTo>
                  <a:pt x="4120362" y="2910542"/>
                  <a:pt x="4115984" y="2914927"/>
                  <a:pt x="4110581" y="2914927"/>
                </a:cubicBezTo>
                <a:cubicBezTo>
                  <a:pt x="4105180" y="2914927"/>
                  <a:pt x="4100799" y="2910478"/>
                  <a:pt x="4100799" y="2905140"/>
                </a:cubicBezTo>
                <a:cubicBezTo>
                  <a:pt x="4100799" y="2899801"/>
                  <a:pt x="4105180" y="2895416"/>
                  <a:pt x="4110581" y="2895416"/>
                </a:cubicBezTo>
                <a:close/>
                <a:moveTo>
                  <a:pt x="4351806" y="2895413"/>
                </a:moveTo>
                <a:cubicBezTo>
                  <a:pt x="4357195" y="2895413"/>
                  <a:pt x="4361580" y="2899734"/>
                  <a:pt x="4361580" y="2905137"/>
                </a:cubicBezTo>
                <a:cubicBezTo>
                  <a:pt x="4361580" y="2910539"/>
                  <a:pt x="4357195" y="2914923"/>
                  <a:pt x="4351806" y="2914923"/>
                </a:cubicBezTo>
                <a:cubicBezTo>
                  <a:pt x="4346397" y="2914923"/>
                  <a:pt x="4342006" y="2910474"/>
                  <a:pt x="4342006" y="2905137"/>
                </a:cubicBezTo>
                <a:cubicBezTo>
                  <a:pt x="4342006" y="2899797"/>
                  <a:pt x="4346397" y="2895413"/>
                  <a:pt x="4351806" y="2895413"/>
                </a:cubicBezTo>
                <a:close/>
                <a:moveTo>
                  <a:pt x="4593019" y="2895409"/>
                </a:moveTo>
                <a:cubicBezTo>
                  <a:pt x="4598416" y="2895409"/>
                  <a:pt x="4602795" y="2899731"/>
                  <a:pt x="4602795" y="2905133"/>
                </a:cubicBezTo>
                <a:cubicBezTo>
                  <a:pt x="4602795" y="2910535"/>
                  <a:pt x="4598353" y="2914919"/>
                  <a:pt x="4593019" y="2914919"/>
                </a:cubicBezTo>
                <a:cubicBezTo>
                  <a:pt x="4587686" y="2914919"/>
                  <a:pt x="4583304" y="2910470"/>
                  <a:pt x="4583304" y="2905133"/>
                </a:cubicBezTo>
                <a:cubicBezTo>
                  <a:pt x="4583304" y="2899793"/>
                  <a:pt x="4587622" y="2895409"/>
                  <a:pt x="4593019" y="2895409"/>
                </a:cubicBezTo>
                <a:close/>
                <a:moveTo>
                  <a:pt x="4834252" y="2895405"/>
                </a:moveTo>
                <a:cubicBezTo>
                  <a:pt x="4839658" y="2895405"/>
                  <a:pt x="4844040" y="2899727"/>
                  <a:pt x="4844040" y="2905129"/>
                </a:cubicBezTo>
                <a:cubicBezTo>
                  <a:pt x="4844040" y="2910531"/>
                  <a:pt x="4839595" y="2914916"/>
                  <a:pt x="4834252" y="2914916"/>
                </a:cubicBezTo>
                <a:cubicBezTo>
                  <a:pt x="4828915" y="2914916"/>
                  <a:pt x="4824534" y="2910467"/>
                  <a:pt x="4824534" y="2905129"/>
                </a:cubicBezTo>
                <a:cubicBezTo>
                  <a:pt x="4824534" y="2899790"/>
                  <a:pt x="4828851" y="2895405"/>
                  <a:pt x="4834252" y="2895405"/>
                </a:cubicBezTo>
                <a:close/>
                <a:moveTo>
                  <a:pt x="5075485" y="2895402"/>
                </a:moveTo>
                <a:cubicBezTo>
                  <a:pt x="5080819" y="2895402"/>
                  <a:pt x="5085202" y="2899723"/>
                  <a:pt x="5085202" y="2905126"/>
                </a:cubicBezTo>
                <a:cubicBezTo>
                  <a:pt x="5085202" y="2910527"/>
                  <a:pt x="5080883" y="2914912"/>
                  <a:pt x="5075485" y="2914912"/>
                </a:cubicBezTo>
                <a:cubicBezTo>
                  <a:pt x="5070087" y="2914912"/>
                  <a:pt x="5065705" y="2910463"/>
                  <a:pt x="5065705" y="2905126"/>
                </a:cubicBezTo>
                <a:cubicBezTo>
                  <a:pt x="5065705" y="2899786"/>
                  <a:pt x="5070087" y="2895402"/>
                  <a:pt x="5075485" y="2895402"/>
                </a:cubicBezTo>
                <a:close/>
                <a:moveTo>
                  <a:pt x="5316710" y="2895398"/>
                </a:moveTo>
                <a:cubicBezTo>
                  <a:pt x="5322044" y="2895398"/>
                  <a:pt x="5326429" y="2899720"/>
                  <a:pt x="5326429" y="2905122"/>
                </a:cubicBezTo>
                <a:cubicBezTo>
                  <a:pt x="5326429" y="2910524"/>
                  <a:pt x="5322105" y="2914908"/>
                  <a:pt x="5316710" y="2914908"/>
                </a:cubicBezTo>
                <a:cubicBezTo>
                  <a:pt x="5311314" y="2914908"/>
                  <a:pt x="5306924" y="2910459"/>
                  <a:pt x="5306924" y="2905122"/>
                </a:cubicBezTo>
                <a:cubicBezTo>
                  <a:pt x="5306924" y="2899782"/>
                  <a:pt x="5311314" y="2895398"/>
                  <a:pt x="5316710" y="2895398"/>
                </a:cubicBezTo>
                <a:close/>
                <a:moveTo>
                  <a:pt x="5557991" y="2895394"/>
                </a:moveTo>
                <a:cubicBezTo>
                  <a:pt x="5563391" y="2895394"/>
                  <a:pt x="5567774" y="2899716"/>
                  <a:pt x="5567774" y="2905118"/>
                </a:cubicBezTo>
                <a:cubicBezTo>
                  <a:pt x="5567774" y="2910520"/>
                  <a:pt x="5563391" y="2914905"/>
                  <a:pt x="5557991" y="2914905"/>
                </a:cubicBezTo>
                <a:cubicBezTo>
                  <a:pt x="5552592" y="2914905"/>
                  <a:pt x="5548208" y="2910456"/>
                  <a:pt x="5548208" y="2905118"/>
                </a:cubicBezTo>
                <a:cubicBezTo>
                  <a:pt x="5548208" y="2899779"/>
                  <a:pt x="5552592" y="2895394"/>
                  <a:pt x="5557991" y="2895394"/>
                </a:cubicBezTo>
                <a:close/>
                <a:moveTo>
                  <a:pt x="5799205" y="2895391"/>
                </a:moveTo>
                <a:cubicBezTo>
                  <a:pt x="5804606" y="2895391"/>
                  <a:pt x="5808989" y="2899712"/>
                  <a:pt x="5808989" y="2905114"/>
                </a:cubicBezTo>
                <a:cubicBezTo>
                  <a:pt x="5808989" y="2910516"/>
                  <a:pt x="5804542" y="2914901"/>
                  <a:pt x="5799205" y="2914901"/>
                </a:cubicBezTo>
                <a:cubicBezTo>
                  <a:pt x="5793870" y="2914901"/>
                  <a:pt x="5789486" y="2910452"/>
                  <a:pt x="5789486" y="2905114"/>
                </a:cubicBezTo>
                <a:cubicBezTo>
                  <a:pt x="5789486" y="2899775"/>
                  <a:pt x="5793806" y="2895391"/>
                  <a:pt x="5799205" y="2895391"/>
                </a:cubicBezTo>
                <a:close/>
                <a:moveTo>
                  <a:pt x="6040432" y="2895387"/>
                </a:moveTo>
                <a:cubicBezTo>
                  <a:pt x="6045832" y="2895387"/>
                  <a:pt x="6050216" y="2899709"/>
                  <a:pt x="6050216" y="2905111"/>
                </a:cubicBezTo>
                <a:cubicBezTo>
                  <a:pt x="6050216" y="2910513"/>
                  <a:pt x="6045769" y="2914897"/>
                  <a:pt x="6040432" y="2914897"/>
                </a:cubicBezTo>
                <a:cubicBezTo>
                  <a:pt x="6035095" y="2914897"/>
                  <a:pt x="6030712" y="2910448"/>
                  <a:pt x="6030712" y="2905111"/>
                </a:cubicBezTo>
                <a:cubicBezTo>
                  <a:pt x="6030712" y="2899771"/>
                  <a:pt x="6035032" y="2895387"/>
                  <a:pt x="6040432" y="2895387"/>
                </a:cubicBezTo>
                <a:close/>
                <a:moveTo>
                  <a:pt x="6281661" y="2895383"/>
                </a:moveTo>
                <a:cubicBezTo>
                  <a:pt x="6286997" y="2895383"/>
                  <a:pt x="6291381" y="2899705"/>
                  <a:pt x="6291381" y="2905107"/>
                </a:cubicBezTo>
                <a:cubicBezTo>
                  <a:pt x="6291381" y="2910509"/>
                  <a:pt x="6287061" y="2914893"/>
                  <a:pt x="6281661" y="2914893"/>
                </a:cubicBezTo>
                <a:cubicBezTo>
                  <a:pt x="6276261" y="2914893"/>
                  <a:pt x="6271877" y="2910445"/>
                  <a:pt x="6271877" y="2905107"/>
                </a:cubicBezTo>
                <a:cubicBezTo>
                  <a:pt x="6271877" y="2899768"/>
                  <a:pt x="6276261" y="2895383"/>
                  <a:pt x="6281661" y="2895383"/>
                </a:cubicBezTo>
                <a:close/>
                <a:moveTo>
                  <a:pt x="6522889" y="2895379"/>
                </a:moveTo>
                <a:cubicBezTo>
                  <a:pt x="6528225" y="2895379"/>
                  <a:pt x="6532610" y="2899701"/>
                  <a:pt x="6532610" y="2905103"/>
                </a:cubicBezTo>
                <a:cubicBezTo>
                  <a:pt x="6532610" y="2910505"/>
                  <a:pt x="6528289" y="2914890"/>
                  <a:pt x="6522889" y="2914890"/>
                </a:cubicBezTo>
                <a:cubicBezTo>
                  <a:pt x="6517489" y="2914890"/>
                  <a:pt x="6513105" y="2910441"/>
                  <a:pt x="6513105" y="2905103"/>
                </a:cubicBezTo>
                <a:cubicBezTo>
                  <a:pt x="6513105" y="2899764"/>
                  <a:pt x="6517489" y="2895379"/>
                  <a:pt x="6522889" y="2895379"/>
                </a:cubicBezTo>
                <a:close/>
                <a:moveTo>
                  <a:pt x="6764118" y="2895376"/>
                </a:moveTo>
                <a:cubicBezTo>
                  <a:pt x="6769518" y="2895376"/>
                  <a:pt x="6773902" y="2899697"/>
                  <a:pt x="6773902" y="2905100"/>
                </a:cubicBezTo>
                <a:cubicBezTo>
                  <a:pt x="6773902" y="2910502"/>
                  <a:pt x="6769518" y="2914886"/>
                  <a:pt x="6764118" y="2914886"/>
                </a:cubicBezTo>
                <a:cubicBezTo>
                  <a:pt x="6758718" y="2914886"/>
                  <a:pt x="6754335" y="2910437"/>
                  <a:pt x="6754335" y="2905100"/>
                </a:cubicBezTo>
                <a:cubicBezTo>
                  <a:pt x="6754335" y="2899760"/>
                  <a:pt x="6758718" y="2895376"/>
                  <a:pt x="6764118" y="2895376"/>
                </a:cubicBezTo>
                <a:close/>
                <a:moveTo>
                  <a:pt x="7005346" y="2895372"/>
                </a:moveTo>
                <a:cubicBezTo>
                  <a:pt x="7010746" y="2895372"/>
                  <a:pt x="7015130" y="2899694"/>
                  <a:pt x="7015130" y="2905096"/>
                </a:cubicBezTo>
                <a:cubicBezTo>
                  <a:pt x="7015130" y="2910498"/>
                  <a:pt x="7010683" y="2914882"/>
                  <a:pt x="7005346" y="2914882"/>
                </a:cubicBezTo>
                <a:cubicBezTo>
                  <a:pt x="7000009" y="2914882"/>
                  <a:pt x="6995626" y="2910433"/>
                  <a:pt x="6995626" y="2905096"/>
                </a:cubicBezTo>
                <a:cubicBezTo>
                  <a:pt x="6995626" y="2899757"/>
                  <a:pt x="6999946" y="2895372"/>
                  <a:pt x="7005346" y="2895372"/>
                </a:cubicBezTo>
                <a:close/>
                <a:moveTo>
                  <a:pt x="7246575" y="2895368"/>
                </a:moveTo>
                <a:cubicBezTo>
                  <a:pt x="7251975" y="2895368"/>
                  <a:pt x="7256359" y="2899690"/>
                  <a:pt x="7256359" y="2905092"/>
                </a:cubicBezTo>
                <a:cubicBezTo>
                  <a:pt x="7256359" y="2910494"/>
                  <a:pt x="7251912" y="2914879"/>
                  <a:pt x="7246575" y="2914879"/>
                </a:cubicBezTo>
                <a:cubicBezTo>
                  <a:pt x="7241238" y="2914879"/>
                  <a:pt x="7236855" y="2910430"/>
                  <a:pt x="7236855" y="2905092"/>
                </a:cubicBezTo>
                <a:cubicBezTo>
                  <a:pt x="7236855" y="2899753"/>
                  <a:pt x="7241175" y="2895368"/>
                  <a:pt x="7246575" y="2895368"/>
                </a:cubicBezTo>
                <a:close/>
                <a:moveTo>
                  <a:pt x="7487803" y="2895365"/>
                </a:moveTo>
                <a:cubicBezTo>
                  <a:pt x="7493139" y="2895365"/>
                  <a:pt x="7497524" y="2899686"/>
                  <a:pt x="7497524" y="2905089"/>
                </a:cubicBezTo>
                <a:cubicBezTo>
                  <a:pt x="7497524" y="2910491"/>
                  <a:pt x="7493203" y="2914875"/>
                  <a:pt x="7487803" y="2914875"/>
                </a:cubicBezTo>
                <a:cubicBezTo>
                  <a:pt x="7482403" y="2914875"/>
                  <a:pt x="7478019" y="2910426"/>
                  <a:pt x="7478019" y="2905089"/>
                </a:cubicBezTo>
                <a:cubicBezTo>
                  <a:pt x="7478019" y="2899749"/>
                  <a:pt x="7482403" y="2895365"/>
                  <a:pt x="7487803" y="2895365"/>
                </a:cubicBezTo>
                <a:close/>
                <a:moveTo>
                  <a:pt x="7729032" y="2895361"/>
                </a:moveTo>
                <a:cubicBezTo>
                  <a:pt x="7734369" y="2895361"/>
                  <a:pt x="7738753" y="2899683"/>
                  <a:pt x="7738753" y="2905085"/>
                </a:cubicBezTo>
                <a:cubicBezTo>
                  <a:pt x="7738753" y="2910487"/>
                  <a:pt x="7734432" y="2914871"/>
                  <a:pt x="7729032" y="2914871"/>
                </a:cubicBezTo>
                <a:cubicBezTo>
                  <a:pt x="7723632" y="2914871"/>
                  <a:pt x="7719249" y="2910422"/>
                  <a:pt x="7719249" y="2905085"/>
                </a:cubicBezTo>
                <a:cubicBezTo>
                  <a:pt x="7719249" y="2899745"/>
                  <a:pt x="7723632" y="2895361"/>
                  <a:pt x="7729032" y="2895361"/>
                </a:cubicBezTo>
                <a:close/>
                <a:moveTo>
                  <a:pt x="7970260" y="2895357"/>
                </a:moveTo>
                <a:cubicBezTo>
                  <a:pt x="7975661" y="2895357"/>
                  <a:pt x="7980044" y="2899679"/>
                  <a:pt x="7980044" y="2905081"/>
                </a:cubicBezTo>
                <a:cubicBezTo>
                  <a:pt x="7980044" y="2910483"/>
                  <a:pt x="7975661" y="2914868"/>
                  <a:pt x="7970260" y="2914868"/>
                </a:cubicBezTo>
                <a:cubicBezTo>
                  <a:pt x="7964860" y="2914868"/>
                  <a:pt x="7960477" y="2910419"/>
                  <a:pt x="7960477" y="2905081"/>
                </a:cubicBezTo>
                <a:cubicBezTo>
                  <a:pt x="7960477" y="2899742"/>
                  <a:pt x="7964860" y="2895357"/>
                  <a:pt x="7970260" y="2895357"/>
                </a:cubicBezTo>
                <a:close/>
                <a:moveTo>
                  <a:pt x="8211553" y="2895354"/>
                </a:moveTo>
                <a:cubicBezTo>
                  <a:pt x="8216889" y="2895354"/>
                  <a:pt x="8221273" y="2899675"/>
                  <a:pt x="8221273" y="2905078"/>
                </a:cubicBezTo>
                <a:cubicBezTo>
                  <a:pt x="8221273" y="2910479"/>
                  <a:pt x="8216953" y="2914864"/>
                  <a:pt x="8211553" y="2914864"/>
                </a:cubicBezTo>
                <a:cubicBezTo>
                  <a:pt x="8206152" y="2914864"/>
                  <a:pt x="8201769" y="2910415"/>
                  <a:pt x="8201769" y="2905078"/>
                </a:cubicBezTo>
                <a:cubicBezTo>
                  <a:pt x="8201769" y="2899738"/>
                  <a:pt x="8206152" y="2895354"/>
                  <a:pt x="8211553" y="2895354"/>
                </a:cubicBezTo>
                <a:close/>
                <a:moveTo>
                  <a:pt x="8452781" y="2895350"/>
                </a:moveTo>
                <a:cubicBezTo>
                  <a:pt x="8458181" y="2895350"/>
                  <a:pt x="8462566" y="2899672"/>
                  <a:pt x="8462566" y="2905074"/>
                </a:cubicBezTo>
                <a:cubicBezTo>
                  <a:pt x="8462566" y="2910476"/>
                  <a:pt x="8458118" y="2914860"/>
                  <a:pt x="8452781" y="2914860"/>
                </a:cubicBezTo>
                <a:cubicBezTo>
                  <a:pt x="8447445" y="2914860"/>
                  <a:pt x="8443061" y="2910411"/>
                  <a:pt x="8443061" y="2905074"/>
                </a:cubicBezTo>
                <a:cubicBezTo>
                  <a:pt x="8443061" y="2899734"/>
                  <a:pt x="8447381" y="2895350"/>
                  <a:pt x="8452781" y="2895350"/>
                </a:cubicBezTo>
                <a:close/>
                <a:moveTo>
                  <a:pt x="8694009" y="2895346"/>
                </a:moveTo>
                <a:cubicBezTo>
                  <a:pt x="8699346" y="2895346"/>
                  <a:pt x="8703730" y="2899668"/>
                  <a:pt x="8703730" y="2905070"/>
                </a:cubicBezTo>
                <a:cubicBezTo>
                  <a:pt x="8703730" y="2910472"/>
                  <a:pt x="8699346" y="2914857"/>
                  <a:pt x="8694009" y="2914857"/>
                </a:cubicBezTo>
                <a:cubicBezTo>
                  <a:pt x="8688673" y="2914857"/>
                  <a:pt x="8684289" y="2910408"/>
                  <a:pt x="8684289" y="2905070"/>
                </a:cubicBezTo>
                <a:cubicBezTo>
                  <a:pt x="8684289" y="2899731"/>
                  <a:pt x="8688609" y="2895346"/>
                  <a:pt x="8694009" y="2895346"/>
                </a:cubicBezTo>
                <a:close/>
                <a:moveTo>
                  <a:pt x="8935237" y="2895343"/>
                </a:moveTo>
                <a:cubicBezTo>
                  <a:pt x="8940574" y="2895343"/>
                  <a:pt x="8944958" y="2899664"/>
                  <a:pt x="8944958" y="2905066"/>
                </a:cubicBezTo>
                <a:cubicBezTo>
                  <a:pt x="8944958" y="2910468"/>
                  <a:pt x="8940638" y="2914853"/>
                  <a:pt x="8935237" y="2914853"/>
                </a:cubicBezTo>
                <a:cubicBezTo>
                  <a:pt x="8929837" y="2914853"/>
                  <a:pt x="8925454" y="2910404"/>
                  <a:pt x="8925454" y="2905066"/>
                </a:cubicBezTo>
                <a:cubicBezTo>
                  <a:pt x="8925454" y="2899727"/>
                  <a:pt x="8929837" y="2895343"/>
                  <a:pt x="8935237" y="2895343"/>
                </a:cubicBezTo>
                <a:close/>
                <a:moveTo>
                  <a:pt x="9176467" y="2895339"/>
                </a:moveTo>
                <a:cubicBezTo>
                  <a:pt x="9181803" y="2895339"/>
                  <a:pt x="9186187" y="2899661"/>
                  <a:pt x="9186187" y="2905063"/>
                </a:cubicBezTo>
                <a:cubicBezTo>
                  <a:pt x="9186187" y="2910465"/>
                  <a:pt x="9181867" y="2914849"/>
                  <a:pt x="9176467" y="2914849"/>
                </a:cubicBezTo>
                <a:cubicBezTo>
                  <a:pt x="9171066" y="2914849"/>
                  <a:pt x="9166683" y="2910400"/>
                  <a:pt x="9166683" y="2905063"/>
                </a:cubicBezTo>
                <a:cubicBezTo>
                  <a:pt x="9166683" y="2899723"/>
                  <a:pt x="9171066" y="2895339"/>
                  <a:pt x="9176467" y="2895339"/>
                </a:cubicBezTo>
                <a:close/>
                <a:moveTo>
                  <a:pt x="9417695" y="2895335"/>
                </a:moveTo>
                <a:cubicBezTo>
                  <a:pt x="9423031" y="2895335"/>
                  <a:pt x="9427416" y="2899657"/>
                  <a:pt x="9427416" y="2905059"/>
                </a:cubicBezTo>
                <a:cubicBezTo>
                  <a:pt x="9427416" y="2910461"/>
                  <a:pt x="9423095" y="2914845"/>
                  <a:pt x="9417695" y="2914845"/>
                </a:cubicBezTo>
                <a:cubicBezTo>
                  <a:pt x="9412295" y="2914845"/>
                  <a:pt x="9407911" y="2910397"/>
                  <a:pt x="9407911" y="2905059"/>
                </a:cubicBezTo>
                <a:cubicBezTo>
                  <a:pt x="9407911" y="2899720"/>
                  <a:pt x="9412295" y="2895335"/>
                  <a:pt x="9417695" y="2895335"/>
                </a:cubicBezTo>
                <a:close/>
                <a:moveTo>
                  <a:pt x="9649203" y="2654245"/>
                </a:moveTo>
                <a:cubicBezTo>
                  <a:pt x="9654540" y="2654245"/>
                  <a:pt x="9658923" y="2658701"/>
                  <a:pt x="9658923" y="2664040"/>
                </a:cubicBezTo>
                <a:cubicBezTo>
                  <a:pt x="9658923" y="2669378"/>
                  <a:pt x="9654540" y="2673789"/>
                  <a:pt x="9649203" y="2673789"/>
                </a:cubicBezTo>
                <a:cubicBezTo>
                  <a:pt x="9643866" y="2673789"/>
                  <a:pt x="9639483" y="2669441"/>
                  <a:pt x="9639483" y="2664040"/>
                </a:cubicBezTo>
                <a:cubicBezTo>
                  <a:pt x="9639483" y="2658634"/>
                  <a:pt x="9643803" y="2654245"/>
                  <a:pt x="9649203" y="2654245"/>
                </a:cubicBezTo>
                <a:close/>
                <a:moveTo>
                  <a:pt x="9890432" y="2654242"/>
                </a:moveTo>
                <a:cubicBezTo>
                  <a:pt x="9895768" y="2654242"/>
                  <a:pt x="9900152" y="2658696"/>
                  <a:pt x="9900152" y="2664035"/>
                </a:cubicBezTo>
                <a:cubicBezTo>
                  <a:pt x="9900152" y="2669373"/>
                  <a:pt x="9895832" y="2673789"/>
                  <a:pt x="9890432" y="2673789"/>
                </a:cubicBezTo>
                <a:cubicBezTo>
                  <a:pt x="9885031" y="2673789"/>
                  <a:pt x="9880648" y="2669441"/>
                  <a:pt x="9880648" y="2664035"/>
                </a:cubicBezTo>
                <a:cubicBezTo>
                  <a:pt x="9880648" y="2658634"/>
                  <a:pt x="9885031" y="2654242"/>
                  <a:pt x="9890432" y="2654242"/>
                </a:cubicBezTo>
                <a:close/>
                <a:moveTo>
                  <a:pt x="10131660" y="2654237"/>
                </a:moveTo>
                <a:cubicBezTo>
                  <a:pt x="10137060" y="2654237"/>
                  <a:pt x="10141444" y="2658692"/>
                  <a:pt x="10141444" y="2664031"/>
                </a:cubicBezTo>
                <a:cubicBezTo>
                  <a:pt x="10141444" y="2669368"/>
                  <a:pt x="10136997" y="2673784"/>
                  <a:pt x="10131660" y="2673784"/>
                </a:cubicBezTo>
                <a:cubicBezTo>
                  <a:pt x="10126323" y="2673784"/>
                  <a:pt x="10121940" y="2669435"/>
                  <a:pt x="10121940" y="2664031"/>
                </a:cubicBezTo>
                <a:cubicBezTo>
                  <a:pt x="10121940" y="2658629"/>
                  <a:pt x="10126260" y="2654237"/>
                  <a:pt x="10131660" y="2654237"/>
                </a:cubicBezTo>
                <a:close/>
                <a:moveTo>
                  <a:pt x="10372888" y="2654233"/>
                </a:moveTo>
                <a:cubicBezTo>
                  <a:pt x="10378288" y="2654233"/>
                  <a:pt x="10382673" y="2658687"/>
                  <a:pt x="10382673" y="2664026"/>
                </a:cubicBezTo>
                <a:cubicBezTo>
                  <a:pt x="10382673" y="2669363"/>
                  <a:pt x="10378225" y="2673778"/>
                  <a:pt x="10372888" y="2673778"/>
                </a:cubicBezTo>
                <a:cubicBezTo>
                  <a:pt x="10367552" y="2673778"/>
                  <a:pt x="10363168" y="2669430"/>
                  <a:pt x="10363168" y="2664026"/>
                </a:cubicBezTo>
                <a:cubicBezTo>
                  <a:pt x="10363168" y="2658625"/>
                  <a:pt x="10367488" y="2654233"/>
                  <a:pt x="10372888" y="2654233"/>
                </a:cubicBezTo>
                <a:close/>
                <a:moveTo>
                  <a:pt x="10614116" y="2654228"/>
                </a:moveTo>
                <a:cubicBezTo>
                  <a:pt x="10619516" y="2654228"/>
                  <a:pt x="10623901" y="2658682"/>
                  <a:pt x="10623901" y="2664020"/>
                </a:cubicBezTo>
                <a:cubicBezTo>
                  <a:pt x="10623901" y="2669359"/>
                  <a:pt x="10619454" y="2673772"/>
                  <a:pt x="10614116" y="2673772"/>
                </a:cubicBezTo>
                <a:cubicBezTo>
                  <a:pt x="10608780" y="2673772"/>
                  <a:pt x="10604396" y="2669426"/>
                  <a:pt x="10604396" y="2664020"/>
                </a:cubicBezTo>
                <a:cubicBezTo>
                  <a:pt x="10604396" y="2658620"/>
                  <a:pt x="10608716" y="2654228"/>
                  <a:pt x="10614116" y="2654228"/>
                </a:cubicBezTo>
                <a:close/>
                <a:moveTo>
                  <a:pt x="10855345" y="2654223"/>
                </a:moveTo>
                <a:cubicBezTo>
                  <a:pt x="10860682" y="2654223"/>
                  <a:pt x="10865065" y="2658677"/>
                  <a:pt x="10865065" y="2664015"/>
                </a:cubicBezTo>
                <a:cubicBezTo>
                  <a:pt x="10865065" y="2669354"/>
                  <a:pt x="10860682" y="2673766"/>
                  <a:pt x="10855345" y="2673766"/>
                </a:cubicBezTo>
                <a:cubicBezTo>
                  <a:pt x="10850008" y="2673766"/>
                  <a:pt x="10845625" y="2669421"/>
                  <a:pt x="10845625" y="2664015"/>
                </a:cubicBezTo>
                <a:cubicBezTo>
                  <a:pt x="10845625" y="2658616"/>
                  <a:pt x="10849945" y="2654223"/>
                  <a:pt x="10855345" y="2654223"/>
                </a:cubicBezTo>
                <a:close/>
                <a:moveTo>
                  <a:pt x="11096574" y="2654219"/>
                </a:moveTo>
                <a:cubicBezTo>
                  <a:pt x="11101910" y="2654219"/>
                  <a:pt x="11106294" y="2658673"/>
                  <a:pt x="11106294" y="2664011"/>
                </a:cubicBezTo>
                <a:cubicBezTo>
                  <a:pt x="11106294" y="2669350"/>
                  <a:pt x="11101974" y="2673761"/>
                  <a:pt x="11096574" y="2673761"/>
                </a:cubicBezTo>
                <a:cubicBezTo>
                  <a:pt x="11091174" y="2673761"/>
                  <a:pt x="11086790" y="2669416"/>
                  <a:pt x="11086790" y="2664011"/>
                </a:cubicBezTo>
                <a:cubicBezTo>
                  <a:pt x="11086790" y="2658611"/>
                  <a:pt x="11091174" y="2654219"/>
                  <a:pt x="11096574" y="2654219"/>
                </a:cubicBezTo>
                <a:close/>
                <a:moveTo>
                  <a:pt x="11337802" y="2654214"/>
                </a:moveTo>
                <a:cubicBezTo>
                  <a:pt x="11343202" y="2654214"/>
                  <a:pt x="11347587" y="2658668"/>
                  <a:pt x="11347587" y="2664006"/>
                </a:cubicBezTo>
                <a:cubicBezTo>
                  <a:pt x="11347587" y="2669345"/>
                  <a:pt x="11343139" y="2673755"/>
                  <a:pt x="11337802" y="2673755"/>
                </a:cubicBezTo>
                <a:cubicBezTo>
                  <a:pt x="11332466" y="2673755"/>
                  <a:pt x="11328082" y="2669411"/>
                  <a:pt x="11328082" y="2664006"/>
                </a:cubicBezTo>
                <a:cubicBezTo>
                  <a:pt x="11328082" y="2658607"/>
                  <a:pt x="11332402" y="2654214"/>
                  <a:pt x="11337802" y="2654214"/>
                </a:cubicBezTo>
                <a:close/>
                <a:moveTo>
                  <a:pt x="11579030" y="2654210"/>
                </a:moveTo>
                <a:cubicBezTo>
                  <a:pt x="11584430" y="2654210"/>
                  <a:pt x="11588815" y="2658664"/>
                  <a:pt x="11588815" y="2664001"/>
                </a:cubicBezTo>
                <a:cubicBezTo>
                  <a:pt x="11588815" y="2669341"/>
                  <a:pt x="11584367" y="2673750"/>
                  <a:pt x="11579030" y="2673750"/>
                </a:cubicBezTo>
                <a:cubicBezTo>
                  <a:pt x="11573694" y="2673750"/>
                  <a:pt x="11569310" y="2669407"/>
                  <a:pt x="11569310" y="2664001"/>
                </a:cubicBezTo>
                <a:cubicBezTo>
                  <a:pt x="11569310" y="2658602"/>
                  <a:pt x="11573630" y="2654210"/>
                  <a:pt x="11579030" y="2654210"/>
                </a:cubicBezTo>
                <a:close/>
                <a:moveTo>
                  <a:pt x="11820259" y="2654205"/>
                </a:moveTo>
                <a:cubicBezTo>
                  <a:pt x="11825659" y="2654205"/>
                  <a:pt x="11830043" y="2658659"/>
                  <a:pt x="11830043" y="2663996"/>
                </a:cubicBezTo>
                <a:cubicBezTo>
                  <a:pt x="11830043" y="2669336"/>
                  <a:pt x="11825596" y="2673744"/>
                  <a:pt x="11820259" y="2673744"/>
                </a:cubicBezTo>
                <a:cubicBezTo>
                  <a:pt x="11814922" y="2673744"/>
                  <a:pt x="11810539" y="2669402"/>
                  <a:pt x="11810539" y="2663996"/>
                </a:cubicBezTo>
                <a:cubicBezTo>
                  <a:pt x="11810539" y="2658596"/>
                  <a:pt x="11814859" y="2654205"/>
                  <a:pt x="11820259" y="2654205"/>
                </a:cubicBezTo>
                <a:close/>
                <a:moveTo>
                  <a:pt x="9722" y="2654200"/>
                </a:moveTo>
                <a:cubicBezTo>
                  <a:pt x="15121" y="2654200"/>
                  <a:pt x="19505" y="2658653"/>
                  <a:pt x="19505" y="2663992"/>
                </a:cubicBezTo>
                <a:cubicBezTo>
                  <a:pt x="19505" y="2669331"/>
                  <a:pt x="15058" y="2673739"/>
                  <a:pt x="9722" y="2673739"/>
                </a:cubicBezTo>
                <a:cubicBezTo>
                  <a:pt x="4386" y="2673739"/>
                  <a:pt x="2" y="2669398"/>
                  <a:pt x="2" y="2663992"/>
                </a:cubicBezTo>
                <a:cubicBezTo>
                  <a:pt x="2" y="2658591"/>
                  <a:pt x="4322" y="2654200"/>
                  <a:pt x="9722" y="2654200"/>
                </a:cubicBezTo>
                <a:close/>
                <a:moveTo>
                  <a:pt x="251005" y="2654195"/>
                </a:moveTo>
                <a:cubicBezTo>
                  <a:pt x="256405" y="2654195"/>
                  <a:pt x="260789" y="2658648"/>
                  <a:pt x="260789" y="2663987"/>
                </a:cubicBezTo>
                <a:cubicBezTo>
                  <a:pt x="260789" y="2669326"/>
                  <a:pt x="256342" y="2673734"/>
                  <a:pt x="251005" y="2673734"/>
                </a:cubicBezTo>
                <a:cubicBezTo>
                  <a:pt x="245669" y="2673734"/>
                  <a:pt x="241285" y="2669393"/>
                  <a:pt x="241285" y="2663987"/>
                </a:cubicBezTo>
                <a:cubicBezTo>
                  <a:pt x="241285" y="2658586"/>
                  <a:pt x="245605" y="2654195"/>
                  <a:pt x="251005" y="2654195"/>
                </a:cubicBezTo>
                <a:close/>
                <a:moveTo>
                  <a:pt x="492224" y="2654191"/>
                </a:moveTo>
                <a:cubicBezTo>
                  <a:pt x="497560" y="2654191"/>
                  <a:pt x="501944" y="2658644"/>
                  <a:pt x="501944" y="2663983"/>
                </a:cubicBezTo>
                <a:cubicBezTo>
                  <a:pt x="501944" y="2669321"/>
                  <a:pt x="497624" y="2673729"/>
                  <a:pt x="492224" y="2673729"/>
                </a:cubicBezTo>
                <a:cubicBezTo>
                  <a:pt x="486824" y="2673729"/>
                  <a:pt x="482441" y="2669389"/>
                  <a:pt x="482441" y="2663983"/>
                </a:cubicBezTo>
                <a:cubicBezTo>
                  <a:pt x="482441" y="2658581"/>
                  <a:pt x="486824" y="2654191"/>
                  <a:pt x="492224" y="2654191"/>
                </a:cubicBezTo>
                <a:close/>
                <a:moveTo>
                  <a:pt x="733445" y="2654186"/>
                </a:moveTo>
                <a:cubicBezTo>
                  <a:pt x="738781" y="2654186"/>
                  <a:pt x="743165" y="2658639"/>
                  <a:pt x="743165" y="2663978"/>
                </a:cubicBezTo>
                <a:cubicBezTo>
                  <a:pt x="743165" y="2669315"/>
                  <a:pt x="738845" y="2673725"/>
                  <a:pt x="733445" y="2673725"/>
                </a:cubicBezTo>
                <a:cubicBezTo>
                  <a:pt x="728045" y="2673725"/>
                  <a:pt x="723661" y="2669384"/>
                  <a:pt x="723661" y="2663978"/>
                </a:cubicBezTo>
                <a:cubicBezTo>
                  <a:pt x="723661" y="2658577"/>
                  <a:pt x="728045" y="2654186"/>
                  <a:pt x="733445" y="2654186"/>
                </a:cubicBezTo>
                <a:close/>
                <a:moveTo>
                  <a:pt x="974665" y="2654182"/>
                </a:moveTo>
                <a:cubicBezTo>
                  <a:pt x="980065" y="2654182"/>
                  <a:pt x="984449" y="2658634"/>
                  <a:pt x="984449" y="2663974"/>
                </a:cubicBezTo>
                <a:cubicBezTo>
                  <a:pt x="984449" y="2669311"/>
                  <a:pt x="980002" y="2673720"/>
                  <a:pt x="974665" y="2673720"/>
                </a:cubicBezTo>
                <a:cubicBezTo>
                  <a:pt x="969329" y="2673720"/>
                  <a:pt x="964945" y="2669378"/>
                  <a:pt x="964945" y="2663974"/>
                </a:cubicBezTo>
                <a:cubicBezTo>
                  <a:pt x="964945" y="2658572"/>
                  <a:pt x="969265" y="2654182"/>
                  <a:pt x="974665" y="2654182"/>
                </a:cubicBezTo>
                <a:close/>
                <a:moveTo>
                  <a:pt x="1215885" y="2654177"/>
                </a:moveTo>
                <a:cubicBezTo>
                  <a:pt x="1221285" y="2654177"/>
                  <a:pt x="1225669" y="2658629"/>
                  <a:pt x="1225669" y="2663969"/>
                </a:cubicBezTo>
                <a:cubicBezTo>
                  <a:pt x="1225669" y="2669306"/>
                  <a:pt x="1221222" y="2673715"/>
                  <a:pt x="1215885" y="2673715"/>
                </a:cubicBezTo>
                <a:cubicBezTo>
                  <a:pt x="1210549" y="2673715"/>
                  <a:pt x="1206165" y="2669373"/>
                  <a:pt x="1206165" y="2663969"/>
                </a:cubicBezTo>
                <a:cubicBezTo>
                  <a:pt x="1206165" y="2658568"/>
                  <a:pt x="1210485" y="2654177"/>
                  <a:pt x="1215885" y="2654177"/>
                </a:cubicBezTo>
                <a:close/>
                <a:moveTo>
                  <a:pt x="1457107" y="2654173"/>
                </a:moveTo>
                <a:cubicBezTo>
                  <a:pt x="1462443" y="2654173"/>
                  <a:pt x="1466827" y="2658625"/>
                  <a:pt x="1466827" y="2663964"/>
                </a:cubicBezTo>
                <a:cubicBezTo>
                  <a:pt x="1466827" y="2669302"/>
                  <a:pt x="1462507" y="2673709"/>
                  <a:pt x="1457107" y="2673709"/>
                </a:cubicBezTo>
                <a:cubicBezTo>
                  <a:pt x="1451707" y="2673709"/>
                  <a:pt x="1447323" y="2669368"/>
                  <a:pt x="1447323" y="2663964"/>
                </a:cubicBezTo>
                <a:cubicBezTo>
                  <a:pt x="1447323" y="2658563"/>
                  <a:pt x="1451707" y="2654173"/>
                  <a:pt x="1457107" y="2654173"/>
                </a:cubicBezTo>
                <a:close/>
                <a:moveTo>
                  <a:pt x="1698332" y="2654167"/>
                </a:moveTo>
                <a:cubicBezTo>
                  <a:pt x="1703732" y="2654167"/>
                  <a:pt x="1708117" y="2658620"/>
                  <a:pt x="1708117" y="2663959"/>
                </a:cubicBezTo>
                <a:cubicBezTo>
                  <a:pt x="1708117" y="2669297"/>
                  <a:pt x="1703732" y="2673704"/>
                  <a:pt x="1698332" y="2673704"/>
                </a:cubicBezTo>
                <a:cubicBezTo>
                  <a:pt x="1692930" y="2673704"/>
                  <a:pt x="1688546" y="2669363"/>
                  <a:pt x="1688546" y="2663959"/>
                </a:cubicBezTo>
                <a:cubicBezTo>
                  <a:pt x="1688546" y="2658559"/>
                  <a:pt x="1692930" y="2654167"/>
                  <a:pt x="1698332" y="2654167"/>
                </a:cubicBezTo>
                <a:close/>
                <a:moveTo>
                  <a:pt x="1939580" y="2654163"/>
                </a:moveTo>
                <a:cubicBezTo>
                  <a:pt x="1944980" y="2654163"/>
                  <a:pt x="1949364" y="2658616"/>
                  <a:pt x="1949364" y="2663954"/>
                </a:cubicBezTo>
                <a:cubicBezTo>
                  <a:pt x="1949364" y="2669293"/>
                  <a:pt x="1944920" y="2673698"/>
                  <a:pt x="1939580" y="2673698"/>
                </a:cubicBezTo>
                <a:cubicBezTo>
                  <a:pt x="1934245" y="2673698"/>
                  <a:pt x="1929860" y="2669359"/>
                  <a:pt x="1929860" y="2663954"/>
                </a:cubicBezTo>
                <a:cubicBezTo>
                  <a:pt x="1929860" y="2658554"/>
                  <a:pt x="1934181" y="2654163"/>
                  <a:pt x="1939580" y="2654163"/>
                </a:cubicBezTo>
                <a:close/>
                <a:moveTo>
                  <a:pt x="2180788" y="2654158"/>
                </a:moveTo>
                <a:cubicBezTo>
                  <a:pt x="2186189" y="2654158"/>
                  <a:pt x="2190580" y="2658611"/>
                  <a:pt x="2190580" y="2663948"/>
                </a:cubicBezTo>
                <a:cubicBezTo>
                  <a:pt x="2190580" y="2669288"/>
                  <a:pt x="2186136" y="2673693"/>
                  <a:pt x="2180788" y="2673693"/>
                </a:cubicBezTo>
                <a:cubicBezTo>
                  <a:pt x="2175475" y="2673693"/>
                  <a:pt x="2171083" y="2669354"/>
                  <a:pt x="2171083" y="2663948"/>
                </a:cubicBezTo>
                <a:cubicBezTo>
                  <a:pt x="2171083" y="2658549"/>
                  <a:pt x="2175412" y="2654158"/>
                  <a:pt x="2180788" y="2654158"/>
                </a:cubicBezTo>
                <a:close/>
                <a:moveTo>
                  <a:pt x="2422037" y="2654154"/>
                </a:moveTo>
                <a:cubicBezTo>
                  <a:pt x="2427371" y="2654154"/>
                  <a:pt x="2431753" y="2658607"/>
                  <a:pt x="2431753" y="2663944"/>
                </a:cubicBezTo>
                <a:cubicBezTo>
                  <a:pt x="2431753" y="2669283"/>
                  <a:pt x="2427435" y="2673687"/>
                  <a:pt x="2422037" y="2673687"/>
                </a:cubicBezTo>
                <a:cubicBezTo>
                  <a:pt x="2416639" y="2673687"/>
                  <a:pt x="2412257" y="2669350"/>
                  <a:pt x="2412257" y="2663944"/>
                </a:cubicBezTo>
                <a:cubicBezTo>
                  <a:pt x="2412257" y="2658544"/>
                  <a:pt x="2416639" y="2654154"/>
                  <a:pt x="2422037" y="2654154"/>
                </a:cubicBezTo>
                <a:close/>
                <a:moveTo>
                  <a:pt x="2663275" y="2654149"/>
                </a:moveTo>
                <a:cubicBezTo>
                  <a:pt x="2668611" y="2654149"/>
                  <a:pt x="2672998" y="2658602"/>
                  <a:pt x="2672998" y="2663939"/>
                </a:cubicBezTo>
                <a:cubicBezTo>
                  <a:pt x="2672998" y="2669278"/>
                  <a:pt x="2668675" y="2673681"/>
                  <a:pt x="2663275" y="2673681"/>
                </a:cubicBezTo>
                <a:cubicBezTo>
                  <a:pt x="2657875" y="2673681"/>
                  <a:pt x="2653492" y="2669345"/>
                  <a:pt x="2653492" y="2663939"/>
                </a:cubicBezTo>
                <a:cubicBezTo>
                  <a:pt x="2653492" y="2658539"/>
                  <a:pt x="2657875" y="2654149"/>
                  <a:pt x="2663275" y="2654149"/>
                </a:cubicBezTo>
                <a:close/>
                <a:moveTo>
                  <a:pt x="2904572" y="2654145"/>
                </a:moveTo>
                <a:cubicBezTo>
                  <a:pt x="2909971" y="2654145"/>
                  <a:pt x="2914354" y="2658596"/>
                  <a:pt x="2914354" y="2663935"/>
                </a:cubicBezTo>
                <a:cubicBezTo>
                  <a:pt x="2914354" y="2669274"/>
                  <a:pt x="2909971" y="2673677"/>
                  <a:pt x="2904572" y="2673677"/>
                </a:cubicBezTo>
                <a:cubicBezTo>
                  <a:pt x="2899173" y="2673677"/>
                  <a:pt x="2894790" y="2669341"/>
                  <a:pt x="2894790" y="2663935"/>
                </a:cubicBezTo>
                <a:cubicBezTo>
                  <a:pt x="2894790" y="2658533"/>
                  <a:pt x="2899173" y="2654145"/>
                  <a:pt x="2904572" y="2654145"/>
                </a:cubicBezTo>
                <a:close/>
                <a:moveTo>
                  <a:pt x="3145750" y="2654140"/>
                </a:moveTo>
                <a:cubicBezTo>
                  <a:pt x="3151149" y="2654140"/>
                  <a:pt x="3155532" y="2658591"/>
                  <a:pt x="3155532" y="2663930"/>
                </a:cubicBezTo>
                <a:cubicBezTo>
                  <a:pt x="3155532" y="2669269"/>
                  <a:pt x="3151086" y="2673672"/>
                  <a:pt x="3145750" y="2673672"/>
                </a:cubicBezTo>
                <a:cubicBezTo>
                  <a:pt x="3140415" y="2673672"/>
                  <a:pt x="3136032" y="2669336"/>
                  <a:pt x="3136032" y="2663930"/>
                </a:cubicBezTo>
                <a:cubicBezTo>
                  <a:pt x="3136032" y="2658529"/>
                  <a:pt x="3140351" y="2654140"/>
                  <a:pt x="3145750" y="2654140"/>
                </a:cubicBezTo>
                <a:close/>
                <a:moveTo>
                  <a:pt x="3386958" y="2654135"/>
                </a:moveTo>
                <a:cubicBezTo>
                  <a:pt x="3392358" y="2654135"/>
                  <a:pt x="3396743" y="2658586"/>
                  <a:pt x="3396743" y="2663926"/>
                </a:cubicBezTo>
                <a:cubicBezTo>
                  <a:pt x="3396743" y="2669264"/>
                  <a:pt x="3392296" y="2673668"/>
                  <a:pt x="3386958" y="2673668"/>
                </a:cubicBezTo>
                <a:cubicBezTo>
                  <a:pt x="3381621" y="2673668"/>
                  <a:pt x="3377235" y="2669331"/>
                  <a:pt x="3377235" y="2663926"/>
                </a:cubicBezTo>
                <a:cubicBezTo>
                  <a:pt x="3377235" y="2658524"/>
                  <a:pt x="3381556" y="2654135"/>
                  <a:pt x="3386958" y="2654135"/>
                </a:cubicBezTo>
                <a:close/>
                <a:moveTo>
                  <a:pt x="3628212" y="2654130"/>
                </a:moveTo>
                <a:cubicBezTo>
                  <a:pt x="3633528" y="2654130"/>
                  <a:pt x="3637936" y="2658581"/>
                  <a:pt x="3637936" y="2663921"/>
                </a:cubicBezTo>
                <a:cubicBezTo>
                  <a:pt x="3637936" y="2669258"/>
                  <a:pt x="3633592" y="2673663"/>
                  <a:pt x="3628212" y="2673663"/>
                </a:cubicBezTo>
                <a:cubicBezTo>
                  <a:pt x="3622814" y="2673663"/>
                  <a:pt x="3618430" y="2669326"/>
                  <a:pt x="3618430" y="2663921"/>
                </a:cubicBezTo>
                <a:cubicBezTo>
                  <a:pt x="3618430" y="2658520"/>
                  <a:pt x="3622814" y="2654130"/>
                  <a:pt x="3628212" y="2654130"/>
                </a:cubicBezTo>
                <a:close/>
                <a:moveTo>
                  <a:pt x="3869430" y="2654126"/>
                </a:moveTo>
                <a:cubicBezTo>
                  <a:pt x="3874763" y="2654126"/>
                  <a:pt x="3879147" y="2658577"/>
                  <a:pt x="3879147" y="2663916"/>
                </a:cubicBezTo>
                <a:cubicBezTo>
                  <a:pt x="3879147" y="2669254"/>
                  <a:pt x="3874828" y="2673657"/>
                  <a:pt x="3869430" y="2673657"/>
                </a:cubicBezTo>
                <a:cubicBezTo>
                  <a:pt x="3864030" y="2673657"/>
                  <a:pt x="3859647" y="2669321"/>
                  <a:pt x="3859647" y="2663916"/>
                </a:cubicBezTo>
                <a:cubicBezTo>
                  <a:pt x="3859647" y="2658515"/>
                  <a:pt x="3864030" y="2654126"/>
                  <a:pt x="3869430" y="2654126"/>
                </a:cubicBezTo>
                <a:close/>
                <a:moveTo>
                  <a:pt x="4110581" y="2654121"/>
                </a:moveTo>
                <a:cubicBezTo>
                  <a:pt x="4115984" y="2654121"/>
                  <a:pt x="4120362" y="2658572"/>
                  <a:pt x="4120362" y="2663911"/>
                </a:cubicBezTo>
                <a:cubicBezTo>
                  <a:pt x="4120362" y="2669249"/>
                  <a:pt x="4115984" y="2673652"/>
                  <a:pt x="4110581" y="2673652"/>
                </a:cubicBezTo>
                <a:cubicBezTo>
                  <a:pt x="4105180" y="2673652"/>
                  <a:pt x="4100799" y="2669315"/>
                  <a:pt x="4100799" y="2663911"/>
                </a:cubicBezTo>
                <a:cubicBezTo>
                  <a:pt x="4100799" y="2658511"/>
                  <a:pt x="4105180" y="2654121"/>
                  <a:pt x="4110581" y="2654121"/>
                </a:cubicBezTo>
                <a:close/>
                <a:moveTo>
                  <a:pt x="4351806" y="2654117"/>
                </a:moveTo>
                <a:cubicBezTo>
                  <a:pt x="4357195" y="2654117"/>
                  <a:pt x="4361580" y="2658568"/>
                  <a:pt x="4361580" y="2663907"/>
                </a:cubicBezTo>
                <a:cubicBezTo>
                  <a:pt x="4361580" y="2669245"/>
                  <a:pt x="4357195" y="2673646"/>
                  <a:pt x="4351806" y="2673646"/>
                </a:cubicBezTo>
                <a:cubicBezTo>
                  <a:pt x="4346397" y="2673646"/>
                  <a:pt x="4342006" y="2669311"/>
                  <a:pt x="4342006" y="2663907"/>
                </a:cubicBezTo>
                <a:cubicBezTo>
                  <a:pt x="4342006" y="2658506"/>
                  <a:pt x="4346397" y="2654117"/>
                  <a:pt x="4351806" y="2654117"/>
                </a:cubicBezTo>
                <a:close/>
                <a:moveTo>
                  <a:pt x="4593017" y="2654112"/>
                </a:moveTo>
                <a:cubicBezTo>
                  <a:pt x="4598416" y="2654112"/>
                  <a:pt x="4602795" y="2658563"/>
                  <a:pt x="4602795" y="2663902"/>
                </a:cubicBezTo>
                <a:cubicBezTo>
                  <a:pt x="4602795" y="2669240"/>
                  <a:pt x="4598353" y="2673641"/>
                  <a:pt x="4593017" y="2673641"/>
                </a:cubicBezTo>
                <a:cubicBezTo>
                  <a:pt x="4587686" y="2673641"/>
                  <a:pt x="4583304" y="2669306"/>
                  <a:pt x="4583304" y="2663902"/>
                </a:cubicBezTo>
                <a:cubicBezTo>
                  <a:pt x="4583304" y="2658501"/>
                  <a:pt x="4587622" y="2654112"/>
                  <a:pt x="4593017" y="2654112"/>
                </a:cubicBezTo>
                <a:close/>
                <a:moveTo>
                  <a:pt x="4834252" y="2654108"/>
                </a:moveTo>
                <a:cubicBezTo>
                  <a:pt x="4839658" y="2654108"/>
                  <a:pt x="4844040" y="2658559"/>
                  <a:pt x="4844040" y="2663897"/>
                </a:cubicBezTo>
                <a:cubicBezTo>
                  <a:pt x="4844040" y="2669235"/>
                  <a:pt x="4839595" y="2673635"/>
                  <a:pt x="4834252" y="2673635"/>
                </a:cubicBezTo>
                <a:cubicBezTo>
                  <a:pt x="4828915" y="2673635"/>
                  <a:pt x="4824534" y="2669302"/>
                  <a:pt x="4824534" y="2663897"/>
                </a:cubicBezTo>
                <a:cubicBezTo>
                  <a:pt x="4824534" y="2658496"/>
                  <a:pt x="4828851" y="2654108"/>
                  <a:pt x="4834252" y="2654108"/>
                </a:cubicBezTo>
                <a:close/>
                <a:moveTo>
                  <a:pt x="5075485" y="2654103"/>
                </a:moveTo>
                <a:cubicBezTo>
                  <a:pt x="5080819" y="2654103"/>
                  <a:pt x="5085202" y="2658554"/>
                  <a:pt x="5085202" y="2663891"/>
                </a:cubicBezTo>
                <a:cubicBezTo>
                  <a:pt x="5085202" y="2669230"/>
                  <a:pt x="5080883" y="2673630"/>
                  <a:pt x="5075485" y="2673630"/>
                </a:cubicBezTo>
                <a:cubicBezTo>
                  <a:pt x="5070087" y="2673630"/>
                  <a:pt x="5065705" y="2669297"/>
                  <a:pt x="5065705" y="2663891"/>
                </a:cubicBezTo>
                <a:cubicBezTo>
                  <a:pt x="5065705" y="2658492"/>
                  <a:pt x="5070087" y="2654103"/>
                  <a:pt x="5075485" y="2654103"/>
                </a:cubicBezTo>
                <a:close/>
                <a:moveTo>
                  <a:pt x="5316710" y="2654098"/>
                </a:moveTo>
                <a:cubicBezTo>
                  <a:pt x="5322044" y="2654098"/>
                  <a:pt x="5326429" y="2658549"/>
                  <a:pt x="5326429" y="2663887"/>
                </a:cubicBezTo>
                <a:cubicBezTo>
                  <a:pt x="5326429" y="2669226"/>
                  <a:pt x="5322105" y="2673624"/>
                  <a:pt x="5316710" y="2673624"/>
                </a:cubicBezTo>
                <a:cubicBezTo>
                  <a:pt x="5311314" y="2673624"/>
                  <a:pt x="5306924" y="2669293"/>
                  <a:pt x="5306924" y="2663887"/>
                </a:cubicBezTo>
                <a:cubicBezTo>
                  <a:pt x="5306924" y="2658487"/>
                  <a:pt x="5311314" y="2654098"/>
                  <a:pt x="5316710" y="2654098"/>
                </a:cubicBezTo>
                <a:close/>
                <a:moveTo>
                  <a:pt x="5557991" y="2654093"/>
                </a:moveTo>
                <a:cubicBezTo>
                  <a:pt x="5563391" y="2654093"/>
                  <a:pt x="5567774" y="2658544"/>
                  <a:pt x="5567774" y="2663882"/>
                </a:cubicBezTo>
                <a:cubicBezTo>
                  <a:pt x="5567774" y="2669221"/>
                  <a:pt x="5563391" y="2673619"/>
                  <a:pt x="5557991" y="2673619"/>
                </a:cubicBezTo>
                <a:cubicBezTo>
                  <a:pt x="5552592" y="2673619"/>
                  <a:pt x="5548208" y="2669288"/>
                  <a:pt x="5548208" y="2663882"/>
                </a:cubicBezTo>
                <a:cubicBezTo>
                  <a:pt x="5548208" y="2658483"/>
                  <a:pt x="5552592" y="2654093"/>
                  <a:pt x="5557991" y="2654093"/>
                </a:cubicBezTo>
                <a:close/>
                <a:moveTo>
                  <a:pt x="5799205" y="2654089"/>
                </a:moveTo>
                <a:cubicBezTo>
                  <a:pt x="5804606" y="2654089"/>
                  <a:pt x="5808989" y="2658539"/>
                  <a:pt x="5808989" y="2663878"/>
                </a:cubicBezTo>
                <a:cubicBezTo>
                  <a:pt x="5808989" y="2669217"/>
                  <a:pt x="5804542" y="2673613"/>
                  <a:pt x="5799205" y="2673613"/>
                </a:cubicBezTo>
                <a:cubicBezTo>
                  <a:pt x="5793870" y="2673613"/>
                  <a:pt x="5789486" y="2669283"/>
                  <a:pt x="5789486" y="2663878"/>
                </a:cubicBezTo>
                <a:cubicBezTo>
                  <a:pt x="5789486" y="2658478"/>
                  <a:pt x="5793806" y="2654089"/>
                  <a:pt x="5799205" y="2654089"/>
                </a:cubicBezTo>
                <a:close/>
                <a:moveTo>
                  <a:pt x="6040432" y="2654084"/>
                </a:moveTo>
                <a:cubicBezTo>
                  <a:pt x="6045832" y="2654084"/>
                  <a:pt x="6050216" y="2658533"/>
                  <a:pt x="6050216" y="2663873"/>
                </a:cubicBezTo>
                <a:cubicBezTo>
                  <a:pt x="6050216" y="2669212"/>
                  <a:pt x="6045769" y="2673608"/>
                  <a:pt x="6040432" y="2673608"/>
                </a:cubicBezTo>
                <a:cubicBezTo>
                  <a:pt x="6035095" y="2673608"/>
                  <a:pt x="6030712" y="2669278"/>
                  <a:pt x="6030712" y="2663873"/>
                </a:cubicBezTo>
                <a:cubicBezTo>
                  <a:pt x="6030712" y="2658472"/>
                  <a:pt x="6035032" y="2654084"/>
                  <a:pt x="6040432" y="2654084"/>
                </a:cubicBezTo>
                <a:close/>
                <a:moveTo>
                  <a:pt x="6281661" y="2654079"/>
                </a:moveTo>
                <a:cubicBezTo>
                  <a:pt x="6286997" y="2654079"/>
                  <a:pt x="6291381" y="2658529"/>
                  <a:pt x="6291381" y="2663868"/>
                </a:cubicBezTo>
                <a:cubicBezTo>
                  <a:pt x="6291381" y="2669206"/>
                  <a:pt x="6287061" y="2673603"/>
                  <a:pt x="6281661" y="2673603"/>
                </a:cubicBezTo>
                <a:cubicBezTo>
                  <a:pt x="6276261" y="2673603"/>
                  <a:pt x="6271877" y="2669274"/>
                  <a:pt x="6271877" y="2663868"/>
                </a:cubicBezTo>
                <a:cubicBezTo>
                  <a:pt x="6271877" y="2658467"/>
                  <a:pt x="6276261" y="2654079"/>
                  <a:pt x="6281661" y="2654079"/>
                </a:cubicBezTo>
                <a:close/>
                <a:moveTo>
                  <a:pt x="6522889" y="2654075"/>
                </a:moveTo>
                <a:cubicBezTo>
                  <a:pt x="6528225" y="2654075"/>
                  <a:pt x="6532610" y="2658524"/>
                  <a:pt x="6532610" y="2663863"/>
                </a:cubicBezTo>
                <a:cubicBezTo>
                  <a:pt x="6532610" y="2669201"/>
                  <a:pt x="6528289" y="2673597"/>
                  <a:pt x="6522889" y="2673597"/>
                </a:cubicBezTo>
                <a:cubicBezTo>
                  <a:pt x="6517489" y="2673597"/>
                  <a:pt x="6513105" y="2669269"/>
                  <a:pt x="6513105" y="2663863"/>
                </a:cubicBezTo>
                <a:cubicBezTo>
                  <a:pt x="6513105" y="2658463"/>
                  <a:pt x="6517489" y="2654075"/>
                  <a:pt x="6522889" y="2654075"/>
                </a:cubicBezTo>
                <a:close/>
                <a:moveTo>
                  <a:pt x="6764118" y="2654070"/>
                </a:moveTo>
                <a:cubicBezTo>
                  <a:pt x="6769518" y="2654070"/>
                  <a:pt x="6773902" y="2658520"/>
                  <a:pt x="6773902" y="2663859"/>
                </a:cubicBezTo>
                <a:cubicBezTo>
                  <a:pt x="6773902" y="2669197"/>
                  <a:pt x="6769518" y="2673591"/>
                  <a:pt x="6764118" y="2673591"/>
                </a:cubicBezTo>
                <a:cubicBezTo>
                  <a:pt x="6758718" y="2673591"/>
                  <a:pt x="6754335" y="2669264"/>
                  <a:pt x="6754335" y="2663859"/>
                </a:cubicBezTo>
                <a:cubicBezTo>
                  <a:pt x="6754335" y="2658458"/>
                  <a:pt x="6758718" y="2654070"/>
                  <a:pt x="6764118" y="2654070"/>
                </a:cubicBezTo>
                <a:close/>
                <a:moveTo>
                  <a:pt x="7005346" y="2654066"/>
                </a:moveTo>
                <a:cubicBezTo>
                  <a:pt x="7010746" y="2654066"/>
                  <a:pt x="7015130" y="2658515"/>
                  <a:pt x="7015130" y="2663854"/>
                </a:cubicBezTo>
                <a:cubicBezTo>
                  <a:pt x="7015130" y="2669192"/>
                  <a:pt x="7010683" y="2673585"/>
                  <a:pt x="7005346" y="2673585"/>
                </a:cubicBezTo>
                <a:cubicBezTo>
                  <a:pt x="7000009" y="2673585"/>
                  <a:pt x="6995626" y="2669258"/>
                  <a:pt x="6995626" y="2663854"/>
                </a:cubicBezTo>
                <a:cubicBezTo>
                  <a:pt x="6995626" y="2658453"/>
                  <a:pt x="6999946" y="2654066"/>
                  <a:pt x="7005346" y="2654066"/>
                </a:cubicBezTo>
                <a:close/>
                <a:moveTo>
                  <a:pt x="7246575" y="2654061"/>
                </a:moveTo>
                <a:cubicBezTo>
                  <a:pt x="7251975" y="2654061"/>
                  <a:pt x="7256359" y="2658511"/>
                  <a:pt x="7256359" y="2663850"/>
                </a:cubicBezTo>
                <a:cubicBezTo>
                  <a:pt x="7256359" y="2669187"/>
                  <a:pt x="7251912" y="2673580"/>
                  <a:pt x="7246575" y="2673580"/>
                </a:cubicBezTo>
                <a:cubicBezTo>
                  <a:pt x="7241238" y="2673580"/>
                  <a:pt x="7236855" y="2669254"/>
                  <a:pt x="7236855" y="2663850"/>
                </a:cubicBezTo>
                <a:cubicBezTo>
                  <a:pt x="7236855" y="2658448"/>
                  <a:pt x="7241175" y="2654061"/>
                  <a:pt x="7246575" y="2654061"/>
                </a:cubicBezTo>
                <a:close/>
                <a:moveTo>
                  <a:pt x="7487803" y="2654056"/>
                </a:moveTo>
                <a:cubicBezTo>
                  <a:pt x="7493139" y="2654056"/>
                  <a:pt x="7497524" y="2658506"/>
                  <a:pt x="7497524" y="2663845"/>
                </a:cubicBezTo>
                <a:cubicBezTo>
                  <a:pt x="7497524" y="2669182"/>
                  <a:pt x="7493203" y="2673574"/>
                  <a:pt x="7487803" y="2673574"/>
                </a:cubicBezTo>
                <a:cubicBezTo>
                  <a:pt x="7482403" y="2673574"/>
                  <a:pt x="7478019" y="2669249"/>
                  <a:pt x="7478019" y="2663845"/>
                </a:cubicBezTo>
                <a:cubicBezTo>
                  <a:pt x="7478019" y="2658444"/>
                  <a:pt x="7482403" y="2654056"/>
                  <a:pt x="7487803" y="2654056"/>
                </a:cubicBezTo>
                <a:close/>
                <a:moveTo>
                  <a:pt x="7729032" y="2654051"/>
                </a:moveTo>
                <a:cubicBezTo>
                  <a:pt x="7734369" y="2654051"/>
                  <a:pt x="7738753" y="2658501"/>
                  <a:pt x="7738753" y="2663839"/>
                </a:cubicBezTo>
                <a:cubicBezTo>
                  <a:pt x="7738753" y="2669178"/>
                  <a:pt x="7734432" y="2673569"/>
                  <a:pt x="7729032" y="2673569"/>
                </a:cubicBezTo>
                <a:cubicBezTo>
                  <a:pt x="7723632" y="2673569"/>
                  <a:pt x="7719249" y="2669245"/>
                  <a:pt x="7719249" y="2663839"/>
                </a:cubicBezTo>
                <a:cubicBezTo>
                  <a:pt x="7719249" y="2658439"/>
                  <a:pt x="7723632" y="2654051"/>
                  <a:pt x="7729032" y="2654051"/>
                </a:cubicBezTo>
                <a:close/>
                <a:moveTo>
                  <a:pt x="7970260" y="2654047"/>
                </a:moveTo>
                <a:cubicBezTo>
                  <a:pt x="7975661" y="2654047"/>
                  <a:pt x="7980044" y="2658496"/>
                  <a:pt x="7980044" y="2663834"/>
                </a:cubicBezTo>
                <a:cubicBezTo>
                  <a:pt x="7980044" y="2669173"/>
                  <a:pt x="7975661" y="2673563"/>
                  <a:pt x="7970260" y="2673563"/>
                </a:cubicBezTo>
                <a:cubicBezTo>
                  <a:pt x="7964860" y="2673563"/>
                  <a:pt x="7960477" y="2669240"/>
                  <a:pt x="7960477" y="2663834"/>
                </a:cubicBezTo>
                <a:cubicBezTo>
                  <a:pt x="7960477" y="2658435"/>
                  <a:pt x="7964860" y="2654047"/>
                  <a:pt x="7970260" y="2654047"/>
                </a:cubicBezTo>
                <a:close/>
                <a:moveTo>
                  <a:pt x="8211553" y="2654042"/>
                </a:moveTo>
                <a:cubicBezTo>
                  <a:pt x="8216889" y="2654042"/>
                  <a:pt x="8221273" y="2658492"/>
                  <a:pt x="8221273" y="2663830"/>
                </a:cubicBezTo>
                <a:cubicBezTo>
                  <a:pt x="8221273" y="2669169"/>
                  <a:pt x="8216953" y="2673558"/>
                  <a:pt x="8211553" y="2673558"/>
                </a:cubicBezTo>
                <a:cubicBezTo>
                  <a:pt x="8206152" y="2673558"/>
                  <a:pt x="8201769" y="2669235"/>
                  <a:pt x="8201769" y="2663830"/>
                </a:cubicBezTo>
                <a:cubicBezTo>
                  <a:pt x="8201769" y="2658430"/>
                  <a:pt x="8206152" y="2654042"/>
                  <a:pt x="8211553" y="2654042"/>
                </a:cubicBezTo>
                <a:close/>
                <a:moveTo>
                  <a:pt x="8452781" y="2654038"/>
                </a:moveTo>
                <a:cubicBezTo>
                  <a:pt x="8458181" y="2654038"/>
                  <a:pt x="8462566" y="2658487"/>
                  <a:pt x="8462566" y="2663825"/>
                </a:cubicBezTo>
                <a:cubicBezTo>
                  <a:pt x="8462566" y="2669164"/>
                  <a:pt x="8458118" y="2673553"/>
                  <a:pt x="8452781" y="2673553"/>
                </a:cubicBezTo>
                <a:cubicBezTo>
                  <a:pt x="8447445" y="2673553"/>
                  <a:pt x="8443061" y="2669230"/>
                  <a:pt x="8443061" y="2663825"/>
                </a:cubicBezTo>
                <a:cubicBezTo>
                  <a:pt x="8443061" y="2658426"/>
                  <a:pt x="8447381" y="2654038"/>
                  <a:pt x="8452781" y="2654038"/>
                </a:cubicBezTo>
                <a:close/>
                <a:moveTo>
                  <a:pt x="8694009" y="2654033"/>
                </a:moveTo>
                <a:cubicBezTo>
                  <a:pt x="8699346" y="2654033"/>
                  <a:pt x="8703730" y="2658483"/>
                  <a:pt x="8703730" y="2663820"/>
                </a:cubicBezTo>
                <a:cubicBezTo>
                  <a:pt x="8703730" y="2669160"/>
                  <a:pt x="8699346" y="2673548"/>
                  <a:pt x="8694009" y="2673548"/>
                </a:cubicBezTo>
                <a:cubicBezTo>
                  <a:pt x="8688673" y="2673548"/>
                  <a:pt x="8684289" y="2669225"/>
                  <a:pt x="8684289" y="2663820"/>
                </a:cubicBezTo>
                <a:cubicBezTo>
                  <a:pt x="8684289" y="2658421"/>
                  <a:pt x="8688609" y="2654033"/>
                  <a:pt x="8694009" y="2654033"/>
                </a:cubicBezTo>
                <a:close/>
                <a:moveTo>
                  <a:pt x="8935237" y="2654029"/>
                </a:moveTo>
                <a:cubicBezTo>
                  <a:pt x="8940574" y="2654029"/>
                  <a:pt x="8944958" y="2658478"/>
                  <a:pt x="8944958" y="2663815"/>
                </a:cubicBezTo>
                <a:cubicBezTo>
                  <a:pt x="8944958" y="2669155"/>
                  <a:pt x="8940638" y="2673543"/>
                  <a:pt x="8935237" y="2673543"/>
                </a:cubicBezTo>
                <a:cubicBezTo>
                  <a:pt x="8929837" y="2673543"/>
                  <a:pt x="8925454" y="2669219"/>
                  <a:pt x="8925454" y="2663815"/>
                </a:cubicBezTo>
                <a:cubicBezTo>
                  <a:pt x="8925454" y="2658415"/>
                  <a:pt x="8929837" y="2654029"/>
                  <a:pt x="8935237" y="2654029"/>
                </a:cubicBezTo>
                <a:close/>
                <a:moveTo>
                  <a:pt x="9176467" y="2654024"/>
                </a:moveTo>
                <a:cubicBezTo>
                  <a:pt x="9181803" y="2654024"/>
                  <a:pt x="9186187" y="2658474"/>
                  <a:pt x="9186187" y="2663811"/>
                </a:cubicBezTo>
                <a:cubicBezTo>
                  <a:pt x="9186187" y="2669150"/>
                  <a:pt x="9181867" y="2673537"/>
                  <a:pt x="9176467" y="2673537"/>
                </a:cubicBezTo>
                <a:cubicBezTo>
                  <a:pt x="9171066" y="2673537"/>
                  <a:pt x="9166683" y="2669214"/>
                  <a:pt x="9166683" y="2663811"/>
                </a:cubicBezTo>
                <a:cubicBezTo>
                  <a:pt x="9166683" y="2658410"/>
                  <a:pt x="9171066" y="2654024"/>
                  <a:pt x="9176467" y="2654024"/>
                </a:cubicBezTo>
                <a:close/>
                <a:moveTo>
                  <a:pt x="9417695" y="2654019"/>
                </a:moveTo>
                <a:cubicBezTo>
                  <a:pt x="9423031" y="2654019"/>
                  <a:pt x="9427416" y="2658469"/>
                  <a:pt x="9427416" y="2663806"/>
                </a:cubicBezTo>
                <a:cubicBezTo>
                  <a:pt x="9427416" y="2669145"/>
                  <a:pt x="9423095" y="2673532"/>
                  <a:pt x="9417695" y="2673532"/>
                </a:cubicBezTo>
                <a:cubicBezTo>
                  <a:pt x="9412295" y="2673532"/>
                  <a:pt x="9407911" y="2669209"/>
                  <a:pt x="9407911" y="2663806"/>
                </a:cubicBezTo>
                <a:cubicBezTo>
                  <a:pt x="9407911" y="2658405"/>
                  <a:pt x="9412295" y="2654019"/>
                  <a:pt x="9417695" y="2654019"/>
                </a:cubicBezTo>
                <a:close/>
                <a:moveTo>
                  <a:pt x="9649203" y="2412937"/>
                </a:moveTo>
                <a:cubicBezTo>
                  <a:pt x="9654540" y="2412937"/>
                  <a:pt x="9658923" y="2417262"/>
                  <a:pt x="9658923" y="2422672"/>
                </a:cubicBezTo>
                <a:cubicBezTo>
                  <a:pt x="9658923" y="2428074"/>
                  <a:pt x="9654540" y="2432459"/>
                  <a:pt x="9649203" y="2432459"/>
                </a:cubicBezTo>
                <a:cubicBezTo>
                  <a:pt x="9643866" y="2432459"/>
                  <a:pt x="9639483" y="2428009"/>
                  <a:pt x="9639483" y="2422672"/>
                </a:cubicBezTo>
                <a:cubicBezTo>
                  <a:pt x="9639483" y="2417327"/>
                  <a:pt x="9643803" y="2412937"/>
                  <a:pt x="9649203" y="2412937"/>
                </a:cubicBezTo>
                <a:close/>
                <a:moveTo>
                  <a:pt x="9890432" y="2412933"/>
                </a:moveTo>
                <a:cubicBezTo>
                  <a:pt x="9895768" y="2412933"/>
                  <a:pt x="9900152" y="2417262"/>
                  <a:pt x="9900152" y="2422668"/>
                </a:cubicBezTo>
                <a:cubicBezTo>
                  <a:pt x="9900152" y="2428072"/>
                  <a:pt x="9895832" y="2432457"/>
                  <a:pt x="9890432" y="2432457"/>
                </a:cubicBezTo>
                <a:cubicBezTo>
                  <a:pt x="9885031" y="2432457"/>
                  <a:pt x="9880648" y="2428008"/>
                  <a:pt x="9880648" y="2422668"/>
                </a:cubicBezTo>
                <a:cubicBezTo>
                  <a:pt x="9880648" y="2417323"/>
                  <a:pt x="9885031" y="2412933"/>
                  <a:pt x="9890432" y="2412933"/>
                </a:cubicBezTo>
                <a:close/>
                <a:moveTo>
                  <a:pt x="10131660" y="2412930"/>
                </a:moveTo>
                <a:cubicBezTo>
                  <a:pt x="10137060" y="2412930"/>
                  <a:pt x="10141444" y="2417259"/>
                  <a:pt x="10141444" y="2422665"/>
                </a:cubicBezTo>
                <a:cubicBezTo>
                  <a:pt x="10141444" y="2428069"/>
                  <a:pt x="10136997" y="2432453"/>
                  <a:pt x="10131660" y="2432453"/>
                </a:cubicBezTo>
                <a:cubicBezTo>
                  <a:pt x="10126323" y="2432453"/>
                  <a:pt x="10121940" y="2428004"/>
                  <a:pt x="10121940" y="2422665"/>
                </a:cubicBezTo>
                <a:cubicBezTo>
                  <a:pt x="10121940" y="2417320"/>
                  <a:pt x="10126260" y="2412930"/>
                  <a:pt x="10131660" y="2412930"/>
                </a:cubicBezTo>
                <a:close/>
                <a:moveTo>
                  <a:pt x="10372888" y="2412926"/>
                </a:moveTo>
                <a:cubicBezTo>
                  <a:pt x="10378288" y="2412926"/>
                  <a:pt x="10382673" y="2417255"/>
                  <a:pt x="10382673" y="2422661"/>
                </a:cubicBezTo>
                <a:cubicBezTo>
                  <a:pt x="10382673" y="2428065"/>
                  <a:pt x="10378225" y="2432449"/>
                  <a:pt x="10372888" y="2432449"/>
                </a:cubicBezTo>
                <a:cubicBezTo>
                  <a:pt x="10367552" y="2432449"/>
                  <a:pt x="10363168" y="2428000"/>
                  <a:pt x="10363168" y="2422661"/>
                </a:cubicBezTo>
                <a:cubicBezTo>
                  <a:pt x="10363168" y="2417316"/>
                  <a:pt x="10367488" y="2412926"/>
                  <a:pt x="10372888" y="2412926"/>
                </a:cubicBezTo>
                <a:close/>
                <a:moveTo>
                  <a:pt x="10614116" y="2412922"/>
                </a:moveTo>
                <a:cubicBezTo>
                  <a:pt x="10619516" y="2412922"/>
                  <a:pt x="10623901" y="2417251"/>
                  <a:pt x="10623901" y="2422657"/>
                </a:cubicBezTo>
                <a:cubicBezTo>
                  <a:pt x="10623901" y="2428061"/>
                  <a:pt x="10619454" y="2432446"/>
                  <a:pt x="10614116" y="2432446"/>
                </a:cubicBezTo>
                <a:cubicBezTo>
                  <a:pt x="10608780" y="2432446"/>
                  <a:pt x="10604396" y="2427996"/>
                  <a:pt x="10604396" y="2422657"/>
                </a:cubicBezTo>
                <a:cubicBezTo>
                  <a:pt x="10604396" y="2417312"/>
                  <a:pt x="10608716" y="2412922"/>
                  <a:pt x="10614116" y="2412922"/>
                </a:cubicBezTo>
                <a:close/>
                <a:moveTo>
                  <a:pt x="10855345" y="2412919"/>
                </a:moveTo>
                <a:cubicBezTo>
                  <a:pt x="10860682" y="2412919"/>
                  <a:pt x="10865065" y="2417248"/>
                  <a:pt x="10865065" y="2422653"/>
                </a:cubicBezTo>
                <a:cubicBezTo>
                  <a:pt x="10865065" y="2428057"/>
                  <a:pt x="10860682" y="2432442"/>
                  <a:pt x="10855345" y="2432442"/>
                </a:cubicBezTo>
                <a:cubicBezTo>
                  <a:pt x="10850008" y="2432442"/>
                  <a:pt x="10845625" y="2427993"/>
                  <a:pt x="10845625" y="2422653"/>
                </a:cubicBezTo>
                <a:cubicBezTo>
                  <a:pt x="10845625" y="2417309"/>
                  <a:pt x="10849945" y="2412919"/>
                  <a:pt x="10855345" y="2412919"/>
                </a:cubicBezTo>
                <a:close/>
                <a:moveTo>
                  <a:pt x="11096574" y="2412916"/>
                </a:moveTo>
                <a:cubicBezTo>
                  <a:pt x="11101910" y="2412916"/>
                  <a:pt x="11106294" y="2417244"/>
                  <a:pt x="11106294" y="2422650"/>
                </a:cubicBezTo>
                <a:cubicBezTo>
                  <a:pt x="11106294" y="2428054"/>
                  <a:pt x="11101974" y="2432438"/>
                  <a:pt x="11096574" y="2432438"/>
                </a:cubicBezTo>
                <a:cubicBezTo>
                  <a:pt x="11091174" y="2432438"/>
                  <a:pt x="11086790" y="2427989"/>
                  <a:pt x="11086790" y="2422650"/>
                </a:cubicBezTo>
                <a:cubicBezTo>
                  <a:pt x="11086790" y="2417305"/>
                  <a:pt x="11091174" y="2412916"/>
                  <a:pt x="11096574" y="2412916"/>
                </a:cubicBezTo>
                <a:close/>
                <a:moveTo>
                  <a:pt x="11337802" y="2412912"/>
                </a:moveTo>
                <a:cubicBezTo>
                  <a:pt x="11343202" y="2412912"/>
                  <a:pt x="11347587" y="2417240"/>
                  <a:pt x="11347587" y="2422646"/>
                </a:cubicBezTo>
                <a:cubicBezTo>
                  <a:pt x="11347587" y="2428050"/>
                  <a:pt x="11343139" y="2432435"/>
                  <a:pt x="11337802" y="2432435"/>
                </a:cubicBezTo>
                <a:cubicBezTo>
                  <a:pt x="11332466" y="2432435"/>
                  <a:pt x="11328082" y="2427985"/>
                  <a:pt x="11328082" y="2422646"/>
                </a:cubicBezTo>
                <a:cubicBezTo>
                  <a:pt x="11328082" y="2417301"/>
                  <a:pt x="11332402" y="2412912"/>
                  <a:pt x="11337802" y="2412912"/>
                </a:cubicBezTo>
                <a:close/>
                <a:moveTo>
                  <a:pt x="11579030" y="2412909"/>
                </a:moveTo>
                <a:cubicBezTo>
                  <a:pt x="11584430" y="2412909"/>
                  <a:pt x="11588815" y="2417237"/>
                  <a:pt x="11588815" y="2422642"/>
                </a:cubicBezTo>
                <a:cubicBezTo>
                  <a:pt x="11588815" y="2428046"/>
                  <a:pt x="11584367" y="2432431"/>
                  <a:pt x="11579030" y="2432431"/>
                </a:cubicBezTo>
                <a:cubicBezTo>
                  <a:pt x="11573694" y="2432431"/>
                  <a:pt x="11569310" y="2427982"/>
                  <a:pt x="11569310" y="2422642"/>
                </a:cubicBezTo>
                <a:cubicBezTo>
                  <a:pt x="11569310" y="2417298"/>
                  <a:pt x="11573630" y="2412909"/>
                  <a:pt x="11579030" y="2412909"/>
                </a:cubicBezTo>
                <a:close/>
                <a:moveTo>
                  <a:pt x="11820259" y="2412906"/>
                </a:moveTo>
                <a:cubicBezTo>
                  <a:pt x="11825659" y="2412906"/>
                  <a:pt x="11830043" y="2417234"/>
                  <a:pt x="11830043" y="2422639"/>
                </a:cubicBezTo>
                <a:cubicBezTo>
                  <a:pt x="11830043" y="2428043"/>
                  <a:pt x="11825596" y="2432427"/>
                  <a:pt x="11820259" y="2432427"/>
                </a:cubicBezTo>
                <a:cubicBezTo>
                  <a:pt x="11814922" y="2432427"/>
                  <a:pt x="11810539" y="2427978"/>
                  <a:pt x="11810539" y="2422639"/>
                </a:cubicBezTo>
                <a:cubicBezTo>
                  <a:pt x="11810539" y="2417294"/>
                  <a:pt x="11814859" y="2412906"/>
                  <a:pt x="11820259" y="2412906"/>
                </a:cubicBezTo>
                <a:close/>
                <a:moveTo>
                  <a:pt x="9721" y="2412902"/>
                </a:moveTo>
                <a:cubicBezTo>
                  <a:pt x="15121" y="2412902"/>
                  <a:pt x="19505" y="2417230"/>
                  <a:pt x="19505" y="2422635"/>
                </a:cubicBezTo>
                <a:cubicBezTo>
                  <a:pt x="19505" y="2428039"/>
                  <a:pt x="15058" y="2432424"/>
                  <a:pt x="9721" y="2432424"/>
                </a:cubicBezTo>
                <a:cubicBezTo>
                  <a:pt x="4386" y="2432424"/>
                  <a:pt x="2" y="2427974"/>
                  <a:pt x="2" y="2422635"/>
                </a:cubicBezTo>
                <a:cubicBezTo>
                  <a:pt x="2" y="2417291"/>
                  <a:pt x="4322" y="2412902"/>
                  <a:pt x="9721" y="2412902"/>
                </a:cubicBezTo>
                <a:close/>
                <a:moveTo>
                  <a:pt x="251005" y="2412898"/>
                </a:moveTo>
                <a:cubicBezTo>
                  <a:pt x="256405" y="2412898"/>
                  <a:pt x="260789" y="2417227"/>
                  <a:pt x="260789" y="2422631"/>
                </a:cubicBezTo>
                <a:cubicBezTo>
                  <a:pt x="260789" y="2428035"/>
                  <a:pt x="256342" y="2432420"/>
                  <a:pt x="251005" y="2432420"/>
                </a:cubicBezTo>
                <a:cubicBezTo>
                  <a:pt x="245669" y="2432420"/>
                  <a:pt x="241285" y="2427971"/>
                  <a:pt x="241285" y="2422631"/>
                </a:cubicBezTo>
                <a:cubicBezTo>
                  <a:pt x="241285" y="2417288"/>
                  <a:pt x="245605" y="2412898"/>
                  <a:pt x="251005" y="2412898"/>
                </a:cubicBezTo>
                <a:close/>
                <a:moveTo>
                  <a:pt x="492224" y="2412895"/>
                </a:moveTo>
                <a:cubicBezTo>
                  <a:pt x="497560" y="2412895"/>
                  <a:pt x="501944" y="2417224"/>
                  <a:pt x="501944" y="2422628"/>
                </a:cubicBezTo>
                <a:cubicBezTo>
                  <a:pt x="501944" y="2428032"/>
                  <a:pt x="497624" y="2432416"/>
                  <a:pt x="492224" y="2432416"/>
                </a:cubicBezTo>
                <a:cubicBezTo>
                  <a:pt x="486824" y="2432416"/>
                  <a:pt x="482440" y="2427967"/>
                  <a:pt x="482440" y="2422628"/>
                </a:cubicBezTo>
                <a:cubicBezTo>
                  <a:pt x="482440" y="2417284"/>
                  <a:pt x="486824" y="2412895"/>
                  <a:pt x="492224" y="2412895"/>
                </a:cubicBezTo>
                <a:close/>
                <a:moveTo>
                  <a:pt x="733445" y="2412891"/>
                </a:moveTo>
                <a:cubicBezTo>
                  <a:pt x="738781" y="2412891"/>
                  <a:pt x="743165" y="2417220"/>
                  <a:pt x="743165" y="2422624"/>
                </a:cubicBezTo>
                <a:cubicBezTo>
                  <a:pt x="743165" y="2428028"/>
                  <a:pt x="738845" y="2432412"/>
                  <a:pt x="733445" y="2432412"/>
                </a:cubicBezTo>
                <a:cubicBezTo>
                  <a:pt x="728045" y="2432412"/>
                  <a:pt x="723661" y="2427963"/>
                  <a:pt x="723661" y="2422624"/>
                </a:cubicBezTo>
                <a:cubicBezTo>
                  <a:pt x="723661" y="2417281"/>
                  <a:pt x="728045" y="2412891"/>
                  <a:pt x="733445" y="2412891"/>
                </a:cubicBezTo>
                <a:close/>
                <a:moveTo>
                  <a:pt x="974665" y="2412888"/>
                </a:moveTo>
                <a:cubicBezTo>
                  <a:pt x="980065" y="2412888"/>
                  <a:pt x="984449" y="2417216"/>
                  <a:pt x="984449" y="2422620"/>
                </a:cubicBezTo>
                <a:cubicBezTo>
                  <a:pt x="984449" y="2428024"/>
                  <a:pt x="980002" y="2432409"/>
                  <a:pt x="974665" y="2432409"/>
                </a:cubicBezTo>
                <a:cubicBezTo>
                  <a:pt x="969329" y="2432409"/>
                  <a:pt x="964945" y="2427960"/>
                  <a:pt x="964945" y="2422620"/>
                </a:cubicBezTo>
                <a:cubicBezTo>
                  <a:pt x="964945" y="2417277"/>
                  <a:pt x="969265" y="2412888"/>
                  <a:pt x="974665" y="2412888"/>
                </a:cubicBezTo>
                <a:close/>
                <a:moveTo>
                  <a:pt x="1215885" y="2412885"/>
                </a:moveTo>
                <a:cubicBezTo>
                  <a:pt x="1221285" y="2412885"/>
                  <a:pt x="1225669" y="2417213"/>
                  <a:pt x="1225669" y="2422617"/>
                </a:cubicBezTo>
                <a:cubicBezTo>
                  <a:pt x="1225669" y="2428021"/>
                  <a:pt x="1221222" y="2432405"/>
                  <a:pt x="1215885" y="2432405"/>
                </a:cubicBezTo>
                <a:cubicBezTo>
                  <a:pt x="1210549" y="2432405"/>
                  <a:pt x="1206165" y="2427956"/>
                  <a:pt x="1206165" y="2422617"/>
                </a:cubicBezTo>
                <a:cubicBezTo>
                  <a:pt x="1206165" y="2417273"/>
                  <a:pt x="1210485" y="2412885"/>
                  <a:pt x="1215885" y="2412885"/>
                </a:cubicBezTo>
                <a:close/>
                <a:moveTo>
                  <a:pt x="1457106" y="2412881"/>
                </a:moveTo>
                <a:cubicBezTo>
                  <a:pt x="1462442" y="2412881"/>
                  <a:pt x="1466826" y="2417209"/>
                  <a:pt x="1466826" y="2422613"/>
                </a:cubicBezTo>
                <a:cubicBezTo>
                  <a:pt x="1466826" y="2428017"/>
                  <a:pt x="1462507" y="2432401"/>
                  <a:pt x="1457106" y="2432401"/>
                </a:cubicBezTo>
                <a:cubicBezTo>
                  <a:pt x="1451706" y="2432401"/>
                  <a:pt x="1447323" y="2427952"/>
                  <a:pt x="1447323" y="2422613"/>
                </a:cubicBezTo>
                <a:cubicBezTo>
                  <a:pt x="1447323" y="2417270"/>
                  <a:pt x="1451706" y="2412881"/>
                  <a:pt x="1457106" y="2412881"/>
                </a:cubicBezTo>
                <a:close/>
                <a:moveTo>
                  <a:pt x="1698332" y="2412878"/>
                </a:moveTo>
                <a:cubicBezTo>
                  <a:pt x="1703732" y="2412878"/>
                  <a:pt x="1708117" y="2417205"/>
                  <a:pt x="1708117" y="2422609"/>
                </a:cubicBezTo>
                <a:cubicBezTo>
                  <a:pt x="1708117" y="2428013"/>
                  <a:pt x="1703732" y="2432398"/>
                  <a:pt x="1698332" y="2432398"/>
                </a:cubicBezTo>
                <a:cubicBezTo>
                  <a:pt x="1692929" y="2432398"/>
                  <a:pt x="1688546" y="2427948"/>
                  <a:pt x="1688546" y="2422609"/>
                </a:cubicBezTo>
                <a:cubicBezTo>
                  <a:pt x="1688546" y="2417266"/>
                  <a:pt x="1692929" y="2412878"/>
                  <a:pt x="1698332" y="2412878"/>
                </a:cubicBezTo>
                <a:close/>
                <a:moveTo>
                  <a:pt x="1939580" y="2412874"/>
                </a:moveTo>
                <a:cubicBezTo>
                  <a:pt x="1944980" y="2412874"/>
                  <a:pt x="1949364" y="2417201"/>
                  <a:pt x="1949364" y="2422605"/>
                </a:cubicBezTo>
                <a:cubicBezTo>
                  <a:pt x="1949364" y="2428009"/>
                  <a:pt x="1944918" y="2432394"/>
                  <a:pt x="1939580" y="2432394"/>
                </a:cubicBezTo>
                <a:cubicBezTo>
                  <a:pt x="1934245" y="2432394"/>
                  <a:pt x="1929860" y="2427945"/>
                  <a:pt x="1929860" y="2422605"/>
                </a:cubicBezTo>
                <a:cubicBezTo>
                  <a:pt x="1929860" y="2417262"/>
                  <a:pt x="1934181" y="2412874"/>
                  <a:pt x="1939580" y="2412874"/>
                </a:cubicBezTo>
                <a:close/>
                <a:moveTo>
                  <a:pt x="2180788" y="2412871"/>
                </a:moveTo>
                <a:cubicBezTo>
                  <a:pt x="2186189" y="2412871"/>
                  <a:pt x="2190580" y="2417198"/>
                  <a:pt x="2190580" y="2422602"/>
                </a:cubicBezTo>
                <a:cubicBezTo>
                  <a:pt x="2190580" y="2428006"/>
                  <a:pt x="2186136" y="2432390"/>
                  <a:pt x="2180788" y="2432390"/>
                </a:cubicBezTo>
                <a:cubicBezTo>
                  <a:pt x="2175475" y="2432390"/>
                  <a:pt x="2171083" y="2427941"/>
                  <a:pt x="2171083" y="2422602"/>
                </a:cubicBezTo>
                <a:cubicBezTo>
                  <a:pt x="2171083" y="2417259"/>
                  <a:pt x="2175412" y="2412871"/>
                  <a:pt x="2180788" y="2412871"/>
                </a:cubicBezTo>
                <a:close/>
                <a:moveTo>
                  <a:pt x="2422037" y="2412868"/>
                </a:moveTo>
                <a:cubicBezTo>
                  <a:pt x="2427370" y="2412868"/>
                  <a:pt x="2431752" y="2417194"/>
                  <a:pt x="2431752" y="2422598"/>
                </a:cubicBezTo>
                <a:cubicBezTo>
                  <a:pt x="2431752" y="2428002"/>
                  <a:pt x="2427435" y="2432387"/>
                  <a:pt x="2422037" y="2432387"/>
                </a:cubicBezTo>
                <a:cubicBezTo>
                  <a:pt x="2416639" y="2432387"/>
                  <a:pt x="2412257" y="2427937"/>
                  <a:pt x="2412257" y="2422598"/>
                </a:cubicBezTo>
                <a:cubicBezTo>
                  <a:pt x="2412257" y="2417255"/>
                  <a:pt x="2416639" y="2412868"/>
                  <a:pt x="2422037" y="2412868"/>
                </a:cubicBezTo>
                <a:close/>
                <a:moveTo>
                  <a:pt x="2663275" y="2412864"/>
                </a:moveTo>
                <a:cubicBezTo>
                  <a:pt x="2668611" y="2412864"/>
                  <a:pt x="2672998" y="2417190"/>
                  <a:pt x="2672998" y="2422594"/>
                </a:cubicBezTo>
                <a:cubicBezTo>
                  <a:pt x="2672998" y="2427998"/>
                  <a:pt x="2668675" y="2432383"/>
                  <a:pt x="2663275" y="2432383"/>
                </a:cubicBezTo>
                <a:cubicBezTo>
                  <a:pt x="2657875" y="2432383"/>
                  <a:pt x="2653491" y="2427934"/>
                  <a:pt x="2653491" y="2422594"/>
                </a:cubicBezTo>
                <a:cubicBezTo>
                  <a:pt x="2653491" y="2417251"/>
                  <a:pt x="2657875" y="2412864"/>
                  <a:pt x="2663275" y="2412864"/>
                </a:cubicBezTo>
                <a:close/>
                <a:moveTo>
                  <a:pt x="2904572" y="2412861"/>
                </a:moveTo>
                <a:cubicBezTo>
                  <a:pt x="2909971" y="2412861"/>
                  <a:pt x="2914354" y="2417187"/>
                  <a:pt x="2914354" y="2422591"/>
                </a:cubicBezTo>
                <a:cubicBezTo>
                  <a:pt x="2914354" y="2427995"/>
                  <a:pt x="2909971" y="2432379"/>
                  <a:pt x="2904572" y="2432379"/>
                </a:cubicBezTo>
                <a:cubicBezTo>
                  <a:pt x="2899173" y="2432379"/>
                  <a:pt x="2894790" y="2427930"/>
                  <a:pt x="2894790" y="2422591"/>
                </a:cubicBezTo>
                <a:cubicBezTo>
                  <a:pt x="2894790" y="2417248"/>
                  <a:pt x="2899173" y="2412861"/>
                  <a:pt x="2904572" y="2412861"/>
                </a:cubicBezTo>
                <a:close/>
                <a:moveTo>
                  <a:pt x="3145750" y="2412858"/>
                </a:moveTo>
                <a:cubicBezTo>
                  <a:pt x="3151149" y="2412858"/>
                  <a:pt x="3155532" y="2417183"/>
                  <a:pt x="3155532" y="2422587"/>
                </a:cubicBezTo>
                <a:cubicBezTo>
                  <a:pt x="3155532" y="2427991"/>
                  <a:pt x="3151086" y="2432376"/>
                  <a:pt x="3145750" y="2432376"/>
                </a:cubicBezTo>
                <a:cubicBezTo>
                  <a:pt x="3140415" y="2432376"/>
                  <a:pt x="3136032" y="2427926"/>
                  <a:pt x="3136032" y="2422587"/>
                </a:cubicBezTo>
                <a:cubicBezTo>
                  <a:pt x="3136032" y="2417244"/>
                  <a:pt x="3140351" y="2412858"/>
                  <a:pt x="3145750" y="2412858"/>
                </a:cubicBezTo>
                <a:close/>
                <a:moveTo>
                  <a:pt x="3386958" y="2412854"/>
                </a:moveTo>
                <a:cubicBezTo>
                  <a:pt x="3392358" y="2412854"/>
                  <a:pt x="3396743" y="2417180"/>
                  <a:pt x="3396743" y="2422583"/>
                </a:cubicBezTo>
                <a:cubicBezTo>
                  <a:pt x="3396743" y="2427987"/>
                  <a:pt x="3392295" y="2432372"/>
                  <a:pt x="3386958" y="2432372"/>
                </a:cubicBezTo>
                <a:cubicBezTo>
                  <a:pt x="3381621" y="2432372"/>
                  <a:pt x="3377235" y="2427923"/>
                  <a:pt x="3377235" y="2422583"/>
                </a:cubicBezTo>
                <a:cubicBezTo>
                  <a:pt x="3377235" y="2417240"/>
                  <a:pt x="3381556" y="2412854"/>
                  <a:pt x="3386958" y="2412854"/>
                </a:cubicBezTo>
                <a:close/>
                <a:moveTo>
                  <a:pt x="3628211" y="2412850"/>
                </a:moveTo>
                <a:cubicBezTo>
                  <a:pt x="3633528" y="2412850"/>
                  <a:pt x="3637936" y="2417176"/>
                  <a:pt x="3637936" y="2422580"/>
                </a:cubicBezTo>
                <a:cubicBezTo>
                  <a:pt x="3637936" y="2427984"/>
                  <a:pt x="3633592" y="2432368"/>
                  <a:pt x="3628211" y="2432368"/>
                </a:cubicBezTo>
                <a:cubicBezTo>
                  <a:pt x="3622813" y="2432368"/>
                  <a:pt x="3618430" y="2427919"/>
                  <a:pt x="3618430" y="2422580"/>
                </a:cubicBezTo>
                <a:cubicBezTo>
                  <a:pt x="3618430" y="2417237"/>
                  <a:pt x="3622813" y="2412850"/>
                  <a:pt x="3628211" y="2412850"/>
                </a:cubicBezTo>
                <a:close/>
                <a:moveTo>
                  <a:pt x="3869430" y="2412847"/>
                </a:moveTo>
                <a:cubicBezTo>
                  <a:pt x="3874763" y="2412847"/>
                  <a:pt x="3879147" y="2417173"/>
                  <a:pt x="3879147" y="2422576"/>
                </a:cubicBezTo>
                <a:cubicBezTo>
                  <a:pt x="3879147" y="2427980"/>
                  <a:pt x="3874828" y="2432364"/>
                  <a:pt x="3869430" y="2432364"/>
                </a:cubicBezTo>
                <a:cubicBezTo>
                  <a:pt x="3864030" y="2432364"/>
                  <a:pt x="3859646" y="2427915"/>
                  <a:pt x="3859646" y="2422576"/>
                </a:cubicBezTo>
                <a:cubicBezTo>
                  <a:pt x="3859646" y="2417234"/>
                  <a:pt x="3864030" y="2412847"/>
                  <a:pt x="3869430" y="2412847"/>
                </a:cubicBezTo>
                <a:close/>
                <a:moveTo>
                  <a:pt x="4110581" y="2412843"/>
                </a:moveTo>
                <a:cubicBezTo>
                  <a:pt x="4115984" y="2412843"/>
                  <a:pt x="4120362" y="2417170"/>
                  <a:pt x="4120362" y="2422572"/>
                </a:cubicBezTo>
                <a:cubicBezTo>
                  <a:pt x="4120362" y="2427976"/>
                  <a:pt x="4115984" y="2432361"/>
                  <a:pt x="4110581" y="2432361"/>
                </a:cubicBezTo>
                <a:cubicBezTo>
                  <a:pt x="4105180" y="2432361"/>
                  <a:pt x="4100799" y="2427912"/>
                  <a:pt x="4100799" y="2422572"/>
                </a:cubicBezTo>
                <a:cubicBezTo>
                  <a:pt x="4100799" y="2417230"/>
                  <a:pt x="4105180" y="2412843"/>
                  <a:pt x="4110581" y="2412843"/>
                </a:cubicBezTo>
                <a:close/>
                <a:moveTo>
                  <a:pt x="4351806" y="2412840"/>
                </a:moveTo>
                <a:cubicBezTo>
                  <a:pt x="4357195" y="2412840"/>
                  <a:pt x="4361580" y="2417166"/>
                  <a:pt x="4361580" y="2422569"/>
                </a:cubicBezTo>
                <a:cubicBezTo>
                  <a:pt x="4361580" y="2427973"/>
                  <a:pt x="4357195" y="2432357"/>
                  <a:pt x="4351806" y="2432357"/>
                </a:cubicBezTo>
                <a:cubicBezTo>
                  <a:pt x="4346397" y="2432357"/>
                  <a:pt x="4342006" y="2427908"/>
                  <a:pt x="4342006" y="2422569"/>
                </a:cubicBezTo>
                <a:cubicBezTo>
                  <a:pt x="4342006" y="2417227"/>
                  <a:pt x="4346397" y="2412840"/>
                  <a:pt x="4351806" y="2412840"/>
                </a:cubicBezTo>
                <a:close/>
                <a:moveTo>
                  <a:pt x="4593017" y="2412837"/>
                </a:moveTo>
                <a:cubicBezTo>
                  <a:pt x="4598413" y="2412837"/>
                  <a:pt x="4602795" y="2417163"/>
                  <a:pt x="4602795" y="2422565"/>
                </a:cubicBezTo>
                <a:cubicBezTo>
                  <a:pt x="4602795" y="2427969"/>
                  <a:pt x="4598353" y="2432353"/>
                  <a:pt x="4593017" y="2432353"/>
                </a:cubicBezTo>
                <a:cubicBezTo>
                  <a:pt x="4587686" y="2432353"/>
                  <a:pt x="4583304" y="2427904"/>
                  <a:pt x="4583304" y="2422565"/>
                </a:cubicBezTo>
                <a:cubicBezTo>
                  <a:pt x="4583304" y="2417224"/>
                  <a:pt x="4587622" y="2412837"/>
                  <a:pt x="4593017" y="2412837"/>
                </a:cubicBezTo>
                <a:close/>
                <a:moveTo>
                  <a:pt x="4834252" y="2412833"/>
                </a:moveTo>
                <a:cubicBezTo>
                  <a:pt x="4839658" y="2412833"/>
                  <a:pt x="4844040" y="2417159"/>
                  <a:pt x="4844040" y="2422561"/>
                </a:cubicBezTo>
                <a:cubicBezTo>
                  <a:pt x="4844040" y="2427965"/>
                  <a:pt x="4839595" y="2432350"/>
                  <a:pt x="4834252" y="2432350"/>
                </a:cubicBezTo>
                <a:cubicBezTo>
                  <a:pt x="4828915" y="2432350"/>
                  <a:pt x="4824534" y="2427900"/>
                  <a:pt x="4824534" y="2422561"/>
                </a:cubicBezTo>
                <a:cubicBezTo>
                  <a:pt x="4824534" y="2417220"/>
                  <a:pt x="4828851" y="2412833"/>
                  <a:pt x="4834252" y="2412833"/>
                </a:cubicBezTo>
                <a:close/>
                <a:moveTo>
                  <a:pt x="5075485" y="2412830"/>
                </a:moveTo>
                <a:cubicBezTo>
                  <a:pt x="5080819" y="2412830"/>
                  <a:pt x="5085201" y="2417155"/>
                  <a:pt x="5085201" y="2422557"/>
                </a:cubicBezTo>
                <a:cubicBezTo>
                  <a:pt x="5085201" y="2427961"/>
                  <a:pt x="5080883" y="2432346"/>
                  <a:pt x="5075485" y="2432346"/>
                </a:cubicBezTo>
                <a:cubicBezTo>
                  <a:pt x="5070087" y="2432346"/>
                  <a:pt x="5065705" y="2427897"/>
                  <a:pt x="5065705" y="2422557"/>
                </a:cubicBezTo>
                <a:cubicBezTo>
                  <a:pt x="5065705" y="2417216"/>
                  <a:pt x="5070087" y="2412830"/>
                  <a:pt x="5075485" y="2412830"/>
                </a:cubicBezTo>
                <a:close/>
                <a:moveTo>
                  <a:pt x="5316710" y="2412826"/>
                </a:moveTo>
                <a:cubicBezTo>
                  <a:pt x="5322044" y="2412826"/>
                  <a:pt x="5326429" y="2417152"/>
                  <a:pt x="5326429" y="2422554"/>
                </a:cubicBezTo>
                <a:cubicBezTo>
                  <a:pt x="5326429" y="2427958"/>
                  <a:pt x="5322105" y="2432342"/>
                  <a:pt x="5316710" y="2432342"/>
                </a:cubicBezTo>
                <a:cubicBezTo>
                  <a:pt x="5311314" y="2432342"/>
                  <a:pt x="5306924" y="2427893"/>
                  <a:pt x="5306924" y="2422554"/>
                </a:cubicBezTo>
                <a:cubicBezTo>
                  <a:pt x="5306924" y="2417213"/>
                  <a:pt x="5311314" y="2412826"/>
                  <a:pt x="5316710" y="2412826"/>
                </a:cubicBezTo>
                <a:close/>
                <a:moveTo>
                  <a:pt x="5557991" y="2412823"/>
                </a:moveTo>
                <a:cubicBezTo>
                  <a:pt x="5563391" y="2412823"/>
                  <a:pt x="5567774" y="2417148"/>
                  <a:pt x="5567774" y="2422550"/>
                </a:cubicBezTo>
                <a:cubicBezTo>
                  <a:pt x="5567774" y="2427954"/>
                  <a:pt x="5563391" y="2432339"/>
                  <a:pt x="5557991" y="2432339"/>
                </a:cubicBezTo>
                <a:cubicBezTo>
                  <a:pt x="5552592" y="2432339"/>
                  <a:pt x="5548208" y="2427889"/>
                  <a:pt x="5548208" y="2422550"/>
                </a:cubicBezTo>
                <a:cubicBezTo>
                  <a:pt x="5548208" y="2417209"/>
                  <a:pt x="5552592" y="2412823"/>
                  <a:pt x="5557991" y="2412823"/>
                </a:cubicBezTo>
                <a:close/>
                <a:moveTo>
                  <a:pt x="5799205" y="2412820"/>
                </a:moveTo>
                <a:cubicBezTo>
                  <a:pt x="5804606" y="2412820"/>
                  <a:pt x="5808989" y="2417144"/>
                  <a:pt x="5808989" y="2422546"/>
                </a:cubicBezTo>
                <a:cubicBezTo>
                  <a:pt x="5808989" y="2427950"/>
                  <a:pt x="5804542" y="2432335"/>
                  <a:pt x="5799205" y="2432335"/>
                </a:cubicBezTo>
                <a:cubicBezTo>
                  <a:pt x="5793870" y="2432335"/>
                  <a:pt x="5789486" y="2427886"/>
                  <a:pt x="5789486" y="2422546"/>
                </a:cubicBezTo>
                <a:cubicBezTo>
                  <a:pt x="5789486" y="2417205"/>
                  <a:pt x="5793806" y="2412820"/>
                  <a:pt x="5799205" y="2412820"/>
                </a:cubicBezTo>
                <a:close/>
                <a:moveTo>
                  <a:pt x="6040432" y="2412816"/>
                </a:moveTo>
                <a:cubicBezTo>
                  <a:pt x="6045832" y="2412816"/>
                  <a:pt x="6050216" y="2417140"/>
                  <a:pt x="6050216" y="2422543"/>
                </a:cubicBezTo>
                <a:cubicBezTo>
                  <a:pt x="6050216" y="2427947"/>
                  <a:pt x="6045769" y="2432331"/>
                  <a:pt x="6040432" y="2432331"/>
                </a:cubicBezTo>
                <a:cubicBezTo>
                  <a:pt x="6035095" y="2432331"/>
                  <a:pt x="6030712" y="2427882"/>
                  <a:pt x="6030712" y="2422543"/>
                </a:cubicBezTo>
                <a:cubicBezTo>
                  <a:pt x="6030712" y="2417202"/>
                  <a:pt x="6035032" y="2412816"/>
                  <a:pt x="6040432" y="2412816"/>
                </a:cubicBezTo>
                <a:close/>
                <a:moveTo>
                  <a:pt x="6281661" y="2412813"/>
                </a:moveTo>
                <a:cubicBezTo>
                  <a:pt x="6286997" y="2412813"/>
                  <a:pt x="6291381" y="2417137"/>
                  <a:pt x="6291381" y="2422539"/>
                </a:cubicBezTo>
                <a:cubicBezTo>
                  <a:pt x="6291381" y="2427943"/>
                  <a:pt x="6287061" y="2432328"/>
                  <a:pt x="6281661" y="2432328"/>
                </a:cubicBezTo>
                <a:cubicBezTo>
                  <a:pt x="6276261" y="2432328"/>
                  <a:pt x="6271877" y="2427878"/>
                  <a:pt x="6271877" y="2422539"/>
                </a:cubicBezTo>
                <a:cubicBezTo>
                  <a:pt x="6271877" y="2417198"/>
                  <a:pt x="6276261" y="2412813"/>
                  <a:pt x="6281661" y="2412813"/>
                </a:cubicBezTo>
                <a:close/>
                <a:moveTo>
                  <a:pt x="6522889" y="2412810"/>
                </a:moveTo>
                <a:cubicBezTo>
                  <a:pt x="6528225" y="2412810"/>
                  <a:pt x="6532610" y="2417133"/>
                  <a:pt x="6532610" y="2422535"/>
                </a:cubicBezTo>
                <a:cubicBezTo>
                  <a:pt x="6532610" y="2427939"/>
                  <a:pt x="6528289" y="2432324"/>
                  <a:pt x="6522889" y="2432324"/>
                </a:cubicBezTo>
                <a:cubicBezTo>
                  <a:pt x="6517489" y="2432324"/>
                  <a:pt x="6513105" y="2427875"/>
                  <a:pt x="6513105" y="2422535"/>
                </a:cubicBezTo>
                <a:cubicBezTo>
                  <a:pt x="6513105" y="2417195"/>
                  <a:pt x="6517489" y="2412810"/>
                  <a:pt x="6522889" y="2412810"/>
                </a:cubicBezTo>
                <a:close/>
                <a:moveTo>
                  <a:pt x="6764118" y="2412806"/>
                </a:moveTo>
                <a:cubicBezTo>
                  <a:pt x="6769518" y="2412806"/>
                  <a:pt x="6773902" y="2417129"/>
                  <a:pt x="6773902" y="2422532"/>
                </a:cubicBezTo>
                <a:cubicBezTo>
                  <a:pt x="6773902" y="2427936"/>
                  <a:pt x="6769518" y="2432320"/>
                  <a:pt x="6764118" y="2432320"/>
                </a:cubicBezTo>
                <a:cubicBezTo>
                  <a:pt x="6758718" y="2432320"/>
                  <a:pt x="6754335" y="2427871"/>
                  <a:pt x="6754335" y="2422532"/>
                </a:cubicBezTo>
                <a:cubicBezTo>
                  <a:pt x="6754335" y="2417192"/>
                  <a:pt x="6758718" y="2412806"/>
                  <a:pt x="6764118" y="2412806"/>
                </a:cubicBezTo>
                <a:close/>
                <a:moveTo>
                  <a:pt x="7005346" y="2412802"/>
                </a:moveTo>
                <a:cubicBezTo>
                  <a:pt x="7010746" y="2412802"/>
                  <a:pt x="7015130" y="2417126"/>
                  <a:pt x="7015130" y="2422528"/>
                </a:cubicBezTo>
                <a:cubicBezTo>
                  <a:pt x="7015130" y="2427932"/>
                  <a:pt x="7010683" y="2432316"/>
                  <a:pt x="7005346" y="2432316"/>
                </a:cubicBezTo>
                <a:cubicBezTo>
                  <a:pt x="7000009" y="2432316"/>
                  <a:pt x="6995626" y="2427867"/>
                  <a:pt x="6995626" y="2422528"/>
                </a:cubicBezTo>
                <a:cubicBezTo>
                  <a:pt x="6995626" y="2417188"/>
                  <a:pt x="6999946" y="2412802"/>
                  <a:pt x="7005346" y="2412802"/>
                </a:cubicBezTo>
                <a:close/>
                <a:moveTo>
                  <a:pt x="7246575" y="2412799"/>
                </a:moveTo>
                <a:cubicBezTo>
                  <a:pt x="7251975" y="2412799"/>
                  <a:pt x="7256359" y="2417122"/>
                  <a:pt x="7256359" y="2422524"/>
                </a:cubicBezTo>
                <a:cubicBezTo>
                  <a:pt x="7256359" y="2427928"/>
                  <a:pt x="7251912" y="2432313"/>
                  <a:pt x="7246575" y="2432313"/>
                </a:cubicBezTo>
                <a:cubicBezTo>
                  <a:pt x="7241238" y="2432313"/>
                  <a:pt x="7236855" y="2427864"/>
                  <a:pt x="7236855" y="2422524"/>
                </a:cubicBezTo>
                <a:cubicBezTo>
                  <a:pt x="7236855" y="2417185"/>
                  <a:pt x="7241175" y="2412799"/>
                  <a:pt x="7246575" y="2412799"/>
                </a:cubicBezTo>
                <a:close/>
                <a:moveTo>
                  <a:pt x="7487803" y="2412795"/>
                </a:moveTo>
                <a:cubicBezTo>
                  <a:pt x="7493139" y="2412795"/>
                  <a:pt x="7497524" y="2417119"/>
                  <a:pt x="7497524" y="2422520"/>
                </a:cubicBezTo>
                <a:cubicBezTo>
                  <a:pt x="7497524" y="2427925"/>
                  <a:pt x="7493203" y="2432309"/>
                  <a:pt x="7487803" y="2432309"/>
                </a:cubicBezTo>
                <a:cubicBezTo>
                  <a:pt x="7482403" y="2432309"/>
                  <a:pt x="7478019" y="2427860"/>
                  <a:pt x="7478019" y="2422520"/>
                </a:cubicBezTo>
                <a:cubicBezTo>
                  <a:pt x="7478019" y="2417181"/>
                  <a:pt x="7482403" y="2412795"/>
                  <a:pt x="7487803" y="2412795"/>
                </a:cubicBezTo>
                <a:close/>
                <a:moveTo>
                  <a:pt x="7729032" y="2412792"/>
                </a:moveTo>
                <a:cubicBezTo>
                  <a:pt x="7734369" y="2412792"/>
                  <a:pt x="7738753" y="2417116"/>
                  <a:pt x="7738753" y="2422517"/>
                </a:cubicBezTo>
                <a:cubicBezTo>
                  <a:pt x="7738753" y="2427921"/>
                  <a:pt x="7734432" y="2432305"/>
                  <a:pt x="7729032" y="2432305"/>
                </a:cubicBezTo>
                <a:cubicBezTo>
                  <a:pt x="7723632" y="2432305"/>
                  <a:pt x="7719249" y="2427856"/>
                  <a:pt x="7719249" y="2422517"/>
                </a:cubicBezTo>
                <a:cubicBezTo>
                  <a:pt x="7719249" y="2417177"/>
                  <a:pt x="7723632" y="2412792"/>
                  <a:pt x="7729032" y="2412792"/>
                </a:cubicBezTo>
                <a:close/>
                <a:moveTo>
                  <a:pt x="7970260" y="2412789"/>
                </a:moveTo>
                <a:cubicBezTo>
                  <a:pt x="7975661" y="2412789"/>
                  <a:pt x="7980044" y="2417113"/>
                  <a:pt x="7980044" y="2422513"/>
                </a:cubicBezTo>
                <a:cubicBezTo>
                  <a:pt x="7980044" y="2427917"/>
                  <a:pt x="7975661" y="2432302"/>
                  <a:pt x="7970260" y="2432302"/>
                </a:cubicBezTo>
                <a:cubicBezTo>
                  <a:pt x="7964860" y="2432302"/>
                  <a:pt x="7960477" y="2427852"/>
                  <a:pt x="7960477" y="2422513"/>
                </a:cubicBezTo>
                <a:cubicBezTo>
                  <a:pt x="7960477" y="2417174"/>
                  <a:pt x="7964860" y="2412789"/>
                  <a:pt x="7970260" y="2412789"/>
                </a:cubicBezTo>
                <a:close/>
                <a:moveTo>
                  <a:pt x="8211553" y="2412785"/>
                </a:moveTo>
                <a:cubicBezTo>
                  <a:pt x="8216889" y="2412785"/>
                  <a:pt x="8221273" y="2417109"/>
                  <a:pt x="8221273" y="2422509"/>
                </a:cubicBezTo>
                <a:cubicBezTo>
                  <a:pt x="8221273" y="2427913"/>
                  <a:pt x="8216953" y="2432298"/>
                  <a:pt x="8211553" y="2432298"/>
                </a:cubicBezTo>
                <a:cubicBezTo>
                  <a:pt x="8206152" y="2432298"/>
                  <a:pt x="8201769" y="2427849"/>
                  <a:pt x="8201769" y="2422509"/>
                </a:cubicBezTo>
                <a:cubicBezTo>
                  <a:pt x="8201769" y="2417170"/>
                  <a:pt x="8206152" y="2412785"/>
                  <a:pt x="8211553" y="2412785"/>
                </a:cubicBezTo>
                <a:close/>
                <a:moveTo>
                  <a:pt x="8452781" y="2412782"/>
                </a:moveTo>
                <a:cubicBezTo>
                  <a:pt x="8458181" y="2412782"/>
                  <a:pt x="8462566" y="2417105"/>
                  <a:pt x="8462566" y="2422506"/>
                </a:cubicBezTo>
                <a:cubicBezTo>
                  <a:pt x="8462566" y="2427910"/>
                  <a:pt x="8458118" y="2432294"/>
                  <a:pt x="8452781" y="2432294"/>
                </a:cubicBezTo>
                <a:cubicBezTo>
                  <a:pt x="8447445" y="2432294"/>
                  <a:pt x="8443061" y="2427845"/>
                  <a:pt x="8443061" y="2422506"/>
                </a:cubicBezTo>
                <a:cubicBezTo>
                  <a:pt x="8443061" y="2417167"/>
                  <a:pt x="8447381" y="2412782"/>
                  <a:pt x="8452781" y="2412782"/>
                </a:cubicBezTo>
                <a:close/>
                <a:moveTo>
                  <a:pt x="8694009" y="2412778"/>
                </a:moveTo>
                <a:cubicBezTo>
                  <a:pt x="8699346" y="2412778"/>
                  <a:pt x="8703730" y="2417102"/>
                  <a:pt x="8703730" y="2422502"/>
                </a:cubicBezTo>
                <a:cubicBezTo>
                  <a:pt x="8703730" y="2427906"/>
                  <a:pt x="8699346" y="2432291"/>
                  <a:pt x="8694009" y="2432291"/>
                </a:cubicBezTo>
                <a:cubicBezTo>
                  <a:pt x="8688673" y="2432291"/>
                  <a:pt x="8684289" y="2427841"/>
                  <a:pt x="8684289" y="2422502"/>
                </a:cubicBezTo>
                <a:cubicBezTo>
                  <a:pt x="8684289" y="2417164"/>
                  <a:pt x="8688609" y="2412778"/>
                  <a:pt x="8694009" y="2412778"/>
                </a:cubicBezTo>
                <a:close/>
                <a:moveTo>
                  <a:pt x="8935237" y="2412775"/>
                </a:moveTo>
                <a:cubicBezTo>
                  <a:pt x="8940574" y="2412775"/>
                  <a:pt x="8944958" y="2417098"/>
                  <a:pt x="8944958" y="2422499"/>
                </a:cubicBezTo>
                <a:cubicBezTo>
                  <a:pt x="8944958" y="2427902"/>
                  <a:pt x="8940638" y="2432287"/>
                  <a:pt x="8935237" y="2432287"/>
                </a:cubicBezTo>
                <a:cubicBezTo>
                  <a:pt x="8929837" y="2432287"/>
                  <a:pt x="8925454" y="2427838"/>
                  <a:pt x="8925454" y="2422499"/>
                </a:cubicBezTo>
                <a:cubicBezTo>
                  <a:pt x="8925454" y="2417161"/>
                  <a:pt x="8929837" y="2412775"/>
                  <a:pt x="8935237" y="2412775"/>
                </a:cubicBezTo>
                <a:close/>
                <a:moveTo>
                  <a:pt x="9176467" y="2412772"/>
                </a:moveTo>
                <a:cubicBezTo>
                  <a:pt x="9181803" y="2412772"/>
                  <a:pt x="9186187" y="2417094"/>
                  <a:pt x="9186187" y="2422495"/>
                </a:cubicBezTo>
                <a:cubicBezTo>
                  <a:pt x="9186187" y="2427899"/>
                  <a:pt x="9181867" y="2432283"/>
                  <a:pt x="9176467" y="2432283"/>
                </a:cubicBezTo>
                <a:cubicBezTo>
                  <a:pt x="9171066" y="2432283"/>
                  <a:pt x="9166683" y="2427834"/>
                  <a:pt x="9166683" y="2422495"/>
                </a:cubicBezTo>
                <a:cubicBezTo>
                  <a:pt x="9166683" y="2417157"/>
                  <a:pt x="9171066" y="2412772"/>
                  <a:pt x="9176467" y="2412772"/>
                </a:cubicBezTo>
                <a:close/>
                <a:moveTo>
                  <a:pt x="9417695" y="2412768"/>
                </a:moveTo>
                <a:cubicBezTo>
                  <a:pt x="9423031" y="2412768"/>
                  <a:pt x="9427416" y="2417091"/>
                  <a:pt x="9427416" y="2422492"/>
                </a:cubicBezTo>
                <a:cubicBezTo>
                  <a:pt x="9427416" y="2427895"/>
                  <a:pt x="9423095" y="2432279"/>
                  <a:pt x="9417695" y="2432279"/>
                </a:cubicBezTo>
                <a:cubicBezTo>
                  <a:pt x="9412295" y="2432279"/>
                  <a:pt x="9407911" y="2427830"/>
                  <a:pt x="9407911" y="2422492"/>
                </a:cubicBezTo>
                <a:cubicBezTo>
                  <a:pt x="9407911" y="2417153"/>
                  <a:pt x="9412295" y="2412768"/>
                  <a:pt x="9417695" y="2412768"/>
                </a:cubicBezTo>
                <a:close/>
                <a:moveTo>
                  <a:pt x="9649203" y="2171571"/>
                </a:moveTo>
                <a:cubicBezTo>
                  <a:pt x="9654540" y="2171571"/>
                  <a:pt x="9658923" y="2175896"/>
                  <a:pt x="9658923" y="2181305"/>
                </a:cubicBezTo>
                <a:cubicBezTo>
                  <a:pt x="9658923" y="2186715"/>
                  <a:pt x="9654540" y="2191108"/>
                  <a:pt x="9649203" y="2191108"/>
                </a:cubicBezTo>
                <a:cubicBezTo>
                  <a:pt x="9643866" y="2191108"/>
                  <a:pt x="9639483" y="2186652"/>
                  <a:pt x="9639483" y="2181305"/>
                </a:cubicBezTo>
                <a:cubicBezTo>
                  <a:pt x="9639483" y="2175959"/>
                  <a:pt x="9643803" y="2171571"/>
                  <a:pt x="9649203" y="2171571"/>
                </a:cubicBezTo>
                <a:close/>
                <a:moveTo>
                  <a:pt x="9890432" y="2171569"/>
                </a:moveTo>
                <a:cubicBezTo>
                  <a:pt x="9895768" y="2171569"/>
                  <a:pt x="9900152" y="2175895"/>
                  <a:pt x="9900152" y="2181304"/>
                </a:cubicBezTo>
                <a:cubicBezTo>
                  <a:pt x="9900152" y="2186715"/>
                  <a:pt x="9895832" y="2191107"/>
                  <a:pt x="9890432" y="2191107"/>
                </a:cubicBezTo>
                <a:cubicBezTo>
                  <a:pt x="9885031" y="2191107"/>
                  <a:pt x="9880648" y="2186651"/>
                  <a:pt x="9880648" y="2181304"/>
                </a:cubicBezTo>
                <a:cubicBezTo>
                  <a:pt x="9880648" y="2175959"/>
                  <a:pt x="9885031" y="2171569"/>
                  <a:pt x="9890432" y="2171569"/>
                </a:cubicBezTo>
                <a:close/>
                <a:moveTo>
                  <a:pt x="10131660" y="2171568"/>
                </a:moveTo>
                <a:cubicBezTo>
                  <a:pt x="10137060" y="2171568"/>
                  <a:pt x="10141444" y="2175894"/>
                  <a:pt x="10141444" y="2181302"/>
                </a:cubicBezTo>
                <a:cubicBezTo>
                  <a:pt x="10141444" y="2186714"/>
                  <a:pt x="10136997" y="2191106"/>
                  <a:pt x="10131660" y="2191106"/>
                </a:cubicBezTo>
                <a:cubicBezTo>
                  <a:pt x="10126323" y="2191106"/>
                  <a:pt x="10121940" y="2186649"/>
                  <a:pt x="10121940" y="2181302"/>
                </a:cubicBezTo>
                <a:cubicBezTo>
                  <a:pt x="10121940" y="2175958"/>
                  <a:pt x="10126260" y="2171568"/>
                  <a:pt x="10131660" y="2171568"/>
                </a:cubicBezTo>
                <a:close/>
                <a:moveTo>
                  <a:pt x="10372888" y="2171567"/>
                </a:moveTo>
                <a:cubicBezTo>
                  <a:pt x="10378288" y="2171567"/>
                  <a:pt x="10382673" y="2175893"/>
                  <a:pt x="10382673" y="2181300"/>
                </a:cubicBezTo>
                <a:cubicBezTo>
                  <a:pt x="10382673" y="2186712"/>
                  <a:pt x="10378225" y="2191104"/>
                  <a:pt x="10372888" y="2191104"/>
                </a:cubicBezTo>
                <a:cubicBezTo>
                  <a:pt x="10367552" y="2191104"/>
                  <a:pt x="10363168" y="2186647"/>
                  <a:pt x="10363168" y="2181300"/>
                </a:cubicBezTo>
                <a:cubicBezTo>
                  <a:pt x="10363168" y="2175956"/>
                  <a:pt x="10367488" y="2171567"/>
                  <a:pt x="10372888" y="2171567"/>
                </a:cubicBezTo>
                <a:close/>
                <a:moveTo>
                  <a:pt x="10614116" y="2171566"/>
                </a:moveTo>
                <a:cubicBezTo>
                  <a:pt x="10619516" y="2171566"/>
                  <a:pt x="10623901" y="2175892"/>
                  <a:pt x="10623901" y="2181299"/>
                </a:cubicBezTo>
                <a:cubicBezTo>
                  <a:pt x="10623901" y="2186711"/>
                  <a:pt x="10619454" y="2191103"/>
                  <a:pt x="10614116" y="2191103"/>
                </a:cubicBezTo>
                <a:cubicBezTo>
                  <a:pt x="10608780" y="2191103"/>
                  <a:pt x="10604396" y="2186646"/>
                  <a:pt x="10604396" y="2181299"/>
                </a:cubicBezTo>
                <a:cubicBezTo>
                  <a:pt x="10604396" y="2175955"/>
                  <a:pt x="10608716" y="2171566"/>
                  <a:pt x="10614116" y="2171566"/>
                </a:cubicBezTo>
                <a:close/>
                <a:moveTo>
                  <a:pt x="10855345" y="2171566"/>
                </a:moveTo>
                <a:cubicBezTo>
                  <a:pt x="10860682" y="2171566"/>
                  <a:pt x="10865065" y="2175890"/>
                  <a:pt x="10865065" y="2181299"/>
                </a:cubicBezTo>
                <a:cubicBezTo>
                  <a:pt x="10865065" y="2186709"/>
                  <a:pt x="10860682" y="2191101"/>
                  <a:pt x="10855345" y="2191101"/>
                </a:cubicBezTo>
                <a:cubicBezTo>
                  <a:pt x="10850008" y="2191101"/>
                  <a:pt x="10845625" y="2186644"/>
                  <a:pt x="10845625" y="2181299"/>
                </a:cubicBezTo>
                <a:cubicBezTo>
                  <a:pt x="10845625" y="2175954"/>
                  <a:pt x="10849945" y="2171566"/>
                  <a:pt x="10855345" y="2171566"/>
                </a:cubicBezTo>
                <a:close/>
                <a:moveTo>
                  <a:pt x="11096574" y="2171564"/>
                </a:moveTo>
                <a:cubicBezTo>
                  <a:pt x="11101910" y="2171564"/>
                  <a:pt x="11106294" y="2175889"/>
                  <a:pt x="11106294" y="2181297"/>
                </a:cubicBezTo>
                <a:cubicBezTo>
                  <a:pt x="11106294" y="2186707"/>
                  <a:pt x="11101974" y="2191099"/>
                  <a:pt x="11096574" y="2191099"/>
                </a:cubicBezTo>
                <a:cubicBezTo>
                  <a:pt x="11091174" y="2191099"/>
                  <a:pt x="11086790" y="2186642"/>
                  <a:pt x="11086790" y="2181297"/>
                </a:cubicBezTo>
                <a:cubicBezTo>
                  <a:pt x="11086790" y="2175953"/>
                  <a:pt x="11091174" y="2171564"/>
                  <a:pt x="11096574" y="2171564"/>
                </a:cubicBezTo>
                <a:close/>
                <a:moveTo>
                  <a:pt x="11337802" y="2171563"/>
                </a:moveTo>
                <a:cubicBezTo>
                  <a:pt x="11343202" y="2171563"/>
                  <a:pt x="11347587" y="2175887"/>
                  <a:pt x="11347587" y="2181296"/>
                </a:cubicBezTo>
                <a:cubicBezTo>
                  <a:pt x="11347587" y="2186705"/>
                  <a:pt x="11343139" y="2191097"/>
                  <a:pt x="11337802" y="2191097"/>
                </a:cubicBezTo>
                <a:cubicBezTo>
                  <a:pt x="11332466" y="2191097"/>
                  <a:pt x="11328082" y="2186641"/>
                  <a:pt x="11328082" y="2181296"/>
                </a:cubicBezTo>
                <a:cubicBezTo>
                  <a:pt x="11328082" y="2175951"/>
                  <a:pt x="11332402" y="2171563"/>
                  <a:pt x="11337802" y="2171563"/>
                </a:cubicBezTo>
                <a:close/>
                <a:moveTo>
                  <a:pt x="11579030" y="2171561"/>
                </a:moveTo>
                <a:cubicBezTo>
                  <a:pt x="11584430" y="2171561"/>
                  <a:pt x="11588815" y="2175886"/>
                  <a:pt x="11588815" y="2181294"/>
                </a:cubicBezTo>
                <a:cubicBezTo>
                  <a:pt x="11588815" y="2186704"/>
                  <a:pt x="11584367" y="2191096"/>
                  <a:pt x="11579030" y="2191096"/>
                </a:cubicBezTo>
                <a:cubicBezTo>
                  <a:pt x="11573694" y="2191096"/>
                  <a:pt x="11569310" y="2186639"/>
                  <a:pt x="11569310" y="2181294"/>
                </a:cubicBezTo>
                <a:cubicBezTo>
                  <a:pt x="11569310" y="2175950"/>
                  <a:pt x="11573630" y="2171561"/>
                  <a:pt x="11579030" y="2171561"/>
                </a:cubicBezTo>
                <a:close/>
                <a:moveTo>
                  <a:pt x="11820259" y="2171560"/>
                </a:moveTo>
                <a:cubicBezTo>
                  <a:pt x="11825659" y="2171560"/>
                  <a:pt x="11830043" y="2175885"/>
                  <a:pt x="11830043" y="2181293"/>
                </a:cubicBezTo>
                <a:cubicBezTo>
                  <a:pt x="11830043" y="2186703"/>
                  <a:pt x="11825596" y="2191094"/>
                  <a:pt x="11820259" y="2191094"/>
                </a:cubicBezTo>
                <a:cubicBezTo>
                  <a:pt x="11814922" y="2191094"/>
                  <a:pt x="11810539" y="2186637"/>
                  <a:pt x="11810539" y="2181293"/>
                </a:cubicBezTo>
                <a:cubicBezTo>
                  <a:pt x="11810539" y="2175949"/>
                  <a:pt x="11814859" y="2171560"/>
                  <a:pt x="11820259" y="2171560"/>
                </a:cubicBezTo>
                <a:close/>
                <a:moveTo>
                  <a:pt x="9721" y="2171559"/>
                </a:moveTo>
                <a:cubicBezTo>
                  <a:pt x="15121" y="2171559"/>
                  <a:pt x="19505" y="2175884"/>
                  <a:pt x="19505" y="2181291"/>
                </a:cubicBezTo>
                <a:cubicBezTo>
                  <a:pt x="19505" y="2186701"/>
                  <a:pt x="15058" y="2191092"/>
                  <a:pt x="9721" y="2191092"/>
                </a:cubicBezTo>
                <a:cubicBezTo>
                  <a:pt x="4385" y="2191092"/>
                  <a:pt x="1" y="2186636"/>
                  <a:pt x="1" y="2181291"/>
                </a:cubicBezTo>
                <a:cubicBezTo>
                  <a:pt x="1" y="2175947"/>
                  <a:pt x="4321" y="2171559"/>
                  <a:pt x="9721" y="2171559"/>
                </a:cubicBezTo>
                <a:close/>
                <a:moveTo>
                  <a:pt x="251005" y="2171558"/>
                </a:moveTo>
                <a:cubicBezTo>
                  <a:pt x="256404" y="2171558"/>
                  <a:pt x="260788" y="2175884"/>
                  <a:pt x="260788" y="2181290"/>
                </a:cubicBezTo>
                <a:cubicBezTo>
                  <a:pt x="260788" y="2186700"/>
                  <a:pt x="256342" y="2191091"/>
                  <a:pt x="251005" y="2191091"/>
                </a:cubicBezTo>
                <a:cubicBezTo>
                  <a:pt x="245669" y="2191091"/>
                  <a:pt x="241285" y="2186635"/>
                  <a:pt x="241285" y="2181290"/>
                </a:cubicBezTo>
                <a:cubicBezTo>
                  <a:pt x="241285" y="2175946"/>
                  <a:pt x="245605" y="2171558"/>
                  <a:pt x="251005" y="2171558"/>
                </a:cubicBezTo>
                <a:close/>
                <a:moveTo>
                  <a:pt x="492224" y="2171557"/>
                </a:moveTo>
                <a:cubicBezTo>
                  <a:pt x="497560" y="2171557"/>
                  <a:pt x="501944" y="2175882"/>
                  <a:pt x="501944" y="2181289"/>
                </a:cubicBezTo>
                <a:cubicBezTo>
                  <a:pt x="501944" y="2186698"/>
                  <a:pt x="497624" y="2191089"/>
                  <a:pt x="492224" y="2191089"/>
                </a:cubicBezTo>
                <a:cubicBezTo>
                  <a:pt x="486824" y="2191089"/>
                  <a:pt x="482440" y="2186633"/>
                  <a:pt x="482440" y="2181289"/>
                </a:cubicBezTo>
                <a:cubicBezTo>
                  <a:pt x="482440" y="2175944"/>
                  <a:pt x="486824" y="2171557"/>
                  <a:pt x="492224" y="2171557"/>
                </a:cubicBezTo>
                <a:close/>
                <a:moveTo>
                  <a:pt x="733445" y="2171556"/>
                </a:moveTo>
                <a:cubicBezTo>
                  <a:pt x="738781" y="2171556"/>
                  <a:pt x="743165" y="2175881"/>
                  <a:pt x="743165" y="2181288"/>
                </a:cubicBezTo>
                <a:cubicBezTo>
                  <a:pt x="743165" y="2186696"/>
                  <a:pt x="738845" y="2191088"/>
                  <a:pt x="733445" y="2191088"/>
                </a:cubicBezTo>
                <a:cubicBezTo>
                  <a:pt x="728045" y="2191088"/>
                  <a:pt x="723661" y="2186631"/>
                  <a:pt x="723661" y="2181288"/>
                </a:cubicBezTo>
                <a:cubicBezTo>
                  <a:pt x="723661" y="2175943"/>
                  <a:pt x="728045" y="2171556"/>
                  <a:pt x="733445" y="2171556"/>
                </a:cubicBezTo>
                <a:close/>
                <a:moveTo>
                  <a:pt x="974665" y="2171555"/>
                </a:moveTo>
                <a:cubicBezTo>
                  <a:pt x="980065" y="2171555"/>
                  <a:pt x="984449" y="2175879"/>
                  <a:pt x="984449" y="2181286"/>
                </a:cubicBezTo>
                <a:cubicBezTo>
                  <a:pt x="984449" y="2186694"/>
                  <a:pt x="980002" y="2191086"/>
                  <a:pt x="974665" y="2191086"/>
                </a:cubicBezTo>
                <a:cubicBezTo>
                  <a:pt x="969329" y="2191086"/>
                  <a:pt x="964945" y="2186630"/>
                  <a:pt x="964945" y="2181286"/>
                </a:cubicBezTo>
                <a:cubicBezTo>
                  <a:pt x="964945" y="2175943"/>
                  <a:pt x="969265" y="2171555"/>
                  <a:pt x="974665" y="2171555"/>
                </a:cubicBezTo>
                <a:close/>
                <a:moveTo>
                  <a:pt x="1215885" y="2171553"/>
                </a:moveTo>
                <a:cubicBezTo>
                  <a:pt x="1221285" y="2171553"/>
                  <a:pt x="1225669" y="2175878"/>
                  <a:pt x="1225669" y="2181285"/>
                </a:cubicBezTo>
                <a:cubicBezTo>
                  <a:pt x="1225669" y="2186693"/>
                  <a:pt x="1221222" y="2191084"/>
                  <a:pt x="1215885" y="2191084"/>
                </a:cubicBezTo>
                <a:cubicBezTo>
                  <a:pt x="1210549" y="2191084"/>
                  <a:pt x="1206165" y="2186628"/>
                  <a:pt x="1206165" y="2181285"/>
                </a:cubicBezTo>
                <a:cubicBezTo>
                  <a:pt x="1206165" y="2175942"/>
                  <a:pt x="1210485" y="2171553"/>
                  <a:pt x="1215885" y="2171553"/>
                </a:cubicBezTo>
                <a:close/>
                <a:moveTo>
                  <a:pt x="1457106" y="2171552"/>
                </a:moveTo>
                <a:cubicBezTo>
                  <a:pt x="1462442" y="2171552"/>
                  <a:pt x="1466826" y="2175877"/>
                  <a:pt x="1466826" y="2181284"/>
                </a:cubicBezTo>
                <a:cubicBezTo>
                  <a:pt x="1466826" y="2186692"/>
                  <a:pt x="1462506" y="2191082"/>
                  <a:pt x="1457106" y="2191082"/>
                </a:cubicBezTo>
                <a:cubicBezTo>
                  <a:pt x="1451706" y="2191082"/>
                  <a:pt x="1447322" y="2186627"/>
                  <a:pt x="1447322" y="2181284"/>
                </a:cubicBezTo>
                <a:cubicBezTo>
                  <a:pt x="1447322" y="2175941"/>
                  <a:pt x="1451706" y="2171552"/>
                  <a:pt x="1457106" y="2171552"/>
                </a:cubicBezTo>
                <a:close/>
                <a:moveTo>
                  <a:pt x="1698331" y="2171551"/>
                </a:moveTo>
                <a:cubicBezTo>
                  <a:pt x="1703732" y="2171551"/>
                  <a:pt x="1708117" y="2175876"/>
                  <a:pt x="1708117" y="2181282"/>
                </a:cubicBezTo>
                <a:cubicBezTo>
                  <a:pt x="1708117" y="2186690"/>
                  <a:pt x="1703732" y="2191081"/>
                  <a:pt x="1698331" y="2191081"/>
                </a:cubicBezTo>
                <a:cubicBezTo>
                  <a:pt x="1692929" y="2191081"/>
                  <a:pt x="1688546" y="2186626"/>
                  <a:pt x="1688546" y="2181282"/>
                </a:cubicBezTo>
                <a:cubicBezTo>
                  <a:pt x="1688546" y="2175940"/>
                  <a:pt x="1692929" y="2171551"/>
                  <a:pt x="1698331" y="2171551"/>
                </a:cubicBezTo>
                <a:close/>
                <a:moveTo>
                  <a:pt x="1939580" y="2171550"/>
                </a:moveTo>
                <a:cubicBezTo>
                  <a:pt x="1944980" y="2171550"/>
                  <a:pt x="1949364" y="2175875"/>
                  <a:pt x="1949364" y="2181281"/>
                </a:cubicBezTo>
                <a:cubicBezTo>
                  <a:pt x="1949364" y="2186689"/>
                  <a:pt x="1944916" y="2191079"/>
                  <a:pt x="1939580" y="2191079"/>
                </a:cubicBezTo>
                <a:cubicBezTo>
                  <a:pt x="1934245" y="2191079"/>
                  <a:pt x="1929860" y="2186624"/>
                  <a:pt x="1929860" y="2181281"/>
                </a:cubicBezTo>
                <a:cubicBezTo>
                  <a:pt x="1929860" y="2175938"/>
                  <a:pt x="1934181" y="2171550"/>
                  <a:pt x="1939580" y="2171550"/>
                </a:cubicBezTo>
                <a:close/>
                <a:moveTo>
                  <a:pt x="2180788" y="2171549"/>
                </a:moveTo>
                <a:cubicBezTo>
                  <a:pt x="2186189" y="2171549"/>
                  <a:pt x="2190580" y="2175874"/>
                  <a:pt x="2190580" y="2181279"/>
                </a:cubicBezTo>
                <a:cubicBezTo>
                  <a:pt x="2190580" y="2186687"/>
                  <a:pt x="2186136" y="2191077"/>
                  <a:pt x="2180788" y="2191077"/>
                </a:cubicBezTo>
                <a:cubicBezTo>
                  <a:pt x="2175475" y="2191077"/>
                  <a:pt x="2171083" y="2186623"/>
                  <a:pt x="2171083" y="2181279"/>
                </a:cubicBezTo>
                <a:cubicBezTo>
                  <a:pt x="2171083" y="2175937"/>
                  <a:pt x="2175412" y="2171549"/>
                  <a:pt x="2180788" y="2171549"/>
                </a:cubicBezTo>
                <a:close/>
                <a:moveTo>
                  <a:pt x="2422037" y="2171548"/>
                </a:moveTo>
                <a:cubicBezTo>
                  <a:pt x="2427370" y="2171548"/>
                  <a:pt x="2431752" y="2175873"/>
                  <a:pt x="2431752" y="2181278"/>
                </a:cubicBezTo>
                <a:cubicBezTo>
                  <a:pt x="2431752" y="2186685"/>
                  <a:pt x="2427434" y="2191075"/>
                  <a:pt x="2422037" y="2191075"/>
                </a:cubicBezTo>
                <a:cubicBezTo>
                  <a:pt x="2416639" y="2191075"/>
                  <a:pt x="2412256" y="2186621"/>
                  <a:pt x="2412256" y="2181278"/>
                </a:cubicBezTo>
                <a:cubicBezTo>
                  <a:pt x="2412256" y="2175935"/>
                  <a:pt x="2416639" y="2171548"/>
                  <a:pt x="2422037" y="2171548"/>
                </a:cubicBezTo>
                <a:close/>
                <a:moveTo>
                  <a:pt x="2663275" y="2171546"/>
                </a:moveTo>
                <a:cubicBezTo>
                  <a:pt x="2668611" y="2171546"/>
                  <a:pt x="2672996" y="2175871"/>
                  <a:pt x="2672996" y="2181277"/>
                </a:cubicBezTo>
                <a:cubicBezTo>
                  <a:pt x="2672996" y="2186684"/>
                  <a:pt x="2668674" y="2191074"/>
                  <a:pt x="2663275" y="2191074"/>
                </a:cubicBezTo>
                <a:cubicBezTo>
                  <a:pt x="2657875" y="2191074"/>
                  <a:pt x="2653491" y="2186619"/>
                  <a:pt x="2653491" y="2181277"/>
                </a:cubicBezTo>
                <a:cubicBezTo>
                  <a:pt x="2653491" y="2175934"/>
                  <a:pt x="2657875" y="2171546"/>
                  <a:pt x="2663275" y="2171546"/>
                </a:cubicBezTo>
                <a:close/>
                <a:moveTo>
                  <a:pt x="2904571" y="2171545"/>
                </a:moveTo>
                <a:cubicBezTo>
                  <a:pt x="2909971" y="2171545"/>
                  <a:pt x="2914354" y="2175870"/>
                  <a:pt x="2914354" y="2181276"/>
                </a:cubicBezTo>
                <a:cubicBezTo>
                  <a:pt x="2914354" y="2186683"/>
                  <a:pt x="2909971" y="2191072"/>
                  <a:pt x="2904571" y="2191072"/>
                </a:cubicBezTo>
                <a:cubicBezTo>
                  <a:pt x="2899173" y="2191072"/>
                  <a:pt x="2894790" y="2186618"/>
                  <a:pt x="2894790" y="2181276"/>
                </a:cubicBezTo>
                <a:cubicBezTo>
                  <a:pt x="2894790" y="2175933"/>
                  <a:pt x="2899173" y="2171545"/>
                  <a:pt x="2904571" y="2171545"/>
                </a:cubicBezTo>
                <a:close/>
                <a:moveTo>
                  <a:pt x="3145750" y="2171544"/>
                </a:moveTo>
                <a:cubicBezTo>
                  <a:pt x="3151149" y="2171544"/>
                  <a:pt x="3155532" y="2175869"/>
                  <a:pt x="3155532" y="2181274"/>
                </a:cubicBezTo>
                <a:cubicBezTo>
                  <a:pt x="3155532" y="2186681"/>
                  <a:pt x="3151085" y="2191070"/>
                  <a:pt x="3145750" y="2191070"/>
                </a:cubicBezTo>
                <a:cubicBezTo>
                  <a:pt x="3140415" y="2191070"/>
                  <a:pt x="3136032" y="2186618"/>
                  <a:pt x="3136032" y="2181274"/>
                </a:cubicBezTo>
                <a:cubicBezTo>
                  <a:pt x="3136032" y="2175932"/>
                  <a:pt x="3140351" y="2171544"/>
                  <a:pt x="3145750" y="2171544"/>
                </a:cubicBezTo>
                <a:close/>
                <a:moveTo>
                  <a:pt x="3386958" y="2171543"/>
                </a:moveTo>
                <a:cubicBezTo>
                  <a:pt x="3392358" y="2171543"/>
                  <a:pt x="3396743" y="2175868"/>
                  <a:pt x="3396743" y="2181273"/>
                </a:cubicBezTo>
                <a:cubicBezTo>
                  <a:pt x="3396743" y="2186680"/>
                  <a:pt x="3392295" y="2191069"/>
                  <a:pt x="3386958" y="2191069"/>
                </a:cubicBezTo>
                <a:cubicBezTo>
                  <a:pt x="3381621" y="2191069"/>
                  <a:pt x="3377235" y="2186616"/>
                  <a:pt x="3377235" y="2181273"/>
                </a:cubicBezTo>
                <a:cubicBezTo>
                  <a:pt x="3377235" y="2175932"/>
                  <a:pt x="3381556" y="2171543"/>
                  <a:pt x="3386958" y="2171543"/>
                </a:cubicBezTo>
                <a:close/>
                <a:moveTo>
                  <a:pt x="3628211" y="2171541"/>
                </a:moveTo>
                <a:cubicBezTo>
                  <a:pt x="3633528" y="2171541"/>
                  <a:pt x="3637936" y="2175867"/>
                  <a:pt x="3637936" y="2181272"/>
                </a:cubicBezTo>
                <a:cubicBezTo>
                  <a:pt x="3637936" y="2186678"/>
                  <a:pt x="3633592" y="2191067"/>
                  <a:pt x="3628211" y="2191067"/>
                </a:cubicBezTo>
                <a:cubicBezTo>
                  <a:pt x="3622813" y="2191067"/>
                  <a:pt x="3618429" y="2186615"/>
                  <a:pt x="3618429" y="2181272"/>
                </a:cubicBezTo>
                <a:cubicBezTo>
                  <a:pt x="3618429" y="2175930"/>
                  <a:pt x="3622813" y="2171541"/>
                  <a:pt x="3628211" y="2171541"/>
                </a:cubicBezTo>
                <a:close/>
                <a:moveTo>
                  <a:pt x="3869430" y="2171540"/>
                </a:moveTo>
                <a:cubicBezTo>
                  <a:pt x="3874763" y="2171540"/>
                  <a:pt x="3879147" y="2175866"/>
                  <a:pt x="3879147" y="2181270"/>
                </a:cubicBezTo>
                <a:cubicBezTo>
                  <a:pt x="3879147" y="2186677"/>
                  <a:pt x="3874828" y="2191066"/>
                  <a:pt x="3869430" y="2191066"/>
                </a:cubicBezTo>
                <a:cubicBezTo>
                  <a:pt x="3864030" y="2191066"/>
                  <a:pt x="3859646" y="2186613"/>
                  <a:pt x="3859646" y="2181270"/>
                </a:cubicBezTo>
                <a:cubicBezTo>
                  <a:pt x="3859646" y="2175929"/>
                  <a:pt x="3864030" y="2171540"/>
                  <a:pt x="3869430" y="2171540"/>
                </a:cubicBezTo>
                <a:close/>
                <a:moveTo>
                  <a:pt x="4110581" y="2171540"/>
                </a:moveTo>
                <a:cubicBezTo>
                  <a:pt x="4115984" y="2171540"/>
                  <a:pt x="4120362" y="2175865"/>
                  <a:pt x="4120362" y="2181269"/>
                </a:cubicBezTo>
                <a:cubicBezTo>
                  <a:pt x="4120362" y="2186676"/>
                  <a:pt x="4115984" y="2191064"/>
                  <a:pt x="4110581" y="2191064"/>
                </a:cubicBezTo>
                <a:cubicBezTo>
                  <a:pt x="4105180" y="2191064"/>
                  <a:pt x="4100799" y="2186612"/>
                  <a:pt x="4100799" y="2181269"/>
                </a:cubicBezTo>
                <a:cubicBezTo>
                  <a:pt x="4100799" y="2175927"/>
                  <a:pt x="4105180" y="2171540"/>
                  <a:pt x="4110581" y="2171540"/>
                </a:cubicBezTo>
                <a:close/>
                <a:moveTo>
                  <a:pt x="4351806" y="2171539"/>
                </a:moveTo>
                <a:cubicBezTo>
                  <a:pt x="4357195" y="2171539"/>
                  <a:pt x="4361580" y="2175864"/>
                  <a:pt x="4361580" y="2181268"/>
                </a:cubicBezTo>
                <a:cubicBezTo>
                  <a:pt x="4361580" y="2186675"/>
                  <a:pt x="4357195" y="2191062"/>
                  <a:pt x="4351806" y="2191062"/>
                </a:cubicBezTo>
                <a:cubicBezTo>
                  <a:pt x="4346397" y="2191062"/>
                  <a:pt x="4342006" y="2186610"/>
                  <a:pt x="4342006" y="2181268"/>
                </a:cubicBezTo>
                <a:cubicBezTo>
                  <a:pt x="4342006" y="2175926"/>
                  <a:pt x="4346397" y="2171539"/>
                  <a:pt x="4351806" y="2171539"/>
                </a:cubicBezTo>
                <a:close/>
                <a:moveTo>
                  <a:pt x="4593017" y="2171537"/>
                </a:moveTo>
                <a:cubicBezTo>
                  <a:pt x="4598413" y="2171537"/>
                  <a:pt x="4602795" y="2175862"/>
                  <a:pt x="4602795" y="2181266"/>
                </a:cubicBezTo>
                <a:cubicBezTo>
                  <a:pt x="4602795" y="2186674"/>
                  <a:pt x="4598350" y="2191060"/>
                  <a:pt x="4593017" y="2191060"/>
                </a:cubicBezTo>
                <a:cubicBezTo>
                  <a:pt x="4587686" y="2191060"/>
                  <a:pt x="4583304" y="2186608"/>
                  <a:pt x="4583304" y="2181266"/>
                </a:cubicBezTo>
                <a:cubicBezTo>
                  <a:pt x="4583304" y="2175925"/>
                  <a:pt x="4587622" y="2171537"/>
                  <a:pt x="4593017" y="2171537"/>
                </a:cubicBezTo>
                <a:close/>
                <a:moveTo>
                  <a:pt x="4834252" y="2171536"/>
                </a:moveTo>
                <a:cubicBezTo>
                  <a:pt x="4839658" y="2171536"/>
                  <a:pt x="4844040" y="2175861"/>
                  <a:pt x="4844040" y="2181265"/>
                </a:cubicBezTo>
                <a:cubicBezTo>
                  <a:pt x="4844040" y="2186672"/>
                  <a:pt x="4839595" y="2191059"/>
                  <a:pt x="4834252" y="2191059"/>
                </a:cubicBezTo>
                <a:cubicBezTo>
                  <a:pt x="4828915" y="2191059"/>
                  <a:pt x="4824534" y="2186607"/>
                  <a:pt x="4824534" y="2181265"/>
                </a:cubicBezTo>
                <a:cubicBezTo>
                  <a:pt x="4824534" y="2175924"/>
                  <a:pt x="4828851" y="2171536"/>
                  <a:pt x="4834252" y="2171536"/>
                </a:cubicBezTo>
                <a:close/>
                <a:moveTo>
                  <a:pt x="5075485" y="2171535"/>
                </a:moveTo>
                <a:cubicBezTo>
                  <a:pt x="5080819" y="2171535"/>
                  <a:pt x="5085201" y="2175859"/>
                  <a:pt x="5085201" y="2181263"/>
                </a:cubicBezTo>
                <a:cubicBezTo>
                  <a:pt x="5085201" y="2186671"/>
                  <a:pt x="5080883" y="2191057"/>
                  <a:pt x="5075485" y="2191057"/>
                </a:cubicBezTo>
                <a:cubicBezTo>
                  <a:pt x="5070087" y="2191057"/>
                  <a:pt x="5065704" y="2186605"/>
                  <a:pt x="5065704" y="2181263"/>
                </a:cubicBezTo>
                <a:cubicBezTo>
                  <a:pt x="5065704" y="2175923"/>
                  <a:pt x="5070087" y="2171535"/>
                  <a:pt x="5075485" y="2171535"/>
                </a:cubicBezTo>
                <a:close/>
                <a:moveTo>
                  <a:pt x="5316710" y="2171533"/>
                </a:moveTo>
                <a:cubicBezTo>
                  <a:pt x="5322044" y="2171533"/>
                  <a:pt x="5326429" y="2175858"/>
                  <a:pt x="5326429" y="2181262"/>
                </a:cubicBezTo>
                <a:cubicBezTo>
                  <a:pt x="5326429" y="2186669"/>
                  <a:pt x="5322105" y="2191055"/>
                  <a:pt x="5316710" y="2191055"/>
                </a:cubicBezTo>
                <a:cubicBezTo>
                  <a:pt x="5311314" y="2191055"/>
                  <a:pt x="5306924" y="2186604"/>
                  <a:pt x="5306924" y="2181262"/>
                </a:cubicBezTo>
                <a:cubicBezTo>
                  <a:pt x="5306924" y="2175922"/>
                  <a:pt x="5311314" y="2171533"/>
                  <a:pt x="5316710" y="2171533"/>
                </a:cubicBezTo>
                <a:close/>
                <a:moveTo>
                  <a:pt x="5557991" y="2171532"/>
                </a:moveTo>
                <a:cubicBezTo>
                  <a:pt x="5563391" y="2171532"/>
                  <a:pt x="5567774" y="2175858"/>
                  <a:pt x="5567774" y="2181261"/>
                </a:cubicBezTo>
                <a:cubicBezTo>
                  <a:pt x="5567774" y="2186667"/>
                  <a:pt x="5563391" y="2191054"/>
                  <a:pt x="5557991" y="2191054"/>
                </a:cubicBezTo>
                <a:cubicBezTo>
                  <a:pt x="5552592" y="2191054"/>
                  <a:pt x="5548208" y="2186603"/>
                  <a:pt x="5548208" y="2181261"/>
                </a:cubicBezTo>
                <a:cubicBezTo>
                  <a:pt x="5548208" y="2175921"/>
                  <a:pt x="5552592" y="2171532"/>
                  <a:pt x="5557991" y="2171532"/>
                </a:cubicBezTo>
                <a:close/>
                <a:moveTo>
                  <a:pt x="5799205" y="2171531"/>
                </a:moveTo>
                <a:cubicBezTo>
                  <a:pt x="5804606" y="2171531"/>
                  <a:pt x="5808989" y="2175857"/>
                  <a:pt x="5808989" y="2181260"/>
                </a:cubicBezTo>
                <a:cubicBezTo>
                  <a:pt x="5808989" y="2186666"/>
                  <a:pt x="5804542" y="2191052"/>
                  <a:pt x="5799205" y="2191052"/>
                </a:cubicBezTo>
                <a:cubicBezTo>
                  <a:pt x="5793870" y="2191052"/>
                  <a:pt x="5789486" y="2186601"/>
                  <a:pt x="5789486" y="2181260"/>
                </a:cubicBezTo>
                <a:cubicBezTo>
                  <a:pt x="5789486" y="2175919"/>
                  <a:pt x="5793806" y="2171531"/>
                  <a:pt x="5799205" y="2171531"/>
                </a:cubicBezTo>
                <a:close/>
                <a:moveTo>
                  <a:pt x="6040432" y="2171530"/>
                </a:moveTo>
                <a:cubicBezTo>
                  <a:pt x="6045832" y="2171530"/>
                  <a:pt x="6050216" y="2175855"/>
                  <a:pt x="6050216" y="2181259"/>
                </a:cubicBezTo>
                <a:cubicBezTo>
                  <a:pt x="6050216" y="2186664"/>
                  <a:pt x="6045769" y="2191050"/>
                  <a:pt x="6040432" y="2191050"/>
                </a:cubicBezTo>
                <a:cubicBezTo>
                  <a:pt x="6035095" y="2191050"/>
                  <a:pt x="6030712" y="2186600"/>
                  <a:pt x="6030712" y="2181259"/>
                </a:cubicBezTo>
                <a:cubicBezTo>
                  <a:pt x="6030712" y="2175918"/>
                  <a:pt x="6035032" y="2171530"/>
                  <a:pt x="6040432" y="2171530"/>
                </a:cubicBezTo>
                <a:close/>
                <a:moveTo>
                  <a:pt x="6281661" y="2171529"/>
                </a:moveTo>
                <a:cubicBezTo>
                  <a:pt x="6286997" y="2171529"/>
                  <a:pt x="6291381" y="2175854"/>
                  <a:pt x="6291381" y="2181257"/>
                </a:cubicBezTo>
                <a:cubicBezTo>
                  <a:pt x="6291381" y="2186663"/>
                  <a:pt x="6287061" y="2191049"/>
                  <a:pt x="6281661" y="2191049"/>
                </a:cubicBezTo>
                <a:cubicBezTo>
                  <a:pt x="6276261" y="2191049"/>
                  <a:pt x="6271877" y="2186598"/>
                  <a:pt x="6271877" y="2181257"/>
                </a:cubicBezTo>
                <a:cubicBezTo>
                  <a:pt x="6271877" y="2175917"/>
                  <a:pt x="6276261" y="2171529"/>
                  <a:pt x="6281661" y="2171529"/>
                </a:cubicBezTo>
                <a:close/>
                <a:moveTo>
                  <a:pt x="6522889" y="2171528"/>
                </a:moveTo>
                <a:cubicBezTo>
                  <a:pt x="6528225" y="2171528"/>
                  <a:pt x="6532610" y="2175853"/>
                  <a:pt x="6532610" y="2181256"/>
                </a:cubicBezTo>
                <a:cubicBezTo>
                  <a:pt x="6532610" y="2186661"/>
                  <a:pt x="6528289" y="2191047"/>
                  <a:pt x="6522889" y="2191047"/>
                </a:cubicBezTo>
                <a:cubicBezTo>
                  <a:pt x="6517489" y="2191047"/>
                  <a:pt x="6513105" y="2186597"/>
                  <a:pt x="6513105" y="2181256"/>
                </a:cubicBezTo>
                <a:cubicBezTo>
                  <a:pt x="6513105" y="2175916"/>
                  <a:pt x="6517489" y="2171528"/>
                  <a:pt x="6522889" y="2171528"/>
                </a:cubicBezTo>
                <a:close/>
                <a:moveTo>
                  <a:pt x="6764118" y="2171527"/>
                </a:moveTo>
                <a:cubicBezTo>
                  <a:pt x="6769518" y="2171527"/>
                  <a:pt x="6773902" y="2175852"/>
                  <a:pt x="6773902" y="2181254"/>
                </a:cubicBezTo>
                <a:cubicBezTo>
                  <a:pt x="6773902" y="2186660"/>
                  <a:pt x="6769518" y="2191045"/>
                  <a:pt x="6764118" y="2191045"/>
                </a:cubicBezTo>
                <a:cubicBezTo>
                  <a:pt x="6758718" y="2191045"/>
                  <a:pt x="6754335" y="2186595"/>
                  <a:pt x="6754335" y="2181254"/>
                </a:cubicBezTo>
                <a:cubicBezTo>
                  <a:pt x="6754335" y="2175915"/>
                  <a:pt x="6758718" y="2171527"/>
                  <a:pt x="6764118" y="2171527"/>
                </a:cubicBezTo>
                <a:close/>
                <a:moveTo>
                  <a:pt x="7005346" y="2171526"/>
                </a:moveTo>
                <a:cubicBezTo>
                  <a:pt x="7010746" y="2171526"/>
                  <a:pt x="7015130" y="2175850"/>
                  <a:pt x="7015130" y="2181252"/>
                </a:cubicBezTo>
                <a:cubicBezTo>
                  <a:pt x="7015130" y="2186658"/>
                  <a:pt x="7010683" y="2191044"/>
                  <a:pt x="7005346" y="2191044"/>
                </a:cubicBezTo>
                <a:cubicBezTo>
                  <a:pt x="7000009" y="2191044"/>
                  <a:pt x="6995626" y="2186593"/>
                  <a:pt x="6995626" y="2181252"/>
                </a:cubicBezTo>
                <a:cubicBezTo>
                  <a:pt x="6995626" y="2175914"/>
                  <a:pt x="6999946" y="2171526"/>
                  <a:pt x="7005346" y="2171526"/>
                </a:cubicBezTo>
                <a:close/>
                <a:moveTo>
                  <a:pt x="7246575" y="2171524"/>
                </a:moveTo>
                <a:cubicBezTo>
                  <a:pt x="7251975" y="2171524"/>
                  <a:pt x="7256359" y="2175848"/>
                  <a:pt x="7256359" y="2181251"/>
                </a:cubicBezTo>
                <a:cubicBezTo>
                  <a:pt x="7256359" y="2186656"/>
                  <a:pt x="7251912" y="2191042"/>
                  <a:pt x="7246575" y="2191042"/>
                </a:cubicBezTo>
                <a:cubicBezTo>
                  <a:pt x="7241238" y="2191042"/>
                  <a:pt x="7236855" y="2186592"/>
                  <a:pt x="7236855" y="2181251"/>
                </a:cubicBezTo>
                <a:cubicBezTo>
                  <a:pt x="7236855" y="2175912"/>
                  <a:pt x="7241175" y="2171524"/>
                  <a:pt x="7246575" y="2171524"/>
                </a:cubicBezTo>
                <a:close/>
                <a:moveTo>
                  <a:pt x="7487803" y="2171523"/>
                </a:moveTo>
                <a:cubicBezTo>
                  <a:pt x="7493139" y="2171523"/>
                  <a:pt x="7497524" y="2175847"/>
                  <a:pt x="7497524" y="2181251"/>
                </a:cubicBezTo>
                <a:cubicBezTo>
                  <a:pt x="7497524" y="2186655"/>
                  <a:pt x="7493203" y="2191040"/>
                  <a:pt x="7487803" y="2191040"/>
                </a:cubicBezTo>
                <a:cubicBezTo>
                  <a:pt x="7482403" y="2191040"/>
                  <a:pt x="7478019" y="2186590"/>
                  <a:pt x="7478019" y="2181251"/>
                </a:cubicBezTo>
                <a:cubicBezTo>
                  <a:pt x="7478019" y="2175911"/>
                  <a:pt x="7482403" y="2171523"/>
                  <a:pt x="7487803" y="2171523"/>
                </a:cubicBezTo>
                <a:close/>
                <a:moveTo>
                  <a:pt x="7729032" y="2171522"/>
                </a:moveTo>
                <a:cubicBezTo>
                  <a:pt x="7734369" y="2171522"/>
                  <a:pt x="7738753" y="2175846"/>
                  <a:pt x="7738753" y="2181249"/>
                </a:cubicBezTo>
                <a:cubicBezTo>
                  <a:pt x="7738753" y="2186653"/>
                  <a:pt x="7734432" y="2191038"/>
                  <a:pt x="7729032" y="2191038"/>
                </a:cubicBezTo>
                <a:cubicBezTo>
                  <a:pt x="7723632" y="2191038"/>
                  <a:pt x="7719249" y="2186589"/>
                  <a:pt x="7719249" y="2181249"/>
                </a:cubicBezTo>
                <a:cubicBezTo>
                  <a:pt x="7719249" y="2175910"/>
                  <a:pt x="7723632" y="2171522"/>
                  <a:pt x="7729032" y="2171522"/>
                </a:cubicBezTo>
                <a:close/>
                <a:moveTo>
                  <a:pt x="7970260" y="2171521"/>
                </a:moveTo>
                <a:cubicBezTo>
                  <a:pt x="7975661" y="2171521"/>
                  <a:pt x="7980044" y="2175845"/>
                  <a:pt x="7980044" y="2181248"/>
                </a:cubicBezTo>
                <a:cubicBezTo>
                  <a:pt x="7980044" y="2186652"/>
                  <a:pt x="7975661" y="2191037"/>
                  <a:pt x="7970260" y="2191037"/>
                </a:cubicBezTo>
                <a:cubicBezTo>
                  <a:pt x="7964860" y="2191037"/>
                  <a:pt x="7960477" y="2186587"/>
                  <a:pt x="7960477" y="2181248"/>
                </a:cubicBezTo>
                <a:cubicBezTo>
                  <a:pt x="7960477" y="2175909"/>
                  <a:pt x="7964860" y="2171521"/>
                  <a:pt x="7970260" y="2171521"/>
                </a:cubicBezTo>
                <a:close/>
                <a:moveTo>
                  <a:pt x="8211553" y="2171520"/>
                </a:moveTo>
                <a:cubicBezTo>
                  <a:pt x="8216889" y="2171520"/>
                  <a:pt x="8221273" y="2175844"/>
                  <a:pt x="8221273" y="2181246"/>
                </a:cubicBezTo>
                <a:cubicBezTo>
                  <a:pt x="8221273" y="2186650"/>
                  <a:pt x="8216953" y="2191035"/>
                  <a:pt x="8211553" y="2191035"/>
                </a:cubicBezTo>
                <a:cubicBezTo>
                  <a:pt x="8206152" y="2191035"/>
                  <a:pt x="8201769" y="2186585"/>
                  <a:pt x="8201769" y="2181246"/>
                </a:cubicBezTo>
                <a:cubicBezTo>
                  <a:pt x="8201769" y="2175907"/>
                  <a:pt x="8206152" y="2171520"/>
                  <a:pt x="8211553" y="2171520"/>
                </a:cubicBezTo>
                <a:close/>
                <a:moveTo>
                  <a:pt x="8452781" y="2171519"/>
                </a:moveTo>
                <a:cubicBezTo>
                  <a:pt x="8458181" y="2171519"/>
                  <a:pt x="8462566" y="2175842"/>
                  <a:pt x="8462566" y="2181245"/>
                </a:cubicBezTo>
                <a:cubicBezTo>
                  <a:pt x="8462566" y="2186648"/>
                  <a:pt x="8458118" y="2191033"/>
                  <a:pt x="8452781" y="2191033"/>
                </a:cubicBezTo>
                <a:cubicBezTo>
                  <a:pt x="8447445" y="2191033"/>
                  <a:pt x="8443061" y="2186583"/>
                  <a:pt x="8443061" y="2181245"/>
                </a:cubicBezTo>
                <a:cubicBezTo>
                  <a:pt x="8443061" y="2175906"/>
                  <a:pt x="8447381" y="2171519"/>
                  <a:pt x="8452781" y="2171519"/>
                </a:cubicBezTo>
                <a:close/>
                <a:moveTo>
                  <a:pt x="8694009" y="2171518"/>
                </a:moveTo>
                <a:cubicBezTo>
                  <a:pt x="8699346" y="2171518"/>
                  <a:pt x="8703730" y="2175841"/>
                  <a:pt x="8703730" y="2181243"/>
                </a:cubicBezTo>
                <a:cubicBezTo>
                  <a:pt x="8703730" y="2186646"/>
                  <a:pt x="8699346" y="2191032"/>
                  <a:pt x="8694009" y="2191032"/>
                </a:cubicBezTo>
                <a:cubicBezTo>
                  <a:pt x="8688673" y="2191032"/>
                  <a:pt x="8684289" y="2186582"/>
                  <a:pt x="8684289" y="2181243"/>
                </a:cubicBezTo>
                <a:cubicBezTo>
                  <a:pt x="8684289" y="2175905"/>
                  <a:pt x="8688609" y="2171518"/>
                  <a:pt x="8694009" y="2171518"/>
                </a:cubicBezTo>
                <a:close/>
                <a:moveTo>
                  <a:pt x="8935237" y="2171518"/>
                </a:moveTo>
                <a:cubicBezTo>
                  <a:pt x="8940574" y="2171518"/>
                  <a:pt x="8944958" y="2175839"/>
                  <a:pt x="8944958" y="2181242"/>
                </a:cubicBezTo>
                <a:cubicBezTo>
                  <a:pt x="8944958" y="2186645"/>
                  <a:pt x="8940638" y="2191030"/>
                  <a:pt x="8935237" y="2191030"/>
                </a:cubicBezTo>
                <a:cubicBezTo>
                  <a:pt x="8929837" y="2191030"/>
                  <a:pt x="8925454" y="2186580"/>
                  <a:pt x="8925454" y="2181242"/>
                </a:cubicBezTo>
                <a:cubicBezTo>
                  <a:pt x="8925454" y="2175903"/>
                  <a:pt x="8929837" y="2171518"/>
                  <a:pt x="8935237" y="2171518"/>
                </a:cubicBezTo>
                <a:close/>
                <a:moveTo>
                  <a:pt x="9176467" y="2171516"/>
                </a:moveTo>
                <a:cubicBezTo>
                  <a:pt x="9181803" y="2171516"/>
                  <a:pt x="9186187" y="2175838"/>
                  <a:pt x="9186187" y="2181241"/>
                </a:cubicBezTo>
                <a:cubicBezTo>
                  <a:pt x="9186187" y="2186643"/>
                  <a:pt x="9181867" y="2191029"/>
                  <a:pt x="9176467" y="2191029"/>
                </a:cubicBezTo>
                <a:cubicBezTo>
                  <a:pt x="9171066" y="2191029"/>
                  <a:pt x="9166683" y="2186579"/>
                  <a:pt x="9166683" y="2181241"/>
                </a:cubicBezTo>
                <a:cubicBezTo>
                  <a:pt x="9166683" y="2175902"/>
                  <a:pt x="9171066" y="2171516"/>
                  <a:pt x="9176467" y="2171516"/>
                </a:cubicBezTo>
                <a:close/>
                <a:moveTo>
                  <a:pt x="9417695" y="2171515"/>
                </a:moveTo>
                <a:cubicBezTo>
                  <a:pt x="9423031" y="2171515"/>
                  <a:pt x="9427416" y="2175837"/>
                  <a:pt x="9427416" y="2181239"/>
                </a:cubicBezTo>
                <a:cubicBezTo>
                  <a:pt x="9427416" y="2186641"/>
                  <a:pt x="9423095" y="2191027"/>
                  <a:pt x="9417695" y="2191027"/>
                </a:cubicBezTo>
                <a:cubicBezTo>
                  <a:pt x="9412295" y="2191027"/>
                  <a:pt x="9407911" y="2186578"/>
                  <a:pt x="9407911" y="2181239"/>
                </a:cubicBezTo>
                <a:cubicBezTo>
                  <a:pt x="9407911" y="2175901"/>
                  <a:pt x="9412295" y="2171515"/>
                  <a:pt x="9417695" y="2171515"/>
                </a:cubicBezTo>
                <a:close/>
                <a:moveTo>
                  <a:pt x="9649203" y="1930353"/>
                </a:moveTo>
                <a:cubicBezTo>
                  <a:pt x="9654540" y="1930353"/>
                  <a:pt x="9658923" y="1934802"/>
                  <a:pt x="9658923" y="1940093"/>
                </a:cubicBezTo>
                <a:cubicBezTo>
                  <a:pt x="9658923" y="1945433"/>
                  <a:pt x="9654540" y="1949817"/>
                  <a:pt x="9649203" y="1949817"/>
                </a:cubicBezTo>
                <a:cubicBezTo>
                  <a:pt x="9643866" y="1949817"/>
                  <a:pt x="9639483" y="1945495"/>
                  <a:pt x="9639483" y="1940093"/>
                </a:cubicBezTo>
                <a:cubicBezTo>
                  <a:pt x="9639483" y="1934738"/>
                  <a:pt x="9643803" y="1930353"/>
                  <a:pt x="9649203" y="1930353"/>
                </a:cubicBezTo>
                <a:close/>
                <a:moveTo>
                  <a:pt x="9890432" y="1930351"/>
                </a:moveTo>
                <a:cubicBezTo>
                  <a:pt x="9895768" y="1930351"/>
                  <a:pt x="9900152" y="1934799"/>
                  <a:pt x="9900152" y="1940091"/>
                </a:cubicBezTo>
                <a:cubicBezTo>
                  <a:pt x="9900152" y="1945431"/>
                  <a:pt x="9895832" y="1949814"/>
                  <a:pt x="9890432" y="1949814"/>
                </a:cubicBezTo>
                <a:cubicBezTo>
                  <a:pt x="9885031" y="1949814"/>
                  <a:pt x="9880648" y="1945492"/>
                  <a:pt x="9880648" y="1940091"/>
                </a:cubicBezTo>
                <a:cubicBezTo>
                  <a:pt x="9880648" y="1934735"/>
                  <a:pt x="9885031" y="1930351"/>
                  <a:pt x="9890432" y="1930351"/>
                </a:cubicBezTo>
                <a:close/>
                <a:moveTo>
                  <a:pt x="10131660" y="1930347"/>
                </a:moveTo>
                <a:cubicBezTo>
                  <a:pt x="10137060" y="1930347"/>
                  <a:pt x="10141444" y="1934796"/>
                  <a:pt x="10141444" y="1940088"/>
                </a:cubicBezTo>
                <a:cubicBezTo>
                  <a:pt x="10141444" y="1945429"/>
                  <a:pt x="10136997" y="1949811"/>
                  <a:pt x="10131660" y="1949811"/>
                </a:cubicBezTo>
                <a:cubicBezTo>
                  <a:pt x="10126323" y="1949811"/>
                  <a:pt x="10121940" y="1945490"/>
                  <a:pt x="10121940" y="1940088"/>
                </a:cubicBezTo>
                <a:cubicBezTo>
                  <a:pt x="10121940" y="1934732"/>
                  <a:pt x="10126260" y="1930347"/>
                  <a:pt x="10131660" y="1930347"/>
                </a:cubicBezTo>
                <a:close/>
                <a:moveTo>
                  <a:pt x="10372888" y="1930344"/>
                </a:moveTo>
                <a:cubicBezTo>
                  <a:pt x="10378288" y="1930344"/>
                  <a:pt x="10382673" y="1934793"/>
                  <a:pt x="10382673" y="1940086"/>
                </a:cubicBezTo>
                <a:cubicBezTo>
                  <a:pt x="10382673" y="1945426"/>
                  <a:pt x="10378225" y="1949809"/>
                  <a:pt x="10372888" y="1949809"/>
                </a:cubicBezTo>
                <a:cubicBezTo>
                  <a:pt x="10367552" y="1949809"/>
                  <a:pt x="10363168" y="1945488"/>
                  <a:pt x="10363168" y="1940086"/>
                </a:cubicBezTo>
                <a:cubicBezTo>
                  <a:pt x="10363168" y="1934729"/>
                  <a:pt x="10367488" y="1930344"/>
                  <a:pt x="10372888" y="1930344"/>
                </a:cubicBezTo>
                <a:close/>
                <a:moveTo>
                  <a:pt x="10614116" y="1930341"/>
                </a:moveTo>
                <a:cubicBezTo>
                  <a:pt x="10619516" y="1930341"/>
                  <a:pt x="10623901" y="1934790"/>
                  <a:pt x="10623901" y="1940084"/>
                </a:cubicBezTo>
                <a:cubicBezTo>
                  <a:pt x="10623901" y="1945423"/>
                  <a:pt x="10619454" y="1949807"/>
                  <a:pt x="10614116" y="1949807"/>
                </a:cubicBezTo>
                <a:cubicBezTo>
                  <a:pt x="10608780" y="1949807"/>
                  <a:pt x="10604396" y="1945486"/>
                  <a:pt x="10604396" y="1940084"/>
                </a:cubicBezTo>
                <a:cubicBezTo>
                  <a:pt x="10604396" y="1934726"/>
                  <a:pt x="10608716" y="1930341"/>
                  <a:pt x="10614116" y="1930341"/>
                </a:cubicBezTo>
                <a:close/>
                <a:moveTo>
                  <a:pt x="10855345" y="1930338"/>
                </a:moveTo>
                <a:cubicBezTo>
                  <a:pt x="10860682" y="1930338"/>
                  <a:pt x="10865065" y="1934787"/>
                  <a:pt x="10865065" y="1940082"/>
                </a:cubicBezTo>
                <a:cubicBezTo>
                  <a:pt x="10865065" y="1945421"/>
                  <a:pt x="10860682" y="1949805"/>
                  <a:pt x="10855345" y="1949805"/>
                </a:cubicBezTo>
                <a:cubicBezTo>
                  <a:pt x="10850008" y="1949805"/>
                  <a:pt x="10845625" y="1945483"/>
                  <a:pt x="10845625" y="1940082"/>
                </a:cubicBezTo>
                <a:cubicBezTo>
                  <a:pt x="10845625" y="1934723"/>
                  <a:pt x="10849945" y="1930338"/>
                  <a:pt x="10855345" y="1930338"/>
                </a:cubicBezTo>
                <a:close/>
                <a:moveTo>
                  <a:pt x="11096574" y="1930335"/>
                </a:moveTo>
                <a:cubicBezTo>
                  <a:pt x="11101910" y="1930335"/>
                  <a:pt x="11106294" y="1934784"/>
                  <a:pt x="11106294" y="1940079"/>
                </a:cubicBezTo>
                <a:cubicBezTo>
                  <a:pt x="11106294" y="1945419"/>
                  <a:pt x="11101974" y="1949802"/>
                  <a:pt x="11096574" y="1949802"/>
                </a:cubicBezTo>
                <a:cubicBezTo>
                  <a:pt x="11091174" y="1949802"/>
                  <a:pt x="11086790" y="1945481"/>
                  <a:pt x="11086790" y="1940079"/>
                </a:cubicBezTo>
                <a:cubicBezTo>
                  <a:pt x="11086790" y="1934720"/>
                  <a:pt x="11091174" y="1930335"/>
                  <a:pt x="11096574" y="1930335"/>
                </a:cubicBezTo>
                <a:close/>
                <a:moveTo>
                  <a:pt x="11337802" y="1930332"/>
                </a:moveTo>
                <a:cubicBezTo>
                  <a:pt x="11343202" y="1930332"/>
                  <a:pt x="11347587" y="1934781"/>
                  <a:pt x="11347587" y="1940077"/>
                </a:cubicBezTo>
                <a:cubicBezTo>
                  <a:pt x="11347587" y="1945417"/>
                  <a:pt x="11343139" y="1949800"/>
                  <a:pt x="11337802" y="1949800"/>
                </a:cubicBezTo>
                <a:cubicBezTo>
                  <a:pt x="11332466" y="1949800"/>
                  <a:pt x="11328082" y="1945479"/>
                  <a:pt x="11328082" y="1940077"/>
                </a:cubicBezTo>
                <a:cubicBezTo>
                  <a:pt x="11328082" y="1934717"/>
                  <a:pt x="11332402" y="1930332"/>
                  <a:pt x="11337802" y="1930332"/>
                </a:cubicBezTo>
                <a:close/>
                <a:moveTo>
                  <a:pt x="11579030" y="1930329"/>
                </a:moveTo>
                <a:cubicBezTo>
                  <a:pt x="11584430" y="1930329"/>
                  <a:pt x="11588815" y="1934778"/>
                  <a:pt x="11588815" y="1940075"/>
                </a:cubicBezTo>
                <a:cubicBezTo>
                  <a:pt x="11588815" y="1945414"/>
                  <a:pt x="11584367" y="1949798"/>
                  <a:pt x="11579030" y="1949798"/>
                </a:cubicBezTo>
                <a:cubicBezTo>
                  <a:pt x="11573694" y="1949798"/>
                  <a:pt x="11569310" y="1945477"/>
                  <a:pt x="11569310" y="1940075"/>
                </a:cubicBezTo>
                <a:cubicBezTo>
                  <a:pt x="11569310" y="1934713"/>
                  <a:pt x="11573630" y="1930329"/>
                  <a:pt x="11579030" y="1930329"/>
                </a:cubicBezTo>
                <a:close/>
                <a:moveTo>
                  <a:pt x="11820259" y="1930326"/>
                </a:moveTo>
                <a:cubicBezTo>
                  <a:pt x="11825659" y="1930326"/>
                  <a:pt x="11830043" y="1934774"/>
                  <a:pt x="11830043" y="1940073"/>
                </a:cubicBezTo>
                <a:cubicBezTo>
                  <a:pt x="11830043" y="1945413"/>
                  <a:pt x="11825596" y="1949795"/>
                  <a:pt x="11820259" y="1949795"/>
                </a:cubicBezTo>
                <a:cubicBezTo>
                  <a:pt x="11814922" y="1949795"/>
                  <a:pt x="11810539" y="1945475"/>
                  <a:pt x="11810539" y="1940073"/>
                </a:cubicBezTo>
                <a:cubicBezTo>
                  <a:pt x="11810539" y="1934710"/>
                  <a:pt x="11814859" y="1930326"/>
                  <a:pt x="11820259" y="1930326"/>
                </a:cubicBezTo>
                <a:close/>
                <a:moveTo>
                  <a:pt x="9721" y="1930323"/>
                </a:moveTo>
                <a:cubicBezTo>
                  <a:pt x="15121" y="1930323"/>
                  <a:pt x="19505" y="1934771"/>
                  <a:pt x="19505" y="1940071"/>
                </a:cubicBezTo>
                <a:cubicBezTo>
                  <a:pt x="19505" y="1945411"/>
                  <a:pt x="15058" y="1949794"/>
                  <a:pt x="9721" y="1949794"/>
                </a:cubicBezTo>
                <a:cubicBezTo>
                  <a:pt x="4385" y="1949794"/>
                  <a:pt x="1" y="1945473"/>
                  <a:pt x="1" y="1940071"/>
                </a:cubicBezTo>
                <a:cubicBezTo>
                  <a:pt x="1" y="1934707"/>
                  <a:pt x="4321" y="1930323"/>
                  <a:pt x="9721" y="1930323"/>
                </a:cubicBezTo>
                <a:close/>
                <a:moveTo>
                  <a:pt x="251004" y="1930319"/>
                </a:moveTo>
                <a:cubicBezTo>
                  <a:pt x="256404" y="1930319"/>
                  <a:pt x="260788" y="1934768"/>
                  <a:pt x="260788" y="1940069"/>
                </a:cubicBezTo>
                <a:cubicBezTo>
                  <a:pt x="260788" y="1945408"/>
                  <a:pt x="256341" y="1949792"/>
                  <a:pt x="251004" y="1949792"/>
                </a:cubicBezTo>
                <a:cubicBezTo>
                  <a:pt x="245668" y="1949792"/>
                  <a:pt x="241284" y="1945471"/>
                  <a:pt x="241284" y="1940069"/>
                </a:cubicBezTo>
                <a:cubicBezTo>
                  <a:pt x="241284" y="1934704"/>
                  <a:pt x="245604" y="1930319"/>
                  <a:pt x="251004" y="1930319"/>
                </a:cubicBezTo>
                <a:close/>
                <a:moveTo>
                  <a:pt x="492224" y="1930316"/>
                </a:moveTo>
                <a:cubicBezTo>
                  <a:pt x="497560" y="1930316"/>
                  <a:pt x="501944" y="1934765"/>
                  <a:pt x="501944" y="1940067"/>
                </a:cubicBezTo>
                <a:cubicBezTo>
                  <a:pt x="501944" y="1945406"/>
                  <a:pt x="497624" y="1949789"/>
                  <a:pt x="492224" y="1949789"/>
                </a:cubicBezTo>
                <a:cubicBezTo>
                  <a:pt x="486824" y="1949789"/>
                  <a:pt x="482440" y="1945469"/>
                  <a:pt x="482440" y="1940067"/>
                </a:cubicBezTo>
                <a:cubicBezTo>
                  <a:pt x="482440" y="1934701"/>
                  <a:pt x="486824" y="1930316"/>
                  <a:pt x="492224" y="1930316"/>
                </a:cubicBezTo>
                <a:close/>
                <a:moveTo>
                  <a:pt x="733445" y="1930313"/>
                </a:moveTo>
                <a:cubicBezTo>
                  <a:pt x="738781" y="1930313"/>
                  <a:pt x="743165" y="1934762"/>
                  <a:pt x="743165" y="1940065"/>
                </a:cubicBezTo>
                <a:cubicBezTo>
                  <a:pt x="743165" y="1945404"/>
                  <a:pt x="738845" y="1949788"/>
                  <a:pt x="733445" y="1949788"/>
                </a:cubicBezTo>
                <a:cubicBezTo>
                  <a:pt x="728045" y="1949788"/>
                  <a:pt x="723661" y="1945466"/>
                  <a:pt x="723661" y="1940065"/>
                </a:cubicBezTo>
                <a:cubicBezTo>
                  <a:pt x="723661" y="1934698"/>
                  <a:pt x="728045" y="1930313"/>
                  <a:pt x="733445" y="1930313"/>
                </a:cubicBezTo>
                <a:close/>
                <a:moveTo>
                  <a:pt x="974665" y="1930310"/>
                </a:moveTo>
                <a:cubicBezTo>
                  <a:pt x="980065" y="1930310"/>
                  <a:pt x="984449" y="1934759"/>
                  <a:pt x="984449" y="1940062"/>
                </a:cubicBezTo>
                <a:cubicBezTo>
                  <a:pt x="984449" y="1945403"/>
                  <a:pt x="980001" y="1949786"/>
                  <a:pt x="974665" y="1949786"/>
                </a:cubicBezTo>
                <a:cubicBezTo>
                  <a:pt x="969329" y="1949786"/>
                  <a:pt x="964945" y="1945465"/>
                  <a:pt x="964945" y="1940062"/>
                </a:cubicBezTo>
                <a:cubicBezTo>
                  <a:pt x="964945" y="1934695"/>
                  <a:pt x="969265" y="1930310"/>
                  <a:pt x="974665" y="1930310"/>
                </a:cubicBezTo>
                <a:close/>
                <a:moveTo>
                  <a:pt x="1215885" y="1930307"/>
                </a:moveTo>
                <a:cubicBezTo>
                  <a:pt x="1221285" y="1930307"/>
                  <a:pt x="1225669" y="1934756"/>
                  <a:pt x="1225669" y="1940061"/>
                </a:cubicBezTo>
                <a:cubicBezTo>
                  <a:pt x="1225669" y="1945400"/>
                  <a:pt x="1221222" y="1949784"/>
                  <a:pt x="1215885" y="1949784"/>
                </a:cubicBezTo>
                <a:cubicBezTo>
                  <a:pt x="1210549" y="1949784"/>
                  <a:pt x="1206165" y="1945462"/>
                  <a:pt x="1206165" y="1940061"/>
                </a:cubicBezTo>
                <a:cubicBezTo>
                  <a:pt x="1206165" y="1934692"/>
                  <a:pt x="1210485" y="1930307"/>
                  <a:pt x="1215885" y="1930307"/>
                </a:cubicBezTo>
                <a:close/>
                <a:moveTo>
                  <a:pt x="1457106" y="1930304"/>
                </a:moveTo>
                <a:cubicBezTo>
                  <a:pt x="1462442" y="1930304"/>
                  <a:pt x="1466826" y="1934753"/>
                  <a:pt x="1466826" y="1940058"/>
                </a:cubicBezTo>
                <a:cubicBezTo>
                  <a:pt x="1466826" y="1945398"/>
                  <a:pt x="1462506" y="1949781"/>
                  <a:pt x="1457106" y="1949781"/>
                </a:cubicBezTo>
                <a:cubicBezTo>
                  <a:pt x="1451706" y="1949781"/>
                  <a:pt x="1447322" y="1945461"/>
                  <a:pt x="1447322" y="1940058"/>
                </a:cubicBezTo>
                <a:cubicBezTo>
                  <a:pt x="1447322" y="1934689"/>
                  <a:pt x="1451706" y="1930304"/>
                  <a:pt x="1457106" y="1930304"/>
                </a:cubicBezTo>
                <a:close/>
                <a:moveTo>
                  <a:pt x="1698331" y="1930301"/>
                </a:moveTo>
                <a:cubicBezTo>
                  <a:pt x="1703732" y="1930301"/>
                  <a:pt x="1708117" y="1934750"/>
                  <a:pt x="1708117" y="1940056"/>
                </a:cubicBezTo>
                <a:cubicBezTo>
                  <a:pt x="1708117" y="1945396"/>
                  <a:pt x="1703732" y="1949780"/>
                  <a:pt x="1698331" y="1949780"/>
                </a:cubicBezTo>
                <a:cubicBezTo>
                  <a:pt x="1692929" y="1949780"/>
                  <a:pt x="1688546" y="1945459"/>
                  <a:pt x="1688546" y="1940056"/>
                </a:cubicBezTo>
                <a:cubicBezTo>
                  <a:pt x="1688546" y="1934685"/>
                  <a:pt x="1692929" y="1930301"/>
                  <a:pt x="1698331" y="1930301"/>
                </a:cubicBezTo>
                <a:close/>
                <a:moveTo>
                  <a:pt x="1939580" y="1930298"/>
                </a:moveTo>
                <a:cubicBezTo>
                  <a:pt x="1944980" y="1930298"/>
                  <a:pt x="1949364" y="1934747"/>
                  <a:pt x="1949364" y="1940054"/>
                </a:cubicBezTo>
                <a:cubicBezTo>
                  <a:pt x="1949364" y="1945394"/>
                  <a:pt x="1944916" y="1949778"/>
                  <a:pt x="1939580" y="1949778"/>
                </a:cubicBezTo>
                <a:cubicBezTo>
                  <a:pt x="1934245" y="1949778"/>
                  <a:pt x="1929860" y="1945457"/>
                  <a:pt x="1929860" y="1940054"/>
                </a:cubicBezTo>
                <a:cubicBezTo>
                  <a:pt x="1929860" y="1934682"/>
                  <a:pt x="1934181" y="1930298"/>
                  <a:pt x="1939580" y="1930298"/>
                </a:cubicBezTo>
                <a:close/>
                <a:moveTo>
                  <a:pt x="2180788" y="1930295"/>
                </a:moveTo>
                <a:cubicBezTo>
                  <a:pt x="2186189" y="1930295"/>
                  <a:pt x="2190580" y="1934744"/>
                  <a:pt x="2190580" y="1940052"/>
                </a:cubicBezTo>
                <a:cubicBezTo>
                  <a:pt x="2190580" y="1945392"/>
                  <a:pt x="2186136" y="1949775"/>
                  <a:pt x="2180788" y="1949775"/>
                </a:cubicBezTo>
                <a:cubicBezTo>
                  <a:pt x="2175475" y="1949775"/>
                  <a:pt x="2171083" y="1945455"/>
                  <a:pt x="2171083" y="1940052"/>
                </a:cubicBezTo>
                <a:cubicBezTo>
                  <a:pt x="2171083" y="1934679"/>
                  <a:pt x="2175412" y="1930295"/>
                  <a:pt x="2180788" y="1930295"/>
                </a:cubicBezTo>
                <a:close/>
                <a:moveTo>
                  <a:pt x="2422036" y="1930292"/>
                </a:moveTo>
                <a:cubicBezTo>
                  <a:pt x="2427370" y="1930292"/>
                  <a:pt x="2431752" y="1934741"/>
                  <a:pt x="2431752" y="1940050"/>
                </a:cubicBezTo>
                <a:cubicBezTo>
                  <a:pt x="2431752" y="1945390"/>
                  <a:pt x="2427434" y="1949773"/>
                  <a:pt x="2422036" y="1949773"/>
                </a:cubicBezTo>
                <a:cubicBezTo>
                  <a:pt x="2416638" y="1949773"/>
                  <a:pt x="2412256" y="1945452"/>
                  <a:pt x="2412256" y="1940050"/>
                </a:cubicBezTo>
                <a:cubicBezTo>
                  <a:pt x="2412256" y="1934676"/>
                  <a:pt x="2416638" y="1930292"/>
                  <a:pt x="2422036" y="1930292"/>
                </a:cubicBezTo>
                <a:close/>
                <a:moveTo>
                  <a:pt x="2663275" y="1930289"/>
                </a:moveTo>
                <a:cubicBezTo>
                  <a:pt x="2668611" y="1930289"/>
                  <a:pt x="2672996" y="1934737"/>
                  <a:pt x="2672996" y="1940048"/>
                </a:cubicBezTo>
                <a:cubicBezTo>
                  <a:pt x="2672996" y="1945388"/>
                  <a:pt x="2668674" y="1949771"/>
                  <a:pt x="2663275" y="1949771"/>
                </a:cubicBezTo>
                <a:cubicBezTo>
                  <a:pt x="2657875" y="1949771"/>
                  <a:pt x="2653491" y="1945451"/>
                  <a:pt x="2653491" y="1940048"/>
                </a:cubicBezTo>
                <a:cubicBezTo>
                  <a:pt x="2653491" y="1934673"/>
                  <a:pt x="2657875" y="1930289"/>
                  <a:pt x="2663275" y="1930289"/>
                </a:cubicBezTo>
                <a:close/>
                <a:moveTo>
                  <a:pt x="2904571" y="1930286"/>
                </a:moveTo>
                <a:cubicBezTo>
                  <a:pt x="2909971" y="1930286"/>
                  <a:pt x="2914354" y="1934734"/>
                  <a:pt x="2914354" y="1940046"/>
                </a:cubicBezTo>
                <a:cubicBezTo>
                  <a:pt x="2914354" y="1945386"/>
                  <a:pt x="2909971" y="1949769"/>
                  <a:pt x="2904571" y="1949769"/>
                </a:cubicBezTo>
                <a:cubicBezTo>
                  <a:pt x="2899173" y="1949769"/>
                  <a:pt x="2894789" y="1945448"/>
                  <a:pt x="2894789" y="1940046"/>
                </a:cubicBezTo>
                <a:cubicBezTo>
                  <a:pt x="2894789" y="1934670"/>
                  <a:pt x="2899173" y="1930286"/>
                  <a:pt x="2904571" y="1930286"/>
                </a:cubicBezTo>
                <a:close/>
                <a:moveTo>
                  <a:pt x="3145750" y="1930282"/>
                </a:moveTo>
                <a:cubicBezTo>
                  <a:pt x="3151148" y="1930282"/>
                  <a:pt x="3155532" y="1934731"/>
                  <a:pt x="3155532" y="1940044"/>
                </a:cubicBezTo>
                <a:cubicBezTo>
                  <a:pt x="3155532" y="1945384"/>
                  <a:pt x="3151085" y="1949768"/>
                  <a:pt x="3145750" y="1949768"/>
                </a:cubicBezTo>
                <a:cubicBezTo>
                  <a:pt x="3140414" y="1949768"/>
                  <a:pt x="3136031" y="1945446"/>
                  <a:pt x="3136031" y="1940044"/>
                </a:cubicBezTo>
                <a:cubicBezTo>
                  <a:pt x="3136031" y="1934667"/>
                  <a:pt x="3140350" y="1930282"/>
                  <a:pt x="3145750" y="1930282"/>
                </a:cubicBezTo>
                <a:close/>
                <a:moveTo>
                  <a:pt x="3386957" y="1930279"/>
                </a:moveTo>
                <a:cubicBezTo>
                  <a:pt x="3392358" y="1930279"/>
                  <a:pt x="3396743" y="1934728"/>
                  <a:pt x="3396743" y="1940042"/>
                </a:cubicBezTo>
                <a:cubicBezTo>
                  <a:pt x="3396743" y="1945381"/>
                  <a:pt x="3392295" y="1949765"/>
                  <a:pt x="3386957" y="1949765"/>
                </a:cubicBezTo>
                <a:cubicBezTo>
                  <a:pt x="3381621" y="1949765"/>
                  <a:pt x="3377235" y="1945444"/>
                  <a:pt x="3377235" y="1940042"/>
                </a:cubicBezTo>
                <a:cubicBezTo>
                  <a:pt x="3377235" y="1934664"/>
                  <a:pt x="3381556" y="1930279"/>
                  <a:pt x="3386957" y="1930279"/>
                </a:cubicBezTo>
                <a:close/>
                <a:moveTo>
                  <a:pt x="3628211" y="1930276"/>
                </a:moveTo>
                <a:cubicBezTo>
                  <a:pt x="3633528" y="1930276"/>
                  <a:pt x="3637936" y="1934725"/>
                  <a:pt x="3637936" y="1940040"/>
                </a:cubicBezTo>
                <a:cubicBezTo>
                  <a:pt x="3637936" y="1945379"/>
                  <a:pt x="3633592" y="1949763"/>
                  <a:pt x="3628211" y="1949763"/>
                </a:cubicBezTo>
                <a:cubicBezTo>
                  <a:pt x="3622813" y="1949763"/>
                  <a:pt x="3618429" y="1945442"/>
                  <a:pt x="3618429" y="1940040"/>
                </a:cubicBezTo>
                <a:cubicBezTo>
                  <a:pt x="3618429" y="1934661"/>
                  <a:pt x="3622813" y="1930276"/>
                  <a:pt x="3628211" y="1930276"/>
                </a:cubicBezTo>
                <a:close/>
                <a:moveTo>
                  <a:pt x="3869430" y="1930273"/>
                </a:moveTo>
                <a:cubicBezTo>
                  <a:pt x="3874763" y="1930273"/>
                  <a:pt x="3879147" y="1934722"/>
                  <a:pt x="3879147" y="1940038"/>
                </a:cubicBezTo>
                <a:cubicBezTo>
                  <a:pt x="3879147" y="1945377"/>
                  <a:pt x="3874826" y="1949761"/>
                  <a:pt x="3869430" y="1949761"/>
                </a:cubicBezTo>
                <a:cubicBezTo>
                  <a:pt x="3864030" y="1949761"/>
                  <a:pt x="3859646" y="1945440"/>
                  <a:pt x="3859646" y="1940038"/>
                </a:cubicBezTo>
                <a:cubicBezTo>
                  <a:pt x="3859646" y="1934658"/>
                  <a:pt x="3864030" y="1930273"/>
                  <a:pt x="3869430" y="1930273"/>
                </a:cubicBezTo>
                <a:close/>
                <a:moveTo>
                  <a:pt x="4110581" y="1930270"/>
                </a:moveTo>
                <a:cubicBezTo>
                  <a:pt x="4115984" y="1930270"/>
                  <a:pt x="4120362" y="1934719"/>
                  <a:pt x="4120362" y="1940036"/>
                </a:cubicBezTo>
                <a:cubicBezTo>
                  <a:pt x="4120362" y="1945375"/>
                  <a:pt x="4115984" y="1949759"/>
                  <a:pt x="4110581" y="1949759"/>
                </a:cubicBezTo>
                <a:cubicBezTo>
                  <a:pt x="4105180" y="1949759"/>
                  <a:pt x="4100797" y="1945438"/>
                  <a:pt x="4100797" y="1940036"/>
                </a:cubicBezTo>
                <a:cubicBezTo>
                  <a:pt x="4100797" y="1934655"/>
                  <a:pt x="4105180" y="1930270"/>
                  <a:pt x="4110581" y="1930270"/>
                </a:cubicBezTo>
                <a:close/>
                <a:moveTo>
                  <a:pt x="4351806" y="1930267"/>
                </a:moveTo>
                <a:cubicBezTo>
                  <a:pt x="4357195" y="1930267"/>
                  <a:pt x="4361580" y="1934716"/>
                  <a:pt x="4361580" y="1940034"/>
                </a:cubicBezTo>
                <a:cubicBezTo>
                  <a:pt x="4361580" y="1945372"/>
                  <a:pt x="4357195" y="1949757"/>
                  <a:pt x="4351806" y="1949757"/>
                </a:cubicBezTo>
                <a:cubicBezTo>
                  <a:pt x="4346397" y="1949757"/>
                  <a:pt x="4342006" y="1945435"/>
                  <a:pt x="4342006" y="1940034"/>
                </a:cubicBezTo>
                <a:cubicBezTo>
                  <a:pt x="4342006" y="1934651"/>
                  <a:pt x="4346397" y="1930267"/>
                  <a:pt x="4351806" y="1930267"/>
                </a:cubicBezTo>
                <a:close/>
                <a:moveTo>
                  <a:pt x="4593017" y="1930264"/>
                </a:moveTo>
                <a:cubicBezTo>
                  <a:pt x="4598413" y="1930264"/>
                  <a:pt x="4602795" y="1934713"/>
                  <a:pt x="4602795" y="1940031"/>
                </a:cubicBezTo>
                <a:cubicBezTo>
                  <a:pt x="4602795" y="1945370"/>
                  <a:pt x="4598350" y="1949754"/>
                  <a:pt x="4593017" y="1949754"/>
                </a:cubicBezTo>
                <a:cubicBezTo>
                  <a:pt x="4587686" y="1949754"/>
                  <a:pt x="4583304" y="1945433"/>
                  <a:pt x="4583304" y="1940031"/>
                </a:cubicBezTo>
                <a:cubicBezTo>
                  <a:pt x="4583304" y="1934648"/>
                  <a:pt x="4587622" y="1930264"/>
                  <a:pt x="4593017" y="1930264"/>
                </a:cubicBezTo>
                <a:close/>
                <a:moveTo>
                  <a:pt x="4834252" y="1930261"/>
                </a:moveTo>
                <a:cubicBezTo>
                  <a:pt x="4839658" y="1930261"/>
                  <a:pt x="4844038" y="1934710"/>
                  <a:pt x="4844038" y="1940029"/>
                </a:cubicBezTo>
                <a:cubicBezTo>
                  <a:pt x="4844038" y="1945367"/>
                  <a:pt x="4839595" y="1949752"/>
                  <a:pt x="4834252" y="1949752"/>
                </a:cubicBezTo>
                <a:cubicBezTo>
                  <a:pt x="4828915" y="1949752"/>
                  <a:pt x="4824534" y="1945431"/>
                  <a:pt x="4824534" y="1940029"/>
                </a:cubicBezTo>
                <a:cubicBezTo>
                  <a:pt x="4824534" y="1934645"/>
                  <a:pt x="4828851" y="1930261"/>
                  <a:pt x="4834252" y="1930261"/>
                </a:cubicBezTo>
                <a:close/>
                <a:moveTo>
                  <a:pt x="5075485" y="1930258"/>
                </a:moveTo>
                <a:cubicBezTo>
                  <a:pt x="5080819" y="1930258"/>
                  <a:pt x="5085201" y="1934706"/>
                  <a:pt x="5085201" y="1940027"/>
                </a:cubicBezTo>
                <a:cubicBezTo>
                  <a:pt x="5085201" y="1945366"/>
                  <a:pt x="5080883" y="1949750"/>
                  <a:pt x="5075485" y="1949750"/>
                </a:cubicBezTo>
                <a:cubicBezTo>
                  <a:pt x="5070087" y="1949750"/>
                  <a:pt x="5065704" y="1945429"/>
                  <a:pt x="5065704" y="1940027"/>
                </a:cubicBezTo>
                <a:cubicBezTo>
                  <a:pt x="5065704" y="1934642"/>
                  <a:pt x="5070087" y="1930258"/>
                  <a:pt x="5075485" y="1930258"/>
                </a:cubicBezTo>
                <a:close/>
                <a:moveTo>
                  <a:pt x="5316710" y="1930255"/>
                </a:moveTo>
                <a:cubicBezTo>
                  <a:pt x="5322044" y="1930255"/>
                  <a:pt x="5326429" y="1934703"/>
                  <a:pt x="5326429" y="1940025"/>
                </a:cubicBezTo>
                <a:cubicBezTo>
                  <a:pt x="5326429" y="1945363"/>
                  <a:pt x="5322105" y="1949747"/>
                  <a:pt x="5316710" y="1949747"/>
                </a:cubicBezTo>
                <a:cubicBezTo>
                  <a:pt x="5311314" y="1949747"/>
                  <a:pt x="5306924" y="1945426"/>
                  <a:pt x="5306924" y="1940025"/>
                </a:cubicBezTo>
                <a:cubicBezTo>
                  <a:pt x="5306924" y="1934639"/>
                  <a:pt x="5311314" y="1930255"/>
                  <a:pt x="5316710" y="1930255"/>
                </a:cubicBezTo>
                <a:close/>
                <a:moveTo>
                  <a:pt x="5557991" y="1930251"/>
                </a:moveTo>
                <a:cubicBezTo>
                  <a:pt x="5563391" y="1930251"/>
                  <a:pt x="5567774" y="1934700"/>
                  <a:pt x="5567774" y="1940022"/>
                </a:cubicBezTo>
                <a:cubicBezTo>
                  <a:pt x="5567774" y="1945360"/>
                  <a:pt x="5563391" y="1949745"/>
                  <a:pt x="5557991" y="1949745"/>
                </a:cubicBezTo>
                <a:cubicBezTo>
                  <a:pt x="5552592" y="1949745"/>
                  <a:pt x="5548208" y="1945423"/>
                  <a:pt x="5548208" y="1940022"/>
                </a:cubicBezTo>
                <a:cubicBezTo>
                  <a:pt x="5548208" y="1934636"/>
                  <a:pt x="5552592" y="1930251"/>
                  <a:pt x="5557991" y="1930251"/>
                </a:cubicBezTo>
                <a:close/>
                <a:moveTo>
                  <a:pt x="5799205" y="1930248"/>
                </a:moveTo>
                <a:cubicBezTo>
                  <a:pt x="5804606" y="1930248"/>
                  <a:pt x="5808989" y="1934697"/>
                  <a:pt x="5808989" y="1940019"/>
                </a:cubicBezTo>
                <a:cubicBezTo>
                  <a:pt x="5808989" y="1945358"/>
                  <a:pt x="5804542" y="1949743"/>
                  <a:pt x="5799205" y="1949743"/>
                </a:cubicBezTo>
                <a:cubicBezTo>
                  <a:pt x="5793870" y="1949743"/>
                  <a:pt x="5789486" y="1945422"/>
                  <a:pt x="5789486" y="1940019"/>
                </a:cubicBezTo>
                <a:cubicBezTo>
                  <a:pt x="5789486" y="1934633"/>
                  <a:pt x="5793806" y="1930248"/>
                  <a:pt x="5799205" y="1930248"/>
                </a:cubicBezTo>
                <a:close/>
                <a:moveTo>
                  <a:pt x="6040432" y="1930245"/>
                </a:moveTo>
                <a:cubicBezTo>
                  <a:pt x="6045832" y="1930245"/>
                  <a:pt x="6050216" y="1934694"/>
                  <a:pt x="6050216" y="1940018"/>
                </a:cubicBezTo>
                <a:cubicBezTo>
                  <a:pt x="6050216" y="1945356"/>
                  <a:pt x="6045769" y="1949741"/>
                  <a:pt x="6040432" y="1949741"/>
                </a:cubicBezTo>
                <a:cubicBezTo>
                  <a:pt x="6035095" y="1949741"/>
                  <a:pt x="6030712" y="1945420"/>
                  <a:pt x="6030712" y="1940018"/>
                </a:cubicBezTo>
                <a:cubicBezTo>
                  <a:pt x="6030712" y="1934630"/>
                  <a:pt x="6035032" y="1930245"/>
                  <a:pt x="6040432" y="1930245"/>
                </a:cubicBezTo>
                <a:close/>
                <a:moveTo>
                  <a:pt x="6281661" y="1930242"/>
                </a:moveTo>
                <a:cubicBezTo>
                  <a:pt x="6286997" y="1930242"/>
                  <a:pt x="6291381" y="1934691"/>
                  <a:pt x="6291381" y="1940016"/>
                </a:cubicBezTo>
                <a:cubicBezTo>
                  <a:pt x="6291381" y="1945355"/>
                  <a:pt x="6287061" y="1949738"/>
                  <a:pt x="6281661" y="1949738"/>
                </a:cubicBezTo>
                <a:cubicBezTo>
                  <a:pt x="6276261" y="1949738"/>
                  <a:pt x="6271877" y="1945418"/>
                  <a:pt x="6271877" y="1940016"/>
                </a:cubicBezTo>
                <a:cubicBezTo>
                  <a:pt x="6271877" y="1934627"/>
                  <a:pt x="6276261" y="1930242"/>
                  <a:pt x="6281661" y="1930242"/>
                </a:cubicBezTo>
                <a:close/>
                <a:moveTo>
                  <a:pt x="6522889" y="1930239"/>
                </a:moveTo>
                <a:cubicBezTo>
                  <a:pt x="6528225" y="1930239"/>
                  <a:pt x="6532610" y="1934688"/>
                  <a:pt x="6532610" y="1940014"/>
                </a:cubicBezTo>
                <a:cubicBezTo>
                  <a:pt x="6532610" y="1945352"/>
                  <a:pt x="6528289" y="1949736"/>
                  <a:pt x="6522889" y="1949736"/>
                </a:cubicBezTo>
                <a:cubicBezTo>
                  <a:pt x="6517489" y="1949736"/>
                  <a:pt x="6513105" y="1945415"/>
                  <a:pt x="6513105" y="1940014"/>
                </a:cubicBezTo>
                <a:cubicBezTo>
                  <a:pt x="6513105" y="1934624"/>
                  <a:pt x="6517489" y="1930239"/>
                  <a:pt x="6522889" y="1930239"/>
                </a:cubicBezTo>
                <a:close/>
                <a:moveTo>
                  <a:pt x="6764118" y="1930236"/>
                </a:moveTo>
                <a:cubicBezTo>
                  <a:pt x="6769518" y="1930236"/>
                  <a:pt x="6773902" y="1934685"/>
                  <a:pt x="6773902" y="1940012"/>
                </a:cubicBezTo>
                <a:cubicBezTo>
                  <a:pt x="6773902" y="1945350"/>
                  <a:pt x="6769518" y="1949735"/>
                  <a:pt x="6764118" y="1949735"/>
                </a:cubicBezTo>
                <a:cubicBezTo>
                  <a:pt x="6758718" y="1949735"/>
                  <a:pt x="6754335" y="1945414"/>
                  <a:pt x="6754335" y="1940012"/>
                </a:cubicBezTo>
                <a:cubicBezTo>
                  <a:pt x="6754335" y="1934621"/>
                  <a:pt x="6758718" y="1930236"/>
                  <a:pt x="6764118" y="1930236"/>
                </a:cubicBezTo>
                <a:close/>
                <a:moveTo>
                  <a:pt x="7005346" y="1930233"/>
                </a:moveTo>
                <a:cubicBezTo>
                  <a:pt x="7010746" y="1930233"/>
                  <a:pt x="7015130" y="1934682"/>
                  <a:pt x="7015130" y="1940010"/>
                </a:cubicBezTo>
                <a:cubicBezTo>
                  <a:pt x="7015130" y="1945348"/>
                  <a:pt x="7010683" y="1949732"/>
                  <a:pt x="7005346" y="1949732"/>
                </a:cubicBezTo>
                <a:cubicBezTo>
                  <a:pt x="7000009" y="1949732"/>
                  <a:pt x="6995626" y="1945412"/>
                  <a:pt x="6995626" y="1940010"/>
                </a:cubicBezTo>
                <a:cubicBezTo>
                  <a:pt x="6995626" y="1934617"/>
                  <a:pt x="6999946" y="1930233"/>
                  <a:pt x="7005346" y="1930233"/>
                </a:cubicBezTo>
                <a:close/>
                <a:moveTo>
                  <a:pt x="7246575" y="1930230"/>
                </a:moveTo>
                <a:cubicBezTo>
                  <a:pt x="7251975" y="1930230"/>
                  <a:pt x="7256359" y="1934679"/>
                  <a:pt x="7256359" y="1940008"/>
                </a:cubicBezTo>
                <a:cubicBezTo>
                  <a:pt x="7256359" y="1945346"/>
                  <a:pt x="7251912" y="1949731"/>
                  <a:pt x="7246575" y="1949731"/>
                </a:cubicBezTo>
                <a:cubicBezTo>
                  <a:pt x="7241238" y="1949731"/>
                  <a:pt x="7236855" y="1945409"/>
                  <a:pt x="7236855" y="1940008"/>
                </a:cubicBezTo>
                <a:cubicBezTo>
                  <a:pt x="7236855" y="1934614"/>
                  <a:pt x="7241175" y="1930230"/>
                  <a:pt x="7246575" y="1930230"/>
                </a:cubicBezTo>
                <a:close/>
                <a:moveTo>
                  <a:pt x="7487803" y="1930227"/>
                </a:moveTo>
                <a:cubicBezTo>
                  <a:pt x="7493139" y="1930227"/>
                  <a:pt x="7497524" y="1934676"/>
                  <a:pt x="7497524" y="1940005"/>
                </a:cubicBezTo>
                <a:cubicBezTo>
                  <a:pt x="7497524" y="1945344"/>
                  <a:pt x="7493203" y="1949729"/>
                  <a:pt x="7487803" y="1949729"/>
                </a:cubicBezTo>
                <a:cubicBezTo>
                  <a:pt x="7482403" y="1949729"/>
                  <a:pt x="7478019" y="1945407"/>
                  <a:pt x="7478019" y="1940005"/>
                </a:cubicBezTo>
                <a:cubicBezTo>
                  <a:pt x="7478019" y="1934611"/>
                  <a:pt x="7482403" y="1930227"/>
                  <a:pt x="7487803" y="1930227"/>
                </a:cubicBezTo>
                <a:close/>
                <a:moveTo>
                  <a:pt x="7729032" y="1930224"/>
                </a:moveTo>
                <a:cubicBezTo>
                  <a:pt x="7734369" y="1930224"/>
                  <a:pt x="7738753" y="1934672"/>
                  <a:pt x="7738753" y="1940003"/>
                </a:cubicBezTo>
                <a:cubicBezTo>
                  <a:pt x="7738753" y="1945342"/>
                  <a:pt x="7734432" y="1949726"/>
                  <a:pt x="7729032" y="1949726"/>
                </a:cubicBezTo>
                <a:cubicBezTo>
                  <a:pt x="7723632" y="1949726"/>
                  <a:pt x="7719249" y="1945405"/>
                  <a:pt x="7719249" y="1940003"/>
                </a:cubicBezTo>
                <a:cubicBezTo>
                  <a:pt x="7719249" y="1934608"/>
                  <a:pt x="7723632" y="1930224"/>
                  <a:pt x="7729032" y="1930224"/>
                </a:cubicBezTo>
                <a:close/>
                <a:moveTo>
                  <a:pt x="7970260" y="1930221"/>
                </a:moveTo>
                <a:cubicBezTo>
                  <a:pt x="7975661" y="1930221"/>
                  <a:pt x="7980044" y="1934669"/>
                  <a:pt x="7980044" y="1940001"/>
                </a:cubicBezTo>
                <a:cubicBezTo>
                  <a:pt x="7980044" y="1945340"/>
                  <a:pt x="7975661" y="1949724"/>
                  <a:pt x="7970260" y="1949724"/>
                </a:cubicBezTo>
                <a:cubicBezTo>
                  <a:pt x="7964860" y="1949724"/>
                  <a:pt x="7960477" y="1945403"/>
                  <a:pt x="7960477" y="1940001"/>
                </a:cubicBezTo>
                <a:cubicBezTo>
                  <a:pt x="7960477" y="1934605"/>
                  <a:pt x="7964860" y="1930221"/>
                  <a:pt x="7970260" y="1930221"/>
                </a:cubicBezTo>
                <a:close/>
                <a:moveTo>
                  <a:pt x="8211553" y="1930218"/>
                </a:moveTo>
                <a:cubicBezTo>
                  <a:pt x="8216889" y="1930218"/>
                  <a:pt x="8221273" y="1934666"/>
                  <a:pt x="8221273" y="1939999"/>
                </a:cubicBezTo>
                <a:cubicBezTo>
                  <a:pt x="8221273" y="1945338"/>
                  <a:pt x="8216953" y="1949722"/>
                  <a:pt x="8211553" y="1949722"/>
                </a:cubicBezTo>
                <a:cubicBezTo>
                  <a:pt x="8206152" y="1949722"/>
                  <a:pt x="8201769" y="1945402"/>
                  <a:pt x="8201769" y="1939999"/>
                </a:cubicBezTo>
                <a:cubicBezTo>
                  <a:pt x="8201769" y="1934602"/>
                  <a:pt x="8206152" y="1930218"/>
                  <a:pt x="8211553" y="1930218"/>
                </a:cubicBezTo>
                <a:close/>
                <a:moveTo>
                  <a:pt x="8452781" y="1930214"/>
                </a:moveTo>
                <a:cubicBezTo>
                  <a:pt x="8458181" y="1930214"/>
                  <a:pt x="8462566" y="1934663"/>
                  <a:pt x="8462566" y="1939997"/>
                </a:cubicBezTo>
                <a:cubicBezTo>
                  <a:pt x="8462566" y="1945336"/>
                  <a:pt x="8458118" y="1949721"/>
                  <a:pt x="8452781" y="1949721"/>
                </a:cubicBezTo>
                <a:cubicBezTo>
                  <a:pt x="8447445" y="1949721"/>
                  <a:pt x="8443061" y="1945399"/>
                  <a:pt x="8443061" y="1939997"/>
                </a:cubicBezTo>
                <a:cubicBezTo>
                  <a:pt x="8443061" y="1934599"/>
                  <a:pt x="8447381" y="1930214"/>
                  <a:pt x="8452781" y="1930214"/>
                </a:cubicBezTo>
                <a:close/>
                <a:moveTo>
                  <a:pt x="8694009" y="1930211"/>
                </a:moveTo>
                <a:cubicBezTo>
                  <a:pt x="8699346" y="1930211"/>
                  <a:pt x="8703730" y="1934660"/>
                  <a:pt x="8703730" y="1939995"/>
                </a:cubicBezTo>
                <a:cubicBezTo>
                  <a:pt x="8703730" y="1945333"/>
                  <a:pt x="8699346" y="1949718"/>
                  <a:pt x="8694009" y="1949718"/>
                </a:cubicBezTo>
                <a:cubicBezTo>
                  <a:pt x="8688673" y="1949718"/>
                  <a:pt x="8684289" y="1945397"/>
                  <a:pt x="8684289" y="1939995"/>
                </a:cubicBezTo>
                <a:cubicBezTo>
                  <a:pt x="8684289" y="1934596"/>
                  <a:pt x="8688609" y="1930211"/>
                  <a:pt x="8694009" y="1930211"/>
                </a:cubicBezTo>
                <a:close/>
                <a:moveTo>
                  <a:pt x="8935237" y="1930208"/>
                </a:moveTo>
                <a:cubicBezTo>
                  <a:pt x="8940574" y="1930208"/>
                  <a:pt x="8944958" y="1934657"/>
                  <a:pt x="8944958" y="1939992"/>
                </a:cubicBezTo>
                <a:cubicBezTo>
                  <a:pt x="8944958" y="1945332"/>
                  <a:pt x="8940638" y="1949716"/>
                  <a:pt x="8935237" y="1949716"/>
                </a:cubicBezTo>
                <a:cubicBezTo>
                  <a:pt x="8929837" y="1949716"/>
                  <a:pt x="8925454" y="1945395"/>
                  <a:pt x="8925454" y="1939992"/>
                </a:cubicBezTo>
                <a:cubicBezTo>
                  <a:pt x="8925454" y="1934593"/>
                  <a:pt x="8929837" y="1930208"/>
                  <a:pt x="8935237" y="1930208"/>
                </a:cubicBezTo>
                <a:close/>
                <a:moveTo>
                  <a:pt x="9176467" y="1930205"/>
                </a:moveTo>
                <a:cubicBezTo>
                  <a:pt x="9181803" y="1930205"/>
                  <a:pt x="9186187" y="1934654"/>
                  <a:pt x="9186187" y="1939991"/>
                </a:cubicBezTo>
                <a:cubicBezTo>
                  <a:pt x="9186187" y="1945329"/>
                  <a:pt x="9181867" y="1949714"/>
                  <a:pt x="9176467" y="1949714"/>
                </a:cubicBezTo>
                <a:cubicBezTo>
                  <a:pt x="9171066" y="1949714"/>
                  <a:pt x="9166683" y="1945393"/>
                  <a:pt x="9166683" y="1939991"/>
                </a:cubicBezTo>
                <a:cubicBezTo>
                  <a:pt x="9166683" y="1934590"/>
                  <a:pt x="9171066" y="1930205"/>
                  <a:pt x="9176467" y="1930205"/>
                </a:cubicBezTo>
                <a:close/>
                <a:moveTo>
                  <a:pt x="9417695" y="1930202"/>
                </a:moveTo>
                <a:cubicBezTo>
                  <a:pt x="9423031" y="1930202"/>
                  <a:pt x="9427416" y="1934651"/>
                  <a:pt x="9427416" y="1939988"/>
                </a:cubicBezTo>
                <a:cubicBezTo>
                  <a:pt x="9427416" y="1945327"/>
                  <a:pt x="9423095" y="1949712"/>
                  <a:pt x="9417695" y="1949712"/>
                </a:cubicBezTo>
                <a:cubicBezTo>
                  <a:pt x="9412295" y="1949712"/>
                  <a:pt x="9407911" y="1945392"/>
                  <a:pt x="9407911" y="1939988"/>
                </a:cubicBezTo>
                <a:cubicBezTo>
                  <a:pt x="9407911" y="1934587"/>
                  <a:pt x="9412295" y="1930202"/>
                  <a:pt x="9417695" y="1930202"/>
                </a:cubicBezTo>
                <a:close/>
                <a:moveTo>
                  <a:pt x="9649203" y="1689089"/>
                </a:moveTo>
                <a:cubicBezTo>
                  <a:pt x="9654540" y="1689089"/>
                  <a:pt x="9658923" y="1693408"/>
                  <a:pt x="9658923" y="1698810"/>
                </a:cubicBezTo>
                <a:cubicBezTo>
                  <a:pt x="9658923" y="1704212"/>
                  <a:pt x="9654540" y="1708596"/>
                  <a:pt x="9649203" y="1708596"/>
                </a:cubicBezTo>
                <a:cubicBezTo>
                  <a:pt x="9643866" y="1708596"/>
                  <a:pt x="9639483" y="1704148"/>
                  <a:pt x="9639483" y="1698810"/>
                </a:cubicBezTo>
                <a:cubicBezTo>
                  <a:pt x="9639483" y="1693471"/>
                  <a:pt x="9643803" y="1689089"/>
                  <a:pt x="9649203" y="1689089"/>
                </a:cubicBezTo>
                <a:close/>
                <a:moveTo>
                  <a:pt x="9890432" y="1689086"/>
                </a:moveTo>
                <a:cubicBezTo>
                  <a:pt x="9895768" y="1689086"/>
                  <a:pt x="9900152" y="1693405"/>
                  <a:pt x="9900152" y="1698807"/>
                </a:cubicBezTo>
                <a:cubicBezTo>
                  <a:pt x="9900152" y="1704209"/>
                  <a:pt x="9895832" y="1708594"/>
                  <a:pt x="9890432" y="1708594"/>
                </a:cubicBezTo>
                <a:cubicBezTo>
                  <a:pt x="9885031" y="1708594"/>
                  <a:pt x="9880648" y="1704145"/>
                  <a:pt x="9880648" y="1698807"/>
                </a:cubicBezTo>
                <a:cubicBezTo>
                  <a:pt x="9880648" y="1693468"/>
                  <a:pt x="9885031" y="1689086"/>
                  <a:pt x="9890432" y="1689086"/>
                </a:cubicBezTo>
                <a:close/>
                <a:moveTo>
                  <a:pt x="10131660" y="1689083"/>
                </a:moveTo>
                <a:cubicBezTo>
                  <a:pt x="10137060" y="1689083"/>
                  <a:pt x="10141444" y="1693402"/>
                  <a:pt x="10141444" y="1698804"/>
                </a:cubicBezTo>
                <a:cubicBezTo>
                  <a:pt x="10141444" y="1704207"/>
                  <a:pt x="10136997" y="1708591"/>
                  <a:pt x="10131660" y="1708591"/>
                </a:cubicBezTo>
                <a:cubicBezTo>
                  <a:pt x="10126323" y="1708591"/>
                  <a:pt x="10121940" y="1704142"/>
                  <a:pt x="10121940" y="1698804"/>
                </a:cubicBezTo>
                <a:cubicBezTo>
                  <a:pt x="10121940" y="1693465"/>
                  <a:pt x="10126260" y="1689083"/>
                  <a:pt x="10131660" y="1689083"/>
                </a:cubicBezTo>
                <a:close/>
                <a:moveTo>
                  <a:pt x="10372888" y="1689080"/>
                </a:moveTo>
                <a:cubicBezTo>
                  <a:pt x="10378288" y="1689080"/>
                  <a:pt x="10382673" y="1693400"/>
                  <a:pt x="10382673" y="1698802"/>
                </a:cubicBezTo>
                <a:cubicBezTo>
                  <a:pt x="10382673" y="1704204"/>
                  <a:pt x="10378225" y="1708588"/>
                  <a:pt x="10372888" y="1708588"/>
                </a:cubicBezTo>
                <a:cubicBezTo>
                  <a:pt x="10367552" y="1708588"/>
                  <a:pt x="10363168" y="1704139"/>
                  <a:pt x="10363168" y="1698802"/>
                </a:cubicBezTo>
                <a:cubicBezTo>
                  <a:pt x="10363168" y="1693462"/>
                  <a:pt x="10367488" y="1689080"/>
                  <a:pt x="10372888" y="1689080"/>
                </a:cubicBezTo>
                <a:close/>
                <a:moveTo>
                  <a:pt x="10614116" y="1689078"/>
                </a:moveTo>
                <a:cubicBezTo>
                  <a:pt x="10619516" y="1689078"/>
                  <a:pt x="10623901" y="1693397"/>
                  <a:pt x="10623901" y="1698799"/>
                </a:cubicBezTo>
                <a:cubicBezTo>
                  <a:pt x="10623901" y="1704201"/>
                  <a:pt x="10619454" y="1708585"/>
                  <a:pt x="10614116" y="1708585"/>
                </a:cubicBezTo>
                <a:cubicBezTo>
                  <a:pt x="10608780" y="1708585"/>
                  <a:pt x="10604396" y="1704136"/>
                  <a:pt x="10604396" y="1698799"/>
                </a:cubicBezTo>
                <a:cubicBezTo>
                  <a:pt x="10604396" y="1693460"/>
                  <a:pt x="10608716" y="1689078"/>
                  <a:pt x="10614116" y="1689078"/>
                </a:cubicBezTo>
                <a:close/>
                <a:moveTo>
                  <a:pt x="10855345" y="1689075"/>
                </a:moveTo>
                <a:cubicBezTo>
                  <a:pt x="10860682" y="1689075"/>
                  <a:pt x="10865065" y="1693394"/>
                  <a:pt x="10865065" y="1698796"/>
                </a:cubicBezTo>
                <a:cubicBezTo>
                  <a:pt x="10865065" y="1704198"/>
                  <a:pt x="10860682" y="1708583"/>
                  <a:pt x="10855345" y="1708583"/>
                </a:cubicBezTo>
                <a:cubicBezTo>
                  <a:pt x="10850008" y="1708583"/>
                  <a:pt x="10845625" y="1704134"/>
                  <a:pt x="10845625" y="1698796"/>
                </a:cubicBezTo>
                <a:cubicBezTo>
                  <a:pt x="10845625" y="1693457"/>
                  <a:pt x="10849945" y="1689075"/>
                  <a:pt x="10855345" y="1689075"/>
                </a:cubicBezTo>
                <a:close/>
                <a:moveTo>
                  <a:pt x="11096574" y="1689072"/>
                </a:moveTo>
                <a:cubicBezTo>
                  <a:pt x="11101910" y="1689072"/>
                  <a:pt x="11106294" y="1693391"/>
                  <a:pt x="11106294" y="1698793"/>
                </a:cubicBezTo>
                <a:cubicBezTo>
                  <a:pt x="11106294" y="1704196"/>
                  <a:pt x="11101974" y="1708580"/>
                  <a:pt x="11096574" y="1708580"/>
                </a:cubicBezTo>
                <a:cubicBezTo>
                  <a:pt x="11091174" y="1708580"/>
                  <a:pt x="11086790" y="1704131"/>
                  <a:pt x="11086790" y="1698793"/>
                </a:cubicBezTo>
                <a:cubicBezTo>
                  <a:pt x="11086790" y="1693454"/>
                  <a:pt x="11091174" y="1689072"/>
                  <a:pt x="11096574" y="1689072"/>
                </a:cubicBezTo>
                <a:close/>
                <a:moveTo>
                  <a:pt x="11337802" y="1689069"/>
                </a:moveTo>
                <a:cubicBezTo>
                  <a:pt x="11343202" y="1689069"/>
                  <a:pt x="11347587" y="1693388"/>
                  <a:pt x="11347587" y="1698791"/>
                </a:cubicBezTo>
                <a:cubicBezTo>
                  <a:pt x="11347587" y="1704193"/>
                  <a:pt x="11343139" y="1708577"/>
                  <a:pt x="11337802" y="1708577"/>
                </a:cubicBezTo>
                <a:cubicBezTo>
                  <a:pt x="11332466" y="1708577"/>
                  <a:pt x="11328082" y="1704128"/>
                  <a:pt x="11328082" y="1698791"/>
                </a:cubicBezTo>
                <a:cubicBezTo>
                  <a:pt x="11328082" y="1693451"/>
                  <a:pt x="11332402" y="1689069"/>
                  <a:pt x="11337802" y="1689069"/>
                </a:cubicBezTo>
                <a:close/>
                <a:moveTo>
                  <a:pt x="11579030" y="1689066"/>
                </a:moveTo>
                <a:cubicBezTo>
                  <a:pt x="11584430" y="1689066"/>
                  <a:pt x="11588815" y="1693386"/>
                  <a:pt x="11588815" y="1698788"/>
                </a:cubicBezTo>
                <a:cubicBezTo>
                  <a:pt x="11588815" y="1704190"/>
                  <a:pt x="11584367" y="1708574"/>
                  <a:pt x="11579030" y="1708574"/>
                </a:cubicBezTo>
                <a:cubicBezTo>
                  <a:pt x="11573694" y="1708574"/>
                  <a:pt x="11569310" y="1704125"/>
                  <a:pt x="11569310" y="1698788"/>
                </a:cubicBezTo>
                <a:cubicBezTo>
                  <a:pt x="11569310" y="1693448"/>
                  <a:pt x="11573630" y="1689066"/>
                  <a:pt x="11579030" y="1689066"/>
                </a:cubicBezTo>
                <a:close/>
                <a:moveTo>
                  <a:pt x="11820259" y="1689063"/>
                </a:moveTo>
                <a:cubicBezTo>
                  <a:pt x="11825659" y="1689063"/>
                  <a:pt x="11830043" y="1693383"/>
                  <a:pt x="11830043" y="1698785"/>
                </a:cubicBezTo>
                <a:cubicBezTo>
                  <a:pt x="11830043" y="1704187"/>
                  <a:pt x="11825596" y="1708572"/>
                  <a:pt x="11820259" y="1708572"/>
                </a:cubicBezTo>
                <a:cubicBezTo>
                  <a:pt x="11814922" y="1708572"/>
                  <a:pt x="11810539" y="1704122"/>
                  <a:pt x="11810539" y="1698785"/>
                </a:cubicBezTo>
                <a:cubicBezTo>
                  <a:pt x="11810539" y="1693446"/>
                  <a:pt x="11814859" y="1689063"/>
                  <a:pt x="11820259" y="1689063"/>
                </a:cubicBezTo>
                <a:close/>
                <a:moveTo>
                  <a:pt x="9721" y="1689060"/>
                </a:moveTo>
                <a:cubicBezTo>
                  <a:pt x="15121" y="1689060"/>
                  <a:pt x="19505" y="1693380"/>
                  <a:pt x="19505" y="1698782"/>
                </a:cubicBezTo>
                <a:cubicBezTo>
                  <a:pt x="19505" y="1704184"/>
                  <a:pt x="15058" y="1708569"/>
                  <a:pt x="9721" y="1708569"/>
                </a:cubicBezTo>
                <a:cubicBezTo>
                  <a:pt x="4385" y="1708569"/>
                  <a:pt x="1" y="1704120"/>
                  <a:pt x="1" y="1698782"/>
                </a:cubicBezTo>
                <a:cubicBezTo>
                  <a:pt x="1" y="1693443"/>
                  <a:pt x="4321" y="1689060"/>
                  <a:pt x="9721" y="1689060"/>
                </a:cubicBezTo>
                <a:close/>
                <a:moveTo>
                  <a:pt x="251004" y="1689058"/>
                </a:moveTo>
                <a:cubicBezTo>
                  <a:pt x="256404" y="1689058"/>
                  <a:pt x="260788" y="1693377"/>
                  <a:pt x="260788" y="1698780"/>
                </a:cubicBezTo>
                <a:cubicBezTo>
                  <a:pt x="260788" y="1704182"/>
                  <a:pt x="256341" y="1708566"/>
                  <a:pt x="251004" y="1708566"/>
                </a:cubicBezTo>
                <a:cubicBezTo>
                  <a:pt x="245668" y="1708566"/>
                  <a:pt x="241284" y="1704117"/>
                  <a:pt x="241284" y="1698780"/>
                </a:cubicBezTo>
                <a:cubicBezTo>
                  <a:pt x="241284" y="1693440"/>
                  <a:pt x="245604" y="1689058"/>
                  <a:pt x="251004" y="1689058"/>
                </a:cubicBezTo>
                <a:close/>
                <a:moveTo>
                  <a:pt x="492224" y="1689055"/>
                </a:moveTo>
                <a:cubicBezTo>
                  <a:pt x="497560" y="1689055"/>
                  <a:pt x="501944" y="1693375"/>
                  <a:pt x="501944" y="1698777"/>
                </a:cubicBezTo>
                <a:cubicBezTo>
                  <a:pt x="501944" y="1704179"/>
                  <a:pt x="497624" y="1708563"/>
                  <a:pt x="492224" y="1708563"/>
                </a:cubicBezTo>
                <a:cubicBezTo>
                  <a:pt x="486824" y="1708563"/>
                  <a:pt x="482440" y="1704114"/>
                  <a:pt x="482440" y="1698777"/>
                </a:cubicBezTo>
                <a:cubicBezTo>
                  <a:pt x="482440" y="1693437"/>
                  <a:pt x="486824" y="1689055"/>
                  <a:pt x="492224" y="1689055"/>
                </a:cubicBezTo>
                <a:close/>
                <a:moveTo>
                  <a:pt x="733444" y="1689052"/>
                </a:moveTo>
                <a:cubicBezTo>
                  <a:pt x="738780" y="1689052"/>
                  <a:pt x="743164" y="1693372"/>
                  <a:pt x="743164" y="1698774"/>
                </a:cubicBezTo>
                <a:cubicBezTo>
                  <a:pt x="743164" y="1704176"/>
                  <a:pt x="738844" y="1708561"/>
                  <a:pt x="733444" y="1708561"/>
                </a:cubicBezTo>
                <a:cubicBezTo>
                  <a:pt x="728045" y="1708561"/>
                  <a:pt x="723661" y="1704111"/>
                  <a:pt x="723661" y="1698774"/>
                </a:cubicBezTo>
                <a:cubicBezTo>
                  <a:pt x="723661" y="1693435"/>
                  <a:pt x="728045" y="1689052"/>
                  <a:pt x="733444" y="1689052"/>
                </a:cubicBezTo>
                <a:close/>
                <a:moveTo>
                  <a:pt x="974665" y="1689049"/>
                </a:moveTo>
                <a:cubicBezTo>
                  <a:pt x="980064" y="1689049"/>
                  <a:pt x="984448" y="1693369"/>
                  <a:pt x="984448" y="1698771"/>
                </a:cubicBezTo>
                <a:cubicBezTo>
                  <a:pt x="984448" y="1704173"/>
                  <a:pt x="980001" y="1708558"/>
                  <a:pt x="974665" y="1708558"/>
                </a:cubicBezTo>
                <a:cubicBezTo>
                  <a:pt x="969329" y="1708558"/>
                  <a:pt x="964945" y="1704109"/>
                  <a:pt x="964945" y="1698771"/>
                </a:cubicBezTo>
                <a:cubicBezTo>
                  <a:pt x="964945" y="1693432"/>
                  <a:pt x="969265" y="1689049"/>
                  <a:pt x="974665" y="1689049"/>
                </a:cubicBezTo>
                <a:close/>
                <a:moveTo>
                  <a:pt x="1215885" y="1689046"/>
                </a:moveTo>
                <a:cubicBezTo>
                  <a:pt x="1221285" y="1689046"/>
                  <a:pt x="1225668" y="1693366"/>
                  <a:pt x="1225668" y="1698769"/>
                </a:cubicBezTo>
                <a:cubicBezTo>
                  <a:pt x="1225668" y="1704170"/>
                  <a:pt x="1221222" y="1708555"/>
                  <a:pt x="1215885" y="1708555"/>
                </a:cubicBezTo>
                <a:cubicBezTo>
                  <a:pt x="1210549" y="1708555"/>
                  <a:pt x="1206165" y="1704106"/>
                  <a:pt x="1206165" y="1698769"/>
                </a:cubicBezTo>
                <a:cubicBezTo>
                  <a:pt x="1206165" y="1693429"/>
                  <a:pt x="1210485" y="1689046"/>
                  <a:pt x="1215885" y="1689046"/>
                </a:cubicBezTo>
                <a:close/>
                <a:moveTo>
                  <a:pt x="1457106" y="1689043"/>
                </a:moveTo>
                <a:cubicBezTo>
                  <a:pt x="1462442" y="1689043"/>
                  <a:pt x="1466826" y="1693364"/>
                  <a:pt x="1466826" y="1698766"/>
                </a:cubicBezTo>
                <a:cubicBezTo>
                  <a:pt x="1466826" y="1704168"/>
                  <a:pt x="1462506" y="1708552"/>
                  <a:pt x="1457106" y="1708552"/>
                </a:cubicBezTo>
                <a:cubicBezTo>
                  <a:pt x="1451706" y="1708552"/>
                  <a:pt x="1447322" y="1704103"/>
                  <a:pt x="1447322" y="1698766"/>
                </a:cubicBezTo>
                <a:cubicBezTo>
                  <a:pt x="1447322" y="1693426"/>
                  <a:pt x="1451706" y="1689043"/>
                  <a:pt x="1457106" y="1689043"/>
                </a:cubicBezTo>
                <a:close/>
                <a:moveTo>
                  <a:pt x="1698330" y="1689040"/>
                </a:moveTo>
                <a:cubicBezTo>
                  <a:pt x="1703732" y="1689040"/>
                  <a:pt x="1708116" y="1693361"/>
                  <a:pt x="1708116" y="1698763"/>
                </a:cubicBezTo>
                <a:cubicBezTo>
                  <a:pt x="1708116" y="1704165"/>
                  <a:pt x="1703732" y="1708550"/>
                  <a:pt x="1698330" y="1708550"/>
                </a:cubicBezTo>
                <a:cubicBezTo>
                  <a:pt x="1692929" y="1708550"/>
                  <a:pt x="1688546" y="1704100"/>
                  <a:pt x="1688546" y="1698763"/>
                </a:cubicBezTo>
                <a:cubicBezTo>
                  <a:pt x="1688546" y="1693424"/>
                  <a:pt x="1692929" y="1689040"/>
                  <a:pt x="1698330" y="1689040"/>
                </a:cubicBezTo>
                <a:close/>
                <a:moveTo>
                  <a:pt x="1939580" y="1689037"/>
                </a:moveTo>
                <a:cubicBezTo>
                  <a:pt x="1944978" y="1689037"/>
                  <a:pt x="1949363" y="1693358"/>
                  <a:pt x="1949363" y="1698760"/>
                </a:cubicBezTo>
                <a:cubicBezTo>
                  <a:pt x="1949363" y="1704162"/>
                  <a:pt x="1944916" y="1708547"/>
                  <a:pt x="1939580" y="1708547"/>
                </a:cubicBezTo>
                <a:cubicBezTo>
                  <a:pt x="1934245" y="1708547"/>
                  <a:pt x="1929859" y="1704098"/>
                  <a:pt x="1929859" y="1698760"/>
                </a:cubicBezTo>
                <a:cubicBezTo>
                  <a:pt x="1929859" y="1693421"/>
                  <a:pt x="1934181" y="1689037"/>
                  <a:pt x="1939580" y="1689037"/>
                </a:cubicBezTo>
                <a:close/>
                <a:moveTo>
                  <a:pt x="2180788" y="1689035"/>
                </a:moveTo>
                <a:cubicBezTo>
                  <a:pt x="2186189" y="1689035"/>
                  <a:pt x="2190580" y="1693355"/>
                  <a:pt x="2190580" y="1698757"/>
                </a:cubicBezTo>
                <a:cubicBezTo>
                  <a:pt x="2190580" y="1704159"/>
                  <a:pt x="2186136" y="1708544"/>
                  <a:pt x="2180788" y="1708544"/>
                </a:cubicBezTo>
                <a:cubicBezTo>
                  <a:pt x="2175475" y="1708544"/>
                  <a:pt x="2171083" y="1704095"/>
                  <a:pt x="2171083" y="1698757"/>
                </a:cubicBezTo>
                <a:cubicBezTo>
                  <a:pt x="2171083" y="1693418"/>
                  <a:pt x="2175412" y="1689035"/>
                  <a:pt x="2180788" y="1689035"/>
                </a:cubicBezTo>
                <a:close/>
                <a:moveTo>
                  <a:pt x="2422036" y="1689032"/>
                </a:moveTo>
                <a:cubicBezTo>
                  <a:pt x="2427370" y="1689032"/>
                  <a:pt x="2431752" y="1693352"/>
                  <a:pt x="2431752" y="1698755"/>
                </a:cubicBezTo>
                <a:cubicBezTo>
                  <a:pt x="2431752" y="1704157"/>
                  <a:pt x="2427434" y="1708541"/>
                  <a:pt x="2422036" y="1708541"/>
                </a:cubicBezTo>
                <a:cubicBezTo>
                  <a:pt x="2416638" y="1708541"/>
                  <a:pt x="2412256" y="1704092"/>
                  <a:pt x="2412256" y="1698755"/>
                </a:cubicBezTo>
                <a:cubicBezTo>
                  <a:pt x="2412256" y="1693415"/>
                  <a:pt x="2416638" y="1689032"/>
                  <a:pt x="2422036" y="1689032"/>
                </a:cubicBezTo>
                <a:close/>
                <a:moveTo>
                  <a:pt x="2663275" y="1689029"/>
                </a:moveTo>
                <a:cubicBezTo>
                  <a:pt x="2668611" y="1689029"/>
                  <a:pt x="2672996" y="1693350"/>
                  <a:pt x="2672996" y="1698752"/>
                </a:cubicBezTo>
                <a:cubicBezTo>
                  <a:pt x="2672996" y="1704154"/>
                  <a:pt x="2668674" y="1708538"/>
                  <a:pt x="2663275" y="1708538"/>
                </a:cubicBezTo>
                <a:cubicBezTo>
                  <a:pt x="2657875" y="1708538"/>
                  <a:pt x="2653490" y="1704089"/>
                  <a:pt x="2653490" y="1698752"/>
                </a:cubicBezTo>
                <a:cubicBezTo>
                  <a:pt x="2653490" y="1693413"/>
                  <a:pt x="2657875" y="1689029"/>
                  <a:pt x="2663275" y="1689029"/>
                </a:cubicBezTo>
                <a:close/>
                <a:moveTo>
                  <a:pt x="2904571" y="1689026"/>
                </a:moveTo>
                <a:cubicBezTo>
                  <a:pt x="2909970" y="1689026"/>
                  <a:pt x="2914353" y="1693347"/>
                  <a:pt x="2914353" y="1698749"/>
                </a:cubicBezTo>
                <a:cubicBezTo>
                  <a:pt x="2914353" y="1704151"/>
                  <a:pt x="2909970" y="1708536"/>
                  <a:pt x="2904571" y="1708536"/>
                </a:cubicBezTo>
                <a:cubicBezTo>
                  <a:pt x="2899172" y="1708536"/>
                  <a:pt x="2894789" y="1704086"/>
                  <a:pt x="2894789" y="1698749"/>
                </a:cubicBezTo>
                <a:cubicBezTo>
                  <a:pt x="2894789" y="1693410"/>
                  <a:pt x="2899172" y="1689026"/>
                  <a:pt x="2904571" y="1689026"/>
                </a:cubicBezTo>
                <a:close/>
                <a:moveTo>
                  <a:pt x="3145750" y="1689023"/>
                </a:moveTo>
                <a:cubicBezTo>
                  <a:pt x="3151148" y="1689023"/>
                  <a:pt x="3155531" y="1693344"/>
                  <a:pt x="3155531" y="1698746"/>
                </a:cubicBezTo>
                <a:cubicBezTo>
                  <a:pt x="3155531" y="1704148"/>
                  <a:pt x="3151085" y="1708533"/>
                  <a:pt x="3145750" y="1708533"/>
                </a:cubicBezTo>
                <a:cubicBezTo>
                  <a:pt x="3140414" y="1708533"/>
                  <a:pt x="3136031" y="1704084"/>
                  <a:pt x="3136031" y="1698746"/>
                </a:cubicBezTo>
                <a:cubicBezTo>
                  <a:pt x="3136031" y="1693407"/>
                  <a:pt x="3140350" y="1689023"/>
                  <a:pt x="3145750" y="1689023"/>
                </a:cubicBezTo>
                <a:close/>
                <a:moveTo>
                  <a:pt x="3386957" y="1689020"/>
                </a:moveTo>
                <a:cubicBezTo>
                  <a:pt x="3392358" y="1689020"/>
                  <a:pt x="3396743" y="1693341"/>
                  <a:pt x="3396743" y="1698744"/>
                </a:cubicBezTo>
                <a:cubicBezTo>
                  <a:pt x="3396743" y="1704146"/>
                  <a:pt x="3392295" y="1708530"/>
                  <a:pt x="3386957" y="1708530"/>
                </a:cubicBezTo>
                <a:cubicBezTo>
                  <a:pt x="3381620" y="1708530"/>
                  <a:pt x="3377235" y="1704081"/>
                  <a:pt x="3377235" y="1698744"/>
                </a:cubicBezTo>
                <a:cubicBezTo>
                  <a:pt x="3377235" y="1693404"/>
                  <a:pt x="3381556" y="1689020"/>
                  <a:pt x="3386957" y="1689020"/>
                </a:cubicBezTo>
                <a:close/>
                <a:moveTo>
                  <a:pt x="3628211" y="1689017"/>
                </a:moveTo>
                <a:cubicBezTo>
                  <a:pt x="3633528" y="1689017"/>
                  <a:pt x="3637936" y="1693339"/>
                  <a:pt x="3637936" y="1698741"/>
                </a:cubicBezTo>
                <a:cubicBezTo>
                  <a:pt x="3637936" y="1704143"/>
                  <a:pt x="3633592" y="1708527"/>
                  <a:pt x="3628211" y="1708527"/>
                </a:cubicBezTo>
                <a:cubicBezTo>
                  <a:pt x="3622813" y="1708527"/>
                  <a:pt x="3618429" y="1704078"/>
                  <a:pt x="3618429" y="1698741"/>
                </a:cubicBezTo>
                <a:cubicBezTo>
                  <a:pt x="3618429" y="1693402"/>
                  <a:pt x="3622813" y="1689017"/>
                  <a:pt x="3628211" y="1689017"/>
                </a:cubicBezTo>
                <a:close/>
                <a:moveTo>
                  <a:pt x="3869430" y="1689014"/>
                </a:moveTo>
                <a:cubicBezTo>
                  <a:pt x="3874763" y="1689014"/>
                  <a:pt x="3879147" y="1693336"/>
                  <a:pt x="3879147" y="1698738"/>
                </a:cubicBezTo>
                <a:cubicBezTo>
                  <a:pt x="3879147" y="1704140"/>
                  <a:pt x="3874826" y="1708525"/>
                  <a:pt x="3869430" y="1708525"/>
                </a:cubicBezTo>
                <a:cubicBezTo>
                  <a:pt x="3864030" y="1708525"/>
                  <a:pt x="3859646" y="1704075"/>
                  <a:pt x="3859646" y="1698738"/>
                </a:cubicBezTo>
                <a:cubicBezTo>
                  <a:pt x="3859646" y="1693399"/>
                  <a:pt x="3864030" y="1689014"/>
                  <a:pt x="3869430" y="1689014"/>
                </a:cubicBezTo>
                <a:close/>
                <a:moveTo>
                  <a:pt x="4110581" y="1689012"/>
                </a:moveTo>
                <a:cubicBezTo>
                  <a:pt x="4115984" y="1689012"/>
                  <a:pt x="4120362" y="1693333"/>
                  <a:pt x="4120362" y="1698735"/>
                </a:cubicBezTo>
                <a:cubicBezTo>
                  <a:pt x="4120362" y="1704137"/>
                  <a:pt x="4115984" y="1708522"/>
                  <a:pt x="4110581" y="1708522"/>
                </a:cubicBezTo>
                <a:cubicBezTo>
                  <a:pt x="4105180" y="1708522"/>
                  <a:pt x="4100797" y="1704073"/>
                  <a:pt x="4100797" y="1698735"/>
                </a:cubicBezTo>
                <a:cubicBezTo>
                  <a:pt x="4100797" y="1693396"/>
                  <a:pt x="4105180" y="1689012"/>
                  <a:pt x="4110581" y="1689012"/>
                </a:cubicBezTo>
                <a:close/>
                <a:moveTo>
                  <a:pt x="4351806" y="1689009"/>
                </a:moveTo>
                <a:cubicBezTo>
                  <a:pt x="4357195" y="1689009"/>
                  <a:pt x="4361580" y="1693330"/>
                  <a:pt x="4361580" y="1698733"/>
                </a:cubicBezTo>
                <a:cubicBezTo>
                  <a:pt x="4361580" y="1704134"/>
                  <a:pt x="4357195" y="1708519"/>
                  <a:pt x="4351806" y="1708519"/>
                </a:cubicBezTo>
                <a:cubicBezTo>
                  <a:pt x="4346397" y="1708519"/>
                  <a:pt x="4342006" y="1704070"/>
                  <a:pt x="4342006" y="1698733"/>
                </a:cubicBezTo>
                <a:cubicBezTo>
                  <a:pt x="4342006" y="1693393"/>
                  <a:pt x="4346397" y="1689009"/>
                  <a:pt x="4351806" y="1689009"/>
                </a:cubicBezTo>
                <a:close/>
                <a:moveTo>
                  <a:pt x="4593017" y="1689006"/>
                </a:moveTo>
                <a:cubicBezTo>
                  <a:pt x="4598413" y="1689006"/>
                  <a:pt x="4602795" y="1693328"/>
                  <a:pt x="4602795" y="1698730"/>
                </a:cubicBezTo>
                <a:cubicBezTo>
                  <a:pt x="4602795" y="1704132"/>
                  <a:pt x="4598350" y="1708516"/>
                  <a:pt x="4593017" y="1708516"/>
                </a:cubicBezTo>
                <a:cubicBezTo>
                  <a:pt x="4587686" y="1708516"/>
                  <a:pt x="4583304" y="1704067"/>
                  <a:pt x="4583304" y="1698730"/>
                </a:cubicBezTo>
                <a:cubicBezTo>
                  <a:pt x="4583304" y="1693390"/>
                  <a:pt x="4587622" y="1689006"/>
                  <a:pt x="4593017" y="1689006"/>
                </a:cubicBezTo>
                <a:close/>
                <a:moveTo>
                  <a:pt x="4834252" y="1689003"/>
                </a:moveTo>
                <a:cubicBezTo>
                  <a:pt x="4839658" y="1689003"/>
                  <a:pt x="4844038" y="1693325"/>
                  <a:pt x="4844038" y="1698727"/>
                </a:cubicBezTo>
                <a:cubicBezTo>
                  <a:pt x="4844038" y="1704129"/>
                  <a:pt x="4839595" y="1708514"/>
                  <a:pt x="4834252" y="1708514"/>
                </a:cubicBezTo>
                <a:cubicBezTo>
                  <a:pt x="4828915" y="1708514"/>
                  <a:pt x="4824532" y="1704064"/>
                  <a:pt x="4824532" y="1698727"/>
                </a:cubicBezTo>
                <a:cubicBezTo>
                  <a:pt x="4824532" y="1693388"/>
                  <a:pt x="4828851" y="1689003"/>
                  <a:pt x="4834252" y="1689003"/>
                </a:cubicBezTo>
                <a:close/>
                <a:moveTo>
                  <a:pt x="5075485" y="1689000"/>
                </a:moveTo>
                <a:cubicBezTo>
                  <a:pt x="5080819" y="1689000"/>
                  <a:pt x="5085201" y="1693322"/>
                  <a:pt x="5085201" y="1698724"/>
                </a:cubicBezTo>
                <a:cubicBezTo>
                  <a:pt x="5085201" y="1704126"/>
                  <a:pt x="5080883" y="1708511"/>
                  <a:pt x="5075485" y="1708511"/>
                </a:cubicBezTo>
                <a:cubicBezTo>
                  <a:pt x="5070086" y="1708511"/>
                  <a:pt x="5065704" y="1704062"/>
                  <a:pt x="5065704" y="1698724"/>
                </a:cubicBezTo>
                <a:cubicBezTo>
                  <a:pt x="5065704" y="1693385"/>
                  <a:pt x="5070086" y="1689000"/>
                  <a:pt x="5075485" y="1689000"/>
                </a:cubicBezTo>
                <a:close/>
                <a:moveTo>
                  <a:pt x="5316710" y="1688998"/>
                </a:moveTo>
                <a:cubicBezTo>
                  <a:pt x="5322044" y="1688998"/>
                  <a:pt x="5326429" y="1693319"/>
                  <a:pt x="5326429" y="1698721"/>
                </a:cubicBezTo>
                <a:cubicBezTo>
                  <a:pt x="5326429" y="1704123"/>
                  <a:pt x="5322105" y="1708508"/>
                  <a:pt x="5316710" y="1708508"/>
                </a:cubicBezTo>
                <a:cubicBezTo>
                  <a:pt x="5311314" y="1708508"/>
                  <a:pt x="5306924" y="1704059"/>
                  <a:pt x="5306924" y="1698721"/>
                </a:cubicBezTo>
                <a:cubicBezTo>
                  <a:pt x="5306924" y="1693382"/>
                  <a:pt x="5311314" y="1688998"/>
                  <a:pt x="5316710" y="1688998"/>
                </a:cubicBezTo>
                <a:close/>
                <a:moveTo>
                  <a:pt x="5557991" y="1688995"/>
                </a:moveTo>
                <a:cubicBezTo>
                  <a:pt x="5563391" y="1688995"/>
                  <a:pt x="5567774" y="1693317"/>
                  <a:pt x="5567774" y="1698719"/>
                </a:cubicBezTo>
                <a:cubicBezTo>
                  <a:pt x="5567774" y="1704121"/>
                  <a:pt x="5563391" y="1708505"/>
                  <a:pt x="5557991" y="1708505"/>
                </a:cubicBezTo>
                <a:cubicBezTo>
                  <a:pt x="5552592" y="1708505"/>
                  <a:pt x="5548208" y="1704056"/>
                  <a:pt x="5548208" y="1698719"/>
                </a:cubicBezTo>
                <a:cubicBezTo>
                  <a:pt x="5548208" y="1693379"/>
                  <a:pt x="5552592" y="1688995"/>
                  <a:pt x="5557991" y="1688995"/>
                </a:cubicBezTo>
                <a:close/>
                <a:moveTo>
                  <a:pt x="5799205" y="1688992"/>
                </a:moveTo>
                <a:cubicBezTo>
                  <a:pt x="5804606" y="1688992"/>
                  <a:pt x="5808989" y="1693314"/>
                  <a:pt x="5808989" y="1698716"/>
                </a:cubicBezTo>
                <a:cubicBezTo>
                  <a:pt x="5808989" y="1704118"/>
                  <a:pt x="5804542" y="1708502"/>
                  <a:pt x="5799205" y="1708502"/>
                </a:cubicBezTo>
                <a:cubicBezTo>
                  <a:pt x="5793870" y="1708502"/>
                  <a:pt x="5789486" y="1704053"/>
                  <a:pt x="5789486" y="1698716"/>
                </a:cubicBezTo>
                <a:cubicBezTo>
                  <a:pt x="5789486" y="1693377"/>
                  <a:pt x="5793806" y="1688992"/>
                  <a:pt x="5799205" y="1688992"/>
                </a:cubicBezTo>
                <a:close/>
                <a:moveTo>
                  <a:pt x="6040432" y="1688989"/>
                </a:moveTo>
                <a:cubicBezTo>
                  <a:pt x="6045832" y="1688989"/>
                  <a:pt x="6050216" y="1693311"/>
                  <a:pt x="6050216" y="1698713"/>
                </a:cubicBezTo>
                <a:cubicBezTo>
                  <a:pt x="6050216" y="1704115"/>
                  <a:pt x="6045769" y="1708500"/>
                  <a:pt x="6040432" y="1708500"/>
                </a:cubicBezTo>
                <a:cubicBezTo>
                  <a:pt x="6035095" y="1708500"/>
                  <a:pt x="6030712" y="1704051"/>
                  <a:pt x="6030712" y="1698713"/>
                </a:cubicBezTo>
                <a:cubicBezTo>
                  <a:pt x="6030712" y="1693374"/>
                  <a:pt x="6035032" y="1688989"/>
                  <a:pt x="6040432" y="1688989"/>
                </a:cubicBezTo>
                <a:close/>
                <a:moveTo>
                  <a:pt x="6281661" y="1688987"/>
                </a:moveTo>
                <a:cubicBezTo>
                  <a:pt x="6286997" y="1688987"/>
                  <a:pt x="6291381" y="1693308"/>
                  <a:pt x="6291381" y="1698710"/>
                </a:cubicBezTo>
                <a:cubicBezTo>
                  <a:pt x="6291381" y="1704112"/>
                  <a:pt x="6287061" y="1708497"/>
                  <a:pt x="6281661" y="1708497"/>
                </a:cubicBezTo>
                <a:cubicBezTo>
                  <a:pt x="6276261" y="1708497"/>
                  <a:pt x="6271877" y="1704048"/>
                  <a:pt x="6271877" y="1698710"/>
                </a:cubicBezTo>
                <a:cubicBezTo>
                  <a:pt x="6271877" y="1693371"/>
                  <a:pt x="6276261" y="1688987"/>
                  <a:pt x="6281661" y="1688987"/>
                </a:cubicBezTo>
                <a:close/>
                <a:moveTo>
                  <a:pt x="6522889" y="1688984"/>
                </a:moveTo>
                <a:cubicBezTo>
                  <a:pt x="6528225" y="1688984"/>
                  <a:pt x="6532610" y="1693305"/>
                  <a:pt x="6532610" y="1698707"/>
                </a:cubicBezTo>
                <a:cubicBezTo>
                  <a:pt x="6532610" y="1704110"/>
                  <a:pt x="6528289" y="1708494"/>
                  <a:pt x="6522889" y="1708494"/>
                </a:cubicBezTo>
                <a:cubicBezTo>
                  <a:pt x="6517489" y="1708494"/>
                  <a:pt x="6513105" y="1704045"/>
                  <a:pt x="6513105" y="1698707"/>
                </a:cubicBezTo>
                <a:cubicBezTo>
                  <a:pt x="6513105" y="1693368"/>
                  <a:pt x="6517489" y="1688984"/>
                  <a:pt x="6522889" y="1688984"/>
                </a:cubicBezTo>
                <a:close/>
                <a:moveTo>
                  <a:pt x="6764118" y="1688981"/>
                </a:moveTo>
                <a:cubicBezTo>
                  <a:pt x="6769518" y="1688981"/>
                  <a:pt x="6773902" y="1693303"/>
                  <a:pt x="6773902" y="1698705"/>
                </a:cubicBezTo>
                <a:cubicBezTo>
                  <a:pt x="6773902" y="1704107"/>
                  <a:pt x="6769518" y="1708491"/>
                  <a:pt x="6764118" y="1708491"/>
                </a:cubicBezTo>
                <a:cubicBezTo>
                  <a:pt x="6758718" y="1708491"/>
                  <a:pt x="6754335" y="1704042"/>
                  <a:pt x="6754335" y="1698705"/>
                </a:cubicBezTo>
                <a:cubicBezTo>
                  <a:pt x="6754335" y="1693365"/>
                  <a:pt x="6758718" y="1688981"/>
                  <a:pt x="6764118" y="1688981"/>
                </a:cubicBezTo>
                <a:close/>
                <a:moveTo>
                  <a:pt x="7005346" y="1688978"/>
                </a:moveTo>
                <a:cubicBezTo>
                  <a:pt x="7010746" y="1688978"/>
                  <a:pt x="7015130" y="1693300"/>
                  <a:pt x="7015130" y="1698702"/>
                </a:cubicBezTo>
                <a:cubicBezTo>
                  <a:pt x="7015130" y="1704104"/>
                  <a:pt x="7010683" y="1708488"/>
                  <a:pt x="7005346" y="1708488"/>
                </a:cubicBezTo>
                <a:cubicBezTo>
                  <a:pt x="7000009" y="1708488"/>
                  <a:pt x="6995626" y="1704039"/>
                  <a:pt x="6995626" y="1698702"/>
                </a:cubicBezTo>
                <a:cubicBezTo>
                  <a:pt x="6995626" y="1693363"/>
                  <a:pt x="6999946" y="1688978"/>
                  <a:pt x="7005346" y="1688978"/>
                </a:cubicBezTo>
                <a:close/>
                <a:moveTo>
                  <a:pt x="7246575" y="1688975"/>
                </a:moveTo>
                <a:cubicBezTo>
                  <a:pt x="7251975" y="1688975"/>
                  <a:pt x="7256359" y="1693297"/>
                  <a:pt x="7256359" y="1698699"/>
                </a:cubicBezTo>
                <a:cubicBezTo>
                  <a:pt x="7256359" y="1704101"/>
                  <a:pt x="7251912" y="1708486"/>
                  <a:pt x="7246575" y="1708486"/>
                </a:cubicBezTo>
                <a:cubicBezTo>
                  <a:pt x="7241238" y="1708486"/>
                  <a:pt x="7236855" y="1704037"/>
                  <a:pt x="7236855" y="1698699"/>
                </a:cubicBezTo>
                <a:cubicBezTo>
                  <a:pt x="7236855" y="1693360"/>
                  <a:pt x="7241175" y="1688975"/>
                  <a:pt x="7246575" y="1688975"/>
                </a:cubicBezTo>
                <a:close/>
                <a:moveTo>
                  <a:pt x="7487803" y="1688973"/>
                </a:moveTo>
                <a:cubicBezTo>
                  <a:pt x="7493139" y="1688973"/>
                  <a:pt x="7497524" y="1693294"/>
                  <a:pt x="7497524" y="1698696"/>
                </a:cubicBezTo>
                <a:cubicBezTo>
                  <a:pt x="7497524" y="1704099"/>
                  <a:pt x="7493203" y="1708483"/>
                  <a:pt x="7487803" y="1708483"/>
                </a:cubicBezTo>
                <a:cubicBezTo>
                  <a:pt x="7482403" y="1708483"/>
                  <a:pt x="7478019" y="1704034"/>
                  <a:pt x="7478019" y="1698696"/>
                </a:cubicBezTo>
                <a:cubicBezTo>
                  <a:pt x="7478019" y="1693357"/>
                  <a:pt x="7482403" y="1688973"/>
                  <a:pt x="7487803" y="1688973"/>
                </a:cubicBezTo>
                <a:close/>
                <a:moveTo>
                  <a:pt x="7729032" y="1688970"/>
                </a:moveTo>
                <a:cubicBezTo>
                  <a:pt x="7734369" y="1688970"/>
                  <a:pt x="7738753" y="1693292"/>
                  <a:pt x="7738753" y="1698694"/>
                </a:cubicBezTo>
                <a:cubicBezTo>
                  <a:pt x="7738753" y="1704096"/>
                  <a:pt x="7734432" y="1708480"/>
                  <a:pt x="7729032" y="1708480"/>
                </a:cubicBezTo>
                <a:cubicBezTo>
                  <a:pt x="7723632" y="1708480"/>
                  <a:pt x="7719249" y="1704031"/>
                  <a:pt x="7719249" y="1698694"/>
                </a:cubicBezTo>
                <a:cubicBezTo>
                  <a:pt x="7719249" y="1693354"/>
                  <a:pt x="7723632" y="1688970"/>
                  <a:pt x="7729032" y="1688970"/>
                </a:cubicBezTo>
                <a:close/>
                <a:moveTo>
                  <a:pt x="7970260" y="1688967"/>
                </a:moveTo>
                <a:cubicBezTo>
                  <a:pt x="7975661" y="1688967"/>
                  <a:pt x="7980044" y="1693289"/>
                  <a:pt x="7980044" y="1698691"/>
                </a:cubicBezTo>
                <a:cubicBezTo>
                  <a:pt x="7980044" y="1704093"/>
                  <a:pt x="7975661" y="1708477"/>
                  <a:pt x="7970260" y="1708477"/>
                </a:cubicBezTo>
                <a:cubicBezTo>
                  <a:pt x="7964860" y="1708477"/>
                  <a:pt x="7960477" y="1704028"/>
                  <a:pt x="7960477" y="1698691"/>
                </a:cubicBezTo>
                <a:cubicBezTo>
                  <a:pt x="7960477" y="1693352"/>
                  <a:pt x="7964860" y="1688967"/>
                  <a:pt x="7970260" y="1688967"/>
                </a:cubicBezTo>
                <a:close/>
                <a:moveTo>
                  <a:pt x="8211553" y="1688964"/>
                </a:moveTo>
                <a:cubicBezTo>
                  <a:pt x="8216889" y="1688964"/>
                  <a:pt x="8221273" y="1693286"/>
                  <a:pt x="8221273" y="1698688"/>
                </a:cubicBezTo>
                <a:cubicBezTo>
                  <a:pt x="8221273" y="1704090"/>
                  <a:pt x="8216953" y="1708475"/>
                  <a:pt x="8211553" y="1708475"/>
                </a:cubicBezTo>
                <a:cubicBezTo>
                  <a:pt x="8206152" y="1708475"/>
                  <a:pt x="8201769" y="1704026"/>
                  <a:pt x="8201769" y="1698688"/>
                </a:cubicBezTo>
                <a:cubicBezTo>
                  <a:pt x="8201769" y="1693349"/>
                  <a:pt x="8206152" y="1688964"/>
                  <a:pt x="8211553" y="1688964"/>
                </a:cubicBezTo>
                <a:close/>
                <a:moveTo>
                  <a:pt x="8452781" y="1688962"/>
                </a:moveTo>
                <a:cubicBezTo>
                  <a:pt x="8458181" y="1688962"/>
                  <a:pt x="8462566" y="1693283"/>
                  <a:pt x="8462566" y="1698685"/>
                </a:cubicBezTo>
                <a:cubicBezTo>
                  <a:pt x="8462566" y="1704087"/>
                  <a:pt x="8458118" y="1708472"/>
                  <a:pt x="8452781" y="1708472"/>
                </a:cubicBezTo>
                <a:cubicBezTo>
                  <a:pt x="8447445" y="1708472"/>
                  <a:pt x="8443061" y="1704023"/>
                  <a:pt x="8443061" y="1698685"/>
                </a:cubicBezTo>
                <a:cubicBezTo>
                  <a:pt x="8443061" y="1693346"/>
                  <a:pt x="8447381" y="1688962"/>
                  <a:pt x="8452781" y="1688962"/>
                </a:cubicBezTo>
                <a:close/>
                <a:moveTo>
                  <a:pt x="8694009" y="1688958"/>
                </a:moveTo>
                <a:cubicBezTo>
                  <a:pt x="8699346" y="1688958"/>
                  <a:pt x="8703730" y="1693281"/>
                  <a:pt x="8703730" y="1698682"/>
                </a:cubicBezTo>
                <a:cubicBezTo>
                  <a:pt x="8703730" y="1704084"/>
                  <a:pt x="8699346" y="1708469"/>
                  <a:pt x="8694009" y="1708469"/>
                </a:cubicBezTo>
                <a:cubicBezTo>
                  <a:pt x="8688673" y="1708469"/>
                  <a:pt x="8684289" y="1704020"/>
                  <a:pt x="8684289" y="1698682"/>
                </a:cubicBezTo>
                <a:cubicBezTo>
                  <a:pt x="8684289" y="1693343"/>
                  <a:pt x="8688609" y="1688958"/>
                  <a:pt x="8694009" y="1688958"/>
                </a:cubicBezTo>
                <a:close/>
                <a:moveTo>
                  <a:pt x="8935237" y="1688956"/>
                </a:moveTo>
                <a:cubicBezTo>
                  <a:pt x="8940574" y="1688956"/>
                  <a:pt x="8944958" y="1693278"/>
                  <a:pt x="8944958" y="1698680"/>
                </a:cubicBezTo>
                <a:cubicBezTo>
                  <a:pt x="8944958" y="1704082"/>
                  <a:pt x="8940638" y="1708466"/>
                  <a:pt x="8935237" y="1708466"/>
                </a:cubicBezTo>
                <a:cubicBezTo>
                  <a:pt x="8929837" y="1708466"/>
                  <a:pt x="8925454" y="1704017"/>
                  <a:pt x="8925454" y="1698680"/>
                </a:cubicBezTo>
                <a:cubicBezTo>
                  <a:pt x="8925454" y="1693340"/>
                  <a:pt x="8929837" y="1688956"/>
                  <a:pt x="8935237" y="1688956"/>
                </a:cubicBezTo>
                <a:close/>
                <a:moveTo>
                  <a:pt x="9176467" y="1688953"/>
                </a:moveTo>
                <a:cubicBezTo>
                  <a:pt x="9181803" y="1688953"/>
                  <a:pt x="9186187" y="1693275"/>
                  <a:pt x="9186187" y="1698677"/>
                </a:cubicBezTo>
                <a:cubicBezTo>
                  <a:pt x="9186187" y="1704079"/>
                  <a:pt x="9181867" y="1708464"/>
                  <a:pt x="9176467" y="1708464"/>
                </a:cubicBezTo>
                <a:cubicBezTo>
                  <a:pt x="9171066" y="1708464"/>
                  <a:pt x="9166683" y="1704015"/>
                  <a:pt x="9166683" y="1698677"/>
                </a:cubicBezTo>
                <a:cubicBezTo>
                  <a:pt x="9166683" y="1693338"/>
                  <a:pt x="9171066" y="1688953"/>
                  <a:pt x="9176467" y="1688953"/>
                </a:cubicBezTo>
                <a:close/>
                <a:moveTo>
                  <a:pt x="9417695" y="1688950"/>
                </a:moveTo>
                <a:cubicBezTo>
                  <a:pt x="9423031" y="1688950"/>
                  <a:pt x="9427416" y="1693272"/>
                  <a:pt x="9427416" y="1698674"/>
                </a:cubicBezTo>
                <a:cubicBezTo>
                  <a:pt x="9427416" y="1704076"/>
                  <a:pt x="9423095" y="1708461"/>
                  <a:pt x="9417695" y="1708461"/>
                </a:cubicBezTo>
                <a:cubicBezTo>
                  <a:pt x="9412295" y="1708461"/>
                  <a:pt x="9407911" y="1704012"/>
                  <a:pt x="9407911" y="1698674"/>
                </a:cubicBezTo>
                <a:cubicBezTo>
                  <a:pt x="9407911" y="1693335"/>
                  <a:pt x="9412295" y="1688950"/>
                  <a:pt x="9417695" y="1688950"/>
                </a:cubicBezTo>
                <a:close/>
                <a:moveTo>
                  <a:pt x="9649203" y="1447792"/>
                </a:moveTo>
                <a:cubicBezTo>
                  <a:pt x="9654540" y="1447792"/>
                  <a:pt x="9658923" y="1452240"/>
                  <a:pt x="9658923" y="1457577"/>
                </a:cubicBezTo>
                <a:cubicBezTo>
                  <a:pt x="9658923" y="1462916"/>
                  <a:pt x="9654540" y="1467301"/>
                  <a:pt x="9649203" y="1467301"/>
                </a:cubicBezTo>
                <a:cubicBezTo>
                  <a:pt x="9643866" y="1467301"/>
                  <a:pt x="9639483" y="1462979"/>
                  <a:pt x="9639483" y="1457577"/>
                </a:cubicBezTo>
                <a:cubicBezTo>
                  <a:pt x="9639483" y="1452177"/>
                  <a:pt x="9643803" y="1447792"/>
                  <a:pt x="9649203" y="1447792"/>
                </a:cubicBezTo>
                <a:close/>
                <a:moveTo>
                  <a:pt x="9890432" y="1447789"/>
                </a:moveTo>
                <a:cubicBezTo>
                  <a:pt x="9895768" y="1447789"/>
                  <a:pt x="9900152" y="1452237"/>
                  <a:pt x="9900152" y="1457574"/>
                </a:cubicBezTo>
                <a:cubicBezTo>
                  <a:pt x="9900152" y="1462914"/>
                  <a:pt x="9895832" y="1467298"/>
                  <a:pt x="9890432" y="1467298"/>
                </a:cubicBezTo>
                <a:cubicBezTo>
                  <a:pt x="9885031" y="1467298"/>
                  <a:pt x="9880648" y="1462977"/>
                  <a:pt x="9880648" y="1457574"/>
                </a:cubicBezTo>
                <a:cubicBezTo>
                  <a:pt x="9880648" y="1452174"/>
                  <a:pt x="9885031" y="1447789"/>
                  <a:pt x="9890432" y="1447789"/>
                </a:cubicBezTo>
                <a:close/>
                <a:moveTo>
                  <a:pt x="10131660" y="1447786"/>
                </a:moveTo>
                <a:cubicBezTo>
                  <a:pt x="10137060" y="1447786"/>
                  <a:pt x="10141444" y="1452234"/>
                  <a:pt x="10141444" y="1457571"/>
                </a:cubicBezTo>
                <a:cubicBezTo>
                  <a:pt x="10141444" y="1462910"/>
                  <a:pt x="10136997" y="1467295"/>
                  <a:pt x="10131660" y="1467295"/>
                </a:cubicBezTo>
                <a:cubicBezTo>
                  <a:pt x="10126323" y="1467295"/>
                  <a:pt x="10121940" y="1462973"/>
                  <a:pt x="10121940" y="1457571"/>
                </a:cubicBezTo>
                <a:cubicBezTo>
                  <a:pt x="10121940" y="1452170"/>
                  <a:pt x="10126260" y="1447786"/>
                  <a:pt x="10131660" y="1447786"/>
                </a:cubicBezTo>
                <a:close/>
                <a:moveTo>
                  <a:pt x="10372888" y="1447783"/>
                </a:moveTo>
                <a:cubicBezTo>
                  <a:pt x="10378288" y="1447783"/>
                  <a:pt x="10382673" y="1452231"/>
                  <a:pt x="10382673" y="1457568"/>
                </a:cubicBezTo>
                <a:cubicBezTo>
                  <a:pt x="10382673" y="1462907"/>
                  <a:pt x="10378225" y="1467292"/>
                  <a:pt x="10372888" y="1467292"/>
                </a:cubicBezTo>
                <a:cubicBezTo>
                  <a:pt x="10367552" y="1467292"/>
                  <a:pt x="10363168" y="1462970"/>
                  <a:pt x="10363168" y="1457568"/>
                </a:cubicBezTo>
                <a:cubicBezTo>
                  <a:pt x="10363168" y="1452167"/>
                  <a:pt x="10367488" y="1447783"/>
                  <a:pt x="10372888" y="1447783"/>
                </a:cubicBezTo>
                <a:close/>
                <a:moveTo>
                  <a:pt x="10614116" y="1447780"/>
                </a:moveTo>
                <a:cubicBezTo>
                  <a:pt x="10619516" y="1447780"/>
                  <a:pt x="10623901" y="1452228"/>
                  <a:pt x="10623901" y="1457565"/>
                </a:cubicBezTo>
                <a:cubicBezTo>
                  <a:pt x="10623901" y="1462904"/>
                  <a:pt x="10619454" y="1467289"/>
                  <a:pt x="10614116" y="1467289"/>
                </a:cubicBezTo>
                <a:cubicBezTo>
                  <a:pt x="10608780" y="1467289"/>
                  <a:pt x="10604396" y="1462967"/>
                  <a:pt x="10604396" y="1457565"/>
                </a:cubicBezTo>
                <a:cubicBezTo>
                  <a:pt x="10604396" y="1452164"/>
                  <a:pt x="10608716" y="1447780"/>
                  <a:pt x="10614116" y="1447780"/>
                </a:cubicBezTo>
                <a:close/>
                <a:moveTo>
                  <a:pt x="10855345" y="1447777"/>
                </a:moveTo>
                <a:cubicBezTo>
                  <a:pt x="10860682" y="1447777"/>
                  <a:pt x="10865065" y="1452224"/>
                  <a:pt x="10865065" y="1457562"/>
                </a:cubicBezTo>
                <a:cubicBezTo>
                  <a:pt x="10865065" y="1462901"/>
                  <a:pt x="10860682" y="1467286"/>
                  <a:pt x="10855345" y="1467286"/>
                </a:cubicBezTo>
                <a:cubicBezTo>
                  <a:pt x="10850008" y="1467286"/>
                  <a:pt x="10845625" y="1462964"/>
                  <a:pt x="10845625" y="1457562"/>
                </a:cubicBezTo>
                <a:cubicBezTo>
                  <a:pt x="10845625" y="1452161"/>
                  <a:pt x="10849945" y="1447777"/>
                  <a:pt x="10855345" y="1447777"/>
                </a:cubicBezTo>
                <a:close/>
                <a:moveTo>
                  <a:pt x="11096574" y="1447774"/>
                </a:moveTo>
                <a:cubicBezTo>
                  <a:pt x="11101910" y="1447774"/>
                  <a:pt x="11106294" y="1452221"/>
                  <a:pt x="11106294" y="1457559"/>
                </a:cubicBezTo>
                <a:cubicBezTo>
                  <a:pt x="11106294" y="1462898"/>
                  <a:pt x="11101974" y="1467282"/>
                  <a:pt x="11096574" y="1467282"/>
                </a:cubicBezTo>
                <a:cubicBezTo>
                  <a:pt x="11091174" y="1467282"/>
                  <a:pt x="11086790" y="1462961"/>
                  <a:pt x="11086790" y="1457559"/>
                </a:cubicBezTo>
                <a:cubicBezTo>
                  <a:pt x="11086790" y="1452158"/>
                  <a:pt x="11091174" y="1447774"/>
                  <a:pt x="11096574" y="1447774"/>
                </a:cubicBezTo>
                <a:close/>
                <a:moveTo>
                  <a:pt x="11337802" y="1447770"/>
                </a:moveTo>
                <a:cubicBezTo>
                  <a:pt x="11343202" y="1447770"/>
                  <a:pt x="11347587" y="1452218"/>
                  <a:pt x="11347587" y="1457555"/>
                </a:cubicBezTo>
                <a:cubicBezTo>
                  <a:pt x="11347587" y="1462894"/>
                  <a:pt x="11343139" y="1467279"/>
                  <a:pt x="11337802" y="1467279"/>
                </a:cubicBezTo>
                <a:cubicBezTo>
                  <a:pt x="11332466" y="1467279"/>
                  <a:pt x="11328082" y="1462957"/>
                  <a:pt x="11328082" y="1457555"/>
                </a:cubicBezTo>
                <a:cubicBezTo>
                  <a:pt x="11328082" y="1452155"/>
                  <a:pt x="11332402" y="1447770"/>
                  <a:pt x="11337802" y="1447770"/>
                </a:cubicBezTo>
                <a:close/>
                <a:moveTo>
                  <a:pt x="11579030" y="1447767"/>
                </a:moveTo>
                <a:cubicBezTo>
                  <a:pt x="11584430" y="1447767"/>
                  <a:pt x="11588815" y="1452215"/>
                  <a:pt x="11588815" y="1457552"/>
                </a:cubicBezTo>
                <a:cubicBezTo>
                  <a:pt x="11588815" y="1462891"/>
                  <a:pt x="11584367" y="1467276"/>
                  <a:pt x="11579030" y="1467276"/>
                </a:cubicBezTo>
                <a:cubicBezTo>
                  <a:pt x="11573694" y="1467276"/>
                  <a:pt x="11569310" y="1462954"/>
                  <a:pt x="11569310" y="1457552"/>
                </a:cubicBezTo>
                <a:cubicBezTo>
                  <a:pt x="11569310" y="1452151"/>
                  <a:pt x="11573630" y="1447767"/>
                  <a:pt x="11579030" y="1447767"/>
                </a:cubicBezTo>
                <a:close/>
                <a:moveTo>
                  <a:pt x="11820259" y="1447764"/>
                </a:moveTo>
                <a:cubicBezTo>
                  <a:pt x="11825659" y="1447764"/>
                  <a:pt x="11830043" y="1452212"/>
                  <a:pt x="11830043" y="1457549"/>
                </a:cubicBezTo>
                <a:cubicBezTo>
                  <a:pt x="11830043" y="1462888"/>
                  <a:pt x="11825596" y="1467273"/>
                  <a:pt x="11820259" y="1467273"/>
                </a:cubicBezTo>
                <a:cubicBezTo>
                  <a:pt x="11814922" y="1467273"/>
                  <a:pt x="11810539" y="1462951"/>
                  <a:pt x="11810539" y="1457549"/>
                </a:cubicBezTo>
                <a:cubicBezTo>
                  <a:pt x="11810539" y="1452148"/>
                  <a:pt x="11814859" y="1447764"/>
                  <a:pt x="11820259" y="1447764"/>
                </a:cubicBezTo>
                <a:close/>
                <a:moveTo>
                  <a:pt x="9721" y="1447761"/>
                </a:moveTo>
                <a:cubicBezTo>
                  <a:pt x="15121" y="1447761"/>
                  <a:pt x="19504" y="1452208"/>
                  <a:pt x="19504" y="1457546"/>
                </a:cubicBezTo>
                <a:cubicBezTo>
                  <a:pt x="19504" y="1462885"/>
                  <a:pt x="15058" y="1467270"/>
                  <a:pt x="9721" y="1467270"/>
                </a:cubicBezTo>
                <a:cubicBezTo>
                  <a:pt x="4385" y="1467270"/>
                  <a:pt x="1" y="1462948"/>
                  <a:pt x="1" y="1457546"/>
                </a:cubicBezTo>
                <a:cubicBezTo>
                  <a:pt x="1" y="1452145"/>
                  <a:pt x="4321" y="1447761"/>
                  <a:pt x="9721" y="1447761"/>
                </a:cubicBezTo>
                <a:close/>
                <a:moveTo>
                  <a:pt x="251004" y="1447757"/>
                </a:moveTo>
                <a:cubicBezTo>
                  <a:pt x="256404" y="1447757"/>
                  <a:pt x="260788" y="1452205"/>
                  <a:pt x="260788" y="1457543"/>
                </a:cubicBezTo>
                <a:cubicBezTo>
                  <a:pt x="260788" y="1462882"/>
                  <a:pt x="256341" y="1467267"/>
                  <a:pt x="251004" y="1467267"/>
                </a:cubicBezTo>
                <a:cubicBezTo>
                  <a:pt x="245668" y="1467267"/>
                  <a:pt x="241284" y="1462945"/>
                  <a:pt x="241284" y="1457543"/>
                </a:cubicBezTo>
                <a:cubicBezTo>
                  <a:pt x="241284" y="1452142"/>
                  <a:pt x="245604" y="1447757"/>
                  <a:pt x="251004" y="1447757"/>
                </a:cubicBezTo>
                <a:close/>
                <a:moveTo>
                  <a:pt x="492224" y="1447754"/>
                </a:moveTo>
                <a:cubicBezTo>
                  <a:pt x="497560" y="1447754"/>
                  <a:pt x="501943" y="1452202"/>
                  <a:pt x="501943" y="1457540"/>
                </a:cubicBezTo>
                <a:cubicBezTo>
                  <a:pt x="501943" y="1462878"/>
                  <a:pt x="497623" y="1467263"/>
                  <a:pt x="492224" y="1467263"/>
                </a:cubicBezTo>
                <a:cubicBezTo>
                  <a:pt x="486824" y="1467263"/>
                  <a:pt x="482440" y="1462941"/>
                  <a:pt x="482440" y="1457540"/>
                </a:cubicBezTo>
                <a:cubicBezTo>
                  <a:pt x="482440" y="1452139"/>
                  <a:pt x="486824" y="1447754"/>
                  <a:pt x="492224" y="1447754"/>
                </a:cubicBezTo>
                <a:close/>
                <a:moveTo>
                  <a:pt x="733444" y="1447751"/>
                </a:moveTo>
                <a:cubicBezTo>
                  <a:pt x="738780" y="1447751"/>
                  <a:pt x="743164" y="1452199"/>
                  <a:pt x="743164" y="1457536"/>
                </a:cubicBezTo>
                <a:cubicBezTo>
                  <a:pt x="743164" y="1462875"/>
                  <a:pt x="738844" y="1467260"/>
                  <a:pt x="733444" y="1467260"/>
                </a:cubicBezTo>
                <a:cubicBezTo>
                  <a:pt x="728044" y="1467260"/>
                  <a:pt x="723660" y="1462938"/>
                  <a:pt x="723660" y="1457536"/>
                </a:cubicBezTo>
                <a:cubicBezTo>
                  <a:pt x="723660" y="1452136"/>
                  <a:pt x="728044" y="1447751"/>
                  <a:pt x="733444" y="1447751"/>
                </a:cubicBezTo>
                <a:close/>
                <a:moveTo>
                  <a:pt x="974664" y="1447748"/>
                </a:moveTo>
                <a:cubicBezTo>
                  <a:pt x="980064" y="1447748"/>
                  <a:pt x="984448" y="1452196"/>
                  <a:pt x="984448" y="1457533"/>
                </a:cubicBezTo>
                <a:cubicBezTo>
                  <a:pt x="984448" y="1462872"/>
                  <a:pt x="980001" y="1467257"/>
                  <a:pt x="974664" y="1467257"/>
                </a:cubicBezTo>
                <a:cubicBezTo>
                  <a:pt x="969328" y="1467257"/>
                  <a:pt x="964944" y="1462935"/>
                  <a:pt x="964944" y="1457533"/>
                </a:cubicBezTo>
                <a:cubicBezTo>
                  <a:pt x="964944" y="1452132"/>
                  <a:pt x="969264" y="1447748"/>
                  <a:pt x="974664" y="1447748"/>
                </a:cubicBezTo>
                <a:close/>
                <a:moveTo>
                  <a:pt x="1215884" y="1447744"/>
                </a:moveTo>
                <a:cubicBezTo>
                  <a:pt x="1221284" y="1447744"/>
                  <a:pt x="1225668" y="1452192"/>
                  <a:pt x="1225668" y="1457530"/>
                </a:cubicBezTo>
                <a:cubicBezTo>
                  <a:pt x="1225668" y="1462869"/>
                  <a:pt x="1221221" y="1467254"/>
                  <a:pt x="1215884" y="1467254"/>
                </a:cubicBezTo>
                <a:cubicBezTo>
                  <a:pt x="1210549" y="1467254"/>
                  <a:pt x="1206165" y="1462932"/>
                  <a:pt x="1206165" y="1457530"/>
                </a:cubicBezTo>
                <a:cubicBezTo>
                  <a:pt x="1206165" y="1452129"/>
                  <a:pt x="1210484" y="1447744"/>
                  <a:pt x="1215884" y="1447744"/>
                </a:cubicBezTo>
                <a:close/>
                <a:moveTo>
                  <a:pt x="1457106" y="1447741"/>
                </a:moveTo>
                <a:cubicBezTo>
                  <a:pt x="1462442" y="1447741"/>
                  <a:pt x="1466826" y="1452189"/>
                  <a:pt x="1466826" y="1457527"/>
                </a:cubicBezTo>
                <a:cubicBezTo>
                  <a:pt x="1466826" y="1462866"/>
                  <a:pt x="1462506" y="1467251"/>
                  <a:pt x="1457106" y="1467251"/>
                </a:cubicBezTo>
                <a:cubicBezTo>
                  <a:pt x="1451706" y="1467251"/>
                  <a:pt x="1447322" y="1462929"/>
                  <a:pt x="1447322" y="1457527"/>
                </a:cubicBezTo>
                <a:cubicBezTo>
                  <a:pt x="1447322" y="1452126"/>
                  <a:pt x="1451706" y="1447741"/>
                  <a:pt x="1457106" y="1447741"/>
                </a:cubicBezTo>
                <a:close/>
                <a:moveTo>
                  <a:pt x="1698330" y="1447738"/>
                </a:moveTo>
                <a:cubicBezTo>
                  <a:pt x="1703732" y="1447738"/>
                  <a:pt x="1708116" y="1452186"/>
                  <a:pt x="1708116" y="1457524"/>
                </a:cubicBezTo>
                <a:cubicBezTo>
                  <a:pt x="1708116" y="1462863"/>
                  <a:pt x="1703732" y="1467247"/>
                  <a:pt x="1698330" y="1467247"/>
                </a:cubicBezTo>
                <a:cubicBezTo>
                  <a:pt x="1692929" y="1467247"/>
                  <a:pt x="1688546" y="1462926"/>
                  <a:pt x="1688546" y="1457524"/>
                </a:cubicBezTo>
                <a:cubicBezTo>
                  <a:pt x="1688546" y="1452123"/>
                  <a:pt x="1692929" y="1447738"/>
                  <a:pt x="1698330" y="1447738"/>
                </a:cubicBezTo>
                <a:close/>
                <a:moveTo>
                  <a:pt x="1939580" y="1447735"/>
                </a:moveTo>
                <a:cubicBezTo>
                  <a:pt x="1944978" y="1447735"/>
                  <a:pt x="1949363" y="1452183"/>
                  <a:pt x="1949363" y="1457520"/>
                </a:cubicBezTo>
                <a:cubicBezTo>
                  <a:pt x="1949363" y="1462859"/>
                  <a:pt x="1944916" y="1467244"/>
                  <a:pt x="1939580" y="1467244"/>
                </a:cubicBezTo>
                <a:cubicBezTo>
                  <a:pt x="1934245" y="1467244"/>
                  <a:pt x="1929859" y="1462922"/>
                  <a:pt x="1929859" y="1457520"/>
                </a:cubicBezTo>
                <a:cubicBezTo>
                  <a:pt x="1929859" y="1452120"/>
                  <a:pt x="1934181" y="1447735"/>
                  <a:pt x="1939580" y="1447735"/>
                </a:cubicBezTo>
                <a:close/>
                <a:moveTo>
                  <a:pt x="2180788" y="1447732"/>
                </a:moveTo>
                <a:cubicBezTo>
                  <a:pt x="2186189" y="1447732"/>
                  <a:pt x="2190580" y="1452180"/>
                  <a:pt x="2190580" y="1457517"/>
                </a:cubicBezTo>
                <a:cubicBezTo>
                  <a:pt x="2190580" y="1462856"/>
                  <a:pt x="2186136" y="1467241"/>
                  <a:pt x="2180788" y="1467241"/>
                </a:cubicBezTo>
                <a:cubicBezTo>
                  <a:pt x="2175475" y="1467241"/>
                  <a:pt x="2171083" y="1462919"/>
                  <a:pt x="2171083" y="1457517"/>
                </a:cubicBezTo>
                <a:cubicBezTo>
                  <a:pt x="2171083" y="1452116"/>
                  <a:pt x="2175412" y="1447732"/>
                  <a:pt x="2180788" y="1447732"/>
                </a:cubicBezTo>
                <a:close/>
                <a:moveTo>
                  <a:pt x="2422036" y="1447728"/>
                </a:moveTo>
                <a:cubicBezTo>
                  <a:pt x="2427370" y="1447728"/>
                  <a:pt x="2431752" y="1452177"/>
                  <a:pt x="2431752" y="1457514"/>
                </a:cubicBezTo>
                <a:cubicBezTo>
                  <a:pt x="2431752" y="1462853"/>
                  <a:pt x="2427434" y="1467238"/>
                  <a:pt x="2422036" y="1467238"/>
                </a:cubicBezTo>
                <a:cubicBezTo>
                  <a:pt x="2416638" y="1467238"/>
                  <a:pt x="2412256" y="1462916"/>
                  <a:pt x="2412256" y="1457514"/>
                </a:cubicBezTo>
                <a:cubicBezTo>
                  <a:pt x="2412256" y="1452113"/>
                  <a:pt x="2416638" y="1447728"/>
                  <a:pt x="2422036" y="1447728"/>
                </a:cubicBezTo>
                <a:close/>
                <a:moveTo>
                  <a:pt x="2663275" y="1447725"/>
                </a:moveTo>
                <a:cubicBezTo>
                  <a:pt x="2668609" y="1447725"/>
                  <a:pt x="2672996" y="1452173"/>
                  <a:pt x="2672996" y="1457511"/>
                </a:cubicBezTo>
                <a:cubicBezTo>
                  <a:pt x="2672996" y="1462850"/>
                  <a:pt x="2668674" y="1467235"/>
                  <a:pt x="2663275" y="1467235"/>
                </a:cubicBezTo>
                <a:cubicBezTo>
                  <a:pt x="2657874" y="1467235"/>
                  <a:pt x="2653490" y="1462913"/>
                  <a:pt x="2653490" y="1457511"/>
                </a:cubicBezTo>
                <a:cubicBezTo>
                  <a:pt x="2653490" y="1452110"/>
                  <a:pt x="2657874" y="1447725"/>
                  <a:pt x="2663275" y="1447725"/>
                </a:cubicBezTo>
                <a:close/>
                <a:moveTo>
                  <a:pt x="2904571" y="1447722"/>
                </a:moveTo>
                <a:cubicBezTo>
                  <a:pt x="2909970" y="1447722"/>
                  <a:pt x="2914353" y="1452170"/>
                  <a:pt x="2914353" y="1457508"/>
                </a:cubicBezTo>
                <a:cubicBezTo>
                  <a:pt x="2914353" y="1462847"/>
                  <a:pt x="2909970" y="1467232"/>
                  <a:pt x="2904571" y="1467232"/>
                </a:cubicBezTo>
                <a:cubicBezTo>
                  <a:pt x="2899172" y="1467232"/>
                  <a:pt x="2894789" y="1462910"/>
                  <a:pt x="2894789" y="1457508"/>
                </a:cubicBezTo>
                <a:cubicBezTo>
                  <a:pt x="2894789" y="1452107"/>
                  <a:pt x="2899172" y="1447722"/>
                  <a:pt x="2904571" y="1447722"/>
                </a:cubicBezTo>
                <a:close/>
                <a:moveTo>
                  <a:pt x="3145749" y="1447719"/>
                </a:moveTo>
                <a:cubicBezTo>
                  <a:pt x="3151148" y="1447719"/>
                  <a:pt x="3155531" y="1452167"/>
                  <a:pt x="3155531" y="1457505"/>
                </a:cubicBezTo>
                <a:cubicBezTo>
                  <a:pt x="3155531" y="1462844"/>
                  <a:pt x="3151085" y="1467228"/>
                  <a:pt x="3145749" y="1467228"/>
                </a:cubicBezTo>
                <a:cubicBezTo>
                  <a:pt x="3140414" y="1467228"/>
                  <a:pt x="3136031" y="1462907"/>
                  <a:pt x="3136031" y="1457505"/>
                </a:cubicBezTo>
                <a:cubicBezTo>
                  <a:pt x="3136031" y="1452104"/>
                  <a:pt x="3140350" y="1447719"/>
                  <a:pt x="3145749" y="1447719"/>
                </a:cubicBezTo>
                <a:close/>
                <a:moveTo>
                  <a:pt x="3386957" y="1447715"/>
                </a:moveTo>
                <a:cubicBezTo>
                  <a:pt x="3392358" y="1447715"/>
                  <a:pt x="3396743" y="1452164"/>
                  <a:pt x="3396743" y="1457501"/>
                </a:cubicBezTo>
                <a:cubicBezTo>
                  <a:pt x="3396743" y="1462840"/>
                  <a:pt x="3392295" y="1467225"/>
                  <a:pt x="3386957" y="1467225"/>
                </a:cubicBezTo>
                <a:cubicBezTo>
                  <a:pt x="3381620" y="1467225"/>
                  <a:pt x="3377235" y="1462903"/>
                  <a:pt x="3377235" y="1457501"/>
                </a:cubicBezTo>
                <a:cubicBezTo>
                  <a:pt x="3377235" y="1452100"/>
                  <a:pt x="3381555" y="1447715"/>
                  <a:pt x="3386957" y="1447715"/>
                </a:cubicBezTo>
                <a:close/>
                <a:moveTo>
                  <a:pt x="3628211" y="1447712"/>
                </a:moveTo>
                <a:cubicBezTo>
                  <a:pt x="3633528" y="1447712"/>
                  <a:pt x="3637936" y="1452161"/>
                  <a:pt x="3637936" y="1457498"/>
                </a:cubicBezTo>
                <a:cubicBezTo>
                  <a:pt x="3637936" y="1462837"/>
                  <a:pt x="3633592" y="1467222"/>
                  <a:pt x="3628211" y="1467222"/>
                </a:cubicBezTo>
                <a:cubicBezTo>
                  <a:pt x="3622813" y="1467222"/>
                  <a:pt x="3618429" y="1462900"/>
                  <a:pt x="3618429" y="1457498"/>
                </a:cubicBezTo>
                <a:cubicBezTo>
                  <a:pt x="3618429" y="1452097"/>
                  <a:pt x="3622813" y="1447712"/>
                  <a:pt x="3628211" y="1447712"/>
                </a:cubicBezTo>
                <a:close/>
                <a:moveTo>
                  <a:pt x="3869430" y="1447709"/>
                </a:moveTo>
                <a:cubicBezTo>
                  <a:pt x="3874763" y="1447709"/>
                  <a:pt x="3879147" y="1452158"/>
                  <a:pt x="3879147" y="1457495"/>
                </a:cubicBezTo>
                <a:cubicBezTo>
                  <a:pt x="3879147" y="1462834"/>
                  <a:pt x="3874826" y="1467219"/>
                  <a:pt x="3869430" y="1467219"/>
                </a:cubicBezTo>
                <a:cubicBezTo>
                  <a:pt x="3864030" y="1467219"/>
                  <a:pt x="3859646" y="1462897"/>
                  <a:pt x="3859646" y="1457495"/>
                </a:cubicBezTo>
                <a:cubicBezTo>
                  <a:pt x="3859646" y="1452094"/>
                  <a:pt x="3864030" y="1447709"/>
                  <a:pt x="3869430" y="1447709"/>
                </a:cubicBezTo>
                <a:close/>
                <a:moveTo>
                  <a:pt x="4110581" y="1447706"/>
                </a:moveTo>
                <a:cubicBezTo>
                  <a:pt x="4115984" y="1447706"/>
                  <a:pt x="4120362" y="1452154"/>
                  <a:pt x="4120362" y="1457492"/>
                </a:cubicBezTo>
                <a:cubicBezTo>
                  <a:pt x="4120362" y="1462831"/>
                  <a:pt x="4115984" y="1467216"/>
                  <a:pt x="4110581" y="1467216"/>
                </a:cubicBezTo>
                <a:cubicBezTo>
                  <a:pt x="4105180" y="1467216"/>
                  <a:pt x="4100797" y="1462894"/>
                  <a:pt x="4100797" y="1457492"/>
                </a:cubicBezTo>
                <a:cubicBezTo>
                  <a:pt x="4100797" y="1452091"/>
                  <a:pt x="4105180" y="1447706"/>
                  <a:pt x="4110581" y="1447706"/>
                </a:cubicBezTo>
                <a:close/>
                <a:moveTo>
                  <a:pt x="4351806" y="1447703"/>
                </a:moveTo>
                <a:cubicBezTo>
                  <a:pt x="4357195" y="1447703"/>
                  <a:pt x="4361580" y="1452151"/>
                  <a:pt x="4361580" y="1457489"/>
                </a:cubicBezTo>
                <a:cubicBezTo>
                  <a:pt x="4361580" y="1462828"/>
                  <a:pt x="4357195" y="1467212"/>
                  <a:pt x="4351806" y="1467212"/>
                </a:cubicBezTo>
                <a:cubicBezTo>
                  <a:pt x="4346397" y="1467212"/>
                  <a:pt x="4342006" y="1462891"/>
                  <a:pt x="4342006" y="1457489"/>
                </a:cubicBezTo>
                <a:cubicBezTo>
                  <a:pt x="4342006" y="1452088"/>
                  <a:pt x="4346397" y="1447703"/>
                  <a:pt x="4351806" y="1447703"/>
                </a:cubicBezTo>
                <a:close/>
                <a:moveTo>
                  <a:pt x="4593017" y="1447699"/>
                </a:moveTo>
                <a:cubicBezTo>
                  <a:pt x="4598413" y="1447699"/>
                  <a:pt x="4602795" y="1452148"/>
                  <a:pt x="4602795" y="1457485"/>
                </a:cubicBezTo>
                <a:cubicBezTo>
                  <a:pt x="4602795" y="1462824"/>
                  <a:pt x="4598350" y="1467209"/>
                  <a:pt x="4593017" y="1467209"/>
                </a:cubicBezTo>
                <a:cubicBezTo>
                  <a:pt x="4587686" y="1467209"/>
                  <a:pt x="4583304" y="1462887"/>
                  <a:pt x="4583304" y="1457485"/>
                </a:cubicBezTo>
                <a:cubicBezTo>
                  <a:pt x="4583304" y="1452084"/>
                  <a:pt x="4587622" y="1447699"/>
                  <a:pt x="4593017" y="1447699"/>
                </a:cubicBezTo>
                <a:close/>
                <a:moveTo>
                  <a:pt x="4834252" y="1447696"/>
                </a:moveTo>
                <a:cubicBezTo>
                  <a:pt x="4839658" y="1447696"/>
                  <a:pt x="4844038" y="1452145"/>
                  <a:pt x="4844038" y="1457482"/>
                </a:cubicBezTo>
                <a:cubicBezTo>
                  <a:pt x="4844038" y="1462821"/>
                  <a:pt x="4839595" y="1467206"/>
                  <a:pt x="4834252" y="1467206"/>
                </a:cubicBezTo>
                <a:cubicBezTo>
                  <a:pt x="4828915" y="1467206"/>
                  <a:pt x="4824532" y="1462884"/>
                  <a:pt x="4824532" y="1457482"/>
                </a:cubicBezTo>
                <a:cubicBezTo>
                  <a:pt x="4824532" y="1452081"/>
                  <a:pt x="4828851" y="1447696"/>
                  <a:pt x="4834252" y="1447696"/>
                </a:cubicBezTo>
                <a:close/>
                <a:moveTo>
                  <a:pt x="5075485" y="1447693"/>
                </a:moveTo>
                <a:cubicBezTo>
                  <a:pt x="5080819" y="1447693"/>
                  <a:pt x="5085201" y="1452142"/>
                  <a:pt x="5085201" y="1457479"/>
                </a:cubicBezTo>
                <a:cubicBezTo>
                  <a:pt x="5085201" y="1462818"/>
                  <a:pt x="5080883" y="1467203"/>
                  <a:pt x="5075485" y="1467203"/>
                </a:cubicBezTo>
                <a:cubicBezTo>
                  <a:pt x="5070086" y="1467203"/>
                  <a:pt x="5065704" y="1462881"/>
                  <a:pt x="5065704" y="1457479"/>
                </a:cubicBezTo>
                <a:cubicBezTo>
                  <a:pt x="5065704" y="1452078"/>
                  <a:pt x="5070086" y="1447693"/>
                  <a:pt x="5075485" y="1447693"/>
                </a:cubicBezTo>
                <a:close/>
                <a:moveTo>
                  <a:pt x="5316710" y="1447690"/>
                </a:moveTo>
                <a:cubicBezTo>
                  <a:pt x="5322044" y="1447690"/>
                  <a:pt x="5326429" y="1452138"/>
                  <a:pt x="5326429" y="1457476"/>
                </a:cubicBezTo>
                <a:cubicBezTo>
                  <a:pt x="5326429" y="1462815"/>
                  <a:pt x="5322105" y="1467200"/>
                  <a:pt x="5316710" y="1467200"/>
                </a:cubicBezTo>
                <a:cubicBezTo>
                  <a:pt x="5311314" y="1467200"/>
                  <a:pt x="5306924" y="1462878"/>
                  <a:pt x="5306924" y="1457476"/>
                </a:cubicBezTo>
                <a:cubicBezTo>
                  <a:pt x="5306924" y="1452075"/>
                  <a:pt x="5311314" y="1447690"/>
                  <a:pt x="5316710" y="1447690"/>
                </a:cubicBezTo>
                <a:close/>
                <a:moveTo>
                  <a:pt x="5557991" y="1447686"/>
                </a:moveTo>
                <a:cubicBezTo>
                  <a:pt x="5563391" y="1447686"/>
                  <a:pt x="5567774" y="1452135"/>
                  <a:pt x="5567774" y="1457473"/>
                </a:cubicBezTo>
                <a:cubicBezTo>
                  <a:pt x="5567774" y="1462812"/>
                  <a:pt x="5563391" y="1467196"/>
                  <a:pt x="5557991" y="1467196"/>
                </a:cubicBezTo>
                <a:cubicBezTo>
                  <a:pt x="5552592" y="1467196"/>
                  <a:pt x="5548208" y="1462875"/>
                  <a:pt x="5548208" y="1457473"/>
                </a:cubicBezTo>
                <a:cubicBezTo>
                  <a:pt x="5548208" y="1452071"/>
                  <a:pt x="5552592" y="1447686"/>
                  <a:pt x="5557991" y="1447686"/>
                </a:cubicBezTo>
                <a:close/>
                <a:moveTo>
                  <a:pt x="5799205" y="1447683"/>
                </a:moveTo>
                <a:cubicBezTo>
                  <a:pt x="5804606" y="1447683"/>
                  <a:pt x="5808989" y="1452132"/>
                  <a:pt x="5808989" y="1457470"/>
                </a:cubicBezTo>
                <a:cubicBezTo>
                  <a:pt x="5808989" y="1462808"/>
                  <a:pt x="5804542" y="1467193"/>
                  <a:pt x="5799205" y="1467193"/>
                </a:cubicBezTo>
                <a:cubicBezTo>
                  <a:pt x="5793870" y="1467193"/>
                  <a:pt x="5789486" y="1462872"/>
                  <a:pt x="5789486" y="1457470"/>
                </a:cubicBezTo>
                <a:cubicBezTo>
                  <a:pt x="5789486" y="1452068"/>
                  <a:pt x="5793806" y="1447683"/>
                  <a:pt x="5799205" y="1447683"/>
                </a:cubicBezTo>
                <a:close/>
                <a:moveTo>
                  <a:pt x="6040432" y="1447680"/>
                </a:moveTo>
                <a:cubicBezTo>
                  <a:pt x="6045832" y="1447680"/>
                  <a:pt x="6050216" y="1452129"/>
                  <a:pt x="6050216" y="1457466"/>
                </a:cubicBezTo>
                <a:cubicBezTo>
                  <a:pt x="6050216" y="1462805"/>
                  <a:pt x="6045769" y="1467190"/>
                  <a:pt x="6040432" y="1467190"/>
                </a:cubicBezTo>
                <a:cubicBezTo>
                  <a:pt x="6035095" y="1467190"/>
                  <a:pt x="6030712" y="1462868"/>
                  <a:pt x="6030712" y="1457466"/>
                </a:cubicBezTo>
                <a:cubicBezTo>
                  <a:pt x="6030712" y="1452065"/>
                  <a:pt x="6035032" y="1447680"/>
                  <a:pt x="6040432" y="1447680"/>
                </a:cubicBezTo>
                <a:close/>
                <a:moveTo>
                  <a:pt x="6281661" y="1447677"/>
                </a:moveTo>
                <a:cubicBezTo>
                  <a:pt x="6286997" y="1447677"/>
                  <a:pt x="6291381" y="1452126"/>
                  <a:pt x="6291381" y="1457463"/>
                </a:cubicBezTo>
                <a:cubicBezTo>
                  <a:pt x="6291381" y="1462802"/>
                  <a:pt x="6287061" y="1467187"/>
                  <a:pt x="6281661" y="1467187"/>
                </a:cubicBezTo>
                <a:cubicBezTo>
                  <a:pt x="6276261" y="1467187"/>
                  <a:pt x="6271877" y="1462865"/>
                  <a:pt x="6271877" y="1457463"/>
                </a:cubicBezTo>
                <a:cubicBezTo>
                  <a:pt x="6271877" y="1452062"/>
                  <a:pt x="6276261" y="1447677"/>
                  <a:pt x="6281661" y="1447677"/>
                </a:cubicBezTo>
                <a:close/>
                <a:moveTo>
                  <a:pt x="6522889" y="1447674"/>
                </a:moveTo>
                <a:cubicBezTo>
                  <a:pt x="6528225" y="1447674"/>
                  <a:pt x="6532610" y="1452123"/>
                  <a:pt x="6532610" y="1457460"/>
                </a:cubicBezTo>
                <a:cubicBezTo>
                  <a:pt x="6532610" y="1462799"/>
                  <a:pt x="6528289" y="1467184"/>
                  <a:pt x="6522889" y="1467184"/>
                </a:cubicBezTo>
                <a:cubicBezTo>
                  <a:pt x="6517489" y="1467184"/>
                  <a:pt x="6513105" y="1462862"/>
                  <a:pt x="6513105" y="1457460"/>
                </a:cubicBezTo>
                <a:cubicBezTo>
                  <a:pt x="6513105" y="1452058"/>
                  <a:pt x="6517489" y="1447674"/>
                  <a:pt x="6522889" y="1447674"/>
                </a:cubicBezTo>
                <a:close/>
                <a:moveTo>
                  <a:pt x="6764118" y="1447670"/>
                </a:moveTo>
                <a:cubicBezTo>
                  <a:pt x="6769518" y="1447670"/>
                  <a:pt x="6773902" y="1452119"/>
                  <a:pt x="6773902" y="1457457"/>
                </a:cubicBezTo>
                <a:cubicBezTo>
                  <a:pt x="6773902" y="1462796"/>
                  <a:pt x="6769518" y="1467181"/>
                  <a:pt x="6764118" y="1467181"/>
                </a:cubicBezTo>
                <a:cubicBezTo>
                  <a:pt x="6758718" y="1467181"/>
                  <a:pt x="6754335" y="1462859"/>
                  <a:pt x="6754335" y="1457457"/>
                </a:cubicBezTo>
                <a:cubicBezTo>
                  <a:pt x="6754335" y="1452055"/>
                  <a:pt x="6758718" y="1447670"/>
                  <a:pt x="6764118" y="1447670"/>
                </a:cubicBezTo>
                <a:close/>
                <a:moveTo>
                  <a:pt x="7005346" y="1447667"/>
                </a:moveTo>
                <a:cubicBezTo>
                  <a:pt x="7010746" y="1447667"/>
                  <a:pt x="7015130" y="1452116"/>
                  <a:pt x="7015130" y="1457454"/>
                </a:cubicBezTo>
                <a:cubicBezTo>
                  <a:pt x="7015130" y="1462793"/>
                  <a:pt x="7010683" y="1467177"/>
                  <a:pt x="7005346" y="1467177"/>
                </a:cubicBezTo>
                <a:cubicBezTo>
                  <a:pt x="7000009" y="1467177"/>
                  <a:pt x="6995626" y="1462856"/>
                  <a:pt x="6995626" y="1457454"/>
                </a:cubicBezTo>
                <a:cubicBezTo>
                  <a:pt x="6995626" y="1452052"/>
                  <a:pt x="6999946" y="1447667"/>
                  <a:pt x="7005346" y="1447667"/>
                </a:cubicBezTo>
                <a:close/>
                <a:moveTo>
                  <a:pt x="7246575" y="1447664"/>
                </a:moveTo>
                <a:cubicBezTo>
                  <a:pt x="7251975" y="1447664"/>
                  <a:pt x="7256359" y="1452113"/>
                  <a:pt x="7256359" y="1457451"/>
                </a:cubicBezTo>
                <a:cubicBezTo>
                  <a:pt x="7256359" y="1462789"/>
                  <a:pt x="7251912" y="1467174"/>
                  <a:pt x="7246575" y="1467174"/>
                </a:cubicBezTo>
                <a:cubicBezTo>
                  <a:pt x="7241238" y="1467174"/>
                  <a:pt x="7236855" y="1462852"/>
                  <a:pt x="7236855" y="1457451"/>
                </a:cubicBezTo>
                <a:cubicBezTo>
                  <a:pt x="7236855" y="1452049"/>
                  <a:pt x="7241175" y="1447664"/>
                  <a:pt x="7246575" y="1447664"/>
                </a:cubicBezTo>
                <a:close/>
                <a:moveTo>
                  <a:pt x="7487803" y="1447661"/>
                </a:moveTo>
                <a:cubicBezTo>
                  <a:pt x="7493139" y="1447661"/>
                  <a:pt x="7497524" y="1452110"/>
                  <a:pt x="7497524" y="1457447"/>
                </a:cubicBezTo>
                <a:cubicBezTo>
                  <a:pt x="7497524" y="1462786"/>
                  <a:pt x="7493203" y="1467171"/>
                  <a:pt x="7487803" y="1467171"/>
                </a:cubicBezTo>
                <a:cubicBezTo>
                  <a:pt x="7482403" y="1467171"/>
                  <a:pt x="7478019" y="1462849"/>
                  <a:pt x="7478019" y="1457447"/>
                </a:cubicBezTo>
                <a:cubicBezTo>
                  <a:pt x="7478019" y="1452046"/>
                  <a:pt x="7482403" y="1447661"/>
                  <a:pt x="7487803" y="1447661"/>
                </a:cubicBezTo>
                <a:close/>
                <a:moveTo>
                  <a:pt x="7729032" y="1447657"/>
                </a:moveTo>
                <a:cubicBezTo>
                  <a:pt x="7734369" y="1447657"/>
                  <a:pt x="7738753" y="1452106"/>
                  <a:pt x="7738753" y="1457444"/>
                </a:cubicBezTo>
                <a:cubicBezTo>
                  <a:pt x="7738753" y="1462783"/>
                  <a:pt x="7734432" y="1467168"/>
                  <a:pt x="7729032" y="1467168"/>
                </a:cubicBezTo>
                <a:cubicBezTo>
                  <a:pt x="7723632" y="1467168"/>
                  <a:pt x="7719249" y="1462846"/>
                  <a:pt x="7719249" y="1457444"/>
                </a:cubicBezTo>
                <a:cubicBezTo>
                  <a:pt x="7719249" y="1452042"/>
                  <a:pt x="7723632" y="1447657"/>
                  <a:pt x="7729032" y="1447657"/>
                </a:cubicBezTo>
                <a:close/>
                <a:moveTo>
                  <a:pt x="7970260" y="1447654"/>
                </a:moveTo>
                <a:cubicBezTo>
                  <a:pt x="7975661" y="1447654"/>
                  <a:pt x="7980044" y="1452103"/>
                  <a:pt x="7980044" y="1457441"/>
                </a:cubicBezTo>
                <a:cubicBezTo>
                  <a:pt x="7980044" y="1462780"/>
                  <a:pt x="7975661" y="1467165"/>
                  <a:pt x="7970260" y="1467165"/>
                </a:cubicBezTo>
                <a:cubicBezTo>
                  <a:pt x="7964860" y="1467165"/>
                  <a:pt x="7960477" y="1462843"/>
                  <a:pt x="7960477" y="1457441"/>
                </a:cubicBezTo>
                <a:cubicBezTo>
                  <a:pt x="7960477" y="1452039"/>
                  <a:pt x="7964860" y="1447654"/>
                  <a:pt x="7970260" y="1447654"/>
                </a:cubicBezTo>
                <a:close/>
                <a:moveTo>
                  <a:pt x="8211553" y="1447651"/>
                </a:moveTo>
                <a:cubicBezTo>
                  <a:pt x="8216889" y="1447651"/>
                  <a:pt x="8221273" y="1452100"/>
                  <a:pt x="8221273" y="1457438"/>
                </a:cubicBezTo>
                <a:cubicBezTo>
                  <a:pt x="8221273" y="1462777"/>
                  <a:pt x="8216953" y="1467162"/>
                  <a:pt x="8211553" y="1467162"/>
                </a:cubicBezTo>
                <a:cubicBezTo>
                  <a:pt x="8206152" y="1467162"/>
                  <a:pt x="8201769" y="1462840"/>
                  <a:pt x="8201769" y="1457438"/>
                </a:cubicBezTo>
                <a:cubicBezTo>
                  <a:pt x="8201769" y="1452036"/>
                  <a:pt x="8206152" y="1447651"/>
                  <a:pt x="8211553" y="1447651"/>
                </a:cubicBezTo>
                <a:close/>
                <a:moveTo>
                  <a:pt x="8452781" y="1447648"/>
                </a:moveTo>
                <a:cubicBezTo>
                  <a:pt x="8458181" y="1447648"/>
                  <a:pt x="8462566" y="1452097"/>
                  <a:pt x="8462566" y="1457435"/>
                </a:cubicBezTo>
                <a:cubicBezTo>
                  <a:pt x="8462566" y="1462774"/>
                  <a:pt x="8458118" y="1467158"/>
                  <a:pt x="8452781" y="1467158"/>
                </a:cubicBezTo>
                <a:cubicBezTo>
                  <a:pt x="8447445" y="1467158"/>
                  <a:pt x="8443061" y="1462837"/>
                  <a:pt x="8443061" y="1457435"/>
                </a:cubicBezTo>
                <a:cubicBezTo>
                  <a:pt x="8443061" y="1452033"/>
                  <a:pt x="8447381" y="1447648"/>
                  <a:pt x="8452781" y="1447648"/>
                </a:cubicBezTo>
                <a:close/>
                <a:moveTo>
                  <a:pt x="8694009" y="1447644"/>
                </a:moveTo>
                <a:cubicBezTo>
                  <a:pt x="8699346" y="1447644"/>
                  <a:pt x="8703730" y="1452094"/>
                  <a:pt x="8703730" y="1457431"/>
                </a:cubicBezTo>
                <a:cubicBezTo>
                  <a:pt x="8703730" y="1462770"/>
                  <a:pt x="8699346" y="1467155"/>
                  <a:pt x="8694009" y="1467155"/>
                </a:cubicBezTo>
                <a:cubicBezTo>
                  <a:pt x="8688673" y="1467155"/>
                  <a:pt x="8684289" y="1462833"/>
                  <a:pt x="8684289" y="1457431"/>
                </a:cubicBezTo>
                <a:cubicBezTo>
                  <a:pt x="8684289" y="1452029"/>
                  <a:pt x="8688609" y="1447644"/>
                  <a:pt x="8694009" y="1447644"/>
                </a:cubicBezTo>
                <a:close/>
                <a:moveTo>
                  <a:pt x="8935237" y="1447641"/>
                </a:moveTo>
                <a:cubicBezTo>
                  <a:pt x="8940574" y="1447641"/>
                  <a:pt x="8944958" y="1452090"/>
                  <a:pt x="8944958" y="1457428"/>
                </a:cubicBezTo>
                <a:cubicBezTo>
                  <a:pt x="8944958" y="1462767"/>
                  <a:pt x="8940638" y="1467152"/>
                  <a:pt x="8935237" y="1467152"/>
                </a:cubicBezTo>
                <a:cubicBezTo>
                  <a:pt x="8929837" y="1467152"/>
                  <a:pt x="8925454" y="1462830"/>
                  <a:pt x="8925454" y="1457428"/>
                </a:cubicBezTo>
                <a:cubicBezTo>
                  <a:pt x="8925454" y="1452026"/>
                  <a:pt x="8929837" y="1447641"/>
                  <a:pt x="8935237" y="1447641"/>
                </a:cubicBezTo>
                <a:close/>
                <a:moveTo>
                  <a:pt x="9176467" y="1447638"/>
                </a:moveTo>
                <a:cubicBezTo>
                  <a:pt x="9181803" y="1447638"/>
                  <a:pt x="9186187" y="1452087"/>
                  <a:pt x="9186187" y="1457425"/>
                </a:cubicBezTo>
                <a:cubicBezTo>
                  <a:pt x="9186187" y="1462764"/>
                  <a:pt x="9181867" y="1467149"/>
                  <a:pt x="9176467" y="1467149"/>
                </a:cubicBezTo>
                <a:cubicBezTo>
                  <a:pt x="9171066" y="1467149"/>
                  <a:pt x="9166683" y="1462827"/>
                  <a:pt x="9166683" y="1457425"/>
                </a:cubicBezTo>
                <a:cubicBezTo>
                  <a:pt x="9166683" y="1452023"/>
                  <a:pt x="9171066" y="1447638"/>
                  <a:pt x="9176467" y="1447638"/>
                </a:cubicBezTo>
                <a:close/>
                <a:moveTo>
                  <a:pt x="9417695" y="1447635"/>
                </a:moveTo>
                <a:cubicBezTo>
                  <a:pt x="9423031" y="1447635"/>
                  <a:pt x="9427416" y="1452084"/>
                  <a:pt x="9427416" y="1457422"/>
                </a:cubicBezTo>
                <a:cubicBezTo>
                  <a:pt x="9427416" y="1462761"/>
                  <a:pt x="9423095" y="1467146"/>
                  <a:pt x="9417695" y="1467146"/>
                </a:cubicBezTo>
                <a:cubicBezTo>
                  <a:pt x="9412295" y="1467146"/>
                  <a:pt x="9407911" y="1462824"/>
                  <a:pt x="9407911" y="1457422"/>
                </a:cubicBezTo>
                <a:cubicBezTo>
                  <a:pt x="9407911" y="1452020"/>
                  <a:pt x="9412295" y="1447635"/>
                  <a:pt x="9417695" y="1447635"/>
                </a:cubicBezTo>
                <a:close/>
                <a:moveTo>
                  <a:pt x="9649203" y="1206548"/>
                </a:moveTo>
                <a:cubicBezTo>
                  <a:pt x="9654540" y="1206548"/>
                  <a:pt x="9658923" y="1210998"/>
                  <a:pt x="9658923" y="1216336"/>
                </a:cubicBezTo>
                <a:cubicBezTo>
                  <a:pt x="9658923" y="1221674"/>
                  <a:pt x="9654540" y="1226063"/>
                  <a:pt x="9649203" y="1226063"/>
                </a:cubicBezTo>
                <a:cubicBezTo>
                  <a:pt x="9643866" y="1226063"/>
                  <a:pt x="9639483" y="1221738"/>
                  <a:pt x="9639483" y="1216336"/>
                </a:cubicBezTo>
                <a:cubicBezTo>
                  <a:pt x="9639483" y="1210933"/>
                  <a:pt x="9643803" y="1206548"/>
                  <a:pt x="9649203" y="1206548"/>
                </a:cubicBezTo>
                <a:close/>
                <a:moveTo>
                  <a:pt x="9890432" y="1206544"/>
                </a:moveTo>
                <a:cubicBezTo>
                  <a:pt x="9895768" y="1206544"/>
                  <a:pt x="9900152" y="1210994"/>
                  <a:pt x="9900152" y="1216332"/>
                </a:cubicBezTo>
                <a:cubicBezTo>
                  <a:pt x="9900152" y="1221672"/>
                  <a:pt x="9895832" y="1226059"/>
                  <a:pt x="9890432" y="1226059"/>
                </a:cubicBezTo>
                <a:cubicBezTo>
                  <a:pt x="9885031" y="1226059"/>
                  <a:pt x="9880648" y="1221734"/>
                  <a:pt x="9880648" y="1216332"/>
                </a:cubicBezTo>
                <a:cubicBezTo>
                  <a:pt x="9880648" y="1210930"/>
                  <a:pt x="9885031" y="1206544"/>
                  <a:pt x="9890432" y="1206544"/>
                </a:cubicBezTo>
                <a:close/>
                <a:moveTo>
                  <a:pt x="10131660" y="1206541"/>
                </a:moveTo>
                <a:cubicBezTo>
                  <a:pt x="10137060" y="1206541"/>
                  <a:pt x="10141444" y="1210991"/>
                  <a:pt x="10141444" y="1216329"/>
                </a:cubicBezTo>
                <a:cubicBezTo>
                  <a:pt x="10141444" y="1221668"/>
                  <a:pt x="10136997" y="1226056"/>
                  <a:pt x="10131660" y="1226056"/>
                </a:cubicBezTo>
                <a:cubicBezTo>
                  <a:pt x="10126323" y="1226056"/>
                  <a:pt x="10121940" y="1221731"/>
                  <a:pt x="10121940" y="1216329"/>
                </a:cubicBezTo>
                <a:cubicBezTo>
                  <a:pt x="10121940" y="1210927"/>
                  <a:pt x="10126260" y="1206541"/>
                  <a:pt x="10131660" y="1206541"/>
                </a:cubicBezTo>
                <a:close/>
                <a:moveTo>
                  <a:pt x="10372888" y="1206538"/>
                </a:moveTo>
                <a:cubicBezTo>
                  <a:pt x="10378288" y="1206538"/>
                  <a:pt x="10382673" y="1210988"/>
                  <a:pt x="10382673" y="1216325"/>
                </a:cubicBezTo>
                <a:cubicBezTo>
                  <a:pt x="10382673" y="1221665"/>
                  <a:pt x="10378225" y="1226052"/>
                  <a:pt x="10372888" y="1226052"/>
                </a:cubicBezTo>
                <a:cubicBezTo>
                  <a:pt x="10367552" y="1226052"/>
                  <a:pt x="10363168" y="1221728"/>
                  <a:pt x="10363168" y="1216325"/>
                </a:cubicBezTo>
                <a:cubicBezTo>
                  <a:pt x="10363168" y="1210924"/>
                  <a:pt x="10367488" y="1206538"/>
                  <a:pt x="10372888" y="1206538"/>
                </a:cubicBezTo>
                <a:close/>
                <a:moveTo>
                  <a:pt x="10614116" y="1206535"/>
                </a:moveTo>
                <a:cubicBezTo>
                  <a:pt x="10619516" y="1206535"/>
                  <a:pt x="10623901" y="1210984"/>
                  <a:pt x="10623901" y="1216322"/>
                </a:cubicBezTo>
                <a:cubicBezTo>
                  <a:pt x="10623901" y="1221661"/>
                  <a:pt x="10619454" y="1226049"/>
                  <a:pt x="10614116" y="1226049"/>
                </a:cubicBezTo>
                <a:cubicBezTo>
                  <a:pt x="10608780" y="1226049"/>
                  <a:pt x="10604396" y="1221724"/>
                  <a:pt x="10604396" y="1216322"/>
                </a:cubicBezTo>
                <a:cubicBezTo>
                  <a:pt x="10604396" y="1210920"/>
                  <a:pt x="10608716" y="1206535"/>
                  <a:pt x="10614116" y="1206535"/>
                </a:cubicBezTo>
                <a:close/>
                <a:moveTo>
                  <a:pt x="10855345" y="1206531"/>
                </a:moveTo>
                <a:cubicBezTo>
                  <a:pt x="10860682" y="1206531"/>
                  <a:pt x="10865065" y="1210981"/>
                  <a:pt x="10865065" y="1216319"/>
                </a:cubicBezTo>
                <a:cubicBezTo>
                  <a:pt x="10865065" y="1221658"/>
                  <a:pt x="10860682" y="1226045"/>
                  <a:pt x="10855345" y="1226045"/>
                </a:cubicBezTo>
                <a:cubicBezTo>
                  <a:pt x="10850008" y="1226045"/>
                  <a:pt x="10845625" y="1221721"/>
                  <a:pt x="10845625" y="1216319"/>
                </a:cubicBezTo>
                <a:cubicBezTo>
                  <a:pt x="10845625" y="1210917"/>
                  <a:pt x="10849945" y="1206531"/>
                  <a:pt x="10855345" y="1206531"/>
                </a:cubicBezTo>
                <a:close/>
                <a:moveTo>
                  <a:pt x="11096574" y="1206528"/>
                </a:moveTo>
                <a:cubicBezTo>
                  <a:pt x="11101910" y="1206528"/>
                  <a:pt x="11106294" y="1210977"/>
                  <a:pt x="11106294" y="1216315"/>
                </a:cubicBezTo>
                <a:cubicBezTo>
                  <a:pt x="11106294" y="1221655"/>
                  <a:pt x="11101974" y="1226042"/>
                  <a:pt x="11096574" y="1226042"/>
                </a:cubicBezTo>
                <a:cubicBezTo>
                  <a:pt x="11091174" y="1226042"/>
                  <a:pt x="11086790" y="1221717"/>
                  <a:pt x="11086790" y="1216315"/>
                </a:cubicBezTo>
                <a:cubicBezTo>
                  <a:pt x="11086790" y="1210914"/>
                  <a:pt x="11091174" y="1206528"/>
                  <a:pt x="11096574" y="1206528"/>
                </a:cubicBezTo>
                <a:close/>
                <a:moveTo>
                  <a:pt x="11337802" y="1206524"/>
                </a:moveTo>
                <a:cubicBezTo>
                  <a:pt x="11343202" y="1206524"/>
                  <a:pt x="11347587" y="1210974"/>
                  <a:pt x="11347587" y="1216312"/>
                </a:cubicBezTo>
                <a:cubicBezTo>
                  <a:pt x="11347587" y="1221651"/>
                  <a:pt x="11343139" y="1226038"/>
                  <a:pt x="11337802" y="1226038"/>
                </a:cubicBezTo>
                <a:cubicBezTo>
                  <a:pt x="11332466" y="1226038"/>
                  <a:pt x="11328082" y="1221714"/>
                  <a:pt x="11328082" y="1216312"/>
                </a:cubicBezTo>
                <a:cubicBezTo>
                  <a:pt x="11328082" y="1210910"/>
                  <a:pt x="11332402" y="1206524"/>
                  <a:pt x="11337802" y="1206524"/>
                </a:cubicBezTo>
                <a:close/>
                <a:moveTo>
                  <a:pt x="11579030" y="1206521"/>
                </a:moveTo>
                <a:cubicBezTo>
                  <a:pt x="11584430" y="1206521"/>
                  <a:pt x="11588815" y="1210971"/>
                  <a:pt x="11588815" y="1216309"/>
                </a:cubicBezTo>
                <a:cubicBezTo>
                  <a:pt x="11588815" y="1221648"/>
                  <a:pt x="11584367" y="1226035"/>
                  <a:pt x="11579030" y="1226035"/>
                </a:cubicBezTo>
                <a:cubicBezTo>
                  <a:pt x="11573694" y="1226035"/>
                  <a:pt x="11569310" y="1221711"/>
                  <a:pt x="11569310" y="1216309"/>
                </a:cubicBezTo>
                <a:cubicBezTo>
                  <a:pt x="11569310" y="1210907"/>
                  <a:pt x="11573630" y="1206521"/>
                  <a:pt x="11579030" y="1206521"/>
                </a:cubicBezTo>
                <a:close/>
                <a:moveTo>
                  <a:pt x="11820259" y="1206518"/>
                </a:moveTo>
                <a:cubicBezTo>
                  <a:pt x="11825659" y="1206518"/>
                  <a:pt x="11830043" y="1210967"/>
                  <a:pt x="11830043" y="1216305"/>
                </a:cubicBezTo>
                <a:cubicBezTo>
                  <a:pt x="11830043" y="1221644"/>
                  <a:pt x="11825596" y="1226032"/>
                  <a:pt x="11820259" y="1226032"/>
                </a:cubicBezTo>
                <a:cubicBezTo>
                  <a:pt x="11814922" y="1226032"/>
                  <a:pt x="11810539" y="1221707"/>
                  <a:pt x="11810539" y="1216305"/>
                </a:cubicBezTo>
                <a:cubicBezTo>
                  <a:pt x="11810539" y="1210903"/>
                  <a:pt x="11814859" y="1206518"/>
                  <a:pt x="11820259" y="1206518"/>
                </a:cubicBezTo>
                <a:close/>
                <a:moveTo>
                  <a:pt x="9720" y="1206514"/>
                </a:moveTo>
                <a:cubicBezTo>
                  <a:pt x="15120" y="1206514"/>
                  <a:pt x="19504" y="1210964"/>
                  <a:pt x="19504" y="1216302"/>
                </a:cubicBezTo>
                <a:cubicBezTo>
                  <a:pt x="19504" y="1221641"/>
                  <a:pt x="15057" y="1226028"/>
                  <a:pt x="9720" y="1226028"/>
                </a:cubicBezTo>
                <a:cubicBezTo>
                  <a:pt x="4385" y="1226028"/>
                  <a:pt x="1" y="1221704"/>
                  <a:pt x="1" y="1216302"/>
                </a:cubicBezTo>
                <a:cubicBezTo>
                  <a:pt x="1" y="1210900"/>
                  <a:pt x="4321" y="1206514"/>
                  <a:pt x="9720" y="1206514"/>
                </a:cubicBezTo>
                <a:close/>
                <a:moveTo>
                  <a:pt x="251004" y="1206511"/>
                </a:moveTo>
                <a:cubicBezTo>
                  <a:pt x="256404" y="1206511"/>
                  <a:pt x="260788" y="1210961"/>
                  <a:pt x="260788" y="1216299"/>
                </a:cubicBezTo>
                <a:cubicBezTo>
                  <a:pt x="260788" y="1221638"/>
                  <a:pt x="256341" y="1226025"/>
                  <a:pt x="251004" y="1226025"/>
                </a:cubicBezTo>
                <a:cubicBezTo>
                  <a:pt x="245668" y="1226025"/>
                  <a:pt x="241284" y="1221700"/>
                  <a:pt x="241284" y="1216299"/>
                </a:cubicBezTo>
                <a:cubicBezTo>
                  <a:pt x="241284" y="1210897"/>
                  <a:pt x="245604" y="1206511"/>
                  <a:pt x="251004" y="1206511"/>
                </a:cubicBezTo>
                <a:close/>
                <a:moveTo>
                  <a:pt x="492223" y="1206507"/>
                </a:moveTo>
                <a:cubicBezTo>
                  <a:pt x="497559" y="1206507"/>
                  <a:pt x="501943" y="1210957"/>
                  <a:pt x="501943" y="1216295"/>
                </a:cubicBezTo>
                <a:cubicBezTo>
                  <a:pt x="501943" y="1221635"/>
                  <a:pt x="497623" y="1226021"/>
                  <a:pt x="492223" y="1226021"/>
                </a:cubicBezTo>
                <a:cubicBezTo>
                  <a:pt x="486823" y="1226021"/>
                  <a:pt x="482439" y="1221697"/>
                  <a:pt x="482439" y="1216295"/>
                </a:cubicBezTo>
                <a:cubicBezTo>
                  <a:pt x="482439" y="1210893"/>
                  <a:pt x="486823" y="1206507"/>
                  <a:pt x="492223" y="1206507"/>
                </a:cubicBezTo>
                <a:close/>
                <a:moveTo>
                  <a:pt x="733444" y="1206504"/>
                </a:moveTo>
                <a:cubicBezTo>
                  <a:pt x="738780" y="1206504"/>
                  <a:pt x="743164" y="1210954"/>
                  <a:pt x="743164" y="1216292"/>
                </a:cubicBezTo>
                <a:cubicBezTo>
                  <a:pt x="743164" y="1221631"/>
                  <a:pt x="738844" y="1226018"/>
                  <a:pt x="733444" y="1226018"/>
                </a:cubicBezTo>
                <a:cubicBezTo>
                  <a:pt x="728044" y="1226018"/>
                  <a:pt x="723660" y="1221694"/>
                  <a:pt x="723660" y="1216292"/>
                </a:cubicBezTo>
                <a:cubicBezTo>
                  <a:pt x="723660" y="1210890"/>
                  <a:pt x="728044" y="1206504"/>
                  <a:pt x="733444" y="1206504"/>
                </a:cubicBezTo>
                <a:close/>
                <a:moveTo>
                  <a:pt x="974664" y="1206501"/>
                </a:moveTo>
                <a:cubicBezTo>
                  <a:pt x="980064" y="1206501"/>
                  <a:pt x="984448" y="1210951"/>
                  <a:pt x="984448" y="1216288"/>
                </a:cubicBezTo>
                <a:cubicBezTo>
                  <a:pt x="984448" y="1221628"/>
                  <a:pt x="980001" y="1226014"/>
                  <a:pt x="974664" y="1226014"/>
                </a:cubicBezTo>
                <a:cubicBezTo>
                  <a:pt x="969328" y="1226014"/>
                  <a:pt x="964944" y="1221690"/>
                  <a:pt x="964944" y="1216288"/>
                </a:cubicBezTo>
                <a:cubicBezTo>
                  <a:pt x="964944" y="1210887"/>
                  <a:pt x="969264" y="1206501"/>
                  <a:pt x="974664" y="1206501"/>
                </a:cubicBezTo>
                <a:close/>
                <a:moveTo>
                  <a:pt x="1215884" y="1206497"/>
                </a:moveTo>
                <a:cubicBezTo>
                  <a:pt x="1221284" y="1206497"/>
                  <a:pt x="1225668" y="1210947"/>
                  <a:pt x="1225668" y="1216285"/>
                </a:cubicBezTo>
                <a:cubicBezTo>
                  <a:pt x="1225668" y="1221624"/>
                  <a:pt x="1221221" y="1226011"/>
                  <a:pt x="1215884" y="1226011"/>
                </a:cubicBezTo>
                <a:cubicBezTo>
                  <a:pt x="1210548" y="1226011"/>
                  <a:pt x="1206165" y="1221687"/>
                  <a:pt x="1206165" y="1216285"/>
                </a:cubicBezTo>
                <a:cubicBezTo>
                  <a:pt x="1206165" y="1210883"/>
                  <a:pt x="1210484" y="1206497"/>
                  <a:pt x="1215884" y="1206497"/>
                </a:cubicBezTo>
                <a:close/>
                <a:moveTo>
                  <a:pt x="1457106" y="1206494"/>
                </a:moveTo>
                <a:cubicBezTo>
                  <a:pt x="1462442" y="1206494"/>
                  <a:pt x="1466825" y="1210944"/>
                  <a:pt x="1466825" y="1216282"/>
                </a:cubicBezTo>
                <a:cubicBezTo>
                  <a:pt x="1466825" y="1221621"/>
                  <a:pt x="1462506" y="1226007"/>
                  <a:pt x="1457106" y="1226007"/>
                </a:cubicBezTo>
                <a:cubicBezTo>
                  <a:pt x="1451706" y="1226007"/>
                  <a:pt x="1447322" y="1221684"/>
                  <a:pt x="1447322" y="1216282"/>
                </a:cubicBezTo>
                <a:cubicBezTo>
                  <a:pt x="1447322" y="1210880"/>
                  <a:pt x="1451706" y="1206494"/>
                  <a:pt x="1457106" y="1206494"/>
                </a:cubicBezTo>
                <a:close/>
                <a:moveTo>
                  <a:pt x="1698330" y="1206491"/>
                </a:moveTo>
                <a:cubicBezTo>
                  <a:pt x="1703732" y="1206491"/>
                  <a:pt x="1708116" y="1210940"/>
                  <a:pt x="1708116" y="1216278"/>
                </a:cubicBezTo>
                <a:cubicBezTo>
                  <a:pt x="1708116" y="1221618"/>
                  <a:pt x="1703732" y="1226004"/>
                  <a:pt x="1698330" y="1226004"/>
                </a:cubicBezTo>
                <a:cubicBezTo>
                  <a:pt x="1692929" y="1226004"/>
                  <a:pt x="1688546" y="1221680"/>
                  <a:pt x="1688546" y="1216278"/>
                </a:cubicBezTo>
                <a:cubicBezTo>
                  <a:pt x="1688546" y="1210876"/>
                  <a:pt x="1692929" y="1206491"/>
                  <a:pt x="1698330" y="1206491"/>
                </a:cubicBezTo>
                <a:close/>
                <a:moveTo>
                  <a:pt x="1939580" y="1206487"/>
                </a:moveTo>
                <a:cubicBezTo>
                  <a:pt x="1944978" y="1206487"/>
                  <a:pt x="1949363" y="1210937"/>
                  <a:pt x="1949363" y="1216275"/>
                </a:cubicBezTo>
                <a:cubicBezTo>
                  <a:pt x="1949363" y="1221614"/>
                  <a:pt x="1944916" y="1226001"/>
                  <a:pt x="1939580" y="1226001"/>
                </a:cubicBezTo>
                <a:cubicBezTo>
                  <a:pt x="1934245" y="1226001"/>
                  <a:pt x="1929859" y="1221677"/>
                  <a:pt x="1929859" y="1216275"/>
                </a:cubicBezTo>
                <a:cubicBezTo>
                  <a:pt x="1929859" y="1210873"/>
                  <a:pt x="1934181" y="1206487"/>
                  <a:pt x="1939580" y="1206487"/>
                </a:cubicBezTo>
                <a:close/>
                <a:moveTo>
                  <a:pt x="2180788" y="1206484"/>
                </a:moveTo>
                <a:cubicBezTo>
                  <a:pt x="2186189" y="1206484"/>
                  <a:pt x="2190577" y="1210934"/>
                  <a:pt x="2190577" y="1216272"/>
                </a:cubicBezTo>
                <a:cubicBezTo>
                  <a:pt x="2190577" y="1221611"/>
                  <a:pt x="2186136" y="1225997"/>
                  <a:pt x="2180788" y="1225997"/>
                </a:cubicBezTo>
                <a:cubicBezTo>
                  <a:pt x="2175475" y="1225997"/>
                  <a:pt x="2171083" y="1221674"/>
                  <a:pt x="2171083" y="1216272"/>
                </a:cubicBezTo>
                <a:cubicBezTo>
                  <a:pt x="2171083" y="1210870"/>
                  <a:pt x="2175412" y="1206484"/>
                  <a:pt x="2180788" y="1206484"/>
                </a:cubicBezTo>
                <a:close/>
                <a:moveTo>
                  <a:pt x="2422035" y="1206481"/>
                </a:moveTo>
                <a:cubicBezTo>
                  <a:pt x="2427370" y="1206481"/>
                  <a:pt x="2431752" y="1210930"/>
                  <a:pt x="2431752" y="1216268"/>
                </a:cubicBezTo>
                <a:cubicBezTo>
                  <a:pt x="2431752" y="1221607"/>
                  <a:pt x="2427434" y="1225994"/>
                  <a:pt x="2422035" y="1225994"/>
                </a:cubicBezTo>
                <a:cubicBezTo>
                  <a:pt x="2416638" y="1225994"/>
                  <a:pt x="2412256" y="1221670"/>
                  <a:pt x="2412256" y="1216268"/>
                </a:cubicBezTo>
                <a:cubicBezTo>
                  <a:pt x="2412256" y="1210866"/>
                  <a:pt x="2416638" y="1206481"/>
                  <a:pt x="2422035" y="1206481"/>
                </a:cubicBezTo>
                <a:close/>
                <a:moveTo>
                  <a:pt x="2663275" y="1206477"/>
                </a:moveTo>
                <a:cubicBezTo>
                  <a:pt x="2668609" y="1206477"/>
                  <a:pt x="2672996" y="1210927"/>
                  <a:pt x="2672996" y="1216265"/>
                </a:cubicBezTo>
                <a:cubicBezTo>
                  <a:pt x="2672996" y="1221604"/>
                  <a:pt x="2668674" y="1225990"/>
                  <a:pt x="2663275" y="1225990"/>
                </a:cubicBezTo>
                <a:cubicBezTo>
                  <a:pt x="2657874" y="1225990"/>
                  <a:pt x="2653490" y="1221667"/>
                  <a:pt x="2653490" y="1216265"/>
                </a:cubicBezTo>
                <a:cubicBezTo>
                  <a:pt x="2653490" y="1210863"/>
                  <a:pt x="2657874" y="1206477"/>
                  <a:pt x="2663275" y="1206477"/>
                </a:cubicBezTo>
                <a:close/>
                <a:moveTo>
                  <a:pt x="2904570" y="1206474"/>
                </a:moveTo>
                <a:cubicBezTo>
                  <a:pt x="2909970" y="1206474"/>
                  <a:pt x="2914353" y="1210924"/>
                  <a:pt x="2914353" y="1216261"/>
                </a:cubicBezTo>
                <a:cubicBezTo>
                  <a:pt x="2914353" y="1221601"/>
                  <a:pt x="2909970" y="1225987"/>
                  <a:pt x="2904570" y="1225987"/>
                </a:cubicBezTo>
                <a:cubicBezTo>
                  <a:pt x="2899172" y="1225987"/>
                  <a:pt x="2894789" y="1221663"/>
                  <a:pt x="2894789" y="1216261"/>
                </a:cubicBezTo>
                <a:cubicBezTo>
                  <a:pt x="2894789" y="1210860"/>
                  <a:pt x="2899172" y="1206474"/>
                  <a:pt x="2904570" y="1206474"/>
                </a:cubicBezTo>
                <a:close/>
                <a:moveTo>
                  <a:pt x="3145749" y="1206470"/>
                </a:moveTo>
                <a:cubicBezTo>
                  <a:pt x="3151148" y="1206470"/>
                  <a:pt x="3155531" y="1210920"/>
                  <a:pt x="3155531" y="1216258"/>
                </a:cubicBezTo>
                <a:cubicBezTo>
                  <a:pt x="3155531" y="1221597"/>
                  <a:pt x="3151085" y="1225984"/>
                  <a:pt x="3145749" y="1225984"/>
                </a:cubicBezTo>
                <a:cubicBezTo>
                  <a:pt x="3140414" y="1225984"/>
                  <a:pt x="3136031" y="1221660"/>
                  <a:pt x="3136031" y="1216258"/>
                </a:cubicBezTo>
                <a:cubicBezTo>
                  <a:pt x="3136031" y="1210856"/>
                  <a:pt x="3140350" y="1206470"/>
                  <a:pt x="3145749" y="1206470"/>
                </a:cubicBezTo>
                <a:close/>
                <a:moveTo>
                  <a:pt x="3386957" y="1206467"/>
                </a:moveTo>
                <a:cubicBezTo>
                  <a:pt x="3392358" y="1206467"/>
                  <a:pt x="3396743" y="1210917"/>
                  <a:pt x="3396743" y="1216255"/>
                </a:cubicBezTo>
                <a:cubicBezTo>
                  <a:pt x="3396743" y="1221594"/>
                  <a:pt x="3392294" y="1225980"/>
                  <a:pt x="3386957" y="1225980"/>
                </a:cubicBezTo>
                <a:cubicBezTo>
                  <a:pt x="3381620" y="1225980"/>
                  <a:pt x="3377235" y="1221657"/>
                  <a:pt x="3377235" y="1216255"/>
                </a:cubicBezTo>
                <a:cubicBezTo>
                  <a:pt x="3377235" y="1210853"/>
                  <a:pt x="3381555" y="1206467"/>
                  <a:pt x="3386957" y="1206467"/>
                </a:cubicBezTo>
                <a:close/>
                <a:moveTo>
                  <a:pt x="3628211" y="1206464"/>
                </a:moveTo>
                <a:cubicBezTo>
                  <a:pt x="3633528" y="1206464"/>
                  <a:pt x="3637936" y="1210914"/>
                  <a:pt x="3637936" y="1216251"/>
                </a:cubicBezTo>
                <a:cubicBezTo>
                  <a:pt x="3637936" y="1221591"/>
                  <a:pt x="3633592" y="1225977"/>
                  <a:pt x="3628211" y="1225977"/>
                </a:cubicBezTo>
                <a:cubicBezTo>
                  <a:pt x="3622813" y="1225977"/>
                  <a:pt x="3618429" y="1221653"/>
                  <a:pt x="3618429" y="1216251"/>
                </a:cubicBezTo>
                <a:cubicBezTo>
                  <a:pt x="3618429" y="1210850"/>
                  <a:pt x="3622813" y="1206464"/>
                  <a:pt x="3628211" y="1206464"/>
                </a:cubicBezTo>
                <a:close/>
                <a:moveTo>
                  <a:pt x="3869430" y="1206460"/>
                </a:moveTo>
                <a:cubicBezTo>
                  <a:pt x="3874761" y="1206460"/>
                  <a:pt x="3879147" y="1210910"/>
                  <a:pt x="3879147" y="1216248"/>
                </a:cubicBezTo>
                <a:cubicBezTo>
                  <a:pt x="3879147" y="1221587"/>
                  <a:pt x="3874826" y="1225973"/>
                  <a:pt x="3869430" y="1225973"/>
                </a:cubicBezTo>
                <a:cubicBezTo>
                  <a:pt x="3864029" y="1225973"/>
                  <a:pt x="3859646" y="1221650"/>
                  <a:pt x="3859646" y="1216248"/>
                </a:cubicBezTo>
                <a:cubicBezTo>
                  <a:pt x="3859646" y="1210846"/>
                  <a:pt x="3864029" y="1206460"/>
                  <a:pt x="3869430" y="1206460"/>
                </a:cubicBezTo>
                <a:close/>
                <a:moveTo>
                  <a:pt x="4110581" y="1206457"/>
                </a:moveTo>
                <a:cubicBezTo>
                  <a:pt x="4115984" y="1206457"/>
                  <a:pt x="4120362" y="1210907"/>
                  <a:pt x="4120362" y="1216245"/>
                </a:cubicBezTo>
                <a:cubicBezTo>
                  <a:pt x="4120362" y="1221584"/>
                  <a:pt x="4115984" y="1225970"/>
                  <a:pt x="4110581" y="1225970"/>
                </a:cubicBezTo>
                <a:cubicBezTo>
                  <a:pt x="4105180" y="1225970"/>
                  <a:pt x="4100797" y="1221647"/>
                  <a:pt x="4100797" y="1216245"/>
                </a:cubicBezTo>
                <a:cubicBezTo>
                  <a:pt x="4100797" y="1210843"/>
                  <a:pt x="4105180" y="1206457"/>
                  <a:pt x="4110581" y="1206457"/>
                </a:cubicBezTo>
                <a:close/>
                <a:moveTo>
                  <a:pt x="4351806" y="1206454"/>
                </a:moveTo>
                <a:cubicBezTo>
                  <a:pt x="4357195" y="1206454"/>
                  <a:pt x="4361580" y="1210903"/>
                  <a:pt x="4361580" y="1216241"/>
                </a:cubicBezTo>
                <a:cubicBezTo>
                  <a:pt x="4361580" y="1221581"/>
                  <a:pt x="4357195" y="1225966"/>
                  <a:pt x="4351806" y="1225966"/>
                </a:cubicBezTo>
                <a:cubicBezTo>
                  <a:pt x="4346397" y="1225966"/>
                  <a:pt x="4342006" y="1221643"/>
                  <a:pt x="4342006" y="1216241"/>
                </a:cubicBezTo>
                <a:cubicBezTo>
                  <a:pt x="4342006" y="1210839"/>
                  <a:pt x="4346397" y="1206454"/>
                  <a:pt x="4351806" y="1206454"/>
                </a:cubicBezTo>
                <a:close/>
                <a:moveTo>
                  <a:pt x="4593017" y="1206450"/>
                </a:moveTo>
                <a:cubicBezTo>
                  <a:pt x="4598413" y="1206450"/>
                  <a:pt x="4602795" y="1210900"/>
                  <a:pt x="4602795" y="1216238"/>
                </a:cubicBezTo>
                <a:cubicBezTo>
                  <a:pt x="4602795" y="1221577"/>
                  <a:pt x="4598350" y="1225963"/>
                  <a:pt x="4593017" y="1225963"/>
                </a:cubicBezTo>
                <a:cubicBezTo>
                  <a:pt x="4587686" y="1225963"/>
                  <a:pt x="4583304" y="1221640"/>
                  <a:pt x="4583304" y="1216238"/>
                </a:cubicBezTo>
                <a:cubicBezTo>
                  <a:pt x="4583304" y="1210836"/>
                  <a:pt x="4587622" y="1206450"/>
                  <a:pt x="4593017" y="1206450"/>
                </a:cubicBezTo>
                <a:close/>
                <a:moveTo>
                  <a:pt x="4834252" y="1206447"/>
                </a:moveTo>
                <a:cubicBezTo>
                  <a:pt x="4839658" y="1206447"/>
                  <a:pt x="4844038" y="1210897"/>
                  <a:pt x="4844038" y="1216235"/>
                </a:cubicBezTo>
                <a:cubicBezTo>
                  <a:pt x="4844038" y="1221574"/>
                  <a:pt x="4839595" y="1225959"/>
                  <a:pt x="4834252" y="1225959"/>
                </a:cubicBezTo>
                <a:cubicBezTo>
                  <a:pt x="4828915" y="1225959"/>
                  <a:pt x="4824532" y="1221637"/>
                  <a:pt x="4824532" y="1216235"/>
                </a:cubicBezTo>
                <a:cubicBezTo>
                  <a:pt x="4824532" y="1210833"/>
                  <a:pt x="4828851" y="1206447"/>
                  <a:pt x="4834252" y="1206447"/>
                </a:cubicBezTo>
                <a:close/>
                <a:moveTo>
                  <a:pt x="5075485" y="1206443"/>
                </a:moveTo>
                <a:cubicBezTo>
                  <a:pt x="5080819" y="1206443"/>
                  <a:pt x="5085201" y="1210893"/>
                  <a:pt x="5085201" y="1216231"/>
                </a:cubicBezTo>
                <a:cubicBezTo>
                  <a:pt x="5085201" y="1221570"/>
                  <a:pt x="5080883" y="1225956"/>
                  <a:pt x="5075485" y="1225956"/>
                </a:cubicBezTo>
                <a:cubicBezTo>
                  <a:pt x="5070086" y="1225956"/>
                  <a:pt x="5065704" y="1221633"/>
                  <a:pt x="5065704" y="1216231"/>
                </a:cubicBezTo>
                <a:cubicBezTo>
                  <a:pt x="5065704" y="1210829"/>
                  <a:pt x="5070086" y="1206443"/>
                  <a:pt x="5075485" y="1206443"/>
                </a:cubicBezTo>
                <a:close/>
                <a:moveTo>
                  <a:pt x="5316710" y="1206440"/>
                </a:moveTo>
                <a:cubicBezTo>
                  <a:pt x="5322044" y="1206440"/>
                  <a:pt x="5326429" y="1210890"/>
                  <a:pt x="5326429" y="1216228"/>
                </a:cubicBezTo>
                <a:cubicBezTo>
                  <a:pt x="5326429" y="1221567"/>
                  <a:pt x="5322105" y="1225953"/>
                  <a:pt x="5316710" y="1225953"/>
                </a:cubicBezTo>
                <a:cubicBezTo>
                  <a:pt x="5311314" y="1225953"/>
                  <a:pt x="5306924" y="1221630"/>
                  <a:pt x="5306924" y="1216228"/>
                </a:cubicBezTo>
                <a:cubicBezTo>
                  <a:pt x="5306924" y="1210826"/>
                  <a:pt x="5311314" y="1206440"/>
                  <a:pt x="5316710" y="1206440"/>
                </a:cubicBezTo>
                <a:close/>
                <a:moveTo>
                  <a:pt x="5557991" y="1206437"/>
                </a:moveTo>
                <a:cubicBezTo>
                  <a:pt x="5563391" y="1206437"/>
                  <a:pt x="5567774" y="1210887"/>
                  <a:pt x="5567774" y="1216224"/>
                </a:cubicBezTo>
                <a:cubicBezTo>
                  <a:pt x="5567774" y="1221564"/>
                  <a:pt x="5563391" y="1225949"/>
                  <a:pt x="5557991" y="1225949"/>
                </a:cubicBezTo>
                <a:cubicBezTo>
                  <a:pt x="5552592" y="1225949"/>
                  <a:pt x="5548208" y="1221626"/>
                  <a:pt x="5548208" y="1216224"/>
                </a:cubicBezTo>
                <a:cubicBezTo>
                  <a:pt x="5548208" y="1210822"/>
                  <a:pt x="5552592" y="1206437"/>
                  <a:pt x="5557991" y="1206437"/>
                </a:cubicBezTo>
                <a:close/>
                <a:moveTo>
                  <a:pt x="5799205" y="1206434"/>
                </a:moveTo>
                <a:cubicBezTo>
                  <a:pt x="5804606" y="1206434"/>
                  <a:pt x="5808989" y="1210883"/>
                  <a:pt x="5808989" y="1216221"/>
                </a:cubicBezTo>
                <a:cubicBezTo>
                  <a:pt x="5808989" y="1221560"/>
                  <a:pt x="5804542" y="1225946"/>
                  <a:pt x="5799205" y="1225946"/>
                </a:cubicBezTo>
                <a:cubicBezTo>
                  <a:pt x="5793870" y="1225946"/>
                  <a:pt x="5789486" y="1221623"/>
                  <a:pt x="5789486" y="1216221"/>
                </a:cubicBezTo>
                <a:cubicBezTo>
                  <a:pt x="5789486" y="1210819"/>
                  <a:pt x="5793806" y="1206434"/>
                  <a:pt x="5799205" y="1206434"/>
                </a:cubicBezTo>
                <a:close/>
                <a:moveTo>
                  <a:pt x="6040432" y="1206430"/>
                </a:moveTo>
                <a:cubicBezTo>
                  <a:pt x="6045832" y="1206430"/>
                  <a:pt x="6050216" y="1210880"/>
                  <a:pt x="6050216" y="1216218"/>
                </a:cubicBezTo>
                <a:cubicBezTo>
                  <a:pt x="6050216" y="1221557"/>
                  <a:pt x="6045769" y="1225942"/>
                  <a:pt x="6040432" y="1225942"/>
                </a:cubicBezTo>
                <a:cubicBezTo>
                  <a:pt x="6035095" y="1225942"/>
                  <a:pt x="6030712" y="1221620"/>
                  <a:pt x="6030712" y="1216218"/>
                </a:cubicBezTo>
                <a:cubicBezTo>
                  <a:pt x="6030712" y="1210816"/>
                  <a:pt x="6035032" y="1206430"/>
                  <a:pt x="6040432" y="1206430"/>
                </a:cubicBezTo>
                <a:close/>
                <a:moveTo>
                  <a:pt x="6281661" y="1206427"/>
                </a:moveTo>
                <a:cubicBezTo>
                  <a:pt x="6286997" y="1206427"/>
                  <a:pt x="6291381" y="1210876"/>
                  <a:pt x="6291381" y="1216214"/>
                </a:cubicBezTo>
                <a:cubicBezTo>
                  <a:pt x="6291381" y="1221554"/>
                  <a:pt x="6287061" y="1225939"/>
                  <a:pt x="6281661" y="1225939"/>
                </a:cubicBezTo>
                <a:cubicBezTo>
                  <a:pt x="6276261" y="1225939"/>
                  <a:pt x="6271877" y="1221616"/>
                  <a:pt x="6271877" y="1216214"/>
                </a:cubicBezTo>
                <a:cubicBezTo>
                  <a:pt x="6271877" y="1210813"/>
                  <a:pt x="6276261" y="1206427"/>
                  <a:pt x="6281661" y="1206427"/>
                </a:cubicBezTo>
                <a:close/>
                <a:moveTo>
                  <a:pt x="6522889" y="1206424"/>
                </a:moveTo>
                <a:cubicBezTo>
                  <a:pt x="6528225" y="1206424"/>
                  <a:pt x="6532610" y="1210873"/>
                  <a:pt x="6532610" y="1216211"/>
                </a:cubicBezTo>
                <a:cubicBezTo>
                  <a:pt x="6532610" y="1221550"/>
                  <a:pt x="6528289" y="1225936"/>
                  <a:pt x="6522889" y="1225936"/>
                </a:cubicBezTo>
                <a:cubicBezTo>
                  <a:pt x="6517489" y="1225936"/>
                  <a:pt x="6513105" y="1221613"/>
                  <a:pt x="6513105" y="1216211"/>
                </a:cubicBezTo>
                <a:cubicBezTo>
                  <a:pt x="6513105" y="1210809"/>
                  <a:pt x="6517489" y="1206424"/>
                  <a:pt x="6522889" y="1206424"/>
                </a:cubicBezTo>
                <a:close/>
                <a:moveTo>
                  <a:pt x="6764118" y="1206420"/>
                </a:moveTo>
                <a:cubicBezTo>
                  <a:pt x="6769518" y="1206420"/>
                  <a:pt x="6773902" y="1210870"/>
                  <a:pt x="6773902" y="1216208"/>
                </a:cubicBezTo>
                <a:cubicBezTo>
                  <a:pt x="6773902" y="1221547"/>
                  <a:pt x="6769518" y="1225932"/>
                  <a:pt x="6764118" y="1225932"/>
                </a:cubicBezTo>
                <a:cubicBezTo>
                  <a:pt x="6758718" y="1225932"/>
                  <a:pt x="6754335" y="1221610"/>
                  <a:pt x="6754335" y="1216208"/>
                </a:cubicBezTo>
                <a:cubicBezTo>
                  <a:pt x="6754335" y="1210806"/>
                  <a:pt x="6758718" y="1206420"/>
                  <a:pt x="6764118" y="1206420"/>
                </a:cubicBezTo>
                <a:close/>
                <a:moveTo>
                  <a:pt x="7005346" y="1206417"/>
                </a:moveTo>
                <a:cubicBezTo>
                  <a:pt x="7010746" y="1206417"/>
                  <a:pt x="7015130" y="1210866"/>
                  <a:pt x="7015130" y="1216204"/>
                </a:cubicBezTo>
                <a:cubicBezTo>
                  <a:pt x="7015130" y="1221543"/>
                  <a:pt x="7010683" y="1225929"/>
                  <a:pt x="7005346" y="1225929"/>
                </a:cubicBezTo>
                <a:cubicBezTo>
                  <a:pt x="7000009" y="1225929"/>
                  <a:pt x="6995626" y="1221606"/>
                  <a:pt x="6995626" y="1216204"/>
                </a:cubicBezTo>
                <a:cubicBezTo>
                  <a:pt x="6995626" y="1210802"/>
                  <a:pt x="6999946" y="1206417"/>
                  <a:pt x="7005346" y="1206417"/>
                </a:cubicBezTo>
                <a:close/>
                <a:moveTo>
                  <a:pt x="7246575" y="1206414"/>
                </a:moveTo>
                <a:cubicBezTo>
                  <a:pt x="7251975" y="1206414"/>
                  <a:pt x="7256359" y="1210863"/>
                  <a:pt x="7256359" y="1216201"/>
                </a:cubicBezTo>
                <a:cubicBezTo>
                  <a:pt x="7256359" y="1221540"/>
                  <a:pt x="7251912" y="1225925"/>
                  <a:pt x="7246575" y="1225925"/>
                </a:cubicBezTo>
                <a:cubicBezTo>
                  <a:pt x="7241238" y="1225925"/>
                  <a:pt x="7236855" y="1221603"/>
                  <a:pt x="7236855" y="1216201"/>
                </a:cubicBezTo>
                <a:cubicBezTo>
                  <a:pt x="7236855" y="1210799"/>
                  <a:pt x="7241175" y="1206414"/>
                  <a:pt x="7246575" y="1206414"/>
                </a:cubicBezTo>
                <a:close/>
                <a:moveTo>
                  <a:pt x="7487803" y="1206410"/>
                </a:moveTo>
                <a:cubicBezTo>
                  <a:pt x="7493139" y="1206410"/>
                  <a:pt x="7497524" y="1210860"/>
                  <a:pt x="7497524" y="1216198"/>
                </a:cubicBezTo>
                <a:cubicBezTo>
                  <a:pt x="7497524" y="1221537"/>
                  <a:pt x="7493203" y="1225922"/>
                  <a:pt x="7487803" y="1225922"/>
                </a:cubicBezTo>
                <a:cubicBezTo>
                  <a:pt x="7482403" y="1225922"/>
                  <a:pt x="7478019" y="1221600"/>
                  <a:pt x="7478019" y="1216198"/>
                </a:cubicBezTo>
                <a:cubicBezTo>
                  <a:pt x="7478019" y="1210796"/>
                  <a:pt x="7482403" y="1206410"/>
                  <a:pt x="7487803" y="1206410"/>
                </a:cubicBezTo>
                <a:close/>
                <a:moveTo>
                  <a:pt x="7729032" y="1206407"/>
                </a:moveTo>
                <a:cubicBezTo>
                  <a:pt x="7734369" y="1206407"/>
                  <a:pt x="7738753" y="1210856"/>
                  <a:pt x="7738753" y="1216194"/>
                </a:cubicBezTo>
                <a:cubicBezTo>
                  <a:pt x="7738753" y="1221533"/>
                  <a:pt x="7734432" y="1225918"/>
                  <a:pt x="7729032" y="1225918"/>
                </a:cubicBezTo>
                <a:cubicBezTo>
                  <a:pt x="7723632" y="1225918"/>
                  <a:pt x="7719249" y="1221596"/>
                  <a:pt x="7719249" y="1216194"/>
                </a:cubicBezTo>
                <a:cubicBezTo>
                  <a:pt x="7719249" y="1210792"/>
                  <a:pt x="7723632" y="1206407"/>
                  <a:pt x="7729032" y="1206407"/>
                </a:cubicBezTo>
                <a:close/>
                <a:moveTo>
                  <a:pt x="7970260" y="1206404"/>
                </a:moveTo>
                <a:cubicBezTo>
                  <a:pt x="7975661" y="1206404"/>
                  <a:pt x="7980044" y="1210853"/>
                  <a:pt x="7980044" y="1216191"/>
                </a:cubicBezTo>
                <a:cubicBezTo>
                  <a:pt x="7980044" y="1221530"/>
                  <a:pt x="7975661" y="1225915"/>
                  <a:pt x="7970260" y="1225915"/>
                </a:cubicBezTo>
                <a:cubicBezTo>
                  <a:pt x="7964860" y="1225915"/>
                  <a:pt x="7960477" y="1221593"/>
                  <a:pt x="7960477" y="1216191"/>
                </a:cubicBezTo>
                <a:cubicBezTo>
                  <a:pt x="7960477" y="1210789"/>
                  <a:pt x="7964860" y="1206404"/>
                  <a:pt x="7970260" y="1206404"/>
                </a:cubicBezTo>
                <a:close/>
                <a:moveTo>
                  <a:pt x="8211553" y="1206400"/>
                </a:moveTo>
                <a:cubicBezTo>
                  <a:pt x="8216889" y="1206400"/>
                  <a:pt x="8221273" y="1210850"/>
                  <a:pt x="8221273" y="1216187"/>
                </a:cubicBezTo>
                <a:cubicBezTo>
                  <a:pt x="8221273" y="1221527"/>
                  <a:pt x="8216953" y="1225912"/>
                  <a:pt x="8211553" y="1225912"/>
                </a:cubicBezTo>
                <a:cubicBezTo>
                  <a:pt x="8206152" y="1225912"/>
                  <a:pt x="8201769" y="1221589"/>
                  <a:pt x="8201769" y="1216187"/>
                </a:cubicBezTo>
                <a:cubicBezTo>
                  <a:pt x="8201769" y="1210785"/>
                  <a:pt x="8206152" y="1206400"/>
                  <a:pt x="8211553" y="1206400"/>
                </a:cubicBezTo>
                <a:close/>
                <a:moveTo>
                  <a:pt x="8452781" y="1206397"/>
                </a:moveTo>
                <a:cubicBezTo>
                  <a:pt x="8458181" y="1206397"/>
                  <a:pt x="8462566" y="1210846"/>
                  <a:pt x="8462566" y="1216184"/>
                </a:cubicBezTo>
                <a:cubicBezTo>
                  <a:pt x="8462566" y="1221523"/>
                  <a:pt x="8458118" y="1225908"/>
                  <a:pt x="8452781" y="1225908"/>
                </a:cubicBezTo>
                <a:cubicBezTo>
                  <a:pt x="8447445" y="1225908"/>
                  <a:pt x="8443061" y="1221586"/>
                  <a:pt x="8443061" y="1216184"/>
                </a:cubicBezTo>
                <a:cubicBezTo>
                  <a:pt x="8443061" y="1210782"/>
                  <a:pt x="8447381" y="1206397"/>
                  <a:pt x="8452781" y="1206397"/>
                </a:cubicBezTo>
                <a:close/>
                <a:moveTo>
                  <a:pt x="8694009" y="1206393"/>
                </a:moveTo>
                <a:cubicBezTo>
                  <a:pt x="8699346" y="1206393"/>
                  <a:pt x="8703730" y="1210843"/>
                  <a:pt x="8703730" y="1216181"/>
                </a:cubicBezTo>
                <a:cubicBezTo>
                  <a:pt x="8703730" y="1221520"/>
                  <a:pt x="8699346" y="1225905"/>
                  <a:pt x="8694009" y="1225905"/>
                </a:cubicBezTo>
                <a:cubicBezTo>
                  <a:pt x="8688673" y="1225905"/>
                  <a:pt x="8684289" y="1221583"/>
                  <a:pt x="8684289" y="1216181"/>
                </a:cubicBezTo>
                <a:cubicBezTo>
                  <a:pt x="8684289" y="1210779"/>
                  <a:pt x="8688609" y="1206393"/>
                  <a:pt x="8694009" y="1206393"/>
                </a:cubicBezTo>
                <a:close/>
                <a:moveTo>
                  <a:pt x="8935237" y="1206390"/>
                </a:moveTo>
                <a:cubicBezTo>
                  <a:pt x="8940574" y="1206390"/>
                  <a:pt x="8944958" y="1210839"/>
                  <a:pt x="8944958" y="1216177"/>
                </a:cubicBezTo>
                <a:cubicBezTo>
                  <a:pt x="8944958" y="1221517"/>
                  <a:pt x="8940638" y="1225902"/>
                  <a:pt x="8935237" y="1225902"/>
                </a:cubicBezTo>
                <a:cubicBezTo>
                  <a:pt x="8929837" y="1225902"/>
                  <a:pt x="8925454" y="1221579"/>
                  <a:pt x="8925454" y="1216177"/>
                </a:cubicBezTo>
                <a:cubicBezTo>
                  <a:pt x="8925454" y="1210775"/>
                  <a:pt x="8929837" y="1206390"/>
                  <a:pt x="8935237" y="1206390"/>
                </a:cubicBezTo>
                <a:close/>
                <a:moveTo>
                  <a:pt x="9176467" y="1206387"/>
                </a:moveTo>
                <a:cubicBezTo>
                  <a:pt x="9181803" y="1206387"/>
                  <a:pt x="9186187" y="1210836"/>
                  <a:pt x="9186187" y="1216174"/>
                </a:cubicBezTo>
                <a:cubicBezTo>
                  <a:pt x="9186187" y="1221513"/>
                  <a:pt x="9181867" y="1225898"/>
                  <a:pt x="9176467" y="1225898"/>
                </a:cubicBezTo>
                <a:cubicBezTo>
                  <a:pt x="9171066" y="1225898"/>
                  <a:pt x="9166683" y="1221576"/>
                  <a:pt x="9166683" y="1216174"/>
                </a:cubicBezTo>
                <a:cubicBezTo>
                  <a:pt x="9166683" y="1210772"/>
                  <a:pt x="9171066" y="1206387"/>
                  <a:pt x="9176467" y="1206387"/>
                </a:cubicBezTo>
                <a:close/>
                <a:moveTo>
                  <a:pt x="9417695" y="1206384"/>
                </a:moveTo>
                <a:cubicBezTo>
                  <a:pt x="9423031" y="1206384"/>
                  <a:pt x="9427416" y="1210833"/>
                  <a:pt x="9427416" y="1216171"/>
                </a:cubicBezTo>
                <a:cubicBezTo>
                  <a:pt x="9427416" y="1221510"/>
                  <a:pt x="9423095" y="1225895"/>
                  <a:pt x="9417695" y="1225895"/>
                </a:cubicBezTo>
                <a:cubicBezTo>
                  <a:pt x="9412295" y="1225895"/>
                  <a:pt x="9407911" y="1221573"/>
                  <a:pt x="9407911" y="1216171"/>
                </a:cubicBezTo>
                <a:cubicBezTo>
                  <a:pt x="9407911" y="1210769"/>
                  <a:pt x="9412295" y="1206384"/>
                  <a:pt x="9417695" y="1206384"/>
                </a:cubicBezTo>
                <a:close/>
                <a:moveTo>
                  <a:pt x="9649203" y="965270"/>
                </a:moveTo>
                <a:cubicBezTo>
                  <a:pt x="9654540" y="965270"/>
                  <a:pt x="9658923" y="969595"/>
                  <a:pt x="9658923" y="974997"/>
                </a:cubicBezTo>
                <a:cubicBezTo>
                  <a:pt x="9658923" y="980400"/>
                  <a:pt x="9654540" y="984785"/>
                  <a:pt x="9649203" y="984785"/>
                </a:cubicBezTo>
                <a:cubicBezTo>
                  <a:pt x="9643866" y="984785"/>
                  <a:pt x="9639483" y="980336"/>
                  <a:pt x="9639483" y="974997"/>
                </a:cubicBezTo>
                <a:cubicBezTo>
                  <a:pt x="9639483" y="969658"/>
                  <a:pt x="9643803" y="965270"/>
                  <a:pt x="9649203" y="965270"/>
                </a:cubicBezTo>
                <a:close/>
                <a:moveTo>
                  <a:pt x="9890432" y="965267"/>
                </a:moveTo>
                <a:cubicBezTo>
                  <a:pt x="9895768" y="965267"/>
                  <a:pt x="9900152" y="969592"/>
                  <a:pt x="9900152" y="974994"/>
                </a:cubicBezTo>
                <a:cubicBezTo>
                  <a:pt x="9900152" y="980397"/>
                  <a:pt x="9895832" y="984782"/>
                  <a:pt x="9890432" y="984782"/>
                </a:cubicBezTo>
                <a:cubicBezTo>
                  <a:pt x="9885031" y="984782"/>
                  <a:pt x="9880648" y="980333"/>
                  <a:pt x="9880648" y="974994"/>
                </a:cubicBezTo>
                <a:cubicBezTo>
                  <a:pt x="9880648" y="969655"/>
                  <a:pt x="9885031" y="965267"/>
                  <a:pt x="9890432" y="965267"/>
                </a:cubicBezTo>
                <a:close/>
                <a:moveTo>
                  <a:pt x="10131660" y="965264"/>
                </a:moveTo>
                <a:cubicBezTo>
                  <a:pt x="10137060" y="965264"/>
                  <a:pt x="10141444" y="969589"/>
                  <a:pt x="10141444" y="974991"/>
                </a:cubicBezTo>
                <a:cubicBezTo>
                  <a:pt x="10141444" y="980394"/>
                  <a:pt x="10136997" y="984779"/>
                  <a:pt x="10131660" y="984779"/>
                </a:cubicBezTo>
                <a:cubicBezTo>
                  <a:pt x="10126323" y="984779"/>
                  <a:pt x="10121940" y="980330"/>
                  <a:pt x="10121940" y="974991"/>
                </a:cubicBezTo>
                <a:cubicBezTo>
                  <a:pt x="10121940" y="969652"/>
                  <a:pt x="10126260" y="965264"/>
                  <a:pt x="10131660" y="965264"/>
                </a:cubicBezTo>
                <a:close/>
                <a:moveTo>
                  <a:pt x="10372888" y="965261"/>
                </a:moveTo>
                <a:cubicBezTo>
                  <a:pt x="10378288" y="965261"/>
                  <a:pt x="10382673" y="969586"/>
                  <a:pt x="10382673" y="974988"/>
                </a:cubicBezTo>
                <a:cubicBezTo>
                  <a:pt x="10382673" y="980392"/>
                  <a:pt x="10378225" y="984776"/>
                  <a:pt x="10372888" y="984776"/>
                </a:cubicBezTo>
                <a:cubicBezTo>
                  <a:pt x="10367552" y="984776"/>
                  <a:pt x="10363168" y="980327"/>
                  <a:pt x="10363168" y="974988"/>
                </a:cubicBezTo>
                <a:cubicBezTo>
                  <a:pt x="10363168" y="969649"/>
                  <a:pt x="10367488" y="965261"/>
                  <a:pt x="10372888" y="965261"/>
                </a:cubicBezTo>
                <a:close/>
                <a:moveTo>
                  <a:pt x="10614116" y="965258"/>
                </a:moveTo>
                <a:cubicBezTo>
                  <a:pt x="10619516" y="965258"/>
                  <a:pt x="10623901" y="969583"/>
                  <a:pt x="10623901" y="974986"/>
                </a:cubicBezTo>
                <a:cubicBezTo>
                  <a:pt x="10623901" y="980389"/>
                  <a:pt x="10619454" y="984773"/>
                  <a:pt x="10614116" y="984773"/>
                </a:cubicBezTo>
                <a:cubicBezTo>
                  <a:pt x="10608780" y="984773"/>
                  <a:pt x="10604396" y="980324"/>
                  <a:pt x="10604396" y="974986"/>
                </a:cubicBezTo>
                <a:cubicBezTo>
                  <a:pt x="10604396" y="969646"/>
                  <a:pt x="10608716" y="965258"/>
                  <a:pt x="10614116" y="965258"/>
                </a:cubicBezTo>
                <a:close/>
                <a:moveTo>
                  <a:pt x="10855345" y="965255"/>
                </a:moveTo>
                <a:cubicBezTo>
                  <a:pt x="10860682" y="965255"/>
                  <a:pt x="10865065" y="969580"/>
                  <a:pt x="10865065" y="974983"/>
                </a:cubicBezTo>
                <a:cubicBezTo>
                  <a:pt x="10865065" y="980386"/>
                  <a:pt x="10860682" y="984771"/>
                  <a:pt x="10855345" y="984771"/>
                </a:cubicBezTo>
                <a:cubicBezTo>
                  <a:pt x="10850008" y="984771"/>
                  <a:pt x="10845625" y="980322"/>
                  <a:pt x="10845625" y="974983"/>
                </a:cubicBezTo>
                <a:cubicBezTo>
                  <a:pt x="10845625" y="969643"/>
                  <a:pt x="10849945" y="965255"/>
                  <a:pt x="10855345" y="965255"/>
                </a:cubicBezTo>
                <a:close/>
                <a:moveTo>
                  <a:pt x="11096574" y="965252"/>
                </a:moveTo>
                <a:cubicBezTo>
                  <a:pt x="11101910" y="965252"/>
                  <a:pt x="11106294" y="969578"/>
                  <a:pt x="11106294" y="974980"/>
                </a:cubicBezTo>
                <a:cubicBezTo>
                  <a:pt x="11106294" y="980383"/>
                  <a:pt x="11101974" y="984768"/>
                  <a:pt x="11096574" y="984768"/>
                </a:cubicBezTo>
                <a:cubicBezTo>
                  <a:pt x="11091174" y="984768"/>
                  <a:pt x="11086790" y="980319"/>
                  <a:pt x="11086790" y="974980"/>
                </a:cubicBezTo>
                <a:cubicBezTo>
                  <a:pt x="11086790" y="969641"/>
                  <a:pt x="11091174" y="965252"/>
                  <a:pt x="11096574" y="965252"/>
                </a:cubicBezTo>
                <a:close/>
                <a:moveTo>
                  <a:pt x="11337802" y="965250"/>
                </a:moveTo>
                <a:cubicBezTo>
                  <a:pt x="11343202" y="965250"/>
                  <a:pt x="11347587" y="969575"/>
                  <a:pt x="11347587" y="974977"/>
                </a:cubicBezTo>
                <a:cubicBezTo>
                  <a:pt x="11347587" y="980380"/>
                  <a:pt x="11343139" y="984765"/>
                  <a:pt x="11337802" y="984765"/>
                </a:cubicBezTo>
                <a:cubicBezTo>
                  <a:pt x="11332466" y="984765"/>
                  <a:pt x="11328082" y="980316"/>
                  <a:pt x="11328082" y="974977"/>
                </a:cubicBezTo>
                <a:cubicBezTo>
                  <a:pt x="11328082" y="969638"/>
                  <a:pt x="11332402" y="965250"/>
                  <a:pt x="11337802" y="965250"/>
                </a:cubicBezTo>
                <a:close/>
                <a:moveTo>
                  <a:pt x="11579030" y="965247"/>
                </a:moveTo>
                <a:cubicBezTo>
                  <a:pt x="11584430" y="965247"/>
                  <a:pt x="11588815" y="969572"/>
                  <a:pt x="11588815" y="974974"/>
                </a:cubicBezTo>
                <a:cubicBezTo>
                  <a:pt x="11588815" y="980377"/>
                  <a:pt x="11584367" y="984762"/>
                  <a:pt x="11579030" y="984762"/>
                </a:cubicBezTo>
                <a:cubicBezTo>
                  <a:pt x="11573694" y="984762"/>
                  <a:pt x="11569310" y="980313"/>
                  <a:pt x="11569310" y="974974"/>
                </a:cubicBezTo>
                <a:cubicBezTo>
                  <a:pt x="11569310" y="969635"/>
                  <a:pt x="11573630" y="965247"/>
                  <a:pt x="11579030" y="965247"/>
                </a:cubicBezTo>
                <a:close/>
                <a:moveTo>
                  <a:pt x="11820259" y="965244"/>
                </a:moveTo>
                <a:cubicBezTo>
                  <a:pt x="11825659" y="965244"/>
                  <a:pt x="11830043" y="969569"/>
                  <a:pt x="11830043" y="974971"/>
                </a:cubicBezTo>
                <a:cubicBezTo>
                  <a:pt x="11830043" y="980374"/>
                  <a:pt x="11825596" y="984759"/>
                  <a:pt x="11820259" y="984759"/>
                </a:cubicBezTo>
                <a:cubicBezTo>
                  <a:pt x="11814922" y="984759"/>
                  <a:pt x="11810539" y="980310"/>
                  <a:pt x="11810539" y="974971"/>
                </a:cubicBezTo>
                <a:cubicBezTo>
                  <a:pt x="11810539" y="969632"/>
                  <a:pt x="11814859" y="965244"/>
                  <a:pt x="11820259" y="965244"/>
                </a:cubicBezTo>
                <a:close/>
                <a:moveTo>
                  <a:pt x="9720" y="965241"/>
                </a:moveTo>
                <a:cubicBezTo>
                  <a:pt x="15120" y="965241"/>
                  <a:pt x="19504" y="969566"/>
                  <a:pt x="19504" y="974968"/>
                </a:cubicBezTo>
                <a:cubicBezTo>
                  <a:pt x="19504" y="980371"/>
                  <a:pt x="15057" y="984756"/>
                  <a:pt x="9720" y="984756"/>
                </a:cubicBezTo>
                <a:cubicBezTo>
                  <a:pt x="4384" y="984756"/>
                  <a:pt x="1" y="980307"/>
                  <a:pt x="1" y="974968"/>
                </a:cubicBezTo>
                <a:cubicBezTo>
                  <a:pt x="1" y="969629"/>
                  <a:pt x="4320" y="965241"/>
                  <a:pt x="9720" y="965241"/>
                </a:cubicBezTo>
                <a:close/>
                <a:moveTo>
                  <a:pt x="251004" y="965238"/>
                </a:moveTo>
                <a:cubicBezTo>
                  <a:pt x="256404" y="965238"/>
                  <a:pt x="260788" y="969563"/>
                  <a:pt x="260788" y="974965"/>
                </a:cubicBezTo>
                <a:cubicBezTo>
                  <a:pt x="260788" y="980368"/>
                  <a:pt x="256341" y="984753"/>
                  <a:pt x="251004" y="984753"/>
                </a:cubicBezTo>
                <a:cubicBezTo>
                  <a:pt x="245668" y="984753"/>
                  <a:pt x="241284" y="980304"/>
                  <a:pt x="241284" y="974965"/>
                </a:cubicBezTo>
                <a:cubicBezTo>
                  <a:pt x="241284" y="969626"/>
                  <a:pt x="245604" y="965238"/>
                  <a:pt x="251004" y="965238"/>
                </a:cubicBezTo>
                <a:close/>
                <a:moveTo>
                  <a:pt x="492223" y="965235"/>
                </a:moveTo>
                <a:cubicBezTo>
                  <a:pt x="497559" y="965235"/>
                  <a:pt x="501943" y="969560"/>
                  <a:pt x="501943" y="974962"/>
                </a:cubicBezTo>
                <a:cubicBezTo>
                  <a:pt x="501943" y="980366"/>
                  <a:pt x="497623" y="984750"/>
                  <a:pt x="492223" y="984750"/>
                </a:cubicBezTo>
                <a:cubicBezTo>
                  <a:pt x="486823" y="984750"/>
                  <a:pt x="482439" y="980301"/>
                  <a:pt x="482439" y="974962"/>
                </a:cubicBezTo>
                <a:cubicBezTo>
                  <a:pt x="482439" y="969623"/>
                  <a:pt x="486823" y="965235"/>
                  <a:pt x="492223" y="965235"/>
                </a:cubicBezTo>
                <a:close/>
                <a:moveTo>
                  <a:pt x="733444" y="965233"/>
                </a:moveTo>
                <a:cubicBezTo>
                  <a:pt x="738780" y="965233"/>
                  <a:pt x="743164" y="969558"/>
                  <a:pt x="743164" y="974960"/>
                </a:cubicBezTo>
                <a:cubicBezTo>
                  <a:pt x="743164" y="980363"/>
                  <a:pt x="738844" y="984747"/>
                  <a:pt x="733444" y="984747"/>
                </a:cubicBezTo>
                <a:cubicBezTo>
                  <a:pt x="728044" y="984747"/>
                  <a:pt x="723660" y="980298"/>
                  <a:pt x="723660" y="974960"/>
                </a:cubicBezTo>
                <a:cubicBezTo>
                  <a:pt x="723660" y="969620"/>
                  <a:pt x="728044" y="965233"/>
                  <a:pt x="733444" y="965233"/>
                </a:cubicBezTo>
                <a:close/>
                <a:moveTo>
                  <a:pt x="974664" y="965230"/>
                </a:moveTo>
                <a:cubicBezTo>
                  <a:pt x="980064" y="965230"/>
                  <a:pt x="984448" y="969555"/>
                  <a:pt x="984448" y="974957"/>
                </a:cubicBezTo>
                <a:cubicBezTo>
                  <a:pt x="984448" y="980360"/>
                  <a:pt x="980001" y="984745"/>
                  <a:pt x="974664" y="984745"/>
                </a:cubicBezTo>
                <a:cubicBezTo>
                  <a:pt x="969328" y="984745"/>
                  <a:pt x="964944" y="980296"/>
                  <a:pt x="964944" y="974957"/>
                </a:cubicBezTo>
                <a:cubicBezTo>
                  <a:pt x="964944" y="969617"/>
                  <a:pt x="969264" y="965230"/>
                  <a:pt x="974664" y="965230"/>
                </a:cubicBezTo>
                <a:close/>
                <a:moveTo>
                  <a:pt x="1215884" y="965227"/>
                </a:moveTo>
                <a:cubicBezTo>
                  <a:pt x="1221284" y="965227"/>
                  <a:pt x="1225668" y="969552"/>
                  <a:pt x="1225668" y="974954"/>
                </a:cubicBezTo>
                <a:cubicBezTo>
                  <a:pt x="1225668" y="980357"/>
                  <a:pt x="1221221" y="984742"/>
                  <a:pt x="1215884" y="984742"/>
                </a:cubicBezTo>
                <a:cubicBezTo>
                  <a:pt x="1210548" y="984742"/>
                  <a:pt x="1206164" y="980293"/>
                  <a:pt x="1206164" y="974954"/>
                </a:cubicBezTo>
                <a:cubicBezTo>
                  <a:pt x="1206164" y="969615"/>
                  <a:pt x="1210484" y="965227"/>
                  <a:pt x="1215884" y="965227"/>
                </a:cubicBezTo>
                <a:close/>
                <a:moveTo>
                  <a:pt x="1457105" y="965224"/>
                </a:moveTo>
                <a:cubicBezTo>
                  <a:pt x="1462442" y="965224"/>
                  <a:pt x="1466825" y="969549"/>
                  <a:pt x="1466825" y="974951"/>
                </a:cubicBezTo>
                <a:cubicBezTo>
                  <a:pt x="1466825" y="980354"/>
                  <a:pt x="1462505" y="984739"/>
                  <a:pt x="1457105" y="984739"/>
                </a:cubicBezTo>
                <a:cubicBezTo>
                  <a:pt x="1451706" y="984739"/>
                  <a:pt x="1447322" y="980290"/>
                  <a:pt x="1447322" y="974951"/>
                </a:cubicBezTo>
                <a:cubicBezTo>
                  <a:pt x="1447322" y="969612"/>
                  <a:pt x="1451706" y="965224"/>
                  <a:pt x="1457105" y="965224"/>
                </a:cubicBezTo>
                <a:close/>
                <a:moveTo>
                  <a:pt x="1698330" y="965221"/>
                </a:moveTo>
                <a:cubicBezTo>
                  <a:pt x="1703732" y="965221"/>
                  <a:pt x="1708116" y="969546"/>
                  <a:pt x="1708116" y="974948"/>
                </a:cubicBezTo>
                <a:cubicBezTo>
                  <a:pt x="1708116" y="980351"/>
                  <a:pt x="1703732" y="984736"/>
                  <a:pt x="1698330" y="984736"/>
                </a:cubicBezTo>
                <a:cubicBezTo>
                  <a:pt x="1692929" y="984736"/>
                  <a:pt x="1688545" y="980287"/>
                  <a:pt x="1688545" y="974948"/>
                </a:cubicBezTo>
                <a:cubicBezTo>
                  <a:pt x="1688545" y="969609"/>
                  <a:pt x="1692929" y="965221"/>
                  <a:pt x="1698330" y="965221"/>
                </a:cubicBezTo>
                <a:close/>
                <a:moveTo>
                  <a:pt x="1939580" y="965219"/>
                </a:moveTo>
                <a:cubicBezTo>
                  <a:pt x="1944978" y="965219"/>
                  <a:pt x="1949363" y="969543"/>
                  <a:pt x="1949363" y="974945"/>
                </a:cubicBezTo>
                <a:cubicBezTo>
                  <a:pt x="1949363" y="980348"/>
                  <a:pt x="1944916" y="984733"/>
                  <a:pt x="1939580" y="984733"/>
                </a:cubicBezTo>
                <a:cubicBezTo>
                  <a:pt x="1934244" y="984733"/>
                  <a:pt x="1929859" y="980284"/>
                  <a:pt x="1929859" y="974945"/>
                </a:cubicBezTo>
                <a:cubicBezTo>
                  <a:pt x="1929859" y="969606"/>
                  <a:pt x="1934181" y="965219"/>
                  <a:pt x="1939580" y="965219"/>
                </a:cubicBezTo>
                <a:close/>
                <a:moveTo>
                  <a:pt x="2180788" y="965216"/>
                </a:moveTo>
                <a:cubicBezTo>
                  <a:pt x="2186189" y="965216"/>
                  <a:pt x="2190577" y="969540"/>
                  <a:pt x="2190577" y="974942"/>
                </a:cubicBezTo>
                <a:cubicBezTo>
                  <a:pt x="2190577" y="980345"/>
                  <a:pt x="2186136" y="984730"/>
                  <a:pt x="2180788" y="984730"/>
                </a:cubicBezTo>
                <a:cubicBezTo>
                  <a:pt x="2175475" y="984730"/>
                  <a:pt x="2171083" y="980281"/>
                  <a:pt x="2171083" y="974942"/>
                </a:cubicBezTo>
                <a:cubicBezTo>
                  <a:pt x="2171083" y="969603"/>
                  <a:pt x="2175412" y="965216"/>
                  <a:pt x="2180788" y="965216"/>
                </a:cubicBezTo>
                <a:close/>
                <a:moveTo>
                  <a:pt x="2422035" y="965213"/>
                </a:moveTo>
                <a:cubicBezTo>
                  <a:pt x="2427370" y="965213"/>
                  <a:pt x="2431752" y="969538"/>
                  <a:pt x="2431752" y="974940"/>
                </a:cubicBezTo>
                <a:cubicBezTo>
                  <a:pt x="2431752" y="980342"/>
                  <a:pt x="2427433" y="984727"/>
                  <a:pt x="2422035" y="984727"/>
                </a:cubicBezTo>
                <a:cubicBezTo>
                  <a:pt x="2416638" y="984727"/>
                  <a:pt x="2412255" y="980278"/>
                  <a:pt x="2412255" y="974940"/>
                </a:cubicBezTo>
                <a:cubicBezTo>
                  <a:pt x="2412255" y="969600"/>
                  <a:pt x="2416638" y="965213"/>
                  <a:pt x="2422035" y="965213"/>
                </a:cubicBezTo>
                <a:close/>
                <a:moveTo>
                  <a:pt x="2663272" y="965210"/>
                </a:moveTo>
                <a:cubicBezTo>
                  <a:pt x="2668609" y="965210"/>
                  <a:pt x="2672996" y="969535"/>
                  <a:pt x="2672996" y="974937"/>
                </a:cubicBezTo>
                <a:cubicBezTo>
                  <a:pt x="2672996" y="980339"/>
                  <a:pt x="2668674" y="984724"/>
                  <a:pt x="2663272" y="984724"/>
                </a:cubicBezTo>
                <a:cubicBezTo>
                  <a:pt x="2657874" y="984724"/>
                  <a:pt x="2653490" y="980275"/>
                  <a:pt x="2653490" y="974937"/>
                </a:cubicBezTo>
                <a:cubicBezTo>
                  <a:pt x="2653490" y="969597"/>
                  <a:pt x="2657874" y="965210"/>
                  <a:pt x="2663272" y="965210"/>
                </a:cubicBezTo>
                <a:close/>
                <a:moveTo>
                  <a:pt x="2904570" y="965208"/>
                </a:moveTo>
                <a:cubicBezTo>
                  <a:pt x="2909970" y="965208"/>
                  <a:pt x="2914353" y="969532"/>
                  <a:pt x="2914353" y="974934"/>
                </a:cubicBezTo>
                <a:cubicBezTo>
                  <a:pt x="2914353" y="980337"/>
                  <a:pt x="2909970" y="984721"/>
                  <a:pt x="2904570" y="984721"/>
                </a:cubicBezTo>
                <a:cubicBezTo>
                  <a:pt x="2899172" y="984721"/>
                  <a:pt x="2894789" y="980272"/>
                  <a:pt x="2894789" y="974934"/>
                </a:cubicBezTo>
                <a:cubicBezTo>
                  <a:pt x="2894789" y="969595"/>
                  <a:pt x="2899172" y="965208"/>
                  <a:pt x="2904570" y="965208"/>
                </a:cubicBezTo>
                <a:close/>
                <a:moveTo>
                  <a:pt x="3145749" y="965205"/>
                </a:moveTo>
                <a:cubicBezTo>
                  <a:pt x="3151148" y="965205"/>
                  <a:pt x="3155531" y="969529"/>
                  <a:pt x="3155531" y="974931"/>
                </a:cubicBezTo>
                <a:cubicBezTo>
                  <a:pt x="3155531" y="980334"/>
                  <a:pt x="3151085" y="984719"/>
                  <a:pt x="3145749" y="984719"/>
                </a:cubicBezTo>
                <a:cubicBezTo>
                  <a:pt x="3140414" y="984719"/>
                  <a:pt x="3136031" y="980270"/>
                  <a:pt x="3136031" y="974931"/>
                </a:cubicBezTo>
                <a:cubicBezTo>
                  <a:pt x="3136031" y="969592"/>
                  <a:pt x="3140350" y="965205"/>
                  <a:pt x="3145749" y="965205"/>
                </a:cubicBezTo>
                <a:close/>
                <a:moveTo>
                  <a:pt x="3386957" y="965202"/>
                </a:moveTo>
                <a:cubicBezTo>
                  <a:pt x="3392358" y="965202"/>
                  <a:pt x="3396743" y="969526"/>
                  <a:pt x="3396743" y="974928"/>
                </a:cubicBezTo>
                <a:cubicBezTo>
                  <a:pt x="3396743" y="980331"/>
                  <a:pt x="3392294" y="984716"/>
                  <a:pt x="3386957" y="984716"/>
                </a:cubicBezTo>
                <a:cubicBezTo>
                  <a:pt x="3381620" y="984716"/>
                  <a:pt x="3377235" y="980267"/>
                  <a:pt x="3377235" y="974928"/>
                </a:cubicBezTo>
                <a:cubicBezTo>
                  <a:pt x="3377235" y="969589"/>
                  <a:pt x="3381555" y="965202"/>
                  <a:pt x="3386957" y="965202"/>
                </a:cubicBezTo>
                <a:close/>
                <a:moveTo>
                  <a:pt x="3628211" y="965199"/>
                </a:moveTo>
                <a:cubicBezTo>
                  <a:pt x="3633528" y="965199"/>
                  <a:pt x="3637930" y="969523"/>
                  <a:pt x="3637930" y="974925"/>
                </a:cubicBezTo>
                <a:cubicBezTo>
                  <a:pt x="3637930" y="980328"/>
                  <a:pt x="3633592" y="984713"/>
                  <a:pt x="3628211" y="984713"/>
                </a:cubicBezTo>
                <a:cubicBezTo>
                  <a:pt x="3622813" y="984713"/>
                  <a:pt x="3618429" y="980264"/>
                  <a:pt x="3618429" y="974925"/>
                </a:cubicBezTo>
                <a:cubicBezTo>
                  <a:pt x="3618429" y="969586"/>
                  <a:pt x="3622813" y="965199"/>
                  <a:pt x="3628211" y="965199"/>
                </a:cubicBezTo>
                <a:close/>
                <a:moveTo>
                  <a:pt x="3869430" y="965197"/>
                </a:moveTo>
                <a:cubicBezTo>
                  <a:pt x="3874761" y="965197"/>
                  <a:pt x="3879147" y="969520"/>
                  <a:pt x="3879147" y="974923"/>
                </a:cubicBezTo>
                <a:cubicBezTo>
                  <a:pt x="3879147" y="980325"/>
                  <a:pt x="3874826" y="984710"/>
                  <a:pt x="3869430" y="984710"/>
                </a:cubicBezTo>
                <a:cubicBezTo>
                  <a:pt x="3864029" y="984710"/>
                  <a:pt x="3859645" y="980261"/>
                  <a:pt x="3859645" y="974923"/>
                </a:cubicBezTo>
                <a:cubicBezTo>
                  <a:pt x="3859645" y="969583"/>
                  <a:pt x="3864029" y="965197"/>
                  <a:pt x="3869430" y="965197"/>
                </a:cubicBezTo>
                <a:close/>
                <a:moveTo>
                  <a:pt x="4110581" y="965194"/>
                </a:moveTo>
                <a:cubicBezTo>
                  <a:pt x="4115984" y="965194"/>
                  <a:pt x="4120362" y="969518"/>
                  <a:pt x="4120362" y="974920"/>
                </a:cubicBezTo>
                <a:cubicBezTo>
                  <a:pt x="4120362" y="980322"/>
                  <a:pt x="4115984" y="984707"/>
                  <a:pt x="4110581" y="984707"/>
                </a:cubicBezTo>
                <a:cubicBezTo>
                  <a:pt x="4105180" y="984707"/>
                  <a:pt x="4100797" y="980258"/>
                  <a:pt x="4100797" y="974920"/>
                </a:cubicBezTo>
                <a:cubicBezTo>
                  <a:pt x="4100797" y="969580"/>
                  <a:pt x="4105180" y="965194"/>
                  <a:pt x="4110581" y="965194"/>
                </a:cubicBezTo>
                <a:close/>
                <a:moveTo>
                  <a:pt x="4351806" y="965191"/>
                </a:moveTo>
                <a:cubicBezTo>
                  <a:pt x="4357195" y="965191"/>
                  <a:pt x="4361580" y="969515"/>
                  <a:pt x="4361580" y="974917"/>
                </a:cubicBezTo>
                <a:cubicBezTo>
                  <a:pt x="4361580" y="980319"/>
                  <a:pt x="4357195" y="984704"/>
                  <a:pt x="4351806" y="984704"/>
                </a:cubicBezTo>
                <a:cubicBezTo>
                  <a:pt x="4346397" y="984704"/>
                  <a:pt x="4342006" y="980255"/>
                  <a:pt x="4342006" y="974917"/>
                </a:cubicBezTo>
                <a:cubicBezTo>
                  <a:pt x="4342006" y="969578"/>
                  <a:pt x="4346397" y="965191"/>
                  <a:pt x="4351806" y="965191"/>
                </a:cubicBezTo>
                <a:close/>
                <a:moveTo>
                  <a:pt x="4593017" y="965189"/>
                </a:moveTo>
                <a:cubicBezTo>
                  <a:pt x="4598413" y="965189"/>
                  <a:pt x="4602795" y="969512"/>
                  <a:pt x="4602795" y="974914"/>
                </a:cubicBezTo>
                <a:cubicBezTo>
                  <a:pt x="4602795" y="980316"/>
                  <a:pt x="4598350" y="984701"/>
                  <a:pt x="4593017" y="984701"/>
                </a:cubicBezTo>
                <a:cubicBezTo>
                  <a:pt x="4587686" y="984701"/>
                  <a:pt x="4583304" y="980252"/>
                  <a:pt x="4583304" y="974914"/>
                </a:cubicBezTo>
                <a:cubicBezTo>
                  <a:pt x="4583304" y="969575"/>
                  <a:pt x="4587622" y="965189"/>
                  <a:pt x="4593017" y="965189"/>
                </a:cubicBezTo>
                <a:close/>
                <a:moveTo>
                  <a:pt x="4834252" y="965186"/>
                </a:moveTo>
                <a:cubicBezTo>
                  <a:pt x="4839658" y="965186"/>
                  <a:pt x="4844038" y="969509"/>
                  <a:pt x="4844038" y="974911"/>
                </a:cubicBezTo>
                <a:cubicBezTo>
                  <a:pt x="4844038" y="980313"/>
                  <a:pt x="4839595" y="984698"/>
                  <a:pt x="4834252" y="984698"/>
                </a:cubicBezTo>
                <a:cubicBezTo>
                  <a:pt x="4828915" y="984698"/>
                  <a:pt x="4824532" y="980249"/>
                  <a:pt x="4824532" y="974911"/>
                </a:cubicBezTo>
                <a:cubicBezTo>
                  <a:pt x="4824532" y="969572"/>
                  <a:pt x="4828851" y="965186"/>
                  <a:pt x="4834252" y="965186"/>
                </a:cubicBezTo>
                <a:close/>
                <a:moveTo>
                  <a:pt x="5075485" y="965183"/>
                </a:moveTo>
                <a:cubicBezTo>
                  <a:pt x="5080819" y="965183"/>
                  <a:pt x="5085201" y="969506"/>
                  <a:pt x="5085201" y="974908"/>
                </a:cubicBezTo>
                <a:cubicBezTo>
                  <a:pt x="5085201" y="980311"/>
                  <a:pt x="5080883" y="984695"/>
                  <a:pt x="5075485" y="984695"/>
                </a:cubicBezTo>
                <a:cubicBezTo>
                  <a:pt x="5070086" y="984695"/>
                  <a:pt x="5065704" y="980246"/>
                  <a:pt x="5065704" y="974908"/>
                </a:cubicBezTo>
                <a:cubicBezTo>
                  <a:pt x="5065704" y="969569"/>
                  <a:pt x="5070086" y="965183"/>
                  <a:pt x="5075485" y="965183"/>
                </a:cubicBezTo>
                <a:close/>
                <a:moveTo>
                  <a:pt x="5316710" y="965180"/>
                </a:moveTo>
                <a:cubicBezTo>
                  <a:pt x="5322044" y="965180"/>
                  <a:pt x="5326429" y="969503"/>
                  <a:pt x="5326429" y="974905"/>
                </a:cubicBezTo>
                <a:cubicBezTo>
                  <a:pt x="5326429" y="980308"/>
                  <a:pt x="5322105" y="984693"/>
                  <a:pt x="5316710" y="984693"/>
                </a:cubicBezTo>
                <a:cubicBezTo>
                  <a:pt x="5311314" y="984693"/>
                  <a:pt x="5306924" y="980244"/>
                  <a:pt x="5306924" y="974905"/>
                </a:cubicBezTo>
                <a:cubicBezTo>
                  <a:pt x="5306924" y="969566"/>
                  <a:pt x="5311314" y="965180"/>
                  <a:pt x="5316710" y="965180"/>
                </a:cubicBezTo>
                <a:close/>
                <a:moveTo>
                  <a:pt x="5557991" y="965177"/>
                </a:moveTo>
                <a:cubicBezTo>
                  <a:pt x="5563391" y="965177"/>
                  <a:pt x="5567774" y="969500"/>
                  <a:pt x="5567774" y="974902"/>
                </a:cubicBezTo>
                <a:cubicBezTo>
                  <a:pt x="5567774" y="980305"/>
                  <a:pt x="5563391" y="984690"/>
                  <a:pt x="5557991" y="984690"/>
                </a:cubicBezTo>
                <a:cubicBezTo>
                  <a:pt x="5552591" y="984690"/>
                  <a:pt x="5548208" y="980241"/>
                  <a:pt x="5548208" y="974902"/>
                </a:cubicBezTo>
                <a:cubicBezTo>
                  <a:pt x="5548208" y="969563"/>
                  <a:pt x="5552591" y="965177"/>
                  <a:pt x="5557991" y="965177"/>
                </a:cubicBezTo>
                <a:close/>
                <a:moveTo>
                  <a:pt x="5799205" y="965174"/>
                </a:moveTo>
                <a:cubicBezTo>
                  <a:pt x="5804606" y="965174"/>
                  <a:pt x="5808989" y="969497"/>
                  <a:pt x="5808989" y="974899"/>
                </a:cubicBezTo>
                <a:cubicBezTo>
                  <a:pt x="5808989" y="980302"/>
                  <a:pt x="5804542" y="984687"/>
                  <a:pt x="5799205" y="984687"/>
                </a:cubicBezTo>
                <a:cubicBezTo>
                  <a:pt x="5793870" y="984687"/>
                  <a:pt x="5789486" y="980238"/>
                  <a:pt x="5789486" y="974899"/>
                </a:cubicBezTo>
                <a:cubicBezTo>
                  <a:pt x="5789486" y="969560"/>
                  <a:pt x="5793806" y="965174"/>
                  <a:pt x="5799205" y="965174"/>
                </a:cubicBezTo>
                <a:close/>
                <a:moveTo>
                  <a:pt x="6040432" y="965172"/>
                </a:moveTo>
                <a:cubicBezTo>
                  <a:pt x="6045832" y="965172"/>
                  <a:pt x="6050216" y="969494"/>
                  <a:pt x="6050216" y="974897"/>
                </a:cubicBezTo>
                <a:cubicBezTo>
                  <a:pt x="6050216" y="980299"/>
                  <a:pt x="6045769" y="984684"/>
                  <a:pt x="6040432" y="984684"/>
                </a:cubicBezTo>
                <a:cubicBezTo>
                  <a:pt x="6035095" y="984684"/>
                  <a:pt x="6030712" y="980235"/>
                  <a:pt x="6030712" y="974897"/>
                </a:cubicBezTo>
                <a:cubicBezTo>
                  <a:pt x="6030712" y="969558"/>
                  <a:pt x="6035032" y="965172"/>
                  <a:pt x="6040432" y="965172"/>
                </a:cubicBezTo>
                <a:close/>
                <a:moveTo>
                  <a:pt x="6281661" y="965169"/>
                </a:moveTo>
                <a:cubicBezTo>
                  <a:pt x="6286997" y="965169"/>
                  <a:pt x="6291381" y="969492"/>
                  <a:pt x="6291381" y="974894"/>
                </a:cubicBezTo>
                <a:cubicBezTo>
                  <a:pt x="6291381" y="980296"/>
                  <a:pt x="6287061" y="984681"/>
                  <a:pt x="6281661" y="984681"/>
                </a:cubicBezTo>
                <a:cubicBezTo>
                  <a:pt x="6276261" y="984681"/>
                  <a:pt x="6271877" y="980232"/>
                  <a:pt x="6271877" y="974894"/>
                </a:cubicBezTo>
                <a:cubicBezTo>
                  <a:pt x="6271877" y="969555"/>
                  <a:pt x="6276261" y="965169"/>
                  <a:pt x="6281661" y="965169"/>
                </a:cubicBezTo>
                <a:close/>
                <a:moveTo>
                  <a:pt x="6522889" y="965166"/>
                </a:moveTo>
                <a:cubicBezTo>
                  <a:pt x="6528225" y="965166"/>
                  <a:pt x="6532610" y="969489"/>
                  <a:pt x="6532610" y="974891"/>
                </a:cubicBezTo>
                <a:cubicBezTo>
                  <a:pt x="6532610" y="980293"/>
                  <a:pt x="6528289" y="984678"/>
                  <a:pt x="6522889" y="984678"/>
                </a:cubicBezTo>
                <a:cubicBezTo>
                  <a:pt x="6517489" y="984678"/>
                  <a:pt x="6513105" y="980229"/>
                  <a:pt x="6513105" y="974891"/>
                </a:cubicBezTo>
                <a:cubicBezTo>
                  <a:pt x="6513105" y="969552"/>
                  <a:pt x="6517489" y="965166"/>
                  <a:pt x="6522889" y="965166"/>
                </a:cubicBezTo>
                <a:close/>
                <a:moveTo>
                  <a:pt x="6764118" y="965163"/>
                </a:moveTo>
                <a:cubicBezTo>
                  <a:pt x="6769518" y="965163"/>
                  <a:pt x="6773902" y="969486"/>
                  <a:pt x="6773902" y="974888"/>
                </a:cubicBezTo>
                <a:cubicBezTo>
                  <a:pt x="6773902" y="980290"/>
                  <a:pt x="6769518" y="984675"/>
                  <a:pt x="6764118" y="984675"/>
                </a:cubicBezTo>
                <a:cubicBezTo>
                  <a:pt x="6758718" y="984675"/>
                  <a:pt x="6754335" y="980226"/>
                  <a:pt x="6754335" y="974888"/>
                </a:cubicBezTo>
                <a:cubicBezTo>
                  <a:pt x="6754335" y="969549"/>
                  <a:pt x="6758718" y="965163"/>
                  <a:pt x="6764118" y="965163"/>
                </a:cubicBezTo>
                <a:close/>
                <a:moveTo>
                  <a:pt x="7005346" y="965161"/>
                </a:moveTo>
                <a:cubicBezTo>
                  <a:pt x="7010746" y="965161"/>
                  <a:pt x="7015130" y="969483"/>
                  <a:pt x="7015130" y="974885"/>
                </a:cubicBezTo>
                <a:cubicBezTo>
                  <a:pt x="7015130" y="980287"/>
                  <a:pt x="7010683" y="984672"/>
                  <a:pt x="7005346" y="984672"/>
                </a:cubicBezTo>
                <a:cubicBezTo>
                  <a:pt x="7000009" y="984672"/>
                  <a:pt x="6995626" y="980223"/>
                  <a:pt x="6995626" y="974885"/>
                </a:cubicBezTo>
                <a:cubicBezTo>
                  <a:pt x="6995626" y="969546"/>
                  <a:pt x="6999946" y="965161"/>
                  <a:pt x="7005346" y="965161"/>
                </a:cubicBezTo>
                <a:close/>
                <a:moveTo>
                  <a:pt x="7246575" y="965158"/>
                </a:moveTo>
                <a:cubicBezTo>
                  <a:pt x="7251975" y="965158"/>
                  <a:pt x="7256359" y="969480"/>
                  <a:pt x="7256359" y="974882"/>
                </a:cubicBezTo>
                <a:cubicBezTo>
                  <a:pt x="7256359" y="980285"/>
                  <a:pt x="7251912" y="984669"/>
                  <a:pt x="7246575" y="984669"/>
                </a:cubicBezTo>
                <a:cubicBezTo>
                  <a:pt x="7241238" y="984669"/>
                  <a:pt x="7236855" y="980220"/>
                  <a:pt x="7236855" y="974882"/>
                </a:cubicBezTo>
                <a:cubicBezTo>
                  <a:pt x="7236855" y="969543"/>
                  <a:pt x="7241175" y="965158"/>
                  <a:pt x="7246575" y="965158"/>
                </a:cubicBezTo>
                <a:close/>
                <a:moveTo>
                  <a:pt x="7487803" y="965155"/>
                </a:moveTo>
                <a:cubicBezTo>
                  <a:pt x="7493139" y="965155"/>
                  <a:pt x="7497524" y="969477"/>
                  <a:pt x="7497524" y="974879"/>
                </a:cubicBezTo>
                <a:cubicBezTo>
                  <a:pt x="7497524" y="980282"/>
                  <a:pt x="7493203" y="984666"/>
                  <a:pt x="7487803" y="984666"/>
                </a:cubicBezTo>
                <a:cubicBezTo>
                  <a:pt x="7482403" y="984666"/>
                  <a:pt x="7478019" y="980217"/>
                  <a:pt x="7478019" y="974879"/>
                </a:cubicBezTo>
                <a:cubicBezTo>
                  <a:pt x="7478019" y="969540"/>
                  <a:pt x="7482403" y="965155"/>
                  <a:pt x="7487803" y="965155"/>
                </a:cubicBezTo>
                <a:close/>
                <a:moveTo>
                  <a:pt x="7729032" y="965152"/>
                </a:moveTo>
                <a:cubicBezTo>
                  <a:pt x="7734369" y="965152"/>
                  <a:pt x="7738753" y="969475"/>
                  <a:pt x="7738753" y="974877"/>
                </a:cubicBezTo>
                <a:cubicBezTo>
                  <a:pt x="7738753" y="980279"/>
                  <a:pt x="7734432" y="984664"/>
                  <a:pt x="7729032" y="984664"/>
                </a:cubicBezTo>
                <a:cubicBezTo>
                  <a:pt x="7723632" y="984664"/>
                  <a:pt x="7719249" y="980215"/>
                  <a:pt x="7719249" y="974877"/>
                </a:cubicBezTo>
                <a:cubicBezTo>
                  <a:pt x="7719249" y="969538"/>
                  <a:pt x="7723632" y="965152"/>
                  <a:pt x="7729032" y="965152"/>
                </a:cubicBezTo>
                <a:close/>
                <a:moveTo>
                  <a:pt x="7970260" y="965150"/>
                </a:moveTo>
                <a:cubicBezTo>
                  <a:pt x="7975661" y="965150"/>
                  <a:pt x="7980044" y="969472"/>
                  <a:pt x="7980044" y="974874"/>
                </a:cubicBezTo>
                <a:cubicBezTo>
                  <a:pt x="7980044" y="980276"/>
                  <a:pt x="7975661" y="984661"/>
                  <a:pt x="7970260" y="984661"/>
                </a:cubicBezTo>
                <a:cubicBezTo>
                  <a:pt x="7964860" y="984661"/>
                  <a:pt x="7960477" y="980212"/>
                  <a:pt x="7960477" y="974874"/>
                </a:cubicBezTo>
                <a:cubicBezTo>
                  <a:pt x="7960477" y="969535"/>
                  <a:pt x="7964860" y="965150"/>
                  <a:pt x="7970260" y="965150"/>
                </a:cubicBezTo>
                <a:close/>
                <a:moveTo>
                  <a:pt x="8211553" y="965147"/>
                </a:moveTo>
                <a:cubicBezTo>
                  <a:pt x="8216889" y="965147"/>
                  <a:pt x="8221273" y="969469"/>
                  <a:pt x="8221273" y="974871"/>
                </a:cubicBezTo>
                <a:cubicBezTo>
                  <a:pt x="8221273" y="980273"/>
                  <a:pt x="8216953" y="984658"/>
                  <a:pt x="8211553" y="984658"/>
                </a:cubicBezTo>
                <a:cubicBezTo>
                  <a:pt x="8206152" y="984658"/>
                  <a:pt x="8201769" y="980209"/>
                  <a:pt x="8201769" y="974871"/>
                </a:cubicBezTo>
                <a:cubicBezTo>
                  <a:pt x="8201769" y="969532"/>
                  <a:pt x="8206152" y="965147"/>
                  <a:pt x="8211553" y="965147"/>
                </a:cubicBezTo>
                <a:close/>
                <a:moveTo>
                  <a:pt x="8452781" y="965144"/>
                </a:moveTo>
                <a:cubicBezTo>
                  <a:pt x="8458181" y="965144"/>
                  <a:pt x="8462566" y="969466"/>
                  <a:pt x="8462566" y="974868"/>
                </a:cubicBezTo>
                <a:cubicBezTo>
                  <a:pt x="8462566" y="980270"/>
                  <a:pt x="8458118" y="984655"/>
                  <a:pt x="8452781" y="984655"/>
                </a:cubicBezTo>
                <a:cubicBezTo>
                  <a:pt x="8447445" y="984655"/>
                  <a:pt x="8443061" y="980206"/>
                  <a:pt x="8443061" y="974868"/>
                </a:cubicBezTo>
                <a:cubicBezTo>
                  <a:pt x="8443061" y="969529"/>
                  <a:pt x="8447381" y="965144"/>
                  <a:pt x="8452781" y="965144"/>
                </a:cubicBezTo>
                <a:close/>
                <a:moveTo>
                  <a:pt x="8694009" y="965141"/>
                </a:moveTo>
                <a:cubicBezTo>
                  <a:pt x="8699346" y="965141"/>
                  <a:pt x="8703730" y="969463"/>
                  <a:pt x="8703730" y="974865"/>
                </a:cubicBezTo>
                <a:cubicBezTo>
                  <a:pt x="8703730" y="980267"/>
                  <a:pt x="8699346" y="984652"/>
                  <a:pt x="8694009" y="984652"/>
                </a:cubicBezTo>
                <a:cubicBezTo>
                  <a:pt x="8688673" y="984652"/>
                  <a:pt x="8684289" y="980203"/>
                  <a:pt x="8684289" y="974865"/>
                </a:cubicBezTo>
                <a:cubicBezTo>
                  <a:pt x="8684289" y="969526"/>
                  <a:pt x="8688609" y="965141"/>
                  <a:pt x="8694009" y="965141"/>
                </a:cubicBezTo>
                <a:close/>
                <a:moveTo>
                  <a:pt x="8935237" y="965138"/>
                </a:moveTo>
                <a:cubicBezTo>
                  <a:pt x="8940574" y="965138"/>
                  <a:pt x="8944958" y="969460"/>
                  <a:pt x="8944958" y="974862"/>
                </a:cubicBezTo>
                <a:cubicBezTo>
                  <a:pt x="8944958" y="980264"/>
                  <a:pt x="8940638" y="984649"/>
                  <a:pt x="8935237" y="984649"/>
                </a:cubicBezTo>
                <a:cubicBezTo>
                  <a:pt x="8929837" y="984649"/>
                  <a:pt x="8925454" y="980200"/>
                  <a:pt x="8925454" y="974862"/>
                </a:cubicBezTo>
                <a:cubicBezTo>
                  <a:pt x="8925454" y="969523"/>
                  <a:pt x="8929837" y="965138"/>
                  <a:pt x="8935237" y="965138"/>
                </a:cubicBezTo>
                <a:close/>
                <a:moveTo>
                  <a:pt x="9176467" y="965135"/>
                </a:moveTo>
                <a:cubicBezTo>
                  <a:pt x="9181803" y="965135"/>
                  <a:pt x="9186187" y="969457"/>
                  <a:pt x="9186187" y="974859"/>
                </a:cubicBezTo>
                <a:cubicBezTo>
                  <a:pt x="9186187" y="980261"/>
                  <a:pt x="9181867" y="984646"/>
                  <a:pt x="9176467" y="984646"/>
                </a:cubicBezTo>
                <a:cubicBezTo>
                  <a:pt x="9171066" y="984646"/>
                  <a:pt x="9166683" y="980197"/>
                  <a:pt x="9166683" y="974859"/>
                </a:cubicBezTo>
                <a:cubicBezTo>
                  <a:pt x="9166683" y="969520"/>
                  <a:pt x="9171066" y="965135"/>
                  <a:pt x="9176467" y="965135"/>
                </a:cubicBezTo>
                <a:close/>
                <a:moveTo>
                  <a:pt x="9417695" y="965133"/>
                </a:moveTo>
                <a:cubicBezTo>
                  <a:pt x="9423031" y="965133"/>
                  <a:pt x="9427416" y="969455"/>
                  <a:pt x="9427416" y="974857"/>
                </a:cubicBezTo>
                <a:cubicBezTo>
                  <a:pt x="9427416" y="980259"/>
                  <a:pt x="9423095" y="984643"/>
                  <a:pt x="9417695" y="984643"/>
                </a:cubicBezTo>
                <a:cubicBezTo>
                  <a:pt x="9412295" y="984643"/>
                  <a:pt x="9407911" y="980195"/>
                  <a:pt x="9407911" y="974857"/>
                </a:cubicBezTo>
                <a:cubicBezTo>
                  <a:pt x="9407911" y="969517"/>
                  <a:pt x="9412295" y="965133"/>
                  <a:pt x="9417695" y="965133"/>
                </a:cubicBezTo>
                <a:close/>
                <a:moveTo>
                  <a:pt x="9649203" y="723936"/>
                </a:moveTo>
                <a:cubicBezTo>
                  <a:pt x="9654540" y="723936"/>
                  <a:pt x="9658923" y="728384"/>
                  <a:pt x="9658923" y="733721"/>
                </a:cubicBezTo>
                <a:cubicBezTo>
                  <a:pt x="9658923" y="739060"/>
                  <a:pt x="9654540" y="743445"/>
                  <a:pt x="9649203" y="743445"/>
                </a:cubicBezTo>
                <a:cubicBezTo>
                  <a:pt x="9643866" y="743445"/>
                  <a:pt x="9639483" y="739123"/>
                  <a:pt x="9639483" y="733721"/>
                </a:cubicBezTo>
                <a:cubicBezTo>
                  <a:pt x="9639483" y="728319"/>
                  <a:pt x="9643803" y="723936"/>
                  <a:pt x="9649203" y="723936"/>
                </a:cubicBezTo>
                <a:close/>
                <a:moveTo>
                  <a:pt x="9890432" y="723934"/>
                </a:moveTo>
                <a:cubicBezTo>
                  <a:pt x="9895768" y="723934"/>
                  <a:pt x="9900152" y="728381"/>
                  <a:pt x="9900152" y="733719"/>
                </a:cubicBezTo>
                <a:cubicBezTo>
                  <a:pt x="9900152" y="739058"/>
                  <a:pt x="9895832" y="743443"/>
                  <a:pt x="9890432" y="743443"/>
                </a:cubicBezTo>
                <a:cubicBezTo>
                  <a:pt x="9885031" y="743443"/>
                  <a:pt x="9880648" y="739121"/>
                  <a:pt x="9880648" y="733719"/>
                </a:cubicBezTo>
                <a:cubicBezTo>
                  <a:pt x="9880648" y="728317"/>
                  <a:pt x="9885031" y="723934"/>
                  <a:pt x="9890432" y="723934"/>
                </a:cubicBezTo>
                <a:close/>
                <a:moveTo>
                  <a:pt x="10131660" y="723931"/>
                </a:moveTo>
                <a:cubicBezTo>
                  <a:pt x="10137060" y="723931"/>
                  <a:pt x="10141444" y="728379"/>
                  <a:pt x="10141444" y="733716"/>
                </a:cubicBezTo>
                <a:cubicBezTo>
                  <a:pt x="10141444" y="739056"/>
                  <a:pt x="10136997" y="743441"/>
                  <a:pt x="10131660" y="743441"/>
                </a:cubicBezTo>
                <a:cubicBezTo>
                  <a:pt x="10126323" y="743441"/>
                  <a:pt x="10121940" y="739118"/>
                  <a:pt x="10121940" y="733716"/>
                </a:cubicBezTo>
                <a:cubicBezTo>
                  <a:pt x="10121940" y="728315"/>
                  <a:pt x="10126260" y="723931"/>
                  <a:pt x="10131660" y="723931"/>
                </a:cubicBezTo>
                <a:close/>
                <a:moveTo>
                  <a:pt x="10372888" y="723929"/>
                </a:moveTo>
                <a:cubicBezTo>
                  <a:pt x="10378288" y="723929"/>
                  <a:pt x="10382673" y="728376"/>
                  <a:pt x="10382673" y="733714"/>
                </a:cubicBezTo>
                <a:cubicBezTo>
                  <a:pt x="10382673" y="739053"/>
                  <a:pt x="10378225" y="743438"/>
                  <a:pt x="10372888" y="743438"/>
                </a:cubicBezTo>
                <a:cubicBezTo>
                  <a:pt x="10367552" y="743438"/>
                  <a:pt x="10363168" y="739116"/>
                  <a:pt x="10363168" y="733714"/>
                </a:cubicBezTo>
                <a:cubicBezTo>
                  <a:pt x="10363168" y="728312"/>
                  <a:pt x="10367488" y="723929"/>
                  <a:pt x="10372888" y="723929"/>
                </a:cubicBezTo>
                <a:close/>
                <a:moveTo>
                  <a:pt x="10614116" y="723926"/>
                </a:moveTo>
                <a:cubicBezTo>
                  <a:pt x="10619516" y="723926"/>
                  <a:pt x="10623901" y="728374"/>
                  <a:pt x="10623901" y="733711"/>
                </a:cubicBezTo>
                <a:cubicBezTo>
                  <a:pt x="10623901" y="739051"/>
                  <a:pt x="10619454" y="743436"/>
                  <a:pt x="10614116" y="743436"/>
                </a:cubicBezTo>
                <a:cubicBezTo>
                  <a:pt x="10608780" y="743436"/>
                  <a:pt x="10604396" y="739114"/>
                  <a:pt x="10604396" y="733711"/>
                </a:cubicBezTo>
                <a:cubicBezTo>
                  <a:pt x="10604396" y="728310"/>
                  <a:pt x="10608716" y="723926"/>
                  <a:pt x="10614116" y="723926"/>
                </a:cubicBezTo>
                <a:close/>
                <a:moveTo>
                  <a:pt x="10855345" y="723924"/>
                </a:moveTo>
                <a:cubicBezTo>
                  <a:pt x="10860682" y="723924"/>
                  <a:pt x="10865065" y="728372"/>
                  <a:pt x="10865065" y="733709"/>
                </a:cubicBezTo>
                <a:cubicBezTo>
                  <a:pt x="10865065" y="739048"/>
                  <a:pt x="10860682" y="743433"/>
                  <a:pt x="10855345" y="743433"/>
                </a:cubicBezTo>
                <a:cubicBezTo>
                  <a:pt x="10850008" y="743433"/>
                  <a:pt x="10845625" y="739111"/>
                  <a:pt x="10845625" y="733709"/>
                </a:cubicBezTo>
                <a:cubicBezTo>
                  <a:pt x="10845625" y="728307"/>
                  <a:pt x="10849945" y="723924"/>
                  <a:pt x="10855345" y="723924"/>
                </a:cubicBezTo>
                <a:close/>
                <a:moveTo>
                  <a:pt x="11096574" y="723921"/>
                </a:moveTo>
                <a:cubicBezTo>
                  <a:pt x="11101910" y="723921"/>
                  <a:pt x="11106294" y="728369"/>
                  <a:pt x="11106294" y="733707"/>
                </a:cubicBezTo>
                <a:cubicBezTo>
                  <a:pt x="11106294" y="739046"/>
                  <a:pt x="11101974" y="743431"/>
                  <a:pt x="11096574" y="743431"/>
                </a:cubicBezTo>
                <a:cubicBezTo>
                  <a:pt x="11091174" y="743431"/>
                  <a:pt x="11086790" y="739109"/>
                  <a:pt x="11086790" y="733707"/>
                </a:cubicBezTo>
                <a:cubicBezTo>
                  <a:pt x="11086790" y="728305"/>
                  <a:pt x="11091174" y="723921"/>
                  <a:pt x="11096574" y="723921"/>
                </a:cubicBezTo>
                <a:close/>
                <a:moveTo>
                  <a:pt x="11337802" y="723919"/>
                </a:moveTo>
                <a:cubicBezTo>
                  <a:pt x="11343202" y="723919"/>
                  <a:pt x="11347587" y="728367"/>
                  <a:pt x="11347587" y="733704"/>
                </a:cubicBezTo>
                <a:cubicBezTo>
                  <a:pt x="11347587" y="739044"/>
                  <a:pt x="11343139" y="743429"/>
                  <a:pt x="11337802" y="743429"/>
                </a:cubicBezTo>
                <a:cubicBezTo>
                  <a:pt x="11332466" y="743429"/>
                  <a:pt x="11328082" y="739107"/>
                  <a:pt x="11328082" y="733704"/>
                </a:cubicBezTo>
                <a:cubicBezTo>
                  <a:pt x="11328082" y="728303"/>
                  <a:pt x="11332402" y="723919"/>
                  <a:pt x="11337802" y="723919"/>
                </a:cubicBezTo>
                <a:close/>
                <a:moveTo>
                  <a:pt x="11579030" y="723917"/>
                </a:moveTo>
                <a:cubicBezTo>
                  <a:pt x="11584430" y="723917"/>
                  <a:pt x="11588815" y="728365"/>
                  <a:pt x="11588815" y="733702"/>
                </a:cubicBezTo>
                <a:cubicBezTo>
                  <a:pt x="11588815" y="739041"/>
                  <a:pt x="11584367" y="743426"/>
                  <a:pt x="11579030" y="743426"/>
                </a:cubicBezTo>
                <a:cubicBezTo>
                  <a:pt x="11573694" y="743426"/>
                  <a:pt x="11569310" y="739104"/>
                  <a:pt x="11569310" y="733702"/>
                </a:cubicBezTo>
                <a:cubicBezTo>
                  <a:pt x="11569310" y="728300"/>
                  <a:pt x="11573630" y="723917"/>
                  <a:pt x="11579030" y="723917"/>
                </a:cubicBezTo>
                <a:close/>
                <a:moveTo>
                  <a:pt x="11820259" y="723914"/>
                </a:moveTo>
                <a:cubicBezTo>
                  <a:pt x="11825659" y="723914"/>
                  <a:pt x="11830043" y="728362"/>
                  <a:pt x="11830043" y="733700"/>
                </a:cubicBezTo>
                <a:cubicBezTo>
                  <a:pt x="11830043" y="739039"/>
                  <a:pt x="11825596" y="743424"/>
                  <a:pt x="11820259" y="743424"/>
                </a:cubicBezTo>
                <a:cubicBezTo>
                  <a:pt x="11814922" y="743424"/>
                  <a:pt x="11810539" y="739102"/>
                  <a:pt x="11810539" y="733700"/>
                </a:cubicBezTo>
                <a:cubicBezTo>
                  <a:pt x="11810539" y="728298"/>
                  <a:pt x="11814859" y="723914"/>
                  <a:pt x="11820259" y="723914"/>
                </a:cubicBezTo>
                <a:close/>
                <a:moveTo>
                  <a:pt x="9720" y="723912"/>
                </a:moveTo>
                <a:cubicBezTo>
                  <a:pt x="15120" y="723912"/>
                  <a:pt x="19504" y="728360"/>
                  <a:pt x="19504" y="733697"/>
                </a:cubicBezTo>
                <a:cubicBezTo>
                  <a:pt x="19504" y="739036"/>
                  <a:pt x="15057" y="743422"/>
                  <a:pt x="9720" y="743422"/>
                </a:cubicBezTo>
                <a:cubicBezTo>
                  <a:pt x="4384" y="743422"/>
                  <a:pt x="0" y="739099"/>
                  <a:pt x="0" y="733697"/>
                </a:cubicBezTo>
                <a:cubicBezTo>
                  <a:pt x="0" y="728296"/>
                  <a:pt x="4320" y="723912"/>
                  <a:pt x="9720" y="723912"/>
                </a:cubicBezTo>
                <a:close/>
                <a:moveTo>
                  <a:pt x="251004" y="723909"/>
                </a:moveTo>
                <a:cubicBezTo>
                  <a:pt x="256403" y="723909"/>
                  <a:pt x="260787" y="728357"/>
                  <a:pt x="260787" y="733695"/>
                </a:cubicBezTo>
                <a:cubicBezTo>
                  <a:pt x="260787" y="739034"/>
                  <a:pt x="256340" y="743419"/>
                  <a:pt x="251004" y="743419"/>
                </a:cubicBezTo>
                <a:cubicBezTo>
                  <a:pt x="245668" y="743419"/>
                  <a:pt x="241284" y="739097"/>
                  <a:pt x="241284" y="733695"/>
                </a:cubicBezTo>
                <a:cubicBezTo>
                  <a:pt x="241284" y="728293"/>
                  <a:pt x="245604" y="723909"/>
                  <a:pt x="251004" y="723909"/>
                </a:cubicBezTo>
                <a:close/>
                <a:moveTo>
                  <a:pt x="492223" y="723907"/>
                </a:moveTo>
                <a:cubicBezTo>
                  <a:pt x="497559" y="723907"/>
                  <a:pt x="501943" y="728355"/>
                  <a:pt x="501943" y="733692"/>
                </a:cubicBezTo>
                <a:cubicBezTo>
                  <a:pt x="501943" y="739032"/>
                  <a:pt x="497623" y="743417"/>
                  <a:pt x="492223" y="743417"/>
                </a:cubicBezTo>
                <a:cubicBezTo>
                  <a:pt x="486823" y="743417"/>
                  <a:pt x="482439" y="739095"/>
                  <a:pt x="482439" y="733692"/>
                </a:cubicBezTo>
                <a:cubicBezTo>
                  <a:pt x="482439" y="728291"/>
                  <a:pt x="486823" y="723907"/>
                  <a:pt x="492223" y="723907"/>
                </a:cubicBezTo>
                <a:close/>
                <a:moveTo>
                  <a:pt x="733444" y="723904"/>
                </a:moveTo>
                <a:cubicBezTo>
                  <a:pt x="738780" y="723904"/>
                  <a:pt x="743164" y="728353"/>
                  <a:pt x="743164" y="733690"/>
                </a:cubicBezTo>
                <a:cubicBezTo>
                  <a:pt x="743164" y="739029"/>
                  <a:pt x="738844" y="743414"/>
                  <a:pt x="733444" y="743414"/>
                </a:cubicBezTo>
                <a:cubicBezTo>
                  <a:pt x="728044" y="743414"/>
                  <a:pt x="723660" y="739092"/>
                  <a:pt x="723660" y="733690"/>
                </a:cubicBezTo>
                <a:cubicBezTo>
                  <a:pt x="723660" y="728288"/>
                  <a:pt x="728044" y="723904"/>
                  <a:pt x="733444" y="723904"/>
                </a:cubicBezTo>
                <a:close/>
                <a:moveTo>
                  <a:pt x="974664" y="723902"/>
                </a:moveTo>
                <a:cubicBezTo>
                  <a:pt x="980064" y="723902"/>
                  <a:pt x="984448" y="728350"/>
                  <a:pt x="984448" y="733688"/>
                </a:cubicBezTo>
                <a:cubicBezTo>
                  <a:pt x="984448" y="739027"/>
                  <a:pt x="980001" y="743412"/>
                  <a:pt x="974664" y="743412"/>
                </a:cubicBezTo>
                <a:cubicBezTo>
                  <a:pt x="969328" y="743412"/>
                  <a:pt x="964944" y="739090"/>
                  <a:pt x="964944" y="733688"/>
                </a:cubicBezTo>
                <a:cubicBezTo>
                  <a:pt x="964944" y="728286"/>
                  <a:pt x="969264" y="723902"/>
                  <a:pt x="974664" y="723902"/>
                </a:cubicBezTo>
                <a:close/>
                <a:moveTo>
                  <a:pt x="1215884" y="723900"/>
                </a:moveTo>
                <a:cubicBezTo>
                  <a:pt x="1221284" y="723900"/>
                  <a:pt x="1225668" y="728348"/>
                  <a:pt x="1225668" y="733685"/>
                </a:cubicBezTo>
                <a:cubicBezTo>
                  <a:pt x="1225668" y="739025"/>
                  <a:pt x="1221221" y="743410"/>
                  <a:pt x="1215884" y="743410"/>
                </a:cubicBezTo>
                <a:cubicBezTo>
                  <a:pt x="1210548" y="743410"/>
                  <a:pt x="1206164" y="739088"/>
                  <a:pt x="1206164" y="733685"/>
                </a:cubicBezTo>
                <a:cubicBezTo>
                  <a:pt x="1206164" y="728284"/>
                  <a:pt x="1210484" y="723900"/>
                  <a:pt x="1215884" y="723900"/>
                </a:cubicBezTo>
                <a:close/>
                <a:moveTo>
                  <a:pt x="1457105" y="723897"/>
                </a:moveTo>
                <a:cubicBezTo>
                  <a:pt x="1462441" y="723897"/>
                  <a:pt x="1466825" y="728345"/>
                  <a:pt x="1466825" y="733683"/>
                </a:cubicBezTo>
                <a:cubicBezTo>
                  <a:pt x="1466825" y="739022"/>
                  <a:pt x="1462505" y="743407"/>
                  <a:pt x="1457105" y="743407"/>
                </a:cubicBezTo>
                <a:cubicBezTo>
                  <a:pt x="1451706" y="743407"/>
                  <a:pt x="1447321" y="739085"/>
                  <a:pt x="1447321" y="733683"/>
                </a:cubicBezTo>
                <a:cubicBezTo>
                  <a:pt x="1447321" y="728281"/>
                  <a:pt x="1451706" y="723897"/>
                  <a:pt x="1457105" y="723897"/>
                </a:cubicBezTo>
                <a:close/>
                <a:moveTo>
                  <a:pt x="1698330" y="723895"/>
                </a:moveTo>
                <a:cubicBezTo>
                  <a:pt x="1703731" y="723895"/>
                  <a:pt x="1708116" y="728343"/>
                  <a:pt x="1708116" y="733681"/>
                </a:cubicBezTo>
                <a:cubicBezTo>
                  <a:pt x="1708116" y="739020"/>
                  <a:pt x="1703731" y="743405"/>
                  <a:pt x="1698330" y="743405"/>
                </a:cubicBezTo>
                <a:cubicBezTo>
                  <a:pt x="1692929" y="743405"/>
                  <a:pt x="1688545" y="739083"/>
                  <a:pt x="1688545" y="733681"/>
                </a:cubicBezTo>
                <a:cubicBezTo>
                  <a:pt x="1688545" y="728279"/>
                  <a:pt x="1692929" y="723895"/>
                  <a:pt x="1698330" y="723895"/>
                </a:cubicBezTo>
                <a:close/>
                <a:moveTo>
                  <a:pt x="1939580" y="723892"/>
                </a:moveTo>
                <a:cubicBezTo>
                  <a:pt x="1944978" y="723892"/>
                  <a:pt x="1949363" y="728341"/>
                  <a:pt x="1949363" y="733678"/>
                </a:cubicBezTo>
                <a:cubicBezTo>
                  <a:pt x="1949363" y="739017"/>
                  <a:pt x="1944916" y="743402"/>
                  <a:pt x="1939580" y="743402"/>
                </a:cubicBezTo>
                <a:cubicBezTo>
                  <a:pt x="1934244" y="743402"/>
                  <a:pt x="1929859" y="739080"/>
                  <a:pt x="1929859" y="733678"/>
                </a:cubicBezTo>
                <a:cubicBezTo>
                  <a:pt x="1929859" y="728277"/>
                  <a:pt x="1934181" y="723892"/>
                  <a:pt x="1939580" y="723892"/>
                </a:cubicBezTo>
                <a:close/>
                <a:moveTo>
                  <a:pt x="2180788" y="723890"/>
                </a:moveTo>
                <a:cubicBezTo>
                  <a:pt x="2186189" y="723890"/>
                  <a:pt x="2190577" y="728338"/>
                  <a:pt x="2190577" y="733676"/>
                </a:cubicBezTo>
                <a:cubicBezTo>
                  <a:pt x="2190577" y="739015"/>
                  <a:pt x="2186128" y="743400"/>
                  <a:pt x="2180788" y="743400"/>
                </a:cubicBezTo>
                <a:cubicBezTo>
                  <a:pt x="2175475" y="743400"/>
                  <a:pt x="2171083" y="739078"/>
                  <a:pt x="2171083" y="733676"/>
                </a:cubicBezTo>
                <a:cubicBezTo>
                  <a:pt x="2171083" y="728274"/>
                  <a:pt x="2175412" y="723890"/>
                  <a:pt x="2180788" y="723890"/>
                </a:cubicBezTo>
                <a:close/>
                <a:moveTo>
                  <a:pt x="2422035" y="723888"/>
                </a:moveTo>
                <a:cubicBezTo>
                  <a:pt x="2427369" y="723888"/>
                  <a:pt x="2431752" y="728336"/>
                  <a:pt x="2431752" y="733673"/>
                </a:cubicBezTo>
                <a:cubicBezTo>
                  <a:pt x="2431752" y="739013"/>
                  <a:pt x="2427433" y="743398"/>
                  <a:pt x="2422035" y="743398"/>
                </a:cubicBezTo>
                <a:cubicBezTo>
                  <a:pt x="2416637" y="743398"/>
                  <a:pt x="2412255" y="739076"/>
                  <a:pt x="2412255" y="733673"/>
                </a:cubicBezTo>
                <a:cubicBezTo>
                  <a:pt x="2412255" y="728272"/>
                  <a:pt x="2416637" y="723888"/>
                  <a:pt x="2422035" y="723888"/>
                </a:cubicBezTo>
                <a:close/>
                <a:moveTo>
                  <a:pt x="2663272" y="723885"/>
                </a:moveTo>
                <a:cubicBezTo>
                  <a:pt x="2668609" y="723885"/>
                  <a:pt x="2672996" y="728333"/>
                  <a:pt x="2672996" y="733671"/>
                </a:cubicBezTo>
                <a:cubicBezTo>
                  <a:pt x="2672996" y="739010"/>
                  <a:pt x="2668674" y="743395"/>
                  <a:pt x="2663272" y="743395"/>
                </a:cubicBezTo>
                <a:cubicBezTo>
                  <a:pt x="2657874" y="743395"/>
                  <a:pt x="2653489" y="739073"/>
                  <a:pt x="2653489" y="733671"/>
                </a:cubicBezTo>
                <a:cubicBezTo>
                  <a:pt x="2653489" y="728269"/>
                  <a:pt x="2657874" y="723885"/>
                  <a:pt x="2663272" y="723885"/>
                </a:cubicBezTo>
                <a:close/>
                <a:moveTo>
                  <a:pt x="2904570" y="723883"/>
                </a:moveTo>
                <a:cubicBezTo>
                  <a:pt x="2909969" y="723883"/>
                  <a:pt x="2914353" y="728331"/>
                  <a:pt x="2914353" y="733669"/>
                </a:cubicBezTo>
                <a:cubicBezTo>
                  <a:pt x="2914353" y="739008"/>
                  <a:pt x="2909969" y="743393"/>
                  <a:pt x="2904570" y="743393"/>
                </a:cubicBezTo>
                <a:cubicBezTo>
                  <a:pt x="2899171" y="743393"/>
                  <a:pt x="2894788" y="739071"/>
                  <a:pt x="2894788" y="733669"/>
                </a:cubicBezTo>
                <a:cubicBezTo>
                  <a:pt x="2894788" y="728267"/>
                  <a:pt x="2899171" y="723883"/>
                  <a:pt x="2904570" y="723883"/>
                </a:cubicBezTo>
                <a:close/>
                <a:moveTo>
                  <a:pt x="3145749" y="723880"/>
                </a:moveTo>
                <a:cubicBezTo>
                  <a:pt x="3151148" y="723880"/>
                  <a:pt x="3155531" y="728329"/>
                  <a:pt x="3155531" y="733666"/>
                </a:cubicBezTo>
                <a:cubicBezTo>
                  <a:pt x="3155531" y="739005"/>
                  <a:pt x="3151084" y="743391"/>
                  <a:pt x="3145749" y="743391"/>
                </a:cubicBezTo>
                <a:cubicBezTo>
                  <a:pt x="3140414" y="743391"/>
                  <a:pt x="3136030" y="739068"/>
                  <a:pt x="3136030" y="733666"/>
                </a:cubicBezTo>
                <a:cubicBezTo>
                  <a:pt x="3136030" y="728265"/>
                  <a:pt x="3140350" y="723880"/>
                  <a:pt x="3145749" y="723880"/>
                </a:cubicBezTo>
                <a:close/>
                <a:moveTo>
                  <a:pt x="3386957" y="723878"/>
                </a:moveTo>
                <a:cubicBezTo>
                  <a:pt x="3392357" y="723878"/>
                  <a:pt x="3396742" y="728326"/>
                  <a:pt x="3396742" y="733664"/>
                </a:cubicBezTo>
                <a:cubicBezTo>
                  <a:pt x="3396742" y="739003"/>
                  <a:pt x="3392294" y="743388"/>
                  <a:pt x="3386957" y="743388"/>
                </a:cubicBezTo>
                <a:cubicBezTo>
                  <a:pt x="3381619" y="743388"/>
                  <a:pt x="3377235" y="739066"/>
                  <a:pt x="3377235" y="733664"/>
                </a:cubicBezTo>
                <a:cubicBezTo>
                  <a:pt x="3377235" y="728262"/>
                  <a:pt x="3381555" y="723878"/>
                  <a:pt x="3386957" y="723878"/>
                </a:cubicBezTo>
                <a:close/>
                <a:moveTo>
                  <a:pt x="3628211" y="723875"/>
                </a:moveTo>
                <a:cubicBezTo>
                  <a:pt x="3633528" y="723875"/>
                  <a:pt x="3637930" y="728324"/>
                  <a:pt x="3637930" y="733662"/>
                </a:cubicBezTo>
                <a:cubicBezTo>
                  <a:pt x="3637930" y="739001"/>
                  <a:pt x="3633592" y="743386"/>
                  <a:pt x="3628211" y="743386"/>
                </a:cubicBezTo>
                <a:cubicBezTo>
                  <a:pt x="3622813" y="743386"/>
                  <a:pt x="3618428" y="739064"/>
                  <a:pt x="3618428" y="733662"/>
                </a:cubicBezTo>
                <a:cubicBezTo>
                  <a:pt x="3618428" y="728260"/>
                  <a:pt x="3622813" y="723875"/>
                  <a:pt x="3628211" y="723875"/>
                </a:cubicBezTo>
                <a:close/>
                <a:moveTo>
                  <a:pt x="3869427" y="723873"/>
                </a:moveTo>
                <a:cubicBezTo>
                  <a:pt x="3874761" y="723873"/>
                  <a:pt x="3879147" y="728322"/>
                  <a:pt x="3879147" y="733659"/>
                </a:cubicBezTo>
                <a:cubicBezTo>
                  <a:pt x="3879147" y="738998"/>
                  <a:pt x="3874826" y="743383"/>
                  <a:pt x="3869427" y="743383"/>
                </a:cubicBezTo>
                <a:cubicBezTo>
                  <a:pt x="3864029" y="743383"/>
                  <a:pt x="3859645" y="739061"/>
                  <a:pt x="3859645" y="733659"/>
                </a:cubicBezTo>
                <a:cubicBezTo>
                  <a:pt x="3859645" y="728258"/>
                  <a:pt x="3864029" y="723873"/>
                  <a:pt x="3869427" y="723873"/>
                </a:cubicBezTo>
                <a:close/>
                <a:moveTo>
                  <a:pt x="4110581" y="723871"/>
                </a:moveTo>
                <a:cubicBezTo>
                  <a:pt x="4115984" y="723871"/>
                  <a:pt x="4120362" y="728319"/>
                  <a:pt x="4120362" y="733657"/>
                </a:cubicBezTo>
                <a:cubicBezTo>
                  <a:pt x="4120362" y="738996"/>
                  <a:pt x="4115984" y="743381"/>
                  <a:pt x="4110581" y="743381"/>
                </a:cubicBezTo>
                <a:cubicBezTo>
                  <a:pt x="4105180" y="743381"/>
                  <a:pt x="4100797" y="739059"/>
                  <a:pt x="4100797" y="733657"/>
                </a:cubicBezTo>
                <a:cubicBezTo>
                  <a:pt x="4100797" y="728255"/>
                  <a:pt x="4105180" y="723871"/>
                  <a:pt x="4110581" y="723871"/>
                </a:cubicBezTo>
                <a:close/>
                <a:moveTo>
                  <a:pt x="4351806" y="723868"/>
                </a:moveTo>
                <a:cubicBezTo>
                  <a:pt x="4357195" y="723868"/>
                  <a:pt x="4361580" y="728317"/>
                  <a:pt x="4361580" y="733654"/>
                </a:cubicBezTo>
                <a:cubicBezTo>
                  <a:pt x="4361580" y="738993"/>
                  <a:pt x="4357195" y="743379"/>
                  <a:pt x="4351806" y="743379"/>
                </a:cubicBezTo>
                <a:cubicBezTo>
                  <a:pt x="4346397" y="743379"/>
                  <a:pt x="4342006" y="739056"/>
                  <a:pt x="4342006" y="733654"/>
                </a:cubicBezTo>
                <a:cubicBezTo>
                  <a:pt x="4342006" y="728253"/>
                  <a:pt x="4346397" y="723868"/>
                  <a:pt x="4351806" y="723868"/>
                </a:cubicBezTo>
                <a:close/>
                <a:moveTo>
                  <a:pt x="4593017" y="723866"/>
                </a:moveTo>
                <a:cubicBezTo>
                  <a:pt x="4598413" y="723866"/>
                  <a:pt x="4602795" y="728314"/>
                  <a:pt x="4602795" y="733652"/>
                </a:cubicBezTo>
                <a:cubicBezTo>
                  <a:pt x="4602795" y="738991"/>
                  <a:pt x="4598350" y="743376"/>
                  <a:pt x="4593017" y="743376"/>
                </a:cubicBezTo>
                <a:cubicBezTo>
                  <a:pt x="4587686" y="743376"/>
                  <a:pt x="4583304" y="739054"/>
                  <a:pt x="4583304" y="733652"/>
                </a:cubicBezTo>
                <a:cubicBezTo>
                  <a:pt x="4583304" y="728250"/>
                  <a:pt x="4587622" y="723866"/>
                  <a:pt x="4593017" y="723866"/>
                </a:cubicBezTo>
                <a:close/>
                <a:moveTo>
                  <a:pt x="4834252" y="723863"/>
                </a:moveTo>
                <a:cubicBezTo>
                  <a:pt x="4839658" y="723863"/>
                  <a:pt x="4844038" y="728312"/>
                  <a:pt x="4844038" y="733650"/>
                </a:cubicBezTo>
                <a:cubicBezTo>
                  <a:pt x="4844038" y="738989"/>
                  <a:pt x="4839595" y="743374"/>
                  <a:pt x="4834252" y="743374"/>
                </a:cubicBezTo>
                <a:cubicBezTo>
                  <a:pt x="4828915" y="743374"/>
                  <a:pt x="4824532" y="739052"/>
                  <a:pt x="4824532" y="733650"/>
                </a:cubicBezTo>
                <a:cubicBezTo>
                  <a:pt x="4824532" y="728248"/>
                  <a:pt x="4828851" y="723863"/>
                  <a:pt x="4834252" y="723863"/>
                </a:cubicBezTo>
                <a:close/>
                <a:moveTo>
                  <a:pt x="5075485" y="723861"/>
                </a:moveTo>
                <a:cubicBezTo>
                  <a:pt x="5080819" y="723861"/>
                  <a:pt x="5085201" y="728310"/>
                  <a:pt x="5085201" y="733647"/>
                </a:cubicBezTo>
                <a:cubicBezTo>
                  <a:pt x="5085201" y="738986"/>
                  <a:pt x="5080882" y="743371"/>
                  <a:pt x="5075485" y="743371"/>
                </a:cubicBezTo>
                <a:cubicBezTo>
                  <a:pt x="5070086" y="743371"/>
                  <a:pt x="5065704" y="739049"/>
                  <a:pt x="5065704" y="733647"/>
                </a:cubicBezTo>
                <a:cubicBezTo>
                  <a:pt x="5065704" y="728246"/>
                  <a:pt x="5070086" y="723861"/>
                  <a:pt x="5075485" y="723861"/>
                </a:cubicBezTo>
                <a:close/>
                <a:moveTo>
                  <a:pt x="5316710" y="723858"/>
                </a:moveTo>
                <a:cubicBezTo>
                  <a:pt x="5322044" y="723858"/>
                  <a:pt x="5326429" y="728307"/>
                  <a:pt x="5326429" y="733645"/>
                </a:cubicBezTo>
                <a:cubicBezTo>
                  <a:pt x="5326429" y="738984"/>
                  <a:pt x="5322105" y="743369"/>
                  <a:pt x="5316710" y="743369"/>
                </a:cubicBezTo>
                <a:cubicBezTo>
                  <a:pt x="5311314" y="743369"/>
                  <a:pt x="5306924" y="739047"/>
                  <a:pt x="5306924" y="733645"/>
                </a:cubicBezTo>
                <a:cubicBezTo>
                  <a:pt x="5306924" y="728243"/>
                  <a:pt x="5311314" y="723858"/>
                  <a:pt x="5316710" y="723858"/>
                </a:cubicBezTo>
                <a:close/>
                <a:moveTo>
                  <a:pt x="5557991" y="723856"/>
                </a:moveTo>
                <a:cubicBezTo>
                  <a:pt x="5563391" y="723856"/>
                  <a:pt x="5567774" y="728305"/>
                  <a:pt x="5567774" y="733642"/>
                </a:cubicBezTo>
                <a:cubicBezTo>
                  <a:pt x="5567774" y="738982"/>
                  <a:pt x="5563391" y="743367"/>
                  <a:pt x="5557991" y="743367"/>
                </a:cubicBezTo>
                <a:cubicBezTo>
                  <a:pt x="5552591" y="743367"/>
                  <a:pt x="5548208" y="739045"/>
                  <a:pt x="5548208" y="733642"/>
                </a:cubicBezTo>
                <a:cubicBezTo>
                  <a:pt x="5548208" y="728241"/>
                  <a:pt x="5552591" y="723856"/>
                  <a:pt x="5557991" y="723856"/>
                </a:cubicBezTo>
                <a:close/>
                <a:moveTo>
                  <a:pt x="5799205" y="723854"/>
                </a:moveTo>
                <a:cubicBezTo>
                  <a:pt x="5804606" y="723854"/>
                  <a:pt x="5808989" y="728302"/>
                  <a:pt x="5808989" y="733640"/>
                </a:cubicBezTo>
                <a:cubicBezTo>
                  <a:pt x="5808989" y="738979"/>
                  <a:pt x="5804542" y="743364"/>
                  <a:pt x="5799205" y="743364"/>
                </a:cubicBezTo>
                <a:cubicBezTo>
                  <a:pt x="5793870" y="743364"/>
                  <a:pt x="5789486" y="739042"/>
                  <a:pt x="5789486" y="733640"/>
                </a:cubicBezTo>
                <a:cubicBezTo>
                  <a:pt x="5789486" y="728238"/>
                  <a:pt x="5793806" y="723854"/>
                  <a:pt x="5799205" y="723854"/>
                </a:cubicBezTo>
                <a:close/>
                <a:moveTo>
                  <a:pt x="6040432" y="723851"/>
                </a:moveTo>
                <a:cubicBezTo>
                  <a:pt x="6045832" y="723851"/>
                  <a:pt x="6050216" y="728300"/>
                  <a:pt x="6050216" y="733638"/>
                </a:cubicBezTo>
                <a:cubicBezTo>
                  <a:pt x="6050216" y="738977"/>
                  <a:pt x="6045769" y="743362"/>
                  <a:pt x="6040432" y="743362"/>
                </a:cubicBezTo>
                <a:cubicBezTo>
                  <a:pt x="6035095" y="743362"/>
                  <a:pt x="6030712" y="739040"/>
                  <a:pt x="6030712" y="733638"/>
                </a:cubicBezTo>
                <a:cubicBezTo>
                  <a:pt x="6030712" y="728236"/>
                  <a:pt x="6035032" y="723851"/>
                  <a:pt x="6040432" y="723851"/>
                </a:cubicBezTo>
                <a:close/>
                <a:moveTo>
                  <a:pt x="6281661" y="723849"/>
                </a:moveTo>
                <a:cubicBezTo>
                  <a:pt x="6286997" y="723849"/>
                  <a:pt x="6291381" y="728298"/>
                  <a:pt x="6291381" y="733635"/>
                </a:cubicBezTo>
                <a:cubicBezTo>
                  <a:pt x="6291381" y="738974"/>
                  <a:pt x="6287061" y="743359"/>
                  <a:pt x="6281661" y="743359"/>
                </a:cubicBezTo>
                <a:cubicBezTo>
                  <a:pt x="6276261" y="743359"/>
                  <a:pt x="6271877" y="739037"/>
                  <a:pt x="6271877" y="733635"/>
                </a:cubicBezTo>
                <a:cubicBezTo>
                  <a:pt x="6271877" y="728234"/>
                  <a:pt x="6276261" y="723849"/>
                  <a:pt x="6281661" y="723849"/>
                </a:cubicBezTo>
                <a:close/>
                <a:moveTo>
                  <a:pt x="6522889" y="723846"/>
                </a:moveTo>
                <a:cubicBezTo>
                  <a:pt x="6528225" y="723846"/>
                  <a:pt x="6532610" y="728295"/>
                  <a:pt x="6532610" y="733633"/>
                </a:cubicBezTo>
                <a:cubicBezTo>
                  <a:pt x="6532610" y="738972"/>
                  <a:pt x="6528289" y="743357"/>
                  <a:pt x="6522889" y="743357"/>
                </a:cubicBezTo>
                <a:cubicBezTo>
                  <a:pt x="6517489" y="743357"/>
                  <a:pt x="6513105" y="739035"/>
                  <a:pt x="6513105" y="733633"/>
                </a:cubicBezTo>
                <a:cubicBezTo>
                  <a:pt x="6513105" y="728231"/>
                  <a:pt x="6517489" y="723846"/>
                  <a:pt x="6522889" y="723846"/>
                </a:cubicBezTo>
                <a:close/>
                <a:moveTo>
                  <a:pt x="6764118" y="723844"/>
                </a:moveTo>
                <a:cubicBezTo>
                  <a:pt x="6769518" y="723844"/>
                  <a:pt x="6773902" y="728293"/>
                  <a:pt x="6773902" y="733630"/>
                </a:cubicBezTo>
                <a:cubicBezTo>
                  <a:pt x="6773902" y="738970"/>
                  <a:pt x="6769518" y="743355"/>
                  <a:pt x="6764118" y="743355"/>
                </a:cubicBezTo>
                <a:cubicBezTo>
                  <a:pt x="6758718" y="743355"/>
                  <a:pt x="6754335" y="739033"/>
                  <a:pt x="6754335" y="733630"/>
                </a:cubicBezTo>
                <a:cubicBezTo>
                  <a:pt x="6754335" y="728229"/>
                  <a:pt x="6758718" y="723844"/>
                  <a:pt x="6764118" y="723844"/>
                </a:cubicBezTo>
                <a:close/>
                <a:moveTo>
                  <a:pt x="7005346" y="723841"/>
                </a:moveTo>
                <a:cubicBezTo>
                  <a:pt x="7010746" y="723841"/>
                  <a:pt x="7015130" y="728291"/>
                  <a:pt x="7015130" y="733628"/>
                </a:cubicBezTo>
                <a:cubicBezTo>
                  <a:pt x="7015130" y="738967"/>
                  <a:pt x="7010683" y="743352"/>
                  <a:pt x="7005346" y="743352"/>
                </a:cubicBezTo>
                <a:cubicBezTo>
                  <a:pt x="7000009" y="743352"/>
                  <a:pt x="6995626" y="739030"/>
                  <a:pt x="6995626" y="733628"/>
                </a:cubicBezTo>
                <a:cubicBezTo>
                  <a:pt x="6995626" y="728226"/>
                  <a:pt x="6999946" y="723841"/>
                  <a:pt x="7005346" y="723841"/>
                </a:cubicBezTo>
                <a:close/>
                <a:moveTo>
                  <a:pt x="7246575" y="723839"/>
                </a:moveTo>
                <a:cubicBezTo>
                  <a:pt x="7251975" y="723839"/>
                  <a:pt x="7256359" y="728288"/>
                  <a:pt x="7256359" y="733626"/>
                </a:cubicBezTo>
                <a:cubicBezTo>
                  <a:pt x="7256359" y="738965"/>
                  <a:pt x="7251912" y="743350"/>
                  <a:pt x="7246575" y="743350"/>
                </a:cubicBezTo>
                <a:cubicBezTo>
                  <a:pt x="7241238" y="743350"/>
                  <a:pt x="7236855" y="739028"/>
                  <a:pt x="7236855" y="733626"/>
                </a:cubicBezTo>
                <a:cubicBezTo>
                  <a:pt x="7236855" y="728224"/>
                  <a:pt x="7241175" y="723839"/>
                  <a:pt x="7246575" y="723839"/>
                </a:cubicBezTo>
                <a:close/>
                <a:moveTo>
                  <a:pt x="7487803" y="723837"/>
                </a:moveTo>
                <a:cubicBezTo>
                  <a:pt x="7493139" y="723837"/>
                  <a:pt x="7497524" y="728286"/>
                  <a:pt x="7497524" y="733623"/>
                </a:cubicBezTo>
                <a:cubicBezTo>
                  <a:pt x="7497524" y="738963"/>
                  <a:pt x="7493203" y="743348"/>
                  <a:pt x="7487803" y="743348"/>
                </a:cubicBezTo>
                <a:cubicBezTo>
                  <a:pt x="7482403" y="743348"/>
                  <a:pt x="7478019" y="739025"/>
                  <a:pt x="7478019" y="733623"/>
                </a:cubicBezTo>
                <a:cubicBezTo>
                  <a:pt x="7478019" y="728222"/>
                  <a:pt x="7482403" y="723837"/>
                  <a:pt x="7487803" y="723837"/>
                </a:cubicBezTo>
                <a:close/>
                <a:moveTo>
                  <a:pt x="7729032" y="723834"/>
                </a:moveTo>
                <a:cubicBezTo>
                  <a:pt x="7734369" y="723834"/>
                  <a:pt x="7738753" y="728283"/>
                  <a:pt x="7738753" y="733621"/>
                </a:cubicBezTo>
                <a:cubicBezTo>
                  <a:pt x="7738753" y="738960"/>
                  <a:pt x="7734432" y="743345"/>
                  <a:pt x="7729032" y="743345"/>
                </a:cubicBezTo>
                <a:cubicBezTo>
                  <a:pt x="7723632" y="743345"/>
                  <a:pt x="7719249" y="739023"/>
                  <a:pt x="7719249" y="733621"/>
                </a:cubicBezTo>
                <a:cubicBezTo>
                  <a:pt x="7719249" y="728219"/>
                  <a:pt x="7723632" y="723834"/>
                  <a:pt x="7729032" y="723834"/>
                </a:cubicBezTo>
                <a:close/>
                <a:moveTo>
                  <a:pt x="7970260" y="723832"/>
                </a:moveTo>
                <a:cubicBezTo>
                  <a:pt x="7975661" y="723832"/>
                  <a:pt x="7980044" y="728281"/>
                  <a:pt x="7980044" y="733619"/>
                </a:cubicBezTo>
                <a:cubicBezTo>
                  <a:pt x="7980044" y="738958"/>
                  <a:pt x="7975661" y="743343"/>
                  <a:pt x="7970260" y="743343"/>
                </a:cubicBezTo>
                <a:cubicBezTo>
                  <a:pt x="7964860" y="743343"/>
                  <a:pt x="7960477" y="739021"/>
                  <a:pt x="7960477" y="733619"/>
                </a:cubicBezTo>
                <a:cubicBezTo>
                  <a:pt x="7960477" y="728217"/>
                  <a:pt x="7964860" y="723832"/>
                  <a:pt x="7970260" y="723832"/>
                </a:cubicBezTo>
                <a:close/>
                <a:moveTo>
                  <a:pt x="8211553" y="723829"/>
                </a:moveTo>
                <a:cubicBezTo>
                  <a:pt x="8216889" y="723829"/>
                  <a:pt x="8221273" y="728278"/>
                  <a:pt x="8221273" y="733616"/>
                </a:cubicBezTo>
                <a:cubicBezTo>
                  <a:pt x="8221273" y="738955"/>
                  <a:pt x="8216953" y="743340"/>
                  <a:pt x="8211553" y="743340"/>
                </a:cubicBezTo>
                <a:cubicBezTo>
                  <a:pt x="8206152" y="743340"/>
                  <a:pt x="8201769" y="739018"/>
                  <a:pt x="8201769" y="733616"/>
                </a:cubicBezTo>
                <a:cubicBezTo>
                  <a:pt x="8201769" y="728215"/>
                  <a:pt x="8206152" y="723829"/>
                  <a:pt x="8211553" y="723829"/>
                </a:cubicBezTo>
                <a:close/>
                <a:moveTo>
                  <a:pt x="8452781" y="723827"/>
                </a:moveTo>
                <a:cubicBezTo>
                  <a:pt x="8458181" y="723827"/>
                  <a:pt x="8462566" y="728276"/>
                  <a:pt x="8462566" y="733614"/>
                </a:cubicBezTo>
                <a:cubicBezTo>
                  <a:pt x="8462566" y="738953"/>
                  <a:pt x="8458118" y="743338"/>
                  <a:pt x="8452781" y="743338"/>
                </a:cubicBezTo>
                <a:cubicBezTo>
                  <a:pt x="8447445" y="743338"/>
                  <a:pt x="8443061" y="739016"/>
                  <a:pt x="8443061" y="733614"/>
                </a:cubicBezTo>
                <a:cubicBezTo>
                  <a:pt x="8443061" y="728212"/>
                  <a:pt x="8447381" y="723827"/>
                  <a:pt x="8452781" y="723827"/>
                </a:cubicBezTo>
                <a:close/>
                <a:moveTo>
                  <a:pt x="8694009" y="723825"/>
                </a:moveTo>
                <a:cubicBezTo>
                  <a:pt x="8699346" y="723825"/>
                  <a:pt x="8703730" y="728274"/>
                  <a:pt x="8703730" y="733611"/>
                </a:cubicBezTo>
                <a:cubicBezTo>
                  <a:pt x="8703730" y="738951"/>
                  <a:pt x="8699346" y="743336"/>
                  <a:pt x="8694009" y="743336"/>
                </a:cubicBezTo>
                <a:cubicBezTo>
                  <a:pt x="8688673" y="743336"/>
                  <a:pt x="8684289" y="739014"/>
                  <a:pt x="8684289" y="733611"/>
                </a:cubicBezTo>
                <a:cubicBezTo>
                  <a:pt x="8684289" y="728210"/>
                  <a:pt x="8688609" y="723825"/>
                  <a:pt x="8694009" y="723825"/>
                </a:cubicBezTo>
                <a:close/>
                <a:moveTo>
                  <a:pt x="8935237" y="723822"/>
                </a:moveTo>
                <a:cubicBezTo>
                  <a:pt x="8940574" y="723822"/>
                  <a:pt x="8944958" y="728271"/>
                  <a:pt x="8944958" y="733609"/>
                </a:cubicBezTo>
                <a:cubicBezTo>
                  <a:pt x="8944958" y="738948"/>
                  <a:pt x="8940638" y="743333"/>
                  <a:pt x="8935237" y="743333"/>
                </a:cubicBezTo>
                <a:cubicBezTo>
                  <a:pt x="8929837" y="743333"/>
                  <a:pt x="8925454" y="739011"/>
                  <a:pt x="8925454" y="733609"/>
                </a:cubicBezTo>
                <a:cubicBezTo>
                  <a:pt x="8925454" y="728207"/>
                  <a:pt x="8929837" y="723822"/>
                  <a:pt x="8935237" y="723822"/>
                </a:cubicBezTo>
                <a:close/>
                <a:moveTo>
                  <a:pt x="9176467" y="723820"/>
                </a:moveTo>
                <a:cubicBezTo>
                  <a:pt x="9181803" y="723820"/>
                  <a:pt x="9186187" y="728269"/>
                  <a:pt x="9186187" y="733607"/>
                </a:cubicBezTo>
                <a:cubicBezTo>
                  <a:pt x="9186187" y="738946"/>
                  <a:pt x="9181867" y="743331"/>
                  <a:pt x="9176467" y="743331"/>
                </a:cubicBezTo>
                <a:cubicBezTo>
                  <a:pt x="9171066" y="743331"/>
                  <a:pt x="9166683" y="739009"/>
                  <a:pt x="9166683" y="733607"/>
                </a:cubicBezTo>
                <a:cubicBezTo>
                  <a:pt x="9166683" y="728205"/>
                  <a:pt x="9171066" y="723820"/>
                  <a:pt x="9176467" y="723820"/>
                </a:cubicBezTo>
                <a:close/>
                <a:moveTo>
                  <a:pt x="9417695" y="723817"/>
                </a:moveTo>
                <a:cubicBezTo>
                  <a:pt x="9423031" y="723817"/>
                  <a:pt x="9427416" y="728266"/>
                  <a:pt x="9427416" y="733604"/>
                </a:cubicBezTo>
                <a:cubicBezTo>
                  <a:pt x="9427416" y="738943"/>
                  <a:pt x="9423095" y="743328"/>
                  <a:pt x="9417695" y="743328"/>
                </a:cubicBezTo>
                <a:cubicBezTo>
                  <a:pt x="9412295" y="743328"/>
                  <a:pt x="9407911" y="739006"/>
                  <a:pt x="9407911" y="733604"/>
                </a:cubicBezTo>
                <a:cubicBezTo>
                  <a:pt x="9407911" y="728202"/>
                  <a:pt x="9412295" y="723817"/>
                  <a:pt x="9417695" y="723817"/>
                </a:cubicBezTo>
                <a:close/>
                <a:moveTo>
                  <a:pt x="9649203" y="482686"/>
                </a:moveTo>
                <a:cubicBezTo>
                  <a:pt x="9654540" y="482686"/>
                  <a:pt x="9658923" y="487008"/>
                  <a:pt x="9658923" y="492410"/>
                </a:cubicBezTo>
                <a:cubicBezTo>
                  <a:pt x="9658923" y="497812"/>
                  <a:pt x="9654540" y="502197"/>
                  <a:pt x="9649203" y="502197"/>
                </a:cubicBezTo>
                <a:cubicBezTo>
                  <a:pt x="9643866" y="502197"/>
                  <a:pt x="9639483" y="497748"/>
                  <a:pt x="9639483" y="492410"/>
                </a:cubicBezTo>
                <a:cubicBezTo>
                  <a:pt x="9639483" y="487071"/>
                  <a:pt x="9643803" y="482686"/>
                  <a:pt x="9649203" y="482686"/>
                </a:cubicBezTo>
                <a:close/>
                <a:moveTo>
                  <a:pt x="9890432" y="482684"/>
                </a:moveTo>
                <a:cubicBezTo>
                  <a:pt x="9895768" y="482684"/>
                  <a:pt x="9900152" y="487006"/>
                  <a:pt x="9900152" y="492408"/>
                </a:cubicBezTo>
                <a:cubicBezTo>
                  <a:pt x="9900152" y="497810"/>
                  <a:pt x="9895832" y="502195"/>
                  <a:pt x="9890432" y="502195"/>
                </a:cubicBezTo>
                <a:cubicBezTo>
                  <a:pt x="9885031" y="502195"/>
                  <a:pt x="9880648" y="497745"/>
                  <a:pt x="9880648" y="492408"/>
                </a:cubicBezTo>
                <a:cubicBezTo>
                  <a:pt x="9880648" y="487069"/>
                  <a:pt x="9885031" y="482684"/>
                  <a:pt x="9890432" y="482684"/>
                </a:cubicBezTo>
                <a:close/>
                <a:moveTo>
                  <a:pt x="10131660" y="482681"/>
                </a:moveTo>
                <a:cubicBezTo>
                  <a:pt x="10137060" y="482681"/>
                  <a:pt x="10141444" y="487003"/>
                  <a:pt x="10141444" y="492405"/>
                </a:cubicBezTo>
                <a:cubicBezTo>
                  <a:pt x="10141444" y="497807"/>
                  <a:pt x="10136997" y="502192"/>
                  <a:pt x="10131660" y="502192"/>
                </a:cubicBezTo>
                <a:cubicBezTo>
                  <a:pt x="10126323" y="502192"/>
                  <a:pt x="10121940" y="497743"/>
                  <a:pt x="10121940" y="492405"/>
                </a:cubicBezTo>
                <a:cubicBezTo>
                  <a:pt x="10121940" y="487066"/>
                  <a:pt x="10126260" y="482681"/>
                  <a:pt x="10131660" y="482681"/>
                </a:cubicBezTo>
                <a:close/>
                <a:moveTo>
                  <a:pt x="10372888" y="482679"/>
                </a:moveTo>
                <a:cubicBezTo>
                  <a:pt x="10378288" y="482679"/>
                  <a:pt x="10382673" y="487001"/>
                  <a:pt x="10382673" y="492403"/>
                </a:cubicBezTo>
                <a:cubicBezTo>
                  <a:pt x="10382673" y="497805"/>
                  <a:pt x="10378225" y="502190"/>
                  <a:pt x="10372888" y="502190"/>
                </a:cubicBezTo>
                <a:cubicBezTo>
                  <a:pt x="10367552" y="502190"/>
                  <a:pt x="10363168" y="497741"/>
                  <a:pt x="10363168" y="492403"/>
                </a:cubicBezTo>
                <a:cubicBezTo>
                  <a:pt x="10363168" y="487064"/>
                  <a:pt x="10367488" y="482679"/>
                  <a:pt x="10372888" y="482679"/>
                </a:cubicBezTo>
                <a:close/>
                <a:moveTo>
                  <a:pt x="10614116" y="482676"/>
                </a:moveTo>
                <a:cubicBezTo>
                  <a:pt x="10619516" y="482676"/>
                  <a:pt x="10623901" y="486998"/>
                  <a:pt x="10623901" y="492400"/>
                </a:cubicBezTo>
                <a:cubicBezTo>
                  <a:pt x="10623901" y="497802"/>
                  <a:pt x="10619454" y="502187"/>
                  <a:pt x="10614116" y="502187"/>
                </a:cubicBezTo>
                <a:cubicBezTo>
                  <a:pt x="10608780" y="502187"/>
                  <a:pt x="10604396" y="497738"/>
                  <a:pt x="10604396" y="492400"/>
                </a:cubicBezTo>
                <a:cubicBezTo>
                  <a:pt x="10604396" y="487061"/>
                  <a:pt x="10608716" y="482676"/>
                  <a:pt x="10614116" y="482676"/>
                </a:cubicBezTo>
                <a:close/>
                <a:moveTo>
                  <a:pt x="10855345" y="482674"/>
                </a:moveTo>
                <a:cubicBezTo>
                  <a:pt x="10860682" y="482674"/>
                  <a:pt x="10865065" y="486996"/>
                  <a:pt x="10865065" y="492398"/>
                </a:cubicBezTo>
                <a:cubicBezTo>
                  <a:pt x="10865065" y="497800"/>
                  <a:pt x="10860682" y="502185"/>
                  <a:pt x="10855345" y="502185"/>
                </a:cubicBezTo>
                <a:cubicBezTo>
                  <a:pt x="10850008" y="502185"/>
                  <a:pt x="10845625" y="497736"/>
                  <a:pt x="10845625" y="492398"/>
                </a:cubicBezTo>
                <a:cubicBezTo>
                  <a:pt x="10845625" y="487059"/>
                  <a:pt x="10849945" y="482674"/>
                  <a:pt x="10855345" y="482674"/>
                </a:cubicBezTo>
                <a:close/>
                <a:moveTo>
                  <a:pt x="11096574" y="482671"/>
                </a:moveTo>
                <a:cubicBezTo>
                  <a:pt x="11101910" y="482671"/>
                  <a:pt x="11106294" y="486993"/>
                  <a:pt x="11106294" y="492395"/>
                </a:cubicBezTo>
                <a:cubicBezTo>
                  <a:pt x="11106294" y="497797"/>
                  <a:pt x="11101974" y="502182"/>
                  <a:pt x="11096574" y="502182"/>
                </a:cubicBezTo>
                <a:cubicBezTo>
                  <a:pt x="11091174" y="502182"/>
                  <a:pt x="11086790" y="497733"/>
                  <a:pt x="11086790" y="492395"/>
                </a:cubicBezTo>
                <a:cubicBezTo>
                  <a:pt x="11086790" y="487056"/>
                  <a:pt x="11091174" y="482671"/>
                  <a:pt x="11096574" y="482671"/>
                </a:cubicBezTo>
                <a:close/>
                <a:moveTo>
                  <a:pt x="11337802" y="482669"/>
                </a:moveTo>
                <a:cubicBezTo>
                  <a:pt x="11343202" y="482669"/>
                  <a:pt x="11347587" y="486991"/>
                  <a:pt x="11347587" y="492393"/>
                </a:cubicBezTo>
                <a:cubicBezTo>
                  <a:pt x="11347587" y="497795"/>
                  <a:pt x="11343139" y="502180"/>
                  <a:pt x="11337802" y="502180"/>
                </a:cubicBezTo>
                <a:cubicBezTo>
                  <a:pt x="11332466" y="502180"/>
                  <a:pt x="11328082" y="497731"/>
                  <a:pt x="11328082" y="492393"/>
                </a:cubicBezTo>
                <a:cubicBezTo>
                  <a:pt x="11328082" y="487054"/>
                  <a:pt x="11332402" y="482669"/>
                  <a:pt x="11337802" y="482669"/>
                </a:cubicBezTo>
                <a:close/>
                <a:moveTo>
                  <a:pt x="11579030" y="482666"/>
                </a:moveTo>
                <a:cubicBezTo>
                  <a:pt x="11584430" y="482666"/>
                  <a:pt x="11588815" y="486988"/>
                  <a:pt x="11588815" y="492391"/>
                </a:cubicBezTo>
                <a:cubicBezTo>
                  <a:pt x="11588815" y="497792"/>
                  <a:pt x="11584367" y="502177"/>
                  <a:pt x="11579030" y="502177"/>
                </a:cubicBezTo>
                <a:cubicBezTo>
                  <a:pt x="11573694" y="502177"/>
                  <a:pt x="11569310" y="497728"/>
                  <a:pt x="11569310" y="492391"/>
                </a:cubicBezTo>
                <a:cubicBezTo>
                  <a:pt x="11569310" y="487051"/>
                  <a:pt x="11573630" y="482666"/>
                  <a:pt x="11579030" y="482666"/>
                </a:cubicBezTo>
                <a:close/>
                <a:moveTo>
                  <a:pt x="11820259" y="482664"/>
                </a:moveTo>
                <a:cubicBezTo>
                  <a:pt x="11825659" y="482664"/>
                  <a:pt x="11830043" y="486986"/>
                  <a:pt x="11830043" y="492388"/>
                </a:cubicBezTo>
                <a:cubicBezTo>
                  <a:pt x="11830043" y="497790"/>
                  <a:pt x="11825596" y="502175"/>
                  <a:pt x="11820259" y="502175"/>
                </a:cubicBezTo>
                <a:cubicBezTo>
                  <a:pt x="11814922" y="502175"/>
                  <a:pt x="11810539" y="497726"/>
                  <a:pt x="11810539" y="492388"/>
                </a:cubicBezTo>
                <a:cubicBezTo>
                  <a:pt x="11810539" y="487049"/>
                  <a:pt x="11814859" y="482664"/>
                  <a:pt x="11820259" y="482664"/>
                </a:cubicBezTo>
                <a:close/>
                <a:moveTo>
                  <a:pt x="9720" y="482662"/>
                </a:moveTo>
                <a:cubicBezTo>
                  <a:pt x="15120" y="482662"/>
                  <a:pt x="19504" y="486984"/>
                  <a:pt x="19504" y="492386"/>
                </a:cubicBezTo>
                <a:cubicBezTo>
                  <a:pt x="19504" y="497788"/>
                  <a:pt x="15057" y="502173"/>
                  <a:pt x="9720" y="502173"/>
                </a:cubicBezTo>
                <a:cubicBezTo>
                  <a:pt x="4384" y="502173"/>
                  <a:pt x="0" y="497723"/>
                  <a:pt x="0" y="492386"/>
                </a:cubicBezTo>
                <a:cubicBezTo>
                  <a:pt x="0" y="487047"/>
                  <a:pt x="4320" y="482662"/>
                  <a:pt x="9720" y="482662"/>
                </a:cubicBezTo>
                <a:close/>
                <a:moveTo>
                  <a:pt x="251003" y="482659"/>
                </a:moveTo>
                <a:cubicBezTo>
                  <a:pt x="256403" y="482659"/>
                  <a:pt x="260787" y="486981"/>
                  <a:pt x="260787" y="492383"/>
                </a:cubicBezTo>
                <a:cubicBezTo>
                  <a:pt x="260787" y="497785"/>
                  <a:pt x="256340" y="502170"/>
                  <a:pt x="251003" y="502170"/>
                </a:cubicBezTo>
                <a:cubicBezTo>
                  <a:pt x="245667" y="502170"/>
                  <a:pt x="241284" y="497721"/>
                  <a:pt x="241284" y="492383"/>
                </a:cubicBezTo>
                <a:cubicBezTo>
                  <a:pt x="241284" y="487044"/>
                  <a:pt x="245604" y="482659"/>
                  <a:pt x="251003" y="482659"/>
                </a:cubicBezTo>
                <a:close/>
                <a:moveTo>
                  <a:pt x="492223" y="482657"/>
                </a:moveTo>
                <a:cubicBezTo>
                  <a:pt x="497559" y="482657"/>
                  <a:pt x="501943" y="486979"/>
                  <a:pt x="501943" y="492381"/>
                </a:cubicBezTo>
                <a:cubicBezTo>
                  <a:pt x="501943" y="497783"/>
                  <a:pt x="497623" y="502168"/>
                  <a:pt x="492223" y="502168"/>
                </a:cubicBezTo>
                <a:cubicBezTo>
                  <a:pt x="486823" y="502168"/>
                  <a:pt x="482439" y="497719"/>
                  <a:pt x="482439" y="492381"/>
                </a:cubicBezTo>
                <a:cubicBezTo>
                  <a:pt x="482439" y="487042"/>
                  <a:pt x="486823" y="482657"/>
                  <a:pt x="492223" y="482657"/>
                </a:cubicBezTo>
                <a:close/>
                <a:moveTo>
                  <a:pt x="733444" y="482654"/>
                </a:moveTo>
                <a:cubicBezTo>
                  <a:pt x="738780" y="482654"/>
                  <a:pt x="743164" y="486976"/>
                  <a:pt x="743164" y="492378"/>
                </a:cubicBezTo>
                <a:cubicBezTo>
                  <a:pt x="743164" y="497780"/>
                  <a:pt x="738844" y="502165"/>
                  <a:pt x="733444" y="502165"/>
                </a:cubicBezTo>
                <a:cubicBezTo>
                  <a:pt x="728044" y="502165"/>
                  <a:pt x="723660" y="497716"/>
                  <a:pt x="723660" y="492378"/>
                </a:cubicBezTo>
                <a:cubicBezTo>
                  <a:pt x="723660" y="487039"/>
                  <a:pt x="728044" y="482654"/>
                  <a:pt x="733444" y="482654"/>
                </a:cubicBezTo>
                <a:close/>
                <a:moveTo>
                  <a:pt x="974664" y="482652"/>
                </a:moveTo>
                <a:cubicBezTo>
                  <a:pt x="980064" y="482652"/>
                  <a:pt x="984447" y="486974"/>
                  <a:pt x="984447" y="492376"/>
                </a:cubicBezTo>
                <a:cubicBezTo>
                  <a:pt x="984447" y="497778"/>
                  <a:pt x="980001" y="502163"/>
                  <a:pt x="974664" y="502163"/>
                </a:cubicBezTo>
                <a:cubicBezTo>
                  <a:pt x="969328" y="502163"/>
                  <a:pt x="964944" y="497714"/>
                  <a:pt x="964944" y="492376"/>
                </a:cubicBezTo>
                <a:cubicBezTo>
                  <a:pt x="964944" y="487037"/>
                  <a:pt x="969264" y="482652"/>
                  <a:pt x="974664" y="482652"/>
                </a:cubicBezTo>
                <a:close/>
                <a:moveTo>
                  <a:pt x="1215884" y="482649"/>
                </a:moveTo>
                <a:cubicBezTo>
                  <a:pt x="1221284" y="482649"/>
                  <a:pt x="1225668" y="486971"/>
                  <a:pt x="1225668" y="492373"/>
                </a:cubicBezTo>
                <a:cubicBezTo>
                  <a:pt x="1225668" y="497775"/>
                  <a:pt x="1221221" y="502160"/>
                  <a:pt x="1215884" y="502160"/>
                </a:cubicBezTo>
                <a:cubicBezTo>
                  <a:pt x="1210548" y="502160"/>
                  <a:pt x="1206164" y="497711"/>
                  <a:pt x="1206164" y="492373"/>
                </a:cubicBezTo>
                <a:cubicBezTo>
                  <a:pt x="1206164" y="487034"/>
                  <a:pt x="1210484" y="482649"/>
                  <a:pt x="1215884" y="482649"/>
                </a:cubicBezTo>
                <a:close/>
                <a:moveTo>
                  <a:pt x="1457105" y="482647"/>
                </a:moveTo>
                <a:cubicBezTo>
                  <a:pt x="1462441" y="482647"/>
                  <a:pt x="1466825" y="486969"/>
                  <a:pt x="1466825" y="492371"/>
                </a:cubicBezTo>
                <a:cubicBezTo>
                  <a:pt x="1466825" y="497773"/>
                  <a:pt x="1462505" y="502158"/>
                  <a:pt x="1457105" y="502158"/>
                </a:cubicBezTo>
                <a:cubicBezTo>
                  <a:pt x="1451705" y="502158"/>
                  <a:pt x="1447321" y="497709"/>
                  <a:pt x="1447321" y="492371"/>
                </a:cubicBezTo>
                <a:cubicBezTo>
                  <a:pt x="1447321" y="487032"/>
                  <a:pt x="1451705" y="482647"/>
                  <a:pt x="1457105" y="482647"/>
                </a:cubicBezTo>
                <a:close/>
                <a:moveTo>
                  <a:pt x="1698330" y="482644"/>
                </a:moveTo>
                <a:cubicBezTo>
                  <a:pt x="1703731" y="482644"/>
                  <a:pt x="1708116" y="486966"/>
                  <a:pt x="1708116" y="492369"/>
                </a:cubicBezTo>
                <a:cubicBezTo>
                  <a:pt x="1708116" y="497770"/>
                  <a:pt x="1703731" y="502155"/>
                  <a:pt x="1698330" y="502155"/>
                </a:cubicBezTo>
                <a:cubicBezTo>
                  <a:pt x="1692929" y="502155"/>
                  <a:pt x="1688545" y="497706"/>
                  <a:pt x="1688545" y="492369"/>
                </a:cubicBezTo>
                <a:cubicBezTo>
                  <a:pt x="1688545" y="487029"/>
                  <a:pt x="1692929" y="482644"/>
                  <a:pt x="1698330" y="482644"/>
                </a:cubicBezTo>
                <a:close/>
                <a:moveTo>
                  <a:pt x="1939580" y="482642"/>
                </a:moveTo>
                <a:cubicBezTo>
                  <a:pt x="1944978" y="482642"/>
                  <a:pt x="1949363" y="486964"/>
                  <a:pt x="1949363" y="492366"/>
                </a:cubicBezTo>
                <a:cubicBezTo>
                  <a:pt x="1949363" y="497768"/>
                  <a:pt x="1944916" y="502153"/>
                  <a:pt x="1939580" y="502153"/>
                </a:cubicBezTo>
                <a:cubicBezTo>
                  <a:pt x="1934244" y="502153"/>
                  <a:pt x="1929859" y="497704"/>
                  <a:pt x="1929859" y="492366"/>
                </a:cubicBezTo>
                <a:cubicBezTo>
                  <a:pt x="1929859" y="487027"/>
                  <a:pt x="1934181" y="482642"/>
                  <a:pt x="1939580" y="482642"/>
                </a:cubicBezTo>
                <a:close/>
                <a:moveTo>
                  <a:pt x="2180788" y="482640"/>
                </a:moveTo>
                <a:cubicBezTo>
                  <a:pt x="2186189" y="482640"/>
                  <a:pt x="2190577" y="486962"/>
                  <a:pt x="2190577" y="492364"/>
                </a:cubicBezTo>
                <a:cubicBezTo>
                  <a:pt x="2190577" y="497766"/>
                  <a:pt x="2186128" y="502151"/>
                  <a:pt x="2180788" y="502151"/>
                </a:cubicBezTo>
                <a:cubicBezTo>
                  <a:pt x="2175475" y="502151"/>
                  <a:pt x="2171083" y="497701"/>
                  <a:pt x="2171083" y="492364"/>
                </a:cubicBezTo>
                <a:cubicBezTo>
                  <a:pt x="2171083" y="487025"/>
                  <a:pt x="2175412" y="482640"/>
                  <a:pt x="2180788" y="482640"/>
                </a:cubicBezTo>
                <a:close/>
                <a:moveTo>
                  <a:pt x="2422035" y="482637"/>
                </a:moveTo>
                <a:cubicBezTo>
                  <a:pt x="2427369" y="482637"/>
                  <a:pt x="2431752" y="486959"/>
                  <a:pt x="2431752" y="492361"/>
                </a:cubicBezTo>
                <a:cubicBezTo>
                  <a:pt x="2431752" y="497763"/>
                  <a:pt x="2427433" y="502148"/>
                  <a:pt x="2422035" y="502148"/>
                </a:cubicBezTo>
                <a:cubicBezTo>
                  <a:pt x="2416637" y="502148"/>
                  <a:pt x="2412255" y="497699"/>
                  <a:pt x="2412255" y="492361"/>
                </a:cubicBezTo>
                <a:cubicBezTo>
                  <a:pt x="2412255" y="487022"/>
                  <a:pt x="2416637" y="482637"/>
                  <a:pt x="2422035" y="482637"/>
                </a:cubicBezTo>
                <a:close/>
                <a:moveTo>
                  <a:pt x="2663272" y="482635"/>
                </a:moveTo>
                <a:cubicBezTo>
                  <a:pt x="2668609" y="482635"/>
                  <a:pt x="2672996" y="486957"/>
                  <a:pt x="2672996" y="492359"/>
                </a:cubicBezTo>
                <a:cubicBezTo>
                  <a:pt x="2672996" y="497761"/>
                  <a:pt x="2668674" y="502146"/>
                  <a:pt x="2663272" y="502146"/>
                </a:cubicBezTo>
                <a:cubicBezTo>
                  <a:pt x="2657873" y="502146"/>
                  <a:pt x="2653489" y="497697"/>
                  <a:pt x="2653489" y="492359"/>
                </a:cubicBezTo>
                <a:cubicBezTo>
                  <a:pt x="2653489" y="487020"/>
                  <a:pt x="2657873" y="482635"/>
                  <a:pt x="2663272" y="482635"/>
                </a:cubicBezTo>
                <a:close/>
                <a:moveTo>
                  <a:pt x="2904570" y="482632"/>
                </a:moveTo>
                <a:cubicBezTo>
                  <a:pt x="2909969" y="482632"/>
                  <a:pt x="2914352" y="486954"/>
                  <a:pt x="2914352" y="492356"/>
                </a:cubicBezTo>
                <a:cubicBezTo>
                  <a:pt x="2914352" y="497758"/>
                  <a:pt x="2909969" y="502143"/>
                  <a:pt x="2904570" y="502143"/>
                </a:cubicBezTo>
                <a:cubicBezTo>
                  <a:pt x="2899171" y="502143"/>
                  <a:pt x="2894788" y="497694"/>
                  <a:pt x="2894788" y="492356"/>
                </a:cubicBezTo>
                <a:cubicBezTo>
                  <a:pt x="2894788" y="487017"/>
                  <a:pt x="2899171" y="482632"/>
                  <a:pt x="2904570" y="482632"/>
                </a:cubicBezTo>
                <a:close/>
                <a:moveTo>
                  <a:pt x="3145749" y="482630"/>
                </a:moveTo>
                <a:cubicBezTo>
                  <a:pt x="3151148" y="482630"/>
                  <a:pt x="3155531" y="486952"/>
                  <a:pt x="3155531" y="492354"/>
                </a:cubicBezTo>
                <a:cubicBezTo>
                  <a:pt x="3155531" y="497756"/>
                  <a:pt x="3151084" y="502141"/>
                  <a:pt x="3145749" y="502141"/>
                </a:cubicBezTo>
                <a:cubicBezTo>
                  <a:pt x="3140414" y="502141"/>
                  <a:pt x="3136030" y="497692"/>
                  <a:pt x="3136030" y="492354"/>
                </a:cubicBezTo>
                <a:cubicBezTo>
                  <a:pt x="3136030" y="487015"/>
                  <a:pt x="3140349" y="482630"/>
                  <a:pt x="3145749" y="482630"/>
                </a:cubicBezTo>
                <a:close/>
                <a:moveTo>
                  <a:pt x="3386957" y="482627"/>
                </a:moveTo>
                <a:cubicBezTo>
                  <a:pt x="3392357" y="482627"/>
                  <a:pt x="3396742" y="486949"/>
                  <a:pt x="3396742" y="492351"/>
                </a:cubicBezTo>
                <a:cubicBezTo>
                  <a:pt x="3396742" y="497753"/>
                  <a:pt x="3392294" y="502138"/>
                  <a:pt x="3386957" y="502138"/>
                </a:cubicBezTo>
                <a:cubicBezTo>
                  <a:pt x="3381619" y="502138"/>
                  <a:pt x="3377235" y="497689"/>
                  <a:pt x="3377235" y="492351"/>
                </a:cubicBezTo>
                <a:cubicBezTo>
                  <a:pt x="3377235" y="487012"/>
                  <a:pt x="3381555" y="482627"/>
                  <a:pt x="3386957" y="482627"/>
                </a:cubicBezTo>
                <a:close/>
                <a:moveTo>
                  <a:pt x="3628209" y="482625"/>
                </a:moveTo>
                <a:cubicBezTo>
                  <a:pt x="3633528" y="482625"/>
                  <a:pt x="3637930" y="486947"/>
                  <a:pt x="3637930" y="492349"/>
                </a:cubicBezTo>
                <a:cubicBezTo>
                  <a:pt x="3637930" y="497751"/>
                  <a:pt x="3633592" y="502136"/>
                  <a:pt x="3628209" y="502136"/>
                </a:cubicBezTo>
                <a:cubicBezTo>
                  <a:pt x="3622813" y="502136"/>
                  <a:pt x="3618428" y="497687"/>
                  <a:pt x="3618428" y="492349"/>
                </a:cubicBezTo>
                <a:cubicBezTo>
                  <a:pt x="3618428" y="487010"/>
                  <a:pt x="3622813" y="482625"/>
                  <a:pt x="3628209" y="482625"/>
                </a:cubicBezTo>
                <a:close/>
                <a:moveTo>
                  <a:pt x="3869427" y="482622"/>
                </a:moveTo>
                <a:cubicBezTo>
                  <a:pt x="3874761" y="482622"/>
                  <a:pt x="3879147" y="486944"/>
                  <a:pt x="3879147" y="492347"/>
                </a:cubicBezTo>
                <a:cubicBezTo>
                  <a:pt x="3879147" y="497748"/>
                  <a:pt x="3874826" y="502133"/>
                  <a:pt x="3869427" y="502133"/>
                </a:cubicBezTo>
                <a:cubicBezTo>
                  <a:pt x="3864029" y="502133"/>
                  <a:pt x="3859645" y="497684"/>
                  <a:pt x="3859645" y="492347"/>
                </a:cubicBezTo>
                <a:cubicBezTo>
                  <a:pt x="3859645" y="487007"/>
                  <a:pt x="3864029" y="482622"/>
                  <a:pt x="3869427" y="482622"/>
                </a:cubicBezTo>
                <a:close/>
                <a:moveTo>
                  <a:pt x="4110581" y="482620"/>
                </a:moveTo>
                <a:cubicBezTo>
                  <a:pt x="4115984" y="482620"/>
                  <a:pt x="4120362" y="486942"/>
                  <a:pt x="4120362" y="492344"/>
                </a:cubicBezTo>
                <a:cubicBezTo>
                  <a:pt x="4120362" y="497746"/>
                  <a:pt x="4115984" y="502131"/>
                  <a:pt x="4110581" y="502131"/>
                </a:cubicBezTo>
                <a:cubicBezTo>
                  <a:pt x="4105180" y="502131"/>
                  <a:pt x="4100797" y="497682"/>
                  <a:pt x="4100797" y="492344"/>
                </a:cubicBezTo>
                <a:cubicBezTo>
                  <a:pt x="4100797" y="487005"/>
                  <a:pt x="4105180" y="482620"/>
                  <a:pt x="4110581" y="482620"/>
                </a:cubicBezTo>
                <a:close/>
                <a:moveTo>
                  <a:pt x="4351806" y="482618"/>
                </a:moveTo>
                <a:cubicBezTo>
                  <a:pt x="4357195" y="482618"/>
                  <a:pt x="4361580" y="486940"/>
                  <a:pt x="4361580" y="492342"/>
                </a:cubicBezTo>
                <a:cubicBezTo>
                  <a:pt x="4361580" y="497744"/>
                  <a:pt x="4357195" y="502129"/>
                  <a:pt x="4351806" y="502129"/>
                </a:cubicBezTo>
                <a:cubicBezTo>
                  <a:pt x="4346397" y="502129"/>
                  <a:pt x="4342006" y="497680"/>
                  <a:pt x="4342006" y="492342"/>
                </a:cubicBezTo>
                <a:cubicBezTo>
                  <a:pt x="4342006" y="487003"/>
                  <a:pt x="4346397" y="482618"/>
                  <a:pt x="4351806" y="482618"/>
                </a:cubicBezTo>
                <a:close/>
                <a:moveTo>
                  <a:pt x="4593017" y="482615"/>
                </a:moveTo>
                <a:cubicBezTo>
                  <a:pt x="4598413" y="482615"/>
                  <a:pt x="4602795" y="486937"/>
                  <a:pt x="4602795" y="492339"/>
                </a:cubicBezTo>
                <a:cubicBezTo>
                  <a:pt x="4602795" y="497741"/>
                  <a:pt x="4598350" y="502126"/>
                  <a:pt x="4593017" y="502126"/>
                </a:cubicBezTo>
                <a:cubicBezTo>
                  <a:pt x="4587686" y="502126"/>
                  <a:pt x="4583304" y="497677"/>
                  <a:pt x="4583304" y="492339"/>
                </a:cubicBezTo>
                <a:cubicBezTo>
                  <a:pt x="4583304" y="487000"/>
                  <a:pt x="4587620" y="482615"/>
                  <a:pt x="4593017" y="482615"/>
                </a:cubicBezTo>
                <a:close/>
                <a:moveTo>
                  <a:pt x="4834252" y="482613"/>
                </a:moveTo>
                <a:cubicBezTo>
                  <a:pt x="4839658" y="482613"/>
                  <a:pt x="4844038" y="486935"/>
                  <a:pt x="4844038" y="492337"/>
                </a:cubicBezTo>
                <a:cubicBezTo>
                  <a:pt x="4844038" y="497739"/>
                  <a:pt x="4839595" y="502124"/>
                  <a:pt x="4834252" y="502124"/>
                </a:cubicBezTo>
                <a:cubicBezTo>
                  <a:pt x="4828915" y="502124"/>
                  <a:pt x="4824532" y="497675"/>
                  <a:pt x="4824532" y="492337"/>
                </a:cubicBezTo>
                <a:cubicBezTo>
                  <a:pt x="4824532" y="486998"/>
                  <a:pt x="4828851" y="482613"/>
                  <a:pt x="4834252" y="482613"/>
                </a:cubicBezTo>
                <a:close/>
                <a:moveTo>
                  <a:pt x="5075485" y="482610"/>
                </a:moveTo>
                <a:cubicBezTo>
                  <a:pt x="5080819" y="482610"/>
                  <a:pt x="5085201" y="486932"/>
                  <a:pt x="5085201" y="492334"/>
                </a:cubicBezTo>
                <a:cubicBezTo>
                  <a:pt x="5085201" y="497736"/>
                  <a:pt x="5080882" y="502121"/>
                  <a:pt x="5075485" y="502121"/>
                </a:cubicBezTo>
                <a:cubicBezTo>
                  <a:pt x="5070086" y="502121"/>
                  <a:pt x="5065704" y="497672"/>
                  <a:pt x="5065704" y="492334"/>
                </a:cubicBezTo>
                <a:cubicBezTo>
                  <a:pt x="5065704" y="486995"/>
                  <a:pt x="5070086" y="482610"/>
                  <a:pt x="5075485" y="482610"/>
                </a:cubicBezTo>
                <a:close/>
                <a:moveTo>
                  <a:pt x="5316710" y="482608"/>
                </a:moveTo>
                <a:cubicBezTo>
                  <a:pt x="5322044" y="482608"/>
                  <a:pt x="5326429" y="486930"/>
                  <a:pt x="5326429" y="492332"/>
                </a:cubicBezTo>
                <a:cubicBezTo>
                  <a:pt x="5326429" y="497734"/>
                  <a:pt x="5322105" y="502119"/>
                  <a:pt x="5316710" y="502119"/>
                </a:cubicBezTo>
                <a:cubicBezTo>
                  <a:pt x="5311314" y="502119"/>
                  <a:pt x="5306924" y="497670"/>
                  <a:pt x="5306924" y="492332"/>
                </a:cubicBezTo>
                <a:cubicBezTo>
                  <a:pt x="5306924" y="486993"/>
                  <a:pt x="5311314" y="482608"/>
                  <a:pt x="5316710" y="482608"/>
                </a:cubicBezTo>
                <a:close/>
                <a:moveTo>
                  <a:pt x="5557991" y="482605"/>
                </a:moveTo>
                <a:cubicBezTo>
                  <a:pt x="5563391" y="482605"/>
                  <a:pt x="5567774" y="486927"/>
                  <a:pt x="5567774" y="492329"/>
                </a:cubicBezTo>
                <a:cubicBezTo>
                  <a:pt x="5567774" y="497731"/>
                  <a:pt x="5563391" y="502116"/>
                  <a:pt x="5557991" y="502116"/>
                </a:cubicBezTo>
                <a:cubicBezTo>
                  <a:pt x="5552591" y="502116"/>
                  <a:pt x="5548208" y="497667"/>
                  <a:pt x="5548208" y="492329"/>
                </a:cubicBezTo>
                <a:cubicBezTo>
                  <a:pt x="5548208" y="486990"/>
                  <a:pt x="5552591" y="482605"/>
                  <a:pt x="5557991" y="482605"/>
                </a:cubicBezTo>
                <a:close/>
                <a:moveTo>
                  <a:pt x="5799205" y="482603"/>
                </a:moveTo>
                <a:cubicBezTo>
                  <a:pt x="5804606" y="482603"/>
                  <a:pt x="5808989" y="486925"/>
                  <a:pt x="5808989" y="492327"/>
                </a:cubicBezTo>
                <a:cubicBezTo>
                  <a:pt x="5808989" y="497729"/>
                  <a:pt x="5804542" y="502114"/>
                  <a:pt x="5799205" y="502114"/>
                </a:cubicBezTo>
                <a:cubicBezTo>
                  <a:pt x="5793870" y="502114"/>
                  <a:pt x="5789486" y="497665"/>
                  <a:pt x="5789486" y="492327"/>
                </a:cubicBezTo>
                <a:cubicBezTo>
                  <a:pt x="5789486" y="486988"/>
                  <a:pt x="5793806" y="482603"/>
                  <a:pt x="5799205" y="482603"/>
                </a:cubicBezTo>
                <a:close/>
                <a:moveTo>
                  <a:pt x="6040432" y="482600"/>
                </a:moveTo>
                <a:cubicBezTo>
                  <a:pt x="6045832" y="482600"/>
                  <a:pt x="6050216" y="486922"/>
                  <a:pt x="6050216" y="492325"/>
                </a:cubicBezTo>
                <a:cubicBezTo>
                  <a:pt x="6050216" y="497726"/>
                  <a:pt x="6045769" y="502111"/>
                  <a:pt x="6040432" y="502111"/>
                </a:cubicBezTo>
                <a:cubicBezTo>
                  <a:pt x="6035095" y="502111"/>
                  <a:pt x="6030712" y="497662"/>
                  <a:pt x="6030712" y="492325"/>
                </a:cubicBezTo>
                <a:cubicBezTo>
                  <a:pt x="6030712" y="486985"/>
                  <a:pt x="6035032" y="482600"/>
                  <a:pt x="6040432" y="482600"/>
                </a:cubicBezTo>
                <a:close/>
                <a:moveTo>
                  <a:pt x="6281661" y="482598"/>
                </a:moveTo>
                <a:cubicBezTo>
                  <a:pt x="6286997" y="482598"/>
                  <a:pt x="6291381" y="486920"/>
                  <a:pt x="6291381" y="492322"/>
                </a:cubicBezTo>
                <a:cubicBezTo>
                  <a:pt x="6291381" y="497724"/>
                  <a:pt x="6287061" y="502109"/>
                  <a:pt x="6281661" y="502109"/>
                </a:cubicBezTo>
                <a:cubicBezTo>
                  <a:pt x="6276261" y="502109"/>
                  <a:pt x="6271877" y="497660"/>
                  <a:pt x="6271877" y="492322"/>
                </a:cubicBezTo>
                <a:cubicBezTo>
                  <a:pt x="6271877" y="486983"/>
                  <a:pt x="6276261" y="482598"/>
                  <a:pt x="6281661" y="482598"/>
                </a:cubicBezTo>
                <a:close/>
                <a:moveTo>
                  <a:pt x="6522889" y="482596"/>
                </a:moveTo>
                <a:cubicBezTo>
                  <a:pt x="6528225" y="482596"/>
                  <a:pt x="6532610" y="486918"/>
                  <a:pt x="6532610" y="492320"/>
                </a:cubicBezTo>
                <a:cubicBezTo>
                  <a:pt x="6532610" y="497722"/>
                  <a:pt x="6528289" y="502107"/>
                  <a:pt x="6522889" y="502107"/>
                </a:cubicBezTo>
                <a:cubicBezTo>
                  <a:pt x="6517489" y="502107"/>
                  <a:pt x="6513105" y="497658"/>
                  <a:pt x="6513105" y="492320"/>
                </a:cubicBezTo>
                <a:cubicBezTo>
                  <a:pt x="6513105" y="486981"/>
                  <a:pt x="6517489" y="482596"/>
                  <a:pt x="6522889" y="482596"/>
                </a:cubicBezTo>
                <a:close/>
                <a:moveTo>
                  <a:pt x="6764118" y="482593"/>
                </a:moveTo>
                <a:cubicBezTo>
                  <a:pt x="6769518" y="482593"/>
                  <a:pt x="6773902" y="486915"/>
                  <a:pt x="6773902" y="492317"/>
                </a:cubicBezTo>
                <a:cubicBezTo>
                  <a:pt x="6773902" y="497719"/>
                  <a:pt x="6769518" y="502104"/>
                  <a:pt x="6764118" y="502104"/>
                </a:cubicBezTo>
                <a:cubicBezTo>
                  <a:pt x="6758718" y="502104"/>
                  <a:pt x="6754335" y="497655"/>
                  <a:pt x="6754335" y="492317"/>
                </a:cubicBezTo>
                <a:cubicBezTo>
                  <a:pt x="6754335" y="486978"/>
                  <a:pt x="6758718" y="482593"/>
                  <a:pt x="6764118" y="482593"/>
                </a:cubicBezTo>
                <a:close/>
                <a:moveTo>
                  <a:pt x="7005346" y="482591"/>
                </a:moveTo>
                <a:cubicBezTo>
                  <a:pt x="7010746" y="482591"/>
                  <a:pt x="7015130" y="486913"/>
                  <a:pt x="7015130" y="492315"/>
                </a:cubicBezTo>
                <a:cubicBezTo>
                  <a:pt x="7015130" y="497717"/>
                  <a:pt x="7010683" y="502102"/>
                  <a:pt x="7005346" y="502102"/>
                </a:cubicBezTo>
                <a:cubicBezTo>
                  <a:pt x="7000009" y="502102"/>
                  <a:pt x="6995626" y="497653"/>
                  <a:pt x="6995626" y="492315"/>
                </a:cubicBezTo>
                <a:cubicBezTo>
                  <a:pt x="6995626" y="486976"/>
                  <a:pt x="6999946" y="482591"/>
                  <a:pt x="7005346" y="482591"/>
                </a:cubicBezTo>
                <a:close/>
                <a:moveTo>
                  <a:pt x="7246575" y="482588"/>
                </a:moveTo>
                <a:cubicBezTo>
                  <a:pt x="7251975" y="482588"/>
                  <a:pt x="7256359" y="486910"/>
                  <a:pt x="7256359" y="492312"/>
                </a:cubicBezTo>
                <a:cubicBezTo>
                  <a:pt x="7256359" y="497714"/>
                  <a:pt x="7251912" y="502099"/>
                  <a:pt x="7246575" y="502099"/>
                </a:cubicBezTo>
                <a:cubicBezTo>
                  <a:pt x="7241238" y="502099"/>
                  <a:pt x="7236855" y="497650"/>
                  <a:pt x="7236855" y="492312"/>
                </a:cubicBezTo>
                <a:cubicBezTo>
                  <a:pt x="7236855" y="486973"/>
                  <a:pt x="7241175" y="482588"/>
                  <a:pt x="7246575" y="482588"/>
                </a:cubicBezTo>
                <a:close/>
                <a:moveTo>
                  <a:pt x="7487803" y="482586"/>
                </a:moveTo>
                <a:cubicBezTo>
                  <a:pt x="7493139" y="482586"/>
                  <a:pt x="7497524" y="486908"/>
                  <a:pt x="7497524" y="492310"/>
                </a:cubicBezTo>
                <a:cubicBezTo>
                  <a:pt x="7497524" y="497712"/>
                  <a:pt x="7493203" y="502097"/>
                  <a:pt x="7487803" y="502097"/>
                </a:cubicBezTo>
                <a:cubicBezTo>
                  <a:pt x="7482403" y="502097"/>
                  <a:pt x="7478019" y="497648"/>
                  <a:pt x="7478019" y="492310"/>
                </a:cubicBezTo>
                <a:cubicBezTo>
                  <a:pt x="7478019" y="486971"/>
                  <a:pt x="7482403" y="482586"/>
                  <a:pt x="7487803" y="482586"/>
                </a:cubicBezTo>
                <a:close/>
                <a:moveTo>
                  <a:pt x="7729032" y="482583"/>
                </a:moveTo>
                <a:cubicBezTo>
                  <a:pt x="7734369" y="482583"/>
                  <a:pt x="7738753" y="486905"/>
                  <a:pt x="7738753" y="492307"/>
                </a:cubicBezTo>
                <a:cubicBezTo>
                  <a:pt x="7738753" y="497709"/>
                  <a:pt x="7734432" y="502094"/>
                  <a:pt x="7729032" y="502094"/>
                </a:cubicBezTo>
                <a:cubicBezTo>
                  <a:pt x="7723632" y="502094"/>
                  <a:pt x="7719249" y="497645"/>
                  <a:pt x="7719249" y="492307"/>
                </a:cubicBezTo>
                <a:cubicBezTo>
                  <a:pt x="7719249" y="486968"/>
                  <a:pt x="7723632" y="482583"/>
                  <a:pt x="7729032" y="482583"/>
                </a:cubicBezTo>
                <a:close/>
                <a:moveTo>
                  <a:pt x="7970260" y="482581"/>
                </a:moveTo>
                <a:cubicBezTo>
                  <a:pt x="7975661" y="482581"/>
                  <a:pt x="7980044" y="486903"/>
                  <a:pt x="7980044" y="492305"/>
                </a:cubicBezTo>
                <a:cubicBezTo>
                  <a:pt x="7980044" y="497707"/>
                  <a:pt x="7975661" y="502092"/>
                  <a:pt x="7970260" y="502092"/>
                </a:cubicBezTo>
                <a:cubicBezTo>
                  <a:pt x="7964860" y="502092"/>
                  <a:pt x="7960477" y="497643"/>
                  <a:pt x="7960477" y="492305"/>
                </a:cubicBezTo>
                <a:cubicBezTo>
                  <a:pt x="7960477" y="486966"/>
                  <a:pt x="7964860" y="482581"/>
                  <a:pt x="7970260" y="482581"/>
                </a:cubicBezTo>
                <a:close/>
                <a:moveTo>
                  <a:pt x="8211553" y="482578"/>
                </a:moveTo>
                <a:cubicBezTo>
                  <a:pt x="8216889" y="482578"/>
                  <a:pt x="8221273" y="486900"/>
                  <a:pt x="8221273" y="492303"/>
                </a:cubicBezTo>
                <a:cubicBezTo>
                  <a:pt x="8221273" y="497704"/>
                  <a:pt x="8216953" y="502089"/>
                  <a:pt x="8211553" y="502089"/>
                </a:cubicBezTo>
                <a:cubicBezTo>
                  <a:pt x="8206152" y="502089"/>
                  <a:pt x="8201769" y="497640"/>
                  <a:pt x="8201769" y="492303"/>
                </a:cubicBezTo>
                <a:cubicBezTo>
                  <a:pt x="8201769" y="486963"/>
                  <a:pt x="8206152" y="482578"/>
                  <a:pt x="8211553" y="482578"/>
                </a:cubicBezTo>
                <a:close/>
                <a:moveTo>
                  <a:pt x="8452781" y="482576"/>
                </a:moveTo>
                <a:cubicBezTo>
                  <a:pt x="8458181" y="482576"/>
                  <a:pt x="8462566" y="486898"/>
                  <a:pt x="8462566" y="492300"/>
                </a:cubicBezTo>
                <a:cubicBezTo>
                  <a:pt x="8462566" y="497702"/>
                  <a:pt x="8458118" y="502087"/>
                  <a:pt x="8452781" y="502087"/>
                </a:cubicBezTo>
                <a:cubicBezTo>
                  <a:pt x="8447445" y="502087"/>
                  <a:pt x="8443061" y="497638"/>
                  <a:pt x="8443061" y="492300"/>
                </a:cubicBezTo>
                <a:cubicBezTo>
                  <a:pt x="8443061" y="486961"/>
                  <a:pt x="8447381" y="482576"/>
                  <a:pt x="8452781" y="482576"/>
                </a:cubicBezTo>
                <a:close/>
                <a:moveTo>
                  <a:pt x="8694009" y="482574"/>
                </a:moveTo>
                <a:cubicBezTo>
                  <a:pt x="8699346" y="482574"/>
                  <a:pt x="8703730" y="486896"/>
                  <a:pt x="8703730" y="492298"/>
                </a:cubicBezTo>
                <a:cubicBezTo>
                  <a:pt x="8703730" y="497700"/>
                  <a:pt x="8699346" y="502085"/>
                  <a:pt x="8694009" y="502085"/>
                </a:cubicBezTo>
                <a:cubicBezTo>
                  <a:pt x="8688673" y="502085"/>
                  <a:pt x="8684289" y="497636"/>
                  <a:pt x="8684289" y="492298"/>
                </a:cubicBezTo>
                <a:cubicBezTo>
                  <a:pt x="8684289" y="486959"/>
                  <a:pt x="8688609" y="482574"/>
                  <a:pt x="8694009" y="482574"/>
                </a:cubicBezTo>
                <a:close/>
                <a:moveTo>
                  <a:pt x="8935237" y="482571"/>
                </a:moveTo>
                <a:cubicBezTo>
                  <a:pt x="8940574" y="482571"/>
                  <a:pt x="8944958" y="486893"/>
                  <a:pt x="8944958" y="492295"/>
                </a:cubicBezTo>
                <a:cubicBezTo>
                  <a:pt x="8944958" y="497697"/>
                  <a:pt x="8940638" y="502082"/>
                  <a:pt x="8935237" y="502082"/>
                </a:cubicBezTo>
                <a:cubicBezTo>
                  <a:pt x="8929837" y="502082"/>
                  <a:pt x="8925454" y="497633"/>
                  <a:pt x="8925454" y="492295"/>
                </a:cubicBezTo>
                <a:cubicBezTo>
                  <a:pt x="8925454" y="486956"/>
                  <a:pt x="8929837" y="482571"/>
                  <a:pt x="8935237" y="482571"/>
                </a:cubicBezTo>
                <a:close/>
                <a:moveTo>
                  <a:pt x="9176467" y="482569"/>
                </a:moveTo>
                <a:cubicBezTo>
                  <a:pt x="9181803" y="482569"/>
                  <a:pt x="9186187" y="486891"/>
                  <a:pt x="9186187" y="492293"/>
                </a:cubicBezTo>
                <a:cubicBezTo>
                  <a:pt x="9186187" y="497695"/>
                  <a:pt x="9181867" y="502080"/>
                  <a:pt x="9176467" y="502080"/>
                </a:cubicBezTo>
                <a:cubicBezTo>
                  <a:pt x="9171066" y="502080"/>
                  <a:pt x="9166683" y="497631"/>
                  <a:pt x="9166683" y="492293"/>
                </a:cubicBezTo>
                <a:cubicBezTo>
                  <a:pt x="9166683" y="486954"/>
                  <a:pt x="9171066" y="482569"/>
                  <a:pt x="9176467" y="482569"/>
                </a:cubicBezTo>
                <a:close/>
                <a:moveTo>
                  <a:pt x="9417695" y="482566"/>
                </a:moveTo>
                <a:cubicBezTo>
                  <a:pt x="9423031" y="482566"/>
                  <a:pt x="9427416" y="486888"/>
                  <a:pt x="9427416" y="492290"/>
                </a:cubicBezTo>
                <a:cubicBezTo>
                  <a:pt x="9427416" y="497692"/>
                  <a:pt x="9423095" y="502077"/>
                  <a:pt x="9417695" y="502077"/>
                </a:cubicBezTo>
                <a:cubicBezTo>
                  <a:pt x="9412295" y="502077"/>
                  <a:pt x="9407911" y="497628"/>
                  <a:pt x="9407911" y="492290"/>
                </a:cubicBezTo>
                <a:cubicBezTo>
                  <a:pt x="9407911" y="486951"/>
                  <a:pt x="9412295" y="482566"/>
                  <a:pt x="9417695" y="482566"/>
                </a:cubicBezTo>
                <a:close/>
                <a:moveTo>
                  <a:pt x="9649203" y="241375"/>
                </a:moveTo>
                <a:cubicBezTo>
                  <a:pt x="9654540" y="241375"/>
                  <a:pt x="9658923" y="245697"/>
                  <a:pt x="9658923" y="251099"/>
                </a:cubicBezTo>
                <a:cubicBezTo>
                  <a:pt x="9658923" y="256501"/>
                  <a:pt x="9654540" y="260886"/>
                  <a:pt x="9649203" y="260886"/>
                </a:cubicBezTo>
                <a:cubicBezTo>
                  <a:pt x="9643866" y="260886"/>
                  <a:pt x="9639483" y="256437"/>
                  <a:pt x="9639483" y="251099"/>
                </a:cubicBezTo>
                <a:cubicBezTo>
                  <a:pt x="9639483" y="245760"/>
                  <a:pt x="9643803" y="241375"/>
                  <a:pt x="9649203" y="241375"/>
                </a:cubicBezTo>
                <a:close/>
                <a:moveTo>
                  <a:pt x="9890432" y="241373"/>
                </a:moveTo>
                <a:cubicBezTo>
                  <a:pt x="9895768" y="241373"/>
                  <a:pt x="9900152" y="245695"/>
                  <a:pt x="9900152" y="251097"/>
                </a:cubicBezTo>
                <a:cubicBezTo>
                  <a:pt x="9900152" y="256499"/>
                  <a:pt x="9895832" y="260884"/>
                  <a:pt x="9890432" y="260884"/>
                </a:cubicBezTo>
                <a:cubicBezTo>
                  <a:pt x="9885031" y="260884"/>
                  <a:pt x="9880648" y="256435"/>
                  <a:pt x="9880648" y="251097"/>
                </a:cubicBezTo>
                <a:cubicBezTo>
                  <a:pt x="9880648" y="245758"/>
                  <a:pt x="9885031" y="241373"/>
                  <a:pt x="9890432" y="241373"/>
                </a:cubicBezTo>
                <a:close/>
                <a:moveTo>
                  <a:pt x="10131660" y="241370"/>
                </a:moveTo>
                <a:cubicBezTo>
                  <a:pt x="10137060" y="241370"/>
                  <a:pt x="10141444" y="245692"/>
                  <a:pt x="10141444" y="251094"/>
                </a:cubicBezTo>
                <a:cubicBezTo>
                  <a:pt x="10141444" y="256496"/>
                  <a:pt x="10136997" y="260881"/>
                  <a:pt x="10131660" y="260881"/>
                </a:cubicBezTo>
                <a:cubicBezTo>
                  <a:pt x="10126323" y="260881"/>
                  <a:pt x="10121940" y="256432"/>
                  <a:pt x="10121940" y="251094"/>
                </a:cubicBezTo>
                <a:cubicBezTo>
                  <a:pt x="10121940" y="245755"/>
                  <a:pt x="10126260" y="241370"/>
                  <a:pt x="10131660" y="241370"/>
                </a:cubicBezTo>
                <a:close/>
                <a:moveTo>
                  <a:pt x="10372888" y="241368"/>
                </a:moveTo>
                <a:cubicBezTo>
                  <a:pt x="10378288" y="241368"/>
                  <a:pt x="10382673" y="245690"/>
                  <a:pt x="10382673" y="251092"/>
                </a:cubicBezTo>
                <a:cubicBezTo>
                  <a:pt x="10382673" y="256494"/>
                  <a:pt x="10378225" y="260879"/>
                  <a:pt x="10372888" y="260879"/>
                </a:cubicBezTo>
                <a:cubicBezTo>
                  <a:pt x="10367552" y="260879"/>
                  <a:pt x="10363168" y="256430"/>
                  <a:pt x="10363168" y="251092"/>
                </a:cubicBezTo>
                <a:cubicBezTo>
                  <a:pt x="10363168" y="245753"/>
                  <a:pt x="10367488" y="241368"/>
                  <a:pt x="10372888" y="241368"/>
                </a:cubicBezTo>
                <a:close/>
                <a:moveTo>
                  <a:pt x="10614116" y="241365"/>
                </a:moveTo>
                <a:cubicBezTo>
                  <a:pt x="10619516" y="241365"/>
                  <a:pt x="10623901" y="245687"/>
                  <a:pt x="10623901" y="251089"/>
                </a:cubicBezTo>
                <a:cubicBezTo>
                  <a:pt x="10623901" y="256491"/>
                  <a:pt x="10619454" y="260876"/>
                  <a:pt x="10614116" y="260876"/>
                </a:cubicBezTo>
                <a:cubicBezTo>
                  <a:pt x="10608780" y="260876"/>
                  <a:pt x="10604396" y="256427"/>
                  <a:pt x="10604396" y="251089"/>
                </a:cubicBezTo>
                <a:cubicBezTo>
                  <a:pt x="10604396" y="245750"/>
                  <a:pt x="10608716" y="241365"/>
                  <a:pt x="10614116" y="241365"/>
                </a:cubicBezTo>
                <a:close/>
                <a:moveTo>
                  <a:pt x="10855345" y="241363"/>
                </a:moveTo>
                <a:cubicBezTo>
                  <a:pt x="10860682" y="241363"/>
                  <a:pt x="10865065" y="245684"/>
                  <a:pt x="10865065" y="251087"/>
                </a:cubicBezTo>
                <a:cubicBezTo>
                  <a:pt x="10865065" y="256489"/>
                  <a:pt x="10860682" y="260873"/>
                  <a:pt x="10855345" y="260873"/>
                </a:cubicBezTo>
                <a:cubicBezTo>
                  <a:pt x="10850008" y="260873"/>
                  <a:pt x="10845625" y="256425"/>
                  <a:pt x="10845625" y="251087"/>
                </a:cubicBezTo>
                <a:cubicBezTo>
                  <a:pt x="10845625" y="245747"/>
                  <a:pt x="10849945" y="241363"/>
                  <a:pt x="10855345" y="241363"/>
                </a:cubicBezTo>
                <a:close/>
                <a:moveTo>
                  <a:pt x="11096574" y="241360"/>
                </a:moveTo>
                <a:cubicBezTo>
                  <a:pt x="11101910" y="241360"/>
                  <a:pt x="11106294" y="245682"/>
                  <a:pt x="11106294" y="251084"/>
                </a:cubicBezTo>
                <a:cubicBezTo>
                  <a:pt x="11106294" y="256486"/>
                  <a:pt x="11101974" y="260871"/>
                  <a:pt x="11096574" y="260871"/>
                </a:cubicBezTo>
                <a:cubicBezTo>
                  <a:pt x="11091174" y="260871"/>
                  <a:pt x="11086790" y="256422"/>
                  <a:pt x="11086790" y="251084"/>
                </a:cubicBezTo>
                <a:cubicBezTo>
                  <a:pt x="11086790" y="245745"/>
                  <a:pt x="11091174" y="241360"/>
                  <a:pt x="11096574" y="241360"/>
                </a:cubicBezTo>
                <a:close/>
                <a:moveTo>
                  <a:pt x="11337802" y="241358"/>
                </a:moveTo>
                <a:cubicBezTo>
                  <a:pt x="11343202" y="241358"/>
                  <a:pt x="11347587" y="245679"/>
                  <a:pt x="11347587" y="251081"/>
                </a:cubicBezTo>
                <a:cubicBezTo>
                  <a:pt x="11347587" y="256483"/>
                  <a:pt x="11343139" y="260868"/>
                  <a:pt x="11337802" y="260868"/>
                </a:cubicBezTo>
                <a:cubicBezTo>
                  <a:pt x="11332466" y="260868"/>
                  <a:pt x="11328082" y="256419"/>
                  <a:pt x="11328082" y="251081"/>
                </a:cubicBezTo>
                <a:cubicBezTo>
                  <a:pt x="11328082" y="245742"/>
                  <a:pt x="11332402" y="241358"/>
                  <a:pt x="11337802" y="241358"/>
                </a:cubicBezTo>
                <a:close/>
                <a:moveTo>
                  <a:pt x="11579030" y="241355"/>
                </a:moveTo>
                <a:cubicBezTo>
                  <a:pt x="11584430" y="241355"/>
                  <a:pt x="11588815" y="245677"/>
                  <a:pt x="11588815" y="251079"/>
                </a:cubicBezTo>
                <a:cubicBezTo>
                  <a:pt x="11588815" y="256481"/>
                  <a:pt x="11584367" y="260866"/>
                  <a:pt x="11579030" y="260866"/>
                </a:cubicBezTo>
                <a:cubicBezTo>
                  <a:pt x="11573694" y="260866"/>
                  <a:pt x="11569310" y="256417"/>
                  <a:pt x="11569310" y="251079"/>
                </a:cubicBezTo>
                <a:cubicBezTo>
                  <a:pt x="11569310" y="245740"/>
                  <a:pt x="11573630" y="241355"/>
                  <a:pt x="11579030" y="241355"/>
                </a:cubicBezTo>
                <a:close/>
                <a:moveTo>
                  <a:pt x="11820259" y="241352"/>
                </a:moveTo>
                <a:cubicBezTo>
                  <a:pt x="11825659" y="241352"/>
                  <a:pt x="11830043" y="245674"/>
                  <a:pt x="11830043" y="251076"/>
                </a:cubicBezTo>
                <a:cubicBezTo>
                  <a:pt x="11830043" y="256478"/>
                  <a:pt x="11825596" y="260863"/>
                  <a:pt x="11820259" y="260863"/>
                </a:cubicBezTo>
                <a:cubicBezTo>
                  <a:pt x="11814922" y="260863"/>
                  <a:pt x="11810539" y="256414"/>
                  <a:pt x="11810539" y="251076"/>
                </a:cubicBezTo>
                <a:cubicBezTo>
                  <a:pt x="11810539" y="245737"/>
                  <a:pt x="11814859" y="241352"/>
                  <a:pt x="11820259" y="241352"/>
                </a:cubicBezTo>
                <a:close/>
                <a:moveTo>
                  <a:pt x="9720" y="241350"/>
                </a:moveTo>
                <a:cubicBezTo>
                  <a:pt x="15120" y="241350"/>
                  <a:pt x="19504" y="245672"/>
                  <a:pt x="19504" y="251074"/>
                </a:cubicBezTo>
                <a:cubicBezTo>
                  <a:pt x="19504" y="256476"/>
                  <a:pt x="15057" y="260861"/>
                  <a:pt x="9720" y="260861"/>
                </a:cubicBezTo>
                <a:cubicBezTo>
                  <a:pt x="4384" y="260861"/>
                  <a:pt x="0" y="256412"/>
                  <a:pt x="0" y="251074"/>
                </a:cubicBezTo>
                <a:cubicBezTo>
                  <a:pt x="0" y="245735"/>
                  <a:pt x="4320" y="241350"/>
                  <a:pt x="9720" y="241350"/>
                </a:cubicBezTo>
                <a:close/>
                <a:moveTo>
                  <a:pt x="251003" y="241347"/>
                </a:moveTo>
                <a:cubicBezTo>
                  <a:pt x="256403" y="241347"/>
                  <a:pt x="260787" y="245669"/>
                  <a:pt x="260787" y="251071"/>
                </a:cubicBezTo>
                <a:cubicBezTo>
                  <a:pt x="260787" y="256473"/>
                  <a:pt x="256340" y="260858"/>
                  <a:pt x="251003" y="260858"/>
                </a:cubicBezTo>
                <a:cubicBezTo>
                  <a:pt x="245667" y="260858"/>
                  <a:pt x="241283" y="256409"/>
                  <a:pt x="241283" y="251071"/>
                </a:cubicBezTo>
                <a:cubicBezTo>
                  <a:pt x="241283" y="245732"/>
                  <a:pt x="245603" y="241347"/>
                  <a:pt x="251003" y="241347"/>
                </a:cubicBezTo>
                <a:close/>
                <a:moveTo>
                  <a:pt x="492223" y="241345"/>
                </a:moveTo>
                <a:cubicBezTo>
                  <a:pt x="497559" y="241345"/>
                  <a:pt x="501943" y="245667"/>
                  <a:pt x="501943" y="251069"/>
                </a:cubicBezTo>
                <a:cubicBezTo>
                  <a:pt x="501943" y="256471"/>
                  <a:pt x="497623" y="260856"/>
                  <a:pt x="492223" y="260856"/>
                </a:cubicBezTo>
                <a:cubicBezTo>
                  <a:pt x="486823" y="260856"/>
                  <a:pt x="482439" y="256407"/>
                  <a:pt x="482439" y="251069"/>
                </a:cubicBezTo>
                <a:cubicBezTo>
                  <a:pt x="482439" y="245730"/>
                  <a:pt x="486823" y="241345"/>
                  <a:pt x="492223" y="241345"/>
                </a:cubicBezTo>
                <a:close/>
                <a:moveTo>
                  <a:pt x="733444" y="241342"/>
                </a:moveTo>
                <a:cubicBezTo>
                  <a:pt x="738779" y="241342"/>
                  <a:pt x="743163" y="245664"/>
                  <a:pt x="743163" y="251066"/>
                </a:cubicBezTo>
                <a:cubicBezTo>
                  <a:pt x="743163" y="256468"/>
                  <a:pt x="738843" y="260853"/>
                  <a:pt x="733444" y="260853"/>
                </a:cubicBezTo>
                <a:cubicBezTo>
                  <a:pt x="728044" y="260853"/>
                  <a:pt x="723660" y="256404"/>
                  <a:pt x="723660" y="251066"/>
                </a:cubicBezTo>
                <a:cubicBezTo>
                  <a:pt x="723660" y="245727"/>
                  <a:pt x="728044" y="241342"/>
                  <a:pt x="733444" y="241342"/>
                </a:cubicBezTo>
                <a:close/>
                <a:moveTo>
                  <a:pt x="974664" y="241340"/>
                </a:moveTo>
                <a:cubicBezTo>
                  <a:pt x="980063" y="241340"/>
                  <a:pt x="984447" y="245662"/>
                  <a:pt x="984447" y="251064"/>
                </a:cubicBezTo>
                <a:cubicBezTo>
                  <a:pt x="984447" y="256466"/>
                  <a:pt x="980000" y="260851"/>
                  <a:pt x="974664" y="260851"/>
                </a:cubicBezTo>
                <a:cubicBezTo>
                  <a:pt x="969328" y="260851"/>
                  <a:pt x="964944" y="256402"/>
                  <a:pt x="964944" y="251064"/>
                </a:cubicBezTo>
                <a:cubicBezTo>
                  <a:pt x="964944" y="245725"/>
                  <a:pt x="969264" y="241340"/>
                  <a:pt x="974664" y="241340"/>
                </a:cubicBezTo>
                <a:close/>
                <a:moveTo>
                  <a:pt x="1215884" y="241337"/>
                </a:moveTo>
                <a:cubicBezTo>
                  <a:pt x="1221284" y="241337"/>
                  <a:pt x="1225668" y="245659"/>
                  <a:pt x="1225668" y="251061"/>
                </a:cubicBezTo>
                <a:cubicBezTo>
                  <a:pt x="1225668" y="256463"/>
                  <a:pt x="1221221" y="260848"/>
                  <a:pt x="1215884" y="260848"/>
                </a:cubicBezTo>
                <a:cubicBezTo>
                  <a:pt x="1210548" y="260848"/>
                  <a:pt x="1206164" y="256399"/>
                  <a:pt x="1206164" y="251061"/>
                </a:cubicBezTo>
                <a:cubicBezTo>
                  <a:pt x="1206164" y="245722"/>
                  <a:pt x="1210484" y="241337"/>
                  <a:pt x="1215884" y="241337"/>
                </a:cubicBezTo>
                <a:close/>
                <a:moveTo>
                  <a:pt x="1457105" y="241335"/>
                </a:moveTo>
                <a:cubicBezTo>
                  <a:pt x="1462441" y="241335"/>
                  <a:pt x="1466825" y="245657"/>
                  <a:pt x="1466825" y="251059"/>
                </a:cubicBezTo>
                <a:cubicBezTo>
                  <a:pt x="1466825" y="256461"/>
                  <a:pt x="1462505" y="260846"/>
                  <a:pt x="1457105" y="260846"/>
                </a:cubicBezTo>
                <a:cubicBezTo>
                  <a:pt x="1451705" y="260846"/>
                  <a:pt x="1447321" y="256397"/>
                  <a:pt x="1447321" y="251059"/>
                </a:cubicBezTo>
                <a:cubicBezTo>
                  <a:pt x="1447321" y="245720"/>
                  <a:pt x="1451705" y="241335"/>
                  <a:pt x="1457105" y="241335"/>
                </a:cubicBezTo>
                <a:close/>
                <a:moveTo>
                  <a:pt x="1698330" y="241332"/>
                </a:moveTo>
                <a:cubicBezTo>
                  <a:pt x="1703731" y="241332"/>
                  <a:pt x="1708116" y="245654"/>
                  <a:pt x="1708116" y="251056"/>
                </a:cubicBezTo>
                <a:cubicBezTo>
                  <a:pt x="1708116" y="256458"/>
                  <a:pt x="1703731" y="260843"/>
                  <a:pt x="1698330" y="260843"/>
                </a:cubicBezTo>
                <a:cubicBezTo>
                  <a:pt x="1692929" y="260843"/>
                  <a:pt x="1688545" y="256394"/>
                  <a:pt x="1688545" y="251056"/>
                </a:cubicBezTo>
                <a:cubicBezTo>
                  <a:pt x="1688545" y="245717"/>
                  <a:pt x="1692929" y="241332"/>
                  <a:pt x="1698330" y="241332"/>
                </a:cubicBezTo>
                <a:close/>
                <a:moveTo>
                  <a:pt x="1939580" y="241330"/>
                </a:moveTo>
                <a:cubicBezTo>
                  <a:pt x="1944978" y="241330"/>
                  <a:pt x="1949362" y="245652"/>
                  <a:pt x="1949362" y="251054"/>
                </a:cubicBezTo>
                <a:cubicBezTo>
                  <a:pt x="1949362" y="256456"/>
                  <a:pt x="1944916" y="260841"/>
                  <a:pt x="1939580" y="260841"/>
                </a:cubicBezTo>
                <a:cubicBezTo>
                  <a:pt x="1934242" y="260841"/>
                  <a:pt x="1929858" y="256392"/>
                  <a:pt x="1929858" y="251054"/>
                </a:cubicBezTo>
                <a:cubicBezTo>
                  <a:pt x="1929858" y="245715"/>
                  <a:pt x="1934178" y="241330"/>
                  <a:pt x="1939580" y="241330"/>
                </a:cubicBezTo>
                <a:close/>
                <a:moveTo>
                  <a:pt x="2180788" y="241327"/>
                </a:moveTo>
                <a:cubicBezTo>
                  <a:pt x="2186189" y="241327"/>
                  <a:pt x="2190577" y="245649"/>
                  <a:pt x="2190577" y="251051"/>
                </a:cubicBezTo>
                <a:cubicBezTo>
                  <a:pt x="2190577" y="256453"/>
                  <a:pt x="2186128" y="260838"/>
                  <a:pt x="2180788" y="260838"/>
                </a:cubicBezTo>
                <a:cubicBezTo>
                  <a:pt x="2175475" y="260838"/>
                  <a:pt x="2171080" y="256389"/>
                  <a:pt x="2171080" y="251051"/>
                </a:cubicBezTo>
                <a:cubicBezTo>
                  <a:pt x="2171080" y="245712"/>
                  <a:pt x="2175412" y="241327"/>
                  <a:pt x="2180788" y="241327"/>
                </a:cubicBezTo>
                <a:close/>
                <a:moveTo>
                  <a:pt x="2422035" y="241325"/>
                </a:moveTo>
                <a:cubicBezTo>
                  <a:pt x="2427369" y="241325"/>
                  <a:pt x="2431751" y="245647"/>
                  <a:pt x="2431751" y="251049"/>
                </a:cubicBezTo>
                <a:cubicBezTo>
                  <a:pt x="2431751" y="256451"/>
                  <a:pt x="2427432" y="260836"/>
                  <a:pt x="2422035" y="260836"/>
                </a:cubicBezTo>
                <a:cubicBezTo>
                  <a:pt x="2416637" y="260836"/>
                  <a:pt x="2412254" y="256387"/>
                  <a:pt x="2412254" y="251049"/>
                </a:cubicBezTo>
                <a:cubicBezTo>
                  <a:pt x="2412254" y="245710"/>
                  <a:pt x="2416637" y="241325"/>
                  <a:pt x="2422035" y="241325"/>
                </a:cubicBezTo>
                <a:close/>
                <a:moveTo>
                  <a:pt x="2663272" y="241322"/>
                </a:moveTo>
                <a:cubicBezTo>
                  <a:pt x="2668609" y="241322"/>
                  <a:pt x="2672996" y="245644"/>
                  <a:pt x="2672996" y="251046"/>
                </a:cubicBezTo>
                <a:cubicBezTo>
                  <a:pt x="2672996" y="256448"/>
                  <a:pt x="2668674" y="260833"/>
                  <a:pt x="2663272" y="260833"/>
                </a:cubicBezTo>
                <a:cubicBezTo>
                  <a:pt x="2657873" y="260833"/>
                  <a:pt x="2653489" y="256384"/>
                  <a:pt x="2653489" y="251046"/>
                </a:cubicBezTo>
                <a:cubicBezTo>
                  <a:pt x="2653489" y="245707"/>
                  <a:pt x="2657873" y="241322"/>
                  <a:pt x="2663272" y="241322"/>
                </a:cubicBezTo>
                <a:close/>
                <a:moveTo>
                  <a:pt x="2904569" y="241319"/>
                </a:moveTo>
                <a:cubicBezTo>
                  <a:pt x="2909969" y="241319"/>
                  <a:pt x="2914352" y="245641"/>
                  <a:pt x="2914352" y="251044"/>
                </a:cubicBezTo>
                <a:cubicBezTo>
                  <a:pt x="2914352" y="256445"/>
                  <a:pt x="2909969" y="260830"/>
                  <a:pt x="2904569" y="260830"/>
                </a:cubicBezTo>
                <a:cubicBezTo>
                  <a:pt x="2899171" y="260830"/>
                  <a:pt x="2894788" y="256381"/>
                  <a:pt x="2894788" y="251044"/>
                </a:cubicBezTo>
                <a:cubicBezTo>
                  <a:pt x="2894788" y="245704"/>
                  <a:pt x="2899171" y="241319"/>
                  <a:pt x="2904569" y="241319"/>
                </a:cubicBezTo>
                <a:close/>
                <a:moveTo>
                  <a:pt x="3145749" y="241317"/>
                </a:moveTo>
                <a:cubicBezTo>
                  <a:pt x="3151147" y="241317"/>
                  <a:pt x="3155530" y="245639"/>
                  <a:pt x="3155530" y="251041"/>
                </a:cubicBezTo>
                <a:cubicBezTo>
                  <a:pt x="3155530" y="256443"/>
                  <a:pt x="3151084" y="260828"/>
                  <a:pt x="3145749" y="260828"/>
                </a:cubicBezTo>
                <a:cubicBezTo>
                  <a:pt x="3140413" y="260828"/>
                  <a:pt x="3136030" y="256379"/>
                  <a:pt x="3136030" y="251041"/>
                </a:cubicBezTo>
                <a:cubicBezTo>
                  <a:pt x="3136030" y="245702"/>
                  <a:pt x="3140349" y="241317"/>
                  <a:pt x="3145749" y="241317"/>
                </a:cubicBezTo>
                <a:close/>
                <a:moveTo>
                  <a:pt x="3386956" y="241314"/>
                </a:moveTo>
                <a:cubicBezTo>
                  <a:pt x="3392357" y="241314"/>
                  <a:pt x="3396742" y="245636"/>
                  <a:pt x="3396742" y="251038"/>
                </a:cubicBezTo>
                <a:cubicBezTo>
                  <a:pt x="3396742" y="256440"/>
                  <a:pt x="3392294" y="260825"/>
                  <a:pt x="3386956" y="260825"/>
                </a:cubicBezTo>
                <a:cubicBezTo>
                  <a:pt x="3381619" y="260825"/>
                  <a:pt x="3377235" y="256376"/>
                  <a:pt x="3377235" y="251038"/>
                </a:cubicBezTo>
                <a:cubicBezTo>
                  <a:pt x="3377235" y="245699"/>
                  <a:pt x="3381555" y="241314"/>
                  <a:pt x="3386956" y="241314"/>
                </a:cubicBezTo>
                <a:close/>
                <a:moveTo>
                  <a:pt x="3628209" y="241312"/>
                </a:moveTo>
                <a:cubicBezTo>
                  <a:pt x="3633528" y="241312"/>
                  <a:pt x="3637930" y="245634"/>
                  <a:pt x="3637930" y="251036"/>
                </a:cubicBezTo>
                <a:cubicBezTo>
                  <a:pt x="3637930" y="256438"/>
                  <a:pt x="3633592" y="260823"/>
                  <a:pt x="3628209" y="260823"/>
                </a:cubicBezTo>
                <a:cubicBezTo>
                  <a:pt x="3622813" y="260823"/>
                  <a:pt x="3618428" y="256374"/>
                  <a:pt x="3618428" y="251036"/>
                </a:cubicBezTo>
                <a:cubicBezTo>
                  <a:pt x="3618428" y="245697"/>
                  <a:pt x="3622813" y="241312"/>
                  <a:pt x="3628209" y="241312"/>
                </a:cubicBezTo>
                <a:close/>
                <a:moveTo>
                  <a:pt x="3869427" y="241309"/>
                </a:moveTo>
                <a:cubicBezTo>
                  <a:pt x="3874761" y="241309"/>
                  <a:pt x="3879147" y="245631"/>
                  <a:pt x="3879147" y="251033"/>
                </a:cubicBezTo>
                <a:cubicBezTo>
                  <a:pt x="3879147" y="256435"/>
                  <a:pt x="3874826" y="260820"/>
                  <a:pt x="3869427" y="260820"/>
                </a:cubicBezTo>
                <a:cubicBezTo>
                  <a:pt x="3864029" y="260820"/>
                  <a:pt x="3859645" y="256371"/>
                  <a:pt x="3859645" y="251033"/>
                </a:cubicBezTo>
                <a:cubicBezTo>
                  <a:pt x="3859645" y="245694"/>
                  <a:pt x="3864029" y="241309"/>
                  <a:pt x="3869427" y="241309"/>
                </a:cubicBezTo>
                <a:close/>
                <a:moveTo>
                  <a:pt x="4110581" y="241307"/>
                </a:moveTo>
                <a:cubicBezTo>
                  <a:pt x="4115984" y="241307"/>
                  <a:pt x="4120362" y="245629"/>
                  <a:pt x="4120362" y="251031"/>
                </a:cubicBezTo>
                <a:cubicBezTo>
                  <a:pt x="4120362" y="256433"/>
                  <a:pt x="4115984" y="260818"/>
                  <a:pt x="4110581" y="260818"/>
                </a:cubicBezTo>
                <a:cubicBezTo>
                  <a:pt x="4105180" y="260818"/>
                  <a:pt x="4100797" y="256369"/>
                  <a:pt x="4100797" y="251031"/>
                </a:cubicBezTo>
                <a:cubicBezTo>
                  <a:pt x="4100797" y="245692"/>
                  <a:pt x="4105180" y="241307"/>
                  <a:pt x="4110581" y="241307"/>
                </a:cubicBezTo>
                <a:close/>
                <a:moveTo>
                  <a:pt x="4351806" y="241304"/>
                </a:moveTo>
                <a:cubicBezTo>
                  <a:pt x="4357195" y="241304"/>
                  <a:pt x="4361580" y="245626"/>
                  <a:pt x="4361580" y="251028"/>
                </a:cubicBezTo>
                <a:cubicBezTo>
                  <a:pt x="4361580" y="256430"/>
                  <a:pt x="4357195" y="260815"/>
                  <a:pt x="4351806" y="260815"/>
                </a:cubicBezTo>
                <a:cubicBezTo>
                  <a:pt x="4346397" y="260815"/>
                  <a:pt x="4342006" y="256366"/>
                  <a:pt x="4342006" y="251028"/>
                </a:cubicBezTo>
                <a:cubicBezTo>
                  <a:pt x="4342006" y="245689"/>
                  <a:pt x="4346397" y="241304"/>
                  <a:pt x="4351806" y="241304"/>
                </a:cubicBezTo>
                <a:close/>
                <a:moveTo>
                  <a:pt x="4593017" y="241302"/>
                </a:moveTo>
                <a:cubicBezTo>
                  <a:pt x="4598413" y="241302"/>
                  <a:pt x="4602795" y="245624"/>
                  <a:pt x="4602795" y="251026"/>
                </a:cubicBezTo>
                <a:cubicBezTo>
                  <a:pt x="4602795" y="256428"/>
                  <a:pt x="4598350" y="260813"/>
                  <a:pt x="4593017" y="260813"/>
                </a:cubicBezTo>
                <a:cubicBezTo>
                  <a:pt x="4587686" y="260813"/>
                  <a:pt x="4583304" y="256364"/>
                  <a:pt x="4583304" y="251026"/>
                </a:cubicBezTo>
                <a:cubicBezTo>
                  <a:pt x="4583304" y="245687"/>
                  <a:pt x="4587620" y="241302"/>
                  <a:pt x="4593017" y="241302"/>
                </a:cubicBezTo>
                <a:close/>
                <a:moveTo>
                  <a:pt x="4834252" y="241299"/>
                </a:moveTo>
                <a:cubicBezTo>
                  <a:pt x="4839658" y="241299"/>
                  <a:pt x="4844038" y="245621"/>
                  <a:pt x="4844038" y="251023"/>
                </a:cubicBezTo>
                <a:cubicBezTo>
                  <a:pt x="4844038" y="256425"/>
                  <a:pt x="4839595" y="260810"/>
                  <a:pt x="4834252" y="260810"/>
                </a:cubicBezTo>
                <a:cubicBezTo>
                  <a:pt x="4828915" y="260810"/>
                  <a:pt x="4824532" y="256361"/>
                  <a:pt x="4824532" y="251023"/>
                </a:cubicBezTo>
                <a:cubicBezTo>
                  <a:pt x="4824532" y="245684"/>
                  <a:pt x="4828851" y="241299"/>
                  <a:pt x="4834252" y="241299"/>
                </a:cubicBezTo>
                <a:close/>
                <a:moveTo>
                  <a:pt x="5075485" y="241297"/>
                </a:moveTo>
                <a:cubicBezTo>
                  <a:pt x="5080819" y="241297"/>
                  <a:pt x="5085201" y="245619"/>
                  <a:pt x="5085201" y="251021"/>
                </a:cubicBezTo>
                <a:cubicBezTo>
                  <a:pt x="5085201" y="256423"/>
                  <a:pt x="5080882" y="260808"/>
                  <a:pt x="5075485" y="260808"/>
                </a:cubicBezTo>
                <a:cubicBezTo>
                  <a:pt x="5070086" y="260808"/>
                  <a:pt x="5065704" y="256359"/>
                  <a:pt x="5065704" y="251021"/>
                </a:cubicBezTo>
                <a:cubicBezTo>
                  <a:pt x="5065704" y="245682"/>
                  <a:pt x="5070086" y="241297"/>
                  <a:pt x="5075485" y="241297"/>
                </a:cubicBezTo>
                <a:close/>
                <a:moveTo>
                  <a:pt x="5316710" y="241294"/>
                </a:moveTo>
                <a:cubicBezTo>
                  <a:pt x="5322044" y="241294"/>
                  <a:pt x="5326429" y="245616"/>
                  <a:pt x="5326429" y="251018"/>
                </a:cubicBezTo>
                <a:cubicBezTo>
                  <a:pt x="5326429" y="256420"/>
                  <a:pt x="5322105" y="260805"/>
                  <a:pt x="5316710" y="260805"/>
                </a:cubicBezTo>
                <a:cubicBezTo>
                  <a:pt x="5311314" y="260805"/>
                  <a:pt x="5306924" y="256356"/>
                  <a:pt x="5306924" y="251018"/>
                </a:cubicBezTo>
                <a:cubicBezTo>
                  <a:pt x="5306924" y="245679"/>
                  <a:pt x="5311314" y="241294"/>
                  <a:pt x="5316710" y="241294"/>
                </a:cubicBezTo>
                <a:close/>
                <a:moveTo>
                  <a:pt x="5557991" y="241292"/>
                </a:moveTo>
                <a:cubicBezTo>
                  <a:pt x="5563391" y="241292"/>
                  <a:pt x="5567774" y="245614"/>
                  <a:pt x="5567774" y="251016"/>
                </a:cubicBezTo>
                <a:cubicBezTo>
                  <a:pt x="5567774" y="256418"/>
                  <a:pt x="5563391" y="260803"/>
                  <a:pt x="5557991" y="260803"/>
                </a:cubicBezTo>
                <a:cubicBezTo>
                  <a:pt x="5552591" y="260803"/>
                  <a:pt x="5548208" y="256354"/>
                  <a:pt x="5548208" y="251016"/>
                </a:cubicBezTo>
                <a:cubicBezTo>
                  <a:pt x="5548208" y="245677"/>
                  <a:pt x="5552591" y="241292"/>
                  <a:pt x="5557991" y="241292"/>
                </a:cubicBezTo>
                <a:close/>
                <a:moveTo>
                  <a:pt x="5799205" y="241289"/>
                </a:moveTo>
                <a:cubicBezTo>
                  <a:pt x="5804606" y="241289"/>
                  <a:pt x="5808989" y="245611"/>
                  <a:pt x="5808989" y="251013"/>
                </a:cubicBezTo>
                <a:cubicBezTo>
                  <a:pt x="5808989" y="256415"/>
                  <a:pt x="5804542" y="260800"/>
                  <a:pt x="5799205" y="260800"/>
                </a:cubicBezTo>
                <a:cubicBezTo>
                  <a:pt x="5793870" y="260800"/>
                  <a:pt x="5789486" y="256351"/>
                  <a:pt x="5789486" y="251013"/>
                </a:cubicBezTo>
                <a:cubicBezTo>
                  <a:pt x="5789486" y="245674"/>
                  <a:pt x="5793806" y="241289"/>
                  <a:pt x="5799205" y="241289"/>
                </a:cubicBezTo>
                <a:close/>
                <a:moveTo>
                  <a:pt x="6040432" y="241287"/>
                </a:moveTo>
                <a:cubicBezTo>
                  <a:pt x="6045832" y="241287"/>
                  <a:pt x="6050216" y="245609"/>
                  <a:pt x="6050216" y="251011"/>
                </a:cubicBezTo>
                <a:cubicBezTo>
                  <a:pt x="6050216" y="256413"/>
                  <a:pt x="6045769" y="260798"/>
                  <a:pt x="6040432" y="260798"/>
                </a:cubicBezTo>
                <a:cubicBezTo>
                  <a:pt x="6035095" y="260798"/>
                  <a:pt x="6030712" y="256349"/>
                  <a:pt x="6030712" y="251011"/>
                </a:cubicBezTo>
                <a:cubicBezTo>
                  <a:pt x="6030712" y="245672"/>
                  <a:pt x="6035032" y="241287"/>
                  <a:pt x="6040432" y="241287"/>
                </a:cubicBezTo>
                <a:close/>
                <a:moveTo>
                  <a:pt x="6281661" y="241284"/>
                </a:moveTo>
                <a:cubicBezTo>
                  <a:pt x="6286997" y="241284"/>
                  <a:pt x="6291381" y="245606"/>
                  <a:pt x="6291381" y="251008"/>
                </a:cubicBezTo>
                <a:cubicBezTo>
                  <a:pt x="6291381" y="256410"/>
                  <a:pt x="6287061" y="260795"/>
                  <a:pt x="6281661" y="260795"/>
                </a:cubicBezTo>
                <a:cubicBezTo>
                  <a:pt x="6276261" y="260795"/>
                  <a:pt x="6271877" y="256346"/>
                  <a:pt x="6271877" y="251008"/>
                </a:cubicBezTo>
                <a:cubicBezTo>
                  <a:pt x="6271877" y="245669"/>
                  <a:pt x="6276261" y="241284"/>
                  <a:pt x="6281661" y="241284"/>
                </a:cubicBezTo>
                <a:close/>
                <a:moveTo>
                  <a:pt x="6522889" y="241281"/>
                </a:moveTo>
                <a:cubicBezTo>
                  <a:pt x="6528225" y="241281"/>
                  <a:pt x="6532610" y="245603"/>
                  <a:pt x="6532610" y="251006"/>
                </a:cubicBezTo>
                <a:cubicBezTo>
                  <a:pt x="6532610" y="256407"/>
                  <a:pt x="6528289" y="260792"/>
                  <a:pt x="6522889" y="260792"/>
                </a:cubicBezTo>
                <a:cubicBezTo>
                  <a:pt x="6517489" y="260792"/>
                  <a:pt x="6513105" y="256344"/>
                  <a:pt x="6513105" y="251006"/>
                </a:cubicBezTo>
                <a:cubicBezTo>
                  <a:pt x="6513105" y="245666"/>
                  <a:pt x="6517489" y="241281"/>
                  <a:pt x="6522889" y="241281"/>
                </a:cubicBezTo>
                <a:close/>
                <a:moveTo>
                  <a:pt x="6764118" y="241279"/>
                </a:moveTo>
                <a:cubicBezTo>
                  <a:pt x="6769518" y="241279"/>
                  <a:pt x="6773902" y="245601"/>
                  <a:pt x="6773902" y="251003"/>
                </a:cubicBezTo>
                <a:cubicBezTo>
                  <a:pt x="6773902" y="256405"/>
                  <a:pt x="6769518" y="260790"/>
                  <a:pt x="6764118" y="260790"/>
                </a:cubicBezTo>
                <a:cubicBezTo>
                  <a:pt x="6758718" y="260790"/>
                  <a:pt x="6754335" y="256341"/>
                  <a:pt x="6754335" y="251003"/>
                </a:cubicBezTo>
                <a:cubicBezTo>
                  <a:pt x="6754335" y="245664"/>
                  <a:pt x="6758718" y="241279"/>
                  <a:pt x="6764118" y="241279"/>
                </a:cubicBezTo>
                <a:close/>
                <a:moveTo>
                  <a:pt x="7005346" y="241276"/>
                </a:moveTo>
                <a:cubicBezTo>
                  <a:pt x="7010746" y="241276"/>
                  <a:pt x="7015130" y="245598"/>
                  <a:pt x="7015130" y="251000"/>
                </a:cubicBezTo>
                <a:cubicBezTo>
                  <a:pt x="7015130" y="256402"/>
                  <a:pt x="7010683" y="260787"/>
                  <a:pt x="7005346" y="260787"/>
                </a:cubicBezTo>
                <a:cubicBezTo>
                  <a:pt x="7000009" y="260787"/>
                  <a:pt x="6995626" y="256338"/>
                  <a:pt x="6995626" y="251000"/>
                </a:cubicBezTo>
                <a:cubicBezTo>
                  <a:pt x="6995626" y="245661"/>
                  <a:pt x="6999946" y="241276"/>
                  <a:pt x="7005346" y="241276"/>
                </a:cubicBezTo>
                <a:close/>
                <a:moveTo>
                  <a:pt x="7246575" y="241274"/>
                </a:moveTo>
                <a:cubicBezTo>
                  <a:pt x="7251975" y="241274"/>
                  <a:pt x="7256359" y="245596"/>
                  <a:pt x="7256359" y="250998"/>
                </a:cubicBezTo>
                <a:cubicBezTo>
                  <a:pt x="7256359" y="256400"/>
                  <a:pt x="7251912" y="260785"/>
                  <a:pt x="7246575" y="260785"/>
                </a:cubicBezTo>
                <a:cubicBezTo>
                  <a:pt x="7241238" y="260785"/>
                  <a:pt x="7236855" y="256336"/>
                  <a:pt x="7236855" y="250998"/>
                </a:cubicBezTo>
                <a:cubicBezTo>
                  <a:pt x="7236855" y="245659"/>
                  <a:pt x="7241175" y="241274"/>
                  <a:pt x="7246575" y="241274"/>
                </a:cubicBezTo>
                <a:close/>
                <a:moveTo>
                  <a:pt x="7487803" y="241271"/>
                </a:moveTo>
                <a:cubicBezTo>
                  <a:pt x="7493139" y="241271"/>
                  <a:pt x="7497524" y="245593"/>
                  <a:pt x="7497524" y="250995"/>
                </a:cubicBezTo>
                <a:cubicBezTo>
                  <a:pt x="7497524" y="256397"/>
                  <a:pt x="7493203" y="260782"/>
                  <a:pt x="7487803" y="260782"/>
                </a:cubicBezTo>
                <a:cubicBezTo>
                  <a:pt x="7482403" y="260782"/>
                  <a:pt x="7478019" y="256333"/>
                  <a:pt x="7478019" y="250995"/>
                </a:cubicBezTo>
                <a:cubicBezTo>
                  <a:pt x="7478019" y="245656"/>
                  <a:pt x="7482403" y="241271"/>
                  <a:pt x="7487803" y="241271"/>
                </a:cubicBezTo>
                <a:close/>
                <a:moveTo>
                  <a:pt x="7729032" y="241269"/>
                </a:moveTo>
                <a:cubicBezTo>
                  <a:pt x="7734369" y="241269"/>
                  <a:pt x="7738753" y="245591"/>
                  <a:pt x="7738753" y="250993"/>
                </a:cubicBezTo>
                <a:cubicBezTo>
                  <a:pt x="7738753" y="256395"/>
                  <a:pt x="7734432" y="260780"/>
                  <a:pt x="7729032" y="260780"/>
                </a:cubicBezTo>
                <a:cubicBezTo>
                  <a:pt x="7723632" y="260780"/>
                  <a:pt x="7719249" y="256331"/>
                  <a:pt x="7719249" y="250993"/>
                </a:cubicBezTo>
                <a:cubicBezTo>
                  <a:pt x="7719249" y="245654"/>
                  <a:pt x="7723632" y="241269"/>
                  <a:pt x="7729032" y="241269"/>
                </a:cubicBezTo>
                <a:close/>
                <a:moveTo>
                  <a:pt x="7970260" y="241266"/>
                </a:moveTo>
                <a:cubicBezTo>
                  <a:pt x="7975661" y="241266"/>
                  <a:pt x="7980044" y="245588"/>
                  <a:pt x="7980044" y="250990"/>
                </a:cubicBezTo>
                <a:cubicBezTo>
                  <a:pt x="7980044" y="256392"/>
                  <a:pt x="7975661" y="260777"/>
                  <a:pt x="7970260" y="260777"/>
                </a:cubicBezTo>
                <a:cubicBezTo>
                  <a:pt x="7964860" y="260777"/>
                  <a:pt x="7960477" y="256328"/>
                  <a:pt x="7960477" y="250990"/>
                </a:cubicBezTo>
                <a:cubicBezTo>
                  <a:pt x="7960477" y="245651"/>
                  <a:pt x="7964860" y="241266"/>
                  <a:pt x="7970260" y="241266"/>
                </a:cubicBezTo>
                <a:close/>
                <a:moveTo>
                  <a:pt x="8211553" y="241264"/>
                </a:moveTo>
                <a:cubicBezTo>
                  <a:pt x="8216889" y="241264"/>
                  <a:pt x="8221273" y="245586"/>
                  <a:pt x="8221273" y="250988"/>
                </a:cubicBezTo>
                <a:cubicBezTo>
                  <a:pt x="8221273" y="256390"/>
                  <a:pt x="8216953" y="260775"/>
                  <a:pt x="8211553" y="260775"/>
                </a:cubicBezTo>
                <a:cubicBezTo>
                  <a:pt x="8206152" y="260775"/>
                  <a:pt x="8201769" y="256326"/>
                  <a:pt x="8201769" y="250988"/>
                </a:cubicBezTo>
                <a:cubicBezTo>
                  <a:pt x="8201769" y="245649"/>
                  <a:pt x="8206152" y="241264"/>
                  <a:pt x="8211553" y="241264"/>
                </a:cubicBezTo>
                <a:close/>
                <a:moveTo>
                  <a:pt x="8452781" y="241261"/>
                </a:moveTo>
                <a:cubicBezTo>
                  <a:pt x="8458181" y="241261"/>
                  <a:pt x="8462566" y="245583"/>
                  <a:pt x="8462566" y="250985"/>
                </a:cubicBezTo>
                <a:cubicBezTo>
                  <a:pt x="8462566" y="256387"/>
                  <a:pt x="8458118" y="260772"/>
                  <a:pt x="8452781" y="260772"/>
                </a:cubicBezTo>
                <a:cubicBezTo>
                  <a:pt x="8447445" y="260772"/>
                  <a:pt x="8443061" y="256323"/>
                  <a:pt x="8443061" y="250985"/>
                </a:cubicBezTo>
                <a:cubicBezTo>
                  <a:pt x="8443061" y="245646"/>
                  <a:pt x="8447381" y="241261"/>
                  <a:pt x="8452781" y="241261"/>
                </a:cubicBezTo>
                <a:close/>
                <a:moveTo>
                  <a:pt x="8694009" y="241259"/>
                </a:moveTo>
                <a:cubicBezTo>
                  <a:pt x="8699346" y="241259"/>
                  <a:pt x="8703730" y="245581"/>
                  <a:pt x="8703730" y="250983"/>
                </a:cubicBezTo>
                <a:cubicBezTo>
                  <a:pt x="8703730" y="256385"/>
                  <a:pt x="8699346" y="260770"/>
                  <a:pt x="8694009" y="260770"/>
                </a:cubicBezTo>
                <a:cubicBezTo>
                  <a:pt x="8688673" y="260770"/>
                  <a:pt x="8684289" y="256321"/>
                  <a:pt x="8684289" y="250983"/>
                </a:cubicBezTo>
                <a:cubicBezTo>
                  <a:pt x="8684289" y="245644"/>
                  <a:pt x="8688609" y="241259"/>
                  <a:pt x="8694009" y="241259"/>
                </a:cubicBezTo>
                <a:close/>
                <a:moveTo>
                  <a:pt x="8935237" y="241256"/>
                </a:moveTo>
                <a:cubicBezTo>
                  <a:pt x="8940574" y="241256"/>
                  <a:pt x="8944958" y="245578"/>
                  <a:pt x="8944958" y="250980"/>
                </a:cubicBezTo>
                <a:cubicBezTo>
                  <a:pt x="8944958" y="256382"/>
                  <a:pt x="8940638" y="260767"/>
                  <a:pt x="8935237" y="260767"/>
                </a:cubicBezTo>
                <a:cubicBezTo>
                  <a:pt x="8929837" y="260767"/>
                  <a:pt x="8925454" y="256318"/>
                  <a:pt x="8925454" y="250980"/>
                </a:cubicBezTo>
                <a:cubicBezTo>
                  <a:pt x="8925454" y="245641"/>
                  <a:pt x="8929837" y="241256"/>
                  <a:pt x="8935237" y="241256"/>
                </a:cubicBezTo>
                <a:close/>
                <a:moveTo>
                  <a:pt x="9176467" y="241254"/>
                </a:moveTo>
                <a:cubicBezTo>
                  <a:pt x="9181803" y="241254"/>
                  <a:pt x="9186187" y="245576"/>
                  <a:pt x="9186187" y="250978"/>
                </a:cubicBezTo>
                <a:cubicBezTo>
                  <a:pt x="9186187" y="256380"/>
                  <a:pt x="9181867" y="260765"/>
                  <a:pt x="9176467" y="260765"/>
                </a:cubicBezTo>
                <a:cubicBezTo>
                  <a:pt x="9171066" y="260765"/>
                  <a:pt x="9166683" y="256316"/>
                  <a:pt x="9166683" y="250978"/>
                </a:cubicBezTo>
                <a:cubicBezTo>
                  <a:pt x="9166683" y="245639"/>
                  <a:pt x="9171066" y="241254"/>
                  <a:pt x="9176467" y="241254"/>
                </a:cubicBezTo>
                <a:close/>
                <a:moveTo>
                  <a:pt x="9417695" y="241251"/>
                </a:moveTo>
                <a:cubicBezTo>
                  <a:pt x="9423031" y="241251"/>
                  <a:pt x="9427416" y="245573"/>
                  <a:pt x="9427416" y="250975"/>
                </a:cubicBezTo>
                <a:cubicBezTo>
                  <a:pt x="9427416" y="256377"/>
                  <a:pt x="9423095" y="260762"/>
                  <a:pt x="9417695" y="260762"/>
                </a:cubicBezTo>
                <a:cubicBezTo>
                  <a:pt x="9412295" y="260762"/>
                  <a:pt x="9407911" y="256313"/>
                  <a:pt x="9407911" y="250975"/>
                </a:cubicBezTo>
                <a:cubicBezTo>
                  <a:pt x="9407911" y="245636"/>
                  <a:pt x="9412295" y="241251"/>
                  <a:pt x="9417695" y="241251"/>
                </a:cubicBezTo>
                <a:close/>
                <a:moveTo>
                  <a:pt x="9649203" y="129"/>
                </a:moveTo>
                <a:cubicBezTo>
                  <a:pt x="9654540" y="129"/>
                  <a:pt x="9658923" y="4578"/>
                  <a:pt x="9658923" y="9916"/>
                </a:cubicBezTo>
                <a:cubicBezTo>
                  <a:pt x="9658923" y="15255"/>
                  <a:pt x="9654540" y="19640"/>
                  <a:pt x="9649203" y="19640"/>
                </a:cubicBezTo>
                <a:cubicBezTo>
                  <a:pt x="9643866" y="19640"/>
                  <a:pt x="9639483" y="15318"/>
                  <a:pt x="9639483" y="9916"/>
                </a:cubicBezTo>
                <a:cubicBezTo>
                  <a:pt x="9639483" y="4514"/>
                  <a:pt x="9643803" y="129"/>
                  <a:pt x="9649203" y="129"/>
                </a:cubicBezTo>
                <a:close/>
                <a:moveTo>
                  <a:pt x="9890432" y="126"/>
                </a:moveTo>
                <a:cubicBezTo>
                  <a:pt x="9895768" y="126"/>
                  <a:pt x="9900152" y="4575"/>
                  <a:pt x="9900152" y="9913"/>
                </a:cubicBezTo>
                <a:cubicBezTo>
                  <a:pt x="9900152" y="15252"/>
                  <a:pt x="9895832" y="19637"/>
                  <a:pt x="9890432" y="19637"/>
                </a:cubicBezTo>
                <a:cubicBezTo>
                  <a:pt x="9885031" y="19637"/>
                  <a:pt x="9880648" y="15315"/>
                  <a:pt x="9880648" y="9913"/>
                </a:cubicBezTo>
                <a:cubicBezTo>
                  <a:pt x="9880648" y="4511"/>
                  <a:pt x="9885031" y="126"/>
                  <a:pt x="9890432" y="126"/>
                </a:cubicBezTo>
                <a:close/>
                <a:moveTo>
                  <a:pt x="10131660" y="124"/>
                </a:moveTo>
                <a:cubicBezTo>
                  <a:pt x="10137060" y="124"/>
                  <a:pt x="10141444" y="4573"/>
                  <a:pt x="10141444" y="9911"/>
                </a:cubicBezTo>
                <a:cubicBezTo>
                  <a:pt x="10141444" y="15250"/>
                  <a:pt x="10136997" y="19635"/>
                  <a:pt x="10131660" y="19635"/>
                </a:cubicBezTo>
                <a:cubicBezTo>
                  <a:pt x="10126323" y="19635"/>
                  <a:pt x="10121940" y="15313"/>
                  <a:pt x="10121940" y="9911"/>
                </a:cubicBezTo>
                <a:cubicBezTo>
                  <a:pt x="10121940" y="4509"/>
                  <a:pt x="10126260" y="124"/>
                  <a:pt x="10131660" y="124"/>
                </a:cubicBezTo>
                <a:close/>
                <a:moveTo>
                  <a:pt x="10372888" y="121"/>
                </a:moveTo>
                <a:cubicBezTo>
                  <a:pt x="10378288" y="121"/>
                  <a:pt x="10382673" y="4570"/>
                  <a:pt x="10382673" y="9908"/>
                </a:cubicBezTo>
                <a:cubicBezTo>
                  <a:pt x="10382673" y="15247"/>
                  <a:pt x="10378225" y="19632"/>
                  <a:pt x="10372888" y="19632"/>
                </a:cubicBezTo>
                <a:cubicBezTo>
                  <a:pt x="10367552" y="19632"/>
                  <a:pt x="10363168" y="15310"/>
                  <a:pt x="10363168" y="9908"/>
                </a:cubicBezTo>
                <a:cubicBezTo>
                  <a:pt x="10363168" y="4506"/>
                  <a:pt x="10367488" y="121"/>
                  <a:pt x="10372888" y="121"/>
                </a:cubicBezTo>
                <a:close/>
                <a:moveTo>
                  <a:pt x="10614116" y="118"/>
                </a:moveTo>
                <a:cubicBezTo>
                  <a:pt x="10619516" y="118"/>
                  <a:pt x="10623901" y="4567"/>
                  <a:pt x="10623901" y="9905"/>
                </a:cubicBezTo>
                <a:cubicBezTo>
                  <a:pt x="10623901" y="15244"/>
                  <a:pt x="10619454" y="19629"/>
                  <a:pt x="10614116" y="19629"/>
                </a:cubicBezTo>
                <a:cubicBezTo>
                  <a:pt x="10608780" y="19629"/>
                  <a:pt x="10604396" y="15307"/>
                  <a:pt x="10604396" y="9905"/>
                </a:cubicBezTo>
                <a:cubicBezTo>
                  <a:pt x="10604396" y="4503"/>
                  <a:pt x="10608716" y="118"/>
                  <a:pt x="10614116" y="118"/>
                </a:cubicBezTo>
                <a:close/>
                <a:moveTo>
                  <a:pt x="10855345" y="116"/>
                </a:moveTo>
                <a:cubicBezTo>
                  <a:pt x="10860682" y="116"/>
                  <a:pt x="10865065" y="4565"/>
                  <a:pt x="10865065" y="9903"/>
                </a:cubicBezTo>
                <a:cubicBezTo>
                  <a:pt x="10865065" y="15242"/>
                  <a:pt x="10860682" y="19627"/>
                  <a:pt x="10855345" y="19627"/>
                </a:cubicBezTo>
                <a:cubicBezTo>
                  <a:pt x="10850008" y="19627"/>
                  <a:pt x="10845625" y="15305"/>
                  <a:pt x="10845625" y="9903"/>
                </a:cubicBezTo>
                <a:cubicBezTo>
                  <a:pt x="10845625" y="4501"/>
                  <a:pt x="10849945" y="116"/>
                  <a:pt x="10855345" y="116"/>
                </a:cubicBezTo>
                <a:close/>
                <a:moveTo>
                  <a:pt x="11096574" y="113"/>
                </a:moveTo>
                <a:cubicBezTo>
                  <a:pt x="11101910" y="113"/>
                  <a:pt x="11106294" y="4562"/>
                  <a:pt x="11106294" y="9900"/>
                </a:cubicBezTo>
                <a:cubicBezTo>
                  <a:pt x="11106294" y="15239"/>
                  <a:pt x="11101974" y="19624"/>
                  <a:pt x="11096574" y="19624"/>
                </a:cubicBezTo>
                <a:cubicBezTo>
                  <a:pt x="11091174" y="19624"/>
                  <a:pt x="11086790" y="15302"/>
                  <a:pt x="11086790" y="9900"/>
                </a:cubicBezTo>
                <a:cubicBezTo>
                  <a:pt x="11086790" y="4498"/>
                  <a:pt x="11091174" y="113"/>
                  <a:pt x="11096574" y="113"/>
                </a:cubicBezTo>
                <a:close/>
                <a:moveTo>
                  <a:pt x="11337802" y="110"/>
                </a:moveTo>
                <a:cubicBezTo>
                  <a:pt x="11343202" y="110"/>
                  <a:pt x="11347587" y="4559"/>
                  <a:pt x="11347587" y="9898"/>
                </a:cubicBezTo>
                <a:cubicBezTo>
                  <a:pt x="11347587" y="15236"/>
                  <a:pt x="11343139" y="19621"/>
                  <a:pt x="11337802" y="19621"/>
                </a:cubicBezTo>
                <a:cubicBezTo>
                  <a:pt x="11332466" y="19621"/>
                  <a:pt x="11328082" y="15299"/>
                  <a:pt x="11328082" y="9898"/>
                </a:cubicBezTo>
                <a:cubicBezTo>
                  <a:pt x="11328082" y="4495"/>
                  <a:pt x="11332402" y="110"/>
                  <a:pt x="11337802" y="110"/>
                </a:cubicBezTo>
                <a:close/>
                <a:moveTo>
                  <a:pt x="11579030" y="108"/>
                </a:moveTo>
                <a:cubicBezTo>
                  <a:pt x="11584430" y="108"/>
                  <a:pt x="11588815" y="4557"/>
                  <a:pt x="11588815" y="9895"/>
                </a:cubicBezTo>
                <a:cubicBezTo>
                  <a:pt x="11588815" y="15234"/>
                  <a:pt x="11584367" y="19619"/>
                  <a:pt x="11579030" y="19619"/>
                </a:cubicBezTo>
                <a:cubicBezTo>
                  <a:pt x="11573694" y="19619"/>
                  <a:pt x="11569310" y="15297"/>
                  <a:pt x="11569310" y="9895"/>
                </a:cubicBezTo>
                <a:cubicBezTo>
                  <a:pt x="11569310" y="4493"/>
                  <a:pt x="11573630" y="108"/>
                  <a:pt x="11579030" y="108"/>
                </a:cubicBezTo>
                <a:close/>
                <a:moveTo>
                  <a:pt x="11820259" y="105"/>
                </a:moveTo>
                <a:cubicBezTo>
                  <a:pt x="11825659" y="105"/>
                  <a:pt x="11830043" y="4554"/>
                  <a:pt x="11830043" y="9892"/>
                </a:cubicBezTo>
                <a:cubicBezTo>
                  <a:pt x="11830043" y="15231"/>
                  <a:pt x="11825659" y="19616"/>
                  <a:pt x="11820259" y="19616"/>
                </a:cubicBezTo>
                <a:cubicBezTo>
                  <a:pt x="11814922" y="19616"/>
                  <a:pt x="11810539" y="15294"/>
                  <a:pt x="11810539" y="9892"/>
                </a:cubicBezTo>
                <a:cubicBezTo>
                  <a:pt x="11810539" y="4490"/>
                  <a:pt x="11814859" y="105"/>
                  <a:pt x="11820259" y="105"/>
                </a:cubicBezTo>
                <a:close/>
                <a:moveTo>
                  <a:pt x="9720" y="103"/>
                </a:moveTo>
                <a:cubicBezTo>
                  <a:pt x="15119" y="103"/>
                  <a:pt x="19503" y="4552"/>
                  <a:pt x="19503" y="9890"/>
                </a:cubicBezTo>
                <a:cubicBezTo>
                  <a:pt x="19503" y="15229"/>
                  <a:pt x="15057" y="19614"/>
                  <a:pt x="9720" y="19614"/>
                </a:cubicBezTo>
                <a:cubicBezTo>
                  <a:pt x="4384" y="19614"/>
                  <a:pt x="0" y="15292"/>
                  <a:pt x="0" y="9890"/>
                </a:cubicBezTo>
                <a:cubicBezTo>
                  <a:pt x="0" y="4488"/>
                  <a:pt x="4384" y="103"/>
                  <a:pt x="9720" y="103"/>
                </a:cubicBezTo>
                <a:close/>
                <a:moveTo>
                  <a:pt x="251003" y="100"/>
                </a:moveTo>
                <a:cubicBezTo>
                  <a:pt x="256403" y="100"/>
                  <a:pt x="260787" y="4549"/>
                  <a:pt x="260787" y="9887"/>
                </a:cubicBezTo>
                <a:cubicBezTo>
                  <a:pt x="260787" y="15226"/>
                  <a:pt x="256340" y="19611"/>
                  <a:pt x="251003" y="19611"/>
                </a:cubicBezTo>
                <a:cubicBezTo>
                  <a:pt x="245667" y="19611"/>
                  <a:pt x="241283" y="15289"/>
                  <a:pt x="241283" y="9887"/>
                </a:cubicBezTo>
                <a:cubicBezTo>
                  <a:pt x="241283" y="4485"/>
                  <a:pt x="245603" y="100"/>
                  <a:pt x="251003" y="100"/>
                </a:cubicBezTo>
                <a:close/>
                <a:moveTo>
                  <a:pt x="492223" y="97"/>
                </a:moveTo>
                <a:cubicBezTo>
                  <a:pt x="497558" y="97"/>
                  <a:pt x="501942" y="4546"/>
                  <a:pt x="501942" y="9884"/>
                </a:cubicBezTo>
                <a:cubicBezTo>
                  <a:pt x="501942" y="15223"/>
                  <a:pt x="497622" y="19608"/>
                  <a:pt x="492223" y="19608"/>
                </a:cubicBezTo>
                <a:cubicBezTo>
                  <a:pt x="486823" y="19608"/>
                  <a:pt x="482439" y="15286"/>
                  <a:pt x="482439" y="9884"/>
                </a:cubicBezTo>
                <a:cubicBezTo>
                  <a:pt x="482439" y="4482"/>
                  <a:pt x="486823" y="97"/>
                  <a:pt x="492223" y="97"/>
                </a:cubicBezTo>
                <a:close/>
                <a:moveTo>
                  <a:pt x="733443" y="95"/>
                </a:moveTo>
                <a:cubicBezTo>
                  <a:pt x="738779" y="95"/>
                  <a:pt x="743163" y="4544"/>
                  <a:pt x="743163" y="9882"/>
                </a:cubicBezTo>
                <a:cubicBezTo>
                  <a:pt x="743163" y="15221"/>
                  <a:pt x="738843" y="19606"/>
                  <a:pt x="733443" y="19606"/>
                </a:cubicBezTo>
                <a:cubicBezTo>
                  <a:pt x="728043" y="19606"/>
                  <a:pt x="723660" y="15284"/>
                  <a:pt x="723660" y="9882"/>
                </a:cubicBezTo>
                <a:cubicBezTo>
                  <a:pt x="723660" y="4480"/>
                  <a:pt x="728043" y="95"/>
                  <a:pt x="733443" y="95"/>
                </a:cubicBezTo>
                <a:close/>
                <a:moveTo>
                  <a:pt x="974663" y="92"/>
                </a:moveTo>
                <a:cubicBezTo>
                  <a:pt x="980063" y="92"/>
                  <a:pt x="984447" y="4541"/>
                  <a:pt x="984447" y="9879"/>
                </a:cubicBezTo>
                <a:cubicBezTo>
                  <a:pt x="984447" y="15218"/>
                  <a:pt x="980000" y="19603"/>
                  <a:pt x="974663" y="19603"/>
                </a:cubicBezTo>
                <a:cubicBezTo>
                  <a:pt x="969327" y="19603"/>
                  <a:pt x="964944" y="15281"/>
                  <a:pt x="964944" y="9879"/>
                </a:cubicBezTo>
                <a:cubicBezTo>
                  <a:pt x="964944" y="4477"/>
                  <a:pt x="969263" y="92"/>
                  <a:pt x="974663" y="92"/>
                </a:cubicBezTo>
                <a:close/>
                <a:moveTo>
                  <a:pt x="1215884" y="89"/>
                </a:moveTo>
                <a:cubicBezTo>
                  <a:pt x="1221283" y="89"/>
                  <a:pt x="1225667" y="4538"/>
                  <a:pt x="1225667" y="9877"/>
                </a:cubicBezTo>
                <a:cubicBezTo>
                  <a:pt x="1225667" y="15215"/>
                  <a:pt x="1221221" y="19600"/>
                  <a:pt x="1215884" y="19600"/>
                </a:cubicBezTo>
                <a:cubicBezTo>
                  <a:pt x="1210548" y="19600"/>
                  <a:pt x="1206164" y="15278"/>
                  <a:pt x="1206164" y="9877"/>
                </a:cubicBezTo>
                <a:cubicBezTo>
                  <a:pt x="1206164" y="4474"/>
                  <a:pt x="1210484" y="89"/>
                  <a:pt x="1215884" y="89"/>
                </a:cubicBezTo>
                <a:close/>
                <a:moveTo>
                  <a:pt x="1457105" y="87"/>
                </a:moveTo>
                <a:cubicBezTo>
                  <a:pt x="1462441" y="87"/>
                  <a:pt x="1466825" y="4536"/>
                  <a:pt x="1466825" y="9874"/>
                </a:cubicBezTo>
                <a:cubicBezTo>
                  <a:pt x="1466825" y="15213"/>
                  <a:pt x="1462505" y="19598"/>
                  <a:pt x="1457105" y="19598"/>
                </a:cubicBezTo>
                <a:cubicBezTo>
                  <a:pt x="1451705" y="19598"/>
                  <a:pt x="1447321" y="15276"/>
                  <a:pt x="1447321" y="9874"/>
                </a:cubicBezTo>
                <a:cubicBezTo>
                  <a:pt x="1447321" y="4472"/>
                  <a:pt x="1451705" y="87"/>
                  <a:pt x="1457105" y="87"/>
                </a:cubicBezTo>
                <a:close/>
                <a:moveTo>
                  <a:pt x="1698330" y="84"/>
                </a:moveTo>
                <a:cubicBezTo>
                  <a:pt x="1703731" y="84"/>
                  <a:pt x="1708116" y="4533"/>
                  <a:pt x="1708116" y="9871"/>
                </a:cubicBezTo>
                <a:cubicBezTo>
                  <a:pt x="1708116" y="15210"/>
                  <a:pt x="1703731" y="19595"/>
                  <a:pt x="1698330" y="19595"/>
                </a:cubicBezTo>
                <a:cubicBezTo>
                  <a:pt x="1692929" y="19595"/>
                  <a:pt x="1688545" y="15273"/>
                  <a:pt x="1688545" y="9871"/>
                </a:cubicBezTo>
                <a:cubicBezTo>
                  <a:pt x="1688545" y="4469"/>
                  <a:pt x="1692929" y="84"/>
                  <a:pt x="1698330" y="84"/>
                </a:cubicBezTo>
                <a:close/>
                <a:moveTo>
                  <a:pt x="1939580" y="82"/>
                </a:moveTo>
                <a:cubicBezTo>
                  <a:pt x="1944977" y="82"/>
                  <a:pt x="1949362" y="4531"/>
                  <a:pt x="1949362" y="9869"/>
                </a:cubicBezTo>
                <a:cubicBezTo>
                  <a:pt x="1949362" y="15208"/>
                  <a:pt x="1944916" y="19593"/>
                  <a:pt x="1939580" y="19593"/>
                </a:cubicBezTo>
                <a:cubicBezTo>
                  <a:pt x="1934242" y="19593"/>
                  <a:pt x="1929858" y="15271"/>
                  <a:pt x="1929858" y="9869"/>
                </a:cubicBezTo>
                <a:cubicBezTo>
                  <a:pt x="1929858" y="4467"/>
                  <a:pt x="1934178" y="82"/>
                  <a:pt x="1939580" y="82"/>
                </a:cubicBezTo>
                <a:close/>
                <a:moveTo>
                  <a:pt x="2180788" y="79"/>
                </a:moveTo>
                <a:cubicBezTo>
                  <a:pt x="2186189" y="79"/>
                  <a:pt x="2190577" y="4528"/>
                  <a:pt x="2190577" y="9866"/>
                </a:cubicBezTo>
                <a:cubicBezTo>
                  <a:pt x="2190577" y="15205"/>
                  <a:pt x="2186128" y="19590"/>
                  <a:pt x="2180788" y="19590"/>
                </a:cubicBezTo>
                <a:cubicBezTo>
                  <a:pt x="2175475" y="19590"/>
                  <a:pt x="2171080" y="15268"/>
                  <a:pt x="2171080" y="9866"/>
                </a:cubicBezTo>
                <a:cubicBezTo>
                  <a:pt x="2171080" y="4464"/>
                  <a:pt x="2175412" y="79"/>
                  <a:pt x="2180788" y="79"/>
                </a:cubicBezTo>
                <a:close/>
                <a:moveTo>
                  <a:pt x="2422035" y="76"/>
                </a:moveTo>
                <a:cubicBezTo>
                  <a:pt x="2427369" y="76"/>
                  <a:pt x="2431751" y="4525"/>
                  <a:pt x="2431751" y="9863"/>
                </a:cubicBezTo>
                <a:cubicBezTo>
                  <a:pt x="2431751" y="15202"/>
                  <a:pt x="2427432" y="19587"/>
                  <a:pt x="2422035" y="19587"/>
                </a:cubicBezTo>
                <a:cubicBezTo>
                  <a:pt x="2416636" y="19587"/>
                  <a:pt x="2412254" y="15265"/>
                  <a:pt x="2412254" y="9863"/>
                </a:cubicBezTo>
                <a:cubicBezTo>
                  <a:pt x="2412254" y="4461"/>
                  <a:pt x="2416636" y="76"/>
                  <a:pt x="2422035" y="76"/>
                </a:cubicBezTo>
                <a:close/>
                <a:moveTo>
                  <a:pt x="2663272" y="74"/>
                </a:moveTo>
                <a:cubicBezTo>
                  <a:pt x="2668609" y="74"/>
                  <a:pt x="2672996" y="4523"/>
                  <a:pt x="2672996" y="9861"/>
                </a:cubicBezTo>
                <a:cubicBezTo>
                  <a:pt x="2672996" y="15200"/>
                  <a:pt x="2668674" y="19585"/>
                  <a:pt x="2663272" y="19585"/>
                </a:cubicBezTo>
                <a:cubicBezTo>
                  <a:pt x="2657873" y="19585"/>
                  <a:pt x="2653489" y="15263"/>
                  <a:pt x="2653489" y="9861"/>
                </a:cubicBezTo>
                <a:cubicBezTo>
                  <a:pt x="2653489" y="4459"/>
                  <a:pt x="2657873" y="74"/>
                  <a:pt x="2663272" y="74"/>
                </a:cubicBezTo>
                <a:close/>
                <a:moveTo>
                  <a:pt x="2904569" y="71"/>
                </a:moveTo>
                <a:cubicBezTo>
                  <a:pt x="2909969" y="71"/>
                  <a:pt x="2914352" y="4520"/>
                  <a:pt x="2914352" y="9858"/>
                </a:cubicBezTo>
                <a:cubicBezTo>
                  <a:pt x="2914352" y="15197"/>
                  <a:pt x="2909969" y="19582"/>
                  <a:pt x="2904569" y="19582"/>
                </a:cubicBezTo>
                <a:cubicBezTo>
                  <a:pt x="2899171" y="19582"/>
                  <a:pt x="2894788" y="15260"/>
                  <a:pt x="2894788" y="9858"/>
                </a:cubicBezTo>
                <a:cubicBezTo>
                  <a:pt x="2894788" y="4456"/>
                  <a:pt x="2899171" y="71"/>
                  <a:pt x="2904569" y="71"/>
                </a:cubicBezTo>
                <a:close/>
                <a:moveTo>
                  <a:pt x="3145749" y="68"/>
                </a:moveTo>
                <a:cubicBezTo>
                  <a:pt x="3151147" y="68"/>
                  <a:pt x="3155530" y="4517"/>
                  <a:pt x="3155530" y="9855"/>
                </a:cubicBezTo>
                <a:cubicBezTo>
                  <a:pt x="3155530" y="15194"/>
                  <a:pt x="3151084" y="19579"/>
                  <a:pt x="3145749" y="19579"/>
                </a:cubicBezTo>
                <a:cubicBezTo>
                  <a:pt x="3140413" y="19579"/>
                  <a:pt x="3136030" y="15257"/>
                  <a:pt x="3136030" y="9855"/>
                </a:cubicBezTo>
                <a:cubicBezTo>
                  <a:pt x="3136030" y="4453"/>
                  <a:pt x="3140349" y="68"/>
                  <a:pt x="3145749" y="68"/>
                </a:cubicBezTo>
                <a:close/>
                <a:moveTo>
                  <a:pt x="3386956" y="66"/>
                </a:moveTo>
                <a:cubicBezTo>
                  <a:pt x="3392357" y="66"/>
                  <a:pt x="3396741" y="4515"/>
                  <a:pt x="3396741" y="9853"/>
                </a:cubicBezTo>
                <a:cubicBezTo>
                  <a:pt x="3396741" y="15192"/>
                  <a:pt x="3392294" y="19577"/>
                  <a:pt x="3386956" y="19577"/>
                </a:cubicBezTo>
                <a:cubicBezTo>
                  <a:pt x="3381619" y="19577"/>
                  <a:pt x="3377234" y="15255"/>
                  <a:pt x="3377234" y="9853"/>
                </a:cubicBezTo>
                <a:cubicBezTo>
                  <a:pt x="3377234" y="4451"/>
                  <a:pt x="3381555" y="66"/>
                  <a:pt x="3386956" y="66"/>
                </a:cubicBezTo>
                <a:close/>
                <a:moveTo>
                  <a:pt x="3628209" y="63"/>
                </a:moveTo>
                <a:cubicBezTo>
                  <a:pt x="3633528" y="63"/>
                  <a:pt x="3637930" y="4512"/>
                  <a:pt x="3637930" y="9850"/>
                </a:cubicBezTo>
                <a:cubicBezTo>
                  <a:pt x="3637930" y="15189"/>
                  <a:pt x="3633592" y="19574"/>
                  <a:pt x="3628209" y="19574"/>
                </a:cubicBezTo>
                <a:cubicBezTo>
                  <a:pt x="3622813" y="19574"/>
                  <a:pt x="3618428" y="15252"/>
                  <a:pt x="3618428" y="9850"/>
                </a:cubicBezTo>
                <a:cubicBezTo>
                  <a:pt x="3618428" y="4448"/>
                  <a:pt x="3622813" y="63"/>
                  <a:pt x="3628209" y="63"/>
                </a:cubicBezTo>
                <a:close/>
                <a:moveTo>
                  <a:pt x="3869427" y="61"/>
                </a:moveTo>
                <a:cubicBezTo>
                  <a:pt x="3874761" y="61"/>
                  <a:pt x="3879147" y="4510"/>
                  <a:pt x="3879147" y="9848"/>
                </a:cubicBezTo>
                <a:cubicBezTo>
                  <a:pt x="3879147" y="15187"/>
                  <a:pt x="3874826" y="19572"/>
                  <a:pt x="3869427" y="19572"/>
                </a:cubicBezTo>
                <a:cubicBezTo>
                  <a:pt x="3864029" y="19572"/>
                  <a:pt x="3859645" y="15250"/>
                  <a:pt x="3859645" y="9848"/>
                </a:cubicBezTo>
                <a:cubicBezTo>
                  <a:pt x="3859645" y="4446"/>
                  <a:pt x="3864029" y="61"/>
                  <a:pt x="3869427" y="61"/>
                </a:cubicBezTo>
                <a:close/>
                <a:moveTo>
                  <a:pt x="4110581" y="58"/>
                </a:moveTo>
                <a:cubicBezTo>
                  <a:pt x="4115984" y="58"/>
                  <a:pt x="4120362" y="4507"/>
                  <a:pt x="4120362" y="9845"/>
                </a:cubicBezTo>
                <a:cubicBezTo>
                  <a:pt x="4120362" y="15184"/>
                  <a:pt x="4115984" y="19569"/>
                  <a:pt x="4110581" y="19569"/>
                </a:cubicBezTo>
                <a:cubicBezTo>
                  <a:pt x="4105180" y="19569"/>
                  <a:pt x="4100797" y="15247"/>
                  <a:pt x="4100797" y="9845"/>
                </a:cubicBezTo>
                <a:cubicBezTo>
                  <a:pt x="4100797" y="4443"/>
                  <a:pt x="4105180" y="58"/>
                  <a:pt x="4110581" y="58"/>
                </a:cubicBezTo>
                <a:close/>
                <a:moveTo>
                  <a:pt x="4351806" y="55"/>
                </a:moveTo>
                <a:cubicBezTo>
                  <a:pt x="4357195" y="55"/>
                  <a:pt x="4361580" y="4504"/>
                  <a:pt x="4361580" y="9842"/>
                </a:cubicBezTo>
                <a:cubicBezTo>
                  <a:pt x="4361580" y="15181"/>
                  <a:pt x="4357195" y="19566"/>
                  <a:pt x="4351806" y="19566"/>
                </a:cubicBezTo>
                <a:cubicBezTo>
                  <a:pt x="4346397" y="19566"/>
                  <a:pt x="4342006" y="15244"/>
                  <a:pt x="4342006" y="9842"/>
                </a:cubicBezTo>
                <a:cubicBezTo>
                  <a:pt x="4342006" y="4440"/>
                  <a:pt x="4346397" y="55"/>
                  <a:pt x="4351806" y="55"/>
                </a:cubicBezTo>
                <a:close/>
                <a:moveTo>
                  <a:pt x="4593017" y="53"/>
                </a:moveTo>
                <a:cubicBezTo>
                  <a:pt x="4598413" y="53"/>
                  <a:pt x="4602795" y="4502"/>
                  <a:pt x="4602795" y="9840"/>
                </a:cubicBezTo>
                <a:cubicBezTo>
                  <a:pt x="4602795" y="15179"/>
                  <a:pt x="4598350" y="19564"/>
                  <a:pt x="4593017" y="19564"/>
                </a:cubicBezTo>
                <a:cubicBezTo>
                  <a:pt x="4587686" y="19564"/>
                  <a:pt x="4583304" y="15242"/>
                  <a:pt x="4583304" y="9840"/>
                </a:cubicBezTo>
                <a:cubicBezTo>
                  <a:pt x="4583304" y="4438"/>
                  <a:pt x="4587620" y="53"/>
                  <a:pt x="4593017" y="53"/>
                </a:cubicBezTo>
                <a:close/>
                <a:moveTo>
                  <a:pt x="4834252" y="50"/>
                </a:moveTo>
                <a:cubicBezTo>
                  <a:pt x="4839658" y="50"/>
                  <a:pt x="4844038" y="4499"/>
                  <a:pt x="4844038" y="9837"/>
                </a:cubicBezTo>
                <a:cubicBezTo>
                  <a:pt x="4844038" y="15176"/>
                  <a:pt x="4839595" y="19561"/>
                  <a:pt x="4834252" y="19561"/>
                </a:cubicBezTo>
                <a:cubicBezTo>
                  <a:pt x="4828915" y="19561"/>
                  <a:pt x="4824532" y="15239"/>
                  <a:pt x="4824532" y="9837"/>
                </a:cubicBezTo>
                <a:cubicBezTo>
                  <a:pt x="4824532" y="4435"/>
                  <a:pt x="4828851" y="50"/>
                  <a:pt x="4834252" y="50"/>
                </a:cubicBezTo>
                <a:close/>
                <a:moveTo>
                  <a:pt x="5075485" y="47"/>
                </a:moveTo>
                <a:cubicBezTo>
                  <a:pt x="5080819" y="47"/>
                  <a:pt x="5085201" y="4496"/>
                  <a:pt x="5085201" y="9834"/>
                </a:cubicBezTo>
                <a:cubicBezTo>
                  <a:pt x="5085201" y="15173"/>
                  <a:pt x="5080882" y="19558"/>
                  <a:pt x="5075485" y="19558"/>
                </a:cubicBezTo>
                <a:cubicBezTo>
                  <a:pt x="5070086" y="19558"/>
                  <a:pt x="5065704" y="15236"/>
                  <a:pt x="5065704" y="9834"/>
                </a:cubicBezTo>
                <a:cubicBezTo>
                  <a:pt x="5065704" y="4432"/>
                  <a:pt x="5070086" y="47"/>
                  <a:pt x="5075485" y="47"/>
                </a:cubicBezTo>
                <a:close/>
                <a:moveTo>
                  <a:pt x="5316710" y="45"/>
                </a:moveTo>
                <a:cubicBezTo>
                  <a:pt x="5322044" y="45"/>
                  <a:pt x="5326429" y="4494"/>
                  <a:pt x="5326429" y="9832"/>
                </a:cubicBezTo>
                <a:cubicBezTo>
                  <a:pt x="5326429" y="15171"/>
                  <a:pt x="5322105" y="19556"/>
                  <a:pt x="5316710" y="19556"/>
                </a:cubicBezTo>
                <a:cubicBezTo>
                  <a:pt x="5311314" y="19556"/>
                  <a:pt x="5306924" y="15234"/>
                  <a:pt x="5306924" y="9832"/>
                </a:cubicBezTo>
                <a:cubicBezTo>
                  <a:pt x="5306924" y="4430"/>
                  <a:pt x="5311314" y="45"/>
                  <a:pt x="5316710" y="45"/>
                </a:cubicBezTo>
                <a:close/>
                <a:moveTo>
                  <a:pt x="5557991" y="42"/>
                </a:moveTo>
                <a:cubicBezTo>
                  <a:pt x="5563391" y="42"/>
                  <a:pt x="5567774" y="4491"/>
                  <a:pt x="5567774" y="9829"/>
                </a:cubicBezTo>
                <a:cubicBezTo>
                  <a:pt x="5567774" y="15168"/>
                  <a:pt x="5563391" y="19553"/>
                  <a:pt x="5557991" y="19553"/>
                </a:cubicBezTo>
                <a:cubicBezTo>
                  <a:pt x="5552591" y="19553"/>
                  <a:pt x="5548208" y="15231"/>
                  <a:pt x="5548208" y="9829"/>
                </a:cubicBezTo>
                <a:cubicBezTo>
                  <a:pt x="5548208" y="4427"/>
                  <a:pt x="5552591" y="42"/>
                  <a:pt x="5557991" y="42"/>
                </a:cubicBezTo>
                <a:close/>
                <a:moveTo>
                  <a:pt x="5799205" y="40"/>
                </a:moveTo>
                <a:cubicBezTo>
                  <a:pt x="5804606" y="40"/>
                  <a:pt x="5808989" y="4488"/>
                  <a:pt x="5808989" y="9827"/>
                </a:cubicBezTo>
                <a:cubicBezTo>
                  <a:pt x="5808989" y="15166"/>
                  <a:pt x="5804542" y="19551"/>
                  <a:pt x="5799205" y="19551"/>
                </a:cubicBezTo>
                <a:cubicBezTo>
                  <a:pt x="5793870" y="19551"/>
                  <a:pt x="5789486" y="15229"/>
                  <a:pt x="5789486" y="9827"/>
                </a:cubicBezTo>
                <a:cubicBezTo>
                  <a:pt x="5789486" y="4425"/>
                  <a:pt x="5793806" y="40"/>
                  <a:pt x="5799205" y="40"/>
                </a:cubicBezTo>
                <a:close/>
                <a:moveTo>
                  <a:pt x="6040432" y="37"/>
                </a:moveTo>
                <a:cubicBezTo>
                  <a:pt x="6045832" y="37"/>
                  <a:pt x="6050216" y="4486"/>
                  <a:pt x="6050216" y="9824"/>
                </a:cubicBezTo>
                <a:cubicBezTo>
                  <a:pt x="6050216" y="15163"/>
                  <a:pt x="6045769" y="19548"/>
                  <a:pt x="6040432" y="19548"/>
                </a:cubicBezTo>
                <a:cubicBezTo>
                  <a:pt x="6035095" y="19548"/>
                  <a:pt x="6030712" y="15226"/>
                  <a:pt x="6030712" y="9824"/>
                </a:cubicBezTo>
                <a:cubicBezTo>
                  <a:pt x="6030712" y="4422"/>
                  <a:pt x="6035032" y="37"/>
                  <a:pt x="6040432" y="37"/>
                </a:cubicBezTo>
                <a:close/>
                <a:moveTo>
                  <a:pt x="6281661" y="34"/>
                </a:moveTo>
                <a:cubicBezTo>
                  <a:pt x="6286997" y="34"/>
                  <a:pt x="6291381" y="4483"/>
                  <a:pt x="6291381" y="9821"/>
                </a:cubicBezTo>
                <a:cubicBezTo>
                  <a:pt x="6291381" y="15160"/>
                  <a:pt x="6287061" y="19545"/>
                  <a:pt x="6281661" y="19545"/>
                </a:cubicBezTo>
                <a:cubicBezTo>
                  <a:pt x="6276261" y="19545"/>
                  <a:pt x="6271877" y="15223"/>
                  <a:pt x="6271877" y="9821"/>
                </a:cubicBezTo>
                <a:cubicBezTo>
                  <a:pt x="6271877" y="4419"/>
                  <a:pt x="6276261" y="34"/>
                  <a:pt x="6281661" y="34"/>
                </a:cubicBezTo>
                <a:close/>
                <a:moveTo>
                  <a:pt x="6522889" y="32"/>
                </a:moveTo>
                <a:cubicBezTo>
                  <a:pt x="6528225" y="32"/>
                  <a:pt x="6532610" y="4481"/>
                  <a:pt x="6532610" y="9819"/>
                </a:cubicBezTo>
                <a:cubicBezTo>
                  <a:pt x="6532610" y="15158"/>
                  <a:pt x="6528289" y="19543"/>
                  <a:pt x="6522889" y="19543"/>
                </a:cubicBezTo>
                <a:cubicBezTo>
                  <a:pt x="6517489" y="19543"/>
                  <a:pt x="6513105" y="15221"/>
                  <a:pt x="6513105" y="9819"/>
                </a:cubicBezTo>
                <a:cubicBezTo>
                  <a:pt x="6513105" y="4417"/>
                  <a:pt x="6517489" y="32"/>
                  <a:pt x="6522889" y="32"/>
                </a:cubicBezTo>
                <a:close/>
                <a:moveTo>
                  <a:pt x="6764118" y="29"/>
                </a:moveTo>
                <a:cubicBezTo>
                  <a:pt x="6769518" y="29"/>
                  <a:pt x="6773902" y="4478"/>
                  <a:pt x="6773902" y="9816"/>
                </a:cubicBezTo>
                <a:cubicBezTo>
                  <a:pt x="6773902" y="15155"/>
                  <a:pt x="6769518" y="19540"/>
                  <a:pt x="6764118" y="19540"/>
                </a:cubicBezTo>
                <a:cubicBezTo>
                  <a:pt x="6758718" y="19540"/>
                  <a:pt x="6754335" y="15218"/>
                  <a:pt x="6754335" y="9816"/>
                </a:cubicBezTo>
                <a:cubicBezTo>
                  <a:pt x="6754335" y="4414"/>
                  <a:pt x="6758718" y="29"/>
                  <a:pt x="6764118" y="29"/>
                </a:cubicBezTo>
                <a:close/>
                <a:moveTo>
                  <a:pt x="7005346" y="26"/>
                </a:moveTo>
                <a:cubicBezTo>
                  <a:pt x="7010746" y="26"/>
                  <a:pt x="7015130" y="4475"/>
                  <a:pt x="7015130" y="9813"/>
                </a:cubicBezTo>
                <a:cubicBezTo>
                  <a:pt x="7015130" y="15152"/>
                  <a:pt x="7010683" y="19537"/>
                  <a:pt x="7005346" y="19537"/>
                </a:cubicBezTo>
                <a:cubicBezTo>
                  <a:pt x="7000009" y="19537"/>
                  <a:pt x="6995626" y="15215"/>
                  <a:pt x="6995626" y="9813"/>
                </a:cubicBezTo>
                <a:cubicBezTo>
                  <a:pt x="6995626" y="4411"/>
                  <a:pt x="6999946" y="26"/>
                  <a:pt x="7005346" y="26"/>
                </a:cubicBezTo>
                <a:close/>
                <a:moveTo>
                  <a:pt x="7246575" y="24"/>
                </a:moveTo>
                <a:cubicBezTo>
                  <a:pt x="7251975" y="24"/>
                  <a:pt x="7256359" y="4473"/>
                  <a:pt x="7256359" y="9811"/>
                </a:cubicBezTo>
                <a:cubicBezTo>
                  <a:pt x="7256359" y="15150"/>
                  <a:pt x="7251912" y="19535"/>
                  <a:pt x="7246575" y="19535"/>
                </a:cubicBezTo>
                <a:cubicBezTo>
                  <a:pt x="7241238" y="19535"/>
                  <a:pt x="7236855" y="15213"/>
                  <a:pt x="7236855" y="9811"/>
                </a:cubicBezTo>
                <a:cubicBezTo>
                  <a:pt x="7236855" y="4409"/>
                  <a:pt x="7241175" y="24"/>
                  <a:pt x="7246575" y="24"/>
                </a:cubicBezTo>
                <a:close/>
                <a:moveTo>
                  <a:pt x="7487803" y="21"/>
                </a:moveTo>
                <a:cubicBezTo>
                  <a:pt x="7493139" y="21"/>
                  <a:pt x="7497524" y="4470"/>
                  <a:pt x="7497524" y="9808"/>
                </a:cubicBezTo>
                <a:cubicBezTo>
                  <a:pt x="7497524" y="15147"/>
                  <a:pt x="7493203" y="19532"/>
                  <a:pt x="7487803" y="19532"/>
                </a:cubicBezTo>
                <a:cubicBezTo>
                  <a:pt x="7482403" y="19532"/>
                  <a:pt x="7478019" y="15210"/>
                  <a:pt x="7478019" y="9808"/>
                </a:cubicBezTo>
                <a:cubicBezTo>
                  <a:pt x="7478019" y="4406"/>
                  <a:pt x="7482403" y="21"/>
                  <a:pt x="7487803" y="21"/>
                </a:cubicBezTo>
                <a:close/>
                <a:moveTo>
                  <a:pt x="7729032" y="18"/>
                </a:moveTo>
                <a:cubicBezTo>
                  <a:pt x="7734369" y="18"/>
                  <a:pt x="7738753" y="4467"/>
                  <a:pt x="7738753" y="9806"/>
                </a:cubicBezTo>
                <a:cubicBezTo>
                  <a:pt x="7738753" y="15144"/>
                  <a:pt x="7734432" y="19529"/>
                  <a:pt x="7729032" y="19529"/>
                </a:cubicBezTo>
                <a:cubicBezTo>
                  <a:pt x="7723632" y="19529"/>
                  <a:pt x="7719249" y="15207"/>
                  <a:pt x="7719249" y="9806"/>
                </a:cubicBezTo>
                <a:cubicBezTo>
                  <a:pt x="7719249" y="4403"/>
                  <a:pt x="7723632" y="18"/>
                  <a:pt x="7729032" y="18"/>
                </a:cubicBezTo>
                <a:close/>
                <a:moveTo>
                  <a:pt x="7970260" y="16"/>
                </a:moveTo>
                <a:cubicBezTo>
                  <a:pt x="7975661" y="16"/>
                  <a:pt x="7980044" y="4465"/>
                  <a:pt x="7980044" y="9803"/>
                </a:cubicBezTo>
                <a:cubicBezTo>
                  <a:pt x="7980044" y="15142"/>
                  <a:pt x="7975661" y="19527"/>
                  <a:pt x="7970260" y="19527"/>
                </a:cubicBezTo>
                <a:cubicBezTo>
                  <a:pt x="7964860" y="19527"/>
                  <a:pt x="7960477" y="15205"/>
                  <a:pt x="7960477" y="9803"/>
                </a:cubicBezTo>
                <a:cubicBezTo>
                  <a:pt x="7960477" y="4401"/>
                  <a:pt x="7964860" y="16"/>
                  <a:pt x="7970260" y="16"/>
                </a:cubicBezTo>
                <a:close/>
                <a:moveTo>
                  <a:pt x="8211553" y="13"/>
                </a:moveTo>
                <a:cubicBezTo>
                  <a:pt x="8216889" y="13"/>
                  <a:pt x="8221273" y="4462"/>
                  <a:pt x="8221273" y="9800"/>
                </a:cubicBezTo>
                <a:cubicBezTo>
                  <a:pt x="8221273" y="15139"/>
                  <a:pt x="8216953" y="19524"/>
                  <a:pt x="8211553" y="19524"/>
                </a:cubicBezTo>
                <a:cubicBezTo>
                  <a:pt x="8206152" y="19524"/>
                  <a:pt x="8201769" y="15202"/>
                  <a:pt x="8201769" y="9800"/>
                </a:cubicBezTo>
                <a:cubicBezTo>
                  <a:pt x="8201769" y="4398"/>
                  <a:pt x="8206152" y="13"/>
                  <a:pt x="8211553" y="13"/>
                </a:cubicBezTo>
                <a:close/>
                <a:moveTo>
                  <a:pt x="8452781" y="11"/>
                </a:moveTo>
                <a:cubicBezTo>
                  <a:pt x="8458181" y="11"/>
                  <a:pt x="8462566" y="4460"/>
                  <a:pt x="8462566" y="9798"/>
                </a:cubicBezTo>
                <a:cubicBezTo>
                  <a:pt x="8462566" y="15137"/>
                  <a:pt x="8458118" y="19522"/>
                  <a:pt x="8452781" y="19522"/>
                </a:cubicBezTo>
                <a:cubicBezTo>
                  <a:pt x="8447445" y="19522"/>
                  <a:pt x="8443061" y="15200"/>
                  <a:pt x="8443061" y="9798"/>
                </a:cubicBezTo>
                <a:cubicBezTo>
                  <a:pt x="8443061" y="4396"/>
                  <a:pt x="8447381" y="11"/>
                  <a:pt x="8452781" y="11"/>
                </a:cubicBezTo>
                <a:close/>
                <a:moveTo>
                  <a:pt x="8694009" y="8"/>
                </a:moveTo>
                <a:cubicBezTo>
                  <a:pt x="8699346" y="8"/>
                  <a:pt x="8703730" y="4457"/>
                  <a:pt x="8703730" y="9795"/>
                </a:cubicBezTo>
                <a:cubicBezTo>
                  <a:pt x="8703730" y="15134"/>
                  <a:pt x="8699346" y="19519"/>
                  <a:pt x="8694009" y="19519"/>
                </a:cubicBezTo>
                <a:cubicBezTo>
                  <a:pt x="8688673" y="19519"/>
                  <a:pt x="8684289" y="15197"/>
                  <a:pt x="8684289" y="9795"/>
                </a:cubicBezTo>
                <a:cubicBezTo>
                  <a:pt x="8684289" y="4393"/>
                  <a:pt x="8688609" y="8"/>
                  <a:pt x="8694009" y="8"/>
                </a:cubicBezTo>
                <a:close/>
                <a:moveTo>
                  <a:pt x="8935237" y="5"/>
                </a:moveTo>
                <a:cubicBezTo>
                  <a:pt x="8940574" y="5"/>
                  <a:pt x="8944958" y="4454"/>
                  <a:pt x="8944958" y="9792"/>
                </a:cubicBezTo>
                <a:cubicBezTo>
                  <a:pt x="8944958" y="15131"/>
                  <a:pt x="8940638" y="19516"/>
                  <a:pt x="8935237" y="19516"/>
                </a:cubicBezTo>
                <a:cubicBezTo>
                  <a:pt x="8929837" y="19516"/>
                  <a:pt x="8925454" y="15194"/>
                  <a:pt x="8925454" y="9792"/>
                </a:cubicBezTo>
                <a:cubicBezTo>
                  <a:pt x="8925454" y="4390"/>
                  <a:pt x="8929837" y="5"/>
                  <a:pt x="8935237" y="5"/>
                </a:cubicBezTo>
                <a:close/>
                <a:moveTo>
                  <a:pt x="9176467" y="3"/>
                </a:moveTo>
                <a:cubicBezTo>
                  <a:pt x="9181803" y="3"/>
                  <a:pt x="9186187" y="4452"/>
                  <a:pt x="9186187" y="9790"/>
                </a:cubicBezTo>
                <a:cubicBezTo>
                  <a:pt x="9186187" y="15129"/>
                  <a:pt x="9181867" y="19514"/>
                  <a:pt x="9176467" y="19514"/>
                </a:cubicBezTo>
                <a:cubicBezTo>
                  <a:pt x="9171066" y="19514"/>
                  <a:pt x="9166683" y="15192"/>
                  <a:pt x="9166683" y="9790"/>
                </a:cubicBezTo>
                <a:cubicBezTo>
                  <a:pt x="9166683" y="4388"/>
                  <a:pt x="9171066" y="3"/>
                  <a:pt x="9176467" y="3"/>
                </a:cubicBezTo>
                <a:close/>
                <a:moveTo>
                  <a:pt x="9417695" y="0"/>
                </a:moveTo>
                <a:cubicBezTo>
                  <a:pt x="9423031" y="0"/>
                  <a:pt x="9427416" y="4449"/>
                  <a:pt x="9427416" y="9787"/>
                </a:cubicBezTo>
                <a:cubicBezTo>
                  <a:pt x="9427416" y="15126"/>
                  <a:pt x="9423095" y="19511"/>
                  <a:pt x="9417695" y="19511"/>
                </a:cubicBezTo>
                <a:cubicBezTo>
                  <a:pt x="9412295" y="19511"/>
                  <a:pt x="9407911" y="15189"/>
                  <a:pt x="9407911" y="9787"/>
                </a:cubicBezTo>
                <a:cubicBezTo>
                  <a:pt x="9407911" y="4385"/>
                  <a:pt x="9412295" y="0"/>
                  <a:pt x="9417695" y="0"/>
                </a:cubicBezTo>
                <a:close/>
              </a:path>
            </a:pathLst>
          </a:custGeom>
          <a:gradFill>
            <a:gsLst>
              <a:gs pos="0">
                <a:schemeClr val="accent3"/>
              </a:gs>
              <a:gs pos="100000">
                <a:schemeClr val="bg1"/>
              </a:gs>
            </a:gsLst>
            <a:lin ang="0" scaled="0"/>
          </a:gradFill>
          <a:ln w="6348" cap="flat">
            <a:noFill/>
            <a:prstDash val="solid"/>
            <a:miter/>
          </a:ln>
        </p:spPr>
        <p:txBody>
          <a:bodyPr rtlCol="0" anchor="ctr"/>
          <a:lstStyle/>
          <a:p>
            <a:endParaRPr lang="en-US"/>
          </a:p>
        </p:txBody>
      </p:sp>
      <p:sp>
        <p:nvSpPr>
          <p:cNvPr id="4" name="Picture Placeholder 3">
            <a:extLst>
              <a:ext uri="{FF2B5EF4-FFF2-40B4-BE49-F238E27FC236}">
                <a16:creationId xmlns:a16="http://schemas.microsoft.com/office/drawing/2014/main" id="{FFF71D02-C7EE-EB47-B050-76302BE5B320}"/>
              </a:ext>
            </a:extLst>
          </p:cNvPr>
          <p:cNvSpPr>
            <a:spLocks noGrp="1"/>
          </p:cNvSpPr>
          <p:nvPr>
            <p:ph type="pic" sz="quarter" idx="10"/>
          </p:nvPr>
        </p:nvSpPr>
        <p:spPr>
          <a:xfrm>
            <a:off x="357189" y="357188"/>
            <a:ext cx="2692400" cy="5961062"/>
          </a:xfrm>
          <a:prstGeom prst="roundRect">
            <a:avLst>
              <a:gd name="adj" fmla="val 6096"/>
            </a:avLst>
          </a:prstGeom>
          <a:solidFill>
            <a:schemeClr val="accent5"/>
          </a:solidFill>
        </p:spPr>
        <p:txBody>
          <a:bodyPr/>
          <a:lstStyle>
            <a:lvl1pPr>
              <a:defRPr b="0" i="0">
                <a:latin typeface="+mn-lt"/>
              </a:defRPr>
            </a:lvl1pPr>
          </a:lstStyle>
          <a:p>
            <a:endParaRPr lang="en-US"/>
          </a:p>
        </p:txBody>
      </p:sp>
      <p:sp>
        <p:nvSpPr>
          <p:cNvPr id="3" name="Footer Placeholder 2">
            <a:extLst>
              <a:ext uri="{FF2B5EF4-FFF2-40B4-BE49-F238E27FC236}">
                <a16:creationId xmlns:a16="http://schemas.microsoft.com/office/drawing/2014/main" id="{0855EDE8-2F3C-003B-E011-8E579241BB6D}"/>
              </a:ext>
            </a:extLst>
          </p:cNvPr>
          <p:cNvSpPr>
            <a:spLocks noGrp="1"/>
          </p:cNvSpPr>
          <p:nvPr>
            <p:ph type="ftr" sz="quarter" idx="11"/>
          </p:nvPr>
        </p:nvSpPr>
        <p:spPr/>
        <p:txBody>
          <a:bodyPr/>
          <a:lstStyle/>
          <a:p>
            <a:endParaRPr lang="en-US"/>
          </a:p>
        </p:txBody>
      </p:sp>
      <p:sp>
        <p:nvSpPr>
          <p:cNvPr id="10" name="Slide Number Placeholder 9">
            <a:extLst>
              <a:ext uri="{FF2B5EF4-FFF2-40B4-BE49-F238E27FC236}">
                <a16:creationId xmlns:a16="http://schemas.microsoft.com/office/drawing/2014/main" id="{2A906EA9-FF87-DADA-E677-DDE5654E0C10}"/>
              </a:ext>
            </a:extLst>
          </p:cNvPr>
          <p:cNvSpPr>
            <a:spLocks noGrp="1"/>
          </p:cNvSpPr>
          <p:nvPr>
            <p:ph type="sldNum" sz="quarter" idx="12"/>
          </p:nvPr>
        </p:nvSpPr>
        <p:spPr/>
        <p:txBody>
          <a:bodyPr/>
          <a:lstStyle/>
          <a:p>
            <a:fld id="{1E4E4A48-B3C9-B942-90EF-ECA811FD1626}" type="slidenum">
              <a:rPr lang="en-US" smtClean="0"/>
              <a:pPr/>
              <a:t>‹Nº›</a:t>
            </a:fld>
            <a:endParaRPr lang="en-US"/>
          </a:p>
        </p:txBody>
      </p:sp>
      <p:sp>
        <p:nvSpPr>
          <p:cNvPr id="11" name="Title 10">
            <a:extLst>
              <a:ext uri="{FF2B5EF4-FFF2-40B4-BE49-F238E27FC236}">
                <a16:creationId xmlns:a16="http://schemas.microsoft.com/office/drawing/2014/main" id="{FA6B90EE-37C6-E12C-8A76-E96965CCB1D9}"/>
              </a:ext>
            </a:extLst>
          </p:cNvPr>
          <p:cNvSpPr>
            <a:spLocks noGrp="1"/>
          </p:cNvSpPr>
          <p:nvPr>
            <p:ph type="title"/>
          </p:nvPr>
        </p:nvSpPr>
        <p:spPr>
          <a:xfrm>
            <a:off x="3805881" y="365125"/>
            <a:ext cx="8017819" cy="1517650"/>
          </a:xfrm>
        </p:spPr>
        <p:txBody>
          <a:bodyPr/>
          <a:lstStyle/>
          <a:p>
            <a:r>
              <a:rPr lang="en-GB"/>
              <a:t>Click to edit Master title style</a:t>
            </a:r>
            <a:endParaRPr lang="en-US"/>
          </a:p>
        </p:txBody>
      </p:sp>
      <p:sp>
        <p:nvSpPr>
          <p:cNvPr id="12" name="Text Placeholder 9">
            <a:extLst>
              <a:ext uri="{FF2B5EF4-FFF2-40B4-BE49-F238E27FC236}">
                <a16:creationId xmlns:a16="http://schemas.microsoft.com/office/drawing/2014/main" id="{45E1CD87-27A3-2E08-BC9D-3028C6ECCAB9}"/>
              </a:ext>
            </a:extLst>
          </p:cNvPr>
          <p:cNvSpPr>
            <a:spLocks noGrp="1"/>
          </p:cNvSpPr>
          <p:nvPr>
            <p:ph type="body" sz="quarter" idx="13"/>
          </p:nvPr>
        </p:nvSpPr>
        <p:spPr>
          <a:xfrm>
            <a:off x="3805881" y="1882775"/>
            <a:ext cx="8017819" cy="44354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428848503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Third-1">
    <p:spTree>
      <p:nvGrpSpPr>
        <p:cNvPr id="1" name=""/>
        <p:cNvGrpSpPr/>
        <p:nvPr/>
      </p:nvGrpSpPr>
      <p:grpSpPr>
        <a:xfrm>
          <a:off x="0" y="0"/>
          <a:ext cx="0" cy="0"/>
          <a:chOff x="0" y="0"/>
          <a:chExt cx="0" cy="0"/>
        </a:xfrm>
      </p:grpSpPr>
      <p:pic>
        <p:nvPicPr>
          <p:cNvPr id="5" name="Picture Placeholder 20" descr="A blurry blue and white background&#10;&#10;AI-generated content may be incorrect.">
            <a:extLst>
              <a:ext uri="{FF2B5EF4-FFF2-40B4-BE49-F238E27FC236}">
                <a16:creationId xmlns:a16="http://schemas.microsoft.com/office/drawing/2014/main" id="{EC29246A-C716-7DF6-9928-154942CB4F7C}"/>
              </a:ext>
            </a:extLst>
          </p:cNvPr>
          <p:cNvPicPr>
            <a:picLocks noChangeAspect="1"/>
          </p:cNvPicPr>
          <p:nvPr/>
        </p:nvPicPr>
        <p:blipFill>
          <a:blip r:embed="rId2"/>
          <a:srcRect l="194" r="226"/>
          <a:stretch>
            <a:fillRect/>
          </a:stretch>
        </p:blipFill>
        <p:spPr>
          <a:xfrm rot="16200000" flipH="1" flipV="1">
            <a:off x="-1397000" y="1397002"/>
            <a:ext cx="6857999" cy="4063998"/>
          </a:xfrm>
          <a:prstGeom prst="rect">
            <a:avLst/>
          </a:prstGeom>
          <a:solidFill>
            <a:schemeClr val="accent5"/>
          </a:solidFill>
        </p:spPr>
      </p:pic>
      <p:sp>
        <p:nvSpPr>
          <p:cNvPr id="6" name="Rectangle 5">
            <a:extLst>
              <a:ext uri="{FF2B5EF4-FFF2-40B4-BE49-F238E27FC236}">
                <a16:creationId xmlns:a16="http://schemas.microsoft.com/office/drawing/2014/main" id="{19311BA9-E90F-1296-0737-DDDB25BC41AE}"/>
              </a:ext>
            </a:extLst>
          </p:cNvPr>
          <p:cNvSpPr/>
          <p:nvPr/>
        </p:nvSpPr>
        <p:spPr>
          <a:xfrm flipH="1">
            <a:off x="0" y="0"/>
            <a:ext cx="3086235" cy="3086235"/>
          </a:xfrm>
          <a:prstGeom prst="rect">
            <a:avLst/>
          </a:prstGeom>
          <a:gradFill>
            <a:gsLst>
              <a:gs pos="67000">
                <a:schemeClr val="accent1">
                  <a:alpha val="0"/>
                </a:schemeClr>
              </a:gs>
              <a:gs pos="13000">
                <a:schemeClr val="accent1"/>
              </a:gs>
            </a:gsLst>
            <a:path path="circle">
              <a:fillToRect l="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2" name="Title 1">
            <a:extLst>
              <a:ext uri="{FF2B5EF4-FFF2-40B4-BE49-F238E27FC236}">
                <a16:creationId xmlns:a16="http://schemas.microsoft.com/office/drawing/2014/main" id="{28B4EF7A-15CF-4AA2-C867-6550FD7E8E12}"/>
              </a:ext>
            </a:extLst>
          </p:cNvPr>
          <p:cNvSpPr>
            <a:spLocks noGrp="1"/>
          </p:cNvSpPr>
          <p:nvPr>
            <p:ph type="title"/>
          </p:nvPr>
        </p:nvSpPr>
        <p:spPr>
          <a:xfrm>
            <a:off x="357188" y="365125"/>
            <a:ext cx="3463698" cy="2874464"/>
          </a:xfrm>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BD5F4886-AC22-5FA3-8254-CC78FB6E4342}"/>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8B49EF8A-7828-438B-719C-006DF9BF522A}"/>
              </a:ext>
            </a:extLst>
          </p:cNvPr>
          <p:cNvSpPr>
            <a:spLocks noGrp="1"/>
          </p:cNvSpPr>
          <p:nvPr>
            <p:ph type="sldNum" sz="quarter" idx="11"/>
          </p:nvPr>
        </p:nvSpPr>
        <p:spPr/>
        <p:txBody>
          <a:bodyPr/>
          <a:lstStyle/>
          <a:p>
            <a:fld id="{1E4E4A48-B3C9-B942-90EF-ECA811FD1626}" type="slidenum">
              <a:rPr lang="en-US" smtClean="0"/>
              <a:pPr/>
              <a:t>‹Nº›</a:t>
            </a:fld>
            <a:endParaRPr lang="en-US"/>
          </a:p>
        </p:txBody>
      </p:sp>
    </p:spTree>
    <p:extLst>
      <p:ext uri="{BB962C8B-B14F-4D97-AF65-F5344CB8AC3E}">
        <p14:creationId xmlns:p14="http://schemas.microsoft.com/office/powerpoint/2010/main" val="208679765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Third-2">
    <p:spTree>
      <p:nvGrpSpPr>
        <p:cNvPr id="1" name=""/>
        <p:cNvGrpSpPr/>
        <p:nvPr/>
      </p:nvGrpSpPr>
      <p:grpSpPr>
        <a:xfrm>
          <a:off x="0" y="0"/>
          <a:ext cx="0" cy="0"/>
          <a:chOff x="0" y="0"/>
          <a:chExt cx="0" cy="0"/>
        </a:xfrm>
      </p:grpSpPr>
      <p:sp>
        <p:nvSpPr>
          <p:cNvPr id="9" name="Text Placeholder 7">
            <a:extLst>
              <a:ext uri="{FF2B5EF4-FFF2-40B4-BE49-F238E27FC236}">
                <a16:creationId xmlns:a16="http://schemas.microsoft.com/office/drawing/2014/main" id="{C7285FCC-D23D-6279-2931-B071480F4748}"/>
              </a:ext>
            </a:extLst>
          </p:cNvPr>
          <p:cNvSpPr>
            <a:spLocks noGrp="1"/>
          </p:cNvSpPr>
          <p:nvPr>
            <p:ph type="body" sz="quarter" idx="12"/>
          </p:nvPr>
        </p:nvSpPr>
        <p:spPr>
          <a:xfrm>
            <a:off x="0" y="0"/>
            <a:ext cx="4064000" cy="6858000"/>
          </a:xfrm>
          <a:gradFill>
            <a:gsLst>
              <a:gs pos="0">
                <a:schemeClr val="accent1"/>
              </a:gs>
              <a:gs pos="100000">
                <a:schemeClr val="accent5"/>
              </a:gs>
            </a:gsLst>
            <a:lin ang="16680000" scaled="0"/>
          </a:gradFill>
        </p:spPr>
        <p:txBody>
          <a:bodyPr/>
          <a:lstStyle>
            <a:lvl1pPr>
              <a:defRPr sz="100">
                <a:noFill/>
              </a:defRPr>
            </a:lvl1pPr>
          </a:lstStyle>
          <a:p>
            <a:pPr lvl="0"/>
            <a:endParaRPr lang="en-US"/>
          </a:p>
        </p:txBody>
      </p:sp>
      <p:sp>
        <p:nvSpPr>
          <p:cNvPr id="2" name="Title 1">
            <a:extLst>
              <a:ext uri="{FF2B5EF4-FFF2-40B4-BE49-F238E27FC236}">
                <a16:creationId xmlns:a16="http://schemas.microsoft.com/office/drawing/2014/main" id="{28B4EF7A-15CF-4AA2-C867-6550FD7E8E12}"/>
              </a:ext>
            </a:extLst>
          </p:cNvPr>
          <p:cNvSpPr>
            <a:spLocks noGrp="1"/>
          </p:cNvSpPr>
          <p:nvPr>
            <p:ph type="title"/>
          </p:nvPr>
        </p:nvSpPr>
        <p:spPr>
          <a:xfrm>
            <a:off x="357188" y="365125"/>
            <a:ext cx="3463698" cy="2874464"/>
          </a:xfrm>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BD5F4886-AC22-5FA3-8254-CC78FB6E4342}"/>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8B49EF8A-7828-438B-719C-006DF9BF522A}"/>
              </a:ext>
            </a:extLst>
          </p:cNvPr>
          <p:cNvSpPr>
            <a:spLocks noGrp="1"/>
          </p:cNvSpPr>
          <p:nvPr>
            <p:ph type="sldNum" sz="quarter" idx="11"/>
          </p:nvPr>
        </p:nvSpPr>
        <p:spPr/>
        <p:txBody>
          <a:bodyPr/>
          <a:lstStyle/>
          <a:p>
            <a:fld id="{1E4E4A48-B3C9-B942-90EF-ECA811FD1626}" type="slidenum">
              <a:rPr lang="en-US" smtClean="0"/>
              <a:pPr/>
              <a:t>‹Nº›</a:t>
            </a:fld>
            <a:endParaRPr lang="en-US"/>
          </a:p>
        </p:txBody>
      </p:sp>
    </p:spTree>
    <p:extLst>
      <p:ext uri="{BB962C8B-B14F-4D97-AF65-F5344CB8AC3E}">
        <p14:creationId xmlns:p14="http://schemas.microsoft.com/office/powerpoint/2010/main" val="409278814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p:cSld name="Third-3">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5F97AAB-B91D-768D-CB88-5009E8967426}"/>
              </a:ext>
            </a:extLst>
          </p:cNvPr>
          <p:cNvSpPr/>
          <p:nvPr/>
        </p:nvSpPr>
        <p:spPr>
          <a:xfrm flipH="1" flipV="1">
            <a:off x="-1" y="2351314"/>
            <a:ext cx="4506686" cy="4506686"/>
          </a:xfrm>
          <a:prstGeom prst="rect">
            <a:avLst/>
          </a:prstGeom>
          <a:gradFill>
            <a:gsLst>
              <a:gs pos="67000">
                <a:schemeClr val="accent1">
                  <a:alpha val="0"/>
                </a:schemeClr>
              </a:gs>
              <a:gs pos="13000">
                <a:schemeClr val="accent1"/>
              </a:gs>
            </a:gsLst>
            <a:path path="circle">
              <a:fillToRect l="100000" b="10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sysClr val="windowText" lastClr="000000"/>
              </a:solidFill>
            </a:endParaRPr>
          </a:p>
        </p:txBody>
      </p:sp>
      <p:sp>
        <p:nvSpPr>
          <p:cNvPr id="5" name="Picture Placeholder 3">
            <a:extLst>
              <a:ext uri="{FF2B5EF4-FFF2-40B4-BE49-F238E27FC236}">
                <a16:creationId xmlns:a16="http://schemas.microsoft.com/office/drawing/2014/main" id="{C3A83A2B-15EA-47B3-A5B0-7CAC5AC6C280}"/>
              </a:ext>
            </a:extLst>
          </p:cNvPr>
          <p:cNvSpPr>
            <a:spLocks noGrp="1"/>
          </p:cNvSpPr>
          <p:nvPr>
            <p:ph type="pic" sz="quarter" idx="13"/>
          </p:nvPr>
        </p:nvSpPr>
        <p:spPr>
          <a:xfrm>
            <a:off x="4064000" y="0"/>
            <a:ext cx="8128000" cy="6858000"/>
          </a:xfrm>
          <a:solidFill>
            <a:schemeClr val="accent5"/>
          </a:solidFill>
        </p:spPr>
        <p:txBody>
          <a:bodyPr anchor="ctr"/>
          <a:lstStyle>
            <a:lvl1pPr algn="ctr">
              <a:defRPr b="0" i="0">
                <a:latin typeface="+mn-lt"/>
              </a:defRPr>
            </a:lvl1pPr>
          </a:lstStyle>
          <a:p>
            <a:endParaRPr lang="en-US"/>
          </a:p>
        </p:txBody>
      </p:sp>
      <p:sp>
        <p:nvSpPr>
          <p:cNvPr id="2" name="Title 1">
            <a:extLst>
              <a:ext uri="{FF2B5EF4-FFF2-40B4-BE49-F238E27FC236}">
                <a16:creationId xmlns:a16="http://schemas.microsoft.com/office/drawing/2014/main" id="{28B4EF7A-15CF-4AA2-C867-6550FD7E8E12}"/>
              </a:ext>
            </a:extLst>
          </p:cNvPr>
          <p:cNvSpPr>
            <a:spLocks noGrp="1"/>
          </p:cNvSpPr>
          <p:nvPr>
            <p:ph type="title"/>
          </p:nvPr>
        </p:nvSpPr>
        <p:spPr>
          <a:xfrm>
            <a:off x="357188" y="365125"/>
            <a:ext cx="3463698" cy="2874464"/>
          </a:xfrm>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BD5F4886-AC22-5FA3-8254-CC78FB6E4342}"/>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8B49EF8A-7828-438B-719C-006DF9BF522A}"/>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6" name="Text Placeholder 9">
            <a:extLst>
              <a:ext uri="{FF2B5EF4-FFF2-40B4-BE49-F238E27FC236}">
                <a16:creationId xmlns:a16="http://schemas.microsoft.com/office/drawing/2014/main" id="{015F813D-5420-29BB-883A-83764D90F83E}"/>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8" name="Text Placeholder 7">
            <a:extLst>
              <a:ext uri="{FF2B5EF4-FFF2-40B4-BE49-F238E27FC236}">
                <a16:creationId xmlns:a16="http://schemas.microsoft.com/office/drawing/2014/main" id="{F7E4F85A-763D-DBF0-8519-3D4CE7857129}"/>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97718950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Image Right 3/4">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8D294D5-7ABD-6235-E19B-F320700D2768}"/>
              </a:ext>
            </a:extLst>
          </p:cNvPr>
          <p:cNvSpPr/>
          <p:nvPr/>
        </p:nvSpPr>
        <p:spPr>
          <a:xfrm rot="10800000" flipV="1">
            <a:off x="8402885" y="0"/>
            <a:ext cx="3789114" cy="3794465"/>
          </a:xfrm>
          <a:prstGeom prst="rect">
            <a:avLst/>
          </a:prstGeom>
          <a:gradFill flip="none" rotWithShape="1">
            <a:gsLst>
              <a:gs pos="67000">
                <a:schemeClr val="accent2">
                  <a:alpha val="0"/>
                </a:schemeClr>
              </a:gs>
              <a:gs pos="13000">
                <a:schemeClr val="accent2"/>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2" name="Title 1">
            <a:extLst>
              <a:ext uri="{FF2B5EF4-FFF2-40B4-BE49-F238E27FC236}">
                <a16:creationId xmlns:a16="http://schemas.microsoft.com/office/drawing/2014/main" id="{6E25F0C2-05A3-374F-B1F6-1AAB73ADD591}"/>
              </a:ext>
            </a:extLst>
          </p:cNvPr>
          <p:cNvSpPr>
            <a:spLocks noGrp="1"/>
          </p:cNvSpPr>
          <p:nvPr>
            <p:ph type="title"/>
          </p:nvPr>
        </p:nvSpPr>
        <p:spPr>
          <a:xfrm>
            <a:off x="357188" y="365125"/>
            <a:ext cx="5738812" cy="987425"/>
          </a:xfrm>
        </p:spPr>
        <p:txBody>
          <a:bodyPr vert="horz" lIns="0" tIns="0" rIns="0" bIns="0" rtlCol="0" anchor="t">
            <a:noAutofit/>
          </a:bodyPr>
          <a:lstStyle>
            <a:lvl1pPr>
              <a:defRPr lang="en-US" dirty="0"/>
            </a:lvl1pPr>
          </a:lstStyle>
          <a:p>
            <a:pPr lvl="0"/>
            <a:r>
              <a:rPr lang="en-GB"/>
              <a:t>Click to edit Master title style</a:t>
            </a:r>
            <a:endParaRPr lang="en-US"/>
          </a:p>
        </p:txBody>
      </p:sp>
      <p:sp>
        <p:nvSpPr>
          <p:cNvPr id="3" name="Text Placeholder 9">
            <a:extLst>
              <a:ext uri="{FF2B5EF4-FFF2-40B4-BE49-F238E27FC236}">
                <a16:creationId xmlns:a16="http://schemas.microsoft.com/office/drawing/2014/main" id="{FAAE7140-C197-F6D8-36AF-39D06FC0488A}"/>
              </a:ext>
            </a:extLst>
          </p:cNvPr>
          <p:cNvSpPr>
            <a:spLocks noGrp="1"/>
          </p:cNvSpPr>
          <p:nvPr>
            <p:ph type="body" sz="quarter" idx="12"/>
          </p:nvPr>
        </p:nvSpPr>
        <p:spPr>
          <a:xfrm>
            <a:off x="357188" y="1882775"/>
            <a:ext cx="5738812" cy="44354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Oval 4">
            <a:extLst>
              <a:ext uri="{FF2B5EF4-FFF2-40B4-BE49-F238E27FC236}">
                <a16:creationId xmlns:a16="http://schemas.microsoft.com/office/drawing/2014/main" id="{C5A88487-C33C-DD16-E850-FEBDF6E0A71C}"/>
              </a:ext>
            </a:extLst>
          </p:cNvPr>
          <p:cNvSpPr/>
          <p:nvPr/>
        </p:nvSpPr>
        <p:spPr>
          <a:xfrm>
            <a:off x="8451708" y="788986"/>
            <a:ext cx="3691467" cy="3691467"/>
          </a:xfrm>
          <a:prstGeom prst="ellipse">
            <a:avLst/>
          </a:prstGeom>
          <a:gradFill flip="none" rotWithShape="1">
            <a:gsLst>
              <a:gs pos="68000">
                <a:schemeClr val="accent4">
                  <a:alpha val="0"/>
                </a:schemeClr>
              </a:gs>
              <a:gs pos="9000">
                <a:schemeClr val="accent4">
                  <a:alpha val="70217"/>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icture Placeholder 3">
            <a:extLst>
              <a:ext uri="{FF2B5EF4-FFF2-40B4-BE49-F238E27FC236}">
                <a16:creationId xmlns:a16="http://schemas.microsoft.com/office/drawing/2014/main" id="{26AEE116-C557-5747-B611-677B333DC245}"/>
              </a:ext>
            </a:extLst>
          </p:cNvPr>
          <p:cNvSpPr>
            <a:spLocks noGrp="1"/>
          </p:cNvSpPr>
          <p:nvPr>
            <p:ph type="pic" sz="quarter" idx="10"/>
          </p:nvPr>
        </p:nvSpPr>
        <p:spPr>
          <a:xfrm>
            <a:off x="7075356" y="1882775"/>
            <a:ext cx="5116643" cy="4975225"/>
          </a:xfrm>
          <a:solidFill>
            <a:schemeClr val="accent5"/>
          </a:solidFill>
        </p:spPr>
        <p:txBody>
          <a:bodyPr anchor="ctr"/>
          <a:lstStyle>
            <a:lvl1pPr algn="ctr">
              <a:defRPr b="0" i="0">
                <a:latin typeface="+mn-lt"/>
              </a:defRPr>
            </a:lvl1pPr>
          </a:lstStyle>
          <a:p>
            <a:endParaRPr lang="en-US"/>
          </a:p>
        </p:txBody>
      </p:sp>
      <p:sp>
        <p:nvSpPr>
          <p:cNvPr id="7" name="Text Placeholder 6">
            <a:extLst>
              <a:ext uri="{FF2B5EF4-FFF2-40B4-BE49-F238E27FC236}">
                <a16:creationId xmlns:a16="http://schemas.microsoft.com/office/drawing/2014/main" id="{3DEF2A2C-A34C-510A-4708-590C84F3F9CC}"/>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9" name="Footer Placeholder 8">
            <a:extLst>
              <a:ext uri="{FF2B5EF4-FFF2-40B4-BE49-F238E27FC236}">
                <a16:creationId xmlns:a16="http://schemas.microsoft.com/office/drawing/2014/main" id="{90243DCB-3CDE-0A5C-361A-0C0D99380B63}"/>
              </a:ext>
            </a:extLst>
          </p:cNvPr>
          <p:cNvSpPr>
            <a:spLocks noGrp="1"/>
          </p:cNvSpPr>
          <p:nvPr>
            <p:ph type="ftr" sz="quarter" idx="16"/>
          </p:nvPr>
        </p:nvSpPr>
        <p:spPr/>
        <p:txBody>
          <a:bodyPr/>
          <a:lstStyle/>
          <a:p>
            <a:endParaRPr lang="en-US"/>
          </a:p>
        </p:txBody>
      </p:sp>
      <p:sp>
        <p:nvSpPr>
          <p:cNvPr id="10" name="Slide Number Placeholder 9">
            <a:extLst>
              <a:ext uri="{FF2B5EF4-FFF2-40B4-BE49-F238E27FC236}">
                <a16:creationId xmlns:a16="http://schemas.microsoft.com/office/drawing/2014/main" id="{03B5D5B2-8701-A470-8F2A-95986D5F90F9}"/>
              </a:ext>
            </a:extLst>
          </p:cNvPr>
          <p:cNvSpPr>
            <a:spLocks noGrp="1"/>
          </p:cNvSpPr>
          <p:nvPr>
            <p:ph type="sldNum" sz="quarter" idx="17"/>
          </p:nvPr>
        </p:nvSpPr>
        <p:spPr/>
        <p:txBody>
          <a:bodyPr/>
          <a:lstStyle/>
          <a:p>
            <a:fld id="{1E4E4A48-B3C9-B942-90EF-ECA811FD1626}" type="slidenum">
              <a:rPr lang="en-US" smtClean="0"/>
              <a:pPr/>
              <a:t>‹Nº›</a:t>
            </a:fld>
            <a:endParaRPr lang="en-US"/>
          </a:p>
        </p:txBody>
      </p:sp>
      <p:sp>
        <p:nvSpPr>
          <p:cNvPr id="8" name="Text Placeholder 7">
            <a:extLst>
              <a:ext uri="{FF2B5EF4-FFF2-40B4-BE49-F238E27FC236}">
                <a16:creationId xmlns:a16="http://schemas.microsoft.com/office/drawing/2014/main" id="{7B4E50B8-3200-2104-42B9-B3B8822D9B38}"/>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5045111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Quote / statement - image">
    <p:bg>
      <p:bgPr>
        <a:solidFill>
          <a:schemeClr val="tx1"/>
        </a:solidFill>
        <a:effectLst/>
      </p:bgPr>
    </p:bg>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2B3D909E-AE1D-A047-A25D-B929C7CBC73C}"/>
              </a:ext>
            </a:extLst>
          </p:cNvPr>
          <p:cNvSpPr>
            <a:spLocks noGrp="1"/>
          </p:cNvSpPr>
          <p:nvPr>
            <p:ph type="pic" sz="quarter" idx="10"/>
          </p:nvPr>
        </p:nvSpPr>
        <p:spPr>
          <a:xfrm>
            <a:off x="0" y="0"/>
            <a:ext cx="12192000" cy="6498000"/>
          </a:xfrm>
          <a:custGeom>
            <a:avLst/>
            <a:gdLst>
              <a:gd name="connsiteX0" fmla="*/ 0 w 12192000"/>
              <a:gd name="connsiteY0" fmla="*/ 0 h 6498000"/>
              <a:gd name="connsiteX1" fmla="*/ 12192000 w 12192000"/>
              <a:gd name="connsiteY1" fmla="*/ 0 h 6498000"/>
              <a:gd name="connsiteX2" fmla="*/ 12192000 w 12192000"/>
              <a:gd name="connsiteY2" fmla="*/ 6498000 h 6498000"/>
              <a:gd name="connsiteX3" fmla="*/ 6347607 w 12192000"/>
              <a:gd name="connsiteY3" fmla="*/ 6498000 h 6498000"/>
              <a:gd name="connsiteX4" fmla="*/ 6348000 w 12192000"/>
              <a:gd name="connsiteY4" fmla="*/ 6496050 h 6498000"/>
              <a:gd name="connsiteX5" fmla="*/ 6096000 w 12192000"/>
              <a:gd name="connsiteY5" fmla="*/ 6244050 h 6498000"/>
              <a:gd name="connsiteX6" fmla="*/ 5844000 w 12192000"/>
              <a:gd name="connsiteY6" fmla="*/ 6496050 h 6498000"/>
              <a:gd name="connsiteX7" fmla="*/ 5844394 w 12192000"/>
              <a:gd name="connsiteY7" fmla="*/ 6498000 h 6498000"/>
              <a:gd name="connsiteX8" fmla="*/ 0 w 12192000"/>
              <a:gd name="connsiteY8" fmla="*/ 6498000 h 64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6498000">
                <a:moveTo>
                  <a:pt x="0" y="0"/>
                </a:moveTo>
                <a:lnTo>
                  <a:pt x="12192000" y="0"/>
                </a:lnTo>
                <a:lnTo>
                  <a:pt x="12192000" y="6498000"/>
                </a:lnTo>
                <a:lnTo>
                  <a:pt x="6347607" y="6498000"/>
                </a:lnTo>
                <a:lnTo>
                  <a:pt x="6348000" y="6496050"/>
                </a:lnTo>
                <a:cubicBezTo>
                  <a:pt x="6348000" y="6356874"/>
                  <a:pt x="6235176" y="6244050"/>
                  <a:pt x="6096000" y="6244050"/>
                </a:cubicBezTo>
                <a:cubicBezTo>
                  <a:pt x="5956825" y="6244050"/>
                  <a:pt x="5844000" y="6356874"/>
                  <a:pt x="5844000" y="6496050"/>
                </a:cubicBezTo>
                <a:lnTo>
                  <a:pt x="5844394" y="6498000"/>
                </a:lnTo>
                <a:lnTo>
                  <a:pt x="0" y="6498000"/>
                </a:lnTo>
                <a:close/>
              </a:path>
            </a:pathLst>
          </a:custGeom>
          <a:noFill/>
          <a:ln>
            <a:noFill/>
          </a:ln>
        </p:spPr>
        <p:txBody>
          <a:bodyPr wrap="square" anchor="ctr">
            <a:noAutofit/>
          </a:bodyPr>
          <a:lstStyle>
            <a:lvl1pPr algn="l">
              <a:defRPr>
                <a:solidFill>
                  <a:schemeClr val="tx2"/>
                </a:solidFill>
              </a:defRPr>
            </a:lvl1pPr>
          </a:lstStyle>
          <a:p>
            <a:endParaRPr lang="en-GB"/>
          </a:p>
        </p:txBody>
      </p:sp>
      <p:sp>
        <p:nvSpPr>
          <p:cNvPr id="14" name="Text Placeholder 13">
            <a:extLst>
              <a:ext uri="{FF2B5EF4-FFF2-40B4-BE49-F238E27FC236}">
                <a16:creationId xmlns:a16="http://schemas.microsoft.com/office/drawing/2014/main" id="{6C47FB4F-4F73-3A47-9E8F-D789ED3F8858}"/>
              </a:ext>
            </a:extLst>
          </p:cNvPr>
          <p:cNvSpPr>
            <a:spLocks noGrp="1" noChangeAspect="1"/>
          </p:cNvSpPr>
          <p:nvPr>
            <p:ph type="body" sz="quarter" idx="13"/>
          </p:nvPr>
        </p:nvSpPr>
        <p:spPr>
          <a:xfrm>
            <a:off x="1748774" y="1312299"/>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
        <p:nvSpPr>
          <p:cNvPr id="3" name="Content Placeholder 2">
            <a:extLst>
              <a:ext uri="{FF2B5EF4-FFF2-40B4-BE49-F238E27FC236}">
                <a16:creationId xmlns:a16="http://schemas.microsoft.com/office/drawing/2014/main" id="{37E4AAB8-2A15-8E45-9BDE-D40138D664B9}"/>
              </a:ext>
            </a:extLst>
          </p:cNvPr>
          <p:cNvSpPr>
            <a:spLocks noGrp="1"/>
          </p:cNvSpPr>
          <p:nvPr>
            <p:ph idx="1"/>
          </p:nvPr>
        </p:nvSpPr>
        <p:spPr>
          <a:xfrm>
            <a:off x="2145585" y="1704806"/>
            <a:ext cx="7900830" cy="3448388"/>
          </a:xfrm>
        </p:spPr>
        <p:txBody>
          <a:bodyPr anchor="ctr"/>
          <a:lstStyle>
            <a:lvl1pPr algn="ctr">
              <a:lnSpc>
                <a:spcPct val="80000"/>
              </a:lnSpc>
              <a:spcAft>
                <a:spcPts val="600"/>
              </a:spcAft>
              <a:defRPr sz="2400" b="1">
                <a:solidFill>
                  <a:schemeClr val="bg1"/>
                </a:solidFill>
              </a:defRPr>
            </a:lvl1pPr>
            <a:lvl2pPr algn="ctr">
              <a:lnSpc>
                <a:spcPct val="80000"/>
              </a:lnSpc>
              <a:spcAft>
                <a:spcPts val="600"/>
              </a:spcAft>
              <a:defRPr sz="6000">
                <a:solidFill>
                  <a:schemeClr val="accent4"/>
                </a:solidFill>
              </a:defRPr>
            </a:lvl2pPr>
            <a:lvl3pPr marL="7938" indent="0" algn="ctr">
              <a:lnSpc>
                <a:spcPct val="80000"/>
              </a:lnSpc>
              <a:spcAft>
                <a:spcPts val="600"/>
              </a:spcAft>
              <a:buNone/>
              <a:defRPr sz="2400" b="1">
                <a:solidFill>
                  <a:schemeClr val="bg1"/>
                </a:solidFill>
              </a:defRPr>
            </a:lvl3pPr>
            <a:lvl4pPr algn="ctr">
              <a:lnSpc>
                <a:spcPct val="80000"/>
              </a:lnSpc>
              <a:spcAft>
                <a:spcPts val="600"/>
              </a:spcAft>
              <a:defRPr sz="4800">
                <a:solidFill>
                  <a:schemeClr val="bg2"/>
                </a:solidFill>
              </a:defRPr>
            </a:lvl4pPr>
            <a:lvl5pPr algn="ctr">
              <a:lnSpc>
                <a:spcPct val="80000"/>
              </a:lnSpc>
              <a:spcAft>
                <a:spcPts val="600"/>
              </a:spcAft>
              <a:defRPr sz="2400" b="1">
                <a:solidFill>
                  <a:schemeClr val="tx1"/>
                </a:solidFill>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E89C7FB5-AB7C-4D4E-B862-274C7B493D12}"/>
              </a:ext>
            </a:extLst>
          </p:cNvPr>
          <p:cNvSpPr>
            <a:spLocks noGrp="1"/>
          </p:cNvSpPr>
          <p:nvPr>
            <p:ph type="ftr" sz="quarter" idx="11"/>
          </p:nvPr>
        </p:nvSpPr>
        <p:spPr/>
        <p:txBody>
          <a:bodyPr/>
          <a:lstStyle>
            <a:lvl1pPr>
              <a:defRPr i="1"/>
            </a:lvl1pPr>
          </a:lstStyle>
          <a:p>
            <a:endParaRPr lang="en-GB"/>
          </a:p>
        </p:txBody>
      </p:sp>
      <p:sp>
        <p:nvSpPr>
          <p:cNvPr id="6" name="Slide Number Placeholder 5">
            <a:extLst>
              <a:ext uri="{FF2B5EF4-FFF2-40B4-BE49-F238E27FC236}">
                <a16:creationId xmlns:a16="http://schemas.microsoft.com/office/drawing/2014/main" id="{F0A1A650-1E2A-4846-B039-EEC37AF7E1DA}"/>
              </a:ext>
            </a:extLst>
          </p:cNvPr>
          <p:cNvSpPr>
            <a:spLocks noGrp="1"/>
          </p:cNvSpPr>
          <p:nvPr>
            <p:ph type="sldNum" sz="quarter" idx="12"/>
          </p:nvPr>
        </p:nvSpPr>
        <p:spPr/>
        <p:txBody>
          <a:bodyPr/>
          <a:lstStyle/>
          <a:p>
            <a:fld id="{AB1D7550-0EB0-3A43-B3ED-278106F7B6C0}" type="slidenum">
              <a:rPr lang="en-GB" smtClean="0"/>
              <a:t>‹Nº›</a:t>
            </a:fld>
            <a:endParaRPr lang="en-GB"/>
          </a:p>
        </p:txBody>
      </p:sp>
      <p:sp>
        <p:nvSpPr>
          <p:cNvPr id="9" name="Text Placeholder 8">
            <a:extLst>
              <a:ext uri="{FF2B5EF4-FFF2-40B4-BE49-F238E27FC236}">
                <a16:creationId xmlns:a16="http://schemas.microsoft.com/office/drawing/2014/main" id="{AD4FF329-078B-9945-A455-D29E1424E2DC}"/>
              </a:ext>
            </a:extLst>
          </p:cNvPr>
          <p:cNvSpPr>
            <a:spLocks noGrp="1" noChangeAspect="1"/>
          </p:cNvSpPr>
          <p:nvPr>
            <p:ph type="body" sz="quarter" idx="14"/>
          </p:nvPr>
        </p:nvSpPr>
        <p:spPr>
          <a:xfrm rot="10800000">
            <a:off x="10236518" y="5334727"/>
            <a:ext cx="208800" cy="208800"/>
          </a:xfrm>
          <a:custGeom>
            <a:avLst/>
            <a:gdLst>
              <a:gd name="connsiteX0" fmla="*/ 201224 w 1820600"/>
              <a:gd name="connsiteY0" fmla="*/ 0 h 1820600"/>
              <a:gd name="connsiteX1" fmla="*/ 1619376 w 1820600"/>
              <a:gd name="connsiteY1" fmla="*/ 0 h 1820600"/>
              <a:gd name="connsiteX2" fmla="*/ 1820600 w 1820600"/>
              <a:gd name="connsiteY2" fmla="*/ 201224 h 1820600"/>
              <a:gd name="connsiteX3" fmla="*/ 1619376 w 1820600"/>
              <a:gd name="connsiteY3" fmla="*/ 402448 h 1820600"/>
              <a:gd name="connsiteX4" fmla="*/ 402448 w 1820600"/>
              <a:gd name="connsiteY4" fmla="*/ 402448 h 1820600"/>
              <a:gd name="connsiteX5" fmla="*/ 402448 w 1820600"/>
              <a:gd name="connsiteY5" fmla="*/ 1619376 h 1820600"/>
              <a:gd name="connsiteX6" fmla="*/ 201224 w 1820600"/>
              <a:gd name="connsiteY6" fmla="*/ 1820600 h 1820600"/>
              <a:gd name="connsiteX7" fmla="*/ 0 w 1820600"/>
              <a:gd name="connsiteY7" fmla="*/ 1619376 h 1820600"/>
              <a:gd name="connsiteX8" fmla="*/ 0 w 1820600"/>
              <a:gd name="connsiteY8" fmla="*/ 201224 h 1820600"/>
              <a:gd name="connsiteX9" fmla="*/ 201224 w 1820600"/>
              <a:gd name="connsiteY9" fmla="*/ 0 h 182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0600" h="1820600">
                <a:moveTo>
                  <a:pt x="201224" y="0"/>
                </a:moveTo>
                <a:lnTo>
                  <a:pt x="1619376" y="0"/>
                </a:lnTo>
                <a:cubicBezTo>
                  <a:pt x="1730543" y="0"/>
                  <a:pt x="1820600" y="90056"/>
                  <a:pt x="1820600" y="201224"/>
                </a:cubicBezTo>
                <a:cubicBezTo>
                  <a:pt x="1820600" y="312392"/>
                  <a:pt x="1730543" y="402448"/>
                  <a:pt x="1619376" y="402448"/>
                </a:cubicBezTo>
                <a:lnTo>
                  <a:pt x="402448" y="402448"/>
                </a:lnTo>
                <a:lnTo>
                  <a:pt x="402448" y="1619376"/>
                </a:lnTo>
                <a:cubicBezTo>
                  <a:pt x="402448" y="1730543"/>
                  <a:pt x="312392" y="1820600"/>
                  <a:pt x="201224" y="1820600"/>
                </a:cubicBezTo>
                <a:cubicBezTo>
                  <a:pt x="90056" y="1820600"/>
                  <a:pt x="0" y="1730543"/>
                  <a:pt x="0" y="1619376"/>
                </a:cubicBezTo>
                <a:lnTo>
                  <a:pt x="0" y="201224"/>
                </a:lnTo>
                <a:cubicBezTo>
                  <a:pt x="0" y="90056"/>
                  <a:pt x="90056" y="0"/>
                  <a:pt x="201224" y="0"/>
                </a:cubicBezTo>
                <a:close/>
              </a:path>
            </a:pathLst>
          </a:custGeom>
          <a:solidFill>
            <a:schemeClr val="bg2"/>
          </a:solidFill>
        </p:spPr>
        <p:txBody>
          <a:bodyPr wrap="square" anchor="ctr">
            <a:noAutofit/>
          </a:bodyPr>
          <a:lstStyle>
            <a:lvl1pPr algn="ctr">
              <a:defRPr sz="100">
                <a:noFill/>
              </a:defRPr>
            </a:lvl1pPr>
          </a:lstStyle>
          <a:p>
            <a:pPr lvl="0"/>
            <a:endParaRPr lang="en-GB"/>
          </a:p>
        </p:txBody>
      </p:sp>
    </p:spTree>
    <p:extLst>
      <p:ext uri="{BB962C8B-B14F-4D97-AF65-F5344CB8AC3E}">
        <p14:creationId xmlns:p14="http://schemas.microsoft.com/office/powerpoint/2010/main" val="2368779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p:cSld name="Image Righ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26AEE116-C557-5747-B611-677B333DC245}"/>
              </a:ext>
            </a:extLst>
          </p:cNvPr>
          <p:cNvSpPr>
            <a:spLocks noGrp="1"/>
          </p:cNvSpPr>
          <p:nvPr>
            <p:ph type="pic" sz="quarter" idx="10"/>
          </p:nvPr>
        </p:nvSpPr>
        <p:spPr>
          <a:xfrm>
            <a:off x="7075356" y="1"/>
            <a:ext cx="5116643" cy="6857998"/>
          </a:xfrm>
          <a:solidFill>
            <a:schemeClr val="accent5"/>
          </a:solidFill>
        </p:spPr>
        <p:txBody>
          <a:bodyPr anchor="ctr"/>
          <a:lstStyle>
            <a:lvl1pPr algn="ctr">
              <a:defRPr b="0" i="0">
                <a:latin typeface="+mn-lt"/>
              </a:defRPr>
            </a:lvl1pPr>
          </a:lstStyle>
          <a:p>
            <a:endParaRPr lang="en-US"/>
          </a:p>
        </p:txBody>
      </p:sp>
      <p:sp>
        <p:nvSpPr>
          <p:cNvPr id="5" name="Footer Placeholder 4">
            <a:extLst>
              <a:ext uri="{FF2B5EF4-FFF2-40B4-BE49-F238E27FC236}">
                <a16:creationId xmlns:a16="http://schemas.microsoft.com/office/drawing/2014/main" id="{BBC92F27-5AC6-899C-7C44-61F85AA91BAD}"/>
              </a:ext>
            </a:extLst>
          </p:cNvPr>
          <p:cNvSpPr>
            <a:spLocks noGrp="1"/>
          </p:cNvSpPr>
          <p:nvPr>
            <p:ph type="ftr" sz="quarter" idx="11"/>
          </p:nvPr>
        </p:nvSpPr>
        <p:spPr/>
        <p:txBody>
          <a:bodyPr/>
          <a:lstStyle/>
          <a:p>
            <a:endParaRPr lang="en-US"/>
          </a:p>
        </p:txBody>
      </p:sp>
      <p:sp>
        <p:nvSpPr>
          <p:cNvPr id="8" name="Slide Number Placeholder 7">
            <a:extLst>
              <a:ext uri="{FF2B5EF4-FFF2-40B4-BE49-F238E27FC236}">
                <a16:creationId xmlns:a16="http://schemas.microsoft.com/office/drawing/2014/main" id="{25FA5BEA-AB31-A8F3-ECDC-BD7F7AA327FC}"/>
              </a:ext>
            </a:extLst>
          </p:cNvPr>
          <p:cNvSpPr>
            <a:spLocks noGrp="1"/>
          </p:cNvSpPr>
          <p:nvPr>
            <p:ph type="sldNum" sz="quarter" idx="12"/>
          </p:nvPr>
        </p:nvSpPr>
        <p:spPr/>
        <p:txBody>
          <a:bodyPr/>
          <a:lstStyle/>
          <a:p>
            <a:fld id="{1E4E4A48-B3C9-B942-90EF-ECA811FD1626}" type="slidenum">
              <a:rPr lang="en-US" smtClean="0"/>
              <a:pPr/>
              <a:t>‹Nº›</a:t>
            </a:fld>
            <a:endParaRPr lang="en-US"/>
          </a:p>
        </p:txBody>
      </p:sp>
      <p:sp>
        <p:nvSpPr>
          <p:cNvPr id="9" name="Title 8">
            <a:extLst>
              <a:ext uri="{FF2B5EF4-FFF2-40B4-BE49-F238E27FC236}">
                <a16:creationId xmlns:a16="http://schemas.microsoft.com/office/drawing/2014/main" id="{35D49DD5-0E23-36D5-BA72-B6FFB1552C57}"/>
              </a:ext>
            </a:extLst>
          </p:cNvPr>
          <p:cNvSpPr>
            <a:spLocks noGrp="1"/>
          </p:cNvSpPr>
          <p:nvPr>
            <p:ph type="title"/>
          </p:nvPr>
        </p:nvSpPr>
        <p:spPr>
          <a:xfrm>
            <a:off x="357188" y="365125"/>
            <a:ext cx="5738812" cy="987425"/>
          </a:xfrm>
        </p:spPr>
        <p:txBody>
          <a:bodyPr/>
          <a:lstStyle/>
          <a:p>
            <a:r>
              <a:rPr lang="en-GB"/>
              <a:t>Click to edit Master title style</a:t>
            </a:r>
            <a:endParaRPr lang="en-US"/>
          </a:p>
        </p:txBody>
      </p:sp>
      <p:sp>
        <p:nvSpPr>
          <p:cNvPr id="10" name="Text Placeholder 9">
            <a:extLst>
              <a:ext uri="{FF2B5EF4-FFF2-40B4-BE49-F238E27FC236}">
                <a16:creationId xmlns:a16="http://schemas.microsoft.com/office/drawing/2014/main" id="{3D61449F-DB05-FAE2-743E-EBADB1888ED3}"/>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11" name="Text Placeholder 9">
            <a:extLst>
              <a:ext uri="{FF2B5EF4-FFF2-40B4-BE49-F238E27FC236}">
                <a16:creationId xmlns:a16="http://schemas.microsoft.com/office/drawing/2014/main" id="{888466D4-AE51-8E1A-12DC-0DE864AEC451}"/>
              </a:ext>
            </a:extLst>
          </p:cNvPr>
          <p:cNvSpPr>
            <a:spLocks noGrp="1"/>
          </p:cNvSpPr>
          <p:nvPr>
            <p:ph type="body" sz="quarter" idx="16"/>
          </p:nvPr>
        </p:nvSpPr>
        <p:spPr>
          <a:xfrm>
            <a:off x="357188" y="1882775"/>
            <a:ext cx="5738812" cy="4435475"/>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2" name="Text Placeholder 1">
            <a:extLst>
              <a:ext uri="{FF2B5EF4-FFF2-40B4-BE49-F238E27FC236}">
                <a16:creationId xmlns:a16="http://schemas.microsoft.com/office/drawing/2014/main" id="{2FC0D342-2D47-6F64-EE52-389B6A900578}"/>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197572183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p:cSld name="1/2 Image-Righ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B91872-2E5F-5F81-6E29-E28DB7BE3E82}"/>
              </a:ext>
            </a:extLst>
          </p:cNvPr>
          <p:cNvSpPr>
            <a:spLocks noGrp="1"/>
          </p:cNvSpPr>
          <p:nvPr>
            <p:ph type="title"/>
          </p:nvPr>
        </p:nvSpPr>
        <p:spPr>
          <a:xfrm>
            <a:off x="357188" y="365125"/>
            <a:ext cx="5372717" cy="2147416"/>
          </a:xfrm>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72BC043F-B78C-9822-6FAB-5FAE6BCA3977}"/>
              </a:ext>
            </a:extLst>
          </p:cNvPr>
          <p:cNvSpPr>
            <a:spLocks noGrp="1"/>
          </p:cNvSpPr>
          <p:nvPr>
            <p:ph type="ftr" sz="quarter" idx="10"/>
          </p:nvPr>
        </p:nvSpPr>
        <p:spPr>
          <a:xfrm>
            <a:off x="876100" y="6406375"/>
            <a:ext cx="4853805" cy="365125"/>
          </a:xfrm>
        </p:spPr>
        <p:txBody>
          <a:bodyPr/>
          <a:lstStyle/>
          <a:p>
            <a:endParaRPr lang="en-US"/>
          </a:p>
        </p:txBody>
      </p:sp>
      <p:sp>
        <p:nvSpPr>
          <p:cNvPr id="4" name="Slide Number Placeholder 3">
            <a:extLst>
              <a:ext uri="{FF2B5EF4-FFF2-40B4-BE49-F238E27FC236}">
                <a16:creationId xmlns:a16="http://schemas.microsoft.com/office/drawing/2014/main" id="{C4F294EC-71F7-4BF3-81F1-B25206275FF1}"/>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5" name="Picture Placeholder 3">
            <a:extLst>
              <a:ext uri="{FF2B5EF4-FFF2-40B4-BE49-F238E27FC236}">
                <a16:creationId xmlns:a16="http://schemas.microsoft.com/office/drawing/2014/main" id="{D2E5FBD8-FCA0-9822-8C6D-4C77ED6711A0}"/>
              </a:ext>
            </a:extLst>
          </p:cNvPr>
          <p:cNvSpPr>
            <a:spLocks noGrp="1"/>
          </p:cNvSpPr>
          <p:nvPr>
            <p:ph type="pic" sz="quarter" idx="12"/>
          </p:nvPr>
        </p:nvSpPr>
        <p:spPr>
          <a:xfrm>
            <a:off x="6096000" y="1"/>
            <a:ext cx="6095999" cy="6857998"/>
          </a:xfrm>
          <a:solidFill>
            <a:schemeClr val="accent5"/>
          </a:solidFill>
        </p:spPr>
        <p:txBody>
          <a:bodyPr anchor="ctr"/>
          <a:lstStyle>
            <a:lvl1pPr algn="ctr">
              <a:defRPr b="0" i="0">
                <a:latin typeface="+mn-lt"/>
              </a:defRPr>
            </a:lvl1pPr>
          </a:lstStyle>
          <a:p>
            <a:endParaRPr lang="en-US"/>
          </a:p>
        </p:txBody>
      </p:sp>
      <p:sp>
        <p:nvSpPr>
          <p:cNvPr id="6" name="Text Placeholder 9">
            <a:extLst>
              <a:ext uri="{FF2B5EF4-FFF2-40B4-BE49-F238E27FC236}">
                <a16:creationId xmlns:a16="http://schemas.microsoft.com/office/drawing/2014/main" id="{122BE42E-B9A5-3AA1-1345-C4F966624012}"/>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7" name="Text Placeholder 6">
            <a:extLst>
              <a:ext uri="{FF2B5EF4-FFF2-40B4-BE49-F238E27FC236}">
                <a16:creationId xmlns:a16="http://schemas.microsoft.com/office/drawing/2014/main" id="{56E88ACD-11C2-C0F1-7077-025D6404D5F0}"/>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368903470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Image Left 3/4">
    <p:spTree>
      <p:nvGrpSpPr>
        <p:cNvPr id="1" name=""/>
        <p:cNvGrpSpPr/>
        <p:nvPr/>
      </p:nvGrpSpPr>
      <p:grpSpPr>
        <a:xfrm>
          <a:off x="0" y="0"/>
          <a:ext cx="0" cy="0"/>
          <a:chOff x="0" y="0"/>
          <a:chExt cx="0" cy="0"/>
        </a:xfrm>
      </p:grpSpPr>
      <p:sp>
        <p:nvSpPr>
          <p:cNvPr id="7" name="Oval 6">
            <a:extLst>
              <a:ext uri="{FF2B5EF4-FFF2-40B4-BE49-F238E27FC236}">
                <a16:creationId xmlns:a16="http://schemas.microsoft.com/office/drawing/2014/main" id="{DC22AE46-A5D0-7867-A671-0453CD3196BD}"/>
              </a:ext>
            </a:extLst>
          </p:cNvPr>
          <p:cNvSpPr/>
          <p:nvPr/>
        </p:nvSpPr>
        <p:spPr>
          <a:xfrm>
            <a:off x="1077004" y="413809"/>
            <a:ext cx="3691467" cy="3691467"/>
          </a:xfrm>
          <a:prstGeom prst="ellipse">
            <a:avLst/>
          </a:prstGeom>
          <a:gradFill flip="none" rotWithShape="1">
            <a:gsLst>
              <a:gs pos="68000">
                <a:schemeClr val="accent4">
                  <a:alpha val="0"/>
                </a:schemeClr>
              </a:gs>
              <a:gs pos="9000">
                <a:schemeClr val="accent4">
                  <a:alpha val="70217"/>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6B814A90-88F7-0638-A052-56A90D89FEC0}"/>
              </a:ext>
            </a:extLst>
          </p:cNvPr>
          <p:cNvSpPr/>
          <p:nvPr/>
        </p:nvSpPr>
        <p:spPr>
          <a:xfrm rot="10800000" flipH="1" flipV="1">
            <a:off x="0" y="0"/>
            <a:ext cx="3789114" cy="3794465"/>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2" name="Picture Placeholder 3">
            <a:extLst>
              <a:ext uri="{FF2B5EF4-FFF2-40B4-BE49-F238E27FC236}">
                <a16:creationId xmlns:a16="http://schemas.microsoft.com/office/drawing/2014/main" id="{D919FE4B-21EC-B6D7-1CE0-617AC437D602}"/>
              </a:ext>
            </a:extLst>
          </p:cNvPr>
          <p:cNvSpPr>
            <a:spLocks noGrp="1"/>
          </p:cNvSpPr>
          <p:nvPr>
            <p:ph type="pic" sz="quarter" idx="10"/>
          </p:nvPr>
        </p:nvSpPr>
        <p:spPr>
          <a:xfrm>
            <a:off x="0" y="1352551"/>
            <a:ext cx="5116643" cy="5505450"/>
          </a:xfrm>
          <a:solidFill>
            <a:schemeClr val="accent5"/>
          </a:solidFill>
        </p:spPr>
        <p:txBody>
          <a:bodyPr anchor="ctr"/>
          <a:lstStyle>
            <a:lvl1pPr algn="ctr">
              <a:defRPr b="0" i="0">
                <a:latin typeface="+mn-lt"/>
              </a:defRPr>
            </a:lvl1pPr>
          </a:lstStyle>
          <a:p>
            <a:endParaRPr lang="en-US"/>
          </a:p>
        </p:txBody>
      </p:sp>
      <p:sp>
        <p:nvSpPr>
          <p:cNvPr id="6" name="Text Placeholder 5">
            <a:extLst>
              <a:ext uri="{FF2B5EF4-FFF2-40B4-BE49-F238E27FC236}">
                <a16:creationId xmlns:a16="http://schemas.microsoft.com/office/drawing/2014/main" id="{C9029581-865E-AFFE-D50F-D213DE846E52}"/>
              </a:ext>
            </a:extLst>
          </p:cNvPr>
          <p:cNvSpPr>
            <a:spLocks noGrp="1"/>
          </p:cNvSpPr>
          <p:nvPr>
            <p:ph type="body" sz="quarter" idx="11"/>
          </p:nvPr>
        </p:nvSpPr>
        <p:spPr>
          <a:xfrm>
            <a:off x="6096000" y="1871663"/>
            <a:ext cx="5727700" cy="4446587"/>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2" name="Slide Number Placeholder 11">
            <a:extLst>
              <a:ext uri="{FF2B5EF4-FFF2-40B4-BE49-F238E27FC236}">
                <a16:creationId xmlns:a16="http://schemas.microsoft.com/office/drawing/2014/main" id="{5C242D73-9BB4-90E3-E97F-E8FDC0235091}"/>
              </a:ext>
            </a:extLst>
          </p:cNvPr>
          <p:cNvSpPr>
            <a:spLocks noGrp="1"/>
          </p:cNvSpPr>
          <p:nvPr>
            <p:ph type="sldNum" sz="quarter" idx="14"/>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3" name="Title 2">
            <a:extLst>
              <a:ext uri="{FF2B5EF4-FFF2-40B4-BE49-F238E27FC236}">
                <a16:creationId xmlns:a16="http://schemas.microsoft.com/office/drawing/2014/main" id="{790D0228-3775-3F95-A1ED-50691D26A366}"/>
              </a:ext>
            </a:extLst>
          </p:cNvPr>
          <p:cNvSpPr>
            <a:spLocks noGrp="1"/>
          </p:cNvSpPr>
          <p:nvPr>
            <p:ph type="title"/>
          </p:nvPr>
        </p:nvSpPr>
        <p:spPr>
          <a:xfrm>
            <a:off x="6096000" y="365125"/>
            <a:ext cx="5727700" cy="1506538"/>
          </a:xfrm>
        </p:spPr>
        <p:txBody>
          <a:bodyPr/>
          <a:lstStyle/>
          <a:p>
            <a:r>
              <a:rPr lang="en-GB"/>
              <a:t>Click to edit Master title style</a:t>
            </a:r>
            <a:endParaRPr lang="en-US"/>
          </a:p>
        </p:txBody>
      </p:sp>
    </p:spTree>
    <p:extLst>
      <p:ext uri="{BB962C8B-B14F-4D97-AF65-F5344CB8AC3E}">
        <p14:creationId xmlns:p14="http://schemas.microsoft.com/office/powerpoint/2010/main" val="120123718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Image Left">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D919FE4B-21EC-B6D7-1CE0-617AC437D602}"/>
              </a:ext>
            </a:extLst>
          </p:cNvPr>
          <p:cNvSpPr>
            <a:spLocks noGrp="1"/>
          </p:cNvSpPr>
          <p:nvPr>
            <p:ph type="pic" sz="quarter" idx="10"/>
          </p:nvPr>
        </p:nvSpPr>
        <p:spPr>
          <a:xfrm>
            <a:off x="0" y="0"/>
            <a:ext cx="5116643" cy="6858001"/>
          </a:xfrm>
          <a:solidFill>
            <a:schemeClr val="accent5"/>
          </a:solidFill>
        </p:spPr>
        <p:txBody>
          <a:bodyPr anchor="ctr"/>
          <a:lstStyle>
            <a:lvl1pPr algn="ctr">
              <a:defRPr b="0" i="0">
                <a:latin typeface="+mn-lt"/>
              </a:defRPr>
            </a:lvl1pPr>
          </a:lstStyle>
          <a:p>
            <a:endParaRPr lang="en-US"/>
          </a:p>
        </p:txBody>
      </p:sp>
      <p:sp>
        <p:nvSpPr>
          <p:cNvPr id="6" name="Text Placeholder 5">
            <a:extLst>
              <a:ext uri="{FF2B5EF4-FFF2-40B4-BE49-F238E27FC236}">
                <a16:creationId xmlns:a16="http://schemas.microsoft.com/office/drawing/2014/main" id="{C9029581-865E-AFFE-D50F-D213DE846E52}"/>
              </a:ext>
            </a:extLst>
          </p:cNvPr>
          <p:cNvSpPr>
            <a:spLocks noGrp="1"/>
          </p:cNvSpPr>
          <p:nvPr>
            <p:ph type="body" sz="quarter" idx="11"/>
          </p:nvPr>
        </p:nvSpPr>
        <p:spPr>
          <a:xfrm>
            <a:off x="6096000" y="1871663"/>
            <a:ext cx="5727700" cy="4446587"/>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2" name="Slide Number Placeholder 11">
            <a:extLst>
              <a:ext uri="{FF2B5EF4-FFF2-40B4-BE49-F238E27FC236}">
                <a16:creationId xmlns:a16="http://schemas.microsoft.com/office/drawing/2014/main" id="{5C242D73-9BB4-90E3-E97F-E8FDC0235091}"/>
              </a:ext>
            </a:extLst>
          </p:cNvPr>
          <p:cNvSpPr>
            <a:spLocks noGrp="1"/>
          </p:cNvSpPr>
          <p:nvPr>
            <p:ph type="sldNum" sz="quarter" idx="14"/>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3" name="Title 2">
            <a:extLst>
              <a:ext uri="{FF2B5EF4-FFF2-40B4-BE49-F238E27FC236}">
                <a16:creationId xmlns:a16="http://schemas.microsoft.com/office/drawing/2014/main" id="{790D0228-3775-3F95-A1ED-50691D26A366}"/>
              </a:ext>
            </a:extLst>
          </p:cNvPr>
          <p:cNvSpPr>
            <a:spLocks noGrp="1"/>
          </p:cNvSpPr>
          <p:nvPr>
            <p:ph type="title"/>
          </p:nvPr>
        </p:nvSpPr>
        <p:spPr>
          <a:xfrm>
            <a:off x="6096000" y="365125"/>
            <a:ext cx="5727700" cy="1506538"/>
          </a:xfrm>
        </p:spPr>
        <p:txBody>
          <a:bodyPr/>
          <a:lstStyle/>
          <a:p>
            <a:r>
              <a:rPr lang="en-GB"/>
              <a:t>Click to edit Master title style</a:t>
            </a:r>
            <a:endParaRPr lang="en-US"/>
          </a:p>
        </p:txBody>
      </p:sp>
    </p:spTree>
    <p:extLst>
      <p:ext uri="{BB962C8B-B14F-4D97-AF65-F5344CB8AC3E}">
        <p14:creationId xmlns:p14="http://schemas.microsoft.com/office/powerpoint/2010/main" val="129997058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1/2 Image-Lef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27B982-3A2B-E311-62F9-E00462E2197D}"/>
              </a:ext>
            </a:extLst>
          </p:cNvPr>
          <p:cNvSpPr>
            <a:spLocks noGrp="1"/>
          </p:cNvSpPr>
          <p:nvPr>
            <p:ph type="title"/>
          </p:nvPr>
        </p:nvSpPr>
        <p:spPr>
          <a:xfrm>
            <a:off x="6425514" y="365125"/>
            <a:ext cx="5398186" cy="2353361"/>
          </a:xfrm>
        </p:spPr>
        <p:txBody>
          <a:bodyPr/>
          <a:lstStyle/>
          <a:p>
            <a:r>
              <a:rPr lang="en-GB"/>
              <a:t>Click to edit Master title style</a:t>
            </a:r>
            <a:endParaRPr lang="en-US"/>
          </a:p>
        </p:txBody>
      </p:sp>
      <p:sp>
        <p:nvSpPr>
          <p:cNvPr id="5" name="Picture Placeholder 3">
            <a:extLst>
              <a:ext uri="{FF2B5EF4-FFF2-40B4-BE49-F238E27FC236}">
                <a16:creationId xmlns:a16="http://schemas.microsoft.com/office/drawing/2014/main" id="{396B4C0C-9C05-E68C-293C-345B5A944CA8}"/>
              </a:ext>
            </a:extLst>
          </p:cNvPr>
          <p:cNvSpPr>
            <a:spLocks noGrp="1"/>
          </p:cNvSpPr>
          <p:nvPr>
            <p:ph type="pic" sz="quarter" idx="12"/>
          </p:nvPr>
        </p:nvSpPr>
        <p:spPr>
          <a:xfrm>
            <a:off x="0" y="1"/>
            <a:ext cx="6096000" cy="6857998"/>
          </a:xfrm>
          <a:solidFill>
            <a:schemeClr val="accent5"/>
          </a:solidFill>
        </p:spPr>
        <p:txBody>
          <a:bodyPr anchor="ctr"/>
          <a:lstStyle>
            <a:lvl1pPr algn="ctr">
              <a:defRPr b="0" i="0">
                <a:latin typeface="+mn-lt"/>
              </a:defRPr>
            </a:lvl1pPr>
          </a:lstStyle>
          <a:p>
            <a:endParaRPr lang="en-US"/>
          </a:p>
        </p:txBody>
      </p:sp>
      <p:sp>
        <p:nvSpPr>
          <p:cNvPr id="3" name="Footer Placeholder 2">
            <a:extLst>
              <a:ext uri="{FF2B5EF4-FFF2-40B4-BE49-F238E27FC236}">
                <a16:creationId xmlns:a16="http://schemas.microsoft.com/office/drawing/2014/main" id="{0B8A80CA-E721-7FA5-9729-46E270DECD59}"/>
              </a:ext>
            </a:extLst>
          </p:cNvPr>
          <p:cNvSpPr>
            <a:spLocks noGrp="1"/>
          </p:cNvSpPr>
          <p:nvPr>
            <p:ph type="ftr" sz="quarter" idx="10"/>
          </p:nvPr>
        </p:nvSpPr>
        <p:spPr>
          <a:xfrm>
            <a:off x="876101" y="6406375"/>
            <a:ext cx="4997478" cy="365125"/>
          </a:xfrm>
        </p:spPr>
        <p:txBody>
          <a:bodyPr/>
          <a:lstStyle>
            <a:lvl1pPr>
              <a:defRPr>
                <a:solidFill>
                  <a:schemeClr val="bg1"/>
                </a:solidFill>
              </a:defRPr>
            </a:lvl1pPr>
          </a:lstStyle>
          <a:p>
            <a:endParaRPr lang="en-US"/>
          </a:p>
        </p:txBody>
      </p:sp>
      <p:sp>
        <p:nvSpPr>
          <p:cNvPr id="4" name="Slide Number Placeholder 3">
            <a:extLst>
              <a:ext uri="{FF2B5EF4-FFF2-40B4-BE49-F238E27FC236}">
                <a16:creationId xmlns:a16="http://schemas.microsoft.com/office/drawing/2014/main" id="{72FB2427-43FB-14DB-0BB4-515782503FA5}"/>
              </a:ext>
            </a:extLst>
          </p:cNvPr>
          <p:cNvSpPr>
            <a:spLocks noGrp="1"/>
          </p:cNvSpPr>
          <p:nvPr>
            <p:ph type="sldNum" sz="quarter" idx="11"/>
          </p:nvPr>
        </p:nvSpPr>
        <p:spPr/>
        <p:txBody>
          <a:bodyPr/>
          <a:lstStyle>
            <a:lvl1pPr>
              <a:defRPr>
                <a:solidFill>
                  <a:schemeClr val="bg1"/>
                </a:solidFill>
              </a:defRPr>
            </a:lvl1pPr>
          </a:lstStyle>
          <a:p>
            <a:fld id="{1E4E4A48-B3C9-B942-90EF-ECA811FD1626}" type="slidenum">
              <a:rPr lang="en-US" smtClean="0"/>
              <a:pPr/>
              <a:t>‹Nº›</a:t>
            </a:fld>
            <a:endParaRPr lang="en-US"/>
          </a:p>
        </p:txBody>
      </p:sp>
    </p:spTree>
    <p:extLst>
      <p:ext uri="{BB962C8B-B14F-4D97-AF65-F5344CB8AC3E}">
        <p14:creationId xmlns:p14="http://schemas.microsoft.com/office/powerpoint/2010/main" val="45192840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Callout Image Left 3/4">
    <p:spTree>
      <p:nvGrpSpPr>
        <p:cNvPr id="1" name=""/>
        <p:cNvGrpSpPr/>
        <p:nvPr/>
      </p:nvGrpSpPr>
      <p:grpSpPr>
        <a:xfrm>
          <a:off x="0" y="0"/>
          <a:ext cx="0" cy="0"/>
          <a:chOff x="0" y="0"/>
          <a:chExt cx="0" cy="0"/>
        </a:xfrm>
      </p:grpSpPr>
      <p:sp>
        <p:nvSpPr>
          <p:cNvPr id="2" name="Picture Placeholder 3">
            <a:extLst>
              <a:ext uri="{FF2B5EF4-FFF2-40B4-BE49-F238E27FC236}">
                <a16:creationId xmlns:a16="http://schemas.microsoft.com/office/drawing/2014/main" id="{D919FE4B-21EC-B6D7-1CE0-617AC437D602}"/>
              </a:ext>
            </a:extLst>
          </p:cNvPr>
          <p:cNvSpPr>
            <a:spLocks noGrp="1"/>
          </p:cNvSpPr>
          <p:nvPr>
            <p:ph type="pic" sz="quarter" idx="10"/>
          </p:nvPr>
        </p:nvSpPr>
        <p:spPr>
          <a:xfrm>
            <a:off x="0" y="1352551"/>
            <a:ext cx="5116643" cy="5505450"/>
          </a:xfrm>
          <a:solidFill>
            <a:schemeClr val="accent5"/>
          </a:solidFill>
        </p:spPr>
        <p:txBody>
          <a:bodyPr anchor="ctr"/>
          <a:lstStyle>
            <a:lvl1pPr algn="ctr">
              <a:defRPr b="0" i="0">
                <a:latin typeface="+mn-lt"/>
              </a:defRPr>
            </a:lvl1pPr>
          </a:lstStyle>
          <a:p>
            <a:endParaRPr lang="en-US"/>
          </a:p>
        </p:txBody>
      </p:sp>
      <p:sp>
        <p:nvSpPr>
          <p:cNvPr id="6" name="Text Placeholder 5">
            <a:extLst>
              <a:ext uri="{FF2B5EF4-FFF2-40B4-BE49-F238E27FC236}">
                <a16:creationId xmlns:a16="http://schemas.microsoft.com/office/drawing/2014/main" id="{C9029581-865E-AFFE-D50F-D213DE846E52}"/>
              </a:ext>
            </a:extLst>
          </p:cNvPr>
          <p:cNvSpPr>
            <a:spLocks noGrp="1"/>
          </p:cNvSpPr>
          <p:nvPr>
            <p:ph type="body" sz="quarter" idx="11"/>
          </p:nvPr>
        </p:nvSpPr>
        <p:spPr>
          <a:xfrm>
            <a:off x="6096000" y="3429000"/>
            <a:ext cx="5727700" cy="288925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0" name="Text Placeholder 9">
            <a:extLst>
              <a:ext uri="{FF2B5EF4-FFF2-40B4-BE49-F238E27FC236}">
                <a16:creationId xmlns:a16="http://schemas.microsoft.com/office/drawing/2014/main" id="{61C6E683-13A5-18DD-E8C9-D951FC94FFCF}"/>
              </a:ext>
            </a:extLst>
          </p:cNvPr>
          <p:cNvSpPr>
            <a:spLocks noGrp="1"/>
          </p:cNvSpPr>
          <p:nvPr>
            <p:ph type="body" sz="quarter" idx="12"/>
          </p:nvPr>
        </p:nvSpPr>
        <p:spPr>
          <a:xfrm>
            <a:off x="2531377" y="1352550"/>
            <a:ext cx="2585136" cy="2585136"/>
          </a:xfrm>
          <a:gradFill flip="none" rotWithShape="1">
            <a:gsLst>
              <a:gs pos="67000">
                <a:schemeClr val="accent1">
                  <a:alpha val="0"/>
                </a:schemeClr>
              </a:gs>
              <a:gs pos="13000">
                <a:schemeClr val="accent1"/>
              </a:gs>
            </a:gsLst>
            <a:path path="circle">
              <a:fillToRect l="100000" b="100000"/>
            </a:path>
            <a:tileRect t="-100000" r="-100000"/>
          </a:gradFill>
        </p:spPr>
        <p:txBody>
          <a:bodyPr/>
          <a:lstStyle>
            <a:lvl1pPr>
              <a:defRPr sz="100">
                <a:noFill/>
              </a:defRPr>
            </a:lvl1pPr>
          </a:lstStyle>
          <a:p>
            <a:pPr lvl="0"/>
            <a:endParaRPr lang="en-US"/>
          </a:p>
        </p:txBody>
      </p:sp>
      <p:sp>
        <p:nvSpPr>
          <p:cNvPr id="5" name="Title 1">
            <a:extLst>
              <a:ext uri="{FF2B5EF4-FFF2-40B4-BE49-F238E27FC236}">
                <a16:creationId xmlns:a16="http://schemas.microsoft.com/office/drawing/2014/main" id="{F6CAFB34-F110-7942-80FB-583F9A5DF3AD}"/>
              </a:ext>
            </a:extLst>
          </p:cNvPr>
          <p:cNvSpPr>
            <a:spLocks noGrp="1"/>
          </p:cNvSpPr>
          <p:nvPr>
            <p:ph type="ctrTitle" hasCustomPrompt="1"/>
          </p:nvPr>
        </p:nvSpPr>
        <p:spPr>
          <a:xfrm>
            <a:off x="4178300" y="914400"/>
            <a:ext cx="7645400" cy="2514600"/>
          </a:xfrm>
        </p:spPr>
        <p:txBody>
          <a:bodyPr lIns="0" tIns="0" rIns="0" bIns="0" anchor="t">
            <a:noAutofit/>
          </a:bodyPr>
          <a:lstStyle>
            <a:lvl1pPr algn="l">
              <a:lnSpc>
                <a:spcPct val="90000"/>
              </a:lnSpc>
              <a:defRPr sz="6000" b="0" i="0" cap="none" spc="0" baseline="0">
                <a:latin typeface="+mj-lt"/>
              </a:defRPr>
            </a:lvl1pPr>
          </a:lstStyle>
          <a:p>
            <a:r>
              <a:rPr lang="en-GB"/>
              <a:t>Page title</a:t>
            </a:r>
            <a:endParaRPr lang="en-US"/>
          </a:p>
        </p:txBody>
      </p:sp>
      <p:sp>
        <p:nvSpPr>
          <p:cNvPr id="12" name="Slide Number Placeholder 11">
            <a:extLst>
              <a:ext uri="{FF2B5EF4-FFF2-40B4-BE49-F238E27FC236}">
                <a16:creationId xmlns:a16="http://schemas.microsoft.com/office/drawing/2014/main" id="{5C242D73-9BB4-90E3-E97F-E8FDC0235091}"/>
              </a:ext>
            </a:extLst>
          </p:cNvPr>
          <p:cNvSpPr>
            <a:spLocks noGrp="1"/>
          </p:cNvSpPr>
          <p:nvPr>
            <p:ph type="sldNum" sz="quarter" idx="14"/>
          </p:nvPr>
        </p:nvSpPr>
        <p:spPr/>
        <p:txBody>
          <a:bodyPr/>
          <a:lstStyle>
            <a:lvl1pPr>
              <a:defRPr>
                <a:solidFill>
                  <a:schemeClr val="bg1"/>
                </a:solidFill>
              </a:defRPr>
            </a:lvl1pPr>
          </a:lstStyle>
          <a:p>
            <a:fld id="{1E4E4A48-B3C9-B942-90EF-ECA811FD1626}" type="slidenum">
              <a:rPr lang="en-US" smtClean="0"/>
              <a:pPr/>
              <a:t>‹Nº›</a:t>
            </a:fld>
            <a:endParaRPr lang="en-US"/>
          </a:p>
        </p:txBody>
      </p:sp>
    </p:spTree>
    <p:extLst>
      <p:ext uri="{BB962C8B-B14F-4D97-AF65-F5344CB8AC3E}">
        <p14:creationId xmlns:p14="http://schemas.microsoft.com/office/powerpoint/2010/main" val="356280153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Callout Image Left 3/4 Gradient">
    <p:bg>
      <p:bgPr>
        <a:gradFill>
          <a:gsLst>
            <a:gs pos="0">
              <a:schemeClr val="accent1"/>
            </a:gs>
            <a:gs pos="100000">
              <a:schemeClr val="accent5"/>
            </a:gs>
          </a:gsLst>
          <a:lin ang="16680000" scaled="0"/>
        </a:gradFill>
        <a:effectLst/>
      </p:bgPr>
    </p:bg>
    <p:spTree>
      <p:nvGrpSpPr>
        <p:cNvPr id="1" name=""/>
        <p:cNvGrpSpPr/>
        <p:nvPr/>
      </p:nvGrpSpPr>
      <p:grpSpPr>
        <a:xfrm>
          <a:off x="0" y="0"/>
          <a:ext cx="0" cy="0"/>
          <a:chOff x="0" y="0"/>
          <a:chExt cx="0" cy="0"/>
        </a:xfrm>
      </p:grpSpPr>
      <p:sp>
        <p:nvSpPr>
          <p:cNvPr id="9" name="Picture Placeholder 3">
            <a:extLst>
              <a:ext uri="{FF2B5EF4-FFF2-40B4-BE49-F238E27FC236}">
                <a16:creationId xmlns:a16="http://schemas.microsoft.com/office/drawing/2014/main" id="{B3D84021-9A89-BBDA-9176-D1F0DBBDD615}"/>
              </a:ext>
            </a:extLst>
          </p:cNvPr>
          <p:cNvSpPr>
            <a:spLocks noGrp="1"/>
          </p:cNvSpPr>
          <p:nvPr>
            <p:ph type="pic" sz="quarter" idx="10"/>
          </p:nvPr>
        </p:nvSpPr>
        <p:spPr>
          <a:xfrm>
            <a:off x="0" y="1352551"/>
            <a:ext cx="5116643" cy="5505450"/>
          </a:xfrm>
          <a:solidFill>
            <a:schemeClr val="accent5"/>
          </a:solidFill>
        </p:spPr>
        <p:txBody>
          <a:bodyPr anchor="ctr"/>
          <a:lstStyle>
            <a:lvl1pPr algn="ctr">
              <a:defRPr b="0" i="0">
                <a:latin typeface="+mn-lt"/>
              </a:defRPr>
            </a:lvl1pPr>
          </a:lstStyle>
          <a:p>
            <a:endParaRPr lang="en-US"/>
          </a:p>
        </p:txBody>
      </p:sp>
      <p:sp>
        <p:nvSpPr>
          <p:cNvPr id="10" name="Text Placeholder 5">
            <a:extLst>
              <a:ext uri="{FF2B5EF4-FFF2-40B4-BE49-F238E27FC236}">
                <a16:creationId xmlns:a16="http://schemas.microsoft.com/office/drawing/2014/main" id="{6FC04089-A11B-EF95-CD63-153A2914F566}"/>
              </a:ext>
            </a:extLst>
          </p:cNvPr>
          <p:cNvSpPr>
            <a:spLocks noGrp="1"/>
          </p:cNvSpPr>
          <p:nvPr>
            <p:ph type="body" sz="quarter" idx="11"/>
          </p:nvPr>
        </p:nvSpPr>
        <p:spPr>
          <a:xfrm>
            <a:off x="6096000" y="3429000"/>
            <a:ext cx="5727700" cy="288925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1" name="Text Placeholder 9">
            <a:extLst>
              <a:ext uri="{FF2B5EF4-FFF2-40B4-BE49-F238E27FC236}">
                <a16:creationId xmlns:a16="http://schemas.microsoft.com/office/drawing/2014/main" id="{3580354C-6BB2-6341-5DA8-A2509913D94E}"/>
              </a:ext>
            </a:extLst>
          </p:cNvPr>
          <p:cNvSpPr>
            <a:spLocks noGrp="1"/>
          </p:cNvSpPr>
          <p:nvPr>
            <p:ph type="body" sz="quarter" idx="12"/>
          </p:nvPr>
        </p:nvSpPr>
        <p:spPr>
          <a:xfrm>
            <a:off x="2531377" y="1352550"/>
            <a:ext cx="2585136" cy="2585136"/>
          </a:xfrm>
          <a:gradFill flip="none" rotWithShape="1">
            <a:gsLst>
              <a:gs pos="67000">
                <a:schemeClr val="accent1">
                  <a:alpha val="0"/>
                </a:schemeClr>
              </a:gs>
              <a:gs pos="13000">
                <a:schemeClr val="accent1"/>
              </a:gs>
            </a:gsLst>
            <a:path path="circle">
              <a:fillToRect l="100000" b="100000"/>
            </a:path>
            <a:tileRect t="-100000" r="-100000"/>
          </a:gradFill>
        </p:spPr>
        <p:txBody>
          <a:bodyPr/>
          <a:lstStyle>
            <a:lvl1pPr>
              <a:defRPr sz="100">
                <a:noFill/>
              </a:defRPr>
            </a:lvl1pPr>
          </a:lstStyle>
          <a:p>
            <a:pPr lvl="0"/>
            <a:endParaRPr lang="en-US"/>
          </a:p>
        </p:txBody>
      </p:sp>
      <p:sp>
        <p:nvSpPr>
          <p:cNvPr id="12" name="Title 1">
            <a:extLst>
              <a:ext uri="{FF2B5EF4-FFF2-40B4-BE49-F238E27FC236}">
                <a16:creationId xmlns:a16="http://schemas.microsoft.com/office/drawing/2014/main" id="{C014870E-7C5C-12E8-9DB3-D05DEDCF3A0A}"/>
              </a:ext>
            </a:extLst>
          </p:cNvPr>
          <p:cNvSpPr>
            <a:spLocks noGrp="1"/>
          </p:cNvSpPr>
          <p:nvPr>
            <p:ph type="ctrTitle" hasCustomPrompt="1"/>
          </p:nvPr>
        </p:nvSpPr>
        <p:spPr>
          <a:xfrm>
            <a:off x="4178300" y="914400"/>
            <a:ext cx="7645400" cy="2514600"/>
          </a:xfrm>
        </p:spPr>
        <p:txBody>
          <a:bodyPr lIns="0" tIns="0" rIns="0" bIns="0" anchor="t">
            <a:noAutofit/>
          </a:bodyPr>
          <a:lstStyle>
            <a:lvl1pPr algn="l">
              <a:lnSpc>
                <a:spcPct val="90000"/>
              </a:lnSpc>
              <a:defRPr sz="6000" b="0" i="0" cap="none" spc="0" baseline="0">
                <a:latin typeface="+mj-lt"/>
              </a:defRPr>
            </a:lvl1pPr>
          </a:lstStyle>
          <a:p>
            <a:r>
              <a:rPr lang="en-GB"/>
              <a:t>Page title</a:t>
            </a:r>
            <a:endParaRPr lang="en-US"/>
          </a:p>
        </p:txBody>
      </p:sp>
      <p:sp>
        <p:nvSpPr>
          <p:cNvPr id="14" name="Slide Number Placeholder 13">
            <a:extLst>
              <a:ext uri="{FF2B5EF4-FFF2-40B4-BE49-F238E27FC236}">
                <a16:creationId xmlns:a16="http://schemas.microsoft.com/office/drawing/2014/main" id="{728A7983-048B-8BEA-FBB8-6D92497E9AA5}"/>
              </a:ext>
            </a:extLst>
          </p:cNvPr>
          <p:cNvSpPr>
            <a:spLocks noGrp="1"/>
          </p:cNvSpPr>
          <p:nvPr>
            <p:ph type="sldNum" sz="quarter" idx="14"/>
          </p:nvPr>
        </p:nvSpPr>
        <p:spPr/>
        <p:txBody>
          <a:bodyPr/>
          <a:lstStyle>
            <a:lvl1pPr>
              <a:defRPr>
                <a:solidFill>
                  <a:schemeClr val="bg1"/>
                </a:solidFill>
              </a:defRPr>
            </a:lvl1pPr>
          </a:lstStyle>
          <a:p>
            <a:fld id="{1E4E4A48-B3C9-B942-90EF-ECA811FD1626}" type="slidenum">
              <a:rPr lang="en-US" smtClean="0"/>
              <a:pPr/>
              <a:t>‹Nº›</a:t>
            </a:fld>
            <a:endParaRPr lang="en-US"/>
          </a:p>
        </p:txBody>
      </p:sp>
    </p:spTree>
    <p:extLst>
      <p:ext uri="{BB962C8B-B14F-4D97-AF65-F5344CB8AC3E}">
        <p14:creationId xmlns:p14="http://schemas.microsoft.com/office/powerpoint/2010/main" val="195774254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Fullbleed Title-Dark">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26AEE116-C557-5747-B611-677B333DC245}"/>
              </a:ext>
            </a:extLst>
          </p:cNvPr>
          <p:cNvSpPr>
            <a:spLocks noGrp="1"/>
          </p:cNvSpPr>
          <p:nvPr>
            <p:ph type="pic" sz="quarter" idx="10"/>
          </p:nvPr>
        </p:nvSpPr>
        <p:spPr>
          <a:xfrm>
            <a:off x="0" y="1"/>
            <a:ext cx="12192000" cy="6857998"/>
          </a:xfrm>
          <a:solidFill>
            <a:schemeClr val="accent5"/>
          </a:solidFill>
        </p:spPr>
        <p:txBody>
          <a:bodyPr anchor="ctr"/>
          <a:lstStyle>
            <a:lvl1pPr algn="ctr">
              <a:defRPr b="0" i="0">
                <a:latin typeface="+mn-lt"/>
              </a:defRPr>
            </a:lvl1pPr>
          </a:lstStyle>
          <a:p>
            <a:endParaRPr lang="en-US"/>
          </a:p>
        </p:txBody>
      </p:sp>
      <p:sp>
        <p:nvSpPr>
          <p:cNvPr id="5" name="Title 1">
            <a:extLst>
              <a:ext uri="{FF2B5EF4-FFF2-40B4-BE49-F238E27FC236}">
                <a16:creationId xmlns:a16="http://schemas.microsoft.com/office/drawing/2014/main" id="{86B947EA-C69A-D146-9422-68B911DBA428}"/>
              </a:ext>
            </a:extLst>
          </p:cNvPr>
          <p:cNvSpPr>
            <a:spLocks noGrp="1"/>
          </p:cNvSpPr>
          <p:nvPr>
            <p:ph type="title"/>
          </p:nvPr>
        </p:nvSpPr>
        <p:spPr>
          <a:xfrm>
            <a:off x="357188" y="365125"/>
            <a:ext cx="5738812" cy="2880583"/>
          </a:xfrm>
        </p:spPr>
        <p:txBody>
          <a:bodyPr vert="horz" lIns="0" tIns="0" rIns="0" bIns="0" rtlCol="0" anchor="t">
            <a:noAutofit/>
          </a:bodyPr>
          <a:lstStyle>
            <a:lvl1pPr>
              <a:defRPr lang="en-US" dirty="0">
                <a:solidFill>
                  <a:schemeClr val="bg1"/>
                </a:solidFill>
              </a:defRPr>
            </a:lvl1pPr>
          </a:lstStyle>
          <a:p>
            <a:pPr lvl="0"/>
            <a:r>
              <a:rPr lang="en-GB"/>
              <a:t>Click to edit Master title style</a:t>
            </a:r>
            <a:endParaRPr lang="en-US"/>
          </a:p>
        </p:txBody>
      </p:sp>
      <p:sp>
        <p:nvSpPr>
          <p:cNvPr id="7" name="Footer Placeholder 6">
            <a:extLst>
              <a:ext uri="{FF2B5EF4-FFF2-40B4-BE49-F238E27FC236}">
                <a16:creationId xmlns:a16="http://schemas.microsoft.com/office/drawing/2014/main" id="{51C9F92C-5031-4B22-0C3A-6AE2AD6E3358}"/>
              </a:ext>
            </a:extLst>
          </p:cNvPr>
          <p:cNvSpPr>
            <a:spLocks noGrp="1"/>
          </p:cNvSpPr>
          <p:nvPr>
            <p:ph type="ftr" sz="quarter" idx="11"/>
          </p:nvPr>
        </p:nvSpPr>
        <p:spPr/>
        <p:txBody>
          <a:bodyPr/>
          <a:lstStyle>
            <a:lvl1pPr>
              <a:defRPr>
                <a:solidFill>
                  <a:schemeClr val="bg1"/>
                </a:solidFill>
              </a:defRPr>
            </a:lvl1pPr>
          </a:lstStyle>
          <a:p>
            <a:endParaRPr lang="en-US"/>
          </a:p>
        </p:txBody>
      </p:sp>
      <p:sp>
        <p:nvSpPr>
          <p:cNvPr id="9" name="Slide Number Placeholder 8">
            <a:extLst>
              <a:ext uri="{FF2B5EF4-FFF2-40B4-BE49-F238E27FC236}">
                <a16:creationId xmlns:a16="http://schemas.microsoft.com/office/drawing/2014/main" id="{8172A5C0-8FBC-710D-2F60-15D09DBCB995}"/>
              </a:ext>
            </a:extLst>
          </p:cNvPr>
          <p:cNvSpPr>
            <a:spLocks noGrp="1"/>
          </p:cNvSpPr>
          <p:nvPr>
            <p:ph type="sldNum" sz="quarter" idx="12"/>
          </p:nvPr>
        </p:nvSpPr>
        <p:spPr/>
        <p:txBody>
          <a:bodyPr/>
          <a:lstStyle>
            <a:lvl1pPr>
              <a:defRPr>
                <a:solidFill>
                  <a:schemeClr val="bg1"/>
                </a:solidFill>
              </a:defRPr>
            </a:lvl1pPr>
          </a:lstStyle>
          <a:p>
            <a:fld id="{1E4E4A48-B3C9-B942-90EF-ECA811FD1626}" type="slidenum">
              <a:rPr lang="en-US" smtClean="0"/>
              <a:pPr/>
              <a:t>‹Nº›</a:t>
            </a:fld>
            <a:endParaRPr lang="en-US"/>
          </a:p>
        </p:txBody>
      </p:sp>
      <p:sp>
        <p:nvSpPr>
          <p:cNvPr id="10" name="Text Placeholder 9">
            <a:extLst>
              <a:ext uri="{FF2B5EF4-FFF2-40B4-BE49-F238E27FC236}">
                <a16:creationId xmlns:a16="http://schemas.microsoft.com/office/drawing/2014/main" id="{33964D07-B7B5-9116-35D8-FF27341AD0CD}"/>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bg1"/>
          </a:solidFill>
        </p:spPr>
        <p:txBody>
          <a:bodyPr wrap="square">
            <a:noAutofit/>
          </a:bodyPr>
          <a:lstStyle>
            <a:lvl1pPr>
              <a:defRPr sz="100">
                <a:noFill/>
              </a:defRPr>
            </a:lvl1pPr>
          </a:lstStyle>
          <a:p>
            <a:pPr lvl="0"/>
            <a:endParaRPr lang="en-US"/>
          </a:p>
        </p:txBody>
      </p:sp>
      <p:sp>
        <p:nvSpPr>
          <p:cNvPr id="2" name="Text Placeholder 1">
            <a:extLst>
              <a:ext uri="{FF2B5EF4-FFF2-40B4-BE49-F238E27FC236}">
                <a16:creationId xmlns:a16="http://schemas.microsoft.com/office/drawing/2014/main" id="{7EB83407-C787-4A76-A353-B8EAF05BB946}"/>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bg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370621914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Fullbleed Title-Ligh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26AEE116-C557-5747-B611-677B333DC245}"/>
              </a:ext>
            </a:extLst>
          </p:cNvPr>
          <p:cNvSpPr>
            <a:spLocks noGrp="1"/>
          </p:cNvSpPr>
          <p:nvPr>
            <p:ph type="pic" sz="quarter" idx="10"/>
          </p:nvPr>
        </p:nvSpPr>
        <p:spPr>
          <a:xfrm>
            <a:off x="0" y="1"/>
            <a:ext cx="12192000" cy="6857998"/>
          </a:xfrm>
          <a:solidFill>
            <a:schemeClr val="accent5"/>
          </a:solidFill>
        </p:spPr>
        <p:txBody>
          <a:bodyPr anchor="ctr"/>
          <a:lstStyle>
            <a:lvl1pPr algn="ctr">
              <a:defRPr b="0" i="0">
                <a:latin typeface="+mn-lt"/>
              </a:defRPr>
            </a:lvl1pPr>
          </a:lstStyle>
          <a:p>
            <a:endParaRPr lang="en-US"/>
          </a:p>
        </p:txBody>
      </p:sp>
      <p:sp>
        <p:nvSpPr>
          <p:cNvPr id="5" name="Title 1">
            <a:extLst>
              <a:ext uri="{FF2B5EF4-FFF2-40B4-BE49-F238E27FC236}">
                <a16:creationId xmlns:a16="http://schemas.microsoft.com/office/drawing/2014/main" id="{86B947EA-C69A-D146-9422-68B911DBA428}"/>
              </a:ext>
            </a:extLst>
          </p:cNvPr>
          <p:cNvSpPr>
            <a:spLocks noGrp="1"/>
          </p:cNvSpPr>
          <p:nvPr>
            <p:ph type="title"/>
          </p:nvPr>
        </p:nvSpPr>
        <p:spPr>
          <a:xfrm>
            <a:off x="357188" y="365125"/>
            <a:ext cx="5738812" cy="2880583"/>
          </a:xfrm>
        </p:spPr>
        <p:txBody>
          <a:bodyPr vert="horz" lIns="0" tIns="0" rIns="0" bIns="0" rtlCol="0" anchor="t">
            <a:noAutofit/>
          </a:bodyPr>
          <a:lstStyle>
            <a:lvl1pPr>
              <a:defRPr lang="en-US" dirty="0">
                <a:solidFill>
                  <a:schemeClr val="tx1"/>
                </a:solidFill>
              </a:defRPr>
            </a:lvl1pPr>
          </a:lstStyle>
          <a:p>
            <a:pPr lvl="0"/>
            <a:r>
              <a:rPr lang="en-GB"/>
              <a:t>Click to edit Master title style</a:t>
            </a:r>
            <a:endParaRPr lang="en-US"/>
          </a:p>
        </p:txBody>
      </p:sp>
      <p:sp>
        <p:nvSpPr>
          <p:cNvPr id="7" name="Footer Placeholder 6">
            <a:extLst>
              <a:ext uri="{FF2B5EF4-FFF2-40B4-BE49-F238E27FC236}">
                <a16:creationId xmlns:a16="http://schemas.microsoft.com/office/drawing/2014/main" id="{51C9F92C-5031-4B22-0C3A-6AE2AD6E3358}"/>
              </a:ext>
            </a:extLst>
          </p:cNvPr>
          <p:cNvSpPr>
            <a:spLocks noGrp="1"/>
          </p:cNvSpPr>
          <p:nvPr>
            <p:ph type="ftr" sz="quarter" idx="11"/>
          </p:nvPr>
        </p:nvSpPr>
        <p:spPr/>
        <p:txBody>
          <a:bodyPr/>
          <a:lstStyle>
            <a:lvl1pPr>
              <a:defRPr>
                <a:solidFill>
                  <a:schemeClr val="tx1"/>
                </a:solidFill>
              </a:defRPr>
            </a:lvl1pPr>
          </a:lstStyle>
          <a:p>
            <a:endParaRPr lang="en-US"/>
          </a:p>
        </p:txBody>
      </p:sp>
      <p:sp>
        <p:nvSpPr>
          <p:cNvPr id="9" name="Slide Number Placeholder 8">
            <a:extLst>
              <a:ext uri="{FF2B5EF4-FFF2-40B4-BE49-F238E27FC236}">
                <a16:creationId xmlns:a16="http://schemas.microsoft.com/office/drawing/2014/main" id="{8172A5C0-8FBC-710D-2F60-15D09DBCB995}"/>
              </a:ext>
            </a:extLst>
          </p:cNvPr>
          <p:cNvSpPr>
            <a:spLocks noGrp="1"/>
          </p:cNvSpPr>
          <p:nvPr>
            <p:ph type="sldNum" sz="quarter" idx="12"/>
          </p:nvPr>
        </p:nvSpPr>
        <p:spPr/>
        <p:txBody>
          <a:bodyPr/>
          <a:lstStyle>
            <a:lvl1pPr>
              <a:defRPr>
                <a:solidFill>
                  <a:schemeClr val="tx1"/>
                </a:solidFill>
              </a:defRPr>
            </a:lvl1pPr>
          </a:lstStyle>
          <a:p>
            <a:fld id="{1E4E4A48-B3C9-B942-90EF-ECA811FD1626}" type="slidenum">
              <a:rPr lang="en-US" smtClean="0"/>
              <a:pPr/>
              <a:t>‹Nº›</a:t>
            </a:fld>
            <a:endParaRPr lang="en-US"/>
          </a:p>
        </p:txBody>
      </p:sp>
      <p:sp>
        <p:nvSpPr>
          <p:cNvPr id="10" name="Text Placeholder 9">
            <a:extLst>
              <a:ext uri="{FF2B5EF4-FFF2-40B4-BE49-F238E27FC236}">
                <a16:creationId xmlns:a16="http://schemas.microsoft.com/office/drawing/2014/main" id="{33964D07-B7B5-9116-35D8-FF27341AD0CD}"/>
              </a:ext>
            </a:extLst>
          </p:cNvPr>
          <p:cNvSpPr>
            <a:spLocks noGrp="1"/>
          </p:cNvSpPr>
          <p:nvPr>
            <p:ph type="body" sz="quarter" idx="15"/>
          </p:nvPr>
        </p:nvSpPr>
        <p:spPr>
          <a:xfrm>
            <a:off x="10941859" y="6521573"/>
            <a:ext cx="884045" cy="134816"/>
          </a:xfrm>
          <a:custGeom>
            <a:avLst/>
            <a:gdLst>
              <a:gd name="connsiteX0" fmla="*/ 841009 w 884045"/>
              <a:gd name="connsiteY0" fmla="*/ 99338 h 134816"/>
              <a:gd name="connsiteX1" fmla="*/ 828654 w 884045"/>
              <a:gd name="connsiteY1" fmla="*/ 108095 h 134816"/>
              <a:gd name="connsiteX2" fmla="*/ 841331 w 884045"/>
              <a:gd name="connsiteY2" fmla="*/ 117526 h 134816"/>
              <a:gd name="connsiteX3" fmla="*/ 859932 w 884045"/>
              <a:gd name="connsiteY3" fmla="*/ 100371 h 134816"/>
              <a:gd name="connsiteX4" fmla="*/ 859978 w 884045"/>
              <a:gd name="connsiteY4" fmla="*/ 100371 h 134816"/>
              <a:gd name="connsiteX5" fmla="*/ 859978 w 884045"/>
              <a:gd name="connsiteY5" fmla="*/ 99338 h 134816"/>
              <a:gd name="connsiteX6" fmla="*/ 706483 w 884045"/>
              <a:gd name="connsiteY6" fmla="*/ 65611 h 134816"/>
              <a:gd name="connsiteX7" fmla="*/ 683610 w 884045"/>
              <a:gd name="connsiteY7" fmla="*/ 89367 h 134816"/>
              <a:gd name="connsiteX8" fmla="*/ 706483 w 884045"/>
              <a:gd name="connsiteY8" fmla="*/ 113304 h 134816"/>
              <a:gd name="connsiteX9" fmla="*/ 728851 w 884045"/>
              <a:gd name="connsiteY9" fmla="*/ 89547 h 134816"/>
              <a:gd name="connsiteX10" fmla="*/ 706483 w 884045"/>
              <a:gd name="connsiteY10" fmla="*/ 65611 h 134816"/>
              <a:gd name="connsiteX11" fmla="*/ 608424 w 884045"/>
              <a:gd name="connsiteY11" fmla="*/ 63321 h 134816"/>
              <a:gd name="connsiteX12" fmla="*/ 587343 w 884045"/>
              <a:gd name="connsiteY12" fmla="*/ 80791 h 134816"/>
              <a:gd name="connsiteX13" fmla="*/ 627577 w 884045"/>
              <a:gd name="connsiteY13" fmla="*/ 80791 h 134816"/>
              <a:gd name="connsiteX14" fmla="*/ 608424 w 884045"/>
              <a:gd name="connsiteY14" fmla="*/ 63321 h 134816"/>
              <a:gd name="connsiteX15" fmla="*/ 768028 w 884045"/>
              <a:gd name="connsiteY15" fmla="*/ 46166 h 134816"/>
              <a:gd name="connsiteX16" fmla="*/ 792187 w 884045"/>
              <a:gd name="connsiteY16" fmla="*/ 46166 h 134816"/>
              <a:gd name="connsiteX17" fmla="*/ 792187 w 884045"/>
              <a:gd name="connsiteY17" fmla="*/ 132705 h 134816"/>
              <a:gd name="connsiteX18" fmla="*/ 768028 w 884045"/>
              <a:gd name="connsiteY18" fmla="*/ 132705 h 134816"/>
              <a:gd name="connsiteX19" fmla="*/ 846153 w 884045"/>
              <a:gd name="connsiteY19" fmla="*/ 44235 h 134816"/>
              <a:gd name="connsiteX20" fmla="*/ 884045 w 884045"/>
              <a:gd name="connsiteY20" fmla="*/ 81285 h 134816"/>
              <a:gd name="connsiteX21" fmla="*/ 884045 w 884045"/>
              <a:gd name="connsiteY21" fmla="*/ 132705 h 134816"/>
              <a:gd name="connsiteX22" fmla="*/ 861861 w 884045"/>
              <a:gd name="connsiteY22" fmla="*/ 132705 h 134816"/>
              <a:gd name="connsiteX23" fmla="*/ 861861 w 884045"/>
              <a:gd name="connsiteY23" fmla="*/ 124307 h 134816"/>
              <a:gd name="connsiteX24" fmla="*/ 834855 w 884045"/>
              <a:gd name="connsiteY24" fmla="*/ 134816 h 134816"/>
              <a:gd name="connsiteX25" fmla="*/ 804266 w 884045"/>
              <a:gd name="connsiteY25" fmla="*/ 108948 h 134816"/>
              <a:gd name="connsiteX26" fmla="*/ 837702 w 884045"/>
              <a:gd name="connsiteY26" fmla="*/ 83755 h 134816"/>
              <a:gd name="connsiteX27" fmla="*/ 859886 w 884045"/>
              <a:gd name="connsiteY27" fmla="*/ 83755 h 134816"/>
              <a:gd name="connsiteX28" fmla="*/ 859886 w 884045"/>
              <a:gd name="connsiteY28" fmla="*/ 79892 h 134816"/>
              <a:gd name="connsiteX29" fmla="*/ 843444 w 884045"/>
              <a:gd name="connsiteY29" fmla="*/ 64668 h 134816"/>
              <a:gd name="connsiteX30" fmla="*/ 820020 w 884045"/>
              <a:gd name="connsiteY30" fmla="*/ 76569 h 134816"/>
              <a:gd name="connsiteX31" fmla="*/ 807527 w 884045"/>
              <a:gd name="connsiteY31" fmla="*/ 62064 h 134816"/>
              <a:gd name="connsiteX32" fmla="*/ 846153 w 884045"/>
              <a:gd name="connsiteY32" fmla="*/ 44235 h 134816"/>
              <a:gd name="connsiteX33" fmla="*/ 609343 w 884045"/>
              <a:gd name="connsiteY33" fmla="*/ 44235 h 134816"/>
              <a:gd name="connsiteX34" fmla="*/ 609389 w 884045"/>
              <a:gd name="connsiteY34" fmla="*/ 44235 h 134816"/>
              <a:gd name="connsiteX35" fmla="*/ 651046 w 884045"/>
              <a:gd name="connsiteY35" fmla="*/ 84428 h 134816"/>
              <a:gd name="connsiteX36" fmla="*/ 649439 w 884045"/>
              <a:gd name="connsiteY36" fmla="*/ 97362 h 134816"/>
              <a:gd name="connsiteX37" fmla="*/ 587389 w 884045"/>
              <a:gd name="connsiteY37" fmla="*/ 97362 h 134816"/>
              <a:gd name="connsiteX38" fmla="*/ 612236 w 884045"/>
              <a:gd name="connsiteY38" fmla="*/ 114517 h 134816"/>
              <a:gd name="connsiteX39" fmla="*/ 636900 w 884045"/>
              <a:gd name="connsiteY39" fmla="*/ 105760 h 134816"/>
              <a:gd name="connsiteX40" fmla="*/ 646913 w 884045"/>
              <a:gd name="connsiteY40" fmla="*/ 121837 h 134816"/>
              <a:gd name="connsiteX41" fmla="*/ 611501 w 884045"/>
              <a:gd name="connsiteY41" fmla="*/ 134771 h 134816"/>
              <a:gd name="connsiteX42" fmla="*/ 563046 w 884045"/>
              <a:gd name="connsiteY42" fmla="*/ 89503 h 134816"/>
              <a:gd name="connsiteX43" fmla="*/ 609343 w 884045"/>
              <a:gd name="connsiteY43" fmla="*/ 44235 h 134816"/>
              <a:gd name="connsiteX44" fmla="*/ 331746 w 884045"/>
              <a:gd name="connsiteY44" fmla="*/ 43067 h 134816"/>
              <a:gd name="connsiteX45" fmla="*/ 331746 w 884045"/>
              <a:gd name="connsiteY45" fmla="*/ 70327 h 134816"/>
              <a:gd name="connsiteX46" fmla="*/ 347546 w 884045"/>
              <a:gd name="connsiteY46" fmla="*/ 70327 h 134816"/>
              <a:gd name="connsiteX47" fmla="*/ 361692 w 884045"/>
              <a:gd name="connsiteY47" fmla="*/ 58291 h 134816"/>
              <a:gd name="connsiteX48" fmla="*/ 361692 w 884045"/>
              <a:gd name="connsiteY48" fmla="*/ 56630 h 134816"/>
              <a:gd name="connsiteX49" fmla="*/ 349245 w 884045"/>
              <a:gd name="connsiteY49" fmla="*/ 43067 h 134816"/>
              <a:gd name="connsiteX50" fmla="*/ 347546 w 884045"/>
              <a:gd name="connsiteY50" fmla="*/ 43067 h 134816"/>
              <a:gd name="connsiteX51" fmla="*/ 222710 w 884045"/>
              <a:gd name="connsiteY51" fmla="*/ 43067 h 134816"/>
              <a:gd name="connsiteX52" fmla="*/ 222710 w 884045"/>
              <a:gd name="connsiteY52" fmla="*/ 70327 h 134816"/>
              <a:gd name="connsiteX53" fmla="*/ 238510 w 884045"/>
              <a:gd name="connsiteY53" fmla="*/ 70327 h 134816"/>
              <a:gd name="connsiteX54" fmla="*/ 252656 w 884045"/>
              <a:gd name="connsiteY54" fmla="*/ 58291 h 134816"/>
              <a:gd name="connsiteX55" fmla="*/ 252656 w 884045"/>
              <a:gd name="connsiteY55" fmla="*/ 56630 h 134816"/>
              <a:gd name="connsiteX56" fmla="*/ 240209 w 884045"/>
              <a:gd name="connsiteY56" fmla="*/ 43067 h 134816"/>
              <a:gd name="connsiteX57" fmla="*/ 238510 w 884045"/>
              <a:gd name="connsiteY57" fmla="*/ 43067 h 134816"/>
              <a:gd name="connsiteX58" fmla="*/ 300882 w 884045"/>
              <a:gd name="connsiteY58" fmla="*/ 16706 h 134816"/>
              <a:gd name="connsiteX59" fmla="*/ 347224 w 884045"/>
              <a:gd name="connsiteY59" fmla="*/ 16706 h 134816"/>
              <a:gd name="connsiteX60" fmla="*/ 392970 w 884045"/>
              <a:gd name="connsiteY60" fmla="*/ 56585 h 134816"/>
              <a:gd name="connsiteX61" fmla="*/ 347224 w 884045"/>
              <a:gd name="connsiteY61" fmla="*/ 96688 h 134816"/>
              <a:gd name="connsiteX62" fmla="*/ 331608 w 884045"/>
              <a:gd name="connsiteY62" fmla="*/ 96688 h 134816"/>
              <a:gd name="connsiteX63" fmla="*/ 331608 w 884045"/>
              <a:gd name="connsiteY63" fmla="*/ 132705 h 134816"/>
              <a:gd name="connsiteX64" fmla="*/ 300744 w 884045"/>
              <a:gd name="connsiteY64" fmla="*/ 132705 h 134816"/>
              <a:gd name="connsiteX65" fmla="*/ 191800 w 884045"/>
              <a:gd name="connsiteY65" fmla="*/ 16706 h 134816"/>
              <a:gd name="connsiteX66" fmla="*/ 238280 w 884045"/>
              <a:gd name="connsiteY66" fmla="*/ 16706 h 134816"/>
              <a:gd name="connsiteX67" fmla="*/ 284026 w 884045"/>
              <a:gd name="connsiteY67" fmla="*/ 56585 h 134816"/>
              <a:gd name="connsiteX68" fmla="*/ 238280 w 884045"/>
              <a:gd name="connsiteY68" fmla="*/ 96688 h 134816"/>
              <a:gd name="connsiteX69" fmla="*/ 222664 w 884045"/>
              <a:gd name="connsiteY69" fmla="*/ 96688 h 134816"/>
              <a:gd name="connsiteX70" fmla="*/ 222664 w 884045"/>
              <a:gd name="connsiteY70" fmla="*/ 132705 h 134816"/>
              <a:gd name="connsiteX71" fmla="*/ 191800 w 884045"/>
              <a:gd name="connsiteY71" fmla="*/ 132705 h 134816"/>
              <a:gd name="connsiteX72" fmla="*/ 435500 w 884045"/>
              <a:gd name="connsiteY72" fmla="*/ 15224 h 134816"/>
              <a:gd name="connsiteX73" fmla="*/ 443354 w 884045"/>
              <a:gd name="connsiteY73" fmla="*/ 15224 h 134816"/>
              <a:gd name="connsiteX74" fmla="*/ 493279 w 884045"/>
              <a:gd name="connsiteY74" fmla="*/ 77602 h 134816"/>
              <a:gd name="connsiteX75" fmla="*/ 543158 w 884045"/>
              <a:gd name="connsiteY75" fmla="*/ 15224 h 134816"/>
              <a:gd name="connsiteX76" fmla="*/ 551012 w 884045"/>
              <a:gd name="connsiteY76" fmla="*/ 15224 h 134816"/>
              <a:gd name="connsiteX77" fmla="*/ 551012 w 884045"/>
              <a:gd name="connsiteY77" fmla="*/ 132705 h 134816"/>
              <a:gd name="connsiteX78" fmla="*/ 526899 w 884045"/>
              <a:gd name="connsiteY78" fmla="*/ 132705 h 134816"/>
              <a:gd name="connsiteX79" fmla="*/ 526899 w 884045"/>
              <a:gd name="connsiteY79" fmla="*/ 71135 h 134816"/>
              <a:gd name="connsiteX80" fmla="*/ 497183 w 884045"/>
              <a:gd name="connsiteY80" fmla="*/ 107511 h 134816"/>
              <a:gd name="connsiteX81" fmla="*/ 489329 w 884045"/>
              <a:gd name="connsiteY81" fmla="*/ 107511 h 134816"/>
              <a:gd name="connsiteX82" fmla="*/ 459659 w 884045"/>
              <a:gd name="connsiteY82" fmla="*/ 71135 h 134816"/>
              <a:gd name="connsiteX83" fmla="*/ 459659 w 884045"/>
              <a:gd name="connsiteY83" fmla="*/ 132705 h 134816"/>
              <a:gd name="connsiteX84" fmla="*/ 435500 w 884045"/>
              <a:gd name="connsiteY84" fmla="*/ 132705 h 134816"/>
              <a:gd name="connsiteX85" fmla="*/ 84050 w 884045"/>
              <a:gd name="connsiteY85" fmla="*/ 14595 h 134816"/>
              <a:gd name="connsiteX86" fmla="*/ 93787 w 884045"/>
              <a:gd name="connsiteY86" fmla="*/ 14595 h 134816"/>
              <a:gd name="connsiteX87" fmla="*/ 121069 w 884045"/>
              <a:gd name="connsiteY87" fmla="*/ 72392 h 134816"/>
              <a:gd name="connsiteX88" fmla="*/ 143345 w 884045"/>
              <a:gd name="connsiteY88" fmla="*/ 16706 h 134816"/>
              <a:gd name="connsiteX89" fmla="*/ 177700 w 884045"/>
              <a:gd name="connsiteY89" fmla="*/ 16706 h 134816"/>
              <a:gd name="connsiteX90" fmla="*/ 128877 w 884045"/>
              <a:gd name="connsiteY90" fmla="*/ 134816 h 134816"/>
              <a:gd name="connsiteX91" fmla="*/ 119094 w 884045"/>
              <a:gd name="connsiteY91" fmla="*/ 134816 h 134816"/>
              <a:gd name="connsiteX92" fmla="*/ 88919 w 884045"/>
              <a:gd name="connsiteY92" fmla="*/ 74279 h 134816"/>
              <a:gd name="connsiteX93" fmla="*/ 58606 w 884045"/>
              <a:gd name="connsiteY93" fmla="*/ 134816 h 134816"/>
              <a:gd name="connsiteX94" fmla="*/ 48823 w 884045"/>
              <a:gd name="connsiteY94" fmla="*/ 134816 h 134816"/>
              <a:gd name="connsiteX95" fmla="*/ 0 w 884045"/>
              <a:gd name="connsiteY95" fmla="*/ 16706 h 134816"/>
              <a:gd name="connsiteX96" fmla="*/ 34493 w 884045"/>
              <a:gd name="connsiteY96" fmla="*/ 16706 h 134816"/>
              <a:gd name="connsiteX97" fmla="*/ 56723 w 884045"/>
              <a:gd name="connsiteY97" fmla="*/ 72392 h 134816"/>
              <a:gd name="connsiteX98" fmla="*/ 728483 w 884045"/>
              <a:gd name="connsiteY98" fmla="*/ 1571 h 134816"/>
              <a:gd name="connsiteX99" fmla="*/ 752642 w 884045"/>
              <a:gd name="connsiteY99" fmla="*/ 1571 h 134816"/>
              <a:gd name="connsiteX100" fmla="*/ 752642 w 884045"/>
              <a:gd name="connsiteY100" fmla="*/ 132659 h 134816"/>
              <a:gd name="connsiteX101" fmla="*/ 730458 w 884045"/>
              <a:gd name="connsiteY101" fmla="*/ 132659 h 134816"/>
              <a:gd name="connsiteX102" fmla="*/ 730458 w 884045"/>
              <a:gd name="connsiteY102" fmla="*/ 122016 h 134816"/>
              <a:gd name="connsiteX103" fmla="*/ 702028 w 884045"/>
              <a:gd name="connsiteY103" fmla="*/ 134770 h 134816"/>
              <a:gd name="connsiteX104" fmla="*/ 659130 w 884045"/>
              <a:gd name="connsiteY104" fmla="*/ 89502 h 134816"/>
              <a:gd name="connsiteX105" fmla="*/ 702028 w 884045"/>
              <a:gd name="connsiteY105" fmla="*/ 44234 h 134816"/>
              <a:gd name="connsiteX106" fmla="*/ 728483 w 884045"/>
              <a:gd name="connsiteY106" fmla="*/ 54563 h 134816"/>
              <a:gd name="connsiteX107" fmla="*/ 780015 w 884045"/>
              <a:gd name="connsiteY107" fmla="*/ 0 h 134816"/>
              <a:gd name="connsiteX108" fmla="*/ 795585 w 884045"/>
              <a:gd name="connsiteY108" fmla="*/ 14685 h 134816"/>
              <a:gd name="connsiteX109" fmla="*/ 780015 w 884045"/>
              <a:gd name="connsiteY109" fmla="*/ 29191 h 134816"/>
              <a:gd name="connsiteX110" fmla="*/ 764629 w 884045"/>
              <a:gd name="connsiteY110" fmla="*/ 14685 h 134816"/>
              <a:gd name="connsiteX111" fmla="*/ 780015 w 884045"/>
              <a:gd name="connsiteY111" fmla="*/ 0 h 13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884045" h="134816">
                <a:moveTo>
                  <a:pt x="841009" y="99338"/>
                </a:moveTo>
                <a:cubicBezTo>
                  <a:pt x="833110" y="99338"/>
                  <a:pt x="828654" y="102167"/>
                  <a:pt x="828654" y="108095"/>
                </a:cubicBezTo>
                <a:cubicBezTo>
                  <a:pt x="828654" y="114023"/>
                  <a:pt x="833798" y="117526"/>
                  <a:pt x="841331" y="117526"/>
                </a:cubicBezTo>
                <a:cubicBezTo>
                  <a:pt x="851527" y="117526"/>
                  <a:pt x="859932" y="110520"/>
                  <a:pt x="859932" y="100371"/>
                </a:cubicBezTo>
                <a:lnTo>
                  <a:pt x="859978" y="100371"/>
                </a:lnTo>
                <a:lnTo>
                  <a:pt x="859978" y="99338"/>
                </a:lnTo>
                <a:close/>
                <a:moveTo>
                  <a:pt x="706483" y="65611"/>
                </a:moveTo>
                <a:cubicBezTo>
                  <a:pt x="693990" y="65611"/>
                  <a:pt x="683610" y="74682"/>
                  <a:pt x="683610" y="89367"/>
                </a:cubicBezTo>
                <a:cubicBezTo>
                  <a:pt x="683610" y="104053"/>
                  <a:pt x="693807" y="113304"/>
                  <a:pt x="706483" y="113304"/>
                </a:cubicBezTo>
                <a:cubicBezTo>
                  <a:pt x="717598" y="113304"/>
                  <a:pt x="728851" y="105984"/>
                  <a:pt x="728851" y="89547"/>
                </a:cubicBezTo>
                <a:cubicBezTo>
                  <a:pt x="728851" y="73111"/>
                  <a:pt x="717552" y="65611"/>
                  <a:pt x="706483" y="65611"/>
                </a:cubicBezTo>
                <a:close/>
                <a:moveTo>
                  <a:pt x="608424" y="63321"/>
                </a:moveTo>
                <a:cubicBezTo>
                  <a:pt x="598228" y="63321"/>
                  <a:pt x="590007" y="69968"/>
                  <a:pt x="587343" y="80791"/>
                </a:cubicBezTo>
                <a:lnTo>
                  <a:pt x="627577" y="80791"/>
                </a:lnTo>
                <a:cubicBezTo>
                  <a:pt x="627393" y="69788"/>
                  <a:pt x="618620" y="63321"/>
                  <a:pt x="608424" y="63321"/>
                </a:cubicBezTo>
                <a:close/>
                <a:moveTo>
                  <a:pt x="768028" y="46166"/>
                </a:moveTo>
                <a:lnTo>
                  <a:pt x="792187" y="46166"/>
                </a:lnTo>
                <a:lnTo>
                  <a:pt x="792187" y="132705"/>
                </a:lnTo>
                <a:lnTo>
                  <a:pt x="768028" y="132705"/>
                </a:lnTo>
                <a:close/>
                <a:moveTo>
                  <a:pt x="846153" y="44235"/>
                </a:moveTo>
                <a:cubicBezTo>
                  <a:pt x="868659" y="44235"/>
                  <a:pt x="884045" y="56630"/>
                  <a:pt x="884045" y="81285"/>
                </a:cubicBezTo>
                <a:lnTo>
                  <a:pt x="884045" y="132705"/>
                </a:lnTo>
                <a:lnTo>
                  <a:pt x="861861" y="132705"/>
                </a:lnTo>
                <a:lnTo>
                  <a:pt x="861861" y="124307"/>
                </a:lnTo>
                <a:cubicBezTo>
                  <a:pt x="855615" y="130774"/>
                  <a:pt x="846291" y="134816"/>
                  <a:pt x="834855" y="134816"/>
                </a:cubicBezTo>
                <a:cubicBezTo>
                  <a:pt x="815519" y="134816"/>
                  <a:pt x="804266" y="123634"/>
                  <a:pt x="804266" y="108948"/>
                </a:cubicBezTo>
                <a:cubicBezTo>
                  <a:pt x="804266" y="93185"/>
                  <a:pt x="817310" y="83755"/>
                  <a:pt x="837702" y="83755"/>
                </a:cubicBezTo>
                <a:lnTo>
                  <a:pt x="859886" y="83755"/>
                </a:lnTo>
                <a:lnTo>
                  <a:pt x="859886" y="79892"/>
                </a:lnTo>
                <a:cubicBezTo>
                  <a:pt x="859886" y="70417"/>
                  <a:pt x="854329" y="64668"/>
                  <a:pt x="843444" y="64668"/>
                </a:cubicBezTo>
                <a:cubicBezTo>
                  <a:pt x="833982" y="64668"/>
                  <a:pt x="827368" y="69069"/>
                  <a:pt x="820020" y="76569"/>
                </a:cubicBezTo>
                <a:lnTo>
                  <a:pt x="807527" y="62064"/>
                </a:lnTo>
                <a:cubicBezTo>
                  <a:pt x="817907" y="49983"/>
                  <a:pt x="830583" y="44235"/>
                  <a:pt x="846153" y="44235"/>
                </a:cubicBezTo>
                <a:close/>
                <a:moveTo>
                  <a:pt x="609343" y="44235"/>
                </a:moveTo>
                <a:lnTo>
                  <a:pt x="609389" y="44235"/>
                </a:lnTo>
                <a:cubicBezTo>
                  <a:pt x="634236" y="44235"/>
                  <a:pt x="651046" y="62064"/>
                  <a:pt x="651046" y="84428"/>
                </a:cubicBezTo>
                <a:cubicBezTo>
                  <a:pt x="651046" y="89323"/>
                  <a:pt x="650174" y="94398"/>
                  <a:pt x="649439" y="97362"/>
                </a:cubicBezTo>
                <a:lnTo>
                  <a:pt x="587389" y="97362"/>
                </a:lnTo>
                <a:cubicBezTo>
                  <a:pt x="590236" y="108409"/>
                  <a:pt x="599376" y="114517"/>
                  <a:pt x="612236" y="114517"/>
                </a:cubicBezTo>
                <a:cubicBezTo>
                  <a:pt x="621881" y="114517"/>
                  <a:pt x="629735" y="111194"/>
                  <a:pt x="636900" y="105760"/>
                </a:cubicBezTo>
                <a:lnTo>
                  <a:pt x="646913" y="121837"/>
                </a:lnTo>
                <a:cubicBezTo>
                  <a:pt x="636900" y="130055"/>
                  <a:pt x="625096" y="134771"/>
                  <a:pt x="611501" y="134771"/>
                </a:cubicBezTo>
                <a:cubicBezTo>
                  <a:pt x="583439" y="134771"/>
                  <a:pt x="563046" y="115011"/>
                  <a:pt x="563046" y="89503"/>
                </a:cubicBezTo>
                <a:cubicBezTo>
                  <a:pt x="563046" y="63995"/>
                  <a:pt x="583255" y="44235"/>
                  <a:pt x="609343" y="44235"/>
                </a:cubicBezTo>
                <a:close/>
                <a:moveTo>
                  <a:pt x="331746" y="43067"/>
                </a:moveTo>
                <a:lnTo>
                  <a:pt x="331746" y="70327"/>
                </a:lnTo>
                <a:lnTo>
                  <a:pt x="347546" y="70327"/>
                </a:lnTo>
                <a:cubicBezTo>
                  <a:pt x="354803" y="70821"/>
                  <a:pt x="361187" y="65432"/>
                  <a:pt x="361692" y="58291"/>
                </a:cubicBezTo>
                <a:cubicBezTo>
                  <a:pt x="361692" y="57753"/>
                  <a:pt x="361692" y="57169"/>
                  <a:pt x="361692" y="56630"/>
                </a:cubicBezTo>
                <a:cubicBezTo>
                  <a:pt x="362105" y="49489"/>
                  <a:pt x="356502" y="43427"/>
                  <a:pt x="349245" y="43067"/>
                </a:cubicBezTo>
                <a:cubicBezTo>
                  <a:pt x="348648" y="43022"/>
                  <a:pt x="348097" y="43067"/>
                  <a:pt x="347546" y="43067"/>
                </a:cubicBezTo>
                <a:close/>
                <a:moveTo>
                  <a:pt x="222710" y="43067"/>
                </a:moveTo>
                <a:lnTo>
                  <a:pt x="222710" y="70327"/>
                </a:lnTo>
                <a:lnTo>
                  <a:pt x="238510" y="70327"/>
                </a:lnTo>
                <a:cubicBezTo>
                  <a:pt x="245767" y="70821"/>
                  <a:pt x="252151" y="65432"/>
                  <a:pt x="252656" y="58291"/>
                </a:cubicBezTo>
                <a:cubicBezTo>
                  <a:pt x="252656" y="57753"/>
                  <a:pt x="252656" y="57169"/>
                  <a:pt x="252656" y="56630"/>
                </a:cubicBezTo>
                <a:cubicBezTo>
                  <a:pt x="253070" y="49489"/>
                  <a:pt x="247466" y="43427"/>
                  <a:pt x="240209" y="43067"/>
                </a:cubicBezTo>
                <a:cubicBezTo>
                  <a:pt x="239612" y="43022"/>
                  <a:pt x="239061" y="43067"/>
                  <a:pt x="238510" y="43067"/>
                </a:cubicBezTo>
                <a:close/>
                <a:moveTo>
                  <a:pt x="300882" y="16706"/>
                </a:moveTo>
                <a:lnTo>
                  <a:pt x="347224" y="16706"/>
                </a:lnTo>
                <a:cubicBezTo>
                  <a:pt x="373220" y="16706"/>
                  <a:pt x="392970" y="32469"/>
                  <a:pt x="392970" y="56585"/>
                </a:cubicBezTo>
                <a:cubicBezTo>
                  <a:pt x="392970" y="80701"/>
                  <a:pt x="373266" y="96688"/>
                  <a:pt x="347224" y="96688"/>
                </a:cubicBezTo>
                <a:lnTo>
                  <a:pt x="331608" y="96688"/>
                </a:lnTo>
                <a:lnTo>
                  <a:pt x="331608" y="132705"/>
                </a:lnTo>
                <a:lnTo>
                  <a:pt x="300744" y="132705"/>
                </a:lnTo>
                <a:close/>
                <a:moveTo>
                  <a:pt x="191800" y="16706"/>
                </a:moveTo>
                <a:lnTo>
                  <a:pt x="238280" y="16706"/>
                </a:lnTo>
                <a:cubicBezTo>
                  <a:pt x="264276" y="16706"/>
                  <a:pt x="284026" y="32469"/>
                  <a:pt x="284026" y="56585"/>
                </a:cubicBezTo>
                <a:cubicBezTo>
                  <a:pt x="284026" y="80701"/>
                  <a:pt x="264322" y="96688"/>
                  <a:pt x="238280" y="96688"/>
                </a:cubicBezTo>
                <a:lnTo>
                  <a:pt x="222664" y="96688"/>
                </a:lnTo>
                <a:lnTo>
                  <a:pt x="222664" y="132705"/>
                </a:lnTo>
                <a:lnTo>
                  <a:pt x="191800" y="132705"/>
                </a:lnTo>
                <a:close/>
                <a:moveTo>
                  <a:pt x="435500" y="15224"/>
                </a:moveTo>
                <a:lnTo>
                  <a:pt x="443354" y="15224"/>
                </a:lnTo>
                <a:lnTo>
                  <a:pt x="493279" y="77602"/>
                </a:lnTo>
                <a:lnTo>
                  <a:pt x="543158" y="15224"/>
                </a:lnTo>
                <a:lnTo>
                  <a:pt x="551012" y="15224"/>
                </a:lnTo>
                <a:lnTo>
                  <a:pt x="551012" y="132705"/>
                </a:lnTo>
                <a:lnTo>
                  <a:pt x="526899" y="132705"/>
                </a:lnTo>
                <a:lnTo>
                  <a:pt x="526899" y="71135"/>
                </a:lnTo>
                <a:lnTo>
                  <a:pt x="497183" y="107511"/>
                </a:lnTo>
                <a:lnTo>
                  <a:pt x="489329" y="107511"/>
                </a:lnTo>
                <a:lnTo>
                  <a:pt x="459659" y="71135"/>
                </a:lnTo>
                <a:lnTo>
                  <a:pt x="459659" y="132705"/>
                </a:lnTo>
                <a:lnTo>
                  <a:pt x="435500" y="132705"/>
                </a:lnTo>
                <a:close/>
                <a:moveTo>
                  <a:pt x="84050" y="14595"/>
                </a:moveTo>
                <a:lnTo>
                  <a:pt x="93787" y="14595"/>
                </a:lnTo>
                <a:lnTo>
                  <a:pt x="121069" y="72392"/>
                </a:lnTo>
                <a:lnTo>
                  <a:pt x="143345" y="16706"/>
                </a:lnTo>
                <a:lnTo>
                  <a:pt x="177700" y="16706"/>
                </a:lnTo>
                <a:lnTo>
                  <a:pt x="128877" y="134816"/>
                </a:lnTo>
                <a:lnTo>
                  <a:pt x="119094" y="134816"/>
                </a:lnTo>
                <a:lnTo>
                  <a:pt x="88919" y="74279"/>
                </a:lnTo>
                <a:lnTo>
                  <a:pt x="58606" y="134816"/>
                </a:lnTo>
                <a:lnTo>
                  <a:pt x="48823" y="134816"/>
                </a:lnTo>
                <a:lnTo>
                  <a:pt x="0" y="16706"/>
                </a:lnTo>
                <a:lnTo>
                  <a:pt x="34493" y="16706"/>
                </a:lnTo>
                <a:lnTo>
                  <a:pt x="56723" y="72392"/>
                </a:lnTo>
                <a:close/>
                <a:moveTo>
                  <a:pt x="728483" y="1571"/>
                </a:moveTo>
                <a:lnTo>
                  <a:pt x="752642" y="1571"/>
                </a:lnTo>
                <a:lnTo>
                  <a:pt x="752642" y="132659"/>
                </a:lnTo>
                <a:lnTo>
                  <a:pt x="730458" y="132659"/>
                </a:lnTo>
                <a:lnTo>
                  <a:pt x="730458" y="122016"/>
                </a:lnTo>
                <a:cubicBezTo>
                  <a:pt x="724395" y="130234"/>
                  <a:pt x="714199" y="134770"/>
                  <a:pt x="702028" y="134770"/>
                </a:cubicBezTo>
                <a:cubicBezTo>
                  <a:pt x="676996" y="134770"/>
                  <a:pt x="659130" y="115549"/>
                  <a:pt x="659130" y="89502"/>
                </a:cubicBezTo>
                <a:cubicBezTo>
                  <a:pt x="659130" y="63455"/>
                  <a:pt x="676996" y="44234"/>
                  <a:pt x="702028" y="44234"/>
                </a:cubicBezTo>
                <a:cubicBezTo>
                  <a:pt x="713097" y="44234"/>
                  <a:pt x="722237" y="47917"/>
                  <a:pt x="728483" y="54563"/>
                </a:cubicBezTo>
                <a:close/>
                <a:moveTo>
                  <a:pt x="780015" y="0"/>
                </a:moveTo>
                <a:cubicBezTo>
                  <a:pt x="788604" y="0"/>
                  <a:pt x="795585" y="6467"/>
                  <a:pt x="795585" y="14685"/>
                </a:cubicBezTo>
                <a:cubicBezTo>
                  <a:pt x="795585" y="22903"/>
                  <a:pt x="788604" y="29191"/>
                  <a:pt x="780015" y="29191"/>
                </a:cubicBezTo>
                <a:cubicBezTo>
                  <a:pt x="771427" y="29191"/>
                  <a:pt x="764629" y="23083"/>
                  <a:pt x="764629" y="14685"/>
                </a:cubicBezTo>
                <a:cubicBezTo>
                  <a:pt x="764629" y="6287"/>
                  <a:pt x="771427" y="0"/>
                  <a:pt x="780015" y="0"/>
                </a:cubicBezTo>
                <a:close/>
              </a:path>
            </a:pathLst>
          </a:custGeom>
          <a:solidFill>
            <a:schemeClr val="tx2"/>
          </a:solidFill>
        </p:spPr>
        <p:txBody>
          <a:bodyPr wrap="square">
            <a:noAutofit/>
          </a:bodyPr>
          <a:lstStyle>
            <a:lvl1pPr>
              <a:defRPr sz="100">
                <a:noFill/>
              </a:defRPr>
            </a:lvl1pPr>
          </a:lstStyle>
          <a:p>
            <a:pPr lvl="0"/>
            <a:endParaRPr lang="en-US"/>
          </a:p>
        </p:txBody>
      </p:sp>
      <p:sp>
        <p:nvSpPr>
          <p:cNvPr id="2" name="Text Placeholder 1">
            <a:extLst>
              <a:ext uri="{FF2B5EF4-FFF2-40B4-BE49-F238E27FC236}">
                <a16:creationId xmlns:a16="http://schemas.microsoft.com/office/drawing/2014/main" id="{71715F15-3E89-CF8E-85FE-01F07C1B546A}"/>
              </a:ext>
            </a:extLst>
          </p:cNvPr>
          <p:cNvSpPr>
            <a:spLocks noGrp="1"/>
          </p:cNvSpPr>
          <p:nvPr>
            <p:ph type="body" sz="quarter" idx="18"/>
          </p:nvPr>
        </p:nvSpPr>
        <p:spPr>
          <a:xfrm>
            <a:off x="9391650" y="6536538"/>
            <a:ext cx="1443126" cy="125412"/>
          </a:xfrm>
          <a:custGeom>
            <a:avLst/>
            <a:gdLst>
              <a:gd name="connsiteX0" fmla="*/ 1147369 w 1443126"/>
              <a:gd name="connsiteY0" fmla="*/ 58591 h 125412"/>
              <a:gd name="connsiteX1" fmla="*/ 1136701 w 1443126"/>
              <a:gd name="connsiteY1" fmla="*/ 61334 h 125412"/>
              <a:gd name="connsiteX2" fmla="*/ 1129367 w 1443126"/>
              <a:gd name="connsiteY2" fmla="*/ 68905 h 125412"/>
              <a:gd name="connsiteX3" fmla="*/ 1126700 w 1443126"/>
              <a:gd name="connsiteY3" fmla="*/ 80057 h 125412"/>
              <a:gd name="connsiteX4" fmla="*/ 1129367 w 1443126"/>
              <a:gd name="connsiteY4" fmla="*/ 91289 h 125412"/>
              <a:gd name="connsiteX5" fmla="*/ 1136701 w 1443126"/>
              <a:gd name="connsiteY5" fmla="*/ 98946 h 125412"/>
              <a:gd name="connsiteX6" fmla="*/ 1147369 w 1443126"/>
              <a:gd name="connsiteY6" fmla="*/ 101690 h 125412"/>
              <a:gd name="connsiteX7" fmla="*/ 1158284 w 1443126"/>
              <a:gd name="connsiteY7" fmla="*/ 98946 h 125412"/>
              <a:gd name="connsiteX8" fmla="*/ 1165618 w 1443126"/>
              <a:gd name="connsiteY8" fmla="*/ 91289 h 125412"/>
              <a:gd name="connsiteX9" fmla="*/ 1165623 w 1443126"/>
              <a:gd name="connsiteY9" fmla="*/ 91289 h 125412"/>
              <a:gd name="connsiteX10" fmla="*/ 1168204 w 1443126"/>
              <a:gd name="connsiteY10" fmla="*/ 80057 h 125412"/>
              <a:gd name="connsiteX11" fmla="*/ 1165537 w 1443126"/>
              <a:gd name="connsiteY11" fmla="*/ 68905 h 125412"/>
              <a:gd name="connsiteX12" fmla="*/ 1158203 w 1443126"/>
              <a:gd name="connsiteY12" fmla="*/ 61334 h 125412"/>
              <a:gd name="connsiteX13" fmla="*/ 1147369 w 1443126"/>
              <a:gd name="connsiteY13" fmla="*/ 58591 h 125412"/>
              <a:gd name="connsiteX14" fmla="*/ 972532 w 1443126"/>
              <a:gd name="connsiteY14" fmla="*/ 58418 h 125412"/>
              <a:gd name="connsiteX15" fmla="*/ 961950 w 1443126"/>
              <a:gd name="connsiteY15" fmla="*/ 61162 h 125412"/>
              <a:gd name="connsiteX16" fmla="*/ 954783 w 1443126"/>
              <a:gd name="connsiteY16" fmla="*/ 68819 h 125412"/>
              <a:gd name="connsiteX17" fmla="*/ 952202 w 1443126"/>
              <a:gd name="connsiteY17" fmla="*/ 80057 h 125412"/>
              <a:gd name="connsiteX18" fmla="*/ 954783 w 1443126"/>
              <a:gd name="connsiteY18" fmla="*/ 91456 h 125412"/>
              <a:gd name="connsiteX19" fmla="*/ 961950 w 1443126"/>
              <a:gd name="connsiteY19" fmla="*/ 99112 h 125412"/>
              <a:gd name="connsiteX20" fmla="*/ 972532 w 1443126"/>
              <a:gd name="connsiteY20" fmla="*/ 101856 h 125412"/>
              <a:gd name="connsiteX21" fmla="*/ 987366 w 1443126"/>
              <a:gd name="connsiteY21" fmla="*/ 95783 h 125412"/>
              <a:gd name="connsiteX22" fmla="*/ 987360 w 1443126"/>
              <a:gd name="connsiteY22" fmla="*/ 95783 h 125412"/>
              <a:gd name="connsiteX23" fmla="*/ 993028 w 1443126"/>
              <a:gd name="connsiteY23" fmla="*/ 80057 h 125412"/>
              <a:gd name="connsiteX24" fmla="*/ 990447 w 1443126"/>
              <a:gd name="connsiteY24" fmla="*/ 68819 h 125412"/>
              <a:gd name="connsiteX25" fmla="*/ 983280 w 1443126"/>
              <a:gd name="connsiteY25" fmla="*/ 61162 h 125412"/>
              <a:gd name="connsiteX26" fmla="*/ 972532 w 1443126"/>
              <a:gd name="connsiteY26" fmla="*/ 58418 h 125412"/>
              <a:gd name="connsiteX27" fmla="*/ 836709 w 1443126"/>
              <a:gd name="connsiteY27" fmla="*/ 58418 h 125412"/>
              <a:gd name="connsiteX28" fmla="*/ 825960 w 1443126"/>
              <a:gd name="connsiteY28" fmla="*/ 61248 h 125412"/>
              <a:gd name="connsiteX29" fmla="*/ 818793 w 1443126"/>
              <a:gd name="connsiteY29" fmla="*/ 68904 h 125412"/>
              <a:gd name="connsiteX30" fmla="*/ 816212 w 1443126"/>
              <a:gd name="connsiteY30" fmla="*/ 80056 h 125412"/>
              <a:gd name="connsiteX31" fmla="*/ 818793 w 1443126"/>
              <a:gd name="connsiteY31" fmla="*/ 91455 h 125412"/>
              <a:gd name="connsiteX32" fmla="*/ 826041 w 1443126"/>
              <a:gd name="connsiteY32" fmla="*/ 99112 h 125412"/>
              <a:gd name="connsiteX33" fmla="*/ 836542 w 1443126"/>
              <a:gd name="connsiteY33" fmla="*/ 101856 h 125412"/>
              <a:gd name="connsiteX34" fmla="*/ 847290 w 1443126"/>
              <a:gd name="connsiteY34" fmla="*/ 99112 h 125412"/>
              <a:gd name="connsiteX35" fmla="*/ 854457 w 1443126"/>
              <a:gd name="connsiteY35" fmla="*/ 91455 h 125412"/>
              <a:gd name="connsiteX36" fmla="*/ 857038 w 1443126"/>
              <a:gd name="connsiteY36" fmla="*/ 80056 h 125412"/>
              <a:gd name="connsiteX37" fmla="*/ 854457 w 1443126"/>
              <a:gd name="connsiteY37" fmla="*/ 68818 h 125412"/>
              <a:gd name="connsiteX38" fmla="*/ 847290 w 1443126"/>
              <a:gd name="connsiteY38" fmla="*/ 61162 h 125412"/>
              <a:gd name="connsiteX39" fmla="*/ 836709 w 1443126"/>
              <a:gd name="connsiteY39" fmla="*/ 58418 h 125412"/>
              <a:gd name="connsiteX40" fmla="*/ 743665 w 1443126"/>
              <a:gd name="connsiteY40" fmla="*/ 56254 h 125412"/>
              <a:gd name="connsiteX41" fmla="*/ 732331 w 1443126"/>
              <a:gd name="connsiteY41" fmla="*/ 59164 h 125412"/>
              <a:gd name="connsiteX42" fmla="*/ 724917 w 1443126"/>
              <a:gd name="connsiteY42" fmla="*/ 67320 h 125412"/>
              <a:gd name="connsiteX43" fmla="*/ 723388 w 1443126"/>
              <a:gd name="connsiteY43" fmla="*/ 71539 h 125412"/>
              <a:gd name="connsiteX44" fmla="*/ 762294 w 1443126"/>
              <a:gd name="connsiteY44" fmla="*/ 71424 h 125412"/>
              <a:gd name="connsiteX45" fmla="*/ 760581 w 1443126"/>
              <a:gd name="connsiteY45" fmla="*/ 66235 h 125412"/>
              <a:gd name="connsiteX46" fmla="*/ 754080 w 1443126"/>
              <a:gd name="connsiteY46" fmla="*/ 58831 h 125412"/>
              <a:gd name="connsiteX47" fmla="*/ 743665 w 1443126"/>
              <a:gd name="connsiteY47" fmla="*/ 56254 h 125412"/>
              <a:gd name="connsiteX48" fmla="*/ 522829 w 1443126"/>
              <a:gd name="connsiteY48" fmla="*/ 51261 h 125412"/>
              <a:gd name="connsiteX49" fmla="*/ 507494 w 1443126"/>
              <a:gd name="connsiteY49" fmla="*/ 55089 h 125412"/>
              <a:gd name="connsiteX50" fmla="*/ 497079 w 1443126"/>
              <a:gd name="connsiteY50" fmla="*/ 65656 h 125412"/>
              <a:gd name="connsiteX51" fmla="*/ 493332 w 1443126"/>
              <a:gd name="connsiteY51" fmla="*/ 80883 h 125412"/>
              <a:gd name="connsiteX52" fmla="*/ 497079 w 1443126"/>
              <a:gd name="connsiteY52" fmla="*/ 96443 h 125412"/>
              <a:gd name="connsiteX53" fmla="*/ 498775 w 1443126"/>
              <a:gd name="connsiteY53" fmla="*/ 99072 h 125412"/>
              <a:gd name="connsiteX54" fmla="*/ 540388 w 1443126"/>
              <a:gd name="connsiteY54" fmla="*/ 57374 h 125412"/>
              <a:gd name="connsiteX55" fmla="*/ 535663 w 1443126"/>
              <a:gd name="connsiteY55" fmla="*/ 54091 h 125412"/>
              <a:gd name="connsiteX56" fmla="*/ 522829 w 1443126"/>
              <a:gd name="connsiteY56" fmla="*/ 51261 h 125412"/>
              <a:gd name="connsiteX57" fmla="*/ 266001 w 1443126"/>
              <a:gd name="connsiteY57" fmla="*/ 51261 h 125412"/>
              <a:gd name="connsiteX58" fmla="*/ 251166 w 1443126"/>
              <a:gd name="connsiteY58" fmla="*/ 54923 h 125412"/>
              <a:gd name="connsiteX59" fmla="*/ 251166 w 1443126"/>
              <a:gd name="connsiteY59" fmla="*/ 54935 h 125412"/>
              <a:gd name="connsiteX60" fmla="*/ 241251 w 1443126"/>
              <a:gd name="connsiteY60" fmla="*/ 65168 h 125412"/>
              <a:gd name="connsiteX61" fmla="*/ 238027 w 1443126"/>
              <a:gd name="connsiteY61" fmla="*/ 75569 h 125412"/>
              <a:gd name="connsiteX62" fmla="*/ 291560 w 1443126"/>
              <a:gd name="connsiteY62" fmla="*/ 75569 h 125412"/>
              <a:gd name="connsiteX63" fmla="*/ 288750 w 1443126"/>
              <a:gd name="connsiteY63" fmla="*/ 64330 h 125412"/>
              <a:gd name="connsiteX64" fmla="*/ 279916 w 1443126"/>
              <a:gd name="connsiteY64" fmla="*/ 54676 h 125412"/>
              <a:gd name="connsiteX65" fmla="*/ 266001 w 1443126"/>
              <a:gd name="connsiteY65" fmla="*/ 51261 h 125412"/>
              <a:gd name="connsiteX66" fmla="*/ 39998 w 1443126"/>
              <a:gd name="connsiteY66" fmla="*/ 51261 h 125412"/>
              <a:gd name="connsiteX67" fmla="*/ 25163 w 1443126"/>
              <a:gd name="connsiteY67" fmla="*/ 54923 h 125412"/>
              <a:gd name="connsiteX68" fmla="*/ 25163 w 1443126"/>
              <a:gd name="connsiteY68" fmla="*/ 54935 h 125412"/>
              <a:gd name="connsiteX69" fmla="*/ 15249 w 1443126"/>
              <a:gd name="connsiteY69" fmla="*/ 65168 h 125412"/>
              <a:gd name="connsiteX70" fmla="*/ 12024 w 1443126"/>
              <a:gd name="connsiteY70" fmla="*/ 75569 h 125412"/>
              <a:gd name="connsiteX71" fmla="*/ 65558 w 1443126"/>
              <a:gd name="connsiteY71" fmla="*/ 75569 h 125412"/>
              <a:gd name="connsiteX72" fmla="*/ 62747 w 1443126"/>
              <a:gd name="connsiteY72" fmla="*/ 64330 h 125412"/>
              <a:gd name="connsiteX73" fmla="*/ 53913 w 1443126"/>
              <a:gd name="connsiteY73" fmla="*/ 54676 h 125412"/>
              <a:gd name="connsiteX74" fmla="*/ 39998 w 1443126"/>
              <a:gd name="connsiteY74" fmla="*/ 51261 h 125412"/>
              <a:gd name="connsiteX75" fmla="*/ 357165 w 1443126"/>
              <a:gd name="connsiteY75" fmla="*/ 40442 h 125412"/>
              <a:gd name="connsiteX76" fmla="*/ 373166 w 1443126"/>
              <a:gd name="connsiteY76" fmla="*/ 44770 h 125412"/>
              <a:gd name="connsiteX77" fmla="*/ 384081 w 1443126"/>
              <a:gd name="connsiteY77" fmla="*/ 56421 h 125412"/>
              <a:gd name="connsiteX78" fmla="*/ 388001 w 1443126"/>
              <a:gd name="connsiteY78" fmla="*/ 72400 h 125412"/>
              <a:gd name="connsiteX79" fmla="*/ 388001 w 1443126"/>
              <a:gd name="connsiteY79" fmla="*/ 120332 h 125412"/>
              <a:gd name="connsiteX80" fmla="*/ 376166 w 1443126"/>
              <a:gd name="connsiteY80" fmla="*/ 120332 h 125412"/>
              <a:gd name="connsiteX81" fmla="*/ 376166 w 1443126"/>
              <a:gd name="connsiteY81" fmla="*/ 74398 h 125412"/>
              <a:gd name="connsiteX82" fmla="*/ 370085 w 1443126"/>
              <a:gd name="connsiteY82" fmla="*/ 57672 h 125412"/>
              <a:gd name="connsiteX83" fmla="*/ 354004 w 1443126"/>
              <a:gd name="connsiteY83" fmla="*/ 51261 h 125412"/>
              <a:gd name="connsiteX84" fmla="*/ 342002 w 1443126"/>
              <a:gd name="connsiteY84" fmla="*/ 54257 h 125412"/>
              <a:gd name="connsiteX85" fmla="*/ 333835 w 1443126"/>
              <a:gd name="connsiteY85" fmla="*/ 62413 h 125412"/>
              <a:gd name="connsiteX86" fmla="*/ 330835 w 1443126"/>
              <a:gd name="connsiteY86" fmla="*/ 74231 h 125412"/>
              <a:gd name="connsiteX87" fmla="*/ 330835 w 1443126"/>
              <a:gd name="connsiteY87" fmla="*/ 120332 h 125412"/>
              <a:gd name="connsiteX88" fmla="*/ 319167 w 1443126"/>
              <a:gd name="connsiteY88" fmla="*/ 120332 h 125412"/>
              <a:gd name="connsiteX89" fmla="*/ 319167 w 1443126"/>
              <a:gd name="connsiteY89" fmla="*/ 42106 h 125412"/>
              <a:gd name="connsiteX90" fmla="*/ 330835 w 1443126"/>
              <a:gd name="connsiteY90" fmla="*/ 42106 h 125412"/>
              <a:gd name="connsiteX91" fmla="*/ 330835 w 1443126"/>
              <a:gd name="connsiteY91" fmla="*/ 53718 h 125412"/>
              <a:gd name="connsiteX92" fmla="*/ 340916 w 1443126"/>
              <a:gd name="connsiteY92" fmla="*/ 44437 h 125412"/>
              <a:gd name="connsiteX93" fmla="*/ 357165 w 1443126"/>
              <a:gd name="connsiteY93" fmla="*/ 40442 h 125412"/>
              <a:gd name="connsiteX94" fmla="*/ 266334 w 1443126"/>
              <a:gd name="connsiteY94" fmla="*/ 40442 h 125412"/>
              <a:gd name="connsiteX95" fmla="*/ 285250 w 1443126"/>
              <a:gd name="connsiteY95" fmla="*/ 45269 h 125412"/>
              <a:gd name="connsiteX96" fmla="*/ 298245 w 1443126"/>
              <a:gd name="connsiteY96" fmla="*/ 58660 h 125412"/>
              <a:gd name="connsiteX97" fmla="*/ 302993 w 1443126"/>
              <a:gd name="connsiteY97" fmla="*/ 78381 h 125412"/>
              <a:gd name="connsiteX98" fmla="*/ 302826 w 1443126"/>
              <a:gd name="connsiteY98" fmla="*/ 81457 h 125412"/>
              <a:gd name="connsiteX99" fmla="*/ 302159 w 1443126"/>
              <a:gd name="connsiteY99" fmla="*/ 85538 h 125412"/>
              <a:gd name="connsiteX100" fmla="*/ 237975 w 1443126"/>
              <a:gd name="connsiteY100" fmla="*/ 85538 h 125412"/>
              <a:gd name="connsiteX101" fmla="*/ 241406 w 1443126"/>
              <a:gd name="connsiteY101" fmla="*/ 96524 h 125412"/>
              <a:gd name="connsiteX102" fmla="*/ 251907 w 1443126"/>
              <a:gd name="connsiteY102" fmla="*/ 107177 h 125412"/>
              <a:gd name="connsiteX103" fmla="*/ 267489 w 1443126"/>
              <a:gd name="connsiteY103" fmla="*/ 111005 h 125412"/>
              <a:gd name="connsiteX104" fmla="*/ 280657 w 1443126"/>
              <a:gd name="connsiteY104" fmla="*/ 108428 h 125412"/>
              <a:gd name="connsiteX105" fmla="*/ 290825 w 1443126"/>
              <a:gd name="connsiteY105" fmla="*/ 100691 h 125412"/>
              <a:gd name="connsiteX106" fmla="*/ 298325 w 1443126"/>
              <a:gd name="connsiteY106" fmla="*/ 108348 h 125412"/>
              <a:gd name="connsiteX107" fmla="*/ 284744 w 1443126"/>
              <a:gd name="connsiteY107" fmla="*/ 118415 h 125412"/>
              <a:gd name="connsiteX108" fmla="*/ 267328 w 1443126"/>
              <a:gd name="connsiteY108" fmla="*/ 121996 h 125412"/>
              <a:gd name="connsiteX109" fmla="*/ 246160 w 1443126"/>
              <a:gd name="connsiteY109" fmla="*/ 116670 h 125412"/>
              <a:gd name="connsiteX110" fmla="*/ 231411 w 1443126"/>
              <a:gd name="connsiteY110" fmla="*/ 102023 h 125412"/>
              <a:gd name="connsiteX111" fmla="*/ 225997 w 1443126"/>
              <a:gd name="connsiteY111" fmla="*/ 81050 h 125412"/>
              <a:gd name="connsiteX112" fmla="*/ 231331 w 1443126"/>
              <a:gd name="connsiteY112" fmla="*/ 60330 h 125412"/>
              <a:gd name="connsiteX113" fmla="*/ 245832 w 1443126"/>
              <a:gd name="connsiteY113" fmla="*/ 45768 h 125412"/>
              <a:gd name="connsiteX114" fmla="*/ 266334 w 1443126"/>
              <a:gd name="connsiteY114" fmla="*/ 40442 h 125412"/>
              <a:gd name="connsiteX115" fmla="*/ 186833 w 1443126"/>
              <a:gd name="connsiteY115" fmla="*/ 40442 h 125412"/>
              <a:gd name="connsiteX116" fmla="*/ 202834 w 1443126"/>
              <a:gd name="connsiteY116" fmla="*/ 43605 h 125412"/>
              <a:gd name="connsiteX117" fmla="*/ 214335 w 1443126"/>
              <a:gd name="connsiteY117" fmla="*/ 52926 h 125412"/>
              <a:gd name="connsiteX118" fmla="*/ 206835 w 1443126"/>
              <a:gd name="connsiteY118" fmla="*/ 60416 h 125412"/>
              <a:gd name="connsiteX119" fmla="*/ 198081 w 1443126"/>
              <a:gd name="connsiteY119" fmla="*/ 53505 h 125412"/>
              <a:gd name="connsiteX120" fmla="*/ 186333 w 1443126"/>
              <a:gd name="connsiteY120" fmla="*/ 51095 h 125412"/>
              <a:gd name="connsiteX121" fmla="*/ 174912 w 1443126"/>
              <a:gd name="connsiteY121" fmla="*/ 54005 h 125412"/>
              <a:gd name="connsiteX122" fmla="*/ 170998 w 1443126"/>
              <a:gd name="connsiteY122" fmla="*/ 61575 h 125412"/>
              <a:gd name="connsiteX123" fmla="*/ 174165 w 1443126"/>
              <a:gd name="connsiteY123" fmla="*/ 68652 h 125412"/>
              <a:gd name="connsiteX124" fmla="*/ 182246 w 1443126"/>
              <a:gd name="connsiteY124" fmla="*/ 72814 h 125412"/>
              <a:gd name="connsiteX125" fmla="*/ 192661 w 1443126"/>
              <a:gd name="connsiteY125" fmla="*/ 75976 h 125412"/>
              <a:gd name="connsiteX126" fmla="*/ 203162 w 1443126"/>
              <a:gd name="connsiteY126" fmla="*/ 80137 h 125412"/>
              <a:gd name="connsiteX127" fmla="*/ 211243 w 1443126"/>
              <a:gd name="connsiteY127" fmla="*/ 87128 h 125412"/>
              <a:gd name="connsiteX128" fmla="*/ 214330 w 1443126"/>
              <a:gd name="connsiteY128" fmla="*/ 99026 h 125412"/>
              <a:gd name="connsiteX129" fmla="*/ 206748 w 1443126"/>
              <a:gd name="connsiteY129" fmla="*/ 115752 h 125412"/>
              <a:gd name="connsiteX130" fmla="*/ 186166 w 1443126"/>
              <a:gd name="connsiteY130" fmla="*/ 121996 h 125412"/>
              <a:gd name="connsiteX131" fmla="*/ 173998 w 1443126"/>
              <a:gd name="connsiteY131" fmla="*/ 120246 h 125412"/>
              <a:gd name="connsiteX132" fmla="*/ 163417 w 1443126"/>
              <a:gd name="connsiteY132" fmla="*/ 115338 h 125412"/>
              <a:gd name="connsiteX133" fmla="*/ 155169 w 1443126"/>
              <a:gd name="connsiteY133" fmla="*/ 107848 h 125412"/>
              <a:gd name="connsiteX134" fmla="*/ 162670 w 1443126"/>
              <a:gd name="connsiteY134" fmla="*/ 100192 h 125412"/>
              <a:gd name="connsiteX135" fmla="*/ 173251 w 1443126"/>
              <a:gd name="connsiteY135" fmla="*/ 108594 h 125412"/>
              <a:gd name="connsiteX136" fmla="*/ 186499 w 1443126"/>
              <a:gd name="connsiteY136" fmla="*/ 111344 h 125412"/>
              <a:gd name="connsiteX137" fmla="*/ 198748 w 1443126"/>
              <a:gd name="connsiteY137" fmla="*/ 108348 h 125412"/>
              <a:gd name="connsiteX138" fmla="*/ 203162 w 1443126"/>
              <a:gd name="connsiteY138" fmla="*/ 100025 h 125412"/>
              <a:gd name="connsiteX139" fmla="*/ 199995 w 1443126"/>
              <a:gd name="connsiteY139" fmla="*/ 92202 h 125412"/>
              <a:gd name="connsiteX140" fmla="*/ 191914 w 1443126"/>
              <a:gd name="connsiteY140" fmla="*/ 87708 h 125412"/>
              <a:gd name="connsiteX141" fmla="*/ 181499 w 1443126"/>
              <a:gd name="connsiteY141" fmla="*/ 84465 h 125412"/>
              <a:gd name="connsiteX142" fmla="*/ 170998 w 1443126"/>
              <a:gd name="connsiteY142" fmla="*/ 80470 h 125412"/>
              <a:gd name="connsiteX143" fmla="*/ 162917 w 1443126"/>
              <a:gd name="connsiteY143" fmla="*/ 73726 h 125412"/>
              <a:gd name="connsiteX144" fmla="*/ 159836 w 1443126"/>
              <a:gd name="connsiteY144" fmla="*/ 62408 h 125412"/>
              <a:gd name="connsiteX145" fmla="*/ 163084 w 1443126"/>
              <a:gd name="connsiteY145" fmla="*/ 50842 h 125412"/>
              <a:gd name="connsiteX146" fmla="*/ 172418 w 1443126"/>
              <a:gd name="connsiteY146" fmla="*/ 43186 h 125412"/>
              <a:gd name="connsiteX147" fmla="*/ 186833 w 1443126"/>
              <a:gd name="connsiteY147" fmla="*/ 40442 h 125412"/>
              <a:gd name="connsiteX148" fmla="*/ 117832 w 1443126"/>
              <a:gd name="connsiteY148" fmla="*/ 40442 h 125412"/>
              <a:gd name="connsiteX149" fmla="*/ 133833 w 1443126"/>
              <a:gd name="connsiteY149" fmla="*/ 43605 h 125412"/>
              <a:gd name="connsiteX150" fmla="*/ 145334 w 1443126"/>
              <a:gd name="connsiteY150" fmla="*/ 52926 h 125412"/>
              <a:gd name="connsiteX151" fmla="*/ 137834 w 1443126"/>
              <a:gd name="connsiteY151" fmla="*/ 60416 h 125412"/>
              <a:gd name="connsiteX152" fmla="*/ 129080 w 1443126"/>
              <a:gd name="connsiteY152" fmla="*/ 53505 h 125412"/>
              <a:gd name="connsiteX153" fmla="*/ 117332 w 1443126"/>
              <a:gd name="connsiteY153" fmla="*/ 51095 h 125412"/>
              <a:gd name="connsiteX154" fmla="*/ 105911 w 1443126"/>
              <a:gd name="connsiteY154" fmla="*/ 54005 h 125412"/>
              <a:gd name="connsiteX155" fmla="*/ 101997 w 1443126"/>
              <a:gd name="connsiteY155" fmla="*/ 61575 h 125412"/>
              <a:gd name="connsiteX156" fmla="*/ 105164 w 1443126"/>
              <a:gd name="connsiteY156" fmla="*/ 68652 h 125412"/>
              <a:gd name="connsiteX157" fmla="*/ 113245 w 1443126"/>
              <a:gd name="connsiteY157" fmla="*/ 72814 h 125412"/>
              <a:gd name="connsiteX158" fmla="*/ 123660 w 1443126"/>
              <a:gd name="connsiteY158" fmla="*/ 75976 h 125412"/>
              <a:gd name="connsiteX159" fmla="*/ 134161 w 1443126"/>
              <a:gd name="connsiteY159" fmla="*/ 80137 h 125412"/>
              <a:gd name="connsiteX160" fmla="*/ 142242 w 1443126"/>
              <a:gd name="connsiteY160" fmla="*/ 87128 h 125412"/>
              <a:gd name="connsiteX161" fmla="*/ 145329 w 1443126"/>
              <a:gd name="connsiteY161" fmla="*/ 99026 h 125412"/>
              <a:gd name="connsiteX162" fmla="*/ 137747 w 1443126"/>
              <a:gd name="connsiteY162" fmla="*/ 115752 h 125412"/>
              <a:gd name="connsiteX163" fmla="*/ 117165 w 1443126"/>
              <a:gd name="connsiteY163" fmla="*/ 121996 h 125412"/>
              <a:gd name="connsiteX164" fmla="*/ 104997 w 1443126"/>
              <a:gd name="connsiteY164" fmla="*/ 120246 h 125412"/>
              <a:gd name="connsiteX165" fmla="*/ 94416 w 1443126"/>
              <a:gd name="connsiteY165" fmla="*/ 115338 h 125412"/>
              <a:gd name="connsiteX166" fmla="*/ 86168 w 1443126"/>
              <a:gd name="connsiteY166" fmla="*/ 107848 h 125412"/>
              <a:gd name="connsiteX167" fmla="*/ 93669 w 1443126"/>
              <a:gd name="connsiteY167" fmla="*/ 100192 h 125412"/>
              <a:gd name="connsiteX168" fmla="*/ 104250 w 1443126"/>
              <a:gd name="connsiteY168" fmla="*/ 108594 h 125412"/>
              <a:gd name="connsiteX169" fmla="*/ 117498 w 1443126"/>
              <a:gd name="connsiteY169" fmla="*/ 111344 h 125412"/>
              <a:gd name="connsiteX170" fmla="*/ 129747 w 1443126"/>
              <a:gd name="connsiteY170" fmla="*/ 108348 h 125412"/>
              <a:gd name="connsiteX171" fmla="*/ 134161 w 1443126"/>
              <a:gd name="connsiteY171" fmla="*/ 100025 h 125412"/>
              <a:gd name="connsiteX172" fmla="*/ 130994 w 1443126"/>
              <a:gd name="connsiteY172" fmla="*/ 92202 h 125412"/>
              <a:gd name="connsiteX173" fmla="*/ 122913 w 1443126"/>
              <a:gd name="connsiteY173" fmla="*/ 87708 h 125412"/>
              <a:gd name="connsiteX174" fmla="*/ 112498 w 1443126"/>
              <a:gd name="connsiteY174" fmla="*/ 84465 h 125412"/>
              <a:gd name="connsiteX175" fmla="*/ 101997 w 1443126"/>
              <a:gd name="connsiteY175" fmla="*/ 80470 h 125412"/>
              <a:gd name="connsiteX176" fmla="*/ 93916 w 1443126"/>
              <a:gd name="connsiteY176" fmla="*/ 73726 h 125412"/>
              <a:gd name="connsiteX177" fmla="*/ 90835 w 1443126"/>
              <a:gd name="connsiteY177" fmla="*/ 62408 h 125412"/>
              <a:gd name="connsiteX178" fmla="*/ 94083 w 1443126"/>
              <a:gd name="connsiteY178" fmla="*/ 50842 h 125412"/>
              <a:gd name="connsiteX179" fmla="*/ 103417 w 1443126"/>
              <a:gd name="connsiteY179" fmla="*/ 43186 h 125412"/>
              <a:gd name="connsiteX180" fmla="*/ 117832 w 1443126"/>
              <a:gd name="connsiteY180" fmla="*/ 40442 h 125412"/>
              <a:gd name="connsiteX181" fmla="*/ 40331 w 1443126"/>
              <a:gd name="connsiteY181" fmla="*/ 40442 h 125412"/>
              <a:gd name="connsiteX182" fmla="*/ 59247 w 1443126"/>
              <a:gd name="connsiteY182" fmla="*/ 45269 h 125412"/>
              <a:gd name="connsiteX183" fmla="*/ 72242 w 1443126"/>
              <a:gd name="connsiteY183" fmla="*/ 58660 h 125412"/>
              <a:gd name="connsiteX184" fmla="*/ 76996 w 1443126"/>
              <a:gd name="connsiteY184" fmla="*/ 78381 h 125412"/>
              <a:gd name="connsiteX185" fmla="*/ 76829 w 1443126"/>
              <a:gd name="connsiteY185" fmla="*/ 81457 h 125412"/>
              <a:gd name="connsiteX186" fmla="*/ 76162 w 1443126"/>
              <a:gd name="connsiteY186" fmla="*/ 85538 h 125412"/>
              <a:gd name="connsiteX187" fmla="*/ 11978 w 1443126"/>
              <a:gd name="connsiteY187" fmla="*/ 85538 h 125412"/>
              <a:gd name="connsiteX188" fmla="*/ 15409 w 1443126"/>
              <a:gd name="connsiteY188" fmla="*/ 96524 h 125412"/>
              <a:gd name="connsiteX189" fmla="*/ 25910 w 1443126"/>
              <a:gd name="connsiteY189" fmla="*/ 107177 h 125412"/>
              <a:gd name="connsiteX190" fmla="*/ 41492 w 1443126"/>
              <a:gd name="connsiteY190" fmla="*/ 111005 h 125412"/>
              <a:gd name="connsiteX191" fmla="*/ 54660 w 1443126"/>
              <a:gd name="connsiteY191" fmla="*/ 108428 h 125412"/>
              <a:gd name="connsiteX192" fmla="*/ 64828 w 1443126"/>
              <a:gd name="connsiteY192" fmla="*/ 100691 h 125412"/>
              <a:gd name="connsiteX193" fmla="*/ 72328 w 1443126"/>
              <a:gd name="connsiteY193" fmla="*/ 108348 h 125412"/>
              <a:gd name="connsiteX194" fmla="*/ 58747 w 1443126"/>
              <a:gd name="connsiteY194" fmla="*/ 118415 h 125412"/>
              <a:gd name="connsiteX195" fmla="*/ 41331 w 1443126"/>
              <a:gd name="connsiteY195" fmla="*/ 121996 h 125412"/>
              <a:gd name="connsiteX196" fmla="*/ 20163 w 1443126"/>
              <a:gd name="connsiteY196" fmla="*/ 116670 h 125412"/>
              <a:gd name="connsiteX197" fmla="*/ 5414 w 1443126"/>
              <a:gd name="connsiteY197" fmla="*/ 102023 h 125412"/>
              <a:gd name="connsiteX198" fmla="*/ 0 w 1443126"/>
              <a:gd name="connsiteY198" fmla="*/ 81050 h 125412"/>
              <a:gd name="connsiteX199" fmla="*/ 5328 w 1443126"/>
              <a:gd name="connsiteY199" fmla="*/ 60330 h 125412"/>
              <a:gd name="connsiteX200" fmla="*/ 19829 w 1443126"/>
              <a:gd name="connsiteY200" fmla="*/ 45768 h 125412"/>
              <a:gd name="connsiteX201" fmla="*/ 40331 w 1443126"/>
              <a:gd name="connsiteY201" fmla="*/ 40442 h 125412"/>
              <a:gd name="connsiteX202" fmla="*/ 522668 w 1443126"/>
              <a:gd name="connsiteY202" fmla="*/ 40436 h 125412"/>
              <a:gd name="connsiteX203" fmla="*/ 541250 w 1443126"/>
              <a:gd name="connsiteY203" fmla="*/ 44850 h 125412"/>
              <a:gd name="connsiteX204" fmla="*/ 541244 w 1443126"/>
              <a:gd name="connsiteY204" fmla="*/ 44850 h 125412"/>
              <a:gd name="connsiteX205" fmla="*/ 554499 w 1443126"/>
              <a:gd name="connsiteY205" fmla="*/ 57247 h 125412"/>
              <a:gd name="connsiteX206" fmla="*/ 505879 w 1443126"/>
              <a:gd name="connsiteY206" fmla="*/ 105954 h 125412"/>
              <a:gd name="connsiteX207" fmla="*/ 507580 w 1443126"/>
              <a:gd name="connsiteY207" fmla="*/ 107090 h 125412"/>
              <a:gd name="connsiteX208" fmla="*/ 522996 w 1443126"/>
              <a:gd name="connsiteY208" fmla="*/ 110999 h 125412"/>
              <a:gd name="connsiteX209" fmla="*/ 536330 w 1443126"/>
              <a:gd name="connsiteY209" fmla="*/ 108588 h 125412"/>
              <a:gd name="connsiteX210" fmla="*/ 546331 w 1443126"/>
              <a:gd name="connsiteY210" fmla="*/ 101684 h 125412"/>
              <a:gd name="connsiteX211" fmla="*/ 553998 w 1443126"/>
              <a:gd name="connsiteY211" fmla="*/ 109340 h 125412"/>
              <a:gd name="connsiteX212" fmla="*/ 540417 w 1443126"/>
              <a:gd name="connsiteY212" fmla="*/ 118742 h 125412"/>
              <a:gd name="connsiteX213" fmla="*/ 523001 w 1443126"/>
              <a:gd name="connsiteY213" fmla="*/ 121990 h 125412"/>
              <a:gd name="connsiteX214" fmla="*/ 501833 w 1443126"/>
              <a:gd name="connsiteY214" fmla="*/ 116498 h 125412"/>
              <a:gd name="connsiteX215" fmla="*/ 487084 w 1443126"/>
              <a:gd name="connsiteY215" fmla="*/ 101684 h 125412"/>
              <a:gd name="connsiteX216" fmla="*/ 481670 w 1443126"/>
              <a:gd name="connsiteY216" fmla="*/ 80877 h 125412"/>
              <a:gd name="connsiteX217" fmla="*/ 487084 w 1443126"/>
              <a:gd name="connsiteY217" fmla="*/ 60404 h 125412"/>
              <a:gd name="connsiteX218" fmla="*/ 501752 w 1443126"/>
              <a:gd name="connsiteY218" fmla="*/ 45843 h 125412"/>
              <a:gd name="connsiteX219" fmla="*/ 522668 w 1443126"/>
              <a:gd name="connsiteY219" fmla="*/ 40436 h 125412"/>
              <a:gd name="connsiteX220" fmla="*/ 443827 w 1443126"/>
              <a:gd name="connsiteY220" fmla="*/ 40436 h 125412"/>
              <a:gd name="connsiteX221" fmla="*/ 460329 w 1443126"/>
              <a:gd name="connsiteY221" fmla="*/ 43765 h 125412"/>
              <a:gd name="connsiteX222" fmla="*/ 473330 w 1443126"/>
              <a:gd name="connsiteY222" fmla="*/ 53086 h 125412"/>
              <a:gd name="connsiteX223" fmla="*/ 465663 w 1443126"/>
              <a:gd name="connsiteY223" fmla="*/ 60909 h 125412"/>
              <a:gd name="connsiteX224" fmla="*/ 455995 w 1443126"/>
              <a:gd name="connsiteY224" fmla="*/ 54004 h 125412"/>
              <a:gd name="connsiteX225" fmla="*/ 443827 w 1443126"/>
              <a:gd name="connsiteY225" fmla="*/ 51594 h 125412"/>
              <a:gd name="connsiteX226" fmla="*/ 428993 w 1443126"/>
              <a:gd name="connsiteY226" fmla="*/ 55422 h 125412"/>
              <a:gd name="connsiteX227" fmla="*/ 418825 w 1443126"/>
              <a:gd name="connsiteY227" fmla="*/ 65822 h 125412"/>
              <a:gd name="connsiteX228" fmla="*/ 415158 w 1443126"/>
              <a:gd name="connsiteY228" fmla="*/ 81050 h 125412"/>
              <a:gd name="connsiteX229" fmla="*/ 418825 w 1443126"/>
              <a:gd name="connsiteY229" fmla="*/ 96277 h 125412"/>
              <a:gd name="connsiteX230" fmla="*/ 428993 w 1443126"/>
              <a:gd name="connsiteY230" fmla="*/ 106844 h 125412"/>
              <a:gd name="connsiteX231" fmla="*/ 443827 w 1443126"/>
              <a:gd name="connsiteY231" fmla="*/ 110672 h 125412"/>
              <a:gd name="connsiteX232" fmla="*/ 456162 w 1443126"/>
              <a:gd name="connsiteY232" fmla="*/ 108261 h 125412"/>
              <a:gd name="connsiteX233" fmla="*/ 456156 w 1443126"/>
              <a:gd name="connsiteY233" fmla="*/ 108250 h 125412"/>
              <a:gd name="connsiteX234" fmla="*/ 465824 w 1443126"/>
              <a:gd name="connsiteY234" fmla="*/ 101345 h 125412"/>
              <a:gd name="connsiteX235" fmla="*/ 473658 w 1443126"/>
              <a:gd name="connsiteY235" fmla="*/ 109168 h 125412"/>
              <a:gd name="connsiteX236" fmla="*/ 460409 w 1443126"/>
              <a:gd name="connsiteY236" fmla="*/ 118656 h 125412"/>
              <a:gd name="connsiteX237" fmla="*/ 443827 w 1443126"/>
              <a:gd name="connsiteY237" fmla="*/ 121985 h 125412"/>
              <a:gd name="connsiteX238" fmla="*/ 423078 w 1443126"/>
              <a:gd name="connsiteY238" fmla="*/ 116578 h 125412"/>
              <a:gd name="connsiteX239" fmla="*/ 408410 w 1443126"/>
              <a:gd name="connsiteY239" fmla="*/ 101850 h 125412"/>
              <a:gd name="connsiteX240" fmla="*/ 402996 w 1443126"/>
              <a:gd name="connsiteY240" fmla="*/ 81044 h 125412"/>
              <a:gd name="connsiteX241" fmla="*/ 408410 w 1443126"/>
              <a:gd name="connsiteY241" fmla="*/ 60324 h 125412"/>
              <a:gd name="connsiteX242" fmla="*/ 423078 w 1443126"/>
              <a:gd name="connsiteY242" fmla="*/ 45762 h 125412"/>
              <a:gd name="connsiteX243" fmla="*/ 443827 w 1443126"/>
              <a:gd name="connsiteY243" fmla="*/ 40436 h 125412"/>
              <a:gd name="connsiteX244" fmla="*/ 895202 w 1443126"/>
              <a:gd name="connsiteY244" fmla="*/ 39942 h 125412"/>
              <a:gd name="connsiteX245" fmla="*/ 917204 w 1443126"/>
              <a:gd name="connsiteY245" fmla="*/ 39942 h 125412"/>
              <a:gd name="connsiteX246" fmla="*/ 917204 w 1443126"/>
              <a:gd name="connsiteY246" fmla="*/ 120331 h 125412"/>
              <a:gd name="connsiteX247" fmla="*/ 895202 w 1443126"/>
              <a:gd name="connsiteY247" fmla="*/ 120331 h 125412"/>
              <a:gd name="connsiteX248" fmla="*/ 968531 w 1443126"/>
              <a:gd name="connsiteY248" fmla="*/ 38278 h 125412"/>
              <a:gd name="connsiteX249" fmla="*/ 984033 w 1443126"/>
              <a:gd name="connsiteY249" fmla="*/ 41773 h 125412"/>
              <a:gd name="connsiteX250" fmla="*/ 991867 w 1443126"/>
              <a:gd name="connsiteY250" fmla="*/ 47674 h 125412"/>
              <a:gd name="connsiteX251" fmla="*/ 991867 w 1443126"/>
              <a:gd name="connsiteY251" fmla="*/ 39942 h 125412"/>
              <a:gd name="connsiteX252" fmla="*/ 1013535 w 1443126"/>
              <a:gd name="connsiteY252" fmla="*/ 39942 h 125412"/>
              <a:gd name="connsiteX253" fmla="*/ 1013535 w 1443126"/>
              <a:gd name="connsiteY253" fmla="*/ 120338 h 125412"/>
              <a:gd name="connsiteX254" fmla="*/ 991867 w 1443126"/>
              <a:gd name="connsiteY254" fmla="*/ 120338 h 125412"/>
              <a:gd name="connsiteX255" fmla="*/ 991867 w 1443126"/>
              <a:gd name="connsiteY255" fmla="*/ 112486 h 125412"/>
              <a:gd name="connsiteX256" fmla="*/ 984033 w 1443126"/>
              <a:gd name="connsiteY256" fmla="*/ 118421 h 125412"/>
              <a:gd name="connsiteX257" fmla="*/ 968531 w 1443126"/>
              <a:gd name="connsiteY257" fmla="*/ 122002 h 125412"/>
              <a:gd name="connsiteX258" fmla="*/ 948696 w 1443126"/>
              <a:gd name="connsiteY258" fmla="*/ 116509 h 125412"/>
              <a:gd name="connsiteX259" fmla="*/ 934861 w 1443126"/>
              <a:gd name="connsiteY259" fmla="*/ 101529 h 125412"/>
              <a:gd name="connsiteX260" fmla="*/ 929861 w 1443126"/>
              <a:gd name="connsiteY260" fmla="*/ 80223 h 125412"/>
              <a:gd name="connsiteX261" fmla="*/ 934861 w 1443126"/>
              <a:gd name="connsiteY261" fmla="*/ 58751 h 125412"/>
              <a:gd name="connsiteX262" fmla="*/ 948696 w 1443126"/>
              <a:gd name="connsiteY262" fmla="*/ 43771 h 125412"/>
              <a:gd name="connsiteX263" fmla="*/ 968531 w 1443126"/>
              <a:gd name="connsiteY263" fmla="*/ 38278 h 125412"/>
              <a:gd name="connsiteX264" fmla="*/ 1237038 w 1443126"/>
              <a:gd name="connsiteY264" fmla="*/ 38111 h 125412"/>
              <a:gd name="connsiteX265" fmla="*/ 1255287 w 1443126"/>
              <a:gd name="connsiteY265" fmla="*/ 42772 h 125412"/>
              <a:gd name="connsiteX266" fmla="*/ 1263696 w 1443126"/>
              <a:gd name="connsiteY266" fmla="*/ 50526 h 125412"/>
              <a:gd name="connsiteX267" fmla="*/ 1272035 w 1443126"/>
              <a:gd name="connsiteY267" fmla="*/ 42772 h 125412"/>
              <a:gd name="connsiteX268" fmla="*/ 1290370 w 1443126"/>
              <a:gd name="connsiteY268" fmla="*/ 38111 h 125412"/>
              <a:gd name="connsiteX269" fmla="*/ 1309453 w 1443126"/>
              <a:gd name="connsiteY269" fmla="*/ 42691 h 125412"/>
              <a:gd name="connsiteX270" fmla="*/ 1322034 w 1443126"/>
              <a:gd name="connsiteY270" fmla="*/ 55255 h 125412"/>
              <a:gd name="connsiteX271" fmla="*/ 1322046 w 1443126"/>
              <a:gd name="connsiteY271" fmla="*/ 55255 h 125412"/>
              <a:gd name="connsiteX272" fmla="*/ 1326546 w 1443126"/>
              <a:gd name="connsiteY272" fmla="*/ 73731 h 125412"/>
              <a:gd name="connsiteX273" fmla="*/ 1326546 w 1443126"/>
              <a:gd name="connsiteY273" fmla="*/ 120331 h 125412"/>
              <a:gd name="connsiteX274" fmla="*/ 1304544 w 1443126"/>
              <a:gd name="connsiteY274" fmla="*/ 120331 h 125412"/>
              <a:gd name="connsiteX275" fmla="*/ 1304544 w 1443126"/>
              <a:gd name="connsiteY275" fmla="*/ 75396 h 125412"/>
              <a:gd name="connsiteX276" fmla="*/ 1300710 w 1443126"/>
              <a:gd name="connsiteY276" fmla="*/ 62746 h 125412"/>
              <a:gd name="connsiteX277" fmla="*/ 1289543 w 1443126"/>
              <a:gd name="connsiteY277" fmla="*/ 58251 h 125412"/>
              <a:gd name="connsiteX278" fmla="*/ 1278542 w 1443126"/>
              <a:gd name="connsiteY278" fmla="*/ 62665 h 125412"/>
              <a:gd name="connsiteX279" fmla="*/ 1274708 w 1443126"/>
              <a:gd name="connsiteY279" fmla="*/ 75396 h 125412"/>
              <a:gd name="connsiteX280" fmla="*/ 1274708 w 1443126"/>
              <a:gd name="connsiteY280" fmla="*/ 120331 h 125412"/>
              <a:gd name="connsiteX281" fmla="*/ 1252706 w 1443126"/>
              <a:gd name="connsiteY281" fmla="*/ 120331 h 125412"/>
              <a:gd name="connsiteX282" fmla="*/ 1252706 w 1443126"/>
              <a:gd name="connsiteY282" fmla="*/ 75396 h 125412"/>
              <a:gd name="connsiteX283" fmla="*/ 1248872 w 1443126"/>
              <a:gd name="connsiteY283" fmla="*/ 62665 h 125412"/>
              <a:gd name="connsiteX284" fmla="*/ 1237705 w 1443126"/>
              <a:gd name="connsiteY284" fmla="*/ 58251 h 125412"/>
              <a:gd name="connsiteX285" fmla="*/ 1226623 w 1443126"/>
              <a:gd name="connsiteY285" fmla="*/ 62665 h 125412"/>
              <a:gd name="connsiteX286" fmla="*/ 1222703 w 1443126"/>
              <a:gd name="connsiteY286" fmla="*/ 75396 h 125412"/>
              <a:gd name="connsiteX287" fmla="*/ 1222703 w 1443126"/>
              <a:gd name="connsiteY287" fmla="*/ 120331 h 125412"/>
              <a:gd name="connsiteX288" fmla="*/ 1200868 w 1443126"/>
              <a:gd name="connsiteY288" fmla="*/ 120331 h 125412"/>
              <a:gd name="connsiteX289" fmla="*/ 1200868 w 1443126"/>
              <a:gd name="connsiteY289" fmla="*/ 73731 h 125412"/>
              <a:gd name="connsiteX290" fmla="*/ 1205368 w 1443126"/>
              <a:gd name="connsiteY290" fmla="*/ 55255 h 125412"/>
              <a:gd name="connsiteX291" fmla="*/ 1218036 w 1443126"/>
              <a:gd name="connsiteY291" fmla="*/ 42691 h 125412"/>
              <a:gd name="connsiteX292" fmla="*/ 1237038 w 1443126"/>
              <a:gd name="connsiteY292" fmla="*/ 38111 h 125412"/>
              <a:gd name="connsiteX293" fmla="*/ 1069196 w 1443126"/>
              <a:gd name="connsiteY293" fmla="*/ 38111 h 125412"/>
              <a:gd name="connsiteX294" fmla="*/ 1086697 w 1443126"/>
              <a:gd name="connsiteY294" fmla="*/ 41606 h 125412"/>
              <a:gd name="connsiteX295" fmla="*/ 1100532 w 1443126"/>
              <a:gd name="connsiteY295" fmla="*/ 51593 h 125412"/>
              <a:gd name="connsiteX296" fmla="*/ 1086531 w 1443126"/>
              <a:gd name="connsiteY296" fmla="*/ 65742 h 125412"/>
              <a:gd name="connsiteX297" fmla="*/ 1078949 w 1443126"/>
              <a:gd name="connsiteY297" fmla="*/ 60415 h 125412"/>
              <a:gd name="connsiteX298" fmla="*/ 1069201 w 1443126"/>
              <a:gd name="connsiteY298" fmla="*/ 58584 h 125412"/>
              <a:gd name="connsiteX299" fmla="*/ 1058453 w 1443126"/>
              <a:gd name="connsiteY299" fmla="*/ 61328 h 125412"/>
              <a:gd name="connsiteX300" fmla="*/ 1050953 w 1443126"/>
              <a:gd name="connsiteY300" fmla="*/ 68818 h 125412"/>
              <a:gd name="connsiteX301" fmla="*/ 1048205 w 1443126"/>
              <a:gd name="connsiteY301" fmla="*/ 80056 h 125412"/>
              <a:gd name="connsiteX302" fmla="*/ 1050953 w 1443126"/>
              <a:gd name="connsiteY302" fmla="*/ 91289 h 125412"/>
              <a:gd name="connsiteX303" fmla="*/ 1058453 w 1443126"/>
              <a:gd name="connsiteY303" fmla="*/ 98945 h 125412"/>
              <a:gd name="connsiteX304" fmla="*/ 1069201 w 1443126"/>
              <a:gd name="connsiteY304" fmla="*/ 101689 h 125412"/>
              <a:gd name="connsiteX305" fmla="*/ 1079116 w 1443126"/>
              <a:gd name="connsiteY305" fmla="*/ 99772 h 125412"/>
              <a:gd name="connsiteX306" fmla="*/ 1079122 w 1443126"/>
              <a:gd name="connsiteY306" fmla="*/ 99778 h 125412"/>
              <a:gd name="connsiteX307" fmla="*/ 1086703 w 1443126"/>
              <a:gd name="connsiteY307" fmla="*/ 94204 h 125412"/>
              <a:gd name="connsiteX308" fmla="*/ 1100871 w 1443126"/>
              <a:gd name="connsiteY308" fmla="*/ 108353 h 125412"/>
              <a:gd name="connsiteX309" fmla="*/ 1086703 w 1443126"/>
              <a:gd name="connsiteY309" fmla="*/ 118506 h 125412"/>
              <a:gd name="connsiteX310" fmla="*/ 1069201 w 1443126"/>
              <a:gd name="connsiteY310" fmla="*/ 122002 h 125412"/>
              <a:gd name="connsiteX311" fmla="*/ 1047033 w 1443126"/>
              <a:gd name="connsiteY311" fmla="*/ 116509 h 125412"/>
              <a:gd name="connsiteX312" fmla="*/ 1031531 w 1443126"/>
              <a:gd name="connsiteY312" fmla="*/ 101528 h 125412"/>
              <a:gd name="connsiteX313" fmla="*/ 1025864 w 1443126"/>
              <a:gd name="connsiteY313" fmla="*/ 80223 h 125412"/>
              <a:gd name="connsiteX314" fmla="*/ 1031531 w 1443126"/>
              <a:gd name="connsiteY314" fmla="*/ 58751 h 125412"/>
              <a:gd name="connsiteX315" fmla="*/ 1047113 w 1443126"/>
              <a:gd name="connsiteY315" fmla="*/ 43690 h 125412"/>
              <a:gd name="connsiteX316" fmla="*/ 1069196 w 1443126"/>
              <a:gd name="connsiteY316" fmla="*/ 38111 h 125412"/>
              <a:gd name="connsiteX317" fmla="*/ 743665 w 1443126"/>
              <a:gd name="connsiteY317" fmla="*/ 38111 h 125412"/>
              <a:gd name="connsiteX318" fmla="*/ 764248 w 1443126"/>
              <a:gd name="connsiteY318" fmla="*/ 43351 h 125412"/>
              <a:gd name="connsiteX319" fmla="*/ 764242 w 1443126"/>
              <a:gd name="connsiteY319" fmla="*/ 43357 h 125412"/>
              <a:gd name="connsiteX320" fmla="*/ 778243 w 1443126"/>
              <a:gd name="connsiteY320" fmla="*/ 57672 h 125412"/>
              <a:gd name="connsiteX321" fmla="*/ 783324 w 1443126"/>
              <a:gd name="connsiteY321" fmla="*/ 78225 h 125412"/>
              <a:gd name="connsiteX322" fmla="*/ 783077 w 1443126"/>
              <a:gd name="connsiteY322" fmla="*/ 82639 h 125412"/>
              <a:gd name="connsiteX323" fmla="*/ 782163 w 1443126"/>
              <a:gd name="connsiteY323" fmla="*/ 87713 h 125412"/>
              <a:gd name="connsiteX324" fmla="*/ 723376 w 1443126"/>
              <a:gd name="connsiteY324" fmla="*/ 87856 h 125412"/>
              <a:gd name="connsiteX325" fmla="*/ 725078 w 1443126"/>
              <a:gd name="connsiteY325" fmla="*/ 92454 h 125412"/>
              <a:gd name="connsiteX326" fmla="*/ 732992 w 1443126"/>
              <a:gd name="connsiteY326" fmla="*/ 100776 h 125412"/>
              <a:gd name="connsiteX327" fmla="*/ 744993 w 1443126"/>
              <a:gd name="connsiteY327" fmla="*/ 103692 h 125412"/>
              <a:gd name="connsiteX328" fmla="*/ 756161 w 1443126"/>
              <a:gd name="connsiteY328" fmla="*/ 101609 h 125412"/>
              <a:gd name="connsiteX329" fmla="*/ 764828 w 1443126"/>
              <a:gd name="connsiteY329" fmla="*/ 95364 h 125412"/>
              <a:gd name="connsiteX330" fmla="*/ 777663 w 1443126"/>
              <a:gd name="connsiteY330" fmla="*/ 108180 h 125412"/>
              <a:gd name="connsiteX331" fmla="*/ 763414 w 1443126"/>
              <a:gd name="connsiteY331" fmla="*/ 118500 h 125412"/>
              <a:gd name="connsiteX332" fmla="*/ 745160 w 1443126"/>
              <a:gd name="connsiteY332" fmla="*/ 121996 h 125412"/>
              <a:gd name="connsiteX333" fmla="*/ 722664 w 1443126"/>
              <a:gd name="connsiteY333" fmla="*/ 116589 h 125412"/>
              <a:gd name="connsiteX334" fmla="*/ 707082 w 1443126"/>
              <a:gd name="connsiteY334" fmla="*/ 101695 h 125412"/>
              <a:gd name="connsiteX335" fmla="*/ 701334 w 1443126"/>
              <a:gd name="connsiteY335" fmla="*/ 80056 h 125412"/>
              <a:gd name="connsiteX336" fmla="*/ 706915 w 1443126"/>
              <a:gd name="connsiteY336" fmla="*/ 58670 h 125412"/>
              <a:gd name="connsiteX337" fmla="*/ 722163 w 1443126"/>
              <a:gd name="connsiteY337" fmla="*/ 43690 h 125412"/>
              <a:gd name="connsiteX338" fmla="*/ 743665 w 1443126"/>
              <a:gd name="connsiteY338" fmla="*/ 38111 h 125412"/>
              <a:gd name="connsiteX339" fmla="*/ 1147369 w 1443126"/>
              <a:gd name="connsiteY339" fmla="*/ 38106 h 125412"/>
              <a:gd name="connsiteX340" fmla="*/ 1169451 w 1443126"/>
              <a:gd name="connsiteY340" fmla="*/ 43685 h 125412"/>
              <a:gd name="connsiteX341" fmla="*/ 1169446 w 1443126"/>
              <a:gd name="connsiteY341" fmla="*/ 43685 h 125412"/>
              <a:gd name="connsiteX342" fmla="*/ 1184861 w 1443126"/>
              <a:gd name="connsiteY342" fmla="*/ 58665 h 125412"/>
              <a:gd name="connsiteX343" fmla="*/ 1190528 w 1443126"/>
              <a:gd name="connsiteY343" fmla="*/ 79885 h 125412"/>
              <a:gd name="connsiteX344" fmla="*/ 1184861 w 1443126"/>
              <a:gd name="connsiteY344" fmla="*/ 101271 h 125412"/>
              <a:gd name="connsiteX345" fmla="*/ 1169446 w 1443126"/>
              <a:gd name="connsiteY345" fmla="*/ 116412 h 125412"/>
              <a:gd name="connsiteX346" fmla="*/ 1147530 w 1443126"/>
              <a:gd name="connsiteY346" fmla="*/ 121991 h 125412"/>
              <a:gd name="connsiteX347" fmla="*/ 1125614 w 1443126"/>
              <a:gd name="connsiteY347" fmla="*/ 116412 h 125412"/>
              <a:gd name="connsiteX348" fmla="*/ 1110113 w 1443126"/>
              <a:gd name="connsiteY348" fmla="*/ 101271 h 125412"/>
              <a:gd name="connsiteX349" fmla="*/ 1104365 w 1443126"/>
              <a:gd name="connsiteY349" fmla="*/ 79885 h 125412"/>
              <a:gd name="connsiteX350" fmla="*/ 1110032 w 1443126"/>
              <a:gd name="connsiteY350" fmla="*/ 58665 h 125412"/>
              <a:gd name="connsiteX351" fmla="*/ 1125534 w 1443126"/>
              <a:gd name="connsiteY351" fmla="*/ 43685 h 125412"/>
              <a:gd name="connsiteX352" fmla="*/ 1147369 w 1443126"/>
              <a:gd name="connsiteY352" fmla="*/ 38106 h 125412"/>
              <a:gd name="connsiteX353" fmla="*/ 601670 w 1443126"/>
              <a:gd name="connsiteY353" fmla="*/ 38106 h 125412"/>
              <a:gd name="connsiteX354" fmla="*/ 619919 w 1443126"/>
              <a:gd name="connsiteY354" fmla="*/ 42767 h 125412"/>
              <a:gd name="connsiteX355" fmla="*/ 628328 w 1443126"/>
              <a:gd name="connsiteY355" fmla="*/ 50521 h 125412"/>
              <a:gd name="connsiteX356" fmla="*/ 636667 w 1443126"/>
              <a:gd name="connsiteY356" fmla="*/ 42767 h 125412"/>
              <a:gd name="connsiteX357" fmla="*/ 655002 w 1443126"/>
              <a:gd name="connsiteY357" fmla="*/ 38106 h 125412"/>
              <a:gd name="connsiteX358" fmla="*/ 674085 w 1443126"/>
              <a:gd name="connsiteY358" fmla="*/ 42686 h 125412"/>
              <a:gd name="connsiteX359" fmla="*/ 674096 w 1443126"/>
              <a:gd name="connsiteY359" fmla="*/ 42686 h 125412"/>
              <a:gd name="connsiteX360" fmla="*/ 686678 w 1443126"/>
              <a:gd name="connsiteY360" fmla="*/ 55250 h 125412"/>
              <a:gd name="connsiteX361" fmla="*/ 691178 w 1443126"/>
              <a:gd name="connsiteY361" fmla="*/ 73726 h 125412"/>
              <a:gd name="connsiteX362" fmla="*/ 691178 w 1443126"/>
              <a:gd name="connsiteY362" fmla="*/ 120326 h 125412"/>
              <a:gd name="connsiteX363" fmla="*/ 669176 w 1443126"/>
              <a:gd name="connsiteY363" fmla="*/ 120326 h 125412"/>
              <a:gd name="connsiteX364" fmla="*/ 669176 w 1443126"/>
              <a:gd name="connsiteY364" fmla="*/ 75391 h 125412"/>
              <a:gd name="connsiteX365" fmla="*/ 665342 w 1443126"/>
              <a:gd name="connsiteY365" fmla="*/ 62741 h 125412"/>
              <a:gd name="connsiteX366" fmla="*/ 654175 w 1443126"/>
              <a:gd name="connsiteY366" fmla="*/ 58246 h 125412"/>
              <a:gd name="connsiteX367" fmla="*/ 643174 w 1443126"/>
              <a:gd name="connsiteY367" fmla="*/ 62660 h 125412"/>
              <a:gd name="connsiteX368" fmla="*/ 639340 w 1443126"/>
              <a:gd name="connsiteY368" fmla="*/ 75391 h 125412"/>
              <a:gd name="connsiteX369" fmla="*/ 639340 w 1443126"/>
              <a:gd name="connsiteY369" fmla="*/ 120326 h 125412"/>
              <a:gd name="connsiteX370" fmla="*/ 617338 w 1443126"/>
              <a:gd name="connsiteY370" fmla="*/ 120326 h 125412"/>
              <a:gd name="connsiteX371" fmla="*/ 617338 w 1443126"/>
              <a:gd name="connsiteY371" fmla="*/ 75391 h 125412"/>
              <a:gd name="connsiteX372" fmla="*/ 613504 w 1443126"/>
              <a:gd name="connsiteY372" fmla="*/ 62660 h 125412"/>
              <a:gd name="connsiteX373" fmla="*/ 602337 w 1443126"/>
              <a:gd name="connsiteY373" fmla="*/ 58246 h 125412"/>
              <a:gd name="connsiteX374" fmla="*/ 591255 w 1443126"/>
              <a:gd name="connsiteY374" fmla="*/ 62660 h 125412"/>
              <a:gd name="connsiteX375" fmla="*/ 587335 w 1443126"/>
              <a:gd name="connsiteY375" fmla="*/ 75391 h 125412"/>
              <a:gd name="connsiteX376" fmla="*/ 587335 w 1443126"/>
              <a:gd name="connsiteY376" fmla="*/ 120326 h 125412"/>
              <a:gd name="connsiteX377" fmla="*/ 565500 w 1443126"/>
              <a:gd name="connsiteY377" fmla="*/ 120326 h 125412"/>
              <a:gd name="connsiteX378" fmla="*/ 565500 w 1443126"/>
              <a:gd name="connsiteY378" fmla="*/ 73726 h 125412"/>
              <a:gd name="connsiteX379" fmla="*/ 570000 w 1443126"/>
              <a:gd name="connsiteY379" fmla="*/ 55250 h 125412"/>
              <a:gd name="connsiteX380" fmla="*/ 582668 w 1443126"/>
              <a:gd name="connsiteY380" fmla="*/ 42686 h 125412"/>
              <a:gd name="connsiteX381" fmla="*/ 601670 w 1443126"/>
              <a:gd name="connsiteY381" fmla="*/ 38106 h 125412"/>
              <a:gd name="connsiteX382" fmla="*/ 906204 w 1443126"/>
              <a:gd name="connsiteY382" fmla="*/ 1992 h 125412"/>
              <a:gd name="connsiteX383" fmla="*/ 915118 w 1443126"/>
              <a:gd name="connsiteY383" fmla="*/ 5654 h 125412"/>
              <a:gd name="connsiteX384" fmla="*/ 918538 w 1443126"/>
              <a:gd name="connsiteY384" fmla="*/ 14476 h 125412"/>
              <a:gd name="connsiteX385" fmla="*/ 915118 w 1443126"/>
              <a:gd name="connsiteY385" fmla="*/ 23384 h 125412"/>
              <a:gd name="connsiteX386" fmla="*/ 906204 w 1443126"/>
              <a:gd name="connsiteY386" fmla="*/ 26959 h 125412"/>
              <a:gd name="connsiteX387" fmla="*/ 897369 w 1443126"/>
              <a:gd name="connsiteY387" fmla="*/ 23384 h 125412"/>
              <a:gd name="connsiteX388" fmla="*/ 893869 w 1443126"/>
              <a:gd name="connsiteY388" fmla="*/ 14476 h 125412"/>
              <a:gd name="connsiteX389" fmla="*/ 897369 w 1443126"/>
              <a:gd name="connsiteY389" fmla="*/ 5654 h 125412"/>
              <a:gd name="connsiteX390" fmla="*/ 906204 w 1443126"/>
              <a:gd name="connsiteY390" fmla="*/ 1992 h 125412"/>
              <a:gd name="connsiteX391" fmla="*/ 1438660 w 1443126"/>
              <a:gd name="connsiteY391" fmla="*/ 1218 h 125412"/>
              <a:gd name="connsiteX392" fmla="*/ 1443126 w 1443126"/>
              <a:gd name="connsiteY392" fmla="*/ 1218 h 125412"/>
              <a:gd name="connsiteX393" fmla="*/ 1443126 w 1443126"/>
              <a:gd name="connsiteY393" fmla="*/ 125412 h 125412"/>
              <a:gd name="connsiteX394" fmla="*/ 1438660 w 1443126"/>
              <a:gd name="connsiteY394" fmla="*/ 125412 h 125412"/>
              <a:gd name="connsiteX395" fmla="*/ 855710 w 1443126"/>
              <a:gd name="connsiteY395" fmla="*/ 0 h 125412"/>
              <a:gd name="connsiteX396" fmla="*/ 877546 w 1443126"/>
              <a:gd name="connsiteY396" fmla="*/ 0 h 125412"/>
              <a:gd name="connsiteX397" fmla="*/ 877546 w 1443126"/>
              <a:gd name="connsiteY397" fmla="*/ 120337 h 125412"/>
              <a:gd name="connsiteX398" fmla="*/ 855877 w 1443126"/>
              <a:gd name="connsiteY398" fmla="*/ 120337 h 125412"/>
              <a:gd name="connsiteX399" fmla="*/ 855877 w 1443126"/>
              <a:gd name="connsiteY399" fmla="*/ 112950 h 125412"/>
              <a:gd name="connsiteX400" fmla="*/ 848543 w 1443126"/>
              <a:gd name="connsiteY400" fmla="*/ 118340 h 125412"/>
              <a:gd name="connsiteX401" fmla="*/ 832875 w 1443126"/>
              <a:gd name="connsiteY401" fmla="*/ 122002 h 125412"/>
              <a:gd name="connsiteX402" fmla="*/ 812873 w 1443126"/>
              <a:gd name="connsiteY402" fmla="*/ 116509 h 125412"/>
              <a:gd name="connsiteX403" fmla="*/ 798958 w 1443126"/>
              <a:gd name="connsiteY403" fmla="*/ 101528 h 125412"/>
              <a:gd name="connsiteX404" fmla="*/ 793877 w 1443126"/>
              <a:gd name="connsiteY404" fmla="*/ 80223 h 125412"/>
              <a:gd name="connsiteX405" fmla="*/ 798958 w 1443126"/>
              <a:gd name="connsiteY405" fmla="*/ 58751 h 125412"/>
              <a:gd name="connsiteX406" fmla="*/ 812793 w 1443126"/>
              <a:gd name="connsiteY406" fmla="*/ 43770 h 125412"/>
              <a:gd name="connsiteX407" fmla="*/ 832875 w 1443126"/>
              <a:gd name="connsiteY407" fmla="*/ 38278 h 125412"/>
              <a:gd name="connsiteX408" fmla="*/ 848457 w 1443126"/>
              <a:gd name="connsiteY408" fmla="*/ 41773 h 125412"/>
              <a:gd name="connsiteX409" fmla="*/ 855705 w 1443126"/>
              <a:gd name="connsiteY409" fmla="*/ 46950 h 125412"/>
              <a:gd name="connsiteX410" fmla="*/ 855710 w 1443126"/>
              <a:gd name="connsiteY410" fmla="*/ 46950 h 125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1443126" h="12541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1438660" y="1218"/>
                </a:moveTo>
                <a:lnTo>
                  <a:pt x="1443126" y="1218"/>
                </a:lnTo>
                <a:lnTo>
                  <a:pt x="1443126" y="125412"/>
                </a:lnTo>
                <a:lnTo>
                  <a:pt x="1438660" y="125412"/>
                </a:ln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solidFill>
            <a:schemeClr val="tx1"/>
          </a:solidFill>
        </p:spPr>
        <p:txBody>
          <a:bodyPr wrap="square">
            <a:noAutofit/>
          </a:bodyPr>
          <a:lstStyle>
            <a:lvl1pPr>
              <a:defRPr sz="100">
                <a:noFill/>
              </a:defRPr>
            </a:lvl1pPr>
          </a:lstStyle>
          <a:p>
            <a:pPr lvl="0"/>
            <a:endParaRPr lang="en-US"/>
          </a:p>
        </p:txBody>
      </p:sp>
    </p:spTree>
    <p:extLst>
      <p:ext uri="{BB962C8B-B14F-4D97-AF65-F5344CB8AC3E}">
        <p14:creationId xmlns:p14="http://schemas.microsoft.com/office/powerpoint/2010/main" val="320769379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p:cSld name="Agenda-1">
    <p:spTree>
      <p:nvGrpSpPr>
        <p:cNvPr id="1" name=""/>
        <p:cNvGrpSpPr/>
        <p:nvPr/>
      </p:nvGrpSpPr>
      <p:grpSpPr>
        <a:xfrm>
          <a:off x="0" y="0"/>
          <a:ext cx="0" cy="0"/>
          <a:chOff x="0" y="0"/>
          <a:chExt cx="0" cy="0"/>
        </a:xfrm>
      </p:grpSpPr>
      <p:pic>
        <p:nvPicPr>
          <p:cNvPr id="37" name="Picture 36" descr="A blue and green planet&#10;&#10;AI-generated content may be incorrect.">
            <a:extLst>
              <a:ext uri="{FF2B5EF4-FFF2-40B4-BE49-F238E27FC236}">
                <a16:creationId xmlns:a16="http://schemas.microsoft.com/office/drawing/2014/main" id="{01C126B5-3EC2-07F0-122B-1AFE22CEBDB8}"/>
              </a:ext>
            </a:extLst>
          </p:cNvPr>
          <p:cNvPicPr>
            <a:picLocks noChangeAspect="1"/>
          </p:cNvPicPr>
          <p:nvPr/>
        </p:nvPicPr>
        <p:blipFill>
          <a:blip r:embed="rId2"/>
          <a:srcRect l="16796" b="19950"/>
          <a:stretch>
            <a:fillRect/>
          </a:stretch>
        </p:blipFill>
        <p:spPr>
          <a:xfrm rot="10800000" flipH="1" flipV="1">
            <a:off x="0" y="1445400"/>
            <a:ext cx="6192592" cy="5412600"/>
          </a:xfrm>
          <a:prstGeom prst="rect">
            <a:avLst/>
          </a:prstGeom>
        </p:spPr>
      </p:pic>
      <p:sp>
        <p:nvSpPr>
          <p:cNvPr id="2" name="Title 1">
            <a:extLst>
              <a:ext uri="{FF2B5EF4-FFF2-40B4-BE49-F238E27FC236}">
                <a16:creationId xmlns:a16="http://schemas.microsoft.com/office/drawing/2014/main" id="{7A24760A-EC93-9EBA-DF64-8A972E41602E}"/>
              </a:ext>
            </a:extLst>
          </p:cNvPr>
          <p:cNvSpPr>
            <a:spLocks noGrp="1"/>
          </p:cNvSpPr>
          <p:nvPr>
            <p:ph type="title"/>
          </p:nvPr>
        </p:nvSpPr>
        <p:spPr/>
        <p:txBody>
          <a:bodyPr/>
          <a:lstStyle/>
          <a:p>
            <a:r>
              <a:rPr lang="en-GB"/>
              <a:t>Click to edit Master title style</a:t>
            </a:r>
            <a:endParaRPr lang="en-US"/>
          </a:p>
        </p:txBody>
      </p:sp>
      <p:sp>
        <p:nvSpPr>
          <p:cNvPr id="3" name="Footer Placeholder 2">
            <a:extLst>
              <a:ext uri="{FF2B5EF4-FFF2-40B4-BE49-F238E27FC236}">
                <a16:creationId xmlns:a16="http://schemas.microsoft.com/office/drawing/2014/main" id="{59CD38DE-04EC-0153-BEE2-EA37A1DCFD72}"/>
              </a:ext>
            </a:extLst>
          </p:cNvPr>
          <p:cNvSpPr>
            <a:spLocks noGrp="1"/>
          </p:cNvSpPr>
          <p:nvPr>
            <p:ph type="ftr" sz="quarter" idx="10"/>
          </p:nvPr>
        </p:nvSpPr>
        <p:spPr/>
        <p:txBody>
          <a:bodyPr/>
          <a:lstStyle/>
          <a:p>
            <a:endParaRPr lang="en-US"/>
          </a:p>
        </p:txBody>
      </p:sp>
      <p:sp>
        <p:nvSpPr>
          <p:cNvPr id="4" name="Slide Number Placeholder 3">
            <a:extLst>
              <a:ext uri="{FF2B5EF4-FFF2-40B4-BE49-F238E27FC236}">
                <a16:creationId xmlns:a16="http://schemas.microsoft.com/office/drawing/2014/main" id="{A757A3DE-24AB-AC75-1790-D53081ABE8C2}"/>
              </a:ext>
            </a:extLst>
          </p:cNvPr>
          <p:cNvSpPr>
            <a:spLocks noGrp="1"/>
          </p:cNvSpPr>
          <p:nvPr>
            <p:ph type="sldNum" sz="quarter" idx="11"/>
          </p:nvPr>
        </p:nvSpPr>
        <p:spPr/>
        <p:txBody>
          <a:bodyPr/>
          <a:lstStyle/>
          <a:p>
            <a:fld id="{1E4E4A48-B3C9-B942-90EF-ECA811FD1626}" type="slidenum">
              <a:rPr lang="en-US" smtClean="0"/>
              <a:pPr/>
              <a:t>‹Nº›</a:t>
            </a:fld>
            <a:endParaRPr lang="en-US"/>
          </a:p>
        </p:txBody>
      </p:sp>
      <p:sp>
        <p:nvSpPr>
          <p:cNvPr id="5" name="Text Placeholder 7">
            <a:extLst>
              <a:ext uri="{FF2B5EF4-FFF2-40B4-BE49-F238E27FC236}">
                <a16:creationId xmlns:a16="http://schemas.microsoft.com/office/drawing/2014/main" id="{83532364-39D8-BACC-8177-C3DCBDCA1E67}"/>
              </a:ext>
            </a:extLst>
          </p:cNvPr>
          <p:cNvSpPr>
            <a:spLocks noGrp="1"/>
          </p:cNvSpPr>
          <p:nvPr>
            <p:ph type="body" sz="quarter" idx="12" hasCustomPrompt="1"/>
          </p:nvPr>
        </p:nvSpPr>
        <p:spPr>
          <a:xfrm>
            <a:off x="383831" y="1294043"/>
            <a:ext cx="753942" cy="649782"/>
          </a:xfrm>
        </p:spPr>
        <p:txBody>
          <a:bodyPr/>
          <a:lstStyle>
            <a:lvl1pPr marL="0" indent="0" algn="l">
              <a:buNone/>
              <a:defRPr sz="3600" b="0" i="0">
                <a:solidFill>
                  <a:schemeClr val="tx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6" name="Text Placeholder 9">
            <a:extLst>
              <a:ext uri="{FF2B5EF4-FFF2-40B4-BE49-F238E27FC236}">
                <a16:creationId xmlns:a16="http://schemas.microsoft.com/office/drawing/2014/main" id="{24E9AD9F-B8B3-2106-7623-FDAD15FCC029}"/>
              </a:ext>
            </a:extLst>
          </p:cNvPr>
          <p:cNvSpPr>
            <a:spLocks noGrp="1"/>
          </p:cNvSpPr>
          <p:nvPr>
            <p:ph type="body" sz="quarter" idx="13" hasCustomPrompt="1"/>
          </p:nvPr>
        </p:nvSpPr>
        <p:spPr>
          <a:xfrm>
            <a:off x="1325910" y="1434461"/>
            <a:ext cx="3312000" cy="165190"/>
          </a:xfrm>
        </p:spPr>
        <p:txBody>
          <a:bodyPr/>
          <a:lstStyle>
            <a:lvl1pPr marL="0" indent="0">
              <a:lnSpc>
                <a:spcPct val="90000"/>
              </a:lnSpc>
              <a:spcBef>
                <a:spcPts val="0"/>
              </a:spcBef>
              <a:spcAft>
                <a:spcPts val="0"/>
              </a:spcAft>
              <a:buNone/>
              <a:defRPr sz="1400" b="0"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title</a:t>
            </a:r>
            <a:endParaRPr lang="en-US"/>
          </a:p>
        </p:txBody>
      </p:sp>
      <p:sp>
        <p:nvSpPr>
          <p:cNvPr id="7" name="Text Placeholder 16">
            <a:extLst>
              <a:ext uri="{FF2B5EF4-FFF2-40B4-BE49-F238E27FC236}">
                <a16:creationId xmlns:a16="http://schemas.microsoft.com/office/drawing/2014/main" id="{CBD00DFE-B850-33BD-0CC2-4772EA92EE7F}"/>
              </a:ext>
            </a:extLst>
          </p:cNvPr>
          <p:cNvSpPr>
            <a:spLocks noGrp="1"/>
          </p:cNvSpPr>
          <p:nvPr>
            <p:ph type="body" sz="quarter" idx="14" hasCustomPrompt="1"/>
          </p:nvPr>
        </p:nvSpPr>
        <p:spPr>
          <a:xfrm>
            <a:off x="1326606" y="1688391"/>
            <a:ext cx="2653801" cy="556045"/>
          </a:xfrm>
        </p:spPr>
        <p:txBody>
          <a:bodyPr/>
          <a:lstStyle>
            <a:lvl1pPr marL="0" indent="0">
              <a:spcBef>
                <a:spcPts val="0"/>
              </a:spcBef>
              <a:buNone/>
              <a:defRPr sz="1000">
                <a:solidFill>
                  <a:schemeClr val="tx1"/>
                </a:solidFill>
                <a:latin typeface="+mn-lt"/>
              </a:defRPr>
            </a:lvl1pPr>
            <a:lvl2pPr marL="360000" indent="0">
              <a:spcBef>
                <a:spcPts val="0"/>
              </a:spcBef>
              <a:buNone/>
              <a:defRPr/>
            </a:lvl2pPr>
            <a:lvl3pPr marL="720000" indent="0">
              <a:spcBef>
                <a:spcPts val="0"/>
              </a:spcBef>
              <a:buNone/>
              <a:defRPr/>
            </a:lvl3pPr>
            <a:lvl4pPr marL="1080000" indent="0">
              <a:spcBef>
                <a:spcPts val="0"/>
              </a:spcBef>
              <a:buNone/>
              <a:defRPr/>
            </a:lvl4pPr>
            <a:lvl5pPr marL="1440000" indent="0">
              <a:spcBef>
                <a:spcPts val="0"/>
              </a:spcBef>
              <a:buNone/>
              <a:defRPr/>
            </a:lvl5pPr>
          </a:lstStyle>
          <a:p>
            <a:r>
              <a:rPr lang="en-US"/>
              <a:t>Click here to add a description here of up to 3 lines that describes the point above or for a presentation.</a:t>
            </a:r>
          </a:p>
        </p:txBody>
      </p:sp>
      <p:sp>
        <p:nvSpPr>
          <p:cNvPr id="8" name="Text Placeholder 9">
            <a:extLst>
              <a:ext uri="{FF2B5EF4-FFF2-40B4-BE49-F238E27FC236}">
                <a16:creationId xmlns:a16="http://schemas.microsoft.com/office/drawing/2014/main" id="{9E9404EE-91E2-54D8-3F3F-B5300974A7D0}"/>
              </a:ext>
            </a:extLst>
          </p:cNvPr>
          <p:cNvSpPr>
            <a:spLocks noGrp="1"/>
          </p:cNvSpPr>
          <p:nvPr>
            <p:ph type="body" sz="quarter" idx="17" hasCustomPrompt="1"/>
          </p:nvPr>
        </p:nvSpPr>
        <p:spPr>
          <a:xfrm>
            <a:off x="4826047" y="1386013"/>
            <a:ext cx="405299" cy="295396"/>
          </a:xfrm>
        </p:spPr>
        <p:txBody>
          <a:bodyPr/>
          <a:lstStyle>
            <a:lvl1pPr marL="0" indent="0" algn="r">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9" name="Text Placeholder 7">
            <a:extLst>
              <a:ext uri="{FF2B5EF4-FFF2-40B4-BE49-F238E27FC236}">
                <a16:creationId xmlns:a16="http://schemas.microsoft.com/office/drawing/2014/main" id="{CB53E890-8798-BF3F-9E1C-356E2D3D699E}"/>
              </a:ext>
            </a:extLst>
          </p:cNvPr>
          <p:cNvSpPr>
            <a:spLocks noGrp="1"/>
          </p:cNvSpPr>
          <p:nvPr>
            <p:ph type="body" sz="quarter" idx="33" hasCustomPrompt="1"/>
          </p:nvPr>
        </p:nvSpPr>
        <p:spPr>
          <a:xfrm>
            <a:off x="6960654" y="1294043"/>
            <a:ext cx="753942" cy="649782"/>
          </a:xfrm>
        </p:spPr>
        <p:txBody>
          <a:bodyPr/>
          <a:lstStyle>
            <a:lvl1pPr marL="0" indent="0" algn="l">
              <a:buNone/>
              <a:defRPr sz="3600" b="0" i="0">
                <a:solidFill>
                  <a:schemeClr val="tx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0" name="Text Placeholder 9">
            <a:extLst>
              <a:ext uri="{FF2B5EF4-FFF2-40B4-BE49-F238E27FC236}">
                <a16:creationId xmlns:a16="http://schemas.microsoft.com/office/drawing/2014/main" id="{749E121F-77EB-73F2-F294-AEC268502D89}"/>
              </a:ext>
            </a:extLst>
          </p:cNvPr>
          <p:cNvSpPr>
            <a:spLocks noGrp="1"/>
          </p:cNvSpPr>
          <p:nvPr>
            <p:ph type="body" sz="quarter" idx="34" hasCustomPrompt="1"/>
          </p:nvPr>
        </p:nvSpPr>
        <p:spPr>
          <a:xfrm>
            <a:off x="7902733" y="1434461"/>
            <a:ext cx="3312000" cy="165190"/>
          </a:xfrm>
        </p:spPr>
        <p:txBody>
          <a:bodyPr/>
          <a:lstStyle>
            <a:lvl1pPr marL="0" indent="0">
              <a:lnSpc>
                <a:spcPct val="90000"/>
              </a:lnSpc>
              <a:spcBef>
                <a:spcPts val="0"/>
              </a:spcBef>
              <a:spcAft>
                <a:spcPts val="0"/>
              </a:spcAft>
              <a:buNone/>
              <a:defRPr sz="1400" b="0"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title</a:t>
            </a:r>
            <a:endParaRPr lang="en-US"/>
          </a:p>
        </p:txBody>
      </p:sp>
      <p:sp>
        <p:nvSpPr>
          <p:cNvPr id="11" name="Text Placeholder 16">
            <a:extLst>
              <a:ext uri="{FF2B5EF4-FFF2-40B4-BE49-F238E27FC236}">
                <a16:creationId xmlns:a16="http://schemas.microsoft.com/office/drawing/2014/main" id="{AEFD9214-F00A-775A-A4CA-0EE424DC1EDE}"/>
              </a:ext>
            </a:extLst>
          </p:cNvPr>
          <p:cNvSpPr>
            <a:spLocks noGrp="1"/>
          </p:cNvSpPr>
          <p:nvPr>
            <p:ph type="body" sz="quarter" idx="35" hasCustomPrompt="1"/>
          </p:nvPr>
        </p:nvSpPr>
        <p:spPr>
          <a:xfrm>
            <a:off x="7903428" y="1688391"/>
            <a:ext cx="2653200" cy="556045"/>
          </a:xfrm>
        </p:spPr>
        <p:txBody>
          <a:bodyPr/>
          <a:lstStyle>
            <a:lvl1pPr marL="0" indent="0">
              <a:spcBef>
                <a:spcPts val="0"/>
              </a:spcBef>
              <a:buNone/>
              <a:defRPr sz="1000">
                <a:solidFill>
                  <a:schemeClr val="tx1"/>
                </a:solidFill>
                <a:latin typeface="+mn-lt"/>
              </a:defRPr>
            </a:lvl1pPr>
            <a:lvl2pPr marL="360000" indent="0">
              <a:spcBef>
                <a:spcPts val="0"/>
              </a:spcBef>
              <a:buNone/>
              <a:defRPr/>
            </a:lvl2pPr>
            <a:lvl3pPr marL="720000" indent="0">
              <a:spcBef>
                <a:spcPts val="0"/>
              </a:spcBef>
              <a:buNone/>
              <a:defRPr/>
            </a:lvl3pPr>
            <a:lvl4pPr marL="1080000" indent="0">
              <a:spcBef>
                <a:spcPts val="0"/>
              </a:spcBef>
              <a:buNone/>
              <a:defRPr/>
            </a:lvl4pPr>
            <a:lvl5pPr marL="1440000" indent="0">
              <a:spcBef>
                <a:spcPts val="0"/>
              </a:spcBef>
              <a:buNone/>
              <a:defRPr/>
            </a:lvl5pPr>
          </a:lstStyle>
          <a:p>
            <a:r>
              <a:rPr lang="en-US"/>
              <a:t>Click here to add a description here of up to 3 lines that describes the point above or for a presentation.</a:t>
            </a:r>
          </a:p>
        </p:txBody>
      </p:sp>
      <p:sp>
        <p:nvSpPr>
          <p:cNvPr id="12" name="Text Placeholder 9">
            <a:extLst>
              <a:ext uri="{FF2B5EF4-FFF2-40B4-BE49-F238E27FC236}">
                <a16:creationId xmlns:a16="http://schemas.microsoft.com/office/drawing/2014/main" id="{001980BC-6589-7064-A422-E54970AD87B9}"/>
              </a:ext>
            </a:extLst>
          </p:cNvPr>
          <p:cNvSpPr>
            <a:spLocks noGrp="1"/>
          </p:cNvSpPr>
          <p:nvPr>
            <p:ph type="body" sz="quarter" idx="37" hasCustomPrompt="1"/>
          </p:nvPr>
        </p:nvSpPr>
        <p:spPr>
          <a:xfrm>
            <a:off x="11402870" y="1386013"/>
            <a:ext cx="405299" cy="295396"/>
          </a:xfrm>
        </p:spPr>
        <p:txBody>
          <a:bodyPr/>
          <a:lstStyle>
            <a:lvl1pPr marL="0" indent="0" algn="r">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13" name="Text Placeholder 7">
            <a:extLst>
              <a:ext uri="{FF2B5EF4-FFF2-40B4-BE49-F238E27FC236}">
                <a16:creationId xmlns:a16="http://schemas.microsoft.com/office/drawing/2014/main" id="{B02F96FF-8748-BD1C-8D9D-E6FE00D4FEC4}"/>
              </a:ext>
            </a:extLst>
          </p:cNvPr>
          <p:cNvSpPr>
            <a:spLocks noGrp="1"/>
          </p:cNvSpPr>
          <p:nvPr>
            <p:ph type="body" sz="quarter" idx="41" hasCustomPrompt="1"/>
          </p:nvPr>
        </p:nvSpPr>
        <p:spPr>
          <a:xfrm>
            <a:off x="383831" y="2529800"/>
            <a:ext cx="753942" cy="649782"/>
          </a:xfrm>
        </p:spPr>
        <p:txBody>
          <a:bodyPr/>
          <a:lstStyle>
            <a:lvl1pPr marL="0" indent="0" algn="l">
              <a:buNone/>
              <a:defRPr sz="3600" b="0" i="0">
                <a:solidFill>
                  <a:schemeClr val="tx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4" name="Text Placeholder 9">
            <a:extLst>
              <a:ext uri="{FF2B5EF4-FFF2-40B4-BE49-F238E27FC236}">
                <a16:creationId xmlns:a16="http://schemas.microsoft.com/office/drawing/2014/main" id="{FD2F481A-9763-797C-70FA-DB542D7EE35F}"/>
              </a:ext>
            </a:extLst>
          </p:cNvPr>
          <p:cNvSpPr>
            <a:spLocks noGrp="1"/>
          </p:cNvSpPr>
          <p:nvPr>
            <p:ph type="body" sz="quarter" idx="42" hasCustomPrompt="1"/>
          </p:nvPr>
        </p:nvSpPr>
        <p:spPr>
          <a:xfrm>
            <a:off x="1325910" y="2670218"/>
            <a:ext cx="3312000" cy="165190"/>
          </a:xfrm>
        </p:spPr>
        <p:txBody>
          <a:bodyPr/>
          <a:lstStyle>
            <a:lvl1pPr marL="0" indent="0">
              <a:lnSpc>
                <a:spcPct val="90000"/>
              </a:lnSpc>
              <a:spcBef>
                <a:spcPts val="0"/>
              </a:spcBef>
              <a:spcAft>
                <a:spcPts val="0"/>
              </a:spcAft>
              <a:buNone/>
              <a:defRPr sz="1400" b="0"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title</a:t>
            </a:r>
            <a:endParaRPr lang="en-US"/>
          </a:p>
        </p:txBody>
      </p:sp>
      <p:sp>
        <p:nvSpPr>
          <p:cNvPr id="15" name="Text Placeholder 16">
            <a:extLst>
              <a:ext uri="{FF2B5EF4-FFF2-40B4-BE49-F238E27FC236}">
                <a16:creationId xmlns:a16="http://schemas.microsoft.com/office/drawing/2014/main" id="{D3EF956D-756F-E8AA-C5BB-943CBC6CDC7F}"/>
              </a:ext>
            </a:extLst>
          </p:cNvPr>
          <p:cNvSpPr>
            <a:spLocks noGrp="1"/>
          </p:cNvSpPr>
          <p:nvPr>
            <p:ph type="body" sz="quarter" idx="43" hasCustomPrompt="1"/>
          </p:nvPr>
        </p:nvSpPr>
        <p:spPr>
          <a:xfrm>
            <a:off x="1326606" y="2924148"/>
            <a:ext cx="2653801" cy="556045"/>
          </a:xfrm>
        </p:spPr>
        <p:txBody>
          <a:bodyPr/>
          <a:lstStyle>
            <a:lvl1pPr marL="0" indent="0">
              <a:spcBef>
                <a:spcPts val="0"/>
              </a:spcBef>
              <a:buNone/>
              <a:defRPr sz="1000">
                <a:solidFill>
                  <a:schemeClr val="tx1"/>
                </a:solidFill>
                <a:latin typeface="+mn-lt"/>
              </a:defRPr>
            </a:lvl1pPr>
            <a:lvl2pPr marL="360000" indent="0">
              <a:spcBef>
                <a:spcPts val="0"/>
              </a:spcBef>
              <a:buNone/>
              <a:defRPr/>
            </a:lvl2pPr>
            <a:lvl3pPr marL="720000" indent="0">
              <a:spcBef>
                <a:spcPts val="0"/>
              </a:spcBef>
              <a:buNone/>
              <a:defRPr/>
            </a:lvl3pPr>
            <a:lvl4pPr marL="1080000" indent="0">
              <a:spcBef>
                <a:spcPts val="0"/>
              </a:spcBef>
              <a:buNone/>
              <a:defRPr/>
            </a:lvl4pPr>
            <a:lvl5pPr marL="1440000" indent="0">
              <a:spcBef>
                <a:spcPts val="0"/>
              </a:spcBef>
              <a:buNone/>
              <a:defRPr/>
            </a:lvl5pPr>
          </a:lstStyle>
          <a:p>
            <a:r>
              <a:rPr lang="en-US"/>
              <a:t>Click here to add a description here of up to 3 lines that describes the point above or for a presentation.</a:t>
            </a:r>
          </a:p>
        </p:txBody>
      </p:sp>
      <p:sp>
        <p:nvSpPr>
          <p:cNvPr id="16" name="Text Placeholder 9">
            <a:extLst>
              <a:ext uri="{FF2B5EF4-FFF2-40B4-BE49-F238E27FC236}">
                <a16:creationId xmlns:a16="http://schemas.microsoft.com/office/drawing/2014/main" id="{E2307D69-98CB-76D0-828D-C3B2754B54F0}"/>
              </a:ext>
            </a:extLst>
          </p:cNvPr>
          <p:cNvSpPr>
            <a:spLocks noGrp="1"/>
          </p:cNvSpPr>
          <p:nvPr>
            <p:ph type="body" sz="quarter" idx="45" hasCustomPrompt="1"/>
          </p:nvPr>
        </p:nvSpPr>
        <p:spPr>
          <a:xfrm>
            <a:off x="4826047" y="2621770"/>
            <a:ext cx="405299" cy="295396"/>
          </a:xfrm>
        </p:spPr>
        <p:txBody>
          <a:bodyPr/>
          <a:lstStyle>
            <a:lvl1pPr marL="0" indent="0" algn="r">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17" name="Text Placeholder 7">
            <a:extLst>
              <a:ext uri="{FF2B5EF4-FFF2-40B4-BE49-F238E27FC236}">
                <a16:creationId xmlns:a16="http://schemas.microsoft.com/office/drawing/2014/main" id="{88C881FE-3387-07F6-CFA6-54D5DA18E636}"/>
              </a:ext>
            </a:extLst>
          </p:cNvPr>
          <p:cNvSpPr>
            <a:spLocks noGrp="1"/>
          </p:cNvSpPr>
          <p:nvPr>
            <p:ph type="body" sz="quarter" idx="46" hasCustomPrompt="1"/>
          </p:nvPr>
        </p:nvSpPr>
        <p:spPr>
          <a:xfrm>
            <a:off x="6960654" y="2529800"/>
            <a:ext cx="753942" cy="649782"/>
          </a:xfrm>
        </p:spPr>
        <p:txBody>
          <a:bodyPr/>
          <a:lstStyle>
            <a:lvl1pPr marL="0" indent="0" algn="l">
              <a:buNone/>
              <a:defRPr sz="3600" b="0" i="0">
                <a:solidFill>
                  <a:schemeClr val="tx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18" name="Text Placeholder 9">
            <a:extLst>
              <a:ext uri="{FF2B5EF4-FFF2-40B4-BE49-F238E27FC236}">
                <a16:creationId xmlns:a16="http://schemas.microsoft.com/office/drawing/2014/main" id="{2E611B6A-A153-567A-357B-AF7B29F1DBF0}"/>
              </a:ext>
            </a:extLst>
          </p:cNvPr>
          <p:cNvSpPr>
            <a:spLocks noGrp="1"/>
          </p:cNvSpPr>
          <p:nvPr>
            <p:ph type="body" sz="quarter" idx="47" hasCustomPrompt="1"/>
          </p:nvPr>
        </p:nvSpPr>
        <p:spPr>
          <a:xfrm>
            <a:off x="7902733" y="2670218"/>
            <a:ext cx="3312000" cy="165190"/>
          </a:xfrm>
        </p:spPr>
        <p:txBody>
          <a:bodyPr/>
          <a:lstStyle>
            <a:lvl1pPr marL="0" indent="0">
              <a:lnSpc>
                <a:spcPct val="90000"/>
              </a:lnSpc>
              <a:spcBef>
                <a:spcPts val="0"/>
              </a:spcBef>
              <a:spcAft>
                <a:spcPts val="0"/>
              </a:spcAft>
              <a:buNone/>
              <a:defRPr sz="1400" b="0"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title</a:t>
            </a:r>
            <a:endParaRPr lang="en-US"/>
          </a:p>
        </p:txBody>
      </p:sp>
      <p:sp>
        <p:nvSpPr>
          <p:cNvPr id="19" name="Text Placeholder 16">
            <a:extLst>
              <a:ext uri="{FF2B5EF4-FFF2-40B4-BE49-F238E27FC236}">
                <a16:creationId xmlns:a16="http://schemas.microsoft.com/office/drawing/2014/main" id="{96782F47-B0A7-C0F2-1014-47CFB843C0C2}"/>
              </a:ext>
            </a:extLst>
          </p:cNvPr>
          <p:cNvSpPr>
            <a:spLocks noGrp="1"/>
          </p:cNvSpPr>
          <p:nvPr>
            <p:ph type="body" sz="quarter" idx="48" hasCustomPrompt="1"/>
          </p:nvPr>
        </p:nvSpPr>
        <p:spPr>
          <a:xfrm>
            <a:off x="7903428" y="2924148"/>
            <a:ext cx="2653200" cy="556045"/>
          </a:xfrm>
        </p:spPr>
        <p:txBody>
          <a:bodyPr/>
          <a:lstStyle>
            <a:lvl1pPr marL="0" marR="0" indent="0" algn="l" defTabSz="914400" rtl="0" eaLnBrk="1" fontAlgn="auto" latinLnBrk="0" hangingPunct="1">
              <a:lnSpc>
                <a:spcPct val="120000"/>
              </a:lnSpc>
              <a:spcBef>
                <a:spcPts val="0"/>
              </a:spcBef>
              <a:spcAft>
                <a:spcPts val="1400"/>
              </a:spcAft>
              <a:buClrTx/>
              <a:buSzTx/>
              <a:buFont typeface="Arial" panose="020B0604020202020204" pitchFamily="34" charset="0"/>
              <a:buNone/>
              <a:tabLst/>
              <a:defRPr sz="1000">
                <a:solidFill>
                  <a:schemeClr val="tx1"/>
                </a:solidFill>
                <a:latin typeface="+mn-lt"/>
              </a:defRPr>
            </a:lvl1pPr>
            <a:lvl2pPr marL="360000" indent="0">
              <a:spcBef>
                <a:spcPts val="0"/>
              </a:spcBef>
              <a:buNone/>
              <a:defRPr/>
            </a:lvl2pPr>
            <a:lvl3pPr marL="720000" indent="0">
              <a:spcBef>
                <a:spcPts val="0"/>
              </a:spcBef>
              <a:buNone/>
              <a:defRPr/>
            </a:lvl3pPr>
            <a:lvl4pPr marL="1080000" indent="0">
              <a:spcBef>
                <a:spcPts val="0"/>
              </a:spcBef>
              <a:buNone/>
              <a:defRPr/>
            </a:lvl4pPr>
            <a:lvl5pPr marL="1440000" indent="0">
              <a:spcBef>
                <a:spcPts val="0"/>
              </a:spcBef>
              <a:buNone/>
              <a:defRPr/>
            </a:lvl5pPr>
          </a:lstStyle>
          <a:p>
            <a:r>
              <a:rPr lang="en-US"/>
              <a:t>Click here to add a description here of up to 3 lines that describes the point above or for a presentation.</a:t>
            </a:r>
          </a:p>
        </p:txBody>
      </p:sp>
      <p:sp>
        <p:nvSpPr>
          <p:cNvPr id="20" name="Text Placeholder 9">
            <a:extLst>
              <a:ext uri="{FF2B5EF4-FFF2-40B4-BE49-F238E27FC236}">
                <a16:creationId xmlns:a16="http://schemas.microsoft.com/office/drawing/2014/main" id="{CBFAB7FB-1D5B-BF4C-C5C8-907473699B58}"/>
              </a:ext>
            </a:extLst>
          </p:cNvPr>
          <p:cNvSpPr>
            <a:spLocks noGrp="1"/>
          </p:cNvSpPr>
          <p:nvPr>
            <p:ph type="body" sz="quarter" idx="50" hasCustomPrompt="1"/>
          </p:nvPr>
        </p:nvSpPr>
        <p:spPr>
          <a:xfrm>
            <a:off x="11402870" y="2621770"/>
            <a:ext cx="405299" cy="295396"/>
          </a:xfrm>
        </p:spPr>
        <p:txBody>
          <a:bodyPr/>
          <a:lstStyle>
            <a:lvl1pPr marL="0" indent="0" algn="r">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21" name="Text Placeholder 7">
            <a:extLst>
              <a:ext uri="{FF2B5EF4-FFF2-40B4-BE49-F238E27FC236}">
                <a16:creationId xmlns:a16="http://schemas.microsoft.com/office/drawing/2014/main" id="{46533EF0-DD49-0C17-AF59-AEF784685E5F}"/>
              </a:ext>
            </a:extLst>
          </p:cNvPr>
          <p:cNvSpPr>
            <a:spLocks noGrp="1"/>
          </p:cNvSpPr>
          <p:nvPr>
            <p:ph type="body" sz="quarter" idx="52" hasCustomPrompt="1"/>
          </p:nvPr>
        </p:nvSpPr>
        <p:spPr>
          <a:xfrm>
            <a:off x="383831" y="3766065"/>
            <a:ext cx="753942" cy="649782"/>
          </a:xfrm>
        </p:spPr>
        <p:txBody>
          <a:bodyPr/>
          <a:lstStyle>
            <a:lvl1pPr marL="0" indent="0" algn="l">
              <a:buNone/>
              <a:defRPr sz="3600" b="0" i="0">
                <a:solidFill>
                  <a:schemeClr val="tx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22" name="Text Placeholder 9">
            <a:extLst>
              <a:ext uri="{FF2B5EF4-FFF2-40B4-BE49-F238E27FC236}">
                <a16:creationId xmlns:a16="http://schemas.microsoft.com/office/drawing/2014/main" id="{7DA6DAB1-E43C-16E2-D91A-A4F5515D46DC}"/>
              </a:ext>
            </a:extLst>
          </p:cNvPr>
          <p:cNvSpPr>
            <a:spLocks noGrp="1"/>
          </p:cNvSpPr>
          <p:nvPr>
            <p:ph type="body" sz="quarter" idx="53" hasCustomPrompt="1"/>
          </p:nvPr>
        </p:nvSpPr>
        <p:spPr>
          <a:xfrm>
            <a:off x="1325910" y="3906483"/>
            <a:ext cx="3312000" cy="165190"/>
          </a:xfrm>
        </p:spPr>
        <p:txBody>
          <a:bodyPr/>
          <a:lstStyle>
            <a:lvl1pPr marL="0" indent="0">
              <a:lnSpc>
                <a:spcPct val="90000"/>
              </a:lnSpc>
              <a:spcBef>
                <a:spcPts val="0"/>
              </a:spcBef>
              <a:spcAft>
                <a:spcPts val="0"/>
              </a:spcAft>
              <a:buNone/>
              <a:defRPr sz="1400" b="0"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title</a:t>
            </a:r>
            <a:endParaRPr lang="en-US"/>
          </a:p>
        </p:txBody>
      </p:sp>
      <p:sp>
        <p:nvSpPr>
          <p:cNvPr id="23" name="Text Placeholder 16">
            <a:extLst>
              <a:ext uri="{FF2B5EF4-FFF2-40B4-BE49-F238E27FC236}">
                <a16:creationId xmlns:a16="http://schemas.microsoft.com/office/drawing/2014/main" id="{89E2041C-B851-38EC-9C6A-715F98C85ADB}"/>
              </a:ext>
            </a:extLst>
          </p:cNvPr>
          <p:cNvSpPr>
            <a:spLocks noGrp="1"/>
          </p:cNvSpPr>
          <p:nvPr>
            <p:ph type="body" sz="quarter" idx="54" hasCustomPrompt="1"/>
          </p:nvPr>
        </p:nvSpPr>
        <p:spPr>
          <a:xfrm>
            <a:off x="1326606" y="4160413"/>
            <a:ext cx="2653801" cy="556045"/>
          </a:xfrm>
        </p:spPr>
        <p:txBody>
          <a:bodyPr/>
          <a:lstStyle>
            <a:lvl1pPr marL="0" indent="0">
              <a:spcBef>
                <a:spcPts val="0"/>
              </a:spcBef>
              <a:buNone/>
              <a:defRPr sz="1000">
                <a:solidFill>
                  <a:schemeClr val="tx1"/>
                </a:solidFill>
                <a:latin typeface="+mn-lt"/>
              </a:defRPr>
            </a:lvl1pPr>
            <a:lvl2pPr marL="360000" indent="0">
              <a:spcBef>
                <a:spcPts val="0"/>
              </a:spcBef>
              <a:buNone/>
              <a:defRPr/>
            </a:lvl2pPr>
            <a:lvl3pPr marL="720000" indent="0">
              <a:spcBef>
                <a:spcPts val="0"/>
              </a:spcBef>
              <a:buNone/>
              <a:defRPr/>
            </a:lvl3pPr>
            <a:lvl4pPr marL="1080000" indent="0">
              <a:spcBef>
                <a:spcPts val="0"/>
              </a:spcBef>
              <a:buNone/>
              <a:defRPr/>
            </a:lvl4pPr>
            <a:lvl5pPr marL="1440000" indent="0">
              <a:spcBef>
                <a:spcPts val="0"/>
              </a:spcBef>
              <a:buNone/>
              <a:defRPr/>
            </a:lvl5pPr>
          </a:lstStyle>
          <a:p>
            <a:r>
              <a:rPr lang="en-US"/>
              <a:t>Click here to add a description here of up to 3 lines that describes the point above or for a presentation.</a:t>
            </a:r>
          </a:p>
        </p:txBody>
      </p:sp>
      <p:sp>
        <p:nvSpPr>
          <p:cNvPr id="24" name="Text Placeholder 9">
            <a:extLst>
              <a:ext uri="{FF2B5EF4-FFF2-40B4-BE49-F238E27FC236}">
                <a16:creationId xmlns:a16="http://schemas.microsoft.com/office/drawing/2014/main" id="{7D0F5288-3CD1-2C93-F15B-1A8ADBFA2AF7}"/>
              </a:ext>
            </a:extLst>
          </p:cNvPr>
          <p:cNvSpPr>
            <a:spLocks noGrp="1"/>
          </p:cNvSpPr>
          <p:nvPr>
            <p:ph type="body" sz="quarter" idx="55" hasCustomPrompt="1"/>
          </p:nvPr>
        </p:nvSpPr>
        <p:spPr>
          <a:xfrm>
            <a:off x="4826047" y="3858035"/>
            <a:ext cx="405299" cy="295396"/>
          </a:xfrm>
        </p:spPr>
        <p:txBody>
          <a:bodyPr/>
          <a:lstStyle>
            <a:lvl1pPr marL="0" indent="0" algn="r">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25" name="Text Placeholder 7">
            <a:extLst>
              <a:ext uri="{FF2B5EF4-FFF2-40B4-BE49-F238E27FC236}">
                <a16:creationId xmlns:a16="http://schemas.microsoft.com/office/drawing/2014/main" id="{A7233D55-0A5F-C7C1-C698-858FFDB1CECF}"/>
              </a:ext>
            </a:extLst>
          </p:cNvPr>
          <p:cNvSpPr>
            <a:spLocks noGrp="1"/>
          </p:cNvSpPr>
          <p:nvPr>
            <p:ph type="body" sz="quarter" idx="56" hasCustomPrompt="1"/>
          </p:nvPr>
        </p:nvSpPr>
        <p:spPr>
          <a:xfrm>
            <a:off x="6960654" y="3766065"/>
            <a:ext cx="753942" cy="649782"/>
          </a:xfrm>
        </p:spPr>
        <p:txBody>
          <a:bodyPr/>
          <a:lstStyle>
            <a:lvl1pPr marL="0" indent="0" algn="l">
              <a:buNone/>
              <a:defRPr sz="3600" b="0" i="0">
                <a:solidFill>
                  <a:schemeClr val="tx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26" name="Text Placeholder 9">
            <a:extLst>
              <a:ext uri="{FF2B5EF4-FFF2-40B4-BE49-F238E27FC236}">
                <a16:creationId xmlns:a16="http://schemas.microsoft.com/office/drawing/2014/main" id="{439A31B3-D35A-60F1-3B1A-CC3D1B95FE87}"/>
              </a:ext>
            </a:extLst>
          </p:cNvPr>
          <p:cNvSpPr>
            <a:spLocks noGrp="1"/>
          </p:cNvSpPr>
          <p:nvPr>
            <p:ph type="body" sz="quarter" idx="57" hasCustomPrompt="1"/>
          </p:nvPr>
        </p:nvSpPr>
        <p:spPr>
          <a:xfrm>
            <a:off x="7902733" y="3906483"/>
            <a:ext cx="3312000" cy="165190"/>
          </a:xfrm>
        </p:spPr>
        <p:txBody>
          <a:bodyPr/>
          <a:lstStyle>
            <a:lvl1pPr marL="0" indent="0">
              <a:lnSpc>
                <a:spcPct val="90000"/>
              </a:lnSpc>
              <a:spcBef>
                <a:spcPts val="0"/>
              </a:spcBef>
              <a:spcAft>
                <a:spcPts val="0"/>
              </a:spcAft>
              <a:buNone/>
              <a:defRPr sz="1400" b="0"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title</a:t>
            </a:r>
            <a:endParaRPr lang="en-US"/>
          </a:p>
        </p:txBody>
      </p:sp>
      <p:sp>
        <p:nvSpPr>
          <p:cNvPr id="27" name="Text Placeholder 16">
            <a:extLst>
              <a:ext uri="{FF2B5EF4-FFF2-40B4-BE49-F238E27FC236}">
                <a16:creationId xmlns:a16="http://schemas.microsoft.com/office/drawing/2014/main" id="{B596521A-DE7E-4122-256A-EDFC9240C3F2}"/>
              </a:ext>
            </a:extLst>
          </p:cNvPr>
          <p:cNvSpPr>
            <a:spLocks noGrp="1"/>
          </p:cNvSpPr>
          <p:nvPr>
            <p:ph type="body" sz="quarter" idx="58" hasCustomPrompt="1"/>
          </p:nvPr>
        </p:nvSpPr>
        <p:spPr>
          <a:xfrm>
            <a:off x="7903428" y="4160413"/>
            <a:ext cx="2653200" cy="556045"/>
          </a:xfrm>
        </p:spPr>
        <p:txBody>
          <a:bodyPr/>
          <a:lstStyle>
            <a:lvl1pPr marL="0" indent="0">
              <a:spcBef>
                <a:spcPts val="0"/>
              </a:spcBef>
              <a:buNone/>
              <a:defRPr sz="1000">
                <a:solidFill>
                  <a:schemeClr val="tx1"/>
                </a:solidFill>
                <a:latin typeface="+mn-lt"/>
              </a:defRPr>
            </a:lvl1pPr>
            <a:lvl2pPr marL="360000" indent="0">
              <a:spcBef>
                <a:spcPts val="0"/>
              </a:spcBef>
              <a:buNone/>
              <a:defRPr/>
            </a:lvl2pPr>
            <a:lvl3pPr marL="720000" indent="0">
              <a:spcBef>
                <a:spcPts val="0"/>
              </a:spcBef>
              <a:buNone/>
              <a:defRPr/>
            </a:lvl3pPr>
            <a:lvl4pPr marL="1080000" indent="0">
              <a:spcBef>
                <a:spcPts val="0"/>
              </a:spcBef>
              <a:buNone/>
              <a:defRPr/>
            </a:lvl4pPr>
            <a:lvl5pPr marL="1440000" indent="0">
              <a:spcBef>
                <a:spcPts val="0"/>
              </a:spcBef>
              <a:buNone/>
              <a:defRPr/>
            </a:lvl5pPr>
          </a:lstStyle>
          <a:p>
            <a:r>
              <a:rPr lang="en-US"/>
              <a:t>Click here to add a description here of up to 3 lines that describes the point above or for a presentation.</a:t>
            </a:r>
          </a:p>
        </p:txBody>
      </p:sp>
      <p:sp>
        <p:nvSpPr>
          <p:cNvPr id="28" name="Text Placeholder 9">
            <a:extLst>
              <a:ext uri="{FF2B5EF4-FFF2-40B4-BE49-F238E27FC236}">
                <a16:creationId xmlns:a16="http://schemas.microsoft.com/office/drawing/2014/main" id="{A4FF26BB-F79D-85A5-C6B3-D9A89CB4207D}"/>
              </a:ext>
            </a:extLst>
          </p:cNvPr>
          <p:cNvSpPr>
            <a:spLocks noGrp="1"/>
          </p:cNvSpPr>
          <p:nvPr>
            <p:ph type="body" sz="quarter" idx="60" hasCustomPrompt="1"/>
          </p:nvPr>
        </p:nvSpPr>
        <p:spPr>
          <a:xfrm>
            <a:off x="11402870" y="3858035"/>
            <a:ext cx="405299" cy="295396"/>
          </a:xfrm>
        </p:spPr>
        <p:txBody>
          <a:bodyPr/>
          <a:lstStyle>
            <a:lvl1pPr marL="0" indent="0" algn="r">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29" name="Text Placeholder 7">
            <a:extLst>
              <a:ext uri="{FF2B5EF4-FFF2-40B4-BE49-F238E27FC236}">
                <a16:creationId xmlns:a16="http://schemas.microsoft.com/office/drawing/2014/main" id="{FEF7CDD5-E581-5604-EFA3-A43B35E299E4}"/>
              </a:ext>
            </a:extLst>
          </p:cNvPr>
          <p:cNvSpPr>
            <a:spLocks noGrp="1"/>
          </p:cNvSpPr>
          <p:nvPr>
            <p:ph type="body" sz="quarter" idx="62" hasCustomPrompt="1"/>
          </p:nvPr>
        </p:nvSpPr>
        <p:spPr>
          <a:xfrm>
            <a:off x="383831" y="5003326"/>
            <a:ext cx="753942" cy="649782"/>
          </a:xfrm>
        </p:spPr>
        <p:txBody>
          <a:bodyPr/>
          <a:lstStyle>
            <a:lvl1pPr marL="0" indent="0" algn="l">
              <a:buNone/>
              <a:defRPr sz="3600" b="0" i="0">
                <a:solidFill>
                  <a:schemeClr val="tx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30" name="Text Placeholder 9">
            <a:extLst>
              <a:ext uri="{FF2B5EF4-FFF2-40B4-BE49-F238E27FC236}">
                <a16:creationId xmlns:a16="http://schemas.microsoft.com/office/drawing/2014/main" id="{38B37BFF-DE0F-D578-E3FA-66C0735677ED}"/>
              </a:ext>
            </a:extLst>
          </p:cNvPr>
          <p:cNvSpPr>
            <a:spLocks noGrp="1"/>
          </p:cNvSpPr>
          <p:nvPr>
            <p:ph type="body" sz="quarter" idx="63" hasCustomPrompt="1"/>
          </p:nvPr>
        </p:nvSpPr>
        <p:spPr>
          <a:xfrm>
            <a:off x="1325910" y="5143744"/>
            <a:ext cx="3312000" cy="165190"/>
          </a:xfrm>
        </p:spPr>
        <p:txBody>
          <a:bodyPr/>
          <a:lstStyle>
            <a:lvl1pPr marL="0" indent="0">
              <a:lnSpc>
                <a:spcPct val="90000"/>
              </a:lnSpc>
              <a:spcBef>
                <a:spcPts val="0"/>
              </a:spcBef>
              <a:spcAft>
                <a:spcPts val="0"/>
              </a:spcAft>
              <a:buNone/>
              <a:defRPr sz="1400" b="0"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title</a:t>
            </a:r>
            <a:endParaRPr lang="en-US"/>
          </a:p>
        </p:txBody>
      </p:sp>
      <p:sp>
        <p:nvSpPr>
          <p:cNvPr id="31" name="Text Placeholder 16">
            <a:extLst>
              <a:ext uri="{FF2B5EF4-FFF2-40B4-BE49-F238E27FC236}">
                <a16:creationId xmlns:a16="http://schemas.microsoft.com/office/drawing/2014/main" id="{846ECE7C-70F0-02F2-0D28-74D3FC6282E7}"/>
              </a:ext>
            </a:extLst>
          </p:cNvPr>
          <p:cNvSpPr>
            <a:spLocks noGrp="1"/>
          </p:cNvSpPr>
          <p:nvPr>
            <p:ph type="body" sz="quarter" idx="64" hasCustomPrompt="1"/>
          </p:nvPr>
        </p:nvSpPr>
        <p:spPr>
          <a:xfrm>
            <a:off x="1326606" y="5397674"/>
            <a:ext cx="2653801" cy="556045"/>
          </a:xfrm>
        </p:spPr>
        <p:txBody>
          <a:bodyPr/>
          <a:lstStyle>
            <a:lvl1pPr marL="0" indent="0">
              <a:spcBef>
                <a:spcPts val="0"/>
              </a:spcBef>
              <a:buNone/>
              <a:defRPr sz="1000">
                <a:solidFill>
                  <a:schemeClr val="tx1"/>
                </a:solidFill>
                <a:latin typeface="+mn-lt"/>
              </a:defRPr>
            </a:lvl1pPr>
            <a:lvl2pPr marL="360000" indent="0">
              <a:spcBef>
                <a:spcPts val="0"/>
              </a:spcBef>
              <a:buNone/>
              <a:defRPr/>
            </a:lvl2pPr>
            <a:lvl3pPr marL="720000" indent="0">
              <a:spcBef>
                <a:spcPts val="0"/>
              </a:spcBef>
              <a:buNone/>
              <a:defRPr/>
            </a:lvl3pPr>
            <a:lvl4pPr marL="1080000" indent="0">
              <a:spcBef>
                <a:spcPts val="0"/>
              </a:spcBef>
              <a:buNone/>
              <a:defRPr/>
            </a:lvl4pPr>
            <a:lvl5pPr marL="1440000" indent="0">
              <a:spcBef>
                <a:spcPts val="0"/>
              </a:spcBef>
              <a:buNone/>
              <a:defRPr/>
            </a:lvl5pPr>
          </a:lstStyle>
          <a:p>
            <a:r>
              <a:rPr lang="en-US"/>
              <a:t>Click here to add a description here of up to 3 lines that describes the point above or for a presentation.</a:t>
            </a:r>
          </a:p>
        </p:txBody>
      </p:sp>
      <p:sp>
        <p:nvSpPr>
          <p:cNvPr id="32" name="Text Placeholder 9">
            <a:extLst>
              <a:ext uri="{FF2B5EF4-FFF2-40B4-BE49-F238E27FC236}">
                <a16:creationId xmlns:a16="http://schemas.microsoft.com/office/drawing/2014/main" id="{5DDD702F-D702-AF60-9867-CB4ED8B0F9D3}"/>
              </a:ext>
            </a:extLst>
          </p:cNvPr>
          <p:cNvSpPr>
            <a:spLocks noGrp="1"/>
          </p:cNvSpPr>
          <p:nvPr>
            <p:ph type="body" sz="quarter" idx="65" hasCustomPrompt="1"/>
          </p:nvPr>
        </p:nvSpPr>
        <p:spPr>
          <a:xfrm>
            <a:off x="4826047" y="5095296"/>
            <a:ext cx="405299" cy="295396"/>
          </a:xfrm>
        </p:spPr>
        <p:txBody>
          <a:bodyPr/>
          <a:lstStyle>
            <a:lvl1pPr marL="0" indent="0" algn="r">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
        <p:nvSpPr>
          <p:cNvPr id="33" name="Text Placeholder 7">
            <a:extLst>
              <a:ext uri="{FF2B5EF4-FFF2-40B4-BE49-F238E27FC236}">
                <a16:creationId xmlns:a16="http://schemas.microsoft.com/office/drawing/2014/main" id="{D9E8E0AF-E9B6-3A8B-07AC-1FD3CDB38479}"/>
              </a:ext>
            </a:extLst>
          </p:cNvPr>
          <p:cNvSpPr>
            <a:spLocks noGrp="1"/>
          </p:cNvSpPr>
          <p:nvPr>
            <p:ph type="body" sz="quarter" idx="66" hasCustomPrompt="1"/>
          </p:nvPr>
        </p:nvSpPr>
        <p:spPr>
          <a:xfrm>
            <a:off x="6960654" y="5003326"/>
            <a:ext cx="753942" cy="649782"/>
          </a:xfrm>
        </p:spPr>
        <p:txBody>
          <a:bodyPr/>
          <a:lstStyle>
            <a:lvl1pPr marL="0" indent="0" algn="l">
              <a:buNone/>
              <a:defRPr sz="3600" b="0" i="0">
                <a:solidFill>
                  <a:schemeClr val="tx1"/>
                </a:solidFill>
                <a:latin typeface="+mj-lt"/>
                <a:cs typeface="Poppins Light" pitchFamily="2" charset="77"/>
              </a:defRPr>
            </a:lvl1pPr>
            <a:lvl2pPr marL="360000" indent="0" algn="r">
              <a:buNone/>
              <a:defRPr/>
            </a:lvl2pPr>
            <a:lvl3pPr marL="720000" indent="0" algn="r">
              <a:buNone/>
              <a:defRPr/>
            </a:lvl3pPr>
            <a:lvl4pPr marL="1080000" indent="0" algn="r">
              <a:buNone/>
              <a:defRPr/>
            </a:lvl4pPr>
            <a:lvl5pPr marL="1440000" indent="0" algn="r">
              <a:buNone/>
              <a:defRPr/>
            </a:lvl5pPr>
          </a:lstStyle>
          <a:p>
            <a:pPr lvl="0"/>
            <a:r>
              <a:rPr lang="en-GB"/>
              <a:t>XX</a:t>
            </a:r>
            <a:endParaRPr lang="en-US"/>
          </a:p>
        </p:txBody>
      </p:sp>
      <p:sp>
        <p:nvSpPr>
          <p:cNvPr id="34" name="Text Placeholder 9">
            <a:extLst>
              <a:ext uri="{FF2B5EF4-FFF2-40B4-BE49-F238E27FC236}">
                <a16:creationId xmlns:a16="http://schemas.microsoft.com/office/drawing/2014/main" id="{B9AF2405-E8C6-369F-564E-FAED695A89CD}"/>
              </a:ext>
            </a:extLst>
          </p:cNvPr>
          <p:cNvSpPr>
            <a:spLocks noGrp="1"/>
          </p:cNvSpPr>
          <p:nvPr>
            <p:ph type="body" sz="quarter" idx="67" hasCustomPrompt="1"/>
          </p:nvPr>
        </p:nvSpPr>
        <p:spPr>
          <a:xfrm>
            <a:off x="7902733" y="5143744"/>
            <a:ext cx="3312000" cy="165190"/>
          </a:xfrm>
        </p:spPr>
        <p:txBody>
          <a:bodyPr/>
          <a:lstStyle>
            <a:lvl1pPr marL="0" indent="0">
              <a:lnSpc>
                <a:spcPct val="90000"/>
              </a:lnSpc>
              <a:spcBef>
                <a:spcPts val="0"/>
              </a:spcBef>
              <a:spcAft>
                <a:spcPts val="0"/>
              </a:spcAft>
              <a:buNone/>
              <a:defRPr sz="1400" b="0" i="0">
                <a:latin typeface="+mj-lt"/>
                <a:cs typeface="Poppins"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Click here to add section title</a:t>
            </a:r>
            <a:endParaRPr lang="en-US"/>
          </a:p>
        </p:txBody>
      </p:sp>
      <p:sp>
        <p:nvSpPr>
          <p:cNvPr id="35" name="Text Placeholder 16">
            <a:extLst>
              <a:ext uri="{FF2B5EF4-FFF2-40B4-BE49-F238E27FC236}">
                <a16:creationId xmlns:a16="http://schemas.microsoft.com/office/drawing/2014/main" id="{A60D1951-7052-FA60-2E56-DB9206186B9C}"/>
              </a:ext>
            </a:extLst>
          </p:cNvPr>
          <p:cNvSpPr>
            <a:spLocks noGrp="1"/>
          </p:cNvSpPr>
          <p:nvPr>
            <p:ph type="body" sz="quarter" idx="68" hasCustomPrompt="1"/>
          </p:nvPr>
        </p:nvSpPr>
        <p:spPr>
          <a:xfrm>
            <a:off x="7903428" y="5397674"/>
            <a:ext cx="2653200" cy="556045"/>
          </a:xfrm>
        </p:spPr>
        <p:txBody>
          <a:bodyPr/>
          <a:lstStyle>
            <a:lvl1pPr marL="0" indent="0">
              <a:spcBef>
                <a:spcPts val="0"/>
              </a:spcBef>
              <a:buNone/>
              <a:defRPr sz="1000">
                <a:solidFill>
                  <a:schemeClr val="tx1"/>
                </a:solidFill>
                <a:latin typeface="+mn-lt"/>
              </a:defRPr>
            </a:lvl1pPr>
            <a:lvl2pPr marL="360000" indent="0">
              <a:spcBef>
                <a:spcPts val="0"/>
              </a:spcBef>
              <a:buNone/>
              <a:defRPr/>
            </a:lvl2pPr>
            <a:lvl3pPr marL="720000" indent="0">
              <a:spcBef>
                <a:spcPts val="0"/>
              </a:spcBef>
              <a:buNone/>
              <a:defRPr/>
            </a:lvl3pPr>
            <a:lvl4pPr marL="1080000" indent="0">
              <a:spcBef>
                <a:spcPts val="0"/>
              </a:spcBef>
              <a:buNone/>
              <a:defRPr/>
            </a:lvl4pPr>
            <a:lvl5pPr marL="1440000" indent="0">
              <a:spcBef>
                <a:spcPts val="0"/>
              </a:spcBef>
              <a:buNone/>
              <a:defRPr/>
            </a:lvl5pPr>
          </a:lstStyle>
          <a:p>
            <a:r>
              <a:rPr lang="en-US"/>
              <a:t>Click here to add a description here of up to 3 lines that describes the point above or for a presentation.</a:t>
            </a:r>
          </a:p>
        </p:txBody>
      </p:sp>
      <p:sp>
        <p:nvSpPr>
          <p:cNvPr id="36" name="Text Placeholder 9">
            <a:extLst>
              <a:ext uri="{FF2B5EF4-FFF2-40B4-BE49-F238E27FC236}">
                <a16:creationId xmlns:a16="http://schemas.microsoft.com/office/drawing/2014/main" id="{9DD1DB1F-A0BD-91E3-7C74-0777C7C4F9BD}"/>
              </a:ext>
            </a:extLst>
          </p:cNvPr>
          <p:cNvSpPr>
            <a:spLocks noGrp="1"/>
          </p:cNvSpPr>
          <p:nvPr>
            <p:ph type="body" sz="quarter" idx="70" hasCustomPrompt="1"/>
          </p:nvPr>
        </p:nvSpPr>
        <p:spPr>
          <a:xfrm>
            <a:off x="11402870" y="5095296"/>
            <a:ext cx="405299" cy="295396"/>
          </a:xfrm>
        </p:spPr>
        <p:txBody>
          <a:bodyPr/>
          <a:lstStyle>
            <a:lvl1pPr marL="0" indent="0" algn="r">
              <a:spcBef>
                <a:spcPts val="0"/>
              </a:spcBef>
              <a:buNone/>
              <a:defRPr sz="1400" b="0" i="0">
                <a:solidFill>
                  <a:schemeClr val="accent3"/>
                </a:solidFill>
                <a:latin typeface="+mn-lt"/>
                <a:cs typeface="Poppins Light" pitchFamily="2" charset="77"/>
              </a:defRPr>
            </a:lvl1pPr>
            <a:lvl2pPr marL="360000" indent="0">
              <a:spcBef>
                <a:spcPts val="0"/>
              </a:spcBef>
              <a:buNone/>
              <a:defRPr sz="1600" b="1" i="0">
                <a:latin typeface="Poppins ExtraBold" pitchFamily="2" charset="77"/>
                <a:cs typeface="Poppins ExtraBold" pitchFamily="2" charset="77"/>
              </a:defRPr>
            </a:lvl2pPr>
            <a:lvl3pPr marL="720000" indent="0">
              <a:spcBef>
                <a:spcPts val="0"/>
              </a:spcBef>
              <a:buNone/>
              <a:defRPr sz="1600" b="1" i="0">
                <a:latin typeface="Poppins ExtraBold" pitchFamily="2" charset="77"/>
                <a:cs typeface="Poppins ExtraBold" pitchFamily="2" charset="77"/>
              </a:defRPr>
            </a:lvl3pPr>
            <a:lvl4pPr marL="1080000" indent="0">
              <a:spcBef>
                <a:spcPts val="0"/>
              </a:spcBef>
              <a:buNone/>
              <a:defRPr sz="1600" b="1" i="0">
                <a:latin typeface="Poppins ExtraBold" pitchFamily="2" charset="77"/>
                <a:cs typeface="Poppins ExtraBold" pitchFamily="2" charset="77"/>
              </a:defRPr>
            </a:lvl4pPr>
            <a:lvl5pPr marL="1440000" indent="0">
              <a:spcBef>
                <a:spcPts val="0"/>
              </a:spcBef>
              <a:buNone/>
              <a:defRPr sz="1600" b="1" i="0">
                <a:latin typeface="Poppins ExtraBold" pitchFamily="2" charset="77"/>
                <a:cs typeface="Poppins ExtraBold" pitchFamily="2" charset="77"/>
              </a:defRPr>
            </a:lvl5pPr>
          </a:lstStyle>
          <a:p>
            <a:pPr lvl="0"/>
            <a:r>
              <a:rPr lang="en-GB"/>
              <a:t>XX</a:t>
            </a:r>
            <a:endParaRPr lang="en-US"/>
          </a:p>
        </p:txBody>
      </p:sp>
    </p:spTree>
    <p:extLst>
      <p:ext uri="{BB962C8B-B14F-4D97-AF65-F5344CB8AC3E}">
        <p14:creationId xmlns:p14="http://schemas.microsoft.com/office/powerpoint/2010/main" val="3311287854"/>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69.xml"/><Relationship Id="rId21" Type="http://schemas.openxmlformats.org/officeDocument/2006/relationships/slideLayout" Target="../slideLayouts/slideLayout64.xml"/><Relationship Id="rId42" Type="http://schemas.openxmlformats.org/officeDocument/2006/relationships/slideLayout" Target="../slideLayouts/slideLayout85.xml"/><Relationship Id="rId47" Type="http://schemas.openxmlformats.org/officeDocument/2006/relationships/slideLayout" Target="../slideLayouts/slideLayout90.xml"/><Relationship Id="rId63" Type="http://schemas.openxmlformats.org/officeDocument/2006/relationships/slideLayout" Target="../slideLayouts/slideLayout106.xml"/><Relationship Id="rId68" Type="http://schemas.openxmlformats.org/officeDocument/2006/relationships/slideLayout" Target="../slideLayouts/slideLayout111.xml"/><Relationship Id="rId16" Type="http://schemas.openxmlformats.org/officeDocument/2006/relationships/slideLayout" Target="../slideLayouts/slideLayout59.xml"/><Relationship Id="rId11" Type="http://schemas.openxmlformats.org/officeDocument/2006/relationships/slideLayout" Target="../slideLayouts/slideLayout54.xml"/><Relationship Id="rId32" Type="http://schemas.openxmlformats.org/officeDocument/2006/relationships/slideLayout" Target="../slideLayouts/slideLayout75.xml"/><Relationship Id="rId37" Type="http://schemas.openxmlformats.org/officeDocument/2006/relationships/slideLayout" Target="../slideLayouts/slideLayout80.xml"/><Relationship Id="rId53" Type="http://schemas.openxmlformats.org/officeDocument/2006/relationships/slideLayout" Target="../slideLayouts/slideLayout96.xml"/><Relationship Id="rId58" Type="http://schemas.openxmlformats.org/officeDocument/2006/relationships/slideLayout" Target="../slideLayouts/slideLayout101.xml"/><Relationship Id="rId74" Type="http://schemas.openxmlformats.org/officeDocument/2006/relationships/slideLayout" Target="../slideLayouts/slideLayout117.xml"/><Relationship Id="rId79" Type="http://schemas.openxmlformats.org/officeDocument/2006/relationships/slideLayout" Target="../slideLayouts/slideLayout122.xml"/><Relationship Id="rId5" Type="http://schemas.openxmlformats.org/officeDocument/2006/relationships/slideLayout" Target="../slideLayouts/slideLayout48.xml"/><Relationship Id="rId61" Type="http://schemas.openxmlformats.org/officeDocument/2006/relationships/slideLayout" Target="../slideLayouts/slideLayout104.xml"/><Relationship Id="rId82" Type="http://schemas.openxmlformats.org/officeDocument/2006/relationships/image" Target="../media/image2.svg"/><Relationship Id="rId19" Type="http://schemas.openxmlformats.org/officeDocument/2006/relationships/slideLayout" Target="../slideLayouts/slideLayout62.xml"/><Relationship Id="rId14" Type="http://schemas.openxmlformats.org/officeDocument/2006/relationships/slideLayout" Target="../slideLayouts/slideLayout57.xml"/><Relationship Id="rId22" Type="http://schemas.openxmlformats.org/officeDocument/2006/relationships/slideLayout" Target="../slideLayouts/slideLayout65.xml"/><Relationship Id="rId27" Type="http://schemas.openxmlformats.org/officeDocument/2006/relationships/slideLayout" Target="../slideLayouts/slideLayout70.xml"/><Relationship Id="rId30" Type="http://schemas.openxmlformats.org/officeDocument/2006/relationships/slideLayout" Target="../slideLayouts/slideLayout73.xml"/><Relationship Id="rId35" Type="http://schemas.openxmlformats.org/officeDocument/2006/relationships/slideLayout" Target="../slideLayouts/slideLayout78.xml"/><Relationship Id="rId43" Type="http://schemas.openxmlformats.org/officeDocument/2006/relationships/slideLayout" Target="../slideLayouts/slideLayout86.xml"/><Relationship Id="rId48" Type="http://schemas.openxmlformats.org/officeDocument/2006/relationships/slideLayout" Target="../slideLayouts/slideLayout91.xml"/><Relationship Id="rId56" Type="http://schemas.openxmlformats.org/officeDocument/2006/relationships/slideLayout" Target="../slideLayouts/slideLayout99.xml"/><Relationship Id="rId64" Type="http://schemas.openxmlformats.org/officeDocument/2006/relationships/slideLayout" Target="../slideLayouts/slideLayout107.xml"/><Relationship Id="rId69" Type="http://schemas.openxmlformats.org/officeDocument/2006/relationships/slideLayout" Target="../slideLayouts/slideLayout112.xml"/><Relationship Id="rId77" Type="http://schemas.openxmlformats.org/officeDocument/2006/relationships/slideLayout" Target="../slideLayouts/slideLayout120.xml"/><Relationship Id="rId8" Type="http://schemas.openxmlformats.org/officeDocument/2006/relationships/slideLayout" Target="../slideLayouts/slideLayout51.xml"/><Relationship Id="rId51" Type="http://schemas.openxmlformats.org/officeDocument/2006/relationships/slideLayout" Target="../slideLayouts/slideLayout94.xml"/><Relationship Id="rId72" Type="http://schemas.openxmlformats.org/officeDocument/2006/relationships/slideLayout" Target="../slideLayouts/slideLayout115.xml"/><Relationship Id="rId80" Type="http://schemas.openxmlformats.org/officeDocument/2006/relationships/theme" Target="../theme/theme2.xml"/><Relationship Id="rId3" Type="http://schemas.openxmlformats.org/officeDocument/2006/relationships/slideLayout" Target="../slideLayouts/slideLayout46.xml"/><Relationship Id="rId12" Type="http://schemas.openxmlformats.org/officeDocument/2006/relationships/slideLayout" Target="../slideLayouts/slideLayout55.xml"/><Relationship Id="rId17" Type="http://schemas.openxmlformats.org/officeDocument/2006/relationships/slideLayout" Target="../slideLayouts/slideLayout60.xml"/><Relationship Id="rId25" Type="http://schemas.openxmlformats.org/officeDocument/2006/relationships/slideLayout" Target="../slideLayouts/slideLayout68.xml"/><Relationship Id="rId33" Type="http://schemas.openxmlformats.org/officeDocument/2006/relationships/slideLayout" Target="../slideLayouts/slideLayout76.xml"/><Relationship Id="rId38" Type="http://schemas.openxmlformats.org/officeDocument/2006/relationships/slideLayout" Target="../slideLayouts/slideLayout81.xml"/><Relationship Id="rId46" Type="http://schemas.openxmlformats.org/officeDocument/2006/relationships/slideLayout" Target="../slideLayouts/slideLayout89.xml"/><Relationship Id="rId59" Type="http://schemas.openxmlformats.org/officeDocument/2006/relationships/slideLayout" Target="../slideLayouts/slideLayout102.xml"/><Relationship Id="rId67" Type="http://schemas.openxmlformats.org/officeDocument/2006/relationships/slideLayout" Target="../slideLayouts/slideLayout110.xml"/><Relationship Id="rId20" Type="http://schemas.openxmlformats.org/officeDocument/2006/relationships/slideLayout" Target="../slideLayouts/slideLayout63.xml"/><Relationship Id="rId41" Type="http://schemas.openxmlformats.org/officeDocument/2006/relationships/slideLayout" Target="../slideLayouts/slideLayout84.xml"/><Relationship Id="rId54" Type="http://schemas.openxmlformats.org/officeDocument/2006/relationships/slideLayout" Target="../slideLayouts/slideLayout97.xml"/><Relationship Id="rId62" Type="http://schemas.openxmlformats.org/officeDocument/2006/relationships/slideLayout" Target="../slideLayouts/slideLayout105.xml"/><Relationship Id="rId70" Type="http://schemas.openxmlformats.org/officeDocument/2006/relationships/slideLayout" Target="../slideLayouts/slideLayout113.xml"/><Relationship Id="rId75" Type="http://schemas.openxmlformats.org/officeDocument/2006/relationships/slideLayout" Target="../slideLayouts/slideLayout118.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5" Type="http://schemas.openxmlformats.org/officeDocument/2006/relationships/slideLayout" Target="../slideLayouts/slideLayout58.xml"/><Relationship Id="rId23" Type="http://schemas.openxmlformats.org/officeDocument/2006/relationships/slideLayout" Target="../slideLayouts/slideLayout66.xml"/><Relationship Id="rId28" Type="http://schemas.openxmlformats.org/officeDocument/2006/relationships/slideLayout" Target="../slideLayouts/slideLayout71.xml"/><Relationship Id="rId36" Type="http://schemas.openxmlformats.org/officeDocument/2006/relationships/slideLayout" Target="../slideLayouts/slideLayout79.xml"/><Relationship Id="rId49" Type="http://schemas.openxmlformats.org/officeDocument/2006/relationships/slideLayout" Target="../slideLayouts/slideLayout92.xml"/><Relationship Id="rId57" Type="http://schemas.openxmlformats.org/officeDocument/2006/relationships/slideLayout" Target="../slideLayouts/slideLayout100.xml"/><Relationship Id="rId10" Type="http://schemas.openxmlformats.org/officeDocument/2006/relationships/slideLayout" Target="../slideLayouts/slideLayout53.xml"/><Relationship Id="rId31" Type="http://schemas.openxmlformats.org/officeDocument/2006/relationships/slideLayout" Target="../slideLayouts/slideLayout74.xml"/><Relationship Id="rId44" Type="http://schemas.openxmlformats.org/officeDocument/2006/relationships/slideLayout" Target="../slideLayouts/slideLayout87.xml"/><Relationship Id="rId52" Type="http://schemas.openxmlformats.org/officeDocument/2006/relationships/slideLayout" Target="../slideLayouts/slideLayout95.xml"/><Relationship Id="rId60" Type="http://schemas.openxmlformats.org/officeDocument/2006/relationships/slideLayout" Target="../slideLayouts/slideLayout103.xml"/><Relationship Id="rId65" Type="http://schemas.openxmlformats.org/officeDocument/2006/relationships/slideLayout" Target="../slideLayouts/slideLayout108.xml"/><Relationship Id="rId73" Type="http://schemas.openxmlformats.org/officeDocument/2006/relationships/slideLayout" Target="../slideLayouts/slideLayout116.xml"/><Relationship Id="rId78" Type="http://schemas.openxmlformats.org/officeDocument/2006/relationships/slideLayout" Target="../slideLayouts/slideLayout121.xml"/><Relationship Id="rId81" Type="http://schemas.openxmlformats.org/officeDocument/2006/relationships/image" Target="../media/image1.png"/><Relationship Id="rId4" Type="http://schemas.openxmlformats.org/officeDocument/2006/relationships/slideLayout" Target="../slideLayouts/slideLayout47.xml"/><Relationship Id="rId9" Type="http://schemas.openxmlformats.org/officeDocument/2006/relationships/slideLayout" Target="../slideLayouts/slideLayout52.xml"/><Relationship Id="rId13" Type="http://schemas.openxmlformats.org/officeDocument/2006/relationships/slideLayout" Target="../slideLayouts/slideLayout56.xml"/><Relationship Id="rId18" Type="http://schemas.openxmlformats.org/officeDocument/2006/relationships/slideLayout" Target="../slideLayouts/slideLayout61.xml"/><Relationship Id="rId39" Type="http://schemas.openxmlformats.org/officeDocument/2006/relationships/slideLayout" Target="../slideLayouts/slideLayout82.xml"/><Relationship Id="rId34" Type="http://schemas.openxmlformats.org/officeDocument/2006/relationships/slideLayout" Target="../slideLayouts/slideLayout77.xml"/><Relationship Id="rId50" Type="http://schemas.openxmlformats.org/officeDocument/2006/relationships/slideLayout" Target="../slideLayouts/slideLayout93.xml"/><Relationship Id="rId55" Type="http://schemas.openxmlformats.org/officeDocument/2006/relationships/slideLayout" Target="../slideLayouts/slideLayout98.xml"/><Relationship Id="rId76" Type="http://schemas.openxmlformats.org/officeDocument/2006/relationships/slideLayout" Target="../slideLayouts/slideLayout119.xml"/><Relationship Id="rId7" Type="http://schemas.openxmlformats.org/officeDocument/2006/relationships/slideLayout" Target="../slideLayouts/slideLayout50.xml"/><Relationship Id="rId71" Type="http://schemas.openxmlformats.org/officeDocument/2006/relationships/slideLayout" Target="../slideLayouts/slideLayout114.xml"/><Relationship Id="rId2" Type="http://schemas.openxmlformats.org/officeDocument/2006/relationships/slideLayout" Target="../slideLayouts/slideLayout45.xml"/><Relationship Id="rId29" Type="http://schemas.openxmlformats.org/officeDocument/2006/relationships/slideLayout" Target="../slideLayouts/slideLayout72.xml"/><Relationship Id="rId24" Type="http://schemas.openxmlformats.org/officeDocument/2006/relationships/slideLayout" Target="../slideLayouts/slideLayout67.xml"/><Relationship Id="rId40" Type="http://schemas.openxmlformats.org/officeDocument/2006/relationships/slideLayout" Target="../slideLayouts/slideLayout83.xml"/><Relationship Id="rId45" Type="http://schemas.openxmlformats.org/officeDocument/2006/relationships/slideLayout" Target="../slideLayouts/slideLayout88.xml"/><Relationship Id="rId66" Type="http://schemas.openxmlformats.org/officeDocument/2006/relationships/slideLayout" Target="../slideLayouts/slideLayout10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AF7EE12-1B1F-6E41-A266-FC7AB4CE1D53}"/>
              </a:ext>
            </a:extLst>
          </p:cNvPr>
          <p:cNvGrpSpPr/>
          <p:nvPr userDrawn="1"/>
        </p:nvGrpSpPr>
        <p:grpSpPr>
          <a:xfrm>
            <a:off x="0" y="6244050"/>
            <a:ext cx="12192000" cy="613950"/>
            <a:chOff x="0" y="6244050"/>
            <a:chExt cx="12192000" cy="613950"/>
          </a:xfrm>
        </p:grpSpPr>
        <p:sp>
          <p:nvSpPr>
            <p:cNvPr id="14" name="Rectangle 13">
              <a:extLst>
                <a:ext uri="{FF2B5EF4-FFF2-40B4-BE49-F238E27FC236}">
                  <a16:creationId xmlns:a16="http://schemas.microsoft.com/office/drawing/2014/main" id="{5FC71CB0-7E7B-994A-BB76-A471F125A5D5}"/>
                </a:ext>
              </a:extLst>
            </p:cNvPr>
            <p:cNvSpPr/>
            <p:nvPr userDrawn="1"/>
          </p:nvSpPr>
          <p:spPr>
            <a:xfrm>
              <a:off x="0" y="6498000"/>
              <a:ext cx="12192000" cy="36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Oval 12">
              <a:extLst>
                <a:ext uri="{FF2B5EF4-FFF2-40B4-BE49-F238E27FC236}">
                  <a16:creationId xmlns:a16="http://schemas.microsoft.com/office/drawing/2014/main" id="{D3DE6A1C-3463-B344-8EA3-32F04801C3B6}"/>
                </a:ext>
              </a:extLst>
            </p:cNvPr>
            <p:cNvSpPr>
              <a:spLocks noChangeAspect="1"/>
            </p:cNvSpPr>
            <p:nvPr userDrawn="1"/>
          </p:nvSpPr>
          <p:spPr>
            <a:xfrm>
              <a:off x="5844000" y="6244050"/>
              <a:ext cx="504000" cy="504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 name="Title Placeholder 1">
            <a:extLst>
              <a:ext uri="{FF2B5EF4-FFF2-40B4-BE49-F238E27FC236}">
                <a16:creationId xmlns:a16="http://schemas.microsoft.com/office/drawing/2014/main" id="{A31CF5B8-3843-4C44-B076-733FECA15EC5}"/>
              </a:ext>
            </a:extLst>
          </p:cNvPr>
          <p:cNvSpPr>
            <a:spLocks noGrp="1"/>
          </p:cNvSpPr>
          <p:nvPr>
            <p:ph type="title"/>
          </p:nvPr>
        </p:nvSpPr>
        <p:spPr>
          <a:xfrm>
            <a:off x="618065" y="609600"/>
            <a:ext cx="10965600" cy="1192742"/>
          </a:xfrm>
          <a:prstGeom prst="rect">
            <a:avLst/>
          </a:prstGeom>
        </p:spPr>
        <p:txBody>
          <a:bodyPr vert="horz" lIns="91440" tIns="45720" rIns="91440" bIns="45720" rtlCol="0" anchor="t">
            <a:normAutofit/>
          </a:bodyPr>
          <a:lstStyle/>
          <a:p>
            <a:r>
              <a:rPr lang="en-GB"/>
              <a:t>Click to edit Master title style</a:t>
            </a:r>
          </a:p>
        </p:txBody>
      </p:sp>
      <p:sp>
        <p:nvSpPr>
          <p:cNvPr id="3" name="Text Placeholder 2">
            <a:extLst>
              <a:ext uri="{FF2B5EF4-FFF2-40B4-BE49-F238E27FC236}">
                <a16:creationId xmlns:a16="http://schemas.microsoft.com/office/drawing/2014/main" id="{04B6448B-A8FE-8245-A530-8A5CB18A6A48}"/>
              </a:ext>
            </a:extLst>
          </p:cNvPr>
          <p:cNvSpPr>
            <a:spLocks noGrp="1"/>
          </p:cNvSpPr>
          <p:nvPr>
            <p:ph type="body" idx="1"/>
          </p:nvPr>
        </p:nvSpPr>
        <p:spPr>
          <a:xfrm>
            <a:off x="618066" y="1802342"/>
            <a:ext cx="10965600" cy="4446000"/>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5" name="Footer Placeholder 4">
            <a:extLst>
              <a:ext uri="{FF2B5EF4-FFF2-40B4-BE49-F238E27FC236}">
                <a16:creationId xmlns:a16="http://schemas.microsoft.com/office/drawing/2014/main" id="{A0FE6130-EAEB-B04D-86A2-E9905AE4B939}"/>
              </a:ext>
            </a:extLst>
          </p:cNvPr>
          <p:cNvSpPr>
            <a:spLocks noGrp="1"/>
          </p:cNvSpPr>
          <p:nvPr>
            <p:ph type="ftr" sz="quarter" idx="3"/>
          </p:nvPr>
        </p:nvSpPr>
        <p:spPr>
          <a:xfrm>
            <a:off x="6493933" y="6498000"/>
            <a:ext cx="4846744" cy="360000"/>
          </a:xfrm>
          <a:prstGeom prst="rect">
            <a:avLst/>
          </a:prstGeom>
        </p:spPr>
        <p:txBody>
          <a:bodyPr vert="horz" lIns="0" tIns="0" rIns="0" bIns="0" rtlCol="0" anchor="ctr"/>
          <a:lstStyle>
            <a:lvl1pPr algn="r">
              <a:defRPr sz="800">
                <a:solidFill>
                  <a:schemeClr val="tx2"/>
                </a:solidFill>
              </a:defRPr>
            </a:lvl1pPr>
          </a:lstStyle>
          <a:p>
            <a:endParaRPr lang="en-GB"/>
          </a:p>
        </p:txBody>
      </p:sp>
      <p:sp>
        <p:nvSpPr>
          <p:cNvPr id="6" name="Slide Number Placeholder 5">
            <a:extLst>
              <a:ext uri="{FF2B5EF4-FFF2-40B4-BE49-F238E27FC236}">
                <a16:creationId xmlns:a16="http://schemas.microsoft.com/office/drawing/2014/main" id="{1DF428C4-5799-FC45-BFFF-784BF2BE3632}"/>
              </a:ext>
            </a:extLst>
          </p:cNvPr>
          <p:cNvSpPr>
            <a:spLocks noGrp="1"/>
          </p:cNvSpPr>
          <p:nvPr>
            <p:ph type="sldNum" sz="quarter" idx="4"/>
          </p:nvPr>
        </p:nvSpPr>
        <p:spPr>
          <a:xfrm>
            <a:off x="11365923" y="6498000"/>
            <a:ext cx="464127" cy="360000"/>
          </a:xfrm>
          <a:prstGeom prst="rect">
            <a:avLst/>
          </a:prstGeom>
        </p:spPr>
        <p:txBody>
          <a:bodyPr vert="horz" lIns="0" tIns="0" rIns="0" bIns="0" rtlCol="0" anchor="ctr"/>
          <a:lstStyle>
            <a:lvl1pPr algn="r">
              <a:defRPr sz="800">
                <a:solidFill>
                  <a:schemeClr val="tx2"/>
                </a:solidFill>
              </a:defRPr>
            </a:lvl1pPr>
          </a:lstStyle>
          <a:p>
            <a:fld id="{AB1D7550-0EB0-3A43-B3ED-278106F7B6C0}" type="slidenum">
              <a:rPr lang="en-GB" smtClean="0"/>
              <a:pPr/>
              <a:t>‹Nº›</a:t>
            </a:fld>
            <a:endParaRPr lang="en-GB"/>
          </a:p>
        </p:txBody>
      </p:sp>
      <p:sp>
        <p:nvSpPr>
          <p:cNvPr id="12" name="Freeform 11">
            <a:extLst>
              <a:ext uri="{FF2B5EF4-FFF2-40B4-BE49-F238E27FC236}">
                <a16:creationId xmlns:a16="http://schemas.microsoft.com/office/drawing/2014/main" id="{D9725D32-0566-9342-9689-DE29E3E78980}"/>
              </a:ext>
            </a:extLst>
          </p:cNvPr>
          <p:cNvSpPr>
            <a:spLocks noChangeAspect="1"/>
          </p:cNvSpPr>
          <p:nvPr userDrawn="1"/>
        </p:nvSpPr>
        <p:spPr>
          <a:xfrm>
            <a:off x="5935800" y="6335850"/>
            <a:ext cx="320400" cy="320400"/>
          </a:xfrm>
          <a:custGeom>
            <a:avLst/>
            <a:gdLst>
              <a:gd name="connsiteX0" fmla="*/ 812796 w 1955800"/>
              <a:gd name="connsiteY0" fmla="*/ 652344 h 1955800"/>
              <a:gd name="connsiteX1" fmla="*/ 1010085 w 1955800"/>
              <a:gd name="connsiteY1" fmla="*/ 776718 h 1955800"/>
              <a:gd name="connsiteX2" fmla="*/ 1233103 w 1955800"/>
              <a:gd name="connsiteY2" fmla="*/ 655097 h 1955800"/>
              <a:gd name="connsiteX3" fmla="*/ 1516125 w 1955800"/>
              <a:gd name="connsiteY3" fmla="*/ 971443 h 1955800"/>
              <a:gd name="connsiteX4" fmla="*/ 1516125 w 1955800"/>
              <a:gd name="connsiteY4" fmla="*/ 1330988 h 1955800"/>
              <a:gd name="connsiteX5" fmla="*/ 1351211 w 1955800"/>
              <a:gd name="connsiteY5" fmla="*/ 1330988 h 1955800"/>
              <a:gd name="connsiteX6" fmla="*/ 1351211 w 1955800"/>
              <a:gd name="connsiteY6" fmla="*/ 971443 h 1955800"/>
              <a:gd name="connsiteX7" fmla="*/ 1225508 w 1955800"/>
              <a:gd name="connsiteY7" fmla="*/ 809283 h 1955800"/>
              <a:gd name="connsiteX8" fmla="*/ 1080817 w 1955800"/>
              <a:gd name="connsiteY8" fmla="*/ 974197 h 1955800"/>
              <a:gd name="connsiteX9" fmla="*/ 1080817 w 1955800"/>
              <a:gd name="connsiteY9" fmla="*/ 1330988 h 1955800"/>
              <a:gd name="connsiteX10" fmla="*/ 915998 w 1955800"/>
              <a:gd name="connsiteY10" fmla="*/ 1330988 h 1955800"/>
              <a:gd name="connsiteX11" fmla="*/ 915998 w 1955800"/>
              <a:gd name="connsiteY11" fmla="*/ 974197 h 1955800"/>
              <a:gd name="connsiteX12" fmla="*/ 779471 w 1955800"/>
              <a:gd name="connsiteY12" fmla="*/ 806529 h 1955800"/>
              <a:gd name="connsiteX13" fmla="*/ 637059 w 1955800"/>
              <a:gd name="connsiteY13" fmla="*/ 974197 h 1955800"/>
              <a:gd name="connsiteX14" fmla="*/ 637059 w 1955800"/>
              <a:gd name="connsiteY14" fmla="*/ 1330893 h 1955800"/>
              <a:gd name="connsiteX15" fmla="*/ 472145 w 1955800"/>
              <a:gd name="connsiteY15" fmla="*/ 1330893 h 1955800"/>
              <a:gd name="connsiteX16" fmla="*/ 472145 w 1955800"/>
              <a:gd name="connsiteY16" fmla="*/ 663167 h 1955800"/>
              <a:gd name="connsiteX17" fmla="*/ 624906 w 1955800"/>
              <a:gd name="connsiteY17" fmla="*/ 663167 h 1955800"/>
              <a:gd name="connsiteX18" fmla="*/ 637059 w 1955800"/>
              <a:gd name="connsiteY18" fmla="*/ 744248 h 1955800"/>
              <a:gd name="connsiteX19" fmla="*/ 812796 w 1955800"/>
              <a:gd name="connsiteY19" fmla="*/ 652344 h 1955800"/>
              <a:gd name="connsiteX20" fmla="*/ 977900 w 1955800"/>
              <a:gd name="connsiteY20" fmla="*/ 173554 h 1955800"/>
              <a:gd name="connsiteX21" fmla="*/ 173554 w 1955800"/>
              <a:gd name="connsiteY21" fmla="*/ 977900 h 1955800"/>
              <a:gd name="connsiteX22" fmla="*/ 977900 w 1955800"/>
              <a:gd name="connsiteY22" fmla="*/ 1782247 h 1955800"/>
              <a:gd name="connsiteX23" fmla="*/ 1782247 w 1955800"/>
              <a:gd name="connsiteY23" fmla="*/ 977900 h 1955800"/>
              <a:gd name="connsiteX24" fmla="*/ 977900 w 1955800"/>
              <a:gd name="connsiteY24" fmla="*/ 173554 h 1955800"/>
              <a:gd name="connsiteX25" fmla="*/ 977900 w 1955800"/>
              <a:gd name="connsiteY25" fmla="*/ 0 h 1955800"/>
              <a:gd name="connsiteX26" fmla="*/ 1955800 w 1955800"/>
              <a:gd name="connsiteY26" fmla="*/ 977900 h 1955800"/>
              <a:gd name="connsiteX27" fmla="*/ 977900 w 1955800"/>
              <a:gd name="connsiteY27" fmla="*/ 1955800 h 1955800"/>
              <a:gd name="connsiteX28" fmla="*/ 0 w 1955800"/>
              <a:gd name="connsiteY28" fmla="*/ 977900 h 1955800"/>
              <a:gd name="connsiteX29" fmla="*/ 977900 w 1955800"/>
              <a:gd name="connsiteY29" fmla="*/ 0 h 195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955800" h="1955800">
                <a:moveTo>
                  <a:pt x="812796" y="652344"/>
                </a:moveTo>
                <a:cubicBezTo>
                  <a:pt x="892547" y="652344"/>
                  <a:pt x="972108" y="684814"/>
                  <a:pt x="1010085" y="776718"/>
                </a:cubicBezTo>
                <a:cubicBezTo>
                  <a:pt x="1069613" y="682156"/>
                  <a:pt x="1146611" y="655097"/>
                  <a:pt x="1233103" y="655097"/>
                </a:cubicBezTo>
                <a:cubicBezTo>
                  <a:pt x="1422417" y="655097"/>
                  <a:pt x="1515650" y="771401"/>
                  <a:pt x="1516125" y="971443"/>
                </a:cubicBezTo>
                <a:lnTo>
                  <a:pt x="1516125" y="1330988"/>
                </a:lnTo>
                <a:lnTo>
                  <a:pt x="1351211" y="1330988"/>
                </a:lnTo>
                <a:lnTo>
                  <a:pt x="1351211" y="971443"/>
                </a:lnTo>
                <a:cubicBezTo>
                  <a:pt x="1351211" y="883622"/>
                  <a:pt x="1314753" y="809283"/>
                  <a:pt x="1225508" y="809283"/>
                </a:cubicBezTo>
                <a:cubicBezTo>
                  <a:pt x="1136263" y="809283"/>
                  <a:pt x="1080817" y="886280"/>
                  <a:pt x="1080817" y="974197"/>
                </a:cubicBezTo>
                <a:lnTo>
                  <a:pt x="1080817" y="1330988"/>
                </a:lnTo>
                <a:lnTo>
                  <a:pt x="915998" y="1330988"/>
                </a:lnTo>
                <a:lnTo>
                  <a:pt x="915998" y="974197"/>
                </a:lnTo>
                <a:cubicBezTo>
                  <a:pt x="915998" y="886280"/>
                  <a:pt x="869191" y="806529"/>
                  <a:pt x="779471" y="806529"/>
                </a:cubicBezTo>
                <a:cubicBezTo>
                  <a:pt x="689752" y="806529"/>
                  <a:pt x="637059" y="886280"/>
                  <a:pt x="637059" y="974197"/>
                </a:cubicBezTo>
                <a:lnTo>
                  <a:pt x="637059" y="1330893"/>
                </a:lnTo>
                <a:lnTo>
                  <a:pt x="472145" y="1330893"/>
                </a:lnTo>
                <a:lnTo>
                  <a:pt x="472145" y="663167"/>
                </a:lnTo>
                <a:lnTo>
                  <a:pt x="624906" y="663167"/>
                </a:lnTo>
                <a:lnTo>
                  <a:pt x="637059" y="744248"/>
                </a:lnTo>
                <a:cubicBezTo>
                  <a:pt x="672187" y="676744"/>
                  <a:pt x="749280" y="652344"/>
                  <a:pt x="812796" y="652344"/>
                </a:cubicBezTo>
                <a:close/>
                <a:moveTo>
                  <a:pt x="977900" y="173554"/>
                </a:moveTo>
                <a:cubicBezTo>
                  <a:pt x="533672" y="173554"/>
                  <a:pt x="173554" y="533672"/>
                  <a:pt x="173554" y="977900"/>
                </a:cubicBezTo>
                <a:cubicBezTo>
                  <a:pt x="173554" y="1422128"/>
                  <a:pt x="533672" y="1782247"/>
                  <a:pt x="977900" y="1782247"/>
                </a:cubicBezTo>
                <a:cubicBezTo>
                  <a:pt x="1421912" y="1781723"/>
                  <a:pt x="1781723" y="1421912"/>
                  <a:pt x="1782247" y="977900"/>
                </a:cubicBezTo>
                <a:cubicBezTo>
                  <a:pt x="1782247" y="533672"/>
                  <a:pt x="1422128" y="173554"/>
                  <a:pt x="977900" y="173554"/>
                </a:cubicBezTo>
                <a:close/>
                <a:moveTo>
                  <a:pt x="977900" y="0"/>
                </a:moveTo>
                <a:cubicBezTo>
                  <a:pt x="1517719" y="628"/>
                  <a:pt x="1955172" y="438081"/>
                  <a:pt x="1955800" y="977900"/>
                </a:cubicBezTo>
                <a:cubicBezTo>
                  <a:pt x="1955800" y="1517979"/>
                  <a:pt x="1517979" y="1955800"/>
                  <a:pt x="977900" y="1955800"/>
                </a:cubicBezTo>
                <a:cubicBezTo>
                  <a:pt x="437821" y="1955800"/>
                  <a:pt x="0" y="1517979"/>
                  <a:pt x="0" y="977900"/>
                </a:cubicBezTo>
                <a:cubicBezTo>
                  <a:pt x="0" y="437821"/>
                  <a:pt x="437821" y="0"/>
                  <a:pt x="977900" y="0"/>
                </a:cubicBezTo>
                <a:close/>
              </a:path>
            </a:pathLst>
          </a:custGeom>
          <a:solidFill>
            <a:schemeClr val="bg2"/>
          </a:solidFill>
          <a:ln w="9479" cap="flat">
            <a:noFill/>
            <a:prstDash val="solid"/>
            <a:miter/>
          </a:ln>
        </p:spPr>
        <p:txBody>
          <a:bodyPr rtlCol="0" anchor="ctr"/>
          <a:lstStyle/>
          <a:p>
            <a:endParaRPr lang="en-GB"/>
          </a:p>
        </p:txBody>
      </p:sp>
    </p:spTree>
    <p:extLst>
      <p:ext uri="{BB962C8B-B14F-4D97-AF65-F5344CB8AC3E}">
        <p14:creationId xmlns:p14="http://schemas.microsoft.com/office/powerpoint/2010/main" val="94815132"/>
      </p:ext>
    </p:extLst>
  </p:cSld>
  <p:clrMap bg1="lt1" tx1="dk1" bg2="lt2" tx2="dk2" accent1="accent1" accent2="accent2" accent3="accent3" accent4="accent4" accent5="accent5" accent6="accent6" hlink="hlink" folHlink="folHlink"/>
  <p:sldLayoutIdLst>
    <p:sldLayoutId id="2147483651" r:id="rId1"/>
    <p:sldLayoutId id="2147483697" r:id="rId2"/>
    <p:sldLayoutId id="2147483650" r:id="rId3"/>
    <p:sldLayoutId id="2147483652" r:id="rId4"/>
    <p:sldLayoutId id="2147483673" r:id="rId5"/>
    <p:sldLayoutId id="2147483655" r:id="rId6"/>
    <p:sldLayoutId id="2147483675" r:id="rId7"/>
    <p:sldLayoutId id="2147483694" r:id="rId8"/>
    <p:sldLayoutId id="2147483656" r:id="rId9"/>
    <p:sldLayoutId id="2147483668" r:id="rId10"/>
    <p:sldLayoutId id="2147483695" r:id="rId11"/>
    <p:sldLayoutId id="2147483669" r:id="rId12"/>
    <p:sldLayoutId id="2147483683" r:id="rId13"/>
    <p:sldLayoutId id="2147483653" r:id="rId14"/>
    <p:sldLayoutId id="2147483671" r:id="rId15"/>
    <p:sldLayoutId id="2147483665" r:id="rId16"/>
    <p:sldLayoutId id="2147483670" r:id="rId17"/>
    <p:sldLayoutId id="2147483654" r:id="rId18"/>
    <p:sldLayoutId id="2147483691" r:id="rId19"/>
    <p:sldLayoutId id="2147483690" r:id="rId20"/>
    <p:sldLayoutId id="2147483692" r:id="rId21"/>
    <p:sldLayoutId id="2147483693" r:id="rId22"/>
    <p:sldLayoutId id="2147483657" r:id="rId23"/>
    <p:sldLayoutId id="2147483678" r:id="rId24"/>
    <p:sldLayoutId id="2147483682" r:id="rId25"/>
    <p:sldLayoutId id="2147483684" r:id="rId26"/>
    <p:sldLayoutId id="2147483679" r:id="rId27"/>
    <p:sldLayoutId id="2147483658" r:id="rId28"/>
    <p:sldLayoutId id="2147483672" r:id="rId29"/>
    <p:sldLayoutId id="2147483664" r:id="rId30"/>
    <p:sldLayoutId id="2147483660" r:id="rId31"/>
    <p:sldLayoutId id="2147483662" r:id="rId32"/>
    <p:sldLayoutId id="2147483663" r:id="rId33"/>
    <p:sldLayoutId id="2147483666" r:id="rId34"/>
    <p:sldLayoutId id="2147483674" r:id="rId35"/>
    <p:sldLayoutId id="2147483677" r:id="rId36"/>
    <p:sldLayoutId id="2147483680" r:id="rId37"/>
    <p:sldLayoutId id="2147483681" r:id="rId38"/>
    <p:sldLayoutId id="2147483685" r:id="rId39"/>
    <p:sldLayoutId id="2147483686" r:id="rId40"/>
    <p:sldLayoutId id="2147483687" r:id="rId41"/>
    <p:sldLayoutId id="2147483688" r:id="rId42"/>
    <p:sldLayoutId id="2147483689"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marL="0" indent="0" algn="l" defTabSz="914400" rtl="0" eaLnBrk="1" latinLnBrk="0" hangingPunct="1">
        <a:lnSpc>
          <a:spcPct val="80000"/>
        </a:lnSpc>
        <a:spcBef>
          <a:spcPct val="0"/>
        </a:spcBef>
        <a:buNone/>
        <a:tabLst>
          <a:tab pos="1778000" algn="l"/>
        </a:tabLst>
        <a:defRPr sz="2400" b="1" kern="1200">
          <a:solidFill>
            <a:schemeClr val="tx1"/>
          </a:solidFill>
          <a:latin typeface="+mj-lt"/>
          <a:ea typeface="+mj-ea"/>
          <a:cs typeface="+mj-cs"/>
        </a:defRPr>
      </a:lvl1pPr>
    </p:titleStyle>
    <p:bodyStyle>
      <a:lvl1pPr marL="0" indent="0" algn="l" defTabSz="914400" rtl="0" eaLnBrk="1" latinLnBrk="0" hangingPunct="1">
        <a:lnSpc>
          <a:spcPct val="120000"/>
        </a:lnSpc>
        <a:spcBef>
          <a:spcPts val="0"/>
        </a:spcBef>
        <a:spcAft>
          <a:spcPts val="1200"/>
        </a:spcAft>
        <a:buFont typeface="Arial" panose="020B0604020202020204" pitchFamily="34" charset="0"/>
        <a:buNone/>
        <a:defRPr sz="1600" kern="1200">
          <a:solidFill>
            <a:schemeClr val="tx1"/>
          </a:solidFill>
          <a:latin typeface="+mn-lt"/>
          <a:ea typeface="+mn-ea"/>
          <a:cs typeface="+mn-cs"/>
        </a:defRPr>
      </a:lvl1pPr>
      <a:lvl2pPr marL="0" indent="0" algn="l" defTabSz="914400" rtl="0" eaLnBrk="1" latinLnBrk="0" hangingPunct="1">
        <a:lnSpc>
          <a:spcPct val="80000"/>
        </a:lnSpc>
        <a:spcBef>
          <a:spcPts val="0"/>
        </a:spcBef>
        <a:spcAft>
          <a:spcPts val="600"/>
        </a:spcAft>
        <a:buFont typeface="Arial" panose="020B0604020202020204" pitchFamily="34" charset="0"/>
        <a:buNone/>
        <a:tabLst/>
        <a:defRPr sz="1800" b="1" kern="1200">
          <a:solidFill>
            <a:schemeClr val="bg2"/>
          </a:solidFill>
          <a:latin typeface="+mn-lt"/>
          <a:ea typeface="+mn-ea"/>
          <a:cs typeface="+mn-cs"/>
        </a:defRPr>
      </a:lvl2pPr>
      <a:lvl3pPr marL="293688" indent="-285750" algn="l" defTabSz="914400" rtl="0" eaLnBrk="1" latinLnBrk="0" hangingPunct="1">
        <a:lnSpc>
          <a:spcPct val="120000"/>
        </a:lnSpc>
        <a:spcBef>
          <a:spcPts val="0"/>
        </a:spcBef>
        <a:spcAft>
          <a:spcPts val="600"/>
        </a:spcAft>
        <a:buClr>
          <a:schemeClr val="bg2"/>
        </a:buClr>
        <a:buFont typeface="Arial" panose="020B0604020202020204" pitchFamily="34" charset="0"/>
        <a:buChar char="•"/>
        <a:tabLst/>
        <a:defRPr sz="160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1200"/>
        </a:spcAft>
        <a:buFont typeface="Arial" panose="020B0604020202020204" pitchFamily="34" charset="0"/>
        <a:buNone/>
        <a:tabLst/>
        <a:defRPr sz="1600" b="1" kern="1200">
          <a:solidFill>
            <a:schemeClr val="tx1"/>
          </a:solidFill>
          <a:latin typeface="+mn-lt"/>
          <a:ea typeface="+mn-ea"/>
          <a:cs typeface="+mn-cs"/>
        </a:defRPr>
      </a:lvl4pPr>
      <a:lvl5pPr marL="7938" indent="0" algn="l" defTabSz="914400" rtl="0" eaLnBrk="1" latinLnBrk="0" hangingPunct="1">
        <a:lnSpc>
          <a:spcPct val="120000"/>
        </a:lnSpc>
        <a:spcBef>
          <a:spcPts val="0"/>
        </a:spcBef>
        <a:spcAft>
          <a:spcPts val="1200"/>
        </a:spcAft>
        <a:buFont typeface="Arial" panose="020B0604020202020204" pitchFamily="34" charset="0"/>
        <a:buNone/>
        <a:tabLst/>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A4A3A4"/>
          </p15:clr>
        </p15:guide>
        <p15:guide id="2" pos="3840" userDrawn="1">
          <p15:clr>
            <a:srgbClr val="A4A3A4"/>
          </p15:clr>
        </p15:guide>
        <p15:guide id="3" pos="226" userDrawn="1">
          <p15:clr>
            <a:srgbClr val="A4A3A4"/>
          </p15:clr>
        </p15:guide>
        <p15:guide id="4" pos="384" userDrawn="1">
          <p15:clr>
            <a:srgbClr val="F26B43"/>
          </p15:clr>
        </p15:guide>
        <p15:guide id="5" pos="7452" userDrawn="1">
          <p15:clr>
            <a:srgbClr val="A4A3A4"/>
          </p15:clr>
        </p15:guide>
        <p15:guide id="6" pos="7294" userDrawn="1">
          <p15:clr>
            <a:srgbClr val="F26B43"/>
          </p15:clr>
        </p15:guide>
        <p15:guide id="7" orient="horz" pos="4092" userDrawn="1">
          <p15:clr>
            <a:srgbClr val="A4A3A4"/>
          </p15:clr>
        </p15:guide>
        <p15:guide id="8" orient="horz" pos="224" userDrawn="1">
          <p15:clr>
            <a:srgbClr val="A4A3A4"/>
          </p15:clr>
        </p15:guide>
        <p15:guide id="9" orient="horz" pos="384" userDrawn="1">
          <p15:clr>
            <a:srgbClr val="F26B43"/>
          </p15:clr>
        </p15:guide>
        <p15:guide id="10" orient="horz" pos="3934" userDrawn="1">
          <p15:clr>
            <a:srgbClr val="F26B43"/>
          </p15:clr>
        </p15:guide>
        <p15:guide id="11" orient="horz" pos="1535"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CA03E25-0810-194D-A2AE-CC416B79E2B9}"/>
              </a:ext>
            </a:extLst>
          </p:cNvPr>
          <p:cNvSpPr>
            <a:spLocks noGrp="1"/>
          </p:cNvSpPr>
          <p:nvPr>
            <p:ph type="title"/>
          </p:nvPr>
        </p:nvSpPr>
        <p:spPr>
          <a:xfrm>
            <a:off x="357188" y="365125"/>
            <a:ext cx="9555162" cy="987425"/>
          </a:xfrm>
          <a:prstGeom prst="rect">
            <a:avLst/>
          </a:prstGeom>
        </p:spPr>
        <p:txBody>
          <a:bodyPr vert="horz" lIns="0" tIns="0" rIns="0" bIns="0" rtlCol="0" anchor="t">
            <a:noAutofit/>
          </a:bodyPr>
          <a:lstStyle/>
          <a:p>
            <a:r>
              <a:rPr lang="en-GB"/>
              <a:t>Click to edit Master title style</a:t>
            </a:r>
            <a:endParaRPr lang="en-US"/>
          </a:p>
        </p:txBody>
      </p:sp>
      <p:sp>
        <p:nvSpPr>
          <p:cNvPr id="3" name="Text Placeholder 2">
            <a:extLst>
              <a:ext uri="{FF2B5EF4-FFF2-40B4-BE49-F238E27FC236}">
                <a16:creationId xmlns:a16="http://schemas.microsoft.com/office/drawing/2014/main" id="{837661F8-98EF-6040-8F29-7AFB700825D0}"/>
              </a:ext>
            </a:extLst>
          </p:cNvPr>
          <p:cNvSpPr>
            <a:spLocks noGrp="1"/>
          </p:cNvSpPr>
          <p:nvPr>
            <p:ph type="body" idx="1"/>
          </p:nvPr>
        </p:nvSpPr>
        <p:spPr>
          <a:xfrm>
            <a:off x="357188" y="1883498"/>
            <a:ext cx="9555162" cy="4434752"/>
          </a:xfrm>
          <a:prstGeom prst="rect">
            <a:avLst/>
          </a:prstGeom>
        </p:spPr>
        <p:txBody>
          <a:bodyPr vert="horz" lIns="0" tIns="0" rIns="0" bIns="0" rtlCol="0">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Footer Placeholder 3">
            <a:extLst>
              <a:ext uri="{FF2B5EF4-FFF2-40B4-BE49-F238E27FC236}">
                <a16:creationId xmlns:a16="http://schemas.microsoft.com/office/drawing/2014/main" id="{0FD84F50-EDB9-8946-EBF6-3D5D68AD31E7}"/>
              </a:ext>
            </a:extLst>
          </p:cNvPr>
          <p:cNvSpPr>
            <a:spLocks noGrp="1"/>
          </p:cNvSpPr>
          <p:nvPr>
            <p:ph type="ftr" sz="quarter" idx="3"/>
          </p:nvPr>
        </p:nvSpPr>
        <p:spPr>
          <a:xfrm>
            <a:off x="876100" y="6406375"/>
            <a:ext cx="7124899" cy="365125"/>
          </a:xfrm>
          <a:prstGeom prst="rect">
            <a:avLst/>
          </a:prstGeom>
        </p:spPr>
        <p:txBody>
          <a:bodyPr vert="horz" lIns="91440" tIns="45720" rIns="91440" bIns="45720" rtlCol="0" anchor="ctr"/>
          <a:lstStyle>
            <a:lvl1pPr algn="l">
              <a:defRPr sz="800">
                <a:solidFill>
                  <a:schemeClr val="tx1"/>
                </a:solidFill>
              </a:defRPr>
            </a:lvl1pPr>
          </a:lstStyle>
          <a:p>
            <a:endParaRPr lang="en-US"/>
          </a:p>
        </p:txBody>
      </p:sp>
      <p:sp>
        <p:nvSpPr>
          <p:cNvPr id="5" name="Slide Number Placeholder 4">
            <a:extLst>
              <a:ext uri="{FF2B5EF4-FFF2-40B4-BE49-F238E27FC236}">
                <a16:creationId xmlns:a16="http://schemas.microsoft.com/office/drawing/2014/main" id="{B4589AEC-D6CF-A2A3-8342-5B285297BC5E}"/>
              </a:ext>
            </a:extLst>
          </p:cNvPr>
          <p:cNvSpPr>
            <a:spLocks noGrp="1"/>
          </p:cNvSpPr>
          <p:nvPr>
            <p:ph type="sldNum" sz="quarter" idx="4"/>
          </p:nvPr>
        </p:nvSpPr>
        <p:spPr>
          <a:xfrm>
            <a:off x="357188" y="6406375"/>
            <a:ext cx="518913" cy="365125"/>
          </a:xfrm>
          <a:prstGeom prst="rect">
            <a:avLst/>
          </a:prstGeom>
        </p:spPr>
        <p:txBody>
          <a:bodyPr vert="horz" lIns="0" tIns="0" rIns="0" bIns="0" rtlCol="0" anchor="ctr"/>
          <a:lstStyle>
            <a:lvl1pPr algn="l">
              <a:defRPr sz="800">
                <a:solidFill>
                  <a:schemeClr val="tx1"/>
                </a:solidFill>
              </a:defRPr>
            </a:lvl1pPr>
          </a:lstStyle>
          <a:p>
            <a:fld id="{1E4E4A48-B3C9-B942-90EF-ECA811FD1626}" type="slidenum">
              <a:rPr lang="en-US" smtClean="0"/>
              <a:pPr/>
              <a:t>‹Nº›</a:t>
            </a:fld>
            <a:endParaRPr lang="en-US"/>
          </a:p>
        </p:txBody>
      </p:sp>
      <p:grpSp>
        <p:nvGrpSpPr>
          <p:cNvPr id="44" name="Group 43">
            <a:extLst>
              <a:ext uri="{FF2B5EF4-FFF2-40B4-BE49-F238E27FC236}">
                <a16:creationId xmlns:a16="http://schemas.microsoft.com/office/drawing/2014/main" id="{4A2526BD-3ECA-9E88-F6F3-F1D28697A5DA}"/>
              </a:ext>
            </a:extLst>
          </p:cNvPr>
          <p:cNvGrpSpPr/>
          <p:nvPr/>
        </p:nvGrpSpPr>
        <p:grpSpPr>
          <a:xfrm>
            <a:off x="9391650" y="6521574"/>
            <a:ext cx="2445624" cy="140376"/>
            <a:chOff x="9391650" y="6521574"/>
            <a:chExt cx="2445624" cy="140376"/>
          </a:xfrm>
          <a:solidFill>
            <a:schemeClr val="tx1"/>
          </a:solidFill>
        </p:grpSpPr>
        <p:pic>
          <p:nvPicPr>
            <p:cNvPr id="6" name="Graphic 5">
              <a:extLst>
                <a:ext uri="{FF2B5EF4-FFF2-40B4-BE49-F238E27FC236}">
                  <a16:creationId xmlns:a16="http://schemas.microsoft.com/office/drawing/2014/main" id="{2DA2C1D4-D98F-9429-F1C6-A5CBCD96E398}"/>
                </a:ext>
              </a:extLst>
            </p:cNvPr>
            <p:cNvPicPr>
              <a:picLocks noChangeAspect="1"/>
            </p:cNvPicPr>
            <p:nvPr userDrawn="1"/>
          </p:nvPicPr>
          <p:blipFill>
            <a:blip r:embed="rId81">
              <a:extLst>
                <a:ext uri="{96DAC541-7B7A-43D3-8B79-37D633B846F1}">
                  <asvg:svgBlip xmlns:asvg="http://schemas.microsoft.com/office/drawing/2016/SVG/main" r:embed="rId82"/>
                </a:ext>
              </a:extLst>
            </a:blip>
            <a:stretch>
              <a:fillRect/>
            </a:stretch>
          </p:blipFill>
          <p:spPr>
            <a:xfrm>
              <a:off x="10941858" y="6521574"/>
              <a:ext cx="895416" cy="136800"/>
            </a:xfrm>
            <a:prstGeom prst="rect">
              <a:avLst/>
            </a:prstGeom>
          </p:spPr>
        </p:pic>
        <p:grpSp>
          <p:nvGrpSpPr>
            <p:cNvPr id="43" name="Group 42">
              <a:extLst>
                <a:ext uri="{FF2B5EF4-FFF2-40B4-BE49-F238E27FC236}">
                  <a16:creationId xmlns:a16="http://schemas.microsoft.com/office/drawing/2014/main" id="{5F1B3656-5213-CBE4-D617-3497B3737E9E}"/>
                </a:ext>
              </a:extLst>
            </p:cNvPr>
            <p:cNvGrpSpPr/>
            <p:nvPr userDrawn="1"/>
          </p:nvGrpSpPr>
          <p:grpSpPr>
            <a:xfrm>
              <a:off x="9391650" y="6536538"/>
              <a:ext cx="1443125" cy="125412"/>
              <a:chOff x="9391650" y="6536538"/>
              <a:chExt cx="1443125" cy="125412"/>
            </a:xfrm>
            <a:grpFill/>
          </p:grpSpPr>
          <p:sp>
            <p:nvSpPr>
              <p:cNvPr id="42" name="Freeform 41">
                <a:extLst>
                  <a:ext uri="{FF2B5EF4-FFF2-40B4-BE49-F238E27FC236}">
                    <a16:creationId xmlns:a16="http://schemas.microsoft.com/office/drawing/2014/main" id="{A8C23379-3CFE-C734-9F4F-209507BE2E5D}"/>
                  </a:ext>
                </a:extLst>
              </p:cNvPr>
              <p:cNvSpPr/>
              <p:nvPr/>
            </p:nvSpPr>
            <p:spPr>
              <a:xfrm>
                <a:off x="9391650" y="6536538"/>
                <a:ext cx="1326546" cy="122002"/>
              </a:xfrm>
              <a:custGeom>
                <a:avLst/>
                <a:gdLst>
                  <a:gd name="connsiteX0" fmla="*/ 1147369 w 1326546"/>
                  <a:gd name="connsiteY0" fmla="*/ 58591 h 122002"/>
                  <a:gd name="connsiteX1" fmla="*/ 1136701 w 1326546"/>
                  <a:gd name="connsiteY1" fmla="*/ 61334 h 122002"/>
                  <a:gd name="connsiteX2" fmla="*/ 1129367 w 1326546"/>
                  <a:gd name="connsiteY2" fmla="*/ 68905 h 122002"/>
                  <a:gd name="connsiteX3" fmla="*/ 1126700 w 1326546"/>
                  <a:gd name="connsiteY3" fmla="*/ 80057 h 122002"/>
                  <a:gd name="connsiteX4" fmla="*/ 1129367 w 1326546"/>
                  <a:gd name="connsiteY4" fmla="*/ 91289 h 122002"/>
                  <a:gd name="connsiteX5" fmla="*/ 1136701 w 1326546"/>
                  <a:gd name="connsiteY5" fmla="*/ 98946 h 122002"/>
                  <a:gd name="connsiteX6" fmla="*/ 1147369 w 1326546"/>
                  <a:gd name="connsiteY6" fmla="*/ 101690 h 122002"/>
                  <a:gd name="connsiteX7" fmla="*/ 1158284 w 1326546"/>
                  <a:gd name="connsiteY7" fmla="*/ 98946 h 122002"/>
                  <a:gd name="connsiteX8" fmla="*/ 1165618 w 1326546"/>
                  <a:gd name="connsiteY8" fmla="*/ 91289 h 122002"/>
                  <a:gd name="connsiteX9" fmla="*/ 1165623 w 1326546"/>
                  <a:gd name="connsiteY9" fmla="*/ 91289 h 122002"/>
                  <a:gd name="connsiteX10" fmla="*/ 1168204 w 1326546"/>
                  <a:gd name="connsiteY10" fmla="*/ 80057 h 122002"/>
                  <a:gd name="connsiteX11" fmla="*/ 1165537 w 1326546"/>
                  <a:gd name="connsiteY11" fmla="*/ 68905 h 122002"/>
                  <a:gd name="connsiteX12" fmla="*/ 1158203 w 1326546"/>
                  <a:gd name="connsiteY12" fmla="*/ 61334 h 122002"/>
                  <a:gd name="connsiteX13" fmla="*/ 1147369 w 1326546"/>
                  <a:gd name="connsiteY13" fmla="*/ 58591 h 122002"/>
                  <a:gd name="connsiteX14" fmla="*/ 972532 w 1326546"/>
                  <a:gd name="connsiteY14" fmla="*/ 58418 h 122002"/>
                  <a:gd name="connsiteX15" fmla="*/ 961950 w 1326546"/>
                  <a:gd name="connsiteY15" fmla="*/ 61162 h 122002"/>
                  <a:gd name="connsiteX16" fmla="*/ 954783 w 1326546"/>
                  <a:gd name="connsiteY16" fmla="*/ 68819 h 122002"/>
                  <a:gd name="connsiteX17" fmla="*/ 952202 w 1326546"/>
                  <a:gd name="connsiteY17" fmla="*/ 80057 h 122002"/>
                  <a:gd name="connsiteX18" fmla="*/ 954783 w 1326546"/>
                  <a:gd name="connsiteY18" fmla="*/ 91456 h 122002"/>
                  <a:gd name="connsiteX19" fmla="*/ 961950 w 1326546"/>
                  <a:gd name="connsiteY19" fmla="*/ 99112 h 122002"/>
                  <a:gd name="connsiteX20" fmla="*/ 972532 w 1326546"/>
                  <a:gd name="connsiteY20" fmla="*/ 101856 h 122002"/>
                  <a:gd name="connsiteX21" fmla="*/ 987366 w 1326546"/>
                  <a:gd name="connsiteY21" fmla="*/ 95783 h 122002"/>
                  <a:gd name="connsiteX22" fmla="*/ 987360 w 1326546"/>
                  <a:gd name="connsiteY22" fmla="*/ 95783 h 122002"/>
                  <a:gd name="connsiteX23" fmla="*/ 993028 w 1326546"/>
                  <a:gd name="connsiteY23" fmla="*/ 80057 h 122002"/>
                  <a:gd name="connsiteX24" fmla="*/ 990447 w 1326546"/>
                  <a:gd name="connsiteY24" fmla="*/ 68819 h 122002"/>
                  <a:gd name="connsiteX25" fmla="*/ 983280 w 1326546"/>
                  <a:gd name="connsiteY25" fmla="*/ 61162 h 122002"/>
                  <a:gd name="connsiteX26" fmla="*/ 972532 w 1326546"/>
                  <a:gd name="connsiteY26" fmla="*/ 58418 h 122002"/>
                  <a:gd name="connsiteX27" fmla="*/ 836709 w 1326546"/>
                  <a:gd name="connsiteY27" fmla="*/ 58418 h 122002"/>
                  <a:gd name="connsiteX28" fmla="*/ 825960 w 1326546"/>
                  <a:gd name="connsiteY28" fmla="*/ 61248 h 122002"/>
                  <a:gd name="connsiteX29" fmla="*/ 818793 w 1326546"/>
                  <a:gd name="connsiteY29" fmla="*/ 68904 h 122002"/>
                  <a:gd name="connsiteX30" fmla="*/ 816212 w 1326546"/>
                  <a:gd name="connsiteY30" fmla="*/ 80056 h 122002"/>
                  <a:gd name="connsiteX31" fmla="*/ 818793 w 1326546"/>
                  <a:gd name="connsiteY31" fmla="*/ 91455 h 122002"/>
                  <a:gd name="connsiteX32" fmla="*/ 826041 w 1326546"/>
                  <a:gd name="connsiteY32" fmla="*/ 99112 h 122002"/>
                  <a:gd name="connsiteX33" fmla="*/ 836542 w 1326546"/>
                  <a:gd name="connsiteY33" fmla="*/ 101856 h 122002"/>
                  <a:gd name="connsiteX34" fmla="*/ 847290 w 1326546"/>
                  <a:gd name="connsiteY34" fmla="*/ 99112 h 122002"/>
                  <a:gd name="connsiteX35" fmla="*/ 854457 w 1326546"/>
                  <a:gd name="connsiteY35" fmla="*/ 91455 h 122002"/>
                  <a:gd name="connsiteX36" fmla="*/ 857038 w 1326546"/>
                  <a:gd name="connsiteY36" fmla="*/ 80056 h 122002"/>
                  <a:gd name="connsiteX37" fmla="*/ 854457 w 1326546"/>
                  <a:gd name="connsiteY37" fmla="*/ 68818 h 122002"/>
                  <a:gd name="connsiteX38" fmla="*/ 847290 w 1326546"/>
                  <a:gd name="connsiteY38" fmla="*/ 61162 h 122002"/>
                  <a:gd name="connsiteX39" fmla="*/ 836709 w 1326546"/>
                  <a:gd name="connsiteY39" fmla="*/ 58418 h 122002"/>
                  <a:gd name="connsiteX40" fmla="*/ 743665 w 1326546"/>
                  <a:gd name="connsiteY40" fmla="*/ 56254 h 122002"/>
                  <a:gd name="connsiteX41" fmla="*/ 732331 w 1326546"/>
                  <a:gd name="connsiteY41" fmla="*/ 59164 h 122002"/>
                  <a:gd name="connsiteX42" fmla="*/ 724917 w 1326546"/>
                  <a:gd name="connsiteY42" fmla="*/ 67320 h 122002"/>
                  <a:gd name="connsiteX43" fmla="*/ 723388 w 1326546"/>
                  <a:gd name="connsiteY43" fmla="*/ 71539 h 122002"/>
                  <a:gd name="connsiteX44" fmla="*/ 762294 w 1326546"/>
                  <a:gd name="connsiteY44" fmla="*/ 71424 h 122002"/>
                  <a:gd name="connsiteX45" fmla="*/ 760581 w 1326546"/>
                  <a:gd name="connsiteY45" fmla="*/ 66235 h 122002"/>
                  <a:gd name="connsiteX46" fmla="*/ 754080 w 1326546"/>
                  <a:gd name="connsiteY46" fmla="*/ 58831 h 122002"/>
                  <a:gd name="connsiteX47" fmla="*/ 743665 w 1326546"/>
                  <a:gd name="connsiteY47" fmla="*/ 56254 h 122002"/>
                  <a:gd name="connsiteX48" fmla="*/ 522829 w 1326546"/>
                  <a:gd name="connsiteY48" fmla="*/ 51261 h 122002"/>
                  <a:gd name="connsiteX49" fmla="*/ 507494 w 1326546"/>
                  <a:gd name="connsiteY49" fmla="*/ 55089 h 122002"/>
                  <a:gd name="connsiteX50" fmla="*/ 497079 w 1326546"/>
                  <a:gd name="connsiteY50" fmla="*/ 65656 h 122002"/>
                  <a:gd name="connsiteX51" fmla="*/ 493332 w 1326546"/>
                  <a:gd name="connsiteY51" fmla="*/ 80883 h 122002"/>
                  <a:gd name="connsiteX52" fmla="*/ 497079 w 1326546"/>
                  <a:gd name="connsiteY52" fmla="*/ 96443 h 122002"/>
                  <a:gd name="connsiteX53" fmla="*/ 498775 w 1326546"/>
                  <a:gd name="connsiteY53" fmla="*/ 99072 h 122002"/>
                  <a:gd name="connsiteX54" fmla="*/ 540388 w 1326546"/>
                  <a:gd name="connsiteY54" fmla="*/ 57374 h 122002"/>
                  <a:gd name="connsiteX55" fmla="*/ 535663 w 1326546"/>
                  <a:gd name="connsiteY55" fmla="*/ 54091 h 122002"/>
                  <a:gd name="connsiteX56" fmla="*/ 522829 w 1326546"/>
                  <a:gd name="connsiteY56" fmla="*/ 51261 h 122002"/>
                  <a:gd name="connsiteX57" fmla="*/ 266001 w 1326546"/>
                  <a:gd name="connsiteY57" fmla="*/ 51261 h 122002"/>
                  <a:gd name="connsiteX58" fmla="*/ 251166 w 1326546"/>
                  <a:gd name="connsiteY58" fmla="*/ 54923 h 122002"/>
                  <a:gd name="connsiteX59" fmla="*/ 251166 w 1326546"/>
                  <a:gd name="connsiteY59" fmla="*/ 54935 h 122002"/>
                  <a:gd name="connsiteX60" fmla="*/ 241251 w 1326546"/>
                  <a:gd name="connsiteY60" fmla="*/ 65168 h 122002"/>
                  <a:gd name="connsiteX61" fmla="*/ 238027 w 1326546"/>
                  <a:gd name="connsiteY61" fmla="*/ 75569 h 122002"/>
                  <a:gd name="connsiteX62" fmla="*/ 291560 w 1326546"/>
                  <a:gd name="connsiteY62" fmla="*/ 75569 h 122002"/>
                  <a:gd name="connsiteX63" fmla="*/ 288750 w 1326546"/>
                  <a:gd name="connsiteY63" fmla="*/ 64330 h 122002"/>
                  <a:gd name="connsiteX64" fmla="*/ 279916 w 1326546"/>
                  <a:gd name="connsiteY64" fmla="*/ 54676 h 122002"/>
                  <a:gd name="connsiteX65" fmla="*/ 266001 w 1326546"/>
                  <a:gd name="connsiteY65" fmla="*/ 51261 h 122002"/>
                  <a:gd name="connsiteX66" fmla="*/ 39998 w 1326546"/>
                  <a:gd name="connsiteY66" fmla="*/ 51261 h 122002"/>
                  <a:gd name="connsiteX67" fmla="*/ 25163 w 1326546"/>
                  <a:gd name="connsiteY67" fmla="*/ 54923 h 122002"/>
                  <a:gd name="connsiteX68" fmla="*/ 25163 w 1326546"/>
                  <a:gd name="connsiteY68" fmla="*/ 54935 h 122002"/>
                  <a:gd name="connsiteX69" fmla="*/ 15249 w 1326546"/>
                  <a:gd name="connsiteY69" fmla="*/ 65168 h 122002"/>
                  <a:gd name="connsiteX70" fmla="*/ 12024 w 1326546"/>
                  <a:gd name="connsiteY70" fmla="*/ 75569 h 122002"/>
                  <a:gd name="connsiteX71" fmla="*/ 65558 w 1326546"/>
                  <a:gd name="connsiteY71" fmla="*/ 75569 h 122002"/>
                  <a:gd name="connsiteX72" fmla="*/ 62747 w 1326546"/>
                  <a:gd name="connsiteY72" fmla="*/ 64330 h 122002"/>
                  <a:gd name="connsiteX73" fmla="*/ 53913 w 1326546"/>
                  <a:gd name="connsiteY73" fmla="*/ 54676 h 122002"/>
                  <a:gd name="connsiteX74" fmla="*/ 39998 w 1326546"/>
                  <a:gd name="connsiteY74" fmla="*/ 51261 h 122002"/>
                  <a:gd name="connsiteX75" fmla="*/ 357165 w 1326546"/>
                  <a:gd name="connsiteY75" fmla="*/ 40442 h 122002"/>
                  <a:gd name="connsiteX76" fmla="*/ 373166 w 1326546"/>
                  <a:gd name="connsiteY76" fmla="*/ 44770 h 122002"/>
                  <a:gd name="connsiteX77" fmla="*/ 384081 w 1326546"/>
                  <a:gd name="connsiteY77" fmla="*/ 56421 h 122002"/>
                  <a:gd name="connsiteX78" fmla="*/ 388001 w 1326546"/>
                  <a:gd name="connsiteY78" fmla="*/ 72400 h 122002"/>
                  <a:gd name="connsiteX79" fmla="*/ 388001 w 1326546"/>
                  <a:gd name="connsiteY79" fmla="*/ 120332 h 122002"/>
                  <a:gd name="connsiteX80" fmla="*/ 376166 w 1326546"/>
                  <a:gd name="connsiteY80" fmla="*/ 120332 h 122002"/>
                  <a:gd name="connsiteX81" fmla="*/ 376166 w 1326546"/>
                  <a:gd name="connsiteY81" fmla="*/ 74398 h 122002"/>
                  <a:gd name="connsiteX82" fmla="*/ 370085 w 1326546"/>
                  <a:gd name="connsiteY82" fmla="*/ 57672 h 122002"/>
                  <a:gd name="connsiteX83" fmla="*/ 354004 w 1326546"/>
                  <a:gd name="connsiteY83" fmla="*/ 51261 h 122002"/>
                  <a:gd name="connsiteX84" fmla="*/ 342002 w 1326546"/>
                  <a:gd name="connsiteY84" fmla="*/ 54257 h 122002"/>
                  <a:gd name="connsiteX85" fmla="*/ 333835 w 1326546"/>
                  <a:gd name="connsiteY85" fmla="*/ 62413 h 122002"/>
                  <a:gd name="connsiteX86" fmla="*/ 330835 w 1326546"/>
                  <a:gd name="connsiteY86" fmla="*/ 74231 h 122002"/>
                  <a:gd name="connsiteX87" fmla="*/ 330835 w 1326546"/>
                  <a:gd name="connsiteY87" fmla="*/ 120332 h 122002"/>
                  <a:gd name="connsiteX88" fmla="*/ 319167 w 1326546"/>
                  <a:gd name="connsiteY88" fmla="*/ 120332 h 122002"/>
                  <a:gd name="connsiteX89" fmla="*/ 319167 w 1326546"/>
                  <a:gd name="connsiteY89" fmla="*/ 42106 h 122002"/>
                  <a:gd name="connsiteX90" fmla="*/ 330835 w 1326546"/>
                  <a:gd name="connsiteY90" fmla="*/ 42106 h 122002"/>
                  <a:gd name="connsiteX91" fmla="*/ 330835 w 1326546"/>
                  <a:gd name="connsiteY91" fmla="*/ 53718 h 122002"/>
                  <a:gd name="connsiteX92" fmla="*/ 340916 w 1326546"/>
                  <a:gd name="connsiteY92" fmla="*/ 44437 h 122002"/>
                  <a:gd name="connsiteX93" fmla="*/ 357165 w 1326546"/>
                  <a:gd name="connsiteY93" fmla="*/ 40442 h 122002"/>
                  <a:gd name="connsiteX94" fmla="*/ 266334 w 1326546"/>
                  <a:gd name="connsiteY94" fmla="*/ 40442 h 122002"/>
                  <a:gd name="connsiteX95" fmla="*/ 285250 w 1326546"/>
                  <a:gd name="connsiteY95" fmla="*/ 45269 h 122002"/>
                  <a:gd name="connsiteX96" fmla="*/ 298245 w 1326546"/>
                  <a:gd name="connsiteY96" fmla="*/ 58660 h 122002"/>
                  <a:gd name="connsiteX97" fmla="*/ 302993 w 1326546"/>
                  <a:gd name="connsiteY97" fmla="*/ 78381 h 122002"/>
                  <a:gd name="connsiteX98" fmla="*/ 302826 w 1326546"/>
                  <a:gd name="connsiteY98" fmla="*/ 81457 h 122002"/>
                  <a:gd name="connsiteX99" fmla="*/ 302159 w 1326546"/>
                  <a:gd name="connsiteY99" fmla="*/ 85538 h 122002"/>
                  <a:gd name="connsiteX100" fmla="*/ 237975 w 1326546"/>
                  <a:gd name="connsiteY100" fmla="*/ 85538 h 122002"/>
                  <a:gd name="connsiteX101" fmla="*/ 241406 w 1326546"/>
                  <a:gd name="connsiteY101" fmla="*/ 96524 h 122002"/>
                  <a:gd name="connsiteX102" fmla="*/ 251907 w 1326546"/>
                  <a:gd name="connsiteY102" fmla="*/ 107177 h 122002"/>
                  <a:gd name="connsiteX103" fmla="*/ 267489 w 1326546"/>
                  <a:gd name="connsiteY103" fmla="*/ 111005 h 122002"/>
                  <a:gd name="connsiteX104" fmla="*/ 280657 w 1326546"/>
                  <a:gd name="connsiteY104" fmla="*/ 108428 h 122002"/>
                  <a:gd name="connsiteX105" fmla="*/ 290825 w 1326546"/>
                  <a:gd name="connsiteY105" fmla="*/ 100691 h 122002"/>
                  <a:gd name="connsiteX106" fmla="*/ 298325 w 1326546"/>
                  <a:gd name="connsiteY106" fmla="*/ 108348 h 122002"/>
                  <a:gd name="connsiteX107" fmla="*/ 284744 w 1326546"/>
                  <a:gd name="connsiteY107" fmla="*/ 118415 h 122002"/>
                  <a:gd name="connsiteX108" fmla="*/ 267328 w 1326546"/>
                  <a:gd name="connsiteY108" fmla="*/ 121996 h 122002"/>
                  <a:gd name="connsiteX109" fmla="*/ 246160 w 1326546"/>
                  <a:gd name="connsiteY109" fmla="*/ 116670 h 122002"/>
                  <a:gd name="connsiteX110" fmla="*/ 231411 w 1326546"/>
                  <a:gd name="connsiteY110" fmla="*/ 102023 h 122002"/>
                  <a:gd name="connsiteX111" fmla="*/ 225997 w 1326546"/>
                  <a:gd name="connsiteY111" fmla="*/ 81050 h 122002"/>
                  <a:gd name="connsiteX112" fmla="*/ 231331 w 1326546"/>
                  <a:gd name="connsiteY112" fmla="*/ 60330 h 122002"/>
                  <a:gd name="connsiteX113" fmla="*/ 245832 w 1326546"/>
                  <a:gd name="connsiteY113" fmla="*/ 45768 h 122002"/>
                  <a:gd name="connsiteX114" fmla="*/ 266334 w 1326546"/>
                  <a:gd name="connsiteY114" fmla="*/ 40442 h 122002"/>
                  <a:gd name="connsiteX115" fmla="*/ 186833 w 1326546"/>
                  <a:gd name="connsiteY115" fmla="*/ 40442 h 122002"/>
                  <a:gd name="connsiteX116" fmla="*/ 202834 w 1326546"/>
                  <a:gd name="connsiteY116" fmla="*/ 43605 h 122002"/>
                  <a:gd name="connsiteX117" fmla="*/ 214335 w 1326546"/>
                  <a:gd name="connsiteY117" fmla="*/ 52926 h 122002"/>
                  <a:gd name="connsiteX118" fmla="*/ 206835 w 1326546"/>
                  <a:gd name="connsiteY118" fmla="*/ 60416 h 122002"/>
                  <a:gd name="connsiteX119" fmla="*/ 198081 w 1326546"/>
                  <a:gd name="connsiteY119" fmla="*/ 53505 h 122002"/>
                  <a:gd name="connsiteX120" fmla="*/ 186333 w 1326546"/>
                  <a:gd name="connsiteY120" fmla="*/ 51095 h 122002"/>
                  <a:gd name="connsiteX121" fmla="*/ 174912 w 1326546"/>
                  <a:gd name="connsiteY121" fmla="*/ 54005 h 122002"/>
                  <a:gd name="connsiteX122" fmla="*/ 170998 w 1326546"/>
                  <a:gd name="connsiteY122" fmla="*/ 61575 h 122002"/>
                  <a:gd name="connsiteX123" fmla="*/ 174165 w 1326546"/>
                  <a:gd name="connsiteY123" fmla="*/ 68652 h 122002"/>
                  <a:gd name="connsiteX124" fmla="*/ 182246 w 1326546"/>
                  <a:gd name="connsiteY124" fmla="*/ 72814 h 122002"/>
                  <a:gd name="connsiteX125" fmla="*/ 192661 w 1326546"/>
                  <a:gd name="connsiteY125" fmla="*/ 75976 h 122002"/>
                  <a:gd name="connsiteX126" fmla="*/ 203162 w 1326546"/>
                  <a:gd name="connsiteY126" fmla="*/ 80137 h 122002"/>
                  <a:gd name="connsiteX127" fmla="*/ 211243 w 1326546"/>
                  <a:gd name="connsiteY127" fmla="*/ 87128 h 122002"/>
                  <a:gd name="connsiteX128" fmla="*/ 214330 w 1326546"/>
                  <a:gd name="connsiteY128" fmla="*/ 99026 h 122002"/>
                  <a:gd name="connsiteX129" fmla="*/ 206748 w 1326546"/>
                  <a:gd name="connsiteY129" fmla="*/ 115752 h 122002"/>
                  <a:gd name="connsiteX130" fmla="*/ 186166 w 1326546"/>
                  <a:gd name="connsiteY130" fmla="*/ 121996 h 122002"/>
                  <a:gd name="connsiteX131" fmla="*/ 173998 w 1326546"/>
                  <a:gd name="connsiteY131" fmla="*/ 120246 h 122002"/>
                  <a:gd name="connsiteX132" fmla="*/ 163417 w 1326546"/>
                  <a:gd name="connsiteY132" fmla="*/ 115338 h 122002"/>
                  <a:gd name="connsiteX133" fmla="*/ 155169 w 1326546"/>
                  <a:gd name="connsiteY133" fmla="*/ 107848 h 122002"/>
                  <a:gd name="connsiteX134" fmla="*/ 162670 w 1326546"/>
                  <a:gd name="connsiteY134" fmla="*/ 100192 h 122002"/>
                  <a:gd name="connsiteX135" fmla="*/ 173251 w 1326546"/>
                  <a:gd name="connsiteY135" fmla="*/ 108594 h 122002"/>
                  <a:gd name="connsiteX136" fmla="*/ 186499 w 1326546"/>
                  <a:gd name="connsiteY136" fmla="*/ 111344 h 122002"/>
                  <a:gd name="connsiteX137" fmla="*/ 198748 w 1326546"/>
                  <a:gd name="connsiteY137" fmla="*/ 108348 h 122002"/>
                  <a:gd name="connsiteX138" fmla="*/ 203162 w 1326546"/>
                  <a:gd name="connsiteY138" fmla="*/ 100025 h 122002"/>
                  <a:gd name="connsiteX139" fmla="*/ 199995 w 1326546"/>
                  <a:gd name="connsiteY139" fmla="*/ 92202 h 122002"/>
                  <a:gd name="connsiteX140" fmla="*/ 191914 w 1326546"/>
                  <a:gd name="connsiteY140" fmla="*/ 87708 h 122002"/>
                  <a:gd name="connsiteX141" fmla="*/ 181499 w 1326546"/>
                  <a:gd name="connsiteY141" fmla="*/ 84465 h 122002"/>
                  <a:gd name="connsiteX142" fmla="*/ 170998 w 1326546"/>
                  <a:gd name="connsiteY142" fmla="*/ 80470 h 122002"/>
                  <a:gd name="connsiteX143" fmla="*/ 162917 w 1326546"/>
                  <a:gd name="connsiteY143" fmla="*/ 73726 h 122002"/>
                  <a:gd name="connsiteX144" fmla="*/ 159836 w 1326546"/>
                  <a:gd name="connsiteY144" fmla="*/ 62408 h 122002"/>
                  <a:gd name="connsiteX145" fmla="*/ 163084 w 1326546"/>
                  <a:gd name="connsiteY145" fmla="*/ 50842 h 122002"/>
                  <a:gd name="connsiteX146" fmla="*/ 172418 w 1326546"/>
                  <a:gd name="connsiteY146" fmla="*/ 43186 h 122002"/>
                  <a:gd name="connsiteX147" fmla="*/ 186833 w 1326546"/>
                  <a:gd name="connsiteY147" fmla="*/ 40442 h 122002"/>
                  <a:gd name="connsiteX148" fmla="*/ 117832 w 1326546"/>
                  <a:gd name="connsiteY148" fmla="*/ 40442 h 122002"/>
                  <a:gd name="connsiteX149" fmla="*/ 133833 w 1326546"/>
                  <a:gd name="connsiteY149" fmla="*/ 43605 h 122002"/>
                  <a:gd name="connsiteX150" fmla="*/ 145334 w 1326546"/>
                  <a:gd name="connsiteY150" fmla="*/ 52926 h 122002"/>
                  <a:gd name="connsiteX151" fmla="*/ 137834 w 1326546"/>
                  <a:gd name="connsiteY151" fmla="*/ 60416 h 122002"/>
                  <a:gd name="connsiteX152" fmla="*/ 129080 w 1326546"/>
                  <a:gd name="connsiteY152" fmla="*/ 53505 h 122002"/>
                  <a:gd name="connsiteX153" fmla="*/ 117332 w 1326546"/>
                  <a:gd name="connsiteY153" fmla="*/ 51095 h 122002"/>
                  <a:gd name="connsiteX154" fmla="*/ 105911 w 1326546"/>
                  <a:gd name="connsiteY154" fmla="*/ 54005 h 122002"/>
                  <a:gd name="connsiteX155" fmla="*/ 101997 w 1326546"/>
                  <a:gd name="connsiteY155" fmla="*/ 61575 h 122002"/>
                  <a:gd name="connsiteX156" fmla="*/ 105164 w 1326546"/>
                  <a:gd name="connsiteY156" fmla="*/ 68652 h 122002"/>
                  <a:gd name="connsiteX157" fmla="*/ 113245 w 1326546"/>
                  <a:gd name="connsiteY157" fmla="*/ 72814 h 122002"/>
                  <a:gd name="connsiteX158" fmla="*/ 123660 w 1326546"/>
                  <a:gd name="connsiteY158" fmla="*/ 75976 h 122002"/>
                  <a:gd name="connsiteX159" fmla="*/ 134161 w 1326546"/>
                  <a:gd name="connsiteY159" fmla="*/ 80137 h 122002"/>
                  <a:gd name="connsiteX160" fmla="*/ 142242 w 1326546"/>
                  <a:gd name="connsiteY160" fmla="*/ 87128 h 122002"/>
                  <a:gd name="connsiteX161" fmla="*/ 145329 w 1326546"/>
                  <a:gd name="connsiteY161" fmla="*/ 99026 h 122002"/>
                  <a:gd name="connsiteX162" fmla="*/ 137747 w 1326546"/>
                  <a:gd name="connsiteY162" fmla="*/ 115752 h 122002"/>
                  <a:gd name="connsiteX163" fmla="*/ 117165 w 1326546"/>
                  <a:gd name="connsiteY163" fmla="*/ 121996 h 122002"/>
                  <a:gd name="connsiteX164" fmla="*/ 104997 w 1326546"/>
                  <a:gd name="connsiteY164" fmla="*/ 120246 h 122002"/>
                  <a:gd name="connsiteX165" fmla="*/ 94416 w 1326546"/>
                  <a:gd name="connsiteY165" fmla="*/ 115338 h 122002"/>
                  <a:gd name="connsiteX166" fmla="*/ 86168 w 1326546"/>
                  <a:gd name="connsiteY166" fmla="*/ 107848 h 122002"/>
                  <a:gd name="connsiteX167" fmla="*/ 93669 w 1326546"/>
                  <a:gd name="connsiteY167" fmla="*/ 100192 h 122002"/>
                  <a:gd name="connsiteX168" fmla="*/ 104250 w 1326546"/>
                  <a:gd name="connsiteY168" fmla="*/ 108594 h 122002"/>
                  <a:gd name="connsiteX169" fmla="*/ 117498 w 1326546"/>
                  <a:gd name="connsiteY169" fmla="*/ 111344 h 122002"/>
                  <a:gd name="connsiteX170" fmla="*/ 129747 w 1326546"/>
                  <a:gd name="connsiteY170" fmla="*/ 108348 h 122002"/>
                  <a:gd name="connsiteX171" fmla="*/ 134161 w 1326546"/>
                  <a:gd name="connsiteY171" fmla="*/ 100025 h 122002"/>
                  <a:gd name="connsiteX172" fmla="*/ 130994 w 1326546"/>
                  <a:gd name="connsiteY172" fmla="*/ 92202 h 122002"/>
                  <a:gd name="connsiteX173" fmla="*/ 122913 w 1326546"/>
                  <a:gd name="connsiteY173" fmla="*/ 87708 h 122002"/>
                  <a:gd name="connsiteX174" fmla="*/ 112498 w 1326546"/>
                  <a:gd name="connsiteY174" fmla="*/ 84465 h 122002"/>
                  <a:gd name="connsiteX175" fmla="*/ 101997 w 1326546"/>
                  <a:gd name="connsiteY175" fmla="*/ 80470 h 122002"/>
                  <a:gd name="connsiteX176" fmla="*/ 93916 w 1326546"/>
                  <a:gd name="connsiteY176" fmla="*/ 73726 h 122002"/>
                  <a:gd name="connsiteX177" fmla="*/ 90835 w 1326546"/>
                  <a:gd name="connsiteY177" fmla="*/ 62408 h 122002"/>
                  <a:gd name="connsiteX178" fmla="*/ 94083 w 1326546"/>
                  <a:gd name="connsiteY178" fmla="*/ 50842 h 122002"/>
                  <a:gd name="connsiteX179" fmla="*/ 103417 w 1326546"/>
                  <a:gd name="connsiteY179" fmla="*/ 43186 h 122002"/>
                  <a:gd name="connsiteX180" fmla="*/ 117832 w 1326546"/>
                  <a:gd name="connsiteY180" fmla="*/ 40442 h 122002"/>
                  <a:gd name="connsiteX181" fmla="*/ 40331 w 1326546"/>
                  <a:gd name="connsiteY181" fmla="*/ 40442 h 122002"/>
                  <a:gd name="connsiteX182" fmla="*/ 59247 w 1326546"/>
                  <a:gd name="connsiteY182" fmla="*/ 45269 h 122002"/>
                  <a:gd name="connsiteX183" fmla="*/ 72242 w 1326546"/>
                  <a:gd name="connsiteY183" fmla="*/ 58660 h 122002"/>
                  <a:gd name="connsiteX184" fmla="*/ 76996 w 1326546"/>
                  <a:gd name="connsiteY184" fmla="*/ 78381 h 122002"/>
                  <a:gd name="connsiteX185" fmla="*/ 76829 w 1326546"/>
                  <a:gd name="connsiteY185" fmla="*/ 81457 h 122002"/>
                  <a:gd name="connsiteX186" fmla="*/ 76162 w 1326546"/>
                  <a:gd name="connsiteY186" fmla="*/ 85538 h 122002"/>
                  <a:gd name="connsiteX187" fmla="*/ 11978 w 1326546"/>
                  <a:gd name="connsiteY187" fmla="*/ 85538 h 122002"/>
                  <a:gd name="connsiteX188" fmla="*/ 15409 w 1326546"/>
                  <a:gd name="connsiteY188" fmla="*/ 96524 h 122002"/>
                  <a:gd name="connsiteX189" fmla="*/ 25910 w 1326546"/>
                  <a:gd name="connsiteY189" fmla="*/ 107177 h 122002"/>
                  <a:gd name="connsiteX190" fmla="*/ 41492 w 1326546"/>
                  <a:gd name="connsiteY190" fmla="*/ 111005 h 122002"/>
                  <a:gd name="connsiteX191" fmla="*/ 54660 w 1326546"/>
                  <a:gd name="connsiteY191" fmla="*/ 108428 h 122002"/>
                  <a:gd name="connsiteX192" fmla="*/ 64828 w 1326546"/>
                  <a:gd name="connsiteY192" fmla="*/ 100691 h 122002"/>
                  <a:gd name="connsiteX193" fmla="*/ 72328 w 1326546"/>
                  <a:gd name="connsiteY193" fmla="*/ 108348 h 122002"/>
                  <a:gd name="connsiteX194" fmla="*/ 58747 w 1326546"/>
                  <a:gd name="connsiteY194" fmla="*/ 118415 h 122002"/>
                  <a:gd name="connsiteX195" fmla="*/ 41331 w 1326546"/>
                  <a:gd name="connsiteY195" fmla="*/ 121996 h 122002"/>
                  <a:gd name="connsiteX196" fmla="*/ 20163 w 1326546"/>
                  <a:gd name="connsiteY196" fmla="*/ 116670 h 122002"/>
                  <a:gd name="connsiteX197" fmla="*/ 5414 w 1326546"/>
                  <a:gd name="connsiteY197" fmla="*/ 102023 h 122002"/>
                  <a:gd name="connsiteX198" fmla="*/ 0 w 1326546"/>
                  <a:gd name="connsiteY198" fmla="*/ 81050 h 122002"/>
                  <a:gd name="connsiteX199" fmla="*/ 5328 w 1326546"/>
                  <a:gd name="connsiteY199" fmla="*/ 60330 h 122002"/>
                  <a:gd name="connsiteX200" fmla="*/ 19829 w 1326546"/>
                  <a:gd name="connsiteY200" fmla="*/ 45768 h 122002"/>
                  <a:gd name="connsiteX201" fmla="*/ 40331 w 1326546"/>
                  <a:gd name="connsiteY201" fmla="*/ 40442 h 122002"/>
                  <a:gd name="connsiteX202" fmla="*/ 522668 w 1326546"/>
                  <a:gd name="connsiteY202" fmla="*/ 40436 h 122002"/>
                  <a:gd name="connsiteX203" fmla="*/ 541250 w 1326546"/>
                  <a:gd name="connsiteY203" fmla="*/ 44850 h 122002"/>
                  <a:gd name="connsiteX204" fmla="*/ 541244 w 1326546"/>
                  <a:gd name="connsiteY204" fmla="*/ 44850 h 122002"/>
                  <a:gd name="connsiteX205" fmla="*/ 554499 w 1326546"/>
                  <a:gd name="connsiteY205" fmla="*/ 57247 h 122002"/>
                  <a:gd name="connsiteX206" fmla="*/ 505879 w 1326546"/>
                  <a:gd name="connsiteY206" fmla="*/ 105954 h 122002"/>
                  <a:gd name="connsiteX207" fmla="*/ 507580 w 1326546"/>
                  <a:gd name="connsiteY207" fmla="*/ 107090 h 122002"/>
                  <a:gd name="connsiteX208" fmla="*/ 522996 w 1326546"/>
                  <a:gd name="connsiteY208" fmla="*/ 110999 h 122002"/>
                  <a:gd name="connsiteX209" fmla="*/ 536330 w 1326546"/>
                  <a:gd name="connsiteY209" fmla="*/ 108588 h 122002"/>
                  <a:gd name="connsiteX210" fmla="*/ 546331 w 1326546"/>
                  <a:gd name="connsiteY210" fmla="*/ 101684 h 122002"/>
                  <a:gd name="connsiteX211" fmla="*/ 553998 w 1326546"/>
                  <a:gd name="connsiteY211" fmla="*/ 109340 h 122002"/>
                  <a:gd name="connsiteX212" fmla="*/ 540417 w 1326546"/>
                  <a:gd name="connsiteY212" fmla="*/ 118742 h 122002"/>
                  <a:gd name="connsiteX213" fmla="*/ 523001 w 1326546"/>
                  <a:gd name="connsiteY213" fmla="*/ 121990 h 122002"/>
                  <a:gd name="connsiteX214" fmla="*/ 501833 w 1326546"/>
                  <a:gd name="connsiteY214" fmla="*/ 116498 h 122002"/>
                  <a:gd name="connsiteX215" fmla="*/ 487084 w 1326546"/>
                  <a:gd name="connsiteY215" fmla="*/ 101684 h 122002"/>
                  <a:gd name="connsiteX216" fmla="*/ 481670 w 1326546"/>
                  <a:gd name="connsiteY216" fmla="*/ 80877 h 122002"/>
                  <a:gd name="connsiteX217" fmla="*/ 487084 w 1326546"/>
                  <a:gd name="connsiteY217" fmla="*/ 60404 h 122002"/>
                  <a:gd name="connsiteX218" fmla="*/ 501752 w 1326546"/>
                  <a:gd name="connsiteY218" fmla="*/ 45843 h 122002"/>
                  <a:gd name="connsiteX219" fmla="*/ 522668 w 1326546"/>
                  <a:gd name="connsiteY219" fmla="*/ 40436 h 122002"/>
                  <a:gd name="connsiteX220" fmla="*/ 443827 w 1326546"/>
                  <a:gd name="connsiteY220" fmla="*/ 40436 h 122002"/>
                  <a:gd name="connsiteX221" fmla="*/ 460329 w 1326546"/>
                  <a:gd name="connsiteY221" fmla="*/ 43765 h 122002"/>
                  <a:gd name="connsiteX222" fmla="*/ 473330 w 1326546"/>
                  <a:gd name="connsiteY222" fmla="*/ 53086 h 122002"/>
                  <a:gd name="connsiteX223" fmla="*/ 465663 w 1326546"/>
                  <a:gd name="connsiteY223" fmla="*/ 60909 h 122002"/>
                  <a:gd name="connsiteX224" fmla="*/ 455995 w 1326546"/>
                  <a:gd name="connsiteY224" fmla="*/ 54004 h 122002"/>
                  <a:gd name="connsiteX225" fmla="*/ 443827 w 1326546"/>
                  <a:gd name="connsiteY225" fmla="*/ 51594 h 122002"/>
                  <a:gd name="connsiteX226" fmla="*/ 428993 w 1326546"/>
                  <a:gd name="connsiteY226" fmla="*/ 55422 h 122002"/>
                  <a:gd name="connsiteX227" fmla="*/ 418825 w 1326546"/>
                  <a:gd name="connsiteY227" fmla="*/ 65822 h 122002"/>
                  <a:gd name="connsiteX228" fmla="*/ 415158 w 1326546"/>
                  <a:gd name="connsiteY228" fmla="*/ 81050 h 122002"/>
                  <a:gd name="connsiteX229" fmla="*/ 418825 w 1326546"/>
                  <a:gd name="connsiteY229" fmla="*/ 96277 h 122002"/>
                  <a:gd name="connsiteX230" fmla="*/ 428993 w 1326546"/>
                  <a:gd name="connsiteY230" fmla="*/ 106844 h 122002"/>
                  <a:gd name="connsiteX231" fmla="*/ 443827 w 1326546"/>
                  <a:gd name="connsiteY231" fmla="*/ 110672 h 122002"/>
                  <a:gd name="connsiteX232" fmla="*/ 456162 w 1326546"/>
                  <a:gd name="connsiteY232" fmla="*/ 108261 h 122002"/>
                  <a:gd name="connsiteX233" fmla="*/ 456156 w 1326546"/>
                  <a:gd name="connsiteY233" fmla="*/ 108250 h 122002"/>
                  <a:gd name="connsiteX234" fmla="*/ 465824 w 1326546"/>
                  <a:gd name="connsiteY234" fmla="*/ 101345 h 122002"/>
                  <a:gd name="connsiteX235" fmla="*/ 473658 w 1326546"/>
                  <a:gd name="connsiteY235" fmla="*/ 109168 h 122002"/>
                  <a:gd name="connsiteX236" fmla="*/ 460409 w 1326546"/>
                  <a:gd name="connsiteY236" fmla="*/ 118656 h 122002"/>
                  <a:gd name="connsiteX237" fmla="*/ 443827 w 1326546"/>
                  <a:gd name="connsiteY237" fmla="*/ 121985 h 122002"/>
                  <a:gd name="connsiteX238" fmla="*/ 423078 w 1326546"/>
                  <a:gd name="connsiteY238" fmla="*/ 116578 h 122002"/>
                  <a:gd name="connsiteX239" fmla="*/ 408410 w 1326546"/>
                  <a:gd name="connsiteY239" fmla="*/ 101850 h 122002"/>
                  <a:gd name="connsiteX240" fmla="*/ 402996 w 1326546"/>
                  <a:gd name="connsiteY240" fmla="*/ 81044 h 122002"/>
                  <a:gd name="connsiteX241" fmla="*/ 408410 w 1326546"/>
                  <a:gd name="connsiteY241" fmla="*/ 60324 h 122002"/>
                  <a:gd name="connsiteX242" fmla="*/ 423078 w 1326546"/>
                  <a:gd name="connsiteY242" fmla="*/ 45762 h 122002"/>
                  <a:gd name="connsiteX243" fmla="*/ 443827 w 1326546"/>
                  <a:gd name="connsiteY243" fmla="*/ 40436 h 122002"/>
                  <a:gd name="connsiteX244" fmla="*/ 895202 w 1326546"/>
                  <a:gd name="connsiteY244" fmla="*/ 39942 h 122002"/>
                  <a:gd name="connsiteX245" fmla="*/ 917204 w 1326546"/>
                  <a:gd name="connsiteY245" fmla="*/ 39942 h 122002"/>
                  <a:gd name="connsiteX246" fmla="*/ 917204 w 1326546"/>
                  <a:gd name="connsiteY246" fmla="*/ 120331 h 122002"/>
                  <a:gd name="connsiteX247" fmla="*/ 895202 w 1326546"/>
                  <a:gd name="connsiteY247" fmla="*/ 120331 h 122002"/>
                  <a:gd name="connsiteX248" fmla="*/ 968531 w 1326546"/>
                  <a:gd name="connsiteY248" fmla="*/ 38278 h 122002"/>
                  <a:gd name="connsiteX249" fmla="*/ 984033 w 1326546"/>
                  <a:gd name="connsiteY249" fmla="*/ 41773 h 122002"/>
                  <a:gd name="connsiteX250" fmla="*/ 991867 w 1326546"/>
                  <a:gd name="connsiteY250" fmla="*/ 47674 h 122002"/>
                  <a:gd name="connsiteX251" fmla="*/ 991867 w 1326546"/>
                  <a:gd name="connsiteY251" fmla="*/ 39942 h 122002"/>
                  <a:gd name="connsiteX252" fmla="*/ 1013535 w 1326546"/>
                  <a:gd name="connsiteY252" fmla="*/ 39942 h 122002"/>
                  <a:gd name="connsiteX253" fmla="*/ 1013535 w 1326546"/>
                  <a:gd name="connsiteY253" fmla="*/ 120338 h 122002"/>
                  <a:gd name="connsiteX254" fmla="*/ 991867 w 1326546"/>
                  <a:gd name="connsiteY254" fmla="*/ 120338 h 122002"/>
                  <a:gd name="connsiteX255" fmla="*/ 991867 w 1326546"/>
                  <a:gd name="connsiteY255" fmla="*/ 112486 h 122002"/>
                  <a:gd name="connsiteX256" fmla="*/ 984033 w 1326546"/>
                  <a:gd name="connsiteY256" fmla="*/ 118421 h 122002"/>
                  <a:gd name="connsiteX257" fmla="*/ 968531 w 1326546"/>
                  <a:gd name="connsiteY257" fmla="*/ 122002 h 122002"/>
                  <a:gd name="connsiteX258" fmla="*/ 948696 w 1326546"/>
                  <a:gd name="connsiteY258" fmla="*/ 116509 h 122002"/>
                  <a:gd name="connsiteX259" fmla="*/ 934861 w 1326546"/>
                  <a:gd name="connsiteY259" fmla="*/ 101529 h 122002"/>
                  <a:gd name="connsiteX260" fmla="*/ 929861 w 1326546"/>
                  <a:gd name="connsiteY260" fmla="*/ 80223 h 122002"/>
                  <a:gd name="connsiteX261" fmla="*/ 934861 w 1326546"/>
                  <a:gd name="connsiteY261" fmla="*/ 58751 h 122002"/>
                  <a:gd name="connsiteX262" fmla="*/ 948696 w 1326546"/>
                  <a:gd name="connsiteY262" fmla="*/ 43771 h 122002"/>
                  <a:gd name="connsiteX263" fmla="*/ 968531 w 1326546"/>
                  <a:gd name="connsiteY263" fmla="*/ 38278 h 122002"/>
                  <a:gd name="connsiteX264" fmla="*/ 1237038 w 1326546"/>
                  <a:gd name="connsiteY264" fmla="*/ 38111 h 122002"/>
                  <a:gd name="connsiteX265" fmla="*/ 1255287 w 1326546"/>
                  <a:gd name="connsiteY265" fmla="*/ 42772 h 122002"/>
                  <a:gd name="connsiteX266" fmla="*/ 1263696 w 1326546"/>
                  <a:gd name="connsiteY266" fmla="*/ 50526 h 122002"/>
                  <a:gd name="connsiteX267" fmla="*/ 1272035 w 1326546"/>
                  <a:gd name="connsiteY267" fmla="*/ 42772 h 122002"/>
                  <a:gd name="connsiteX268" fmla="*/ 1290370 w 1326546"/>
                  <a:gd name="connsiteY268" fmla="*/ 38111 h 122002"/>
                  <a:gd name="connsiteX269" fmla="*/ 1309453 w 1326546"/>
                  <a:gd name="connsiteY269" fmla="*/ 42691 h 122002"/>
                  <a:gd name="connsiteX270" fmla="*/ 1322034 w 1326546"/>
                  <a:gd name="connsiteY270" fmla="*/ 55255 h 122002"/>
                  <a:gd name="connsiteX271" fmla="*/ 1322046 w 1326546"/>
                  <a:gd name="connsiteY271" fmla="*/ 55255 h 122002"/>
                  <a:gd name="connsiteX272" fmla="*/ 1326546 w 1326546"/>
                  <a:gd name="connsiteY272" fmla="*/ 73731 h 122002"/>
                  <a:gd name="connsiteX273" fmla="*/ 1326546 w 1326546"/>
                  <a:gd name="connsiteY273" fmla="*/ 120331 h 122002"/>
                  <a:gd name="connsiteX274" fmla="*/ 1304544 w 1326546"/>
                  <a:gd name="connsiteY274" fmla="*/ 120331 h 122002"/>
                  <a:gd name="connsiteX275" fmla="*/ 1304544 w 1326546"/>
                  <a:gd name="connsiteY275" fmla="*/ 75396 h 122002"/>
                  <a:gd name="connsiteX276" fmla="*/ 1300710 w 1326546"/>
                  <a:gd name="connsiteY276" fmla="*/ 62746 h 122002"/>
                  <a:gd name="connsiteX277" fmla="*/ 1289543 w 1326546"/>
                  <a:gd name="connsiteY277" fmla="*/ 58251 h 122002"/>
                  <a:gd name="connsiteX278" fmla="*/ 1278542 w 1326546"/>
                  <a:gd name="connsiteY278" fmla="*/ 62665 h 122002"/>
                  <a:gd name="connsiteX279" fmla="*/ 1274708 w 1326546"/>
                  <a:gd name="connsiteY279" fmla="*/ 75396 h 122002"/>
                  <a:gd name="connsiteX280" fmla="*/ 1274708 w 1326546"/>
                  <a:gd name="connsiteY280" fmla="*/ 120331 h 122002"/>
                  <a:gd name="connsiteX281" fmla="*/ 1252706 w 1326546"/>
                  <a:gd name="connsiteY281" fmla="*/ 120331 h 122002"/>
                  <a:gd name="connsiteX282" fmla="*/ 1252706 w 1326546"/>
                  <a:gd name="connsiteY282" fmla="*/ 75396 h 122002"/>
                  <a:gd name="connsiteX283" fmla="*/ 1248872 w 1326546"/>
                  <a:gd name="connsiteY283" fmla="*/ 62665 h 122002"/>
                  <a:gd name="connsiteX284" fmla="*/ 1237705 w 1326546"/>
                  <a:gd name="connsiteY284" fmla="*/ 58251 h 122002"/>
                  <a:gd name="connsiteX285" fmla="*/ 1226623 w 1326546"/>
                  <a:gd name="connsiteY285" fmla="*/ 62665 h 122002"/>
                  <a:gd name="connsiteX286" fmla="*/ 1222703 w 1326546"/>
                  <a:gd name="connsiteY286" fmla="*/ 75396 h 122002"/>
                  <a:gd name="connsiteX287" fmla="*/ 1222703 w 1326546"/>
                  <a:gd name="connsiteY287" fmla="*/ 120331 h 122002"/>
                  <a:gd name="connsiteX288" fmla="*/ 1200868 w 1326546"/>
                  <a:gd name="connsiteY288" fmla="*/ 120331 h 122002"/>
                  <a:gd name="connsiteX289" fmla="*/ 1200868 w 1326546"/>
                  <a:gd name="connsiteY289" fmla="*/ 73731 h 122002"/>
                  <a:gd name="connsiteX290" fmla="*/ 1205368 w 1326546"/>
                  <a:gd name="connsiteY290" fmla="*/ 55255 h 122002"/>
                  <a:gd name="connsiteX291" fmla="*/ 1218036 w 1326546"/>
                  <a:gd name="connsiteY291" fmla="*/ 42691 h 122002"/>
                  <a:gd name="connsiteX292" fmla="*/ 1237038 w 1326546"/>
                  <a:gd name="connsiteY292" fmla="*/ 38111 h 122002"/>
                  <a:gd name="connsiteX293" fmla="*/ 1069196 w 1326546"/>
                  <a:gd name="connsiteY293" fmla="*/ 38111 h 122002"/>
                  <a:gd name="connsiteX294" fmla="*/ 1086697 w 1326546"/>
                  <a:gd name="connsiteY294" fmla="*/ 41606 h 122002"/>
                  <a:gd name="connsiteX295" fmla="*/ 1100532 w 1326546"/>
                  <a:gd name="connsiteY295" fmla="*/ 51593 h 122002"/>
                  <a:gd name="connsiteX296" fmla="*/ 1086531 w 1326546"/>
                  <a:gd name="connsiteY296" fmla="*/ 65742 h 122002"/>
                  <a:gd name="connsiteX297" fmla="*/ 1078949 w 1326546"/>
                  <a:gd name="connsiteY297" fmla="*/ 60415 h 122002"/>
                  <a:gd name="connsiteX298" fmla="*/ 1069201 w 1326546"/>
                  <a:gd name="connsiteY298" fmla="*/ 58584 h 122002"/>
                  <a:gd name="connsiteX299" fmla="*/ 1058453 w 1326546"/>
                  <a:gd name="connsiteY299" fmla="*/ 61328 h 122002"/>
                  <a:gd name="connsiteX300" fmla="*/ 1050953 w 1326546"/>
                  <a:gd name="connsiteY300" fmla="*/ 68818 h 122002"/>
                  <a:gd name="connsiteX301" fmla="*/ 1048205 w 1326546"/>
                  <a:gd name="connsiteY301" fmla="*/ 80056 h 122002"/>
                  <a:gd name="connsiteX302" fmla="*/ 1050953 w 1326546"/>
                  <a:gd name="connsiteY302" fmla="*/ 91289 h 122002"/>
                  <a:gd name="connsiteX303" fmla="*/ 1058453 w 1326546"/>
                  <a:gd name="connsiteY303" fmla="*/ 98945 h 122002"/>
                  <a:gd name="connsiteX304" fmla="*/ 1069201 w 1326546"/>
                  <a:gd name="connsiteY304" fmla="*/ 101689 h 122002"/>
                  <a:gd name="connsiteX305" fmla="*/ 1079116 w 1326546"/>
                  <a:gd name="connsiteY305" fmla="*/ 99772 h 122002"/>
                  <a:gd name="connsiteX306" fmla="*/ 1079122 w 1326546"/>
                  <a:gd name="connsiteY306" fmla="*/ 99778 h 122002"/>
                  <a:gd name="connsiteX307" fmla="*/ 1086703 w 1326546"/>
                  <a:gd name="connsiteY307" fmla="*/ 94204 h 122002"/>
                  <a:gd name="connsiteX308" fmla="*/ 1100871 w 1326546"/>
                  <a:gd name="connsiteY308" fmla="*/ 108353 h 122002"/>
                  <a:gd name="connsiteX309" fmla="*/ 1086703 w 1326546"/>
                  <a:gd name="connsiteY309" fmla="*/ 118506 h 122002"/>
                  <a:gd name="connsiteX310" fmla="*/ 1069201 w 1326546"/>
                  <a:gd name="connsiteY310" fmla="*/ 122002 h 122002"/>
                  <a:gd name="connsiteX311" fmla="*/ 1047033 w 1326546"/>
                  <a:gd name="connsiteY311" fmla="*/ 116509 h 122002"/>
                  <a:gd name="connsiteX312" fmla="*/ 1031531 w 1326546"/>
                  <a:gd name="connsiteY312" fmla="*/ 101528 h 122002"/>
                  <a:gd name="connsiteX313" fmla="*/ 1025864 w 1326546"/>
                  <a:gd name="connsiteY313" fmla="*/ 80223 h 122002"/>
                  <a:gd name="connsiteX314" fmla="*/ 1031531 w 1326546"/>
                  <a:gd name="connsiteY314" fmla="*/ 58751 h 122002"/>
                  <a:gd name="connsiteX315" fmla="*/ 1047113 w 1326546"/>
                  <a:gd name="connsiteY315" fmla="*/ 43690 h 122002"/>
                  <a:gd name="connsiteX316" fmla="*/ 1069196 w 1326546"/>
                  <a:gd name="connsiteY316" fmla="*/ 38111 h 122002"/>
                  <a:gd name="connsiteX317" fmla="*/ 743665 w 1326546"/>
                  <a:gd name="connsiteY317" fmla="*/ 38111 h 122002"/>
                  <a:gd name="connsiteX318" fmla="*/ 764248 w 1326546"/>
                  <a:gd name="connsiteY318" fmla="*/ 43351 h 122002"/>
                  <a:gd name="connsiteX319" fmla="*/ 764242 w 1326546"/>
                  <a:gd name="connsiteY319" fmla="*/ 43357 h 122002"/>
                  <a:gd name="connsiteX320" fmla="*/ 778243 w 1326546"/>
                  <a:gd name="connsiteY320" fmla="*/ 57672 h 122002"/>
                  <a:gd name="connsiteX321" fmla="*/ 783324 w 1326546"/>
                  <a:gd name="connsiteY321" fmla="*/ 78225 h 122002"/>
                  <a:gd name="connsiteX322" fmla="*/ 783077 w 1326546"/>
                  <a:gd name="connsiteY322" fmla="*/ 82639 h 122002"/>
                  <a:gd name="connsiteX323" fmla="*/ 782163 w 1326546"/>
                  <a:gd name="connsiteY323" fmla="*/ 87713 h 122002"/>
                  <a:gd name="connsiteX324" fmla="*/ 723376 w 1326546"/>
                  <a:gd name="connsiteY324" fmla="*/ 87856 h 122002"/>
                  <a:gd name="connsiteX325" fmla="*/ 725078 w 1326546"/>
                  <a:gd name="connsiteY325" fmla="*/ 92454 h 122002"/>
                  <a:gd name="connsiteX326" fmla="*/ 732992 w 1326546"/>
                  <a:gd name="connsiteY326" fmla="*/ 100776 h 122002"/>
                  <a:gd name="connsiteX327" fmla="*/ 744993 w 1326546"/>
                  <a:gd name="connsiteY327" fmla="*/ 103692 h 122002"/>
                  <a:gd name="connsiteX328" fmla="*/ 756161 w 1326546"/>
                  <a:gd name="connsiteY328" fmla="*/ 101609 h 122002"/>
                  <a:gd name="connsiteX329" fmla="*/ 764828 w 1326546"/>
                  <a:gd name="connsiteY329" fmla="*/ 95364 h 122002"/>
                  <a:gd name="connsiteX330" fmla="*/ 777663 w 1326546"/>
                  <a:gd name="connsiteY330" fmla="*/ 108180 h 122002"/>
                  <a:gd name="connsiteX331" fmla="*/ 763414 w 1326546"/>
                  <a:gd name="connsiteY331" fmla="*/ 118500 h 122002"/>
                  <a:gd name="connsiteX332" fmla="*/ 745160 w 1326546"/>
                  <a:gd name="connsiteY332" fmla="*/ 121996 h 122002"/>
                  <a:gd name="connsiteX333" fmla="*/ 722664 w 1326546"/>
                  <a:gd name="connsiteY333" fmla="*/ 116589 h 122002"/>
                  <a:gd name="connsiteX334" fmla="*/ 707082 w 1326546"/>
                  <a:gd name="connsiteY334" fmla="*/ 101695 h 122002"/>
                  <a:gd name="connsiteX335" fmla="*/ 701334 w 1326546"/>
                  <a:gd name="connsiteY335" fmla="*/ 80056 h 122002"/>
                  <a:gd name="connsiteX336" fmla="*/ 706915 w 1326546"/>
                  <a:gd name="connsiteY336" fmla="*/ 58670 h 122002"/>
                  <a:gd name="connsiteX337" fmla="*/ 722163 w 1326546"/>
                  <a:gd name="connsiteY337" fmla="*/ 43690 h 122002"/>
                  <a:gd name="connsiteX338" fmla="*/ 743665 w 1326546"/>
                  <a:gd name="connsiteY338" fmla="*/ 38111 h 122002"/>
                  <a:gd name="connsiteX339" fmla="*/ 1147369 w 1326546"/>
                  <a:gd name="connsiteY339" fmla="*/ 38106 h 122002"/>
                  <a:gd name="connsiteX340" fmla="*/ 1169451 w 1326546"/>
                  <a:gd name="connsiteY340" fmla="*/ 43685 h 122002"/>
                  <a:gd name="connsiteX341" fmla="*/ 1169446 w 1326546"/>
                  <a:gd name="connsiteY341" fmla="*/ 43685 h 122002"/>
                  <a:gd name="connsiteX342" fmla="*/ 1184861 w 1326546"/>
                  <a:gd name="connsiteY342" fmla="*/ 58665 h 122002"/>
                  <a:gd name="connsiteX343" fmla="*/ 1190528 w 1326546"/>
                  <a:gd name="connsiteY343" fmla="*/ 79885 h 122002"/>
                  <a:gd name="connsiteX344" fmla="*/ 1184861 w 1326546"/>
                  <a:gd name="connsiteY344" fmla="*/ 101271 h 122002"/>
                  <a:gd name="connsiteX345" fmla="*/ 1169446 w 1326546"/>
                  <a:gd name="connsiteY345" fmla="*/ 116412 h 122002"/>
                  <a:gd name="connsiteX346" fmla="*/ 1147530 w 1326546"/>
                  <a:gd name="connsiteY346" fmla="*/ 121991 h 122002"/>
                  <a:gd name="connsiteX347" fmla="*/ 1125614 w 1326546"/>
                  <a:gd name="connsiteY347" fmla="*/ 116412 h 122002"/>
                  <a:gd name="connsiteX348" fmla="*/ 1110113 w 1326546"/>
                  <a:gd name="connsiteY348" fmla="*/ 101271 h 122002"/>
                  <a:gd name="connsiteX349" fmla="*/ 1104365 w 1326546"/>
                  <a:gd name="connsiteY349" fmla="*/ 79885 h 122002"/>
                  <a:gd name="connsiteX350" fmla="*/ 1110032 w 1326546"/>
                  <a:gd name="connsiteY350" fmla="*/ 58665 h 122002"/>
                  <a:gd name="connsiteX351" fmla="*/ 1125534 w 1326546"/>
                  <a:gd name="connsiteY351" fmla="*/ 43685 h 122002"/>
                  <a:gd name="connsiteX352" fmla="*/ 1147369 w 1326546"/>
                  <a:gd name="connsiteY352" fmla="*/ 38106 h 122002"/>
                  <a:gd name="connsiteX353" fmla="*/ 601670 w 1326546"/>
                  <a:gd name="connsiteY353" fmla="*/ 38106 h 122002"/>
                  <a:gd name="connsiteX354" fmla="*/ 619919 w 1326546"/>
                  <a:gd name="connsiteY354" fmla="*/ 42767 h 122002"/>
                  <a:gd name="connsiteX355" fmla="*/ 628328 w 1326546"/>
                  <a:gd name="connsiteY355" fmla="*/ 50521 h 122002"/>
                  <a:gd name="connsiteX356" fmla="*/ 636667 w 1326546"/>
                  <a:gd name="connsiteY356" fmla="*/ 42767 h 122002"/>
                  <a:gd name="connsiteX357" fmla="*/ 655002 w 1326546"/>
                  <a:gd name="connsiteY357" fmla="*/ 38106 h 122002"/>
                  <a:gd name="connsiteX358" fmla="*/ 674085 w 1326546"/>
                  <a:gd name="connsiteY358" fmla="*/ 42686 h 122002"/>
                  <a:gd name="connsiteX359" fmla="*/ 674096 w 1326546"/>
                  <a:gd name="connsiteY359" fmla="*/ 42686 h 122002"/>
                  <a:gd name="connsiteX360" fmla="*/ 686678 w 1326546"/>
                  <a:gd name="connsiteY360" fmla="*/ 55250 h 122002"/>
                  <a:gd name="connsiteX361" fmla="*/ 691178 w 1326546"/>
                  <a:gd name="connsiteY361" fmla="*/ 73726 h 122002"/>
                  <a:gd name="connsiteX362" fmla="*/ 691178 w 1326546"/>
                  <a:gd name="connsiteY362" fmla="*/ 120326 h 122002"/>
                  <a:gd name="connsiteX363" fmla="*/ 669176 w 1326546"/>
                  <a:gd name="connsiteY363" fmla="*/ 120326 h 122002"/>
                  <a:gd name="connsiteX364" fmla="*/ 669176 w 1326546"/>
                  <a:gd name="connsiteY364" fmla="*/ 75391 h 122002"/>
                  <a:gd name="connsiteX365" fmla="*/ 665342 w 1326546"/>
                  <a:gd name="connsiteY365" fmla="*/ 62741 h 122002"/>
                  <a:gd name="connsiteX366" fmla="*/ 654175 w 1326546"/>
                  <a:gd name="connsiteY366" fmla="*/ 58246 h 122002"/>
                  <a:gd name="connsiteX367" fmla="*/ 643174 w 1326546"/>
                  <a:gd name="connsiteY367" fmla="*/ 62660 h 122002"/>
                  <a:gd name="connsiteX368" fmla="*/ 639340 w 1326546"/>
                  <a:gd name="connsiteY368" fmla="*/ 75391 h 122002"/>
                  <a:gd name="connsiteX369" fmla="*/ 639340 w 1326546"/>
                  <a:gd name="connsiteY369" fmla="*/ 120326 h 122002"/>
                  <a:gd name="connsiteX370" fmla="*/ 617338 w 1326546"/>
                  <a:gd name="connsiteY370" fmla="*/ 120326 h 122002"/>
                  <a:gd name="connsiteX371" fmla="*/ 617338 w 1326546"/>
                  <a:gd name="connsiteY371" fmla="*/ 75391 h 122002"/>
                  <a:gd name="connsiteX372" fmla="*/ 613504 w 1326546"/>
                  <a:gd name="connsiteY372" fmla="*/ 62660 h 122002"/>
                  <a:gd name="connsiteX373" fmla="*/ 602337 w 1326546"/>
                  <a:gd name="connsiteY373" fmla="*/ 58246 h 122002"/>
                  <a:gd name="connsiteX374" fmla="*/ 591255 w 1326546"/>
                  <a:gd name="connsiteY374" fmla="*/ 62660 h 122002"/>
                  <a:gd name="connsiteX375" fmla="*/ 587335 w 1326546"/>
                  <a:gd name="connsiteY375" fmla="*/ 75391 h 122002"/>
                  <a:gd name="connsiteX376" fmla="*/ 587335 w 1326546"/>
                  <a:gd name="connsiteY376" fmla="*/ 120326 h 122002"/>
                  <a:gd name="connsiteX377" fmla="*/ 565500 w 1326546"/>
                  <a:gd name="connsiteY377" fmla="*/ 120326 h 122002"/>
                  <a:gd name="connsiteX378" fmla="*/ 565500 w 1326546"/>
                  <a:gd name="connsiteY378" fmla="*/ 73726 h 122002"/>
                  <a:gd name="connsiteX379" fmla="*/ 570000 w 1326546"/>
                  <a:gd name="connsiteY379" fmla="*/ 55250 h 122002"/>
                  <a:gd name="connsiteX380" fmla="*/ 582668 w 1326546"/>
                  <a:gd name="connsiteY380" fmla="*/ 42686 h 122002"/>
                  <a:gd name="connsiteX381" fmla="*/ 601670 w 1326546"/>
                  <a:gd name="connsiteY381" fmla="*/ 38106 h 122002"/>
                  <a:gd name="connsiteX382" fmla="*/ 906204 w 1326546"/>
                  <a:gd name="connsiteY382" fmla="*/ 1992 h 122002"/>
                  <a:gd name="connsiteX383" fmla="*/ 915118 w 1326546"/>
                  <a:gd name="connsiteY383" fmla="*/ 5654 h 122002"/>
                  <a:gd name="connsiteX384" fmla="*/ 918538 w 1326546"/>
                  <a:gd name="connsiteY384" fmla="*/ 14476 h 122002"/>
                  <a:gd name="connsiteX385" fmla="*/ 915118 w 1326546"/>
                  <a:gd name="connsiteY385" fmla="*/ 23384 h 122002"/>
                  <a:gd name="connsiteX386" fmla="*/ 906204 w 1326546"/>
                  <a:gd name="connsiteY386" fmla="*/ 26959 h 122002"/>
                  <a:gd name="connsiteX387" fmla="*/ 897369 w 1326546"/>
                  <a:gd name="connsiteY387" fmla="*/ 23384 h 122002"/>
                  <a:gd name="connsiteX388" fmla="*/ 893869 w 1326546"/>
                  <a:gd name="connsiteY388" fmla="*/ 14476 h 122002"/>
                  <a:gd name="connsiteX389" fmla="*/ 897369 w 1326546"/>
                  <a:gd name="connsiteY389" fmla="*/ 5654 h 122002"/>
                  <a:gd name="connsiteX390" fmla="*/ 906204 w 1326546"/>
                  <a:gd name="connsiteY390" fmla="*/ 1992 h 122002"/>
                  <a:gd name="connsiteX391" fmla="*/ 855710 w 1326546"/>
                  <a:gd name="connsiteY391" fmla="*/ 0 h 122002"/>
                  <a:gd name="connsiteX392" fmla="*/ 877546 w 1326546"/>
                  <a:gd name="connsiteY392" fmla="*/ 0 h 122002"/>
                  <a:gd name="connsiteX393" fmla="*/ 877546 w 1326546"/>
                  <a:gd name="connsiteY393" fmla="*/ 120337 h 122002"/>
                  <a:gd name="connsiteX394" fmla="*/ 855877 w 1326546"/>
                  <a:gd name="connsiteY394" fmla="*/ 120337 h 122002"/>
                  <a:gd name="connsiteX395" fmla="*/ 855877 w 1326546"/>
                  <a:gd name="connsiteY395" fmla="*/ 112950 h 122002"/>
                  <a:gd name="connsiteX396" fmla="*/ 848543 w 1326546"/>
                  <a:gd name="connsiteY396" fmla="*/ 118340 h 122002"/>
                  <a:gd name="connsiteX397" fmla="*/ 832875 w 1326546"/>
                  <a:gd name="connsiteY397" fmla="*/ 122002 h 122002"/>
                  <a:gd name="connsiteX398" fmla="*/ 812873 w 1326546"/>
                  <a:gd name="connsiteY398" fmla="*/ 116509 h 122002"/>
                  <a:gd name="connsiteX399" fmla="*/ 798958 w 1326546"/>
                  <a:gd name="connsiteY399" fmla="*/ 101528 h 122002"/>
                  <a:gd name="connsiteX400" fmla="*/ 793877 w 1326546"/>
                  <a:gd name="connsiteY400" fmla="*/ 80223 h 122002"/>
                  <a:gd name="connsiteX401" fmla="*/ 798958 w 1326546"/>
                  <a:gd name="connsiteY401" fmla="*/ 58751 h 122002"/>
                  <a:gd name="connsiteX402" fmla="*/ 812793 w 1326546"/>
                  <a:gd name="connsiteY402" fmla="*/ 43770 h 122002"/>
                  <a:gd name="connsiteX403" fmla="*/ 832875 w 1326546"/>
                  <a:gd name="connsiteY403" fmla="*/ 38278 h 122002"/>
                  <a:gd name="connsiteX404" fmla="*/ 848457 w 1326546"/>
                  <a:gd name="connsiteY404" fmla="*/ 41773 h 122002"/>
                  <a:gd name="connsiteX405" fmla="*/ 855705 w 1326546"/>
                  <a:gd name="connsiteY405" fmla="*/ 46950 h 122002"/>
                  <a:gd name="connsiteX406" fmla="*/ 855710 w 1326546"/>
                  <a:gd name="connsiteY406" fmla="*/ 46950 h 12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Lst>
                <a:rect l="l" t="t" r="r" b="b"/>
                <a:pathLst>
                  <a:path w="1326546" h="122002">
                    <a:moveTo>
                      <a:pt x="1147369" y="58591"/>
                    </a:moveTo>
                    <a:cubicBezTo>
                      <a:pt x="1143369" y="58591"/>
                      <a:pt x="1139811" y="59503"/>
                      <a:pt x="1136701" y="61334"/>
                    </a:cubicBezTo>
                    <a:cubicBezTo>
                      <a:pt x="1133592" y="63165"/>
                      <a:pt x="1131143" y="65691"/>
                      <a:pt x="1129367" y="68905"/>
                    </a:cubicBezTo>
                    <a:cubicBezTo>
                      <a:pt x="1127585" y="72125"/>
                      <a:pt x="1126700" y="75844"/>
                      <a:pt x="1126700" y="80057"/>
                    </a:cubicBezTo>
                    <a:cubicBezTo>
                      <a:pt x="1126700" y="84270"/>
                      <a:pt x="1127585" y="88018"/>
                      <a:pt x="1129367" y="91289"/>
                    </a:cubicBezTo>
                    <a:cubicBezTo>
                      <a:pt x="1131143" y="94561"/>
                      <a:pt x="1133592" y="97115"/>
                      <a:pt x="1136701" y="98946"/>
                    </a:cubicBezTo>
                    <a:cubicBezTo>
                      <a:pt x="1139811" y="100771"/>
                      <a:pt x="1143259" y="101690"/>
                      <a:pt x="1147369" y="101690"/>
                    </a:cubicBezTo>
                    <a:cubicBezTo>
                      <a:pt x="1151479" y="101690"/>
                      <a:pt x="1155117" y="100777"/>
                      <a:pt x="1158284" y="98946"/>
                    </a:cubicBezTo>
                    <a:cubicBezTo>
                      <a:pt x="1161451" y="97115"/>
                      <a:pt x="1163893" y="94561"/>
                      <a:pt x="1165618" y="91289"/>
                    </a:cubicBezTo>
                    <a:lnTo>
                      <a:pt x="1165623" y="91289"/>
                    </a:lnTo>
                    <a:cubicBezTo>
                      <a:pt x="1167342" y="88018"/>
                      <a:pt x="1168204" y="84276"/>
                      <a:pt x="1168204" y="80057"/>
                    </a:cubicBezTo>
                    <a:cubicBezTo>
                      <a:pt x="1168204" y="75838"/>
                      <a:pt x="1167313" y="72125"/>
                      <a:pt x="1165537" y="68905"/>
                    </a:cubicBezTo>
                    <a:cubicBezTo>
                      <a:pt x="1163755" y="65691"/>
                      <a:pt x="1161313" y="63165"/>
                      <a:pt x="1158203" y="61334"/>
                    </a:cubicBezTo>
                    <a:cubicBezTo>
                      <a:pt x="1155088" y="59509"/>
                      <a:pt x="1151369" y="58591"/>
                      <a:pt x="1147369" y="58591"/>
                    </a:cubicBezTo>
                    <a:close/>
                    <a:moveTo>
                      <a:pt x="972532" y="58418"/>
                    </a:moveTo>
                    <a:cubicBezTo>
                      <a:pt x="968537" y="58418"/>
                      <a:pt x="965002" y="59331"/>
                      <a:pt x="961950" y="61162"/>
                    </a:cubicBezTo>
                    <a:cubicBezTo>
                      <a:pt x="958892" y="62993"/>
                      <a:pt x="956507" y="65547"/>
                      <a:pt x="954783" y="68819"/>
                    </a:cubicBezTo>
                    <a:cubicBezTo>
                      <a:pt x="953059" y="72096"/>
                      <a:pt x="952202" y="75735"/>
                      <a:pt x="952202" y="80057"/>
                    </a:cubicBezTo>
                    <a:cubicBezTo>
                      <a:pt x="952202" y="84379"/>
                      <a:pt x="953059" y="88184"/>
                      <a:pt x="954783" y="91456"/>
                    </a:cubicBezTo>
                    <a:cubicBezTo>
                      <a:pt x="956507" y="94727"/>
                      <a:pt x="958892" y="97281"/>
                      <a:pt x="961950" y="99112"/>
                    </a:cubicBezTo>
                    <a:cubicBezTo>
                      <a:pt x="965002" y="100943"/>
                      <a:pt x="968531" y="101856"/>
                      <a:pt x="972532" y="101856"/>
                    </a:cubicBezTo>
                    <a:cubicBezTo>
                      <a:pt x="978641" y="101856"/>
                      <a:pt x="983584" y="99836"/>
                      <a:pt x="987366" y="95783"/>
                    </a:cubicBezTo>
                    <a:lnTo>
                      <a:pt x="987360" y="95783"/>
                    </a:lnTo>
                    <a:cubicBezTo>
                      <a:pt x="991137" y="91737"/>
                      <a:pt x="993028" y="86491"/>
                      <a:pt x="993028" y="80057"/>
                    </a:cubicBezTo>
                    <a:cubicBezTo>
                      <a:pt x="993028" y="75838"/>
                      <a:pt x="992171" y="72096"/>
                      <a:pt x="990447" y="68819"/>
                    </a:cubicBezTo>
                    <a:cubicBezTo>
                      <a:pt x="988723" y="65547"/>
                      <a:pt x="986332" y="62993"/>
                      <a:pt x="983280" y="61162"/>
                    </a:cubicBezTo>
                    <a:cubicBezTo>
                      <a:pt x="980228" y="59337"/>
                      <a:pt x="976526" y="58418"/>
                      <a:pt x="972532" y="58418"/>
                    </a:cubicBezTo>
                    <a:close/>
                    <a:moveTo>
                      <a:pt x="836709" y="58418"/>
                    </a:moveTo>
                    <a:cubicBezTo>
                      <a:pt x="832599" y="58418"/>
                      <a:pt x="829012" y="59365"/>
                      <a:pt x="825960" y="61248"/>
                    </a:cubicBezTo>
                    <a:cubicBezTo>
                      <a:pt x="822903" y="63136"/>
                      <a:pt x="820517" y="65690"/>
                      <a:pt x="818793" y="68904"/>
                    </a:cubicBezTo>
                    <a:cubicBezTo>
                      <a:pt x="817069" y="72124"/>
                      <a:pt x="816212" y="75734"/>
                      <a:pt x="816212" y="80056"/>
                    </a:cubicBezTo>
                    <a:cubicBezTo>
                      <a:pt x="816212" y="84378"/>
                      <a:pt x="817069" y="88184"/>
                      <a:pt x="818793" y="91455"/>
                    </a:cubicBezTo>
                    <a:cubicBezTo>
                      <a:pt x="820512" y="94727"/>
                      <a:pt x="822931" y="97281"/>
                      <a:pt x="826041" y="99112"/>
                    </a:cubicBezTo>
                    <a:cubicBezTo>
                      <a:pt x="829150" y="100943"/>
                      <a:pt x="832651" y="101856"/>
                      <a:pt x="836542" y="101856"/>
                    </a:cubicBezTo>
                    <a:cubicBezTo>
                      <a:pt x="840651" y="101856"/>
                      <a:pt x="844232" y="100943"/>
                      <a:pt x="847290" y="99112"/>
                    </a:cubicBezTo>
                    <a:cubicBezTo>
                      <a:pt x="850342" y="97281"/>
                      <a:pt x="852733" y="94727"/>
                      <a:pt x="854457" y="91455"/>
                    </a:cubicBezTo>
                    <a:cubicBezTo>
                      <a:pt x="856176" y="88184"/>
                      <a:pt x="857038" y="84275"/>
                      <a:pt x="857038" y="80056"/>
                    </a:cubicBezTo>
                    <a:cubicBezTo>
                      <a:pt x="857038" y="75838"/>
                      <a:pt x="856182" y="72096"/>
                      <a:pt x="854457" y="68818"/>
                    </a:cubicBezTo>
                    <a:cubicBezTo>
                      <a:pt x="852733" y="65547"/>
                      <a:pt x="850342" y="62992"/>
                      <a:pt x="847290" y="61162"/>
                    </a:cubicBezTo>
                    <a:cubicBezTo>
                      <a:pt x="844238" y="59336"/>
                      <a:pt x="840818" y="58418"/>
                      <a:pt x="836709" y="58418"/>
                    </a:cubicBezTo>
                    <a:close/>
                    <a:moveTo>
                      <a:pt x="743665" y="56254"/>
                    </a:moveTo>
                    <a:cubicBezTo>
                      <a:pt x="739332" y="56254"/>
                      <a:pt x="735550" y="57224"/>
                      <a:pt x="732331" y="59164"/>
                    </a:cubicBezTo>
                    <a:cubicBezTo>
                      <a:pt x="729107" y="61104"/>
                      <a:pt x="726635" y="63825"/>
                      <a:pt x="724917" y="67320"/>
                    </a:cubicBezTo>
                    <a:cubicBezTo>
                      <a:pt x="724273" y="68629"/>
                      <a:pt x="723790" y="70052"/>
                      <a:pt x="723388" y="71539"/>
                    </a:cubicBezTo>
                    <a:lnTo>
                      <a:pt x="762294" y="71424"/>
                    </a:lnTo>
                    <a:cubicBezTo>
                      <a:pt x="761868" y="69518"/>
                      <a:pt x="761299" y="67785"/>
                      <a:pt x="760581" y="66235"/>
                    </a:cubicBezTo>
                    <a:cubicBezTo>
                      <a:pt x="759081" y="63021"/>
                      <a:pt x="756914" y="60553"/>
                      <a:pt x="754080" y="58831"/>
                    </a:cubicBezTo>
                    <a:cubicBezTo>
                      <a:pt x="751247" y="57115"/>
                      <a:pt x="747775" y="56254"/>
                      <a:pt x="743665" y="56254"/>
                    </a:cubicBezTo>
                    <a:close/>
                    <a:moveTo>
                      <a:pt x="522829" y="51261"/>
                    </a:moveTo>
                    <a:cubicBezTo>
                      <a:pt x="517053" y="51261"/>
                      <a:pt x="511937" y="52535"/>
                      <a:pt x="507494" y="55089"/>
                    </a:cubicBezTo>
                    <a:cubicBezTo>
                      <a:pt x="503051" y="57643"/>
                      <a:pt x="499580" y="61162"/>
                      <a:pt x="497079" y="65656"/>
                    </a:cubicBezTo>
                    <a:cubicBezTo>
                      <a:pt x="494585" y="70150"/>
                      <a:pt x="493332" y="75224"/>
                      <a:pt x="493332" y="80883"/>
                    </a:cubicBezTo>
                    <a:cubicBezTo>
                      <a:pt x="493332" y="86761"/>
                      <a:pt x="494579" y="91949"/>
                      <a:pt x="497079" y="96443"/>
                    </a:cubicBezTo>
                    <a:cubicBezTo>
                      <a:pt x="497591" y="97367"/>
                      <a:pt x="498177" y="98228"/>
                      <a:pt x="498775" y="99072"/>
                    </a:cubicBezTo>
                    <a:lnTo>
                      <a:pt x="540388" y="57374"/>
                    </a:lnTo>
                    <a:cubicBezTo>
                      <a:pt x="538968" y="56111"/>
                      <a:pt x="537399" y="55015"/>
                      <a:pt x="535663" y="54091"/>
                    </a:cubicBezTo>
                    <a:cubicBezTo>
                      <a:pt x="532106" y="52208"/>
                      <a:pt x="527829" y="51261"/>
                      <a:pt x="522829" y="51261"/>
                    </a:cubicBezTo>
                    <a:close/>
                    <a:moveTo>
                      <a:pt x="266001" y="51261"/>
                    </a:moveTo>
                    <a:cubicBezTo>
                      <a:pt x="260333" y="51261"/>
                      <a:pt x="255390" y="52484"/>
                      <a:pt x="251166" y="54923"/>
                    </a:cubicBezTo>
                    <a:lnTo>
                      <a:pt x="251166" y="54935"/>
                    </a:lnTo>
                    <a:cubicBezTo>
                      <a:pt x="246941" y="57374"/>
                      <a:pt x="243642" y="60783"/>
                      <a:pt x="241251" y="65168"/>
                    </a:cubicBezTo>
                    <a:cubicBezTo>
                      <a:pt x="239579" y="68233"/>
                      <a:pt x="238527" y="71717"/>
                      <a:pt x="238027" y="75569"/>
                    </a:cubicBezTo>
                    <a:lnTo>
                      <a:pt x="291560" y="75569"/>
                    </a:lnTo>
                    <a:cubicBezTo>
                      <a:pt x="291273" y="71338"/>
                      <a:pt x="290353" y="67579"/>
                      <a:pt x="288750" y="64330"/>
                    </a:cubicBezTo>
                    <a:cubicBezTo>
                      <a:pt x="286692" y="60169"/>
                      <a:pt x="283749" y="56949"/>
                      <a:pt x="279916" y="54676"/>
                    </a:cubicBezTo>
                    <a:cubicBezTo>
                      <a:pt x="276082" y="52403"/>
                      <a:pt x="271668" y="51261"/>
                      <a:pt x="266001" y="51261"/>
                    </a:cubicBezTo>
                    <a:close/>
                    <a:moveTo>
                      <a:pt x="39998" y="51261"/>
                    </a:moveTo>
                    <a:cubicBezTo>
                      <a:pt x="34331" y="51261"/>
                      <a:pt x="29388" y="52484"/>
                      <a:pt x="25163" y="54923"/>
                    </a:cubicBezTo>
                    <a:lnTo>
                      <a:pt x="25163" y="54935"/>
                    </a:lnTo>
                    <a:cubicBezTo>
                      <a:pt x="20939" y="57374"/>
                      <a:pt x="17640" y="60783"/>
                      <a:pt x="15249" y="65168"/>
                    </a:cubicBezTo>
                    <a:cubicBezTo>
                      <a:pt x="13576" y="68233"/>
                      <a:pt x="12524" y="71717"/>
                      <a:pt x="12024" y="75569"/>
                    </a:cubicBezTo>
                    <a:lnTo>
                      <a:pt x="65558" y="75569"/>
                    </a:lnTo>
                    <a:cubicBezTo>
                      <a:pt x="65270" y="71338"/>
                      <a:pt x="64351" y="67579"/>
                      <a:pt x="62747" y="64330"/>
                    </a:cubicBezTo>
                    <a:cubicBezTo>
                      <a:pt x="60689" y="60169"/>
                      <a:pt x="57747" y="56949"/>
                      <a:pt x="53913" y="54676"/>
                    </a:cubicBezTo>
                    <a:cubicBezTo>
                      <a:pt x="50079" y="52403"/>
                      <a:pt x="45665" y="51261"/>
                      <a:pt x="39998" y="51261"/>
                    </a:cubicBezTo>
                    <a:close/>
                    <a:moveTo>
                      <a:pt x="357165" y="40442"/>
                    </a:moveTo>
                    <a:cubicBezTo>
                      <a:pt x="363165" y="40442"/>
                      <a:pt x="368499" y="41888"/>
                      <a:pt x="373166" y="44770"/>
                    </a:cubicBezTo>
                    <a:cubicBezTo>
                      <a:pt x="377833" y="47657"/>
                      <a:pt x="381472" y="51542"/>
                      <a:pt x="384081" y="56421"/>
                    </a:cubicBezTo>
                    <a:cubicBezTo>
                      <a:pt x="386690" y="61306"/>
                      <a:pt x="388001" y="66632"/>
                      <a:pt x="388001" y="72400"/>
                    </a:cubicBezTo>
                    <a:lnTo>
                      <a:pt x="388001" y="120332"/>
                    </a:lnTo>
                    <a:lnTo>
                      <a:pt x="376166" y="120332"/>
                    </a:lnTo>
                    <a:lnTo>
                      <a:pt x="376166" y="74398"/>
                    </a:lnTo>
                    <a:cubicBezTo>
                      <a:pt x="376166" y="67522"/>
                      <a:pt x="374143" y="61948"/>
                      <a:pt x="370085" y="57672"/>
                    </a:cubicBezTo>
                    <a:cubicBezTo>
                      <a:pt x="366028" y="53402"/>
                      <a:pt x="360671" y="51261"/>
                      <a:pt x="354004" y="51261"/>
                    </a:cubicBezTo>
                    <a:cubicBezTo>
                      <a:pt x="349446" y="51261"/>
                      <a:pt x="345445" y="52260"/>
                      <a:pt x="342002" y="54257"/>
                    </a:cubicBezTo>
                    <a:cubicBezTo>
                      <a:pt x="338560" y="56255"/>
                      <a:pt x="335835" y="58975"/>
                      <a:pt x="333835" y="62413"/>
                    </a:cubicBezTo>
                    <a:cubicBezTo>
                      <a:pt x="331835" y="65857"/>
                      <a:pt x="330835" y="69794"/>
                      <a:pt x="330835" y="74231"/>
                    </a:cubicBezTo>
                    <a:lnTo>
                      <a:pt x="330835" y="120332"/>
                    </a:lnTo>
                    <a:lnTo>
                      <a:pt x="319167" y="120332"/>
                    </a:lnTo>
                    <a:lnTo>
                      <a:pt x="319167" y="42106"/>
                    </a:lnTo>
                    <a:lnTo>
                      <a:pt x="330835" y="42106"/>
                    </a:lnTo>
                    <a:lnTo>
                      <a:pt x="330835" y="53718"/>
                    </a:lnTo>
                    <a:cubicBezTo>
                      <a:pt x="333467" y="49884"/>
                      <a:pt x="336801" y="46756"/>
                      <a:pt x="340916" y="44437"/>
                    </a:cubicBezTo>
                    <a:cubicBezTo>
                      <a:pt x="345635" y="41774"/>
                      <a:pt x="351164" y="40442"/>
                      <a:pt x="357165" y="40442"/>
                    </a:cubicBezTo>
                    <a:close/>
                    <a:moveTo>
                      <a:pt x="266334" y="40442"/>
                    </a:moveTo>
                    <a:lnTo>
                      <a:pt x="285250" y="45269"/>
                    </a:lnTo>
                    <a:lnTo>
                      <a:pt x="298245" y="58660"/>
                    </a:lnTo>
                    <a:cubicBezTo>
                      <a:pt x="301412" y="64376"/>
                      <a:pt x="302993" y="70948"/>
                      <a:pt x="302993" y="78381"/>
                    </a:cubicBezTo>
                    <a:cubicBezTo>
                      <a:pt x="302993" y="79265"/>
                      <a:pt x="302935" y="80292"/>
                      <a:pt x="302826" y="81457"/>
                    </a:cubicBezTo>
                    <a:cubicBezTo>
                      <a:pt x="302711" y="82628"/>
                      <a:pt x="302493" y="83983"/>
                      <a:pt x="302159" y="85538"/>
                    </a:cubicBezTo>
                    <a:lnTo>
                      <a:pt x="237975" y="85538"/>
                    </a:lnTo>
                    <a:cubicBezTo>
                      <a:pt x="238475" y="89573"/>
                      <a:pt x="239602" y="93241"/>
                      <a:pt x="241406" y="96524"/>
                    </a:cubicBezTo>
                    <a:cubicBezTo>
                      <a:pt x="243907" y="101076"/>
                      <a:pt x="247407" y="104623"/>
                      <a:pt x="251907" y="107177"/>
                    </a:cubicBezTo>
                    <a:cubicBezTo>
                      <a:pt x="256408" y="109731"/>
                      <a:pt x="261598" y="111005"/>
                      <a:pt x="267489" y="111005"/>
                    </a:cubicBezTo>
                    <a:cubicBezTo>
                      <a:pt x="272266" y="111005"/>
                      <a:pt x="276657" y="110150"/>
                      <a:pt x="280657" y="108428"/>
                    </a:cubicBezTo>
                    <a:cubicBezTo>
                      <a:pt x="284658" y="106712"/>
                      <a:pt x="288049" y="104135"/>
                      <a:pt x="290825" y="100691"/>
                    </a:cubicBezTo>
                    <a:lnTo>
                      <a:pt x="298325" y="108348"/>
                    </a:lnTo>
                    <a:cubicBezTo>
                      <a:pt x="294658" y="112675"/>
                      <a:pt x="290129" y="116027"/>
                      <a:pt x="284744" y="118415"/>
                    </a:cubicBezTo>
                    <a:cubicBezTo>
                      <a:pt x="279358" y="120803"/>
                      <a:pt x="273553" y="121996"/>
                      <a:pt x="267328" y="121996"/>
                    </a:cubicBezTo>
                    <a:cubicBezTo>
                      <a:pt x="259437" y="121996"/>
                      <a:pt x="252384" y="120223"/>
                      <a:pt x="246160" y="116670"/>
                    </a:cubicBezTo>
                    <a:cubicBezTo>
                      <a:pt x="239935" y="113117"/>
                      <a:pt x="235021" y="108239"/>
                      <a:pt x="231411" y="102023"/>
                    </a:cubicBezTo>
                    <a:cubicBezTo>
                      <a:pt x="227802" y="95807"/>
                      <a:pt x="225997" y="88707"/>
                      <a:pt x="225997" y="81050"/>
                    </a:cubicBezTo>
                    <a:cubicBezTo>
                      <a:pt x="225997" y="73393"/>
                      <a:pt x="227773" y="66488"/>
                      <a:pt x="231331" y="60330"/>
                    </a:cubicBezTo>
                    <a:cubicBezTo>
                      <a:pt x="234889" y="54177"/>
                      <a:pt x="239722" y="49321"/>
                      <a:pt x="245832" y="45768"/>
                    </a:cubicBezTo>
                    <a:cubicBezTo>
                      <a:pt x="251942" y="42221"/>
                      <a:pt x="258776" y="40442"/>
                      <a:pt x="266334" y="40442"/>
                    </a:cubicBezTo>
                    <a:close/>
                    <a:moveTo>
                      <a:pt x="186833" y="40442"/>
                    </a:moveTo>
                    <a:cubicBezTo>
                      <a:pt x="192724" y="40442"/>
                      <a:pt x="198058" y="41498"/>
                      <a:pt x="202834" y="43605"/>
                    </a:cubicBezTo>
                    <a:cubicBezTo>
                      <a:pt x="207611" y="45711"/>
                      <a:pt x="211444" y="48822"/>
                      <a:pt x="214335" y="52926"/>
                    </a:cubicBezTo>
                    <a:lnTo>
                      <a:pt x="206835" y="60416"/>
                    </a:lnTo>
                    <a:cubicBezTo>
                      <a:pt x="204501" y="57420"/>
                      <a:pt x="201581" y="55118"/>
                      <a:pt x="198081" y="53505"/>
                    </a:cubicBezTo>
                    <a:cubicBezTo>
                      <a:pt x="194581" y="51904"/>
                      <a:pt x="190667" y="51095"/>
                      <a:pt x="186333" y="51095"/>
                    </a:cubicBezTo>
                    <a:cubicBezTo>
                      <a:pt x="181332" y="51095"/>
                      <a:pt x="177522" y="52065"/>
                      <a:pt x="174912" y="54005"/>
                    </a:cubicBezTo>
                    <a:cubicBezTo>
                      <a:pt x="172303" y="55945"/>
                      <a:pt x="170998" y="58574"/>
                      <a:pt x="170998" y="61575"/>
                    </a:cubicBezTo>
                    <a:cubicBezTo>
                      <a:pt x="170998" y="64577"/>
                      <a:pt x="172056" y="66936"/>
                      <a:pt x="174165" y="68652"/>
                    </a:cubicBezTo>
                    <a:cubicBezTo>
                      <a:pt x="176274" y="70374"/>
                      <a:pt x="178970" y="71757"/>
                      <a:pt x="182246" y="72814"/>
                    </a:cubicBezTo>
                    <a:cubicBezTo>
                      <a:pt x="185522" y="73870"/>
                      <a:pt x="188994" y="74926"/>
                      <a:pt x="192661" y="75976"/>
                    </a:cubicBezTo>
                    <a:cubicBezTo>
                      <a:pt x="196328" y="77032"/>
                      <a:pt x="199828" y="78415"/>
                      <a:pt x="203162" y="80137"/>
                    </a:cubicBezTo>
                    <a:cubicBezTo>
                      <a:pt x="206496" y="81859"/>
                      <a:pt x="209185" y="84189"/>
                      <a:pt x="211243" y="87128"/>
                    </a:cubicBezTo>
                    <a:cubicBezTo>
                      <a:pt x="213301" y="90067"/>
                      <a:pt x="214330" y="94033"/>
                      <a:pt x="214330" y="99026"/>
                    </a:cubicBezTo>
                    <a:cubicBezTo>
                      <a:pt x="214330" y="106017"/>
                      <a:pt x="211801" y="111591"/>
                      <a:pt x="206748" y="115752"/>
                    </a:cubicBezTo>
                    <a:cubicBezTo>
                      <a:pt x="201691" y="119913"/>
                      <a:pt x="194834" y="121996"/>
                      <a:pt x="186166" y="121996"/>
                    </a:cubicBezTo>
                    <a:cubicBezTo>
                      <a:pt x="181942" y="121996"/>
                      <a:pt x="177884" y="121411"/>
                      <a:pt x="173998" y="120246"/>
                    </a:cubicBezTo>
                    <a:cubicBezTo>
                      <a:pt x="170107" y="119086"/>
                      <a:pt x="166584" y="117445"/>
                      <a:pt x="163417" y="115338"/>
                    </a:cubicBezTo>
                    <a:cubicBezTo>
                      <a:pt x="160250" y="113232"/>
                      <a:pt x="157503" y="110735"/>
                      <a:pt x="155169" y="107848"/>
                    </a:cubicBezTo>
                    <a:lnTo>
                      <a:pt x="162670" y="100192"/>
                    </a:lnTo>
                    <a:cubicBezTo>
                      <a:pt x="165779" y="103963"/>
                      <a:pt x="169302" y="106763"/>
                      <a:pt x="173251" y="108594"/>
                    </a:cubicBezTo>
                    <a:cubicBezTo>
                      <a:pt x="177194" y="110425"/>
                      <a:pt x="181608" y="111344"/>
                      <a:pt x="186499" y="111344"/>
                    </a:cubicBezTo>
                    <a:cubicBezTo>
                      <a:pt x="191718" y="111344"/>
                      <a:pt x="195799" y="110345"/>
                      <a:pt x="198748" y="108348"/>
                    </a:cubicBezTo>
                    <a:cubicBezTo>
                      <a:pt x="201691" y="106350"/>
                      <a:pt x="203162" y="103578"/>
                      <a:pt x="203162" y="100025"/>
                    </a:cubicBezTo>
                    <a:cubicBezTo>
                      <a:pt x="203162" y="96696"/>
                      <a:pt x="202104" y="94090"/>
                      <a:pt x="199995" y="92202"/>
                    </a:cubicBezTo>
                    <a:cubicBezTo>
                      <a:pt x="197886" y="90319"/>
                      <a:pt x="195190" y="88821"/>
                      <a:pt x="191914" y="87708"/>
                    </a:cubicBezTo>
                    <a:cubicBezTo>
                      <a:pt x="188638" y="86600"/>
                      <a:pt x="185166" y="85521"/>
                      <a:pt x="181499" y="84465"/>
                    </a:cubicBezTo>
                    <a:cubicBezTo>
                      <a:pt x="177832" y="83409"/>
                      <a:pt x="174332" y="82077"/>
                      <a:pt x="170998" y="80470"/>
                    </a:cubicBezTo>
                    <a:cubicBezTo>
                      <a:pt x="167664" y="78857"/>
                      <a:pt x="164969" y="76613"/>
                      <a:pt x="162917" y="73726"/>
                    </a:cubicBezTo>
                    <a:cubicBezTo>
                      <a:pt x="160859" y="70839"/>
                      <a:pt x="159836" y="67068"/>
                      <a:pt x="159836" y="62408"/>
                    </a:cubicBezTo>
                    <a:cubicBezTo>
                      <a:pt x="159836" y="57971"/>
                      <a:pt x="160917" y="54120"/>
                      <a:pt x="163084" y="50842"/>
                    </a:cubicBezTo>
                    <a:cubicBezTo>
                      <a:pt x="165250" y="47571"/>
                      <a:pt x="168360" y="45016"/>
                      <a:pt x="172418" y="43186"/>
                    </a:cubicBezTo>
                    <a:cubicBezTo>
                      <a:pt x="176470" y="41360"/>
                      <a:pt x="181275" y="40442"/>
                      <a:pt x="186833" y="40442"/>
                    </a:cubicBezTo>
                    <a:close/>
                    <a:moveTo>
                      <a:pt x="117832" y="40442"/>
                    </a:moveTo>
                    <a:cubicBezTo>
                      <a:pt x="123723" y="40442"/>
                      <a:pt x="129057" y="41498"/>
                      <a:pt x="133833" y="43605"/>
                    </a:cubicBezTo>
                    <a:cubicBezTo>
                      <a:pt x="138610" y="45711"/>
                      <a:pt x="142443" y="48822"/>
                      <a:pt x="145334" y="52926"/>
                    </a:cubicBezTo>
                    <a:lnTo>
                      <a:pt x="137834" y="60416"/>
                    </a:lnTo>
                    <a:cubicBezTo>
                      <a:pt x="135500" y="57420"/>
                      <a:pt x="132580" y="55118"/>
                      <a:pt x="129080" y="53505"/>
                    </a:cubicBezTo>
                    <a:cubicBezTo>
                      <a:pt x="125580" y="51904"/>
                      <a:pt x="121666" y="51095"/>
                      <a:pt x="117332" y="51095"/>
                    </a:cubicBezTo>
                    <a:cubicBezTo>
                      <a:pt x="112331" y="51095"/>
                      <a:pt x="108521" y="52065"/>
                      <a:pt x="105911" y="54005"/>
                    </a:cubicBezTo>
                    <a:cubicBezTo>
                      <a:pt x="103302" y="55945"/>
                      <a:pt x="101997" y="58574"/>
                      <a:pt x="101997" y="61575"/>
                    </a:cubicBezTo>
                    <a:cubicBezTo>
                      <a:pt x="101997" y="64577"/>
                      <a:pt x="103055" y="66936"/>
                      <a:pt x="105164" y="68652"/>
                    </a:cubicBezTo>
                    <a:cubicBezTo>
                      <a:pt x="107273" y="70374"/>
                      <a:pt x="109969" y="71757"/>
                      <a:pt x="113245" y="72814"/>
                    </a:cubicBezTo>
                    <a:cubicBezTo>
                      <a:pt x="116521" y="73870"/>
                      <a:pt x="119993" y="74926"/>
                      <a:pt x="123660" y="75976"/>
                    </a:cubicBezTo>
                    <a:cubicBezTo>
                      <a:pt x="127327" y="77032"/>
                      <a:pt x="130827" y="78415"/>
                      <a:pt x="134161" y="80137"/>
                    </a:cubicBezTo>
                    <a:cubicBezTo>
                      <a:pt x="137495" y="81859"/>
                      <a:pt x="140184" y="84189"/>
                      <a:pt x="142242" y="87128"/>
                    </a:cubicBezTo>
                    <a:cubicBezTo>
                      <a:pt x="144300" y="90067"/>
                      <a:pt x="145329" y="94033"/>
                      <a:pt x="145329" y="99026"/>
                    </a:cubicBezTo>
                    <a:cubicBezTo>
                      <a:pt x="145329" y="106017"/>
                      <a:pt x="142800" y="111591"/>
                      <a:pt x="137747" y="115752"/>
                    </a:cubicBezTo>
                    <a:cubicBezTo>
                      <a:pt x="132690" y="119913"/>
                      <a:pt x="125833" y="121996"/>
                      <a:pt x="117165" y="121996"/>
                    </a:cubicBezTo>
                    <a:cubicBezTo>
                      <a:pt x="112941" y="121996"/>
                      <a:pt x="108883" y="121411"/>
                      <a:pt x="104997" y="120246"/>
                    </a:cubicBezTo>
                    <a:cubicBezTo>
                      <a:pt x="101106" y="119086"/>
                      <a:pt x="97583" y="117445"/>
                      <a:pt x="94416" y="115338"/>
                    </a:cubicBezTo>
                    <a:cubicBezTo>
                      <a:pt x="91249" y="113232"/>
                      <a:pt x="88502" y="110735"/>
                      <a:pt x="86168" y="107848"/>
                    </a:cubicBezTo>
                    <a:lnTo>
                      <a:pt x="93669" y="100192"/>
                    </a:lnTo>
                    <a:cubicBezTo>
                      <a:pt x="96778" y="103963"/>
                      <a:pt x="100301" y="106763"/>
                      <a:pt x="104250" y="108594"/>
                    </a:cubicBezTo>
                    <a:cubicBezTo>
                      <a:pt x="108193" y="110425"/>
                      <a:pt x="112607" y="111344"/>
                      <a:pt x="117498" y="111344"/>
                    </a:cubicBezTo>
                    <a:cubicBezTo>
                      <a:pt x="122717" y="111344"/>
                      <a:pt x="126798" y="110345"/>
                      <a:pt x="129747" y="108348"/>
                    </a:cubicBezTo>
                    <a:cubicBezTo>
                      <a:pt x="132690" y="106350"/>
                      <a:pt x="134161" y="103578"/>
                      <a:pt x="134161" y="100025"/>
                    </a:cubicBezTo>
                    <a:cubicBezTo>
                      <a:pt x="134161" y="96696"/>
                      <a:pt x="133103" y="94090"/>
                      <a:pt x="130994" y="92202"/>
                    </a:cubicBezTo>
                    <a:cubicBezTo>
                      <a:pt x="128885" y="90319"/>
                      <a:pt x="126189" y="88821"/>
                      <a:pt x="122913" y="87708"/>
                    </a:cubicBezTo>
                    <a:cubicBezTo>
                      <a:pt x="119637" y="86600"/>
                      <a:pt x="116165" y="85521"/>
                      <a:pt x="112498" y="84465"/>
                    </a:cubicBezTo>
                    <a:cubicBezTo>
                      <a:pt x="108831" y="83409"/>
                      <a:pt x="105331" y="82077"/>
                      <a:pt x="101997" y="80470"/>
                    </a:cubicBezTo>
                    <a:cubicBezTo>
                      <a:pt x="98663" y="78857"/>
                      <a:pt x="95968" y="76613"/>
                      <a:pt x="93916" y="73726"/>
                    </a:cubicBezTo>
                    <a:cubicBezTo>
                      <a:pt x="91858" y="70839"/>
                      <a:pt x="90835" y="67068"/>
                      <a:pt x="90835" y="62408"/>
                    </a:cubicBezTo>
                    <a:cubicBezTo>
                      <a:pt x="90835" y="57971"/>
                      <a:pt x="91916" y="54120"/>
                      <a:pt x="94083" y="50842"/>
                    </a:cubicBezTo>
                    <a:cubicBezTo>
                      <a:pt x="96249" y="47571"/>
                      <a:pt x="99359" y="45016"/>
                      <a:pt x="103417" y="43186"/>
                    </a:cubicBezTo>
                    <a:cubicBezTo>
                      <a:pt x="107469" y="41360"/>
                      <a:pt x="112274" y="40442"/>
                      <a:pt x="117832" y="40442"/>
                    </a:cubicBezTo>
                    <a:close/>
                    <a:moveTo>
                      <a:pt x="40331" y="40442"/>
                    </a:moveTo>
                    <a:lnTo>
                      <a:pt x="59247" y="45269"/>
                    </a:lnTo>
                    <a:lnTo>
                      <a:pt x="72242" y="58660"/>
                    </a:lnTo>
                    <a:cubicBezTo>
                      <a:pt x="75415" y="64376"/>
                      <a:pt x="76996" y="70948"/>
                      <a:pt x="76996" y="78381"/>
                    </a:cubicBezTo>
                    <a:cubicBezTo>
                      <a:pt x="76996" y="79265"/>
                      <a:pt x="76938" y="80292"/>
                      <a:pt x="76829" y="81457"/>
                    </a:cubicBezTo>
                    <a:cubicBezTo>
                      <a:pt x="76714" y="82628"/>
                      <a:pt x="76496" y="83983"/>
                      <a:pt x="76162" y="85538"/>
                    </a:cubicBezTo>
                    <a:lnTo>
                      <a:pt x="11978" y="85538"/>
                    </a:lnTo>
                    <a:cubicBezTo>
                      <a:pt x="12478" y="89573"/>
                      <a:pt x="13605" y="93241"/>
                      <a:pt x="15409" y="96524"/>
                    </a:cubicBezTo>
                    <a:cubicBezTo>
                      <a:pt x="17910" y="101076"/>
                      <a:pt x="21410" y="104623"/>
                      <a:pt x="25910" y="107177"/>
                    </a:cubicBezTo>
                    <a:cubicBezTo>
                      <a:pt x="30411" y="109731"/>
                      <a:pt x="35601" y="111005"/>
                      <a:pt x="41492" y="111005"/>
                    </a:cubicBezTo>
                    <a:cubicBezTo>
                      <a:pt x="46269" y="111005"/>
                      <a:pt x="50660" y="110150"/>
                      <a:pt x="54660" y="108428"/>
                    </a:cubicBezTo>
                    <a:cubicBezTo>
                      <a:pt x="58661" y="106712"/>
                      <a:pt x="62052" y="104135"/>
                      <a:pt x="64828" y="100691"/>
                    </a:cubicBezTo>
                    <a:lnTo>
                      <a:pt x="72328" y="108348"/>
                    </a:lnTo>
                    <a:cubicBezTo>
                      <a:pt x="68661" y="112675"/>
                      <a:pt x="64132" y="116027"/>
                      <a:pt x="58747" y="118415"/>
                    </a:cubicBezTo>
                    <a:cubicBezTo>
                      <a:pt x="53361" y="120803"/>
                      <a:pt x="47556" y="121996"/>
                      <a:pt x="41331" y="121996"/>
                    </a:cubicBezTo>
                    <a:cubicBezTo>
                      <a:pt x="33440" y="121996"/>
                      <a:pt x="26387" y="120223"/>
                      <a:pt x="20163" y="116670"/>
                    </a:cubicBezTo>
                    <a:cubicBezTo>
                      <a:pt x="13938" y="113117"/>
                      <a:pt x="9024" y="108239"/>
                      <a:pt x="5414" y="102023"/>
                    </a:cubicBezTo>
                    <a:cubicBezTo>
                      <a:pt x="1805" y="95807"/>
                      <a:pt x="0" y="88707"/>
                      <a:pt x="0" y="81050"/>
                    </a:cubicBezTo>
                    <a:cubicBezTo>
                      <a:pt x="0" y="73393"/>
                      <a:pt x="1776" y="66488"/>
                      <a:pt x="5328" y="60330"/>
                    </a:cubicBezTo>
                    <a:cubicBezTo>
                      <a:pt x="8886" y="54177"/>
                      <a:pt x="13720" y="49321"/>
                      <a:pt x="19829" y="45768"/>
                    </a:cubicBezTo>
                    <a:cubicBezTo>
                      <a:pt x="25939" y="42221"/>
                      <a:pt x="32773" y="40442"/>
                      <a:pt x="40331" y="40442"/>
                    </a:cubicBezTo>
                    <a:close/>
                    <a:moveTo>
                      <a:pt x="522668" y="40436"/>
                    </a:moveTo>
                    <a:cubicBezTo>
                      <a:pt x="529669" y="40436"/>
                      <a:pt x="535859" y="41911"/>
                      <a:pt x="541250" y="44850"/>
                    </a:cubicBezTo>
                    <a:lnTo>
                      <a:pt x="541244" y="44850"/>
                    </a:lnTo>
                    <a:cubicBezTo>
                      <a:pt x="546636" y="47788"/>
                      <a:pt x="551050" y="51921"/>
                      <a:pt x="554499" y="57247"/>
                    </a:cubicBezTo>
                    <a:lnTo>
                      <a:pt x="505879" y="105954"/>
                    </a:lnTo>
                    <a:cubicBezTo>
                      <a:pt x="506442" y="106333"/>
                      <a:pt x="506983" y="106740"/>
                      <a:pt x="507580" y="107090"/>
                    </a:cubicBezTo>
                    <a:cubicBezTo>
                      <a:pt x="512081" y="109696"/>
                      <a:pt x="517219" y="110999"/>
                      <a:pt x="522996" y="110999"/>
                    </a:cubicBezTo>
                    <a:cubicBezTo>
                      <a:pt x="528105" y="110999"/>
                      <a:pt x="532548" y="110201"/>
                      <a:pt x="536330" y="108588"/>
                    </a:cubicBezTo>
                    <a:cubicBezTo>
                      <a:pt x="540106" y="106981"/>
                      <a:pt x="543440" y="104680"/>
                      <a:pt x="546331" y="101684"/>
                    </a:cubicBezTo>
                    <a:lnTo>
                      <a:pt x="553998" y="109340"/>
                    </a:lnTo>
                    <a:cubicBezTo>
                      <a:pt x="550113" y="113444"/>
                      <a:pt x="545584" y="116578"/>
                      <a:pt x="540417" y="118742"/>
                    </a:cubicBezTo>
                    <a:cubicBezTo>
                      <a:pt x="535250" y="120906"/>
                      <a:pt x="529445" y="121990"/>
                      <a:pt x="523001" y="121990"/>
                    </a:cubicBezTo>
                    <a:cubicBezTo>
                      <a:pt x="515110" y="121990"/>
                      <a:pt x="508057" y="120160"/>
                      <a:pt x="501833" y="116498"/>
                    </a:cubicBezTo>
                    <a:cubicBezTo>
                      <a:pt x="495608" y="112836"/>
                      <a:pt x="490694" y="107900"/>
                      <a:pt x="487084" y="101684"/>
                    </a:cubicBezTo>
                    <a:cubicBezTo>
                      <a:pt x="483475" y="95468"/>
                      <a:pt x="481670" y="88425"/>
                      <a:pt x="481670" y="80877"/>
                    </a:cubicBezTo>
                    <a:cubicBezTo>
                      <a:pt x="481670" y="73330"/>
                      <a:pt x="483469" y="66505"/>
                      <a:pt x="487084" y="60404"/>
                    </a:cubicBezTo>
                    <a:cubicBezTo>
                      <a:pt x="490694" y="54309"/>
                      <a:pt x="495585" y="49453"/>
                      <a:pt x="501752" y="45843"/>
                    </a:cubicBezTo>
                    <a:cubicBezTo>
                      <a:pt x="507920" y="42238"/>
                      <a:pt x="514891" y="40436"/>
                      <a:pt x="522668" y="40436"/>
                    </a:cubicBezTo>
                    <a:close/>
                    <a:moveTo>
                      <a:pt x="443827" y="40436"/>
                    </a:moveTo>
                    <a:cubicBezTo>
                      <a:pt x="449713" y="40436"/>
                      <a:pt x="455213" y="41544"/>
                      <a:pt x="460329" y="43765"/>
                    </a:cubicBezTo>
                    <a:cubicBezTo>
                      <a:pt x="465438" y="45986"/>
                      <a:pt x="469772" y="49091"/>
                      <a:pt x="473330" y="53086"/>
                    </a:cubicBezTo>
                    <a:lnTo>
                      <a:pt x="465663" y="60909"/>
                    </a:lnTo>
                    <a:cubicBezTo>
                      <a:pt x="462996" y="57919"/>
                      <a:pt x="459771" y="55617"/>
                      <a:pt x="455995" y="54004"/>
                    </a:cubicBezTo>
                    <a:cubicBezTo>
                      <a:pt x="452213" y="52397"/>
                      <a:pt x="448161" y="51594"/>
                      <a:pt x="443827" y="51594"/>
                    </a:cubicBezTo>
                    <a:cubicBezTo>
                      <a:pt x="438269" y="51594"/>
                      <a:pt x="433326" y="52868"/>
                      <a:pt x="428993" y="55422"/>
                    </a:cubicBezTo>
                    <a:cubicBezTo>
                      <a:pt x="424659" y="57976"/>
                      <a:pt x="421268" y="61437"/>
                      <a:pt x="418825" y="65822"/>
                    </a:cubicBezTo>
                    <a:cubicBezTo>
                      <a:pt x="416382" y="70207"/>
                      <a:pt x="415158" y="75390"/>
                      <a:pt x="415158" y="81050"/>
                    </a:cubicBezTo>
                    <a:cubicBezTo>
                      <a:pt x="415158" y="86709"/>
                      <a:pt x="416382" y="91783"/>
                      <a:pt x="418825" y="96277"/>
                    </a:cubicBezTo>
                    <a:cubicBezTo>
                      <a:pt x="421268" y="100765"/>
                      <a:pt x="424659" y="104289"/>
                      <a:pt x="428993" y="106844"/>
                    </a:cubicBezTo>
                    <a:cubicBezTo>
                      <a:pt x="433326" y="109398"/>
                      <a:pt x="438269" y="110672"/>
                      <a:pt x="443827" y="110672"/>
                    </a:cubicBezTo>
                    <a:cubicBezTo>
                      <a:pt x="448270" y="110672"/>
                      <a:pt x="452380" y="109874"/>
                      <a:pt x="456162" y="108261"/>
                    </a:cubicBezTo>
                    <a:lnTo>
                      <a:pt x="456156" y="108250"/>
                    </a:lnTo>
                    <a:cubicBezTo>
                      <a:pt x="459932" y="106643"/>
                      <a:pt x="463157" y="104341"/>
                      <a:pt x="465824" y="101345"/>
                    </a:cubicBezTo>
                    <a:lnTo>
                      <a:pt x="473658" y="109168"/>
                    </a:lnTo>
                    <a:cubicBezTo>
                      <a:pt x="469991" y="113278"/>
                      <a:pt x="465576" y="116440"/>
                      <a:pt x="460409" y="118656"/>
                    </a:cubicBezTo>
                    <a:cubicBezTo>
                      <a:pt x="455248" y="120871"/>
                      <a:pt x="449713" y="121985"/>
                      <a:pt x="443827" y="121985"/>
                    </a:cubicBezTo>
                    <a:cubicBezTo>
                      <a:pt x="436160" y="121985"/>
                      <a:pt x="429246" y="120182"/>
                      <a:pt x="423078" y="116578"/>
                    </a:cubicBezTo>
                    <a:cubicBezTo>
                      <a:pt x="416911" y="112974"/>
                      <a:pt x="412020" y="108066"/>
                      <a:pt x="408410" y="101850"/>
                    </a:cubicBezTo>
                    <a:cubicBezTo>
                      <a:pt x="404801" y="95634"/>
                      <a:pt x="402996" y="88701"/>
                      <a:pt x="402996" y="81044"/>
                    </a:cubicBezTo>
                    <a:cubicBezTo>
                      <a:pt x="402996" y="73387"/>
                      <a:pt x="404795" y="66482"/>
                      <a:pt x="408410" y="60324"/>
                    </a:cubicBezTo>
                    <a:cubicBezTo>
                      <a:pt x="412020" y="54171"/>
                      <a:pt x="416911" y="49315"/>
                      <a:pt x="423078" y="45762"/>
                    </a:cubicBezTo>
                    <a:cubicBezTo>
                      <a:pt x="429246" y="42215"/>
                      <a:pt x="436160" y="40436"/>
                      <a:pt x="443827" y="40436"/>
                    </a:cubicBezTo>
                    <a:close/>
                    <a:moveTo>
                      <a:pt x="895202" y="39942"/>
                    </a:moveTo>
                    <a:lnTo>
                      <a:pt x="917204" y="39942"/>
                    </a:lnTo>
                    <a:lnTo>
                      <a:pt x="917204" y="120331"/>
                    </a:lnTo>
                    <a:lnTo>
                      <a:pt x="895202" y="120331"/>
                    </a:lnTo>
                    <a:close/>
                    <a:moveTo>
                      <a:pt x="968531" y="38278"/>
                    </a:moveTo>
                    <a:cubicBezTo>
                      <a:pt x="974308" y="38278"/>
                      <a:pt x="979475" y="39443"/>
                      <a:pt x="984033" y="41773"/>
                    </a:cubicBezTo>
                    <a:cubicBezTo>
                      <a:pt x="987062" y="43323"/>
                      <a:pt x="989648" y="45315"/>
                      <a:pt x="991867" y="47674"/>
                    </a:cubicBezTo>
                    <a:lnTo>
                      <a:pt x="991867" y="39942"/>
                    </a:lnTo>
                    <a:lnTo>
                      <a:pt x="1013535" y="39942"/>
                    </a:lnTo>
                    <a:lnTo>
                      <a:pt x="1013535" y="120338"/>
                    </a:lnTo>
                    <a:lnTo>
                      <a:pt x="991867" y="120338"/>
                    </a:lnTo>
                    <a:lnTo>
                      <a:pt x="991867" y="112486"/>
                    </a:lnTo>
                    <a:cubicBezTo>
                      <a:pt x="989648" y="114833"/>
                      <a:pt x="987062" y="116836"/>
                      <a:pt x="984033" y="118421"/>
                    </a:cubicBezTo>
                    <a:cubicBezTo>
                      <a:pt x="979475" y="120808"/>
                      <a:pt x="974308" y="122002"/>
                      <a:pt x="968531" y="122002"/>
                    </a:cubicBezTo>
                    <a:cubicBezTo>
                      <a:pt x="961197" y="122002"/>
                      <a:pt x="954582" y="120171"/>
                      <a:pt x="948696" y="116509"/>
                    </a:cubicBezTo>
                    <a:cubicBezTo>
                      <a:pt x="942805" y="112847"/>
                      <a:pt x="938195" y="107854"/>
                      <a:pt x="934861" y="101529"/>
                    </a:cubicBezTo>
                    <a:cubicBezTo>
                      <a:pt x="931528" y="95204"/>
                      <a:pt x="929861" y="88213"/>
                      <a:pt x="929861" y="80223"/>
                    </a:cubicBezTo>
                    <a:cubicBezTo>
                      <a:pt x="929861" y="72234"/>
                      <a:pt x="931528" y="65076"/>
                      <a:pt x="934861" y="58751"/>
                    </a:cubicBezTo>
                    <a:cubicBezTo>
                      <a:pt x="938195" y="52426"/>
                      <a:pt x="942805" y="47433"/>
                      <a:pt x="948696" y="43771"/>
                    </a:cubicBezTo>
                    <a:cubicBezTo>
                      <a:pt x="954587" y="40109"/>
                      <a:pt x="961197" y="38278"/>
                      <a:pt x="968531" y="38278"/>
                    </a:cubicBezTo>
                    <a:close/>
                    <a:moveTo>
                      <a:pt x="1237038" y="38111"/>
                    </a:moveTo>
                    <a:cubicBezTo>
                      <a:pt x="1244039" y="38111"/>
                      <a:pt x="1250120" y="39666"/>
                      <a:pt x="1255287" y="42772"/>
                    </a:cubicBezTo>
                    <a:cubicBezTo>
                      <a:pt x="1258597" y="44769"/>
                      <a:pt x="1261368" y="47392"/>
                      <a:pt x="1263696" y="50526"/>
                    </a:cubicBezTo>
                    <a:cubicBezTo>
                      <a:pt x="1266012" y="47392"/>
                      <a:pt x="1268759" y="44763"/>
                      <a:pt x="1272035" y="42772"/>
                    </a:cubicBezTo>
                    <a:cubicBezTo>
                      <a:pt x="1277145" y="39666"/>
                      <a:pt x="1283036" y="38111"/>
                      <a:pt x="1290370" y="38111"/>
                    </a:cubicBezTo>
                    <a:cubicBezTo>
                      <a:pt x="1297704" y="38111"/>
                      <a:pt x="1304061" y="39643"/>
                      <a:pt x="1309453" y="42691"/>
                    </a:cubicBezTo>
                    <a:cubicBezTo>
                      <a:pt x="1314838" y="45745"/>
                      <a:pt x="1319034" y="49929"/>
                      <a:pt x="1322034" y="55255"/>
                    </a:cubicBezTo>
                    <a:lnTo>
                      <a:pt x="1322046" y="55255"/>
                    </a:lnTo>
                    <a:cubicBezTo>
                      <a:pt x="1325046" y="60582"/>
                      <a:pt x="1326546" y="66740"/>
                      <a:pt x="1326546" y="73731"/>
                    </a:cubicBezTo>
                    <a:lnTo>
                      <a:pt x="1326546" y="120331"/>
                    </a:lnTo>
                    <a:lnTo>
                      <a:pt x="1304544" y="120331"/>
                    </a:lnTo>
                    <a:lnTo>
                      <a:pt x="1304544" y="75396"/>
                    </a:lnTo>
                    <a:cubicBezTo>
                      <a:pt x="1304544" y="69960"/>
                      <a:pt x="1303268" y="65742"/>
                      <a:pt x="1300710" y="62746"/>
                    </a:cubicBezTo>
                    <a:cubicBezTo>
                      <a:pt x="1298153" y="59749"/>
                      <a:pt x="1294325" y="58251"/>
                      <a:pt x="1289543" y="58251"/>
                    </a:cubicBezTo>
                    <a:cubicBezTo>
                      <a:pt x="1284761" y="58251"/>
                      <a:pt x="1281099" y="59726"/>
                      <a:pt x="1278542" y="62665"/>
                    </a:cubicBezTo>
                    <a:cubicBezTo>
                      <a:pt x="1275984" y="65604"/>
                      <a:pt x="1274708" y="69851"/>
                      <a:pt x="1274708" y="75396"/>
                    </a:cubicBezTo>
                    <a:lnTo>
                      <a:pt x="1274708" y="120331"/>
                    </a:lnTo>
                    <a:lnTo>
                      <a:pt x="1252706" y="120331"/>
                    </a:lnTo>
                    <a:lnTo>
                      <a:pt x="1252706" y="75396"/>
                    </a:lnTo>
                    <a:cubicBezTo>
                      <a:pt x="1252706" y="69851"/>
                      <a:pt x="1251430" y="65604"/>
                      <a:pt x="1248872" y="62665"/>
                    </a:cubicBezTo>
                    <a:cubicBezTo>
                      <a:pt x="1246315" y="59721"/>
                      <a:pt x="1242481" y="58251"/>
                      <a:pt x="1237705" y="58251"/>
                    </a:cubicBezTo>
                    <a:cubicBezTo>
                      <a:pt x="1232928" y="58251"/>
                      <a:pt x="1229233" y="59726"/>
                      <a:pt x="1226623" y="62665"/>
                    </a:cubicBezTo>
                    <a:cubicBezTo>
                      <a:pt x="1224008" y="65604"/>
                      <a:pt x="1222703" y="69851"/>
                      <a:pt x="1222703" y="75396"/>
                    </a:cubicBezTo>
                    <a:lnTo>
                      <a:pt x="1222703" y="120331"/>
                    </a:lnTo>
                    <a:lnTo>
                      <a:pt x="1200868" y="120331"/>
                    </a:lnTo>
                    <a:lnTo>
                      <a:pt x="1200868" y="73731"/>
                    </a:lnTo>
                    <a:cubicBezTo>
                      <a:pt x="1200868" y="66740"/>
                      <a:pt x="1202368" y="60582"/>
                      <a:pt x="1205368" y="55255"/>
                    </a:cubicBezTo>
                    <a:cubicBezTo>
                      <a:pt x="1208369" y="49929"/>
                      <a:pt x="1212587" y="45745"/>
                      <a:pt x="1218036" y="42691"/>
                    </a:cubicBezTo>
                    <a:cubicBezTo>
                      <a:pt x="1223479" y="39638"/>
                      <a:pt x="1230037" y="38111"/>
                      <a:pt x="1237038" y="38111"/>
                    </a:cubicBezTo>
                    <a:close/>
                    <a:moveTo>
                      <a:pt x="1069196" y="38111"/>
                    </a:moveTo>
                    <a:cubicBezTo>
                      <a:pt x="1075530" y="38111"/>
                      <a:pt x="1081363" y="39276"/>
                      <a:pt x="1086697" y="41606"/>
                    </a:cubicBezTo>
                    <a:cubicBezTo>
                      <a:pt x="1092031" y="43937"/>
                      <a:pt x="1096641" y="47266"/>
                      <a:pt x="1100532" y="51593"/>
                    </a:cubicBezTo>
                    <a:lnTo>
                      <a:pt x="1086531" y="65742"/>
                    </a:lnTo>
                    <a:cubicBezTo>
                      <a:pt x="1084421" y="63411"/>
                      <a:pt x="1081892" y="61638"/>
                      <a:pt x="1078949" y="60415"/>
                    </a:cubicBezTo>
                    <a:cubicBezTo>
                      <a:pt x="1076007" y="59198"/>
                      <a:pt x="1072759" y="58584"/>
                      <a:pt x="1069201" y="58584"/>
                    </a:cubicBezTo>
                    <a:cubicBezTo>
                      <a:pt x="1065207" y="58584"/>
                      <a:pt x="1061620" y="59497"/>
                      <a:pt x="1058453" y="61328"/>
                    </a:cubicBezTo>
                    <a:cubicBezTo>
                      <a:pt x="1055286" y="63159"/>
                      <a:pt x="1052786" y="65656"/>
                      <a:pt x="1050953" y="68818"/>
                    </a:cubicBezTo>
                    <a:cubicBezTo>
                      <a:pt x="1049125" y="71981"/>
                      <a:pt x="1048205" y="75843"/>
                      <a:pt x="1048205" y="80056"/>
                    </a:cubicBezTo>
                    <a:cubicBezTo>
                      <a:pt x="1048205" y="84269"/>
                      <a:pt x="1049119" y="88017"/>
                      <a:pt x="1050953" y="91289"/>
                    </a:cubicBezTo>
                    <a:cubicBezTo>
                      <a:pt x="1052786" y="94560"/>
                      <a:pt x="1055286" y="97114"/>
                      <a:pt x="1058453" y="98945"/>
                    </a:cubicBezTo>
                    <a:cubicBezTo>
                      <a:pt x="1061620" y="100771"/>
                      <a:pt x="1065201" y="101689"/>
                      <a:pt x="1069201" y="101689"/>
                    </a:cubicBezTo>
                    <a:cubicBezTo>
                      <a:pt x="1072868" y="101689"/>
                      <a:pt x="1076173" y="101052"/>
                      <a:pt x="1079116" y="99772"/>
                    </a:cubicBezTo>
                    <a:lnTo>
                      <a:pt x="1079122" y="99778"/>
                    </a:lnTo>
                    <a:cubicBezTo>
                      <a:pt x="1082065" y="98503"/>
                      <a:pt x="1084594" y="96644"/>
                      <a:pt x="1086703" y="94204"/>
                    </a:cubicBezTo>
                    <a:lnTo>
                      <a:pt x="1100871" y="108353"/>
                    </a:lnTo>
                    <a:cubicBezTo>
                      <a:pt x="1096756" y="112795"/>
                      <a:pt x="1092037" y="116176"/>
                      <a:pt x="1086703" y="118506"/>
                    </a:cubicBezTo>
                    <a:cubicBezTo>
                      <a:pt x="1081369" y="120836"/>
                      <a:pt x="1075535" y="122002"/>
                      <a:pt x="1069201" y="122002"/>
                    </a:cubicBezTo>
                    <a:cubicBezTo>
                      <a:pt x="1060976" y="122002"/>
                      <a:pt x="1053585" y="120171"/>
                      <a:pt x="1047033" y="116509"/>
                    </a:cubicBezTo>
                    <a:cubicBezTo>
                      <a:pt x="1040475" y="112847"/>
                      <a:pt x="1035307" y="107853"/>
                      <a:pt x="1031531" y="101528"/>
                    </a:cubicBezTo>
                    <a:cubicBezTo>
                      <a:pt x="1027749" y="95203"/>
                      <a:pt x="1025864" y="88212"/>
                      <a:pt x="1025864" y="80223"/>
                    </a:cubicBezTo>
                    <a:cubicBezTo>
                      <a:pt x="1025864" y="72233"/>
                      <a:pt x="1027749" y="65076"/>
                      <a:pt x="1031531" y="58751"/>
                    </a:cubicBezTo>
                    <a:cubicBezTo>
                      <a:pt x="1035307" y="52426"/>
                      <a:pt x="1040498" y="47409"/>
                      <a:pt x="1047113" y="43690"/>
                    </a:cubicBezTo>
                    <a:cubicBezTo>
                      <a:pt x="1053723" y="39971"/>
                      <a:pt x="1061086" y="38111"/>
                      <a:pt x="1069196" y="38111"/>
                    </a:cubicBezTo>
                    <a:close/>
                    <a:moveTo>
                      <a:pt x="743665" y="38111"/>
                    </a:moveTo>
                    <a:cubicBezTo>
                      <a:pt x="751442" y="38111"/>
                      <a:pt x="758299" y="39856"/>
                      <a:pt x="764248" y="43351"/>
                    </a:cubicBezTo>
                    <a:lnTo>
                      <a:pt x="764242" y="43357"/>
                    </a:lnTo>
                    <a:cubicBezTo>
                      <a:pt x="770185" y="46852"/>
                      <a:pt x="774852" y="51628"/>
                      <a:pt x="778243" y="57672"/>
                    </a:cubicBezTo>
                    <a:cubicBezTo>
                      <a:pt x="781629" y="63716"/>
                      <a:pt x="783324" y="70569"/>
                      <a:pt x="783324" y="78225"/>
                    </a:cubicBezTo>
                    <a:cubicBezTo>
                      <a:pt x="783324" y="79672"/>
                      <a:pt x="783244" y="81141"/>
                      <a:pt x="783077" y="82639"/>
                    </a:cubicBezTo>
                    <a:cubicBezTo>
                      <a:pt x="782910" y="84137"/>
                      <a:pt x="782606" y="85830"/>
                      <a:pt x="782163" y="87713"/>
                    </a:cubicBezTo>
                    <a:lnTo>
                      <a:pt x="723376" y="87856"/>
                    </a:lnTo>
                    <a:cubicBezTo>
                      <a:pt x="723813" y="89481"/>
                      <a:pt x="724353" y="91030"/>
                      <a:pt x="725078" y="92454"/>
                    </a:cubicBezTo>
                    <a:cubicBezTo>
                      <a:pt x="726905" y="96064"/>
                      <a:pt x="729544" y="98836"/>
                      <a:pt x="732992" y="100776"/>
                    </a:cubicBezTo>
                    <a:cubicBezTo>
                      <a:pt x="736435" y="102722"/>
                      <a:pt x="740435" y="103692"/>
                      <a:pt x="744993" y="103692"/>
                    </a:cubicBezTo>
                    <a:cubicBezTo>
                      <a:pt x="749103" y="103692"/>
                      <a:pt x="752827" y="102998"/>
                      <a:pt x="756161" y="101609"/>
                    </a:cubicBezTo>
                    <a:cubicBezTo>
                      <a:pt x="759495" y="100220"/>
                      <a:pt x="762386" y="98142"/>
                      <a:pt x="764828" y="95364"/>
                    </a:cubicBezTo>
                    <a:lnTo>
                      <a:pt x="777663" y="108180"/>
                    </a:lnTo>
                    <a:cubicBezTo>
                      <a:pt x="773772" y="112732"/>
                      <a:pt x="769024" y="116170"/>
                      <a:pt x="763414" y="118500"/>
                    </a:cubicBezTo>
                    <a:cubicBezTo>
                      <a:pt x="757799" y="120831"/>
                      <a:pt x="751718" y="121996"/>
                      <a:pt x="745160" y="121996"/>
                    </a:cubicBezTo>
                    <a:cubicBezTo>
                      <a:pt x="736717" y="121996"/>
                      <a:pt x="729216" y="120194"/>
                      <a:pt x="722664" y="116589"/>
                    </a:cubicBezTo>
                    <a:cubicBezTo>
                      <a:pt x="716106" y="112985"/>
                      <a:pt x="710915" y="108020"/>
                      <a:pt x="707082" y="101695"/>
                    </a:cubicBezTo>
                    <a:cubicBezTo>
                      <a:pt x="703248" y="95364"/>
                      <a:pt x="701334" y="88046"/>
                      <a:pt x="701334" y="80056"/>
                    </a:cubicBezTo>
                    <a:cubicBezTo>
                      <a:pt x="701334" y="72067"/>
                      <a:pt x="703190" y="64944"/>
                      <a:pt x="706915" y="58670"/>
                    </a:cubicBezTo>
                    <a:cubicBezTo>
                      <a:pt x="710634" y="52403"/>
                      <a:pt x="715715" y="47409"/>
                      <a:pt x="722163" y="43690"/>
                    </a:cubicBezTo>
                    <a:cubicBezTo>
                      <a:pt x="728607" y="39971"/>
                      <a:pt x="735889" y="38111"/>
                      <a:pt x="743665" y="38111"/>
                    </a:cubicBezTo>
                    <a:close/>
                    <a:moveTo>
                      <a:pt x="1147369" y="38106"/>
                    </a:moveTo>
                    <a:cubicBezTo>
                      <a:pt x="1155588" y="38106"/>
                      <a:pt x="1162951" y="39966"/>
                      <a:pt x="1169451" y="43685"/>
                    </a:cubicBezTo>
                    <a:lnTo>
                      <a:pt x="1169446" y="43685"/>
                    </a:lnTo>
                    <a:cubicBezTo>
                      <a:pt x="1175940" y="47404"/>
                      <a:pt x="1181079" y="52398"/>
                      <a:pt x="1184861" y="58665"/>
                    </a:cubicBezTo>
                    <a:cubicBezTo>
                      <a:pt x="1188637" y="64933"/>
                      <a:pt x="1190528" y="72004"/>
                      <a:pt x="1190528" y="79885"/>
                    </a:cubicBezTo>
                    <a:cubicBezTo>
                      <a:pt x="1190528" y="87765"/>
                      <a:pt x="1188637" y="94888"/>
                      <a:pt x="1184861" y="101271"/>
                    </a:cubicBezTo>
                    <a:cubicBezTo>
                      <a:pt x="1181085" y="107647"/>
                      <a:pt x="1175946" y="112698"/>
                      <a:pt x="1169446" y="116412"/>
                    </a:cubicBezTo>
                    <a:cubicBezTo>
                      <a:pt x="1162945" y="120131"/>
                      <a:pt x="1155640" y="121991"/>
                      <a:pt x="1147530" y="121991"/>
                    </a:cubicBezTo>
                    <a:cubicBezTo>
                      <a:pt x="1139420" y="121991"/>
                      <a:pt x="1132115" y="120131"/>
                      <a:pt x="1125614" y="116412"/>
                    </a:cubicBezTo>
                    <a:cubicBezTo>
                      <a:pt x="1119113" y="112698"/>
                      <a:pt x="1113946" y="107653"/>
                      <a:pt x="1110113" y="101271"/>
                    </a:cubicBezTo>
                    <a:cubicBezTo>
                      <a:pt x="1106279" y="94894"/>
                      <a:pt x="1104365" y="87760"/>
                      <a:pt x="1104365" y="79885"/>
                    </a:cubicBezTo>
                    <a:cubicBezTo>
                      <a:pt x="1104365" y="72010"/>
                      <a:pt x="1106250" y="64939"/>
                      <a:pt x="1110032" y="58665"/>
                    </a:cubicBezTo>
                    <a:cubicBezTo>
                      <a:pt x="1113808" y="52398"/>
                      <a:pt x="1118975" y="47404"/>
                      <a:pt x="1125534" y="43685"/>
                    </a:cubicBezTo>
                    <a:cubicBezTo>
                      <a:pt x="1132092" y="39966"/>
                      <a:pt x="1139150" y="38106"/>
                      <a:pt x="1147369" y="38106"/>
                    </a:cubicBezTo>
                    <a:close/>
                    <a:moveTo>
                      <a:pt x="601670" y="38106"/>
                    </a:moveTo>
                    <a:cubicBezTo>
                      <a:pt x="608671" y="38106"/>
                      <a:pt x="614752" y="39661"/>
                      <a:pt x="619919" y="42767"/>
                    </a:cubicBezTo>
                    <a:cubicBezTo>
                      <a:pt x="623229" y="44764"/>
                      <a:pt x="626000" y="47387"/>
                      <a:pt x="628328" y="50521"/>
                    </a:cubicBezTo>
                    <a:cubicBezTo>
                      <a:pt x="630644" y="47387"/>
                      <a:pt x="633391" y="44758"/>
                      <a:pt x="636667" y="42767"/>
                    </a:cubicBezTo>
                    <a:cubicBezTo>
                      <a:pt x="641777" y="39661"/>
                      <a:pt x="647674" y="38106"/>
                      <a:pt x="655002" y="38106"/>
                    </a:cubicBezTo>
                    <a:cubicBezTo>
                      <a:pt x="662331" y="38106"/>
                      <a:pt x="668693" y="39638"/>
                      <a:pt x="674085" y="42686"/>
                    </a:cubicBezTo>
                    <a:lnTo>
                      <a:pt x="674096" y="42686"/>
                    </a:lnTo>
                    <a:cubicBezTo>
                      <a:pt x="679482" y="45740"/>
                      <a:pt x="683678" y="49924"/>
                      <a:pt x="686678" y="55250"/>
                    </a:cubicBezTo>
                    <a:cubicBezTo>
                      <a:pt x="689678" y="60577"/>
                      <a:pt x="691178" y="66735"/>
                      <a:pt x="691178" y="73726"/>
                    </a:cubicBezTo>
                    <a:lnTo>
                      <a:pt x="691178" y="120326"/>
                    </a:lnTo>
                    <a:lnTo>
                      <a:pt x="669176" y="120326"/>
                    </a:lnTo>
                    <a:lnTo>
                      <a:pt x="669176" y="75391"/>
                    </a:lnTo>
                    <a:cubicBezTo>
                      <a:pt x="669176" y="69955"/>
                      <a:pt x="667900" y="65737"/>
                      <a:pt x="665342" y="62741"/>
                    </a:cubicBezTo>
                    <a:cubicBezTo>
                      <a:pt x="662785" y="59744"/>
                      <a:pt x="658957" y="58246"/>
                      <a:pt x="654175" y="58246"/>
                    </a:cubicBezTo>
                    <a:cubicBezTo>
                      <a:pt x="649393" y="58246"/>
                      <a:pt x="645731" y="59721"/>
                      <a:pt x="643174" y="62660"/>
                    </a:cubicBezTo>
                    <a:cubicBezTo>
                      <a:pt x="640616" y="65599"/>
                      <a:pt x="639340" y="69846"/>
                      <a:pt x="639340" y="75391"/>
                    </a:cubicBezTo>
                    <a:lnTo>
                      <a:pt x="639340" y="120326"/>
                    </a:lnTo>
                    <a:lnTo>
                      <a:pt x="617338" y="120326"/>
                    </a:lnTo>
                    <a:lnTo>
                      <a:pt x="617338" y="75391"/>
                    </a:lnTo>
                    <a:cubicBezTo>
                      <a:pt x="617338" y="69846"/>
                      <a:pt x="616062" y="65599"/>
                      <a:pt x="613504" y="62660"/>
                    </a:cubicBezTo>
                    <a:cubicBezTo>
                      <a:pt x="610947" y="59716"/>
                      <a:pt x="607113" y="58246"/>
                      <a:pt x="602337" y="58246"/>
                    </a:cubicBezTo>
                    <a:cubicBezTo>
                      <a:pt x="597560" y="58246"/>
                      <a:pt x="593865" y="59721"/>
                      <a:pt x="591255" y="62660"/>
                    </a:cubicBezTo>
                    <a:cubicBezTo>
                      <a:pt x="588640" y="65599"/>
                      <a:pt x="587335" y="69846"/>
                      <a:pt x="587335" y="75391"/>
                    </a:cubicBezTo>
                    <a:lnTo>
                      <a:pt x="587335" y="120326"/>
                    </a:lnTo>
                    <a:lnTo>
                      <a:pt x="565500" y="120326"/>
                    </a:lnTo>
                    <a:lnTo>
                      <a:pt x="565500" y="73726"/>
                    </a:lnTo>
                    <a:cubicBezTo>
                      <a:pt x="565500" y="66735"/>
                      <a:pt x="567000" y="60577"/>
                      <a:pt x="570000" y="55250"/>
                    </a:cubicBezTo>
                    <a:cubicBezTo>
                      <a:pt x="573001" y="49924"/>
                      <a:pt x="577219" y="45740"/>
                      <a:pt x="582668" y="42686"/>
                    </a:cubicBezTo>
                    <a:cubicBezTo>
                      <a:pt x="588111" y="39633"/>
                      <a:pt x="594669" y="38106"/>
                      <a:pt x="601670" y="38106"/>
                    </a:cubicBezTo>
                    <a:close/>
                    <a:moveTo>
                      <a:pt x="906204" y="1992"/>
                    </a:moveTo>
                    <a:cubicBezTo>
                      <a:pt x="909871" y="1992"/>
                      <a:pt x="912842" y="3215"/>
                      <a:pt x="915118" y="5654"/>
                    </a:cubicBezTo>
                    <a:cubicBezTo>
                      <a:pt x="917394" y="8099"/>
                      <a:pt x="918538" y="10923"/>
                      <a:pt x="918538" y="14476"/>
                    </a:cubicBezTo>
                    <a:cubicBezTo>
                      <a:pt x="918538" y="18029"/>
                      <a:pt x="917394" y="20996"/>
                      <a:pt x="915118" y="23384"/>
                    </a:cubicBezTo>
                    <a:cubicBezTo>
                      <a:pt x="912842" y="25771"/>
                      <a:pt x="909761" y="26959"/>
                      <a:pt x="906204" y="26959"/>
                    </a:cubicBezTo>
                    <a:cubicBezTo>
                      <a:pt x="902646" y="26959"/>
                      <a:pt x="899703" y="25771"/>
                      <a:pt x="897369" y="23384"/>
                    </a:cubicBezTo>
                    <a:cubicBezTo>
                      <a:pt x="895036" y="20996"/>
                      <a:pt x="893869" y="17914"/>
                      <a:pt x="893869" y="14476"/>
                    </a:cubicBezTo>
                    <a:cubicBezTo>
                      <a:pt x="893869" y="11038"/>
                      <a:pt x="895036" y="8093"/>
                      <a:pt x="897369" y="5654"/>
                    </a:cubicBezTo>
                    <a:cubicBezTo>
                      <a:pt x="899703" y="3215"/>
                      <a:pt x="902646" y="1992"/>
                      <a:pt x="906204" y="1992"/>
                    </a:cubicBezTo>
                    <a:close/>
                    <a:moveTo>
                      <a:pt x="855710" y="0"/>
                    </a:moveTo>
                    <a:lnTo>
                      <a:pt x="877546" y="0"/>
                    </a:lnTo>
                    <a:lnTo>
                      <a:pt x="877546" y="120337"/>
                    </a:lnTo>
                    <a:lnTo>
                      <a:pt x="855877" y="120337"/>
                    </a:lnTo>
                    <a:lnTo>
                      <a:pt x="855877" y="112950"/>
                    </a:lnTo>
                    <a:cubicBezTo>
                      <a:pt x="853756" y="115057"/>
                      <a:pt x="851342" y="116876"/>
                      <a:pt x="848543" y="118340"/>
                    </a:cubicBezTo>
                    <a:cubicBezTo>
                      <a:pt x="843876" y="120779"/>
                      <a:pt x="838651" y="122002"/>
                      <a:pt x="832875" y="122002"/>
                    </a:cubicBezTo>
                    <a:cubicBezTo>
                      <a:pt x="825426" y="122002"/>
                      <a:pt x="818759" y="120171"/>
                      <a:pt x="812873" y="116509"/>
                    </a:cubicBezTo>
                    <a:cubicBezTo>
                      <a:pt x="806982" y="112847"/>
                      <a:pt x="802343" y="107853"/>
                      <a:pt x="798958" y="101528"/>
                    </a:cubicBezTo>
                    <a:cubicBezTo>
                      <a:pt x="795567" y="95203"/>
                      <a:pt x="793877" y="88212"/>
                      <a:pt x="793877" y="80223"/>
                    </a:cubicBezTo>
                    <a:cubicBezTo>
                      <a:pt x="793877" y="72233"/>
                      <a:pt x="795567" y="65076"/>
                      <a:pt x="798958" y="58751"/>
                    </a:cubicBezTo>
                    <a:cubicBezTo>
                      <a:pt x="802349" y="52426"/>
                      <a:pt x="806959" y="47432"/>
                      <a:pt x="812793" y="43770"/>
                    </a:cubicBezTo>
                    <a:cubicBezTo>
                      <a:pt x="818626" y="40109"/>
                      <a:pt x="825317" y="38278"/>
                      <a:pt x="832875" y="38278"/>
                    </a:cubicBezTo>
                    <a:cubicBezTo>
                      <a:pt x="838651" y="38278"/>
                      <a:pt x="843847" y="39443"/>
                      <a:pt x="848457" y="41773"/>
                    </a:cubicBezTo>
                    <a:cubicBezTo>
                      <a:pt x="851198" y="43162"/>
                      <a:pt x="853589" y="44913"/>
                      <a:pt x="855705" y="46950"/>
                    </a:cubicBezTo>
                    <a:lnTo>
                      <a:pt x="855710" y="46950"/>
                    </a:lnTo>
                    <a:close/>
                  </a:path>
                </a:pathLst>
              </a:custGeom>
              <a:grpFill/>
              <a:ln w="573"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33D7ED9-2B30-FB3D-DD8E-4891FE077FA3}"/>
                  </a:ext>
                </a:extLst>
              </p:cNvPr>
              <p:cNvSpPr/>
              <p:nvPr/>
            </p:nvSpPr>
            <p:spPr>
              <a:xfrm>
                <a:off x="10830310" y="6537756"/>
                <a:ext cx="4465" cy="124194"/>
              </a:xfrm>
              <a:custGeom>
                <a:avLst/>
                <a:gdLst>
                  <a:gd name="connsiteX0" fmla="*/ 0 w 4465"/>
                  <a:gd name="connsiteY0" fmla="*/ 0 h 124194"/>
                  <a:gd name="connsiteX1" fmla="*/ 4466 w 4465"/>
                  <a:gd name="connsiteY1" fmla="*/ 0 h 124194"/>
                  <a:gd name="connsiteX2" fmla="*/ 4466 w 4465"/>
                  <a:gd name="connsiteY2" fmla="*/ 124194 h 124194"/>
                  <a:gd name="connsiteX3" fmla="*/ 0 w 4465"/>
                  <a:gd name="connsiteY3" fmla="*/ 124194 h 124194"/>
                </a:gdLst>
                <a:ahLst/>
                <a:cxnLst>
                  <a:cxn ang="0">
                    <a:pos x="connsiteX0" y="connsiteY0"/>
                  </a:cxn>
                  <a:cxn ang="0">
                    <a:pos x="connsiteX1" y="connsiteY1"/>
                  </a:cxn>
                  <a:cxn ang="0">
                    <a:pos x="connsiteX2" y="connsiteY2"/>
                  </a:cxn>
                  <a:cxn ang="0">
                    <a:pos x="connsiteX3" y="connsiteY3"/>
                  </a:cxn>
                </a:cxnLst>
                <a:rect l="l" t="t" r="r" b="b"/>
                <a:pathLst>
                  <a:path w="4465" h="124194">
                    <a:moveTo>
                      <a:pt x="0" y="0"/>
                    </a:moveTo>
                    <a:lnTo>
                      <a:pt x="4466" y="0"/>
                    </a:lnTo>
                    <a:lnTo>
                      <a:pt x="4466" y="124194"/>
                    </a:lnTo>
                    <a:lnTo>
                      <a:pt x="0" y="124194"/>
                    </a:lnTo>
                    <a:close/>
                  </a:path>
                </a:pathLst>
              </a:custGeom>
              <a:grpFill/>
              <a:ln w="573"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477177210"/>
      </p:ext>
    </p:extLst>
  </p:cSld>
  <p:clrMap bg1="lt1" tx1="dk1" bg2="lt2" tx2="dk2" accent1="accent1" accent2="accent2" accent3="accent3" accent4="accent4" accent5="accent5" accent6="accent6" hlink="hlink" folHlink="folHlink"/>
  <p:sldLayoutIdLst>
    <p:sldLayoutId id="2147483755" r:id="rId1"/>
    <p:sldLayoutId id="2147483756" r:id="rId2"/>
    <p:sldLayoutId id="2147483757" r:id="rId3"/>
    <p:sldLayoutId id="2147483758" r:id="rId4"/>
    <p:sldLayoutId id="2147483759" r:id="rId5"/>
    <p:sldLayoutId id="2147483760" r:id="rId6"/>
    <p:sldLayoutId id="2147483761" r:id="rId7"/>
    <p:sldLayoutId id="2147483762" r:id="rId8"/>
    <p:sldLayoutId id="2147483763" r:id="rId9"/>
    <p:sldLayoutId id="2147483764" r:id="rId10"/>
    <p:sldLayoutId id="2147483765" r:id="rId11"/>
    <p:sldLayoutId id="2147483766" r:id="rId12"/>
    <p:sldLayoutId id="2147483767" r:id="rId13"/>
    <p:sldLayoutId id="2147483768" r:id="rId14"/>
    <p:sldLayoutId id="2147483769" r:id="rId15"/>
    <p:sldLayoutId id="2147483770" r:id="rId16"/>
    <p:sldLayoutId id="2147483771" r:id="rId17"/>
    <p:sldLayoutId id="2147483772" r:id="rId18"/>
    <p:sldLayoutId id="2147483773" r:id="rId19"/>
    <p:sldLayoutId id="2147483774" r:id="rId20"/>
    <p:sldLayoutId id="2147483775" r:id="rId21"/>
    <p:sldLayoutId id="2147483776" r:id="rId22"/>
    <p:sldLayoutId id="2147483777" r:id="rId23"/>
    <p:sldLayoutId id="2147483778" r:id="rId24"/>
    <p:sldLayoutId id="2147483779" r:id="rId25"/>
    <p:sldLayoutId id="2147483780" r:id="rId26"/>
    <p:sldLayoutId id="2147483781" r:id="rId27"/>
    <p:sldLayoutId id="2147483782" r:id="rId28"/>
    <p:sldLayoutId id="2147483783" r:id="rId29"/>
    <p:sldLayoutId id="2147483784" r:id="rId30"/>
    <p:sldLayoutId id="2147483785" r:id="rId31"/>
    <p:sldLayoutId id="2147483786" r:id="rId32"/>
    <p:sldLayoutId id="2147483787" r:id="rId33"/>
    <p:sldLayoutId id="2147483788" r:id="rId34"/>
    <p:sldLayoutId id="2147483789" r:id="rId35"/>
    <p:sldLayoutId id="2147483790" r:id="rId36"/>
    <p:sldLayoutId id="2147483791" r:id="rId37"/>
    <p:sldLayoutId id="2147483792" r:id="rId38"/>
    <p:sldLayoutId id="2147483793" r:id="rId39"/>
    <p:sldLayoutId id="2147483794" r:id="rId40"/>
    <p:sldLayoutId id="2147483795" r:id="rId41"/>
    <p:sldLayoutId id="2147483796" r:id="rId42"/>
    <p:sldLayoutId id="2147483797" r:id="rId43"/>
    <p:sldLayoutId id="2147483798" r:id="rId44"/>
    <p:sldLayoutId id="2147483799" r:id="rId45"/>
    <p:sldLayoutId id="2147483800" r:id="rId46"/>
    <p:sldLayoutId id="2147483801" r:id="rId47"/>
    <p:sldLayoutId id="2147483802" r:id="rId48"/>
    <p:sldLayoutId id="2147483803" r:id="rId49"/>
    <p:sldLayoutId id="2147483804" r:id="rId50"/>
    <p:sldLayoutId id="2147483805" r:id="rId51"/>
    <p:sldLayoutId id="2147483806" r:id="rId52"/>
    <p:sldLayoutId id="2147483807" r:id="rId53"/>
    <p:sldLayoutId id="2147483808" r:id="rId54"/>
    <p:sldLayoutId id="2147483809" r:id="rId55"/>
    <p:sldLayoutId id="2147483810" r:id="rId56"/>
    <p:sldLayoutId id="2147483811" r:id="rId57"/>
    <p:sldLayoutId id="2147483812" r:id="rId58"/>
    <p:sldLayoutId id="2147483813" r:id="rId59"/>
    <p:sldLayoutId id="2147483814" r:id="rId60"/>
    <p:sldLayoutId id="2147483815" r:id="rId61"/>
    <p:sldLayoutId id="2147483816" r:id="rId62"/>
    <p:sldLayoutId id="2147483817" r:id="rId63"/>
    <p:sldLayoutId id="2147483818" r:id="rId64"/>
    <p:sldLayoutId id="2147483819" r:id="rId65"/>
    <p:sldLayoutId id="2147483820" r:id="rId66"/>
    <p:sldLayoutId id="2147483821" r:id="rId67"/>
    <p:sldLayoutId id="2147483822" r:id="rId68"/>
    <p:sldLayoutId id="2147483823" r:id="rId69"/>
    <p:sldLayoutId id="2147483824" r:id="rId70"/>
    <p:sldLayoutId id="2147483825" r:id="rId71"/>
    <p:sldLayoutId id="2147483826" r:id="rId72"/>
    <p:sldLayoutId id="2147483827" r:id="rId73"/>
    <p:sldLayoutId id="2147483828" r:id="rId74"/>
    <p:sldLayoutId id="2147483829" r:id="rId75"/>
    <p:sldLayoutId id="2147483831" r:id="rId76"/>
    <p:sldLayoutId id="2147483834" r:id="rId77"/>
    <p:sldLayoutId id="2147483837" r:id="rId78"/>
    <p:sldLayoutId id="2147483838" r:id="rId79"/>
  </p:sldLayoutIdLst>
  <p:hf hdr="0" dt="0"/>
  <p:txStyles>
    <p:titleStyle>
      <a:lvl1pPr algn="l" defTabSz="914400" rtl="0" eaLnBrk="1" latinLnBrk="0" hangingPunct="1">
        <a:lnSpc>
          <a:spcPct val="90000"/>
        </a:lnSpc>
        <a:spcBef>
          <a:spcPct val="0"/>
        </a:spcBef>
        <a:buNone/>
        <a:defRPr sz="2800" b="0" i="0" kern="1200">
          <a:solidFill>
            <a:schemeClr val="tx1"/>
          </a:solidFill>
          <a:latin typeface="+mj-lt"/>
          <a:ea typeface="+mj-ea"/>
          <a:cs typeface="+mj-cs"/>
        </a:defRPr>
      </a:lvl1pPr>
    </p:titleStyle>
    <p:bodyStyle>
      <a:lvl1pPr marL="0" indent="0" algn="l" defTabSz="914400" rtl="0" eaLnBrk="1" latinLnBrk="0" hangingPunct="1">
        <a:lnSpc>
          <a:spcPct val="120000"/>
        </a:lnSpc>
        <a:spcBef>
          <a:spcPts val="0"/>
        </a:spcBef>
        <a:spcAft>
          <a:spcPts val="1200"/>
        </a:spcAft>
        <a:buFont typeface="Arial" panose="020B0604020202020204" pitchFamily="34" charset="0"/>
        <a:buNone/>
        <a:defRPr sz="1400" b="0" i="0" kern="12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3840">
          <p15:clr>
            <a:srgbClr val="F26B43"/>
          </p15:clr>
        </p15:guide>
        <p15:guide id="4" orient="horz" pos="852">
          <p15:clr>
            <a:srgbClr val="FDE53C"/>
          </p15:clr>
        </p15:guide>
        <p15:guide id="5" orient="horz" pos="225">
          <p15:clr>
            <a:srgbClr val="FDE53C"/>
          </p15:clr>
        </p15:guide>
        <p15:guide id="8" orient="horz" pos="3980">
          <p15:clr>
            <a:srgbClr val="FDE53C"/>
          </p15:clr>
        </p15:guide>
        <p15:guide id="10" pos="1921">
          <p15:clr>
            <a:srgbClr val="FFFFFF"/>
          </p15:clr>
        </p15:guide>
        <p15:guide id="11" pos="225">
          <p15:clr>
            <a:srgbClr val="FDE53C"/>
          </p15:clr>
        </p15:guide>
        <p15:guide id="12" pos="5760">
          <p15:clr>
            <a:srgbClr val="FFFFFF"/>
          </p15:clr>
        </p15:guide>
        <p15:guide id="14" pos="7448">
          <p15:clr>
            <a:srgbClr val="FDE53C"/>
          </p15:clr>
        </p15:guide>
        <p15:guide id="15" orient="horz" pos="1179">
          <p15:clr>
            <a:srgbClr val="FDE53C"/>
          </p15:clr>
        </p15:guide>
        <p15:guide id="16">
          <p15:clr>
            <a:srgbClr val="FFFFFF"/>
          </p15:clr>
        </p15:guide>
        <p15:guide id="17" pos="7680">
          <p15:clr>
            <a:srgbClr val="FFFFFF"/>
          </p15:clr>
        </p15:guide>
        <p15:guide id="18" orient="horz">
          <p15:clr>
            <a:srgbClr val="FFFFFF"/>
          </p15:clr>
        </p15:guide>
        <p15:guide id="19" orient="horz" pos="4320">
          <p15:clr>
            <a:srgbClr val="FFFFFF"/>
          </p15:clr>
        </p15:guide>
        <p15:guide id="20" orient="horz" pos="216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xml"/><Relationship Id="rId1" Type="http://schemas.openxmlformats.org/officeDocument/2006/relationships/slideLayout" Target="../slideLayouts/slideLayout46.xml"/><Relationship Id="rId5" Type="http://schemas.openxmlformats.org/officeDocument/2006/relationships/image" Target="../media/image25.png"/><Relationship Id="rId4" Type="http://schemas.openxmlformats.org/officeDocument/2006/relationships/image" Target="../media/image24.png"/></Relationships>
</file>

<file path=ppt/slides/_rels/slide10.xml.rels><?xml version="1.0" encoding="UTF-8" standalone="yes"?>
<Relationships xmlns="http://schemas.openxmlformats.org/package/2006/relationships"><Relationship Id="rId3" Type="http://schemas.openxmlformats.org/officeDocument/2006/relationships/hyperlink" Target="https://www.pexels.com/photo/woman-painting-the-wall-with-a-roller-brush-7218683/" TargetMode="External"/><Relationship Id="rId2" Type="http://schemas.openxmlformats.org/officeDocument/2006/relationships/image" Target="../media/image30.jpeg"/><Relationship Id="rId1" Type="http://schemas.openxmlformats.org/officeDocument/2006/relationships/slideLayout" Target="../slideLayouts/slideLayout55.xml"/><Relationship Id="rId4" Type="http://schemas.openxmlformats.org/officeDocument/2006/relationships/image" Target="../media/image25.png"/></Relationships>
</file>

<file path=ppt/slides/_rels/slide11.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Layout" Target="../slideLayouts/slideLayout5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5.xml"/></Relationships>
</file>

<file path=ppt/slides/_rels/slide13.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8.xml"/><Relationship Id="rId1" Type="http://schemas.openxmlformats.org/officeDocument/2006/relationships/slideLayout" Target="../slideLayouts/slideLayout55.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31.png"/><Relationship Id="rId1" Type="http://schemas.openxmlformats.org/officeDocument/2006/relationships/slideLayout" Target="../slideLayouts/slideLayout55.xml"/></Relationships>
</file>

<file path=ppt/slides/_rels/slide1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0.xml"/></Relationships>
</file>

<file path=ppt/slides/_rels/slide1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1.xml"/></Relationships>
</file>

<file path=ppt/slides/_rels/slide1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99.xml"/></Relationships>
</file>

<file path=ppt/slides/_rels/slide1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Layout" Target="../slideLayouts/slideLayout50.xml"/></Relationships>
</file>

<file path=ppt/slides/_rels/slide1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xml"/><Relationship Id="rId1" Type="http://schemas.openxmlformats.org/officeDocument/2006/relationships/slideLayout" Target="../slideLayouts/slideLayout55.xml"/></Relationships>
</file>

<file path=ppt/slides/_rels/slide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99.xml"/></Relationships>
</file>

<file path=ppt/slides/_rels/slide2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10.xml"/><Relationship Id="rId1" Type="http://schemas.openxmlformats.org/officeDocument/2006/relationships/slideLayout" Target="../slideLayouts/slideLayout55.xml"/><Relationship Id="rId4" Type="http://schemas.openxmlformats.org/officeDocument/2006/relationships/image" Target="../media/image28.png"/></Relationships>
</file>

<file path=ppt/slides/_rels/slide21.xml.rels><?xml version="1.0" encoding="UTF-8" standalone="yes"?>
<Relationships xmlns="http://schemas.openxmlformats.org/package/2006/relationships"><Relationship Id="rId3" Type="http://schemas.openxmlformats.org/officeDocument/2006/relationships/hyperlink" Target="https://www.ingenieriaquimicareviews.com/2021/04/proceso-de-fabricacion-industrial-de-pinturas.html" TargetMode="External"/><Relationship Id="rId2" Type="http://schemas.openxmlformats.org/officeDocument/2006/relationships/image" Target="../media/image29.jpeg"/><Relationship Id="rId1" Type="http://schemas.openxmlformats.org/officeDocument/2006/relationships/slideLayout" Target="../slideLayouts/slideLayout55.xml"/></Relationships>
</file>

<file path=ppt/slides/_rels/slide22.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Layout" Target="../slideLayouts/slideLayout50.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5.xml"/></Relationships>
</file>

<file path=ppt/slides/_rels/slide24.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12.xml"/><Relationship Id="rId1" Type="http://schemas.openxmlformats.org/officeDocument/2006/relationships/slideLayout" Target="../slideLayouts/slideLayout55.xml"/></Relationships>
</file>

<file path=ppt/slides/_rels/slide25.xml.rels><?xml version="1.0" encoding="UTF-8" standalone="yes"?>
<Relationships xmlns="http://schemas.openxmlformats.org/package/2006/relationships"><Relationship Id="rId3" Type="http://schemas.openxmlformats.org/officeDocument/2006/relationships/hyperlink" Target="https://www.pexels.com/photo/woman-painting-the-wall-with-a-roller-brush-7218683/" TargetMode="External"/><Relationship Id="rId2" Type="http://schemas.openxmlformats.org/officeDocument/2006/relationships/image" Target="../media/image30.jpeg"/><Relationship Id="rId1" Type="http://schemas.openxmlformats.org/officeDocument/2006/relationships/slideLayout" Target="../slideLayouts/slideLayout55.xml"/></Relationships>
</file>

<file path=ppt/slides/_rels/slide2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Layout" Target="../slideLayouts/slideLayout5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5.xml"/></Relationships>
</file>

<file path=ppt/slides/_rels/slide2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4.xml"/><Relationship Id="rId1" Type="http://schemas.openxmlformats.org/officeDocument/2006/relationships/slideLayout" Target="../slideLayouts/slideLayout55.xml"/></Relationships>
</file>

<file path=ppt/slides/_rels/slide2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25.png"/><Relationship Id="rId1" Type="http://schemas.openxmlformats.org/officeDocument/2006/relationships/slideLayout" Target="../slideLayouts/slideLayout55.xml"/></Relationships>
</file>

<file path=ppt/slides/_rels/slide3.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Layout" Target="../slideLayouts/slideLayout50.xml"/></Relationships>
</file>

<file path=ppt/slides/_rels/slide3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0.xml"/></Relationships>
</file>

<file path=ppt/slides/_rels/slide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71.xml"/></Relationships>
</file>

<file path=ppt/slides/_rels/slide3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20.xml"/></Relationships>
</file>

<file path=ppt/slides/_rels/slide3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71.xml"/></Relationships>
</file>

<file path=ppt/slides/_rels/slide3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19.xml"/></Relationships>
</file>

<file path=ppt/slides/_rels/slide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xml"/><Relationship Id="rId1" Type="http://schemas.openxmlformats.org/officeDocument/2006/relationships/slideLayout" Target="../slideLayouts/slideLayout55.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5.xml"/><Relationship Id="rId4" Type="http://schemas.openxmlformats.org/officeDocument/2006/relationships/image" Target="../media/image28.png"/></Relationships>
</file>

<file path=ppt/slides/_rels/slide6.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4.xml"/><Relationship Id="rId1" Type="http://schemas.openxmlformats.org/officeDocument/2006/relationships/slideLayout" Target="../slideLayouts/slideLayout55.xml"/><Relationship Id="rId5" Type="http://schemas.openxmlformats.org/officeDocument/2006/relationships/image" Target="../media/image25.png"/><Relationship Id="rId4" Type="http://schemas.openxmlformats.org/officeDocument/2006/relationships/hyperlink" Target="https://www.ingenieriaquimicareviews.com/2021/04/proceso-de-fabricacion-industrial-de-pinturas.html" TargetMode="External"/></Relationships>
</file>

<file path=ppt/slides/_rels/slide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Layout" Target="../slideLayouts/slideLayout50.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5.xml"/></Relationships>
</file>

<file path=ppt/slides/_rels/slide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6.xml"/><Relationship Id="rId1" Type="http://schemas.openxmlformats.org/officeDocument/2006/relationships/slideLayout" Target="../slideLayouts/slideLayout5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a:extLst>
              <a:ext uri="{FF2B5EF4-FFF2-40B4-BE49-F238E27FC236}">
                <a16:creationId xmlns:a16="http://schemas.microsoft.com/office/drawing/2014/main" id="{467D0186-2B16-DD15-18AF-C7D2695AF25B}"/>
              </a:ext>
            </a:extLst>
          </p:cNvPr>
          <p:cNvPicPr>
            <a:picLocks noGrp="1" noChangeAspect="1"/>
          </p:cNvPicPr>
          <p:nvPr>
            <p:ph type="pic" sz="quarter" idx="10"/>
          </p:nvPr>
        </p:nvPicPr>
        <p:blipFill>
          <a:blip r:embed="rId3"/>
          <a:srcRect l="8785" r="25775"/>
          <a:stretch>
            <a:fillRect/>
          </a:stretch>
        </p:blipFill>
        <p:spPr>
          <a:xfrm>
            <a:off x="699390" y="1827212"/>
            <a:ext cx="11492610" cy="5030788"/>
          </a:xfrm>
        </p:spPr>
      </p:pic>
      <p:sp>
        <p:nvSpPr>
          <p:cNvPr id="12" name="Rectangle 11">
            <a:extLst>
              <a:ext uri="{FF2B5EF4-FFF2-40B4-BE49-F238E27FC236}">
                <a16:creationId xmlns:a16="http://schemas.microsoft.com/office/drawing/2014/main" id="{DF911532-5A86-1576-0315-BB11132BC132}"/>
              </a:ext>
            </a:extLst>
          </p:cNvPr>
          <p:cNvSpPr/>
          <p:nvPr/>
        </p:nvSpPr>
        <p:spPr>
          <a:xfrm rot="16200000">
            <a:off x="3930302" y="-1403700"/>
            <a:ext cx="5030789" cy="11492613"/>
          </a:xfrm>
          <a:prstGeom prst="rect">
            <a:avLst/>
          </a:prstGeom>
          <a:gradFill flip="none" rotWithShape="1">
            <a:gsLst>
              <a:gs pos="51000">
                <a:schemeClr val="accent3">
                  <a:alpha val="0"/>
                </a:schemeClr>
              </a:gs>
              <a:gs pos="7000">
                <a:schemeClr val="accent3"/>
              </a:gs>
            </a:gsLst>
            <a:lin ang="54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00050"/>
              </a:solidFill>
              <a:effectLst/>
              <a:uLnTx/>
              <a:uFillTx/>
              <a:latin typeface="WPP-Regular"/>
              <a:ea typeface="+mn-ea"/>
              <a:cs typeface="+mn-cs"/>
            </a:endParaRPr>
          </a:p>
        </p:txBody>
      </p:sp>
      <p:sp>
        <p:nvSpPr>
          <p:cNvPr id="5" name="Title 4">
            <a:extLst>
              <a:ext uri="{FF2B5EF4-FFF2-40B4-BE49-F238E27FC236}">
                <a16:creationId xmlns:a16="http://schemas.microsoft.com/office/drawing/2014/main" id="{5A242A81-A6C1-F046-932C-E9AF7702FF1A}"/>
              </a:ext>
            </a:extLst>
          </p:cNvPr>
          <p:cNvSpPr>
            <a:spLocks noGrp="1"/>
          </p:cNvSpPr>
          <p:nvPr>
            <p:ph type="ctrTitle"/>
          </p:nvPr>
        </p:nvSpPr>
        <p:spPr>
          <a:xfrm>
            <a:off x="1049086" y="2159599"/>
            <a:ext cx="10443524" cy="4156534"/>
          </a:xfrm>
        </p:spPr>
        <p:txBody>
          <a:bodyPr/>
          <a:lstStyle/>
          <a:p>
            <a:r>
              <a:rPr lang="en-US" sz="6000" b="1" dirty="0">
                <a:effectLst>
                  <a:outerShdw blurRad="38100" dist="38100" dir="2700000" algn="tl">
                    <a:srgbClr val="000000">
                      <a:alpha val="43137"/>
                    </a:srgbClr>
                  </a:outerShdw>
                </a:effectLst>
              </a:rPr>
              <a:t>Plan tiendas </a:t>
            </a:r>
            <a:r>
              <a:rPr lang="en-US" sz="6000" b="1" dirty="0" err="1">
                <a:effectLst>
                  <a:outerShdw blurRad="38100" dist="38100" dir="2700000" algn="tl">
                    <a:srgbClr val="000000">
                      <a:alpha val="43137"/>
                    </a:srgbClr>
                  </a:outerShdw>
                </a:effectLst>
              </a:rPr>
              <a:t>Pintuco</a:t>
            </a:r>
            <a:br>
              <a:rPr lang="en-US" sz="7200" dirty="0">
                <a:effectLst>
                  <a:outerShdw blurRad="38100" dist="38100" dir="2700000" algn="tl">
                    <a:srgbClr val="000000">
                      <a:alpha val="43137"/>
                    </a:srgbClr>
                  </a:outerShdw>
                </a:effectLst>
              </a:rPr>
            </a:br>
            <a:br>
              <a:rPr lang="en-US" sz="7200" dirty="0">
                <a:effectLst>
                  <a:outerShdw blurRad="38100" dist="38100" dir="2700000" algn="tl">
                    <a:srgbClr val="000000">
                      <a:alpha val="43137"/>
                    </a:srgbClr>
                  </a:outerShdw>
                </a:effectLst>
              </a:rPr>
            </a:br>
            <a:br>
              <a:rPr lang="en-US" sz="4000" b="1" dirty="0"/>
            </a:br>
            <a:r>
              <a:rPr lang="en-US" sz="4000" b="1" dirty="0"/>
              <a:t>Honduras</a:t>
            </a:r>
            <a:endParaRPr lang="en-US" sz="7200" b="1" dirty="0"/>
          </a:p>
        </p:txBody>
      </p:sp>
      <p:sp>
        <p:nvSpPr>
          <p:cNvPr id="21" name="Subtitle 6">
            <a:extLst>
              <a:ext uri="{FF2B5EF4-FFF2-40B4-BE49-F238E27FC236}">
                <a16:creationId xmlns:a16="http://schemas.microsoft.com/office/drawing/2014/main" id="{7622A17C-B641-B1A0-25CD-EBD08E58BE33}"/>
              </a:ext>
            </a:extLst>
          </p:cNvPr>
          <p:cNvSpPr txBox="1">
            <a:spLocks/>
          </p:cNvSpPr>
          <p:nvPr/>
        </p:nvSpPr>
        <p:spPr>
          <a:xfrm>
            <a:off x="1147713" y="6312162"/>
            <a:ext cx="1238137" cy="271934"/>
          </a:xfrm>
          <a:prstGeom prst="rect">
            <a:avLst/>
          </a:prstGeom>
        </p:spPr>
        <p:txBody>
          <a:bodyPr vert="horz" wrap="none" lIns="0" tIns="0" rIns="180000" bIns="0" rtlCol="0" anchor="ctr">
            <a:spAutoFit/>
          </a:bodyPr>
          <a:lstStyle>
            <a:lvl1pPr marL="0" indent="0" algn="r" defTabSz="914400" rtl="0" eaLnBrk="1" latinLnBrk="0" hangingPunct="1">
              <a:lnSpc>
                <a:spcPct val="120000"/>
              </a:lnSpc>
              <a:spcBef>
                <a:spcPts val="0"/>
              </a:spcBef>
              <a:spcAft>
                <a:spcPts val="600"/>
              </a:spcAft>
              <a:buFont typeface="Arial" panose="020B0604020202020204" pitchFamily="34" charset="0"/>
              <a:buNone/>
              <a:defRPr sz="1600" b="0" i="0" kern="1200">
                <a:solidFill>
                  <a:schemeClr val="tx1"/>
                </a:solidFill>
                <a:latin typeface="+mn-lt"/>
                <a:ea typeface="+mn-ea"/>
                <a:cs typeface="+mn-cs"/>
              </a:defRPr>
            </a:lvl1pPr>
            <a:lvl2pPr marL="457200" indent="0" algn="ctr" defTabSz="914400" rtl="0" eaLnBrk="1" latinLnBrk="0" hangingPunct="1">
              <a:lnSpc>
                <a:spcPct val="120000"/>
              </a:lnSpc>
              <a:spcBef>
                <a:spcPts val="0"/>
              </a:spcBef>
              <a:spcAft>
                <a:spcPts val="600"/>
              </a:spcAft>
              <a:buFont typeface="Arial" panose="020B0604020202020204" pitchFamily="34" charset="0"/>
              <a:buNone/>
              <a:tabLst/>
              <a:defRPr sz="2000" b="0" i="0" kern="1200">
                <a:solidFill>
                  <a:schemeClr val="tx1"/>
                </a:solidFill>
                <a:latin typeface="+mn-lt"/>
                <a:ea typeface="+mn-ea"/>
                <a:cs typeface="+mn-cs"/>
              </a:defRPr>
            </a:lvl2pPr>
            <a:lvl3pPr marL="914400" indent="0" algn="ctr" defTabSz="914400" rtl="0" eaLnBrk="1" latinLnBrk="0" hangingPunct="1">
              <a:lnSpc>
                <a:spcPct val="120000"/>
              </a:lnSpc>
              <a:spcBef>
                <a:spcPts val="0"/>
              </a:spcBef>
              <a:spcAft>
                <a:spcPts val="600"/>
              </a:spcAft>
              <a:buClr>
                <a:schemeClr val="accent5"/>
              </a:buClr>
              <a:buSzPct val="85000"/>
              <a:buFont typeface="Courier New" panose="02070309020205020404" pitchFamily="49" charset="0"/>
              <a:buNone/>
              <a:tabLst/>
              <a:defRPr sz="1800" b="0" i="0" kern="1200">
                <a:solidFill>
                  <a:schemeClr val="tx1"/>
                </a:solidFill>
                <a:latin typeface="+mn-lt"/>
                <a:ea typeface="+mn-ea"/>
                <a:cs typeface="+mn-cs"/>
              </a:defRPr>
            </a:lvl3pPr>
            <a:lvl4pPr marL="1371600" indent="0" algn="ctr" defTabSz="914400" rtl="0" eaLnBrk="1" latinLnBrk="0" hangingPunct="1">
              <a:lnSpc>
                <a:spcPct val="120000"/>
              </a:lnSpc>
              <a:spcBef>
                <a:spcPts val="0"/>
              </a:spcBef>
              <a:spcAft>
                <a:spcPts val="0"/>
              </a:spcAft>
              <a:buFont typeface="Arial" panose="020B0604020202020204" pitchFamily="34" charset="0"/>
              <a:buNone/>
              <a:tabLst/>
              <a:defRPr sz="1600" b="0" i="0" kern="1200">
                <a:solidFill>
                  <a:schemeClr val="accent3"/>
                </a:solidFill>
                <a:latin typeface="WPP Medium" pitchFamily="2" charset="0"/>
                <a:ea typeface="+mn-ea"/>
                <a:cs typeface="+mn-cs"/>
              </a:defRPr>
            </a:lvl4pPr>
            <a:lvl5pPr marL="1828800" indent="0" algn="ctr" defTabSz="914400" rtl="0" eaLnBrk="1" latinLnBrk="0" hangingPunct="1">
              <a:lnSpc>
                <a:spcPct val="120000"/>
              </a:lnSpc>
              <a:spcBef>
                <a:spcPts val="0"/>
              </a:spcBef>
              <a:spcAft>
                <a:spcPts val="0"/>
              </a:spcAft>
              <a:buFont typeface="Arial" panose="020B0604020202020204" pitchFamily="34" charset="0"/>
              <a:buNone/>
              <a:tabLst/>
              <a:defRPr sz="1600" b="0" i="0" kern="1200" cap="all" spc="200" baseline="0">
                <a:solidFill>
                  <a:schemeClr val="tx2"/>
                </a:solidFill>
                <a:latin typeface="WPP Medium" pitchFamily="2"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l" defTabSz="914400" rtl="0" eaLnBrk="1" fontAlgn="auto" latinLnBrk="0" hangingPunct="1">
              <a:lnSpc>
                <a:spcPct val="120000"/>
              </a:lnSpc>
              <a:spcBef>
                <a:spcPts val="0"/>
              </a:spcBef>
              <a:spcAft>
                <a:spcPts val="600"/>
              </a:spcAft>
              <a:buClrTx/>
              <a:buSzTx/>
              <a:buFont typeface="Arial" panose="020B0604020202020204" pitchFamily="34" charset="0"/>
              <a:buNone/>
              <a:tabLst/>
              <a:defRPr/>
            </a:pPr>
            <a:r>
              <a:rPr kumimoji="0" lang="en-US" sz="1600" b="0" i="0" u="none" strike="noStrike" kern="1200" cap="none" spc="0" normalizeH="0" baseline="0" noProof="0">
                <a:ln>
                  <a:noFill/>
                </a:ln>
                <a:solidFill>
                  <a:srgbClr val="FFFFFF"/>
                </a:solidFill>
                <a:effectLst/>
                <a:uLnTx/>
                <a:uFillTx/>
                <a:latin typeface="WPP-Regular"/>
                <a:ea typeface="+mn-ea"/>
                <a:cs typeface="+mn-cs"/>
              </a:rPr>
              <a:t>1</a:t>
            </a:r>
            <a:r>
              <a:rPr lang="en-US">
                <a:solidFill>
                  <a:srgbClr val="FFFFFF"/>
                </a:solidFill>
                <a:latin typeface="WPP-Regular"/>
              </a:rPr>
              <a:t>2</a:t>
            </a:r>
            <a:r>
              <a:rPr kumimoji="0" lang="en-US" sz="1600" b="0" i="0" u="none" strike="noStrike" kern="1200" cap="none" spc="0" normalizeH="0" baseline="0" noProof="0">
                <a:ln>
                  <a:noFill/>
                </a:ln>
                <a:solidFill>
                  <a:srgbClr val="FFFFFF"/>
                </a:solidFill>
                <a:effectLst/>
                <a:uLnTx/>
                <a:uFillTx/>
                <a:latin typeface="WPP-Regular"/>
                <a:ea typeface="+mn-ea"/>
                <a:cs typeface="+mn-cs"/>
              </a:rPr>
              <a:t> – </a:t>
            </a:r>
            <a:r>
              <a:rPr lang="en-US">
                <a:solidFill>
                  <a:srgbClr val="FFFFFF"/>
                </a:solidFill>
                <a:latin typeface="WPP-Regular"/>
              </a:rPr>
              <a:t>12</a:t>
            </a:r>
            <a:r>
              <a:rPr kumimoji="0" lang="en-US" sz="1600" b="0" i="0" u="none" strike="noStrike" kern="1200" cap="none" spc="0" normalizeH="0" baseline="0" noProof="0">
                <a:ln>
                  <a:noFill/>
                </a:ln>
                <a:solidFill>
                  <a:srgbClr val="FFFFFF"/>
                </a:solidFill>
                <a:effectLst/>
                <a:uLnTx/>
                <a:uFillTx/>
                <a:latin typeface="WPP-Regular"/>
                <a:ea typeface="+mn-ea"/>
                <a:cs typeface="+mn-cs"/>
              </a:rPr>
              <a:t> – 25</a:t>
            </a:r>
          </a:p>
        </p:txBody>
      </p:sp>
      <p:cxnSp>
        <p:nvCxnSpPr>
          <p:cNvPr id="23" name="Straight Connector 22">
            <a:extLst>
              <a:ext uri="{FF2B5EF4-FFF2-40B4-BE49-F238E27FC236}">
                <a16:creationId xmlns:a16="http://schemas.microsoft.com/office/drawing/2014/main" id="{6A1C6785-292B-7DA8-27AB-0C6D8DD70E67}"/>
              </a:ext>
            </a:extLst>
          </p:cNvPr>
          <p:cNvCxnSpPr>
            <a:cxnSpLocks/>
          </p:cNvCxnSpPr>
          <p:nvPr/>
        </p:nvCxnSpPr>
        <p:spPr>
          <a:xfrm>
            <a:off x="2504472" y="6460655"/>
            <a:ext cx="782730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6" name="Subtitle 6">
            <a:extLst>
              <a:ext uri="{FF2B5EF4-FFF2-40B4-BE49-F238E27FC236}">
                <a16:creationId xmlns:a16="http://schemas.microsoft.com/office/drawing/2014/main" id="{AB032B2A-ACA7-BCCC-A841-7C48A4F08F1B}"/>
              </a:ext>
            </a:extLst>
          </p:cNvPr>
          <p:cNvSpPr txBox="1">
            <a:spLocks/>
          </p:cNvSpPr>
          <p:nvPr/>
        </p:nvSpPr>
        <p:spPr>
          <a:xfrm>
            <a:off x="10099964" y="6238964"/>
            <a:ext cx="1611137" cy="271934"/>
          </a:xfrm>
          <a:prstGeom prst="rect">
            <a:avLst/>
          </a:prstGeom>
        </p:spPr>
        <p:txBody>
          <a:bodyPr vert="horz" wrap="square" lIns="0" tIns="0" rIns="0" bIns="0" rtlCol="0" anchor="ctr">
            <a:spAutoFit/>
          </a:bodyPr>
          <a:lstStyle>
            <a:lvl1pPr marL="0" indent="0" algn="r" defTabSz="914400" rtl="0" eaLnBrk="1" latinLnBrk="0" hangingPunct="1">
              <a:lnSpc>
                <a:spcPct val="120000"/>
              </a:lnSpc>
              <a:spcBef>
                <a:spcPts val="0"/>
              </a:spcBef>
              <a:spcAft>
                <a:spcPts val="600"/>
              </a:spcAft>
              <a:buFont typeface="Arial" panose="020B0604020202020204" pitchFamily="34" charset="0"/>
              <a:buNone/>
              <a:defRPr sz="1600" b="0" i="0" kern="1200">
                <a:solidFill>
                  <a:schemeClr val="tx1"/>
                </a:solidFill>
                <a:latin typeface="+mn-lt"/>
                <a:ea typeface="+mn-ea"/>
                <a:cs typeface="+mn-cs"/>
              </a:defRPr>
            </a:lvl1pPr>
            <a:lvl2pPr marL="457200" indent="0" algn="ctr" defTabSz="914400" rtl="0" eaLnBrk="1" latinLnBrk="0" hangingPunct="1">
              <a:lnSpc>
                <a:spcPct val="120000"/>
              </a:lnSpc>
              <a:spcBef>
                <a:spcPts val="0"/>
              </a:spcBef>
              <a:spcAft>
                <a:spcPts val="600"/>
              </a:spcAft>
              <a:buFont typeface="Arial" panose="020B0604020202020204" pitchFamily="34" charset="0"/>
              <a:buNone/>
              <a:tabLst/>
              <a:defRPr sz="2000" b="0" i="0" kern="1200">
                <a:solidFill>
                  <a:schemeClr val="tx1"/>
                </a:solidFill>
                <a:latin typeface="+mn-lt"/>
                <a:ea typeface="+mn-ea"/>
                <a:cs typeface="+mn-cs"/>
              </a:defRPr>
            </a:lvl2pPr>
            <a:lvl3pPr marL="914400" indent="0" algn="ctr" defTabSz="914400" rtl="0" eaLnBrk="1" latinLnBrk="0" hangingPunct="1">
              <a:lnSpc>
                <a:spcPct val="120000"/>
              </a:lnSpc>
              <a:spcBef>
                <a:spcPts val="0"/>
              </a:spcBef>
              <a:spcAft>
                <a:spcPts val="600"/>
              </a:spcAft>
              <a:buClr>
                <a:schemeClr val="accent5"/>
              </a:buClr>
              <a:buSzPct val="85000"/>
              <a:buFont typeface="Courier New" panose="02070309020205020404" pitchFamily="49" charset="0"/>
              <a:buNone/>
              <a:tabLst/>
              <a:defRPr sz="1800" b="0" i="0" kern="1200">
                <a:solidFill>
                  <a:schemeClr val="tx1"/>
                </a:solidFill>
                <a:latin typeface="+mn-lt"/>
                <a:ea typeface="+mn-ea"/>
                <a:cs typeface="+mn-cs"/>
              </a:defRPr>
            </a:lvl3pPr>
            <a:lvl4pPr marL="1371600" indent="0" algn="ctr" defTabSz="914400" rtl="0" eaLnBrk="1" latinLnBrk="0" hangingPunct="1">
              <a:lnSpc>
                <a:spcPct val="120000"/>
              </a:lnSpc>
              <a:spcBef>
                <a:spcPts val="0"/>
              </a:spcBef>
              <a:spcAft>
                <a:spcPts val="0"/>
              </a:spcAft>
              <a:buFont typeface="Arial" panose="020B0604020202020204" pitchFamily="34" charset="0"/>
              <a:buNone/>
              <a:tabLst/>
              <a:defRPr sz="1600" b="0" i="0" kern="1200">
                <a:solidFill>
                  <a:schemeClr val="accent3"/>
                </a:solidFill>
                <a:latin typeface="WPP Medium" pitchFamily="2" charset="0"/>
                <a:ea typeface="+mn-ea"/>
                <a:cs typeface="+mn-cs"/>
              </a:defRPr>
            </a:lvl4pPr>
            <a:lvl5pPr marL="1828800" indent="0" algn="ctr" defTabSz="914400" rtl="0" eaLnBrk="1" latinLnBrk="0" hangingPunct="1">
              <a:lnSpc>
                <a:spcPct val="120000"/>
              </a:lnSpc>
              <a:spcBef>
                <a:spcPts val="0"/>
              </a:spcBef>
              <a:spcAft>
                <a:spcPts val="0"/>
              </a:spcAft>
              <a:buFont typeface="Arial" panose="020B0604020202020204" pitchFamily="34" charset="0"/>
              <a:buNone/>
              <a:tabLst/>
              <a:defRPr sz="1600" b="0" i="0" kern="1200" cap="all" spc="200" baseline="0">
                <a:solidFill>
                  <a:schemeClr val="tx2"/>
                </a:solidFill>
                <a:latin typeface="WPP Medium" pitchFamily="2"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0" marR="0" lvl="0" indent="0" algn="r" defTabSz="914400" rtl="0" eaLnBrk="1" fontAlgn="auto" latinLnBrk="0" hangingPunct="1">
              <a:lnSpc>
                <a:spcPct val="120000"/>
              </a:lnSpc>
              <a:spcBef>
                <a:spcPts val="0"/>
              </a:spcBef>
              <a:spcAft>
                <a:spcPts val="600"/>
              </a:spcAft>
              <a:buClrTx/>
              <a:buSzTx/>
              <a:buFont typeface="Arial" panose="020B0604020202020204" pitchFamily="34" charset="0"/>
              <a:buNone/>
              <a:tabLst/>
              <a:defRPr/>
            </a:pPr>
            <a:r>
              <a:rPr kumimoji="0" lang="en-US" sz="1600" b="0" i="0" u="none" strike="noStrike" kern="1200" cap="none" spc="0" normalizeH="0" baseline="0" noProof="0">
                <a:ln>
                  <a:noFill/>
                </a:ln>
                <a:solidFill>
                  <a:srgbClr val="FFFFFF"/>
                </a:solidFill>
                <a:effectLst/>
                <a:uLnTx/>
                <a:uFillTx/>
                <a:ea typeface="+mn-ea"/>
                <a:cs typeface="+mn-cs"/>
              </a:rPr>
              <a:t>noviembre</a:t>
            </a:r>
          </a:p>
        </p:txBody>
      </p:sp>
      <p:pic>
        <p:nvPicPr>
          <p:cNvPr id="2" name="Imagen 1">
            <a:extLst>
              <a:ext uri="{FF2B5EF4-FFF2-40B4-BE49-F238E27FC236}">
                <a16:creationId xmlns:a16="http://schemas.microsoft.com/office/drawing/2014/main" id="{982125A9-6080-C1F5-43CC-8EB8EBA5E7AB}"/>
              </a:ext>
            </a:extLst>
          </p:cNvPr>
          <p:cNvPicPr>
            <a:picLocks noChangeAspect="1"/>
          </p:cNvPicPr>
          <p:nvPr/>
        </p:nvPicPr>
        <p:blipFill>
          <a:blip r:embed="rId4"/>
          <a:stretch>
            <a:fillRect/>
          </a:stretch>
        </p:blipFill>
        <p:spPr>
          <a:xfrm>
            <a:off x="11406274" y="168628"/>
            <a:ext cx="609653" cy="609653"/>
          </a:xfrm>
          <a:prstGeom prst="rect">
            <a:avLst/>
          </a:prstGeom>
        </p:spPr>
      </p:pic>
      <p:pic>
        <p:nvPicPr>
          <p:cNvPr id="3" name="Picture 129">
            <a:extLst>
              <a:ext uri="{FF2B5EF4-FFF2-40B4-BE49-F238E27FC236}">
                <a16:creationId xmlns:a16="http://schemas.microsoft.com/office/drawing/2014/main" id="{F8C61763-15D8-6CD7-3070-D202DA51E586}"/>
              </a:ext>
            </a:extLst>
          </p:cNvPr>
          <p:cNvPicPr>
            <a:picLocks noChangeAspect="1"/>
          </p:cNvPicPr>
          <p:nvPr/>
        </p:nvPicPr>
        <p:blipFill>
          <a:blip r:embed="rId5"/>
          <a:srcRect/>
          <a:stretch/>
        </p:blipFill>
        <p:spPr>
          <a:xfrm>
            <a:off x="10688666" y="168627"/>
            <a:ext cx="609653" cy="609653"/>
          </a:xfrm>
          <a:prstGeom prst="rect">
            <a:avLst/>
          </a:prstGeom>
        </p:spPr>
      </p:pic>
    </p:spTree>
    <p:extLst>
      <p:ext uri="{BB962C8B-B14F-4D97-AF65-F5344CB8AC3E}">
        <p14:creationId xmlns:p14="http://schemas.microsoft.com/office/powerpoint/2010/main" val="55487196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867152-F058-584F-F3BD-C02D20AD9D47}"/>
            </a:ext>
          </a:extLst>
        </p:cNvPr>
        <p:cNvGrpSpPr/>
        <p:nvPr/>
      </p:nvGrpSpPr>
      <p:grpSpPr>
        <a:xfrm>
          <a:off x="0" y="0"/>
          <a:ext cx="0" cy="0"/>
          <a:chOff x="0" y="0"/>
          <a:chExt cx="0" cy="0"/>
        </a:xfrm>
      </p:grpSpPr>
      <p:pic>
        <p:nvPicPr>
          <p:cNvPr id="6" name="Imagen 5" descr="Imagen que contiene persona, interior, mujer, hombre&#10;&#10;El contenido generado por IA puede ser incorrecto.">
            <a:extLst>
              <a:ext uri="{FF2B5EF4-FFF2-40B4-BE49-F238E27FC236}">
                <a16:creationId xmlns:a16="http://schemas.microsoft.com/office/drawing/2014/main" id="{24A8089C-A4F6-6704-D0FC-B79CFB644AEA}"/>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3563" r="19230"/>
          <a:stretch/>
        </p:blipFill>
        <p:spPr>
          <a:xfrm>
            <a:off x="-15240" y="1"/>
            <a:ext cx="4953000" cy="6858000"/>
          </a:xfrm>
          <a:prstGeom prst="rect">
            <a:avLst/>
          </a:prstGeom>
        </p:spPr>
      </p:pic>
      <p:sp>
        <p:nvSpPr>
          <p:cNvPr id="5" name="Título 4">
            <a:extLst>
              <a:ext uri="{FF2B5EF4-FFF2-40B4-BE49-F238E27FC236}">
                <a16:creationId xmlns:a16="http://schemas.microsoft.com/office/drawing/2014/main" id="{2D0E6C22-31CF-152D-FB36-90FAE5A40D2E}"/>
              </a:ext>
            </a:extLst>
          </p:cNvPr>
          <p:cNvSpPr>
            <a:spLocks noGrp="1"/>
          </p:cNvSpPr>
          <p:nvPr>
            <p:ph type="title"/>
          </p:nvPr>
        </p:nvSpPr>
        <p:spPr>
          <a:xfrm>
            <a:off x="5090160" y="271850"/>
            <a:ext cx="6650735" cy="5700553"/>
          </a:xfrm>
        </p:spPr>
        <p:txBody>
          <a:bodyPr/>
          <a:lstStyle/>
          <a:p>
            <a:pPr algn="l"/>
            <a:br>
              <a:rPr lang="es-MX" sz="2000" b="1" dirty="0"/>
            </a:br>
            <a:br>
              <a:rPr lang="es-MX" sz="2000" b="1" dirty="0"/>
            </a:br>
            <a:br>
              <a:rPr lang="es-MX" sz="2000" b="1" dirty="0"/>
            </a:br>
            <a:br>
              <a:rPr lang="es-MX" sz="2000" b="1" dirty="0"/>
            </a:br>
            <a:r>
              <a:rPr lang="es-MX" sz="2000" b="1" dirty="0"/>
              <a:t>Conclusiones de acuerdo a los resultados:</a:t>
            </a:r>
            <a:br>
              <a:rPr lang="es-MX" sz="1200" b="1" dirty="0"/>
            </a:br>
            <a:br>
              <a:rPr lang="es-MX" sz="1000" dirty="0"/>
            </a:br>
            <a:r>
              <a:rPr lang="es-MX" sz="1000" dirty="0"/>
              <a:t>C</a:t>
            </a:r>
            <a:r>
              <a:rPr lang="es-MX" sz="1200" dirty="0"/>
              <a:t>oncentración 100% en digital, con una </a:t>
            </a:r>
            <a:r>
              <a:rPr lang="es-HN" sz="1200" dirty="0"/>
              <a:t>distribución del presupuesto orientada a video, destinando el 58.5% de la inversión a YouTube. Este medio genera aproximadamente 66 millones de impresiones y concentra el grueso de los GRPs semanales (153). Por su parte, Meta recibe el 41.5% restante del presupuesto, con una generación estimada de 39 millones de impresiones.</a:t>
            </a:r>
            <a:br>
              <a:rPr lang="es-HN" sz="1200" dirty="0"/>
            </a:br>
            <a:br>
              <a:rPr lang="es-HN" sz="1200" dirty="0"/>
            </a:br>
            <a:r>
              <a:rPr lang="es-HN" sz="1200" dirty="0"/>
              <a:t>YouTube muestra una mayor eficiencia en la generación de alcance único, alcanzando un 73.3%, en comparación con Meta, que logra un 48.1%. Este comportamiento es esperable en campañas de video de largo aliento, ya que YouTube permite exposiciones de mayor duración, lo que contribuye de forma más efectiva al objetivo de Awareness.</a:t>
            </a:r>
            <a:br>
              <a:rPr lang="es-HN" sz="1200" dirty="0"/>
            </a:br>
            <a:br>
              <a:rPr lang="es-HN" sz="1200" dirty="0"/>
            </a:br>
            <a:r>
              <a:rPr lang="es-HN" sz="1200" dirty="0"/>
              <a:t>Si bien la compra resulta óptima en términos de eficiencia y alcance —logrando impactar al 85% del universo—, una inversión total de USD 28,200 distribuida en 11 meses equivale a un promedio mensual de aproximadamente USD 2,560. Para una audiencia cercana al millón de personas, se trata de un presupuesto ajustado, lo que implica el riesgo de que el mensaje pierda visibilidad frente al usuario.</a:t>
            </a:r>
            <a:br>
              <a:rPr lang="es-HN" sz="1200" dirty="0"/>
            </a:br>
            <a:br>
              <a:rPr lang="es-HN" sz="1200" dirty="0"/>
            </a:br>
            <a:r>
              <a:rPr lang="es-HN" sz="1200" dirty="0"/>
              <a:t>En este contexto, es fundamental contemplar una rotación de piezas creativas cada 3 a 4 meses, con el objetivo de mantener niveles saludables de CTR y evitar la fatiga publicitaria.</a:t>
            </a:r>
            <a:br>
              <a:rPr lang="es-HN" sz="1200" dirty="0"/>
            </a:br>
            <a:br>
              <a:rPr lang="es-HN" sz="1200" dirty="0"/>
            </a:br>
            <a:br>
              <a:rPr lang="es-HN" sz="1200" dirty="0"/>
            </a:br>
            <a:br>
              <a:rPr lang="es-MX" sz="1200" dirty="0"/>
            </a:br>
            <a:br>
              <a:rPr lang="es-MX" dirty="0"/>
            </a:br>
            <a:br>
              <a:rPr lang="es-MX" sz="1200" dirty="0"/>
            </a:br>
            <a:br>
              <a:rPr lang="es-MX" sz="1200" dirty="0"/>
            </a:br>
            <a:br>
              <a:rPr lang="es-MX" sz="1200" dirty="0"/>
            </a:br>
            <a:br>
              <a:rPr lang="es-MX" sz="1200" dirty="0"/>
            </a:br>
            <a:endParaRPr lang="es-CO" sz="1200" dirty="0"/>
          </a:p>
        </p:txBody>
      </p:sp>
      <p:sp>
        <p:nvSpPr>
          <p:cNvPr id="4" name="Marcador de número de diapositiva 3">
            <a:extLst>
              <a:ext uri="{FF2B5EF4-FFF2-40B4-BE49-F238E27FC236}">
                <a16:creationId xmlns:a16="http://schemas.microsoft.com/office/drawing/2014/main" id="{2B0618DA-928D-E1D5-2BF3-11F8F6AC7BDC}"/>
              </a:ext>
            </a:extLst>
          </p:cNvPr>
          <p:cNvSpPr>
            <a:spLocks noGrp="1"/>
          </p:cNvSpPr>
          <p:nvPr>
            <p:ph type="sldNum" sz="quarter" idx="17"/>
          </p:nvPr>
        </p:nvSpPr>
        <p:spPr/>
        <p:txBody>
          <a:bodyPr/>
          <a:lstStyle/>
          <a:p>
            <a:fld id="{1E4E4A48-B3C9-B942-90EF-ECA811FD1626}" type="slidenum">
              <a:rPr lang="en-US" smtClean="0"/>
              <a:pPr/>
              <a:t>10</a:t>
            </a:fld>
            <a:endParaRPr lang="en-US"/>
          </a:p>
        </p:txBody>
      </p:sp>
      <p:pic>
        <p:nvPicPr>
          <p:cNvPr id="2" name="Picture 129">
            <a:extLst>
              <a:ext uri="{FF2B5EF4-FFF2-40B4-BE49-F238E27FC236}">
                <a16:creationId xmlns:a16="http://schemas.microsoft.com/office/drawing/2014/main" id="{69C39E79-6DE7-CC88-F438-163C742F489F}"/>
              </a:ext>
            </a:extLst>
          </p:cNvPr>
          <p:cNvPicPr>
            <a:picLocks noChangeAspect="1"/>
          </p:cNvPicPr>
          <p:nvPr/>
        </p:nvPicPr>
        <p:blipFill>
          <a:blip r:embed="rId4"/>
          <a:srcRect/>
          <a:stretch/>
        </p:blipFill>
        <p:spPr>
          <a:xfrm>
            <a:off x="10688666" y="168627"/>
            <a:ext cx="609653" cy="609653"/>
          </a:xfrm>
          <a:prstGeom prst="rect">
            <a:avLst/>
          </a:prstGeom>
        </p:spPr>
      </p:pic>
    </p:spTree>
    <p:extLst>
      <p:ext uri="{BB962C8B-B14F-4D97-AF65-F5344CB8AC3E}">
        <p14:creationId xmlns:p14="http://schemas.microsoft.com/office/powerpoint/2010/main" val="366253825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EDEF9D-5996-E843-234B-B8BC31C2A130}"/>
            </a:ext>
          </a:extLst>
        </p:cNvPr>
        <p:cNvGrpSpPr/>
        <p:nvPr/>
      </p:nvGrpSpPr>
      <p:grpSpPr>
        <a:xfrm>
          <a:off x="0" y="0"/>
          <a:ext cx="0" cy="0"/>
          <a:chOff x="0" y="0"/>
          <a:chExt cx="0" cy="0"/>
        </a:xfrm>
      </p:grpSpPr>
      <p:sp>
        <p:nvSpPr>
          <p:cNvPr id="17" name="Text Placeholder 16">
            <a:extLst>
              <a:ext uri="{FF2B5EF4-FFF2-40B4-BE49-F238E27FC236}">
                <a16:creationId xmlns:a16="http://schemas.microsoft.com/office/drawing/2014/main" id="{BFC4E14F-58C7-1787-70A9-B160B9EF89FC}"/>
              </a:ext>
            </a:extLst>
          </p:cNvPr>
          <p:cNvSpPr>
            <a:spLocks noGrp="1"/>
          </p:cNvSpPr>
          <p:nvPr>
            <p:ph type="body" sz="quarter" idx="13"/>
          </p:nvPr>
        </p:nvSpPr>
        <p:spPr/>
        <p:txBody>
          <a:bodyPr/>
          <a:lstStyle/>
          <a:p>
            <a:r>
              <a:rPr lang="en-US"/>
              <a:t>03</a:t>
            </a:r>
          </a:p>
        </p:txBody>
      </p:sp>
      <p:sp>
        <p:nvSpPr>
          <p:cNvPr id="7" name="Title 6">
            <a:extLst>
              <a:ext uri="{FF2B5EF4-FFF2-40B4-BE49-F238E27FC236}">
                <a16:creationId xmlns:a16="http://schemas.microsoft.com/office/drawing/2014/main" id="{D68BFCD6-086E-3635-7D18-80FE06445A73}"/>
              </a:ext>
            </a:extLst>
          </p:cNvPr>
          <p:cNvSpPr>
            <a:spLocks noGrp="1"/>
          </p:cNvSpPr>
          <p:nvPr>
            <p:ph type="ctrTitle"/>
          </p:nvPr>
        </p:nvSpPr>
        <p:spPr>
          <a:xfrm>
            <a:off x="863131" y="3429000"/>
            <a:ext cx="5931086" cy="2908192"/>
          </a:xfrm>
        </p:spPr>
        <p:txBody>
          <a:bodyPr/>
          <a:lstStyle/>
          <a:p>
            <a:r>
              <a:rPr lang="en-US" sz="4800" dirty="0" err="1"/>
              <a:t>Ejercicio</a:t>
            </a:r>
            <a:r>
              <a:rPr lang="en-US" sz="4800" dirty="0"/>
              <a:t> </a:t>
            </a:r>
            <a:br>
              <a:rPr lang="en-US" sz="4800" dirty="0"/>
            </a:br>
            <a:r>
              <a:rPr lang="en-US" sz="4800" dirty="0"/>
              <a:t>Digital y Radio - </a:t>
            </a:r>
            <a:r>
              <a:rPr lang="en-US" sz="4800" b="1" dirty="0"/>
              <a:t>AO</a:t>
            </a:r>
            <a:endParaRPr lang="en-US" sz="4800" dirty="0"/>
          </a:p>
        </p:txBody>
      </p:sp>
      <p:grpSp>
        <p:nvGrpSpPr>
          <p:cNvPr id="22" name="Group 21">
            <a:extLst>
              <a:ext uri="{FF2B5EF4-FFF2-40B4-BE49-F238E27FC236}">
                <a16:creationId xmlns:a16="http://schemas.microsoft.com/office/drawing/2014/main" id="{12CDFC4C-FAB2-2B90-9973-26D153DD8553}"/>
              </a:ext>
            </a:extLst>
          </p:cNvPr>
          <p:cNvGrpSpPr/>
          <p:nvPr/>
        </p:nvGrpSpPr>
        <p:grpSpPr>
          <a:xfrm>
            <a:off x="863130" y="3196698"/>
            <a:ext cx="2018966" cy="485872"/>
            <a:chOff x="863130" y="3196698"/>
            <a:chExt cx="2018966" cy="485872"/>
          </a:xfrm>
        </p:grpSpPr>
        <p:sp>
          <p:nvSpPr>
            <p:cNvPr id="19" name="Rounded Rectangle 18">
              <a:extLst>
                <a:ext uri="{FF2B5EF4-FFF2-40B4-BE49-F238E27FC236}">
                  <a16:creationId xmlns:a16="http://schemas.microsoft.com/office/drawing/2014/main" id="{2D24112A-F552-C21D-52FC-1113D94D708B}"/>
                </a:ext>
              </a:extLst>
            </p:cNvPr>
            <p:cNvSpPr/>
            <p:nvPr userDrawn="1"/>
          </p:nvSpPr>
          <p:spPr>
            <a:xfrm>
              <a:off x="863130" y="3196698"/>
              <a:ext cx="2018966" cy="48587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a:extLst>
                <a:ext uri="{FF2B5EF4-FFF2-40B4-BE49-F238E27FC236}">
                  <a16:creationId xmlns:a16="http://schemas.microsoft.com/office/drawing/2014/main" id="{88FA7860-7002-500F-48D7-6C68937A828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15765" y="3245357"/>
              <a:ext cx="388553" cy="388553"/>
            </a:xfrm>
            <a:prstGeom prst="rect">
              <a:avLst/>
            </a:prstGeom>
          </p:spPr>
        </p:pic>
      </p:grpSp>
      <p:sp>
        <p:nvSpPr>
          <p:cNvPr id="21" name="Text Placeholder 5">
            <a:extLst>
              <a:ext uri="{FF2B5EF4-FFF2-40B4-BE49-F238E27FC236}">
                <a16:creationId xmlns:a16="http://schemas.microsoft.com/office/drawing/2014/main" id="{7BC40819-FA33-4649-E07D-CE6EB3CB8438}"/>
              </a:ext>
            </a:extLst>
          </p:cNvPr>
          <p:cNvSpPr txBox="1">
            <a:spLocks/>
          </p:cNvSpPr>
          <p:nvPr/>
        </p:nvSpPr>
        <p:spPr>
          <a:xfrm>
            <a:off x="1429788" y="3270250"/>
            <a:ext cx="1452308" cy="317500"/>
          </a:xfrm>
          <a:prstGeom prst="rect">
            <a:avLst/>
          </a:prstGeom>
        </p:spPr>
        <p:txBody>
          <a:bodyPr anchor="ctr"/>
          <a:lstStyle>
            <a:lvl1pPr marL="0" indent="0" algn="l" defTabSz="914400" rtl="0" eaLnBrk="1" latinLnBrk="0" hangingPunct="1">
              <a:lnSpc>
                <a:spcPct val="120000"/>
              </a:lnSpc>
              <a:spcBef>
                <a:spcPts val="0"/>
              </a:spcBef>
              <a:spcAft>
                <a:spcPts val="600"/>
              </a:spcAft>
              <a:buFont typeface="Arial" panose="020B0604020202020204" pitchFamily="34" charset="0"/>
              <a:buNone/>
              <a:defRPr sz="1200" b="0" i="0" kern="1200" cap="all" spc="3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cap="all" spc="300">
                <a:solidFill>
                  <a:schemeClr val="tx1"/>
                </a:solidFill>
                <a:latin typeface="+mn-lt"/>
                <a:ea typeface="+mn-ea"/>
                <a:cs typeface="+mn-cs"/>
              </a:defRPr>
            </a:lvl2pPr>
            <a:lvl3pPr marL="444500" indent="-254000" algn="l" defTabSz="914400" rtl="0" eaLnBrk="1" latinLnBrk="0" hangingPunct="1">
              <a:lnSpc>
                <a:spcPct val="120000"/>
              </a:lnSpc>
              <a:spcBef>
                <a:spcPts val="0"/>
              </a:spcBef>
              <a:spcAft>
                <a:spcPts val="600"/>
              </a:spcAft>
              <a:buClr>
                <a:schemeClr val="accent5"/>
              </a:buClr>
              <a:buSzPct val="85000"/>
              <a:buFont typeface="Courier New" panose="02070309020205020404" pitchFamily="49" charset="0"/>
              <a:buChar char="o"/>
              <a:tabLst/>
              <a:defRPr sz="1400" b="0" i="0" kern="1200" cap="all" spc="3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spc="300">
                <a:solidFill>
                  <a:schemeClr val="accent3"/>
                </a:solidFill>
                <a:latin typeface="WPP" pitchFamily="2" charset="0"/>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3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atin typeface="WPP" pitchFamily="2" charset="0"/>
              </a:rPr>
              <a:t>Section 03</a:t>
            </a:r>
            <a:endParaRPr lang="en-US">
              <a:latin typeface="WPP" pitchFamily="2" charset="0"/>
            </a:endParaRPr>
          </a:p>
        </p:txBody>
      </p:sp>
      <p:sp>
        <p:nvSpPr>
          <p:cNvPr id="23" name="Slide Number Placeholder 22">
            <a:extLst>
              <a:ext uri="{FF2B5EF4-FFF2-40B4-BE49-F238E27FC236}">
                <a16:creationId xmlns:a16="http://schemas.microsoft.com/office/drawing/2014/main" id="{426995F8-28A1-9612-E2E4-13BBB6D2EDFB}"/>
              </a:ext>
            </a:extLst>
          </p:cNvPr>
          <p:cNvSpPr>
            <a:spLocks noGrp="1"/>
          </p:cNvSpPr>
          <p:nvPr>
            <p:ph type="sldNum" sz="quarter" idx="15"/>
          </p:nvPr>
        </p:nvSpPr>
        <p:spPr/>
        <p:txBody>
          <a:bodyPr/>
          <a:lstStyle/>
          <a:p>
            <a:fld id="{1E4E4A48-B3C9-B942-90EF-ECA811FD1626}" type="slidenum">
              <a:rPr lang="en-US" smtClean="0"/>
              <a:pPr/>
              <a:t>11</a:t>
            </a:fld>
            <a:endParaRPr lang="en-US"/>
          </a:p>
        </p:txBody>
      </p:sp>
    </p:spTree>
    <p:extLst>
      <p:ext uri="{BB962C8B-B14F-4D97-AF65-F5344CB8AC3E}">
        <p14:creationId xmlns:p14="http://schemas.microsoft.com/office/powerpoint/2010/main" val="327336509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0"/>
          <p:cNvSpPr>
            <a:spLocks noGrp="1"/>
          </p:cNvSpPr>
          <p:nvPr>
            <p:ph type="title" hasCustomPrompt="1"/>
          </p:nvPr>
        </p:nvSpPr>
        <p:spPr>
          <a:xfrm>
            <a:off x="616644" y="444501"/>
            <a:ext cx="7393166" cy="789939"/>
          </a:xfrm>
          <a:prstGeom prst="rect">
            <a:avLst/>
          </a:prstGeom>
          <a:noFill/>
          <a:ln/>
        </p:spPr>
        <p:txBody>
          <a:bodyPr wrap="square" rtlCol="0"/>
          <a:lstStyle/>
          <a:p>
            <a:pPr marL="0" indent="0" algn="l">
              <a:buNone/>
            </a:pPr>
            <a:r>
              <a:rPr lang="en-US" sz="3200" b="1" dirty="0" err="1">
                <a:solidFill>
                  <a:srgbClr val="00024F"/>
                </a:solidFill>
                <a:latin typeface="Arial" pitchFamily="34" charset="0"/>
                <a:ea typeface="Arial" pitchFamily="34" charset="-122"/>
                <a:cs typeface="Arial" pitchFamily="34" charset="-120"/>
              </a:rPr>
              <a:t>Resumen</a:t>
            </a:r>
            <a:r>
              <a:rPr lang="en-US" sz="3200" b="1" dirty="0">
                <a:solidFill>
                  <a:srgbClr val="00024F"/>
                </a:solidFill>
                <a:latin typeface="Arial" pitchFamily="34" charset="0"/>
                <a:ea typeface="Arial" pitchFamily="34" charset="-122"/>
                <a:cs typeface="Arial" pitchFamily="34" charset="-120"/>
              </a:rPr>
              <a:t> de </a:t>
            </a:r>
            <a:r>
              <a:rPr lang="en-US" sz="3200" b="1" dirty="0" err="1">
                <a:solidFill>
                  <a:srgbClr val="00024F"/>
                </a:solidFill>
                <a:latin typeface="Arial" pitchFamily="34" charset="0"/>
                <a:ea typeface="Arial" pitchFamily="34" charset="-122"/>
                <a:cs typeface="Arial" pitchFamily="34" charset="-120"/>
              </a:rPr>
              <a:t>Campaña</a:t>
            </a:r>
            <a:r>
              <a:rPr lang="en-US" sz="3200" b="1" dirty="0">
                <a:solidFill>
                  <a:srgbClr val="00024F"/>
                </a:solidFill>
                <a:latin typeface="Arial" pitchFamily="34" charset="0"/>
                <a:ea typeface="Arial" pitchFamily="34" charset="-122"/>
                <a:cs typeface="Arial" pitchFamily="34" charset="-120"/>
              </a:rPr>
              <a:t> - AO</a:t>
            </a:r>
            <a:endParaRPr lang="en-US" sz="3200" b="1" dirty="0"/>
          </a:p>
        </p:txBody>
      </p:sp>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12</a:t>
            </a:fld>
            <a:endParaRPr lang="en-US"/>
          </a:p>
        </p:txBody>
      </p:sp>
      <p:sp>
        <p:nvSpPr>
          <p:cNvPr id="3" name="Shape 1"/>
          <p:cNvSpPr/>
          <p:nvPr/>
        </p:nvSpPr>
        <p:spPr>
          <a:xfrm>
            <a:off x="713232" y="1691640"/>
            <a:ext cx="11119104" cy="758952"/>
          </a:xfrm>
          <a:prstGeom prst="roundRect">
            <a:avLst>
              <a:gd name="adj" fmla="val 12048"/>
            </a:avLst>
          </a:prstGeom>
          <a:solidFill>
            <a:srgbClr val="FFFFFF">
              <a:alpha val="99000"/>
            </a:srgbClr>
          </a:solidFill>
          <a:ln/>
          <a:effectLst>
            <a:outerShdw blurRad="152400" dist="38100" dir="2940000" algn="bl" rotWithShape="0">
              <a:srgbClr val="747474">
                <a:alpha val="75000"/>
              </a:srgbClr>
            </a:outerShdw>
          </a:effectLst>
        </p:spPr>
        <p:txBody>
          <a:bodyPr/>
          <a:lstStyle/>
          <a:p>
            <a:endParaRPr lang="es-CO"/>
          </a:p>
        </p:txBody>
      </p:sp>
      <p:graphicFrame>
        <p:nvGraphicFramePr>
          <p:cNvPr id="4" name="Table 0"/>
          <p:cNvGraphicFramePr>
            <a:graphicFrameLocks noGrp="1"/>
          </p:cNvGraphicFramePr>
          <p:nvPr>
            <p:extLst>
              <p:ext uri="{D42A27DB-BD31-4B8C-83A1-F6EECF244321}">
                <p14:modId xmlns:p14="http://schemas.microsoft.com/office/powerpoint/2010/main" val="586456273"/>
              </p:ext>
            </p:extLst>
          </p:nvPr>
        </p:nvGraphicFramePr>
        <p:xfrm>
          <a:off x="713232" y="1783080"/>
          <a:ext cx="10762488" cy="534924"/>
        </p:xfrm>
        <a:graphic>
          <a:graphicData uri="http://schemas.openxmlformats.org/drawingml/2006/table">
            <a:tbl>
              <a:tblPr/>
              <a:tblGrid>
                <a:gridCol w="1481328">
                  <a:extLst>
                    <a:ext uri="{9D8B030D-6E8A-4147-A177-3AD203B41FA5}">
                      <a16:colId xmlns:a16="http://schemas.microsoft.com/office/drawing/2014/main" val="20000"/>
                    </a:ext>
                  </a:extLst>
                </a:gridCol>
                <a:gridCol w="1435608">
                  <a:extLst>
                    <a:ext uri="{9D8B030D-6E8A-4147-A177-3AD203B41FA5}">
                      <a16:colId xmlns:a16="http://schemas.microsoft.com/office/drawing/2014/main" val="20001"/>
                    </a:ext>
                  </a:extLst>
                </a:gridCol>
                <a:gridCol w="1252728">
                  <a:extLst>
                    <a:ext uri="{9D8B030D-6E8A-4147-A177-3AD203B41FA5}">
                      <a16:colId xmlns:a16="http://schemas.microsoft.com/office/drawing/2014/main" val="20002"/>
                    </a:ext>
                  </a:extLst>
                </a:gridCol>
                <a:gridCol w="3447288">
                  <a:extLst>
                    <a:ext uri="{9D8B030D-6E8A-4147-A177-3AD203B41FA5}">
                      <a16:colId xmlns:a16="http://schemas.microsoft.com/office/drawing/2014/main" val="20003"/>
                    </a:ext>
                  </a:extLst>
                </a:gridCol>
                <a:gridCol w="1709928">
                  <a:extLst>
                    <a:ext uri="{9D8B030D-6E8A-4147-A177-3AD203B41FA5}">
                      <a16:colId xmlns:a16="http://schemas.microsoft.com/office/drawing/2014/main" val="20004"/>
                    </a:ext>
                  </a:extLst>
                </a:gridCol>
                <a:gridCol w="1435608">
                  <a:extLst>
                    <a:ext uri="{9D8B030D-6E8A-4147-A177-3AD203B41FA5}">
                      <a16:colId xmlns:a16="http://schemas.microsoft.com/office/drawing/2014/main" val="20005"/>
                    </a:ext>
                  </a:extLst>
                </a:gridCol>
              </a:tblGrid>
              <a:tr h="260604">
                <a:tc>
                  <a:txBody>
                    <a:bodyPr/>
                    <a:lstStyle/>
                    <a:p>
                      <a:pPr marL="0" indent="0" algn="ctr">
                        <a:buNone/>
                      </a:pPr>
                      <a:r>
                        <a:rPr lang="en-US" sz="1100">
                          <a:solidFill>
                            <a:srgbClr val="697077"/>
                          </a:solidFill>
                        </a:rPr>
                        <a:t>Presupuesto base</a:t>
                      </a:r>
                      <a:endParaRPr lang="en-US" sz="110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Fecha</a:t>
                      </a:r>
                      <a:r>
                        <a:rPr lang="en-US" sz="1100">
                          <a:solidFill>
                            <a:srgbClr val="697077"/>
                          </a:solidFill>
                        </a:rPr>
                        <a:t> de </a:t>
                      </a:r>
                      <a:r>
                        <a:rPr lang="en-US" sz="1100" err="1">
                          <a:solidFill>
                            <a:srgbClr val="697077"/>
                          </a:solidFill>
                        </a:rPr>
                        <a:t>Inicio</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Duracion</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Tamaño</a:t>
                      </a:r>
                      <a:r>
                        <a:rPr lang="en-US" sz="1100">
                          <a:solidFill>
                            <a:srgbClr val="697077"/>
                          </a:solidFill>
                        </a:rPr>
                        <a:t> de la 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Frecuencia </a:t>
                      </a:r>
                      <a:r>
                        <a:rPr lang="en-US" sz="1100" err="1">
                          <a:solidFill>
                            <a:srgbClr val="697077"/>
                          </a:solidFill>
                        </a:rPr>
                        <a:t>efectiva</a:t>
                      </a:r>
                      <a:endParaRPr lang="en-US" sz="1100"/>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0"/>
                  </a:ext>
                </a:extLst>
              </a:tr>
              <a:tr h="260604">
                <a:tc>
                  <a:txBody>
                    <a:bodyPr/>
                    <a:lstStyle/>
                    <a:p>
                      <a:pPr marL="0" indent="0" algn="ctr">
                        <a:buNone/>
                      </a:pPr>
                      <a:r>
                        <a:rPr lang="en-US" sz="1200" dirty="0">
                          <a:solidFill>
                            <a:srgbClr val="000000"/>
                          </a:solidFill>
                        </a:rPr>
                        <a:t>28,200 USD</a:t>
                      </a:r>
                      <a:endParaRPr lang="en-US" sz="1200" dirty="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a:solidFill>
                            <a:srgbClr val="000000"/>
                          </a:solidFill>
                        </a:rPr>
                        <a:t>2/1/2026</a:t>
                      </a:r>
                      <a:endParaRPr lang="en-US" sz="12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11 meses</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H y M 25-65</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s-HN" sz="1200" b="0" i="0" kern="1200" dirty="0">
                          <a:solidFill>
                            <a:schemeClr val="tx1"/>
                          </a:solidFill>
                          <a:effectLst/>
                          <a:latin typeface="+mn-lt"/>
                          <a:ea typeface="+mn-ea"/>
                          <a:cs typeface="+mn-cs"/>
                        </a:rPr>
                        <a:t>1,058,684.98</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4+</a:t>
                      </a:r>
                      <a:endParaRPr lang="en-US" sz="1200" dirty="0"/>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1"/>
                  </a:ext>
                </a:extLst>
              </a:tr>
            </a:tbl>
          </a:graphicData>
        </a:graphic>
      </p:graphicFrame>
      <p:sp>
        <p:nvSpPr>
          <p:cNvPr id="5" name="Text 2"/>
          <p:cNvSpPr/>
          <p:nvPr/>
        </p:nvSpPr>
        <p:spPr>
          <a:xfrm>
            <a:off x="557784" y="2655573"/>
            <a:ext cx="11109960" cy="320040"/>
          </a:xfrm>
          <a:prstGeom prst="rect">
            <a:avLst/>
          </a:prstGeom>
          <a:noFill/>
          <a:ln/>
        </p:spPr>
        <p:txBody>
          <a:bodyPr wrap="square" rtlCol="0" anchor="ctr"/>
          <a:lstStyle/>
          <a:p>
            <a:pPr marL="0" indent="0" algn="l">
              <a:buNone/>
            </a:pPr>
            <a:r>
              <a:rPr lang="en-US" sz="1600" dirty="0" err="1">
                <a:solidFill>
                  <a:srgbClr val="000000"/>
                </a:solidFill>
              </a:rPr>
              <a:t>Presupuesto</a:t>
            </a:r>
            <a:r>
              <a:rPr lang="en-US" sz="1600" dirty="0">
                <a:solidFill>
                  <a:srgbClr val="000000"/>
                </a:solidFill>
              </a:rPr>
              <a:t> • 28,200 USD</a:t>
            </a:r>
            <a:endParaRPr lang="en-US" sz="1600" dirty="0"/>
          </a:p>
        </p:txBody>
      </p:sp>
      <p:graphicFrame>
        <p:nvGraphicFramePr>
          <p:cNvPr id="6" name="Table 1"/>
          <p:cNvGraphicFramePr>
            <a:graphicFrameLocks noGrp="1"/>
          </p:cNvGraphicFramePr>
          <p:nvPr>
            <p:extLst>
              <p:ext uri="{D42A27DB-BD31-4B8C-83A1-F6EECF244321}">
                <p14:modId xmlns:p14="http://schemas.microsoft.com/office/powerpoint/2010/main" val="4194173571"/>
              </p:ext>
            </p:extLst>
          </p:nvPr>
        </p:nvGraphicFramePr>
        <p:xfrm>
          <a:off x="557784" y="3025146"/>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54480">
                  <a:extLst>
                    <a:ext uri="{9D8B030D-6E8A-4147-A177-3AD203B41FA5}">
                      <a16:colId xmlns:a16="http://schemas.microsoft.com/office/drawing/2014/main" val="20003"/>
                    </a:ext>
                  </a:extLst>
                </a:gridCol>
                <a:gridCol w="1024128">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Radio + Digital </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Frecuencia Media</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1+</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Acumulado Reach 1+</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a:solidFill>
                            <a:srgbClr val="697077"/>
                          </a:solidFill>
                        </a:rPr>
                        <a:t>GRPs</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Impresiones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a:solidFill>
                            <a:srgbClr val="000000"/>
                          </a:solidFill>
                        </a:rPr>
                        <a:t>Awareness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5.6</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974K | 92.0%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3,860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73.9M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dirty="0" err="1">
                          <a:solidFill>
                            <a:srgbClr val="000000"/>
                          </a:solidFill>
                        </a:rPr>
                        <a:t>Maximizando</a:t>
                      </a:r>
                      <a:r>
                        <a:rPr lang="en-US" sz="1200" dirty="0">
                          <a:solidFill>
                            <a:srgbClr val="000000"/>
                          </a:solidFill>
                        </a:rPr>
                        <a:t> </a:t>
                      </a:r>
                      <a:r>
                        <a:rPr lang="en-US" sz="1200" dirty="0" err="1">
                          <a:solidFill>
                            <a:srgbClr val="000000"/>
                          </a:solidFill>
                        </a:rPr>
                        <a:t>el</a:t>
                      </a:r>
                      <a:r>
                        <a:rPr lang="en-US" sz="1200" dirty="0">
                          <a:solidFill>
                            <a:srgbClr val="000000"/>
                          </a:solidFill>
                        </a:rPr>
                        <a:t> </a:t>
                      </a:r>
                      <a:r>
                        <a:rPr lang="en-US" sz="1200" dirty="0" err="1">
                          <a:solidFill>
                            <a:srgbClr val="000000"/>
                          </a:solidFill>
                        </a:rPr>
                        <a:t>alcance</a:t>
                      </a:r>
                      <a:r>
                        <a:rPr lang="en-US" sz="1200" dirty="0">
                          <a:solidFill>
                            <a:srgbClr val="000000"/>
                          </a:solidFill>
                        </a:rPr>
                        <a:t> </a:t>
                      </a:r>
                      <a:r>
                        <a:rPr lang="en-US" sz="1200" dirty="0" err="1">
                          <a:solidFill>
                            <a:srgbClr val="000000"/>
                          </a:solidFill>
                        </a:rPr>
                        <a:t>semanal</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4.1</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10.2%</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1,006K | 95%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3,150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75.5M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8" name="Freeform 202">
            <a:extLst>
              <a:ext uri="{FF2B5EF4-FFF2-40B4-BE49-F238E27FC236}">
                <a16:creationId xmlns:a16="http://schemas.microsoft.com/office/drawing/2014/main" id="{FEBC13A8-1313-BBD5-C57A-83D5A3B355A9}"/>
              </a:ext>
            </a:extLst>
          </p:cNvPr>
          <p:cNvSpPr/>
          <p:nvPr/>
        </p:nvSpPr>
        <p:spPr>
          <a:xfrm>
            <a:off x="11352286" y="511560"/>
            <a:ext cx="540000" cy="540000"/>
          </a:xfrm>
          <a:custGeom>
            <a:avLst/>
            <a:gdLst>
              <a:gd name="connsiteX0" fmla="*/ 237705 w 540000"/>
              <a:gd name="connsiteY0" fmla="*/ 218278 h 540000"/>
              <a:gd name="connsiteX1" fmla="*/ 321943 w 540000"/>
              <a:gd name="connsiteY1" fmla="*/ 270000 h 540000"/>
              <a:gd name="connsiteX2" fmla="*/ 237705 w 540000"/>
              <a:gd name="connsiteY2" fmla="*/ 321764 h 540000"/>
              <a:gd name="connsiteX3" fmla="*/ 270132 w 540000"/>
              <a:gd name="connsiteY3" fmla="*/ 171355 h 540000"/>
              <a:gd name="connsiteX4" fmla="*/ 181174 w 540000"/>
              <a:gd name="connsiteY4" fmla="*/ 176070 h 540000"/>
              <a:gd name="connsiteX5" fmla="*/ 141318 w 540000"/>
              <a:gd name="connsiteY5" fmla="*/ 205063 h 540000"/>
              <a:gd name="connsiteX6" fmla="*/ 141318 w 540000"/>
              <a:gd name="connsiteY6" fmla="*/ 334979 h 540000"/>
              <a:gd name="connsiteX7" fmla="*/ 181037 w 540000"/>
              <a:gd name="connsiteY7" fmla="*/ 363973 h 540000"/>
              <a:gd name="connsiteX8" fmla="*/ 358952 w 540000"/>
              <a:gd name="connsiteY8" fmla="*/ 363973 h 540000"/>
              <a:gd name="connsiteX9" fmla="*/ 398672 w 540000"/>
              <a:gd name="connsiteY9" fmla="*/ 334979 h 540000"/>
              <a:gd name="connsiteX10" fmla="*/ 398809 w 540000"/>
              <a:gd name="connsiteY10" fmla="*/ 205063 h 540000"/>
              <a:gd name="connsiteX11" fmla="*/ 359089 w 540000"/>
              <a:gd name="connsiteY11" fmla="*/ 176070 h 540000"/>
              <a:gd name="connsiteX12" fmla="*/ 270132 w 540000"/>
              <a:gd name="connsiteY12" fmla="*/ 171355 h 540000"/>
              <a:gd name="connsiteX13" fmla="*/ 270000 w 540000"/>
              <a:gd name="connsiteY13" fmla="*/ 0 h 540000"/>
              <a:gd name="connsiteX14" fmla="*/ 540000 w 540000"/>
              <a:gd name="connsiteY14" fmla="*/ 270000 h 540000"/>
              <a:gd name="connsiteX15" fmla="*/ 270000 w 540000"/>
              <a:gd name="connsiteY15" fmla="*/ 540000 h 540000"/>
              <a:gd name="connsiteX16" fmla="*/ 0 w 540000"/>
              <a:gd name="connsiteY16" fmla="*/ 270000 h 540000"/>
              <a:gd name="connsiteX17" fmla="*/ 270000 w 540000"/>
              <a:gd name="connsiteY17"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0000" h="540000">
                <a:moveTo>
                  <a:pt x="237705" y="218278"/>
                </a:moveTo>
                <a:lnTo>
                  <a:pt x="321943" y="270000"/>
                </a:lnTo>
                <a:lnTo>
                  <a:pt x="237705" y="321764"/>
                </a:lnTo>
                <a:close/>
                <a:moveTo>
                  <a:pt x="270132" y="171355"/>
                </a:moveTo>
                <a:cubicBezTo>
                  <a:pt x="240437" y="171355"/>
                  <a:pt x="210742" y="172927"/>
                  <a:pt x="181174" y="176070"/>
                </a:cubicBezTo>
                <a:cubicBezTo>
                  <a:pt x="164584" y="178379"/>
                  <a:pt x="146718" y="188293"/>
                  <a:pt x="141318" y="205063"/>
                </a:cubicBezTo>
                <a:cubicBezTo>
                  <a:pt x="132901" y="247957"/>
                  <a:pt x="132901" y="292085"/>
                  <a:pt x="141318" y="334979"/>
                </a:cubicBezTo>
                <a:cubicBezTo>
                  <a:pt x="146718" y="351570"/>
                  <a:pt x="164584" y="361663"/>
                  <a:pt x="181037" y="363973"/>
                </a:cubicBezTo>
                <a:cubicBezTo>
                  <a:pt x="240173" y="370259"/>
                  <a:pt x="299816" y="370259"/>
                  <a:pt x="358952" y="363973"/>
                </a:cubicBezTo>
                <a:cubicBezTo>
                  <a:pt x="375405" y="361663"/>
                  <a:pt x="393272" y="351570"/>
                  <a:pt x="398672" y="334979"/>
                </a:cubicBezTo>
                <a:cubicBezTo>
                  <a:pt x="407130" y="292096"/>
                  <a:pt x="407183" y="247968"/>
                  <a:pt x="398809" y="205063"/>
                </a:cubicBezTo>
                <a:cubicBezTo>
                  <a:pt x="393409" y="188430"/>
                  <a:pt x="375543" y="178379"/>
                  <a:pt x="359089" y="176070"/>
                </a:cubicBezTo>
                <a:cubicBezTo>
                  <a:pt x="329521" y="172927"/>
                  <a:pt x="299827" y="171355"/>
                  <a:pt x="270132" y="171355"/>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9" name="Freeform 220">
            <a:extLst>
              <a:ext uri="{FF2B5EF4-FFF2-40B4-BE49-F238E27FC236}">
                <a16:creationId xmlns:a16="http://schemas.microsoft.com/office/drawing/2014/main" id="{820748D5-DC9E-1E1C-4D78-08AA7EE9B6A8}"/>
              </a:ext>
            </a:extLst>
          </p:cNvPr>
          <p:cNvSpPr/>
          <p:nvPr/>
        </p:nvSpPr>
        <p:spPr>
          <a:xfrm>
            <a:off x="10792760" y="511561"/>
            <a:ext cx="540000" cy="540000"/>
          </a:xfrm>
          <a:custGeom>
            <a:avLst/>
            <a:gdLst>
              <a:gd name="connsiteX0" fmla="*/ 269999 w 540000"/>
              <a:gd name="connsiteY0" fmla="*/ 227337 h 540000"/>
              <a:gd name="connsiteX1" fmla="*/ 312661 w 540000"/>
              <a:gd name="connsiteY1" fmla="*/ 269999 h 540000"/>
              <a:gd name="connsiteX2" fmla="*/ 269999 w 540000"/>
              <a:gd name="connsiteY2" fmla="*/ 312661 h 540000"/>
              <a:gd name="connsiteX3" fmla="*/ 227337 w 540000"/>
              <a:gd name="connsiteY3" fmla="*/ 269999 h 540000"/>
              <a:gd name="connsiteX4" fmla="*/ 269999 w 540000"/>
              <a:gd name="connsiteY4" fmla="*/ 227337 h 540000"/>
              <a:gd name="connsiteX5" fmla="*/ 269926 w 540000"/>
              <a:gd name="connsiteY5" fmla="*/ 200148 h 540000"/>
              <a:gd name="connsiteX6" fmla="*/ 200116 w 540000"/>
              <a:gd name="connsiteY6" fmla="*/ 270031 h 540000"/>
              <a:gd name="connsiteX7" fmla="*/ 270000 w 540000"/>
              <a:gd name="connsiteY7" fmla="*/ 339841 h 540000"/>
              <a:gd name="connsiteX8" fmla="*/ 270000 w 540000"/>
              <a:gd name="connsiteY8" fmla="*/ 339831 h 540000"/>
              <a:gd name="connsiteX9" fmla="*/ 339810 w 540000"/>
              <a:gd name="connsiteY9" fmla="*/ 269989 h 540000"/>
              <a:gd name="connsiteX10" fmla="*/ 339810 w 540000"/>
              <a:gd name="connsiteY10" fmla="*/ 269958 h 540000"/>
              <a:gd name="connsiteX11" fmla="*/ 269926 w 540000"/>
              <a:gd name="connsiteY11" fmla="*/ 200148 h 540000"/>
              <a:gd name="connsiteX12" fmla="*/ 340168 w 540000"/>
              <a:gd name="connsiteY12" fmla="*/ 182883 h 540000"/>
              <a:gd name="connsiteX13" fmla="*/ 322935 w 540000"/>
              <a:gd name="connsiteY13" fmla="*/ 200179 h 540000"/>
              <a:gd name="connsiteX14" fmla="*/ 340232 w 540000"/>
              <a:gd name="connsiteY14" fmla="*/ 217413 h 540000"/>
              <a:gd name="connsiteX15" fmla="*/ 340232 w 540000"/>
              <a:gd name="connsiteY15" fmla="*/ 217424 h 540000"/>
              <a:gd name="connsiteX16" fmla="*/ 357465 w 540000"/>
              <a:gd name="connsiteY16" fmla="*/ 200190 h 540000"/>
              <a:gd name="connsiteX17" fmla="*/ 357465 w 540000"/>
              <a:gd name="connsiteY17" fmla="*/ 200116 h 540000"/>
              <a:gd name="connsiteX18" fmla="*/ 340168 w 540000"/>
              <a:gd name="connsiteY18" fmla="*/ 182883 h 540000"/>
              <a:gd name="connsiteX19" fmla="*/ 215430 w 540000"/>
              <a:gd name="connsiteY19" fmla="*/ 162179 h 540000"/>
              <a:gd name="connsiteX20" fmla="*/ 324569 w 540000"/>
              <a:gd name="connsiteY20" fmla="*/ 162179 h 540000"/>
              <a:gd name="connsiteX21" fmla="*/ 377863 w 540000"/>
              <a:gd name="connsiteY21" fmla="*/ 215430 h 540000"/>
              <a:gd name="connsiteX22" fmla="*/ 377863 w 540000"/>
              <a:gd name="connsiteY22" fmla="*/ 324569 h 540000"/>
              <a:gd name="connsiteX23" fmla="*/ 324569 w 540000"/>
              <a:gd name="connsiteY23" fmla="*/ 377863 h 540000"/>
              <a:gd name="connsiteX24" fmla="*/ 215430 w 540000"/>
              <a:gd name="connsiteY24" fmla="*/ 377863 h 540000"/>
              <a:gd name="connsiteX25" fmla="*/ 162137 w 540000"/>
              <a:gd name="connsiteY25" fmla="*/ 324569 h 540000"/>
              <a:gd name="connsiteX26" fmla="*/ 162137 w 540000"/>
              <a:gd name="connsiteY26" fmla="*/ 215472 h 540000"/>
              <a:gd name="connsiteX27" fmla="*/ 215430 w 540000"/>
              <a:gd name="connsiteY27" fmla="*/ 162179 h 540000"/>
              <a:gd name="connsiteX28" fmla="*/ 215430 w 540000"/>
              <a:gd name="connsiteY28" fmla="*/ 135000 h 540000"/>
              <a:gd name="connsiteX29" fmla="*/ 135000 w 540000"/>
              <a:gd name="connsiteY29" fmla="*/ 215430 h 540000"/>
              <a:gd name="connsiteX30" fmla="*/ 135000 w 540000"/>
              <a:gd name="connsiteY30" fmla="*/ 324570 h 540000"/>
              <a:gd name="connsiteX31" fmla="*/ 215430 w 540000"/>
              <a:gd name="connsiteY31" fmla="*/ 405000 h 540000"/>
              <a:gd name="connsiteX32" fmla="*/ 324570 w 540000"/>
              <a:gd name="connsiteY32" fmla="*/ 405000 h 540000"/>
              <a:gd name="connsiteX33" fmla="*/ 405000 w 540000"/>
              <a:gd name="connsiteY33" fmla="*/ 324570 h 540000"/>
              <a:gd name="connsiteX34" fmla="*/ 405000 w 540000"/>
              <a:gd name="connsiteY34" fmla="*/ 215430 h 540000"/>
              <a:gd name="connsiteX35" fmla="*/ 324570 w 540000"/>
              <a:gd name="connsiteY35" fmla="*/ 135000 h 540000"/>
              <a:gd name="connsiteX36" fmla="*/ 270000 w 540000"/>
              <a:gd name="connsiteY36" fmla="*/ 0 h 540000"/>
              <a:gd name="connsiteX37" fmla="*/ 540000 w 540000"/>
              <a:gd name="connsiteY37" fmla="*/ 270000 h 540000"/>
              <a:gd name="connsiteX38" fmla="*/ 270000 w 540000"/>
              <a:gd name="connsiteY38" fmla="*/ 540000 h 540000"/>
              <a:gd name="connsiteX39" fmla="*/ 0 w 540000"/>
              <a:gd name="connsiteY39" fmla="*/ 270000 h 540000"/>
              <a:gd name="connsiteX40" fmla="*/ 270000 w 540000"/>
              <a:gd name="connsiteY40"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40000" h="540000">
                <a:moveTo>
                  <a:pt x="269999" y="227337"/>
                </a:moveTo>
                <a:cubicBezTo>
                  <a:pt x="293561" y="227337"/>
                  <a:pt x="312661" y="246437"/>
                  <a:pt x="312661" y="269999"/>
                </a:cubicBezTo>
                <a:cubicBezTo>
                  <a:pt x="312661" y="293561"/>
                  <a:pt x="293561" y="312661"/>
                  <a:pt x="269999" y="312661"/>
                </a:cubicBezTo>
                <a:cubicBezTo>
                  <a:pt x="246437" y="312661"/>
                  <a:pt x="227337" y="293561"/>
                  <a:pt x="227337" y="269999"/>
                </a:cubicBezTo>
                <a:cubicBezTo>
                  <a:pt x="227337" y="246437"/>
                  <a:pt x="246437" y="227337"/>
                  <a:pt x="269999" y="227337"/>
                </a:cubicBezTo>
                <a:close/>
                <a:moveTo>
                  <a:pt x="269926" y="200148"/>
                </a:moveTo>
                <a:cubicBezTo>
                  <a:pt x="231356" y="200169"/>
                  <a:pt x="200095" y="231461"/>
                  <a:pt x="200116" y="270031"/>
                </a:cubicBezTo>
                <a:cubicBezTo>
                  <a:pt x="200137" y="308601"/>
                  <a:pt x="231430" y="339862"/>
                  <a:pt x="270000" y="339841"/>
                </a:cubicBezTo>
                <a:lnTo>
                  <a:pt x="270000" y="339831"/>
                </a:lnTo>
                <a:cubicBezTo>
                  <a:pt x="308549" y="339778"/>
                  <a:pt x="339767" y="308538"/>
                  <a:pt x="339810" y="269989"/>
                </a:cubicBezTo>
                <a:lnTo>
                  <a:pt x="339810" y="269958"/>
                </a:lnTo>
                <a:cubicBezTo>
                  <a:pt x="339789" y="231388"/>
                  <a:pt x="308496" y="200127"/>
                  <a:pt x="269926" y="200148"/>
                </a:cubicBezTo>
                <a:close/>
                <a:moveTo>
                  <a:pt x="340168" y="182883"/>
                </a:moveTo>
                <a:cubicBezTo>
                  <a:pt x="330634" y="182893"/>
                  <a:pt x="322924" y="190645"/>
                  <a:pt x="322935" y="200179"/>
                </a:cubicBezTo>
                <a:cubicBezTo>
                  <a:pt x="322945" y="209714"/>
                  <a:pt x="330697" y="217434"/>
                  <a:pt x="340232" y="217413"/>
                </a:cubicBezTo>
                <a:lnTo>
                  <a:pt x="340232" y="217424"/>
                </a:lnTo>
                <a:cubicBezTo>
                  <a:pt x="349745" y="217402"/>
                  <a:pt x="357444" y="209693"/>
                  <a:pt x="357465" y="200190"/>
                </a:cubicBezTo>
                <a:cubicBezTo>
                  <a:pt x="357465" y="200158"/>
                  <a:pt x="357465" y="200137"/>
                  <a:pt x="357465" y="200116"/>
                </a:cubicBezTo>
                <a:cubicBezTo>
                  <a:pt x="357455" y="190582"/>
                  <a:pt x="349703" y="182861"/>
                  <a:pt x="340168" y="182883"/>
                </a:cubicBezTo>
                <a:close/>
                <a:moveTo>
                  <a:pt x="215430" y="162179"/>
                </a:moveTo>
                <a:lnTo>
                  <a:pt x="324569" y="162179"/>
                </a:lnTo>
                <a:cubicBezTo>
                  <a:pt x="353995" y="162179"/>
                  <a:pt x="377842" y="186015"/>
                  <a:pt x="377863" y="215430"/>
                </a:cubicBezTo>
                <a:lnTo>
                  <a:pt x="377863" y="324569"/>
                </a:lnTo>
                <a:cubicBezTo>
                  <a:pt x="377863" y="354006"/>
                  <a:pt x="353995" y="377863"/>
                  <a:pt x="324569" y="377863"/>
                </a:cubicBezTo>
                <a:lnTo>
                  <a:pt x="215430" y="377863"/>
                </a:lnTo>
                <a:cubicBezTo>
                  <a:pt x="185994" y="377863"/>
                  <a:pt x="162137" y="353995"/>
                  <a:pt x="162137" y="324569"/>
                </a:cubicBezTo>
                <a:lnTo>
                  <a:pt x="162137" y="215472"/>
                </a:lnTo>
                <a:cubicBezTo>
                  <a:pt x="162137" y="186036"/>
                  <a:pt x="186005" y="162179"/>
                  <a:pt x="215430" y="162179"/>
                </a:cubicBezTo>
                <a:close/>
                <a:moveTo>
                  <a:pt x="215430" y="135000"/>
                </a:moveTo>
                <a:cubicBezTo>
                  <a:pt x="171039" y="135053"/>
                  <a:pt x="135063" y="171039"/>
                  <a:pt x="135000" y="215430"/>
                </a:cubicBezTo>
                <a:lnTo>
                  <a:pt x="135000" y="324570"/>
                </a:lnTo>
                <a:cubicBezTo>
                  <a:pt x="135053" y="368961"/>
                  <a:pt x="171039" y="404937"/>
                  <a:pt x="215430" y="405000"/>
                </a:cubicBezTo>
                <a:lnTo>
                  <a:pt x="324570" y="405000"/>
                </a:lnTo>
                <a:cubicBezTo>
                  <a:pt x="368972" y="404958"/>
                  <a:pt x="404958" y="368972"/>
                  <a:pt x="405000" y="324570"/>
                </a:cubicBezTo>
                <a:lnTo>
                  <a:pt x="405000" y="215430"/>
                </a:lnTo>
                <a:cubicBezTo>
                  <a:pt x="404947" y="171039"/>
                  <a:pt x="368961" y="135063"/>
                  <a:pt x="324570" y="135000"/>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0" name="Graphic 35">
            <a:extLst>
              <a:ext uri="{FF2B5EF4-FFF2-40B4-BE49-F238E27FC236}">
                <a16:creationId xmlns:a16="http://schemas.microsoft.com/office/drawing/2014/main" id="{AA870988-A740-5A8D-E1E7-7FB0DD91C599}"/>
              </a:ext>
            </a:extLst>
          </p:cNvPr>
          <p:cNvSpPr/>
          <p:nvPr/>
        </p:nvSpPr>
        <p:spPr>
          <a:xfrm>
            <a:off x="10220389" y="511561"/>
            <a:ext cx="540000" cy="540000"/>
          </a:xfrm>
          <a:custGeom>
            <a:avLst/>
            <a:gdLst>
              <a:gd name="connsiteX0" fmla="*/ 270000 w 540000"/>
              <a:gd name="connsiteY0" fmla="*/ 0 h 540000"/>
              <a:gd name="connsiteX1" fmla="*/ 0 w 540000"/>
              <a:gd name="connsiteY1" fmla="*/ 270000 h 540000"/>
              <a:gd name="connsiteX2" fmla="*/ 270000 w 540000"/>
              <a:gd name="connsiteY2" fmla="*/ 540000 h 540000"/>
              <a:gd name="connsiteX3" fmla="*/ 540000 w 540000"/>
              <a:gd name="connsiteY3" fmla="*/ 270000 h 540000"/>
              <a:gd name="connsiteX4" fmla="*/ 270000 w 540000"/>
              <a:gd name="connsiteY4" fmla="*/ 0 h 540000"/>
              <a:gd name="connsiteX5" fmla="*/ 338428 w 540000"/>
              <a:gd name="connsiteY5" fmla="*/ 244424 h 540000"/>
              <a:gd name="connsiteX6" fmla="*/ 333956 w 540000"/>
              <a:gd name="connsiteY6" fmla="*/ 282045 h 540000"/>
              <a:gd name="connsiteX7" fmla="*/ 326848 w 540000"/>
              <a:gd name="connsiteY7" fmla="*/ 288373 h 540000"/>
              <a:gd name="connsiteX8" fmla="*/ 287772 w 540000"/>
              <a:gd name="connsiteY8" fmla="*/ 288373 h 540000"/>
              <a:gd name="connsiteX9" fmla="*/ 287772 w 540000"/>
              <a:gd name="connsiteY9" fmla="*/ 399927 h 540000"/>
              <a:gd name="connsiteX10" fmla="*/ 282793 w 540000"/>
              <a:gd name="connsiteY10" fmla="*/ 405011 h 540000"/>
              <a:gd name="connsiteX11" fmla="*/ 243000 w 540000"/>
              <a:gd name="connsiteY11" fmla="*/ 405011 h 540000"/>
              <a:gd name="connsiteX12" fmla="*/ 238022 w 540000"/>
              <a:gd name="connsiteY12" fmla="*/ 399895 h 540000"/>
              <a:gd name="connsiteX13" fmla="*/ 238022 w 540000"/>
              <a:gd name="connsiteY13" fmla="*/ 399895 h 540000"/>
              <a:gd name="connsiteX14" fmla="*/ 238233 w 540000"/>
              <a:gd name="connsiteY14" fmla="*/ 288383 h 540000"/>
              <a:gd name="connsiteX15" fmla="*/ 208638 w 540000"/>
              <a:gd name="connsiteY15" fmla="*/ 288383 h 540000"/>
              <a:gd name="connsiteX16" fmla="*/ 201530 w 540000"/>
              <a:gd name="connsiteY16" fmla="*/ 281275 h 540000"/>
              <a:gd name="connsiteX17" fmla="*/ 201530 w 540000"/>
              <a:gd name="connsiteY17" fmla="*/ 243686 h 540000"/>
              <a:gd name="connsiteX18" fmla="*/ 208638 w 540000"/>
              <a:gd name="connsiteY18" fmla="*/ 236577 h 540000"/>
              <a:gd name="connsiteX19" fmla="*/ 238022 w 540000"/>
              <a:gd name="connsiteY19" fmla="*/ 236577 h 540000"/>
              <a:gd name="connsiteX20" fmla="*/ 238022 w 540000"/>
              <a:gd name="connsiteY20" fmla="*/ 200127 h 540000"/>
              <a:gd name="connsiteX21" fmla="*/ 299837 w 540000"/>
              <a:gd name="connsiteY21" fmla="*/ 135011 h 540000"/>
              <a:gd name="connsiteX22" fmla="*/ 329927 w 540000"/>
              <a:gd name="connsiteY22" fmla="*/ 135011 h 540000"/>
              <a:gd name="connsiteX23" fmla="*/ 337036 w 540000"/>
              <a:gd name="connsiteY23" fmla="*/ 142119 h 540000"/>
              <a:gd name="connsiteX24" fmla="*/ 337036 w 540000"/>
              <a:gd name="connsiteY24" fmla="*/ 173770 h 540000"/>
              <a:gd name="connsiteX25" fmla="*/ 329927 w 540000"/>
              <a:gd name="connsiteY25" fmla="*/ 180879 h 540000"/>
              <a:gd name="connsiteX26" fmla="*/ 311491 w 540000"/>
              <a:gd name="connsiteY26" fmla="*/ 180879 h 540000"/>
              <a:gd name="connsiteX27" fmla="*/ 287761 w 540000"/>
              <a:gd name="connsiteY27" fmla="*/ 205042 h 540000"/>
              <a:gd name="connsiteX28" fmla="*/ 287761 w 540000"/>
              <a:gd name="connsiteY28" fmla="*/ 236482 h 540000"/>
              <a:gd name="connsiteX29" fmla="*/ 331530 w 540000"/>
              <a:gd name="connsiteY29" fmla="*/ 236482 h 540000"/>
              <a:gd name="connsiteX30" fmla="*/ 338470 w 540000"/>
              <a:gd name="connsiteY30" fmla="*/ 243749 h 540000"/>
              <a:gd name="connsiteX31" fmla="*/ 338418 w 540000"/>
              <a:gd name="connsiteY31" fmla="*/ 244445 h 540000"/>
              <a:gd name="connsiteX32" fmla="*/ 338418 w 540000"/>
              <a:gd name="connsiteY32" fmla="*/ 244445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0000" h="540000">
                <a:moveTo>
                  <a:pt x="270000" y="0"/>
                </a:moveTo>
                <a:cubicBezTo>
                  <a:pt x="120888" y="0"/>
                  <a:pt x="0" y="120888"/>
                  <a:pt x="0" y="270000"/>
                </a:cubicBezTo>
                <a:cubicBezTo>
                  <a:pt x="0" y="419112"/>
                  <a:pt x="120888" y="540000"/>
                  <a:pt x="270000" y="540000"/>
                </a:cubicBezTo>
                <a:cubicBezTo>
                  <a:pt x="419112" y="540000"/>
                  <a:pt x="540000" y="419112"/>
                  <a:pt x="540000" y="270000"/>
                </a:cubicBezTo>
                <a:cubicBezTo>
                  <a:pt x="540000" y="120888"/>
                  <a:pt x="419112" y="0"/>
                  <a:pt x="270000" y="0"/>
                </a:cubicBezTo>
                <a:close/>
                <a:moveTo>
                  <a:pt x="338428" y="244424"/>
                </a:moveTo>
                <a:lnTo>
                  <a:pt x="333956" y="282045"/>
                </a:lnTo>
                <a:cubicBezTo>
                  <a:pt x="333555" y="285662"/>
                  <a:pt x="330486" y="288394"/>
                  <a:pt x="326848" y="288373"/>
                </a:cubicBezTo>
                <a:lnTo>
                  <a:pt x="287772" y="288373"/>
                </a:lnTo>
                <a:lnTo>
                  <a:pt x="287772" y="399927"/>
                </a:lnTo>
                <a:cubicBezTo>
                  <a:pt x="287793" y="402701"/>
                  <a:pt x="285567" y="404968"/>
                  <a:pt x="282793" y="405011"/>
                </a:cubicBezTo>
                <a:lnTo>
                  <a:pt x="243000" y="405011"/>
                </a:lnTo>
                <a:cubicBezTo>
                  <a:pt x="240216" y="404968"/>
                  <a:pt x="237990" y="402680"/>
                  <a:pt x="238022" y="399895"/>
                </a:cubicBezTo>
                <a:cubicBezTo>
                  <a:pt x="238022" y="399895"/>
                  <a:pt x="238022" y="399895"/>
                  <a:pt x="238022" y="399895"/>
                </a:cubicBezTo>
                <a:lnTo>
                  <a:pt x="238233" y="288383"/>
                </a:lnTo>
                <a:lnTo>
                  <a:pt x="208638" y="288383"/>
                </a:lnTo>
                <a:cubicBezTo>
                  <a:pt x="204715" y="288383"/>
                  <a:pt x="201530" y="285198"/>
                  <a:pt x="201530" y="281275"/>
                </a:cubicBezTo>
                <a:lnTo>
                  <a:pt x="201530" y="243686"/>
                </a:lnTo>
                <a:cubicBezTo>
                  <a:pt x="201530" y="239762"/>
                  <a:pt x="204715" y="236577"/>
                  <a:pt x="208638" y="236577"/>
                </a:cubicBezTo>
                <a:lnTo>
                  <a:pt x="238022" y="236577"/>
                </a:lnTo>
                <a:lnTo>
                  <a:pt x="238022" y="200127"/>
                </a:lnTo>
                <a:cubicBezTo>
                  <a:pt x="238022" y="157961"/>
                  <a:pt x="263134" y="135011"/>
                  <a:pt x="299837" y="135011"/>
                </a:cubicBezTo>
                <a:lnTo>
                  <a:pt x="329927" y="135011"/>
                </a:lnTo>
                <a:cubicBezTo>
                  <a:pt x="333851" y="135011"/>
                  <a:pt x="337036" y="138196"/>
                  <a:pt x="337036" y="142119"/>
                </a:cubicBezTo>
                <a:lnTo>
                  <a:pt x="337036" y="173770"/>
                </a:lnTo>
                <a:cubicBezTo>
                  <a:pt x="337036" y="177694"/>
                  <a:pt x="333851" y="180879"/>
                  <a:pt x="329927" y="180879"/>
                </a:cubicBezTo>
                <a:lnTo>
                  <a:pt x="311491" y="180879"/>
                </a:lnTo>
                <a:cubicBezTo>
                  <a:pt x="291526" y="181195"/>
                  <a:pt x="287761" y="190751"/>
                  <a:pt x="287761" y="205042"/>
                </a:cubicBezTo>
                <a:lnTo>
                  <a:pt x="287761" y="236482"/>
                </a:lnTo>
                <a:lnTo>
                  <a:pt x="331530" y="236482"/>
                </a:lnTo>
                <a:cubicBezTo>
                  <a:pt x="335454" y="236566"/>
                  <a:pt x="338565" y="239825"/>
                  <a:pt x="338470" y="243749"/>
                </a:cubicBezTo>
                <a:cubicBezTo>
                  <a:pt x="338470" y="243981"/>
                  <a:pt x="338449" y="244213"/>
                  <a:pt x="338418" y="244445"/>
                </a:cubicBezTo>
                <a:lnTo>
                  <a:pt x="338418" y="244445"/>
                </a:ln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grpSp>
        <p:nvGrpSpPr>
          <p:cNvPr id="11" name="Group 4">
            <a:extLst>
              <a:ext uri="{FF2B5EF4-FFF2-40B4-BE49-F238E27FC236}">
                <a16:creationId xmlns:a16="http://schemas.microsoft.com/office/drawing/2014/main" id="{612B7F3F-7C33-1B56-D06B-157E0434DF85}"/>
              </a:ext>
            </a:extLst>
          </p:cNvPr>
          <p:cNvGrpSpPr/>
          <p:nvPr/>
        </p:nvGrpSpPr>
        <p:grpSpPr>
          <a:xfrm>
            <a:off x="9559753" y="511560"/>
            <a:ext cx="622822" cy="590243"/>
            <a:chOff x="357188" y="1352550"/>
            <a:chExt cx="712224" cy="712224"/>
          </a:xfrm>
        </p:grpSpPr>
        <p:sp>
          <p:nvSpPr>
            <p:cNvPr id="12" name="Oval 477">
              <a:extLst>
                <a:ext uri="{FF2B5EF4-FFF2-40B4-BE49-F238E27FC236}">
                  <a16:creationId xmlns:a16="http://schemas.microsoft.com/office/drawing/2014/main" id="{A2C3F168-D0B5-9490-E571-60D575661788}"/>
                </a:ext>
              </a:extLst>
            </p:cNvPr>
            <p:cNvSpPr/>
            <p:nvPr/>
          </p:nvSpPr>
          <p:spPr>
            <a:xfrm>
              <a:off x="357188" y="1352550"/>
              <a:ext cx="712224" cy="712224"/>
            </a:xfrm>
            <a:prstGeom prst="ellipse">
              <a:avLst/>
            </a:prstGeom>
            <a:gradFill>
              <a:gsLst>
                <a:gs pos="0">
                  <a:schemeClr val="accent3"/>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aphic 534">
              <a:extLst>
                <a:ext uri="{FF2B5EF4-FFF2-40B4-BE49-F238E27FC236}">
                  <a16:creationId xmlns:a16="http://schemas.microsoft.com/office/drawing/2014/main" id="{79B51CA9-6508-CFF4-FF3D-9A1BF2F1ED22}"/>
                </a:ext>
              </a:extLst>
            </p:cNvPr>
            <p:cNvGrpSpPr/>
            <p:nvPr/>
          </p:nvGrpSpPr>
          <p:grpSpPr>
            <a:xfrm>
              <a:off x="569331" y="1589186"/>
              <a:ext cx="287938" cy="238952"/>
              <a:chOff x="2858504" y="228962"/>
              <a:chExt cx="440363" cy="365446"/>
            </a:xfrm>
            <a:noFill/>
          </p:grpSpPr>
          <p:sp>
            <p:nvSpPr>
              <p:cNvPr id="14" name="Freeform 387">
                <a:extLst>
                  <a:ext uri="{FF2B5EF4-FFF2-40B4-BE49-F238E27FC236}">
                    <a16:creationId xmlns:a16="http://schemas.microsoft.com/office/drawing/2014/main" id="{FE620A68-6033-0AFE-3C86-038477B076DC}"/>
                  </a:ext>
                </a:extLst>
              </p:cNvPr>
              <p:cNvSpPr/>
              <p:nvPr/>
            </p:nvSpPr>
            <p:spPr>
              <a:xfrm flipV="1">
                <a:off x="2858504" y="287433"/>
                <a:ext cx="440363" cy="87707"/>
              </a:xfrm>
              <a:custGeom>
                <a:avLst/>
                <a:gdLst>
                  <a:gd name="connsiteX0" fmla="*/ 440945 w 440363"/>
                  <a:gd name="connsiteY0" fmla="*/ 46821 h 87707"/>
                  <a:gd name="connsiteX1" fmla="*/ 440945 w 440363"/>
                  <a:gd name="connsiteY1" fmla="*/ 227 h 87707"/>
                  <a:gd name="connsiteX2" fmla="*/ 582 w 440363"/>
                  <a:gd name="connsiteY2" fmla="*/ 227 h 87707"/>
                  <a:gd name="connsiteX3" fmla="*/ 582 w 440363"/>
                  <a:gd name="connsiteY3" fmla="*/ 46821 h 87707"/>
                  <a:gd name="connsiteX4" fmla="*/ 41695 w 440363"/>
                  <a:gd name="connsiteY4" fmla="*/ 87934 h 87707"/>
                  <a:gd name="connsiteX5" fmla="*/ 399833 w 440363"/>
                  <a:gd name="connsiteY5" fmla="*/ 87934 h 87707"/>
                  <a:gd name="connsiteX6" fmla="*/ 440945 w 440363"/>
                  <a:gd name="connsiteY6" fmla="*/ 46821 h 8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363" h="87707">
                    <a:moveTo>
                      <a:pt x="440945" y="46821"/>
                    </a:moveTo>
                    <a:lnTo>
                      <a:pt x="440945" y="227"/>
                    </a:lnTo>
                    <a:lnTo>
                      <a:pt x="582" y="227"/>
                    </a:lnTo>
                    <a:lnTo>
                      <a:pt x="582" y="46821"/>
                    </a:lnTo>
                    <a:cubicBezTo>
                      <a:pt x="582" y="69528"/>
                      <a:pt x="18989" y="87934"/>
                      <a:pt x="41695" y="87934"/>
                    </a:cubicBezTo>
                    <a:lnTo>
                      <a:pt x="399833" y="87934"/>
                    </a:lnTo>
                    <a:cubicBezTo>
                      <a:pt x="422539" y="87934"/>
                      <a:pt x="440945" y="69528"/>
                      <a:pt x="440945" y="46821"/>
                    </a:cubicBezTo>
                    <a:close/>
                  </a:path>
                </a:pathLst>
              </a:custGeom>
              <a:noFill/>
              <a:ln w="19050" cap="rnd">
                <a:solidFill>
                  <a:schemeClr val="bg1"/>
                </a:solidFill>
                <a:prstDash val="solid"/>
                <a:round/>
              </a:ln>
            </p:spPr>
            <p:txBody>
              <a:bodyPr rtlCol="0" anchor="ctr"/>
              <a:lstStyle/>
              <a:p>
                <a:endParaRPr lang="en-GB"/>
              </a:p>
            </p:txBody>
          </p:sp>
          <p:sp>
            <p:nvSpPr>
              <p:cNvPr id="15" name="Freeform 388">
                <a:extLst>
                  <a:ext uri="{FF2B5EF4-FFF2-40B4-BE49-F238E27FC236}">
                    <a16:creationId xmlns:a16="http://schemas.microsoft.com/office/drawing/2014/main" id="{FAC7524D-BF22-DD7D-2F75-BC5AB98C71E6}"/>
                  </a:ext>
                </a:extLst>
              </p:cNvPr>
              <p:cNvSpPr/>
              <p:nvPr/>
            </p:nvSpPr>
            <p:spPr>
              <a:xfrm flipV="1">
                <a:off x="2917889" y="433612"/>
                <a:ext cx="102325" cy="102325"/>
              </a:xfrm>
              <a:custGeom>
                <a:avLst/>
                <a:gdLst>
                  <a:gd name="connsiteX0" fmla="*/ 102562 w 102325"/>
                  <a:gd name="connsiteY0" fmla="*/ 51611 h 102325"/>
                  <a:gd name="connsiteX1" fmla="*/ 51400 w 102325"/>
                  <a:gd name="connsiteY1" fmla="*/ 448 h 102325"/>
                  <a:gd name="connsiteX2" fmla="*/ 237 w 102325"/>
                  <a:gd name="connsiteY2" fmla="*/ 51611 h 102325"/>
                  <a:gd name="connsiteX3" fmla="*/ 51400 w 102325"/>
                  <a:gd name="connsiteY3" fmla="*/ 102773 h 102325"/>
                  <a:gd name="connsiteX4" fmla="*/ 102562 w 102325"/>
                  <a:gd name="connsiteY4" fmla="*/ 51611 h 10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25" h="102325">
                    <a:moveTo>
                      <a:pt x="102562" y="51611"/>
                    </a:moveTo>
                    <a:cubicBezTo>
                      <a:pt x="102562" y="23354"/>
                      <a:pt x="79656" y="448"/>
                      <a:pt x="51400" y="448"/>
                    </a:cubicBezTo>
                    <a:cubicBezTo>
                      <a:pt x="23144" y="448"/>
                      <a:pt x="237" y="23354"/>
                      <a:pt x="237" y="51611"/>
                    </a:cubicBezTo>
                    <a:cubicBezTo>
                      <a:pt x="237" y="79867"/>
                      <a:pt x="23144" y="102773"/>
                      <a:pt x="51400" y="102773"/>
                    </a:cubicBezTo>
                    <a:cubicBezTo>
                      <a:pt x="79656" y="102773"/>
                      <a:pt x="102562" y="79867"/>
                      <a:pt x="102562" y="51611"/>
                    </a:cubicBezTo>
                    <a:close/>
                  </a:path>
                </a:pathLst>
              </a:custGeom>
              <a:noFill/>
              <a:ln w="19050" cap="rnd">
                <a:solidFill>
                  <a:schemeClr val="bg1"/>
                </a:solidFill>
                <a:prstDash val="solid"/>
                <a:round/>
              </a:ln>
            </p:spPr>
            <p:txBody>
              <a:bodyPr rtlCol="0" anchor="ctr"/>
              <a:lstStyle/>
              <a:p>
                <a:endParaRPr lang="en-GB"/>
              </a:p>
            </p:txBody>
          </p:sp>
          <p:sp>
            <p:nvSpPr>
              <p:cNvPr id="16" name="Freeform 389">
                <a:extLst>
                  <a:ext uri="{FF2B5EF4-FFF2-40B4-BE49-F238E27FC236}">
                    <a16:creationId xmlns:a16="http://schemas.microsoft.com/office/drawing/2014/main" id="{A556DB0E-4990-F670-1644-3C0C681B93E7}"/>
                  </a:ext>
                </a:extLst>
              </p:cNvPr>
              <p:cNvSpPr/>
              <p:nvPr/>
            </p:nvSpPr>
            <p:spPr>
              <a:xfrm flipV="1">
                <a:off x="3093303" y="448230"/>
                <a:ext cx="146178" cy="685"/>
              </a:xfrm>
              <a:custGeom>
                <a:avLst/>
                <a:gdLst>
                  <a:gd name="connsiteX0" fmla="*/ 146728 w 146178"/>
                  <a:gd name="connsiteY0" fmla="*/ 395 h 685"/>
                  <a:gd name="connsiteX1" fmla="*/ 549 w 146178"/>
                  <a:gd name="connsiteY1" fmla="*/ 395 h 685"/>
                </a:gdLst>
                <a:ahLst/>
                <a:cxnLst>
                  <a:cxn ang="0">
                    <a:pos x="connsiteX0" y="connsiteY0"/>
                  </a:cxn>
                  <a:cxn ang="0">
                    <a:pos x="connsiteX1" y="connsiteY1"/>
                  </a:cxn>
                </a:cxnLst>
                <a:rect l="l" t="t" r="r" b="b"/>
                <a:pathLst>
                  <a:path w="146178" h="685">
                    <a:moveTo>
                      <a:pt x="146728" y="395"/>
                    </a:moveTo>
                    <a:lnTo>
                      <a:pt x="549" y="395"/>
                    </a:lnTo>
                  </a:path>
                </a:pathLst>
              </a:custGeom>
              <a:noFill/>
              <a:ln w="19050" cap="rnd">
                <a:solidFill>
                  <a:schemeClr val="bg1"/>
                </a:solidFill>
                <a:prstDash val="solid"/>
                <a:round/>
              </a:ln>
            </p:spPr>
            <p:txBody>
              <a:bodyPr rtlCol="0" anchor="ctr"/>
              <a:lstStyle/>
              <a:p>
                <a:endParaRPr lang="en-GB"/>
              </a:p>
            </p:txBody>
          </p:sp>
          <p:sp>
            <p:nvSpPr>
              <p:cNvPr id="17" name="Freeform 390">
                <a:extLst>
                  <a:ext uri="{FF2B5EF4-FFF2-40B4-BE49-F238E27FC236}">
                    <a16:creationId xmlns:a16="http://schemas.microsoft.com/office/drawing/2014/main" id="{BC7151AC-84FE-BB35-2934-A492ECB1F2E4}"/>
                  </a:ext>
                </a:extLst>
              </p:cNvPr>
              <p:cNvSpPr/>
              <p:nvPr/>
            </p:nvSpPr>
            <p:spPr>
              <a:xfrm flipV="1">
                <a:off x="3093303" y="521319"/>
                <a:ext cx="146178" cy="685"/>
              </a:xfrm>
              <a:custGeom>
                <a:avLst/>
                <a:gdLst>
                  <a:gd name="connsiteX0" fmla="*/ 146728 w 146178"/>
                  <a:gd name="connsiteY0" fmla="*/ 501 h 685"/>
                  <a:gd name="connsiteX1" fmla="*/ 549 w 146178"/>
                  <a:gd name="connsiteY1" fmla="*/ 501 h 685"/>
                </a:gdLst>
                <a:ahLst/>
                <a:cxnLst>
                  <a:cxn ang="0">
                    <a:pos x="connsiteX0" y="connsiteY0"/>
                  </a:cxn>
                  <a:cxn ang="0">
                    <a:pos x="connsiteX1" y="connsiteY1"/>
                  </a:cxn>
                </a:cxnLst>
                <a:rect l="l" t="t" r="r" b="b"/>
                <a:pathLst>
                  <a:path w="146178" h="685">
                    <a:moveTo>
                      <a:pt x="146728" y="501"/>
                    </a:moveTo>
                    <a:lnTo>
                      <a:pt x="549" y="501"/>
                    </a:lnTo>
                  </a:path>
                </a:pathLst>
              </a:custGeom>
              <a:noFill/>
              <a:ln w="19050" cap="rnd">
                <a:solidFill>
                  <a:schemeClr val="bg1"/>
                </a:solidFill>
                <a:prstDash val="solid"/>
                <a:round/>
              </a:ln>
            </p:spPr>
            <p:txBody>
              <a:bodyPr rtlCol="0" anchor="ctr"/>
              <a:lstStyle/>
              <a:p>
                <a:endParaRPr lang="en-GB"/>
              </a:p>
            </p:txBody>
          </p:sp>
          <p:sp>
            <p:nvSpPr>
              <p:cNvPr id="18" name="Freeform 391">
                <a:extLst>
                  <a:ext uri="{FF2B5EF4-FFF2-40B4-BE49-F238E27FC236}">
                    <a16:creationId xmlns:a16="http://schemas.microsoft.com/office/drawing/2014/main" id="{275FE208-0E5C-DE63-0870-7D8C2926DE88}"/>
                  </a:ext>
                </a:extLst>
              </p:cNvPr>
              <p:cNvSpPr/>
              <p:nvPr/>
            </p:nvSpPr>
            <p:spPr>
              <a:xfrm flipV="1">
                <a:off x="2969051" y="345905"/>
                <a:ext cx="685" cy="29235"/>
              </a:xfrm>
              <a:custGeom>
                <a:avLst/>
                <a:gdLst>
                  <a:gd name="connsiteX0" fmla="*/ 181 w 685"/>
                  <a:gd name="connsiteY0" fmla="*/ 251 h 29235"/>
                  <a:gd name="connsiteX1" fmla="*/ 181 w 685"/>
                  <a:gd name="connsiteY1" fmla="*/ 29486 h 29235"/>
                </a:gdLst>
                <a:ahLst/>
                <a:cxnLst>
                  <a:cxn ang="0">
                    <a:pos x="connsiteX0" y="connsiteY0"/>
                  </a:cxn>
                  <a:cxn ang="0">
                    <a:pos x="connsiteX1" y="connsiteY1"/>
                  </a:cxn>
                </a:cxnLst>
                <a:rect l="l" t="t" r="r" b="b"/>
                <a:pathLst>
                  <a:path w="685" h="29235">
                    <a:moveTo>
                      <a:pt x="181" y="251"/>
                    </a:moveTo>
                    <a:lnTo>
                      <a:pt x="181" y="29486"/>
                    </a:lnTo>
                  </a:path>
                </a:pathLst>
              </a:custGeom>
              <a:noFill/>
              <a:ln w="19050" cap="rnd">
                <a:solidFill>
                  <a:schemeClr val="bg1"/>
                </a:solidFill>
                <a:prstDash val="solid"/>
                <a:round/>
              </a:ln>
            </p:spPr>
            <p:txBody>
              <a:bodyPr rtlCol="0" anchor="ctr"/>
              <a:lstStyle/>
              <a:p>
                <a:endParaRPr lang="en-GB"/>
              </a:p>
            </p:txBody>
          </p:sp>
          <p:sp>
            <p:nvSpPr>
              <p:cNvPr id="19" name="Freeform 392">
                <a:extLst>
                  <a:ext uri="{FF2B5EF4-FFF2-40B4-BE49-F238E27FC236}">
                    <a16:creationId xmlns:a16="http://schemas.microsoft.com/office/drawing/2014/main" id="{EBBB95F2-7E2D-4798-20EA-54132943FC48}"/>
                  </a:ext>
                </a:extLst>
              </p:cNvPr>
              <p:cNvSpPr/>
              <p:nvPr/>
            </p:nvSpPr>
            <p:spPr>
              <a:xfrm flipV="1">
                <a:off x="3056758" y="228962"/>
                <a:ext cx="190032" cy="58471"/>
              </a:xfrm>
              <a:custGeom>
                <a:avLst/>
                <a:gdLst>
                  <a:gd name="connsiteX0" fmla="*/ 190584 w 190032"/>
                  <a:gd name="connsiteY0" fmla="*/ 85 h 58471"/>
                  <a:gd name="connsiteX1" fmla="*/ 552 w 190032"/>
                  <a:gd name="connsiteY1" fmla="*/ 58557 h 58471"/>
                </a:gdLst>
                <a:ahLst/>
                <a:cxnLst>
                  <a:cxn ang="0">
                    <a:pos x="connsiteX0" y="connsiteY0"/>
                  </a:cxn>
                  <a:cxn ang="0">
                    <a:pos x="connsiteX1" y="connsiteY1"/>
                  </a:cxn>
                </a:cxnLst>
                <a:rect l="l" t="t" r="r" b="b"/>
                <a:pathLst>
                  <a:path w="190032" h="58471">
                    <a:moveTo>
                      <a:pt x="190584" y="85"/>
                    </a:moveTo>
                    <a:lnTo>
                      <a:pt x="552" y="58557"/>
                    </a:lnTo>
                  </a:path>
                </a:pathLst>
              </a:custGeom>
              <a:noFill/>
              <a:ln w="19050" cap="rnd">
                <a:solidFill>
                  <a:schemeClr val="bg1"/>
                </a:solidFill>
                <a:prstDash val="solid"/>
                <a:round/>
              </a:ln>
            </p:spPr>
            <p:txBody>
              <a:bodyPr rtlCol="0" anchor="ctr"/>
              <a:lstStyle/>
              <a:p>
                <a:endParaRPr lang="en-GB"/>
              </a:p>
            </p:txBody>
          </p:sp>
          <p:sp>
            <p:nvSpPr>
              <p:cNvPr id="20" name="Freeform 393">
                <a:extLst>
                  <a:ext uri="{FF2B5EF4-FFF2-40B4-BE49-F238E27FC236}">
                    <a16:creationId xmlns:a16="http://schemas.microsoft.com/office/drawing/2014/main" id="{60C936DF-9D17-AD0B-BE23-75AA609AE842}"/>
                  </a:ext>
                </a:extLst>
              </p:cNvPr>
              <p:cNvSpPr/>
              <p:nvPr/>
            </p:nvSpPr>
            <p:spPr>
              <a:xfrm flipV="1">
                <a:off x="2858504" y="287433"/>
                <a:ext cx="440363" cy="306975"/>
              </a:xfrm>
              <a:custGeom>
                <a:avLst/>
                <a:gdLst>
                  <a:gd name="connsiteX0" fmla="*/ 399788 w 440363"/>
                  <a:gd name="connsiteY0" fmla="*/ 216 h 306975"/>
                  <a:gd name="connsiteX1" fmla="*/ 41650 w 440363"/>
                  <a:gd name="connsiteY1" fmla="*/ 216 h 306975"/>
                  <a:gd name="connsiteX2" fmla="*/ 537 w 440363"/>
                  <a:gd name="connsiteY2" fmla="*/ 41329 h 306975"/>
                  <a:gd name="connsiteX3" fmla="*/ 537 w 440363"/>
                  <a:gd name="connsiteY3" fmla="*/ 266078 h 306975"/>
                  <a:gd name="connsiteX4" fmla="*/ 41650 w 440363"/>
                  <a:gd name="connsiteY4" fmla="*/ 307191 h 306975"/>
                  <a:gd name="connsiteX5" fmla="*/ 399788 w 440363"/>
                  <a:gd name="connsiteY5" fmla="*/ 307191 h 306975"/>
                  <a:gd name="connsiteX6" fmla="*/ 440900 w 440363"/>
                  <a:gd name="connsiteY6" fmla="*/ 266078 h 306975"/>
                  <a:gd name="connsiteX7" fmla="*/ 440900 w 440363"/>
                  <a:gd name="connsiteY7" fmla="*/ 41329 h 306975"/>
                  <a:gd name="connsiteX8" fmla="*/ 399788 w 440363"/>
                  <a:gd name="connsiteY8" fmla="*/ 216 h 30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363" h="306975">
                    <a:moveTo>
                      <a:pt x="399788" y="216"/>
                    </a:moveTo>
                    <a:lnTo>
                      <a:pt x="41650" y="216"/>
                    </a:lnTo>
                    <a:cubicBezTo>
                      <a:pt x="18944" y="216"/>
                      <a:pt x="537" y="18623"/>
                      <a:pt x="537" y="41329"/>
                    </a:cubicBezTo>
                    <a:lnTo>
                      <a:pt x="537" y="266078"/>
                    </a:lnTo>
                    <a:cubicBezTo>
                      <a:pt x="537" y="288784"/>
                      <a:pt x="18944" y="307191"/>
                      <a:pt x="41650" y="307191"/>
                    </a:cubicBezTo>
                    <a:lnTo>
                      <a:pt x="399788" y="307191"/>
                    </a:lnTo>
                    <a:cubicBezTo>
                      <a:pt x="422494" y="307191"/>
                      <a:pt x="440900" y="288784"/>
                      <a:pt x="440900" y="266078"/>
                    </a:cubicBezTo>
                    <a:lnTo>
                      <a:pt x="440900" y="41329"/>
                    </a:lnTo>
                    <a:cubicBezTo>
                      <a:pt x="440900" y="18623"/>
                      <a:pt x="422494" y="216"/>
                      <a:pt x="399788" y="216"/>
                    </a:cubicBezTo>
                    <a:close/>
                  </a:path>
                </a:pathLst>
              </a:custGeom>
              <a:noFill/>
              <a:ln w="19050" cap="rnd">
                <a:solidFill>
                  <a:schemeClr val="bg1"/>
                </a:solidFill>
                <a:prstDash val="solid"/>
                <a:round/>
              </a:ln>
            </p:spPr>
            <p:txBody>
              <a:bodyPr rtlCol="0" anchor="ctr"/>
              <a:lstStyle/>
              <a:p>
                <a:endParaRPr lang="en-GB"/>
              </a:p>
            </p:txBody>
          </p:sp>
        </p:grpSp>
      </p:grpSp>
      <p:graphicFrame>
        <p:nvGraphicFramePr>
          <p:cNvPr id="21" name="Table 1">
            <a:extLst>
              <a:ext uri="{FF2B5EF4-FFF2-40B4-BE49-F238E27FC236}">
                <a16:creationId xmlns:a16="http://schemas.microsoft.com/office/drawing/2014/main" id="{617D9A45-2E8D-0928-3292-67D747CB5610}"/>
              </a:ext>
            </a:extLst>
          </p:cNvPr>
          <p:cNvGraphicFramePr>
            <a:graphicFrameLocks noGrp="1"/>
          </p:cNvGraphicFramePr>
          <p:nvPr>
            <p:extLst>
              <p:ext uri="{D42A27DB-BD31-4B8C-83A1-F6EECF244321}">
                <p14:modId xmlns:p14="http://schemas.microsoft.com/office/powerpoint/2010/main" val="776043208"/>
              </p:ext>
            </p:extLst>
          </p:nvPr>
        </p:nvGraphicFramePr>
        <p:xfrm>
          <a:off x="616644" y="4620310"/>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87060">
                  <a:extLst>
                    <a:ext uri="{9D8B030D-6E8A-4147-A177-3AD203B41FA5}">
                      <a16:colId xmlns:a16="http://schemas.microsoft.com/office/drawing/2014/main" val="20003"/>
                    </a:ext>
                  </a:extLst>
                </a:gridCol>
                <a:gridCol w="991548">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Radio + Digital </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Frecuencia Media</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Acumulado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GRPs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Impresiones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dirty="0">
                          <a:solidFill>
                            <a:srgbClr val="000000"/>
                          </a:solidFill>
                        </a:rPr>
                        <a:t>Awareness</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5.6</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889K | 84.0%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3,860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73.9M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a:solidFill>
                            <a:srgbClr val="000000"/>
                          </a:solidFill>
                        </a:rPr>
                        <a:t>Maximizando </a:t>
                      </a:r>
                      <a:r>
                        <a:rPr lang="en-US" sz="1200" err="1">
                          <a:solidFill>
                            <a:srgbClr val="000000"/>
                          </a:solidFill>
                        </a:rPr>
                        <a:t>el</a:t>
                      </a:r>
                      <a:r>
                        <a:rPr lang="en-US" sz="1200">
                          <a:solidFill>
                            <a:srgbClr val="000000"/>
                          </a:solidFill>
                        </a:rPr>
                        <a:t> </a:t>
                      </a:r>
                      <a:r>
                        <a:rPr lang="en-US" sz="1200" err="1">
                          <a:solidFill>
                            <a:srgbClr val="000000"/>
                          </a:solidFill>
                        </a:rPr>
                        <a:t>alcance</a:t>
                      </a:r>
                      <a:r>
                        <a:rPr lang="en-US" sz="1200">
                          <a:solidFill>
                            <a:srgbClr val="000000"/>
                          </a:solidFill>
                        </a:rPr>
                        <a:t> </a:t>
                      </a:r>
                      <a:r>
                        <a:rPr lang="en-US" sz="1200" err="1">
                          <a:solidFill>
                            <a:srgbClr val="000000"/>
                          </a:solidFill>
                        </a:rPr>
                        <a:t>semanal</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4,1</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7.9%</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921K | 87.0%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3,150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75.5M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2" name="Freeform 220">
            <a:extLst>
              <a:ext uri="{FF2B5EF4-FFF2-40B4-BE49-F238E27FC236}">
                <a16:creationId xmlns:a16="http://schemas.microsoft.com/office/drawing/2014/main" id="{96418BB0-95E9-CD72-4329-3593DCC72205}"/>
              </a:ext>
            </a:extLst>
          </p:cNvPr>
          <p:cNvSpPr/>
          <p:nvPr/>
        </p:nvSpPr>
        <p:spPr>
          <a:xfrm>
            <a:off x="10812286" y="511561"/>
            <a:ext cx="540000" cy="540000"/>
          </a:xfrm>
          <a:custGeom>
            <a:avLst/>
            <a:gdLst>
              <a:gd name="connsiteX0" fmla="*/ 269999 w 540000"/>
              <a:gd name="connsiteY0" fmla="*/ 227337 h 540000"/>
              <a:gd name="connsiteX1" fmla="*/ 312661 w 540000"/>
              <a:gd name="connsiteY1" fmla="*/ 269999 h 540000"/>
              <a:gd name="connsiteX2" fmla="*/ 269999 w 540000"/>
              <a:gd name="connsiteY2" fmla="*/ 312661 h 540000"/>
              <a:gd name="connsiteX3" fmla="*/ 227337 w 540000"/>
              <a:gd name="connsiteY3" fmla="*/ 269999 h 540000"/>
              <a:gd name="connsiteX4" fmla="*/ 269999 w 540000"/>
              <a:gd name="connsiteY4" fmla="*/ 227337 h 540000"/>
              <a:gd name="connsiteX5" fmla="*/ 269926 w 540000"/>
              <a:gd name="connsiteY5" fmla="*/ 200148 h 540000"/>
              <a:gd name="connsiteX6" fmla="*/ 200116 w 540000"/>
              <a:gd name="connsiteY6" fmla="*/ 270031 h 540000"/>
              <a:gd name="connsiteX7" fmla="*/ 270000 w 540000"/>
              <a:gd name="connsiteY7" fmla="*/ 339841 h 540000"/>
              <a:gd name="connsiteX8" fmla="*/ 270000 w 540000"/>
              <a:gd name="connsiteY8" fmla="*/ 339831 h 540000"/>
              <a:gd name="connsiteX9" fmla="*/ 339810 w 540000"/>
              <a:gd name="connsiteY9" fmla="*/ 269989 h 540000"/>
              <a:gd name="connsiteX10" fmla="*/ 339810 w 540000"/>
              <a:gd name="connsiteY10" fmla="*/ 269958 h 540000"/>
              <a:gd name="connsiteX11" fmla="*/ 269926 w 540000"/>
              <a:gd name="connsiteY11" fmla="*/ 200148 h 540000"/>
              <a:gd name="connsiteX12" fmla="*/ 340168 w 540000"/>
              <a:gd name="connsiteY12" fmla="*/ 182883 h 540000"/>
              <a:gd name="connsiteX13" fmla="*/ 322935 w 540000"/>
              <a:gd name="connsiteY13" fmla="*/ 200179 h 540000"/>
              <a:gd name="connsiteX14" fmla="*/ 340232 w 540000"/>
              <a:gd name="connsiteY14" fmla="*/ 217413 h 540000"/>
              <a:gd name="connsiteX15" fmla="*/ 340232 w 540000"/>
              <a:gd name="connsiteY15" fmla="*/ 217424 h 540000"/>
              <a:gd name="connsiteX16" fmla="*/ 357465 w 540000"/>
              <a:gd name="connsiteY16" fmla="*/ 200190 h 540000"/>
              <a:gd name="connsiteX17" fmla="*/ 357465 w 540000"/>
              <a:gd name="connsiteY17" fmla="*/ 200116 h 540000"/>
              <a:gd name="connsiteX18" fmla="*/ 340168 w 540000"/>
              <a:gd name="connsiteY18" fmla="*/ 182883 h 540000"/>
              <a:gd name="connsiteX19" fmla="*/ 215430 w 540000"/>
              <a:gd name="connsiteY19" fmla="*/ 162179 h 540000"/>
              <a:gd name="connsiteX20" fmla="*/ 324569 w 540000"/>
              <a:gd name="connsiteY20" fmla="*/ 162179 h 540000"/>
              <a:gd name="connsiteX21" fmla="*/ 377863 w 540000"/>
              <a:gd name="connsiteY21" fmla="*/ 215430 h 540000"/>
              <a:gd name="connsiteX22" fmla="*/ 377863 w 540000"/>
              <a:gd name="connsiteY22" fmla="*/ 324569 h 540000"/>
              <a:gd name="connsiteX23" fmla="*/ 324569 w 540000"/>
              <a:gd name="connsiteY23" fmla="*/ 377863 h 540000"/>
              <a:gd name="connsiteX24" fmla="*/ 215430 w 540000"/>
              <a:gd name="connsiteY24" fmla="*/ 377863 h 540000"/>
              <a:gd name="connsiteX25" fmla="*/ 162137 w 540000"/>
              <a:gd name="connsiteY25" fmla="*/ 324569 h 540000"/>
              <a:gd name="connsiteX26" fmla="*/ 162137 w 540000"/>
              <a:gd name="connsiteY26" fmla="*/ 215472 h 540000"/>
              <a:gd name="connsiteX27" fmla="*/ 215430 w 540000"/>
              <a:gd name="connsiteY27" fmla="*/ 162179 h 540000"/>
              <a:gd name="connsiteX28" fmla="*/ 215430 w 540000"/>
              <a:gd name="connsiteY28" fmla="*/ 135000 h 540000"/>
              <a:gd name="connsiteX29" fmla="*/ 135000 w 540000"/>
              <a:gd name="connsiteY29" fmla="*/ 215430 h 540000"/>
              <a:gd name="connsiteX30" fmla="*/ 135000 w 540000"/>
              <a:gd name="connsiteY30" fmla="*/ 324570 h 540000"/>
              <a:gd name="connsiteX31" fmla="*/ 215430 w 540000"/>
              <a:gd name="connsiteY31" fmla="*/ 405000 h 540000"/>
              <a:gd name="connsiteX32" fmla="*/ 324570 w 540000"/>
              <a:gd name="connsiteY32" fmla="*/ 405000 h 540000"/>
              <a:gd name="connsiteX33" fmla="*/ 405000 w 540000"/>
              <a:gd name="connsiteY33" fmla="*/ 324570 h 540000"/>
              <a:gd name="connsiteX34" fmla="*/ 405000 w 540000"/>
              <a:gd name="connsiteY34" fmla="*/ 215430 h 540000"/>
              <a:gd name="connsiteX35" fmla="*/ 324570 w 540000"/>
              <a:gd name="connsiteY35" fmla="*/ 135000 h 540000"/>
              <a:gd name="connsiteX36" fmla="*/ 270000 w 540000"/>
              <a:gd name="connsiteY36" fmla="*/ 0 h 540000"/>
              <a:gd name="connsiteX37" fmla="*/ 540000 w 540000"/>
              <a:gd name="connsiteY37" fmla="*/ 270000 h 540000"/>
              <a:gd name="connsiteX38" fmla="*/ 270000 w 540000"/>
              <a:gd name="connsiteY38" fmla="*/ 540000 h 540000"/>
              <a:gd name="connsiteX39" fmla="*/ 0 w 540000"/>
              <a:gd name="connsiteY39" fmla="*/ 270000 h 540000"/>
              <a:gd name="connsiteX40" fmla="*/ 270000 w 540000"/>
              <a:gd name="connsiteY40"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40000" h="540000">
                <a:moveTo>
                  <a:pt x="269999" y="227337"/>
                </a:moveTo>
                <a:cubicBezTo>
                  <a:pt x="293561" y="227337"/>
                  <a:pt x="312661" y="246437"/>
                  <a:pt x="312661" y="269999"/>
                </a:cubicBezTo>
                <a:cubicBezTo>
                  <a:pt x="312661" y="293561"/>
                  <a:pt x="293561" y="312661"/>
                  <a:pt x="269999" y="312661"/>
                </a:cubicBezTo>
                <a:cubicBezTo>
                  <a:pt x="246437" y="312661"/>
                  <a:pt x="227337" y="293561"/>
                  <a:pt x="227337" y="269999"/>
                </a:cubicBezTo>
                <a:cubicBezTo>
                  <a:pt x="227337" y="246437"/>
                  <a:pt x="246437" y="227337"/>
                  <a:pt x="269999" y="227337"/>
                </a:cubicBezTo>
                <a:close/>
                <a:moveTo>
                  <a:pt x="269926" y="200148"/>
                </a:moveTo>
                <a:cubicBezTo>
                  <a:pt x="231356" y="200169"/>
                  <a:pt x="200095" y="231461"/>
                  <a:pt x="200116" y="270031"/>
                </a:cubicBezTo>
                <a:cubicBezTo>
                  <a:pt x="200137" y="308601"/>
                  <a:pt x="231430" y="339862"/>
                  <a:pt x="270000" y="339841"/>
                </a:cubicBezTo>
                <a:lnTo>
                  <a:pt x="270000" y="339831"/>
                </a:lnTo>
                <a:cubicBezTo>
                  <a:pt x="308549" y="339778"/>
                  <a:pt x="339767" y="308538"/>
                  <a:pt x="339810" y="269989"/>
                </a:cubicBezTo>
                <a:lnTo>
                  <a:pt x="339810" y="269958"/>
                </a:lnTo>
                <a:cubicBezTo>
                  <a:pt x="339789" y="231388"/>
                  <a:pt x="308496" y="200127"/>
                  <a:pt x="269926" y="200148"/>
                </a:cubicBezTo>
                <a:close/>
                <a:moveTo>
                  <a:pt x="340168" y="182883"/>
                </a:moveTo>
                <a:cubicBezTo>
                  <a:pt x="330634" y="182893"/>
                  <a:pt x="322924" y="190645"/>
                  <a:pt x="322935" y="200179"/>
                </a:cubicBezTo>
                <a:cubicBezTo>
                  <a:pt x="322945" y="209714"/>
                  <a:pt x="330697" y="217434"/>
                  <a:pt x="340232" y="217413"/>
                </a:cubicBezTo>
                <a:lnTo>
                  <a:pt x="340232" y="217424"/>
                </a:lnTo>
                <a:cubicBezTo>
                  <a:pt x="349745" y="217402"/>
                  <a:pt x="357444" y="209693"/>
                  <a:pt x="357465" y="200190"/>
                </a:cubicBezTo>
                <a:cubicBezTo>
                  <a:pt x="357465" y="200158"/>
                  <a:pt x="357465" y="200137"/>
                  <a:pt x="357465" y="200116"/>
                </a:cubicBezTo>
                <a:cubicBezTo>
                  <a:pt x="357455" y="190582"/>
                  <a:pt x="349703" y="182861"/>
                  <a:pt x="340168" y="182883"/>
                </a:cubicBezTo>
                <a:close/>
                <a:moveTo>
                  <a:pt x="215430" y="162179"/>
                </a:moveTo>
                <a:lnTo>
                  <a:pt x="324569" y="162179"/>
                </a:lnTo>
                <a:cubicBezTo>
                  <a:pt x="353995" y="162179"/>
                  <a:pt x="377842" y="186015"/>
                  <a:pt x="377863" y="215430"/>
                </a:cubicBezTo>
                <a:lnTo>
                  <a:pt x="377863" y="324569"/>
                </a:lnTo>
                <a:cubicBezTo>
                  <a:pt x="377863" y="354006"/>
                  <a:pt x="353995" y="377863"/>
                  <a:pt x="324569" y="377863"/>
                </a:cubicBezTo>
                <a:lnTo>
                  <a:pt x="215430" y="377863"/>
                </a:lnTo>
                <a:cubicBezTo>
                  <a:pt x="185994" y="377863"/>
                  <a:pt x="162137" y="353995"/>
                  <a:pt x="162137" y="324569"/>
                </a:cubicBezTo>
                <a:lnTo>
                  <a:pt x="162137" y="215472"/>
                </a:lnTo>
                <a:cubicBezTo>
                  <a:pt x="162137" y="186036"/>
                  <a:pt x="186005" y="162179"/>
                  <a:pt x="215430" y="162179"/>
                </a:cubicBezTo>
                <a:close/>
                <a:moveTo>
                  <a:pt x="215430" y="135000"/>
                </a:moveTo>
                <a:cubicBezTo>
                  <a:pt x="171039" y="135053"/>
                  <a:pt x="135063" y="171039"/>
                  <a:pt x="135000" y="215430"/>
                </a:cubicBezTo>
                <a:lnTo>
                  <a:pt x="135000" y="324570"/>
                </a:lnTo>
                <a:cubicBezTo>
                  <a:pt x="135053" y="368961"/>
                  <a:pt x="171039" y="404937"/>
                  <a:pt x="215430" y="405000"/>
                </a:cubicBezTo>
                <a:lnTo>
                  <a:pt x="324570" y="405000"/>
                </a:lnTo>
                <a:cubicBezTo>
                  <a:pt x="368972" y="404958"/>
                  <a:pt x="404958" y="368972"/>
                  <a:pt x="405000" y="324570"/>
                </a:cubicBezTo>
                <a:lnTo>
                  <a:pt x="405000" y="215430"/>
                </a:lnTo>
                <a:cubicBezTo>
                  <a:pt x="404947" y="171039"/>
                  <a:pt x="368961" y="135063"/>
                  <a:pt x="324570" y="135000"/>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23" name="Graphic 35">
            <a:extLst>
              <a:ext uri="{FF2B5EF4-FFF2-40B4-BE49-F238E27FC236}">
                <a16:creationId xmlns:a16="http://schemas.microsoft.com/office/drawing/2014/main" id="{D471FDF4-5BDF-0E81-E6E3-D2F98A9BD58C}"/>
              </a:ext>
            </a:extLst>
          </p:cNvPr>
          <p:cNvSpPr/>
          <p:nvPr/>
        </p:nvSpPr>
        <p:spPr>
          <a:xfrm>
            <a:off x="10239915" y="511561"/>
            <a:ext cx="540000" cy="540000"/>
          </a:xfrm>
          <a:custGeom>
            <a:avLst/>
            <a:gdLst>
              <a:gd name="connsiteX0" fmla="*/ 270000 w 540000"/>
              <a:gd name="connsiteY0" fmla="*/ 0 h 540000"/>
              <a:gd name="connsiteX1" fmla="*/ 0 w 540000"/>
              <a:gd name="connsiteY1" fmla="*/ 270000 h 540000"/>
              <a:gd name="connsiteX2" fmla="*/ 270000 w 540000"/>
              <a:gd name="connsiteY2" fmla="*/ 540000 h 540000"/>
              <a:gd name="connsiteX3" fmla="*/ 540000 w 540000"/>
              <a:gd name="connsiteY3" fmla="*/ 270000 h 540000"/>
              <a:gd name="connsiteX4" fmla="*/ 270000 w 540000"/>
              <a:gd name="connsiteY4" fmla="*/ 0 h 540000"/>
              <a:gd name="connsiteX5" fmla="*/ 338428 w 540000"/>
              <a:gd name="connsiteY5" fmla="*/ 244424 h 540000"/>
              <a:gd name="connsiteX6" fmla="*/ 333956 w 540000"/>
              <a:gd name="connsiteY6" fmla="*/ 282045 h 540000"/>
              <a:gd name="connsiteX7" fmla="*/ 326848 w 540000"/>
              <a:gd name="connsiteY7" fmla="*/ 288373 h 540000"/>
              <a:gd name="connsiteX8" fmla="*/ 287772 w 540000"/>
              <a:gd name="connsiteY8" fmla="*/ 288373 h 540000"/>
              <a:gd name="connsiteX9" fmla="*/ 287772 w 540000"/>
              <a:gd name="connsiteY9" fmla="*/ 399927 h 540000"/>
              <a:gd name="connsiteX10" fmla="*/ 282793 w 540000"/>
              <a:gd name="connsiteY10" fmla="*/ 405011 h 540000"/>
              <a:gd name="connsiteX11" fmla="*/ 243000 w 540000"/>
              <a:gd name="connsiteY11" fmla="*/ 405011 h 540000"/>
              <a:gd name="connsiteX12" fmla="*/ 238022 w 540000"/>
              <a:gd name="connsiteY12" fmla="*/ 399895 h 540000"/>
              <a:gd name="connsiteX13" fmla="*/ 238022 w 540000"/>
              <a:gd name="connsiteY13" fmla="*/ 399895 h 540000"/>
              <a:gd name="connsiteX14" fmla="*/ 238233 w 540000"/>
              <a:gd name="connsiteY14" fmla="*/ 288383 h 540000"/>
              <a:gd name="connsiteX15" fmla="*/ 208638 w 540000"/>
              <a:gd name="connsiteY15" fmla="*/ 288383 h 540000"/>
              <a:gd name="connsiteX16" fmla="*/ 201530 w 540000"/>
              <a:gd name="connsiteY16" fmla="*/ 281275 h 540000"/>
              <a:gd name="connsiteX17" fmla="*/ 201530 w 540000"/>
              <a:gd name="connsiteY17" fmla="*/ 243686 h 540000"/>
              <a:gd name="connsiteX18" fmla="*/ 208638 w 540000"/>
              <a:gd name="connsiteY18" fmla="*/ 236577 h 540000"/>
              <a:gd name="connsiteX19" fmla="*/ 238022 w 540000"/>
              <a:gd name="connsiteY19" fmla="*/ 236577 h 540000"/>
              <a:gd name="connsiteX20" fmla="*/ 238022 w 540000"/>
              <a:gd name="connsiteY20" fmla="*/ 200127 h 540000"/>
              <a:gd name="connsiteX21" fmla="*/ 299837 w 540000"/>
              <a:gd name="connsiteY21" fmla="*/ 135011 h 540000"/>
              <a:gd name="connsiteX22" fmla="*/ 329927 w 540000"/>
              <a:gd name="connsiteY22" fmla="*/ 135011 h 540000"/>
              <a:gd name="connsiteX23" fmla="*/ 337036 w 540000"/>
              <a:gd name="connsiteY23" fmla="*/ 142119 h 540000"/>
              <a:gd name="connsiteX24" fmla="*/ 337036 w 540000"/>
              <a:gd name="connsiteY24" fmla="*/ 173770 h 540000"/>
              <a:gd name="connsiteX25" fmla="*/ 329927 w 540000"/>
              <a:gd name="connsiteY25" fmla="*/ 180879 h 540000"/>
              <a:gd name="connsiteX26" fmla="*/ 311491 w 540000"/>
              <a:gd name="connsiteY26" fmla="*/ 180879 h 540000"/>
              <a:gd name="connsiteX27" fmla="*/ 287761 w 540000"/>
              <a:gd name="connsiteY27" fmla="*/ 205042 h 540000"/>
              <a:gd name="connsiteX28" fmla="*/ 287761 w 540000"/>
              <a:gd name="connsiteY28" fmla="*/ 236482 h 540000"/>
              <a:gd name="connsiteX29" fmla="*/ 331530 w 540000"/>
              <a:gd name="connsiteY29" fmla="*/ 236482 h 540000"/>
              <a:gd name="connsiteX30" fmla="*/ 338470 w 540000"/>
              <a:gd name="connsiteY30" fmla="*/ 243749 h 540000"/>
              <a:gd name="connsiteX31" fmla="*/ 338418 w 540000"/>
              <a:gd name="connsiteY31" fmla="*/ 244445 h 540000"/>
              <a:gd name="connsiteX32" fmla="*/ 338418 w 540000"/>
              <a:gd name="connsiteY32" fmla="*/ 244445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0000" h="540000">
                <a:moveTo>
                  <a:pt x="270000" y="0"/>
                </a:moveTo>
                <a:cubicBezTo>
                  <a:pt x="120888" y="0"/>
                  <a:pt x="0" y="120888"/>
                  <a:pt x="0" y="270000"/>
                </a:cubicBezTo>
                <a:cubicBezTo>
                  <a:pt x="0" y="419112"/>
                  <a:pt x="120888" y="540000"/>
                  <a:pt x="270000" y="540000"/>
                </a:cubicBezTo>
                <a:cubicBezTo>
                  <a:pt x="419112" y="540000"/>
                  <a:pt x="540000" y="419112"/>
                  <a:pt x="540000" y="270000"/>
                </a:cubicBezTo>
                <a:cubicBezTo>
                  <a:pt x="540000" y="120888"/>
                  <a:pt x="419112" y="0"/>
                  <a:pt x="270000" y="0"/>
                </a:cubicBezTo>
                <a:close/>
                <a:moveTo>
                  <a:pt x="338428" y="244424"/>
                </a:moveTo>
                <a:lnTo>
                  <a:pt x="333956" y="282045"/>
                </a:lnTo>
                <a:cubicBezTo>
                  <a:pt x="333555" y="285662"/>
                  <a:pt x="330486" y="288394"/>
                  <a:pt x="326848" y="288373"/>
                </a:cubicBezTo>
                <a:lnTo>
                  <a:pt x="287772" y="288373"/>
                </a:lnTo>
                <a:lnTo>
                  <a:pt x="287772" y="399927"/>
                </a:lnTo>
                <a:cubicBezTo>
                  <a:pt x="287793" y="402701"/>
                  <a:pt x="285567" y="404968"/>
                  <a:pt x="282793" y="405011"/>
                </a:cubicBezTo>
                <a:lnTo>
                  <a:pt x="243000" y="405011"/>
                </a:lnTo>
                <a:cubicBezTo>
                  <a:pt x="240216" y="404968"/>
                  <a:pt x="237990" y="402680"/>
                  <a:pt x="238022" y="399895"/>
                </a:cubicBezTo>
                <a:cubicBezTo>
                  <a:pt x="238022" y="399895"/>
                  <a:pt x="238022" y="399895"/>
                  <a:pt x="238022" y="399895"/>
                </a:cubicBezTo>
                <a:lnTo>
                  <a:pt x="238233" y="288383"/>
                </a:lnTo>
                <a:lnTo>
                  <a:pt x="208638" y="288383"/>
                </a:lnTo>
                <a:cubicBezTo>
                  <a:pt x="204715" y="288383"/>
                  <a:pt x="201530" y="285198"/>
                  <a:pt x="201530" y="281275"/>
                </a:cubicBezTo>
                <a:lnTo>
                  <a:pt x="201530" y="243686"/>
                </a:lnTo>
                <a:cubicBezTo>
                  <a:pt x="201530" y="239762"/>
                  <a:pt x="204715" y="236577"/>
                  <a:pt x="208638" y="236577"/>
                </a:cubicBezTo>
                <a:lnTo>
                  <a:pt x="238022" y="236577"/>
                </a:lnTo>
                <a:lnTo>
                  <a:pt x="238022" y="200127"/>
                </a:lnTo>
                <a:cubicBezTo>
                  <a:pt x="238022" y="157961"/>
                  <a:pt x="263134" y="135011"/>
                  <a:pt x="299837" y="135011"/>
                </a:cubicBezTo>
                <a:lnTo>
                  <a:pt x="329927" y="135011"/>
                </a:lnTo>
                <a:cubicBezTo>
                  <a:pt x="333851" y="135011"/>
                  <a:pt x="337036" y="138196"/>
                  <a:pt x="337036" y="142119"/>
                </a:cubicBezTo>
                <a:lnTo>
                  <a:pt x="337036" y="173770"/>
                </a:lnTo>
                <a:cubicBezTo>
                  <a:pt x="337036" y="177694"/>
                  <a:pt x="333851" y="180879"/>
                  <a:pt x="329927" y="180879"/>
                </a:cubicBezTo>
                <a:lnTo>
                  <a:pt x="311491" y="180879"/>
                </a:lnTo>
                <a:cubicBezTo>
                  <a:pt x="291526" y="181195"/>
                  <a:pt x="287761" y="190751"/>
                  <a:pt x="287761" y="205042"/>
                </a:cubicBezTo>
                <a:lnTo>
                  <a:pt x="287761" y="236482"/>
                </a:lnTo>
                <a:lnTo>
                  <a:pt x="331530" y="236482"/>
                </a:lnTo>
                <a:cubicBezTo>
                  <a:pt x="335454" y="236566"/>
                  <a:pt x="338565" y="239825"/>
                  <a:pt x="338470" y="243749"/>
                </a:cubicBezTo>
                <a:cubicBezTo>
                  <a:pt x="338470" y="243981"/>
                  <a:pt x="338449" y="244213"/>
                  <a:pt x="338418" y="244445"/>
                </a:cubicBezTo>
                <a:lnTo>
                  <a:pt x="338418" y="244445"/>
                </a:ln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grpSp>
        <p:nvGrpSpPr>
          <p:cNvPr id="24" name="Group 4">
            <a:extLst>
              <a:ext uri="{FF2B5EF4-FFF2-40B4-BE49-F238E27FC236}">
                <a16:creationId xmlns:a16="http://schemas.microsoft.com/office/drawing/2014/main" id="{9A1856FC-3B4F-829E-9302-48064B72E63A}"/>
              </a:ext>
            </a:extLst>
          </p:cNvPr>
          <p:cNvGrpSpPr/>
          <p:nvPr/>
        </p:nvGrpSpPr>
        <p:grpSpPr>
          <a:xfrm>
            <a:off x="9579279" y="511560"/>
            <a:ext cx="622822" cy="590243"/>
            <a:chOff x="357188" y="1352550"/>
            <a:chExt cx="712224" cy="712224"/>
          </a:xfrm>
        </p:grpSpPr>
        <p:sp>
          <p:nvSpPr>
            <p:cNvPr id="26" name="Oval 477">
              <a:extLst>
                <a:ext uri="{FF2B5EF4-FFF2-40B4-BE49-F238E27FC236}">
                  <a16:creationId xmlns:a16="http://schemas.microsoft.com/office/drawing/2014/main" id="{9AB65DE7-2A70-39ED-8927-9329E95E7685}"/>
                </a:ext>
              </a:extLst>
            </p:cNvPr>
            <p:cNvSpPr/>
            <p:nvPr/>
          </p:nvSpPr>
          <p:spPr>
            <a:xfrm>
              <a:off x="357188" y="1352550"/>
              <a:ext cx="712224" cy="712224"/>
            </a:xfrm>
            <a:prstGeom prst="ellipse">
              <a:avLst/>
            </a:prstGeom>
            <a:gradFill>
              <a:gsLst>
                <a:gs pos="0">
                  <a:schemeClr val="accent3"/>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aphic 534">
              <a:extLst>
                <a:ext uri="{FF2B5EF4-FFF2-40B4-BE49-F238E27FC236}">
                  <a16:creationId xmlns:a16="http://schemas.microsoft.com/office/drawing/2014/main" id="{AB360F22-B9F7-30E1-B77B-285DC4436F0A}"/>
                </a:ext>
              </a:extLst>
            </p:cNvPr>
            <p:cNvGrpSpPr/>
            <p:nvPr/>
          </p:nvGrpSpPr>
          <p:grpSpPr>
            <a:xfrm>
              <a:off x="569331" y="1589186"/>
              <a:ext cx="287938" cy="238952"/>
              <a:chOff x="2858504" y="228962"/>
              <a:chExt cx="440363" cy="365446"/>
            </a:xfrm>
            <a:noFill/>
          </p:grpSpPr>
          <p:sp>
            <p:nvSpPr>
              <p:cNvPr id="28" name="Freeform 387">
                <a:extLst>
                  <a:ext uri="{FF2B5EF4-FFF2-40B4-BE49-F238E27FC236}">
                    <a16:creationId xmlns:a16="http://schemas.microsoft.com/office/drawing/2014/main" id="{6BA0B5D9-58B6-EFFA-C7FA-B8B32D929FFD}"/>
                  </a:ext>
                </a:extLst>
              </p:cNvPr>
              <p:cNvSpPr/>
              <p:nvPr/>
            </p:nvSpPr>
            <p:spPr>
              <a:xfrm flipV="1">
                <a:off x="2858504" y="287433"/>
                <a:ext cx="440363" cy="87707"/>
              </a:xfrm>
              <a:custGeom>
                <a:avLst/>
                <a:gdLst>
                  <a:gd name="connsiteX0" fmla="*/ 440945 w 440363"/>
                  <a:gd name="connsiteY0" fmla="*/ 46821 h 87707"/>
                  <a:gd name="connsiteX1" fmla="*/ 440945 w 440363"/>
                  <a:gd name="connsiteY1" fmla="*/ 227 h 87707"/>
                  <a:gd name="connsiteX2" fmla="*/ 582 w 440363"/>
                  <a:gd name="connsiteY2" fmla="*/ 227 h 87707"/>
                  <a:gd name="connsiteX3" fmla="*/ 582 w 440363"/>
                  <a:gd name="connsiteY3" fmla="*/ 46821 h 87707"/>
                  <a:gd name="connsiteX4" fmla="*/ 41695 w 440363"/>
                  <a:gd name="connsiteY4" fmla="*/ 87934 h 87707"/>
                  <a:gd name="connsiteX5" fmla="*/ 399833 w 440363"/>
                  <a:gd name="connsiteY5" fmla="*/ 87934 h 87707"/>
                  <a:gd name="connsiteX6" fmla="*/ 440945 w 440363"/>
                  <a:gd name="connsiteY6" fmla="*/ 46821 h 8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363" h="87707">
                    <a:moveTo>
                      <a:pt x="440945" y="46821"/>
                    </a:moveTo>
                    <a:lnTo>
                      <a:pt x="440945" y="227"/>
                    </a:lnTo>
                    <a:lnTo>
                      <a:pt x="582" y="227"/>
                    </a:lnTo>
                    <a:lnTo>
                      <a:pt x="582" y="46821"/>
                    </a:lnTo>
                    <a:cubicBezTo>
                      <a:pt x="582" y="69528"/>
                      <a:pt x="18989" y="87934"/>
                      <a:pt x="41695" y="87934"/>
                    </a:cubicBezTo>
                    <a:lnTo>
                      <a:pt x="399833" y="87934"/>
                    </a:lnTo>
                    <a:cubicBezTo>
                      <a:pt x="422539" y="87934"/>
                      <a:pt x="440945" y="69528"/>
                      <a:pt x="440945" y="46821"/>
                    </a:cubicBezTo>
                    <a:close/>
                  </a:path>
                </a:pathLst>
              </a:custGeom>
              <a:noFill/>
              <a:ln w="19050" cap="rnd">
                <a:solidFill>
                  <a:schemeClr val="bg1"/>
                </a:solidFill>
                <a:prstDash val="solid"/>
                <a:round/>
              </a:ln>
            </p:spPr>
            <p:txBody>
              <a:bodyPr rtlCol="0" anchor="ctr"/>
              <a:lstStyle/>
              <a:p>
                <a:endParaRPr lang="en-GB"/>
              </a:p>
            </p:txBody>
          </p:sp>
          <p:sp>
            <p:nvSpPr>
              <p:cNvPr id="29" name="Freeform 388">
                <a:extLst>
                  <a:ext uri="{FF2B5EF4-FFF2-40B4-BE49-F238E27FC236}">
                    <a16:creationId xmlns:a16="http://schemas.microsoft.com/office/drawing/2014/main" id="{DEBDA2CE-D7B5-B0B7-A00D-DF2A388B8092}"/>
                  </a:ext>
                </a:extLst>
              </p:cNvPr>
              <p:cNvSpPr/>
              <p:nvPr/>
            </p:nvSpPr>
            <p:spPr>
              <a:xfrm flipV="1">
                <a:off x="2917889" y="433612"/>
                <a:ext cx="102325" cy="102325"/>
              </a:xfrm>
              <a:custGeom>
                <a:avLst/>
                <a:gdLst>
                  <a:gd name="connsiteX0" fmla="*/ 102562 w 102325"/>
                  <a:gd name="connsiteY0" fmla="*/ 51611 h 102325"/>
                  <a:gd name="connsiteX1" fmla="*/ 51400 w 102325"/>
                  <a:gd name="connsiteY1" fmla="*/ 448 h 102325"/>
                  <a:gd name="connsiteX2" fmla="*/ 237 w 102325"/>
                  <a:gd name="connsiteY2" fmla="*/ 51611 h 102325"/>
                  <a:gd name="connsiteX3" fmla="*/ 51400 w 102325"/>
                  <a:gd name="connsiteY3" fmla="*/ 102773 h 102325"/>
                  <a:gd name="connsiteX4" fmla="*/ 102562 w 102325"/>
                  <a:gd name="connsiteY4" fmla="*/ 51611 h 10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25" h="102325">
                    <a:moveTo>
                      <a:pt x="102562" y="51611"/>
                    </a:moveTo>
                    <a:cubicBezTo>
                      <a:pt x="102562" y="23354"/>
                      <a:pt x="79656" y="448"/>
                      <a:pt x="51400" y="448"/>
                    </a:cubicBezTo>
                    <a:cubicBezTo>
                      <a:pt x="23144" y="448"/>
                      <a:pt x="237" y="23354"/>
                      <a:pt x="237" y="51611"/>
                    </a:cubicBezTo>
                    <a:cubicBezTo>
                      <a:pt x="237" y="79867"/>
                      <a:pt x="23144" y="102773"/>
                      <a:pt x="51400" y="102773"/>
                    </a:cubicBezTo>
                    <a:cubicBezTo>
                      <a:pt x="79656" y="102773"/>
                      <a:pt x="102562" y="79867"/>
                      <a:pt x="102562" y="51611"/>
                    </a:cubicBezTo>
                    <a:close/>
                  </a:path>
                </a:pathLst>
              </a:custGeom>
              <a:noFill/>
              <a:ln w="19050" cap="rnd">
                <a:solidFill>
                  <a:schemeClr val="bg1"/>
                </a:solidFill>
                <a:prstDash val="solid"/>
                <a:round/>
              </a:ln>
            </p:spPr>
            <p:txBody>
              <a:bodyPr rtlCol="0" anchor="ctr"/>
              <a:lstStyle/>
              <a:p>
                <a:endParaRPr lang="en-GB"/>
              </a:p>
            </p:txBody>
          </p:sp>
          <p:sp>
            <p:nvSpPr>
              <p:cNvPr id="30" name="Freeform 389">
                <a:extLst>
                  <a:ext uri="{FF2B5EF4-FFF2-40B4-BE49-F238E27FC236}">
                    <a16:creationId xmlns:a16="http://schemas.microsoft.com/office/drawing/2014/main" id="{ED39C092-DACB-B7ED-0BD4-B6747AB55ACB}"/>
                  </a:ext>
                </a:extLst>
              </p:cNvPr>
              <p:cNvSpPr/>
              <p:nvPr/>
            </p:nvSpPr>
            <p:spPr>
              <a:xfrm flipV="1">
                <a:off x="3093303" y="448230"/>
                <a:ext cx="146178" cy="685"/>
              </a:xfrm>
              <a:custGeom>
                <a:avLst/>
                <a:gdLst>
                  <a:gd name="connsiteX0" fmla="*/ 146728 w 146178"/>
                  <a:gd name="connsiteY0" fmla="*/ 395 h 685"/>
                  <a:gd name="connsiteX1" fmla="*/ 549 w 146178"/>
                  <a:gd name="connsiteY1" fmla="*/ 395 h 685"/>
                </a:gdLst>
                <a:ahLst/>
                <a:cxnLst>
                  <a:cxn ang="0">
                    <a:pos x="connsiteX0" y="connsiteY0"/>
                  </a:cxn>
                  <a:cxn ang="0">
                    <a:pos x="connsiteX1" y="connsiteY1"/>
                  </a:cxn>
                </a:cxnLst>
                <a:rect l="l" t="t" r="r" b="b"/>
                <a:pathLst>
                  <a:path w="146178" h="685">
                    <a:moveTo>
                      <a:pt x="146728" y="395"/>
                    </a:moveTo>
                    <a:lnTo>
                      <a:pt x="549" y="395"/>
                    </a:lnTo>
                  </a:path>
                </a:pathLst>
              </a:custGeom>
              <a:noFill/>
              <a:ln w="19050" cap="rnd">
                <a:solidFill>
                  <a:schemeClr val="bg1"/>
                </a:solidFill>
                <a:prstDash val="solid"/>
                <a:round/>
              </a:ln>
            </p:spPr>
            <p:txBody>
              <a:bodyPr rtlCol="0" anchor="ctr"/>
              <a:lstStyle/>
              <a:p>
                <a:endParaRPr lang="en-GB"/>
              </a:p>
            </p:txBody>
          </p:sp>
          <p:sp>
            <p:nvSpPr>
              <p:cNvPr id="31" name="Freeform 390">
                <a:extLst>
                  <a:ext uri="{FF2B5EF4-FFF2-40B4-BE49-F238E27FC236}">
                    <a16:creationId xmlns:a16="http://schemas.microsoft.com/office/drawing/2014/main" id="{A388F005-34A6-9553-0E9F-8F1B48B03A5E}"/>
                  </a:ext>
                </a:extLst>
              </p:cNvPr>
              <p:cNvSpPr/>
              <p:nvPr/>
            </p:nvSpPr>
            <p:spPr>
              <a:xfrm flipV="1">
                <a:off x="3093303" y="521319"/>
                <a:ext cx="146178" cy="685"/>
              </a:xfrm>
              <a:custGeom>
                <a:avLst/>
                <a:gdLst>
                  <a:gd name="connsiteX0" fmla="*/ 146728 w 146178"/>
                  <a:gd name="connsiteY0" fmla="*/ 501 h 685"/>
                  <a:gd name="connsiteX1" fmla="*/ 549 w 146178"/>
                  <a:gd name="connsiteY1" fmla="*/ 501 h 685"/>
                </a:gdLst>
                <a:ahLst/>
                <a:cxnLst>
                  <a:cxn ang="0">
                    <a:pos x="connsiteX0" y="connsiteY0"/>
                  </a:cxn>
                  <a:cxn ang="0">
                    <a:pos x="connsiteX1" y="connsiteY1"/>
                  </a:cxn>
                </a:cxnLst>
                <a:rect l="l" t="t" r="r" b="b"/>
                <a:pathLst>
                  <a:path w="146178" h="685">
                    <a:moveTo>
                      <a:pt x="146728" y="501"/>
                    </a:moveTo>
                    <a:lnTo>
                      <a:pt x="549" y="501"/>
                    </a:lnTo>
                  </a:path>
                </a:pathLst>
              </a:custGeom>
              <a:noFill/>
              <a:ln w="19050" cap="rnd">
                <a:solidFill>
                  <a:schemeClr val="bg1"/>
                </a:solidFill>
                <a:prstDash val="solid"/>
                <a:round/>
              </a:ln>
            </p:spPr>
            <p:txBody>
              <a:bodyPr rtlCol="0" anchor="ctr"/>
              <a:lstStyle/>
              <a:p>
                <a:endParaRPr lang="en-GB"/>
              </a:p>
            </p:txBody>
          </p:sp>
          <p:sp>
            <p:nvSpPr>
              <p:cNvPr id="32" name="Freeform 391">
                <a:extLst>
                  <a:ext uri="{FF2B5EF4-FFF2-40B4-BE49-F238E27FC236}">
                    <a16:creationId xmlns:a16="http://schemas.microsoft.com/office/drawing/2014/main" id="{610F63BD-75BC-F765-7950-A152420BA5FF}"/>
                  </a:ext>
                </a:extLst>
              </p:cNvPr>
              <p:cNvSpPr/>
              <p:nvPr/>
            </p:nvSpPr>
            <p:spPr>
              <a:xfrm flipV="1">
                <a:off x="2969051" y="345905"/>
                <a:ext cx="685" cy="29235"/>
              </a:xfrm>
              <a:custGeom>
                <a:avLst/>
                <a:gdLst>
                  <a:gd name="connsiteX0" fmla="*/ 181 w 685"/>
                  <a:gd name="connsiteY0" fmla="*/ 251 h 29235"/>
                  <a:gd name="connsiteX1" fmla="*/ 181 w 685"/>
                  <a:gd name="connsiteY1" fmla="*/ 29486 h 29235"/>
                </a:gdLst>
                <a:ahLst/>
                <a:cxnLst>
                  <a:cxn ang="0">
                    <a:pos x="connsiteX0" y="connsiteY0"/>
                  </a:cxn>
                  <a:cxn ang="0">
                    <a:pos x="connsiteX1" y="connsiteY1"/>
                  </a:cxn>
                </a:cxnLst>
                <a:rect l="l" t="t" r="r" b="b"/>
                <a:pathLst>
                  <a:path w="685" h="29235">
                    <a:moveTo>
                      <a:pt x="181" y="251"/>
                    </a:moveTo>
                    <a:lnTo>
                      <a:pt x="181" y="29486"/>
                    </a:lnTo>
                  </a:path>
                </a:pathLst>
              </a:custGeom>
              <a:noFill/>
              <a:ln w="19050" cap="rnd">
                <a:solidFill>
                  <a:schemeClr val="bg1"/>
                </a:solidFill>
                <a:prstDash val="solid"/>
                <a:round/>
              </a:ln>
            </p:spPr>
            <p:txBody>
              <a:bodyPr rtlCol="0" anchor="ctr"/>
              <a:lstStyle/>
              <a:p>
                <a:endParaRPr lang="en-GB"/>
              </a:p>
            </p:txBody>
          </p:sp>
          <p:sp>
            <p:nvSpPr>
              <p:cNvPr id="33" name="Freeform 392">
                <a:extLst>
                  <a:ext uri="{FF2B5EF4-FFF2-40B4-BE49-F238E27FC236}">
                    <a16:creationId xmlns:a16="http://schemas.microsoft.com/office/drawing/2014/main" id="{73725516-D7C5-711C-CDC5-EA9BDA4502B8}"/>
                  </a:ext>
                </a:extLst>
              </p:cNvPr>
              <p:cNvSpPr/>
              <p:nvPr/>
            </p:nvSpPr>
            <p:spPr>
              <a:xfrm flipV="1">
                <a:off x="3056758" y="228962"/>
                <a:ext cx="190032" cy="58471"/>
              </a:xfrm>
              <a:custGeom>
                <a:avLst/>
                <a:gdLst>
                  <a:gd name="connsiteX0" fmla="*/ 190584 w 190032"/>
                  <a:gd name="connsiteY0" fmla="*/ 85 h 58471"/>
                  <a:gd name="connsiteX1" fmla="*/ 552 w 190032"/>
                  <a:gd name="connsiteY1" fmla="*/ 58557 h 58471"/>
                </a:gdLst>
                <a:ahLst/>
                <a:cxnLst>
                  <a:cxn ang="0">
                    <a:pos x="connsiteX0" y="connsiteY0"/>
                  </a:cxn>
                  <a:cxn ang="0">
                    <a:pos x="connsiteX1" y="connsiteY1"/>
                  </a:cxn>
                </a:cxnLst>
                <a:rect l="l" t="t" r="r" b="b"/>
                <a:pathLst>
                  <a:path w="190032" h="58471">
                    <a:moveTo>
                      <a:pt x="190584" y="85"/>
                    </a:moveTo>
                    <a:lnTo>
                      <a:pt x="552" y="58557"/>
                    </a:lnTo>
                  </a:path>
                </a:pathLst>
              </a:custGeom>
              <a:noFill/>
              <a:ln w="19050" cap="rnd">
                <a:solidFill>
                  <a:schemeClr val="bg1"/>
                </a:solidFill>
                <a:prstDash val="solid"/>
                <a:round/>
              </a:ln>
            </p:spPr>
            <p:txBody>
              <a:bodyPr rtlCol="0" anchor="ctr"/>
              <a:lstStyle/>
              <a:p>
                <a:endParaRPr lang="en-GB"/>
              </a:p>
            </p:txBody>
          </p:sp>
          <p:sp>
            <p:nvSpPr>
              <p:cNvPr id="34" name="Freeform 393">
                <a:extLst>
                  <a:ext uri="{FF2B5EF4-FFF2-40B4-BE49-F238E27FC236}">
                    <a16:creationId xmlns:a16="http://schemas.microsoft.com/office/drawing/2014/main" id="{0DF23F16-30AF-28F4-317F-BD4959BD5DDE}"/>
                  </a:ext>
                </a:extLst>
              </p:cNvPr>
              <p:cNvSpPr/>
              <p:nvPr/>
            </p:nvSpPr>
            <p:spPr>
              <a:xfrm flipV="1">
                <a:off x="2858504" y="287433"/>
                <a:ext cx="440363" cy="306975"/>
              </a:xfrm>
              <a:custGeom>
                <a:avLst/>
                <a:gdLst>
                  <a:gd name="connsiteX0" fmla="*/ 399788 w 440363"/>
                  <a:gd name="connsiteY0" fmla="*/ 216 h 306975"/>
                  <a:gd name="connsiteX1" fmla="*/ 41650 w 440363"/>
                  <a:gd name="connsiteY1" fmla="*/ 216 h 306975"/>
                  <a:gd name="connsiteX2" fmla="*/ 537 w 440363"/>
                  <a:gd name="connsiteY2" fmla="*/ 41329 h 306975"/>
                  <a:gd name="connsiteX3" fmla="*/ 537 w 440363"/>
                  <a:gd name="connsiteY3" fmla="*/ 266078 h 306975"/>
                  <a:gd name="connsiteX4" fmla="*/ 41650 w 440363"/>
                  <a:gd name="connsiteY4" fmla="*/ 307191 h 306975"/>
                  <a:gd name="connsiteX5" fmla="*/ 399788 w 440363"/>
                  <a:gd name="connsiteY5" fmla="*/ 307191 h 306975"/>
                  <a:gd name="connsiteX6" fmla="*/ 440900 w 440363"/>
                  <a:gd name="connsiteY6" fmla="*/ 266078 h 306975"/>
                  <a:gd name="connsiteX7" fmla="*/ 440900 w 440363"/>
                  <a:gd name="connsiteY7" fmla="*/ 41329 h 306975"/>
                  <a:gd name="connsiteX8" fmla="*/ 399788 w 440363"/>
                  <a:gd name="connsiteY8" fmla="*/ 216 h 30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363" h="306975">
                    <a:moveTo>
                      <a:pt x="399788" y="216"/>
                    </a:moveTo>
                    <a:lnTo>
                      <a:pt x="41650" y="216"/>
                    </a:lnTo>
                    <a:cubicBezTo>
                      <a:pt x="18944" y="216"/>
                      <a:pt x="537" y="18623"/>
                      <a:pt x="537" y="41329"/>
                    </a:cubicBezTo>
                    <a:lnTo>
                      <a:pt x="537" y="266078"/>
                    </a:lnTo>
                    <a:cubicBezTo>
                      <a:pt x="537" y="288784"/>
                      <a:pt x="18944" y="307191"/>
                      <a:pt x="41650" y="307191"/>
                    </a:cubicBezTo>
                    <a:lnTo>
                      <a:pt x="399788" y="307191"/>
                    </a:lnTo>
                    <a:cubicBezTo>
                      <a:pt x="422494" y="307191"/>
                      <a:pt x="440900" y="288784"/>
                      <a:pt x="440900" y="266078"/>
                    </a:cubicBezTo>
                    <a:lnTo>
                      <a:pt x="440900" y="41329"/>
                    </a:lnTo>
                    <a:cubicBezTo>
                      <a:pt x="440900" y="18623"/>
                      <a:pt x="422494" y="216"/>
                      <a:pt x="399788" y="216"/>
                    </a:cubicBezTo>
                    <a:close/>
                  </a:path>
                </a:pathLst>
              </a:custGeom>
              <a:noFill/>
              <a:ln w="19050" cap="rnd">
                <a:solidFill>
                  <a:schemeClr val="bg1"/>
                </a:solidFill>
                <a:prstDash val="solid"/>
                <a:round/>
              </a:ln>
            </p:spPr>
            <p:txBody>
              <a:bodyPr rtlCol="0" anchor="ctr"/>
              <a:lstStyle/>
              <a:p>
                <a:endParaRPr lang="en-GB"/>
              </a:p>
            </p:txBody>
          </p:sp>
        </p:gr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13</a:t>
            </a:fld>
            <a:endParaRPr lang="en-US"/>
          </a:p>
        </p:txBody>
      </p:sp>
      <p:sp>
        <p:nvSpPr>
          <p:cNvPr id="2" name="Text 1"/>
          <p:cNvSpPr>
            <a:spLocks noGrp="1"/>
          </p:cNvSpPr>
          <p:nvPr>
            <p:ph type="body" idx="4294967295" hasCustomPrompt="1"/>
          </p:nvPr>
        </p:nvSpPr>
        <p:spPr>
          <a:xfrm>
            <a:off x="1081088" y="658813"/>
            <a:ext cx="11110912" cy="511175"/>
          </a:xfrm>
          <a:prstGeom prst="rect">
            <a:avLst/>
          </a:prstGeom>
          <a:noFill/>
          <a:ln/>
        </p:spPr>
        <p:txBody>
          <a:bodyPr wrap="square" rtlCol="0"/>
          <a:lstStyle/>
          <a:p>
            <a:pPr marL="0" indent="0" algn="l">
              <a:buNone/>
            </a:pPr>
            <a:r>
              <a:rPr lang="en-US" sz="2900">
                <a:solidFill>
                  <a:srgbClr val="00024F"/>
                </a:solidFill>
                <a:latin typeface="Arial" pitchFamily="34" charset="0"/>
                <a:ea typeface="Arial" pitchFamily="34" charset="-122"/>
                <a:cs typeface="Arial" pitchFamily="34" charset="-120"/>
              </a:rPr>
              <a:t>Objetivo: Awareness</a:t>
            </a:r>
            <a:endParaRPr lang="en-US" sz="2900"/>
          </a:p>
        </p:txBody>
      </p:sp>
      <p:sp>
        <p:nvSpPr>
          <p:cNvPr id="3" name="Text 1"/>
          <p:cNvSpPr>
            <a:spLocks noGrp="1"/>
          </p:cNvSpPr>
          <p:nvPr>
            <p:ph type="body" idx="4294967295" hasCustomPrompt="1"/>
          </p:nvPr>
        </p:nvSpPr>
        <p:spPr>
          <a:xfrm>
            <a:off x="4873752" y="813562"/>
            <a:ext cx="6903720" cy="274637"/>
          </a:xfrm>
          <a:prstGeom prst="rect">
            <a:avLst/>
          </a:prstGeom>
          <a:noFill/>
          <a:ln/>
        </p:spPr>
        <p:txBody>
          <a:bodyPr wrap="square" rtlCol="0"/>
          <a:lstStyle/>
          <a:p>
            <a:pPr marL="0" indent="0" algn="l">
              <a:buNone/>
            </a:pPr>
            <a:r>
              <a:rPr lang="en-US" sz="1600" dirty="0" err="1">
                <a:solidFill>
                  <a:srgbClr val="00024F"/>
                </a:solidFill>
                <a:latin typeface="Arial" pitchFamily="34" charset="0"/>
                <a:ea typeface="Arial" pitchFamily="34" charset="-122"/>
                <a:cs typeface="Arial" pitchFamily="34" charset="-120"/>
              </a:rPr>
              <a:t>Presupuesto</a:t>
            </a:r>
            <a:r>
              <a:rPr lang="en-US" sz="1600" dirty="0">
                <a:solidFill>
                  <a:srgbClr val="00024F"/>
                </a:solidFill>
                <a:latin typeface="Arial" pitchFamily="34" charset="0"/>
                <a:ea typeface="Arial" pitchFamily="34" charset="-122"/>
                <a:cs typeface="Arial" pitchFamily="34" charset="-120"/>
              </a:rPr>
              <a:t> •  28,200 USD</a:t>
            </a:r>
            <a:endParaRPr lang="en-US" sz="1600" dirty="0"/>
          </a:p>
        </p:txBody>
      </p:sp>
      <p:sp>
        <p:nvSpPr>
          <p:cNvPr id="4" name="Text 1"/>
          <p:cNvSpPr>
            <a:spLocks noGrp="1"/>
          </p:cNvSpPr>
          <p:nvPr>
            <p:ph type="body" idx="4294967295" hasCustomPrompt="1"/>
          </p:nvPr>
        </p:nvSpPr>
        <p:spPr>
          <a:xfrm>
            <a:off x="7912974" y="2786332"/>
            <a:ext cx="3703637" cy="274637"/>
          </a:xfrm>
          <a:prstGeom prst="rect">
            <a:avLst/>
          </a:prstGeom>
          <a:noFill/>
          <a:ln/>
        </p:spPr>
        <p:txBody>
          <a:bodyPr wrap="square" rtlCol="0"/>
          <a:lstStyle/>
          <a:p>
            <a:pPr marL="0" indent="0" algn="r">
              <a:buNone/>
            </a:pPr>
            <a:r>
              <a:rPr lang="en-US" sz="1200" dirty="0">
                <a:solidFill>
                  <a:srgbClr val="00024F"/>
                </a:solidFill>
                <a:latin typeface="Arial" pitchFamily="34" charset="0"/>
                <a:ea typeface="Arial" pitchFamily="34" charset="-122"/>
                <a:cs typeface="Arial" pitchFamily="34" charset="-120"/>
              </a:rPr>
              <a:t>Total reach 1+ | +92%</a:t>
            </a:r>
            <a:endParaRPr lang="en-US" sz="1200" dirty="0"/>
          </a:p>
        </p:txBody>
      </p:sp>
      <p:graphicFrame>
        <p:nvGraphicFramePr>
          <p:cNvPr id="5" name="Chart 0"/>
          <p:cNvGraphicFramePr/>
          <p:nvPr/>
        </p:nvGraphicFramePr>
        <p:xfrm>
          <a:off x="512064" y="1490472"/>
          <a:ext cx="1399032" cy="42702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le 0"/>
          <p:cNvGraphicFramePr>
            <a:graphicFrameLocks noGrp="1"/>
          </p:cNvGraphicFramePr>
          <p:nvPr>
            <p:extLst>
              <p:ext uri="{D42A27DB-BD31-4B8C-83A1-F6EECF244321}">
                <p14:modId xmlns:p14="http://schemas.microsoft.com/office/powerpoint/2010/main" val="3728769356"/>
              </p:ext>
            </p:extLst>
          </p:nvPr>
        </p:nvGraphicFramePr>
        <p:xfrm>
          <a:off x="2002536" y="1414732"/>
          <a:ext cx="9619488" cy="13716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a:solidFill>
                            <a:srgbClr val="000000"/>
                          </a:solidFill>
                        </a:rPr>
                        <a:t>Punto de Contacto</a:t>
                      </a:r>
                      <a:endParaRPr lang="en-US" sz="1200" b="1"/>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Inversion</a:t>
                      </a:r>
                      <a:endParaRPr lang="en-US" sz="1200" b="1"/>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 del presupuesto</a:t>
                      </a:r>
                      <a:endParaRPr lang="en-US" sz="1200" b="1"/>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dirty="0" err="1">
                          <a:solidFill>
                            <a:srgbClr val="000000"/>
                          </a:solidFill>
                        </a:rPr>
                        <a:t>Acumulado</a:t>
                      </a:r>
                      <a:r>
                        <a:rPr lang="en-US" sz="1200" b="1" dirty="0">
                          <a:solidFill>
                            <a:srgbClr val="000000"/>
                          </a:solidFill>
                        </a:rPr>
                        <a:t> Reach 1+</a:t>
                      </a:r>
                      <a:endParaRPr lang="en-US" sz="1200" b="1"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b="1"/>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Impresiones</a:t>
                      </a:r>
                      <a:endParaRPr lang="en-US" sz="1200" b="1"/>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5AA4FF"/>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0" dirty="0">
                          <a:solidFill>
                            <a:srgbClr val="000000"/>
                          </a:solidFill>
                        </a:rPr>
                        <a:t>YouTube</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16,920K</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60%</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75.2%</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3,523.</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67.7M</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buNone/>
                      </a:pPr>
                      <a:r>
                        <a:rPr lang="en-US" sz="1200" b="1">
                          <a:solidFill>
                            <a:srgbClr val="00CBE2"/>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0" dirty="0">
                          <a:solidFill>
                            <a:srgbClr val="000000"/>
                          </a:solidFill>
                        </a:rPr>
                        <a:t>Radio ads</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11,280K</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40%</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67.3%</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337</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6.3M</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Table 0">
            <a:extLst>
              <a:ext uri="{FF2B5EF4-FFF2-40B4-BE49-F238E27FC236}">
                <a16:creationId xmlns:a16="http://schemas.microsoft.com/office/drawing/2014/main" id="{B796FDAD-A9E6-9AB4-705D-1B591C96DD70}"/>
              </a:ext>
            </a:extLst>
          </p:cNvPr>
          <p:cNvGraphicFramePr>
            <a:graphicFrameLocks noGrp="1"/>
          </p:cNvGraphicFramePr>
          <p:nvPr>
            <p:extLst>
              <p:ext uri="{D42A27DB-BD31-4B8C-83A1-F6EECF244321}">
                <p14:modId xmlns:p14="http://schemas.microsoft.com/office/powerpoint/2010/main" val="3731353935"/>
              </p:ext>
            </p:extLst>
          </p:nvPr>
        </p:nvGraphicFramePr>
        <p:xfrm>
          <a:off x="2002536" y="3846192"/>
          <a:ext cx="9619488" cy="13716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dirty="0"/>
                        <a:t>Punto de </a:t>
                      </a:r>
                      <a:r>
                        <a:rPr lang="en-US" sz="1200" b="1" dirty="0" err="1"/>
                        <a:t>Contacto</a:t>
                      </a:r>
                      <a:endParaRPr lang="en-US" sz="1200" b="1"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Inversion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 del presupuesto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Acumulado Reach 3+</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Impresiones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5AA4FF"/>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err="1">
                          <a:solidFill>
                            <a:srgbClr val="000000"/>
                          </a:solidFill>
                        </a:rPr>
                        <a:t>Youtube</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16,920K</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60%</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70.0%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3,523.</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67.7M</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buNone/>
                      </a:pPr>
                      <a:r>
                        <a:rPr lang="en-US" sz="1200" b="1">
                          <a:solidFill>
                            <a:srgbClr val="00CBE2"/>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a:solidFill>
                            <a:srgbClr val="000000"/>
                          </a:solidFill>
                        </a:rPr>
                        <a:t>Radio ads</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11,280K</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40%</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50.0%</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337</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6.3M</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0" name="Text 1">
            <a:extLst>
              <a:ext uri="{FF2B5EF4-FFF2-40B4-BE49-F238E27FC236}">
                <a16:creationId xmlns:a16="http://schemas.microsoft.com/office/drawing/2014/main" id="{A0B95DE2-E3E4-B544-63CD-9A4ABE7A7360}"/>
              </a:ext>
            </a:extLst>
          </p:cNvPr>
          <p:cNvSpPr txBox="1">
            <a:spLocks/>
          </p:cNvSpPr>
          <p:nvPr/>
        </p:nvSpPr>
        <p:spPr>
          <a:xfrm>
            <a:off x="7947089" y="5234668"/>
            <a:ext cx="3703320" cy="274320"/>
          </a:xfrm>
          <a:prstGeom prst="rect">
            <a:avLst/>
          </a:prstGeom>
          <a:noFill/>
          <a:ln/>
        </p:spPr>
        <p:txBody>
          <a:bodyPr wrap="square" rtlCol="0"/>
          <a:lstStyle>
            <a:lvl1pPr marL="0" indent="0" algn="l" defTabSz="914400" rtl="0" eaLnBrk="1" latinLnBrk="0" hangingPunct="1">
              <a:lnSpc>
                <a:spcPct val="120000"/>
              </a:lnSpc>
              <a:spcBef>
                <a:spcPts val="0"/>
              </a:spcBef>
              <a:spcAft>
                <a:spcPts val="1200"/>
              </a:spcAft>
              <a:buFont typeface="Arial" panose="020B0604020202020204" pitchFamily="34" charset="0"/>
              <a:buNone/>
              <a:defRPr sz="1400" b="0" i="0" kern="12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1200" dirty="0">
                <a:solidFill>
                  <a:srgbClr val="00024F"/>
                </a:solidFill>
                <a:latin typeface="Arial" pitchFamily="34" charset="0"/>
                <a:ea typeface="Arial" pitchFamily="34" charset="-122"/>
                <a:cs typeface="Arial" pitchFamily="34" charset="-120"/>
              </a:rPr>
              <a:t>Total reach 3+ | +84%</a:t>
            </a:r>
            <a:endParaRPr lang="en-US" sz="1200" dirty="0"/>
          </a:p>
        </p:txBody>
      </p:sp>
      <p:sp>
        <p:nvSpPr>
          <p:cNvPr id="11" name="Freeform 202">
            <a:extLst>
              <a:ext uri="{FF2B5EF4-FFF2-40B4-BE49-F238E27FC236}">
                <a16:creationId xmlns:a16="http://schemas.microsoft.com/office/drawing/2014/main" id="{3352EE65-4625-1BF2-CC3C-80EF57F29502}"/>
              </a:ext>
            </a:extLst>
          </p:cNvPr>
          <p:cNvSpPr/>
          <p:nvPr/>
        </p:nvSpPr>
        <p:spPr>
          <a:xfrm>
            <a:off x="11352286" y="511560"/>
            <a:ext cx="540000" cy="540000"/>
          </a:xfrm>
          <a:custGeom>
            <a:avLst/>
            <a:gdLst>
              <a:gd name="connsiteX0" fmla="*/ 237705 w 540000"/>
              <a:gd name="connsiteY0" fmla="*/ 218278 h 540000"/>
              <a:gd name="connsiteX1" fmla="*/ 321943 w 540000"/>
              <a:gd name="connsiteY1" fmla="*/ 270000 h 540000"/>
              <a:gd name="connsiteX2" fmla="*/ 237705 w 540000"/>
              <a:gd name="connsiteY2" fmla="*/ 321764 h 540000"/>
              <a:gd name="connsiteX3" fmla="*/ 270132 w 540000"/>
              <a:gd name="connsiteY3" fmla="*/ 171355 h 540000"/>
              <a:gd name="connsiteX4" fmla="*/ 181174 w 540000"/>
              <a:gd name="connsiteY4" fmla="*/ 176070 h 540000"/>
              <a:gd name="connsiteX5" fmla="*/ 141318 w 540000"/>
              <a:gd name="connsiteY5" fmla="*/ 205063 h 540000"/>
              <a:gd name="connsiteX6" fmla="*/ 141318 w 540000"/>
              <a:gd name="connsiteY6" fmla="*/ 334979 h 540000"/>
              <a:gd name="connsiteX7" fmla="*/ 181037 w 540000"/>
              <a:gd name="connsiteY7" fmla="*/ 363973 h 540000"/>
              <a:gd name="connsiteX8" fmla="*/ 358952 w 540000"/>
              <a:gd name="connsiteY8" fmla="*/ 363973 h 540000"/>
              <a:gd name="connsiteX9" fmla="*/ 398672 w 540000"/>
              <a:gd name="connsiteY9" fmla="*/ 334979 h 540000"/>
              <a:gd name="connsiteX10" fmla="*/ 398809 w 540000"/>
              <a:gd name="connsiteY10" fmla="*/ 205063 h 540000"/>
              <a:gd name="connsiteX11" fmla="*/ 359089 w 540000"/>
              <a:gd name="connsiteY11" fmla="*/ 176070 h 540000"/>
              <a:gd name="connsiteX12" fmla="*/ 270132 w 540000"/>
              <a:gd name="connsiteY12" fmla="*/ 171355 h 540000"/>
              <a:gd name="connsiteX13" fmla="*/ 270000 w 540000"/>
              <a:gd name="connsiteY13" fmla="*/ 0 h 540000"/>
              <a:gd name="connsiteX14" fmla="*/ 540000 w 540000"/>
              <a:gd name="connsiteY14" fmla="*/ 270000 h 540000"/>
              <a:gd name="connsiteX15" fmla="*/ 270000 w 540000"/>
              <a:gd name="connsiteY15" fmla="*/ 540000 h 540000"/>
              <a:gd name="connsiteX16" fmla="*/ 0 w 540000"/>
              <a:gd name="connsiteY16" fmla="*/ 270000 h 540000"/>
              <a:gd name="connsiteX17" fmla="*/ 270000 w 540000"/>
              <a:gd name="connsiteY17"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0000" h="540000">
                <a:moveTo>
                  <a:pt x="237705" y="218278"/>
                </a:moveTo>
                <a:lnTo>
                  <a:pt x="321943" y="270000"/>
                </a:lnTo>
                <a:lnTo>
                  <a:pt x="237705" y="321764"/>
                </a:lnTo>
                <a:close/>
                <a:moveTo>
                  <a:pt x="270132" y="171355"/>
                </a:moveTo>
                <a:cubicBezTo>
                  <a:pt x="240437" y="171355"/>
                  <a:pt x="210742" y="172927"/>
                  <a:pt x="181174" y="176070"/>
                </a:cubicBezTo>
                <a:cubicBezTo>
                  <a:pt x="164584" y="178379"/>
                  <a:pt x="146718" y="188293"/>
                  <a:pt x="141318" y="205063"/>
                </a:cubicBezTo>
                <a:cubicBezTo>
                  <a:pt x="132901" y="247957"/>
                  <a:pt x="132901" y="292085"/>
                  <a:pt x="141318" y="334979"/>
                </a:cubicBezTo>
                <a:cubicBezTo>
                  <a:pt x="146718" y="351570"/>
                  <a:pt x="164584" y="361663"/>
                  <a:pt x="181037" y="363973"/>
                </a:cubicBezTo>
                <a:cubicBezTo>
                  <a:pt x="240173" y="370259"/>
                  <a:pt x="299816" y="370259"/>
                  <a:pt x="358952" y="363973"/>
                </a:cubicBezTo>
                <a:cubicBezTo>
                  <a:pt x="375405" y="361663"/>
                  <a:pt x="393272" y="351570"/>
                  <a:pt x="398672" y="334979"/>
                </a:cubicBezTo>
                <a:cubicBezTo>
                  <a:pt x="407130" y="292096"/>
                  <a:pt x="407183" y="247968"/>
                  <a:pt x="398809" y="205063"/>
                </a:cubicBezTo>
                <a:cubicBezTo>
                  <a:pt x="393409" y="188430"/>
                  <a:pt x="375543" y="178379"/>
                  <a:pt x="359089" y="176070"/>
                </a:cubicBezTo>
                <a:cubicBezTo>
                  <a:pt x="329521" y="172927"/>
                  <a:pt x="299827" y="171355"/>
                  <a:pt x="270132" y="171355"/>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2" name="Freeform 220">
            <a:extLst>
              <a:ext uri="{FF2B5EF4-FFF2-40B4-BE49-F238E27FC236}">
                <a16:creationId xmlns:a16="http://schemas.microsoft.com/office/drawing/2014/main" id="{1179CB5D-4781-09B4-092D-DDB8A59C0C6E}"/>
              </a:ext>
            </a:extLst>
          </p:cNvPr>
          <p:cNvSpPr/>
          <p:nvPr/>
        </p:nvSpPr>
        <p:spPr>
          <a:xfrm>
            <a:off x="10812286" y="511561"/>
            <a:ext cx="540000" cy="540000"/>
          </a:xfrm>
          <a:custGeom>
            <a:avLst/>
            <a:gdLst>
              <a:gd name="connsiteX0" fmla="*/ 269999 w 540000"/>
              <a:gd name="connsiteY0" fmla="*/ 227337 h 540000"/>
              <a:gd name="connsiteX1" fmla="*/ 312661 w 540000"/>
              <a:gd name="connsiteY1" fmla="*/ 269999 h 540000"/>
              <a:gd name="connsiteX2" fmla="*/ 269999 w 540000"/>
              <a:gd name="connsiteY2" fmla="*/ 312661 h 540000"/>
              <a:gd name="connsiteX3" fmla="*/ 227337 w 540000"/>
              <a:gd name="connsiteY3" fmla="*/ 269999 h 540000"/>
              <a:gd name="connsiteX4" fmla="*/ 269999 w 540000"/>
              <a:gd name="connsiteY4" fmla="*/ 227337 h 540000"/>
              <a:gd name="connsiteX5" fmla="*/ 269926 w 540000"/>
              <a:gd name="connsiteY5" fmla="*/ 200148 h 540000"/>
              <a:gd name="connsiteX6" fmla="*/ 200116 w 540000"/>
              <a:gd name="connsiteY6" fmla="*/ 270031 h 540000"/>
              <a:gd name="connsiteX7" fmla="*/ 270000 w 540000"/>
              <a:gd name="connsiteY7" fmla="*/ 339841 h 540000"/>
              <a:gd name="connsiteX8" fmla="*/ 270000 w 540000"/>
              <a:gd name="connsiteY8" fmla="*/ 339831 h 540000"/>
              <a:gd name="connsiteX9" fmla="*/ 339810 w 540000"/>
              <a:gd name="connsiteY9" fmla="*/ 269989 h 540000"/>
              <a:gd name="connsiteX10" fmla="*/ 339810 w 540000"/>
              <a:gd name="connsiteY10" fmla="*/ 269958 h 540000"/>
              <a:gd name="connsiteX11" fmla="*/ 269926 w 540000"/>
              <a:gd name="connsiteY11" fmla="*/ 200148 h 540000"/>
              <a:gd name="connsiteX12" fmla="*/ 340168 w 540000"/>
              <a:gd name="connsiteY12" fmla="*/ 182883 h 540000"/>
              <a:gd name="connsiteX13" fmla="*/ 322935 w 540000"/>
              <a:gd name="connsiteY13" fmla="*/ 200179 h 540000"/>
              <a:gd name="connsiteX14" fmla="*/ 340232 w 540000"/>
              <a:gd name="connsiteY14" fmla="*/ 217413 h 540000"/>
              <a:gd name="connsiteX15" fmla="*/ 340232 w 540000"/>
              <a:gd name="connsiteY15" fmla="*/ 217424 h 540000"/>
              <a:gd name="connsiteX16" fmla="*/ 357465 w 540000"/>
              <a:gd name="connsiteY16" fmla="*/ 200190 h 540000"/>
              <a:gd name="connsiteX17" fmla="*/ 357465 w 540000"/>
              <a:gd name="connsiteY17" fmla="*/ 200116 h 540000"/>
              <a:gd name="connsiteX18" fmla="*/ 340168 w 540000"/>
              <a:gd name="connsiteY18" fmla="*/ 182883 h 540000"/>
              <a:gd name="connsiteX19" fmla="*/ 215430 w 540000"/>
              <a:gd name="connsiteY19" fmla="*/ 162179 h 540000"/>
              <a:gd name="connsiteX20" fmla="*/ 324569 w 540000"/>
              <a:gd name="connsiteY20" fmla="*/ 162179 h 540000"/>
              <a:gd name="connsiteX21" fmla="*/ 377863 w 540000"/>
              <a:gd name="connsiteY21" fmla="*/ 215430 h 540000"/>
              <a:gd name="connsiteX22" fmla="*/ 377863 w 540000"/>
              <a:gd name="connsiteY22" fmla="*/ 324569 h 540000"/>
              <a:gd name="connsiteX23" fmla="*/ 324569 w 540000"/>
              <a:gd name="connsiteY23" fmla="*/ 377863 h 540000"/>
              <a:gd name="connsiteX24" fmla="*/ 215430 w 540000"/>
              <a:gd name="connsiteY24" fmla="*/ 377863 h 540000"/>
              <a:gd name="connsiteX25" fmla="*/ 162137 w 540000"/>
              <a:gd name="connsiteY25" fmla="*/ 324569 h 540000"/>
              <a:gd name="connsiteX26" fmla="*/ 162137 w 540000"/>
              <a:gd name="connsiteY26" fmla="*/ 215472 h 540000"/>
              <a:gd name="connsiteX27" fmla="*/ 215430 w 540000"/>
              <a:gd name="connsiteY27" fmla="*/ 162179 h 540000"/>
              <a:gd name="connsiteX28" fmla="*/ 215430 w 540000"/>
              <a:gd name="connsiteY28" fmla="*/ 135000 h 540000"/>
              <a:gd name="connsiteX29" fmla="*/ 135000 w 540000"/>
              <a:gd name="connsiteY29" fmla="*/ 215430 h 540000"/>
              <a:gd name="connsiteX30" fmla="*/ 135000 w 540000"/>
              <a:gd name="connsiteY30" fmla="*/ 324570 h 540000"/>
              <a:gd name="connsiteX31" fmla="*/ 215430 w 540000"/>
              <a:gd name="connsiteY31" fmla="*/ 405000 h 540000"/>
              <a:gd name="connsiteX32" fmla="*/ 324570 w 540000"/>
              <a:gd name="connsiteY32" fmla="*/ 405000 h 540000"/>
              <a:gd name="connsiteX33" fmla="*/ 405000 w 540000"/>
              <a:gd name="connsiteY33" fmla="*/ 324570 h 540000"/>
              <a:gd name="connsiteX34" fmla="*/ 405000 w 540000"/>
              <a:gd name="connsiteY34" fmla="*/ 215430 h 540000"/>
              <a:gd name="connsiteX35" fmla="*/ 324570 w 540000"/>
              <a:gd name="connsiteY35" fmla="*/ 135000 h 540000"/>
              <a:gd name="connsiteX36" fmla="*/ 270000 w 540000"/>
              <a:gd name="connsiteY36" fmla="*/ 0 h 540000"/>
              <a:gd name="connsiteX37" fmla="*/ 540000 w 540000"/>
              <a:gd name="connsiteY37" fmla="*/ 270000 h 540000"/>
              <a:gd name="connsiteX38" fmla="*/ 270000 w 540000"/>
              <a:gd name="connsiteY38" fmla="*/ 540000 h 540000"/>
              <a:gd name="connsiteX39" fmla="*/ 0 w 540000"/>
              <a:gd name="connsiteY39" fmla="*/ 270000 h 540000"/>
              <a:gd name="connsiteX40" fmla="*/ 270000 w 540000"/>
              <a:gd name="connsiteY40"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40000" h="540000">
                <a:moveTo>
                  <a:pt x="269999" y="227337"/>
                </a:moveTo>
                <a:cubicBezTo>
                  <a:pt x="293561" y="227337"/>
                  <a:pt x="312661" y="246437"/>
                  <a:pt x="312661" y="269999"/>
                </a:cubicBezTo>
                <a:cubicBezTo>
                  <a:pt x="312661" y="293561"/>
                  <a:pt x="293561" y="312661"/>
                  <a:pt x="269999" y="312661"/>
                </a:cubicBezTo>
                <a:cubicBezTo>
                  <a:pt x="246437" y="312661"/>
                  <a:pt x="227337" y="293561"/>
                  <a:pt x="227337" y="269999"/>
                </a:cubicBezTo>
                <a:cubicBezTo>
                  <a:pt x="227337" y="246437"/>
                  <a:pt x="246437" y="227337"/>
                  <a:pt x="269999" y="227337"/>
                </a:cubicBezTo>
                <a:close/>
                <a:moveTo>
                  <a:pt x="269926" y="200148"/>
                </a:moveTo>
                <a:cubicBezTo>
                  <a:pt x="231356" y="200169"/>
                  <a:pt x="200095" y="231461"/>
                  <a:pt x="200116" y="270031"/>
                </a:cubicBezTo>
                <a:cubicBezTo>
                  <a:pt x="200137" y="308601"/>
                  <a:pt x="231430" y="339862"/>
                  <a:pt x="270000" y="339841"/>
                </a:cubicBezTo>
                <a:lnTo>
                  <a:pt x="270000" y="339831"/>
                </a:lnTo>
                <a:cubicBezTo>
                  <a:pt x="308549" y="339778"/>
                  <a:pt x="339767" y="308538"/>
                  <a:pt x="339810" y="269989"/>
                </a:cubicBezTo>
                <a:lnTo>
                  <a:pt x="339810" y="269958"/>
                </a:lnTo>
                <a:cubicBezTo>
                  <a:pt x="339789" y="231388"/>
                  <a:pt x="308496" y="200127"/>
                  <a:pt x="269926" y="200148"/>
                </a:cubicBezTo>
                <a:close/>
                <a:moveTo>
                  <a:pt x="340168" y="182883"/>
                </a:moveTo>
                <a:cubicBezTo>
                  <a:pt x="330634" y="182893"/>
                  <a:pt x="322924" y="190645"/>
                  <a:pt x="322935" y="200179"/>
                </a:cubicBezTo>
                <a:cubicBezTo>
                  <a:pt x="322945" y="209714"/>
                  <a:pt x="330697" y="217434"/>
                  <a:pt x="340232" y="217413"/>
                </a:cubicBezTo>
                <a:lnTo>
                  <a:pt x="340232" y="217424"/>
                </a:lnTo>
                <a:cubicBezTo>
                  <a:pt x="349745" y="217402"/>
                  <a:pt x="357444" y="209693"/>
                  <a:pt x="357465" y="200190"/>
                </a:cubicBezTo>
                <a:cubicBezTo>
                  <a:pt x="357465" y="200158"/>
                  <a:pt x="357465" y="200137"/>
                  <a:pt x="357465" y="200116"/>
                </a:cubicBezTo>
                <a:cubicBezTo>
                  <a:pt x="357455" y="190582"/>
                  <a:pt x="349703" y="182861"/>
                  <a:pt x="340168" y="182883"/>
                </a:cubicBezTo>
                <a:close/>
                <a:moveTo>
                  <a:pt x="215430" y="162179"/>
                </a:moveTo>
                <a:lnTo>
                  <a:pt x="324569" y="162179"/>
                </a:lnTo>
                <a:cubicBezTo>
                  <a:pt x="353995" y="162179"/>
                  <a:pt x="377842" y="186015"/>
                  <a:pt x="377863" y="215430"/>
                </a:cubicBezTo>
                <a:lnTo>
                  <a:pt x="377863" y="324569"/>
                </a:lnTo>
                <a:cubicBezTo>
                  <a:pt x="377863" y="354006"/>
                  <a:pt x="353995" y="377863"/>
                  <a:pt x="324569" y="377863"/>
                </a:cubicBezTo>
                <a:lnTo>
                  <a:pt x="215430" y="377863"/>
                </a:lnTo>
                <a:cubicBezTo>
                  <a:pt x="185994" y="377863"/>
                  <a:pt x="162137" y="353995"/>
                  <a:pt x="162137" y="324569"/>
                </a:cubicBezTo>
                <a:lnTo>
                  <a:pt x="162137" y="215472"/>
                </a:lnTo>
                <a:cubicBezTo>
                  <a:pt x="162137" y="186036"/>
                  <a:pt x="186005" y="162179"/>
                  <a:pt x="215430" y="162179"/>
                </a:cubicBezTo>
                <a:close/>
                <a:moveTo>
                  <a:pt x="215430" y="135000"/>
                </a:moveTo>
                <a:cubicBezTo>
                  <a:pt x="171039" y="135053"/>
                  <a:pt x="135063" y="171039"/>
                  <a:pt x="135000" y="215430"/>
                </a:cubicBezTo>
                <a:lnTo>
                  <a:pt x="135000" y="324570"/>
                </a:lnTo>
                <a:cubicBezTo>
                  <a:pt x="135053" y="368961"/>
                  <a:pt x="171039" y="404937"/>
                  <a:pt x="215430" y="405000"/>
                </a:cubicBezTo>
                <a:lnTo>
                  <a:pt x="324570" y="405000"/>
                </a:lnTo>
                <a:cubicBezTo>
                  <a:pt x="368972" y="404958"/>
                  <a:pt x="404958" y="368972"/>
                  <a:pt x="405000" y="324570"/>
                </a:cubicBezTo>
                <a:lnTo>
                  <a:pt x="405000" y="215430"/>
                </a:lnTo>
                <a:cubicBezTo>
                  <a:pt x="404947" y="171039"/>
                  <a:pt x="368961" y="135063"/>
                  <a:pt x="324570" y="135000"/>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3" name="Graphic 35">
            <a:extLst>
              <a:ext uri="{FF2B5EF4-FFF2-40B4-BE49-F238E27FC236}">
                <a16:creationId xmlns:a16="http://schemas.microsoft.com/office/drawing/2014/main" id="{CAA4318A-949F-2B6C-B1F9-0FA49F8E293C}"/>
              </a:ext>
            </a:extLst>
          </p:cNvPr>
          <p:cNvSpPr/>
          <p:nvPr/>
        </p:nvSpPr>
        <p:spPr>
          <a:xfrm>
            <a:off x="10239915" y="511561"/>
            <a:ext cx="540000" cy="540000"/>
          </a:xfrm>
          <a:custGeom>
            <a:avLst/>
            <a:gdLst>
              <a:gd name="connsiteX0" fmla="*/ 270000 w 540000"/>
              <a:gd name="connsiteY0" fmla="*/ 0 h 540000"/>
              <a:gd name="connsiteX1" fmla="*/ 0 w 540000"/>
              <a:gd name="connsiteY1" fmla="*/ 270000 h 540000"/>
              <a:gd name="connsiteX2" fmla="*/ 270000 w 540000"/>
              <a:gd name="connsiteY2" fmla="*/ 540000 h 540000"/>
              <a:gd name="connsiteX3" fmla="*/ 540000 w 540000"/>
              <a:gd name="connsiteY3" fmla="*/ 270000 h 540000"/>
              <a:gd name="connsiteX4" fmla="*/ 270000 w 540000"/>
              <a:gd name="connsiteY4" fmla="*/ 0 h 540000"/>
              <a:gd name="connsiteX5" fmla="*/ 338428 w 540000"/>
              <a:gd name="connsiteY5" fmla="*/ 244424 h 540000"/>
              <a:gd name="connsiteX6" fmla="*/ 333956 w 540000"/>
              <a:gd name="connsiteY6" fmla="*/ 282045 h 540000"/>
              <a:gd name="connsiteX7" fmla="*/ 326848 w 540000"/>
              <a:gd name="connsiteY7" fmla="*/ 288373 h 540000"/>
              <a:gd name="connsiteX8" fmla="*/ 287772 w 540000"/>
              <a:gd name="connsiteY8" fmla="*/ 288373 h 540000"/>
              <a:gd name="connsiteX9" fmla="*/ 287772 w 540000"/>
              <a:gd name="connsiteY9" fmla="*/ 399927 h 540000"/>
              <a:gd name="connsiteX10" fmla="*/ 282793 w 540000"/>
              <a:gd name="connsiteY10" fmla="*/ 405011 h 540000"/>
              <a:gd name="connsiteX11" fmla="*/ 243000 w 540000"/>
              <a:gd name="connsiteY11" fmla="*/ 405011 h 540000"/>
              <a:gd name="connsiteX12" fmla="*/ 238022 w 540000"/>
              <a:gd name="connsiteY12" fmla="*/ 399895 h 540000"/>
              <a:gd name="connsiteX13" fmla="*/ 238022 w 540000"/>
              <a:gd name="connsiteY13" fmla="*/ 399895 h 540000"/>
              <a:gd name="connsiteX14" fmla="*/ 238233 w 540000"/>
              <a:gd name="connsiteY14" fmla="*/ 288383 h 540000"/>
              <a:gd name="connsiteX15" fmla="*/ 208638 w 540000"/>
              <a:gd name="connsiteY15" fmla="*/ 288383 h 540000"/>
              <a:gd name="connsiteX16" fmla="*/ 201530 w 540000"/>
              <a:gd name="connsiteY16" fmla="*/ 281275 h 540000"/>
              <a:gd name="connsiteX17" fmla="*/ 201530 w 540000"/>
              <a:gd name="connsiteY17" fmla="*/ 243686 h 540000"/>
              <a:gd name="connsiteX18" fmla="*/ 208638 w 540000"/>
              <a:gd name="connsiteY18" fmla="*/ 236577 h 540000"/>
              <a:gd name="connsiteX19" fmla="*/ 238022 w 540000"/>
              <a:gd name="connsiteY19" fmla="*/ 236577 h 540000"/>
              <a:gd name="connsiteX20" fmla="*/ 238022 w 540000"/>
              <a:gd name="connsiteY20" fmla="*/ 200127 h 540000"/>
              <a:gd name="connsiteX21" fmla="*/ 299837 w 540000"/>
              <a:gd name="connsiteY21" fmla="*/ 135011 h 540000"/>
              <a:gd name="connsiteX22" fmla="*/ 329927 w 540000"/>
              <a:gd name="connsiteY22" fmla="*/ 135011 h 540000"/>
              <a:gd name="connsiteX23" fmla="*/ 337036 w 540000"/>
              <a:gd name="connsiteY23" fmla="*/ 142119 h 540000"/>
              <a:gd name="connsiteX24" fmla="*/ 337036 w 540000"/>
              <a:gd name="connsiteY24" fmla="*/ 173770 h 540000"/>
              <a:gd name="connsiteX25" fmla="*/ 329927 w 540000"/>
              <a:gd name="connsiteY25" fmla="*/ 180879 h 540000"/>
              <a:gd name="connsiteX26" fmla="*/ 311491 w 540000"/>
              <a:gd name="connsiteY26" fmla="*/ 180879 h 540000"/>
              <a:gd name="connsiteX27" fmla="*/ 287761 w 540000"/>
              <a:gd name="connsiteY27" fmla="*/ 205042 h 540000"/>
              <a:gd name="connsiteX28" fmla="*/ 287761 w 540000"/>
              <a:gd name="connsiteY28" fmla="*/ 236482 h 540000"/>
              <a:gd name="connsiteX29" fmla="*/ 331530 w 540000"/>
              <a:gd name="connsiteY29" fmla="*/ 236482 h 540000"/>
              <a:gd name="connsiteX30" fmla="*/ 338470 w 540000"/>
              <a:gd name="connsiteY30" fmla="*/ 243749 h 540000"/>
              <a:gd name="connsiteX31" fmla="*/ 338418 w 540000"/>
              <a:gd name="connsiteY31" fmla="*/ 244445 h 540000"/>
              <a:gd name="connsiteX32" fmla="*/ 338418 w 540000"/>
              <a:gd name="connsiteY32" fmla="*/ 244445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0000" h="540000">
                <a:moveTo>
                  <a:pt x="270000" y="0"/>
                </a:moveTo>
                <a:cubicBezTo>
                  <a:pt x="120888" y="0"/>
                  <a:pt x="0" y="120888"/>
                  <a:pt x="0" y="270000"/>
                </a:cubicBezTo>
                <a:cubicBezTo>
                  <a:pt x="0" y="419112"/>
                  <a:pt x="120888" y="540000"/>
                  <a:pt x="270000" y="540000"/>
                </a:cubicBezTo>
                <a:cubicBezTo>
                  <a:pt x="419112" y="540000"/>
                  <a:pt x="540000" y="419112"/>
                  <a:pt x="540000" y="270000"/>
                </a:cubicBezTo>
                <a:cubicBezTo>
                  <a:pt x="540000" y="120888"/>
                  <a:pt x="419112" y="0"/>
                  <a:pt x="270000" y="0"/>
                </a:cubicBezTo>
                <a:close/>
                <a:moveTo>
                  <a:pt x="338428" y="244424"/>
                </a:moveTo>
                <a:lnTo>
                  <a:pt x="333956" y="282045"/>
                </a:lnTo>
                <a:cubicBezTo>
                  <a:pt x="333555" y="285662"/>
                  <a:pt x="330486" y="288394"/>
                  <a:pt x="326848" y="288373"/>
                </a:cubicBezTo>
                <a:lnTo>
                  <a:pt x="287772" y="288373"/>
                </a:lnTo>
                <a:lnTo>
                  <a:pt x="287772" y="399927"/>
                </a:lnTo>
                <a:cubicBezTo>
                  <a:pt x="287793" y="402701"/>
                  <a:pt x="285567" y="404968"/>
                  <a:pt x="282793" y="405011"/>
                </a:cubicBezTo>
                <a:lnTo>
                  <a:pt x="243000" y="405011"/>
                </a:lnTo>
                <a:cubicBezTo>
                  <a:pt x="240216" y="404968"/>
                  <a:pt x="237990" y="402680"/>
                  <a:pt x="238022" y="399895"/>
                </a:cubicBezTo>
                <a:cubicBezTo>
                  <a:pt x="238022" y="399895"/>
                  <a:pt x="238022" y="399895"/>
                  <a:pt x="238022" y="399895"/>
                </a:cubicBezTo>
                <a:lnTo>
                  <a:pt x="238233" y="288383"/>
                </a:lnTo>
                <a:lnTo>
                  <a:pt x="208638" y="288383"/>
                </a:lnTo>
                <a:cubicBezTo>
                  <a:pt x="204715" y="288383"/>
                  <a:pt x="201530" y="285198"/>
                  <a:pt x="201530" y="281275"/>
                </a:cubicBezTo>
                <a:lnTo>
                  <a:pt x="201530" y="243686"/>
                </a:lnTo>
                <a:cubicBezTo>
                  <a:pt x="201530" y="239762"/>
                  <a:pt x="204715" y="236577"/>
                  <a:pt x="208638" y="236577"/>
                </a:cubicBezTo>
                <a:lnTo>
                  <a:pt x="238022" y="236577"/>
                </a:lnTo>
                <a:lnTo>
                  <a:pt x="238022" y="200127"/>
                </a:lnTo>
                <a:cubicBezTo>
                  <a:pt x="238022" y="157961"/>
                  <a:pt x="263134" y="135011"/>
                  <a:pt x="299837" y="135011"/>
                </a:cubicBezTo>
                <a:lnTo>
                  <a:pt x="329927" y="135011"/>
                </a:lnTo>
                <a:cubicBezTo>
                  <a:pt x="333851" y="135011"/>
                  <a:pt x="337036" y="138196"/>
                  <a:pt x="337036" y="142119"/>
                </a:cubicBezTo>
                <a:lnTo>
                  <a:pt x="337036" y="173770"/>
                </a:lnTo>
                <a:cubicBezTo>
                  <a:pt x="337036" y="177694"/>
                  <a:pt x="333851" y="180879"/>
                  <a:pt x="329927" y="180879"/>
                </a:cubicBezTo>
                <a:lnTo>
                  <a:pt x="311491" y="180879"/>
                </a:lnTo>
                <a:cubicBezTo>
                  <a:pt x="291526" y="181195"/>
                  <a:pt x="287761" y="190751"/>
                  <a:pt x="287761" y="205042"/>
                </a:cubicBezTo>
                <a:lnTo>
                  <a:pt x="287761" y="236482"/>
                </a:lnTo>
                <a:lnTo>
                  <a:pt x="331530" y="236482"/>
                </a:lnTo>
                <a:cubicBezTo>
                  <a:pt x="335454" y="236566"/>
                  <a:pt x="338565" y="239825"/>
                  <a:pt x="338470" y="243749"/>
                </a:cubicBezTo>
                <a:cubicBezTo>
                  <a:pt x="338470" y="243981"/>
                  <a:pt x="338449" y="244213"/>
                  <a:pt x="338418" y="244445"/>
                </a:cubicBezTo>
                <a:lnTo>
                  <a:pt x="338418" y="244445"/>
                </a:ln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grpSp>
        <p:nvGrpSpPr>
          <p:cNvPr id="14" name="Group 4">
            <a:extLst>
              <a:ext uri="{FF2B5EF4-FFF2-40B4-BE49-F238E27FC236}">
                <a16:creationId xmlns:a16="http://schemas.microsoft.com/office/drawing/2014/main" id="{2EF74AEF-0196-EB81-1377-C62B2F283914}"/>
              </a:ext>
            </a:extLst>
          </p:cNvPr>
          <p:cNvGrpSpPr/>
          <p:nvPr/>
        </p:nvGrpSpPr>
        <p:grpSpPr>
          <a:xfrm>
            <a:off x="9579279" y="511560"/>
            <a:ext cx="622822" cy="590243"/>
            <a:chOff x="357188" y="1352550"/>
            <a:chExt cx="712224" cy="712224"/>
          </a:xfrm>
        </p:grpSpPr>
        <p:sp>
          <p:nvSpPr>
            <p:cNvPr id="15" name="Oval 477">
              <a:extLst>
                <a:ext uri="{FF2B5EF4-FFF2-40B4-BE49-F238E27FC236}">
                  <a16:creationId xmlns:a16="http://schemas.microsoft.com/office/drawing/2014/main" id="{4A3872AB-50B7-CF82-A13D-4B901C3C1419}"/>
                </a:ext>
              </a:extLst>
            </p:cNvPr>
            <p:cNvSpPr/>
            <p:nvPr/>
          </p:nvSpPr>
          <p:spPr>
            <a:xfrm>
              <a:off x="357188" y="1352550"/>
              <a:ext cx="712224" cy="712224"/>
            </a:xfrm>
            <a:prstGeom prst="ellipse">
              <a:avLst/>
            </a:prstGeom>
            <a:gradFill>
              <a:gsLst>
                <a:gs pos="0">
                  <a:schemeClr val="accent3"/>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aphic 534">
              <a:extLst>
                <a:ext uri="{FF2B5EF4-FFF2-40B4-BE49-F238E27FC236}">
                  <a16:creationId xmlns:a16="http://schemas.microsoft.com/office/drawing/2014/main" id="{83846E22-4F0D-FC00-5F60-A43C68451D2E}"/>
                </a:ext>
              </a:extLst>
            </p:cNvPr>
            <p:cNvGrpSpPr/>
            <p:nvPr/>
          </p:nvGrpSpPr>
          <p:grpSpPr>
            <a:xfrm>
              <a:off x="569331" y="1589186"/>
              <a:ext cx="287938" cy="238952"/>
              <a:chOff x="2858504" y="228962"/>
              <a:chExt cx="440363" cy="365446"/>
            </a:xfrm>
            <a:noFill/>
          </p:grpSpPr>
          <p:sp>
            <p:nvSpPr>
              <p:cNvPr id="17" name="Freeform 387">
                <a:extLst>
                  <a:ext uri="{FF2B5EF4-FFF2-40B4-BE49-F238E27FC236}">
                    <a16:creationId xmlns:a16="http://schemas.microsoft.com/office/drawing/2014/main" id="{088C930F-8C88-C4D1-76C3-79F7CD61B668}"/>
                  </a:ext>
                </a:extLst>
              </p:cNvPr>
              <p:cNvSpPr/>
              <p:nvPr/>
            </p:nvSpPr>
            <p:spPr>
              <a:xfrm flipV="1">
                <a:off x="2858504" y="287433"/>
                <a:ext cx="440363" cy="87707"/>
              </a:xfrm>
              <a:custGeom>
                <a:avLst/>
                <a:gdLst>
                  <a:gd name="connsiteX0" fmla="*/ 440945 w 440363"/>
                  <a:gd name="connsiteY0" fmla="*/ 46821 h 87707"/>
                  <a:gd name="connsiteX1" fmla="*/ 440945 w 440363"/>
                  <a:gd name="connsiteY1" fmla="*/ 227 h 87707"/>
                  <a:gd name="connsiteX2" fmla="*/ 582 w 440363"/>
                  <a:gd name="connsiteY2" fmla="*/ 227 h 87707"/>
                  <a:gd name="connsiteX3" fmla="*/ 582 w 440363"/>
                  <a:gd name="connsiteY3" fmla="*/ 46821 h 87707"/>
                  <a:gd name="connsiteX4" fmla="*/ 41695 w 440363"/>
                  <a:gd name="connsiteY4" fmla="*/ 87934 h 87707"/>
                  <a:gd name="connsiteX5" fmla="*/ 399833 w 440363"/>
                  <a:gd name="connsiteY5" fmla="*/ 87934 h 87707"/>
                  <a:gd name="connsiteX6" fmla="*/ 440945 w 440363"/>
                  <a:gd name="connsiteY6" fmla="*/ 46821 h 8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363" h="87707">
                    <a:moveTo>
                      <a:pt x="440945" y="46821"/>
                    </a:moveTo>
                    <a:lnTo>
                      <a:pt x="440945" y="227"/>
                    </a:lnTo>
                    <a:lnTo>
                      <a:pt x="582" y="227"/>
                    </a:lnTo>
                    <a:lnTo>
                      <a:pt x="582" y="46821"/>
                    </a:lnTo>
                    <a:cubicBezTo>
                      <a:pt x="582" y="69528"/>
                      <a:pt x="18989" y="87934"/>
                      <a:pt x="41695" y="87934"/>
                    </a:cubicBezTo>
                    <a:lnTo>
                      <a:pt x="399833" y="87934"/>
                    </a:lnTo>
                    <a:cubicBezTo>
                      <a:pt x="422539" y="87934"/>
                      <a:pt x="440945" y="69528"/>
                      <a:pt x="440945" y="46821"/>
                    </a:cubicBezTo>
                    <a:close/>
                  </a:path>
                </a:pathLst>
              </a:custGeom>
              <a:noFill/>
              <a:ln w="19050" cap="rnd">
                <a:solidFill>
                  <a:schemeClr val="bg1"/>
                </a:solidFill>
                <a:prstDash val="solid"/>
                <a:round/>
              </a:ln>
            </p:spPr>
            <p:txBody>
              <a:bodyPr rtlCol="0" anchor="ctr"/>
              <a:lstStyle/>
              <a:p>
                <a:endParaRPr lang="en-GB"/>
              </a:p>
            </p:txBody>
          </p:sp>
          <p:sp>
            <p:nvSpPr>
              <p:cNvPr id="18" name="Freeform 388">
                <a:extLst>
                  <a:ext uri="{FF2B5EF4-FFF2-40B4-BE49-F238E27FC236}">
                    <a16:creationId xmlns:a16="http://schemas.microsoft.com/office/drawing/2014/main" id="{C3872A34-83A6-C469-4994-75706FFBEA2F}"/>
                  </a:ext>
                </a:extLst>
              </p:cNvPr>
              <p:cNvSpPr/>
              <p:nvPr/>
            </p:nvSpPr>
            <p:spPr>
              <a:xfrm flipV="1">
                <a:off x="2917889" y="433612"/>
                <a:ext cx="102325" cy="102325"/>
              </a:xfrm>
              <a:custGeom>
                <a:avLst/>
                <a:gdLst>
                  <a:gd name="connsiteX0" fmla="*/ 102562 w 102325"/>
                  <a:gd name="connsiteY0" fmla="*/ 51611 h 102325"/>
                  <a:gd name="connsiteX1" fmla="*/ 51400 w 102325"/>
                  <a:gd name="connsiteY1" fmla="*/ 448 h 102325"/>
                  <a:gd name="connsiteX2" fmla="*/ 237 w 102325"/>
                  <a:gd name="connsiteY2" fmla="*/ 51611 h 102325"/>
                  <a:gd name="connsiteX3" fmla="*/ 51400 w 102325"/>
                  <a:gd name="connsiteY3" fmla="*/ 102773 h 102325"/>
                  <a:gd name="connsiteX4" fmla="*/ 102562 w 102325"/>
                  <a:gd name="connsiteY4" fmla="*/ 51611 h 10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25" h="102325">
                    <a:moveTo>
                      <a:pt x="102562" y="51611"/>
                    </a:moveTo>
                    <a:cubicBezTo>
                      <a:pt x="102562" y="23354"/>
                      <a:pt x="79656" y="448"/>
                      <a:pt x="51400" y="448"/>
                    </a:cubicBezTo>
                    <a:cubicBezTo>
                      <a:pt x="23144" y="448"/>
                      <a:pt x="237" y="23354"/>
                      <a:pt x="237" y="51611"/>
                    </a:cubicBezTo>
                    <a:cubicBezTo>
                      <a:pt x="237" y="79867"/>
                      <a:pt x="23144" y="102773"/>
                      <a:pt x="51400" y="102773"/>
                    </a:cubicBezTo>
                    <a:cubicBezTo>
                      <a:pt x="79656" y="102773"/>
                      <a:pt x="102562" y="79867"/>
                      <a:pt x="102562" y="51611"/>
                    </a:cubicBezTo>
                    <a:close/>
                  </a:path>
                </a:pathLst>
              </a:custGeom>
              <a:noFill/>
              <a:ln w="19050" cap="rnd">
                <a:solidFill>
                  <a:schemeClr val="bg1"/>
                </a:solidFill>
                <a:prstDash val="solid"/>
                <a:round/>
              </a:ln>
            </p:spPr>
            <p:txBody>
              <a:bodyPr rtlCol="0" anchor="ctr"/>
              <a:lstStyle/>
              <a:p>
                <a:endParaRPr lang="en-GB"/>
              </a:p>
            </p:txBody>
          </p:sp>
          <p:sp>
            <p:nvSpPr>
              <p:cNvPr id="19" name="Freeform 389">
                <a:extLst>
                  <a:ext uri="{FF2B5EF4-FFF2-40B4-BE49-F238E27FC236}">
                    <a16:creationId xmlns:a16="http://schemas.microsoft.com/office/drawing/2014/main" id="{3FC0CB1E-9D6E-1DE8-5AFD-4A82912EEC35}"/>
                  </a:ext>
                </a:extLst>
              </p:cNvPr>
              <p:cNvSpPr/>
              <p:nvPr/>
            </p:nvSpPr>
            <p:spPr>
              <a:xfrm flipV="1">
                <a:off x="3093303" y="448230"/>
                <a:ext cx="146178" cy="685"/>
              </a:xfrm>
              <a:custGeom>
                <a:avLst/>
                <a:gdLst>
                  <a:gd name="connsiteX0" fmla="*/ 146728 w 146178"/>
                  <a:gd name="connsiteY0" fmla="*/ 395 h 685"/>
                  <a:gd name="connsiteX1" fmla="*/ 549 w 146178"/>
                  <a:gd name="connsiteY1" fmla="*/ 395 h 685"/>
                </a:gdLst>
                <a:ahLst/>
                <a:cxnLst>
                  <a:cxn ang="0">
                    <a:pos x="connsiteX0" y="connsiteY0"/>
                  </a:cxn>
                  <a:cxn ang="0">
                    <a:pos x="connsiteX1" y="connsiteY1"/>
                  </a:cxn>
                </a:cxnLst>
                <a:rect l="l" t="t" r="r" b="b"/>
                <a:pathLst>
                  <a:path w="146178" h="685">
                    <a:moveTo>
                      <a:pt x="146728" y="395"/>
                    </a:moveTo>
                    <a:lnTo>
                      <a:pt x="549" y="395"/>
                    </a:lnTo>
                  </a:path>
                </a:pathLst>
              </a:custGeom>
              <a:noFill/>
              <a:ln w="19050" cap="rnd">
                <a:solidFill>
                  <a:schemeClr val="bg1"/>
                </a:solidFill>
                <a:prstDash val="solid"/>
                <a:round/>
              </a:ln>
            </p:spPr>
            <p:txBody>
              <a:bodyPr rtlCol="0" anchor="ctr"/>
              <a:lstStyle/>
              <a:p>
                <a:endParaRPr lang="en-GB"/>
              </a:p>
            </p:txBody>
          </p:sp>
          <p:sp>
            <p:nvSpPr>
              <p:cNvPr id="20" name="Freeform 390">
                <a:extLst>
                  <a:ext uri="{FF2B5EF4-FFF2-40B4-BE49-F238E27FC236}">
                    <a16:creationId xmlns:a16="http://schemas.microsoft.com/office/drawing/2014/main" id="{2709ECB5-4BF3-D83A-127C-3F886F7AD9D7}"/>
                  </a:ext>
                </a:extLst>
              </p:cNvPr>
              <p:cNvSpPr/>
              <p:nvPr/>
            </p:nvSpPr>
            <p:spPr>
              <a:xfrm flipV="1">
                <a:off x="3093303" y="521319"/>
                <a:ext cx="146178" cy="685"/>
              </a:xfrm>
              <a:custGeom>
                <a:avLst/>
                <a:gdLst>
                  <a:gd name="connsiteX0" fmla="*/ 146728 w 146178"/>
                  <a:gd name="connsiteY0" fmla="*/ 501 h 685"/>
                  <a:gd name="connsiteX1" fmla="*/ 549 w 146178"/>
                  <a:gd name="connsiteY1" fmla="*/ 501 h 685"/>
                </a:gdLst>
                <a:ahLst/>
                <a:cxnLst>
                  <a:cxn ang="0">
                    <a:pos x="connsiteX0" y="connsiteY0"/>
                  </a:cxn>
                  <a:cxn ang="0">
                    <a:pos x="connsiteX1" y="connsiteY1"/>
                  </a:cxn>
                </a:cxnLst>
                <a:rect l="l" t="t" r="r" b="b"/>
                <a:pathLst>
                  <a:path w="146178" h="685">
                    <a:moveTo>
                      <a:pt x="146728" y="501"/>
                    </a:moveTo>
                    <a:lnTo>
                      <a:pt x="549" y="501"/>
                    </a:lnTo>
                  </a:path>
                </a:pathLst>
              </a:custGeom>
              <a:noFill/>
              <a:ln w="19050" cap="rnd">
                <a:solidFill>
                  <a:schemeClr val="bg1"/>
                </a:solidFill>
                <a:prstDash val="solid"/>
                <a:round/>
              </a:ln>
            </p:spPr>
            <p:txBody>
              <a:bodyPr rtlCol="0" anchor="ctr"/>
              <a:lstStyle/>
              <a:p>
                <a:endParaRPr lang="en-GB"/>
              </a:p>
            </p:txBody>
          </p:sp>
          <p:sp>
            <p:nvSpPr>
              <p:cNvPr id="21" name="Freeform 391">
                <a:extLst>
                  <a:ext uri="{FF2B5EF4-FFF2-40B4-BE49-F238E27FC236}">
                    <a16:creationId xmlns:a16="http://schemas.microsoft.com/office/drawing/2014/main" id="{84C31E19-C443-EDC4-AFE7-82B722C294A0}"/>
                  </a:ext>
                </a:extLst>
              </p:cNvPr>
              <p:cNvSpPr/>
              <p:nvPr/>
            </p:nvSpPr>
            <p:spPr>
              <a:xfrm flipV="1">
                <a:off x="2969051" y="345905"/>
                <a:ext cx="685" cy="29235"/>
              </a:xfrm>
              <a:custGeom>
                <a:avLst/>
                <a:gdLst>
                  <a:gd name="connsiteX0" fmla="*/ 181 w 685"/>
                  <a:gd name="connsiteY0" fmla="*/ 251 h 29235"/>
                  <a:gd name="connsiteX1" fmla="*/ 181 w 685"/>
                  <a:gd name="connsiteY1" fmla="*/ 29486 h 29235"/>
                </a:gdLst>
                <a:ahLst/>
                <a:cxnLst>
                  <a:cxn ang="0">
                    <a:pos x="connsiteX0" y="connsiteY0"/>
                  </a:cxn>
                  <a:cxn ang="0">
                    <a:pos x="connsiteX1" y="connsiteY1"/>
                  </a:cxn>
                </a:cxnLst>
                <a:rect l="l" t="t" r="r" b="b"/>
                <a:pathLst>
                  <a:path w="685" h="29235">
                    <a:moveTo>
                      <a:pt x="181" y="251"/>
                    </a:moveTo>
                    <a:lnTo>
                      <a:pt x="181" y="29486"/>
                    </a:lnTo>
                  </a:path>
                </a:pathLst>
              </a:custGeom>
              <a:noFill/>
              <a:ln w="19050" cap="rnd">
                <a:solidFill>
                  <a:schemeClr val="bg1"/>
                </a:solidFill>
                <a:prstDash val="solid"/>
                <a:round/>
              </a:ln>
            </p:spPr>
            <p:txBody>
              <a:bodyPr rtlCol="0" anchor="ctr"/>
              <a:lstStyle/>
              <a:p>
                <a:endParaRPr lang="en-GB"/>
              </a:p>
            </p:txBody>
          </p:sp>
          <p:sp>
            <p:nvSpPr>
              <p:cNvPr id="22" name="Freeform 392">
                <a:extLst>
                  <a:ext uri="{FF2B5EF4-FFF2-40B4-BE49-F238E27FC236}">
                    <a16:creationId xmlns:a16="http://schemas.microsoft.com/office/drawing/2014/main" id="{2AD96A17-85D8-6E88-0CC7-CA95A8D2C9F6}"/>
                  </a:ext>
                </a:extLst>
              </p:cNvPr>
              <p:cNvSpPr/>
              <p:nvPr/>
            </p:nvSpPr>
            <p:spPr>
              <a:xfrm flipV="1">
                <a:off x="3056758" y="228962"/>
                <a:ext cx="190032" cy="58471"/>
              </a:xfrm>
              <a:custGeom>
                <a:avLst/>
                <a:gdLst>
                  <a:gd name="connsiteX0" fmla="*/ 190584 w 190032"/>
                  <a:gd name="connsiteY0" fmla="*/ 85 h 58471"/>
                  <a:gd name="connsiteX1" fmla="*/ 552 w 190032"/>
                  <a:gd name="connsiteY1" fmla="*/ 58557 h 58471"/>
                </a:gdLst>
                <a:ahLst/>
                <a:cxnLst>
                  <a:cxn ang="0">
                    <a:pos x="connsiteX0" y="connsiteY0"/>
                  </a:cxn>
                  <a:cxn ang="0">
                    <a:pos x="connsiteX1" y="connsiteY1"/>
                  </a:cxn>
                </a:cxnLst>
                <a:rect l="l" t="t" r="r" b="b"/>
                <a:pathLst>
                  <a:path w="190032" h="58471">
                    <a:moveTo>
                      <a:pt x="190584" y="85"/>
                    </a:moveTo>
                    <a:lnTo>
                      <a:pt x="552" y="58557"/>
                    </a:lnTo>
                  </a:path>
                </a:pathLst>
              </a:custGeom>
              <a:noFill/>
              <a:ln w="19050" cap="rnd">
                <a:solidFill>
                  <a:schemeClr val="bg1"/>
                </a:solidFill>
                <a:prstDash val="solid"/>
                <a:round/>
              </a:ln>
            </p:spPr>
            <p:txBody>
              <a:bodyPr rtlCol="0" anchor="ctr"/>
              <a:lstStyle/>
              <a:p>
                <a:endParaRPr lang="en-GB"/>
              </a:p>
            </p:txBody>
          </p:sp>
          <p:sp>
            <p:nvSpPr>
              <p:cNvPr id="23" name="Freeform 393">
                <a:extLst>
                  <a:ext uri="{FF2B5EF4-FFF2-40B4-BE49-F238E27FC236}">
                    <a16:creationId xmlns:a16="http://schemas.microsoft.com/office/drawing/2014/main" id="{CA444DF0-C9E8-CDCD-874C-555D788F366C}"/>
                  </a:ext>
                </a:extLst>
              </p:cNvPr>
              <p:cNvSpPr/>
              <p:nvPr/>
            </p:nvSpPr>
            <p:spPr>
              <a:xfrm flipV="1">
                <a:off x="2858504" y="287433"/>
                <a:ext cx="440363" cy="306975"/>
              </a:xfrm>
              <a:custGeom>
                <a:avLst/>
                <a:gdLst>
                  <a:gd name="connsiteX0" fmla="*/ 399788 w 440363"/>
                  <a:gd name="connsiteY0" fmla="*/ 216 h 306975"/>
                  <a:gd name="connsiteX1" fmla="*/ 41650 w 440363"/>
                  <a:gd name="connsiteY1" fmla="*/ 216 h 306975"/>
                  <a:gd name="connsiteX2" fmla="*/ 537 w 440363"/>
                  <a:gd name="connsiteY2" fmla="*/ 41329 h 306975"/>
                  <a:gd name="connsiteX3" fmla="*/ 537 w 440363"/>
                  <a:gd name="connsiteY3" fmla="*/ 266078 h 306975"/>
                  <a:gd name="connsiteX4" fmla="*/ 41650 w 440363"/>
                  <a:gd name="connsiteY4" fmla="*/ 307191 h 306975"/>
                  <a:gd name="connsiteX5" fmla="*/ 399788 w 440363"/>
                  <a:gd name="connsiteY5" fmla="*/ 307191 h 306975"/>
                  <a:gd name="connsiteX6" fmla="*/ 440900 w 440363"/>
                  <a:gd name="connsiteY6" fmla="*/ 266078 h 306975"/>
                  <a:gd name="connsiteX7" fmla="*/ 440900 w 440363"/>
                  <a:gd name="connsiteY7" fmla="*/ 41329 h 306975"/>
                  <a:gd name="connsiteX8" fmla="*/ 399788 w 440363"/>
                  <a:gd name="connsiteY8" fmla="*/ 216 h 30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363" h="306975">
                    <a:moveTo>
                      <a:pt x="399788" y="216"/>
                    </a:moveTo>
                    <a:lnTo>
                      <a:pt x="41650" y="216"/>
                    </a:lnTo>
                    <a:cubicBezTo>
                      <a:pt x="18944" y="216"/>
                      <a:pt x="537" y="18623"/>
                      <a:pt x="537" y="41329"/>
                    </a:cubicBezTo>
                    <a:lnTo>
                      <a:pt x="537" y="266078"/>
                    </a:lnTo>
                    <a:cubicBezTo>
                      <a:pt x="537" y="288784"/>
                      <a:pt x="18944" y="307191"/>
                      <a:pt x="41650" y="307191"/>
                    </a:cubicBezTo>
                    <a:lnTo>
                      <a:pt x="399788" y="307191"/>
                    </a:lnTo>
                    <a:cubicBezTo>
                      <a:pt x="422494" y="307191"/>
                      <a:pt x="440900" y="288784"/>
                      <a:pt x="440900" y="266078"/>
                    </a:cubicBezTo>
                    <a:lnTo>
                      <a:pt x="440900" y="41329"/>
                    </a:lnTo>
                    <a:cubicBezTo>
                      <a:pt x="440900" y="18623"/>
                      <a:pt x="422494" y="216"/>
                      <a:pt x="399788" y="216"/>
                    </a:cubicBezTo>
                    <a:close/>
                  </a:path>
                </a:pathLst>
              </a:custGeom>
              <a:noFill/>
              <a:ln w="19050" cap="rnd">
                <a:solidFill>
                  <a:schemeClr val="bg1"/>
                </a:solidFill>
                <a:prstDash val="solid"/>
                <a:round/>
              </a:ln>
            </p:spPr>
            <p:txBody>
              <a:bodyPr rtlCol="0" anchor="ctr"/>
              <a:lstStyle/>
              <a:p>
                <a:endParaRPr lang="en-GB"/>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84576D-8876-3D80-05B2-2494C3171772}"/>
            </a:ext>
          </a:extLst>
        </p:cNvPr>
        <p:cNvGrpSpPr/>
        <p:nvPr/>
      </p:nvGrpSpPr>
      <p:grpSpPr>
        <a:xfrm>
          <a:off x="0" y="0"/>
          <a:ext cx="0" cy="0"/>
          <a:chOff x="0" y="0"/>
          <a:chExt cx="0" cy="0"/>
        </a:xfrm>
      </p:grpSpPr>
      <p:pic>
        <p:nvPicPr>
          <p:cNvPr id="2" name="Imagen 1">
            <a:extLst>
              <a:ext uri="{FF2B5EF4-FFF2-40B4-BE49-F238E27FC236}">
                <a16:creationId xmlns:a16="http://schemas.microsoft.com/office/drawing/2014/main" id="{84018EE1-69C5-E585-506C-04EE9188F304}"/>
              </a:ext>
            </a:extLst>
          </p:cNvPr>
          <p:cNvPicPr>
            <a:picLocks noChangeAspect="1"/>
          </p:cNvPicPr>
          <p:nvPr/>
        </p:nvPicPr>
        <p:blipFill>
          <a:blip r:embed="rId2"/>
          <a:srcRect l="11204" t="2081" r="13293"/>
          <a:stretch>
            <a:fillRect/>
          </a:stretch>
        </p:blipFill>
        <p:spPr>
          <a:xfrm>
            <a:off x="-2" y="0"/>
            <a:ext cx="4937761" cy="6858000"/>
          </a:xfrm>
          <a:prstGeom prst="rect">
            <a:avLst/>
          </a:prstGeom>
        </p:spPr>
      </p:pic>
      <p:sp>
        <p:nvSpPr>
          <p:cNvPr id="5" name="Título 4">
            <a:extLst>
              <a:ext uri="{FF2B5EF4-FFF2-40B4-BE49-F238E27FC236}">
                <a16:creationId xmlns:a16="http://schemas.microsoft.com/office/drawing/2014/main" id="{64F2570C-0FDE-38D9-23F8-BE3B45A881B2}"/>
              </a:ext>
            </a:extLst>
          </p:cNvPr>
          <p:cNvSpPr>
            <a:spLocks noGrp="1"/>
          </p:cNvSpPr>
          <p:nvPr>
            <p:ph type="title"/>
          </p:nvPr>
        </p:nvSpPr>
        <p:spPr>
          <a:xfrm>
            <a:off x="5086350" y="329757"/>
            <a:ext cx="6572250" cy="5968998"/>
          </a:xfrm>
        </p:spPr>
        <p:txBody>
          <a:bodyPr/>
          <a:lstStyle/>
          <a:p>
            <a:pPr algn="l"/>
            <a:r>
              <a:rPr lang="es-MX" sz="1800" b="1" dirty="0"/>
              <a:t>Conclusiones de acuerdo a los resultados:</a:t>
            </a:r>
            <a:br>
              <a:rPr lang="es-MX" sz="1200" dirty="0"/>
            </a:br>
            <a:br>
              <a:rPr lang="es-MX" sz="1200" dirty="0"/>
            </a:br>
            <a:r>
              <a:rPr lang="es-HN" sz="1200" dirty="0"/>
              <a:t>La campaña presenta una mayor solidez frente a un plan puramente digital. Al diversificar los canales, la estrategia no solo incrementa la cobertura total, sino que también eleva de manera significativa la presión publicitaria (GRPs), fortaleciendo la recordación del mensaje.</a:t>
            </a:r>
            <a:br>
              <a:rPr lang="es-HN" sz="1200" dirty="0"/>
            </a:br>
            <a:br>
              <a:rPr lang="es-HN" sz="1200" dirty="0"/>
            </a:br>
            <a:r>
              <a:rPr lang="es-HN" sz="1200" dirty="0"/>
              <a:t>La incorporación de Radio actúa como un verdadero multiplicador de impacto sobre la base de YouTube. Con este mix se alcanza un 92% de alcance acumulado (Reach 1+), lo que implica que prácticamente la totalidad del público objetivo (1.06 millones de personas) será impactada por la marca al menos una vez durante el periodo de campaña.</a:t>
            </a:r>
            <a:br>
              <a:rPr lang="es-HN" sz="1200" dirty="0"/>
            </a:br>
            <a:br>
              <a:rPr lang="es-HN" sz="1200" dirty="0"/>
            </a:br>
            <a:r>
              <a:rPr lang="es-HN" sz="1200" dirty="0"/>
              <a:t>La frecuencia media se eleva a 5.6, un nivel óptimo para una campaña de 11 meses, ya que permite que el mensaje “cale” de forma consistente en la audiencia sin llegar a escenarios de saturación crítica.</a:t>
            </a:r>
            <a:br>
              <a:rPr lang="es-HN" sz="1200" dirty="0"/>
            </a:br>
            <a:r>
              <a:rPr lang="es-HN" sz="1200" dirty="0"/>
              <a:t>La distribución presupuestaria —USD 16,920 para YouTube y USD 11,280 para Radio— configura un ecosistema de comunicación integral y complementario:</a:t>
            </a:r>
            <a:br>
              <a:rPr lang="es-HN" sz="1200" dirty="0"/>
            </a:br>
            <a:r>
              <a:rPr lang="es-HN" sz="1200" dirty="0"/>
              <a:t>- </a:t>
            </a:r>
            <a:r>
              <a:rPr lang="es-HN" sz="1200" b="1" dirty="0"/>
              <a:t>YouTube (60%)</a:t>
            </a:r>
            <a:r>
              <a:rPr lang="es-HN" sz="1200" dirty="0"/>
              <a:t>: aporta la riqueza visual y concentra el grueso del alcance único, alcanzando un 75.2%.</a:t>
            </a:r>
            <a:br>
              <a:rPr lang="es-HN" sz="1200" dirty="0"/>
            </a:br>
            <a:r>
              <a:rPr lang="es-HN" sz="1200" dirty="0"/>
              <a:t>- </a:t>
            </a:r>
            <a:r>
              <a:rPr lang="es-HN" sz="1200" b="1" dirty="0"/>
              <a:t>Radio (40%)</a:t>
            </a:r>
            <a:r>
              <a:rPr lang="es-HN" sz="1200" dirty="0"/>
              <a:t>: contribuye con una frecuencia constante y un alcance acumulado propio del 67.3%. Además, acompaña al usuario en momentos donde no hay exposición a pantallas (conducción, trabajo, actividades diarias), reforzando el mensaje desde el plano auditivo.</a:t>
            </a:r>
            <a:br>
              <a:rPr lang="es-HN" sz="1200" dirty="0"/>
            </a:br>
            <a:br>
              <a:rPr lang="es-HN" sz="1200" dirty="0"/>
            </a:br>
            <a:r>
              <a:rPr lang="es-HN" sz="1200" dirty="0"/>
              <a:t>Bajo este mix, la estrategia de </a:t>
            </a:r>
            <a:r>
              <a:rPr lang="es-HN" sz="1200" i="1" dirty="0"/>
              <a:t>Maximización de alcance semanal</a:t>
            </a:r>
            <a:r>
              <a:rPr lang="es-HN" sz="1200" dirty="0"/>
              <a:t> se vuelve particularmente agresiva, logrando impactar al 10.2% de la audiencia cada semana.</a:t>
            </a:r>
            <a:br>
              <a:rPr lang="es-HN" sz="1200" dirty="0"/>
            </a:br>
            <a:br>
              <a:rPr lang="es-HN" sz="1200" dirty="0"/>
            </a:br>
            <a:r>
              <a:rPr lang="es-HN" sz="1200" dirty="0"/>
              <a:t>No obstante, la alternativa de </a:t>
            </a:r>
            <a:r>
              <a:rPr lang="es-HN" sz="1200" i="1" dirty="0"/>
              <a:t>Awareness</a:t>
            </a:r>
            <a:r>
              <a:rPr lang="es-HN" sz="1200" dirty="0"/>
              <a:t> se presenta como la opción más equilibrada para un periodo de 11 meses, ya que sostiene una frecuencia media superior (5.6 vs. 4.1), priorizando la profundidad y asimilación del mensaje sobre la extensión del alcance semanal.</a:t>
            </a:r>
            <a:br>
              <a:rPr lang="es-HN" sz="1200" dirty="0"/>
            </a:br>
            <a:br>
              <a:rPr lang="es-HN" sz="1200" dirty="0">
                <a:effectLst/>
                <a:latin typeface="Google Sans Text"/>
              </a:rPr>
            </a:br>
            <a:endParaRPr lang="es-CO" sz="1200" dirty="0"/>
          </a:p>
        </p:txBody>
      </p:sp>
      <p:sp>
        <p:nvSpPr>
          <p:cNvPr id="3" name="Marcador de pie de página 2">
            <a:extLst>
              <a:ext uri="{FF2B5EF4-FFF2-40B4-BE49-F238E27FC236}">
                <a16:creationId xmlns:a16="http://schemas.microsoft.com/office/drawing/2014/main" id="{980271C2-5103-3FA8-5971-C724C8187FAC}"/>
              </a:ext>
            </a:extLst>
          </p:cNvPr>
          <p:cNvSpPr>
            <a:spLocks noGrp="1"/>
          </p:cNvSpPr>
          <p:nvPr>
            <p:ph type="ftr" sz="quarter" idx="16"/>
          </p:nvPr>
        </p:nvSpPr>
        <p:spPr/>
        <p:txBody>
          <a:bodyPr/>
          <a:lstStyle/>
          <a:p>
            <a:endParaRPr lang="en-US"/>
          </a:p>
        </p:txBody>
      </p:sp>
      <p:sp>
        <p:nvSpPr>
          <p:cNvPr id="4" name="Marcador de número de diapositiva 3">
            <a:extLst>
              <a:ext uri="{FF2B5EF4-FFF2-40B4-BE49-F238E27FC236}">
                <a16:creationId xmlns:a16="http://schemas.microsoft.com/office/drawing/2014/main" id="{7EDA40FB-E1C0-3FD3-0013-79898DCDDAE2}"/>
              </a:ext>
            </a:extLst>
          </p:cNvPr>
          <p:cNvSpPr>
            <a:spLocks noGrp="1"/>
          </p:cNvSpPr>
          <p:nvPr>
            <p:ph type="sldNum" sz="quarter" idx="17"/>
          </p:nvPr>
        </p:nvSpPr>
        <p:spPr/>
        <p:txBody>
          <a:bodyPr/>
          <a:lstStyle/>
          <a:p>
            <a:fld id="{1E4E4A48-B3C9-B942-90EF-ECA811FD1626}" type="slidenum">
              <a:rPr lang="en-US" smtClean="0"/>
              <a:pPr/>
              <a:t>14</a:t>
            </a:fld>
            <a:endParaRPr lang="en-US"/>
          </a:p>
        </p:txBody>
      </p:sp>
      <p:pic>
        <p:nvPicPr>
          <p:cNvPr id="6" name="Picture 129">
            <a:extLst>
              <a:ext uri="{FF2B5EF4-FFF2-40B4-BE49-F238E27FC236}">
                <a16:creationId xmlns:a16="http://schemas.microsoft.com/office/drawing/2014/main" id="{90BA9DA6-1281-E47B-BDEF-8470EC29B971}"/>
              </a:ext>
            </a:extLst>
          </p:cNvPr>
          <p:cNvPicPr>
            <a:picLocks noChangeAspect="1"/>
          </p:cNvPicPr>
          <p:nvPr/>
        </p:nvPicPr>
        <p:blipFill>
          <a:blip r:embed="rId3"/>
          <a:srcRect/>
          <a:stretch/>
        </p:blipFill>
        <p:spPr>
          <a:xfrm>
            <a:off x="10688666" y="168627"/>
            <a:ext cx="609653" cy="609653"/>
          </a:xfrm>
          <a:prstGeom prst="rect">
            <a:avLst/>
          </a:prstGeom>
        </p:spPr>
      </p:pic>
    </p:spTree>
    <p:extLst>
      <p:ext uri="{BB962C8B-B14F-4D97-AF65-F5344CB8AC3E}">
        <p14:creationId xmlns:p14="http://schemas.microsoft.com/office/powerpoint/2010/main" val="377488744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A person smiling with her hair blowing in the wind">
            <a:extLst>
              <a:ext uri="{FF2B5EF4-FFF2-40B4-BE49-F238E27FC236}">
                <a16:creationId xmlns:a16="http://schemas.microsoft.com/office/drawing/2014/main" id="{5D70BBE6-ACF1-2C63-2997-AD8AC218DC6B}"/>
              </a:ext>
            </a:extLst>
          </p:cNvPr>
          <p:cNvPicPr>
            <a:picLocks noGrp="1" noChangeAspect="1"/>
          </p:cNvPicPr>
          <p:nvPr>
            <p:ph type="pic" sz="quarter" idx="11"/>
          </p:nvPr>
        </p:nvPicPr>
        <p:blipFill>
          <a:blip r:embed="rId2"/>
          <a:srcRect t="6006" b="6006"/>
          <a:stretch>
            <a:fillRect/>
          </a:stretch>
        </p:blipFill>
        <p:spPr>
          <a:xfrm flipH="1">
            <a:off x="0" y="0"/>
            <a:ext cx="12192000" cy="6872288"/>
          </a:xfrm>
        </p:spPr>
      </p:pic>
      <p:sp>
        <p:nvSpPr>
          <p:cNvPr id="14" name="Rectangle 13">
            <a:extLst>
              <a:ext uri="{FF2B5EF4-FFF2-40B4-BE49-F238E27FC236}">
                <a16:creationId xmlns:a16="http://schemas.microsoft.com/office/drawing/2014/main" id="{B8FEC55D-4B5D-F33D-F936-E5336761D3D3}"/>
              </a:ext>
            </a:extLst>
          </p:cNvPr>
          <p:cNvSpPr/>
          <p:nvPr/>
        </p:nvSpPr>
        <p:spPr>
          <a:xfrm flipH="1" flipV="1">
            <a:off x="670560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13" name="Rectangle 12">
            <a:extLst>
              <a:ext uri="{FF2B5EF4-FFF2-40B4-BE49-F238E27FC236}">
                <a16:creationId xmlns:a16="http://schemas.microsoft.com/office/drawing/2014/main" id="{89114764-24A8-079E-220B-76B03DB92888}"/>
              </a:ext>
            </a:extLst>
          </p:cNvPr>
          <p:cNvSpPr/>
          <p:nvPr/>
        </p:nvSpPr>
        <p:spPr>
          <a:xfrm rot="10800000" flipH="1" flipV="1">
            <a:off x="0" y="0"/>
            <a:ext cx="7922712" cy="6872288"/>
          </a:xfrm>
          <a:prstGeom prst="rect">
            <a:avLst/>
          </a:prstGeom>
          <a:gradFill flip="none" rotWithShape="1">
            <a:gsLst>
              <a:gs pos="100000">
                <a:schemeClr val="accent3">
                  <a:alpha val="0"/>
                </a:schemeClr>
              </a:gs>
              <a:gs pos="13000">
                <a:schemeClr val="accent3"/>
              </a:gs>
            </a:gsLst>
            <a:lin ang="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3" name="Title 2">
            <a:extLst>
              <a:ext uri="{FF2B5EF4-FFF2-40B4-BE49-F238E27FC236}">
                <a16:creationId xmlns:a16="http://schemas.microsoft.com/office/drawing/2014/main" id="{088580C7-F7E2-5BF4-F1C7-B88ECFB21486}"/>
              </a:ext>
            </a:extLst>
          </p:cNvPr>
          <p:cNvSpPr>
            <a:spLocks noGrp="1"/>
          </p:cNvSpPr>
          <p:nvPr>
            <p:ph type="ctrTitle"/>
          </p:nvPr>
        </p:nvSpPr>
        <p:spPr/>
        <p:txBody>
          <a:bodyPr/>
          <a:lstStyle/>
          <a:p>
            <a:r>
              <a:rPr lang="en-US" err="1"/>
              <a:t>Conclusiones</a:t>
            </a:r>
            <a:endParaRPr lang="en-US"/>
          </a:p>
        </p:txBody>
      </p:sp>
      <p:sp>
        <p:nvSpPr>
          <p:cNvPr id="4" name="Text Placeholder 3">
            <a:extLst>
              <a:ext uri="{FF2B5EF4-FFF2-40B4-BE49-F238E27FC236}">
                <a16:creationId xmlns:a16="http://schemas.microsoft.com/office/drawing/2014/main" id="{6C1D706A-4A51-B733-0863-AE54900F2866}"/>
              </a:ext>
            </a:extLst>
          </p:cNvPr>
          <p:cNvSpPr>
            <a:spLocks noGrp="1"/>
          </p:cNvSpPr>
          <p:nvPr>
            <p:ph type="body" sz="quarter" idx="15"/>
          </p:nvPr>
        </p:nvSpPr>
        <p:spPr/>
        <p:txBody>
          <a:bodyPr/>
          <a:lstStyle/>
          <a:p>
            <a:endParaRPr lang="en-US"/>
          </a:p>
        </p:txBody>
      </p:sp>
      <p:sp>
        <p:nvSpPr>
          <p:cNvPr id="5" name="Text Placeholder 4">
            <a:extLst>
              <a:ext uri="{FF2B5EF4-FFF2-40B4-BE49-F238E27FC236}">
                <a16:creationId xmlns:a16="http://schemas.microsoft.com/office/drawing/2014/main" id="{67C51CE0-558E-386C-E24C-C3CDD684DB4D}"/>
              </a:ext>
            </a:extLst>
          </p:cNvPr>
          <p:cNvSpPr>
            <a:spLocks noGrp="1"/>
          </p:cNvSpPr>
          <p:nvPr>
            <p:ph type="body" sz="quarter" idx="16"/>
          </p:nvPr>
        </p:nvSpPr>
        <p:spPr/>
        <p:txBody>
          <a:bodyPr/>
          <a:lstStyle/>
          <a:p>
            <a:r>
              <a:rPr lang="en-US"/>
              <a:t>04</a:t>
            </a:r>
          </a:p>
        </p:txBody>
      </p:sp>
      <p:sp>
        <p:nvSpPr>
          <p:cNvPr id="6" name="Slide Number Placeholder 5">
            <a:extLst>
              <a:ext uri="{FF2B5EF4-FFF2-40B4-BE49-F238E27FC236}">
                <a16:creationId xmlns:a16="http://schemas.microsoft.com/office/drawing/2014/main" id="{73CE803F-6939-03F9-DB77-F7621FC38E1E}"/>
              </a:ext>
            </a:extLst>
          </p:cNvPr>
          <p:cNvSpPr>
            <a:spLocks noGrp="1"/>
          </p:cNvSpPr>
          <p:nvPr>
            <p:ph type="sldNum" sz="quarter" idx="18"/>
          </p:nvPr>
        </p:nvSpPr>
        <p:spPr/>
        <p:txBody>
          <a:bodyPr/>
          <a:lstStyle/>
          <a:p>
            <a:fld id="{1E4E4A48-B3C9-B942-90EF-ECA811FD1626}" type="slidenum">
              <a:rPr lang="en-US" smtClean="0">
                <a:solidFill>
                  <a:schemeClr val="bg1"/>
                </a:solidFill>
              </a:rPr>
              <a:pPr/>
              <a:t>15</a:t>
            </a:fld>
            <a:endParaRPr lang="en-US">
              <a:solidFill>
                <a:schemeClr val="bg1"/>
              </a:solidFill>
            </a:endParaRPr>
          </a:p>
        </p:txBody>
      </p:sp>
    </p:spTree>
    <p:extLst>
      <p:ext uri="{BB962C8B-B14F-4D97-AF65-F5344CB8AC3E}">
        <p14:creationId xmlns:p14="http://schemas.microsoft.com/office/powerpoint/2010/main" val="128753700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92C0592B-F201-A34D-4D3D-AD588A408415}"/>
              </a:ext>
            </a:extLst>
          </p:cNvPr>
          <p:cNvSpPr>
            <a:spLocks noGrp="1"/>
          </p:cNvSpPr>
          <p:nvPr>
            <p:ph type="title"/>
          </p:nvPr>
        </p:nvSpPr>
        <p:spPr>
          <a:xfrm>
            <a:off x="357188" y="365125"/>
            <a:ext cx="9555162" cy="380985"/>
          </a:xfrm>
        </p:spPr>
        <p:txBody>
          <a:bodyPr/>
          <a:lstStyle/>
          <a:p>
            <a:r>
              <a:rPr lang="en-US" dirty="0" err="1"/>
              <a:t>Resumen</a:t>
            </a:r>
            <a:endParaRPr lang="en-US" dirty="0"/>
          </a:p>
        </p:txBody>
      </p:sp>
      <p:sp>
        <p:nvSpPr>
          <p:cNvPr id="3" name="Footer Placeholder 2">
            <a:extLst>
              <a:ext uri="{FF2B5EF4-FFF2-40B4-BE49-F238E27FC236}">
                <a16:creationId xmlns:a16="http://schemas.microsoft.com/office/drawing/2014/main" id="{2ED59117-0A8D-1FAF-5DF2-C7A0EF3F6F87}"/>
              </a:ext>
            </a:extLst>
          </p:cNvPr>
          <p:cNvSpPr>
            <a:spLocks noGrp="1"/>
          </p:cNvSpPr>
          <p:nvPr>
            <p:ph type="ftr" sz="quarter" idx="10"/>
          </p:nvPr>
        </p:nvSpPr>
        <p:spPr/>
        <p:txBody>
          <a:bodyPr/>
          <a:lstStyle/>
          <a:p>
            <a:endParaRPr lang="en-US" dirty="0"/>
          </a:p>
        </p:txBody>
      </p:sp>
      <p:sp>
        <p:nvSpPr>
          <p:cNvPr id="4" name="Slide Number Placeholder 3">
            <a:extLst>
              <a:ext uri="{FF2B5EF4-FFF2-40B4-BE49-F238E27FC236}">
                <a16:creationId xmlns:a16="http://schemas.microsoft.com/office/drawing/2014/main" id="{248F6063-E0C9-F648-68A9-38987F066958}"/>
              </a:ext>
            </a:extLst>
          </p:cNvPr>
          <p:cNvSpPr>
            <a:spLocks noGrp="1"/>
          </p:cNvSpPr>
          <p:nvPr>
            <p:ph type="sldNum" sz="quarter" idx="11"/>
          </p:nvPr>
        </p:nvSpPr>
        <p:spPr/>
        <p:txBody>
          <a:bodyPr/>
          <a:lstStyle/>
          <a:p>
            <a:fld id="{1E4E4A48-B3C9-B942-90EF-ECA811FD1626}" type="slidenum">
              <a:rPr lang="en-US" smtClean="0"/>
              <a:pPr/>
              <a:t>16</a:t>
            </a:fld>
            <a:endParaRPr lang="en-US"/>
          </a:p>
        </p:txBody>
      </p:sp>
      <p:sp>
        <p:nvSpPr>
          <p:cNvPr id="12" name="Text Placeholder 11">
            <a:extLst>
              <a:ext uri="{FF2B5EF4-FFF2-40B4-BE49-F238E27FC236}">
                <a16:creationId xmlns:a16="http://schemas.microsoft.com/office/drawing/2014/main" id="{0D79FDB2-61ED-07C9-307F-F566F254B4B7}"/>
              </a:ext>
            </a:extLst>
          </p:cNvPr>
          <p:cNvSpPr>
            <a:spLocks noGrp="1"/>
          </p:cNvSpPr>
          <p:nvPr>
            <p:ph type="body" sz="quarter" idx="12"/>
          </p:nvPr>
        </p:nvSpPr>
        <p:spPr>
          <a:xfrm>
            <a:off x="569913" y="1906831"/>
            <a:ext cx="3162638" cy="1559288"/>
          </a:xfrm>
        </p:spPr>
        <p:txBody>
          <a:bodyPr/>
          <a:lstStyle/>
          <a:p>
            <a:r>
              <a:rPr lang="en-US" dirty="0"/>
              <a:t>01 Radio AO</a:t>
            </a:r>
          </a:p>
        </p:txBody>
      </p:sp>
      <p:sp>
        <p:nvSpPr>
          <p:cNvPr id="14" name="Text Placeholder 13">
            <a:extLst>
              <a:ext uri="{FF2B5EF4-FFF2-40B4-BE49-F238E27FC236}">
                <a16:creationId xmlns:a16="http://schemas.microsoft.com/office/drawing/2014/main" id="{72D19650-BD1C-8AE7-AE8E-D465A5497633}"/>
              </a:ext>
            </a:extLst>
          </p:cNvPr>
          <p:cNvSpPr>
            <a:spLocks noGrp="1"/>
          </p:cNvSpPr>
          <p:nvPr>
            <p:ph type="body" sz="quarter" idx="14"/>
          </p:nvPr>
        </p:nvSpPr>
        <p:spPr>
          <a:xfrm>
            <a:off x="4514681" y="1906831"/>
            <a:ext cx="3162638" cy="1559288"/>
          </a:xfrm>
        </p:spPr>
        <p:txBody>
          <a:bodyPr/>
          <a:lstStyle/>
          <a:p>
            <a:r>
              <a:rPr lang="en-US" dirty="0"/>
              <a:t>02 Digital AO</a:t>
            </a:r>
          </a:p>
        </p:txBody>
      </p:sp>
      <p:sp>
        <p:nvSpPr>
          <p:cNvPr id="16" name="Text Placeholder 15">
            <a:extLst>
              <a:ext uri="{FF2B5EF4-FFF2-40B4-BE49-F238E27FC236}">
                <a16:creationId xmlns:a16="http://schemas.microsoft.com/office/drawing/2014/main" id="{6E52DC56-499E-A11C-F540-CE7A7043530B}"/>
              </a:ext>
            </a:extLst>
          </p:cNvPr>
          <p:cNvSpPr>
            <a:spLocks noGrp="1"/>
          </p:cNvSpPr>
          <p:nvPr>
            <p:ph type="body" sz="quarter" idx="16"/>
          </p:nvPr>
        </p:nvSpPr>
        <p:spPr>
          <a:xfrm>
            <a:off x="8444459" y="1906831"/>
            <a:ext cx="3162638" cy="1559288"/>
          </a:xfrm>
        </p:spPr>
        <p:txBody>
          <a:bodyPr/>
          <a:lstStyle/>
          <a:p>
            <a:r>
              <a:rPr lang="en-US" dirty="0"/>
              <a:t>03 Digital y Radio AO</a:t>
            </a:r>
          </a:p>
        </p:txBody>
      </p:sp>
      <p:cxnSp>
        <p:nvCxnSpPr>
          <p:cNvPr id="5" name="Straight Connector 4">
            <a:extLst>
              <a:ext uri="{FF2B5EF4-FFF2-40B4-BE49-F238E27FC236}">
                <a16:creationId xmlns:a16="http://schemas.microsoft.com/office/drawing/2014/main" id="{2D73CF5A-48A6-42A4-4E13-3464E9E52D3A}"/>
              </a:ext>
            </a:extLst>
          </p:cNvPr>
          <p:cNvCxnSpPr/>
          <p:nvPr/>
        </p:nvCxnSpPr>
        <p:spPr>
          <a:xfrm>
            <a:off x="607423" y="2375371"/>
            <a:ext cx="308283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91F2BB47-E8AA-7894-7361-E3D37B41A6E0}"/>
              </a:ext>
            </a:extLst>
          </p:cNvPr>
          <p:cNvCxnSpPr/>
          <p:nvPr/>
        </p:nvCxnSpPr>
        <p:spPr>
          <a:xfrm>
            <a:off x="4545874" y="2375371"/>
            <a:ext cx="308283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AE41782D-32D4-6364-7224-18E7C6123C60}"/>
              </a:ext>
            </a:extLst>
          </p:cNvPr>
          <p:cNvCxnSpPr/>
          <p:nvPr/>
        </p:nvCxnSpPr>
        <p:spPr>
          <a:xfrm>
            <a:off x="8464731" y="2375371"/>
            <a:ext cx="308283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ítulo 4">
            <a:extLst>
              <a:ext uri="{FF2B5EF4-FFF2-40B4-BE49-F238E27FC236}">
                <a16:creationId xmlns:a16="http://schemas.microsoft.com/office/drawing/2014/main" id="{D1AE4F40-6A16-9B47-FF33-5720FCC9F20B}"/>
              </a:ext>
            </a:extLst>
          </p:cNvPr>
          <p:cNvSpPr txBox="1">
            <a:spLocks/>
          </p:cNvSpPr>
          <p:nvPr/>
        </p:nvSpPr>
        <p:spPr>
          <a:xfrm>
            <a:off x="876100" y="926326"/>
            <a:ext cx="9852537" cy="834078"/>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b="0" i="0" kern="1200">
                <a:solidFill>
                  <a:schemeClr val="tx1"/>
                </a:solidFill>
                <a:latin typeface="+mj-lt"/>
                <a:ea typeface="+mj-ea"/>
                <a:cs typeface="+mj-cs"/>
              </a:defRPr>
            </a:lvl1pPr>
          </a:lstStyle>
          <a:p>
            <a:pPr fontAlgn="base"/>
            <a:endParaRPr lang="es-CO" sz="1200"/>
          </a:p>
        </p:txBody>
      </p:sp>
      <p:sp>
        <p:nvSpPr>
          <p:cNvPr id="33" name="CuadroTexto 32">
            <a:extLst>
              <a:ext uri="{FF2B5EF4-FFF2-40B4-BE49-F238E27FC236}">
                <a16:creationId xmlns:a16="http://schemas.microsoft.com/office/drawing/2014/main" id="{74D7F08F-070E-DA5C-F0B4-5A4EF99B0CE0}"/>
              </a:ext>
            </a:extLst>
          </p:cNvPr>
          <p:cNvSpPr txBox="1"/>
          <p:nvPr/>
        </p:nvSpPr>
        <p:spPr>
          <a:xfrm>
            <a:off x="497087" y="5190658"/>
            <a:ext cx="3521624" cy="1015663"/>
          </a:xfrm>
          <a:prstGeom prst="rect">
            <a:avLst/>
          </a:prstGeom>
          <a:noFill/>
        </p:spPr>
        <p:txBody>
          <a:bodyPr wrap="square">
            <a:spAutoFit/>
          </a:bodyPr>
          <a:lstStyle/>
          <a:p>
            <a:r>
              <a:rPr lang="es-HN" sz="1200" dirty="0"/>
              <a:t>Escenario de presencia continua durante el año, enfocado en mantener recordación con una frecuencia promedio de 4.8 y un alcance del 67% del target. Ofrece cercanía y continuidad, aunque con un alcance limitado y un CPM más alto</a:t>
            </a:r>
            <a:endParaRPr lang="es-CO" sz="1200" dirty="0"/>
          </a:p>
        </p:txBody>
      </p:sp>
      <p:sp>
        <p:nvSpPr>
          <p:cNvPr id="35" name="CuadroTexto 34">
            <a:extLst>
              <a:ext uri="{FF2B5EF4-FFF2-40B4-BE49-F238E27FC236}">
                <a16:creationId xmlns:a16="http://schemas.microsoft.com/office/drawing/2014/main" id="{7D7425CC-1F2A-F5F0-75B5-040873C885E5}"/>
              </a:ext>
            </a:extLst>
          </p:cNvPr>
          <p:cNvSpPr txBox="1"/>
          <p:nvPr/>
        </p:nvSpPr>
        <p:spPr>
          <a:xfrm>
            <a:off x="4379822" y="5142920"/>
            <a:ext cx="3521624" cy="1015663"/>
          </a:xfrm>
          <a:prstGeom prst="rect">
            <a:avLst/>
          </a:prstGeom>
          <a:noFill/>
        </p:spPr>
        <p:txBody>
          <a:bodyPr wrap="square">
            <a:spAutoFit/>
          </a:bodyPr>
          <a:lstStyle/>
          <a:p>
            <a:r>
              <a:rPr lang="es-HN" sz="1200" dirty="0"/>
              <a:t>Escenario orientado a maximizar alcance y eficiencia de forma sostenida. Alcanza al 84.5% del target con una frecuencia controlada (3.1) y un CPM altamente competitivo. Es ideal para asegurar presencia constante y cobertura amplia durante todo el año.</a:t>
            </a:r>
            <a:endParaRPr lang="es-CO" sz="1200" dirty="0"/>
          </a:p>
        </p:txBody>
      </p:sp>
      <p:sp>
        <p:nvSpPr>
          <p:cNvPr id="37" name="CuadroTexto 36">
            <a:extLst>
              <a:ext uri="{FF2B5EF4-FFF2-40B4-BE49-F238E27FC236}">
                <a16:creationId xmlns:a16="http://schemas.microsoft.com/office/drawing/2014/main" id="{FBBDBCE4-9087-32D2-2CAA-379965EEA8A4}"/>
              </a:ext>
            </a:extLst>
          </p:cNvPr>
          <p:cNvSpPr txBox="1"/>
          <p:nvPr/>
        </p:nvSpPr>
        <p:spPr>
          <a:xfrm>
            <a:off x="8297781" y="5154952"/>
            <a:ext cx="3482789" cy="1200329"/>
          </a:xfrm>
          <a:prstGeom prst="rect">
            <a:avLst/>
          </a:prstGeom>
          <a:noFill/>
        </p:spPr>
        <p:txBody>
          <a:bodyPr wrap="square">
            <a:spAutoFit/>
          </a:bodyPr>
          <a:lstStyle/>
          <a:p>
            <a:r>
              <a:rPr lang="es-HN" sz="1200" dirty="0"/>
              <a:t>El escenario más balanceado para un enfoque AO. Combina  eficiencia del digital con el refuerzo de la radio, logrando un 92% de alcance y una frecuencia sólida de 5.6, con un CPM competitivo. Permite mantener presencia continua con mayor impacto y menor dependencia de un solo medio.</a:t>
            </a:r>
          </a:p>
        </p:txBody>
      </p:sp>
      <p:sp>
        <p:nvSpPr>
          <p:cNvPr id="39" name="CuadroTexto 38">
            <a:extLst>
              <a:ext uri="{FF2B5EF4-FFF2-40B4-BE49-F238E27FC236}">
                <a16:creationId xmlns:a16="http://schemas.microsoft.com/office/drawing/2014/main" id="{0B30BD6F-F71A-49B2-2D75-56C0EEB90F17}"/>
              </a:ext>
            </a:extLst>
          </p:cNvPr>
          <p:cNvSpPr txBox="1"/>
          <p:nvPr/>
        </p:nvSpPr>
        <p:spPr>
          <a:xfrm>
            <a:off x="876099" y="860629"/>
            <a:ext cx="10671465" cy="923330"/>
          </a:xfrm>
          <a:prstGeom prst="rect">
            <a:avLst/>
          </a:prstGeom>
          <a:noFill/>
        </p:spPr>
        <p:txBody>
          <a:bodyPr wrap="square">
            <a:spAutoFit/>
          </a:bodyPr>
          <a:lstStyle/>
          <a:p>
            <a:r>
              <a:rPr lang="es-HN" dirty="0"/>
              <a:t>El </a:t>
            </a:r>
            <a:r>
              <a:rPr lang="es-HN" b="1" dirty="0"/>
              <a:t>Escenario 03 (60 DIG/40 RAD)</a:t>
            </a:r>
            <a:r>
              <a:rPr lang="es-HN" dirty="0"/>
              <a:t> es la compra ideal ya que no solo maximiza el número de personas alcanzadas (casi un millón), sino que lo hace al menor costo posible y con la mayor frecuencia de impacto, garantizando que el presupuesto de </a:t>
            </a:r>
            <a:r>
              <a:rPr lang="es-HN" b="1" dirty="0"/>
              <a:t>28,200 USD</a:t>
            </a:r>
            <a:r>
              <a:rPr lang="es-HN" dirty="0"/>
              <a:t> rinda al máximo durante los 11 meses de campaña.</a:t>
            </a:r>
          </a:p>
        </p:txBody>
      </p:sp>
      <p:graphicFrame>
        <p:nvGraphicFramePr>
          <p:cNvPr id="2" name="Tabla 1">
            <a:extLst>
              <a:ext uri="{FF2B5EF4-FFF2-40B4-BE49-F238E27FC236}">
                <a16:creationId xmlns:a16="http://schemas.microsoft.com/office/drawing/2014/main" id="{ED41604E-F2DB-7398-04E3-CF081D343477}"/>
              </a:ext>
            </a:extLst>
          </p:cNvPr>
          <p:cNvGraphicFramePr>
            <a:graphicFrameLocks noGrp="1"/>
          </p:cNvGraphicFramePr>
          <p:nvPr>
            <p:extLst>
              <p:ext uri="{D42A27DB-BD31-4B8C-83A1-F6EECF244321}">
                <p14:modId xmlns:p14="http://schemas.microsoft.com/office/powerpoint/2010/main" val="2655575121"/>
              </p:ext>
            </p:extLst>
          </p:nvPr>
        </p:nvGraphicFramePr>
        <p:xfrm>
          <a:off x="580694" y="2392455"/>
          <a:ext cx="3076906" cy="2781120"/>
        </p:xfrm>
        <a:graphic>
          <a:graphicData uri="http://schemas.openxmlformats.org/drawingml/2006/table">
            <a:tbl>
              <a:tblPr/>
              <a:tblGrid>
                <a:gridCol w="1538453">
                  <a:extLst>
                    <a:ext uri="{9D8B030D-6E8A-4147-A177-3AD203B41FA5}">
                      <a16:colId xmlns:a16="http://schemas.microsoft.com/office/drawing/2014/main" val="1259966046"/>
                    </a:ext>
                  </a:extLst>
                </a:gridCol>
                <a:gridCol w="1538453">
                  <a:extLst>
                    <a:ext uri="{9D8B030D-6E8A-4147-A177-3AD203B41FA5}">
                      <a16:colId xmlns:a16="http://schemas.microsoft.com/office/drawing/2014/main" val="3843843067"/>
                    </a:ext>
                  </a:extLst>
                </a:gridCol>
              </a:tblGrid>
              <a:tr h="231760">
                <a:tc>
                  <a:txBody>
                    <a:bodyPr/>
                    <a:lstStyle/>
                    <a:p>
                      <a:pPr algn="l" fontAlgn="b"/>
                      <a:r>
                        <a:rPr lang="es-HN" sz="1400" b="0" i="0" u="none" strike="noStrike" dirty="0">
                          <a:solidFill>
                            <a:srgbClr val="000000"/>
                          </a:solidFill>
                          <a:effectLst/>
                          <a:latin typeface="Arial" panose="020B0604020202020204" pitchFamily="34" charset="0"/>
                        </a:rPr>
                        <a:t>Mix</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100%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992787050"/>
                  </a:ext>
                </a:extLst>
              </a:tr>
              <a:tr h="231760">
                <a:tc>
                  <a:txBody>
                    <a:bodyPr/>
                    <a:lstStyle/>
                    <a:p>
                      <a:pPr algn="l" fontAlgn="b"/>
                      <a:r>
                        <a:rPr lang="es-HN" sz="1400" b="0" i="0" u="none" strike="noStrike" dirty="0">
                          <a:solidFill>
                            <a:srgbClr val="000000"/>
                          </a:solidFill>
                          <a:effectLst/>
                          <a:latin typeface="Arial" panose="020B0604020202020204" pitchFamily="34" charset="0"/>
                        </a:rPr>
                        <a:t>Target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HM 25-65 ABCD</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132222028"/>
                  </a:ext>
                </a:extLst>
              </a:tr>
              <a:tr h="231760">
                <a:tc>
                  <a:txBody>
                    <a:bodyPr/>
                    <a:lstStyle/>
                    <a:p>
                      <a:pPr algn="l" fontAlgn="b"/>
                      <a:r>
                        <a:rPr lang="es-HN" sz="1400" b="0" i="0" u="none" strike="noStrike" dirty="0">
                          <a:solidFill>
                            <a:srgbClr val="000000"/>
                          </a:solidFill>
                          <a:effectLst/>
                          <a:latin typeface="Arial" panose="020B0604020202020204" pitchFamily="34" charset="0"/>
                        </a:rPr>
                        <a:t>Universo</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1,058,685</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044809642"/>
                  </a:ext>
                </a:extLst>
              </a:tr>
              <a:tr h="231760">
                <a:tc>
                  <a:txBody>
                    <a:bodyPr/>
                    <a:lstStyle/>
                    <a:p>
                      <a:pPr algn="l" fontAlgn="b"/>
                      <a:r>
                        <a:rPr lang="es-HN" sz="1400" b="0" i="0" u="none" strike="noStrike" dirty="0">
                          <a:solidFill>
                            <a:srgbClr val="000000"/>
                          </a:solidFill>
                          <a:effectLst/>
                          <a:latin typeface="Arial" panose="020B0604020202020204" pitchFamily="34" charset="0"/>
                        </a:rPr>
                        <a:t>Inversión</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28,200.00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557926852"/>
                  </a:ext>
                </a:extLst>
              </a:tr>
              <a:tr h="231760">
                <a:tc>
                  <a:txBody>
                    <a:bodyPr/>
                    <a:lstStyle/>
                    <a:p>
                      <a:pPr algn="l" fontAlgn="b"/>
                      <a:r>
                        <a:rPr lang="es-HN" sz="1400" b="0" i="0" u="none" strike="noStrike" dirty="0">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67%</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454215516"/>
                  </a:ext>
                </a:extLst>
              </a:tr>
              <a:tr h="231760">
                <a:tc>
                  <a:txBody>
                    <a:bodyPr/>
                    <a:lstStyle/>
                    <a:p>
                      <a:pPr algn="l" fontAlgn="b"/>
                      <a:r>
                        <a:rPr lang="es-HN" sz="1400" b="0" i="0" u="none" strike="noStrike" dirty="0">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                709,319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399458145"/>
                  </a:ext>
                </a:extLst>
              </a:tr>
              <a:tr h="231760">
                <a:tc>
                  <a:txBody>
                    <a:bodyPr/>
                    <a:lstStyle/>
                    <a:p>
                      <a:pPr algn="l" fontAlgn="b"/>
                      <a:r>
                        <a:rPr lang="es-HN" sz="1400" b="0" i="0" u="none" strike="noStrike" dirty="0">
                          <a:solidFill>
                            <a:srgbClr val="000000"/>
                          </a:solidFill>
                          <a:effectLst/>
                          <a:latin typeface="Arial" panose="020B0604020202020204" pitchFamily="34" charset="0"/>
                        </a:rPr>
                        <a:t>Frecuencia</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4.8</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938868897"/>
                  </a:ext>
                </a:extLst>
              </a:tr>
              <a:tr h="231760">
                <a:tc>
                  <a:txBody>
                    <a:bodyPr/>
                    <a:lstStyle/>
                    <a:p>
                      <a:pPr algn="l" fontAlgn="b"/>
                      <a:r>
                        <a:rPr lang="es-HN" sz="1400" b="0" i="0" u="none" strike="noStrike" dirty="0">
                          <a:solidFill>
                            <a:srgbClr val="000000"/>
                          </a:solidFill>
                          <a:effectLst/>
                          <a:latin typeface="Arial" panose="020B0604020202020204" pitchFamily="34" charset="0"/>
                        </a:rPr>
                        <a:t>Impresiones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3,400,000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995306558"/>
                  </a:ext>
                </a:extLst>
              </a:tr>
              <a:tr h="231760">
                <a:tc>
                  <a:txBody>
                    <a:bodyPr/>
                    <a:lstStyle/>
                    <a:p>
                      <a:pPr algn="l" fontAlgn="b"/>
                      <a:r>
                        <a:rPr lang="es-HN" sz="1400" b="0" i="0" u="none" strike="noStrike" dirty="0">
                          <a:solidFill>
                            <a:srgbClr val="000000"/>
                          </a:solidFill>
                          <a:effectLst/>
                          <a:latin typeface="Arial" panose="020B0604020202020204" pitchFamily="34" charset="0"/>
                        </a:rPr>
                        <a:t>CPM</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8.29</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411848776"/>
                  </a:ext>
                </a:extLst>
              </a:tr>
              <a:tr h="231760">
                <a:tc>
                  <a:txBody>
                    <a:bodyPr/>
                    <a:lstStyle/>
                    <a:p>
                      <a:pPr algn="l" fontAlgn="b"/>
                      <a:r>
                        <a:rPr lang="es-HN" sz="1400" b="0" i="0" u="none" strike="noStrike" dirty="0">
                          <a:solidFill>
                            <a:srgbClr val="000000"/>
                          </a:solidFill>
                          <a:effectLst/>
                          <a:latin typeface="Arial" panose="020B0604020202020204" pitchFamily="34" charset="0"/>
                        </a:rPr>
                        <a:t>No. Emisoras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576022021"/>
                  </a:ext>
                </a:extLst>
              </a:tr>
              <a:tr h="231760">
                <a:tc>
                  <a:txBody>
                    <a:bodyPr/>
                    <a:lstStyle/>
                    <a:p>
                      <a:pPr algn="l" fontAlgn="b"/>
                      <a:r>
                        <a:rPr lang="es-HN" sz="1400" b="0" i="0" u="none" strike="noStrike" dirty="0">
                          <a:solidFill>
                            <a:srgbClr val="000000"/>
                          </a:solidFill>
                          <a:effectLst/>
                          <a:latin typeface="Arial" panose="020B0604020202020204" pitchFamily="34" charset="0"/>
                        </a:rPr>
                        <a:t>Total cuñas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1,936</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4025218857"/>
                  </a:ext>
                </a:extLst>
              </a:tr>
              <a:tr h="231760">
                <a:tc>
                  <a:txBody>
                    <a:bodyPr/>
                    <a:lstStyle/>
                    <a:p>
                      <a:pPr algn="l" fontAlgn="b"/>
                      <a:r>
                        <a:rPr lang="es-HN" sz="1400" b="0" i="0" u="none" strike="noStrike" dirty="0">
                          <a:solidFill>
                            <a:srgbClr val="000000"/>
                          </a:solidFill>
                          <a:effectLst/>
                          <a:latin typeface="Arial" panose="020B0604020202020204" pitchFamily="34" charset="0"/>
                        </a:rPr>
                        <a:t>Duración Spots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15”</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090395294"/>
                  </a:ext>
                </a:extLst>
              </a:tr>
            </a:tbl>
          </a:graphicData>
        </a:graphic>
      </p:graphicFrame>
      <p:graphicFrame>
        <p:nvGraphicFramePr>
          <p:cNvPr id="10" name="Tabla 9">
            <a:extLst>
              <a:ext uri="{FF2B5EF4-FFF2-40B4-BE49-F238E27FC236}">
                <a16:creationId xmlns:a16="http://schemas.microsoft.com/office/drawing/2014/main" id="{8886B99C-2957-D498-AD41-EC3BAF2D0D4B}"/>
              </a:ext>
            </a:extLst>
          </p:cNvPr>
          <p:cNvGraphicFramePr>
            <a:graphicFrameLocks noGrp="1"/>
          </p:cNvGraphicFramePr>
          <p:nvPr>
            <p:extLst>
              <p:ext uri="{D42A27DB-BD31-4B8C-83A1-F6EECF244321}">
                <p14:modId xmlns:p14="http://schemas.microsoft.com/office/powerpoint/2010/main" val="3907765579"/>
              </p:ext>
            </p:extLst>
          </p:nvPr>
        </p:nvGraphicFramePr>
        <p:xfrm>
          <a:off x="4486343" y="2391961"/>
          <a:ext cx="3148218" cy="2090664"/>
        </p:xfrm>
        <a:graphic>
          <a:graphicData uri="http://schemas.openxmlformats.org/drawingml/2006/table">
            <a:tbl>
              <a:tblPr/>
              <a:tblGrid>
                <a:gridCol w="1574109">
                  <a:extLst>
                    <a:ext uri="{9D8B030D-6E8A-4147-A177-3AD203B41FA5}">
                      <a16:colId xmlns:a16="http://schemas.microsoft.com/office/drawing/2014/main" val="794082966"/>
                    </a:ext>
                  </a:extLst>
                </a:gridCol>
                <a:gridCol w="1574109">
                  <a:extLst>
                    <a:ext uri="{9D8B030D-6E8A-4147-A177-3AD203B41FA5}">
                      <a16:colId xmlns:a16="http://schemas.microsoft.com/office/drawing/2014/main" val="1262385781"/>
                    </a:ext>
                  </a:extLst>
                </a:gridCol>
              </a:tblGrid>
              <a:tr h="232296">
                <a:tc>
                  <a:txBody>
                    <a:bodyPr/>
                    <a:lstStyle/>
                    <a:p>
                      <a:pPr algn="l" fontAlgn="b"/>
                      <a:r>
                        <a:rPr lang="es-HN" sz="1400" b="0" i="0" u="none" strike="noStrike">
                          <a:solidFill>
                            <a:srgbClr val="000000"/>
                          </a:solidFill>
                          <a:effectLst/>
                          <a:latin typeface="Arial" panose="020B0604020202020204" pitchFamily="34" charset="0"/>
                        </a:rPr>
                        <a:t>Mix</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100%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71598448"/>
                  </a:ext>
                </a:extLst>
              </a:tr>
              <a:tr h="232296">
                <a:tc>
                  <a:txBody>
                    <a:bodyPr/>
                    <a:lstStyle/>
                    <a:p>
                      <a:pPr algn="l" fontAlgn="b"/>
                      <a:r>
                        <a:rPr lang="es-HN" sz="1400" b="0" i="0" u="none" strike="noStrike">
                          <a:solidFill>
                            <a:srgbClr val="000000"/>
                          </a:solidFill>
                          <a:effectLst/>
                          <a:latin typeface="Arial" panose="020B0604020202020204" pitchFamily="34" charset="0"/>
                        </a:rPr>
                        <a:t>Target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HM 25-65 ABCD</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360348661"/>
                  </a:ext>
                </a:extLst>
              </a:tr>
              <a:tr h="232296">
                <a:tc>
                  <a:txBody>
                    <a:bodyPr/>
                    <a:lstStyle/>
                    <a:p>
                      <a:pPr algn="l" fontAlgn="b"/>
                      <a:r>
                        <a:rPr lang="es-HN" sz="1400" b="0" i="0" u="none" strike="noStrike">
                          <a:solidFill>
                            <a:srgbClr val="000000"/>
                          </a:solidFill>
                          <a:effectLst/>
                          <a:latin typeface="Arial" panose="020B0604020202020204" pitchFamily="34" charset="0"/>
                        </a:rPr>
                        <a:t>Universo</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1,058,685</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958363093"/>
                  </a:ext>
                </a:extLst>
              </a:tr>
              <a:tr h="232296">
                <a:tc>
                  <a:txBody>
                    <a:bodyPr/>
                    <a:lstStyle/>
                    <a:p>
                      <a:pPr algn="l" fontAlgn="b"/>
                      <a:r>
                        <a:rPr lang="es-HN" sz="1400" b="0" i="0" u="none" strike="noStrike" dirty="0">
                          <a:solidFill>
                            <a:srgbClr val="000000"/>
                          </a:solidFill>
                          <a:effectLst/>
                          <a:latin typeface="Arial" panose="020B0604020202020204" pitchFamily="34" charset="0"/>
                        </a:rPr>
                        <a:t>Inversión</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28,200.00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044294540"/>
                  </a:ext>
                </a:extLst>
              </a:tr>
              <a:tr h="232296">
                <a:tc>
                  <a:txBody>
                    <a:bodyPr/>
                    <a:lstStyle/>
                    <a:p>
                      <a:pPr algn="l" fontAlgn="b"/>
                      <a:r>
                        <a:rPr lang="es-HN" sz="1400" b="0" i="0" u="none" strike="noStrike">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84.50%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815349924"/>
                  </a:ext>
                </a:extLst>
              </a:tr>
              <a:tr h="232296">
                <a:tc>
                  <a:txBody>
                    <a:bodyPr/>
                    <a:lstStyle/>
                    <a:p>
                      <a:pPr algn="l" fontAlgn="b"/>
                      <a:r>
                        <a:rPr lang="es-HN" sz="1400" b="0" i="0" u="none" strike="noStrike">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              894,589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220070407"/>
                  </a:ext>
                </a:extLst>
              </a:tr>
              <a:tr h="232296">
                <a:tc>
                  <a:txBody>
                    <a:bodyPr/>
                    <a:lstStyle/>
                    <a:p>
                      <a:pPr algn="l" fontAlgn="b"/>
                      <a:r>
                        <a:rPr lang="es-HN" sz="1400" b="0" i="0" u="none" strike="noStrike">
                          <a:solidFill>
                            <a:srgbClr val="000000"/>
                          </a:solidFill>
                          <a:effectLst/>
                          <a:latin typeface="Arial" panose="020B0604020202020204" pitchFamily="34" charset="0"/>
                        </a:rPr>
                        <a:t>Frecuencia</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3.1</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717682025"/>
                  </a:ext>
                </a:extLst>
              </a:tr>
              <a:tr h="232296">
                <a:tc>
                  <a:txBody>
                    <a:bodyPr/>
                    <a:lstStyle/>
                    <a:p>
                      <a:pPr algn="l" fontAlgn="b"/>
                      <a:r>
                        <a:rPr lang="es-HN" sz="1400" b="0" i="0" u="none" strike="noStrike" dirty="0">
                          <a:solidFill>
                            <a:srgbClr val="000000"/>
                          </a:solidFill>
                          <a:effectLst/>
                          <a:latin typeface="Arial" panose="020B0604020202020204" pitchFamily="34" charset="0"/>
                        </a:rPr>
                        <a:t>Impresiones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105,000,000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037791511"/>
                  </a:ext>
                </a:extLst>
              </a:tr>
              <a:tr h="232296">
                <a:tc>
                  <a:txBody>
                    <a:bodyPr/>
                    <a:lstStyle/>
                    <a:p>
                      <a:pPr algn="l" fontAlgn="b"/>
                      <a:r>
                        <a:rPr lang="es-HN" sz="1400" b="0" i="0" u="none" strike="noStrike">
                          <a:solidFill>
                            <a:srgbClr val="000000"/>
                          </a:solidFill>
                          <a:effectLst/>
                          <a:latin typeface="Arial" panose="020B0604020202020204" pitchFamily="34" charset="0"/>
                        </a:rPr>
                        <a:t>CPM</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0.27</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736271139"/>
                  </a:ext>
                </a:extLst>
              </a:tr>
            </a:tbl>
          </a:graphicData>
        </a:graphic>
      </p:graphicFrame>
      <p:graphicFrame>
        <p:nvGraphicFramePr>
          <p:cNvPr id="13" name="Tabla 12">
            <a:extLst>
              <a:ext uri="{FF2B5EF4-FFF2-40B4-BE49-F238E27FC236}">
                <a16:creationId xmlns:a16="http://schemas.microsoft.com/office/drawing/2014/main" id="{7F2D4C7F-9186-5C1F-4AF7-3BFCF726CEFB}"/>
              </a:ext>
            </a:extLst>
          </p:cNvPr>
          <p:cNvGraphicFramePr>
            <a:graphicFrameLocks noGrp="1"/>
          </p:cNvGraphicFramePr>
          <p:nvPr>
            <p:extLst>
              <p:ext uri="{D42A27DB-BD31-4B8C-83A1-F6EECF244321}">
                <p14:modId xmlns:p14="http://schemas.microsoft.com/office/powerpoint/2010/main" val="2957257474"/>
              </p:ext>
            </p:extLst>
          </p:nvPr>
        </p:nvGraphicFramePr>
        <p:xfrm>
          <a:off x="8431596" y="2387403"/>
          <a:ext cx="3082834" cy="2781120"/>
        </p:xfrm>
        <a:graphic>
          <a:graphicData uri="http://schemas.openxmlformats.org/drawingml/2006/table">
            <a:tbl>
              <a:tblPr/>
              <a:tblGrid>
                <a:gridCol w="1541417">
                  <a:extLst>
                    <a:ext uri="{9D8B030D-6E8A-4147-A177-3AD203B41FA5}">
                      <a16:colId xmlns:a16="http://schemas.microsoft.com/office/drawing/2014/main" val="2031103885"/>
                    </a:ext>
                  </a:extLst>
                </a:gridCol>
                <a:gridCol w="1541417">
                  <a:extLst>
                    <a:ext uri="{9D8B030D-6E8A-4147-A177-3AD203B41FA5}">
                      <a16:colId xmlns:a16="http://schemas.microsoft.com/office/drawing/2014/main" val="1222471511"/>
                    </a:ext>
                  </a:extLst>
                </a:gridCol>
              </a:tblGrid>
              <a:tr h="231760">
                <a:tc>
                  <a:txBody>
                    <a:bodyPr/>
                    <a:lstStyle/>
                    <a:p>
                      <a:pPr algn="l" fontAlgn="b"/>
                      <a:r>
                        <a:rPr lang="es-HN" sz="1400" b="0" i="0" u="none" strike="noStrike">
                          <a:solidFill>
                            <a:srgbClr val="000000"/>
                          </a:solidFill>
                          <a:effectLst/>
                          <a:latin typeface="Arial" panose="020B0604020202020204" pitchFamily="34" charset="0"/>
                        </a:rPr>
                        <a:t>Mix</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60% | 40%</a:t>
                      </a:r>
                    </a:p>
                  </a:txBody>
                  <a:tcPr marL="9525" marR="9525" marT="9525" marB="0" anchor="b">
                    <a:lnL>
                      <a:noFill/>
                    </a:lnL>
                    <a:lnR>
                      <a:noFill/>
                    </a:lnR>
                    <a:lnT>
                      <a:noFill/>
                    </a:lnT>
                    <a:lnB>
                      <a:noFill/>
                    </a:lnB>
                  </a:tcPr>
                </a:tc>
                <a:extLst>
                  <a:ext uri="{0D108BD9-81ED-4DB2-BD59-A6C34878D82A}">
                    <a16:rowId xmlns:a16="http://schemas.microsoft.com/office/drawing/2014/main" val="1815292198"/>
                  </a:ext>
                </a:extLst>
              </a:tr>
              <a:tr h="231760">
                <a:tc>
                  <a:txBody>
                    <a:bodyPr/>
                    <a:lstStyle/>
                    <a:p>
                      <a:pPr algn="l" fontAlgn="b"/>
                      <a:r>
                        <a:rPr lang="es-HN" sz="1400" b="0" i="0" u="none" strike="noStrike">
                          <a:solidFill>
                            <a:srgbClr val="000000"/>
                          </a:solidFill>
                          <a:effectLst/>
                          <a:latin typeface="Arial" panose="020B0604020202020204" pitchFamily="34" charset="0"/>
                        </a:rPr>
                        <a:t>Target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HM 25-65 ABCD</a:t>
                      </a:r>
                    </a:p>
                  </a:txBody>
                  <a:tcPr marL="9525" marR="9525" marT="9525" marB="0" anchor="b">
                    <a:lnL>
                      <a:noFill/>
                    </a:lnL>
                    <a:lnR>
                      <a:noFill/>
                    </a:lnR>
                    <a:lnT>
                      <a:noFill/>
                    </a:lnT>
                    <a:lnB>
                      <a:noFill/>
                    </a:lnB>
                  </a:tcPr>
                </a:tc>
                <a:extLst>
                  <a:ext uri="{0D108BD9-81ED-4DB2-BD59-A6C34878D82A}">
                    <a16:rowId xmlns:a16="http://schemas.microsoft.com/office/drawing/2014/main" val="213568398"/>
                  </a:ext>
                </a:extLst>
              </a:tr>
              <a:tr h="231760">
                <a:tc>
                  <a:txBody>
                    <a:bodyPr/>
                    <a:lstStyle/>
                    <a:p>
                      <a:pPr algn="l" fontAlgn="b"/>
                      <a:r>
                        <a:rPr lang="es-HN" sz="1400" b="0" i="0" u="none" strike="noStrike">
                          <a:solidFill>
                            <a:srgbClr val="000000"/>
                          </a:solidFill>
                          <a:effectLst/>
                          <a:latin typeface="Arial" panose="020B0604020202020204" pitchFamily="34" charset="0"/>
                        </a:rPr>
                        <a:t>Universo</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1,058,685</a:t>
                      </a:r>
                    </a:p>
                  </a:txBody>
                  <a:tcPr marL="9525" marR="9525" marT="9525" marB="0" anchor="b">
                    <a:lnL>
                      <a:noFill/>
                    </a:lnL>
                    <a:lnR>
                      <a:noFill/>
                    </a:lnR>
                    <a:lnT>
                      <a:noFill/>
                    </a:lnT>
                    <a:lnB>
                      <a:noFill/>
                    </a:lnB>
                  </a:tcPr>
                </a:tc>
                <a:extLst>
                  <a:ext uri="{0D108BD9-81ED-4DB2-BD59-A6C34878D82A}">
                    <a16:rowId xmlns:a16="http://schemas.microsoft.com/office/drawing/2014/main" val="2868194395"/>
                  </a:ext>
                </a:extLst>
              </a:tr>
              <a:tr h="231760">
                <a:tc>
                  <a:txBody>
                    <a:bodyPr/>
                    <a:lstStyle/>
                    <a:p>
                      <a:pPr algn="l" fontAlgn="b"/>
                      <a:r>
                        <a:rPr lang="es-HN" sz="1400" b="0" i="0" u="none" strike="noStrike">
                          <a:solidFill>
                            <a:srgbClr val="000000"/>
                          </a:solidFill>
                          <a:effectLst/>
                          <a:latin typeface="Arial" panose="020B0604020202020204" pitchFamily="34" charset="0"/>
                        </a:rPr>
                        <a:t>Inversión</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USD 28,200.00</a:t>
                      </a:r>
                    </a:p>
                  </a:txBody>
                  <a:tcPr marL="9525" marR="9525" marT="9525" marB="0" anchor="b">
                    <a:lnL>
                      <a:noFill/>
                    </a:lnL>
                    <a:lnR>
                      <a:noFill/>
                    </a:lnR>
                    <a:lnT>
                      <a:noFill/>
                    </a:lnT>
                    <a:lnB>
                      <a:noFill/>
                    </a:lnB>
                  </a:tcPr>
                </a:tc>
                <a:extLst>
                  <a:ext uri="{0D108BD9-81ED-4DB2-BD59-A6C34878D82A}">
                    <a16:rowId xmlns:a16="http://schemas.microsoft.com/office/drawing/2014/main" val="337270976"/>
                  </a:ext>
                </a:extLst>
              </a:tr>
              <a:tr h="231760">
                <a:tc>
                  <a:txBody>
                    <a:bodyPr/>
                    <a:lstStyle/>
                    <a:p>
                      <a:pPr algn="l" fontAlgn="b"/>
                      <a:r>
                        <a:rPr lang="es-HN" sz="1400" b="0" i="0" u="none" strike="noStrike">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92%</a:t>
                      </a:r>
                    </a:p>
                  </a:txBody>
                  <a:tcPr marL="9525" marR="9525" marT="9525" marB="0" anchor="b">
                    <a:lnL>
                      <a:noFill/>
                    </a:lnL>
                    <a:lnR>
                      <a:noFill/>
                    </a:lnR>
                    <a:lnT>
                      <a:noFill/>
                    </a:lnT>
                    <a:lnB>
                      <a:noFill/>
                    </a:lnB>
                  </a:tcPr>
                </a:tc>
                <a:extLst>
                  <a:ext uri="{0D108BD9-81ED-4DB2-BD59-A6C34878D82A}">
                    <a16:rowId xmlns:a16="http://schemas.microsoft.com/office/drawing/2014/main" val="2949638923"/>
                  </a:ext>
                </a:extLst>
              </a:tr>
              <a:tr h="231760">
                <a:tc>
                  <a:txBody>
                    <a:bodyPr/>
                    <a:lstStyle/>
                    <a:p>
                      <a:pPr algn="l" fontAlgn="b"/>
                      <a:r>
                        <a:rPr lang="es-HN" sz="1400" b="0" i="0" u="none" strike="noStrike">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              973,990 </a:t>
                      </a:r>
                    </a:p>
                  </a:txBody>
                  <a:tcPr marL="9525" marR="9525" marT="9525" marB="0" anchor="b">
                    <a:lnL>
                      <a:noFill/>
                    </a:lnL>
                    <a:lnR>
                      <a:noFill/>
                    </a:lnR>
                    <a:lnT>
                      <a:noFill/>
                    </a:lnT>
                    <a:lnB>
                      <a:noFill/>
                    </a:lnB>
                  </a:tcPr>
                </a:tc>
                <a:extLst>
                  <a:ext uri="{0D108BD9-81ED-4DB2-BD59-A6C34878D82A}">
                    <a16:rowId xmlns:a16="http://schemas.microsoft.com/office/drawing/2014/main" val="3531619900"/>
                  </a:ext>
                </a:extLst>
              </a:tr>
              <a:tr h="231760">
                <a:tc>
                  <a:txBody>
                    <a:bodyPr/>
                    <a:lstStyle/>
                    <a:p>
                      <a:pPr algn="l" fontAlgn="b"/>
                      <a:r>
                        <a:rPr lang="es-HN" sz="1400" b="0" i="0" u="none" strike="noStrike" dirty="0">
                          <a:solidFill>
                            <a:srgbClr val="000000"/>
                          </a:solidFill>
                          <a:effectLst/>
                          <a:latin typeface="Arial" panose="020B0604020202020204" pitchFamily="34" charset="0"/>
                        </a:rPr>
                        <a:t>Frecuencia</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5.6</a:t>
                      </a:r>
                    </a:p>
                  </a:txBody>
                  <a:tcPr marL="9525" marR="9525" marT="9525" marB="0" anchor="b">
                    <a:lnL>
                      <a:noFill/>
                    </a:lnL>
                    <a:lnR>
                      <a:noFill/>
                    </a:lnR>
                    <a:lnT>
                      <a:noFill/>
                    </a:lnT>
                    <a:lnB>
                      <a:noFill/>
                    </a:lnB>
                  </a:tcPr>
                </a:tc>
                <a:extLst>
                  <a:ext uri="{0D108BD9-81ED-4DB2-BD59-A6C34878D82A}">
                    <a16:rowId xmlns:a16="http://schemas.microsoft.com/office/drawing/2014/main" val="3588453832"/>
                  </a:ext>
                </a:extLst>
              </a:tr>
              <a:tr h="231760">
                <a:tc>
                  <a:txBody>
                    <a:bodyPr/>
                    <a:lstStyle/>
                    <a:p>
                      <a:pPr algn="l" fontAlgn="b"/>
                      <a:r>
                        <a:rPr lang="es-HN" sz="1400" b="0" i="0" u="none" strike="noStrike" dirty="0">
                          <a:solidFill>
                            <a:srgbClr val="000000"/>
                          </a:solidFill>
                          <a:effectLst/>
                          <a:latin typeface="Arial" panose="020B0604020202020204" pitchFamily="34" charset="0"/>
                        </a:rPr>
                        <a:t>Impresiones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73,900,000</a:t>
                      </a:r>
                    </a:p>
                  </a:txBody>
                  <a:tcPr marL="9525" marR="9525" marT="9525" marB="0" anchor="b">
                    <a:lnL>
                      <a:noFill/>
                    </a:lnL>
                    <a:lnR>
                      <a:noFill/>
                    </a:lnR>
                    <a:lnT>
                      <a:noFill/>
                    </a:lnT>
                    <a:lnB>
                      <a:noFill/>
                    </a:lnB>
                  </a:tcPr>
                </a:tc>
                <a:extLst>
                  <a:ext uri="{0D108BD9-81ED-4DB2-BD59-A6C34878D82A}">
                    <a16:rowId xmlns:a16="http://schemas.microsoft.com/office/drawing/2014/main" val="705715671"/>
                  </a:ext>
                </a:extLst>
              </a:tr>
              <a:tr h="231760">
                <a:tc>
                  <a:txBody>
                    <a:bodyPr/>
                    <a:lstStyle/>
                    <a:p>
                      <a:pPr algn="l" fontAlgn="b"/>
                      <a:r>
                        <a:rPr lang="es-HN" sz="1400" b="0" i="0" u="none" strike="noStrike">
                          <a:solidFill>
                            <a:srgbClr val="000000"/>
                          </a:solidFill>
                          <a:effectLst/>
                          <a:latin typeface="Arial" panose="020B0604020202020204" pitchFamily="34" charset="0"/>
                        </a:rPr>
                        <a:t>CPM</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0.38</a:t>
                      </a:r>
                    </a:p>
                  </a:txBody>
                  <a:tcPr marL="9525" marR="9525" marT="9525" marB="0" anchor="b">
                    <a:lnL>
                      <a:noFill/>
                    </a:lnL>
                    <a:lnR>
                      <a:noFill/>
                    </a:lnR>
                    <a:lnT>
                      <a:noFill/>
                    </a:lnT>
                    <a:lnB>
                      <a:noFill/>
                    </a:lnB>
                  </a:tcPr>
                </a:tc>
                <a:extLst>
                  <a:ext uri="{0D108BD9-81ED-4DB2-BD59-A6C34878D82A}">
                    <a16:rowId xmlns:a16="http://schemas.microsoft.com/office/drawing/2014/main" val="2526251094"/>
                  </a:ext>
                </a:extLst>
              </a:tr>
              <a:tr h="231760">
                <a:tc>
                  <a:txBody>
                    <a:bodyPr/>
                    <a:lstStyle/>
                    <a:p>
                      <a:pPr algn="l" fontAlgn="b"/>
                      <a:r>
                        <a:rPr lang="es-HN" sz="1400" b="0" i="0" u="none" strike="noStrike" dirty="0">
                          <a:solidFill>
                            <a:srgbClr val="000000"/>
                          </a:solidFill>
                          <a:effectLst/>
                          <a:latin typeface="Arial" panose="020B0604020202020204" pitchFamily="34" charset="0"/>
                        </a:rPr>
                        <a:t>No. Emisoras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a:t>
                      </a:r>
                    </a:p>
                  </a:txBody>
                  <a:tcPr marL="9525" marR="9525" marT="9525" marB="0" anchor="b">
                    <a:lnL>
                      <a:noFill/>
                    </a:lnL>
                    <a:lnR>
                      <a:noFill/>
                    </a:lnR>
                    <a:lnT>
                      <a:noFill/>
                    </a:lnT>
                    <a:lnB>
                      <a:noFill/>
                    </a:lnB>
                  </a:tcPr>
                </a:tc>
                <a:extLst>
                  <a:ext uri="{0D108BD9-81ED-4DB2-BD59-A6C34878D82A}">
                    <a16:rowId xmlns:a16="http://schemas.microsoft.com/office/drawing/2014/main" val="618217514"/>
                  </a:ext>
                </a:extLst>
              </a:tr>
              <a:tr h="231760">
                <a:tc>
                  <a:txBody>
                    <a:bodyPr/>
                    <a:lstStyle/>
                    <a:p>
                      <a:pPr algn="l" fontAlgn="b"/>
                      <a:r>
                        <a:rPr lang="es-HN" sz="1400" b="0" i="0" u="none" strike="noStrike" dirty="0">
                          <a:solidFill>
                            <a:srgbClr val="000000"/>
                          </a:solidFill>
                          <a:effectLst/>
                          <a:latin typeface="Arial" panose="020B0604020202020204" pitchFamily="34" charset="0"/>
                        </a:rPr>
                        <a:t>Total cuñas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968</a:t>
                      </a:r>
                    </a:p>
                  </a:txBody>
                  <a:tcPr marL="9525" marR="9525" marT="9525" marB="0" anchor="b">
                    <a:lnL>
                      <a:noFill/>
                    </a:lnL>
                    <a:lnR>
                      <a:noFill/>
                    </a:lnR>
                    <a:lnT>
                      <a:noFill/>
                    </a:lnT>
                    <a:lnB>
                      <a:noFill/>
                    </a:lnB>
                  </a:tcPr>
                </a:tc>
                <a:extLst>
                  <a:ext uri="{0D108BD9-81ED-4DB2-BD59-A6C34878D82A}">
                    <a16:rowId xmlns:a16="http://schemas.microsoft.com/office/drawing/2014/main" val="4177048787"/>
                  </a:ext>
                </a:extLst>
              </a:tr>
              <a:tr h="231760">
                <a:tc>
                  <a:txBody>
                    <a:bodyPr/>
                    <a:lstStyle/>
                    <a:p>
                      <a:pPr algn="l" fontAlgn="b"/>
                      <a:r>
                        <a:rPr lang="es-HN" sz="1400" b="0" i="0" u="none" strike="noStrike" dirty="0">
                          <a:solidFill>
                            <a:srgbClr val="000000"/>
                          </a:solidFill>
                          <a:effectLst/>
                          <a:latin typeface="Arial" panose="020B0604020202020204" pitchFamily="34" charset="0"/>
                        </a:rPr>
                        <a:t>Duración spots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15”</a:t>
                      </a:r>
                    </a:p>
                  </a:txBody>
                  <a:tcPr marL="9525" marR="9525" marT="9525" marB="0" anchor="b">
                    <a:lnL>
                      <a:noFill/>
                    </a:lnL>
                    <a:lnR>
                      <a:noFill/>
                    </a:lnR>
                    <a:lnT>
                      <a:noFill/>
                    </a:lnT>
                    <a:lnB>
                      <a:noFill/>
                    </a:lnB>
                  </a:tcPr>
                </a:tc>
                <a:extLst>
                  <a:ext uri="{0D108BD9-81ED-4DB2-BD59-A6C34878D82A}">
                    <a16:rowId xmlns:a16="http://schemas.microsoft.com/office/drawing/2014/main" val="2304707775"/>
                  </a:ext>
                </a:extLst>
              </a:tr>
            </a:tbl>
          </a:graphicData>
        </a:graphic>
      </p:graphicFrame>
      <p:pic>
        <p:nvPicPr>
          <p:cNvPr id="8" name="Picture 129">
            <a:extLst>
              <a:ext uri="{FF2B5EF4-FFF2-40B4-BE49-F238E27FC236}">
                <a16:creationId xmlns:a16="http://schemas.microsoft.com/office/drawing/2014/main" id="{0DD1CC86-D91E-96CE-BE76-A1A7FF9835ED}"/>
              </a:ext>
            </a:extLst>
          </p:cNvPr>
          <p:cNvPicPr>
            <a:picLocks noChangeAspect="1"/>
          </p:cNvPicPr>
          <p:nvPr/>
        </p:nvPicPr>
        <p:blipFill>
          <a:blip r:embed="rId2"/>
          <a:srcRect/>
          <a:stretch/>
        </p:blipFill>
        <p:spPr>
          <a:xfrm>
            <a:off x="10688666" y="168627"/>
            <a:ext cx="609653" cy="609653"/>
          </a:xfrm>
          <a:prstGeom prst="rect">
            <a:avLst/>
          </a:prstGeom>
        </p:spPr>
      </p:pic>
    </p:spTree>
    <p:extLst>
      <p:ext uri="{BB962C8B-B14F-4D97-AF65-F5344CB8AC3E}">
        <p14:creationId xmlns:p14="http://schemas.microsoft.com/office/powerpoint/2010/main" val="1421685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E23C37-6FCB-727E-C72C-FB3AFA4DD882}"/>
              </a:ext>
            </a:extLst>
          </p:cNvPr>
          <p:cNvSpPr>
            <a:spLocks noGrp="1"/>
          </p:cNvSpPr>
          <p:nvPr>
            <p:ph type="title"/>
          </p:nvPr>
        </p:nvSpPr>
        <p:spPr/>
        <p:txBody>
          <a:bodyPr/>
          <a:lstStyle/>
          <a:p>
            <a:r>
              <a:rPr lang="en-US"/>
              <a:t>Contenido</a:t>
            </a:r>
          </a:p>
        </p:txBody>
      </p:sp>
      <p:sp>
        <p:nvSpPr>
          <p:cNvPr id="3" name="Footer Placeholder 2">
            <a:extLst>
              <a:ext uri="{FF2B5EF4-FFF2-40B4-BE49-F238E27FC236}">
                <a16:creationId xmlns:a16="http://schemas.microsoft.com/office/drawing/2014/main" id="{FDD92E23-FE72-3ADC-1909-63B8325FAE14}"/>
              </a:ext>
            </a:extLst>
          </p:cNvPr>
          <p:cNvSpPr>
            <a:spLocks noGrp="1"/>
          </p:cNvSpPr>
          <p:nvPr>
            <p:ph type="ftr" sz="quarter" idx="10"/>
          </p:nvPr>
        </p:nvSpPr>
        <p:spPr/>
        <p:txBody>
          <a:bodyPr/>
          <a:lstStyle/>
          <a:p>
            <a:endParaRPr lang="en-US" dirty="0"/>
          </a:p>
        </p:txBody>
      </p:sp>
      <p:sp>
        <p:nvSpPr>
          <p:cNvPr id="4" name="Slide Number Placeholder 3">
            <a:extLst>
              <a:ext uri="{FF2B5EF4-FFF2-40B4-BE49-F238E27FC236}">
                <a16:creationId xmlns:a16="http://schemas.microsoft.com/office/drawing/2014/main" id="{F891D23F-7843-6BB7-AEB3-37E6FCADDA5D}"/>
              </a:ext>
            </a:extLst>
          </p:cNvPr>
          <p:cNvSpPr>
            <a:spLocks noGrp="1"/>
          </p:cNvSpPr>
          <p:nvPr>
            <p:ph type="sldNum" sz="quarter" idx="11"/>
          </p:nvPr>
        </p:nvSpPr>
        <p:spPr/>
        <p:txBody>
          <a:bodyPr/>
          <a:lstStyle/>
          <a:p>
            <a:fld id="{1E4E4A48-B3C9-B942-90EF-ECA811FD1626}" type="slidenum">
              <a:rPr lang="en-US" smtClean="0"/>
              <a:pPr/>
              <a:t>17</a:t>
            </a:fld>
            <a:endParaRPr lang="en-US"/>
          </a:p>
        </p:txBody>
      </p:sp>
      <p:sp>
        <p:nvSpPr>
          <p:cNvPr id="5" name="Text Placeholder 4">
            <a:extLst>
              <a:ext uri="{FF2B5EF4-FFF2-40B4-BE49-F238E27FC236}">
                <a16:creationId xmlns:a16="http://schemas.microsoft.com/office/drawing/2014/main" id="{8C2D3272-1251-0C38-78E4-3D73235BD90D}"/>
              </a:ext>
            </a:extLst>
          </p:cNvPr>
          <p:cNvSpPr>
            <a:spLocks noGrp="1"/>
          </p:cNvSpPr>
          <p:nvPr>
            <p:ph type="body" sz="quarter" idx="12"/>
          </p:nvPr>
        </p:nvSpPr>
        <p:spPr>
          <a:xfrm>
            <a:off x="3154463" y="1294043"/>
            <a:ext cx="753942" cy="649782"/>
          </a:xfrm>
        </p:spPr>
        <p:txBody>
          <a:bodyPr/>
          <a:lstStyle/>
          <a:p>
            <a:r>
              <a:rPr lang="en-US"/>
              <a:t>01</a:t>
            </a:r>
          </a:p>
        </p:txBody>
      </p:sp>
      <p:sp>
        <p:nvSpPr>
          <p:cNvPr id="6" name="Text Placeholder 5">
            <a:extLst>
              <a:ext uri="{FF2B5EF4-FFF2-40B4-BE49-F238E27FC236}">
                <a16:creationId xmlns:a16="http://schemas.microsoft.com/office/drawing/2014/main" id="{0C0F42FF-469D-C9CF-CACB-94B041F98B0C}"/>
              </a:ext>
            </a:extLst>
          </p:cNvPr>
          <p:cNvSpPr>
            <a:spLocks noGrp="1"/>
          </p:cNvSpPr>
          <p:nvPr>
            <p:ph type="body" sz="quarter" idx="13"/>
          </p:nvPr>
        </p:nvSpPr>
        <p:spPr>
          <a:xfrm>
            <a:off x="4096542" y="1434461"/>
            <a:ext cx="3312000" cy="165190"/>
          </a:xfrm>
        </p:spPr>
        <p:txBody>
          <a:bodyPr/>
          <a:lstStyle/>
          <a:p>
            <a:r>
              <a:rPr lang="en-GB" dirty="0" err="1"/>
              <a:t>Ejercicio</a:t>
            </a:r>
            <a:r>
              <a:rPr lang="en-GB" dirty="0"/>
              <a:t> Radio </a:t>
            </a:r>
            <a:endParaRPr lang="en-US" dirty="0"/>
          </a:p>
        </p:txBody>
      </p:sp>
      <p:sp>
        <p:nvSpPr>
          <p:cNvPr id="7" name="Text Placeholder 6">
            <a:extLst>
              <a:ext uri="{FF2B5EF4-FFF2-40B4-BE49-F238E27FC236}">
                <a16:creationId xmlns:a16="http://schemas.microsoft.com/office/drawing/2014/main" id="{5BE8FBE6-4437-4532-CCA2-8FC6C309608A}"/>
              </a:ext>
            </a:extLst>
          </p:cNvPr>
          <p:cNvSpPr>
            <a:spLocks noGrp="1"/>
          </p:cNvSpPr>
          <p:nvPr>
            <p:ph type="body" sz="quarter" idx="14"/>
          </p:nvPr>
        </p:nvSpPr>
        <p:spPr>
          <a:xfrm>
            <a:off x="4097238" y="1688391"/>
            <a:ext cx="4031778" cy="841319"/>
          </a:xfrm>
        </p:spPr>
        <p:txBody>
          <a:bodyPr/>
          <a:lstStyle/>
          <a:p>
            <a:pPr>
              <a:lnSpc>
                <a:spcPct val="100000"/>
              </a:lnSpc>
              <a:spcAft>
                <a:spcPts val="0"/>
              </a:spcAft>
            </a:pPr>
            <a:r>
              <a:rPr lang="en-US" dirty="0" err="1"/>
              <a:t>Presupuesto</a:t>
            </a:r>
            <a:r>
              <a:rPr lang="en-US" dirty="0"/>
              <a:t>: EURO 24,924 COP $28,200</a:t>
            </a:r>
          </a:p>
          <a:p>
            <a:pPr>
              <a:lnSpc>
                <a:spcPct val="100000"/>
              </a:lnSpc>
              <a:spcAft>
                <a:spcPts val="0"/>
              </a:spcAft>
            </a:pPr>
            <a:r>
              <a:rPr lang="en-US" dirty="0" err="1"/>
              <a:t>Vigencia</a:t>
            </a:r>
            <a:r>
              <a:rPr lang="en-US" dirty="0"/>
              <a:t>: 6 meses de </a:t>
            </a:r>
            <a:r>
              <a:rPr lang="en-US" dirty="0" err="1"/>
              <a:t>febrero</a:t>
            </a:r>
            <a:r>
              <a:rPr lang="en-US" dirty="0"/>
              <a:t> a </a:t>
            </a:r>
            <a:r>
              <a:rPr lang="en-US" dirty="0" err="1"/>
              <a:t>julio</a:t>
            </a:r>
            <a:r>
              <a:rPr lang="en-US" dirty="0"/>
              <a:t> 2026</a:t>
            </a:r>
          </a:p>
          <a:p>
            <a:pPr>
              <a:lnSpc>
                <a:spcPct val="100000"/>
              </a:lnSpc>
              <a:spcAft>
                <a:spcPts val="0"/>
              </a:spcAft>
            </a:pPr>
            <a:r>
              <a:rPr lang="en-US" dirty="0"/>
              <a:t>NSE ABCD</a:t>
            </a:r>
          </a:p>
          <a:p>
            <a:pPr>
              <a:lnSpc>
                <a:spcPct val="100000"/>
              </a:lnSpc>
              <a:spcAft>
                <a:spcPts val="0"/>
              </a:spcAft>
            </a:pPr>
            <a:r>
              <a:rPr lang="en-US" dirty="0"/>
              <a:t>Target: 25 a 65</a:t>
            </a:r>
          </a:p>
          <a:p>
            <a:pPr>
              <a:lnSpc>
                <a:spcPct val="100000"/>
              </a:lnSpc>
              <a:spcAft>
                <a:spcPts val="0"/>
              </a:spcAft>
            </a:pPr>
            <a:r>
              <a:rPr lang="en-US" dirty="0" err="1"/>
              <a:t>Medios</a:t>
            </a:r>
            <a:r>
              <a:rPr lang="en-US" dirty="0"/>
              <a:t>: Radio</a:t>
            </a:r>
          </a:p>
          <a:p>
            <a:endParaRPr lang="en-US" dirty="0"/>
          </a:p>
        </p:txBody>
      </p:sp>
      <p:sp>
        <p:nvSpPr>
          <p:cNvPr id="8" name="Text Placeholder 7">
            <a:extLst>
              <a:ext uri="{FF2B5EF4-FFF2-40B4-BE49-F238E27FC236}">
                <a16:creationId xmlns:a16="http://schemas.microsoft.com/office/drawing/2014/main" id="{D31D7FA1-BE2B-13EB-787B-FF54B34157E5}"/>
              </a:ext>
            </a:extLst>
          </p:cNvPr>
          <p:cNvSpPr>
            <a:spLocks noGrp="1"/>
          </p:cNvSpPr>
          <p:nvPr>
            <p:ph type="body" sz="quarter" idx="17"/>
          </p:nvPr>
        </p:nvSpPr>
        <p:spPr>
          <a:xfrm>
            <a:off x="7596679" y="1386013"/>
            <a:ext cx="405299" cy="295396"/>
          </a:xfrm>
        </p:spPr>
        <p:txBody>
          <a:bodyPr/>
          <a:lstStyle/>
          <a:p>
            <a:r>
              <a:rPr lang="en-US"/>
              <a:t>03</a:t>
            </a:r>
          </a:p>
        </p:txBody>
      </p:sp>
      <p:sp>
        <p:nvSpPr>
          <p:cNvPr id="13" name="Text Placeholder 12">
            <a:extLst>
              <a:ext uri="{FF2B5EF4-FFF2-40B4-BE49-F238E27FC236}">
                <a16:creationId xmlns:a16="http://schemas.microsoft.com/office/drawing/2014/main" id="{B31BF3AD-A8D0-6B9C-E40B-6E8FB11D2885}"/>
              </a:ext>
            </a:extLst>
          </p:cNvPr>
          <p:cNvSpPr>
            <a:spLocks noGrp="1"/>
          </p:cNvSpPr>
          <p:nvPr>
            <p:ph type="body" sz="quarter" idx="41"/>
          </p:nvPr>
        </p:nvSpPr>
        <p:spPr>
          <a:xfrm>
            <a:off x="3154463" y="2529800"/>
            <a:ext cx="753942" cy="649782"/>
          </a:xfrm>
        </p:spPr>
        <p:txBody>
          <a:bodyPr/>
          <a:lstStyle/>
          <a:p>
            <a:r>
              <a:rPr lang="en-US"/>
              <a:t>02</a:t>
            </a:r>
          </a:p>
        </p:txBody>
      </p:sp>
      <p:sp>
        <p:nvSpPr>
          <p:cNvPr id="14" name="Text Placeholder 13">
            <a:extLst>
              <a:ext uri="{FF2B5EF4-FFF2-40B4-BE49-F238E27FC236}">
                <a16:creationId xmlns:a16="http://schemas.microsoft.com/office/drawing/2014/main" id="{B3071928-9416-4776-64F9-80A0A946EADA}"/>
              </a:ext>
            </a:extLst>
          </p:cNvPr>
          <p:cNvSpPr>
            <a:spLocks noGrp="1"/>
          </p:cNvSpPr>
          <p:nvPr>
            <p:ph type="body" sz="quarter" idx="42"/>
          </p:nvPr>
        </p:nvSpPr>
        <p:spPr>
          <a:xfrm>
            <a:off x="4096542" y="2670218"/>
            <a:ext cx="3312000" cy="165190"/>
          </a:xfrm>
        </p:spPr>
        <p:txBody>
          <a:bodyPr/>
          <a:lstStyle/>
          <a:p>
            <a:r>
              <a:rPr lang="en-GB" dirty="0" err="1"/>
              <a:t>Ejercicio</a:t>
            </a:r>
            <a:r>
              <a:rPr lang="en-GB" dirty="0"/>
              <a:t> Digital</a:t>
            </a:r>
            <a:endParaRPr lang="en-US" dirty="0"/>
          </a:p>
        </p:txBody>
      </p:sp>
      <p:sp>
        <p:nvSpPr>
          <p:cNvPr id="15" name="Text Placeholder 14">
            <a:extLst>
              <a:ext uri="{FF2B5EF4-FFF2-40B4-BE49-F238E27FC236}">
                <a16:creationId xmlns:a16="http://schemas.microsoft.com/office/drawing/2014/main" id="{30249B62-10EC-1A30-71B7-FEC164685423}"/>
              </a:ext>
            </a:extLst>
          </p:cNvPr>
          <p:cNvSpPr>
            <a:spLocks noGrp="1"/>
          </p:cNvSpPr>
          <p:nvPr>
            <p:ph type="body" sz="quarter" idx="43"/>
          </p:nvPr>
        </p:nvSpPr>
        <p:spPr>
          <a:xfrm>
            <a:off x="4097238" y="2924148"/>
            <a:ext cx="3904740" cy="885203"/>
          </a:xfrm>
        </p:spPr>
        <p:txBody>
          <a:bodyPr/>
          <a:lstStyle/>
          <a:p>
            <a:pPr>
              <a:lnSpc>
                <a:spcPct val="100000"/>
              </a:lnSpc>
              <a:spcAft>
                <a:spcPts val="0"/>
              </a:spcAft>
            </a:pPr>
            <a:r>
              <a:rPr lang="en-US" dirty="0" err="1"/>
              <a:t>Presupuesto</a:t>
            </a:r>
            <a:r>
              <a:rPr lang="en-US" dirty="0"/>
              <a:t>: EURO 24,924 COP $28,200</a:t>
            </a:r>
          </a:p>
          <a:p>
            <a:pPr>
              <a:lnSpc>
                <a:spcPct val="100000"/>
              </a:lnSpc>
              <a:spcAft>
                <a:spcPts val="0"/>
              </a:spcAft>
            </a:pPr>
            <a:r>
              <a:rPr lang="en-US" dirty="0" err="1"/>
              <a:t>Vigencia</a:t>
            </a:r>
            <a:r>
              <a:rPr lang="en-US" dirty="0"/>
              <a:t>: 6 meses de </a:t>
            </a:r>
            <a:r>
              <a:rPr lang="en-US" dirty="0" err="1"/>
              <a:t>febrero</a:t>
            </a:r>
            <a:r>
              <a:rPr lang="en-US" dirty="0"/>
              <a:t> a </a:t>
            </a:r>
            <a:r>
              <a:rPr lang="en-US" dirty="0" err="1"/>
              <a:t>julio</a:t>
            </a:r>
            <a:r>
              <a:rPr lang="en-US" dirty="0"/>
              <a:t> 2026</a:t>
            </a:r>
          </a:p>
          <a:p>
            <a:pPr>
              <a:lnSpc>
                <a:spcPct val="100000"/>
              </a:lnSpc>
              <a:spcAft>
                <a:spcPts val="0"/>
              </a:spcAft>
            </a:pPr>
            <a:r>
              <a:rPr lang="en-US" dirty="0"/>
              <a:t>NSE 2 al 4</a:t>
            </a:r>
          </a:p>
          <a:p>
            <a:pPr>
              <a:lnSpc>
                <a:spcPct val="100000"/>
              </a:lnSpc>
              <a:spcAft>
                <a:spcPts val="0"/>
              </a:spcAft>
            </a:pPr>
            <a:r>
              <a:rPr lang="en-US" dirty="0"/>
              <a:t>Target: 25 a 65</a:t>
            </a:r>
          </a:p>
          <a:p>
            <a:pPr>
              <a:lnSpc>
                <a:spcPct val="100000"/>
              </a:lnSpc>
              <a:spcAft>
                <a:spcPts val="0"/>
              </a:spcAft>
            </a:pPr>
            <a:r>
              <a:rPr lang="en-US" dirty="0"/>
              <a:t>Medio: </a:t>
            </a:r>
          </a:p>
        </p:txBody>
      </p:sp>
      <p:sp>
        <p:nvSpPr>
          <p:cNvPr id="16" name="Text Placeholder 15">
            <a:extLst>
              <a:ext uri="{FF2B5EF4-FFF2-40B4-BE49-F238E27FC236}">
                <a16:creationId xmlns:a16="http://schemas.microsoft.com/office/drawing/2014/main" id="{239967D2-B6C8-BC88-8EBF-F88B1FFB459B}"/>
              </a:ext>
            </a:extLst>
          </p:cNvPr>
          <p:cNvSpPr>
            <a:spLocks noGrp="1"/>
          </p:cNvSpPr>
          <p:nvPr>
            <p:ph type="body" sz="quarter" idx="45"/>
          </p:nvPr>
        </p:nvSpPr>
        <p:spPr>
          <a:xfrm>
            <a:off x="7596679" y="2621770"/>
            <a:ext cx="405299" cy="295396"/>
          </a:xfrm>
        </p:spPr>
        <p:txBody>
          <a:bodyPr/>
          <a:lstStyle/>
          <a:p>
            <a:r>
              <a:rPr lang="en-US"/>
              <a:t>07</a:t>
            </a:r>
          </a:p>
        </p:txBody>
      </p:sp>
      <p:sp>
        <p:nvSpPr>
          <p:cNvPr id="21" name="Text Placeholder 20">
            <a:extLst>
              <a:ext uri="{FF2B5EF4-FFF2-40B4-BE49-F238E27FC236}">
                <a16:creationId xmlns:a16="http://schemas.microsoft.com/office/drawing/2014/main" id="{45192788-B8AF-110D-2298-D6F3E11ECD29}"/>
              </a:ext>
            </a:extLst>
          </p:cNvPr>
          <p:cNvSpPr>
            <a:spLocks noGrp="1"/>
          </p:cNvSpPr>
          <p:nvPr>
            <p:ph type="body" sz="quarter" idx="52"/>
          </p:nvPr>
        </p:nvSpPr>
        <p:spPr>
          <a:xfrm>
            <a:off x="3154463" y="3766065"/>
            <a:ext cx="753942" cy="649782"/>
          </a:xfrm>
        </p:spPr>
        <p:txBody>
          <a:bodyPr/>
          <a:lstStyle/>
          <a:p>
            <a:r>
              <a:rPr lang="en-US"/>
              <a:t>03</a:t>
            </a:r>
          </a:p>
        </p:txBody>
      </p:sp>
      <p:sp>
        <p:nvSpPr>
          <p:cNvPr id="22" name="Text Placeholder 21">
            <a:extLst>
              <a:ext uri="{FF2B5EF4-FFF2-40B4-BE49-F238E27FC236}">
                <a16:creationId xmlns:a16="http://schemas.microsoft.com/office/drawing/2014/main" id="{7F4310DE-A0D3-9DCE-DDCE-4D520273A559}"/>
              </a:ext>
            </a:extLst>
          </p:cNvPr>
          <p:cNvSpPr>
            <a:spLocks noGrp="1"/>
          </p:cNvSpPr>
          <p:nvPr>
            <p:ph type="body" sz="quarter" idx="53"/>
          </p:nvPr>
        </p:nvSpPr>
        <p:spPr>
          <a:xfrm>
            <a:off x="4096542" y="3906483"/>
            <a:ext cx="3312000" cy="165190"/>
          </a:xfrm>
        </p:spPr>
        <p:txBody>
          <a:bodyPr/>
          <a:lstStyle/>
          <a:p>
            <a:r>
              <a:rPr lang="en-GB" dirty="0" err="1"/>
              <a:t>Ejercicio</a:t>
            </a:r>
            <a:r>
              <a:rPr lang="en-GB" dirty="0"/>
              <a:t> Radio + Digital</a:t>
            </a:r>
            <a:endParaRPr lang="en-US" dirty="0"/>
          </a:p>
        </p:txBody>
      </p:sp>
      <p:sp>
        <p:nvSpPr>
          <p:cNvPr id="23" name="Text Placeholder 22">
            <a:extLst>
              <a:ext uri="{FF2B5EF4-FFF2-40B4-BE49-F238E27FC236}">
                <a16:creationId xmlns:a16="http://schemas.microsoft.com/office/drawing/2014/main" id="{FF678815-99FC-A1AC-9F8A-49A8F55AE479}"/>
              </a:ext>
            </a:extLst>
          </p:cNvPr>
          <p:cNvSpPr>
            <a:spLocks noGrp="1"/>
          </p:cNvSpPr>
          <p:nvPr>
            <p:ph type="body" sz="quarter" idx="54"/>
          </p:nvPr>
        </p:nvSpPr>
        <p:spPr>
          <a:xfrm>
            <a:off x="4097238" y="4160413"/>
            <a:ext cx="3904740" cy="852887"/>
          </a:xfrm>
        </p:spPr>
        <p:txBody>
          <a:bodyPr/>
          <a:lstStyle/>
          <a:p>
            <a:pPr>
              <a:lnSpc>
                <a:spcPct val="100000"/>
              </a:lnSpc>
              <a:spcAft>
                <a:spcPts val="0"/>
              </a:spcAft>
            </a:pPr>
            <a:r>
              <a:rPr lang="en-US" dirty="0" err="1"/>
              <a:t>Presupuesto</a:t>
            </a:r>
            <a:r>
              <a:rPr lang="en-US" dirty="0"/>
              <a:t>: EURO 24,924 COP $28,200</a:t>
            </a:r>
          </a:p>
          <a:p>
            <a:pPr>
              <a:lnSpc>
                <a:spcPct val="100000"/>
              </a:lnSpc>
              <a:spcAft>
                <a:spcPts val="0"/>
              </a:spcAft>
            </a:pPr>
            <a:r>
              <a:rPr lang="en-US" dirty="0" err="1"/>
              <a:t>Vigencia</a:t>
            </a:r>
            <a:r>
              <a:rPr lang="en-US" dirty="0"/>
              <a:t>: 6 meses de </a:t>
            </a:r>
            <a:r>
              <a:rPr lang="en-US" dirty="0" err="1"/>
              <a:t>febrero</a:t>
            </a:r>
            <a:r>
              <a:rPr lang="en-US" dirty="0"/>
              <a:t> a </a:t>
            </a:r>
            <a:r>
              <a:rPr lang="en-US" dirty="0" err="1"/>
              <a:t>julio</a:t>
            </a:r>
            <a:r>
              <a:rPr lang="en-US" dirty="0"/>
              <a:t> 2026</a:t>
            </a:r>
          </a:p>
          <a:p>
            <a:pPr>
              <a:lnSpc>
                <a:spcPct val="100000"/>
              </a:lnSpc>
              <a:spcAft>
                <a:spcPts val="0"/>
              </a:spcAft>
            </a:pPr>
            <a:r>
              <a:rPr lang="en-US" dirty="0"/>
              <a:t>NSE 2 al 4</a:t>
            </a:r>
          </a:p>
          <a:p>
            <a:pPr>
              <a:lnSpc>
                <a:spcPct val="100000"/>
              </a:lnSpc>
              <a:spcAft>
                <a:spcPts val="0"/>
              </a:spcAft>
            </a:pPr>
            <a:r>
              <a:rPr lang="en-US" dirty="0"/>
              <a:t>Target: 25 a 65</a:t>
            </a:r>
          </a:p>
          <a:p>
            <a:pPr>
              <a:lnSpc>
                <a:spcPct val="100000"/>
              </a:lnSpc>
              <a:spcAft>
                <a:spcPts val="0"/>
              </a:spcAft>
            </a:pPr>
            <a:r>
              <a:rPr lang="en-US" dirty="0"/>
              <a:t>Medio:</a:t>
            </a:r>
          </a:p>
        </p:txBody>
      </p:sp>
      <p:sp>
        <p:nvSpPr>
          <p:cNvPr id="24" name="Text Placeholder 23">
            <a:extLst>
              <a:ext uri="{FF2B5EF4-FFF2-40B4-BE49-F238E27FC236}">
                <a16:creationId xmlns:a16="http://schemas.microsoft.com/office/drawing/2014/main" id="{FF7F8AB2-984E-ED16-6071-0B830EA011F4}"/>
              </a:ext>
            </a:extLst>
          </p:cNvPr>
          <p:cNvSpPr>
            <a:spLocks noGrp="1"/>
          </p:cNvSpPr>
          <p:nvPr>
            <p:ph type="body" sz="quarter" idx="55"/>
          </p:nvPr>
        </p:nvSpPr>
        <p:spPr>
          <a:xfrm>
            <a:off x="7596679" y="3858035"/>
            <a:ext cx="405299" cy="295396"/>
          </a:xfrm>
        </p:spPr>
        <p:txBody>
          <a:bodyPr/>
          <a:lstStyle/>
          <a:p>
            <a:r>
              <a:rPr lang="en-US"/>
              <a:t>11</a:t>
            </a:r>
          </a:p>
        </p:txBody>
      </p:sp>
      <p:cxnSp>
        <p:nvCxnSpPr>
          <p:cNvPr id="38" name="Straight Connector 37">
            <a:extLst>
              <a:ext uri="{FF2B5EF4-FFF2-40B4-BE49-F238E27FC236}">
                <a16:creationId xmlns:a16="http://schemas.microsoft.com/office/drawing/2014/main" id="{B458E93A-0865-10BF-2FC3-CE4C5F1F485E}"/>
              </a:ext>
            </a:extLst>
          </p:cNvPr>
          <p:cNvCxnSpPr/>
          <p:nvPr/>
        </p:nvCxnSpPr>
        <p:spPr>
          <a:xfrm>
            <a:off x="3108743" y="1352550"/>
            <a:ext cx="48475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42A5510B-23E0-189A-ADE4-14D1964BBD7F}"/>
              </a:ext>
            </a:extLst>
          </p:cNvPr>
          <p:cNvCxnSpPr/>
          <p:nvPr/>
        </p:nvCxnSpPr>
        <p:spPr>
          <a:xfrm>
            <a:off x="3154463" y="2600053"/>
            <a:ext cx="48475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E0526AF4-989B-675F-477B-C366D6CFE78C}"/>
              </a:ext>
            </a:extLst>
          </p:cNvPr>
          <p:cNvCxnSpPr/>
          <p:nvPr/>
        </p:nvCxnSpPr>
        <p:spPr>
          <a:xfrm>
            <a:off x="3154463" y="3841025"/>
            <a:ext cx="48475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77BDF09-345B-C1EC-B99A-3CF165C30D31}"/>
              </a:ext>
            </a:extLst>
          </p:cNvPr>
          <p:cNvCxnSpPr/>
          <p:nvPr/>
        </p:nvCxnSpPr>
        <p:spPr>
          <a:xfrm>
            <a:off x="3154463" y="5095059"/>
            <a:ext cx="48475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E08FF3A-01D3-44BE-D513-C1AC3F1BCC4F}"/>
              </a:ext>
            </a:extLst>
          </p:cNvPr>
          <p:cNvSpPr txBox="1"/>
          <p:nvPr/>
        </p:nvSpPr>
        <p:spPr>
          <a:xfrm>
            <a:off x="4811974" y="699361"/>
            <a:ext cx="1718419" cy="643253"/>
          </a:xfrm>
          <a:prstGeom prst="rect">
            <a:avLst/>
          </a:prstGeom>
          <a:noFill/>
        </p:spPr>
        <p:txBody>
          <a:bodyPr wrap="none" lIns="0" tIns="0" rIns="0" bIns="0" rtlCol="0">
            <a:spAutoFit/>
          </a:bodyPr>
          <a:lstStyle/>
          <a:p>
            <a:pPr algn="l">
              <a:lnSpc>
                <a:spcPct val="110000"/>
              </a:lnSpc>
              <a:spcAft>
                <a:spcPts val="600"/>
              </a:spcAft>
            </a:pPr>
            <a:r>
              <a:rPr lang="es-HN" sz="4000" b="1" noProof="1"/>
              <a:t>6 meses</a:t>
            </a:r>
          </a:p>
        </p:txBody>
      </p:sp>
      <p:pic>
        <p:nvPicPr>
          <p:cNvPr id="10" name="Picture 129">
            <a:extLst>
              <a:ext uri="{FF2B5EF4-FFF2-40B4-BE49-F238E27FC236}">
                <a16:creationId xmlns:a16="http://schemas.microsoft.com/office/drawing/2014/main" id="{92BA7406-6860-8382-4675-9BDC3739AE34}"/>
              </a:ext>
            </a:extLst>
          </p:cNvPr>
          <p:cNvPicPr>
            <a:picLocks noChangeAspect="1"/>
          </p:cNvPicPr>
          <p:nvPr/>
        </p:nvPicPr>
        <p:blipFill>
          <a:blip r:embed="rId2"/>
          <a:srcRect/>
          <a:stretch/>
        </p:blipFill>
        <p:spPr>
          <a:xfrm>
            <a:off x="10688666" y="168627"/>
            <a:ext cx="609653" cy="609653"/>
          </a:xfrm>
          <a:prstGeom prst="rect">
            <a:avLst/>
          </a:prstGeom>
        </p:spPr>
      </p:pic>
    </p:spTree>
    <p:extLst>
      <p:ext uri="{BB962C8B-B14F-4D97-AF65-F5344CB8AC3E}">
        <p14:creationId xmlns:p14="http://schemas.microsoft.com/office/powerpoint/2010/main" val="47886878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472ADE-243E-2F27-E320-C474FA9B7023}"/>
            </a:ext>
          </a:extLst>
        </p:cNvPr>
        <p:cNvGrpSpPr/>
        <p:nvPr/>
      </p:nvGrpSpPr>
      <p:grpSpPr>
        <a:xfrm>
          <a:off x="0" y="0"/>
          <a:ext cx="0" cy="0"/>
          <a:chOff x="0" y="0"/>
          <a:chExt cx="0" cy="0"/>
        </a:xfrm>
      </p:grpSpPr>
      <p:sp>
        <p:nvSpPr>
          <p:cNvPr id="17" name="Text Placeholder 16">
            <a:extLst>
              <a:ext uri="{FF2B5EF4-FFF2-40B4-BE49-F238E27FC236}">
                <a16:creationId xmlns:a16="http://schemas.microsoft.com/office/drawing/2014/main" id="{458FB2C6-3B6A-3CB0-475F-65DC79089A90}"/>
              </a:ext>
            </a:extLst>
          </p:cNvPr>
          <p:cNvSpPr>
            <a:spLocks noGrp="1"/>
          </p:cNvSpPr>
          <p:nvPr>
            <p:ph type="body" sz="quarter" idx="13"/>
          </p:nvPr>
        </p:nvSpPr>
        <p:spPr/>
        <p:txBody>
          <a:bodyPr/>
          <a:lstStyle/>
          <a:p>
            <a:r>
              <a:rPr lang="en-US"/>
              <a:t>01</a:t>
            </a:r>
          </a:p>
        </p:txBody>
      </p:sp>
      <p:sp>
        <p:nvSpPr>
          <p:cNvPr id="7" name="Title 6">
            <a:extLst>
              <a:ext uri="{FF2B5EF4-FFF2-40B4-BE49-F238E27FC236}">
                <a16:creationId xmlns:a16="http://schemas.microsoft.com/office/drawing/2014/main" id="{D4B6D657-2D45-9847-7987-B4A44F299584}"/>
              </a:ext>
            </a:extLst>
          </p:cNvPr>
          <p:cNvSpPr>
            <a:spLocks noGrp="1"/>
          </p:cNvSpPr>
          <p:nvPr>
            <p:ph type="ctrTitle"/>
          </p:nvPr>
        </p:nvSpPr>
        <p:spPr>
          <a:xfrm>
            <a:off x="863131" y="3429000"/>
            <a:ext cx="5931086" cy="2908192"/>
          </a:xfrm>
        </p:spPr>
        <p:txBody>
          <a:bodyPr/>
          <a:lstStyle/>
          <a:p>
            <a:r>
              <a:rPr lang="en-US" sz="4800" dirty="0" err="1"/>
              <a:t>Ejercicio</a:t>
            </a:r>
            <a:r>
              <a:rPr lang="en-US" sz="4800" dirty="0"/>
              <a:t> </a:t>
            </a:r>
            <a:br>
              <a:rPr lang="en-US" sz="4800" dirty="0"/>
            </a:br>
            <a:r>
              <a:rPr lang="en-US" sz="4800" dirty="0"/>
              <a:t>Radio – </a:t>
            </a:r>
            <a:r>
              <a:rPr lang="en-US" sz="4800" b="1" dirty="0"/>
              <a:t>6 meses </a:t>
            </a:r>
          </a:p>
        </p:txBody>
      </p:sp>
      <p:grpSp>
        <p:nvGrpSpPr>
          <p:cNvPr id="22" name="Group 21">
            <a:extLst>
              <a:ext uri="{FF2B5EF4-FFF2-40B4-BE49-F238E27FC236}">
                <a16:creationId xmlns:a16="http://schemas.microsoft.com/office/drawing/2014/main" id="{685F81BD-31FB-47ED-908E-160C8A3899CD}"/>
              </a:ext>
            </a:extLst>
          </p:cNvPr>
          <p:cNvGrpSpPr/>
          <p:nvPr/>
        </p:nvGrpSpPr>
        <p:grpSpPr>
          <a:xfrm>
            <a:off x="863130" y="3196698"/>
            <a:ext cx="2018966" cy="485872"/>
            <a:chOff x="863130" y="3196698"/>
            <a:chExt cx="2018966" cy="485872"/>
          </a:xfrm>
        </p:grpSpPr>
        <p:sp>
          <p:nvSpPr>
            <p:cNvPr id="19" name="Rounded Rectangle 18">
              <a:extLst>
                <a:ext uri="{FF2B5EF4-FFF2-40B4-BE49-F238E27FC236}">
                  <a16:creationId xmlns:a16="http://schemas.microsoft.com/office/drawing/2014/main" id="{32C5A742-FE56-BE4C-0934-58A72E2DE39D}"/>
                </a:ext>
              </a:extLst>
            </p:cNvPr>
            <p:cNvSpPr/>
            <p:nvPr userDrawn="1"/>
          </p:nvSpPr>
          <p:spPr>
            <a:xfrm>
              <a:off x="863130" y="3196698"/>
              <a:ext cx="2018966" cy="48587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a:extLst>
                <a:ext uri="{FF2B5EF4-FFF2-40B4-BE49-F238E27FC236}">
                  <a16:creationId xmlns:a16="http://schemas.microsoft.com/office/drawing/2014/main" id="{DFF55D26-630A-5271-0DF3-9FB493F392A6}"/>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15765" y="3245357"/>
              <a:ext cx="388553" cy="388553"/>
            </a:xfrm>
            <a:prstGeom prst="rect">
              <a:avLst/>
            </a:prstGeom>
          </p:spPr>
        </p:pic>
      </p:grpSp>
      <p:sp>
        <p:nvSpPr>
          <p:cNvPr id="21" name="Text Placeholder 5">
            <a:extLst>
              <a:ext uri="{FF2B5EF4-FFF2-40B4-BE49-F238E27FC236}">
                <a16:creationId xmlns:a16="http://schemas.microsoft.com/office/drawing/2014/main" id="{A1505B33-746E-9D89-CE27-92EB7F4EAC96}"/>
              </a:ext>
            </a:extLst>
          </p:cNvPr>
          <p:cNvSpPr txBox="1">
            <a:spLocks/>
          </p:cNvSpPr>
          <p:nvPr/>
        </p:nvSpPr>
        <p:spPr>
          <a:xfrm>
            <a:off x="1429788" y="3270250"/>
            <a:ext cx="1452308" cy="317500"/>
          </a:xfrm>
          <a:prstGeom prst="rect">
            <a:avLst/>
          </a:prstGeom>
        </p:spPr>
        <p:txBody>
          <a:bodyPr anchor="ctr"/>
          <a:lstStyle>
            <a:lvl1pPr marL="0" indent="0" algn="l" defTabSz="914400" rtl="0" eaLnBrk="1" latinLnBrk="0" hangingPunct="1">
              <a:lnSpc>
                <a:spcPct val="120000"/>
              </a:lnSpc>
              <a:spcBef>
                <a:spcPts val="0"/>
              </a:spcBef>
              <a:spcAft>
                <a:spcPts val="600"/>
              </a:spcAft>
              <a:buFont typeface="Arial" panose="020B0604020202020204" pitchFamily="34" charset="0"/>
              <a:buNone/>
              <a:defRPr sz="1200" b="0" i="0" kern="1200" cap="all" spc="3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cap="all" spc="300">
                <a:solidFill>
                  <a:schemeClr val="tx1"/>
                </a:solidFill>
                <a:latin typeface="+mn-lt"/>
                <a:ea typeface="+mn-ea"/>
                <a:cs typeface="+mn-cs"/>
              </a:defRPr>
            </a:lvl2pPr>
            <a:lvl3pPr marL="444500" indent="-254000" algn="l" defTabSz="914400" rtl="0" eaLnBrk="1" latinLnBrk="0" hangingPunct="1">
              <a:lnSpc>
                <a:spcPct val="120000"/>
              </a:lnSpc>
              <a:spcBef>
                <a:spcPts val="0"/>
              </a:spcBef>
              <a:spcAft>
                <a:spcPts val="600"/>
              </a:spcAft>
              <a:buClr>
                <a:schemeClr val="accent5"/>
              </a:buClr>
              <a:buSzPct val="85000"/>
              <a:buFont typeface="Courier New" panose="02070309020205020404" pitchFamily="49" charset="0"/>
              <a:buChar char="o"/>
              <a:tabLst/>
              <a:defRPr sz="1400" b="0" i="0" kern="1200" cap="all" spc="3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spc="300">
                <a:solidFill>
                  <a:schemeClr val="accent3"/>
                </a:solidFill>
                <a:latin typeface="WPP" pitchFamily="2" charset="0"/>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3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atin typeface="WPP" pitchFamily="2" charset="0"/>
              </a:rPr>
              <a:t>Section 01</a:t>
            </a:r>
            <a:endParaRPr lang="en-US">
              <a:latin typeface="WPP" pitchFamily="2" charset="0"/>
            </a:endParaRPr>
          </a:p>
        </p:txBody>
      </p:sp>
      <p:sp>
        <p:nvSpPr>
          <p:cNvPr id="23" name="Slide Number Placeholder 22">
            <a:extLst>
              <a:ext uri="{FF2B5EF4-FFF2-40B4-BE49-F238E27FC236}">
                <a16:creationId xmlns:a16="http://schemas.microsoft.com/office/drawing/2014/main" id="{C249015A-C3DB-B191-969F-E0108EC77758}"/>
              </a:ext>
            </a:extLst>
          </p:cNvPr>
          <p:cNvSpPr>
            <a:spLocks noGrp="1"/>
          </p:cNvSpPr>
          <p:nvPr>
            <p:ph type="sldNum" sz="quarter" idx="15"/>
          </p:nvPr>
        </p:nvSpPr>
        <p:spPr/>
        <p:txBody>
          <a:bodyPr/>
          <a:lstStyle/>
          <a:p>
            <a:fld id="{1E4E4A48-B3C9-B942-90EF-ECA811FD1626}" type="slidenum">
              <a:rPr lang="en-US" smtClean="0"/>
              <a:pPr/>
              <a:t>18</a:t>
            </a:fld>
            <a:endParaRPr lang="en-US"/>
          </a:p>
        </p:txBody>
      </p:sp>
    </p:spTree>
    <p:extLst>
      <p:ext uri="{BB962C8B-B14F-4D97-AF65-F5344CB8AC3E}">
        <p14:creationId xmlns:p14="http://schemas.microsoft.com/office/powerpoint/2010/main" val="392595046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19</a:t>
            </a:fld>
            <a:endParaRPr lang="en-US"/>
          </a:p>
        </p:txBody>
      </p:sp>
      <p:sp>
        <p:nvSpPr>
          <p:cNvPr id="3" name="Shape 1"/>
          <p:cNvSpPr/>
          <p:nvPr/>
        </p:nvSpPr>
        <p:spPr>
          <a:xfrm>
            <a:off x="713232" y="1691640"/>
            <a:ext cx="11119104" cy="758952"/>
          </a:xfrm>
          <a:prstGeom prst="roundRect">
            <a:avLst>
              <a:gd name="adj" fmla="val 12048"/>
            </a:avLst>
          </a:prstGeom>
          <a:solidFill>
            <a:srgbClr val="FFFFFF">
              <a:alpha val="99000"/>
            </a:srgbClr>
          </a:solidFill>
          <a:ln/>
          <a:effectLst>
            <a:outerShdw blurRad="152400" dist="38100" dir="2940000" algn="bl" rotWithShape="0">
              <a:srgbClr val="747474">
                <a:alpha val="75000"/>
              </a:srgbClr>
            </a:outerShdw>
          </a:effectLst>
        </p:spPr>
        <p:txBody>
          <a:bodyPr/>
          <a:lstStyle/>
          <a:p>
            <a:endParaRPr lang="es-CO"/>
          </a:p>
        </p:txBody>
      </p:sp>
      <p:graphicFrame>
        <p:nvGraphicFramePr>
          <p:cNvPr id="4" name="Table 0"/>
          <p:cNvGraphicFramePr>
            <a:graphicFrameLocks noGrp="1"/>
          </p:cNvGraphicFramePr>
          <p:nvPr>
            <p:extLst>
              <p:ext uri="{D42A27DB-BD31-4B8C-83A1-F6EECF244321}">
                <p14:modId xmlns:p14="http://schemas.microsoft.com/office/powerpoint/2010/main" val="3809057838"/>
              </p:ext>
            </p:extLst>
          </p:nvPr>
        </p:nvGraphicFramePr>
        <p:xfrm>
          <a:off x="713232" y="1783080"/>
          <a:ext cx="10762488" cy="534924"/>
        </p:xfrm>
        <a:graphic>
          <a:graphicData uri="http://schemas.openxmlformats.org/drawingml/2006/table">
            <a:tbl>
              <a:tblPr/>
              <a:tblGrid>
                <a:gridCol w="1481328">
                  <a:extLst>
                    <a:ext uri="{9D8B030D-6E8A-4147-A177-3AD203B41FA5}">
                      <a16:colId xmlns:a16="http://schemas.microsoft.com/office/drawing/2014/main" val="20000"/>
                    </a:ext>
                  </a:extLst>
                </a:gridCol>
                <a:gridCol w="1435608">
                  <a:extLst>
                    <a:ext uri="{9D8B030D-6E8A-4147-A177-3AD203B41FA5}">
                      <a16:colId xmlns:a16="http://schemas.microsoft.com/office/drawing/2014/main" val="20001"/>
                    </a:ext>
                  </a:extLst>
                </a:gridCol>
                <a:gridCol w="1252728">
                  <a:extLst>
                    <a:ext uri="{9D8B030D-6E8A-4147-A177-3AD203B41FA5}">
                      <a16:colId xmlns:a16="http://schemas.microsoft.com/office/drawing/2014/main" val="20002"/>
                    </a:ext>
                  </a:extLst>
                </a:gridCol>
                <a:gridCol w="3447288">
                  <a:extLst>
                    <a:ext uri="{9D8B030D-6E8A-4147-A177-3AD203B41FA5}">
                      <a16:colId xmlns:a16="http://schemas.microsoft.com/office/drawing/2014/main" val="20003"/>
                    </a:ext>
                  </a:extLst>
                </a:gridCol>
                <a:gridCol w="1709928">
                  <a:extLst>
                    <a:ext uri="{9D8B030D-6E8A-4147-A177-3AD203B41FA5}">
                      <a16:colId xmlns:a16="http://schemas.microsoft.com/office/drawing/2014/main" val="20004"/>
                    </a:ext>
                  </a:extLst>
                </a:gridCol>
                <a:gridCol w="1435608">
                  <a:extLst>
                    <a:ext uri="{9D8B030D-6E8A-4147-A177-3AD203B41FA5}">
                      <a16:colId xmlns:a16="http://schemas.microsoft.com/office/drawing/2014/main" val="20005"/>
                    </a:ext>
                  </a:extLst>
                </a:gridCol>
              </a:tblGrid>
              <a:tr h="260604">
                <a:tc>
                  <a:txBody>
                    <a:bodyPr/>
                    <a:lstStyle/>
                    <a:p>
                      <a:pPr marL="0" indent="0" algn="ctr">
                        <a:buNone/>
                      </a:pPr>
                      <a:r>
                        <a:rPr lang="en-US" sz="1100">
                          <a:solidFill>
                            <a:srgbClr val="697077"/>
                          </a:solidFill>
                        </a:rPr>
                        <a:t>Presupuesto Base</a:t>
                      </a:r>
                      <a:endParaRPr lang="en-US" sz="110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Fecha</a:t>
                      </a:r>
                      <a:r>
                        <a:rPr lang="en-US" sz="1100">
                          <a:solidFill>
                            <a:srgbClr val="697077"/>
                          </a:solidFill>
                        </a:rPr>
                        <a:t> de </a:t>
                      </a:r>
                      <a:r>
                        <a:rPr lang="en-US" sz="1100" err="1">
                          <a:solidFill>
                            <a:srgbClr val="697077"/>
                          </a:solidFill>
                        </a:rPr>
                        <a:t>Inicio</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Duracion</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Tamaño</a:t>
                      </a:r>
                      <a:r>
                        <a:rPr lang="en-US" sz="1100">
                          <a:solidFill>
                            <a:srgbClr val="697077"/>
                          </a:solidFill>
                        </a:rPr>
                        <a:t> de la 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Frecuencia </a:t>
                      </a:r>
                      <a:r>
                        <a:rPr lang="en-US" sz="1100" err="1">
                          <a:solidFill>
                            <a:srgbClr val="697077"/>
                          </a:solidFill>
                        </a:rPr>
                        <a:t>efectiva</a:t>
                      </a:r>
                      <a:endParaRPr lang="en-US" sz="1100"/>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0"/>
                  </a:ext>
                </a:extLst>
              </a:tr>
              <a:tr h="260604">
                <a:tc>
                  <a:txBody>
                    <a:bodyPr/>
                    <a:lstStyle/>
                    <a:p>
                      <a:pPr marL="0" indent="0" algn="ctr">
                        <a:buNone/>
                      </a:pPr>
                      <a:r>
                        <a:rPr lang="en-US" sz="1200" dirty="0">
                          <a:solidFill>
                            <a:srgbClr val="000000"/>
                          </a:solidFill>
                        </a:rPr>
                        <a:t>28,200 USD</a:t>
                      </a:r>
                      <a:endParaRPr lang="en-US" sz="1200" dirty="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a:solidFill>
                            <a:srgbClr val="000000"/>
                          </a:solidFill>
                        </a:rPr>
                        <a:t>2/1/2026</a:t>
                      </a:r>
                      <a:endParaRPr lang="en-US" sz="12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6 meses</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H y M 25-65</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1,058,685</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t>7+</a:t>
                      </a:r>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1"/>
                  </a:ext>
                </a:extLst>
              </a:tr>
            </a:tbl>
          </a:graphicData>
        </a:graphic>
      </p:graphicFrame>
      <p:sp>
        <p:nvSpPr>
          <p:cNvPr id="5" name="Text 2"/>
          <p:cNvSpPr/>
          <p:nvPr/>
        </p:nvSpPr>
        <p:spPr>
          <a:xfrm>
            <a:off x="566928" y="2744203"/>
            <a:ext cx="11109960" cy="320040"/>
          </a:xfrm>
          <a:prstGeom prst="rect">
            <a:avLst/>
          </a:prstGeom>
          <a:noFill/>
          <a:ln/>
        </p:spPr>
        <p:txBody>
          <a:bodyPr wrap="square" rtlCol="0" anchor="ctr"/>
          <a:lstStyle/>
          <a:p>
            <a:pPr marL="0" indent="0" algn="l">
              <a:buNone/>
            </a:pPr>
            <a:r>
              <a:rPr lang="en-US" sz="1600" dirty="0" err="1">
                <a:solidFill>
                  <a:srgbClr val="000000"/>
                </a:solidFill>
              </a:rPr>
              <a:t>Presupuesto</a:t>
            </a:r>
            <a:r>
              <a:rPr lang="en-US" sz="1600" dirty="0">
                <a:solidFill>
                  <a:srgbClr val="000000"/>
                </a:solidFill>
              </a:rPr>
              <a:t> • 28,200 USD </a:t>
            </a:r>
            <a:endParaRPr lang="en-US" sz="1600" dirty="0"/>
          </a:p>
        </p:txBody>
      </p:sp>
      <p:graphicFrame>
        <p:nvGraphicFramePr>
          <p:cNvPr id="6" name="Table 1"/>
          <p:cNvGraphicFramePr>
            <a:graphicFrameLocks noGrp="1"/>
          </p:cNvGraphicFramePr>
          <p:nvPr>
            <p:extLst>
              <p:ext uri="{D42A27DB-BD31-4B8C-83A1-F6EECF244321}">
                <p14:modId xmlns:p14="http://schemas.microsoft.com/office/powerpoint/2010/main" val="2532153711"/>
              </p:ext>
            </p:extLst>
          </p:nvPr>
        </p:nvGraphicFramePr>
        <p:xfrm>
          <a:off x="566928" y="3107958"/>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54480">
                  <a:extLst>
                    <a:ext uri="{9D8B030D-6E8A-4147-A177-3AD203B41FA5}">
                      <a16:colId xmlns:a16="http://schemas.microsoft.com/office/drawing/2014/main" val="20003"/>
                    </a:ext>
                  </a:extLst>
                </a:gridCol>
                <a:gridCol w="1024128">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Radio</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Frecuencia Media</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1+</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Acumulado Reach 1+</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GRPs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Impresiones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a:solidFill>
                            <a:srgbClr val="000000"/>
                          </a:solidFill>
                        </a:rPr>
                        <a:t>Awareness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9.6</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8.8%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712K | 67.3%</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648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6.9M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dirty="0" err="1">
                          <a:solidFill>
                            <a:srgbClr val="000000"/>
                          </a:solidFill>
                        </a:rPr>
                        <a:t>Maximizando</a:t>
                      </a:r>
                      <a:r>
                        <a:rPr lang="en-US" sz="1200" dirty="0">
                          <a:solidFill>
                            <a:srgbClr val="000000"/>
                          </a:solidFill>
                        </a:rPr>
                        <a:t> </a:t>
                      </a:r>
                      <a:r>
                        <a:rPr lang="en-US" sz="1200" dirty="0" err="1">
                          <a:solidFill>
                            <a:srgbClr val="000000"/>
                          </a:solidFill>
                        </a:rPr>
                        <a:t>el</a:t>
                      </a:r>
                      <a:r>
                        <a:rPr lang="en-US" sz="1200" dirty="0">
                          <a:solidFill>
                            <a:srgbClr val="000000"/>
                          </a:solidFill>
                        </a:rPr>
                        <a:t> </a:t>
                      </a:r>
                      <a:r>
                        <a:rPr lang="en-US" sz="1200" dirty="0" err="1">
                          <a:solidFill>
                            <a:srgbClr val="000000"/>
                          </a:solidFill>
                        </a:rPr>
                        <a:t>alcance</a:t>
                      </a:r>
                      <a:r>
                        <a:rPr lang="en-US" sz="1200" dirty="0">
                          <a:solidFill>
                            <a:srgbClr val="000000"/>
                          </a:solidFill>
                        </a:rPr>
                        <a:t> </a:t>
                      </a:r>
                      <a:r>
                        <a:rPr lang="en-US" sz="1200" dirty="0" err="1">
                          <a:solidFill>
                            <a:srgbClr val="000000"/>
                          </a:solidFill>
                        </a:rPr>
                        <a:t>semanal</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9.9</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9.3%</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712K| 67.3%</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648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6.9M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pic>
        <p:nvPicPr>
          <p:cNvPr id="9" name="Imagen 8">
            <a:extLst>
              <a:ext uri="{FF2B5EF4-FFF2-40B4-BE49-F238E27FC236}">
                <a16:creationId xmlns:a16="http://schemas.microsoft.com/office/drawing/2014/main" id="{77367C5A-4D23-EE1F-B761-F9D69A72D8CF}"/>
              </a:ext>
            </a:extLst>
          </p:cNvPr>
          <p:cNvPicPr>
            <a:picLocks noChangeAspect="1"/>
          </p:cNvPicPr>
          <p:nvPr/>
        </p:nvPicPr>
        <p:blipFill>
          <a:blip r:embed="rId3"/>
          <a:stretch>
            <a:fillRect/>
          </a:stretch>
        </p:blipFill>
        <p:spPr>
          <a:xfrm>
            <a:off x="10832561" y="373287"/>
            <a:ext cx="713294" cy="713294"/>
          </a:xfrm>
          <a:prstGeom prst="rect">
            <a:avLst/>
          </a:prstGeom>
        </p:spPr>
      </p:pic>
      <p:sp>
        <p:nvSpPr>
          <p:cNvPr id="10" name="Text 0">
            <a:extLst>
              <a:ext uri="{FF2B5EF4-FFF2-40B4-BE49-F238E27FC236}">
                <a16:creationId xmlns:a16="http://schemas.microsoft.com/office/drawing/2014/main" id="{47AB94EC-E29D-8FDC-E2D9-CB6E3E16DBC5}"/>
              </a:ext>
            </a:extLst>
          </p:cNvPr>
          <p:cNvSpPr>
            <a:spLocks noGrp="1"/>
          </p:cNvSpPr>
          <p:nvPr>
            <p:ph type="title" hasCustomPrompt="1"/>
          </p:nvPr>
        </p:nvSpPr>
        <p:spPr>
          <a:xfrm>
            <a:off x="616644" y="444501"/>
            <a:ext cx="7393166" cy="789939"/>
          </a:xfrm>
          <a:prstGeom prst="rect">
            <a:avLst/>
          </a:prstGeom>
          <a:noFill/>
          <a:ln/>
        </p:spPr>
        <p:txBody>
          <a:bodyPr wrap="square" rtlCol="0"/>
          <a:lstStyle/>
          <a:p>
            <a:pPr marL="0" indent="0" algn="l">
              <a:buNone/>
            </a:pPr>
            <a:r>
              <a:rPr lang="en-US" sz="3200" b="1" dirty="0" err="1">
                <a:solidFill>
                  <a:srgbClr val="00024F"/>
                </a:solidFill>
                <a:latin typeface="Arial" pitchFamily="34" charset="0"/>
                <a:ea typeface="Arial" pitchFamily="34" charset="-122"/>
                <a:cs typeface="Arial" pitchFamily="34" charset="-120"/>
              </a:rPr>
              <a:t>Resumen</a:t>
            </a:r>
            <a:r>
              <a:rPr lang="en-US" sz="3200" b="1" dirty="0">
                <a:solidFill>
                  <a:srgbClr val="00024F"/>
                </a:solidFill>
                <a:latin typeface="Arial" pitchFamily="34" charset="0"/>
                <a:ea typeface="Arial" pitchFamily="34" charset="-122"/>
                <a:cs typeface="Arial" pitchFamily="34" charset="-120"/>
              </a:rPr>
              <a:t> de </a:t>
            </a:r>
            <a:r>
              <a:rPr lang="en-US" sz="3200" b="1" dirty="0" err="1">
                <a:solidFill>
                  <a:srgbClr val="00024F"/>
                </a:solidFill>
                <a:latin typeface="Arial" pitchFamily="34" charset="0"/>
                <a:ea typeface="Arial" pitchFamily="34" charset="-122"/>
                <a:cs typeface="Arial" pitchFamily="34" charset="-120"/>
              </a:rPr>
              <a:t>Campaña</a:t>
            </a:r>
            <a:r>
              <a:rPr lang="en-US" sz="3200" b="1" dirty="0">
                <a:solidFill>
                  <a:srgbClr val="00024F"/>
                </a:solidFill>
                <a:latin typeface="Arial" pitchFamily="34" charset="0"/>
                <a:ea typeface="Arial" pitchFamily="34" charset="-122"/>
                <a:cs typeface="Arial" pitchFamily="34" charset="-120"/>
              </a:rPr>
              <a:t> – 6 meses</a:t>
            </a:r>
            <a:endParaRPr lang="en-US" sz="3200" b="1" dirty="0"/>
          </a:p>
        </p:txBody>
      </p:sp>
      <p:graphicFrame>
        <p:nvGraphicFramePr>
          <p:cNvPr id="8" name="Table 1">
            <a:extLst>
              <a:ext uri="{FF2B5EF4-FFF2-40B4-BE49-F238E27FC236}">
                <a16:creationId xmlns:a16="http://schemas.microsoft.com/office/drawing/2014/main" id="{0E8D9B56-3B68-35CA-0A52-EAE04777642E}"/>
              </a:ext>
            </a:extLst>
          </p:cNvPr>
          <p:cNvGraphicFramePr>
            <a:graphicFrameLocks noGrp="1"/>
          </p:cNvGraphicFramePr>
          <p:nvPr>
            <p:extLst>
              <p:ext uri="{D42A27DB-BD31-4B8C-83A1-F6EECF244321}">
                <p14:modId xmlns:p14="http://schemas.microsoft.com/office/powerpoint/2010/main" val="1335254861"/>
              </p:ext>
            </p:extLst>
          </p:nvPr>
        </p:nvGraphicFramePr>
        <p:xfrm>
          <a:off x="534924" y="4663440"/>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86484">
                  <a:extLst>
                    <a:ext uri="{9D8B030D-6E8A-4147-A177-3AD203B41FA5}">
                      <a16:colId xmlns:a16="http://schemas.microsoft.com/office/drawing/2014/main" val="20003"/>
                    </a:ext>
                  </a:extLst>
                </a:gridCol>
                <a:gridCol w="992124">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Radio</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Frecuencia Media</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Acumulado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GRPs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Impresiones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a:solidFill>
                            <a:srgbClr val="000000"/>
                          </a:solidFill>
                        </a:rPr>
                        <a:t>Awareness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9.6</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434M | 41%</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648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6.9M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err="1">
                          <a:solidFill>
                            <a:srgbClr val="000000"/>
                          </a:solidFill>
                        </a:rPr>
                        <a:t>Maximiazando</a:t>
                      </a:r>
                      <a:r>
                        <a:rPr lang="en-US" sz="1200">
                          <a:solidFill>
                            <a:srgbClr val="000000"/>
                          </a:solidFill>
                        </a:rPr>
                        <a:t> </a:t>
                      </a:r>
                      <a:r>
                        <a:rPr lang="en-US" sz="1200" err="1">
                          <a:solidFill>
                            <a:srgbClr val="000000"/>
                          </a:solidFill>
                        </a:rPr>
                        <a:t>el</a:t>
                      </a:r>
                      <a:r>
                        <a:rPr lang="en-US" sz="1200">
                          <a:solidFill>
                            <a:srgbClr val="000000"/>
                          </a:solidFill>
                        </a:rPr>
                        <a:t> </a:t>
                      </a:r>
                      <a:r>
                        <a:rPr lang="en-US" sz="1200" err="1">
                          <a:solidFill>
                            <a:srgbClr val="000000"/>
                          </a:solidFill>
                        </a:rPr>
                        <a:t>alcance</a:t>
                      </a:r>
                      <a:r>
                        <a:rPr lang="en-US" sz="1200">
                          <a:solidFill>
                            <a:srgbClr val="000000"/>
                          </a:solidFill>
                        </a:rPr>
                        <a:t> </a:t>
                      </a:r>
                      <a:r>
                        <a:rPr lang="en-US" sz="1200" err="1">
                          <a:solidFill>
                            <a:srgbClr val="000000"/>
                          </a:solidFill>
                        </a:rPr>
                        <a:t>semanal</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9.9</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2.6%</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445M | 42%</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648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6.9M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65719527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E23C37-6FCB-727E-C72C-FB3AFA4DD882}"/>
              </a:ext>
            </a:extLst>
          </p:cNvPr>
          <p:cNvSpPr>
            <a:spLocks noGrp="1"/>
          </p:cNvSpPr>
          <p:nvPr>
            <p:ph type="title"/>
          </p:nvPr>
        </p:nvSpPr>
        <p:spPr/>
        <p:txBody>
          <a:bodyPr/>
          <a:lstStyle/>
          <a:p>
            <a:r>
              <a:rPr lang="en-US"/>
              <a:t>Contenido</a:t>
            </a:r>
          </a:p>
        </p:txBody>
      </p:sp>
      <p:sp>
        <p:nvSpPr>
          <p:cNvPr id="3" name="Footer Placeholder 2">
            <a:extLst>
              <a:ext uri="{FF2B5EF4-FFF2-40B4-BE49-F238E27FC236}">
                <a16:creationId xmlns:a16="http://schemas.microsoft.com/office/drawing/2014/main" id="{FDD92E23-FE72-3ADC-1909-63B8325FAE14}"/>
              </a:ext>
            </a:extLst>
          </p:cNvPr>
          <p:cNvSpPr>
            <a:spLocks noGrp="1"/>
          </p:cNvSpPr>
          <p:nvPr>
            <p:ph type="ftr" sz="quarter" idx="10"/>
          </p:nvPr>
        </p:nvSpPr>
        <p:spPr/>
        <p:txBody>
          <a:bodyPr/>
          <a:lstStyle/>
          <a:p>
            <a:endParaRPr lang="en-US" dirty="0"/>
          </a:p>
        </p:txBody>
      </p:sp>
      <p:sp>
        <p:nvSpPr>
          <p:cNvPr id="4" name="Slide Number Placeholder 3">
            <a:extLst>
              <a:ext uri="{FF2B5EF4-FFF2-40B4-BE49-F238E27FC236}">
                <a16:creationId xmlns:a16="http://schemas.microsoft.com/office/drawing/2014/main" id="{F891D23F-7843-6BB7-AEB3-37E6FCADDA5D}"/>
              </a:ext>
            </a:extLst>
          </p:cNvPr>
          <p:cNvSpPr>
            <a:spLocks noGrp="1"/>
          </p:cNvSpPr>
          <p:nvPr>
            <p:ph type="sldNum" sz="quarter" idx="11"/>
          </p:nvPr>
        </p:nvSpPr>
        <p:spPr/>
        <p:txBody>
          <a:bodyPr/>
          <a:lstStyle/>
          <a:p>
            <a:fld id="{1E4E4A48-B3C9-B942-90EF-ECA811FD1626}" type="slidenum">
              <a:rPr lang="en-US" smtClean="0"/>
              <a:pPr/>
              <a:t>2</a:t>
            </a:fld>
            <a:endParaRPr lang="en-US"/>
          </a:p>
        </p:txBody>
      </p:sp>
      <p:sp>
        <p:nvSpPr>
          <p:cNvPr id="5" name="Text Placeholder 4">
            <a:extLst>
              <a:ext uri="{FF2B5EF4-FFF2-40B4-BE49-F238E27FC236}">
                <a16:creationId xmlns:a16="http://schemas.microsoft.com/office/drawing/2014/main" id="{8C2D3272-1251-0C38-78E4-3D73235BD90D}"/>
              </a:ext>
            </a:extLst>
          </p:cNvPr>
          <p:cNvSpPr>
            <a:spLocks noGrp="1"/>
          </p:cNvSpPr>
          <p:nvPr>
            <p:ph type="body" sz="quarter" idx="12"/>
          </p:nvPr>
        </p:nvSpPr>
        <p:spPr>
          <a:xfrm>
            <a:off x="3154463" y="1294043"/>
            <a:ext cx="753942" cy="649782"/>
          </a:xfrm>
        </p:spPr>
        <p:txBody>
          <a:bodyPr/>
          <a:lstStyle/>
          <a:p>
            <a:r>
              <a:rPr lang="en-US"/>
              <a:t>01</a:t>
            </a:r>
          </a:p>
        </p:txBody>
      </p:sp>
      <p:sp>
        <p:nvSpPr>
          <p:cNvPr id="6" name="Text Placeholder 5">
            <a:extLst>
              <a:ext uri="{FF2B5EF4-FFF2-40B4-BE49-F238E27FC236}">
                <a16:creationId xmlns:a16="http://schemas.microsoft.com/office/drawing/2014/main" id="{0C0F42FF-469D-C9CF-CACB-94B041F98B0C}"/>
              </a:ext>
            </a:extLst>
          </p:cNvPr>
          <p:cNvSpPr>
            <a:spLocks noGrp="1"/>
          </p:cNvSpPr>
          <p:nvPr>
            <p:ph type="body" sz="quarter" idx="13"/>
          </p:nvPr>
        </p:nvSpPr>
        <p:spPr>
          <a:xfrm>
            <a:off x="4096542" y="1434461"/>
            <a:ext cx="3312000" cy="165190"/>
          </a:xfrm>
        </p:spPr>
        <p:txBody>
          <a:bodyPr/>
          <a:lstStyle/>
          <a:p>
            <a:r>
              <a:rPr lang="en-GB" dirty="0" err="1"/>
              <a:t>Ejercicio</a:t>
            </a:r>
            <a:r>
              <a:rPr lang="en-GB" dirty="0"/>
              <a:t> Radio </a:t>
            </a:r>
            <a:endParaRPr lang="en-US" dirty="0"/>
          </a:p>
        </p:txBody>
      </p:sp>
      <p:sp>
        <p:nvSpPr>
          <p:cNvPr id="7" name="Text Placeholder 6">
            <a:extLst>
              <a:ext uri="{FF2B5EF4-FFF2-40B4-BE49-F238E27FC236}">
                <a16:creationId xmlns:a16="http://schemas.microsoft.com/office/drawing/2014/main" id="{5BE8FBE6-4437-4532-CCA2-8FC6C309608A}"/>
              </a:ext>
            </a:extLst>
          </p:cNvPr>
          <p:cNvSpPr>
            <a:spLocks noGrp="1"/>
          </p:cNvSpPr>
          <p:nvPr>
            <p:ph type="body" sz="quarter" idx="14"/>
          </p:nvPr>
        </p:nvSpPr>
        <p:spPr>
          <a:xfrm>
            <a:off x="4097238" y="1688391"/>
            <a:ext cx="4031778" cy="841319"/>
          </a:xfrm>
        </p:spPr>
        <p:txBody>
          <a:bodyPr/>
          <a:lstStyle/>
          <a:p>
            <a:pPr>
              <a:lnSpc>
                <a:spcPct val="100000"/>
              </a:lnSpc>
              <a:spcAft>
                <a:spcPts val="0"/>
              </a:spcAft>
            </a:pPr>
            <a:r>
              <a:rPr lang="en-US" dirty="0" err="1"/>
              <a:t>Presupuesto</a:t>
            </a:r>
            <a:r>
              <a:rPr lang="en-US" dirty="0"/>
              <a:t>: EURO 24,924 COP $28,200</a:t>
            </a:r>
          </a:p>
          <a:p>
            <a:pPr>
              <a:lnSpc>
                <a:spcPct val="100000"/>
              </a:lnSpc>
              <a:spcAft>
                <a:spcPts val="0"/>
              </a:spcAft>
            </a:pPr>
            <a:r>
              <a:rPr lang="en-US" dirty="0" err="1"/>
              <a:t>Vigencia</a:t>
            </a:r>
            <a:r>
              <a:rPr lang="en-US" dirty="0"/>
              <a:t>: 11 meses de </a:t>
            </a:r>
            <a:r>
              <a:rPr lang="en-US" dirty="0" err="1"/>
              <a:t>febrero</a:t>
            </a:r>
            <a:r>
              <a:rPr lang="en-US" dirty="0"/>
              <a:t> a </a:t>
            </a:r>
            <a:r>
              <a:rPr lang="en-US" dirty="0" err="1"/>
              <a:t>diciembre</a:t>
            </a:r>
            <a:r>
              <a:rPr lang="en-US" dirty="0"/>
              <a:t> 2026</a:t>
            </a:r>
          </a:p>
          <a:p>
            <a:pPr>
              <a:lnSpc>
                <a:spcPct val="100000"/>
              </a:lnSpc>
              <a:spcAft>
                <a:spcPts val="0"/>
              </a:spcAft>
            </a:pPr>
            <a:r>
              <a:rPr lang="en-US" dirty="0"/>
              <a:t>NSE ABCD</a:t>
            </a:r>
          </a:p>
          <a:p>
            <a:pPr>
              <a:lnSpc>
                <a:spcPct val="100000"/>
              </a:lnSpc>
              <a:spcAft>
                <a:spcPts val="0"/>
              </a:spcAft>
            </a:pPr>
            <a:r>
              <a:rPr lang="en-US" dirty="0"/>
              <a:t>Target: 25 a 65</a:t>
            </a:r>
          </a:p>
          <a:p>
            <a:pPr>
              <a:lnSpc>
                <a:spcPct val="100000"/>
              </a:lnSpc>
              <a:spcAft>
                <a:spcPts val="0"/>
              </a:spcAft>
            </a:pPr>
            <a:r>
              <a:rPr lang="en-US" dirty="0" err="1"/>
              <a:t>Medios</a:t>
            </a:r>
            <a:r>
              <a:rPr lang="en-US" dirty="0"/>
              <a:t>: Radio</a:t>
            </a:r>
          </a:p>
          <a:p>
            <a:endParaRPr lang="en-US" dirty="0"/>
          </a:p>
        </p:txBody>
      </p:sp>
      <p:sp>
        <p:nvSpPr>
          <p:cNvPr id="8" name="Text Placeholder 7">
            <a:extLst>
              <a:ext uri="{FF2B5EF4-FFF2-40B4-BE49-F238E27FC236}">
                <a16:creationId xmlns:a16="http://schemas.microsoft.com/office/drawing/2014/main" id="{D31D7FA1-BE2B-13EB-787B-FF54B34157E5}"/>
              </a:ext>
            </a:extLst>
          </p:cNvPr>
          <p:cNvSpPr>
            <a:spLocks noGrp="1"/>
          </p:cNvSpPr>
          <p:nvPr>
            <p:ph type="body" sz="quarter" idx="17"/>
          </p:nvPr>
        </p:nvSpPr>
        <p:spPr>
          <a:xfrm>
            <a:off x="7596679" y="1386013"/>
            <a:ext cx="405299" cy="295396"/>
          </a:xfrm>
        </p:spPr>
        <p:txBody>
          <a:bodyPr/>
          <a:lstStyle/>
          <a:p>
            <a:r>
              <a:rPr lang="en-US"/>
              <a:t>03</a:t>
            </a:r>
          </a:p>
        </p:txBody>
      </p:sp>
      <p:sp>
        <p:nvSpPr>
          <p:cNvPr id="13" name="Text Placeholder 12">
            <a:extLst>
              <a:ext uri="{FF2B5EF4-FFF2-40B4-BE49-F238E27FC236}">
                <a16:creationId xmlns:a16="http://schemas.microsoft.com/office/drawing/2014/main" id="{B31BF3AD-A8D0-6B9C-E40B-6E8FB11D2885}"/>
              </a:ext>
            </a:extLst>
          </p:cNvPr>
          <p:cNvSpPr>
            <a:spLocks noGrp="1"/>
          </p:cNvSpPr>
          <p:nvPr>
            <p:ph type="body" sz="quarter" idx="41"/>
          </p:nvPr>
        </p:nvSpPr>
        <p:spPr>
          <a:xfrm>
            <a:off x="3154463" y="2529800"/>
            <a:ext cx="753942" cy="649782"/>
          </a:xfrm>
        </p:spPr>
        <p:txBody>
          <a:bodyPr/>
          <a:lstStyle/>
          <a:p>
            <a:r>
              <a:rPr lang="en-US"/>
              <a:t>02</a:t>
            </a:r>
          </a:p>
        </p:txBody>
      </p:sp>
      <p:sp>
        <p:nvSpPr>
          <p:cNvPr id="14" name="Text Placeholder 13">
            <a:extLst>
              <a:ext uri="{FF2B5EF4-FFF2-40B4-BE49-F238E27FC236}">
                <a16:creationId xmlns:a16="http://schemas.microsoft.com/office/drawing/2014/main" id="{B3071928-9416-4776-64F9-80A0A946EADA}"/>
              </a:ext>
            </a:extLst>
          </p:cNvPr>
          <p:cNvSpPr>
            <a:spLocks noGrp="1"/>
          </p:cNvSpPr>
          <p:nvPr>
            <p:ph type="body" sz="quarter" idx="42"/>
          </p:nvPr>
        </p:nvSpPr>
        <p:spPr>
          <a:xfrm>
            <a:off x="4096542" y="2670218"/>
            <a:ext cx="3312000" cy="165190"/>
          </a:xfrm>
        </p:spPr>
        <p:txBody>
          <a:bodyPr/>
          <a:lstStyle/>
          <a:p>
            <a:r>
              <a:rPr lang="en-GB" dirty="0" err="1"/>
              <a:t>Ejercicio</a:t>
            </a:r>
            <a:r>
              <a:rPr lang="en-GB" dirty="0"/>
              <a:t> Digital</a:t>
            </a:r>
            <a:endParaRPr lang="en-US" dirty="0"/>
          </a:p>
        </p:txBody>
      </p:sp>
      <p:sp>
        <p:nvSpPr>
          <p:cNvPr id="15" name="Text Placeholder 14">
            <a:extLst>
              <a:ext uri="{FF2B5EF4-FFF2-40B4-BE49-F238E27FC236}">
                <a16:creationId xmlns:a16="http://schemas.microsoft.com/office/drawing/2014/main" id="{30249B62-10EC-1A30-71B7-FEC164685423}"/>
              </a:ext>
            </a:extLst>
          </p:cNvPr>
          <p:cNvSpPr>
            <a:spLocks noGrp="1"/>
          </p:cNvSpPr>
          <p:nvPr>
            <p:ph type="body" sz="quarter" idx="43"/>
          </p:nvPr>
        </p:nvSpPr>
        <p:spPr>
          <a:xfrm>
            <a:off x="4097238" y="2924148"/>
            <a:ext cx="3904740" cy="885203"/>
          </a:xfrm>
        </p:spPr>
        <p:txBody>
          <a:bodyPr/>
          <a:lstStyle/>
          <a:p>
            <a:pPr>
              <a:lnSpc>
                <a:spcPct val="100000"/>
              </a:lnSpc>
              <a:spcAft>
                <a:spcPts val="0"/>
              </a:spcAft>
            </a:pPr>
            <a:r>
              <a:rPr lang="en-US" dirty="0" err="1"/>
              <a:t>Presupuesto</a:t>
            </a:r>
            <a:r>
              <a:rPr lang="en-US" dirty="0"/>
              <a:t>: EURO 24,924 COP $28,200</a:t>
            </a:r>
          </a:p>
          <a:p>
            <a:pPr>
              <a:lnSpc>
                <a:spcPct val="100000"/>
              </a:lnSpc>
              <a:spcAft>
                <a:spcPts val="0"/>
              </a:spcAft>
            </a:pPr>
            <a:r>
              <a:rPr lang="en-US" dirty="0" err="1"/>
              <a:t>Vigencia</a:t>
            </a:r>
            <a:r>
              <a:rPr lang="en-US" dirty="0"/>
              <a:t>: 11 meses de </a:t>
            </a:r>
            <a:r>
              <a:rPr lang="en-US" dirty="0" err="1"/>
              <a:t>Febrero</a:t>
            </a:r>
            <a:r>
              <a:rPr lang="en-US" dirty="0"/>
              <a:t> a </a:t>
            </a:r>
            <a:r>
              <a:rPr lang="en-US" dirty="0" err="1"/>
              <a:t>diciembre</a:t>
            </a:r>
            <a:r>
              <a:rPr lang="en-US" dirty="0"/>
              <a:t> 2026</a:t>
            </a:r>
          </a:p>
          <a:p>
            <a:pPr>
              <a:lnSpc>
                <a:spcPct val="100000"/>
              </a:lnSpc>
              <a:spcAft>
                <a:spcPts val="0"/>
              </a:spcAft>
            </a:pPr>
            <a:r>
              <a:rPr lang="en-US" dirty="0"/>
              <a:t>NSE ABCD</a:t>
            </a:r>
          </a:p>
          <a:p>
            <a:pPr>
              <a:lnSpc>
                <a:spcPct val="100000"/>
              </a:lnSpc>
              <a:spcAft>
                <a:spcPts val="0"/>
              </a:spcAft>
            </a:pPr>
            <a:r>
              <a:rPr lang="en-US" dirty="0"/>
              <a:t>Target: 25 a 65</a:t>
            </a:r>
          </a:p>
          <a:p>
            <a:pPr>
              <a:lnSpc>
                <a:spcPct val="100000"/>
              </a:lnSpc>
              <a:spcAft>
                <a:spcPts val="0"/>
              </a:spcAft>
            </a:pPr>
            <a:r>
              <a:rPr lang="en-US" dirty="0"/>
              <a:t>Medio: Digital</a:t>
            </a:r>
          </a:p>
        </p:txBody>
      </p:sp>
      <p:sp>
        <p:nvSpPr>
          <p:cNvPr id="16" name="Text Placeholder 15">
            <a:extLst>
              <a:ext uri="{FF2B5EF4-FFF2-40B4-BE49-F238E27FC236}">
                <a16:creationId xmlns:a16="http://schemas.microsoft.com/office/drawing/2014/main" id="{239967D2-B6C8-BC88-8EBF-F88B1FFB459B}"/>
              </a:ext>
            </a:extLst>
          </p:cNvPr>
          <p:cNvSpPr>
            <a:spLocks noGrp="1"/>
          </p:cNvSpPr>
          <p:nvPr>
            <p:ph type="body" sz="quarter" idx="45"/>
          </p:nvPr>
        </p:nvSpPr>
        <p:spPr>
          <a:xfrm>
            <a:off x="7596679" y="2621770"/>
            <a:ext cx="405299" cy="295396"/>
          </a:xfrm>
        </p:spPr>
        <p:txBody>
          <a:bodyPr/>
          <a:lstStyle/>
          <a:p>
            <a:r>
              <a:rPr lang="en-US"/>
              <a:t>07</a:t>
            </a:r>
          </a:p>
        </p:txBody>
      </p:sp>
      <p:sp>
        <p:nvSpPr>
          <p:cNvPr id="21" name="Text Placeholder 20">
            <a:extLst>
              <a:ext uri="{FF2B5EF4-FFF2-40B4-BE49-F238E27FC236}">
                <a16:creationId xmlns:a16="http://schemas.microsoft.com/office/drawing/2014/main" id="{45192788-B8AF-110D-2298-D6F3E11ECD29}"/>
              </a:ext>
            </a:extLst>
          </p:cNvPr>
          <p:cNvSpPr>
            <a:spLocks noGrp="1"/>
          </p:cNvSpPr>
          <p:nvPr>
            <p:ph type="body" sz="quarter" idx="52"/>
          </p:nvPr>
        </p:nvSpPr>
        <p:spPr>
          <a:xfrm>
            <a:off x="3154463" y="3766065"/>
            <a:ext cx="753942" cy="649782"/>
          </a:xfrm>
        </p:spPr>
        <p:txBody>
          <a:bodyPr/>
          <a:lstStyle/>
          <a:p>
            <a:r>
              <a:rPr lang="en-US"/>
              <a:t>03</a:t>
            </a:r>
          </a:p>
        </p:txBody>
      </p:sp>
      <p:sp>
        <p:nvSpPr>
          <p:cNvPr id="22" name="Text Placeholder 21">
            <a:extLst>
              <a:ext uri="{FF2B5EF4-FFF2-40B4-BE49-F238E27FC236}">
                <a16:creationId xmlns:a16="http://schemas.microsoft.com/office/drawing/2014/main" id="{7F4310DE-A0D3-9DCE-DDCE-4D520273A559}"/>
              </a:ext>
            </a:extLst>
          </p:cNvPr>
          <p:cNvSpPr>
            <a:spLocks noGrp="1"/>
          </p:cNvSpPr>
          <p:nvPr>
            <p:ph type="body" sz="quarter" idx="53"/>
          </p:nvPr>
        </p:nvSpPr>
        <p:spPr>
          <a:xfrm>
            <a:off x="4096542" y="3906483"/>
            <a:ext cx="3312000" cy="165190"/>
          </a:xfrm>
        </p:spPr>
        <p:txBody>
          <a:bodyPr/>
          <a:lstStyle/>
          <a:p>
            <a:r>
              <a:rPr lang="en-GB" dirty="0" err="1"/>
              <a:t>Ejercicio</a:t>
            </a:r>
            <a:r>
              <a:rPr lang="en-GB" dirty="0"/>
              <a:t> Radio + Digital</a:t>
            </a:r>
            <a:endParaRPr lang="en-US" dirty="0"/>
          </a:p>
        </p:txBody>
      </p:sp>
      <p:sp>
        <p:nvSpPr>
          <p:cNvPr id="23" name="Text Placeholder 22">
            <a:extLst>
              <a:ext uri="{FF2B5EF4-FFF2-40B4-BE49-F238E27FC236}">
                <a16:creationId xmlns:a16="http://schemas.microsoft.com/office/drawing/2014/main" id="{FF678815-99FC-A1AC-9F8A-49A8F55AE479}"/>
              </a:ext>
            </a:extLst>
          </p:cNvPr>
          <p:cNvSpPr>
            <a:spLocks noGrp="1"/>
          </p:cNvSpPr>
          <p:nvPr>
            <p:ph type="body" sz="quarter" idx="54"/>
          </p:nvPr>
        </p:nvSpPr>
        <p:spPr>
          <a:xfrm>
            <a:off x="4097238" y="4160413"/>
            <a:ext cx="3904740" cy="852887"/>
          </a:xfrm>
        </p:spPr>
        <p:txBody>
          <a:bodyPr/>
          <a:lstStyle/>
          <a:p>
            <a:pPr>
              <a:lnSpc>
                <a:spcPct val="100000"/>
              </a:lnSpc>
              <a:spcAft>
                <a:spcPts val="0"/>
              </a:spcAft>
            </a:pPr>
            <a:r>
              <a:rPr lang="en-US" dirty="0" err="1"/>
              <a:t>Presupuesto</a:t>
            </a:r>
            <a:r>
              <a:rPr lang="en-US" dirty="0"/>
              <a:t>: EURO 24,924 COP $28,200</a:t>
            </a:r>
          </a:p>
          <a:p>
            <a:pPr>
              <a:lnSpc>
                <a:spcPct val="100000"/>
              </a:lnSpc>
              <a:spcAft>
                <a:spcPts val="0"/>
              </a:spcAft>
            </a:pPr>
            <a:r>
              <a:rPr lang="en-US" dirty="0" err="1"/>
              <a:t>Vigencia</a:t>
            </a:r>
            <a:r>
              <a:rPr lang="en-US" dirty="0"/>
              <a:t>: 11 meses de </a:t>
            </a:r>
            <a:r>
              <a:rPr lang="en-US" dirty="0" err="1"/>
              <a:t>Febrero</a:t>
            </a:r>
            <a:r>
              <a:rPr lang="en-US" dirty="0"/>
              <a:t> a </a:t>
            </a:r>
            <a:r>
              <a:rPr lang="en-US" dirty="0" err="1"/>
              <a:t>diciembre</a:t>
            </a:r>
            <a:r>
              <a:rPr lang="en-US" dirty="0"/>
              <a:t> 2026</a:t>
            </a:r>
          </a:p>
          <a:p>
            <a:pPr>
              <a:lnSpc>
                <a:spcPct val="100000"/>
              </a:lnSpc>
              <a:spcAft>
                <a:spcPts val="0"/>
              </a:spcAft>
            </a:pPr>
            <a:r>
              <a:rPr lang="en-US" dirty="0"/>
              <a:t>NSE ABCD</a:t>
            </a:r>
          </a:p>
          <a:p>
            <a:pPr>
              <a:lnSpc>
                <a:spcPct val="100000"/>
              </a:lnSpc>
              <a:spcAft>
                <a:spcPts val="0"/>
              </a:spcAft>
            </a:pPr>
            <a:r>
              <a:rPr lang="en-US" dirty="0"/>
              <a:t>Target: 25 a 65</a:t>
            </a:r>
          </a:p>
          <a:p>
            <a:pPr>
              <a:lnSpc>
                <a:spcPct val="100000"/>
              </a:lnSpc>
              <a:spcAft>
                <a:spcPts val="0"/>
              </a:spcAft>
            </a:pPr>
            <a:r>
              <a:rPr lang="en-US" dirty="0"/>
              <a:t>Medio: Digital y Radio</a:t>
            </a:r>
          </a:p>
        </p:txBody>
      </p:sp>
      <p:sp>
        <p:nvSpPr>
          <p:cNvPr id="24" name="Text Placeholder 23">
            <a:extLst>
              <a:ext uri="{FF2B5EF4-FFF2-40B4-BE49-F238E27FC236}">
                <a16:creationId xmlns:a16="http://schemas.microsoft.com/office/drawing/2014/main" id="{FF7F8AB2-984E-ED16-6071-0B830EA011F4}"/>
              </a:ext>
            </a:extLst>
          </p:cNvPr>
          <p:cNvSpPr>
            <a:spLocks noGrp="1"/>
          </p:cNvSpPr>
          <p:nvPr>
            <p:ph type="body" sz="quarter" idx="55"/>
          </p:nvPr>
        </p:nvSpPr>
        <p:spPr>
          <a:xfrm>
            <a:off x="7596679" y="3858035"/>
            <a:ext cx="405299" cy="295396"/>
          </a:xfrm>
        </p:spPr>
        <p:txBody>
          <a:bodyPr/>
          <a:lstStyle/>
          <a:p>
            <a:r>
              <a:rPr lang="en-US"/>
              <a:t>11</a:t>
            </a:r>
          </a:p>
        </p:txBody>
      </p:sp>
      <p:cxnSp>
        <p:nvCxnSpPr>
          <p:cNvPr id="38" name="Straight Connector 37">
            <a:extLst>
              <a:ext uri="{FF2B5EF4-FFF2-40B4-BE49-F238E27FC236}">
                <a16:creationId xmlns:a16="http://schemas.microsoft.com/office/drawing/2014/main" id="{B458E93A-0865-10BF-2FC3-CE4C5F1F485E}"/>
              </a:ext>
            </a:extLst>
          </p:cNvPr>
          <p:cNvCxnSpPr/>
          <p:nvPr/>
        </p:nvCxnSpPr>
        <p:spPr>
          <a:xfrm>
            <a:off x="3108743" y="1352550"/>
            <a:ext cx="48475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42A5510B-23E0-189A-ADE4-14D1964BBD7F}"/>
              </a:ext>
            </a:extLst>
          </p:cNvPr>
          <p:cNvCxnSpPr/>
          <p:nvPr/>
        </p:nvCxnSpPr>
        <p:spPr>
          <a:xfrm>
            <a:off x="3154463" y="2600053"/>
            <a:ext cx="48475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E0526AF4-989B-675F-477B-C366D6CFE78C}"/>
              </a:ext>
            </a:extLst>
          </p:cNvPr>
          <p:cNvCxnSpPr/>
          <p:nvPr/>
        </p:nvCxnSpPr>
        <p:spPr>
          <a:xfrm>
            <a:off x="3154463" y="3841025"/>
            <a:ext cx="48475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77BDF09-345B-C1EC-B99A-3CF165C30D31}"/>
              </a:ext>
            </a:extLst>
          </p:cNvPr>
          <p:cNvCxnSpPr/>
          <p:nvPr/>
        </p:nvCxnSpPr>
        <p:spPr>
          <a:xfrm>
            <a:off x="3154463" y="5095059"/>
            <a:ext cx="484751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uadroTexto 8">
            <a:extLst>
              <a:ext uri="{FF2B5EF4-FFF2-40B4-BE49-F238E27FC236}">
                <a16:creationId xmlns:a16="http://schemas.microsoft.com/office/drawing/2014/main" id="{5E08FF3A-01D3-44BE-D513-C1AC3F1BCC4F}"/>
              </a:ext>
            </a:extLst>
          </p:cNvPr>
          <p:cNvSpPr txBox="1"/>
          <p:nvPr/>
        </p:nvSpPr>
        <p:spPr>
          <a:xfrm>
            <a:off x="5513014" y="699361"/>
            <a:ext cx="650243" cy="643253"/>
          </a:xfrm>
          <a:prstGeom prst="rect">
            <a:avLst/>
          </a:prstGeom>
          <a:noFill/>
        </p:spPr>
        <p:txBody>
          <a:bodyPr wrap="none" lIns="0" tIns="0" rIns="0" bIns="0" rtlCol="0">
            <a:spAutoFit/>
          </a:bodyPr>
          <a:lstStyle/>
          <a:p>
            <a:pPr algn="l">
              <a:lnSpc>
                <a:spcPct val="110000"/>
              </a:lnSpc>
              <a:spcAft>
                <a:spcPts val="600"/>
              </a:spcAft>
            </a:pPr>
            <a:r>
              <a:rPr lang="es-HN" sz="4000" b="1" noProof="1"/>
              <a:t>AO</a:t>
            </a:r>
          </a:p>
        </p:txBody>
      </p:sp>
      <p:pic>
        <p:nvPicPr>
          <p:cNvPr id="10" name="Picture 129">
            <a:extLst>
              <a:ext uri="{FF2B5EF4-FFF2-40B4-BE49-F238E27FC236}">
                <a16:creationId xmlns:a16="http://schemas.microsoft.com/office/drawing/2014/main" id="{27B673C6-D653-884A-9F33-6E199507E708}"/>
              </a:ext>
            </a:extLst>
          </p:cNvPr>
          <p:cNvPicPr>
            <a:picLocks noChangeAspect="1"/>
          </p:cNvPicPr>
          <p:nvPr/>
        </p:nvPicPr>
        <p:blipFill>
          <a:blip r:embed="rId2"/>
          <a:srcRect/>
          <a:stretch/>
        </p:blipFill>
        <p:spPr>
          <a:xfrm>
            <a:off x="10688666" y="168627"/>
            <a:ext cx="609653" cy="609653"/>
          </a:xfrm>
          <a:prstGeom prst="rect">
            <a:avLst/>
          </a:prstGeom>
        </p:spPr>
      </p:pic>
    </p:spTree>
    <p:extLst>
      <p:ext uri="{BB962C8B-B14F-4D97-AF65-F5344CB8AC3E}">
        <p14:creationId xmlns:p14="http://schemas.microsoft.com/office/powerpoint/2010/main" val="196537772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20</a:t>
            </a:fld>
            <a:endParaRPr lang="en-US"/>
          </a:p>
        </p:txBody>
      </p:sp>
      <p:sp>
        <p:nvSpPr>
          <p:cNvPr id="2" name="Text 1"/>
          <p:cNvSpPr>
            <a:spLocks noGrp="1"/>
          </p:cNvSpPr>
          <p:nvPr>
            <p:ph type="body" idx="4294967295" hasCustomPrompt="1"/>
          </p:nvPr>
        </p:nvSpPr>
        <p:spPr>
          <a:xfrm>
            <a:off x="876101" y="729934"/>
            <a:ext cx="3511550" cy="511175"/>
          </a:xfrm>
          <a:prstGeom prst="rect">
            <a:avLst/>
          </a:prstGeom>
          <a:noFill/>
          <a:ln/>
        </p:spPr>
        <p:txBody>
          <a:bodyPr wrap="square" rtlCol="0"/>
          <a:lstStyle/>
          <a:p>
            <a:pPr marL="0" indent="0" algn="l">
              <a:buNone/>
            </a:pPr>
            <a:r>
              <a:rPr lang="en-US" sz="2900" dirty="0" err="1">
                <a:solidFill>
                  <a:srgbClr val="00024F"/>
                </a:solidFill>
                <a:latin typeface="Arial" pitchFamily="34" charset="0"/>
                <a:ea typeface="Arial" pitchFamily="34" charset="-122"/>
                <a:cs typeface="Arial" pitchFamily="34" charset="-120"/>
              </a:rPr>
              <a:t>Objetivo</a:t>
            </a:r>
            <a:r>
              <a:rPr lang="en-US" sz="2900" dirty="0">
                <a:solidFill>
                  <a:srgbClr val="00024F"/>
                </a:solidFill>
                <a:latin typeface="Arial" pitchFamily="34" charset="0"/>
                <a:ea typeface="Arial" pitchFamily="34" charset="-122"/>
                <a:cs typeface="Arial" pitchFamily="34" charset="-120"/>
              </a:rPr>
              <a:t>: awareness</a:t>
            </a:r>
            <a:endParaRPr lang="en-US" sz="2900" dirty="0"/>
          </a:p>
        </p:txBody>
      </p:sp>
      <p:sp>
        <p:nvSpPr>
          <p:cNvPr id="3" name="Text 1"/>
          <p:cNvSpPr>
            <a:spLocks noGrp="1"/>
          </p:cNvSpPr>
          <p:nvPr>
            <p:ph type="body" idx="4294967295" hasCustomPrompt="1"/>
          </p:nvPr>
        </p:nvSpPr>
        <p:spPr>
          <a:xfrm>
            <a:off x="4584637" y="845027"/>
            <a:ext cx="7037387" cy="280988"/>
          </a:xfrm>
          <a:prstGeom prst="rect">
            <a:avLst/>
          </a:prstGeom>
          <a:noFill/>
          <a:ln/>
        </p:spPr>
        <p:txBody>
          <a:bodyPr wrap="square" rtlCol="0"/>
          <a:lstStyle/>
          <a:p>
            <a:pPr marL="0" indent="0" algn="l">
              <a:buNone/>
            </a:pPr>
            <a:r>
              <a:rPr lang="en-US" sz="1600" dirty="0" err="1">
                <a:solidFill>
                  <a:srgbClr val="00024F"/>
                </a:solidFill>
                <a:latin typeface="Arial" pitchFamily="34" charset="0"/>
                <a:ea typeface="Arial" pitchFamily="34" charset="-122"/>
                <a:cs typeface="Arial" pitchFamily="34" charset="-120"/>
              </a:rPr>
              <a:t>Presupuesto</a:t>
            </a:r>
            <a:r>
              <a:rPr lang="en-US" sz="1600" dirty="0">
                <a:solidFill>
                  <a:srgbClr val="00024F"/>
                </a:solidFill>
                <a:latin typeface="Arial" pitchFamily="34" charset="0"/>
                <a:ea typeface="Arial" pitchFamily="34" charset="-122"/>
                <a:cs typeface="Arial" pitchFamily="34" charset="-120"/>
              </a:rPr>
              <a:t> •   $28,200 USD</a:t>
            </a:r>
            <a:r>
              <a:rPr lang="en-US" sz="1600" b="1" dirty="0">
                <a:solidFill>
                  <a:srgbClr val="00024F"/>
                </a:solidFill>
                <a:latin typeface="Arial" pitchFamily="34" charset="0"/>
                <a:ea typeface="Arial" pitchFamily="34" charset="-122"/>
                <a:cs typeface="Arial" pitchFamily="34" charset="-120"/>
              </a:rPr>
              <a:t> – 6 MESES</a:t>
            </a:r>
            <a:endParaRPr lang="en-US" sz="1600" dirty="0"/>
          </a:p>
        </p:txBody>
      </p:sp>
      <p:sp>
        <p:nvSpPr>
          <p:cNvPr id="4" name="Text 1"/>
          <p:cNvSpPr>
            <a:spLocks noGrp="1"/>
          </p:cNvSpPr>
          <p:nvPr>
            <p:ph type="body" idx="4294967295" hasCustomPrompt="1"/>
          </p:nvPr>
        </p:nvSpPr>
        <p:spPr>
          <a:xfrm>
            <a:off x="8060182" y="2770155"/>
            <a:ext cx="3702050" cy="274638"/>
          </a:xfrm>
          <a:prstGeom prst="rect">
            <a:avLst/>
          </a:prstGeom>
          <a:noFill/>
          <a:ln/>
        </p:spPr>
        <p:txBody>
          <a:bodyPr wrap="square" rtlCol="0"/>
          <a:lstStyle/>
          <a:p>
            <a:pPr marL="0" indent="0" algn="r">
              <a:buNone/>
            </a:pPr>
            <a:r>
              <a:rPr lang="en-US" sz="1200" dirty="0">
                <a:solidFill>
                  <a:srgbClr val="00024F"/>
                </a:solidFill>
                <a:latin typeface="Arial" pitchFamily="34" charset="0"/>
                <a:ea typeface="Arial" pitchFamily="34" charset="-122"/>
                <a:cs typeface="Arial" pitchFamily="34" charset="-120"/>
              </a:rPr>
              <a:t>Total reach 1+ | +67.3%</a:t>
            </a:r>
            <a:endParaRPr lang="en-US" sz="1200" dirty="0"/>
          </a:p>
        </p:txBody>
      </p:sp>
      <p:graphicFrame>
        <p:nvGraphicFramePr>
          <p:cNvPr id="5" name="Chart 0"/>
          <p:cNvGraphicFramePr/>
          <p:nvPr/>
        </p:nvGraphicFramePr>
        <p:xfrm>
          <a:off x="512064" y="1490472"/>
          <a:ext cx="1399032" cy="42702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le 0"/>
          <p:cNvGraphicFramePr>
            <a:graphicFrameLocks noGrp="1"/>
          </p:cNvGraphicFramePr>
          <p:nvPr>
            <p:extLst>
              <p:ext uri="{D42A27DB-BD31-4B8C-83A1-F6EECF244321}">
                <p14:modId xmlns:p14="http://schemas.microsoft.com/office/powerpoint/2010/main" val="1281444530"/>
              </p:ext>
            </p:extLst>
          </p:nvPr>
        </p:nvGraphicFramePr>
        <p:xfrm>
          <a:off x="2002536" y="1737360"/>
          <a:ext cx="9619488" cy="9144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a:solidFill>
                            <a:srgbClr val="000000"/>
                          </a:solidFill>
                        </a:rPr>
                        <a:t>Punto de </a:t>
                      </a:r>
                      <a:r>
                        <a:rPr lang="en-US" sz="1200" b="1" err="1">
                          <a:solidFill>
                            <a:srgbClr val="000000"/>
                          </a:solidFill>
                        </a:rPr>
                        <a:t>contacto</a:t>
                      </a:r>
                      <a:r>
                        <a:rPr lang="en-US" sz="1200" b="1">
                          <a:solidFill>
                            <a:srgbClr val="000000"/>
                          </a:solidFill>
                        </a:rPr>
                        <a:t> </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Inversion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 del presupuesto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Acumulado Reach 1+</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Impresiones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00CBE2"/>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a:solidFill>
                            <a:srgbClr val="000000"/>
                          </a:solidFill>
                        </a:rPr>
                        <a:t>Radio ads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28,200 USD</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100.00%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67.3%</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648</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6.9M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pic>
        <p:nvPicPr>
          <p:cNvPr id="9" name="Imagen 8">
            <a:extLst>
              <a:ext uri="{FF2B5EF4-FFF2-40B4-BE49-F238E27FC236}">
                <a16:creationId xmlns:a16="http://schemas.microsoft.com/office/drawing/2014/main" id="{FFFC5EBA-E614-4A47-DD0D-1189B555BF7A}"/>
              </a:ext>
            </a:extLst>
          </p:cNvPr>
          <p:cNvPicPr>
            <a:picLocks noChangeAspect="1"/>
          </p:cNvPicPr>
          <p:nvPr/>
        </p:nvPicPr>
        <p:blipFill>
          <a:blip r:embed="rId4"/>
          <a:stretch>
            <a:fillRect/>
          </a:stretch>
        </p:blipFill>
        <p:spPr>
          <a:xfrm>
            <a:off x="10832561" y="373287"/>
            <a:ext cx="713294" cy="713294"/>
          </a:xfrm>
          <a:prstGeom prst="rect">
            <a:avLst/>
          </a:prstGeom>
        </p:spPr>
      </p:pic>
      <p:graphicFrame>
        <p:nvGraphicFramePr>
          <p:cNvPr id="10" name="Table 0">
            <a:extLst>
              <a:ext uri="{FF2B5EF4-FFF2-40B4-BE49-F238E27FC236}">
                <a16:creationId xmlns:a16="http://schemas.microsoft.com/office/drawing/2014/main" id="{18044096-6FB1-1BCC-7763-A56B56644AF4}"/>
              </a:ext>
            </a:extLst>
          </p:cNvPr>
          <p:cNvGraphicFramePr>
            <a:graphicFrameLocks noGrp="1"/>
          </p:cNvGraphicFramePr>
          <p:nvPr>
            <p:extLst>
              <p:ext uri="{D42A27DB-BD31-4B8C-83A1-F6EECF244321}">
                <p14:modId xmlns:p14="http://schemas.microsoft.com/office/powerpoint/2010/main" val="992246978"/>
              </p:ext>
            </p:extLst>
          </p:nvPr>
        </p:nvGraphicFramePr>
        <p:xfrm>
          <a:off x="2039112" y="3529584"/>
          <a:ext cx="9619488" cy="9144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a:solidFill>
                            <a:srgbClr val="000000"/>
                          </a:solidFill>
                        </a:rPr>
                        <a:t>Punto de </a:t>
                      </a:r>
                      <a:r>
                        <a:rPr lang="en-US" sz="1200" b="1" err="1">
                          <a:solidFill>
                            <a:srgbClr val="000000"/>
                          </a:solidFill>
                        </a:rPr>
                        <a:t>contacto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Inversion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 del presupuesto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Acumulado Reach 3+</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Impresiones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00CBE2"/>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a:solidFill>
                            <a:srgbClr val="000000"/>
                          </a:solidFill>
                        </a:rPr>
                        <a:t>Radio ads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28,200 USD</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100.00%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41%</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324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6.9M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1" name="Text 1">
            <a:extLst>
              <a:ext uri="{FF2B5EF4-FFF2-40B4-BE49-F238E27FC236}">
                <a16:creationId xmlns:a16="http://schemas.microsoft.com/office/drawing/2014/main" id="{819E326C-EBC9-1078-08F3-60847C450E7E}"/>
              </a:ext>
            </a:extLst>
          </p:cNvPr>
          <p:cNvSpPr txBox="1">
            <a:spLocks/>
          </p:cNvSpPr>
          <p:nvPr/>
        </p:nvSpPr>
        <p:spPr>
          <a:xfrm>
            <a:off x="8060182" y="4551614"/>
            <a:ext cx="3702050" cy="274638"/>
          </a:xfrm>
          <a:prstGeom prst="rect">
            <a:avLst/>
          </a:prstGeom>
          <a:noFill/>
          <a:ln/>
        </p:spPr>
        <p:txBody>
          <a:bodyPr vert="horz" wrap="square" lIns="0" tIns="0" rIns="0" bIns="0" rtlCol="0">
            <a:noAutofit/>
          </a:bodyPr>
          <a:lstStyle>
            <a:lvl1pPr marL="0" indent="0" algn="l" defTabSz="914400" rtl="0" eaLnBrk="1" latinLnBrk="0" hangingPunct="1">
              <a:lnSpc>
                <a:spcPct val="120000"/>
              </a:lnSpc>
              <a:spcBef>
                <a:spcPts val="0"/>
              </a:spcBef>
              <a:spcAft>
                <a:spcPts val="1200"/>
              </a:spcAft>
              <a:buFont typeface="Arial" panose="020B0604020202020204" pitchFamily="34" charset="0"/>
              <a:buNone/>
              <a:defRPr sz="1400" b="0" i="0" kern="12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1200" dirty="0">
                <a:solidFill>
                  <a:srgbClr val="00024F"/>
                </a:solidFill>
                <a:latin typeface="Arial" pitchFamily="34" charset="0"/>
                <a:ea typeface="Arial" pitchFamily="34" charset="-122"/>
                <a:cs typeface="Arial" pitchFamily="34" charset="-120"/>
              </a:rPr>
              <a:t>Total reach 3+ | +41%</a:t>
            </a:r>
            <a:endParaRPr lang="en-US" sz="1200" dirty="0"/>
          </a:p>
        </p:txBody>
      </p:sp>
    </p:spTree>
    <p:extLst>
      <p:ext uri="{BB962C8B-B14F-4D97-AF65-F5344CB8AC3E}">
        <p14:creationId xmlns:p14="http://schemas.microsoft.com/office/powerpoint/2010/main" val="308103098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C7775E-F153-5862-5165-7401D05ED65D}"/>
            </a:ext>
          </a:extLst>
        </p:cNvPr>
        <p:cNvGrpSpPr/>
        <p:nvPr/>
      </p:nvGrpSpPr>
      <p:grpSpPr>
        <a:xfrm>
          <a:off x="0" y="0"/>
          <a:ext cx="0" cy="0"/>
          <a:chOff x="0" y="0"/>
          <a:chExt cx="0" cy="0"/>
        </a:xfrm>
      </p:grpSpPr>
      <p:sp>
        <p:nvSpPr>
          <p:cNvPr id="5" name="Título 4">
            <a:extLst>
              <a:ext uri="{FF2B5EF4-FFF2-40B4-BE49-F238E27FC236}">
                <a16:creationId xmlns:a16="http://schemas.microsoft.com/office/drawing/2014/main" id="{9E8D8B05-EC65-829E-00D8-D2F1F03A4A6A}"/>
              </a:ext>
            </a:extLst>
          </p:cNvPr>
          <p:cNvSpPr>
            <a:spLocks noGrp="1"/>
          </p:cNvSpPr>
          <p:nvPr>
            <p:ph type="title"/>
          </p:nvPr>
        </p:nvSpPr>
        <p:spPr>
          <a:xfrm>
            <a:off x="5185611" y="0"/>
            <a:ext cx="6555284" cy="6771500"/>
          </a:xfrm>
        </p:spPr>
        <p:txBody>
          <a:bodyPr/>
          <a:lstStyle/>
          <a:p>
            <a:pPr algn="l"/>
            <a:br>
              <a:rPr lang="es-MX" sz="2000" b="1" dirty="0"/>
            </a:br>
            <a:br>
              <a:rPr lang="es-MX" sz="2000" b="1" dirty="0"/>
            </a:br>
            <a:br>
              <a:rPr lang="es-MX" sz="2000" b="1" dirty="0"/>
            </a:br>
            <a:br>
              <a:rPr lang="es-MX" sz="2000" b="1" dirty="0"/>
            </a:br>
            <a:r>
              <a:rPr lang="es-MX" sz="1800" b="1" dirty="0"/>
              <a:t>Conclusiones de acuerdo a los resultados:</a:t>
            </a:r>
            <a:br>
              <a:rPr lang="es-MX" sz="1100" b="1" dirty="0"/>
            </a:br>
            <a:br>
              <a:rPr lang="es-MX" sz="1200" dirty="0"/>
            </a:br>
            <a:r>
              <a:rPr lang="es-HN" sz="1200" dirty="0"/>
              <a:t>En este escenario cambia drásticamente la dinámica de la campaña en comparación con el plan de 11 meses, priorizando la </a:t>
            </a:r>
            <a:r>
              <a:rPr lang="es-HN" sz="1200" b="1" dirty="0"/>
              <a:t>intensidad</a:t>
            </a:r>
            <a:r>
              <a:rPr lang="es-HN" sz="1200" dirty="0"/>
              <a:t> sobre la extensión.</a:t>
            </a:r>
            <a:br>
              <a:rPr lang="es-HN" sz="1200" dirty="0"/>
            </a:br>
            <a:br>
              <a:rPr lang="es-HN" sz="1200" dirty="0"/>
            </a:br>
            <a:r>
              <a:rPr lang="es-HN" sz="1200" dirty="0"/>
              <a:t>La campaña busca un objetivo de Awareness (reconocimiento) sobre una audiencia de 1,058,685 personas (H y M 25-65 años), logrando  impactar al 67.3% de la audiencia objetivo (aprox. 712,000 personas). Para un medio único como la radio durante 6 meses, un alcance superior al 60% se considera saludable.</a:t>
            </a:r>
            <a:br>
              <a:rPr lang="es-HN" sz="1200" dirty="0"/>
            </a:br>
            <a:br>
              <a:rPr lang="es-HN" sz="1200" dirty="0"/>
            </a:br>
            <a:r>
              <a:rPr lang="es-HN" sz="1200" dirty="0"/>
              <a:t>En el reach+3, la audiencia cae al 41%. Esto significa que menos de la mitad de la audiencia verá el anuncio las 3 veces necesarias para que el mensaje sea recordado con claridad.</a:t>
            </a:r>
            <a:br>
              <a:rPr lang="es-HN" sz="1200" dirty="0"/>
            </a:br>
            <a:br>
              <a:rPr lang="es-HN" sz="1200" dirty="0"/>
            </a:br>
            <a:r>
              <a:rPr lang="es-HN" sz="1200" dirty="0"/>
              <a:t>Al ser una campaña de 6 meses, aprovechamos la "curva de aprendizaje" del consumidor. La radio funciona por repetición y hábito.</a:t>
            </a:r>
            <a:br>
              <a:rPr lang="es-HN" sz="1200" dirty="0"/>
            </a:br>
            <a:br>
              <a:rPr lang="es-HN" sz="1200" dirty="0"/>
            </a:br>
            <a:r>
              <a:rPr lang="es-HN" sz="1200" dirty="0"/>
              <a:t>Utilizar la radio como medio único es arriesgado. Aunque el alcance es del 67%, le falta un componente visual para cerrar el círculo del "Awareness". Por otra parte,  la diferencia entre el Reach 1+ (67%) y el Reach 3+ (41%) sugiere que una gran parte del presupuesto se queda en personas que solo escuchan el anuncio una vez, lo cual suele ser insuficiente para generar acción.</a:t>
            </a:r>
            <a:br>
              <a:rPr lang="es-HN" sz="1200" dirty="0"/>
            </a:br>
            <a:r>
              <a:rPr lang="es-HN" sz="1200" dirty="0"/>
              <a:t>.</a:t>
            </a:r>
            <a:br>
              <a:rPr lang="es-HN" sz="1200" dirty="0"/>
            </a:br>
            <a:br>
              <a:rPr lang="es-HN" sz="800" dirty="0"/>
            </a:br>
            <a:br>
              <a:rPr lang="es-MX" sz="1100" dirty="0"/>
            </a:br>
            <a:br>
              <a:rPr lang="es-MX" sz="1100" dirty="0"/>
            </a:br>
            <a:br>
              <a:rPr lang="es-MX" sz="1200" dirty="0"/>
            </a:br>
            <a:br>
              <a:rPr lang="es-MX" dirty="0"/>
            </a:br>
            <a:br>
              <a:rPr lang="es-MX" sz="1200" dirty="0"/>
            </a:br>
            <a:br>
              <a:rPr lang="es-MX" sz="1200" dirty="0"/>
            </a:br>
            <a:br>
              <a:rPr lang="es-MX" sz="1200" dirty="0"/>
            </a:br>
            <a:br>
              <a:rPr lang="es-MX" sz="1200" dirty="0"/>
            </a:br>
            <a:br>
              <a:rPr lang="es-MX" sz="1200" dirty="0"/>
            </a:br>
            <a:br>
              <a:rPr lang="es-MX" sz="1200" dirty="0"/>
            </a:br>
            <a:endParaRPr lang="es-CO" sz="1200" dirty="0"/>
          </a:p>
        </p:txBody>
      </p:sp>
      <p:sp>
        <p:nvSpPr>
          <p:cNvPr id="3" name="Marcador de pie de página 2">
            <a:extLst>
              <a:ext uri="{FF2B5EF4-FFF2-40B4-BE49-F238E27FC236}">
                <a16:creationId xmlns:a16="http://schemas.microsoft.com/office/drawing/2014/main" id="{25521E74-A139-BBA4-6770-7FBF9607EAA6}"/>
              </a:ext>
            </a:extLst>
          </p:cNvPr>
          <p:cNvSpPr>
            <a:spLocks noGrp="1"/>
          </p:cNvSpPr>
          <p:nvPr>
            <p:ph type="ftr" sz="quarter" idx="16"/>
          </p:nvPr>
        </p:nvSpPr>
        <p:spPr/>
        <p:txBody>
          <a:bodyPr/>
          <a:lstStyle/>
          <a:p>
            <a:endParaRPr lang="en-US"/>
          </a:p>
        </p:txBody>
      </p:sp>
      <p:sp>
        <p:nvSpPr>
          <p:cNvPr id="4" name="Marcador de número de diapositiva 3">
            <a:extLst>
              <a:ext uri="{FF2B5EF4-FFF2-40B4-BE49-F238E27FC236}">
                <a16:creationId xmlns:a16="http://schemas.microsoft.com/office/drawing/2014/main" id="{61769A8D-E526-EFD2-189D-9DA225915162}"/>
              </a:ext>
            </a:extLst>
          </p:cNvPr>
          <p:cNvSpPr>
            <a:spLocks noGrp="1"/>
          </p:cNvSpPr>
          <p:nvPr>
            <p:ph type="sldNum" sz="quarter" idx="17"/>
          </p:nvPr>
        </p:nvSpPr>
        <p:spPr/>
        <p:txBody>
          <a:bodyPr/>
          <a:lstStyle/>
          <a:p>
            <a:fld id="{1E4E4A48-B3C9-B942-90EF-ECA811FD1626}" type="slidenum">
              <a:rPr lang="en-US" smtClean="0"/>
              <a:pPr/>
              <a:t>21</a:t>
            </a:fld>
            <a:endParaRPr lang="en-US"/>
          </a:p>
        </p:txBody>
      </p:sp>
      <p:pic>
        <p:nvPicPr>
          <p:cNvPr id="2" name="Imagen 1" descr="Imagen que contiene tabla, plato, arma, interior&#10;&#10;El contenido generado por IA puede ser incorrecto.">
            <a:extLst>
              <a:ext uri="{FF2B5EF4-FFF2-40B4-BE49-F238E27FC236}">
                <a16:creationId xmlns:a16="http://schemas.microsoft.com/office/drawing/2014/main" id="{8C0D9E79-33AF-68D7-281C-1373574A1D24}"/>
              </a:ext>
            </a:extLst>
          </p:cNvPr>
          <p:cNvPicPr>
            <a:picLocks noChangeAspect="1"/>
          </p:cNvPicPr>
          <p:nvPr/>
        </p:nvPicPr>
        <p:blipFill>
          <a:blip r:embed="rId2">
            <a:extLst>
              <a:ext uri="{837473B0-CC2E-450A-ABE3-18F120FF3D39}">
                <a1611:picAttrSrcUrl xmlns:a1611="http://schemas.microsoft.com/office/drawing/2016/11/main" r:id="rId3"/>
              </a:ext>
            </a:extLst>
          </a:blip>
          <a:stretch>
            <a:fillRect/>
          </a:stretch>
        </p:blipFill>
        <p:spPr>
          <a:xfrm>
            <a:off x="-1" y="0"/>
            <a:ext cx="5101389" cy="6858000"/>
          </a:xfrm>
          <a:prstGeom prst="rect">
            <a:avLst/>
          </a:prstGeom>
        </p:spPr>
      </p:pic>
    </p:spTree>
    <p:extLst>
      <p:ext uri="{BB962C8B-B14F-4D97-AF65-F5344CB8AC3E}">
        <p14:creationId xmlns:p14="http://schemas.microsoft.com/office/powerpoint/2010/main" val="4080105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6CE030E-1D7B-E39F-57B1-545E5AD050EE}"/>
            </a:ext>
          </a:extLst>
        </p:cNvPr>
        <p:cNvGrpSpPr/>
        <p:nvPr/>
      </p:nvGrpSpPr>
      <p:grpSpPr>
        <a:xfrm>
          <a:off x="0" y="0"/>
          <a:ext cx="0" cy="0"/>
          <a:chOff x="0" y="0"/>
          <a:chExt cx="0" cy="0"/>
        </a:xfrm>
      </p:grpSpPr>
      <p:sp>
        <p:nvSpPr>
          <p:cNvPr id="17" name="Text Placeholder 16">
            <a:extLst>
              <a:ext uri="{FF2B5EF4-FFF2-40B4-BE49-F238E27FC236}">
                <a16:creationId xmlns:a16="http://schemas.microsoft.com/office/drawing/2014/main" id="{244024C0-7818-0296-F74A-C336B21ACCBB}"/>
              </a:ext>
            </a:extLst>
          </p:cNvPr>
          <p:cNvSpPr>
            <a:spLocks noGrp="1"/>
          </p:cNvSpPr>
          <p:nvPr>
            <p:ph type="body" sz="quarter" idx="13"/>
          </p:nvPr>
        </p:nvSpPr>
        <p:spPr/>
        <p:txBody>
          <a:bodyPr/>
          <a:lstStyle/>
          <a:p>
            <a:r>
              <a:rPr lang="en-US"/>
              <a:t>02</a:t>
            </a:r>
          </a:p>
        </p:txBody>
      </p:sp>
      <p:sp>
        <p:nvSpPr>
          <p:cNvPr id="7" name="Title 6">
            <a:extLst>
              <a:ext uri="{FF2B5EF4-FFF2-40B4-BE49-F238E27FC236}">
                <a16:creationId xmlns:a16="http://schemas.microsoft.com/office/drawing/2014/main" id="{54C1829B-9DDB-71AE-7132-99D4D450DCFD}"/>
              </a:ext>
            </a:extLst>
          </p:cNvPr>
          <p:cNvSpPr>
            <a:spLocks noGrp="1"/>
          </p:cNvSpPr>
          <p:nvPr>
            <p:ph type="ctrTitle"/>
          </p:nvPr>
        </p:nvSpPr>
        <p:spPr>
          <a:xfrm>
            <a:off x="863131" y="3429000"/>
            <a:ext cx="5931086" cy="2908192"/>
          </a:xfrm>
        </p:spPr>
        <p:txBody>
          <a:bodyPr/>
          <a:lstStyle/>
          <a:p>
            <a:r>
              <a:rPr lang="en-US" sz="4800" dirty="0" err="1"/>
              <a:t>Ejercicio</a:t>
            </a:r>
            <a:r>
              <a:rPr lang="en-US" sz="4800" dirty="0"/>
              <a:t> </a:t>
            </a:r>
            <a:br>
              <a:rPr lang="en-US" sz="4800" dirty="0"/>
            </a:br>
            <a:r>
              <a:rPr lang="en-US" sz="4800" dirty="0"/>
              <a:t>Digital - </a:t>
            </a:r>
            <a:r>
              <a:rPr lang="en-US" sz="4800" b="1" dirty="0"/>
              <a:t>6 meses</a:t>
            </a:r>
          </a:p>
        </p:txBody>
      </p:sp>
      <p:grpSp>
        <p:nvGrpSpPr>
          <p:cNvPr id="22" name="Group 21">
            <a:extLst>
              <a:ext uri="{FF2B5EF4-FFF2-40B4-BE49-F238E27FC236}">
                <a16:creationId xmlns:a16="http://schemas.microsoft.com/office/drawing/2014/main" id="{61DA4A38-7193-1336-C4A3-38E663128517}"/>
              </a:ext>
            </a:extLst>
          </p:cNvPr>
          <p:cNvGrpSpPr/>
          <p:nvPr/>
        </p:nvGrpSpPr>
        <p:grpSpPr>
          <a:xfrm>
            <a:off x="863130" y="3196698"/>
            <a:ext cx="2018966" cy="485872"/>
            <a:chOff x="863130" y="3196698"/>
            <a:chExt cx="2018966" cy="485872"/>
          </a:xfrm>
        </p:grpSpPr>
        <p:sp>
          <p:nvSpPr>
            <p:cNvPr id="19" name="Rounded Rectangle 18">
              <a:extLst>
                <a:ext uri="{FF2B5EF4-FFF2-40B4-BE49-F238E27FC236}">
                  <a16:creationId xmlns:a16="http://schemas.microsoft.com/office/drawing/2014/main" id="{18394357-B277-5397-F530-C60F4ACCF6B3}"/>
                </a:ext>
              </a:extLst>
            </p:cNvPr>
            <p:cNvSpPr/>
            <p:nvPr userDrawn="1"/>
          </p:nvSpPr>
          <p:spPr>
            <a:xfrm>
              <a:off x="863130" y="3196698"/>
              <a:ext cx="2018966" cy="48587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a:extLst>
                <a:ext uri="{FF2B5EF4-FFF2-40B4-BE49-F238E27FC236}">
                  <a16:creationId xmlns:a16="http://schemas.microsoft.com/office/drawing/2014/main" id="{F5EFB0DB-A643-25B5-87D2-A7B4F5E4B31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15765" y="3245357"/>
              <a:ext cx="388553" cy="388553"/>
            </a:xfrm>
            <a:prstGeom prst="rect">
              <a:avLst/>
            </a:prstGeom>
          </p:spPr>
        </p:pic>
      </p:grpSp>
      <p:sp>
        <p:nvSpPr>
          <p:cNvPr id="21" name="Text Placeholder 5">
            <a:extLst>
              <a:ext uri="{FF2B5EF4-FFF2-40B4-BE49-F238E27FC236}">
                <a16:creationId xmlns:a16="http://schemas.microsoft.com/office/drawing/2014/main" id="{06365577-AD90-1F3C-A6C9-7ADCE538584A}"/>
              </a:ext>
            </a:extLst>
          </p:cNvPr>
          <p:cNvSpPr txBox="1">
            <a:spLocks/>
          </p:cNvSpPr>
          <p:nvPr/>
        </p:nvSpPr>
        <p:spPr>
          <a:xfrm>
            <a:off x="1429788" y="3270250"/>
            <a:ext cx="1452308" cy="317500"/>
          </a:xfrm>
          <a:prstGeom prst="rect">
            <a:avLst/>
          </a:prstGeom>
        </p:spPr>
        <p:txBody>
          <a:bodyPr anchor="ctr"/>
          <a:lstStyle>
            <a:lvl1pPr marL="0" indent="0" algn="l" defTabSz="914400" rtl="0" eaLnBrk="1" latinLnBrk="0" hangingPunct="1">
              <a:lnSpc>
                <a:spcPct val="120000"/>
              </a:lnSpc>
              <a:spcBef>
                <a:spcPts val="0"/>
              </a:spcBef>
              <a:spcAft>
                <a:spcPts val="600"/>
              </a:spcAft>
              <a:buFont typeface="Arial" panose="020B0604020202020204" pitchFamily="34" charset="0"/>
              <a:buNone/>
              <a:defRPr sz="1200" b="0" i="0" kern="1200" cap="all" spc="3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cap="all" spc="300">
                <a:solidFill>
                  <a:schemeClr val="tx1"/>
                </a:solidFill>
                <a:latin typeface="+mn-lt"/>
                <a:ea typeface="+mn-ea"/>
                <a:cs typeface="+mn-cs"/>
              </a:defRPr>
            </a:lvl2pPr>
            <a:lvl3pPr marL="444500" indent="-254000" algn="l" defTabSz="914400" rtl="0" eaLnBrk="1" latinLnBrk="0" hangingPunct="1">
              <a:lnSpc>
                <a:spcPct val="120000"/>
              </a:lnSpc>
              <a:spcBef>
                <a:spcPts val="0"/>
              </a:spcBef>
              <a:spcAft>
                <a:spcPts val="600"/>
              </a:spcAft>
              <a:buClr>
                <a:schemeClr val="accent5"/>
              </a:buClr>
              <a:buSzPct val="85000"/>
              <a:buFont typeface="Courier New" panose="02070309020205020404" pitchFamily="49" charset="0"/>
              <a:buChar char="o"/>
              <a:tabLst/>
              <a:defRPr sz="1400" b="0" i="0" kern="1200" cap="all" spc="3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spc="300">
                <a:solidFill>
                  <a:schemeClr val="accent3"/>
                </a:solidFill>
                <a:latin typeface="WPP" pitchFamily="2" charset="0"/>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3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atin typeface="WPP" pitchFamily="2" charset="0"/>
              </a:rPr>
              <a:t>Section 01</a:t>
            </a:r>
            <a:endParaRPr lang="en-US">
              <a:latin typeface="WPP" pitchFamily="2" charset="0"/>
            </a:endParaRPr>
          </a:p>
        </p:txBody>
      </p:sp>
      <p:sp>
        <p:nvSpPr>
          <p:cNvPr id="23" name="Slide Number Placeholder 22">
            <a:extLst>
              <a:ext uri="{FF2B5EF4-FFF2-40B4-BE49-F238E27FC236}">
                <a16:creationId xmlns:a16="http://schemas.microsoft.com/office/drawing/2014/main" id="{8F198A7E-AAA5-0912-1D61-BB47C356E8C6}"/>
              </a:ext>
            </a:extLst>
          </p:cNvPr>
          <p:cNvSpPr>
            <a:spLocks noGrp="1"/>
          </p:cNvSpPr>
          <p:nvPr>
            <p:ph type="sldNum" sz="quarter" idx="15"/>
          </p:nvPr>
        </p:nvSpPr>
        <p:spPr/>
        <p:txBody>
          <a:bodyPr/>
          <a:lstStyle/>
          <a:p>
            <a:fld id="{1E4E4A48-B3C9-B942-90EF-ECA811FD1626}" type="slidenum">
              <a:rPr lang="en-US" smtClean="0"/>
              <a:pPr/>
              <a:t>22</a:t>
            </a:fld>
            <a:endParaRPr lang="en-US"/>
          </a:p>
        </p:txBody>
      </p:sp>
    </p:spTree>
    <p:extLst>
      <p:ext uri="{BB962C8B-B14F-4D97-AF65-F5344CB8AC3E}">
        <p14:creationId xmlns:p14="http://schemas.microsoft.com/office/powerpoint/2010/main" val="119180170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23</a:t>
            </a:fld>
            <a:endParaRPr lang="en-US"/>
          </a:p>
        </p:txBody>
      </p:sp>
      <p:sp>
        <p:nvSpPr>
          <p:cNvPr id="3" name="Shape 1"/>
          <p:cNvSpPr/>
          <p:nvPr/>
        </p:nvSpPr>
        <p:spPr>
          <a:xfrm>
            <a:off x="713232" y="1691640"/>
            <a:ext cx="11119104" cy="758952"/>
          </a:xfrm>
          <a:prstGeom prst="roundRect">
            <a:avLst>
              <a:gd name="adj" fmla="val 12048"/>
            </a:avLst>
          </a:prstGeom>
          <a:solidFill>
            <a:srgbClr val="FFFFFF">
              <a:alpha val="99000"/>
            </a:srgbClr>
          </a:solidFill>
          <a:ln/>
          <a:effectLst>
            <a:outerShdw blurRad="152400" dist="38100" dir="2940000" algn="bl" rotWithShape="0">
              <a:srgbClr val="747474">
                <a:alpha val="75000"/>
              </a:srgbClr>
            </a:outerShdw>
          </a:effectLst>
        </p:spPr>
        <p:txBody>
          <a:bodyPr/>
          <a:lstStyle/>
          <a:p>
            <a:endParaRPr lang="es-CO"/>
          </a:p>
        </p:txBody>
      </p:sp>
      <p:graphicFrame>
        <p:nvGraphicFramePr>
          <p:cNvPr id="4" name="Table 0"/>
          <p:cNvGraphicFramePr>
            <a:graphicFrameLocks noGrp="1"/>
          </p:cNvGraphicFramePr>
          <p:nvPr>
            <p:extLst>
              <p:ext uri="{D42A27DB-BD31-4B8C-83A1-F6EECF244321}">
                <p14:modId xmlns:p14="http://schemas.microsoft.com/office/powerpoint/2010/main" val="179009596"/>
              </p:ext>
            </p:extLst>
          </p:nvPr>
        </p:nvGraphicFramePr>
        <p:xfrm>
          <a:off x="713232" y="1783080"/>
          <a:ext cx="10762488" cy="534924"/>
        </p:xfrm>
        <a:graphic>
          <a:graphicData uri="http://schemas.openxmlformats.org/drawingml/2006/table">
            <a:tbl>
              <a:tblPr/>
              <a:tblGrid>
                <a:gridCol w="1481328">
                  <a:extLst>
                    <a:ext uri="{9D8B030D-6E8A-4147-A177-3AD203B41FA5}">
                      <a16:colId xmlns:a16="http://schemas.microsoft.com/office/drawing/2014/main" val="20000"/>
                    </a:ext>
                  </a:extLst>
                </a:gridCol>
                <a:gridCol w="1435608">
                  <a:extLst>
                    <a:ext uri="{9D8B030D-6E8A-4147-A177-3AD203B41FA5}">
                      <a16:colId xmlns:a16="http://schemas.microsoft.com/office/drawing/2014/main" val="20001"/>
                    </a:ext>
                  </a:extLst>
                </a:gridCol>
                <a:gridCol w="1252728">
                  <a:extLst>
                    <a:ext uri="{9D8B030D-6E8A-4147-A177-3AD203B41FA5}">
                      <a16:colId xmlns:a16="http://schemas.microsoft.com/office/drawing/2014/main" val="20002"/>
                    </a:ext>
                  </a:extLst>
                </a:gridCol>
                <a:gridCol w="3447288">
                  <a:extLst>
                    <a:ext uri="{9D8B030D-6E8A-4147-A177-3AD203B41FA5}">
                      <a16:colId xmlns:a16="http://schemas.microsoft.com/office/drawing/2014/main" val="20003"/>
                    </a:ext>
                  </a:extLst>
                </a:gridCol>
                <a:gridCol w="1709928">
                  <a:extLst>
                    <a:ext uri="{9D8B030D-6E8A-4147-A177-3AD203B41FA5}">
                      <a16:colId xmlns:a16="http://schemas.microsoft.com/office/drawing/2014/main" val="20004"/>
                    </a:ext>
                  </a:extLst>
                </a:gridCol>
                <a:gridCol w="1435608">
                  <a:extLst>
                    <a:ext uri="{9D8B030D-6E8A-4147-A177-3AD203B41FA5}">
                      <a16:colId xmlns:a16="http://schemas.microsoft.com/office/drawing/2014/main" val="20005"/>
                    </a:ext>
                  </a:extLst>
                </a:gridCol>
              </a:tblGrid>
              <a:tr h="260604">
                <a:tc>
                  <a:txBody>
                    <a:bodyPr/>
                    <a:lstStyle/>
                    <a:p>
                      <a:pPr marL="0" indent="0" algn="ctr">
                        <a:buNone/>
                      </a:pPr>
                      <a:r>
                        <a:rPr lang="en-US" sz="1100" dirty="0" err="1">
                          <a:solidFill>
                            <a:srgbClr val="697077"/>
                          </a:solidFill>
                        </a:rPr>
                        <a:t>Presupuesto</a:t>
                      </a:r>
                      <a:r>
                        <a:rPr lang="en-US" sz="1100" dirty="0">
                          <a:solidFill>
                            <a:srgbClr val="697077"/>
                          </a:solidFill>
                        </a:rPr>
                        <a:t> base</a:t>
                      </a:r>
                      <a:endParaRPr lang="en-US" sz="1100" dirty="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Fecha</a:t>
                      </a:r>
                      <a:r>
                        <a:rPr lang="en-US" sz="1100">
                          <a:solidFill>
                            <a:srgbClr val="697077"/>
                          </a:solidFill>
                        </a:rPr>
                        <a:t> de </a:t>
                      </a:r>
                      <a:r>
                        <a:rPr lang="en-US" sz="1100" err="1">
                          <a:solidFill>
                            <a:srgbClr val="697077"/>
                          </a:solidFill>
                        </a:rPr>
                        <a:t>inicio</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Duracion</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Tamaño</a:t>
                      </a:r>
                      <a:r>
                        <a:rPr lang="en-US" sz="1100">
                          <a:solidFill>
                            <a:srgbClr val="697077"/>
                          </a:solidFill>
                        </a:rPr>
                        <a:t> de la 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Frencuencia </a:t>
                      </a:r>
                      <a:r>
                        <a:rPr lang="en-US" sz="1100" err="1">
                          <a:solidFill>
                            <a:srgbClr val="697077"/>
                          </a:solidFill>
                        </a:rPr>
                        <a:t>efectiva</a:t>
                      </a:r>
                      <a:endParaRPr lang="en-US" sz="1100"/>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0"/>
                  </a:ext>
                </a:extLst>
              </a:tr>
              <a:tr h="260604">
                <a:tc>
                  <a:txBody>
                    <a:bodyPr/>
                    <a:lstStyle/>
                    <a:p>
                      <a:pPr marL="0" indent="0" algn="ctr">
                        <a:buNone/>
                      </a:pPr>
                      <a:r>
                        <a:rPr lang="en-US" sz="1200" dirty="0">
                          <a:solidFill>
                            <a:srgbClr val="000000"/>
                          </a:solidFill>
                        </a:rPr>
                        <a:t>28,200 USD</a:t>
                      </a:r>
                      <a:endParaRPr lang="en-US" sz="1200" dirty="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a:solidFill>
                            <a:srgbClr val="000000"/>
                          </a:solidFill>
                        </a:rPr>
                        <a:t>2/1/2026</a:t>
                      </a:r>
                      <a:endParaRPr lang="en-US" sz="12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6  meses</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a:solidFill>
                            <a:srgbClr val="000000"/>
                          </a:solidFill>
                        </a:rPr>
                        <a:t>H y M 25-65</a:t>
                      </a:r>
                      <a:endParaRPr lang="en-US" sz="12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s-HN" sz="1200" b="0" i="0" kern="1200" dirty="0">
                          <a:solidFill>
                            <a:schemeClr val="tx1"/>
                          </a:solidFill>
                          <a:effectLst/>
                          <a:latin typeface="+mn-lt"/>
                          <a:ea typeface="+mn-ea"/>
                          <a:cs typeface="+mn-cs"/>
                        </a:rPr>
                        <a:t>1,058,684.98</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4</a:t>
                      </a:r>
                      <a:endParaRPr lang="en-US" sz="1200" dirty="0"/>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1"/>
                  </a:ext>
                </a:extLst>
              </a:tr>
            </a:tbl>
          </a:graphicData>
        </a:graphic>
      </p:graphicFrame>
      <p:sp>
        <p:nvSpPr>
          <p:cNvPr id="5" name="Text 2"/>
          <p:cNvSpPr/>
          <p:nvPr/>
        </p:nvSpPr>
        <p:spPr>
          <a:xfrm>
            <a:off x="616644" y="2587752"/>
            <a:ext cx="11109960" cy="320040"/>
          </a:xfrm>
          <a:prstGeom prst="rect">
            <a:avLst/>
          </a:prstGeom>
          <a:noFill/>
          <a:ln/>
        </p:spPr>
        <p:txBody>
          <a:bodyPr wrap="square" rtlCol="0" anchor="ctr"/>
          <a:lstStyle/>
          <a:p>
            <a:pPr marL="0" indent="0" algn="l">
              <a:buNone/>
            </a:pPr>
            <a:r>
              <a:rPr lang="en-US" sz="1600" dirty="0" err="1">
                <a:solidFill>
                  <a:srgbClr val="000000"/>
                </a:solidFill>
              </a:rPr>
              <a:t>Presupuesto</a:t>
            </a:r>
            <a:r>
              <a:rPr lang="en-US" sz="1600" dirty="0">
                <a:solidFill>
                  <a:srgbClr val="000000"/>
                </a:solidFill>
              </a:rPr>
              <a:t> • 28,000 USD</a:t>
            </a:r>
            <a:endParaRPr lang="en-US" sz="1600" dirty="0"/>
          </a:p>
        </p:txBody>
      </p:sp>
      <p:sp>
        <p:nvSpPr>
          <p:cNvPr id="9" name="Freeform 202">
            <a:extLst>
              <a:ext uri="{FF2B5EF4-FFF2-40B4-BE49-F238E27FC236}">
                <a16:creationId xmlns:a16="http://schemas.microsoft.com/office/drawing/2014/main" id="{07D84DEB-E3F3-E478-8841-C1EDE016C75E}"/>
              </a:ext>
            </a:extLst>
          </p:cNvPr>
          <p:cNvSpPr/>
          <p:nvPr/>
        </p:nvSpPr>
        <p:spPr>
          <a:xfrm>
            <a:off x="11352286" y="511560"/>
            <a:ext cx="540000" cy="540000"/>
          </a:xfrm>
          <a:custGeom>
            <a:avLst/>
            <a:gdLst>
              <a:gd name="connsiteX0" fmla="*/ 237705 w 540000"/>
              <a:gd name="connsiteY0" fmla="*/ 218278 h 540000"/>
              <a:gd name="connsiteX1" fmla="*/ 321943 w 540000"/>
              <a:gd name="connsiteY1" fmla="*/ 270000 h 540000"/>
              <a:gd name="connsiteX2" fmla="*/ 237705 w 540000"/>
              <a:gd name="connsiteY2" fmla="*/ 321764 h 540000"/>
              <a:gd name="connsiteX3" fmla="*/ 270132 w 540000"/>
              <a:gd name="connsiteY3" fmla="*/ 171355 h 540000"/>
              <a:gd name="connsiteX4" fmla="*/ 181174 w 540000"/>
              <a:gd name="connsiteY4" fmla="*/ 176070 h 540000"/>
              <a:gd name="connsiteX5" fmla="*/ 141318 w 540000"/>
              <a:gd name="connsiteY5" fmla="*/ 205063 h 540000"/>
              <a:gd name="connsiteX6" fmla="*/ 141318 w 540000"/>
              <a:gd name="connsiteY6" fmla="*/ 334979 h 540000"/>
              <a:gd name="connsiteX7" fmla="*/ 181037 w 540000"/>
              <a:gd name="connsiteY7" fmla="*/ 363973 h 540000"/>
              <a:gd name="connsiteX8" fmla="*/ 358952 w 540000"/>
              <a:gd name="connsiteY8" fmla="*/ 363973 h 540000"/>
              <a:gd name="connsiteX9" fmla="*/ 398672 w 540000"/>
              <a:gd name="connsiteY9" fmla="*/ 334979 h 540000"/>
              <a:gd name="connsiteX10" fmla="*/ 398809 w 540000"/>
              <a:gd name="connsiteY10" fmla="*/ 205063 h 540000"/>
              <a:gd name="connsiteX11" fmla="*/ 359089 w 540000"/>
              <a:gd name="connsiteY11" fmla="*/ 176070 h 540000"/>
              <a:gd name="connsiteX12" fmla="*/ 270132 w 540000"/>
              <a:gd name="connsiteY12" fmla="*/ 171355 h 540000"/>
              <a:gd name="connsiteX13" fmla="*/ 270000 w 540000"/>
              <a:gd name="connsiteY13" fmla="*/ 0 h 540000"/>
              <a:gd name="connsiteX14" fmla="*/ 540000 w 540000"/>
              <a:gd name="connsiteY14" fmla="*/ 270000 h 540000"/>
              <a:gd name="connsiteX15" fmla="*/ 270000 w 540000"/>
              <a:gd name="connsiteY15" fmla="*/ 540000 h 540000"/>
              <a:gd name="connsiteX16" fmla="*/ 0 w 540000"/>
              <a:gd name="connsiteY16" fmla="*/ 270000 h 540000"/>
              <a:gd name="connsiteX17" fmla="*/ 270000 w 540000"/>
              <a:gd name="connsiteY17"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0000" h="540000">
                <a:moveTo>
                  <a:pt x="237705" y="218278"/>
                </a:moveTo>
                <a:lnTo>
                  <a:pt x="321943" y="270000"/>
                </a:lnTo>
                <a:lnTo>
                  <a:pt x="237705" y="321764"/>
                </a:lnTo>
                <a:close/>
                <a:moveTo>
                  <a:pt x="270132" y="171355"/>
                </a:moveTo>
                <a:cubicBezTo>
                  <a:pt x="240437" y="171355"/>
                  <a:pt x="210742" y="172927"/>
                  <a:pt x="181174" y="176070"/>
                </a:cubicBezTo>
                <a:cubicBezTo>
                  <a:pt x="164584" y="178379"/>
                  <a:pt x="146718" y="188293"/>
                  <a:pt x="141318" y="205063"/>
                </a:cubicBezTo>
                <a:cubicBezTo>
                  <a:pt x="132901" y="247957"/>
                  <a:pt x="132901" y="292085"/>
                  <a:pt x="141318" y="334979"/>
                </a:cubicBezTo>
                <a:cubicBezTo>
                  <a:pt x="146718" y="351570"/>
                  <a:pt x="164584" y="361663"/>
                  <a:pt x="181037" y="363973"/>
                </a:cubicBezTo>
                <a:cubicBezTo>
                  <a:pt x="240173" y="370259"/>
                  <a:pt x="299816" y="370259"/>
                  <a:pt x="358952" y="363973"/>
                </a:cubicBezTo>
                <a:cubicBezTo>
                  <a:pt x="375405" y="361663"/>
                  <a:pt x="393272" y="351570"/>
                  <a:pt x="398672" y="334979"/>
                </a:cubicBezTo>
                <a:cubicBezTo>
                  <a:pt x="407130" y="292096"/>
                  <a:pt x="407183" y="247968"/>
                  <a:pt x="398809" y="205063"/>
                </a:cubicBezTo>
                <a:cubicBezTo>
                  <a:pt x="393409" y="188430"/>
                  <a:pt x="375543" y="178379"/>
                  <a:pt x="359089" y="176070"/>
                </a:cubicBezTo>
                <a:cubicBezTo>
                  <a:pt x="329521" y="172927"/>
                  <a:pt x="299827" y="171355"/>
                  <a:pt x="270132" y="171355"/>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0" name="Freeform 220">
            <a:extLst>
              <a:ext uri="{FF2B5EF4-FFF2-40B4-BE49-F238E27FC236}">
                <a16:creationId xmlns:a16="http://schemas.microsoft.com/office/drawing/2014/main" id="{984A6F4C-A251-769E-9484-5BC35D154BC5}"/>
              </a:ext>
            </a:extLst>
          </p:cNvPr>
          <p:cNvSpPr/>
          <p:nvPr/>
        </p:nvSpPr>
        <p:spPr>
          <a:xfrm>
            <a:off x="10792760" y="511561"/>
            <a:ext cx="540000" cy="540000"/>
          </a:xfrm>
          <a:custGeom>
            <a:avLst/>
            <a:gdLst>
              <a:gd name="connsiteX0" fmla="*/ 269999 w 540000"/>
              <a:gd name="connsiteY0" fmla="*/ 227337 h 540000"/>
              <a:gd name="connsiteX1" fmla="*/ 312661 w 540000"/>
              <a:gd name="connsiteY1" fmla="*/ 269999 h 540000"/>
              <a:gd name="connsiteX2" fmla="*/ 269999 w 540000"/>
              <a:gd name="connsiteY2" fmla="*/ 312661 h 540000"/>
              <a:gd name="connsiteX3" fmla="*/ 227337 w 540000"/>
              <a:gd name="connsiteY3" fmla="*/ 269999 h 540000"/>
              <a:gd name="connsiteX4" fmla="*/ 269999 w 540000"/>
              <a:gd name="connsiteY4" fmla="*/ 227337 h 540000"/>
              <a:gd name="connsiteX5" fmla="*/ 269926 w 540000"/>
              <a:gd name="connsiteY5" fmla="*/ 200148 h 540000"/>
              <a:gd name="connsiteX6" fmla="*/ 200116 w 540000"/>
              <a:gd name="connsiteY6" fmla="*/ 270031 h 540000"/>
              <a:gd name="connsiteX7" fmla="*/ 270000 w 540000"/>
              <a:gd name="connsiteY7" fmla="*/ 339841 h 540000"/>
              <a:gd name="connsiteX8" fmla="*/ 270000 w 540000"/>
              <a:gd name="connsiteY8" fmla="*/ 339831 h 540000"/>
              <a:gd name="connsiteX9" fmla="*/ 339810 w 540000"/>
              <a:gd name="connsiteY9" fmla="*/ 269989 h 540000"/>
              <a:gd name="connsiteX10" fmla="*/ 339810 w 540000"/>
              <a:gd name="connsiteY10" fmla="*/ 269958 h 540000"/>
              <a:gd name="connsiteX11" fmla="*/ 269926 w 540000"/>
              <a:gd name="connsiteY11" fmla="*/ 200148 h 540000"/>
              <a:gd name="connsiteX12" fmla="*/ 340168 w 540000"/>
              <a:gd name="connsiteY12" fmla="*/ 182883 h 540000"/>
              <a:gd name="connsiteX13" fmla="*/ 322935 w 540000"/>
              <a:gd name="connsiteY13" fmla="*/ 200179 h 540000"/>
              <a:gd name="connsiteX14" fmla="*/ 340232 w 540000"/>
              <a:gd name="connsiteY14" fmla="*/ 217413 h 540000"/>
              <a:gd name="connsiteX15" fmla="*/ 340232 w 540000"/>
              <a:gd name="connsiteY15" fmla="*/ 217424 h 540000"/>
              <a:gd name="connsiteX16" fmla="*/ 357465 w 540000"/>
              <a:gd name="connsiteY16" fmla="*/ 200190 h 540000"/>
              <a:gd name="connsiteX17" fmla="*/ 357465 w 540000"/>
              <a:gd name="connsiteY17" fmla="*/ 200116 h 540000"/>
              <a:gd name="connsiteX18" fmla="*/ 340168 w 540000"/>
              <a:gd name="connsiteY18" fmla="*/ 182883 h 540000"/>
              <a:gd name="connsiteX19" fmla="*/ 215430 w 540000"/>
              <a:gd name="connsiteY19" fmla="*/ 162179 h 540000"/>
              <a:gd name="connsiteX20" fmla="*/ 324569 w 540000"/>
              <a:gd name="connsiteY20" fmla="*/ 162179 h 540000"/>
              <a:gd name="connsiteX21" fmla="*/ 377863 w 540000"/>
              <a:gd name="connsiteY21" fmla="*/ 215430 h 540000"/>
              <a:gd name="connsiteX22" fmla="*/ 377863 w 540000"/>
              <a:gd name="connsiteY22" fmla="*/ 324569 h 540000"/>
              <a:gd name="connsiteX23" fmla="*/ 324569 w 540000"/>
              <a:gd name="connsiteY23" fmla="*/ 377863 h 540000"/>
              <a:gd name="connsiteX24" fmla="*/ 215430 w 540000"/>
              <a:gd name="connsiteY24" fmla="*/ 377863 h 540000"/>
              <a:gd name="connsiteX25" fmla="*/ 162137 w 540000"/>
              <a:gd name="connsiteY25" fmla="*/ 324569 h 540000"/>
              <a:gd name="connsiteX26" fmla="*/ 162137 w 540000"/>
              <a:gd name="connsiteY26" fmla="*/ 215472 h 540000"/>
              <a:gd name="connsiteX27" fmla="*/ 215430 w 540000"/>
              <a:gd name="connsiteY27" fmla="*/ 162179 h 540000"/>
              <a:gd name="connsiteX28" fmla="*/ 215430 w 540000"/>
              <a:gd name="connsiteY28" fmla="*/ 135000 h 540000"/>
              <a:gd name="connsiteX29" fmla="*/ 135000 w 540000"/>
              <a:gd name="connsiteY29" fmla="*/ 215430 h 540000"/>
              <a:gd name="connsiteX30" fmla="*/ 135000 w 540000"/>
              <a:gd name="connsiteY30" fmla="*/ 324570 h 540000"/>
              <a:gd name="connsiteX31" fmla="*/ 215430 w 540000"/>
              <a:gd name="connsiteY31" fmla="*/ 405000 h 540000"/>
              <a:gd name="connsiteX32" fmla="*/ 324570 w 540000"/>
              <a:gd name="connsiteY32" fmla="*/ 405000 h 540000"/>
              <a:gd name="connsiteX33" fmla="*/ 405000 w 540000"/>
              <a:gd name="connsiteY33" fmla="*/ 324570 h 540000"/>
              <a:gd name="connsiteX34" fmla="*/ 405000 w 540000"/>
              <a:gd name="connsiteY34" fmla="*/ 215430 h 540000"/>
              <a:gd name="connsiteX35" fmla="*/ 324570 w 540000"/>
              <a:gd name="connsiteY35" fmla="*/ 135000 h 540000"/>
              <a:gd name="connsiteX36" fmla="*/ 270000 w 540000"/>
              <a:gd name="connsiteY36" fmla="*/ 0 h 540000"/>
              <a:gd name="connsiteX37" fmla="*/ 540000 w 540000"/>
              <a:gd name="connsiteY37" fmla="*/ 270000 h 540000"/>
              <a:gd name="connsiteX38" fmla="*/ 270000 w 540000"/>
              <a:gd name="connsiteY38" fmla="*/ 540000 h 540000"/>
              <a:gd name="connsiteX39" fmla="*/ 0 w 540000"/>
              <a:gd name="connsiteY39" fmla="*/ 270000 h 540000"/>
              <a:gd name="connsiteX40" fmla="*/ 270000 w 540000"/>
              <a:gd name="connsiteY40"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40000" h="540000">
                <a:moveTo>
                  <a:pt x="269999" y="227337"/>
                </a:moveTo>
                <a:cubicBezTo>
                  <a:pt x="293561" y="227337"/>
                  <a:pt x="312661" y="246437"/>
                  <a:pt x="312661" y="269999"/>
                </a:cubicBezTo>
                <a:cubicBezTo>
                  <a:pt x="312661" y="293561"/>
                  <a:pt x="293561" y="312661"/>
                  <a:pt x="269999" y="312661"/>
                </a:cubicBezTo>
                <a:cubicBezTo>
                  <a:pt x="246437" y="312661"/>
                  <a:pt x="227337" y="293561"/>
                  <a:pt x="227337" y="269999"/>
                </a:cubicBezTo>
                <a:cubicBezTo>
                  <a:pt x="227337" y="246437"/>
                  <a:pt x="246437" y="227337"/>
                  <a:pt x="269999" y="227337"/>
                </a:cubicBezTo>
                <a:close/>
                <a:moveTo>
                  <a:pt x="269926" y="200148"/>
                </a:moveTo>
                <a:cubicBezTo>
                  <a:pt x="231356" y="200169"/>
                  <a:pt x="200095" y="231461"/>
                  <a:pt x="200116" y="270031"/>
                </a:cubicBezTo>
                <a:cubicBezTo>
                  <a:pt x="200137" y="308601"/>
                  <a:pt x="231430" y="339862"/>
                  <a:pt x="270000" y="339841"/>
                </a:cubicBezTo>
                <a:lnTo>
                  <a:pt x="270000" y="339831"/>
                </a:lnTo>
                <a:cubicBezTo>
                  <a:pt x="308549" y="339778"/>
                  <a:pt x="339767" y="308538"/>
                  <a:pt x="339810" y="269989"/>
                </a:cubicBezTo>
                <a:lnTo>
                  <a:pt x="339810" y="269958"/>
                </a:lnTo>
                <a:cubicBezTo>
                  <a:pt x="339789" y="231388"/>
                  <a:pt x="308496" y="200127"/>
                  <a:pt x="269926" y="200148"/>
                </a:cubicBezTo>
                <a:close/>
                <a:moveTo>
                  <a:pt x="340168" y="182883"/>
                </a:moveTo>
                <a:cubicBezTo>
                  <a:pt x="330634" y="182893"/>
                  <a:pt x="322924" y="190645"/>
                  <a:pt x="322935" y="200179"/>
                </a:cubicBezTo>
                <a:cubicBezTo>
                  <a:pt x="322945" y="209714"/>
                  <a:pt x="330697" y="217434"/>
                  <a:pt x="340232" y="217413"/>
                </a:cubicBezTo>
                <a:lnTo>
                  <a:pt x="340232" y="217424"/>
                </a:lnTo>
                <a:cubicBezTo>
                  <a:pt x="349745" y="217402"/>
                  <a:pt x="357444" y="209693"/>
                  <a:pt x="357465" y="200190"/>
                </a:cubicBezTo>
                <a:cubicBezTo>
                  <a:pt x="357465" y="200158"/>
                  <a:pt x="357465" y="200137"/>
                  <a:pt x="357465" y="200116"/>
                </a:cubicBezTo>
                <a:cubicBezTo>
                  <a:pt x="357455" y="190582"/>
                  <a:pt x="349703" y="182861"/>
                  <a:pt x="340168" y="182883"/>
                </a:cubicBezTo>
                <a:close/>
                <a:moveTo>
                  <a:pt x="215430" y="162179"/>
                </a:moveTo>
                <a:lnTo>
                  <a:pt x="324569" y="162179"/>
                </a:lnTo>
                <a:cubicBezTo>
                  <a:pt x="353995" y="162179"/>
                  <a:pt x="377842" y="186015"/>
                  <a:pt x="377863" y="215430"/>
                </a:cubicBezTo>
                <a:lnTo>
                  <a:pt x="377863" y="324569"/>
                </a:lnTo>
                <a:cubicBezTo>
                  <a:pt x="377863" y="354006"/>
                  <a:pt x="353995" y="377863"/>
                  <a:pt x="324569" y="377863"/>
                </a:cubicBezTo>
                <a:lnTo>
                  <a:pt x="215430" y="377863"/>
                </a:lnTo>
                <a:cubicBezTo>
                  <a:pt x="185994" y="377863"/>
                  <a:pt x="162137" y="353995"/>
                  <a:pt x="162137" y="324569"/>
                </a:cubicBezTo>
                <a:lnTo>
                  <a:pt x="162137" y="215472"/>
                </a:lnTo>
                <a:cubicBezTo>
                  <a:pt x="162137" y="186036"/>
                  <a:pt x="186005" y="162179"/>
                  <a:pt x="215430" y="162179"/>
                </a:cubicBezTo>
                <a:close/>
                <a:moveTo>
                  <a:pt x="215430" y="135000"/>
                </a:moveTo>
                <a:cubicBezTo>
                  <a:pt x="171039" y="135053"/>
                  <a:pt x="135063" y="171039"/>
                  <a:pt x="135000" y="215430"/>
                </a:cubicBezTo>
                <a:lnTo>
                  <a:pt x="135000" y="324570"/>
                </a:lnTo>
                <a:cubicBezTo>
                  <a:pt x="135053" y="368961"/>
                  <a:pt x="171039" y="404937"/>
                  <a:pt x="215430" y="405000"/>
                </a:cubicBezTo>
                <a:lnTo>
                  <a:pt x="324570" y="405000"/>
                </a:lnTo>
                <a:cubicBezTo>
                  <a:pt x="368972" y="404958"/>
                  <a:pt x="404958" y="368972"/>
                  <a:pt x="405000" y="324570"/>
                </a:cubicBezTo>
                <a:lnTo>
                  <a:pt x="405000" y="215430"/>
                </a:lnTo>
                <a:cubicBezTo>
                  <a:pt x="404947" y="171039"/>
                  <a:pt x="368961" y="135063"/>
                  <a:pt x="324570" y="135000"/>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1" name="Graphic 35">
            <a:extLst>
              <a:ext uri="{FF2B5EF4-FFF2-40B4-BE49-F238E27FC236}">
                <a16:creationId xmlns:a16="http://schemas.microsoft.com/office/drawing/2014/main" id="{DC7D932D-1750-CC81-DBBA-29F969B036BC}"/>
              </a:ext>
            </a:extLst>
          </p:cNvPr>
          <p:cNvSpPr/>
          <p:nvPr/>
        </p:nvSpPr>
        <p:spPr>
          <a:xfrm>
            <a:off x="10239915" y="511561"/>
            <a:ext cx="540000" cy="540000"/>
          </a:xfrm>
          <a:custGeom>
            <a:avLst/>
            <a:gdLst>
              <a:gd name="connsiteX0" fmla="*/ 270000 w 540000"/>
              <a:gd name="connsiteY0" fmla="*/ 0 h 540000"/>
              <a:gd name="connsiteX1" fmla="*/ 0 w 540000"/>
              <a:gd name="connsiteY1" fmla="*/ 270000 h 540000"/>
              <a:gd name="connsiteX2" fmla="*/ 270000 w 540000"/>
              <a:gd name="connsiteY2" fmla="*/ 540000 h 540000"/>
              <a:gd name="connsiteX3" fmla="*/ 540000 w 540000"/>
              <a:gd name="connsiteY3" fmla="*/ 270000 h 540000"/>
              <a:gd name="connsiteX4" fmla="*/ 270000 w 540000"/>
              <a:gd name="connsiteY4" fmla="*/ 0 h 540000"/>
              <a:gd name="connsiteX5" fmla="*/ 338428 w 540000"/>
              <a:gd name="connsiteY5" fmla="*/ 244424 h 540000"/>
              <a:gd name="connsiteX6" fmla="*/ 333956 w 540000"/>
              <a:gd name="connsiteY6" fmla="*/ 282045 h 540000"/>
              <a:gd name="connsiteX7" fmla="*/ 326848 w 540000"/>
              <a:gd name="connsiteY7" fmla="*/ 288373 h 540000"/>
              <a:gd name="connsiteX8" fmla="*/ 287772 w 540000"/>
              <a:gd name="connsiteY8" fmla="*/ 288373 h 540000"/>
              <a:gd name="connsiteX9" fmla="*/ 287772 w 540000"/>
              <a:gd name="connsiteY9" fmla="*/ 399927 h 540000"/>
              <a:gd name="connsiteX10" fmla="*/ 282793 w 540000"/>
              <a:gd name="connsiteY10" fmla="*/ 405011 h 540000"/>
              <a:gd name="connsiteX11" fmla="*/ 243000 w 540000"/>
              <a:gd name="connsiteY11" fmla="*/ 405011 h 540000"/>
              <a:gd name="connsiteX12" fmla="*/ 238022 w 540000"/>
              <a:gd name="connsiteY12" fmla="*/ 399895 h 540000"/>
              <a:gd name="connsiteX13" fmla="*/ 238022 w 540000"/>
              <a:gd name="connsiteY13" fmla="*/ 399895 h 540000"/>
              <a:gd name="connsiteX14" fmla="*/ 238233 w 540000"/>
              <a:gd name="connsiteY14" fmla="*/ 288383 h 540000"/>
              <a:gd name="connsiteX15" fmla="*/ 208638 w 540000"/>
              <a:gd name="connsiteY15" fmla="*/ 288383 h 540000"/>
              <a:gd name="connsiteX16" fmla="*/ 201530 w 540000"/>
              <a:gd name="connsiteY16" fmla="*/ 281275 h 540000"/>
              <a:gd name="connsiteX17" fmla="*/ 201530 w 540000"/>
              <a:gd name="connsiteY17" fmla="*/ 243686 h 540000"/>
              <a:gd name="connsiteX18" fmla="*/ 208638 w 540000"/>
              <a:gd name="connsiteY18" fmla="*/ 236577 h 540000"/>
              <a:gd name="connsiteX19" fmla="*/ 238022 w 540000"/>
              <a:gd name="connsiteY19" fmla="*/ 236577 h 540000"/>
              <a:gd name="connsiteX20" fmla="*/ 238022 w 540000"/>
              <a:gd name="connsiteY20" fmla="*/ 200127 h 540000"/>
              <a:gd name="connsiteX21" fmla="*/ 299837 w 540000"/>
              <a:gd name="connsiteY21" fmla="*/ 135011 h 540000"/>
              <a:gd name="connsiteX22" fmla="*/ 329927 w 540000"/>
              <a:gd name="connsiteY22" fmla="*/ 135011 h 540000"/>
              <a:gd name="connsiteX23" fmla="*/ 337036 w 540000"/>
              <a:gd name="connsiteY23" fmla="*/ 142119 h 540000"/>
              <a:gd name="connsiteX24" fmla="*/ 337036 w 540000"/>
              <a:gd name="connsiteY24" fmla="*/ 173770 h 540000"/>
              <a:gd name="connsiteX25" fmla="*/ 329927 w 540000"/>
              <a:gd name="connsiteY25" fmla="*/ 180879 h 540000"/>
              <a:gd name="connsiteX26" fmla="*/ 311491 w 540000"/>
              <a:gd name="connsiteY26" fmla="*/ 180879 h 540000"/>
              <a:gd name="connsiteX27" fmla="*/ 287761 w 540000"/>
              <a:gd name="connsiteY27" fmla="*/ 205042 h 540000"/>
              <a:gd name="connsiteX28" fmla="*/ 287761 w 540000"/>
              <a:gd name="connsiteY28" fmla="*/ 236482 h 540000"/>
              <a:gd name="connsiteX29" fmla="*/ 331530 w 540000"/>
              <a:gd name="connsiteY29" fmla="*/ 236482 h 540000"/>
              <a:gd name="connsiteX30" fmla="*/ 338470 w 540000"/>
              <a:gd name="connsiteY30" fmla="*/ 243749 h 540000"/>
              <a:gd name="connsiteX31" fmla="*/ 338418 w 540000"/>
              <a:gd name="connsiteY31" fmla="*/ 244445 h 540000"/>
              <a:gd name="connsiteX32" fmla="*/ 338418 w 540000"/>
              <a:gd name="connsiteY32" fmla="*/ 244445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0000" h="540000">
                <a:moveTo>
                  <a:pt x="270000" y="0"/>
                </a:moveTo>
                <a:cubicBezTo>
                  <a:pt x="120888" y="0"/>
                  <a:pt x="0" y="120888"/>
                  <a:pt x="0" y="270000"/>
                </a:cubicBezTo>
                <a:cubicBezTo>
                  <a:pt x="0" y="419112"/>
                  <a:pt x="120888" y="540000"/>
                  <a:pt x="270000" y="540000"/>
                </a:cubicBezTo>
                <a:cubicBezTo>
                  <a:pt x="419112" y="540000"/>
                  <a:pt x="540000" y="419112"/>
                  <a:pt x="540000" y="270000"/>
                </a:cubicBezTo>
                <a:cubicBezTo>
                  <a:pt x="540000" y="120888"/>
                  <a:pt x="419112" y="0"/>
                  <a:pt x="270000" y="0"/>
                </a:cubicBezTo>
                <a:close/>
                <a:moveTo>
                  <a:pt x="338428" y="244424"/>
                </a:moveTo>
                <a:lnTo>
                  <a:pt x="333956" y="282045"/>
                </a:lnTo>
                <a:cubicBezTo>
                  <a:pt x="333555" y="285662"/>
                  <a:pt x="330486" y="288394"/>
                  <a:pt x="326848" y="288373"/>
                </a:cubicBezTo>
                <a:lnTo>
                  <a:pt x="287772" y="288373"/>
                </a:lnTo>
                <a:lnTo>
                  <a:pt x="287772" y="399927"/>
                </a:lnTo>
                <a:cubicBezTo>
                  <a:pt x="287793" y="402701"/>
                  <a:pt x="285567" y="404968"/>
                  <a:pt x="282793" y="405011"/>
                </a:cubicBezTo>
                <a:lnTo>
                  <a:pt x="243000" y="405011"/>
                </a:lnTo>
                <a:cubicBezTo>
                  <a:pt x="240216" y="404968"/>
                  <a:pt x="237990" y="402680"/>
                  <a:pt x="238022" y="399895"/>
                </a:cubicBezTo>
                <a:cubicBezTo>
                  <a:pt x="238022" y="399895"/>
                  <a:pt x="238022" y="399895"/>
                  <a:pt x="238022" y="399895"/>
                </a:cubicBezTo>
                <a:lnTo>
                  <a:pt x="238233" y="288383"/>
                </a:lnTo>
                <a:lnTo>
                  <a:pt x="208638" y="288383"/>
                </a:lnTo>
                <a:cubicBezTo>
                  <a:pt x="204715" y="288383"/>
                  <a:pt x="201530" y="285198"/>
                  <a:pt x="201530" y="281275"/>
                </a:cubicBezTo>
                <a:lnTo>
                  <a:pt x="201530" y="243686"/>
                </a:lnTo>
                <a:cubicBezTo>
                  <a:pt x="201530" y="239762"/>
                  <a:pt x="204715" y="236577"/>
                  <a:pt x="208638" y="236577"/>
                </a:cubicBezTo>
                <a:lnTo>
                  <a:pt x="238022" y="236577"/>
                </a:lnTo>
                <a:lnTo>
                  <a:pt x="238022" y="200127"/>
                </a:lnTo>
                <a:cubicBezTo>
                  <a:pt x="238022" y="157961"/>
                  <a:pt x="263134" y="135011"/>
                  <a:pt x="299837" y="135011"/>
                </a:cubicBezTo>
                <a:lnTo>
                  <a:pt x="329927" y="135011"/>
                </a:lnTo>
                <a:cubicBezTo>
                  <a:pt x="333851" y="135011"/>
                  <a:pt x="337036" y="138196"/>
                  <a:pt x="337036" y="142119"/>
                </a:cubicBezTo>
                <a:lnTo>
                  <a:pt x="337036" y="173770"/>
                </a:lnTo>
                <a:cubicBezTo>
                  <a:pt x="337036" y="177694"/>
                  <a:pt x="333851" y="180879"/>
                  <a:pt x="329927" y="180879"/>
                </a:cubicBezTo>
                <a:lnTo>
                  <a:pt x="311491" y="180879"/>
                </a:lnTo>
                <a:cubicBezTo>
                  <a:pt x="291526" y="181195"/>
                  <a:pt x="287761" y="190751"/>
                  <a:pt x="287761" y="205042"/>
                </a:cubicBezTo>
                <a:lnTo>
                  <a:pt x="287761" y="236482"/>
                </a:lnTo>
                <a:lnTo>
                  <a:pt x="331530" y="236482"/>
                </a:lnTo>
                <a:cubicBezTo>
                  <a:pt x="335454" y="236566"/>
                  <a:pt x="338565" y="239825"/>
                  <a:pt x="338470" y="243749"/>
                </a:cubicBezTo>
                <a:cubicBezTo>
                  <a:pt x="338470" y="243981"/>
                  <a:pt x="338449" y="244213"/>
                  <a:pt x="338418" y="244445"/>
                </a:cubicBezTo>
                <a:lnTo>
                  <a:pt x="338418" y="244445"/>
                </a:ln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2" name="Text 0">
            <a:extLst>
              <a:ext uri="{FF2B5EF4-FFF2-40B4-BE49-F238E27FC236}">
                <a16:creationId xmlns:a16="http://schemas.microsoft.com/office/drawing/2014/main" id="{94FF7C41-3C00-BF80-56FD-EEDEFF2FDAE5}"/>
              </a:ext>
            </a:extLst>
          </p:cNvPr>
          <p:cNvSpPr>
            <a:spLocks noGrp="1"/>
          </p:cNvSpPr>
          <p:nvPr>
            <p:ph type="title" hasCustomPrompt="1"/>
          </p:nvPr>
        </p:nvSpPr>
        <p:spPr>
          <a:xfrm>
            <a:off x="616644" y="444501"/>
            <a:ext cx="7393166" cy="789939"/>
          </a:xfrm>
          <a:prstGeom prst="rect">
            <a:avLst/>
          </a:prstGeom>
          <a:noFill/>
          <a:ln/>
        </p:spPr>
        <p:txBody>
          <a:bodyPr wrap="square" rtlCol="0"/>
          <a:lstStyle/>
          <a:p>
            <a:pPr marL="0" indent="0" algn="l">
              <a:buNone/>
            </a:pPr>
            <a:r>
              <a:rPr lang="en-US" sz="3200" b="1" dirty="0" err="1">
                <a:solidFill>
                  <a:srgbClr val="00024F"/>
                </a:solidFill>
                <a:latin typeface="Arial" pitchFamily="34" charset="0"/>
                <a:ea typeface="Arial" pitchFamily="34" charset="-122"/>
                <a:cs typeface="Arial" pitchFamily="34" charset="-120"/>
              </a:rPr>
              <a:t>Resumen</a:t>
            </a:r>
            <a:r>
              <a:rPr lang="en-US" sz="3200" b="1" dirty="0">
                <a:solidFill>
                  <a:srgbClr val="00024F"/>
                </a:solidFill>
                <a:latin typeface="Arial" pitchFamily="34" charset="0"/>
                <a:ea typeface="Arial" pitchFamily="34" charset="-122"/>
                <a:cs typeface="Arial" pitchFamily="34" charset="-120"/>
              </a:rPr>
              <a:t> de </a:t>
            </a:r>
            <a:r>
              <a:rPr lang="en-US" sz="3200" b="1" dirty="0" err="1">
                <a:solidFill>
                  <a:srgbClr val="00024F"/>
                </a:solidFill>
                <a:latin typeface="Arial" pitchFamily="34" charset="0"/>
                <a:ea typeface="Arial" pitchFamily="34" charset="-122"/>
                <a:cs typeface="Arial" pitchFamily="34" charset="-120"/>
              </a:rPr>
              <a:t>Campaña</a:t>
            </a:r>
            <a:r>
              <a:rPr lang="en-US" sz="3200" b="1" dirty="0">
                <a:solidFill>
                  <a:srgbClr val="00024F"/>
                </a:solidFill>
                <a:latin typeface="Arial" pitchFamily="34" charset="0"/>
                <a:ea typeface="Arial" pitchFamily="34" charset="-122"/>
                <a:cs typeface="Arial" pitchFamily="34" charset="-120"/>
              </a:rPr>
              <a:t> 6 meses</a:t>
            </a:r>
            <a:endParaRPr lang="en-US" sz="3200" b="1" dirty="0"/>
          </a:p>
        </p:txBody>
      </p:sp>
      <p:graphicFrame>
        <p:nvGraphicFramePr>
          <p:cNvPr id="14" name="Table 1">
            <a:extLst>
              <a:ext uri="{FF2B5EF4-FFF2-40B4-BE49-F238E27FC236}">
                <a16:creationId xmlns:a16="http://schemas.microsoft.com/office/drawing/2014/main" id="{78FC6489-4697-035C-D5E6-4B8C92270D85}"/>
              </a:ext>
            </a:extLst>
          </p:cNvPr>
          <p:cNvGraphicFramePr>
            <a:graphicFrameLocks noGrp="1"/>
          </p:cNvGraphicFramePr>
          <p:nvPr>
            <p:extLst>
              <p:ext uri="{D42A27DB-BD31-4B8C-83A1-F6EECF244321}">
                <p14:modId xmlns:p14="http://schemas.microsoft.com/office/powerpoint/2010/main" val="2902641209"/>
              </p:ext>
            </p:extLst>
          </p:nvPr>
        </p:nvGraphicFramePr>
        <p:xfrm>
          <a:off x="534924" y="3134608"/>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31620">
                  <a:extLst>
                    <a:ext uri="{9D8B030D-6E8A-4147-A177-3AD203B41FA5}">
                      <a16:colId xmlns:a16="http://schemas.microsoft.com/office/drawing/2014/main" val="20003"/>
                    </a:ext>
                  </a:extLst>
                </a:gridCol>
                <a:gridCol w="1046988">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Digital</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Frecuencia Media</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1+</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err="1">
                          <a:solidFill>
                            <a:srgbClr val="697077"/>
                          </a:solidFill>
                        </a:rPr>
                        <a:t>Acumulado</a:t>
                      </a:r>
                      <a:r>
                        <a:rPr lang="en-US" sz="1100" dirty="0">
                          <a:solidFill>
                            <a:srgbClr val="697077"/>
                          </a:solidFill>
                        </a:rPr>
                        <a:t> Reach 1+</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a:solidFill>
                            <a:srgbClr val="697077"/>
                          </a:solidFill>
                        </a:rPr>
                        <a:t>GRPs</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a:solidFill>
                            <a:srgbClr val="697077"/>
                          </a:solidFill>
                        </a:rPr>
                        <a:t>Impressions</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a:solidFill>
                            <a:srgbClr val="000000"/>
                          </a:solidFill>
                        </a:rPr>
                        <a:t>Awareness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12.8%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 830K| 77.5%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335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104M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a:solidFill>
                            <a:srgbClr val="000000"/>
                          </a:solidFill>
                        </a:rPr>
                        <a:t>Maximizando </a:t>
                      </a:r>
                      <a:r>
                        <a:rPr lang="en-US" sz="1200" err="1">
                          <a:solidFill>
                            <a:srgbClr val="000000"/>
                          </a:solidFill>
                        </a:rPr>
                        <a:t>el</a:t>
                      </a:r>
                      <a:r>
                        <a:rPr lang="en-US" sz="1200">
                          <a:solidFill>
                            <a:srgbClr val="000000"/>
                          </a:solidFill>
                        </a:rPr>
                        <a:t> </a:t>
                      </a:r>
                      <a:r>
                        <a:rPr lang="en-US" sz="1200" err="1">
                          <a:solidFill>
                            <a:srgbClr val="000000"/>
                          </a:solidFill>
                        </a:rPr>
                        <a:t>alcance</a:t>
                      </a:r>
                      <a:r>
                        <a:rPr lang="en-US" sz="1200">
                          <a:solidFill>
                            <a:srgbClr val="000000"/>
                          </a:solidFill>
                        </a:rPr>
                        <a:t> </a:t>
                      </a:r>
                      <a:r>
                        <a:rPr lang="en-US" sz="1200" err="1">
                          <a:solidFill>
                            <a:srgbClr val="000000"/>
                          </a:solidFill>
                        </a:rPr>
                        <a:t>semanal</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15.0%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794K| 75.0%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360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104M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aphicFrame>
        <p:nvGraphicFramePr>
          <p:cNvPr id="15" name="Table 1">
            <a:extLst>
              <a:ext uri="{FF2B5EF4-FFF2-40B4-BE49-F238E27FC236}">
                <a16:creationId xmlns:a16="http://schemas.microsoft.com/office/drawing/2014/main" id="{578728DD-89D6-06F5-8D5F-7EA7BF89C562}"/>
              </a:ext>
            </a:extLst>
          </p:cNvPr>
          <p:cNvGraphicFramePr>
            <a:graphicFrameLocks noGrp="1"/>
          </p:cNvGraphicFramePr>
          <p:nvPr>
            <p:extLst>
              <p:ext uri="{D42A27DB-BD31-4B8C-83A1-F6EECF244321}">
                <p14:modId xmlns:p14="http://schemas.microsoft.com/office/powerpoint/2010/main" val="2462162356"/>
              </p:ext>
            </p:extLst>
          </p:nvPr>
        </p:nvGraphicFramePr>
        <p:xfrm>
          <a:off x="503182" y="4770491"/>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90794">
                  <a:extLst>
                    <a:ext uri="{9D8B030D-6E8A-4147-A177-3AD203B41FA5}">
                      <a16:colId xmlns:a16="http://schemas.microsoft.com/office/drawing/2014/main" val="20003"/>
                    </a:ext>
                  </a:extLst>
                </a:gridCol>
                <a:gridCol w="987814">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Digital</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Frecuencia Media</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Acumulado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a:solidFill>
                            <a:srgbClr val="697077"/>
                          </a:solidFill>
                        </a:rPr>
                        <a:t>GRPs</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a:solidFill>
                            <a:srgbClr val="697077"/>
                          </a:solidFill>
                        </a:rPr>
                        <a:t>Impressions</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a:solidFill>
                            <a:srgbClr val="000000"/>
                          </a:solidFill>
                        </a:rPr>
                        <a:t>Awareness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5.6</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5.4%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704K | 66.5%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357</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104M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a:solidFill>
                            <a:srgbClr val="000000"/>
                          </a:solidFill>
                        </a:rPr>
                        <a:t>Maximizando </a:t>
                      </a:r>
                      <a:r>
                        <a:rPr lang="en-US" sz="1200" err="1">
                          <a:solidFill>
                            <a:srgbClr val="000000"/>
                          </a:solidFill>
                        </a:rPr>
                        <a:t>el</a:t>
                      </a:r>
                      <a:r>
                        <a:rPr lang="en-US" sz="1200">
                          <a:solidFill>
                            <a:srgbClr val="000000"/>
                          </a:solidFill>
                        </a:rPr>
                        <a:t> </a:t>
                      </a:r>
                      <a:r>
                        <a:rPr lang="en-US" sz="1200" err="1">
                          <a:solidFill>
                            <a:srgbClr val="000000"/>
                          </a:solidFill>
                        </a:rPr>
                        <a:t>alcance</a:t>
                      </a:r>
                      <a:r>
                        <a:rPr lang="en-US" sz="1200">
                          <a:solidFill>
                            <a:srgbClr val="000000"/>
                          </a:solidFill>
                        </a:rPr>
                        <a:t> </a:t>
                      </a:r>
                      <a:r>
                        <a:rPr lang="en-US" sz="1200" err="1">
                          <a:solidFill>
                            <a:srgbClr val="000000"/>
                          </a:solidFill>
                        </a:rPr>
                        <a:t>semanal</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6.1</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6.2%</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675k | 63.8%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389</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104M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56012814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24</a:t>
            </a:fld>
            <a:endParaRPr lang="en-US"/>
          </a:p>
        </p:txBody>
      </p:sp>
      <p:sp>
        <p:nvSpPr>
          <p:cNvPr id="2" name="Text 1"/>
          <p:cNvSpPr>
            <a:spLocks noGrp="1"/>
          </p:cNvSpPr>
          <p:nvPr>
            <p:ph type="body" idx="4294967295" hasCustomPrompt="1"/>
          </p:nvPr>
        </p:nvSpPr>
        <p:spPr>
          <a:xfrm>
            <a:off x="1081088" y="658813"/>
            <a:ext cx="11110912" cy="511175"/>
          </a:xfrm>
          <a:prstGeom prst="rect">
            <a:avLst/>
          </a:prstGeom>
          <a:noFill/>
          <a:ln/>
        </p:spPr>
        <p:txBody>
          <a:bodyPr wrap="square" rtlCol="0"/>
          <a:lstStyle/>
          <a:p>
            <a:pPr marL="0" indent="0" algn="l">
              <a:buNone/>
            </a:pPr>
            <a:r>
              <a:rPr lang="en-US" sz="2900">
                <a:solidFill>
                  <a:srgbClr val="00024F"/>
                </a:solidFill>
                <a:latin typeface="Arial" pitchFamily="34" charset="0"/>
                <a:ea typeface="Arial" pitchFamily="34" charset="-122"/>
                <a:cs typeface="Arial" pitchFamily="34" charset="-120"/>
              </a:rPr>
              <a:t>Objetivo awareness</a:t>
            </a:r>
            <a:endParaRPr lang="en-US" sz="2900"/>
          </a:p>
        </p:txBody>
      </p:sp>
      <p:sp>
        <p:nvSpPr>
          <p:cNvPr id="3" name="Text 1"/>
          <p:cNvSpPr>
            <a:spLocks noGrp="1"/>
          </p:cNvSpPr>
          <p:nvPr>
            <p:ph type="body" idx="4294967295" hasCustomPrompt="1"/>
          </p:nvPr>
        </p:nvSpPr>
        <p:spPr>
          <a:xfrm>
            <a:off x="4601528" y="869378"/>
            <a:ext cx="4790122" cy="300610"/>
          </a:xfrm>
          <a:prstGeom prst="rect">
            <a:avLst/>
          </a:prstGeom>
          <a:noFill/>
          <a:ln/>
        </p:spPr>
        <p:txBody>
          <a:bodyPr wrap="square" rtlCol="0"/>
          <a:lstStyle/>
          <a:p>
            <a:pPr marL="0" indent="0" algn="l">
              <a:buNone/>
            </a:pPr>
            <a:r>
              <a:rPr lang="en-US" sz="1600" dirty="0">
                <a:solidFill>
                  <a:srgbClr val="00024F"/>
                </a:solidFill>
                <a:latin typeface="Arial" pitchFamily="34" charset="0"/>
                <a:ea typeface="Arial" pitchFamily="34" charset="-122"/>
                <a:cs typeface="Arial" pitchFamily="34" charset="-120"/>
              </a:rPr>
              <a:t>Base budget •  28,200 USD</a:t>
            </a:r>
            <a:endParaRPr lang="en-US" sz="1600" dirty="0"/>
          </a:p>
        </p:txBody>
      </p:sp>
      <p:sp>
        <p:nvSpPr>
          <p:cNvPr id="4" name="Text 1"/>
          <p:cNvSpPr>
            <a:spLocks noGrp="1"/>
          </p:cNvSpPr>
          <p:nvPr>
            <p:ph type="body" idx="4294967295" hasCustomPrompt="1"/>
          </p:nvPr>
        </p:nvSpPr>
        <p:spPr>
          <a:xfrm>
            <a:off x="7918387" y="3049129"/>
            <a:ext cx="3703637" cy="274637"/>
          </a:xfrm>
          <a:prstGeom prst="rect">
            <a:avLst/>
          </a:prstGeom>
          <a:noFill/>
          <a:ln/>
        </p:spPr>
        <p:txBody>
          <a:bodyPr wrap="square" rtlCol="0"/>
          <a:lstStyle/>
          <a:p>
            <a:pPr marL="0" indent="0" algn="r">
              <a:buNone/>
            </a:pPr>
            <a:r>
              <a:rPr lang="en-US" sz="1200" dirty="0">
                <a:solidFill>
                  <a:srgbClr val="00024F"/>
                </a:solidFill>
                <a:latin typeface="Arial" pitchFamily="34" charset="0"/>
                <a:ea typeface="Arial" pitchFamily="34" charset="-122"/>
                <a:cs typeface="Arial" pitchFamily="34" charset="-120"/>
              </a:rPr>
              <a:t>Total reach 1+ | +77.5%</a:t>
            </a:r>
            <a:endParaRPr lang="en-US" sz="1200" dirty="0"/>
          </a:p>
        </p:txBody>
      </p:sp>
      <p:graphicFrame>
        <p:nvGraphicFramePr>
          <p:cNvPr id="5" name="Chart 0"/>
          <p:cNvGraphicFramePr/>
          <p:nvPr/>
        </p:nvGraphicFramePr>
        <p:xfrm>
          <a:off x="512064" y="1490472"/>
          <a:ext cx="1399032" cy="42702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le 0"/>
          <p:cNvGraphicFramePr>
            <a:graphicFrameLocks noGrp="1"/>
          </p:cNvGraphicFramePr>
          <p:nvPr>
            <p:extLst>
              <p:ext uri="{D42A27DB-BD31-4B8C-83A1-F6EECF244321}">
                <p14:modId xmlns:p14="http://schemas.microsoft.com/office/powerpoint/2010/main" val="1270465450"/>
              </p:ext>
            </p:extLst>
          </p:nvPr>
        </p:nvGraphicFramePr>
        <p:xfrm>
          <a:off x="2002536" y="1645920"/>
          <a:ext cx="9619488" cy="13716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a:solidFill>
                            <a:srgbClr val="000000"/>
                          </a:solidFill>
                        </a:rPr>
                        <a:t>Punto de </a:t>
                      </a:r>
                      <a:r>
                        <a:rPr lang="en-US" sz="1200" b="1" err="1">
                          <a:solidFill>
                            <a:srgbClr val="000000"/>
                          </a:solidFill>
                        </a:rPr>
                        <a:t>contacto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Inversion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 de </a:t>
                      </a:r>
                      <a:r>
                        <a:rPr lang="en-US" sz="1200" b="1" err="1">
                          <a:solidFill>
                            <a:srgbClr val="000000"/>
                          </a:solidFill>
                        </a:rPr>
                        <a:t>invrersion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Acumulado Reach 1+</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5AA4FF"/>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a:solidFill>
                            <a:srgbClr val="000000"/>
                          </a:solidFill>
                        </a:rPr>
                        <a:t>YouTube</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15,000 USD</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53.19%</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78.4%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153</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66M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buNone/>
                      </a:pP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a:t>Meta</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13,200 USD</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46.81%</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61.1%</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110</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39M</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846219705"/>
                  </a:ext>
                </a:extLst>
              </a:tr>
            </a:tbl>
          </a:graphicData>
        </a:graphic>
      </p:graphicFrame>
      <p:sp>
        <p:nvSpPr>
          <p:cNvPr id="8" name="Freeform 202">
            <a:extLst>
              <a:ext uri="{FF2B5EF4-FFF2-40B4-BE49-F238E27FC236}">
                <a16:creationId xmlns:a16="http://schemas.microsoft.com/office/drawing/2014/main" id="{62CF7494-B86C-94FB-535C-F56C62A4549A}"/>
              </a:ext>
            </a:extLst>
          </p:cNvPr>
          <p:cNvSpPr/>
          <p:nvPr/>
        </p:nvSpPr>
        <p:spPr>
          <a:xfrm>
            <a:off x="11352286" y="511560"/>
            <a:ext cx="540000" cy="540000"/>
          </a:xfrm>
          <a:custGeom>
            <a:avLst/>
            <a:gdLst>
              <a:gd name="connsiteX0" fmla="*/ 237705 w 540000"/>
              <a:gd name="connsiteY0" fmla="*/ 218278 h 540000"/>
              <a:gd name="connsiteX1" fmla="*/ 321943 w 540000"/>
              <a:gd name="connsiteY1" fmla="*/ 270000 h 540000"/>
              <a:gd name="connsiteX2" fmla="*/ 237705 w 540000"/>
              <a:gd name="connsiteY2" fmla="*/ 321764 h 540000"/>
              <a:gd name="connsiteX3" fmla="*/ 270132 w 540000"/>
              <a:gd name="connsiteY3" fmla="*/ 171355 h 540000"/>
              <a:gd name="connsiteX4" fmla="*/ 181174 w 540000"/>
              <a:gd name="connsiteY4" fmla="*/ 176070 h 540000"/>
              <a:gd name="connsiteX5" fmla="*/ 141318 w 540000"/>
              <a:gd name="connsiteY5" fmla="*/ 205063 h 540000"/>
              <a:gd name="connsiteX6" fmla="*/ 141318 w 540000"/>
              <a:gd name="connsiteY6" fmla="*/ 334979 h 540000"/>
              <a:gd name="connsiteX7" fmla="*/ 181037 w 540000"/>
              <a:gd name="connsiteY7" fmla="*/ 363973 h 540000"/>
              <a:gd name="connsiteX8" fmla="*/ 358952 w 540000"/>
              <a:gd name="connsiteY8" fmla="*/ 363973 h 540000"/>
              <a:gd name="connsiteX9" fmla="*/ 398672 w 540000"/>
              <a:gd name="connsiteY9" fmla="*/ 334979 h 540000"/>
              <a:gd name="connsiteX10" fmla="*/ 398809 w 540000"/>
              <a:gd name="connsiteY10" fmla="*/ 205063 h 540000"/>
              <a:gd name="connsiteX11" fmla="*/ 359089 w 540000"/>
              <a:gd name="connsiteY11" fmla="*/ 176070 h 540000"/>
              <a:gd name="connsiteX12" fmla="*/ 270132 w 540000"/>
              <a:gd name="connsiteY12" fmla="*/ 171355 h 540000"/>
              <a:gd name="connsiteX13" fmla="*/ 270000 w 540000"/>
              <a:gd name="connsiteY13" fmla="*/ 0 h 540000"/>
              <a:gd name="connsiteX14" fmla="*/ 540000 w 540000"/>
              <a:gd name="connsiteY14" fmla="*/ 270000 h 540000"/>
              <a:gd name="connsiteX15" fmla="*/ 270000 w 540000"/>
              <a:gd name="connsiteY15" fmla="*/ 540000 h 540000"/>
              <a:gd name="connsiteX16" fmla="*/ 0 w 540000"/>
              <a:gd name="connsiteY16" fmla="*/ 270000 h 540000"/>
              <a:gd name="connsiteX17" fmla="*/ 270000 w 540000"/>
              <a:gd name="connsiteY17"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0000" h="540000">
                <a:moveTo>
                  <a:pt x="237705" y="218278"/>
                </a:moveTo>
                <a:lnTo>
                  <a:pt x="321943" y="270000"/>
                </a:lnTo>
                <a:lnTo>
                  <a:pt x="237705" y="321764"/>
                </a:lnTo>
                <a:close/>
                <a:moveTo>
                  <a:pt x="270132" y="171355"/>
                </a:moveTo>
                <a:cubicBezTo>
                  <a:pt x="240437" y="171355"/>
                  <a:pt x="210742" y="172927"/>
                  <a:pt x="181174" y="176070"/>
                </a:cubicBezTo>
                <a:cubicBezTo>
                  <a:pt x="164584" y="178379"/>
                  <a:pt x="146718" y="188293"/>
                  <a:pt x="141318" y="205063"/>
                </a:cubicBezTo>
                <a:cubicBezTo>
                  <a:pt x="132901" y="247957"/>
                  <a:pt x="132901" y="292085"/>
                  <a:pt x="141318" y="334979"/>
                </a:cubicBezTo>
                <a:cubicBezTo>
                  <a:pt x="146718" y="351570"/>
                  <a:pt x="164584" y="361663"/>
                  <a:pt x="181037" y="363973"/>
                </a:cubicBezTo>
                <a:cubicBezTo>
                  <a:pt x="240173" y="370259"/>
                  <a:pt x="299816" y="370259"/>
                  <a:pt x="358952" y="363973"/>
                </a:cubicBezTo>
                <a:cubicBezTo>
                  <a:pt x="375405" y="361663"/>
                  <a:pt x="393272" y="351570"/>
                  <a:pt x="398672" y="334979"/>
                </a:cubicBezTo>
                <a:cubicBezTo>
                  <a:pt x="407130" y="292096"/>
                  <a:pt x="407183" y="247968"/>
                  <a:pt x="398809" y="205063"/>
                </a:cubicBezTo>
                <a:cubicBezTo>
                  <a:pt x="393409" y="188430"/>
                  <a:pt x="375543" y="178379"/>
                  <a:pt x="359089" y="176070"/>
                </a:cubicBezTo>
                <a:cubicBezTo>
                  <a:pt x="329521" y="172927"/>
                  <a:pt x="299827" y="171355"/>
                  <a:pt x="270132" y="171355"/>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9" name="Freeform 220">
            <a:extLst>
              <a:ext uri="{FF2B5EF4-FFF2-40B4-BE49-F238E27FC236}">
                <a16:creationId xmlns:a16="http://schemas.microsoft.com/office/drawing/2014/main" id="{E5A1ADE7-4AE3-98BE-B84B-F9B0F641116B}"/>
              </a:ext>
            </a:extLst>
          </p:cNvPr>
          <p:cNvSpPr/>
          <p:nvPr/>
        </p:nvSpPr>
        <p:spPr>
          <a:xfrm>
            <a:off x="10792760" y="511561"/>
            <a:ext cx="540000" cy="540000"/>
          </a:xfrm>
          <a:custGeom>
            <a:avLst/>
            <a:gdLst>
              <a:gd name="connsiteX0" fmla="*/ 269999 w 540000"/>
              <a:gd name="connsiteY0" fmla="*/ 227337 h 540000"/>
              <a:gd name="connsiteX1" fmla="*/ 312661 w 540000"/>
              <a:gd name="connsiteY1" fmla="*/ 269999 h 540000"/>
              <a:gd name="connsiteX2" fmla="*/ 269999 w 540000"/>
              <a:gd name="connsiteY2" fmla="*/ 312661 h 540000"/>
              <a:gd name="connsiteX3" fmla="*/ 227337 w 540000"/>
              <a:gd name="connsiteY3" fmla="*/ 269999 h 540000"/>
              <a:gd name="connsiteX4" fmla="*/ 269999 w 540000"/>
              <a:gd name="connsiteY4" fmla="*/ 227337 h 540000"/>
              <a:gd name="connsiteX5" fmla="*/ 269926 w 540000"/>
              <a:gd name="connsiteY5" fmla="*/ 200148 h 540000"/>
              <a:gd name="connsiteX6" fmla="*/ 200116 w 540000"/>
              <a:gd name="connsiteY6" fmla="*/ 270031 h 540000"/>
              <a:gd name="connsiteX7" fmla="*/ 270000 w 540000"/>
              <a:gd name="connsiteY7" fmla="*/ 339841 h 540000"/>
              <a:gd name="connsiteX8" fmla="*/ 270000 w 540000"/>
              <a:gd name="connsiteY8" fmla="*/ 339831 h 540000"/>
              <a:gd name="connsiteX9" fmla="*/ 339810 w 540000"/>
              <a:gd name="connsiteY9" fmla="*/ 269989 h 540000"/>
              <a:gd name="connsiteX10" fmla="*/ 339810 w 540000"/>
              <a:gd name="connsiteY10" fmla="*/ 269958 h 540000"/>
              <a:gd name="connsiteX11" fmla="*/ 269926 w 540000"/>
              <a:gd name="connsiteY11" fmla="*/ 200148 h 540000"/>
              <a:gd name="connsiteX12" fmla="*/ 340168 w 540000"/>
              <a:gd name="connsiteY12" fmla="*/ 182883 h 540000"/>
              <a:gd name="connsiteX13" fmla="*/ 322935 w 540000"/>
              <a:gd name="connsiteY13" fmla="*/ 200179 h 540000"/>
              <a:gd name="connsiteX14" fmla="*/ 340232 w 540000"/>
              <a:gd name="connsiteY14" fmla="*/ 217413 h 540000"/>
              <a:gd name="connsiteX15" fmla="*/ 340232 w 540000"/>
              <a:gd name="connsiteY15" fmla="*/ 217424 h 540000"/>
              <a:gd name="connsiteX16" fmla="*/ 357465 w 540000"/>
              <a:gd name="connsiteY16" fmla="*/ 200190 h 540000"/>
              <a:gd name="connsiteX17" fmla="*/ 357465 w 540000"/>
              <a:gd name="connsiteY17" fmla="*/ 200116 h 540000"/>
              <a:gd name="connsiteX18" fmla="*/ 340168 w 540000"/>
              <a:gd name="connsiteY18" fmla="*/ 182883 h 540000"/>
              <a:gd name="connsiteX19" fmla="*/ 215430 w 540000"/>
              <a:gd name="connsiteY19" fmla="*/ 162179 h 540000"/>
              <a:gd name="connsiteX20" fmla="*/ 324569 w 540000"/>
              <a:gd name="connsiteY20" fmla="*/ 162179 h 540000"/>
              <a:gd name="connsiteX21" fmla="*/ 377863 w 540000"/>
              <a:gd name="connsiteY21" fmla="*/ 215430 h 540000"/>
              <a:gd name="connsiteX22" fmla="*/ 377863 w 540000"/>
              <a:gd name="connsiteY22" fmla="*/ 324569 h 540000"/>
              <a:gd name="connsiteX23" fmla="*/ 324569 w 540000"/>
              <a:gd name="connsiteY23" fmla="*/ 377863 h 540000"/>
              <a:gd name="connsiteX24" fmla="*/ 215430 w 540000"/>
              <a:gd name="connsiteY24" fmla="*/ 377863 h 540000"/>
              <a:gd name="connsiteX25" fmla="*/ 162137 w 540000"/>
              <a:gd name="connsiteY25" fmla="*/ 324569 h 540000"/>
              <a:gd name="connsiteX26" fmla="*/ 162137 w 540000"/>
              <a:gd name="connsiteY26" fmla="*/ 215472 h 540000"/>
              <a:gd name="connsiteX27" fmla="*/ 215430 w 540000"/>
              <a:gd name="connsiteY27" fmla="*/ 162179 h 540000"/>
              <a:gd name="connsiteX28" fmla="*/ 215430 w 540000"/>
              <a:gd name="connsiteY28" fmla="*/ 135000 h 540000"/>
              <a:gd name="connsiteX29" fmla="*/ 135000 w 540000"/>
              <a:gd name="connsiteY29" fmla="*/ 215430 h 540000"/>
              <a:gd name="connsiteX30" fmla="*/ 135000 w 540000"/>
              <a:gd name="connsiteY30" fmla="*/ 324570 h 540000"/>
              <a:gd name="connsiteX31" fmla="*/ 215430 w 540000"/>
              <a:gd name="connsiteY31" fmla="*/ 405000 h 540000"/>
              <a:gd name="connsiteX32" fmla="*/ 324570 w 540000"/>
              <a:gd name="connsiteY32" fmla="*/ 405000 h 540000"/>
              <a:gd name="connsiteX33" fmla="*/ 405000 w 540000"/>
              <a:gd name="connsiteY33" fmla="*/ 324570 h 540000"/>
              <a:gd name="connsiteX34" fmla="*/ 405000 w 540000"/>
              <a:gd name="connsiteY34" fmla="*/ 215430 h 540000"/>
              <a:gd name="connsiteX35" fmla="*/ 324570 w 540000"/>
              <a:gd name="connsiteY35" fmla="*/ 135000 h 540000"/>
              <a:gd name="connsiteX36" fmla="*/ 270000 w 540000"/>
              <a:gd name="connsiteY36" fmla="*/ 0 h 540000"/>
              <a:gd name="connsiteX37" fmla="*/ 540000 w 540000"/>
              <a:gd name="connsiteY37" fmla="*/ 270000 h 540000"/>
              <a:gd name="connsiteX38" fmla="*/ 270000 w 540000"/>
              <a:gd name="connsiteY38" fmla="*/ 540000 h 540000"/>
              <a:gd name="connsiteX39" fmla="*/ 0 w 540000"/>
              <a:gd name="connsiteY39" fmla="*/ 270000 h 540000"/>
              <a:gd name="connsiteX40" fmla="*/ 270000 w 540000"/>
              <a:gd name="connsiteY40"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40000" h="540000">
                <a:moveTo>
                  <a:pt x="269999" y="227337"/>
                </a:moveTo>
                <a:cubicBezTo>
                  <a:pt x="293561" y="227337"/>
                  <a:pt x="312661" y="246437"/>
                  <a:pt x="312661" y="269999"/>
                </a:cubicBezTo>
                <a:cubicBezTo>
                  <a:pt x="312661" y="293561"/>
                  <a:pt x="293561" y="312661"/>
                  <a:pt x="269999" y="312661"/>
                </a:cubicBezTo>
                <a:cubicBezTo>
                  <a:pt x="246437" y="312661"/>
                  <a:pt x="227337" y="293561"/>
                  <a:pt x="227337" y="269999"/>
                </a:cubicBezTo>
                <a:cubicBezTo>
                  <a:pt x="227337" y="246437"/>
                  <a:pt x="246437" y="227337"/>
                  <a:pt x="269999" y="227337"/>
                </a:cubicBezTo>
                <a:close/>
                <a:moveTo>
                  <a:pt x="269926" y="200148"/>
                </a:moveTo>
                <a:cubicBezTo>
                  <a:pt x="231356" y="200169"/>
                  <a:pt x="200095" y="231461"/>
                  <a:pt x="200116" y="270031"/>
                </a:cubicBezTo>
                <a:cubicBezTo>
                  <a:pt x="200137" y="308601"/>
                  <a:pt x="231430" y="339862"/>
                  <a:pt x="270000" y="339841"/>
                </a:cubicBezTo>
                <a:lnTo>
                  <a:pt x="270000" y="339831"/>
                </a:lnTo>
                <a:cubicBezTo>
                  <a:pt x="308549" y="339778"/>
                  <a:pt x="339767" y="308538"/>
                  <a:pt x="339810" y="269989"/>
                </a:cubicBezTo>
                <a:lnTo>
                  <a:pt x="339810" y="269958"/>
                </a:lnTo>
                <a:cubicBezTo>
                  <a:pt x="339789" y="231388"/>
                  <a:pt x="308496" y="200127"/>
                  <a:pt x="269926" y="200148"/>
                </a:cubicBezTo>
                <a:close/>
                <a:moveTo>
                  <a:pt x="340168" y="182883"/>
                </a:moveTo>
                <a:cubicBezTo>
                  <a:pt x="330634" y="182893"/>
                  <a:pt x="322924" y="190645"/>
                  <a:pt x="322935" y="200179"/>
                </a:cubicBezTo>
                <a:cubicBezTo>
                  <a:pt x="322945" y="209714"/>
                  <a:pt x="330697" y="217434"/>
                  <a:pt x="340232" y="217413"/>
                </a:cubicBezTo>
                <a:lnTo>
                  <a:pt x="340232" y="217424"/>
                </a:lnTo>
                <a:cubicBezTo>
                  <a:pt x="349745" y="217402"/>
                  <a:pt x="357444" y="209693"/>
                  <a:pt x="357465" y="200190"/>
                </a:cubicBezTo>
                <a:cubicBezTo>
                  <a:pt x="357465" y="200158"/>
                  <a:pt x="357465" y="200137"/>
                  <a:pt x="357465" y="200116"/>
                </a:cubicBezTo>
                <a:cubicBezTo>
                  <a:pt x="357455" y="190582"/>
                  <a:pt x="349703" y="182861"/>
                  <a:pt x="340168" y="182883"/>
                </a:cubicBezTo>
                <a:close/>
                <a:moveTo>
                  <a:pt x="215430" y="162179"/>
                </a:moveTo>
                <a:lnTo>
                  <a:pt x="324569" y="162179"/>
                </a:lnTo>
                <a:cubicBezTo>
                  <a:pt x="353995" y="162179"/>
                  <a:pt x="377842" y="186015"/>
                  <a:pt x="377863" y="215430"/>
                </a:cubicBezTo>
                <a:lnTo>
                  <a:pt x="377863" y="324569"/>
                </a:lnTo>
                <a:cubicBezTo>
                  <a:pt x="377863" y="354006"/>
                  <a:pt x="353995" y="377863"/>
                  <a:pt x="324569" y="377863"/>
                </a:cubicBezTo>
                <a:lnTo>
                  <a:pt x="215430" y="377863"/>
                </a:lnTo>
                <a:cubicBezTo>
                  <a:pt x="185994" y="377863"/>
                  <a:pt x="162137" y="353995"/>
                  <a:pt x="162137" y="324569"/>
                </a:cubicBezTo>
                <a:lnTo>
                  <a:pt x="162137" y="215472"/>
                </a:lnTo>
                <a:cubicBezTo>
                  <a:pt x="162137" y="186036"/>
                  <a:pt x="186005" y="162179"/>
                  <a:pt x="215430" y="162179"/>
                </a:cubicBezTo>
                <a:close/>
                <a:moveTo>
                  <a:pt x="215430" y="135000"/>
                </a:moveTo>
                <a:cubicBezTo>
                  <a:pt x="171039" y="135053"/>
                  <a:pt x="135063" y="171039"/>
                  <a:pt x="135000" y="215430"/>
                </a:cubicBezTo>
                <a:lnTo>
                  <a:pt x="135000" y="324570"/>
                </a:lnTo>
                <a:cubicBezTo>
                  <a:pt x="135053" y="368961"/>
                  <a:pt x="171039" y="404937"/>
                  <a:pt x="215430" y="405000"/>
                </a:cubicBezTo>
                <a:lnTo>
                  <a:pt x="324570" y="405000"/>
                </a:lnTo>
                <a:cubicBezTo>
                  <a:pt x="368972" y="404958"/>
                  <a:pt x="404958" y="368972"/>
                  <a:pt x="405000" y="324570"/>
                </a:cubicBezTo>
                <a:lnTo>
                  <a:pt x="405000" y="215430"/>
                </a:lnTo>
                <a:cubicBezTo>
                  <a:pt x="404947" y="171039"/>
                  <a:pt x="368961" y="135063"/>
                  <a:pt x="324570" y="135000"/>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0" name="Graphic 35">
            <a:extLst>
              <a:ext uri="{FF2B5EF4-FFF2-40B4-BE49-F238E27FC236}">
                <a16:creationId xmlns:a16="http://schemas.microsoft.com/office/drawing/2014/main" id="{4CE70243-403D-321D-5B1A-2C060D878C31}"/>
              </a:ext>
            </a:extLst>
          </p:cNvPr>
          <p:cNvSpPr/>
          <p:nvPr/>
        </p:nvSpPr>
        <p:spPr>
          <a:xfrm>
            <a:off x="10239915" y="511561"/>
            <a:ext cx="540000" cy="540000"/>
          </a:xfrm>
          <a:custGeom>
            <a:avLst/>
            <a:gdLst>
              <a:gd name="connsiteX0" fmla="*/ 270000 w 540000"/>
              <a:gd name="connsiteY0" fmla="*/ 0 h 540000"/>
              <a:gd name="connsiteX1" fmla="*/ 0 w 540000"/>
              <a:gd name="connsiteY1" fmla="*/ 270000 h 540000"/>
              <a:gd name="connsiteX2" fmla="*/ 270000 w 540000"/>
              <a:gd name="connsiteY2" fmla="*/ 540000 h 540000"/>
              <a:gd name="connsiteX3" fmla="*/ 540000 w 540000"/>
              <a:gd name="connsiteY3" fmla="*/ 270000 h 540000"/>
              <a:gd name="connsiteX4" fmla="*/ 270000 w 540000"/>
              <a:gd name="connsiteY4" fmla="*/ 0 h 540000"/>
              <a:gd name="connsiteX5" fmla="*/ 338428 w 540000"/>
              <a:gd name="connsiteY5" fmla="*/ 244424 h 540000"/>
              <a:gd name="connsiteX6" fmla="*/ 333956 w 540000"/>
              <a:gd name="connsiteY6" fmla="*/ 282045 h 540000"/>
              <a:gd name="connsiteX7" fmla="*/ 326848 w 540000"/>
              <a:gd name="connsiteY7" fmla="*/ 288373 h 540000"/>
              <a:gd name="connsiteX8" fmla="*/ 287772 w 540000"/>
              <a:gd name="connsiteY8" fmla="*/ 288373 h 540000"/>
              <a:gd name="connsiteX9" fmla="*/ 287772 w 540000"/>
              <a:gd name="connsiteY9" fmla="*/ 399927 h 540000"/>
              <a:gd name="connsiteX10" fmla="*/ 282793 w 540000"/>
              <a:gd name="connsiteY10" fmla="*/ 405011 h 540000"/>
              <a:gd name="connsiteX11" fmla="*/ 243000 w 540000"/>
              <a:gd name="connsiteY11" fmla="*/ 405011 h 540000"/>
              <a:gd name="connsiteX12" fmla="*/ 238022 w 540000"/>
              <a:gd name="connsiteY12" fmla="*/ 399895 h 540000"/>
              <a:gd name="connsiteX13" fmla="*/ 238022 w 540000"/>
              <a:gd name="connsiteY13" fmla="*/ 399895 h 540000"/>
              <a:gd name="connsiteX14" fmla="*/ 238233 w 540000"/>
              <a:gd name="connsiteY14" fmla="*/ 288383 h 540000"/>
              <a:gd name="connsiteX15" fmla="*/ 208638 w 540000"/>
              <a:gd name="connsiteY15" fmla="*/ 288383 h 540000"/>
              <a:gd name="connsiteX16" fmla="*/ 201530 w 540000"/>
              <a:gd name="connsiteY16" fmla="*/ 281275 h 540000"/>
              <a:gd name="connsiteX17" fmla="*/ 201530 w 540000"/>
              <a:gd name="connsiteY17" fmla="*/ 243686 h 540000"/>
              <a:gd name="connsiteX18" fmla="*/ 208638 w 540000"/>
              <a:gd name="connsiteY18" fmla="*/ 236577 h 540000"/>
              <a:gd name="connsiteX19" fmla="*/ 238022 w 540000"/>
              <a:gd name="connsiteY19" fmla="*/ 236577 h 540000"/>
              <a:gd name="connsiteX20" fmla="*/ 238022 w 540000"/>
              <a:gd name="connsiteY20" fmla="*/ 200127 h 540000"/>
              <a:gd name="connsiteX21" fmla="*/ 299837 w 540000"/>
              <a:gd name="connsiteY21" fmla="*/ 135011 h 540000"/>
              <a:gd name="connsiteX22" fmla="*/ 329927 w 540000"/>
              <a:gd name="connsiteY22" fmla="*/ 135011 h 540000"/>
              <a:gd name="connsiteX23" fmla="*/ 337036 w 540000"/>
              <a:gd name="connsiteY23" fmla="*/ 142119 h 540000"/>
              <a:gd name="connsiteX24" fmla="*/ 337036 w 540000"/>
              <a:gd name="connsiteY24" fmla="*/ 173770 h 540000"/>
              <a:gd name="connsiteX25" fmla="*/ 329927 w 540000"/>
              <a:gd name="connsiteY25" fmla="*/ 180879 h 540000"/>
              <a:gd name="connsiteX26" fmla="*/ 311491 w 540000"/>
              <a:gd name="connsiteY26" fmla="*/ 180879 h 540000"/>
              <a:gd name="connsiteX27" fmla="*/ 287761 w 540000"/>
              <a:gd name="connsiteY27" fmla="*/ 205042 h 540000"/>
              <a:gd name="connsiteX28" fmla="*/ 287761 w 540000"/>
              <a:gd name="connsiteY28" fmla="*/ 236482 h 540000"/>
              <a:gd name="connsiteX29" fmla="*/ 331530 w 540000"/>
              <a:gd name="connsiteY29" fmla="*/ 236482 h 540000"/>
              <a:gd name="connsiteX30" fmla="*/ 338470 w 540000"/>
              <a:gd name="connsiteY30" fmla="*/ 243749 h 540000"/>
              <a:gd name="connsiteX31" fmla="*/ 338418 w 540000"/>
              <a:gd name="connsiteY31" fmla="*/ 244445 h 540000"/>
              <a:gd name="connsiteX32" fmla="*/ 338418 w 540000"/>
              <a:gd name="connsiteY32" fmla="*/ 244445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0000" h="540000">
                <a:moveTo>
                  <a:pt x="270000" y="0"/>
                </a:moveTo>
                <a:cubicBezTo>
                  <a:pt x="120888" y="0"/>
                  <a:pt x="0" y="120888"/>
                  <a:pt x="0" y="270000"/>
                </a:cubicBezTo>
                <a:cubicBezTo>
                  <a:pt x="0" y="419112"/>
                  <a:pt x="120888" y="540000"/>
                  <a:pt x="270000" y="540000"/>
                </a:cubicBezTo>
                <a:cubicBezTo>
                  <a:pt x="419112" y="540000"/>
                  <a:pt x="540000" y="419112"/>
                  <a:pt x="540000" y="270000"/>
                </a:cubicBezTo>
                <a:cubicBezTo>
                  <a:pt x="540000" y="120888"/>
                  <a:pt x="419112" y="0"/>
                  <a:pt x="270000" y="0"/>
                </a:cubicBezTo>
                <a:close/>
                <a:moveTo>
                  <a:pt x="338428" y="244424"/>
                </a:moveTo>
                <a:lnTo>
                  <a:pt x="333956" y="282045"/>
                </a:lnTo>
                <a:cubicBezTo>
                  <a:pt x="333555" y="285662"/>
                  <a:pt x="330486" y="288394"/>
                  <a:pt x="326848" y="288373"/>
                </a:cubicBezTo>
                <a:lnTo>
                  <a:pt x="287772" y="288373"/>
                </a:lnTo>
                <a:lnTo>
                  <a:pt x="287772" y="399927"/>
                </a:lnTo>
                <a:cubicBezTo>
                  <a:pt x="287793" y="402701"/>
                  <a:pt x="285567" y="404968"/>
                  <a:pt x="282793" y="405011"/>
                </a:cubicBezTo>
                <a:lnTo>
                  <a:pt x="243000" y="405011"/>
                </a:lnTo>
                <a:cubicBezTo>
                  <a:pt x="240216" y="404968"/>
                  <a:pt x="237990" y="402680"/>
                  <a:pt x="238022" y="399895"/>
                </a:cubicBezTo>
                <a:cubicBezTo>
                  <a:pt x="238022" y="399895"/>
                  <a:pt x="238022" y="399895"/>
                  <a:pt x="238022" y="399895"/>
                </a:cubicBezTo>
                <a:lnTo>
                  <a:pt x="238233" y="288383"/>
                </a:lnTo>
                <a:lnTo>
                  <a:pt x="208638" y="288383"/>
                </a:lnTo>
                <a:cubicBezTo>
                  <a:pt x="204715" y="288383"/>
                  <a:pt x="201530" y="285198"/>
                  <a:pt x="201530" y="281275"/>
                </a:cubicBezTo>
                <a:lnTo>
                  <a:pt x="201530" y="243686"/>
                </a:lnTo>
                <a:cubicBezTo>
                  <a:pt x="201530" y="239762"/>
                  <a:pt x="204715" y="236577"/>
                  <a:pt x="208638" y="236577"/>
                </a:cubicBezTo>
                <a:lnTo>
                  <a:pt x="238022" y="236577"/>
                </a:lnTo>
                <a:lnTo>
                  <a:pt x="238022" y="200127"/>
                </a:lnTo>
                <a:cubicBezTo>
                  <a:pt x="238022" y="157961"/>
                  <a:pt x="263134" y="135011"/>
                  <a:pt x="299837" y="135011"/>
                </a:cubicBezTo>
                <a:lnTo>
                  <a:pt x="329927" y="135011"/>
                </a:lnTo>
                <a:cubicBezTo>
                  <a:pt x="333851" y="135011"/>
                  <a:pt x="337036" y="138196"/>
                  <a:pt x="337036" y="142119"/>
                </a:cubicBezTo>
                <a:lnTo>
                  <a:pt x="337036" y="173770"/>
                </a:lnTo>
                <a:cubicBezTo>
                  <a:pt x="337036" y="177694"/>
                  <a:pt x="333851" y="180879"/>
                  <a:pt x="329927" y="180879"/>
                </a:cubicBezTo>
                <a:lnTo>
                  <a:pt x="311491" y="180879"/>
                </a:lnTo>
                <a:cubicBezTo>
                  <a:pt x="291526" y="181195"/>
                  <a:pt x="287761" y="190751"/>
                  <a:pt x="287761" y="205042"/>
                </a:cubicBezTo>
                <a:lnTo>
                  <a:pt x="287761" y="236482"/>
                </a:lnTo>
                <a:lnTo>
                  <a:pt x="331530" y="236482"/>
                </a:lnTo>
                <a:cubicBezTo>
                  <a:pt x="335454" y="236566"/>
                  <a:pt x="338565" y="239825"/>
                  <a:pt x="338470" y="243749"/>
                </a:cubicBezTo>
                <a:cubicBezTo>
                  <a:pt x="338470" y="243981"/>
                  <a:pt x="338449" y="244213"/>
                  <a:pt x="338418" y="244445"/>
                </a:cubicBezTo>
                <a:lnTo>
                  <a:pt x="338418" y="244445"/>
                </a:ln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2" name="Text 1">
            <a:extLst>
              <a:ext uri="{FF2B5EF4-FFF2-40B4-BE49-F238E27FC236}">
                <a16:creationId xmlns:a16="http://schemas.microsoft.com/office/drawing/2014/main" id="{154D4549-619F-4EC9-23D4-24CFA1033D67}"/>
              </a:ext>
            </a:extLst>
          </p:cNvPr>
          <p:cNvSpPr txBox="1">
            <a:spLocks/>
          </p:cNvSpPr>
          <p:nvPr/>
        </p:nvSpPr>
        <p:spPr>
          <a:xfrm>
            <a:off x="7976616" y="5145763"/>
            <a:ext cx="3703320" cy="274320"/>
          </a:xfrm>
          <a:prstGeom prst="rect">
            <a:avLst/>
          </a:prstGeom>
          <a:noFill/>
          <a:ln/>
        </p:spPr>
        <p:txBody>
          <a:bodyPr wrap="square" rtlCol="0"/>
          <a:lstStyle>
            <a:lvl1pPr marL="0" indent="0" algn="l" defTabSz="914400" rtl="0" eaLnBrk="1" latinLnBrk="0" hangingPunct="1">
              <a:lnSpc>
                <a:spcPct val="120000"/>
              </a:lnSpc>
              <a:spcBef>
                <a:spcPts val="0"/>
              </a:spcBef>
              <a:spcAft>
                <a:spcPts val="1200"/>
              </a:spcAft>
              <a:buFont typeface="Arial" panose="020B0604020202020204" pitchFamily="34" charset="0"/>
              <a:buNone/>
              <a:defRPr sz="1400" b="0" i="0" kern="12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1200" dirty="0">
                <a:solidFill>
                  <a:srgbClr val="00024F"/>
                </a:solidFill>
                <a:latin typeface="Arial" pitchFamily="34" charset="0"/>
                <a:ea typeface="Arial" pitchFamily="34" charset="-122"/>
                <a:cs typeface="Arial" pitchFamily="34" charset="-120"/>
              </a:rPr>
              <a:t>Total reach 3+ | +66.5%</a:t>
            </a:r>
            <a:endParaRPr lang="en-US" sz="1200" dirty="0"/>
          </a:p>
        </p:txBody>
      </p:sp>
      <p:graphicFrame>
        <p:nvGraphicFramePr>
          <p:cNvPr id="7" name="Table 0">
            <a:extLst>
              <a:ext uri="{FF2B5EF4-FFF2-40B4-BE49-F238E27FC236}">
                <a16:creationId xmlns:a16="http://schemas.microsoft.com/office/drawing/2014/main" id="{ED479B49-847F-FB8A-30F7-FA9C833C9F63}"/>
              </a:ext>
            </a:extLst>
          </p:cNvPr>
          <p:cNvGraphicFramePr>
            <a:graphicFrameLocks noGrp="1"/>
          </p:cNvGraphicFramePr>
          <p:nvPr>
            <p:extLst>
              <p:ext uri="{D42A27DB-BD31-4B8C-83A1-F6EECF244321}">
                <p14:modId xmlns:p14="http://schemas.microsoft.com/office/powerpoint/2010/main" val="882512801"/>
              </p:ext>
            </p:extLst>
          </p:nvPr>
        </p:nvGraphicFramePr>
        <p:xfrm>
          <a:off x="2002536" y="3746191"/>
          <a:ext cx="9619488" cy="13716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a:solidFill>
                            <a:srgbClr val="000000"/>
                          </a:solidFill>
                        </a:rPr>
                        <a:t>Punto de </a:t>
                      </a:r>
                      <a:r>
                        <a:rPr lang="en-US" sz="1200" b="1" err="1">
                          <a:solidFill>
                            <a:srgbClr val="000000"/>
                          </a:solidFill>
                        </a:rPr>
                        <a:t>contacto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Inversion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 de </a:t>
                      </a:r>
                      <a:r>
                        <a:rPr lang="en-US" sz="1200" b="1" err="1">
                          <a:solidFill>
                            <a:srgbClr val="000000"/>
                          </a:solidFill>
                        </a:rPr>
                        <a:t>invrersion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dirty="0" err="1">
                          <a:solidFill>
                            <a:srgbClr val="000000"/>
                          </a:solidFill>
                        </a:rPr>
                        <a:t>Acumulado</a:t>
                      </a:r>
                      <a:r>
                        <a:rPr lang="en-US" sz="1200" b="1" dirty="0">
                          <a:solidFill>
                            <a:srgbClr val="000000"/>
                          </a:solidFill>
                        </a:rPr>
                        <a:t> Reach 3+</a:t>
                      </a:r>
                      <a:endParaRPr lang="en-US" sz="12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5AA4FF"/>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a:solidFill>
                            <a:srgbClr val="000000"/>
                          </a:solidFill>
                        </a:rPr>
                        <a:t>YouTube</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16,500 USD</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58.5%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63.3%</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150</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66M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buNone/>
                      </a:pP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a:t>Meta</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11,500 USD</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41.5%</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46.3%</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106</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39M</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846219705"/>
                  </a:ext>
                </a:extLst>
              </a:tr>
            </a:tbl>
          </a:graphicData>
        </a:graphic>
      </p:graphicFrame>
    </p:spTree>
    <p:extLst>
      <p:ext uri="{BB962C8B-B14F-4D97-AF65-F5344CB8AC3E}">
        <p14:creationId xmlns:p14="http://schemas.microsoft.com/office/powerpoint/2010/main" val="2143375670"/>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867152-F058-584F-F3BD-C02D20AD9D47}"/>
            </a:ext>
          </a:extLst>
        </p:cNvPr>
        <p:cNvGrpSpPr/>
        <p:nvPr/>
      </p:nvGrpSpPr>
      <p:grpSpPr>
        <a:xfrm>
          <a:off x="0" y="0"/>
          <a:ext cx="0" cy="0"/>
          <a:chOff x="0" y="0"/>
          <a:chExt cx="0" cy="0"/>
        </a:xfrm>
      </p:grpSpPr>
      <p:sp>
        <p:nvSpPr>
          <p:cNvPr id="5" name="Título 4">
            <a:extLst>
              <a:ext uri="{FF2B5EF4-FFF2-40B4-BE49-F238E27FC236}">
                <a16:creationId xmlns:a16="http://schemas.microsoft.com/office/drawing/2014/main" id="{2D0E6C22-31CF-152D-FB36-90FAE5A40D2E}"/>
              </a:ext>
            </a:extLst>
          </p:cNvPr>
          <p:cNvSpPr>
            <a:spLocks noGrp="1"/>
          </p:cNvSpPr>
          <p:nvPr>
            <p:ph type="title"/>
          </p:nvPr>
        </p:nvSpPr>
        <p:spPr>
          <a:xfrm>
            <a:off x="5041232" y="0"/>
            <a:ext cx="6699663" cy="6771500"/>
          </a:xfrm>
        </p:spPr>
        <p:txBody>
          <a:bodyPr/>
          <a:lstStyle/>
          <a:p>
            <a:pPr algn="l"/>
            <a:br>
              <a:rPr lang="es-MX" sz="2000" b="1" dirty="0"/>
            </a:br>
            <a:br>
              <a:rPr lang="es-MX" sz="2000" b="1" dirty="0"/>
            </a:br>
            <a:br>
              <a:rPr lang="es-MX" sz="2000" b="1" dirty="0"/>
            </a:br>
            <a:br>
              <a:rPr lang="es-MX" sz="2000" b="1" dirty="0"/>
            </a:br>
            <a:r>
              <a:rPr lang="es-MX" sz="2000" b="1" dirty="0"/>
              <a:t>Conclusiones de acuerdo a los resultados:</a:t>
            </a:r>
            <a:br>
              <a:rPr lang="es-MX" sz="1200" b="1" dirty="0"/>
            </a:br>
            <a:br>
              <a:rPr lang="es-MX" sz="1000" dirty="0"/>
            </a:br>
            <a:r>
              <a:rPr lang="es-MX" sz="1200" dirty="0"/>
              <a:t>El plan concentrando en  digital es altamente eficiente para un objetivo de Awareness. La recomendación bajo este esquema es utilizar la opción de "Maximizar alcance semanal" (que ofrece un Reach 3+ acumulado del 63.8% con una frecuencia semanal superior de 6.1) , buscando es que el mensaje sea "omnipresente" en periodos cortos de tiempo.</a:t>
            </a:r>
            <a:br>
              <a:rPr lang="es-MX" sz="1200" dirty="0"/>
            </a:br>
            <a:br>
              <a:rPr lang="es-MX" sz="1200" dirty="0"/>
            </a:br>
            <a:r>
              <a:rPr lang="es-MX" sz="1200" dirty="0"/>
              <a:t>A diferencia de la radio, aquí cuentas con video (YouTube) e imagen/video (Meta), lo que suele generar una mayor tasa de recuerdo de marca.</a:t>
            </a:r>
            <a:br>
              <a:rPr lang="es-MX" sz="1200" dirty="0"/>
            </a:br>
            <a:br>
              <a:rPr lang="es-MX" sz="1200" dirty="0"/>
            </a:br>
            <a:r>
              <a:rPr lang="es-MX" sz="1200" dirty="0"/>
              <a:t>Mientras en radio pagamos $4.08 por cada mil escuchas, en digital pagamos solo $0.27 por cada mil visualizaciones. La capacidad de "compra"  es mucho mayor en este ecosistema.</a:t>
            </a:r>
            <a:br>
              <a:rPr lang="es-MX" sz="1200" dirty="0"/>
            </a:br>
            <a:br>
              <a:rPr lang="es-MX" sz="1200" dirty="0"/>
            </a:br>
            <a:r>
              <a:rPr lang="es-MX" sz="1200" dirty="0"/>
              <a:t>53% del presupuesto se destina a Youtube, que es la plataforma que más aporta a la cobertura total y el 47% restante a Meta utilizado para generar frecuencia: con este el mix se  asegura que el mensaje aparezca de forma recurrente en el feed social.</a:t>
            </a:r>
            <a:br>
              <a:rPr lang="es-MX" sz="1200" dirty="0"/>
            </a:br>
            <a:br>
              <a:rPr lang="es-MX" sz="1200" dirty="0"/>
            </a:br>
            <a:br>
              <a:rPr lang="es-MX" sz="1200" dirty="0"/>
            </a:br>
            <a:br>
              <a:rPr lang="es-MX" dirty="0"/>
            </a:br>
            <a:br>
              <a:rPr lang="es-MX" sz="1200" dirty="0"/>
            </a:br>
            <a:br>
              <a:rPr lang="es-MX" sz="1200" dirty="0"/>
            </a:br>
            <a:br>
              <a:rPr lang="es-MX" sz="1200" dirty="0"/>
            </a:br>
            <a:br>
              <a:rPr lang="es-MX" sz="1200" dirty="0"/>
            </a:br>
            <a:endParaRPr lang="es-CO" sz="1200" dirty="0"/>
          </a:p>
        </p:txBody>
      </p:sp>
      <p:sp>
        <p:nvSpPr>
          <p:cNvPr id="3" name="Marcador de pie de página 2">
            <a:extLst>
              <a:ext uri="{FF2B5EF4-FFF2-40B4-BE49-F238E27FC236}">
                <a16:creationId xmlns:a16="http://schemas.microsoft.com/office/drawing/2014/main" id="{3ABFE4E7-ED00-CC99-9DC4-92D1BC779C74}"/>
              </a:ext>
            </a:extLst>
          </p:cNvPr>
          <p:cNvSpPr>
            <a:spLocks noGrp="1"/>
          </p:cNvSpPr>
          <p:nvPr>
            <p:ph type="ftr" sz="quarter" idx="16"/>
          </p:nvPr>
        </p:nvSpPr>
        <p:spPr/>
        <p:txBody>
          <a:bodyPr/>
          <a:lstStyle/>
          <a:p>
            <a:endParaRPr lang="en-US"/>
          </a:p>
        </p:txBody>
      </p:sp>
      <p:sp>
        <p:nvSpPr>
          <p:cNvPr id="4" name="Marcador de número de diapositiva 3">
            <a:extLst>
              <a:ext uri="{FF2B5EF4-FFF2-40B4-BE49-F238E27FC236}">
                <a16:creationId xmlns:a16="http://schemas.microsoft.com/office/drawing/2014/main" id="{2B0618DA-928D-E1D5-2BF3-11F8F6AC7BDC}"/>
              </a:ext>
            </a:extLst>
          </p:cNvPr>
          <p:cNvSpPr>
            <a:spLocks noGrp="1"/>
          </p:cNvSpPr>
          <p:nvPr>
            <p:ph type="sldNum" sz="quarter" idx="17"/>
          </p:nvPr>
        </p:nvSpPr>
        <p:spPr/>
        <p:txBody>
          <a:bodyPr/>
          <a:lstStyle/>
          <a:p>
            <a:fld id="{1E4E4A48-B3C9-B942-90EF-ECA811FD1626}" type="slidenum">
              <a:rPr lang="en-US" smtClean="0"/>
              <a:pPr/>
              <a:t>25</a:t>
            </a:fld>
            <a:endParaRPr lang="en-US"/>
          </a:p>
        </p:txBody>
      </p:sp>
      <p:pic>
        <p:nvPicPr>
          <p:cNvPr id="2" name="Imagen 1" descr="Imagen que contiene persona, interior, mujer, hombre&#10;&#10;El contenido generado por IA puede ser incorrecto.">
            <a:extLst>
              <a:ext uri="{FF2B5EF4-FFF2-40B4-BE49-F238E27FC236}">
                <a16:creationId xmlns:a16="http://schemas.microsoft.com/office/drawing/2014/main" id="{F47E2464-235F-1509-3138-398EFC3AC702}"/>
              </a:ext>
            </a:extLst>
          </p:cNvPr>
          <p:cNvPicPr>
            <a:picLocks noChangeAspect="1"/>
          </p:cNvPicPr>
          <p:nvPr/>
        </p:nvPicPr>
        <p:blipFill rotWithShape="1">
          <a:blip r:embed="rId2">
            <a:extLst>
              <a:ext uri="{837473B0-CC2E-450A-ABE3-18F120FF3D39}">
                <a1611:picAttrSrcUrl xmlns:a1611="http://schemas.microsoft.com/office/drawing/2016/11/main" r:id="rId3"/>
              </a:ext>
            </a:extLst>
          </a:blip>
          <a:srcRect l="3563" r="19230"/>
          <a:stretch/>
        </p:blipFill>
        <p:spPr>
          <a:xfrm>
            <a:off x="-15240" y="1"/>
            <a:ext cx="4953000" cy="6858000"/>
          </a:xfrm>
          <a:prstGeom prst="rect">
            <a:avLst/>
          </a:prstGeom>
        </p:spPr>
      </p:pic>
    </p:spTree>
    <p:extLst>
      <p:ext uri="{BB962C8B-B14F-4D97-AF65-F5344CB8AC3E}">
        <p14:creationId xmlns:p14="http://schemas.microsoft.com/office/powerpoint/2010/main" val="87167718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079130-509A-6052-9E5D-F5A08D3AFD84}"/>
            </a:ext>
          </a:extLst>
        </p:cNvPr>
        <p:cNvGrpSpPr/>
        <p:nvPr/>
      </p:nvGrpSpPr>
      <p:grpSpPr>
        <a:xfrm>
          <a:off x="0" y="0"/>
          <a:ext cx="0" cy="0"/>
          <a:chOff x="0" y="0"/>
          <a:chExt cx="0" cy="0"/>
        </a:xfrm>
      </p:grpSpPr>
      <p:sp>
        <p:nvSpPr>
          <p:cNvPr id="17" name="Text Placeholder 16">
            <a:extLst>
              <a:ext uri="{FF2B5EF4-FFF2-40B4-BE49-F238E27FC236}">
                <a16:creationId xmlns:a16="http://schemas.microsoft.com/office/drawing/2014/main" id="{F5C5290A-40A3-FF78-99ED-16A1E1AC2392}"/>
              </a:ext>
            </a:extLst>
          </p:cNvPr>
          <p:cNvSpPr>
            <a:spLocks noGrp="1"/>
          </p:cNvSpPr>
          <p:nvPr>
            <p:ph type="body" sz="quarter" idx="13"/>
          </p:nvPr>
        </p:nvSpPr>
        <p:spPr/>
        <p:txBody>
          <a:bodyPr/>
          <a:lstStyle/>
          <a:p>
            <a:r>
              <a:rPr lang="en-US"/>
              <a:t>03</a:t>
            </a:r>
          </a:p>
        </p:txBody>
      </p:sp>
      <p:sp>
        <p:nvSpPr>
          <p:cNvPr id="7" name="Title 6">
            <a:extLst>
              <a:ext uri="{FF2B5EF4-FFF2-40B4-BE49-F238E27FC236}">
                <a16:creationId xmlns:a16="http://schemas.microsoft.com/office/drawing/2014/main" id="{3649E195-E8E6-97D8-F8AD-C4C4C5B783E5}"/>
              </a:ext>
            </a:extLst>
          </p:cNvPr>
          <p:cNvSpPr>
            <a:spLocks noGrp="1"/>
          </p:cNvSpPr>
          <p:nvPr>
            <p:ph type="ctrTitle"/>
          </p:nvPr>
        </p:nvSpPr>
        <p:spPr>
          <a:xfrm>
            <a:off x="863130" y="3429000"/>
            <a:ext cx="6648839" cy="2908192"/>
          </a:xfrm>
        </p:spPr>
        <p:txBody>
          <a:bodyPr/>
          <a:lstStyle/>
          <a:p>
            <a:r>
              <a:rPr lang="en-US" sz="4800" dirty="0" err="1"/>
              <a:t>Ejercicio</a:t>
            </a:r>
            <a:r>
              <a:rPr lang="en-US" sz="4800" dirty="0"/>
              <a:t> </a:t>
            </a:r>
            <a:br>
              <a:rPr lang="en-US" sz="4800" dirty="0"/>
            </a:br>
            <a:r>
              <a:rPr lang="en-US" sz="4800" dirty="0"/>
              <a:t>Digital + Radio - </a:t>
            </a:r>
            <a:r>
              <a:rPr lang="en-US" sz="4800" b="1" dirty="0"/>
              <a:t>6 meses </a:t>
            </a:r>
          </a:p>
        </p:txBody>
      </p:sp>
      <p:grpSp>
        <p:nvGrpSpPr>
          <p:cNvPr id="22" name="Group 21">
            <a:extLst>
              <a:ext uri="{FF2B5EF4-FFF2-40B4-BE49-F238E27FC236}">
                <a16:creationId xmlns:a16="http://schemas.microsoft.com/office/drawing/2014/main" id="{77B77DDD-85E8-728E-DC34-786D81BC10EE}"/>
              </a:ext>
            </a:extLst>
          </p:cNvPr>
          <p:cNvGrpSpPr/>
          <p:nvPr/>
        </p:nvGrpSpPr>
        <p:grpSpPr>
          <a:xfrm>
            <a:off x="863130" y="3196698"/>
            <a:ext cx="2018966" cy="485872"/>
            <a:chOff x="863130" y="3196698"/>
            <a:chExt cx="2018966" cy="485872"/>
          </a:xfrm>
        </p:grpSpPr>
        <p:sp>
          <p:nvSpPr>
            <p:cNvPr id="19" name="Rounded Rectangle 18">
              <a:extLst>
                <a:ext uri="{FF2B5EF4-FFF2-40B4-BE49-F238E27FC236}">
                  <a16:creationId xmlns:a16="http://schemas.microsoft.com/office/drawing/2014/main" id="{03C49F63-D62A-EE71-6FEC-67974DECFEBC}"/>
                </a:ext>
              </a:extLst>
            </p:cNvPr>
            <p:cNvSpPr/>
            <p:nvPr userDrawn="1"/>
          </p:nvSpPr>
          <p:spPr>
            <a:xfrm>
              <a:off x="863130" y="3196698"/>
              <a:ext cx="2018966" cy="48587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a:extLst>
                <a:ext uri="{FF2B5EF4-FFF2-40B4-BE49-F238E27FC236}">
                  <a16:creationId xmlns:a16="http://schemas.microsoft.com/office/drawing/2014/main" id="{A5F5D453-DB92-C2C2-BFC2-C1F6DDF35C7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15765" y="3245357"/>
              <a:ext cx="388553" cy="388553"/>
            </a:xfrm>
            <a:prstGeom prst="rect">
              <a:avLst/>
            </a:prstGeom>
          </p:spPr>
        </p:pic>
      </p:grpSp>
      <p:sp>
        <p:nvSpPr>
          <p:cNvPr id="21" name="Text Placeholder 5">
            <a:extLst>
              <a:ext uri="{FF2B5EF4-FFF2-40B4-BE49-F238E27FC236}">
                <a16:creationId xmlns:a16="http://schemas.microsoft.com/office/drawing/2014/main" id="{E3E2B8E1-19BD-3E45-8B2B-823A79B4599A}"/>
              </a:ext>
            </a:extLst>
          </p:cNvPr>
          <p:cNvSpPr txBox="1">
            <a:spLocks/>
          </p:cNvSpPr>
          <p:nvPr/>
        </p:nvSpPr>
        <p:spPr>
          <a:xfrm>
            <a:off x="1429788" y="3270250"/>
            <a:ext cx="1452308" cy="317500"/>
          </a:xfrm>
          <a:prstGeom prst="rect">
            <a:avLst/>
          </a:prstGeom>
        </p:spPr>
        <p:txBody>
          <a:bodyPr anchor="ctr"/>
          <a:lstStyle>
            <a:lvl1pPr marL="0" indent="0" algn="l" defTabSz="914400" rtl="0" eaLnBrk="1" latinLnBrk="0" hangingPunct="1">
              <a:lnSpc>
                <a:spcPct val="120000"/>
              </a:lnSpc>
              <a:spcBef>
                <a:spcPts val="0"/>
              </a:spcBef>
              <a:spcAft>
                <a:spcPts val="600"/>
              </a:spcAft>
              <a:buFont typeface="Arial" panose="020B0604020202020204" pitchFamily="34" charset="0"/>
              <a:buNone/>
              <a:defRPr sz="1200" b="0" i="0" kern="1200" cap="all" spc="3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cap="all" spc="300">
                <a:solidFill>
                  <a:schemeClr val="tx1"/>
                </a:solidFill>
                <a:latin typeface="+mn-lt"/>
                <a:ea typeface="+mn-ea"/>
                <a:cs typeface="+mn-cs"/>
              </a:defRPr>
            </a:lvl2pPr>
            <a:lvl3pPr marL="444500" indent="-254000" algn="l" defTabSz="914400" rtl="0" eaLnBrk="1" latinLnBrk="0" hangingPunct="1">
              <a:lnSpc>
                <a:spcPct val="120000"/>
              </a:lnSpc>
              <a:spcBef>
                <a:spcPts val="0"/>
              </a:spcBef>
              <a:spcAft>
                <a:spcPts val="600"/>
              </a:spcAft>
              <a:buClr>
                <a:schemeClr val="accent5"/>
              </a:buClr>
              <a:buSzPct val="85000"/>
              <a:buFont typeface="Courier New" panose="02070309020205020404" pitchFamily="49" charset="0"/>
              <a:buChar char="o"/>
              <a:tabLst/>
              <a:defRPr sz="1400" b="0" i="0" kern="1200" cap="all" spc="3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spc="300">
                <a:solidFill>
                  <a:schemeClr val="accent3"/>
                </a:solidFill>
                <a:latin typeface="WPP" pitchFamily="2" charset="0"/>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3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atin typeface="WPP" pitchFamily="2" charset="0"/>
              </a:rPr>
              <a:t>Section 01</a:t>
            </a:r>
            <a:endParaRPr lang="en-US">
              <a:latin typeface="WPP" pitchFamily="2" charset="0"/>
            </a:endParaRPr>
          </a:p>
        </p:txBody>
      </p:sp>
      <p:sp>
        <p:nvSpPr>
          <p:cNvPr id="23" name="Slide Number Placeholder 22">
            <a:extLst>
              <a:ext uri="{FF2B5EF4-FFF2-40B4-BE49-F238E27FC236}">
                <a16:creationId xmlns:a16="http://schemas.microsoft.com/office/drawing/2014/main" id="{7CB4DA71-0CB6-D08D-DE6D-39EEC8C6B3E9}"/>
              </a:ext>
            </a:extLst>
          </p:cNvPr>
          <p:cNvSpPr>
            <a:spLocks noGrp="1"/>
          </p:cNvSpPr>
          <p:nvPr>
            <p:ph type="sldNum" sz="quarter" idx="15"/>
          </p:nvPr>
        </p:nvSpPr>
        <p:spPr/>
        <p:txBody>
          <a:bodyPr/>
          <a:lstStyle/>
          <a:p>
            <a:fld id="{1E4E4A48-B3C9-B942-90EF-ECA811FD1626}" type="slidenum">
              <a:rPr lang="en-US" smtClean="0"/>
              <a:pPr/>
              <a:t>26</a:t>
            </a:fld>
            <a:endParaRPr lang="en-US"/>
          </a:p>
        </p:txBody>
      </p:sp>
    </p:spTree>
    <p:extLst>
      <p:ext uri="{BB962C8B-B14F-4D97-AF65-F5344CB8AC3E}">
        <p14:creationId xmlns:p14="http://schemas.microsoft.com/office/powerpoint/2010/main" val="237078958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0"/>
          <p:cNvSpPr>
            <a:spLocks noGrp="1"/>
          </p:cNvSpPr>
          <p:nvPr>
            <p:ph type="title" hasCustomPrompt="1"/>
          </p:nvPr>
        </p:nvSpPr>
        <p:spPr>
          <a:xfrm>
            <a:off x="616644" y="444501"/>
            <a:ext cx="7393166" cy="789939"/>
          </a:xfrm>
          <a:prstGeom prst="rect">
            <a:avLst/>
          </a:prstGeom>
          <a:noFill/>
          <a:ln/>
        </p:spPr>
        <p:txBody>
          <a:bodyPr wrap="square" rtlCol="0"/>
          <a:lstStyle/>
          <a:p>
            <a:pPr marL="0" indent="0" algn="l">
              <a:buNone/>
            </a:pPr>
            <a:r>
              <a:rPr lang="en-US" sz="3200" b="1" dirty="0" err="1">
                <a:solidFill>
                  <a:srgbClr val="00024F"/>
                </a:solidFill>
                <a:latin typeface="Arial" pitchFamily="34" charset="0"/>
                <a:ea typeface="Arial" pitchFamily="34" charset="-122"/>
                <a:cs typeface="Arial" pitchFamily="34" charset="-120"/>
              </a:rPr>
              <a:t>Resumen</a:t>
            </a:r>
            <a:r>
              <a:rPr lang="en-US" sz="3200" b="1" dirty="0">
                <a:solidFill>
                  <a:srgbClr val="00024F"/>
                </a:solidFill>
                <a:latin typeface="Arial" pitchFamily="34" charset="0"/>
                <a:ea typeface="Arial" pitchFamily="34" charset="-122"/>
                <a:cs typeface="Arial" pitchFamily="34" charset="-120"/>
              </a:rPr>
              <a:t> de </a:t>
            </a:r>
            <a:r>
              <a:rPr lang="en-US" sz="3200" b="1" dirty="0" err="1">
                <a:solidFill>
                  <a:srgbClr val="00024F"/>
                </a:solidFill>
                <a:latin typeface="Arial" pitchFamily="34" charset="0"/>
                <a:ea typeface="Arial" pitchFamily="34" charset="-122"/>
                <a:cs typeface="Arial" pitchFamily="34" charset="-120"/>
              </a:rPr>
              <a:t>Campaña</a:t>
            </a:r>
            <a:r>
              <a:rPr lang="en-US" sz="3200" b="1" dirty="0">
                <a:solidFill>
                  <a:srgbClr val="00024F"/>
                </a:solidFill>
                <a:latin typeface="Arial" pitchFamily="34" charset="0"/>
                <a:ea typeface="Arial" pitchFamily="34" charset="-122"/>
                <a:cs typeface="Arial" pitchFamily="34" charset="-120"/>
              </a:rPr>
              <a:t> – 6 meses</a:t>
            </a:r>
            <a:endParaRPr lang="en-US" sz="3200" b="1" dirty="0"/>
          </a:p>
        </p:txBody>
      </p:sp>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27</a:t>
            </a:fld>
            <a:endParaRPr lang="en-US"/>
          </a:p>
        </p:txBody>
      </p:sp>
      <p:sp>
        <p:nvSpPr>
          <p:cNvPr id="3" name="Shape 1"/>
          <p:cNvSpPr/>
          <p:nvPr/>
        </p:nvSpPr>
        <p:spPr>
          <a:xfrm>
            <a:off x="713232" y="1691640"/>
            <a:ext cx="11119104" cy="758952"/>
          </a:xfrm>
          <a:prstGeom prst="roundRect">
            <a:avLst>
              <a:gd name="adj" fmla="val 12048"/>
            </a:avLst>
          </a:prstGeom>
          <a:solidFill>
            <a:srgbClr val="FFFFFF">
              <a:alpha val="99000"/>
            </a:srgbClr>
          </a:solidFill>
          <a:ln/>
          <a:effectLst>
            <a:outerShdw blurRad="152400" dist="38100" dir="2940000" algn="bl" rotWithShape="0">
              <a:srgbClr val="747474">
                <a:alpha val="75000"/>
              </a:srgbClr>
            </a:outerShdw>
          </a:effectLst>
        </p:spPr>
        <p:txBody>
          <a:bodyPr/>
          <a:lstStyle/>
          <a:p>
            <a:endParaRPr lang="es-CO"/>
          </a:p>
        </p:txBody>
      </p:sp>
      <p:graphicFrame>
        <p:nvGraphicFramePr>
          <p:cNvPr id="4" name="Table 0"/>
          <p:cNvGraphicFramePr>
            <a:graphicFrameLocks noGrp="1"/>
          </p:cNvGraphicFramePr>
          <p:nvPr>
            <p:extLst>
              <p:ext uri="{D42A27DB-BD31-4B8C-83A1-F6EECF244321}">
                <p14:modId xmlns:p14="http://schemas.microsoft.com/office/powerpoint/2010/main" val="3574563703"/>
              </p:ext>
            </p:extLst>
          </p:nvPr>
        </p:nvGraphicFramePr>
        <p:xfrm>
          <a:off x="713232" y="1783080"/>
          <a:ext cx="10762488" cy="534924"/>
        </p:xfrm>
        <a:graphic>
          <a:graphicData uri="http://schemas.openxmlformats.org/drawingml/2006/table">
            <a:tbl>
              <a:tblPr/>
              <a:tblGrid>
                <a:gridCol w="1481328">
                  <a:extLst>
                    <a:ext uri="{9D8B030D-6E8A-4147-A177-3AD203B41FA5}">
                      <a16:colId xmlns:a16="http://schemas.microsoft.com/office/drawing/2014/main" val="20000"/>
                    </a:ext>
                  </a:extLst>
                </a:gridCol>
                <a:gridCol w="1435608">
                  <a:extLst>
                    <a:ext uri="{9D8B030D-6E8A-4147-A177-3AD203B41FA5}">
                      <a16:colId xmlns:a16="http://schemas.microsoft.com/office/drawing/2014/main" val="20001"/>
                    </a:ext>
                  </a:extLst>
                </a:gridCol>
                <a:gridCol w="1252728">
                  <a:extLst>
                    <a:ext uri="{9D8B030D-6E8A-4147-A177-3AD203B41FA5}">
                      <a16:colId xmlns:a16="http://schemas.microsoft.com/office/drawing/2014/main" val="20002"/>
                    </a:ext>
                  </a:extLst>
                </a:gridCol>
                <a:gridCol w="3447288">
                  <a:extLst>
                    <a:ext uri="{9D8B030D-6E8A-4147-A177-3AD203B41FA5}">
                      <a16:colId xmlns:a16="http://schemas.microsoft.com/office/drawing/2014/main" val="20003"/>
                    </a:ext>
                  </a:extLst>
                </a:gridCol>
                <a:gridCol w="1709928">
                  <a:extLst>
                    <a:ext uri="{9D8B030D-6E8A-4147-A177-3AD203B41FA5}">
                      <a16:colId xmlns:a16="http://schemas.microsoft.com/office/drawing/2014/main" val="20004"/>
                    </a:ext>
                  </a:extLst>
                </a:gridCol>
                <a:gridCol w="1435608">
                  <a:extLst>
                    <a:ext uri="{9D8B030D-6E8A-4147-A177-3AD203B41FA5}">
                      <a16:colId xmlns:a16="http://schemas.microsoft.com/office/drawing/2014/main" val="20005"/>
                    </a:ext>
                  </a:extLst>
                </a:gridCol>
              </a:tblGrid>
              <a:tr h="260604">
                <a:tc>
                  <a:txBody>
                    <a:bodyPr/>
                    <a:lstStyle/>
                    <a:p>
                      <a:pPr marL="0" indent="0" algn="ctr">
                        <a:buNone/>
                      </a:pPr>
                      <a:r>
                        <a:rPr lang="en-US" sz="1100">
                          <a:solidFill>
                            <a:srgbClr val="697077"/>
                          </a:solidFill>
                        </a:rPr>
                        <a:t>Presupuesto base</a:t>
                      </a:r>
                      <a:endParaRPr lang="en-US" sz="110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Fecha</a:t>
                      </a:r>
                      <a:r>
                        <a:rPr lang="en-US" sz="1100">
                          <a:solidFill>
                            <a:srgbClr val="697077"/>
                          </a:solidFill>
                        </a:rPr>
                        <a:t> de </a:t>
                      </a:r>
                      <a:r>
                        <a:rPr lang="en-US" sz="1100" err="1">
                          <a:solidFill>
                            <a:srgbClr val="697077"/>
                          </a:solidFill>
                        </a:rPr>
                        <a:t>Inicio</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Duracion</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Tamaño</a:t>
                      </a:r>
                      <a:r>
                        <a:rPr lang="en-US" sz="1100">
                          <a:solidFill>
                            <a:srgbClr val="697077"/>
                          </a:solidFill>
                        </a:rPr>
                        <a:t> de la 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dirty="0" err="1">
                          <a:solidFill>
                            <a:srgbClr val="697077"/>
                          </a:solidFill>
                        </a:rPr>
                        <a:t>Frecuencia</a:t>
                      </a:r>
                      <a:r>
                        <a:rPr lang="en-US" sz="1100" dirty="0">
                          <a:solidFill>
                            <a:srgbClr val="697077"/>
                          </a:solidFill>
                        </a:rPr>
                        <a:t> </a:t>
                      </a:r>
                      <a:r>
                        <a:rPr lang="en-US" sz="1100" dirty="0" err="1">
                          <a:solidFill>
                            <a:srgbClr val="697077"/>
                          </a:solidFill>
                        </a:rPr>
                        <a:t>efectiva</a:t>
                      </a:r>
                      <a:endParaRPr lang="en-US" sz="1100" dirty="0"/>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0"/>
                  </a:ext>
                </a:extLst>
              </a:tr>
              <a:tr h="260604">
                <a:tc>
                  <a:txBody>
                    <a:bodyPr/>
                    <a:lstStyle/>
                    <a:p>
                      <a:pPr marL="0" indent="0" algn="ctr">
                        <a:buNone/>
                      </a:pPr>
                      <a:r>
                        <a:rPr lang="en-US" sz="1200" dirty="0">
                          <a:solidFill>
                            <a:srgbClr val="000000"/>
                          </a:solidFill>
                        </a:rPr>
                        <a:t>28,200 USD</a:t>
                      </a:r>
                      <a:endParaRPr lang="en-US" sz="1200" dirty="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a:solidFill>
                            <a:srgbClr val="000000"/>
                          </a:solidFill>
                        </a:rPr>
                        <a:t>2/1/2026</a:t>
                      </a:r>
                      <a:endParaRPr lang="en-US" sz="12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11 meses</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H y M 25-65</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s-HN" sz="1200" b="0" i="0" kern="1200" dirty="0">
                          <a:solidFill>
                            <a:schemeClr val="tx1"/>
                          </a:solidFill>
                          <a:effectLst/>
                          <a:latin typeface="+mn-lt"/>
                          <a:ea typeface="+mn-ea"/>
                          <a:cs typeface="+mn-cs"/>
                        </a:rPr>
                        <a:t>1,058,684.98</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6+</a:t>
                      </a:r>
                      <a:endParaRPr lang="en-US" sz="1200" dirty="0"/>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1"/>
                  </a:ext>
                </a:extLst>
              </a:tr>
            </a:tbl>
          </a:graphicData>
        </a:graphic>
      </p:graphicFrame>
      <p:sp>
        <p:nvSpPr>
          <p:cNvPr id="5" name="Text 2"/>
          <p:cNvSpPr/>
          <p:nvPr/>
        </p:nvSpPr>
        <p:spPr>
          <a:xfrm>
            <a:off x="557784" y="2655573"/>
            <a:ext cx="11109960" cy="320040"/>
          </a:xfrm>
          <a:prstGeom prst="rect">
            <a:avLst/>
          </a:prstGeom>
          <a:noFill/>
          <a:ln/>
        </p:spPr>
        <p:txBody>
          <a:bodyPr wrap="square" rtlCol="0" anchor="ctr"/>
          <a:lstStyle/>
          <a:p>
            <a:pPr marL="0" indent="0" algn="l">
              <a:buNone/>
            </a:pPr>
            <a:r>
              <a:rPr lang="en-US" sz="1600" dirty="0" err="1">
                <a:solidFill>
                  <a:srgbClr val="000000"/>
                </a:solidFill>
              </a:rPr>
              <a:t>Presupuesto</a:t>
            </a:r>
            <a:r>
              <a:rPr lang="en-US" sz="1600" dirty="0">
                <a:solidFill>
                  <a:srgbClr val="000000"/>
                </a:solidFill>
              </a:rPr>
              <a:t> • 28,200 USD</a:t>
            </a:r>
            <a:endParaRPr lang="en-US" sz="1600" dirty="0"/>
          </a:p>
        </p:txBody>
      </p:sp>
      <p:graphicFrame>
        <p:nvGraphicFramePr>
          <p:cNvPr id="6" name="Table 1"/>
          <p:cNvGraphicFramePr>
            <a:graphicFrameLocks noGrp="1"/>
          </p:cNvGraphicFramePr>
          <p:nvPr>
            <p:extLst>
              <p:ext uri="{D42A27DB-BD31-4B8C-83A1-F6EECF244321}">
                <p14:modId xmlns:p14="http://schemas.microsoft.com/office/powerpoint/2010/main" val="227409648"/>
              </p:ext>
            </p:extLst>
          </p:nvPr>
        </p:nvGraphicFramePr>
        <p:xfrm>
          <a:off x="557784" y="3025146"/>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54480">
                  <a:extLst>
                    <a:ext uri="{9D8B030D-6E8A-4147-A177-3AD203B41FA5}">
                      <a16:colId xmlns:a16="http://schemas.microsoft.com/office/drawing/2014/main" val="20003"/>
                    </a:ext>
                  </a:extLst>
                </a:gridCol>
                <a:gridCol w="1024128">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Radio + Digital </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Frecuencia Media</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1+</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Acumulado Reach 1+</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a:solidFill>
                            <a:srgbClr val="697077"/>
                          </a:solidFill>
                        </a:rPr>
                        <a:t>GRPs</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Impresiones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a:solidFill>
                            <a:srgbClr val="000000"/>
                          </a:solidFill>
                        </a:rPr>
                        <a:t>Awareness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6.6</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15.1%</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982K | 92.8%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3,580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67.7M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dirty="0" err="1">
                          <a:solidFill>
                            <a:srgbClr val="000000"/>
                          </a:solidFill>
                        </a:rPr>
                        <a:t>Maximizando</a:t>
                      </a:r>
                      <a:r>
                        <a:rPr lang="en-US" sz="1200" dirty="0">
                          <a:solidFill>
                            <a:srgbClr val="000000"/>
                          </a:solidFill>
                        </a:rPr>
                        <a:t> </a:t>
                      </a:r>
                      <a:r>
                        <a:rPr lang="en-US" sz="1200" dirty="0" err="1">
                          <a:solidFill>
                            <a:srgbClr val="000000"/>
                          </a:solidFill>
                        </a:rPr>
                        <a:t>el</a:t>
                      </a:r>
                      <a:r>
                        <a:rPr lang="en-US" sz="1200" dirty="0">
                          <a:solidFill>
                            <a:srgbClr val="000000"/>
                          </a:solidFill>
                        </a:rPr>
                        <a:t> </a:t>
                      </a:r>
                      <a:r>
                        <a:rPr lang="en-US" sz="1200" dirty="0" err="1">
                          <a:solidFill>
                            <a:srgbClr val="000000"/>
                          </a:solidFill>
                        </a:rPr>
                        <a:t>alcance</a:t>
                      </a:r>
                      <a:r>
                        <a:rPr lang="en-US" sz="1200" dirty="0">
                          <a:solidFill>
                            <a:srgbClr val="000000"/>
                          </a:solidFill>
                        </a:rPr>
                        <a:t> </a:t>
                      </a:r>
                      <a:r>
                        <a:rPr lang="en-US" sz="1200" dirty="0" err="1">
                          <a:solidFill>
                            <a:srgbClr val="000000"/>
                          </a:solidFill>
                        </a:rPr>
                        <a:t>semanal</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18.8%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1,006K | 95%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3,100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68.5M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8" name="Freeform 202">
            <a:extLst>
              <a:ext uri="{FF2B5EF4-FFF2-40B4-BE49-F238E27FC236}">
                <a16:creationId xmlns:a16="http://schemas.microsoft.com/office/drawing/2014/main" id="{FEBC13A8-1313-BBD5-C57A-83D5A3B355A9}"/>
              </a:ext>
            </a:extLst>
          </p:cNvPr>
          <p:cNvSpPr/>
          <p:nvPr/>
        </p:nvSpPr>
        <p:spPr>
          <a:xfrm>
            <a:off x="11352286" y="511560"/>
            <a:ext cx="540000" cy="540000"/>
          </a:xfrm>
          <a:custGeom>
            <a:avLst/>
            <a:gdLst>
              <a:gd name="connsiteX0" fmla="*/ 237705 w 540000"/>
              <a:gd name="connsiteY0" fmla="*/ 218278 h 540000"/>
              <a:gd name="connsiteX1" fmla="*/ 321943 w 540000"/>
              <a:gd name="connsiteY1" fmla="*/ 270000 h 540000"/>
              <a:gd name="connsiteX2" fmla="*/ 237705 w 540000"/>
              <a:gd name="connsiteY2" fmla="*/ 321764 h 540000"/>
              <a:gd name="connsiteX3" fmla="*/ 270132 w 540000"/>
              <a:gd name="connsiteY3" fmla="*/ 171355 h 540000"/>
              <a:gd name="connsiteX4" fmla="*/ 181174 w 540000"/>
              <a:gd name="connsiteY4" fmla="*/ 176070 h 540000"/>
              <a:gd name="connsiteX5" fmla="*/ 141318 w 540000"/>
              <a:gd name="connsiteY5" fmla="*/ 205063 h 540000"/>
              <a:gd name="connsiteX6" fmla="*/ 141318 w 540000"/>
              <a:gd name="connsiteY6" fmla="*/ 334979 h 540000"/>
              <a:gd name="connsiteX7" fmla="*/ 181037 w 540000"/>
              <a:gd name="connsiteY7" fmla="*/ 363973 h 540000"/>
              <a:gd name="connsiteX8" fmla="*/ 358952 w 540000"/>
              <a:gd name="connsiteY8" fmla="*/ 363973 h 540000"/>
              <a:gd name="connsiteX9" fmla="*/ 398672 w 540000"/>
              <a:gd name="connsiteY9" fmla="*/ 334979 h 540000"/>
              <a:gd name="connsiteX10" fmla="*/ 398809 w 540000"/>
              <a:gd name="connsiteY10" fmla="*/ 205063 h 540000"/>
              <a:gd name="connsiteX11" fmla="*/ 359089 w 540000"/>
              <a:gd name="connsiteY11" fmla="*/ 176070 h 540000"/>
              <a:gd name="connsiteX12" fmla="*/ 270132 w 540000"/>
              <a:gd name="connsiteY12" fmla="*/ 171355 h 540000"/>
              <a:gd name="connsiteX13" fmla="*/ 270000 w 540000"/>
              <a:gd name="connsiteY13" fmla="*/ 0 h 540000"/>
              <a:gd name="connsiteX14" fmla="*/ 540000 w 540000"/>
              <a:gd name="connsiteY14" fmla="*/ 270000 h 540000"/>
              <a:gd name="connsiteX15" fmla="*/ 270000 w 540000"/>
              <a:gd name="connsiteY15" fmla="*/ 540000 h 540000"/>
              <a:gd name="connsiteX16" fmla="*/ 0 w 540000"/>
              <a:gd name="connsiteY16" fmla="*/ 270000 h 540000"/>
              <a:gd name="connsiteX17" fmla="*/ 270000 w 540000"/>
              <a:gd name="connsiteY17"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0000" h="540000">
                <a:moveTo>
                  <a:pt x="237705" y="218278"/>
                </a:moveTo>
                <a:lnTo>
                  <a:pt x="321943" y="270000"/>
                </a:lnTo>
                <a:lnTo>
                  <a:pt x="237705" y="321764"/>
                </a:lnTo>
                <a:close/>
                <a:moveTo>
                  <a:pt x="270132" y="171355"/>
                </a:moveTo>
                <a:cubicBezTo>
                  <a:pt x="240437" y="171355"/>
                  <a:pt x="210742" y="172927"/>
                  <a:pt x="181174" y="176070"/>
                </a:cubicBezTo>
                <a:cubicBezTo>
                  <a:pt x="164584" y="178379"/>
                  <a:pt x="146718" y="188293"/>
                  <a:pt x="141318" y="205063"/>
                </a:cubicBezTo>
                <a:cubicBezTo>
                  <a:pt x="132901" y="247957"/>
                  <a:pt x="132901" y="292085"/>
                  <a:pt x="141318" y="334979"/>
                </a:cubicBezTo>
                <a:cubicBezTo>
                  <a:pt x="146718" y="351570"/>
                  <a:pt x="164584" y="361663"/>
                  <a:pt x="181037" y="363973"/>
                </a:cubicBezTo>
                <a:cubicBezTo>
                  <a:pt x="240173" y="370259"/>
                  <a:pt x="299816" y="370259"/>
                  <a:pt x="358952" y="363973"/>
                </a:cubicBezTo>
                <a:cubicBezTo>
                  <a:pt x="375405" y="361663"/>
                  <a:pt x="393272" y="351570"/>
                  <a:pt x="398672" y="334979"/>
                </a:cubicBezTo>
                <a:cubicBezTo>
                  <a:pt x="407130" y="292096"/>
                  <a:pt x="407183" y="247968"/>
                  <a:pt x="398809" y="205063"/>
                </a:cubicBezTo>
                <a:cubicBezTo>
                  <a:pt x="393409" y="188430"/>
                  <a:pt x="375543" y="178379"/>
                  <a:pt x="359089" y="176070"/>
                </a:cubicBezTo>
                <a:cubicBezTo>
                  <a:pt x="329521" y="172927"/>
                  <a:pt x="299827" y="171355"/>
                  <a:pt x="270132" y="171355"/>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9" name="Freeform 220">
            <a:extLst>
              <a:ext uri="{FF2B5EF4-FFF2-40B4-BE49-F238E27FC236}">
                <a16:creationId xmlns:a16="http://schemas.microsoft.com/office/drawing/2014/main" id="{820748D5-DC9E-1E1C-4D78-08AA7EE9B6A8}"/>
              </a:ext>
            </a:extLst>
          </p:cNvPr>
          <p:cNvSpPr/>
          <p:nvPr/>
        </p:nvSpPr>
        <p:spPr>
          <a:xfrm>
            <a:off x="10792760" y="511561"/>
            <a:ext cx="540000" cy="540000"/>
          </a:xfrm>
          <a:custGeom>
            <a:avLst/>
            <a:gdLst>
              <a:gd name="connsiteX0" fmla="*/ 269999 w 540000"/>
              <a:gd name="connsiteY0" fmla="*/ 227337 h 540000"/>
              <a:gd name="connsiteX1" fmla="*/ 312661 w 540000"/>
              <a:gd name="connsiteY1" fmla="*/ 269999 h 540000"/>
              <a:gd name="connsiteX2" fmla="*/ 269999 w 540000"/>
              <a:gd name="connsiteY2" fmla="*/ 312661 h 540000"/>
              <a:gd name="connsiteX3" fmla="*/ 227337 w 540000"/>
              <a:gd name="connsiteY3" fmla="*/ 269999 h 540000"/>
              <a:gd name="connsiteX4" fmla="*/ 269999 w 540000"/>
              <a:gd name="connsiteY4" fmla="*/ 227337 h 540000"/>
              <a:gd name="connsiteX5" fmla="*/ 269926 w 540000"/>
              <a:gd name="connsiteY5" fmla="*/ 200148 h 540000"/>
              <a:gd name="connsiteX6" fmla="*/ 200116 w 540000"/>
              <a:gd name="connsiteY6" fmla="*/ 270031 h 540000"/>
              <a:gd name="connsiteX7" fmla="*/ 270000 w 540000"/>
              <a:gd name="connsiteY7" fmla="*/ 339841 h 540000"/>
              <a:gd name="connsiteX8" fmla="*/ 270000 w 540000"/>
              <a:gd name="connsiteY8" fmla="*/ 339831 h 540000"/>
              <a:gd name="connsiteX9" fmla="*/ 339810 w 540000"/>
              <a:gd name="connsiteY9" fmla="*/ 269989 h 540000"/>
              <a:gd name="connsiteX10" fmla="*/ 339810 w 540000"/>
              <a:gd name="connsiteY10" fmla="*/ 269958 h 540000"/>
              <a:gd name="connsiteX11" fmla="*/ 269926 w 540000"/>
              <a:gd name="connsiteY11" fmla="*/ 200148 h 540000"/>
              <a:gd name="connsiteX12" fmla="*/ 340168 w 540000"/>
              <a:gd name="connsiteY12" fmla="*/ 182883 h 540000"/>
              <a:gd name="connsiteX13" fmla="*/ 322935 w 540000"/>
              <a:gd name="connsiteY13" fmla="*/ 200179 h 540000"/>
              <a:gd name="connsiteX14" fmla="*/ 340232 w 540000"/>
              <a:gd name="connsiteY14" fmla="*/ 217413 h 540000"/>
              <a:gd name="connsiteX15" fmla="*/ 340232 w 540000"/>
              <a:gd name="connsiteY15" fmla="*/ 217424 h 540000"/>
              <a:gd name="connsiteX16" fmla="*/ 357465 w 540000"/>
              <a:gd name="connsiteY16" fmla="*/ 200190 h 540000"/>
              <a:gd name="connsiteX17" fmla="*/ 357465 w 540000"/>
              <a:gd name="connsiteY17" fmla="*/ 200116 h 540000"/>
              <a:gd name="connsiteX18" fmla="*/ 340168 w 540000"/>
              <a:gd name="connsiteY18" fmla="*/ 182883 h 540000"/>
              <a:gd name="connsiteX19" fmla="*/ 215430 w 540000"/>
              <a:gd name="connsiteY19" fmla="*/ 162179 h 540000"/>
              <a:gd name="connsiteX20" fmla="*/ 324569 w 540000"/>
              <a:gd name="connsiteY20" fmla="*/ 162179 h 540000"/>
              <a:gd name="connsiteX21" fmla="*/ 377863 w 540000"/>
              <a:gd name="connsiteY21" fmla="*/ 215430 h 540000"/>
              <a:gd name="connsiteX22" fmla="*/ 377863 w 540000"/>
              <a:gd name="connsiteY22" fmla="*/ 324569 h 540000"/>
              <a:gd name="connsiteX23" fmla="*/ 324569 w 540000"/>
              <a:gd name="connsiteY23" fmla="*/ 377863 h 540000"/>
              <a:gd name="connsiteX24" fmla="*/ 215430 w 540000"/>
              <a:gd name="connsiteY24" fmla="*/ 377863 h 540000"/>
              <a:gd name="connsiteX25" fmla="*/ 162137 w 540000"/>
              <a:gd name="connsiteY25" fmla="*/ 324569 h 540000"/>
              <a:gd name="connsiteX26" fmla="*/ 162137 w 540000"/>
              <a:gd name="connsiteY26" fmla="*/ 215472 h 540000"/>
              <a:gd name="connsiteX27" fmla="*/ 215430 w 540000"/>
              <a:gd name="connsiteY27" fmla="*/ 162179 h 540000"/>
              <a:gd name="connsiteX28" fmla="*/ 215430 w 540000"/>
              <a:gd name="connsiteY28" fmla="*/ 135000 h 540000"/>
              <a:gd name="connsiteX29" fmla="*/ 135000 w 540000"/>
              <a:gd name="connsiteY29" fmla="*/ 215430 h 540000"/>
              <a:gd name="connsiteX30" fmla="*/ 135000 w 540000"/>
              <a:gd name="connsiteY30" fmla="*/ 324570 h 540000"/>
              <a:gd name="connsiteX31" fmla="*/ 215430 w 540000"/>
              <a:gd name="connsiteY31" fmla="*/ 405000 h 540000"/>
              <a:gd name="connsiteX32" fmla="*/ 324570 w 540000"/>
              <a:gd name="connsiteY32" fmla="*/ 405000 h 540000"/>
              <a:gd name="connsiteX33" fmla="*/ 405000 w 540000"/>
              <a:gd name="connsiteY33" fmla="*/ 324570 h 540000"/>
              <a:gd name="connsiteX34" fmla="*/ 405000 w 540000"/>
              <a:gd name="connsiteY34" fmla="*/ 215430 h 540000"/>
              <a:gd name="connsiteX35" fmla="*/ 324570 w 540000"/>
              <a:gd name="connsiteY35" fmla="*/ 135000 h 540000"/>
              <a:gd name="connsiteX36" fmla="*/ 270000 w 540000"/>
              <a:gd name="connsiteY36" fmla="*/ 0 h 540000"/>
              <a:gd name="connsiteX37" fmla="*/ 540000 w 540000"/>
              <a:gd name="connsiteY37" fmla="*/ 270000 h 540000"/>
              <a:gd name="connsiteX38" fmla="*/ 270000 w 540000"/>
              <a:gd name="connsiteY38" fmla="*/ 540000 h 540000"/>
              <a:gd name="connsiteX39" fmla="*/ 0 w 540000"/>
              <a:gd name="connsiteY39" fmla="*/ 270000 h 540000"/>
              <a:gd name="connsiteX40" fmla="*/ 270000 w 540000"/>
              <a:gd name="connsiteY40"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40000" h="540000">
                <a:moveTo>
                  <a:pt x="269999" y="227337"/>
                </a:moveTo>
                <a:cubicBezTo>
                  <a:pt x="293561" y="227337"/>
                  <a:pt x="312661" y="246437"/>
                  <a:pt x="312661" y="269999"/>
                </a:cubicBezTo>
                <a:cubicBezTo>
                  <a:pt x="312661" y="293561"/>
                  <a:pt x="293561" y="312661"/>
                  <a:pt x="269999" y="312661"/>
                </a:cubicBezTo>
                <a:cubicBezTo>
                  <a:pt x="246437" y="312661"/>
                  <a:pt x="227337" y="293561"/>
                  <a:pt x="227337" y="269999"/>
                </a:cubicBezTo>
                <a:cubicBezTo>
                  <a:pt x="227337" y="246437"/>
                  <a:pt x="246437" y="227337"/>
                  <a:pt x="269999" y="227337"/>
                </a:cubicBezTo>
                <a:close/>
                <a:moveTo>
                  <a:pt x="269926" y="200148"/>
                </a:moveTo>
                <a:cubicBezTo>
                  <a:pt x="231356" y="200169"/>
                  <a:pt x="200095" y="231461"/>
                  <a:pt x="200116" y="270031"/>
                </a:cubicBezTo>
                <a:cubicBezTo>
                  <a:pt x="200137" y="308601"/>
                  <a:pt x="231430" y="339862"/>
                  <a:pt x="270000" y="339841"/>
                </a:cubicBezTo>
                <a:lnTo>
                  <a:pt x="270000" y="339831"/>
                </a:lnTo>
                <a:cubicBezTo>
                  <a:pt x="308549" y="339778"/>
                  <a:pt x="339767" y="308538"/>
                  <a:pt x="339810" y="269989"/>
                </a:cubicBezTo>
                <a:lnTo>
                  <a:pt x="339810" y="269958"/>
                </a:lnTo>
                <a:cubicBezTo>
                  <a:pt x="339789" y="231388"/>
                  <a:pt x="308496" y="200127"/>
                  <a:pt x="269926" y="200148"/>
                </a:cubicBezTo>
                <a:close/>
                <a:moveTo>
                  <a:pt x="340168" y="182883"/>
                </a:moveTo>
                <a:cubicBezTo>
                  <a:pt x="330634" y="182893"/>
                  <a:pt x="322924" y="190645"/>
                  <a:pt x="322935" y="200179"/>
                </a:cubicBezTo>
                <a:cubicBezTo>
                  <a:pt x="322945" y="209714"/>
                  <a:pt x="330697" y="217434"/>
                  <a:pt x="340232" y="217413"/>
                </a:cubicBezTo>
                <a:lnTo>
                  <a:pt x="340232" y="217424"/>
                </a:lnTo>
                <a:cubicBezTo>
                  <a:pt x="349745" y="217402"/>
                  <a:pt x="357444" y="209693"/>
                  <a:pt x="357465" y="200190"/>
                </a:cubicBezTo>
                <a:cubicBezTo>
                  <a:pt x="357465" y="200158"/>
                  <a:pt x="357465" y="200137"/>
                  <a:pt x="357465" y="200116"/>
                </a:cubicBezTo>
                <a:cubicBezTo>
                  <a:pt x="357455" y="190582"/>
                  <a:pt x="349703" y="182861"/>
                  <a:pt x="340168" y="182883"/>
                </a:cubicBezTo>
                <a:close/>
                <a:moveTo>
                  <a:pt x="215430" y="162179"/>
                </a:moveTo>
                <a:lnTo>
                  <a:pt x="324569" y="162179"/>
                </a:lnTo>
                <a:cubicBezTo>
                  <a:pt x="353995" y="162179"/>
                  <a:pt x="377842" y="186015"/>
                  <a:pt x="377863" y="215430"/>
                </a:cubicBezTo>
                <a:lnTo>
                  <a:pt x="377863" y="324569"/>
                </a:lnTo>
                <a:cubicBezTo>
                  <a:pt x="377863" y="354006"/>
                  <a:pt x="353995" y="377863"/>
                  <a:pt x="324569" y="377863"/>
                </a:cubicBezTo>
                <a:lnTo>
                  <a:pt x="215430" y="377863"/>
                </a:lnTo>
                <a:cubicBezTo>
                  <a:pt x="185994" y="377863"/>
                  <a:pt x="162137" y="353995"/>
                  <a:pt x="162137" y="324569"/>
                </a:cubicBezTo>
                <a:lnTo>
                  <a:pt x="162137" y="215472"/>
                </a:lnTo>
                <a:cubicBezTo>
                  <a:pt x="162137" y="186036"/>
                  <a:pt x="186005" y="162179"/>
                  <a:pt x="215430" y="162179"/>
                </a:cubicBezTo>
                <a:close/>
                <a:moveTo>
                  <a:pt x="215430" y="135000"/>
                </a:moveTo>
                <a:cubicBezTo>
                  <a:pt x="171039" y="135053"/>
                  <a:pt x="135063" y="171039"/>
                  <a:pt x="135000" y="215430"/>
                </a:cubicBezTo>
                <a:lnTo>
                  <a:pt x="135000" y="324570"/>
                </a:lnTo>
                <a:cubicBezTo>
                  <a:pt x="135053" y="368961"/>
                  <a:pt x="171039" y="404937"/>
                  <a:pt x="215430" y="405000"/>
                </a:cubicBezTo>
                <a:lnTo>
                  <a:pt x="324570" y="405000"/>
                </a:lnTo>
                <a:cubicBezTo>
                  <a:pt x="368972" y="404958"/>
                  <a:pt x="404958" y="368972"/>
                  <a:pt x="405000" y="324570"/>
                </a:cubicBezTo>
                <a:lnTo>
                  <a:pt x="405000" y="215430"/>
                </a:lnTo>
                <a:cubicBezTo>
                  <a:pt x="404947" y="171039"/>
                  <a:pt x="368961" y="135063"/>
                  <a:pt x="324570" y="135000"/>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0" name="Graphic 35">
            <a:extLst>
              <a:ext uri="{FF2B5EF4-FFF2-40B4-BE49-F238E27FC236}">
                <a16:creationId xmlns:a16="http://schemas.microsoft.com/office/drawing/2014/main" id="{AA870988-A740-5A8D-E1E7-7FB0DD91C599}"/>
              </a:ext>
            </a:extLst>
          </p:cNvPr>
          <p:cNvSpPr/>
          <p:nvPr/>
        </p:nvSpPr>
        <p:spPr>
          <a:xfrm>
            <a:off x="10220389" y="511561"/>
            <a:ext cx="540000" cy="540000"/>
          </a:xfrm>
          <a:custGeom>
            <a:avLst/>
            <a:gdLst>
              <a:gd name="connsiteX0" fmla="*/ 270000 w 540000"/>
              <a:gd name="connsiteY0" fmla="*/ 0 h 540000"/>
              <a:gd name="connsiteX1" fmla="*/ 0 w 540000"/>
              <a:gd name="connsiteY1" fmla="*/ 270000 h 540000"/>
              <a:gd name="connsiteX2" fmla="*/ 270000 w 540000"/>
              <a:gd name="connsiteY2" fmla="*/ 540000 h 540000"/>
              <a:gd name="connsiteX3" fmla="*/ 540000 w 540000"/>
              <a:gd name="connsiteY3" fmla="*/ 270000 h 540000"/>
              <a:gd name="connsiteX4" fmla="*/ 270000 w 540000"/>
              <a:gd name="connsiteY4" fmla="*/ 0 h 540000"/>
              <a:gd name="connsiteX5" fmla="*/ 338428 w 540000"/>
              <a:gd name="connsiteY5" fmla="*/ 244424 h 540000"/>
              <a:gd name="connsiteX6" fmla="*/ 333956 w 540000"/>
              <a:gd name="connsiteY6" fmla="*/ 282045 h 540000"/>
              <a:gd name="connsiteX7" fmla="*/ 326848 w 540000"/>
              <a:gd name="connsiteY7" fmla="*/ 288373 h 540000"/>
              <a:gd name="connsiteX8" fmla="*/ 287772 w 540000"/>
              <a:gd name="connsiteY8" fmla="*/ 288373 h 540000"/>
              <a:gd name="connsiteX9" fmla="*/ 287772 w 540000"/>
              <a:gd name="connsiteY9" fmla="*/ 399927 h 540000"/>
              <a:gd name="connsiteX10" fmla="*/ 282793 w 540000"/>
              <a:gd name="connsiteY10" fmla="*/ 405011 h 540000"/>
              <a:gd name="connsiteX11" fmla="*/ 243000 w 540000"/>
              <a:gd name="connsiteY11" fmla="*/ 405011 h 540000"/>
              <a:gd name="connsiteX12" fmla="*/ 238022 w 540000"/>
              <a:gd name="connsiteY12" fmla="*/ 399895 h 540000"/>
              <a:gd name="connsiteX13" fmla="*/ 238022 w 540000"/>
              <a:gd name="connsiteY13" fmla="*/ 399895 h 540000"/>
              <a:gd name="connsiteX14" fmla="*/ 238233 w 540000"/>
              <a:gd name="connsiteY14" fmla="*/ 288383 h 540000"/>
              <a:gd name="connsiteX15" fmla="*/ 208638 w 540000"/>
              <a:gd name="connsiteY15" fmla="*/ 288383 h 540000"/>
              <a:gd name="connsiteX16" fmla="*/ 201530 w 540000"/>
              <a:gd name="connsiteY16" fmla="*/ 281275 h 540000"/>
              <a:gd name="connsiteX17" fmla="*/ 201530 w 540000"/>
              <a:gd name="connsiteY17" fmla="*/ 243686 h 540000"/>
              <a:gd name="connsiteX18" fmla="*/ 208638 w 540000"/>
              <a:gd name="connsiteY18" fmla="*/ 236577 h 540000"/>
              <a:gd name="connsiteX19" fmla="*/ 238022 w 540000"/>
              <a:gd name="connsiteY19" fmla="*/ 236577 h 540000"/>
              <a:gd name="connsiteX20" fmla="*/ 238022 w 540000"/>
              <a:gd name="connsiteY20" fmla="*/ 200127 h 540000"/>
              <a:gd name="connsiteX21" fmla="*/ 299837 w 540000"/>
              <a:gd name="connsiteY21" fmla="*/ 135011 h 540000"/>
              <a:gd name="connsiteX22" fmla="*/ 329927 w 540000"/>
              <a:gd name="connsiteY22" fmla="*/ 135011 h 540000"/>
              <a:gd name="connsiteX23" fmla="*/ 337036 w 540000"/>
              <a:gd name="connsiteY23" fmla="*/ 142119 h 540000"/>
              <a:gd name="connsiteX24" fmla="*/ 337036 w 540000"/>
              <a:gd name="connsiteY24" fmla="*/ 173770 h 540000"/>
              <a:gd name="connsiteX25" fmla="*/ 329927 w 540000"/>
              <a:gd name="connsiteY25" fmla="*/ 180879 h 540000"/>
              <a:gd name="connsiteX26" fmla="*/ 311491 w 540000"/>
              <a:gd name="connsiteY26" fmla="*/ 180879 h 540000"/>
              <a:gd name="connsiteX27" fmla="*/ 287761 w 540000"/>
              <a:gd name="connsiteY27" fmla="*/ 205042 h 540000"/>
              <a:gd name="connsiteX28" fmla="*/ 287761 w 540000"/>
              <a:gd name="connsiteY28" fmla="*/ 236482 h 540000"/>
              <a:gd name="connsiteX29" fmla="*/ 331530 w 540000"/>
              <a:gd name="connsiteY29" fmla="*/ 236482 h 540000"/>
              <a:gd name="connsiteX30" fmla="*/ 338470 w 540000"/>
              <a:gd name="connsiteY30" fmla="*/ 243749 h 540000"/>
              <a:gd name="connsiteX31" fmla="*/ 338418 w 540000"/>
              <a:gd name="connsiteY31" fmla="*/ 244445 h 540000"/>
              <a:gd name="connsiteX32" fmla="*/ 338418 w 540000"/>
              <a:gd name="connsiteY32" fmla="*/ 244445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0000" h="540000">
                <a:moveTo>
                  <a:pt x="270000" y="0"/>
                </a:moveTo>
                <a:cubicBezTo>
                  <a:pt x="120888" y="0"/>
                  <a:pt x="0" y="120888"/>
                  <a:pt x="0" y="270000"/>
                </a:cubicBezTo>
                <a:cubicBezTo>
                  <a:pt x="0" y="419112"/>
                  <a:pt x="120888" y="540000"/>
                  <a:pt x="270000" y="540000"/>
                </a:cubicBezTo>
                <a:cubicBezTo>
                  <a:pt x="419112" y="540000"/>
                  <a:pt x="540000" y="419112"/>
                  <a:pt x="540000" y="270000"/>
                </a:cubicBezTo>
                <a:cubicBezTo>
                  <a:pt x="540000" y="120888"/>
                  <a:pt x="419112" y="0"/>
                  <a:pt x="270000" y="0"/>
                </a:cubicBezTo>
                <a:close/>
                <a:moveTo>
                  <a:pt x="338428" y="244424"/>
                </a:moveTo>
                <a:lnTo>
                  <a:pt x="333956" y="282045"/>
                </a:lnTo>
                <a:cubicBezTo>
                  <a:pt x="333555" y="285662"/>
                  <a:pt x="330486" y="288394"/>
                  <a:pt x="326848" y="288373"/>
                </a:cubicBezTo>
                <a:lnTo>
                  <a:pt x="287772" y="288373"/>
                </a:lnTo>
                <a:lnTo>
                  <a:pt x="287772" y="399927"/>
                </a:lnTo>
                <a:cubicBezTo>
                  <a:pt x="287793" y="402701"/>
                  <a:pt x="285567" y="404968"/>
                  <a:pt x="282793" y="405011"/>
                </a:cubicBezTo>
                <a:lnTo>
                  <a:pt x="243000" y="405011"/>
                </a:lnTo>
                <a:cubicBezTo>
                  <a:pt x="240216" y="404968"/>
                  <a:pt x="237990" y="402680"/>
                  <a:pt x="238022" y="399895"/>
                </a:cubicBezTo>
                <a:cubicBezTo>
                  <a:pt x="238022" y="399895"/>
                  <a:pt x="238022" y="399895"/>
                  <a:pt x="238022" y="399895"/>
                </a:cubicBezTo>
                <a:lnTo>
                  <a:pt x="238233" y="288383"/>
                </a:lnTo>
                <a:lnTo>
                  <a:pt x="208638" y="288383"/>
                </a:lnTo>
                <a:cubicBezTo>
                  <a:pt x="204715" y="288383"/>
                  <a:pt x="201530" y="285198"/>
                  <a:pt x="201530" y="281275"/>
                </a:cubicBezTo>
                <a:lnTo>
                  <a:pt x="201530" y="243686"/>
                </a:lnTo>
                <a:cubicBezTo>
                  <a:pt x="201530" y="239762"/>
                  <a:pt x="204715" y="236577"/>
                  <a:pt x="208638" y="236577"/>
                </a:cubicBezTo>
                <a:lnTo>
                  <a:pt x="238022" y="236577"/>
                </a:lnTo>
                <a:lnTo>
                  <a:pt x="238022" y="200127"/>
                </a:lnTo>
                <a:cubicBezTo>
                  <a:pt x="238022" y="157961"/>
                  <a:pt x="263134" y="135011"/>
                  <a:pt x="299837" y="135011"/>
                </a:cubicBezTo>
                <a:lnTo>
                  <a:pt x="329927" y="135011"/>
                </a:lnTo>
                <a:cubicBezTo>
                  <a:pt x="333851" y="135011"/>
                  <a:pt x="337036" y="138196"/>
                  <a:pt x="337036" y="142119"/>
                </a:cubicBezTo>
                <a:lnTo>
                  <a:pt x="337036" y="173770"/>
                </a:lnTo>
                <a:cubicBezTo>
                  <a:pt x="337036" y="177694"/>
                  <a:pt x="333851" y="180879"/>
                  <a:pt x="329927" y="180879"/>
                </a:cubicBezTo>
                <a:lnTo>
                  <a:pt x="311491" y="180879"/>
                </a:lnTo>
                <a:cubicBezTo>
                  <a:pt x="291526" y="181195"/>
                  <a:pt x="287761" y="190751"/>
                  <a:pt x="287761" y="205042"/>
                </a:cubicBezTo>
                <a:lnTo>
                  <a:pt x="287761" y="236482"/>
                </a:lnTo>
                <a:lnTo>
                  <a:pt x="331530" y="236482"/>
                </a:lnTo>
                <a:cubicBezTo>
                  <a:pt x="335454" y="236566"/>
                  <a:pt x="338565" y="239825"/>
                  <a:pt x="338470" y="243749"/>
                </a:cubicBezTo>
                <a:cubicBezTo>
                  <a:pt x="338470" y="243981"/>
                  <a:pt x="338449" y="244213"/>
                  <a:pt x="338418" y="244445"/>
                </a:cubicBezTo>
                <a:lnTo>
                  <a:pt x="338418" y="244445"/>
                </a:ln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grpSp>
        <p:nvGrpSpPr>
          <p:cNvPr id="11" name="Group 4">
            <a:extLst>
              <a:ext uri="{FF2B5EF4-FFF2-40B4-BE49-F238E27FC236}">
                <a16:creationId xmlns:a16="http://schemas.microsoft.com/office/drawing/2014/main" id="{612B7F3F-7C33-1B56-D06B-157E0434DF85}"/>
              </a:ext>
            </a:extLst>
          </p:cNvPr>
          <p:cNvGrpSpPr/>
          <p:nvPr/>
        </p:nvGrpSpPr>
        <p:grpSpPr>
          <a:xfrm>
            <a:off x="9559753" y="511560"/>
            <a:ext cx="622822" cy="590243"/>
            <a:chOff x="357188" y="1352550"/>
            <a:chExt cx="712224" cy="712224"/>
          </a:xfrm>
        </p:grpSpPr>
        <p:sp>
          <p:nvSpPr>
            <p:cNvPr id="12" name="Oval 477">
              <a:extLst>
                <a:ext uri="{FF2B5EF4-FFF2-40B4-BE49-F238E27FC236}">
                  <a16:creationId xmlns:a16="http://schemas.microsoft.com/office/drawing/2014/main" id="{A2C3F168-D0B5-9490-E571-60D575661788}"/>
                </a:ext>
              </a:extLst>
            </p:cNvPr>
            <p:cNvSpPr/>
            <p:nvPr/>
          </p:nvSpPr>
          <p:spPr>
            <a:xfrm>
              <a:off x="357188" y="1352550"/>
              <a:ext cx="712224" cy="712224"/>
            </a:xfrm>
            <a:prstGeom prst="ellipse">
              <a:avLst/>
            </a:prstGeom>
            <a:gradFill>
              <a:gsLst>
                <a:gs pos="0">
                  <a:schemeClr val="accent3"/>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aphic 534">
              <a:extLst>
                <a:ext uri="{FF2B5EF4-FFF2-40B4-BE49-F238E27FC236}">
                  <a16:creationId xmlns:a16="http://schemas.microsoft.com/office/drawing/2014/main" id="{79B51CA9-6508-CFF4-FF3D-9A1BF2F1ED22}"/>
                </a:ext>
              </a:extLst>
            </p:cNvPr>
            <p:cNvGrpSpPr/>
            <p:nvPr/>
          </p:nvGrpSpPr>
          <p:grpSpPr>
            <a:xfrm>
              <a:off x="569331" y="1589186"/>
              <a:ext cx="287938" cy="238952"/>
              <a:chOff x="2858504" y="228962"/>
              <a:chExt cx="440363" cy="365446"/>
            </a:xfrm>
            <a:noFill/>
          </p:grpSpPr>
          <p:sp>
            <p:nvSpPr>
              <p:cNvPr id="14" name="Freeform 387">
                <a:extLst>
                  <a:ext uri="{FF2B5EF4-FFF2-40B4-BE49-F238E27FC236}">
                    <a16:creationId xmlns:a16="http://schemas.microsoft.com/office/drawing/2014/main" id="{FE620A68-6033-0AFE-3C86-038477B076DC}"/>
                  </a:ext>
                </a:extLst>
              </p:cNvPr>
              <p:cNvSpPr/>
              <p:nvPr/>
            </p:nvSpPr>
            <p:spPr>
              <a:xfrm flipV="1">
                <a:off x="2858504" y="287433"/>
                <a:ext cx="440363" cy="87707"/>
              </a:xfrm>
              <a:custGeom>
                <a:avLst/>
                <a:gdLst>
                  <a:gd name="connsiteX0" fmla="*/ 440945 w 440363"/>
                  <a:gd name="connsiteY0" fmla="*/ 46821 h 87707"/>
                  <a:gd name="connsiteX1" fmla="*/ 440945 w 440363"/>
                  <a:gd name="connsiteY1" fmla="*/ 227 h 87707"/>
                  <a:gd name="connsiteX2" fmla="*/ 582 w 440363"/>
                  <a:gd name="connsiteY2" fmla="*/ 227 h 87707"/>
                  <a:gd name="connsiteX3" fmla="*/ 582 w 440363"/>
                  <a:gd name="connsiteY3" fmla="*/ 46821 h 87707"/>
                  <a:gd name="connsiteX4" fmla="*/ 41695 w 440363"/>
                  <a:gd name="connsiteY4" fmla="*/ 87934 h 87707"/>
                  <a:gd name="connsiteX5" fmla="*/ 399833 w 440363"/>
                  <a:gd name="connsiteY5" fmla="*/ 87934 h 87707"/>
                  <a:gd name="connsiteX6" fmla="*/ 440945 w 440363"/>
                  <a:gd name="connsiteY6" fmla="*/ 46821 h 8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363" h="87707">
                    <a:moveTo>
                      <a:pt x="440945" y="46821"/>
                    </a:moveTo>
                    <a:lnTo>
                      <a:pt x="440945" y="227"/>
                    </a:lnTo>
                    <a:lnTo>
                      <a:pt x="582" y="227"/>
                    </a:lnTo>
                    <a:lnTo>
                      <a:pt x="582" y="46821"/>
                    </a:lnTo>
                    <a:cubicBezTo>
                      <a:pt x="582" y="69528"/>
                      <a:pt x="18989" y="87934"/>
                      <a:pt x="41695" y="87934"/>
                    </a:cubicBezTo>
                    <a:lnTo>
                      <a:pt x="399833" y="87934"/>
                    </a:lnTo>
                    <a:cubicBezTo>
                      <a:pt x="422539" y="87934"/>
                      <a:pt x="440945" y="69528"/>
                      <a:pt x="440945" y="46821"/>
                    </a:cubicBezTo>
                    <a:close/>
                  </a:path>
                </a:pathLst>
              </a:custGeom>
              <a:noFill/>
              <a:ln w="19050" cap="rnd">
                <a:solidFill>
                  <a:schemeClr val="bg1"/>
                </a:solidFill>
                <a:prstDash val="solid"/>
                <a:round/>
              </a:ln>
            </p:spPr>
            <p:txBody>
              <a:bodyPr rtlCol="0" anchor="ctr"/>
              <a:lstStyle/>
              <a:p>
                <a:endParaRPr lang="en-GB"/>
              </a:p>
            </p:txBody>
          </p:sp>
          <p:sp>
            <p:nvSpPr>
              <p:cNvPr id="15" name="Freeform 388">
                <a:extLst>
                  <a:ext uri="{FF2B5EF4-FFF2-40B4-BE49-F238E27FC236}">
                    <a16:creationId xmlns:a16="http://schemas.microsoft.com/office/drawing/2014/main" id="{FAC7524D-BF22-DD7D-2F75-BC5AB98C71E6}"/>
                  </a:ext>
                </a:extLst>
              </p:cNvPr>
              <p:cNvSpPr/>
              <p:nvPr/>
            </p:nvSpPr>
            <p:spPr>
              <a:xfrm flipV="1">
                <a:off x="2917889" y="433612"/>
                <a:ext cx="102325" cy="102325"/>
              </a:xfrm>
              <a:custGeom>
                <a:avLst/>
                <a:gdLst>
                  <a:gd name="connsiteX0" fmla="*/ 102562 w 102325"/>
                  <a:gd name="connsiteY0" fmla="*/ 51611 h 102325"/>
                  <a:gd name="connsiteX1" fmla="*/ 51400 w 102325"/>
                  <a:gd name="connsiteY1" fmla="*/ 448 h 102325"/>
                  <a:gd name="connsiteX2" fmla="*/ 237 w 102325"/>
                  <a:gd name="connsiteY2" fmla="*/ 51611 h 102325"/>
                  <a:gd name="connsiteX3" fmla="*/ 51400 w 102325"/>
                  <a:gd name="connsiteY3" fmla="*/ 102773 h 102325"/>
                  <a:gd name="connsiteX4" fmla="*/ 102562 w 102325"/>
                  <a:gd name="connsiteY4" fmla="*/ 51611 h 10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25" h="102325">
                    <a:moveTo>
                      <a:pt x="102562" y="51611"/>
                    </a:moveTo>
                    <a:cubicBezTo>
                      <a:pt x="102562" y="23354"/>
                      <a:pt x="79656" y="448"/>
                      <a:pt x="51400" y="448"/>
                    </a:cubicBezTo>
                    <a:cubicBezTo>
                      <a:pt x="23144" y="448"/>
                      <a:pt x="237" y="23354"/>
                      <a:pt x="237" y="51611"/>
                    </a:cubicBezTo>
                    <a:cubicBezTo>
                      <a:pt x="237" y="79867"/>
                      <a:pt x="23144" y="102773"/>
                      <a:pt x="51400" y="102773"/>
                    </a:cubicBezTo>
                    <a:cubicBezTo>
                      <a:pt x="79656" y="102773"/>
                      <a:pt x="102562" y="79867"/>
                      <a:pt x="102562" y="51611"/>
                    </a:cubicBezTo>
                    <a:close/>
                  </a:path>
                </a:pathLst>
              </a:custGeom>
              <a:noFill/>
              <a:ln w="19050" cap="rnd">
                <a:solidFill>
                  <a:schemeClr val="bg1"/>
                </a:solidFill>
                <a:prstDash val="solid"/>
                <a:round/>
              </a:ln>
            </p:spPr>
            <p:txBody>
              <a:bodyPr rtlCol="0" anchor="ctr"/>
              <a:lstStyle/>
              <a:p>
                <a:endParaRPr lang="en-GB"/>
              </a:p>
            </p:txBody>
          </p:sp>
          <p:sp>
            <p:nvSpPr>
              <p:cNvPr id="16" name="Freeform 389">
                <a:extLst>
                  <a:ext uri="{FF2B5EF4-FFF2-40B4-BE49-F238E27FC236}">
                    <a16:creationId xmlns:a16="http://schemas.microsoft.com/office/drawing/2014/main" id="{A556DB0E-4990-F670-1644-3C0C681B93E7}"/>
                  </a:ext>
                </a:extLst>
              </p:cNvPr>
              <p:cNvSpPr/>
              <p:nvPr/>
            </p:nvSpPr>
            <p:spPr>
              <a:xfrm flipV="1">
                <a:off x="3093303" y="448230"/>
                <a:ext cx="146178" cy="685"/>
              </a:xfrm>
              <a:custGeom>
                <a:avLst/>
                <a:gdLst>
                  <a:gd name="connsiteX0" fmla="*/ 146728 w 146178"/>
                  <a:gd name="connsiteY0" fmla="*/ 395 h 685"/>
                  <a:gd name="connsiteX1" fmla="*/ 549 w 146178"/>
                  <a:gd name="connsiteY1" fmla="*/ 395 h 685"/>
                </a:gdLst>
                <a:ahLst/>
                <a:cxnLst>
                  <a:cxn ang="0">
                    <a:pos x="connsiteX0" y="connsiteY0"/>
                  </a:cxn>
                  <a:cxn ang="0">
                    <a:pos x="connsiteX1" y="connsiteY1"/>
                  </a:cxn>
                </a:cxnLst>
                <a:rect l="l" t="t" r="r" b="b"/>
                <a:pathLst>
                  <a:path w="146178" h="685">
                    <a:moveTo>
                      <a:pt x="146728" y="395"/>
                    </a:moveTo>
                    <a:lnTo>
                      <a:pt x="549" y="395"/>
                    </a:lnTo>
                  </a:path>
                </a:pathLst>
              </a:custGeom>
              <a:noFill/>
              <a:ln w="19050" cap="rnd">
                <a:solidFill>
                  <a:schemeClr val="bg1"/>
                </a:solidFill>
                <a:prstDash val="solid"/>
                <a:round/>
              </a:ln>
            </p:spPr>
            <p:txBody>
              <a:bodyPr rtlCol="0" anchor="ctr"/>
              <a:lstStyle/>
              <a:p>
                <a:endParaRPr lang="en-GB"/>
              </a:p>
            </p:txBody>
          </p:sp>
          <p:sp>
            <p:nvSpPr>
              <p:cNvPr id="17" name="Freeform 390">
                <a:extLst>
                  <a:ext uri="{FF2B5EF4-FFF2-40B4-BE49-F238E27FC236}">
                    <a16:creationId xmlns:a16="http://schemas.microsoft.com/office/drawing/2014/main" id="{BC7151AC-84FE-BB35-2934-A492ECB1F2E4}"/>
                  </a:ext>
                </a:extLst>
              </p:cNvPr>
              <p:cNvSpPr/>
              <p:nvPr/>
            </p:nvSpPr>
            <p:spPr>
              <a:xfrm flipV="1">
                <a:off x="3093303" y="521319"/>
                <a:ext cx="146178" cy="685"/>
              </a:xfrm>
              <a:custGeom>
                <a:avLst/>
                <a:gdLst>
                  <a:gd name="connsiteX0" fmla="*/ 146728 w 146178"/>
                  <a:gd name="connsiteY0" fmla="*/ 501 h 685"/>
                  <a:gd name="connsiteX1" fmla="*/ 549 w 146178"/>
                  <a:gd name="connsiteY1" fmla="*/ 501 h 685"/>
                </a:gdLst>
                <a:ahLst/>
                <a:cxnLst>
                  <a:cxn ang="0">
                    <a:pos x="connsiteX0" y="connsiteY0"/>
                  </a:cxn>
                  <a:cxn ang="0">
                    <a:pos x="connsiteX1" y="connsiteY1"/>
                  </a:cxn>
                </a:cxnLst>
                <a:rect l="l" t="t" r="r" b="b"/>
                <a:pathLst>
                  <a:path w="146178" h="685">
                    <a:moveTo>
                      <a:pt x="146728" y="501"/>
                    </a:moveTo>
                    <a:lnTo>
                      <a:pt x="549" y="501"/>
                    </a:lnTo>
                  </a:path>
                </a:pathLst>
              </a:custGeom>
              <a:noFill/>
              <a:ln w="19050" cap="rnd">
                <a:solidFill>
                  <a:schemeClr val="bg1"/>
                </a:solidFill>
                <a:prstDash val="solid"/>
                <a:round/>
              </a:ln>
            </p:spPr>
            <p:txBody>
              <a:bodyPr rtlCol="0" anchor="ctr"/>
              <a:lstStyle/>
              <a:p>
                <a:endParaRPr lang="en-GB"/>
              </a:p>
            </p:txBody>
          </p:sp>
          <p:sp>
            <p:nvSpPr>
              <p:cNvPr id="18" name="Freeform 391">
                <a:extLst>
                  <a:ext uri="{FF2B5EF4-FFF2-40B4-BE49-F238E27FC236}">
                    <a16:creationId xmlns:a16="http://schemas.microsoft.com/office/drawing/2014/main" id="{275FE208-0E5C-DE63-0870-7D8C2926DE88}"/>
                  </a:ext>
                </a:extLst>
              </p:cNvPr>
              <p:cNvSpPr/>
              <p:nvPr/>
            </p:nvSpPr>
            <p:spPr>
              <a:xfrm flipV="1">
                <a:off x="2969051" y="345905"/>
                <a:ext cx="685" cy="29235"/>
              </a:xfrm>
              <a:custGeom>
                <a:avLst/>
                <a:gdLst>
                  <a:gd name="connsiteX0" fmla="*/ 181 w 685"/>
                  <a:gd name="connsiteY0" fmla="*/ 251 h 29235"/>
                  <a:gd name="connsiteX1" fmla="*/ 181 w 685"/>
                  <a:gd name="connsiteY1" fmla="*/ 29486 h 29235"/>
                </a:gdLst>
                <a:ahLst/>
                <a:cxnLst>
                  <a:cxn ang="0">
                    <a:pos x="connsiteX0" y="connsiteY0"/>
                  </a:cxn>
                  <a:cxn ang="0">
                    <a:pos x="connsiteX1" y="connsiteY1"/>
                  </a:cxn>
                </a:cxnLst>
                <a:rect l="l" t="t" r="r" b="b"/>
                <a:pathLst>
                  <a:path w="685" h="29235">
                    <a:moveTo>
                      <a:pt x="181" y="251"/>
                    </a:moveTo>
                    <a:lnTo>
                      <a:pt x="181" y="29486"/>
                    </a:lnTo>
                  </a:path>
                </a:pathLst>
              </a:custGeom>
              <a:noFill/>
              <a:ln w="19050" cap="rnd">
                <a:solidFill>
                  <a:schemeClr val="bg1"/>
                </a:solidFill>
                <a:prstDash val="solid"/>
                <a:round/>
              </a:ln>
            </p:spPr>
            <p:txBody>
              <a:bodyPr rtlCol="0" anchor="ctr"/>
              <a:lstStyle/>
              <a:p>
                <a:endParaRPr lang="en-GB"/>
              </a:p>
            </p:txBody>
          </p:sp>
          <p:sp>
            <p:nvSpPr>
              <p:cNvPr id="19" name="Freeform 392">
                <a:extLst>
                  <a:ext uri="{FF2B5EF4-FFF2-40B4-BE49-F238E27FC236}">
                    <a16:creationId xmlns:a16="http://schemas.microsoft.com/office/drawing/2014/main" id="{EBBB95F2-7E2D-4798-20EA-54132943FC48}"/>
                  </a:ext>
                </a:extLst>
              </p:cNvPr>
              <p:cNvSpPr/>
              <p:nvPr/>
            </p:nvSpPr>
            <p:spPr>
              <a:xfrm flipV="1">
                <a:off x="3056758" y="228962"/>
                <a:ext cx="190032" cy="58471"/>
              </a:xfrm>
              <a:custGeom>
                <a:avLst/>
                <a:gdLst>
                  <a:gd name="connsiteX0" fmla="*/ 190584 w 190032"/>
                  <a:gd name="connsiteY0" fmla="*/ 85 h 58471"/>
                  <a:gd name="connsiteX1" fmla="*/ 552 w 190032"/>
                  <a:gd name="connsiteY1" fmla="*/ 58557 h 58471"/>
                </a:gdLst>
                <a:ahLst/>
                <a:cxnLst>
                  <a:cxn ang="0">
                    <a:pos x="connsiteX0" y="connsiteY0"/>
                  </a:cxn>
                  <a:cxn ang="0">
                    <a:pos x="connsiteX1" y="connsiteY1"/>
                  </a:cxn>
                </a:cxnLst>
                <a:rect l="l" t="t" r="r" b="b"/>
                <a:pathLst>
                  <a:path w="190032" h="58471">
                    <a:moveTo>
                      <a:pt x="190584" y="85"/>
                    </a:moveTo>
                    <a:lnTo>
                      <a:pt x="552" y="58557"/>
                    </a:lnTo>
                  </a:path>
                </a:pathLst>
              </a:custGeom>
              <a:noFill/>
              <a:ln w="19050" cap="rnd">
                <a:solidFill>
                  <a:schemeClr val="bg1"/>
                </a:solidFill>
                <a:prstDash val="solid"/>
                <a:round/>
              </a:ln>
            </p:spPr>
            <p:txBody>
              <a:bodyPr rtlCol="0" anchor="ctr"/>
              <a:lstStyle/>
              <a:p>
                <a:endParaRPr lang="en-GB"/>
              </a:p>
            </p:txBody>
          </p:sp>
          <p:sp>
            <p:nvSpPr>
              <p:cNvPr id="20" name="Freeform 393">
                <a:extLst>
                  <a:ext uri="{FF2B5EF4-FFF2-40B4-BE49-F238E27FC236}">
                    <a16:creationId xmlns:a16="http://schemas.microsoft.com/office/drawing/2014/main" id="{60C936DF-9D17-AD0B-BE23-75AA609AE842}"/>
                  </a:ext>
                </a:extLst>
              </p:cNvPr>
              <p:cNvSpPr/>
              <p:nvPr/>
            </p:nvSpPr>
            <p:spPr>
              <a:xfrm flipV="1">
                <a:off x="2858504" y="287433"/>
                <a:ext cx="440363" cy="306975"/>
              </a:xfrm>
              <a:custGeom>
                <a:avLst/>
                <a:gdLst>
                  <a:gd name="connsiteX0" fmla="*/ 399788 w 440363"/>
                  <a:gd name="connsiteY0" fmla="*/ 216 h 306975"/>
                  <a:gd name="connsiteX1" fmla="*/ 41650 w 440363"/>
                  <a:gd name="connsiteY1" fmla="*/ 216 h 306975"/>
                  <a:gd name="connsiteX2" fmla="*/ 537 w 440363"/>
                  <a:gd name="connsiteY2" fmla="*/ 41329 h 306975"/>
                  <a:gd name="connsiteX3" fmla="*/ 537 w 440363"/>
                  <a:gd name="connsiteY3" fmla="*/ 266078 h 306975"/>
                  <a:gd name="connsiteX4" fmla="*/ 41650 w 440363"/>
                  <a:gd name="connsiteY4" fmla="*/ 307191 h 306975"/>
                  <a:gd name="connsiteX5" fmla="*/ 399788 w 440363"/>
                  <a:gd name="connsiteY5" fmla="*/ 307191 h 306975"/>
                  <a:gd name="connsiteX6" fmla="*/ 440900 w 440363"/>
                  <a:gd name="connsiteY6" fmla="*/ 266078 h 306975"/>
                  <a:gd name="connsiteX7" fmla="*/ 440900 w 440363"/>
                  <a:gd name="connsiteY7" fmla="*/ 41329 h 306975"/>
                  <a:gd name="connsiteX8" fmla="*/ 399788 w 440363"/>
                  <a:gd name="connsiteY8" fmla="*/ 216 h 30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363" h="306975">
                    <a:moveTo>
                      <a:pt x="399788" y="216"/>
                    </a:moveTo>
                    <a:lnTo>
                      <a:pt x="41650" y="216"/>
                    </a:lnTo>
                    <a:cubicBezTo>
                      <a:pt x="18944" y="216"/>
                      <a:pt x="537" y="18623"/>
                      <a:pt x="537" y="41329"/>
                    </a:cubicBezTo>
                    <a:lnTo>
                      <a:pt x="537" y="266078"/>
                    </a:lnTo>
                    <a:cubicBezTo>
                      <a:pt x="537" y="288784"/>
                      <a:pt x="18944" y="307191"/>
                      <a:pt x="41650" y="307191"/>
                    </a:cubicBezTo>
                    <a:lnTo>
                      <a:pt x="399788" y="307191"/>
                    </a:lnTo>
                    <a:cubicBezTo>
                      <a:pt x="422494" y="307191"/>
                      <a:pt x="440900" y="288784"/>
                      <a:pt x="440900" y="266078"/>
                    </a:cubicBezTo>
                    <a:lnTo>
                      <a:pt x="440900" y="41329"/>
                    </a:lnTo>
                    <a:cubicBezTo>
                      <a:pt x="440900" y="18623"/>
                      <a:pt x="422494" y="216"/>
                      <a:pt x="399788" y="216"/>
                    </a:cubicBezTo>
                    <a:close/>
                  </a:path>
                </a:pathLst>
              </a:custGeom>
              <a:noFill/>
              <a:ln w="19050" cap="rnd">
                <a:solidFill>
                  <a:schemeClr val="bg1"/>
                </a:solidFill>
                <a:prstDash val="solid"/>
                <a:round/>
              </a:ln>
            </p:spPr>
            <p:txBody>
              <a:bodyPr rtlCol="0" anchor="ctr"/>
              <a:lstStyle/>
              <a:p>
                <a:endParaRPr lang="en-GB"/>
              </a:p>
            </p:txBody>
          </p:sp>
        </p:grpSp>
      </p:grpSp>
      <p:graphicFrame>
        <p:nvGraphicFramePr>
          <p:cNvPr id="21" name="Table 1">
            <a:extLst>
              <a:ext uri="{FF2B5EF4-FFF2-40B4-BE49-F238E27FC236}">
                <a16:creationId xmlns:a16="http://schemas.microsoft.com/office/drawing/2014/main" id="{617D9A45-2E8D-0928-3292-67D747CB5610}"/>
              </a:ext>
            </a:extLst>
          </p:cNvPr>
          <p:cNvGraphicFramePr>
            <a:graphicFrameLocks noGrp="1"/>
          </p:cNvGraphicFramePr>
          <p:nvPr>
            <p:extLst>
              <p:ext uri="{D42A27DB-BD31-4B8C-83A1-F6EECF244321}">
                <p14:modId xmlns:p14="http://schemas.microsoft.com/office/powerpoint/2010/main" val="958894413"/>
              </p:ext>
            </p:extLst>
          </p:nvPr>
        </p:nvGraphicFramePr>
        <p:xfrm>
          <a:off x="616644" y="4620310"/>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87060">
                  <a:extLst>
                    <a:ext uri="{9D8B030D-6E8A-4147-A177-3AD203B41FA5}">
                      <a16:colId xmlns:a16="http://schemas.microsoft.com/office/drawing/2014/main" val="20003"/>
                    </a:ext>
                  </a:extLst>
                </a:gridCol>
                <a:gridCol w="991548">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Radio + Digital </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Frecuencia Media</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Acumulado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GRPs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Impresiones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dirty="0">
                          <a:solidFill>
                            <a:srgbClr val="000000"/>
                          </a:solidFill>
                        </a:rPr>
                        <a:t>Awareness</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6.6</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13.5%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889K | 84.0%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3,860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66.7M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a:solidFill>
                            <a:srgbClr val="000000"/>
                          </a:solidFill>
                        </a:rPr>
                        <a:t>Maximizando </a:t>
                      </a:r>
                      <a:r>
                        <a:rPr lang="en-US" sz="1200" err="1">
                          <a:solidFill>
                            <a:srgbClr val="000000"/>
                          </a:solidFill>
                        </a:rPr>
                        <a:t>el</a:t>
                      </a:r>
                      <a:r>
                        <a:rPr lang="en-US" sz="1200">
                          <a:solidFill>
                            <a:srgbClr val="000000"/>
                          </a:solidFill>
                        </a:rPr>
                        <a:t> </a:t>
                      </a:r>
                      <a:r>
                        <a:rPr lang="en-US" sz="1200" err="1">
                          <a:solidFill>
                            <a:srgbClr val="000000"/>
                          </a:solidFill>
                        </a:rPr>
                        <a:t>alcance</a:t>
                      </a:r>
                      <a:r>
                        <a:rPr lang="en-US" sz="1200">
                          <a:solidFill>
                            <a:srgbClr val="000000"/>
                          </a:solidFill>
                        </a:rPr>
                        <a:t> </a:t>
                      </a:r>
                      <a:r>
                        <a:rPr lang="en-US" sz="1200" err="1">
                          <a:solidFill>
                            <a:srgbClr val="000000"/>
                          </a:solidFill>
                        </a:rPr>
                        <a:t>semanal</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15.2%</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921K | 87.0%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3,100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68.5M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
        <p:nvSpPr>
          <p:cNvPr id="22" name="Freeform 220">
            <a:extLst>
              <a:ext uri="{FF2B5EF4-FFF2-40B4-BE49-F238E27FC236}">
                <a16:creationId xmlns:a16="http://schemas.microsoft.com/office/drawing/2014/main" id="{96418BB0-95E9-CD72-4329-3593DCC72205}"/>
              </a:ext>
            </a:extLst>
          </p:cNvPr>
          <p:cNvSpPr/>
          <p:nvPr/>
        </p:nvSpPr>
        <p:spPr>
          <a:xfrm>
            <a:off x="10812286" y="511561"/>
            <a:ext cx="540000" cy="540000"/>
          </a:xfrm>
          <a:custGeom>
            <a:avLst/>
            <a:gdLst>
              <a:gd name="connsiteX0" fmla="*/ 269999 w 540000"/>
              <a:gd name="connsiteY0" fmla="*/ 227337 h 540000"/>
              <a:gd name="connsiteX1" fmla="*/ 312661 w 540000"/>
              <a:gd name="connsiteY1" fmla="*/ 269999 h 540000"/>
              <a:gd name="connsiteX2" fmla="*/ 269999 w 540000"/>
              <a:gd name="connsiteY2" fmla="*/ 312661 h 540000"/>
              <a:gd name="connsiteX3" fmla="*/ 227337 w 540000"/>
              <a:gd name="connsiteY3" fmla="*/ 269999 h 540000"/>
              <a:gd name="connsiteX4" fmla="*/ 269999 w 540000"/>
              <a:gd name="connsiteY4" fmla="*/ 227337 h 540000"/>
              <a:gd name="connsiteX5" fmla="*/ 269926 w 540000"/>
              <a:gd name="connsiteY5" fmla="*/ 200148 h 540000"/>
              <a:gd name="connsiteX6" fmla="*/ 200116 w 540000"/>
              <a:gd name="connsiteY6" fmla="*/ 270031 h 540000"/>
              <a:gd name="connsiteX7" fmla="*/ 270000 w 540000"/>
              <a:gd name="connsiteY7" fmla="*/ 339841 h 540000"/>
              <a:gd name="connsiteX8" fmla="*/ 270000 w 540000"/>
              <a:gd name="connsiteY8" fmla="*/ 339831 h 540000"/>
              <a:gd name="connsiteX9" fmla="*/ 339810 w 540000"/>
              <a:gd name="connsiteY9" fmla="*/ 269989 h 540000"/>
              <a:gd name="connsiteX10" fmla="*/ 339810 w 540000"/>
              <a:gd name="connsiteY10" fmla="*/ 269958 h 540000"/>
              <a:gd name="connsiteX11" fmla="*/ 269926 w 540000"/>
              <a:gd name="connsiteY11" fmla="*/ 200148 h 540000"/>
              <a:gd name="connsiteX12" fmla="*/ 340168 w 540000"/>
              <a:gd name="connsiteY12" fmla="*/ 182883 h 540000"/>
              <a:gd name="connsiteX13" fmla="*/ 322935 w 540000"/>
              <a:gd name="connsiteY13" fmla="*/ 200179 h 540000"/>
              <a:gd name="connsiteX14" fmla="*/ 340232 w 540000"/>
              <a:gd name="connsiteY14" fmla="*/ 217413 h 540000"/>
              <a:gd name="connsiteX15" fmla="*/ 340232 w 540000"/>
              <a:gd name="connsiteY15" fmla="*/ 217424 h 540000"/>
              <a:gd name="connsiteX16" fmla="*/ 357465 w 540000"/>
              <a:gd name="connsiteY16" fmla="*/ 200190 h 540000"/>
              <a:gd name="connsiteX17" fmla="*/ 357465 w 540000"/>
              <a:gd name="connsiteY17" fmla="*/ 200116 h 540000"/>
              <a:gd name="connsiteX18" fmla="*/ 340168 w 540000"/>
              <a:gd name="connsiteY18" fmla="*/ 182883 h 540000"/>
              <a:gd name="connsiteX19" fmla="*/ 215430 w 540000"/>
              <a:gd name="connsiteY19" fmla="*/ 162179 h 540000"/>
              <a:gd name="connsiteX20" fmla="*/ 324569 w 540000"/>
              <a:gd name="connsiteY20" fmla="*/ 162179 h 540000"/>
              <a:gd name="connsiteX21" fmla="*/ 377863 w 540000"/>
              <a:gd name="connsiteY21" fmla="*/ 215430 h 540000"/>
              <a:gd name="connsiteX22" fmla="*/ 377863 w 540000"/>
              <a:gd name="connsiteY22" fmla="*/ 324569 h 540000"/>
              <a:gd name="connsiteX23" fmla="*/ 324569 w 540000"/>
              <a:gd name="connsiteY23" fmla="*/ 377863 h 540000"/>
              <a:gd name="connsiteX24" fmla="*/ 215430 w 540000"/>
              <a:gd name="connsiteY24" fmla="*/ 377863 h 540000"/>
              <a:gd name="connsiteX25" fmla="*/ 162137 w 540000"/>
              <a:gd name="connsiteY25" fmla="*/ 324569 h 540000"/>
              <a:gd name="connsiteX26" fmla="*/ 162137 w 540000"/>
              <a:gd name="connsiteY26" fmla="*/ 215472 h 540000"/>
              <a:gd name="connsiteX27" fmla="*/ 215430 w 540000"/>
              <a:gd name="connsiteY27" fmla="*/ 162179 h 540000"/>
              <a:gd name="connsiteX28" fmla="*/ 215430 w 540000"/>
              <a:gd name="connsiteY28" fmla="*/ 135000 h 540000"/>
              <a:gd name="connsiteX29" fmla="*/ 135000 w 540000"/>
              <a:gd name="connsiteY29" fmla="*/ 215430 h 540000"/>
              <a:gd name="connsiteX30" fmla="*/ 135000 w 540000"/>
              <a:gd name="connsiteY30" fmla="*/ 324570 h 540000"/>
              <a:gd name="connsiteX31" fmla="*/ 215430 w 540000"/>
              <a:gd name="connsiteY31" fmla="*/ 405000 h 540000"/>
              <a:gd name="connsiteX32" fmla="*/ 324570 w 540000"/>
              <a:gd name="connsiteY32" fmla="*/ 405000 h 540000"/>
              <a:gd name="connsiteX33" fmla="*/ 405000 w 540000"/>
              <a:gd name="connsiteY33" fmla="*/ 324570 h 540000"/>
              <a:gd name="connsiteX34" fmla="*/ 405000 w 540000"/>
              <a:gd name="connsiteY34" fmla="*/ 215430 h 540000"/>
              <a:gd name="connsiteX35" fmla="*/ 324570 w 540000"/>
              <a:gd name="connsiteY35" fmla="*/ 135000 h 540000"/>
              <a:gd name="connsiteX36" fmla="*/ 270000 w 540000"/>
              <a:gd name="connsiteY36" fmla="*/ 0 h 540000"/>
              <a:gd name="connsiteX37" fmla="*/ 540000 w 540000"/>
              <a:gd name="connsiteY37" fmla="*/ 270000 h 540000"/>
              <a:gd name="connsiteX38" fmla="*/ 270000 w 540000"/>
              <a:gd name="connsiteY38" fmla="*/ 540000 h 540000"/>
              <a:gd name="connsiteX39" fmla="*/ 0 w 540000"/>
              <a:gd name="connsiteY39" fmla="*/ 270000 h 540000"/>
              <a:gd name="connsiteX40" fmla="*/ 270000 w 540000"/>
              <a:gd name="connsiteY40"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40000" h="540000">
                <a:moveTo>
                  <a:pt x="269999" y="227337"/>
                </a:moveTo>
                <a:cubicBezTo>
                  <a:pt x="293561" y="227337"/>
                  <a:pt x="312661" y="246437"/>
                  <a:pt x="312661" y="269999"/>
                </a:cubicBezTo>
                <a:cubicBezTo>
                  <a:pt x="312661" y="293561"/>
                  <a:pt x="293561" y="312661"/>
                  <a:pt x="269999" y="312661"/>
                </a:cubicBezTo>
                <a:cubicBezTo>
                  <a:pt x="246437" y="312661"/>
                  <a:pt x="227337" y="293561"/>
                  <a:pt x="227337" y="269999"/>
                </a:cubicBezTo>
                <a:cubicBezTo>
                  <a:pt x="227337" y="246437"/>
                  <a:pt x="246437" y="227337"/>
                  <a:pt x="269999" y="227337"/>
                </a:cubicBezTo>
                <a:close/>
                <a:moveTo>
                  <a:pt x="269926" y="200148"/>
                </a:moveTo>
                <a:cubicBezTo>
                  <a:pt x="231356" y="200169"/>
                  <a:pt x="200095" y="231461"/>
                  <a:pt x="200116" y="270031"/>
                </a:cubicBezTo>
                <a:cubicBezTo>
                  <a:pt x="200137" y="308601"/>
                  <a:pt x="231430" y="339862"/>
                  <a:pt x="270000" y="339841"/>
                </a:cubicBezTo>
                <a:lnTo>
                  <a:pt x="270000" y="339831"/>
                </a:lnTo>
                <a:cubicBezTo>
                  <a:pt x="308549" y="339778"/>
                  <a:pt x="339767" y="308538"/>
                  <a:pt x="339810" y="269989"/>
                </a:cubicBezTo>
                <a:lnTo>
                  <a:pt x="339810" y="269958"/>
                </a:lnTo>
                <a:cubicBezTo>
                  <a:pt x="339789" y="231388"/>
                  <a:pt x="308496" y="200127"/>
                  <a:pt x="269926" y="200148"/>
                </a:cubicBezTo>
                <a:close/>
                <a:moveTo>
                  <a:pt x="340168" y="182883"/>
                </a:moveTo>
                <a:cubicBezTo>
                  <a:pt x="330634" y="182893"/>
                  <a:pt x="322924" y="190645"/>
                  <a:pt x="322935" y="200179"/>
                </a:cubicBezTo>
                <a:cubicBezTo>
                  <a:pt x="322945" y="209714"/>
                  <a:pt x="330697" y="217434"/>
                  <a:pt x="340232" y="217413"/>
                </a:cubicBezTo>
                <a:lnTo>
                  <a:pt x="340232" y="217424"/>
                </a:lnTo>
                <a:cubicBezTo>
                  <a:pt x="349745" y="217402"/>
                  <a:pt x="357444" y="209693"/>
                  <a:pt x="357465" y="200190"/>
                </a:cubicBezTo>
                <a:cubicBezTo>
                  <a:pt x="357465" y="200158"/>
                  <a:pt x="357465" y="200137"/>
                  <a:pt x="357465" y="200116"/>
                </a:cubicBezTo>
                <a:cubicBezTo>
                  <a:pt x="357455" y="190582"/>
                  <a:pt x="349703" y="182861"/>
                  <a:pt x="340168" y="182883"/>
                </a:cubicBezTo>
                <a:close/>
                <a:moveTo>
                  <a:pt x="215430" y="162179"/>
                </a:moveTo>
                <a:lnTo>
                  <a:pt x="324569" y="162179"/>
                </a:lnTo>
                <a:cubicBezTo>
                  <a:pt x="353995" y="162179"/>
                  <a:pt x="377842" y="186015"/>
                  <a:pt x="377863" y="215430"/>
                </a:cubicBezTo>
                <a:lnTo>
                  <a:pt x="377863" y="324569"/>
                </a:lnTo>
                <a:cubicBezTo>
                  <a:pt x="377863" y="354006"/>
                  <a:pt x="353995" y="377863"/>
                  <a:pt x="324569" y="377863"/>
                </a:cubicBezTo>
                <a:lnTo>
                  <a:pt x="215430" y="377863"/>
                </a:lnTo>
                <a:cubicBezTo>
                  <a:pt x="185994" y="377863"/>
                  <a:pt x="162137" y="353995"/>
                  <a:pt x="162137" y="324569"/>
                </a:cubicBezTo>
                <a:lnTo>
                  <a:pt x="162137" y="215472"/>
                </a:lnTo>
                <a:cubicBezTo>
                  <a:pt x="162137" y="186036"/>
                  <a:pt x="186005" y="162179"/>
                  <a:pt x="215430" y="162179"/>
                </a:cubicBezTo>
                <a:close/>
                <a:moveTo>
                  <a:pt x="215430" y="135000"/>
                </a:moveTo>
                <a:cubicBezTo>
                  <a:pt x="171039" y="135053"/>
                  <a:pt x="135063" y="171039"/>
                  <a:pt x="135000" y="215430"/>
                </a:cubicBezTo>
                <a:lnTo>
                  <a:pt x="135000" y="324570"/>
                </a:lnTo>
                <a:cubicBezTo>
                  <a:pt x="135053" y="368961"/>
                  <a:pt x="171039" y="404937"/>
                  <a:pt x="215430" y="405000"/>
                </a:cubicBezTo>
                <a:lnTo>
                  <a:pt x="324570" y="405000"/>
                </a:lnTo>
                <a:cubicBezTo>
                  <a:pt x="368972" y="404958"/>
                  <a:pt x="404958" y="368972"/>
                  <a:pt x="405000" y="324570"/>
                </a:cubicBezTo>
                <a:lnTo>
                  <a:pt x="405000" y="215430"/>
                </a:lnTo>
                <a:cubicBezTo>
                  <a:pt x="404947" y="171039"/>
                  <a:pt x="368961" y="135063"/>
                  <a:pt x="324570" y="135000"/>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23" name="Graphic 35">
            <a:extLst>
              <a:ext uri="{FF2B5EF4-FFF2-40B4-BE49-F238E27FC236}">
                <a16:creationId xmlns:a16="http://schemas.microsoft.com/office/drawing/2014/main" id="{D471FDF4-5BDF-0E81-E6E3-D2F98A9BD58C}"/>
              </a:ext>
            </a:extLst>
          </p:cNvPr>
          <p:cNvSpPr/>
          <p:nvPr/>
        </p:nvSpPr>
        <p:spPr>
          <a:xfrm>
            <a:off x="10239915" y="511561"/>
            <a:ext cx="540000" cy="540000"/>
          </a:xfrm>
          <a:custGeom>
            <a:avLst/>
            <a:gdLst>
              <a:gd name="connsiteX0" fmla="*/ 270000 w 540000"/>
              <a:gd name="connsiteY0" fmla="*/ 0 h 540000"/>
              <a:gd name="connsiteX1" fmla="*/ 0 w 540000"/>
              <a:gd name="connsiteY1" fmla="*/ 270000 h 540000"/>
              <a:gd name="connsiteX2" fmla="*/ 270000 w 540000"/>
              <a:gd name="connsiteY2" fmla="*/ 540000 h 540000"/>
              <a:gd name="connsiteX3" fmla="*/ 540000 w 540000"/>
              <a:gd name="connsiteY3" fmla="*/ 270000 h 540000"/>
              <a:gd name="connsiteX4" fmla="*/ 270000 w 540000"/>
              <a:gd name="connsiteY4" fmla="*/ 0 h 540000"/>
              <a:gd name="connsiteX5" fmla="*/ 338428 w 540000"/>
              <a:gd name="connsiteY5" fmla="*/ 244424 h 540000"/>
              <a:gd name="connsiteX6" fmla="*/ 333956 w 540000"/>
              <a:gd name="connsiteY6" fmla="*/ 282045 h 540000"/>
              <a:gd name="connsiteX7" fmla="*/ 326848 w 540000"/>
              <a:gd name="connsiteY7" fmla="*/ 288373 h 540000"/>
              <a:gd name="connsiteX8" fmla="*/ 287772 w 540000"/>
              <a:gd name="connsiteY8" fmla="*/ 288373 h 540000"/>
              <a:gd name="connsiteX9" fmla="*/ 287772 w 540000"/>
              <a:gd name="connsiteY9" fmla="*/ 399927 h 540000"/>
              <a:gd name="connsiteX10" fmla="*/ 282793 w 540000"/>
              <a:gd name="connsiteY10" fmla="*/ 405011 h 540000"/>
              <a:gd name="connsiteX11" fmla="*/ 243000 w 540000"/>
              <a:gd name="connsiteY11" fmla="*/ 405011 h 540000"/>
              <a:gd name="connsiteX12" fmla="*/ 238022 w 540000"/>
              <a:gd name="connsiteY12" fmla="*/ 399895 h 540000"/>
              <a:gd name="connsiteX13" fmla="*/ 238022 w 540000"/>
              <a:gd name="connsiteY13" fmla="*/ 399895 h 540000"/>
              <a:gd name="connsiteX14" fmla="*/ 238233 w 540000"/>
              <a:gd name="connsiteY14" fmla="*/ 288383 h 540000"/>
              <a:gd name="connsiteX15" fmla="*/ 208638 w 540000"/>
              <a:gd name="connsiteY15" fmla="*/ 288383 h 540000"/>
              <a:gd name="connsiteX16" fmla="*/ 201530 w 540000"/>
              <a:gd name="connsiteY16" fmla="*/ 281275 h 540000"/>
              <a:gd name="connsiteX17" fmla="*/ 201530 w 540000"/>
              <a:gd name="connsiteY17" fmla="*/ 243686 h 540000"/>
              <a:gd name="connsiteX18" fmla="*/ 208638 w 540000"/>
              <a:gd name="connsiteY18" fmla="*/ 236577 h 540000"/>
              <a:gd name="connsiteX19" fmla="*/ 238022 w 540000"/>
              <a:gd name="connsiteY19" fmla="*/ 236577 h 540000"/>
              <a:gd name="connsiteX20" fmla="*/ 238022 w 540000"/>
              <a:gd name="connsiteY20" fmla="*/ 200127 h 540000"/>
              <a:gd name="connsiteX21" fmla="*/ 299837 w 540000"/>
              <a:gd name="connsiteY21" fmla="*/ 135011 h 540000"/>
              <a:gd name="connsiteX22" fmla="*/ 329927 w 540000"/>
              <a:gd name="connsiteY22" fmla="*/ 135011 h 540000"/>
              <a:gd name="connsiteX23" fmla="*/ 337036 w 540000"/>
              <a:gd name="connsiteY23" fmla="*/ 142119 h 540000"/>
              <a:gd name="connsiteX24" fmla="*/ 337036 w 540000"/>
              <a:gd name="connsiteY24" fmla="*/ 173770 h 540000"/>
              <a:gd name="connsiteX25" fmla="*/ 329927 w 540000"/>
              <a:gd name="connsiteY25" fmla="*/ 180879 h 540000"/>
              <a:gd name="connsiteX26" fmla="*/ 311491 w 540000"/>
              <a:gd name="connsiteY26" fmla="*/ 180879 h 540000"/>
              <a:gd name="connsiteX27" fmla="*/ 287761 w 540000"/>
              <a:gd name="connsiteY27" fmla="*/ 205042 h 540000"/>
              <a:gd name="connsiteX28" fmla="*/ 287761 w 540000"/>
              <a:gd name="connsiteY28" fmla="*/ 236482 h 540000"/>
              <a:gd name="connsiteX29" fmla="*/ 331530 w 540000"/>
              <a:gd name="connsiteY29" fmla="*/ 236482 h 540000"/>
              <a:gd name="connsiteX30" fmla="*/ 338470 w 540000"/>
              <a:gd name="connsiteY30" fmla="*/ 243749 h 540000"/>
              <a:gd name="connsiteX31" fmla="*/ 338418 w 540000"/>
              <a:gd name="connsiteY31" fmla="*/ 244445 h 540000"/>
              <a:gd name="connsiteX32" fmla="*/ 338418 w 540000"/>
              <a:gd name="connsiteY32" fmla="*/ 244445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0000" h="540000">
                <a:moveTo>
                  <a:pt x="270000" y="0"/>
                </a:moveTo>
                <a:cubicBezTo>
                  <a:pt x="120888" y="0"/>
                  <a:pt x="0" y="120888"/>
                  <a:pt x="0" y="270000"/>
                </a:cubicBezTo>
                <a:cubicBezTo>
                  <a:pt x="0" y="419112"/>
                  <a:pt x="120888" y="540000"/>
                  <a:pt x="270000" y="540000"/>
                </a:cubicBezTo>
                <a:cubicBezTo>
                  <a:pt x="419112" y="540000"/>
                  <a:pt x="540000" y="419112"/>
                  <a:pt x="540000" y="270000"/>
                </a:cubicBezTo>
                <a:cubicBezTo>
                  <a:pt x="540000" y="120888"/>
                  <a:pt x="419112" y="0"/>
                  <a:pt x="270000" y="0"/>
                </a:cubicBezTo>
                <a:close/>
                <a:moveTo>
                  <a:pt x="338428" y="244424"/>
                </a:moveTo>
                <a:lnTo>
                  <a:pt x="333956" y="282045"/>
                </a:lnTo>
                <a:cubicBezTo>
                  <a:pt x="333555" y="285662"/>
                  <a:pt x="330486" y="288394"/>
                  <a:pt x="326848" y="288373"/>
                </a:cubicBezTo>
                <a:lnTo>
                  <a:pt x="287772" y="288373"/>
                </a:lnTo>
                <a:lnTo>
                  <a:pt x="287772" y="399927"/>
                </a:lnTo>
                <a:cubicBezTo>
                  <a:pt x="287793" y="402701"/>
                  <a:pt x="285567" y="404968"/>
                  <a:pt x="282793" y="405011"/>
                </a:cubicBezTo>
                <a:lnTo>
                  <a:pt x="243000" y="405011"/>
                </a:lnTo>
                <a:cubicBezTo>
                  <a:pt x="240216" y="404968"/>
                  <a:pt x="237990" y="402680"/>
                  <a:pt x="238022" y="399895"/>
                </a:cubicBezTo>
                <a:cubicBezTo>
                  <a:pt x="238022" y="399895"/>
                  <a:pt x="238022" y="399895"/>
                  <a:pt x="238022" y="399895"/>
                </a:cubicBezTo>
                <a:lnTo>
                  <a:pt x="238233" y="288383"/>
                </a:lnTo>
                <a:lnTo>
                  <a:pt x="208638" y="288383"/>
                </a:lnTo>
                <a:cubicBezTo>
                  <a:pt x="204715" y="288383"/>
                  <a:pt x="201530" y="285198"/>
                  <a:pt x="201530" y="281275"/>
                </a:cubicBezTo>
                <a:lnTo>
                  <a:pt x="201530" y="243686"/>
                </a:lnTo>
                <a:cubicBezTo>
                  <a:pt x="201530" y="239762"/>
                  <a:pt x="204715" y="236577"/>
                  <a:pt x="208638" y="236577"/>
                </a:cubicBezTo>
                <a:lnTo>
                  <a:pt x="238022" y="236577"/>
                </a:lnTo>
                <a:lnTo>
                  <a:pt x="238022" y="200127"/>
                </a:lnTo>
                <a:cubicBezTo>
                  <a:pt x="238022" y="157961"/>
                  <a:pt x="263134" y="135011"/>
                  <a:pt x="299837" y="135011"/>
                </a:cubicBezTo>
                <a:lnTo>
                  <a:pt x="329927" y="135011"/>
                </a:lnTo>
                <a:cubicBezTo>
                  <a:pt x="333851" y="135011"/>
                  <a:pt x="337036" y="138196"/>
                  <a:pt x="337036" y="142119"/>
                </a:cubicBezTo>
                <a:lnTo>
                  <a:pt x="337036" y="173770"/>
                </a:lnTo>
                <a:cubicBezTo>
                  <a:pt x="337036" y="177694"/>
                  <a:pt x="333851" y="180879"/>
                  <a:pt x="329927" y="180879"/>
                </a:cubicBezTo>
                <a:lnTo>
                  <a:pt x="311491" y="180879"/>
                </a:lnTo>
                <a:cubicBezTo>
                  <a:pt x="291526" y="181195"/>
                  <a:pt x="287761" y="190751"/>
                  <a:pt x="287761" y="205042"/>
                </a:cubicBezTo>
                <a:lnTo>
                  <a:pt x="287761" y="236482"/>
                </a:lnTo>
                <a:lnTo>
                  <a:pt x="331530" y="236482"/>
                </a:lnTo>
                <a:cubicBezTo>
                  <a:pt x="335454" y="236566"/>
                  <a:pt x="338565" y="239825"/>
                  <a:pt x="338470" y="243749"/>
                </a:cubicBezTo>
                <a:cubicBezTo>
                  <a:pt x="338470" y="243981"/>
                  <a:pt x="338449" y="244213"/>
                  <a:pt x="338418" y="244445"/>
                </a:cubicBezTo>
                <a:lnTo>
                  <a:pt x="338418" y="244445"/>
                </a:ln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grpSp>
        <p:nvGrpSpPr>
          <p:cNvPr id="24" name="Group 4">
            <a:extLst>
              <a:ext uri="{FF2B5EF4-FFF2-40B4-BE49-F238E27FC236}">
                <a16:creationId xmlns:a16="http://schemas.microsoft.com/office/drawing/2014/main" id="{9A1856FC-3B4F-829E-9302-48064B72E63A}"/>
              </a:ext>
            </a:extLst>
          </p:cNvPr>
          <p:cNvGrpSpPr/>
          <p:nvPr/>
        </p:nvGrpSpPr>
        <p:grpSpPr>
          <a:xfrm>
            <a:off x="9579279" y="511560"/>
            <a:ext cx="622822" cy="590243"/>
            <a:chOff x="357188" y="1352550"/>
            <a:chExt cx="712224" cy="712224"/>
          </a:xfrm>
        </p:grpSpPr>
        <p:sp>
          <p:nvSpPr>
            <p:cNvPr id="26" name="Oval 477">
              <a:extLst>
                <a:ext uri="{FF2B5EF4-FFF2-40B4-BE49-F238E27FC236}">
                  <a16:creationId xmlns:a16="http://schemas.microsoft.com/office/drawing/2014/main" id="{9AB65DE7-2A70-39ED-8927-9329E95E7685}"/>
                </a:ext>
              </a:extLst>
            </p:cNvPr>
            <p:cNvSpPr/>
            <p:nvPr/>
          </p:nvSpPr>
          <p:spPr>
            <a:xfrm>
              <a:off x="357188" y="1352550"/>
              <a:ext cx="712224" cy="712224"/>
            </a:xfrm>
            <a:prstGeom prst="ellipse">
              <a:avLst/>
            </a:prstGeom>
            <a:gradFill>
              <a:gsLst>
                <a:gs pos="0">
                  <a:schemeClr val="accent3"/>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aphic 534">
              <a:extLst>
                <a:ext uri="{FF2B5EF4-FFF2-40B4-BE49-F238E27FC236}">
                  <a16:creationId xmlns:a16="http://schemas.microsoft.com/office/drawing/2014/main" id="{AB360F22-B9F7-30E1-B77B-285DC4436F0A}"/>
                </a:ext>
              </a:extLst>
            </p:cNvPr>
            <p:cNvGrpSpPr/>
            <p:nvPr/>
          </p:nvGrpSpPr>
          <p:grpSpPr>
            <a:xfrm>
              <a:off x="569331" y="1589186"/>
              <a:ext cx="287938" cy="238952"/>
              <a:chOff x="2858504" y="228962"/>
              <a:chExt cx="440363" cy="365446"/>
            </a:xfrm>
            <a:noFill/>
          </p:grpSpPr>
          <p:sp>
            <p:nvSpPr>
              <p:cNvPr id="28" name="Freeform 387">
                <a:extLst>
                  <a:ext uri="{FF2B5EF4-FFF2-40B4-BE49-F238E27FC236}">
                    <a16:creationId xmlns:a16="http://schemas.microsoft.com/office/drawing/2014/main" id="{6BA0B5D9-58B6-EFFA-C7FA-B8B32D929FFD}"/>
                  </a:ext>
                </a:extLst>
              </p:cNvPr>
              <p:cNvSpPr/>
              <p:nvPr/>
            </p:nvSpPr>
            <p:spPr>
              <a:xfrm flipV="1">
                <a:off x="2858504" y="287433"/>
                <a:ext cx="440363" cy="87707"/>
              </a:xfrm>
              <a:custGeom>
                <a:avLst/>
                <a:gdLst>
                  <a:gd name="connsiteX0" fmla="*/ 440945 w 440363"/>
                  <a:gd name="connsiteY0" fmla="*/ 46821 h 87707"/>
                  <a:gd name="connsiteX1" fmla="*/ 440945 w 440363"/>
                  <a:gd name="connsiteY1" fmla="*/ 227 h 87707"/>
                  <a:gd name="connsiteX2" fmla="*/ 582 w 440363"/>
                  <a:gd name="connsiteY2" fmla="*/ 227 h 87707"/>
                  <a:gd name="connsiteX3" fmla="*/ 582 w 440363"/>
                  <a:gd name="connsiteY3" fmla="*/ 46821 h 87707"/>
                  <a:gd name="connsiteX4" fmla="*/ 41695 w 440363"/>
                  <a:gd name="connsiteY4" fmla="*/ 87934 h 87707"/>
                  <a:gd name="connsiteX5" fmla="*/ 399833 w 440363"/>
                  <a:gd name="connsiteY5" fmla="*/ 87934 h 87707"/>
                  <a:gd name="connsiteX6" fmla="*/ 440945 w 440363"/>
                  <a:gd name="connsiteY6" fmla="*/ 46821 h 8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363" h="87707">
                    <a:moveTo>
                      <a:pt x="440945" y="46821"/>
                    </a:moveTo>
                    <a:lnTo>
                      <a:pt x="440945" y="227"/>
                    </a:lnTo>
                    <a:lnTo>
                      <a:pt x="582" y="227"/>
                    </a:lnTo>
                    <a:lnTo>
                      <a:pt x="582" y="46821"/>
                    </a:lnTo>
                    <a:cubicBezTo>
                      <a:pt x="582" y="69528"/>
                      <a:pt x="18989" y="87934"/>
                      <a:pt x="41695" y="87934"/>
                    </a:cubicBezTo>
                    <a:lnTo>
                      <a:pt x="399833" y="87934"/>
                    </a:lnTo>
                    <a:cubicBezTo>
                      <a:pt x="422539" y="87934"/>
                      <a:pt x="440945" y="69528"/>
                      <a:pt x="440945" y="46821"/>
                    </a:cubicBezTo>
                    <a:close/>
                  </a:path>
                </a:pathLst>
              </a:custGeom>
              <a:noFill/>
              <a:ln w="19050" cap="rnd">
                <a:solidFill>
                  <a:schemeClr val="bg1"/>
                </a:solidFill>
                <a:prstDash val="solid"/>
                <a:round/>
              </a:ln>
            </p:spPr>
            <p:txBody>
              <a:bodyPr rtlCol="0" anchor="ctr"/>
              <a:lstStyle/>
              <a:p>
                <a:endParaRPr lang="en-GB"/>
              </a:p>
            </p:txBody>
          </p:sp>
          <p:sp>
            <p:nvSpPr>
              <p:cNvPr id="29" name="Freeform 388">
                <a:extLst>
                  <a:ext uri="{FF2B5EF4-FFF2-40B4-BE49-F238E27FC236}">
                    <a16:creationId xmlns:a16="http://schemas.microsoft.com/office/drawing/2014/main" id="{DEBDA2CE-D7B5-B0B7-A00D-DF2A388B8092}"/>
                  </a:ext>
                </a:extLst>
              </p:cNvPr>
              <p:cNvSpPr/>
              <p:nvPr/>
            </p:nvSpPr>
            <p:spPr>
              <a:xfrm flipV="1">
                <a:off x="2917889" y="433612"/>
                <a:ext cx="102325" cy="102325"/>
              </a:xfrm>
              <a:custGeom>
                <a:avLst/>
                <a:gdLst>
                  <a:gd name="connsiteX0" fmla="*/ 102562 w 102325"/>
                  <a:gd name="connsiteY0" fmla="*/ 51611 h 102325"/>
                  <a:gd name="connsiteX1" fmla="*/ 51400 w 102325"/>
                  <a:gd name="connsiteY1" fmla="*/ 448 h 102325"/>
                  <a:gd name="connsiteX2" fmla="*/ 237 w 102325"/>
                  <a:gd name="connsiteY2" fmla="*/ 51611 h 102325"/>
                  <a:gd name="connsiteX3" fmla="*/ 51400 w 102325"/>
                  <a:gd name="connsiteY3" fmla="*/ 102773 h 102325"/>
                  <a:gd name="connsiteX4" fmla="*/ 102562 w 102325"/>
                  <a:gd name="connsiteY4" fmla="*/ 51611 h 10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25" h="102325">
                    <a:moveTo>
                      <a:pt x="102562" y="51611"/>
                    </a:moveTo>
                    <a:cubicBezTo>
                      <a:pt x="102562" y="23354"/>
                      <a:pt x="79656" y="448"/>
                      <a:pt x="51400" y="448"/>
                    </a:cubicBezTo>
                    <a:cubicBezTo>
                      <a:pt x="23144" y="448"/>
                      <a:pt x="237" y="23354"/>
                      <a:pt x="237" y="51611"/>
                    </a:cubicBezTo>
                    <a:cubicBezTo>
                      <a:pt x="237" y="79867"/>
                      <a:pt x="23144" y="102773"/>
                      <a:pt x="51400" y="102773"/>
                    </a:cubicBezTo>
                    <a:cubicBezTo>
                      <a:pt x="79656" y="102773"/>
                      <a:pt x="102562" y="79867"/>
                      <a:pt x="102562" y="51611"/>
                    </a:cubicBezTo>
                    <a:close/>
                  </a:path>
                </a:pathLst>
              </a:custGeom>
              <a:noFill/>
              <a:ln w="19050" cap="rnd">
                <a:solidFill>
                  <a:schemeClr val="bg1"/>
                </a:solidFill>
                <a:prstDash val="solid"/>
                <a:round/>
              </a:ln>
            </p:spPr>
            <p:txBody>
              <a:bodyPr rtlCol="0" anchor="ctr"/>
              <a:lstStyle/>
              <a:p>
                <a:endParaRPr lang="en-GB"/>
              </a:p>
            </p:txBody>
          </p:sp>
          <p:sp>
            <p:nvSpPr>
              <p:cNvPr id="30" name="Freeform 389">
                <a:extLst>
                  <a:ext uri="{FF2B5EF4-FFF2-40B4-BE49-F238E27FC236}">
                    <a16:creationId xmlns:a16="http://schemas.microsoft.com/office/drawing/2014/main" id="{ED39C092-DACB-B7ED-0BD4-B6747AB55ACB}"/>
                  </a:ext>
                </a:extLst>
              </p:cNvPr>
              <p:cNvSpPr/>
              <p:nvPr/>
            </p:nvSpPr>
            <p:spPr>
              <a:xfrm flipV="1">
                <a:off x="3093303" y="448230"/>
                <a:ext cx="146178" cy="685"/>
              </a:xfrm>
              <a:custGeom>
                <a:avLst/>
                <a:gdLst>
                  <a:gd name="connsiteX0" fmla="*/ 146728 w 146178"/>
                  <a:gd name="connsiteY0" fmla="*/ 395 h 685"/>
                  <a:gd name="connsiteX1" fmla="*/ 549 w 146178"/>
                  <a:gd name="connsiteY1" fmla="*/ 395 h 685"/>
                </a:gdLst>
                <a:ahLst/>
                <a:cxnLst>
                  <a:cxn ang="0">
                    <a:pos x="connsiteX0" y="connsiteY0"/>
                  </a:cxn>
                  <a:cxn ang="0">
                    <a:pos x="connsiteX1" y="connsiteY1"/>
                  </a:cxn>
                </a:cxnLst>
                <a:rect l="l" t="t" r="r" b="b"/>
                <a:pathLst>
                  <a:path w="146178" h="685">
                    <a:moveTo>
                      <a:pt x="146728" y="395"/>
                    </a:moveTo>
                    <a:lnTo>
                      <a:pt x="549" y="395"/>
                    </a:lnTo>
                  </a:path>
                </a:pathLst>
              </a:custGeom>
              <a:noFill/>
              <a:ln w="19050" cap="rnd">
                <a:solidFill>
                  <a:schemeClr val="bg1"/>
                </a:solidFill>
                <a:prstDash val="solid"/>
                <a:round/>
              </a:ln>
            </p:spPr>
            <p:txBody>
              <a:bodyPr rtlCol="0" anchor="ctr"/>
              <a:lstStyle/>
              <a:p>
                <a:endParaRPr lang="en-GB"/>
              </a:p>
            </p:txBody>
          </p:sp>
          <p:sp>
            <p:nvSpPr>
              <p:cNvPr id="31" name="Freeform 390">
                <a:extLst>
                  <a:ext uri="{FF2B5EF4-FFF2-40B4-BE49-F238E27FC236}">
                    <a16:creationId xmlns:a16="http://schemas.microsoft.com/office/drawing/2014/main" id="{A388F005-34A6-9553-0E9F-8F1B48B03A5E}"/>
                  </a:ext>
                </a:extLst>
              </p:cNvPr>
              <p:cNvSpPr/>
              <p:nvPr/>
            </p:nvSpPr>
            <p:spPr>
              <a:xfrm flipV="1">
                <a:off x="3093303" y="521319"/>
                <a:ext cx="146178" cy="685"/>
              </a:xfrm>
              <a:custGeom>
                <a:avLst/>
                <a:gdLst>
                  <a:gd name="connsiteX0" fmla="*/ 146728 w 146178"/>
                  <a:gd name="connsiteY0" fmla="*/ 501 h 685"/>
                  <a:gd name="connsiteX1" fmla="*/ 549 w 146178"/>
                  <a:gd name="connsiteY1" fmla="*/ 501 h 685"/>
                </a:gdLst>
                <a:ahLst/>
                <a:cxnLst>
                  <a:cxn ang="0">
                    <a:pos x="connsiteX0" y="connsiteY0"/>
                  </a:cxn>
                  <a:cxn ang="0">
                    <a:pos x="connsiteX1" y="connsiteY1"/>
                  </a:cxn>
                </a:cxnLst>
                <a:rect l="l" t="t" r="r" b="b"/>
                <a:pathLst>
                  <a:path w="146178" h="685">
                    <a:moveTo>
                      <a:pt x="146728" y="501"/>
                    </a:moveTo>
                    <a:lnTo>
                      <a:pt x="549" y="501"/>
                    </a:lnTo>
                  </a:path>
                </a:pathLst>
              </a:custGeom>
              <a:noFill/>
              <a:ln w="19050" cap="rnd">
                <a:solidFill>
                  <a:schemeClr val="bg1"/>
                </a:solidFill>
                <a:prstDash val="solid"/>
                <a:round/>
              </a:ln>
            </p:spPr>
            <p:txBody>
              <a:bodyPr rtlCol="0" anchor="ctr"/>
              <a:lstStyle/>
              <a:p>
                <a:endParaRPr lang="en-GB"/>
              </a:p>
            </p:txBody>
          </p:sp>
          <p:sp>
            <p:nvSpPr>
              <p:cNvPr id="32" name="Freeform 391">
                <a:extLst>
                  <a:ext uri="{FF2B5EF4-FFF2-40B4-BE49-F238E27FC236}">
                    <a16:creationId xmlns:a16="http://schemas.microsoft.com/office/drawing/2014/main" id="{610F63BD-75BC-F765-7950-A152420BA5FF}"/>
                  </a:ext>
                </a:extLst>
              </p:cNvPr>
              <p:cNvSpPr/>
              <p:nvPr/>
            </p:nvSpPr>
            <p:spPr>
              <a:xfrm flipV="1">
                <a:off x="2969051" y="345905"/>
                <a:ext cx="685" cy="29235"/>
              </a:xfrm>
              <a:custGeom>
                <a:avLst/>
                <a:gdLst>
                  <a:gd name="connsiteX0" fmla="*/ 181 w 685"/>
                  <a:gd name="connsiteY0" fmla="*/ 251 h 29235"/>
                  <a:gd name="connsiteX1" fmla="*/ 181 w 685"/>
                  <a:gd name="connsiteY1" fmla="*/ 29486 h 29235"/>
                </a:gdLst>
                <a:ahLst/>
                <a:cxnLst>
                  <a:cxn ang="0">
                    <a:pos x="connsiteX0" y="connsiteY0"/>
                  </a:cxn>
                  <a:cxn ang="0">
                    <a:pos x="connsiteX1" y="connsiteY1"/>
                  </a:cxn>
                </a:cxnLst>
                <a:rect l="l" t="t" r="r" b="b"/>
                <a:pathLst>
                  <a:path w="685" h="29235">
                    <a:moveTo>
                      <a:pt x="181" y="251"/>
                    </a:moveTo>
                    <a:lnTo>
                      <a:pt x="181" y="29486"/>
                    </a:lnTo>
                  </a:path>
                </a:pathLst>
              </a:custGeom>
              <a:noFill/>
              <a:ln w="19050" cap="rnd">
                <a:solidFill>
                  <a:schemeClr val="bg1"/>
                </a:solidFill>
                <a:prstDash val="solid"/>
                <a:round/>
              </a:ln>
            </p:spPr>
            <p:txBody>
              <a:bodyPr rtlCol="0" anchor="ctr"/>
              <a:lstStyle/>
              <a:p>
                <a:endParaRPr lang="en-GB"/>
              </a:p>
            </p:txBody>
          </p:sp>
          <p:sp>
            <p:nvSpPr>
              <p:cNvPr id="33" name="Freeform 392">
                <a:extLst>
                  <a:ext uri="{FF2B5EF4-FFF2-40B4-BE49-F238E27FC236}">
                    <a16:creationId xmlns:a16="http://schemas.microsoft.com/office/drawing/2014/main" id="{73725516-D7C5-711C-CDC5-EA9BDA4502B8}"/>
                  </a:ext>
                </a:extLst>
              </p:cNvPr>
              <p:cNvSpPr/>
              <p:nvPr/>
            </p:nvSpPr>
            <p:spPr>
              <a:xfrm flipV="1">
                <a:off x="3056758" y="228962"/>
                <a:ext cx="190032" cy="58471"/>
              </a:xfrm>
              <a:custGeom>
                <a:avLst/>
                <a:gdLst>
                  <a:gd name="connsiteX0" fmla="*/ 190584 w 190032"/>
                  <a:gd name="connsiteY0" fmla="*/ 85 h 58471"/>
                  <a:gd name="connsiteX1" fmla="*/ 552 w 190032"/>
                  <a:gd name="connsiteY1" fmla="*/ 58557 h 58471"/>
                </a:gdLst>
                <a:ahLst/>
                <a:cxnLst>
                  <a:cxn ang="0">
                    <a:pos x="connsiteX0" y="connsiteY0"/>
                  </a:cxn>
                  <a:cxn ang="0">
                    <a:pos x="connsiteX1" y="connsiteY1"/>
                  </a:cxn>
                </a:cxnLst>
                <a:rect l="l" t="t" r="r" b="b"/>
                <a:pathLst>
                  <a:path w="190032" h="58471">
                    <a:moveTo>
                      <a:pt x="190584" y="85"/>
                    </a:moveTo>
                    <a:lnTo>
                      <a:pt x="552" y="58557"/>
                    </a:lnTo>
                  </a:path>
                </a:pathLst>
              </a:custGeom>
              <a:noFill/>
              <a:ln w="19050" cap="rnd">
                <a:solidFill>
                  <a:schemeClr val="bg1"/>
                </a:solidFill>
                <a:prstDash val="solid"/>
                <a:round/>
              </a:ln>
            </p:spPr>
            <p:txBody>
              <a:bodyPr rtlCol="0" anchor="ctr"/>
              <a:lstStyle/>
              <a:p>
                <a:endParaRPr lang="en-GB"/>
              </a:p>
            </p:txBody>
          </p:sp>
          <p:sp>
            <p:nvSpPr>
              <p:cNvPr id="34" name="Freeform 393">
                <a:extLst>
                  <a:ext uri="{FF2B5EF4-FFF2-40B4-BE49-F238E27FC236}">
                    <a16:creationId xmlns:a16="http://schemas.microsoft.com/office/drawing/2014/main" id="{0DF23F16-30AF-28F4-317F-BD4959BD5DDE}"/>
                  </a:ext>
                </a:extLst>
              </p:cNvPr>
              <p:cNvSpPr/>
              <p:nvPr/>
            </p:nvSpPr>
            <p:spPr>
              <a:xfrm flipV="1">
                <a:off x="2858504" y="287433"/>
                <a:ext cx="440363" cy="306975"/>
              </a:xfrm>
              <a:custGeom>
                <a:avLst/>
                <a:gdLst>
                  <a:gd name="connsiteX0" fmla="*/ 399788 w 440363"/>
                  <a:gd name="connsiteY0" fmla="*/ 216 h 306975"/>
                  <a:gd name="connsiteX1" fmla="*/ 41650 w 440363"/>
                  <a:gd name="connsiteY1" fmla="*/ 216 h 306975"/>
                  <a:gd name="connsiteX2" fmla="*/ 537 w 440363"/>
                  <a:gd name="connsiteY2" fmla="*/ 41329 h 306975"/>
                  <a:gd name="connsiteX3" fmla="*/ 537 w 440363"/>
                  <a:gd name="connsiteY3" fmla="*/ 266078 h 306975"/>
                  <a:gd name="connsiteX4" fmla="*/ 41650 w 440363"/>
                  <a:gd name="connsiteY4" fmla="*/ 307191 h 306975"/>
                  <a:gd name="connsiteX5" fmla="*/ 399788 w 440363"/>
                  <a:gd name="connsiteY5" fmla="*/ 307191 h 306975"/>
                  <a:gd name="connsiteX6" fmla="*/ 440900 w 440363"/>
                  <a:gd name="connsiteY6" fmla="*/ 266078 h 306975"/>
                  <a:gd name="connsiteX7" fmla="*/ 440900 w 440363"/>
                  <a:gd name="connsiteY7" fmla="*/ 41329 h 306975"/>
                  <a:gd name="connsiteX8" fmla="*/ 399788 w 440363"/>
                  <a:gd name="connsiteY8" fmla="*/ 216 h 30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363" h="306975">
                    <a:moveTo>
                      <a:pt x="399788" y="216"/>
                    </a:moveTo>
                    <a:lnTo>
                      <a:pt x="41650" y="216"/>
                    </a:lnTo>
                    <a:cubicBezTo>
                      <a:pt x="18944" y="216"/>
                      <a:pt x="537" y="18623"/>
                      <a:pt x="537" y="41329"/>
                    </a:cubicBezTo>
                    <a:lnTo>
                      <a:pt x="537" y="266078"/>
                    </a:lnTo>
                    <a:cubicBezTo>
                      <a:pt x="537" y="288784"/>
                      <a:pt x="18944" y="307191"/>
                      <a:pt x="41650" y="307191"/>
                    </a:cubicBezTo>
                    <a:lnTo>
                      <a:pt x="399788" y="307191"/>
                    </a:lnTo>
                    <a:cubicBezTo>
                      <a:pt x="422494" y="307191"/>
                      <a:pt x="440900" y="288784"/>
                      <a:pt x="440900" y="266078"/>
                    </a:cubicBezTo>
                    <a:lnTo>
                      <a:pt x="440900" y="41329"/>
                    </a:lnTo>
                    <a:cubicBezTo>
                      <a:pt x="440900" y="18623"/>
                      <a:pt x="422494" y="216"/>
                      <a:pt x="399788" y="216"/>
                    </a:cubicBezTo>
                    <a:close/>
                  </a:path>
                </a:pathLst>
              </a:custGeom>
              <a:noFill/>
              <a:ln w="19050" cap="rnd">
                <a:solidFill>
                  <a:schemeClr val="bg1"/>
                </a:solidFill>
                <a:prstDash val="solid"/>
                <a:round/>
              </a:ln>
            </p:spPr>
            <p:txBody>
              <a:bodyPr rtlCol="0" anchor="ctr"/>
              <a:lstStyle/>
              <a:p>
                <a:endParaRPr lang="en-GB"/>
              </a:p>
            </p:txBody>
          </p:sp>
        </p:grpSp>
      </p:grpSp>
    </p:spTree>
    <p:extLst>
      <p:ext uri="{BB962C8B-B14F-4D97-AF65-F5344CB8AC3E}">
        <p14:creationId xmlns:p14="http://schemas.microsoft.com/office/powerpoint/2010/main" val="308640652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28</a:t>
            </a:fld>
            <a:endParaRPr lang="en-US"/>
          </a:p>
        </p:txBody>
      </p:sp>
      <p:sp>
        <p:nvSpPr>
          <p:cNvPr id="2" name="Text 1"/>
          <p:cNvSpPr>
            <a:spLocks noGrp="1"/>
          </p:cNvSpPr>
          <p:nvPr>
            <p:ph type="body" idx="4294967295" hasCustomPrompt="1"/>
          </p:nvPr>
        </p:nvSpPr>
        <p:spPr>
          <a:xfrm>
            <a:off x="1081088" y="658813"/>
            <a:ext cx="11110912" cy="511175"/>
          </a:xfrm>
          <a:prstGeom prst="rect">
            <a:avLst/>
          </a:prstGeom>
          <a:noFill/>
          <a:ln/>
        </p:spPr>
        <p:txBody>
          <a:bodyPr wrap="square" rtlCol="0"/>
          <a:lstStyle/>
          <a:p>
            <a:pPr marL="0" indent="0" algn="l">
              <a:buNone/>
            </a:pPr>
            <a:r>
              <a:rPr lang="en-US" sz="2900">
                <a:solidFill>
                  <a:srgbClr val="00024F"/>
                </a:solidFill>
                <a:latin typeface="Arial" pitchFamily="34" charset="0"/>
                <a:ea typeface="Arial" pitchFamily="34" charset="-122"/>
                <a:cs typeface="Arial" pitchFamily="34" charset="-120"/>
              </a:rPr>
              <a:t>Objetivo: Awareness</a:t>
            </a:r>
            <a:endParaRPr lang="en-US" sz="2900"/>
          </a:p>
        </p:txBody>
      </p:sp>
      <p:sp>
        <p:nvSpPr>
          <p:cNvPr id="3" name="Text 1"/>
          <p:cNvSpPr>
            <a:spLocks noGrp="1"/>
          </p:cNvSpPr>
          <p:nvPr>
            <p:ph type="body" idx="4294967295" hasCustomPrompt="1"/>
          </p:nvPr>
        </p:nvSpPr>
        <p:spPr>
          <a:xfrm>
            <a:off x="4873752" y="813562"/>
            <a:ext cx="6903720" cy="274637"/>
          </a:xfrm>
          <a:prstGeom prst="rect">
            <a:avLst/>
          </a:prstGeom>
          <a:noFill/>
          <a:ln/>
        </p:spPr>
        <p:txBody>
          <a:bodyPr wrap="square" rtlCol="0"/>
          <a:lstStyle/>
          <a:p>
            <a:pPr marL="0" indent="0" algn="l">
              <a:buNone/>
            </a:pPr>
            <a:r>
              <a:rPr lang="en-US" sz="1600" dirty="0" err="1">
                <a:solidFill>
                  <a:srgbClr val="00024F"/>
                </a:solidFill>
                <a:latin typeface="Arial" pitchFamily="34" charset="0"/>
                <a:ea typeface="Arial" pitchFamily="34" charset="-122"/>
                <a:cs typeface="Arial" pitchFamily="34" charset="-120"/>
              </a:rPr>
              <a:t>Presupuesto</a:t>
            </a:r>
            <a:r>
              <a:rPr lang="en-US" sz="1600" dirty="0">
                <a:solidFill>
                  <a:srgbClr val="00024F"/>
                </a:solidFill>
                <a:latin typeface="Arial" pitchFamily="34" charset="0"/>
                <a:ea typeface="Arial" pitchFamily="34" charset="-122"/>
                <a:cs typeface="Arial" pitchFamily="34" charset="-120"/>
              </a:rPr>
              <a:t> •  28,200 USD</a:t>
            </a:r>
            <a:endParaRPr lang="en-US" sz="1600" dirty="0"/>
          </a:p>
        </p:txBody>
      </p:sp>
      <p:sp>
        <p:nvSpPr>
          <p:cNvPr id="4" name="Text 1"/>
          <p:cNvSpPr>
            <a:spLocks noGrp="1"/>
          </p:cNvSpPr>
          <p:nvPr>
            <p:ph type="body" idx="4294967295" hasCustomPrompt="1"/>
          </p:nvPr>
        </p:nvSpPr>
        <p:spPr>
          <a:xfrm>
            <a:off x="7918387" y="3242171"/>
            <a:ext cx="3703637" cy="274637"/>
          </a:xfrm>
          <a:prstGeom prst="rect">
            <a:avLst/>
          </a:prstGeom>
          <a:noFill/>
          <a:ln/>
        </p:spPr>
        <p:txBody>
          <a:bodyPr wrap="square" rtlCol="0"/>
          <a:lstStyle/>
          <a:p>
            <a:pPr marL="0" indent="0" algn="r">
              <a:buNone/>
            </a:pPr>
            <a:r>
              <a:rPr lang="en-US" sz="1200" dirty="0">
                <a:solidFill>
                  <a:srgbClr val="00024F"/>
                </a:solidFill>
                <a:latin typeface="Arial" pitchFamily="34" charset="0"/>
                <a:ea typeface="Arial" pitchFamily="34" charset="-122"/>
                <a:cs typeface="Arial" pitchFamily="34" charset="-120"/>
              </a:rPr>
              <a:t>Total reach 1+ | +92.8%</a:t>
            </a:r>
            <a:endParaRPr lang="en-US" sz="1200" dirty="0"/>
          </a:p>
        </p:txBody>
      </p:sp>
      <p:graphicFrame>
        <p:nvGraphicFramePr>
          <p:cNvPr id="5" name="Chart 0"/>
          <p:cNvGraphicFramePr/>
          <p:nvPr/>
        </p:nvGraphicFramePr>
        <p:xfrm>
          <a:off x="512064" y="1490472"/>
          <a:ext cx="1399032" cy="42702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le 0"/>
          <p:cNvGraphicFramePr>
            <a:graphicFrameLocks noGrp="1"/>
          </p:cNvGraphicFramePr>
          <p:nvPr>
            <p:extLst>
              <p:ext uri="{D42A27DB-BD31-4B8C-83A1-F6EECF244321}">
                <p14:modId xmlns:p14="http://schemas.microsoft.com/office/powerpoint/2010/main" val="3498512375"/>
              </p:ext>
            </p:extLst>
          </p:nvPr>
        </p:nvGraphicFramePr>
        <p:xfrm>
          <a:off x="2002536" y="1414732"/>
          <a:ext cx="9619488" cy="18288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a:solidFill>
                            <a:srgbClr val="000000"/>
                          </a:solidFill>
                        </a:rPr>
                        <a:t>Punto de Contacto</a:t>
                      </a:r>
                      <a:endParaRPr lang="en-US" sz="1200" b="1"/>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dirty="0">
                          <a:solidFill>
                            <a:srgbClr val="000000"/>
                          </a:solidFill>
                        </a:rPr>
                        <a:t>Inversion</a:t>
                      </a:r>
                      <a:endParaRPr lang="en-US" sz="1200" b="1"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dirty="0">
                          <a:solidFill>
                            <a:srgbClr val="000000"/>
                          </a:solidFill>
                        </a:rPr>
                        <a:t>% del </a:t>
                      </a:r>
                      <a:r>
                        <a:rPr lang="en-US" sz="1200" b="1" dirty="0" err="1">
                          <a:solidFill>
                            <a:srgbClr val="000000"/>
                          </a:solidFill>
                        </a:rPr>
                        <a:t>presupuesto</a:t>
                      </a:r>
                      <a:endParaRPr lang="en-US" sz="1200" b="1"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dirty="0" err="1">
                          <a:solidFill>
                            <a:srgbClr val="000000"/>
                          </a:solidFill>
                        </a:rPr>
                        <a:t>Acumulado</a:t>
                      </a:r>
                      <a:r>
                        <a:rPr lang="en-US" sz="1200" b="1" dirty="0">
                          <a:solidFill>
                            <a:srgbClr val="000000"/>
                          </a:solidFill>
                        </a:rPr>
                        <a:t> Reach 1+</a:t>
                      </a:r>
                      <a:endParaRPr lang="en-US" sz="1200" b="1"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b="1"/>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Impresiones</a:t>
                      </a:r>
                      <a:endParaRPr lang="en-US" sz="1200" b="1"/>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5AA4FF"/>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0" dirty="0">
                          <a:solidFill>
                            <a:srgbClr val="000000"/>
                          </a:solidFill>
                        </a:rPr>
                        <a:t>YouTube</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10,320K</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37%</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61.2%</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2,387</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41.3M</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buNone/>
                      </a:pP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0" dirty="0"/>
                        <a:t>Meta</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6,600K</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23%</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41.7%</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867</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22.0M</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3577304047"/>
                  </a:ext>
                </a:extLst>
              </a:tr>
              <a:tr h="457200">
                <a:tc>
                  <a:txBody>
                    <a:bodyPr/>
                    <a:lstStyle/>
                    <a:p>
                      <a:pPr marL="0" indent="0">
                        <a:buNone/>
                      </a:pPr>
                      <a:r>
                        <a:rPr lang="en-US" sz="1200" b="1" dirty="0">
                          <a:solidFill>
                            <a:srgbClr val="00CBE2"/>
                          </a:solidFill>
                        </a:rPr>
                        <a:t>●</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0" dirty="0">
                          <a:solidFill>
                            <a:srgbClr val="000000"/>
                          </a:solidFill>
                        </a:rPr>
                        <a:t>Radio ads</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11,280K</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40%</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67.3%</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323</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3.4M</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3229820164"/>
                  </a:ext>
                </a:extLst>
              </a:tr>
            </a:tbl>
          </a:graphicData>
        </a:graphic>
      </p:graphicFrame>
      <p:graphicFrame>
        <p:nvGraphicFramePr>
          <p:cNvPr id="9" name="Table 0">
            <a:extLst>
              <a:ext uri="{FF2B5EF4-FFF2-40B4-BE49-F238E27FC236}">
                <a16:creationId xmlns:a16="http://schemas.microsoft.com/office/drawing/2014/main" id="{B796FDAD-A9E6-9AB4-705D-1B591C96DD70}"/>
              </a:ext>
            </a:extLst>
          </p:cNvPr>
          <p:cNvGraphicFramePr>
            <a:graphicFrameLocks noGrp="1"/>
          </p:cNvGraphicFramePr>
          <p:nvPr>
            <p:extLst>
              <p:ext uri="{D42A27DB-BD31-4B8C-83A1-F6EECF244321}">
                <p14:modId xmlns:p14="http://schemas.microsoft.com/office/powerpoint/2010/main" val="392909015"/>
              </p:ext>
            </p:extLst>
          </p:nvPr>
        </p:nvGraphicFramePr>
        <p:xfrm>
          <a:off x="2002536" y="3846192"/>
          <a:ext cx="9619488" cy="18288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dirty="0"/>
                        <a:t>Punto de </a:t>
                      </a:r>
                      <a:r>
                        <a:rPr lang="en-US" sz="1200" b="1" dirty="0" err="1"/>
                        <a:t>Contacto</a:t>
                      </a:r>
                      <a:endParaRPr lang="en-US" sz="1200" b="1"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Inversion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 del presupuesto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Acumulado Reach 3+</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Impresiones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5AA4FF"/>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err="1">
                          <a:solidFill>
                            <a:srgbClr val="000000"/>
                          </a:solidFill>
                        </a:rPr>
                        <a:t>Youtube</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10,320K</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37%</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52%</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2,387</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41.3M</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buNone/>
                      </a:pP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a:t>Meta</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6,600K</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23%</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30%</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867</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t>22.0M</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2302716165"/>
                  </a:ext>
                </a:extLst>
              </a:tr>
              <a:tr h="457200">
                <a:tc>
                  <a:txBody>
                    <a:bodyPr/>
                    <a:lstStyle/>
                    <a:p>
                      <a:pPr marL="0" indent="0">
                        <a:buNone/>
                      </a:pPr>
                      <a:r>
                        <a:rPr lang="en-US" sz="1200" b="1" dirty="0">
                          <a:solidFill>
                            <a:srgbClr val="00CBE2"/>
                          </a:solidFill>
                        </a:rPr>
                        <a:t>●</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a:solidFill>
                            <a:srgbClr val="000000"/>
                          </a:solidFill>
                        </a:rPr>
                        <a:t>Radio ads</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11,280K</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40%</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45%</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323</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0" dirty="0">
                          <a:solidFill>
                            <a:srgbClr val="000000"/>
                          </a:solidFill>
                        </a:rPr>
                        <a:t>3.4M</a:t>
                      </a:r>
                      <a:endParaRPr lang="en-US" sz="1200" b="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963141940"/>
                  </a:ext>
                </a:extLst>
              </a:tr>
            </a:tbl>
          </a:graphicData>
        </a:graphic>
      </p:graphicFrame>
      <p:sp>
        <p:nvSpPr>
          <p:cNvPr id="10" name="Text 1">
            <a:extLst>
              <a:ext uri="{FF2B5EF4-FFF2-40B4-BE49-F238E27FC236}">
                <a16:creationId xmlns:a16="http://schemas.microsoft.com/office/drawing/2014/main" id="{A0B95DE2-E3E4-B544-63CD-9A4ABE7A7360}"/>
              </a:ext>
            </a:extLst>
          </p:cNvPr>
          <p:cNvSpPr txBox="1">
            <a:spLocks/>
          </p:cNvSpPr>
          <p:nvPr/>
        </p:nvSpPr>
        <p:spPr>
          <a:xfrm>
            <a:off x="7947089" y="5704273"/>
            <a:ext cx="3703320" cy="274320"/>
          </a:xfrm>
          <a:prstGeom prst="rect">
            <a:avLst/>
          </a:prstGeom>
          <a:noFill/>
          <a:ln/>
        </p:spPr>
        <p:txBody>
          <a:bodyPr wrap="square" rtlCol="0"/>
          <a:lstStyle>
            <a:lvl1pPr marL="0" indent="0" algn="l" defTabSz="914400" rtl="0" eaLnBrk="1" latinLnBrk="0" hangingPunct="1">
              <a:lnSpc>
                <a:spcPct val="120000"/>
              </a:lnSpc>
              <a:spcBef>
                <a:spcPts val="0"/>
              </a:spcBef>
              <a:spcAft>
                <a:spcPts val="1200"/>
              </a:spcAft>
              <a:buFont typeface="Arial" panose="020B0604020202020204" pitchFamily="34" charset="0"/>
              <a:buNone/>
              <a:defRPr sz="1400" b="0" i="0" kern="12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1200" dirty="0">
                <a:solidFill>
                  <a:srgbClr val="00024F"/>
                </a:solidFill>
                <a:latin typeface="Arial" pitchFamily="34" charset="0"/>
                <a:ea typeface="Arial" pitchFamily="34" charset="-122"/>
                <a:cs typeface="Arial" pitchFamily="34" charset="-120"/>
              </a:rPr>
              <a:t>Total reach 3+ | +84%</a:t>
            </a:r>
            <a:endParaRPr lang="en-US" sz="1200" dirty="0"/>
          </a:p>
        </p:txBody>
      </p:sp>
      <p:sp>
        <p:nvSpPr>
          <p:cNvPr id="11" name="Freeform 202">
            <a:extLst>
              <a:ext uri="{FF2B5EF4-FFF2-40B4-BE49-F238E27FC236}">
                <a16:creationId xmlns:a16="http://schemas.microsoft.com/office/drawing/2014/main" id="{3352EE65-4625-1BF2-CC3C-80EF57F29502}"/>
              </a:ext>
            </a:extLst>
          </p:cNvPr>
          <p:cNvSpPr/>
          <p:nvPr/>
        </p:nvSpPr>
        <p:spPr>
          <a:xfrm>
            <a:off x="11352286" y="511560"/>
            <a:ext cx="540000" cy="540000"/>
          </a:xfrm>
          <a:custGeom>
            <a:avLst/>
            <a:gdLst>
              <a:gd name="connsiteX0" fmla="*/ 237705 w 540000"/>
              <a:gd name="connsiteY0" fmla="*/ 218278 h 540000"/>
              <a:gd name="connsiteX1" fmla="*/ 321943 w 540000"/>
              <a:gd name="connsiteY1" fmla="*/ 270000 h 540000"/>
              <a:gd name="connsiteX2" fmla="*/ 237705 w 540000"/>
              <a:gd name="connsiteY2" fmla="*/ 321764 h 540000"/>
              <a:gd name="connsiteX3" fmla="*/ 270132 w 540000"/>
              <a:gd name="connsiteY3" fmla="*/ 171355 h 540000"/>
              <a:gd name="connsiteX4" fmla="*/ 181174 w 540000"/>
              <a:gd name="connsiteY4" fmla="*/ 176070 h 540000"/>
              <a:gd name="connsiteX5" fmla="*/ 141318 w 540000"/>
              <a:gd name="connsiteY5" fmla="*/ 205063 h 540000"/>
              <a:gd name="connsiteX6" fmla="*/ 141318 w 540000"/>
              <a:gd name="connsiteY6" fmla="*/ 334979 h 540000"/>
              <a:gd name="connsiteX7" fmla="*/ 181037 w 540000"/>
              <a:gd name="connsiteY7" fmla="*/ 363973 h 540000"/>
              <a:gd name="connsiteX8" fmla="*/ 358952 w 540000"/>
              <a:gd name="connsiteY8" fmla="*/ 363973 h 540000"/>
              <a:gd name="connsiteX9" fmla="*/ 398672 w 540000"/>
              <a:gd name="connsiteY9" fmla="*/ 334979 h 540000"/>
              <a:gd name="connsiteX10" fmla="*/ 398809 w 540000"/>
              <a:gd name="connsiteY10" fmla="*/ 205063 h 540000"/>
              <a:gd name="connsiteX11" fmla="*/ 359089 w 540000"/>
              <a:gd name="connsiteY11" fmla="*/ 176070 h 540000"/>
              <a:gd name="connsiteX12" fmla="*/ 270132 w 540000"/>
              <a:gd name="connsiteY12" fmla="*/ 171355 h 540000"/>
              <a:gd name="connsiteX13" fmla="*/ 270000 w 540000"/>
              <a:gd name="connsiteY13" fmla="*/ 0 h 540000"/>
              <a:gd name="connsiteX14" fmla="*/ 540000 w 540000"/>
              <a:gd name="connsiteY14" fmla="*/ 270000 h 540000"/>
              <a:gd name="connsiteX15" fmla="*/ 270000 w 540000"/>
              <a:gd name="connsiteY15" fmla="*/ 540000 h 540000"/>
              <a:gd name="connsiteX16" fmla="*/ 0 w 540000"/>
              <a:gd name="connsiteY16" fmla="*/ 270000 h 540000"/>
              <a:gd name="connsiteX17" fmla="*/ 270000 w 540000"/>
              <a:gd name="connsiteY17"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0000" h="540000">
                <a:moveTo>
                  <a:pt x="237705" y="218278"/>
                </a:moveTo>
                <a:lnTo>
                  <a:pt x="321943" y="270000"/>
                </a:lnTo>
                <a:lnTo>
                  <a:pt x="237705" y="321764"/>
                </a:lnTo>
                <a:close/>
                <a:moveTo>
                  <a:pt x="270132" y="171355"/>
                </a:moveTo>
                <a:cubicBezTo>
                  <a:pt x="240437" y="171355"/>
                  <a:pt x="210742" y="172927"/>
                  <a:pt x="181174" y="176070"/>
                </a:cubicBezTo>
                <a:cubicBezTo>
                  <a:pt x="164584" y="178379"/>
                  <a:pt x="146718" y="188293"/>
                  <a:pt x="141318" y="205063"/>
                </a:cubicBezTo>
                <a:cubicBezTo>
                  <a:pt x="132901" y="247957"/>
                  <a:pt x="132901" y="292085"/>
                  <a:pt x="141318" y="334979"/>
                </a:cubicBezTo>
                <a:cubicBezTo>
                  <a:pt x="146718" y="351570"/>
                  <a:pt x="164584" y="361663"/>
                  <a:pt x="181037" y="363973"/>
                </a:cubicBezTo>
                <a:cubicBezTo>
                  <a:pt x="240173" y="370259"/>
                  <a:pt x="299816" y="370259"/>
                  <a:pt x="358952" y="363973"/>
                </a:cubicBezTo>
                <a:cubicBezTo>
                  <a:pt x="375405" y="361663"/>
                  <a:pt x="393272" y="351570"/>
                  <a:pt x="398672" y="334979"/>
                </a:cubicBezTo>
                <a:cubicBezTo>
                  <a:pt x="407130" y="292096"/>
                  <a:pt x="407183" y="247968"/>
                  <a:pt x="398809" y="205063"/>
                </a:cubicBezTo>
                <a:cubicBezTo>
                  <a:pt x="393409" y="188430"/>
                  <a:pt x="375543" y="178379"/>
                  <a:pt x="359089" y="176070"/>
                </a:cubicBezTo>
                <a:cubicBezTo>
                  <a:pt x="329521" y="172927"/>
                  <a:pt x="299827" y="171355"/>
                  <a:pt x="270132" y="171355"/>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2" name="Freeform 220">
            <a:extLst>
              <a:ext uri="{FF2B5EF4-FFF2-40B4-BE49-F238E27FC236}">
                <a16:creationId xmlns:a16="http://schemas.microsoft.com/office/drawing/2014/main" id="{1179CB5D-4781-09B4-092D-DDB8A59C0C6E}"/>
              </a:ext>
            </a:extLst>
          </p:cNvPr>
          <p:cNvSpPr/>
          <p:nvPr/>
        </p:nvSpPr>
        <p:spPr>
          <a:xfrm>
            <a:off x="10812286" y="511561"/>
            <a:ext cx="540000" cy="540000"/>
          </a:xfrm>
          <a:custGeom>
            <a:avLst/>
            <a:gdLst>
              <a:gd name="connsiteX0" fmla="*/ 269999 w 540000"/>
              <a:gd name="connsiteY0" fmla="*/ 227337 h 540000"/>
              <a:gd name="connsiteX1" fmla="*/ 312661 w 540000"/>
              <a:gd name="connsiteY1" fmla="*/ 269999 h 540000"/>
              <a:gd name="connsiteX2" fmla="*/ 269999 w 540000"/>
              <a:gd name="connsiteY2" fmla="*/ 312661 h 540000"/>
              <a:gd name="connsiteX3" fmla="*/ 227337 w 540000"/>
              <a:gd name="connsiteY3" fmla="*/ 269999 h 540000"/>
              <a:gd name="connsiteX4" fmla="*/ 269999 w 540000"/>
              <a:gd name="connsiteY4" fmla="*/ 227337 h 540000"/>
              <a:gd name="connsiteX5" fmla="*/ 269926 w 540000"/>
              <a:gd name="connsiteY5" fmla="*/ 200148 h 540000"/>
              <a:gd name="connsiteX6" fmla="*/ 200116 w 540000"/>
              <a:gd name="connsiteY6" fmla="*/ 270031 h 540000"/>
              <a:gd name="connsiteX7" fmla="*/ 270000 w 540000"/>
              <a:gd name="connsiteY7" fmla="*/ 339841 h 540000"/>
              <a:gd name="connsiteX8" fmla="*/ 270000 w 540000"/>
              <a:gd name="connsiteY8" fmla="*/ 339831 h 540000"/>
              <a:gd name="connsiteX9" fmla="*/ 339810 w 540000"/>
              <a:gd name="connsiteY9" fmla="*/ 269989 h 540000"/>
              <a:gd name="connsiteX10" fmla="*/ 339810 w 540000"/>
              <a:gd name="connsiteY10" fmla="*/ 269958 h 540000"/>
              <a:gd name="connsiteX11" fmla="*/ 269926 w 540000"/>
              <a:gd name="connsiteY11" fmla="*/ 200148 h 540000"/>
              <a:gd name="connsiteX12" fmla="*/ 340168 w 540000"/>
              <a:gd name="connsiteY12" fmla="*/ 182883 h 540000"/>
              <a:gd name="connsiteX13" fmla="*/ 322935 w 540000"/>
              <a:gd name="connsiteY13" fmla="*/ 200179 h 540000"/>
              <a:gd name="connsiteX14" fmla="*/ 340232 w 540000"/>
              <a:gd name="connsiteY14" fmla="*/ 217413 h 540000"/>
              <a:gd name="connsiteX15" fmla="*/ 340232 w 540000"/>
              <a:gd name="connsiteY15" fmla="*/ 217424 h 540000"/>
              <a:gd name="connsiteX16" fmla="*/ 357465 w 540000"/>
              <a:gd name="connsiteY16" fmla="*/ 200190 h 540000"/>
              <a:gd name="connsiteX17" fmla="*/ 357465 w 540000"/>
              <a:gd name="connsiteY17" fmla="*/ 200116 h 540000"/>
              <a:gd name="connsiteX18" fmla="*/ 340168 w 540000"/>
              <a:gd name="connsiteY18" fmla="*/ 182883 h 540000"/>
              <a:gd name="connsiteX19" fmla="*/ 215430 w 540000"/>
              <a:gd name="connsiteY19" fmla="*/ 162179 h 540000"/>
              <a:gd name="connsiteX20" fmla="*/ 324569 w 540000"/>
              <a:gd name="connsiteY20" fmla="*/ 162179 h 540000"/>
              <a:gd name="connsiteX21" fmla="*/ 377863 w 540000"/>
              <a:gd name="connsiteY21" fmla="*/ 215430 h 540000"/>
              <a:gd name="connsiteX22" fmla="*/ 377863 w 540000"/>
              <a:gd name="connsiteY22" fmla="*/ 324569 h 540000"/>
              <a:gd name="connsiteX23" fmla="*/ 324569 w 540000"/>
              <a:gd name="connsiteY23" fmla="*/ 377863 h 540000"/>
              <a:gd name="connsiteX24" fmla="*/ 215430 w 540000"/>
              <a:gd name="connsiteY24" fmla="*/ 377863 h 540000"/>
              <a:gd name="connsiteX25" fmla="*/ 162137 w 540000"/>
              <a:gd name="connsiteY25" fmla="*/ 324569 h 540000"/>
              <a:gd name="connsiteX26" fmla="*/ 162137 w 540000"/>
              <a:gd name="connsiteY26" fmla="*/ 215472 h 540000"/>
              <a:gd name="connsiteX27" fmla="*/ 215430 w 540000"/>
              <a:gd name="connsiteY27" fmla="*/ 162179 h 540000"/>
              <a:gd name="connsiteX28" fmla="*/ 215430 w 540000"/>
              <a:gd name="connsiteY28" fmla="*/ 135000 h 540000"/>
              <a:gd name="connsiteX29" fmla="*/ 135000 w 540000"/>
              <a:gd name="connsiteY29" fmla="*/ 215430 h 540000"/>
              <a:gd name="connsiteX30" fmla="*/ 135000 w 540000"/>
              <a:gd name="connsiteY30" fmla="*/ 324570 h 540000"/>
              <a:gd name="connsiteX31" fmla="*/ 215430 w 540000"/>
              <a:gd name="connsiteY31" fmla="*/ 405000 h 540000"/>
              <a:gd name="connsiteX32" fmla="*/ 324570 w 540000"/>
              <a:gd name="connsiteY32" fmla="*/ 405000 h 540000"/>
              <a:gd name="connsiteX33" fmla="*/ 405000 w 540000"/>
              <a:gd name="connsiteY33" fmla="*/ 324570 h 540000"/>
              <a:gd name="connsiteX34" fmla="*/ 405000 w 540000"/>
              <a:gd name="connsiteY34" fmla="*/ 215430 h 540000"/>
              <a:gd name="connsiteX35" fmla="*/ 324570 w 540000"/>
              <a:gd name="connsiteY35" fmla="*/ 135000 h 540000"/>
              <a:gd name="connsiteX36" fmla="*/ 270000 w 540000"/>
              <a:gd name="connsiteY36" fmla="*/ 0 h 540000"/>
              <a:gd name="connsiteX37" fmla="*/ 540000 w 540000"/>
              <a:gd name="connsiteY37" fmla="*/ 270000 h 540000"/>
              <a:gd name="connsiteX38" fmla="*/ 270000 w 540000"/>
              <a:gd name="connsiteY38" fmla="*/ 540000 h 540000"/>
              <a:gd name="connsiteX39" fmla="*/ 0 w 540000"/>
              <a:gd name="connsiteY39" fmla="*/ 270000 h 540000"/>
              <a:gd name="connsiteX40" fmla="*/ 270000 w 540000"/>
              <a:gd name="connsiteY40"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40000" h="540000">
                <a:moveTo>
                  <a:pt x="269999" y="227337"/>
                </a:moveTo>
                <a:cubicBezTo>
                  <a:pt x="293561" y="227337"/>
                  <a:pt x="312661" y="246437"/>
                  <a:pt x="312661" y="269999"/>
                </a:cubicBezTo>
                <a:cubicBezTo>
                  <a:pt x="312661" y="293561"/>
                  <a:pt x="293561" y="312661"/>
                  <a:pt x="269999" y="312661"/>
                </a:cubicBezTo>
                <a:cubicBezTo>
                  <a:pt x="246437" y="312661"/>
                  <a:pt x="227337" y="293561"/>
                  <a:pt x="227337" y="269999"/>
                </a:cubicBezTo>
                <a:cubicBezTo>
                  <a:pt x="227337" y="246437"/>
                  <a:pt x="246437" y="227337"/>
                  <a:pt x="269999" y="227337"/>
                </a:cubicBezTo>
                <a:close/>
                <a:moveTo>
                  <a:pt x="269926" y="200148"/>
                </a:moveTo>
                <a:cubicBezTo>
                  <a:pt x="231356" y="200169"/>
                  <a:pt x="200095" y="231461"/>
                  <a:pt x="200116" y="270031"/>
                </a:cubicBezTo>
                <a:cubicBezTo>
                  <a:pt x="200137" y="308601"/>
                  <a:pt x="231430" y="339862"/>
                  <a:pt x="270000" y="339841"/>
                </a:cubicBezTo>
                <a:lnTo>
                  <a:pt x="270000" y="339831"/>
                </a:lnTo>
                <a:cubicBezTo>
                  <a:pt x="308549" y="339778"/>
                  <a:pt x="339767" y="308538"/>
                  <a:pt x="339810" y="269989"/>
                </a:cubicBezTo>
                <a:lnTo>
                  <a:pt x="339810" y="269958"/>
                </a:lnTo>
                <a:cubicBezTo>
                  <a:pt x="339789" y="231388"/>
                  <a:pt x="308496" y="200127"/>
                  <a:pt x="269926" y="200148"/>
                </a:cubicBezTo>
                <a:close/>
                <a:moveTo>
                  <a:pt x="340168" y="182883"/>
                </a:moveTo>
                <a:cubicBezTo>
                  <a:pt x="330634" y="182893"/>
                  <a:pt x="322924" y="190645"/>
                  <a:pt x="322935" y="200179"/>
                </a:cubicBezTo>
                <a:cubicBezTo>
                  <a:pt x="322945" y="209714"/>
                  <a:pt x="330697" y="217434"/>
                  <a:pt x="340232" y="217413"/>
                </a:cubicBezTo>
                <a:lnTo>
                  <a:pt x="340232" y="217424"/>
                </a:lnTo>
                <a:cubicBezTo>
                  <a:pt x="349745" y="217402"/>
                  <a:pt x="357444" y="209693"/>
                  <a:pt x="357465" y="200190"/>
                </a:cubicBezTo>
                <a:cubicBezTo>
                  <a:pt x="357465" y="200158"/>
                  <a:pt x="357465" y="200137"/>
                  <a:pt x="357465" y="200116"/>
                </a:cubicBezTo>
                <a:cubicBezTo>
                  <a:pt x="357455" y="190582"/>
                  <a:pt x="349703" y="182861"/>
                  <a:pt x="340168" y="182883"/>
                </a:cubicBezTo>
                <a:close/>
                <a:moveTo>
                  <a:pt x="215430" y="162179"/>
                </a:moveTo>
                <a:lnTo>
                  <a:pt x="324569" y="162179"/>
                </a:lnTo>
                <a:cubicBezTo>
                  <a:pt x="353995" y="162179"/>
                  <a:pt x="377842" y="186015"/>
                  <a:pt x="377863" y="215430"/>
                </a:cubicBezTo>
                <a:lnTo>
                  <a:pt x="377863" y="324569"/>
                </a:lnTo>
                <a:cubicBezTo>
                  <a:pt x="377863" y="354006"/>
                  <a:pt x="353995" y="377863"/>
                  <a:pt x="324569" y="377863"/>
                </a:cubicBezTo>
                <a:lnTo>
                  <a:pt x="215430" y="377863"/>
                </a:lnTo>
                <a:cubicBezTo>
                  <a:pt x="185994" y="377863"/>
                  <a:pt x="162137" y="353995"/>
                  <a:pt x="162137" y="324569"/>
                </a:cubicBezTo>
                <a:lnTo>
                  <a:pt x="162137" y="215472"/>
                </a:lnTo>
                <a:cubicBezTo>
                  <a:pt x="162137" y="186036"/>
                  <a:pt x="186005" y="162179"/>
                  <a:pt x="215430" y="162179"/>
                </a:cubicBezTo>
                <a:close/>
                <a:moveTo>
                  <a:pt x="215430" y="135000"/>
                </a:moveTo>
                <a:cubicBezTo>
                  <a:pt x="171039" y="135053"/>
                  <a:pt x="135063" y="171039"/>
                  <a:pt x="135000" y="215430"/>
                </a:cubicBezTo>
                <a:lnTo>
                  <a:pt x="135000" y="324570"/>
                </a:lnTo>
                <a:cubicBezTo>
                  <a:pt x="135053" y="368961"/>
                  <a:pt x="171039" y="404937"/>
                  <a:pt x="215430" y="405000"/>
                </a:cubicBezTo>
                <a:lnTo>
                  <a:pt x="324570" y="405000"/>
                </a:lnTo>
                <a:cubicBezTo>
                  <a:pt x="368972" y="404958"/>
                  <a:pt x="404958" y="368972"/>
                  <a:pt x="405000" y="324570"/>
                </a:cubicBezTo>
                <a:lnTo>
                  <a:pt x="405000" y="215430"/>
                </a:lnTo>
                <a:cubicBezTo>
                  <a:pt x="404947" y="171039"/>
                  <a:pt x="368961" y="135063"/>
                  <a:pt x="324570" y="135000"/>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3" name="Graphic 35">
            <a:extLst>
              <a:ext uri="{FF2B5EF4-FFF2-40B4-BE49-F238E27FC236}">
                <a16:creationId xmlns:a16="http://schemas.microsoft.com/office/drawing/2014/main" id="{CAA4318A-949F-2B6C-B1F9-0FA49F8E293C}"/>
              </a:ext>
            </a:extLst>
          </p:cNvPr>
          <p:cNvSpPr/>
          <p:nvPr/>
        </p:nvSpPr>
        <p:spPr>
          <a:xfrm>
            <a:off x="10239915" y="511561"/>
            <a:ext cx="540000" cy="540000"/>
          </a:xfrm>
          <a:custGeom>
            <a:avLst/>
            <a:gdLst>
              <a:gd name="connsiteX0" fmla="*/ 270000 w 540000"/>
              <a:gd name="connsiteY0" fmla="*/ 0 h 540000"/>
              <a:gd name="connsiteX1" fmla="*/ 0 w 540000"/>
              <a:gd name="connsiteY1" fmla="*/ 270000 h 540000"/>
              <a:gd name="connsiteX2" fmla="*/ 270000 w 540000"/>
              <a:gd name="connsiteY2" fmla="*/ 540000 h 540000"/>
              <a:gd name="connsiteX3" fmla="*/ 540000 w 540000"/>
              <a:gd name="connsiteY3" fmla="*/ 270000 h 540000"/>
              <a:gd name="connsiteX4" fmla="*/ 270000 w 540000"/>
              <a:gd name="connsiteY4" fmla="*/ 0 h 540000"/>
              <a:gd name="connsiteX5" fmla="*/ 338428 w 540000"/>
              <a:gd name="connsiteY5" fmla="*/ 244424 h 540000"/>
              <a:gd name="connsiteX6" fmla="*/ 333956 w 540000"/>
              <a:gd name="connsiteY6" fmla="*/ 282045 h 540000"/>
              <a:gd name="connsiteX7" fmla="*/ 326848 w 540000"/>
              <a:gd name="connsiteY7" fmla="*/ 288373 h 540000"/>
              <a:gd name="connsiteX8" fmla="*/ 287772 w 540000"/>
              <a:gd name="connsiteY8" fmla="*/ 288373 h 540000"/>
              <a:gd name="connsiteX9" fmla="*/ 287772 w 540000"/>
              <a:gd name="connsiteY9" fmla="*/ 399927 h 540000"/>
              <a:gd name="connsiteX10" fmla="*/ 282793 w 540000"/>
              <a:gd name="connsiteY10" fmla="*/ 405011 h 540000"/>
              <a:gd name="connsiteX11" fmla="*/ 243000 w 540000"/>
              <a:gd name="connsiteY11" fmla="*/ 405011 h 540000"/>
              <a:gd name="connsiteX12" fmla="*/ 238022 w 540000"/>
              <a:gd name="connsiteY12" fmla="*/ 399895 h 540000"/>
              <a:gd name="connsiteX13" fmla="*/ 238022 w 540000"/>
              <a:gd name="connsiteY13" fmla="*/ 399895 h 540000"/>
              <a:gd name="connsiteX14" fmla="*/ 238233 w 540000"/>
              <a:gd name="connsiteY14" fmla="*/ 288383 h 540000"/>
              <a:gd name="connsiteX15" fmla="*/ 208638 w 540000"/>
              <a:gd name="connsiteY15" fmla="*/ 288383 h 540000"/>
              <a:gd name="connsiteX16" fmla="*/ 201530 w 540000"/>
              <a:gd name="connsiteY16" fmla="*/ 281275 h 540000"/>
              <a:gd name="connsiteX17" fmla="*/ 201530 w 540000"/>
              <a:gd name="connsiteY17" fmla="*/ 243686 h 540000"/>
              <a:gd name="connsiteX18" fmla="*/ 208638 w 540000"/>
              <a:gd name="connsiteY18" fmla="*/ 236577 h 540000"/>
              <a:gd name="connsiteX19" fmla="*/ 238022 w 540000"/>
              <a:gd name="connsiteY19" fmla="*/ 236577 h 540000"/>
              <a:gd name="connsiteX20" fmla="*/ 238022 w 540000"/>
              <a:gd name="connsiteY20" fmla="*/ 200127 h 540000"/>
              <a:gd name="connsiteX21" fmla="*/ 299837 w 540000"/>
              <a:gd name="connsiteY21" fmla="*/ 135011 h 540000"/>
              <a:gd name="connsiteX22" fmla="*/ 329927 w 540000"/>
              <a:gd name="connsiteY22" fmla="*/ 135011 h 540000"/>
              <a:gd name="connsiteX23" fmla="*/ 337036 w 540000"/>
              <a:gd name="connsiteY23" fmla="*/ 142119 h 540000"/>
              <a:gd name="connsiteX24" fmla="*/ 337036 w 540000"/>
              <a:gd name="connsiteY24" fmla="*/ 173770 h 540000"/>
              <a:gd name="connsiteX25" fmla="*/ 329927 w 540000"/>
              <a:gd name="connsiteY25" fmla="*/ 180879 h 540000"/>
              <a:gd name="connsiteX26" fmla="*/ 311491 w 540000"/>
              <a:gd name="connsiteY26" fmla="*/ 180879 h 540000"/>
              <a:gd name="connsiteX27" fmla="*/ 287761 w 540000"/>
              <a:gd name="connsiteY27" fmla="*/ 205042 h 540000"/>
              <a:gd name="connsiteX28" fmla="*/ 287761 w 540000"/>
              <a:gd name="connsiteY28" fmla="*/ 236482 h 540000"/>
              <a:gd name="connsiteX29" fmla="*/ 331530 w 540000"/>
              <a:gd name="connsiteY29" fmla="*/ 236482 h 540000"/>
              <a:gd name="connsiteX30" fmla="*/ 338470 w 540000"/>
              <a:gd name="connsiteY30" fmla="*/ 243749 h 540000"/>
              <a:gd name="connsiteX31" fmla="*/ 338418 w 540000"/>
              <a:gd name="connsiteY31" fmla="*/ 244445 h 540000"/>
              <a:gd name="connsiteX32" fmla="*/ 338418 w 540000"/>
              <a:gd name="connsiteY32" fmla="*/ 244445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0000" h="540000">
                <a:moveTo>
                  <a:pt x="270000" y="0"/>
                </a:moveTo>
                <a:cubicBezTo>
                  <a:pt x="120888" y="0"/>
                  <a:pt x="0" y="120888"/>
                  <a:pt x="0" y="270000"/>
                </a:cubicBezTo>
                <a:cubicBezTo>
                  <a:pt x="0" y="419112"/>
                  <a:pt x="120888" y="540000"/>
                  <a:pt x="270000" y="540000"/>
                </a:cubicBezTo>
                <a:cubicBezTo>
                  <a:pt x="419112" y="540000"/>
                  <a:pt x="540000" y="419112"/>
                  <a:pt x="540000" y="270000"/>
                </a:cubicBezTo>
                <a:cubicBezTo>
                  <a:pt x="540000" y="120888"/>
                  <a:pt x="419112" y="0"/>
                  <a:pt x="270000" y="0"/>
                </a:cubicBezTo>
                <a:close/>
                <a:moveTo>
                  <a:pt x="338428" y="244424"/>
                </a:moveTo>
                <a:lnTo>
                  <a:pt x="333956" y="282045"/>
                </a:lnTo>
                <a:cubicBezTo>
                  <a:pt x="333555" y="285662"/>
                  <a:pt x="330486" y="288394"/>
                  <a:pt x="326848" y="288373"/>
                </a:cubicBezTo>
                <a:lnTo>
                  <a:pt x="287772" y="288373"/>
                </a:lnTo>
                <a:lnTo>
                  <a:pt x="287772" y="399927"/>
                </a:lnTo>
                <a:cubicBezTo>
                  <a:pt x="287793" y="402701"/>
                  <a:pt x="285567" y="404968"/>
                  <a:pt x="282793" y="405011"/>
                </a:cubicBezTo>
                <a:lnTo>
                  <a:pt x="243000" y="405011"/>
                </a:lnTo>
                <a:cubicBezTo>
                  <a:pt x="240216" y="404968"/>
                  <a:pt x="237990" y="402680"/>
                  <a:pt x="238022" y="399895"/>
                </a:cubicBezTo>
                <a:cubicBezTo>
                  <a:pt x="238022" y="399895"/>
                  <a:pt x="238022" y="399895"/>
                  <a:pt x="238022" y="399895"/>
                </a:cubicBezTo>
                <a:lnTo>
                  <a:pt x="238233" y="288383"/>
                </a:lnTo>
                <a:lnTo>
                  <a:pt x="208638" y="288383"/>
                </a:lnTo>
                <a:cubicBezTo>
                  <a:pt x="204715" y="288383"/>
                  <a:pt x="201530" y="285198"/>
                  <a:pt x="201530" y="281275"/>
                </a:cubicBezTo>
                <a:lnTo>
                  <a:pt x="201530" y="243686"/>
                </a:lnTo>
                <a:cubicBezTo>
                  <a:pt x="201530" y="239762"/>
                  <a:pt x="204715" y="236577"/>
                  <a:pt x="208638" y="236577"/>
                </a:cubicBezTo>
                <a:lnTo>
                  <a:pt x="238022" y="236577"/>
                </a:lnTo>
                <a:lnTo>
                  <a:pt x="238022" y="200127"/>
                </a:lnTo>
                <a:cubicBezTo>
                  <a:pt x="238022" y="157961"/>
                  <a:pt x="263134" y="135011"/>
                  <a:pt x="299837" y="135011"/>
                </a:cubicBezTo>
                <a:lnTo>
                  <a:pt x="329927" y="135011"/>
                </a:lnTo>
                <a:cubicBezTo>
                  <a:pt x="333851" y="135011"/>
                  <a:pt x="337036" y="138196"/>
                  <a:pt x="337036" y="142119"/>
                </a:cubicBezTo>
                <a:lnTo>
                  <a:pt x="337036" y="173770"/>
                </a:lnTo>
                <a:cubicBezTo>
                  <a:pt x="337036" y="177694"/>
                  <a:pt x="333851" y="180879"/>
                  <a:pt x="329927" y="180879"/>
                </a:cubicBezTo>
                <a:lnTo>
                  <a:pt x="311491" y="180879"/>
                </a:lnTo>
                <a:cubicBezTo>
                  <a:pt x="291526" y="181195"/>
                  <a:pt x="287761" y="190751"/>
                  <a:pt x="287761" y="205042"/>
                </a:cubicBezTo>
                <a:lnTo>
                  <a:pt x="287761" y="236482"/>
                </a:lnTo>
                <a:lnTo>
                  <a:pt x="331530" y="236482"/>
                </a:lnTo>
                <a:cubicBezTo>
                  <a:pt x="335454" y="236566"/>
                  <a:pt x="338565" y="239825"/>
                  <a:pt x="338470" y="243749"/>
                </a:cubicBezTo>
                <a:cubicBezTo>
                  <a:pt x="338470" y="243981"/>
                  <a:pt x="338449" y="244213"/>
                  <a:pt x="338418" y="244445"/>
                </a:cubicBezTo>
                <a:lnTo>
                  <a:pt x="338418" y="244445"/>
                </a:ln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grpSp>
        <p:nvGrpSpPr>
          <p:cNvPr id="14" name="Group 4">
            <a:extLst>
              <a:ext uri="{FF2B5EF4-FFF2-40B4-BE49-F238E27FC236}">
                <a16:creationId xmlns:a16="http://schemas.microsoft.com/office/drawing/2014/main" id="{2EF74AEF-0196-EB81-1377-C62B2F283914}"/>
              </a:ext>
            </a:extLst>
          </p:cNvPr>
          <p:cNvGrpSpPr/>
          <p:nvPr/>
        </p:nvGrpSpPr>
        <p:grpSpPr>
          <a:xfrm>
            <a:off x="9579279" y="511560"/>
            <a:ext cx="622822" cy="590243"/>
            <a:chOff x="357188" y="1352550"/>
            <a:chExt cx="712224" cy="712224"/>
          </a:xfrm>
        </p:grpSpPr>
        <p:sp>
          <p:nvSpPr>
            <p:cNvPr id="15" name="Oval 477">
              <a:extLst>
                <a:ext uri="{FF2B5EF4-FFF2-40B4-BE49-F238E27FC236}">
                  <a16:creationId xmlns:a16="http://schemas.microsoft.com/office/drawing/2014/main" id="{4A3872AB-50B7-CF82-A13D-4B901C3C1419}"/>
                </a:ext>
              </a:extLst>
            </p:cNvPr>
            <p:cNvSpPr/>
            <p:nvPr/>
          </p:nvSpPr>
          <p:spPr>
            <a:xfrm>
              <a:off x="357188" y="1352550"/>
              <a:ext cx="712224" cy="712224"/>
            </a:xfrm>
            <a:prstGeom prst="ellipse">
              <a:avLst/>
            </a:prstGeom>
            <a:gradFill>
              <a:gsLst>
                <a:gs pos="0">
                  <a:schemeClr val="accent3"/>
                </a:gs>
                <a:gs pos="100000">
                  <a:schemeClr val="accent5"/>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aphic 534">
              <a:extLst>
                <a:ext uri="{FF2B5EF4-FFF2-40B4-BE49-F238E27FC236}">
                  <a16:creationId xmlns:a16="http://schemas.microsoft.com/office/drawing/2014/main" id="{83846E22-4F0D-FC00-5F60-A43C68451D2E}"/>
                </a:ext>
              </a:extLst>
            </p:cNvPr>
            <p:cNvGrpSpPr/>
            <p:nvPr/>
          </p:nvGrpSpPr>
          <p:grpSpPr>
            <a:xfrm>
              <a:off x="569331" y="1589186"/>
              <a:ext cx="287938" cy="238952"/>
              <a:chOff x="2858504" y="228962"/>
              <a:chExt cx="440363" cy="365446"/>
            </a:xfrm>
            <a:noFill/>
          </p:grpSpPr>
          <p:sp>
            <p:nvSpPr>
              <p:cNvPr id="17" name="Freeform 387">
                <a:extLst>
                  <a:ext uri="{FF2B5EF4-FFF2-40B4-BE49-F238E27FC236}">
                    <a16:creationId xmlns:a16="http://schemas.microsoft.com/office/drawing/2014/main" id="{088C930F-8C88-C4D1-76C3-79F7CD61B668}"/>
                  </a:ext>
                </a:extLst>
              </p:cNvPr>
              <p:cNvSpPr/>
              <p:nvPr/>
            </p:nvSpPr>
            <p:spPr>
              <a:xfrm flipV="1">
                <a:off x="2858504" y="287433"/>
                <a:ext cx="440363" cy="87707"/>
              </a:xfrm>
              <a:custGeom>
                <a:avLst/>
                <a:gdLst>
                  <a:gd name="connsiteX0" fmla="*/ 440945 w 440363"/>
                  <a:gd name="connsiteY0" fmla="*/ 46821 h 87707"/>
                  <a:gd name="connsiteX1" fmla="*/ 440945 w 440363"/>
                  <a:gd name="connsiteY1" fmla="*/ 227 h 87707"/>
                  <a:gd name="connsiteX2" fmla="*/ 582 w 440363"/>
                  <a:gd name="connsiteY2" fmla="*/ 227 h 87707"/>
                  <a:gd name="connsiteX3" fmla="*/ 582 w 440363"/>
                  <a:gd name="connsiteY3" fmla="*/ 46821 h 87707"/>
                  <a:gd name="connsiteX4" fmla="*/ 41695 w 440363"/>
                  <a:gd name="connsiteY4" fmla="*/ 87934 h 87707"/>
                  <a:gd name="connsiteX5" fmla="*/ 399833 w 440363"/>
                  <a:gd name="connsiteY5" fmla="*/ 87934 h 87707"/>
                  <a:gd name="connsiteX6" fmla="*/ 440945 w 440363"/>
                  <a:gd name="connsiteY6" fmla="*/ 46821 h 87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363" h="87707">
                    <a:moveTo>
                      <a:pt x="440945" y="46821"/>
                    </a:moveTo>
                    <a:lnTo>
                      <a:pt x="440945" y="227"/>
                    </a:lnTo>
                    <a:lnTo>
                      <a:pt x="582" y="227"/>
                    </a:lnTo>
                    <a:lnTo>
                      <a:pt x="582" y="46821"/>
                    </a:lnTo>
                    <a:cubicBezTo>
                      <a:pt x="582" y="69528"/>
                      <a:pt x="18989" y="87934"/>
                      <a:pt x="41695" y="87934"/>
                    </a:cubicBezTo>
                    <a:lnTo>
                      <a:pt x="399833" y="87934"/>
                    </a:lnTo>
                    <a:cubicBezTo>
                      <a:pt x="422539" y="87934"/>
                      <a:pt x="440945" y="69528"/>
                      <a:pt x="440945" y="46821"/>
                    </a:cubicBezTo>
                    <a:close/>
                  </a:path>
                </a:pathLst>
              </a:custGeom>
              <a:noFill/>
              <a:ln w="19050" cap="rnd">
                <a:solidFill>
                  <a:schemeClr val="bg1"/>
                </a:solidFill>
                <a:prstDash val="solid"/>
                <a:round/>
              </a:ln>
            </p:spPr>
            <p:txBody>
              <a:bodyPr rtlCol="0" anchor="ctr"/>
              <a:lstStyle/>
              <a:p>
                <a:endParaRPr lang="en-GB"/>
              </a:p>
            </p:txBody>
          </p:sp>
          <p:sp>
            <p:nvSpPr>
              <p:cNvPr id="18" name="Freeform 388">
                <a:extLst>
                  <a:ext uri="{FF2B5EF4-FFF2-40B4-BE49-F238E27FC236}">
                    <a16:creationId xmlns:a16="http://schemas.microsoft.com/office/drawing/2014/main" id="{C3872A34-83A6-C469-4994-75706FFBEA2F}"/>
                  </a:ext>
                </a:extLst>
              </p:cNvPr>
              <p:cNvSpPr/>
              <p:nvPr/>
            </p:nvSpPr>
            <p:spPr>
              <a:xfrm flipV="1">
                <a:off x="2917889" y="433612"/>
                <a:ext cx="102325" cy="102325"/>
              </a:xfrm>
              <a:custGeom>
                <a:avLst/>
                <a:gdLst>
                  <a:gd name="connsiteX0" fmla="*/ 102562 w 102325"/>
                  <a:gd name="connsiteY0" fmla="*/ 51611 h 102325"/>
                  <a:gd name="connsiteX1" fmla="*/ 51400 w 102325"/>
                  <a:gd name="connsiteY1" fmla="*/ 448 h 102325"/>
                  <a:gd name="connsiteX2" fmla="*/ 237 w 102325"/>
                  <a:gd name="connsiteY2" fmla="*/ 51611 h 102325"/>
                  <a:gd name="connsiteX3" fmla="*/ 51400 w 102325"/>
                  <a:gd name="connsiteY3" fmla="*/ 102773 h 102325"/>
                  <a:gd name="connsiteX4" fmla="*/ 102562 w 102325"/>
                  <a:gd name="connsiteY4" fmla="*/ 51611 h 10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25" h="102325">
                    <a:moveTo>
                      <a:pt x="102562" y="51611"/>
                    </a:moveTo>
                    <a:cubicBezTo>
                      <a:pt x="102562" y="23354"/>
                      <a:pt x="79656" y="448"/>
                      <a:pt x="51400" y="448"/>
                    </a:cubicBezTo>
                    <a:cubicBezTo>
                      <a:pt x="23144" y="448"/>
                      <a:pt x="237" y="23354"/>
                      <a:pt x="237" y="51611"/>
                    </a:cubicBezTo>
                    <a:cubicBezTo>
                      <a:pt x="237" y="79867"/>
                      <a:pt x="23144" y="102773"/>
                      <a:pt x="51400" y="102773"/>
                    </a:cubicBezTo>
                    <a:cubicBezTo>
                      <a:pt x="79656" y="102773"/>
                      <a:pt x="102562" y="79867"/>
                      <a:pt x="102562" y="51611"/>
                    </a:cubicBezTo>
                    <a:close/>
                  </a:path>
                </a:pathLst>
              </a:custGeom>
              <a:noFill/>
              <a:ln w="19050" cap="rnd">
                <a:solidFill>
                  <a:schemeClr val="bg1"/>
                </a:solidFill>
                <a:prstDash val="solid"/>
                <a:round/>
              </a:ln>
            </p:spPr>
            <p:txBody>
              <a:bodyPr rtlCol="0" anchor="ctr"/>
              <a:lstStyle/>
              <a:p>
                <a:endParaRPr lang="en-GB"/>
              </a:p>
            </p:txBody>
          </p:sp>
          <p:sp>
            <p:nvSpPr>
              <p:cNvPr id="19" name="Freeform 389">
                <a:extLst>
                  <a:ext uri="{FF2B5EF4-FFF2-40B4-BE49-F238E27FC236}">
                    <a16:creationId xmlns:a16="http://schemas.microsoft.com/office/drawing/2014/main" id="{3FC0CB1E-9D6E-1DE8-5AFD-4A82912EEC35}"/>
                  </a:ext>
                </a:extLst>
              </p:cNvPr>
              <p:cNvSpPr/>
              <p:nvPr/>
            </p:nvSpPr>
            <p:spPr>
              <a:xfrm flipV="1">
                <a:off x="3093303" y="448230"/>
                <a:ext cx="146178" cy="685"/>
              </a:xfrm>
              <a:custGeom>
                <a:avLst/>
                <a:gdLst>
                  <a:gd name="connsiteX0" fmla="*/ 146728 w 146178"/>
                  <a:gd name="connsiteY0" fmla="*/ 395 h 685"/>
                  <a:gd name="connsiteX1" fmla="*/ 549 w 146178"/>
                  <a:gd name="connsiteY1" fmla="*/ 395 h 685"/>
                </a:gdLst>
                <a:ahLst/>
                <a:cxnLst>
                  <a:cxn ang="0">
                    <a:pos x="connsiteX0" y="connsiteY0"/>
                  </a:cxn>
                  <a:cxn ang="0">
                    <a:pos x="connsiteX1" y="connsiteY1"/>
                  </a:cxn>
                </a:cxnLst>
                <a:rect l="l" t="t" r="r" b="b"/>
                <a:pathLst>
                  <a:path w="146178" h="685">
                    <a:moveTo>
                      <a:pt x="146728" y="395"/>
                    </a:moveTo>
                    <a:lnTo>
                      <a:pt x="549" y="395"/>
                    </a:lnTo>
                  </a:path>
                </a:pathLst>
              </a:custGeom>
              <a:noFill/>
              <a:ln w="19050" cap="rnd">
                <a:solidFill>
                  <a:schemeClr val="bg1"/>
                </a:solidFill>
                <a:prstDash val="solid"/>
                <a:round/>
              </a:ln>
            </p:spPr>
            <p:txBody>
              <a:bodyPr rtlCol="0" anchor="ctr"/>
              <a:lstStyle/>
              <a:p>
                <a:endParaRPr lang="en-GB"/>
              </a:p>
            </p:txBody>
          </p:sp>
          <p:sp>
            <p:nvSpPr>
              <p:cNvPr id="20" name="Freeform 390">
                <a:extLst>
                  <a:ext uri="{FF2B5EF4-FFF2-40B4-BE49-F238E27FC236}">
                    <a16:creationId xmlns:a16="http://schemas.microsoft.com/office/drawing/2014/main" id="{2709ECB5-4BF3-D83A-127C-3F886F7AD9D7}"/>
                  </a:ext>
                </a:extLst>
              </p:cNvPr>
              <p:cNvSpPr/>
              <p:nvPr/>
            </p:nvSpPr>
            <p:spPr>
              <a:xfrm flipV="1">
                <a:off x="3093303" y="521319"/>
                <a:ext cx="146178" cy="685"/>
              </a:xfrm>
              <a:custGeom>
                <a:avLst/>
                <a:gdLst>
                  <a:gd name="connsiteX0" fmla="*/ 146728 w 146178"/>
                  <a:gd name="connsiteY0" fmla="*/ 501 h 685"/>
                  <a:gd name="connsiteX1" fmla="*/ 549 w 146178"/>
                  <a:gd name="connsiteY1" fmla="*/ 501 h 685"/>
                </a:gdLst>
                <a:ahLst/>
                <a:cxnLst>
                  <a:cxn ang="0">
                    <a:pos x="connsiteX0" y="connsiteY0"/>
                  </a:cxn>
                  <a:cxn ang="0">
                    <a:pos x="connsiteX1" y="connsiteY1"/>
                  </a:cxn>
                </a:cxnLst>
                <a:rect l="l" t="t" r="r" b="b"/>
                <a:pathLst>
                  <a:path w="146178" h="685">
                    <a:moveTo>
                      <a:pt x="146728" y="501"/>
                    </a:moveTo>
                    <a:lnTo>
                      <a:pt x="549" y="501"/>
                    </a:lnTo>
                  </a:path>
                </a:pathLst>
              </a:custGeom>
              <a:noFill/>
              <a:ln w="19050" cap="rnd">
                <a:solidFill>
                  <a:schemeClr val="bg1"/>
                </a:solidFill>
                <a:prstDash val="solid"/>
                <a:round/>
              </a:ln>
            </p:spPr>
            <p:txBody>
              <a:bodyPr rtlCol="0" anchor="ctr"/>
              <a:lstStyle/>
              <a:p>
                <a:endParaRPr lang="en-GB"/>
              </a:p>
            </p:txBody>
          </p:sp>
          <p:sp>
            <p:nvSpPr>
              <p:cNvPr id="21" name="Freeform 391">
                <a:extLst>
                  <a:ext uri="{FF2B5EF4-FFF2-40B4-BE49-F238E27FC236}">
                    <a16:creationId xmlns:a16="http://schemas.microsoft.com/office/drawing/2014/main" id="{84C31E19-C443-EDC4-AFE7-82B722C294A0}"/>
                  </a:ext>
                </a:extLst>
              </p:cNvPr>
              <p:cNvSpPr/>
              <p:nvPr/>
            </p:nvSpPr>
            <p:spPr>
              <a:xfrm flipV="1">
                <a:off x="2969051" y="345905"/>
                <a:ext cx="685" cy="29235"/>
              </a:xfrm>
              <a:custGeom>
                <a:avLst/>
                <a:gdLst>
                  <a:gd name="connsiteX0" fmla="*/ 181 w 685"/>
                  <a:gd name="connsiteY0" fmla="*/ 251 h 29235"/>
                  <a:gd name="connsiteX1" fmla="*/ 181 w 685"/>
                  <a:gd name="connsiteY1" fmla="*/ 29486 h 29235"/>
                </a:gdLst>
                <a:ahLst/>
                <a:cxnLst>
                  <a:cxn ang="0">
                    <a:pos x="connsiteX0" y="connsiteY0"/>
                  </a:cxn>
                  <a:cxn ang="0">
                    <a:pos x="connsiteX1" y="connsiteY1"/>
                  </a:cxn>
                </a:cxnLst>
                <a:rect l="l" t="t" r="r" b="b"/>
                <a:pathLst>
                  <a:path w="685" h="29235">
                    <a:moveTo>
                      <a:pt x="181" y="251"/>
                    </a:moveTo>
                    <a:lnTo>
                      <a:pt x="181" y="29486"/>
                    </a:lnTo>
                  </a:path>
                </a:pathLst>
              </a:custGeom>
              <a:noFill/>
              <a:ln w="19050" cap="rnd">
                <a:solidFill>
                  <a:schemeClr val="bg1"/>
                </a:solidFill>
                <a:prstDash val="solid"/>
                <a:round/>
              </a:ln>
            </p:spPr>
            <p:txBody>
              <a:bodyPr rtlCol="0" anchor="ctr"/>
              <a:lstStyle/>
              <a:p>
                <a:endParaRPr lang="en-GB"/>
              </a:p>
            </p:txBody>
          </p:sp>
          <p:sp>
            <p:nvSpPr>
              <p:cNvPr id="22" name="Freeform 392">
                <a:extLst>
                  <a:ext uri="{FF2B5EF4-FFF2-40B4-BE49-F238E27FC236}">
                    <a16:creationId xmlns:a16="http://schemas.microsoft.com/office/drawing/2014/main" id="{2AD96A17-85D8-6E88-0CC7-CA95A8D2C9F6}"/>
                  </a:ext>
                </a:extLst>
              </p:cNvPr>
              <p:cNvSpPr/>
              <p:nvPr/>
            </p:nvSpPr>
            <p:spPr>
              <a:xfrm flipV="1">
                <a:off x="3056758" y="228962"/>
                <a:ext cx="190032" cy="58471"/>
              </a:xfrm>
              <a:custGeom>
                <a:avLst/>
                <a:gdLst>
                  <a:gd name="connsiteX0" fmla="*/ 190584 w 190032"/>
                  <a:gd name="connsiteY0" fmla="*/ 85 h 58471"/>
                  <a:gd name="connsiteX1" fmla="*/ 552 w 190032"/>
                  <a:gd name="connsiteY1" fmla="*/ 58557 h 58471"/>
                </a:gdLst>
                <a:ahLst/>
                <a:cxnLst>
                  <a:cxn ang="0">
                    <a:pos x="connsiteX0" y="connsiteY0"/>
                  </a:cxn>
                  <a:cxn ang="0">
                    <a:pos x="connsiteX1" y="connsiteY1"/>
                  </a:cxn>
                </a:cxnLst>
                <a:rect l="l" t="t" r="r" b="b"/>
                <a:pathLst>
                  <a:path w="190032" h="58471">
                    <a:moveTo>
                      <a:pt x="190584" y="85"/>
                    </a:moveTo>
                    <a:lnTo>
                      <a:pt x="552" y="58557"/>
                    </a:lnTo>
                  </a:path>
                </a:pathLst>
              </a:custGeom>
              <a:noFill/>
              <a:ln w="19050" cap="rnd">
                <a:solidFill>
                  <a:schemeClr val="bg1"/>
                </a:solidFill>
                <a:prstDash val="solid"/>
                <a:round/>
              </a:ln>
            </p:spPr>
            <p:txBody>
              <a:bodyPr rtlCol="0" anchor="ctr"/>
              <a:lstStyle/>
              <a:p>
                <a:endParaRPr lang="en-GB"/>
              </a:p>
            </p:txBody>
          </p:sp>
          <p:sp>
            <p:nvSpPr>
              <p:cNvPr id="23" name="Freeform 393">
                <a:extLst>
                  <a:ext uri="{FF2B5EF4-FFF2-40B4-BE49-F238E27FC236}">
                    <a16:creationId xmlns:a16="http://schemas.microsoft.com/office/drawing/2014/main" id="{CA444DF0-C9E8-CDCD-874C-555D788F366C}"/>
                  </a:ext>
                </a:extLst>
              </p:cNvPr>
              <p:cNvSpPr/>
              <p:nvPr/>
            </p:nvSpPr>
            <p:spPr>
              <a:xfrm flipV="1">
                <a:off x="2858504" y="287433"/>
                <a:ext cx="440363" cy="306975"/>
              </a:xfrm>
              <a:custGeom>
                <a:avLst/>
                <a:gdLst>
                  <a:gd name="connsiteX0" fmla="*/ 399788 w 440363"/>
                  <a:gd name="connsiteY0" fmla="*/ 216 h 306975"/>
                  <a:gd name="connsiteX1" fmla="*/ 41650 w 440363"/>
                  <a:gd name="connsiteY1" fmla="*/ 216 h 306975"/>
                  <a:gd name="connsiteX2" fmla="*/ 537 w 440363"/>
                  <a:gd name="connsiteY2" fmla="*/ 41329 h 306975"/>
                  <a:gd name="connsiteX3" fmla="*/ 537 w 440363"/>
                  <a:gd name="connsiteY3" fmla="*/ 266078 h 306975"/>
                  <a:gd name="connsiteX4" fmla="*/ 41650 w 440363"/>
                  <a:gd name="connsiteY4" fmla="*/ 307191 h 306975"/>
                  <a:gd name="connsiteX5" fmla="*/ 399788 w 440363"/>
                  <a:gd name="connsiteY5" fmla="*/ 307191 h 306975"/>
                  <a:gd name="connsiteX6" fmla="*/ 440900 w 440363"/>
                  <a:gd name="connsiteY6" fmla="*/ 266078 h 306975"/>
                  <a:gd name="connsiteX7" fmla="*/ 440900 w 440363"/>
                  <a:gd name="connsiteY7" fmla="*/ 41329 h 306975"/>
                  <a:gd name="connsiteX8" fmla="*/ 399788 w 440363"/>
                  <a:gd name="connsiteY8" fmla="*/ 216 h 306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0363" h="306975">
                    <a:moveTo>
                      <a:pt x="399788" y="216"/>
                    </a:moveTo>
                    <a:lnTo>
                      <a:pt x="41650" y="216"/>
                    </a:lnTo>
                    <a:cubicBezTo>
                      <a:pt x="18944" y="216"/>
                      <a:pt x="537" y="18623"/>
                      <a:pt x="537" y="41329"/>
                    </a:cubicBezTo>
                    <a:lnTo>
                      <a:pt x="537" y="266078"/>
                    </a:lnTo>
                    <a:cubicBezTo>
                      <a:pt x="537" y="288784"/>
                      <a:pt x="18944" y="307191"/>
                      <a:pt x="41650" y="307191"/>
                    </a:cubicBezTo>
                    <a:lnTo>
                      <a:pt x="399788" y="307191"/>
                    </a:lnTo>
                    <a:cubicBezTo>
                      <a:pt x="422494" y="307191"/>
                      <a:pt x="440900" y="288784"/>
                      <a:pt x="440900" y="266078"/>
                    </a:cubicBezTo>
                    <a:lnTo>
                      <a:pt x="440900" y="41329"/>
                    </a:lnTo>
                    <a:cubicBezTo>
                      <a:pt x="440900" y="18623"/>
                      <a:pt x="422494" y="216"/>
                      <a:pt x="399788" y="216"/>
                    </a:cubicBezTo>
                    <a:close/>
                  </a:path>
                </a:pathLst>
              </a:custGeom>
              <a:noFill/>
              <a:ln w="19050" cap="rnd">
                <a:solidFill>
                  <a:schemeClr val="bg1"/>
                </a:solidFill>
                <a:prstDash val="solid"/>
                <a:round/>
              </a:ln>
            </p:spPr>
            <p:txBody>
              <a:bodyPr rtlCol="0" anchor="ctr"/>
              <a:lstStyle/>
              <a:p>
                <a:endParaRPr lang="en-GB"/>
              </a:p>
            </p:txBody>
          </p:sp>
        </p:grpSp>
      </p:grpSp>
    </p:spTree>
    <p:extLst>
      <p:ext uri="{BB962C8B-B14F-4D97-AF65-F5344CB8AC3E}">
        <p14:creationId xmlns:p14="http://schemas.microsoft.com/office/powerpoint/2010/main" val="55487379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FDB629-D338-CA5F-02FF-4DA89BB70AC8}"/>
            </a:ext>
          </a:extLst>
        </p:cNvPr>
        <p:cNvGrpSpPr/>
        <p:nvPr/>
      </p:nvGrpSpPr>
      <p:grpSpPr>
        <a:xfrm>
          <a:off x="0" y="0"/>
          <a:ext cx="0" cy="0"/>
          <a:chOff x="0" y="0"/>
          <a:chExt cx="0" cy="0"/>
        </a:xfrm>
      </p:grpSpPr>
      <p:sp>
        <p:nvSpPr>
          <p:cNvPr id="5" name="Título 4">
            <a:extLst>
              <a:ext uri="{FF2B5EF4-FFF2-40B4-BE49-F238E27FC236}">
                <a16:creationId xmlns:a16="http://schemas.microsoft.com/office/drawing/2014/main" id="{32F54F03-04D7-843A-1261-F45C9F581E16}"/>
              </a:ext>
            </a:extLst>
          </p:cNvPr>
          <p:cNvSpPr>
            <a:spLocks noGrp="1"/>
          </p:cNvSpPr>
          <p:nvPr>
            <p:ph type="title"/>
          </p:nvPr>
        </p:nvSpPr>
        <p:spPr>
          <a:xfrm>
            <a:off x="5100638" y="329757"/>
            <a:ext cx="6557962" cy="5968998"/>
          </a:xfrm>
        </p:spPr>
        <p:txBody>
          <a:bodyPr/>
          <a:lstStyle/>
          <a:p>
            <a:pPr algn="l"/>
            <a:br>
              <a:rPr lang="es-MX" sz="1800" b="1" dirty="0"/>
            </a:br>
            <a:br>
              <a:rPr lang="es-MX" sz="1800" b="1" dirty="0"/>
            </a:br>
            <a:br>
              <a:rPr lang="es-MX" sz="1800" b="1" dirty="0"/>
            </a:br>
            <a:br>
              <a:rPr lang="es-MX" sz="1800" b="1" dirty="0"/>
            </a:br>
            <a:r>
              <a:rPr lang="es-MX" sz="1800" b="1" dirty="0"/>
              <a:t>Conclusiones de acuerdo a los resultados:</a:t>
            </a:r>
            <a:br>
              <a:rPr lang="es-MX" sz="1200" dirty="0"/>
            </a:br>
            <a:br>
              <a:rPr lang="es-MX" sz="1200" dirty="0"/>
            </a:br>
            <a:r>
              <a:rPr lang="es-MX" sz="1200" dirty="0"/>
              <a:t>Se alcanza un impresionante 92.8% de la audiencia (aprox. 982,000 personas). Esto supera significativamente tanto al plan de solo Radio (67.3%) como al de solo Digital (77.5%).</a:t>
            </a:r>
            <a:br>
              <a:rPr lang="es-MX" sz="1200" dirty="0"/>
            </a:br>
            <a:br>
              <a:rPr lang="es-MX" sz="1200" dirty="0"/>
            </a:br>
            <a:r>
              <a:rPr lang="es-MX" sz="1200" dirty="0"/>
              <a:t>El Alcance Efectivo (Reach 3+) logra un 84%. Por lo que 8 de cada 10 personas en el público objetivo estará expuestas al mensaje al menos tres veces, asegurando una alta recordación.</a:t>
            </a:r>
            <a:br>
              <a:rPr lang="es-MX" sz="1200" dirty="0"/>
            </a:br>
            <a:br>
              <a:rPr lang="es-MX" sz="1200" dirty="0"/>
            </a:br>
            <a:r>
              <a:rPr lang="es-MX" sz="1200" dirty="0"/>
              <a:t>La combinación de digital + radio  permite una presencia multiplataforma muy eficiente:</a:t>
            </a:r>
            <a:br>
              <a:rPr lang="es-MX" sz="1200" dirty="0"/>
            </a:br>
            <a:r>
              <a:rPr lang="es-MX" sz="1200" dirty="0"/>
              <a:t>- YouTube: Aporta el mayor volumen de impresiones (41M) y un alcance individual del 61.2%</a:t>
            </a:r>
            <a:br>
              <a:rPr lang="es-MX" sz="1200" dirty="0"/>
            </a:br>
            <a:r>
              <a:rPr lang="es-MX" sz="1200" dirty="0"/>
              <a:t>- Meta: Complementa con 22M de impresiones y un alcance del 41.7% </a:t>
            </a:r>
            <a:br>
              <a:rPr lang="es-MX" sz="1200" dirty="0"/>
            </a:br>
            <a:r>
              <a:rPr lang="es-MX" sz="1200" dirty="0"/>
              <a:t>- Radio ads: Aporta la base de confianza y frecuencia con un alcance del 67.3% y 3.4M de impresiones.</a:t>
            </a:r>
            <a:br>
              <a:rPr lang="es-MX" sz="1200" dirty="0"/>
            </a:br>
            <a:br>
              <a:rPr lang="es-MX" sz="1200" dirty="0"/>
            </a:br>
            <a:r>
              <a:rPr lang="es-MX" sz="1200" dirty="0"/>
              <a:t>Este ejercicio muestra una una compra mucho mas efectivo ya que el mensaje persigue al usuario en diferentes momentos del día (escuchando radio en el auto/trabajo, navegando en redes sociales o viendo videos).</a:t>
            </a:r>
            <a:br>
              <a:rPr lang="es-MX" sz="1200" dirty="0"/>
            </a:br>
            <a:br>
              <a:rPr lang="es-MX" sz="1200" dirty="0"/>
            </a:br>
            <a:br>
              <a:rPr lang="es-MX" sz="1200" dirty="0"/>
            </a:br>
            <a:br>
              <a:rPr lang="es-MX" sz="1200" dirty="0"/>
            </a:br>
            <a:br>
              <a:rPr lang="es-MX" sz="1200" dirty="0"/>
            </a:br>
            <a:br>
              <a:rPr lang="es-MX" sz="1200" dirty="0"/>
            </a:br>
            <a:br>
              <a:rPr lang="es-MX" sz="1200" dirty="0"/>
            </a:br>
            <a:br>
              <a:rPr lang="es-MX" dirty="0"/>
            </a:br>
            <a:endParaRPr lang="es-CO" sz="1200" dirty="0"/>
          </a:p>
        </p:txBody>
      </p:sp>
      <p:sp>
        <p:nvSpPr>
          <p:cNvPr id="3" name="Marcador de pie de página 2">
            <a:extLst>
              <a:ext uri="{FF2B5EF4-FFF2-40B4-BE49-F238E27FC236}">
                <a16:creationId xmlns:a16="http://schemas.microsoft.com/office/drawing/2014/main" id="{F8CC6702-AE26-BEF6-DF5E-037CBAC0F4EF}"/>
              </a:ext>
            </a:extLst>
          </p:cNvPr>
          <p:cNvSpPr>
            <a:spLocks noGrp="1"/>
          </p:cNvSpPr>
          <p:nvPr>
            <p:ph type="ftr" sz="quarter" idx="16"/>
          </p:nvPr>
        </p:nvSpPr>
        <p:spPr/>
        <p:txBody>
          <a:bodyPr/>
          <a:lstStyle/>
          <a:p>
            <a:endParaRPr lang="en-US"/>
          </a:p>
        </p:txBody>
      </p:sp>
      <p:sp>
        <p:nvSpPr>
          <p:cNvPr id="4" name="Marcador de número de diapositiva 3">
            <a:extLst>
              <a:ext uri="{FF2B5EF4-FFF2-40B4-BE49-F238E27FC236}">
                <a16:creationId xmlns:a16="http://schemas.microsoft.com/office/drawing/2014/main" id="{CDC60F87-9787-83F2-6297-EEB51C41AC55}"/>
              </a:ext>
            </a:extLst>
          </p:cNvPr>
          <p:cNvSpPr>
            <a:spLocks noGrp="1"/>
          </p:cNvSpPr>
          <p:nvPr>
            <p:ph type="sldNum" sz="quarter" idx="17"/>
          </p:nvPr>
        </p:nvSpPr>
        <p:spPr/>
        <p:txBody>
          <a:bodyPr/>
          <a:lstStyle/>
          <a:p>
            <a:fld id="{1E4E4A48-B3C9-B942-90EF-ECA811FD1626}" type="slidenum">
              <a:rPr lang="en-US" smtClean="0"/>
              <a:pPr/>
              <a:t>29</a:t>
            </a:fld>
            <a:endParaRPr lang="en-US"/>
          </a:p>
        </p:txBody>
      </p:sp>
      <p:pic>
        <p:nvPicPr>
          <p:cNvPr id="6" name="Picture 129">
            <a:extLst>
              <a:ext uri="{FF2B5EF4-FFF2-40B4-BE49-F238E27FC236}">
                <a16:creationId xmlns:a16="http://schemas.microsoft.com/office/drawing/2014/main" id="{6AAEFCA1-1A1C-F55C-7E20-1D99545326FA}"/>
              </a:ext>
            </a:extLst>
          </p:cNvPr>
          <p:cNvPicPr>
            <a:picLocks noChangeAspect="1"/>
          </p:cNvPicPr>
          <p:nvPr/>
        </p:nvPicPr>
        <p:blipFill>
          <a:blip r:embed="rId2"/>
          <a:srcRect/>
          <a:stretch/>
        </p:blipFill>
        <p:spPr>
          <a:xfrm>
            <a:off x="10688666" y="168627"/>
            <a:ext cx="609653" cy="609653"/>
          </a:xfrm>
          <a:prstGeom prst="rect">
            <a:avLst/>
          </a:prstGeom>
        </p:spPr>
      </p:pic>
      <p:pic>
        <p:nvPicPr>
          <p:cNvPr id="7" name="Imagen 6">
            <a:extLst>
              <a:ext uri="{FF2B5EF4-FFF2-40B4-BE49-F238E27FC236}">
                <a16:creationId xmlns:a16="http://schemas.microsoft.com/office/drawing/2014/main" id="{28523A35-55A7-92E6-5B76-560E0BE805C0}"/>
              </a:ext>
            </a:extLst>
          </p:cNvPr>
          <p:cNvPicPr>
            <a:picLocks noChangeAspect="1"/>
          </p:cNvPicPr>
          <p:nvPr/>
        </p:nvPicPr>
        <p:blipFill>
          <a:blip r:embed="rId3"/>
          <a:srcRect l="11204" t="2081" r="13293"/>
          <a:stretch>
            <a:fillRect/>
          </a:stretch>
        </p:blipFill>
        <p:spPr>
          <a:xfrm>
            <a:off x="-2" y="0"/>
            <a:ext cx="4937761" cy="6858000"/>
          </a:xfrm>
          <a:prstGeom prst="rect">
            <a:avLst/>
          </a:prstGeom>
        </p:spPr>
      </p:pic>
    </p:spTree>
    <p:extLst>
      <p:ext uri="{BB962C8B-B14F-4D97-AF65-F5344CB8AC3E}">
        <p14:creationId xmlns:p14="http://schemas.microsoft.com/office/powerpoint/2010/main" val="2182799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A58026-5C83-E48E-46A3-00A5305FB73A}"/>
            </a:ext>
          </a:extLst>
        </p:cNvPr>
        <p:cNvGrpSpPr/>
        <p:nvPr/>
      </p:nvGrpSpPr>
      <p:grpSpPr>
        <a:xfrm>
          <a:off x="0" y="0"/>
          <a:ext cx="0" cy="0"/>
          <a:chOff x="0" y="0"/>
          <a:chExt cx="0" cy="0"/>
        </a:xfrm>
      </p:grpSpPr>
      <p:sp>
        <p:nvSpPr>
          <p:cNvPr id="17" name="Text Placeholder 16">
            <a:extLst>
              <a:ext uri="{FF2B5EF4-FFF2-40B4-BE49-F238E27FC236}">
                <a16:creationId xmlns:a16="http://schemas.microsoft.com/office/drawing/2014/main" id="{55689BD4-F26E-62AD-ED2F-3A1F8F54D117}"/>
              </a:ext>
            </a:extLst>
          </p:cNvPr>
          <p:cNvSpPr>
            <a:spLocks noGrp="1"/>
          </p:cNvSpPr>
          <p:nvPr>
            <p:ph type="body" sz="quarter" idx="13"/>
          </p:nvPr>
        </p:nvSpPr>
        <p:spPr/>
        <p:txBody>
          <a:bodyPr/>
          <a:lstStyle/>
          <a:p>
            <a:r>
              <a:rPr lang="en-US"/>
              <a:t>01</a:t>
            </a:r>
          </a:p>
        </p:txBody>
      </p:sp>
      <p:sp>
        <p:nvSpPr>
          <p:cNvPr id="7" name="Title 6">
            <a:extLst>
              <a:ext uri="{FF2B5EF4-FFF2-40B4-BE49-F238E27FC236}">
                <a16:creationId xmlns:a16="http://schemas.microsoft.com/office/drawing/2014/main" id="{9C832A6E-40F7-BFCC-F01B-59AAC26E721F}"/>
              </a:ext>
            </a:extLst>
          </p:cNvPr>
          <p:cNvSpPr>
            <a:spLocks noGrp="1"/>
          </p:cNvSpPr>
          <p:nvPr>
            <p:ph type="ctrTitle"/>
          </p:nvPr>
        </p:nvSpPr>
        <p:spPr>
          <a:xfrm>
            <a:off x="863131" y="3429000"/>
            <a:ext cx="5931086" cy="2908192"/>
          </a:xfrm>
        </p:spPr>
        <p:txBody>
          <a:bodyPr/>
          <a:lstStyle/>
          <a:p>
            <a:r>
              <a:rPr lang="en-US" sz="4800" dirty="0" err="1"/>
              <a:t>Ejercicio</a:t>
            </a:r>
            <a:r>
              <a:rPr lang="en-US" sz="4800" dirty="0"/>
              <a:t> </a:t>
            </a:r>
            <a:br>
              <a:rPr lang="en-US" sz="4800" dirty="0"/>
            </a:br>
            <a:r>
              <a:rPr lang="en-US" sz="4800" dirty="0"/>
              <a:t>Radio - </a:t>
            </a:r>
            <a:r>
              <a:rPr lang="en-US" sz="4800" b="1" dirty="0"/>
              <a:t>AO</a:t>
            </a:r>
            <a:r>
              <a:rPr lang="en-US" sz="4800" dirty="0"/>
              <a:t> </a:t>
            </a:r>
          </a:p>
        </p:txBody>
      </p:sp>
      <p:grpSp>
        <p:nvGrpSpPr>
          <p:cNvPr id="22" name="Group 21">
            <a:extLst>
              <a:ext uri="{FF2B5EF4-FFF2-40B4-BE49-F238E27FC236}">
                <a16:creationId xmlns:a16="http://schemas.microsoft.com/office/drawing/2014/main" id="{807B5435-93AF-FEB8-CBBF-52BF06FC79F8}"/>
              </a:ext>
            </a:extLst>
          </p:cNvPr>
          <p:cNvGrpSpPr/>
          <p:nvPr/>
        </p:nvGrpSpPr>
        <p:grpSpPr>
          <a:xfrm>
            <a:off x="863130" y="3196698"/>
            <a:ext cx="2018966" cy="485872"/>
            <a:chOff x="863130" y="3196698"/>
            <a:chExt cx="2018966" cy="485872"/>
          </a:xfrm>
        </p:grpSpPr>
        <p:sp>
          <p:nvSpPr>
            <p:cNvPr id="19" name="Rounded Rectangle 18">
              <a:extLst>
                <a:ext uri="{FF2B5EF4-FFF2-40B4-BE49-F238E27FC236}">
                  <a16:creationId xmlns:a16="http://schemas.microsoft.com/office/drawing/2014/main" id="{101930AB-15D9-A452-4E0A-7199F78C95E9}"/>
                </a:ext>
              </a:extLst>
            </p:cNvPr>
            <p:cNvSpPr/>
            <p:nvPr userDrawn="1"/>
          </p:nvSpPr>
          <p:spPr>
            <a:xfrm>
              <a:off x="863130" y="3196698"/>
              <a:ext cx="2018966" cy="48587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a:extLst>
                <a:ext uri="{FF2B5EF4-FFF2-40B4-BE49-F238E27FC236}">
                  <a16:creationId xmlns:a16="http://schemas.microsoft.com/office/drawing/2014/main" id="{60CC203F-A796-DF1D-764F-320BD794AA3F}"/>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15765" y="3245357"/>
              <a:ext cx="388553" cy="388553"/>
            </a:xfrm>
            <a:prstGeom prst="rect">
              <a:avLst/>
            </a:prstGeom>
          </p:spPr>
        </p:pic>
      </p:grpSp>
      <p:sp>
        <p:nvSpPr>
          <p:cNvPr id="21" name="Text Placeholder 5">
            <a:extLst>
              <a:ext uri="{FF2B5EF4-FFF2-40B4-BE49-F238E27FC236}">
                <a16:creationId xmlns:a16="http://schemas.microsoft.com/office/drawing/2014/main" id="{2DDDF2DC-0E2A-7E03-DD25-0E21D470968F}"/>
              </a:ext>
            </a:extLst>
          </p:cNvPr>
          <p:cNvSpPr txBox="1">
            <a:spLocks/>
          </p:cNvSpPr>
          <p:nvPr/>
        </p:nvSpPr>
        <p:spPr>
          <a:xfrm>
            <a:off x="1429788" y="3270250"/>
            <a:ext cx="1452308" cy="317500"/>
          </a:xfrm>
          <a:prstGeom prst="rect">
            <a:avLst/>
          </a:prstGeom>
        </p:spPr>
        <p:txBody>
          <a:bodyPr anchor="ctr"/>
          <a:lstStyle>
            <a:lvl1pPr marL="0" indent="0" algn="l" defTabSz="914400" rtl="0" eaLnBrk="1" latinLnBrk="0" hangingPunct="1">
              <a:lnSpc>
                <a:spcPct val="120000"/>
              </a:lnSpc>
              <a:spcBef>
                <a:spcPts val="0"/>
              </a:spcBef>
              <a:spcAft>
                <a:spcPts val="600"/>
              </a:spcAft>
              <a:buFont typeface="Arial" panose="020B0604020202020204" pitchFamily="34" charset="0"/>
              <a:buNone/>
              <a:defRPr sz="1200" b="0" i="0" kern="1200" cap="all" spc="3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cap="all" spc="300">
                <a:solidFill>
                  <a:schemeClr val="tx1"/>
                </a:solidFill>
                <a:latin typeface="+mn-lt"/>
                <a:ea typeface="+mn-ea"/>
                <a:cs typeface="+mn-cs"/>
              </a:defRPr>
            </a:lvl2pPr>
            <a:lvl3pPr marL="444500" indent="-254000" algn="l" defTabSz="914400" rtl="0" eaLnBrk="1" latinLnBrk="0" hangingPunct="1">
              <a:lnSpc>
                <a:spcPct val="120000"/>
              </a:lnSpc>
              <a:spcBef>
                <a:spcPts val="0"/>
              </a:spcBef>
              <a:spcAft>
                <a:spcPts val="600"/>
              </a:spcAft>
              <a:buClr>
                <a:schemeClr val="accent5"/>
              </a:buClr>
              <a:buSzPct val="85000"/>
              <a:buFont typeface="Courier New" panose="02070309020205020404" pitchFamily="49" charset="0"/>
              <a:buChar char="o"/>
              <a:tabLst/>
              <a:defRPr sz="1400" b="0" i="0" kern="1200" cap="all" spc="3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spc="300">
                <a:solidFill>
                  <a:schemeClr val="accent3"/>
                </a:solidFill>
                <a:latin typeface="WPP" pitchFamily="2" charset="0"/>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3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atin typeface="WPP" pitchFamily="2" charset="0"/>
              </a:rPr>
              <a:t>Section 01</a:t>
            </a:r>
            <a:endParaRPr lang="en-US">
              <a:latin typeface="WPP" pitchFamily="2" charset="0"/>
            </a:endParaRPr>
          </a:p>
        </p:txBody>
      </p:sp>
      <p:sp>
        <p:nvSpPr>
          <p:cNvPr id="23" name="Slide Number Placeholder 22">
            <a:extLst>
              <a:ext uri="{FF2B5EF4-FFF2-40B4-BE49-F238E27FC236}">
                <a16:creationId xmlns:a16="http://schemas.microsoft.com/office/drawing/2014/main" id="{3FA33D17-712E-2D35-C740-4D6A5D574AF0}"/>
              </a:ext>
            </a:extLst>
          </p:cNvPr>
          <p:cNvSpPr>
            <a:spLocks noGrp="1"/>
          </p:cNvSpPr>
          <p:nvPr>
            <p:ph type="sldNum" sz="quarter" idx="15"/>
          </p:nvPr>
        </p:nvSpPr>
        <p:spPr/>
        <p:txBody>
          <a:bodyPr/>
          <a:lstStyle/>
          <a:p>
            <a:fld id="{1E4E4A48-B3C9-B942-90EF-ECA811FD1626}" type="slidenum">
              <a:rPr lang="en-US" smtClean="0"/>
              <a:pPr/>
              <a:t>3</a:t>
            </a:fld>
            <a:endParaRPr lang="en-US"/>
          </a:p>
        </p:txBody>
      </p:sp>
    </p:spTree>
    <p:extLst>
      <p:ext uri="{BB962C8B-B14F-4D97-AF65-F5344CB8AC3E}">
        <p14:creationId xmlns:p14="http://schemas.microsoft.com/office/powerpoint/2010/main" val="2481036710"/>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EBD90A-7A3D-900B-652A-71AE63A3CAA5}"/>
            </a:ext>
          </a:extLst>
        </p:cNvPr>
        <p:cNvGrpSpPr/>
        <p:nvPr/>
      </p:nvGrpSpPr>
      <p:grpSpPr>
        <a:xfrm>
          <a:off x="0" y="0"/>
          <a:ext cx="0" cy="0"/>
          <a:chOff x="0" y="0"/>
          <a:chExt cx="0" cy="0"/>
        </a:xfrm>
      </p:grpSpPr>
      <p:pic>
        <p:nvPicPr>
          <p:cNvPr id="12" name="Picture Placeholder 11" descr="A person smiling with her hair blowing in the wind">
            <a:extLst>
              <a:ext uri="{FF2B5EF4-FFF2-40B4-BE49-F238E27FC236}">
                <a16:creationId xmlns:a16="http://schemas.microsoft.com/office/drawing/2014/main" id="{BA7DA380-23C6-BD16-C4D3-2961E936F5B1}"/>
              </a:ext>
            </a:extLst>
          </p:cNvPr>
          <p:cNvPicPr>
            <a:picLocks noGrp="1" noChangeAspect="1"/>
          </p:cNvPicPr>
          <p:nvPr>
            <p:ph type="pic" sz="quarter" idx="11"/>
          </p:nvPr>
        </p:nvPicPr>
        <p:blipFill>
          <a:blip r:embed="rId2"/>
          <a:srcRect t="6006" b="6006"/>
          <a:stretch>
            <a:fillRect/>
          </a:stretch>
        </p:blipFill>
        <p:spPr>
          <a:xfrm flipH="1">
            <a:off x="0" y="0"/>
            <a:ext cx="12192000" cy="6872288"/>
          </a:xfrm>
        </p:spPr>
      </p:pic>
      <p:sp>
        <p:nvSpPr>
          <p:cNvPr id="14" name="Rectangle 13">
            <a:extLst>
              <a:ext uri="{FF2B5EF4-FFF2-40B4-BE49-F238E27FC236}">
                <a16:creationId xmlns:a16="http://schemas.microsoft.com/office/drawing/2014/main" id="{E0E7284B-62CC-6E1F-8257-0EE11314F44B}"/>
              </a:ext>
            </a:extLst>
          </p:cNvPr>
          <p:cNvSpPr/>
          <p:nvPr/>
        </p:nvSpPr>
        <p:spPr>
          <a:xfrm flipH="1" flipV="1">
            <a:off x="670560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13" name="Rectangle 12">
            <a:extLst>
              <a:ext uri="{FF2B5EF4-FFF2-40B4-BE49-F238E27FC236}">
                <a16:creationId xmlns:a16="http://schemas.microsoft.com/office/drawing/2014/main" id="{F8BA456C-0F32-7428-DE05-F68B279D3FBA}"/>
              </a:ext>
            </a:extLst>
          </p:cNvPr>
          <p:cNvSpPr/>
          <p:nvPr/>
        </p:nvSpPr>
        <p:spPr>
          <a:xfrm rot="10800000" flipH="1" flipV="1">
            <a:off x="0" y="0"/>
            <a:ext cx="7922712" cy="6872288"/>
          </a:xfrm>
          <a:prstGeom prst="rect">
            <a:avLst/>
          </a:prstGeom>
          <a:gradFill flip="none" rotWithShape="1">
            <a:gsLst>
              <a:gs pos="100000">
                <a:schemeClr val="accent3">
                  <a:alpha val="0"/>
                </a:schemeClr>
              </a:gs>
              <a:gs pos="13000">
                <a:schemeClr val="accent3"/>
              </a:gs>
            </a:gsLst>
            <a:lin ang="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3" name="Title 2">
            <a:extLst>
              <a:ext uri="{FF2B5EF4-FFF2-40B4-BE49-F238E27FC236}">
                <a16:creationId xmlns:a16="http://schemas.microsoft.com/office/drawing/2014/main" id="{138CF6E9-9702-2441-7540-1464D3A1FC04}"/>
              </a:ext>
            </a:extLst>
          </p:cNvPr>
          <p:cNvSpPr>
            <a:spLocks noGrp="1"/>
          </p:cNvSpPr>
          <p:nvPr>
            <p:ph type="ctrTitle"/>
          </p:nvPr>
        </p:nvSpPr>
        <p:spPr/>
        <p:txBody>
          <a:bodyPr/>
          <a:lstStyle/>
          <a:p>
            <a:r>
              <a:rPr lang="en-US" err="1"/>
              <a:t>Conclusiones</a:t>
            </a:r>
            <a:endParaRPr lang="en-US"/>
          </a:p>
        </p:txBody>
      </p:sp>
      <p:sp>
        <p:nvSpPr>
          <p:cNvPr id="4" name="Text Placeholder 3">
            <a:extLst>
              <a:ext uri="{FF2B5EF4-FFF2-40B4-BE49-F238E27FC236}">
                <a16:creationId xmlns:a16="http://schemas.microsoft.com/office/drawing/2014/main" id="{826C0147-BC9F-2771-44FB-90ABF14D2A0C}"/>
              </a:ext>
            </a:extLst>
          </p:cNvPr>
          <p:cNvSpPr>
            <a:spLocks noGrp="1"/>
          </p:cNvSpPr>
          <p:nvPr>
            <p:ph type="body" sz="quarter" idx="15"/>
          </p:nvPr>
        </p:nvSpPr>
        <p:spPr/>
        <p:txBody>
          <a:bodyPr/>
          <a:lstStyle/>
          <a:p>
            <a:endParaRPr lang="en-US"/>
          </a:p>
        </p:txBody>
      </p:sp>
      <p:sp>
        <p:nvSpPr>
          <p:cNvPr id="5" name="Text Placeholder 4">
            <a:extLst>
              <a:ext uri="{FF2B5EF4-FFF2-40B4-BE49-F238E27FC236}">
                <a16:creationId xmlns:a16="http://schemas.microsoft.com/office/drawing/2014/main" id="{0E28AA46-1B77-EE70-825D-DAD2AE0956F3}"/>
              </a:ext>
            </a:extLst>
          </p:cNvPr>
          <p:cNvSpPr>
            <a:spLocks noGrp="1"/>
          </p:cNvSpPr>
          <p:nvPr>
            <p:ph type="body" sz="quarter" idx="16"/>
          </p:nvPr>
        </p:nvSpPr>
        <p:spPr/>
        <p:txBody>
          <a:bodyPr/>
          <a:lstStyle/>
          <a:p>
            <a:r>
              <a:rPr lang="en-US"/>
              <a:t>04</a:t>
            </a:r>
          </a:p>
        </p:txBody>
      </p:sp>
      <p:sp>
        <p:nvSpPr>
          <p:cNvPr id="6" name="Slide Number Placeholder 5">
            <a:extLst>
              <a:ext uri="{FF2B5EF4-FFF2-40B4-BE49-F238E27FC236}">
                <a16:creationId xmlns:a16="http://schemas.microsoft.com/office/drawing/2014/main" id="{01FE340E-B3D3-2C86-19D9-ED12DCBE2404}"/>
              </a:ext>
            </a:extLst>
          </p:cNvPr>
          <p:cNvSpPr>
            <a:spLocks noGrp="1"/>
          </p:cNvSpPr>
          <p:nvPr>
            <p:ph type="sldNum" sz="quarter" idx="18"/>
          </p:nvPr>
        </p:nvSpPr>
        <p:spPr/>
        <p:txBody>
          <a:bodyPr/>
          <a:lstStyle/>
          <a:p>
            <a:fld id="{1E4E4A48-B3C9-B942-90EF-ECA811FD1626}" type="slidenum">
              <a:rPr lang="en-US" smtClean="0">
                <a:solidFill>
                  <a:schemeClr val="bg1"/>
                </a:solidFill>
              </a:rPr>
              <a:pPr/>
              <a:t>30</a:t>
            </a:fld>
            <a:endParaRPr lang="en-US">
              <a:solidFill>
                <a:schemeClr val="bg1"/>
              </a:solidFill>
            </a:endParaRPr>
          </a:p>
        </p:txBody>
      </p:sp>
    </p:spTree>
    <p:extLst>
      <p:ext uri="{BB962C8B-B14F-4D97-AF65-F5344CB8AC3E}">
        <p14:creationId xmlns:p14="http://schemas.microsoft.com/office/powerpoint/2010/main" val="17452652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5ED6E9-34F5-3C97-271B-8D285BE85BD2}"/>
            </a:ext>
          </a:extLst>
        </p:cNvPr>
        <p:cNvGrpSpPr/>
        <p:nvPr/>
      </p:nvGrpSpPr>
      <p:grpSpPr>
        <a:xfrm>
          <a:off x="0" y="0"/>
          <a:ext cx="0" cy="0"/>
          <a:chOff x="0" y="0"/>
          <a:chExt cx="0" cy="0"/>
        </a:xfrm>
      </p:grpSpPr>
      <p:sp>
        <p:nvSpPr>
          <p:cNvPr id="11" name="Title 10">
            <a:extLst>
              <a:ext uri="{FF2B5EF4-FFF2-40B4-BE49-F238E27FC236}">
                <a16:creationId xmlns:a16="http://schemas.microsoft.com/office/drawing/2014/main" id="{931576A8-82F5-C99B-D9A4-3E7C78203D80}"/>
              </a:ext>
            </a:extLst>
          </p:cNvPr>
          <p:cNvSpPr>
            <a:spLocks noGrp="1"/>
          </p:cNvSpPr>
          <p:nvPr>
            <p:ph type="title"/>
          </p:nvPr>
        </p:nvSpPr>
        <p:spPr>
          <a:xfrm>
            <a:off x="357188" y="365125"/>
            <a:ext cx="9555162" cy="380985"/>
          </a:xfrm>
        </p:spPr>
        <p:txBody>
          <a:bodyPr/>
          <a:lstStyle/>
          <a:p>
            <a:r>
              <a:rPr lang="en-US" dirty="0" err="1"/>
              <a:t>Resumen</a:t>
            </a:r>
            <a:endParaRPr lang="en-US" dirty="0"/>
          </a:p>
        </p:txBody>
      </p:sp>
      <p:sp>
        <p:nvSpPr>
          <p:cNvPr id="3" name="Footer Placeholder 2">
            <a:extLst>
              <a:ext uri="{FF2B5EF4-FFF2-40B4-BE49-F238E27FC236}">
                <a16:creationId xmlns:a16="http://schemas.microsoft.com/office/drawing/2014/main" id="{CE37FED1-1945-44DF-FFD7-2228252ECADB}"/>
              </a:ext>
            </a:extLst>
          </p:cNvPr>
          <p:cNvSpPr>
            <a:spLocks noGrp="1"/>
          </p:cNvSpPr>
          <p:nvPr>
            <p:ph type="ftr" sz="quarter" idx="10"/>
          </p:nvPr>
        </p:nvSpPr>
        <p:spPr/>
        <p:txBody>
          <a:bodyPr/>
          <a:lstStyle/>
          <a:p>
            <a:endParaRPr lang="en-US" dirty="0"/>
          </a:p>
        </p:txBody>
      </p:sp>
      <p:sp>
        <p:nvSpPr>
          <p:cNvPr id="4" name="Slide Number Placeholder 3">
            <a:extLst>
              <a:ext uri="{FF2B5EF4-FFF2-40B4-BE49-F238E27FC236}">
                <a16:creationId xmlns:a16="http://schemas.microsoft.com/office/drawing/2014/main" id="{71E85B55-F48D-529B-6E07-258C5A03B8CF}"/>
              </a:ext>
            </a:extLst>
          </p:cNvPr>
          <p:cNvSpPr>
            <a:spLocks noGrp="1"/>
          </p:cNvSpPr>
          <p:nvPr>
            <p:ph type="sldNum" sz="quarter" idx="11"/>
          </p:nvPr>
        </p:nvSpPr>
        <p:spPr/>
        <p:txBody>
          <a:bodyPr/>
          <a:lstStyle/>
          <a:p>
            <a:fld id="{1E4E4A48-B3C9-B942-90EF-ECA811FD1626}" type="slidenum">
              <a:rPr lang="en-US" smtClean="0"/>
              <a:pPr/>
              <a:t>31</a:t>
            </a:fld>
            <a:endParaRPr lang="en-US"/>
          </a:p>
        </p:txBody>
      </p:sp>
      <p:sp>
        <p:nvSpPr>
          <p:cNvPr id="31" name="Título 4">
            <a:extLst>
              <a:ext uri="{FF2B5EF4-FFF2-40B4-BE49-F238E27FC236}">
                <a16:creationId xmlns:a16="http://schemas.microsoft.com/office/drawing/2014/main" id="{6FDBB0A5-A087-D3F0-886B-52033B6DC647}"/>
              </a:ext>
            </a:extLst>
          </p:cNvPr>
          <p:cNvSpPr txBox="1">
            <a:spLocks/>
          </p:cNvSpPr>
          <p:nvPr/>
        </p:nvSpPr>
        <p:spPr>
          <a:xfrm>
            <a:off x="876100" y="926326"/>
            <a:ext cx="9852537" cy="834078"/>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b="0" i="0" kern="1200">
                <a:solidFill>
                  <a:schemeClr val="tx1"/>
                </a:solidFill>
                <a:latin typeface="+mj-lt"/>
                <a:ea typeface="+mj-ea"/>
                <a:cs typeface="+mj-cs"/>
              </a:defRPr>
            </a:lvl1pPr>
          </a:lstStyle>
          <a:p>
            <a:pPr fontAlgn="base"/>
            <a:endParaRPr lang="es-CO" sz="1200"/>
          </a:p>
        </p:txBody>
      </p:sp>
      <p:sp>
        <p:nvSpPr>
          <p:cNvPr id="39" name="CuadroTexto 38">
            <a:extLst>
              <a:ext uri="{FF2B5EF4-FFF2-40B4-BE49-F238E27FC236}">
                <a16:creationId xmlns:a16="http://schemas.microsoft.com/office/drawing/2014/main" id="{28E34F4C-3580-7AF5-29DC-7A96C014E80D}"/>
              </a:ext>
            </a:extLst>
          </p:cNvPr>
          <p:cNvSpPr txBox="1"/>
          <p:nvPr/>
        </p:nvSpPr>
        <p:spPr>
          <a:xfrm>
            <a:off x="463760" y="792360"/>
            <a:ext cx="11432586" cy="1200329"/>
          </a:xfrm>
          <a:prstGeom prst="rect">
            <a:avLst/>
          </a:prstGeom>
          <a:noFill/>
        </p:spPr>
        <p:txBody>
          <a:bodyPr wrap="square">
            <a:spAutoFit/>
          </a:bodyPr>
          <a:lstStyle/>
          <a:p>
            <a:r>
              <a:rPr lang="es-MX" dirty="0"/>
              <a:t>El Escenario 03 es el ideal </a:t>
            </a:r>
            <a:r>
              <a:rPr lang="en-US" dirty="0" err="1"/>
              <a:t>ya</a:t>
            </a:r>
            <a:r>
              <a:rPr lang="en-US" dirty="0"/>
              <a:t> que </a:t>
            </a:r>
            <a:r>
              <a:rPr lang="es-HN" dirty="0"/>
              <a:t>impacta a casi </a:t>
            </a:r>
            <a:r>
              <a:rPr lang="es-HN" b="1" dirty="0"/>
              <a:t>270,000 personas más</a:t>
            </a:r>
            <a:r>
              <a:rPr lang="es-HN" dirty="0"/>
              <a:t> que si se usara solo radio y logra una frecuencia sólida de </a:t>
            </a:r>
            <a:r>
              <a:rPr lang="es-HN" b="1" dirty="0"/>
              <a:t>6.6</a:t>
            </a:r>
            <a:r>
              <a:rPr lang="es-HN" dirty="0"/>
              <a:t>, que es ideal para generar conciencia de marca sin saturación combinando el impacto visual de digital con el acompañamiento auditivo de la radio.</a:t>
            </a:r>
          </a:p>
          <a:p>
            <a:pPr algn="just"/>
            <a:endParaRPr lang="es-CO" dirty="0"/>
          </a:p>
        </p:txBody>
      </p:sp>
      <p:sp>
        <p:nvSpPr>
          <p:cNvPr id="17" name="Marcador de texto 16">
            <a:extLst>
              <a:ext uri="{FF2B5EF4-FFF2-40B4-BE49-F238E27FC236}">
                <a16:creationId xmlns:a16="http://schemas.microsoft.com/office/drawing/2014/main" id="{5F300B29-1880-F32B-E8B9-FA428998F49C}"/>
              </a:ext>
            </a:extLst>
          </p:cNvPr>
          <p:cNvSpPr>
            <a:spLocks noGrp="1"/>
          </p:cNvSpPr>
          <p:nvPr>
            <p:ph type="body" sz="quarter" idx="14"/>
          </p:nvPr>
        </p:nvSpPr>
        <p:spPr>
          <a:xfrm>
            <a:off x="4514681" y="1979023"/>
            <a:ext cx="3162638" cy="1559288"/>
          </a:xfrm>
        </p:spPr>
        <p:txBody>
          <a:bodyPr/>
          <a:lstStyle/>
          <a:p>
            <a:r>
              <a:rPr lang="es-HN" dirty="0"/>
              <a:t>02 Digital – 6 meses</a:t>
            </a:r>
          </a:p>
        </p:txBody>
      </p:sp>
      <p:sp>
        <p:nvSpPr>
          <p:cNvPr id="20" name="Text Placeholder 11">
            <a:extLst>
              <a:ext uri="{FF2B5EF4-FFF2-40B4-BE49-F238E27FC236}">
                <a16:creationId xmlns:a16="http://schemas.microsoft.com/office/drawing/2014/main" id="{9473AE80-D827-7086-289A-1C43C7993F32}"/>
              </a:ext>
            </a:extLst>
          </p:cNvPr>
          <p:cNvSpPr txBox="1">
            <a:spLocks/>
          </p:cNvSpPr>
          <p:nvPr/>
        </p:nvSpPr>
        <p:spPr>
          <a:xfrm>
            <a:off x="569913" y="1979023"/>
            <a:ext cx="3162638" cy="1559288"/>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1200"/>
              </a:spcAft>
              <a:buFont typeface="Arial" panose="020B0604020202020204" pitchFamily="34" charset="0"/>
              <a:buNone/>
              <a:defRPr sz="2800" b="0" i="0" kern="1200">
                <a:solidFill>
                  <a:schemeClr val="tx1"/>
                </a:solidFill>
                <a:latin typeface="+mj-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01 Radio – 6 meses</a:t>
            </a:r>
          </a:p>
        </p:txBody>
      </p:sp>
      <p:sp>
        <p:nvSpPr>
          <p:cNvPr id="22" name="Text Placeholder 15">
            <a:extLst>
              <a:ext uri="{FF2B5EF4-FFF2-40B4-BE49-F238E27FC236}">
                <a16:creationId xmlns:a16="http://schemas.microsoft.com/office/drawing/2014/main" id="{7BF7E84F-0173-1997-8075-D3E57526F96F}"/>
              </a:ext>
            </a:extLst>
          </p:cNvPr>
          <p:cNvSpPr txBox="1">
            <a:spLocks/>
          </p:cNvSpPr>
          <p:nvPr/>
        </p:nvSpPr>
        <p:spPr>
          <a:xfrm>
            <a:off x="8444458" y="1979023"/>
            <a:ext cx="3269121" cy="1559288"/>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1200"/>
              </a:spcAft>
              <a:buFont typeface="Arial" panose="020B0604020202020204" pitchFamily="34" charset="0"/>
              <a:buNone/>
              <a:defRPr sz="2800" b="0" i="0" kern="1200">
                <a:solidFill>
                  <a:schemeClr val="tx1"/>
                </a:solidFill>
                <a:latin typeface="+mj-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03 Digital y Radio - 6m</a:t>
            </a:r>
          </a:p>
        </p:txBody>
      </p:sp>
      <p:cxnSp>
        <p:nvCxnSpPr>
          <p:cNvPr id="23" name="Straight Connector 4">
            <a:extLst>
              <a:ext uri="{FF2B5EF4-FFF2-40B4-BE49-F238E27FC236}">
                <a16:creationId xmlns:a16="http://schemas.microsoft.com/office/drawing/2014/main" id="{9AE43D13-1F1E-6634-C94B-99CE8260F211}"/>
              </a:ext>
            </a:extLst>
          </p:cNvPr>
          <p:cNvCxnSpPr/>
          <p:nvPr/>
        </p:nvCxnSpPr>
        <p:spPr>
          <a:xfrm>
            <a:off x="607423" y="2447566"/>
            <a:ext cx="308283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5">
            <a:extLst>
              <a:ext uri="{FF2B5EF4-FFF2-40B4-BE49-F238E27FC236}">
                <a16:creationId xmlns:a16="http://schemas.microsoft.com/office/drawing/2014/main" id="{12FBD91C-0BBD-01E4-F47E-964DD4025E04}"/>
              </a:ext>
            </a:extLst>
          </p:cNvPr>
          <p:cNvCxnSpPr/>
          <p:nvPr/>
        </p:nvCxnSpPr>
        <p:spPr>
          <a:xfrm>
            <a:off x="4545874" y="2447566"/>
            <a:ext cx="308283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6">
            <a:extLst>
              <a:ext uri="{FF2B5EF4-FFF2-40B4-BE49-F238E27FC236}">
                <a16:creationId xmlns:a16="http://schemas.microsoft.com/office/drawing/2014/main" id="{22DB8E1D-58A5-D718-652F-7094570ECC03}"/>
              </a:ext>
            </a:extLst>
          </p:cNvPr>
          <p:cNvCxnSpPr/>
          <p:nvPr/>
        </p:nvCxnSpPr>
        <p:spPr>
          <a:xfrm>
            <a:off x="8464731" y="2447566"/>
            <a:ext cx="308283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CuadroTexto 25">
            <a:extLst>
              <a:ext uri="{FF2B5EF4-FFF2-40B4-BE49-F238E27FC236}">
                <a16:creationId xmlns:a16="http://schemas.microsoft.com/office/drawing/2014/main" id="{229FD8C4-9AC2-27D1-0B1E-0AAA6FF739A2}"/>
              </a:ext>
            </a:extLst>
          </p:cNvPr>
          <p:cNvSpPr txBox="1"/>
          <p:nvPr/>
        </p:nvSpPr>
        <p:spPr>
          <a:xfrm>
            <a:off x="357187" y="5289135"/>
            <a:ext cx="3628196" cy="1015663"/>
          </a:xfrm>
          <a:prstGeom prst="rect">
            <a:avLst/>
          </a:prstGeom>
          <a:noFill/>
        </p:spPr>
        <p:txBody>
          <a:bodyPr wrap="square">
            <a:spAutoFit/>
          </a:bodyPr>
          <a:lstStyle/>
          <a:p>
            <a:r>
              <a:rPr lang="es-HN" sz="1200" dirty="0"/>
              <a:t>Escenario enfocado en generar alta frecuencia y recordación en el corto plazo. Alcanza al 67% del target con una frecuencia promedio elevada (9.6), lo que garantiza presión publicitaria, aunque con un alcance limitado y un CPM más alto frente a otras opciones.</a:t>
            </a:r>
          </a:p>
        </p:txBody>
      </p:sp>
      <p:sp>
        <p:nvSpPr>
          <p:cNvPr id="27" name="CuadroTexto 26">
            <a:extLst>
              <a:ext uri="{FF2B5EF4-FFF2-40B4-BE49-F238E27FC236}">
                <a16:creationId xmlns:a16="http://schemas.microsoft.com/office/drawing/2014/main" id="{4CA0AD2B-3B64-B0E8-712D-4B2A794F9AE0}"/>
              </a:ext>
            </a:extLst>
          </p:cNvPr>
          <p:cNvSpPr txBox="1"/>
          <p:nvPr/>
        </p:nvSpPr>
        <p:spPr>
          <a:xfrm>
            <a:off x="4350692" y="5289135"/>
            <a:ext cx="3628196" cy="1200329"/>
          </a:xfrm>
          <a:prstGeom prst="rect">
            <a:avLst/>
          </a:prstGeom>
          <a:noFill/>
        </p:spPr>
        <p:txBody>
          <a:bodyPr wrap="square">
            <a:spAutoFit/>
          </a:bodyPr>
          <a:lstStyle/>
          <a:p>
            <a:r>
              <a:rPr lang="es-HN" sz="1200" dirty="0"/>
              <a:t>Logra </a:t>
            </a:r>
            <a:r>
              <a:rPr lang="es-HN" sz="1200" b="1" dirty="0"/>
              <a:t>104 millones de impresiones</a:t>
            </a:r>
            <a:r>
              <a:rPr lang="es-HN" sz="1200" dirty="0"/>
              <a:t> totales. YouTube actúa como el motor principal de alcance con un 78.4% individual. Mientras que Meta tiene el 61%, aportando a la frecuencia, entre ambas generan una mayor tasa de recuerdo de marca.</a:t>
            </a:r>
            <a:br>
              <a:rPr lang="es-MX" sz="1200" dirty="0"/>
            </a:br>
            <a:endParaRPr lang="es-CO" sz="1200" dirty="0"/>
          </a:p>
        </p:txBody>
      </p:sp>
      <p:sp>
        <p:nvSpPr>
          <p:cNvPr id="28" name="CuadroTexto 27">
            <a:extLst>
              <a:ext uri="{FF2B5EF4-FFF2-40B4-BE49-F238E27FC236}">
                <a16:creationId xmlns:a16="http://schemas.microsoft.com/office/drawing/2014/main" id="{00CC1026-F1AD-6365-0373-D63315D6705B}"/>
              </a:ext>
            </a:extLst>
          </p:cNvPr>
          <p:cNvSpPr txBox="1"/>
          <p:nvPr/>
        </p:nvSpPr>
        <p:spPr>
          <a:xfrm>
            <a:off x="8319466" y="5273252"/>
            <a:ext cx="3482789" cy="1015663"/>
          </a:xfrm>
          <a:prstGeom prst="rect">
            <a:avLst/>
          </a:prstGeom>
          <a:noFill/>
        </p:spPr>
        <p:txBody>
          <a:bodyPr wrap="square">
            <a:spAutoFit/>
          </a:bodyPr>
          <a:lstStyle/>
          <a:p>
            <a:r>
              <a:rPr lang="es-CO" sz="1200" dirty="0"/>
              <a:t>El escenario más balanceado. Combina escala y eficiencia digital con el refuerzo de la radio, alcanzando al 93% del target con una frecuencia sólida (6.6) y un CPM competitivo, maximizando impacto y cobertura.</a:t>
            </a:r>
          </a:p>
        </p:txBody>
      </p:sp>
      <p:graphicFrame>
        <p:nvGraphicFramePr>
          <p:cNvPr id="2" name="Tabla 1">
            <a:extLst>
              <a:ext uri="{FF2B5EF4-FFF2-40B4-BE49-F238E27FC236}">
                <a16:creationId xmlns:a16="http://schemas.microsoft.com/office/drawing/2014/main" id="{0AD6F7E6-5ABE-B050-34B0-8CA971CEA5DD}"/>
              </a:ext>
            </a:extLst>
          </p:cNvPr>
          <p:cNvGraphicFramePr>
            <a:graphicFrameLocks noGrp="1"/>
          </p:cNvGraphicFramePr>
          <p:nvPr>
            <p:extLst>
              <p:ext uri="{D42A27DB-BD31-4B8C-83A1-F6EECF244321}">
                <p14:modId xmlns:p14="http://schemas.microsoft.com/office/powerpoint/2010/main" val="2273983960"/>
              </p:ext>
            </p:extLst>
          </p:nvPr>
        </p:nvGraphicFramePr>
        <p:xfrm>
          <a:off x="549756" y="2475491"/>
          <a:ext cx="3162638" cy="2674620"/>
        </p:xfrm>
        <a:graphic>
          <a:graphicData uri="http://schemas.openxmlformats.org/drawingml/2006/table">
            <a:tbl>
              <a:tblPr/>
              <a:tblGrid>
                <a:gridCol w="1581319">
                  <a:extLst>
                    <a:ext uri="{9D8B030D-6E8A-4147-A177-3AD203B41FA5}">
                      <a16:colId xmlns:a16="http://schemas.microsoft.com/office/drawing/2014/main" val="2126548904"/>
                    </a:ext>
                  </a:extLst>
                </a:gridCol>
                <a:gridCol w="1581319">
                  <a:extLst>
                    <a:ext uri="{9D8B030D-6E8A-4147-A177-3AD203B41FA5}">
                      <a16:colId xmlns:a16="http://schemas.microsoft.com/office/drawing/2014/main" val="2777103104"/>
                    </a:ext>
                  </a:extLst>
                </a:gridCol>
              </a:tblGrid>
              <a:tr h="217256">
                <a:tc>
                  <a:txBody>
                    <a:bodyPr/>
                    <a:lstStyle/>
                    <a:p>
                      <a:pPr algn="l" fontAlgn="b"/>
                      <a:r>
                        <a:rPr lang="es-HN" sz="1400" b="0" i="0" u="none" strike="noStrike" dirty="0">
                          <a:solidFill>
                            <a:srgbClr val="000000"/>
                          </a:solidFill>
                          <a:effectLst/>
                          <a:latin typeface="Arial" panose="020B0604020202020204" pitchFamily="34" charset="0"/>
                        </a:rPr>
                        <a:t>Mix</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585855386"/>
                  </a:ext>
                </a:extLst>
              </a:tr>
              <a:tr h="217256">
                <a:tc>
                  <a:txBody>
                    <a:bodyPr/>
                    <a:lstStyle/>
                    <a:p>
                      <a:pPr algn="l" fontAlgn="b"/>
                      <a:r>
                        <a:rPr lang="es-HN" sz="1400" b="0" i="0" u="none" strike="noStrike">
                          <a:solidFill>
                            <a:srgbClr val="000000"/>
                          </a:solidFill>
                          <a:effectLst/>
                          <a:latin typeface="Arial" panose="020B0604020202020204" pitchFamily="34" charset="0"/>
                        </a:rPr>
                        <a:t>Target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HM 25-65 ABCD</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089475057"/>
                  </a:ext>
                </a:extLst>
              </a:tr>
              <a:tr h="217256">
                <a:tc>
                  <a:txBody>
                    <a:bodyPr/>
                    <a:lstStyle/>
                    <a:p>
                      <a:pPr algn="l" fontAlgn="b"/>
                      <a:r>
                        <a:rPr lang="es-HN" sz="1400" b="0" i="0" u="none" strike="noStrike">
                          <a:solidFill>
                            <a:srgbClr val="000000"/>
                          </a:solidFill>
                          <a:effectLst/>
                          <a:latin typeface="Arial" panose="020B0604020202020204" pitchFamily="34" charset="0"/>
                        </a:rPr>
                        <a:t>Universo</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1,058,685</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4021229180"/>
                  </a:ext>
                </a:extLst>
              </a:tr>
              <a:tr h="217256">
                <a:tc>
                  <a:txBody>
                    <a:bodyPr/>
                    <a:lstStyle/>
                    <a:p>
                      <a:pPr algn="l" fontAlgn="b"/>
                      <a:r>
                        <a:rPr lang="es-HN" sz="1400" b="0" i="0" u="none" strike="noStrike">
                          <a:solidFill>
                            <a:srgbClr val="000000"/>
                          </a:solidFill>
                          <a:effectLst/>
                          <a:latin typeface="Arial" panose="020B0604020202020204" pitchFamily="34" charset="0"/>
                        </a:rPr>
                        <a:t>Inversión</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28,200.00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656579776"/>
                  </a:ext>
                </a:extLst>
              </a:tr>
              <a:tr h="217256">
                <a:tc>
                  <a:txBody>
                    <a:bodyPr/>
                    <a:lstStyle/>
                    <a:p>
                      <a:pPr algn="l" fontAlgn="b"/>
                      <a:r>
                        <a:rPr lang="es-HN" sz="1400" b="0" i="0" u="none" strike="noStrike">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67%</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401337176"/>
                  </a:ext>
                </a:extLst>
              </a:tr>
              <a:tr h="217256">
                <a:tc>
                  <a:txBody>
                    <a:bodyPr/>
                    <a:lstStyle/>
                    <a:p>
                      <a:pPr algn="l" fontAlgn="b"/>
                      <a:r>
                        <a:rPr lang="es-HN" sz="1400" b="0" i="0" u="none" strike="noStrike">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                712,000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454595201"/>
                  </a:ext>
                </a:extLst>
              </a:tr>
              <a:tr h="217256">
                <a:tc>
                  <a:txBody>
                    <a:bodyPr/>
                    <a:lstStyle/>
                    <a:p>
                      <a:pPr algn="l" fontAlgn="b"/>
                      <a:r>
                        <a:rPr lang="es-HN" sz="1400" b="0" i="0" u="none" strike="noStrike">
                          <a:solidFill>
                            <a:srgbClr val="000000"/>
                          </a:solidFill>
                          <a:effectLst/>
                          <a:latin typeface="Arial" panose="020B0604020202020204" pitchFamily="34" charset="0"/>
                        </a:rPr>
                        <a:t>Frecuencia</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9.6</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665261161"/>
                  </a:ext>
                </a:extLst>
              </a:tr>
              <a:tr h="217256">
                <a:tc>
                  <a:txBody>
                    <a:bodyPr/>
                    <a:lstStyle/>
                    <a:p>
                      <a:pPr algn="l" fontAlgn="b"/>
                      <a:r>
                        <a:rPr lang="es-HN" sz="1400" b="0" i="0" u="none" strike="noStrike" dirty="0">
                          <a:solidFill>
                            <a:srgbClr val="000000"/>
                          </a:solidFill>
                          <a:effectLst/>
                          <a:latin typeface="Arial" panose="020B0604020202020204" pitchFamily="34" charset="0"/>
                        </a:rPr>
                        <a:t>Impresiones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6,900,000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938958821"/>
                  </a:ext>
                </a:extLst>
              </a:tr>
              <a:tr h="217256">
                <a:tc>
                  <a:txBody>
                    <a:bodyPr/>
                    <a:lstStyle/>
                    <a:p>
                      <a:pPr algn="l" fontAlgn="b"/>
                      <a:r>
                        <a:rPr lang="es-HN" sz="1400" b="0" i="0" u="none" strike="noStrike" dirty="0">
                          <a:solidFill>
                            <a:srgbClr val="000000"/>
                          </a:solidFill>
                          <a:effectLst/>
                          <a:latin typeface="Arial" panose="020B0604020202020204" pitchFamily="34" charset="0"/>
                        </a:rPr>
                        <a:t>CPM</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4.09</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267017114"/>
                  </a:ext>
                </a:extLst>
              </a:tr>
              <a:tr h="217256">
                <a:tc>
                  <a:txBody>
                    <a:bodyPr/>
                    <a:lstStyle/>
                    <a:p>
                      <a:pPr algn="l" fontAlgn="b"/>
                      <a:r>
                        <a:rPr lang="es-HN" sz="1400" b="0" i="0" u="none" strike="noStrike" dirty="0">
                          <a:solidFill>
                            <a:srgbClr val="000000"/>
                          </a:solidFill>
                          <a:effectLst/>
                          <a:latin typeface="Arial" panose="020B0604020202020204" pitchFamily="34" charset="0"/>
                        </a:rPr>
                        <a:t>No. Emisoras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4</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471110926"/>
                  </a:ext>
                </a:extLst>
              </a:tr>
              <a:tr h="217256">
                <a:tc>
                  <a:txBody>
                    <a:bodyPr/>
                    <a:lstStyle/>
                    <a:p>
                      <a:pPr algn="l" fontAlgn="b"/>
                      <a:r>
                        <a:rPr lang="es-HN" sz="1400" b="0" i="0" u="none" strike="noStrike" dirty="0">
                          <a:solidFill>
                            <a:srgbClr val="000000"/>
                          </a:solidFill>
                          <a:effectLst/>
                          <a:latin typeface="Arial" panose="020B0604020202020204" pitchFamily="34" charset="0"/>
                        </a:rPr>
                        <a:t>Total cuñas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3,696</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870269965"/>
                  </a:ext>
                </a:extLst>
              </a:tr>
              <a:tr h="217256">
                <a:tc>
                  <a:txBody>
                    <a:bodyPr/>
                    <a:lstStyle/>
                    <a:p>
                      <a:pPr algn="l" fontAlgn="b"/>
                      <a:r>
                        <a:rPr lang="es-HN" sz="1400" b="0" i="0" u="none" strike="noStrike" dirty="0">
                          <a:solidFill>
                            <a:srgbClr val="000000"/>
                          </a:solidFill>
                          <a:effectLst/>
                          <a:latin typeface="Arial" panose="020B0604020202020204" pitchFamily="34" charset="0"/>
                        </a:rPr>
                        <a:t>Duración spots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15”</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878295428"/>
                  </a:ext>
                </a:extLst>
              </a:tr>
            </a:tbl>
          </a:graphicData>
        </a:graphic>
      </p:graphicFrame>
      <p:graphicFrame>
        <p:nvGraphicFramePr>
          <p:cNvPr id="6" name="Tabla 5">
            <a:extLst>
              <a:ext uri="{FF2B5EF4-FFF2-40B4-BE49-F238E27FC236}">
                <a16:creationId xmlns:a16="http://schemas.microsoft.com/office/drawing/2014/main" id="{663E76D1-C72A-28BE-833A-42DC3291F45B}"/>
              </a:ext>
            </a:extLst>
          </p:cNvPr>
          <p:cNvGraphicFramePr>
            <a:graphicFrameLocks noGrp="1"/>
          </p:cNvGraphicFramePr>
          <p:nvPr>
            <p:extLst>
              <p:ext uri="{D42A27DB-BD31-4B8C-83A1-F6EECF244321}">
                <p14:modId xmlns:p14="http://schemas.microsoft.com/office/powerpoint/2010/main" val="1759205558"/>
              </p:ext>
            </p:extLst>
          </p:nvPr>
        </p:nvGraphicFramePr>
        <p:xfrm>
          <a:off x="4544246" y="2482844"/>
          <a:ext cx="3140502" cy="2005965"/>
        </p:xfrm>
        <a:graphic>
          <a:graphicData uri="http://schemas.openxmlformats.org/drawingml/2006/table">
            <a:tbl>
              <a:tblPr/>
              <a:tblGrid>
                <a:gridCol w="1570251">
                  <a:extLst>
                    <a:ext uri="{9D8B030D-6E8A-4147-A177-3AD203B41FA5}">
                      <a16:colId xmlns:a16="http://schemas.microsoft.com/office/drawing/2014/main" val="1862470969"/>
                    </a:ext>
                  </a:extLst>
                </a:gridCol>
                <a:gridCol w="1570251">
                  <a:extLst>
                    <a:ext uri="{9D8B030D-6E8A-4147-A177-3AD203B41FA5}">
                      <a16:colId xmlns:a16="http://schemas.microsoft.com/office/drawing/2014/main" val="212457326"/>
                    </a:ext>
                  </a:extLst>
                </a:gridCol>
              </a:tblGrid>
              <a:tr h="214177">
                <a:tc>
                  <a:txBody>
                    <a:bodyPr/>
                    <a:lstStyle/>
                    <a:p>
                      <a:pPr algn="l" fontAlgn="b"/>
                      <a:r>
                        <a:rPr lang="es-HN" sz="1400" b="0" i="0" u="none" strike="noStrike" dirty="0">
                          <a:solidFill>
                            <a:srgbClr val="000000"/>
                          </a:solidFill>
                          <a:effectLst/>
                          <a:latin typeface="Arial" panose="020B0604020202020204" pitchFamily="34" charset="0"/>
                        </a:rPr>
                        <a:t>Mix</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100%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77948365"/>
                  </a:ext>
                </a:extLst>
              </a:tr>
              <a:tr h="214177">
                <a:tc>
                  <a:txBody>
                    <a:bodyPr/>
                    <a:lstStyle/>
                    <a:p>
                      <a:pPr algn="l" fontAlgn="b"/>
                      <a:r>
                        <a:rPr lang="es-HN" sz="1400" b="0" i="0" u="none" strike="noStrike">
                          <a:solidFill>
                            <a:srgbClr val="000000"/>
                          </a:solidFill>
                          <a:effectLst/>
                          <a:latin typeface="Arial" panose="020B0604020202020204" pitchFamily="34" charset="0"/>
                        </a:rPr>
                        <a:t>Target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HM 25-65 ABCD</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829735635"/>
                  </a:ext>
                </a:extLst>
              </a:tr>
              <a:tr h="214177">
                <a:tc>
                  <a:txBody>
                    <a:bodyPr/>
                    <a:lstStyle/>
                    <a:p>
                      <a:pPr algn="l" fontAlgn="b"/>
                      <a:r>
                        <a:rPr lang="es-HN" sz="1400" b="0" i="0" u="none" strike="noStrike">
                          <a:solidFill>
                            <a:srgbClr val="000000"/>
                          </a:solidFill>
                          <a:effectLst/>
                          <a:latin typeface="Arial" panose="020B0604020202020204" pitchFamily="34" charset="0"/>
                        </a:rPr>
                        <a:t>Universo</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1,058,685</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527958214"/>
                  </a:ext>
                </a:extLst>
              </a:tr>
              <a:tr h="214177">
                <a:tc>
                  <a:txBody>
                    <a:bodyPr/>
                    <a:lstStyle/>
                    <a:p>
                      <a:pPr algn="l" fontAlgn="b"/>
                      <a:r>
                        <a:rPr lang="es-HN" sz="1400" b="0" i="0" u="none" strike="noStrike">
                          <a:solidFill>
                            <a:srgbClr val="000000"/>
                          </a:solidFill>
                          <a:effectLst/>
                          <a:latin typeface="Arial" panose="020B0604020202020204" pitchFamily="34" charset="0"/>
                        </a:rPr>
                        <a:t>Inversión</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USD 28,200.00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035984173"/>
                  </a:ext>
                </a:extLst>
              </a:tr>
              <a:tr h="214177">
                <a:tc>
                  <a:txBody>
                    <a:bodyPr/>
                    <a:lstStyle/>
                    <a:p>
                      <a:pPr algn="l" fontAlgn="b"/>
                      <a:r>
                        <a:rPr lang="es-HN" sz="1400" b="0" i="0" u="none" strike="noStrike" dirty="0">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77.50%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4138734287"/>
                  </a:ext>
                </a:extLst>
              </a:tr>
              <a:tr h="214177">
                <a:tc>
                  <a:txBody>
                    <a:bodyPr/>
                    <a:lstStyle/>
                    <a:p>
                      <a:pPr algn="l" fontAlgn="b"/>
                      <a:r>
                        <a:rPr lang="es-HN" sz="1400" b="0" i="0" u="none" strike="noStrike">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              820,481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620713380"/>
                  </a:ext>
                </a:extLst>
              </a:tr>
              <a:tr h="214177">
                <a:tc>
                  <a:txBody>
                    <a:bodyPr/>
                    <a:lstStyle/>
                    <a:p>
                      <a:pPr algn="l" fontAlgn="b"/>
                      <a:r>
                        <a:rPr lang="es-HN" sz="1400" b="0" i="0" u="none" strike="noStrike" dirty="0">
                          <a:solidFill>
                            <a:srgbClr val="000000"/>
                          </a:solidFill>
                          <a:effectLst/>
                          <a:latin typeface="Arial" panose="020B0604020202020204" pitchFamily="34" charset="0"/>
                        </a:rPr>
                        <a:t>Frecuencia</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3.1</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073579877"/>
                  </a:ext>
                </a:extLst>
              </a:tr>
              <a:tr h="214177">
                <a:tc>
                  <a:txBody>
                    <a:bodyPr/>
                    <a:lstStyle/>
                    <a:p>
                      <a:pPr algn="l" fontAlgn="b"/>
                      <a:r>
                        <a:rPr lang="es-HN" sz="1400" b="0" i="0" u="none" strike="noStrike" dirty="0">
                          <a:solidFill>
                            <a:srgbClr val="000000"/>
                          </a:solidFill>
                          <a:effectLst/>
                          <a:latin typeface="Arial" panose="020B0604020202020204" pitchFamily="34" charset="0"/>
                        </a:rPr>
                        <a:t>Impresiones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104,000,000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083691380"/>
                  </a:ext>
                </a:extLst>
              </a:tr>
              <a:tr h="214177">
                <a:tc>
                  <a:txBody>
                    <a:bodyPr/>
                    <a:lstStyle/>
                    <a:p>
                      <a:pPr algn="l" fontAlgn="b"/>
                      <a:r>
                        <a:rPr lang="es-HN" sz="1400" b="0" i="0" u="none" strike="noStrike" dirty="0">
                          <a:solidFill>
                            <a:srgbClr val="000000"/>
                          </a:solidFill>
                          <a:effectLst/>
                          <a:latin typeface="Arial" panose="020B0604020202020204" pitchFamily="34" charset="0"/>
                        </a:rPr>
                        <a:t>CPM</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0.27</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340904662"/>
                  </a:ext>
                </a:extLst>
              </a:tr>
            </a:tbl>
          </a:graphicData>
        </a:graphic>
      </p:graphicFrame>
      <p:graphicFrame>
        <p:nvGraphicFramePr>
          <p:cNvPr id="7" name="Tabla 6">
            <a:extLst>
              <a:ext uri="{FF2B5EF4-FFF2-40B4-BE49-F238E27FC236}">
                <a16:creationId xmlns:a16="http://schemas.microsoft.com/office/drawing/2014/main" id="{0B792959-6FAE-59B6-18A8-EDEB4B7803ED}"/>
              </a:ext>
            </a:extLst>
          </p:cNvPr>
          <p:cNvGraphicFramePr>
            <a:graphicFrameLocks noGrp="1"/>
          </p:cNvGraphicFramePr>
          <p:nvPr>
            <p:extLst>
              <p:ext uri="{D42A27DB-BD31-4B8C-83A1-F6EECF244321}">
                <p14:modId xmlns:p14="http://schemas.microsoft.com/office/powerpoint/2010/main" val="900370415"/>
              </p:ext>
            </p:extLst>
          </p:nvPr>
        </p:nvGraphicFramePr>
        <p:xfrm>
          <a:off x="8490610" y="2473901"/>
          <a:ext cx="3140502" cy="2674620"/>
        </p:xfrm>
        <a:graphic>
          <a:graphicData uri="http://schemas.openxmlformats.org/drawingml/2006/table">
            <a:tbl>
              <a:tblPr/>
              <a:tblGrid>
                <a:gridCol w="1570251">
                  <a:extLst>
                    <a:ext uri="{9D8B030D-6E8A-4147-A177-3AD203B41FA5}">
                      <a16:colId xmlns:a16="http://schemas.microsoft.com/office/drawing/2014/main" val="3141971698"/>
                    </a:ext>
                  </a:extLst>
                </a:gridCol>
                <a:gridCol w="1570251">
                  <a:extLst>
                    <a:ext uri="{9D8B030D-6E8A-4147-A177-3AD203B41FA5}">
                      <a16:colId xmlns:a16="http://schemas.microsoft.com/office/drawing/2014/main" val="545083717"/>
                    </a:ext>
                  </a:extLst>
                </a:gridCol>
              </a:tblGrid>
              <a:tr h="209933">
                <a:tc>
                  <a:txBody>
                    <a:bodyPr/>
                    <a:lstStyle/>
                    <a:p>
                      <a:pPr algn="l" fontAlgn="b"/>
                      <a:r>
                        <a:rPr lang="es-HN" sz="1400" b="0" i="0" u="none" strike="noStrike">
                          <a:solidFill>
                            <a:srgbClr val="000000"/>
                          </a:solidFill>
                          <a:effectLst/>
                          <a:latin typeface="Arial" panose="020B0604020202020204" pitchFamily="34" charset="0"/>
                        </a:rPr>
                        <a:t>Mix</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60% | 40%</a:t>
                      </a:r>
                    </a:p>
                  </a:txBody>
                  <a:tcPr marL="9525" marR="9525" marT="9525" marB="0" anchor="b">
                    <a:lnL>
                      <a:noFill/>
                    </a:lnL>
                    <a:lnR>
                      <a:noFill/>
                    </a:lnR>
                    <a:lnT>
                      <a:noFill/>
                    </a:lnT>
                    <a:lnB>
                      <a:noFill/>
                    </a:lnB>
                  </a:tcPr>
                </a:tc>
                <a:extLst>
                  <a:ext uri="{0D108BD9-81ED-4DB2-BD59-A6C34878D82A}">
                    <a16:rowId xmlns:a16="http://schemas.microsoft.com/office/drawing/2014/main" val="1412340129"/>
                  </a:ext>
                </a:extLst>
              </a:tr>
              <a:tr h="209933">
                <a:tc>
                  <a:txBody>
                    <a:bodyPr/>
                    <a:lstStyle/>
                    <a:p>
                      <a:pPr algn="l" fontAlgn="b"/>
                      <a:r>
                        <a:rPr lang="es-HN" sz="1400" b="0" i="0" u="none" strike="noStrike">
                          <a:solidFill>
                            <a:srgbClr val="000000"/>
                          </a:solidFill>
                          <a:effectLst/>
                          <a:latin typeface="Arial" panose="020B0604020202020204" pitchFamily="34" charset="0"/>
                        </a:rPr>
                        <a:t>Target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HM 25-65 ABCD</a:t>
                      </a:r>
                    </a:p>
                  </a:txBody>
                  <a:tcPr marL="9525" marR="9525" marT="9525" marB="0" anchor="b">
                    <a:lnL>
                      <a:noFill/>
                    </a:lnL>
                    <a:lnR>
                      <a:noFill/>
                    </a:lnR>
                    <a:lnT>
                      <a:noFill/>
                    </a:lnT>
                    <a:lnB>
                      <a:noFill/>
                    </a:lnB>
                  </a:tcPr>
                </a:tc>
                <a:extLst>
                  <a:ext uri="{0D108BD9-81ED-4DB2-BD59-A6C34878D82A}">
                    <a16:rowId xmlns:a16="http://schemas.microsoft.com/office/drawing/2014/main" val="2231963982"/>
                  </a:ext>
                </a:extLst>
              </a:tr>
              <a:tr h="209933">
                <a:tc>
                  <a:txBody>
                    <a:bodyPr/>
                    <a:lstStyle/>
                    <a:p>
                      <a:pPr algn="l" fontAlgn="b"/>
                      <a:r>
                        <a:rPr lang="es-HN" sz="1400" b="0" i="0" u="none" strike="noStrike">
                          <a:solidFill>
                            <a:srgbClr val="000000"/>
                          </a:solidFill>
                          <a:effectLst/>
                          <a:latin typeface="Arial" panose="020B0604020202020204" pitchFamily="34" charset="0"/>
                        </a:rPr>
                        <a:t>Universo</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1,058,685</a:t>
                      </a:r>
                    </a:p>
                  </a:txBody>
                  <a:tcPr marL="9525" marR="9525" marT="9525" marB="0" anchor="b">
                    <a:lnL>
                      <a:noFill/>
                    </a:lnL>
                    <a:lnR>
                      <a:noFill/>
                    </a:lnR>
                    <a:lnT>
                      <a:noFill/>
                    </a:lnT>
                    <a:lnB>
                      <a:noFill/>
                    </a:lnB>
                  </a:tcPr>
                </a:tc>
                <a:extLst>
                  <a:ext uri="{0D108BD9-81ED-4DB2-BD59-A6C34878D82A}">
                    <a16:rowId xmlns:a16="http://schemas.microsoft.com/office/drawing/2014/main" val="4146133095"/>
                  </a:ext>
                </a:extLst>
              </a:tr>
              <a:tr h="209933">
                <a:tc>
                  <a:txBody>
                    <a:bodyPr/>
                    <a:lstStyle/>
                    <a:p>
                      <a:pPr algn="l" fontAlgn="b"/>
                      <a:r>
                        <a:rPr lang="es-HN" sz="1400" b="0" i="0" u="none" strike="noStrike">
                          <a:solidFill>
                            <a:srgbClr val="000000"/>
                          </a:solidFill>
                          <a:effectLst/>
                          <a:latin typeface="Arial" panose="020B0604020202020204" pitchFamily="34" charset="0"/>
                        </a:rPr>
                        <a:t>Inversión</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USD 28,200.00</a:t>
                      </a:r>
                    </a:p>
                  </a:txBody>
                  <a:tcPr marL="9525" marR="9525" marT="9525" marB="0" anchor="b">
                    <a:lnL>
                      <a:noFill/>
                    </a:lnL>
                    <a:lnR>
                      <a:noFill/>
                    </a:lnR>
                    <a:lnT>
                      <a:noFill/>
                    </a:lnT>
                    <a:lnB>
                      <a:noFill/>
                    </a:lnB>
                  </a:tcPr>
                </a:tc>
                <a:extLst>
                  <a:ext uri="{0D108BD9-81ED-4DB2-BD59-A6C34878D82A}">
                    <a16:rowId xmlns:a16="http://schemas.microsoft.com/office/drawing/2014/main" val="3927130351"/>
                  </a:ext>
                </a:extLst>
              </a:tr>
              <a:tr h="209933">
                <a:tc>
                  <a:txBody>
                    <a:bodyPr/>
                    <a:lstStyle/>
                    <a:p>
                      <a:pPr algn="l" fontAlgn="b"/>
                      <a:r>
                        <a:rPr lang="es-HN" sz="1400" b="0" i="0" u="none" strike="noStrike">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93%</a:t>
                      </a:r>
                    </a:p>
                  </a:txBody>
                  <a:tcPr marL="9525" marR="9525" marT="9525" marB="0" anchor="b">
                    <a:lnL>
                      <a:noFill/>
                    </a:lnL>
                    <a:lnR>
                      <a:noFill/>
                    </a:lnR>
                    <a:lnT>
                      <a:noFill/>
                    </a:lnT>
                    <a:lnB>
                      <a:noFill/>
                    </a:lnB>
                  </a:tcPr>
                </a:tc>
                <a:extLst>
                  <a:ext uri="{0D108BD9-81ED-4DB2-BD59-A6C34878D82A}">
                    <a16:rowId xmlns:a16="http://schemas.microsoft.com/office/drawing/2014/main" val="452979891"/>
                  </a:ext>
                </a:extLst>
              </a:tr>
              <a:tr h="209933">
                <a:tc>
                  <a:txBody>
                    <a:bodyPr/>
                    <a:lstStyle/>
                    <a:p>
                      <a:pPr algn="l" fontAlgn="b"/>
                      <a:r>
                        <a:rPr lang="es-HN" sz="1400" b="0" i="0" u="none" strike="noStrike" dirty="0">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a:solidFill>
                            <a:srgbClr val="000000"/>
                          </a:solidFill>
                          <a:effectLst/>
                          <a:latin typeface="Arial" panose="020B0604020202020204" pitchFamily="34" charset="0"/>
                        </a:rPr>
                        <a:t>              982,460 </a:t>
                      </a:r>
                    </a:p>
                  </a:txBody>
                  <a:tcPr marL="9525" marR="9525" marT="9525" marB="0" anchor="b">
                    <a:lnL>
                      <a:noFill/>
                    </a:lnL>
                    <a:lnR>
                      <a:noFill/>
                    </a:lnR>
                    <a:lnT>
                      <a:noFill/>
                    </a:lnT>
                    <a:lnB>
                      <a:noFill/>
                    </a:lnB>
                  </a:tcPr>
                </a:tc>
                <a:extLst>
                  <a:ext uri="{0D108BD9-81ED-4DB2-BD59-A6C34878D82A}">
                    <a16:rowId xmlns:a16="http://schemas.microsoft.com/office/drawing/2014/main" val="3523537481"/>
                  </a:ext>
                </a:extLst>
              </a:tr>
              <a:tr h="209933">
                <a:tc>
                  <a:txBody>
                    <a:bodyPr/>
                    <a:lstStyle/>
                    <a:p>
                      <a:pPr algn="l" fontAlgn="b"/>
                      <a:r>
                        <a:rPr lang="es-HN" sz="1400" b="0" i="0" u="none" strike="noStrike" dirty="0">
                          <a:solidFill>
                            <a:srgbClr val="000000"/>
                          </a:solidFill>
                          <a:effectLst/>
                          <a:latin typeface="Arial" panose="020B0604020202020204" pitchFamily="34" charset="0"/>
                        </a:rPr>
                        <a:t>Frecuencia</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6.6</a:t>
                      </a:r>
                    </a:p>
                  </a:txBody>
                  <a:tcPr marL="9525" marR="9525" marT="9525" marB="0" anchor="b">
                    <a:lnL>
                      <a:noFill/>
                    </a:lnL>
                    <a:lnR>
                      <a:noFill/>
                    </a:lnR>
                    <a:lnT>
                      <a:noFill/>
                    </a:lnT>
                    <a:lnB>
                      <a:noFill/>
                    </a:lnB>
                  </a:tcPr>
                </a:tc>
                <a:extLst>
                  <a:ext uri="{0D108BD9-81ED-4DB2-BD59-A6C34878D82A}">
                    <a16:rowId xmlns:a16="http://schemas.microsoft.com/office/drawing/2014/main" val="2515072749"/>
                  </a:ext>
                </a:extLst>
              </a:tr>
              <a:tr h="209933">
                <a:tc>
                  <a:txBody>
                    <a:bodyPr/>
                    <a:lstStyle/>
                    <a:p>
                      <a:pPr algn="l" fontAlgn="b"/>
                      <a:r>
                        <a:rPr lang="es-HN" sz="1400" b="0" i="0" u="none" strike="noStrike" dirty="0">
                          <a:solidFill>
                            <a:srgbClr val="000000"/>
                          </a:solidFill>
                          <a:effectLst/>
                          <a:latin typeface="Arial" panose="020B0604020202020204" pitchFamily="34" charset="0"/>
                        </a:rPr>
                        <a:t>Impresiones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67,700,000</a:t>
                      </a:r>
                    </a:p>
                  </a:txBody>
                  <a:tcPr marL="9525" marR="9525" marT="9525" marB="0" anchor="b">
                    <a:lnL>
                      <a:noFill/>
                    </a:lnL>
                    <a:lnR>
                      <a:noFill/>
                    </a:lnR>
                    <a:lnT>
                      <a:noFill/>
                    </a:lnT>
                    <a:lnB>
                      <a:noFill/>
                    </a:lnB>
                  </a:tcPr>
                </a:tc>
                <a:extLst>
                  <a:ext uri="{0D108BD9-81ED-4DB2-BD59-A6C34878D82A}">
                    <a16:rowId xmlns:a16="http://schemas.microsoft.com/office/drawing/2014/main" val="3527208457"/>
                  </a:ext>
                </a:extLst>
              </a:tr>
              <a:tr h="209933">
                <a:tc>
                  <a:txBody>
                    <a:bodyPr/>
                    <a:lstStyle/>
                    <a:p>
                      <a:pPr algn="l" fontAlgn="b"/>
                      <a:r>
                        <a:rPr lang="es-HN" sz="1400" b="0" i="0" u="none" strike="noStrike" dirty="0">
                          <a:solidFill>
                            <a:srgbClr val="000000"/>
                          </a:solidFill>
                          <a:effectLst/>
                          <a:latin typeface="Arial" panose="020B0604020202020204" pitchFamily="34" charset="0"/>
                        </a:rPr>
                        <a:t>CPM</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0.42</a:t>
                      </a:r>
                    </a:p>
                  </a:txBody>
                  <a:tcPr marL="9525" marR="9525" marT="9525" marB="0" anchor="b">
                    <a:lnL>
                      <a:noFill/>
                    </a:lnL>
                    <a:lnR>
                      <a:noFill/>
                    </a:lnR>
                    <a:lnT>
                      <a:noFill/>
                    </a:lnT>
                    <a:lnB>
                      <a:noFill/>
                    </a:lnB>
                  </a:tcPr>
                </a:tc>
                <a:extLst>
                  <a:ext uri="{0D108BD9-81ED-4DB2-BD59-A6C34878D82A}">
                    <a16:rowId xmlns:a16="http://schemas.microsoft.com/office/drawing/2014/main" val="1328936547"/>
                  </a:ext>
                </a:extLst>
              </a:tr>
              <a:tr h="209933">
                <a:tc>
                  <a:txBody>
                    <a:bodyPr/>
                    <a:lstStyle/>
                    <a:p>
                      <a:pPr algn="l" fontAlgn="b"/>
                      <a:r>
                        <a:rPr lang="es-HN" sz="1400" b="0" i="0" u="none" strike="noStrike" dirty="0">
                          <a:solidFill>
                            <a:srgbClr val="000000"/>
                          </a:solidFill>
                          <a:effectLst/>
                          <a:latin typeface="Arial" panose="020B0604020202020204" pitchFamily="34" charset="0"/>
                        </a:rPr>
                        <a:t>No. Emisoras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2</a:t>
                      </a:r>
                    </a:p>
                  </a:txBody>
                  <a:tcPr marL="9525" marR="9525" marT="9525" marB="0" anchor="b">
                    <a:lnL>
                      <a:noFill/>
                    </a:lnL>
                    <a:lnR>
                      <a:noFill/>
                    </a:lnR>
                    <a:lnT>
                      <a:noFill/>
                    </a:lnT>
                    <a:lnB>
                      <a:noFill/>
                    </a:lnB>
                  </a:tcPr>
                </a:tc>
                <a:extLst>
                  <a:ext uri="{0D108BD9-81ED-4DB2-BD59-A6C34878D82A}">
                    <a16:rowId xmlns:a16="http://schemas.microsoft.com/office/drawing/2014/main" val="2335937321"/>
                  </a:ext>
                </a:extLst>
              </a:tr>
              <a:tr h="209933">
                <a:tc>
                  <a:txBody>
                    <a:bodyPr/>
                    <a:lstStyle/>
                    <a:p>
                      <a:pPr algn="l" fontAlgn="b"/>
                      <a:r>
                        <a:rPr lang="es-HN" sz="1400" b="0" i="0" u="none" strike="noStrike" dirty="0">
                          <a:solidFill>
                            <a:srgbClr val="000000"/>
                          </a:solidFill>
                          <a:effectLst/>
                          <a:latin typeface="Arial" panose="020B0604020202020204" pitchFamily="34" charset="0"/>
                        </a:rPr>
                        <a:t>Total cuñas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1,584</a:t>
                      </a:r>
                    </a:p>
                  </a:txBody>
                  <a:tcPr marL="9525" marR="9525" marT="9525" marB="0" anchor="b">
                    <a:lnL>
                      <a:noFill/>
                    </a:lnL>
                    <a:lnR>
                      <a:noFill/>
                    </a:lnR>
                    <a:lnT>
                      <a:noFill/>
                    </a:lnT>
                    <a:lnB>
                      <a:noFill/>
                    </a:lnB>
                  </a:tcPr>
                </a:tc>
                <a:extLst>
                  <a:ext uri="{0D108BD9-81ED-4DB2-BD59-A6C34878D82A}">
                    <a16:rowId xmlns:a16="http://schemas.microsoft.com/office/drawing/2014/main" val="3891478200"/>
                  </a:ext>
                </a:extLst>
              </a:tr>
              <a:tr h="209933">
                <a:tc>
                  <a:txBody>
                    <a:bodyPr/>
                    <a:lstStyle/>
                    <a:p>
                      <a:pPr algn="l" fontAlgn="b"/>
                      <a:r>
                        <a:rPr lang="es-HN" sz="1400" b="0" i="0" u="none" strike="noStrike" dirty="0">
                          <a:solidFill>
                            <a:srgbClr val="000000"/>
                          </a:solidFill>
                          <a:effectLst/>
                          <a:latin typeface="Arial" panose="020B0604020202020204" pitchFamily="34" charset="0"/>
                        </a:rPr>
                        <a:t>Duración spots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15”</a:t>
                      </a:r>
                    </a:p>
                  </a:txBody>
                  <a:tcPr marL="9525" marR="9525" marT="9525" marB="0" anchor="b">
                    <a:lnL>
                      <a:noFill/>
                    </a:lnL>
                    <a:lnR>
                      <a:noFill/>
                    </a:lnR>
                    <a:lnT>
                      <a:noFill/>
                    </a:lnT>
                    <a:lnB>
                      <a:noFill/>
                    </a:lnB>
                  </a:tcPr>
                </a:tc>
                <a:extLst>
                  <a:ext uri="{0D108BD9-81ED-4DB2-BD59-A6C34878D82A}">
                    <a16:rowId xmlns:a16="http://schemas.microsoft.com/office/drawing/2014/main" val="879755946"/>
                  </a:ext>
                </a:extLst>
              </a:tr>
            </a:tbl>
          </a:graphicData>
        </a:graphic>
      </p:graphicFrame>
      <p:pic>
        <p:nvPicPr>
          <p:cNvPr id="8" name="Picture 129">
            <a:extLst>
              <a:ext uri="{FF2B5EF4-FFF2-40B4-BE49-F238E27FC236}">
                <a16:creationId xmlns:a16="http://schemas.microsoft.com/office/drawing/2014/main" id="{571BD3A6-2B7F-E0D3-A961-A918AB4A2159}"/>
              </a:ext>
            </a:extLst>
          </p:cNvPr>
          <p:cNvPicPr>
            <a:picLocks noChangeAspect="1"/>
          </p:cNvPicPr>
          <p:nvPr/>
        </p:nvPicPr>
        <p:blipFill>
          <a:blip r:embed="rId3"/>
          <a:srcRect/>
          <a:stretch/>
        </p:blipFill>
        <p:spPr>
          <a:xfrm>
            <a:off x="10688666" y="168627"/>
            <a:ext cx="609653" cy="609653"/>
          </a:xfrm>
          <a:prstGeom prst="rect">
            <a:avLst/>
          </a:prstGeom>
        </p:spPr>
      </p:pic>
    </p:spTree>
    <p:extLst>
      <p:ext uri="{BB962C8B-B14F-4D97-AF65-F5344CB8AC3E}">
        <p14:creationId xmlns:p14="http://schemas.microsoft.com/office/powerpoint/2010/main" val="204995403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EBD90A-7A3D-900B-652A-71AE63A3CAA5}"/>
            </a:ext>
          </a:extLst>
        </p:cNvPr>
        <p:cNvGrpSpPr/>
        <p:nvPr/>
      </p:nvGrpSpPr>
      <p:grpSpPr>
        <a:xfrm>
          <a:off x="0" y="0"/>
          <a:ext cx="0" cy="0"/>
          <a:chOff x="0" y="0"/>
          <a:chExt cx="0" cy="0"/>
        </a:xfrm>
      </p:grpSpPr>
      <p:pic>
        <p:nvPicPr>
          <p:cNvPr id="12" name="Picture Placeholder 11" descr="A person smiling with her hair blowing in the wind">
            <a:extLst>
              <a:ext uri="{FF2B5EF4-FFF2-40B4-BE49-F238E27FC236}">
                <a16:creationId xmlns:a16="http://schemas.microsoft.com/office/drawing/2014/main" id="{BA7DA380-23C6-BD16-C4D3-2961E936F5B1}"/>
              </a:ext>
            </a:extLst>
          </p:cNvPr>
          <p:cNvPicPr>
            <a:picLocks noGrp="1" noChangeAspect="1"/>
          </p:cNvPicPr>
          <p:nvPr>
            <p:ph type="pic" sz="quarter" idx="11"/>
          </p:nvPr>
        </p:nvPicPr>
        <p:blipFill>
          <a:blip r:embed="rId2"/>
          <a:srcRect t="6006" b="6006"/>
          <a:stretch>
            <a:fillRect/>
          </a:stretch>
        </p:blipFill>
        <p:spPr>
          <a:xfrm flipH="1">
            <a:off x="0" y="0"/>
            <a:ext cx="12192000" cy="6872288"/>
          </a:xfrm>
        </p:spPr>
      </p:pic>
      <p:sp>
        <p:nvSpPr>
          <p:cNvPr id="14" name="Rectangle 13">
            <a:extLst>
              <a:ext uri="{FF2B5EF4-FFF2-40B4-BE49-F238E27FC236}">
                <a16:creationId xmlns:a16="http://schemas.microsoft.com/office/drawing/2014/main" id="{E0E7284B-62CC-6E1F-8257-0EE11314F44B}"/>
              </a:ext>
            </a:extLst>
          </p:cNvPr>
          <p:cNvSpPr/>
          <p:nvPr/>
        </p:nvSpPr>
        <p:spPr>
          <a:xfrm flipH="1" flipV="1">
            <a:off x="6705600" y="1363852"/>
            <a:ext cx="5486400" cy="549414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13" name="Rectangle 12">
            <a:extLst>
              <a:ext uri="{FF2B5EF4-FFF2-40B4-BE49-F238E27FC236}">
                <a16:creationId xmlns:a16="http://schemas.microsoft.com/office/drawing/2014/main" id="{F8BA456C-0F32-7428-DE05-F68B279D3FBA}"/>
              </a:ext>
            </a:extLst>
          </p:cNvPr>
          <p:cNvSpPr/>
          <p:nvPr/>
        </p:nvSpPr>
        <p:spPr>
          <a:xfrm rot="10800000" flipH="1" flipV="1">
            <a:off x="0" y="0"/>
            <a:ext cx="7922712" cy="6872288"/>
          </a:xfrm>
          <a:prstGeom prst="rect">
            <a:avLst/>
          </a:prstGeom>
          <a:gradFill flip="none" rotWithShape="1">
            <a:gsLst>
              <a:gs pos="100000">
                <a:schemeClr val="accent3">
                  <a:alpha val="0"/>
                </a:schemeClr>
              </a:gs>
              <a:gs pos="13000">
                <a:schemeClr val="accent3"/>
              </a:gs>
            </a:gsLst>
            <a:lin ang="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3" name="Title 2">
            <a:extLst>
              <a:ext uri="{FF2B5EF4-FFF2-40B4-BE49-F238E27FC236}">
                <a16:creationId xmlns:a16="http://schemas.microsoft.com/office/drawing/2014/main" id="{138CF6E9-9702-2441-7540-1464D3A1FC04}"/>
              </a:ext>
            </a:extLst>
          </p:cNvPr>
          <p:cNvSpPr>
            <a:spLocks noGrp="1"/>
          </p:cNvSpPr>
          <p:nvPr>
            <p:ph type="ctrTitle"/>
          </p:nvPr>
        </p:nvSpPr>
        <p:spPr/>
        <p:txBody>
          <a:bodyPr/>
          <a:lstStyle/>
          <a:p>
            <a:r>
              <a:rPr lang="en-US" dirty="0" err="1"/>
              <a:t>Conclusiones</a:t>
            </a:r>
            <a:br>
              <a:rPr lang="en-US" dirty="0"/>
            </a:br>
            <a:r>
              <a:rPr lang="en-US" dirty="0"/>
              <a:t>FINALES</a:t>
            </a:r>
          </a:p>
        </p:txBody>
      </p:sp>
      <p:sp>
        <p:nvSpPr>
          <p:cNvPr id="4" name="Text Placeholder 3">
            <a:extLst>
              <a:ext uri="{FF2B5EF4-FFF2-40B4-BE49-F238E27FC236}">
                <a16:creationId xmlns:a16="http://schemas.microsoft.com/office/drawing/2014/main" id="{826C0147-BC9F-2771-44FB-90ABF14D2A0C}"/>
              </a:ext>
            </a:extLst>
          </p:cNvPr>
          <p:cNvSpPr>
            <a:spLocks noGrp="1"/>
          </p:cNvSpPr>
          <p:nvPr>
            <p:ph type="body" sz="quarter" idx="15"/>
          </p:nvPr>
        </p:nvSpPr>
        <p:spPr/>
        <p:txBody>
          <a:bodyPr/>
          <a:lstStyle/>
          <a:p>
            <a:endParaRPr lang="en-US"/>
          </a:p>
        </p:txBody>
      </p:sp>
      <p:sp>
        <p:nvSpPr>
          <p:cNvPr id="5" name="Text Placeholder 4">
            <a:extLst>
              <a:ext uri="{FF2B5EF4-FFF2-40B4-BE49-F238E27FC236}">
                <a16:creationId xmlns:a16="http://schemas.microsoft.com/office/drawing/2014/main" id="{0E28AA46-1B77-EE70-825D-DAD2AE0956F3}"/>
              </a:ext>
            </a:extLst>
          </p:cNvPr>
          <p:cNvSpPr>
            <a:spLocks noGrp="1"/>
          </p:cNvSpPr>
          <p:nvPr>
            <p:ph type="body" sz="quarter" idx="16"/>
          </p:nvPr>
        </p:nvSpPr>
        <p:spPr/>
        <p:txBody>
          <a:bodyPr/>
          <a:lstStyle/>
          <a:p>
            <a:r>
              <a:rPr lang="en-US" dirty="0"/>
              <a:t>05</a:t>
            </a:r>
          </a:p>
        </p:txBody>
      </p:sp>
      <p:sp>
        <p:nvSpPr>
          <p:cNvPr id="6" name="Slide Number Placeholder 5">
            <a:extLst>
              <a:ext uri="{FF2B5EF4-FFF2-40B4-BE49-F238E27FC236}">
                <a16:creationId xmlns:a16="http://schemas.microsoft.com/office/drawing/2014/main" id="{01FE340E-B3D3-2C86-19D9-ED12DCBE2404}"/>
              </a:ext>
            </a:extLst>
          </p:cNvPr>
          <p:cNvSpPr>
            <a:spLocks noGrp="1"/>
          </p:cNvSpPr>
          <p:nvPr>
            <p:ph type="sldNum" sz="quarter" idx="18"/>
          </p:nvPr>
        </p:nvSpPr>
        <p:spPr/>
        <p:txBody>
          <a:bodyPr/>
          <a:lstStyle/>
          <a:p>
            <a:fld id="{1E4E4A48-B3C9-B942-90EF-ECA811FD1626}" type="slidenum">
              <a:rPr lang="en-US" smtClean="0">
                <a:solidFill>
                  <a:schemeClr val="bg1"/>
                </a:solidFill>
              </a:rPr>
              <a:pPr/>
              <a:t>32</a:t>
            </a:fld>
            <a:endParaRPr lang="en-US">
              <a:solidFill>
                <a:schemeClr val="bg1"/>
              </a:solidFill>
            </a:endParaRPr>
          </a:p>
        </p:txBody>
      </p:sp>
    </p:spTree>
    <p:extLst>
      <p:ext uri="{BB962C8B-B14F-4D97-AF65-F5344CB8AC3E}">
        <p14:creationId xmlns:p14="http://schemas.microsoft.com/office/powerpoint/2010/main" val="342576874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5ED6E9-34F5-3C97-271B-8D285BE85BD2}"/>
            </a:ext>
          </a:extLst>
        </p:cNvPr>
        <p:cNvGrpSpPr/>
        <p:nvPr/>
      </p:nvGrpSpPr>
      <p:grpSpPr>
        <a:xfrm>
          <a:off x="0" y="0"/>
          <a:ext cx="0" cy="0"/>
          <a:chOff x="0" y="0"/>
          <a:chExt cx="0" cy="0"/>
        </a:xfrm>
      </p:grpSpPr>
      <p:sp>
        <p:nvSpPr>
          <p:cNvPr id="11" name="Title 10">
            <a:extLst>
              <a:ext uri="{FF2B5EF4-FFF2-40B4-BE49-F238E27FC236}">
                <a16:creationId xmlns:a16="http://schemas.microsoft.com/office/drawing/2014/main" id="{931576A8-82F5-C99B-D9A4-3E7C78203D80}"/>
              </a:ext>
            </a:extLst>
          </p:cNvPr>
          <p:cNvSpPr>
            <a:spLocks noGrp="1"/>
          </p:cNvSpPr>
          <p:nvPr>
            <p:ph type="title"/>
          </p:nvPr>
        </p:nvSpPr>
        <p:spPr>
          <a:xfrm>
            <a:off x="357188" y="365125"/>
            <a:ext cx="9555162" cy="380985"/>
          </a:xfrm>
        </p:spPr>
        <p:txBody>
          <a:bodyPr/>
          <a:lstStyle/>
          <a:p>
            <a:r>
              <a:rPr lang="en-US" dirty="0" err="1"/>
              <a:t>Resumen</a:t>
            </a:r>
            <a:r>
              <a:rPr lang="en-US" dirty="0"/>
              <a:t> - FINAL</a:t>
            </a:r>
          </a:p>
        </p:txBody>
      </p:sp>
      <p:sp>
        <p:nvSpPr>
          <p:cNvPr id="3" name="Footer Placeholder 2">
            <a:extLst>
              <a:ext uri="{FF2B5EF4-FFF2-40B4-BE49-F238E27FC236}">
                <a16:creationId xmlns:a16="http://schemas.microsoft.com/office/drawing/2014/main" id="{CE37FED1-1945-44DF-FFD7-2228252ECADB}"/>
              </a:ext>
            </a:extLst>
          </p:cNvPr>
          <p:cNvSpPr>
            <a:spLocks noGrp="1"/>
          </p:cNvSpPr>
          <p:nvPr>
            <p:ph type="ftr" sz="quarter" idx="10"/>
          </p:nvPr>
        </p:nvSpPr>
        <p:spPr/>
        <p:txBody>
          <a:bodyPr/>
          <a:lstStyle/>
          <a:p>
            <a:endParaRPr lang="en-US" dirty="0"/>
          </a:p>
        </p:txBody>
      </p:sp>
      <p:sp>
        <p:nvSpPr>
          <p:cNvPr id="4" name="Slide Number Placeholder 3">
            <a:extLst>
              <a:ext uri="{FF2B5EF4-FFF2-40B4-BE49-F238E27FC236}">
                <a16:creationId xmlns:a16="http://schemas.microsoft.com/office/drawing/2014/main" id="{71E85B55-F48D-529B-6E07-258C5A03B8CF}"/>
              </a:ext>
            </a:extLst>
          </p:cNvPr>
          <p:cNvSpPr>
            <a:spLocks noGrp="1"/>
          </p:cNvSpPr>
          <p:nvPr>
            <p:ph type="sldNum" sz="quarter" idx="11"/>
          </p:nvPr>
        </p:nvSpPr>
        <p:spPr/>
        <p:txBody>
          <a:bodyPr/>
          <a:lstStyle/>
          <a:p>
            <a:fld id="{1E4E4A48-B3C9-B942-90EF-ECA811FD1626}" type="slidenum">
              <a:rPr lang="en-US" smtClean="0"/>
              <a:pPr/>
              <a:t>33</a:t>
            </a:fld>
            <a:endParaRPr lang="en-US"/>
          </a:p>
        </p:txBody>
      </p:sp>
      <p:sp>
        <p:nvSpPr>
          <p:cNvPr id="31" name="Título 4">
            <a:extLst>
              <a:ext uri="{FF2B5EF4-FFF2-40B4-BE49-F238E27FC236}">
                <a16:creationId xmlns:a16="http://schemas.microsoft.com/office/drawing/2014/main" id="{6FDBB0A5-A087-D3F0-886B-52033B6DC647}"/>
              </a:ext>
            </a:extLst>
          </p:cNvPr>
          <p:cNvSpPr txBox="1">
            <a:spLocks/>
          </p:cNvSpPr>
          <p:nvPr/>
        </p:nvSpPr>
        <p:spPr>
          <a:xfrm>
            <a:off x="876100" y="926326"/>
            <a:ext cx="9852537" cy="834078"/>
          </a:xfrm>
          <a:prstGeom prst="rect">
            <a:avLst/>
          </a:prstGeom>
        </p:spPr>
        <p:txBody>
          <a:bodyPr vert="horz" lIns="0" tIns="0" rIns="0" bIns="0" rtlCol="0" anchor="t">
            <a:noAutofit/>
          </a:bodyPr>
          <a:lstStyle>
            <a:lvl1pPr algn="l" defTabSz="914400" rtl="0" eaLnBrk="1" latinLnBrk="0" hangingPunct="1">
              <a:lnSpc>
                <a:spcPct val="90000"/>
              </a:lnSpc>
              <a:spcBef>
                <a:spcPct val="0"/>
              </a:spcBef>
              <a:buNone/>
              <a:defRPr sz="2800" b="0" i="0" kern="1200">
                <a:solidFill>
                  <a:schemeClr val="tx1"/>
                </a:solidFill>
                <a:latin typeface="+mj-lt"/>
                <a:ea typeface="+mj-ea"/>
                <a:cs typeface="+mj-cs"/>
              </a:defRPr>
            </a:lvl1pPr>
          </a:lstStyle>
          <a:p>
            <a:pPr fontAlgn="base"/>
            <a:endParaRPr lang="es-CO" sz="1200"/>
          </a:p>
        </p:txBody>
      </p:sp>
      <p:sp>
        <p:nvSpPr>
          <p:cNvPr id="39" name="CuadroTexto 38">
            <a:extLst>
              <a:ext uri="{FF2B5EF4-FFF2-40B4-BE49-F238E27FC236}">
                <a16:creationId xmlns:a16="http://schemas.microsoft.com/office/drawing/2014/main" id="{28E34F4C-3580-7AF5-29DC-7A96C014E80D}"/>
              </a:ext>
            </a:extLst>
          </p:cNvPr>
          <p:cNvSpPr txBox="1"/>
          <p:nvPr/>
        </p:nvSpPr>
        <p:spPr>
          <a:xfrm>
            <a:off x="264695" y="792360"/>
            <a:ext cx="11631651" cy="761747"/>
          </a:xfrm>
          <a:prstGeom prst="rect">
            <a:avLst/>
          </a:prstGeom>
          <a:noFill/>
        </p:spPr>
        <p:txBody>
          <a:bodyPr wrap="square">
            <a:spAutoFit/>
          </a:bodyPr>
          <a:lstStyle/>
          <a:p>
            <a:r>
              <a:rPr lang="es-HN" sz="1450" dirty="0"/>
              <a:t>Ambos escenarios permiten alcanzar una cobertura prácticamente total del target; sin embargo, el </a:t>
            </a:r>
            <a:r>
              <a:rPr lang="es-HN" sz="1450" b="1" dirty="0"/>
              <a:t>escenario de 6 meses</a:t>
            </a:r>
            <a:r>
              <a:rPr lang="es-HN" sz="1450" dirty="0"/>
              <a:t> es el más recomendable cuando el objetivo es generar </a:t>
            </a:r>
            <a:r>
              <a:rPr lang="es-HN" sz="1450" b="1" dirty="0"/>
              <a:t>mayor impacto y recordación en un periodo más corto</a:t>
            </a:r>
            <a:r>
              <a:rPr lang="es-HN" sz="1450" dirty="0"/>
              <a:t>, gracias a una frecuencia más alta y una mayor presión publicitaria.</a:t>
            </a:r>
          </a:p>
          <a:p>
            <a:r>
              <a:rPr lang="es-HN" sz="1450" dirty="0"/>
              <a:t>Nuestra recomendación es optar por el </a:t>
            </a:r>
            <a:r>
              <a:rPr lang="es-HN" sz="1450" b="1" dirty="0"/>
              <a:t>escenario de 6 meses</a:t>
            </a:r>
            <a:r>
              <a:rPr lang="es-HN" sz="1450" dirty="0"/>
              <a:t> ya que buscamos  acelerar el awareness y maximizar el efecto de la inversión.</a:t>
            </a:r>
          </a:p>
        </p:txBody>
      </p:sp>
      <p:sp>
        <p:nvSpPr>
          <p:cNvPr id="17" name="Marcador de texto 16">
            <a:extLst>
              <a:ext uri="{FF2B5EF4-FFF2-40B4-BE49-F238E27FC236}">
                <a16:creationId xmlns:a16="http://schemas.microsoft.com/office/drawing/2014/main" id="{5F300B29-1880-F32B-E8B9-FA428998F49C}"/>
              </a:ext>
            </a:extLst>
          </p:cNvPr>
          <p:cNvSpPr>
            <a:spLocks noGrp="1"/>
          </p:cNvSpPr>
          <p:nvPr>
            <p:ph type="body" sz="quarter" idx="14"/>
          </p:nvPr>
        </p:nvSpPr>
        <p:spPr>
          <a:xfrm>
            <a:off x="4514681" y="2159495"/>
            <a:ext cx="3162638" cy="1559288"/>
          </a:xfrm>
        </p:spPr>
        <p:txBody>
          <a:bodyPr/>
          <a:lstStyle/>
          <a:p>
            <a:r>
              <a:rPr lang="es-HN" dirty="0"/>
              <a:t> 11 meses</a:t>
            </a:r>
          </a:p>
        </p:txBody>
      </p:sp>
      <p:sp>
        <p:nvSpPr>
          <p:cNvPr id="20" name="Text Placeholder 11">
            <a:extLst>
              <a:ext uri="{FF2B5EF4-FFF2-40B4-BE49-F238E27FC236}">
                <a16:creationId xmlns:a16="http://schemas.microsoft.com/office/drawing/2014/main" id="{9473AE80-D827-7086-289A-1C43C7993F32}"/>
              </a:ext>
            </a:extLst>
          </p:cNvPr>
          <p:cNvSpPr txBox="1">
            <a:spLocks/>
          </p:cNvSpPr>
          <p:nvPr/>
        </p:nvSpPr>
        <p:spPr>
          <a:xfrm>
            <a:off x="569913" y="2159495"/>
            <a:ext cx="3162638" cy="1559288"/>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1200"/>
              </a:spcAft>
              <a:buFont typeface="Arial" panose="020B0604020202020204" pitchFamily="34" charset="0"/>
              <a:buNone/>
              <a:defRPr sz="2800" b="0" i="0" kern="1200">
                <a:solidFill>
                  <a:schemeClr val="tx1"/>
                </a:solidFill>
                <a:latin typeface="+mj-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 6 meses</a:t>
            </a:r>
          </a:p>
        </p:txBody>
      </p:sp>
      <p:sp>
        <p:nvSpPr>
          <p:cNvPr id="22" name="Text Placeholder 15">
            <a:extLst>
              <a:ext uri="{FF2B5EF4-FFF2-40B4-BE49-F238E27FC236}">
                <a16:creationId xmlns:a16="http://schemas.microsoft.com/office/drawing/2014/main" id="{7BF7E84F-0173-1997-8075-D3E57526F96F}"/>
              </a:ext>
            </a:extLst>
          </p:cNvPr>
          <p:cNvSpPr txBox="1">
            <a:spLocks/>
          </p:cNvSpPr>
          <p:nvPr/>
        </p:nvSpPr>
        <p:spPr>
          <a:xfrm>
            <a:off x="8444458" y="2159495"/>
            <a:ext cx="3269121" cy="1559288"/>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1200"/>
              </a:spcAft>
              <a:buFont typeface="Arial" panose="020B0604020202020204" pitchFamily="34" charset="0"/>
              <a:buNone/>
              <a:defRPr sz="2800" b="0" i="0" kern="1200">
                <a:solidFill>
                  <a:schemeClr val="tx1"/>
                </a:solidFill>
                <a:latin typeface="+mj-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cxnSp>
        <p:nvCxnSpPr>
          <p:cNvPr id="23" name="Straight Connector 4">
            <a:extLst>
              <a:ext uri="{FF2B5EF4-FFF2-40B4-BE49-F238E27FC236}">
                <a16:creationId xmlns:a16="http://schemas.microsoft.com/office/drawing/2014/main" id="{9AE43D13-1F1E-6634-C94B-99CE8260F211}"/>
              </a:ext>
            </a:extLst>
          </p:cNvPr>
          <p:cNvCxnSpPr/>
          <p:nvPr/>
        </p:nvCxnSpPr>
        <p:spPr>
          <a:xfrm>
            <a:off x="607423" y="2628035"/>
            <a:ext cx="308283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5">
            <a:extLst>
              <a:ext uri="{FF2B5EF4-FFF2-40B4-BE49-F238E27FC236}">
                <a16:creationId xmlns:a16="http://schemas.microsoft.com/office/drawing/2014/main" id="{12FBD91C-0BBD-01E4-F47E-964DD4025E04}"/>
              </a:ext>
            </a:extLst>
          </p:cNvPr>
          <p:cNvCxnSpPr/>
          <p:nvPr/>
        </p:nvCxnSpPr>
        <p:spPr>
          <a:xfrm>
            <a:off x="4545874" y="2628035"/>
            <a:ext cx="308283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6">
            <a:extLst>
              <a:ext uri="{FF2B5EF4-FFF2-40B4-BE49-F238E27FC236}">
                <a16:creationId xmlns:a16="http://schemas.microsoft.com/office/drawing/2014/main" id="{22DB8E1D-58A5-D718-652F-7094570ECC03}"/>
              </a:ext>
            </a:extLst>
          </p:cNvPr>
          <p:cNvCxnSpPr/>
          <p:nvPr/>
        </p:nvCxnSpPr>
        <p:spPr>
          <a:xfrm>
            <a:off x="8464731" y="2628035"/>
            <a:ext cx="308283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aphicFrame>
        <p:nvGraphicFramePr>
          <p:cNvPr id="2" name="Tabla 1">
            <a:extLst>
              <a:ext uri="{FF2B5EF4-FFF2-40B4-BE49-F238E27FC236}">
                <a16:creationId xmlns:a16="http://schemas.microsoft.com/office/drawing/2014/main" id="{0AD6F7E6-5ABE-B050-34B0-8CA971CEA5DD}"/>
              </a:ext>
            </a:extLst>
          </p:cNvPr>
          <p:cNvGraphicFramePr>
            <a:graphicFrameLocks noGrp="1"/>
          </p:cNvGraphicFramePr>
          <p:nvPr>
            <p:extLst>
              <p:ext uri="{D42A27DB-BD31-4B8C-83A1-F6EECF244321}">
                <p14:modId xmlns:p14="http://schemas.microsoft.com/office/powerpoint/2010/main" val="690932010"/>
              </p:ext>
            </p:extLst>
          </p:nvPr>
        </p:nvGraphicFramePr>
        <p:xfrm>
          <a:off x="549756" y="2764251"/>
          <a:ext cx="3096000" cy="3131088"/>
        </p:xfrm>
        <a:graphic>
          <a:graphicData uri="http://schemas.openxmlformats.org/drawingml/2006/table">
            <a:tbl>
              <a:tblPr/>
              <a:tblGrid>
                <a:gridCol w="1447486">
                  <a:extLst>
                    <a:ext uri="{9D8B030D-6E8A-4147-A177-3AD203B41FA5}">
                      <a16:colId xmlns:a16="http://schemas.microsoft.com/office/drawing/2014/main" val="2126548904"/>
                    </a:ext>
                  </a:extLst>
                </a:gridCol>
                <a:gridCol w="1648514">
                  <a:extLst>
                    <a:ext uri="{9D8B030D-6E8A-4147-A177-3AD203B41FA5}">
                      <a16:colId xmlns:a16="http://schemas.microsoft.com/office/drawing/2014/main" val="2777103104"/>
                    </a:ext>
                  </a:extLst>
                </a:gridCol>
              </a:tblGrid>
              <a:tr h="260924">
                <a:tc>
                  <a:txBody>
                    <a:bodyPr/>
                    <a:lstStyle/>
                    <a:p>
                      <a:pPr algn="l" fontAlgn="b"/>
                      <a:r>
                        <a:rPr lang="es-HN" sz="1400" b="0" i="0" u="none" strike="noStrike" dirty="0">
                          <a:solidFill>
                            <a:srgbClr val="000000"/>
                          </a:solidFill>
                          <a:effectLst/>
                          <a:latin typeface="Arial" panose="020B0604020202020204" pitchFamily="34" charset="0"/>
                        </a:rPr>
                        <a:t>Mix</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es-HN" sz="1400" b="0" i="0" u="none" strike="noStrike" dirty="0">
                          <a:solidFill>
                            <a:srgbClr val="000000"/>
                          </a:solidFill>
                          <a:effectLst/>
                          <a:latin typeface="Arial" panose="020B0604020202020204" pitchFamily="34" charset="0"/>
                        </a:rPr>
                        <a:t>60% Dig | 40% Rad</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585855386"/>
                  </a:ext>
                </a:extLst>
              </a:tr>
              <a:tr h="260924">
                <a:tc>
                  <a:txBody>
                    <a:bodyPr/>
                    <a:lstStyle/>
                    <a:p>
                      <a:pPr algn="l" fontAlgn="b"/>
                      <a:r>
                        <a:rPr lang="es-HN" sz="1400" b="0" i="0" u="none" strike="noStrike" dirty="0">
                          <a:solidFill>
                            <a:srgbClr val="000000"/>
                          </a:solidFill>
                          <a:effectLst/>
                          <a:latin typeface="Arial" panose="020B0604020202020204" pitchFamily="34" charset="0"/>
                        </a:rPr>
                        <a:t>Target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HM 25-65 ABCD</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089475057"/>
                  </a:ext>
                </a:extLst>
              </a:tr>
              <a:tr h="260924">
                <a:tc>
                  <a:txBody>
                    <a:bodyPr/>
                    <a:lstStyle/>
                    <a:p>
                      <a:pPr algn="l" fontAlgn="b"/>
                      <a:r>
                        <a:rPr lang="es-HN" sz="1400" b="0" i="0" u="none" strike="noStrike" dirty="0">
                          <a:solidFill>
                            <a:srgbClr val="000000"/>
                          </a:solidFill>
                          <a:effectLst/>
                          <a:latin typeface="Arial" panose="020B0604020202020204" pitchFamily="34" charset="0"/>
                        </a:rPr>
                        <a:t>Universo</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1,058,685</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4021229180"/>
                  </a:ext>
                </a:extLst>
              </a:tr>
              <a:tr h="260924">
                <a:tc>
                  <a:txBody>
                    <a:bodyPr/>
                    <a:lstStyle/>
                    <a:p>
                      <a:pPr algn="l" fontAlgn="b"/>
                      <a:r>
                        <a:rPr lang="es-HN" sz="1400" b="0" i="0" u="none" strike="noStrike" dirty="0">
                          <a:solidFill>
                            <a:srgbClr val="000000"/>
                          </a:solidFill>
                          <a:effectLst/>
                          <a:latin typeface="Arial" panose="020B0604020202020204" pitchFamily="34" charset="0"/>
                        </a:rPr>
                        <a:t>Inversión</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28,200.00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656579776"/>
                  </a:ext>
                </a:extLst>
              </a:tr>
              <a:tr h="260924">
                <a:tc>
                  <a:txBody>
                    <a:bodyPr/>
                    <a:lstStyle/>
                    <a:p>
                      <a:pPr algn="l" fontAlgn="b"/>
                      <a:r>
                        <a:rPr lang="es-HN" sz="1400" b="0" i="0" u="none" strike="noStrike" dirty="0">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93%</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401337176"/>
                  </a:ext>
                </a:extLst>
              </a:tr>
              <a:tr h="260924">
                <a:tc>
                  <a:txBody>
                    <a:bodyPr/>
                    <a:lstStyle/>
                    <a:p>
                      <a:pPr algn="l" fontAlgn="b"/>
                      <a:r>
                        <a:rPr lang="es-HN" sz="1400" b="0" i="0" u="none" strike="noStrike" dirty="0">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l" fontAlgn="b"/>
                      <a:r>
                        <a:rPr lang="es-HN" sz="1400" b="0" i="0" u="none" strike="noStrike" dirty="0">
                          <a:solidFill>
                            <a:srgbClr val="000000"/>
                          </a:solidFill>
                          <a:effectLst/>
                          <a:latin typeface="Arial" panose="020B0604020202020204" pitchFamily="34" charset="0"/>
                        </a:rPr>
                        <a:t>                982,460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454595201"/>
                  </a:ext>
                </a:extLst>
              </a:tr>
              <a:tr h="260924">
                <a:tc>
                  <a:txBody>
                    <a:bodyPr/>
                    <a:lstStyle/>
                    <a:p>
                      <a:pPr algn="l" fontAlgn="b"/>
                      <a:r>
                        <a:rPr lang="es-HN" sz="1400" b="0" i="0" u="none" strike="noStrike" dirty="0">
                          <a:solidFill>
                            <a:srgbClr val="000000"/>
                          </a:solidFill>
                          <a:effectLst/>
                          <a:latin typeface="Arial" panose="020B0604020202020204" pitchFamily="34" charset="0"/>
                        </a:rPr>
                        <a:t>Frecuencia</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6.6</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665261161"/>
                  </a:ext>
                </a:extLst>
              </a:tr>
              <a:tr h="260924">
                <a:tc>
                  <a:txBody>
                    <a:bodyPr/>
                    <a:lstStyle/>
                    <a:p>
                      <a:pPr algn="l" fontAlgn="b"/>
                      <a:r>
                        <a:rPr lang="es-HN" sz="1400" b="0" i="0" u="none" strike="noStrike" dirty="0">
                          <a:solidFill>
                            <a:srgbClr val="000000"/>
                          </a:solidFill>
                          <a:effectLst/>
                          <a:latin typeface="Arial" panose="020B0604020202020204" pitchFamily="34" charset="0"/>
                        </a:rPr>
                        <a:t>Impresiones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67,700,000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372308419"/>
                  </a:ext>
                </a:extLst>
              </a:tr>
              <a:tr h="260924">
                <a:tc>
                  <a:txBody>
                    <a:bodyPr/>
                    <a:lstStyle/>
                    <a:p>
                      <a:pPr algn="l" fontAlgn="b"/>
                      <a:r>
                        <a:rPr lang="es-HN" sz="1400" b="0" i="0" u="none" strike="noStrike" dirty="0">
                          <a:solidFill>
                            <a:srgbClr val="000000"/>
                          </a:solidFill>
                          <a:effectLst/>
                          <a:latin typeface="Arial" panose="020B0604020202020204" pitchFamily="34" charset="0"/>
                        </a:rPr>
                        <a:t>CPM</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0.42</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938958821"/>
                  </a:ext>
                </a:extLst>
              </a:tr>
              <a:tr h="260924">
                <a:tc>
                  <a:txBody>
                    <a:bodyPr/>
                    <a:lstStyle/>
                    <a:p>
                      <a:pPr algn="l" fontAlgn="b"/>
                      <a:r>
                        <a:rPr lang="es-HN" sz="1400" b="0" i="0" u="none" strike="noStrike" dirty="0">
                          <a:solidFill>
                            <a:srgbClr val="000000"/>
                          </a:solidFill>
                          <a:effectLst/>
                          <a:latin typeface="Arial" panose="020B0604020202020204" pitchFamily="34" charset="0"/>
                        </a:rPr>
                        <a:t>No. Emisoras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2</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288720927"/>
                  </a:ext>
                </a:extLst>
              </a:tr>
              <a:tr h="260924">
                <a:tc>
                  <a:txBody>
                    <a:bodyPr/>
                    <a:lstStyle/>
                    <a:p>
                      <a:pPr algn="l" fontAlgn="b"/>
                      <a:r>
                        <a:rPr lang="es-HN" sz="1400" b="0" i="0" u="none" strike="noStrike" dirty="0">
                          <a:solidFill>
                            <a:srgbClr val="000000"/>
                          </a:solidFill>
                          <a:effectLst/>
                          <a:latin typeface="Arial" panose="020B0604020202020204" pitchFamily="34" charset="0"/>
                        </a:rPr>
                        <a:t>Total cuñas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1,584</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528246370"/>
                  </a:ext>
                </a:extLst>
              </a:tr>
              <a:tr h="260924">
                <a:tc>
                  <a:txBody>
                    <a:bodyPr/>
                    <a:lstStyle/>
                    <a:p>
                      <a:pPr algn="l" fontAlgn="b"/>
                      <a:r>
                        <a:rPr lang="es-HN" sz="1400" b="0" i="0" u="none" strike="noStrike" dirty="0">
                          <a:solidFill>
                            <a:srgbClr val="000000"/>
                          </a:solidFill>
                          <a:effectLst/>
                          <a:latin typeface="Arial" panose="020B0604020202020204" pitchFamily="34" charset="0"/>
                        </a:rPr>
                        <a:t>Duración spots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15”</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994365038"/>
                  </a:ext>
                </a:extLst>
              </a:tr>
            </a:tbl>
          </a:graphicData>
        </a:graphic>
      </p:graphicFrame>
      <p:graphicFrame>
        <p:nvGraphicFramePr>
          <p:cNvPr id="6" name="Tabla 5">
            <a:extLst>
              <a:ext uri="{FF2B5EF4-FFF2-40B4-BE49-F238E27FC236}">
                <a16:creationId xmlns:a16="http://schemas.microsoft.com/office/drawing/2014/main" id="{663E76D1-C72A-28BE-833A-42DC3291F45B}"/>
              </a:ext>
            </a:extLst>
          </p:cNvPr>
          <p:cNvGraphicFramePr>
            <a:graphicFrameLocks noGrp="1"/>
          </p:cNvGraphicFramePr>
          <p:nvPr>
            <p:extLst>
              <p:ext uri="{D42A27DB-BD31-4B8C-83A1-F6EECF244321}">
                <p14:modId xmlns:p14="http://schemas.microsoft.com/office/powerpoint/2010/main" val="3491890466"/>
              </p:ext>
            </p:extLst>
          </p:nvPr>
        </p:nvGraphicFramePr>
        <p:xfrm>
          <a:off x="4544246" y="2783635"/>
          <a:ext cx="3096000" cy="3328468"/>
        </p:xfrm>
        <a:graphic>
          <a:graphicData uri="http://schemas.openxmlformats.org/drawingml/2006/table">
            <a:tbl>
              <a:tblPr/>
              <a:tblGrid>
                <a:gridCol w="1411386">
                  <a:extLst>
                    <a:ext uri="{9D8B030D-6E8A-4147-A177-3AD203B41FA5}">
                      <a16:colId xmlns:a16="http://schemas.microsoft.com/office/drawing/2014/main" val="1862470969"/>
                    </a:ext>
                  </a:extLst>
                </a:gridCol>
                <a:gridCol w="1684614">
                  <a:extLst>
                    <a:ext uri="{9D8B030D-6E8A-4147-A177-3AD203B41FA5}">
                      <a16:colId xmlns:a16="http://schemas.microsoft.com/office/drawing/2014/main" val="212457326"/>
                    </a:ext>
                  </a:extLst>
                </a:gridCol>
              </a:tblGrid>
              <a:tr h="256036">
                <a:tc>
                  <a:txBody>
                    <a:bodyPr/>
                    <a:lstStyle/>
                    <a:p>
                      <a:pPr algn="l" fontAlgn="b"/>
                      <a:r>
                        <a:rPr lang="es-HN" sz="1400" b="0" i="0" u="none" strike="noStrike" dirty="0">
                          <a:solidFill>
                            <a:srgbClr val="000000"/>
                          </a:solidFill>
                          <a:effectLst/>
                          <a:latin typeface="Arial" panose="020B0604020202020204" pitchFamily="34" charset="0"/>
                        </a:rPr>
                        <a:t>Mix</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es-HN" sz="1400" b="0" i="0" u="none" strike="noStrike" dirty="0">
                          <a:solidFill>
                            <a:srgbClr val="000000"/>
                          </a:solidFill>
                          <a:effectLst/>
                          <a:latin typeface="Arial" panose="020B0604020202020204" pitchFamily="34" charset="0"/>
                        </a:rPr>
                        <a:t>60% Dig | 40% Rad</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77948365"/>
                  </a:ext>
                </a:extLst>
              </a:tr>
              <a:tr h="256036">
                <a:tc>
                  <a:txBody>
                    <a:bodyPr/>
                    <a:lstStyle/>
                    <a:p>
                      <a:pPr algn="l" fontAlgn="b"/>
                      <a:r>
                        <a:rPr lang="es-HN" sz="1400" b="0" i="0" u="none" strike="noStrike" dirty="0">
                          <a:solidFill>
                            <a:srgbClr val="000000"/>
                          </a:solidFill>
                          <a:effectLst/>
                          <a:latin typeface="Arial" panose="020B0604020202020204" pitchFamily="34" charset="0"/>
                        </a:rPr>
                        <a:t>Target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HM 25-65 ABCD</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829735635"/>
                  </a:ext>
                </a:extLst>
              </a:tr>
              <a:tr h="256036">
                <a:tc>
                  <a:txBody>
                    <a:bodyPr/>
                    <a:lstStyle/>
                    <a:p>
                      <a:pPr algn="l" fontAlgn="b"/>
                      <a:r>
                        <a:rPr lang="es-HN" sz="1400" b="0" i="0" u="none" strike="noStrike" dirty="0">
                          <a:solidFill>
                            <a:srgbClr val="000000"/>
                          </a:solidFill>
                          <a:effectLst/>
                          <a:latin typeface="Arial" panose="020B0604020202020204" pitchFamily="34" charset="0"/>
                        </a:rPr>
                        <a:t>Universo</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1,058,685</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527958214"/>
                  </a:ext>
                </a:extLst>
              </a:tr>
              <a:tr h="256036">
                <a:tc>
                  <a:txBody>
                    <a:bodyPr/>
                    <a:lstStyle/>
                    <a:p>
                      <a:pPr algn="l" fontAlgn="b"/>
                      <a:r>
                        <a:rPr lang="es-HN" sz="1400" b="0" i="0" u="none" strike="noStrike" dirty="0">
                          <a:solidFill>
                            <a:srgbClr val="000000"/>
                          </a:solidFill>
                          <a:effectLst/>
                          <a:latin typeface="Arial" panose="020B0604020202020204" pitchFamily="34" charset="0"/>
                        </a:rPr>
                        <a:t>Inversión</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28,200.00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035984173"/>
                  </a:ext>
                </a:extLst>
              </a:tr>
              <a:tr h="256036">
                <a:tc>
                  <a:txBody>
                    <a:bodyPr/>
                    <a:lstStyle/>
                    <a:p>
                      <a:pPr algn="l" fontAlgn="b"/>
                      <a:r>
                        <a:rPr lang="es-HN" sz="1400" b="0" i="0" u="none" strike="noStrike" dirty="0">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92%</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4138734287"/>
                  </a:ext>
                </a:extLst>
              </a:tr>
              <a:tr h="256036">
                <a:tc>
                  <a:txBody>
                    <a:bodyPr/>
                    <a:lstStyle/>
                    <a:p>
                      <a:pPr algn="l" fontAlgn="b"/>
                      <a:r>
                        <a:rPr lang="es-HN" sz="1400" b="0" i="0" u="none" strike="noStrike" dirty="0">
                          <a:solidFill>
                            <a:srgbClr val="000000"/>
                          </a:solidFill>
                          <a:effectLst/>
                          <a:latin typeface="Arial" panose="020B0604020202020204" pitchFamily="34" charset="0"/>
                        </a:rPr>
                        <a:t>Alcance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              973,990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620713380"/>
                  </a:ext>
                </a:extLst>
              </a:tr>
              <a:tr h="256036">
                <a:tc>
                  <a:txBody>
                    <a:bodyPr/>
                    <a:lstStyle/>
                    <a:p>
                      <a:pPr algn="l" fontAlgn="b"/>
                      <a:r>
                        <a:rPr lang="es-HN" sz="1400" b="0" i="0" u="none" strike="noStrike" dirty="0">
                          <a:solidFill>
                            <a:srgbClr val="000000"/>
                          </a:solidFill>
                          <a:effectLst/>
                          <a:latin typeface="Arial" panose="020B0604020202020204" pitchFamily="34" charset="0"/>
                        </a:rPr>
                        <a:t>Frecuencia</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5.6</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073579877"/>
                  </a:ext>
                </a:extLst>
              </a:tr>
              <a:tr h="256036">
                <a:tc>
                  <a:txBody>
                    <a:bodyPr/>
                    <a:lstStyle/>
                    <a:p>
                      <a:pPr algn="l" fontAlgn="b"/>
                      <a:r>
                        <a:rPr lang="es-HN" sz="1400" b="0" i="0" u="none" strike="noStrike" dirty="0">
                          <a:solidFill>
                            <a:srgbClr val="000000"/>
                          </a:solidFill>
                          <a:effectLst/>
                          <a:latin typeface="Arial" panose="020B0604020202020204" pitchFamily="34" charset="0"/>
                        </a:rPr>
                        <a:t>Impresiones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73,900,000</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281032659"/>
                  </a:ext>
                </a:extLst>
              </a:tr>
              <a:tr h="256036">
                <a:tc>
                  <a:txBody>
                    <a:bodyPr/>
                    <a:lstStyle/>
                    <a:p>
                      <a:pPr algn="l" fontAlgn="b"/>
                      <a:r>
                        <a:rPr lang="es-HN" sz="1400" b="0" i="0" u="none" strike="noStrike" dirty="0">
                          <a:solidFill>
                            <a:srgbClr val="000000"/>
                          </a:solidFill>
                          <a:effectLst/>
                          <a:latin typeface="Arial" panose="020B0604020202020204" pitchFamily="34" charset="0"/>
                        </a:rPr>
                        <a:t>CPM</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USD 0.38 </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340904662"/>
                  </a:ext>
                </a:extLst>
              </a:tr>
              <a:tr h="256036">
                <a:tc>
                  <a:txBody>
                    <a:bodyPr/>
                    <a:lstStyle/>
                    <a:p>
                      <a:pPr algn="l" fontAlgn="b"/>
                      <a:r>
                        <a:rPr lang="es-HN" sz="1400" b="0" i="0" u="none" strike="noStrike" dirty="0">
                          <a:solidFill>
                            <a:srgbClr val="000000"/>
                          </a:solidFill>
                          <a:effectLst/>
                          <a:latin typeface="Arial" panose="020B0604020202020204" pitchFamily="34" charset="0"/>
                        </a:rPr>
                        <a:t>No. Emisoras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058782743"/>
                  </a:ext>
                </a:extLst>
              </a:tr>
              <a:tr h="256036">
                <a:tc>
                  <a:txBody>
                    <a:bodyPr/>
                    <a:lstStyle/>
                    <a:p>
                      <a:pPr algn="l" fontAlgn="b"/>
                      <a:r>
                        <a:rPr lang="es-HN" sz="1400" b="0" i="0" u="none" strike="noStrike">
                          <a:solidFill>
                            <a:srgbClr val="000000"/>
                          </a:solidFill>
                          <a:effectLst/>
                          <a:latin typeface="Arial" panose="020B0604020202020204" pitchFamily="34" charset="0"/>
                        </a:rPr>
                        <a:t>Total cuñas</a:t>
                      </a:r>
                      <a:endParaRPr lang="es-HN" sz="1400" b="0" i="0" u="none" strike="noStrike" dirty="0">
                        <a:solidFill>
                          <a:srgbClr val="000000"/>
                        </a:solidFill>
                        <a:effectLst/>
                        <a:latin typeface="Arial" panose="020B0604020202020204" pitchFamily="34" charset="0"/>
                      </a:endParaRP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968</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4020375964"/>
                  </a:ext>
                </a:extLst>
              </a:tr>
              <a:tr h="256036">
                <a:tc>
                  <a:txBody>
                    <a:bodyPr/>
                    <a:lstStyle/>
                    <a:p>
                      <a:pPr algn="l" fontAlgn="b"/>
                      <a:r>
                        <a:rPr lang="es-HN" sz="1400" b="0" i="0" u="none" strike="noStrike" dirty="0">
                          <a:solidFill>
                            <a:srgbClr val="000000"/>
                          </a:solidFill>
                          <a:effectLst/>
                          <a:latin typeface="Arial" panose="020B0604020202020204" pitchFamily="34" charset="0"/>
                        </a:rPr>
                        <a:t>Duración spots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r>
                        <a:rPr lang="es-HN" sz="1400" b="0" i="0" u="none" strike="noStrike" dirty="0">
                          <a:solidFill>
                            <a:srgbClr val="000000"/>
                          </a:solidFill>
                          <a:effectLst/>
                          <a:latin typeface="Arial" panose="020B0604020202020204" pitchFamily="34" charset="0"/>
                        </a:rPr>
                        <a:t>15”</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262697883"/>
                  </a:ext>
                </a:extLst>
              </a:tr>
              <a:tr h="256036">
                <a:tc>
                  <a:txBody>
                    <a:bodyPr/>
                    <a:lstStyle/>
                    <a:p>
                      <a:pPr algn="l" fontAlgn="b"/>
                      <a:endParaRPr lang="es-HN" sz="1400" b="0" i="0" u="none" strike="noStrike" dirty="0">
                        <a:solidFill>
                          <a:srgbClr val="000000"/>
                        </a:solidFill>
                        <a:effectLst/>
                        <a:latin typeface="Arial" panose="020B0604020202020204" pitchFamily="34" charset="0"/>
                      </a:endParaRP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tc>
                  <a:txBody>
                    <a:bodyPr/>
                    <a:lstStyle/>
                    <a:p>
                      <a:pPr algn="r" fontAlgn="b"/>
                      <a:endParaRPr lang="es-HN" sz="1400" b="0" i="0" u="none" strike="noStrike" dirty="0">
                        <a:solidFill>
                          <a:srgbClr val="000000"/>
                        </a:solidFill>
                        <a:effectLst/>
                        <a:latin typeface="Arial" panose="020B0604020202020204" pitchFamily="34" charset="0"/>
                      </a:endParaRP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855116757"/>
                  </a:ext>
                </a:extLst>
              </a:tr>
            </a:tbl>
          </a:graphicData>
        </a:graphic>
      </p:graphicFrame>
      <p:graphicFrame>
        <p:nvGraphicFramePr>
          <p:cNvPr id="7" name="Tabla 6">
            <a:extLst>
              <a:ext uri="{FF2B5EF4-FFF2-40B4-BE49-F238E27FC236}">
                <a16:creationId xmlns:a16="http://schemas.microsoft.com/office/drawing/2014/main" id="{0B792959-6FAE-59B6-18A8-EDEB4B7803ED}"/>
              </a:ext>
            </a:extLst>
          </p:cNvPr>
          <p:cNvGraphicFramePr>
            <a:graphicFrameLocks noGrp="1"/>
          </p:cNvGraphicFramePr>
          <p:nvPr>
            <p:extLst>
              <p:ext uri="{D42A27DB-BD31-4B8C-83A1-F6EECF244321}">
                <p14:modId xmlns:p14="http://schemas.microsoft.com/office/powerpoint/2010/main" val="3391987455"/>
              </p:ext>
            </p:extLst>
          </p:nvPr>
        </p:nvGraphicFramePr>
        <p:xfrm>
          <a:off x="8479608" y="2803355"/>
          <a:ext cx="3140502" cy="2816396"/>
        </p:xfrm>
        <a:graphic>
          <a:graphicData uri="http://schemas.openxmlformats.org/drawingml/2006/table">
            <a:tbl>
              <a:tblPr/>
              <a:tblGrid>
                <a:gridCol w="3140502">
                  <a:extLst>
                    <a:ext uri="{9D8B030D-6E8A-4147-A177-3AD203B41FA5}">
                      <a16:colId xmlns:a16="http://schemas.microsoft.com/office/drawing/2014/main" val="3141971698"/>
                    </a:ext>
                  </a:extLst>
                </a:gridCol>
              </a:tblGrid>
              <a:tr h="256036">
                <a:tc>
                  <a:txBody>
                    <a:bodyPr/>
                    <a:lstStyle/>
                    <a:p>
                      <a:pPr algn="ctr" fontAlgn="b"/>
                      <a:r>
                        <a:rPr lang="es-HN" sz="1500" b="0" i="0" u="none" strike="noStrike" dirty="0">
                          <a:solidFill>
                            <a:srgbClr val="000000"/>
                          </a:solidFill>
                          <a:effectLst/>
                          <a:latin typeface="Arial" panose="020B0604020202020204" pitchFamily="34" charset="0"/>
                        </a:rPr>
                        <a: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412340129"/>
                  </a:ext>
                </a:extLst>
              </a:tr>
              <a:tr h="256036">
                <a:tc>
                  <a:txBody>
                    <a:bodyPr/>
                    <a:lstStyle/>
                    <a:p>
                      <a:pPr algn="ctr" fontAlgn="b"/>
                      <a:r>
                        <a:rPr lang="es-HN" sz="1500" b="0" i="0" u="none" strike="noStrike" dirty="0">
                          <a:solidFill>
                            <a:srgbClr val="000000"/>
                          </a:solidFill>
                          <a:effectLst/>
                          <a:latin typeface="Arial" panose="020B0604020202020204" pitchFamily="34" charset="0"/>
                        </a:rPr>
                        <a: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231963982"/>
                  </a:ext>
                </a:extLst>
              </a:tr>
              <a:tr h="256036">
                <a:tc>
                  <a:txBody>
                    <a:bodyPr/>
                    <a:lstStyle/>
                    <a:p>
                      <a:pPr algn="ctr" fontAlgn="b"/>
                      <a:r>
                        <a:rPr lang="es-HN" sz="1500" b="0" i="0" u="none" strike="noStrike" dirty="0">
                          <a:solidFill>
                            <a:srgbClr val="000000"/>
                          </a:solidFill>
                          <a:effectLst/>
                          <a:latin typeface="Arial" panose="020B0604020202020204" pitchFamily="34" charset="0"/>
                        </a:rPr>
                        <a: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4146133095"/>
                  </a:ext>
                </a:extLst>
              </a:tr>
              <a:tr h="256036">
                <a:tc>
                  <a:txBody>
                    <a:bodyPr/>
                    <a:lstStyle/>
                    <a:p>
                      <a:pPr algn="ctr" fontAlgn="b"/>
                      <a:r>
                        <a:rPr lang="es-HN" sz="1500" b="0" i="0" u="none" strike="noStrike" dirty="0">
                          <a:solidFill>
                            <a:srgbClr val="000000"/>
                          </a:solidFill>
                          <a:effectLst/>
                          <a:latin typeface="Arial" panose="020B0604020202020204" pitchFamily="34" charset="0"/>
                        </a:rPr>
                        <a:t>=</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927130351"/>
                  </a:ext>
                </a:extLst>
              </a:tr>
              <a:tr h="256036">
                <a:tc>
                  <a:txBody>
                    <a:bodyPr/>
                    <a:lstStyle/>
                    <a:p>
                      <a:pPr algn="l" fontAlgn="b"/>
                      <a:r>
                        <a:rPr lang="es-HN" sz="1500" b="0" i="0" u="none" strike="noStrike" dirty="0">
                          <a:solidFill>
                            <a:srgbClr val="000000"/>
                          </a:solidFill>
                          <a:effectLst/>
                          <a:latin typeface="Arial" panose="020B0604020202020204" pitchFamily="34" charset="0"/>
                        </a:rPr>
                        <a:t>+1 a favor del escenario 6 meses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452979891"/>
                  </a:ext>
                </a:extLst>
              </a:tr>
              <a:tr h="256036">
                <a:tc>
                  <a:txBody>
                    <a:bodyPr/>
                    <a:lstStyle/>
                    <a:p>
                      <a:pPr algn="l" fontAlgn="b"/>
                      <a:r>
                        <a:rPr lang="es-HN" sz="1500" b="0" i="0" u="none" strike="noStrike" dirty="0">
                          <a:solidFill>
                            <a:srgbClr val="000000"/>
                          </a:solidFill>
                          <a:effectLst/>
                          <a:latin typeface="Arial" panose="020B0604020202020204" pitchFamily="34" charset="0"/>
                        </a:rPr>
                        <a:t>+8,470 personas en 6 meses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3523537481"/>
                  </a:ext>
                </a:extLst>
              </a:tr>
              <a:tr h="256036">
                <a:tc>
                  <a:txBody>
                    <a:bodyPr/>
                    <a:lstStyle/>
                    <a:p>
                      <a:pPr algn="l" fontAlgn="b"/>
                      <a:r>
                        <a:rPr lang="es-HN" sz="1500" b="0" i="0" u="none" strike="noStrike" dirty="0">
                          <a:solidFill>
                            <a:srgbClr val="000000"/>
                          </a:solidFill>
                          <a:effectLst/>
                          <a:latin typeface="Arial" panose="020B0604020202020204" pitchFamily="34" charset="0"/>
                        </a:rPr>
                        <a:t>+1 de frecuencia en 6 meses</a:t>
                      </a: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515072749"/>
                  </a:ext>
                </a:extLst>
              </a:tr>
              <a:tr h="256036">
                <a:tc>
                  <a:txBody>
                    <a:bodyPr/>
                    <a:lstStyle/>
                    <a:p>
                      <a:pPr algn="l" fontAlgn="b"/>
                      <a:endParaRPr lang="es-HN" sz="1500" b="0" i="0" u="none" strike="noStrike" dirty="0">
                        <a:solidFill>
                          <a:srgbClr val="000000"/>
                        </a:solidFill>
                        <a:effectLst/>
                        <a:latin typeface="Arial" panose="020B0604020202020204" pitchFamily="34" charset="0"/>
                      </a:endParaRP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56225189"/>
                  </a:ext>
                </a:extLst>
              </a:tr>
              <a:tr h="256036">
                <a:tc>
                  <a:txBody>
                    <a:bodyPr/>
                    <a:lstStyle/>
                    <a:p>
                      <a:pPr algn="l" fontAlgn="b"/>
                      <a:endParaRPr lang="es-HN" sz="1500" b="0" i="0" u="none" strike="noStrike" dirty="0">
                        <a:solidFill>
                          <a:srgbClr val="000000"/>
                        </a:solidFill>
                        <a:effectLst/>
                        <a:latin typeface="Arial" panose="020B0604020202020204" pitchFamily="34" charset="0"/>
                      </a:endParaRP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2855320971"/>
                  </a:ext>
                </a:extLst>
              </a:tr>
              <a:tr h="256036">
                <a:tc>
                  <a:txBody>
                    <a:bodyPr/>
                    <a:lstStyle/>
                    <a:p>
                      <a:pPr algn="l" fontAlgn="b"/>
                      <a:endParaRPr lang="es-HN" sz="1500" b="0" i="0" u="none" strike="noStrike" dirty="0">
                        <a:solidFill>
                          <a:srgbClr val="000000"/>
                        </a:solidFill>
                        <a:effectLst/>
                        <a:latin typeface="Arial" panose="020B0604020202020204" pitchFamily="34" charset="0"/>
                      </a:endParaRP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4111571266"/>
                  </a:ext>
                </a:extLst>
              </a:tr>
              <a:tr h="256036">
                <a:tc>
                  <a:txBody>
                    <a:bodyPr/>
                    <a:lstStyle/>
                    <a:p>
                      <a:pPr algn="l" fontAlgn="b"/>
                      <a:endParaRPr lang="es-HN" sz="1500" b="0" i="0" u="none" strike="noStrike" dirty="0">
                        <a:solidFill>
                          <a:srgbClr val="000000"/>
                        </a:solidFill>
                        <a:effectLst/>
                        <a:latin typeface="Arial" panose="020B0604020202020204" pitchFamily="34" charset="0"/>
                      </a:endParaRPr>
                    </a:p>
                  </a:txBody>
                  <a:tcPr marL="9525" marR="9525" marT="9525" marB="0" anchor="b">
                    <a:lnL>
                      <a:noFill/>
                    </a:lnL>
                    <a:lnR>
                      <a:noFill/>
                    </a:lnR>
                    <a:lnT w="6350" cap="flat" cmpd="sng" algn="ctr">
                      <a:solidFill>
                        <a:srgbClr val="D9D9D9"/>
                      </a:solidFill>
                      <a:prstDash val="solid"/>
                      <a:round/>
                      <a:headEnd type="none" w="med" len="med"/>
                      <a:tailEnd type="none" w="med" len="med"/>
                    </a:lnT>
                    <a:lnB w="6350" cap="flat" cmpd="sng" algn="ctr">
                      <a:solidFill>
                        <a:srgbClr val="D9D9D9"/>
                      </a:solidFill>
                      <a:prstDash val="solid"/>
                      <a:round/>
                      <a:headEnd type="none" w="med" len="med"/>
                      <a:tailEnd type="none" w="med" len="med"/>
                    </a:lnB>
                  </a:tcPr>
                </a:tc>
                <a:extLst>
                  <a:ext uri="{0D108BD9-81ED-4DB2-BD59-A6C34878D82A}">
                    <a16:rowId xmlns:a16="http://schemas.microsoft.com/office/drawing/2014/main" val="1328936547"/>
                  </a:ext>
                </a:extLst>
              </a:tr>
            </a:tbl>
          </a:graphicData>
        </a:graphic>
      </p:graphicFrame>
      <p:sp>
        <p:nvSpPr>
          <p:cNvPr id="5" name="Marcador de texto 16">
            <a:extLst>
              <a:ext uri="{FF2B5EF4-FFF2-40B4-BE49-F238E27FC236}">
                <a16:creationId xmlns:a16="http://schemas.microsoft.com/office/drawing/2014/main" id="{BFE9C062-0642-5903-F62A-9AD737638781}"/>
              </a:ext>
            </a:extLst>
          </p:cNvPr>
          <p:cNvSpPr txBox="1">
            <a:spLocks/>
          </p:cNvSpPr>
          <p:nvPr/>
        </p:nvSpPr>
        <p:spPr>
          <a:xfrm>
            <a:off x="8516600" y="2159495"/>
            <a:ext cx="3162638" cy="1559288"/>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1200"/>
              </a:spcAft>
              <a:buFont typeface="Arial" panose="020B0604020202020204" pitchFamily="34" charset="0"/>
              <a:buNone/>
              <a:defRPr sz="2800" b="0" i="0" kern="1200">
                <a:solidFill>
                  <a:schemeClr val="tx1"/>
                </a:solidFill>
                <a:latin typeface="+mj-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HN" dirty="0"/>
              <a:t>Diferencia</a:t>
            </a:r>
          </a:p>
        </p:txBody>
      </p:sp>
      <p:pic>
        <p:nvPicPr>
          <p:cNvPr id="8" name="Picture 129">
            <a:extLst>
              <a:ext uri="{FF2B5EF4-FFF2-40B4-BE49-F238E27FC236}">
                <a16:creationId xmlns:a16="http://schemas.microsoft.com/office/drawing/2014/main" id="{E1589D62-DA8A-E229-2A88-EDC1F50A10FB}"/>
              </a:ext>
            </a:extLst>
          </p:cNvPr>
          <p:cNvPicPr>
            <a:picLocks noChangeAspect="1"/>
          </p:cNvPicPr>
          <p:nvPr/>
        </p:nvPicPr>
        <p:blipFill>
          <a:blip r:embed="rId3"/>
          <a:srcRect/>
          <a:stretch/>
        </p:blipFill>
        <p:spPr>
          <a:xfrm>
            <a:off x="10688666" y="168627"/>
            <a:ext cx="609653" cy="609653"/>
          </a:xfrm>
          <a:prstGeom prst="rect">
            <a:avLst/>
          </a:prstGeom>
        </p:spPr>
      </p:pic>
    </p:spTree>
    <p:extLst>
      <p:ext uri="{BB962C8B-B14F-4D97-AF65-F5344CB8AC3E}">
        <p14:creationId xmlns:p14="http://schemas.microsoft.com/office/powerpoint/2010/main" val="83870730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E99B75-D7A2-B172-CC39-CEA5A5824844}"/>
            </a:ext>
          </a:extLst>
        </p:cNvPr>
        <p:cNvGrpSpPr/>
        <p:nvPr/>
      </p:nvGrpSpPr>
      <p:grpSpPr>
        <a:xfrm>
          <a:off x="0" y="0"/>
          <a:ext cx="0" cy="0"/>
          <a:chOff x="0" y="0"/>
          <a:chExt cx="0" cy="0"/>
        </a:xfrm>
      </p:grpSpPr>
      <p:pic>
        <p:nvPicPr>
          <p:cNvPr id="17" name="Marcador de posición de imagen 16">
            <a:extLst>
              <a:ext uri="{FF2B5EF4-FFF2-40B4-BE49-F238E27FC236}">
                <a16:creationId xmlns:a16="http://schemas.microsoft.com/office/drawing/2014/main" id="{D32785AD-56A7-FE8E-C4A0-0FE06A395705}"/>
              </a:ext>
            </a:extLst>
          </p:cNvPr>
          <p:cNvPicPr>
            <a:picLocks noGrp="1" noChangeAspect="1"/>
          </p:cNvPicPr>
          <p:nvPr>
            <p:ph type="pic" sz="quarter" idx="10"/>
          </p:nvPr>
        </p:nvPicPr>
        <p:blipFill>
          <a:blip r:embed="rId2"/>
          <a:srcRect l="-63" t="5003" r="63" b="38747"/>
          <a:stretch>
            <a:fillRect/>
          </a:stretch>
        </p:blipFill>
        <p:spPr>
          <a:xfrm>
            <a:off x="0" y="0"/>
            <a:ext cx="12192000" cy="6858000"/>
          </a:xfrm>
        </p:spPr>
      </p:pic>
      <p:sp>
        <p:nvSpPr>
          <p:cNvPr id="10" name="Rectangle 9">
            <a:extLst>
              <a:ext uri="{FF2B5EF4-FFF2-40B4-BE49-F238E27FC236}">
                <a16:creationId xmlns:a16="http://schemas.microsoft.com/office/drawing/2014/main" id="{B814F745-D123-CE2D-76AD-F7EBE47AC2D5}"/>
              </a:ext>
            </a:extLst>
          </p:cNvPr>
          <p:cNvSpPr/>
          <p:nvPr/>
        </p:nvSpPr>
        <p:spPr>
          <a:xfrm rot="16200000" flipV="1">
            <a:off x="6709743" y="1368112"/>
            <a:ext cx="5486015" cy="5493762"/>
          </a:xfrm>
          <a:prstGeom prst="rect">
            <a:avLst/>
          </a:prstGeom>
          <a:gradFill flip="none" rotWithShape="1">
            <a:gsLst>
              <a:gs pos="67000">
                <a:schemeClr val="accent3">
                  <a:alpha val="0"/>
                </a:schemeClr>
              </a:gs>
              <a:gs pos="13000">
                <a:schemeClr val="accent3"/>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11" name="Rectangle 10">
            <a:extLst>
              <a:ext uri="{FF2B5EF4-FFF2-40B4-BE49-F238E27FC236}">
                <a16:creationId xmlns:a16="http://schemas.microsoft.com/office/drawing/2014/main" id="{3B5438A8-406E-0E2F-434D-4115F42D41B4}"/>
              </a:ext>
            </a:extLst>
          </p:cNvPr>
          <p:cNvSpPr/>
          <p:nvPr/>
        </p:nvSpPr>
        <p:spPr>
          <a:xfrm rot="5400000" flipV="1">
            <a:off x="-2608" y="-5023"/>
            <a:ext cx="7114351" cy="7124398"/>
          </a:xfrm>
          <a:prstGeom prst="rect">
            <a:avLst/>
          </a:prstGeom>
          <a:gradFill flip="none" rotWithShape="1">
            <a:gsLst>
              <a:gs pos="67000">
                <a:schemeClr val="accent1">
                  <a:alpha val="0"/>
                </a:schemeClr>
              </a:gs>
              <a:gs pos="13000">
                <a:schemeClr val="accent1"/>
              </a:gs>
            </a:gsLst>
            <a:path path="circle">
              <a:fillToRect r="100000" b="100000"/>
            </a:path>
            <a:tileRect l="-100000" t="-10000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tx1"/>
              </a:solidFill>
            </a:endParaRPr>
          </a:p>
        </p:txBody>
      </p:sp>
      <p:sp>
        <p:nvSpPr>
          <p:cNvPr id="7" name="Text Placeholder 6">
            <a:extLst>
              <a:ext uri="{FF2B5EF4-FFF2-40B4-BE49-F238E27FC236}">
                <a16:creationId xmlns:a16="http://schemas.microsoft.com/office/drawing/2014/main" id="{17C893E1-B319-4217-52F2-C7B3F923030C}"/>
              </a:ext>
            </a:extLst>
          </p:cNvPr>
          <p:cNvSpPr>
            <a:spLocks noGrp="1"/>
          </p:cNvSpPr>
          <p:nvPr>
            <p:ph type="body" sz="quarter" idx="15"/>
          </p:nvPr>
        </p:nvSpPr>
        <p:spPr/>
        <p:txBody>
          <a:bodyPr/>
          <a:lstStyle/>
          <a:p>
            <a:endParaRPr lang="en-US"/>
          </a:p>
        </p:txBody>
      </p:sp>
      <p:sp>
        <p:nvSpPr>
          <p:cNvPr id="4" name="Footer Placeholder 3">
            <a:extLst>
              <a:ext uri="{FF2B5EF4-FFF2-40B4-BE49-F238E27FC236}">
                <a16:creationId xmlns:a16="http://schemas.microsoft.com/office/drawing/2014/main" id="{0211C0EA-F21E-E6B1-416C-9FDC281F3B2F}"/>
              </a:ext>
            </a:extLst>
          </p:cNvPr>
          <p:cNvSpPr>
            <a:spLocks noGrp="1"/>
          </p:cNvSpPr>
          <p:nvPr>
            <p:ph type="ftr" sz="quarter" idx="16"/>
          </p:nvPr>
        </p:nvSpPr>
        <p:spPr/>
        <p:txBody>
          <a:bodyPr/>
          <a:lstStyle/>
          <a:p>
            <a:endParaRPr lang="en-US"/>
          </a:p>
        </p:txBody>
      </p:sp>
      <p:sp>
        <p:nvSpPr>
          <p:cNvPr id="5" name="Slide Number Placeholder 4">
            <a:extLst>
              <a:ext uri="{FF2B5EF4-FFF2-40B4-BE49-F238E27FC236}">
                <a16:creationId xmlns:a16="http://schemas.microsoft.com/office/drawing/2014/main" id="{F8A07D0B-6045-51F8-8495-B4601B7B4139}"/>
              </a:ext>
            </a:extLst>
          </p:cNvPr>
          <p:cNvSpPr>
            <a:spLocks noGrp="1"/>
          </p:cNvSpPr>
          <p:nvPr>
            <p:ph type="sldNum" sz="quarter" idx="17"/>
          </p:nvPr>
        </p:nvSpPr>
        <p:spPr/>
        <p:txBody>
          <a:bodyPr/>
          <a:lstStyle/>
          <a:p>
            <a:fld id="{1E4E4A48-B3C9-B942-90EF-ECA811FD1626}" type="slidenum">
              <a:rPr lang="en-US" smtClean="0"/>
              <a:pPr/>
              <a:t>34</a:t>
            </a:fld>
            <a:endParaRPr lang="en-US"/>
          </a:p>
        </p:txBody>
      </p:sp>
      <p:sp>
        <p:nvSpPr>
          <p:cNvPr id="2" name="Title 1">
            <a:extLst>
              <a:ext uri="{FF2B5EF4-FFF2-40B4-BE49-F238E27FC236}">
                <a16:creationId xmlns:a16="http://schemas.microsoft.com/office/drawing/2014/main" id="{3FBF9678-B1A2-2508-75FF-F0310A010DBE}"/>
              </a:ext>
            </a:extLst>
          </p:cNvPr>
          <p:cNvSpPr>
            <a:spLocks noGrp="1"/>
          </p:cNvSpPr>
          <p:nvPr>
            <p:ph type="title"/>
          </p:nvPr>
        </p:nvSpPr>
        <p:spPr/>
        <p:txBody>
          <a:bodyPr/>
          <a:lstStyle/>
          <a:p>
            <a:r>
              <a:rPr lang="en-US"/>
              <a:t>Gracias!!</a:t>
            </a:r>
            <a:br>
              <a:rPr lang="en-US"/>
            </a:br>
            <a:r>
              <a:rPr lang="en-US" sz="2400">
                <a:latin typeface="WPP Light" pitchFamily="2" charset="0"/>
              </a:rPr>
              <a:t>Por </a:t>
            </a:r>
            <a:r>
              <a:rPr lang="en-US" sz="2400" err="1">
                <a:latin typeface="WPP Light" pitchFamily="2" charset="0"/>
              </a:rPr>
              <a:t>Inspirarnos</a:t>
            </a:r>
            <a:r>
              <a:rPr lang="en-US" sz="2400">
                <a:latin typeface="WPP Light" pitchFamily="2" charset="0"/>
              </a:rPr>
              <a:t> y </a:t>
            </a:r>
            <a:r>
              <a:rPr lang="en-US" sz="2400" err="1">
                <a:latin typeface="WPP Light" pitchFamily="2" charset="0"/>
              </a:rPr>
              <a:t>darnos</a:t>
            </a:r>
            <a:r>
              <a:rPr lang="en-US" sz="2400">
                <a:latin typeface="WPP Light" pitchFamily="2" charset="0"/>
              </a:rPr>
              <a:t> </a:t>
            </a:r>
            <a:r>
              <a:rPr lang="en-US" sz="2400" err="1">
                <a:latin typeface="WPP Light" pitchFamily="2" charset="0"/>
              </a:rPr>
              <a:t>más</a:t>
            </a:r>
            <a:r>
              <a:rPr lang="en-US" sz="2400">
                <a:latin typeface="WPP Light" pitchFamily="2" charset="0"/>
              </a:rPr>
              <a:t> color!</a:t>
            </a:r>
          </a:p>
        </p:txBody>
      </p:sp>
    </p:spTree>
    <p:extLst>
      <p:ext uri="{BB962C8B-B14F-4D97-AF65-F5344CB8AC3E}">
        <p14:creationId xmlns:p14="http://schemas.microsoft.com/office/powerpoint/2010/main" val="31364043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4</a:t>
            </a:fld>
            <a:endParaRPr lang="en-US"/>
          </a:p>
        </p:txBody>
      </p:sp>
      <p:sp>
        <p:nvSpPr>
          <p:cNvPr id="3" name="Shape 1"/>
          <p:cNvSpPr/>
          <p:nvPr/>
        </p:nvSpPr>
        <p:spPr>
          <a:xfrm>
            <a:off x="713232" y="1691640"/>
            <a:ext cx="11119104" cy="758952"/>
          </a:xfrm>
          <a:prstGeom prst="roundRect">
            <a:avLst>
              <a:gd name="adj" fmla="val 12048"/>
            </a:avLst>
          </a:prstGeom>
          <a:solidFill>
            <a:srgbClr val="FFFFFF">
              <a:alpha val="99000"/>
            </a:srgbClr>
          </a:solidFill>
          <a:ln/>
          <a:effectLst>
            <a:outerShdw blurRad="152400" dist="38100" dir="2940000" algn="bl" rotWithShape="0">
              <a:srgbClr val="747474">
                <a:alpha val="75000"/>
              </a:srgbClr>
            </a:outerShdw>
          </a:effectLst>
        </p:spPr>
        <p:txBody>
          <a:bodyPr/>
          <a:lstStyle/>
          <a:p>
            <a:endParaRPr lang="es-CO"/>
          </a:p>
        </p:txBody>
      </p:sp>
      <p:graphicFrame>
        <p:nvGraphicFramePr>
          <p:cNvPr id="4" name="Table 0"/>
          <p:cNvGraphicFramePr>
            <a:graphicFrameLocks noGrp="1"/>
          </p:cNvGraphicFramePr>
          <p:nvPr>
            <p:extLst>
              <p:ext uri="{D42A27DB-BD31-4B8C-83A1-F6EECF244321}">
                <p14:modId xmlns:p14="http://schemas.microsoft.com/office/powerpoint/2010/main" val="925041386"/>
              </p:ext>
            </p:extLst>
          </p:nvPr>
        </p:nvGraphicFramePr>
        <p:xfrm>
          <a:off x="713232" y="1783080"/>
          <a:ext cx="10762488" cy="534924"/>
        </p:xfrm>
        <a:graphic>
          <a:graphicData uri="http://schemas.openxmlformats.org/drawingml/2006/table">
            <a:tbl>
              <a:tblPr/>
              <a:tblGrid>
                <a:gridCol w="1481328">
                  <a:extLst>
                    <a:ext uri="{9D8B030D-6E8A-4147-A177-3AD203B41FA5}">
                      <a16:colId xmlns:a16="http://schemas.microsoft.com/office/drawing/2014/main" val="20000"/>
                    </a:ext>
                  </a:extLst>
                </a:gridCol>
                <a:gridCol w="1435608">
                  <a:extLst>
                    <a:ext uri="{9D8B030D-6E8A-4147-A177-3AD203B41FA5}">
                      <a16:colId xmlns:a16="http://schemas.microsoft.com/office/drawing/2014/main" val="20001"/>
                    </a:ext>
                  </a:extLst>
                </a:gridCol>
                <a:gridCol w="1252728">
                  <a:extLst>
                    <a:ext uri="{9D8B030D-6E8A-4147-A177-3AD203B41FA5}">
                      <a16:colId xmlns:a16="http://schemas.microsoft.com/office/drawing/2014/main" val="20002"/>
                    </a:ext>
                  </a:extLst>
                </a:gridCol>
                <a:gridCol w="3447288">
                  <a:extLst>
                    <a:ext uri="{9D8B030D-6E8A-4147-A177-3AD203B41FA5}">
                      <a16:colId xmlns:a16="http://schemas.microsoft.com/office/drawing/2014/main" val="20003"/>
                    </a:ext>
                  </a:extLst>
                </a:gridCol>
                <a:gridCol w="1709928">
                  <a:extLst>
                    <a:ext uri="{9D8B030D-6E8A-4147-A177-3AD203B41FA5}">
                      <a16:colId xmlns:a16="http://schemas.microsoft.com/office/drawing/2014/main" val="20004"/>
                    </a:ext>
                  </a:extLst>
                </a:gridCol>
                <a:gridCol w="1435608">
                  <a:extLst>
                    <a:ext uri="{9D8B030D-6E8A-4147-A177-3AD203B41FA5}">
                      <a16:colId xmlns:a16="http://schemas.microsoft.com/office/drawing/2014/main" val="20005"/>
                    </a:ext>
                  </a:extLst>
                </a:gridCol>
              </a:tblGrid>
              <a:tr h="260604">
                <a:tc>
                  <a:txBody>
                    <a:bodyPr/>
                    <a:lstStyle/>
                    <a:p>
                      <a:pPr marL="0" indent="0" algn="ctr">
                        <a:buNone/>
                      </a:pPr>
                      <a:r>
                        <a:rPr lang="en-US" sz="1100">
                          <a:solidFill>
                            <a:srgbClr val="697077"/>
                          </a:solidFill>
                        </a:rPr>
                        <a:t>Presupuesto Base</a:t>
                      </a:r>
                      <a:endParaRPr lang="en-US" sz="110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Fecha</a:t>
                      </a:r>
                      <a:r>
                        <a:rPr lang="en-US" sz="1100">
                          <a:solidFill>
                            <a:srgbClr val="697077"/>
                          </a:solidFill>
                        </a:rPr>
                        <a:t> de </a:t>
                      </a:r>
                      <a:r>
                        <a:rPr lang="en-US" sz="1100" err="1">
                          <a:solidFill>
                            <a:srgbClr val="697077"/>
                          </a:solidFill>
                        </a:rPr>
                        <a:t>Inicio</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Duracion</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Tamaño</a:t>
                      </a:r>
                      <a:r>
                        <a:rPr lang="en-US" sz="1100">
                          <a:solidFill>
                            <a:srgbClr val="697077"/>
                          </a:solidFill>
                        </a:rPr>
                        <a:t> de la 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Frecuencia </a:t>
                      </a:r>
                      <a:r>
                        <a:rPr lang="en-US" sz="1100" err="1">
                          <a:solidFill>
                            <a:srgbClr val="697077"/>
                          </a:solidFill>
                        </a:rPr>
                        <a:t>efectiva</a:t>
                      </a:r>
                      <a:endParaRPr lang="en-US" sz="1100"/>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0"/>
                  </a:ext>
                </a:extLst>
              </a:tr>
              <a:tr h="260604">
                <a:tc>
                  <a:txBody>
                    <a:bodyPr/>
                    <a:lstStyle/>
                    <a:p>
                      <a:pPr marL="0" indent="0" algn="ctr">
                        <a:buNone/>
                      </a:pPr>
                      <a:r>
                        <a:rPr lang="en-US" sz="1200" dirty="0">
                          <a:solidFill>
                            <a:srgbClr val="000000"/>
                          </a:solidFill>
                        </a:rPr>
                        <a:t>28,200 USD</a:t>
                      </a:r>
                      <a:endParaRPr lang="en-US" sz="1200" dirty="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a:solidFill>
                            <a:srgbClr val="000000"/>
                          </a:solidFill>
                        </a:rPr>
                        <a:t>2/1/2026</a:t>
                      </a:r>
                      <a:endParaRPr lang="en-US" sz="12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11 meses</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H y M 25-65</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1,058,685</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t>5</a:t>
                      </a:r>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1"/>
                  </a:ext>
                </a:extLst>
              </a:tr>
            </a:tbl>
          </a:graphicData>
        </a:graphic>
      </p:graphicFrame>
      <p:sp>
        <p:nvSpPr>
          <p:cNvPr id="5" name="Text 2"/>
          <p:cNvSpPr/>
          <p:nvPr/>
        </p:nvSpPr>
        <p:spPr>
          <a:xfrm>
            <a:off x="566928" y="2744203"/>
            <a:ext cx="11109960" cy="320040"/>
          </a:xfrm>
          <a:prstGeom prst="rect">
            <a:avLst/>
          </a:prstGeom>
          <a:noFill/>
          <a:ln/>
        </p:spPr>
        <p:txBody>
          <a:bodyPr wrap="square" rtlCol="0" anchor="ctr"/>
          <a:lstStyle/>
          <a:p>
            <a:pPr marL="0" indent="0" algn="l">
              <a:buNone/>
            </a:pPr>
            <a:r>
              <a:rPr lang="en-US" sz="1600" dirty="0" err="1">
                <a:solidFill>
                  <a:srgbClr val="000000"/>
                </a:solidFill>
              </a:rPr>
              <a:t>Presupuesto</a:t>
            </a:r>
            <a:r>
              <a:rPr lang="en-US" sz="1600" dirty="0">
                <a:solidFill>
                  <a:srgbClr val="000000"/>
                </a:solidFill>
              </a:rPr>
              <a:t> • 28,200 USD </a:t>
            </a:r>
            <a:endParaRPr lang="en-US" sz="1600" dirty="0"/>
          </a:p>
        </p:txBody>
      </p:sp>
      <p:graphicFrame>
        <p:nvGraphicFramePr>
          <p:cNvPr id="6" name="Table 1"/>
          <p:cNvGraphicFramePr>
            <a:graphicFrameLocks noGrp="1"/>
          </p:cNvGraphicFramePr>
          <p:nvPr>
            <p:extLst>
              <p:ext uri="{D42A27DB-BD31-4B8C-83A1-F6EECF244321}">
                <p14:modId xmlns:p14="http://schemas.microsoft.com/office/powerpoint/2010/main" val="3594090835"/>
              </p:ext>
            </p:extLst>
          </p:nvPr>
        </p:nvGraphicFramePr>
        <p:xfrm>
          <a:off x="566928" y="3107958"/>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54480">
                  <a:extLst>
                    <a:ext uri="{9D8B030D-6E8A-4147-A177-3AD203B41FA5}">
                      <a16:colId xmlns:a16="http://schemas.microsoft.com/office/drawing/2014/main" val="20003"/>
                    </a:ext>
                  </a:extLst>
                </a:gridCol>
                <a:gridCol w="1024128">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Radio</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err="1">
                          <a:solidFill>
                            <a:srgbClr val="697077"/>
                          </a:solidFill>
                        </a:rPr>
                        <a:t>Frecuencia</a:t>
                      </a:r>
                      <a:r>
                        <a:rPr lang="en-US" sz="1100" dirty="0">
                          <a:solidFill>
                            <a:srgbClr val="697077"/>
                          </a:solidFill>
                        </a:rPr>
                        <a:t> Media</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1+</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err="1">
                          <a:solidFill>
                            <a:srgbClr val="697077"/>
                          </a:solidFill>
                        </a:rPr>
                        <a:t>Acumulado</a:t>
                      </a:r>
                      <a:r>
                        <a:rPr lang="en-US" sz="1100" dirty="0">
                          <a:solidFill>
                            <a:srgbClr val="697077"/>
                          </a:solidFill>
                        </a:rPr>
                        <a:t> Reach 1+</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a:solidFill>
                            <a:srgbClr val="697077"/>
                          </a:solidFill>
                        </a:rPr>
                        <a:t>GRPs</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err="1">
                          <a:solidFill>
                            <a:srgbClr val="697077"/>
                          </a:solidFill>
                        </a:rPr>
                        <a:t>Impresiones</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a:solidFill>
                            <a:srgbClr val="000000"/>
                          </a:solidFill>
                        </a:rPr>
                        <a:t>Awareness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712K| 67.3%</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324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3.4M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dirty="0" err="1">
                          <a:solidFill>
                            <a:srgbClr val="000000"/>
                          </a:solidFill>
                        </a:rPr>
                        <a:t>Maximizando</a:t>
                      </a:r>
                      <a:r>
                        <a:rPr lang="en-US" sz="1200" dirty="0">
                          <a:solidFill>
                            <a:srgbClr val="000000"/>
                          </a:solidFill>
                        </a:rPr>
                        <a:t> </a:t>
                      </a:r>
                      <a:r>
                        <a:rPr lang="en-US" sz="1200" dirty="0" err="1">
                          <a:solidFill>
                            <a:srgbClr val="000000"/>
                          </a:solidFill>
                        </a:rPr>
                        <a:t>el</a:t>
                      </a:r>
                      <a:r>
                        <a:rPr lang="en-US" sz="1200" dirty="0">
                          <a:solidFill>
                            <a:srgbClr val="000000"/>
                          </a:solidFill>
                        </a:rPr>
                        <a:t> </a:t>
                      </a:r>
                      <a:r>
                        <a:rPr lang="en-US" sz="1200" dirty="0" err="1">
                          <a:solidFill>
                            <a:srgbClr val="000000"/>
                          </a:solidFill>
                        </a:rPr>
                        <a:t>alcance</a:t>
                      </a:r>
                      <a:r>
                        <a:rPr lang="en-US" sz="1200" dirty="0">
                          <a:solidFill>
                            <a:srgbClr val="000000"/>
                          </a:solidFill>
                        </a:rPr>
                        <a:t> </a:t>
                      </a:r>
                      <a:r>
                        <a:rPr lang="en-US" sz="1200" dirty="0" err="1">
                          <a:solidFill>
                            <a:srgbClr val="000000"/>
                          </a:solidFill>
                        </a:rPr>
                        <a:t>semanal</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5.0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7.2%</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712K| 67.3%</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324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3.4M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pic>
        <p:nvPicPr>
          <p:cNvPr id="9" name="Imagen 8">
            <a:extLst>
              <a:ext uri="{FF2B5EF4-FFF2-40B4-BE49-F238E27FC236}">
                <a16:creationId xmlns:a16="http://schemas.microsoft.com/office/drawing/2014/main" id="{77367C5A-4D23-EE1F-B761-F9D69A72D8CF}"/>
              </a:ext>
            </a:extLst>
          </p:cNvPr>
          <p:cNvPicPr>
            <a:picLocks noChangeAspect="1"/>
          </p:cNvPicPr>
          <p:nvPr/>
        </p:nvPicPr>
        <p:blipFill>
          <a:blip r:embed="rId3"/>
          <a:stretch>
            <a:fillRect/>
          </a:stretch>
        </p:blipFill>
        <p:spPr>
          <a:xfrm>
            <a:off x="10832561" y="373287"/>
            <a:ext cx="713294" cy="713294"/>
          </a:xfrm>
          <a:prstGeom prst="rect">
            <a:avLst/>
          </a:prstGeom>
        </p:spPr>
      </p:pic>
      <p:sp>
        <p:nvSpPr>
          <p:cNvPr id="10" name="Text 0">
            <a:extLst>
              <a:ext uri="{FF2B5EF4-FFF2-40B4-BE49-F238E27FC236}">
                <a16:creationId xmlns:a16="http://schemas.microsoft.com/office/drawing/2014/main" id="{47AB94EC-E29D-8FDC-E2D9-CB6E3E16DBC5}"/>
              </a:ext>
            </a:extLst>
          </p:cNvPr>
          <p:cNvSpPr>
            <a:spLocks noGrp="1"/>
          </p:cNvSpPr>
          <p:nvPr>
            <p:ph type="title" hasCustomPrompt="1"/>
          </p:nvPr>
        </p:nvSpPr>
        <p:spPr>
          <a:xfrm>
            <a:off x="616644" y="444501"/>
            <a:ext cx="7393166" cy="789939"/>
          </a:xfrm>
          <a:prstGeom prst="rect">
            <a:avLst/>
          </a:prstGeom>
          <a:noFill/>
          <a:ln/>
        </p:spPr>
        <p:txBody>
          <a:bodyPr wrap="square" rtlCol="0"/>
          <a:lstStyle/>
          <a:p>
            <a:pPr marL="0" indent="0" algn="l">
              <a:buNone/>
            </a:pPr>
            <a:r>
              <a:rPr lang="en-US" sz="3200" b="1" dirty="0" err="1">
                <a:solidFill>
                  <a:srgbClr val="00024F"/>
                </a:solidFill>
                <a:latin typeface="Arial" pitchFamily="34" charset="0"/>
                <a:ea typeface="Arial" pitchFamily="34" charset="-122"/>
                <a:cs typeface="Arial" pitchFamily="34" charset="-120"/>
              </a:rPr>
              <a:t>Resumen</a:t>
            </a:r>
            <a:r>
              <a:rPr lang="en-US" sz="3200" b="1" dirty="0">
                <a:solidFill>
                  <a:srgbClr val="00024F"/>
                </a:solidFill>
                <a:latin typeface="Arial" pitchFamily="34" charset="0"/>
                <a:ea typeface="Arial" pitchFamily="34" charset="-122"/>
                <a:cs typeface="Arial" pitchFamily="34" charset="-120"/>
              </a:rPr>
              <a:t> de </a:t>
            </a:r>
            <a:r>
              <a:rPr lang="en-US" sz="3200" b="1" dirty="0" err="1">
                <a:solidFill>
                  <a:srgbClr val="00024F"/>
                </a:solidFill>
                <a:latin typeface="Arial" pitchFamily="34" charset="0"/>
                <a:ea typeface="Arial" pitchFamily="34" charset="-122"/>
                <a:cs typeface="Arial" pitchFamily="34" charset="-120"/>
              </a:rPr>
              <a:t>Campaña</a:t>
            </a:r>
            <a:r>
              <a:rPr lang="en-US" sz="3200" b="1" dirty="0">
                <a:solidFill>
                  <a:srgbClr val="00024F"/>
                </a:solidFill>
                <a:latin typeface="Arial" pitchFamily="34" charset="0"/>
                <a:ea typeface="Arial" pitchFamily="34" charset="-122"/>
                <a:cs typeface="Arial" pitchFamily="34" charset="-120"/>
              </a:rPr>
              <a:t> – AO</a:t>
            </a:r>
            <a:endParaRPr lang="en-US" sz="3200" b="1" dirty="0"/>
          </a:p>
        </p:txBody>
      </p:sp>
      <p:graphicFrame>
        <p:nvGraphicFramePr>
          <p:cNvPr id="8" name="Table 1">
            <a:extLst>
              <a:ext uri="{FF2B5EF4-FFF2-40B4-BE49-F238E27FC236}">
                <a16:creationId xmlns:a16="http://schemas.microsoft.com/office/drawing/2014/main" id="{0E8D9B56-3B68-35CA-0A52-EAE04777642E}"/>
              </a:ext>
            </a:extLst>
          </p:cNvPr>
          <p:cNvGraphicFramePr>
            <a:graphicFrameLocks noGrp="1"/>
          </p:cNvGraphicFramePr>
          <p:nvPr>
            <p:extLst>
              <p:ext uri="{D42A27DB-BD31-4B8C-83A1-F6EECF244321}">
                <p14:modId xmlns:p14="http://schemas.microsoft.com/office/powerpoint/2010/main" val="418861340"/>
              </p:ext>
            </p:extLst>
          </p:nvPr>
        </p:nvGraphicFramePr>
        <p:xfrm>
          <a:off x="534924" y="4663440"/>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86484">
                  <a:extLst>
                    <a:ext uri="{9D8B030D-6E8A-4147-A177-3AD203B41FA5}">
                      <a16:colId xmlns:a16="http://schemas.microsoft.com/office/drawing/2014/main" val="20003"/>
                    </a:ext>
                  </a:extLst>
                </a:gridCol>
                <a:gridCol w="992124">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Radio</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Frecuencia Media</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Acumulado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GRPs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Impresiones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a:solidFill>
                            <a:srgbClr val="000000"/>
                          </a:solidFill>
                        </a:rPr>
                        <a:t>Awareness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1.2%</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286M | 27%</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324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3.4M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err="1">
                          <a:solidFill>
                            <a:srgbClr val="000000"/>
                          </a:solidFill>
                        </a:rPr>
                        <a:t>Maximiazando</a:t>
                      </a:r>
                      <a:r>
                        <a:rPr lang="en-US" sz="1200">
                          <a:solidFill>
                            <a:srgbClr val="000000"/>
                          </a:solidFill>
                        </a:rPr>
                        <a:t> </a:t>
                      </a:r>
                      <a:r>
                        <a:rPr lang="en-US" sz="1200" err="1">
                          <a:solidFill>
                            <a:srgbClr val="000000"/>
                          </a:solidFill>
                        </a:rPr>
                        <a:t>el</a:t>
                      </a:r>
                      <a:r>
                        <a:rPr lang="en-US" sz="1200">
                          <a:solidFill>
                            <a:srgbClr val="000000"/>
                          </a:solidFill>
                        </a:rPr>
                        <a:t> </a:t>
                      </a:r>
                      <a:r>
                        <a:rPr lang="en-US" sz="1200" err="1">
                          <a:solidFill>
                            <a:srgbClr val="000000"/>
                          </a:solidFill>
                        </a:rPr>
                        <a:t>alcance</a:t>
                      </a:r>
                      <a:r>
                        <a:rPr lang="en-US" sz="1200">
                          <a:solidFill>
                            <a:srgbClr val="000000"/>
                          </a:solidFill>
                        </a:rPr>
                        <a:t> </a:t>
                      </a:r>
                      <a:r>
                        <a:rPr lang="en-US" sz="1200" err="1">
                          <a:solidFill>
                            <a:srgbClr val="000000"/>
                          </a:solidFill>
                        </a:rPr>
                        <a:t>semanal</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5.0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296M | 28%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324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3.4M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5</a:t>
            </a:fld>
            <a:endParaRPr lang="en-US"/>
          </a:p>
        </p:txBody>
      </p:sp>
      <p:sp>
        <p:nvSpPr>
          <p:cNvPr id="2" name="Text 1"/>
          <p:cNvSpPr>
            <a:spLocks noGrp="1"/>
          </p:cNvSpPr>
          <p:nvPr>
            <p:ph type="body" idx="4294967295" hasCustomPrompt="1"/>
          </p:nvPr>
        </p:nvSpPr>
        <p:spPr>
          <a:xfrm>
            <a:off x="876101" y="729934"/>
            <a:ext cx="3511550" cy="511175"/>
          </a:xfrm>
          <a:prstGeom prst="rect">
            <a:avLst/>
          </a:prstGeom>
          <a:noFill/>
          <a:ln/>
        </p:spPr>
        <p:txBody>
          <a:bodyPr wrap="square" rtlCol="0"/>
          <a:lstStyle/>
          <a:p>
            <a:pPr marL="0" indent="0" algn="l">
              <a:buNone/>
            </a:pPr>
            <a:r>
              <a:rPr lang="en-US" sz="2900" dirty="0" err="1">
                <a:solidFill>
                  <a:srgbClr val="00024F"/>
                </a:solidFill>
                <a:latin typeface="Arial" pitchFamily="34" charset="0"/>
                <a:ea typeface="Arial" pitchFamily="34" charset="-122"/>
                <a:cs typeface="Arial" pitchFamily="34" charset="-120"/>
              </a:rPr>
              <a:t>Objetivo</a:t>
            </a:r>
            <a:r>
              <a:rPr lang="en-US" sz="2900" dirty="0">
                <a:solidFill>
                  <a:srgbClr val="00024F"/>
                </a:solidFill>
                <a:latin typeface="Arial" pitchFamily="34" charset="0"/>
                <a:ea typeface="Arial" pitchFamily="34" charset="-122"/>
                <a:cs typeface="Arial" pitchFamily="34" charset="-120"/>
              </a:rPr>
              <a:t>: awareness</a:t>
            </a:r>
            <a:endParaRPr lang="en-US" sz="2900" dirty="0"/>
          </a:p>
        </p:txBody>
      </p:sp>
      <p:sp>
        <p:nvSpPr>
          <p:cNvPr id="3" name="Text 1"/>
          <p:cNvSpPr>
            <a:spLocks noGrp="1"/>
          </p:cNvSpPr>
          <p:nvPr>
            <p:ph type="body" idx="4294967295" hasCustomPrompt="1"/>
          </p:nvPr>
        </p:nvSpPr>
        <p:spPr>
          <a:xfrm>
            <a:off x="4584637" y="845027"/>
            <a:ext cx="7037387" cy="280988"/>
          </a:xfrm>
          <a:prstGeom prst="rect">
            <a:avLst/>
          </a:prstGeom>
          <a:noFill/>
          <a:ln/>
        </p:spPr>
        <p:txBody>
          <a:bodyPr wrap="square" rtlCol="0"/>
          <a:lstStyle/>
          <a:p>
            <a:pPr marL="0" indent="0" algn="l">
              <a:buNone/>
            </a:pPr>
            <a:r>
              <a:rPr lang="en-US" sz="1600" dirty="0" err="1">
                <a:solidFill>
                  <a:srgbClr val="00024F"/>
                </a:solidFill>
                <a:latin typeface="Arial" pitchFamily="34" charset="0"/>
                <a:ea typeface="Arial" pitchFamily="34" charset="-122"/>
                <a:cs typeface="Arial" pitchFamily="34" charset="-120"/>
              </a:rPr>
              <a:t>Presupuesto</a:t>
            </a:r>
            <a:r>
              <a:rPr lang="en-US" sz="1600" dirty="0">
                <a:solidFill>
                  <a:srgbClr val="00024F"/>
                </a:solidFill>
                <a:latin typeface="Arial" pitchFamily="34" charset="0"/>
                <a:ea typeface="Arial" pitchFamily="34" charset="-122"/>
                <a:cs typeface="Arial" pitchFamily="34" charset="-120"/>
              </a:rPr>
              <a:t> •   $28,200 USD</a:t>
            </a:r>
            <a:r>
              <a:rPr lang="en-US" sz="1600" b="1" dirty="0">
                <a:solidFill>
                  <a:srgbClr val="00024F"/>
                </a:solidFill>
                <a:latin typeface="Arial" pitchFamily="34" charset="0"/>
                <a:ea typeface="Arial" pitchFamily="34" charset="-122"/>
                <a:cs typeface="Arial" pitchFamily="34" charset="-120"/>
              </a:rPr>
              <a:t> – AO</a:t>
            </a:r>
            <a:endParaRPr lang="en-US" sz="1600" dirty="0"/>
          </a:p>
        </p:txBody>
      </p:sp>
      <p:sp>
        <p:nvSpPr>
          <p:cNvPr id="4" name="Text 1"/>
          <p:cNvSpPr>
            <a:spLocks noGrp="1"/>
          </p:cNvSpPr>
          <p:nvPr>
            <p:ph type="body" idx="4294967295" hasCustomPrompt="1"/>
          </p:nvPr>
        </p:nvSpPr>
        <p:spPr>
          <a:xfrm>
            <a:off x="8060182" y="2770155"/>
            <a:ext cx="3702050" cy="274638"/>
          </a:xfrm>
          <a:prstGeom prst="rect">
            <a:avLst/>
          </a:prstGeom>
          <a:noFill/>
          <a:ln/>
        </p:spPr>
        <p:txBody>
          <a:bodyPr wrap="square" rtlCol="0"/>
          <a:lstStyle/>
          <a:p>
            <a:pPr marL="0" indent="0" algn="r">
              <a:buNone/>
            </a:pPr>
            <a:r>
              <a:rPr lang="en-US" sz="1200" dirty="0">
                <a:solidFill>
                  <a:srgbClr val="00024F"/>
                </a:solidFill>
                <a:latin typeface="Arial" pitchFamily="34" charset="0"/>
                <a:ea typeface="Arial" pitchFamily="34" charset="-122"/>
                <a:cs typeface="Arial" pitchFamily="34" charset="-120"/>
              </a:rPr>
              <a:t>Total reach 1+ | +67.3%</a:t>
            </a:r>
            <a:endParaRPr lang="en-US" sz="1200" dirty="0"/>
          </a:p>
        </p:txBody>
      </p:sp>
      <p:graphicFrame>
        <p:nvGraphicFramePr>
          <p:cNvPr id="5" name="Chart 0"/>
          <p:cNvGraphicFramePr/>
          <p:nvPr>
            <p:extLst>
              <p:ext uri="{D42A27DB-BD31-4B8C-83A1-F6EECF244321}">
                <p14:modId xmlns:p14="http://schemas.microsoft.com/office/powerpoint/2010/main" val="739846646"/>
              </p:ext>
            </p:extLst>
          </p:nvPr>
        </p:nvGraphicFramePr>
        <p:xfrm>
          <a:off x="512064" y="1490472"/>
          <a:ext cx="1399032" cy="42702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le 0"/>
          <p:cNvGraphicFramePr>
            <a:graphicFrameLocks noGrp="1"/>
          </p:cNvGraphicFramePr>
          <p:nvPr>
            <p:extLst>
              <p:ext uri="{D42A27DB-BD31-4B8C-83A1-F6EECF244321}">
                <p14:modId xmlns:p14="http://schemas.microsoft.com/office/powerpoint/2010/main" val="2003766181"/>
              </p:ext>
            </p:extLst>
          </p:nvPr>
        </p:nvGraphicFramePr>
        <p:xfrm>
          <a:off x="2002536" y="1737360"/>
          <a:ext cx="9619488" cy="9144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a:solidFill>
                            <a:srgbClr val="000000"/>
                          </a:solidFill>
                        </a:rPr>
                        <a:t>Punto de </a:t>
                      </a:r>
                      <a:r>
                        <a:rPr lang="en-US" sz="1200" b="1" err="1">
                          <a:solidFill>
                            <a:srgbClr val="000000"/>
                          </a:solidFill>
                        </a:rPr>
                        <a:t>contacto</a:t>
                      </a:r>
                      <a:r>
                        <a:rPr lang="en-US" sz="1200" b="1">
                          <a:solidFill>
                            <a:srgbClr val="000000"/>
                          </a:solidFill>
                        </a:rPr>
                        <a:t> </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Inversion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 del presupuesto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Acumulado Reach 1+</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Impresiones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00CBE2"/>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a:solidFill>
                            <a:srgbClr val="000000"/>
                          </a:solidFill>
                        </a:rPr>
                        <a:t>Radio ads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28,200 USD</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100.00%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67.3%</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324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71M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pic>
        <p:nvPicPr>
          <p:cNvPr id="9" name="Imagen 8">
            <a:extLst>
              <a:ext uri="{FF2B5EF4-FFF2-40B4-BE49-F238E27FC236}">
                <a16:creationId xmlns:a16="http://schemas.microsoft.com/office/drawing/2014/main" id="{FFFC5EBA-E614-4A47-DD0D-1189B555BF7A}"/>
              </a:ext>
            </a:extLst>
          </p:cNvPr>
          <p:cNvPicPr>
            <a:picLocks noChangeAspect="1"/>
          </p:cNvPicPr>
          <p:nvPr/>
        </p:nvPicPr>
        <p:blipFill>
          <a:blip r:embed="rId4"/>
          <a:stretch>
            <a:fillRect/>
          </a:stretch>
        </p:blipFill>
        <p:spPr>
          <a:xfrm>
            <a:off x="10832561" y="373287"/>
            <a:ext cx="713294" cy="713294"/>
          </a:xfrm>
          <a:prstGeom prst="rect">
            <a:avLst/>
          </a:prstGeom>
        </p:spPr>
      </p:pic>
      <p:graphicFrame>
        <p:nvGraphicFramePr>
          <p:cNvPr id="10" name="Table 0">
            <a:extLst>
              <a:ext uri="{FF2B5EF4-FFF2-40B4-BE49-F238E27FC236}">
                <a16:creationId xmlns:a16="http://schemas.microsoft.com/office/drawing/2014/main" id="{18044096-6FB1-1BCC-7763-A56B56644AF4}"/>
              </a:ext>
            </a:extLst>
          </p:cNvPr>
          <p:cNvGraphicFramePr>
            <a:graphicFrameLocks noGrp="1"/>
          </p:cNvGraphicFramePr>
          <p:nvPr>
            <p:extLst>
              <p:ext uri="{D42A27DB-BD31-4B8C-83A1-F6EECF244321}">
                <p14:modId xmlns:p14="http://schemas.microsoft.com/office/powerpoint/2010/main" val="1580284865"/>
              </p:ext>
            </p:extLst>
          </p:nvPr>
        </p:nvGraphicFramePr>
        <p:xfrm>
          <a:off x="2039112" y="3529584"/>
          <a:ext cx="9619488" cy="9144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a:solidFill>
                            <a:srgbClr val="000000"/>
                          </a:solidFill>
                        </a:rPr>
                        <a:t>Punto de </a:t>
                      </a:r>
                      <a:r>
                        <a:rPr lang="en-US" sz="1200" b="1" err="1">
                          <a:solidFill>
                            <a:srgbClr val="000000"/>
                          </a:solidFill>
                        </a:rPr>
                        <a:t>contacto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Inversion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 del presupuesto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Acumulado Reach 3+</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Impresiones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00CBE2"/>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a:solidFill>
                            <a:srgbClr val="000000"/>
                          </a:solidFill>
                        </a:rPr>
                        <a:t>Radio ads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28,200 USD</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100.00%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27%</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324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71M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bl>
          </a:graphicData>
        </a:graphic>
      </p:graphicFrame>
      <p:sp>
        <p:nvSpPr>
          <p:cNvPr id="11" name="Text 1">
            <a:extLst>
              <a:ext uri="{FF2B5EF4-FFF2-40B4-BE49-F238E27FC236}">
                <a16:creationId xmlns:a16="http://schemas.microsoft.com/office/drawing/2014/main" id="{819E326C-EBC9-1078-08F3-60847C450E7E}"/>
              </a:ext>
            </a:extLst>
          </p:cNvPr>
          <p:cNvSpPr txBox="1">
            <a:spLocks/>
          </p:cNvSpPr>
          <p:nvPr/>
        </p:nvSpPr>
        <p:spPr>
          <a:xfrm>
            <a:off x="8060182" y="4551614"/>
            <a:ext cx="3702050" cy="274638"/>
          </a:xfrm>
          <a:prstGeom prst="rect">
            <a:avLst/>
          </a:prstGeom>
          <a:noFill/>
          <a:ln/>
        </p:spPr>
        <p:txBody>
          <a:bodyPr vert="horz" wrap="square" lIns="0" tIns="0" rIns="0" bIns="0" rtlCol="0">
            <a:noAutofit/>
          </a:bodyPr>
          <a:lstStyle>
            <a:lvl1pPr marL="0" indent="0" algn="l" defTabSz="914400" rtl="0" eaLnBrk="1" latinLnBrk="0" hangingPunct="1">
              <a:lnSpc>
                <a:spcPct val="120000"/>
              </a:lnSpc>
              <a:spcBef>
                <a:spcPts val="0"/>
              </a:spcBef>
              <a:spcAft>
                <a:spcPts val="1200"/>
              </a:spcAft>
              <a:buFont typeface="Arial" panose="020B0604020202020204" pitchFamily="34" charset="0"/>
              <a:buNone/>
              <a:defRPr sz="1400" b="0" i="0" kern="12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1200" dirty="0">
                <a:solidFill>
                  <a:srgbClr val="00024F"/>
                </a:solidFill>
                <a:latin typeface="Arial" pitchFamily="34" charset="0"/>
                <a:ea typeface="Arial" pitchFamily="34" charset="-122"/>
                <a:cs typeface="Arial" pitchFamily="34" charset="-120"/>
              </a:rPr>
              <a:t>Total reach 3+ | +27%</a:t>
            </a:r>
            <a:endParaRPr lang="en-US" sz="1200" dirty="0"/>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B09384-EDEE-7CAF-7DEF-07096937E290}"/>
            </a:ext>
          </a:extLst>
        </p:cNvPr>
        <p:cNvGrpSpPr/>
        <p:nvPr/>
      </p:nvGrpSpPr>
      <p:grpSpPr>
        <a:xfrm>
          <a:off x="0" y="0"/>
          <a:ext cx="0" cy="0"/>
          <a:chOff x="0" y="0"/>
          <a:chExt cx="0" cy="0"/>
        </a:xfrm>
      </p:grpSpPr>
      <p:sp>
        <p:nvSpPr>
          <p:cNvPr id="5" name="Título 4">
            <a:extLst>
              <a:ext uri="{FF2B5EF4-FFF2-40B4-BE49-F238E27FC236}">
                <a16:creationId xmlns:a16="http://schemas.microsoft.com/office/drawing/2014/main" id="{EEC78963-1599-3461-38D0-7DC804F46F61}"/>
              </a:ext>
            </a:extLst>
          </p:cNvPr>
          <p:cNvSpPr>
            <a:spLocks noGrp="1"/>
          </p:cNvSpPr>
          <p:nvPr>
            <p:ph type="title"/>
          </p:nvPr>
        </p:nvSpPr>
        <p:spPr>
          <a:xfrm>
            <a:off x="5200650" y="271850"/>
            <a:ext cx="6540245" cy="5700553"/>
          </a:xfrm>
        </p:spPr>
        <p:txBody>
          <a:bodyPr anchor="t"/>
          <a:lstStyle/>
          <a:p>
            <a:pPr algn="l"/>
            <a:br>
              <a:rPr lang="es-MX" sz="2000" b="1" dirty="0"/>
            </a:br>
            <a:br>
              <a:rPr lang="es-MX" sz="2000" b="1" dirty="0"/>
            </a:br>
            <a:br>
              <a:rPr lang="es-MX" sz="2000" b="1" dirty="0"/>
            </a:br>
            <a:br>
              <a:rPr lang="es-MX" sz="2000" b="1" dirty="0"/>
            </a:br>
            <a:r>
              <a:rPr lang="es-MX" sz="2000" b="1" dirty="0"/>
              <a:t>Conclusiones de acuerdo a los resultados:</a:t>
            </a:r>
            <a:br>
              <a:rPr lang="es-MX" sz="1200" b="1" dirty="0"/>
            </a:br>
            <a:br>
              <a:rPr lang="es-MX" sz="1000" dirty="0"/>
            </a:br>
            <a:r>
              <a:rPr lang="es-HN" sz="1200" dirty="0"/>
              <a:t>El ejercicio estima una inversión de $28,200 distribuida en 11 meses (aproximadamente $2,564 por mes), lo que permitiría la contratación de una emisora mensual. Si bien la radio sigue siendo uno de los medios más importantes en el país, no resulta conveniente utilizarla como único canal de comunicación, dado que la frecuencia mensual es limitada, aun cuando el alcance estimado es del 67%.</a:t>
            </a:r>
            <a:br>
              <a:rPr lang="es-HN" sz="1200" dirty="0"/>
            </a:br>
            <a:br>
              <a:rPr lang="es-HN" sz="1200" dirty="0"/>
            </a:br>
            <a:r>
              <a:rPr lang="es-HN" sz="1200" dirty="0"/>
              <a:t>Un Reach 1+ de 67% es un buen resultado para un solo medio, ya que más de la mitad del público objetivo escuchará el anuncio al menos una vez. Además, la radio sigue siendo el medio con el menor costo por exposición y es ampliamente utilizada por la competencia como medio complementario, gracias a su capacidad de llegar directamente al público objetivo mediante la selección de emisoras afines. Sin embargo, es necesario complementarla con otro medio para ampliar el alcance general o incremenetar presupuesto para lograr una mayor frecuencia de repetición.</a:t>
            </a:r>
            <a:br>
              <a:rPr lang="es-HN" sz="1200" dirty="0"/>
            </a:br>
            <a:br>
              <a:rPr lang="es-HN" sz="1200" dirty="0"/>
            </a:br>
            <a:r>
              <a:rPr lang="es-HN" sz="1200" dirty="0"/>
              <a:t>La estrategia de destinar el 100% de la inversión a radio permite extender el presupuesto a lo largo del año, pero presenta limitaciones para lograr un alcance óptimo.</a:t>
            </a:r>
            <a:br>
              <a:rPr lang="es-HN" sz="1200" dirty="0"/>
            </a:br>
            <a:br>
              <a:rPr lang="es-MX" sz="1200" dirty="0"/>
            </a:br>
            <a:endParaRPr lang="es-CO" sz="1200" dirty="0"/>
          </a:p>
        </p:txBody>
      </p:sp>
      <p:sp>
        <p:nvSpPr>
          <p:cNvPr id="3" name="Marcador de pie de página 2">
            <a:extLst>
              <a:ext uri="{FF2B5EF4-FFF2-40B4-BE49-F238E27FC236}">
                <a16:creationId xmlns:a16="http://schemas.microsoft.com/office/drawing/2014/main" id="{883E852A-4D27-597D-53C9-75612EEB990F}"/>
              </a:ext>
            </a:extLst>
          </p:cNvPr>
          <p:cNvSpPr>
            <a:spLocks noGrp="1"/>
          </p:cNvSpPr>
          <p:nvPr>
            <p:ph type="ftr" sz="quarter" idx="16"/>
          </p:nvPr>
        </p:nvSpPr>
        <p:spPr/>
        <p:txBody>
          <a:bodyPr/>
          <a:lstStyle/>
          <a:p>
            <a:endParaRPr lang="en-US" dirty="0"/>
          </a:p>
        </p:txBody>
      </p:sp>
      <p:sp>
        <p:nvSpPr>
          <p:cNvPr id="4" name="Marcador de número de diapositiva 3">
            <a:extLst>
              <a:ext uri="{FF2B5EF4-FFF2-40B4-BE49-F238E27FC236}">
                <a16:creationId xmlns:a16="http://schemas.microsoft.com/office/drawing/2014/main" id="{19638473-54F6-2A3A-34CF-3AEF35804781}"/>
              </a:ext>
            </a:extLst>
          </p:cNvPr>
          <p:cNvSpPr>
            <a:spLocks noGrp="1"/>
          </p:cNvSpPr>
          <p:nvPr>
            <p:ph type="sldNum" sz="quarter" idx="17"/>
          </p:nvPr>
        </p:nvSpPr>
        <p:spPr/>
        <p:txBody>
          <a:bodyPr/>
          <a:lstStyle/>
          <a:p>
            <a:fld id="{1E4E4A48-B3C9-B942-90EF-ECA811FD1626}" type="slidenum">
              <a:rPr lang="en-US" smtClean="0"/>
              <a:pPr/>
              <a:t>6</a:t>
            </a:fld>
            <a:endParaRPr lang="en-US"/>
          </a:p>
        </p:txBody>
      </p:sp>
      <p:pic>
        <p:nvPicPr>
          <p:cNvPr id="2" name="Imagen 1" descr="Imagen que contiene tabla, plato, arma, interior&#10;&#10;El contenido generado por IA puede ser incorrecto.">
            <a:extLst>
              <a:ext uri="{FF2B5EF4-FFF2-40B4-BE49-F238E27FC236}">
                <a16:creationId xmlns:a16="http://schemas.microsoft.com/office/drawing/2014/main" id="{AB956F3D-20BB-AA3D-124E-B0F396BCA4CB}"/>
              </a:ext>
            </a:extLst>
          </p:cNvPr>
          <p:cNvPicPr>
            <a:picLocks noChangeAspect="1"/>
          </p:cNvPicPr>
          <p:nvPr/>
        </p:nvPicPr>
        <p:blipFill>
          <a:blip r:embed="rId3">
            <a:extLst>
              <a:ext uri="{837473B0-CC2E-450A-ABE3-18F120FF3D39}">
                <a1611:picAttrSrcUrl xmlns:a1611="http://schemas.microsoft.com/office/drawing/2016/11/main" r:id="rId4"/>
              </a:ext>
            </a:extLst>
          </a:blip>
          <a:stretch>
            <a:fillRect/>
          </a:stretch>
        </p:blipFill>
        <p:spPr>
          <a:xfrm>
            <a:off x="-1" y="0"/>
            <a:ext cx="5101389" cy="6858000"/>
          </a:xfrm>
          <a:prstGeom prst="rect">
            <a:avLst/>
          </a:prstGeom>
        </p:spPr>
      </p:pic>
      <p:pic>
        <p:nvPicPr>
          <p:cNvPr id="6" name="Picture 129">
            <a:extLst>
              <a:ext uri="{FF2B5EF4-FFF2-40B4-BE49-F238E27FC236}">
                <a16:creationId xmlns:a16="http://schemas.microsoft.com/office/drawing/2014/main" id="{606F1567-C48C-27B9-E61A-89080D976D95}"/>
              </a:ext>
            </a:extLst>
          </p:cNvPr>
          <p:cNvPicPr>
            <a:picLocks noChangeAspect="1"/>
          </p:cNvPicPr>
          <p:nvPr/>
        </p:nvPicPr>
        <p:blipFill>
          <a:blip r:embed="rId5"/>
          <a:srcRect/>
          <a:stretch/>
        </p:blipFill>
        <p:spPr>
          <a:xfrm>
            <a:off x="10688666" y="168627"/>
            <a:ext cx="609653" cy="609653"/>
          </a:xfrm>
          <a:prstGeom prst="rect">
            <a:avLst/>
          </a:prstGeom>
        </p:spPr>
      </p:pic>
    </p:spTree>
    <p:extLst>
      <p:ext uri="{BB962C8B-B14F-4D97-AF65-F5344CB8AC3E}">
        <p14:creationId xmlns:p14="http://schemas.microsoft.com/office/powerpoint/2010/main" val="131414959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34D87F-8396-81CC-CC68-C5568869B62D}"/>
            </a:ext>
          </a:extLst>
        </p:cNvPr>
        <p:cNvGrpSpPr/>
        <p:nvPr/>
      </p:nvGrpSpPr>
      <p:grpSpPr>
        <a:xfrm>
          <a:off x="0" y="0"/>
          <a:ext cx="0" cy="0"/>
          <a:chOff x="0" y="0"/>
          <a:chExt cx="0" cy="0"/>
        </a:xfrm>
      </p:grpSpPr>
      <p:sp>
        <p:nvSpPr>
          <p:cNvPr id="17" name="Text Placeholder 16">
            <a:extLst>
              <a:ext uri="{FF2B5EF4-FFF2-40B4-BE49-F238E27FC236}">
                <a16:creationId xmlns:a16="http://schemas.microsoft.com/office/drawing/2014/main" id="{1179D7E9-1070-BCFA-FA24-7E20F818A235}"/>
              </a:ext>
            </a:extLst>
          </p:cNvPr>
          <p:cNvSpPr>
            <a:spLocks noGrp="1"/>
          </p:cNvSpPr>
          <p:nvPr>
            <p:ph type="body" sz="quarter" idx="13"/>
          </p:nvPr>
        </p:nvSpPr>
        <p:spPr/>
        <p:txBody>
          <a:bodyPr/>
          <a:lstStyle/>
          <a:p>
            <a:r>
              <a:rPr lang="en-US"/>
              <a:t>02</a:t>
            </a:r>
          </a:p>
        </p:txBody>
      </p:sp>
      <p:sp>
        <p:nvSpPr>
          <p:cNvPr id="7" name="Title 6">
            <a:extLst>
              <a:ext uri="{FF2B5EF4-FFF2-40B4-BE49-F238E27FC236}">
                <a16:creationId xmlns:a16="http://schemas.microsoft.com/office/drawing/2014/main" id="{5BFF49B9-183C-0FBC-C024-A337CF05452B}"/>
              </a:ext>
            </a:extLst>
          </p:cNvPr>
          <p:cNvSpPr>
            <a:spLocks noGrp="1"/>
          </p:cNvSpPr>
          <p:nvPr>
            <p:ph type="ctrTitle"/>
          </p:nvPr>
        </p:nvSpPr>
        <p:spPr>
          <a:xfrm>
            <a:off x="863131" y="3429000"/>
            <a:ext cx="5931086" cy="2908192"/>
          </a:xfrm>
        </p:spPr>
        <p:txBody>
          <a:bodyPr/>
          <a:lstStyle/>
          <a:p>
            <a:r>
              <a:rPr lang="en-US" sz="4800" dirty="0" err="1"/>
              <a:t>Ejercicio</a:t>
            </a:r>
            <a:r>
              <a:rPr lang="en-US" sz="4800" dirty="0"/>
              <a:t> </a:t>
            </a:r>
            <a:br>
              <a:rPr lang="en-US" sz="4800" dirty="0"/>
            </a:br>
            <a:r>
              <a:rPr lang="en-US" sz="4800" dirty="0"/>
              <a:t>Digital - </a:t>
            </a:r>
            <a:r>
              <a:rPr lang="en-US" sz="4800" b="1" dirty="0"/>
              <a:t>AO</a:t>
            </a:r>
            <a:endParaRPr lang="en-US" sz="4800" dirty="0"/>
          </a:p>
        </p:txBody>
      </p:sp>
      <p:grpSp>
        <p:nvGrpSpPr>
          <p:cNvPr id="22" name="Group 21">
            <a:extLst>
              <a:ext uri="{FF2B5EF4-FFF2-40B4-BE49-F238E27FC236}">
                <a16:creationId xmlns:a16="http://schemas.microsoft.com/office/drawing/2014/main" id="{11D5AE0A-F2A4-6F87-8CDC-DCBE9D76EF71}"/>
              </a:ext>
            </a:extLst>
          </p:cNvPr>
          <p:cNvGrpSpPr/>
          <p:nvPr/>
        </p:nvGrpSpPr>
        <p:grpSpPr>
          <a:xfrm>
            <a:off x="863130" y="3196698"/>
            <a:ext cx="2018966" cy="485872"/>
            <a:chOff x="863130" y="3196698"/>
            <a:chExt cx="2018966" cy="485872"/>
          </a:xfrm>
        </p:grpSpPr>
        <p:sp>
          <p:nvSpPr>
            <p:cNvPr id="19" name="Rounded Rectangle 18">
              <a:extLst>
                <a:ext uri="{FF2B5EF4-FFF2-40B4-BE49-F238E27FC236}">
                  <a16:creationId xmlns:a16="http://schemas.microsoft.com/office/drawing/2014/main" id="{513364C6-0EAA-682F-D80D-A935AF0BF8AD}"/>
                </a:ext>
              </a:extLst>
            </p:cNvPr>
            <p:cNvSpPr/>
            <p:nvPr userDrawn="1"/>
          </p:nvSpPr>
          <p:spPr>
            <a:xfrm>
              <a:off x="863130" y="3196698"/>
              <a:ext cx="2018966" cy="485872"/>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a:extLst>
                <a:ext uri="{FF2B5EF4-FFF2-40B4-BE49-F238E27FC236}">
                  <a16:creationId xmlns:a16="http://schemas.microsoft.com/office/drawing/2014/main" id="{2E783990-0963-C46C-8572-6E5EB1249836}"/>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915765" y="3245357"/>
              <a:ext cx="388553" cy="388553"/>
            </a:xfrm>
            <a:prstGeom prst="rect">
              <a:avLst/>
            </a:prstGeom>
          </p:spPr>
        </p:pic>
      </p:grpSp>
      <p:sp>
        <p:nvSpPr>
          <p:cNvPr id="21" name="Text Placeholder 5">
            <a:extLst>
              <a:ext uri="{FF2B5EF4-FFF2-40B4-BE49-F238E27FC236}">
                <a16:creationId xmlns:a16="http://schemas.microsoft.com/office/drawing/2014/main" id="{92FD28CA-FBED-382C-6320-BB12CFC38490}"/>
              </a:ext>
            </a:extLst>
          </p:cNvPr>
          <p:cNvSpPr txBox="1">
            <a:spLocks/>
          </p:cNvSpPr>
          <p:nvPr/>
        </p:nvSpPr>
        <p:spPr>
          <a:xfrm>
            <a:off x="1429788" y="3270250"/>
            <a:ext cx="1452308" cy="317500"/>
          </a:xfrm>
          <a:prstGeom prst="rect">
            <a:avLst/>
          </a:prstGeom>
        </p:spPr>
        <p:txBody>
          <a:bodyPr anchor="ctr"/>
          <a:lstStyle>
            <a:lvl1pPr marL="0" indent="0" algn="l" defTabSz="914400" rtl="0" eaLnBrk="1" latinLnBrk="0" hangingPunct="1">
              <a:lnSpc>
                <a:spcPct val="120000"/>
              </a:lnSpc>
              <a:spcBef>
                <a:spcPts val="0"/>
              </a:spcBef>
              <a:spcAft>
                <a:spcPts val="600"/>
              </a:spcAft>
              <a:buFont typeface="Arial" panose="020B0604020202020204" pitchFamily="34" charset="0"/>
              <a:buNone/>
              <a:defRPr sz="1200" b="0" i="0" kern="1200" cap="all" spc="3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cap="all" spc="300">
                <a:solidFill>
                  <a:schemeClr val="tx1"/>
                </a:solidFill>
                <a:latin typeface="+mn-lt"/>
                <a:ea typeface="+mn-ea"/>
                <a:cs typeface="+mn-cs"/>
              </a:defRPr>
            </a:lvl2pPr>
            <a:lvl3pPr marL="444500" indent="-254000" algn="l" defTabSz="914400" rtl="0" eaLnBrk="1" latinLnBrk="0" hangingPunct="1">
              <a:lnSpc>
                <a:spcPct val="120000"/>
              </a:lnSpc>
              <a:spcBef>
                <a:spcPts val="0"/>
              </a:spcBef>
              <a:spcAft>
                <a:spcPts val="600"/>
              </a:spcAft>
              <a:buClr>
                <a:schemeClr val="accent5"/>
              </a:buClr>
              <a:buSzPct val="85000"/>
              <a:buFont typeface="Courier New" panose="02070309020205020404" pitchFamily="49" charset="0"/>
              <a:buChar char="o"/>
              <a:tabLst/>
              <a:defRPr sz="1400" b="0" i="0" kern="1200" cap="all" spc="3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spc="300">
                <a:solidFill>
                  <a:schemeClr val="accent3"/>
                </a:solidFill>
                <a:latin typeface="WPP" pitchFamily="2" charset="0"/>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3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a:latin typeface="WPP" pitchFamily="2" charset="0"/>
              </a:rPr>
              <a:t>Section 02</a:t>
            </a:r>
            <a:endParaRPr lang="en-US">
              <a:latin typeface="WPP" pitchFamily="2" charset="0"/>
            </a:endParaRPr>
          </a:p>
        </p:txBody>
      </p:sp>
      <p:sp>
        <p:nvSpPr>
          <p:cNvPr id="23" name="Slide Number Placeholder 22">
            <a:extLst>
              <a:ext uri="{FF2B5EF4-FFF2-40B4-BE49-F238E27FC236}">
                <a16:creationId xmlns:a16="http://schemas.microsoft.com/office/drawing/2014/main" id="{768A6BF2-21B9-BA67-AAEC-18367D986A08}"/>
              </a:ext>
            </a:extLst>
          </p:cNvPr>
          <p:cNvSpPr>
            <a:spLocks noGrp="1"/>
          </p:cNvSpPr>
          <p:nvPr>
            <p:ph type="sldNum" sz="quarter" idx="15"/>
          </p:nvPr>
        </p:nvSpPr>
        <p:spPr/>
        <p:txBody>
          <a:bodyPr/>
          <a:lstStyle/>
          <a:p>
            <a:fld id="{1E4E4A48-B3C9-B942-90EF-ECA811FD1626}" type="slidenum">
              <a:rPr lang="en-US" smtClean="0"/>
              <a:pPr/>
              <a:t>7</a:t>
            </a:fld>
            <a:endParaRPr lang="en-US"/>
          </a:p>
        </p:txBody>
      </p:sp>
    </p:spTree>
    <p:extLst>
      <p:ext uri="{BB962C8B-B14F-4D97-AF65-F5344CB8AC3E}">
        <p14:creationId xmlns:p14="http://schemas.microsoft.com/office/powerpoint/2010/main" val="331025543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8</a:t>
            </a:fld>
            <a:endParaRPr lang="en-US"/>
          </a:p>
        </p:txBody>
      </p:sp>
      <p:sp>
        <p:nvSpPr>
          <p:cNvPr id="3" name="Shape 1"/>
          <p:cNvSpPr/>
          <p:nvPr/>
        </p:nvSpPr>
        <p:spPr>
          <a:xfrm>
            <a:off x="713232" y="1691640"/>
            <a:ext cx="11119104" cy="758952"/>
          </a:xfrm>
          <a:prstGeom prst="roundRect">
            <a:avLst>
              <a:gd name="adj" fmla="val 12048"/>
            </a:avLst>
          </a:prstGeom>
          <a:solidFill>
            <a:srgbClr val="FFFFFF">
              <a:alpha val="99000"/>
            </a:srgbClr>
          </a:solidFill>
          <a:ln/>
          <a:effectLst>
            <a:outerShdw blurRad="152400" dist="38100" dir="2940000" algn="bl" rotWithShape="0">
              <a:srgbClr val="747474">
                <a:alpha val="75000"/>
              </a:srgbClr>
            </a:outerShdw>
          </a:effectLst>
        </p:spPr>
        <p:txBody>
          <a:bodyPr/>
          <a:lstStyle/>
          <a:p>
            <a:endParaRPr lang="es-CO"/>
          </a:p>
        </p:txBody>
      </p:sp>
      <p:graphicFrame>
        <p:nvGraphicFramePr>
          <p:cNvPr id="4" name="Table 0"/>
          <p:cNvGraphicFramePr>
            <a:graphicFrameLocks noGrp="1"/>
          </p:cNvGraphicFramePr>
          <p:nvPr>
            <p:extLst>
              <p:ext uri="{D42A27DB-BD31-4B8C-83A1-F6EECF244321}">
                <p14:modId xmlns:p14="http://schemas.microsoft.com/office/powerpoint/2010/main" val="577318426"/>
              </p:ext>
            </p:extLst>
          </p:nvPr>
        </p:nvGraphicFramePr>
        <p:xfrm>
          <a:off x="713232" y="1783080"/>
          <a:ext cx="10762488" cy="534924"/>
        </p:xfrm>
        <a:graphic>
          <a:graphicData uri="http://schemas.openxmlformats.org/drawingml/2006/table">
            <a:tbl>
              <a:tblPr/>
              <a:tblGrid>
                <a:gridCol w="1481328">
                  <a:extLst>
                    <a:ext uri="{9D8B030D-6E8A-4147-A177-3AD203B41FA5}">
                      <a16:colId xmlns:a16="http://schemas.microsoft.com/office/drawing/2014/main" val="20000"/>
                    </a:ext>
                  </a:extLst>
                </a:gridCol>
                <a:gridCol w="1435608">
                  <a:extLst>
                    <a:ext uri="{9D8B030D-6E8A-4147-A177-3AD203B41FA5}">
                      <a16:colId xmlns:a16="http://schemas.microsoft.com/office/drawing/2014/main" val="20001"/>
                    </a:ext>
                  </a:extLst>
                </a:gridCol>
                <a:gridCol w="1252728">
                  <a:extLst>
                    <a:ext uri="{9D8B030D-6E8A-4147-A177-3AD203B41FA5}">
                      <a16:colId xmlns:a16="http://schemas.microsoft.com/office/drawing/2014/main" val="20002"/>
                    </a:ext>
                  </a:extLst>
                </a:gridCol>
                <a:gridCol w="3447288">
                  <a:extLst>
                    <a:ext uri="{9D8B030D-6E8A-4147-A177-3AD203B41FA5}">
                      <a16:colId xmlns:a16="http://schemas.microsoft.com/office/drawing/2014/main" val="20003"/>
                    </a:ext>
                  </a:extLst>
                </a:gridCol>
                <a:gridCol w="1709928">
                  <a:extLst>
                    <a:ext uri="{9D8B030D-6E8A-4147-A177-3AD203B41FA5}">
                      <a16:colId xmlns:a16="http://schemas.microsoft.com/office/drawing/2014/main" val="20004"/>
                    </a:ext>
                  </a:extLst>
                </a:gridCol>
                <a:gridCol w="1435608">
                  <a:extLst>
                    <a:ext uri="{9D8B030D-6E8A-4147-A177-3AD203B41FA5}">
                      <a16:colId xmlns:a16="http://schemas.microsoft.com/office/drawing/2014/main" val="20005"/>
                    </a:ext>
                  </a:extLst>
                </a:gridCol>
              </a:tblGrid>
              <a:tr h="260604">
                <a:tc>
                  <a:txBody>
                    <a:bodyPr/>
                    <a:lstStyle/>
                    <a:p>
                      <a:pPr marL="0" indent="0" algn="ctr">
                        <a:buNone/>
                      </a:pPr>
                      <a:r>
                        <a:rPr lang="en-US" sz="1100">
                          <a:solidFill>
                            <a:srgbClr val="697077"/>
                          </a:solidFill>
                        </a:rPr>
                        <a:t>Presupuesto base</a:t>
                      </a:r>
                      <a:endParaRPr lang="en-US" sz="110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Fecha</a:t>
                      </a:r>
                      <a:r>
                        <a:rPr lang="en-US" sz="1100">
                          <a:solidFill>
                            <a:srgbClr val="697077"/>
                          </a:solidFill>
                        </a:rPr>
                        <a:t> de </a:t>
                      </a:r>
                      <a:r>
                        <a:rPr lang="en-US" sz="1100" err="1">
                          <a:solidFill>
                            <a:srgbClr val="697077"/>
                          </a:solidFill>
                        </a:rPr>
                        <a:t>inicio</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Duracion</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err="1">
                          <a:solidFill>
                            <a:srgbClr val="697077"/>
                          </a:solidFill>
                        </a:rPr>
                        <a:t>Tamaño</a:t>
                      </a:r>
                      <a:r>
                        <a:rPr lang="en-US" sz="1100">
                          <a:solidFill>
                            <a:srgbClr val="697077"/>
                          </a:solidFill>
                        </a:rPr>
                        <a:t> de la audiencia</a:t>
                      </a:r>
                      <a:endParaRPr lang="en-US" sz="11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100">
                          <a:solidFill>
                            <a:srgbClr val="697077"/>
                          </a:solidFill>
                        </a:rPr>
                        <a:t>Frencuencia </a:t>
                      </a:r>
                      <a:r>
                        <a:rPr lang="en-US" sz="1100" err="1">
                          <a:solidFill>
                            <a:srgbClr val="697077"/>
                          </a:solidFill>
                        </a:rPr>
                        <a:t>efectiva</a:t>
                      </a:r>
                      <a:endParaRPr lang="en-US" sz="1100"/>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0"/>
                  </a:ext>
                </a:extLst>
              </a:tr>
              <a:tr h="260604">
                <a:tc>
                  <a:txBody>
                    <a:bodyPr/>
                    <a:lstStyle/>
                    <a:p>
                      <a:pPr marL="0" indent="0" algn="ctr">
                        <a:buNone/>
                      </a:pPr>
                      <a:r>
                        <a:rPr lang="en-US" sz="1200" dirty="0">
                          <a:solidFill>
                            <a:srgbClr val="000000"/>
                          </a:solidFill>
                        </a:rPr>
                        <a:t>28,200 USD</a:t>
                      </a:r>
                      <a:endParaRPr lang="en-US" sz="1200" dirty="0"/>
                    </a:p>
                  </a:txBody>
                  <a:tcPr anchor="ctr">
                    <a:lnL w="0" cap="flat" cmpd="sng" algn="ctr">
                      <a:noFill/>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a:solidFill>
                            <a:srgbClr val="000000"/>
                          </a:solidFill>
                        </a:rPr>
                        <a:t>2/1/2026</a:t>
                      </a:r>
                      <a:endParaRPr lang="en-US" sz="12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11 meses</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a:solidFill>
                            <a:srgbClr val="000000"/>
                          </a:solidFill>
                        </a:rPr>
                        <a:t>H y M 25-65</a:t>
                      </a:r>
                      <a:endParaRPr lang="en-US" sz="120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s-HN" sz="1200" b="0" i="0" kern="1200" dirty="0">
                          <a:solidFill>
                            <a:schemeClr val="tx1"/>
                          </a:solidFill>
                          <a:effectLst/>
                          <a:latin typeface="+mn-lt"/>
                          <a:ea typeface="+mn-ea"/>
                          <a:cs typeface="+mn-cs"/>
                        </a:rPr>
                        <a:t>1,058,684.98</a:t>
                      </a:r>
                      <a:endParaRPr lang="en-US" sz="1200" dirty="0"/>
                    </a:p>
                  </a:txBody>
                  <a:tcPr anchor="ctr">
                    <a:lnL w="12700" cap="flat" cmpd="sng" algn="ctr">
                      <a:solidFill>
                        <a:srgbClr val="D3D3D3"/>
                      </a:solidFill>
                      <a:prstDash val="solid"/>
                      <a:round/>
                      <a:headEnd type="none" w="med" len="med"/>
                      <a:tailEnd type="none" w="med" len="med"/>
                    </a:lnL>
                    <a:lnR w="12700" cap="flat" cmpd="sng" algn="ctr">
                      <a:solidFill>
                        <a:srgbClr val="D3D3D3"/>
                      </a:solidFill>
                      <a:prstDash val="solid"/>
                      <a:round/>
                      <a:headEnd type="none" w="med" len="med"/>
                      <a:tailEnd type="none" w="med" len="med"/>
                    </a:lnR>
                    <a:lnT w="0" cap="flat" cmpd="sng" algn="ctr">
                      <a:noFill/>
                    </a:lnT>
                    <a:lnB w="0" cap="flat" cmpd="sng" algn="ctr">
                      <a:noFill/>
                    </a:lnB>
                  </a:tcPr>
                </a:tc>
                <a:tc>
                  <a:txBody>
                    <a:bodyPr/>
                    <a:lstStyle/>
                    <a:p>
                      <a:pPr marL="0" indent="0" algn="ctr">
                        <a:buNone/>
                      </a:pPr>
                      <a:r>
                        <a:rPr lang="en-US" sz="1200" dirty="0">
                          <a:solidFill>
                            <a:srgbClr val="000000"/>
                          </a:solidFill>
                        </a:rPr>
                        <a:t>3</a:t>
                      </a:r>
                      <a:endParaRPr lang="en-US" sz="1200" dirty="0"/>
                    </a:p>
                  </a:txBody>
                  <a:tcPr anchor="ctr">
                    <a:lnL w="12700" cap="flat" cmpd="sng" algn="ctr">
                      <a:solidFill>
                        <a:srgbClr val="D3D3D3"/>
                      </a:solidFill>
                      <a:prstDash val="solid"/>
                      <a:round/>
                      <a:headEnd type="none" w="med" len="med"/>
                      <a:tailEnd type="none" w="med" len="med"/>
                    </a:lnL>
                    <a:lnR w="0" cap="flat" cmpd="sng" algn="ctr">
                      <a:noFill/>
                    </a:lnR>
                    <a:lnT w="0" cap="flat" cmpd="sng" algn="ctr">
                      <a:noFill/>
                    </a:lnT>
                    <a:lnB w="0" cap="flat" cmpd="sng" algn="ctr">
                      <a:noFill/>
                    </a:lnB>
                  </a:tcPr>
                </a:tc>
                <a:extLst>
                  <a:ext uri="{0D108BD9-81ED-4DB2-BD59-A6C34878D82A}">
                    <a16:rowId xmlns:a16="http://schemas.microsoft.com/office/drawing/2014/main" val="10001"/>
                  </a:ext>
                </a:extLst>
              </a:tr>
            </a:tbl>
          </a:graphicData>
        </a:graphic>
      </p:graphicFrame>
      <p:sp>
        <p:nvSpPr>
          <p:cNvPr id="5" name="Text 2"/>
          <p:cNvSpPr/>
          <p:nvPr/>
        </p:nvSpPr>
        <p:spPr>
          <a:xfrm>
            <a:off x="616644" y="2587752"/>
            <a:ext cx="11109960" cy="320040"/>
          </a:xfrm>
          <a:prstGeom prst="rect">
            <a:avLst/>
          </a:prstGeom>
          <a:noFill/>
          <a:ln/>
        </p:spPr>
        <p:txBody>
          <a:bodyPr wrap="square" rtlCol="0" anchor="ctr"/>
          <a:lstStyle/>
          <a:p>
            <a:pPr marL="0" indent="0" algn="l">
              <a:buNone/>
            </a:pPr>
            <a:r>
              <a:rPr lang="en-US" sz="1600" dirty="0" err="1">
                <a:solidFill>
                  <a:srgbClr val="000000"/>
                </a:solidFill>
              </a:rPr>
              <a:t>Presupuesto</a:t>
            </a:r>
            <a:r>
              <a:rPr lang="en-US" sz="1600" dirty="0">
                <a:solidFill>
                  <a:srgbClr val="000000"/>
                </a:solidFill>
              </a:rPr>
              <a:t> • 28,200 USD</a:t>
            </a:r>
            <a:endParaRPr lang="en-US" sz="1600" dirty="0"/>
          </a:p>
        </p:txBody>
      </p:sp>
      <p:sp>
        <p:nvSpPr>
          <p:cNvPr id="9" name="Freeform 202">
            <a:extLst>
              <a:ext uri="{FF2B5EF4-FFF2-40B4-BE49-F238E27FC236}">
                <a16:creationId xmlns:a16="http://schemas.microsoft.com/office/drawing/2014/main" id="{07D84DEB-E3F3-E478-8841-C1EDE016C75E}"/>
              </a:ext>
            </a:extLst>
          </p:cNvPr>
          <p:cNvSpPr/>
          <p:nvPr/>
        </p:nvSpPr>
        <p:spPr>
          <a:xfrm>
            <a:off x="11352286" y="511560"/>
            <a:ext cx="540000" cy="540000"/>
          </a:xfrm>
          <a:custGeom>
            <a:avLst/>
            <a:gdLst>
              <a:gd name="connsiteX0" fmla="*/ 237705 w 540000"/>
              <a:gd name="connsiteY0" fmla="*/ 218278 h 540000"/>
              <a:gd name="connsiteX1" fmla="*/ 321943 w 540000"/>
              <a:gd name="connsiteY1" fmla="*/ 270000 h 540000"/>
              <a:gd name="connsiteX2" fmla="*/ 237705 w 540000"/>
              <a:gd name="connsiteY2" fmla="*/ 321764 h 540000"/>
              <a:gd name="connsiteX3" fmla="*/ 270132 w 540000"/>
              <a:gd name="connsiteY3" fmla="*/ 171355 h 540000"/>
              <a:gd name="connsiteX4" fmla="*/ 181174 w 540000"/>
              <a:gd name="connsiteY4" fmla="*/ 176070 h 540000"/>
              <a:gd name="connsiteX5" fmla="*/ 141318 w 540000"/>
              <a:gd name="connsiteY5" fmla="*/ 205063 h 540000"/>
              <a:gd name="connsiteX6" fmla="*/ 141318 w 540000"/>
              <a:gd name="connsiteY6" fmla="*/ 334979 h 540000"/>
              <a:gd name="connsiteX7" fmla="*/ 181037 w 540000"/>
              <a:gd name="connsiteY7" fmla="*/ 363973 h 540000"/>
              <a:gd name="connsiteX8" fmla="*/ 358952 w 540000"/>
              <a:gd name="connsiteY8" fmla="*/ 363973 h 540000"/>
              <a:gd name="connsiteX9" fmla="*/ 398672 w 540000"/>
              <a:gd name="connsiteY9" fmla="*/ 334979 h 540000"/>
              <a:gd name="connsiteX10" fmla="*/ 398809 w 540000"/>
              <a:gd name="connsiteY10" fmla="*/ 205063 h 540000"/>
              <a:gd name="connsiteX11" fmla="*/ 359089 w 540000"/>
              <a:gd name="connsiteY11" fmla="*/ 176070 h 540000"/>
              <a:gd name="connsiteX12" fmla="*/ 270132 w 540000"/>
              <a:gd name="connsiteY12" fmla="*/ 171355 h 540000"/>
              <a:gd name="connsiteX13" fmla="*/ 270000 w 540000"/>
              <a:gd name="connsiteY13" fmla="*/ 0 h 540000"/>
              <a:gd name="connsiteX14" fmla="*/ 540000 w 540000"/>
              <a:gd name="connsiteY14" fmla="*/ 270000 h 540000"/>
              <a:gd name="connsiteX15" fmla="*/ 270000 w 540000"/>
              <a:gd name="connsiteY15" fmla="*/ 540000 h 540000"/>
              <a:gd name="connsiteX16" fmla="*/ 0 w 540000"/>
              <a:gd name="connsiteY16" fmla="*/ 270000 h 540000"/>
              <a:gd name="connsiteX17" fmla="*/ 270000 w 540000"/>
              <a:gd name="connsiteY17"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0000" h="540000">
                <a:moveTo>
                  <a:pt x="237705" y="218278"/>
                </a:moveTo>
                <a:lnTo>
                  <a:pt x="321943" y="270000"/>
                </a:lnTo>
                <a:lnTo>
                  <a:pt x="237705" y="321764"/>
                </a:lnTo>
                <a:close/>
                <a:moveTo>
                  <a:pt x="270132" y="171355"/>
                </a:moveTo>
                <a:cubicBezTo>
                  <a:pt x="240437" y="171355"/>
                  <a:pt x="210742" y="172927"/>
                  <a:pt x="181174" y="176070"/>
                </a:cubicBezTo>
                <a:cubicBezTo>
                  <a:pt x="164584" y="178379"/>
                  <a:pt x="146718" y="188293"/>
                  <a:pt x="141318" y="205063"/>
                </a:cubicBezTo>
                <a:cubicBezTo>
                  <a:pt x="132901" y="247957"/>
                  <a:pt x="132901" y="292085"/>
                  <a:pt x="141318" y="334979"/>
                </a:cubicBezTo>
                <a:cubicBezTo>
                  <a:pt x="146718" y="351570"/>
                  <a:pt x="164584" y="361663"/>
                  <a:pt x="181037" y="363973"/>
                </a:cubicBezTo>
                <a:cubicBezTo>
                  <a:pt x="240173" y="370259"/>
                  <a:pt x="299816" y="370259"/>
                  <a:pt x="358952" y="363973"/>
                </a:cubicBezTo>
                <a:cubicBezTo>
                  <a:pt x="375405" y="361663"/>
                  <a:pt x="393272" y="351570"/>
                  <a:pt x="398672" y="334979"/>
                </a:cubicBezTo>
                <a:cubicBezTo>
                  <a:pt x="407130" y="292096"/>
                  <a:pt x="407183" y="247968"/>
                  <a:pt x="398809" y="205063"/>
                </a:cubicBezTo>
                <a:cubicBezTo>
                  <a:pt x="393409" y="188430"/>
                  <a:pt x="375543" y="178379"/>
                  <a:pt x="359089" y="176070"/>
                </a:cubicBezTo>
                <a:cubicBezTo>
                  <a:pt x="329521" y="172927"/>
                  <a:pt x="299827" y="171355"/>
                  <a:pt x="270132" y="171355"/>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0" name="Freeform 220">
            <a:extLst>
              <a:ext uri="{FF2B5EF4-FFF2-40B4-BE49-F238E27FC236}">
                <a16:creationId xmlns:a16="http://schemas.microsoft.com/office/drawing/2014/main" id="{984A6F4C-A251-769E-9484-5BC35D154BC5}"/>
              </a:ext>
            </a:extLst>
          </p:cNvPr>
          <p:cNvSpPr/>
          <p:nvPr/>
        </p:nvSpPr>
        <p:spPr>
          <a:xfrm>
            <a:off x="10792760" y="511561"/>
            <a:ext cx="540000" cy="540000"/>
          </a:xfrm>
          <a:custGeom>
            <a:avLst/>
            <a:gdLst>
              <a:gd name="connsiteX0" fmla="*/ 269999 w 540000"/>
              <a:gd name="connsiteY0" fmla="*/ 227337 h 540000"/>
              <a:gd name="connsiteX1" fmla="*/ 312661 w 540000"/>
              <a:gd name="connsiteY1" fmla="*/ 269999 h 540000"/>
              <a:gd name="connsiteX2" fmla="*/ 269999 w 540000"/>
              <a:gd name="connsiteY2" fmla="*/ 312661 h 540000"/>
              <a:gd name="connsiteX3" fmla="*/ 227337 w 540000"/>
              <a:gd name="connsiteY3" fmla="*/ 269999 h 540000"/>
              <a:gd name="connsiteX4" fmla="*/ 269999 w 540000"/>
              <a:gd name="connsiteY4" fmla="*/ 227337 h 540000"/>
              <a:gd name="connsiteX5" fmla="*/ 269926 w 540000"/>
              <a:gd name="connsiteY5" fmla="*/ 200148 h 540000"/>
              <a:gd name="connsiteX6" fmla="*/ 200116 w 540000"/>
              <a:gd name="connsiteY6" fmla="*/ 270031 h 540000"/>
              <a:gd name="connsiteX7" fmla="*/ 270000 w 540000"/>
              <a:gd name="connsiteY7" fmla="*/ 339841 h 540000"/>
              <a:gd name="connsiteX8" fmla="*/ 270000 w 540000"/>
              <a:gd name="connsiteY8" fmla="*/ 339831 h 540000"/>
              <a:gd name="connsiteX9" fmla="*/ 339810 w 540000"/>
              <a:gd name="connsiteY9" fmla="*/ 269989 h 540000"/>
              <a:gd name="connsiteX10" fmla="*/ 339810 w 540000"/>
              <a:gd name="connsiteY10" fmla="*/ 269958 h 540000"/>
              <a:gd name="connsiteX11" fmla="*/ 269926 w 540000"/>
              <a:gd name="connsiteY11" fmla="*/ 200148 h 540000"/>
              <a:gd name="connsiteX12" fmla="*/ 340168 w 540000"/>
              <a:gd name="connsiteY12" fmla="*/ 182883 h 540000"/>
              <a:gd name="connsiteX13" fmla="*/ 322935 w 540000"/>
              <a:gd name="connsiteY13" fmla="*/ 200179 h 540000"/>
              <a:gd name="connsiteX14" fmla="*/ 340232 w 540000"/>
              <a:gd name="connsiteY14" fmla="*/ 217413 h 540000"/>
              <a:gd name="connsiteX15" fmla="*/ 340232 w 540000"/>
              <a:gd name="connsiteY15" fmla="*/ 217424 h 540000"/>
              <a:gd name="connsiteX16" fmla="*/ 357465 w 540000"/>
              <a:gd name="connsiteY16" fmla="*/ 200190 h 540000"/>
              <a:gd name="connsiteX17" fmla="*/ 357465 w 540000"/>
              <a:gd name="connsiteY17" fmla="*/ 200116 h 540000"/>
              <a:gd name="connsiteX18" fmla="*/ 340168 w 540000"/>
              <a:gd name="connsiteY18" fmla="*/ 182883 h 540000"/>
              <a:gd name="connsiteX19" fmla="*/ 215430 w 540000"/>
              <a:gd name="connsiteY19" fmla="*/ 162179 h 540000"/>
              <a:gd name="connsiteX20" fmla="*/ 324569 w 540000"/>
              <a:gd name="connsiteY20" fmla="*/ 162179 h 540000"/>
              <a:gd name="connsiteX21" fmla="*/ 377863 w 540000"/>
              <a:gd name="connsiteY21" fmla="*/ 215430 h 540000"/>
              <a:gd name="connsiteX22" fmla="*/ 377863 w 540000"/>
              <a:gd name="connsiteY22" fmla="*/ 324569 h 540000"/>
              <a:gd name="connsiteX23" fmla="*/ 324569 w 540000"/>
              <a:gd name="connsiteY23" fmla="*/ 377863 h 540000"/>
              <a:gd name="connsiteX24" fmla="*/ 215430 w 540000"/>
              <a:gd name="connsiteY24" fmla="*/ 377863 h 540000"/>
              <a:gd name="connsiteX25" fmla="*/ 162137 w 540000"/>
              <a:gd name="connsiteY25" fmla="*/ 324569 h 540000"/>
              <a:gd name="connsiteX26" fmla="*/ 162137 w 540000"/>
              <a:gd name="connsiteY26" fmla="*/ 215472 h 540000"/>
              <a:gd name="connsiteX27" fmla="*/ 215430 w 540000"/>
              <a:gd name="connsiteY27" fmla="*/ 162179 h 540000"/>
              <a:gd name="connsiteX28" fmla="*/ 215430 w 540000"/>
              <a:gd name="connsiteY28" fmla="*/ 135000 h 540000"/>
              <a:gd name="connsiteX29" fmla="*/ 135000 w 540000"/>
              <a:gd name="connsiteY29" fmla="*/ 215430 h 540000"/>
              <a:gd name="connsiteX30" fmla="*/ 135000 w 540000"/>
              <a:gd name="connsiteY30" fmla="*/ 324570 h 540000"/>
              <a:gd name="connsiteX31" fmla="*/ 215430 w 540000"/>
              <a:gd name="connsiteY31" fmla="*/ 405000 h 540000"/>
              <a:gd name="connsiteX32" fmla="*/ 324570 w 540000"/>
              <a:gd name="connsiteY32" fmla="*/ 405000 h 540000"/>
              <a:gd name="connsiteX33" fmla="*/ 405000 w 540000"/>
              <a:gd name="connsiteY33" fmla="*/ 324570 h 540000"/>
              <a:gd name="connsiteX34" fmla="*/ 405000 w 540000"/>
              <a:gd name="connsiteY34" fmla="*/ 215430 h 540000"/>
              <a:gd name="connsiteX35" fmla="*/ 324570 w 540000"/>
              <a:gd name="connsiteY35" fmla="*/ 135000 h 540000"/>
              <a:gd name="connsiteX36" fmla="*/ 270000 w 540000"/>
              <a:gd name="connsiteY36" fmla="*/ 0 h 540000"/>
              <a:gd name="connsiteX37" fmla="*/ 540000 w 540000"/>
              <a:gd name="connsiteY37" fmla="*/ 270000 h 540000"/>
              <a:gd name="connsiteX38" fmla="*/ 270000 w 540000"/>
              <a:gd name="connsiteY38" fmla="*/ 540000 h 540000"/>
              <a:gd name="connsiteX39" fmla="*/ 0 w 540000"/>
              <a:gd name="connsiteY39" fmla="*/ 270000 h 540000"/>
              <a:gd name="connsiteX40" fmla="*/ 270000 w 540000"/>
              <a:gd name="connsiteY40"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40000" h="540000">
                <a:moveTo>
                  <a:pt x="269999" y="227337"/>
                </a:moveTo>
                <a:cubicBezTo>
                  <a:pt x="293561" y="227337"/>
                  <a:pt x="312661" y="246437"/>
                  <a:pt x="312661" y="269999"/>
                </a:cubicBezTo>
                <a:cubicBezTo>
                  <a:pt x="312661" y="293561"/>
                  <a:pt x="293561" y="312661"/>
                  <a:pt x="269999" y="312661"/>
                </a:cubicBezTo>
                <a:cubicBezTo>
                  <a:pt x="246437" y="312661"/>
                  <a:pt x="227337" y="293561"/>
                  <a:pt x="227337" y="269999"/>
                </a:cubicBezTo>
                <a:cubicBezTo>
                  <a:pt x="227337" y="246437"/>
                  <a:pt x="246437" y="227337"/>
                  <a:pt x="269999" y="227337"/>
                </a:cubicBezTo>
                <a:close/>
                <a:moveTo>
                  <a:pt x="269926" y="200148"/>
                </a:moveTo>
                <a:cubicBezTo>
                  <a:pt x="231356" y="200169"/>
                  <a:pt x="200095" y="231461"/>
                  <a:pt x="200116" y="270031"/>
                </a:cubicBezTo>
                <a:cubicBezTo>
                  <a:pt x="200137" y="308601"/>
                  <a:pt x="231430" y="339862"/>
                  <a:pt x="270000" y="339841"/>
                </a:cubicBezTo>
                <a:lnTo>
                  <a:pt x="270000" y="339831"/>
                </a:lnTo>
                <a:cubicBezTo>
                  <a:pt x="308549" y="339778"/>
                  <a:pt x="339767" y="308538"/>
                  <a:pt x="339810" y="269989"/>
                </a:cubicBezTo>
                <a:lnTo>
                  <a:pt x="339810" y="269958"/>
                </a:lnTo>
                <a:cubicBezTo>
                  <a:pt x="339789" y="231388"/>
                  <a:pt x="308496" y="200127"/>
                  <a:pt x="269926" y="200148"/>
                </a:cubicBezTo>
                <a:close/>
                <a:moveTo>
                  <a:pt x="340168" y="182883"/>
                </a:moveTo>
                <a:cubicBezTo>
                  <a:pt x="330634" y="182893"/>
                  <a:pt x="322924" y="190645"/>
                  <a:pt x="322935" y="200179"/>
                </a:cubicBezTo>
                <a:cubicBezTo>
                  <a:pt x="322945" y="209714"/>
                  <a:pt x="330697" y="217434"/>
                  <a:pt x="340232" y="217413"/>
                </a:cubicBezTo>
                <a:lnTo>
                  <a:pt x="340232" y="217424"/>
                </a:lnTo>
                <a:cubicBezTo>
                  <a:pt x="349745" y="217402"/>
                  <a:pt x="357444" y="209693"/>
                  <a:pt x="357465" y="200190"/>
                </a:cubicBezTo>
                <a:cubicBezTo>
                  <a:pt x="357465" y="200158"/>
                  <a:pt x="357465" y="200137"/>
                  <a:pt x="357465" y="200116"/>
                </a:cubicBezTo>
                <a:cubicBezTo>
                  <a:pt x="357455" y="190582"/>
                  <a:pt x="349703" y="182861"/>
                  <a:pt x="340168" y="182883"/>
                </a:cubicBezTo>
                <a:close/>
                <a:moveTo>
                  <a:pt x="215430" y="162179"/>
                </a:moveTo>
                <a:lnTo>
                  <a:pt x="324569" y="162179"/>
                </a:lnTo>
                <a:cubicBezTo>
                  <a:pt x="353995" y="162179"/>
                  <a:pt x="377842" y="186015"/>
                  <a:pt x="377863" y="215430"/>
                </a:cubicBezTo>
                <a:lnTo>
                  <a:pt x="377863" y="324569"/>
                </a:lnTo>
                <a:cubicBezTo>
                  <a:pt x="377863" y="354006"/>
                  <a:pt x="353995" y="377863"/>
                  <a:pt x="324569" y="377863"/>
                </a:cubicBezTo>
                <a:lnTo>
                  <a:pt x="215430" y="377863"/>
                </a:lnTo>
                <a:cubicBezTo>
                  <a:pt x="185994" y="377863"/>
                  <a:pt x="162137" y="353995"/>
                  <a:pt x="162137" y="324569"/>
                </a:cubicBezTo>
                <a:lnTo>
                  <a:pt x="162137" y="215472"/>
                </a:lnTo>
                <a:cubicBezTo>
                  <a:pt x="162137" y="186036"/>
                  <a:pt x="186005" y="162179"/>
                  <a:pt x="215430" y="162179"/>
                </a:cubicBezTo>
                <a:close/>
                <a:moveTo>
                  <a:pt x="215430" y="135000"/>
                </a:moveTo>
                <a:cubicBezTo>
                  <a:pt x="171039" y="135053"/>
                  <a:pt x="135063" y="171039"/>
                  <a:pt x="135000" y="215430"/>
                </a:cubicBezTo>
                <a:lnTo>
                  <a:pt x="135000" y="324570"/>
                </a:lnTo>
                <a:cubicBezTo>
                  <a:pt x="135053" y="368961"/>
                  <a:pt x="171039" y="404937"/>
                  <a:pt x="215430" y="405000"/>
                </a:cubicBezTo>
                <a:lnTo>
                  <a:pt x="324570" y="405000"/>
                </a:lnTo>
                <a:cubicBezTo>
                  <a:pt x="368972" y="404958"/>
                  <a:pt x="404958" y="368972"/>
                  <a:pt x="405000" y="324570"/>
                </a:cubicBezTo>
                <a:lnTo>
                  <a:pt x="405000" y="215430"/>
                </a:lnTo>
                <a:cubicBezTo>
                  <a:pt x="404947" y="171039"/>
                  <a:pt x="368961" y="135063"/>
                  <a:pt x="324570" y="135000"/>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1" name="Graphic 35">
            <a:extLst>
              <a:ext uri="{FF2B5EF4-FFF2-40B4-BE49-F238E27FC236}">
                <a16:creationId xmlns:a16="http://schemas.microsoft.com/office/drawing/2014/main" id="{DC7D932D-1750-CC81-DBBA-29F969B036BC}"/>
              </a:ext>
            </a:extLst>
          </p:cNvPr>
          <p:cNvSpPr/>
          <p:nvPr/>
        </p:nvSpPr>
        <p:spPr>
          <a:xfrm>
            <a:off x="10239915" y="511561"/>
            <a:ext cx="540000" cy="540000"/>
          </a:xfrm>
          <a:custGeom>
            <a:avLst/>
            <a:gdLst>
              <a:gd name="connsiteX0" fmla="*/ 270000 w 540000"/>
              <a:gd name="connsiteY0" fmla="*/ 0 h 540000"/>
              <a:gd name="connsiteX1" fmla="*/ 0 w 540000"/>
              <a:gd name="connsiteY1" fmla="*/ 270000 h 540000"/>
              <a:gd name="connsiteX2" fmla="*/ 270000 w 540000"/>
              <a:gd name="connsiteY2" fmla="*/ 540000 h 540000"/>
              <a:gd name="connsiteX3" fmla="*/ 540000 w 540000"/>
              <a:gd name="connsiteY3" fmla="*/ 270000 h 540000"/>
              <a:gd name="connsiteX4" fmla="*/ 270000 w 540000"/>
              <a:gd name="connsiteY4" fmla="*/ 0 h 540000"/>
              <a:gd name="connsiteX5" fmla="*/ 338428 w 540000"/>
              <a:gd name="connsiteY5" fmla="*/ 244424 h 540000"/>
              <a:gd name="connsiteX6" fmla="*/ 333956 w 540000"/>
              <a:gd name="connsiteY6" fmla="*/ 282045 h 540000"/>
              <a:gd name="connsiteX7" fmla="*/ 326848 w 540000"/>
              <a:gd name="connsiteY7" fmla="*/ 288373 h 540000"/>
              <a:gd name="connsiteX8" fmla="*/ 287772 w 540000"/>
              <a:gd name="connsiteY8" fmla="*/ 288373 h 540000"/>
              <a:gd name="connsiteX9" fmla="*/ 287772 w 540000"/>
              <a:gd name="connsiteY9" fmla="*/ 399927 h 540000"/>
              <a:gd name="connsiteX10" fmla="*/ 282793 w 540000"/>
              <a:gd name="connsiteY10" fmla="*/ 405011 h 540000"/>
              <a:gd name="connsiteX11" fmla="*/ 243000 w 540000"/>
              <a:gd name="connsiteY11" fmla="*/ 405011 h 540000"/>
              <a:gd name="connsiteX12" fmla="*/ 238022 w 540000"/>
              <a:gd name="connsiteY12" fmla="*/ 399895 h 540000"/>
              <a:gd name="connsiteX13" fmla="*/ 238022 w 540000"/>
              <a:gd name="connsiteY13" fmla="*/ 399895 h 540000"/>
              <a:gd name="connsiteX14" fmla="*/ 238233 w 540000"/>
              <a:gd name="connsiteY14" fmla="*/ 288383 h 540000"/>
              <a:gd name="connsiteX15" fmla="*/ 208638 w 540000"/>
              <a:gd name="connsiteY15" fmla="*/ 288383 h 540000"/>
              <a:gd name="connsiteX16" fmla="*/ 201530 w 540000"/>
              <a:gd name="connsiteY16" fmla="*/ 281275 h 540000"/>
              <a:gd name="connsiteX17" fmla="*/ 201530 w 540000"/>
              <a:gd name="connsiteY17" fmla="*/ 243686 h 540000"/>
              <a:gd name="connsiteX18" fmla="*/ 208638 w 540000"/>
              <a:gd name="connsiteY18" fmla="*/ 236577 h 540000"/>
              <a:gd name="connsiteX19" fmla="*/ 238022 w 540000"/>
              <a:gd name="connsiteY19" fmla="*/ 236577 h 540000"/>
              <a:gd name="connsiteX20" fmla="*/ 238022 w 540000"/>
              <a:gd name="connsiteY20" fmla="*/ 200127 h 540000"/>
              <a:gd name="connsiteX21" fmla="*/ 299837 w 540000"/>
              <a:gd name="connsiteY21" fmla="*/ 135011 h 540000"/>
              <a:gd name="connsiteX22" fmla="*/ 329927 w 540000"/>
              <a:gd name="connsiteY22" fmla="*/ 135011 h 540000"/>
              <a:gd name="connsiteX23" fmla="*/ 337036 w 540000"/>
              <a:gd name="connsiteY23" fmla="*/ 142119 h 540000"/>
              <a:gd name="connsiteX24" fmla="*/ 337036 w 540000"/>
              <a:gd name="connsiteY24" fmla="*/ 173770 h 540000"/>
              <a:gd name="connsiteX25" fmla="*/ 329927 w 540000"/>
              <a:gd name="connsiteY25" fmla="*/ 180879 h 540000"/>
              <a:gd name="connsiteX26" fmla="*/ 311491 w 540000"/>
              <a:gd name="connsiteY26" fmla="*/ 180879 h 540000"/>
              <a:gd name="connsiteX27" fmla="*/ 287761 w 540000"/>
              <a:gd name="connsiteY27" fmla="*/ 205042 h 540000"/>
              <a:gd name="connsiteX28" fmla="*/ 287761 w 540000"/>
              <a:gd name="connsiteY28" fmla="*/ 236482 h 540000"/>
              <a:gd name="connsiteX29" fmla="*/ 331530 w 540000"/>
              <a:gd name="connsiteY29" fmla="*/ 236482 h 540000"/>
              <a:gd name="connsiteX30" fmla="*/ 338470 w 540000"/>
              <a:gd name="connsiteY30" fmla="*/ 243749 h 540000"/>
              <a:gd name="connsiteX31" fmla="*/ 338418 w 540000"/>
              <a:gd name="connsiteY31" fmla="*/ 244445 h 540000"/>
              <a:gd name="connsiteX32" fmla="*/ 338418 w 540000"/>
              <a:gd name="connsiteY32" fmla="*/ 244445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0000" h="540000">
                <a:moveTo>
                  <a:pt x="270000" y="0"/>
                </a:moveTo>
                <a:cubicBezTo>
                  <a:pt x="120888" y="0"/>
                  <a:pt x="0" y="120888"/>
                  <a:pt x="0" y="270000"/>
                </a:cubicBezTo>
                <a:cubicBezTo>
                  <a:pt x="0" y="419112"/>
                  <a:pt x="120888" y="540000"/>
                  <a:pt x="270000" y="540000"/>
                </a:cubicBezTo>
                <a:cubicBezTo>
                  <a:pt x="419112" y="540000"/>
                  <a:pt x="540000" y="419112"/>
                  <a:pt x="540000" y="270000"/>
                </a:cubicBezTo>
                <a:cubicBezTo>
                  <a:pt x="540000" y="120888"/>
                  <a:pt x="419112" y="0"/>
                  <a:pt x="270000" y="0"/>
                </a:cubicBezTo>
                <a:close/>
                <a:moveTo>
                  <a:pt x="338428" y="244424"/>
                </a:moveTo>
                <a:lnTo>
                  <a:pt x="333956" y="282045"/>
                </a:lnTo>
                <a:cubicBezTo>
                  <a:pt x="333555" y="285662"/>
                  <a:pt x="330486" y="288394"/>
                  <a:pt x="326848" y="288373"/>
                </a:cubicBezTo>
                <a:lnTo>
                  <a:pt x="287772" y="288373"/>
                </a:lnTo>
                <a:lnTo>
                  <a:pt x="287772" y="399927"/>
                </a:lnTo>
                <a:cubicBezTo>
                  <a:pt x="287793" y="402701"/>
                  <a:pt x="285567" y="404968"/>
                  <a:pt x="282793" y="405011"/>
                </a:cubicBezTo>
                <a:lnTo>
                  <a:pt x="243000" y="405011"/>
                </a:lnTo>
                <a:cubicBezTo>
                  <a:pt x="240216" y="404968"/>
                  <a:pt x="237990" y="402680"/>
                  <a:pt x="238022" y="399895"/>
                </a:cubicBezTo>
                <a:cubicBezTo>
                  <a:pt x="238022" y="399895"/>
                  <a:pt x="238022" y="399895"/>
                  <a:pt x="238022" y="399895"/>
                </a:cubicBezTo>
                <a:lnTo>
                  <a:pt x="238233" y="288383"/>
                </a:lnTo>
                <a:lnTo>
                  <a:pt x="208638" y="288383"/>
                </a:lnTo>
                <a:cubicBezTo>
                  <a:pt x="204715" y="288383"/>
                  <a:pt x="201530" y="285198"/>
                  <a:pt x="201530" y="281275"/>
                </a:cubicBezTo>
                <a:lnTo>
                  <a:pt x="201530" y="243686"/>
                </a:lnTo>
                <a:cubicBezTo>
                  <a:pt x="201530" y="239762"/>
                  <a:pt x="204715" y="236577"/>
                  <a:pt x="208638" y="236577"/>
                </a:cubicBezTo>
                <a:lnTo>
                  <a:pt x="238022" y="236577"/>
                </a:lnTo>
                <a:lnTo>
                  <a:pt x="238022" y="200127"/>
                </a:lnTo>
                <a:cubicBezTo>
                  <a:pt x="238022" y="157961"/>
                  <a:pt x="263134" y="135011"/>
                  <a:pt x="299837" y="135011"/>
                </a:cubicBezTo>
                <a:lnTo>
                  <a:pt x="329927" y="135011"/>
                </a:lnTo>
                <a:cubicBezTo>
                  <a:pt x="333851" y="135011"/>
                  <a:pt x="337036" y="138196"/>
                  <a:pt x="337036" y="142119"/>
                </a:cubicBezTo>
                <a:lnTo>
                  <a:pt x="337036" y="173770"/>
                </a:lnTo>
                <a:cubicBezTo>
                  <a:pt x="337036" y="177694"/>
                  <a:pt x="333851" y="180879"/>
                  <a:pt x="329927" y="180879"/>
                </a:cubicBezTo>
                <a:lnTo>
                  <a:pt x="311491" y="180879"/>
                </a:lnTo>
                <a:cubicBezTo>
                  <a:pt x="291526" y="181195"/>
                  <a:pt x="287761" y="190751"/>
                  <a:pt x="287761" y="205042"/>
                </a:cubicBezTo>
                <a:lnTo>
                  <a:pt x="287761" y="236482"/>
                </a:lnTo>
                <a:lnTo>
                  <a:pt x="331530" y="236482"/>
                </a:lnTo>
                <a:cubicBezTo>
                  <a:pt x="335454" y="236566"/>
                  <a:pt x="338565" y="239825"/>
                  <a:pt x="338470" y="243749"/>
                </a:cubicBezTo>
                <a:cubicBezTo>
                  <a:pt x="338470" y="243981"/>
                  <a:pt x="338449" y="244213"/>
                  <a:pt x="338418" y="244445"/>
                </a:cubicBezTo>
                <a:lnTo>
                  <a:pt x="338418" y="244445"/>
                </a:ln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2" name="Text 0">
            <a:extLst>
              <a:ext uri="{FF2B5EF4-FFF2-40B4-BE49-F238E27FC236}">
                <a16:creationId xmlns:a16="http://schemas.microsoft.com/office/drawing/2014/main" id="{94FF7C41-3C00-BF80-56FD-EEDEFF2FDAE5}"/>
              </a:ext>
            </a:extLst>
          </p:cNvPr>
          <p:cNvSpPr>
            <a:spLocks noGrp="1"/>
          </p:cNvSpPr>
          <p:nvPr>
            <p:ph type="title" hasCustomPrompt="1"/>
          </p:nvPr>
        </p:nvSpPr>
        <p:spPr>
          <a:xfrm>
            <a:off x="616644" y="444501"/>
            <a:ext cx="7393166" cy="789939"/>
          </a:xfrm>
          <a:prstGeom prst="rect">
            <a:avLst/>
          </a:prstGeom>
          <a:noFill/>
          <a:ln/>
        </p:spPr>
        <p:txBody>
          <a:bodyPr wrap="square" rtlCol="0"/>
          <a:lstStyle/>
          <a:p>
            <a:pPr marL="0" indent="0" algn="l">
              <a:buNone/>
            </a:pPr>
            <a:r>
              <a:rPr lang="en-US" sz="3200" b="1" dirty="0" err="1">
                <a:solidFill>
                  <a:srgbClr val="00024F"/>
                </a:solidFill>
                <a:latin typeface="Arial" pitchFamily="34" charset="0"/>
                <a:ea typeface="Arial" pitchFamily="34" charset="-122"/>
                <a:cs typeface="Arial" pitchFamily="34" charset="-120"/>
              </a:rPr>
              <a:t>Resumen</a:t>
            </a:r>
            <a:r>
              <a:rPr lang="en-US" sz="3200" b="1" dirty="0">
                <a:solidFill>
                  <a:srgbClr val="00024F"/>
                </a:solidFill>
                <a:latin typeface="Arial" pitchFamily="34" charset="0"/>
                <a:ea typeface="Arial" pitchFamily="34" charset="-122"/>
                <a:cs typeface="Arial" pitchFamily="34" charset="-120"/>
              </a:rPr>
              <a:t> de </a:t>
            </a:r>
            <a:r>
              <a:rPr lang="en-US" sz="3200" b="1" dirty="0" err="1">
                <a:solidFill>
                  <a:srgbClr val="00024F"/>
                </a:solidFill>
                <a:latin typeface="Arial" pitchFamily="34" charset="0"/>
                <a:ea typeface="Arial" pitchFamily="34" charset="-122"/>
                <a:cs typeface="Arial" pitchFamily="34" charset="-120"/>
              </a:rPr>
              <a:t>Campaña</a:t>
            </a:r>
            <a:r>
              <a:rPr lang="en-US" sz="3200" b="1" dirty="0">
                <a:solidFill>
                  <a:srgbClr val="00024F"/>
                </a:solidFill>
                <a:latin typeface="Arial" pitchFamily="34" charset="0"/>
                <a:ea typeface="Arial" pitchFamily="34" charset="-122"/>
                <a:cs typeface="Arial" pitchFamily="34" charset="-120"/>
              </a:rPr>
              <a:t> AO</a:t>
            </a:r>
            <a:endParaRPr lang="en-US" sz="3200" b="1" dirty="0"/>
          </a:p>
        </p:txBody>
      </p:sp>
      <p:graphicFrame>
        <p:nvGraphicFramePr>
          <p:cNvPr id="14" name="Table 1">
            <a:extLst>
              <a:ext uri="{FF2B5EF4-FFF2-40B4-BE49-F238E27FC236}">
                <a16:creationId xmlns:a16="http://schemas.microsoft.com/office/drawing/2014/main" id="{78FC6489-4697-035C-D5E6-4B8C92270D85}"/>
              </a:ext>
            </a:extLst>
          </p:cNvPr>
          <p:cNvGraphicFramePr>
            <a:graphicFrameLocks noGrp="1"/>
          </p:cNvGraphicFramePr>
          <p:nvPr>
            <p:extLst>
              <p:ext uri="{D42A27DB-BD31-4B8C-83A1-F6EECF244321}">
                <p14:modId xmlns:p14="http://schemas.microsoft.com/office/powerpoint/2010/main" val="498319090"/>
              </p:ext>
            </p:extLst>
          </p:nvPr>
        </p:nvGraphicFramePr>
        <p:xfrm>
          <a:off x="534924" y="3134608"/>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31620">
                  <a:extLst>
                    <a:ext uri="{9D8B030D-6E8A-4147-A177-3AD203B41FA5}">
                      <a16:colId xmlns:a16="http://schemas.microsoft.com/office/drawing/2014/main" val="20003"/>
                    </a:ext>
                  </a:extLst>
                </a:gridCol>
                <a:gridCol w="1046988">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Digital</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Frecuencia Media</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1+</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err="1">
                          <a:solidFill>
                            <a:srgbClr val="697077"/>
                          </a:solidFill>
                        </a:rPr>
                        <a:t>Acumulado</a:t>
                      </a:r>
                      <a:r>
                        <a:rPr lang="en-US" sz="1100" dirty="0">
                          <a:solidFill>
                            <a:srgbClr val="697077"/>
                          </a:solidFill>
                        </a:rPr>
                        <a:t> Reach 1+</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a:solidFill>
                            <a:srgbClr val="697077"/>
                          </a:solidFill>
                        </a:rPr>
                        <a:t>GRPs</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Impressions</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a:solidFill>
                            <a:srgbClr val="000000"/>
                          </a:solidFill>
                        </a:rPr>
                        <a:t>Awareness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3.1</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7.4%</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 897K| 84.8%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263</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105M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dirty="0" err="1">
                          <a:solidFill>
                            <a:srgbClr val="000000"/>
                          </a:solidFill>
                        </a:rPr>
                        <a:t>Maximizando</a:t>
                      </a:r>
                      <a:r>
                        <a:rPr lang="en-US" sz="1200" dirty="0">
                          <a:solidFill>
                            <a:srgbClr val="000000"/>
                          </a:solidFill>
                        </a:rPr>
                        <a:t> </a:t>
                      </a:r>
                      <a:r>
                        <a:rPr lang="en-US" sz="1200" dirty="0" err="1">
                          <a:solidFill>
                            <a:srgbClr val="000000"/>
                          </a:solidFill>
                        </a:rPr>
                        <a:t>el</a:t>
                      </a:r>
                      <a:r>
                        <a:rPr lang="en-US" sz="1200" dirty="0">
                          <a:solidFill>
                            <a:srgbClr val="000000"/>
                          </a:solidFill>
                        </a:rPr>
                        <a:t> </a:t>
                      </a:r>
                      <a:r>
                        <a:rPr lang="en-US" sz="1200" dirty="0" err="1">
                          <a:solidFill>
                            <a:srgbClr val="000000"/>
                          </a:solidFill>
                        </a:rPr>
                        <a:t>alcance</a:t>
                      </a:r>
                      <a:r>
                        <a:rPr lang="en-US" sz="1200" dirty="0">
                          <a:solidFill>
                            <a:srgbClr val="000000"/>
                          </a:solidFill>
                        </a:rPr>
                        <a:t> </a:t>
                      </a:r>
                      <a:r>
                        <a:rPr lang="en-US" sz="1200" dirty="0" err="1">
                          <a:solidFill>
                            <a:srgbClr val="000000"/>
                          </a:solidFill>
                        </a:rPr>
                        <a:t>semanal</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9.2%</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868K| 82.0%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230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105M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graphicFrame>
        <p:nvGraphicFramePr>
          <p:cNvPr id="15" name="Table 1">
            <a:extLst>
              <a:ext uri="{FF2B5EF4-FFF2-40B4-BE49-F238E27FC236}">
                <a16:creationId xmlns:a16="http://schemas.microsoft.com/office/drawing/2014/main" id="{578728DD-89D6-06F5-8D5F-7EA7BF89C562}"/>
              </a:ext>
            </a:extLst>
          </p:cNvPr>
          <p:cNvGraphicFramePr>
            <a:graphicFrameLocks noGrp="1"/>
          </p:cNvGraphicFramePr>
          <p:nvPr>
            <p:extLst>
              <p:ext uri="{D42A27DB-BD31-4B8C-83A1-F6EECF244321}">
                <p14:modId xmlns:p14="http://schemas.microsoft.com/office/powerpoint/2010/main" val="1959299614"/>
              </p:ext>
            </p:extLst>
          </p:nvPr>
        </p:nvGraphicFramePr>
        <p:xfrm>
          <a:off x="503182" y="4770491"/>
          <a:ext cx="11119104" cy="1371600"/>
        </p:xfrm>
        <a:graphic>
          <a:graphicData uri="http://schemas.openxmlformats.org/drawingml/2006/table">
            <a:tbl>
              <a:tblPr/>
              <a:tblGrid>
                <a:gridCol w="3721608">
                  <a:extLst>
                    <a:ext uri="{9D8B030D-6E8A-4147-A177-3AD203B41FA5}">
                      <a16:colId xmlns:a16="http://schemas.microsoft.com/office/drawing/2014/main" val="20000"/>
                    </a:ext>
                  </a:extLst>
                </a:gridCol>
                <a:gridCol w="1344168">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gridCol w="1590794">
                  <a:extLst>
                    <a:ext uri="{9D8B030D-6E8A-4147-A177-3AD203B41FA5}">
                      <a16:colId xmlns:a16="http://schemas.microsoft.com/office/drawing/2014/main" val="20003"/>
                    </a:ext>
                  </a:extLst>
                </a:gridCol>
                <a:gridCol w="987814">
                  <a:extLst>
                    <a:ext uri="{9D8B030D-6E8A-4147-A177-3AD203B41FA5}">
                      <a16:colId xmlns:a16="http://schemas.microsoft.com/office/drawing/2014/main" val="20004"/>
                    </a:ext>
                  </a:extLst>
                </a:gridCol>
                <a:gridCol w="1417320">
                  <a:extLst>
                    <a:ext uri="{9D8B030D-6E8A-4147-A177-3AD203B41FA5}">
                      <a16:colId xmlns:a16="http://schemas.microsoft.com/office/drawing/2014/main" val="20005"/>
                    </a:ext>
                  </a:extLst>
                </a:gridCol>
              </a:tblGrid>
              <a:tr h="457200">
                <a:tc>
                  <a:txBody>
                    <a:bodyPr/>
                    <a:lstStyle/>
                    <a:p>
                      <a:pPr marL="0" indent="0" algn="l">
                        <a:buNone/>
                      </a:pPr>
                      <a:r>
                        <a:rPr lang="en-US" sz="1100">
                          <a:solidFill>
                            <a:srgbClr val="697077"/>
                          </a:solidFill>
                        </a:rPr>
                        <a:t>Digital</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Frecuencia Media</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Promedio </a:t>
                      </a:r>
                      <a:r>
                        <a:rPr lang="en-US" sz="1100" err="1">
                          <a:solidFill>
                            <a:srgbClr val="697077"/>
                          </a:solidFill>
                        </a:rPr>
                        <a:t>semanal</a:t>
                      </a:r>
                      <a:r>
                        <a:rPr lang="en-US" sz="1100">
                          <a:solidFill>
                            <a:srgbClr val="697077"/>
                          </a:solidFill>
                        </a:rPr>
                        <a:t>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a:solidFill>
                            <a:srgbClr val="697077"/>
                          </a:solidFill>
                        </a:rPr>
                        <a:t>Acumulado Reach 3+</a:t>
                      </a:r>
                      <a:endParaRPr lang="en-US" sz="11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a:solidFill>
                            <a:srgbClr val="697077"/>
                          </a:solidFill>
                        </a:rPr>
                        <a:t>GRPs</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100" dirty="0">
                          <a:solidFill>
                            <a:srgbClr val="697077"/>
                          </a:solidFill>
                        </a:rPr>
                        <a:t>Impressions</a:t>
                      </a:r>
                      <a:endParaRPr lang="en-US" sz="11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lgn="l">
                        <a:buNone/>
                      </a:pPr>
                      <a:r>
                        <a:rPr lang="en-US" sz="1200">
                          <a:solidFill>
                            <a:srgbClr val="000000"/>
                          </a:solidFill>
                        </a:rPr>
                        <a:t>Awareness</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4.2</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3.1%</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619K | 61.0%</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256</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105M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lgn="l">
                        <a:buNone/>
                      </a:pPr>
                      <a:r>
                        <a:rPr lang="en-US" sz="1200">
                          <a:solidFill>
                            <a:srgbClr val="000000"/>
                          </a:solidFill>
                        </a:rPr>
                        <a:t>Maximizando </a:t>
                      </a:r>
                      <a:r>
                        <a:rPr lang="en-US" sz="1200" err="1">
                          <a:solidFill>
                            <a:srgbClr val="000000"/>
                          </a:solidFill>
                        </a:rPr>
                        <a:t>el</a:t>
                      </a:r>
                      <a:r>
                        <a:rPr lang="en-US" sz="1200">
                          <a:solidFill>
                            <a:srgbClr val="000000"/>
                          </a:solidFill>
                        </a:rPr>
                        <a:t> </a:t>
                      </a:r>
                      <a:r>
                        <a:rPr lang="en-US" sz="1200" err="1">
                          <a:solidFill>
                            <a:srgbClr val="000000"/>
                          </a:solidFill>
                        </a:rPr>
                        <a:t>alcance</a:t>
                      </a:r>
                      <a:r>
                        <a:rPr lang="en-US" sz="1200">
                          <a:solidFill>
                            <a:srgbClr val="000000"/>
                          </a:solidFill>
                        </a:rPr>
                        <a:t> </a:t>
                      </a:r>
                      <a:r>
                        <a:rPr lang="en-US" sz="1200" err="1">
                          <a:solidFill>
                            <a:srgbClr val="000000"/>
                          </a:solidFill>
                        </a:rPr>
                        <a:t>semanal</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3.8%</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619k | 58.5%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263</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105M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0"/>
          <p:cNvSpPr>
            <a:spLocks noGrp="1"/>
          </p:cNvSpPr>
          <p:nvPr>
            <p:ph type="sldNum" sz="quarter" idx="17"/>
          </p:nvPr>
        </p:nvSpPr>
        <p:spPr>
          <a:prstGeom prst="rect">
            <a:avLst/>
          </a:prstGeom>
          <a:extLst>
            <a:ext uri="{C572A759-6A51-4108-AA02-DFA0A04FC94B}">
              <ma14:wrappingTextBoxFlag xmlns="" xmlns:ma14="http://schemas.microsoft.com/office/mac/drawingml/2011/main" val="0"/>
            </a:ext>
          </a:extLst>
        </p:spPr>
        <p:txBody>
          <a:bodyPr/>
          <a:lstStyle>
            <a:lvl1pPr>
              <a:defRPr sz="1100"/>
            </a:lvl1pPr>
          </a:lstStyle>
          <a:p>
            <a:pPr algn="r"/>
            <a:fld id="{F7021451-1387-4CA6-816F-3879F97B5CBC}" type="slidenum">
              <a:rPr lang="en-US" b="0"/>
              <a:t>9</a:t>
            </a:fld>
            <a:endParaRPr lang="en-US"/>
          </a:p>
        </p:txBody>
      </p:sp>
      <p:sp>
        <p:nvSpPr>
          <p:cNvPr id="2" name="Text 1"/>
          <p:cNvSpPr>
            <a:spLocks noGrp="1"/>
          </p:cNvSpPr>
          <p:nvPr>
            <p:ph type="body" idx="4294967295" hasCustomPrompt="1"/>
          </p:nvPr>
        </p:nvSpPr>
        <p:spPr>
          <a:xfrm>
            <a:off x="1081088" y="658813"/>
            <a:ext cx="11110912" cy="511175"/>
          </a:xfrm>
          <a:prstGeom prst="rect">
            <a:avLst/>
          </a:prstGeom>
          <a:noFill/>
          <a:ln/>
        </p:spPr>
        <p:txBody>
          <a:bodyPr wrap="square" rtlCol="0"/>
          <a:lstStyle/>
          <a:p>
            <a:pPr marL="0" indent="0" algn="l">
              <a:buNone/>
            </a:pPr>
            <a:r>
              <a:rPr lang="en-US" sz="2900">
                <a:solidFill>
                  <a:srgbClr val="00024F"/>
                </a:solidFill>
                <a:latin typeface="Arial" pitchFamily="34" charset="0"/>
                <a:ea typeface="Arial" pitchFamily="34" charset="-122"/>
                <a:cs typeface="Arial" pitchFamily="34" charset="-120"/>
              </a:rPr>
              <a:t>Objetivo awareness</a:t>
            </a:r>
            <a:endParaRPr lang="en-US" sz="2900"/>
          </a:p>
        </p:txBody>
      </p:sp>
      <p:sp>
        <p:nvSpPr>
          <p:cNvPr id="3" name="Text 1"/>
          <p:cNvSpPr>
            <a:spLocks noGrp="1"/>
          </p:cNvSpPr>
          <p:nvPr>
            <p:ph type="body" idx="4294967295" hasCustomPrompt="1"/>
          </p:nvPr>
        </p:nvSpPr>
        <p:spPr>
          <a:xfrm>
            <a:off x="4601528" y="869378"/>
            <a:ext cx="4790122" cy="300610"/>
          </a:xfrm>
          <a:prstGeom prst="rect">
            <a:avLst/>
          </a:prstGeom>
          <a:noFill/>
          <a:ln/>
        </p:spPr>
        <p:txBody>
          <a:bodyPr wrap="square" rtlCol="0"/>
          <a:lstStyle/>
          <a:p>
            <a:pPr marL="0" indent="0" algn="l">
              <a:buNone/>
            </a:pPr>
            <a:r>
              <a:rPr lang="en-US" sz="1600" dirty="0">
                <a:solidFill>
                  <a:srgbClr val="00024F"/>
                </a:solidFill>
                <a:latin typeface="Arial" pitchFamily="34" charset="0"/>
                <a:ea typeface="Arial" pitchFamily="34" charset="-122"/>
                <a:cs typeface="Arial" pitchFamily="34" charset="-120"/>
              </a:rPr>
              <a:t>Base budget •  28,200 USD</a:t>
            </a:r>
            <a:endParaRPr lang="en-US" sz="1600" dirty="0"/>
          </a:p>
        </p:txBody>
      </p:sp>
      <p:sp>
        <p:nvSpPr>
          <p:cNvPr id="4" name="Text 1"/>
          <p:cNvSpPr>
            <a:spLocks noGrp="1"/>
          </p:cNvSpPr>
          <p:nvPr>
            <p:ph type="body" idx="4294967295" hasCustomPrompt="1"/>
          </p:nvPr>
        </p:nvSpPr>
        <p:spPr>
          <a:xfrm>
            <a:off x="7918387" y="3049129"/>
            <a:ext cx="3703637" cy="274637"/>
          </a:xfrm>
          <a:prstGeom prst="rect">
            <a:avLst/>
          </a:prstGeom>
          <a:noFill/>
          <a:ln/>
        </p:spPr>
        <p:txBody>
          <a:bodyPr wrap="square" rtlCol="0"/>
          <a:lstStyle/>
          <a:p>
            <a:pPr marL="0" indent="0" algn="r">
              <a:buNone/>
            </a:pPr>
            <a:r>
              <a:rPr lang="en-US" sz="1200" dirty="0">
                <a:solidFill>
                  <a:srgbClr val="00024F"/>
                </a:solidFill>
                <a:latin typeface="Arial" pitchFamily="34" charset="0"/>
                <a:ea typeface="Arial" pitchFamily="34" charset="-122"/>
                <a:cs typeface="Arial" pitchFamily="34" charset="-120"/>
              </a:rPr>
              <a:t>Total reach 1+ | +84.4%</a:t>
            </a:r>
            <a:endParaRPr lang="en-US" sz="1200" dirty="0"/>
          </a:p>
        </p:txBody>
      </p:sp>
      <p:graphicFrame>
        <p:nvGraphicFramePr>
          <p:cNvPr id="5" name="Chart 0"/>
          <p:cNvGraphicFramePr/>
          <p:nvPr/>
        </p:nvGraphicFramePr>
        <p:xfrm>
          <a:off x="512064" y="1490472"/>
          <a:ext cx="1399032" cy="42702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6" name="Table 0"/>
          <p:cNvGraphicFramePr>
            <a:graphicFrameLocks noGrp="1"/>
          </p:cNvGraphicFramePr>
          <p:nvPr>
            <p:extLst>
              <p:ext uri="{D42A27DB-BD31-4B8C-83A1-F6EECF244321}">
                <p14:modId xmlns:p14="http://schemas.microsoft.com/office/powerpoint/2010/main" val="2449155025"/>
              </p:ext>
            </p:extLst>
          </p:nvPr>
        </p:nvGraphicFramePr>
        <p:xfrm>
          <a:off x="2002536" y="1645920"/>
          <a:ext cx="9619488" cy="13716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a:solidFill>
                            <a:srgbClr val="000000"/>
                          </a:solidFill>
                        </a:rPr>
                        <a:t>Punto de </a:t>
                      </a:r>
                      <a:r>
                        <a:rPr lang="en-US" sz="1200" b="1" err="1">
                          <a:solidFill>
                            <a:srgbClr val="000000"/>
                          </a:solidFill>
                        </a:rPr>
                        <a:t>contacto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Inversion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 de </a:t>
                      </a:r>
                      <a:r>
                        <a:rPr lang="en-US" sz="1200" b="1" err="1">
                          <a:solidFill>
                            <a:srgbClr val="000000"/>
                          </a:solidFill>
                        </a:rPr>
                        <a:t>invrersion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Acumulado Reach 1+</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5AA4FF"/>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a:solidFill>
                            <a:srgbClr val="000000"/>
                          </a:solidFill>
                        </a:rPr>
                        <a:t>YouTube</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16,500 USD</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58.5%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73.3%</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153</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66M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buNone/>
                      </a:pP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a:t>Meta</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11,500 USD</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41.5%</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48.1%</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110</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39M</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846219705"/>
                  </a:ext>
                </a:extLst>
              </a:tr>
            </a:tbl>
          </a:graphicData>
        </a:graphic>
      </p:graphicFrame>
      <p:sp>
        <p:nvSpPr>
          <p:cNvPr id="8" name="Freeform 202">
            <a:extLst>
              <a:ext uri="{FF2B5EF4-FFF2-40B4-BE49-F238E27FC236}">
                <a16:creationId xmlns:a16="http://schemas.microsoft.com/office/drawing/2014/main" id="{62CF7494-B86C-94FB-535C-F56C62A4549A}"/>
              </a:ext>
            </a:extLst>
          </p:cNvPr>
          <p:cNvSpPr/>
          <p:nvPr/>
        </p:nvSpPr>
        <p:spPr>
          <a:xfrm>
            <a:off x="11352286" y="511560"/>
            <a:ext cx="540000" cy="540000"/>
          </a:xfrm>
          <a:custGeom>
            <a:avLst/>
            <a:gdLst>
              <a:gd name="connsiteX0" fmla="*/ 237705 w 540000"/>
              <a:gd name="connsiteY0" fmla="*/ 218278 h 540000"/>
              <a:gd name="connsiteX1" fmla="*/ 321943 w 540000"/>
              <a:gd name="connsiteY1" fmla="*/ 270000 h 540000"/>
              <a:gd name="connsiteX2" fmla="*/ 237705 w 540000"/>
              <a:gd name="connsiteY2" fmla="*/ 321764 h 540000"/>
              <a:gd name="connsiteX3" fmla="*/ 270132 w 540000"/>
              <a:gd name="connsiteY3" fmla="*/ 171355 h 540000"/>
              <a:gd name="connsiteX4" fmla="*/ 181174 w 540000"/>
              <a:gd name="connsiteY4" fmla="*/ 176070 h 540000"/>
              <a:gd name="connsiteX5" fmla="*/ 141318 w 540000"/>
              <a:gd name="connsiteY5" fmla="*/ 205063 h 540000"/>
              <a:gd name="connsiteX6" fmla="*/ 141318 w 540000"/>
              <a:gd name="connsiteY6" fmla="*/ 334979 h 540000"/>
              <a:gd name="connsiteX7" fmla="*/ 181037 w 540000"/>
              <a:gd name="connsiteY7" fmla="*/ 363973 h 540000"/>
              <a:gd name="connsiteX8" fmla="*/ 358952 w 540000"/>
              <a:gd name="connsiteY8" fmla="*/ 363973 h 540000"/>
              <a:gd name="connsiteX9" fmla="*/ 398672 w 540000"/>
              <a:gd name="connsiteY9" fmla="*/ 334979 h 540000"/>
              <a:gd name="connsiteX10" fmla="*/ 398809 w 540000"/>
              <a:gd name="connsiteY10" fmla="*/ 205063 h 540000"/>
              <a:gd name="connsiteX11" fmla="*/ 359089 w 540000"/>
              <a:gd name="connsiteY11" fmla="*/ 176070 h 540000"/>
              <a:gd name="connsiteX12" fmla="*/ 270132 w 540000"/>
              <a:gd name="connsiteY12" fmla="*/ 171355 h 540000"/>
              <a:gd name="connsiteX13" fmla="*/ 270000 w 540000"/>
              <a:gd name="connsiteY13" fmla="*/ 0 h 540000"/>
              <a:gd name="connsiteX14" fmla="*/ 540000 w 540000"/>
              <a:gd name="connsiteY14" fmla="*/ 270000 h 540000"/>
              <a:gd name="connsiteX15" fmla="*/ 270000 w 540000"/>
              <a:gd name="connsiteY15" fmla="*/ 540000 h 540000"/>
              <a:gd name="connsiteX16" fmla="*/ 0 w 540000"/>
              <a:gd name="connsiteY16" fmla="*/ 270000 h 540000"/>
              <a:gd name="connsiteX17" fmla="*/ 270000 w 540000"/>
              <a:gd name="connsiteY17"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0000" h="540000">
                <a:moveTo>
                  <a:pt x="237705" y="218278"/>
                </a:moveTo>
                <a:lnTo>
                  <a:pt x="321943" y="270000"/>
                </a:lnTo>
                <a:lnTo>
                  <a:pt x="237705" y="321764"/>
                </a:lnTo>
                <a:close/>
                <a:moveTo>
                  <a:pt x="270132" y="171355"/>
                </a:moveTo>
                <a:cubicBezTo>
                  <a:pt x="240437" y="171355"/>
                  <a:pt x="210742" y="172927"/>
                  <a:pt x="181174" y="176070"/>
                </a:cubicBezTo>
                <a:cubicBezTo>
                  <a:pt x="164584" y="178379"/>
                  <a:pt x="146718" y="188293"/>
                  <a:pt x="141318" y="205063"/>
                </a:cubicBezTo>
                <a:cubicBezTo>
                  <a:pt x="132901" y="247957"/>
                  <a:pt x="132901" y="292085"/>
                  <a:pt x="141318" y="334979"/>
                </a:cubicBezTo>
                <a:cubicBezTo>
                  <a:pt x="146718" y="351570"/>
                  <a:pt x="164584" y="361663"/>
                  <a:pt x="181037" y="363973"/>
                </a:cubicBezTo>
                <a:cubicBezTo>
                  <a:pt x="240173" y="370259"/>
                  <a:pt x="299816" y="370259"/>
                  <a:pt x="358952" y="363973"/>
                </a:cubicBezTo>
                <a:cubicBezTo>
                  <a:pt x="375405" y="361663"/>
                  <a:pt x="393272" y="351570"/>
                  <a:pt x="398672" y="334979"/>
                </a:cubicBezTo>
                <a:cubicBezTo>
                  <a:pt x="407130" y="292096"/>
                  <a:pt x="407183" y="247968"/>
                  <a:pt x="398809" y="205063"/>
                </a:cubicBezTo>
                <a:cubicBezTo>
                  <a:pt x="393409" y="188430"/>
                  <a:pt x="375543" y="178379"/>
                  <a:pt x="359089" y="176070"/>
                </a:cubicBezTo>
                <a:cubicBezTo>
                  <a:pt x="329521" y="172927"/>
                  <a:pt x="299827" y="171355"/>
                  <a:pt x="270132" y="171355"/>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9" name="Freeform 220">
            <a:extLst>
              <a:ext uri="{FF2B5EF4-FFF2-40B4-BE49-F238E27FC236}">
                <a16:creationId xmlns:a16="http://schemas.microsoft.com/office/drawing/2014/main" id="{E5A1ADE7-4AE3-98BE-B84B-F9B0F641116B}"/>
              </a:ext>
            </a:extLst>
          </p:cNvPr>
          <p:cNvSpPr/>
          <p:nvPr/>
        </p:nvSpPr>
        <p:spPr>
          <a:xfrm>
            <a:off x="10792760" y="511561"/>
            <a:ext cx="540000" cy="540000"/>
          </a:xfrm>
          <a:custGeom>
            <a:avLst/>
            <a:gdLst>
              <a:gd name="connsiteX0" fmla="*/ 269999 w 540000"/>
              <a:gd name="connsiteY0" fmla="*/ 227337 h 540000"/>
              <a:gd name="connsiteX1" fmla="*/ 312661 w 540000"/>
              <a:gd name="connsiteY1" fmla="*/ 269999 h 540000"/>
              <a:gd name="connsiteX2" fmla="*/ 269999 w 540000"/>
              <a:gd name="connsiteY2" fmla="*/ 312661 h 540000"/>
              <a:gd name="connsiteX3" fmla="*/ 227337 w 540000"/>
              <a:gd name="connsiteY3" fmla="*/ 269999 h 540000"/>
              <a:gd name="connsiteX4" fmla="*/ 269999 w 540000"/>
              <a:gd name="connsiteY4" fmla="*/ 227337 h 540000"/>
              <a:gd name="connsiteX5" fmla="*/ 269926 w 540000"/>
              <a:gd name="connsiteY5" fmla="*/ 200148 h 540000"/>
              <a:gd name="connsiteX6" fmla="*/ 200116 w 540000"/>
              <a:gd name="connsiteY6" fmla="*/ 270031 h 540000"/>
              <a:gd name="connsiteX7" fmla="*/ 270000 w 540000"/>
              <a:gd name="connsiteY7" fmla="*/ 339841 h 540000"/>
              <a:gd name="connsiteX8" fmla="*/ 270000 w 540000"/>
              <a:gd name="connsiteY8" fmla="*/ 339831 h 540000"/>
              <a:gd name="connsiteX9" fmla="*/ 339810 w 540000"/>
              <a:gd name="connsiteY9" fmla="*/ 269989 h 540000"/>
              <a:gd name="connsiteX10" fmla="*/ 339810 w 540000"/>
              <a:gd name="connsiteY10" fmla="*/ 269958 h 540000"/>
              <a:gd name="connsiteX11" fmla="*/ 269926 w 540000"/>
              <a:gd name="connsiteY11" fmla="*/ 200148 h 540000"/>
              <a:gd name="connsiteX12" fmla="*/ 340168 w 540000"/>
              <a:gd name="connsiteY12" fmla="*/ 182883 h 540000"/>
              <a:gd name="connsiteX13" fmla="*/ 322935 w 540000"/>
              <a:gd name="connsiteY13" fmla="*/ 200179 h 540000"/>
              <a:gd name="connsiteX14" fmla="*/ 340232 w 540000"/>
              <a:gd name="connsiteY14" fmla="*/ 217413 h 540000"/>
              <a:gd name="connsiteX15" fmla="*/ 340232 w 540000"/>
              <a:gd name="connsiteY15" fmla="*/ 217424 h 540000"/>
              <a:gd name="connsiteX16" fmla="*/ 357465 w 540000"/>
              <a:gd name="connsiteY16" fmla="*/ 200190 h 540000"/>
              <a:gd name="connsiteX17" fmla="*/ 357465 w 540000"/>
              <a:gd name="connsiteY17" fmla="*/ 200116 h 540000"/>
              <a:gd name="connsiteX18" fmla="*/ 340168 w 540000"/>
              <a:gd name="connsiteY18" fmla="*/ 182883 h 540000"/>
              <a:gd name="connsiteX19" fmla="*/ 215430 w 540000"/>
              <a:gd name="connsiteY19" fmla="*/ 162179 h 540000"/>
              <a:gd name="connsiteX20" fmla="*/ 324569 w 540000"/>
              <a:gd name="connsiteY20" fmla="*/ 162179 h 540000"/>
              <a:gd name="connsiteX21" fmla="*/ 377863 w 540000"/>
              <a:gd name="connsiteY21" fmla="*/ 215430 h 540000"/>
              <a:gd name="connsiteX22" fmla="*/ 377863 w 540000"/>
              <a:gd name="connsiteY22" fmla="*/ 324569 h 540000"/>
              <a:gd name="connsiteX23" fmla="*/ 324569 w 540000"/>
              <a:gd name="connsiteY23" fmla="*/ 377863 h 540000"/>
              <a:gd name="connsiteX24" fmla="*/ 215430 w 540000"/>
              <a:gd name="connsiteY24" fmla="*/ 377863 h 540000"/>
              <a:gd name="connsiteX25" fmla="*/ 162137 w 540000"/>
              <a:gd name="connsiteY25" fmla="*/ 324569 h 540000"/>
              <a:gd name="connsiteX26" fmla="*/ 162137 w 540000"/>
              <a:gd name="connsiteY26" fmla="*/ 215472 h 540000"/>
              <a:gd name="connsiteX27" fmla="*/ 215430 w 540000"/>
              <a:gd name="connsiteY27" fmla="*/ 162179 h 540000"/>
              <a:gd name="connsiteX28" fmla="*/ 215430 w 540000"/>
              <a:gd name="connsiteY28" fmla="*/ 135000 h 540000"/>
              <a:gd name="connsiteX29" fmla="*/ 135000 w 540000"/>
              <a:gd name="connsiteY29" fmla="*/ 215430 h 540000"/>
              <a:gd name="connsiteX30" fmla="*/ 135000 w 540000"/>
              <a:gd name="connsiteY30" fmla="*/ 324570 h 540000"/>
              <a:gd name="connsiteX31" fmla="*/ 215430 w 540000"/>
              <a:gd name="connsiteY31" fmla="*/ 405000 h 540000"/>
              <a:gd name="connsiteX32" fmla="*/ 324570 w 540000"/>
              <a:gd name="connsiteY32" fmla="*/ 405000 h 540000"/>
              <a:gd name="connsiteX33" fmla="*/ 405000 w 540000"/>
              <a:gd name="connsiteY33" fmla="*/ 324570 h 540000"/>
              <a:gd name="connsiteX34" fmla="*/ 405000 w 540000"/>
              <a:gd name="connsiteY34" fmla="*/ 215430 h 540000"/>
              <a:gd name="connsiteX35" fmla="*/ 324570 w 540000"/>
              <a:gd name="connsiteY35" fmla="*/ 135000 h 540000"/>
              <a:gd name="connsiteX36" fmla="*/ 270000 w 540000"/>
              <a:gd name="connsiteY36" fmla="*/ 0 h 540000"/>
              <a:gd name="connsiteX37" fmla="*/ 540000 w 540000"/>
              <a:gd name="connsiteY37" fmla="*/ 270000 h 540000"/>
              <a:gd name="connsiteX38" fmla="*/ 270000 w 540000"/>
              <a:gd name="connsiteY38" fmla="*/ 540000 h 540000"/>
              <a:gd name="connsiteX39" fmla="*/ 0 w 540000"/>
              <a:gd name="connsiteY39" fmla="*/ 270000 h 540000"/>
              <a:gd name="connsiteX40" fmla="*/ 270000 w 540000"/>
              <a:gd name="connsiteY40" fmla="*/ 0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40000" h="540000">
                <a:moveTo>
                  <a:pt x="269999" y="227337"/>
                </a:moveTo>
                <a:cubicBezTo>
                  <a:pt x="293561" y="227337"/>
                  <a:pt x="312661" y="246437"/>
                  <a:pt x="312661" y="269999"/>
                </a:cubicBezTo>
                <a:cubicBezTo>
                  <a:pt x="312661" y="293561"/>
                  <a:pt x="293561" y="312661"/>
                  <a:pt x="269999" y="312661"/>
                </a:cubicBezTo>
                <a:cubicBezTo>
                  <a:pt x="246437" y="312661"/>
                  <a:pt x="227337" y="293561"/>
                  <a:pt x="227337" y="269999"/>
                </a:cubicBezTo>
                <a:cubicBezTo>
                  <a:pt x="227337" y="246437"/>
                  <a:pt x="246437" y="227337"/>
                  <a:pt x="269999" y="227337"/>
                </a:cubicBezTo>
                <a:close/>
                <a:moveTo>
                  <a:pt x="269926" y="200148"/>
                </a:moveTo>
                <a:cubicBezTo>
                  <a:pt x="231356" y="200169"/>
                  <a:pt x="200095" y="231461"/>
                  <a:pt x="200116" y="270031"/>
                </a:cubicBezTo>
                <a:cubicBezTo>
                  <a:pt x="200137" y="308601"/>
                  <a:pt x="231430" y="339862"/>
                  <a:pt x="270000" y="339841"/>
                </a:cubicBezTo>
                <a:lnTo>
                  <a:pt x="270000" y="339831"/>
                </a:lnTo>
                <a:cubicBezTo>
                  <a:pt x="308549" y="339778"/>
                  <a:pt x="339767" y="308538"/>
                  <a:pt x="339810" y="269989"/>
                </a:cubicBezTo>
                <a:lnTo>
                  <a:pt x="339810" y="269958"/>
                </a:lnTo>
                <a:cubicBezTo>
                  <a:pt x="339789" y="231388"/>
                  <a:pt x="308496" y="200127"/>
                  <a:pt x="269926" y="200148"/>
                </a:cubicBezTo>
                <a:close/>
                <a:moveTo>
                  <a:pt x="340168" y="182883"/>
                </a:moveTo>
                <a:cubicBezTo>
                  <a:pt x="330634" y="182893"/>
                  <a:pt x="322924" y="190645"/>
                  <a:pt x="322935" y="200179"/>
                </a:cubicBezTo>
                <a:cubicBezTo>
                  <a:pt x="322945" y="209714"/>
                  <a:pt x="330697" y="217434"/>
                  <a:pt x="340232" y="217413"/>
                </a:cubicBezTo>
                <a:lnTo>
                  <a:pt x="340232" y="217424"/>
                </a:lnTo>
                <a:cubicBezTo>
                  <a:pt x="349745" y="217402"/>
                  <a:pt x="357444" y="209693"/>
                  <a:pt x="357465" y="200190"/>
                </a:cubicBezTo>
                <a:cubicBezTo>
                  <a:pt x="357465" y="200158"/>
                  <a:pt x="357465" y="200137"/>
                  <a:pt x="357465" y="200116"/>
                </a:cubicBezTo>
                <a:cubicBezTo>
                  <a:pt x="357455" y="190582"/>
                  <a:pt x="349703" y="182861"/>
                  <a:pt x="340168" y="182883"/>
                </a:cubicBezTo>
                <a:close/>
                <a:moveTo>
                  <a:pt x="215430" y="162179"/>
                </a:moveTo>
                <a:lnTo>
                  <a:pt x="324569" y="162179"/>
                </a:lnTo>
                <a:cubicBezTo>
                  <a:pt x="353995" y="162179"/>
                  <a:pt x="377842" y="186015"/>
                  <a:pt x="377863" y="215430"/>
                </a:cubicBezTo>
                <a:lnTo>
                  <a:pt x="377863" y="324569"/>
                </a:lnTo>
                <a:cubicBezTo>
                  <a:pt x="377863" y="354006"/>
                  <a:pt x="353995" y="377863"/>
                  <a:pt x="324569" y="377863"/>
                </a:cubicBezTo>
                <a:lnTo>
                  <a:pt x="215430" y="377863"/>
                </a:lnTo>
                <a:cubicBezTo>
                  <a:pt x="185994" y="377863"/>
                  <a:pt x="162137" y="353995"/>
                  <a:pt x="162137" y="324569"/>
                </a:cubicBezTo>
                <a:lnTo>
                  <a:pt x="162137" y="215472"/>
                </a:lnTo>
                <a:cubicBezTo>
                  <a:pt x="162137" y="186036"/>
                  <a:pt x="186005" y="162179"/>
                  <a:pt x="215430" y="162179"/>
                </a:cubicBezTo>
                <a:close/>
                <a:moveTo>
                  <a:pt x="215430" y="135000"/>
                </a:moveTo>
                <a:cubicBezTo>
                  <a:pt x="171039" y="135053"/>
                  <a:pt x="135063" y="171039"/>
                  <a:pt x="135000" y="215430"/>
                </a:cubicBezTo>
                <a:lnTo>
                  <a:pt x="135000" y="324570"/>
                </a:lnTo>
                <a:cubicBezTo>
                  <a:pt x="135053" y="368961"/>
                  <a:pt x="171039" y="404937"/>
                  <a:pt x="215430" y="405000"/>
                </a:cubicBezTo>
                <a:lnTo>
                  <a:pt x="324570" y="405000"/>
                </a:lnTo>
                <a:cubicBezTo>
                  <a:pt x="368972" y="404958"/>
                  <a:pt x="404958" y="368972"/>
                  <a:pt x="405000" y="324570"/>
                </a:cubicBezTo>
                <a:lnTo>
                  <a:pt x="405000" y="215430"/>
                </a:lnTo>
                <a:cubicBezTo>
                  <a:pt x="404947" y="171039"/>
                  <a:pt x="368961" y="135063"/>
                  <a:pt x="324570" y="135000"/>
                </a:cubicBezTo>
                <a:close/>
                <a:moveTo>
                  <a:pt x="270000" y="0"/>
                </a:moveTo>
                <a:cubicBezTo>
                  <a:pt x="419112" y="0"/>
                  <a:pt x="540000" y="120888"/>
                  <a:pt x="540000" y="270000"/>
                </a:cubicBezTo>
                <a:cubicBezTo>
                  <a:pt x="540000" y="419112"/>
                  <a:pt x="419112" y="540000"/>
                  <a:pt x="270000" y="540000"/>
                </a:cubicBezTo>
                <a:cubicBezTo>
                  <a:pt x="120888" y="540000"/>
                  <a:pt x="0" y="419112"/>
                  <a:pt x="0" y="270000"/>
                </a:cubicBezTo>
                <a:cubicBezTo>
                  <a:pt x="0" y="120888"/>
                  <a:pt x="120888" y="0"/>
                  <a:pt x="270000" y="0"/>
                </a:cubicBez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0" name="Graphic 35">
            <a:extLst>
              <a:ext uri="{FF2B5EF4-FFF2-40B4-BE49-F238E27FC236}">
                <a16:creationId xmlns:a16="http://schemas.microsoft.com/office/drawing/2014/main" id="{4CE70243-403D-321D-5B1A-2C060D878C31}"/>
              </a:ext>
            </a:extLst>
          </p:cNvPr>
          <p:cNvSpPr/>
          <p:nvPr/>
        </p:nvSpPr>
        <p:spPr>
          <a:xfrm>
            <a:off x="10239915" y="511561"/>
            <a:ext cx="540000" cy="540000"/>
          </a:xfrm>
          <a:custGeom>
            <a:avLst/>
            <a:gdLst>
              <a:gd name="connsiteX0" fmla="*/ 270000 w 540000"/>
              <a:gd name="connsiteY0" fmla="*/ 0 h 540000"/>
              <a:gd name="connsiteX1" fmla="*/ 0 w 540000"/>
              <a:gd name="connsiteY1" fmla="*/ 270000 h 540000"/>
              <a:gd name="connsiteX2" fmla="*/ 270000 w 540000"/>
              <a:gd name="connsiteY2" fmla="*/ 540000 h 540000"/>
              <a:gd name="connsiteX3" fmla="*/ 540000 w 540000"/>
              <a:gd name="connsiteY3" fmla="*/ 270000 h 540000"/>
              <a:gd name="connsiteX4" fmla="*/ 270000 w 540000"/>
              <a:gd name="connsiteY4" fmla="*/ 0 h 540000"/>
              <a:gd name="connsiteX5" fmla="*/ 338428 w 540000"/>
              <a:gd name="connsiteY5" fmla="*/ 244424 h 540000"/>
              <a:gd name="connsiteX6" fmla="*/ 333956 w 540000"/>
              <a:gd name="connsiteY6" fmla="*/ 282045 h 540000"/>
              <a:gd name="connsiteX7" fmla="*/ 326848 w 540000"/>
              <a:gd name="connsiteY7" fmla="*/ 288373 h 540000"/>
              <a:gd name="connsiteX8" fmla="*/ 287772 w 540000"/>
              <a:gd name="connsiteY8" fmla="*/ 288373 h 540000"/>
              <a:gd name="connsiteX9" fmla="*/ 287772 w 540000"/>
              <a:gd name="connsiteY9" fmla="*/ 399927 h 540000"/>
              <a:gd name="connsiteX10" fmla="*/ 282793 w 540000"/>
              <a:gd name="connsiteY10" fmla="*/ 405011 h 540000"/>
              <a:gd name="connsiteX11" fmla="*/ 243000 w 540000"/>
              <a:gd name="connsiteY11" fmla="*/ 405011 h 540000"/>
              <a:gd name="connsiteX12" fmla="*/ 238022 w 540000"/>
              <a:gd name="connsiteY12" fmla="*/ 399895 h 540000"/>
              <a:gd name="connsiteX13" fmla="*/ 238022 w 540000"/>
              <a:gd name="connsiteY13" fmla="*/ 399895 h 540000"/>
              <a:gd name="connsiteX14" fmla="*/ 238233 w 540000"/>
              <a:gd name="connsiteY14" fmla="*/ 288383 h 540000"/>
              <a:gd name="connsiteX15" fmla="*/ 208638 w 540000"/>
              <a:gd name="connsiteY15" fmla="*/ 288383 h 540000"/>
              <a:gd name="connsiteX16" fmla="*/ 201530 w 540000"/>
              <a:gd name="connsiteY16" fmla="*/ 281275 h 540000"/>
              <a:gd name="connsiteX17" fmla="*/ 201530 w 540000"/>
              <a:gd name="connsiteY17" fmla="*/ 243686 h 540000"/>
              <a:gd name="connsiteX18" fmla="*/ 208638 w 540000"/>
              <a:gd name="connsiteY18" fmla="*/ 236577 h 540000"/>
              <a:gd name="connsiteX19" fmla="*/ 238022 w 540000"/>
              <a:gd name="connsiteY19" fmla="*/ 236577 h 540000"/>
              <a:gd name="connsiteX20" fmla="*/ 238022 w 540000"/>
              <a:gd name="connsiteY20" fmla="*/ 200127 h 540000"/>
              <a:gd name="connsiteX21" fmla="*/ 299837 w 540000"/>
              <a:gd name="connsiteY21" fmla="*/ 135011 h 540000"/>
              <a:gd name="connsiteX22" fmla="*/ 329927 w 540000"/>
              <a:gd name="connsiteY22" fmla="*/ 135011 h 540000"/>
              <a:gd name="connsiteX23" fmla="*/ 337036 w 540000"/>
              <a:gd name="connsiteY23" fmla="*/ 142119 h 540000"/>
              <a:gd name="connsiteX24" fmla="*/ 337036 w 540000"/>
              <a:gd name="connsiteY24" fmla="*/ 173770 h 540000"/>
              <a:gd name="connsiteX25" fmla="*/ 329927 w 540000"/>
              <a:gd name="connsiteY25" fmla="*/ 180879 h 540000"/>
              <a:gd name="connsiteX26" fmla="*/ 311491 w 540000"/>
              <a:gd name="connsiteY26" fmla="*/ 180879 h 540000"/>
              <a:gd name="connsiteX27" fmla="*/ 287761 w 540000"/>
              <a:gd name="connsiteY27" fmla="*/ 205042 h 540000"/>
              <a:gd name="connsiteX28" fmla="*/ 287761 w 540000"/>
              <a:gd name="connsiteY28" fmla="*/ 236482 h 540000"/>
              <a:gd name="connsiteX29" fmla="*/ 331530 w 540000"/>
              <a:gd name="connsiteY29" fmla="*/ 236482 h 540000"/>
              <a:gd name="connsiteX30" fmla="*/ 338470 w 540000"/>
              <a:gd name="connsiteY30" fmla="*/ 243749 h 540000"/>
              <a:gd name="connsiteX31" fmla="*/ 338418 w 540000"/>
              <a:gd name="connsiteY31" fmla="*/ 244445 h 540000"/>
              <a:gd name="connsiteX32" fmla="*/ 338418 w 540000"/>
              <a:gd name="connsiteY32" fmla="*/ 244445 h 5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0000" h="540000">
                <a:moveTo>
                  <a:pt x="270000" y="0"/>
                </a:moveTo>
                <a:cubicBezTo>
                  <a:pt x="120888" y="0"/>
                  <a:pt x="0" y="120888"/>
                  <a:pt x="0" y="270000"/>
                </a:cubicBezTo>
                <a:cubicBezTo>
                  <a:pt x="0" y="419112"/>
                  <a:pt x="120888" y="540000"/>
                  <a:pt x="270000" y="540000"/>
                </a:cubicBezTo>
                <a:cubicBezTo>
                  <a:pt x="419112" y="540000"/>
                  <a:pt x="540000" y="419112"/>
                  <a:pt x="540000" y="270000"/>
                </a:cubicBezTo>
                <a:cubicBezTo>
                  <a:pt x="540000" y="120888"/>
                  <a:pt x="419112" y="0"/>
                  <a:pt x="270000" y="0"/>
                </a:cubicBezTo>
                <a:close/>
                <a:moveTo>
                  <a:pt x="338428" y="244424"/>
                </a:moveTo>
                <a:lnTo>
                  <a:pt x="333956" y="282045"/>
                </a:lnTo>
                <a:cubicBezTo>
                  <a:pt x="333555" y="285662"/>
                  <a:pt x="330486" y="288394"/>
                  <a:pt x="326848" y="288373"/>
                </a:cubicBezTo>
                <a:lnTo>
                  <a:pt x="287772" y="288373"/>
                </a:lnTo>
                <a:lnTo>
                  <a:pt x="287772" y="399927"/>
                </a:lnTo>
                <a:cubicBezTo>
                  <a:pt x="287793" y="402701"/>
                  <a:pt x="285567" y="404968"/>
                  <a:pt x="282793" y="405011"/>
                </a:cubicBezTo>
                <a:lnTo>
                  <a:pt x="243000" y="405011"/>
                </a:lnTo>
                <a:cubicBezTo>
                  <a:pt x="240216" y="404968"/>
                  <a:pt x="237990" y="402680"/>
                  <a:pt x="238022" y="399895"/>
                </a:cubicBezTo>
                <a:cubicBezTo>
                  <a:pt x="238022" y="399895"/>
                  <a:pt x="238022" y="399895"/>
                  <a:pt x="238022" y="399895"/>
                </a:cubicBezTo>
                <a:lnTo>
                  <a:pt x="238233" y="288383"/>
                </a:lnTo>
                <a:lnTo>
                  <a:pt x="208638" y="288383"/>
                </a:lnTo>
                <a:cubicBezTo>
                  <a:pt x="204715" y="288383"/>
                  <a:pt x="201530" y="285198"/>
                  <a:pt x="201530" y="281275"/>
                </a:cubicBezTo>
                <a:lnTo>
                  <a:pt x="201530" y="243686"/>
                </a:lnTo>
                <a:cubicBezTo>
                  <a:pt x="201530" y="239762"/>
                  <a:pt x="204715" y="236577"/>
                  <a:pt x="208638" y="236577"/>
                </a:cubicBezTo>
                <a:lnTo>
                  <a:pt x="238022" y="236577"/>
                </a:lnTo>
                <a:lnTo>
                  <a:pt x="238022" y="200127"/>
                </a:lnTo>
                <a:cubicBezTo>
                  <a:pt x="238022" y="157961"/>
                  <a:pt x="263134" y="135011"/>
                  <a:pt x="299837" y="135011"/>
                </a:cubicBezTo>
                <a:lnTo>
                  <a:pt x="329927" y="135011"/>
                </a:lnTo>
                <a:cubicBezTo>
                  <a:pt x="333851" y="135011"/>
                  <a:pt x="337036" y="138196"/>
                  <a:pt x="337036" y="142119"/>
                </a:cubicBezTo>
                <a:lnTo>
                  <a:pt x="337036" y="173770"/>
                </a:lnTo>
                <a:cubicBezTo>
                  <a:pt x="337036" y="177694"/>
                  <a:pt x="333851" y="180879"/>
                  <a:pt x="329927" y="180879"/>
                </a:cubicBezTo>
                <a:lnTo>
                  <a:pt x="311491" y="180879"/>
                </a:lnTo>
                <a:cubicBezTo>
                  <a:pt x="291526" y="181195"/>
                  <a:pt x="287761" y="190751"/>
                  <a:pt x="287761" y="205042"/>
                </a:cubicBezTo>
                <a:lnTo>
                  <a:pt x="287761" y="236482"/>
                </a:lnTo>
                <a:lnTo>
                  <a:pt x="331530" y="236482"/>
                </a:lnTo>
                <a:cubicBezTo>
                  <a:pt x="335454" y="236566"/>
                  <a:pt x="338565" y="239825"/>
                  <a:pt x="338470" y="243749"/>
                </a:cubicBezTo>
                <a:cubicBezTo>
                  <a:pt x="338470" y="243981"/>
                  <a:pt x="338449" y="244213"/>
                  <a:pt x="338418" y="244445"/>
                </a:cubicBezTo>
                <a:lnTo>
                  <a:pt x="338418" y="244445"/>
                </a:lnTo>
                <a:close/>
              </a:path>
            </a:pathLst>
          </a:custGeom>
          <a:gradFill>
            <a:gsLst>
              <a:gs pos="0">
                <a:schemeClr val="accent3"/>
              </a:gs>
              <a:gs pos="100000">
                <a:schemeClr val="accent5"/>
              </a:gs>
            </a:gsLst>
            <a:lin ang="2700000" scaled="0"/>
          </a:gradFill>
          <a:ln w="1042" cap="flat">
            <a:noFill/>
            <a:prstDash val="solid"/>
            <a:miter/>
          </a:ln>
        </p:spPr>
        <p:txBody>
          <a:bodyPr rtlCol="0" anchor="ctr"/>
          <a:lstStyle/>
          <a:p>
            <a:endParaRPr lang="en-GB"/>
          </a:p>
        </p:txBody>
      </p:sp>
      <p:sp>
        <p:nvSpPr>
          <p:cNvPr id="12" name="Text 1">
            <a:extLst>
              <a:ext uri="{FF2B5EF4-FFF2-40B4-BE49-F238E27FC236}">
                <a16:creationId xmlns:a16="http://schemas.microsoft.com/office/drawing/2014/main" id="{154D4549-619F-4EC9-23D4-24CFA1033D67}"/>
              </a:ext>
            </a:extLst>
          </p:cNvPr>
          <p:cNvSpPr txBox="1">
            <a:spLocks/>
          </p:cNvSpPr>
          <p:nvPr/>
        </p:nvSpPr>
        <p:spPr>
          <a:xfrm>
            <a:off x="7976616" y="5145763"/>
            <a:ext cx="3703320" cy="274320"/>
          </a:xfrm>
          <a:prstGeom prst="rect">
            <a:avLst/>
          </a:prstGeom>
          <a:noFill/>
          <a:ln/>
        </p:spPr>
        <p:txBody>
          <a:bodyPr wrap="square" rtlCol="0"/>
          <a:lstStyle>
            <a:lvl1pPr marL="0" indent="0" algn="l" defTabSz="914400" rtl="0" eaLnBrk="1" latinLnBrk="0" hangingPunct="1">
              <a:lnSpc>
                <a:spcPct val="120000"/>
              </a:lnSpc>
              <a:spcBef>
                <a:spcPts val="0"/>
              </a:spcBef>
              <a:spcAft>
                <a:spcPts val="1200"/>
              </a:spcAft>
              <a:buFont typeface="Arial" panose="020B0604020202020204" pitchFamily="34" charset="0"/>
              <a:buNone/>
              <a:defRPr sz="1400" b="0" i="0" kern="1200">
                <a:solidFill>
                  <a:schemeClr val="tx1"/>
                </a:solidFill>
                <a:latin typeface="+mn-lt"/>
                <a:ea typeface="+mn-ea"/>
                <a:cs typeface="+mn-cs"/>
              </a:defRPr>
            </a:lvl1pPr>
            <a:lvl2pPr marL="230188" indent="-230188" algn="l" defTabSz="914400" rtl="0" eaLnBrk="1" latinLnBrk="0" hangingPunct="1">
              <a:lnSpc>
                <a:spcPct val="120000"/>
              </a:lnSpc>
              <a:spcBef>
                <a:spcPts val="0"/>
              </a:spcBef>
              <a:spcAft>
                <a:spcPts val="600"/>
              </a:spcAft>
              <a:buFont typeface="Arial" panose="020B0604020202020204" pitchFamily="34" charset="0"/>
              <a:buChar char="•"/>
              <a:tabLst/>
              <a:defRPr sz="1400" b="0" i="0" kern="1200">
                <a:solidFill>
                  <a:schemeClr val="tx1"/>
                </a:solidFill>
                <a:latin typeface="+mn-lt"/>
                <a:ea typeface="+mn-ea"/>
                <a:cs typeface="+mn-cs"/>
              </a:defRPr>
            </a:lvl2pPr>
            <a:lvl3pPr marL="476250" indent="-252413" algn="l" defTabSz="914400" rtl="0" eaLnBrk="1" latinLnBrk="0" hangingPunct="1">
              <a:lnSpc>
                <a:spcPct val="120000"/>
              </a:lnSpc>
              <a:spcBef>
                <a:spcPts val="0"/>
              </a:spcBef>
              <a:spcAft>
                <a:spcPts val="600"/>
              </a:spcAft>
              <a:buClrTx/>
              <a:buSzPct val="100000"/>
              <a:buFont typeface="Arial" panose="020B0604020202020204" pitchFamily="34" charset="0"/>
              <a:buChar char="•"/>
              <a:tabLst/>
              <a:defRPr sz="1400" b="0" i="0" kern="1200">
                <a:solidFill>
                  <a:schemeClr val="tx1"/>
                </a:solidFill>
                <a:latin typeface="+mn-lt"/>
                <a:ea typeface="+mn-ea"/>
                <a:cs typeface="+mn-cs"/>
              </a:defRPr>
            </a:lvl3pPr>
            <a:lvl4pPr marL="7938" indent="0" algn="l" defTabSz="914400" rtl="0" eaLnBrk="1" latinLnBrk="0" hangingPunct="1">
              <a:lnSpc>
                <a:spcPct val="120000"/>
              </a:lnSpc>
              <a:spcBef>
                <a:spcPts val="0"/>
              </a:spcBef>
              <a:spcAft>
                <a:spcPts val="0"/>
              </a:spcAft>
              <a:buFont typeface="Arial" panose="020B0604020202020204" pitchFamily="34" charset="0"/>
              <a:buNone/>
              <a:tabLst/>
              <a:defRPr sz="1800" b="0" i="0" kern="1200" cap="all" baseline="0">
                <a:solidFill>
                  <a:schemeClr val="accent3"/>
                </a:solidFill>
                <a:latin typeface="+mj-lt"/>
                <a:ea typeface="+mn-ea"/>
                <a:cs typeface="+mn-cs"/>
              </a:defRPr>
            </a:lvl4pPr>
            <a:lvl5pPr marL="7938" indent="0" algn="l" defTabSz="914400" rtl="0" eaLnBrk="1" latinLnBrk="0" hangingPunct="1">
              <a:lnSpc>
                <a:spcPct val="120000"/>
              </a:lnSpc>
              <a:spcBef>
                <a:spcPts val="0"/>
              </a:spcBef>
              <a:spcAft>
                <a:spcPts val="0"/>
              </a:spcAft>
              <a:buFont typeface="Arial" panose="020B0604020202020204" pitchFamily="34" charset="0"/>
              <a:buNone/>
              <a:tabLst/>
              <a:defRPr sz="1200" b="0" i="0" kern="1200" cap="all" spc="200" baseline="0">
                <a:solidFill>
                  <a:schemeClr val="tx2"/>
                </a:solidFill>
                <a:latin typeface="WPP" pitchFamily="2"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1200" dirty="0">
                <a:solidFill>
                  <a:srgbClr val="00024F"/>
                </a:solidFill>
                <a:latin typeface="Arial" pitchFamily="34" charset="0"/>
                <a:ea typeface="Arial" pitchFamily="34" charset="-122"/>
                <a:cs typeface="Arial" pitchFamily="34" charset="-120"/>
              </a:rPr>
              <a:t>Total reach 3+ | +61%</a:t>
            </a:r>
            <a:endParaRPr lang="en-US" sz="1200" dirty="0"/>
          </a:p>
        </p:txBody>
      </p:sp>
      <p:graphicFrame>
        <p:nvGraphicFramePr>
          <p:cNvPr id="7" name="Table 0">
            <a:extLst>
              <a:ext uri="{FF2B5EF4-FFF2-40B4-BE49-F238E27FC236}">
                <a16:creationId xmlns:a16="http://schemas.microsoft.com/office/drawing/2014/main" id="{ED479B49-847F-FB8A-30F7-FA9C833C9F63}"/>
              </a:ext>
            </a:extLst>
          </p:cNvPr>
          <p:cNvGraphicFramePr>
            <a:graphicFrameLocks noGrp="1"/>
          </p:cNvGraphicFramePr>
          <p:nvPr>
            <p:extLst>
              <p:ext uri="{D42A27DB-BD31-4B8C-83A1-F6EECF244321}">
                <p14:modId xmlns:p14="http://schemas.microsoft.com/office/powerpoint/2010/main" val="1708601169"/>
              </p:ext>
            </p:extLst>
          </p:nvPr>
        </p:nvGraphicFramePr>
        <p:xfrm>
          <a:off x="2002536" y="3746191"/>
          <a:ext cx="9619488" cy="1371600"/>
        </p:xfrm>
        <a:graphic>
          <a:graphicData uri="http://schemas.openxmlformats.org/drawingml/2006/table">
            <a:tbl>
              <a:tblPr/>
              <a:tblGrid>
                <a:gridCol w="411480">
                  <a:extLst>
                    <a:ext uri="{9D8B030D-6E8A-4147-A177-3AD203B41FA5}">
                      <a16:colId xmlns:a16="http://schemas.microsoft.com/office/drawing/2014/main" val="20000"/>
                    </a:ext>
                  </a:extLst>
                </a:gridCol>
                <a:gridCol w="3557016">
                  <a:extLst>
                    <a:ext uri="{9D8B030D-6E8A-4147-A177-3AD203B41FA5}">
                      <a16:colId xmlns:a16="http://schemas.microsoft.com/office/drawing/2014/main" val="20001"/>
                    </a:ext>
                  </a:extLst>
                </a:gridCol>
                <a:gridCol w="1197864">
                  <a:extLst>
                    <a:ext uri="{9D8B030D-6E8A-4147-A177-3AD203B41FA5}">
                      <a16:colId xmlns:a16="http://schemas.microsoft.com/office/drawing/2014/main" val="20002"/>
                    </a:ext>
                  </a:extLst>
                </a:gridCol>
                <a:gridCol w="1170432">
                  <a:extLst>
                    <a:ext uri="{9D8B030D-6E8A-4147-A177-3AD203B41FA5}">
                      <a16:colId xmlns:a16="http://schemas.microsoft.com/office/drawing/2014/main" val="20003"/>
                    </a:ext>
                  </a:extLst>
                </a:gridCol>
                <a:gridCol w="1261872">
                  <a:extLst>
                    <a:ext uri="{9D8B030D-6E8A-4147-A177-3AD203B41FA5}">
                      <a16:colId xmlns:a16="http://schemas.microsoft.com/office/drawing/2014/main" val="20004"/>
                    </a:ext>
                  </a:extLst>
                </a:gridCol>
                <a:gridCol w="886968">
                  <a:extLst>
                    <a:ext uri="{9D8B030D-6E8A-4147-A177-3AD203B41FA5}">
                      <a16:colId xmlns:a16="http://schemas.microsoft.com/office/drawing/2014/main" val="20005"/>
                    </a:ext>
                  </a:extLst>
                </a:gridCol>
                <a:gridCol w="1133856">
                  <a:extLst>
                    <a:ext uri="{9D8B030D-6E8A-4147-A177-3AD203B41FA5}">
                      <a16:colId xmlns:a16="http://schemas.microsoft.com/office/drawing/2014/main" val="20006"/>
                    </a:ext>
                  </a:extLst>
                </a:gridCol>
              </a:tblGrid>
              <a:tr h="457200">
                <a:tc>
                  <a:txBody>
                    <a:bodyPr/>
                    <a:lstStyle/>
                    <a:p>
                      <a:pPr marL="0" indent="0" algn="l">
                        <a:buNone/>
                      </a:pP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l">
                        <a:buNone/>
                      </a:pPr>
                      <a:r>
                        <a:rPr lang="en-US" sz="1200" b="1">
                          <a:solidFill>
                            <a:srgbClr val="000000"/>
                          </a:solidFill>
                        </a:rPr>
                        <a:t>Punto de </a:t>
                      </a:r>
                      <a:r>
                        <a:rPr lang="en-US" sz="1200" b="1" err="1">
                          <a:solidFill>
                            <a:srgbClr val="000000"/>
                          </a:solidFill>
                        </a:rPr>
                        <a:t>contacto</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Inversion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 de </a:t>
                      </a:r>
                      <a:r>
                        <a:rPr lang="en-US" sz="1200" b="1" err="1">
                          <a:solidFill>
                            <a:srgbClr val="000000"/>
                          </a:solidFill>
                        </a:rPr>
                        <a:t>invrersion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dirty="0" err="1">
                          <a:solidFill>
                            <a:srgbClr val="000000"/>
                          </a:solidFill>
                        </a:rPr>
                        <a:t>Acumulado</a:t>
                      </a:r>
                      <a:r>
                        <a:rPr lang="en-US" sz="1200" b="1" dirty="0">
                          <a:solidFill>
                            <a:srgbClr val="000000"/>
                          </a:solidFill>
                        </a:rPr>
                        <a:t> Reach 3+</a:t>
                      </a:r>
                      <a:endParaRPr lang="en-US" sz="1200" dirty="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GRPs</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tc>
                  <a:txBody>
                    <a:bodyPr/>
                    <a:lstStyle/>
                    <a:p>
                      <a:pPr marL="0" indent="0" algn="r">
                        <a:buNone/>
                      </a:pPr>
                      <a:r>
                        <a:rPr lang="en-US" sz="1200" b="1">
                          <a:solidFill>
                            <a:srgbClr val="000000"/>
                          </a:solidFill>
                        </a:rPr>
                        <a:t>Impresion</a:t>
                      </a:r>
                      <a:endParaRPr lang="en-US" sz="1200"/>
                    </a:p>
                  </a:txBody>
                  <a:tcPr anchor="ctr">
                    <a:lnL w="0" cap="flat" cmpd="sng" algn="ctr">
                      <a:noFill/>
                    </a:lnL>
                    <a:lnR w="0" cap="flat" cmpd="sng" algn="ctr">
                      <a:noFill/>
                    </a:lnR>
                    <a:lnT w="0" cap="flat" cmpd="sng" algn="ctr">
                      <a:noFill/>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0"/>
                  </a:ext>
                </a:extLst>
              </a:tr>
              <a:tr h="457200">
                <a:tc>
                  <a:txBody>
                    <a:bodyPr/>
                    <a:lstStyle/>
                    <a:p>
                      <a:pPr marL="0" indent="0">
                        <a:buNone/>
                      </a:pPr>
                      <a:r>
                        <a:rPr lang="en-US" sz="1200" b="1">
                          <a:solidFill>
                            <a:srgbClr val="5AA4FF"/>
                          </a:solidFill>
                        </a:rPr>
                        <a:t>●</a:t>
                      </a: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a:solidFill>
                            <a:srgbClr val="000000"/>
                          </a:solidFill>
                        </a:rPr>
                        <a:t>YouTube</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16,500 USD</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58.5%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45%</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150</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solidFill>
                            <a:srgbClr val="000000"/>
                          </a:solidFill>
                        </a:rPr>
                        <a:t>66M</a:t>
                      </a:r>
                      <a:endParaRPr lang="en-US" sz="1200" dirty="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0001"/>
                  </a:ext>
                </a:extLst>
              </a:tr>
              <a:tr h="457200">
                <a:tc>
                  <a:txBody>
                    <a:bodyPr/>
                    <a:lstStyle/>
                    <a:p>
                      <a:pPr marL="0" indent="0">
                        <a:buNone/>
                      </a:pPr>
                      <a:endParaRPr lang="en-US" sz="1200"/>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l">
                        <a:buNone/>
                      </a:pPr>
                      <a:r>
                        <a:rPr lang="en-US" sz="1200" dirty="0"/>
                        <a:t>Meta</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11,500 USD</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41.5%</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30%</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106</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tc>
                  <a:txBody>
                    <a:bodyPr/>
                    <a:lstStyle/>
                    <a:p>
                      <a:pPr marL="0" indent="0" algn="r">
                        <a:buNone/>
                      </a:pPr>
                      <a:r>
                        <a:rPr lang="en-US" sz="1200" dirty="0"/>
                        <a:t>39M</a:t>
                      </a:r>
                    </a:p>
                  </a:txBody>
                  <a:tcPr anchor="ctr">
                    <a:lnL w="0" cap="flat" cmpd="sng" algn="ctr">
                      <a:noFill/>
                    </a:lnL>
                    <a:lnR w="0" cap="flat" cmpd="sng" algn="ctr">
                      <a:noFill/>
                    </a:lnR>
                    <a:lnT w="12700" cap="flat" cmpd="sng" algn="ctr">
                      <a:solidFill>
                        <a:srgbClr val="D3D3D3"/>
                      </a:solidFill>
                      <a:prstDash val="solid"/>
                      <a:round/>
                      <a:headEnd type="none" w="med" len="med"/>
                      <a:tailEnd type="none" w="med" len="med"/>
                    </a:lnT>
                    <a:lnB w="12700" cap="flat" cmpd="sng" algn="ctr">
                      <a:solidFill>
                        <a:srgbClr val="D3D3D3"/>
                      </a:solidFill>
                      <a:prstDash val="solid"/>
                      <a:round/>
                      <a:headEnd type="none" w="med" len="med"/>
                      <a:tailEnd type="none" w="med" len="med"/>
                    </a:lnB>
                  </a:tcPr>
                </a:tc>
                <a:extLst>
                  <a:ext uri="{0D108BD9-81ED-4DB2-BD59-A6C34878D82A}">
                    <a16:rowId xmlns:a16="http://schemas.microsoft.com/office/drawing/2014/main" val="1846219705"/>
                  </a:ext>
                </a:extLst>
              </a:tr>
            </a:tbl>
          </a:graphicData>
        </a:graphic>
      </p:graphicFrame>
    </p:spTree>
  </p:cSld>
  <p:clrMapOvr>
    <a:masterClrMapping/>
  </p:clrMapOvr>
</p:sld>
</file>

<file path=ppt/theme/theme1.xml><?xml version="1.0" encoding="utf-8"?>
<a:theme xmlns:a="http://schemas.openxmlformats.org/drawingml/2006/main" name="MC Template // Jan 2021">
  <a:themeElements>
    <a:clrScheme name="MC Swatch Nov 2020">
      <a:dk1>
        <a:srgbClr val="011627"/>
      </a:dk1>
      <a:lt1>
        <a:srgbClr val="FFFFFF"/>
      </a:lt1>
      <a:dk2>
        <a:srgbClr val="404E5C"/>
      </a:dk2>
      <a:lt2>
        <a:srgbClr val="E1005D"/>
      </a:lt2>
      <a:accent1>
        <a:srgbClr val="E1005D"/>
      </a:accent1>
      <a:accent2>
        <a:srgbClr val="404E5C"/>
      </a:accent2>
      <a:accent3>
        <a:srgbClr val="DADEE1"/>
      </a:accent3>
      <a:accent4>
        <a:srgbClr val="3FCBB6"/>
      </a:accent4>
      <a:accent5>
        <a:srgbClr val="EDF2F3"/>
      </a:accent5>
      <a:accent6>
        <a:srgbClr val="DADEE1"/>
      </a:accent6>
      <a:hlink>
        <a:srgbClr val="E1005D"/>
      </a:hlink>
      <a:folHlink>
        <a:srgbClr val="E1005D"/>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3"/>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WPP Media_EssenceMediacom-2025">
  <a:themeElements>
    <a:clrScheme name="WPP Media 1">
      <a:dk1>
        <a:srgbClr val="000050"/>
      </a:dk1>
      <a:lt1>
        <a:srgbClr val="FFFFFF"/>
      </a:lt1>
      <a:dk2>
        <a:srgbClr val="000050"/>
      </a:dk2>
      <a:lt2>
        <a:srgbClr val="ECF1F4"/>
      </a:lt2>
      <a:accent1>
        <a:srgbClr val="B0F467"/>
      </a:accent1>
      <a:accent2>
        <a:srgbClr val="93DFE3"/>
      </a:accent2>
      <a:accent3>
        <a:srgbClr val="5465FF"/>
      </a:accent3>
      <a:accent4>
        <a:srgbClr val="788BFF"/>
      </a:accent4>
      <a:accent5>
        <a:srgbClr val="00DBEE"/>
      </a:accent5>
      <a:accent6>
        <a:srgbClr val="FCFE67"/>
      </a:accent6>
      <a:hlink>
        <a:srgbClr val="00DBEE"/>
      </a:hlink>
      <a:folHlink>
        <a:srgbClr val="00DBEE"/>
      </a:folHlink>
    </a:clrScheme>
    <a:fontScheme name="WPP Media">
      <a:majorFont>
        <a:latin typeface="WPP-Bold"/>
        <a:ea typeface=""/>
        <a:cs typeface=""/>
      </a:majorFont>
      <a:minorFont>
        <a:latin typeface="WPP-Regular"/>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2"/>
        </a:solidFill>
        <a:ln>
          <a:noFill/>
        </a:ln>
      </a:spPr>
      <a:bodyPr rtlCol="0" anchor="ctr"/>
      <a:lstStyle>
        <a:defPPr algn="ctr">
          <a:defRPr sz="1600" dirty="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lnSpc>
            <a:spcPct val="110000"/>
          </a:lnSpc>
          <a:spcAft>
            <a:spcPts val="600"/>
          </a:spcAft>
          <a:defRPr sz="1400" noProof="1"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ab75989d-0373-47d1-a675-0f098c6605ce">
      <Terms xmlns="http://schemas.microsoft.com/office/infopath/2007/PartnerControls"/>
    </lcf76f155ced4ddcb4097134ff3c332f>
    <TaxCatchAll xmlns="50c412f8-18f6-40b3-8c99-0845eb622ac2" xsi:nil="true"/>
    <ArchiverLinkFileType xmlns="ab75989d-0373-47d1-a675-0f098c6605ce"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7213730DFAC4B4797CA9624D25229E8" ma:contentTypeVersion="1202" ma:contentTypeDescription="Create a new document." ma:contentTypeScope="" ma:versionID="5d8cfaddcf20d7786d9bbc9b50a4023d">
  <xsd:schema xmlns:xsd="http://www.w3.org/2001/XMLSchema" xmlns:xs="http://www.w3.org/2001/XMLSchema" xmlns:p="http://schemas.microsoft.com/office/2006/metadata/properties" xmlns:ns2="50c412f8-18f6-40b3-8c99-0845eb622ac2" xmlns:ns3="ab75989d-0373-47d1-a675-0f098c6605ce" targetNamespace="http://schemas.microsoft.com/office/2006/metadata/properties" ma:root="true" ma:fieldsID="0430ac98f90d8ac1e1e58f412b35a2e9" ns2:_="" ns3:_="">
    <xsd:import namespace="50c412f8-18f6-40b3-8c99-0845eb622ac2"/>
    <xsd:import namespace="ab75989d-0373-47d1-a675-0f098c6605ce"/>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Tags" minOccurs="0"/>
                <xsd:element ref="ns3:MediaServiceGenerationTime" minOccurs="0"/>
                <xsd:element ref="ns3:MediaServiceEventHashCode" minOccurs="0"/>
                <xsd:element ref="ns3:MediaServiceOCR" minOccurs="0"/>
                <xsd:element ref="ns3:MediaServiceDateTaken" minOccurs="0"/>
                <xsd:element ref="ns3:MediaServiceAutoKeyPoints" minOccurs="0"/>
                <xsd:element ref="ns3:MediaServiceKeyPoints" minOccurs="0"/>
                <xsd:element ref="ns3:MediaServiceLocation" minOccurs="0"/>
                <xsd:element ref="ns3:MediaLengthInSeconds" minOccurs="0"/>
                <xsd:element ref="ns3:lcf76f155ced4ddcb4097134ff3c332f" minOccurs="0"/>
                <xsd:element ref="ns2:TaxCatchAll" minOccurs="0"/>
                <xsd:element ref="ns3:MediaServiceObjectDetectorVersions" minOccurs="0"/>
                <xsd:element ref="ns3:MediaServiceSearchProperties" minOccurs="0"/>
                <xsd:element ref="ns3:ArchiverLinkFileTyp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0c412f8-18f6-40b3-8c99-0845eb622ac2"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ac09ff02-6427-4833-820e-c7ae84ad6ac8}" ma:internalName="TaxCatchAll" ma:showField="CatchAllData" ma:web="50c412f8-18f6-40b3-8c99-0845eb622ac2">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b75989d-0373-47d1-a675-0f098c6605ce"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Tags" ma:index="12" nillable="true" ma:displayName="Tags" ma:internalName="MediaServiceAutoTags"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DateTaken" ma:index="16" nillable="true" ma:displayName="MediaServiceDateTaken" ma:hidden="true" ma:internalName="MediaServiceDateTaken"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cb8c6112-a551-416c-b446-07c3fc3d0d42"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element name="ArchiverLinkFileType" ma:index="26" nillable="true" ma:displayName="ArchiverLinkFileType" ma:hidden="true" ma:internalName="ArchiverLinkFileTyp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3C74CC6F-1025-4FFF-BF5E-AD48DF121F72}">
  <ds:schemaRefs>
    <ds:schemaRef ds:uri="50c412f8-18f6-40b3-8c99-0845eb622ac2"/>
    <ds:schemaRef ds:uri="ab75989d-0373-47d1-a675-0f098c6605ce"/>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F9A06635-730E-4371-9393-FDF9C2D6D0C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50c412f8-18f6-40b3-8c99-0845eb622ac2"/>
    <ds:schemaRef ds:uri="ab75989d-0373-47d1-a675-0f098c6605c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22928E58-50B6-4EE0-8A33-CCE3A34DB604}">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1939</TotalTime>
  <Words>3819</Words>
  <Application>Microsoft Macintosh PowerPoint</Application>
  <PresentationFormat>Panorámica</PresentationFormat>
  <Paragraphs>888</Paragraphs>
  <Slides>34</Slides>
  <Notes>16</Notes>
  <HiddenSlides>0</HiddenSlides>
  <MMClips>0</MMClips>
  <ScaleCrop>false</ScaleCrop>
  <HeadingPairs>
    <vt:vector size="6" baseType="variant">
      <vt:variant>
        <vt:lpstr>Fuentes usadas</vt:lpstr>
      </vt:variant>
      <vt:variant>
        <vt:i4>10</vt:i4>
      </vt:variant>
      <vt:variant>
        <vt:lpstr>Tema</vt:lpstr>
      </vt:variant>
      <vt:variant>
        <vt:i4>2</vt:i4>
      </vt:variant>
      <vt:variant>
        <vt:lpstr>Títulos de diapositiva</vt:lpstr>
      </vt:variant>
      <vt:variant>
        <vt:i4>34</vt:i4>
      </vt:variant>
    </vt:vector>
  </HeadingPairs>
  <TitlesOfParts>
    <vt:vector size="46" baseType="lpstr">
      <vt:lpstr>Arial</vt:lpstr>
      <vt:lpstr>Calibri</vt:lpstr>
      <vt:lpstr>Century Gothic</vt:lpstr>
      <vt:lpstr>Google Sans Text</vt:lpstr>
      <vt:lpstr>Poppins ExtraBold</vt:lpstr>
      <vt:lpstr>WPP</vt:lpstr>
      <vt:lpstr>WPP Light</vt:lpstr>
      <vt:lpstr>WPP Thin</vt:lpstr>
      <vt:lpstr>WPP-Bold</vt:lpstr>
      <vt:lpstr>WPP-Regular</vt:lpstr>
      <vt:lpstr>MC Template // Jan 2021</vt:lpstr>
      <vt:lpstr>WPP Media_EssenceMediacom-2025</vt:lpstr>
      <vt:lpstr>Plan tiendas Pintuco   Honduras</vt:lpstr>
      <vt:lpstr>Contenido</vt:lpstr>
      <vt:lpstr>Ejercicio  Radio - AO </vt:lpstr>
      <vt:lpstr>Resumen de Campaña – AO</vt:lpstr>
      <vt:lpstr>Presentación de PowerPoint</vt:lpstr>
      <vt:lpstr>    Conclusiones de acuerdo a los resultados:  El ejercicio estima una inversión de $28,200 distribuida en 11 meses (aproximadamente $2,564 por mes), lo que permitiría la contratación de una emisora mensual. Si bien la radio sigue siendo uno de los medios más importantes en el país, no resulta conveniente utilizarla como único canal de comunicación, dado que la frecuencia mensual es limitada, aun cuando el alcance estimado es del 67%.  Un Reach 1+ de 67% es un buen resultado para un solo medio, ya que más de la mitad del público objetivo escuchará el anuncio al menos una vez. Además, la radio sigue siendo el medio con el menor costo por exposición y es ampliamente utilizada por la competencia como medio complementario, gracias a su capacidad de llegar directamente al público objetivo mediante la selección de emisoras afines. Sin embargo, es necesario complementarla con otro medio para ampliar el alcance general o incremenetar presupuesto para lograr una mayor frecuencia de repetición.  La estrategia de destinar el 100% de la inversión a radio permite extender el presupuesto a lo largo del año, pero presenta limitaciones para lograr un alcance óptimo.  </vt:lpstr>
      <vt:lpstr>Ejercicio  Digital - AO</vt:lpstr>
      <vt:lpstr>Resumen de Campaña AO</vt:lpstr>
      <vt:lpstr>Presentación de PowerPoint</vt:lpstr>
      <vt:lpstr>    Conclusiones de acuerdo a los resultados:  Concentración 100% en digital, con una distribución del presupuesto orientada a video, destinando el 58.5% de la inversión a YouTube. Este medio genera aproximadamente 66 millones de impresiones y concentra el grueso de los GRPs semanales (153). Por su parte, Meta recibe el 41.5% restante del presupuesto, con una generación estimada de 39 millones de impresiones.  YouTube muestra una mayor eficiencia en la generación de alcance único, alcanzando un 73.3%, en comparación con Meta, que logra un 48.1%. Este comportamiento es esperable en campañas de video de largo aliento, ya que YouTube permite exposiciones de mayor duración, lo que contribuye de forma más efectiva al objetivo de Awareness.  Si bien la compra resulta óptima en términos de eficiencia y alcance —logrando impactar al 85% del universo—, una inversión total de USD 28,200 distribuida en 11 meses equivale a un promedio mensual de aproximadamente USD 2,560. Para una audiencia cercana al millón de personas, se trata de un presupuesto ajustado, lo que implica el riesgo de que el mensaje pierda visibilidad frente al usuario.  En este contexto, es fundamental contemplar una rotación de piezas creativas cada 3 a 4 meses, con el objetivo de mantener niveles saludables de CTR y evitar la fatiga publicitaria.         </vt:lpstr>
      <vt:lpstr>Ejercicio  Digital y Radio - AO</vt:lpstr>
      <vt:lpstr>Resumen de Campaña - AO</vt:lpstr>
      <vt:lpstr>Presentación de PowerPoint</vt:lpstr>
      <vt:lpstr>Conclusiones de acuerdo a los resultados:  La campaña presenta una mayor solidez frente a un plan puramente digital. Al diversificar los canales, la estrategia no solo incrementa la cobertura total, sino que también eleva de manera significativa la presión publicitaria (GRPs), fortaleciendo la recordación del mensaje.  La incorporación de Radio actúa como un verdadero multiplicador de impacto sobre la base de YouTube. Con este mix se alcanza un 92% de alcance acumulado (Reach 1+), lo que implica que prácticamente la totalidad del público objetivo (1.06 millones de personas) será impactada por la marca al menos una vez durante el periodo de campaña.  La frecuencia media se eleva a 5.6, un nivel óptimo para una campaña de 11 meses, ya que permite que el mensaje “cale” de forma consistente en la audiencia sin llegar a escenarios de saturación crítica. La distribución presupuestaria —USD 16,920 para YouTube y USD 11,280 para Radio— configura un ecosistema de comunicación integral y complementario: - YouTube (60%): aporta la riqueza visual y concentra el grueso del alcance único, alcanzando un 75.2%. - Radio (40%): contribuye con una frecuencia constante y un alcance acumulado propio del 67.3%. Además, acompaña al usuario en momentos donde no hay exposición a pantallas (conducción, trabajo, actividades diarias), reforzando el mensaje desde el plano auditivo.  Bajo este mix, la estrategia de Maximización de alcance semanal se vuelve particularmente agresiva, logrando impactar al 10.2% de la audiencia cada semana.  No obstante, la alternativa de Awareness se presenta como la opción más equilibrada para un periodo de 11 meses, ya que sostiene una frecuencia media superior (5.6 vs. 4.1), priorizando la profundidad y asimilación del mensaje sobre la extensión del alcance semanal.  </vt:lpstr>
      <vt:lpstr>Conclusiones</vt:lpstr>
      <vt:lpstr>Resumen</vt:lpstr>
      <vt:lpstr>Contenido</vt:lpstr>
      <vt:lpstr>Ejercicio  Radio – 6 meses </vt:lpstr>
      <vt:lpstr>Resumen de Campaña – 6 meses</vt:lpstr>
      <vt:lpstr>Presentación de PowerPoint</vt:lpstr>
      <vt:lpstr>    Conclusiones de acuerdo a los resultados:  En este escenario cambia drásticamente la dinámica de la campaña en comparación con el plan de 11 meses, priorizando la intensidad sobre la extensión.  La campaña busca un objetivo de Awareness (reconocimiento) sobre una audiencia de 1,058,685 personas (H y M 25-65 años), logrando  impactar al 67.3% de la audiencia objetivo (aprox. 712,000 personas). Para un medio único como la radio durante 6 meses, un alcance superior al 60% se considera saludable.  En el reach+3, la audiencia cae al 41%. Esto significa que menos de la mitad de la audiencia verá el anuncio las 3 veces necesarias para que el mensaje sea recordado con claridad.  Al ser una campaña de 6 meses, aprovechamos la "curva de aprendizaje" del consumidor. La radio funciona por repetición y hábito.  Utilizar la radio como medio único es arriesgado. Aunque el alcance es del 67%, le falta un componente visual para cerrar el círculo del "Awareness". Por otra parte,  la diferencia entre el Reach 1+ (67%) y el Reach 3+ (41%) sugiere que una gran parte del presupuesto se queda en personas que solo escuchan el anuncio una vez, lo cual suele ser insuficiente para generar acción. .            </vt:lpstr>
      <vt:lpstr>Ejercicio  Digital - 6 meses</vt:lpstr>
      <vt:lpstr>Resumen de Campaña 6 meses</vt:lpstr>
      <vt:lpstr>Presentación de PowerPoint</vt:lpstr>
      <vt:lpstr>    Conclusiones de acuerdo a los resultados:  El plan concentrando en  digital es altamente eficiente para un objetivo de Awareness. La recomendación bajo este esquema es utilizar la opción de "Maximizar alcance semanal" (que ofrece un Reach 3+ acumulado del 63.8% con una frecuencia semanal superior de 6.1) , buscando es que el mensaje sea "omnipresente" en periodos cortos de tiempo.  A diferencia de la radio, aquí cuentas con video (YouTube) e imagen/video (Meta), lo que suele generar una mayor tasa de recuerdo de marca.  Mientras en radio pagamos $4.08 por cada mil escuchas, en digital pagamos solo $0.27 por cada mil visualizaciones. La capacidad de "compra"  es mucho mayor en este ecosistema.  53% del presupuesto se destina a Youtube, que es la plataforma que más aporta a la cobertura total y el 47% restante a Meta utilizado para generar frecuencia: con este el mix se  asegura que el mensaje aparezca de forma recurrente en el feed social.        </vt:lpstr>
      <vt:lpstr>Ejercicio  Digital + Radio - 6 meses </vt:lpstr>
      <vt:lpstr>Resumen de Campaña – 6 meses</vt:lpstr>
      <vt:lpstr>Presentación de PowerPoint</vt:lpstr>
      <vt:lpstr>    Conclusiones de acuerdo a los resultados:  Se alcanza un impresionante 92.8% de la audiencia (aprox. 982,000 personas). Esto supera significativamente tanto al plan de solo Radio (67.3%) como al de solo Digital (77.5%).  El Alcance Efectivo (Reach 3+) logra un 84%. Por lo que 8 de cada 10 personas en el público objetivo estará expuestas al mensaje al menos tres veces, asegurando una alta recordación.  La combinación de digital + radio  permite una presencia multiplataforma muy eficiente: - YouTube: Aporta el mayor volumen de impresiones (41M) y un alcance individual del 61.2% - Meta: Complementa con 22M de impresiones y un alcance del 41.7%  - Radio ads: Aporta la base de confianza y frecuencia con un alcance del 67.3% y 3.4M de impresiones.  Este ejercicio muestra una una compra mucho mas efectivo ya que el mensaje persigue al usuario en diferentes momentos del día (escuchando radio en el auto/trabajo, navegando en redes sociales o viendo videos).        </vt:lpstr>
      <vt:lpstr>Conclusiones</vt:lpstr>
      <vt:lpstr>Resumen</vt:lpstr>
      <vt:lpstr>Conclusiones FINALES</vt:lpstr>
      <vt:lpstr>Resumen - FINAL</vt:lpstr>
      <vt:lpstr>Gracias!! Por Inspirarnos y darnos más color!</vt:lpstr>
    </vt:vector>
  </TitlesOfParts>
  <Manager/>
  <Company>MediaCom</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MediaCom 2021 // Template</dc:title>
  <dc:subject/>
  <dc:creator>Alexandra Scillieri</dc:creator>
  <cp:keywords/>
  <dc:description/>
  <cp:lastModifiedBy>Microsoft Office User</cp:lastModifiedBy>
  <cp:revision>30</cp:revision>
  <dcterms:created xsi:type="dcterms:W3CDTF">2020-09-01T03:49:52Z</dcterms:created>
  <dcterms:modified xsi:type="dcterms:W3CDTF">2026-01-21T23:45:27Z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0x01010077213730DFAC4B4797CA9624D25229E8</vt:lpwstr>
  </property>
  <property fmtid="{D5CDD505-2E9C-101B-9397-08002B2CF9AE}" pid="3" name="MediaServiceImageTags">
    <vt:lpwstr/>
  </property>
</Properties>
</file>